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513" r:id="rId2"/>
    <p:sldId id="526" r:id="rId3"/>
    <p:sldId id="528" r:id="rId4"/>
    <p:sldId id="531" r:id="rId5"/>
    <p:sldId id="530" r:id="rId6"/>
    <p:sldId id="532" r:id="rId7"/>
    <p:sldId id="535" r:id="rId8"/>
    <p:sldId id="533" r:id="rId9"/>
    <p:sldId id="536" r:id="rId10"/>
    <p:sldId id="537" r:id="rId11"/>
  </p:sldIdLst>
  <p:sldSz cx="12192000" cy="6858000"/>
  <p:notesSz cx="6858000" cy="91440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MetricHPE" panose="020B0604020202020204" charset="0"/>
      <p:regular r:id="rId18"/>
      <p:bold r:id="rId19"/>
      <p:italic r:id="rId20"/>
      <p:boldItalic r:id="rId21"/>
    </p:embeddedFont>
    <p:embeddedFont>
      <p:font typeface="MetricHPE Black" panose="020B0604020202020204" charset="0"/>
      <p:bold r:id="rId22"/>
      <p:italic r:id="rId23"/>
      <p:boldItalic r:id="rId24"/>
    </p:embeddedFont>
  </p:embeddedFontLst>
  <p:custDataLst>
    <p:tags r:id="rId2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piration Library" id="{D5CB86C4-1AD9-4D56-A689-AEC7780B6B9A}">
          <p14:sldIdLst>
            <p14:sldId id="513"/>
            <p14:sldId id="526"/>
            <p14:sldId id="528"/>
            <p14:sldId id="531"/>
            <p14:sldId id="530"/>
            <p14:sldId id="532"/>
            <p14:sldId id="535"/>
            <p14:sldId id="533"/>
            <p14:sldId id="536"/>
            <p14:sldId id="53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4" orient="horz" pos="3840" userDrawn="1">
          <p15:clr>
            <a:srgbClr val="A4A3A4"/>
          </p15:clr>
        </p15:guide>
        <p15:guide id="5" pos="3863" userDrawn="1">
          <p15:clr>
            <a:srgbClr val="A4A3A4"/>
          </p15:clr>
        </p15:guide>
        <p15:guide id="7" pos="7287" userDrawn="1">
          <p15:clr>
            <a:srgbClr val="A4A3A4"/>
          </p15:clr>
        </p15:guide>
        <p15:guide id="8" orient="horz" pos="958" userDrawn="1">
          <p15:clr>
            <a:srgbClr val="A4A3A4"/>
          </p15:clr>
        </p15:guide>
        <p15:guide id="9" orient="horz" pos="104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na Seo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238811-80D6-4805-98D0-489CDC4600BE}" v="15" dt="2023-09-07T10:41:58.357"/>
  </p1510:revLst>
</p1510:revInfo>
</file>

<file path=ppt/tableStyles.xml><?xml version="1.0" encoding="utf-8"?>
<a:tblStyleLst xmlns:a="http://schemas.openxmlformats.org/drawingml/2006/main" def="{2D5ABB26-0587-4C30-8999-92F81FD0307C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dk1"/>
            </a:lnRef>
          </a:top>
          <a:bottom>
            <a:lnRef idx="1">
              <a:schemeClr val="dk1"/>
            </a:lnRef>
          </a:bottom>
        </a:tcBdr>
      </a:tcStyle>
    </a:band1H>
    <a:band1V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1V>
    <a:band2V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Ref idx="1">
          <a:schemeClr val="dk1">
            <a:tint val="80000"/>
          </a:schemeClr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867" autoAdjust="0"/>
    <p:restoredTop sz="87190" autoAdjust="0"/>
  </p:normalViewPr>
  <p:slideViewPr>
    <p:cSldViewPr snapToGrid="0">
      <p:cViewPr varScale="1">
        <p:scale>
          <a:sx n="75" d="100"/>
          <a:sy n="75" d="100"/>
        </p:scale>
        <p:origin x="614" y="48"/>
      </p:cViewPr>
      <p:guideLst>
        <p:guide orient="horz" pos="2092"/>
        <p:guide orient="horz" pos="3840"/>
        <p:guide pos="3863"/>
        <p:guide pos="7287"/>
        <p:guide orient="horz" pos="958"/>
        <p:guide orient="horz" pos="10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276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lakowski, Artur" userId="9c34c8cc-b1df-44f6-bea5-dcf7a54ee35f" providerId="ADAL" clId="{C975C9BC-B4B6-E04B-A357-FD800ABA4ECC}"/>
    <pc:docChg chg="modSld">
      <pc:chgData name="Kolakowski, Artur" userId="9c34c8cc-b1df-44f6-bea5-dcf7a54ee35f" providerId="ADAL" clId="{C975C9BC-B4B6-E04B-A357-FD800ABA4ECC}" dt="2023-02-07T12:04:31.112" v="1"/>
      <pc:docMkLst>
        <pc:docMk/>
      </pc:docMkLst>
      <pc:sldChg chg="addSp modSp">
        <pc:chgData name="Kolakowski, Artur" userId="9c34c8cc-b1df-44f6-bea5-dcf7a54ee35f" providerId="ADAL" clId="{C975C9BC-B4B6-E04B-A357-FD800ABA4ECC}" dt="2023-02-07T12:04:31.112" v="1"/>
        <pc:sldMkLst>
          <pc:docMk/>
          <pc:sldMk cId="2880706737" sldId="256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880706737" sldId="256"/>
            <ac:spMk id="3" creationId="{269247FB-FD69-DC04-9D62-95991335D022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261105444" sldId="257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261105444" sldId="257"/>
            <ac:spMk id="2" creationId="{85B92379-C14D-4038-AA59-54C41EAF97AF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261105444" sldId="257"/>
            <ac:spMk id="3" creationId="{BA397E66-865C-C0DD-5B28-9F4028ABC466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261105444" sldId="257"/>
            <ac:spMk id="5" creationId="{CA0D9DC4-6522-46A7-B54D-89BCD89A78A4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892730501" sldId="258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892730501" sldId="258"/>
            <ac:spMk id="2" creationId="{9C2D546D-933A-4129-B6EC-534157D0D3C3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892730501" sldId="258"/>
            <ac:spMk id="3" creationId="{3385D659-85B6-179D-2632-FB8F4635DAB3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892730501" sldId="258"/>
            <ac:spMk id="6" creationId="{71CBEC99-60A2-4D31-A47A-9C61E1C2D8D1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859370926" sldId="259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59370926" sldId="259"/>
            <ac:spMk id="2" creationId="{C8AD5460-4A5F-42FF-973C-639EA88BEF6F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859370926" sldId="259"/>
            <ac:spMk id="3" creationId="{C36A8B97-806D-9BF6-4C84-7EBC7959045E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59370926" sldId="259"/>
            <ac:spMk id="4" creationId="{77C68FB1-7C4F-4634-9156-AD1103D27B4E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608888128" sldId="260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608888128" sldId="260"/>
            <ac:spMk id="2" creationId="{8A46BF94-6A7A-442E-8CEE-C64CD1B44813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608888128" sldId="260"/>
            <ac:spMk id="3" creationId="{BA9C79E0-2855-00C0-C3C7-880C4E79BB08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608888128" sldId="260"/>
            <ac:spMk id="6" creationId="{79871BAD-7915-45AF-B65F-0358EC5E23AA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4201687657" sldId="261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201687657" sldId="261"/>
            <ac:spMk id="2" creationId="{FFBA1710-137F-49F2-82C6-192B7267C1A2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4201687657" sldId="261"/>
            <ac:spMk id="3" creationId="{F358D7A3-711A-632F-577B-AE91DC5779EB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201687657" sldId="261"/>
            <ac:spMk id="4" creationId="{265A6D39-AC7D-4523-A0BB-D8B536935D45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515433832" sldId="262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515433832" sldId="262"/>
            <ac:spMk id="2" creationId="{094A8117-02E9-4DCD-96CB-F092FA58B60C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515433832" sldId="262"/>
            <ac:spMk id="3" creationId="{94BD2307-D7B8-47E4-93B5-4A056B12ECDA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515433832" sldId="262"/>
            <ac:spMk id="4" creationId="{3E9C7F3E-671B-41DC-9B2F-9D4AFC898C25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831238619" sldId="263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831238619" sldId="263"/>
            <ac:spMk id="2" creationId="{EA369DEB-99A3-4A32-AA2D-7745D63044BB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831238619" sldId="263"/>
            <ac:spMk id="3" creationId="{A07789EC-B78B-74D4-A3A4-5A914C1F8A1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831238619" sldId="263"/>
            <ac:spMk id="4" creationId="{6DDBFFAE-E2F3-46E6-A0AB-04C8843B1DEF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843352976" sldId="264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843352976" sldId="264"/>
            <ac:spMk id="2" creationId="{A9EDF309-56AC-4F3C-8C43-1A3F71A64B05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843352976" sldId="264"/>
            <ac:spMk id="3" creationId="{C17C7602-229F-6B18-972B-EE8A7C29D6AA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843352976" sldId="264"/>
            <ac:spMk id="4" creationId="{25AB1643-5566-4BFF-9959-FA73C2E4228C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973826302" sldId="265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973826302" sldId="265"/>
            <ac:spMk id="2" creationId="{3599171E-8476-4FF7-AF5B-4832ADA0357E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973826302" sldId="265"/>
            <ac:spMk id="4" creationId="{E3DF7202-E689-4782-B0FE-9BEDACC548BB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973826302" sldId="265"/>
            <ac:spMk id="5" creationId="{26BCC150-A2FC-4E83-9391-F06CE48B96E1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009833460" sldId="266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009833460" sldId="266"/>
            <ac:spMk id="2" creationId="{12E5DD00-7205-4A2A-B577-FAB1B0D0B5C2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009833460" sldId="266"/>
            <ac:spMk id="3" creationId="{5EC59B4F-6EBF-C0FA-D371-85C713E9F47F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009833460" sldId="266"/>
            <ac:spMk id="4" creationId="{6EC9B4EF-851C-456D-BDAC-6A31859D36CB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338925329" sldId="267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338925329" sldId="267"/>
            <ac:spMk id="3" creationId="{138CD809-4E73-45D4-9645-E3755C845770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338925329" sldId="267"/>
            <ac:spMk id="5" creationId="{A0149FDB-86B4-EB06-043D-DB9172D8CAC1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338925329" sldId="267"/>
            <ac:spMk id="6" creationId="{733A822A-6F39-4662-BCF1-B889B75B159B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879683537" sldId="268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879683537" sldId="268"/>
            <ac:spMk id="3" creationId="{7AB049C9-EA32-4E62-B61C-DF61C269459F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879683537" sldId="268"/>
            <ac:spMk id="5" creationId="{0A50D062-2CAD-D9D5-9826-4C18BF853C87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879683537" sldId="268"/>
            <ac:spMk id="6" creationId="{8DD08936-DDE3-4CEB-ADD2-56BAF36ADA90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4038257220" sldId="269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038257220" sldId="269"/>
            <ac:spMk id="2" creationId="{8994BCE4-7628-494D-9CA0-1FB3D2BD66B4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4038257220" sldId="269"/>
            <ac:spMk id="3" creationId="{D43A88E8-9E89-543F-4776-3A9D3D38D06A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038257220" sldId="269"/>
            <ac:spMk id="4" creationId="{88E59838-DE1F-4EBB-897D-F0FE959646D5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308175920" sldId="270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308175920" sldId="270"/>
            <ac:spMk id="2" creationId="{ACA18A52-DCAB-44B8-9E36-1130C9A9A74D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308175920" sldId="270"/>
            <ac:spMk id="3" creationId="{89728CB9-3C74-FA0E-0E16-7B51148FFAD2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308175920" sldId="270"/>
            <ac:spMk id="5" creationId="{F10D04CE-7CC0-41CB-9E9C-D8F941913B37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439423422" sldId="271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439423422" sldId="271"/>
            <ac:spMk id="2" creationId="{8B0E71A3-1FE9-4B63-9AEF-F2734AAA9F74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439423422" sldId="271"/>
            <ac:spMk id="3" creationId="{6642757A-5853-C67A-6CA9-8535FC07D990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439423422" sldId="271"/>
            <ac:spMk id="5" creationId="{5B1D5012-43D5-4525-887C-00198DC38889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101566424" sldId="272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101566424" sldId="272"/>
            <ac:spMk id="2" creationId="{93D298C4-3DF1-4E20-9A77-D8400BBE6A83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101566424" sldId="272"/>
            <ac:spMk id="3" creationId="{840C034F-D017-7E22-D3E0-08703E69EE1B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101566424" sldId="272"/>
            <ac:spMk id="5" creationId="{D6662A80-46FE-42B5-BF09-8685842C971F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370210077" sldId="273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370210077" sldId="273"/>
            <ac:spMk id="2" creationId="{FF9AC06C-1D6D-4CBD-BBC5-BAE9681D5448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370210077" sldId="273"/>
            <ac:spMk id="3" creationId="{5DE4AD99-2D06-E874-F3E1-02274332D656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370210077" sldId="273"/>
            <ac:spMk id="5" creationId="{C2FD5A3D-BCE6-4881-9E17-65146B4AF6C9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149030705" sldId="274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149030705" sldId="274"/>
            <ac:spMk id="2" creationId="{2BBB75BD-89CC-43A3-B7CD-B3AAA03F577E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149030705" sldId="274"/>
            <ac:spMk id="3" creationId="{EF0B03A9-5E0B-5CFB-FDF8-2E7AEF6553B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149030705" sldId="274"/>
            <ac:spMk id="5" creationId="{15377E69-8E82-4F83-A07F-CEEB88B8C964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841941544" sldId="275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841941544" sldId="275"/>
            <ac:spMk id="2" creationId="{914379D2-A092-4110-8C15-7F64E9F2AF34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841941544" sldId="275"/>
            <ac:spMk id="3" creationId="{F804046D-A91A-2CFE-5B7C-60D8CA82591D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841941544" sldId="275"/>
            <ac:spMk id="5" creationId="{76C0D3D6-1DE7-42E6-BDF8-97AB77B9F2C8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440884895" sldId="276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440884895" sldId="276"/>
            <ac:spMk id="2" creationId="{E7DC1373-F0E2-409F-9EF9-985E7378BE60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440884895" sldId="276"/>
            <ac:spMk id="3" creationId="{C5FCD242-F031-01A1-C4BC-1A70A0FF24FA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440884895" sldId="276"/>
            <ac:spMk id="5" creationId="{55063E72-F18D-4F49-AA66-2D3C6A02ABE1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671423268" sldId="308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671423268" sldId="308"/>
            <ac:spMk id="2" creationId="{486DBE3D-21C7-4FA4-BA2B-F26C02FE7114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671423268" sldId="308"/>
            <ac:spMk id="3" creationId="{D89E2272-6738-0310-D3E3-BA5FCE5C09D0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671423268" sldId="308"/>
            <ac:spMk id="6" creationId="{3E1D9D1F-E38D-4E9D-B199-FCF4E3A167DC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435063887" sldId="309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35063887" sldId="309"/>
            <ac:spMk id="2" creationId="{E4FF1F0B-8B13-4A7B-92B6-BF36B6E18B9A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435063887" sldId="309"/>
            <ac:spMk id="3" creationId="{2338826D-84F3-6FA2-1F23-9E86E81D4215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35063887" sldId="309"/>
            <ac:spMk id="6" creationId="{46B6FC94-0411-4739-B25E-4A1F134E37AC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830289165" sldId="318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830289165" sldId="318"/>
            <ac:spMk id="9" creationId="{73CBA9A7-7E0D-C807-6A50-5304CF74D0F6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30289165" sldId="318"/>
            <ac:spMk id="18" creationId="{7DD70BBF-5903-4CC9-A4F0-C4536BAD1157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30289165" sldId="318"/>
            <ac:spMk id="19" creationId="{FFD3448E-FC38-44D4-BFF4-79A4E50C0E81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861896946" sldId="319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861896946" sldId="319"/>
            <ac:spMk id="2" creationId="{9CB97907-42E8-C55A-755B-0E03767B794F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61896946" sldId="319"/>
            <ac:spMk id="6" creationId="{936566D8-EA78-4F95-83F3-3C169D4FFD83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730574295" sldId="320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730574295" sldId="320"/>
            <ac:spMk id="2" creationId="{B11E2E3D-FEC9-EAAD-AF7E-3144792DDA7B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730574295" sldId="320"/>
            <ac:spMk id="8" creationId="{77947E43-87FB-469B-B6BC-BB2FCEB9F5AE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730574295" sldId="320"/>
            <ac:spMk id="10" creationId="{D6BCC421-B6D8-4A21-9762-BFD8638640B3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276629266" sldId="340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276629266" sldId="340"/>
            <ac:spMk id="2" creationId="{5372F1CB-9EE3-A3E6-34EF-C6F7A0914E5B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276629266" sldId="340"/>
            <ac:spMk id="6" creationId="{F7DEFB59-D7A9-4C12-90E2-B0DB6660986F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276629266" sldId="340"/>
            <ac:spMk id="11" creationId="{422D76F7-939C-4BA9-8854-BCD0C3CDFD2C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011113689" sldId="341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011113689" sldId="341"/>
            <ac:spMk id="2" creationId="{50C4F073-3A73-A262-3BC1-28868A97FAD1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011113689" sldId="341"/>
            <ac:spMk id="6" creationId="{1A61C7ED-D14A-4D2B-BFE1-6DB2813CA5F2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011113689" sldId="341"/>
            <ac:spMk id="15" creationId="{7A79D04C-C880-4308-9306-DEB3EC49F3D9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4148072093" sldId="342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4148072093" sldId="342"/>
            <ac:spMk id="2" creationId="{B96B8FE4-6C95-7DAE-BDF1-6403441B3B4A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148072093" sldId="342"/>
            <ac:spMk id="6" creationId="{DB7EFC64-C386-44B1-B93F-33316E75A8F2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148072093" sldId="342"/>
            <ac:spMk id="22" creationId="{27192A5E-4F94-4B62-9E1C-01980A517973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612105796" sldId="343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612105796" sldId="343"/>
            <ac:spMk id="2" creationId="{D8CD8639-0F22-D4A5-8594-DCD3C02EE87D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612105796" sldId="343"/>
            <ac:spMk id="8" creationId="{6EF18C2B-8E22-441B-AE2C-E89C77FBC85B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612105796" sldId="343"/>
            <ac:spMk id="10" creationId="{BEA5CAF4-113D-4D88-9FAB-38D3FA7B4440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815551016" sldId="344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815551016" sldId="344"/>
            <ac:spMk id="2" creationId="{E5F23A8A-9253-087B-94A0-3B1C183F445E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15551016" sldId="344"/>
            <ac:spMk id="6" creationId="{78BA47DB-7CB0-443B-ABC7-F819A88E88B4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15551016" sldId="344"/>
            <ac:spMk id="19" creationId="{313AE66E-6A73-4E1E-958A-D2511FC556BE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825979532" sldId="345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25979532" sldId="345"/>
            <ac:spMk id="2" creationId="{DE6F8761-7116-445C-846E-69D172477691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825979532" sldId="345"/>
            <ac:spMk id="3" creationId="{D4ECC45E-FF26-51AC-AAEE-45E483B16E43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25979532" sldId="345"/>
            <ac:spMk id="6" creationId="{C3FB61FE-F562-4403-9C95-74C31D9EBB01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717453996" sldId="349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717453996" sldId="349"/>
            <ac:spMk id="2" creationId="{043591F5-5845-46D2-9111-734DA85E5160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717453996" sldId="349"/>
            <ac:spMk id="3" creationId="{BDB9CDEF-55A1-60B2-78E4-3E55A053BC51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717453996" sldId="349"/>
            <ac:spMk id="24" creationId="{4FA8A502-5041-4C81-A5B4-353887CAEF70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122823820" sldId="350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122823820" sldId="350"/>
            <ac:spMk id="2" creationId="{A50E5155-9B07-49E0-84B0-A403952DB4B1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122823820" sldId="350"/>
            <ac:spMk id="3" creationId="{C2F64930-3B2F-834C-6B0E-88A6FFE44DD3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122823820" sldId="350"/>
            <ac:spMk id="16" creationId="{F11313BF-5CA5-45DA-95F2-09F83EC7E2BA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99401727" sldId="351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99401727" sldId="351"/>
            <ac:spMk id="2" creationId="{44BC2C00-75E8-432D-94CF-8632EE673120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99401727" sldId="351"/>
            <ac:spMk id="3" creationId="{E991678A-6A32-3528-EB80-DBEED39E094E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99401727" sldId="351"/>
            <ac:spMk id="8" creationId="{4E46DF3A-4AF3-4429-A51A-93B353004235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423947987" sldId="352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423947987" sldId="352"/>
            <ac:spMk id="2" creationId="{11ECF0E5-9A22-4DF4-9BC7-AC105AC20EBA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423947987" sldId="352"/>
            <ac:spMk id="3" creationId="{C3710264-F14E-F905-FD3B-F045959807A5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423947987" sldId="352"/>
            <ac:spMk id="9" creationId="{D5864153-8E2D-438D-8C32-C02FDFC36706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676675959" sldId="353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676675959" sldId="353"/>
            <ac:spMk id="2" creationId="{DCDF9682-EE4F-495F-B01E-CE8B1FA0B063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676675959" sldId="353"/>
            <ac:spMk id="3" creationId="{4F9AF072-5872-A199-7884-81D7503F20D2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676675959" sldId="353"/>
            <ac:spMk id="18" creationId="{AFFCC2CC-7B56-43CB-888B-E40476CD2193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766623152" sldId="354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766623152" sldId="354"/>
            <ac:spMk id="2" creationId="{8E7EB46D-984A-4901-94DC-E8A2C530D05F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766623152" sldId="354"/>
            <ac:spMk id="3" creationId="{9EFCCF36-0B6E-5A8B-11A6-13D282EC43D3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766623152" sldId="354"/>
            <ac:spMk id="9" creationId="{14D53DD9-B914-4B0A-AB4F-487E9363ADE1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575407453" sldId="355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575407453" sldId="355"/>
            <ac:spMk id="3" creationId="{81D5D77E-9F46-4169-8579-5060D6D3E6A2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575407453" sldId="355"/>
            <ac:spMk id="4" creationId="{CDCE2391-C00D-EAF6-009A-D6A728D02B44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575407453" sldId="355"/>
            <ac:spMk id="8" creationId="{4528117B-185D-41F1-A31C-2BA554A25718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180693944" sldId="414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180693944" sldId="414"/>
            <ac:spMk id="2" creationId="{BCF36F15-2B8C-4D5B-9DBC-F357D229D2F0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180693944" sldId="414"/>
            <ac:spMk id="4" creationId="{FD17AF91-DBB3-F7D7-8288-70695E1E2768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180693944" sldId="414"/>
            <ac:spMk id="7" creationId="{ADBD1C38-7DED-4FC5-913A-0135F1956392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4253901514" sldId="415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4253901514" sldId="415"/>
            <ac:spMk id="3" creationId="{FEFFB23C-AFEE-64F1-A351-CD7B3C07344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253901514" sldId="415"/>
            <ac:spMk id="8" creationId="{DB29FF88-8CC0-46B4-A4B7-15EF310AF10C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253901514" sldId="415"/>
            <ac:spMk id="11" creationId="{47084B22-E23E-40E6-8E65-37BD8AF76861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766449518" sldId="416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766449518" sldId="416"/>
            <ac:spMk id="2" creationId="{5B2E72A3-16C0-F0DF-94E4-6E407E94D4AD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766449518" sldId="416"/>
            <ac:spMk id="7" creationId="{D2A35A15-31D9-40C7-8805-22F8F0D8BFFB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766449518" sldId="416"/>
            <ac:spMk id="9" creationId="{BE8A2F7C-4B7E-42FD-A084-7680B5D10455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084088729" sldId="417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084088729" sldId="417"/>
            <ac:spMk id="2" creationId="{F67BDAF0-D325-407C-8EF9-A572D7B14434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084088729" sldId="417"/>
            <ac:spMk id="3" creationId="{77E6DCE0-36DC-8B8F-1D5F-656E6766D023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084088729" sldId="417"/>
            <ac:spMk id="15" creationId="{4890802E-8E4D-4A63-93F6-82C2305C50D4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83050710" sldId="418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83050710" sldId="418"/>
            <ac:spMk id="2" creationId="{0EBA382C-75F2-43EA-A592-2BFD9C10067D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83050710" sldId="418"/>
            <ac:spMk id="4" creationId="{443CE239-22DD-5714-BD4D-4231BC1C3C5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83050710" sldId="418"/>
            <ac:spMk id="7" creationId="{62C0023A-BB14-4168-A821-8B6128D5A7A4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028525423" sldId="419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028525423" sldId="419"/>
            <ac:spMk id="2" creationId="{3A7DA113-0AD7-4C3E-BA86-165683430811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028525423" sldId="419"/>
            <ac:spMk id="4" creationId="{34221F2B-0EDB-5AE7-52CD-94F88B9CD5DE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028525423" sldId="419"/>
            <ac:spMk id="7" creationId="{DFE87650-A493-400A-94CC-3DBEFAD0D31E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892455723" sldId="421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92455723" sldId="421"/>
            <ac:spMk id="2" creationId="{51BCF968-6672-4A98-B682-5D5AA6C55545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892455723" sldId="421"/>
            <ac:spMk id="4" creationId="{5C212675-ED38-4B4F-05A9-010E9F30FA6C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92455723" sldId="421"/>
            <ac:spMk id="7" creationId="{4668F081-6043-4F79-A255-B1E158359686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811199701" sldId="422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811199701" sldId="422"/>
            <ac:spMk id="2" creationId="{B789F451-53C8-C588-8C1C-3CCF6EE08557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11199701" sldId="422"/>
            <ac:spMk id="8" creationId="{5020769A-228E-4258-8882-58133F7FA8A4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11199701" sldId="422"/>
            <ac:spMk id="10" creationId="{9B30FB06-0305-4CD7-A078-06A8831765D2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749688368" sldId="423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749688368" sldId="423"/>
            <ac:spMk id="2" creationId="{77149C54-3CF1-294E-FCE5-A7A2F1ADECC6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749688368" sldId="423"/>
            <ac:spMk id="7" creationId="{CFDC6D4D-347E-4B5A-A10C-CAADF19BF238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749688368" sldId="423"/>
            <ac:spMk id="30" creationId="{47140613-C418-45AD-8A9C-2EB0C1AA1C1F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690314024" sldId="424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690314024" sldId="424"/>
            <ac:spMk id="2" creationId="{83B30E75-4CB2-D5C0-99C2-D701A97850D7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690314024" sldId="424"/>
            <ac:spMk id="10" creationId="{DAC599C1-8429-4BD0-A268-DB0F5A62A7D1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690314024" sldId="424"/>
            <ac:spMk id="11" creationId="{2A64B19E-372F-4B24-8FAD-3146555D9D69}"/>
          </ac:spMkLst>
        </pc:spChg>
      </pc:sldChg>
      <pc:sldChg chg="addSp modSp">
        <pc:chgData name="Kolakowski, Artur" userId="9c34c8cc-b1df-44f6-bea5-dcf7a54ee35f" providerId="ADAL" clId="{C975C9BC-B4B6-E04B-A357-FD800ABA4ECC}" dt="2023-02-07T12:04:31.112" v="1"/>
        <pc:sldMkLst>
          <pc:docMk/>
          <pc:sldMk cId="1689355804" sldId="425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689355804" sldId="425"/>
            <ac:spMk id="2" creationId="{A4151443-A2C7-EB7A-A0A4-BC1CFC4F2664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419341145" sldId="430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419341145" sldId="430"/>
            <ac:spMk id="3" creationId="{2BA29DDB-12AE-4820-B70A-AC44877896FE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419341145" sldId="430"/>
            <ac:spMk id="4" creationId="{565879B9-83C2-4D6D-8867-35C250E459F5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419341145" sldId="430"/>
            <ac:spMk id="7" creationId="{31D864C1-64A1-40B2-B41F-4C451C544FD9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672652699" sldId="431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672652699" sldId="431"/>
            <ac:spMk id="3" creationId="{BED90AF2-2D55-4EAD-87BA-42CE67E1B08B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672652699" sldId="431"/>
            <ac:spMk id="4" creationId="{63AA7EE7-230A-CEF6-545F-B96E500948A4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672652699" sldId="431"/>
            <ac:spMk id="7" creationId="{B027CA0D-6C6B-46F4-8A0C-6C5742574C85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222618946" sldId="432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222618946" sldId="432"/>
            <ac:spMk id="3" creationId="{235BDE34-FC6C-44CA-8F07-2A34D8009488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222618946" sldId="432"/>
            <ac:spMk id="4" creationId="{206470C9-B7BE-8705-43A3-C29405D8A93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222618946" sldId="432"/>
            <ac:spMk id="7" creationId="{16B0B639-D2AC-458C-A895-E05C43F3506B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746909049" sldId="433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746909049" sldId="433"/>
            <ac:spMk id="2" creationId="{4791320C-6820-42C7-ADDA-3E456217648D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746909049" sldId="433"/>
            <ac:spMk id="3" creationId="{7A1BA80B-5F78-7E30-3921-B891037929C1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746909049" sldId="433"/>
            <ac:spMk id="12" creationId="{2DB21344-444A-4B89-BFD3-3A4544D28091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387915682" sldId="434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387915682" sldId="434"/>
            <ac:spMk id="2" creationId="{82C78BF9-9A8E-43F3-9C34-EB65F47C710B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387915682" sldId="434"/>
            <ac:spMk id="10" creationId="{0671CF1E-255C-8899-2943-3B97ACF128C1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387915682" sldId="434"/>
            <ac:spMk id="14" creationId="{DD08A992-14F5-4A50-B438-79F2E8C8824A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868916440" sldId="435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68916440" sldId="435"/>
            <ac:spMk id="2" creationId="{834751FA-3A79-41E5-872A-28512CCCA56B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868916440" sldId="435"/>
            <ac:spMk id="3" creationId="{5E8C629E-57D1-AE6B-B5D2-99AAEA8601EC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868916440" sldId="435"/>
            <ac:spMk id="6" creationId="{5BAD1D94-3371-43D4-B0FC-2F1389315974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018280312" sldId="436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018280312" sldId="436"/>
            <ac:spMk id="2" creationId="{D84A4A39-C2BE-4054-93C1-E0832E7DF92B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018280312" sldId="436"/>
            <ac:spMk id="3" creationId="{27134B2E-BE95-28D6-59BC-1AEA9B86F93C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018280312" sldId="436"/>
            <ac:spMk id="6" creationId="{B4D1F75E-0D1D-441E-BB8B-E04DD1CE0F06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415081718" sldId="437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415081718" sldId="437"/>
            <ac:spMk id="2" creationId="{CFB80EEA-9BE9-4B9C-565C-CDF25EB2A423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415081718" sldId="437"/>
            <ac:spMk id="6" creationId="{FF45840C-4871-4599-970B-E8E65FF24B6D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415081718" sldId="437"/>
            <ac:spMk id="27" creationId="{A17485DB-1146-4FE7-A534-FE3F07410F7F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543363811" sldId="438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543363811" sldId="438"/>
            <ac:spMk id="2" creationId="{E1FDD431-30B6-9E80-5ECA-38EDB4595C7D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543363811" sldId="438"/>
            <ac:spMk id="9" creationId="{386B0488-0873-4B2D-999C-18B591D6E155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543363811" sldId="438"/>
            <ac:spMk id="29" creationId="{97536311-8F84-4DED-8CD5-32224A261F4D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400220083" sldId="439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400220083" sldId="439"/>
            <ac:spMk id="3" creationId="{8167E465-DF28-485C-A7B9-E2EC9D772EA8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400220083" sldId="439"/>
            <ac:spMk id="4" creationId="{D1515060-F813-7BC0-79A0-21E41AB23C9E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400220083" sldId="439"/>
            <ac:spMk id="7" creationId="{C34AE07C-9705-4874-9222-8784EE56DFAC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96749280" sldId="440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96749280" sldId="440"/>
            <ac:spMk id="12" creationId="{B377DBE8-994D-4647-8145-2D27E514221C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96749280" sldId="440"/>
            <ac:spMk id="13" creationId="{D039D8C5-B2A6-D143-B2B8-D44ECBA0EB84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96749280" sldId="440"/>
            <ac:spMk id="16" creationId="{1D5EDDB0-BE13-484C-B962-7D476EB63055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4139928842" sldId="442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139928842" sldId="442"/>
            <ac:spMk id="2" creationId="{0DF0BC42-3320-4395-9F46-3B89A4C937F8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4139928842" sldId="442"/>
            <ac:spMk id="3" creationId="{D92B7D1A-023B-751E-5763-E6AADB6ED8EF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4139928842" sldId="442"/>
            <ac:spMk id="7" creationId="{EF099F8A-C162-4A77-B6DF-C961A64D3B67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388826880" sldId="443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388826880" sldId="443"/>
            <ac:spMk id="2" creationId="{2451C789-7B1A-455B-A5FB-83D5848F03C7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388826880" sldId="443"/>
            <ac:spMk id="3" creationId="{69B13A8A-51A7-4724-B310-4F122FC048BD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388826880" sldId="443"/>
            <ac:spMk id="4" creationId="{1B058A9D-3FB3-EE29-B87B-D132DCABECA5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243432419" sldId="444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243432419" sldId="444"/>
            <ac:spMk id="2" creationId="{C86BCD1E-9468-4124-AD88-3725B4D9D0F8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243432419" sldId="444"/>
            <ac:spMk id="3" creationId="{371E40A6-D719-A4D7-FA3D-ECDB39CAA31E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243432419" sldId="444"/>
            <ac:spMk id="57" creationId="{A5B56D26-BBD8-4014-8E18-94B839A22002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953392186" sldId="445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953392186" sldId="445"/>
            <ac:spMk id="2" creationId="{E9D36212-004A-489D-B501-4057D0E4B886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953392186" sldId="445"/>
            <ac:spMk id="3" creationId="{F31595CE-953D-1F0C-AFB0-8DF0FBB80943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953392186" sldId="445"/>
            <ac:spMk id="5" creationId="{F4E7EF00-CFA8-402A-9EB5-B9EB6B32B736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154420704" sldId="455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154420704" sldId="455"/>
            <ac:spMk id="2" creationId="{5FC4CEFF-B122-4B06-909E-EAA3DF8A3876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154420704" sldId="455"/>
            <ac:spMk id="4" creationId="{047B2716-EBD8-E253-0480-A8278ED2FAE2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154420704" sldId="455"/>
            <ac:spMk id="6" creationId="{85BB2BB5-C93E-4A32-8AB1-BCC042C7FEAB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250581116" sldId="483"/>
        </pc:sldMkLst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250581116" sldId="483"/>
            <ac:spMk id="2" creationId="{E528A51D-F9A2-4864-8076-6175BCEDDEA8}"/>
          </ac:spMkLst>
        </pc:spChg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250581116" sldId="483"/>
            <ac:spMk id="4" creationId="{D579DDA7-36CE-BAF6-496A-31F34AEF206C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250581116" sldId="483"/>
            <ac:spMk id="6" creationId="{235A9042-7E92-4461-A77F-DF171EBA76E2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574044071" sldId="484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574044071" sldId="484"/>
            <ac:spMk id="3" creationId="{27FA4836-2E98-2483-60F5-4C65DEB6275F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574044071" sldId="484"/>
            <ac:spMk id="4" creationId="{FBD1E210-661F-492F-A07C-715EDFE60C10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574044071" sldId="484"/>
            <ac:spMk id="5" creationId="{A922A94D-840B-4697-9D0D-AD60721CCF6C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484757520" sldId="485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484757520" sldId="485"/>
            <ac:spMk id="3" creationId="{657C5A30-7EBB-431B-DCCD-84D0AA245F1B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484757520" sldId="485"/>
            <ac:spMk id="4" creationId="{98C6152F-5FBD-44E3-8B78-2A7E930508E4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484757520" sldId="485"/>
            <ac:spMk id="5" creationId="{CC47F5B8-67BF-4915-A87C-E8AB86686249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2351809989" sldId="486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2351809989" sldId="486"/>
            <ac:spMk id="3" creationId="{25823C64-0355-18DC-6361-A4A43653D14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351809989" sldId="486"/>
            <ac:spMk id="4" creationId="{CCC993FF-A213-4BFC-B009-6B54D0EB0E87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2351809989" sldId="486"/>
            <ac:spMk id="5" creationId="{2B1D97DE-0663-4931-B31C-3CC61A139B87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757555287" sldId="487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757555287" sldId="487"/>
            <ac:spMk id="2" creationId="{F58BE52E-2BA9-FB0E-FF9D-D69EA93CB39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757555287" sldId="487"/>
            <ac:spMk id="6" creationId="{0B4273A2-941E-4030-85A2-B6BCEDAE6EA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757555287" sldId="487"/>
            <ac:spMk id="7" creationId="{99D9A815-1421-4207-B9FD-18EADDF09187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3331779755" sldId="488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3331779755" sldId="488"/>
            <ac:spMk id="2" creationId="{017E74BA-D7FA-2D90-5639-28D4C243F184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331779755" sldId="488"/>
            <ac:spMk id="6" creationId="{0B4273A2-941E-4030-85A2-B6BCEDAE6EA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3331779755" sldId="488"/>
            <ac:spMk id="7" creationId="{99D9A815-1421-4207-B9FD-18EADDF09187}"/>
          </ac:spMkLst>
        </pc:spChg>
      </pc:sldChg>
      <pc:sldChg chg="addSp delSp modSp">
        <pc:chgData name="Kolakowski, Artur" userId="9c34c8cc-b1df-44f6-bea5-dcf7a54ee35f" providerId="ADAL" clId="{C975C9BC-B4B6-E04B-A357-FD800ABA4ECC}" dt="2023-02-07T12:04:31.112" v="1"/>
        <pc:sldMkLst>
          <pc:docMk/>
          <pc:sldMk cId="1678979723" sldId="489"/>
        </pc:sldMkLst>
        <pc:spChg chg="add mod">
          <ac:chgData name="Kolakowski, Artur" userId="9c34c8cc-b1df-44f6-bea5-dcf7a54ee35f" providerId="ADAL" clId="{C975C9BC-B4B6-E04B-A357-FD800ABA4ECC}" dt="2023-02-07T12:04:31.112" v="1"/>
          <ac:spMkLst>
            <pc:docMk/>
            <pc:sldMk cId="1678979723" sldId="489"/>
            <ac:spMk id="2" creationId="{E12CEAF7-34AF-D21B-187E-62C0C0630B71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678979723" sldId="489"/>
            <ac:spMk id="6" creationId="{0B4273A2-941E-4030-85A2-B6BCEDAE6EA9}"/>
          </ac:spMkLst>
        </pc:spChg>
        <pc:spChg chg="del">
          <ac:chgData name="Kolakowski, Artur" userId="9c34c8cc-b1df-44f6-bea5-dcf7a54ee35f" providerId="ADAL" clId="{C975C9BC-B4B6-E04B-A357-FD800ABA4ECC}" dt="2023-02-07T12:04:11.106" v="0"/>
          <ac:spMkLst>
            <pc:docMk/>
            <pc:sldMk cId="1678979723" sldId="489"/>
            <ac:spMk id="7" creationId="{99D9A815-1421-4207-B9FD-18EADDF09187}"/>
          </ac:spMkLst>
        </pc:spChg>
      </pc:sldChg>
    </pc:docChg>
  </pc:docChgLst>
  <pc:docChgLst>
    <pc:chgData name="Artur Kolakowski" userId="9c34c8cc-b1df-44f6-bea5-dcf7a54ee35f" providerId="ADAL" clId="{98E67D17-D3B1-4563-8EE2-B33A022CFB9A}"/>
    <pc:docChg chg="addSld modSld">
      <pc:chgData name="Artur Kolakowski" userId="9c34c8cc-b1df-44f6-bea5-dcf7a54ee35f" providerId="ADAL" clId="{98E67D17-D3B1-4563-8EE2-B33A022CFB9A}" dt="2022-10-27T10:34:40.263" v="10"/>
      <pc:docMkLst>
        <pc:docMk/>
      </pc:docMkLst>
      <pc:sldChg chg="modSp mod">
        <pc:chgData name="Artur Kolakowski" userId="9c34c8cc-b1df-44f6-bea5-dcf7a54ee35f" providerId="ADAL" clId="{98E67D17-D3B1-4563-8EE2-B33A022CFB9A}" dt="2022-10-27T10:34:32.834" v="9" actId="20577"/>
        <pc:sldMkLst>
          <pc:docMk/>
          <pc:sldMk cId="2861896946" sldId="319"/>
        </pc:sldMkLst>
        <pc:spChg chg="mod">
          <ac:chgData name="Artur Kolakowski" userId="9c34c8cc-b1df-44f6-bea5-dcf7a54ee35f" providerId="ADAL" clId="{98E67D17-D3B1-4563-8EE2-B33A022CFB9A}" dt="2022-10-27T10:34:32.834" v="9" actId="20577"/>
          <ac:spMkLst>
            <pc:docMk/>
            <pc:sldMk cId="2861896946" sldId="319"/>
            <ac:spMk id="10" creationId="{EF1A06FF-5E17-409D-8A2D-09B52084A10A}"/>
          </ac:spMkLst>
        </pc:spChg>
      </pc:sldChg>
      <pc:sldChg chg="add">
        <pc:chgData name="Artur Kolakowski" userId="9c34c8cc-b1df-44f6-bea5-dcf7a54ee35f" providerId="ADAL" clId="{98E67D17-D3B1-4563-8EE2-B33A022CFB9A}" dt="2022-10-27T10:34:40.263" v="10"/>
        <pc:sldMkLst>
          <pc:docMk/>
          <pc:sldMk cId="757555287" sldId="487"/>
        </pc:sldMkLst>
      </pc:sldChg>
      <pc:sldChg chg="add">
        <pc:chgData name="Artur Kolakowski" userId="9c34c8cc-b1df-44f6-bea5-dcf7a54ee35f" providerId="ADAL" clId="{98E67D17-D3B1-4563-8EE2-B33A022CFB9A}" dt="2022-10-27T10:34:40.263" v="10"/>
        <pc:sldMkLst>
          <pc:docMk/>
          <pc:sldMk cId="3331779755" sldId="488"/>
        </pc:sldMkLst>
      </pc:sldChg>
      <pc:sldChg chg="add">
        <pc:chgData name="Artur Kolakowski" userId="9c34c8cc-b1df-44f6-bea5-dcf7a54ee35f" providerId="ADAL" clId="{98E67D17-D3B1-4563-8EE2-B33A022CFB9A}" dt="2022-10-27T10:34:40.263" v="10"/>
        <pc:sldMkLst>
          <pc:docMk/>
          <pc:sldMk cId="1678979723" sldId="489"/>
        </pc:sldMkLst>
      </pc:sldChg>
    </pc:docChg>
  </pc:docChgLst>
  <pc:docChgLst>
    <pc:chgData name="Kolakowski, Artur" userId="9c34c8cc-b1df-44f6-bea5-dcf7a54ee35f" providerId="ADAL" clId="{56BA55DE-E09F-5E4A-A0CB-6FE687C12278}"/>
    <pc:docChg chg="undo custSel addSld delSld modSld modSection">
      <pc:chgData name="Kolakowski, Artur" userId="9c34c8cc-b1df-44f6-bea5-dcf7a54ee35f" providerId="ADAL" clId="{56BA55DE-E09F-5E4A-A0CB-6FE687C12278}" dt="2023-09-05T10:42:20.973" v="24" actId="2696"/>
      <pc:docMkLst>
        <pc:docMk/>
      </pc:docMkLst>
      <pc:sldChg chg="modSp mod">
        <pc:chgData name="Kolakowski, Artur" userId="9c34c8cc-b1df-44f6-bea5-dcf7a54ee35f" providerId="ADAL" clId="{56BA55DE-E09F-5E4A-A0CB-6FE687C12278}" dt="2023-08-31T14:23:01.365" v="9" actId="2085"/>
        <pc:sldMkLst>
          <pc:docMk/>
          <pc:sldMk cId="2830289165" sldId="318"/>
        </pc:sldMkLst>
        <pc:spChg chg="mod">
          <ac:chgData name="Kolakowski, Artur" userId="9c34c8cc-b1df-44f6-bea5-dcf7a54ee35f" providerId="ADAL" clId="{56BA55DE-E09F-5E4A-A0CB-6FE687C12278}" dt="2023-08-31T14:23:01.365" v="9" actId="2085"/>
          <ac:spMkLst>
            <pc:docMk/>
            <pc:sldMk cId="2830289165" sldId="318"/>
            <ac:spMk id="19" creationId="{C52C90FE-6809-E06B-12E3-41FA3694BB1E}"/>
          </ac:spMkLst>
        </pc:spChg>
      </pc:sldChg>
      <pc:sldChg chg="modSp mod">
        <pc:chgData name="Kolakowski, Artur" userId="9c34c8cc-b1df-44f6-bea5-dcf7a54ee35f" providerId="ADAL" clId="{56BA55DE-E09F-5E4A-A0CB-6FE687C12278}" dt="2023-09-05T10:40:50.745" v="20" actId="20577"/>
        <pc:sldMkLst>
          <pc:docMk/>
          <pc:sldMk cId="2861896946" sldId="319"/>
        </pc:sldMkLst>
        <pc:spChg chg="mod">
          <ac:chgData name="Kolakowski, Artur" userId="9c34c8cc-b1df-44f6-bea5-dcf7a54ee35f" providerId="ADAL" clId="{56BA55DE-E09F-5E4A-A0CB-6FE687C12278}" dt="2023-09-05T10:40:50.745" v="20" actId="20577"/>
          <ac:spMkLst>
            <pc:docMk/>
            <pc:sldMk cId="2861896946" sldId="319"/>
            <ac:spMk id="10" creationId="{EF1A06FF-5E17-409D-8A2D-09B52084A10A}"/>
          </ac:spMkLst>
        </pc:spChg>
      </pc:sldChg>
      <pc:sldChg chg="add del">
        <pc:chgData name="Kolakowski, Artur" userId="9c34c8cc-b1df-44f6-bea5-dcf7a54ee35f" providerId="ADAL" clId="{56BA55DE-E09F-5E4A-A0CB-6FE687C12278}" dt="2023-09-05T10:41:49.353" v="23" actId="2696"/>
        <pc:sldMkLst>
          <pc:docMk/>
          <pc:sldMk cId="2184142501" sldId="517"/>
        </pc:sldMkLst>
      </pc:sldChg>
      <pc:sldMasterChg chg="delSldLayout">
        <pc:chgData name="Kolakowski, Artur" userId="9c34c8cc-b1df-44f6-bea5-dcf7a54ee35f" providerId="ADAL" clId="{56BA55DE-E09F-5E4A-A0CB-6FE687C12278}" dt="2023-09-05T10:42:20.973" v="24" actId="2696"/>
        <pc:sldMasterMkLst>
          <pc:docMk/>
          <pc:sldMasterMk cId="1683658382" sldId="2147483648"/>
        </pc:sldMasterMkLst>
        <pc:sldLayoutChg chg="del">
          <pc:chgData name="Kolakowski, Artur" userId="9c34c8cc-b1df-44f6-bea5-dcf7a54ee35f" providerId="ADAL" clId="{56BA55DE-E09F-5E4A-A0CB-6FE687C12278}" dt="2023-09-05T10:42:20.973" v="24" actId="2696"/>
          <pc:sldLayoutMkLst>
            <pc:docMk/>
            <pc:sldMasterMk cId="1683658382" sldId="2147483648"/>
            <pc:sldLayoutMk cId="1963904739" sldId="2147483769"/>
          </pc:sldLayoutMkLst>
        </pc:sldLayoutChg>
      </pc:sldMasterChg>
    </pc:docChg>
  </pc:docChgLst>
  <pc:docChgLst>
    <pc:chgData name="Kolakowski, Artur" userId="9c34c8cc-b1df-44f6-bea5-dcf7a54ee35f" providerId="ADAL" clId="{22E6C9F9-4EB7-4872-BA82-7948E8D611C2}"/>
    <pc:docChg chg="custSel modSld modMainMaster">
      <pc:chgData name="Kolakowski, Artur" userId="9c34c8cc-b1df-44f6-bea5-dcf7a54ee35f" providerId="ADAL" clId="{22E6C9F9-4EB7-4872-BA82-7948E8D611C2}" dt="2021-06-01T10:08:29.683" v="980" actId="14430"/>
      <pc:docMkLst>
        <pc:docMk/>
      </pc:docMkLst>
      <pc:sldChg chg="modSp mod">
        <pc:chgData name="Kolakowski, Artur" userId="9c34c8cc-b1df-44f6-bea5-dcf7a54ee35f" providerId="ADAL" clId="{22E6C9F9-4EB7-4872-BA82-7948E8D611C2}" dt="2021-06-01T08:47:48.771" v="139" actId="790"/>
        <pc:sldMkLst>
          <pc:docMk/>
          <pc:sldMk cId="1939246213" sldId="263"/>
        </pc:sldMkLst>
        <pc:spChg chg="mod">
          <ac:chgData name="Kolakowski, Artur" userId="9c34c8cc-b1df-44f6-bea5-dcf7a54ee35f" providerId="ADAL" clId="{22E6C9F9-4EB7-4872-BA82-7948E8D611C2}" dt="2021-06-01T08:47:48.754" v="127" actId="790"/>
          <ac:spMkLst>
            <pc:docMk/>
            <pc:sldMk cId="1939246213" sldId="263"/>
            <ac:spMk id="2" creationId="{00000000-0000-0000-0000-000000000000}"/>
          </ac:spMkLst>
        </pc:spChg>
        <pc:spChg chg="mod">
          <ac:chgData name="Kolakowski, Artur" userId="9c34c8cc-b1df-44f6-bea5-dcf7a54ee35f" providerId="ADAL" clId="{22E6C9F9-4EB7-4872-BA82-7948E8D611C2}" dt="2021-06-01T08:47:48.771" v="139" actId="790"/>
          <ac:spMkLst>
            <pc:docMk/>
            <pc:sldMk cId="1939246213" sldId="263"/>
            <ac:spMk id="3" creationId="{00000000-0000-0000-0000-000000000000}"/>
          </ac:spMkLst>
        </pc:spChg>
        <pc:spChg chg="mod">
          <ac:chgData name="Kolakowski, Artur" userId="9c34c8cc-b1df-44f6-bea5-dcf7a54ee35f" providerId="ADAL" clId="{22E6C9F9-4EB7-4872-BA82-7948E8D611C2}" dt="2021-06-01T08:47:48.752" v="123" actId="790"/>
          <ac:spMkLst>
            <pc:docMk/>
            <pc:sldMk cId="1939246213" sldId="263"/>
            <ac:spMk id="4" creationId="{05AAE663-1CFE-4075-A5FA-92A94C536707}"/>
          </ac:spMkLst>
        </pc:spChg>
        <pc:spChg chg="mod">
          <ac:chgData name="Kolakowski, Artur" userId="9c34c8cc-b1df-44f6-bea5-dcf7a54ee35f" providerId="ADAL" clId="{22E6C9F9-4EB7-4872-BA82-7948E8D611C2}" dt="2021-06-01T08:47:48.753" v="125" actId="790"/>
          <ac:spMkLst>
            <pc:docMk/>
            <pc:sldMk cId="1939246213" sldId="263"/>
            <ac:spMk id="12" creationId="{1A2D5E2A-FFDE-4146-BBAD-05C31FC8C978}"/>
          </ac:spMkLst>
        </pc:spChg>
      </pc:sldChg>
      <pc:sldChg chg="modSp mod">
        <pc:chgData name="Kolakowski, Artur" userId="9c34c8cc-b1df-44f6-bea5-dcf7a54ee35f" providerId="ADAL" clId="{22E6C9F9-4EB7-4872-BA82-7948E8D611C2}" dt="2021-06-01T08:47:48.788" v="157" actId="790"/>
        <pc:sldMkLst>
          <pc:docMk/>
          <pc:sldMk cId="1510285506" sldId="264"/>
        </pc:sldMkLst>
        <pc:spChg chg="mod">
          <ac:chgData name="Kolakowski, Artur" userId="9c34c8cc-b1df-44f6-bea5-dcf7a54ee35f" providerId="ADAL" clId="{22E6C9F9-4EB7-4872-BA82-7948E8D611C2}" dt="2021-06-01T08:47:48.773" v="145" actId="790"/>
          <ac:spMkLst>
            <pc:docMk/>
            <pc:sldMk cId="1510285506" sldId="264"/>
            <ac:spMk id="2" creationId="{00000000-0000-0000-0000-000000000000}"/>
          </ac:spMkLst>
        </pc:spChg>
        <pc:spChg chg="mod">
          <ac:chgData name="Kolakowski, Artur" userId="9c34c8cc-b1df-44f6-bea5-dcf7a54ee35f" providerId="ADAL" clId="{22E6C9F9-4EB7-4872-BA82-7948E8D611C2}" dt="2021-06-01T08:47:48.771" v="141" actId="790"/>
          <ac:spMkLst>
            <pc:docMk/>
            <pc:sldMk cId="1510285506" sldId="264"/>
            <ac:spMk id="3" creationId="{3557E8BD-35D3-4322-9420-592909530925}"/>
          </ac:spMkLst>
        </pc:spChg>
        <pc:spChg chg="mod">
          <ac:chgData name="Kolakowski, Artur" userId="9c34c8cc-b1df-44f6-bea5-dcf7a54ee35f" providerId="ADAL" clId="{22E6C9F9-4EB7-4872-BA82-7948E8D611C2}" dt="2021-06-01T08:47:48.788" v="157" actId="790"/>
          <ac:spMkLst>
            <pc:docMk/>
            <pc:sldMk cId="1510285506" sldId="264"/>
            <ac:spMk id="10" creationId="{CDBB51E3-2465-42D6-8D64-C4B5A62E7D58}"/>
          </ac:spMkLst>
        </pc:spChg>
        <pc:spChg chg="mod">
          <ac:chgData name="Kolakowski, Artur" userId="9c34c8cc-b1df-44f6-bea5-dcf7a54ee35f" providerId="ADAL" clId="{22E6C9F9-4EB7-4872-BA82-7948E8D611C2}" dt="2021-06-01T08:47:48.772" v="143" actId="790"/>
          <ac:spMkLst>
            <pc:docMk/>
            <pc:sldMk cId="1510285506" sldId="264"/>
            <ac:spMk id="13" creationId="{76EC78A2-68BD-421C-91FA-F780DA9D816B}"/>
          </ac:spMkLst>
        </pc:spChg>
      </pc:sldChg>
      <pc:sldChg chg="addSp delSp modSp mod">
        <pc:chgData name="Kolakowski, Artur" userId="9c34c8cc-b1df-44f6-bea5-dcf7a54ee35f" providerId="ADAL" clId="{22E6C9F9-4EB7-4872-BA82-7948E8D611C2}" dt="2021-06-01T08:47:48.797" v="177" actId="790"/>
        <pc:sldMkLst>
          <pc:docMk/>
          <pc:sldMk cId="3198649274" sldId="265"/>
        </pc:sldMkLst>
        <pc:spChg chg="mod">
          <ac:chgData name="Kolakowski, Artur" userId="9c34c8cc-b1df-44f6-bea5-dcf7a54ee35f" providerId="ADAL" clId="{22E6C9F9-4EB7-4872-BA82-7948E8D611C2}" dt="2021-06-01T08:47:48.791" v="163" actId="790"/>
          <ac:spMkLst>
            <pc:docMk/>
            <pc:sldMk cId="3198649274" sldId="265"/>
            <ac:spMk id="2" creationId="{00000000-0000-0000-0000-000000000000}"/>
          </ac:spMkLst>
        </pc:spChg>
        <pc:spChg chg="mod">
          <ac:chgData name="Kolakowski, Artur" userId="9c34c8cc-b1df-44f6-bea5-dcf7a54ee35f" providerId="ADAL" clId="{22E6C9F9-4EB7-4872-BA82-7948E8D611C2}" dt="2021-06-01T08:47:48.789" v="159" actId="790"/>
          <ac:spMkLst>
            <pc:docMk/>
            <pc:sldMk cId="3198649274" sldId="265"/>
            <ac:spMk id="3" creationId="{4CB1BF97-D388-489E-BCB4-21FD9C310957}"/>
          </ac:spMkLst>
        </pc:spChg>
        <pc:spChg chg="del">
          <ac:chgData name="Kolakowski, Artur" userId="9c34c8cc-b1df-44f6-bea5-dcf7a54ee35f" providerId="ADAL" clId="{22E6C9F9-4EB7-4872-BA82-7948E8D611C2}" dt="2021-05-31T09:17:35.470" v="1"/>
          <ac:spMkLst>
            <pc:docMk/>
            <pc:sldMk cId="3198649274" sldId="265"/>
            <ac:spMk id="4" creationId="{05F0B58D-FC35-4DC0-9176-BDA3B8824764}"/>
          </ac:spMkLst>
        </pc:spChg>
        <pc:spChg chg="mod">
          <ac:chgData name="Kolakowski, Artur" userId="9c34c8cc-b1df-44f6-bea5-dcf7a54ee35f" providerId="ADAL" clId="{22E6C9F9-4EB7-4872-BA82-7948E8D611C2}" dt="2021-06-01T08:47:48.792" v="165" actId="790"/>
          <ac:spMkLst>
            <pc:docMk/>
            <pc:sldMk cId="3198649274" sldId="265"/>
            <ac:spMk id="9" creationId="{E5000C00-FBEC-4145-AD3F-FA931809EC08}"/>
          </ac:spMkLst>
        </pc:spChg>
        <pc:spChg chg="mod">
          <ac:chgData name="Kolakowski, Artur" userId="9c34c8cc-b1df-44f6-bea5-dcf7a54ee35f" providerId="ADAL" clId="{22E6C9F9-4EB7-4872-BA82-7948E8D611C2}" dt="2021-06-01T08:47:48.790" v="161" actId="790"/>
          <ac:spMkLst>
            <pc:docMk/>
            <pc:sldMk cId="3198649274" sldId="265"/>
            <ac:spMk id="12" creationId="{7BE21DD9-6E18-43F4-AE03-CD29C5CCCE31}"/>
          </ac:spMkLst>
        </pc:spChg>
        <pc:graphicFrameChg chg="add mod modGraphic">
          <ac:chgData name="Kolakowski, Artur" userId="9c34c8cc-b1df-44f6-bea5-dcf7a54ee35f" providerId="ADAL" clId="{22E6C9F9-4EB7-4872-BA82-7948E8D611C2}" dt="2021-06-01T08:47:48.797" v="177" actId="790"/>
          <ac:graphicFrameMkLst>
            <pc:docMk/>
            <pc:sldMk cId="3198649274" sldId="265"/>
            <ac:graphicFrameMk id="8" creationId="{7FAC2215-96BF-4BC7-9E58-5F31B324DEC8}"/>
          </ac:graphicFrameMkLst>
        </pc:graphicFrameChg>
        <pc:graphicFrameChg chg="del">
          <ac:chgData name="Kolakowski, Artur" userId="9c34c8cc-b1df-44f6-bea5-dcf7a54ee35f" providerId="ADAL" clId="{22E6C9F9-4EB7-4872-BA82-7948E8D611C2}" dt="2021-05-31T09:17:34.762" v="0" actId="21"/>
          <ac:graphicFrameMkLst>
            <pc:docMk/>
            <pc:sldMk cId="3198649274" sldId="265"/>
            <ac:graphicFrameMk id="10" creationId="{11193808-2E93-4E01-9D77-ABC163024A67}"/>
          </ac:graphicFrameMkLst>
        </pc:graphicFrameChg>
      </pc:sldChg>
      <pc:sldChg chg="modSp mod">
        <pc:chgData name="Kolakowski, Artur" userId="9c34c8cc-b1df-44f6-bea5-dcf7a54ee35f" providerId="ADAL" clId="{22E6C9F9-4EB7-4872-BA82-7948E8D611C2}" dt="2021-06-01T08:47:48.811" v="198" actId="790"/>
        <pc:sldMkLst>
          <pc:docMk/>
          <pc:sldMk cId="269239753" sldId="266"/>
        </pc:sldMkLst>
        <pc:spChg chg="mod">
          <ac:chgData name="Kolakowski, Artur" userId="9c34c8cc-b1df-44f6-bea5-dcf7a54ee35f" providerId="ADAL" clId="{22E6C9F9-4EB7-4872-BA82-7948E8D611C2}" dt="2021-06-01T08:47:48.800" v="183" actId="790"/>
          <ac:spMkLst>
            <pc:docMk/>
            <pc:sldMk cId="269239753" sldId="266"/>
            <ac:spMk id="2" creationId="{00000000-0000-0000-0000-000000000000}"/>
          </ac:spMkLst>
        </pc:spChg>
        <pc:spChg chg="mod">
          <ac:chgData name="Kolakowski, Artur" userId="9c34c8cc-b1df-44f6-bea5-dcf7a54ee35f" providerId="ADAL" clId="{22E6C9F9-4EB7-4872-BA82-7948E8D611C2}" dt="2021-06-01T08:47:48.798" v="179" actId="790"/>
          <ac:spMkLst>
            <pc:docMk/>
            <pc:sldMk cId="269239753" sldId="266"/>
            <ac:spMk id="3" creationId="{DC5D0DA5-6D1E-4D1B-9B32-8C5C8E0B025B}"/>
          </ac:spMkLst>
        </pc:spChg>
        <pc:spChg chg="mod">
          <ac:chgData name="Kolakowski, Artur" userId="9c34c8cc-b1df-44f6-bea5-dcf7a54ee35f" providerId="ADAL" clId="{22E6C9F9-4EB7-4872-BA82-7948E8D611C2}" dt="2021-06-01T08:47:48.811" v="198" actId="790"/>
          <ac:spMkLst>
            <pc:docMk/>
            <pc:sldMk cId="269239753" sldId="266"/>
            <ac:spMk id="12" creationId="{EB7F24DE-8390-4742-A5E2-E5222714C375}"/>
          </ac:spMkLst>
        </pc:spChg>
        <pc:spChg chg="mod">
          <ac:chgData name="Kolakowski, Artur" userId="9c34c8cc-b1df-44f6-bea5-dcf7a54ee35f" providerId="ADAL" clId="{22E6C9F9-4EB7-4872-BA82-7948E8D611C2}" dt="2021-06-01T08:47:48.800" v="181" actId="790"/>
          <ac:spMkLst>
            <pc:docMk/>
            <pc:sldMk cId="269239753" sldId="266"/>
            <ac:spMk id="14" creationId="{00043FD5-9542-482E-8482-D02744E2AFF0}"/>
          </ac:spMkLst>
        </pc:spChg>
      </pc:sldChg>
      <pc:sldChg chg="modSp mod">
        <pc:chgData name="Kolakowski, Artur" userId="9c34c8cc-b1df-44f6-bea5-dcf7a54ee35f" providerId="ADAL" clId="{22E6C9F9-4EB7-4872-BA82-7948E8D611C2}" dt="2021-06-01T08:47:48.707" v="52" actId="790"/>
        <pc:sldMkLst>
          <pc:docMk/>
          <pc:sldMk cId="2236945144" sldId="267"/>
        </pc:sldMkLst>
        <pc:spChg chg="mod">
          <ac:chgData name="Kolakowski, Artur" userId="9c34c8cc-b1df-44f6-bea5-dcf7a54ee35f" providerId="ADAL" clId="{22E6C9F9-4EB7-4872-BA82-7948E8D611C2}" dt="2021-06-01T08:47:48.706" v="50" actId="790"/>
          <ac:spMkLst>
            <pc:docMk/>
            <pc:sldMk cId="2236945144" sldId="267"/>
            <ac:spMk id="2" creationId="{6D650731-F75D-4A00-8A26-A472193D371A}"/>
          </ac:spMkLst>
        </pc:spChg>
        <pc:spChg chg="mod">
          <ac:chgData name="Kolakowski, Artur" userId="9c34c8cc-b1df-44f6-bea5-dcf7a54ee35f" providerId="ADAL" clId="{22E6C9F9-4EB7-4872-BA82-7948E8D611C2}" dt="2021-06-01T08:47:48.705" v="48" actId="790"/>
          <ac:spMkLst>
            <pc:docMk/>
            <pc:sldMk cId="2236945144" sldId="267"/>
            <ac:spMk id="3" creationId="{940F81D8-5C7D-4F33-A461-CA45B169FF0D}"/>
          </ac:spMkLst>
        </pc:spChg>
        <pc:spChg chg="mod">
          <ac:chgData name="Kolakowski, Artur" userId="9c34c8cc-b1df-44f6-bea5-dcf7a54ee35f" providerId="ADAL" clId="{22E6C9F9-4EB7-4872-BA82-7948E8D611C2}" dt="2021-06-01T08:47:48.704" v="46" actId="790"/>
          <ac:spMkLst>
            <pc:docMk/>
            <pc:sldMk cId="2236945144" sldId="267"/>
            <ac:spMk id="4" creationId="{F05E50B2-AB22-4A7A-83F4-EBD278039190}"/>
          </ac:spMkLst>
        </pc:spChg>
        <pc:spChg chg="mod">
          <ac:chgData name="Kolakowski, Artur" userId="9c34c8cc-b1df-44f6-bea5-dcf7a54ee35f" providerId="ADAL" clId="{22E6C9F9-4EB7-4872-BA82-7948E8D611C2}" dt="2021-06-01T08:47:48.707" v="52" actId="790"/>
          <ac:spMkLst>
            <pc:docMk/>
            <pc:sldMk cId="2236945144" sldId="267"/>
            <ac:spMk id="11" creationId="{858929A1-E479-4363-A36E-66B1064CC20C}"/>
          </ac:spMkLst>
        </pc:spChg>
      </pc:sldChg>
      <pc:sldChg chg="modSp mod">
        <pc:chgData name="Kolakowski, Artur" userId="9c34c8cc-b1df-44f6-bea5-dcf7a54ee35f" providerId="ADAL" clId="{22E6C9F9-4EB7-4872-BA82-7948E8D611C2}" dt="2021-06-01T08:47:48.712" v="63" actId="790"/>
        <pc:sldMkLst>
          <pc:docMk/>
          <pc:sldMk cId="1447782276" sldId="268"/>
        </pc:sldMkLst>
        <pc:spChg chg="mod">
          <ac:chgData name="Kolakowski, Artur" userId="9c34c8cc-b1df-44f6-bea5-dcf7a54ee35f" providerId="ADAL" clId="{22E6C9F9-4EB7-4872-BA82-7948E8D611C2}" dt="2021-06-01T08:47:48.710" v="59" actId="790"/>
          <ac:spMkLst>
            <pc:docMk/>
            <pc:sldMk cId="1447782276" sldId="268"/>
            <ac:spMk id="2" creationId="{A1E746F4-96B3-4A40-8A12-5C760B4511A3}"/>
          </ac:spMkLst>
        </pc:spChg>
        <pc:spChg chg="mod">
          <ac:chgData name="Kolakowski, Artur" userId="9c34c8cc-b1df-44f6-bea5-dcf7a54ee35f" providerId="ADAL" clId="{22E6C9F9-4EB7-4872-BA82-7948E8D611C2}" dt="2021-06-01T08:47:48.711" v="61" actId="790"/>
          <ac:spMkLst>
            <pc:docMk/>
            <pc:sldMk cId="1447782276" sldId="268"/>
            <ac:spMk id="3" creationId="{3817C569-99BE-4C61-8DBB-67B2DD76189C}"/>
          </ac:spMkLst>
        </pc:spChg>
        <pc:spChg chg="mod">
          <ac:chgData name="Kolakowski, Artur" userId="9c34c8cc-b1df-44f6-bea5-dcf7a54ee35f" providerId="ADAL" clId="{22E6C9F9-4EB7-4872-BA82-7948E8D611C2}" dt="2021-06-01T08:47:48.712" v="63" actId="790"/>
          <ac:spMkLst>
            <pc:docMk/>
            <pc:sldMk cId="1447782276" sldId="268"/>
            <ac:spMk id="4" creationId="{123718AE-1ECF-495D-9D8E-83CBCF47E8AB}"/>
          </ac:spMkLst>
        </pc:spChg>
      </pc:sldChg>
      <pc:sldChg chg="modSp mod">
        <pc:chgData name="Kolakowski, Artur" userId="9c34c8cc-b1df-44f6-bea5-dcf7a54ee35f" providerId="ADAL" clId="{22E6C9F9-4EB7-4872-BA82-7948E8D611C2}" dt="2021-06-01T08:47:48.732" v="86" actId="790"/>
        <pc:sldMkLst>
          <pc:docMk/>
          <pc:sldMk cId="2012147804" sldId="269"/>
        </pc:sldMkLst>
        <pc:spChg chg="mod">
          <ac:chgData name="Kolakowski, Artur" userId="9c34c8cc-b1df-44f6-bea5-dcf7a54ee35f" providerId="ADAL" clId="{22E6C9F9-4EB7-4872-BA82-7948E8D611C2}" dt="2021-06-01T08:47:48.721" v="75" actId="790"/>
          <ac:spMkLst>
            <pc:docMk/>
            <pc:sldMk cId="2012147804" sldId="269"/>
            <ac:spMk id="4" creationId="{D7E7EB5F-417B-4FA1-90B9-D0E7D14D862D}"/>
          </ac:spMkLst>
        </pc:spChg>
        <pc:spChg chg="mod">
          <ac:chgData name="Kolakowski, Artur" userId="9c34c8cc-b1df-44f6-bea5-dcf7a54ee35f" providerId="ADAL" clId="{22E6C9F9-4EB7-4872-BA82-7948E8D611C2}" dt="2021-06-01T08:47:48.720" v="73" actId="790"/>
          <ac:spMkLst>
            <pc:docMk/>
            <pc:sldMk cId="2012147804" sldId="269"/>
            <ac:spMk id="5" creationId="{30B502B8-BBA0-40F5-B2EC-0288AA2C1B6E}"/>
          </ac:spMkLst>
        </pc:spChg>
        <pc:spChg chg="mod">
          <ac:chgData name="Kolakowski, Artur" userId="9c34c8cc-b1df-44f6-bea5-dcf7a54ee35f" providerId="ADAL" clId="{22E6C9F9-4EB7-4872-BA82-7948E8D611C2}" dt="2021-06-01T08:47:48.731" v="84" actId="790"/>
          <ac:spMkLst>
            <pc:docMk/>
            <pc:sldMk cId="2012147804" sldId="269"/>
            <ac:spMk id="6" creationId="{ADAF914E-BDB8-46AC-803D-2D864A93D885}"/>
          </ac:spMkLst>
        </pc:spChg>
        <pc:spChg chg="mod">
          <ac:chgData name="Kolakowski, Artur" userId="9c34c8cc-b1df-44f6-bea5-dcf7a54ee35f" providerId="ADAL" clId="{22E6C9F9-4EB7-4872-BA82-7948E8D611C2}" dt="2021-06-01T08:47:48.729" v="81" actId="790"/>
          <ac:spMkLst>
            <pc:docMk/>
            <pc:sldMk cId="2012147804" sldId="269"/>
            <ac:spMk id="10" creationId="{815EED85-982E-4E43-A779-B2324772F173}"/>
          </ac:spMkLst>
        </pc:spChg>
        <pc:spChg chg="mod">
          <ac:chgData name="Kolakowski, Artur" userId="9c34c8cc-b1df-44f6-bea5-dcf7a54ee35f" providerId="ADAL" clId="{22E6C9F9-4EB7-4872-BA82-7948E8D611C2}" dt="2021-06-01T08:47:48.722" v="77" actId="790"/>
          <ac:spMkLst>
            <pc:docMk/>
            <pc:sldMk cId="2012147804" sldId="269"/>
            <ac:spMk id="12" creationId="{E2058746-7305-4011-A618-30CDEBD9652E}"/>
          </ac:spMkLst>
        </pc:spChg>
        <pc:spChg chg="mod">
          <ac:chgData name="Kolakowski, Artur" userId="9c34c8cc-b1df-44f6-bea5-dcf7a54ee35f" providerId="ADAL" clId="{22E6C9F9-4EB7-4872-BA82-7948E8D611C2}" dt="2021-06-01T08:47:48.732" v="85" actId="790"/>
          <ac:spMkLst>
            <pc:docMk/>
            <pc:sldMk cId="2012147804" sldId="269"/>
            <ac:spMk id="27" creationId="{C5568080-F28B-433D-B1A3-6BA571845E35}"/>
          </ac:spMkLst>
        </pc:spChg>
        <pc:spChg chg="mod">
          <ac:chgData name="Kolakowski, Artur" userId="9c34c8cc-b1df-44f6-bea5-dcf7a54ee35f" providerId="ADAL" clId="{22E6C9F9-4EB7-4872-BA82-7948E8D611C2}" dt="2021-06-01T08:47:48.732" v="86" actId="790"/>
          <ac:spMkLst>
            <pc:docMk/>
            <pc:sldMk cId="2012147804" sldId="269"/>
            <ac:spMk id="28" creationId="{FA1DAAFE-2C74-4D8A-9404-96ED2825480C}"/>
          </ac:spMkLst>
        </pc:spChg>
      </pc:sldChg>
      <pc:sldChg chg="modSp mod">
        <pc:chgData name="Kolakowski, Artur" userId="9c34c8cc-b1df-44f6-bea5-dcf7a54ee35f" providerId="ADAL" clId="{22E6C9F9-4EB7-4872-BA82-7948E8D611C2}" dt="2021-06-01T08:47:48.719" v="71" actId="790"/>
        <pc:sldMkLst>
          <pc:docMk/>
          <pc:sldMk cId="2429381663" sldId="272"/>
        </pc:sldMkLst>
        <pc:spChg chg="mod">
          <ac:chgData name="Kolakowski, Artur" userId="9c34c8cc-b1df-44f6-bea5-dcf7a54ee35f" providerId="ADAL" clId="{22E6C9F9-4EB7-4872-BA82-7948E8D611C2}" dt="2021-06-01T08:47:48.716" v="67" actId="790"/>
          <ac:spMkLst>
            <pc:docMk/>
            <pc:sldMk cId="2429381663" sldId="272"/>
            <ac:spMk id="3" creationId="{F6CBDC50-5017-495C-86B1-E0B7207AECF1}"/>
          </ac:spMkLst>
        </pc:spChg>
        <pc:spChg chg="mod">
          <ac:chgData name="Kolakowski, Artur" userId="9c34c8cc-b1df-44f6-bea5-dcf7a54ee35f" providerId="ADAL" clId="{22E6C9F9-4EB7-4872-BA82-7948E8D611C2}" dt="2021-06-01T08:47:48.717" v="69" actId="790"/>
          <ac:spMkLst>
            <pc:docMk/>
            <pc:sldMk cId="2429381663" sldId="272"/>
            <ac:spMk id="5" creationId="{87933732-88E0-4FB0-BCA1-157FCB93B34A}"/>
          </ac:spMkLst>
        </pc:spChg>
        <pc:spChg chg="mod">
          <ac:chgData name="Kolakowski, Artur" userId="9c34c8cc-b1df-44f6-bea5-dcf7a54ee35f" providerId="ADAL" clId="{22E6C9F9-4EB7-4872-BA82-7948E8D611C2}" dt="2021-06-01T08:47:48.719" v="71" actId="790"/>
          <ac:spMkLst>
            <pc:docMk/>
            <pc:sldMk cId="2429381663" sldId="272"/>
            <ac:spMk id="6" creationId="{12EB0FC7-6C63-4615-B1E5-74EC4232AD74}"/>
          </ac:spMkLst>
        </pc:spChg>
        <pc:spChg chg="mod">
          <ac:chgData name="Kolakowski, Artur" userId="9c34c8cc-b1df-44f6-bea5-dcf7a54ee35f" providerId="ADAL" clId="{22E6C9F9-4EB7-4872-BA82-7948E8D611C2}" dt="2021-06-01T08:47:48.715" v="65" actId="790"/>
          <ac:spMkLst>
            <pc:docMk/>
            <pc:sldMk cId="2429381663" sldId="272"/>
            <ac:spMk id="14" creationId="{43F25EB3-6DEA-4555-B150-8BB6EA044ABC}"/>
          </ac:spMkLst>
        </pc:spChg>
      </pc:sldChg>
      <pc:sldChg chg="modSp mod">
        <pc:chgData name="Kolakowski, Artur" userId="9c34c8cc-b1df-44f6-bea5-dcf7a54ee35f" providerId="ADAL" clId="{22E6C9F9-4EB7-4872-BA82-7948E8D611C2}" dt="2021-06-01T08:47:48.751" v="121" actId="790"/>
        <pc:sldMkLst>
          <pc:docMk/>
          <pc:sldMk cId="1025139083" sldId="273"/>
        </pc:sldMkLst>
        <pc:spChg chg="mod">
          <ac:chgData name="Kolakowski, Artur" userId="9c34c8cc-b1df-44f6-bea5-dcf7a54ee35f" providerId="ADAL" clId="{22E6C9F9-4EB7-4872-BA82-7948E8D611C2}" dt="2021-06-01T08:47:48.749" v="119" actId="790"/>
          <ac:spMkLst>
            <pc:docMk/>
            <pc:sldMk cId="1025139083" sldId="273"/>
            <ac:spMk id="2" creationId="{85FC6ACE-4A50-4F88-8B81-7BF4C8642386}"/>
          </ac:spMkLst>
        </pc:spChg>
        <pc:spChg chg="mod">
          <ac:chgData name="Kolakowski, Artur" userId="9c34c8cc-b1df-44f6-bea5-dcf7a54ee35f" providerId="ADAL" clId="{22E6C9F9-4EB7-4872-BA82-7948E8D611C2}" dt="2021-06-01T08:47:48.748" v="117" actId="790"/>
          <ac:spMkLst>
            <pc:docMk/>
            <pc:sldMk cId="1025139083" sldId="273"/>
            <ac:spMk id="3" creationId="{F6CBDC50-5017-495C-86B1-E0B7207AECF1}"/>
          </ac:spMkLst>
        </pc:spChg>
        <pc:spChg chg="mod">
          <ac:chgData name="Kolakowski, Artur" userId="9c34c8cc-b1df-44f6-bea5-dcf7a54ee35f" providerId="ADAL" clId="{22E6C9F9-4EB7-4872-BA82-7948E8D611C2}" dt="2021-06-01T08:47:48.751" v="121" actId="790"/>
          <ac:spMkLst>
            <pc:docMk/>
            <pc:sldMk cId="1025139083" sldId="273"/>
            <ac:spMk id="4" creationId="{ABB3045E-8FDA-4487-B172-D72EFD7123F5}"/>
          </ac:spMkLst>
        </pc:spChg>
        <pc:spChg chg="mod">
          <ac:chgData name="Kolakowski, Artur" userId="9c34c8cc-b1df-44f6-bea5-dcf7a54ee35f" providerId="ADAL" clId="{22E6C9F9-4EB7-4872-BA82-7948E8D611C2}" dt="2021-06-01T08:47:48.747" v="115" actId="790"/>
          <ac:spMkLst>
            <pc:docMk/>
            <pc:sldMk cId="1025139083" sldId="273"/>
            <ac:spMk id="15" creationId="{85BEAB14-561E-430E-ADBF-6119D1D331BD}"/>
          </ac:spMkLst>
        </pc:spChg>
      </pc:sldChg>
      <pc:sldChg chg="modSp mod">
        <pc:chgData name="Kolakowski, Artur" userId="9c34c8cc-b1df-44f6-bea5-dcf7a54ee35f" providerId="ADAL" clId="{22E6C9F9-4EB7-4872-BA82-7948E8D611C2}" dt="2021-06-01T08:47:48.746" v="113" actId="790"/>
        <pc:sldMkLst>
          <pc:docMk/>
          <pc:sldMk cId="397067388" sldId="275"/>
        </pc:sldMkLst>
        <pc:spChg chg="mod">
          <ac:chgData name="Kolakowski, Artur" userId="9c34c8cc-b1df-44f6-bea5-dcf7a54ee35f" providerId="ADAL" clId="{22E6C9F9-4EB7-4872-BA82-7948E8D611C2}" dt="2021-06-01T08:47:48.734" v="88" actId="790"/>
          <ac:spMkLst>
            <pc:docMk/>
            <pc:sldMk cId="397067388" sldId="275"/>
            <ac:spMk id="2" creationId="{C32B1F1B-7A27-42DC-8E37-D08642D1C1AC}"/>
          </ac:spMkLst>
        </pc:spChg>
        <pc:spChg chg="mod">
          <ac:chgData name="Kolakowski, Artur" userId="9c34c8cc-b1df-44f6-bea5-dcf7a54ee35f" providerId="ADAL" clId="{22E6C9F9-4EB7-4872-BA82-7948E8D611C2}" dt="2021-06-01T08:47:48.736" v="90" actId="790"/>
          <ac:spMkLst>
            <pc:docMk/>
            <pc:sldMk cId="397067388" sldId="275"/>
            <ac:spMk id="3" creationId="{1F72A4E6-7FD9-49AA-9D5E-8891A7347E91}"/>
          </ac:spMkLst>
        </pc:spChg>
        <pc:spChg chg="mod">
          <ac:chgData name="Kolakowski, Artur" userId="9c34c8cc-b1df-44f6-bea5-dcf7a54ee35f" providerId="ADAL" clId="{22E6C9F9-4EB7-4872-BA82-7948E8D611C2}" dt="2021-06-01T08:47:48.738" v="96" actId="790"/>
          <ac:spMkLst>
            <pc:docMk/>
            <pc:sldMk cId="397067388" sldId="275"/>
            <ac:spMk id="4" creationId="{0E2B8E9F-912A-457C-B104-A2C2816117D0}"/>
          </ac:spMkLst>
        </pc:spChg>
        <pc:spChg chg="mod">
          <ac:chgData name="Kolakowski, Artur" userId="9c34c8cc-b1df-44f6-bea5-dcf7a54ee35f" providerId="ADAL" clId="{22E6C9F9-4EB7-4872-BA82-7948E8D611C2}" dt="2021-06-01T08:47:48.746" v="113" actId="790"/>
          <ac:spMkLst>
            <pc:docMk/>
            <pc:sldMk cId="397067388" sldId="275"/>
            <ac:spMk id="5" creationId="{79ED428A-F6FD-49D1-8B22-20198578D0BB}"/>
          </ac:spMkLst>
        </pc:spChg>
        <pc:spChg chg="mod">
          <ac:chgData name="Kolakowski, Artur" userId="9c34c8cc-b1df-44f6-bea5-dcf7a54ee35f" providerId="ADAL" clId="{22E6C9F9-4EB7-4872-BA82-7948E8D611C2}" dt="2021-06-01T08:47:48.737" v="92" actId="790"/>
          <ac:spMkLst>
            <pc:docMk/>
            <pc:sldMk cId="397067388" sldId="275"/>
            <ac:spMk id="8" creationId="{73B8C065-7B1D-40C7-BC9E-33646AD1034F}"/>
          </ac:spMkLst>
        </pc:spChg>
        <pc:spChg chg="mod">
          <ac:chgData name="Kolakowski, Artur" userId="9c34c8cc-b1df-44f6-bea5-dcf7a54ee35f" providerId="ADAL" clId="{22E6C9F9-4EB7-4872-BA82-7948E8D611C2}" dt="2021-06-01T08:47:48.737" v="94" actId="790"/>
          <ac:spMkLst>
            <pc:docMk/>
            <pc:sldMk cId="397067388" sldId="275"/>
            <ac:spMk id="9" creationId="{C2BD8167-82DD-4532-8282-9B2AD616885D}"/>
          </ac:spMkLst>
        </pc:spChg>
        <pc:spChg chg="mod">
          <ac:chgData name="Kolakowski, Artur" userId="9c34c8cc-b1df-44f6-bea5-dcf7a54ee35f" providerId="ADAL" clId="{22E6C9F9-4EB7-4872-BA82-7948E8D611C2}" dt="2021-06-01T08:47:48.742" v="104" actId="790"/>
          <ac:spMkLst>
            <pc:docMk/>
            <pc:sldMk cId="397067388" sldId="275"/>
            <ac:spMk id="10" creationId="{78465797-763C-4314-9452-554AC0081093}"/>
          </ac:spMkLst>
        </pc:spChg>
        <pc:spChg chg="mod">
          <ac:chgData name="Kolakowski, Artur" userId="9c34c8cc-b1df-44f6-bea5-dcf7a54ee35f" providerId="ADAL" clId="{22E6C9F9-4EB7-4872-BA82-7948E8D611C2}" dt="2021-06-01T08:47:48.741" v="102" actId="790"/>
          <ac:spMkLst>
            <pc:docMk/>
            <pc:sldMk cId="397067388" sldId="275"/>
            <ac:spMk id="11" creationId="{D0DEE033-FFF9-4C70-A797-C10F784DD312}"/>
          </ac:spMkLst>
        </pc:spChg>
        <pc:spChg chg="mod">
          <ac:chgData name="Kolakowski, Artur" userId="9c34c8cc-b1df-44f6-bea5-dcf7a54ee35f" providerId="ADAL" clId="{22E6C9F9-4EB7-4872-BA82-7948E8D611C2}" dt="2021-06-01T08:47:48.740" v="99" actId="790"/>
          <ac:spMkLst>
            <pc:docMk/>
            <pc:sldMk cId="397067388" sldId="275"/>
            <ac:spMk id="12" creationId="{B25CAD00-DE50-4C2C-BC42-381995415882}"/>
          </ac:spMkLst>
        </pc:spChg>
        <pc:spChg chg="mod">
          <ac:chgData name="Kolakowski, Artur" userId="9c34c8cc-b1df-44f6-bea5-dcf7a54ee35f" providerId="ADAL" clId="{22E6C9F9-4EB7-4872-BA82-7948E8D611C2}" dt="2021-06-01T08:47:48.745" v="110" actId="790"/>
          <ac:spMkLst>
            <pc:docMk/>
            <pc:sldMk cId="397067388" sldId="275"/>
            <ac:spMk id="14" creationId="{B6DCD26C-279D-440B-B10D-4E0F4C174594}"/>
          </ac:spMkLst>
        </pc:spChg>
        <pc:spChg chg="mod">
          <ac:chgData name="Kolakowski, Artur" userId="9c34c8cc-b1df-44f6-bea5-dcf7a54ee35f" providerId="ADAL" clId="{22E6C9F9-4EB7-4872-BA82-7948E8D611C2}" dt="2021-06-01T08:47:48.743" v="106" actId="790"/>
          <ac:spMkLst>
            <pc:docMk/>
            <pc:sldMk cId="397067388" sldId="275"/>
            <ac:spMk id="15" creationId="{4CDE50BB-13D4-487A-B4E9-97DC6C90A0B9}"/>
          </ac:spMkLst>
        </pc:spChg>
        <pc:spChg chg="mod">
          <ac:chgData name="Kolakowski, Artur" userId="9c34c8cc-b1df-44f6-bea5-dcf7a54ee35f" providerId="ADAL" clId="{22E6C9F9-4EB7-4872-BA82-7948E8D611C2}" dt="2021-06-01T08:47:48.744" v="108" actId="790"/>
          <ac:spMkLst>
            <pc:docMk/>
            <pc:sldMk cId="397067388" sldId="275"/>
            <ac:spMk id="16" creationId="{D8EC9618-0C6B-4EA4-80B9-BDC6F63C8483}"/>
          </ac:spMkLst>
        </pc:spChg>
        <pc:spChg chg="mod">
          <ac:chgData name="Kolakowski, Artur" userId="9c34c8cc-b1df-44f6-bea5-dcf7a54ee35f" providerId="ADAL" clId="{22E6C9F9-4EB7-4872-BA82-7948E8D611C2}" dt="2021-06-01T08:47:48.745" v="111" actId="790"/>
          <ac:spMkLst>
            <pc:docMk/>
            <pc:sldMk cId="397067388" sldId="275"/>
            <ac:spMk id="20" creationId="{01AB9C28-FB25-4CE7-AA7D-1CDE1AD5C707}"/>
          </ac:spMkLst>
        </pc:spChg>
      </pc:sldChg>
      <pc:sldChg chg="modSp mod">
        <pc:chgData name="Kolakowski, Artur" userId="9c34c8cc-b1df-44f6-bea5-dcf7a54ee35f" providerId="ADAL" clId="{22E6C9F9-4EB7-4872-BA82-7948E8D611C2}" dt="2021-06-01T08:47:48.710" v="58" actId="790"/>
        <pc:sldMkLst>
          <pc:docMk/>
          <pc:sldMk cId="2944893655" sldId="276"/>
        </pc:sldMkLst>
        <pc:spChg chg="mod">
          <ac:chgData name="Kolakowski, Artur" userId="9c34c8cc-b1df-44f6-bea5-dcf7a54ee35f" providerId="ADAL" clId="{22E6C9F9-4EB7-4872-BA82-7948E8D611C2}" dt="2021-06-01T08:47:48.709" v="56" actId="790"/>
          <ac:spMkLst>
            <pc:docMk/>
            <pc:sldMk cId="2944893655" sldId="276"/>
            <ac:spMk id="4" creationId="{70A38B47-FBC5-479E-B99D-62E9960380C4}"/>
          </ac:spMkLst>
        </pc:spChg>
        <pc:spChg chg="mod">
          <ac:chgData name="Kolakowski, Artur" userId="9c34c8cc-b1df-44f6-bea5-dcf7a54ee35f" providerId="ADAL" clId="{22E6C9F9-4EB7-4872-BA82-7948E8D611C2}" dt="2021-06-01T08:47:48.708" v="54" actId="790"/>
          <ac:spMkLst>
            <pc:docMk/>
            <pc:sldMk cId="2944893655" sldId="276"/>
            <ac:spMk id="5" creationId="{50349679-8B77-4AAF-9049-025CBA647F54}"/>
          </ac:spMkLst>
        </pc:spChg>
        <pc:spChg chg="mod">
          <ac:chgData name="Kolakowski, Artur" userId="9c34c8cc-b1df-44f6-bea5-dcf7a54ee35f" providerId="ADAL" clId="{22E6C9F9-4EB7-4872-BA82-7948E8D611C2}" dt="2021-06-01T08:47:48.709" v="57" actId="790"/>
          <ac:spMkLst>
            <pc:docMk/>
            <pc:sldMk cId="2944893655" sldId="276"/>
            <ac:spMk id="6" creationId="{652FA41F-14CE-4263-9611-6A753DF9822D}"/>
          </ac:spMkLst>
        </pc:spChg>
        <pc:spChg chg="mod">
          <ac:chgData name="Kolakowski, Artur" userId="9c34c8cc-b1df-44f6-bea5-dcf7a54ee35f" providerId="ADAL" clId="{22E6C9F9-4EB7-4872-BA82-7948E8D611C2}" dt="2021-06-01T08:47:48.710" v="58" actId="790"/>
          <ac:spMkLst>
            <pc:docMk/>
            <pc:sldMk cId="2944893655" sldId="276"/>
            <ac:spMk id="7" creationId="{1A33435E-A51E-4487-950F-EFEF34F120EB}"/>
          </ac:spMkLst>
        </pc:spChg>
      </pc:sldChg>
      <pc:sldMasterChg chg="modSp mod delSldLayout modSldLayout sldLayoutOrd">
        <pc:chgData name="Kolakowski, Artur" userId="9c34c8cc-b1df-44f6-bea5-dcf7a54ee35f" providerId="ADAL" clId="{22E6C9F9-4EB7-4872-BA82-7948E8D611C2}" dt="2021-06-01T10:08:29.683" v="980" actId="14430"/>
        <pc:sldMasterMkLst>
          <pc:docMk/>
          <pc:sldMasterMk cId="1683658382" sldId="2147483648"/>
        </pc:sldMasterMkLst>
        <pc:spChg chg="mod">
          <ac:chgData name="Kolakowski, Artur" userId="9c34c8cc-b1df-44f6-bea5-dcf7a54ee35f" providerId="ADAL" clId="{22E6C9F9-4EB7-4872-BA82-7948E8D611C2}" dt="2021-06-01T08:47:48.703" v="44" actId="790"/>
          <ac:spMkLst>
            <pc:docMk/>
            <pc:sldMasterMk cId="1683658382" sldId="2147483648"/>
            <ac:spMk id="2" creationId="{00000000-0000-0000-0000-000000000000}"/>
          </ac:spMkLst>
        </pc:spChg>
        <pc:spChg chg="mod">
          <ac:chgData name="Kolakowski, Artur" userId="9c34c8cc-b1df-44f6-bea5-dcf7a54ee35f" providerId="ADAL" clId="{22E6C9F9-4EB7-4872-BA82-7948E8D611C2}" dt="2021-06-01T08:47:48.702" v="42" actId="790"/>
          <ac:spMkLst>
            <pc:docMk/>
            <pc:sldMasterMk cId="1683658382" sldId="2147483648"/>
            <ac:spMk id="3" creationId="{00000000-0000-0000-0000-000000000000}"/>
          </ac:spMkLst>
        </pc:spChg>
        <pc:spChg chg="mod">
          <ac:chgData name="Kolakowski, Artur" userId="9c34c8cc-b1df-44f6-bea5-dcf7a54ee35f" providerId="ADAL" clId="{22E6C9F9-4EB7-4872-BA82-7948E8D611C2}" dt="2021-06-01T08:47:48.694" v="35" actId="790"/>
          <ac:spMkLst>
            <pc:docMk/>
            <pc:sldMasterMk cId="1683658382" sldId="2147483648"/>
            <ac:spMk id="8" creationId="{58400D4D-D383-483A-A797-47C73BC11038}"/>
          </ac:spMkLst>
        </pc:spChg>
        <pc:spChg chg="mod">
          <ac:chgData name="Kolakowski, Artur" userId="9c34c8cc-b1df-44f6-bea5-dcf7a54ee35f" providerId="ADAL" clId="{22E6C9F9-4EB7-4872-BA82-7948E8D611C2}" dt="2021-06-01T08:47:48.693" v="33" actId="790"/>
          <ac:spMkLst>
            <pc:docMk/>
            <pc:sldMasterMk cId="1683658382" sldId="2147483648"/>
            <ac:spMk id="9" creationId="{F759ED98-483C-42F4-AA52-F2F638877580}"/>
          </ac:spMkLst>
        </pc:spChg>
        <pc:spChg chg="mod">
          <ac:chgData name="Kolakowski, Artur" userId="9c34c8cc-b1df-44f6-bea5-dcf7a54ee35f" providerId="ADAL" clId="{22E6C9F9-4EB7-4872-BA82-7948E8D611C2}" dt="2021-06-01T08:47:48.695" v="36" actId="790"/>
          <ac:spMkLst>
            <pc:docMk/>
            <pc:sldMasterMk cId="1683658382" sldId="2147483648"/>
            <ac:spMk id="17" creationId="{C38F67B8-84E4-471A-83C2-5829945DB925}"/>
          </ac:spMkLst>
        </pc:spChg>
        <pc:sldLayoutChg chg="modSp mod">
          <pc:chgData name="Kolakowski, Artur" userId="9c34c8cc-b1df-44f6-bea5-dcf7a54ee35f" providerId="ADAL" clId="{22E6C9F9-4EB7-4872-BA82-7948E8D611C2}" dt="2021-06-01T08:47:48.936" v="380" actId="790"/>
          <pc:sldLayoutMkLst>
            <pc:docMk/>
            <pc:sldMasterMk cId="1683658382" sldId="2147483648"/>
            <pc:sldLayoutMk cId="4183249731" sldId="2147483652"/>
          </pc:sldLayoutMkLst>
          <pc:spChg chg="mod">
            <ac:chgData name="Kolakowski, Artur" userId="9c34c8cc-b1df-44f6-bea5-dcf7a54ee35f" providerId="ADAL" clId="{22E6C9F9-4EB7-4872-BA82-7948E8D611C2}" dt="2021-06-01T08:47:48.936" v="380" actId="790"/>
            <ac:spMkLst>
              <pc:docMk/>
              <pc:sldMasterMk cId="1683658382" sldId="2147483648"/>
              <pc:sldLayoutMk cId="4183249731" sldId="2147483652"/>
              <ac:spMk id="2" creationId="{09C5C9A9-E236-4C76-AAB8-D575E2980D31}"/>
            </ac:spMkLst>
          </pc:spChg>
          <pc:spChg chg="mod">
            <ac:chgData name="Kolakowski, Artur" userId="9c34c8cc-b1df-44f6-bea5-dcf7a54ee35f" providerId="ADAL" clId="{22E6C9F9-4EB7-4872-BA82-7948E8D611C2}" dt="2021-06-01T08:47:48.935" v="378" actId="790"/>
            <ac:spMkLst>
              <pc:docMk/>
              <pc:sldMasterMk cId="1683658382" sldId="2147483648"/>
              <pc:sldLayoutMk cId="4183249731" sldId="2147483652"/>
              <ac:spMk id="3" creationId="{30D71586-CC8D-433E-9833-9A7FDB8D82E2}"/>
            </ac:spMkLst>
          </pc:spChg>
          <pc:spChg chg="mod">
            <ac:chgData name="Kolakowski, Artur" userId="9c34c8cc-b1df-44f6-bea5-dcf7a54ee35f" providerId="ADAL" clId="{22E6C9F9-4EB7-4872-BA82-7948E8D611C2}" dt="2021-06-01T08:47:48.932" v="374" actId="790"/>
            <ac:spMkLst>
              <pc:docMk/>
              <pc:sldMasterMk cId="1683658382" sldId="2147483648"/>
              <pc:sldLayoutMk cId="4183249731" sldId="2147483652"/>
              <ac:spMk id="9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31" v="373" actId="790"/>
            <ac:spMkLst>
              <pc:docMk/>
              <pc:sldMasterMk cId="1683658382" sldId="2147483648"/>
              <pc:sldLayoutMk cId="4183249731" sldId="2147483652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26" v="367" actId="790"/>
            <ac:spMkLst>
              <pc:docMk/>
              <pc:sldMasterMk cId="1683658382" sldId="2147483648"/>
              <pc:sldLayoutMk cId="4183249731" sldId="214748365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33" v="376" actId="790"/>
            <ac:spMkLst>
              <pc:docMk/>
              <pc:sldMasterMk cId="1683658382" sldId="2147483648"/>
              <pc:sldLayoutMk cId="4183249731" sldId="2147483652"/>
              <ac:spMk id="18" creationId="{871CBF7C-DC48-4FC0-9D75-AE2A7B709ECF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083" v="572" actId="790"/>
          <pc:sldLayoutMkLst>
            <pc:docMk/>
            <pc:sldMasterMk cId="1683658382" sldId="2147483648"/>
            <pc:sldLayoutMk cId="649791783" sldId="2147483654"/>
          </pc:sldLayoutMkLst>
          <pc:spChg chg="mod">
            <ac:chgData name="Kolakowski, Artur" userId="9c34c8cc-b1df-44f6-bea5-dcf7a54ee35f" providerId="ADAL" clId="{22E6C9F9-4EB7-4872-BA82-7948E8D611C2}" dt="2021-06-01T08:47:49.083" v="572" actId="790"/>
            <ac:spMkLst>
              <pc:docMk/>
              <pc:sldMasterMk cId="1683658382" sldId="2147483648"/>
              <pc:sldLayoutMk cId="649791783" sldId="2147483654"/>
              <ac:spMk id="2" creationId="{64EA22A1-FE1F-4F4A-9C07-F0E86D67EF45}"/>
            </ac:spMkLst>
          </pc:spChg>
          <pc:spChg chg="mod">
            <ac:chgData name="Kolakowski, Artur" userId="9c34c8cc-b1df-44f6-bea5-dcf7a54ee35f" providerId="ADAL" clId="{22E6C9F9-4EB7-4872-BA82-7948E8D611C2}" dt="2021-06-01T08:47:49.082" v="570" actId="790"/>
            <ac:spMkLst>
              <pc:docMk/>
              <pc:sldMasterMk cId="1683658382" sldId="2147483648"/>
              <pc:sldLayoutMk cId="649791783" sldId="2147483654"/>
              <ac:spMk id="3" creationId="{8287B217-2E30-4712-99AE-652EEDB044CE}"/>
            </ac:spMkLst>
          </pc:spChg>
          <pc:spChg chg="mod">
            <ac:chgData name="Kolakowski, Artur" userId="9c34c8cc-b1df-44f6-bea5-dcf7a54ee35f" providerId="ADAL" clId="{22E6C9F9-4EB7-4872-BA82-7948E8D611C2}" dt="2021-06-01T08:47:49.080" v="568" actId="790"/>
            <ac:spMkLst>
              <pc:docMk/>
              <pc:sldMasterMk cId="1683658382" sldId="2147483648"/>
              <pc:sldLayoutMk cId="649791783" sldId="2147483654"/>
              <ac:spMk id="4" creationId="{EAE54251-B0D2-4947-83BB-BD7F95F3A0E8}"/>
            </ac:spMkLst>
          </pc:spChg>
          <pc:spChg chg="mod">
            <ac:chgData name="Kolakowski, Artur" userId="9c34c8cc-b1df-44f6-bea5-dcf7a54ee35f" providerId="ADAL" clId="{22E6C9F9-4EB7-4872-BA82-7948E8D611C2}" dt="2021-06-01T08:47:49.079" v="566" actId="790"/>
            <ac:spMkLst>
              <pc:docMk/>
              <pc:sldMasterMk cId="1683658382" sldId="2147483648"/>
              <pc:sldLayoutMk cId="649791783" sldId="2147483654"/>
              <ac:spMk id="8" creationId="{00000000-0000-0000-0000-000000000000}"/>
            </ac:spMkLst>
          </pc:spChg>
        </pc:sldLayoutChg>
        <pc:sldLayoutChg chg="del">
          <pc:chgData name="Kolakowski, Artur" userId="9c34c8cc-b1df-44f6-bea5-dcf7a54ee35f" providerId="ADAL" clId="{22E6C9F9-4EB7-4872-BA82-7948E8D611C2}" dt="2021-05-31T09:24:00.673" v="2" actId="2696"/>
          <pc:sldLayoutMkLst>
            <pc:docMk/>
            <pc:sldMasterMk cId="1683658382" sldId="2147483648"/>
            <pc:sldLayoutMk cId="2365925828" sldId="2147483655"/>
          </pc:sldLayoutMkLst>
        </pc:sldLayoutChg>
        <pc:sldLayoutChg chg="modSp mod">
          <pc:chgData name="Kolakowski, Artur" userId="9c34c8cc-b1df-44f6-bea5-dcf7a54ee35f" providerId="ADAL" clId="{22E6C9F9-4EB7-4872-BA82-7948E8D611C2}" dt="2021-06-01T08:47:49.164" v="681" actId="790"/>
          <pc:sldLayoutMkLst>
            <pc:docMk/>
            <pc:sldMasterMk cId="1683658382" sldId="2147483648"/>
            <pc:sldLayoutMk cId="2182299105" sldId="2147483656"/>
          </pc:sldLayoutMkLst>
          <pc:spChg chg="mod">
            <ac:chgData name="Kolakowski, Artur" userId="9c34c8cc-b1df-44f6-bea5-dcf7a54ee35f" providerId="ADAL" clId="{22E6C9F9-4EB7-4872-BA82-7948E8D611C2}" dt="2021-06-01T08:47:49.164" v="681" actId="790"/>
            <ac:spMkLst>
              <pc:docMk/>
              <pc:sldMasterMk cId="1683658382" sldId="2147483648"/>
              <pc:sldLayoutMk cId="2182299105" sldId="2147483656"/>
              <ac:spMk id="2" creationId="{C38747A7-25DE-48D8-8D31-0F3DF66ADF9A}"/>
            </ac:spMkLst>
          </pc:spChg>
          <pc:spChg chg="mod">
            <ac:chgData name="Kolakowski, Artur" userId="9c34c8cc-b1df-44f6-bea5-dcf7a54ee35f" providerId="ADAL" clId="{22E6C9F9-4EB7-4872-BA82-7948E8D611C2}" dt="2021-06-01T08:47:49.163" v="679" actId="790"/>
            <ac:spMkLst>
              <pc:docMk/>
              <pc:sldMasterMk cId="1683658382" sldId="2147483648"/>
              <pc:sldLayoutMk cId="2182299105" sldId="2147483656"/>
              <ac:spMk id="3" creationId="{91E92FAC-B699-43F5-B87D-2D8B714080E4}"/>
            </ac:spMkLst>
          </pc:spChg>
          <pc:spChg chg="mod">
            <ac:chgData name="Kolakowski, Artur" userId="9c34c8cc-b1df-44f6-bea5-dcf7a54ee35f" providerId="ADAL" clId="{22E6C9F9-4EB7-4872-BA82-7948E8D611C2}" dt="2021-06-01T08:47:49.161" v="677" actId="790"/>
            <ac:spMkLst>
              <pc:docMk/>
              <pc:sldMasterMk cId="1683658382" sldId="2147483648"/>
              <pc:sldLayoutMk cId="2182299105" sldId="2147483656"/>
              <ac:spMk id="4" creationId="{37FCC12E-6D90-403E-80FA-0F7CB28A28D9}"/>
            </ac:spMkLst>
          </pc:spChg>
          <pc:spChg chg="mod">
            <ac:chgData name="Kolakowski, Artur" userId="9c34c8cc-b1df-44f6-bea5-dcf7a54ee35f" providerId="ADAL" clId="{22E6C9F9-4EB7-4872-BA82-7948E8D611C2}" dt="2021-06-01T08:47:49.160" v="675" actId="790"/>
            <ac:spMkLst>
              <pc:docMk/>
              <pc:sldMasterMk cId="1683658382" sldId="2147483648"/>
              <pc:sldLayoutMk cId="2182299105" sldId="2147483656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60" v="674" actId="790"/>
            <ac:spMkLst>
              <pc:docMk/>
              <pc:sldMasterMk cId="1683658382" sldId="2147483648"/>
              <pc:sldLayoutMk cId="2182299105" sldId="2147483656"/>
              <ac:spMk id="12" creationId="{269A3E8D-DCFB-4D37-86BB-56632B0912B1}"/>
            </ac:spMkLst>
          </pc:spChg>
          <pc:spChg chg="mod">
            <ac:chgData name="Kolakowski, Artur" userId="9c34c8cc-b1df-44f6-bea5-dcf7a54ee35f" providerId="ADAL" clId="{22E6C9F9-4EB7-4872-BA82-7948E8D611C2}" dt="2021-06-01T08:47:49.155" v="668" actId="790"/>
            <ac:spMkLst>
              <pc:docMk/>
              <pc:sldMasterMk cId="1683658382" sldId="2147483648"/>
              <pc:sldLayoutMk cId="2182299105" sldId="2147483656"/>
              <ac:spMk id="2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171" v="692" actId="790"/>
          <pc:sldLayoutMkLst>
            <pc:docMk/>
            <pc:sldMasterMk cId="1683658382" sldId="2147483648"/>
            <pc:sldLayoutMk cId="1471410194" sldId="2147483657"/>
          </pc:sldLayoutMkLst>
          <pc:spChg chg="mod">
            <ac:chgData name="Kolakowski, Artur" userId="9c34c8cc-b1df-44f6-bea5-dcf7a54ee35f" providerId="ADAL" clId="{22E6C9F9-4EB7-4872-BA82-7948E8D611C2}" dt="2021-06-01T08:47:49.171" v="692" actId="790"/>
            <ac:spMkLst>
              <pc:docMk/>
              <pc:sldMasterMk cId="1683658382" sldId="2147483648"/>
              <pc:sldLayoutMk cId="1471410194" sldId="2147483657"/>
              <ac:spMk id="2" creationId="{0B8558E5-A9EE-4418-B017-3EBC0B35FAB1}"/>
            </ac:spMkLst>
          </pc:spChg>
          <pc:spChg chg="mod">
            <ac:chgData name="Kolakowski, Artur" userId="9c34c8cc-b1df-44f6-bea5-dcf7a54ee35f" providerId="ADAL" clId="{22E6C9F9-4EB7-4872-BA82-7948E8D611C2}" dt="2021-06-01T08:47:49.170" v="690" actId="790"/>
            <ac:spMkLst>
              <pc:docMk/>
              <pc:sldMasterMk cId="1683658382" sldId="2147483648"/>
              <pc:sldLayoutMk cId="1471410194" sldId="2147483657"/>
              <ac:spMk id="3" creationId="{88A295B4-CD29-4A4B-B08E-9A6CC4F4CF81}"/>
            </ac:spMkLst>
          </pc:spChg>
          <pc:spChg chg="mod">
            <ac:chgData name="Kolakowski, Artur" userId="9c34c8cc-b1df-44f6-bea5-dcf7a54ee35f" providerId="ADAL" clId="{22E6C9F9-4EB7-4872-BA82-7948E8D611C2}" dt="2021-06-01T08:47:49.168" v="688" actId="790"/>
            <ac:spMkLst>
              <pc:docMk/>
              <pc:sldMasterMk cId="1683658382" sldId="2147483648"/>
              <pc:sldLayoutMk cId="1471410194" sldId="2147483657"/>
              <ac:spMk id="4" creationId="{C5722C60-FC76-4A73-9A5C-0D547B644D69}"/>
            </ac:spMkLst>
          </pc:spChg>
          <pc:spChg chg="mod">
            <ac:chgData name="Kolakowski, Artur" userId="9c34c8cc-b1df-44f6-bea5-dcf7a54ee35f" providerId="ADAL" clId="{22E6C9F9-4EB7-4872-BA82-7948E8D611C2}" dt="2021-06-01T08:47:49.167" v="686" actId="790"/>
            <ac:spMkLst>
              <pc:docMk/>
              <pc:sldMasterMk cId="1683658382" sldId="2147483648"/>
              <pc:sldLayoutMk cId="1471410194" sldId="2147483657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65" v="683" actId="790"/>
            <ac:spMkLst>
              <pc:docMk/>
              <pc:sldMasterMk cId="1683658382" sldId="2147483648"/>
              <pc:sldLayoutMk cId="1471410194" sldId="214748365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67" v="685" actId="790"/>
            <ac:spMkLst>
              <pc:docMk/>
              <pc:sldMasterMk cId="1683658382" sldId="2147483648"/>
              <pc:sldLayoutMk cId="1471410194" sldId="2147483657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58" v="272" actId="790"/>
          <pc:sldLayoutMkLst>
            <pc:docMk/>
            <pc:sldMasterMk cId="1683658382" sldId="2147483648"/>
            <pc:sldLayoutMk cId="3070299398" sldId="2147483661"/>
          </pc:sldLayoutMkLst>
          <pc:spChg chg="mod">
            <ac:chgData name="Kolakowski, Artur" userId="9c34c8cc-b1df-44f6-bea5-dcf7a54ee35f" providerId="ADAL" clId="{22E6C9F9-4EB7-4872-BA82-7948E8D611C2}" dt="2021-06-01T08:47:48.858" v="272" actId="790"/>
            <ac:spMkLst>
              <pc:docMk/>
              <pc:sldMasterMk cId="1683658382" sldId="2147483648"/>
              <pc:sldLayoutMk cId="3070299398" sldId="2147483661"/>
              <ac:spMk id="3" creationId="{EEEF92A3-A948-430A-BA72-93EBB9877D77}"/>
            </ac:spMkLst>
          </pc:spChg>
          <pc:spChg chg="mod">
            <ac:chgData name="Kolakowski, Artur" userId="9c34c8cc-b1df-44f6-bea5-dcf7a54ee35f" providerId="ADAL" clId="{22E6C9F9-4EB7-4872-BA82-7948E8D611C2}" dt="2021-06-01T08:47:48.857" v="270" actId="790"/>
            <ac:spMkLst>
              <pc:docMk/>
              <pc:sldMasterMk cId="1683658382" sldId="2147483648"/>
              <pc:sldLayoutMk cId="3070299398" sldId="2147483661"/>
              <ac:spMk id="4" creationId="{C8CDE3DB-5BD1-43F6-94A6-D47A00235D79}"/>
            </ac:spMkLst>
          </pc:spChg>
          <pc:spChg chg="mod">
            <ac:chgData name="Kolakowski, Artur" userId="9c34c8cc-b1df-44f6-bea5-dcf7a54ee35f" providerId="ADAL" clId="{22E6C9F9-4EB7-4872-BA82-7948E8D611C2}" dt="2021-06-01T08:47:48.855" v="268" actId="790"/>
            <ac:spMkLst>
              <pc:docMk/>
              <pc:sldMasterMk cId="1683658382" sldId="2147483648"/>
              <pc:sldLayoutMk cId="3070299398" sldId="2147483661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54" v="266" actId="790"/>
            <ac:spMkLst>
              <pc:docMk/>
              <pc:sldMasterMk cId="1683658382" sldId="2147483648"/>
              <pc:sldLayoutMk cId="3070299398" sldId="2147483661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53" v="264" actId="790"/>
            <ac:spMkLst>
              <pc:docMk/>
              <pc:sldMasterMk cId="1683658382" sldId="2147483648"/>
              <pc:sldLayoutMk cId="3070299398" sldId="2147483661"/>
              <ac:spMk id="14" creationId="{3B62DF6E-A83A-4117-A2ED-B4864BA8330A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64" v="281" actId="790"/>
          <pc:sldLayoutMkLst>
            <pc:docMk/>
            <pc:sldMasterMk cId="1683658382" sldId="2147483648"/>
            <pc:sldLayoutMk cId="2789513037" sldId="2147483662"/>
          </pc:sldLayoutMkLst>
          <pc:spChg chg="mod">
            <ac:chgData name="Kolakowski, Artur" userId="9c34c8cc-b1df-44f6-bea5-dcf7a54ee35f" providerId="ADAL" clId="{22E6C9F9-4EB7-4872-BA82-7948E8D611C2}" dt="2021-06-01T08:47:48.864" v="281" actId="790"/>
            <ac:spMkLst>
              <pc:docMk/>
              <pc:sldMasterMk cId="1683658382" sldId="2147483648"/>
              <pc:sldLayoutMk cId="2789513037" sldId="2147483662"/>
              <ac:spMk id="2" creationId="{DCAA7B61-F2C7-43C9-A11F-B48C4ED2EBCF}"/>
            </ac:spMkLst>
          </pc:spChg>
          <pc:spChg chg="mod">
            <ac:chgData name="Kolakowski, Artur" userId="9c34c8cc-b1df-44f6-bea5-dcf7a54ee35f" providerId="ADAL" clId="{22E6C9F9-4EB7-4872-BA82-7948E8D611C2}" dt="2021-06-01T08:47:48.863" v="279" actId="790"/>
            <ac:spMkLst>
              <pc:docMk/>
              <pc:sldMasterMk cId="1683658382" sldId="2147483648"/>
              <pc:sldLayoutMk cId="2789513037" sldId="2147483662"/>
              <ac:spMk id="5" creationId="{B699D1C6-DBB0-43D0-BC06-19A6E62C1986}"/>
            </ac:spMkLst>
          </pc:spChg>
          <pc:spChg chg="mod">
            <ac:chgData name="Kolakowski, Artur" userId="9c34c8cc-b1df-44f6-bea5-dcf7a54ee35f" providerId="ADAL" clId="{22E6C9F9-4EB7-4872-BA82-7948E8D611C2}" dt="2021-06-01T08:47:48.861" v="277" actId="790"/>
            <ac:spMkLst>
              <pc:docMk/>
              <pc:sldMasterMk cId="1683658382" sldId="2147483648"/>
              <pc:sldLayoutMk cId="2789513037" sldId="214748366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59" v="274" actId="790"/>
            <ac:spMkLst>
              <pc:docMk/>
              <pc:sldMasterMk cId="1683658382" sldId="2147483648"/>
              <pc:sldLayoutMk cId="2789513037" sldId="2147483662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60" v="275" actId="790"/>
            <ac:spMkLst>
              <pc:docMk/>
              <pc:sldMasterMk cId="1683658382" sldId="2147483648"/>
              <pc:sldLayoutMk cId="2789513037" sldId="2147483662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70" v="290" actId="790"/>
          <pc:sldLayoutMkLst>
            <pc:docMk/>
            <pc:sldMasterMk cId="1683658382" sldId="2147483648"/>
            <pc:sldLayoutMk cId="3717155573" sldId="2147483663"/>
          </pc:sldLayoutMkLst>
          <pc:spChg chg="mod">
            <ac:chgData name="Kolakowski, Artur" userId="9c34c8cc-b1df-44f6-bea5-dcf7a54ee35f" providerId="ADAL" clId="{22E6C9F9-4EB7-4872-BA82-7948E8D611C2}" dt="2021-06-01T08:47:48.870" v="290" actId="790"/>
            <ac:spMkLst>
              <pc:docMk/>
              <pc:sldMasterMk cId="1683658382" sldId="2147483648"/>
              <pc:sldLayoutMk cId="3717155573" sldId="2147483663"/>
              <ac:spMk id="2" creationId="{6B49B78C-62D9-4CBC-82AE-117CC49AA73F}"/>
            </ac:spMkLst>
          </pc:spChg>
          <pc:spChg chg="mod">
            <ac:chgData name="Kolakowski, Artur" userId="9c34c8cc-b1df-44f6-bea5-dcf7a54ee35f" providerId="ADAL" clId="{22E6C9F9-4EB7-4872-BA82-7948E8D611C2}" dt="2021-06-01T08:47:48.869" v="288" actId="790"/>
            <ac:spMkLst>
              <pc:docMk/>
              <pc:sldMasterMk cId="1683658382" sldId="2147483648"/>
              <pc:sldLayoutMk cId="3717155573" sldId="2147483663"/>
              <ac:spMk id="3" creationId="{0B94C82C-D24B-4532-B992-AD884CD16A94}"/>
            </ac:spMkLst>
          </pc:spChg>
          <pc:spChg chg="mod">
            <ac:chgData name="Kolakowski, Artur" userId="9c34c8cc-b1df-44f6-bea5-dcf7a54ee35f" providerId="ADAL" clId="{22E6C9F9-4EB7-4872-BA82-7948E8D611C2}" dt="2021-06-01T08:47:48.867" v="286" actId="790"/>
            <ac:spMkLst>
              <pc:docMk/>
              <pc:sldMasterMk cId="1683658382" sldId="2147483648"/>
              <pc:sldLayoutMk cId="3717155573" sldId="2147483663"/>
              <ac:spMk id="8" creationId="{2CE5726B-4E9B-428F-B8BF-52038F1B0EF7}"/>
            </ac:spMkLst>
          </pc:spChg>
          <pc:spChg chg="mod">
            <ac:chgData name="Kolakowski, Artur" userId="9c34c8cc-b1df-44f6-bea5-dcf7a54ee35f" providerId="ADAL" clId="{22E6C9F9-4EB7-4872-BA82-7948E8D611C2}" dt="2021-06-01T08:47:48.865" v="283" actId="790"/>
            <ac:spMkLst>
              <pc:docMk/>
              <pc:sldMasterMk cId="1683658382" sldId="2147483648"/>
              <pc:sldLayoutMk cId="3717155573" sldId="2147483663"/>
              <ac:spMk id="13" creationId="{B6844C8B-60DD-4EDB-AF8B-41A6695EFCF6}"/>
            </ac:spMkLst>
          </pc:spChg>
          <pc:spChg chg="mod">
            <ac:chgData name="Kolakowski, Artur" userId="9c34c8cc-b1df-44f6-bea5-dcf7a54ee35f" providerId="ADAL" clId="{22E6C9F9-4EB7-4872-BA82-7948E8D611C2}" dt="2021-06-01T08:47:48.866" v="284" actId="790"/>
            <ac:spMkLst>
              <pc:docMk/>
              <pc:sldMasterMk cId="1683658382" sldId="2147483648"/>
              <pc:sldLayoutMk cId="3717155573" sldId="2147483663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87" v="316" actId="790"/>
          <pc:sldLayoutMkLst>
            <pc:docMk/>
            <pc:sldMasterMk cId="1683658382" sldId="2147483648"/>
            <pc:sldLayoutMk cId="432345194" sldId="2147483666"/>
          </pc:sldLayoutMkLst>
          <pc:spChg chg="mod">
            <ac:chgData name="Kolakowski, Artur" userId="9c34c8cc-b1df-44f6-bea5-dcf7a54ee35f" providerId="ADAL" clId="{22E6C9F9-4EB7-4872-BA82-7948E8D611C2}" dt="2021-06-01T08:47:48.887" v="316" actId="790"/>
            <ac:spMkLst>
              <pc:docMk/>
              <pc:sldMasterMk cId="1683658382" sldId="2147483648"/>
              <pc:sldLayoutMk cId="432345194" sldId="2147483666"/>
              <ac:spMk id="2" creationId="{CC9133F1-6679-476E-AEFD-931027BED082}"/>
            </ac:spMkLst>
          </pc:spChg>
          <pc:spChg chg="mod">
            <ac:chgData name="Kolakowski, Artur" userId="9c34c8cc-b1df-44f6-bea5-dcf7a54ee35f" providerId="ADAL" clId="{22E6C9F9-4EB7-4872-BA82-7948E8D611C2}" dt="2021-06-01T08:47:48.886" v="314" actId="790"/>
            <ac:spMkLst>
              <pc:docMk/>
              <pc:sldMasterMk cId="1683658382" sldId="2147483648"/>
              <pc:sldLayoutMk cId="432345194" sldId="2147483666"/>
              <ac:spMk id="3" creationId="{416E5649-B5F3-4893-ACEE-FDDDEA277D6A}"/>
            </ac:spMkLst>
          </pc:spChg>
          <pc:spChg chg="mod">
            <ac:chgData name="Kolakowski, Artur" userId="9c34c8cc-b1df-44f6-bea5-dcf7a54ee35f" providerId="ADAL" clId="{22E6C9F9-4EB7-4872-BA82-7948E8D611C2}" dt="2021-06-01T08:47:48.884" v="312" actId="790"/>
            <ac:spMkLst>
              <pc:docMk/>
              <pc:sldMasterMk cId="1683658382" sldId="2147483648"/>
              <pc:sldLayoutMk cId="432345194" sldId="2147483666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83" v="310" actId="790"/>
            <ac:spMkLst>
              <pc:docMk/>
              <pc:sldMasterMk cId="1683658382" sldId="2147483648"/>
              <pc:sldLayoutMk cId="432345194" sldId="2147483666"/>
              <ac:spMk id="12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909" v="344" actId="790"/>
          <pc:sldLayoutMkLst>
            <pc:docMk/>
            <pc:sldMasterMk cId="1683658382" sldId="2147483648"/>
            <pc:sldLayoutMk cId="430616152" sldId="2147483668"/>
          </pc:sldLayoutMkLst>
          <pc:spChg chg="mod">
            <ac:chgData name="Kolakowski, Artur" userId="9c34c8cc-b1df-44f6-bea5-dcf7a54ee35f" providerId="ADAL" clId="{22E6C9F9-4EB7-4872-BA82-7948E8D611C2}" dt="2021-06-01T08:47:48.909" v="344" actId="790"/>
            <ac:spMkLst>
              <pc:docMk/>
              <pc:sldMasterMk cId="1683658382" sldId="2147483648"/>
              <pc:sldLayoutMk cId="430616152" sldId="2147483668"/>
              <ac:spMk id="2" creationId="{42026B78-68E1-478D-8813-92F76EAC82C2}"/>
            </ac:spMkLst>
          </pc:spChg>
          <pc:spChg chg="mod">
            <ac:chgData name="Kolakowski, Artur" userId="9c34c8cc-b1df-44f6-bea5-dcf7a54ee35f" providerId="ADAL" clId="{22E6C9F9-4EB7-4872-BA82-7948E8D611C2}" dt="2021-06-01T08:47:48.908" v="342" actId="790"/>
            <ac:spMkLst>
              <pc:docMk/>
              <pc:sldMasterMk cId="1683658382" sldId="2147483648"/>
              <pc:sldLayoutMk cId="430616152" sldId="2147483668"/>
              <ac:spMk id="3" creationId="{B8A2B8FB-372C-42B9-B280-9D39EC303B0B}"/>
            </ac:spMkLst>
          </pc:spChg>
          <pc:spChg chg="mod">
            <ac:chgData name="Kolakowski, Artur" userId="9c34c8cc-b1df-44f6-bea5-dcf7a54ee35f" providerId="ADAL" clId="{22E6C9F9-4EB7-4872-BA82-7948E8D611C2}" dt="2021-06-01T08:47:48.906" v="340" actId="790"/>
            <ac:spMkLst>
              <pc:docMk/>
              <pc:sldMasterMk cId="1683658382" sldId="2147483648"/>
              <pc:sldLayoutMk cId="430616152" sldId="2147483668"/>
              <ac:spMk id="5" creationId="{670D9BB8-8D8D-4F83-B418-E1A6910A3C8D}"/>
            </ac:spMkLst>
          </pc:spChg>
          <pc:spChg chg="mod">
            <ac:chgData name="Kolakowski, Artur" userId="9c34c8cc-b1df-44f6-bea5-dcf7a54ee35f" providerId="ADAL" clId="{22E6C9F9-4EB7-4872-BA82-7948E8D611C2}" dt="2021-06-01T08:47:48.904" v="337" actId="790"/>
            <ac:spMkLst>
              <pc:docMk/>
              <pc:sldMasterMk cId="1683658382" sldId="2147483648"/>
              <pc:sldLayoutMk cId="430616152" sldId="2147483668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05" v="338" actId="790"/>
            <ac:spMkLst>
              <pc:docMk/>
              <pc:sldMasterMk cId="1683658382" sldId="2147483648"/>
              <pc:sldLayoutMk cId="430616152" sldId="2147483668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03" v="335" actId="790"/>
            <ac:spMkLst>
              <pc:docMk/>
              <pc:sldMasterMk cId="1683658382" sldId="2147483648"/>
              <pc:sldLayoutMk cId="430616152" sldId="2147483668"/>
              <ac:spMk id="12" creationId="{A3BBDD58-9EEC-48BC-A84C-F80FB78CB21C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921" v="361" actId="790"/>
          <pc:sldLayoutMkLst>
            <pc:docMk/>
            <pc:sldMasterMk cId="1683658382" sldId="2147483648"/>
            <pc:sldLayoutMk cId="570680731" sldId="2147483669"/>
          </pc:sldLayoutMkLst>
          <pc:spChg chg="mod">
            <ac:chgData name="Kolakowski, Artur" userId="9c34c8cc-b1df-44f6-bea5-dcf7a54ee35f" providerId="ADAL" clId="{22E6C9F9-4EB7-4872-BA82-7948E8D611C2}" dt="2021-06-01T08:47:48.921" v="361" actId="790"/>
            <ac:spMkLst>
              <pc:docMk/>
              <pc:sldMasterMk cId="1683658382" sldId="2147483648"/>
              <pc:sldLayoutMk cId="570680731" sldId="2147483669"/>
              <ac:spMk id="2" creationId="{3EA3E28B-F7AC-49D0-8E77-F09CC76C6D4C}"/>
            </ac:spMkLst>
          </pc:spChg>
          <pc:spChg chg="mod">
            <ac:chgData name="Kolakowski, Artur" userId="9c34c8cc-b1df-44f6-bea5-dcf7a54ee35f" providerId="ADAL" clId="{22E6C9F9-4EB7-4872-BA82-7948E8D611C2}" dt="2021-06-01T08:47:48.920" v="359" actId="790"/>
            <ac:spMkLst>
              <pc:docMk/>
              <pc:sldMasterMk cId="1683658382" sldId="2147483648"/>
              <pc:sldLayoutMk cId="570680731" sldId="2147483669"/>
              <ac:spMk id="3" creationId="{9D217CA8-FB11-4E4A-BBCD-EE7B837F4D7D}"/>
            </ac:spMkLst>
          </pc:spChg>
          <pc:spChg chg="mod">
            <ac:chgData name="Kolakowski, Artur" userId="9c34c8cc-b1df-44f6-bea5-dcf7a54ee35f" providerId="ADAL" clId="{22E6C9F9-4EB7-4872-BA82-7948E8D611C2}" dt="2021-06-01T08:47:48.919" v="357" actId="790"/>
            <ac:spMkLst>
              <pc:docMk/>
              <pc:sldMasterMk cId="1683658382" sldId="2147483648"/>
              <pc:sldLayoutMk cId="570680731" sldId="2147483669"/>
              <ac:spMk id="4" creationId="{D09EDB93-5BF6-4D1D-9D5F-0E75F455E06A}"/>
            </ac:spMkLst>
          </pc:spChg>
          <pc:spChg chg="mod">
            <ac:chgData name="Kolakowski, Artur" userId="9c34c8cc-b1df-44f6-bea5-dcf7a54ee35f" providerId="ADAL" clId="{22E6C9F9-4EB7-4872-BA82-7948E8D611C2}" dt="2021-06-01T08:47:48.916" v="353" actId="790"/>
            <ac:spMkLst>
              <pc:docMk/>
              <pc:sldMasterMk cId="1683658382" sldId="2147483648"/>
              <pc:sldLayoutMk cId="570680731" sldId="2147483669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17" v="355" actId="790"/>
            <ac:spMkLst>
              <pc:docMk/>
              <pc:sldMasterMk cId="1683658382" sldId="2147483648"/>
              <pc:sldLayoutMk cId="570680731" sldId="2147483669"/>
              <ac:spMk id="13" creationId="{15C04D0B-D5E2-4F74-B1D6-45E2AEA840C8}"/>
            </ac:spMkLst>
          </pc:spChg>
          <pc:spChg chg="mod">
            <ac:chgData name="Kolakowski, Artur" userId="9c34c8cc-b1df-44f6-bea5-dcf7a54ee35f" providerId="ADAL" clId="{22E6C9F9-4EB7-4872-BA82-7948E8D611C2}" dt="2021-06-01T08:47:48.914" v="350" actId="790"/>
            <ac:spMkLst>
              <pc:docMk/>
              <pc:sldMasterMk cId="1683658382" sldId="2147483648"/>
              <pc:sldLayoutMk cId="570680731" sldId="2147483669"/>
              <ac:spMk id="14" creationId="{D60021C6-A6F0-40F0-A299-B8269BE0F492}"/>
            </ac:spMkLst>
          </pc:spChg>
          <pc:spChg chg="mod">
            <ac:chgData name="Kolakowski, Artur" userId="9c34c8cc-b1df-44f6-bea5-dcf7a54ee35f" providerId="ADAL" clId="{22E6C9F9-4EB7-4872-BA82-7948E8D611C2}" dt="2021-06-01T08:47:48.915" v="352" actId="790"/>
            <ac:spMkLst>
              <pc:docMk/>
              <pc:sldMasterMk cId="1683658382" sldId="2147483648"/>
              <pc:sldLayoutMk cId="570680731" sldId="2147483669"/>
              <ac:spMk id="19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989" v="449" actId="790"/>
          <pc:sldLayoutMkLst>
            <pc:docMk/>
            <pc:sldMasterMk cId="1683658382" sldId="2147483648"/>
            <pc:sldLayoutMk cId="1160840056" sldId="2147483670"/>
          </pc:sldLayoutMkLst>
          <pc:spChg chg="mod">
            <ac:chgData name="Kolakowski, Artur" userId="9c34c8cc-b1df-44f6-bea5-dcf7a54ee35f" providerId="ADAL" clId="{22E6C9F9-4EB7-4872-BA82-7948E8D611C2}" dt="2021-06-01T08:47:48.989" v="449" actId="790"/>
            <ac:spMkLst>
              <pc:docMk/>
              <pc:sldMasterMk cId="1683658382" sldId="2147483648"/>
              <pc:sldLayoutMk cId="1160840056" sldId="2147483670"/>
              <ac:spMk id="2" creationId="{B9B4ABF0-738F-478F-B9E7-E5D3DF83666E}"/>
            </ac:spMkLst>
          </pc:spChg>
          <pc:spChg chg="mod">
            <ac:chgData name="Kolakowski, Artur" userId="9c34c8cc-b1df-44f6-bea5-dcf7a54ee35f" providerId="ADAL" clId="{22E6C9F9-4EB7-4872-BA82-7948E8D611C2}" dt="2021-06-01T08:47:48.988" v="447" actId="790"/>
            <ac:spMkLst>
              <pc:docMk/>
              <pc:sldMasterMk cId="1683658382" sldId="2147483648"/>
              <pc:sldLayoutMk cId="1160840056" sldId="2147483670"/>
              <ac:spMk id="3" creationId="{12F31EAB-796D-4E98-AD02-5E448046BB3D}"/>
            </ac:spMkLst>
          </pc:spChg>
          <pc:spChg chg="mod">
            <ac:chgData name="Kolakowski, Artur" userId="9c34c8cc-b1df-44f6-bea5-dcf7a54ee35f" providerId="ADAL" clId="{22E6C9F9-4EB7-4872-BA82-7948E8D611C2}" dt="2021-06-01T08:47:48.986" v="445" actId="790"/>
            <ac:spMkLst>
              <pc:docMk/>
              <pc:sldMasterMk cId="1683658382" sldId="2147483648"/>
              <pc:sldLayoutMk cId="1160840056" sldId="2147483670"/>
              <ac:spMk id="4" creationId="{5B4DC083-771D-42FC-A297-31FED015807F}"/>
            </ac:spMkLst>
          </pc:spChg>
          <pc:spChg chg="mod">
            <ac:chgData name="Kolakowski, Artur" userId="9c34c8cc-b1df-44f6-bea5-dcf7a54ee35f" providerId="ADAL" clId="{22E6C9F9-4EB7-4872-BA82-7948E8D611C2}" dt="2021-06-01T08:47:48.985" v="443" actId="790"/>
            <ac:spMkLst>
              <pc:docMk/>
              <pc:sldMasterMk cId="1683658382" sldId="2147483648"/>
              <pc:sldLayoutMk cId="1160840056" sldId="2147483670"/>
              <ac:spMk id="15" creationId="{BE367876-B551-4115-B469-74C12D0C1CE4}"/>
            </ac:spMkLst>
          </pc:spChg>
          <pc:spChg chg="mod">
            <ac:chgData name="Kolakowski, Artur" userId="9c34c8cc-b1df-44f6-bea5-dcf7a54ee35f" providerId="ADAL" clId="{22E6C9F9-4EB7-4872-BA82-7948E8D611C2}" dt="2021-06-01T08:47:48.984" v="441" actId="790"/>
            <ac:spMkLst>
              <pc:docMk/>
              <pc:sldMasterMk cId="1683658382" sldId="2147483648"/>
              <pc:sldLayoutMk cId="1160840056" sldId="2147483670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82" v="438" actId="790"/>
            <ac:spMkLst>
              <pc:docMk/>
              <pc:sldMasterMk cId="1683658382" sldId="2147483648"/>
              <pc:sldLayoutMk cId="1160840056" sldId="2147483670"/>
              <ac:spMk id="21" creationId="{790CE829-C5DB-4D0F-8D68-9F31A94FC42A}"/>
            </ac:spMkLst>
          </pc:spChg>
          <pc:spChg chg="mod">
            <ac:chgData name="Kolakowski, Artur" userId="9c34c8cc-b1df-44f6-bea5-dcf7a54ee35f" providerId="ADAL" clId="{22E6C9F9-4EB7-4872-BA82-7948E8D611C2}" dt="2021-06-01T08:47:48.977" v="432" actId="790"/>
            <ac:spMkLst>
              <pc:docMk/>
              <pc:sldMasterMk cId="1683658382" sldId="2147483648"/>
              <pc:sldLayoutMk cId="1160840056" sldId="2147483670"/>
              <ac:spMk id="25" creationId="{0F35A58C-1284-494F-A5A7-A8680CA3222B}"/>
            </ac:spMkLst>
          </pc:spChg>
          <pc:spChg chg="mod">
            <ac:chgData name="Kolakowski, Artur" userId="9c34c8cc-b1df-44f6-bea5-dcf7a54ee35f" providerId="ADAL" clId="{22E6C9F9-4EB7-4872-BA82-7948E8D611C2}" dt="2021-06-01T08:47:48.975" v="430" actId="790"/>
            <ac:spMkLst>
              <pc:docMk/>
              <pc:sldMasterMk cId="1683658382" sldId="2147483648"/>
              <pc:sldLayoutMk cId="1160840056" sldId="2147483670"/>
              <ac:spMk id="28" creationId="{C2D9C38D-0C96-4F06-9088-13547C056F33}"/>
            </ac:spMkLst>
          </pc:spChg>
          <pc:spChg chg="mod">
            <ac:chgData name="Kolakowski, Artur" userId="9c34c8cc-b1df-44f6-bea5-dcf7a54ee35f" providerId="ADAL" clId="{22E6C9F9-4EB7-4872-BA82-7948E8D611C2}" dt="2021-06-01T08:47:48.983" v="440" actId="790"/>
            <ac:spMkLst>
              <pc:docMk/>
              <pc:sldMasterMk cId="1683658382" sldId="2147483648"/>
              <pc:sldLayoutMk cId="1160840056" sldId="2147483670"/>
              <ac:spMk id="29" creationId="{4FFD9C8F-5583-4BD3-BF48-097D5D045AD4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009" v="474" actId="790"/>
          <pc:sldLayoutMkLst>
            <pc:docMk/>
            <pc:sldMasterMk cId="1683658382" sldId="2147483648"/>
            <pc:sldLayoutMk cId="2462543125" sldId="2147483671"/>
          </pc:sldLayoutMkLst>
          <pc:spChg chg="mod">
            <ac:chgData name="Kolakowski, Artur" userId="9c34c8cc-b1df-44f6-bea5-dcf7a54ee35f" providerId="ADAL" clId="{22E6C9F9-4EB7-4872-BA82-7948E8D611C2}" dt="2021-06-01T08:47:49.009" v="474" actId="790"/>
            <ac:spMkLst>
              <pc:docMk/>
              <pc:sldMasterMk cId="1683658382" sldId="2147483648"/>
              <pc:sldLayoutMk cId="2462543125" sldId="2147483671"/>
              <ac:spMk id="2" creationId="{BEED058A-E779-4D88-ADD2-9B84C2A10502}"/>
            </ac:spMkLst>
          </pc:spChg>
          <pc:spChg chg="mod">
            <ac:chgData name="Kolakowski, Artur" userId="9c34c8cc-b1df-44f6-bea5-dcf7a54ee35f" providerId="ADAL" clId="{22E6C9F9-4EB7-4872-BA82-7948E8D611C2}" dt="2021-06-01T08:47:49.007" v="472" actId="790"/>
            <ac:spMkLst>
              <pc:docMk/>
              <pc:sldMasterMk cId="1683658382" sldId="2147483648"/>
              <pc:sldLayoutMk cId="2462543125" sldId="2147483671"/>
              <ac:spMk id="3" creationId="{55DFA194-46E5-48DD-9DF0-CE09ECBDE598}"/>
            </ac:spMkLst>
          </pc:spChg>
          <pc:spChg chg="mod">
            <ac:chgData name="Kolakowski, Artur" userId="9c34c8cc-b1df-44f6-bea5-dcf7a54ee35f" providerId="ADAL" clId="{22E6C9F9-4EB7-4872-BA82-7948E8D611C2}" dt="2021-06-01T08:47:49.005" v="470" actId="790"/>
            <ac:spMkLst>
              <pc:docMk/>
              <pc:sldMasterMk cId="1683658382" sldId="2147483648"/>
              <pc:sldLayoutMk cId="2462543125" sldId="2147483671"/>
              <ac:spMk id="4" creationId="{EAC09279-0D09-4109-A953-16A88732F6EC}"/>
            </ac:spMkLst>
          </pc:spChg>
          <pc:spChg chg="mod">
            <ac:chgData name="Kolakowski, Artur" userId="9c34c8cc-b1df-44f6-bea5-dcf7a54ee35f" providerId="ADAL" clId="{22E6C9F9-4EB7-4872-BA82-7948E8D611C2}" dt="2021-06-01T08:47:49.004" v="468" actId="790"/>
            <ac:spMkLst>
              <pc:docMk/>
              <pc:sldMasterMk cId="1683658382" sldId="2147483648"/>
              <pc:sldLayoutMk cId="2462543125" sldId="2147483671"/>
              <ac:spMk id="13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04" v="467" actId="790"/>
            <ac:spMkLst>
              <pc:docMk/>
              <pc:sldMasterMk cId="1683658382" sldId="2147483648"/>
              <pc:sldLayoutMk cId="2462543125" sldId="2147483671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" v="461" actId="790"/>
            <ac:spMkLst>
              <pc:docMk/>
              <pc:sldMasterMk cId="1683658382" sldId="2147483648"/>
              <pc:sldLayoutMk cId="2462543125" sldId="2147483671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94" v="455" actId="790"/>
            <ac:spMkLst>
              <pc:docMk/>
              <pc:sldMasterMk cId="1683658382" sldId="2147483648"/>
              <pc:sldLayoutMk cId="2462543125" sldId="2147483671"/>
              <ac:spMk id="20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054" v="532" actId="790"/>
          <pc:sldLayoutMkLst>
            <pc:docMk/>
            <pc:sldMasterMk cId="1683658382" sldId="2147483648"/>
            <pc:sldLayoutMk cId="591485104" sldId="2147483672"/>
          </pc:sldLayoutMkLst>
          <pc:spChg chg="mod">
            <ac:chgData name="Kolakowski, Artur" userId="9c34c8cc-b1df-44f6-bea5-dcf7a54ee35f" providerId="ADAL" clId="{22E6C9F9-4EB7-4872-BA82-7948E8D611C2}" dt="2021-06-01T08:47:49.054" v="532" actId="790"/>
            <ac:spMkLst>
              <pc:docMk/>
              <pc:sldMasterMk cId="1683658382" sldId="2147483648"/>
              <pc:sldLayoutMk cId="591485104" sldId="2147483672"/>
              <ac:spMk id="2" creationId="{7833D610-4CA4-41A3-B735-6F0642F98549}"/>
            </ac:spMkLst>
          </pc:spChg>
          <pc:spChg chg="mod">
            <ac:chgData name="Kolakowski, Artur" userId="9c34c8cc-b1df-44f6-bea5-dcf7a54ee35f" providerId="ADAL" clId="{22E6C9F9-4EB7-4872-BA82-7948E8D611C2}" dt="2021-06-01T08:47:49.053" v="530" actId="790"/>
            <ac:spMkLst>
              <pc:docMk/>
              <pc:sldMasterMk cId="1683658382" sldId="2147483648"/>
              <pc:sldLayoutMk cId="591485104" sldId="2147483672"/>
              <ac:spMk id="3" creationId="{BB8A07BF-CB97-4E22-9C06-99A9D26C8199}"/>
            </ac:spMkLst>
          </pc:spChg>
          <pc:spChg chg="mod">
            <ac:chgData name="Kolakowski, Artur" userId="9c34c8cc-b1df-44f6-bea5-dcf7a54ee35f" providerId="ADAL" clId="{22E6C9F9-4EB7-4872-BA82-7948E8D611C2}" dt="2021-06-01T08:47:49.050" v="528" actId="790"/>
            <ac:spMkLst>
              <pc:docMk/>
              <pc:sldMasterMk cId="1683658382" sldId="2147483648"/>
              <pc:sldLayoutMk cId="591485104" sldId="2147483672"/>
              <ac:spMk id="4" creationId="{24EE87AE-0267-4C69-AFD6-F9C64969AC26}"/>
            </ac:spMkLst>
          </pc:spChg>
          <pc:spChg chg="mod">
            <ac:chgData name="Kolakowski, Artur" userId="9c34c8cc-b1df-44f6-bea5-dcf7a54ee35f" providerId="ADAL" clId="{22E6C9F9-4EB7-4872-BA82-7948E8D611C2}" dt="2021-06-01T08:47:49.049" v="526" actId="790"/>
            <ac:spMkLst>
              <pc:docMk/>
              <pc:sldMasterMk cId="1683658382" sldId="2147483648"/>
              <pc:sldLayoutMk cId="591485104" sldId="214748367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48" v="525" actId="790"/>
            <ac:spMkLst>
              <pc:docMk/>
              <pc:sldMasterMk cId="1683658382" sldId="2147483648"/>
              <pc:sldLayoutMk cId="591485104" sldId="2147483672"/>
              <ac:spMk id="21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35" v="509" actId="790"/>
            <ac:spMkLst>
              <pc:docMk/>
              <pc:sldMasterMk cId="1683658382" sldId="2147483648"/>
              <pc:sldLayoutMk cId="591485104" sldId="2147483672"/>
              <ac:spMk id="23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47" v="523" actId="790"/>
            <ac:spMkLst>
              <pc:docMk/>
              <pc:sldMasterMk cId="1683658382" sldId="2147483648"/>
              <pc:sldLayoutMk cId="591485104" sldId="2147483672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41" v="515" actId="790"/>
            <ac:spMkLst>
              <pc:docMk/>
              <pc:sldMasterMk cId="1683658382" sldId="2147483648"/>
              <pc:sldLayoutMk cId="591485104" sldId="2147483672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33" v="507" actId="790"/>
            <ac:spMkLst>
              <pc:docMk/>
              <pc:sldMasterMk cId="1683658382" sldId="2147483648"/>
              <pc:sldLayoutMk cId="591485104" sldId="2147483672"/>
              <ac:spMk id="2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42" v="517" actId="790"/>
            <ac:spMkLst>
              <pc:docMk/>
              <pc:sldMasterMk cId="1683658382" sldId="2147483648"/>
              <pc:sldLayoutMk cId="591485104" sldId="2147483672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078" v="565" actId="790"/>
          <pc:sldLayoutMkLst>
            <pc:docMk/>
            <pc:sldMasterMk cId="1683658382" sldId="2147483648"/>
            <pc:sldLayoutMk cId="3502634126" sldId="2147483673"/>
          </pc:sldLayoutMkLst>
          <pc:spChg chg="mod">
            <ac:chgData name="Kolakowski, Artur" userId="9c34c8cc-b1df-44f6-bea5-dcf7a54ee35f" providerId="ADAL" clId="{22E6C9F9-4EB7-4872-BA82-7948E8D611C2}" dt="2021-06-01T08:47:49.078" v="565" actId="790"/>
            <ac:spMkLst>
              <pc:docMk/>
              <pc:sldMasterMk cId="1683658382" sldId="2147483648"/>
              <pc:sldLayoutMk cId="3502634126" sldId="2147483673"/>
              <ac:spMk id="2" creationId="{3221C879-23BF-48A0-9B6C-5B66C3419755}"/>
            </ac:spMkLst>
          </pc:spChg>
          <pc:spChg chg="mod">
            <ac:chgData name="Kolakowski, Artur" userId="9c34c8cc-b1df-44f6-bea5-dcf7a54ee35f" providerId="ADAL" clId="{22E6C9F9-4EB7-4872-BA82-7948E8D611C2}" dt="2021-06-01T08:47:49.077" v="563" actId="790"/>
            <ac:spMkLst>
              <pc:docMk/>
              <pc:sldMasterMk cId="1683658382" sldId="2147483648"/>
              <pc:sldLayoutMk cId="3502634126" sldId="2147483673"/>
              <ac:spMk id="3" creationId="{FF0756C0-7641-4173-A68F-865597D4BB0D}"/>
            </ac:spMkLst>
          </pc:spChg>
          <pc:spChg chg="mod">
            <ac:chgData name="Kolakowski, Artur" userId="9c34c8cc-b1df-44f6-bea5-dcf7a54ee35f" providerId="ADAL" clId="{22E6C9F9-4EB7-4872-BA82-7948E8D611C2}" dt="2021-06-01T08:47:49.075" v="561" actId="790"/>
            <ac:spMkLst>
              <pc:docMk/>
              <pc:sldMasterMk cId="1683658382" sldId="2147483648"/>
              <pc:sldLayoutMk cId="3502634126" sldId="2147483673"/>
              <ac:spMk id="4" creationId="{C9EF0ECA-DE60-41FE-A905-507AB710EE5B}"/>
            </ac:spMkLst>
          </pc:spChg>
          <pc:spChg chg="mod">
            <ac:chgData name="Kolakowski, Artur" userId="9c34c8cc-b1df-44f6-bea5-dcf7a54ee35f" providerId="ADAL" clId="{22E6C9F9-4EB7-4872-BA82-7948E8D611C2}" dt="2021-06-01T08:47:49.074" v="559" actId="790"/>
            <ac:spMkLst>
              <pc:docMk/>
              <pc:sldMasterMk cId="1683658382" sldId="2147483648"/>
              <pc:sldLayoutMk cId="3502634126" sldId="2147483673"/>
              <ac:spMk id="14" creationId="{C831EBB5-21C4-4F56-9D7F-EDB7844B96AF}"/>
            </ac:spMkLst>
          </pc:spChg>
          <pc:spChg chg="mod">
            <ac:chgData name="Kolakowski, Artur" userId="9c34c8cc-b1df-44f6-bea5-dcf7a54ee35f" providerId="ADAL" clId="{22E6C9F9-4EB7-4872-BA82-7948E8D611C2}" dt="2021-06-01T08:47:49.060" v="540" actId="790"/>
            <ac:spMkLst>
              <pc:docMk/>
              <pc:sldMasterMk cId="1683658382" sldId="2147483648"/>
              <pc:sldLayoutMk cId="3502634126" sldId="2147483673"/>
              <ac:spMk id="17" creationId="{2B395F8D-D2D6-46E9-A9E6-236C365E0BE9}"/>
            </ac:spMkLst>
          </pc:spChg>
          <pc:spChg chg="mod">
            <ac:chgData name="Kolakowski, Artur" userId="9c34c8cc-b1df-44f6-bea5-dcf7a54ee35f" providerId="ADAL" clId="{22E6C9F9-4EB7-4872-BA82-7948E8D611C2}" dt="2021-06-01T08:47:49.065" v="546" actId="790"/>
            <ac:spMkLst>
              <pc:docMk/>
              <pc:sldMasterMk cId="1683658382" sldId="2147483648"/>
              <pc:sldLayoutMk cId="3502634126" sldId="2147483673"/>
              <ac:spMk id="18" creationId="{F2DA2588-EB78-4045-A57D-317AA672516D}"/>
            </ac:spMkLst>
          </pc:spChg>
          <pc:spChg chg="mod">
            <ac:chgData name="Kolakowski, Artur" userId="9c34c8cc-b1df-44f6-bea5-dcf7a54ee35f" providerId="ADAL" clId="{22E6C9F9-4EB7-4872-BA82-7948E8D611C2}" dt="2021-06-01T08:47:49.059" v="538" actId="790"/>
            <ac:spMkLst>
              <pc:docMk/>
              <pc:sldMasterMk cId="1683658382" sldId="2147483648"/>
              <pc:sldLayoutMk cId="3502634126" sldId="2147483673"/>
              <ac:spMk id="19" creationId="{1074A59D-DDE4-4FB2-838A-D5C8E7AD19E1}"/>
            </ac:spMkLst>
          </pc:spChg>
          <pc:spChg chg="mod">
            <ac:chgData name="Kolakowski, Artur" userId="9c34c8cc-b1df-44f6-bea5-dcf7a54ee35f" providerId="ADAL" clId="{22E6C9F9-4EB7-4872-BA82-7948E8D611C2}" dt="2021-06-01T08:47:49.066" v="548" actId="790"/>
            <ac:spMkLst>
              <pc:docMk/>
              <pc:sldMasterMk cId="1683658382" sldId="2147483648"/>
              <pc:sldLayoutMk cId="3502634126" sldId="2147483673"/>
              <ac:spMk id="20" creationId="{1E3C34FD-66F2-429D-BA98-17802C5C837E}"/>
            </ac:spMkLst>
          </pc:spChg>
          <pc:spChg chg="mod">
            <ac:chgData name="Kolakowski, Artur" userId="9c34c8cc-b1df-44f6-bea5-dcf7a54ee35f" providerId="ADAL" clId="{22E6C9F9-4EB7-4872-BA82-7948E8D611C2}" dt="2021-06-01T08:47:49.073" v="557" actId="790"/>
            <ac:spMkLst>
              <pc:docMk/>
              <pc:sldMasterMk cId="1683658382" sldId="2147483648"/>
              <pc:sldLayoutMk cId="3502634126" sldId="2147483673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72" v="556" actId="790"/>
            <ac:spMkLst>
              <pc:docMk/>
              <pc:sldMasterMk cId="1683658382" sldId="2147483648"/>
              <pc:sldLayoutMk cId="3502634126" sldId="2147483673"/>
              <ac:spMk id="29" creationId="{2C5A79F9-54A7-42C3-958C-707025A75133}"/>
            </ac:spMkLst>
          </pc:spChg>
          <pc:spChg chg="mod">
            <ac:chgData name="Kolakowski, Artur" userId="9c34c8cc-b1df-44f6-bea5-dcf7a54ee35f" providerId="ADAL" clId="{22E6C9F9-4EB7-4872-BA82-7948E8D611C2}" dt="2021-06-01T08:47:49.071" v="554" actId="790"/>
            <ac:spMkLst>
              <pc:docMk/>
              <pc:sldMasterMk cId="1683658382" sldId="2147483648"/>
              <pc:sldLayoutMk cId="3502634126" sldId="2147483673"/>
              <ac:spMk id="31" creationId="{31336B0C-F91E-47D8-936F-836334818CB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200" v="733" actId="790"/>
          <pc:sldLayoutMkLst>
            <pc:docMk/>
            <pc:sldMasterMk cId="1683658382" sldId="2147483648"/>
            <pc:sldLayoutMk cId="4201898753" sldId="2147483676"/>
          </pc:sldLayoutMkLst>
          <pc:spChg chg="mod">
            <ac:chgData name="Kolakowski, Artur" userId="9c34c8cc-b1df-44f6-bea5-dcf7a54ee35f" providerId="ADAL" clId="{22E6C9F9-4EB7-4872-BA82-7948E8D611C2}" dt="2021-06-01T08:47:49.200" v="733" actId="790"/>
            <ac:spMkLst>
              <pc:docMk/>
              <pc:sldMasterMk cId="1683658382" sldId="2147483648"/>
              <pc:sldLayoutMk cId="4201898753" sldId="2147483676"/>
              <ac:spMk id="2" creationId="{278F3E4F-3B9E-412C-A6C9-621D3C25AA9F}"/>
            </ac:spMkLst>
          </pc:spChg>
          <pc:spChg chg="mod">
            <ac:chgData name="Kolakowski, Artur" userId="9c34c8cc-b1df-44f6-bea5-dcf7a54ee35f" providerId="ADAL" clId="{22E6C9F9-4EB7-4872-BA82-7948E8D611C2}" dt="2021-06-01T08:47:49.199" v="731" actId="790"/>
            <ac:spMkLst>
              <pc:docMk/>
              <pc:sldMasterMk cId="1683658382" sldId="2147483648"/>
              <pc:sldLayoutMk cId="4201898753" sldId="2147483676"/>
              <ac:spMk id="3" creationId="{833220B8-73BB-42A1-AE6B-0898C72176B1}"/>
            </ac:spMkLst>
          </pc:spChg>
          <pc:spChg chg="mod">
            <ac:chgData name="Kolakowski, Artur" userId="9c34c8cc-b1df-44f6-bea5-dcf7a54ee35f" providerId="ADAL" clId="{22E6C9F9-4EB7-4872-BA82-7948E8D611C2}" dt="2021-06-01T08:47:49.197" v="729" actId="790"/>
            <ac:spMkLst>
              <pc:docMk/>
              <pc:sldMasterMk cId="1683658382" sldId="2147483648"/>
              <pc:sldLayoutMk cId="4201898753" sldId="2147483676"/>
              <ac:spMk id="4" creationId="{0F79D366-784C-495D-8F64-93E8B37FC9D0}"/>
            </ac:spMkLst>
          </pc:spChg>
          <pc:spChg chg="mod">
            <ac:chgData name="Kolakowski, Artur" userId="9c34c8cc-b1df-44f6-bea5-dcf7a54ee35f" providerId="ADAL" clId="{22E6C9F9-4EB7-4872-BA82-7948E8D611C2}" dt="2021-06-01T08:47:49.192" v="722" actId="790"/>
            <ac:spMkLst>
              <pc:docMk/>
              <pc:sldMasterMk cId="1683658382" sldId="2147483648"/>
              <pc:sldLayoutMk cId="4201898753" sldId="2147483676"/>
              <ac:spMk id="10" creationId="{E11EEBA4-9351-4C42-9CB1-BC966ADFAF07}"/>
            </ac:spMkLst>
          </pc:spChg>
          <pc:spChg chg="mod">
            <ac:chgData name="Kolakowski, Artur" userId="9c34c8cc-b1df-44f6-bea5-dcf7a54ee35f" providerId="ADAL" clId="{22E6C9F9-4EB7-4872-BA82-7948E8D611C2}" dt="2021-06-01T08:47:49.196" v="727" actId="790"/>
            <ac:spMkLst>
              <pc:docMk/>
              <pc:sldMasterMk cId="1683658382" sldId="2147483648"/>
              <pc:sldLayoutMk cId="4201898753" sldId="2147483676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94" v="724" actId="790"/>
            <ac:spMkLst>
              <pc:docMk/>
              <pc:sldMasterMk cId="1683658382" sldId="2147483648"/>
              <pc:sldLayoutMk cId="4201898753" sldId="2147483676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95" v="726" actId="790"/>
            <ac:spMkLst>
              <pc:docMk/>
              <pc:sldMasterMk cId="1683658382" sldId="2147483648"/>
              <pc:sldLayoutMk cId="4201898753" sldId="2147483676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91" v="720" actId="790"/>
            <ac:spMkLst>
              <pc:docMk/>
              <pc:sldMasterMk cId="1683658382" sldId="2147483648"/>
              <pc:sldLayoutMk cId="4201898753" sldId="2147483676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212" v="752" actId="790"/>
          <pc:sldLayoutMkLst>
            <pc:docMk/>
            <pc:sldMasterMk cId="1683658382" sldId="2147483648"/>
            <pc:sldLayoutMk cId="1201589276" sldId="2147483677"/>
          </pc:sldLayoutMkLst>
          <pc:spChg chg="mod">
            <ac:chgData name="Kolakowski, Artur" userId="9c34c8cc-b1df-44f6-bea5-dcf7a54ee35f" providerId="ADAL" clId="{22E6C9F9-4EB7-4872-BA82-7948E8D611C2}" dt="2021-06-01T08:47:49.212" v="752" actId="790"/>
            <ac:spMkLst>
              <pc:docMk/>
              <pc:sldMasterMk cId="1683658382" sldId="2147483648"/>
              <pc:sldLayoutMk cId="1201589276" sldId="2147483677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22E6C9F9-4EB7-4872-BA82-7948E8D611C2}" dt="2021-06-01T08:47:49.210" v="750" actId="790"/>
            <ac:spMkLst>
              <pc:docMk/>
              <pc:sldMasterMk cId="1683658382" sldId="2147483648"/>
              <pc:sldLayoutMk cId="1201589276" sldId="2147483677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22E6C9F9-4EB7-4872-BA82-7948E8D611C2}" dt="2021-06-01T08:47:49.209" v="748" actId="790"/>
            <ac:spMkLst>
              <pc:docMk/>
              <pc:sldMasterMk cId="1683658382" sldId="2147483648"/>
              <pc:sldLayoutMk cId="1201589276" sldId="2147483677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22E6C9F9-4EB7-4872-BA82-7948E8D611C2}" dt="2021-06-01T08:47:49.208" v="746" actId="790"/>
            <ac:spMkLst>
              <pc:docMk/>
              <pc:sldMasterMk cId="1683658382" sldId="2147483648"/>
              <pc:sldLayoutMk cId="1201589276" sldId="214748367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06" v="743" actId="790"/>
            <ac:spMkLst>
              <pc:docMk/>
              <pc:sldMasterMk cId="1683658382" sldId="2147483648"/>
              <pc:sldLayoutMk cId="1201589276" sldId="2147483677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07" v="745" actId="790"/>
            <ac:spMkLst>
              <pc:docMk/>
              <pc:sldMasterMk cId="1683658382" sldId="2147483648"/>
              <pc:sldLayoutMk cId="1201589276" sldId="2147483677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03" v="739" actId="790"/>
            <ac:spMkLst>
              <pc:docMk/>
              <pc:sldMasterMk cId="1683658382" sldId="2147483648"/>
              <pc:sldLayoutMk cId="1201589276" sldId="2147483677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05" v="741" actId="790"/>
            <ac:spMkLst>
              <pc:docMk/>
              <pc:sldMasterMk cId="1683658382" sldId="2147483648"/>
              <pc:sldLayoutMk cId="1201589276" sldId="2147483677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01" v="735" actId="790"/>
            <ac:spMkLst>
              <pc:docMk/>
              <pc:sldMasterMk cId="1683658382" sldId="2147483648"/>
              <pc:sldLayoutMk cId="1201589276" sldId="2147483677"/>
              <ac:spMk id="2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02" v="737" actId="790"/>
            <ac:spMkLst>
              <pc:docMk/>
              <pc:sldMasterMk cId="1683658382" sldId="2147483648"/>
              <pc:sldLayoutMk cId="1201589276" sldId="2147483677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089" v="581" actId="790"/>
          <pc:sldLayoutMkLst>
            <pc:docMk/>
            <pc:sldMasterMk cId="1683658382" sldId="2147483648"/>
            <pc:sldLayoutMk cId="3129388393" sldId="2147483679"/>
          </pc:sldLayoutMkLst>
          <pc:spChg chg="mod">
            <ac:chgData name="Kolakowski, Artur" userId="9c34c8cc-b1df-44f6-bea5-dcf7a54ee35f" providerId="ADAL" clId="{22E6C9F9-4EB7-4872-BA82-7948E8D611C2}" dt="2021-06-01T08:47:49.086" v="577" actId="790"/>
            <ac:spMkLst>
              <pc:docMk/>
              <pc:sldMasterMk cId="1683658382" sldId="2147483648"/>
              <pc:sldLayoutMk cId="3129388393" sldId="2147483679"/>
              <ac:spMk id="2" creationId="{90391D03-EF6B-45A2-9268-5A807C7AE716}"/>
            </ac:spMkLst>
          </pc:spChg>
          <pc:spChg chg="mod">
            <ac:chgData name="Kolakowski, Artur" userId="9c34c8cc-b1df-44f6-bea5-dcf7a54ee35f" providerId="ADAL" clId="{22E6C9F9-4EB7-4872-BA82-7948E8D611C2}" dt="2021-06-01T08:47:49.088" v="579" actId="790"/>
            <ac:spMkLst>
              <pc:docMk/>
              <pc:sldMasterMk cId="1683658382" sldId="2147483648"/>
              <pc:sldLayoutMk cId="3129388393" sldId="2147483679"/>
              <ac:spMk id="3" creationId="{D8B57979-9B2D-4984-B19E-0EFD2E111CE9}"/>
            </ac:spMkLst>
          </pc:spChg>
          <pc:spChg chg="mod">
            <ac:chgData name="Kolakowski, Artur" userId="9c34c8cc-b1df-44f6-bea5-dcf7a54ee35f" providerId="ADAL" clId="{22E6C9F9-4EB7-4872-BA82-7948E8D611C2}" dt="2021-06-01T08:47:49.089" v="581" actId="790"/>
            <ac:spMkLst>
              <pc:docMk/>
              <pc:sldMasterMk cId="1683658382" sldId="2147483648"/>
              <pc:sldLayoutMk cId="3129388393" sldId="2147483679"/>
              <ac:spMk id="4" creationId="{FA02681C-9BC6-4D8A-BB6B-D65D1A039593}"/>
            </ac:spMkLst>
          </pc:spChg>
          <pc:spChg chg="mod">
            <ac:chgData name="Kolakowski, Artur" userId="9c34c8cc-b1df-44f6-bea5-dcf7a54ee35f" providerId="ADAL" clId="{22E6C9F9-4EB7-4872-BA82-7948E8D611C2}" dt="2021-06-01T08:47:49.085" v="575" actId="790"/>
            <ac:spMkLst>
              <pc:docMk/>
              <pc:sldMasterMk cId="1683658382" sldId="2147483648"/>
              <pc:sldLayoutMk cId="3129388393" sldId="2147483679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84" v="574" actId="790"/>
            <ac:spMkLst>
              <pc:docMk/>
              <pc:sldMasterMk cId="1683658382" sldId="2147483648"/>
              <pc:sldLayoutMk cId="3129388393" sldId="2147483679"/>
              <ac:spMk id="13" creationId="{71AE6212-DACF-49FB-929D-2FA8B00CFD7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76" v="299" actId="790"/>
          <pc:sldLayoutMkLst>
            <pc:docMk/>
            <pc:sldMasterMk cId="1683658382" sldId="2147483648"/>
            <pc:sldLayoutMk cId="516669769" sldId="2147483685"/>
          </pc:sldLayoutMkLst>
          <pc:spChg chg="mod">
            <ac:chgData name="Kolakowski, Artur" userId="9c34c8cc-b1df-44f6-bea5-dcf7a54ee35f" providerId="ADAL" clId="{22E6C9F9-4EB7-4872-BA82-7948E8D611C2}" dt="2021-06-01T08:47:48.876" v="299" actId="790"/>
            <ac:spMkLst>
              <pc:docMk/>
              <pc:sldMasterMk cId="1683658382" sldId="2147483648"/>
              <pc:sldLayoutMk cId="516669769" sldId="2147483685"/>
              <ac:spMk id="2" creationId="{0698795D-6546-4F01-AD74-FF78AF2E677C}"/>
            </ac:spMkLst>
          </pc:spChg>
          <pc:spChg chg="mod">
            <ac:chgData name="Kolakowski, Artur" userId="9c34c8cc-b1df-44f6-bea5-dcf7a54ee35f" providerId="ADAL" clId="{22E6C9F9-4EB7-4872-BA82-7948E8D611C2}" dt="2021-06-01T08:47:48.875" v="297" actId="790"/>
            <ac:spMkLst>
              <pc:docMk/>
              <pc:sldMasterMk cId="1683658382" sldId="2147483648"/>
              <pc:sldLayoutMk cId="516669769" sldId="2147483685"/>
              <ac:spMk id="3" creationId="{29926132-14B5-462D-8011-DBD07D3A4F4E}"/>
            </ac:spMkLst>
          </pc:spChg>
          <pc:spChg chg="mod">
            <ac:chgData name="Kolakowski, Artur" userId="9c34c8cc-b1df-44f6-bea5-dcf7a54ee35f" providerId="ADAL" clId="{22E6C9F9-4EB7-4872-BA82-7948E8D611C2}" dt="2021-06-01T08:47:48.873" v="295" actId="790"/>
            <ac:spMkLst>
              <pc:docMk/>
              <pc:sldMasterMk cId="1683658382" sldId="2147483648"/>
              <pc:sldLayoutMk cId="516669769" sldId="2147483685"/>
              <ac:spMk id="8" creationId="{52C54A16-447D-4A74-9122-F46E4BC750F0}"/>
            </ac:spMkLst>
          </pc:spChg>
          <pc:spChg chg="mod">
            <ac:chgData name="Kolakowski, Artur" userId="9c34c8cc-b1df-44f6-bea5-dcf7a54ee35f" providerId="ADAL" clId="{22E6C9F9-4EB7-4872-BA82-7948E8D611C2}" dt="2021-06-01T08:47:48.871" v="292" actId="790"/>
            <ac:spMkLst>
              <pc:docMk/>
              <pc:sldMasterMk cId="1683658382" sldId="2147483648"/>
              <pc:sldLayoutMk cId="516669769" sldId="2147483685"/>
              <ac:spMk id="14" creationId="{71441D17-F569-4929-BED2-B3C594D2EB1E}"/>
            </ac:spMkLst>
          </pc:spChg>
          <pc:spChg chg="mod">
            <ac:chgData name="Kolakowski, Artur" userId="9c34c8cc-b1df-44f6-bea5-dcf7a54ee35f" providerId="ADAL" clId="{22E6C9F9-4EB7-4872-BA82-7948E8D611C2}" dt="2021-06-01T08:47:48.872" v="293" actId="790"/>
            <ac:spMkLst>
              <pc:docMk/>
              <pc:sldMasterMk cId="1683658382" sldId="2147483648"/>
              <pc:sldLayoutMk cId="516669769" sldId="2147483685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82" v="308" actId="790"/>
          <pc:sldLayoutMkLst>
            <pc:docMk/>
            <pc:sldMasterMk cId="1683658382" sldId="2147483648"/>
            <pc:sldLayoutMk cId="2320195571" sldId="2147483686"/>
          </pc:sldLayoutMkLst>
          <pc:spChg chg="mod">
            <ac:chgData name="Kolakowski, Artur" userId="9c34c8cc-b1df-44f6-bea5-dcf7a54ee35f" providerId="ADAL" clId="{22E6C9F9-4EB7-4872-BA82-7948E8D611C2}" dt="2021-06-01T08:47:48.882" v="308" actId="790"/>
            <ac:spMkLst>
              <pc:docMk/>
              <pc:sldMasterMk cId="1683658382" sldId="2147483648"/>
              <pc:sldLayoutMk cId="2320195571" sldId="2147483686"/>
              <ac:spMk id="2" creationId="{FE686EF5-477F-4DCE-824F-3C05B5AA6594}"/>
            </ac:spMkLst>
          </pc:spChg>
          <pc:spChg chg="mod">
            <ac:chgData name="Kolakowski, Artur" userId="9c34c8cc-b1df-44f6-bea5-dcf7a54ee35f" providerId="ADAL" clId="{22E6C9F9-4EB7-4872-BA82-7948E8D611C2}" dt="2021-06-01T08:47:48.881" v="306" actId="790"/>
            <ac:spMkLst>
              <pc:docMk/>
              <pc:sldMasterMk cId="1683658382" sldId="2147483648"/>
              <pc:sldLayoutMk cId="2320195571" sldId="2147483686"/>
              <ac:spMk id="3" creationId="{2452CF67-7C64-4A36-818E-9739F15599EC}"/>
            </ac:spMkLst>
          </pc:spChg>
          <pc:spChg chg="mod">
            <ac:chgData name="Kolakowski, Artur" userId="9c34c8cc-b1df-44f6-bea5-dcf7a54ee35f" providerId="ADAL" clId="{22E6C9F9-4EB7-4872-BA82-7948E8D611C2}" dt="2021-06-01T08:47:48.879" v="304" actId="790"/>
            <ac:spMkLst>
              <pc:docMk/>
              <pc:sldMasterMk cId="1683658382" sldId="2147483648"/>
              <pc:sldLayoutMk cId="2320195571" sldId="2147483686"/>
              <ac:spMk id="8" creationId="{10CC7B28-F85E-49B0-A5ED-82D39FF680D7}"/>
            </ac:spMkLst>
          </pc:spChg>
          <pc:spChg chg="mod">
            <ac:chgData name="Kolakowski, Artur" userId="9c34c8cc-b1df-44f6-bea5-dcf7a54ee35f" providerId="ADAL" clId="{22E6C9F9-4EB7-4872-BA82-7948E8D611C2}" dt="2021-06-01T08:47:48.877" v="301" actId="790"/>
            <ac:spMkLst>
              <pc:docMk/>
              <pc:sldMasterMk cId="1683658382" sldId="2147483648"/>
              <pc:sldLayoutMk cId="2320195571" sldId="2147483686"/>
              <ac:spMk id="14" creationId="{EE3E2CEF-B9DC-4BC7-912D-0AF3140E0BBE}"/>
            </ac:spMkLst>
          </pc:spChg>
          <pc:spChg chg="mod">
            <ac:chgData name="Kolakowski, Artur" userId="9c34c8cc-b1df-44f6-bea5-dcf7a54ee35f" providerId="ADAL" clId="{22E6C9F9-4EB7-4872-BA82-7948E8D611C2}" dt="2021-06-01T08:47:48.878" v="302" actId="790"/>
            <ac:spMkLst>
              <pc:docMk/>
              <pc:sldMasterMk cId="1683658382" sldId="2147483648"/>
              <pc:sldLayoutMk cId="2320195571" sldId="2147483686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094" v="588" actId="790"/>
          <pc:sldLayoutMkLst>
            <pc:docMk/>
            <pc:sldMasterMk cId="1683658382" sldId="2147483648"/>
            <pc:sldLayoutMk cId="2063658926" sldId="2147483688"/>
          </pc:sldLayoutMkLst>
          <pc:spChg chg="mod">
            <ac:chgData name="Kolakowski, Artur" userId="9c34c8cc-b1df-44f6-bea5-dcf7a54ee35f" providerId="ADAL" clId="{22E6C9F9-4EB7-4872-BA82-7948E8D611C2}" dt="2021-06-01T08:47:49.094" v="588" actId="790"/>
            <ac:spMkLst>
              <pc:docMk/>
              <pc:sldMasterMk cId="1683658382" sldId="2147483648"/>
              <pc:sldLayoutMk cId="2063658926" sldId="2147483688"/>
              <ac:spMk id="2" creationId="{F6172FFC-9966-4FB3-B3D2-FBE84B01901E}"/>
            </ac:spMkLst>
          </pc:spChg>
          <pc:spChg chg="mod">
            <ac:chgData name="Kolakowski, Artur" userId="9c34c8cc-b1df-44f6-bea5-dcf7a54ee35f" providerId="ADAL" clId="{22E6C9F9-4EB7-4872-BA82-7948E8D611C2}" dt="2021-06-01T08:47:49.093" v="586" actId="790"/>
            <ac:spMkLst>
              <pc:docMk/>
              <pc:sldMasterMk cId="1683658382" sldId="2147483648"/>
              <pc:sldLayoutMk cId="2063658926" sldId="2147483688"/>
              <ac:spMk id="3" creationId="{EBA2B6B1-8B85-4F7A-B1B8-3C2A2CA72C15}"/>
            </ac:spMkLst>
          </pc:spChg>
          <pc:spChg chg="mod">
            <ac:chgData name="Kolakowski, Artur" userId="9c34c8cc-b1df-44f6-bea5-dcf7a54ee35f" providerId="ADAL" clId="{22E6C9F9-4EB7-4872-BA82-7948E8D611C2}" dt="2021-06-01T08:47:49.090" v="582" actId="790"/>
            <ac:spMkLst>
              <pc:docMk/>
              <pc:sldMasterMk cId="1683658382" sldId="2147483648"/>
              <pc:sldLayoutMk cId="2063658926" sldId="2147483688"/>
              <ac:spMk id="15" creationId="{8EF5646D-2EB2-41E1-98F7-8AFF5323E04E}"/>
            </ac:spMkLst>
          </pc:spChg>
          <pc:spChg chg="mod">
            <ac:chgData name="Kolakowski, Artur" userId="9c34c8cc-b1df-44f6-bea5-dcf7a54ee35f" providerId="ADAL" clId="{22E6C9F9-4EB7-4872-BA82-7948E8D611C2}" dt="2021-06-01T08:47:49.091" v="584" actId="790"/>
            <ac:spMkLst>
              <pc:docMk/>
              <pc:sldMasterMk cId="1683658382" sldId="2147483648"/>
              <pc:sldLayoutMk cId="2063658926" sldId="2147483688"/>
              <ac:spMk id="17" creationId="{7764AC2A-714D-48E6-8850-2398C74A5907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101" v="597" actId="790"/>
          <pc:sldLayoutMkLst>
            <pc:docMk/>
            <pc:sldMasterMk cId="1683658382" sldId="2147483648"/>
            <pc:sldLayoutMk cId="1038721085" sldId="2147483689"/>
          </pc:sldLayoutMkLst>
          <pc:spChg chg="mod">
            <ac:chgData name="Kolakowski, Artur" userId="9c34c8cc-b1df-44f6-bea5-dcf7a54ee35f" providerId="ADAL" clId="{22E6C9F9-4EB7-4872-BA82-7948E8D611C2}" dt="2021-06-01T08:47:49.101" v="597" actId="790"/>
            <ac:spMkLst>
              <pc:docMk/>
              <pc:sldMasterMk cId="1683658382" sldId="2147483648"/>
              <pc:sldLayoutMk cId="1038721085" sldId="2147483689"/>
              <ac:spMk id="2" creationId="{4EE71AD2-3B17-4BBC-A780-3AEAE01E7470}"/>
            </ac:spMkLst>
          </pc:spChg>
          <pc:spChg chg="mod">
            <ac:chgData name="Kolakowski, Artur" userId="9c34c8cc-b1df-44f6-bea5-dcf7a54ee35f" providerId="ADAL" clId="{22E6C9F9-4EB7-4872-BA82-7948E8D611C2}" dt="2021-06-01T08:47:49.099" v="595" actId="790"/>
            <ac:spMkLst>
              <pc:docMk/>
              <pc:sldMasterMk cId="1683658382" sldId="2147483648"/>
              <pc:sldLayoutMk cId="1038721085" sldId="2147483689"/>
              <ac:spMk id="3" creationId="{C903090B-018E-41F6-821A-0DB185B16788}"/>
            </ac:spMkLst>
          </pc:spChg>
          <pc:spChg chg="mod">
            <ac:chgData name="Kolakowski, Artur" userId="9c34c8cc-b1df-44f6-bea5-dcf7a54ee35f" providerId="ADAL" clId="{22E6C9F9-4EB7-4872-BA82-7948E8D611C2}" dt="2021-06-01T08:47:49.095" v="590" actId="790"/>
            <ac:spMkLst>
              <pc:docMk/>
              <pc:sldMasterMk cId="1683658382" sldId="2147483648"/>
              <pc:sldLayoutMk cId="1038721085" sldId="2147483689"/>
              <ac:spMk id="9" creationId="{6957406C-CA6F-47F8-9FC9-A15BE313C415}"/>
            </ac:spMkLst>
          </pc:spChg>
          <pc:spChg chg="mod">
            <ac:chgData name="Kolakowski, Artur" userId="9c34c8cc-b1df-44f6-bea5-dcf7a54ee35f" providerId="ADAL" clId="{22E6C9F9-4EB7-4872-BA82-7948E8D611C2}" dt="2021-06-01T08:47:49.096" v="591" actId="790"/>
            <ac:spMkLst>
              <pc:docMk/>
              <pc:sldMasterMk cId="1683658382" sldId="2147483648"/>
              <pc:sldLayoutMk cId="1038721085" sldId="2147483689"/>
              <ac:spMk id="10" creationId="{371489F8-FD72-440E-84EC-51D4A768BB5E}"/>
            </ac:spMkLst>
          </pc:spChg>
          <pc:spChg chg="mod">
            <ac:chgData name="Kolakowski, Artur" userId="9c34c8cc-b1df-44f6-bea5-dcf7a54ee35f" providerId="ADAL" clId="{22E6C9F9-4EB7-4872-BA82-7948E8D611C2}" dt="2021-06-01T08:47:49.097" v="593" actId="790"/>
            <ac:spMkLst>
              <pc:docMk/>
              <pc:sldMasterMk cId="1683658382" sldId="2147483648"/>
              <pc:sldLayoutMk cId="1038721085" sldId="2147483689"/>
              <ac:spMk id="22" creationId="{5535819F-7681-4776-AE9B-BEAB22E80CFE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106" v="604" actId="790"/>
          <pc:sldLayoutMkLst>
            <pc:docMk/>
            <pc:sldMasterMk cId="1683658382" sldId="2147483648"/>
            <pc:sldLayoutMk cId="3024562262" sldId="2147483690"/>
          </pc:sldLayoutMkLst>
          <pc:spChg chg="mod">
            <ac:chgData name="Kolakowski, Artur" userId="9c34c8cc-b1df-44f6-bea5-dcf7a54ee35f" providerId="ADAL" clId="{22E6C9F9-4EB7-4872-BA82-7948E8D611C2}" dt="2021-06-01T08:47:49.103" v="600" actId="790"/>
            <ac:spMkLst>
              <pc:docMk/>
              <pc:sldMasterMk cId="1683658382" sldId="2147483648"/>
              <pc:sldLayoutMk cId="3024562262" sldId="2147483690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06" v="604" actId="790"/>
            <ac:spMkLst>
              <pc:docMk/>
              <pc:sldMasterMk cId="1683658382" sldId="2147483648"/>
              <pc:sldLayoutMk cId="3024562262" sldId="2147483690"/>
              <ac:spMk id="3" creationId="{1F90604F-7FA1-41D8-9914-866F3305034E}"/>
            </ac:spMkLst>
          </pc:spChg>
          <pc:spChg chg="mod">
            <ac:chgData name="Kolakowski, Artur" userId="9c34c8cc-b1df-44f6-bea5-dcf7a54ee35f" providerId="ADAL" clId="{22E6C9F9-4EB7-4872-BA82-7948E8D611C2}" dt="2021-06-01T08:47:49.105" v="602" actId="790"/>
            <ac:spMkLst>
              <pc:docMk/>
              <pc:sldMasterMk cId="1683658382" sldId="2147483648"/>
              <pc:sldLayoutMk cId="3024562262" sldId="2147483690"/>
              <ac:spMk id="4" creationId="{2818CA98-330E-4FE7-B6FF-632E3112335A}"/>
            </ac:spMkLst>
          </pc:spChg>
          <pc:spChg chg="mod">
            <ac:chgData name="Kolakowski, Artur" userId="9c34c8cc-b1df-44f6-bea5-dcf7a54ee35f" providerId="ADAL" clId="{22E6C9F9-4EB7-4872-BA82-7948E8D611C2}" dt="2021-06-01T08:47:49.102" v="598" actId="790"/>
            <ac:spMkLst>
              <pc:docMk/>
              <pc:sldMasterMk cId="1683658382" sldId="2147483648"/>
              <pc:sldLayoutMk cId="3024562262" sldId="2147483690"/>
              <ac:spMk id="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116" v="617" actId="790"/>
          <pc:sldLayoutMkLst>
            <pc:docMk/>
            <pc:sldMasterMk cId="1683658382" sldId="2147483648"/>
            <pc:sldLayoutMk cId="4280461100" sldId="2147483691"/>
          </pc:sldLayoutMkLst>
          <pc:spChg chg="mod">
            <ac:chgData name="Kolakowski, Artur" userId="9c34c8cc-b1df-44f6-bea5-dcf7a54ee35f" providerId="ADAL" clId="{22E6C9F9-4EB7-4872-BA82-7948E8D611C2}" dt="2021-06-01T08:47:49.112" v="613" actId="790"/>
            <ac:spMkLst>
              <pc:docMk/>
              <pc:sldMasterMk cId="1683658382" sldId="2147483648"/>
              <pc:sldLayoutMk cId="4280461100" sldId="2147483691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16" v="617" actId="790"/>
            <ac:spMkLst>
              <pc:docMk/>
              <pc:sldMasterMk cId="1683658382" sldId="2147483648"/>
              <pc:sldLayoutMk cId="4280461100" sldId="2147483691"/>
              <ac:spMk id="3" creationId="{DB2C94F6-2456-49E7-A85E-744A4B16A883}"/>
            </ac:spMkLst>
          </pc:spChg>
          <pc:spChg chg="mod">
            <ac:chgData name="Kolakowski, Artur" userId="9c34c8cc-b1df-44f6-bea5-dcf7a54ee35f" providerId="ADAL" clId="{22E6C9F9-4EB7-4872-BA82-7948E8D611C2}" dt="2021-06-01T08:47:49.114" v="615" actId="790"/>
            <ac:spMkLst>
              <pc:docMk/>
              <pc:sldMasterMk cId="1683658382" sldId="2147483648"/>
              <pc:sldLayoutMk cId="4280461100" sldId="2147483691"/>
              <ac:spMk id="4" creationId="{92DC03DA-1907-4E05-9BC8-105621713139}"/>
            </ac:spMkLst>
          </pc:spChg>
          <pc:spChg chg="mod">
            <ac:chgData name="Kolakowski, Artur" userId="9c34c8cc-b1df-44f6-bea5-dcf7a54ee35f" providerId="ADAL" clId="{22E6C9F9-4EB7-4872-BA82-7948E8D611C2}" dt="2021-06-01T08:47:49.111" v="611" actId="790"/>
            <ac:spMkLst>
              <pc:docMk/>
              <pc:sldMasterMk cId="1683658382" sldId="2147483648"/>
              <pc:sldLayoutMk cId="4280461100" sldId="2147483691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11" v="610" actId="790"/>
            <ac:spMkLst>
              <pc:docMk/>
              <pc:sldMasterMk cId="1683658382" sldId="2147483648"/>
              <pc:sldLayoutMk cId="4280461100" sldId="2147483691"/>
              <ac:spMk id="1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127" v="632" actId="790"/>
          <pc:sldLayoutMkLst>
            <pc:docMk/>
            <pc:sldMasterMk cId="1683658382" sldId="2147483648"/>
            <pc:sldLayoutMk cId="3637944458" sldId="2147483692"/>
          </pc:sldLayoutMkLst>
          <pc:spChg chg="mod">
            <ac:chgData name="Kolakowski, Artur" userId="9c34c8cc-b1df-44f6-bea5-dcf7a54ee35f" providerId="ADAL" clId="{22E6C9F9-4EB7-4872-BA82-7948E8D611C2}" dt="2021-06-01T08:47:49.127" v="632" actId="790"/>
            <ac:spMkLst>
              <pc:docMk/>
              <pc:sldMasterMk cId="1683658382" sldId="2147483648"/>
              <pc:sldLayoutMk cId="3637944458" sldId="2147483692"/>
              <ac:spMk id="2" creationId="{0977D698-96B1-4B1C-AC10-E28AA670736D}"/>
            </ac:spMkLst>
          </pc:spChg>
          <pc:spChg chg="mod">
            <ac:chgData name="Kolakowski, Artur" userId="9c34c8cc-b1df-44f6-bea5-dcf7a54ee35f" providerId="ADAL" clId="{22E6C9F9-4EB7-4872-BA82-7948E8D611C2}" dt="2021-06-01T08:47:49.126" v="630" actId="790"/>
            <ac:spMkLst>
              <pc:docMk/>
              <pc:sldMasterMk cId="1683658382" sldId="2147483648"/>
              <pc:sldLayoutMk cId="3637944458" sldId="2147483692"/>
              <ac:spMk id="3" creationId="{C2D12F7D-5A80-4CB3-A519-0EC3099CAB83}"/>
            </ac:spMkLst>
          </pc:spChg>
          <pc:spChg chg="mod">
            <ac:chgData name="Kolakowski, Artur" userId="9c34c8cc-b1df-44f6-bea5-dcf7a54ee35f" providerId="ADAL" clId="{22E6C9F9-4EB7-4872-BA82-7948E8D611C2}" dt="2021-06-01T08:47:49.122" v="624" actId="790"/>
            <ac:spMkLst>
              <pc:docMk/>
              <pc:sldMasterMk cId="1683658382" sldId="2147483648"/>
              <pc:sldLayoutMk cId="3637944458" sldId="2147483692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23" v="626" actId="790"/>
            <ac:spMkLst>
              <pc:docMk/>
              <pc:sldMasterMk cId="1683658382" sldId="2147483648"/>
              <pc:sldLayoutMk cId="3637944458" sldId="2147483692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21" v="623" actId="790"/>
            <ac:spMkLst>
              <pc:docMk/>
              <pc:sldMasterMk cId="1683658382" sldId="2147483648"/>
              <pc:sldLayoutMk cId="3637944458" sldId="2147483692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24" v="628" actId="790"/>
            <ac:spMkLst>
              <pc:docMk/>
              <pc:sldMasterMk cId="1683658382" sldId="2147483648"/>
              <pc:sldLayoutMk cId="3637944458" sldId="2147483692"/>
              <ac:spMk id="14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142" v="651" actId="790"/>
          <pc:sldLayoutMkLst>
            <pc:docMk/>
            <pc:sldMasterMk cId="1683658382" sldId="2147483648"/>
            <pc:sldLayoutMk cId="563811769" sldId="2147483693"/>
          </pc:sldLayoutMkLst>
          <pc:spChg chg="mod">
            <ac:chgData name="Kolakowski, Artur" userId="9c34c8cc-b1df-44f6-bea5-dcf7a54ee35f" providerId="ADAL" clId="{22E6C9F9-4EB7-4872-BA82-7948E8D611C2}" dt="2021-06-01T08:47:49.140" v="647" actId="790"/>
            <ac:spMkLst>
              <pc:docMk/>
              <pc:sldMasterMk cId="1683658382" sldId="2147483648"/>
              <pc:sldLayoutMk cId="563811769" sldId="2147483693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42" v="651" actId="790"/>
            <ac:spMkLst>
              <pc:docMk/>
              <pc:sldMasterMk cId="1683658382" sldId="2147483648"/>
              <pc:sldLayoutMk cId="563811769" sldId="2147483693"/>
              <ac:spMk id="3" creationId="{C2633DB1-4E58-49AF-9CC5-F4480459AEB7}"/>
            </ac:spMkLst>
          </pc:spChg>
          <pc:spChg chg="mod">
            <ac:chgData name="Kolakowski, Artur" userId="9c34c8cc-b1df-44f6-bea5-dcf7a54ee35f" providerId="ADAL" clId="{22E6C9F9-4EB7-4872-BA82-7948E8D611C2}" dt="2021-06-01T08:47:49.141" v="649" actId="790"/>
            <ac:spMkLst>
              <pc:docMk/>
              <pc:sldMasterMk cId="1683658382" sldId="2147483648"/>
              <pc:sldLayoutMk cId="563811769" sldId="2147483693"/>
              <ac:spMk id="4" creationId="{F37736B1-D7A7-4407-BE85-C3B77D9DE3FC}"/>
            </ac:spMkLst>
          </pc:spChg>
          <pc:spChg chg="mod">
            <ac:chgData name="Kolakowski, Artur" userId="9c34c8cc-b1df-44f6-bea5-dcf7a54ee35f" providerId="ADAL" clId="{22E6C9F9-4EB7-4872-BA82-7948E8D611C2}" dt="2021-06-01T08:47:49.137" v="644" actId="790"/>
            <ac:spMkLst>
              <pc:docMk/>
              <pc:sldMasterMk cId="1683658382" sldId="2147483648"/>
              <pc:sldLayoutMk cId="563811769" sldId="2147483693"/>
              <ac:spMk id="7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38" v="645" actId="790"/>
            <ac:spMkLst>
              <pc:docMk/>
              <pc:sldMasterMk cId="1683658382" sldId="2147483648"/>
              <pc:sldLayoutMk cId="563811769" sldId="2147483693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32" v="638" actId="790"/>
            <ac:spMkLst>
              <pc:docMk/>
              <pc:sldMasterMk cId="1683658382" sldId="2147483648"/>
              <pc:sldLayoutMk cId="563811769" sldId="2147483693"/>
              <ac:spMk id="1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153" v="666" actId="790"/>
          <pc:sldLayoutMkLst>
            <pc:docMk/>
            <pc:sldMasterMk cId="1683658382" sldId="2147483648"/>
            <pc:sldLayoutMk cId="163535228" sldId="2147483694"/>
          </pc:sldLayoutMkLst>
          <pc:spChg chg="mod">
            <ac:chgData name="Kolakowski, Artur" userId="9c34c8cc-b1df-44f6-bea5-dcf7a54ee35f" providerId="ADAL" clId="{22E6C9F9-4EB7-4872-BA82-7948E8D611C2}" dt="2021-06-01T08:47:49.150" v="662" actId="790"/>
            <ac:spMkLst>
              <pc:docMk/>
              <pc:sldMasterMk cId="1683658382" sldId="2147483648"/>
              <pc:sldLayoutMk cId="163535228" sldId="2147483694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53" v="666" actId="790"/>
            <ac:spMkLst>
              <pc:docMk/>
              <pc:sldMasterMk cId="1683658382" sldId="2147483648"/>
              <pc:sldLayoutMk cId="163535228" sldId="2147483694"/>
              <ac:spMk id="3" creationId="{62B249EC-9477-452C-91FB-A412BD37EFC8}"/>
            </ac:spMkLst>
          </pc:spChg>
          <pc:spChg chg="mod">
            <ac:chgData name="Kolakowski, Artur" userId="9c34c8cc-b1df-44f6-bea5-dcf7a54ee35f" providerId="ADAL" clId="{22E6C9F9-4EB7-4872-BA82-7948E8D611C2}" dt="2021-06-01T08:47:49.152" v="664" actId="790"/>
            <ac:spMkLst>
              <pc:docMk/>
              <pc:sldMasterMk cId="1683658382" sldId="2147483648"/>
              <pc:sldLayoutMk cId="163535228" sldId="2147483694"/>
              <ac:spMk id="4" creationId="{8085FE46-B145-48DA-84CC-BEC7ABB0F6C2}"/>
            </ac:spMkLst>
          </pc:spChg>
          <pc:spChg chg="mod">
            <ac:chgData name="Kolakowski, Artur" userId="9c34c8cc-b1df-44f6-bea5-dcf7a54ee35f" providerId="ADAL" clId="{22E6C9F9-4EB7-4872-BA82-7948E8D611C2}" dt="2021-06-01T08:47:49.149" v="659" actId="790"/>
            <ac:spMkLst>
              <pc:docMk/>
              <pc:sldMasterMk cId="1683658382" sldId="2147483648"/>
              <pc:sldLayoutMk cId="163535228" sldId="2147483694"/>
              <ac:spMk id="7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49" v="660" actId="790"/>
            <ac:spMkLst>
              <pc:docMk/>
              <pc:sldMasterMk cId="1683658382" sldId="2147483648"/>
              <pc:sldLayoutMk cId="163535228" sldId="2147483694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44" v="653" actId="790"/>
            <ac:spMkLst>
              <pc:docMk/>
              <pc:sldMasterMk cId="1683658382" sldId="2147483648"/>
              <pc:sldLayoutMk cId="163535228" sldId="2147483694"/>
              <ac:spMk id="11" creationId="{685C0DB9-A0DF-42B9-B705-83944EECB349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190" v="718" actId="790"/>
          <pc:sldLayoutMkLst>
            <pc:docMk/>
            <pc:sldMasterMk cId="1683658382" sldId="2147483648"/>
            <pc:sldLayoutMk cId="2683497545" sldId="2147483697"/>
          </pc:sldLayoutMkLst>
          <pc:spChg chg="mod">
            <ac:chgData name="Kolakowski, Artur" userId="9c34c8cc-b1df-44f6-bea5-dcf7a54ee35f" providerId="ADAL" clId="{22E6C9F9-4EB7-4872-BA82-7948E8D611C2}" dt="2021-06-01T08:47:49.190" v="718" actId="790"/>
            <ac:spMkLst>
              <pc:docMk/>
              <pc:sldMasterMk cId="1683658382" sldId="2147483648"/>
              <pc:sldLayoutMk cId="2683497545" sldId="2147483697"/>
              <ac:spMk id="2" creationId="{191AA25E-ECBD-44CD-9DE9-F058616E771E}"/>
            </ac:spMkLst>
          </pc:spChg>
          <pc:spChg chg="mod">
            <ac:chgData name="Kolakowski, Artur" userId="9c34c8cc-b1df-44f6-bea5-dcf7a54ee35f" providerId="ADAL" clId="{22E6C9F9-4EB7-4872-BA82-7948E8D611C2}" dt="2021-06-01T08:47:49.189" v="716" actId="790"/>
            <ac:spMkLst>
              <pc:docMk/>
              <pc:sldMasterMk cId="1683658382" sldId="2147483648"/>
              <pc:sldLayoutMk cId="2683497545" sldId="2147483697"/>
              <ac:spMk id="3" creationId="{6B8E13A3-BC15-450D-96D1-EB785D605BB8}"/>
            </ac:spMkLst>
          </pc:spChg>
          <pc:spChg chg="mod">
            <ac:chgData name="Kolakowski, Artur" userId="9c34c8cc-b1df-44f6-bea5-dcf7a54ee35f" providerId="ADAL" clId="{22E6C9F9-4EB7-4872-BA82-7948E8D611C2}" dt="2021-06-01T08:47:49.187" v="714" actId="790"/>
            <ac:spMkLst>
              <pc:docMk/>
              <pc:sldMasterMk cId="1683658382" sldId="2147483648"/>
              <pc:sldLayoutMk cId="2683497545" sldId="2147483697"/>
              <ac:spMk id="4" creationId="{4B1C1C31-7119-4D9E-8DED-87033B4B0713}"/>
            </ac:spMkLst>
          </pc:spChg>
          <pc:spChg chg="mod">
            <ac:chgData name="Kolakowski, Artur" userId="9c34c8cc-b1df-44f6-bea5-dcf7a54ee35f" providerId="ADAL" clId="{22E6C9F9-4EB7-4872-BA82-7948E8D611C2}" dt="2021-06-01T08:47:49.184" v="709" actId="790"/>
            <ac:spMkLst>
              <pc:docMk/>
              <pc:sldMasterMk cId="1683658382" sldId="2147483648"/>
              <pc:sldLayoutMk cId="2683497545" sldId="2147483697"/>
              <ac:spMk id="9" creationId="{184DB124-5DB1-4AD3-9276-D81D2209D170}"/>
            </ac:spMkLst>
          </pc:spChg>
          <pc:spChg chg="mod">
            <ac:chgData name="Kolakowski, Artur" userId="9c34c8cc-b1df-44f6-bea5-dcf7a54ee35f" providerId="ADAL" clId="{22E6C9F9-4EB7-4872-BA82-7948E8D611C2}" dt="2021-06-01T08:47:49.186" v="712" actId="790"/>
            <ac:spMkLst>
              <pc:docMk/>
              <pc:sldMasterMk cId="1683658382" sldId="2147483648"/>
              <pc:sldLayoutMk cId="2683497545" sldId="2147483697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85" v="711" actId="790"/>
            <ac:spMkLst>
              <pc:docMk/>
              <pc:sldMasterMk cId="1683658382" sldId="2147483648"/>
              <pc:sldLayoutMk cId="2683497545" sldId="2147483697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952" v="401" actId="790"/>
          <pc:sldLayoutMkLst>
            <pc:docMk/>
            <pc:sldMasterMk cId="1683658382" sldId="2147483648"/>
            <pc:sldLayoutMk cId="346511524" sldId="2147483698"/>
          </pc:sldLayoutMkLst>
          <pc:spChg chg="mod">
            <ac:chgData name="Kolakowski, Artur" userId="9c34c8cc-b1df-44f6-bea5-dcf7a54ee35f" providerId="ADAL" clId="{22E6C9F9-4EB7-4872-BA82-7948E8D611C2}" dt="2021-06-01T08:47:48.952" v="401" actId="790"/>
            <ac:spMkLst>
              <pc:docMk/>
              <pc:sldMasterMk cId="1683658382" sldId="2147483648"/>
              <pc:sldLayoutMk cId="346511524" sldId="2147483698"/>
              <ac:spMk id="2" creationId="{1B9DB588-CD3A-4605-99DD-5D58A0334468}"/>
            </ac:spMkLst>
          </pc:spChg>
          <pc:spChg chg="mod">
            <ac:chgData name="Kolakowski, Artur" userId="9c34c8cc-b1df-44f6-bea5-dcf7a54ee35f" providerId="ADAL" clId="{22E6C9F9-4EB7-4872-BA82-7948E8D611C2}" dt="2021-06-01T08:47:48.951" v="399" actId="790"/>
            <ac:spMkLst>
              <pc:docMk/>
              <pc:sldMasterMk cId="1683658382" sldId="2147483648"/>
              <pc:sldLayoutMk cId="346511524" sldId="2147483698"/>
              <ac:spMk id="3" creationId="{208FD370-F534-4533-9D1C-D71C0301D4F5}"/>
            </ac:spMkLst>
          </pc:spChg>
          <pc:spChg chg="mod">
            <ac:chgData name="Kolakowski, Artur" userId="9c34c8cc-b1df-44f6-bea5-dcf7a54ee35f" providerId="ADAL" clId="{22E6C9F9-4EB7-4872-BA82-7948E8D611C2}" dt="2021-06-01T08:47:48.949" v="397" actId="790"/>
            <ac:spMkLst>
              <pc:docMk/>
              <pc:sldMasterMk cId="1683658382" sldId="2147483648"/>
              <pc:sldLayoutMk cId="346511524" sldId="2147483698"/>
              <ac:spMk id="4" creationId="{5B4DC083-771D-42FC-A297-31FED015807F}"/>
            </ac:spMkLst>
          </pc:spChg>
          <pc:spChg chg="mod">
            <ac:chgData name="Kolakowski, Artur" userId="9c34c8cc-b1df-44f6-bea5-dcf7a54ee35f" providerId="ADAL" clId="{22E6C9F9-4EB7-4872-BA82-7948E8D611C2}" dt="2021-06-01T08:47:48.947" v="394" actId="790"/>
            <ac:spMkLst>
              <pc:docMk/>
              <pc:sldMasterMk cId="1683658382" sldId="2147483648"/>
              <pc:sldLayoutMk cId="346511524" sldId="2147483698"/>
              <ac:spMk id="15" creationId="{BE367876-B551-4115-B469-74C12D0C1CE4}"/>
            </ac:spMkLst>
          </pc:spChg>
          <pc:spChg chg="mod">
            <ac:chgData name="Kolakowski, Artur" userId="9c34c8cc-b1df-44f6-bea5-dcf7a54ee35f" providerId="ADAL" clId="{22E6C9F9-4EB7-4872-BA82-7948E8D611C2}" dt="2021-06-01T08:47:48.948" v="395" actId="790"/>
            <ac:spMkLst>
              <pc:docMk/>
              <pc:sldMasterMk cId="1683658382" sldId="2147483648"/>
              <pc:sldLayoutMk cId="346511524" sldId="2147483698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46" v="392" actId="790"/>
            <ac:spMkLst>
              <pc:docMk/>
              <pc:sldMasterMk cId="1683658382" sldId="2147483648"/>
              <pc:sldLayoutMk cId="346511524" sldId="2147483698"/>
              <ac:spMk id="21" creationId="{790CE829-C5DB-4D0F-8D68-9F31A94FC42A}"/>
            </ac:spMkLst>
          </pc:spChg>
          <pc:spChg chg="mod">
            <ac:chgData name="Kolakowski, Artur" userId="9c34c8cc-b1df-44f6-bea5-dcf7a54ee35f" providerId="ADAL" clId="{22E6C9F9-4EB7-4872-BA82-7948E8D611C2}" dt="2021-06-01T08:47:48.941" v="386" actId="790"/>
            <ac:spMkLst>
              <pc:docMk/>
              <pc:sldMasterMk cId="1683658382" sldId="2147483648"/>
              <pc:sldLayoutMk cId="346511524" sldId="2147483698"/>
              <ac:spMk id="28" creationId="{C2D9C38D-0C96-4F06-9088-13547C056F33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028" v="501" actId="790"/>
          <pc:sldLayoutMkLst>
            <pc:docMk/>
            <pc:sldMasterMk cId="1683658382" sldId="2147483648"/>
            <pc:sldLayoutMk cId="11332372" sldId="2147483699"/>
          </pc:sldLayoutMkLst>
          <pc:spChg chg="mod">
            <ac:chgData name="Kolakowski, Artur" userId="9c34c8cc-b1df-44f6-bea5-dcf7a54ee35f" providerId="ADAL" clId="{22E6C9F9-4EB7-4872-BA82-7948E8D611C2}" dt="2021-06-01T08:47:49.027" v="499" actId="790"/>
            <ac:spMkLst>
              <pc:docMk/>
              <pc:sldMasterMk cId="1683658382" sldId="2147483648"/>
              <pc:sldLayoutMk cId="11332372" sldId="2147483699"/>
              <ac:spMk id="2" creationId="{C64F2FF0-0CF5-4CC1-8878-96534C54D9A0}"/>
            </ac:spMkLst>
          </pc:spChg>
          <pc:spChg chg="mod">
            <ac:chgData name="Kolakowski, Artur" userId="9c34c8cc-b1df-44f6-bea5-dcf7a54ee35f" providerId="ADAL" clId="{22E6C9F9-4EB7-4872-BA82-7948E8D611C2}" dt="2021-06-01T08:47:49.028" v="501" actId="790"/>
            <ac:spMkLst>
              <pc:docMk/>
              <pc:sldMasterMk cId="1683658382" sldId="2147483648"/>
              <pc:sldLayoutMk cId="11332372" sldId="2147483699"/>
              <ac:spMk id="3" creationId="{749AAC13-0724-4F89-9282-2A985E0669E8}"/>
            </ac:spMkLst>
          </pc:spChg>
          <pc:spChg chg="mod">
            <ac:chgData name="Kolakowski, Artur" userId="9c34c8cc-b1df-44f6-bea5-dcf7a54ee35f" providerId="ADAL" clId="{22E6C9F9-4EB7-4872-BA82-7948E8D611C2}" dt="2021-06-01T08:47:49.011" v="479" actId="790"/>
            <ac:spMkLst>
              <pc:docMk/>
              <pc:sldMasterMk cId="1683658382" sldId="2147483648"/>
              <pc:sldLayoutMk cId="11332372" sldId="2147483699"/>
              <ac:spMk id="4" creationId="{C9EF0ECA-DE60-41FE-A905-507AB710EE5B}"/>
            </ac:spMkLst>
          </pc:spChg>
          <pc:spChg chg="mod">
            <ac:chgData name="Kolakowski, Artur" userId="9c34c8cc-b1df-44f6-bea5-dcf7a54ee35f" providerId="ADAL" clId="{22E6C9F9-4EB7-4872-BA82-7948E8D611C2}" dt="2021-06-01T08:47:49.009" v="476" actId="790"/>
            <ac:spMkLst>
              <pc:docMk/>
              <pc:sldMasterMk cId="1683658382" sldId="2147483648"/>
              <pc:sldLayoutMk cId="11332372" sldId="2147483699"/>
              <ac:spMk id="14" creationId="{C831EBB5-21C4-4F56-9D7F-EDB7844B96AF}"/>
            </ac:spMkLst>
          </pc:spChg>
          <pc:spChg chg="mod">
            <ac:chgData name="Kolakowski, Artur" userId="9c34c8cc-b1df-44f6-bea5-dcf7a54ee35f" providerId="ADAL" clId="{22E6C9F9-4EB7-4872-BA82-7948E8D611C2}" dt="2021-06-01T08:47:49.021" v="491" actId="790"/>
            <ac:spMkLst>
              <pc:docMk/>
              <pc:sldMasterMk cId="1683658382" sldId="2147483648"/>
              <pc:sldLayoutMk cId="11332372" sldId="2147483699"/>
              <ac:spMk id="18" creationId="{F2DA2588-EB78-4045-A57D-317AA672516D}"/>
            </ac:spMkLst>
          </pc:spChg>
          <pc:spChg chg="mod">
            <ac:chgData name="Kolakowski, Artur" userId="9c34c8cc-b1df-44f6-bea5-dcf7a54ee35f" providerId="ADAL" clId="{22E6C9F9-4EB7-4872-BA82-7948E8D611C2}" dt="2021-06-01T08:47:49.016" v="485" actId="790"/>
            <ac:spMkLst>
              <pc:docMk/>
              <pc:sldMasterMk cId="1683658382" sldId="2147483648"/>
              <pc:sldLayoutMk cId="11332372" sldId="2147483699"/>
              <ac:spMk id="19" creationId="{1074A59D-DDE4-4FB2-838A-D5C8E7AD19E1}"/>
            </ac:spMkLst>
          </pc:spChg>
          <pc:spChg chg="mod">
            <ac:chgData name="Kolakowski, Artur" userId="9c34c8cc-b1df-44f6-bea5-dcf7a54ee35f" providerId="ADAL" clId="{22E6C9F9-4EB7-4872-BA82-7948E8D611C2}" dt="2021-06-01T08:47:49.010" v="477" actId="790"/>
            <ac:spMkLst>
              <pc:docMk/>
              <pc:sldMasterMk cId="1683658382" sldId="2147483648"/>
              <pc:sldLayoutMk cId="11332372" sldId="2147483699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026" v="497" actId="790"/>
            <ac:spMkLst>
              <pc:docMk/>
              <pc:sldMasterMk cId="1683658382" sldId="2147483648"/>
              <pc:sldLayoutMk cId="11332372" sldId="2147483699"/>
              <ac:spMk id="31" creationId="{31336B0C-F91E-47D8-936F-836334818CB0}"/>
            </ac:spMkLst>
          </pc:spChg>
        </pc:sldLayoutChg>
        <pc:sldLayoutChg chg="modSp mod ord">
          <pc:chgData name="Kolakowski, Artur" userId="9c34c8cc-b1df-44f6-bea5-dcf7a54ee35f" providerId="ADAL" clId="{22E6C9F9-4EB7-4872-BA82-7948E8D611C2}" dt="2021-06-01T08:47:49.256" v="818" actId="790"/>
          <pc:sldLayoutMkLst>
            <pc:docMk/>
            <pc:sldMasterMk cId="1683658382" sldId="2147483648"/>
            <pc:sldLayoutMk cId="374564903" sldId="2147483700"/>
          </pc:sldLayoutMkLst>
          <pc:spChg chg="mod">
            <ac:chgData name="Kolakowski, Artur" userId="9c34c8cc-b1df-44f6-bea5-dcf7a54ee35f" providerId="ADAL" clId="{22E6C9F9-4EB7-4872-BA82-7948E8D611C2}" dt="2021-06-01T08:47:49.254" v="816" actId="790"/>
            <ac:spMkLst>
              <pc:docMk/>
              <pc:sldMasterMk cId="1683658382" sldId="2147483648"/>
              <pc:sldLayoutMk cId="374564903" sldId="2147483700"/>
              <ac:spMk id="12" creationId="{B56764AC-9C6B-4C1D-BE2B-C4E8A087CA75}"/>
            </ac:spMkLst>
          </pc:spChg>
          <pc:spChg chg="mod">
            <ac:chgData name="Kolakowski, Artur" userId="9c34c8cc-b1df-44f6-bea5-dcf7a54ee35f" providerId="ADAL" clId="{22E6C9F9-4EB7-4872-BA82-7948E8D611C2}" dt="2021-06-01T08:47:49.256" v="818" actId="790"/>
            <ac:spMkLst>
              <pc:docMk/>
              <pc:sldMasterMk cId="1683658382" sldId="2147483648"/>
              <pc:sldLayoutMk cId="374564903" sldId="2147483700"/>
              <ac:spMk id="13" creationId="{B08835D9-51EC-4CAD-A07F-93C2FF4161B9}"/>
            </ac:spMkLst>
          </pc:spChg>
          <pc:spChg chg="mod">
            <ac:chgData name="Kolakowski, Artur" userId="9c34c8cc-b1df-44f6-bea5-dcf7a54ee35f" providerId="ADAL" clId="{22E6C9F9-4EB7-4872-BA82-7948E8D611C2}" dt="2021-06-01T08:47:49.253" v="814" actId="790"/>
            <ac:spMkLst>
              <pc:docMk/>
              <pc:sldMasterMk cId="1683658382" sldId="2147483648"/>
              <pc:sldLayoutMk cId="374564903" sldId="2147483700"/>
              <ac:spMk id="16" creationId="{62127D76-909D-4C18-BB52-4DDB379ACAE3}"/>
            </ac:spMkLst>
          </pc:spChg>
          <pc:spChg chg="mod">
            <ac:chgData name="Kolakowski, Artur" userId="9c34c8cc-b1df-44f6-bea5-dcf7a54ee35f" providerId="ADAL" clId="{22E6C9F9-4EB7-4872-BA82-7948E8D611C2}" dt="2021-06-01T08:47:49.252" v="813" actId="790"/>
            <ac:spMkLst>
              <pc:docMk/>
              <pc:sldMasterMk cId="1683658382" sldId="2147483648"/>
              <pc:sldLayoutMk cId="374564903" sldId="2147483700"/>
              <ac:spMk id="17" creationId="{6BDD934D-C46A-42E7-82F9-E43F9A3604D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49" v="258" actId="790"/>
          <pc:sldLayoutMkLst>
            <pc:docMk/>
            <pc:sldMasterMk cId="1683658382" sldId="2147483648"/>
            <pc:sldLayoutMk cId="1378479121" sldId="2147483701"/>
          </pc:sldLayoutMkLst>
          <pc:spChg chg="mod">
            <ac:chgData name="Kolakowski, Artur" userId="9c34c8cc-b1df-44f6-bea5-dcf7a54ee35f" providerId="ADAL" clId="{22E6C9F9-4EB7-4872-BA82-7948E8D611C2}" dt="2021-06-01T08:47:48.849" v="258" actId="790"/>
            <ac:spMkLst>
              <pc:docMk/>
              <pc:sldMasterMk cId="1683658382" sldId="2147483648"/>
              <pc:sldLayoutMk cId="1378479121" sldId="2147483701"/>
              <ac:spMk id="2" creationId="{D456EB42-66C6-4FC9-8A72-F78974DE8485}"/>
            </ac:spMkLst>
          </pc:spChg>
          <pc:spChg chg="mod">
            <ac:chgData name="Kolakowski, Artur" userId="9c34c8cc-b1df-44f6-bea5-dcf7a54ee35f" providerId="ADAL" clId="{22E6C9F9-4EB7-4872-BA82-7948E8D611C2}" dt="2021-06-01T08:47:48.848" v="256" actId="790"/>
            <ac:spMkLst>
              <pc:docMk/>
              <pc:sldMasterMk cId="1683658382" sldId="2147483648"/>
              <pc:sldLayoutMk cId="1378479121" sldId="2147483701"/>
              <ac:spMk id="3" creationId="{8809E328-E168-4AEC-AD9B-18A4ACAAA4FA}"/>
            </ac:spMkLst>
          </pc:spChg>
          <pc:spChg chg="mod">
            <ac:chgData name="Kolakowski, Artur" userId="9c34c8cc-b1df-44f6-bea5-dcf7a54ee35f" providerId="ADAL" clId="{22E6C9F9-4EB7-4872-BA82-7948E8D611C2}" dt="2021-06-01T08:47:48.845" v="252" actId="790"/>
            <ac:spMkLst>
              <pc:docMk/>
              <pc:sldMasterMk cId="1683658382" sldId="2147483648"/>
              <pc:sldLayoutMk cId="1378479121" sldId="2147483701"/>
              <ac:spMk id="7" creationId="{5837C125-1DBF-4F22-925B-D8481E8BC23A}"/>
            </ac:spMkLst>
          </pc:spChg>
          <pc:spChg chg="mod">
            <ac:chgData name="Kolakowski, Artur" userId="9c34c8cc-b1df-44f6-bea5-dcf7a54ee35f" providerId="ADAL" clId="{22E6C9F9-4EB7-4872-BA82-7948E8D611C2}" dt="2021-06-01T08:47:48.846" v="254" actId="790"/>
            <ac:spMkLst>
              <pc:docMk/>
              <pc:sldMasterMk cId="1683658382" sldId="2147483648"/>
              <pc:sldLayoutMk cId="1378479121" sldId="2147483701"/>
              <ac:spMk id="8" creationId="{1D8D4E77-E0A3-4D09-ACAE-F1308CF36BFA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44" v="250" actId="790"/>
          <pc:sldLayoutMkLst>
            <pc:docMk/>
            <pc:sldMasterMk cId="1683658382" sldId="2147483648"/>
            <pc:sldLayoutMk cId="4058404133" sldId="2147483702"/>
          </pc:sldLayoutMkLst>
          <pc:spChg chg="mod">
            <ac:chgData name="Kolakowski, Artur" userId="9c34c8cc-b1df-44f6-bea5-dcf7a54ee35f" providerId="ADAL" clId="{22E6C9F9-4EB7-4872-BA82-7948E8D611C2}" dt="2021-06-01T08:47:48.834" v="234" actId="790"/>
            <ac:spMkLst>
              <pc:docMk/>
              <pc:sldMasterMk cId="1683658382" sldId="2147483648"/>
              <pc:sldLayoutMk cId="4058404133" sldId="2147483702"/>
              <ac:spMk id="2" creationId="{05049E51-8DF9-4218-921D-C081999073EA}"/>
            </ac:spMkLst>
          </pc:spChg>
          <pc:spChg chg="mod">
            <ac:chgData name="Kolakowski, Artur" userId="9c34c8cc-b1df-44f6-bea5-dcf7a54ee35f" providerId="ADAL" clId="{22E6C9F9-4EB7-4872-BA82-7948E8D611C2}" dt="2021-06-01T08:47:48.843" v="248" actId="790"/>
            <ac:spMkLst>
              <pc:docMk/>
              <pc:sldMasterMk cId="1683658382" sldId="2147483648"/>
              <pc:sldLayoutMk cId="4058404133" sldId="2147483702"/>
              <ac:spMk id="3" creationId="{6E8F2DF7-9AD5-47AF-92C4-F9011D8150E2}"/>
            </ac:spMkLst>
          </pc:spChg>
          <pc:spChg chg="mod">
            <ac:chgData name="Kolakowski, Artur" userId="9c34c8cc-b1df-44f6-bea5-dcf7a54ee35f" providerId="ADAL" clId="{22E6C9F9-4EB7-4872-BA82-7948E8D611C2}" dt="2021-06-01T08:47:48.844" v="250" actId="790"/>
            <ac:spMkLst>
              <pc:docMk/>
              <pc:sldMasterMk cId="1683658382" sldId="2147483648"/>
              <pc:sldLayoutMk cId="4058404133" sldId="2147483702"/>
              <ac:spMk id="4" creationId="{763A2EDB-3F77-406C-9116-E786D4D6A658}"/>
            </ac:spMkLst>
          </pc:spChg>
          <pc:spChg chg="mod">
            <ac:chgData name="Kolakowski, Artur" userId="9c34c8cc-b1df-44f6-bea5-dcf7a54ee35f" providerId="ADAL" clId="{22E6C9F9-4EB7-4872-BA82-7948E8D611C2}" dt="2021-06-01T08:47:48.833" v="232" actId="790"/>
            <ac:spMkLst>
              <pc:docMk/>
              <pc:sldMasterMk cId="1683658382" sldId="2147483648"/>
              <pc:sldLayoutMk cId="4058404133" sldId="2147483702"/>
              <ac:spMk id="5" creationId="{59513FE3-337B-42EA-8F5D-B1D6CDD0F4A0}"/>
            </ac:spMkLst>
          </pc:spChg>
          <pc:spChg chg="mod">
            <ac:chgData name="Kolakowski, Artur" userId="9c34c8cc-b1df-44f6-bea5-dcf7a54ee35f" providerId="ADAL" clId="{22E6C9F9-4EB7-4872-BA82-7948E8D611C2}" dt="2021-06-01T08:47:48.841" v="246" actId="790"/>
            <ac:spMkLst>
              <pc:docMk/>
              <pc:sldMasterMk cId="1683658382" sldId="2147483648"/>
              <pc:sldLayoutMk cId="4058404133" sldId="2147483702"/>
              <ac:spMk id="10" creationId="{6C56A94C-CC87-4EFE-A931-1D7270A84237}"/>
            </ac:spMkLst>
          </pc:spChg>
          <pc:spChg chg="mod">
            <ac:chgData name="Kolakowski, Artur" userId="9c34c8cc-b1df-44f6-bea5-dcf7a54ee35f" providerId="ADAL" clId="{22E6C9F9-4EB7-4872-BA82-7948E8D611C2}" dt="2021-06-01T08:47:48.840" v="244" actId="790"/>
            <ac:spMkLst>
              <pc:docMk/>
              <pc:sldMasterMk cId="1683658382" sldId="2147483648"/>
              <pc:sldLayoutMk cId="4058404133" sldId="2147483702"/>
              <ac:spMk id="11" creationId="{06A40CBC-5E5F-4C0D-B831-0B04ABB23E0E}"/>
            </ac:spMkLst>
          </pc:spChg>
          <pc:spChg chg="mod">
            <ac:chgData name="Kolakowski, Artur" userId="9c34c8cc-b1df-44f6-bea5-dcf7a54ee35f" providerId="ADAL" clId="{22E6C9F9-4EB7-4872-BA82-7948E8D611C2}" dt="2021-06-01T08:47:48.839" v="242" actId="790"/>
            <ac:spMkLst>
              <pc:docMk/>
              <pc:sldMasterMk cId="1683658382" sldId="2147483648"/>
              <pc:sldLayoutMk cId="4058404133" sldId="2147483702"/>
              <ac:spMk id="12" creationId="{30BEDE27-A8C2-4066-B18C-F2AF9D0E869A}"/>
            </ac:spMkLst>
          </pc:spChg>
          <pc:spChg chg="mod">
            <ac:chgData name="Kolakowski, Artur" userId="9c34c8cc-b1df-44f6-bea5-dcf7a54ee35f" providerId="ADAL" clId="{22E6C9F9-4EB7-4872-BA82-7948E8D611C2}" dt="2021-06-01T08:47:48.838" v="240" actId="790"/>
            <ac:spMkLst>
              <pc:docMk/>
              <pc:sldMasterMk cId="1683658382" sldId="2147483648"/>
              <pc:sldLayoutMk cId="4058404133" sldId="2147483702"/>
              <ac:spMk id="13" creationId="{44BC743F-9EA3-4934-A5D5-4DB56D605F91}"/>
            </ac:spMkLst>
          </pc:spChg>
          <pc:spChg chg="mod">
            <ac:chgData name="Kolakowski, Artur" userId="9c34c8cc-b1df-44f6-bea5-dcf7a54ee35f" providerId="ADAL" clId="{22E6C9F9-4EB7-4872-BA82-7948E8D611C2}" dt="2021-06-01T08:47:48.836" v="238" actId="790"/>
            <ac:spMkLst>
              <pc:docMk/>
              <pc:sldMasterMk cId="1683658382" sldId="2147483648"/>
              <pc:sldLayoutMk cId="4058404133" sldId="2147483702"/>
              <ac:spMk id="14" creationId="{D4849EE3-6EC2-479A-93E8-35E49B7D799D}"/>
            </ac:spMkLst>
          </pc:spChg>
          <pc:spChg chg="mod">
            <ac:chgData name="Kolakowski, Artur" userId="9c34c8cc-b1df-44f6-bea5-dcf7a54ee35f" providerId="ADAL" clId="{22E6C9F9-4EB7-4872-BA82-7948E8D611C2}" dt="2021-06-01T08:47:48.835" v="236" actId="790"/>
            <ac:spMkLst>
              <pc:docMk/>
              <pc:sldMasterMk cId="1683658382" sldId="2147483648"/>
              <pc:sldLayoutMk cId="4058404133" sldId="2147483702"/>
              <ac:spMk id="15" creationId="{BFAAB4F0-B0A9-4671-AB48-BA9B5FA97F98}"/>
            </ac:spMkLst>
          </pc:spChg>
        </pc:sldLayoutChg>
        <pc:sldLayoutChg chg="ord">
          <pc:chgData name="Kolakowski, Artur" userId="9c34c8cc-b1df-44f6-bea5-dcf7a54ee35f" providerId="ADAL" clId="{22E6C9F9-4EB7-4872-BA82-7948E8D611C2}" dt="2021-05-31T09:24:16.650" v="5" actId="20578"/>
          <pc:sldLayoutMkLst>
            <pc:docMk/>
            <pc:sldMasterMk cId="1683658382" sldId="2147483648"/>
            <pc:sldLayoutMk cId="723444428" sldId="2147483703"/>
          </pc:sldLayoutMkLst>
        </pc:sldLayoutChg>
        <pc:sldLayoutChg chg="modSp mod">
          <pc:chgData name="Kolakowski, Artur" userId="9c34c8cc-b1df-44f6-bea5-dcf7a54ee35f" providerId="ADAL" clId="{22E6C9F9-4EB7-4872-BA82-7948E8D611C2}" dt="2021-06-01T08:47:49.246" v="803" actId="790"/>
          <pc:sldLayoutMkLst>
            <pc:docMk/>
            <pc:sldMasterMk cId="1683658382" sldId="2147483648"/>
            <pc:sldLayoutMk cId="491704847" sldId="2147483704"/>
          </pc:sldLayoutMkLst>
          <pc:spChg chg="mod">
            <ac:chgData name="Kolakowski, Artur" userId="9c34c8cc-b1df-44f6-bea5-dcf7a54ee35f" providerId="ADAL" clId="{22E6C9F9-4EB7-4872-BA82-7948E8D611C2}" dt="2021-06-01T08:47:49.246" v="803" actId="790"/>
            <ac:spMkLst>
              <pc:docMk/>
              <pc:sldMasterMk cId="1683658382" sldId="2147483648"/>
              <pc:sldLayoutMk cId="491704847" sldId="2147483704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51" v="262" actId="790"/>
          <pc:sldLayoutMkLst>
            <pc:docMk/>
            <pc:sldMasterMk cId="1683658382" sldId="2147483648"/>
            <pc:sldLayoutMk cId="2919235943" sldId="2147483705"/>
          </pc:sldLayoutMkLst>
          <pc:spChg chg="mod">
            <ac:chgData name="Kolakowski, Artur" userId="9c34c8cc-b1df-44f6-bea5-dcf7a54ee35f" providerId="ADAL" clId="{22E6C9F9-4EB7-4872-BA82-7948E8D611C2}" dt="2021-06-01T08:47:48.851" v="262" actId="790"/>
            <ac:spMkLst>
              <pc:docMk/>
              <pc:sldMasterMk cId="1683658382" sldId="2147483648"/>
              <pc:sldLayoutMk cId="2919235943" sldId="2147483705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50" v="260" actId="790"/>
            <ac:spMkLst>
              <pc:docMk/>
              <pc:sldMasterMk cId="1683658382" sldId="2147483648"/>
              <pc:sldLayoutMk cId="2919235943" sldId="2147483705"/>
              <ac:spMk id="14" creationId="{3B62DF6E-A83A-4117-A2ED-B4864BA8330A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230" v="780" actId="790"/>
          <pc:sldLayoutMkLst>
            <pc:docMk/>
            <pc:sldMasterMk cId="1683658382" sldId="2147483648"/>
            <pc:sldLayoutMk cId="2055926353" sldId="2147483706"/>
          </pc:sldLayoutMkLst>
          <pc:spChg chg="mod">
            <ac:chgData name="Kolakowski, Artur" userId="9c34c8cc-b1df-44f6-bea5-dcf7a54ee35f" providerId="ADAL" clId="{22E6C9F9-4EB7-4872-BA82-7948E8D611C2}" dt="2021-06-01T08:47:49.230" v="780" actId="790"/>
            <ac:spMkLst>
              <pc:docMk/>
              <pc:sldMasterMk cId="1683658382" sldId="2147483648"/>
              <pc:sldLayoutMk cId="2055926353" sldId="2147483706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22E6C9F9-4EB7-4872-BA82-7948E8D611C2}" dt="2021-06-01T08:47:49.229" v="778" actId="790"/>
            <ac:spMkLst>
              <pc:docMk/>
              <pc:sldMasterMk cId="1683658382" sldId="2147483648"/>
              <pc:sldLayoutMk cId="2055926353" sldId="2147483706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22E6C9F9-4EB7-4872-BA82-7948E8D611C2}" dt="2021-06-01T08:47:49.227" v="776" actId="790"/>
            <ac:spMkLst>
              <pc:docMk/>
              <pc:sldMasterMk cId="1683658382" sldId="2147483648"/>
              <pc:sldLayoutMk cId="2055926353" sldId="2147483706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22E6C9F9-4EB7-4872-BA82-7948E8D611C2}" dt="2021-06-01T08:47:49.224" v="770" actId="790"/>
            <ac:spMkLst>
              <pc:docMk/>
              <pc:sldMasterMk cId="1683658382" sldId="2147483648"/>
              <pc:sldLayoutMk cId="2055926353" sldId="2147483706"/>
              <ac:spMk id="12" creationId="{FF3BA045-26B3-4E52-9906-6D3BA878767E}"/>
            </ac:spMkLst>
          </pc:spChg>
          <pc:spChg chg="mod">
            <ac:chgData name="Kolakowski, Artur" userId="9c34c8cc-b1df-44f6-bea5-dcf7a54ee35f" providerId="ADAL" clId="{22E6C9F9-4EB7-4872-BA82-7948E8D611C2}" dt="2021-06-01T08:47:49.220" v="764" actId="790"/>
            <ac:spMkLst>
              <pc:docMk/>
              <pc:sldMasterMk cId="1683658382" sldId="2147483648"/>
              <pc:sldLayoutMk cId="2055926353" sldId="2147483706"/>
              <ac:spMk id="13" creationId="{5A3D17EC-2963-45F0-9DC4-19C039BA810F}"/>
            </ac:spMkLst>
          </pc:spChg>
          <pc:spChg chg="mod">
            <ac:chgData name="Kolakowski, Artur" userId="9c34c8cc-b1df-44f6-bea5-dcf7a54ee35f" providerId="ADAL" clId="{22E6C9F9-4EB7-4872-BA82-7948E8D611C2}" dt="2021-06-01T08:47:49.226" v="774" actId="790"/>
            <ac:spMkLst>
              <pc:docMk/>
              <pc:sldMasterMk cId="1683658382" sldId="2147483648"/>
              <pc:sldLayoutMk cId="2055926353" sldId="2147483706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14" v="756" actId="790"/>
            <ac:spMkLst>
              <pc:docMk/>
              <pc:sldMasterMk cId="1683658382" sldId="2147483648"/>
              <pc:sldLayoutMk cId="2055926353" sldId="2147483706"/>
              <ac:spMk id="15" creationId="{145BD124-6171-43C5-8405-25101FA6FBFB}"/>
            </ac:spMkLst>
          </pc:spChg>
          <pc:spChg chg="mod">
            <ac:chgData name="Kolakowski, Artur" userId="9c34c8cc-b1df-44f6-bea5-dcf7a54ee35f" providerId="ADAL" clId="{22E6C9F9-4EB7-4872-BA82-7948E8D611C2}" dt="2021-06-01T08:47:49.224" v="771" actId="790"/>
            <ac:spMkLst>
              <pc:docMk/>
              <pc:sldMasterMk cId="1683658382" sldId="2147483648"/>
              <pc:sldLayoutMk cId="2055926353" sldId="2147483706"/>
              <ac:spMk id="16" creationId="{A6732A66-F432-4DBF-9D12-1CD6789335F1}"/>
            </ac:spMkLst>
          </pc:spChg>
          <pc:spChg chg="mod">
            <ac:chgData name="Kolakowski, Artur" userId="9c34c8cc-b1df-44f6-bea5-dcf7a54ee35f" providerId="ADAL" clId="{22E6C9F9-4EB7-4872-BA82-7948E8D611C2}" dt="2021-06-01T08:47:49.217" v="760" actId="790"/>
            <ac:spMkLst>
              <pc:docMk/>
              <pc:sldMasterMk cId="1683658382" sldId="2147483648"/>
              <pc:sldLayoutMk cId="2055926353" sldId="2147483706"/>
              <ac:spMk id="17" creationId="{0D8D023B-EF10-400C-BF2B-43E4924E8642}"/>
            </ac:spMkLst>
          </pc:spChg>
          <pc:spChg chg="mod">
            <ac:chgData name="Kolakowski, Artur" userId="9c34c8cc-b1df-44f6-bea5-dcf7a54ee35f" providerId="ADAL" clId="{22E6C9F9-4EB7-4872-BA82-7948E8D611C2}" dt="2021-06-01T08:47:49.225" v="773" actId="790"/>
            <ac:spMkLst>
              <pc:docMk/>
              <pc:sldMasterMk cId="1683658382" sldId="2147483648"/>
              <pc:sldLayoutMk cId="2055926353" sldId="2147483706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15" v="757" actId="790"/>
            <ac:spMkLst>
              <pc:docMk/>
              <pc:sldMasterMk cId="1683658382" sldId="2147483648"/>
              <pc:sldLayoutMk cId="2055926353" sldId="2147483706"/>
              <ac:spMk id="20" creationId="{42FA215D-0B81-4E67-9714-4DF602504A3A}"/>
            </ac:spMkLst>
          </pc:spChg>
          <pc:spChg chg="mod">
            <ac:chgData name="Kolakowski, Artur" userId="9c34c8cc-b1df-44f6-bea5-dcf7a54ee35f" providerId="ADAL" clId="{22E6C9F9-4EB7-4872-BA82-7948E8D611C2}" dt="2021-06-01T08:47:49.221" v="766" actId="790"/>
            <ac:spMkLst>
              <pc:docMk/>
              <pc:sldMasterMk cId="1683658382" sldId="2147483648"/>
              <pc:sldLayoutMk cId="2055926353" sldId="2147483706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16" v="759" actId="790"/>
            <ac:spMkLst>
              <pc:docMk/>
              <pc:sldMasterMk cId="1683658382" sldId="2147483648"/>
              <pc:sldLayoutMk cId="2055926353" sldId="2147483706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245" v="801" actId="790"/>
          <pc:sldLayoutMkLst>
            <pc:docMk/>
            <pc:sldMasterMk cId="1683658382" sldId="2147483648"/>
            <pc:sldLayoutMk cId="1241834166" sldId="2147483707"/>
          </pc:sldLayoutMkLst>
          <pc:spChg chg="mod">
            <ac:chgData name="Kolakowski, Artur" userId="9c34c8cc-b1df-44f6-bea5-dcf7a54ee35f" providerId="ADAL" clId="{22E6C9F9-4EB7-4872-BA82-7948E8D611C2}" dt="2021-06-01T08:47:49.235" v="787" actId="790"/>
            <ac:spMkLst>
              <pc:docMk/>
              <pc:sldMasterMk cId="1683658382" sldId="2147483648"/>
              <pc:sldLayoutMk cId="1241834166" sldId="2147483707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22E6C9F9-4EB7-4872-BA82-7948E8D611C2}" dt="2021-06-01T08:47:49.234" v="785" actId="790"/>
            <ac:spMkLst>
              <pc:docMk/>
              <pc:sldMasterMk cId="1683658382" sldId="2147483648"/>
              <pc:sldLayoutMk cId="1241834166" sldId="2147483707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22E6C9F9-4EB7-4872-BA82-7948E8D611C2}" dt="2021-06-01T08:47:49.232" v="783" actId="790"/>
            <ac:spMkLst>
              <pc:docMk/>
              <pc:sldMasterMk cId="1683658382" sldId="2147483648"/>
              <pc:sldLayoutMk cId="1241834166" sldId="2147483707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22E6C9F9-4EB7-4872-BA82-7948E8D611C2}" dt="2021-06-01T08:47:49.243" v="798" actId="790"/>
            <ac:spMkLst>
              <pc:docMk/>
              <pc:sldMasterMk cId="1683658382" sldId="2147483648"/>
              <pc:sldLayoutMk cId="1241834166" sldId="2147483707"/>
              <ac:spMk id="12" creationId="{FF3BA045-26B3-4E52-9906-6D3BA878767E}"/>
            </ac:spMkLst>
          </pc:spChg>
          <pc:spChg chg="mod">
            <ac:chgData name="Kolakowski, Artur" userId="9c34c8cc-b1df-44f6-bea5-dcf7a54ee35f" providerId="ADAL" clId="{22E6C9F9-4EB7-4872-BA82-7948E8D611C2}" dt="2021-06-01T08:47:49.238" v="791" actId="790"/>
            <ac:spMkLst>
              <pc:docMk/>
              <pc:sldMasterMk cId="1683658382" sldId="2147483648"/>
              <pc:sldLayoutMk cId="1241834166" sldId="2147483707"/>
              <ac:spMk id="13" creationId="{5A3D17EC-2963-45F0-9DC4-19C039BA810F}"/>
            </ac:spMkLst>
          </pc:spChg>
          <pc:spChg chg="mod">
            <ac:chgData name="Kolakowski, Artur" userId="9c34c8cc-b1df-44f6-bea5-dcf7a54ee35f" providerId="ADAL" clId="{22E6C9F9-4EB7-4872-BA82-7948E8D611C2}" dt="2021-06-01T08:47:49.231" v="781" actId="790"/>
            <ac:spMkLst>
              <pc:docMk/>
              <pc:sldMasterMk cId="1683658382" sldId="2147483648"/>
              <pc:sldLayoutMk cId="1241834166" sldId="214748370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243" v="799" actId="790"/>
            <ac:spMkLst>
              <pc:docMk/>
              <pc:sldMasterMk cId="1683658382" sldId="2147483648"/>
              <pc:sldLayoutMk cId="1241834166" sldId="2147483707"/>
              <ac:spMk id="16" creationId="{A6732A66-F432-4DBF-9D12-1CD6789335F1}"/>
            </ac:spMkLst>
          </pc:spChg>
          <pc:spChg chg="mod">
            <ac:chgData name="Kolakowski, Artur" userId="9c34c8cc-b1df-44f6-bea5-dcf7a54ee35f" providerId="ADAL" clId="{22E6C9F9-4EB7-4872-BA82-7948E8D611C2}" dt="2021-06-01T08:47:49.239" v="792" actId="790"/>
            <ac:spMkLst>
              <pc:docMk/>
              <pc:sldMasterMk cId="1683658382" sldId="2147483648"/>
              <pc:sldLayoutMk cId="1241834166" sldId="2147483707"/>
              <ac:spMk id="17" creationId="{0D8D023B-EF10-400C-BF2B-43E4924E8642}"/>
            </ac:spMkLst>
          </pc:spChg>
          <pc:spChg chg="mod">
            <ac:chgData name="Kolakowski, Artur" userId="9c34c8cc-b1df-44f6-bea5-dcf7a54ee35f" providerId="ADAL" clId="{22E6C9F9-4EB7-4872-BA82-7948E8D611C2}" dt="2021-06-01T08:47:49.240" v="794" actId="790"/>
            <ac:spMkLst>
              <pc:docMk/>
              <pc:sldMasterMk cId="1683658382" sldId="2147483648"/>
              <pc:sldLayoutMk cId="1241834166" sldId="2147483707"/>
              <ac:spMk id="18" creationId="{BFE93BF0-E1B7-4E00-B095-E182346B5D7F}"/>
            </ac:spMkLst>
          </pc:spChg>
          <pc:spChg chg="mod">
            <ac:chgData name="Kolakowski, Artur" userId="9c34c8cc-b1df-44f6-bea5-dcf7a54ee35f" providerId="ADAL" clId="{22E6C9F9-4EB7-4872-BA82-7948E8D611C2}" dt="2021-06-01T08:47:49.245" v="801" actId="790"/>
            <ac:spMkLst>
              <pc:docMk/>
              <pc:sldMasterMk cId="1683658382" sldId="2147483648"/>
              <pc:sldLayoutMk cId="1241834166" sldId="2147483707"/>
              <ac:spMk id="21" creationId="{D48EE7C4-611A-445E-A636-05C3A89474E9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247" v="805" actId="790"/>
          <pc:sldLayoutMkLst>
            <pc:docMk/>
            <pc:sldMasterMk cId="1683658382" sldId="2147483648"/>
            <pc:sldLayoutMk cId="1607677953" sldId="2147483752"/>
          </pc:sldLayoutMkLst>
          <pc:spChg chg="mod">
            <ac:chgData name="Kolakowski, Artur" userId="9c34c8cc-b1df-44f6-bea5-dcf7a54ee35f" providerId="ADAL" clId="{22E6C9F9-4EB7-4872-BA82-7948E8D611C2}" dt="2021-06-01T08:47:49.247" v="805" actId="790"/>
            <ac:spMkLst>
              <pc:docMk/>
              <pc:sldMasterMk cId="1683658382" sldId="2147483648"/>
              <pc:sldLayoutMk cId="1607677953" sldId="2147483752"/>
              <ac:spMk id="3" creationId="{E308CDED-96CC-443C-B3E3-675A1C4732F9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248" v="807" actId="790"/>
          <pc:sldLayoutMkLst>
            <pc:docMk/>
            <pc:sldMasterMk cId="1683658382" sldId="2147483648"/>
            <pc:sldLayoutMk cId="4239520848" sldId="2147483753"/>
          </pc:sldLayoutMkLst>
          <pc:spChg chg="mod">
            <ac:chgData name="Kolakowski, Artur" userId="9c34c8cc-b1df-44f6-bea5-dcf7a54ee35f" providerId="ADAL" clId="{22E6C9F9-4EB7-4872-BA82-7948E8D611C2}" dt="2021-06-01T08:47:49.248" v="807" actId="790"/>
            <ac:spMkLst>
              <pc:docMk/>
              <pc:sldMasterMk cId="1683658382" sldId="2147483648"/>
              <pc:sldLayoutMk cId="4239520848" sldId="2147483753"/>
              <ac:spMk id="3" creationId="{E308CDED-96CC-443C-B3E3-675A1C4732F9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970" v="424" actId="790"/>
          <pc:sldLayoutMkLst>
            <pc:docMk/>
            <pc:sldMasterMk cId="1683658382" sldId="2147483648"/>
            <pc:sldLayoutMk cId="2225183960" sldId="2147483755"/>
          </pc:sldLayoutMkLst>
          <pc:spChg chg="mod">
            <ac:chgData name="Kolakowski, Artur" userId="9c34c8cc-b1df-44f6-bea5-dcf7a54ee35f" providerId="ADAL" clId="{22E6C9F9-4EB7-4872-BA82-7948E8D611C2}" dt="2021-06-01T08:47:48.967" v="420" actId="790"/>
            <ac:spMkLst>
              <pc:docMk/>
              <pc:sldMasterMk cId="1683658382" sldId="2147483648"/>
              <pc:sldLayoutMk cId="2225183960" sldId="2147483755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69" v="422" actId="790"/>
            <ac:spMkLst>
              <pc:docMk/>
              <pc:sldMasterMk cId="1683658382" sldId="2147483648"/>
              <pc:sldLayoutMk cId="2225183960" sldId="2147483755"/>
              <ac:spMk id="3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70" v="424" actId="790"/>
            <ac:spMkLst>
              <pc:docMk/>
              <pc:sldMasterMk cId="1683658382" sldId="2147483648"/>
              <pc:sldLayoutMk cId="2225183960" sldId="2147483755"/>
              <ac:spMk id="4" creationId="{73A8584B-E718-4F58-9AF1-BDBF5AD7FFFE}"/>
            </ac:spMkLst>
          </pc:spChg>
          <pc:spChg chg="mod">
            <ac:chgData name="Kolakowski, Artur" userId="9c34c8cc-b1df-44f6-bea5-dcf7a54ee35f" providerId="ADAL" clId="{22E6C9F9-4EB7-4872-BA82-7948E8D611C2}" dt="2021-06-01T08:47:48.953" v="402" actId="790"/>
            <ac:spMkLst>
              <pc:docMk/>
              <pc:sldMasterMk cId="1683658382" sldId="2147483648"/>
              <pc:sldLayoutMk cId="2225183960" sldId="2147483755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58" v="408" actId="790"/>
            <ac:spMkLst>
              <pc:docMk/>
              <pc:sldMasterMk cId="1683658382" sldId="2147483648"/>
              <pc:sldLayoutMk cId="2225183960" sldId="2147483755"/>
              <ac:spMk id="2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59" v="410" actId="790"/>
            <ac:spMkLst>
              <pc:docMk/>
              <pc:sldMasterMk cId="1683658382" sldId="2147483648"/>
              <pc:sldLayoutMk cId="2225183960" sldId="2147483755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64" v="416" actId="790"/>
            <ac:spMkLst>
              <pc:docMk/>
              <pc:sldMasterMk cId="1683658382" sldId="2147483648"/>
              <pc:sldLayoutMk cId="2225183960" sldId="2147483755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965" v="418" actId="790"/>
            <ac:spMkLst>
              <pc:docMk/>
              <pc:sldMasterMk cId="1683658382" sldId="2147483648"/>
              <pc:sldLayoutMk cId="2225183960" sldId="2147483755"/>
              <ac:spMk id="2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98" v="329" actId="790"/>
          <pc:sldLayoutMkLst>
            <pc:docMk/>
            <pc:sldMasterMk cId="1683658382" sldId="2147483648"/>
            <pc:sldLayoutMk cId="3235919660" sldId="2147483756"/>
          </pc:sldLayoutMkLst>
          <pc:spChg chg="mod">
            <ac:chgData name="Kolakowski, Artur" userId="9c34c8cc-b1df-44f6-bea5-dcf7a54ee35f" providerId="ADAL" clId="{22E6C9F9-4EB7-4872-BA82-7948E8D611C2}" dt="2021-06-01T08:47:48.889" v="319" actId="790"/>
            <ac:spMkLst>
              <pc:docMk/>
              <pc:sldMasterMk cId="1683658382" sldId="2147483648"/>
              <pc:sldLayoutMk cId="3235919660" sldId="2147483756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91" v="321" actId="790"/>
            <ac:spMkLst>
              <pc:docMk/>
              <pc:sldMasterMk cId="1683658382" sldId="2147483648"/>
              <pc:sldLayoutMk cId="3235919660" sldId="2147483756"/>
              <ac:spMk id="3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98" v="329" actId="790"/>
            <ac:spMkLst>
              <pc:docMk/>
              <pc:sldMasterMk cId="1683658382" sldId="2147483648"/>
              <pc:sldLayoutMk cId="3235919660" sldId="2147483756"/>
              <ac:spMk id="4" creationId="{232753FE-5D9A-4A5E-B0B2-3DAAE2EB3541}"/>
            </ac:spMkLst>
          </pc:spChg>
          <pc:spChg chg="mod">
            <ac:chgData name="Kolakowski, Artur" userId="9c34c8cc-b1df-44f6-bea5-dcf7a54ee35f" providerId="ADAL" clId="{22E6C9F9-4EB7-4872-BA82-7948E8D611C2}" dt="2021-06-01T08:47:48.897" v="327" actId="790"/>
            <ac:spMkLst>
              <pc:docMk/>
              <pc:sldMasterMk cId="1683658382" sldId="2147483648"/>
              <pc:sldLayoutMk cId="3235919660" sldId="2147483756"/>
              <ac:spMk id="9" creationId="{88F2DF35-63BF-460F-A215-8F5110C2F71B}"/>
            </ac:spMkLst>
          </pc:spChg>
          <pc:spChg chg="mod">
            <ac:chgData name="Kolakowski, Artur" userId="9c34c8cc-b1df-44f6-bea5-dcf7a54ee35f" providerId="ADAL" clId="{22E6C9F9-4EB7-4872-BA82-7948E8D611C2}" dt="2021-06-01T08:47:48.888" v="317" actId="790"/>
            <ac:spMkLst>
              <pc:docMk/>
              <pc:sldMasterMk cId="1683658382" sldId="2147483648"/>
              <pc:sldLayoutMk cId="3235919660" sldId="2147483756"/>
              <ac:spMk id="17" creationId="{00000000-0000-0000-0000-000000000000}"/>
            </ac:spMkLst>
          </pc:spChg>
        </pc:sldLayoutChg>
        <pc:sldLayoutChg chg="modSp mod ord">
          <pc:chgData name="Kolakowski, Artur" userId="9c34c8cc-b1df-44f6-bea5-dcf7a54ee35f" providerId="ADAL" clId="{22E6C9F9-4EB7-4872-BA82-7948E8D611C2}" dt="2021-06-01T08:47:49.251" v="811" actId="790"/>
          <pc:sldLayoutMkLst>
            <pc:docMk/>
            <pc:sldMasterMk cId="1683658382" sldId="2147483648"/>
            <pc:sldLayoutMk cId="2248145674" sldId="2147483757"/>
          </pc:sldLayoutMkLst>
          <pc:spChg chg="mod">
            <ac:chgData name="Kolakowski, Artur" userId="9c34c8cc-b1df-44f6-bea5-dcf7a54ee35f" providerId="ADAL" clId="{22E6C9F9-4EB7-4872-BA82-7948E8D611C2}" dt="2021-06-01T08:47:49.251" v="811" actId="790"/>
            <ac:spMkLst>
              <pc:docMk/>
              <pc:sldMasterMk cId="1683658382" sldId="2147483648"/>
              <pc:sldLayoutMk cId="2248145674" sldId="2147483757"/>
              <ac:spMk id="2" creationId="{5D5BB30E-8FED-4853-AD8A-7BB93B3FF178}"/>
            </ac:spMkLst>
          </pc:spChg>
          <pc:spChg chg="mod">
            <ac:chgData name="Kolakowski, Artur" userId="9c34c8cc-b1df-44f6-bea5-dcf7a54ee35f" providerId="ADAL" clId="{22E6C9F9-4EB7-4872-BA82-7948E8D611C2}" dt="2021-06-01T08:47:49.250" v="809" actId="790"/>
            <ac:spMkLst>
              <pc:docMk/>
              <pc:sldMasterMk cId="1683658382" sldId="2147483648"/>
              <pc:sldLayoutMk cId="2248145674" sldId="2147483757"/>
              <ac:spMk id="3" creationId="{5202D382-F177-4EDD-9E63-D410F58B207D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9.179" v="703" actId="790"/>
          <pc:sldLayoutMkLst>
            <pc:docMk/>
            <pc:sldMasterMk cId="1683658382" sldId="2147483648"/>
            <pc:sldLayoutMk cId="3632335677" sldId="2147483758"/>
          </pc:sldLayoutMkLst>
          <pc:spChg chg="mod">
            <ac:chgData name="Kolakowski, Artur" userId="9c34c8cc-b1df-44f6-bea5-dcf7a54ee35f" providerId="ADAL" clId="{22E6C9F9-4EB7-4872-BA82-7948E8D611C2}" dt="2021-06-01T08:47:49.179" v="703" actId="790"/>
            <ac:spMkLst>
              <pc:docMk/>
              <pc:sldMasterMk cId="1683658382" sldId="2147483648"/>
              <pc:sldLayoutMk cId="3632335677" sldId="2147483758"/>
              <ac:spMk id="2" creationId="{0B8558E5-A9EE-4418-B017-3EBC0B35FAB1}"/>
            </ac:spMkLst>
          </pc:spChg>
          <pc:spChg chg="mod">
            <ac:chgData name="Kolakowski, Artur" userId="9c34c8cc-b1df-44f6-bea5-dcf7a54ee35f" providerId="ADAL" clId="{22E6C9F9-4EB7-4872-BA82-7948E8D611C2}" dt="2021-06-01T08:47:49.177" v="701" actId="790"/>
            <ac:spMkLst>
              <pc:docMk/>
              <pc:sldMasterMk cId="1683658382" sldId="2147483648"/>
              <pc:sldLayoutMk cId="3632335677" sldId="2147483758"/>
              <ac:spMk id="3" creationId="{88A295B4-CD29-4A4B-B08E-9A6CC4F4CF81}"/>
            </ac:spMkLst>
          </pc:spChg>
          <pc:spChg chg="mod">
            <ac:chgData name="Kolakowski, Artur" userId="9c34c8cc-b1df-44f6-bea5-dcf7a54ee35f" providerId="ADAL" clId="{22E6C9F9-4EB7-4872-BA82-7948E8D611C2}" dt="2021-06-01T08:47:49.176" v="699" actId="790"/>
            <ac:spMkLst>
              <pc:docMk/>
              <pc:sldMasterMk cId="1683658382" sldId="2147483648"/>
              <pc:sldLayoutMk cId="3632335677" sldId="2147483758"/>
              <ac:spMk id="4" creationId="{C5722C60-FC76-4A73-9A5C-0D547B644D69}"/>
            </ac:spMkLst>
          </pc:spChg>
          <pc:spChg chg="mod">
            <ac:chgData name="Kolakowski, Artur" userId="9c34c8cc-b1df-44f6-bea5-dcf7a54ee35f" providerId="ADAL" clId="{22E6C9F9-4EB7-4872-BA82-7948E8D611C2}" dt="2021-06-01T08:47:49.174" v="697" actId="790"/>
            <ac:spMkLst>
              <pc:docMk/>
              <pc:sldMasterMk cId="1683658382" sldId="2147483648"/>
              <pc:sldLayoutMk cId="3632335677" sldId="2147483758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73" v="694" actId="790"/>
            <ac:spMkLst>
              <pc:docMk/>
              <pc:sldMasterMk cId="1683658382" sldId="2147483648"/>
              <pc:sldLayoutMk cId="3632335677" sldId="2147483758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174" v="696" actId="790"/>
            <ac:spMkLst>
              <pc:docMk/>
              <pc:sldMasterMk cId="1683658382" sldId="2147483648"/>
              <pc:sldLayoutMk cId="3632335677" sldId="2147483758"/>
              <ac:spMk id="15" creationId="{00000000-0000-0000-0000-000000000000}"/>
            </ac:spMkLst>
          </pc:spChg>
        </pc:sldLayoutChg>
        <pc:sldLayoutChg chg="addSp delSp modSp mod">
          <pc:chgData name="Kolakowski, Artur" userId="9c34c8cc-b1df-44f6-bea5-dcf7a54ee35f" providerId="ADAL" clId="{22E6C9F9-4EB7-4872-BA82-7948E8D611C2}" dt="2021-06-01T10:07:43.077" v="970" actId="14430"/>
          <pc:sldLayoutMkLst>
            <pc:docMk/>
            <pc:sldMasterMk cId="1683658382" sldId="2147483648"/>
            <pc:sldLayoutMk cId="2995482361" sldId="2147483759"/>
          </pc:sldLayoutMkLst>
          <pc:spChg chg="mod">
            <ac:chgData name="Kolakowski, Artur" userId="9c34c8cc-b1df-44f6-bea5-dcf7a54ee35f" providerId="ADAL" clId="{22E6C9F9-4EB7-4872-BA82-7948E8D611C2}" dt="2021-06-01T08:47:49.333" v="895" actId="790"/>
            <ac:spMkLst>
              <pc:docMk/>
              <pc:sldMasterMk cId="1683658382" sldId="2147483648"/>
              <pc:sldLayoutMk cId="2995482361" sldId="2147483759"/>
              <ac:spMk id="2" creationId="{AD3FC5EF-E69D-4618-8443-A903DF0604E7}"/>
            </ac:spMkLst>
          </pc:spChg>
          <pc:spChg chg="mod">
            <ac:chgData name="Kolakowski, Artur" userId="9c34c8cc-b1df-44f6-bea5-dcf7a54ee35f" providerId="ADAL" clId="{22E6C9F9-4EB7-4872-BA82-7948E8D611C2}" dt="2021-06-01T10:00:26.747" v="952" actId="552"/>
            <ac:spMkLst>
              <pc:docMk/>
              <pc:sldMasterMk cId="1683658382" sldId="2147483648"/>
              <pc:sldLayoutMk cId="2995482361" sldId="2147483759"/>
              <ac:spMk id="2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26.747" v="952" actId="552"/>
            <ac:spMkLst>
              <pc:docMk/>
              <pc:sldMasterMk cId="1683658382" sldId="2147483648"/>
              <pc:sldLayoutMk cId="2995482361" sldId="2147483759"/>
              <ac:spMk id="21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26.747" v="952" actId="552"/>
            <ac:spMkLst>
              <pc:docMk/>
              <pc:sldMasterMk cId="1683658382" sldId="2147483648"/>
              <pc:sldLayoutMk cId="2995482361" sldId="2147483759"/>
              <ac:spMk id="2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26.747" v="952" actId="552"/>
            <ac:spMkLst>
              <pc:docMk/>
              <pc:sldMasterMk cId="1683658382" sldId="2147483648"/>
              <pc:sldLayoutMk cId="2995482361" sldId="2147483759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26.747" v="952" actId="552"/>
            <ac:spMkLst>
              <pc:docMk/>
              <pc:sldMasterMk cId="1683658382" sldId="2147483648"/>
              <pc:sldLayoutMk cId="2995482361" sldId="2147483759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26.747" v="952" actId="552"/>
            <ac:spMkLst>
              <pc:docMk/>
              <pc:sldMasterMk cId="1683658382" sldId="2147483648"/>
              <pc:sldLayoutMk cId="2995482361" sldId="2147483759"/>
              <ac:spMk id="29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300" v="845" actId="790"/>
            <ac:spMkLst>
              <pc:docMk/>
              <pc:sldMasterMk cId="1683658382" sldId="2147483648"/>
              <pc:sldLayoutMk cId="2995482361" sldId="2147483759"/>
              <ac:spMk id="31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3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33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3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35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3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37" creationId="{00000000-0000-0000-0000-000000000000}"/>
            </ac:spMkLst>
          </pc:spChg>
          <pc:spChg chg="add mod">
            <ac:chgData name="Kolakowski, Artur" userId="9c34c8cc-b1df-44f6-bea5-dcf7a54ee35f" providerId="ADAL" clId="{22E6C9F9-4EB7-4872-BA82-7948E8D611C2}" dt="2021-06-01T10:00:26.747" v="952" actId="552"/>
            <ac:spMkLst>
              <pc:docMk/>
              <pc:sldMasterMk cId="1683658382" sldId="2147483648"/>
              <pc:sldLayoutMk cId="2995482361" sldId="2147483759"/>
              <ac:spMk id="38" creationId="{138C5D1F-7025-4361-82C0-442529977361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39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4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41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4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43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4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4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47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4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49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50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10:00:32.932" v="953" actId="553"/>
            <ac:spMkLst>
              <pc:docMk/>
              <pc:sldMasterMk cId="1683658382" sldId="2147483648"/>
              <pc:sldLayoutMk cId="2995482361" sldId="2147483759"/>
              <ac:spMk id="51" creationId="{00000000-0000-0000-0000-000000000000}"/>
            </ac:spMkLst>
          </pc:spChg>
          <pc:grpChg chg="mod">
            <ac:chgData name="Kolakowski, Artur" userId="9c34c8cc-b1df-44f6-bea5-dcf7a54ee35f" providerId="ADAL" clId="{22E6C9F9-4EB7-4872-BA82-7948E8D611C2}" dt="2021-06-01T10:07:43.077" v="970" actId="14430"/>
            <ac:grpSpMkLst>
              <pc:docMk/>
              <pc:sldMasterMk cId="1683658382" sldId="2147483648"/>
              <pc:sldLayoutMk cId="2995482361" sldId="2147483759"/>
              <ac:grpSpMk id="3" creationId="{00000000-0000-0000-0000-000000000000}"/>
            </ac:grpSpMkLst>
          </pc:grpChg>
          <pc:grpChg chg="mod">
            <ac:chgData name="Kolakowski, Artur" userId="9c34c8cc-b1df-44f6-bea5-dcf7a54ee35f" providerId="ADAL" clId="{22E6C9F9-4EB7-4872-BA82-7948E8D611C2}" dt="2021-06-01T10:00:42.754" v="955" actId="14430"/>
            <ac:grpSpMkLst>
              <pc:docMk/>
              <pc:sldMasterMk cId="1683658382" sldId="2147483648"/>
              <pc:sldLayoutMk cId="2995482361" sldId="2147483759"/>
              <ac:grpSpMk id="4" creationId="{00000000-0000-0000-0000-000000000000}"/>
            </ac:grpSpMkLst>
          </pc:grpChg>
          <pc:grpChg chg="mod">
            <ac:chgData name="Kolakowski, Artur" userId="9c34c8cc-b1df-44f6-bea5-dcf7a54ee35f" providerId="ADAL" clId="{22E6C9F9-4EB7-4872-BA82-7948E8D611C2}" dt="2021-06-01T10:00:43.689" v="956" actId="14430"/>
            <ac:grpSpMkLst>
              <pc:docMk/>
              <pc:sldMasterMk cId="1683658382" sldId="2147483648"/>
              <pc:sldLayoutMk cId="2995482361" sldId="2147483759"/>
              <ac:grpSpMk id="8" creationId="{00000000-0000-0000-0000-000000000000}"/>
            </ac:grpSpMkLst>
          </pc:grpChg>
          <pc:grpChg chg="mod">
            <ac:chgData name="Kolakowski, Artur" userId="9c34c8cc-b1df-44f6-bea5-dcf7a54ee35f" providerId="ADAL" clId="{22E6C9F9-4EB7-4872-BA82-7948E8D611C2}" dt="2021-06-01T10:00:44.750" v="957" actId="14430"/>
            <ac:grpSpMkLst>
              <pc:docMk/>
              <pc:sldMasterMk cId="1683658382" sldId="2147483648"/>
              <pc:sldLayoutMk cId="2995482361" sldId="2147483759"/>
              <ac:grpSpMk id="9" creationId="{00000000-0000-0000-0000-000000000000}"/>
            </ac:grpSpMkLst>
          </pc:grpChg>
          <pc:picChg chg="del">
            <ac:chgData name="Kolakowski, Artur" userId="9c34c8cc-b1df-44f6-bea5-dcf7a54ee35f" providerId="ADAL" clId="{22E6C9F9-4EB7-4872-BA82-7948E8D611C2}" dt="2021-06-01T08:43:56.441" v="18" actId="478"/>
            <ac:picMkLst>
              <pc:docMk/>
              <pc:sldMasterMk cId="1683658382" sldId="2147483648"/>
              <pc:sldLayoutMk cId="2995482361" sldId="2147483759"/>
              <ac:picMk id="5" creationId="{3FED68AD-B577-43A0-AD41-BDDEDCB15CD0}"/>
            </ac:picMkLst>
          </pc:picChg>
        </pc:sldLayoutChg>
        <pc:sldLayoutChg chg="modSp mod">
          <pc:chgData name="Kolakowski, Artur" userId="9c34c8cc-b1df-44f6-bea5-dcf7a54ee35f" providerId="ADAL" clId="{22E6C9F9-4EB7-4872-BA82-7948E8D611C2}" dt="2021-06-01T10:08:29.683" v="980" actId="14430"/>
          <pc:sldLayoutMkLst>
            <pc:docMk/>
            <pc:sldMasterMk cId="1683658382" sldId="2147483648"/>
            <pc:sldLayoutMk cId="424429087" sldId="2147483760"/>
          </pc:sldLayoutMkLst>
          <pc:spChg chg="mod">
            <ac:chgData name="Kolakowski, Artur" userId="9c34c8cc-b1df-44f6-bea5-dcf7a54ee35f" providerId="ADAL" clId="{22E6C9F9-4EB7-4872-BA82-7948E8D611C2}" dt="2021-06-01T10:00:56.065" v="961" actId="14430"/>
            <ac:spMkLst>
              <pc:docMk/>
              <pc:sldMasterMk cId="1683658382" sldId="2147483648"/>
              <pc:sldLayoutMk cId="424429087" sldId="2147483760"/>
              <ac:spMk id="31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9.335" v="898" actId="790"/>
            <ac:spMkLst>
              <pc:docMk/>
              <pc:sldMasterMk cId="1683658382" sldId="2147483648"/>
              <pc:sldLayoutMk cId="424429087" sldId="2147483760"/>
              <ac:spMk id="72" creationId="{8BF45C0E-D24F-4800-98B2-20E0A3AC8C3F}"/>
            </ac:spMkLst>
          </pc:spChg>
          <pc:spChg chg="mod">
            <ac:chgData name="Kolakowski, Artur" userId="9c34c8cc-b1df-44f6-bea5-dcf7a54ee35f" providerId="ADAL" clId="{22E6C9F9-4EB7-4872-BA82-7948E8D611C2}" dt="2021-06-01T08:47:49.337" v="900" actId="790"/>
            <ac:spMkLst>
              <pc:docMk/>
              <pc:sldMasterMk cId="1683658382" sldId="2147483648"/>
              <pc:sldLayoutMk cId="424429087" sldId="2147483760"/>
              <ac:spMk id="73" creationId="{B36140C3-09D5-4D3F-906D-270C63E34027}"/>
            </ac:spMkLst>
          </pc:spChg>
          <pc:spChg chg="mod">
            <ac:chgData name="Kolakowski, Artur" userId="9c34c8cc-b1df-44f6-bea5-dcf7a54ee35f" providerId="ADAL" clId="{22E6C9F9-4EB7-4872-BA82-7948E8D611C2}" dt="2021-06-01T10:08:07.477" v="976" actId="207"/>
            <ac:spMkLst>
              <pc:docMk/>
              <pc:sldMasterMk cId="1683658382" sldId="2147483648"/>
              <pc:sldLayoutMk cId="424429087" sldId="2147483760"/>
              <ac:spMk id="74" creationId="{871FFF1F-6558-47A3-B57A-1327C25BF06E}"/>
            </ac:spMkLst>
          </pc:spChg>
          <pc:spChg chg="mod">
            <ac:chgData name="Kolakowski, Artur" userId="9c34c8cc-b1df-44f6-bea5-dcf7a54ee35f" providerId="ADAL" clId="{22E6C9F9-4EB7-4872-BA82-7948E8D611C2}" dt="2021-06-01T10:08:04.743" v="975" actId="207"/>
            <ac:spMkLst>
              <pc:docMk/>
              <pc:sldMasterMk cId="1683658382" sldId="2147483648"/>
              <pc:sldLayoutMk cId="424429087" sldId="2147483760"/>
              <ac:spMk id="75" creationId="{98FFC8B2-AAEA-4B46-BACD-C8587958201A}"/>
            </ac:spMkLst>
          </pc:spChg>
          <pc:spChg chg="mod">
            <ac:chgData name="Kolakowski, Artur" userId="9c34c8cc-b1df-44f6-bea5-dcf7a54ee35f" providerId="ADAL" clId="{22E6C9F9-4EB7-4872-BA82-7948E8D611C2}" dt="2021-06-01T10:08:01.396" v="974" actId="207"/>
            <ac:spMkLst>
              <pc:docMk/>
              <pc:sldMasterMk cId="1683658382" sldId="2147483648"/>
              <pc:sldLayoutMk cId="424429087" sldId="2147483760"/>
              <ac:spMk id="76" creationId="{0E8F7A35-E5F6-48B1-BC2B-4D8D2886AA71}"/>
            </ac:spMkLst>
          </pc:spChg>
          <pc:spChg chg="mod">
            <ac:chgData name="Kolakowski, Artur" userId="9c34c8cc-b1df-44f6-bea5-dcf7a54ee35f" providerId="ADAL" clId="{22E6C9F9-4EB7-4872-BA82-7948E8D611C2}" dt="2021-06-01T10:07:58.487" v="973" actId="207"/>
            <ac:spMkLst>
              <pc:docMk/>
              <pc:sldMasterMk cId="1683658382" sldId="2147483648"/>
              <pc:sldLayoutMk cId="424429087" sldId="2147483760"/>
              <ac:spMk id="77" creationId="{D42D33A2-C40A-44B6-BE0C-4D7653C496BC}"/>
            </ac:spMkLst>
          </pc:spChg>
          <pc:spChg chg="mod">
            <ac:chgData name="Kolakowski, Artur" userId="9c34c8cc-b1df-44f6-bea5-dcf7a54ee35f" providerId="ADAL" clId="{22E6C9F9-4EB7-4872-BA82-7948E8D611C2}" dt="2021-06-01T08:47:49.386" v="937" actId="790"/>
            <ac:spMkLst>
              <pc:docMk/>
              <pc:sldMasterMk cId="1683658382" sldId="2147483648"/>
              <pc:sldLayoutMk cId="424429087" sldId="2147483760"/>
              <ac:spMk id="79" creationId="{584D4FFB-892A-49C8-973F-893B258E19BF}"/>
            </ac:spMkLst>
          </pc:spChg>
          <pc:spChg chg="mod">
            <ac:chgData name="Kolakowski, Artur" userId="9c34c8cc-b1df-44f6-bea5-dcf7a54ee35f" providerId="ADAL" clId="{22E6C9F9-4EB7-4872-BA82-7948E8D611C2}" dt="2021-06-01T08:47:49.388" v="939" actId="790"/>
            <ac:spMkLst>
              <pc:docMk/>
              <pc:sldMasterMk cId="1683658382" sldId="2147483648"/>
              <pc:sldLayoutMk cId="424429087" sldId="2147483760"/>
              <ac:spMk id="80" creationId="{BB144044-4B4E-495D-8D8D-9D01BCCA9A24}"/>
            </ac:spMkLst>
          </pc:spChg>
          <pc:spChg chg="mod">
            <ac:chgData name="Kolakowski, Artur" userId="9c34c8cc-b1df-44f6-bea5-dcf7a54ee35f" providerId="ADAL" clId="{22E6C9F9-4EB7-4872-BA82-7948E8D611C2}" dt="2021-06-01T10:08:24.884" v="979" actId="207"/>
            <ac:spMkLst>
              <pc:docMk/>
              <pc:sldMasterMk cId="1683658382" sldId="2147483648"/>
              <pc:sldLayoutMk cId="424429087" sldId="2147483760"/>
              <ac:spMk id="81" creationId="{72849E41-8C22-4F28-A058-02BC25DF49BB}"/>
            </ac:spMkLst>
          </pc:spChg>
          <pc:spChg chg="mod">
            <ac:chgData name="Kolakowski, Artur" userId="9c34c8cc-b1df-44f6-bea5-dcf7a54ee35f" providerId="ADAL" clId="{22E6C9F9-4EB7-4872-BA82-7948E8D611C2}" dt="2021-06-01T10:08:24.884" v="979" actId="207"/>
            <ac:spMkLst>
              <pc:docMk/>
              <pc:sldMasterMk cId="1683658382" sldId="2147483648"/>
              <pc:sldLayoutMk cId="424429087" sldId="2147483760"/>
              <ac:spMk id="82" creationId="{CA1BEB0B-B88B-4782-BF66-3BC90122CA1F}"/>
            </ac:spMkLst>
          </pc:spChg>
          <pc:spChg chg="mod">
            <ac:chgData name="Kolakowski, Artur" userId="9c34c8cc-b1df-44f6-bea5-dcf7a54ee35f" providerId="ADAL" clId="{22E6C9F9-4EB7-4872-BA82-7948E8D611C2}" dt="2021-06-01T10:08:24.884" v="979" actId="207"/>
            <ac:spMkLst>
              <pc:docMk/>
              <pc:sldMasterMk cId="1683658382" sldId="2147483648"/>
              <pc:sldLayoutMk cId="424429087" sldId="2147483760"/>
              <ac:spMk id="83" creationId="{2488CE60-C0C7-4375-8E28-316DE55D3DE1}"/>
            </ac:spMkLst>
          </pc:spChg>
          <pc:spChg chg="mod">
            <ac:chgData name="Kolakowski, Artur" userId="9c34c8cc-b1df-44f6-bea5-dcf7a54ee35f" providerId="ADAL" clId="{22E6C9F9-4EB7-4872-BA82-7948E8D611C2}" dt="2021-06-01T10:08:24.884" v="979" actId="207"/>
            <ac:spMkLst>
              <pc:docMk/>
              <pc:sldMasterMk cId="1683658382" sldId="2147483648"/>
              <pc:sldLayoutMk cId="424429087" sldId="2147483760"/>
              <ac:spMk id="84" creationId="{FDCF7982-797D-46DB-BA8C-F96B93FBBFAF}"/>
            </ac:spMkLst>
          </pc:spChg>
          <pc:grpChg chg="mod">
            <ac:chgData name="Kolakowski, Artur" userId="9c34c8cc-b1df-44f6-bea5-dcf7a54ee35f" providerId="ADAL" clId="{22E6C9F9-4EB7-4872-BA82-7948E8D611C2}" dt="2021-06-01T10:08:16.381" v="978" actId="14430"/>
            <ac:grpSpMkLst>
              <pc:docMk/>
              <pc:sldMasterMk cId="1683658382" sldId="2147483648"/>
              <pc:sldLayoutMk cId="424429087" sldId="2147483760"/>
              <ac:grpSpMk id="71" creationId="{91D61CFA-1A29-4B89-8F49-1E216E25DD2B}"/>
            </ac:grpSpMkLst>
          </pc:grpChg>
          <pc:grpChg chg="mod">
            <ac:chgData name="Kolakowski, Artur" userId="9c34c8cc-b1df-44f6-bea5-dcf7a54ee35f" providerId="ADAL" clId="{22E6C9F9-4EB7-4872-BA82-7948E8D611C2}" dt="2021-06-01T10:08:29.683" v="980" actId="14430"/>
            <ac:grpSpMkLst>
              <pc:docMk/>
              <pc:sldMasterMk cId="1683658382" sldId="2147483648"/>
              <pc:sldLayoutMk cId="424429087" sldId="2147483760"/>
              <ac:grpSpMk id="78" creationId="{3CDEAECC-3C3D-40DC-8048-05157150AD6E}"/>
            </ac:grpSpMkLst>
          </pc:grpChg>
        </pc:sldLayoutChg>
        <pc:sldLayoutChg chg="modSp mod">
          <pc:chgData name="Kolakowski, Artur" userId="9c34c8cc-b1df-44f6-bea5-dcf7a54ee35f" providerId="ADAL" clId="{22E6C9F9-4EB7-4872-BA82-7948E8D611C2}" dt="2021-06-01T08:47:48.818" v="209" actId="790"/>
          <pc:sldLayoutMkLst>
            <pc:docMk/>
            <pc:sldMasterMk cId="1683658382" sldId="2147483648"/>
            <pc:sldLayoutMk cId="3639556455" sldId="2147483771"/>
          </pc:sldLayoutMkLst>
          <pc:spChg chg="mod">
            <ac:chgData name="Kolakowski, Artur" userId="9c34c8cc-b1df-44f6-bea5-dcf7a54ee35f" providerId="ADAL" clId="{22E6C9F9-4EB7-4872-BA82-7948E8D611C2}" dt="2021-06-01T08:47:48.817" v="207" actId="790"/>
            <ac:spMkLst>
              <pc:docMk/>
              <pc:sldMasterMk cId="1683658382" sldId="2147483648"/>
              <pc:sldLayoutMk cId="3639556455" sldId="2147483771"/>
              <ac:spMk id="2" creationId="{087376D2-6A59-4BA9-8EA0-2ACD180817BE}"/>
            </ac:spMkLst>
          </pc:spChg>
          <pc:spChg chg="mod">
            <ac:chgData name="Kolakowski, Artur" userId="9c34c8cc-b1df-44f6-bea5-dcf7a54ee35f" providerId="ADAL" clId="{22E6C9F9-4EB7-4872-BA82-7948E8D611C2}" dt="2021-06-01T08:47:48.818" v="208" actId="790"/>
            <ac:spMkLst>
              <pc:docMk/>
              <pc:sldMasterMk cId="1683658382" sldId="2147483648"/>
              <pc:sldLayoutMk cId="3639556455" sldId="2147483771"/>
              <ac:spMk id="14" creationId="{E3099459-FF93-42DF-AF0B-9F971EEC0212}"/>
            </ac:spMkLst>
          </pc:spChg>
          <pc:spChg chg="mod">
            <ac:chgData name="Kolakowski, Artur" userId="9c34c8cc-b1df-44f6-bea5-dcf7a54ee35f" providerId="ADAL" clId="{22E6C9F9-4EB7-4872-BA82-7948E8D611C2}" dt="2021-06-01T08:47:48.816" v="205" actId="790"/>
            <ac:spMkLst>
              <pc:docMk/>
              <pc:sldMasterMk cId="1683658382" sldId="2147483648"/>
              <pc:sldLayoutMk cId="3639556455" sldId="2147483771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14" v="202" actId="790"/>
            <ac:spMkLst>
              <pc:docMk/>
              <pc:sldMasterMk cId="1683658382" sldId="2147483648"/>
              <pc:sldLayoutMk cId="3639556455" sldId="2147483771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12" v="200" actId="790"/>
            <ac:spMkLst>
              <pc:docMk/>
              <pc:sldMasterMk cId="1683658382" sldId="2147483648"/>
              <pc:sldLayoutMk cId="3639556455" sldId="2147483771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14" v="203" actId="790"/>
            <ac:spMkLst>
              <pc:docMk/>
              <pc:sldMasterMk cId="1683658382" sldId="2147483648"/>
              <pc:sldLayoutMk cId="3639556455" sldId="2147483771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18" v="209" actId="790"/>
            <ac:spMkLst>
              <pc:docMk/>
              <pc:sldMasterMk cId="1683658382" sldId="2147483648"/>
              <pc:sldLayoutMk cId="3639556455" sldId="2147483771"/>
              <ac:spMk id="20" creationId="{75AF4DC2-08D7-4947-BE56-AB476704954E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25" v="220" actId="790"/>
          <pc:sldLayoutMkLst>
            <pc:docMk/>
            <pc:sldMasterMk cId="1683658382" sldId="2147483648"/>
            <pc:sldLayoutMk cId="1753192793" sldId="2147483772"/>
          </pc:sldLayoutMkLst>
          <pc:spChg chg="mod">
            <ac:chgData name="Kolakowski, Artur" userId="9c34c8cc-b1df-44f6-bea5-dcf7a54ee35f" providerId="ADAL" clId="{22E6C9F9-4EB7-4872-BA82-7948E8D611C2}" dt="2021-06-01T08:47:48.824" v="218" actId="790"/>
            <ac:spMkLst>
              <pc:docMk/>
              <pc:sldMasterMk cId="1683658382" sldId="2147483648"/>
              <pc:sldLayoutMk cId="1753192793" sldId="2147483772"/>
              <ac:spMk id="7" creationId="{DD0DBAFB-7047-4B08-B7ED-CB050B7FBB50}"/>
            </ac:spMkLst>
          </pc:spChg>
          <pc:spChg chg="mod">
            <ac:chgData name="Kolakowski, Artur" userId="9c34c8cc-b1df-44f6-bea5-dcf7a54ee35f" providerId="ADAL" clId="{22E6C9F9-4EB7-4872-BA82-7948E8D611C2}" dt="2021-06-01T08:47:48.824" v="219" actId="790"/>
            <ac:spMkLst>
              <pc:docMk/>
              <pc:sldMasterMk cId="1683658382" sldId="2147483648"/>
              <pc:sldLayoutMk cId="1753192793" sldId="2147483772"/>
              <ac:spMk id="13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25" v="220" actId="790"/>
            <ac:spMkLst>
              <pc:docMk/>
              <pc:sldMasterMk cId="1683658382" sldId="2147483648"/>
              <pc:sldLayoutMk cId="1753192793" sldId="2147483772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23" v="216" actId="790"/>
            <ac:spMkLst>
              <pc:docMk/>
              <pc:sldMasterMk cId="1683658382" sldId="2147483648"/>
              <pc:sldLayoutMk cId="1753192793" sldId="2147483772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21" v="213" actId="790"/>
            <ac:spMkLst>
              <pc:docMk/>
              <pc:sldMasterMk cId="1683658382" sldId="2147483648"/>
              <pc:sldLayoutMk cId="1753192793" sldId="214748377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20" v="211" actId="790"/>
            <ac:spMkLst>
              <pc:docMk/>
              <pc:sldMasterMk cId="1683658382" sldId="2147483648"/>
              <pc:sldLayoutMk cId="1753192793" sldId="2147483772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21" v="214" actId="790"/>
            <ac:spMkLst>
              <pc:docMk/>
              <pc:sldMasterMk cId="1683658382" sldId="2147483648"/>
              <pc:sldLayoutMk cId="1753192793" sldId="2147483772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22E6C9F9-4EB7-4872-BA82-7948E8D611C2}" dt="2021-06-01T08:47:48.832" v="231" actId="790"/>
          <pc:sldLayoutMkLst>
            <pc:docMk/>
            <pc:sldMasterMk cId="1683658382" sldId="2147483648"/>
            <pc:sldLayoutMk cId="6589062" sldId="2147483773"/>
          </pc:sldLayoutMkLst>
          <pc:spChg chg="mod">
            <ac:chgData name="Kolakowski, Artur" userId="9c34c8cc-b1df-44f6-bea5-dcf7a54ee35f" providerId="ADAL" clId="{22E6C9F9-4EB7-4872-BA82-7948E8D611C2}" dt="2021-06-01T08:47:48.831" v="229" actId="790"/>
            <ac:spMkLst>
              <pc:docMk/>
              <pc:sldMasterMk cId="1683658382" sldId="2147483648"/>
              <pc:sldLayoutMk cId="6589062" sldId="2147483773"/>
              <ac:spMk id="3" creationId="{4D7C280C-8E1E-4531-A635-C99FE1BDEE91}"/>
            </ac:spMkLst>
          </pc:spChg>
          <pc:spChg chg="mod">
            <ac:chgData name="Kolakowski, Artur" userId="9c34c8cc-b1df-44f6-bea5-dcf7a54ee35f" providerId="ADAL" clId="{22E6C9F9-4EB7-4872-BA82-7948E8D611C2}" dt="2021-06-01T08:47:48.828" v="224" actId="790"/>
            <ac:spMkLst>
              <pc:docMk/>
              <pc:sldMasterMk cId="1683658382" sldId="2147483648"/>
              <pc:sldLayoutMk cId="6589062" sldId="2147483773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29" v="227" actId="790"/>
            <ac:spMkLst>
              <pc:docMk/>
              <pc:sldMasterMk cId="1683658382" sldId="2147483648"/>
              <pc:sldLayoutMk cId="6589062" sldId="2147483773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28" v="225" actId="790"/>
            <ac:spMkLst>
              <pc:docMk/>
              <pc:sldMasterMk cId="1683658382" sldId="2147483648"/>
              <pc:sldLayoutMk cId="6589062" sldId="2147483773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26" v="222" actId="790"/>
            <ac:spMkLst>
              <pc:docMk/>
              <pc:sldMasterMk cId="1683658382" sldId="2147483648"/>
              <pc:sldLayoutMk cId="6589062" sldId="2147483773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22E6C9F9-4EB7-4872-BA82-7948E8D611C2}" dt="2021-06-01T08:47:48.832" v="230" actId="790"/>
            <ac:spMkLst>
              <pc:docMk/>
              <pc:sldMasterMk cId="1683658382" sldId="2147483648"/>
              <pc:sldLayoutMk cId="6589062" sldId="2147483773"/>
              <ac:spMk id="20" creationId="{25C81DB6-CCD4-4F17-86A3-D56DF640F56E}"/>
            </ac:spMkLst>
          </pc:spChg>
          <pc:spChg chg="mod">
            <ac:chgData name="Kolakowski, Artur" userId="9c34c8cc-b1df-44f6-bea5-dcf7a54ee35f" providerId="ADAL" clId="{22E6C9F9-4EB7-4872-BA82-7948E8D611C2}" dt="2021-06-01T08:47:48.832" v="231" actId="790"/>
            <ac:spMkLst>
              <pc:docMk/>
              <pc:sldMasterMk cId="1683658382" sldId="2147483648"/>
              <pc:sldLayoutMk cId="6589062" sldId="2147483773"/>
              <ac:spMk id="21" creationId="{7CF9A093-3688-4D04-9331-C6E54828F9AB}"/>
            </ac:spMkLst>
          </pc:spChg>
        </pc:sldLayoutChg>
      </pc:sldMasterChg>
      <pc:sldMasterChg chg="modSldLayout">
        <pc:chgData name="Kolakowski, Artur" userId="9c34c8cc-b1df-44f6-bea5-dcf7a54ee35f" providerId="ADAL" clId="{22E6C9F9-4EB7-4872-BA82-7948E8D611C2}" dt="2021-06-01T08:43:44.538" v="17"/>
        <pc:sldMasterMkLst>
          <pc:docMk/>
          <pc:sldMasterMk cId="2171399985" sldId="2147483759"/>
        </pc:sldMasterMkLst>
        <pc:sldLayoutChg chg="setBg">
          <pc:chgData name="Kolakowski, Artur" userId="9c34c8cc-b1df-44f6-bea5-dcf7a54ee35f" providerId="ADAL" clId="{22E6C9F9-4EB7-4872-BA82-7948E8D611C2}" dt="2021-06-01T08:43:44.538" v="17"/>
          <pc:sldLayoutMkLst>
            <pc:docMk/>
            <pc:sldMasterMk cId="2171399985" sldId="2147483759"/>
            <pc:sldLayoutMk cId="2235668613" sldId="2147483761"/>
          </pc:sldLayoutMkLst>
        </pc:sldLayoutChg>
      </pc:sldMasterChg>
    </pc:docChg>
  </pc:docChgLst>
  <pc:docChgLst>
    <pc:chgData name="Kolakowski, Artur" userId="9c34c8cc-b1df-44f6-bea5-dcf7a54ee35f" providerId="ADAL" clId="{19970B13-E101-4117-9908-6E061F982644}"/>
    <pc:docChg chg="undo custSel delSld modSld modMainMaster delSection modSection">
      <pc:chgData name="Kolakowski, Artur" userId="9c34c8cc-b1df-44f6-bea5-dcf7a54ee35f" providerId="ADAL" clId="{19970B13-E101-4117-9908-6E061F982644}" dt="2022-07-14T09:45:57.787" v="24619"/>
      <pc:docMkLst>
        <pc:docMk/>
      </pc:docMkLst>
      <pc:sldChg chg="addSp delSp modSp del mod chgLayout modNotes">
        <pc:chgData name="Kolakowski, Artur" userId="9c34c8cc-b1df-44f6-bea5-dcf7a54ee35f" providerId="ADAL" clId="{19970B13-E101-4117-9908-6E061F982644}" dt="2022-07-14T08:46:17.836" v="24500" actId="790"/>
        <pc:sldMkLst>
          <pc:docMk/>
          <pc:sldMk cId="2880706737" sldId="256"/>
        </pc:sldMkLst>
        <pc:spChg chg="mod ord">
          <ac:chgData name="Kolakowski, Artur" userId="9c34c8cc-b1df-44f6-bea5-dcf7a54ee35f" providerId="ADAL" clId="{19970B13-E101-4117-9908-6E061F982644}" dt="2022-07-14T08:45:03.849" v="318" actId="790"/>
          <ac:spMkLst>
            <pc:docMk/>
            <pc:sldMk cId="2880706737" sldId="256"/>
            <ac:spMk id="2" creationId="{7C8A62AC-AE71-4D34-96ED-7F4AD6C2A21B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880706737" sldId="256"/>
            <ac:spMk id="3" creationId="{E20749FD-4DB6-45C7-835E-DCE4576FDB91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880706737" sldId="256"/>
            <ac:spMk id="4" creationId="{1176E113-39FB-4CF6-A61C-53200DD6AD35}"/>
          </ac:spMkLst>
        </pc:spChg>
        <pc:spChg chg="del mod ord">
          <ac:chgData name="Kolakowski, Artur" userId="9c34c8cc-b1df-44f6-bea5-dcf7a54ee35f" providerId="ADAL" clId="{19970B13-E101-4117-9908-6E061F982644}" dt="2022-07-14T08:14:40.926" v="41" actId="478"/>
          <ac:spMkLst>
            <pc:docMk/>
            <pc:sldMk cId="2880706737" sldId="256"/>
            <ac:spMk id="5" creationId="{4CA1C435-8B1E-4891-97E6-CF88899A4048}"/>
          </ac:spMkLst>
        </pc:spChg>
        <pc:spChg chg="mod or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880706737" sldId="256"/>
            <ac:spMk id="6" creationId="{19D2A01F-6E57-4944-9B1E-70A4797AB63A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880706737" sldId="256"/>
            <ac:spMk id="7" creationId="{ED77C9F9-91E6-48FA-96EF-2FB0BAE87A0A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880706737" sldId="256"/>
            <ac:spMk id="8" creationId="{93789CE7-0511-402A-B212-D775740AD873}"/>
          </ac:spMkLst>
        </pc:spChg>
        <pc:spChg chg="del">
          <ac:chgData name="Kolakowski, Artur" userId="9c34c8cc-b1df-44f6-bea5-dcf7a54ee35f" providerId="ADAL" clId="{19970B13-E101-4117-9908-6E061F982644}" dt="2022-07-14T08:32:55.815" v="204" actId="478"/>
          <ac:spMkLst>
            <pc:docMk/>
            <pc:sldMk cId="2880706737" sldId="256"/>
            <ac:spMk id="9" creationId="{37FE4F8A-15A5-4E2B-9412-97520E1F72E6}"/>
          </ac:spMkLst>
        </pc:spChg>
        <pc:spChg chg="del">
          <ac:chgData name="Kolakowski, Artur" userId="9c34c8cc-b1df-44f6-bea5-dcf7a54ee35f" providerId="ADAL" clId="{19970B13-E101-4117-9908-6E061F982644}" dt="2022-07-14T08:32:53.997" v="203" actId="478"/>
          <ac:spMkLst>
            <pc:docMk/>
            <pc:sldMk cId="2880706737" sldId="256"/>
            <ac:spMk id="10" creationId="{05E40508-8862-4DB2-8D93-7551F861049C}"/>
          </ac:spMkLst>
        </pc:spChg>
        <pc:picChg chg="mod ord modCrop">
          <ac:chgData name="Kolakowski, Artur" userId="9c34c8cc-b1df-44f6-bea5-dcf7a54ee35f" providerId="ADAL" clId="{19970B13-E101-4117-9908-6E061F982644}" dt="2022-07-14T08:14:32.849" v="39" actId="14826"/>
          <ac:picMkLst>
            <pc:docMk/>
            <pc:sldMk cId="2880706737" sldId="256"/>
            <ac:picMk id="31" creationId="{E9CD4067-0024-481B-92D1-3C45CE8005FC}"/>
          </ac:picMkLst>
        </pc:picChg>
      </pc:sldChg>
      <pc:sldChg chg="modSp del mod modNotes">
        <pc:chgData name="Kolakowski, Artur" userId="9c34c8cc-b1df-44f6-bea5-dcf7a54ee35f" providerId="ADAL" clId="{19970B13-E101-4117-9908-6E061F982644}" dt="2022-07-14T08:46:17.854" v="24514" actId="790"/>
        <pc:sldMkLst>
          <pc:docMk/>
          <pc:sldMk cId="3261105444" sldId="257"/>
        </pc:sldMkLst>
        <pc:spChg chg="mod">
          <ac:chgData name="Kolakowski, Artur" userId="9c34c8cc-b1df-44f6-bea5-dcf7a54ee35f" providerId="ADAL" clId="{19970B13-E101-4117-9908-6E061F982644}" dt="2022-07-14T08:45:03.919" v="436" actId="790"/>
          <ac:spMkLst>
            <pc:docMk/>
            <pc:sldMk cId="3261105444" sldId="257"/>
            <ac:spMk id="2" creationId="{85B92379-C14D-4038-AA59-54C41EAF97AF}"/>
          </ac:spMkLst>
        </pc:spChg>
        <pc:spChg chg="mod">
          <ac:chgData name="Kolakowski, Artur" userId="9c34c8cc-b1df-44f6-bea5-dcf7a54ee35f" providerId="ADAL" clId="{19970B13-E101-4117-9908-6E061F982644}" dt="2022-07-14T08:45:03.919" v="434" actId="790"/>
          <ac:spMkLst>
            <pc:docMk/>
            <pc:sldMk cId="3261105444" sldId="257"/>
            <ac:spMk id="5" creationId="{CA0D9DC4-6522-46A7-B54D-89BCD89A78A4}"/>
          </ac:spMkLst>
        </pc:spChg>
        <pc:spChg chg="mod">
          <ac:chgData name="Kolakowski, Artur" userId="9c34c8cc-b1df-44f6-bea5-dcf7a54ee35f" providerId="ADAL" clId="{19970B13-E101-4117-9908-6E061F982644}" dt="2022-07-14T08:45:03.912" v="432" actId="790"/>
          <ac:spMkLst>
            <pc:docMk/>
            <pc:sldMk cId="3261105444" sldId="257"/>
            <ac:spMk id="6" creationId="{87E06751-6EDB-4E23-974D-393089B335AD}"/>
          </ac:spMkLst>
        </pc:spChg>
        <pc:spChg chg="mod">
          <ac:chgData name="Kolakowski, Artur" userId="9c34c8cc-b1df-44f6-bea5-dcf7a54ee35f" providerId="ADAL" clId="{19970B13-E101-4117-9908-6E061F982644}" dt="2022-07-14T08:45:03.912" v="430" actId="790"/>
          <ac:spMkLst>
            <pc:docMk/>
            <pc:sldMk cId="3261105444" sldId="257"/>
            <ac:spMk id="7" creationId="{D591DDA6-0DBB-4C8D-9A65-4ACE725989A3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3.919" v="445" actId="790"/>
        <pc:sldMkLst>
          <pc:docMk/>
          <pc:sldMk cId="892730501" sldId="258"/>
        </pc:sldMkLst>
        <pc:spChg chg="mod">
          <ac:chgData name="Kolakowski, Artur" userId="9c34c8cc-b1df-44f6-bea5-dcf7a54ee35f" providerId="ADAL" clId="{19970B13-E101-4117-9908-6E061F982644}" dt="2022-07-14T08:45:03.919" v="445" actId="790"/>
          <ac:spMkLst>
            <pc:docMk/>
            <pc:sldMk cId="892730501" sldId="258"/>
            <ac:spMk id="2" creationId="{9C2D546D-933A-4129-B6EC-534157D0D3C3}"/>
          </ac:spMkLst>
        </pc:spChg>
        <pc:spChg chg="mod">
          <ac:chgData name="Kolakowski, Artur" userId="9c34c8cc-b1df-44f6-bea5-dcf7a54ee35f" providerId="ADAL" clId="{19970B13-E101-4117-9908-6E061F982644}" dt="2022-07-14T08:45:03.919" v="443" actId="790"/>
          <ac:spMkLst>
            <pc:docMk/>
            <pc:sldMk cId="892730501" sldId="258"/>
            <ac:spMk id="6" creationId="{71CBEC99-60A2-4D31-A47A-9C61E1C2D8D1}"/>
          </ac:spMkLst>
        </pc:spChg>
        <pc:spChg chg="mod">
          <ac:chgData name="Kolakowski, Artur" userId="9c34c8cc-b1df-44f6-bea5-dcf7a54ee35f" providerId="ADAL" clId="{19970B13-E101-4117-9908-6E061F982644}" dt="2022-07-14T08:45:03.919" v="438" actId="790"/>
          <ac:spMkLst>
            <pc:docMk/>
            <pc:sldMk cId="892730501" sldId="258"/>
            <ac:spMk id="11" creationId="{5EC685DA-7407-4CEA-85E2-FB72A45712D9}"/>
          </ac:spMkLst>
        </pc:spChg>
        <pc:spChg chg="mod">
          <ac:chgData name="Kolakowski, Artur" userId="9c34c8cc-b1df-44f6-bea5-dcf7a54ee35f" providerId="ADAL" clId="{19970B13-E101-4117-9908-6E061F982644}" dt="2022-07-14T08:45:03.919" v="441" actId="790"/>
          <ac:spMkLst>
            <pc:docMk/>
            <pc:sldMk cId="892730501" sldId="258"/>
            <ac:spMk id="13" creationId="{D28B275C-95E4-4194-B981-8E33926B27CB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857" v="24518" actId="790"/>
        <pc:sldMkLst>
          <pc:docMk/>
          <pc:sldMk cId="2859370926" sldId="259"/>
        </pc:sldMkLst>
        <pc:spChg chg="mod">
          <ac:chgData name="Kolakowski, Artur" userId="9c34c8cc-b1df-44f6-bea5-dcf7a54ee35f" providerId="ADAL" clId="{19970B13-E101-4117-9908-6E061F982644}" dt="2022-07-14T08:45:03.934" v="457" actId="790"/>
          <ac:spMkLst>
            <pc:docMk/>
            <pc:sldMk cId="2859370926" sldId="259"/>
            <ac:spMk id="2" creationId="{C8AD5460-4A5F-42FF-973C-639EA88BEF6F}"/>
          </ac:spMkLst>
        </pc:spChg>
        <pc:spChg chg="mod">
          <ac:chgData name="Kolakowski, Artur" userId="9c34c8cc-b1df-44f6-bea5-dcf7a54ee35f" providerId="ADAL" clId="{19970B13-E101-4117-9908-6E061F982644}" dt="2022-07-14T08:45:03.934" v="455" actId="790"/>
          <ac:spMkLst>
            <pc:docMk/>
            <pc:sldMk cId="2859370926" sldId="259"/>
            <ac:spMk id="4" creationId="{77C68FB1-7C4F-4634-9156-AD1103D27B4E}"/>
          </ac:spMkLst>
        </pc:spChg>
        <pc:spChg chg="mod">
          <ac:chgData name="Kolakowski, Artur" userId="9c34c8cc-b1df-44f6-bea5-dcf7a54ee35f" providerId="ADAL" clId="{19970B13-E101-4117-9908-6E061F982644}" dt="2022-07-14T08:45:03.934" v="453" actId="790"/>
          <ac:spMkLst>
            <pc:docMk/>
            <pc:sldMk cId="2859370926" sldId="259"/>
            <ac:spMk id="5" creationId="{021CE6BD-73F0-4FFF-B284-951B43599A87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856" v="24516" actId="790"/>
        <pc:sldMkLst>
          <pc:docMk/>
          <pc:sldMk cId="608888128" sldId="260"/>
        </pc:sldMkLst>
        <pc:spChg chg="mod">
          <ac:chgData name="Kolakowski, Artur" userId="9c34c8cc-b1df-44f6-bea5-dcf7a54ee35f" providerId="ADAL" clId="{19970B13-E101-4117-9908-6E061F982644}" dt="2022-07-14T08:45:03.934" v="451" actId="790"/>
          <ac:spMkLst>
            <pc:docMk/>
            <pc:sldMk cId="608888128" sldId="260"/>
            <ac:spMk id="2" creationId="{8A46BF94-6A7A-442E-8CEE-C64CD1B44813}"/>
          </ac:spMkLst>
        </pc:spChg>
        <pc:spChg chg="mod">
          <ac:chgData name="Kolakowski, Artur" userId="9c34c8cc-b1df-44f6-bea5-dcf7a54ee35f" providerId="ADAL" clId="{19970B13-E101-4117-9908-6E061F982644}" dt="2022-07-14T08:45:03.919" v="449" actId="790"/>
          <ac:spMkLst>
            <pc:docMk/>
            <pc:sldMk cId="608888128" sldId="260"/>
            <ac:spMk id="6" creationId="{79871BAD-7915-45AF-B65F-0358EC5E23AA}"/>
          </ac:spMkLst>
        </pc:spChg>
        <pc:spChg chg="mod">
          <ac:chgData name="Kolakowski, Artur" userId="9c34c8cc-b1df-44f6-bea5-dcf7a54ee35f" providerId="ADAL" clId="{19970B13-E101-4117-9908-6E061F982644}" dt="2022-07-14T08:45:03.919" v="447" actId="790"/>
          <ac:spMkLst>
            <pc:docMk/>
            <pc:sldMk cId="608888128" sldId="260"/>
            <ac:spMk id="7" creationId="{DD581E8E-CA76-4344-860C-51FE6A84EDB3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860" v="24520" actId="790"/>
        <pc:sldMkLst>
          <pc:docMk/>
          <pc:sldMk cId="4201687657" sldId="261"/>
        </pc:sldMkLst>
        <pc:spChg chg="mod">
          <ac:chgData name="Kolakowski, Artur" userId="9c34c8cc-b1df-44f6-bea5-dcf7a54ee35f" providerId="ADAL" clId="{19970B13-E101-4117-9908-6E061F982644}" dt="2022-07-14T08:45:03.934" v="463" actId="790"/>
          <ac:spMkLst>
            <pc:docMk/>
            <pc:sldMk cId="4201687657" sldId="261"/>
            <ac:spMk id="2" creationId="{FFBA1710-137F-49F2-82C6-192B7267C1A2}"/>
          </ac:spMkLst>
        </pc:spChg>
        <pc:spChg chg="mod">
          <ac:chgData name="Kolakowski, Artur" userId="9c34c8cc-b1df-44f6-bea5-dcf7a54ee35f" providerId="ADAL" clId="{19970B13-E101-4117-9908-6E061F982644}" dt="2022-07-14T08:45:03.934" v="461" actId="790"/>
          <ac:spMkLst>
            <pc:docMk/>
            <pc:sldMk cId="4201687657" sldId="261"/>
            <ac:spMk id="4" creationId="{265A6D39-AC7D-4523-A0BB-D8B536935D45}"/>
          </ac:spMkLst>
        </pc:spChg>
        <pc:spChg chg="mod">
          <ac:chgData name="Kolakowski, Artur" userId="9c34c8cc-b1df-44f6-bea5-dcf7a54ee35f" providerId="ADAL" clId="{19970B13-E101-4117-9908-6E061F982644}" dt="2022-07-14T08:45:03.934" v="459" actId="790"/>
          <ac:spMkLst>
            <pc:docMk/>
            <pc:sldMk cId="4201687657" sldId="261"/>
            <ac:spMk id="5" creationId="{1B8F79CF-B9FE-4851-8DD5-203F4FA17118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863" v="24522" actId="790"/>
        <pc:sldMkLst>
          <pc:docMk/>
          <pc:sldMk cId="1515433832" sldId="262"/>
        </pc:sldMkLst>
        <pc:spChg chg="mod">
          <ac:chgData name="Kolakowski, Artur" userId="9c34c8cc-b1df-44f6-bea5-dcf7a54ee35f" providerId="ADAL" clId="{19970B13-E101-4117-9908-6E061F982644}" dt="2022-07-14T08:45:03.934" v="469" actId="790"/>
          <ac:spMkLst>
            <pc:docMk/>
            <pc:sldMk cId="1515433832" sldId="262"/>
            <ac:spMk id="2" creationId="{094A8117-02E9-4DCD-96CB-F092FA58B60C}"/>
          </ac:spMkLst>
        </pc:spChg>
        <pc:spChg chg="mod">
          <ac:chgData name="Kolakowski, Artur" userId="9c34c8cc-b1df-44f6-bea5-dcf7a54ee35f" providerId="ADAL" clId="{19970B13-E101-4117-9908-6E061F982644}" dt="2022-07-14T08:45:03.934" v="467" actId="790"/>
          <ac:spMkLst>
            <pc:docMk/>
            <pc:sldMk cId="1515433832" sldId="262"/>
            <ac:spMk id="4" creationId="{3E9C7F3E-671B-41DC-9B2F-9D4AFC898C25}"/>
          </ac:spMkLst>
        </pc:spChg>
        <pc:spChg chg="mod">
          <ac:chgData name="Kolakowski, Artur" userId="9c34c8cc-b1df-44f6-bea5-dcf7a54ee35f" providerId="ADAL" clId="{19970B13-E101-4117-9908-6E061F982644}" dt="2022-07-14T08:45:03.934" v="465" actId="790"/>
          <ac:spMkLst>
            <pc:docMk/>
            <pc:sldMk cId="1515433832" sldId="262"/>
            <ac:spMk id="5" creationId="{1B8F79CF-B9FE-4851-8DD5-203F4FA17118}"/>
          </ac:spMkLst>
        </pc:spChg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1939246213" sldId="263"/>
        </pc:sldMkLst>
      </pc:sldChg>
      <pc:sldChg chg="modSp del mod modNotes">
        <pc:chgData name="Kolakowski, Artur" userId="9c34c8cc-b1df-44f6-bea5-dcf7a54ee35f" providerId="ADAL" clId="{19970B13-E101-4117-9908-6E061F982644}" dt="2022-07-14T08:46:17.865" v="24524" actId="790"/>
        <pc:sldMkLst>
          <pc:docMk/>
          <pc:sldMk cId="3831238619" sldId="263"/>
        </pc:sldMkLst>
        <pc:spChg chg="mod">
          <ac:chgData name="Kolakowski, Artur" userId="9c34c8cc-b1df-44f6-bea5-dcf7a54ee35f" providerId="ADAL" clId="{19970B13-E101-4117-9908-6E061F982644}" dt="2022-07-14T08:45:03.934" v="475" actId="790"/>
          <ac:spMkLst>
            <pc:docMk/>
            <pc:sldMk cId="3831238619" sldId="263"/>
            <ac:spMk id="2" creationId="{EA369DEB-99A3-4A32-AA2D-7745D63044BB}"/>
          </ac:spMkLst>
        </pc:spChg>
        <pc:spChg chg="mod">
          <ac:chgData name="Kolakowski, Artur" userId="9c34c8cc-b1df-44f6-bea5-dcf7a54ee35f" providerId="ADAL" clId="{19970B13-E101-4117-9908-6E061F982644}" dt="2022-07-14T08:45:03.934" v="473" actId="790"/>
          <ac:spMkLst>
            <pc:docMk/>
            <pc:sldMk cId="3831238619" sldId="263"/>
            <ac:spMk id="4" creationId="{6DDBFFAE-E2F3-46E6-A0AB-04C8843B1DEF}"/>
          </ac:spMkLst>
        </pc:spChg>
        <pc:spChg chg="mod">
          <ac:chgData name="Kolakowski, Artur" userId="9c34c8cc-b1df-44f6-bea5-dcf7a54ee35f" providerId="ADAL" clId="{19970B13-E101-4117-9908-6E061F982644}" dt="2022-07-14T08:45:03.934" v="471" actId="790"/>
          <ac:spMkLst>
            <pc:docMk/>
            <pc:sldMk cId="3831238619" sldId="263"/>
            <ac:spMk id="5" creationId="{1B8F79CF-B9FE-4851-8DD5-203F4FA17118}"/>
          </ac:spMkLst>
        </pc:spChg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1510285506" sldId="264"/>
        </pc:sldMkLst>
      </pc:sldChg>
      <pc:sldChg chg="modSp del mod modNotes">
        <pc:chgData name="Kolakowski, Artur" userId="9c34c8cc-b1df-44f6-bea5-dcf7a54ee35f" providerId="ADAL" clId="{19970B13-E101-4117-9908-6E061F982644}" dt="2022-07-14T08:46:17.867" v="24526" actId="790"/>
        <pc:sldMkLst>
          <pc:docMk/>
          <pc:sldMk cId="3843352976" sldId="264"/>
        </pc:sldMkLst>
        <pc:spChg chg="mod">
          <ac:chgData name="Kolakowski, Artur" userId="9c34c8cc-b1df-44f6-bea5-dcf7a54ee35f" providerId="ADAL" clId="{19970B13-E101-4117-9908-6E061F982644}" dt="2022-07-14T08:45:03.950" v="483" actId="790"/>
          <ac:spMkLst>
            <pc:docMk/>
            <pc:sldMk cId="3843352976" sldId="264"/>
            <ac:spMk id="2" creationId="{A9EDF309-56AC-4F3C-8C43-1A3F71A64B05}"/>
          </ac:spMkLst>
        </pc:spChg>
        <pc:spChg chg="mod">
          <ac:chgData name="Kolakowski, Artur" userId="9c34c8cc-b1df-44f6-bea5-dcf7a54ee35f" providerId="ADAL" clId="{19970B13-E101-4117-9908-6E061F982644}" dt="2022-07-14T08:45:03.950" v="481" actId="790"/>
          <ac:spMkLst>
            <pc:docMk/>
            <pc:sldMk cId="3843352976" sldId="264"/>
            <ac:spMk id="4" creationId="{25AB1643-5566-4BFF-9959-FA73C2E4228C}"/>
          </ac:spMkLst>
        </pc:spChg>
        <pc:spChg chg="mod">
          <ac:chgData name="Kolakowski, Artur" userId="9c34c8cc-b1df-44f6-bea5-dcf7a54ee35f" providerId="ADAL" clId="{19970B13-E101-4117-9908-6E061F982644}" dt="2022-07-14T08:45:03.934" v="479" actId="790"/>
          <ac:spMkLst>
            <pc:docMk/>
            <pc:sldMk cId="3843352976" sldId="264"/>
            <ac:spMk id="8" creationId="{F2CB8AC0-2B5B-4A36-AF26-9AFC7BB0CF2D}"/>
          </ac:spMkLst>
        </pc:spChg>
        <pc:spChg chg="mod">
          <ac:chgData name="Kolakowski, Artur" userId="9c34c8cc-b1df-44f6-bea5-dcf7a54ee35f" providerId="ADAL" clId="{19970B13-E101-4117-9908-6E061F982644}" dt="2022-07-14T08:45:03.934" v="477" actId="790"/>
          <ac:spMkLst>
            <pc:docMk/>
            <pc:sldMk cId="3843352976" sldId="264"/>
            <ac:spMk id="16" creationId="{8A91AAA7-A846-4BE8-ACB8-503CFC10987D}"/>
          </ac:spMkLst>
        </pc:spChg>
        <pc:spChg chg="mod">
          <ac:chgData name="Kolakowski, Artur" userId="9c34c8cc-b1df-44f6-bea5-dcf7a54ee35f" providerId="ADAL" clId="{19970B13-E101-4117-9908-6E061F982644}" dt="2022-07-14T08:45:03.934" v="476" actId="790"/>
          <ac:spMkLst>
            <pc:docMk/>
            <pc:sldMk cId="3843352976" sldId="264"/>
            <ac:spMk id="17" creationId="{3EDC8A28-6B7B-42D8-A1EA-6D58D1074628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870" v="24528" actId="790"/>
        <pc:sldMkLst>
          <pc:docMk/>
          <pc:sldMk cId="2973826302" sldId="265"/>
        </pc:sldMkLst>
        <pc:spChg chg="mod">
          <ac:chgData name="Kolakowski, Artur" userId="9c34c8cc-b1df-44f6-bea5-dcf7a54ee35f" providerId="ADAL" clId="{19970B13-E101-4117-9908-6E061F982644}" dt="2022-07-14T08:45:03.950" v="491" actId="790"/>
          <ac:spMkLst>
            <pc:docMk/>
            <pc:sldMk cId="2973826302" sldId="265"/>
            <ac:spMk id="2" creationId="{3599171E-8476-4FF7-AF5B-4832ADA0357E}"/>
          </ac:spMkLst>
        </pc:spChg>
        <pc:spChg chg="mod">
          <ac:chgData name="Kolakowski, Artur" userId="9c34c8cc-b1df-44f6-bea5-dcf7a54ee35f" providerId="ADAL" clId="{19970B13-E101-4117-9908-6E061F982644}" dt="2022-07-14T08:45:03.950" v="485" actId="790"/>
          <ac:spMkLst>
            <pc:docMk/>
            <pc:sldMk cId="2973826302" sldId="265"/>
            <ac:spMk id="3" creationId="{94D55F66-9C6A-4E25-9B64-60B48D269685}"/>
          </ac:spMkLst>
        </pc:spChg>
        <pc:spChg chg="mod">
          <ac:chgData name="Kolakowski, Artur" userId="9c34c8cc-b1df-44f6-bea5-dcf7a54ee35f" providerId="ADAL" clId="{19970B13-E101-4117-9908-6E061F982644}" dt="2022-07-14T08:45:03.950" v="489" actId="790"/>
          <ac:spMkLst>
            <pc:docMk/>
            <pc:sldMk cId="2973826302" sldId="265"/>
            <ac:spMk id="5" creationId="{26BCC150-A2FC-4E83-9391-F06CE48B96E1}"/>
          </ac:spMkLst>
        </pc:spChg>
        <pc:spChg chg="mod">
          <ac:chgData name="Kolakowski, Artur" userId="9c34c8cc-b1df-44f6-bea5-dcf7a54ee35f" providerId="ADAL" clId="{19970B13-E101-4117-9908-6E061F982644}" dt="2022-07-14T08:45:03.950" v="487" actId="790"/>
          <ac:spMkLst>
            <pc:docMk/>
            <pc:sldMk cId="2973826302" sldId="265"/>
            <ac:spMk id="8" creationId="{F2CB8AC0-2B5B-4A36-AF26-9AFC7BB0CF2D}"/>
          </ac:spMkLst>
        </pc:spChg>
        <pc:spChg chg="mod">
          <ac:chgData name="Kolakowski, Artur" userId="9c34c8cc-b1df-44f6-bea5-dcf7a54ee35f" providerId="ADAL" clId="{19970B13-E101-4117-9908-6E061F982644}" dt="2022-07-14T08:45:03.950" v="484" actId="790"/>
          <ac:spMkLst>
            <pc:docMk/>
            <pc:sldMk cId="2973826302" sldId="265"/>
            <ac:spMk id="21" creationId="{CEA5523A-C0CF-4C7D-9E21-9ACB16EC4D00}"/>
          </ac:spMkLst>
        </pc:spChg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3198649274" sldId="265"/>
        </pc:sldMkLst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269239753" sldId="266"/>
        </pc:sldMkLst>
      </pc:sldChg>
      <pc:sldChg chg="modSp del mod modNotes">
        <pc:chgData name="Kolakowski, Artur" userId="9c34c8cc-b1df-44f6-bea5-dcf7a54ee35f" providerId="ADAL" clId="{19970B13-E101-4117-9908-6E061F982644}" dt="2022-07-14T08:46:17.872" v="24530" actId="790"/>
        <pc:sldMkLst>
          <pc:docMk/>
          <pc:sldMk cId="2009833460" sldId="266"/>
        </pc:sldMkLst>
        <pc:spChg chg="mod">
          <ac:chgData name="Kolakowski, Artur" userId="9c34c8cc-b1df-44f6-bea5-dcf7a54ee35f" providerId="ADAL" clId="{19970B13-E101-4117-9908-6E061F982644}" dt="2022-07-14T08:45:03.950" v="499" actId="790"/>
          <ac:spMkLst>
            <pc:docMk/>
            <pc:sldMk cId="2009833460" sldId="266"/>
            <ac:spMk id="2" creationId="{12E5DD00-7205-4A2A-B577-FAB1B0D0B5C2}"/>
          </ac:spMkLst>
        </pc:spChg>
        <pc:spChg chg="mod">
          <ac:chgData name="Kolakowski, Artur" userId="9c34c8cc-b1df-44f6-bea5-dcf7a54ee35f" providerId="ADAL" clId="{19970B13-E101-4117-9908-6E061F982644}" dt="2022-07-14T08:45:03.950" v="497" actId="790"/>
          <ac:spMkLst>
            <pc:docMk/>
            <pc:sldMk cId="2009833460" sldId="266"/>
            <ac:spMk id="4" creationId="{6EC9B4EF-851C-456D-BDAC-6A31859D36CB}"/>
          </ac:spMkLst>
        </pc:spChg>
        <pc:spChg chg="mod">
          <ac:chgData name="Kolakowski, Artur" userId="9c34c8cc-b1df-44f6-bea5-dcf7a54ee35f" providerId="ADAL" clId="{19970B13-E101-4117-9908-6E061F982644}" dt="2022-07-14T08:45:03.950" v="495" actId="790"/>
          <ac:spMkLst>
            <pc:docMk/>
            <pc:sldMk cId="2009833460" sldId="266"/>
            <ac:spMk id="5" creationId="{1B8F79CF-B9FE-4851-8DD5-203F4FA17118}"/>
          </ac:spMkLst>
        </pc:spChg>
        <pc:spChg chg="mod">
          <ac:chgData name="Kolakowski, Artur" userId="9c34c8cc-b1df-44f6-bea5-dcf7a54ee35f" providerId="ADAL" clId="{19970B13-E101-4117-9908-6E061F982644}" dt="2022-07-14T08:45:03.950" v="493" actId="790"/>
          <ac:spMkLst>
            <pc:docMk/>
            <pc:sldMk cId="2009833460" sldId="266"/>
            <ac:spMk id="14" creationId="{8C08EA08-8339-4BC0-AECA-9CED114C3191}"/>
          </ac:spMkLst>
        </pc:spChg>
        <pc:spChg chg="mod">
          <ac:chgData name="Kolakowski, Artur" userId="9c34c8cc-b1df-44f6-bea5-dcf7a54ee35f" providerId="ADAL" clId="{19970B13-E101-4117-9908-6E061F982644}" dt="2022-07-14T08:45:03.950" v="492" actId="790"/>
          <ac:spMkLst>
            <pc:docMk/>
            <pc:sldMk cId="2009833460" sldId="266"/>
            <ac:spMk id="15" creationId="{BA88DBF9-25E5-4BA9-A530-966E5AF1AA0D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873" v="24532" actId="790"/>
        <pc:sldMkLst>
          <pc:docMk/>
          <pc:sldMk cId="1338925329" sldId="267"/>
        </pc:sldMkLst>
        <pc:spChg chg="mod">
          <ac:chgData name="Kolakowski, Artur" userId="9c34c8cc-b1df-44f6-bea5-dcf7a54ee35f" providerId="ADAL" clId="{19970B13-E101-4117-9908-6E061F982644}" dt="2022-07-14T08:45:03.965" v="501" actId="790"/>
          <ac:spMkLst>
            <pc:docMk/>
            <pc:sldMk cId="1338925329" sldId="267"/>
            <ac:spMk id="2" creationId="{51231A24-101D-4372-BD73-C4214F392A2D}"/>
          </ac:spMkLst>
        </pc:spChg>
        <pc:spChg chg="mod">
          <ac:chgData name="Kolakowski, Artur" userId="9c34c8cc-b1df-44f6-bea5-dcf7a54ee35f" providerId="ADAL" clId="{19970B13-E101-4117-9908-6E061F982644}" dt="2022-07-14T08:45:03.965" v="507" actId="790"/>
          <ac:spMkLst>
            <pc:docMk/>
            <pc:sldMk cId="1338925329" sldId="267"/>
            <ac:spMk id="3" creationId="{138CD809-4E73-45D4-9645-E3755C845770}"/>
          </ac:spMkLst>
        </pc:spChg>
        <pc:spChg chg="mod">
          <ac:chgData name="Kolakowski, Artur" userId="9c34c8cc-b1df-44f6-bea5-dcf7a54ee35f" providerId="ADAL" clId="{19970B13-E101-4117-9908-6E061F982644}" dt="2022-07-14T08:45:03.965" v="500" actId="790"/>
          <ac:spMkLst>
            <pc:docMk/>
            <pc:sldMk cId="1338925329" sldId="267"/>
            <ac:spMk id="4" creationId="{946F69F3-6017-41B7-AB8B-650E2A9CF76C}"/>
          </ac:spMkLst>
        </pc:spChg>
        <pc:spChg chg="mod">
          <ac:chgData name="Kolakowski, Artur" userId="9c34c8cc-b1df-44f6-bea5-dcf7a54ee35f" providerId="ADAL" clId="{19970B13-E101-4117-9908-6E061F982644}" dt="2022-07-14T08:45:03.965" v="505" actId="790"/>
          <ac:spMkLst>
            <pc:docMk/>
            <pc:sldMk cId="1338925329" sldId="267"/>
            <ac:spMk id="6" creationId="{733A822A-6F39-4662-BCF1-B889B75B159B}"/>
          </ac:spMkLst>
        </pc:spChg>
        <pc:spChg chg="mod">
          <ac:chgData name="Kolakowski, Artur" userId="9c34c8cc-b1df-44f6-bea5-dcf7a54ee35f" providerId="ADAL" clId="{19970B13-E101-4117-9908-6E061F982644}" dt="2022-07-14T08:45:03.965" v="503" actId="790"/>
          <ac:spMkLst>
            <pc:docMk/>
            <pc:sldMk cId="1338925329" sldId="267"/>
            <ac:spMk id="8" creationId="{D98B5C2D-E9B8-4B59-AE6A-B3D566167BA5}"/>
          </ac:spMkLst>
        </pc:spChg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2236945144" sldId="267"/>
        </pc:sldMkLst>
      </pc:sldChg>
      <pc:sldChg chg="modSp del mod modNotes">
        <pc:chgData name="Kolakowski, Artur" userId="9c34c8cc-b1df-44f6-bea5-dcf7a54ee35f" providerId="ADAL" clId="{19970B13-E101-4117-9908-6E061F982644}" dt="2022-07-14T08:46:17.876" v="24534" actId="790"/>
        <pc:sldMkLst>
          <pc:docMk/>
          <pc:sldMk cId="879683537" sldId="268"/>
        </pc:sldMkLst>
        <pc:spChg chg="mod">
          <ac:chgData name="Kolakowski, Artur" userId="9c34c8cc-b1df-44f6-bea5-dcf7a54ee35f" providerId="ADAL" clId="{19970B13-E101-4117-9908-6E061F982644}" dt="2022-07-14T08:45:03.965" v="509" actId="790"/>
          <ac:spMkLst>
            <pc:docMk/>
            <pc:sldMk cId="879683537" sldId="268"/>
            <ac:spMk id="2" creationId="{D1B20171-08AF-46CB-8B19-1185991C27DB}"/>
          </ac:spMkLst>
        </pc:spChg>
        <pc:spChg chg="mod">
          <ac:chgData name="Kolakowski, Artur" userId="9c34c8cc-b1df-44f6-bea5-dcf7a54ee35f" providerId="ADAL" clId="{19970B13-E101-4117-9908-6E061F982644}" dt="2022-07-14T08:45:03.965" v="515" actId="790"/>
          <ac:spMkLst>
            <pc:docMk/>
            <pc:sldMk cId="879683537" sldId="268"/>
            <ac:spMk id="3" creationId="{7AB049C9-EA32-4E62-B61C-DF61C269459F}"/>
          </ac:spMkLst>
        </pc:spChg>
        <pc:spChg chg="mod">
          <ac:chgData name="Kolakowski, Artur" userId="9c34c8cc-b1df-44f6-bea5-dcf7a54ee35f" providerId="ADAL" clId="{19970B13-E101-4117-9908-6E061F982644}" dt="2022-07-14T08:45:03.965" v="508" actId="790"/>
          <ac:spMkLst>
            <pc:docMk/>
            <pc:sldMk cId="879683537" sldId="268"/>
            <ac:spMk id="4" creationId="{4A6A98D0-D00F-47C3-8427-BD7A5BAA004C}"/>
          </ac:spMkLst>
        </pc:spChg>
        <pc:spChg chg="mod">
          <ac:chgData name="Kolakowski, Artur" userId="9c34c8cc-b1df-44f6-bea5-dcf7a54ee35f" providerId="ADAL" clId="{19970B13-E101-4117-9908-6E061F982644}" dt="2022-07-14T08:45:03.965" v="513" actId="790"/>
          <ac:spMkLst>
            <pc:docMk/>
            <pc:sldMk cId="879683537" sldId="268"/>
            <ac:spMk id="6" creationId="{8DD08936-DDE3-4CEB-ADD2-56BAF36ADA90}"/>
          </ac:spMkLst>
        </pc:spChg>
        <pc:spChg chg="mod">
          <ac:chgData name="Kolakowski, Artur" userId="9c34c8cc-b1df-44f6-bea5-dcf7a54ee35f" providerId="ADAL" clId="{19970B13-E101-4117-9908-6E061F982644}" dt="2022-07-14T08:45:03.965" v="511" actId="790"/>
          <ac:spMkLst>
            <pc:docMk/>
            <pc:sldMk cId="879683537" sldId="268"/>
            <ac:spMk id="8" creationId="{EF67B4C1-8A30-4CF6-AA21-C967E1E0BDAA}"/>
          </ac:spMkLst>
        </pc:spChg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1447782276" sldId="268"/>
        </pc:sldMkLst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2012147804" sldId="269"/>
        </pc:sldMkLst>
      </pc:sldChg>
      <pc:sldChg chg="modSp del mod modNotes">
        <pc:chgData name="Kolakowski, Artur" userId="9c34c8cc-b1df-44f6-bea5-dcf7a54ee35f" providerId="ADAL" clId="{19970B13-E101-4117-9908-6E061F982644}" dt="2022-07-14T08:46:17.879" v="24536" actId="790"/>
        <pc:sldMkLst>
          <pc:docMk/>
          <pc:sldMk cId="4038257220" sldId="269"/>
        </pc:sldMkLst>
        <pc:spChg chg="mod">
          <ac:chgData name="Kolakowski, Artur" userId="9c34c8cc-b1df-44f6-bea5-dcf7a54ee35f" providerId="ADAL" clId="{19970B13-E101-4117-9908-6E061F982644}" dt="2022-07-14T08:45:03.981" v="521" actId="790"/>
          <ac:spMkLst>
            <pc:docMk/>
            <pc:sldMk cId="4038257220" sldId="269"/>
            <ac:spMk id="2" creationId="{8994BCE4-7628-494D-9CA0-1FB3D2BD66B4}"/>
          </ac:spMkLst>
        </pc:spChg>
        <pc:spChg chg="mod">
          <ac:chgData name="Kolakowski, Artur" userId="9c34c8cc-b1df-44f6-bea5-dcf7a54ee35f" providerId="ADAL" clId="{19970B13-E101-4117-9908-6E061F982644}" dt="2022-07-14T08:45:03.965" v="519" actId="790"/>
          <ac:spMkLst>
            <pc:docMk/>
            <pc:sldMk cId="4038257220" sldId="269"/>
            <ac:spMk id="4" creationId="{88E59838-DE1F-4EBB-897D-F0FE959646D5}"/>
          </ac:spMkLst>
        </pc:spChg>
        <pc:spChg chg="mod">
          <ac:chgData name="Kolakowski, Artur" userId="9c34c8cc-b1df-44f6-bea5-dcf7a54ee35f" providerId="ADAL" clId="{19970B13-E101-4117-9908-6E061F982644}" dt="2022-07-14T08:45:03.965" v="517" actId="790"/>
          <ac:spMkLst>
            <pc:docMk/>
            <pc:sldMk cId="4038257220" sldId="269"/>
            <ac:spMk id="5" creationId="{1B8F79CF-B9FE-4851-8DD5-203F4FA17118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883" v="24538" actId="790"/>
        <pc:sldMkLst>
          <pc:docMk/>
          <pc:sldMk cId="1308175920" sldId="270"/>
        </pc:sldMkLst>
        <pc:spChg chg="mod">
          <ac:chgData name="Kolakowski, Artur" userId="9c34c8cc-b1df-44f6-bea5-dcf7a54ee35f" providerId="ADAL" clId="{19970B13-E101-4117-9908-6E061F982644}" dt="2022-07-14T08:45:03.981" v="527" actId="790"/>
          <ac:spMkLst>
            <pc:docMk/>
            <pc:sldMk cId="1308175920" sldId="270"/>
            <ac:spMk id="2" creationId="{ACA18A52-DCAB-44B8-9E36-1130C9A9A74D}"/>
          </ac:spMkLst>
        </pc:spChg>
        <pc:spChg chg="mod">
          <ac:chgData name="Kolakowski, Artur" userId="9c34c8cc-b1df-44f6-bea5-dcf7a54ee35f" providerId="ADAL" clId="{19970B13-E101-4117-9908-6E061F982644}" dt="2022-07-14T08:45:03.981" v="523" actId="790"/>
          <ac:spMkLst>
            <pc:docMk/>
            <pc:sldMk cId="1308175920" sldId="270"/>
            <ac:spMk id="4" creationId="{66A1E328-74B9-439D-B9C3-5C7D9139037B}"/>
          </ac:spMkLst>
        </pc:spChg>
        <pc:spChg chg="mod">
          <ac:chgData name="Kolakowski, Artur" userId="9c34c8cc-b1df-44f6-bea5-dcf7a54ee35f" providerId="ADAL" clId="{19970B13-E101-4117-9908-6E061F982644}" dt="2022-07-14T08:45:03.981" v="525" actId="790"/>
          <ac:spMkLst>
            <pc:docMk/>
            <pc:sldMk cId="1308175920" sldId="270"/>
            <ac:spMk id="5" creationId="{F10D04CE-7CC0-41CB-9E9C-D8F941913B37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888" v="24540" actId="790"/>
        <pc:sldMkLst>
          <pc:docMk/>
          <pc:sldMk cId="2439423422" sldId="271"/>
        </pc:sldMkLst>
        <pc:spChg chg="mod">
          <ac:chgData name="Kolakowski, Artur" userId="9c34c8cc-b1df-44f6-bea5-dcf7a54ee35f" providerId="ADAL" clId="{19970B13-E101-4117-9908-6E061F982644}" dt="2022-07-14T08:45:03.981" v="533" actId="790"/>
          <ac:spMkLst>
            <pc:docMk/>
            <pc:sldMk cId="2439423422" sldId="271"/>
            <ac:spMk id="2" creationId="{8B0E71A3-1FE9-4B63-9AEF-F2734AAA9F74}"/>
          </ac:spMkLst>
        </pc:spChg>
        <pc:spChg chg="mod">
          <ac:chgData name="Kolakowski, Artur" userId="9c34c8cc-b1df-44f6-bea5-dcf7a54ee35f" providerId="ADAL" clId="{19970B13-E101-4117-9908-6E061F982644}" dt="2022-07-14T08:45:03.981" v="529" actId="790"/>
          <ac:spMkLst>
            <pc:docMk/>
            <pc:sldMk cId="2439423422" sldId="271"/>
            <ac:spMk id="4" creationId="{A7F5359F-D7DE-4084-9CE4-89C0846EB791}"/>
          </ac:spMkLst>
        </pc:spChg>
        <pc:spChg chg="mod">
          <ac:chgData name="Kolakowski, Artur" userId="9c34c8cc-b1df-44f6-bea5-dcf7a54ee35f" providerId="ADAL" clId="{19970B13-E101-4117-9908-6E061F982644}" dt="2022-07-14T08:45:03.981" v="531" actId="790"/>
          <ac:spMkLst>
            <pc:docMk/>
            <pc:sldMk cId="2439423422" sldId="271"/>
            <ac:spMk id="5" creationId="{5B1D5012-43D5-4525-887C-00198DC38889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892" v="24542" actId="790"/>
        <pc:sldMkLst>
          <pc:docMk/>
          <pc:sldMk cId="1101566424" sldId="272"/>
        </pc:sldMkLst>
        <pc:spChg chg="mod">
          <ac:chgData name="Kolakowski, Artur" userId="9c34c8cc-b1df-44f6-bea5-dcf7a54ee35f" providerId="ADAL" clId="{19970B13-E101-4117-9908-6E061F982644}" dt="2022-07-14T08:45:03.981" v="540" actId="790"/>
          <ac:spMkLst>
            <pc:docMk/>
            <pc:sldMk cId="1101566424" sldId="272"/>
            <ac:spMk id="2" creationId="{93D298C4-3DF1-4E20-9A77-D8400BBE6A83}"/>
          </ac:spMkLst>
        </pc:spChg>
        <pc:spChg chg="mod">
          <ac:chgData name="Kolakowski, Artur" userId="9c34c8cc-b1df-44f6-bea5-dcf7a54ee35f" providerId="ADAL" clId="{19970B13-E101-4117-9908-6E061F982644}" dt="2022-07-14T08:45:03.981" v="536" actId="790"/>
          <ac:spMkLst>
            <pc:docMk/>
            <pc:sldMk cId="1101566424" sldId="272"/>
            <ac:spMk id="4" creationId="{8606F8B6-C911-4B86-81B4-D84513AA9CE5}"/>
          </ac:spMkLst>
        </pc:spChg>
        <pc:spChg chg="mod">
          <ac:chgData name="Kolakowski, Artur" userId="9c34c8cc-b1df-44f6-bea5-dcf7a54ee35f" providerId="ADAL" clId="{19970B13-E101-4117-9908-6E061F982644}" dt="2022-07-14T08:45:03.981" v="538" actId="790"/>
          <ac:spMkLst>
            <pc:docMk/>
            <pc:sldMk cId="1101566424" sldId="272"/>
            <ac:spMk id="5" creationId="{D6662A80-46FE-42B5-BF09-8685842C971F}"/>
          </ac:spMkLst>
        </pc:spChg>
        <pc:spChg chg="mod">
          <ac:chgData name="Kolakowski, Artur" userId="9c34c8cc-b1df-44f6-bea5-dcf7a54ee35f" providerId="ADAL" clId="{19970B13-E101-4117-9908-6E061F982644}" dt="2022-07-14T08:45:03.981" v="534" actId="790"/>
          <ac:spMkLst>
            <pc:docMk/>
            <pc:sldMk cId="1101566424" sldId="272"/>
            <ac:spMk id="12" creationId="{95B0E752-79E5-485E-A325-EA1774482FBB}"/>
          </ac:spMkLst>
        </pc:spChg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2429381663" sldId="272"/>
        </pc:sldMkLst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1025139083" sldId="273"/>
        </pc:sldMkLst>
      </pc:sldChg>
      <pc:sldChg chg="modSp del mod modNotes">
        <pc:chgData name="Kolakowski, Artur" userId="9c34c8cc-b1df-44f6-bea5-dcf7a54ee35f" providerId="ADAL" clId="{19970B13-E101-4117-9908-6E061F982644}" dt="2022-07-14T08:46:17.898" v="24544" actId="790"/>
        <pc:sldMkLst>
          <pc:docMk/>
          <pc:sldMk cId="1370210077" sldId="273"/>
        </pc:sldMkLst>
        <pc:spChg chg="mod">
          <ac:chgData name="Kolakowski, Artur" userId="9c34c8cc-b1df-44f6-bea5-dcf7a54ee35f" providerId="ADAL" clId="{19970B13-E101-4117-9908-6E061F982644}" dt="2022-07-14T08:45:03.981" v="546" actId="790"/>
          <ac:spMkLst>
            <pc:docMk/>
            <pc:sldMk cId="1370210077" sldId="273"/>
            <ac:spMk id="2" creationId="{FF9AC06C-1D6D-4CBD-BBC5-BAE9681D5448}"/>
          </ac:spMkLst>
        </pc:spChg>
        <pc:spChg chg="mod">
          <ac:chgData name="Kolakowski, Artur" userId="9c34c8cc-b1df-44f6-bea5-dcf7a54ee35f" providerId="ADAL" clId="{19970B13-E101-4117-9908-6E061F982644}" dt="2022-07-14T08:45:03.981" v="542" actId="790"/>
          <ac:spMkLst>
            <pc:docMk/>
            <pc:sldMk cId="1370210077" sldId="273"/>
            <ac:spMk id="4" creationId="{35F47112-0292-4774-91BA-5AEA026EAE74}"/>
          </ac:spMkLst>
        </pc:spChg>
        <pc:spChg chg="mod">
          <ac:chgData name="Kolakowski, Artur" userId="9c34c8cc-b1df-44f6-bea5-dcf7a54ee35f" providerId="ADAL" clId="{19970B13-E101-4117-9908-6E061F982644}" dt="2022-07-14T08:45:03.981" v="544" actId="790"/>
          <ac:spMkLst>
            <pc:docMk/>
            <pc:sldMk cId="1370210077" sldId="273"/>
            <ac:spMk id="5" creationId="{C2FD5A3D-BCE6-4881-9E17-65146B4AF6C9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03" v="24546" actId="790"/>
        <pc:sldMkLst>
          <pc:docMk/>
          <pc:sldMk cId="3149030705" sldId="274"/>
        </pc:sldMkLst>
        <pc:spChg chg="mod">
          <ac:chgData name="Kolakowski, Artur" userId="9c34c8cc-b1df-44f6-bea5-dcf7a54ee35f" providerId="ADAL" clId="{19970B13-E101-4117-9908-6E061F982644}" dt="2022-07-14T08:45:03.997" v="552" actId="790"/>
          <ac:spMkLst>
            <pc:docMk/>
            <pc:sldMk cId="3149030705" sldId="274"/>
            <ac:spMk id="2" creationId="{2BBB75BD-89CC-43A3-B7CD-B3AAA03F577E}"/>
          </ac:spMkLst>
        </pc:spChg>
        <pc:spChg chg="mod">
          <ac:chgData name="Kolakowski, Artur" userId="9c34c8cc-b1df-44f6-bea5-dcf7a54ee35f" providerId="ADAL" clId="{19970B13-E101-4117-9908-6E061F982644}" dt="2022-07-14T08:45:03.981" v="548" actId="790"/>
          <ac:spMkLst>
            <pc:docMk/>
            <pc:sldMk cId="3149030705" sldId="274"/>
            <ac:spMk id="4" creationId="{35F47112-0292-4774-91BA-5AEA026EAE74}"/>
          </ac:spMkLst>
        </pc:spChg>
        <pc:spChg chg="mod">
          <ac:chgData name="Kolakowski, Artur" userId="9c34c8cc-b1df-44f6-bea5-dcf7a54ee35f" providerId="ADAL" clId="{19970B13-E101-4117-9908-6E061F982644}" dt="2022-07-14T08:45:03.997" v="550" actId="790"/>
          <ac:spMkLst>
            <pc:docMk/>
            <pc:sldMk cId="3149030705" sldId="274"/>
            <ac:spMk id="5" creationId="{15377E69-8E82-4F83-A07F-CEEB88B8C964}"/>
          </ac:spMkLst>
        </pc:spChg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397067388" sldId="275"/>
        </pc:sldMkLst>
      </pc:sldChg>
      <pc:sldChg chg="modSp del mod modNotes">
        <pc:chgData name="Kolakowski, Artur" userId="9c34c8cc-b1df-44f6-bea5-dcf7a54ee35f" providerId="ADAL" clId="{19970B13-E101-4117-9908-6E061F982644}" dt="2022-07-14T08:46:17.908" v="24548" actId="790"/>
        <pc:sldMkLst>
          <pc:docMk/>
          <pc:sldMk cId="3841941544" sldId="275"/>
        </pc:sldMkLst>
        <pc:spChg chg="mod">
          <ac:chgData name="Kolakowski, Artur" userId="9c34c8cc-b1df-44f6-bea5-dcf7a54ee35f" providerId="ADAL" clId="{19970B13-E101-4117-9908-6E061F982644}" dt="2022-07-14T08:45:03.997" v="558" actId="790"/>
          <ac:spMkLst>
            <pc:docMk/>
            <pc:sldMk cId="3841941544" sldId="275"/>
            <ac:spMk id="2" creationId="{914379D2-A092-4110-8C15-7F64E9F2AF34}"/>
          </ac:spMkLst>
        </pc:spChg>
        <pc:spChg chg="mod">
          <ac:chgData name="Kolakowski, Artur" userId="9c34c8cc-b1df-44f6-bea5-dcf7a54ee35f" providerId="ADAL" clId="{19970B13-E101-4117-9908-6E061F982644}" dt="2022-07-14T08:45:03.997" v="554" actId="790"/>
          <ac:spMkLst>
            <pc:docMk/>
            <pc:sldMk cId="3841941544" sldId="275"/>
            <ac:spMk id="4" creationId="{B642713E-C4DC-407A-96F4-0D8289A3DD99}"/>
          </ac:spMkLst>
        </pc:spChg>
        <pc:spChg chg="mod">
          <ac:chgData name="Kolakowski, Artur" userId="9c34c8cc-b1df-44f6-bea5-dcf7a54ee35f" providerId="ADAL" clId="{19970B13-E101-4117-9908-6E061F982644}" dt="2022-07-14T08:45:03.997" v="556" actId="790"/>
          <ac:spMkLst>
            <pc:docMk/>
            <pc:sldMk cId="3841941544" sldId="275"/>
            <ac:spMk id="5" creationId="{76C0D3D6-1DE7-42E6-BDF8-97AB77B9F2C8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12" v="24550" actId="790"/>
        <pc:sldMkLst>
          <pc:docMk/>
          <pc:sldMk cId="2440884895" sldId="276"/>
        </pc:sldMkLst>
        <pc:spChg chg="mod">
          <ac:chgData name="Kolakowski, Artur" userId="9c34c8cc-b1df-44f6-bea5-dcf7a54ee35f" providerId="ADAL" clId="{19970B13-E101-4117-9908-6E061F982644}" dt="2022-07-14T08:45:03.997" v="564" actId="790"/>
          <ac:spMkLst>
            <pc:docMk/>
            <pc:sldMk cId="2440884895" sldId="276"/>
            <ac:spMk id="2" creationId="{E7DC1373-F0E2-409F-9EF9-985E7378BE60}"/>
          </ac:spMkLst>
        </pc:spChg>
        <pc:spChg chg="mod">
          <ac:chgData name="Kolakowski, Artur" userId="9c34c8cc-b1df-44f6-bea5-dcf7a54ee35f" providerId="ADAL" clId="{19970B13-E101-4117-9908-6E061F982644}" dt="2022-07-14T08:45:03.997" v="560" actId="790"/>
          <ac:spMkLst>
            <pc:docMk/>
            <pc:sldMk cId="2440884895" sldId="276"/>
            <ac:spMk id="4" creationId="{35F47112-0292-4774-91BA-5AEA026EAE74}"/>
          </ac:spMkLst>
        </pc:spChg>
        <pc:spChg chg="mod">
          <ac:chgData name="Kolakowski, Artur" userId="9c34c8cc-b1df-44f6-bea5-dcf7a54ee35f" providerId="ADAL" clId="{19970B13-E101-4117-9908-6E061F982644}" dt="2022-07-14T08:45:03.997" v="562" actId="790"/>
          <ac:spMkLst>
            <pc:docMk/>
            <pc:sldMk cId="2440884895" sldId="276"/>
            <ac:spMk id="5" creationId="{55063E72-F18D-4F49-AA66-2D3C6A02ABE1}"/>
          </ac:spMkLst>
        </pc:spChg>
      </pc:sldChg>
      <pc:sldChg chg="del">
        <pc:chgData name="Kolakowski, Artur" userId="9c34c8cc-b1df-44f6-bea5-dcf7a54ee35f" providerId="ADAL" clId="{19970B13-E101-4117-9908-6E061F982644}" dt="2022-07-14T08:06:41.895" v="0" actId="47"/>
        <pc:sldMkLst>
          <pc:docMk/>
          <pc:sldMk cId="2944893655" sldId="276"/>
        </pc:sldMkLst>
      </pc:sldChg>
      <pc:sldChg chg="modSp del mod">
        <pc:chgData name="Kolakowski, Artur" userId="9c34c8cc-b1df-44f6-bea5-dcf7a54ee35f" providerId="ADAL" clId="{19970B13-E101-4117-9908-6E061F982644}" dt="2022-07-14T08:45:04.583" v="1634" actId="790"/>
        <pc:sldMkLst>
          <pc:docMk/>
          <pc:sldMk cId="2671423268" sldId="308"/>
        </pc:sldMkLst>
        <pc:spChg chg="mod">
          <ac:chgData name="Kolakowski, Artur" userId="9c34c8cc-b1df-44f6-bea5-dcf7a54ee35f" providerId="ADAL" clId="{19970B13-E101-4117-9908-6E061F982644}" dt="2022-07-14T08:45:04.583" v="1634" actId="790"/>
          <ac:spMkLst>
            <pc:docMk/>
            <pc:sldMk cId="2671423268" sldId="308"/>
            <ac:spMk id="2" creationId="{486DBE3D-21C7-4FA4-BA2B-F26C02FE7114}"/>
          </ac:spMkLst>
        </pc:spChg>
        <pc:spChg chg="mod">
          <ac:chgData name="Kolakowski, Artur" userId="9c34c8cc-b1df-44f6-bea5-dcf7a54ee35f" providerId="ADAL" clId="{19970B13-E101-4117-9908-6E061F982644}" dt="2022-07-14T08:45:04.583" v="1630" actId="790"/>
          <ac:spMkLst>
            <pc:docMk/>
            <pc:sldMk cId="2671423268" sldId="308"/>
            <ac:spMk id="4" creationId="{AC0792D2-8A31-4CFE-A683-11E5E302006E}"/>
          </ac:spMkLst>
        </pc:spChg>
        <pc:spChg chg="mod">
          <ac:chgData name="Kolakowski, Artur" userId="9c34c8cc-b1df-44f6-bea5-dcf7a54ee35f" providerId="ADAL" clId="{19970B13-E101-4117-9908-6E061F982644}" dt="2022-07-14T08:45:04.583" v="1628" actId="790"/>
          <ac:spMkLst>
            <pc:docMk/>
            <pc:sldMk cId="2671423268" sldId="308"/>
            <ac:spMk id="5" creationId="{4D01334A-8036-4BC9-9C72-CE481F3DD341}"/>
          </ac:spMkLst>
        </pc:spChg>
        <pc:spChg chg="mod">
          <ac:chgData name="Kolakowski, Artur" userId="9c34c8cc-b1df-44f6-bea5-dcf7a54ee35f" providerId="ADAL" clId="{19970B13-E101-4117-9908-6E061F982644}" dt="2022-07-14T08:45:04.583" v="1632" actId="790"/>
          <ac:spMkLst>
            <pc:docMk/>
            <pc:sldMk cId="2671423268" sldId="308"/>
            <ac:spMk id="6" creationId="{3E1D9D1F-E38D-4E9D-B199-FCF4E3A167DC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598" v="1654" actId="790"/>
        <pc:sldMkLst>
          <pc:docMk/>
          <pc:sldMk cId="435063887" sldId="309"/>
        </pc:sldMkLst>
        <pc:spChg chg="mod">
          <ac:chgData name="Kolakowski, Artur" userId="9c34c8cc-b1df-44f6-bea5-dcf7a54ee35f" providerId="ADAL" clId="{19970B13-E101-4117-9908-6E061F982644}" dt="2022-07-14T08:45:04.598" v="1654" actId="790"/>
          <ac:spMkLst>
            <pc:docMk/>
            <pc:sldMk cId="435063887" sldId="309"/>
            <ac:spMk id="2" creationId="{E4FF1F0B-8B13-4A7B-92B6-BF36B6E18B9A}"/>
          </ac:spMkLst>
        </pc:spChg>
        <pc:spChg chg="mod">
          <ac:chgData name="Kolakowski, Artur" userId="9c34c8cc-b1df-44f6-bea5-dcf7a54ee35f" providerId="ADAL" clId="{19970B13-E101-4117-9908-6E061F982644}" dt="2022-07-14T08:45:04.598" v="1650" actId="790"/>
          <ac:spMkLst>
            <pc:docMk/>
            <pc:sldMk cId="435063887" sldId="309"/>
            <ac:spMk id="4" creationId="{AC0792D2-8A31-4CFE-A683-11E5E302006E}"/>
          </ac:spMkLst>
        </pc:spChg>
        <pc:spChg chg="mod">
          <ac:chgData name="Kolakowski, Artur" userId="9c34c8cc-b1df-44f6-bea5-dcf7a54ee35f" providerId="ADAL" clId="{19970B13-E101-4117-9908-6E061F982644}" dt="2022-07-14T08:45:04.598" v="1648" actId="790"/>
          <ac:spMkLst>
            <pc:docMk/>
            <pc:sldMk cId="435063887" sldId="309"/>
            <ac:spMk id="5" creationId="{4D01334A-8036-4BC9-9C72-CE481F3DD341}"/>
          </ac:spMkLst>
        </pc:spChg>
        <pc:spChg chg="mod">
          <ac:chgData name="Kolakowski, Artur" userId="9c34c8cc-b1df-44f6-bea5-dcf7a54ee35f" providerId="ADAL" clId="{19970B13-E101-4117-9908-6E061F982644}" dt="2022-07-14T08:45:04.598" v="1652" actId="790"/>
          <ac:spMkLst>
            <pc:docMk/>
            <pc:sldMk cId="435063887" sldId="309"/>
            <ac:spMk id="6" creationId="{46B6FC94-0411-4739-B25E-4A1F134E37AC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598" v="1642" actId="790"/>
        <pc:sldMkLst>
          <pc:docMk/>
          <pc:sldMk cId="2694320737" sldId="315"/>
        </pc:sldMkLst>
        <pc:spChg chg="mod">
          <ac:chgData name="Kolakowski, Artur" userId="9c34c8cc-b1df-44f6-bea5-dcf7a54ee35f" providerId="ADAL" clId="{19970B13-E101-4117-9908-6E061F982644}" dt="2022-07-14T08:45:04.598" v="1642" actId="790"/>
          <ac:spMkLst>
            <pc:docMk/>
            <pc:sldMk cId="2694320737" sldId="315"/>
            <ac:spMk id="2" creationId="{A000E80A-84FC-4F85-8FA0-F73EBCFE28DF}"/>
          </ac:spMkLst>
        </pc:spChg>
      </pc:sldChg>
      <pc:sldChg chg="addSp delSp modSp del mod chgLayout modNotes">
        <pc:chgData name="Kolakowski, Artur" userId="9c34c8cc-b1df-44f6-bea5-dcf7a54ee35f" providerId="ADAL" clId="{19970B13-E101-4117-9908-6E061F982644}" dt="2022-07-14T08:46:17.834" v="24498" actId="790"/>
        <pc:sldMkLst>
          <pc:docMk/>
          <pc:sldMk cId="965432752" sldId="316"/>
        </pc:sldMkLst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965432752" sldId="316"/>
            <ac:spMk id="2" creationId="{58312FCB-26DA-4706-A6FD-37DA7E7FE011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965432752" sldId="316"/>
            <ac:spMk id="3" creationId="{463A2442-652F-40E6-9590-D434D258B5C2}"/>
          </ac:spMkLst>
        </pc:spChg>
        <pc:spChg chg="add del mod">
          <ac:chgData name="Kolakowski, Artur" userId="9c34c8cc-b1df-44f6-bea5-dcf7a54ee35f" providerId="ADAL" clId="{19970B13-E101-4117-9908-6E061F982644}" dt="2022-07-14T08:07:41.231" v="18" actId="6264"/>
          <ac:spMkLst>
            <pc:docMk/>
            <pc:sldMk cId="965432752" sldId="316"/>
            <ac:spMk id="4" creationId="{32C5DB99-FB59-4A49-AAEF-BB670C06F20C}"/>
          </ac:spMkLst>
        </pc:spChg>
        <pc:spChg chg="mod ord">
          <ac:chgData name="Kolakowski, Artur" userId="9c34c8cc-b1df-44f6-bea5-dcf7a54ee35f" providerId="ADAL" clId="{19970B13-E101-4117-9908-6E061F982644}" dt="2022-07-14T08:45:03.849" v="316" actId="790"/>
          <ac:spMkLst>
            <pc:docMk/>
            <pc:sldMk cId="965432752" sldId="316"/>
            <ac:spMk id="6" creationId="{876E629C-BAC4-429F-A2F0-85C2E9B93B79}"/>
          </ac:spMkLst>
        </pc:spChg>
        <pc:spChg chg="add del mod">
          <ac:chgData name="Kolakowski, Artur" userId="9c34c8cc-b1df-44f6-bea5-dcf7a54ee35f" providerId="ADAL" clId="{19970B13-E101-4117-9908-6E061F982644}" dt="2022-07-14T08:07:41.231" v="18" actId="6264"/>
          <ac:spMkLst>
            <pc:docMk/>
            <pc:sldMk cId="965432752" sldId="316"/>
            <ac:spMk id="7" creationId="{42BBE922-07C4-4AB9-9798-AFF8C34C1B68}"/>
          </ac:spMkLst>
        </pc:spChg>
        <pc:picChg chg="mod ord modCrop">
          <ac:chgData name="Kolakowski, Artur" userId="9c34c8cc-b1df-44f6-bea5-dcf7a54ee35f" providerId="ADAL" clId="{19970B13-E101-4117-9908-6E061F982644}" dt="2022-07-14T08:14:00.607" v="33" actId="14826"/>
          <ac:picMkLst>
            <pc:docMk/>
            <pc:sldMk cId="965432752" sldId="316"/>
            <ac:picMk id="5" creationId="{25391FF8-DC41-43D8-BE2F-A57B34C4FA93}"/>
          </ac:picMkLst>
        </pc:picChg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3127445028" sldId="317"/>
        </pc:sldMkLst>
      </pc:sldChg>
      <pc:sldChg chg="addSp delSp modSp del mod chgLayout modNotes">
        <pc:chgData name="Kolakowski, Artur" userId="9c34c8cc-b1df-44f6-bea5-dcf7a54ee35f" providerId="ADAL" clId="{19970B13-E101-4117-9908-6E061F982644}" dt="2022-07-14T08:46:17.831" v="24496" actId="790"/>
        <pc:sldMkLst>
          <pc:docMk/>
          <pc:sldMk cId="2830289165" sldId="318"/>
        </pc:sldMkLst>
        <pc:spChg chg="mod ord">
          <ac:chgData name="Kolakowski, Artur" userId="9c34c8cc-b1df-44f6-bea5-dcf7a54ee35f" providerId="ADAL" clId="{19970B13-E101-4117-9908-6E061F982644}" dt="2022-07-14T08:45:03.834" v="291" actId="790"/>
          <ac:spMkLst>
            <pc:docMk/>
            <pc:sldMk cId="2830289165" sldId="318"/>
            <ac:spMk id="2" creationId="{5013D4E0-7036-4B43-91C4-26D575E9C8E1}"/>
          </ac:spMkLst>
        </pc:spChg>
        <pc:spChg chg="mod ord">
          <ac:chgData name="Kolakowski, Artur" userId="9c34c8cc-b1df-44f6-bea5-dcf7a54ee35f" providerId="ADAL" clId="{19970B13-E101-4117-9908-6E061F982644}" dt="2022-07-14T08:45:03.834" v="293" actId="790"/>
          <ac:spMkLst>
            <pc:docMk/>
            <pc:sldMk cId="2830289165" sldId="318"/>
            <ac:spMk id="3" creationId="{0EDD4EC6-6ADB-4F76-AB6F-23DAB25A867E}"/>
          </ac:spMkLst>
        </pc:spChg>
        <pc:spChg chg="mod ord">
          <ac:chgData name="Kolakowski, Artur" userId="9c34c8cc-b1df-44f6-bea5-dcf7a54ee35f" providerId="ADAL" clId="{19970B13-E101-4117-9908-6E061F982644}" dt="2022-07-14T08:45:03.834" v="295" actId="790"/>
          <ac:spMkLst>
            <pc:docMk/>
            <pc:sldMk cId="2830289165" sldId="318"/>
            <ac:spMk id="4" creationId="{CDA9AD42-9200-43C0-8E32-8FC8238070FD}"/>
          </ac:spMkLst>
        </pc:spChg>
        <pc:spChg chg="mod ord">
          <ac:chgData name="Kolakowski, Artur" userId="9c34c8cc-b1df-44f6-bea5-dcf7a54ee35f" providerId="ADAL" clId="{19970B13-E101-4117-9908-6E061F982644}" dt="2022-07-14T08:45:03.834" v="297" actId="790"/>
          <ac:spMkLst>
            <pc:docMk/>
            <pc:sldMk cId="2830289165" sldId="318"/>
            <ac:spMk id="5" creationId="{4B7DB391-BF6F-49AC-B17C-5103ACB40492}"/>
          </ac:spMkLst>
        </pc:spChg>
        <pc:spChg chg="mod ord">
          <ac:chgData name="Kolakowski, Artur" userId="9c34c8cc-b1df-44f6-bea5-dcf7a54ee35f" providerId="ADAL" clId="{19970B13-E101-4117-9908-6E061F982644}" dt="2022-07-14T08:45:03.834" v="299" actId="790"/>
          <ac:spMkLst>
            <pc:docMk/>
            <pc:sldMk cId="2830289165" sldId="318"/>
            <ac:spMk id="6" creationId="{B0442BD1-8236-4EAD-8752-7C0104A46FA3}"/>
          </ac:spMkLst>
        </pc:spChg>
        <pc:spChg chg="mod ord">
          <ac:chgData name="Kolakowski, Artur" userId="9c34c8cc-b1df-44f6-bea5-dcf7a54ee35f" providerId="ADAL" clId="{19970B13-E101-4117-9908-6E061F982644}" dt="2022-07-14T08:45:03.834" v="301" actId="790"/>
          <ac:spMkLst>
            <pc:docMk/>
            <pc:sldMk cId="2830289165" sldId="318"/>
            <ac:spMk id="7" creationId="{8CE361D4-CD10-4C9A-A742-206CC707739A}"/>
          </ac:spMkLst>
        </pc:spChg>
        <pc:spChg chg="mod ord">
          <ac:chgData name="Kolakowski, Artur" userId="9c34c8cc-b1df-44f6-bea5-dcf7a54ee35f" providerId="ADAL" clId="{19970B13-E101-4117-9908-6E061F982644}" dt="2022-07-14T08:45:03.834" v="303" actId="790"/>
          <ac:spMkLst>
            <pc:docMk/>
            <pc:sldMk cId="2830289165" sldId="318"/>
            <ac:spMk id="8" creationId="{D030D224-2468-4BA7-9D67-CE1A06CDEAD0}"/>
          </ac:spMkLst>
        </pc:spChg>
        <pc:spChg chg="add del mo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9" creationId="{42922A5C-D616-49C4-9EDA-7D3CA519BE68}"/>
          </ac:spMkLst>
        </pc:spChg>
        <pc:spChg chg="add del mo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10" creationId="{83779086-9429-42A8-A659-5B3E55A30E2F}"/>
          </ac:spMkLst>
        </pc:spChg>
        <pc:spChg chg="add del mo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11" creationId="{47148AD3-554E-423C-A7CE-30247BD9DF60}"/>
          </ac:spMkLst>
        </pc:spChg>
        <pc:spChg chg="add del mo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12" creationId="{D128CC00-6A14-4061-8A80-CFC675F5F29F}"/>
          </ac:spMkLst>
        </pc:spChg>
        <pc:spChg chg="add del mo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13" creationId="{F42B2F1D-E8AE-4607-90F4-9D623F24075F}"/>
          </ac:spMkLst>
        </pc:spChg>
        <pc:spChg chg="add del mo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14" creationId="{59A7C847-5279-46B1-9028-7080EC5FDFF6}"/>
          </ac:spMkLst>
        </pc:spChg>
        <pc:spChg chg="add del mo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15" creationId="{E0F7037A-5D4C-4C5B-8C14-34A886371B53}"/>
          </ac:spMkLst>
        </pc:spChg>
        <pc:spChg chg="add del mo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16" creationId="{15541F52-2344-4A6A-82FB-F9FD7AA5A783}"/>
          </ac:spMkLst>
        </pc:spChg>
        <pc:spChg chg="add del mo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17" creationId="{E223F350-6379-45A4-B576-DD0140056441}"/>
          </ac:spMkLst>
        </pc:spChg>
        <pc:spChg chg="mod">
          <ac:chgData name="Kolakowski, Artur" userId="9c34c8cc-b1df-44f6-bea5-dcf7a54ee35f" providerId="ADAL" clId="{19970B13-E101-4117-9908-6E061F982644}" dt="2022-07-14T08:45:03.834" v="307" actId="790"/>
          <ac:spMkLst>
            <pc:docMk/>
            <pc:sldMk cId="2830289165" sldId="318"/>
            <ac:spMk id="18" creationId="{7DD70BBF-5903-4CC9-A4F0-C4536BAD1157}"/>
          </ac:spMkLst>
        </pc:spChg>
        <pc:spChg chg="mod ord">
          <ac:chgData name="Kolakowski, Artur" userId="9c34c8cc-b1df-44f6-bea5-dcf7a54ee35f" providerId="ADAL" clId="{19970B13-E101-4117-9908-6E061F982644}" dt="2022-07-14T08:45:03.834" v="305" actId="790"/>
          <ac:spMkLst>
            <pc:docMk/>
            <pc:sldMk cId="2830289165" sldId="318"/>
            <ac:spMk id="19" creationId="{FFD3448E-FC38-44D4-BFF4-79A4E50C0E81}"/>
          </ac:spMkLst>
        </pc:spChg>
        <pc:spChg chg="mod ord">
          <ac:chgData name="Kolakowski, Artur" userId="9c34c8cc-b1df-44f6-bea5-dcf7a54ee35f" providerId="ADAL" clId="{19970B13-E101-4117-9908-6E061F982644}" dt="2022-07-14T08:07:34.916" v="15" actId="6264"/>
          <ac:spMkLst>
            <pc:docMk/>
            <pc:sldMk cId="2830289165" sldId="318"/>
            <ac:spMk id="20" creationId="{380CD128-B027-4953-B8A2-3CE0779F3616}"/>
          </ac:spMkLst>
        </pc:spChg>
      </pc:sldChg>
      <pc:sldChg chg="addSp delSp modSp del mod setBg chgLayout">
        <pc:chgData name="Kolakowski, Artur" userId="9c34c8cc-b1df-44f6-bea5-dcf7a54ee35f" providerId="ADAL" clId="{19970B13-E101-4117-9908-6E061F982644}" dt="2022-07-14T09:45:57.787" v="24619"/>
        <pc:sldMkLst>
          <pc:docMk/>
          <pc:sldMk cId="2861896946" sldId="319"/>
        </pc:sldMkLst>
        <pc:spChg chg="add del mod">
          <ac:chgData name="Kolakowski, Artur" userId="9c34c8cc-b1df-44f6-bea5-dcf7a54ee35f" providerId="ADAL" clId="{19970B13-E101-4117-9908-6E061F982644}" dt="2022-07-14T08:07:09.621" v="6" actId="6264"/>
          <ac:spMkLst>
            <pc:docMk/>
            <pc:sldMk cId="2861896946" sldId="319"/>
            <ac:spMk id="2" creationId="{13983AC5-CC2D-425A-A698-58A6A0918489}"/>
          </ac:spMkLst>
        </pc:spChg>
        <pc:spChg chg="add del mod">
          <ac:chgData name="Kolakowski, Artur" userId="9c34c8cc-b1df-44f6-bea5-dcf7a54ee35f" providerId="ADAL" clId="{19970B13-E101-4117-9908-6E061F982644}" dt="2022-07-14T08:07:16.191" v="8" actId="6264"/>
          <ac:spMkLst>
            <pc:docMk/>
            <pc:sldMk cId="2861896946" sldId="319"/>
            <ac:spMk id="2" creationId="{8D8CD6A5-94B9-4CB5-9E98-A5989120B481}"/>
          </ac:spMkLst>
        </pc:spChg>
        <pc:spChg chg="mod ord">
          <ac:chgData name="Kolakowski, Artur" userId="9c34c8cc-b1df-44f6-bea5-dcf7a54ee35f" providerId="ADAL" clId="{19970B13-E101-4117-9908-6E061F982644}" dt="2022-07-14T09:45:57.787" v="24619"/>
          <ac:spMkLst>
            <pc:docMk/>
            <pc:sldMk cId="2861896946" sldId="319"/>
            <ac:spMk id="3" creationId="{8BF1BE58-521C-4FFD-BD75-253978632DE1}"/>
          </ac:spMkLst>
        </pc:spChg>
        <pc:spChg chg="add del mod">
          <ac:chgData name="Kolakowski, Artur" userId="9c34c8cc-b1df-44f6-bea5-dcf7a54ee35f" providerId="ADAL" clId="{19970B13-E101-4117-9908-6E061F982644}" dt="2022-07-14T08:07:16.191" v="8" actId="6264"/>
          <ac:spMkLst>
            <pc:docMk/>
            <pc:sldMk cId="2861896946" sldId="319"/>
            <ac:spMk id="4" creationId="{692E306A-2A0E-43E2-97FA-5C1A6099ED5D}"/>
          </ac:spMkLst>
        </pc:spChg>
        <pc:spChg chg="add del mod">
          <ac:chgData name="Kolakowski, Artur" userId="9c34c8cc-b1df-44f6-bea5-dcf7a54ee35f" providerId="ADAL" clId="{19970B13-E101-4117-9908-6E061F982644}" dt="2022-07-14T08:07:09.621" v="6" actId="6264"/>
          <ac:spMkLst>
            <pc:docMk/>
            <pc:sldMk cId="2861896946" sldId="319"/>
            <ac:spMk id="4" creationId="{6F3B56D4-46F6-4E54-8E3C-52FFAB9E1F47}"/>
          </ac:spMkLst>
        </pc:spChg>
        <pc:spChg chg="add del mod">
          <ac:chgData name="Kolakowski, Artur" userId="9c34c8cc-b1df-44f6-bea5-dcf7a54ee35f" providerId="ADAL" clId="{19970B13-E101-4117-9908-6E061F982644}" dt="2022-07-14T08:07:09.621" v="6" actId="6264"/>
          <ac:spMkLst>
            <pc:docMk/>
            <pc:sldMk cId="2861896946" sldId="319"/>
            <ac:spMk id="5" creationId="{58A06E62-E32A-4B0D-9C6C-51E48327D4E9}"/>
          </ac:spMkLst>
        </pc:spChg>
        <pc:spChg chg="add del mod">
          <ac:chgData name="Kolakowski, Artur" userId="9c34c8cc-b1df-44f6-bea5-dcf7a54ee35f" providerId="ADAL" clId="{19970B13-E101-4117-9908-6E061F982644}" dt="2022-07-14T08:07:16.191" v="8" actId="6264"/>
          <ac:spMkLst>
            <pc:docMk/>
            <pc:sldMk cId="2861896946" sldId="319"/>
            <ac:spMk id="5" creationId="{832E60DC-954F-40BC-AB1A-346CADFF9522}"/>
          </ac:spMkLst>
        </pc:spChg>
        <pc:spChg chg="mod ord">
          <ac:chgData name="Kolakowski, Artur" userId="9c34c8cc-b1df-44f6-bea5-dcf7a54ee35f" providerId="ADAL" clId="{19970B13-E101-4117-9908-6E061F982644}" dt="2022-07-14T08:45:03.834" v="289" actId="790"/>
          <ac:spMkLst>
            <pc:docMk/>
            <pc:sldMk cId="2861896946" sldId="319"/>
            <ac:spMk id="6" creationId="{936566D8-EA78-4F95-83F3-3C169D4FFD83}"/>
          </ac:spMkLst>
        </pc:spChg>
        <pc:spChg chg="add del mod">
          <ac:chgData name="Kolakowski, Artur" userId="9c34c8cc-b1df-44f6-bea5-dcf7a54ee35f" providerId="ADAL" clId="{19970B13-E101-4117-9908-6E061F982644}" dt="2022-07-14T08:07:16.191" v="8" actId="6264"/>
          <ac:spMkLst>
            <pc:docMk/>
            <pc:sldMk cId="2861896946" sldId="319"/>
            <ac:spMk id="7" creationId="{BC04D6A5-360D-4BA0-9CCE-CBEBF9E1D077}"/>
          </ac:spMkLst>
        </pc:spChg>
        <pc:spChg chg="add del mod">
          <ac:chgData name="Kolakowski, Artur" userId="9c34c8cc-b1df-44f6-bea5-dcf7a54ee35f" providerId="ADAL" clId="{19970B13-E101-4117-9908-6E061F982644}" dt="2022-07-14T08:07:09.621" v="6" actId="6264"/>
          <ac:spMkLst>
            <pc:docMk/>
            <pc:sldMk cId="2861896946" sldId="319"/>
            <ac:spMk id="7" creationId="{F45EA74A-AFA8-4B7B-ACD2-7F99C4430731}"/>
          </ac:spMkLst>
        </pc:spChg>
        <pc:spChg chg="add del mod">
          <ac:chgData name="Kolakowski, Artur" userId="9c34c8cc-b1df-44f6-bea5-dcf7a54ee35f" providerId="ADAL" clId="{19970B13-E101-4117-9908-6E061F982644}" dt="2022-07-14T08:07:16.833" v="9" actId="6264"/>
          <ac:spMkLst>
            <pc:docMk/>
            <pc:sldMk cId="2861896946" sldId="319"/>
            <ac:spMk id="8" creationId="{58D836EC-06AF-44FD-8579-19A6560B1379}"/>
          </ac:spMkLst>
        </pc:spChg>
        <pc:spChg chg="add del mod">
          <ac:chgData name="Kolakowski, Artur" userId="9c34c8cc-b1df-44f6-bea5-dcf7a54ee35f" providerId="ADAL" clId="{19970B13-E101-4117-9908-6E061F982644}" dt="2022-07-14T08:07:08.656" v="5" actId="6264"/>
          <ac:spMkLst>
            <pc:docMk/>
            <pc:sldMk cId="2861896946" sldId="319"/>
            <ac:spMk id="8" creationId="{BF2C740D-73C6-4569-8B25-F0B319514000}"/>
          </ac:spMkLst>
        </pc:spChg>
        <pc:spChg chg="mod ord">
          <ac:chgData name="Kolakowski, Artur" userId="9c34c8cc-b1df-44f6-bea5-dcf7a54ee35f" providerId="ADAL" clId="{19970B13-E101-4117-9908-6E061F982644}" dt="2022-07-14T08:45:03.818" v="285" actId="790"/>
          <ac:spMkLst>
            <pc:docMk/>
            <pc:sldMk cId="2861896946" sldId="319"/>
            <ac:spMk id="9" creationId="{A4F1C4A5-4C2F-4171-9B4F-6F2DAE233A04}"/>
          </ac:spMkLst>
        </pc:spChg>
        <pc:spChg chg="mod ord">
          <ac:chgData name="Kolakowski, Artur" userId="9c34c8cc-b1df-44f6-bea5-dcf7a54ee35f" providerId="ADAL" clId="{19970B13-E101-4117-9908-6E061F982644}" dt="2022-07-14T08:45:03.818" v="283" actId="790"/>
          <ac:spMkLst>
            <pc:docMk/>
            <pc:sldMk cId="2861896946" sldId="319"/>
            <ac:spMk id="10" creationId="{EF1A06FF-5E17-409D-8A2D-09B52084A10A}"/>
          </ac:spMkLst>
        </pc:spChg>
        <pc:spChg chg="add del mod">
          <ac:chgData name="Kolakowski, Artur" userId="9c34c8cc-b1df-44f6-bea5-dcf7a54ee35f" providerId="ADAL" clId="{19970B13-E101-4117-9908-6E061F982644}" dt="2022-07-14T08:07:08.656" v="5" actId="6264"/>
          <ac:spMkLst>
            <pc:docMk/>
            <pc:sldMk cId="2861896946" sldId="319"/>
            <ac:spMk id="11" creationId="{110CACBD-8B09-4CC2-A9EC-6E55069E4E21}"/>
          </ac:spMkLst>
        </pc:spChg>
        <pc:spChg chg="add del mod">
          <ac:chgData name="Kolakowski, Artur" userId="9c34c8cc-b1df-44f6-bea5-dcf7a54ee35f" providerId="ADAL" clId="{19970B13-E101-4117-9908-6E061F982644}" dt="2022-07-14T08:07:16.833" v="9" actId="6264"/>
          <ac:spMkLst>
            <pc:docMk/>
            <pc:sldMk cId="2861896946" sldId="319"/>
            <ac:spMk id="11" creationId="{56BDF277-6198-4368-833A-F43DA15E3C94}"/>
          </ac:spMkLst>
        </pc:spChg>
        <pc:spChg chg="add del mod">
          <ac:chgData name="Kolakowski, Artur" userId="9c34c8cc-b1df-44f6-bea5-dcf7a54ee35f" providerId="ADAL" clId="{19970B13-E101-4117-9908-6E061F982644}" dt="2022-07-14T08:07:16.833" v="9" actId="6264"/>
          <ac:spMkLst>
            <pc:docMk/>
            <pc:sldMk cId="2861896946" sldId="319"/>
            <ac:spMk id="12" creationId="{019EDBD3-8264-4D59-92AA-14F58C276AF7}"/>
          </ac:spMkLst>
        </pc:spChg>
        <pc:spChg chg="add del mod">
          <ac:chgData name="Kolakowski, Artur" userId="9c34c8cc-b1df-44f6-bea5-dcf7a54ee35f" providerId="ADAL" clId="{19970B13-E101-4117-9908-6E061F982644}" dt="2022-07-14T08:07:08.656" v="5" actId="6264"/>
          <ac:spMkLst>
            <pc:docMk/>
            <pc:sldMk cId="2861896946" sldId="319"/>
            <ac:spMk id="12" creationId="{EEA0407B-9026-4244-A4DD-672740F513F8}"/>
          </ac:spMkLst>
        </pc:spChg>
        <pc:spChg chg="add del mod">
          <ac:chgData name="Kolakowski, Artur" userId="9c34c8cc-b1df-44f6-bea5-dcf7a54ee35f" providerId="ADAL" clId="{19970B13-E101-4117-9908-6E061F982644}" dt="2022-07-14T08:07:16.833" v="9" actId="6264"/>
          <ac:spMkLst>
            <pc:docMk/>
            <pc:sldMk cId="2861896946" sldId="319"/>
            <ac:spMk id="13" creationId="{637FDF4D-56C9-4D4B-937B-38328D16EE76}"/>
          </ac:spMkLst>
        </pc:spChg>
        <pc:spChg chg="add del mod">
          <ac:chgData name="Kolakowski, Artur" userId="9c34c8cc-b1df-44f6-bea5-dcf7a54ee35f" providerId="ADAL" clId="{19970B13-E101-4117-9908-6E061F982644}" dt="2022-07-14T08:07:08.656" v="5" actId="6264"/>
          <ac:spMkLst>
            <pc:docMk/>
            <pc:sldMk cId="2861896946" sldId="319"/>
            <ac:spMk id="13" creationId="{6BA8F6FF-8449-40EC-A657-8663528E9424}"/>
          </ac:spMkLst>
        </pc:spChg>
        <pc:spChg chg="add del mod">
          <ac:chgData name="Kolakowski, Artur" userId="9c34c8cc-b1df-44f6-bea5-dcf7a54ee35f" providerId="ADAL" clId="{19970B13-E101-4117-9908-6E061F982644}" dt="2022-07-14T08:07:07.643" v="4" actId="6264"/>
          <ac:spMkLst>
            <pc:docMk/>
            <pc:sldMk cId="2861896946" sldId="319"/>
            <ac:spMk id="14" creationId="{05948452-53F2-402C-A6C7-80B03403A25E}"/>
          </ac:spMkLst>
        </pc:spChg>
        <pc:spChg chg="add del mod">
          <ac:chgData name="Kolakowski, Artur" userId="9c34c8cc-b1df-44f6-bea5-dcf7a54ee35f" providerId="ADAL" clId="{19970B13-E101-4117-9908-6E061F982644}" dt="2022-07-14T08:07:07.643" v="4" actId="6264"/>
          <ac:spMkLst>
            <pc:docMk/>
            <pc:sldMk cId="2861896946" sldId="319"/>
            <ac:spMk id="15" creationId="{D1F1FC99-2F68-4332-83C3-22076FC45455}"/>
          </ac:spMkLst>
        </pc:spChg>
        <pc:spChg chg="add del mod">
          <ac:chgData name="Kolakowski, Artur" userId="9c34c8cc-b1df-44f6-bea5-dcf7a54ee35f" providerId="ADAL" clId="{19970B13-E101-4117-9908-6E061F982644}" dt="2022-07-14T08:07:07.643" v="4" actId="6264"/>
          <ac:spMkLst>
            <pc:docMk/>
            <pc:sldMk cId="2861896946" sldId="319"/>
            <ac:spMk id="16" creationId="{C2264CED-0B9F-47F8-9F09-1DE833706C0A}"/>
          </ac:spMkLst>
        </pc:spChg>
        <pc:spChg chg="add del mod">
          <ac:chgData name="Kolakowski, Artur" userId="9c34c8cc-b1df-44f6-bea5-dcf7a54ee35f" providerId="ADAL" clId="{19970B13-E101-4117-9908-6E061F982644}" dt="2022-07-14T08:07:07.643" v="4" actId="6264"/>
          <ac:spMkLst>
            <pc:docMk/>
            <pc:sldMk cId="2861896946" sldId="319"/>
            <ac:spMk id="17" creationId="{D4EC721E-F49C-4490-A3FF-7DCCAA8E9291}"/>
          </ac:spMkLst>
        </pc:spChg>
      </pc:sldChg>
      <pc:sldChg chg="addSp delSp modSp del mod chgLayout modNotes">
        <pc:chgData name="Kolakowski, Artur" userId="9c34c8cc-b1df-44f6-bea5-dcf7a54ee35f" providerId="ADAL" clId="{19970B13-E101-4117-9908-6E061F982644}" dt="2022-07-14T08:46:17.842" v="24506" actId="790"/>
        <pc:sldMkLst>
          <pc:docMk/>
          <pc:sldMk cId="1730574295" sldId="320"/>
        </pc:sldMkLst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730574295" sldId="320"/>
            <ac:spMk id="2" creationId="{1E90FEEC-98CF-4613-9DD9-23504D91821A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730574295" sldId="320"/>
            <ac:spMk id="3" creationId="{A9099D8F-05E1-4F10-926A-35AA3CBB978D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730574295" sldId="320"/>
            <ac:spMk id="4" creationId="{662FAD29-BEC3-473E-920F-5E527AB55F0C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730574295" sldId="320"/>
            <ac:spMk id="5" creationId="{184CE876-4DBF-4E2C-910B-8A9D8D98A471}"/>
          </ac:spMkLst>
        </pc:spChg>
        <pc:spChg chg="mod ord">
          <ac:chgData name="Kolakowski, Artur" userId="9c34c8cc-b1df-44f6-bea5-dcf7a54ee35f" providerId="ADAL" clId="{19970B13-E101-4117-9908-6E061F982644}" dt="2022-07-14T08:45:03.849" v="341" actId="790"/>
          <ac:spMkLst>
            <pc:docMk/>
            <pc:sldMk cId="1730574295" sldId="320"/>
            <ac:spMk id="6" creationId="{67D70C3A-6C97-449D-B117-765E46A8D46E}"/>
          </ac:spMkLst>
        </pc:spChg>
        <pc:spChg chg="mod ord">
          <ac:chgData name="Kolakowski, Artur" userId="9c34c8cc-b1df-44f6-bea5-dcf7a54ee35f" providerId="ADAL" clId="{19970B13-E101-4117-9908-6E061F982644}" dt="2022-07-14T08:45:03.849" v="339" actId="790"/>
          <ac:spMkLst>
            <pc:docMk/>
            <pc:sldMk cId="1730574295" sldId="320"/>
            <ac:spMk id="7" creationId="{1C49A8FB-4A24-4B4A-A791-8E11D65D217F}"/>
          </ac:spMkLst>
        </pc:spChg>
        <pc:spChg chg="mod ord">
          <ac:chgData name="Kolakowski, Artur" userId="9c34c8cc-b1df-44f6-bea5-dcf7a54ee35f" providerId="ADAL" clId="{19970B13-E101-4117-9908-6E061F982644}" dt="2022-07-14T08:45:03.865" v="343" actId="790"/>
          <ac:spMkLst>
            <pc:docMk/>
            <pc:sldMk cId="1730574295" sldId="320"/>
            <ac:spMk id="8" creationId="{77947E43-87FB-469B-B6BC-BB2FCEB9F5AE}"/>
          </ac:spMkLst>
        </pc:spChg>
        <pc:spChg chg="mod or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730574295" sldId="320"/>
            <ac:spMk id="9" creationId="{E0D3A47A-92F5-4FCF-9469-AC9A806F07A1}"/>
          </ac:spMkLst>
        </pc:spChg>
        <pc:spChg chg="mod">
          <ac:chgData name="Kolakowski, Artur" userId="9c34c8cc-b1df-44f6-bea5-dcf7a54ee35f" providerId="ADAL" clId="{19970B13-E101-4117-9908-6E061F982644}" dt="2022-07-14T08:45:03.865" v="345" actId="790"/>
          <ac:spMkLst>
            <pc:docMk/>
            <pc:sldMk cId="1730574295" sldId="320"/>
            <ac:spMk id="10" creationId="{D6BCC421-B6D8-4A21-9762-BFD8638640B3}"/>
          </ac:spMkLst>
        </pc:spChg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237974737" sldId="321"/>
        </pc:sldMkLst>
      </pc:sldChg>
      <pc:sldChg chg="modSp del mod">
        <pc:chgData name="Kolakowski, Artur" userId="9c34c8cc-b1df-44f6-bea5-dcf7a54ee35f" providerId="ADAL" clId="{19970B13-E101-4117-9908-6E061F982644}" dt="2022-07-14T08:45:04.598" v="1662" actId="790"/>
        <pc:sldMkLst>
          <pc:docMk/>
          <pc:sldMk cId="2895332646" sldId="322"/>
        </pc:sldMkLst>
        <pc:spChg chg="mod">
          <ac:chgData name="Kolakowski, Artur" userId="9c34c8cc-b1df-44f6-bea5-dcf7a54ee35f" providerId="ADAL" clId="{19970B13-E101-4117-9908-6E061F982644}" dt="2022-07-14T08:45:04.598" v="1662" actId="790"/>
          <ac:spMkLst>
            <pc:docMk/>
            <pc:sldMk cId="2895332646" sldId="322"/>
            <ac:spMk id="2" creationId="{BEF3D7D1-C3F3-48CC-A677-0ED0F59F71EA}"/>
          </ac:spMkLst>
        </pc:spChg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1533922530" sldId="323"/>
        </pc:sldMkLst>
      </pc:sldChg>
      <pc:sldChg chg="modSp del mod">
        <pc:chgData name="Kolakowski, Artur" userId="9c34c8cc-b1df-44f6-bea5-dcf7a54ee35f" providerId="ADAL" clId="{19970B13-E101-4117-9908-6E061F982644}" dt="2022-07-14T08:45:04.598" v="1664" actId="790"/>
        <pc:sldMkLst>
          <pc:docMk/>
          <pc:sldMk cId="3328041428" sldId="324"/>
        </pc:sldMkLst>
        <pc:spChg chg="mod">
          <ac:chgData name="Kolakowski, Artur" userId="9c34c8cc-b1df-44f6-bea5-dcf7a54ee35f" providerId="ADAL" clId="{19970B13-E101-4117-9908-6E061F982644}" dt="2022-07-14T08:45:04.598" v="1664" actId="790"/>
          <ac:spMkLst>
            <pc:docMk/>
            <pc:sldMk cId="3328041428" sldId="324"/>
            <ac:spMk id="2" creationId="{BEF3D7D1-C3F3-48CC-A677-0ED0F59F71EA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1:13.147" v="267" actId="47"/>
        <pc:sldMkLst>
          <pc:docMk/>
          <pc:sldMk cId="2152832475" sldId="325"/>
        </pc:sldMkLst>
        <pc:spChg chg="mod">
          <ac:chgData name="Kolakowski, Artur" userId="9c34c8cc-b1df-44f6-bea5-dcf7a54ee35f" providerId="ADAL" clId="{19970B13-E101-4117-9908-6E061F982644}" dt="2022-07-14T08:39:42.339" v="258" actId="207"/>
          <ac:spMkLst>
            <pc:docMk/>
            <pc:sldMk cId="2152832475" sldId="325"/>
            <ac:spMk id="2" creationId="{A000E80A-84FC-4F85-8FA0-F73EBCFE28DF}"/>
          </ac:spMkLst>
        </pc:spChg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1303101802" sldId="326"/>
        </pc:sldMkLst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1879141463" sldId="327"/>
        </pc:sldMkLst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3028924968" sldId="328"/>
        </pc:sldMkLst>
      </pc:sldChg>
      <pc:sldChg chg="modSp del mod">
        <pc:chgData name="Kolakowski, Artur" userId="9c34c8cc-b1df-44f6-bea5-dcf7a54ee35f" providerId="ADAL" clId="{19970B13-E101-4117-9908-6E061F982644}" dt="2022-07-14T08:45:04.598" v="1644" actId="790"/>
        <pc:sldMkLst>
          <pc:docMk/>
          <pc:sldMk cId="3586648983" sldId="329"/>
        </pc:sldMkLst>
        <pc:spChg chg="mod">
          <ac:chgData name="Kolakowski, Artur" userId="9c34c8cc-b1df-44f6-bea5-dcf7a54ee35f" providerId="ADAL" clId="{19970B13-E101-4117-9908-6E061F982644}" dt="2022-07-14T08:45:04.598" v="1644" actId="790"/>
          <ac:spMkLst>
            <pc:docMk/>
            <pc:sldMk cId="3586648983" sldId="329"/>
            <ac:spMk id="2" creationId="{A000E80A-84FC-4F85-8FA0-F73EBCFE28DF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598" v="1646" actId="790"/>
        <pc:sldMkLst>
          <pc:docMk/>
          <pc:sldMk cId="3195681302" sldId="330"/>
        </pc:sldMkLst>
        <pc:spChg chg="mod">
          <ac:chgData name="Kolakowski, Artur" userId="9c34c8cc-b1df-44f6-bea5-dcf7a54ee35f" providerId="ADAL" clId="{19970B13-E101-4117-9908-6E061F982644}" dt="2022-07-14T08:45:04.598" v="1646" actId="790"/>
          <ac:spMkLst>
            <pc:docMk/>
            <pc:sldMk cId="3195681302" sldId="330"/>
            <ac:spMk id="2" creationId="{A000E80A-84FC-4F85-8FA0-F73EBCFE28DF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614" v="1666" actId="790"/>
        <pc:sldMkLst>
          <pc:docMk/>
          <pc:sldMk cId="3454097728" sldId="331"/>
        </pc:sldMkLst>
        <pc:spChg chg="mod">
          <ac:chgData name="Kolakowski, Artur" userId="9c34c8cc-b1df-44f6-bea5-dcf7a54ee35f" providerId="ADAL" clId="{19970B13-E101-4117-9908-6E061F982644}" dt="2022-07-14T08:45:04.614" v="1666" actId="790"/>
          <ac:spMkLst>
            <pc:docMk/>
            <pc:sldMk cId="3454097728" sldId="331"/>
            <ac:spMk id="2" creationId="{BEF3D7D1-C3F3-48CC-A677-0ED0F59F71EA}"/>
          </ac:spMkLst>
        </pc:spChg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1509832701" sldId="332"/>
        </pc:sldMkLst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1877701027" sldId="333"/>
        </pc:sldMkLst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2746486796" sldId="334"/>
        </pc:sldMkLst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1141254156" sldId="335"/>
        </pc:sldMkLst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761864257" sldId="336"/>
        </pc:sldMkLst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1072924832" sldId="337"/>
        </pc:sldMkLst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2059834958" sldId="338"/>
        </pc:sldMkLst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1870144720" sldId="339"/>
        </pc:sldMkLst>
      </pc:sldChg>
      <pc:sldChg chg="addSp delSp modSp del mod modNotes">
        <pc:chgData name="Kolakowski, Artur" userId="9c34c8cc-b1df-44f6-bea5-dcf7a54ee35f" providerId="ADAL" clId="{19970B13-E101-4117-9908-6E061F982644}" dt="2022-07-14T08:46:17.938" v="24560" actId="790"/>
        <pc:sldMkLst>
          <pc:docMk/>
          <pc:sldMk cId="2276629266" sldId="340"/>
        </pc:sldMkLst>
        <pc:spChg chg="add del mod">
          <ac:chgData name="Kolakowski, Artur" userId="9c34c8cc-b1df-44f6-bea5-dcf7a54ee35f" providerId="ADAL" clId="{19970B13-E101-4117-9908-6E061F982644}" dt="2022-07-14T08:25:24.819" v="108" actId="931"/>
          <ac:spMkLst>
            <pc:docMk/>
            <pc:sldMk cId="2276629266" sldId="340"/>
            <ac:spMk id="3" creationId="{924B596D-6572-4806-A3B5-DF7A6C6C5C9A}"/>
          </ac:spMkLst>
        </pc:spChg>
        <pc:spChg chg="mod">
          <ac:chgData name="Kolakowski, Artur" userId="9c34c8cc-b1df-44f6-bea5-dcf7a54ee35f" providerId="ADAL" clId="{19970B13-E101-4117-9908-6E061F982644}" dt="2022-07-14T08:45:04.181" v="896" actId="790"/>
          <ac:spMkLst>
            <pc:docMk/>
            <pc:sldMk cId="2276629266" sldId="340"/>
            <ac:spMk id="6" creationId="{F7DEFB59-D7A9-4C12-90E2-B0DB6660986F}"/>
          </ac:spMkLst>
        </pc:spChg>
        <pc:spChg chg="mod">
          <ac:chgData name="Kolakowski, Artur" userId="9c34c8cc-b1df-44f6-bea5-dcf7a54ee35f" providerId="ADAL" clId="{19970B13-E101-4117-9908-6E061F982644}" dt="2022-07-14T08:45:04.181" v="894" actId="790"/>
          <ac:spMkLst>
            <pc:docMk/>
            <pc:sldMk cId="2276629266" sldId="340"/>
            <ac:spMk id="7" creationId="{67B778AA-3ACE-4336-A1ED-55EA648746CC}"/>
          </ac:spMkLst>
        </pc:spChg>
        <pc:spChg chg="mod">
          <ac:chgData name="Kolakowski, Artur" userId="9c34c8cc-b1df-44f6-bea5-dcf7a54ee35f" providerId="ADAL" clId="{19970B13-E101-4117-9908-6E061F982644}" dt="2022-07-14T08:45:04.166" v="892" actId="790"/>
          <ac:spMkLst>
            <pc:docMk/>
            <pc:sldMk cId="2276629266" sldId="340"/>
            <ac:spMk id="8" creationId="{9757F4F9-8453-41F8-8855-9903B52668D2}"/>
          </ac:spMkLst>
        </pc:spChg>
        <pc:spChg chg="mod">
          <ac:chgData name="Kolakowski, Artur" userId="9c34c8cc-b1df-44f6-bea5-dcf7a54ee35f" providerId="ADAL" clId="{19970B13-E101-4117-9908-6E061F982644}" dt="2022-07-14T08:45:04.181" v="898" actId="790"/>
          <ac:spMkLst>
            <pc:docMk/>
            <pc:sldMk cId="2276629266" sldId="340"/>
            <ac:spMk id="11" creationId="{422D76F7-939C-4BA9-8854-BCD0C3CDFD2C}"/>
          </ac:spMkLst>
        </pc:spChg>
        <pc:picChg chg="add mod">
          <ac:chgData name="Kolakowski, Artur" userId="9c34c8cc-b1df-44f6-bea5-dcf7a54ee35f" providerId="ADAL" clId="{19970B13-E101-4117-9908-6E061F982644}" dt="2022-07-14T08:25:30.916" v="110" actId="27614"/>
          <ac:picMkLst>
            <pc:docMk/>
            <pc:sldMk cId="2276629266" sldId="340"/>
            <ac:picMk id="5" creationId="{6B685D0A-7BD3-4EF1-8B0B-1F104F5EA4BE}"/>
          </ac:picMkLst>
        </pc:picChg>
        <pc:picChg chg="del mod">
          <ac:chgData name="Kolakowski, Artur" userId="9c34c8cc-b1df-44f6-bea5-dcf7a54ee35f" providerId="ADAL" clId="{19970B13-E101-4117-9908-6E061F982644}" dt="2022-07-14T08:25:21.104" v="107" actId="478"/>
          <ac:picMkLst>
            <pc:docMk/>
            <pc:sldMk cId="2276629266" sldId="340"/>
            <ac:picMk id="9" creationId="{270E8B42-5995-4680-A157-BE456278F98C}"/>
          </ac:picMkLst>
        </pc:picChg>
      </pc:sldChg>
      <pc:sldChg chg="addSp delSp modSp del mod modNotes">
        <pc:chgData name="Kolakowski, Artur" userId="9c34c8cc-b1df-44f6-bea5-dcf7a54ee35f" providerId="ADAL" clId="{19970B13-E101-4117-9908-6E061F982644}" dt="2022-07-14T08:46:17.945" v="24564" actId="790"/>
        <pc:sldMkLst>
          <pc:docMk/>
          <pc:sldMk cId="2011113689" sldId="341"/>
        </pc:sldMkLst>
        <pc:spChg chg="add del mod">
          <ac:chgData name="Kolakowski, Artur" userId="9c34c8cc-b1df-44f6-bea5-dcf7a54ee35f" providerId="ADAL" clId="{19970B13-E101-4117-9908-6E061F982644}" dt="2022-07-14T08:25:54.850" v="122" actId="931"/>
          <ac:spMkLst>
            <pc:docMk/>
            <pc:sldMk cId="2011113689" sldId="341"/>
            <ac:spMk id="3" creationId="{DA648023-DB2D-4C88-A47C-D5D603D1C0CA}"/>
          </ac:spMkLst>
        </pc:spChg>
        <pc:spChg chg="mod">
          <ac:chgData name="Kolakowski, Artur" userId="9c34c8cc-b1df-44f6-bea5-dcf7a54ee35f" providerId="ADAL" clId="{19970B13-E101-4117-9908-6E061F982644}" dt="2022-07-14T08:45:04.181" v="916" actId="790"/>
          <ac:spMkLst>
            <pc:docMk/>
            <pc:sldMk cId="2011113689" sldId="341"/>
            <ac:spMk id="6" creationId="{1A61C7ED-D14A-4D2B-BFE1-6DB2813CA5F2}"/>
          </ac:spMkLst>
        </pc:spChg>
        <pc:spChg chg="mod">
          <ac:chgData name="Kolakowski, Artur" userId="9c34c8cc-b1df-44f6-bea5-dcf7a54ee35f" providerId="ADAL" clId="{19970B13-E101-4117-9908-6E061F982644}" dt="2022-07-14T08:45:04.181" v="914" actId="790"/>
          <ac:spMkLst>
            <pc:docMk/>
            <pc:sldMk cId="2011113689" sldId="341"/>
            <ac:spMk id="7" creationId="{D2F6B0E7-02AD-487E-B1B3-2C435BC8EE19}"/>
          </ac:spMkLst>
        </pc:spChg>
        <pc:spChg chg="mod">
          <ac:chgData name="Kolakowski, Artur" userId="9c34c8cc-b1df-44f6-bea5-dcf7a54ee35f" providerId="ADAL" clId="{19970B13-E101-4117-9908-6E061F982644}" dt="2022-07-14T08:45:04.181" v="912" actId="790"/>
          <ac:spMkLst>
            <pc:docMk/>
            <pc:sldMk cId="2011113689" sldId="341"/>
            <ac:spMk id="8" creationId="{CC1BC94F-222F-435F-9078-2EBB592EE49D}"/>
          </ac:spMkLst>
        </pc:spChg>
        <pc:spChg chg="mod">
          <ac:chgData name="Kolakowski, Artur" userId="9c34c8cc-b1df-44f6-bea5-dcf7a54ee35f" providerId="ADAL" clId="{19970B13-E101-4117-9908-6E061F982644}" dt="2022-07-14T08:45:04.181" v="910" actId="790"/>
          <ac:spMkLst>
            <pc:docMk/>
            <pc:sldMk cId="2011113689" sldId="341"/>
            <ac:spMk id="10" creationId="{0D74283D-C8DA-4659-A272-AA6C0A5217B4}"/>
          </ac:spMkLst>
        </pc:spChg>
        <pc:spChg chg="add del mod">
          <ac:chgData name="Kolakowski, Artur" userId="9c34c8cc-b1df-44f6-bea5-dcf7a54ee35f" providerId="ADAL" clId="{19970B13-E101-4117-9908-6E061F982644}" dt="2022-07-14T08:28:38.148" v="126" actId="931"/>
          <ac:spMkLst>
            <pc:docMk/>
            <pc:sldMk cId="2011113689" sldId="341"/>
            <ac:spMk id="12" creationId="{705E8707-C6DC-49F6-A893-04F57BC47D20}"/>
          </ac:spMkLst>
        </pc:spChg>
        <pc:spChg chg="mod">
          <ac:chgData name="Kolakowski, Artur" userId="9c34c8cc-b1df-44f6-bea5-dcf7a54ee35f" providerId="ADAL" clId="{19970B13-E101-4117-9908-6E061F982644}" dt="2022-07-14T08:45:04.181" v="918" actId="790"/>
          <ac:spMkLst>
            <pc:docMk/>
            <pc:sldMk cId="2011113689" sldId="341"/>
            <ac:spMk id="15" creationId="{7A79D04C-C880-4308-9306-DEB3EC49F3D9}"/>
          </ac:spMkLst>
        </pc:spChg>
        <pc:picChg chg="add mod">
          <ac:chgData name="Kolakowski, Artur" userId="9c34c8cc-b1df-44f6-bea5-dcf7a54ee35f" providerId="ADAL" clId="{19970B13-E101-4117-9908-6E061F982644}" dt="2022-07-14T08:26:00.746" v="124" actId="27614"/>
          <ac:picMkLst>
            <pc:docMk/>
            <pc:sldMk cId="2011113689" sldId="341"/>
            <ac:picMk id="5" creationId="{C6E58BAC-9C5D-4975-8D52-9896FC3B1CFB}"/>
          </ac:picMkLst>
        </pc:picChg>
        <pc:picChg chg="add mod">
          <ac:chgData name="Kolakowski, Artur" userId="9c34c8cc-b1df-44f6-bea5-dcf7a54ee35f" providerId="ADAL" clId="{19970B13-E101-4117-9908-6E061F982644}" dt="2022-07-14T08:28:42.841" v="127" actId="27614"/>
          <ac:picMkLst>
            <pc:docMk/>
            <pc:sldMk cId="2011113689" sldId="341"/>
            <ac:picMk id="14" creationId="{3B1B253B-A658-4D7B-A022-AB67EA521F10}"/>
          </ac:picMkLst>
        </pc:picChg>
        <pc:picChg chg="del mod">
          <ac:chgData name="Kolakowski, Artur" userId="9c34c8cc-b1df-44f6-bea5-dcf7a54ee35f" providerId="ADAL" clId="{19970B13-E101-4117-9908-6E061F982644}" dt="2022-07-14T08:25:50.076" v="121" actId="478"/>
          <ac:picMkLst>
            <pc:docMk/>
            <pc:sldMk cId="2011113689" sldId="341"/>
            <ac:picMk id="17" creationId="{4BB933FC-D513-4C17-913A-61FA10213A0B}"/>
          </ac:picMkLst>
        </pc:picChg>
        <pc:picChg chg="del">
          <ac:chgData name="Kolakowski, Artur" userId="9c34c8cc-b1df-44f6-bea5-dcf7a54ee35f" providerId="ADAL" clId="{19970B13-E101-4117-9908-6E061F982644}" dt="2022-07-14T08:25:56.029" v="123" actId="478"/>
          <ac:picMkLst>
            <pc:docMk/>
            <pc:sldMk cId="2011113689" sldId="341"/>
            <ac:picMk id="19" creationId="{1FF059A5-464E-43C8-BF56-85EF938F3987}"/>
          </ac:picMkLst>
        </pc:picChg>
      </pc:sldChg>
      <pc:sldChg chg="addSp delSp modSp del mod modNotes">
        <pc:chgData name="Kolakowski, Artur" userId="9c34c8cc-b1df-44f6-bea5-dcf7a54ee35f" providerId="ADAL" clId="{19970B13-E101-4117-9908-6E061F982644}" dt="2022-07-14T08:46:17.952" v="24568" actId="790"/>
        <pc:sldMkLst>
          <pc:docMk/>
          <pc:sldMk cId="4148072093" sldId="342"/>
        </pc:sldMkLst>
        <pc:spChg chg="add del mod">
          <ac:chgData name="Kolakowski, Artur" userId="9c34c8cc-b1df-44f6-bea5-dcf7a54ee35f" providerId="ADAL" clId="{19970B13-E101-4117-9908-6E061F982644}" dt="2022-07-14T08:29:54.943" v="156" actId="931"/>
          <ac:spMkLst>
            <pc:docMk/>
            <pc:sldMk cId="4148072093" sldId="342"/>
            <ac:spMk id="3" creationId="{57092C48-D4E5-4260-A9FD-D0A30AF8C5B1}"/>
          </ac:spMkLst>
        </pc:spChg>
        <pc:spChg chg="mod">
          <ac:chgData name="Kolakowski, Artur" userId="9c34c8cc-b1df-44f6-bea5-dcf7a54ee35f" providerId="ADAL" clId="{19970B13-E101-4117-9908-6E061F982644}" dt="2022-07-14T08:45:04.197" v="940" actId="790"/>
          <ac:spMkLst>
            <pc:docMk/>
            <pc:sldMk cId="4148072093" sldId="342"/>
            <ac:spMk id="6" creationId="{DB7EFC64-C386-44B1-B93F-33316E75A8F2}"/>
          </ac:spMkLst>
        </pc:spChg>
        <pc:spChg chg="mod">
          <ac:chgData name="Kolakowski, Artur" userId="9c34c8cc-b1df-44f6-bea5-dcf7a54ee35f" providerId="ADAL" clId="{19970B13-E101-4117-9908-6E061F982644}" dt="2022-07-14T08:45:04.197" v="938" actId="790"/>
          <ac:spMkLst>
            <pc:docMk/>
            <pc:sldMk cId="4148072093" sldId="342"/>
            <ac:spMk id="9" creationId="{8DC10CAF-1D0E-4C66-8D02-92A74D6BAAF4}"/>
          </ac:spMkLst>
        </pc:spChg>
        <pc:spChg chg="mod">
          <ac:chgData name="Kolakowski, Artur" userId="9c34c8cc-b1df-44f6-bea5-dcf7a54ee35f" providerId="ADAL" clId="{19970B13-E101-4117-9908-6E061F982644}" dt="2022-07-14T08:45:04.197" v="936" actId="790"/>
          <ac:spMkLst>
            <pc:docMk/>
            <pc:sldMk cId="4148072093" sldId="342"/>
            <ac:spMk id="10" creationId="{9A961CC7-A341-45D9-A1E7-6FF8470259C9}"/>
          </ac:spMkLst>
        </pc:spChg>
        <pc:spChg chg="add del mod">
          <ac:chgData name="Kolakowski, Artur" userId="9c34c8cc-b1df-44f6-bea5-dcf7a54ee35f" providerId="ADAL" clId="{19970B13-E101-4117-9908-6E061F982644}" dt="2022-07-14T08:30:19.709" v="167" actId="931"/>
          <ac:spMkLst>
            <pc:docMk/>
            <pc:sldMk cId="4148072093" sldId="342"/>
            <ac:spMk id="11" creationId="{9DFB7092-17D4-4F71-AB4C-415FCF63C55A}"/>
          </ac:spMkLst>
        </pc:spChg>
        <pc:spChg chg="mod">
          <ac:chgData name="Kolakowski, Artur" userId="9c34c8cc-b1df-44f6-bea5-dcf7a54ee35f" providerId="ADAL" clId="{19970B13-E101-4117-9908-6E061F982644}" dt="2022-07-14T08:45:04.197" v="934" actId="790"/>
          <ac:spMkLst>
            <pc:docMk/>
            <pc:sldMk cId="4148072093" sldId="342"/>
            <ac:spMk id="12" creationId="{7493F6E1-D529-4809-90BF-A9B3FCFE8FFB}"/>
          </ac:spMkLst>
        </pc:spChg>
        <pc:spChg chg="mod">
          <ac:chgData name="Kolakowski, Artur" userId="9c34c8cc-b1df-44f6-bea5-dcf7a54ee35f" providerId="ADAL" clId="{19970B13-E101-4117-9908-6E061F982644}" dt="2022-07-14T08:45:04.197" v="932" actId="790"/>
          <ac:spMkLst>
            <pc:docMk/>
            <pc:sldMk cId="4148072093" sldId="342"/>
            <ac:spMk id="14" creationId="{DA46FB49-490F-4219-A996-C67D20BD0E75}"/>
          </ac:spMkLst>
        </pc:spChg>
        <pc:spChg chg="add del mod">
          <ac:chgData name="Kolakowski, Artur" userId="9c34c8cc-b1df-44f6-bea5-dcf7a54ee35f" providerId="ADAL" clId="{19970B13-E101-4117-9908-6E061F982644}" dt="2022-07-14T08:30:31.529" v="172" actId="931"/>
          <ac:spMkLst>
            <pc:docMk/>
            <pc:sldMk cId="4148072093" sldId="342"/>
            <ac:spMk id="18" creationId="{EAFBD431-0C6A-4FCA-8B43-4D986A01AA52}"/>
          </ac:spMkLst>
        </pc:spChg>
        <pc:spChg chg="mod">
          <ac:chgData name="Kolakowski, Artur" userId="9c34c8cc-b1df-44f6-bea5-dcf7a54ee35f" providerId="ADAL" clId="{19970B13-E101-4117-9908-6E061F982644}" dt="2022-07-14T08:45:04.197" v="942" actId="790"/>
          <ac:spMkLst>
            <pc:docMk/>
            <pc:sldMk cId="4148072093" sldId="342"/>
            <ac:spMk id="22" creationId="{27192A5E-4F94-4B62-9E1C-01980A517973}"/>
          </ac:spMkLst>
        </pc:spChg>
        <pc:picChg chg="add mod modCrop">
          <ac:chgData name="Kolakowski, Artur" userId="9c34c8cc-b1df-44f6-bea5-dcf7a54ee35f" providerId="ADAL" clId="{19970B13-E101-4117-9908-6E061F982644}" dt="2022-07-14T08:30:35.439" v="174" actId="962"/>
          <ac:picMkLst>
            <pc:docMk/>
            <pc:sldMk cId="4148072093" sldId="342"/>
            <ac:picMk id="5" creationId="{5B777C92-C208-4DB9-9944-CB68616C334E}"/>
          </ac:picMkLst>
        </pc:picChg>
        <pc:picChg chg="del mod">
          <ac:chgData name="Kolakowski, Artur" userId="9c34c8cc-b1df-44f6-bea5-dcf7a54ee35f" providerId="ADAL" clId="{19970B13-E101-4117-9908-6E061F982644}" dt="2022-07-14T08:29:49.873" v="155" actId="478"/>
          <ac:picMkLst>
            <pc:docMk/>
            <pc:sldMk cId="4148072093" sldId="342"/>
            <ac:picMk id="15" creationId="{70B9C200-2715-4492-ADE5-8286290CFC29}"/>
          </ac:picMkLst>
        </pc:picChg>
        <pc:picChg chg="add mod modCrop">
          <ac:chgData name="Kolakowski, Artur" userId="9c34c8cc-b1df-44f6-bea5-dcf7a54ee35f" providerId="ADAL" clId="{19970B13-E101-4117-9908-6E061F982644}" dt="2022-07-14T08:30:25.746" v="169" actId="27614"/>
          <ac:picMkLst>
            <pc:docMk/>
            <pc:sldMk cId="4148072093" sldId="342"/>
            <ac:picMk id="16" creationId="{68E2851E-C6CB-48D6-B0AB-DAC6BD2C2F47}"/>
          </ac:picMkLst>
        </pc:picChg>
        <pc:picChg chg="add mod">
          <ac:chgData name="Kolakowski, Artur" userId="9c34c8cc-b1df-44f6-bea5-dcf7a54ee35f" providerId="ADAL" clId="{19970B13-E101-4117-9908-6E061F982644}" dt="2022-07-14T08:30:35.439" v="173" actId="27614"/>
          <ac:picMkLst>
            <pc:docMk/>
            <pc:sldMk cId="4148072093" sldId="342"/>
            <ac:picMk id="20" creationId="{2035BC30-F1D8-4E41-B2E0-B033CCD575C5}"/>
          </ac:picMkLst>
        </pc:picChg>
        <pc:picChg chg="del">
          <ac:chgData name="Kolakowski, Artur" userId="9c34c8cc-b1df-44f6-bea5-dcf7a54ee35f" providerId="ADAL" clId="{19970B13-E101-4117-9908-6E061F982644}" dt="2022-07-14T08:30:14.183" v="166" actId="478"/>
          <ac:picMkLst>
            <pc:docMk/>
            <pc:sldMk cId="4148072093" sldId="342"/>
            <ac:picMk id="21" creationId="{EABE57CF-C53C-4A92-9969-979670CDB816}"/>
          </ac:picMkLst>
        </pc:picChg>
        <pc:picChg chg="del mod">
          <ac:chgData name="Kolakowski, Artur" userId="9c34c8cc-b1df-44f6-bea5-dcf7a54ee35f" providerId="ADAL" clId="{19970B13-E101-4117-9908-6E061F982644}" dt="2022-07-14T08:30:26.650" v="171" actId="478"/>
          <ac:picMkLst>
            <pc:docMk/>
            <pc:sldMk cId="4148072093" sldId="342"/>
            <ac:picMk id="23" creationId="{422884C4-D1C3-4E57-9E59-843D912827F9}"/>
          </ac:picMkLst>
        </pc:picChg>
      </pc:sldChg>
      <pc:sldChg chg="addSp delSp modSp del mod modNotes">
        <pc:chgData name="Kolakowski, Artur" userId="9c34c8cc-b1df-44f6-bea5-dcf7a54ee35f" providerId="ADAL" clId="{19970B13-E101-4117-9908-6E061F982644}" dt="2022-07-14T08:46:17.955" v="24570" actId="790"/>
        <pc:sldMkLst>
          <pc:docMk/>
          <pc:sldMk cId="3612105796" sldId="343"/>
        </pc:sldMkLst>
        <pc:spChg chg="add del mod">
          <ac:chgData name="Kolakowski, Artur" userId="9c34c8cc-b1df-44f6-bea5-dcf7a54ee35f" providerId="ADAL" clId="{19970B13-E101-4117-9908-6E061F982644}" dt="2022-07-14T08:30:43.364" v="176" actId="931"/>
          <ac:spMkLst>
            <pc:docMk/>
            <pc:sldMk cId="3612105796" sldId="343"/>
            <ac:spMk id="3" creationId="{5B3634DD-5624-4037-8637-0F761DAC87FF}"/>
          </ac:spMkLst>
        </pc:spChg>
        <pc:spChg chg="mod">
          <ac:chgData name="Kolakowski, Artur" userId="9c34c8cc-b1df-44f6-bea5-dcf7a54ee35f" providerId="ADAL" clId="{19970B13-E101-4117-9908-6E061F982644}" dt="2022-07-14T08:45:04.197" v="947" actId="790"/>
          <ac:spMkLst>
            <pc:docMk/>
            <pc:sldMk cId="3612105796" sldId="343"/>
            <ac:spMk id="5" creationId="{AA6387DC-04C4-4C1C-9218-4BA26AFA965E}"/>
          </ac:spMkLst>
        </pc:spChg>
        <pc:spChg chg="mod">
          <ac:chgData name="Kolakowski, Artur" userId="9c34c8cc-b1df-44f6-bea5-dcf7a54ee35f" providerId="ADAL" clId="{19970B13-E101-4117-9908-6E061F982644}" dt="2022-07-14T08:45:04.197" v="945" actId="790"/>
          <ac:spMkLst>
            <pc:docMk/>
            <pc:sldMk cId="3612105796" sldId="343"/>
            <ac:spMk id="6" creationId="{604AD8D2-F762-4796-9971-573CEF60ADC6}"/>
          </ac:spMkLst>
        </pc:spChg>
        <pc:spChg chg="mod">
          <ac:chgData name="Kolakowski, Artur" userId="9c34c8cc-b1df-44f6-bea5-dcf7a54ee35f" providerId="ADAL" clId="{19970B13-E101-4117-9908-6E061F982644}" dt="2022-07-14T08:45:04.197" v="949" actId="790"/>
          <ac:spMkLst>
            <pc:docMk/>
            <pc:sldMk cId="3612105796" sldId="343"/>
            <ac:spMk id="8" creationId="{6EF18C2B-8E22-441B-AE2C-E89C77FBC85B}"/>
          </ac:spMkLst>
        </pc:spChg>
        <pc:spChg chg="mod">
          <ac:chgData name="Kolakowski, Artur" userId="9c34c8cc-b1df-44f6-bea5-dcf7a54ee35f" providerId="ADAL" clId="{19970B13-E101-4117-9908-6E061F982644}" dt="2022-07-14T08:45:04.197" v="951" actId="790"/>
          <ac:spMkLst>
            <pc:docMk/>
            <pc:sldMk cId="3612105796" sldId="343"/>
            <ac:spMk id="10" creationId="{BEA5CAF4-113D-4D88-9FAB-38D3FA7B4440}"/>
          </ac:spMkLst>
        </pc:spChg>
        <pc:picChg chg="add mod">
          <ac:chgData name="Kolakowski, Artur" userId="9c34c8cc-b1df-44f6-bea5-dcf7a54ee35f" providerId="ADAL" clId="{19970B13-E101-4117-9908-6E061F982644}" dt="2022-07-14T08:30:47.078" v="177" actId="27614"/>
          <ac:picMkLst>
            <pc:docMk/>
            <pc:sldMk cId="3612105796" sldId="343"/>
            <ac:picMk id="7" creationId="{9304BC74-E6E4-4DF2-882B-51744428CBF7}"/>
          </ac:picMkLst>
        </pc:picChg>
        <pc:picChg chg="del">
          <ac:chgData name="Kolakowski, Artur" userId="9c34c8cc-b1df-44f6-bea5-dcf7a54ee35f" providerId="ADAL" clId="{19970B13-E101-4117-9908-6E061F982644}" dt="2022-07-14T08:30:39.252" v="175" actId="478"/>
          <ac:picMkLst>
            <pc:docMk/>
            <pc:sldMk cId="3612105796" sldId="343"/>
            <ac:picMk id="20" creationId="{4C9606FF-8CE3-40E2-8784-F4BAB26DE9DE}"/>
          </ac:picMkLst>
        </pc:picChg>
      </pc:sldChg>
      <pc:sldChg chg="addSp delSp modSp del mod modNotes">
        <pc:chgData name="Kolakowski, Artur" userId="9c34c8cc-b1df-44f6-bea5-dcf7a54ee35f" providerId="ADAL" clId="{19970B13-E101-4117-9908-6E061F982644}" dt="2022-07-14T08:46:17.956" v="24572" actId="790"/>
        <pc:sldMkLst>
          <pc:docMk/>
          <pc:sldMk cId="2815551016" sldId="344"/>
        </pc:sldMkLst>
        <pc:spChg chg="add del mod">
          <ac:chgData name="Kolakowski, Artur" userId="9c34c8cc-b1df-44f6-bea5-dcf7a54ee35f" providerId="ADAL" clId="{19970B13-E101-4117-9908-6E061F982644}" dt="2022-07-14T08:30:52.852" v="180" actId="931"/>
          <ac:spMkLst>
            <pc:docMk/>
            <pc:sldMk cId="2815551016" sldId="344"/>
            <ac:spMk id="3" creationId="{CD6E0CF4-DB8C-4571-926E-818C186D7682}"/>
          </ac:spMkLst>
        </pc:spChg>
        <pc:spChg chg="mod">
          <ac:chgData name="Kolakowski, Artur" userId="9c34c8cc-b1df-44f6-bea5-dcf7a54ee35f" providerId="ADAL" clId="{19970B13-E101-4117-9908-6E061F982644}" dt="2022-07-14T08:45:04.213" v="959" actId="790"/>
          <ac:spMkLst>
            <pc:docMk/>
            <pc:sldMk cId="2815551016" sldId="344"/>
            <ac:spMk id="6" creationId="{78BA47DB-7CB0-443B-ABC7-F819A88E88B4}"/>
          </ac:spMkLst>
        </pc:spChg>
        <pc:spChg chg="mod">
          <ac:chgData name="Kolakowski, Artur" userId="9c34c8cc-b1df-44f6-bea5-dcf7a54ee35f" providerId="ADAL" clId="{19970B13-E101-4117-9908-6E061F982644}" dt="2022-07-14T08:45:04.213" v="955" actId="790"/>
          <ac:spMkLst>
            <pc:docMk/>
            <pc:sldMk cId="2815551016" sldId="344"/>
            <ac:spMk id="7" creationId="{B9D7D418-93CA-4DC9-9C34-4EE5D095A6CA}"/>
          </ac:spMkLst>
        </pc:spChg>
        <pc:spChg chg="mod">
          <ac:chgData name="Kolakowski, Artur" userId="9c34c8cc-b1df-44f6-bea5-dcf7a54ee35f" providerId="ADAL" clId="{19970B13-E101-4117-9908-6E061F982644}" dt="2022-07-14T08:45:04.213" v="953" actId="790"/>
          <ac:spMkLst>
            <pc:docMk/>
            <pc:sldMk cId="2815551016" sldId="344"/>
            <ac:spMk id="8" creationId="{277BF4C4-0276-4669-9822-5D617A83B36E}"/>
          </ac:spMkLst>
        </pc:spChg>
        <pc:spChg chg="add del mod">
          <ac:chgData name="Kolakowski, Artur" userId="9c34c8cc-b1df-44f6-bea5-dcf7a54ee35f" providerId="ADAL" clId="{19970B13-E101-4117-9908-6E061F982644}" dt="2022-07-14T08:31:06.442" v="185" actId="931"/>
          <ac:spMkLst>
            <pc:docMk/>
            <pc:sldMk cId="2815551016" sldId="344"/>
            <ac:spMk id="11" creationId="{E775AB17-CA0F-47EB-90FF-C29519563EF0}"/>
          </ac:spMkLst>
        </pc:spChg>
        <pc:spChg chg="mod">
          <ac:chgData name="Kolakowski, Artur" userId="9c34c8cc-b1df-44f6-bea5-dcf7a54ee35f" providerId="ADAL" clId="{19970B13-E101-4117-9908-6E061F982644}" dt="2022-07-14T08:45:04.213" v="957" actId="790"/>
          <ac:spMkLst>
            <pc:docMk/>
            <pc:sldMk cId="2815551016" sldId="344"/>
            <ac:spMk id="12" creationId="{877AFEA5-9263-4435-BB57-55D4396535F0}"/>
          </ac:spMkLst>
        </pc:spChg>
        <pc:spChg chg="add del mod">
          <ac:chgData name="Kolakowski, Artur" userId="9c34c8cc-b1df-44f6-bea5-dcf7a54ee35f" providerId="ADAL" clId="{19970B13-E101-4117-9908-6E061F982644}" dt="2022-07-14T08:31:32.011" v="190" actId="931"/>
          <ac:spMkLst>
            <pc:docMk/>
            <pc:sldMk cId="2815551016" sldId="344"/>
            <ac:spMk id="16" creationId="{DF62D180-B485-4CDC-829E-D0C960DC4F38}"/>
          </ac:spMkLst>
        </pc:spChg>
        <pc:spChg chg="mod">
          <ac:chgData name="Kolakowski, Artur" userId="9c34c8cc-b1df-44f6-bea5-dcf7a54ee35f" providerId="ADAL" clId="{19970B13-E101-4117-9908-6E061F982644}" dt="2022-07-14T08:45:04.219" v="961" actId="790"/>
          <ac:spMkLst>
            <pc:docMk/>
            <pc:sldMk cId="2815551016" sldId="344"/>
            <ac:spMk id="19" creationId="{313AE66E-6A73-4E1E-958A-D2511FC556BE}"/>
          </ac:spMkLst>
        </pc:spChg>
        <pc:picChg chg="add del mod ord">
          <ac:chgData name="Kolakowski, Artur" userId="9c34c8cc-b1df-44f6-bea5-dcf7a54ee35f" providerId="ADAL" clId="{19970B13-E101-4117-9908-6E061F982644}" dt="2022-07-14T08:30:59.943" v="184" actId="478"/>
          <ac:picMkLst>
            <pc:docMk/>
            <pc:sldMk cId="2815551016" sldId="344"/>
            <ac:picMk id="5" creationId="{ADCC2C14-4435-4F4E-859F-E34F2469BF0D}"/>
          </ac:picMkLst>
        </pc:picChg>
        <pc:picChg chg="add del mod ord">
          <ac:chgData name="Kolakowski, Artur" userId="9c34c8cc-b1df-44f6-bea5-dcf7a54ee35f" providerId="ADAL" clId="{19970B13-E101-4117-9908-6E061F982644}" dt="2022-07-14T08:31:20.999" v="189" actId="478"/>
          <ac:picMkLst>
            <pc:docMk/>
            <pc:sldMk cId="2815551016" sldId="344"/>
            <ac:picMk id="14" creationId="{51553DD6-9CB5-4636-8AC1-6F2DB8C019EF}"/>
          </ac:picMkLst>
        </pc:picChg>
        <pc:picChg chg="add mod ord">
          <ac:chgData name="Kolakowski, Artur" userId="9c34c8cc-b1df-44f6-bea5-dcf7a54ee35f" providerId="ADAL" clId="{19970B13-E101-4117-9908-6E061F982644}" dt="2022-07-14T08:31:35.782" v="192" actId="27614"/>
          <ac:picMkLst>
            <pc:docMk/>
            <pc:sldMk cId="2815551016" sldId="344"/>
            <ac:picMk id="18" creationId="{88FCAB79-F61E-4BF1-A9E7-A94198D4073E}"/>
          </ac:picMkLst>
        </pc:picChg>
        <pc:picChg chg="del mod">
          <ac:chgData name="Kolakowski, Artur" userId="9c34c8cc-b1df-44f6-bea5-dcf7a54ee35f" providerId="ADAL" clId="{19970B13-E101-4117-9908-6E061F982644}" dt="2022-07-14T08:30:47.238" v="179" actId="478"/>
          <ac:picMkLst>
            <pc:docMk/>
            <pc:sldMk cId="2815551016" sldId="344"/>
            <ac:picMk id="25" creationId="{876BE1A0-4A5C-451C-87CF-899D5B6E3DF1}"/>
          </ac:picMkLst>
        </pc:picChg>
      </pc:sldChg>
      <pc:sldChg chg="modSp del mod modNotes">
        <pc:chgData name="Kolakowski, Artur" userId="9c34c8cc-b1df-44f6-bea5-dcf7a54ee35f" providerId="ADAL" clId="{19970B13-E101-4117-9908-6E061F982644}" dt="2022-07-14T08:46:17.978" v="24592" actId="790"/>
        <pc:sldMkLst>
          <pc:docMk/>
          <pc:sldMk cId="2825979532" sldId="345"/>
        </pc:sldMkLst>
        <pc:spChg chg="mod">
          <ac:chgData name="Kolakowski, Artur" userId="9c34c8cc-b1df-44f6-bea5-dcf7a54ee35f" providerId="ADAL" clId="{19970B13-E101-4117-9908-6E061F982644}" dt="2022-07-14T08:45:04.351" v="1234" actId="790"/>
          <ac:spMkLst>
            <pc:docMk/>
            <pc:sldMk cId="2825979532" sldId="345"/>
            <ac:spMk id="2" creationId="{DE6F8761-7116-445C-846E-69D172477691}"/>
          </ac:spMkLst>
        </pc:spChg>
        <pc:spChg chg="mod">
          <ac:chgData name="Kolakowski, Artur" userId="9c34c8cc-b1df-44f6-bea5-dcf7a54ee35f" providerId="ADAL" clId="{19970B13-E101-4117-9908-6E061F982644}" dt="2022-07-14T08:45:04.351" v="1232" actId="790"/>
          <ac:spMkLst>
            <pc:docMk/>
            <pc:sldMk cId="2825979532" sldId="345"/>
            <ac:spMk id="6" creationId="{C3FB61FE-F562-4403-9C95-74C31D9EBB01}"/>
          </ac:spMkLst>
        </pc:spChg>
        <pc:spChg chg="mod">
          <ac:chgData name="Kolakowski, Artur" userId="9c34c8cc-b1df-44f6-bea5-dcf7a54ee35f" providerId="ADAL" clId="{19970B13-E101-4117-9908-6E061F982644}" dt="2022-07-14T08:45:04.351" v="1218" actId="790"/>
          <ac:spMkLst>
            <pc:docMk/>
            <pc:sldMk cId="2825979532" sldId="345"/>
            <ac:spMk id="7" creationId="{C08D9F14-4731-4B29-A168-B79C1106F6BB}"/>
          </ac:spMkLst>
        </pc:spChg>
        <pc:spChg chg="mod">
          <ac:chgData name="Kolakowski, Artur" userId="9c34c8cc-b1df-44f6-bea5-dcf7a54ee35f" providerId="ADAL" clId="{19970B13-E101-4117-9908-6E061F982644}" dt="2022-07-14T08:45:04.351" v="1220" actId="790"/>
          <ac:spMkLst>
            <pc:docMk/>
            <pc:sldMk cId="2825979532" sldId="345"/>
            <ac:spMk id="8" creationId="{984D889C-E1D6-4AD8-82C0-81F4154B5D9F}"/>
          </ac:spMkLst>
        </pc:spChg>
        <pc:spChg chg="mod">
          <ac:chgData name="Kolakowski, Artur" userId="9c34c8cc-b1df-44f6-bea5-dcf7a54ee35f" providerId="ADAL" clId="{19970B13-E101-4117-9908-6E061F982644}" dt="2022-07-14T08:45:04.351" v="1222" actId="790"/>
          <ac:spMkLst>
            <pc:docMk/>
            <pc:sldMk cId="2825979532" sldId="345"/>
            <ac:spMk id="9" creationId="{7552EEEB-1E85-41F7-92AD-129F934FC9B4}"/>
          </ac:spMkLst>
        </pc:spChg>
        <pc:spChg chg="mod">
          <ac:chgData name="Kolakowski, Artur" userId="9c34c8cc-b1df-44f6-bea5-dcf7a54ee35f" providerId="ADAL" clId="{19970B13-E101-4117-9908-6E061F982644}" dt="2022-07-14T08:45:04.351" v="1224" actId="790"/>
          <ac:spMkLst>
            <pc:docMk/>
            <pc:sldMk cId="2825979532" sldId="345"/>
            <ac:spMk id="10" creationId="{5EA74BF5-3730-4312-A3A3-43ED9DB0C32D}"/>
          </ac:spMkLst>
        </pc:spChg>
        <pc:spChg chg="mod">
          <ac:chgData name="Kolakowski, Artur" userId="9c34c8cc-b1df-44f6-bea5-dcf7a54ee35f" providerId="ADAL" clId="{19970B13-E101-4117-9908-6E061F982644}" dt="2022-07-14T08:45:04.351" v="1226" actId="790"/>
          <ac:spMkLst>
            <pc:docMk/>
            <pc:sldMk cId="2825979532" sldId="345"/>
            <ac:spMk id="11" creationId="{9F779835-0534-4EEF-90A1-4683ACB5B79C}"/>
          </ac:spMkLst>
        </pc:spChg>
        <pc:spChg chg="mod">
          <ac:chgData name="Kolakowski, Artur" userId="9c34c8cc-b1df-44f6-bea5-dcf7a54ee35f" providerId="ADAL" clId="{19970B13-E101-4117-9908-6E061F982644}" dt="2022-07-14T08:45:04.351" v="1228" actId="790"/>
          <ac:spMkLst>
            <pc:docMk/>
            <pc:sldMk cId="2825979532" sldId="345"/>
            <ac:spMk id="12" creationId="{A1ACC072-9CC4-44BF-B88D-4B09E2180C48}"/>
          </ac:spMkLst>
        </pc:spChg>
        <pc:spChg chg="mod">
          <ac:chgData name="Kolakowski, Artur" userId="9c34c8cc-b1df-44f6-bea5-dcf7a54ee35f" providerId="ADAL" clId="{19970B13-E101-4117-9908-6E061F982644}" dt="2022-07-14T08:45:04.351" v="1230" actId="790"/>
          <ac:spMkLst>
            <pc:docMk/>
            <pc:sldMk cId="2825979532" sldId="345"/>
            <ac:spMk id="13" creationId="{3F2D36F1-D9CB-456E-BB70-B4866B809085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85" v="24596" actId="790"/>
        <pc:sldMkLst>
          <pc:docMk/>
          <pc:sldMk cId="717453996" sldId="349"/>
        </pc:sldMkLst>
        <pc:spChg chg="mod">
          <ac:chgData name="Kolakowski, Artur" userId="9c34c8cc-b1df-44f6-bea5-dcf7a54ee35f" providerId="ADAL" clId="{19970B13-E101-4117-9908-6E061F982644}" dt="2022-07-14T08:45:04.420" v="1334" actId="790"/>
          <ac:spMkLst>
            <pc:docMk/>
            <pc:sldMk cId="717453996" sldId="349"/>
            <ac:spMk id="2" creationId="{043591F5-5845-46D2-9111-734DA85E5160}"/>
          </ac:spMkLst>
        </pc:spChg>
        <pc:spChg chg="mod">
          <ac:chgData name="Kolakowski, Artur" userId="9c34c8cc-b1df-44f6-bea5-dcf7a54ee35f" providerId="ADAL" clId="{19970B13-E101-4117-9908-6E061F982644}" dt="2022-07-14T08:45:04.382" v="1274" actId="790"/>
          <ac:spMkLst>
            <pc:docMk/>
            <pc:sldMk cId="717453996" sldId="349"/>
            <ac:spMk id="4" creationId="{07575596-5547-4A06-9166-816E1D22B367}"/>
          </ac:spMkLst>
        </pc:spChg>
        <pc:spChg chg="mod">
          <ac:chgData name="Kolakowski, Artur" userId="9c34c8cc-b1df-44f6-bea5-dcf7a54ee35f" providerId="ADAL" clId="{19970B13-E101-4117-9908-6E061F982644}" dt="2022-07-14T08:45:04.398" v="1300" actId="790"/>
          <ac:spMkLst>
            <pc:docMk/>
            <pc:sldMk cId="717453996" sldId="349"/>
            <ac:spMk id="6" creationId="{51A7A0D1-2D26-4A69-999D-E06F103197B5}"/>
          </ac:spMkLst>
        </pc:spChg>
        <pc:spChg chg="mod">
          <ac:chgData name="Kolakowski, Artur" userId="9c34c8cc-b1df-44f6-bea5-dcf7a54ee35f" providerId="ADAL" clId="{19970B13-E101-4117-9908-6E061F982644}" dt="2022-07-14T08:45:04.398" v="1302" actId="790"/>
          <ac:spMkLst>
            <pc:docMk/>
            <pc:sldMk cId="717453996" sldId="349"/>
            <ac:spMk id="7" creationId="{0408E683-2554-4AEF-AC1D-D2B74966F037}"/>
          </ac:spMkLst>
        </pc:spChg>
        <pc:spChg chg="mod">
          <ac:chgData name="Kolakowski, Artur" userId="9c34c8cc-b1df-44f6-bea5-dcf7a54ee35f" providerId="ADAL" clId="{19970B13-E101-4117-9908-6E061F982644}" dt="2022-07-14T08:45:04.398" v="1304" actId="790"/>
          <ac:spMkLst>
            <pc:docMk/>
            <pc:sldMk cId="717453996" sldId="349"/>
            <ac:spMk id="8" creationId="{B22A7F95-4A94-42A5-B07B-2FADAF9C4A9F}"/>
          </ac:spMkLst>
        </pc:spChg>
        <pc:spChg chg="mod">
          <ac:chgData name="Kolakowski, Artur" userId="9c34c8cc-b1df-44f6-bea5-dcf7a54ee35f" providerId="ADAL" clId="{19970B13-E101-4117-9908-6E061F982644}" dt="2022-07-14T08:45:04.398" v="1306" actId="790"/>
          <ac:spMkLst>
            <pc:docMk/>
            <pc:sldMk cId="717453996" sldId="349"/>
            <ac:spMk id="9" creationId="{4BCFB9EC-5A21-49F8-BED6-080BAA73B9DC}"/>
          </ac:spMkLst>
        </pc:spChg>
        <pc:spChg chg="mod">
          <ac:chgData name="Kolakowski, Artur" userId="9c34c8cc-b1df-44f6-bea5-dcf7a54ee35f" providerId="ADAL" clId="{19970B13-E101-4117-9908-6E061F982644}" dt="2022-07-14T08:45:04.398" v="1308" actId="790"/>
          <ac:spMkLst>
            <pc:docMk/>
            <pc:sldMk cId="717453996" sldId="349"/>
            <ac:spMk id="10" creationId="{0F232E22-F2FC-4FC7-834D-B5F46FA48DB4}"/>
          </ac:spMkLst>
        </pc:spChg>
        <pc:spChg chg="mod">
          <ac:chgData name="Kolakowski, Artur" userId="9c34c8cc-b1df-44f6-bea5-dcf7a54ee35f" providerId="ADAL" clId="{19970B13-E101-4117-9908-6E061F982644}" dt="2022-07-14T08:45:04.413" v="1310" actId="790"/>
          <ac:spMkLst>
            <pc:docMk/>
            <pc:sldMk cId="717453996" sldId="349"/>
            <ac:spMk id="11" creationId="{11648431-DDF1-4347-911C-A885485174DE}"/>
          </ac:spMkLst>
        </pc:spChg>
        <pc:spChg chg="mod">
          <ac:chgData name="Kolakowski, Artur" userId="9c34c8cc-b1df-44f6-bea5-dcf7a54ee35f" providerId="ADAL" clId="{19970B13-E101-4117-9908-6E061F982644}" dt="2022-07-14T08:45:04.413" v="1312" actId="790"/>
          <ac:spMkLst>
            <pc:docMk/>
            <pc:sldMk cId="717453996" sldId="349"/>
            <ac:spMk id="12" creationId="{D52B6E2E-F426-4054-9C05-AD7043ACF9EA}"/>
          </ac:spMkLst>
        </pc:spChg>
        <pc:spChg chg="mod">
          <ac:chgData name="Kolakowski, Artur" userId="9c34c8cc-b1df-44f6-bea5-dcf7a54ee35f" providerId="ADAL" clId="{19970B13-E101-4117-9908-6E061F982644}" dt="2022-07-14T08:45:04.413" v="1314" actId="790"/>
          <ac:spMkLst>
            <pc:docMk/>
            <pc:sldMk cId="717453996" sldId="349"/>
            <ac:spMk id="13" creationId="{AABD18A8-407D-4FF3-82FC-4E5EE47C9921}"/>
          </ac:spMkLst>
        </pc:spChg>
        <pc:spChg chg="mod">
          <ac:chgData name="Kolakowski, Artur" userId="9c34c8cc-b1df-44f6-bea5-dcf7a54ee35f" providerId="ADAL" clId="{19970B13-E101-4117-9908-6E061F982644}" dt="2022-07-14T08:45:04.413" v="1316" actId="790"/>
          <ac:spMkLst>
            <pc:docMk/>
            <pc:sldMk cId="717453996" sldId="349"/>
            <ac:spMk id="14" creationId="{EC371AEE-2213-4694-A5CF-8DF919F0CED9}"/>
          </ac:spMkLst>
        </pc:spChg>
        <pc:spChg chg="mod">
          <ac:chgData name="Kolakowski, Artur" userId="9c34c8cc-b1df-44f6-bea5-dcf7a54ee35f" providerId="ADAL" clId="{19970B13-E101-4117-9908-6E061F982644}" dt="2022-07-14T08:45:04.413" v="1318" actId="790"/>
          <ac:spMkLst>
            <pc:docMk/>
            <pc:sldMk cId="717453996" sldId="349"/>
            <ac:spMk id="15" creationId="{838975F3-88A3-4BA6-A260-6CACB8D6920E}"/>
          </ac:spMkLst>
        </pc:spChg>
        <pc:spChg chg="mod">
          <ac:chgData name="Kolakowski, Artur" userId="9c34c8cc-b1df-44f6-bea5-dcf7a54ee35f" providerId="ADAL" clId="{19970B13-E101-4117-9908-6E061F982644}" dt="2022-07-14T08:45:04.413" v="1320" actId="790"/>
          <ac:spMkLst>
            <pc:docMk/>
            <pc:sldMk cId="717453996" sldId="349"/>
            <ac:spMk id="16" creationId="{C4DE43B0-9158-4C82-8A53-EF4280AEC2BC}"/>
          </ac:spMkLst>
        </pc:spChg>
        <pc:spChg chg="mod">
          <ac:chgData name="Kolakowski, Artur" userId="9c34c8cc-b1df-44f6-bea5-dcf7a54ee35f" providerId="ADAL" clId="{19970B13-E101-4117-9908-6E061F982644}" dt="2022-07-14T08:45:04.413" v="1322" actId="790"/>
          <ac:spMkLst>
            <pc:docMk/>
            <pc:sldMk cId="717453996" sldId="349"/>
            <ac:spMk id="17" creationId="{6E6AE75E-89DF-4730-93AB-F7BBF347CB5E}"/>
          </ac:spMkLst>
        </pc:spChg>
        <pc:spChg chg="mod">
          <ac:chgData name="Kolakowski, Artur" userId="9c34c8cc-b1df-44f6-bea5-dcf7a54ee35f" providerId="ADAL" clId="{19970B13-E101-4117-9908-6E061F982644}" dt="2022-07-14T08:45:04.413" v="1324" actId="790"/>
          <ac:spMkLst>
            <pc:docMk/>
            <pc:sldMk cId="717453996" sldId="349"/>
            <ac:spMk id="18" creationId="{70B556B3-53A1-48D9-928D-C9E236529021}"/>
          </ac:spMkLst>
        </pc:spChg>
        <pc:spChg chg="mod">
          <ac:chgData name="Kolakowski, Artur" userId="9c34c8cc-b1df-44f6-bea5-dcf7a54ee35f" providerId="ADAL" clId="{19970B13-E101-4117-9908-6E061F982644}" dt="2022-07-14T08:45:04.420" v="1326" actId="790"/>
          <ac:spMkLst>
            <pc:docMk/>
            <pc:sldMk cId="717453996" sldId="349"/>
            <ac:spMk id="19" creationId="{1B06EFA3-215B-4C7A-9AC4-A0069FC1DF23}"/>
          </ac:spMkLst>
        </pc:spChg>
        <pc:spChg chg="mod">
          <ac:chgData name="Kolakowski, Artur" userId="9c34c8cc-b1df-44f6-bea5-dcf7a54ee35f" providerId="ADAL" clId="{19970B13-E101-4117-9908-6E061F982644}" dt="2022-07-14T08:45:04.420" v="1328" actId="790"/>
          <ac:spMkLst>
            <pc:docMk/>
            <pc:sldMk cId="717453996" sldId="349"/>
            <ac:spMk id="20" creationId="{5BC73C86-C230-4E89-8A30-190B1422D8B8}"/>
          </ac:spMkLst>
        </pc:spChg>
        <pc:spChg chg="mod">
          <ac:chgData name="Kolakowski, Artur" userId="9c34c8cc-b1df-44f6-bea5-dcf7a54ee35f" providerId="ADAL" clId="{19970B13-E101-4117-9908-6E061F982644}" dt="2022-07-14T08:45:04.420" v="1330" actId="790"/>
          <ac:spMkLst>
            <pc:docMk/>
            <pc:sldMk cId="717453996" sldId="349"/>
            <ac:spMk id="21" creationId="{864A4F9C-12AF-4DA5-8CFC-B323C1BBD4B3}"/>
          </ac:spMkLst>
        </pc:spChg>
        <pc:spChg chg="mod">
          <ac:chgData name="Kolakowski, Artur" userId="9c34c8cc-b1df-44f6-bea5-dcf7a54ee35f" providerId="ADAL" clId="{19970B13-E101-4117-9908-6E061F982644}" dt="2022-07-14T08:45:04.420" v="1332" actId="790"/>
          <ac:spMkLst>
            <pc:docMk/>
            <pc:sldMk cId="717453996" sldId="349"/>
            <ac:spMk id="24" creationId="{4FA8A502-5041-4C81-A5B4-353887CAEF70}"/>
          </ac:spMkLst>
        </pc:spChg>
        <pc:graphicFrameChg chg="modGraphic">
          <ac:chgData name="Kolakowski, Artur" userId="9c34c8cc-b1df-44f6-bea5-dcf7a54ee35f" providerId="ADAL" clId="{19970B13-E101-4117-9908-6E061F982644}" dt="2022-07-14T08:45:04.398" v="1298" actId="790"/>
          <ac:graphicFrameMkLst>
            <pc:docMk/>
            <pc:sldMk cId="717453996" sldId="349"/>
            <ac:graphicFrameMk id="5" creationId="{39602135-6CD9-486D-8DEB-8BD1124D3C13}"/>
          </ac:graphicFrameMkLst>
        </pc:graphicFrameChg>
      </pc:sldChg>
      <pc:sldChg chg="modSp del mod modNotes">
        <pc:chgData name="Kolakowski, Artur" userId="9c34c8cc-b1df-44f6-bea5-dcf7a54ee35f" providerId="ADAL" clId="{19970B13-E101-4117-9908-6E061F982644}" dt="2022-07-14T08:46:17.989" v="24600" actId="790"/>
        <pc:sldMkLst>
          <pc:docMk/>
          <pc:sldMk cId="1122823820" sldId="350"/>
        </pc:sldMkLst>
        <pc:spChg chg="mod">
          <ac:chgData name="Kolakowski, Artur" userId="9c34c8cc-b1df-44f6-bea5-dcf7a54ee35f" providerId="ADAL" clId="{19970B13-E101-4117-9908-6E061F982644}" dt="2022-07-14T08:45:04.498" v="1548" actId="790"/>
          <ac:spMkLst>
            <pc:docMk/>
            <pc:sldMk cId="1122823820" sldId="350"/>
            <ac:spMk id="2" creationId="{A50E5155-9B07-49E0-84B0-A403952DB4B1}"/>
          </ac:spMkLst>
        </pc:spChg>
        <pc:spChg chg="mod">
          <ac:chgData name="Kolakowski, Artur" userId="9c34c8cc-b1df-44f6-bea5-dcf7a54ee35f" providerId="ADAL" clId="{19970B13-E101-4117-9908-6E061F982644}" dt="2022-07-14T08:45:04.435" v="1356" actId="790"/>
          <ac:spMkLst>
            <pc:docMk/>
            <pc:sldMk cId="1122823820" sldId="350"/>
            <ac:spMk id="4" creationId="{17A6D387-A0B9-463E-94C9-E5D7BD53CC8E}"/>
          </ac:spMkLst>
        </pc:spChg>
        <pc:spChg chg="mod">
          <ac:chgData name="Kolakowski, Artur" userId="9c34c8cc-b1df-44f6-bea5-dcf7a54ee35f" providerId="ADAL" clId="{19970B13-E101-4117-9908-6E061F982644}" dt="2022-07-14T08:45:04.482" v="1537" actId="790"/>
          <ac:spMkLst>
            <pc:docMk/>
            <pc:sldMk cId="1122823820" sldId="350"/>
            <ac:spMk id="6" creationId="{3A23F9BF-125C-4C39-99A6-AF03A4115BC4}"/>
          </ac:spMkLst>
        </pc:spChg>
        <pc:spChg chg="mod">
          <ac:chgData name="Kolakowski, Artur" userId="9c34c8cc-b1df-44f6-bea5-dcf7a54ee35f" providerId="ADAL" clId="{19970B13-E101-4117-9908-6E061F982644}" dt="2022-07-14T08:45:04.482" v="1538" actId="790"/>
          <ac:spMkLst>
            <pc:docMk/>
            <pc:sldMk cId="1122823820" sldId="350"/>
            <ac:spMk id="7" creationId="{C6EF3DA6-D844-4445-A188-604221BF9218}"/>
          </ac:spMkLst>
        </pc:spChg>
        <pc:spChg chg="mod">
          <ac:chgData name="Kolakowski, Artur" userId="9c34c8cc-b1df-44f6-bea5-dcf7a54ee35f" providerId="ADAL" clId="{19970B13-E101-4117-9908-6E061F982644}" dt="2022-07-14T08:45:04.482" v="1539" actId="790"/>
          <ac:spMkLst>
            <pc:docMk/>
            <pc:sldMk cId="1122823820" sldId="350"/>
            <ac:spMk id="8" creationId="{0959E4F7-FE86-4192-8B84-9F6E4CFB8D8D}"/>
          </ac:spMkLst>
        </pc:spChg>
        <pc:spChg chg="mod">
          <ac:chgData name="Kolakowski, Artur" userId="9c34c8cc-b1df-44f6-bea5-dcf7a54ee35f" providerId="ADAL" clId="{19970B13-E101-4117-9908-6E061F982644}" dt="2022-07-14T08:45:04.498" v="1540" actId="790"/>
          <ac:spMkLst>
            <pc:docMk/>
            <pc:sldMk cId="1122823820" sldId="350"/>
            <ac:spMk id="9" creationId="{9C5BFBB7-8703-432A-88B2-043CCA54D07A}"/>
          </ac:spMkLst>
        </pc:spChg>
        <pc:spChg chg="mod">
          <ac:chgData name="Kolakowski, Artur" userId="9c34c8cc-b1df-44f6-bea5-dcf7a54ee35f" providerId="ADAL" clId="{19970B13-E101-4117-9908-6E061F982644}" dt="2022-07-14T08:45:04.498" v="1541" actId="790"/>
          <ac:spMkLst>
            <pc:docMk/>
            <pc:sldMk cId="1122823820" sldId="350"/>
            <ac:spMk id="10" creationId="{0FF5CAAA-637F-4333-9FAD-F26252748F2E}"/>
          </ac:spMkLst>
        </pc:spChg>
        <pc:spChg chg="mod">
          <ac:chgData name="Kolakowski, Artur" userId="9c34c8cc-b1df-44f6-bea5-dcf7a54ee35f" providerId="ADAL" clId="{19970B13-E101-4117-9908-6E061F982644}" dt="2022-07-14T08:45:04.498" v="1542" actId="790"/>
          <ac:spMkLst>
            <pc:docMk/>
            <pc:sldMk cId="1122823820" sldId="350"/>
            <ac:spMk id="11" creationId="{1013A902-9D0C-4A67-8467-1D3EB9ED9E0A}"/>
          </ac:spMkLst>
        </pc:spChg>
        <pc:spChg chg="mod">
          <ac:chgData name="Kolakowski, Artur" userId="9c34c8cc-b1df-44f6-bea5-dcf7a54ee35f" providerId="ADAL" clId="{19970B13-E101-4117-9908-6E061F982644}" dt="2022-07-14T08:45:04.498" v="1543" actId="790"/>
          <ac:spMkLst>
            <pc:docMk/>
            <pc:sldMk cId="1122823820" sldId="350"/>
            <ac:spMk id="12" creationId="{E00018F9-EAE9-4506-80A1-F85C2F4EEB06}"/>
          </ac:spMkLst>
        </pc:spChg>
        <pc:spChg chg="mod">
          <ac:chgData name="Kolakowski, Artur" userId="9c34c8cc-b1df-44f6-bea5-dcf7a54ee35f" providerId="ADAL" clId="{19970B13-E101-4117-9908-6E061F982644}" dt="2022-07-14T08:45:04.498" v="1544" actId="790"/>
          <ac:spMkLst>
            <pc:docMk/>
            <pc:sldMk cId="1122823820" sldId="350"/>
            <ac:spMk id="13" creationId="{4FC0C6AC-1F26-45AC-8BE5-4F9039716D53}"/>
          </ac:spMkLst>
        </pc:spChg>
        <pc:spChg chg="mod">
          <ac:chgData name="Kolakowski, Artur" userId="9c34c8cc-b1df-44f6-bea5-dcf7a54ee35f" providerId="ADAL" clId="{19970B13-E101-4117-9908-6E061F982644}" dt="2022-07-14T08:45:04.498" v="1546" actId="790"/>
          <ac:spMkLst>
            <pc:docMk/>
            <pc:sldMk cId="1122823820" sldId="350"/>
            <ac:spMk id="16" creationId="{F11313BF-5CA5-45DA-95F2-09F83EC7E2BA}"/>
          </ac:spMkLst>
        </pc:spChg>
        <pc:graphicFrameChg chg="modGraphic">
          <ac:chgData name="Kolakowski, Artur" userId="9c34c8cc-b1df-44f6-bea5-dcf7a54ee35f" providerId="ADAL" clId="{19970B13-E101-4117-9908-6E061F982644}" dt="2022-07-14T08:45:04.482" v="1536" actId="790"/>
          <ac:graphicFrameMkLst>
            <pc:docMk/>
            <pc:sldMk cId="1122823820" sldId="350"/>
            <ac:graphicFrameMk id="5" creationId="{EABB2669-51E2-44BD-B407-9FF7E68E7620}"/>
          </ac:graphicFrameMkLst>
        </pc:graphicFrameChg>
      </pc:sldChg>
      <pc:sldChg chg="modSp del mod modNotes">
        <pc:chgData name="Kolakowski, Artur" userId="9c34c8cc-b1df-44f6-bea5-dcf7a54ee35f" providerId="ADAL" clId="{19970B13-E101-4117-9908-6E061F982644}" dt="2022-07-14T08:46:17.991" v="24602" actId="790"/>
        <pc:sldMkLst>
          <pc:docMk/>
          <pc:sldMk cId="299401727" sldId="351"/>
        </pc:sldMkLst>
        <pc:spChg chg="mod">
          <ac:chgData name="Kolakowski, Artur" userId="9c34c8cc-b1df-44f6-bea5-dcf7a54ee35f" providerId="ADAL" clId="{19970B13-E101-4117-9908-6E061F982644}" dt="2022-07-14T08:45:04.520" v="1590" actId="790"/>
          <ac:spMkLst>
            <pc:docMk/>
            <pc:sldMk cId="299401727" sldId="351"/>
            <ac:spMk id="2" creationId="{44BC2C00-75E8-432D-94CF-8632EE673120}"/>
          </ac:spMkLst>
        </pc:spChg>
        <pc:spChg chg="mod">
          <ac:chgData name="Kolakowski, Artur" userId="9c34c8cc-b1df-44f6-bea5-dcf7a54ee35f" providerId="ADAL" clId="{19970B13-E101-4117-9908-6E061F982644}" dt="2022-07-14T08:45:04.498" v="1550" actId="790"/>
          <ac:spMkLst>
            <pc:docMk/>
            <pc:sldMk cId="299401727" sldId="351"/>
            <ac:spMk id="4" creationId="{25C1D634-9C2D-4B3D-81E2-4E3AD729C5D1}"/>
          </ac:spMkLst>
        </pc:spChg>
        <pc:spChg chg="mod">
          <ac:chgData name="Kolakowski, Artur" userId="9c34c8cc-b1df-44f6-bea5-dcf7a54ee35f" providerId="ADAL" clId="{19970B13-E101-4117-9908-6E061F982644}" dt="2022-07-14T08:45:04.520" v="1588" actId="790"/>
          <ac:spMkLst>
            <pc:docMk/>
            <pc:sldMk cId="299401727" sldId="351"/>
            <ac:spMk id="8" creationId="{4E46DF3A-4AF3-4429-A51A-93B353004235}"/>
          </ac:spMkLst>
        </pc:spChg>
        <pc:graphicFrameChg chg="modGraphic">
          <ac:chgData name="Kolakowski, Artur" userId="9c34c8cc-b1df-44f6-bea5-dcf7a54ee35f" providerId="ADAL" clId="{19970B13-E101-4117-9908-6E061F982644}" dt="2022-07-14T08:45:04.514" v="1586" actId="790"/>
          <ac:graphicFrameMkLst>
            <pc:docMk/>
            <pc:sldMk cId="299401727" sldId="351"/>
            <ac:graphicFrameMk id="5" creationId="{DA23F5D3-08C8-4BD0-A958-842BDEFA5173}"/>
          </ac:graphicFrameMkLst>
        </pc:graphicFrameChg>
      </pc:sldChg>
      <pc:sldChg chg="modSp del mod modNotes">
        <pc:chgData name="Kolakowski, Artur" userId="9c34c8cc-b1df-44f6-bea5-dcf7a54ee35f" providerId="ADAL" clId="{19970B13-E101-4117-9908-6E061F982644}" dt="2022-07-14T08:46:17.987" v="24598" actId="790"/>
        <pc:sldMkLst>
          <pc:docMk/>
          <pc:sldMk cId="2423947987" sldId="352"/>
        </pc:sldMkLst>
        <pc:spChg chg="mod">
          <ac:chgData name="Kolakowski, Artur" userId="9c34c8cc-b1df-44f6-bea5-dcf7a54ee35f" providerId="ADAL" clId="{19970B13-E101-4117-9908-6E061F982644}" dt="2022-07-14T08:45:04.420" v="1354" actId="790"/>
          <ac:spMkLst>
            <pc:docMk/>
            <pc:sldMk cId="2423947987" sldId="352"/>
            <ac:spMk id="2" creationId="{11ECF0E5-9A22-4DF4-9BC7-AC105AC20EBA}"/>
          </ac:spMkLst>
        </pc:spChg>
        <pc:spChg chg="mod">
          <ac:chgData name="Kolakowski, Artur" userId="9c34c8cc-b1df-44f6-bea5-dcf7a54ee35f" providerId="ADAL" clId="{19970B13-E101-4117-9908-6E061F982644}" dt="2022-07-14T08:45:04.420" v="1336" actId="790"/>
          <ac:spMkLst>
            <pc:docMk/>
            <pc:sldMk cId="2423947987" sldId="352"/>
            <ac:spMk id="4" creationId="{1D3E9EE3-085D-42E5-9204-73D2AFC5A817}"/>
          </ac:spMkLst>
        </pc:spChg>
        <pc:spChg chg="mod">
          <ac:chgData name="Kolakowski, Artur" userId="9c34c8cc-b1df-44f6-bea5-dcf7a54ee35f" providerId="ADAL" clId="{19970B13-E101-4117-9908-6E061F982644}" dt="2022-07-14T08:45:04.420" v="1338" actId="790"/>
          <ac:spMkLst>
            <pc:docMk/>
            <pc:sldMk cId="2423947987" sldId="352"/>
            <ac:spMk id="5" creationId="{DA1A6F70-20E4-40C5-A5C9-5EBFE1804F47}"/>
          </ac:spMkLst>
        </pc:spChg>
        <pc:spChg chg="mod">
          <ac:chgData name="Kolakowski, Artur" userId="9c34c8cc-b1df-44f6-bea5-dcf7a54ee35f" providerId="ADAL" clId="{19970B13-E101-4117-9908-6E061F982644}" dt="2022-07-14T08:45:04.420" v="1352" actId="790"/>
          <ac:spMkLst>
            <pc:docMk/>
            <pc:sldMk cId="2423947987" sldId="352"/>
            <ac:spMk id="9" creationId="{D5864153-8E2D-438D-8C32-C02FDFC36706}"/>
          </ac:spMkLst>
        </pc:spChg>
        <pc:graphicFrameChg chg="modGraphic">
          <ac:chgData name="Kolakowski, Artur" userId="9c34c8cc-b1df-44f6-bea5-dcf7a54ee35f" providerId="ADAL" clId="{19970B13-E101-4117-9908-6E061F982644}" dt="2022-07-14T08:45:04.420" v="1350" actId="790"/>
          <ac:graphicFrameMkLst>
            <pc:docMk/>
            <pc:sldMk cId="2423947987" sldId="352"/>
            <ac:graphicFrameMk id="6" creationId="{133D4661-3000-43FA-91DE-F4B6375A9093}"/>
          </ac:graphicFrameMkLst>
        </pc:graphicFrameChg>
      </pc:sldChg>
      <pc:sldChg chg="modSp del mod modNotes">
        <pc:chgData name="Kolakowski, Artur" userId="9c34c8cc-b1df-44f6-bea5-dcf7a54ee35f" providerId="ADAL" clId="{19970B13-E101-4117-9908-6E061F982644}" dt="2022-07-14T08:46:17.983" v="24594" actId="790"/>
        <pc:sldMkLst>
          <pc:docMk/>
          <pc:sldMk cId="1676675959" sldId="353"/>
        </pc:sldMkLst>
        <pc:spChg chg="mod">
          <ac:chgData name="Kolakowski, Artur" userId="9c34c8cc-b1df-44f6-bea5-dcf7a54ee35f" providerId="ADAL" clId="{19970B13-E101-4117-9908-6E061F982644}" dt="2022-07-14T08:45:04.382" v="1272" actId="790"/>
          <ac:spMkLst>
            <pc:docMk/>
            <pc:sldMk cId="1676675959" sldId="353"/>
            <ac:spMk id="2" creationId="{DCDF9682-EE4F-495F-B01E-CE8B1FA0B063}"/>
          </ac:spMkLst>
        </pc:spChg>
        <pc:spChg chg="mod">
          <ac:chgData name="Kolakowski, Artur" userId="9c34c8cc-b1df-44f6-bea5-dcf7a54ee35f" providerId="ADAL" clId="{19970B13-E101-4117-9908-6E061F982644}" dt="2022-07-14T08:45:04.366" v="1238" actId="790"/>
          <ac:spMkLst>
            <pc:docMk/>
            <pc:sldMk cId="1676675959" sldId="353"/>
            <ac:spMk id="5" creationId="{ABC2EEF2-0F41-4C04-9131-05988E8D276A}"/>
          </ac:spMkLst>
        </pc:spChg>
        <pc:spChg chg="mod">
          <ac:chgData name="Kolakowski, Artur" userId="9c34c8cc-b1df-44f6-bea5-dcf7a54ee35f" providerId="ADAL" clId="{19970B13-E101-4117-9908-6E061F982644}" dt="2022-07-14T08:45:04.366" v="1236" actId="790"/>
          <ac:spMkLst>
            <pc:docMk/>
            <pc:sldMk cId="1676675959" sldId="353"/>
            <ac:spMk id="6" creationId="{00A08614-F496-4DF1-B345-D5B9C4EE63C4}"/>
          </ac:spMkLst>
        </pc:spChg>
        <pc:spChg chg="mod">
          <ac:chgData name="Kolakowski, Artur" userId="9c34c8cc-b1df-44f6-bea5-dcf7a54ee35f" providerId="ADAL" clId="{19970B13-E101-4117-9908-6E061F982644}" dt="2022-07-14T08:45:04.366" v="1240" actId="790"/>
          <ac:spMkLst>
            <pc:docMk/>
            <pc:sldMk cId="1676675959" sldId="353"/>
            <ac:spMk id="7" creationId="{0ECA5246-C3C9-4994-B5C8-9C64863F5D94}"/>
          </ac:spMkLst>
        </pc:spChg>
        <pc:spChg chg="mod">
          <ac:chgData name="Kolakowski, Artur" userId="9c34c8cc-b1df-44f6-bea5-dcf7a54ee35f" providerId="ADAL" clId="{19970B13-E101-4117-9908-6E061F982644}" dt="2022-07-14T08:45:04.366" v="1242" actId="790"/>
          <ac:spMkLst>
            <pc:docMk/>
            <pc:sldMk cId="1676675959" sldId="353"/>
            <ac:spMk id="8" creationId="{6DBD50F9-4286-443A-BC7B-6106E7432DCE}"/>
          </ac:spMkLst>
        </pc:spChg>
        <pc:spChg chg="mod">
          <ac:chgData name="Kolakowski, Artur" userId="9c34c8cc-b1df-44f6-bea5-dcf7a54ee35f" providerId="ADAL" clId="{19970B13-E101-4117-9908-6E061F982644}" dt="2022-07-14T08:45:04.366" v="1244" actId="790"/>
          <ac:spMkLst>
            <pc:docMk/>
            <pc:sldMk cId="1676675959" sldId="353"/>
            <ac:spMk id="9" creationId="{F07CBEB4-663D-4DA2-8103-D1876FDA50DC}"/>
          </ac:spMkLst>
        </pc:spChg>
        <pc:spChg chg="mod">
          <ac:chgData name="Kolakowski, Artur" userId="9c34c8cc-b1df-44f6-bea5-dcf7a54ee35f" providerId="ADAL" clId="{19970B13-E101-4117-9908-6E061F982644}" dt="2022-07-14T08:45:04.366" v="1246" actId="790"/>
          <ac:spMkLst>
            <pc:docMk/>
            <pc:sldMk cId="1676675959" sldId="353"/>
            <ac:spMk id="10" creationId="{1AA44AB7-74B2-4736-82E7-CCFDC8F294CB}"/>
          </ac:spMkLst>
        </pc:spChg>
        <pc:spChg chg="mod">
          <ac:chgData name="Kolakowski, Artur" userId="9c34c8cc-b1df-44f6-bea5-dcf7a54ee35f" providerId="ADAL" clId="{19970B13-E101-4117-9908-6E061F982644}" dt="2022-07-14T08:45:04.366" v="1248" actId="790"/>
          <ac:spMkLst>
            <pc:docMk/>
            <pc:sldMk cId="1676675959" sldId="353"/>
            <ac:spMk id="11" creationId="{C592E9AC-FB9C-4D15-9006-F7706B4FEE15}"/>
          </ac:spMkLst>
        </pc:spChg>
        <pc:spChg chg="mod">
          <ac:chgData name="Kolakowski, Artur" userId="9c34c8cc-b1df-44f6-bea5-dcf7a54ee35f" providerId="ADAL" clId="{19970B13-E101-4117-9908-6E061F982644}" dt="2022-07-14T08:45:04.366" v="1252" actId="790"/>
          <ac:spMkLst>
            <pc:docMk/>
            <pc:sldMk cId="1676675959" sldId="353"/>
            <ac:spMk id="12" creationId="{E9D61822-C3A2-4F19-A8F6-EB51FBB66229}"/>
          </ac:spMkLst>
        </pc:spChg>
        <pc:spChg chg="mod">
          <ac:chgData name="Kolakowski, Artur" userId="9c34c8cc-b1df-44f6-bea5-dcf7a54ee35f" providerId="ADAL" clId="{19970B13-E101-4117-9908-6E061F982644}" dt="2022-07-14T08:45:04.366" v="1256" actId="790"/>
          <ac:spMkLst>
            <pc:docMk/>
            <pc:sldMk cId="1676675959" sldId="353"/>
            <ac:spMk id="13" creationId="{9AD8C6A7-2296-47DC-B4D9-49954ACDD779}"/>
          </ac:spMkLst>
        </pc:spChg>
        <pc:spChg chg="mod">
          <ac:chgData name="Kolakowski, Artur" userId="9c34c8cc-b1df-44f6-bea5-dcf7a54ee35f" providerId="ADAL" clId="{19970B13-E101-4117-9908-6E061F982644}" dt="2022-07-14T08:45:04.366" v="1260" actId="790"/>
          <ac:spMkLst>
            <pc:docMk/>
            <pc:sldMk cId="1676675959" sldId="353"/>
            <ac:spMk id="14" creationId="{D249CEEA-7202-4C8E-8695-D18A49356C7F}"/>
          </ac:spMkLst>
        </pc:spChg>
        <pc:spChg chg="mod">
          <ac:chgData name="Kolakowski, Artur" userId="9c34c8cc-b1df-44f6-bea5-dcf7a54ee35f" providerId="ADAL" clId="{19970B13-E101-4117-9908-6E061F982644}" dt="2022-07-14T08:45:04.382" v="1264" actId="790"/>
          <ac:spMkLst>
            <pc:docMk/>
            <pc:sldMk cId="1676675959" sldId="353"/>
            <ac:spMk id="15" creationId="{4C1ED4C8-DFD7-4BFF-B778-3E243D396712}"/>
          </ac:spMkLst>
        </pc:spChg>
        <pc:spChg chg="mod">
          <ac:chgData name="Kolakowski, Artur" userId="9c34c8cc-b1df-44f6-bea5-dcf7a54ee35f" providerId="ADAL" clId="{19970B13-E101-4117-9908-6E061F982644}" dt="2022-07-14T08:45:04.382" v="1268" actId="790"/>
          <ac:spMkLst>
            <pc:docMk/>
            <pc:sldMk cId="1676675959" sldId="353"/>
            <ac:spMk id="16" creationId="{89B63902-0F1E-492C-88A5-2AEFA00F07FA}"/>
          </ac:spMkLst>
        </pc:spChg>
        <pc:spChg chg="mod">
          <ac:chgData name="Kolakowski, Artur" userId="9c34c8cc-b1df-44f6-bea5-dcf7a54ee35f" providerId="ADAL" clId="{19970B13-E101-4117-9908-6E061F982644}" dt="2022-07-14T08:45:04.382" v="1270" actId="790"/>
          <ac:spMkLst>
            <pc:docMk/>
            <pc:sldMk cId="1676675959" sldId="353"/>
            <ac:spMk id="18" creationId="{AFFCC2CC-7B56-43CB-888B-E40476CD2193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92" v="24604" actId="790"/>
        <pc:sldMkLst>
          <pc:docMk/>
          <pc:sldMk cId="2766623152" sldId="354"/>
        </pc:sldMkLst>
        <pc:spChg chg="mod">
          <ac:chgData name="Kolakowski, Artur" userId="9c34c8cc-b1df-44f6-bea5-dcf7a54ee35f" providerId="ADAL" clId="{19970B13-E101-4117-9908-6E061F982644}" dt="2022-07-14T08:45:04.583" v="1620" actId="790"/>
          <ac:spMkLst>
            <pc:docMk/>
            <pc:sldMk cId="2766623152" sldId="354"/>
            <ac:spMk id="2" creationId="{8E7EB46D-984A-4901-94DC-E8A2C530D05F}"/>
          </ac:spMkLst>
        </pc:spChg>
        <pc:spChg chg="mod">
          <ac:chgData name="Kolakowski, Artur" userId="9c34c8cc-b1df-44f6-bea5-dcf7a54ee35f" providerId="ADAL" clId="{19970B13-E101-4117-9908-6E061F982644}" dt="2022-07-14T08:45:04.583" v="1616" actId="790"/>
          <ac:spMkLst>
            <pc:docMk/>
            <pc:sldMk cId="2766623152" sldId="354"/>
            <ac:spMk id="6" creationId="{878250B3-35BE-43EF-A0D0-2DB8A506877F}"/>
          </ac:spMkLst>
        </pc:spChg>
        <pc:spChg chg="mod">
          <ac:chgData name="Kolakowski, Artur" userId="9c34c8cc-b1df-44f6-bea5-dcf7a54ee35f" providerId="ADAL" clId="{19970B13-E101-4117-9908-6E061F982644}" dt="2022-07-14T08:45:04.583" v="1614" actId="790"/>
          <ac:spMkLst>
            <pc:docMk/>
            <pc:sldMk cId="2766623152" sldId="354"/>
            <ac:spMk id="7" creationId="{4D4197A8-1C49-4009-89CC-14D98A5EF49A}"/>
          </ac:spMkLst>
        </pc:spChg>
        <pc:spChg chg="mod">
          <ac:chgData name="Kolakowski, Artur" userId="9c34c8cc-b1df-44f6-bea5-dcf7a54ee35f" providerId="ADAL" clId="{19970B13-E101-4117-9908-6E061F982644}" dt="2022-07-14T08:45:04.583" v="1612" actId="790"/>
          <ac:spMkLst>
            <pc:docMk/>
            <pc:sldMk cId="2766623152" sldId="354"/>
            <ac:spMk id="8" creationId="{0A242CB1-B345-45E4-96B8-5D6364B485B6}"/>
          </ac:spMkLst>
        </pc:spChg>
        <pc:spChg chg="mod">
          <ac:chgData name="Kolakowski, Artur" userId="9c34c8cc-b1df-44f6-bea5-dcf7a54ee35f" providerId="ADAL" clId="{19970B13-E101-4117-9908-6E061F982644}" dt="2022-07-14T08:45:04.583" v="1618" actId="790"/>
          <ac:spMkLst>
            <pc:docMk/>
            <pc:sldMk cId="2766623152" sldId="354"/>
            <ac:spMk id="9" creationId="{14D53DD9-B914-4B0A-AB4F-487E9363ADE1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95" v="24606" actId="790"/>
        <pc:sldMkLst>
          <pc:docMk/>
          <pc:sldMk cId="3575407453" sldId="355"/>
        </pc:sldMkLst>
        <pc:spChg chg="mod">
          <ac:chgData name="Kolakowski, Artur" userId="9c34c8cc-b1df-44f6-bea5-dcf7a54ee35f" providerId="ADAL" clId="{19970B13-E101-4117-9908-6E061F982644}" dt="2022-07-14T08:45:04.620" v="1678" actId="790"/>
          <ac:spMkLst>
            <pc:docMk/>
            <pc:sldMk cId="3575407453" sldId="355"/>
            <ac:spMk id="3" creationId="{81D5D77E-9F46-4169-8579-5060D6D3E6A2}"/>
          </ac:spMkLst>
        </pc:spChg>
        <pc:spChg chg="mod">
          <ac:chgData name="Kolakowski, Artur" userId="9c34c8cc-b1df-44f6-bea5-dcf7a54ee35f" providerId="ADAL" clId="{19970B13-E101-4117-9908-6E061F982644}" dt="2022-07-14T08:45:04.614" v="1674" actId="790"/>
          <ac:spMkLst>
            <pc:docMk/>
            <pc:sldMk cId="3575407453" sldId="355"/>
            <ac:spMk id="5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614" v="1676" actId="790"/>
          <ac:spMkLst>
            <pc:docMk/>
            <pc:sldMk cId="3575407453" sldId="355"/>
            <ac:spMk id="8" creationId="{4528117B-185D-41F1-A31C-2BA554A25718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614" v="1672" actId="790"/>
        <pc:sldMkLst>
          <pc:docMk/>
          <pc:sldMk cId="3180693944" sldId="414"/>
        </pc:sldMkLst>
        <pc:spChg chg="mod">
          <ac:chgData name="Kolakowski, Artur" userId="9c34c8cc-b1df-44f6-bea5-dcf7a54ee35f" providerId="ADAL" clId="{19970B13-E101-4117-9908-6E061F982644}" dt="2022-07-14T08:45:04.614" v="1672" actId="790"/>
          <ac:spMkLst>
            <pc:docMk/>
            <pc:sldMk cId="3180693944" sldId="414"/>
            <ac:spMk id="2" creationId="{BCF36F15-2B8C-4D5B-9DBC-F357D229D2F0}"/>
          </ac:spMkLst>
        </pc:spChg>
        <pc:spChg chg="mod">
          <ac:chgData name="Kolakowski, Artur" userId="9c34c8cc-b1df-44f6-bea5-dcf7a54ee35f" providerId="ADAL" clId="{19970B13-E101-4117-9908-6E061F982644}" dt="2022-07-14T08:45:04.614" v="1668" actId="790"/>
          <ac:spMkLst>
            <pc:docMk/>
            <pc:sldMk cId="3180693944" sldId="414"/>
            <ac:spMk id="3" creationId="{CC50832D-2394-4BD7-A9D1-68A7004110E6}"/>
          </ac:spMkLst>
        </pc:spChg>
        <pc:spChg chg="mod">
          <ac:chgData name="Kolakowski, Artur" userId="9c34c8cc-b1df-44f6-bea5-dcf7a54ee35f" providerId="ADAL" clId="{19970B13-E101-4117-9908-6E061F982644}" dt="2022-07-14T08:45:04.614" v="1670" actId="790"/>
          <ac:spMkLst>
            <pc:docMk/>
            <pc:sldMk cId="3180693944" sldId="414"/>
            <ac:spMk id="7" creationId="{ADBD1C38-7DED-4FC5-913A-0135F1956392}"/>
          </ac:spMkLst>
        </pc:spChg>
      </pc:sldChg>
      <pc:sldChg chg="addSp delSp modSp del mod chgLayout modNotes">
        <pc:chgData name="Kolakowski, Artur" userId="9c34c8cc-b1df-44f6-bea5-dcf7a54ee35f" providerId="ADAL" clId="{19970B13-E101-4117-9908-6E061F982644}" dt="2022-07-14T08:46:17.838" v="24502" actId="790"/>
        <pc:sldMkLst>
          <pc:docMk/>
          <pc:sldMk cId="4253901514" sldId="415"/>
        </pc:sldMkLst>
        <pc:spChg chg="mod ord">
          <ac:chgData name="Kolakowski, Artur" userId="9c34c8cc-b1df-44f6-bea5-dcf7a54ee35f" providerId="ADAL" clId="{19970B13-E101-4117-9908-6E061F982644}" dt="2022-07-14T08:45:03.849" v="320" actId="790"/>
          <ac:spMkLst>
            <pc:docMk/>
            <pc:sldMk cId="4253901514" sldId="415"/>
            <ac:spMk id="2" creationId="{7082B93A-3F24-4DFB-A87C-C9B3B7B49957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4253901514" sldId="415"/>
            <ac:spMk id="3" creationId="{C6DF44EA-A2AA-4CB9-810B-11C5552501B3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4253901514" sldId="415"/>
            <ac:spMk id="4" creationId="{55EAAA2E-A4F1-402B-91B7-43DA9241D9A7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4253901514" sldId="415"/>
            <ac:spMk id="5" creationId="{85974BA0-2FA0-4EF4-B30B-471098CA6EB6}"/>
          </ac:spMkLst>
        </pc:spChg>
        <pc:spChg chg="mod ord">
          <ac:chgData name="Kolakowski, Artur" userId="9c34c8cc-b1df-44f6-bea5-dcf7a54ee35f" providerId="ADAL" clId="{19970B13-E101-4117-9908-6E061F982644}" dt="2022-07-14T08:45:03.849" v="322" actId="790"/>
          <ac:spMkLst>
            <pc:docMk/>
            <pc:sldMk cId="4253901514" sldId="415"/>
            <ac:spMk id="6" creationId="{876E629C-BAC4-429F-A2F0-85C2E9B93B79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4253901514" sldId="415"/>
            <ac:spMk id="7" creationId="{A42CFD4D-9DC0-4457-9281-CD8FD3FF7EF1}"/>
          </ac:spMkLst>
        </pc:spChg>
        <pc:spChg chg="mod ord">
          <ac:chgData name="Kolakowski, Artur" userId="9c34c8cc-b1df-44f6-bea5-dcf7a54ee35f" providerId="ADAL" clId="{19970B13-E101-4117-9908-6E061F982644}" dt="2022-07-14T08:45:03.849" v="324" actId="790"/>
          <ac:spMkLst>
            <pc:docMk/>
            <pc:sldMk cId="4253901514" sldId="415"/>
            <ac:spMk id="8" creationId="{DB29FF88-8CC0-46B4-A4B7-15EF310AF10C}"/>
          </ac:spMkLst>
        </pc:spChg>
        <pc:spChg chg="mod or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4253901514" sldId="415"/>
            <ac:spMk id="9" creationId="{E4792439-AA4B-4355-B5D9-6EF7C9AB735B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4253901514" sldId="415"/>
            <ac:spMk id="10" creationId="{F990A52E-2C5C-46C8-8A1C-A7FCEAB0F357}"/>
          </ac:spMkLst>
        </pc:spChg>
        <pc:spChg chg="mod">
          <ac:chgData name="Kolakowski, Artur" userId="9c34c8cc-b1df-44f6-bea5-dcf7a54ee35f" providerId="ADAL" clId="{19970B13-E101-4117-9908-6E061F982644}" dt="2022-07-14T08:45:03.849" v="326" actId="790"/>
          <ac:spMkLst>
            <pc:docMk/>
            <pc:sldMk cId="4253901514" sldId="415"/>
            <ac:spMk id="11" creationId="{47084B22-E23E-40E6-8E65-37BD8AF76861}"/>
          </ac:spMkLst>
        </pc:spChg>
        <pc:picChg chg="mod ord modCrop">
          <ac:chgData name="Kolakowski, Artur" userId="9c34c8cc-b1df-44f6-bea5-dcf7a54ee35f" providerId="ADAL" clId="{19970B13-E101-4117-9908-6E061F982644}" dt="2022-07-14T08:16:25.197" v="42" actId="14826"/>
          <ac:picMkLst>
            <pc:docMk/>
            <pc:sldMk cId="4253901514" sldId="415"/>
            <ac:picMk id="19" creationId="{74423E6A-7E45-4D7B-80B3-6E61725F7302}"/>
          </ac:picMkLst>
        </pc:picChg>
      </pc:sldChg>
      <pc:sldChg chg="addSp delSp modSp del mod setBg chgLayout modNotes">
        <pc:chgData name="Kolakowski, Artur" userId="9c34c8cc-b1df-44f6-bea5-dcf7a54ee35f" providerId="ADAL" clId="{19970B13-E101-4117-9908-6E061F982644}" dt="2022-07-14T08:46:17.840" v="24504" actId="790"/>
        <pc:sldMkLst>
          <pc:docMk/>
          <pc:sldMk cId="1766449518" sldId="416"/>
        </pc:sldMkLst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766449518" sldId="416"/>
            <ac:spMk id="2" creationId="{2D62810F-89A4-423D-AE4A-05C2D6654826}"/>
          </ac:spMkLst>
        </pc:spChg>
        <pc:spChg chg="mod">
          <ac:chgData name="Kolakowski, Artur" userId="9c34c8cc-b1df-44f6-bea5-dcf7a54ee35f" providerId="ADAL" clId="{19970B13-E101-4117-9908-6E061F982644}" dt="2022-07-14T08:45:03.849" v="333" actId="790"/>
          <ac:spMkLst>
            <pc:docMk/>
            <pc:sldMk cId="1766449518" sldId="416"/>
            <ac:spMk id="3" creationId="{19596114-52B3-407D-BF7A-F1C61024B67C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766449518" sldId="416"/>
            <ac:spMk id="4" creationId="{F86A0EF3-383F-4D44-B4D4-276A211B0093}"/>
          </ac:spMkLst>
        </pc:spChg>
        <pc:spChg chg="add del mod">
          <ac:chgData name="Kolakowski, Artur" userId="9c34c8cc-b1df-44f6-bea5-dcf7a54ee35f" providerId="ADAL" clId="{19970B13-E101-4117-9908-6E061F982644}" dt="2022-07-14T08:07:44.704" v="19" actId="6264"/>
          <ac:spMkLst>
            <pc:docMk/>
            <pc:sldMk cId="1766449518" sldId="416"/>
            <ac:spMk id="5" creationId="{9E97ABDE-2E61-49FE-95E4-ADABC1B48A76}"/>
          </ac:spMkLst>
        </pc:spChg>
        <pc:spChg chg="add del mod">
          <ac:chgData name="Kolakowski, Artur" userId="9c34c8cc-b1df-44f6-bea5-dcf7a54ee35f" providerId="ADAL" clId="{19970B13-E101-4117-9908-6E061F982644}" dt="2022-07-14T08:07:44.704" v="19" actId="6264"/>
          <ac:spMkLst>
            <pc:docMk/>
            <pc:sldMk cId="1766449518" sldId="416"/>
            <ac:spMk id="6" creationId="{05C30DBA-445C-4463-AD3E-75136C4B2D0B}"/>
          </ac:spMkLst>
        </pc:spChg>
        <pc:spChg chg="mod ord">
          <ac:chgData name="Kolakowski, Artur" userId="9c34c8cc-b1df-44f6-bea5-dcf7a54ee35f" providerId="ADAL" clId="{19970B13-E101-4117-9908-6E061F982644}" dt="2022-07-14T08:45:03.849" v="335" actId="790"/>
          <ac:spMkLst>
            <pc:docMk/>
            <pc:sldMk cId="1766449518" sldId="416"/>
            <ac:spMk id="7" creationId="{D2A35A15-31D9-40C7-8805-22F8F0D8BFFB}"/>
          </ac:spMkLst>
        </pc:spChg>
        <pc:spChg chg="mod ord">
          <ac:chgData name="Kolakowski, Artur" userId="9c34c8cc-b1df-44f6-bea5-dcf7a54ee35f" providerId="ADAL" clId="{19970B13-E101-4117-9908-6E061F982644}" dt="2022-07-14T08:07:44.704" v="19" actId="6264"/>
          <ac:spMkLst>
            <pc:docMk/>
            <pc:sldMk cId="1766449518" sldId="416"/>
            <ac:spMk id="8" creationId="{4D3C0D30-209D-4754-9A93-8781643DC2D0}"/>
          </ac:spMkLst>
        </pc:spChg>
        <pc:spChg chg="mod">
          <ac:chgData name="Kolakowski, Artur" userId="9c34c8cc-b1df-44f6-bea5-dcf7a54ee35f" providerId="ADAL" clId="{19970B13-E101-4117-9908-6E061F982644}" dt="2022-07-14T08:45:03.849" v="337" actId="790"/>
          <ac:spMkLst>
            <pc:docMk/>
            <pc:sldMk cId="1766449518" sldId="416"/>
            <ac:spMk id="9" creationId="{BE8A2F7C-4B7E-42FD-A084-7680B5D10455}"/>
          </ac:spMkLst>
        </pc:spChg>
        <pc:spChg chg="mod">
          <ac:chgData name="Kolakowski, Artur" userId="9c34c8cc-b1df-44f6-bea5-dcf7a54ee35f" providerId="ADAL" clId="{19970B13-E101-4117-9908-6E061F982644}" dt="2022-07-14T08:45:03.849" v="328" actId="790"/>
          <ac:spMkLst>
            <pc:docMk/>
            <pc:sldMk cId="1766449518" sldId="416"/>
            <ac:spMk id="19" creationId="{F3C2B729-7DA0-481B-A598-62DAC54F6616}"/>
          </ac:spMkLst>
        </pc:spChg>
        <pc:spChg chg="mod">
          <ac:chgData name="Kolakowski, Artur" userId="9c34c8cc-b1df-44f6-bea5-dcf7a54ee35f" providerId="ADAL" clId="{19970B13-E101-4117-9908-6E061F982644}" dt="2022-07-14T08:45:03.849" v="332" actId="790"/>
          <ac:spMkLst>
            <pc:docMk/>
            <pc:sldMk cId="1766449518" sldId="416"/>
            <ac:spMk id="20" creationId="{36F6BFC2-EABB-4B59-946F-B9008625B36B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235" v="1019" actId="790"/>
        <pc:sldMkLst>
          <pc:docMk/>
          <pc:sldMk cId="1084088729" sldId="417"/>
        </pc:sldMkLst>
        <pc:spChg chg="mod">
          <ac:chgData name="Kolakowski, Artur" userId="9c34c8cc-b1df-44f6-bea5-dcf7a54ee35f" providerId="ADAL" clId="{19970B13-E101-4117-9908-6E061F982644}" dt="2022-07-14T08:45:04.235" v="1019" actId="790"/>
          <ac:spMkLst>
            <pc:docMk/>
            <pc:sldMk cId="1084088729" sldId="417"/>
            <ac:spMk id="2" creationId="{F67BDAF0-D325-407C-8EF9-A572D7B14434}"/>
          </ac:spMkLst>
        </pc:spChg>
        <pc:spChg chg="mod">
          <ac:chgData name="Kolakowski, Artur" userId="9c34c8cc-b1df-44f6-bea5-dcf7a54ee35f" providerId="ADAL" clId="{19970B13-E101-4117-9908-6E061F982644}" dt="2022-07-14T08:45:04.219" v="969" actId="790"/>
          <ac:spMkLst>
            <pc:docMk/>
            <pc:sldMk cId="1084088729" sldId="417"/>
            <ac:spMk id="6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71" actId="790"/>
          <ac:spMkLst>
            <pc:docMk/>
            <pc:sldMk cId="1084088729" sldId="417"/>
            <ac:spMk id="7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73" actId="790"/>
          <ac:spMkLst>
            <pc:docMk/>
            <pc:sldMk cId="1084088729" sldId="417"/>
            <ac:spMk id="8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75" actId="790"/>
          <ac:spMkLst>
            <pc:docMk/>
            <pc:sldMk cId="1084088729" sldId="417"/>
            <ac:spMk id="9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77" actId="790"/>
          <ac:spMkLst>
            <pc:docMk/>
            <pc:sldMk cId="1084088729" sldId="417"/>
            <ac:spMk id="10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79" actId="790"/>
          <ac:spMkLst>
            <pc:docMk/>
            <pc:sldMk cId="1084088729" sldId="417"/>
            <ac:spMk id="11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35" v="1017" actId="790"/>
          <ac:spMkLst>
            <pc:docMk/>
            <pc:sldMk cId="1084088729" sldId="417"/>
            <ac:spMk id="15" creationId="{4890802E-8E4D-4A63-93F6-82C2305C50D4}"/>
          </ac:spMkLst>
        </pc:spChg>
        <pc:spChg chg="mod">
          <ac:chgData name="Kolakowski, Artur" userId="9c34c8cc-b1df-44f6-bea5-dcf7a54ee35f" providerId="ADAL" clId="{19970B13-E101-4117-9908-6E061F982644}" dt="2022-07-14T08:45:04.219" v="982" actId="790"/>
          <ac:spMkLst>
            <pc:docMk/>
            <pc:sldMk cId="1084088729" sldId="417"/>
            <ac:spMk id="25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83" actId="790"/>
          <ac:spMkLst>
            <pc:docMk/>
            <pc:sldMk cId="1084088729" sldId="417"/>
            <ac:spMk id="30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84" actId="790"/>
          <ac:spMkLst>
            <pc:docMk/>
            <pc:sldMk cId="1084088729" sldId="417"/>
            <ac:spMk id="31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85" actId="790"/>
          <ac:spMkLst>
            <pc:docMk/>
            <pc:sldMk cId="1084088729" sldId="417"/>
            <ac:spMk id="3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86" actId="790"/>
          <ac:spMkLst>
            <pc:docMk/>
            <pc:sldMk cId="1084088729" sldId="417"/>
            <ac:spMk id="33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35" v="1014" actId="790"/>
          <ac:spMkLst>
            <pc:docMk/>
            <pc:sldMk cId="1084088729" sldId="417"/>
            <ac:spMk id="34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87" actId="790"/>
          <ac:spMkLst>
            <pc:docMk/>
            <pc:sldMk cId="1084088729" sldId="417"/>
            <ac:spMk id="35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88" actId="790"/>
          <ac:spMkLst>
            <pc:docMk/>
            <pc:sldMk cId="1084088729" sldId="417"/>
            <ac:spMk id="36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35" v="1015" actId="790"/>
          <ac:spMkLst>
            <pc:docMk/>
            <pc:sldMk cId="1084088729" sldId="417"/>
            <ac:spMk id="37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89" actId="790"/>
          <ac:spMkLst>
            <pc:docMk/>
            <pc:sldMk cId="1084088729" sldId="417"/>
            <ac:spMk id="38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92" actId="790"/>
          <ac:spMkLst>
            <pc:docMk/>
            <pc:sldMk cId="1084088729" sldId="417"/>
            <ac:spMk id="40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19" v="995" actId="790"/>
          <ac:spMkLst>
            <pc:docMk/>
            <pc:sldMk cId="1084088729" sldId="417"/>
            <ac:spMk id="41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35" v="998" actId="790"/>
          <ac:spMkLst>
            <pc:docMk/>
            <pc:sldMk cId="1084088729" sldId="417"/>
            <ac:spMk id="4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35" v="1001" actId="790"/>
          <ac:spMkLst>
            <pc:docMk/>
            <pc:sldMk cId="1084088729" sldId="417"/>
            <ac:spMk id="43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35" v="1004" actId="790"/>
          <ac:spMkLst>
            <pc:docMk/>
            <pc:sldMk cId="1084088729" sldId="417"/>
            <ac:spMk id="44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35" v="1007" actId="790"/>
          <ac:spMkLst>
            <pc:docMk/>
            <pc:sldMk cId="1084088729" sldId="417"/>
            <ac:spMk id="45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35" v="1010" actId="790"/>
          <ac:spMkLst>
            <pc:docMk/>
            <pc:sldMk cId="1084088729" sldId="417"/>
            <ac:spMk id="46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35" v="1013" actId="790"/>
          <ac:spMkLst>
            <pc:docMk/>
            <pc:sldMk cId="1084088729" sldId="417"/>
            <ac:spMk id="47" creationId="{00000000-0000-0000-0000-000000000000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3.912" v="428" actId="790"/>
        <pc:sldMkLst>
          <pc:docMk/>
          <pc:sldMk cId="83050710" sldId="418"/>
        </pc:sldMkLst>
        <pc:spChg chg="mod">
          <ac:chgData name="Kolakowski, Artur" userId="9c34c8cc-b1df-44f6-bea5-dcf7a54ee35f" providerId="ADAL" clId="{19970B13-E101-4117-9908-6E061F982644}" dt="2022-07-14T08:45:03.912" v="428" actId="790"/>
          <ac:spMkLst>
            <pc:docMk/>
            <pc:sldMk cId="83050710" sldId="418"/>
            <ac:spMk id="2" creationId="{0EBA382C-75F2-43EA-A592-2BFD9C10067D}"/>
          </ac:spMkLst>
        </pc:spChg>
        <pc:spChg chg="mod">
          <ac:chgData name="Kolakowski, Artur" userId="9c34c8cc-b1df-44f6-bea5-dcf7a54ee35f" providerId="ADAL" clId="{19970B13-E101-4117-9908-6E061F982644}" dt="2022-07-14T08:45:03.912" v="424" actId="790"/>
          <ac:spMkLst>
            <pc:docMk/>
            <pc:sldMk cId="83050710" sldId="418"/>
            <ac:spMk id="3" creationId="{FBF14421-30CB-4018-8636-5296CC3B29D1}"/>
          </ac:spMkLst>
        </pc:spChg>
        <pc:spChg chg="mod">
          <ac:chgData name="Kolakowski, Artur" userId="9c34c8cc-b1df-44f6-bea5-dcf7a54ee35f" providerId="ADAL" clId="{19970B13-E101-4117-9908-6E061F982644}" dt="2022-07-14T08:45:03.912" v="426" actId="790"/>
          <ac:spMkLst>
            <pc:docMk/>
            <pc:sldMk cId="83050710" sldId="418"/>
            <ac:spMk id="7" creationId="{62C0023A-BB14-4168-A821-8B6128D5A7A4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166" v="890" actId="790"/>
        <pc:sldMkLst>
          <pc:docMk/>
          <pc:sldMk cId="2028525423" sldId="419"/>
        </pc:sldMkLst>
        <pc:spChg chg="mod">
          <ac:chgData name="Kolakowski, Artur" userId="9c34c8cc-b1df-44f6-bea5-dcf7a54ee35f" providerId="ADAL" clId="{19970B13-E101-4117-9908-6E061F982644}" dt="2022-07-14T08:45:04.166" v="890" actId="790"/>
          <ac:spMkLst>
            <pc:docMk/>
            <pc:sldMk cId="2028525423" sldId="419"/>
            <ac:spMk id="2" creationId="{3A7DA113-0AD7-4C3E-BA86-165683430811}"/>
          </ac:spMkLst>
        </pc:spChg>
        <pc:spChg chg="mod">
          <ac:chgData name="Kolakowski, Artur" userId="9c34c8cc-b1df-44f6-bea5-dcf7a54ee35f" providerId="ADAL" clId="{19970B13-E101-4117-9908-6E061F982644}" dt="2022-07-14T08:45:04.166" v="886" actId="790"/>
          <ac:spMkLst>
            <pc:docMk/>
            <pc:sldMk cId="2028525423" sldId="419"/>
            <ac:spMk id="3" creationId="{55301FCA-A0D9-4802-B776-58473A984206}"/>
          </ac:spMkLst>
        </pc:spChg>
        <pc:spChg chg="mod">
          <ac:chgData name="Kolakowski, Artur" userId="9c34c8cc-b1df-44f6-bea5-dcf7a54ee35f" providerId="ADAL" clId="{19970B13-E101-4117-9908-6E061F982644}" dt="2022-07-14T08:45:04.166" v="888" actId="790"/>
          <ac:spMkLst>
            <pc:docMk/>
            <pc:sldMk cId="2028525423" sldId="419"/>
            <ac:spMk id="7" creationId="{DFE87650-A493-400A-94CC-3DBEFAD0D31E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219" v="967" actId="790"/>
        <pc:sldMkLst>
          <pc:docMk/>
          <pc:sldMk cId="2892455723" sldId="421"/>
        </pc:sldMkLst>
        <pc:spChg chg="mod">
          <ac:chgData name="Kolakowski, Artur" userId="9c34c8cc-b1df-44f6-bea5-dcf7a54ee35f" providerId="ADAL" clId="{19970B13-E101-4117-9908-6E061F982644}" dt="2022-07-14T08:45:04.219" v="967" actId="790"/>
          <ac:spMkLst>
            <pc:docMk/>
            <pc:sldMk cId="2892455723" sldId="421"/>
            <ac:spMk id="2" creationId="{51BCF968-6672-4A98-B682-5D5AA6C55545}"/>
          </ac:spMkLst>
        </pc:spChg>
        <pc:spChg chg="mod">
          <ac:chgData name="Kolakowski, Artur" userId="9c34c8cc-b1df-44f6-bea5-dcf7a54ee35f" providerId="ADAL" clId="{19970B13-E101-4117-9908-6E061F982644}" dt="2022-07-14T08:45:04.219" v="963" actId="790"/>
          <ac:spMkLst>
            <pc:docMk/>
            <pc:sldMk cId="2892455723" sldId="421"/>
            <ac:spMk id="3" creationId="{709A25AD-F520-48F1-A4AA-8CFB5C38DABE}"/>
          </ac:spMkLst>
        </pc:spChg>
        <pc:spChg chg="mod">
          <ac:chgData name="Kolakowski, Artur" userId="9c34c8cc-b1df-44f6-bea5-dcf7a54ee35f" providerId="ADAL" clId="{19970B13-E101-4117-9908-6E061F982644}" dt="2022-07-14T08:45:04.219" v="965" actId="790"/>
          <ac:spMkLst>
            <pc:docMk/>
            <pc:sldMk cId="2892455723" sldId="421"/>
            <ac:spMk id="7" creationId="{4668F081-6043-4F79-A255-B1E158359686}"/>
          </ac:spMkLst>
        </pc:spChg>
      </pc:sldChg>
      <pc:sldChg chg="addSp delSp modSp del mod chgLayout">
        <pc:chgData name="Kolakowski, Artur" userId="9c34c8cc-b1df-44f6-bea5-dcf7a54ee35f" providerId="ADAL" clId="{19970B13-E101-4117-9908-6E061F982644}" dt="2022-07-14T08:45:03.849" v="314" actId="790"/>
        <pc:sldMkLst>
          <pc:docMk/>
          <pc:sldMk cId="2811199701" sldId="422"/>
        </pc:sldMkLst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811199701" sldId="422"/>
            <ac:spMk id="2" creationId="{6907E7AB-4F89-4A5B-BB9B-0071F872D2D6}"/>
          </ac:spMkLst>
        </pc:spChg>
        <pc:spChg chg="mod ord">
          <ac:chgData name="Kolakowski, Artur" userId="9c34c8cc-b1df-44f6-bea5-dcf7a54ee35f" providerId="ADAL" clId="{19970B13-E101-4117-9908-6E061F982644}" dt="2022-07-14T08:45:03.834" v="309" actId="790"/>
          <ac:spMkLst>
            <pc:docMk/>
            <pc:sldMk cId="2811199701" sldId="422"/>
            <ac:spMk id="3" creationId="{DE1D85F7-3047-454B-9D4E-F017461D4A8F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811199701" sldId="422"/>
            <ac:spMk id="4" creationId="{7EC6C27C-F12C-40A8-A38D-54AB645403EB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811199701" sldId="422"/>
            <ac:spMk id="5" creationId="{C60CEC57-0243-474A-9AC6-63DCC8928E32}"/>
          </ac:spMkLst>
        </pc:spChg>
        <pc:spChg chg="mod">
          <ac:chgData name="Kolakowski, Artur" userId="9c34c8cc-b1df-44f6-bea5-dcf7a54ee35f" providerId="ADAL" clId="{19970B13-E101-4117-9908-6E061F982644}" dt="2022-07-14T08:45:03.834" v="312" actId="790"/>
          <ac:spMkLst>
            <pc:docMk/>
            <pc:sldMk cId="2811199701" sldId="422"/>
            <ac:spMk id="6" creationId="{92A46C1A-6434-49D2-AB59-C03F06CDF4CD}"/>
          </ac:spMkLst>
        </pc:spChg>
        <pc:spChg chg="add del mod ord">
          <ac:chgData name="Kolakowski, Artur" userId="9c34c8cc-b1df-44f6-bea5-dcf7a54ee35f" providerId="ADAL" clId="{19970B13-E101-4117-9908-6E061F982644}" dt="2022-07-14T08:07:39.454" v="17" actId="478"/>
          <ac:spMkLst>
            <pc:docMk/>
            <pc:sldMk cId="2811199701" sldId="422"/>
            <ac:spMk id="7" creationId="{9CBE3F4F-6E22-4829-A3BE-76AE708292D0}"/>
          </ac:spMkLst>
        </pc:spChg>
        <pc:spChg chg="mod ord">
          <ac:chgData name="Kolakowski, Artur" userId="9c34c8cc-b1df-44f6-bea5-dcf7a54ee35f" providerId="ADAL" clId="{19970B13-E101-4117-9908-6E061F982644}" dt="2022-07-14T08:45:03.834" v="311" actId="790"/>
          <ac:spMkLst>
            <pc:docMk/>
            <pc:sldMk cId="2811199701" sldId="422"/>
            <ac:spMk id="8" creationId="{5020769A-228E-4258-8882-58133F7FA8A4}"/>
          </ac:spMkLst>
        </pc:spChg>
        <pc:spChg chg="mod or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811199701" sldId="422"/>
            <ac:spMk id="9" creationId="{86188417-0F12-4AC1-BAC3-909E3AC109F9}"/>
          </ac:spMkLst>
        </pc:spChg>
        <pc:spChg chg="mod">
          <ac:chgData name="Kolakowski, Artur" userId="9c34c8cc-b1df-44f6-bea5-dcf7a54ee35f" providerId="ADAL" clId="{19970B13-E101-4117-9908-6E061F982644}" dt="2022-07-14T08:45:03.849" v="314" actId="790"/>
          <ac:spMkLst>
            <pc:docMk/>
            <pc:sldMk cId="2811199701" sldId="422"/>
            <ac:spMk id="10" creationId="{9B30FB06-0305-4CD7-A078-06A8831765D2}"/>
          </ac:spMkLst>
        </pc:spChg>
      </pc:sldChg>
      <pc:sldChg chg="addSp delSp modSp del mod setBg chgLayout modNotes">
        <pc:chgData name="Kolakowski, Artur" userId="9c34c8cc-b1df-44f6-bea5-dcf7a54ee35f" providerId="ADAL" clId="{19970B13-E101-4117-9908-6E061F982644}" dt="2022-07-14T08:46:17.846" v="24508" actId="790"/>
        <pc:sldMkLst>
          <pc:docMk/>
          <pc:sldMk cId="749688368" sldId="423"/>
        </pc:sldMkLst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749688368" sldId="423"/>
            <ac:spMk id="2" creationId="{5FB65F96-2A5F-49B0-B87B-6EBA79C03B59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749688368" sldId="423"/>
            <ac:spMk id="3" creationId="{CF6855AA-DC25-43D5-8E80-F77BDC9B71D2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749688368" sldId="423"/>
            <ac:spMk id="4" creationId="{FA96B289-3073-4D63-B7D0-ABB69630ABE2}"/>
          </ac:spMkLst>
        </pc:spChg>
        <pc:spChg chg="mod ord">
          <ac:chgData name="Kolakowski, Artur" userId="9c34c8cc-b1df-44f6-bea5-dcf7a54ee35f" providerId="ADAL" clId="{19970B13-E101-4117-9908-6E061F982644}" dt="2022-07-14T08:45:03.865" v="347" actId="790"/>
          <ac:spMkLst>
            <pc:docMk/>
            <pc:sldMk cId="749688368" sldId="423"/>
            <ac:spMk id="5" creationId="{00000000-0000-0000-0000-000000000000}"/>
          </ac:spMkLst>
        </pc:spChg>
        <pc:spChg chg="add del mod">
          <ac:chgData name="Kolakowski, Artur" userId="9c34c8cc-b1df-44f6-bea5-dcf7a54ee35f" providerId="ADAL" clId="{19970B13-E101-4117-9908-6E061F982644}" dt="2022-07-14T08:07:50.658" v="20" actId="6264"/>
          <ac:spMkLst>
            <pc:docMk/>
            <pc:sldMk cId="749688368" sldId="423"/>
            <ac:spMk id="6" creationId="{5291A930-6492-4207-BDE1-6F033CF16CD4}"/>
          </ac:spMkLst>
        </pc:spChg>
        <pc:spChg chg="mod ord">
          <ac:chgData name="Kolakowski, Artur" userId="9c34c8cc-b1df-44f6-bea5-dcf7a54ee35f" providerId="ADAL" clId="{19970B13-E101-4117-9908-6E061F982644}" dt="2022-07-14T08:45:03.865" v="349" actId="790"/>
          <ac:spMkLst>
            <pc:docMk/>
            <pc:sldMk cId="749688368" sldId="423"/>
            <ac:spMk id="7" creationId="{CFDC6D4D-347E-4B5A-A10C-CAADF19BF238}"/>
          </ac:spMkLst>
        </pc:spChg>
        <pc:spChg chg="mod ord">
          <ac:chgData name="Kolakowski, Artur" userId="9c34c8cc-b1df-44f6-bea5-dcf7a54ee35f" providerId="ADAL" clId="{19970B13-E101-4117-9908-6E061F982644}" dt="2022-07-14T08:07:51.276" v="21" actId="6264"/>
          <ac:spMkLst>
            <pc:docMk/>
            <pc:sldMk cId="749688368" sldId="423"/>
            <ac:spMk id="8" creationId="{AFB06A4C-0E8A-44BE-B9A2-F8D7AA38C83E}"/>
          </ac:spMkLst>
        </pc:spChg>
        <pc:spChg chg="add del mod">
          <ac:chgData name="Kolakowski, Artur" userId="9c34c8cc-b1df-44f6-bea5-dcf7a54ee35f" providerId="ADAL" clId="{19970B13-E101-4117-9908-6E061F982644}" dt="2022-07-14T08:07:50.658" v="20" actId="6264"/>
          <ac:spMkLst>
            <pc:docMk/>
            <pc:sldMk cId="749688368" sldId="423"/>
            <ac:spMk id="9" creationId="{07AAEBA2-CE4B-41D4-B096-80CB8C1EEA29}"/>
          </ac:spMkLst>
        </pc:spChg>
        <pc:spChg chg="mod">
          <ac:chgData name="Kolakowski, Artur" userId="9c34c8cc-b1df-44f6-bea5-dcf7a54ee35f" providerId="ADAL" clId="{19970B13-E101-4117-9908-6E061F982644}" dt="2022-07-14T08:45:03.865" v="354" actId="790"/>
          <ac:spMkLst>
            <pc:docMk/>
            <pc:sldMk cId="749688368" sldId="423"/>
            <ac:spMk id="10" creationId="{00000000-0000-0000-0000-000000000000}"/>
          </ac:spMkLst>
        </pc:spChg>
        <pc:spChg chg="add del mod">
          <ac:chgData name="Kolakowski, Artur" userId="9c34c8cc-b1df-44f6-bea5-dcf7a54ee35f" providerId="ADAL" clId="{19970B13-E101-4117-9908-6E061F982644}" dt="2022-07-14T08:07:50.658" v="20" actId="6264"/>
          <ac:spMkLst>
            <pc:docMk/>
            <pc:sldMk cId="749688368" sldId="423"/>
            <ac:spMk id="11" creationId="{0E95B9BF-8ACF-4ABE-8534-C401F9F63564}"/>
          </ac:spMkLst>
        </pc:spChg>
        <pc:spChg chg="mod">
          <ac:chgData name="Kolakowski, Artur" userId="9c34c8cc-b1df-44f6-bea5-dcf7a54ee35f" providerId="ADAL" clId="{19970B13-E101-4117-9908-6E061F982644}" dt="2022-07-14T08:45:03.865" v="358" actId="790"/>
          <ac:spMkLst>
            <pc:docMk/>
            <pc:sldMk cId="749688368" sldId="423"/>
            <ac:spMk id="1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65" v="360" actId="790"/>
          <ac:spMkLst>
            <pc:docMk/>
            <pc:sldMk cId="749688368" sldId="423"/>
            <ac:spMk id="13" creationId="{00000000-0000-0000-0000-000000000000}"/>
          </ac:spMkLst>
        </pc:spChg>
        <pc:spChg chg="add del mod">
          <ac:chgData name="Kolakowski, Artur" userId="9c34c8cc-b1df-44f6-bea5-dcf7a54ee35f" providerId="ADAL" clId="{19970B13-E101-4117-9908-6E061F982644}" dt="2022-07-14T08:07:51.276" v="21" actId="6264"/>
          <ac:spMkLst>
            <pc:docMk/>
            <pc:sldMk cId="749688368" sldId="423"/>
            <ac:spMk id="14" creationId="{9684BE0D-9A93-47E9-93B9-538DE0105E37}"/>
          </ac:spMkLst>
        </pc:spChg>
        <pc:spChg chg="mod">
          <ac:chgData name="Kolakowski, Artur" userId="9c34c8cc-b1df-44f6-bea5-dcf7a54ee35f" providerId="ADAL" clId="{19970B13-E101-4117-9908-6E061F982644}" dt="2022-07-14T08:45:03.865" v="362" actId="790"/>
          <ac:spMkLst>
            <pc:docMk/>
            <pc:sldMk cId="749688368" sldId="423"/>
            <ac:spMk id="15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65" v="364" actId="790"/>
          <ac:spMkLst>
            <pc:docMk/>
            <pc:sldMk cId="749688368" sldId="423"/>
            <ac:spMk id="16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65" v="366" actId="790"/>
          <ac:spMkLst>
            <pc:docMk/>
            <pc:sldMk cId="749688368" sldId="423"/>
            <ac:spMk id="17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81" v="368" actId="790"/>
          <ac:spMkLst>
            <pc:docMk/>
            <pc:sldMk cId="749688368" sldId="423"/>
            <ac:spMk id="18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65" v="356" actId="790"/>
          <ac:spMkLst>
            <pc:docMk/>
            <pc:sldMk cId="749688368" sldId="423"/>
            <ac:spMk id="19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65" v="352" actId="790"/>
          <ac:spMkLst>
            <pc:docMk/>
            <pc:sldMk cId="749688368" sldId="423"/>
            <ac:spMk id="24" creationId="{00000000-0000-0000-0000-000000000000}"/>
          </ac:spMkLst>
        </pc:spChg>
        <pc:spChg chg="add del mod">
          <ac:chgData name="Kolakowski, Artur" userId="9c34c8cc-b1df-44f6-bea5-dcf7a54ee35f" providerId="ADAL" clId="{19970B13-E101-4117-9908-6E061F982644}" dt="2022-07-14T08:07:51.276" v="21" actId="6264"/>
          <ac:spMkLst>
            <pc:docMk/>
            <pc:sldMk cId="749688368" sldId="423"/>
            <ac:spMk id="25" creationId="{6964FA08-C8AA-461D-A22C-33CF092D76D8}"/>
          </ac:spMkLst>
        </pc:spChg>
        <pc:spChg chg="add del mod">
          <ac:chgData name="Kolakowski, Artur" userId="9c34c8cc-b1df-44f6-bea5-dcf7a54ee35f" providerId="ADAL" clId="{19970B13-E101-4117-9908-6E061F982644}" dt="2022-07-14T08:07:51.276" v="21" actId="6264"/>
          <ac:spMkLst>
            <pc:docMk/>
            <pc:sldMk cId="749688368" sldId="423"/>
            <ac:spMk id="26" creationId="{8F1D8C5F-4B2E-446D-8A96-290775749295}"/>
          </ac:spMkLst>
        </pc:spChg>
        <pc:spChg chg="mod">
          <ac:chgData name="Kolakowski, Artur" userId="9c34c8cc-b1df-44f6-bea5-dcf7a54ee35f" providerId="ADAL" clId="{19970B13-E101-4117-9908-6E061F982644}" dt="2022-07-14T08:45:03.881" v="370" actId="790"/>
          <ac:spMkLst>
            <pc:docMk/>
            <pc:sldMk cId="749688368" sldId="423"/>
            <ac:spMk id="27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81" v="372" actId="790"/>
          <ac:spMkLst>
            <pc:docMk/>
            <pc:sldMk cId="749688368" sldId="423"/>
            <ac:spMk id="28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81" v="374" actId="790"/>
          <ac:spMkLst>
            <pc:docMk/>
            <pc:sldMk cId="749688368" sldId="423"/>
            <ac:spMk id="29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81" v="378" actId="790"/>
          <ac:spMkLst>
            <pc:docMk/>
            <pc:sldMk cId="749688368" sldId="423"/>
            <ac:spMk id="30" creationId="{47140613-C418-45AD-8A9C-2EB0C1AA1C1F}"/>
          </ac:spMkLst>
        </pc:spChg>
        <pc:spChg chg="mod">
          <ac:chgData name="Kolakowski, Artur" userId="9c34c8cc-b1df-44f6-bea5-dcf7a54ee35f" providerId="ADAL" clId="{19970B13-E101-4117-9908-6E061F982644}" dt="2022-07-14T08:45:03.881" v="376" actId="790"/>
          <ac:spMkLst>
            <pc:docMk/>
            <pc:sldMk cId="749688368" sldId="423"/>
            <ac:spMk id="31" creationId="{00000000-0000-0000-0000-000000000000}"/>
          </ac:spMkLst>
        </pc:spChg>
        <pc:grpChg chg="del mod">
          <ac:chgData name="Kolakowski, Artur" userId="9c34c8cc-b1df-44f6-bea5-dcf7a54ee35f" providerId="ADAL" clId="{19970B13-E101-4117-9908-6E061F982644}" dt="2022-07-14T08:19:33.838" v="71" actId="165"/>
          <ac:grpSpMkLst>
            <pc:docMk/>
            <pc:sldMk cId="749688368" sldId="423"/>
            <ac:grpSpMk id="20" creationId="{00000000-0000-0000-0000-000000000000}"/>
          </ac:grpSpMkLst>
        </pc:grpChg>
        <pc:cxnChg chg="mod topLvl">
          <ac:chgData name="Kolakowski, Artur" userId="9c34c8cc-b1df-44f6-bea5-dcf7a54ee35f" providerId="ADAL" clId="{19970B13-E101-4117-9908-6E061F982644}" dt="2022-07-14T08:19:38.395" v="72" actId="692"/>
          <ac:cxnSpMkLst>
            <pc:docMk/>
            <pc:sldMk cId="749688368" sldId="423"/>
            <ac:cxnSpMk id="21" creationId="{FB7581A9-E86E-6643-994E-790BC843168A}"/>
          </ac:cxnSpMkLst>
        </pc:cxnChg>
        <pc:cxnChg chg="mod topLvl">
          <ac:chgData name="Kolakowski, Artur" userId="9c34c8cc-b1df-44f6-bea5-dcf7a54ee35f" providerId="ADAL" clId="{19970B13-E101-4117-9908-6E061F982644}" dt="2022-07-14T08:19:33.838" v="71" actId="165"/>
          <ac:cxnSpMkLst>
            <pc:docMk/>
            <pc:sldMk cId="749688368" sldId="423"/>
            <ac:cxnSpMk id="22" creationId="{FBDA9592-62A2-AB43-94BE-AA1407FD2171}"/>
          </ac:cxnSpMkLst>
        </pc:cxnChg>
        <pc:cxnChg chg="mod topLvl">
          <ac:chgData name="Kolakowski, Artur" userId="9c34c8cc-b1df-44f6-bea5-dcf7a54ee35f" providerId="ADAL" clId="{19970B13-E101-4117-9908-6E061F982644}" dt="2022-07-14T08:19:33.838" v="71" actId="165"/>
          <ac:cxnSpMkLst>
            <pc:docMk/>
            <pc:sldMk cId="749688368" sldId="423"/>
            <ac:cxnSpMk id="23" creationId="{FBDA9592-62A2-AB43-94BE-AA1407FD2171}"/>
          </ac:cxnSpMkLst>
        </pc:cxnChg>
      </pc:sldChg>
      <pc:sldChg chg="addSp delSp modSp del mod setBg chgLayout modNotes">
        <pc:chgData name="Kolakowski, Artur" userId="9c34c8cc-b1df-44f6-bea5-dcf7a54ee35f" providerId="ADAL" clId="{19970B13-E101-4117-9908-6E061F982644}" dt="2022-07-14T08:46:17.849" v="24510" actId="790"/>
        <pc:sldMkLst>
          <pc:docMk/>
          <pc:sldMk cId="2690314024" sldId="424"/>
        </pc:sldMkLst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690314024" sldId="424"/>
            <ac:spMk id="2" creationId="{8E0ACCB7-D8C7-4E41-A321-9F29CC648373}"/>
          </ac:spMkLst>
        </pc:spChg>
        <pc:spChg chg="mod">
          <ac:chgData name="Kolakowski, Artur" userId="9c34c8cc-b1df-44f6-bea5-dcf7a54ee35f" providerId="ADAL" clId="{19970B13-E101-4117-9908-6E061F982644}" dt="2022-07-14T08:45:03.881" v="393" actId="790"/>
          <ac:spMkLst>
            <pc:docMk/>
            <pc:sldMk cId="2690314024" sldId="424"/>
            <ac:spMk id="3" creationId="{3077E653-3468-E94D-A717-D8A88B9E6DC1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2690314024" sldId="424"/>
            <ac:spMk id="4" creationId="{EC9EFA33-035B-41E6-854B-BBF0F339034E}"/>
          </ac:spMkLst>
        </pc:spChg>
        <pc:spChg chg="mod">
          <ac:chgData name="Kolakowski, Artur" userId="9c34c8cc-b1df-44f6-bea5-dcf7a54ee35f" providerId="ADAL" clId="{19970B13-E101-4117-9908-6E061F982644}" dt="2022-07-14T08:45:03.896" v="396" actId="790"/>
          <ac:spMkLst>
            <pc:docMk/>
            <pc:sldMk cId="2690314024" sldId="424"/>
            <ac:spMk id="5" creationId="{00743254-DD23-4B55-9841-1F177C087EE2}"/>
          </ac:spMkLst>
        </pc:spChg>
        <pc:spChg chg="add del mod">
          <ac:chgData name="Kolakowski, Artur" userId="9c34c8cc-b1df-44f6-bea5-dcf7a54ee35f" providerId="ADAL" clId="{19970B13-E101-4117-9908-6E061F982644}" dt="2022-07-14T08:07:52.321" v="22" actId="6264"/>
          <ac:spMkLst>
            <pc:docMk/>
            <pc:sldMk cId="2690314024" sldId="424"/>
            <ac:spMk id="6" creationId="{72257C39-3E20-4B53-A3EE-0C6E34F7187D}"/>
          </ac:spMkLst>
        </pc:spChg>
        <pc:spChg chg="add del mod">
          <ac:chgData name="Kolakowski, Artur" userId="9c34c8cc-b1df-44f6-bea5-dcf7a54ee35f" providerId="ADAL" clId="{19970B13-E101-4117-9908-6E061F982644}" dt="2022-07-14T08:07:52.321" v="22" actId="6264"/>
          <ac:spMkLst>
            <pc:docMk/>
            <pc:sldMk cId="2690314024" sldId="424"/>
            <ac:spMk id="7" creationId="{8BC90824-FC3D-49EE-AB8C-E24A6D32F848}"/>
          </ac:spMkLst>
        </pc:spChg>
        <pc:spChg chg="del mod ord">
          <ac:chgData name="Kolakowski, Artur" userId="9c34c8cc-b1df-44f6-bea5-dcf7a54ee35f" providerId="ADAL" clId="{19970B13-E101-4117-9908-6E061F982644}" dt="2022-07-14T08:20:24.190" v="76" actId="478"/>
          <ac:spMkLst>
            <pc:docMk/>
            <pc:sldMk cId="2690314024" sldId="424"/>
            <ac:spMk id="8" creationId="{29E2AA80-316A-426A-BF9D-058B58F65654}"/>
          </ac:spMkLst>
        </pc:spChg>
        <pc:spChg chg="mod ord">
          <ac:chgData name="Kolakowski, Artur" userId="9c34c8cc-b1df-44f6-bea5-dcf7a54ee35f" providerId="ADAL" clId="{19970B13-E101-4117-9908-6E061F982644}" dt="2022-07-14T08:07:52.321" v="22" actId="6264"/>
          <ac:spMkLst>
            <pc:docMk/>
            <pc:sldMk cId="2690314024" sldId="424"/>
            <ac:spMk id="9" creationId="{1A7EEB03-99F7-4871-87B7-7D7E05CD9729}"/>
          </ac:spMkLst>
        </pc:spChg>
        <pc:spChg chg="mod">
          <ac:chgData name="Kolakowski, Artur" userId="9c34c8cc-b1df-44f6-bea5-dcf7a54ee35f" providerId="ADAL" clId="{19970B13-E101-4117-9908-6E061F982644}" dt="2022-07-14T08:45:03.896" v="398" actId="790"/>
          <ac:spMkLst>
            <pc:docMk/>
            <pc:sldMk cId="2690314024" sldId="424"/>
            <ac:spMk id="10" creationId="{DAC599C1-8429-4BD0-A268-DB0F5A62A7D1}"/>
          </ac:spMkLst>
        </pc:spChg>
        <pc:spChg chg="mod">
          <ac:chgData name="Kolakowski, Artur" userId="9c34c8cc-b1df-44f6-bea5-dcf7a54ee35f" providerId="ADAL" clId="{19970B13-E101-4117-9908-6E061F982644}" dt="2022-07-14T08:45:03.896" v="400" actId="790"/>
          <ac:spMkLst>
            <pc:docMk/>
            <pc:sldMk cId="2690314024" sldId="424"/>
            <ac:spMk id="11" creationId="{2A64B19E-372F-4B24-8FAD-3146555D9D69}"/>
          </ac:spMkLst>
        </pc:spChg>
        <pc:spChg chg="mod">
          <ac:chgData name="Kolakowski, Artur" userId="9c34c8cc-b1df-44f6-bea5-dcf7a54ee35f" providerId="ADAL" clId="{19970B13-E101-4117-9908-6E061F982644}" dt="2022-07-14T08:45:03.881" v="392" actId="790"/>
          <ac:spMkLst>
            <pc:docMk/>
            <pc:sldMk cId="2690314024" sldId="424"/>
            <ac:spMk id="31" creationId="{329C2199-2E82-FA48-AF99-2FB443D9918D}"/>
          </ac:spMkLst>
        </pc:spChg>
        <pc:spChg chg="mod">
          <ac:chgData name="Kolakowski, Artur" userId="9c34c8cc-b1df-44f6-bea5-dcf7a54ee35f" providerId="ADAL" clId="{19970B13-E101-4117-9908-6E061F982644}" dt="2022-07-14T08:45:03.881" v="394" actId="790"/>
          <ac:spMkLst>
            <pc:docMk/>
            <pc:sldMk cId="2690314024" sldId="424"/>
            <ac:spMk id="33" creationId="{713C2CC4-D029-4C4F-BDAB-7707A5BD5D95}"/>
          </ac:spMkLst>
        </pc:spChg>
        <pc:spChg chg="mod">
          <ac:chgData name="Kolakowski, Artur" userId="9c34c8cc-b1df-44f6-bea5-dcf7a54ee35f" providerId="ADAL" clId="{19970B13-E101-4117-9908-6E061F982644}" dt="2022-07-14T08:45:03.881" v="380" actId="790"/>
          <ac:spMkLst>
            <pc:docMk/>
            <pc:sldMk cId="2690314024" sldId="424"/>
            <ac:spMk id="6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81" v="382" actId="790"/>
          <ac:spMkLst>
            <pc:docMk/>
            <pc:sldMk cId="2690314024" sldId="424"/>
            <ac:spMk id="63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81" v="384" actId="790"/>
          <ac:spMkLst>
            <pc:docMk/>
            <pc:sldMk cId="2690314024" sldId="424"/>
            <ac:spMk id="66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81" v="386" actId="790"/>
          <ac:spMkLst>
            <pc:docMk/>
            <pc:sldMk cId="2690314024" sldId="424"/>
            <ac:spMk id="67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81" v="388" actId="790"/>
          <ac:spMkLst>
            <pc:docMk/>
            <pc:sldMk cId="2690314024" sldId="424"/>
            <ac:spMk id="73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81" v="390" actId="790"/>
          <ac:spMkLst>
            <pc:docMk/>
            <pc:sldMk cId="2690314024" sldId="424"/>
            <ac:spMk id="74" creationId="{00000000-0000-0000-0000-000000000000}"/>
          </ac:spMkLst>
        </pc:spChg>
      </pc:sldChg>
      <pc:sldChg chg="addSp delSp modSp del mod setBg chgLayout modNotes">
        <pc:chgData name="Kolakowski, Artur" userId="9c34c8cc-b1df-44f6-bea5-dcf7a54ee35f" providerId="ADAL" clId="{19970B13-E101-4117-9908-6E061F982644}" dt="2022-07-14T08:51:39.609" v="24612" actId="478"/>
        <pc:sldMkLst>
          <pc:docMk/>
          <pc:sldMk cId="1689355804" sldId="425"/>
        </pc:sldMkLst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689355804" sldId="425"/>
            <ac:spMk id="2" creationId="{848877D6-2616-48EA-BE08-BDFA203D402B}"/>
          </ac:spMkLst>
        </pc:spChg>
        <pc:spChg chg="add del mo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689355804" sldId="425"/>
            <ac:spMk id="3" creationId="{95EA5981-DC23-4506-8D65-C46DB8C362EE}"/>
          </ac:spMkLst>
        </pc:spChg>
        <pc:spChg chg="mod">
          <ac:chgData name="Kolakowski, Artur" userId="9c34c8cc-b1df-44f6-bea5-dcf7a54ee35f" providerId="ADAL" clId="{19970B13-E101-4117-9908-6E061F982644}" dt="2022-07-14T08:45:03.896" v="402" actId="790"/>
          <ac:spMkLst>
            <pc:docMk/>
            <pc:sldMk cId="1689355804" sldId="425"/>
            <ac:spMk id="4" creationId="{FE0A89DF-C3C7-4F51-90CA-94C3E323CB33}"/>
          </ac:spMkLst>
        </pc:spChg>
        <pc:spChg chg="mod">
          <ac:chgData name="Kolakowski, Artur" userId="9c34c8cc-b1df-44f6-bea5-dcf7a54ee35f" providerId="ADAL" clId="{19970B13-E101-4117-9908-6E061F982644}" dt="2022-07-14T08:45:03.896" v="404" actId="790"/>
          <ac:spMkLst>
            <pc:docMk/>
            <pc:sldMk cId="1689355804" sldId="425"/>
            <ac:spMk id="5" creationId="{FE0A89DF-C3C7-4F51-90CA-94C3E323CB33}"/>
          </ac:spMkLst>
        </pc:spChg>
        <pc:spChg chg="mod">
          <ac:chgData name="Kolakowski, Artur" userId="9c34c8cc-b1df-44f6-bea5-dcf7a54ee35f" providerId="ADAL" clId="{19970B13-E101-4117-9908-6E061F982644}" dt="2022-07-14T08:45:03.896" v="406" actId="790"/>
          <ac:spMkLst>
            <pc:docMk/>
            <pc:sldMk cId="1689355804" sldId="425"/>
            <ac:spMk id="6" creationId="{FE0A89DF-C3C7-4F51-90CA-94C3E323CB33}"/>
          </ac:spMkLst>
        </pc:spChg>
        <pc:spChg chg="mod">
          <ac:chgData name="Kolakowski, Artur" userId="9c34c8cc-b1df-44f6-bea5-dcf7a54ee35f" providerId="ADAL" clId="{19970B13-E101-4117-9908-6E061F982644}" dt="2022-07-14T08:45:03.896" v="409" actId="790"/>
          <ac:spMkLst>
            <pc:docMk/>
            <pc:sldMk cId="1689355804" sldId="425"/>
            <ac:spMk id="7" creationId="{FE0A89DF-C3C7-4F51-90CA-94C3E323CB33}"/>
          </ac:spMkLst>
        </pc:spChg>
        <pc:spChg chg="mod">
          <ac:chgData name="Kolakowski, Artur" userId="9c34c8cc-b1df-44f6-bea5-dcf7a54ee35f" providerId="ADAL" clId="{19970B13-E101-4117-9908-6E061F982644}" dt="2022-07-14T08:45:03.896" v="412" actId="790"/>
          <ac:spMkLst>
            <pc:docMk/>
            <pc:sldMk cId="1689355804" sldId="425"/>
            <ac:spMk id="8" creationId="{FE0A89DF-C3C7-4F51-90CA-94C3E323CB33}"/>
          </ac:spMkLst>
        </pc:spChg>
        <pc:spChg chg="mod">
          <ac:chgData name="Kolakowski, Artur" userId="9c34c8cc-b1df-44f6-bea5-dcf7a54ee35f" providerId="ADAL" clId="{19970B13-E101-4117-9908-6E061F982644}" dt="2022-07-14T08:45:03.896" v="415" actId="790"/>
          <ac:spMkLst>
            <pc:docMk/>
            <pc:sldMk cId="1689355804" sldId="425"/>
            <ac:spMk id="9" creationId="{FE0A89DF-C3C7-4F51-90CA-94C3E323CB33}"/>
          </ac:spMkLst>
        </pc:spChg>
        <pc:spChg chg="mod">
          <ac:chgData name="Kolakowski, Artur" userId="9c34c8cc-b1df-44f6-bea5-dcf7a54ee35f" providerId="ADAL" clId="{19970B13-E101-4117-9908-6E061F982644}" dt="2022-07-14T08:45:03.896" v="416" actId="790"/>
          <ac:spMkLst>
            <pc:docMk/>
            <pc:sldMk cId="1689355804" sldId="425"/>
            <ac:spMk id="10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96" v="417" actId="790"/>
          <ac:spMkLst>
            <pc:docMk/>
            <pc:sldMk cId="1689355804" sldId="425"/>
            <ac:spMk id="11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96" v="418" actId="790"/>
          <ac:spMkLst>
            <pc:docMk/>
            <pc:sldMk cId="1689355804" sldId="425"/>
            <ac:spMk id="12" creationId="{00000000-0000-0000-0000-000000000000}"/>
          </ac:spMkLst>
        </pc:spChg>
        <pc:spChg chg="del mod ord">
          <ac:chgData name="Kolakowski, Artur" userId="9c34c8cc-b1df-44f6-bea5-dcf7a54ee35f" providerId="ADAL" clId="{19970B13-E101-4117-9908-6E061F982644}" dt="2022-07-14T08:51:39.609" v="24612" actId="478"/>
          <ac:spMkLst>
            <pc:docMk/>
            <pc:sldMk cId="1689355804" sldId="425"/>
            <ac:spMk id="13" creationId="{88F388A3-1647-4923-9F60-67C1A484FE18}"/>
          </ac:spMkLst>
        </pc:spChg>
        <pc:spChg chg="del mod ord">
          <ac:chgData name="Kolakowski, Artur" userId="9c34c8cc-b1df-44f6-bea5-dcf7a54ee35f" providerId="ADAL" clId="{19970B13-E101-4117-9908-6E061F982644}" dt="2022-07-14T08:51:37.727" v="24611" actId="478"/>
          <ac:spMkLst>
            <pc:docMk/>
            <pc:sldMk cId="1689355804" sldId="425"/>
            <ac:spMk id="14" creationId="{9FD58E43-82B7-4C94-AB2E-AB57BFFEE442}"/>
          </ac:spMkLst>
        </pc:spChg>
        <pc:spChg chg="del mod ord">
          <ac:chgData name="Kolakowski, Artur" userId="9c34c8cc-b1df-44f6-bea5-dcf7a54ee35f" providerId="ADAL" clId="{19970B13-E101-4117-9908-6E061F982644}" dt="2022-07-14T08:23:16.916" v="97" actId="478"/>
          <ac:spMkLst>
            <pc:docMk/>
            <pc:sldMk cId="1689355804" sldId="425"/>
            <ac:spMk id="15" creationId="{0D109B58-C16B-4031-A13C-2ECDD5121C35}"/>
          </ac:spMkLst>
        </pc:spChg>
        <pc:spChg chg="mod ord">
          <ac:chgData name="Kolakowski, Artur" userId="9c34c8cc-b1df-44f6-bea5-dcf7a54ee35f" providerId="ADAL" clId="{19970B13-E101-4117-9908-6E061F982644}" dt="2022-07-14T08:07:36.591" v="16" actId="6264"/>
          <ac:spMkLst>
            <pc:docMk/>
            <pc:sldMk cId="1689355804" sldId="425"/>
            <ac:spMk id="16" creationId="{1728DB57-6F90-4D05-B59C-C6B2DBBDD298}"/>
          </ac:spMkLst>
        </pc:spChg>
        <pc:spChg chg="add del mod">
          <ac:chgData name="Kolakowski, Artur" userId="9c34c8cc-b1df-44f6-bea5-dcf7a54ee35f" providerId="ADAL" clId="{19970B13-E101-4117-9908-6E061F982644}" dt="2022-07-14T08:51:34.998" v="24610" actId="6264"/>
          <ac:spMkLst>
            <pc:docMk/>
            <pc:sldMk cId="1689355804" sldId="425"/>
            <ac:spMk id="17" creationId="{F6D51220-B521-4E8F-9120-67449DD59C89}"/>
          </ac:spMkLst>
        </pc:spChg>
        <pc:spChg chg="add del mod">
          <ac:chgData name="Kolakowski, Artur" userId="9c34c8cc-b1df-44f6-bea5-dcf7a54ee35f" providerId="ADAL" clId="{19970B13-E101-4117-9908-6E061F982644}" dt="2022-07-14T08:51:34.998" v="24610" actId="6264"/>
          <ac:spMkLst>
            <pc:docMk/>
            <pc:sldMk cId="1689355804" sldId="425"/>
            <ac:spMk id="18" creationId="{8FFCB1CD-423E-4698-AE70-0F3946F074A3}"/>
          </ac:spMkLst>
        </pc:spChg>
      </pc:sldChg>
      <pc:sldChg chg="addSp delSp modSp del mod chgLayout">
        <pc:chgData name="Kolakowski, Artur" userId="9c34c8cc-b1df-44f6-bea5-dcf7a54ee35f" providerId="ADAL" clId="{19970B13-E101-4117-9908-6E061F982644}" dt="2022-07-14T08:45:04.583" v="1636" actId="790"/>
        <pc:sldMkLst>
          <pc:docMk/>
          <pc:sldMk cId="4138763893" sldId="426"/>
        </pc:sldMkLst>
        <pc:spChg chg="mod ord">
          <ac:chgData name="Kolakowski, Artur" userId="9c34c8cc-b1df-44f6-bea5-dcf7a54ee35f" providerId="ADAL" clId="{19970B13-E101-4117-9908-6E061F982644}" dt="2022-07-14T08:45:04.583" v="1636" actId="790"/>
          <ac:spMkLst>
            <pc:docMk/>
            <pc:sldMk cId="4138763893" sldId="426"/>
            <ac:spMk id="2" creationId="{EC2A8652-B72C-46A2-8643-272204FBA759}"/>
          </ac:spMkLst>
        </pc:spChg>
        <pc:spChg chg="add del mod">
          <ac:chgData name="Kolakowski, Artur" userId="9c34c8cc-b1df-44f6-bea5-dcf7a54ee35f" providerId="ADAL" clId="{19970B13-E101-4117-9908-6E061F982644}" dt="2022-07-14T08:08:08.009" v="23" actId="6264"/>
          <ac:spMkLst>
            <pc:docMk/>
            <pc:sldMk cId="4138763893" sldId="426"/>
            <ac:spMk id="3" creationId="{B8BE89DB-628E-4A9E-8922-6E58C1149EDB}"/>
          </ac:spMkLst>
        </pc:spChg>
      </pc:sldChg>
      <pc:sldChg chg="addSp delSp modSp del mod chgLayout">
        <pc:chgData name="Kolakowski, Artur" userId="9c34c8cc-b1df-44f6-bea5-dcf7a54ee35f" providerId="ADAL" clId="{19970B13-E101-4117-9908-6E061F982644}" dt="2022-07-14T08:45:04.598" v="1656" actId="790"/>
        <pc:sldMkLst>
          <pc:docMk/>
          <pc:sldMk cId="2523771333" sldId="427"/>
        </pc:sldMkLst>
        <pc:spChg chg="mod ord">
          <ac:chgData name="Kolakowski, Artur" userId="9c34c8cc-b1df-44f6-bea5-dcf7a54ee35f" providerId="ADAL" clId="{19970B13-E101-4117-9908-6E061F982644}" dt="2022-07-14T08:45:04.598" v="1656" actId="790"/>
          <ac:spMkLst>
            <pc:docMk/>
            <pc:sldMk cId="2523771333" sldId="427"/>
            <ac:spMk id="2" creationId="{EC2A8652-B72C-46A2-8643-272204FBA759}"/>
          </ac:spMkLst>
        </pc:spChg>
        <pc:spChg chg="add del mod">
          <ac:chgData name="Kolakowski, Artur" userId="9c34c8cc-b1df-44f6-bea5-dcf7a54ee35f" providerId="ADAL" clId="{19970B13-E101-4117-9908-6E061F982644}" dt="2022-07-14T08:40:10" v="260" actId="6264"/>
          <ac:spMkLst>
            <pc:docMk/>
            <pc:sldMk cId="2523771333" sldId="427"/>
            <ac:spMk id="3" creationId="{7258D3D4-6678-46B7-9BF9-9C85DA3B40C1}"/>
          </ac:spMkLst>
        </pc:spChg>
      </pc:sldChg>
      <pc:sldChg chg="addSp delSp modSp del mod chgLayout">
        <pc:chgData name="Kolakowski, Artur" userId="9c34c8cc-b1df-44f6-bea5-dcf7a54ee35f" providerId="ADAL" clId="{19970B13-E101-4117-9908-6E061F982644}" dt="2022-07-14T08:45:04.598" v="1638" actId="790"/>
        <pc:sldMkLst>
          <pc:docMk/>
          <pc:sldMk cId="3033809281" sldId="428"/>
        </pc:sldMkLst>
        <pc:spChg chg="mod ord">
          <ac:chgData name="Kolakowski, Artur" userId="9c34c8cc-b1df-44f6-bea5-dcf7a54ee35f" providerId="ADAL" clId="{19970B13-E101-4117-9908-6E061F982644}" dt="2022-07-14T08:45:04.598" v="1638" actId="790"/>
          <ac:spMkLst>
            <pc:docMk/>
            <pc:sldMk cId="3033809281" sldId="428"/>
            <ac:spMk id="2" creationId="{EC2A8652-B72C-46A2-8643-272204FBA759}"/>
          </ac:spMkLst>
        </pc:spChg>
        <pc:spChg chg="add del mod">
          <ac:chgData name="Kolakowski, Artur" userId="9c34c8cc-b1df-44f6-bea5-dcf7a54ee35f" providerId="ADAL" clId="{19970B13-E101-4117-9908-6E061F982644}" dt="2022-07-14T08:08:12.874" v="25" actId="6264"/>
          <ac:spMkLst>
            <pc:docMk/>
            <pc:sldMk cId="3033809281" sldId="428"/>
            <ac:spMk id="3" creationId="{F40612D7-68E7-460F-B8A0-8E727AE7E03E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598" v="1658" actId="790"/>
        <pc:sldMkLst>
          <pc:docMk/>
          <pc:sldMk cId="2575614093" sldId="429"/>
        </pc:sldMkLst>
        <pc:spChg chg="mod">
          <ac:chgData name="Kolakowski, Artur" userId="9c34c8cc-b1df-44f6-bea5-dcf7a54ee35f" providerId="ADAL" clId="{19970B13-E101-4117-9908-6E061F982644}" dt="2022-07-14T08:45:04.598" v="1658" actId="790"/>
          <ac:spMkLst>
            <pc:docMk/>
            <pc:sldMk cId="2575614093" sldId="429"/>
            <ac:spMk id="2" creationId="{EC2A8652-B72C-46A2-8643-272204FBA759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58" v="24574" actId="790"/>
        <pc:sldMkLst>
          <pc:docMk/>
          <pc:sldMk cId="1419341145" sldId="430"/>
        </pc:sldMkLst>
        <pc:spChg chg="mod">
          <ac:chgData name="Kolakowski, Artur" userId="9c34c8cc-b1df-44f6-bea5-dcf7a54ee35f" providerId="ADAL" clId="{19970B13-E101-4117-9908-6E061F982644}" dt="2022-07-14T08:45:04.235" v="1021" actId="790"/>
          <ac:spMkLst>
            <pc:docMk/>
            <pc:sldMk cId="1419341145" sldId="430"/>
            <ac:spMk id="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51" v="1045" actId="790"/>
          <ac:spMkLst>
            <pc:docMk/>
            <pc:sldMk cId="1419341145" sldId="430"/>
            <ac:spMk id="3" creationId="{2BA29DDB-12AE-4820-B70A-AC44877896FE}"/>
          </ac:spMkLst>
        </pc:spChg>
        <pc:spChg chg="mod">
          <ac:chgData name="Kolakowski, Artur" userId="9c34c8cc-b1df-44f6-bea5-dcf7a54ee35f" providerId="ADAL" clId="{19970B13-E101-4117-9908-6E061F982644}" dt="2022-07-14T08:45:04.251" v="1043" actId="790"/>
          <ac:spMkLst>
            <pc:docMk/>
            <pc:sldMk cId="1419341145" sldId="430"/>
            <ac:spMk id="7" creationId="{31D864C1-64A1-40B2-B41F-4C451C544FD9}"/>
          </ac:spMkLst>
        </pc:spChg>
        <pc:spChg chg="mod">
          <ac:chgData name="Kolakowski, Artur" userId="9c34c8cc-b1df-44f6-bea5-dcf7a54ee35f" providerId="ADAL" clId="{19970B13-E101-4117-9908-6E061F982644}" dt="2022-07-14T08:45:04.235" v="1023" actId="790"/>
          <ac:spMkLst>
            <pc:docMk/>
            <pc:sldMk cId="1419341145" sldId="430"/>
            <ac:spMk id="15" creationId="{F989F0F6-3A44-4745-BCB2-ADD1E44591F9}"/>
          </ac:spMkLst>
        </pc:spChg>
        <pc:spChg chg="mod">
          <ac:chgData name="Kolakowski, Artur" userId="9c34c8cc-b1df-44f6-bea5-dcf7a54ee35f" providerId="ADAL" clId="{19970B13-E101-4117-9908-6E061F982644}" dt="2022-07-14T08:45:04.235" v="1026" actId="790"/>
          <ac:spMkLst>
            <pc:docMk/>
            <pc:sldMk cId="1419341145" sldId="430"/>
            <ac:spMk id="16" creationId="{AB87EE76-BD7F-4164-912F-DE67045CBAA8}"/>
          </ac:spMkLst>
        </pc:spChg>
        <pc:spChg chg="mod">
          <ac:chgData name="Kolakowski, Artur" userId="9c34c8cc-b1df-44f6-bea5-dcf7a54ee35f" providerId="ADAL" clId="{19970B13-E101-4117-9908-6E061F982644}" dt="2022-07-14T08:45:04.251" v="1028" actId="790"/>
          <ac:spMkLst>
            <pc:docMk/>
            <pc:sldMk cId="1419341145" sldId="430"/>
            <ac:spMk id="17" creationId="{E0EA9656-FFC4-48C7-B663-3E0376950695}"/>
          </ac:spMkLst>
        </pc:spChg>
        <pc:spChg chg="mod">
          <ac:chgData name="Kolakowski, Artur" userId="9c34c8cc-b1df-44f6-bea5-dcf7a54ee35f" providerId="ADAL" clId="{19970B13-E101-4117-9908-6E061F982644}" dt="2022-07-14T08:45:04.251" v="1031" actId="790"/>
          <ac:spMkLst>
            <pc:docMk/>
            <pc:sldMk cId="1419341145" sldId="430"/>
            <ac:spMk id="18" creationId="{3E05DD54-13D2-4FDF-B054-3D58F8D22640}"/>
          </ac:spMkLst>
        </pc:spChg>
        <pc:spChg chg="mod">
          <ac:chgData name="Kolakowski, Artur" userId="9c34c8cc-b1df-44f6-bea5-dcf7a54ee35f" providerId="ADAL" clId="{19970B13-E101-4117-9908-6E061F982644}" dt="2022-07-14T08:45:04.251" v="1033" actId="790"/>
          <ac:spMkLst>
            <pc:docMk/>
            <pc:sldMk cId="1419341145" sldId="430"/>
            <ac:spMk id="19" creationId="{9AC060BF-89EB-4C48-99D0-CC778D6A5DC8}"/>
          </ac:spMkLst>
        </pc:spChg>
        <pc:spChg chg="mod">
          <ac:chgData name="Kolakowski, Artur" userId="9c34c8cc-b1df-44f6-bea5-dcf7a54ee35f" providerId="ADAL" clId="{19970B13-E101-4117-9908-6E061F982644}" dt="2022-07-14T08:45:04.251" v="1036" actId="790"/>
          <ac:spMkLst>
            <pc:docMk/>
            <pc:sldMk cId="1419341145" sldId="430"/>
            <ac:spMk id="20" creationId="{AA3DD03C-E65E-4CDD-AA71-E9711F0FD025}"/>
          </ac:spMkLst>
        </pc:spChg>
        <pc:spChg chg="mod">
          <ac:chgData name="Kolakowski, Artur" userId="9c34c8cc-b1df-44f6-bea5-dcf7a54ee35f" providerId="ADAL" clId="{19970B13-E101-4117-9908-6E061F982644}" dt="2022-07-14T08:45:04.251" v="1038" actId="790"/>
          <ac:spMkLst>
            <pc:docMk/>
            <pc:sldMk cId="1419341145" sldId="430"/>
            <ac:spMk id="21" creationId="{55F88067-62CD-471E-8D53-4F7880059421}"/>
          </ac:spMkLst>
        </pc:spChg>
        <pc:spChg chg="mod">
          <ac:chgData name="Kolakowski, Artur" userId="9c34c8cc-b1df-44f6-bea5-dcf7a54ee35f" providerId="ADAL" clId="{19970B13-E101-4117-9908-6E061F982644}" dt="2022-07-14T08:45:04.251" v="1041" actId="790"/>
          <ac:spMkLst>
            <pc:docMk/>
            <pc:sldMk cId="1419341145" sldId="430"/>
            <ac:spMk id="22" creationId="{6F3A10DD-65E2-4149-A27F-1BE323AACDE9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60" v="24576" actId="790"/>
        <pc:sldMkLst>
          <pc:docMk/>
          <pc:sldMk cId="2672652699" sldId="431"/>
        </pc:sldMkLst>
        <pc:spChg chg="mod">
          <ac:chgData name="Kolakowski, Artur" userId="9c34c8cc-b1df-44f6-bea5-dcf7a54ee35f" providerId="ADAL" clId="{19970B13-E101-4117-9908-6E061F982644}" dt="2022-07-14T08:45:04.251" v="1047" actId="790"/>
          <ac:spMkLst>
            <pc:docMk/>
            <pc:sldMk cId="2672652699" sldId="431"/>
            <ac:spMk id="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66" v="1066" actId="790"/>
          <ac:spMkLst>
            <pc:docMk/>
            <pc:sldMk cId="2672652699" sldId="431"/>
            <ac:spMk id="3" creationId="{BED90AF2-2D55-4EAD-87BA-42CE67E1B08B}"/>
          </ac:spMkLst>
        </pc:spChg>
        <pc:spChg chg="mod">
          <ac:chgData name="Kolakowski, Artur" userId="9c34c8cc-b1df-44f6-bea5-dcf7a54ee35f" providerId="ADAL" clId="{19970B13-E101-4117-9908-6E061F982644}" dt="2022-07-14T08:45:04.266" v="1064" actId="790"/>
          <ac:spMkLst>
            <pc:docMk/>
            <pc:sldMk cId="2672652699" sldId="431"/>
            <ac:spMk id="7" creationId="{B027CA0D-6C6B-46F4-8A0C-6C5742574C85}"/>
          </ac:spMkLst>
        </pc:spChg>
        <pc:spChg chg="mod">
          <ac:chgData name="Kolakowski, Artur" userId="9c34c8cc-b1df-44f6-bea5-dcf7a54ee35f" providerId="ADAL" clId="{19970B13-E101-4117-9908-6E061F982644}" dt="2022-07-14T08:45:04.251" v="1049" actId="790"/>
          <ac:spMkLst>
            <pc:docMk/>
            <pc:sldMk cId="2672652699" sldId="431"/>
            <ac:spMk id="258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51" v="1052" actId="790"/>
          <ac:spMkLst>
            <pc:docMk/>
            <pc:sldMk cId="2672652699" sldId="431"/>
            <ac:spMk id="259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51" v="1054" actId="790"/>
          <ac:spMkLst>
            <pc:docMk/>
            <pc:sldMk cId="2672652699" sldId="431"/>
            <ac:spMk id="260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66" v="1056" actId="790"/>
          <ac:spMkLst>
            <pc:docMk/>
            <pc:sldMk cId="2672652699" sldId="431"/>
            <ac:spMk id="261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66" v="1059" actId="790"/>
          <ac:spMkLst>
            <pc:docMk/>
            <pc:sldMk cId="2672652699" sldId="431"/>
            <ac:spMk id="26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66" v="1062" actId="790"/>
          <ac:spMkLst>
            <pc:docMk/>
            <pc:sldMk cId="2672652699" sldId="431"/>
            <ac:spMk id="263" creationId="{00000000-0000-0000-0000-000000000000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71" v="24586" actId="790"/>
        <pc:sldMkLst>
          <pc:docMk/>
          <pc:sldMk cId="1222618946" sldId="432"/>
        </pc:sldMkLst>
        <pc:spChg chg="mod">
          <ac:chgData name="Kolakowski, Artur" userId="9c34c8cc-b1df-44f6-bea5-dcf7a54ee35f" providerId="ADAL" clId="{19970B13-E101-4117-9908-6E061F982644}" dt="2022-07-14T08:45:04.297" v="1140" actId="790"/>
          <ac:spMkLst>
            <pc:docMk/>
            <pc:sldMk cId="1222618946" sldId="432"/>
            <ac:spMk id="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320" v="1174" actId="790"/>
          <ac:spMkLst>
            <pc:docMk/>
            <pc:sldMk cId="1222618946" sldId="432"/>
            <ac:spMk id="3" creationId="{235BDE34-FC6C-44CA-8F07-2A34D8009488}"/>
          </ac:spMkLst>
        </pc:spChg>
        <pc:spChg chg="mod">
          <ac:chgData name="Kolakowski, Artur" userId="9c34c8cc-b1df-44f6-bea5-dcf7a54ee35f" providerId="ADAL" clId="{19970B13-E101-4117-9908-6E061F982644}" dt="2022-07-14T08:45:04.320" v="1172" actId="790"/>
          <ac:spMkLst>
            <pc:docMk/>
            <pc:sldMk cId="1222618946" sldId="432"/>
            <ac:spMk id="7" creationId="{16B0B639-D2AC-458C-A895-E05C43F3506B}"/>
          </ac:spMkLst>
        </pc:spChg>
        <pc:spChg chg="mod">
          <ac:chgData name="Kolakowski, Artur" userId="9c34c8cc-b1df-44f6-bea5-dcf7a54ee35f" providerId="ADAL" clId="{19970B13-E101-4117-9908-6E061F982644}" dt="2022-07-14T08:45:04.313" v="1145" actId="790"/>
          <ac:spMkLst>
            <pc:docMk/>
            <pc:sldMk cId="1222618946" sldId="432"/>
            <ac:spMk id="15" creationId="{15D6AD91-8E57-418D-B886-D4BBE336BD77}"/>
          </ac:spMkLst>
        </pc:spChg>
        <pc:spChg chg="mod">
          <ac:chgData name="Kolakowski, Artur" userId="9c34c8cc-b1df-44f6-bea5-dcf7a54ee35f" providerId="ADAL" clId="{19970B13-E101-4117-9908-6E061F982644}" dt="2022-07-14T08:45:04.313" v="1150" actId="790"/>
          <ac:spMkLst>
            <pc:docMk/>
            <pc:sldMk cId="1222618946" sldId="432"/>
            <ac:spMk id="16" creationId="{4ACA8FD0-3A12-482E-8F64-B64FD640363C}"/>
          </ac:spMkLst>
        </pc:spChg>
        <pc:spChg chg="mod">
          <ac:chgData name="Kolakowski, Artur" userId="9c34c8cc-b1df-44f6-bea5-dcf7a54ee35f" providerId="ADAL" clId="{19970B13-E101-4117-9908-6E061F982644}" dt="2022-07-14T08:45:04.320" v="1155" actId="790"/>
          <ac:spMkLst>
            <pc:docMk/>
            <pc:sldMk cId="1222618946" sldId="432"/>
            <ac:spMk id="17" creationId="{CBDEA1BC-500B-4343-98A9-323C34AD30AF}"/>
          </ac:spMkLst>
        </pc:spChg>
        <pc:spChg chg="mod">
          <ac:chgData name="Kolakowski, Artur" userId="9c34c8cc-b1df-44f6-bea5-dcf7a54ee35f" providerId="ADAL" clId="{19970B13-E101-4117-9908-6E061F982644}" dt="2022-07-14T08:45:04.320" v="1160" actId="790"/>
          <ac:spMkLst>
            <pc:docMk/>
            <pc:sldMk cId="1222618946" sldId="432"/>
            <ac:spMk id="18" creationId="{41E6BFBA-46C1-4C78-A9B8-5321EB65F372}"/>
          </ac:spMkLst>
        </pc:spChg>
        <pc:spChg chg="mod">
          <ac:chgData name="Kolakowski, Artur" userId="9c34c8cc-b1df-44f6-bea5-dcf7a54ee35f" providerId="ADAL" clId="{19970B13-E101-4117-9908-6E061F982644}" dt="2022-07-14T08:45:04.320" v="1165" actId="790"/>
          <ac:spMkLst>
            <pc:docMk/>
            <pc:sldMk cId="1222618946" sldId="432"/>
            <ac:spMk id="19" creationId="{05B86979-261F-41BA-AC04-0A37CF1C4D79}"/>
          </ac:spMkLst>
        </pc:spChg>
        <pc:spChg chg="mod">
          <ac:chgData name="Kolakowski, Artur" userId="9c34c8cc-b1df-44f6-bea5-dcf7a54ee35f" providerId="ADAL" clId="{19970B13-E101-4117-9908-6E061F982644}" dt="2022-07-14T08:45:04.320" v="1170" actId="790"/>
          <ac:spMkLst>
            <pc:docMk/>
            <pc:sldMk cId="1222618946" sldId="432"/>
            <ac:spMk id="20" creationId="{BA60FC0C-CA13-46DF-A9C7-E340152241CA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73" v="24588" actId="790"/>
        <pc:sldMkLst>
          <pc:docMk/>
          <pc:sldMk cId="1746909049" sldId="433"/>
        </pc:sldMkLst>
        <pc:spChg chg="mod">
          <ac:chgData name="Kolakowski, Artur" userId="9c34c8cc-b1df-44f6-bea5-dcf7a54ee35f" providerId="ADAL" clId="{19970B13-E101-4117-9908-6E061F982644}" dt="2022-07-14T08:45:04.335" v="1195" actId="790"/>
          <ac:spMkLst>
            <pc:docMk/>
            <pc:sldMk cId="1746909049" sldId="433"/>
            <ac:spMk id="2" creationId="{4791320C-6820-42C7-ADDA-3E456217648D}"/>
          </ac:spMkLst>
        </pc:spChg>
        <pc:spChg chg="mod">
          <ac:chgData name="Kolakowski, Artur" userId="9c34c8cc-b1df-44f6-bea5-dcf7a54ee35f" providerId="ADAL" clId="{19970B13-E101-4117-9908-6E061F982644}" dt="2022-07-14T08:45:04.335" v="1178" actId="790"/>
          <ac:spMkLst>
            <pc:docMk/>
            <pc:sldMk cId="1746909049" sldId="433"/>
            <ac:spMk id="4" creationId="{70C11A6D-438C-46C1-8EB8-B2279C803DE5}"/>
          </ac:spMkLst>
        </pc:spChg>
        <pc:spChg chg="mod">
          <ac:chgData name="Kolakowski, Artur" userId="9c34c8cc-b1df-44f6-bea5-dcf7a54ee35f" providerId="ADAL" clId="{19970B13-E101-4117-9908-6E061F982644}" dt="2022-07-14T08:45:04.335" v="1180" actId="790"/>
          <ac:spMkLst>
            <pc:docMk/>
            <pc:sldMk cId="1746909049" sldId="433"/>
            <ac:spMk id="5" creationId="{D7D2483A-7D25-48C2-9C04-AFF6810D5236}"/>
          </ac:spMkLst>
        </pc:spChg>
        <pc:spChg chg="mod">
          <ac:chgData name="Kolakowski, Artur" userId="9c34c8cc-b1df-44f6-bea5-dcf7a54ee35f" providerId="ADAL" clId="{19970B13-E101-4117-9908-6E061F982644}" dt="2022-07-14T08:45:04.335" v="1182" actId="790"/>
          <ac:spMkLst>
            <pc:docMk/>
            <pc:sldMk cId="1746909049" sldId="433"/>
            <ac:spMk id="6" creationId="{F99492C4-EFFD-4CC4-A0F6-A1C8C8928253}"/>
          </ac:spMkLst>
        </pc:spChg>
        <pc:spChg chg="mod">
          <ac:chgData name="Kolakowski, Artur" userId="9c34c8cc-b1df-44f6-bea5-dcf7a54ee35f" providerId="ADAL" clId="{19970B13-E101-4117-9908-6E061F982644}" dt="2022-07-14T08:45:04.335" v="1184" actId="790"/>
          <ac:spMkLst>
            <pc:docMk/>
            <pc:sldMk cId="1746909049" sldId="433"/>
            <ac:spMk id="7" creationId="{3364A458-9E0B-464F-A8AA-62102123BD7E}"/>
          </ac:spMkLst>
        </pc:spChg>
        <pc:spChg chg="mod">
          <ac:chgData name="Kolakowski, Artur" userId="9c34c8cc-b1df-44f6-bea5-dcf7a54ee35f" providerId="ADAL" clId="{19970B13-E101-4117-9908-6E061F982644}" dt="2022-07-14T08:45:04.335" v="1186" actId="790"/>
          <ac:spMkLst>
            <pc:docMk/>
            <pc:sldMk cId="1746909049" sldId="433"/>
            <ac:spMk id="8" creationId="{54B52418-6CB6-4284-AAA0-0743E0E9EDE8}"/>
          </ac:spMkLst>
        </pc:spChg>
        <pc:spChg chg="mod">
          <ac:chgData name="Kolakowski, Artur" userId="9c34c8cc-b1df-44f6-bea5-dcf7a54ee35f" providerId="ADAL" clId="{19970B13-E101-4117-9908-6E061F982644}" dt="2022-07-14T08:45:04.335" v="1187" actId="790"/>
          <ac:spMkLst>
            <pc:docMk/>
            <pc:sldMk cId="1746909049" sldId="433"/>
            <ac:spMk id="9" creationId="{0AB55317-483B-461B-9D45-969EF4A31163}"/>
          </ac:spMkLst>
        </pc:spChg>
        <pc:spChg chg="mod">
          <ac:chgData name="Kolakowski, Artur" userId="9c34c8cc-b1df-44f6-bea5-dcf7a54ee35f" providerId="ADAL" clId="{19970B13-E101-4117-9908-6E061F982644}" dt="2022-07-14T08:45:04.335" v="1193" actId="790"/>
          <ac:spMkLst>
            <pc:docMk/>
            <pc:sldMk cId="1746909049" sldId="433"/>
            <ac:spMk id="12" creationId="{2DB21344-444A-4B89-BFD3-3A4544D28091}"/>
          </ac:spMkLst>
        </pc:spChg>
        <pc:spChg chg="mod">
          <ac:chgData name="Kolakowski, Artur" userId="9c34c8cc-b1df-44f6-bea5-dcf7a54ee35f" providerId="ADAL" clId="{19970B13-E101-4117-9908-6E061F982644}" dt="2022-07-14T08:45:04.320" v="1176" actId="790"/>
          <ac:spMkLst>
            <pc:docMk/>
            <pc:sldMk cId="1746909049" sldId="433"/>
            <ac:spMk id="13" creationId="{F2550DF9-7B66-4B81-AC26-C0D1154B6BDF}"/>
          </ac:spMkLst>
        </pc:spChg>
        <pc:spChg chg="mod">
          <ac:chgData name="Kolakowski, Artur" userId="9c34c8cc-b1df-44f6-bea5-dcf7a54ee35f" providerId="ADAL" clId="{19970B13-E101-4117-9908-6E061F982644}" dt="2022-07-14T08:45:04.335" v="1191" actId="790"/>
          <ac:spMkLst>
            <pc:docMk/>
            <pc:sldMk cId="1746909049" sldId="433"/>
            <ac:spMk id="15" creationId="{0BE6DBFE-6386-44AA-9F98-A9E8E59E7E72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76" v="24590" actId="790"/>
        <pc:sldMkLst>
          <pc:docMk/>
          <pc:sldMk cId="2387915682" sldId="434"/>
        </pc:sldMkLst>
        <pc:spChg chg="mod">
          <ac:chgData name="Kolakowski, Artur" userId="9c34c8cc-b1df-44f6-bea5-dcf7a54ee35f" providerId="ADAL" clId="{19970B13-E101-4117-9908-6E061F982644}" dt="2022-07-14T08:45:04.351" v="1216" actId="790"/>
          <ac:spMkLst>
            <pc:docMk/>
            <pc:sldMk cId="2387915682" sldId="434"/>
            <ac:spMk id="2" creationId="{82C78BF9-9A8E-43F3-9C34-EB65F47C710B}"/>
          </ac:spMkLst>
        </pc:spChg>
        <pc:spChg chg="mod">
          <ac:chgData name="Kolakowski, Artur" userId="9c34c8cc-b1df-44f6-bea5-dcf7a54ee35f" providerId="ADAL" clId="{19970B13-E101-4117-9908-6E061F982644}" dt="2022-07-14T08:45:04.351" v="1211" actId="790"/>
          <ac:spMkLst>
            <pc:docMk/>
            <pc:sldMk cId="2387915682" sldId="434"/>
            <ac:spMk id="3" creationId="{126A581D-272D-43A1-B3BA-983D8C5B612F}"/>
          </ac:spMkLst>
        </pc:spChg>
        <pc:spChg chg="mod">
          <ac:chgData name="Kolakowski, Artur" userId="9c34c8cc-b1df-44f6-bea5-dcf7a54ee35f" providerId="ADAL" clId="{19970B13-E101-4117-9908-6E061F982644}" dt="2022-07-14T08:45:04.335" v="1199" actId="790"/>
          <ac:spMkLst>
            <pc:docMk/>
            <pc:sldMk cId="2387915682" sldId="434"/>
            <ac:spMk id="4" creationId="{70C11A6D-438C-46C1-8EB8-B2279C803DE5}"/>
          </ac:spMkLst>
        </pc:spChg>
        <pc:spChg chg="mod">
          <ac:chgData name="Kolakowski, Artur" userId="9c34c8cc-b1df-44f6-bea5-dcf7a54ee35f" providerId="ADAL" clId="{19970B13-E101-4117-9908-6E061F982644}" dt="2022-07-14T08:45:04.335" v="1201" actId="790"/>
          <ac:spMkLst>
            <pc:docMk/>
            <pc:sldMk cId="2387915682" sldId="434"/>
            <ac:spMk id="5" creationId="{D7D2483A-7D25-48C2-9C04-AFF6810D5236}"/>
          </ac:spMkLst>
        </pc:spChg>
        <pc:spChg chg="mod">
          <ac:chgData name="Kolakowski, Artur" userId="9c34c8cc-b1df-44f6-bea5-dcf7a54ee35f" providerId="ADAL" clId="{19970B13-E101-4117-9908-6E061F982644}" dt="2022-07-14T08:45:04.335" v="1203" actId="790"/>
          <ac:spMkLst>
            <pc:docMk/>
            <pc:sldMk cId="2387915682" sldId="434"/>
            <ac:spMk id="6" creationId="{F99492C4-EFFD-4CC4-A0F6-A1C8C8928253}"/>
          </ac:spMkLst>
        </pc:spChg>
        <pc:spChg chg="mod">
          <ac:chgData name="Kolakowski, Artur" userId="9c34c8cc-b1df-44f6-bea5-dcf7a54ee35f" providerId="ADAL" clId="{19970B13-E101-4117-9908-6E061F982644}" dt="2022-07-14T08:45:04.351" v="1205" actId="790"/>
          <ac:spMkLst>
            <pc:docMk/>
            <pc:sldMk cId="2387915682" sldId="434"/>
            <ac:spMk id="7" creationId="{3364A458-9E0B-464F-A8AA-62102123BD7E}"/>
          </ac:spMkLst>
        </pc:spChg>
        <pc:spChg chg="mod">
          <ac:chgData name="Kolakowski, Artur" userId="9c34c8cc-b1df-44f6-bea5-dcf7a54ee35f" providerId="ADAL" clId="{19970B13-E101-4117-9908-6E061F982644}" dt="2022-07-14T08:45:04.351" v="1207" actId="790"/>
          <ac:spMkLst>
            <pc:docMk/>
            <pc:sldMk cId="2387915682" sldId="434"/>
            <ac:spMk id="8" creationId="{54B52418-6CB6-4284-AAA0-0743E0E9EDE8}"/>
          </ac:spMkLst>
        </pc:spChg>
        <pc:spChg chg="mod">
          <ac:chgData name="Kolakowski, Artur" userId="9c34c8cc-b1df-44f6-bea5-dcf7a54ee35f" providerId="ADAL" clId="{19970B13-E101-4117-9908-6E061F982644}" dt="2022-07-14T08:45:04.351" v="1212" actId="790"/>
          <ac:spMkLst>
            <pc:docMk/>
            <pc:sldMk cId="2387915682" sldId="434"/>
            <ac:spMk id="9" creationId="{0AB55317-483B-461B-9D45-969EF4A31163}"/>
          </ac:spMkLst>
        </pc:spChg>
        <pc:spChg chg="mod">
          <ac:chgData name="Kolakowski, Artur" userId="9c34c8cc-b1df-44f6-bea5-dcf7a54ee35f" providerId="ADAL" clId="{19970B13-E101-4117-9908-6E061F982644}" dt="2022-07-14T08:45:04.335" v="1197" actId="790"/>
          <ac:spMkLst>
            <pc:docMk/>
            <pc:sldMk cId="2387915682" sldId="434"/>
            <ac:spMk id="13" creationId="{F2550DF9-7B66-4B81-AC26-C0D1154B6BDF}"/>
          </ac:spMkLst>
        </pc:spChg>
        <pc:spChg chg="mod">
          <ac:chgData name="Kolakowski, Artur" userId="9c34c8cc-b1df-44f6-bea5-dcf7a54ee35f" providerId="ADAL" clId="{19970B13-E101-4117-9908-6E061F982644}" dt="2022-07-14T08:45:04.351" v="1214" actId="790"/>
          <ac:spMkLst>
            <pc:docMk/>
            <pc:sldMk cId="2387915682" sldId="434"/>
            <ac:spMk id="14" creationId="{DD08A992-14F5-4A50-B438-79F2E8C8824A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68" v="24582" actId="790"/>
        <pc:sldMkLst>
          <pc:docMk/>
          <pc:sldMk cId="2868916440" sldId="435"/>
        </pc:sldMkLst>
        <pc:spChg chg="mod">
          <ac:chgData name="Kolakowski, Artur" userId="9c34c8cc-b1df-44f6-bea5-dcf7a54ee35f" providerId="ADAL" clId="{19970B13-E101-4117-9908-6E061F982644}" dt="2022-07-14T08:45:04.297" v="1124" actId="790"/>
          <ac:spMkLst>
            <pc:docMk/>
            <pc:sldMk cId="2868916440" sldId="435"/>
            <ac:spMk id="2" creationId="{834751FA-3A79-41E5-872A-28512CCCA56B}"/>
          </ac:spMkLst>
        </pc:spChg>
        <pc:spChg chg="mod">
          <ac:chgData name="Kolakowski, Artur" userId="9c34c8cc-b1df-44f6-bea5-dcf7a54ee35f" providerId="ADAL" clId="{19970B13-E101-4117-9908-6E061F982644}" dt="2022-07-14T08:45:04.297" v="1122" actId="790"/>
          <ac:spMkLst>
            <pc:docMk/>
            <pc:sldMk cId="2868916440" sldId="435"/>
            <ac:spMk id="6" creationId="{5BAD1D94-3371-43D4-B0FC-2F1389315974}"/>
          </ac:spMkLst>
        </pc:spChg>
        <pc:spChg chg="mod">
          <ac:chgData name="Kolakowski, Artur" userId="9c34c8cc-b1df-44f6-bea5-dcf7a54ee35f" providerId="ADAL" clId="{19970B13-E101-4117-9908-6E061F982644}" dt="2022-07-14T08:45:04.282" v="1107" actId="790"/>
          <ac:spMkLst>
            <pc:docMk/>
            <pc:sldMk cId="2868916440" sldId="435"/>
            <ac:spMk id="29" creationId="{BB00B238-1464-4620-8DC9-887CC2FE7176}"/>
          </ac:spMkLst>
        </pc:spChg>
        <pc:spChg chg="mod">
          <ac:chgData name="Kolakowski, Artur" userId="9c34c8cc-b1df-44f6-bea5-dcf7a54ee35f" providerId="ADAL" clId="{19970B13-E101-4117-9908-6E061F982644}" dt="2022-07-14T08:45:04.282" v="1109" actId="790"/>
          <ac:spMkLst>
            <pc:docMk/>
            <pc:sldMk cId="2868916440" sldId="435"/>
            <ac:spMk id="55" creationId="{1C48BF41-BAA4-43DD-80BD-5998913A886B}"/>
          </ac:spMkLst>
        </pc:spChg>
        <pc:spChg chg="mod">
          <ac:chgData name="Kolakowski, Artur" userId="9c34c8cc-b1df-44f6-bea5-dcf7a54ee35f" providerId="ADAL" clId="{19970B13-E101-4117-9908-6E061F982644}" dt="2022-07-14T08:45:04.282" v="1110" actId="790"/>
          <ac:spMkLst>
            <pc:docMk/>
            <pc:sldMk cId="2868916440" sldId="435"/>
            <ac:spMk id="56" creationId="{7E8E2B2B-F79C-4A14-A76D-1E542DBDF855}"/>
          </ac:spMkLst>
        </pc:spChg>
        <pc:spChg chg="mod">
          <ac:chgData name="Kolakowski, Artur" userId="9c34c8cc-b1df-44f6-bea5-dcf7a54ee35f" providerId="ADAL" clId="{19970B13-E101-4117-9908-6E061F982644}" dt="2022-07-14T08:45:04.282" v="1111" actId="790"/>
          <ac:spMkLst>
            <pc:docMk/>
            <pc:sldMk cId="2868916440" sldId="435"/>
            <ac:spMk id="57" creationId="{EB5B80EE-53B2-4143-9608-CBA8A0F11319}"/>
          </ac:spMkLst>
        </pc:spChg>
        <pc:spChg chg="mod">
          <ac:chgData name="Kolakowski, Artur" userId="9c34c8cc-b1df-44f6-bea5-dcf7a54ee35f" providerId="ADAL" clId="{19970B13-E101-4117-9908-6E061F982644}" dt="2022-07-14T08:45:04.282" v="1112" actId="790"/>
          <ac:spMkLst>
            <pc:docMk/>
            <pc:sldMk cId="2868916440" sldId="435"/>
            <ac:spMk id="58" creationId="{6C134E86-95DD-4D9B-B98C-623124BB3E27}"/>
          </ac:spMkLst>
        </pc:spChg>
        <pc:spChg chg="mod">
          <ac:chgData name="Kolakowski, Artur" userId="9c34c8cc-b1df-44f6-bea5-dcf7a54ee35f" providerId="ADAL" clId="{19970B13-E101-4117-9908-6E061F982644}" dt="2022-07-14T08:45:04.282" v="1114" actId="790"/>
          <ac:spMkLst>
            <pc:docMk/>
            <pc:sldMk cId="2868916440" sldId="435"/>
            <ac:spMk id="59" creationId="{2C87EA1C-E491-4EA5-97DD-7121CAEBCA0B}"/>
          </ac:spMkLst>
        </pc:spChg>
        <pc:spChg chg="mod">
          <ac:chgData name="Kolakowski, Artur" userId="9c34c8cc-b1df-44f6-bea5-dcf7a54ee35f" providerId="ADAL" clId="{19970B13-E101-4117-9908-6E061F982644}" dt="2022-07-14T08:45:04.297" v="1116" actId="790"/>
          <ac:spMkLst>
            <pc:docMk/>
            <pc:sldMk cId="2868916440" sldId="435"/>
            <ac:spMk id="60" creationId="{3EAD1F0A-14CF-43AB-BE1D-AF9F2CA383F1}"/>
          </ac:spMkLst>
        </pc:spChg>
        <pc:spChg chg="mod">
          <ac:chgData name="Kolakowski, Artur" userId="9c34c8cc-b1df-44f6-bea5-dcf7a54ee35f" providerId="ADAL" clId="{19970B13-E101-4117-9908-6E061F982644}" dt="2022-07-14T08:45:04.297" v="1118" actId="790"/>
          <ac:spMkLst>
            <pc:docMk/>
            <pc:sldMk cId="2868916440" sldId="435"/>
            <ac:spMk id="61" creationId="{F0888269-91C5-4A3A-8904-4280A402C242}"/>
          </ac:spMkLst>
        </pc:spChg>
        <pc:spChg chg="mod">
          <ac:chgData name="Kolakowski, Artur" userId="9c34c8cc-b1df-44f6-bea5-dcf7a54ee35f" providerId="ADAL" clId="{19970B13-E101-4117-9908-6E061F982644}" dt="2022-07-14T08:45:04.297" v="1120" actId="790"/>
          <ac:spMkLst>
            <pc:docMk/>
            <pc:sldMk cId="2868916440" sldId="435"/>
            <ac:spMk id="62" creationId="{D5EBD0F4-5B5E-4F3D-A559-BCED26FACD0D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70" v="24584" actId="790"/>
        <pc:sldMkLst>
          <pc:docMk/>
          <pc:sldMk cId="3018280312" sldId="436"/>
        </pc:sldMkLst>
        <pc:spChg chg="mod">
          <ac:chgData name="Kolakowski, Artur" userId="9c34c8cc-b1df-44f6-bea5-dcf7a54ee35f" providerId="ADAL" clId="{19970B13-E101-4117-9908-6E061F982644}" dt="2022-07-14T08:45:04.297" v="1138" actId="790"/>
          <ac:spMkLst>
            <pc:docMk/>
            <pc:sldMk cId="3018280312" sldId="436"/>
            <ac:spMk id="2" creationId="{D84A4A39-C2BE-4054-93C1-E0832E7DF92B}"/>
          </ac:spMkLst>
        </pc:spChg>
        <pc:spChg chg="mod">
          <ac:chgData name="Kolakowski, Artur" userId="9c34c8cc-b1df-44f6-bea5-dcf7a54ee35f" providerId="ADAL" clId="{19970B13-E101-4117-9908-6E061F982644}" dt="2022-07-14T08:45:04.297" v="1136" actId="790"/>
          <ac:spMkLst>
            <pc:docMk/>
            <pc:sldMk cId="3018280312" sldId="436"/>
            <ac:spMk id="6" creationId="{B4D1F75E-0D1D-441E-BB8B-E04DD1CE0F06}"/>
          </ac:spMkLst>
        </pc:spChg>
        <pc:spChg chg="mod">
          <ac:chgData name="Kolakowski, Artur" userId="9c34c8cc-b1df-44f6-bea5-dcf7a54ee35f" providerId="ADAL" clId="{19970B13-E101-4117-9908-6E061F982644}" dt="2022-07-14T08:45:04.297" v="1127" actId="790"/>
          <ac:spMkLst>
            <pc:docMk/>
            <pc:sldMk cId="3018280312" sldId="436"/>
            <ac:spMk id="11" creationId="{F1FD4C26-6A01-4171-A4FC-15789919DB3E}"/>
          </ac:spMkLst>
        </pc:spChg>
        <pc:spChg chg="mod">
          <ac:chgData name="Kolakowski, Artur" userId="9c34c8cc-b1df-44f6-bea5-dcf7a54ee35f" providerId="ADAL" clId="{19970B13-E101-4117-9908-6E061F982644}" dt="2022-07-14T08:45:04.297" v="1134" actId="790"/>
          <ac:spMkLst>
            <pc:docMk/>
            <pc:sldMk cId="3018280312" sldId="436"/>
            <ac:spMk id="12" creationId="{7FA3EC7C-CE4D-4F4A-A1FD-0BD9CCD7FA8A}"/>
          </ac:spMkLst>
        </pc:spChg>
        <pc:spChg chg="mod">
          <ac:chgData name="Kolakowski, Artur" userId="9c34c8cc-b1df-44f6-bea5-dcf7a54ee35f" providerId="ADAL" clId="{19970B13-E101-4117-9908-6E061F982644}" dt="2022-07-14T08:45:04.297" v="1129" actId="790"/>
          <ac:spMkLst>
            <pc:docMk/>
            <pc:sldMk cId="3018280312" sldId="436"/>
            <ac:spMk id="13" creationId="{14AA99B8-4814-43F8-AD1D-7B805AB9041F}"/>
          </ac:spMkLst>
        </pc:spChg>
        <pc:spChg chg="mod">
          <ac:chgData name="Kolakowski, Artur" userId="9c34c8cc-b1df-44f6-bea5-dcf7a54ee35f" providerId="ADAL" clId="{19970B13-E101-4117-9908-6E061F982644}" dt="2022-07-14T08:45:04.297" v="1131" actId="790"/>
          <ac:spMkLst>
            <pc:docMk/>
            <pc:sldMk cId="3018280312" sldId="436"/>
            <ac:spMk id="29" creationId="{BB00B238-1464-4620-8DC9-887CC2FE7176}"/>
          </ac:spMkLst>
        </pc:spChg>
      </pc:sldChg>
      <pc:sldChg chg="addSp delSp modSp del mod modNotes">
        <pc:chgData name="Kolakowski, Artur" userId="9c34c8cc-b1df-44f6-bea5-dcf7a54ee35f" providerId="ADAL" clId="{19970B13-E101-4117-9908-6E061F982644}" dt="2022-07-14T08:46:17.949" v="24566" actId="790"/>
        <pc:sldMkLst>
          <pc:docMk/>
          <pc:sldMk cId="2415081718" sldId="437"/>
        </pc:sldMkLst>
        <pc:spChg chg="add del mod">
          <ac:chgData name="Kolakowski, Artur" userId="9c34c8cc-b1df-44f6-bea5-dcf7a54ee35f" providerId="ADAL" clId="{19970B13-E101-4117-9908-6E061F982644}" dt="2022-07-14T08:29:06.818" v="138" actId="931"/>
          <ac:spMkLst>
            <pc:docMk/>
            <pc:sldMk cId="2415081718" sldId="437"/>
            <ac:spMk id="3" creationId="{6539B4A3-25C2-4887-B4AC-0C6E3FA2F3EF}"/>
          </ac:spMkLst>
        </pc:spChg>
        <pc:spChg chg="mod">
          <ac:chgData name="Kolakowski, Artur" userId="9c34c8cc-b1df-44f6-bea5-dcf7a54ee35f" providerId="ADAL" clId="{19970B13-E101-4117-9908-6E061F982644}" dt="2022-07-14T08:45:04.197" v="928" actId="790"/>
          <ac:spMkLst>
            <pc:docMk/>
            <pc:sldMk cId="2415081718" sldId="437"/>
            <ac:spMk id="6" creationId="{FF45840C-4871-4599-970B-E8E65FF24B6D}"/>
          </ac:spMkLst>
        </pc:spChg>
        <pc:spChg chg="mod">
          <ac:chgData name="Kolakowski, Artur" userId="9c34c8cc-b1df-44f6-bea5-dcf7a54ee35f" providerId="ADAL" clId="{19970B13-E101-4117-9908-6E061F982644}" dt="2022-07-14T08:45:04.197" v="926" actId="790"/>
          <ac:spMkLst>
            <pc:docMk/>
            <pc:sldMk cId="2415081718" sldId="437"/>
            <ac:spMk id="9" creationId="{8DC10CAF-1D0E-4C66-8D02-92A74D6BAAF4}"/>
          </ac:spMkLst>
        </pc:spChg>
        <pc:spChg chg="mod">
          <ac:chgData name="Kolakowski, Artur" userId="9c34c8cc-b1df-44f6-bea5-dcf7a54ee35f" providerId="ADAL" clId="{19970B13-E101-4117-9908-6E061F982644}" dt="2022-07-14T08:45:04.197" v="924" actId="790"/>
          <ac:spMkLst>
            <pc:docMk/>
            <pc:sldMk cId="2415081718" sldId="437"/>
            <ac:spMk id="10" creationId="{9A961CC7-A341-45D9-A1E7-6FF8470259C9}"/>
          </ac:spMkLst>
        </pc:spChg>
        <pc:spChg chg="mod">
          <ac:chgData name="Kolakowski, Artur" userId="9c34c8cc-b1df-44f6-bea5-dcf7a54ee35f" providerId="ADAL" clId="{19970B13-E101-4117-9908-6E061F982644}" dt="2022-07-14T08:45:04.181" v="922" actId="790"/>
          <ac:spMkLst>
            <pc:docMk/>
            <pc:sldMk cId="2415081718" sldId="437"/>
            <ac:spMk id="12" creationId="{7493F6E1-D529-4809-90BF-A9B3FCFE8FFB}"/>
          </ac:spMkLst>
        </pc:spChg>
        <pc:spChg chg="add del mod">
          <ac:chgData name="Kolakowski, Artur" userId="9c34c8cc-b1df-44f6-bea5-dcf7a54ee35f" providerId="ADAL" clId="{19970B13-E101-4117-9908-6E061F982644}" dt="2022-07-14T08:29:14.622" v="142" actId="931"/>
          <ac:spMkLst>
            <pc:docMk/>
            <pc:sldMk cId="2415081718" sldId="437"/>
            <ac:spMk id="13" creationId="{4C378567-5D19-49DC-A48C-7ED463243ED5}"/>
          </ac:spMkLst>
        </pc:spChg>
        <pc:spChg chg="mod">
          <ac:chgData name="Kolakowski, Artur" userId="9c34c8cc-b1df-44f6-bea5-dcf7a54ee35f" providerId="ADAL" clId="{19970B13-E101-4117-9908-6E061F982644}" dt="2022-07-14T08:45:04.181" v="920" actId="790"/>
          <ac:spMkLst>
            <pc:docMk/>
            <pc:sldMk cId="2415081718" sldId="437"/>
            <ac:spMk id="14" creationId="{DA46FB49-490F-4219-A996-C67D20BD0E75}"/>
          </ac:spMkLst>
        </pc:spChg>
        <pc:spChg chg="add del mod">
          <ac:chgData name="Kolakowski, Artur" userId="9c34c8cc-b1df-44f6-bea5-dcf7a54ee35f" providerId="ADAL" clId="{19970B13-E101-4117-9908-6E061F982644}" dt="2022-07-14T08:29:28.885" v="147" actId="931"/>
          <ac:spMkLst>
            <pc:docMk/>
            <pc:sldMk cId="2415081718" sldId="437"/>
            <ac:spMk id="19" creationId="{AFCF294F-604E-47CB-B8FD-8692E0865FF2}"/>
          </ac:spMkLst>
        </pc:spChg>
        <pc:spChg chg="add del mod">
          <ac:chgData name="Kolakowski, Artur" userId="9c34c8cc-b1df-44f6-bea5-dcf7a54ee35f" providerId="ADAL" clId="{19970B13-E101-4117-9908-6E061F982644}" dt="2022-07-14T08:29:45.829" v="152" actId="931"/>
          <ac:spMkLst>
            <pc:docMk/>
            <pc:sldMk cId="2415081718" sldId="437"/>
            <ac:spMk id="23" creationId="{76A8BF6A-ACDA-4900-8BE4-CD158E0DB915}"/>
          </ac:spMkLst>
        </pc:spChg>
        <pc:spChg chg="mod">
          <ac:chgData name="Kolakowski, Artur" userId="9c34c8cc-b1df-44f6-bea5-dcf7a54ee35f" providerId="ADAL" clId="{19970B13-E101-4117-9908-6E061F982644}" dt="2022-07-14T08:45:04.197" v="930" actId="790"/>
          <ac:spMkLst>
            <pc:docMk/>
            <pc:sldMk cId="2415081718" sldId="437"/>
            <ac:spMk id="27" creationId="{A17485DB-1146-4FE7-A534-FE3F07410F7F}"/>
          </ac:spMkLst>
        </pc:spChg>
        <pc:picChg chg="add mod">
          <ac:chgData name="Kolakowski, Artur" userId="9c34c8cc-b1df-44f6-bea5-dcf7a54ee35f" providerId="ADAL" clId="{19970B13-E101-4117-9908-6E061F982644}" dt="2022-07-14T08:29:14.173" v="140" actId="27614"/>
          <ac:picMkLst>
            <pc:docMk/>
            <pc:sldMk cId="2415081718" sldId="437"/>
            <ac:picMk id="5" creationId="{6848F8E4-09A4-46C1-A847-966970B43858}"/>
          </ac:picMkLst>
        </pc:picChg>
        <pc:picChg chg="del">
          <ac:chgData name="Kolakowski, Artur" userId="9c34c8cc-b1df-44f6-bea5-dcf7a54ee35f" providerId="ADAL" clId="{19970B13-E101-4117-9908-6E061F982644}" dt="2022-07-14T08:29:08.103" v="139" actId="478"/>
          <ac:picMkLst>
            <pc:docMk/>
            <pc:sldMk cId="2415081718" sldId="437"/>
            <ac:picMk id="11" creationId="{4C376F49-BAA6-4888-96B6-42DFB61D1EE1}"/>
          </ac:picMkLst>
        </pc:picChg>
        <pc:picChg chg="add del mod modCrop">
          <ac:chgData name="Kolakowski, Artur" userId="9c34c8cc-b1df-44f6-bea5-dcf7a54ee35f" providerId="ADAL" clId="{19970B13-E101-4117-9908-6E061F982644}" dt="2022-07-14T08:29:23.505" v="146" actId="478"/>
          <ac:picMkLst>
            <pc:docMk/>
            <pc:sldMk cId="2415081718" sldId="437"/>
            <ac:picMk id="16" creationId="{EDCA5181-0072-4FDF-B3E8-EC0EC1BDA58A}"/>
          </ac:picMkLst>
        </pc:picChg>
        <pc:picChg chg="del">
          <ac:chgData name="Kolakowski, Artur" userId="9c34c8cc-b1df-44f6-bea5-dcf7a54ee35f" providerId="ADAL" clId="{19970B13-E101-4117-9908-6E061F982644}" dt="2022-07-14T08:29:42.311" v="151" actId="478"/>
          <ac:picMkLst>
            <pc:docMk/>
            <pc:sldMk cId="2415081718" sldId="437"/>
            <ac:picMk id="18" creationId="{7B7D95C6-2A4A-4C76-AEA6-4E9A6F277CC7}"/>
          </ac:picMkLst>
        </pc:picChg>
        <pc:picChg chg="add mod modCrop">
          <ac:chgData name="Kolakowski, Artur" userId="9c34c8cc-b1df-44f6-bea5-dcf7a54ee35f" providerId="ADAL" clId="{19970B13-E101-4117-9908-6E061F982644}" dt="2022-07-14T08:29:40.172" v="150" actId="18131"/>
          <ac:picMkLst>
            <pc:docMk/>
            <pc:sldMk cId="2415081718" sldId="437"/>
            <ac:picMk id="21" creationId="{1CCB8555-B6B5-4E27-9463-DBAAE176527E}"/>
          </ac:picMkLst>
        </pc:picChg>
        <pc:picChg chg="del">
          <ac:chgData name="Kolakowski, Artur" userId="9c34c8cc-b1df-44f6-bea5-dcf7a54ee35f" providerId="ADAL" clId="{19970B13-E101-4117-9908-6E061F982644}" dt="2022-07-14T08:29:02.336" v="137" actId="478"/>
          <ac:picMkLst>
            <pc:docMk/>
            <pc:sldMk cId="2415081718" sldId="437"/>
            <ac:picMk id="24" creationId="{CA9583F2-332A-43AC-83C6-620CBA225B89}"/>
          </ac:picMkLst>
        </pc:picChg>
        <pc:picChg chg="add mod">
          <ac:chgData name="Kolakowski, Artur" userId="9c34c8cc-b1df-44f6-bea5-dcf7a54ee35f" providerId="ADAL" clId="{19970B13-E101-4117-9908-6E061F982644}" dt="2022-07-14T08:29:49.339" v="153" actId="27614"/>
          <ac:picMkLst>
            <pc:docMk/>
            <pc:sldMk cId="2415081718" sldId="437"/>
            <ac:picMk id="26" creationId="{3F3C9FEC-039D-4DC0-BB4D-0CC3FAC09B40}"/>
          </ac:picMkLst>
        </pc:picChg>
      </pc:sldChg>
      <pc:sldChg chg="addSp delSp modSp del mod modNotes">
        <pc:chgData name="Kolakowski, Artur" userId="9c34c8cc-b1df-44f6-bea5-dcf7a54ee35f" providerId="ADAL" clId="{19970B13-E101-4117-9908-6E061F982644}" dt="2022-07-14T08:46:17.941" v="24562" actId="790"/>
        <pc:sldMkLst>
          <pc:docMk/>
          <pc:sldMk cId="2543363811" sldId="438"/>
        </pc:sldMkLst>
        <pc:spChg chg="add del mod">
          <ac:chgData name="Kolakowski, Artur" userId="9c34c8cc-b1df-44f6-bea5-dcf7a54ee35f" providerId="ADAL" clId="{19970B13-E101-4117-9908-6E061F982644}" dt="2022-07-14T08:25:33.625" v="112" actId="931"/>
          <ac:spMkLst>
            <pc:docMk/>
            <pc:sldMk cId="2543363811" sldId="438"/>
            <ac:spMk id="3" creationId="{B06C5E06-CE5D-4383-B24C-27C981645AB8}"/>
          </ac:spMkLst>
        </pc:spChg>
        <pc:spChg chg="mod">
          <ac:chgData name="Kolakowski, Artur" userId="9c34c8cc-b1df-44f6-bea5-dcf7a54ee35f" providerId="ADAL" clId="{19970B13-E101-4117-9908-6E061F982644}" dt="2022-07-14T08:45:04.181" v="900" actId="790"/>
          <ac:spMkLst>
            <pc:docMk/>
            <pc:sldMk cId="2543363811" sldId="438"/>
            <ac:spMk id="7" creationId="{D2F6B0E7-02AD-487E-B1B3-2C435BC8EE19}"/>
          </ac:spMkLst>
        </pc:spChg>
        <pc:spChg chg="mod">
          <ac:chgData name="Kolakowski, Artur" userId="9c34c8cc-b1df-44f6-bea5-dcf7a54ee35f" providerId="ADAL" clId="{19970B13-E101-4117-9908-6E061F982644}" dt="2022-07-14T08:45:04.181" v="904" actId="790"/>
          <ac:spMkLst>
            <pc:docMk/>
            <pc:sldMk cId="2543363811" sldId="438"/>
            <ac:spMk id="8" creationId="{CC1BC94F-222F-435F-9078-2EBB592EE49D}"/>
          </ac:spMkLst>
        </pc:spChg>
        <pc:spChg chg="mod">
          <ac:chgData name="Kolakowski, Artur" userId="9c34c8cc-b1df-44f6-bea5-dcf7a54ee35f" providerId="ADAL" clId="{19970B13-E101-4117-9908-6E061F982644}" dt="2022-07-14T08:45:04.181" v="906" actId="790"/>
          <ac:spMkLst>
            <pc:docMk/>
            <pc:sldMk cId="2543363811" sldId="438"/>
            <ac:spMk id="9" creationId="{386B0488-0873-4B2D-999C-18B591D6E155}"/>
          </ac:spMkLst>
        </pc:spChg>
        <pc:spChg chg="mod">
          <ac:chgData name="Kolakowski, Artur" userId="9c34c8cc-b1df-44f6-bea5-dcf7a54ee35f" providerId="ADAL" clId="{19970B13-E101-4117-9908-6E061F982644}" dt="2022-07-14T08:45:04.181" v="902" actId="790"/>
          <ac:spMkLst>
            <pc:docMk/>
            <pc:sldMk cId="2543363811" sldId="438"/>
            <ac:spMk id="10" creationId="{0D74283D-C8DA-4659-A272-AA6C0A5217B4}"/>
          </ac:spMkLst>
        </pc:spChg>
        <pc:spChg chg="add del mod">
          <ac:chgData name="Kolakowski, Artur" userId="9c34c8cc-b1df-44f6-bea5-dcf7a54ee35f" providerId="ADAL" clId="{19970B13-E101-4117-9908-6E061F982644}" dt="2022-07-14T08:25:39.868" v="114" actId="931"/>
          <ac:spMkLst>
            <pc:docMk/>
            <pc:sldMk cId="2543363811" sldId="438"/>
            <ac:spMk id="14" creationId="{7F0CB34D-77F0-4853-8961-05FD1067D81F}"/>
          </ac:spMkLst>
        </pc:spChg>
        <pc:spChg chg="add del mod">
          <ac:chgData name="Kolakowski, Artur" userId="9c34c8cc-b1df-44f6-bea5-dcf7a54ee35f" providerId="ADAL" clId="{19970B13-E101-4117-9908-6E061F982644}" dt="2022-07-14T08:25:46.787" v="118" actId="931"/>
          <ac:spMkLst>
            <pc:docMk/>
            <pc:sldMk cId="2543363811" sldId="438"/>
            <ac:spMk id="18" creationId="{652D891A-51A4-4AA5-AD5D-8450C8316D43}"/>
          </ac:spMkLst>
        </pc:spChg>
        <pc:spChg chg="add del mod">
          <ac:chgData name="Kolakowski, Artur" userId="9c34c8cc-b1df-44f6-bea5-dcf7a54ee35f" providerId="ADAL" clId="{19970B13-E101-4117-9908-6E061F982644}" dt="2022-07-14T08:28:49.341" v="130" actId="931"/>
          <ac:spMkLst>
            <pc:docMk/>
            <pc:sldMk cId="2543363811" sldId="438"/>
            <ac:spMk id="22" creationId="{CF23B32D-1080-4380-93A4-790F9BB387C0}"/>
          </ac:spMkLst>
        </pc:spChg>
        <pc:spChg chg="add del mod">
          <ac:chgData name="Kolakowski, Artur" userId="9c34c8cc-b1df-44f6-bea5-dcf7a54ee35f" providerId="ADAL" clId="{19970B13-E101-4117-9908-6E061F982644}" dt="2022-07-14T08:28:57.729" v="134" actId="931"/>
          <ac:spMkLst>
            <pc:docMk/>
            <pc:sldMk cId="2543363811" sldId="438"/>
            <ac:spMk id="26" creationId="{432B8619-217E-47D6-8D25-820670D4379C}"/>
          </ac:spMkLst>
        </pc:spChg>
        <pc:spChg chg="mod">
          <ac:chgData name="Kolakowski, Artur" userId="9c34c8cc-b1df-44f6-bea5-dcf7a54ee35f" providerId="ADAL" clId="{19970B13-E101-4117-9908-6E061F982644}" dt="2022-07-14T08:45:04.181" v="908" actId="790"/>
          <ac:spMkLst>
            <pc:docMk/>
            <pc:sldMk cId="2543363811" sldId="438"/>
            <ac:spMk id="29" creationId="{97536311-8F84-4DED-8CD5-32224A261F4D}"/>
          </ac:spMkLst>
        </pc:spChg>
        <pc:picChg chg="del">
          <ac:chgData name="Kolakowski, Artur" userId="9c34c8cc-b1df-44f6-bea5-dcf7a54ee35f" providerId="ADAL" clId="{19970B13-E101-4117-9908-6E061F982644}" dt="2022-07-14T08:25:28.392" v="109" actId="478"/>
          <ac:picMkLst>
            <pc:docMk/>
            <pc:sldMk cId="2543363811" sldId="438"/>
            <ac:picMk id="5" creationId="{C9DFA7F9-5CD0-4F6A-AD18-5BD669883C0B}"/>
          </ac:picMkLst>
        </pc:picChg>
        <pc:picChg chg="add del mod">
          <ac:chgData name="Kolakowski, Artur" userId="9c34c8cc-b1df-44f6-bea5-dcf7a54ee35f" providerId="ADAL" clId="{19970B13-E101-4117-9908-6E061F982644}" dt="2022-07-14T08:28:50.919" v="131" actId="478"/>
          <ac:picMkLst>
            <pc:docMk/>
            <pc:sldMk cId="2543363811" sldId="438"/>
            <ac:picMk id="6" creationId="{903360FD-9143-404E-B6E0-B92D2E2C8B06}"/>
          </ac:picMkLst>
        </pc:picChg>
        <pc:picChg chg="del">
          <ac:chgData name="Kolakowski, Artur" userId="9c34c8cc-b1df-44f6-bea5-dcf7a54ee35f" providerId="ADAL" clId="{19970B13-E101-4117-9908-6E061F982644}" dt="2022-07-14T08:25:35.185" v="113" actId="478"/>
          <ac:picMkLst>
            <pc:docMk/>
            <pc:sldMk cId="2543363811" sldId="438"/>
            <ac:picMk id="12" creationId="{8B05189A-D51E-4C87-8303-881C2671E709}"/>
          </ac:picMkLst>
        </pc:picChg>
        <pc:picChg chg="add del mod">
          <ac:chgData name="Kolakowski, Artur" userId="9c34c8cc-b1df-44f6-bea5-dcf7a54ee35f" providerId="ADAL" clId="{19970B13-E101-4117-9908-6E061F982644}" dt="2022-07-14T08:25:43.322" v="117" actId="478"/>
          <ac:picMkLst>
            <pc:docMk/>
            <pc:sldMk cId="2543363811" sldId="438"/>
            <ac:picMk id="16" creationId="{2A7C6A25-E582-4511-BEB0-11B6FB2669A3}"/>
          </ac:picMkLst>
        </pc:picChg>
        <pc:picChg chg="add del mod">
          <ac:chgData name="Kolakowski, Artur" userId="9c34c8cc-b1df-44f6-bea5-dcf7a54ee35f" providerId="ADAL" clId="{19970B13-E101-4117-9908-6E061F982644}" dt="2022-07-14T08:28:43.019" v="129" actId="478"/>
          <ac:picMkLst>
            <pc:docMk/>
            <pc:sldMk cId="2543363811" sldId="438"/>
            <ac:picMk id="20" creationId="{B3F6495C-5D81-4F72-B796-35A878999CD3}"/>
          </ac:picMkLst>
        </pc:picChg>
        <pc:picChg chg="add mod">
          <ac:chgData name="Kolakowski, Artur" userId="9c34c8cc-b1df-44f6-bea5-dcf7a54ee35f" providerId="ADAL" clId="{19970B13-E101-4117-9908-6E061F982644}" dt="2022-07-14T08:28:53.265" v="132" actId="27614"/>
          <ac:picMkLst>
            <pc:docMk/>
            <pc:sldMk cId="2543363811" sldId="438"/>
            <ac:picMk id="24" creationId="{05A24AA7-C457-4438-BBA1-BA999F4A0DCF}"/>
          </ac:picMkLst>
        </pc:picChg>
        <pc:picChg chg="add mod">
          <ac:chgData name="Kolakowski, Artur" userId="9c34c8cc-b1df-44f6-bea5-dcf7a54ee35f" providerId="ADAL" clId="{19970B13-E101-4117-9908-6E061F982644}" dt="2022-07-14T08:28:58.824" v="136" actId="962"/>
          <ac:picMkLst>
            <pc:docMk/>
            <pc:sldMk cId="2543363811" sldId="438"/>
            <ac:picMk id="28" creationId="{B78411E6-A97E-46B1-A0A9-2891D6F1FBA5}"/>
          </ac:picMkLst>
        </pc:picChg>
      </pc:sldChg>
      <pc:sldChg chg="modSp del mod modNotes">
        <pc:chgData name="Kolakowski, Artur" userId="9c34c8cc-b1df-44f6-bea5-dcf7a54ee35f" providerId="ADAL" clId="{19970B13-E101-4117-9908-6E061F982644}" dt="2022-07-14T08:46:17.963" v="24578" actId="790"/>
        <pc:sldMkLst>
          <pc:docMk/>
          <pc:sldMk cId="3400220083" sldId="439"/>
        </pc:sldMkLst>
        <pc:spChg chg="mod">
          <ac:chgData name="Kolakowski, Artur" userId="9c34c8cc-b1df-44f6-bea5-dcf7a54ee35f" providerId="ADAL" clId="{19970B13-E101-4117-9908-6E061F982644}" dt="2022-07-14T08:45:04.266" v="1068" actId="790"/>
          <ac:spMkLst>
            <pc:docMk/>
            <pc:sldMk cId="3400220083" sldId="439"/>
            <ac:spMk id="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82" v="1081" actId="790"/>
          <ac:spMkLst>
            <pc:docMk/>
            <pc:sldMk cId="3400220083" sldId="439"/>
            <ac:spMk id="3" creationId="{8167E465-DF28-485C-A7B9-E2EC9D772EA8}"/>
          </ac:spMkLst>
        </pc:spChg>
        <pc:spChg chg="mod">
          <ac:chgData name="Kolakowski, Artur" userId="9c34c8cc-b1df-44f6-bea5-dcf7a54ee35f" providerId="ADAL" clId="{19970B13-E101-4117-9908-6E061F982644}" dt="2022-07-14T08:45:04.266" v="1079" actId="790"/>
          <ac:spMkLst>
            <pc:docMk/>
            <pc:sldMk cId="3400220083" sldId="439"/>
            <ac:spMk id="7" creationId="{C34AE07C-9705-4874-9222-8784EE56DFAC}"/>
          </ac:spMkLst>
        </pc:spChg>
        <pc:spChg chg="mod">
          <ac:chgData name="Kolakowski, Artur" userId="9c34c8cc-b1df-44f6-bea5-dcf7a54ee35f" providerId="ADAL" clId="{19970B13-E101-4117-9908-6E061F982644}" dt="2022-07-14T08:45:04.266" v="1071" actId="790"/>
          <ac:spMkLst>
            <pc:docMk/>
            <pc:sldMk cId="3400220083" sldId="439"/>
            <ac:spMk id="15" creationId="{30048D04-E8D0-439A-B6AE-5EA6FC1DB15C}"/>
          </ac:spMkLst>
        </pc:spChg>
        <pc:spChg chg="mod">
          <ac:chgData name="Kolakowski, Artur" userId="9c34c8cc-b1df-44f6-bea5-dcf7a54ee35f" providerId="ADAL" clId="{19970B13-E101-4117-9908-6E061F982644}" dt="2022-07-14T08:45:04.266" v="1073" actId="790"/>
          <ac:spMkLst>
            <pc:docMk/>
            <pc:sldMk cId="3400220083" sldId="439"/>
            <ac:spMk id="16" creationId="{D9E8FD99-8168-410B-BB1E-66E4F0482AFF}"/>
          </ac:spMkLst>
        </pc:spChg>
        <pc:spChg chg="mod">
          <ac:chgData name="Kolakowski, Artur" userId="9c34c8cc-b1df-44f6-bea5-dcf7a54ee35f" providerId="ADAL" clId="{19970B13-E101-4117-9908-6E061F982644}" dt="2022-07-14T08:45:04.266" v="1075" actId="790"/>
          <ac:spMkLst>
            <pc:docMk/>
            <pc:sldMk cId="3400220083" sldId="439"/>
            <ac:spMk id="17" creationId="{120C3ED7-20AC-46FE-84C5-53589DC9B76F}"/>
          </ac:spMkLst>
        </pc:spChg>
        <pc:spChg chg="mod">
          <ac:chgData name="Kolakowski, Artur" userId="9c34c8cc-b1df-44f6-bea5-dcf7a54ee35f" providerId="ADAL" clId="{19970B13-E101-4117-9908-6E061F982644}" dt="2022-07-14T08:45:04.266" v="1077" actId="790"/>
          <ac:spMkLst>
            <pc:docMk/>
            <pc:sldMk cId="3400220083" sldId="439"/>
            <ac:spMk id="18" creationId="{10593F39-CF25-4C72-A0A2-B1FB42E1601C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66" v="24580" actId="790"/>
        <pc:sldMkLst>
          <pc:docMk/>
          <pc:sldMk cId="296749280" sldId="440"/>
        </pc:sldMkLst>
        <pc:spChg chg="mod">
          <ac:chgData name="Kolakowski, Artur" userId="9c34c8cc-b1df-44f6-bea5-dcf7a54ee35f" providerId="ADAL" clId="{19970B13-E101-4117-9908-6E061F982644}" dt="2022-07-14T08:45:04.282" v="1083" actId="790"/>
          <ac:spMkLst>
            <pc:docMk/>
            <pc:sldMk cId="296749280" sldId="440"/>
            <ac:spMk id="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282" v="1085" actId="790"/>
          <ac:spMkLst>
            <pc:docMk/>
            <pc:sldMk cId="296749280" sldId="440"/>
            <ac:spMk id="3" creationId="{4257FACA-82F3-49A8-A72A-757F62D1CD2E}"/>
          </ac:spMkLst>
        </pc:spChg>
        <pc:spChg chg="mod">
          <ac:chgData name="Kolakowski, Artur" userId="9c34c8cc-b1df-44f6-bea5-dcf7a54ee35f" providerId="ADAL" clId="{19970B13-E101-4117-9908-6E061F982644}" dt="2022-07-14T08:45:04.282" v="1087" actId="790"/>
          <ac:spMkLst>
            <pc:docMk/>
            <pc:sldMk cId="296749280" sldId="440"/>
            <ac:spMk id="4" creationId="{FBDCC918-1B99-428B-AE91-956CB753F657}"/>
          </ac:spMkLst>
        </pc:spChg>
        <pc:spChg chg="mod">
          <ac:chgData name="Kolakowski, Artur" userId="9c34c8cc-b1df-44f6-bea5-dcf7a54ee35f" providerId="ADAL" clId="{19970B13-E101-4117-9908-6E061F982644}" dt="2022-07-14T08:45:04.282" v="1089" actId="790"/>
          <ac:spMkLst>
            <pc:docMk/>
            <pc:sldMk cId="296749280" sldId="440"/>
            <ac:spMk id="5" creationId="{523817B2-919D-4457-8836-CED265A07EC7}"/>
          </ac:spMkLst>
        </pc:spChg>
        <pc:spChg chg="mod">
          <ac:chgData name="Kolakowski, Artur" userId="9c34c8cc-b1df-44f6-bea5-dcf7a54ee35f" providerId="ADAL" clId="{19970B13-E101-4117-9908-6E061F982644}" dt="2022-07-14T08:45:04.282" v="1091" actId="790"/>
          <ac:spMkLst>
            <pc:docMk/>
            <pc:sldMk cId="296749280" sldId="440"/>
            <ac:spMk id="6" creationId="{F6E005C7-9CAD-426B-B1D6-CA65B78B7AC3}"/>
          </ac:spMkLst>
        </pc:spChg>
        <pc:spChg chg="mod">
          <ac:chgData name="Kolakowski, Artur" userId="9c34c8cc-b1df-44f6-bea5-dcf7a54ee35f" providerId="ADAL" clId="{19970B13-E101-4117-9908-6E061F982644}" dt="2022-07-14T08:45:04.282" v="1093" actId="790"/>
          <ac:spMkLst>
            <pc:docMk/>
            <pc:sldMk cId="296749280" sldId="440"/>
            <ac:spMk id="7" creationId="{FF20A380-243A-4B5B-8826-A023AF7DD926}"/>
          </ac:spMkLst>
        </pc:spChg>
        <pc:spChg chg="mod">
          <ac:chgData name="Kolakowski, Artur" userId="9c34c8cc-b1df-44f6-bea5-dcf7a54ee35f" providerId="ADAL" clId="{19970B13-E101-4117-9908-6E061F982644}" dt="2022-07-14T08:45:04.282" v="1095" actId="790"/>
          <ac:spMkLst>
            <pc:docMk/>
            <pc:sldMk cId="296749280" sldId="440"/>
            <ac:spMk id="8" creationId="{133E6EB5-78ED-4116-8AB5-C4ED67A8F733}"/>
          </ac:spMkLst>
        </pc:spChg>
        <pc:spChg chg="mod">
          <ac:chgData name="Kolakowski, Artur" userId="9c34c8cc-b1df-44f6-bea5-dcf7a54ee35f" providerId="ADAL" clId="{19970B13-E101-4117-9908-6E061F982644}" dt="2022-07-14T08:45:04.282" v="1097" actId="790"/>
          <ac:spMkLst>
            <pc:docMk/>
            <pc:sldMk cId="296749280" sldId="440"/>
            <ac:spMk id="9" creationId="{F4E8EF55-84CA-4A90-B09B-8EE163D7DA88}"/>
          </ac:spMkLst>
        </pc:spChg>
        <pc:spChg chg="mod">
          <ac:chgData name="Kolakowski, Artur" userId="9c34c8cc-b1df-44f6-bea5-dcf7a54ee35f" providerId="ADAL" clId="{19970B13-E101-4117-9908-6E061F982644}" dt="2022-07-14T08:45:04.282" v="1099" actId="790"/>
          <ac:spMkLst>
            <pc:docMk/>
            <pc:sldMk cId="296749280" sldId="440"/>
            <ac:spMk id="10" creationId="{D8D072BB-D705-4666-8360-5E7066D54700}"/>
          </ac:spMkLst>
        </pc:spChg>
        <pc:spChg chg="mod">
          <ac:chgData name="Kolakowski, Artur" userId="9c34c8cc-b1df-44f6-bea5-dcf7a54ee35f" providerId="ADAL" clId="{19970B13-E101-4117-9908-6E061F982644}" dt="2022-07-14T08:45:04.282" v="1101" actId="790"/>
          <ac:spMkLst>
            <pc:docMk/>
            <pc:sldMk cId="296749280" sldId="440"/>
            <ac:spMk id="11" creationId="{25D2CCA9-985E-4CA4-B761-9FA37FA83709}"/>
          </ac:spMkLst>
        </pc:spChg>
        <pc:spChg chg="mod">
          <ac:chgData name="Kolakowski, Artur" userId="9c34c8cc-b1df-44f6-bea5-dcf7a54ee35f" providerId="ADAL" clId="{19970B13-E101-4117-9908-6E061F982644}" dt="2022-07-14T08:45:04.282" v="1105" actId="790"/>
          <ac:spMkLst>
            <pc:docMk/>
            <pc:sldMk cId="296749280" sldId="440"/>
            <ac:spMk id="12" creationId="{B377DBE8-994D-4647-8145-2D27E514221C}"/>
          </ac:spMkLst>
        </pc:spChg>
        <pc:spChg chg="mod">
          <ac:chgData name="Kolakowski, Artur" userId="9c34c8cc-b1df-44f6-bea5-dcf7a54ee35f" providerId="ADAL" clId="{19970B13-E101-4117-9908-6E061F982644}" dt="2022-07-14T08:45:04.282" v="1103" actId="790"/>
          <ac:spMkLst>
            <pc:docMk/>
            <pc:sldMk cId="296749280" sldId="440"/>
            <ac:spMk id="16" creationId="{1D5EDDB0-BE13-484C-B962-7D476EB63055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18" v="24552" actId="790"/>
        <pc:sldMkLst>
          <pc:docMk/>
          <pc:sldMk cId="4139928842" sldId="442"/>
        </pc:sldMkLst>
        <pc:spChg chg="mod">
          <ac:chgData name="Kolakowski, Artur" userId="9c34c8cc-b1df-44f6-bea5-dcf7a54ee35f" providerId="ADAL" clId="{19970B13-E101-4117-9908-6E061F982644}" dt="2022-07-14T08:45:04.012" v="573" actId="790"/>
          <ac:spMkLst>
            <pc:docMk/>
            <pc:sldMk cId="4139928842" sldId="442"/>
            <ac:spMk id="2" creationId="{0DF0BC42-3320-4395-9F46-3B89A4C937F8}"/>
          </ac:spMkLst>
        </pc:spChg>
        <pc:spChg chg="mod">
          <ac:chgData name="Kolakowski, Artur" userId="9c34c8cc-b1df-44f6-bea5-dcf7a54ee35f" providerId="ADAL" clId="{19970B13-E101-4117-9908-6E061F982644}" dt="2022-07-14T08:45:03.997" v="566" actId="790"/>
          <ac:spMkLst>
            <pc:docMk/>
            <pc:sldMk cId="4139928842" sldId="442"/>
            <ac:spMk id="6" creationId="{51ACDFC3-75B8-473D-8C30-3192D65222A0}"/>
          </ac:spMkLst>
        </pc:spChg>
        <pc:spChg chg="mod">
          <ac:chgData name="Kolakowski, Artur" userId="9c34c8cc-b1df-44f6-bea5-dcf7a54ee35f" providerId="ADAL" clId="{19970B13-E101-4117-9908-6E061F982644}" dt="2022-07-14T08:45:03.997" v="571" actId="790"/>
          <ac:spMkLst>
            <pc:docMk/>
            <pc:sldMk cId="4139928842" sldId="442"/>
            <ac:spMk id="7" creationId="{EF099F8A-C162-4A77-B6DF-C961A64D3B67}"/>
          </ac:spMkLst>
        </pc:spChg>
        <pc:spChg chg="mod">
          <ac:chgData name="Kolakowski, Artur" userId="9c34c8cc-b1df-44f6-bea5-dcf7a54ee35f" providerId="ADAL" clId="{19970B13-E101-4117-9908-6E061F982644}" dt="2022-07-14T08:45:03.997" v="569" actId="790"/>
          <ac:spMkLst>
            <pc:docMk/>
            <pc:sldMk cId="4139928842" sldId="442"/>
            <ac:spMk id="12" creationId="{05866A13-46D7-4440-92CC-0C64856EFF2B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24" v="24554" actId="790"/>
        <pc:sldMkLst>
          <pc:docMk/>
          <pc:sldMk cId="3388826880" sldId="443"/>
        </pc:sldMkLst>
        <pc:spChg chg="mod">
          <ac:chgData name="Kolakowski, Artur" userId="9c34c8cc-b1df-44f6-bea5-dcf7a54ee35f" providerId="ADAL" clId="{19970B13-E101-4117-9908-6E061F982644}" dt="2022-07-14T08:45:04.066" v="682" actId="790"/>
          <ac:spMkLst>
            <pc:docMk/>
            <pc:sldMk cId="3388826880" sldId="443"/>
            <ac:spMk id="2" creationId="{2451C789-7B1A-455B-A5FB-83D5848F03C7}"/>
          </ac:spMkLst>
        </pc:spChg>
        <pc:spChg chg="mod">
          <ac:chgData name="Kolakowski, Artur" userId="9c34c8cc-b1df-44f6-bea5-dcf7a54ee35f" providerId="ADAL" clId="{19970B13-E101-4117-9908-6E061F982644}" dt="2022-07-14T08:45:04.066" v="680" actId="790"/>
          <ac:spMkLst>
            <pc:docMk/>
            <pc:sldMk cId="3388826880" sldId="443"/>
            <ac:spMk id="3" creationId="{69B13A8A-51A7-4724-B310-4F122FC048BD}"/>
          </ac:spMkLst>
        </pc:spChg>
        <pc:spChg chg="mod">
          <ac:chgData name="Kolakowski, Artur" userId="9c34c8cc-b1df-44f6-bea5-dcf7a54ee35f" providerId="ADAL" clId="{19970B13-E101-4117-9908-6E061F982644}" dt="2022-07-14T08:45:04.012" v="575" actId="790"/>
          <ac:spMkLst>
            <pc:docMk/>
            <pc:sldMk cId="3388826880" sldId="443"/>
            <ac:spMk id="5" creationId="{B6197ACF-35BB-43BF-B106-3FC9CE2E1A30}"/>
          </ac:spMkLst>
        </pc:spChg>
        <pc:spChg chg="mod">
          <ac:chgData name="Kolakowski, Artur" userId="9c34c8cc-b1df-44f6-bea5-dcf7a54ee35f" providerId="ADAL" clId="{19970B13-E101-4117-9908-6E061F982644}" dt="2022-07-14T08:45:04.012" v="576" actId="790"/>
          <ac:spMkLst>
            <pc:docMk/>
            <pc:sldMk cId="3388826880" sldId="443"/>
            <ac:spMk id="6" creationId="{6291763D-DE3B-493C-B5CD-0CE8C94D4938}"/>
          </ac:spMkLst>
        </pc:spChg>
        <pc:spChg chg="mod">
          <ac:chgData name="Kolakowski, Artur" userId="9c34c8cc-b1df-44f6-bea5-dcf7a54ee35f" providerId="ADAL" clId="{19970B13-E101-4117-9908-6E061F982644}" dt="2022-07-14T08:45:04.012" v="577" actId="790"/>
          <ac:spMkLst>
            <pc:docMk/>
            <pc:sldMk cId="3388826880" sldId="443"/>
            <ac:spMk id="8" creationId="{4C7EDCFC-9745-48EB-B09C-4110B18FDF8C}"/>
          </ac:spMkLst>
        </pc:spChg>
        <pc:spChg chg="mod">
          <ac:chgData name="Kolakowski, Artur" userId="9c34c8cc-b1df-44f6-bea5-dcf7a54ee35f" providerId="ADAL" clId="{19970B13-E101-4117-9908-6E061F982644}" dt="2022-07-14T08:45:04.012" v="580" actId="790"/>
          <ac:spMkLst>
            <pc:docMk/>
            <pc:sldMk cId="3388826880" sldId="443"/>
            <ac:spMk id="11" creationId="{222CF65A-CDD0-42FE-8BB0-6C335FBB456D}"/>
          </ac:spMkLst>
        </pc:spChg>
        <pc:spChg chg="mod">
          <ac:chgData name="Kolakowski, Artur" userId="9c34c8cc-b1df-44f6-bea5-dcf7a54ee35f" providerId="ADAL" clId="{19970B13-E101-4117-9908-6E061F982644}" dt="2022-07-14T08:45:04.012" v="583" actId="790"/>
          <ac:spMkLst>
            <pc:docMk/>
            <pc:sldMk cId="3388826880" sldId="443"/>
            <ac:spMk id="12" creationId="{08B4A3DA-D9DC-4315-A984-EC4CA42DBFA1}"/>
          </ac:spMkLst>
        </pc:spChg>
        <pc:spChg chg="mod">
          <ac:chgData name="Kolakowski, Artur" userId="9c34c8cc-b1df-44f6-bea5-dcf7a54ee35f" providerId="ADAL" clId="{19970B13-E101-4117-9908-6E061F982644}" dt="2022-07-14T08:45:04.019" v="586" actId="790"/>
          <ac:spMkLst>
            <pc:docMk/>
            <pc:sldMk cId="3388826880" sldId="443"/>
            <ac:spMk id="13" creationId="{466B56B3-0F99-4816-866E-0DE81539CA80}"/>
          </ac:spMkLst>
        </pc:spChg>
        <pc:spChg chg="mod">
          <ac:chgData name="Kolakowski, Artur" userId="9c34c8cc-b1df-44f6-bea5-dcf7a54ee35f" providerId="ADAL" clId="{19970B13-E101-4117-9908-6E061F982644}" dt="2022-07-14T08:45:04.019" v="589" actId="790"/>
          <ac:spMkLst>
            <pc:docMk/>
            <pc:sldMk cId="3388826880" sldId="443"/>
            <ac:spMk id="14" creationId="{E0477FB4-2AC2-4FAE-BEBD-474CCC23222C}"/>
          </ac:spMkLst>
        </pc:spChg>
        <pc:spChg chg="mod">
          <ac:chgData name="Kolakowski, Artur" userId="9c34c8cc-b1df-44f6-bea5-dcf7a54ee35f" providerId="ADAL" clId="{19970B13-E101-4117-9908-6E061F982644}" dt="2022-07-14T08:45:04.019" v="592" actId="790"/>
          <ac:spMkLst>
            <pc:docMk/>
            <pc:sldMk cId="3388826880" sldId="443"/>
            <ac:spMk id="15" creationId="{6167F991-6EAE-4AFD-9050-46626F9B6742}"/>
          </ac:spMkLst>
        </pc:spChg>
        <pc:spChg chg="mod">
          <ac:chgData name="Kolakowski, Artur" userId="9c34c8cc-b1df-44f6-bea5-dcf7a54ee35f" providerId="ADAL" clId="{19970B13-E101-4117-9908-6E061F982644}" dt="2022-07-14T08:45:04.019" v="595" actId="790"/>
          <ac:spMkLst>
            <pc:docMk/>
            <pc:sldMk cId="3388826880" sldId="443"/>
            <ac:spMk id="16" creationId="{0DEFA666-D3FD-4F4B-AF72-108705772AE3}"/>
          </ac:spMkLst>
        </pc:spChg>
        <pc:spChg chg="mod">
          <ac:chgData name="Kolakowski, Artur" userId="9c34c8cc-b1df-44f6-bea5-dcf7a54ee35f" providerId="ADAL" clId="{19970B13-E101-4117-9908-6E061F982644}" dt="2022-07-14T08:45:04.019" v="598" actId="790"/>
          <ac:spMkLst>
            <pc:docMk/>
            <pc:sldMk cId="3388826880" sldId="443"/>
            <ac:spMk id="17" creationId="{F47B1FA5-A4A5-41AF-8F82-CBFEDED7D607}"/>
          </ac:spMkLst>
        </pc:spChg>
        <pc:spChg chg="mod">
          <ac:chgData name="Kolakowski, Artur" userId="9c34c8cc-b1df-44f6-bea5-dcf7a54ee35f" providerId="ADAL" clId="{19970B13-E101-4117-9908-6E061F982644}" dt="2022-07-14T08:45:04.019" v="601" actId="790"/>
          <ac:spMkLst>
            <pc:docMk/>
            <pc:sldMk cId="3388826880" sldId="443"/>
            <ac:spMk id="18" creationId="{FE763D01-2560-4469-A596-362CC1DA5676}"/>
          </ac:spMkLst>
        </pc:spChg>
        <pc:spChg chg="mod">
          <ac:chgData name="Kolakowski, Artur" userId="9c34c8cc-b1df-44f6-bea5-dcf7a54ee35f" providerId="ADAL" clId="{19970B13-E101-4117-9908-6E061F982644}" dt="2022-07-14T08:45:04.019" v="604" actId="790"/>
          <ac:spMkLst>
            <pc:docMk/>
            <pc:sldMk cId="3388826880" sldId="443"/>
            <ac:spMk id="19" creationId="{DE8D12EA-57FB-4BD6-B34E-5D4A4D2081FE}"/>
          </ac:spMkLst>
        </pc:spChg>
        <pc:spChg chg="mod">
          <ac:chgData name="Kolakowski, Artur" userId="9c34c8cc-b1df-44f6-bea5-dcf7a54ee35f" providerId="ADAL" clId="{19970B13-E101-4117-9908-6E061F982644}" dt="2022-07-14T08:45:04.019" v="607" actId="790"/>
          <ac:spMkLst>
            <pc:docMk/>
            <pc:sldMk cId="3388826880" sldId="443"/>
            <ac:spMk id="20" creationId="{B0894714-13C5-4B74-8FC0-15EE4513C0FD}"/>
          </ac:spMkLst>
        </pc:spChg>
        <pc:spChg chg="mod">
          <ac:chgData name="Kolakowski, Artur" userId="9c34c8cc-b1df-44f6-bea5-dcf7a54ee35f" providerId="ADAL" clId="{19970B13-E101-4117-9908-6E061F982644}" dt="2022-07-14T08:45:04.019" v="610" actId="790"/>
          <ac:spMkLst>
            <pc:docMk/>
            <pc:sldMk cId="3388826880" sldId="443"/>
            <ac:spMk id="21" creationId="{93C6715E-AAF2-4344-BA68-2BF13DFCF9F9}"/>
          </ac:spMkLst>
        </pc:spChg>
        <pc:spChg chg="mod">
          <ac:chgData name="Kolakowski, Artur" userId="9c34c8cc-b1df-44f6-bea5-dcf7a54ee35f" providerId="ADAL" clId="{19970B13-E101-4117-9908-6E061F982644}" dt="2022-07-14T08:45:04.034" v="613" actId="790"/>
          <ac:spMkLst>
            <pc:docMk/>
            <pc:sldMk cId="3388826880" sldId="443"/>
            <ac:spMk id="22" creationId="{019E5ED4-C7A8-435E-8C0A-F4C8EA4F050F}"/>
          </ac:spMkLst>
        </pc:spChg>
        <pc:spChg chg="mod">
          <ac:chgData name="Kolakowski, Artur" userId="9c34c8cc-b1df-44f6-bea5-dcf7a54ee35f" providerId="ADAL" clId="{19970B13-E101-4117-9908-6E061F982644}" dt="2022-07-14T08:45:04.034" v="616" actId="790"/>
          <ac:spMkLst>
            <pc:docMk/>
            <pc:sldMk cId="3388826880" sldId="443"/>
            <ac:spMk id="23" creationId="{3F142919-B620-4158-B1D0-3DC59CAC7025}"/>
          </ac:spMkLst>
        </pc:spChg>
        <pc:spChg chg="mod">
          <ac:chgData name="Kolakowski, Artur" userId="9c34c8cc-b1df-44f6-bea5-dcf7a54ee35f" providerId="ADAL" clId="{19970B13-E101-4117-9908-6E061F982644}" dt="2022-07-14T08:45:04.034" v="619" actId="790"/>
          <ac:spMkLst>
            <pc:docMk/>
            <pc:sldMk cId="3388826880" sldId="443"/>
            <ac:spMk id="24" creationId="{31CA5081-CDD6-4DAF-8488-54125A2DB2EA}"/>
          </ac:spMkLst>
        </pc:spChg>
        <pc:spChg chg="mod">
          <ac:chgData name="Kolakowski, Artur" userId="9c34c8cc-b1df-44f6-bea5-dcf7a54ee35f" providerId="ADAL" clId="{19970B13-E101-4117-9908-6E061F982644}" dt="2022-07-14T08:45:04.034" v="622" actId="790"/>
          <ac:spMkLst>
            <pc:docMk/>
            <pc:sldMk cId="3388826880" sldId="443"/>
            <ac:spMk id="25" creationId="{F1B17CA8-215C-4A26-A290-5CFFE923BBB9}"/>
          </ac:spMkLst>
        </pc:spChg>
        <pc:spChg chg="mod">
          <ac:chgData name="Kolakowski, Artur" userId="9c34c8cc-b1df-44f6-bea5-dcf7a54ee35f" providerId="ADAL" clId="{19970B13-E101-4117-9908-6E061F982644}" dt="2022-07-14T08:45:04.034" v="625" actId="790"/>
          <ac:spMkLst>
            <pc:docMk/>
            <pc:sldMk cId="3388826880" sldId="443"/>
            <ac:spMk id="26" creationId="{3F52E451-A617-4FE1-956F-3DBCCCFA7836}"/>
          </ac:spMkLst>
        </pc:spChg>
        <pc:spChg chg="mod">
          <ac:chgData name="Kolakowski, Artur" userId="9c34c8cc-b1df-44f6-bea5-dcf7a54ee35f" providerId="ADAL" clId="{19970B13-E101-4117-9908-6E061F982644}" dt="2022-07-14T08:45:04.034" v="628" actId="790"/>
          <ac:spMkLst>
            <pc:docMk/>
            <pc:sldMk cId="3388826880" sldId="443"/>
            <ac:spMk id="27" creationId="{7DB57767-56C9-42ED-8CCF-6B6401206FB1}"/>
          </ac:spMkLst>
        </pc:spChg>
        <pc:spChg chg="mod">
          <ac:chgData name="Kolakowski, Artur" userId="9c34c8cc-b1df-44f6-bea5-dcf7a54ee35f" providerId="ADAL" clId="{19970B13-E101-4117-9908-6E061F982644}" dt="2022-07-14T08:45:04.034" v="631" actId="790"/>
          <ac:spMkLst>
            <pc:docMk/>
            <pc:sldMk cId="3388826880" sldId="443"/>
            <ac:spMk id="28" creationId="{F2D8579E-B33F-4903-9998-20E13586BE58}"/>
          </ac:spMkLst>
        </pc:spChg>
        <pc:spChg chg="mod">
          <ac:chgData name="Kolakowski, Artur" userId="9c34c8cc-b1df-44f6-bea5-dcf7a54ee35f" providerId="ADAL" clId="{19970B13-E101-4117-9908-6E061F982644}" dt="2022-07-14T08:45:04.034" v="634" actId="790"/>
          <ac:spMkLst>
            <pc:docMk/>
            <pc:sldMk cId="3388826880" sldId="443"/>
            <ac:spMk id="29" creationId="{9439E3BF-7132-4014-A4A0-0D7116781120}"/>
          </ac:spMkLst>
        </pc:spChg>
        <pc:spChg chg="mod">
          <ac:chgData name="Kolakowski, Artur" userId="9c34c8cc-b1df-44f6-bea5-dcf7a54ee35f" providerId="ADAL" clId="{19970B13-E101-4117-9908-6E061F982644}" dt="2022-07-14T08:45:04.034" v="637" actId="790"/>
          <ac:spMkLst>
            <pc:docMk/>
            <pc:sldMk cId="3388826880" sldId="443"/>
            <ac:spMk id="30" creationId="{7E2E1C53-326D-49F7-BAFB-B2567D13A95B}"/>
          </ac:spMkLst>
        </pc:spChg>
        <pc:spChg chg="mod">
          <ac:chgData name="Kolakowski, Artur" userId="9c34c8cc-b1df-44f6-bea5-dcf7a54ee35f" providerId="ADAL" clId="{19970B13-E101-4117-9908-6E061F982644}" dt="2022-07-14T08:45:04.034" v="640" actId="790"/>
          <ac:spMkLst>
            <pc:docMk/>
            <pc:sldMk cId="3388826880" sldId="443"/>
            <ac:spMk id="31" creationId="{5C4A017E-FCE1-460D-90A4-A8E90C7E0688}"/>
          </ac:spMkLst>
        </pc:spChg>
        <pc:spChg chg="mod">
          <ac:chgData name="Kolakowski, Artur" userId="9c34c8cc-b1df-44f6-bea5-dcf7a54ee35f" providerId="ADAL" clId="{19970B13-E101-4117-9908-6E061F982644}" dt="2022-07-14T08:45:04.050" v="642" actId="790"/>
          <ac:spMkLst>
            <pc:docMk/>
            <pc:sldMk cId="3388826880" sldId="443"/>
            <ac:spMk id="32" creationId="{E77A953D-1AE8-4793-A320-977C31D681F9}"/>
          </ac:spMkLst>
        </pc:spChg>
        <pc:spChg chg="mod">
          <ac:chgData name="Kolakowski, Artur" userId="9c34c8cc-b1df-44f6-bea5-dcf7a54ee35f" providerId="ADAL" clId="{19970B13-E101-4117-9908-6E061F982644}" dt="2022-07-14T08:45:04.050" v="644" actId="790"/>
          <ac:spMkLst>
            <pc:docMk/>
            <pc:sldMk cId="3388826880" sldId="443"/>
            <ac:spMk id="33" creationId="{3A63FF18-325D-4B87-9B6A-9B9020BD46B2}"/>
          </ac:spMkLst>
        </pc:spChg>
        <pc:spChg chg="mod">
          <ac:chgData name="Kolakowski, Artur" userId="9c34c8cc-b1df-44f6-bea5-dcf7a54ee35f" providerId="ADAL" clId="{19970B13-E101-4117-9908-6E061F982644}" dt="2022-07-14T08:45:04.050" v="646" actId="790"/>
          <ac:spMkLst>
            <pc:docMk/>
            <pc:sldMk cId="3388826880" sldId="443"/>
            <ac:spMk id="34" creationId="{72579216-2620-407E-AC90-4519FFB6CCF6}"/>
          </ac:spMkLst>
        </pc:spChg>
        <pc:spChg chg="mod">
          <ac:chgData name="Kolakowski, Artur" userId="9c34c8cc-b1df-44f6-bea5-dcf7a54ee35f" providerId="ADAL" clId="{19970B13-E101-4117-9908-6E061F982644}" dt="2022-07-14T08:45:04.050" v="648" actId="790"/>
          <ac:spMkLst>
            <pc:docMk/>
            <pc:sldMk cId="3388826880" sldId="443"/>
            <ac:spMk id="35" creationId="{18F5923A-C720-4BA7-ABB6-F47FA2A64978}"/>
          </ac:spMkLst>
        </pc:spChg>
        <pc:spChg chg="mod">
          <ac:chgData name="Kolakowski, Artur" userId="9c34c8cc-b1df-44f6-bea5-dcf7a54ee35f" providerId="ADAL" clId="{19970B13-E101-4117-9908-6E061F982644}" dt="2022-07-14T08:45:04.050" v="650" actId="790"/>
          <ac:spMkLst>
            <pc:docMk/>
            <pc:sldMk cId="3388826880" sldId="443"/>
            <ac:spMk id="36" creationId="{01FD89A9-7B95-4C6F-9DEA-203F27841799}"/>
          </ac:spMkLst>
        </pc:spChg>
        <pc:spChg chg="mod">
          <ac:chgData name="Kolakowski, Artur" userId="9c34c8cc-b1df-44f6-bea5-dcf7a54ee35f" providerId="ADAL" clId="{19970B13-E101-4117-9908-6E061F982644}" dt="2022-07-14T08:45:04.050" v="655" actId="790"/>
          <ac:spMkLst>
            <pc:docMk/>
            <pc:sldMk cId="3388826880" sldId="443"/>
            <ac:spMk id="37" creationId="{2E0A6C99-7F51-4BFB-B28C-5FE120F1D67F}"/>
          </ac:spMkLst>
        </pc:spChg>
        <pc:spChg chg="mod">
          <ac:chgData name="Kolakowski, Artur" userId="9c34c8cc-b1df-44f6-bea5-dcf7a54ee35f" providerId="ADAL" clId="{19970B13-E101-4117-9908-6E061F982644}" dt="2022-07-14T08:45:04.050" v="657" actId="790"/>
          <ac:spMkLst>
            <pc:docMk/>
            <pc:sldMk cId="3388826880" sldId="443"/>
            <ac:spMk id="38" creationId="{99F7B672-18A8-4410-9DC2-353D49B816CA}"/>
          </ac:spMkLst>
        </pc:spChg>
        <pc:spChg chg="mod">
          <ac:chgData name="Kolakowski, Artur" userId="9c34c8cc-b1df-44f6-bea5-dcf7a54ee35f" providerId="ADAL" clId="{19970B13-E101-4117-9908-6E061F982644}" dt="2022-07-14T08:45:04.050" v="659" actId="790"/>
          <ac:spMkLst>
            <pc:docMk/>
            <pc:sldMk cId="3388826880" sldId="443"/>
            <ac:spMk id="39" creationId="{E77278AE-6C09-477F-AADC-A9EE3E36BEA6}"/>
          </ac:spMkLst>
        </pc:spChg>
        <pc:spChg chg="mod">
          <ac:chgData name="Kolakowski, Artur" userId="9c34c8cc-b1df-44f6-bea5-dcf7a54ee35f" providerId="ADAL" clId="{19970B13-E101-4117-9908-6E061F982644}" dt="2022-07-14T08:45:04.050" v="661" actId="790"/>
          <ac:spMkLst>
            <pc:docMk/>
            <pc:sldMk cId="3388826880" sldId="443"/>
            <ac:spMk id="40" creationId="{76EF4E2E-72E1-44E5-8665-560048440044}"/>
          </ac:spMkLst>
        </pc:spChg>
        <pc:spChg chg="mod">
          <ac:chgData name="Kolakowski, Artur" userId="9c34c8cc-b1df-44f6-bea5-dcf7a54ee35f" providerId="ADAL" clId="{19970B13-E101-4117-9908-6E061F982644}" dt="2022-07-14T08:45:04.050" v="664" actId="790"/>
          <ac:spMkLst>
            <pc:docMk/>
            <pc:sldMk cId="3388826880" sldId="443"/>
            <ac:spMk id="41" creationId="{37050BC3-2EEA-4BA9-B2D1-AD195DDA9AA8}"/>
          </ac:spMkLst>
        </pc:spChg>
        <pc:spChg chg="mod">
          <ac:chgData name="Kolakowski, Artur" userId="9c34c8cc-b1df-44f6-bea5-dcf7a54ee35f" providerId="ADAL" clId="{19970B13-E101-4117-9908-6E061F982644}" dt="2022-07-14T08:45:04.050" v="667" actId="790"/>
          <ac:spMkLst>
            <pc:docMk/>
            <pc:sldMk cId="3388826880" sldId="443"/>
            <ac:spMk id="42" creationId="{E05D616C-1119-45F9-AB13-5EB63FCA1BA3}"/>
          </ac:spMkLst>
        </pc:spChg>
        <pc:spChg chg="mod">
          <ac:chgData name="Kolakowski, Artur" userId="9c34c8cc-b1df-44f6-bea5-dcf7a54ee35f" providerId="ADAL" clId="{19970B13-E101-4117-9908-6E061F982644}" dt="2022-07-14T08:45:04.050" v="670" actId="790"/>
          <ac:spMkLst>
            <pc:docMk/>
            <pc:sldMk cId="3388826880" sldId="443"/>
            <ac:spMk id="43" creationId="{3464FFD4-10DB-4306-A5DC-623E5346E6C9}"/>
          </ac:spMkLst>
        </pc:spChg>
        <pc:spChg chg="mod">
          <ac:chgData name="Kolakowski, Artur" userId="9c34c8cc-b1df-44f6-bea5-dcf7a54ee35f" providerId="ADAL" clId="{19970B13-E101-4117-9908-6E061F982644}" dt="2022-07-14T08:45:04.066" v="673" actId="790"/>
          <ac:spMkLst>
            <pc:docMk/>
            <pc:sldMk cId="3388826880" sldId="443"/>
            <ac:spMk id="44" creationId="{95A86073-4587-40E6-A07D-4B8A26A02EE6}"/>
          </ac:spMkLst>
        </pc:spChg>
        <pc:spChg chg="mod">
          <ac:chgData name="Kolakowski, Artur" userId="9c34c8cc-b1df-44f6-bea5-dcf7a54ee35f" providerId="ADAL" clId="{19970B13-E101-4117-9908-6E061F982644}" dt="2022-07-14T08:45:04.066" v="676" actId="790"/>
          <ac:spMkLst>
            <pc:docMk/>
            <pc:sldMk cId="3388826880" sldId="443"/>
            <ac:spMk id="45" creationId="{A260D902-0A28-45FC-93D1-11EEF437A503}"/>
          </ac:spMkLst>
        </pc:spChg>
        <pc:spChg chg="mod">
          <ac:chgData name="Kolakowski, Artur" userId="9c34c8cc-b1df-44f6-bea5-dcf7a54ee35f" providerId="ADAL" clId="{19970B13-E101-4117-9908-6E061F982644}" dt="2022-07-14T08:45:04.066" v="678" actId="790"/>
          <ac:spMkLst>
            <pc:docMk/>
            <pc:sldMk cId="3388826880" sldId="443"/>
            <ac:spMk id="46" creationId="{083892F4-5F55-418D-87AD-219670D890BC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29" v="24556" actId="790"/>
        <pc:sldMkLst>
          <pc:docMk/>
          <pc:sldMk cId="3243432419" sldId="444"/>
        </pc:sldMkLst>
        <pc:spChg chg="mod">
          <ac:chgData name="Kolakowski, Artur" userId="9c34c8cc-b1df-44f6-bea5-dcf7a54ee35f" providerId="ADAL" clId="{19970B13-E101-4117-9908-6E061F982644}" dt="2022-07-14T08:45:04.119" v="790" actId="790"/>
          <ac:spMkLst>
            <pc:docMk/>
            <pc:sldMk cId="3243432419" sldId="444"/>
            <ac:spMk id="2" creationId="{C86BCD1E-9468-4124-AD88-3725B4D9D0F8}"/>
          </ac:spMkLst>
        </pc:spChg>
        <pc:spChg chg="mod">
          <ac:chgData name="Kolakowski, Artur" userId="9c34c8cc-b1df-44f6-bea5-dcf7a54ee35f" providerId="ADAL" clId="{19970B13-E101-4117-9908-6E061F982644}" dt="2022-07-14T08:45:04.066" v="684" actId="790"/>
          <ac:spMkLst>
            <pc:docMk/>
            <pc:sldMk cId="3243432419" sldId="444"/>
            <ac:spMk id="4" creationId="{A3F91199-6A39-4B83-8A61-4B18F59DC115}"/>
          </ac:spMkLst>
        </pc:spChg>
        <pc:spChg chg="mod">
          <ac:chgData name="Kolakowski, Artur" userId="9c34c8cc-b1df-44f6-bea5-dcf7a54ee35f" providerId="ADAL" clId="{19970B13-E101-4117-9908-6E061F982644}" dt="2022-07-14T08:45:04.066" v="685" actId="790"/>
          <ac:spMkLst>
            <pc:docMk/>
            <pc:sldMk cId="3243432419" sldId="444"/>
            <ac:spMk id="6" creationId="{305CB4DA-60AE-495A-AF55-0055B1AEDA4B}"/>
          </ac:spMkLst>
        </pc:spChg>
        <pc:spChg chg="mod">
          <ac:chgData name="Kolakowski, Artur" userId="9c34c8cc-b1df-44f6-bea5-dcf7a54ee35f" providerId="ADAL" clId="{19970B13-E101-4117-9908-6E061F982644}" dt="2022-07-14T08:45:04.066" v="688" actId="790"/>
          <ac:spMkLst>
            <pc:docMk/>
            <pc:sldMk cId="3243432419" sldId="444"/>
            <ac:spMk id="8" creationId="{5A603A1F-F080-4169-A9CC-2D956449407B}"/>
          </ac:spMkLst>
        </pc:spChg>
        <pc:spChg chg="mod">
          <ac:chgData name="Kolakowski, Artur" userId="9c34c8cc-b1df-44f6-bea5-dcf7a54ee35f" providerId="ADAL" clId="{19970B13-E101-4117-9908-6E061F982644}" dt="2022-07-14T08:45:04.066" v="689" actId="790"/>
          <ac:spMkLst>
            <pc:docMk/>
            <pc:sldMk cId="3243432419" sldId="444"/>
            <ac:spMk id="9" creationId="{3CE5D2D1-26B2-48D7-9F37-A0CAFDDB0902}"/>
          </ac:spMkLst>
        </pc:spChg>
        <pc:spChg chg="mod">
          <ac:chgData name="Kolakowski, Artur" userId="9c34c8cc-b1df-44f6-bea5-dcf7a54ee35f" providerId="ADAL" clId="{19970B13-E101-4117-9908-6E061F982644}" dt="2022-07-14T08:45:04.066" v="692" actId="790"/>
          <ac:spMkLst>
            <pc:docMk/>
            <pc:sldMk cId="3243432419" sldId="444"/>
            <ac:spMk id="10" creationId="{F9FB8B3A-01B1-46B1-9936-43B7149A6C33}"/>
          </ac:spMkLst>
        </pc:spChg>
        <pc:spChg chg="mod">
          <ac:chgData name="Kolakowski, Artur" userId="9c34c8cc-b1df-44f6-bea5-dcf7a54ee35f" providerId="ADAL" clId="{19970B13-E101-4117-9908-6E061F982644}" dt="2022-07-14T08:45:04.066" v="693" actId="790"/>
          <ac:spMkLst>
            <pc:docMk/>
            <pc:sldMk cId="3243432419" sldId="444"/>
            <ac:spMk id="11" creationId="{DB2DB9BC-22F5-4F3C-96E1-8E5C69F9F367}"/>
          </ac:spMkLst>
        </pc:spChg>
        <pc:spChg chg="mod">
          <ac:chgData name="Kolakowski, Artur" userId="9c34c8cc-b1df-44f6-bea5-dcf7a54ee35f" providerId="ADAL" clId="{19970B13-E101-4117-9908-6E061F982644}" dt="2022-07-14T08:45:04.066" v="696" actId="790"/>
          <ac:spMkLst>
            <pc:docMk/>
            <pc:sldMk cId="3243432419" sldId="444"/>
            <ac:spMk id="12" creationId="{3A967D2C-7DD4-4966-A878-20EFC2BC5812}"/>
          </ac:spMkLst>
        </pc:spChg>
        <pc:spChg chg="mod">
          <ac:chgData name="Kolakowski, Artur" userId="9c34c8cc-b1df-44f6-bea5-dcf7a54ee35f" providerId="ADAL" clId="{19970B13-E101-4117-9908-6E061F982644}" dt="2022-07-14T08:45:04.066" v="697" actId="790"/>
          <ac:spMkLst>
            <pc:docMk/>
            <pc:sldMk cId="3243432419" sldId="444"/>
            <ac:spMk id="13" creationId="{1BC7CFDC-83BB-4842-BAC8-23DF4BEEA64A}"/>
          </ac:spMkLst>
        </pc:spChg>
        <pc:spChg chg="mod">
          <ac:chgData name="Kolakowski, Artur" userId="9c34c8cc-b1df-44f6-bea5-dcf7a54ee35f" providerId="ADAL" clId="{19970B13-E101-4117-9908-6E061F982644}" dt="2022-07-14T08:45:04.081" v="700" actId="790"/>
          <ac:spMkLst>
            <pc:docMk/>
            <pc:sldMk cId="3243432419" sldId="444"/>
            <ac:spMk id="14" creationId="{65B7A76E-C6A9-4E1D-A659-50AB2B5EEADD}"/>
          </ac:spMkLst>
        </pc:spChg>
        <pc:spChg chg="mod">
          <ac:chgData name="Kolakowski, Artur" userId="9c34c8cc-b1df-44f6-bea5-dcf7a54ee35f" providerId="ADAL" clId="{19970B13-E101-4117-9908-6E061F982644}" dt="2022-07-14T08:45:04.081" v="701" actId="790"/>
          <ac:spMkLst>
            <pc:docMk/>
            <pc:sldMk cId="3243432419" sldId="444"/>
            <ac:spMk id="15" creationId="{A0E68828-CE97-4353-9B78-22C94EC188DA}"/>
          </ac:spMkLst>
        </pc:spChg>
        <pc:spChg chg="mod">
          <ac:chgData name="Kolakowski, Artur" userId="9c34c8cc-b1df-44f6-bea5-dcf7a54ee35f" providerId="ADAL" clId="{19970B13-E101-4117-9908-6E061F982644}" dt="2022-07-14T08:45:04.081" v="704" actId="790"/>
          <ac:spMkLst>
            <pc:docMk/>
            <pc:sldMk cId="3243432419" sldId="444"/>
            <ac:spMk id="16" creationId="{90EDD1E3-3C14-43AD-9308-7BF33948E6A6}"/>
          </ac:spMkLst>
        </pc:spChg>
        <pc:spChg chg="mod">
          <ac:chgData name="Kolakowski, Artur" userId="9c34c8cc-b1df-44f6-bea5-dcf7a54ee35f" providerId="ADAL" clId="{19970B13-E101-4117-9908-6E061F982644}" dt="2022-07-14T08:45:04.081" v="705" actId="790"/>
          <ac:spMkLst>
            <pc:docMk/>
            <pc:sldMk cId="3243432419" sldId="444"/>
            <ac:spMk id="17" creationId="{6971410D-8A1C-4600-A443-D293DCEE3096}"/>
          </ac:spMkLst>
        </pc:spChg>
        <pc:spChg chg="mod">
          <ac:chgData name="Kolakowski, Artur" userId="9c34c8cc-b1df-44f6-bea5-dcf7a54ee35f" providerId="ADAL" clId="{19970B13-E101-4117-9908-6E061F982644}" dt="2022-07-14T08:45:04.081" v="708" actId="790"/>
          <ac:spMkLst>
            <pc:docMk/>
            <pc:sldMk cId="3243432419" sldId="444"/>
            <ac:spMk id="18" creationId="{9F633CFE-59B3-446D-A55D-7DCB2838C9B6}"/>
          </ac:spMkLst>
        </pc:spChg>
        <pc:spChg chg="mod">
          <ac:chgData name="Kolakowski, Artur" userId="9c34c8cc-b1df-44f6-bea5-dcf7a54ee35f" providerId="ADAL" clId="{19970B13-E101-4117-9908-6E061F982644}" dt="2022-07-14T08:45:04.081" v="709" actId="790"/>
          <ac:spMkLst>
            <pc:docMk/>
            <pc:sldMk cId="3243432419" sldId="444"/>
            <ac:spMk id="19" creationId="{DCBE70E0-2122-49C6-B876-C8F84B34A618}"/>
          </ac:spMkLst>
        </pc:spChg>
        <pc:spChg chg="mod">
          <ac:chgData name="Kolakowski, Artur" userId="9c34c8cc-b1df-44f6-bea5-dcf7a54ee35f" providerId="ADAL" clId="{19970B13-E101-4117-9908-6E061F982644}" dt="2022-07-14T08:45:04.081" v="712" actId="790"/>
          <ac:spMkLst>
            <pc:docMk/>
            <pc:sldMk cId="3243432419" sldId="444"/>
            <ac:spMk id="20" creationId="{7F74758F-9102-48B3-87C9-1892218F7714}"/>
          </ac:spMkLst>
        </pc:spChg>
        <pc:spChg chg="mod">
          <ac:chgData name="Kolakowski, Artur" userId="9c34c8cc-b1df-44f6-bea5-dcf7a54ee35f" providerId="ADAL" clId="{19970B13-E101-4117-9908-6E061F982644}" dt="2022-07-14T08:45:04.081" v="713" actId="790"/>
          <ac:spMkLst>
            <pc:docMk/>
            <pc:sldMk cId="3243432419" sldId="444"/>
            <ac:spMk id="21" creationId="{C3F3D09C-5BA3-4690-B3EC-206B9A3CC5A9}"/>
          </ac:spMkLst>
        </pc:spChg>
        <pc:spChg chg="mod">
          <ac:chgData name="Kolakowski, Artur" userId="9c34c8cc-b1df-44f6-bea5-dcf7a54ee35f" providerId="ADAL" clId="{19970B13-E101-4117-9908-6E061F982644}" dt="2022-07-14T08:45:04.081" v="716" actId="790"/>
          <ac:spMkLst>
            <pc:docMk/>
            <pc:sldMk cId="3243432419" sldId="444"/>
            <ac:spMk id="22" creationId="{D515A451-E288-48C6-97B4-82895BD5468A}"/>
          </ac:spMkLst>
        </pc:spChg>
        <pc:spChg chg="mod">
          <ac:chgData name="Kolakowski, Artur" userId="9c34c8cc-b1df-44f6-bea5-dcf7a54ee35f" providerId="ADAL" clId="{19970B13-E101-4117-9908-6E061F982644}" dt="2022-07-14T08:45:04.081" v="717" actId="790"/>
          <ac:spMkLst>
            <pc:docMk/>
            <pc:sldMk cId="3243432419" sldId="444"/>
            <ac:spMk id="23" creationId="{839E5EC6-582F-448E-B931-BDDFB5F50FD2}"/>
          </ac:spMkLst>
        </pc:spChg>
        <pc:spChg chg="mod">
          <ac:chgData name="Kolakowski, Artur" userId="9c34c8cc-b1df-44f6-bea5-dcf7a54ee35f" providerId="ADAL" clId="{19970B13-E101-4117-9908-6E061F982644}" dt="2022-07-14T08:45:04.081" v="720" actId="790"/>
          <ac:spMkLst>
            <pc:docMk/>
            <pc:sldMk cId="3243432419" sldId="444"/>
            <ac:spMk id="24" creationId="{CE24CCBE-52C8-4A39-8C96-E1D91734553F}"/>
          </ac:spMkLst>
        </pc:spChg>
        <pc:spChg chg="mod">
          <ac:chgData name="Kolakowski, Artur" userId="9c34c8cc-b1df-44f6-bea5-dcf7a54ee35f" providerId="ADAL" clId="{19970B13-E101-4117-9908-6E061F982644}" dt="2022-07-14T08:45:04.081" v="721" actId="790"/>
          <ac:spMkLst>
            <pc:docMk/>
            <pc:sldMk cId="3243432419" sldId="444"/>
            <ac:spMk id="25" creationId="{3C1C69B5-89CA-4A4E-9526-BEC1EAEAA22C}"/>
          </ac:spMkLst>
        </pc:spChg>
        <pc:spChg chg="mod">
          <ac:chgData name="Kolakowski, Artur" userId="9c34c8cc-b1df-44f6-bea5-dcf7a54ee35f" providerId="ADAL" clId="{19970B13-E101-4117-9908-6E061F982644}" dt="2022-07-14T08:45:04.081" v="724" actId="790"/>
          <ac:spMkLst>
            <pc:docMk/>
            <pc:sldMk cId="3243432419" sldId="444"/>
            <ac:spMk id="26" creationId="{C94CD8B3-C75B-4412-9094-5CCF94124DC8}"/>
          </ac:spMkLst>
        </pc:spChg>
        <pc:spChg chg="mod">
          <ac:chgData name="Kolakowski, Artur" userId="9c34c8cc-b1df-44f6-bea5-dcf7a54ee35f" providerId="ADAL" clId="{19970B13-E101-4117-9908-6E061F982644}" dt="2022-07-14T08:45:04.081" v="725" actId="790"/>
          <ac:spMkLst>
            <pc:docMk/>
            <pc:sldMk cId="3243432419" sldId="444"/>
            <ac:spMk id="27" creationId="{60F89650-8AC9-45E6-98D9-46D0ADBBFFCA}"/>
          </ac:spMkLst>
        </pc:spChg>
        <pc:spChg chg="mod">
          <ac:chgData name="Kolakowski, Artur" userId="9c34c8cc-b1df-44f6-bea5-dcf7a54ee35f" providerId="ADAL" clId="{19970B13-E101-4117-9908-6E061F982644}" dt="2022-07-14T08:45:04.081" v="728" actId="790"/>
          <ac:spMkLst>
            <pc:docMk/>
            <pc:sldMk cId="3243432419" sldId="444"/>
            <ac:spMk id="28" creationId="{E736CABA-93D3-425F-890F-AD49133917F4}"/>
          </ac:spMkLst>
        </pc:spChg>
        <pc:spChg chg="mod">
          <ac:chgData name="Kolakowski, Artur" userId="9c34c8cc-b1df-44f6-bea5-dcf7a54ee35f" providerId="ADAL" clId="{19970B13-E101-4117-9908-6E061F982644}" dt="2022-07-14T08:45:04.097" v="729" actId="790"/>
          <ac:spMkLst>
            <pc:docMk/>
            <pc:sldMk cId="3243432419" sldId="444"/>
            <ac:spMk id="29" creationId="{1DD3594D-0FAC-4759-95E1-4954688D2A01}"/>
          </ac:spMkLst>
        </pc:spChg>
        <pc:spChg chg="mod">
          <ac:chgData name="Kolakowski, Artur" userId="9c34c8cc-b1df-44f6-bea5-dcf7a54ee35f" providerId="ADAL" clId="{19970B13-E101-4117-9908-6E061F982644}" dt="2022-07-14T08:45:04.097" v="732" actId="790"/>
          <ac:spMkLst>
            <pc:docMk/>
            <pc:sldMk cId="3243432419" sldId="444"/>
            <ac:spMk id="30" creationId="{80433F1C-F3E1-4A19-9C05-807C02CADC4E}"/>
          </ac:spMkLst>
        </pc:spChg>
        <pc:spChg chg="mod">
          <ac:chgData name="Kolakowski, Artur" userId="9c34c8cc-b1df-44f6-bea5-dcf7a54ee35f" providerId="ADAL" clId="{19970B13-E101-4117-9908-6E061F982644}" dt="2022-07-14T08:45:04.097" v="733" actId="790"/>
          <ac:spMkLst>
            <pc:docMk/>
            <pc:sldMk cId="3243432419" sldId="444"/>
            <ac:spMk id="31" creationId="{E8FCA0A2-9645-4A1E-AE74-5EBD5B7CC304}"/>
          </ac:spMkLst>
        </pc:spChg>
        <pc:spChg chg="mod">
          <ac:chgData name="Kolakowski, Artur" userId="9c34c8cc-b1df-44f6-bea5-dcf7a54ee35f" providerId="ADAL" clId="{19970B13-E101-4117-9908-6E061F982644}" dt="2022-07-14T08:45:04.097" v="736" actId="790"/>
          <ac:spMkLst>
            <pc:docMk/>
            <pc:sldMk cId="3243432419" sldId="444"/>
            <ac:spMk id="32" creationId="{931677B4-2C77-49A3-B263-6A87ABA8D069}"/>
          </ac:spMkLst>
        </pc:spChg>
        <pc:spChg chg="mod">
          <ac:chgData name="Kolakowski, Artur" userId="9c34c8cc-b1df-44f6-bea5-dcf7a54ee35f" providerId="ADAL" clId="{19970B13-E101-4117-9908-6E061F982644}" dt="2022-07-14T08:45:04.097" v="737" actId="790"/>
          <ac:spMkLst>
            <pc:docMk/>
            <pc:sldMk cId="3243432419" sldId="444"/>
            <ac:spMk id="33" creationId="{C6D41972-4A3B-4DDE-BFA1-DF05B1A0A712}"/>
          </ac:spMkLst>
        </pc:spChg>
        <pc:spChg chg="mod">
          <ac:chgData name="Kolakowski, Artur" userId="9c34c8cc-b1df-44f6-bea5-dcf7a54ee35f" providerId="ADAL" clId="{19970B13-E101-4117-9908-6E061F982644}" dt="2022-07-14T08:45:04.097" v="740" actId="790"/>
          <ac:spMkLst>
            <pc:docMk/>
            <pc:sldMk cId="3243432419" sldId="444"/>
            <ac:spMk id="34" creationId="{295BF5D9-D85D-44D9-82A9-C3317DD683DB}"/>
          </ac:spMkLst>
        </pc:spChg>
        <pc:spChg chg="mod">
          <ac:chgData name="Kolakowski, Artur" userId="9c34c8cc-b1df-44f6-bea5-dcf7a54ee35f" providerId="ADAL" clId="{19970B13-E101-4117-9908-6E061F982644}" dt="2022-07-14T08:45:04.097" v="741" actId="790"/>
          <ac:spMkLst>
            <pc:docMk/>
            <pc:sldMk cId="3243432419" sldId="444"/>
            <ac:spMk id="35" creationId="{7EC4040E-D93B-463F-991F-7CB392D454B8}"/>
          </ac:spMkLst>
        </pc:spChg>
        <pc:spChg chg="mod">
          <ac:chgData name="Kolakowski, Artur" userId="9c34c8cc-b1df-44f6-bea5-dcf7a54ee35f" providerId="ADAL" clId="{19970B13-E101-4117-9908-6E061F982644}" dt="2022-07-14T08:45:04.097" v="744" actId="790"/>
          <ac:spMkLst>
            <pc:docMk/>
            <pc:sldMk cId="3243432419" sldId="444"/>
            <ac:spMk id="36" creationId="{1A2DA287-E53C-4B47-B5D6-7F66619AC466}"/>
          </ac:spMkLst>
        </pc:spChg>
        <pc:spChg chg="mod">
          <ac:chgData name="Kolakowski, Artur" userId="9c34c8cc-b1df-44f6-bea5-dcf7a54ee35f" providerId="ADAL" clId="{19970B13-E101-4117-9908-6E061F982644}" dt="2022-07-14T08:45:04.097" v="745" actId="790"/>
          <ac:spMkLst>
            <pc:docMk/>
            <pc:sldMk cId="3243432419" sldId="444"/>
            <ac:spMk id="37" creationId="{08E7E6E6-E337-4170-AB60-1034559DDB30}"/>
          </ac:spMkLst>
        </pc:spChg>
        <pc:spChg chg="mod">
          <ac:chgData name="Kolakowski, Artur" userId="9c34c8cc-b1df-44f6-bea5-dcf7a54ee35f" providerId="ADAL" clId="{19970B13-E101-4117-9908-6E061F982644}" dt="2022-07-14T08:45:04.097" v="748" actId="790"/>
          <ac:spMkLst>
            <pc:docMk/>
            <pc:sldMk cId="3243432419" sldId="444"/>
            <ac:spMk id="38" creationId="{07D57BC2-B6C7-4EFB-B2B9-BF0874C2FECC}"/>
          </ac:spMkLst>
        </pc:spChg>
        <pc:spChg chg="mod">
          <ac:chgData name="Kolakowski, Artur" userId="9c34c8cc-b1df-44f6-bea5-dcf7a54ee35f" providerId="ADAL" clId="{19970B13-E101-4117-9908-6E061F982644}" dt="2022-07-14T08:45:04.097" v="749" actId="790"/>
          <ac:spMkLst>
            <pc:docMk/>
            <pc:sldMk cId="3243432419" sldId="444"/>
            <ac:spMk id="39" creationId="{24FC99AE-7AA4-4C09-B8D5-0D20209AC5B5}"/>
          </ac:spMkLst>
        </pc:spChg>
        <pc:spChg chg="mod">
          <ac:chgData name="Kolakowski, Artur" userId="9c34c8cc-b1df-44f6-bea5-dcf7a54ee35f" providerId="ADAL" clId="{19970B13-E101-4117-9908-6E061F982644}" dt="2022-07-14T08:45:04.097" v="752" actId="790"/>
          <ac:spMkLst>
            <pc:docMk/>
            <pc:sldMk cId="3243432419" sldId="444"/>
            <ac:spMk id="40" creationId="{0A067788-D369-41BE-BC97-D4D32493D6A6}"/>
          </ac:spMkLst>
        </pc:spChg>
        <pc:spChg chg="mod">
          <ac:chgData name="Kolakowski, Artur" userId="9c34c8cc-b1df-44f6-bea5-dcf7a54ee35f" providerId="ADAL" clId="{19970B13-E101-4117-9908-6E061F982644}" dt="2022-07-14T08:45:04.097" v="753" actId="790"/>
          <ac:spMkLst>
            <pc:docMk/>
            <pc:sldMk cId="3243432419" sldId="444"/>
            <ac:spMk id="41" creationId="{E77D5001-B07C-4880-8BDE-1DE06E0BCA61}"/>
          </ac:spMkLst>
        </pc:spChg>
        <pc:spChg chg="mod">
          <ac:chgData name="Kolakowski, Artur" userId="9c34c8cc-b1df-44f6-bea5-dcf7a54ee35f" providerId="ADAL" clId="{19970B13-E101-4117-9908-6E061F982644}" dt="2022-07-14T08:45:04.097" v="756" actId="790"/>
          <ac:spMkLst>
            <pc:docMk/>
            <pc:sldMk cId="3243432419" sldId="444"/>
            <ac:spMk id="42" creationId="{69FE271B-F6C0-4998-96A0-F2632325FAF6}"/>
          </ac:spMkLst>
        </pc:spChg>
        <pc:spChg chg="mod">
          <ac:chgData name="Kolakowski, Artur" userId="9c34c8cc-b1df-44f6-bea5-dcf7a54ee35f" providerId="ADAL" clId="{19970B13-E101-4117-9908-6E061F982644}" dt="2022-07-14T08:45:04.112" v="757" actId="790"/>
          <ac:spMkLst>
            <pc:docMk/>
            <pc:sldMk cId="3243432419" sldId="444"/>
            <ac:spMk id="43" creationId="{676A857A-1167-47EE-8317-9C28D28C783E}"/>
          </ac:spMkLst>
        </pc:spChg>
        <pc:spChg chg="mod">
          <ac:chgData name="Kolakowski, Artur" userId="9c34c8cc-b1df-44f6-bea5-dcf7a54ee35f" providerId="ADAL" clId="{19970B13-E101-4117-9908-6E061F982644}" dt="2022-07-14T08:45:04.112" v="760" actId="790"/>
          <ac:spMkLst>
            <pc:docMk/>
            <pc:sldMk cId="3243432419" sldId="444"/>
            <ac:spMk id="44" creationId="{770C409B-FDA9-4C18-BE4F-AA408FDBA864}"/>
          </ac:spMkLst>
        </pc:spChg>
        <pc:spChg chg="mod">
          <ac:chgData name="Kolakowski, Artur" userId="9c34c8cc-b1df-44f6-bea5-dcf7a54ee35f" providerId="ADAL" clId="{19970B13-E101-4117-9908-6E061F982644}" dt="2022-07-14T08:45:04.112" v="761" actId="790"/>
          <ac:spMkLst>
            <pc:docMk/>
            <pc:sldMk cId="3243432419" sldId="444"/>
            <ac:spMk id="45" creationId="{53F5C352-79FC-4F6C-B5A6-AF1D75048451}"/>
          </ac:spMkLst>
        </pc:spChg>
        <pc:spChg chg="mod">
          <ac:chgData name="Kolakowski, Artur" userId="9c34c8cc-b1df-44f6-bea5-dcf7a54ee35f" providerId="ADAL" clId="{19970B13-E101-4117-9908-6E061F982644}" dt="2022-07-14T08:45:04.112" v="764" actId="790"/>
          <ac:spMkLst>
            <pc:docMk/>
            <pc:sldMk cId="3243432419" sldId="444"/>
            <ac:spMk id="46" creationId="{6315177C-C992-45E4-9B92-6A64002E6992}"/>
          </ac:spMkLst>
        </pc:spChg>
        <pc:spChg chg="mod">
          <ac:chgData name="Kolakowski, Artur" userId="9c34c8cc-b1df-44f6-bea5-dcf7a54ee35f" providerId="ADAL" clId="{19970B13-E101-4117-9908-6E061F982644}" dt="2022-07-14T08:45:04.119" v="767" actId="790"/>
          <ac:spMkLst>
            <pc:docMk/>
            <pc:sldMk cId="3243432419" sldId="444"/>
            <ac:spMk id="47" creationId="{788E48A2-5CC0-4B63-8A60-49116D893AD1}"/>
          </ac:spMkLst>
        </pc:spChg>
        <pc:spChg chg="mod">
          <ac:chgData name="Kolakowski, Artur" userId="9c34c8cc-b1df-44f6-bea5-dcf7a54ee35f" providerId="ADAL" clId="{19970B13-E101-4117-9908-6E061F982644}" dt="2022-07-14T08:45:04.119" v="769" actId="790"/>
          <ac:spMkLst>
            <pc:docMk/>
            <pc:sldMk cId="3243432419" sldId="444"/>
            <ac:spMk id="48" creationId="{6BB1E0AB-859D-4306-945C-515C923BA413}"/>
          </ac:spMkLst>
        </pc:spChg>
        <pc:spChg chg="mod">
          <ac:chgData name="Kolakowski, Artur" userId="9c34c8cc-b1df-44f6-bea5-dcf7a54ee35f" providerId="ADAL" clId="{19970B13-E101-4117-9908-6E061F982644}" dt="2022-07-14T08:45:04.119" v="771" actId="790"/>
          <ac:spMkLst>
            <pc:docMk/>
            <pc:sldMk cId="3243432419" sldId="444"/>
            <ac:spMk id="49" creationId="{3E2EFCC0-DBBE-4C0A-87AC-0FB5413D3098}"/>
          </ac:spMkLst>
        </pc:spChg>
        <pc:spChg chg="mod">
          <ac:chgData name="Kolakowski, Artur" userId="9c34c8cc-b1df-44f6-bea5-dcf7a54ee35f" providerId="ADAL" clId="{19970B13-E101-4117-9908-6E061F982644}" dt="2022-07-14T08:45:04.119" v="773" actId="790"/>
          <ac:spMkLst>
            <pc:docMk/>
            <pc:sldMk cId="3243432419" sldId="444"/>
            <ac:spMk id="50" creationId="{651107F1-64FE-48F6-B823-00C268BD3FFB}"/>
          </ac:spMkLst>
        </pc:spChg>
        <pc:spChg chg="mod">
          <ac:chgData name="Kolakowski, Artur" userId="9c34c8cc-b1df-44f6-bea5-dcf7a54ee35f" providerId="ADAL" clId="{19970B13-E101-4117-9908-6E061F982644}" dt="2022-07-14T08:45:04.119" v="775" actId="790"/>
          <ac:spMkLst>
            <pc:docMk/>
            <pc:sldMk cId="3243432419" sldId="444"/>
            <ac:spMk id="51" creationId="{A5185E61-4A3D-484E-898C-5DAFBA4FD1DC}"/>
          </ac:spMkLst>
        </pc:spChg>
        <pc:spChg chg="mod">
          <ac:chgData name="Kolakowski, Artur" userId="9c34c8cc-b1df-44f6-bea5-dcf7a54ee35f" providerId="ADAL" clId="{19970B13-E101-4117-9908-6E061F982644}" dt="2022-07-14T08:45:04.119" v="777" actId="790"/>
          <ac:spMkLst>
            <pc:docMk/>
            <pc:sldMk cId="3243432419" sldId="444"/>
            <ac:spMk id="52" creationId="{C2DF90C6-8B4D-41DF-BFF8-21935F9A2BDE}"/>
          </ac:spMkLst>
        </pc:spChg>
        <pc:spChg chg="mod">
          <ac:chgData name="Kolakowski, Artur" userId="9c34c8cc-b1df-44f6-bea5-dcf7a54ee35f" providerId="ADAL" clId="{19970B13-E101-4117-9908-6E061F982644}" dt="2022-07-14T08:45:04.119" v="782" actId="790"/>
          <ac:spMkLst>
            <pc:docMk/>
            <pc:sldMk cId="3243432419" sldId="444"/>
            <ac:spMk id="53" creationId="{919E4435-10D8-4F11-BB2C-1EF8AD45E656}"/>
          </ac:spMkLst>
        </pc:spChg>
        <pc:spChg chg="mod">
          <ac:chgData name="Kolakowski, Artur" userId="9c34c8cc-b1df-44f6-bea5-dcf7a54ee35f" providerId="ADAL" clId="{19970B13-E101-4117-9908-6E061F982644}" dt="2022-07-14T08:45:04.119" v="784" actId="790"/>
          <ac:spMkLst>
            <pc:docMk/>
            <pc:sldMk cId="3243432419" sldId="444"/>
            <ac:spMk id="54" creationId="{41886883-CF20-4F85-9895-6AC9924DF6A1}"/>
          </ac:spMkLst>
        </pc:spChg>
        <pc:spChg chg="mod">
          <ac:chgData name="Kolakowski, Artur" userId="9c34c8cc-b1df-44f6-bea5-dcf7a54ee35f" providerId="ADAL" clId="{19970B13-E101-4117-9908-6E061F982644}" dt="2022-07-14T08:45:04.119" v="786" actId="790"/>
          <ac:spMkLst>
            <pc:docMk/>
            <pc:sldMk cId="3243432419" sldId="444"/>
            <ac:spMk id="55" creationId="{EB244168-C425-4BC5-AE96-DBE3A6308E1C}"/>
          </ac:spMkLst>
        </pc:spChg>
        <pc:spChg chg="mod">
          <ac:chgData name="Kolakowski, Artur" userId="9c34c8cc-b1df-44f6-bea5-dcf7a54ee35f" providerId="ADAL" clId="{19970B13-E101-4117-9908-6E061F982644}" dt="2022-07-14T08:45:04.119" v="788" actId="790"/>
          <ac:spMkLst>
            <pc:docMk/>
            <pc:sldMk cId="3243432419" sldId="444"/>
            <ac:spMk id="56" creationId="{9F77D833-1148-4E60-A875-BF39F3AB8E93}"/>
          </ac:spMkLst>
        </pc:spChg>
        <pc:spChg chg="mod">
          <ac:chgData name="Kolakowski, Artur" userId="9c34c8cc-b1df-44f6-bea5-dcf7a54ee35f" providerId="ADAL" clId="{19970B13-E101-4117-9908-6E061F982644}" dt="2022-07-14T08:45:04.119" v="792" actId="790"/>
          <ac:spMkLst>
            <pc:docMk/>
            <pc:sldMk cId="3243432419" sldId="444"/>
            <ac:spMk id="57" creationId="{A5B56D26-BBD8-4014-8E18-94B839A22002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34" v="24558" actId="790"/>
        <pc:sldMkLst>
          <pc:docMk/>
          <pc:sldMk cId="953392186" sldId="445"/>
        </pc:sldMkLst>
        <pc:spChg chg="mod">
          <ac:chgData name="Kolakowski, Artur" userId="9c34c8cc-b1df-44f6-bea5-dcf7a54ee35f" providerId="ADAL" clId="{19970B13-E101-4117-9908-6E061F982644}" dt="2022-07-14T08:45:04.166" v="882" actId="790"/>
          <ac:spMkLst>
            <pc:docMk/>
            <pc:sldMk cId="953392186" sldId="445"/>
            <ac:spMk id="2" creationId="{E9D36212-004A-489D-B501-4057D0E4B886}"/>
          </ac:spMkLst>
        </pc:spChg>
        <pc:spChg chg="mod">
          <ac:chgData name="Kolakowski, Artur" userId="9c34c8cc-b1df-44f6-bea5-dcf7a54ee35f" providerId="ADAL" clId="{19970B13-E101-4117-9908-6E061F982644}" dt="2022-07-14T08:45:04.119" v="794" actId="790"/>
          <ac:spMkLst>
            <pc:docMk/>
            <pc:sldMk cId="953392186" sldId="445"/>
            <ac:spMk id="4" creationId="{AF22D1BF-0D48-4D4D-8A8B-2CC32C57E026}"/>
          </ac:spMkLst>
        </pc:spChg>
        <pc:spChg chg="mod">
          <ac:chgData name="Kolakowski, Artur" userId="9c34c8cc-b1df-44f6-bea5-dcf7a54ee35f" providerId="ADAL" clId="{19970B13-E101-4117-9908-6E061F982644}" dt="2022-07-14T08:45:04.166" v="884" actId="790"/>
          <ac:spMkLst>
            <pc:docMk/>
            <pc:sldMk cId="953392186" sldId="445"/>
            <ac:spMk id="5" creationId="{F4E7EF00-CFA8-402A-9EB5-B9EB6B32B736}"/>
          </ac:spMkLst>
        </pc:spChg>
        <pc:spChg chg="mod">
          <ac:chgData name="Kolakowski, Artur" userId="9c34c8cc-b1df-44f6-bea5-dcf7a54ee35f" providerId="ADAL" clId="{19970B13-E101-4117-9908-6E061F982644}" dt="2022-07-14T08:45:04.119" v="795" actId="790"/>
          <ac:spMkLst>
            <pc:docMk/>
            <pc:sldMk cId="953392186" sldId="445"/>
            <ac:spMk id="7" creationId="{7EDA8B03-28D8-4796-9867-3617D8D21212}"/>
          </ac:spMkLst>
        </pc:spChg>
        <pc:spChg chg="mod">
          <ac:chgData name="Kolakowski, Artur" userId="9c34c8cc-b1df-44f6-bea5-dcf7a54ee35f" providerId="ADAL" clId="{19970B13-E101-4117-9908-6E061F982644}" dt="2022-07-14T08:45:04.119" v="796" actId="790"/>
          <ac:spMkLst>
            <pc:docMk/>
            <pc:sldMk cId="953392186" sldId="445"/>
            <ac:spMk id="8" creationId="{7E2F23B0-51D7-4CEB-8856-1BDFDC5064AD}"/>
          </ac:spMkLst>
        </pc:spChg>
        <pc:spChg chg="mod">
          <ac:chgData name="Kolakowski, Artur" userId="9c34c8cc-b1df-44f6-bea5-dcf7a54ee35f" providerId="ADAL" clId="{19970B13-E101-4117-9908-6E061F982644}" dt="2022-07-14T08:45:04.119" v="797" actId="790"/>
          <ac:spMkLst>
            <pc:docMk/>
            <pc:sldMk cId="953392186" sldId="445"/>
            <ac:spMk id="11" creationId="{7077D493-2F74-480C-A0D3-BDEF8D968AA7}"/>
          </ac:spMkLst>
        </pc:spChg>
        <pc:spChg chg="mod">
          <ac:chgData name="Kolakowski, Artur" userId="9c34c8cc-b1df-44f6-bea5-dcf7a54ee35f" providerId="ADAL" clId="{19970B13-E101-4117-9908-6E061F982644}" dt="2022-07-14T08:45:04.119" v="798" actId="790"/>
          <ac:spMkLst>
            <pc:docMk/>
            <pc:sldMk cId="953392186" sldId="445"/>
            <ac:spMk id="13" creationId="{12107968-1951-4776-9691-E9081CF63DB5}"/>
          </ac:spMkLst>
        </pc:spChg>
        <pc:spChg chg="mod">
          <ac:chgData name="Kolakowski, Artur" userId="9c34c8cc-b1df-44f6-bea5-dcf7a54ee35f" providerId="ADAL" clId="{19970B13-E101-4117-9908-6E061F982644}" dt="2022-07-14T08:45:04.135" v="801" actId="790"/>
          <ac:spMkLst>
            <pc:docMk/>
            <pc:sldMk cId="953392186" sldId="445"/>
            <ac:spMk id="15" creationId="{25000228-9A27-43D5-97B8-EFB1B826E095}"/>
          </ac:spMkLst>
        </pc:spChg>
        <pc:spChg chg="mod">
          <ac:chgData name="Kolakowski, Artur" userId="9c34c8cc-b1df-44f6-bea5-dcf7a54ee35f" providerId="ADAL" clId="{19970B13-E101-4117-9908-6E061F982644}" dt="2022-07-14T08:45:04.135" v="804" actId="790"/>
          <ac:spMkLst>
            <pc:docMk/>
            <pc:sldMk cId="953392186" sldId="445"/>
            <ac:spMk id="16" creationId="{99193CFC-09D5-4207-9930-1D8F8676D39A}"/>
          </ac:spMkLst>
        </pc:spChg>
        <pc:spChg chg="mod">
          <ac:chgData name="Kolakowski, Artur" userId="9c34c8cc-b1df-44f6-bea5-dcf7a54ee35f" providerId="ADAL" clId="{19970B13-E101-4117-9908-6E061F982644}" dt="2022-07-14T08:45:04.135" v="807" actId="790"/>
          <ac:spMkLst>
            <pc:docMk/>
            <pc:sldMk cId="953392186" sldId="445"/>
            <ac:spMk id="17" creationId="{78C5FABF-46D5-41A6-B588-FDFD2B674F72}"/>
          </ac:spMkLst>
        </pc:spChg>
        <pc:spChg chg="mod">
          <ac:chgData name="Kolakowski, Artur" userId="9c34c8cc-b1df-44f6-bea5-dcf7a54ee35f" providerId="ADAL" clId="{19970B13-E101-4117-9908-6E061F982644}" dt="2022-07-14T08:45:04.135" v="810" actId="790"/>
          <ac:spMkLst>
            <pc:docMk/>
            <pc:sldMk cId="953392186" sldId="445"/>
            <ac:spMk id="18" creationId="{854058B5-64E5-4BE9-B655-E65C9B68EFCC}"/>
          </ac:spMkLst>
        </pc:spChg>
        <pc:spChg chg="mod">
          <ac:chgData name="Kolakowski, Artur" userId="9c34c8cc-b1df-44f6-bea5-dcf7a54ee35f" providerId="ADAL" clId="{19970B13-E101-4117-9908-6E061F982644}" dt="2022-07-14T08:45:04.135" v="813" actId="790"/>
          <ac:spMkLst>
            <pc:docMk/>
            <pc:sldMk cId="953392186" sldId="445"/>
            <ac:spMk id="19" creationId="{266D9E81-AFA0-4A6D-9FDC-E5E94A8DD531}"/>
          </ac:spMkLst>
        </pc:spChg>
        <pc:spChg chg="mod">
          <ac:chgData name="Kolakowski, Artur" userId="9c34c8cc-b1df-44f6-bea5-dcf7a54ee35f" providerId="ADAL" clId="{19970B13-E101-4117-9908-6E061F982644}" dt="2022-07-14T08:45:04.135" v="816" actId="790"/>
          <ac:spMkLst>
            <pc:docMk/>
            <pc:sldMk cId="953392186" sldId="445"/>
            <ac:spMk id="20" creationId="{7C85D16D-E900-4601-A391-B4CAB7F018C7}"/>
          </ac:spMkLst>
        </pc:spChg>
        <pc:spChg chg="mod">
          <ac:chgData name="Kolakowski, Artur" userId="9c34c8cc-b1df-44f6-bea5-dcf7a54ee35f" providerId="ADAL" clId="{19970B13-E101-4117-9908-6E061F982644}" dt="2022-07-14T08:45:04.135" v="819" actId="790"/>
          <ac:spMkLst>
            <pc:docMk/>
            <pc:sldMk cId="953392186" sldId="445"/>
            <ac:spMk id="21" creationId="{E05BF185-85DC-40BE-A440-6AA8D0F8024F}"/>
          </ac:spMkLst>
        </pc:spChg>
        <pc:spChg chg="mod">
          <ac:chgData name="Kolakowski, Artur" userId="9c34c8cc-b1df-44f6-bea5-dcf7a54ee35f" providerId="ADAL" clId="{19970B13-E101-4117-9908-6E061F982644}" dt="2022-07-14T08:45:04.135" v="822" actId="790"/>
          <ac:spMkLst>
            <pc:docMk/>
            <pc:sldMk cId="953392186" sldId="445"/>
            <ac:spMk id="22" creationId="{DD50B9D0-818D-4F89-A38A-181A0ABF7251}"/>
          </ac:spMkLst>
        </pc:spChg>
        <pc:spChg chg="mod">
          <ac:chgData name="Kolakowski, Artur" userId="9c34c8cc-b1df-44f6-bea5-dcf7a54ee35f" providerId="ADAL" clId="{19970B13-E101-4117-9908-6E061F982644}" dt="2022-07-14T08:45:04.135" v="825" actId="790"/>
          <ac:spMkLst>
            <pc:docMk/>
            <pc:sldMk cId="953392186" sldId="445"/>
            <ac:spMk id="23" creationId="{1A86D1AA-9C7B-4E0A-872D-227E39849567}"/>
          </ac:spMkLst>
        </pc:spChg>
        <pc:spChg chg="mod">
          <ac:chgData name="Kolakowski, Artur" userId="9c34c8cc-b1df-44f6-bea5-dcf7a54ee35f" providerId="ADAL" clId="{19970B13-E101-4117-9908-6E061F982644}" dt="2022-07-14T08:45:04.135" v="828" actId="790"/>
          <ac:spMkLst>
            <pc:docMk/>
            <pc:sldMk cId="953392186" sldId="445"/>
            <ac:spMk id="24" creationId="{98F4A45A-C759-4B78-9B95-EC0ADBD3CB08}"/>
          </ac:spMkLst>
        </pc:spChg>
        <pc:spChg chg="mod">
          <ac:chgData name="Kolakowski, Artur" userId="9c34c8cc-b1df-44f6-bea5-dcf7a54ee35f" providerId="ADAL" clId="{19970B13-E101-4117-9908-6E061F982644}" dt="2022-07-14T08:45:04.150" v="831" actId="790"/>
          <ac:spMkLst>
            <pc:docMk/>
            <pc:sldMk cId="953392186" sldId="445"/>
            <ac:spMk id="25" creationId="{81DC841B-F4E1-4C95-AC4D-D3DEA72AE4C8}"/>
          </ac:spMkLst>
        </pc:spChg>
        <pc:spChg chg="mod">
          <ac:chgData name="Kolakowski, Artur" userId="9c34c8cc-b1df-44f6-bea5-dcf7a54ee35f" providerId="ADAL" clId="{19970B13-E101-4117-9908-6E061F982644}" dt="2022-07-14T08:45:04.150" v="834" actId="790"/>
          <ac:spMkLst>
            <pc:docMk/>
            <pc:sldMk cId="953392186" sldId="445"/>
            <ac:spMk id="26" creationId="{48B0571A-C822-42D7-B6E0-D63E5A487382}"/>
          </ac:spMkLst>
        </pc:spChg>
        <pc:spChg chg="mod">
          <ac:chgData name="Kolakowski, Artur" userId="9c34c8cc-b1df-44f6-bea5-dcf7a54ee35f" providerId="ADAL" clId="{19970B13-E101-4117-9908-6E061F982644}" dt="2022-07-14T08:45:04.150" v="837" actId="790"/>
          <ac:spMkLst>
            <pc:docMk/>
            <pc:sldMk cId="953392186" sldId="445"/>
            <ac:spMk id="27" creationId="{C9BF074F-2795-4CF8-960A-894A1DC52D18}"/>
          </ac:spMkLst>
        </pc:spChg>
        <pc:spChg chg="mod">
          <ac:chgData name="Kolakowski, Artur" userId="9c34c8cc-b1df-44f6-bea5-dcf7a54ee35f" providerId="ADAL" clId="{19970B13-E101-4117-9908-6E061F982644}" dt="2022-07-14T08:45:04.150" v="840" actId="790"/>
          <ac:spMkLst>
            <pc:docMk/>
            <pc:sldMk cId="953392186" sldId="445"/>
            <ac:spMk id="28" creationId="{A8F60DD5-024E-4D91-B1C0-86325B90DE8C}"/>
          </ac:spMkLst>
        </pc:spChg>
        <pc:spChg chg="mod">
          <ac:chgData name="Kolakowski, Artur" userId="9c34c8cc-b1df-44f6-bea5-dcf7a54ee35f" providerId="ADAL" clId="{19970B13-E101-4117-9908-6E061F982644}" dt="2022-07-14T08:45:04.150" v="843" actId="790"/>
          <ac:spMkLst>
            <pc:docMk/>
            <pc:sldMk cId="953392186" sldId="445"/>
            <ac:spMk id="29" creationId="{A4B882A0-10FE-4769-9B5C-1DF9063B43B6}"/>
          </ac:spMkLst>
        </pc:spChg>
        <pc:spChg chg="mod">
          <ac:chgData name="Kolakowski, Artur" userId="9c34c8cc-b1df-44f6-bea5-dcf7a54ee35f" providerId="ADAL" clId="{19970B13-E101-4117-9908-6E061F982644}" dt="2022-07-14T08:45:04.150" v="845" actId="790"/>
          <ac:spMkLst>
            <pc:docMk/>
            <pc:sldMk cId="953392186" sldId="445"/>
            <ac:spMk id="30" creationId="{30DC79CD-AACD-476F-8316-DBF129606F89}"/>
          </ac:spMkLst>
        </pc:spChg>
        <pc:spChg chg="mod">
          <ac:chgData name="Kolakowski, Artur" userId="9c34c8cc-b1df-44f6-bea5-dcf7a54ee35f" providerId="ADAL" clId="{19970B13-E101-4117-9908-6E061F982644}" dt="2022-07-14T08:45:04.150" v="847" actId="790"/>
          <ac:spMkLst>
            <pc:docMk/>
            <pc:sldMk cId="953392186" sldId="445"/>
            <ac:spMk id="31" creationId="{8531A436-4989-4B99-8541-6289CEA1B9EB}"/>
          </ac:spMkLst>
        </pc:spChg>
        <pc:spChg chg="mod">
          <ac:chgData name="Kolakowski, Artur" userId="9c34c8cc-b1df-44f6-bea5-dcf7a54ee35f" providerId="ADAL" clId="{19970B13-E101-4117-9908-6E061F982644}" dt="2022-07-14T08:45:04.150" v="849" actId="790"/>
          <ac:spMkLst>
            <pc:docMk/>
            <pc:sldMk cId="953392186" sldId="445"/>
            <ac:spMk id="32" creationId="{DA5BD8B7-DACC-4738-AC83-85548EF76B75}"/>
          </ac:spMkLst>
        </pc:spChg>
        <pc:spChg chg="mod">
          <ac:chgData name="Kolakowski, Artur" userId="9c34c8cc-b1df-44f6-bea5-dcf7a54ee35f" providerId="ADAL" clId="{19970B13-E101-4117-9908-6E061F982644}" dt="2022-07-14T08:45:04.150" v="851" actId="790"/>
          <ac:spMkLst>
            <pc:docMk/>
            <pc:sldMk cId="953392186" sldId="445"/>
            <ac:spMk id="33" creationId="{833F50BB-3F45-45AD-A3BC-DB66E4ABAF30}"/>
          </ac:spMkLst>
        </pc:spChg>
        <pc:spChg chg="mod">
          <ac:chgData name="Kolakowski, Artur" userId="9c34c8cc-b1df-44f6-bea5-dcf7a54ee35f" providerId="ADAL" clId="{19970B13-E101-4117-9908-6E061F982644}" dt="2022-07-14T08:45:04.150" v="853" actId="790"/>
          <ac:spMkLst>
            <pc:docMk/>
            <pc:sldMk cId="953392186" sldId="445"/>
            <ac:spMk id="34" creationId="{5B495325-4C0A-4A26-9191-52C49ADCD680}"/>
          </ac:spMkLst>
        </pc:spChg>
        <pc:spChg chg="mod">
          <ac:chgData name="Kolakowski, Artur" userId="9c34c8cc-b1df-44f6-bea5-dcf7a54ee35f" providerId="ADAL" clId="{19970B13-E101-4117-9908-6E061F982644}" dt="2022-07-14T08:45:04.150" v="857" actId="790"/>
          <ac:spMkLst>
            <pc:docMk/>
            <pc:sldMk cId="953392186" sldId="445"/>
            <ac:spMk id="35" creationId="{0557B92A-D3F9-49F6-8BEC-354A9C4A6506}"/>
          </ac:spMkLst>
        </pc:spChg>
        <pc:spChg chg="mod">
          <ac:chgData name="Kolakowski, Artur" userId="9c34c8cc-b1df-44f6-bea5-dcf7a54ee35f" providerId="ADAL" clId="{19970B13-E101-4117-9908-6E061F982644}" dt="2022-07-14T08:45:04.150" v="859" actId="790"/>
          <ac:spMkLst>
            <pc:docMk/>
            <pc:sldMk cId="953392186" sldId="445"/>
            <ac:spMk id="36" creationId="{40C5CDEB-D7F7-491A-BF1D-E3B2A5DD899E}"/>
          </ac:spMkLst>
        </pc:spChg>
        <pc:spChg chg="mod">
          <ac:chgData name="Kolakowski, Artur" userId="9c34c8cc-b1df-44f6-bea5-dcf7a54ee35f" providerId="ADAL" clId="{19970B13-E101-4117-9908-6E061F982644}" dt="2022-07-14T08:45:04.166" v="861" actId="790"/>
          <ac:spMkLst>
            <pc:docMk/>
            <pc:sldMk cId="953392186" sldId="445"/>
            <ac:spMk id="37" creationId="{CB0E1112-79C2-40E4-80C1-DEC077EC89AA}"/>
          </ac:spMkLst>
        </pc:spChg>
        <pc:spChg chg="mod">
          <ac:chgData name="Kolakowski, Artur" userId="9c34c8cc-b1df-44f6-bea5-dcf7a54ee35f" providerId="ADAL" clId="{19970B13-E101-4117-9908-6E061F982644}" dt="2022-07-14T08:45:04.166" v="864" actId="790"/>
          <ac:spMkLst>
            <pc:docMk/>
            <pc:sldMk cId="953392186" sldId="445"/>
            <ac:spMk id="38" creationId="{8498D51E-296D-49C2-89A6-FC03BADC932C}"/>
          </ac:spMkLst>
        </pc:spChg>
        <pc:spChg chg="mod">
          <ac:chgData name="Kolakowski, Artur" userId="9c34c8cc-b1df-44f6-bea5-dcf7a54ee35f" providerId="ADAL" clId="{19970B13-E101-4117-9908-6E061F982644}" dt="2022-07-14T08:45:04.166" v="867" actId="790"/>
          <ac:spMkLst>
            <pc:docMk/>
            <pc:sldMk cId="953392186" sldId="445"/>
            <ac:spMk id="39" creationId="{EB5F1EB3-D60A-4690-873A-0E8C01213EE0}"/>
          </ac:spMkLst>
        </pc:spChg>
        <pc:spChg chg="mod">
          <ac:chgData name="Kolakowski, Artur" userId="9c34c8cc-b1df-44f6-bea5-dcf7a54ee35f" providerId="ADAL" clId="{19970B13-E101-4117-9908-6E061F982644}" dt="2022-07-14T08:45:04.166" v="869" actId="790"/>
          <ac:spMkLst>
            <pc:docMk/>
            <pc:sldMk cId="953392186" sldId="445"/>
            <ac:spMk id="40" creationId="{585BD5D9-72FC-4190-A67A-996466027367}"/>
          </ac:spMkLst>
        </pc:spChg>
        <pc:spChg chg="mod">
          <ac:chgData name="Kolakowski, Artur" userId="9c34c8cc-b1df-44f6-bea5-dcf7a54ee35f" providerId="ADAL" clId="{19970B13-E101-4117-9908-6E061F982644}" dt="2022-07-14T08:45:04.166" v="872" actId="790"/>
          <ac:spMkLst>
            <pc:docMk/>
            <pc:sldMk cId="953392186" sldId="445"/>
            <ac:spMk id="41" creationId="{D1FC41DF-ED27-4790-8A8B-E316444169C4}"/>
          </ac:spMkLst>
        </pc:spChg>
        <pc:spChg chg="mod">
          <ac:chgData name="Kolakowski, Artur" userId="9c34c8cc-b1df-44f6-bea5-dcf7a54ee35f" providerId="ADAL" clId="{19970B13-E101-4117-9908-6E061F982644}" dt="2022-07-14T08:45:04.166" v="874" actId="790"/>
          <ac:spMkLst>
            <pc:docMk/>
            <pc:sldMk cId="953392186" sldId="445"/>
            <ac:spMk id="42" creationId="{49B0621D-FFA2-4374-BC92-D22A028246F4}"/>
          </ac:spMkLst>
        </pc:spChg>
        <pc:spChg chg="mod">
          <ac:chgData name="Kolakowski, Artur" userId="9c34c8cc-b1df-44f6-bea5-dcf7a54ee35f" providerId="ADAL" clId="{19970B13-E101-4117-9908-6E061F982644}" dt="2022-07-14T08:45:04.166" v="876" actId="790"/>
          <ac:spMkLst>
            <pc:docMk/>
            <pc:sldMk cId="953392186" sldId="445"/>
            <ac:spMk id="43" creationId="{2693F0A7-EBAF-474C-AFB8-9B98EB66F6D5}"/>
          </ac:spMkLst>
        </pc:spChg>
        <pc:spChg chg="mod">
          <ac:chgData name="Kolakowski, Artur" userId="9c34c8cc-b1df-44f6-bea5-dcf7a54ee35f" providerId="ADAL" clId="{19970B13-E101-4117-9908-6E061F982644}" dt="2022-07-14T08:45:04.166" v="878" actId="790"/>
          <ac:spMkLst>
            <pc:docMk/>
            <pc:sldMk cId="953392186" sldId="445"/>
            <ac:spMk id="44" creationId="{E1377024-C7EE-49EA-A63A-B8B4CD1FDFD6}"/>
          </ac:spMkLst>
        </pc:spChg>
        <pc:spChg chg="mod">
          <ac:chgData name="Kolakowski, Artur" userId="9c34c8cc-b1df-44f6-bea5-dcf7a54ee35f" providerId="ADAL" clId="{19970B13-E101-4117-9908-6E061F982644}" dt="2022-07-14T08:45:04.166" v="880" actId="790"/>
          <ac:spMkLst>
            <pc:docMk/>
            <pc:sldMk cId="953392186" sldId="445"/>
            <ac:spMk id="45" creationId="{C6D628A1-DED7-4B71-A41A-9D810B36881B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04.598" v="1640" actId="790"/>
        <pc:sldMkLst>
          <pc:docMk/>
          <pc:sldMk cId="822421351" sldId="446"/>
        </pc:sldMkLst>
        <pc:spChg chg="mod">
          <ac:chgData name="Kolakowski, Artur" userId="9c34c8cc-b1df-44f6-bea5-dcf7a54ee35f" providerId="ADAL" clId="{19970B13-E101-4117-9908-6E061F982644}" dt="2022-07-14T08:45:04.598" v="1640" actId="790"/>
          <ac:spMkLst>
            <pc:docMk/>
            <pc:sldMk cId="822421351" sldId="446"/>
            <ac:spMk id="2" creationId="{A000E80A-84FC-4F85-8FA0-F73EBCFE28DF}"/>
          </ac:spMkLst>
        </pc:spChg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1820438514" sldId="447"/>
        </pc:sldMkLst>
      </pc:sldChg>
      <pc:sldChg chg="del">
        <pc:chgData name="Kolakowski, Artur" userId="9c34c8cc-b1df-44f6-bea5-dcf7a54ee35f" providerId="ADAL" clId="{19970B13-E101-4117-9908-6E061F982644}" dt="2022-07-14T08:39:55.687" v="259" actId="47"/>
        <pc:sldMkLst>
          <pc:docMk/>
          <pc:sldMk cId="2965322021" sldId="448"/>
        </pc:sldMkLst>
      </pc:sldChg>
      <pc:sldChg chg="modSp del mod">
        <pc:chgData name="Kolakowski, Artur" userId="9c34c8cc-b1df-44f6-bea5-dcf7a54ee35f" providerId="ADAL" clId="{19970B13-E101-4117-9908-6E061F982644}" dt="2022-07-14T08:45:04.598" v="1660" actId="790"/>
        <pc:sldMkLst>
          <pc:docMk/>
          <pc:sldMk cId="53792125" sldId="450"/>
        </pc:sldMkLst>
        <pc:spChg chg="mod">
          <ac:chgData name="Kolakowski, Artur" userId="9c34c8cc-b1df-44f6-bea5-dcf7a54ee35f" providerId="ADAL" clId="{19970B13-E101-4117-9908-6E061F982644}" dt="2022-07-14T08:45:04.598" v="1660" actId="790"/>
          <ac:spMkLst>
            <pc:docMk/>
            <pc:sldMk cId="53792125" sldId="450"/>
            <ac:spMk id="2" creationId="{BEF3D7D1-C3F3-48CC-A677-0ED0F59F71EA}"/>
          </ac:spMkLst>
        </pc:spChg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1606761284" sldId="451"/>
        </pc:sldMkLst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3952835373" sldId="452"/>
        </pc:sldMkLst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898499043" sldId="453"/>
        </pc:sldMkLst>
      </pc:sldChg>
      <pc:sldChg chg="del">
        <pc:chgData name="Kolakowski, Artur" userId="9c34c8cc-b1df-44f6-bea5-dcf7a54ee35f" providerId="ADAL" clId="{19970B13-E101-4117-9908-6E061F982644}" dt="2022-07-14T08:41:05.548" v="266" actId="47"/>
        <pc:sldMkLst>
          <pc:docMk/>
          <pc:sldMk cId="2981432313" sldId="454"/>
        </pc:sldMkLst>
      </pc:sldChg>
      <pc:sldChg chg="modSp del mod">
        <pc:chgData name="Kolakowski, Artur" userId="9c34c8cc-b1df-44f6-bea5-dcf7a54ee35f" providerId="ADAL" clId="{19970B13-E101-4117-9908-6E061F982644}" dt="2022-07-14T08:45:04.583" v="1626" actId="790"/>
        <pc:sldMkLst>
          <pc:docMk/>
          <pc:sldMk cId="1154420704" sldId="455"/>
        </pc:sldMkLst>
        <pc:spChg chg="mod">
          <ac:chgData name="Kolakowski, Artur" userId="9c34c8cc-b1df-44f6-bea5-dcf7a54ee35f" providerId="ADAL" clId="{19970B13-E101-4117-9908-6E061F982644}" dt="2022-07-14T08:45:04.583" v="1626" actId="790"/>
          <ac:spMkLst>
            <pc:docMk/>
            <pc:sldMk cId="1154420704" sldId="455"/>
            <ac:spMk id="2" creationId="{5FC4CEFF-B122-4B06-909E-EAA3DF8A3876}"/>
          </ac:spMkLst>
        </pc:spChg>
        <pc:spChg chg="mod">
          <ac:chgData name="Kolakowski, Artur" userId="9c34c8cc-b1df-44f6-bea5-dcf7a54ee35f" providerId="ADAL" clId="{19970B13-E101-4117-9908-6E061F982644}" dt="2022-07-14T08:45:04.583" v="1622" actId="790"/>
          <ac:spMkLst>
            <pc:docMk/>
            <pc:sldMk cId="1154420704" sldId="455"/>
            <ac:spMk id="3" creationId="{46DAB53F-BD64-481B-9E64-E3F975F6E5CE}"/>
          </ac:spMkLst>
        </pc:spChg>
        <pc:spChg chg="mod">
          <ac:chgData name="Kolakowski, Artur" userId="9c34c8cc-b1df-44f6-bea5-dcf7a54ee35f" providerId="ADAL" clId="{19970B13-E101-4117-9908-6E061F982644}" dt="2022-07-14T08:45:04.583" v="1624" actId="790"/>
          <ac:spMkLst>
            <pc:docMk/>
            <pc:sldMk cId="1154420704" sldId="455"/>
            <ac:spMk id="6" creationId="{85BB2BB5-C93E-4A32-8AB1-BCC042C7FEAB}"/>
          </ac:spMkLst>
        </pc:spChg>
      </pc:sldChg>
      <pc:sldChg chg="modSp del mod modNotes">
        <pc:chgData name="Kolakowski, Artur" userId="9c34c8cc-b1df-44f6-bea5-dcf7a54ee35f" providerId="ADAL" clId="{19970B13-E101-4117-9908-6E061F982644}" dt="2022-07-14T08:46:17.998" v="24608" actId="790"/>
        <pc:sldMkLst>
          <pc:docMk/>
          <pc:sldMk cId="3250581116" sldId="483"/>
        </pc:sldMkLst>
        <pc:spChg chg="mod">
          <ac:chgData name="Kolakowski, Artur" userId="9c34c8cc-b1df-44f6-bea5-dcf7a54ee35f" providerId="ADAL" clId="{19970B13-E101-4117-9908-6E061F982644}" dt="2022-07-14T08:45:11.236" v="7197" actId="790"/>
          <ac:spMkLst>
            <pc:docMk/>
            <pc:sldMk cId="3250581116" sldId="483"/>
            <ac:spMk id="2" creationId="{E528A51D-F9A2-4864-8076-6175BCEDDEA8}"/>
          </ac:spMkLst>
        </pc:spChg>
        <pc:spChg chg="mod">
          <ac:chgData name="Kolakowski, Artur" userId="9c34c8cc-b1df-44f6-bea5-dcf7a54ee35f" providerId="ADAL" clId="{19970B13-E101-4117-9908-6E061F982644}" dt="2022-07-14T08:45:04.620" v="1680" actId="790"/>
          <ac:spMkLst>
            <pc:docMk/>
            <pc:sldMk cId="3250581116" sldId="483"/>
            <ac:spMk id="5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4.620" v="1682" actId="790"/>
          <ac:spMkLst>
            <pc:docMk/>
            <pc:sldMk cId="3250581116" sldId="483"/>
            <ac:spMk id="6" creationId="{235A9042-7E92-4461-A77F-DF171EBA76E2}"/>
          </ac:spMkLst>
        </pc:spChg>
        <pc:spChg chg="mod">
          <ac:chgData name="Kolakowski, Artur" userId="9c34c8cc-b1df-44f6-bea5-dcf7a54ee35f" providerId="ADAL" clId="{19970B13-E101-4117-9908-6E061F982644}" dt="2022-07-14T08:45:04.620" v="1683" actId="790"/>
          <ac:spMkLst>
            <pc:docMk/>
            <pc:sldMk cId="3250581116" sldId="483"/>
            <ac:spMk id="11" creationId="{58DA0339-2E78-4728-AB44-85D97B41A15A}"/>
          </ac:spMkLst>
        </pc:spChg>
        <pc:spChg chg="mod">
          <ac:chgData name="Kolakowski, Artur" userId="9c34c8cc-b1df-44f6-bea5-dcf7a54ee35f" providerId="ADAL" clId="{19970B13-E101-4117-9908-6E061F982644}" dt="2022-07-14T08:45:04.620" v="1684" actId="790"/>
          <ac:spMkLst>
            <pc:docMk/>
            <pc:sldMk cId="3250581116" sldId="483"/>
            <ac:spMk id="12" creationId="{6B74021C-56CA-40FC-99BB-21125EAE4BA1}"/>
          </ac:spMkLst>
        </pc:spChg>
        <pc:spChg chg="mod">
          <ac:chgData name="Kolakowski, Artur" userId="9c34c8cc-b1df-44f6-bea5-dcf7a54ee35f" providerId="ADAL" clId="{19970B13-E101-4117-9908-6E061F982644}" dt="2022-07-14T08:45:04.620" v="1685" actId="790"/>
          <ac:spMkLst>
            <pc:docMk/>
            <pc:sldMk cId="3250581116" sldId="483"/>
            <ac:spMk id="21" creationId="{ADE1DDD5-A36E-4D1F-AB8A-DB5339517523}"/>
          </ac:spMkLst>
        </pc:spChg>
        <pc:spChg chg="mod">
          <ac:chgData name="Kolakowski, Artur" userId="9c34c8cc-b1df-44f6-bea5-dcf7a54ee35f" providerId="ADAL" clId="{19970B13-E101-4117-9908-6E061F982644}" dt="2022-07-14T08:45:04.620" v="1686" actId="790"/>
          <ac:spMkLst>
            <pc:docMk/>
            <pc:sldMk cId="3250581116" sldId="483"/>
            <ac:spMk id="22" creationId="{0FEDF649-ADE4-4E4A-A83B-D4CBC60911A4}"/>
          </ac:spMkLst>
        </pc:spChg>
        <pc:spChg chg="mod">
          <ac:chgData name="Kolakowski, Artur" userId="9c34c8cc-b1df-44f6-bea5-dcf7a54ee35f" providerId="ADAL" clId="{19970B13-E101-4117-9908-6E061F982644}" dt="2022-07-14T08:45:04.620" v="1687" actId="790"/>
          <ac:spMkLst>
            <pc:docMk/>
            <pc:sldMk cId="3250581116" sldId="483"/>
            <ac:spMk id="23" creationId="{D509BEAB-D045-4E07-8983-408845CA2F41}"/>
          </ac:spMkLst>
        </pc:spChg>
        <pc:spChg chg="mod">
          <ac:chgData name="Kolakowski, Artur" userId="9c34c8cc-b1df-44f6-bea5-dcf7a54ee35f" providerId="ADAL" clId="{19970B13-E101-4117-9908-6E061F982644}" dt="2022-07-14T08:45:04.620" v="1688" actId="790"/>
          <ac:spMkLst>
            <pc:docMk/>
            <pc:sldMk cId="3250581116" sldId="483"/>
            <ac:spMk id="24" creationId="{A0113E75-8A93-488C-87E3-D73A20E07A05}"/>
          </ac:spMkLst>
        </pc:spChg>
        <pc:spChg chg="mod">
          <ac:chgData name="Kolakowski, Artur" userId="9c34c8cc-b1df-44f6-bea5-dcf7a54ee35f" providerId="ADAL" clId="{19970B13-E101-4117-9908-6E061F982644}" dt="2022-07-14T08:45:04.620" v="1689" actId="790"/>
          <ac:spMkLst>
            <pc:docMk/>
            <pc:sldMk cId="3250581116" sldId="483"/>
            <ac:spMk id="25" creationId="{D56D04FF-EEBD-45A1-A933-51DFBC7D643E}"/>
          </ac:spMkLst>
        </pc:spChg>
        <pc:spChg chg="mod">
          <ac:chgData name="Kolakowski, Artur" userId="9c34c8cc-b1df-44f6-bea5-dcf7a54ee35f" providerId="ADAL" clId="{19970B13-E101-4117-9908-6E061F982644}" dt="2022-07-14T08:45:04.620" v="1690" actId="790"/>
          <ac:spMkLst>
            <pc:docMk/>
            <pc:sldMk cId="3250581116" sldId="483"/>
            <ac:spMk id="27" creationId="{B0065540-817B-41F4-A7E2-B00F3D952383}"/>
          </ac:spMkLst>
        </pc:spChg>
        <pc:spChg chg="mod">
          <ac:chgData name="Kolakowski, Artur" userId="9c34c8cc-b1df-44f6-bea5-dcf7a54ee35f" providerId="ADAL" clId="{19970B13-E101-4117-9908-6E061F982644}" dt="2022-07-14T08:45:04.620" v="1691" actId="790"/>
          <ac:spMkLst>
            <pc:docMk/>
            <pc:sldMk cId="3250581116" sldId="483"/>
            <ac:spMk id="28" creationId="{8E299140-D8FF-47D2-8CFE-D987AF8174BE}"/>
          </ac:spMkLst>
        </pc:spChg>
        <pc:spChg chg="mod">
          <ac:chgData name="Kolakowski, Artur" userId="9c34c8cc-b1df-44f6-bea5-dcf7a54ee35f" providerId="ADAL" clId="{19970B13-E101-4117-9908-6E061F982644}" dt="2022-07-14T08:45:04.620" v="1692" actId="790"/>
          <ac:spMkLst>
            <pc:docMk/>
            <pc:sldMk cId="3250581116" sldId="483"/>
            <ac:spMk id="29" creationId="{4C87A353-0E11-4E04-90FD-D9C66C6BB4CC}"/>
          </ac:spMkLst>
        </pc:spChg>
        <pc:spChg chg="mod">
          <ac:chgData name="Kolakowski, Artur" userId="9c34c8cc-b1df-44f6-bea5-dcf7a54ee35f" providerId="ADAL" clId="{19970B13-E101-4117-9908-6E061F982644}" dt="2022-07-14T08:45:04.620" v="1693" actId="790"/>
          <ac:spMkLst>
            <pc:docMk/>
            <pc:sldMk cId="3250581116" sldId="483"/>
            <ac:spMk id="30" creationId="{D1D33212-3197-493F-9929-AF29D1410CA2}"/>
          </ac:spMkLst>
        </pc:spChg>
        <pc:spChg chg="mod">
          <ac:chgData name="Kolakowski, Artur" userId="9c34c8cc-b1df-44f6-bea5-dcf7a54ee35f" providerId="ADAL" clId="{19970B13-E101-4117-9908-6E061F982644}" dt="2022-07-14T08:45:04.620" v="1695" actId="790"/>
          <ac:spMkLst>
            <pc:docMk/>
            <pc:sldMk cId="3250581116" sldId="483"/>
            <ac:spMk id="31" creationId="{0765FCE7-D028-490E-89A7-BD88146EF22C}"/>
          </ac:spMkLst>
        </pc:spChg>
        <pc:spChg chg="mod">
          <ac:chgData name="Kolakowski, Artur" userId="9c34c8cc-b1df-44f6-bea5-dcf7a54ee35f" providerId="ADAL" clId="{19970B13-E101-4117-9908-6E061F982644}" dt="2022-07-14T08:45:04.620" v="1697" actId="790"/>
          <ac:spMkLst>
            <pc:docMk/>
            <pc:sldMk cId="3250581116" sldId="483"/>
            <ac:spMk id="32" creationId="{44A0B0D2-3645-4327-AAC0-B5E0C85118FF}"/>
          </ac:spMkLst>
        </pc:spChg>
        <pc:spChg chg="mod">
          <ac:chgData name="Kolakowski, Artur" userId="9c34c8cc-b1df-44f6-bea5-dcf7a54ee35f" providerId="ADAL" clId="{19970B13-E101-4117-9908-6E061F982644}" dt="2022-07-14T08:45:04.636" v="1699" actId="790"/>
          <ac:spMkLst>
            <pc:docMk/>
            <pc:sldMk cId="3250581116" sldId="483"/>
            <ac:spMk id="33" creationId="{C4C02C7B-D7C8-4246-9F90-FF5384A93148}"/>
          </ac:spMkLst>
        </pc:spChg>
        <pc:spChg chg="mod">
          <ac:chgData name="Kolakowski, Artur" userId="9c34c8cc-b1df-44f6-bea5-dcf7a54ee35f" providerId="ADAL" clId="{19970B13-E101-4117-9908-6E061F982644}" dt="2022-07-14T08:45:10.779" v="6663" actId="790"/>
          <ac:spMkLst>
            <pc:docMk/>
            <pc:sldMk cId="3250581116" sldId="483"/>
            <ac:spMk id="5542" creationId="{9467776B-3E63-4753-83BE-27340F18992F}"/>
          </ac:spMkLst>
        </pc:spChg>
        <pc:spChg chg="mod">
          <ac:chgData name="Kolakowski, Artur" userId="9c34c8cc-b1df-44f6-bea5-dcf7a54ee35f" providerId="ADAL" clId="{19970B13-E101-4117-9908-6E061F982644}" dt="2022-07-14T08:45:10.779" v="6664" actId="790"/>
          <ac:spMkLst>
            <pc:docMk/>
            <pc:sldMk cId="3250581116" sldId="483"/>
            <ac:spMk id="5543" creationId="{CBF062CC-6DD1-48FE-8EAD-48D592C74EDF}"/>
          </ac:spMkLst>
        </pc:spChg>
        <pc:spChg chg="mod">
          <ac:chgData name="Kolakowski, Artur" userId="9c34c8cc-b1df-44f6-bea5-dcf7a54ee35f" providerId="ADAL" clId="{19970B13-E101-4117-9908-6E061F982644}" dt="2022-07-14T08:45:10.779" v="6665" actId="790"/>
          <ac:spMkLst>
            <pc:docMk/>
            <pc:sldMk cId="3250581116" sldId="483"/>
            <ac:spMk id="5544" creationId="{9AEE466E-48FF-46EB-B2F6-5726F1310B1B}"/>
          </ac:spMkLst>
        </pc:spChg>
        <pc:spChg chg="mod">
          <ac:chgData name="Kolakowski, Artur" userId="9c34c8cc-b1df-44f6-bea5-dcf7a54ee35f" providerId="ADAL" clId="{19970B13-E101-4117-9908-6E061F982644}" dt="2022-07-14T08:45:10.779" v="6666" actId="790"/>
          <ac:spMkLst>
            <pc:docMk/>
            <pc:sldMk cId="3250581116" sldId="483"/>
            <ac:spMk id="5545" creationId="{D3D604F8-48E6-49C1-95B8-CA76DE52CA3C}"/>
          </ac:spMkLst>
        </pc:spChg>
        <pc:spChg chg="mod">
          <ac:chgData name="Kolakowski, Artur" userId="9c34c8cc-b1df-44f6-bea5-dcf7a54ee35f" providerId="ADAL" clId="{19970B13-E101-4117-9908-6E061F982644}" dt="2022-07-14T08:45:10.779" v="6667" actId="790"/>
          <ac:spMkLst>
            <pc:docMk/>
            <pc:sldMk cId="3250581116" sldId="483"/>
            <ac:spMk id="5546" creationId="{9FB9F693-1341-402D-A6A4-CB49EDDAACD3}"/>
          </ac:spMkLst>
        </pc:spChg>
        <pc:spChg chg="mod">
          <ac:chgData name="Kolakowski, Artur" userId="9c34c8cc-b1df-44f6-bea5-dcf7a54ee35f" providerId="ADAL" clId="{19970B13-E101-4117-9908-6E061F982644}" dt="2022-07-14T08:45:10.787" v="6668" actId="790"/>
          <ac:spMkLst>
            <pc:docMk/>
            <pc:sldMk cId="3250581116" sldId="483"/>
            <ac:spMk id="5547" creationId="{4925F129-EC1E-4F13-B6EE-C34FDCE01750}"/>
          </ac:spMkLst>
        </pc:spChg>
        <pc:spChg chg="mod">
          <ac:chgData name="Kolakowski, Artur" userId="9c34c8cc-b1df-44f6-bea5-dcf7a54ee35f" providerId="ADAL" clId="{19970B13-E101-4117-9908-6E061F982644}" dt="2022-07-14T08:45:10.787" v="6669" actId="790"/>
          <ac:spMkLst>
            <pc:docMk/>
            <pc:sldMk cId="3250581116" sldId="483"/>
            <ac:spMk id="5548" creationId="{3001C981-4820-47C9-8817-269570904D28}"/>
          </ac:spMkLst>
        </pc:spChg>
        <pc:spChg chg="mod">
          <ac:chgData name="Kolakowski, Artur" userId="9c34c8cc-b1df-44f6-bea5-dcf7a54ee35f" providerId="ADAL" clId="{19970B13-E101-4117-9908-6E061F982644}" dt="2022-07-14T08:45:10.789" v="6670" actId="790"/>
          <ac:spMkLst>
            <pc:docMk/>
            <pc:sldMk cId="3250581116" sldId="483"/>
            <ac:spMk id="5549" creationId="{F1D4C4A7-40CF-4BB7-8767-6823DAE8FA1F}"/>
          </ac:spMkLst>
        </pc:spChg>
        <pc:spChg chg="mod">
          <ac:chgData name="Kolakowski, Artur" userId="9c34c8cc-b1df-44f6-bea5-dcf7a54ee35f" providerId="ADAL" clId="{19970B13-E101-4117-9908-6E061F982644}" dt="2022-07-14T08:45:10.789" v="6671" actId="790"/>
          <ac:spMkLst>
            <pc:docMk/>
            <pc:sldMk cId="3250581116" sldId="483"/>
            <ac:spMk id="5550" creationId="{AE62D3CE-4C6B-4F61-8EEA-9A988A2BE55F}"/>
          </ac:spMkLst>
        </pc:spChg>
        <pc:spChg chg="mod">
          <ac:chgData name="Kolakowski, Artur" userId="9c34c8cc-b1df-44f6-bea5-dcf7a54ee35f" providerId="ADAL" clId="{19970B13-E101-4117-9908-6E061F982644}" dt="2022-07-14T08:45:10.789" v="6672" actId="790"/>
          <ac:spMkLst>
            <pc:docMk/>
            <pc:sldMk cId="3250581116" sldId="483"/>
            <ac:spMk id="5551" creationId="{A8DFDA5E-6E84-4D3A-99FB-6E2375DE1105}"/>
          </ac:spMkLst>
        </pc:spChg>
        <pc:spChg chg="mod">
          <ac:chgData name="Kolakowski, Artur" userId="9c34c8cc-b1df-44f6-bea5-dcf7a54ee35f" providerId="ADAL" clId="{19970B13-E101-4117-9908-6E061F982644}" dt="2022-07-14T08:45:10.789" v="6673" actId="790"/>
          <ac:spMkLst>
            <pc:docMk/>
            <pc:sldMk cId="3250581116" sldId="483"/>
            <ac:spMk id="5552" creationId="{61E6ABB1-5418-4E41-AE4C-96F9DAD4F5F4}"/>
          </ac:spMkLst>
        </pc:spChg>
        <pc:spChg chg="mod">
          <ac:chgData name="Kolakowski, Artur" userId="9c34c8cc-b1df-44f6-bea5-dcf7a54ee35f" providerId="ADAL" clId="{19970B13-E101-4117-9908-6E061F982644}" dt="2022-07-14T08:45:10.789" v="6674" actId="790"/>
          <ac:spMkLst>
            <pc:docMk/>
            <pc:sldMk cId="3250581116" sldId="483"/>
            <ac:spMk id="5553" creationId="{8A2EE691-2006-4D1E-B66F-E011BD4E10FE}"/>
          </ac:spMkLst>
        </pc:spChg>
        <pc:spChg chg="mod">
          <ac:chgData name="Kolakowski, Artur" userId="9c34c8cc-b1df-44f6-bea5-dcf7a54ee35f" providerId="ADAL" clId="{19970B13-E101-4117-9908-6E061F982644}" dt="2022-07-14T08:45:10.789" v="6675" actId="790"/>
          <ac:spMkLst>
            <pc:docMk/>
            <pc:sldMk cId="3250581116" sldId="483"/>
            <ac:spMk id="5554" creationId="{A84A66B7-36D3-487F-91B5-93C1DD7E8E0C}"/>
          </ac:spMkLst>
        </pc:spChg>
        <pc:spChg chg="mod">
          <ac:chgData name="Kolakowski, Artur" userId="9c34c8cc-b1df-44f6-bea5-dcf7a54ee35f" providerId="ADAL" clId="{19970B13-E101-4117-9908-6E061F982644}" dt="2022-07-14T08:45:10.789" v="6676" actId="790"/>
          <ac:spMkLst>
            <pc:docMk/>
            <pc:sldMk cId="3250581116" sldId="483"/>
            <ac:spMk id="5555" creationId="{D24373D8-A759-4EF8-9732-99D5B1B82BFE}"/>
          </ac:spMkLst>
        </pc:spChg>
        <pc:spChg chg="mod">
          <ac:chgData name="Kolakowski, Artur" userId="9c34c8cc-b1df-44f6-bea5-dcf7a54ee35f" providerId="ADAL" clId="{19970B13-E101-4117-9908-6E061F982644}" dt="2022-07-14T08:45:10.789" v="6677" actId="790"/>
          <ac:spMkLst>
            <pc:docMk/>
            <pc:sldMk cId="3250581116" sldId="483"/>
            <ac:spMk id="5556" creationId="{EEA2C6FE-7643-4196-A738-E57B69C77AFC}"/>
          </ac:spMkLst>
        </pc:spChg>
        <pc:spChg chg="mod">
          <ac:chgData name="Kolakowski, Artur" userId="9c34c8cc-b1df-44f6-bea5-dcf7a54ee35f" providerId="ADAL" clId="{19970B13-E101-4117-9908-6E061F982644}" dt="2022-07-14T08:45:10.789" v="6678" actId="790"/>
          <ac:spMkLst>
            <pc:docMk/>
            <pc:sldMk cId="3250581116" sldId="483"/>
            <ac:spMk id="5557" creationId="{16C0B54E-E792-4EB1-B032-840CA1273F70}"/>
          </ac:spMkLst>
        </pc:spChg>
        <pc:spChg chg="mod">
          <ac:chgData name="Kolakowski, Artur" userId="9c34c8cc-b1df-44f6-bea5-dcf7a54ee35f" providerId="ADAL" clId="{19970B13-E101-4117-9908-6E061F982644}" dt="2022-07-14T08:45:10.797" v="6679" actId="790"/>
          <ac:spMkLst>
            <pc:docMk/>
            <pc:sldMk cId="3250581116" sldId="483"/>
            <ac:spMk id="5558" creationId="{BE77B747-0D76-4706-8E4A-6076F4AD3936}"/>
          </ac:spMkLst>
        </pc:spChg>
        <pc:spChg chg="mod">
          <ac:chgData name="Kolakowski, Artur" userId="9c34c8cc-b1df-44f6-bea5-dcf7a54ee35f" providerId="ADAL" clId="{19970B13-E101-4117-9908-6E061F982644}" dt="2022-07-14T08:45:10.797" v="6680" actId="790"/>
          <ac:spMkLst>
            <pc:docMk/>
            <pc:sldMk cId="3250581116" sldId="483"/>
            <ac:spMk id="5559" creationId="{EA154851-C8C9-4F6A-87DA-CDBA026F0FE4}"/>
          </ac:spMkLst>
        </pc:spChg>
        <pc:spChg chg="mod">
          <ac:chgData name="Kolakowski, Artur" userId="9c34c8cc-b1df-44f6-bea5-dcf7a54ee35f" providerId="ADAL" clId="{19970B13-E101-4117-9908-6E061F982644}" dt="2022-07-14T08:45:10.797" v="6681" actId="790"/>
          <ac:spMkLst>
            <pc:docMk/>
            <pc:sldMk cId="3250581116" sldId="483"/>
            <ac:spMk id="5560" creationId="{FEC16E72-0560-4061-A1D1-70ABA531737B}"/>
          </ac:spMkLst>
        </pc:spChg>
        <pc:spChg chg="mod">
          <ac:chgData name="Kolakowski, Artur" userId="9c34c8cc-b1df-44f6-bea5-dcf7a54ee35f" providerId="ADAL" clId="{19970B13-E101-4117-9908-6E061F982644}" dt="2022-07-14T08:45:10.799" v="6682" actId="790"/>
          <ac:spMkLst>
            <pc:docMk/>
            <pc:sldMk cId="3250581116" sldId="483"/>
            <ac:spMk id="5561" creationId="{711FA1CF-C2EC-44F6-BC51-49F857DD8C87}"/>
          </ac:spMkLst>
        </pc:spChg>
        <pc:spChg chg="mod">
          <ac:chgData name="Kolakowski, Artur" userId="9c34c8cc-b1df-44f6-bea5-dcf7a54ee35f" providerId="ADAL" clId="{19970B13-E101-4117-9908-6E061F982644}" dt="2022-07-14T08:45:10.799" v="6683" actId="790"/>
          <ac:spMkLst>
            <pc:docMk/>
            <pc:sldMk cId="3250581116" sldId="483"/>
            <ac:spMk id="5562" creationId="{8132A3C6-711E-4F6D-B30D-27DEDD34F6D8}"/>
          </ac:spMkLst>
        </pc:spChg>
        <pc:spChg chg="mod">
          <ac:chgData name="Kolakowski, Artur" userId="9c34c8cc-b1df-44f6-bea5-dcf7a54ee35f" providerId="ADAL" clId="{19970B13-E101-4117-9908-6E061F982644}" dt="2022-07-14T08:45:10.799" v="6684" actId="790"/>
          <ac:spMkLst>
            <pc:docMk/>
            <pc:sldMk cId="3250581116" sldId="483"/>
            <ac:spMk id="5563" creationId="{ABE33880-42E4-4534-8298-AB5EF4AC523B}"/>
          </ac:spMkLst>
        </pc:spChg>
        <pc:spChg chg="mod">
          <ac:chgData name="Kolakowski, Artur" userId="9c34c8cc-b1df-44f6-bea5-dcf7a54ee35f" providerId="ADAL" clId="{19970B13-E101-4117-9908-6E061F982644}" dt="2022-07-14T08:45:10.799" v="6685" actId="790"/>
          <ac:spMkLst>
            <pc:docMk/>
            <pc:sldMk cId="3250581116" sldId="483"/>
            <ac:spMk id="5564" creationId="{8CF4D8FD-6E00-44BD-B577-B58A292C7CB5}"/>
          </ac:spMkLst>
        </pc:spChg>
        <pc:spChg chg="mod">
          <ac:chgData name="Kolakowski, Artur" userId="9c34c8cc-b1df-44f6-bea5-dcf7a54ee35f" providerId="ADAL" clId="{19970B13-E101-4117-9908-6E061F982644}" dt="2022-07-14T08:45:10.799" v="6686" actId="790"/>
          <ac:spMkLst>
            <pc:docMk/>
            <pc:sldMk cId="3250581116" sldId="483"/>
            <ac:spMk id="5565" creationId="{7A09CB10-8D90-44C7-AF06-564814455CF9}"/>
          </ac:spMkLst>
        </pc:spChg>
        <pc:spChg chg="mod">
          <ac:chgData name="Kolakowski, Artur" userId="9c34c8cc-b1df-44f6-bea5-dcf7a54ee35f" providerId="ADAL" clId="{19970B13-E101-4117-9908-6E061F982644}" dt="2022-07-14T08:45:10.799" v="6687" actId="790"/>
          <ac:spMkLst>
            <pc:docMk/>
            <pc:sldMk cId="3250581116" sldId="483"/>
            <ac:spMk id="5566" creationId="{2C569468-CDEB-482C-84CD-553251E17015}"/>
          </ac:spMkLst>
        </pc:spChg>
        <pc:spChg chg="mod">
          <ac:chgData name="Kolakowski, Artur" userId="9c34c8cc-b1df-44f6-bea5-dcf7a54ee35f" providerId="ADAL" clId="{19970B13-E101-4117-9908-6E061F982644}" dt="2022-07-14T08:45:10.799" v="6688" actId="790"/>
          <ac:spMkLst>
            <pc:docMk/>
            <pc:sldMk cId="3250581116" sldId="483"/>
            <ac:spMk id="5567" creationId="{457C9373-BE45-44B7-B239-41AF07B2EFC6}"/>
          </ac:spMkLst>
        </pc:spChg>
        <pc:spChg chg="mod">
          <ac:chgData name="Kolakowski, Artur" userId="9c34c8cc-b1df-44f6-bea5-dcf7a54ee35f" providerId="ADAL" clId="{19970B13-E101-4117-9908-6E061F982644}" dt="2022-07-14T08:45:10.799" v="6689" actId="790"/>
          <ac:spMkLst>
            <pc:docMk/>
            <pc:sldMk cId="3250581116" sldId="483"/>
            <ac:spMk id="5568" creationId="{34250308-E5C2-44FF-980A-A7FC79163E0E}"/>
          </ac:spMkLst>
        </pc:spChg>
        <pc:spChg chg="mod">
          <ac:chgData name="Kolakowski, Artur" userId="9c34c8cc-b1df-44f6-bea5-dcf7a54ee35f" providerId="ADAL" clId="{19970B13-E101-4117-9908-6E061F982644}" dt="2022-07-14T08:45:10.799" v="6690" actId="790"/>
          <ac:spMkLst>
            <pc:docMk/>
            <pc:sldMk cId="3250581116" sldId="483"/>
            <ac:spMk id="5569" creationId="{D4181D62-6525-42E7-9A9B-B6391A3EB0EA}"/>
          </ac:spMkLst>
        </pc:spChg>
        <pc:spChg chg="mod">
          <ac:chgData name="Kolakowski, Artur" userId="9c34c8cc-b1df-44f6-bea5-dcf7a54ee35f" providerId="ADAL" clId="{19970B13-E101-4117-9908-6E061F982644}" dt="2022-07-14T08:45:10.799" v="6691" actId="790"/>
          <ac:spMkLst>
            <pc:docMk/>
            <pc:sldMk cId="3250581116" sldId="483"/>
            <ac:spMk id="5570" creationId="{F6FEC1F3-30FC-4B41-9607-94E3A4C9E657}"/>
          </ac:spMkLst>
        </pc:spChg>
        <pc:spChg chg="mod">
          <ac:chgData name="Kolakowski, Artur" userId="9c34c8cc-b1df-44f6-bea5-dcf7a54ee35f" providerId="ADAL" clId="{19970B13-E101-4117-9908-6E061F982644}" dt="2022-07-14T08:45:10.808" v="6692" actId="790"/>
          <ac:spMkLst>
            <pc:docMk/>
            <pc:sldMk cId="3250581116" sldId="483"/>
            <ac:spMk id="5571" creationId="{556274CB-BCD9-4B68-9846-50CFE6CF5B02}"/>
          </ac:spMkLst>
        </pc:spChg>
        <pc:spChg chg="mod">
          <ac:chgData name="Kolakowski, Artur" userId="9c34c8cc-b1df-44f6-bea5-dcf7a54ee35f" providerId="ADAL" clId="{19970B13-E101-4117-9908-6E061F982644}" dt="2022-07-14T08:45:10.808" v="6693" actId="790"/>
          <ac:spMkLst>
            <pc:docMk/>
            <pc:sldMk cId="3250581116" sldId="483"/>
            <ac:spMk id="5572" creationId="{C790BED8-51EF-4D54-9D3E-D8B8443F1CEB}"/>
          </ac:spMkLst>
        </pc:spChg>
        <pc:spChg chg="mod">
          <ac:chgData name="Kolakowski, Artur" userId="9c34c8cc-b1df-44f6-bea5-dcf7a54ee35f" providerId="ADAL" clId="{19970B13-E101-4117-9908-6E061F982644}" dt="2022-07-14T08:45:10.810" v="6694" actId="790"/>
          <ac:spMkLst>
            <pc:docMk/>
            <pc:sldMk cId="3250581116" sldId="483"/>
            <ac:spMk id="5573" creationId="{29D112FE-AD45-4F3A-9077-EC2C36A91FDA}"/>
          </ac:spMkLst>
        </pc:spChg>
        <pc:spChg chg="mod">
          <ac:chgData name="Kolakowski, Artur" userId="9c34c8cc-b1df-44f6-bea5-dcf7a54ee35f" providerId="ADAL" clId="{19970B13-E101-4117-9908-6E061F982644}" dt="2022-07-14T08:45:10.810" v="6695" actId="790"/>
          <ac:spMkLst>
            <pc:docMk/>
            <pc:sldMk cId="3250581116" sldId="483"/>
            <ac:spMk id="5574" creationId="{59985423-E37F-40CF-8D40-3444D0C310CC}"/>
          </ac:spMkLst>
        </pc:spChg>
        <pc:spChg chg="mod">
          <ac:chgData name="Kolakowski, Artur" userId="9c34c8cc-b1df-44f6-bea5-dcf7a54ee35f" providerId="ADAL" clId="{19970B13-E101-4117-9908-6E061F982644}" dt="2022-07-14T08:45:10.810" v="6696" actId="790"/>
          <ac:spMkLst>
            <pc:docMk/>
            <pc:sldMk cId="3250581116" sldId="483"/>
            <ac:spMk id="5575" creationId="{181CCA24-1C10-4D19-A425-DFF0929192DD}"/>
          </ac:spMkLst>
        </pc:spChg>
        <pc:spChg chg="mod">
          <ac:chgData name="Kolakowski, Artur" userId="9c34c8cc-b1df-44f6-bea5-dcf7a54ee35f" providerId="ADAL" clId="{19970B13-E101-4117-9908-6E061F982644}" dt="2022-07-14T08:45:10.810" v="6697" actId="790"/>
          <ac:spMkLst>
            <pc:docMk/>
            <pc:sldMk cId="3250581116" sldId="483"/>
            <ac:spMk id="5576" creationId="{C9D41649-6BA7-4C94-92C7-61BD5A3843A1}"/>
          </ac:spMkLst>
        </pc:spChg>
        <pc:spChg chg="mod">
          <ac:chgData name="Kolakowski, Artur" userId="9c34c8cc-b1df-44f6-bea5-dcf7a54ee35f" providerId="ADAL" clId="{19970B13-E101-4117-9908-6E061F982644}" dt="2022-07-14T08:45:10.810" v="6698" actId="790"/>
          <ac:spMkLst>
            <pc:docMk/>
            <pc:sldMk cId="3250581116" sldId="483"/>
            <ac:spMk id="5577" creationId="{3AB1F476-07AF-405D-8059-EE7049B395F4}"/>
          </ac:spMkLst>
        </pc:spChg>
        <pc:spChg chg="mod">
          <ac:chgData name="Kolakowski, Artur" userId="9c34c8cc-b1df-44f6-bea5-dcf7a54ee35f" providerId="ADAL" clId="{19970B13-E101-4117-9908-6E061F982644}" dt="2022-07-14T08:45:10.810" v="6699" actId="790"/>
          <ac:spMkLst>
            <pc:docMk/>
            <pc:sldMk cId="3250581116" sldId="483"/>
            <ac:spMk id="5578" creationId="{02EA82BC-CD09-44C2-80ED-AE314C581454}"/>
          </ac:spMkLst>
        </pc:spChg>
        <pc:spChg chg="mod">
          <ac:chgData name="Kolakowski, Artur" userId="9c34c8cc-b1df-44f6-bea5-dcf7a54ee35f" providerId="ADAL" clId="{19970B13-E101-4117-9908-6E061F982644}" dt="2022-07-14T08:45:10.810" v="6700" actId="790"/>
          <ac:spMkLst>
            <pc:docMk/>
            <pc:sldMk cId="3250581116" sldId="483"/>
            <ac:spMk id="5579" creationId="{C80D2A00-441A-45F4-83CC-5D4284A05937}"/>
          </ac:spMkLst>
        </pc:spChg>
        <pc:spChg chg="mod">
          <ac:chgData name="Kolakowski, Artur" userId="9c34c8cc-b1df-44f6-bea5-dcf7a54ee35f" providerId="ADAL" clId="{19970B13-E101-4117-9908-6E061F982644}" dt="2022-07-14T08:45:10.810" v="6701" actId="790"/>
          <ac:spMkLst>
            <pc:docMk/>
            <pc:sldMk cId="3250581116" sldId="483"/>
            <ac:spMk id="5580" creationId="{2190D2AB-011C-4229-92E0-7CC24908E9A2}"/>
          </ac:spMkLst>
        </pc:spChg>
        <pc:spChg chg="mod">
          <ac:chgData name="Kolakowski, Artur" userId="9c34c8cc-b1df-44f6-bea5-dcf7a54ee35f" providerId="ADAL" clId="{19970B13-E101-4117-9908-6E061F982644}" dt="2022-07-14T08:45:10.810" v="6702" actId="790"/>
          <ac:spMkLst>
            <pc:docMk/>
            <pc:sldMk cId="3250581116" sldId="483"/>
            <ac:spMk id="5581" creationId="{07472285-0DFB-457B-B340-709DB921B608}"/>
          </ac:spMkLst>
        </pc:spChg>
        <pc:spChg chg="mod">
          <ac:chgData name="Kolakowski, Artur" userId="9c34c8cc-b1df-44f6-bea5-dcf7a54ee35f" providerId="ADAL" clId="{19970B13-E101-4117-9908-6E061F982644}" dt="2022-07-14T08:45:10.818" v="6703" actId="790"/>
          <ac:spMkLst>
            <pc:docMk/>
            <pc:sldMk cId="3250581116" sldId="483"/>
            <ac:spMk id="5582" creationId="{6817E031-67CA-4BB2-B490-988343CA25A2}"/>
          </ac:spMkLst>
        </pc:spChg>
        <pc:spChg chg="mod">
          <ac:chgData name="Kolakowski, Artur" userId="9c34c8cc-b1df-44f6-bea5-dcf7a54ee35f" providerId="ADAL" clId="{19970B13-E101-4117-9908-6E061F982644}" dt="2022-07-14T08:45:10.818" v="6704" actId="790"/>
          <ac:spMkLst>
            <pc:docMk/>
            <pc:sldMk cId="3250581116" sldId="483"/>
            <ac:spMk id="5583" creationId="{791E482A-C0C6-4EB2-8508-B104E92979A3}"/>
          </ac:spMkLst>
        </pc:spChg>
        <pc:spChg chg="mod">
          <ac:chgData name="Kolakowski, Artur" userId="9c34c8cc-b1df-44f6-bea5-dcf7a54ee35f" providerId="ADAL" clId="{19970B13-E101-4117-9908-6E061F982644}" dt="2022-07-14T08:45:10.820" v="6705" actId="790"/>
          <ac:spMkLst>
            <pc:docMk/>
            <pc:sldMk cId="3250581116" sldId="483"/>
            <ac:spMk id="5584" creationId="{E3677E26-252D-441F-8102-41C21CF92244}"/>
          </ac:spMkLst>
        </pc:spChg>
        <pc:spChg chg="mod">
          <ac:chgData name="Kolakowski, Artur" userId="9c34c8cc-b1df-44f6-bea5-dcf7a54ee35f" providerId="ADAL" clId="{19970B13-E101-4117-9908-6E061F982644}" dt="2022-07-14T08:45:10.820" v="6706" actId="790"/>
          <ac:spMkLst>
            <pc:docMk/>
            <pc:sldMk cId="3250581116" sldId="483"/>
            <ac:spMk id="5585" creationId="{4E8F705F-211E-4512-A564-C5B3EF454C8F}"/>
          </ac:spMkLst>
        </pc:spChg>
        <pc:spChg chg="mod">
          <ac:chgData name="Kolakowski, Artur" userId="9c34c8cc-b1df-44f6-bea5-dcf7a54ee35f" providerId="ADAL" clId="{19970B13-E101-4117-9908-6E061F982644}" dt="2022-07-14T08:45:10.820" v="6707" actId="790"/>
          <ac:spMkLst>
            <pc:docMk/>
            <pc:sldMk cId="3250581116" sldId="483"/>
            <ac:spMk id="5586" creationId="{6C727DF9-F543-4C49-827C-1AC99BE740FB}"/>
          </ac:spMkLst>
        </pc:spChg>
        <pc:spChg chg="mod">
          <ac:chgData name="Kolakowski, Artur" userId="9c34c8cc-b1df-44f6-bea5-dcf7a54ee35f" providerId="ADAL" clId="{19970B13-E101-4117-9908-6E061F982644}" dt="2022-07-14T08:45:10.820" v="6708" actId="790"/>
          <ac:spMkLst>
            <pc:docMk/>
            <pc:sldMk cId="3250581116" sldId="483"/>
            <ac:spMk id="5587" creationId="{C5600BBB-FBFF-42D6-A8A9-684D265C1786}"/>
          </ac:spMkLst>
        </pc:spChg>
        <pc:spChg chg="mod">
          <ac:chgData name="Kolakowski, Artur" userId="9c34c8cc-b1df-44f6-bea5-dcf7a54ee35f" providerId="ADAL" clId="{19970B13-E101-4117-9908-6E061F982644}" dt="2022-07-14T08:45:10.820" v="6709" actId="790"/>
          <ac:spMkLst>
            <pc:docMk/>
            <pc:sldMk cId="3250581116" sldId="483"/>
            <ac:spMk id="5588" creationId="{8A4D575F-7404-4D14-BA13-EBCB409095D5}"/>
          </ac:spMkLst>
        </pc:spChg>
        <pc:spChg chg="mod">
          <ac:chgData name="Kolakowski, Artur" userId="9c34c8cc-b1df-44f6-bea5-dcf7a54ee35f" providerId="ADAL" clId="{19970B13-E101-4117-9908-6E061F982644}" dt="2022-07-14T08:45:10.820" v="6710" actId="790"/>
          <ac:spMkLst>
            <pc:docMk/>
            <pc:sldMk cId="3250581116" sldId="483"/>
            <ac:spMk id="5589" creationId="{A4213B2F-8E02-4A79-B35D-A6107AAB9042}"/>
          </ac:spMkLst>
        </pc:spChg>
        <pc:spChg chg="mod">
          <ac:chgData name="Kolakowski, Artur" userId="9c34c8cc-b1df-44f6-bea5-dcf7a54ee35f" providerId="ADAL" clId="{19970B13-E101-4117-9908-6E061F982644}" dt="2022-07-14T08:45:10.820" v="6711" actId="790"/>
          <ac:spMkLst>
            <pc:docMk/>
            <pc:sldMk cId="3250581116" sldId="483"/>
            <ac:spMk id="5590" creationId="{710E3A07-7BC3-4865-96AD-9432FAC81A1B}"/>
          </ac:spMkLst>
        </pc:spChg>
        <pc:spChg chg="mod">
          <ac:chgData name="Kolakowski, Artur" userId="9c34c8cc-b1df-44f6-bea5-dcf7a54ee35f" providerId="ADAL" clId="{19970B13-E101-4117-9908-6E061F982644}" dt="2022-07-14T08:45:10.820" v="6712" actId="790"/>
          <ac:spMkLst>
            <pc:docMk/>
            <pc:sldMk cId="3250581116" sldId="483"/>
            <ac:spMk id="5591" creationId="{E8851964-1A84-4909-8740-F942804F1FBA}"/>
          </ac:spMkLst>
        </pc:spChg>
        <pc:spChg chg="mod">
          <ac:chgData name="Kolakowski, Artur" userId="9c34c8cc-b1df-44f6-bea5-dcf7a54ee35f" providerId="ADAL" clId="{19970B13-E101-4117-9908-6E061F982644}" dt="2022-07-14T08:45:10.820" v="6713" actId="790"/>
          <ac:spMkLst>
            <pc:docMk/>
            <pc:sldMk cId="3250581116" sldId="483"/>
            <ac:spMk id="5592" creationId="{F1372851-EE4B-4577-BBBD-3D776001AA25}"/>
          </ac:spMkLst>
        </pc:spChg>
        <pc:spChg chg="mod">
          <ac:chgData name="Kolakowski, Artur" userId="9c34c8cc-b1df-44f6-bea5-dcf7a54ee35f" providerId="ADAL" clId="{19970B13-E101-4117-9908-6E061F982644}" dt="2022-07-14T08:45:10.828" v="6714" actId="790"/>
          <ac:spMkLst>
            <pc:docMk/>
            <pc:sldMk cId="3250581116" sldId="483"/>
            <ac:spMk id="5593" creationId="{538F24FC-64FF-44D9-B3A4-ED3B61C9A7DE}"/>
          </ac:spMkLst>
        </pc:spChg>
        <pc:spChg chg="mod">
          <ac:chgData name="Kolakowski, Artur" userId="9c34c8cc-b1df-44f6-bea5-dcf7a54ee35f" providerId="ADAL" clId="{19970B13-E101-4117-9908-6E061F982644}" dt="2022-07-14T08:45:10.828" v="6715" actId="790"/>
          <ac:spMkLst>
            <pc:docMk/>
            <pc:sldMk cId="3250581116" sldId="483"/>
            <ac:spMk id="5594" creationId="{9A33D31B-7A21-4E18-A1AD-44887BF9A147}"/>
          </ac:spMkLst>
        </pc:spChg>
        <pc:spChg chg="mod">
          <ac:chgData name="Kolakowski, Artur" userId="9c34c8cc-b1df-44f6-bea5-dcf7a54ee35f" providerId="ADAL" clId="{19970B13-E101-4117-9908-6E061F982644}" dt="2022-07-14T08:45:10.830" v="6716" actId="790"/>
          <ac:spMkLst>
            <pc:docMk/>
            <pc:sldMk cId="3250581116" sldId="483"/>
            <ac:spMk id="5595" creationId="{708DE7ED-8CA2-4EA9-B2D1-A87CD2366453}"/>
          </ac:spMkLst>
        </pc:spChg>
        <pc:spChg chg="mod">
          <ac:chgData name="Kolakowski, Artur" userId="9c34c8cc-b1df-44f6-bea5-dcf7a54ee35f" providerId="ADAL" clId="{19970B13-E101-4117-9908-6E061F982644}" dt="2022-07-14T08:45:10.830" v="6717" actId="790"/>
          <ac:spMkLst>
            <pc:docMk/>
            <pc:sldMk cId="3250581116" sldId="483"/>
            <ac:spMk id="5596" creationId="{264934B0-B521-450D-9C38-D79206FAE8C3}"/>
          </ac:spMkLst>
        </pc:spChg>
        <pc:spChg chg="mod">
          <ac:chgData name="Kolakowski, Artur" userId="9c34c8cc-b1df-44f6-bea5-dcf7a54ee35f" providerId="ADAL" clId="{19970B13-E101-4117-9908-6E061F982644}" dt="2022-07-14T08:45:10.830" v="6718" actId="790"/>
          <ac:spMkLst>
            <pc:docMk/>
            <pc:sldMk cId="3250581116" sldId="483"/>
            <ac:spMk id="5597" creationId="{27629912-F3F8-4CFF-952C-D87547D6F0A0}"/>
          </ac:spMkLst>
        </pc:spChg>
        <pc:spChg chg="mod">
          <ac:chgData name="Kolakowski, Artur" userId="9c34c8cc-b1df-44f6-bea5-dcf7a54ee35f" providerId="ADAL" clId="{19970B13-E101-4117-9908-6E061F982644}" dt="2022-07-14T08:45:10.830" v="6719" actId="790"/>
          <ac:spMkLst>
            <pc:docMk/>
            <pc:sldMk cId="3250581116" sldId="483"/>
            <ac:spMk id="5598" creationId="{1826A6B9-B5E8-4774-9057-77144A101733}"/>
          </ac:spMkLst>
        </pc:spChg>
        <pc:spChg chg="mod">
          <ac:chgData name="Kolakowski, Artur" userId="9c34c8cc-b1df-44f6-bea5-dcf7a54ee35f" providerId="ADAL" clId="{19970B13-E101-4117-9908-6E061F982644}" dt="2022-07-14T08:45:10.830" v="6720" actId="790"/>
          <ac:spMkLst>
            <pc:docMk/>
            <pc:sldMk cId="3250581116" sldId="483"/>
            <ac:spMk id="5599" creationId="{EFD72F1E-D32F-47D6-B1A0-7A3547C262BE}"/>
          </ac:spMkLst>
        </pc:spChg>
        <pc:spChg chg="mod">
          <ac:chgData name="Kolakowski, Artur" userId="9c34c8cc-b1df-44f6-bea5-dcf7a54ee35f" providerId="ADAL" clId="{19970B13-E101-4117-9908-6E061F982644}" dt="2022-07-14T08:45:10.830" v="6721" actId="790"/>
          <ac:spMkLst>
            <pc:docMk/>
            <pc:sldMk cId="3250581116" sldId="483"/>
            <ac:spMk id="5600" creationId="{DC3380B9-0A39-415E-99E4-4A115EF93057}"/>
          </ac:spMkLst>
        </pc:spChg>
        <pc:spChg chg="mod">
          <ac:chgData name="Kolakowski, Artur" userId="9c34c8cc-b1df-44f6-bea5-dcf7a54ee35f" providerId="ADAL" clId="{19970B13-E101-4117-9908-6E061F982644}" dt="2022-07-14T08:45:10.830" v="6722" actId="790"/>
          <ac:spMkLst>
            <pc:docMk/>
            <pc:sldMk cId="3250581116" sldId="483"/>
            <ac:spMk id="5601" creationId="{132E8E3B-84A0-4260-913D-2A10916F29D0}"/>
          </ac:spMkLst>
        </pc:spChg>
        <pc:spChg chg="mod">
          <ac:chgData name="Kolakowski, Artur" userId="9c34c8cc-b1df-44f6-bea5-dcf7a54ee35f" providerId="ADAL" clId="{19970B13-E101-4117-9908-6E061F982644}" dt="2022-07-14T08:45:10.830" v="6723" actId="790"/>
          <ac:spMkLst>
            <pc:docMk/>
            <pc:sldMk cId="3250581116" sldId="483"/>
            <ac:spMk id="5602" creationId="{1566F6BD-E946-45EB-BCFD-99E5FD954462}"/>
          </ac:spMkLst>
        </pc:spChg>
        <pc:spChg chg="mod">
          <ac:chgData name="Kolakowski, Artur" userId="9c34c8cc-b1df-44f6-bea5-dcf7a54ee35f" providerId="ADAL" clId="{19970B13-E101-4117-9908-6E061F982644}" dt="2022-07-14T08:45:10.830" v="6724" actId="790"/>
          <ac:spMkLst>
            <pc:docMk/>
            <pc:sldMk cId="3250581116" sldId="483"/>
            <ac:spMk id="5603" creationId="{082095AF-04E0-48E5-B03C-33D673295A64}"/>
          </ac:spMkLst>
        </pc:spChg>
        <pc:spChg chg="mod">
          <ac:chgData name="Kolakowski, Artur" userId="9c34c8cc-b1df-44f6-bea5-dcf7a54ee35f" providerId="ADAL" clId="{19970B13-E101-4117-9908-6E061F982644}" dt="2022-07-14T08:45:10.830" v="6725" actId="790"/>
          <ac:spMkLst>
            <pc:docMk/>
            <pc:sldMk cId="3250581116" sldId="483"/>
            <ac:spMk id="5604" creationId="{9A7175FA-C5D4-4980-AEAC-655BA48365DA}"/>
          </ac:spMkLst>
        </pc:spChg>
        <pc:spChg chg="mod">
          <ac:chgData name="Kolakowski, Artur" userId="9c34c8cc-b1df-44f6-bea5-dcf7a54ee35f" providerId="ADAL" clId="{19970B13-E101-4117-9908-6E061F982644}" dt="2022-07-14T08:45:10.838" v="6726" actId="790"/>
          <ac:spMkLst>
            <pc:docMk/>
            <pc:sldMk cId="3250581116" sldId="483"/>
            <ac:spMk id="5605" creationId="{0C869EE8-936E-4800-920D-EF68C7B91BFA}"/>
          </ac:spMkLst>
        </pc:spChg>
        <pc:spChg chg="mod">
          <ac:chgData name="Kolakowski, Artur" userId="9c34c8cc-b1df-44f6-bea5-dcf7a54ee35f" providerId="ADAL" clId="{19970B13-E101-4117-9908-6E061F982644}" dt="2022-07-14T08:45:10.838" v="6727" actId="790"/>
          <ac:spMkLst>
            <pc:docMk/>
            <pc:sldMk cId="3250581116" sldId="483"/>
            <ac:spMk id="5606" creationId="{4216CC77-AD14-41A7-B8F3-B1F6EF4A2375}"/>
          </ac:spMkLst>
        </pc:spChg>
        <pc:spChg chg="mod">
          <ac:chgData name="Kolakowski, Artur" userId="9c34c8cc-b1df-44f6-bea5-dcf7a54ee35f" providerId="ADAL" clId="{19970B13-E101-4117-9908-6E061F982644}" dt="2022-07-14T08:45:10.838" v="6728" actId="790"/>
          <ac:spMkLst>
            <pc:docMk/>
            <pc:sldMk cId="3250581116" sldId="483"/>
            <ac:spMk id="5607" creationId="{38978B23-8919-4159-AD5F-6B335F224164}"/>
          </ac:spMkLst>
        </pc:spChg>
        <pc:spChg chg="mod">
          <ac:chgData name="Kolakowski, Artur" userId="9c34c8cc-b1df-44f6-bea5-dcf7a54ee35f" providerId="ADAL" clId="{19970B13-E101-4117-9908-6E061F982644}" dt="2022-07-14T08:45:10.840" v="6729" actId="790"/>
          <ac:spMkLst>
            <pc:docMk/>
            <pc:sldMk cId="3250581116" sldId="483"/>
            <ac:spMk id="5608" creationId="{9FBE9769-16B4-4A2A-8778-F41F1C7CB0FA}"/>
          </ac:spMkLst>
        </pc:spChg>
        <pc:spChg chg="mod">
          <ac:chgData name="Kolakowski, Artur" userId="9c34c8cc-b1df-44f6-bea5-dcf7a54ee35f" providerId="ADAL" clId="{19970B13-E101-4117-9908-6E061F982644}" dt="2022-07-14T08:45:10.840" v="6730" actId="790"/>
          <ac:spMkLst>
            <pc:docMk/>
            <pc:sldMk cId="3250581116" sldId="483"/>
            <ac:spMk id="5609" creationId="{9D934A51-E912-4DF4-8980-E972BD03F46F}"/>
          </ac:spMkLst>
        </pc:spChg>
        <pc:spChg chg="mod">
          <ac:chgData name="Kolakowski, Artur" userId="9c34c8cc-b1df-44f6-bea5-dcf7a54ee35f" providerId="ADAL" clId="{19970B13-E101-4117-9908-6E061F982644}" dt="2022-07-14T08:45:10.840" v="6731" actId="790"/>
          <ac:spMkLst>
            <pc:docMk/>
            <pc:sldMk cId="3250581116" sldId="483"/>
            <ac:spMk id="5610" creationId="{2AD6B352-0279-4C1C-9389-B29604D53DC5}"/>
          </ac:spMkLst>
        </pc:spChg>
        <pc:spChg chg="mod">
          <ac:chgData name="Kolakowski, Artur" userId="9c34c8cc-b1df-44f6-bea5-dcf7a54ee35f" providerId="ADAL" clId="{19970B13-E101-4117-9908-6E061F982644}" dt="2022-07-14T08:45:10.840" v="6732" actId="790"/>
          <ac:spMkLst>
            <pc:docMk/>
            <pc:sldMk cId="3250581116" sldId="483"/>
            <ac:spMk id="5611" creationId="{447371CC-C9B2-498B-8A40-4625EA3ED1E9}"/>
          </ac:spMkLst>
        </pc:spChg>
        <pc:spChg chg="mod">
          <ac:chgData name="Kolakowski, Artur" userId="9c34c8cc-b1df-44f6-bea5-dcf7a54ee35f" providerId="ADAL" clId="{19970B13-E101-4117-9908-6E061F982644}" dt="2022-07-14T08:45:10.840" v="6733" actId="790"/>
          <ac:spMkLst>
            <pc:docMk/>
            <pc:sldMk cId="3250581116" sldId="483"/>
            <ac:spMk id="5612" creationId="{738DAE22-E0DA-4C53-B49D-88951B52B68F}"/>
          </ac:spMkLst>
        </pc:spChg>
        <pc:spChg chg="mod">
          <ac:chgData name="Kolakowski, Artur" userId="9c34c8cc-b1df-44f6-bea5-dcf7a54ee35f" providerId="ADAL" clId="{19970B13-E101-4117-9908-6E061F982644}" dt="2022-07-14T08:45:10.840" v="6734" actId="790"/>
          <ac:spMkLst>
            <pc:docMk/>
            <pc:sldMk cId="3250581116" sldId="483"/>
            <ac:spMk id="5613" creationId="{4E7CC5E3-D5EE-4259-81F8-F0949457D17C}"/>
          </ac:spMkLst>
        </pc:spChg>
        <pc:spChg chg="mod">
          <ac:chgData name="Kolakowski, Artur" userId="9c34c8cc-b1df-44f6-bea5-dcf7a54ee35f" providerId="ADAL" clId="{19970B13-E101-4117-9908-6E061F982644}" dt="2022-07-14T08:45:10.840" v="6735" actId="790"/>
          <ac:spMkLst>
            <pc:docMk/>
            <pc:sldMk cId="3250581116" sldId="483"/>
            <ac:spMk id="5614" creationId="{736337AC-15F7-40BC-9219-3C029FF6BDDC}"/>
          </ac:spMkLst>
        </pc:spChg>
        <pc:spChg chg="mod">
          <ac:chgData name="Kolakowski, Artur" userId="9c34c8cc-b1df-44f6-bea5-dcf7a54ee35f" providerId="ADAL" clId="{19970B13-E101-4117-9908-6E061F982644}" dt="2022-07-14T08:45:10.840" v="6736" actId="790"/>
          <ac:spMkLst>
            <pc:docMk/>
            <pc:sldMk cId="3250581116" sldId="483"/>
            <ac:spMk id="5615" creationId="{86D57EF4-3DBE-4B5F-A2CA-82F1069485B0}"/>
          </ac:spMkLst>
        </pc:spChg>
        <pc:spChg chg="mod">
          <ac:chgData name="Kolakowski, Artur" userId="9c34c8cc-b1df-44f6-bea5-dcf7a54ee35f" providerId="ADAL" clId="{19970B13-E101-4117-9908-6E061F982644}" dt="2022-07-14T08:45:10.840" v="6737" actId="790"/>
          <ac:spMkLst>
            <pc:docMk/>
            <pc:sldMk cId="3250581116" sldId="483"/>
            <ac:spMk id="5616" creationId="{159D5366-458B-4EBF-ADA9-4E5C752668AE}"/>
          </ac:spMkLst>
        </pc:spChg>
        <pc:spChg chg="mod">
          <ac:chgData name="Kolakowski, Artur" userId="9c34c8cc-b1df-44f6-bea5-dcf7a54ee35f" providerId="ADAL" clId="{19970B13-E101-4117-9908-6E061F982644}" dt="2022-07-14T08:45:10.848" v="6738" actId="790"/>
          <ac:spMkLst>
            <pc:docMk/>
            <pc:sldMk cId="3250581116" sldId="483"/>
            <ac:spMk id="5617" creationId="{1096BA3E-11BA-4D0E-85DB-B675675995F4}"/>
          </ac:spMkLst>
        </pc:spChg>
        <pc:spChg chg="mod">
          <ac:chgData name="Kolakowski, Artur" userId="9c34c8cc-b1df-44f6-bea5-dcf7a54ee35f" providerId="ADAL" clId="{19970B13-E101-4117-9908-6E061F982644}" dt="2022-07-14T08:45:10.848" v="6739" actId="790"/>
          <ac:spMkLst>
            <pc:docMk/>
            <pc:sldMk cId="3250581116" sldId="483"/>
            <ac:spMk id="5618" creationId="{0D15BC38-2F18-4FE4-94C9-68B3DFC42EE5}"/>
          </ac:spMkLst>
        </pc:spChg>
        <pc:spChg chg="mod">
          <ac:chgData name="Kolakowski, Artur" userId="9c34c8cc-b1df-44f6-bea5-dcf7a54ee35f" providerId="ADAL" clId="{19970B13-E101-4117-9908-6E061F982644}" dt="2022-07-14T08:45:10.850" v="6740" actId="790"/>
          <ac:spMkLst>
            <pc:docMk/>
            <pc:sldMk cId="3250581116" sldId="483"/>
            <ac:spMk id="5619" creationId="{25BE64B4-48AF-4FC8-9712-628DDA1366D3}"/>
          </ac:spMkLst>
        </pc:spChg>
        <pc:spChg chg="mod">
          <ac:chgData name="Kolakowski, Artur" userId="9c34c8cc-b1df-44f6-bea5-dcf7a54ee35f" providerId="ADAL" clId="{19970B13-E101-4117-9908-6E061F982644}" dt="2022-07-14T08:45:10.850" v="6741" actId="790"/>
          <ac:spMkLst>
            <pc:docMk/>
            <pc:sldMk cId="3250581116" sldId="483"/>
            <ac:spMk id="5620" creationId="{A3DC24C6-6735-4A12-A4AD-8C1D87B10D03}"/>
          </ac:spMkLst>
        </pc:spChg>
        <pc:spChg chg="mod">
          <ac:chgData name="Kolakowski, Artur" userId="9c34c8cc-b1df-44f6-bea5-dcf7a54ee35f" providerId="ADAL" clId="{19970B13-E101-4117-9908-6E061F982644}" dt="2022-07-14T08:45:10.850" v="6742" actId="790"/>
          <ac:spMkLst>
            <pc:docMk/>
            <pc:sldMk cId="3250581116" sldId="483"/>
            <ac:spMk id="5621" creationId="{07857E41-AC58-4A95-A071-4A1C37CB49A2}"/>
          </ac:spMkLst>
        </pc:spChg>
        <pc:spChg chg="mod">
          <ac:chgData name="Kolakowski, Artur" userId="9c34c8cc-b1df-44f6-bea5-dcf7a54ee35f" providerId="ADAL" clId="{19970B13-E101-4117-9908-6E061F982644}" dt="2022-07-14T08:45:10.850" v="6743" actId="790"/>
          <ac:spMkLst>
            <pc:docMk/>
            <pc:sldMk cId="3250581116" sldId="483"/>
            <ac:spMk id="5622" creationId="{9169913B-8F82-4B24-97CC-816D7AF72D47}"/>
          </ac:spMkLst>
        </pc:spChg>
        <pc:spChg chg="mod">
          <ac:chgData name="Kolakowski, Artur" userId="9c34c8cc-b1df-44f6-bea5-dcf7a54ee35f" providerId="ADAL" clId="{19970B13-E101-4117-9908-6E061F982644}" dt="2022-07-14T08:45:10.850" v="6744" actId="790"/>
          <ac:spMkLst>
            <pc:docMk/>
            <pc:sldMk cId="3250581116" sldId="483"/>
            <ac:spMk id="5623" creationId="{7AF500A1-766B-4E0A-9745-144650943041}"/>
          </ac:spMkLst>
        </pc:spChg>
        <pc:spChg chg="mod">
          <ac:chgData name="Kolakowski, Artur" userId="9c34c8cc-b1df-44f6-bea5-dcf7a54ee35f" providerId="ADAL" clId="{19970B13-E101-4117-9908-6E061F982644}" dt="2022-07-14T08:45:10.850" v="6745" actId="790"/>
          <ac:spMkLst>
            <pc:docMk/>
            <pc:sldMk cId="3250581116" sldId="483"/>
            <ac:spMk id="5624" creationId="{E4748382-7348-42C9-90C2-BD67727B482C}"/>
          </ac:spMkLst>
        </pc:spChg>
        <pc:spChg chg="mod">
          <ac:chgData name="Kolakowski, Artur" userId="9c34c8cc-b1df-44f6-bea5-dcf7a54ee35f" providerId="ADAL" clId="{19970B13-E101-4117-9908-6E061F982644}" dt="2022-07-14T08:45:10.850" v="6746" actId="790"/>
          <ac:spMkLst>
            <pc:docMk/>
            <pc:sldMk cId="3250581116" sldId="483"/>
            <ac:spMk id="5625" creationId="{2DF62A2A-69D5-4F5E-9882-EAF85B9930FC}"/>
          </ac:spMkLst>
        </pc:spChg>
        <pc:spChg chg="mod">
          <ac:chgData name="Kolakowski, Artur" userId="9c34c8cc-b1df-44f6-bea5-dcf7a54ee35f" providerId="ADAL" clId="{19970B13-E101-4117-9908-6E061F982644}" dt="2022-07-14T08:45:10.858" v="6747" actId="790"/>
          <ac:spMkLst>
            <pc:docMk/>
            <pc:sldMk cId="3250581116" sldId="483"/>
            <ac:spMk id="5626" creationId="{FF2EE4E3-B345-4D1A-AC56-7A63124A160F}"/>
          </ac:spMkLst>
        </pc:spChg>
        <pc:spChg chg="mod">
          <ac:chgData name="Kolakowski, Artur" userId="9c34c8cc-b1df-44f6-bea5-dcf7a54ee35f" providerId="ADAL" clId="{19970B13-E101-4117-9908-6E061F982644}" dt="2022-07-14T08:45:10.858" v="6748" actId="790"/>
          <ac:spMkLst>
            <pc:docMk/>
            <pc:sldMk cId="3250581116" sldId="483"/>
            <ac:spMk id="5627" creationId="{A498CB01-D921-4628-B7FD-6218C7179EBF}"/>
          </ac:spMkLst>
        </pc:spChg>
        <pc:spChg chg="mod">
          <ac:chgData name="Kolakowski, Artur" userId="9c34c8cc-b1df-44f6-bea5-dcf7a54ee35f" providerId="ADAL" clId="{19970B13-E101-4117-9908-6E061F982644}" dt="2022-07-14T08:45:10.858" v="6749" actId="790"/>
          <ac:spMkLst>
            <pc:docMk/>
            <pc:sldMk cId="3250581116" sldId="483"/>
            <ac:spMk id="5628" creationId="{DD307A0C-6464-4440-A808-BA7AAEDDFF91}"/>
          </ac:spMkLst>
        </pc:spChg>
        <pc:spChg chg="mod">
          <ac:chgData name="Kolakowski, Artur" userId="9c34c8cc-b1df-44f6-bea5-dcf7a54ee35f" providerId="ADAL" clId="{19970B13-E101-4117-9908-6E061F982644}" dt="2022-07-14T08:45:10.858" v="6750" actId="790"/>
          <ac:spMkLst>
            <pc:docMk/>
            <pc:sldMk cId="3250581116" sldId="483"/>
            <ac:spMk id="5629" creationId="{E8F286BC-2C4D-4486-9732-88FC2638B61D}"/>
          </ac:spMkLst>
        </pc:spChg>
        <pc:spChg chg="mod">
          <ac:chgData name="Kolakowski, Artur" userId="9c34c8cc-b1df-44f6-bea5-dcf7a54ee35f" providerId="ADAL" clId="{19970B13-E101-4117-9908-6E061F982644}" dt="2022-07-14T08:45:10.858" v="6751" actId="790"/>
          <ac:spMkLst>
            <pc:docMk/>
            <pc:sldMk cId="3250581116" sldId="483"/>
            <ac:spMk id="5630" creationId="{8CBC76CA-8A7A-421C-92CB-398A11706790}"/>
          </ac:spMkLst>
        </pc:spChg>
        <pc:spChg chg="mod">
          <ac:chgData name="Kolakowski, Artur" userId="9c34c8cc-b1df-44f6-bea5-dcf7a54ee35f" providerId="ADAL" clId="{19970B13-E101-4117-9908-6E061F982644}" dt="2022-07-14T08:45:10.858" v="6752" actId="790"/>
          <ac:spMkLst>
            <pc:docMk/>
            <pc:sldMk cId="3250581116" sldId="483"/>
            <ac:spMk id="5631" creationId="{D17B7D31-46D9-42AE-B0E1-CBD9E37B3808}"/>
          </ac:spMkLst>
        </pc:spChg>
        <pc:spChg chg="mod">
          <ac:chgData name="Kolakowski, Artur" userId="9c34c8cc-b1df-44f6-bea5-dcf7a54ee35f" providerId="ADAL" clId="{19970B13-E101-4117-9908-6E061F982644}" dt="2022-07-14T08:45:10.858" v="6753" actId="790"/>
          <ac:spMkLst>
            <pc:docMk/>
            <pc:sldMk cId="3250581116" sldId="483"/>
            <ac:spMk id="5632" creationId="{00FA9D59-2A45-459A-8CF7-A60B4E57EF08}"/>
          </ac:spMkLst>
        </pc:spChg>
        <pc:spChg chg="mod">
          <ac:chgData name="Kolakowski, Artur" userId="9c34c8cc-b1df-44f6-bea5-dcf7a54ee35f" providerId="ADAL" clId="{19970B13-E101-4117-9908-6E061F982644}" dt="2022-07-14T08:45:10.858" v="6754" actId="790"/>
          <ac:spMkLst>
            <pc:docMk/>
            <pc:sldMk cId="3250581116" sldId="483"/>
            <ac:spMk id="5633" creationId="{B9BD9935-9BA6-4E4B-B4F5-B596DCEF5BF6}"/>
          </ac:spMkLst>
        </pc:spChg>
        <pc:spChg chg="mod">
          <ac:chgData name="Kolakowski, Artur" userId="9c34c8cc-b1df-44f6-bea5-dcf7a54ee35f" providerId="ADAL" clId="{19970B13-E101-4117-9908-6E061F982644}" dt="2022-07-14T08:45:10.858" v="6755" actId="790"/>
          <ac:spMkLst>
            <pc:docMk/>
            <pc:sldMk cId="3250581116" sldId="483"/>
            <ac:spMk id="5634" creationId="{0EA82CBF-E64E-464D-B694-42A76CB1244F}"/>
          </ac:spMkLst>
        </pc:spChg>
        <pc:spChg chg="mod">
          <ac:chgData name="Kolakowski, Artur" userId="9c34c8cc-b1df-44f6-bea5-dcf7a54ee35f" providerId="ADAL" clId="{19970B13-E101-4117-9908-6E061F982644}" dt="2022-07-14T08:45:10.858" v="6756" actId="790"/>
          <ac:spMkLst>
            <pc:docMk/>
            <pc:sldMk cId="3250581116" sldId="483"/>
            <ac:spMk id="5635" creationId="{F5B6D58A-4227-4CFA-9710-1B3C5FABEC22}"/>
          </ac:spMkLst>
        </pc:spChg>
        <pc:spChg chg="mod">
          <ac:chgData name="Kolakowski, Artur" userId="9c34c8cc-b1df-44f6-bea5-dcf7a54ee35f" providerId="ADAL" clId="{19970B13-E101-4117-9908-6E061F982644}" dt="2022-07-14T08:45:10.858" v="6757" actId="790"/>
          <ac:spMkLst>
            <pc:docMk/>
            <pc:sldMk cId="3250581116" sldId="483"/>
            <ac:spMk id="5636" creationId="{54D7B4FC-2684-4123-A15F-298E962099C9}"/>
          </ac:spMkLst>
        </pc:spChg>
        <pc:spChg chg="mod">
          <ac:chgData name="Kolakowski, Artur" userId="9c34c8cc-b1df-44f6-bea5-dcf7a54ee35f" providerId="ADAL" clId="{19970B13-E101-4117-9908-6E061F982644}" dt="2022-07-14T08:45:10.858" v="6758" actId="790"/>
          <ac:spMkLst>
            <pc:docMk/>
            <pc:sldMk cId="3250581116" sldId="483"/>
            <ac:spMk id="5637" creationId="{48C5B516-B6AD-425D-BE40-E6A284ACEA66}"/>
          </ac:spMkLst>
        </pc:spChg>
        <pc:spChg chg="mod">
          <ac:chgData name="Kolakowski, Artur" userId="9c34c8cc-b1df-44f6-bea5-dcf7a54ee35f" providerId="ADAL" clId="{19970B13-E101-4117-9908-6E061F982644}" dt="2022-07-14T08:45:10.868" v="6759" actId="790"/>
          <ac:spMkLst>
            <pc:docMk/>
            <pc:sldMk cId="3250581116" sldId="483"/>
            <ac:spMk id="5638" creationId="{16E741ED-0281-498B-89D7-D42247AE8EB3}"/>
          </ac:spMkLst>
        </pc:spChg>
        <pc:spChg chg="mod">
          <ac:chgData name="Kolakowski, Artur" userId="9c34c8cc-b1df-44f6-bea5-dcf7a54ee35f" providerId="ADAL" clId="{19970B13-E101-4117-9908-6E061F982644}" dt="2022-07-14T08:45:10.868" v="6760" actId="790"/>
          <ac:spMkLst>
            <pc:docMk/>
            <pc:sldMk cId="3250581116" sldId="483"/>
            <ac:spMk id="5639" creationId="{66657AF4-9836-4EA0-8366-01479ED7C1BF}"/>
          </ac:spMkLst>
        </pc:spChg>
        <pc:spChg chg="mod">
          <ac:chgData name="Kolakowski, Artur" userId="9c34c8cc-b1df-44f6-bea5-dcf7a54ee35f" providerId="ADAL" clId="{19970B13-E101-4117-9908-6E061F982644}" dt="2022-07-14T08:45:10.868" v="6761" actId="790"/>
          <ac:spMkLst>
            <pc:docMk/>
            <pc:sldMk cId="3250581116" sldId="483"/>
            <ac:spMk id="5640" creationId="{8362B663-B110-4EC7-8CCD-EDCDCC443730}"/>
          </ac:spMkLst>
        </pc:spChg>
        <pc:spChg chg="mod">
          <ac:chgData name="Kolakowski, Artur" userId="9c34c8cc-b1df-44f6-bea5-dcf7a54ee35f" providerId="ADAL" clId="{19970B13-E101-4117-9908-6E061F982644}" dt="2022-07-14T08:45:10.871" v="6762" actId="790"/>
          <ac:spMkLst>
            <pc:docMk/>
            <pc:sldMk cId="3250581116" sldId="483"/>
            <ac:spMk id="5641" creationId="{B50A35AA-7673-4AB2-A6AD-0B623E821102}"/>
          </ac:spMkLst>
        </pc:spChg>
        <pc:spChg chg="mod">
          <ac:chgData name="Kolakowski, Artur" userId="9c34c8cc-b1df-44f6-bea5-dcf7a54ee35f" providerId="ADAL" clId="{19970B13-E101-4117-9908-6E061F982644}" dt="2022-07-14T08:45:10.871" v="6763" actId="790"/>
          <ac:spMkLst>
            <pc:docMk/>
            <pc:sldMk cId="3250581116" sldId="483"/>
            <ac:spMk id="5642" creationId="{FFA95DFC-2652-4C6A-A638-BDA6BDD819E6}"/>
          </ac:spMkLst>
        </pc:spChg>
        <pc:spChg chg="mod">
          <ac:chgData name="Kolakowski, Artur" userId="9c34c8cc-b1df-44f6-bea5-dcf7a54ee35f" providerId="ADAL" clId="{19970B13-E101-4117-9908-6E061F982644}" dt="2022-07-14T08:45:10.871" v="6764" actId="790"/>
          <ac:spMkLst>
            <pc:docMk/>
            <pc:sldMk cId="3250581116" sldId="483"/>
            <ac:spMk id="5643" creationId="{A5C844D1-5144-4BCE-ADDB-03F9B4FC6DD7}"/>
          </ac:spMkLst>
        </pc:spChg>
        <pc:spChg chg="mod">
          <ac:chgData name="Kolakowski, Artur" userId="9c34c8cc-b1df-44f6-bea5-dcf7a54ee35f" providerId="ADAL" clId="{19970B13-E101-4117-9908-6E061F982644}" dt="2022-07-14T08:45:10.871" v="6765" actId="790"/>
          <ac:spMkLst>
            <pc:docMk/>
            <pc:sldMk cId="3250581116" sldId="483"/>
            <ac:spMk id="5644" creationId="{E322D887-4EE7-472E-BE12-B1B690414D49}"/>
          </ac:spMkLst>
        </pc:spChg>
        <pc:spChg chg="mod">
          <ac:chgData name="Kolakowski, Artur" userId="9c34c8cc-b1df-44f6-bea5-dcf7a54ee35f" providerId="ADAL" clId="{19970B13-E101-4117-9908-6E061F982644}" dt="2022-07-14T08:45:10.871" v="6766" actId="790"/>
          <ac:spMkLst>
            <pc:docMk/>
            <pc:sldMk cId="3250581116" sldId="483"/>
            <ac:spMk id="5645" creationId="{4D826099-A98C-44BE-990F-F1D1803A9064}"/>
          </ac:spMkLst>
        </pc:spChg>
        <pc:spChg chg="mod">
          <ac:chgData name="Kolakowski, Artur" userId="9c34c8cc-b1df-44f6-bea5-dcf7a54ee35f" providerId="ADAL" clId="{19970B13-E101-4117-9908-6E061F982644}" dt="2022-07-14T08:45:10.871" v="6767" actId="790"/>
          <ac:spMkLst>
            <pc:docMk/>
            <pc:sldMk cId="3250581116" sldId="483"/>
            <ac:spMk id="5646" creationId="{E9F206AE-E354-4685-8699-496619BBEF4D}"/>
          </ac:spMkLst>
        </pc:spChg>
        <pc:spChg chg="mod">
          <ac:chgData name="Kolakowski, Artur" userId="9c34c8cc-b1df-44f6-bea5-dcf7a54ee35f" providerId="ADAL" clId="{19970B13-E101-4117-9908-6E061F982644}" dt="2022-07-14T08:45:10.871" v="6768" actId="790"/>
          <ac:spMkLst>
            <pc:docMk/>
            <pc:sldMk cId="3250581116" sldId="483"/>
            <ac:spMk id="5647" creationId="{7BD87FBA-2930-40D4-861A-A7DB38650C8C}"/>
          </ac:spMkLst>
        </pc:spChg>
        <pc:spChg chg="mod">
          <ac:chgData name="Kolakowski, Artur" userId="9c34c8cc-b1df-44f6-bea5-dcf7a54ee35f" providerId="ADAL" clId="{19970B13-E101-4117-9908-6E061F982644}" dt="2022-07-14T08:45:10.871" v="6769" actId="790"/>
          <ac:spMkLst>
            <pc:docMk/>
            <pc:sldMk cId="3250581116" sldId="483"/>
            <ac:spMk id="5648" creationId="{A442E887-699C-42F9-B4C5-5B0DFB6B4F9F}"/>
          </ac:spMkLst>
        </pc:spChg>
        <pc:spChg chg="mod">
          <ac:chgData name="Kolakowski, Artur" userId="9c34c8cc-b1df-44f6-bea5-dcf7a54ee35f" providerId="ADAL" clId="{19970B13-E101-4117-9908-6E061F982644}" dt="2022-07-14T08:45:10.871" v="6770" actId="790"/>
          <ac:spMkLst>
            <pc:docMk/>
            <pc:sldMk cId="3250581116" sldId="483"/>
            <ac:spMk id="5649" creationId="{325B56E6-3FC0-4B89-8F97-1C43F789C913}"/>
          </ac:spMkLst>
        </pc:spChg>
        <pc:spChg chg="mod">
          <ac:chgData name="Kolakowski, Artur" userId="9c34c8cc-b1df-44f6-bea5-dcf7a54ee35f" providerId="ADAL" clId="{19970B13-E101-4117-9908-6E061F982644}" dt="2022-07-14T08:45:10.871" v="6771" actId="790"/>
          <ac:spMkLst>
            <pc:docMk/>
            <pc:sldMk cId="3250581116" sldId="483"/>
            <ac:spMk id="5650" creationId="{B5F6ECDE-8B49-46D2-B835-80EA817AE007}"/>
          </ac:spMkLst>
        </pc:spChg>
        <pc:spChg chg="mod">
          <ac:chgData name="Kolakowski, Artur" userId="9c34c8cc-b1df-44f6-bea5-dcf7a54ee35f" providerId="ADAL" clId="{19970B13-E101-4117-9908-6E061F982644}" dt="2022-07-14T08:45:10.879" v="6772" actId="790"/>
          <ac:spMkLst>
            <pc:docMk/>
            <pc:sldMk cId="3250581116" sldId="483"/>
            <ac:spMk id="5651" creationId="{A58381F2-6D38-4827-9B39-F92C915F57A2}"/>
          </ac:spMkLst>
        </pc:spChg>
        <pc:spChg chg="mod">
          <ac:chgData name="Kolakowski, Artur" userId="9c34c8cc-b1df-44f6-bea5-dcf7a54ee35f" providerId="ADAL" clId="{19970B13-E101-4117-9908-6E061F982644}" dt="2022-07-14T08:45:10.879" v="6773" actId="790"/>
          <ac:spMkLst>
            <pc:docMk/>
            <pc:sldMk cId="3250581116" sldId="483"/>
            <ac:spMk id="5652" creationId="{0D3C4915-6F83-4AA5-83FA-AABDFF3539F5}"/>
          </ac:spMkLst>
        </pc:spChg>
        <pc:spChg chg="mod">
          <ac:chgData name="Kolakowski, Artur" userId="9c34c8cc-b1df-44f6-bea5-dcf7a54ee35f" providerId="ADAL" clId="{19970B13-E101-4117-9908-6E061F982644}" dt="2022-07-14T08:45:10.881" v="6774" actId="790"/>
          <ac:spMkLst>
            <pc:docMk/>
            <pc:sldMk cId="3250581116" sldId="483"/>
            <ac:spMk id="5653" creationId="{1E9A2840-B8A4-419A-B63F-98DA08214F7A}"/>
          </ac:spMkLst>
        </pc:spChg>
        <pc:spChg chg="mod">
          <ac:chgData name="Kolakowski, Artur" userId="9c34c8cc-b1df-44f6-bea5-dcf7a54ee35f" providerId="ADAL" clId="{19970B13-E101-4117-9908-6E061F982644}" dt="2022-07-14T08:45:10.881" v="6775" actId="790"/>
          <ac:spMkLst>
            <pc:docMk/>
            <pc:sldMk cId="3250581116" sldId="483"/>
            <ac:spMk id="5654" creationId="{91A3B5E8-1590-4A5C-9865-AFACE8ABAF26}"/>
          </ac:spMkLst>
        </pc:spChg>
        <pc:spChg chg="mod">
          <ac:chgData name="Kolakowski, Artur" userId="9c34c8cc-b1df-44f6-bea5-dcf7a54ee35f" providerId="ADAL" clId="{19970B13-E101-4117-9908-6E061F982644}" dt="2022-07-14T08:45:10.881" v="6776" actId="790"/>
          <ac:spMkLst>
            <pc:docMk/>
            <pc:sldMk cId="3250581116" sldId="483"/>
            <ac:spMk id="5655" creationId="{D566E0FC-6FB5-4774-B98E-4BF996BB69C9}"/>
          </ac:spMkLst>
        </pc:spChg>
        <pc:spChg chg="mod">
          <ac:chgData name="Kolakowski, Artur" userId="9c34c8cc-b1df-44f6-bea5-dcf7a54ee35f" providerId="ADAL" clId="{19970B13-E101-4117-9908-6E061F982644}" dt="2022-07-14T08:45:10.881" v="6777" actId="790"/>
          <ac:spMkLst>
            <pc:docMk/>
            <pc:sldMk cId="3250581116" sldId="483"/>
            <ac:spMk id="5656" creationId="{FDBDBDCA-803D-406E-AF7C-735AEF2F2C08}"/>
          </ac:spMkLst>
        </pc:spChg>
        <pc:spChg chg="mod">
          <ac:chgData name="Kolakowski, Artur" userId="9c34c8cc-b1df-44f6-bea5-dcf7a54ee35f" providerId="ADAL" clId="{19970B13-E101-4117-9908-6E061F982644}" dt="2022-07-14T08:45:10.881" v="6778" actId="790"/>
          <ac:spMkLst>
            <pc:docMk/>
            <pc:sldMk cId="3250581116" sldId="483"/>
            <ac:spMk id="5657" creationId="{F960A831-D463-44B1-8DFC-7DEFC55FB4A7}"/>
          </ac:spMkLst>
        </pc:spChg>
        <pc:spChg chg="mod">
          <ac:chgData name="Kolakowski, Artur" userId="9c34c8cc-b1df-44f6-bea5-dcf7a54ee35f" providerId="ADAL" clId="{19970B13-E101-4117-9908-6E061F982644}" dt="2022-07-14T08:45:10.881" v="6779" actId="790"/>
          <ac:spMkLst>
            <pc:docMk/>
            <pc:sldMk cId="3250581116" sldId="483"/>
            <ac:spMk id="5658" creationId="{618B151D-08F8-4387-A459-86A6C1E3A7AB}"/>
          </ac:spMkLst>
        </pc:spChg>
        <pc:spChg chg="mod">
          <ac:chgData name="Kolakowski, Artur" userId="9c34c8cc-b1df-44f6-bea5-dcf7a54ee35f" providerId="ADAL" clId="{19970B13-E101-4117-9908-6E061F982644}" dt="2022-07-14T08:45:10.881" v="6780" actId="790"/>
          <ac:spMkLst>
            <pc:docMk/>
            <pc:sldMk cId="3250581116" sldId="483"/>
            <ac:spMk id="5659" creationId="{D06396D9-FCD3-4510-8E7F-01076F66BA6E}"/>
          </ac:spMkLst>
        </pc:spChg>
        <pc:spChg chg="mod">
          <ac:chgData name="Kolakowski, Artur" userId="9c34c8cc-b1df-44f6-bea5-dcf7a54ee35f" providerId="ADAL" clId="{19970B13-E101-4117-9908-6E061F982644}" dt="2022-07-14T08:45:10.881" v="6781" actId="790"/>
          <ac:spMkLst>
            <pc:docMk/>
            <pc:sldMk cId="3250581116" sldId="483"/>
            <ac:spMk id="5660" creationId="{6F4BAA83-4802-4F51-B472-15FF40E5B86E}"/>
          </ac:spMkLst>
        </pc:spChg>
        <pc:spChg chg="mod">
          <ac:chgData name="Kolakowski, Artur" userId="9c34c8cc-b1df-44f6-bea5-dcf7a54ee35f" providerId="ADAL" clId="{19970B13-E101-4117-9908-6E061F982644}" dt="2022-07-14T08:45:10.881" v="6782" actId="790"/>
          <ac:spMkLst>
            <pc:docMk/>
            <pc:sldMk cId="3250581116" sldId="483"/>
            <ac:spMk id="5661" creationId="{591ABED4-E6A5-4847-A903-3E4BFFAC266E}"/>
          </ac:spMkLst>
        </pc:spChg>
        <pc:spChg chg="mod">
          <ac:chgData name="Kolakowski, Artur" userId="9c34c8cc-b1df-44f6-bea5-dcf7a54ee35f" providerId="ADAL" clId="{19970B13-E101-4117-9908-6E061F982644}" dt="2022-07-14T08:45:10.881" v="6783" actId="790"/>
          <ac:spMkLst>
            <pc:docMk/>
            <pc:sldMk cId="3250581116" sldId="483"/>
            <ac:spMk id="5662" creationId="{EBD55173-938C-4DEA-96BF-A7F4660D5622}"/>
          </ac:spMkLst>
        </pc:spChg>
        <pc:spChg chg="mod">
          <ac:chgData name="Kolakowski, Artur" userId="9c34c8cc-b1df-44f6-bea5-dcf7a54ee35f" providerId="ADAL" clId="{19970B13-E101-4117-9908-6E061F982644}" dt="2022-07-14T08:45:10.889" v="6784" actId="790"/>
          <ac:spMkLst>
            <pc:docMk/>
            <pc:sldMk cId="3250581116" sldId="483"/>
            <ac:spMk id="5663" creationId="{7949395D-20BE-4420-8EE1-7557D9F07366}"/>
          </ac:spMkLst>
        </pc:spChg>
        <pc:spChg chg="mod">
          <ac:chgData name="Kolakowski, Artur" userId="9c34c8cc-b1df-44f6-bea5-dcf7a54ee35f" providerId="ADAL" clId="{19970B13-E101-4117-9908-6E061F982644}" dt="2022-07-14T08:45:10.889" v="6785" actId="790"/>
          <ac:spMkLst>
            <pc:docMk/>
            <pc:sldMk cId="3250581116" sldId="483"/>
            <ac:spMk id="5664" creationId="{6292FA8D-9B78-463A-A954-C7B74EF67E86}"/>
          </ac:spMkLst>
        </pc:spChg>
        <pc:spChg chg="mod">
          <ac:chgData name="Kolakowski, Artur" userId="9c34c8cc-b1df-44f6-bea5-dcf7a54ee35f" providerId="ADAL" clId="{19970B13-E101-4117-9908-6E061F982644}" dt="2022-07-14T08:45:10.891" v="6786" actId="790"/>
          <ac:spMkLst>
            <pc:docMk/>
            <pc:sldMk cId="3250581116" sldId="483"/>
            <ac:spMk id="5665" creationId="{15F3C969-722E-4776-BAF8-0F582E111A7C}"/>
          </ac:spMkLst>
        </pc:spChg>
        <pc:spChg chg="mod">
          <ac:chgData name="Kolakowski, Artur" userId="9c34c8cc-b1df-44f6-bea5-dcf7a54ee35f" providerId="ADAL" clId="{19970B13-E101-4117-9908-6E061F982644}" dt="2022-07-14T08:45:10.891" v="6787" actId="790"/>
          <ac:spMkLst>
            <pc:docMk/>
            <pc:sldMk cId="3250581116" sldId="483"/>
            <ac:spMk id="5666" creationId="{E601502A-2DF3-4365-ABD8-F8E2E0F5199A}"/>
          </ac:spMkLst>
        </pc:spChg>
        <pc:spChg chg="mod">
          <ac:chgData name="Kolakowski, Artur" userId="9c34c8cc-b1df-44f6-bea5-dcf7a54ee35f" providerId="ADAL" clId="{19970B13-E101-4117-9908-6E061F982644}" dt="2022-07-14T08:45:10.891" v="6788" actId="790"/>
          <ac:spMkLst>
            <pc:docMk/>
            <pc:sldMk cId="3250581116" sldId="483"/>
            <ac:spMk id="5667" creationId="{FD0B305B-2DB2-4CE3-BCE7-21F003A0505A}"/>
          </ac:spMkLst>
        </pc:spChg>
        <pc:spChg chg="mod">
          <ac:chgData name="Kolakowski, Artur" userId="9c34c8cc-b1df-44f6-bea5-dcf7a54ee35f" providerId="ADAL" clId="{19970B13-E101-4117-9908-6E061F982644}" dt="2022-07-14T08:45:10.891" v="6789" actId="790"/>
          <ac:spMkLst>
            <pc:docMk/>
            <pc:sldMk cId="3250581116" sldId="483"/>
            <ac:spMk id="5668" creationId="{A0616181-ED3E-494E-AD58-EC01E077C38E}"/>
          </ac:spMkLst>
        </pc:spChg>
        <pc:spChg chg="mod">
          <ac:chgData name="Kolakowski, Artur" userId="9c34c8cc-b1df-44f6-bea5-dcf7a54ee35f" providerId="ADAL" clId="{19970B13-E101-4117-9908-6E061F982644}" dt="2022-07-14T08:45:10.891" v="6790" actId="790"/>
          <ac:spMkLst>
            <pc:docMk/>
            <pc:sldMk cId="3250581116" sldId="483"/>
            <ac:spMk id="5669" creationId="{18AC8C76-0FD0-4997-AF4C-C56962940D5A}"/>
          </ac:spMkLst>
        </pc:spChg>
        <pc:spChg chg="mod">
          <ac:chgData name="Kolakowski, Artur" userId="9c34c8cc-b1df-44f6-bea5-dcf7a54ee35f" providerId="ADAL" clId="{19970B13-E101-4117-9908-6E061F982644}" dt="2022-07-14T08:45:10.891" v="6791" actId="790"/>
          <ac:spMkLst>
            <pc:docMk/>
            <pc:sldMk cId="3250581116" sldId="483"/>
            <ac:spMk id="5670" creationId="{19A7AF5E-8417-4EE8-896B-BF98417CCFD5}"/>
          </ac:spMkLst>
        </pc:spChg>
        <pc:spChg chg="mod">
          <ac:chgData name="Kolakowski, Artur" userId="9c34c8cc-b1df-44f6-bea5-dcf7a54ee35f" providerId="ADAL" clId="{19970B13-E101-4117-9908-6E061F982644}" dt="2022-07-14T08:45:10.891" v="6792" actId="790"/>
          <ac:spMkLst>
            <pc:docMk/>
            <pc:sldMk cId="3250581116" sldId="483"/>
            <ac:spMk id="5671" creationId="{443EB445-05B2-488E-9909-45F0D953FEC0}"/>
          </ac:spMkLst>
        </pc:spChg>
        <pc:spChg chg="mod">
          <ac:chgData name="Kolakowski, Artur" userId="9c34c8cc-b1df-44f6-bea5-dcf7a54ee35f" providerId="ADAL" clId="{19970B13-E101-4117-9908-6E061F982644}" dt="2022-07-14T08:45:10.891" v="6793" actId="790"/>
          <ac:spMkLst>
            <pc:docMk/>
            <pc:sldMk cId="3250581116" sldId="483"/>
            <ac:spMk id="5672" creationId="{551366F2-0A6C-4D6F-AB01-C2143DB912FA}"/>
          </ac:spMkLst>
        </pc:spChg>
        <pc:spChg chg="mod">
          <ac:chgData name="Kolakowski, Artur" userId="9c34c8cc-b1df-44f6-bea5-dcf7a54ee35f" providerId="ADAL" clId="{19970B13-E101-4117-9908-6E061F982644}" dt="2022-07-14T08:45:10.891" v="6794" actId="790"/>
          <ac:spMkLst>
            <pc:docMk/>
            <pc:sldMk cId="3250581116" sldId="483"/>
            <ac:spMk id="5673" creationId="{F9639773-1FDE-4969-B741-F968712F5871}"/>
          </ac:spMkLst>
        </pc:spChg>
        <pc:spChg chg="mod">
          <ac:chgData name="Kolakowski, Artur" userId="9c34c8cc-b1df-44f6-bea5-dcf7a54ee35f" providerId="ADAL" clId="{19970B13-E101-4117-9908-6E061F982644}" dt="2022-07-14T08:45:10.899" v="6795" actId="790"/>
          <ac:spMkLst>
            <pc:docMk/>
            <pc:sldMk cId="3250581116" sldId="483"/>
            <ac:spMk id="5674" creationId="{35ED4DF8-151E-425C-AD32-3E575197E5B4}"/>
          </ac:spMkLst>
        </pc:spChg>
        <pc:spChg chg="mod">
          <ac:chgData name="Kolakowski, Artur" userId="9c34c8cc-b1df-44f6-bea5-dcf7a54ee35f" providerId="ADAL" clId="{19970B13-E101-4117-9908-6E061F982644}" dt="2022-07-14T08:45:10.899" v="6796" actId="790"/>
          <ac:spMkLst>
            <pc:docMk/>
            <pc:sldMk cId="3250581116" sldId="483"/>
            <ac:spMk id="5675" creationId="{21312EE5-0F50-4852-B61E-5D7A060A7E9A}"/>
          </ac:spMkLst>
        </pc:spChg>
        <pc:spChg chg="mod">
          <ac:chgData name="Kolakowski, Artur" userId="9c34c8cc-b1df-44f6-bea5-dcf7a54ee35f" providerId="ADAL" clId="{19970B13-E101-4117-9908-6E061F982644}" dt="2022-07-14T08:45:10.899" v="6797" actId="790"/>
          <ac:spMkLst>
            <pc:docMk/>
            <pc:sldMk cId="3250581116" sldId="483"/>
            <ac:spMk id="5676" creationId="{BBF9DEEC-3CD8-4C00-B9DD-AF936DEC9F18}"/>
          </ac:spMkLst>
        </pc:spChg>
        <pc:spChg chg="mod">
          <ac:chgData name="Kolakowski, Artur" userId="9c34c8cc-b1df-44f6-bea5-dcf7a54ee35f" providerId="ADAL" clId="{19970B13-E101-4117-9908-6E061F982644}" dt="2022-07-14T08:45:10.901" v="6798" actId="790"/>
          <ac:spMkLst>
            <pc:docMk/>
            <pc:sldMk cId="3250581116" sldId="483"/>
            <ac:spMk id="5677" creationId="{5D7212AE-3523-48CC-A349-3598C949279A}"/>
          </ac:spMkLst>
        </pc:spChg>
        <pc:spChg chg="mod">
          <ac:chgData name="Kolakowski, Artur" userId="9c34c8cc-b1df-44f6-bea5-dcf7a54ee35f" providerId="ADAL" clId="{19970B13-E101-4117-9908-6E061F982644}" dt="2022-07-14T08:45:10.901" v="6799" actId="790"/>
          <ac:spMkLst>
            <pc:docMk/>
            <pc:sldMk cId="3250581116" sldId="483"/>
            <ac:spMk id="5678" creationId="{3BD38394-120D-49CF-8F0C-CAB54CD3247C}"/>
          </ac:spMkLst>
        </pc:spChg>
        <pc:spChg chg="mod">
          <ac:chgData name="Kolakowski, Artur" userId="9c34c8cc-b1df-44f6-bea5-dcf7a54ee35f" providerId="ADAL" clId="{19970B13-E101-4117-9908-6E061F982644}" dt="2022-07-14T08:45:10.901" v="6800" actId="790"/>
          <ac:spMkLst>
            <pc:docMk/>
            <pc:sldMk cId="3250581116" sldId="483"/>
            <ac:spMk id="5679" creationId="{5C2D1D5A-9F85-4D2C-92A3-069A106F561B}"/>
          </ac:spMkLst>
        </pc:spChg>
        <pc:spChg chg="mod">
          <ac:chgData name="Kolakowski, Artur" userId="9c34c8cc-b1df-44f6-bea5-dcf7a54ee35f" providerId="ADAL" clId="{19970B13-E101-4117-9908-6E061F982644}" dt="2022-07-14T08:45:10.901" v="6801" actId="790"/>
          <ac:spMkLst>
            <pc:docMk/>
            <pc:sldMk cId="3250581116" sldId="483"/>
            <ac:spMk id="5680" creationId="{AE50CB58-0743-4A34-BF4E-934DC9743062}"/>
          </ac:spMkLst>
        </pc:spChg>
        <pc:spChg chg="mod">
          <ac:chgData name="Kolakowski, Artur" userId="9c34c8cc-b1df-44f6-bea5-dcf7a54ee35f" providerId="ADAL" clId="{19970B13-E101-4117-9908-6E061F982644}" dt="2022-07-14T08:45:10.901" v="6802" actId="790"/>
          <ac:spMkLst>
            <pc:docMk/>
            <pc:sldMk cId="3250581116" sldId="483"/>
            <ac:spMk id="5681" creationId="{A7E5F995-9A4F-477D-8864-B6C2AD34F74E}"/>
          </ac:spMkLst>
        </pc:spChg>
        <pc:spChg chg="mod">
          <ac:chgData name="Kolakowski, Artur" userId="9c34c8cc-b1df-44f6-bea5-dcf7a54ee35f" providerId="ADAL" clId="{19970B13-E101-4117-9908-6E061F982644}" dt="2022-07-14T08:45:10.901" v="6803" actId="790"/>
          <ac:spMkLst>
            <pc:docMk/>
            <pc:sldMk cId="3250581116" sldId="483"/>
            <ac:spMk id="5682" creationId="{C76508E4-11C1-4CC7-88B9-23E17CD9FC69}"/>
          </ac:spMkLst>
        </pc:spChg>
        <pc:spChg chg="mod">
          <ac:chgData name="Kolakowski, Artur" userId="9c34c8cc-b1df-44f6-bea5-dcf7a54ee35f" providerId="ADAL" clId="{19970B13-E101-4117-9908-6E061F982644}" dt="2022-07-14T08:45:10.901" v="6804" actId="790"/>
          <ac:spMkLst>
            <pc:docMk/>
            <pc:sldMk cId="3250581116" sldId="483"/>
            <ac:spMk id="5683" creationId="{F3881F5F-9686-4936-ACD4-137A5A436ECA}"/>
          </ac:spMkLst>
        </pc:spChg>
        <pc:spChg chg="mod">
          <ac:chgData name="Kolakowski, Artur" userId="9c34c8cc-b1df-44f6-bea5-dcf7a54ee35f" providerId="ADAL" clId="{19970B13-E101-4117-9908-6E061F982644}" dt="2022-07-14T08:45:10.901" v="6805" actId="790"/>
          <ac:spMkLst>
            <pc:docMk/>
            <pc:sldMk cId="3250581116" sldId="483"/>
            <ac:spMk id="5684" creationId="{5EC6E7FD-F8A0-4EB9-AB72-BAEC8A108D10}"/>
          </ac:spMkLst>
        </pc:spChg>
        <pc:spChg chg="mod">
          <ac:chgData name="Kolakowski, Artur" userId="9c34c8cc-b1df-44f6-bea5-dcf7a54ee35f" providerId="ADAL" clId="{19970B13-E101-4117-9908-6E061F982644}" dt="2022-07-14T08:45:10.901" v="6806" actId="790"/>
          <ac:spMkLst>
            <pc:docMk/>
            <pc:sldMk cId="3250581116" sldId="483"/>
            <ac:spMk id="5685" creationId="{AEC87FFA-82A5-4F0B-9161-7DEA65972473}"/>
          </ac:spMkLst>
        </pc:spChg>
        <pc:spChg chg="mod">
          <ac:chgData name="Kolakowski, Artur" userId="9c34c8cc-b1df-44f6-bea5-dcf7a54ee35f" providerId="ADAL" clId="{19970B13-E101-4117-9908-6E061F982644}" dt="2022-07-14T08:45:10.901" v="6807" actId="790"/>
          <ac:spMkLst>
            <pc:docMk/>
            <pc:sldMk cId="3250581116" sldId="483"/>
            <ac:spMk id="5686" creationId="{DD11FCDB-4FD1-455B-B599-8FED79C3417E}"/>
          </ac:spMkLst>
        </pc:spChg>
        <pc:spChg chg="mod">
          <ac:chgData name="Kolakowski, Artur" userId="9c34c8cc-b1df-44f6-bea5-dcf7a54ee35f" providerId="ADAL" clId="{19970B13-E101-4117-9908-6E061F982644}" dt="2022-07-14T08:45:10.909" v="6808" actId="790"/>
          <ac:spMkLst>
            <pc:docMk/>
            <pc:sldMk cId="3250581116" sldId="483"/>
            <ac:spMk id="5687" creationId="{40D40E4B-1F59-4F35-887D-05712B3A7A1F}"/>
          </ac:spMkLst>
        </pc:spChg>
        <pc:spChg chg="mod">
          <ac:chgData name="Kolakowski, Artur" userId="9c34c8cc-b1df-44f6-bea5-dcf7a54ee35f" providerId="ADAL" clId="{19970B13-E101-4117-9908-6E061F982644}" dt="2022-07-14T08:45:10.911" v="6809" actId="790"/>
          <ac:spMkLst>
            <pc:docMk/>
            <pc:sldMk cId="3250581116" sldId="483"/>
            <ac:spMk id="5688" creationId="{DCDAED5E-5F99-4480-8578-1F0413D23CB1}"/>
          </ac:spMkLst>
        </pc:spChg>
        <pc:spChg chg="mod">
          <ac:chgData name="Kolakowski, Artur" userId="9c34c8cc-b1df-44f6-bea5-dcf7a54ee35f" providerId="ADAL" clId="{19970B13-E101-4117-9908-6E061F982644}" dt="2022-07-14T08:45:10.911" v="6810" actId="790"/>
          <ac:spMkLst>
            <pc:docMk/>
            <pc:sldMk cId="3250581116" sldId="483"/>
            <ac:spMk id="5689" creationId="{FA554F92-FC29-45E8-A511-7DCC384604FB}"/>
          </ac:spMkLst>
        </pc:spChg>
        <pc:spChg chg="mod">
          <ac:chgData name="Kolakowski, Artur" userId="9c34c8cc-b1df-44f6-bea5-dcf7a54ee35f" providerId="ADAL" clId="{19970B13-E101-4117-9908-6E061F982644}" dt="2022-07-14T08:45:10.911" v="6811" actId="790"/>
          <ac:spMkLst>
            <pc:docMk/>
            <pc:sldMk cId="3250581116" sldId="483"/>
            <ac:spMk id="5690" creationId="{4CD72817-4877-44E5-B58F-24C3B6F4213C}"/>
          </ac:spMkLst>
        </pc:spChg>
        <pc:spChg chg="mod">
          <ac:chgData name="Kolakowski, Artur" userId="9c34c8cc-b1df-44f6-bea5-dcf7a54ee35f" providerId="ADAL" clId="{19970B13-E101-4117-9908-6E061F982644}" dt="2022-07-14T08:45:10.911" v="6812" actId="790"/>
          <ac:spMkLst>
            <pc:docMk/>
            <pc:sldMk cId="3250581116" sldId="483"/>
            <ac:spMk id="5691" creationId="{8B1F2D2F-CD1F-4E79-AB42-A72147C5AFF3}"/>
          </ac:spMkLst>
        </pc:spChg>
        <pc:spChg chg="mod">
          <ac:chgData name="Kolakowski, Artur" userId="9c34c8cc-b1df-44f6-bea5-dcf7a54ee35f" providerId="ADAL" clId="{19970B13-E101-4117-9908-6E061F982644}" dt="2022-07-14T08:45:10.911" v="6813" actId="790"/>
          <ac:spMkLst>
            <pc:docMk/>
            <pc:sldMk cId="3250581116" sldId="483"/>
            <ac:spMk id="5692" creationId="{A8F37BAB-BFA4-417A-BEC6-0C34FA744E60}"/>
          </ac:spMkLst>
        </pc:spChg>
        <pc:spChg chg="mod">
          <ac:chgData name="Kolakowski, Artur" userId="9c34c8cc-b1df-44f6-bea5-dcf7a54ee35f" providerId="ADAL" clId="{19970B13-E101-4117-9908-6E061F982644}" dt="2022-07-14T08:45:10.911" v="6814" actId="790"/>
          <ac:spMkLst>
            <pc:docMk/>
            <pc:sldMk cId="3250581116" sldId="483"/>
            <ac:spMk id="5693" creationId="{1CB9FA6A-067E-4C7D-8DC1-C116746D4E53}"/>
          </ac:spMkLst>
        </pc:spChg>
        <pc:spChg chg="mod">
          <ac:chgData name="Kolakowski, Artur" userId="9c34c8cc-b1df-44f6-bea5-dcf7a54ee35f" providerId="ADAL" clId="{19970B13-E101-4117-9908-6E061F982644}" dt="2022-07-14T08:45:10.911" v="6815" actId="790"/>
          <ac:spMkLst>
            <pc:docMk/>
            <pc:sldMk cId="3250581116" sldId="483"/>
            <ac:spMk id="5694" creationId="{93041CF2-463B-4837-9195-526AB6C54652}"/>
          </ac:spMkLst>
        </pc:spChg>
        <pc:spChg chg="mod">
          <ac:chgData name="Kolakowski, Artur" userId="9c34c8cc-b1df-44f6-bea5-dcf7a54ee35f" providerId="ADAL" clId="{19970B13-E101-4117-9908-6E061F982644}" dt="2022-07-14T08:45:10.911" v="6816" actId="790"/>
          <ac:spMkLst>
            <pc:docMk/>
            <pc:sldMk cId="3250581116" sldId="483"/>
            <ac:spMk id="5695" creationId="{306E2C2E-8CAB-4F6D-8D88-E5C435061883}"/>
          </ac:spMkLst>
        </pc:spChg>
        <pc:spChg chg="mod">
          <ac:chgData name="Kolakowski, Artur" userId="9c34c8cc-b1df-44f6-bea5-dcf7a54ee35f" providerId="ADAL" clId="{19970B13-E101-4117-9908-6E061F982644}" dt="2022-07-14T08:45:10.911" v="6817" actId="790"/>
          <ac:spMkLst>
            <pc:docMk/>
            <pc:sldMk cId="3250581116" sldId="483"/>
            <ac:spMk id="5696" creationId="{DE05A5DA-1F31-4CB7-8F0C-8F3243D80111}"/>
          </ac:spMkLst>
        </pc:spChg>
        <pc:spChg chg="mod">
          <ac:chgData name="Kolakowski, Artur" userId="9c34c8cc-b1df-44f6-bea5-dcf7a54ee35f" providerId="ADAL" clId="{19970B13-E101-4117-9908-6E061F982644}" dt="2022-07-14T08:45:10.919" v="6818" actId="790"/>
          <ac:spMkLst>
            <pc:docMk/>
            <pc:sldMk cId="3250581116" sldId="483"/>
            <ac:spMk id="5697" creationId="{1FB2E813-FF4B-4190-91A4-148E9323332E}"/>
          </ac:spMkLst>
        </pc:spChg>
        <pc:spChg chg="mod">
          <ac:chgData name="Kolakowski, Artur" userId="9c34c8cc-b1df-44f6-bea5-dcf7a54ee35f" providerId="ADAL" clId="{19970B13-E101-4117-9908-6E061F982644}" dt="2022-07-14T08:45:10.919" v="6819" actId="790"/>
          <ac:spMkLst>
            <pc:docMk/>
            <pc:sldMk cId="3250581116" sldId="483"/>
            <ac:spMk id="5698" creationId="{FF7A7300-4A7C-4A34-B282-DF2F57CE7412}"/>
          </ac:spMkLst>
        </pc:spChg>
        <pc:spChg chg="mod">
          <ac:chgData name="Kolakowski, Artur" userId="9c34c8cc-b1df-44f6-bea5-dcf7a54ee35f" providerId="ADAL" clId="{19970B13-E101-4117-9908-6E061F982644}" dt="2022-07-14T08:45:10.921" v="6820" actId="790"/>
          <ac:spMkLst>
            <pc:docMk/>
            <pc:sldMk cId="3250581116" sldId="483"/>
            <ac:spMk id="5699" creationId="{90154294-C1EB-45CD-A2FB-1A39CB27F34C}"/>
          </ac:spMkLst>
        </pc:spChg>
        <pc:spChg chg="mod">
          <ac:chgData name="Kolakowski, Artur" userId="9c34c8cc-b1df-44f6-bea5-dcf7a54ee35f" providerId="ADAL" clId="{19970B13-E101-4117-9908-6E061F982644}" dt="2022-07-14T08:45:10.921" v="6821" actId="790"/>
          <ac:spMkLst>
            <pc:docMk/>
            <pc:sldMk cId="3250581116" sldId="483"/>
            <ac:spMk id="5700" creationId="{3DB16AAE-B053-411E-B40E-EA018E7C69B4}"/>
          </ac:spMkLst>
        </pc:spChg>
        <pc:spChg chg="mod">
          <ac:chgData name="Kolakowski, Artur" userId="9c34c8cc-b1df-44f6-bea5-dcf7a54ee35f" providerId="ADAL" clId="{19970B13-E101-4117-9908-6E061F982644}" dt="2022-07-14T08:45:10.921" v="6822" actId="790"/>
          <ac:spMkLst>
            <pc:docMk/>
            <pc:sldMk cId="3250581116" sldId="483"/>
            <ac:spMk id="5701" creationId="{8E455D25-C08B-433D-9654-238352323C34}"/>
          </ac:spMkLst>
        </pc:spChg>
        <pc:spChg chg="mod">
          <ac:chgData name="Kolakowski, Artur" userId="9c34c8cc-b1df-44f6-bea5-dcf7a54ee35f" providerId="ADAL" clId="{19970B13-E101-4117-9908-6E061F982644}" dt="2022-07-14T08:45:10.921" v="6823" actId="790"/>
          <ac:spMkLst>
            <pc:docMk/>
            <pc:sldMk cId="3250581116" sldId="483"/>
            <ac:spMk id="5702" creationId="{361B7E6D-A6F6-4BD5-A69A-D685A9584BBD}"/>
          </ac:spMkLst>
        </pc:spChg>
        <pc:spChg chg="mod">
          <ac:chgData name="Kolakowski, Artur" userId="9c34c8cc-b1df-44f6-bea5-dcf7a54ee35f" providerId="ADAL" clId="{19970B13-E101-4117-9908-6E061F982644}" dt="2022-07-14T08:45:10.921" v="6824" actId="790"/>
          <ac:spMkLst>
            <pc:docMk/>
            <pc:sldMk cId="3250581116" sldId="483"/>
            <ac:spMk id="5703" creationId="{E3C7AB5D-C381-4D88-B3D6-D576C42F4152}"/>
          </ac:spMkLst>
        </pc:spChg>
        <pc:spChg chg="mod">
          <ac:chgData name="Kolakowski, Artur" userId="9c34c8cc-b1df-44f6-bea5-dcf7a54ee35f" providerId="ADAL" clId="{19970B13-E101-4117-9908-6E061F982644}" dt="2022-07-14T08:45:10.921" v="6825" actId="790"/>
          <ac:spMkLst>
            <pc:docMk/>
            <pc:sldMk cId="3250581116" sldId="483"/>
            <ac:spMk id="5704" creationId="{FE1CC4E3-D8BB-4090-B002-0D227141878C}"/>
          </ac:spMkLst>
        </pc:spChg>
        <pc:spChg chg="mod">
          <ac:chgData name="Kolakowski, Artur" userId="9c34c8cc-b1df-44f6-bea5-dcf7a54ee35f" providerId="ADAL" clId="{19970B13-E101-4117-9908-6E061F982644}" dt="2022-07-14T08:45:10.921" v="6826" actId="790"/>
          <ac:spMkLst>
            <pc:docMk/>
            <pc:sldMk cId="3250581116" sldId="483"/>
            <ac:spMk id="5705" creationId="{DF6E637B-A49B-465F-9019-E234C9E6150D}"/>
          </ac:spMkLst>
        </pc:spChg>
        <pc:spChg chg="mod">
          <ac:chgData name="Kolakowski, Artur" userId="9c34c8cc-b1df-44f6-bea5-dcf7a54ee35f" providerId="ADAL" clId="{19970B13-E101-4117-9908-6E061F982644}" dt="2022-07-14T08:45:10.921" v="6827" actId="790"/>
          <ac:spMkLst>
            <pc:docMk/>
            <pc:sldMk cId="3250581116" sldId="483"/>
            <ac:spMk id="5706" creationId="{D4670A0B-58D2-4836-A6CB-0297D1013C3A}"/>
          </ac:spMkLst>
        </pc:spChg>
        <pc:spChg chg="mod">
          <ac:chgData name="Kolakowski, Artur" userId="9c34c8cc-b1df-44f6-bea5-dcf7a54ee35f" providerId="ADAL" clId="{19970B13-E101-4117-9908-6E061F982644}" dt="2022-07-14T08:45:10.929" v="6828" actId="790"/>
          <ac:spMkLst>
            <pc:docMk/>
            <pc:sldMk cId="3250581116" sldId="483"/>
            <ac:spMk id="5707" creationId="{D3F9E495-5D68-4988-BC9A-ABA588D7229A}"/>
          </ac:spMkLst>
        </pc:spChg>
        <pc:spChg chg="mod">
          <ac:chgData name="Kolakowski, Artur" userId="9c34c8cc-b1df-44f6-bea5-dcf7a54ee35f" providerId="ADAL" clId="{19970B13-E101-4117-9908-6E061F982644}" dt="2022-07-14T08:45:10.929" v="6829" actId="790"/>
          <ac:spMkLst>
            <pc:docMk/>
            <pc:sldMk cId="3250581116" sldId="483"/>
            <ac:spMk id="5708" creationId="{949DBCD5-4666-4466-9897-EA5A91236C9A}"/>
          </ac:spMkLst>
        </pc:spChg>
        <pc:spChg chg="mod">
          <ac:chgData name="Kolakowski, Artur" userId="9c34c8cc-b1df-44f6-bea5-dcf7a54ee35f" providerId="ADAL" clId="{19970B13-E101-4117-9908-6E061F982644}" dt="2022-07-14T08:45:10.931" v="6830" actId="790"/>
          <ac:spMkLst>
            <pc:docMk/>
            <pc:sldMk cId="3250581116" sldId="483"/>
            <ac:spMk id="5709" creationId="{7D89C181-6446-44C0-9BD1-466B4C78B164}"/>
          </ac:spMkLst>
        </pc:spChg>
        <pc:spChg chg="mod">
          <ac:chgData name="Kolakowski, Artur" userId="9c34c8cc-b1df-44f6-bea5-dcf7a54ee35f" providerId="ADAL" clId="{19970B13-E101-4117-9908-6E061F982644}" dt="2022-07-14T08:45:10.931" v="6831" actId="790"/>
          <ac:spMkLst>
            <pc:docMk/>
            <pc:sldMk cId="3250581116" sldId="483"/>
            <ac:spMk id="5710" creationId="{B7F35DFD-7FF8-4B9C-85B7-E4002332A1F1}"/>
          </ac:spMkLst>
        </pc:spChg>
        <pc:spChg chg="mod">
          <ac:chgData name="Kolakowski, Artur" userId="9c34c8cc-b1df-44f6-bea5-dcf7a54ee35f" providerId="ADAL" clId="{19970B13-E101-4117-9908-6E061F982644}" dt="2022-07-14T08:45:10.931" v="6832" actId="790"/>
          <ac:spMkLst>
            <pc:docMk/>
            <pc:sldMk cId="3250581116" sldId="483"/>
            <ac:spMk id="5711" creationId="{FA757DFA-D1DA-408C-86E4-1E6F33C0B381}"/>
          </ac:spMkLst>
        </pc:spChg>
        <pc:spChg chg="mod">
          <ac:chgData name="Kolakowski, Artur" userId="9c34c8cc-b1df-44f6-bea5-dcf7a54ee35f" providerId="ADAL" clId="{19970B13-E101-4117-9908-6E061F982644}" dt="2022-07-14T08:45:10.931" v="6833" actId="790"/>
          <ac:spMkLst>
            <pc:docMk/>
            <pc:sldMk cId="3250581116" sldId="483"/>
            <ac:spMk id="5712" creationId="{0E24BFAB-5B32-4E8B-B222-149E8F34D1E8}"/>
          </ac:spMkLst>
        </pc:spChg>
        <pc:spChg chg="mod">
          <ac:chgData name="Kolakowski, Artur" userId="9c34c8cc-b1df-44f6-bea5-dcf7a54ee35f" providerId="ADAL" clId="{19970B13-E101-4117-9908-6E061F982644}" dt="2022-07-14T08:45:10.931" v="6834" actId="790"/>
          <ac:spMkLst>
            <pc:docMk/>
            <pc:sldMk cId="3250581116" sldId="483"/>
            <ac:spMk id="5713" creationId="{19DA234E-8C0F-4E0A-B212-7B94A41DEB81}"/>
          </ac:spMkLst>
        </pc:spChg>
        <pc:spChg chg="mod">
          <ac:chgData name="Kolakowski, Artur" userId="9c34c8cc-b1df-44f6-bea5-dcf7a54ee35f" providerId="ADAL" clId="{19970B13-E101-4117-9908-6E061F982644}" dt="2022-07-14T08:45:10.931" v="6835" actId="790"/>
          <ac:spMkLst>
            <pc:docMk/>
            <pc:sldMk cId="3250581116" sldId="483"/>
            <ac:spMk id="5714" creationId="{A7BBECA0-573E-4F50-984D-CBA566A068CF}"/>
          </ac:spMkLst>
        </pc:spChg>
        <pc:spChg chg="mod">
          <ac:chgData name="Kolakowski, Artur" userId="9c34c8cc-b1df-44f6-bea5-dcf7a54ee35f" providerId="ADAL" clId="{19970B13-E101-4117-9908-6E061F982644}" dt="2022-07-14T08:45:10.931" v="6836" actId="790"/>
          <ac:spMkLst>
            <pc:docMk/>
            <pc:sldMk cId="3250581116" sldId="483"/>
            <ac:spMk id="5715" creationId="{EB92CE6E-C70F-4F9B-BC1F-CCB0AC4962A9}"/>
          </ac:spMkLst>
        </pc:spChg>
        <pc:spChg chg="mod">
          <ac:chgData name="Kolakowski, Artur" userId="9c34c8cc-b1df-44f6-bea5-dcf7a54ee35f" providerId="ADAL" clId="{19970B13-E101-4117-9908-6E061F982644}" dt="2022-07-14T08:45:10.931" v="6837" actId="790"/>
          <ac:spMkLst>
            <pc:docMk/>
            <pc:sldMk cId="3250581116" sldId="483"/>
            <ac:spMk id="5716" creationId="{067918DC-3F54-4749-AEF4-A55D55A33C37}"/>
          </ac:spMkLst>
        </pc:spChg>
        <pc:spChg chg="mod">
          <ac:chgData name="Kolakowski, Artur" userId="9c34c8cc-b1df-44f6-bea5-dcf7a54ee35f" providerId="ADAL" clId="{19970B13-E101-4117-9908-6E061F982644}" dt="2022-07-14T08:45:10.931" v="6838" actId="790"/>
          <ac:spMkLst>
            <pc:docMk/>
            <pc:sldMk cId="3250581116" sldId="483"/>
            <ac:spMk id="5717" creationId="{3D3CA482-40D7-4653-B290-655AC57A3BE0}"/>
          </ac:spMkLst>
        </pc:spChg>
        <pc:spChg chg="mod">
          <ac:chgData name="Kolakowski, Artur" userId="9c34c8cc-b1df-44f6-bea5-dcf7a54ee35f" providerId="ADAL" clId="{19970B13-E101-4117-9908-6E061F982644}" dt="2022-07-14T08:45:10.931" v="6839" actId="790"/>
          <ac:spMkLst>
            <pc:docMk/>
            <pc:sldMk cId="3250581116" sldId="483"/>
            <ac:spMk id="5718" creationId="{F6F7A192-ABC2-4D20-B97D-A416CCC224AF}"/>
          </ac:spMkLst>
        </pc:spChg>
        <pc:spChg chg="mod">
          <ac:chgData name="Kolakowski, Artur" userId="9c34c8cc-b1df-44f6-bea5-dcf7a54ee35f" providerId="ADAL" clId="{19970B13-E101-4117-9908-6E061F982644}" dt="2022-07-14T08:45:10.939" v="6840" actId="790"/>
          <ac:spMkLst>
            <pc:docMk/>
            <pc:sldMk cId="3250581116" sldId="483"/>
            <ac:spMk id="5719" creationId="{C9C2E0DE-358B-49B8-9782-C26D09C8074B}"/>
          </ac:spMkLst>
        </pc:spChg>
        <pc:spChg chg="mod">
          <ac:chgData name="Kolakowski, Artur" userId="9c34c8cc-b1df-44f6-bea5-dcf7a54ee35f" providerId="ADAL" clId="{19970B13-E101-4117-9908-6E061F982644}" dt="2022-07-14T08:45:10.939" v="6841" actId="790"/>
          <ac:spMkLst>
            <pc:docMk/>
            <pc:sldMk cId="3250581116" sldId="483"/>
            <ac:spMk id="5720" creationId="{8107D1D8-2E66-49D0-B810-40DF2E18B94F}"/>
          </ac:spMkLst>
        </pc:spChg>
        <pc:spChg chg="mod">
          <ac:chgData name="Kolakowski, Artur" userId="9c34c8cc-b1df-44f6-bea5-dcf7a54ee35f" providerId="ADAL" clId="{19970B13-E101-4117-9908-6E061F982644}" dt="2022-07-14T08:45:10.939" v="6842" actId="790"/>
          <ac:spMkLst>
            <pc:docMk/>
            <pc:sldMk cId="3250581116" sldId="483"/>
            <ac:spMk id="5721" creationId="{7525DAA5-6582-425B-BA36-F74BA32D2EB7}"/>
          </ac:spMkLst>
        </pc:spChg>
        <pc:spChg chg="mod">
          <ac:chgData name="Kolakowski, Artur" userId="9c34c8cc-b1df-44f6-bea5-dcf7a54ee35f" providerId="ADAL" clId="{19970B13-E101-4117-9908-6E061F982644}" dt="2022-07-14T08:45:10.939" v="6843" actId="790"/>
          <ac:spMkLst>
            <pc:docMk/>
            <pc:sldMk cId="3250581116" sldId="483"/>
            <ac:spMk id="5722" creationId="{C2414FCF-CCC0-4005-A3E7-9197FCBC9D48}"/>
          </ac:spMkLst>
        </pc:spChg>
        <pc:spChg chg="mod">
          <ac:chgData name="Kolakowski, Artur" userId="9c34c8cc-b1df-44f6-bea5-dcf7a54ee35f" providerId="ADAL" clId="{19970B13-E101-4117-9908-6E061F982644}" dt="2022-07-14T08:45:10.939" v="6844" actId="790"/>
          <ac:spMkLst>
            <pc:docMk/>
            <pc:sldMk cId="3250581116" sldId="483"/>
            <ac:spMk id="5723" creationId="{3F64A67F-B9DE-48B2-8934-E4B70CAC6E32}"/>
          </ac:spMkLst>
        </pc:spChg>
        <pc:spChg chg="mod">
          <ac:chgData name="Kolakowski, Artur" userId="9c34c8cc-b1df-44f6-bea5-dcf7a54ee35f" providerId="ADAL" clId="{19970B13-E101-4117-9908-6E061F982644}" dt="2022-07-14T08:45:10.939" v="6845" actId="790"/>
          <ac:spMkLst>
            <pc:docMk/>
            <pc:sldMk cId="3250581116" sldId="483"/>
            <ac:spMk id="5724" creationId="{0E4D3AD7-E956-41DC-84FF-548D99A33179}"/>
          </ac:spMkLst>
        </pc:spChg>
        <pc:spChg chg="mod">
          <ac:chgData name="Kolakowski, Artur" userId="9c34c8cc-b1df-44f6-bea5-dcf7a54ee35f" providerId="ADAL" clId="{19970B13-E101-4117-9908-6E061F982644}" dt="2022-07-14T08:45:10.939" v="6846" actId="790"/>
          <ac:spMkLst>
            <pc:docMk/>
            <pc:sldMk cId="3250581116" sldId="483"/>
            <ac:spMk id="5725" creationId="{1E37B13A-3569-4F27-B329-98ECAAFFE42F}"/>
          </ac:spMkLst>
        </pc:spChg>
        <pc:spChg chg="mod">
          <ac:chgData name="Kolakowski, Artur" userId="9c34c8cc-b1df-44f6-bea5-dcf7a54ee35f" providerId="ADAL" clId="{19970B13-E101-4117-9908-6E061F982644}" dt="2022-07-14T08:45:10.939" v="6847" actId="790"/>
          <ac:spMkLst>
            <pc:docMk/>
            <pc:sldMk cId="3250581116" sldId="483"/>
            <ac:spMk id="5726" creationId="{B785363A-5DE8-488F-A644-895813C1D5E3}"/>
          </ac:spMkLst>
        </pc:spChg>
        <pc:spChg chg="mod">
          <ac:chgData name="Kolakowski, Artur" userId="9c34c8cc-b1df-44f6-bea5-dcf7a54ee35f" providerId="ADAL" clId="{19970B13-E101-4117-9908-6E061F982644}" dt="2022-07-14T08:45:10.939" v="6848" actId="790"/>
          <ac:spMkLst>
            <pc:docMk/>
            <pc:sldMk cId="3250581116" sldId="483"/>
            <ac:spMk id="5727" creationId="{20452532-7FA4-46F8-A2F1-9F0168469C91}"/>
          </ac:spMkLst>
        </pc:spChg>
        <pc:spChg chg="mod">
          <ac:chgData name="Kolakowski, Artur" userId="9c34c8cc-b1df-44f6-bea5-dcf7a54ee35f" providerId="ADAL" clId="{19970B13-E101-4117-9908-6E061F982644}" dt="2022-07-14T08:45:10.939" v="6849" actId="790"/>
          <ac:spMkLst>
            <pc:docMk/>
            <pc:sldMk cId="3250581116" sldId="483"/>
            <ac:spMk id="5728" creationId="{B2C811F0-2DCF-41EE-9F64-9CA11A224631}"/>
          </ac:spMkLst>
        </pc:spChg>
        <pc:spChg chg="mod">
          <ac:chgData name="Kolakowski, Artur" userId="9c34c8cc-b1df-44f6-bea5-dcf7a54ee35f" providerId="ADAL" clId="{19970B13-E101-4117-9908-6E061F982644}" dt="2022-07-14T08:45:10.939" v="6850" actId="790"/>
          <ac:spMkLst>
            <pc:docMk/>
            <pc:sldMk cId="3250581116" sldId="483"/>
            <ac:spMk id="5729" creationId="{B83926D5-D63F-45CA-B0EF-8CEF5FA5EDCD}"/>
          </ac:spMkLst>
        </pc:spChg>
        <pc:spChg chg="mod">
          <ac:chgData name="Kolakowski, Artur" userId="9c34c8cc-b1df-44f6-bea5-dcf7a54ee35f" providerId="ADAL" clId="{19970B13-E101-4117-9908-6E061F982644}" dt="2022-07-14T08:45:10.939" v="6851" actId="790"/>
          <ac:spMkLst>
            <pc:docMk/>
            <pc:sldMk cId="3250581116" sldId="483"/>
            <ac:spMk id="5730" creationId="{108C9C4A-3291-4389-ABBC-34D80C102E67}"/>
          </ac:spMkLst>
        </pc:spChg>
        <pc:spChg chg="mod">
          <ac:chgData name="Kolakowski, Artur" userId="9c34c8cc-b1df-44f6-bea5-dcf7a54ee35f" providerId="ADAL" clId="{19970B13-E101-4117-9908-6E061F982644}" dt="2022-07-14T08:45:10.939" v="6852" actId="790"/>
          <ac:spMkLst>
            <pc:docMk/>
            <pc:sldMk cId="3250581116" sldId="483"/>
            <ac:spMk id="5731" creationId="{DF035A7C-B76F-47C3-ADD7-AD401C32ECED}"/>
          </ac:spMkLst>
        </pc:spChg>
        <pc:spChg chg="mod">
          <ac:chgData name="Kolakowski, Artur" userId="9c34c8cc-b1df-44f6-bea5-dcf7a54ee35f" providerId="ADAL" clId="{19970B13-E101-4117-9908-6E061F982644}" dt="2022-07-14T08:45:10.950" v="6853" actId="790"/>
          <ac:spMkLst>
            <pc:docMk/>
            <pc:sldMk cId="3250581116" sldId="483"/>
            <ac:spMk id="5732" creationId="{7C35AC7B-592D-479E-8874-7BA7773A598F}"/>
          </ac:spMkLst>
        </pc:spChg>
        <pc:spChg chg="mod">
          <ac:chgData name="Kolakowski, Artur" userId="9c34c8cc-b1df-44f6-bea5-dcf7a54ee35f" providerId="ADAL" clId="{19970B13-E101-4117-9908-6E061F982644}" dt="2022-07-14T08:45:10.950" v="6854" actId="790"/>
          <ac:spMkLst>
            <pc:docMk/>
            <pc:sldMk cId="3250581116" sldId="483"/>
            <ac:spMk id="5733" creationId="{8EC80A71-D063-4A9A-BBC9-721DC035BE2E}"/>
          </ac:spMkLst>
        </pc:spChg>
        <pc:spChg chg="mod">
          <ac:chgData name="Kolakowski, Artur" userId="9c34c8cc-b1df-44f6-bea5-dcf7a54ee35f" providerId="ADAL" clId="{19970B13-E101-4117-9908-6E061F982644}" dt="2022-07-14T08:45:10.952" v="6855" actId="790"/>
          <ac:spMkLst>
            <pc:docMk/>
            <pc:sldMk cId="3250581116" sldId="483"/>
            <ac:spMk id="5734" creationId="{D07523EC-2AA5-471B-9A15-B5BA1CD084CC}"/>
          </ac:spMkLst>
        </pc:spChg>
        <pc:spChg chg="mod">
          <ac:chgData name="Kolakowski, Artur" userId="9c34c8cc-b1df-44f6-bea5-dcf7a54ee35f" providerId="ADAL" clId="{19970B13-E101-4117-9908-6E061F982644}" dt="2022-07-14T08:45:10.952" v="6856" actId="790"/>
          <ac:spMkLst>
            <pc:docMk/>
            <pc:sldMk cId="3250581116" sldId="483"/>
            <ac:spMk id="5735" creationId="{E3E47578-3675-47D5-BA5D-F3A57907D672}"/>
          </ac:spMkLst>
        </pc:spChg>
        <pc:spChg chg="mod">
          <ac:chgData name="Kolakowski, Artur" userId="9c34c8cc-b1df-44f6-bea5-dcf7a54ee35f" providerId="ADAL" clId="{19970B13-E101-4117-9908-6E061F982644}" dt="2022-07-14T08:45:10.952" v="6857" actId="790"/>
          <ac:spMkLst>
            <pc:docMk/>
            <pc:sldMk cId="3250581116" sldId="483"/>
            <ac:spMk id="5736" creationId="{49E4D276-AF02-4156-9FD5-DF46EE9A46F4}"/>
          </ac:spMkLst>
        </pc:spChg>
        <pc:spChg chg="mod">
          <ac:chgData name="Kolakowski, Artur" userId="9c34c8cc-b1df-44f6-bea5-dcf7a54ee35f" providerId="ADAL" clId="{19970B13-E101-4117-9908-6E061F982644}" dt="2022-07-14T08:45:10.952" v="6858" actId="790"/>
          <ac:spMkLst>
            <pc:docMk/>
            <pc:sldMk cId="3250581116" sldId="483"/>
            <ac:spMk id="5737" creationId="{34509F89-2AA6-4503-8C46-43C4ED1D71BF}"/>
          </ac:spMkLst>
        </pc:spChg>
        <pc:spChg chg="mod">
          <ac:chgData name="Kolakowski, Artur" userId="9c34c8cc-b1df-44f6-bea5-dcf7a54ee35f" providerId="ADAL" clId="{19970B13-E101-4117-9908-6E061F982644}" dt="2022-07-14T08:45:10.952" v="6859" actId="790"/>
          <ac:spMkLst>
            <pc:docMk/>
            <pc:sldMk cId="3250581116" sldId="483"/>
            <ac:spMk id="5738" creationId="{671FD44A-5362-457C-95E5-8C03CDCF8B80}"/>
          </ac:spMkLst>
        </pc:spChg>
        <pc:spChg chg="mod">
          <ac:chgData name="Kolakowski, Artur" userId="9c34c8cc-b1df-44f6-bea5-dcf7a54ee35f" providerId="ADAL" clId="{19970B13-E101-4117-9908-6E061F982644}" dt="2022-07-14T08:45:10.952" v="6860" actId="790"/>
          <ac:spMkLst>
            <pc:docMk/>
            <pc:sldMk cId="3250581116" sldId="483"/>
            <ac:spMk id="5739" creationId="{6710C3D7-BC48-4973-9425-EF56CA932468}"/>
          </ac:spMkLst>
        </pc:spChg>
        <pc:spChg chg="mod">
          <ac:chgData name="Kolakowski, Artur" userId="9c34c8cc-b1df-44f6-bea5-dcf7a54ee35f" providerId="ADAL" clId="{19970B13-E101-4117-9908-6E061F982644}" dt="2022-07-14T08:45:10.952" v="6861" actId="790"/>
          <ac:spMkLst>
            <pc:docMk/>
            <pc:sldMk cId="3250581116" sldId="483"/>
            <ac:spMk id="5740" creationId="{24D38EDF-6B90-4F10-BA88-3ECD94D95E32}"/>
          </ac:spMkLst>
        </pc:spChg>
        <pc:spChg chg="mod">
          <ac:chgData name="Kolakowski, Artur" userId="9c34c8cc-b1df-44f6-bea5-dcf7a54ee35f" providerId="ADAL" clId="{19970B13-E101-4117-9908-6E061F982644}" dt="2022-07-14T08:45:10.952" v="6862" actId="790"/>
          <ac:spMkLst>
            <pc:docMk/>
            <pc:sldMk cId="3250581116" sldId="483"/>
            <ac:spMk id="5741" creationId="{8C35E0F5-0240-437A-85F5-FCC6B43D733E}"/>
          </ac:spMkLst>
        </pc:spChg>
        <pc:spChg chg="mod">
          <ac:chgData name="Kolakowski, Artur" userId="9c34c8cc-b1df-44f6-bea5-dcf7a54ee35f" providerId="ADAL" clId="{19970B13-E101-4117-9908-6E061F982644}" dt="2022-07-14T08:45:10.952" v="6863" actId="790"/>
          <ac:spMkLst>
            <pc:docMk/>
            <pc:sldMk cId="3250581116" sldId="483"/>
            <ac:spMk id="5742" creationId="{2E40FBE7-C812-4EA1-B9CC-3D030BF76FD5}"/>
          </ac:spMkLst>
        </pc:spChg>
        <pc:spChg chg="mod">
          <ac:chgData name="Kolakowski, Artur" userId="9c34c8cc-b1df-44f6-bea5-dcf7a54ee35f" providerId="ADAL" clId="{19970B13-E101-4117-9908-6E061F982644}" dt="2022-07-14T08:45:10.952" v="6864" actId="790"/>
          <ac:spMkLst>
            <pc:docMk/>
            <pc:sldMk cId="3250581116" sldId="483"/>
            <ac:spMk id="5743" creationId="{58C1B196-8686-4A12-BC2E-4EE3AAFCC17F}"/>
          </ac:spMkLst>
        </pc:spChg>
        <pc:spChg chg="mod">
          <ac:chgData name="Kolakowski, Artur" userId="9c34c8cc-b1df-44f6-bea5-dcf7a54ee35f" providerId="ADAL" clId="{19970B13-E101-4117-9908-6E061F982644}" dt="2022-07-14T08:45:10.960" v="6865" actId="790"/>
          <ac:spMkLst>
            <pc:docMk/>
            <pc:sldMk cId="3250581116" sldId="483"/>
            <ac:spMk id="5744" creationId="{E426D0E5-F272-4CA5-8FE1-190E2766F80F}"/>
          </ac:spMkLst>
        </pc:spChg>
        <pc:spChg chg="mod">
          <ac:chgData name="Kolakowski, Artur" userId="9c34c8cc-b1df-44f6-bea5-dcf7a54ee35f" providerId="ADAL" clId="{19970B13-E101-4117-9908-6E061F982644}" dt="2022-07-14T08:45:10.960" v="6866" actId="790"/>
          <ac:spMkLst>
            <pc:docMk/>
            <pc:sldMk cId="3250581116" sldId="483"/>
            <ac:spMk id="5745" creationId="{81238808-A011-47D7-B7BB-4AD91F31E38F}"/>
          </ac:spMkLst>
        </pc:spChg>
        <pc:spChg chg="mod">
          <ac:chgData name="Kolakowski, Artur" userId="9c34c8cc-b1df-44f6-bea5-dcf7a54ee35f" providerId="ADAL" clId="{19970B13-E101-4117-9908-6E061F982644}" dt="2022-07-14T08:45:10.960" v="6867" actId="790"/>
          <ac:spMkLst>
            <pc:docMk/>
            <pc:sldMk cId="3250581116" sldId="483"/>
            <ac:spMk id="5746" creationId="{B832218D-D563-4B20-9EB3-E7430A792187}"/>
          </ac:spMkLst>
        </pc:spChg>
        <pc:spChg chg="mod">
          <ac:chgData name="Kolakowski, Artur" userId="9c34c8cc-b1df-44f6-bea5-dcf7a54ee35f" providerId="ADAL" clId="{19970B13-E101-4117-9908-6E061F982644}" dt="2022-07-14T08:45:10.962" v="6868" actId="790"/>
          <ac:spMkLst>
            <pc:docMk/>
            <pc:sldMk cId="3250581116" sldId="483"/>
            <ac:spMk id="5747" creationId="{FC2C1AEA-E935-4E26-AF15-8A5EFF20AC85}"/>
          </ac:spMkLst>
        </pc:spChg>
        <pc:spChg chg="mod">
          <ac:chgData name="Kolakowski, Artur" userId="9c34c8cc-b1df-44f6-bea5-dcf7a54ee35f" providerId="ADAL" clId="{19970B13-E101-4117-9908-6E061F982644}" dt="2022-07-14T08:45:10.962" v="6869" actId="790"/>
          <ac:spMkLst>
            <pc:docMk/>
            <pc:sldMk cId="3250581116" sldId="483"/>
            <ac:spMk id="5748" creationId="{85F33FAA-D2B7-47DA-9233-90DC3932A732}"/>
          </ac:spMkLst>
        </pc:spChg>
        <pc:spChg chg="mod">
          <ac:chgData name="Kolakowski, Artur" userId="9c34c8cc-b1df-44f6-bea5-dcf7a54ee35f" providerId="ADAL" clId="{19970B13-E101-4117-9908-6E061F982644}" dt="2022-07-14T08:45:10.962" v="6870" actId="790"/>
          <ac:spMkLst>
            <pc:docMk/>
            <pc:sldMk cId="3250581116" sldId="483"/>
            <ac:spMk id="5749" creationId="{F95D6A8F-D6F4-4846-9051-70E11CB8A696}"/>
          </ac:spMkLst>
        </pc:spChg>
        <pc:spChg chg="mod">
          <ac:chgData name="Kolakowski, Artur" userId="9c34c8cc-b1df-44f6-bea5-dcf7a54ee35f" providerId="ADAL" clId="{19970B13-E101-4117-9908-6E061F982644}" dt="2022-07-14T08:45:10.962" v="6871" actId="790"/>
          <ac:spMkLst>
            <pc:docMk/>
            <pc:sldMk cId="3250581116" sldId="483"/>
            <ac:spMk id="5750" creationId="{CF7CEC8A-14C8-44CD-A6CB-732F0B83EBE4}"/>
          </ac:spMkLst>
        </pc:spChg>
        <pc:spChg chg="mod">
          <ac:chgData name="Kolakowski, Artur" userId="9c34c8cc-b1df-44f6-bea5-dcf7a54ee35f" providerId="ADAL" clId="{19970B13-E101-4117-9908-6E061F982644}" dt="2022-07-14T08:45:10.962" v="6872" actId="790"/>
          <ac:spMkLst>
            <pc:docMk/>
            <pc:sldMk cId="3250581116" sldId="483"/>
            <ac:spMk id="5751" creationId="{6C69B002-D7B5-4E1F-B02A-2A509D257245}"/>
          </ac:spMkLst>
        </pc:spChg>
        <pc:spChg chg="mod">
          <ac:chgData name="Kolakowski, Artur" userId="9c34c8cc-b1df-44f6-bea5-dcf7a54ee35f" providerId="ADAL" clId="{19970B13-E101-4117-9908-6E061F982644}" dt="2022-07-14T08:45:10.962" v="6873" actId="790"/>
          <ac:spMkLst>
            <pc:docMk/>
            <pc:sldMk cId="3250581116" sldId="483"/>
            <ac:spMk id="5752" creationId="{8101494C-00CF-45E3-A833-0D86C81DBD5F}"/>
          </ac:spMkLst>
        </pc:spChg>
        <pc:spChg chg="mod">
          <ac:chgData name="Kolakowski, Artur" userId="9c34c8cc-b1df-44f6-bea5-dcf7a54ee35f" providerId="ADAL" clId="{19970B13-E101-4117-9908-6E061F982644}" dt="2022-07-14T08:45:10.962" v="6874" actId="790"/>
          <ac:spMkLst>
            <pc:docMk/>
            <pc:sldMk cId="3250581116" sldId="483"/>
            <ac:spMk id="5753" creationId="{B21FEABC-7316-401B-B7E7-8D88041E6CF2}"/>
          </ac:spMkLst>
        </pc:spChg>
        <pc:spChg chg="mod">
          <ac:chgData name="Kolakowski, Artur" userId="9c34c8cc-b1df-44f6-bea5-dcf7a54ee35f" providerId="ADAL" clId="{19970B13-E101-4117-9908-6E061F982644}" dt="2022-07-14T08:45:10.962" v="6875" actId="790"/>
          <ac:spMkLst>
            <pc:docMk/>
            <pc:sldMk cId="3250581116" sldId="483"/>
            <ac:spMk id="5754" creationId="{9DC6C9FA-5C01-4388-83FA-F9090D27FC7F}"/>
          </ac:spMkLst>
        </pc:spChg>
        <pc:spChg chg="mod">
          <ac:chgData name="Kolakowski, Artur" userId="9c34c8cc-b1df-44f6-bea5-dcf7a54ee35f" providerId="ADAL" clId="{19970B13-E101-4117-9908-6E061F982644}" dt="2022-07-14T08:45:10.962" v="6876" actId="790"/>
          <ac:spMkLst>
            <pc:docMk/>
            <pc:sldMk cId="3250581116" sldId="483"/>
            <ac:spMk id="5755" creationId="{1526AFEA-1636-4687-BBC4-016C1C874EA6}"/>
          </ac:spMkLst>
        </pc:spChg>
        <pc:spChg chg="mod">
          <ac:chgData name="Kolakowski, Artur" userId="9c34c8cc-b1df-44f6-bea5-dcf7a54ee35f" providerId="ADAL" clId="{19970B13-E101-4117-9908-6E061F982644}" dt="2022-07-14T08:45:10.962" v="6877" actId="790"/>
          <ac:spMkLst>
            <pc:docMk/>
            <pc:sldMk cId="3250581116" sldId="483"/>
            <ac:spMk id="5756" creationId="{F84FDD76-B902-4206-B9A1-58B264BCA423}"/>
          </ac:spMkLst>
        </pc:spChg>
        <pc:spChg chg="mod">
          <ac:chgData name="Kolakowski, Artur" userId="9c34c8cc-b1df-44f6-bea5-dcf7a54ee35f" providerId="ADAL" clId="{19970B13-E101-4117-9908-6E061F982644}" dt="2022-07-14T08:45:10.970" v="6878" actId="790"/>
          <ac:spMkLst>
            <pc:docMk/>
            <pc:sldMk cId="3250581116" sldId="483"/>
            <ac:spMk id="5757" creationId="{8F24132C-ECD0-4A0F-A23C-A703CCC4420F}"/>
          </ac:spMkLst>
        </pc:spChg>
        <pc:spChg chg="mod">
          <ac:chgData name="Kolakowski, Artur" userId="9c34c8cc-b1df-44f6-bea5-dcf7a54ee35f" providerId="ADAL" clId="{19970B13-E101-4117-9908-6E061F982644}" dt="2022-07-14T08:45:10.970" v="6879" actId="790"/>
          <ac:spMkLst>
            <pc:docMk/>
            <pc:sldMk cId="3250581116" sldId="483"/>
            <ac:spMk id="5758" creationId="{5B22A64F-D090-4D87-9034-9531439D12AC}"/>
          </ac:spMkLst>
        </pc:spChg>
        <pc:spChg chg="mod">
          <ac:chgData name="Kolakowski, Artur" userId="9c34c8cc-b1df-44f6-bea5-dcf7a54ee35f" providerId="ADAL" clId="{19970B13-E101-4117-9908-6E061F982644}" dt="2022-07-14T08:45:10.972" v="6880" actId="790"/>
          <ac:spMkLst>
            <pc:docMk/>
            <pc:sldMk cId="3250581116" sldId="483"/>
            <ac:spMk id="5759" creationId="{3F123CE0-4084-44E9-A706-94E913E9AB91}"/>
          </ac:spMkLst>
        </pc:spChg>
        <pc:spChg chg="mod">
          <ac:chgData name="Kolakowski, Artur" userId="9c34c8cc-b1df-44f6-bea5-dcf7a54ee35f" providerId="ADAL" clId="{19970B13-E101-4117-9908-6E061F982644}" dt="2022-07-14T08:45:10.972" v="6881" actId="790"/>
          <ac:spMkLst>
            <pc:docMk/>
            <pc:sldMk cId="3250581116" sldId="483"/>
            <ac:spMk id="5760" creationId="{3783BC7D-2945-46DC-9C58-CD18AC42738F}"/>
          </ac:spMkLst>
        </pc:spChg>
        <pc:spChg chg="mod">
          <ac:chgData name="Kolakowski, Artur" userId="9c34c8cc-b1df-44f6-bea5-dcf7a54ee35f" providerId="ADAL" clId="{19970B13-E101-4117-9908-6E061F982644}" dt="2022-07-14T08:45:10.972" v="6882" actId="790"/>
          <ac:spMkLst>
            <pc:docMk/>
            <pc:sldMk cId="3250581116" sldId="483"/>
            <ac:spMk id="5761" creationId="{AA41ABD6-0053-4EAD-A01B-8935E388B89F}"/>
          </ac:spMkLst>
        </pc:spChg>
        <pc:spChg chg="mod">
          <ac:chgData name="Kolakowski, Artur" userId="9c34c8cc-b1df-44f6-bea5-dcf7a54ee35f" providerId="ADAL" clId="{19970B13-E101-4117-9908-6E061F982644}" dt="2022-07-14T08:45:10.972" v="6883" actId="790"/>
          <ac:spMkLst>
            <pc:docMk/>
            <pc:sldMk cId="3250581116" sldId="483"/>
            <ac:spMk id="5762" creationId="{0F4EE491-FEE8-45AE-9C34-FDE4DBFDE737}"/>
          </ac:spMkLst>
        </pc:spChg>
        <pc:spChg chg="mod">
          <ac:chgData name="Kolakowski, Artur" userId="9c34c8cc-b1df-44f6-bea5-dcf7a54ee35f" providerId="ADAL" clId="{19970B13-E101-4117-9908-6E061F982644}" dt="2022-07-14T08:45:10.972" v="6884" actId="790"/>
          <ac:spMkLst>
            <pc:docMk/>
            <pc:sldMk cId="3250581116" sldId="483"/>
            <ac:spMk id="5763" creationId="{3584151C-8264-4984-8585-0614AC21E535}"/>
          </ac:spMkLst>
        </pc:spChg>
        <pc:spChg chg="mod">
          <ac:chgData name="Kolakowski, Artur" userId="9c34c8cc-b1df-44f6-bea5-dcf7a54ee35f" providerId="ADAL" clId="{19970B13-E101-4117-9908-6E061F982644}" dt="2022-07-14T08:45:10.972" v="6885" actId="790"/>
          <ac:spMkLst>
            <pc:docMk/>
            <pc:sldMk cId="3250581116" sldId="483"/>
            <ac:spMk id="5764" creationId="{E2EDBF28-458E-4924-83BC-E0A428C8CF8E}"/>
          </ac:spMkLst>
        </pc:spChg>
        <pc:spChg chg="mod">
          <ac:chgData name="Kolakowski, Artur" userId="9c34c8cc-b1df-44f6-bea5-dcf7a54ee35f" providerId="ADAL" clId="{19970B13-E101-4117-9908-6E061F982644}" dt="2022-07-14T08:45:10.972" v="6886" actId="790"/>
          <ac:spMkLst>
            <pc:docMk/>
            <pc:sldMk cId="3250581116" sldId="483"/>
            <ac:spMk id="5765" creationId="{A62CDFA4-ACDF-47CB-873C-C065B4A5D588}"/>
          </ac:spMkLst>
        </pc:spChg>
        <pc:spChg chg="mod">
          <ac:chgData name="Kolakowski, Artur" userId="9c34c8cc-b1df-44f6-bea5-dcf7a54ee35f" providerId="ADAL" clId="{19970B13-E101-4117-9908-6E061F982644}" dt="2022-07-14T08:45:10.972" v="6887" actId="790"/>
          <ac:spMkLst>
            <pc:docMk/>
            <pc:sldMk cId="3250581116" sldId="483"/>
            <ac:spMk id="5766" creationId="{664DCB65-FA49-4160-A0E4-12DA254D3AF9}"/>
          </ac:spMkLst>
        </pc:spChg>
        <pc:spChg chg="mod">
          <ac:chgData name="Kolakowski, Artur" userId="9c34c8cc-b1df-44f6-bea5-dcf7a54ee35f" providerId="ADAL" clId="{19970B13-E101-4117-9908-6E061F982644}" dt="2022-07-14T08:45:10.972" v="6888" actId="790"/>
          <ac:spMkLst>
            <pc:docMk/>
            <pc:sldMk cId="3250581116" sldId="483"/>
            <ac:spMk id="5767" creationId="{D57ABC16-8A5F-4DC1-9F5F-26D153AA78ED}"/>
          </ac:spMkLst>
        </pc:spChg>
        <pc:spChg chg="mod">
          <ac:chgData name="Kolakowski, Artur" userId="9c34c8cc-b1df-44f6-bea5-dcf7a54ee35f" providerId="ADAL" clId="{19970B13-E101-4117-9908-6E061F982644}" dt="2022-07-14T08:45:10.980" v="6889" actId="790"/>
          <ac:spMkLst>
            <pc:docMk/>
            <pc:sldMk cId="3250581116" sldId="483"/>
            <ac:spMk id="5768" creationId="{A521E441-A075-4A57-AA8C-BAAF17EC1CA2}"/>
          </ac:spMkLst>
        </pc:spChg>
        <pc:spChg chg="mod">
          <ac:chgData name="Kolakowski, Artur" userId="9c34c8cc-b1df-44f6-bea5-dcf7a54ee35f" providerId="ADAL" clId="{19970B13-E101-4117-9908-6E061F982644}" dt="2022-07-14T08:45:10.980" v="6890" actId="790"/>
          <ac:spMkLst>
            <pc:docMk/>
            <pc:sldMk cId="3250581116" sldId="483"/>
            <ac:spMk id="5769" creationId="{CBD702FA-14EE-42D0-9C48-8446F9DA31FD}"/>
          </ac:spMkLst>
        </pc:spChg>
        <pc:spChg chg="mod">
          <ac:chgData name="Kolakowski, Artur" userId="9c34c8cc-b1df-44f6-bea5-dcf7a54ee35f" providerId="ADAL" clId="{19970B13-E101-4117-9908-6E061F982644}" dt="2022-07-14T08:45:10.980" v="6891" actId="790"/>
          <ac:spMkLst>
            <pc:docMk/>
            <pc:sldMk cId="3250581116" sldId="483"/>
            <ac:spMk id="5770" creationId="{A371E6F3-EDB2-42F0-8136-0CA10F972F0B}"/>
          </ac:spMkLst>
        </pc:spChg>
        <pc:spChg chg="mod">
          <ac:chgData name="Kolakowski, Artur" userId="9c34c8cc-b1df-44f6-bea5-dcf7a54ee35f" providerId="ADAL" clId="{19970B13-E101-4117-9908-6E061F982644}" dt="2022-07-14T08:45:10.982" v="6892" actId="790"/>
          <ac:spMkLst>
            <pc:docMk/>
            <pc:sldMk cId="3250581116" sldId="483"/>
            <ac:spMk id="5771" creationId="{523C9899-E669-486F-9A57-70E2EF37503E}"/>
          </ac:spMkLst>
        </pc:spChg>
        <pc:spChg chg="mod">
          <ac:chgData name="Kolakowski, Artur" userId="9c34c8cc-b1df-44f6-bea5-dcf7a54ee35f" providerId="ADAL" clId="{19970B13-E101-4117-9908-6E061F982644}" dt="2022-07-14T08:45:10.982" v="6893" actId="790"/>
          <ac:spMkLst>
            <pc:docMk/>
            <pc:sldMk cId="3250581116" sldId="483"/>
            <ac:spMk id="5772" creationId="{154CF6E1-15B5-41E1-B924-D770E144881F}"/>
          </ac:spMkLst>
        </pc:spChg>
        <pc:spChg chg="mod">
          <ac:chgData name="Kolakowski, Artur" userId="9c34c8cc-b1df-44f6-bea5-dcf7a54ee35f" providerId="ADAL" clId="{19970B13-E101-4117-9908-6E061F982644}" dt="2022-07-14T08:45:10.982" v="6894" actId="790"/>
          <ac:spMkLst>
            <pc:docMk/>
            <pc:sldMk cId="3250581116" sldId="483"/>
            <ac:spMk id="5773" creationId="{40571693-8166-4BE8-BE97-CA079222A472}"/>
          </ac:spMkLst>
        </pc:spChg>
        <pc:spChg chg="mod">
          <ac:chgData name="Kolakowski, Artur" userId="9c34c8cc-b1df-44f6-bea5-dcf7a54ee35f" providerId="ADAL" clId="{19970B13-E101-4117-9908-6E061F982644}" dt="2022-07-14T08:45:10.982" v="6895" actId="790"/>
          <ac:spMkLst>
            <pc:docMk/>
            <pc:sldMk cId="3250581116" sldId="483"/>
            <ac:spMk id="5774" creationId="{90BC419C-9627-4B4E-B209-A6C148C31A76}"/>
          </ac:spMkLst>
        </pc:spChg>
        <pc:spChg chg="mod">
          <ac:chgData name="Kolakowski, Artur" userId="9c34c8cc-b1df-44f6-bea5-dcf7a54ee35f" providerId="ADAL" clId="{19970B13-E101-4117-9908-6E061F982644}" dt="2022-07-14T08:45:10.982" v="6896" actId="790"/>
          <ac:spMkLst>
            <pc:docMk/>
            <pc:sldMk cId="3250581116" sldId="483"/>
            <ac:spMk id="5775" creationId="{F55D7702-5F4D-4F30-B650-265F8B0B3968}"/>
          </ac:spMkLst>
        </pc:spChg>
        <pc:spChg chg="mod">
          <ac:chgData name="Kolakowski, Artur" userId="9c34c8cc-b1df-44f6-bea5-dcf7a54ee35f" providerId="ADAL" clId="{19970B13-E101-4117-9908-6E061F982644}" dt="2022-07-14T08:45:10.982" v="6897" actId="790"/>
          <ac:spMkLst>
            <pc:docMk/>
            <pc:sldMk cId="3250581116" sldId="483"/>
            <ac:spMk id="5776" creationId="{ABBBEED8-0F5E-401D-97B5-994B9C96A419}"/>
          </ac:spMkLst>
        </pc:spChg>
        <pc:spChg chg="mod">
          <ac:chgData name="Kolakowski, Artur" userId="9c34c8cc-b1df-44f6-bea5-dcf7a54ee35f" providerId="ADAL" clId="{19970B13-E101-4117-9908-6E061F982644}" dt="2022-07-14T08:45:10.982" v="6898" actId="790"/>
          <ac:spMkLst>
            <pc:docMk/>
            <pc:sldMk cId="3250581116" sldId="483"/>
            <ac:spMk id="5777" creationId="{434BEEBE-C054-434E-8014-544D9EF482A9}"/>
          </ac:spMkLst>
        </pc:spChg>
        <pc:spChg chg="mod">
          <ac:chgData name="Kolakowski, Artur" userId="9c34c8cc-b1df-44f6-bea5-dcf7a54ee35f" providerId="ADAL" clId="{19970B13-E101-4117-9908-6E061F982644}" dt="2022-07-14T08:45:10.982" v="6899" actId="790"/>
          <ac:spMkLst>
            <pc:docMk/>
            <pc:sldMk cId="3250581116" sldId="483"/>
            <ac:spMk id="5778" creationId="{5ABEAE27-C132-4F16-B1B1-DEE86A1A1200}"/>
          </ac:spMkLst>
        </pc:spChg>
        <pc:spChg chg="mod">
          <ac:chgData name="Kolakowski, Artur" userId="9c34c8cc-b1df-44f6-bea5-dcf7a54ee35f" providerId="ADAL" clId="{19970B13-E101-4117-9908-6E061F982644}" dt="2022-07-14T08:45:10.982" v="6900" actId="790"/>
          <ac:spMkLst>
            <pc:docMk/>
            <pc:sldMk cId="3250581116" sldId="483"/>
            <ac:spMk id="5779" creationId="{AA113469-35D7-4729-9164-A131C1ABF7F8}"/>
          </ac:spMkLst>
        </pc:spChg>
        <pc:spChg chg="mod">
          <ac:chgData name="Kolakowski, Artur" userId="9c34c8cc-b1df-44f6-bea5-dcf7a54ee35f" providerId="ADAL" clId="{19970B13-E101-4117-9908-6E061F982644}" dt="2022-07-14T08:45:10.982" v="6901" actId="790"/>
          <ac:spMkLst>
            <pc:docMk/>
            <pc:sldMk cId="3250581116" sldId="483"/>
            <ac:spMk id="5780" creationId="{08E09D79-0C94-4B43-80BD-ED4955C74A22}"/>
          </ac:spMkLst>
        </pc:spChg>
        <pc:spChg chg="mod">
          <ac:chgData name="Kolakowski, Artur" userId="9c34c8cc-b1df-44f6-bea5-dcf7a54ee35f" providerId="ADAL" clId="{19970B13-E101-4117-9908-6E061F982644}" dt="2022-07-14T08:45:10.990" v="6902" actId="790"/>
          <ac:spMkLst>
            <pc:docMk/>
            <pc:sldMk cId="3250581116" sldId="483"/>
            <ac:spMk id="5781" creationId="{EA20972F-3FDD-4F93-B3A3-8F03F292EA4B}"/>
          </ac:spMkLst>
        </pc:spChg>
        <pc:spChg chg="mod">
          <ac:chgData name="Kolakowski, Artur" userId="9c34c8cc-b1df-44f6-bea5-dcf7a54ee35f" providerId="ADAL" clId="{19970B13-E101-4117-9908-6E061F982644}" dt="2022-07-14T08:45:10.990" v="6903" actId="790"/>
          <ac:spMkLst>
            <pc:docMk/>
            <pc:sldMk cId="3250581116" sldId="483"/>
            <ac:spMk id="5782" creationId="{F4FE61CD-6CF7-4A2B-AC56-F7E767966ACD}"/>
          </ac:spMkLst>
        </pc:spChg>
        <pc:spChg chg="mod">
          <ac:chgData name="Kolakowski, Artur" userId="9c34c8cc-b1df-44f6-bea5-dcf7a54ee35f" providerId="ADAL" clId="{19970B13-E101-4117-9908-6E061F982644}" dt="2022-07-14T08:45:10.992" v="6904" actId="790"/>
          <ac:spMkLst>
            <pc:docMk/>
            <pc:sldMk cId="3250581116" sldId="483"/>
            <ac:spMk id="5783" creationId="{7BACEE4C-CF15-47F9-97D4-1F668FF56814}"/>
          </ac:spMkLst>
        </pc:spChg>
        <pc:spChg chg="mod">
          <ac:chgData name="Kolakowski, Artur" userId="9c34c8cc-b1df-44f6-bea5-dcf7a54ee35f" providerId="ADAL" clId="{19970B13-E101-4117-9908-6E061F982644}" dt="2022-07-14T08:45:10.992" v="6905" actId="790"/>
          <ac:spMkLst>
            <pc:docMk/>
            <pc:sldMk cId="3250581116" sldId="483"/>
            <ac:spMk id="5784" creationId="{D2D74C4F-D3A0-44CF-BE54-099C5FE08D59}"/>
          </ac:spMkLst>
        </pc:spChg>
        <pc:spChg chg="mod">
          <ac:chgData name="Kolakowski, Artur" userId="9c34c8cc-b1df-44f6-bea5-dcf7a54ee35f" providerId="ADAL" clId="{19970B13-E101-4117-9908-6E061F982644}" dt="2022-07-14T08:45:10.992" v="6906" actId="790"/>
          <ac:spMkLst>
            <pc:docMk/>
            <pc:sldMk cId="3250581116" sldId="483"/>
            <ac:spMk id="5785" creationId="{F5F4FD26-DA0E-402A-81D2-0945F98B517B}"/>
          </ac:spMkLst>
        </pc:spChg>
        <pc:spChg chg="mod">
          <ac:chgData name="Kolakowski, Artur" userId="9c34c8cc-b1df-44f6-bea5-dcf7a54ee35f" providerId="ADAL" clId="{19970B13-E101-4117-9908-6E061F982644}" dt="2022-07-14T08:45:10.992" v="6907" actId="790"/>
          <ac:spMkLst>
            <pc:docMk/>
            <pc:sldMk cId="3250581116" sldId="483"/>
            <ac:spMk id="5786" creationId="{7634C6BA-0233-4272-BD05-AB35DB9EB56A}"/>
          </ac:spMkLst>
        </pc:spChg>
        <pc:spChg chg="mod">
          <ac:chgData name="Kolakowski, Artur" userId="9c34c8cc-b1df-44f6-bea5-dcf7a54ee35f" providerId="ADAL" clId="{19970B13-E101-4117-9908-6E061F982644}" dt="2022-07-14T08:45:10.992" v="6908" actId="790"/>
          <ac:spMkLst>
            <pc:docMk/>
            <pc:sldMk cId="3250581116" sldId="483"/>
            <ac:spMk id="5787" creationId="{249611A1-B438-4C39-A250-0E1015E180AA}"/>
          </ac:spMkLst>
        </pc:spChg>
        <pc:spChg chg="mod">
          <ac:chgData name="Kolakowski, Artur" userId="9c34c8cc-b1df-44f6-bea5-dcf7a54ee35f" providerId="ADAL" clId="{19970B13-E101-4117-9908-6E061F982644}" dt="2022-07-14T08:45:10.992" v="6909" actId="790"/>
          <ac:spMkLst>
            <pc:docMk/>
            <pc:sldMk cId="3250581116" sldId="483"/>
            <ac:spMk id="5788" creationId="{C32978E1-ABCA-4CC3-BC1C-25854850614D}"/>
          </ac:spMkLst>
        </pc:spChg>
        <pc:spChg chg="mod">
          <ac:chgData name="Kolakowski, Artur" userId="9c34c8cc-b1df-44f6-bea5-dcf7a54ee35f" providerId="ADAL" clId="{19970B13-E101-4117-9908-6E061F982644}" dt="2022-07-14T08:45:10.992" v="6910" actId="790"/>
          <ac:spMkLst>
            <pc:docMk/>
            <pc:sldMk cId="3250581116" sldId="483"/>
            <ac:spMk id="5789" creationId="{A89CA924-49C7-42FE-B48F-D61F35F2B7B3}"/>
          </ac:spMkLst>
        </pc:spChg>
        <pc:spChg chg="mod">
          <ac:chgData name="Kolakowski, Artur" userId="9c34c8cc-b1df-44f6-bea5-dcf7a54ee35f" providerId="ADAL" clId="{19970B13-E101-4117-9908-6E061F982644}" dt="2022-07-14T08:45:10.992" v="6911" actId="790"/>
          <ac:spMkLst>
            <pc:docMk/>
            <pc:sldMk cId="3250581116" sldId="483"/>
            <ac:spMk id="5790" creationId="{2170A539-5E8A-4C7F-8745-3606E00B1804}"/>
          </ac:spMkLst>
        </pc:spChg>
        <pc:spChg chg="mod">
          <ac:chgData name="Kolakowski, Artur" userId="9c34c8cc-b1df-44f6-bea5-dcf7a54ee35f" providerId="ADAL" clId="{19970B13-E101-4117-9908-6E061F982644}" dt="2022-07-14T08:45:10.992" v="6912" actId="790"/>
          <ac:spMkLst>
            <pc:docMk/>
            <pc:sldMk cId="3250581116" sldId="483"/>
            <ac:spMk id="5791" creationId="{170C8CF2-E1BE-4C16-9387-8F96451E5EB3}"/>
          </ac:spMkLst>
        </pc:spChg>
        <pc:spChg chg="mod">
          <ac:chgData name="Kolakowski, Artur" userId="9c34c8cc-b1df-44f6-bea5-dcf7a54ee35f" providerId="ADAL" clId="{19970B13-E101-4117-9908-6E061F982644}" dt="2022-07-14T08:45:11" v="6913" actId="790"/>
          <ac:spMkLst>
            <pc:docMk/>
            <pc:sldMk cId="3250581116" sldId="483"/>
            <ac:spMk id="5792" creationId="{A0B475A7-9377-47AC-A6D3-6D9177630042}"/>
          </ac:spMkLst>
        </pc:spChg>
        <pc:spChg chg="mod">
          <ac:chgData name="Kolakowski, Artur" userId="9c34c8cc-b1df-44f6-bea5-dcf7a54ee35f" providerId="ADAL" clId="{19970B13-E101-4117-9908-6E061F982644}" dt="2022-07-14T08:45:11" v="6914" actId="790"/>
          <ac:spMkLst>
            <pc:docMk/>
            <pc:sldMk cId="3250581116" sldId="483"/>
            <ac:spMk id="5793" creationId="{90422295-0BA0-4989-B869-ADD24AB8FF47}"/>
          </ac:spMkLst>
        </pc:spChg>
        <pc:spChg chg="mod">
          <ac:chgData name="Kolakowski, Artur" userId="9c34c8cc-b1df-44f6-bea5-dcf7a54ee35f" providerId="ADAL" clId="{19970B13-E101-4117-9908-6E061F982644}" dt="2022-07-14T08:45:11" v="6915" actId="790"/>
          <ac:spMkLst>
            <pc:docMk/>
            <pc:sldMk cId="3250581116" sldId="483"/>
            <ac:spMk id="5794" creationId="{A4785120-B4E8-412C-A3A0-33D1E697F30A}"/>
          </ac:spMkLst>
        </pc:spChg>
        <pc:spChg chg="mod">
          <ac:chgData name="Kolakowski, Artur" userId="9c34c8cc-b1df-44f6-bea5-dcf7a54ee35f" providerId="ADAL" clId="{19970B13-E101-4117-9908-6E061F982644}" dt="2022-07-14T08:45:11.003" v="6916" actId="790"/>
          <ac:spMkLst>
            <pc:docMk/>
            <pc:sldMk cId="3250581116" sldId="483"/>
            <ac:spMk id="5795" creationId="{C93330DA-8588-4529-90C5-C09B0229A813}"/>
          </ac:spMkLst>
        </pc:spChg>
        <pc:spChg chg="mod">
          <ac:chgData name="Kolakowski, Artur" userId="9c34c8cc-b1df-44f6-bea5-dcf7a54ee35f" providerId="ADAL" clId="{19970B13-E101-4117-9908-6E061F982644}" dt="2022-07-14T08:45:11.003" v="6917" actId="790"/>
          <ac:spMkLst>
            <pc:docMk/>
            <pc:sldMk cId="3250581116" sldId="483"/>
            <ac:spMk id="5796" creationId="{846276C1-229C-4AED-9100-3FA8C9D2CB6C}"/>
          </ac:spMkLst>
        </pc:spChg>
        <pc:spChg chg="mod">
          <ac:chgData name="Kolakowski, Artur" userId="9c34c8cc-b1df-44f6-bea5-dcf7a54ee35f" providerId="ADAL" clId="{19970B13-E101-4117-9908-6E061F982644}" dt="2022-07-14T08:45:11.003" v="6918" actId="790"/>
          <ac:spMkLst>
            <pc:docMk/>
            <pc:sldMk cId="3250581116" sldId="483"/>
            <ac:spMk id="5797" creationId="{4E561B5F-9056-4378-AD77-1D9AA888A6E2}"/>
          </ac:spMkLst>
        </pc:spChg>
        <pc:spChg chg="mod">
          <ac:chgData name="Kolakowski, Artur" userId="9c34c8cc-b1df-44f6-bea5-dcf7a54ee35f" providerId="ADAL" clId="{19970B13-E101-4117-9908-6E061F982644}" dt="2022-07-14T08:45:11.003" v="6919" actId="790"/>
          <ac:spMkLst>
            <pc:docMk/>
            <pc:sldMk cId="3250581116" sldId="483"/>
            <ac:spMk id="5798" creationId="{DB0DA6B9-DA34-46D1-AFE0-B85BFA719B3F}"/>
          </ac:spMkLst>
        </pc:spChg>
        <pc:spChg chg="mod">
          <ac:chgData name="Kolakowski, Artur" userId="9c34c8cc-b1df-44f6-bea5-dcf7a54ee35f" providerId="ADAL" clId="{19970B13-E101-4117-9908-6E061F982644}" dt="2022-07-14T08:45:11.003" v="6920" actId="790"/>
          <ac:spMkLst>
            <pc:docMk/>
            <pc:sldMk cId="3250581116" sldId="483"/>
            <ac:spMk id="5799" creationId="{8EC4AD66-BD73-4367-B5BA-58CE961B5A40}"/>
          </ac:spMkLst>
        </pc:spChg>
        <pc:spChg chg="mod">
          <ac:chgData name="Kolakowski, Artur" userId="9c34c8cc-b1df-44f6-bea5-dcf7a54ee35f" providerId="ADAL" clId="{19970B13-E101-4117-9908-6E061F982644}" dt="2022-07-14T08:45:11.003" v="6921" actId="790"/>
          <ac:spMkLst>
            <pc:docMk/>
            <pc:sldMk cId="3250581116" sldId="483"/>
            <ac:spMk id="5800" creationId="{35158392-E495-46CA-8BA0-8DDF01ECEB42}"/>
          </ac:spMkLst>
        </pc:spChg>
        <pc:spChg chg="mod">
          <ac:chgData name="Kolakowski, Artur" userId="9c34c8cc-b1df-44f6-bea5-dcf7a54ee35f" providerId="ADAL" clId="{19970B13-E101-4117-9908-6E061F982644}" dt="2022-07-14T08:45:11.003" v="6922" actId="790"/>
          <ac:spMkLst>
            <pc:docMk/>
            <pc:sldMk cId="3250581116" sldId="483"/>
            <ac:spMk id="5801" creationId="{D55EB320-C8F2-4979-BA60-83E371548C0B}"/>
          </ac:spMkLst>
        </pc:spChg>
        <pc:spChg chg="mod">
          <ac:chgData name="Kolakowski, Artur" userId="9c34c8cc-b1df-44f6-bea5-dcf7a54ee35f" providerId="ADAL" clId="{19970B13-E101-4117-9908-6E061F982644}" dt="2022-07-14T08:45:11.003" v="6923" actId="790"/>
          <ac:spMkLst>
            <pc:docMk/>
            <pc:sldMk cId="3250581116" sldId="483"/>
            <ac:spMk id="5802" creationId="{AFBF0D1E-49EC-4727-92BD-273C7EDB5F31}"/>
          </ac:spMkLst>
        </pc:spChg>
        <pc:spChg chg="mod">
          <ac:chgData name="Kolakowski, Artur" userId="9c34c8cc-b1df-44f6-bea5-dcf7a54ee35f" providerId="ADAL" clId="{19970B13-E101-4117-9908-6E061F982644}" dt="2022-07-14T08:45:11.003" v="6924" actId="790"/>
          <ac:spMkLst>
            <pc:docMk/>
            <pc:sldMk cId="3250581116" sldId="483"/>
            <ac:spMk id="5803" creationId="{6396A663-459E-4508-B76D-C5B2CD5EE762}"/>
          </ac:spMkLst>
        </pc:spChg>
        <pc:spChg chg="mod">
          <ac:chgData name="Kolakowski, Artur" userId="9c34c8cc-b1df-44f6-bea5-dcf7a54ee35f" providerId="ADAL" clId="{19970B13-E101-4117-9908-6E061F982644}" dt="2022-07-14T08:45:11.003" v="6925" actId="790"/>
          <ac:spMkLst>
            <pc:docMk/>
            <pc:sldMk cId="3250581116" sldId="483"/>
            <ac:spMk id="5804" creationId="{B9F405E5-B7F4-44CF-AC3F-867B54DB3E75}"/>
          </ac:spMkLst>
        </pc:spChg>
        <pc:spChg chg="mod">
          <ac:chgData name="Kolakowski, Artur" userId="9c34c8cc-b1df-44f6-bea5-dcf7a54ee35f" providerId="ADAL" clId="{19970B13-E101-4117-9908-6E061F982644}" dt="2022-07-14T08:45:11.011" v="6926" actId="790"/>
          <ac:spMkLst>
            <pc:docMk/>
            <pc:sldMk cId="3250581116" sldId="483"/>
            <ac:spMk id="5805" creationId="{C5C86EB8-E5FB-4458-82B7-D9289FF2F47B}"/>
          </ac:spMkLst>
        </pc:spChg>
        <pc:spChg chg="mod">
          <ac:chgData name="Kolakowski, Artur" userId="9c34c8cc-b1df-44f6-bea5-dcf7a54ee35f" providerId="ADAL" clId="{19970B13-E101-4117-9908-6E061F982644}" dt="2022-07-14T08:45:11.011" v="6927" actId="790"/>
          <ac:spMkLst>
            <pc:docMk/>
            <pc:sldMk cId="3250581116" sldId="483"/>
            <ac:spMk id="5806" creationId="{62708399-63FE-4FA3-BD4E-44FA379DBB28}"/>
          </ac:spMkLst>
        </pc:spChg>
        <pc:spChg chg="mod">
          <ac:chgData name="Kolakowski, Artur" userId="9c34c8cc-b1df-44f6-bea5-dcf7a54ee35f" providerId="ADAL" clId="{19970B13-E101-4117-9908-6E061F982644}" dt="2022-07-14T08:45:11.013" v="6928" actId="790"/>
          <ac:spMkLst>
            <pc:docMk/>
            <pc:sldMk cId="3250581116" sldId="483"/>
            <ac:spMk id="5807" creationId="{B5D03E1F-34C9-4B41-BA36-E0D3267BDB66}"/>
          </ac:spMkLst>
        </pc:spChg>
        <pc:spChg chg="mod">
          <ac:chgData name="Kolakowski, Artur" userId="9c34c8cc-b1df-44f6-bea5-dcf7a54ee35f" providerId="ADAL" clId="{19970B13-E101-4117-9908-6E061F982644}" dt="2022-07-14T08:45:11.013" v="6929" actId="790"/>
          <ac:spMkLst>
            <pc:docMk/>
            <pc:sldMk cId="3250581116" sldId="483"/>
            <ac:spMk id="5808" creationId="{74ABA63F-1538-442C-80D0-CE7BACE25B17}"/>
          </ac:spMkLst>
        </pc:spChg>
        <pc:spChg chg="mod">
          <ac:chgData name="Kolakowski, Artur" userId="9c34c8cc-b1df-44f6-bea5-dcf7a54ee35f" providerId="ADAL" clId="{19970B13-E101-4117-9908-6E061F982644}" dt="2022-07-14T08:45:11.013" v="6930" actId="790"/>
          <ac:spMkLst>
            <pc:docMk/>
            <pc:sldMk cId="3250581116" sldId="483"/>
            <ac:spMk id="5809" creationId="{50439625-85DD-44B7-8D21-82BED49442ED}"/>
          </ac:spMkLst>
        </pc:spChg>
        <pc:spChg chg="mod">
          <ac:chgData name="Kolakowski, Artur" userId="9c34c8cc-b1df-44f6-bea5-dcf7a54ee35f" providerId="ADAL" clId="{19970B13-E101-4117-9908-6E061F982644}" dt="2022-07-14T08:45:11.013" v="6931" actId="790"/>
          <ac:spMkLst>
            <pc:docMk/>
            <pc:sldMk cId="3250581116" sldId="483"/>
            <ac:spMk id="5810" creationId="{1CEC6379-0216-434D-A90D-32AF1660988D}"/>
          </ac:spMkLst>
        </pc:spChg>
        <pc:spChg chg="mod">
          <ac:chgData name="Kolakowski, Artur" userId="9c34c8cc-b1df-44f6-bea5-dcf7a54ee35f" providerId="ADAL" clId="{19970B13-E101-4117-9908-6E061F982644}" dt="2022-07-14T08:45:11.013" v="6932" actId="790"/>
          <ac:spMkLst>
            <pc:docMk/>
            <pc:sldMk cId="3250581116" sldId="483"/>
            <ac:spMk id="5811" creationId="{B28711D8-4749-4193-AEA7-6FB979CBB377}"/>
          </ac:spMkLst>
        </pc:spChg>
        <pc:spChg chg="mod">
          <ac:chgData name="Kolakowski, Artur" userId="9c34c8cc-b1df-44f6-bea5-dcf7a54ee35f" providerId="ADAL" clId="{19970B13-E101-4117-9908-6E061F982644}" dt="2022-07-14T08:45:11.013" v="6933" actId="790"/>
          <ac:spMkLst>
            <pc:docMk/>
            <pc:sldMk cId="3250581116" sldId="483"/>
            <ac:spMk id="5812" creationId="{44C3D5AA-5F0A-4096-8C21-B127ECBB51D6}"/>
          </ac:spMkLst>
        </pc:spChg>
        <pc:spChg chg="mod">
          <ac:chgData name="Kolakowski, Artur" userId="9c34c8cc-b1df-44f6-bea5-dcf7a54ee35f" providerId="ADAL" clId="{19970B13-E101-4117-9908-6E061F982644}" dt="2022-07-14T08:45:11.013" v="6934" actId="790"/>
          <ac:spMkLst>
            <pc:docMk/>
            <pc:sldMk cId="3250581116" sldId="483"/>
            <ac:spMk id="5813" creationId="{D93276D1-CF6E-42B9-B29D-ACB576F6509A}"/>
          </ac:spMkLst>
        </pc:spChg>
        <pc:spChg chg="mod">
          <ac:chgData name="Kolakowski, Artur" userId="9c34c8cc-b1df-44f6-bea5-dcf7a54ee35f" providerId="ADAL" clId="{19970B13-E101-4117-9908-6E061F982644}" dt="2022-07-14T08:45:11.013" v="6935" actId="790"/>
          <ac:spMkLst>
            <pc:docMk/>
            <pc:sldMk cId="3250581116" sldId="483"/>
            <ac:spMk id="5814" creationId="{C999E6B5-CE39-4673-8634-4AECB85EFFC3}"/>
          </ac:spMkLst>
        </pc:spChg>
        <pc:spChg chg="mod">
          <ac:chgData name="Kolakowski, Artur" userId="9c34c8cc-b1df-44f6-bea5-dcf7a54ee35f" providerId="ADAL" clId="{19970B13-E101-4117-9908-6E061F982644}" dt="2022-07-14T08:45:11.013" v="6936" actId="790"/>
          <ac:spMkLst>
            <pc:docMk/>
            <pc:sldMk cId="3250581116" sldId="483"/>
            <ac:spMk id="5815" creationId="{C30473A2-A36F-4424-B0AF-4645975604AB}"/>
          </ac:spMkLst>
        </pc:spChg>
        <pc:spChg chg="mod">
          <ac:chgData name="Kolakowski, Artur" userId="9c34c8cc-b1df-44f6-bea5-dcf7a54ee35f" providerId="ADAL" clId="{19970B13-E101-4117-9908-6E061F982644}" dt="2022-07-14T08:45:11.013" v="6937" actId="790"/>
          <ac:spMkLst>
            <pc:docMk/>
            <pc:sldMk cId="3250581116" sldId="483"/>
            <ac:spMk id="5816" creationId="{ACCD32B0-1EFD-46A0-9ED9-006BFFE2D107}"/>
          </ac:spMkLst>
        </pc:spChg>
        <pc:spChg chg="mod">
          <ac:chgData name="Kolakowski, Artur" userId="9c34c8cc-b1df-44f6-bea5-dcf7a54ee35f" providerId="ADAL" clId="{19970B13-E101-4117-9908-6E061F982644}" dt="2022-07-14T08:45:11.021" v="6938" actId="790"/>
          <ac:spMkLst>
            <pc:docMk/>
            <pc:sldMk cId="3250581116" sldId="483"/>
            <ac:spMk id="5817" creationId="{F8CE3B45-B1C1-4C6C-A79F-4D1A499A7B9C}"/>
          </ac:spMkLst>
        </pc:spChg>
        <pc:spChg chg="mod">
          <ac:chgData name="Kolakowski, Artur" userId="9c34c8cc-b1df-44f6-bea5-dcf7a54ee35f" providerId="ADAL" clId="{19970B13-E101-4117-9908-6E061F982644}" dt="2022-07-14T08:45:11.021" v="6939" actId="790"/>
          <ac:spMkLst>
            <pc:docMk/>
            <pc:sldMk cId="3250581116" sldId="483"/>
            <ac:spMk id="5818" creationId="{DAC5A7D6-4BC8-4D1B-B85B-5C76A369016F}"/>
          </ac:spMkLst>
        </pc:spChg>
        <pc:spChg chg="mod">
          <ac:chgData name="Kolakowski, Artur" userId="9c34c8cc-b1df-44f6-bea5-dcf7a54ee35f" providerId="ADAL" clId="{19970B13-E101-4117-9908-6E061F982644}" dt="2022-07-14T08:45:11.023" v="6940" actId="790"/>
          <ac:spMkLst>
            <pc:docMk/>
            <pc:sldMk cId="3250581116" sldId="483"/>
            <ac:spMk id="5819" creationId="{76083DC4-F842-46C8-B689-416AD365E2E2}"/>
          </ac:spMkLst>
        </pc:spChg>
        <pc:spChg chg="mod">
          <ac:chgData name="Kolakowski, Artur" userId="9c34c8cc-b1df-44f6-bea5-dcf7a54ee35f" providerId="ADAL" clId="{19970B13-E101-4117-9908-6E061F982644}" dt="2022-07-14T08:45:11.023" v="6941" actId="790"/>
          <ac:spMkLst>
            <pc:docMk/>
            <pc:sldMk cId="3250581116" sldId="483"/>
            <ac:spMk id="5820" creationId="{70EEB610-4483-4F50-9AE8-87A39156DC0A}"/>
          </ac:spMkLst>
        </pc:spChg>
        <pc:spChg chg="mod">
          <ac:chgData name="Kolakowski, Artur" userId="9c34c8cc-b1df-44f6-bea5-dcf7a54ee35f" providerId="ADAL" clId="{19970B13-E101-4117-9908-6E061F982644}" dt="2022-07-14T08:45:11.023" v="6942" actId="790"/>
          <ac:spMkLst>
            <pc:docMk/>
            <pc:sldMk cId="3250581116" sldId="483"/>
            <ac:spMk id="5821" creationId="{9574BCF0-1D3C-4844-94DB-00ECDF29F4C2}"/>
          </ac:spMkLst>
        </pc:spChg>
        <pc:spChg chg="mod">
          <ac:chgData name="Kolakowski, Artur" userId="9c34c8cc-b1df-44f6-bea5-dcf7a54ee35f" providerId="ADAL" clId="{19970B13-E101-4117-9908-6E061F982644}" dt="2022-07-14T08:45:11.023" v="6943" actId="790"/>
          <ac:spMkLst>
            <pc:docMk/>
            <pc:sldMk cId="3250581116" sldId="483"/>
            <ac:spMk id="5822" creationId="{61452FC1-70F1-40A8-BB0B-D5361A11FAEB}"/>
          </ac:spMkLst>
        </pc:spChg>
        <pc:spChg chg="mod">
          <ac:chgData name="Kolakowski, Artur" userId="9c34c8cc-b1df-44f6-bea5-dcf7a54ee35f" providerId="ADAL" clId="{19970B13-E101-4117-9908-6E061F982644}" dt="2022-07-14T08:45:11.023" v="6944" actId="790"/>
          <ac:spMkLst>
            <pc:docMk/>
            <pc:sldMk cId="3250581116" sldId="483"/>
            <ac:spMk id="5823" creationId="{26623253-0174-4FF1-B9C0-0D67A30C8578}"/>
          </ac:spMkLst>
        </pc:spChg>
        <pc:spChg chg="mod">
          <ac:chgData name="Kolakowski, Artur" userId="9c34c8cc-b1df-44f6-bea5-dcf7a54ee35f" providerId="ADAL" clId="{19970B13-E101-4117-9908-6E061F982644}" dt="2022-07-14T08:45:11.023" v="6945" actId="790"/>
          <ac:spMkLst>
            <pc:docMk/>
            <pc:sldMk cId="3250581116" sldId="483"/>
            <ac:spMk id="5824" creationId="{BD0ACC95-2478-417C-B132-65A0DFEB1DE7}"/>
          </ac:spMkLst>
        </pc:spChg>
        <pc:spChg chg="mod">
          <ac:chgData name="Kolakowski, Artur" userId="9c34c8cc-b1df-44f6-bea5-dcf7a54ee35f" providerId="ADAL" clId="{19970B13-E101-4117-9908-6E061F982644}" dt="2022-07-14T08:45:11.023" v="6946" actId="790"/>
          <ac:spMkLst>
            <pc:docMk/>
            <pc:sldMk cId="3250581116" sldId="483"/>
            <ac:spMk id="5825" creationId="{37F1257F-6F84-4538-853E-FC7A2DE04718}"/>
          </ac:spMkLst>
        </pc:spChg>
        <pc:spChg chg="mod">
          <ac:chgData name="Kolakowski, Artur" userId="9c34c8cc-b1df-44f6-bea5-dcf7a54ee35f" providerId="ADAL" clId="{19970B13-E101-4117-9908-6E061F982644}" dt="2022-07-14T08:45:11.023" v="6947" actId="790"/>
          <ac:spMkLst>
            <pc:docMk/>
            <pc:sldMk cId="3250581116" sldId="483"/>
            <ac:spMk id="5826" creationId="{C13DEFE6-3694-4824-AA96-0100B6B258D2}"/>
          </ac:spMkLst>
        </pc:spChg>
        <pc:spChg chg="mod">
          <ac:chgData name="Kolakowski, Artur" userId="9c34c8cc-b1df-44f6-bea5-dcf7a54ee35f" providerId="ADAL" clId="{19970B13-E101-4117-9908-6E061F982644}" dt="2022-07-14T08:45:11.023" v="6948" actId="790"/>
          <ac:spMkLst>
            <pc:docMk/>
            <pc:sldMk cId="3250581116" sldId="483"/>
            <ac:spMk id="5827" creationId="{53789534-9FCF-4E35-AC32-EC80C56888F1}"/>
          </ac:spMkLst>
        </pc:spChg>
        <pc:spChg chg="mod">
          <ac:chgData name="Kolakowski, Artur" userId="9c34c8cc-b1df-44f6-bea5-dcf7a54ee35f" providerId="ADAL" clId="{19970B13-E101-4117-9908-6E061F982644}" dt="2022-07-14T08:45:11.023" v="6949" actId="790"/>
          <ac:spMkLst>
            <pc:docMk/>
            <pc:sldMk cId="3250581116" sldId="483"/>
            <ac:spMk id="5828" creationId="{753A8FE0-6612-4432-AD89-05BE8A4920FC}"/>
          </ac:spMkLst>
        </pc:spChg>
        <pc:spChg chg="mod">
          <ac:chgData name="Kolakowski, Artur" userId="9c34c8cc-b1df-44f6-bea5-dcf7a54ee35f" providerId="ADAL" clId="{19970B13-E101-4117-9908-6E061F982644}" dt="2022-07-14T08:45:11.031" v="6950" actId="790"/>
          <ac:spMkLst>
            <pc:docMk/>
            <pc:sldMk cId="3250581116" sldId="483"/>
            <ac:spMk id="5829" creationId="{2460F81E-5158-4B6F-AF3C-815929E72A89}"/>
          </ac:spMkLst>
        </pc:spChg>
        <pc:spChg chg="mod">
          <ac:chgData name="Kolakowski, Artur" userId="9c34c8cc-b1df-44f6-bea5-dcf7a54ee35f" providerId="ADAL" clId="{19970B13-E101-4117-9908-6E061F982644}" dt="2022-07-14T08:45:11.031" v="6951" actId="790"/>
          <ac:spMkLst>
            <pc:docMk/>
            <pc:sldMk cId="3250581116" sldId="483"/>
            <ac:spMk id="5830" creationId="{32FC1B07-33CD-401C-BAF5-5F2FB05BE1D8}"/>
          </ac:spMkLst>
        </pc:spChg>
        <pc:spChg chg="mod">
          <ac:chgData name="Kolakowski, Artur" userId="9c34c8cc-b1df-44f6-bea5-dcf7a54ee35f" providerId="ADAL" clId="{19970B13-E101-4117-9908-6E061F982644}" dt="2022-07-14T08:45:11.033" v="6952" actId="790"/>
          <ac:spMkLst>
            <pc:docMk/>
            <pc:sldMk cId="3250581116" sldId="483"/>
            <ac:spMk id="5831" creationId="{36671634-16A2-4CDF-8EC2-87F39B4329C7}"/>
          </ac:spMkLst>
        </pc:spChg>
        <pc:spChg chg="mod">
          <ac:chgData name="Kolakowski, Artur" userId="9c34c8cc-b1df-44f6-bea5-dcf7a54ee35f" providerId="ADAL" clId="{19970B13-E101-4117-9908-6E061F982644}" dt="2022-07-14T08:45:11.033" v="6953" actId="790"/>
          <ac:spMkLst>
            <pc:docMk/>
            <pc:sldMk cId="3250581116" sldId="483"/>
            <ac:spMk id="5832" creationId="{1BE68563-B2B2-42BF-BE2B-588A5EC3C165}"/>
          </ac:spMkLst>
        </pc:spChg>
        <pc:spChg chg="mod">
          <ac:chgData name="Kolakowski, Artur" userId="9c34c8cc-b1df-44f6-bea5-dcf7a54ee35f" providerId="ADAL" clId="{19970B13-E101-4117-9908-6E061F982644}" dt="2022-07-14T08:45:11.033" v="6954" actId="790"/>
          <ac:spMkLst>
            <pc:docMk/>
            <pc:sldMk cId="3250581116" sldId="483"/>
            <ac:spMk id="5833" creationId="{8D53246B-94F4-450C-86D6-8FC6489818A2}"/>
          </ac:spMkLst>
        </pc:spChg>
        <pc:spChg chg="mod">
          <ac:chgData name="Kolakowski, Artur" userId="9c34c8cc-b1df-44f6-bea5-dcf7a54ee35f" providerId="ADAL" clId="{19970B13-E101-4117-9908-6E061F982644}" dt="2022-07-14T08:45:11.033" v="6955" actId="790"/>
          <ac:spMkLst>
            <pc:docMk/>
            <pc:sldMk cId="3250581116" sldId="483"/>
            <ac:spMk id="5834" creationId="{A835D0FF-83DB-4CFC-AFB5-AF2188FC532D}"/>
          </ac:spMkLst>
        </pc:spChg>
        <pc:spChg chg="mod">
          <ac:chgData name="Kolakowski, Artur" userId="9c34c8cc-b1df-44f6-bea5-dcf7a54ee35f" providerId="ADAL" clId="{19970B13-E101-4117-9908-6E061F982644}" dt="2022-07-14T08:45:11.033" v="6956" actId="790"/>
          <ac:spMkLst>
            <pc:docMk/>
            <pc:sldMk cId="3250581116" sldId="483"/>
            <ac:spMk id="5835" creationId="{CFC1C137-C437-4363-83F3-685C9CF52DFF}"/>
          </ac:spMkLst>
        </pc:spChg>
        <pc:spChg chg="mod">
          <ac:chgData name="Kolakowski, Artur" userId="9c34c8cc-b1df-44f6-bea5-dcf7a54ee35f" providerId="ADAL" clId="{19970B13-E101-4117-9908-6E061F982644}" dt="2022-07-14T08:45:11.033" v="6957" actId="790"/>
          <ac:spMkLst>
            <pc:docMk/>
            <pc:sldMk cId="3250581116" sldId="483"/>
            <ac:spMk id="5836" creationId="{73D7CF1B-1A60-4E66-B992-D9676C32D64C}"/>
          </ac:spMkLst>
        </pc:spChg>
        <pc:spChg chg="mod">
          <ac:chgData name="Kolakowski, Artur" userId="9c34c8cc-b1df-44f6-bea5-dcf7a54ee35f" providerId="ADAL" clId="{19970B13-E101-4117-9908-6E061F982644}" dt="2022-07-14T08:45:11.033" v="6958" actId="790"/>
          <ac:spMkLst>
            <pc:docMk/>
            <pc:sldMk cId="3250581116" sldId="483"/>
            <ac:spMk id="5837" creationId="{37EFB596-045C-43B7-81CD-EDF30C659FE4}"/>
          </ac:spMkLst>
        </pc:spChg>
        <pc:spChg chg="mod">
          <ac:chgData name="Kolakowski, Artur" userId="9c34c8cc-b1df-44f6-bea5-dcf7a54ee35f" providerId="ADAL" clId="{19970B13-E101-4117-9908-6E061F982644}" dt="2022-07-14T08:45:11.033" v="6959" actId="790"/>
          <ac:spMkLst>
            <pc:docMk/>
            <pc:sldMk cId="3250581116" sldId="483"/>
            <ac:spMk id="5838" creationId="{8F46E127-0B5E-4928-9086-94EB66C07D3F}"/>
          </ac:spMkLst>
        </pc:spChg>
        <pc:spChg chg="mod">
          <ac:chgData name="Kolakowski, Artur" userId="9c34c8cc-b1df-44f6-bea5-dcf7a54ee35f" providerId="ADAL" clId="{19970B13-E101-4117-9908-6E061F982644}" dt="2022-07-14T08:45:11.033" v="6960" actId="790"/>
          <ac:spMkLst>
            <pc:docMk/>
            <pc:sldMk cId="3250581116" sldId="483"/>
            <ac:spMk id="5839" creationId="{46292118-A6BE-4503-BC29-6D525274A0B4}"/>
          </ac:spMkLst>
        </pc:spChg>
        <pc:spChg chg="mod">
          <ac:chgData name="Kolakowski, Artur" userId="9c34c8cc-b1df-44f6-bea5-dcf7a54ee35f" providerId="ADAL" clId="{19970B13-E101-4117-9908-6E061F982644}" dt="2022-07-14T08:45:11.033" v="6961" actId="790"/>
          <ac:spMkLst>
            <pc:docMk/>
            <pc:sldMk cId="3250581116" sldId="483"/>
            <ac:spMk id="5840" creationId="{ADE917F0-D961-4F04-8BCB-788420623912}"/>
          </ac:spMkLst>
        </pc:spChg>
        <pc:spChg chg="mod">
          <ac:chgData name="Kolakowski, Artur" userId="9c34c8cc-b1df-44f6-bea5-dcf7a54ee35f" providerId="ADAL" clId="{19970B13-E101-4117-9908-6E061F982644}" dt="2022-07-14T08:45:11.041" v="6962" actId="790"/>
          <ac:spMkLst>
            <pc:docMk/>
            <pc:sldMk cId="3250581116" sldId="483"/>
            <ac:spMk id="5841" creationId="{04244C29-B50B-41BA-A02A-E54B0C2F2C51}"/>
          </ac:spMkLst>
        </pc:spChg>
        <pc:spChg chg="mod">
          <ac:chgData name="Kolakowski, Artur" userId="9c34c8cc-b1df-44f6-bea5-dcf7a54ee35f" providerId="ADAL" clId="{19970B13-E101-4117-9908-6E061F982644}" dt="2022-07-14T08:45:11.041" v="6963" actId="790"/>
          <ac:spMkLst>
            <pc:docMk/>
            <pc:sldMk cId="3250581116" sldId="483"/>
            <ac:spMk id="5842" creationId="{D90165B3-3E1B-441A-9653-74E4F7023B46}"/>
          </ac:spMkLst>
        </pc:spChg>
        <pc:spChg chg="mod">
          <ac:chgData name="Kolakowski, Artur" userId="9c34c8cc-b1df-44f6-bea5-dcf7a54ee35f" providerId="ADAL" clId="{19970B13-E101-4117-9908-6E061F982644}" dt="2022-07-14T08:45:11.041" v="6964" actId="790"/>
          <ac:spMkLst>
            <pc:docMk/>
            <pc:sldMk cId="3250581116" sldId="483"/>
            <ac:spMk id="5843" creationId="{00C4F618-AB9E-404E-916E-D999C8814508}"/>
          </ac:spMkLst>
        </pc:spChg>
        <pc:spChg chg="mod">
          <ac:chgData name="Kolakowski, Artur" userId="9c34c8cc-b1df-44f6-bea5-dcf7a54ee35f" providerId="ADAL" clId="{19970B13-E101-4117-9908-6E061F982644}" dt="2022-07-14T08:45:11.043" v="6965" actId="790"/>
          <ac:spMkLst>
            <pc:docMk/>
            <pc:sldMk cId="3250581116" sldId="483"/>
            <ac:spMk id="5844" creationId="{B7ED3F83-8FD0-4B3B-B025-A391330A711A}"/>
          </ac:spMkLst>
        </pc:spChg>
        <pc:spChg chg="mod">
          <ac:chgData name="Kolakowski, Artur" userId="9c34c8cc-b1df-44f6-bea5-dcf7a54ee35f" providerId="ADAL" clId="{19970B13-E101-4117-9908-6E061F982644}" dt="2022-07-14T08:45:11.043" v="6966" actId="790"/>
          <ac:spMkLst>
            <pc:docMk/>
            <pc:sldMk cId="3250581116" sldId="483"/>
            <ac:spMk id="5845" creationId="{4D2CBC34-5E6D-424C-8BDF-791B634BB4B9}"/>
          </ac:spMkLst>
        </pc:spChg>
        <pc:spChg chg="mod">
          <ac:chgData name="Kolakowski, Artur" userId="9c34c8cc-b1df-44f6-bea5-dcf7a54ee35f" providerId="ADAL" clId="{19970B13-E101-4117-9908-6E061F982644}" dt="2022-07-14T08:45:11.043" v="6967" actId="790"/>
          <ac:spMkLst>
            <pc:docMk/>
            <pc:sldMk cId="3250581116" sldId="483"/>
            <ac:spMk id="5846" creationId="{F26CE725-C3C0-4E81-B58F-6815F2CC67E4}"/>
          </ac:spMkLst>
        </pc:spChg>
        <pc:spChg chg="mod">
          <ac:chgData name="Kolakowski, Artur" userId="9c34c8cc-b1df-44f6-bea5-dcf7a54ee35f" providerId="ADAL" clId="{19970B13-E101-4117-9908-6E061F982644}" dt="2022-07-14T08:45:11.043" v="6968" actId="790"/>
          <ac:spMkLst>
            <pc:docMk/>
            <pc:sldMk cId="3250581116" sldId="483"/>
            <ac:spMk id="5847" creationId="{82F91C62-24F5-43EB-B3F5-99C5C6B55BC3}"/>
          </ac:spMkLst>
        </pc:spChg>
        <pc:spChg chg="mod">
          <ac:chgData name="Kolakowski, Artur" userId="9c34c8cc-b1df-44f6-bea5-dcf7a54ee35f" providerId="ADAL" clId="{19970B13-E101-4117-9908-6E061F982644}" dt="2022-07-14T08:45:11.043" v="6969" actId="790"/>
          <ac:spMkLst>
            <pc:docMk/>
            <pc:sldMk cId="3250581116" sldId="483"/>
            <ac:spMk id="5848" creationId="{796A638C-61DD-4CBD-8DF5-ABA6B0AFCEED}"/>
          </ac:spMkLst>
        </pc:spChg>
        <pc:spChg chg="mod">
          <ac:chgData name="Kolakowski, Artur" userId="9c34c8cc-b1df-44f6-bea5-dcf7a54ee35f" providerId="ADAL" clId="{19970B13-E101-4117-9908-6E061F982644}" dt="2022-07-14T08:45:11.043" v="6970" actId="790"/>
          <ac:spMkLst>
            <pc:docMk/>
            <pc:sldMk cId="3250581116" sldId="483"/>
            <ac:spMk id="5849" creationId="{7A26070E-C113-42A5-B67A-32E67DECA595}"/>
          </ac:spMkLst>
        </pc:spChg>
        <pc:spChg chg="mod">
          <ac:chgData name="Kolakowski, Artur" userId="9c34c8cc-b1df-44f6-bea5-dcf7a54ee35f" providerId="ADAL" clId="{19970B13-E101-4117-9908-6E061F982644}" dt="2022-07-14T08:45:11.043" v="6971" actId="790"/>
          <ac:spMkLst>
            <pc:docMk/>
            <pc:sldMk cId="3250581116" sldId="483"/>
            <ac:spMk id="5850" creationId="{2D98F9F0-B1A1-4133-9787-D67663F27204}"/>
          </ac:spMkLst>
        </pc:spChg>
        <pc:spChg chg="mod">
          <ac:chgData name="Kolakowski, Artur" userId="9c34c8cc-b1df-44f6-bea5-dcf7a54ee35f" providerId="ADAL" clId="{19970B13-E101-4117-9908-6E061F982644}" dt="2022-07-14T08:45:11.043" v="6972" actId="790"/>
          <ac:spMkLst>
            <pc:docMk/>
            <pc:sldMk cId="3250581116" sldId="483"/>
            <ac:spMk id="5851" creationId="{E4ED7103-D7C0-4E35-A96F-0169B37B0CCE}"/>
          </ac:spMkLst>
        </pc:spChg>
        <pc:spChg chg="mod">
          <ac:chgData name="Kolakowski, Artur" userId="9c34c8cc-b1df-44f6-bea5-dcf7a54ee35f" providerId="ADAL" clId="{19970B13-E101-4117-9908-6E061F982644}" dt="2022-07-14T08:45:11.043" v="6973" actId="790"/>
          <ac:spMkLst>
            <pc:docMk/>
            <pc:sldMk cId="3250581116" sldId="483"/>
            <ac:spMk id="5852" creationId="{61A26A5E-1EAC-4184-B259-B1FA939683F9}"/>
          </ac:spMkLst>
        </pc:spChg>
        <pc:spChg chg="mod">
          <ac:chgData name="Kolakowski, Artur" userId="9c34c8cc-b1df-44f6-bea5-dcf7a54ee35f" providerId="ADAL" clId="{19970B13-E101-4117-9908-6E061F982644}" dt="2022-07-14T08:45:11.043" v="6974" actId="790"/>
          <ac:spMkLst>
            <pc:docMk/>
            <pc:sldMk cId="3250581116" sldId="483"/>
            <ac:spMk id="5853" creationId="{7658B471-3BFE-4BE4-AC97-DC17F03676CA}"/>
          </ac:spMkLst>
        </pc:spChg>
        <pc:spChg chg="mod">
          <ac:chgData name="Kolakowski, Artur" userId="9c34c8cc-b1df-44f6-bea5-dcf7a54ee35f" providerId="ADAL" clId="{19970B13-E101-4117-9908-6E061F982644}" dt="2022-07-14T08:45:11.051" v="6975" actId="790"/>
          <ac:spMkLst>
            <pc:docMk/>
            <pc:sldMk cId="3250581116" sldId="483"/>
            <ac:spMk id="5854" creationId="{C93F1FCB-7B67-488A-8FB1-7E9087FE78D5}"/>
          </ac:spMkLst>
        </pc:spChg>
        <pc:spChg chg="mod">
          <ac:chgData name="Kolakowski, Artur" userId="9c34c8cc-b1df-44f6-bea5-dcf7a54ee35f" providerId="ADAL" clId="{19970B13-E101-4117-9908-6E061F982644}" dt="2022-07-14T08:45:11.051" v="6976" actId="790"/>
          <ac:spMkLst>
            <pc:docMk/>
            <pc:sldMk cId="3250581116" sldId="483"/>
            <ac:spMk id="5855" creationId="{F485C711-3DD3-4270-AFFF-2E95192CD396}"/>
          </ac:spMkLst>
        </pc:spChg>
        <pc:spChg chg="mod">
          <ac:chgData name="Kolakowski, Artur" userId="9c34c8cc-b1df-44f6-bea5-dcf7a54ee35f" providerId="ADAL" clId="{19970B13-E101-4117-9908-6E061F982644}" dt="2022-07-14T08:45:11.053" v="6977" actId="790"/>
          <ac:spMkLst>
            <pc:docMk/>
            <pc:sldMk cId="3250581116" sldId="483"/>
            <ac:spMk id="5856" creationId="{19E15B74-7103-4EF4-AD9E-05803E388FC6}"/>
          </ac:spMkLst>
        </pc:spChg>
        <pc:spChg chg="mod">
          <ac:chgData name="Kolakowski, Artur" userId="9c34c8cc-b1df-44f6-bea5-dcf7a54ee35f" providerId="ADAL" clId="{19970B13-E101-4117-9908-6E061F982644}" dt="2022-07-14T08:45:11.053" v="6978" actId="790"/>
          <ac:spMkLst>
            <pc:docMk/>
            <pc:sldMk cId="3250581116" sldId="483"/>
            <ac:spMk id="5857" creationId="{9090D171-152D-4F47-9DEC-4F39E18C7D60}"/>
          </ac:spMkLst>
        </pc:spChg>
        <pc:spChg chg="mod">
          <ac:chgData name="Kolakowski, Artur" userId="9c34c8cc-b1df-44f6-bea5-dcf7a54ee35f" providerId="ADAL" clId="{19970B13-E101-4117-9908-6E061F982644}" dt="2022-07-14T08:45:11.053" v="6979" actId="790"/>
          <ac:spMkLst>
            <pc:docMk/>
            <pc:sldMk cId="3250581116" sldId="483"/>
            <ac:spMk id="5858" creationId="{480BBE1E-CD66-4E65-A32C-C94B9E569572}"/>
          </ac:spMkLst>
        </pc:spChg>
        <pc:spChg chg="mod">
          <ac:chgData name="Kolakowski, Artur" userId="9c34c8cc-b1df-44f6-bea5-dcf7a54ee35f" providerId="ADAL" clId="{19970B13-E101-4117-9908-6E061F982644}" dt="2022-07-14T08:45:11.053" v="6980" actId="790"/>
          <ac:spMkLst>
            <pc:docMk/>
            <pc:sldMk cId="3250581116" sldId="483"/>
            <ac:spMk id="5859" creationId="{3FE06E0A-772B-43C6-B10D-6DBF7DC6F4BE}"/>
          </ac:spMkLst>
        </pc:spChg>
        <pc:spChg chg="mod">
          <ac:chgData name="Kolakowski, Artur" userId="9c34c8cc-b1df-44f6-bea5-dcf7a54ee35f" providerId="ADAL" clId="{19970B13-E101-4117-9908-6E061F982644}" dt="2022-07-14T08:45:11.053" v="6981" actId="790"/>
          <ac:spMkLst>
            <pc:docMk/>
            <pc:sldMk cId="3250581116" sldId="483"/>
            <ac:spMk id="5860" creationId="{E75A470E-B131-4B85-95A5-327F5E3162D9}"/>
          </ac:spMkLst>
        </pc:spChg>
        <pc:spChg chg="mod">
          <ac:chgData name="Kolakowski, Artur" userId="9c34c8cc-b1df-44f6-bea5-dcf7a54ee35f" providerId="ADAL" clId="{19970B13-E101-4117-9908-6E061F982644}" dt="2022-07-14T08:45:11.053" v="6982" actId="790"/>
          <ac:spMkLst>
            <pc:docMk/>
            <pc:sldMk cId="3250581116" sldId="483"/>
            <ac:spMk id="5861" creationId="{21BB4A7F-4D03-4BE0-B5DD-DC6DA49AB458}"/>
          </ac:spMkLst>
        </pc:spChg>
        <pc:spChg chg="mod">
          <ac:chgData name="Kolakowski, Artur" userId="9c34c8cc-b1df-44f6-bea5-dcf7a54ee35f" providerId="ADAL" clId="{19970B13-E101-4117-9908-6E061F982644}" dt="2022-07-14T08:45:11.053" v="6983" actId="790"/>
          <ac:spMkLst>
            <pc:docMk/>
            <pc:sldMk cId="3250581116" sldId="483"/>
            <ac:spMk id="5862" creationId="{42780C52-8684-448B-8431-B7ABAAB4BE73}"/>
          </ac:spMkLst>
        </pc:spChg>
        <pc:spChg chg="mod">
          <ac:chgData name="Kolakowski, Artur" userId="9c34c8cc-b1df-44f6-bea5-dcf7a54ee35f" providerId="ADAL" clId="{19970B13-E101-4117-9908-6E061F982644}" dt="2022-07-14T08:45:11.053" v="6984" actId="790"/>
          <ac:spMkLst>
            <pc:docMk/>
            <pc:sldMk cId="3250581116" sldId="483"/>
            <ac:spMk id="5863" creationId="{EB48B9CE-C0AB-4299-8BA8-AEB46733D9B7}"/>
          </ac:spMkLst>
        </pc:spChg>
        <pc:spChg chg="mod">
          <ac:chgData name="Kolakowski, Artur" userId="9c34c8cc-b1df-44f6-bea5-dcf7a54ee35f" providerId="ADAL" clId="{19970B13-E101-4117-9908-6E061F982644}" dt="2022-07-14T08:45:11.053" v="6985" actId="790"/>
          <ac:spMkLst>
            <pc:docMk/>
            <pc:sldMk cId="3250581116" sldId="483"/>
            <ac:spMk id="5864" creationId="{2956AF55-5E78-46D6-B22E-12E05B75C6CE}"/>
          </ac:spMkLst>
        </pc:spChg>
        <pc:spChg chg="mod">
          <ac:chgData name="Kolakowski, Artur" userId="9c34c8cc-b1df-44f6-bea5-dcf7a54ee35f" providerId="ADAL" clId="{19970B13-E101-4117-9908-6E061F982644}" dt="2022-07-14T08:45:11.061" v="6986" actId="790"/>
          <ac:spMkLst>
            <pc:docMk/>
            <pc:sldMk cId="3250581116" sldId="483"/>
            <ac:spMk id="5865" creationId="{D7EBB63E-063A-4EF2-BCDD-B5133A76B3B0}"/>
          </ac:spMkLst>
        </pc:spChg>
        <pc:spChg chg="mod">
          <ac:chgData name="Kolakowski, Artur" userId="9c34c8cc-b1df-44f6-bea5-dcf7a54ee35f" providerId="ADAL" clId="{19970B13-E101-4117-9908-6E061F982644}" dt="2022-07-14T08:45:11.061" v="6987" actId="790"/>
          <ac:spMkLst>
            <pc:docMk/>
            <pc:sldMk cId="3250581116" sldId="483"/>
            <ac:spMk id="5866" creationId="{2AC8F728-B4B4-45A8-9F11-611C55893F29}"/>
          </ac:spMkLst>
        </pc:spChg>
        <pc:spChg chg="mod">
          <ac:chgData name="Kolakowski, Artur" userId="9c34c8cc-b1df-44f6-bea5-dcf7a54ee35f" providerId="ADAL" clId="{19970B13-E101-4117-9908-6E061F982644}" dt="2022-07-14T08:45:11.061" v="6988" actId="790"/>
          <ac:spMkLst>
            <pc:docMk/>
            <pc:sldMk cId="3250581116" sldId="483"/>
            <ac:spMk id="5867" creationId="{3095C772-9B91-42FE-8A0F-546EAD4B8179}"/>
          </ac:spMkLst>
        </pc:spChg>
        <pc:spChg chg="mod">
          <ac:chgData name="Kolakowski, Artur" userId="9c34c8cc-b1df-44f6-bea5-dcf7a54ee35f" providerId="ADAL" clId="{19970B13-E101-4117-9908-6E061F982644}" dt="2022-07-14T08:45:11.063" v="6989" actId="790"/>
          <ac:spMkLst>
            <pc:docMk/>
            <pc:sldMk cId="3250581116" sldId="483"/>
            <ac:spMk id="5868" creationId="{FD0F4686-246C-4C8F-A89B-DF1B0A9A90FE}"/>
          </ac:spMkLst>
        </pc:spChg>
        <pc:spChg chg="mod">
          <ac:chgData name="Kolakowski, Artur" userId="9c34c8cc-b1df-44f6-bea5-dcf7a54ee35f" providerId="ADAL" clId="{19970B13-E101-4117-9908-6E061F982644}" dt="2022-07-14T08:45:11.063" v="6990" actId="790"/>
          <ac:spMkLst>
            <pc:docMk/>
            <pc:sldMk cId="3250581116" sldId="483"/>
            <ac:spMk id="5869" creationId="{8D4789F9-D2EE-4523-82DE-2E05E46DF42C}"/>
          </ac:spMkLst>
        </pc:spChg>
        <pc:spChg chg="mod">
          <ac:chgData name="Kolakowski, Artur" userId="9c34c8cc-b1df-44f6-bea5-dcf7a54ee35f" providerId="ADAL" clId="{19970B13-E101-4117-9908-6E061F982644}" dt="2022-07-14T08:45:11.063" v="6991" actId="790"/>
          <ac:spMkLst>
            <pc:docMk/>
            <pc:sldMk cId="3250581116" sldId="483"/>
            <ac:spMk id="5870" creationId="{381DE740-717D-4576-9DD9-8B6C135833C3}"/>
          </ac:spMkLst>
        </pc:spChg>
        <pc:spChg chg="mod">
          <ac:chgData name="Kolakowski, Artur" userId="9c34c8cc-b1df-44f6-bea5-dcf7a54ee35f" providerId="ADAL" clId="{19970B13-E101-4117-9908-6E061F982644}" dt="2022-07-14T08:45:11.063" v="6992" actId="790"/>
          <ac:spMkLst>
            <pc:docMk/>
            <pc:sldMk cId="3250581116" sldId="483"/>
            <ac:spMk id="5871" creationId="{0488D00A-017C-4D2B-8412-CD46F870469F}"/>
          </ac:spMkLst>
        </pc:spChg>
        <pc:spChg chg="mod">
          <ac:chgData name="Kolakowski, Artur" userId="9c34c8cc-b1df-44f6-bea5-dcf7a54ee35f" providerId="ADAL" clId="{19970B13-E101-4117-9908-6E061F982644}" dt="2022-07-14T08:45:11.063" v="6993" actId="790"/>
          <ac:spMkLst>
            <pc:docMk/>
            <pc:sldMk cId="3250581116" sldId="483"/>
            <ac:spMk id="5872" creationId="{8A516CFC-E80C-4DA9-A65A-174900053175}"/>
          </ac:spMkLst>
        </pc:spChg>
        <pc:spChg chg="mod">
          <ac:chgData name="Kolakowski, Artur" userId="9c34c8cc-b1df-44f6-bea5-dcf7a54ee35f" providerId="ADAL" clId="{19970B13-E101-4117-9908-6E061F982644}" dt="2022-07-14T08:45:11.063" v="6994" actId="790"/>
          <ac:spMkLst>
            <pc:docMk/>
            <pc:sldMk cId="3250581116" sldId="483"/>
            <ac:spMk id="5873" creationId="{2D5DF988-9CF5-486E-A4B1-6AF70E574EC4}"/>
          </ac:spMkLst>
        </pc:spChg>
        <pc:spChg chg="mod">
          <ac:chgData name="Kolakowski, Artur" userId="9c34c8cc-b1df-44f6-bea5-dcf7a54ee35f" providerId="ADAL" clId="{19970B13-E101-4117-9908-6E061F982644}" dt="2022-07-14T08:45:11.063" v="6995" actId="790"/>
          <ac:spMkLst>
            <pc:docMk/>
            <pc:sldMk cId="3250581116" sldId="483"/>
            <ac:spMk id="5874" creationId="{B318461D-BB04-44DA-8448-6034F8CB46B1}"/>
          </ac:spMkLst>
        </pc:spChg>
        <pc:spChg chg="mod">
          <ac:chgData name="Kolakowski, Artur" userId="9c34c8cc-b1df-44f6-bea5-dcf7a54ee35f" providerId="ADAL" clId="{19970B13-E101-4117-9908-6E061F982644}" dt="2022-07-14T08:45:11.063" v="6996" actId="790"/>
          <ac:spMkLst>
            <pc:docMk/>
            <pc:sldMk cId="3250581116" sldId="483"/>
            <ac:spMk id="5875" creationId="{384505B5-EFD8-4FBA-A64F-7507548C8F9F}"/>
          </ac:spMkLst>
        </pc:spChg>
        <pc:spChg chg="mod">
          <ac:chgData name="Kolakowski, Artur" userId="9c34c8cc-b1df-44f6-bea5-dcf7a54ee35f" providerId="ADAL" clId="{19970B13-E101-4117-9908-6E061F982644}" dt="2022-07-14T08:45:11.063" v="6997" actId="790"/>
          <ac:spMkLst>
            <pc:docMk/>
            <pc:sldMk cId="3250581116" sldId="483"/>
            <ac:spMk id="5876" creationId="{95D5DF6B-F381-400F-92AE-2CB5DCAE2C4F}"/>
          </ac:spMkLst>
        </pc:spChg>
        <pc:spChg chg="mod">
          <ac:chgData name="Kolakowski, Artur" userId="9c34c8cc-b1df-44f6-bea5-dcf7a54ee35f" providerId="ADAL" clId="{19970B13-E101-4117-9908-6E061F982644}" dt="2022-07-14T08:45:11.063" v="6998" actId="790"/>
          <ac:spMkLst>
            <pc:docMk/>
            <pc:sldMk cId="3250581116" sldId="483"/>
            <ac:spMk id="5877" creationId="{F45BF832-9C66-487B-A2FA-33AA87501AD8}"/>
          </ac:spMkLst>
        </pc:spChg>
        <pc:spChg chg="mod">
          <ac:chgData name="Kolakowski, Artur" userId="9c34c8cc-b1df-44f6-bea5-dcf7a54ee35f" providerId="ADAL" clId="{19970B13-E101-4117-9908-6E061F982644}" dt="2022-07-14T08:45:11.071" v="6999" actId="790"/>
          <ac:spMkLst>
            <pc:docMk/>
            <pc:sldMk cId="3250581116" sldId="483"/>
            <ac:spMk id="5878" creationId="{B7547CE6-EAC0-4015-8AAC-A82D075FBDD2}"/>
          </ac:spMkLst>
        </pc:spChg>
        <pc:spChg chg="mod">
          <ac:chgData name="Kolakowski, Artur" userId="9c34c8cc-b1df-44f6-bea5-dcf7a54ee35f" providerId="ADAL" clId="{19970B13-E101-4117-9908-6E061F982644}" dt="2022-07-14T08:45:11.071" v="7000" actId="790"/>
          <ac:spMkLst>
            <pc:docMk/>
            <pc:sldMk cId="3250581116" sldId="483"/>
            <ac:spMk id="5879" creationId="{87939B7D-CF07-4620-9239-698FFE628EB3}"/>
          </ac:spMkLst>
        </pc:spChg>
        <pc:spChg chg="mod">
          <ac:chgData name="Kolakowski, Artur" userId="9c34c8cc-b1df-44f6-bea5-dcf7a54ee35f" providerId="ADAL" clId="{19970B13-E101-4117-9908-6E061F982644}" dt="2022-07-14T08:45:11.074" v="7001" actId="790"/>
          <ac:spMkLst>
            <pc:docMk/>
            <pc:sldMk cId="3250581116" sldId="483"/>
            <ac:spMk id="5880" creationId="{3C04C475-7B9A-4531-9E81-8F4562042181}"/>
          </ac:spMkLst>
        </pc:spChg>
        <pc:spChg chg="mod">
          <ac:chgData name="Kolakowski, Artur" userId="9c34c8cc-b1df-44f6-bea5-dcf7a54ee35f" providerId="ADAL" clId="{19970B13-E101-4117-9908-6E061F982644}" dt="2022-07-14T08:45:11.074" v="7002" actId="790"/>
          <ac:spMkLst>
            <pc:docMk/>
            <pc:sldMk cId="3250581116" sldId="483"/>
            <ac:spMk id="5881" creationId="{16AB578C-20BF-4A5A-9288-69F10B7671EB}"/>
          </ac:spMkLst>
        </pc:spChg>
        <pc:spChg chg="mod">
          <ac:chgData name="Kolakowski, Artur" userId="9c34c8cc-b1df-44f6-bea5-dcf7a54ee35f" providerId="ADAL" clId="{19970B13-E101-4117-9908-6E061F982644}" dt="2022-07-14T08:45:11.074" v="7003" actId="790"/>
          <ac:spMkLst>
            <pc:docMk/>
            <pc:sldMk cId="3250581116" sldId="483"/>
            <ac:spMk id="5882" creationId="{2871F712-2AD7-454D-8A7B-474CCCBB3C38}"/>
          </ac:spMkLst>
        </pc:spChg>
        <pc:spChg chg="mod">
          <ac:chgData name="Kolakowski, Artur" userId="9c34c8cc-b1df-44f6-bea5-dcf7a54ee35f" providerId="ADAL" clId="{19970B13-E101-4117-9908-6E061F982644}" dt="2022-07-14T08:45:11.074" v="7004" actId="790"/>
          <ac:spMkLst>
            <pc:docMk/>
            <pc:sldMk cId="3250581116" sldId="483"/>
            <ac:spMk id="5883" creationId="{221D9F6E-01D2-4131-9BCA-6D1A6D67BAFF}"/>
          </ac:spMkLst>
        </pc:spChg>
        <pc:spChg chg="mod">
          <ac:chgData name="Kolakowski, Artur" userId="9c34c8cc-b1df-44f6-bea5-dcf7a54ee35f" providerId="ADAL" clId="{19970B13-E101-4117-9908-6E061F982644}" dt="2022-07-14T08:45:11.074" v="7005" actId="790"/>
          <ac:spMkLst>
            <pc:docMk/>
            <pc:sldMk cId="3250581116" sldId="483"/>
            <ac:spMk id="5884" creationId="{B2DD4563-50EB-454F-A36A-5145187AEA3B}"/>
          </ac:spMkLst>
        </pc:spChg>
        <pc:spChg chg="mod">
          <ac:chgData name="Kolakowski, Artur" userId="9c34c8cc-b1df-44f6-bea5-dcf7a54ee35f" providerId="ADAL" clId="{19970B13-E101-4117-9908-6E061F982644}" dt="2022-07-14T08:45:11.074" v="7006" actId="790"/>
          <ac:spMkLst>
            <pc:docMk/>
            <pc:sldMk cId="3250581116" sldId="483"/>
            <ac:spMk id="5885" creationId="{BFE41919-593E-4C35-BD82-74356AB571E8}"/>
          </ac:spMkLst>
        </pc:spChg>
        <pc:spChg chg="mod">
          <ac:chgData name="Kolakowski, Artur" userId="9c34c8cc-b1df-44f6-bea5-dcf7a54ee35f" providerId="ADAL" clId="{19970B13-E101-4117-9908-6E061F982644}" dt="2022-07-14T08:45:11.074" v="7007" actId="790"/>
          <ac:spMkLst>
            <pc:docMk/>
            <pc:sldMk cId="3250581116" sldId="483"/>
            <ac:spMk id="5886" creationId="{71D5CA2F-FE45-4357-B998-CEF7CF877B78}"/>
          </ac:spMkLst>
        </pc:spChg>
        <pc:spChg chg="mod">
          <ac:chgData name="Kolakowski, Artur" userId="9c34c8cc-b1df-44f6-bea5-dcf7a54ee35f" providerId="ADAL" clId="{19970B13-E101-4117-9908-6E061F982644}" dt="2022-07-14T08:45:11.074" v="7008" actId="790"/>
          <ac:spMkLst>
            <pc:docMk/>
            <pc:sldMk cId="3250581116" sldId="483"/>
            <ac:spMk id="5887" creationId="{8CAD5EB8-1BD2-45BB-B12A-16E83B992ECA}"/>
          </ac:spMkLst>
        </pc:spChg>
        <pc:spChg chg="mod">
          <ac:chgData name="Kolakowski, Artur" userId="9c34c8cc-b1df-44f6-bea5-dcf7a54ee35f" providerId="ADAL" clId="{19970B13-E101-4117-9908-6E061F982644}" dt="2022-07-14T08:45:11.074" v="7009" actId="790"/>
          <ac:spMkLst>
            <pc:docMk/>
            <pc:sldMk cId="3250581116" sldId="483"/>
            <ac:spMk id="5888" creationId="{127F3615-FF34-47A9-9293-04D5B0795A22}"/>
          </ac:spMkLst>
        </pc:spChg>
        <pc:spChg chg="mod">
          <ac:chgData name="Kolakowski, Artur" userId="9c34c8cc-b1df-44f6-bea5-dcf7a54ee35f" providerId="ADAL" clId="{19970B13-E101-4117-9908-6E061F982644}" dt="2022-07-14T08:45:11.082" v="7010" actId="790"/>
          <ac:spMkLst>
            <pc:docMk/>
            <pc:sldMk cId="3250581116" sldId="483"/>
            <ac:spMk id="5889" creationId="{EDADACC9-C39D-4CFF-8DB5-9939A04FBB0A}"/>
          </ac:spMkLst>
        </pc:spChg>
        <pc:spChg chg="mod">
          <ac:chgData name="Kolakowski, Artur" userId="9c34c8cc-b1df-44f6-bea5-dcf7a54ee35f" providerId="ADAL" clId="{19970B13-E101-4117-9908-6E061F982644}" dt="2022-07-14T08:45:11.082" v="7011" actId="790"/>
          <ac:spMkLst>
            <pc:docMk/>
            <pc:sldMk cId="3250581116" sldId="483"/>
            <ac:spMk id="5890" creationId="{7C6DF322-8659-4752-A336-794190D95A96}"/>
          </ac:spMkLst>
        </pc:spChg>
        <pc:spChg chg="mod">
          <ac:chgData name="Kolakowski, Artur" userId="9c34c8cc-b1df-44f6-bea5-dcf7a54ee35f" providerId="ADAL" clId="{19970B13-E101-4117-9908-6E061F982644}" dt="2022-07-14T08:45:11.082" v="7012" actId="790"/>
          <ac:spMkLst>
            <pc:docMk/>
            <pc:sldMk cId="3250581116" sldId="483"/>
            <ac:spMk id="5891" creationId="{D5BDDEA6-1573-4129-B1AB-37E5A9DBF2CC}"/>
          </ac:spMkLst>
        </pc:spChg>
        <pc:spChg chg="mod">
          <ac:chgData name="Kolakowski, Artur" userId="9c34c8cc-b1df-44f6-bea5-dcf7a54ee35f" providerId="ADAL" clId="{19970B13-E101-4117-9908-6E061F982644}" dt="2022-07-14T08:45:11.082" v="7013" actId="790"/>
          <ac:spMkLst>
            <pc:docMk/>
            <pc:sldMk cId="3250581116" sldId="483"/>
            <ac:spMk id="5892" creationId="{408D1A94-0318-466F-BD21-DA146E3F631A}"/>
          </ac:spMkLst>
        </pc:spChg>
        <pc:spChg chg="mod">
          <ac:chgData name="Kolakowski, Artur" userId="9c34c8cc-b1df-44f6-bea5-dcf7a54ee35f" providerId="ADAL" clId="{19970B13-E101-4117-9908-6E061F982644}" dt="2022-07-14T08:45:11.082" v="7014" actId="790"/>
          <ac:spMkLst>
            <pc:docMk/>
            <pc:sldMk cId="3250581116" sldId="483"/>
            <ac:spMk id="5893" creationId="{609900C9-DCF7-4F01-9AE8-B40DFCAF16A9}"/>
          </ac:spMkLst>
        </pc:spChg>
        <pc:spChg chg="mod">
          <ac:chgData name="Kolakowski, Artur" userId="9c34c8cc-b1df-44f6-bea5-dcf7a54ee35f" providerId="ADAL" clId="{19970B13-E101-4117-9908-6E061F982644}" dt="2022-07-14T08:45:11.082" v="7015" actId="790"/>
          <ac:spMkLst>
            <pc:docMk/>
            <pc:sldMk cId="3250581116" sldId="483"/>
            <ac:spMk id="5894" creationId="{E0B3D7D9-E636-4D6B-B413-A4799C4E54F4}"/>
          </ac:spMkLst>
        </pc:spChg>
        <pc:spChg chg="mod">
          <ac:chgData name="Kolakowski, Artur" userId="9c34c8cc-b1df-44f6-bea5-dcf7a54ee35f" providerId="ADAL" clId="{19970B13-E101-4117-9908-6E061F982644}" dt="2022-07-14T08:45:11.082" v="7016" actId="790"/>
          <ac:spMkLst>
            <pc:docMk/>
            <pc:sldMk cId="3250581116" sldId="483"/>
            <ac:spMk id="5895" creationId="{0ADD2EEB-DE3A-4869-89BE-1B1589728C5F}"/>
          </ac:spMkLst>
        </pc:spChg>
        <pc:spChg chg="mod">
          <ac:chgData name="Kolakowski, Artur" userId="9c34c8cc-b1df-44f6-bea5-dcf7a54ee35f" providerId="ADAL" clId="{19970B13-E101-4117-9908-6E061F982644}" dt="2022-07-14T08:45:11.082" v="7017" actId="790"/>
          <ac:spMkLst>
            <pc:docMk/>
            <pc:sldMk cId="3250581116" sldId="483"/>
            <ac:spMk id="5896" creationId="{63C90398-6F94-4F4F-A582-371B2761A2E8}"/>
          </ac:spMkLst>
        </pc:spChg>
        <pc:spChg chg="mod">
          <ac:chgData name="Kolakowski, Artur" userId="9c34c8cc-b1df-44f6-bea5-dcf7a54ee35f" providerId="ADAL" clId="{19970B13-E101-4117-9908-6E061F982644}" dt="2022-07-14T08:45:11.082" v="7018" actId="790"/>
          <ac:spMkLst>
            <pc:docMk/>
            <pc:sldMk cId="3250581116" sldId="483"/>
            <ac:spMk id="5897" creationId="{218F6DFB-A89A-4BCF-94A3-0C48F905895E}"/>
          </ac:spMkLst>
        </pc:spChg>
        <pc:spChg chg="mod">
          <ac:chgData name="Kolakowski, Artur" userId="9c34c8cc-b1df-44f6-bea5-dcf7a54ee35f" providerId="ADAL" clId="{19970B13-E101-4117-9908-6E061F982644}" dt="2022-07-14T08:45:11.082" v="7019" actId="790"/>
          <ac:spMkLst>
            <pc:docMk/>
            <pc:sldMk cId="3250581116" sldId="483"/>
            <ac:spMk id="5898" creationId="{21DDA8B3-8823-450C-8EF8-82FD8C327C20}"/>
          </ac:spMkLst>
        </pc:spChg>
        <pc:spChg chg="mod">
          <ac:chgData name="Kolakowski, Artur" userId="9c34c8cc-b1df-44f6-bea5-dcf7a54ee35f" providerId="ADAL" clId="{19970B13-E101-4117-9908-6E061F982644}" dt="2022-07-14T08:45:11.082" v="7020" actId="790"/>
          <ac:spMkLst>
            <pc:docMk/>
            <pc:sldMk cId="3250581116" sldId="483"/>
            <ac:spMk id="5899" creationId="{C0776BCD-3DA6-4EFA-8529-2C22E4BFB67B}"/>
          </ac:spMkLst>
        </pc:spChg>
        <pc:spChg chg="mod">
          <ac:chgData name="Kolakowski, Artur" userId="9c34c8cc-b1df-44f6-bea5-dcf7a54ee35f" providerId="ADAL" clId="{19970B13-E101-4117-9908-6E061F982644}" dt="2022-07-14T08:45:11.082" v="7021" actId="790"/>
          <ac:spMkLst>
            <pc:docMk/>
            <pc:sldMk cId="3250581116" sldId="483"/>
            <ac:spMk id="5900" creationId="{B6ECCCD5-5A13-4704-BCAB-43905C83ADB7}"/>
          </ac:spMkLst>
        </pc:spChg>
        <pc:spChg chg="mod">
          <ac:chgData name="Kolakowski, Artur" userId="9c34c8cc-b1df-44f6-bea5-dcf7a54ee35f" providerId="ADAL" clId="{19970B13-E101-4117-9908-6E061F982644}" dt="2022-07-14T08:45:11.082" v="7022" actId="790"/>
          <ac:spMkLst>
            <pc:docMk/>
            <pc:sldMk cId="3250581116" sldId="483"/>
            <ac:spMk id="5901" creationId="{CDFFCE66-CE1B-4C01-8592-74B9EE459F54}"/>
          </ac:spMkLst>
        </pc:spChg>
        <pc:spChg chg="mod">
          <ac:chgData name="Kolakowski, Artur" userId="9c34c8cc-b1df-44f6-bea5-dcf7a54ee35f" providerId="ADAL" clId="{19970B13-E101-4117-9908-6E061F982644}" dt="2022-07-14T08:45:11.092" v="7023" actId="790"/>
          <ac:spMkLst>
            <pc:docMk/>
            <pc:sldMk cId="3250581116" sldId="483"/>
            <ac:spMk id="5902" creationId="{33365C6D-BB62-40CA-9195-FB1B84CBE898}"/>
          </ac:spMkLst>
        </pc:spChg>
        <pc:spChg chg="mod">
          <ac:chgData name="Kolakowski, Artur" userId="9c34c8cc-b1df-44f6-bea5-dcf7a54ee35f" providerId="ADAL" clId="{19970B13-E101-4117-9908-6E061F982644}" dt="2022-07-14T08:45:11.092" v="7024" actId="790"/>
          <ac:spMkLst>
            <pc:docMk/>
            <pc:sldMk cId="3250581116" sldId="483"/>
            <ac:spMk id="5903" creationId="{8E0ECA6E-5302-436C-9EEE-5A5D0F6959AC}"/>
          </ac:spMkLst>
        </pc:spChg>
        <pc:spChg chg="mod">
          <ac:chgData name="Kolakowski, Artur" userId="9c34c8cc-b1df-44f6-bea5-dcf7a54ee35f" providerId="ADAL" clId="{19970B13-E101-4117-9908-6E061F982644}" dt="2022-07-14T08:45:11.094" v="7025" actId="790"/>
          <ac:spMkLst>
            <pc:docMk/>
            <pc:sldMk cId="3250581116" sldId="483"/>
            <ac:spMk id="5904" creationId="{961EA226-3718-447F-A9DB-3A516E0B7B1E}"/>
          </ac:spMkLst>
        </pc:spChg>
        <pc:spChg chg="mod">
          <ac:chgData name="Kolakowski, Artur" userId="9c34c8cc-b1df-44f6-bea5-dcf7a54ee35f" providerId="ADAL" clId="{19970B13-E101-4117-9908-6E061F982644}" dt="2022-07-14T08:45:11.094" v="7026" actId="790"/>
          <ac:spMkLst>
            <pc:docMk/>
            <pc:sldMk cId="3250581116" sldId="483"/>
            <ac:spMk id="5905" creationId="{0800880B-2A06-473B-B833-1FF50296D720}"/>
          </ac:spMkLst>
        </pc:spChg>
        <pc:spChg chg="mod">
          <ac:chgData name="Kolakowski, Artur" userId="9c34c8cc-b1df-44f6-bea5-dcf7a54ee35f" providerId="ADAL" clId="{19970B13-E101-4117-9908-6E061F982644}" dt="2022-07-14T08:45:11.094" v="7027" actId="790"/>
          <ac:spMkLst>
            <pc:docMk/>
            <pc:sldMk cId="3250581116" sldId="483"/>
            <ac:spMk id="5906" creationId="{A7C8B4E9-55E2-4C74-9854-347BA8EC2A55}"/>
          </ac:spMkLst>
        </pc:spChg>
        <pc:spChg chg="mod">
          <ac:chgData name="Kolakowski, Artur" userId="9c34c8cc-b1df-44f6-bea5-dcf7a54ee35f" providerId="ADAL" clId="{19970B13-E101-4117-9908-6E061F982644}" dt="2022-07-14T08:45:11.094" v="7028" actId="790"/>
          <ac:spMkLst>
            <pc:docMk/>
            <pc:sldMk cId="3250581116" sldId="483"/>
            <ac:spMk id="5907" creationId="{0AF7B72D-385D-4E7A-A9E6-E6E3B5246584}"/>
          </ac:spMkLst>
        </pc:spChg>
        <pc:spChg chg="mod">
          <ac:chgData name="Kolakowski, Artur" userId="9c34c8cc-b1df-44f6-bea5-dcf7a54ee35f" providerId="ADAL" clId="{19970B13-E101-4117-9908-6E061F982644}" dt="2022-07-14T08:45:11.094" v="7029" actId="790"/>
          <ac:spMkLst>
            <pc:docMk/>
            <pc:sldMk cId="3250581116" sldId="483"/>
            <ac:spMk id="5908" creationId="{5873F87B-70FF-4542-B6BE-0F3145A5B8CB}"/>
          </ac:spMkLst>
        </pc:spChg>
        <pc:spChg chg="mod">
          <ac:chgData name="Kolakowski, Artur" userId="9c34c8cc-b1df-44f6-bea5-dcf7a54ee35f" providerId="ADAL" clId="{19970B13-E101-4117-9908-6E061F982644}" dt="2022-07-14T08:45:11.094" v="7030" actId="790"/>
          <ac:spMkLst>
            <pc:docMk/>
            <pc:sldMk cId="3250581116" sldId="483"/>
            <ac:spMk id="5909" creationId="{DC9B6908-B87A-4F7F-A063-2A2E905356FD}"/>
          </ac:spMkLst>
        </pc:spChg>
        <pc:spChg chg="mod">
          <ac:chgData name="Kolakowski, Artur" userId="9c34c8cc-b1df-44f6-bea5-dcf7a54ee35f" providerId="ADAL" clId="{19970B13-E101-4117-9908-6E061F982644}" dt="2022-07-14T08:45:11.094" v="7031" actId="790"/>
          <ac:spMkLst>
            <pc:docMk/>
            <pc:sldMk cId="3250581116" sldId="483"/>
            <ac:spMk id="5910" creationId="{8C6E0248-017A-4593-8AAA-34131DB55668}"/>
          </ac:spMkLst>
        </pc:spChg>
        <pc:spChg chg="mod">
          <ac:chgData name="Kolakowski, Artur" userId="9c34c8cc-b1df-44f6-bea5-dcf7a54ee35f" providerId="ADAL" clId="{19970B13-E101-4117-9908-6E061F982644}" dt="2022-07-14T08:45:11.102" v="7032" actId="790"/>
          <ac:spMkLst>
            <pc:docMk/>
            <pc:sldMk cId="3250581116" sldId="483"/>
            <ac:spMk id="5911" creationId="{6BF173C5-F457-4C18-B902-3B70477DA982}"/>
          </ac:spMkLst>
        </pc:spChg>
        <pc:spChg chg="mod">
          <ac:chgData name="Kolakowski, Artur" userId="9c34c8cc-b1df-44f6-bea5-dcf7a54ee35f" providerId="ADAL" clId="{19970B13-E101-4117-9908-6E061F982644}" dt="2022-07-14T08:45:11.102" v="7033" actId="790"/>
          <ac:spMkLst>
            <pc:docMk/>
            <pc:sldMk cId="3250581116" sldId="483"/>
            <ac:spMk id="5912" creationId="{AAC0EEB7-9E31-4F0E-9B7C-F8E4D3E5EC9A}"/>
          </ac:spMkLst>
        </pc:spChg>
        <pc:spChg chg="mod">
          <ac:chgData name="Kolakowski, Artur" userId="9c34c8cc-b1df-44f6-bea5-dcf7a54ee35f" providerId="ADAL" clId="{19970B13-E101-4117-9908-6E061F982644}" dt="2022-07-14T08:45:11.102" v="7034" actId="790"/>
          <ac:spMkLst>
            <pc:docMk/>
            <pc:sldMk cId="3250581116" sldId="483"/>
            <ac:spMk id="5913" creationId="{593B7477-23B8-4727-8556-4C15AB37043A}"/>
          </ac:spMkLst>
        </pc:spChg>
        <pc:spChg chg="mod">
          <ac:chgData name="Kolakowski, Artur" userId="9c34c8cc-b1df-44f6-bea5-dcf7a54ee35f" providerId="ADAL" clId="{19970B13-E101-4117-9908-6E061F982644}" dt="2022-07-14T08:45:11.104" v="7035" actId="790"/>
          <ac:spMkLst>
            <pc:docMk/>
            <pc:sldMk cId="3250581116" sldId="483"/>
            <ac:spMk id="5914" creationId="{C353E37D-6C83-40E2-8226-D8FB7932CE09}"/>
          </ac:spMkLst>
        </pc:spChg>
        <pc:spChg chg="mod">
          <ac:chgData name="Kolakowski, Artur" userId="9c34c8cc-b1df-44f6-bea5-dcf7a54ee35f" providerId="ADAL" clId="{19970B13-E101-4117-9908-6E061F982644}" dt="2022-07-14T08:45:11.104" v="7036" actId="790"/>
          <ac:spMkLst>
            <pc:docMk/>
            <pc:sldMk cId="3250581116" sldId="483"/>
            <ac:spMk id="5915" creationId="{7D9C44A9-6A2A-4AA5-A735-AB831A8C7B7E}"/>
          </ac:spMkLst>
        </pc:spChg>
        <pc:spChg chg="mod">
          <ac:chgData name="Kolakowski, Artur" userId="9c34c8cc-b1df-44f6-bea5-dcf7a54ee35f" providerId="ADAL" clId="{19970B13-E101-4117-9908-6E061F982644}" dt="2022-07-14T08:45:11.104" v="7037" actId="790"/>
          <ac:spMkLst>
            <pc:docMk/>
            <pc:sldMk cId="3250581116" sldId="483"/>
            <ac:spMk id="5916" creationId="{FC75764C-19FB-4D4D-91CA-C3E5593F5CB1}"/>
          </ac:spMkLst>
        </pc:spChg>
        <pc:spChg chg="mod">
          <ac:chgData name="Kolakowski, Artur" userId="9c34c8cc-b1df-44f6-bea5-dcf7a54ee35f" providerId="ADAL" clId="{19970B13-E101-4117-9908-6E061F982644}" dt="2022-07-14T08:45:11.104" v="7038" actId="790"/>
          <ac:spMkLst>
            <pc:docMk/>
            <pc:sldMk cId="3250581116" sldId="483"/>
            <ac:spMk id="5917" creationId="{8945890D-AD55-49B5-B5DA-47B15ADC33EE}"/>
          </ac:spMkLst>
        </pc:spChg>
        <pc:spChg chg="mod">
          <ac:chgData name="Kolakowski, Artur" userId="9c34c8cc-b1df-44f6-bea5-dcf7a54ee35f" providerId="ADAL" clId="{19970B13-E101-4117-9908-6E061F982644}" dt="2022-07-14T08:45:11.104" v="7039" actId="790"/>
          <ac:spMkLst>
            <pc:docMk/>
            <pc:sldMk cId="3250581116" sldId="483"/>
            <ac:spMk id="5918" creationId="{113EE511-3709-446D-A721-C1ED5A419CF1}"/>
          </ac:spMkLst>
        </pc:spChg>
        <pc:spChg chg="mod">
          <ac:chgData name="Kolakowski, Artur" userId="9c34c8cc-b1df-44f6-bea5-dcf7a54ee35f" providerId="ADAL" clId="{19970B13-E101-4117-9908-6E061F982644}" dt="2022-07-14T08:45:11.104" v="7040" actId="790"/>
          <ac:spMkLst>
            <pc:docMk/>
            <pc:sldMk cId="3250581116" sldId="483"/>
            <ac:spMk id="5919" creationId="{81A6D570-679A-4B98-8931-EAAB341A262D}"/>
          </ac:spMkLst>
        </pc:spChg>
        <pc:spChg chg="mod">
          <ac:chgData name="Kolakowski, Artur" userId="9c34c8cc-b1df-44f6-bea5-dcf7a54ee35f" providerId="ADAL" clId="{19970B13-E101-4117-9908-6E061F982644}" dt="2022-07-14T08:45:11.104" v="7041" actId="790"/>
          <ac:spMkLst>
            <pc:docMk/>
            <pc:sldMk cId="3250581116" sldId="483"/>
            <ac:spMk id="5920" creationId="{30492767-1258-4468-9D13-676D4199AC45}"/>
          </ac:spMkLst>
        </pc:spChg>
        <pc:spChg chg="mod">
          <ac:chgData name="Kolakowski, Artur" userId="9c34c8cc-b1df-44f6-bea5-dcf7a54ee35f" providerId="ADAL" clId="{19970B13-E101-4117-9908-6E061F982644}" dt="2022-07-14T08:45:11.104" v="7042" actId="790"/>
          <ac:spMkLst>
            <pc:docMk/>
            <pc:sldMk cId="3250581116" sldId="483"/>
            <ac:spMk id="5921" creationId="{36C0102C-2519-4B15-B747-DD668D684AE8}"/>
          </ac:spMkLst>
        </pc:spChg>
        <pc:spChg chg="mod">
          <ac:chgData name="Kolakowski, Artur" userId="9c34c8cc-b1df-44f6-bea5-dcf7a54ee35f" providerId="ADAL" clId="{19970B13-E101-4117-9908-6E061F982644}" dt="2022-07-14T08:45:11.104" v="7043" actId="790"/>
          <ac:spMkLst>
            <pc:docMk/>
            <pc:sldMk cId="3250581116" sldId="483"/>
            <ac:spMk id="5922" creationId="{EF9249FF-346E-420A-A223-9399B07742C4}"/>
          </ac:spMkLst>
        </pc:spChg>
        <pc:spChg chg="mod">
          <ac:chgData name="Kolakowski, Artur" userId="9c34c8cc-b1df-44f6-bea5-dcf7a54ee35f" providerId="ADAL" clId="{19970B13-E101-4117-9908-6E061F982644}" dt="2022-07-14T08:45:11.112" v="7044" actId="790"/>
          <ac:spMkLst>
            <pc:docMk/>
            <pc:sldMk cId="3250581116" sldId="483"/>
            <ac:spMk id="5923" creationId="{262D8E30-F6C6-4011-9896-D5E5153040E4}"/>
          </ac:spMkLst>
        </pc:spChg>
        <pc:spChg chg="mod">
          <ac:chgData name="Kolakowski, Artur" userId="9c34c8cc-b1df-44f6-bea5-dcf7a54ee35f" providerId="ADAL" clId="{19970B13-E101-4117-9908-6E061F982644}" dt="2022-07-14T08:45:11.112" v="7045" actId="790"/>
          <ac:spMkLst>
            <pc:docMk/>
            <pc:sldMk cId="3250581116" sldId="483"/>
            <ac:spMk id="5924" creationId="{058B455F-9A64-4DB3-B336-624A79566E0B}"/>
          </ac:spMkLst>
        </pc:spChg>
        <pc:spChg chg="mod">
          <ac:chgData name="Kolakowski, Artur" userId="9c34c8cc-b1df-44f6-bea5-dcf7a54ee35f" providerId="ADAL" clId="{19970B13-E101-4117-9908-6E061F982644}" dt="2022-07-14T08:45:11.114" v="7046" actId="790"/>
          <ac:spMkLst>
            <pc:docMk/>
            <pc:sldMk cId="3250581116" sldId="483"/>
            <ac:spMk id="5925" creationId="{208B3226-E890-4745-9EC4-7C95131C0645}"/>
          </ac:spMkLst>
        </pc:spChg>
        <pc:spChg chg="mod">
          <ac:chgData name="Kolakowski, Artur" userId="9c34c8cc-b1df-44f6-bea5-dcf7a54ee35f" providerId="ADAL" clId="{19970B13-E101-4117-9908-6E061F982644}" dt="2022-07-14T08:45:11.114" v="7047" actId="790"/>
          <ac:spMkLst>
            <pc:docMk/>
            <pc:sldMk cId="3250581116" sldId="483"/>
            <ac:spMk id="5926" creationId="{B151155A-6737-464E-8DBF-9CC7734E43A0}"/>
          </ac:spMkLst>
        </pc:spChg>
        <pc:spChg chg="mod">
          <ac:chgData name="Kolakowski, Artur" userId="9c34c8cc-b1df-44f6-bea5-dcf7a54ee35f" providerId="ADAL" clId="{19970B13-E101-4117-9908-6E061F982644}" dt="2022-07-14T08:45:11.114" v="7048" actId="790"/>
          <ac:spMkLst>
            <pc:docMk/>
            <pc:sldMk cId="3250581116" sldId="483"/>
            <ac:spMk id="5927" creationId="{CDCE82FA-350A-4648-96F5-F02D722C9513}"/>
          </ac:spMkLst>
        </pc:spChg>
        <pc:spChg chg="mod">
          <ac:chgData name="Kolakowski, Artur" userId="9c34c8cc-b1df-44f6-bea5-dcf7a54ee35f" providerId="ADAL" clId="{19970B13-E101-4117-9908-6E061F982644}" dt="2022-07-14T08:45:11.114" v="7049" actId="790"/>
          <ac:spMkLst>
            <pc:docMk/>
            <pc:sldMk cId="3250581116" sldId="483"/>
            <ac:spMk id="5928" creationId="{46A32C2F-029F-4E24-A071-837BC7C3E064}"/>
          </ac:spMkLst>
        </pc:spChg>
        <pc:spChg chg="mod">
          <ac:chgData name="Kolakowski, Artur" userId="9c34c8cc-b1df-44f6-bea5-dcf7a54ee35f" providerId="ADAL" clId="{19970B13-E101-4117-9908-6E061F982644}" dt="2022-07-14T08:45:11.114" v="7050" actId="790"/>
          <ac:spMkLst>
            <pc:docMk/>
            <pc:sldMk cId="3250581116" sldId="483"/>
            <ac:spMk id="5929" creationId="{0E9B084D-4D3D-4839-94A6-F5F70C60C9F8}"/>
          </ac:spMkLst>
        </pc:spChg>
        <pc:spChg chg="mod">
          <ac:chgData name="Kolakowski, Artur" userId="9c34c8cc-b1df-44f6-bea5-dcf7a54ee35f" providerId="ADAL" clId="{19970B13-E101-4117-9908-6E061F982644}" dt="2022-07-14T08:45:11.114" v="7051" actId="790"/>
          <ac:spMkLst>
            <pc:docMk/>
            <pc:sldMk cId="3250581116" sldId="483"/>
            <ac:spMk id="5930" creationId="{D276A994-0E76-4508-8C0C-4137EA6E2BAC}"/>
          </ac:spMkLst>
        </pc:spChg>
        <pc:spChg chg="mod">
          <ac:chgData name="Kolakowski, Artur" userId="9c34c8cc-b1df-44f6-bea5-dcf7a54ee35f" providerId="ADAL" clId="{19970B13-E101-4117-9908-6E061F982644}" dt="2022-07-14T08:45:11.114" v="7052" actId="790"/>
          <ac:spMkLst>
            <pc:docMk/>
            <pc:sldMk cId="3250581116" sldId="483"/>
            <ac:spMk id="5931" creationId="{91312D82-9C2E-4F18-A641-41CAEC5035E5}"/>
          </ac:spMkLst>
        </pc:spChg>
        <pc:spChg chg="mod">
          <ac:chgData name="Kolakowski, Artur" userId="9c34c8cc-b1df-44f6-bea5-dcf7a54ee35f" providerId="ADAL" clId="{19970B13-E101-4117-9908-6E061F982644}" dt="2022-07-14T08:45:11.114" v="7053" actId="790"/>
          <ac:spMkLst>
            <pc:docMk/>
            <pc:sldMk cId="3250581116" sldId="483"/>
            <ac:spMk id="5932" creationId="{752055DE-F3EC-4E38-A600-31661F42C41D}"/>
          </ac:spMkLst>
        </pc:spChg>
        <pc:spChg chg="mod">
          <ac:chgData name="Kolakowski, Artur" userId="9c34c8cc-b1df-44f6-bea5-dcf7a54ee35f" providerId="ADAL" clId="{19970B13-E101-4117-9908-6E061F982644}" dt="2022-07-14T08:45:11.114" v="7054" actId="790"/>
          <ac:spMkLst>
            <pc:docMk/>
            <pc:sldMk cId="3250581116" sldId="483"/>
            <ac:spMk id="5933" creationId="{3F5A748F-4D6E-4EB9-ABBE-8614A79B41C3}"/>
          </ac:spMkLst>
        </pc:spChg>
        <pc:spChg chg="mod">
          <ac:chgData name="Kolakowski, Artur" userId="9c34c8cc-b1df-44f6-bea5-dcf7a54ee35f" providerId="ADAL" clId="{19970B13-E101-4117-9908-6E061F982644}" dt="2022-07-14T08:45:11.122" v="7055" actId="790"/>
          <ac:spMkLst>
            <pc:docMk/>
            <pc:sldMk cId="3250581116" sldId="483"/>
            <ac:spMk id="5934" creationId="{A8E65611-93E8-47B4-BB9F-C804F089754D}"/>
          </ac:spMkLst>
        </pc:spChg>
        <pc:spChg chg="mod">
          <ac:chgData name="Kolakowski, Artur" userId="9c34c8cc-b1df-44f6-bea5-dcf7a54ee35f" providerId="ADAL" clId="{19970B13-E101-4117-9908-6E061F982644}" dt="2022-07-14T08:45:11.122" v="7056" actId="790"/>
          <ac:spMkLst>
            <pc:docMk/>
            <pc:sldMk cId="3250581116" sldId="483"/>
            <ac:spMk id="5935" creationId="{1934AD8D-8C7B-4B3A-8683-ED5208D5066A}"/>
          </ac:spMkLst>
        </pc:spChg>
        <pc:spChg chg="mod">
          <ac:chgData name="Kolakowski, Artur" userId="9c34c8cc-b1df-44f6-bea5-dcf7a54ee35f" providerId="ADAL" clId="{19970B13-E101-4117-9908-6E061F982644}" dt="2022-07-14T08:45:11.124" v="7057" actId="790"/>
          <ac:spMkLst>
            <pc:docMk/>
            <pc:sldMk cId="3250581116" sldId="483"/>
            <ac:spMk id="5936" creationId="{28C77785-4551-488E-87E9-A79F6701545E}"/>
          </ac:spMkLst>
        </pc:spChg>
        <pc:spChg chg="mod">
          <ac:chgData name="Kolakowski, Artur" userId="9c34c8cc-b1df-44f6-bea5-dcf7a54ee35f" providerId="ADAL" clId="{19970B13-E101-4117-9908-6E061F982644}" dt="2022-07-14T08:45:11.124" v="7058" actId="790"/>
          <ac:spMkLst>
            <pc:docMk/>
            <pc:sldMk cId="3250581116" sldId="483"/>
            <ac:spMk id="5937" creationId="{9B2B8111-BA41-4B23-8341-5CD4B23ABE8B}"/>
          </ac:spMkLst>
        </pc:spChg>
        <pc:spChg chg="mod">
          <ac:chgData name="Kolakowski, Artur" userId="9c34c8cc-b1df-44f6-bea5-dcf7a54ee35f" providerId="ADAL" clId="{19970B13-E101-4117-9908-6E061F982644}" dt="2022-07-14T08:45:11.124" v="7059" actId="790"/>
          <ac:spMkLst>
            <pc:docMk/>
            <pc:sldMk cId="3250581116" sldId="483"/>
            <ac:spMk id="5938" creationId="{8FE23CC9-6A31-4AE7-83E6-5E31F07B7FE4}"/>
          </ac:spMkLst>
        </pc:spChg>
        <pc:spChg chg="mod">
          <ac:chgData name="Kolakowski, Artur" userId="9c34c8cc-b1df-44f6-bea5-dcf7a54ee35f" providerId="ADAL" clId="{19970B13-E101-4117-9908-6E061F982644}" dt="2022-07-14T08:45:11.124" v="7060" actId="790"/>
          <ac:spMkLst>
            <pc:docMk/>
            <pc:sldMk cId="3250581116" sldId="483"/>
            <ac:spMk id="5939" creationId="{7A0E735F-D1DC-4515-AF37-D58EA5736C6F}"/>
          </ac:spMkLst>
        </pc:spChg>
        <pc:spChg chg="mod">
          <ac:chgData name="Kolakowski, Artur" userId="9c34c8cc-b1df-44f6-bea5-dcf7a54ee35f" providerId="ADAL" clId="{19970B13-E101-4117-9908-6E061F982644}" dt="2022-07-14T08:45:11.124" v="7061" actId="790"/>
          <ac:spMkLst>
            <pc:docMk/>
            <pc:sldMk cId="3250581116" sldId="483"/>
            <ac:spMk id="5940" creationId="{00DC6E12-619D-4C61-B264-D4A902B6E01C}"/>
          </ac:spMkLst>
        </pc:spChg>
        <pc:spChg chg="mod">
          <ac:chgData name="Kolakowski, Artur" userId="9c34c8cc-b1df-44f6-bea5-dcf7a54ee35f" providerId="ADAL" clId="{19970B13-E101-4117-9908-6E061F982644}" dt="2022-07-14T08:45:11.124" v="7062" actId="790"/>
          <ac:spMkLst>
            <pc:docMk/>
            <pc:sldMk cId="3250581116" sldId="483"/>
            <ac:spMk id="5941" creationId="{697C5509-06C6-4387-8925-FC24E6EEAB2C}"/>
          </ac:spMkLst>
        </pc:spChg>
        <pc:spChg chg="mod">
          <ac:chgData name="Kolakowski, Artur" userId="9c34c8cc-b1df-44f6-bea5-dcf7a54ee35f" providerId="ADAL" clId="{19970B13-E101-4117-9908-6E061F982644}" dt="2022-07-14T08:45:11.124" v="7063" actId="790"/>
          <ac:spMkLst>
            <pc:docMk/>
            <pc:sldMk cId="3250581116" sldId="483"/>
            <ac:spMk id="5942" creationId="{C9F79556-22C2-4995-B35B-1AD15ABB4699}"/>
          </ac:spMkLst>
        </pc:spChg>
        <pc:spChg chg="mod">
          <ac:chgData name="Kolakowski, Artur" userId="9c34c8cc-b1df-44f6-bea5-dcf7a54ee35f" providerId="ADAL" clId="{19970B13-E101-4117-9908-6E061F982644}" dt="2022-07-14T08:45:11.124" v="7064" actId="790"/>
          <ac:spMkLst>
            <pc:docMk/>
            <pc:sldMk cId="3250581116" sldId="483"/>
            <ac:spMk id="5943" creationId="{C532696A-B781-4F03-819E-6B53608043E3}"/>
          </ac:spMkLst>
        </pc:spChg>
        <pc:spChg chg="mod">
          <ac:chgData name="Kolakowski, Artur" userId="9c34c8cc-b1df-44f6-bea5-dcf7a54ee35f" providerId="ADAL" clId="{19970B13-E101-4117-9908-6E061F982644}" dt="2022-07-14T08:45:11.124" v="7065" actId="790"/>
          <ac:spMkLst>
            <pc:docMk/>
            <pc:sldMk cId="3250581116" sldId="483"/>
            <ac:spMk id="5944" creationId="{E1595801-5627-41DF-9F5B-BFC8E6894405}"/>
          </ac:spMkLst>
        </pc:spChg>
        <pc:spChg chg="mod">
          <ac:chgData name="Kolakowski, Artur" userId="9c34c8cc-b1df-44f6-bea5-dcf7a54ee35f" providerId="ADAL" clId="{19970B13-E101-4117-9908-6E061F982644}" dt="2022-07-14T08:45:11.124" v="7066" actId="790"/>
          <ac:spMkLst>
            <pc:docMk/>
            <pc:sldMk cId="3250581116" sldId="483"/>
            <ac:spMk id="5945" creationId="{B53D6768-215A-4C02-A8B0-FD49C5A63DED}"/>
          </ac:spMkLst>
        </pc:spChg>
        <pc:spChg chg="mod">
          <ac:chgData name="Kolakowski, Artur" userId="9c34c8cc-b1df-44f6-bea5-dcf7a54ee35f" providerId="ADAL" clId="{19970B13-E101-4117-9908-6E061F982644}" dt="2022-07-14T08:45:11.132" v="7067" actId="790"/>
          <ac:spMkLst>
            <pc:docMk/>
            <pc:sldMk cId="3250581116" sldId="483"/>
            <ac:spMk id="5946" creationId="{9D1087E8-FED2-424B-809B-3E8A83DD3856}"/>
          </ac:spMkLst>
        </pc:spChg>
        <pc:spChg chg="mod">
          <ac:chgData name="Kolakowski, Artur" userId="9c34c8cc-b1df-44f6-bea5-dcf7a54ee35f" providerId="ADAL" clId="{19970B13-E101-4117-9908-6E061F982644}" dt="2022-07-14T08:45:11.132" v="7068" actId="790"/>
          <ac:spMkLst>
            <pc:docMk/>
            <pc:sldMk cId="3250581116" sldId="483"/>
            <ac:spMk id="5947" creationId="{0E93C823-D6E9-47E2-80AE-28C454E6A1CD}"/>
          </ac:spMkLst>
        </pc:spChg>
        <pc:spChg chg="mod">
          <ac:chgData name="Kolakowski, Artur" userId="9c34c8cc-b1df-44f6-bea5-dcf7a54ee35f" providerId="ADAL" clId="{19970B13-E101-4117-9908-6E061F982644}" dt="2022-07-14T08:45:11.134" v="7069" actId="790"/>
          <ac:spMkLst>
            <pc:docMk/>
            <pc:sldMk cId="3250581116" sldId="483"/>
            <ac:spMk id="5948" creationId="{38619914-EBE1-498E-A1F8-A10501B77938}"/>
          </ac:spMkLst>
        </pc:spChg>
        <pc:spChg chg="mod">
          <ac:chgData name="Kolakowski, Artur" userId="9c34c8cc-b1df-44f6-bea5-dcf7a54ee35f" providerId="ADAL" clId="{19970B13-E101-4117-9908-6E061F982644}" dt="2022-07-14T08:45:11.134" v="7070" actId="790"/>
          <ac:spMkLst>
            <pc:docMk/>
            <pc:sldMk cId="3250581116" sldId="483"/>
            <ac:spMk id="5949" creationId="{ACA1A8B4-6E45-435E-B8F3-29AC07912902}"/>
          </ac:spMkLst>
        </pc:spChg>
        <pc:spChg chg="mod">
          <ac:chgData name="Kolakowski, Artur" userId="9c34c8cc-b1df-44f6-bea5-dcf7a54ee35f" providerId="ADAL" clId="{19970B13-E101-4117-9908-6E061F982644}" dt="2022-07-14T08:45:11.134" v="7071" actId="790"/>
          <ac:spMkLst>
            <pc:docMk/>
            <pc:sldMk cId="3250581116" sldId="483"/>
            <ac:spMk id="5950" creationId="{42485E7B-F99D-4F13-8263-FA56A84A9DBF}"/>
          </ac:spMkLst>
        </pc:spChg>
        <pc:spChg chg="mod">
          <ac:chgData name="Kolakowski, Artur" userId="9c34c8cc-b1df-44f6-bea5-dcf7a54ee35f" providerId="ADAL" clId="{19970B13-E101-4117-9908-6E061F982644}" dt="2022-07-14T08:45:11.134" v="7072" actId="790"/>
          <ac:spMkLst>
            <pc:docMk/>
            <pc:sldMk cId="3250581116" sldId="483"/>
            <ac:spMk id="5951" creationId="{E87C5F7F-18DE-462A-A544-157A385BB3DB}"/>
          </ac:spMkLst>
        </pc:spChg>
        <pc:spChg chg="mod">
          <ac:chgData name="Kolakowski, Artur" userId="9c34c8cc-b1df-44f6-bea5-dcf7a54ee35f" providerId="ADAL" clId="{19970B13-E101-4117-9908-6E061F982644}" dt="2022-07-14T08:45:11.134" v="7073" actId="790"/>
          <ac:spMkLst>
            <pc:docMk/>
            <pc:sldMk cId="3250581116" sldId="483"/>
            <ac:spMk id="5952" creationId="{DCA3A3CC-54EF-405F-A030-B87145E89E42}"/>
          </ac:spMkLst>
        </pc:spChg>
        <pc:spChg chg="mod">
          <ac:chgData name="Kolakowski, Artur" userId="9c34c8cc-b1df-44f6-bea5-dcf7a54ee35f" providerId="ADAL" clId="{19970B13-E101-4117-9908-6E061F982644}" dt="2022-07-14T08:45:11.134" v="7074" actId="790"/>
          <ac:spMkLst>
            <pc:docMk/>
            <pc:sldMk cId="3250581116" sldId="483"/>
            <ac:spMk id="5953" creationId="{C056AC2B-BB09-4E4B-BF2E-734F7931CD2F}"/>
          </ac:spMkLst>
        </pc:spChg>
        <pc:spChg chg="mod">
          <ac:chgData name="Kolakowski, Artur" userId="9c34c8cc-b1df-44f6-bea5-dcf7a54ee35f" providerId="ADAL" clId="{19970B13-E101-4117-9908-6E061F982644}" dt="2022-07-14T08:45:11.134" v="7075" actId="790"/>
          <ac:spMkLst>
            <pc:docMk/>
            <pc:sldMk cId="3250581116" sldId="483"/>
            <ac:spMk id="5954" creationId="{FB24C5E4-6FB1-46DB-95A6-4832DB2DE7CF}"/>
          </ac:spMkLst>
        </pc:spChg>
        <pc:spChg chg="mod">
          <ac:chgData name="Kolakowski, Artur" userId="9c34c8cc-b1df-44f6-bea5-dcf7a54ee35f" providerId="ADAL" clId="{19970B13-E101-4117-9908-6E061F982644}" dt="2022-07-14T08:45:11.134" v="7076" actId="790"/>
          <ac:spMkLst>
            <pc:docMk/>
            <pc:sldMk cId="3250581116" sldId="483"/>
            <ac:spMk id="5955" creationId="{3BA9551A-A1A7-481A-8F2B-81C1C1581F19}"/>
          </ac:spMkLst>
        </pc:spChg>
        <pc:spChg chg="mod">
          <ac:chgData name="Kolakowski, Artur" userId="9c34c8cc-b1df-44f6-bea5-dcf7a54ee35f" providerId="ADAL" clId="{19970B13-E101-4117-9908-6E061F982644}" dt="2022-07-14T08:45:11.134" v="7077" actId="790"/>
          <ac:spMkLst>
            <pc:docMk/>
            <pc:sldMk cId="3250581116" sldId="483"/>
            <ac:spMk id="5956" creationId="{DC4B475D-F4F0-4B1F-90EA-C56FF1AA01DB}"/>
          </ac:spMkLst>
        </pc:spChg>
        <pc:spChg chg="mod">
          <ac:chgData name="Kolakowski, Artur" userId="9c34c8cc-b1df-44f6-bea5-dcf7a54ee35f" providerId="ADAL" clId="{19970B13-E101-4117-9908-6E061F982644}" dt="2022-07-14T08:45:11.142" v="7078" actId="790"/>
          <ac:spMkLst>
            <pc:docMk/>
            <pc:sldMk cId="3250581116" sldId="483"/>
            <ac:spMk id="5957" creationId="{A1FCCE42-1D05-4FD0-A225-F3E4585703F9}"/>
          </ac:spMkLst>
        </pc:spChg>
        <pc:spChg chg="mod">
          <ac:chgData name="Kolakowski, Artur" userId="9c34c8cc-b1df-44f6-bea5-dcf7a54ee35f" providerId="ADAL" clId="{19970B13-E101-4117-9908-6E061F982644}" dt="2022-07-14T08:45:11.142" v="7079" actId="790"/>
          <ac:spMkLst>
            <pc:docMk/>
            <pc:sldMk cId="3250581116" sldId="483"/>
            <ac:spMk id="5958" creationId="{2C3FAEDF-FAF4-46C1-AE39-835AAA94DCCC}"/>
          </ac:spMkLst>
        </pc:spChg>
        <pc:spChg chg="mod">
          <ac:chgData name="Kolakowski, Artur" userId="9c34c8cc-b1df-44f6-bea5-dcf7a54ee35f" providerId="ADAL" clId="{19970B13-E101-4117-9908-6E061F982644}" dt="2022-07-14T08:45:11.142" v="7080" actId="790"/>
          <ac:spMkLst>
            <pc:docMk/>
            <pc:sldMk cId="3250581116" sldId="483"/>
            <ac:spMk id="5959" creationId="{C603B890-A7AF-4BB3-8936-95F258731FB7}"/>
          </ac:spMkLst>
        </pc:spChg>
        <pc:spChg chg="mod">
          <ac:chgData name="Kolakowski, Artur" userId="9c34c8cc-b1df-44f6-bea5-dcf7a54ee35f" providerId="ADAL" clId="{19970B13-E101-4117-9908-6E061F982644}" dt="2022-07-14T08:45:11.144" v="7081" actId="790"/>
          <ac:spMkLst>
            <pc:docMk/>
            <pc:sldMk cId="3250581116" sldId="483"/>
            <ac:spMk id="5960" creationId="{CC9E3842-F341-4509-8158-6B4DEB98041E}"/>
          </ac:spMkLst>
        </pc:spChg>
        <pc:spChg chg="mod">
          <ac:chgData name="Kolakowski, Artur" userId="9c34c8cc-b1df-44f6-bea5-dcf7a54ee35f" providerId="ADAL" clId="{19970B13-E101-4117-9908-6E061F982644}" dt="2022-07-14T08:45:11.144" v="7082" actId="790"/>
          <ac:spMkLst>
            <pc:docMk/>
            <pc:sldMk cId="3250581116" sldId="483"/>
            <ac:spMk id="5961" creationId="{EFBDE631-DE75-4F46-A989-D5CC8DE8A4B2}"/>
          </ac:spMkLst>
        </pc:spChg>
        <pc:spChg chg="mod">
          <ac:chgData name="Kolakowski, Artur" userId="9c34c8cc-b1df-44f6-bea5-dcf7a54ee35f" providerId="ADAL" clId="{19970B13-E101-4117-9908-6E061F982644}" dt="2022-07-14T08:45:11.144" v="7083" actId="790"/>
          <ac:spMkLst>
            <pc:docMk/>
            <pc:sldMk cId="3250581116" sldId="483"/>
            <ac:spMk id="5962" creationId="{60EE3EB0-1AA4-46C1-A978-F2F2D3E13E83}"/>
          </ac:spMkLst>
        </pc:spChg>
        <pc:spChg chg="mod">
          <ac:chgData name="Kolakowski, Artur" userId="9c34c8cc-b1df-44f6-bea5-dcf7a54ee35f" providerId="ADAL" clId="{19970B13-E101-4117-9908-6E061F982644}" dt="2022-07-14T08:45:11.144" v="7084" actId="790"/>
          <ac:spMkLst>
            <pc:docMk/>
            <pc:sldMk cId="3250581116" sldId="483"/>
            <ac:spMk id="5963" creationId="{B3BD1A46-787F-4420-9D29-E64F2C491D5E}"/>
          </ac:spMkLst>
        </pc:spChg>
        <pc:spChg chg="mod">
          <ac:chgData name="Kolakowski, Artur" userId="9c34c8cc-b1df-44f6-bea5-dcf7a54ee35f" providerId="ADAL" clId="{19970B13-E101-4117-9908-6E061F982644}" dt="2022-07-14T08:45:11.144" v="7085" actId="790"/>
          <ac:spMkLst>
            <pc:docMk/>
            <pc:sldMk cId="3250581116" sldId="483"/>
            <ac:spMk id="5964" creationId="{AB71739D-3312-4187-BFE0-EFBCDC7B2E4E}"/>
          </ac:spMkLst>
        </pc:spChg>
        <pc:spChg chg="mod">
          <ac:chgData name="Kolakowski, Artur" userId="9c34c8cc-b1df-44f6-bea5-dcf7a54ee35f" providerId="ADAL" clId="{19970B13-E101-4117-9908-6E061F982644}" dt="2022-07-14T08:45:11.144" v="7086" actId="790"/>
          <ac:spMkLst>
            <pc:docMk/>
            <pc:sldMk cId="3250581116" sldId="483"/>
            <ac:spMk id="5965" creationId="{64575812-39F2-4D74-AA83-919C89808764}"/>
          </ac:spMkLst>
        </pc:spChg>
        <pc:spChg chg="mod">
          <ac:chgData name="Kolakowski, Artur" userId="9c34c8cc-b1df-44f6-bea5-dcf7a54ee35f" providerId="ADAL" clId="{19970B13-E101-4117-9908-6E061F982644}" dt="2022-07-14T08:45:11.144" v="7087" actId="790"/>
          <ac:spMkLst>
            <pc:docMk/>
            <pc:sldMk cId="3250581116" sldId="483"/>
            <ac:spMk id="5966" creationId="{B2FF98E0-D0B8-4481-9BB1-4C19668782E0}"/>
          </ac:spMkLst>
        </pc:spChg>
        <pc:spChg chg="mod">
          <ac:chgData name="Kolakowski, Artur" userId="9c34c8cc-b1df-44f6-bea5-dcf7a54ee35f" providerId="ADAL" clId="{19970B13-E101-4117-9908-6E061F982644}" dt="2022-07-14T08:45:11.144" v="7088" actId="790"/>
          <ac:spMkLst>
            <pc:docMk/>
            <pc:sldMk cId="3250581116" sldId="483"/>
            <ac:spMk id="5967" creationId="{32B11D43-F958-4FE8-ADA7-71F6945EBF17}"/>
          </ac:spMkLst>
        </pc:spChg>
        <pc:spChg chg="mod">
          <ac:chgData name="Kolakowski, Artur" userId="9c34c8cc-b1df-44f6-bea5-dcf7a54ee35f" providerId="ADAL" clId="{19970B13-E101-4117-9908-6E061F982644}" dt="2022-07-14T08:45:11.144" v="7089" actId="790"/>
          <ac:spMkLst>
            <pc:docMk/>
            <pc:sldMk cId="3250581116" sldId="483"/>
            <ac:spMk id="5968" creationId="{2316FA1F-A4B9-4FA0-864C-32BCB9648395}"/>
          </ac:spMkLst>
        </pc:spChg>
        <pc:spChg chg="mod">
          <ac:chgData name="Kolakowski, Artur" userId="9c34c8cc-b1df-44f6-bea5-dcf7a54ee35f" providerId="ADAL" clId="{19970B13-E101-4117-9908-6E061F982644}" dt="2022-07-14T08:45:11.153" v="7090" actId="790"/>
          <ac:spMkLst>
            <pc:docMk/>
            <pc:sldMk cId="3250581116" sldId="483"/>
            <ac:spMk id="5969" creationId="{E358E467-79E3-474D-BA14-AA4A67CF8A61}"/>
          </ac:spMkLst>
        </pc:spChg>
        <pc:spChg chg="mod">
          <ac:chgData name="Kolakowski, Artur" userId="9c34c8cc-b1df-44f6-bea5-dcf7a54ee35f" providerId="ADAL" clId="{19970B13-E101-4117-9908-6E061F982644}" dt="2022-07-14T08:45:11.153" v="7091" actId="790"/>
          <ac:spMkLst>
            <pc:docMk/>
            <pc:sldMk cId="3250581116" sldId="483"/>
            <ac:spMk id="5970" creationId="{ED36BB7C-DAA9-4337-B7C6-717F10741EA7}"/>
          </ac:spMkLst>
        </pc:spChg>
        <pc:spChg chg="mod">
          <ac:chgData name="Kolakowski, Artur" userId="9c34c8cc-b1df-44f6-bea5-dcf7a54ee35f" providerId="ADAL" clId="{19970B13-E101-4117-9908-6E061F982644}" dt="2022-07-14T08:45:11.155" v="7092" actId="790"/>
          <ac:spMkLst>
            <pc:docMk/>
            <pc:sldMk cId="3250581116" sldId="483"/>
            <ac:spMk id="5971" creationId="{D5610FD9-0E16-409C-8427-E2260794006E}"/>
          </ac:spMkLst>
        </pc:spChg>
        <pc:spChg chg="mod">
          <ac:chgData name="Kolakowski, Artur" userId="9c34c8cc-b1df-44f6-bea5-dcf7a54ee35f" providerId="ADAL" clId="{19970B13-E101-4117-9908-6E061F982644}" dt="2022-07-14T08:45:11.155" v="7093" actId="790"/>
          <ac:spMkLst>
            <pc:docMk/>
            <pc:sldMk cId="3250581116" sldId="483"/>
            <ac:spMk id="5972" creationId="{26FEA0D0-0DAD-4EB1-B4FC-73F822DC9F65}"/>
          </ac:spMkLst>
        </pc:spChg>
        <pc:spChg chg="mod">
          <ac:chgData name="Kolakowski, Artur" userId="9c34c8cc-b1df-44f6-bea5-dcf7a54ee35f" providerId="ADAL" clId="{19970B13-E101-4117-9908-6E061F982644}" dt="2022-07-14T08:45:11.155" v="7094" actId="790"/>
          <ac:spMkLst>
            <pc:docMk/>
            <pc:sldMk cId="3250581116" sldId="483"/>
            <ac:spMk id="5973" creationId="{5ACB35D0-D44B-4FEB-9C3F-C6AF2043AF8A}"/>
          </ac:spMkLst>
        </pc:spChg>
        <pc:spChg chg="mod">
          <ac:chgData name="Kolakowski, Artur" userId="9c34c8cc-b1df-44f6-bea5-dcf7a54ee35f" providerId="ADAL" clId="{19970B13-E101-4117-9908-6E061F982644}" dt="2022-07-14T08:45:11.155" v="7095" actId="790"/>
          <ac:spMkLst>
            <pc:docMk/>
            <pc:sldMk cId="3250581116" sldId="483"/>
            <ac:spMk id="5974" creationId="{56BEF7A0-50AB-435F-9465-95C9F8BD329E}"/>
          </ac:spMkLst>
        </pc:spChg>
        <pc:spChg chg="mod">
          <ac:chgData name="Kolakowski, Artur" userId="9c34c8cc-b1df-44f6-bea5-dcf7a54ee35f" providerId="ADAL" clId="{19970B13-E101-4117-9908-6E061F982644}" dt="2022-07-14T08:45:11.155" v="7096" actId="790"/>
          <ac:spMkLst>
            <pc:docMk/>
            <pc:sldMk cId="3250581116" sldId="483"/>
            <ac:spMk id="5975" creationId="{5263C41A-038B-4FAB-995E-8CD400397F13}"/>
          </ac:spMkLst>
        </pc:spChg>
        <pc:spChg chg="mod">
          <ac:chgData name="Kolakowski, Artur" userId="9c34c8cc-b1df-44f6-bea5-dcf7a54ee35f" providerId="ADAL" clId="{19970B13-E101-4117-9908-6E061F982644}" dt="2022-07-14T08:45:11.155" v="7097" actId="790"/>
          <ac:spMkLst>
            <pc:docMk/>
            <pc:sldMk cId="3250581116" sldId="483"/>
            <ac:spMk id="5976" creationId="{1E9638B2-38F0-40A7-8D54-3B1EB6DEA5E4}"/>
          </ac:spMkLst>
        </pc:spChg>
        <pc:spChg chg="mod">
          <ac:chgData name="Kolakowski, Artur" userId="9c34c8cc-b1df-44f6-bea5-dcf7a54ee35f" providerId="ADAL" clId="{19970B13-E101-4117-9908-6E061F982644}" dt="2022-07-14T08:45:11.155" v="7098" actId="790"/>
          <ac:spMkLst>
            <pc:docMk/>
            <pc:sldMk cId="3250581116" sldId="483"/>
            <ac:spMk id="5977" creationId="{CCB307A9-AFD9-4FD3-9708-0C594631776C}"/>
          </ac:spMkLst>
        </pc:spChg>
        <pc:spChg chg="mod">
          <ac:chgData name="Kolakowski, Artur" userId="9c34c8cc-b1df-44f6-bea5-dcf7a54ee35f" providerId="ADAL" clId="{19970B13-E101-4117-9908-6E061F982644}" dt="2022-07-14T08:45:11.155" v="7099" actId="790"/>
          <ac:spMkLst>
            <pc:docMk/>
            <pc:sldMk cId="3250581116" sldId="483"/>
            <ac:spMk id="5978" creationId="{01F722F9-771E-49B5-9D0F-B6E01254BD52}"/>
          </ac:spMkLst>
        </pc:spChg>
        <pc:spChg chg="mod">
          <ac:chgData name="Kolakowski, Artur" userId="9c34c8cc-b1df-44f6-bea5-dcf7a54ee35f" providerId="ADAL" clId="{19970B13-E101-4117-9908-6E061F982644}" dt="2022-07-14T08:45:11.155" v="7100" actId="790"/>
          <ac:spMkLst>
            <pc:docMk/>
            <pc:sldMk cId="3250581116" sldId="483"/>
            <ac:spMk id="5979" creationId="{8AB3C033-4EEC-48A5-ADA0-5A9ECA26F946}"/>
          </ac:spMkLst>
        </pc:spChg>
        <pc:spChg chg="mod">
          <ac:chgData name="Kolakowski, Artur" userId="9c34c8cc-b1df-44f6-bea5-dcf7a54ee35f" providerId="ADAL" clId="{19970B13-E101-4117-9908-6E061F982644}" dt="2022-07-14T08:45:11.155" v="7101" actId="790"/>
          <ac:spMkLst>
            <pc:docMk/>
            <pc:sldMk cId="3250581116" sldId="483"/>
            <ac:spMk id="5980" creationId="{EFF0B89B-4A5F-4C04-BA4D-8DEAAC7D91D2}"/>
          </ac:spMkLst>
        </pc:spChg>
        <pc:spChg chg="mod">
          <ac:chgData name="Kolakowski, Artur" userId="9c34c8cc-b1df-44f6-bea5-dcf7a54ee35f" providerId="ADAL" clId="{19970B13-E101-4117-9908-6E061F982644}" dt="2022-07-14T08:45:11.163" v="7102" actId="790"/>
          <ac:spMkLst>
            <pc:docMk/>
            <pc:sldMk cId="3250581116" sldId="483"/>
            <ac:spMk id="5981" creationId="{D0665F6B-A43F-4014-AF47-81B2954822B3}"/>
          </ac:spMkLst>
        </pc:spChg>
        <pc:spChg chg="mod">
          <ac:chgData name="Kolakowski, Artur" userId="9c34c8cc-b1df-44f6-bea5-dcf7a54ee35f" providerId="ADAL" clId="{19970B13-E101-4117-9908-6E061F982644}" dt="2022-07-14T08:45:11.163" v="7103" actId="790"/>
          <ac:spMkLst>
            <pc:docMk/>
            <pc:sldMk cId="3250581116" sldId="483"/>
            <ac:spMk id="5982" creationId="{038432A7-CD37-4C49-8F8C-5C5525A075DE}"/>
          </ac:spMkLst>
        </pc:spChg>
        <pc:spChg chg="mod">
          <ac:chgData name="Kolakowski, Artur" userId="9c34c8cc-b1df-44f6-bea5-dcf7a54ee35f" providerId="ADAL" clId="{19970B13-E101-4117-9908-6E061F982644}" dt="2022-07-14T08:45:11.163" v="7104" actId="790"/>
          <ac:spMkLst>
            <pc:docMk/>
            <pc:sldMk cId="3250581116" sldId="483"/>
            <ac:spMk id="5983" creationId="{E620FECD-91F9-4A14-9718-044DE8D73257}"/>
          </ac:spMkLst>
        </pc:spChg>
        <pc:spChg chg="mod">
          <ac:chgData name="Kolakowski, Artur" userId="9c34c8cc-b1df-44f6-bea5-dcf7a54ee35f" providerId="ADAL" clId="{19970B13-E101-4117-9908-6E061F982644}" dt="2022-07-14T08:45:11.165" v="7105" actId="790"/>
          <ac:spMkLst>
            <pc:docMk/>
            <pc:sldMk cId="3250581116" sldId="483"/>
            <ac:spMk id="5984" creationId="{B0C51FDC-E661-4AC4-BB32-7614E217A0E9}"/>
          </ac:spMkLst>
        </pc:spChg>
        <pc:spChg chg="mod">
          <ac:chgData name="Kolakowski, Artur" userId="9c34c8cc-b1df-44f6-bea5-dcf7a54ee35f" providerId="ADAL" clId="{19970B13-E101-4117-9908-6E061F982644}" dt="2022-07-14T08:45:11.165" v="7106" actId="790"/>
          <ac:spMkLst>
            <pc:docMk/>
            <pc:sldMk cId="3250581116" sldId="483"/>
            <ac:spMk id="5985" creationId="{D3FE8116-CD09-4D35-BBDD-39F6BB5A11B3}"/>
          </ac:spMkLst>
        </pc:spChg>
        <pc:spChg chg="mod">
          <ac:chgData name="Kolakowski, Artur" userId="9c34c8cc-b1df-44f6-bea5-dcf7a54ee35f" providerId="ADAL" clId="{19970B13-E101-4117-9908-6E061F982644}" dt="2022-07-14T08:45:11.165" v="7107" actId="790"/>
          <ac:spMkLst>
            <pc:docMk/>
            <pc:sldMk cId="3250581116" sldId="483"/>
            <ac:spMk id="5986" creationId="{3086E4F9-6D93-4E55-8961-1C19F8960BB8}"/>
          </ac:spMkLst>
        </pc:spChg>
        <pc:spChg chg="mod">
          <ac:chgData name="Kolakowski, Artur" userId="9c34c8cc-b1df-44f6-bea5-dcf7a54ee35f" providerId="ADAL" clId="{19970B13-E101-4117-9908-6E061F982644}" dt="2022-07-14T08:45:11.165" v="7108" actId="790"/>
          <ac:spMkLst>
            <pc:docMk/>
            <pc:sldMk cId="3250581116" sldId="483"/>
            <ac:spMk id="5987" creationId="{CCE1D49B-696C-40CD-8194-9B5A427EE5BD}"/>
          </ac:spMkLst>
        </pc:spChg>
        <pc:spChg chg="mod">
          <ac:chgData name="Kolakowski, Artur" userId="9c34c8cc-b1df-44f6-bea5-dcf7a54ee35f" providerId="ADAL" clId="{19970B13-E101-4117-9908-6E061F982644}" dt="2022-07-14T08:45:11.165" v="7109" actId="790"/>
          <ac:spMkLst>
            <pc:docMk/>
            <pc:sldMk cId="3250581116" sldId="483"/>
            <ac:spMk id="5988" creationId="{D03F3BA5-402D-4207-A449-9764BFC09497}"/>
          </ac:spMkLst>
        </pc:spChg>
        <pc:spChg chg="mod">
          <ac:chgData name="Kolakowski, Artur" userId="9c34c8cc-b1df-44f6-bea5-dcf7a54ee35f" providerId="ADAL" clId="{19970B13-E101-4117-9908-6E061F982644}" dt="2022-07-14T08:45:11.165" v="7110" actId="790"/>
          <ac:spMkLst>
            <pc:docMk/>
            <pc:sldMk cId="3250581116" sldId="483"/>
            <ac:spMk id="5989" creationId="{2B70EE07-A5BE-4E6F-9CB0-8C8FAC656C24}"/>
          </ac:spMkLst>
        </pc:spChg>
        <pc:spChg chg="mod">
          <ac:chgData name="Kolakowski, Artur" userId="9c34c8cc-b1df-44f6-bea5-dcf7a54ee35f" providerId="ADAL" clId="{19970B13-E101-4117-9908-6E061F982644}" dt="2022-07-14T08:45:11.165" v="7111" actId="790"/>
          <ac:spMkLst>
            <pc:docMk/>
            <pc:sldMk cId="3250581116" sldId="483"/>
            <ac:spMk id="5990" creationId="{D0D6F73D-7A47-4D88-9190-82E0AE816738}"/>
          </ac:spMkLst>
        </pc:spChg>
        <pc:spChg chg="mod">
          <ac:chgData name="Kolakowski, Artur" userId="9c34c8cc-b1df-44f6-bea5-dcf7a54ee35f" providerId="ADAL" clId="{19970B13-E101-4117-9908-6E061F982644}" dt="2022-07-14T08:45:11.165" v="7112" actId="790"/>
          <ac:spMkLst>
            <pc:docMk/>
            <pc:sldMk cId="3250581116" sldId="483"/>
            <ac:spMk id="5991" creationId="{A25E8338-B1C4-4DE2-AC0D-871AAEEB3B79}"/>
          </ac:spMkLst>
        </pc:spChg>
        <pc:spChg chg="mod">
          <ac:chgData name="Kolakowski, Artur" userId="9c34c8cc-b1df-44f6-bea5-dcf7a54ee35f" providerId="ADAL" clId="{19970B13-E101-4117-9908-6E061F982644}" dt="2022-07-14T08:45:11.165" v="7113" actId="790"/>
          <ac:spMkLst>
            <pc:docMk/>
            <pc:sldMk cId="3250581116" sldId="483"/>
            <ac:spMk id="5992" creationId="{F61DF826-D4E0-4EC9-81CC-B2B96268CCA2}"/>
          </ac:spMkLst>
        </pc:spChg>
        <pc:spChg chg="mod">
          <ac:chgData name="Kolakowski, Artur" userId="9c34c8cc-b1df-44f6-bea5-dcf7a54ee35f" providerId="ADAL" clId="{19970B13-E101-4117-9908-6E061F982644}" dt="2022-07-14T08:45:11.165" v="7114" actId="790"/>
          <ac:spMkLst>
            <pc:docMk/>
            <pc:sldMk cId="3250581116" sldId="483"/>
            <ac:spMk id="5993" creationId="{CA56E6C2-C2B2-44C2-A710-C2D57EA141A9}"/>
          </ac:spMkLst>
        </pc:spChg>
        <pc:spChg chg="mod">
          <ac:chgData name="Kolakowski, Artur" userId="9c34c8cc-b1df-44f6-bea5-dcf7a54ee35f" providerId="ADAL" clId="{19970B13-E101-4117-9908-6E061F982644}" dt="2022-07-14T08:45:11.173" v="7115" actId="790"/>
          <ac:spMkLst>
            <pc:docMk/>
            <pc:sldMk cId="3250581116" sldId="483"/>
            <ac:spMk id="5994" creationId="{D4243EC9-C948-45E4-AB36-582905A2356F}"/>
          </ac:spMkLst>
        </pc:spChg>
        <pc:spChg chg="mod">
          <ac:chgData name="Kolakowski, Artur" userId="9c34c8cc-b1df-44f6-bea5-dcf7a54ee35f" providerId="ADAL" clId="{19970B13-E101-4117-9908-6E061F982644}" dt="2022-07-14T08:45:11.173" v="7116" actId="790"/>
          <ac:spMkLst>
            <pc:docMk/>
            <pc:sldMk cId="3250581116" sldId="483"/>
            <ac:spMk id="5995" creationId="{D947293F-69C6-46D3-A1CE-C2D186C2EDBF}"/>
          </ac:spMkLst>
        </pc:spChg>
        <pc:spChg chg="mod">
          <ac:chgData name="Kolakowski, Artur" userId="9c34c8cc-b1df-44f6-bea5-dcf7a54ee35f" providerId="ADAL" clId="{19970B13-E101-4117-9908-6E061F982644}" dt="2022-07-14T08:45:11.175" v="7117" actId="790"/>
          <ac:spMkLst>
            <pc:docMk/>
            <pc:sldMk cId="3250581116" sldId="483"/>
            <ac:spMk id="5996" creationId="{6E7D3D4C-82A2-4E0E-B4DB-E7EA760B7A11}"/>
          </ac:spMkLst>
        </pc:spChg>
        <pc:spChg chg="mod">
          <ac:chgData name="Kolakowski, Artur" userId="9c34c8cc-b1df-44f6-bea5-dcf7a54ee35f" providerId="ADAL" clId="{19970B13-E101-4117-9908-6E061F982644}" dt="2022-07-14T08:45:11.175" v="7118" actId="790"/>
          <ac:spMkLst>
            <pc:docMk/>
            <pc:sldMk cId="3250581116" sldId="483"/>
            <ac:spMk id="5997" creationId="{620C8ED2-3D11-4F7B-A9FA-E86BF8F53388}"/>
          </ac:spMkLst>
        </pc:spChg>
        <pc:spChg chg="mod">
          <ac:chgData name="Kolakowski, Artur" userId="9c34c8cc-b1df-44f6-bea5-dcf7a54ee35f" providerId="ADAL" clId="{19970B13-E101-4117-9908-6E061F982644}" dt="2022-07-14T08:45:11.175" v="7119" actId="790"/>
          <ac:spMkLst>
            <pc:docMk/>
            <pc:sldMk cId="3250581116" sldId="483"/>
            <ac:spMk id="5998" creationId="{2DCF6AED-5467-426B-9AD6-0C40DF6CA7CE}"/>
          </ac:spMkLst>
        </pc:spChg>
        <pc:spChg chg="mod">
          <ac:chgData name="Kolakowski, Artur" userId="9c34c8cc-b1df-44f6-bea5-dcf7a54ee35f" providerId="ADAL" clId="{19970B13-E101-4117-9908-6E061F982644}" dt="2022-07-14T08:45:11.175" v="7120" actId="790"/>
          <ac:spMkLst>
            <pc:docMk/>
            <pc:sldMk cId="3250581116" sldId="483"/>
            <ac:spMk id="5999" creationId="{703F2281-5BCB-407E-A1FA-EB31E1428932}"/>
          </ac:spMkLst>
        </pc:spChg>
        <pc:spChg chg="mod">
          <ac:chgData name="Kolakowski, Artur" userId="9c34c8cc-b1df-44f6-bea5-dcf7a54ee35f" providerId="ADAL" clId="{19970B13-E101-4117-9908-6E061F982644}" dt="2022-07-14T08:45:11.175" v="7121" actId="790"/>
          <ac:spMkLst>
            <pc:docMk/>
            <pc:sldMk cId="3250581116" sldId="483"/>
            <ac:spMk id="6000" creationId="{414FCD8D-771C-4ADD-9E3C-AE623CFEBE84}"/>
          </ac:spMkLst>
        </pc:spChg>
        <pc:spChg chg="mod">
          <ac:chgData name="Kolakowski, Artur" userId="9c34c8cc-b1df-44f6-bea5-dcf7a54ee35f" providerId="ADAL" clId="{19970B13-E101-4117-9908-6E061F982644}" dt="2022-07-14T08:45:11.175" v="7122" actId="790"/>
          <ac:spMkLst>
            <pc:docMk/>
            <pc:sldMk cId="3250581116" sldId="483"/>
            <ac:spMk id="6001" creationId="{D5F63606-1634-4FF9-B93E-35E6D2FCEA8F}"/>
          </ac:spMkLst>
        </pc:spChg>
        <pc:spChg chg="mod">
          <ac:chgData name="Kolakowski, Artur" userId="9c34c8cc-b1df-44f6-bea5-dcf7a54ee35f" providerId="ADAL" clId="{19970B13-E101-4117-9908-6E061F982644}" dt="2022-07-14T08:45:11.175" v="7123" actId="790"/>
          <ac:spMkLst>
            <pc:docMk/>
            <pc:sldMk cId="3250581116" sldId="483"/>
            <ac:spMk id="6002" creationId="{B9C22B82-D77B-44F2-90BC-682A56AA3C8F}"/>
          </ac:spMkLst>
        </pc:spChg>
        <pc:spChg chg="mod">
          <ac:chgData name="Kolakowski, Artur" userId="9c34c8cc-b1df-44f6-bea5-dcf7a54ee35f" providerId="ADAL" clId="{19970B13-E101-4117-9908-6E061F982644}" dt="2022-07-14T08:45:11.175" v="7124" actId="790"/>
          <ac:spMkLst>
            <pc:docMk/>
            <pc:sldMk cId="3250581116" sldId="483"/>
            <ac:spMk id="6003" creationId="{623084C4-22F4-42D7-874A-17D0863B1BD2}"/>
          </ac:spMkLst>
        </pc:spChg>
        <pc:spChg chg="mod">
          <ac:chgData name="Kolakowski, Artur" userId="9c34c8cc-b1df-44f6-bea5-dcf7a54ee35f" providerId="ADAL" clId="{19970B13-E101-4117-9908-6E061F982644}" dt="2022-07-14T08:45:11.175" v="7125" actId="790"/>
          <ac:spMkLst>
            <pc:docMk/>
            <pc:sldMk cId="3250581116" sldId="483"/>
            <ac:spMk id="6004" creationId="{2180EB5A-B090-40FB-B165-F808D1321887}"/>
          </ac:spMkLst>
        </pc:spChg>
        <pc:spChg chg="mod">
          <ac:chgData name="Kolakowski, Artur" userId="9c34c8cc-b1df-44f6-bea5-dcf7a54ee35f" providerId="ADAL" clId="{19970B13-E101-4117-9908-6E061F982644}" dt="2022-07-14T08:45:11.175" v="7126" actId="790"/>
          <ac:spMkLst>
            <pc:docMk/>
            <pc:sldMk cId="3250581116" sldId="483"/>
            <ac:spMk id="6005" creationId="{516EF8AC-0494-4123-8922-469D638975C5}"/>
          </ac:spMkLst>
        </pc:spChg>
        <pc:spChg chg="mod">
          <ac:chgData name="Kolakowski, Artur" userId="9c34c8cc-b1df-44f6-bea5-dcf7a54ee35f" providerId="ADAL" clId="{19970B13-E101-4117-9908-6E061F982644}" dt="2022-07-14T08:45:11.183" v="7127" actId="790"/>
          <ac:spMkLst>
            <pc:docMk/>
            <pc:sldMk cId="3250581116" sldId="483"/>
            <ac:spMk id="6006" creationId="{04FB393C-308A-48E0-80C1-85FFC653AF19}"/>
          </ac:spMkLst>
        </pc:spChg>
        <pc:spChg chg="mod">
          <ac:chgData name="Kolakowski, Artur" userId="9c34c8cc-b1df-44f6-bea5-dcf7a54ee35f" providerId="ADAL" clId="{19970B13-E101-4117-9908-6E061F982644}" dt="2022-07-14T08:45:11.183" v="7128" actId="790"/>
          <ac:spMkLst>
            <pc:docMk/>
            <pc:sldMk cId="3250581116" sldId="483"/>
            <ac:spMk id="6007" creationId="{EC7B9DBC-C905-4404-A8A8-8D17241E72FB}"/>
          </ac:spMkLst>
        </pc:spChg>
        <pc:spChg chg="mod">
          <ac:chgData name="Kolakowski, Artur" userId="9c34c8cc-b1df-44f6-bea5-dcf7a54ee35f" providerId="ADAL" clId="{19970B13-E101-4117-9908-6E061F982644}" dt="2022-07-14T08:45:11.183" v="7129" actId="790"/>
          <ac:spMkLst>
            <pc:docMk/>
            <pc:sldMk cId="3250581116" sldId="483"/>
            <ac:spMk id="6008" creationId="{B8462ED8-B5D6-44A7-926E-3BACCC6768E0}"/>
          </ac:spMkLst>
        </pc:spChg>
        <pc:spChg chg="mod">
          <ac:chgData name="Kolakowski, Artur" userId="9c34c8cc-b1df-44f6-bea5-dcf7a54ee35f" providerId="ADAL" clId="{19970B13-E101-4117-9908-6E061F982644}" dt="2022-07-14T08:45:11.185" v="7130" actId="790"/>
          <ac:spMkLst>
            <pc:docMk/>
            <pc:sldMk cId="3250581116" sldId="483"/>
            <ac:spMk id="6009" creationId="{0959878F-67F7-4A4B-8468-CC17A5D6D530}"/>
          </ac:spMkLst>
        </pc:spChg>
        <pc:spChg chg="mod">
          <ac:chgData name="Kolakowski, Artur" userId="9c34c8cc-b1df-44f6-bea5-dcf7a54ee35f" providerId="ADAL" clId="{19970B13-E101-4117-9908-6E061F982644}" dt="2022-07-14T08:45:11.185" v="7131" actId="790"/>
          <ac:spMkLst>
            <pc:docMk/>
            <pc:sldMk cId="3250581116" sldId="483"/>
            <ac:spMk id="6010" creationId="{E867977A-F6DE-4260-965C-E0767B3063C1}"/>
          </ac:spMkLst>
        </pc:spChg>
        <pc:spChg chg="mod">
          <ac:chgData name="Kolakowski, Artur" userId="9c34c8cc-b1df-44f6-bea5-dcf7a54ee35f" providerId="ADAL" clId="{19970B13-E101-4117-9908-6E061F982644}" dt="2022-07-14T08:45:11.185" v="7132" actId="790"/>
          <ac:spMkLst>
            <pc:docMk/>
            <pc:sldMk cId="3250581116" sldId="483"/>
            <ac:spMk id="6011" creationId="{E9966085-DC3C-4579-9F73-716EEA8A6640}"/>
          </ac:spMkLst>
        </pc:spChg>
        <pc:spChg chg="mod">
          <ac:chgData name="Kolakowski, Artur" userId="9c34c8cc-b1df-44f6-bea5-dcf7a54ee35f" providerId="ADAL" clId="{19970B13-E101-4117-9908-6E061F982644}" dt="2022-07-14T08:45:11.185" v="7133" actId="790"/>
          <ac:spMkLst>
            <pc:docMk/>
            <pc:sldMk cId="3250581116" sldId="483"/>
            <ac:spMk id="6012" creationId="{005CC988-9768-4CF0-968B-5DE77CD35F58}"/>
          </ac:spMkLst>
        </pc:spChg>
        <pc:spChg chg="mod">
          <ac:chgData name="Kolakowski, Artur" userId="9c34c8cc-b1df-44f6-bea5-dcf7a54ee35f" providerId="ADAL" clId="{19970B13-E101-4117-9908-6E061F982644}" dt="2022-07-14T08:45:11.185" v="7134" actId="790"/>
          <ac:spMkLst>
            <pc:docMk/>
            <pc:sldMk cId="3250581116" sldId="483"/>
            <ac:spMk id="6013" creationId="{9478EA99-8F25-44BF-B707-A98ED2436D4F}"/>
          </ac:spMkLst>
        </pc:spChg>
        <pc:spChg chg="mod">
          <ac:chgData name="Kolakowski, Artur" userId="9c34c8cc-b1df-44f6-bea5-dcf7a54ee35f" providerId="ADAL" clId="{19970B13-E101-4117-9908-6E061F982644}" dt="2022-07-14T08:45:11.185" v="7135" actId="790"/>
          <ac:spMkLst>
            <pc:docMk/>
            <pc:sldMk cId="3250581116" sldId="483"/>
            <ac:spMk id="6014" creationId="{EF9F7FD5-5B7A-42B9-8F18-A5CF25520120}"/>
          </ac:spMkLst>
        </pc:spChg>
        <pc:spChg chg="mod">
          <ac:chgData name="Kolakowski, Artur" userId="9c34c8cc-b1df-44f6-bea5-dcf7a54ee35f" providerId="ADAL" clId="{19970B13-E101-4117-9908-6E061F982644}" dt="2022-07-14T08:45:11.185" v="7136" actId="790"/>
          <ac:spMkLst>
            <pc:docMk/>
            <pc:sldMk cId="3250581116" sldId="483"/>
            <ac:spMk id="6015" creationId="{7D495CB0-EE05-4231-A677-676ECFF8755E}"/>
          </ac:spMkLst>
        </pc:spChg>
        <pc:spChg chg="mod">
          <ac:chgData name="Kolakowski, Artur" userId="9c34c8cc-b1df-44f6-bea5-dcf7a54ee35f" providerId="ADAL" clId="{19970B13-E101-4117-9908-6E061F982644}" dt="2022-07-14T08:45:11.185" v="7137" actId="790"/>
          <ac:spMkLst>
            <pc:docMk/>
            <pc:sldMk cId="3250581116" sldId="483"/>
            <ac:spMk id="6016" creationId="{FA07F7CF-2962-4E79-A4BE-F67689A94714}"/>
          </ac:spMkLst>
        </pc:spChg>
        <pc:spChg chg="mod">
          <ac:chgData name="Kolakowski, Artur" userId="9c34c8cc-b1df-44f6-bea5-dcf7a54ee35f" providerId="ADAL" clId="{19970B13-E101-4117-9908-6E061F982644}" dt="2022-07-14T08:45:11.185" v="7138" actId="790"/>
          <ac:spMkLst>
            <pc:docMk/>
            <pc:sldMk cId="3250581116" sldId="483"/>
            <ac:spMk id="6017" creationId="{17FA6209-842C-47DC-B17F-D1E0FF9D8EF4}"/>
          </ac:spMkLst>
        </pc:spChg>
        <pc:spChg chg="mod">
          <ac:chgData name="Kolakowski, Artur" userId="9c34c8cc-b1df-44f6-bea5-dcf7a54ee35f" providerId="ADAL" clId="{19970B13-E101-4117-9908-6E061F982644}" dt="2022-07-14T08:45:11.185" v="7139" actId="790"/>
          <ac:spMkLst>
            <pc:docMk/>
            <pc:sldMk cId="3250581116" sldId="483"/>
            <ac:spMk id="6018" creationId="{625EF931-60E3-471C-AA0F-73A4FC55D1C6}"/>
          </ac:spMkLst>
        </pc:spChg>
        <pc:spChg chg="mod">
          <ac:chgData name="Kolakowski, Artur" userId="9c34c8cc-b1df-44f6-bea5-dcf7a54ee35f" providerId="ADAL" clId="{19970B13-E101-4117-9908-6E061F982644}" dt="2022-07-14T08:45:11.193" v="7140" actId="790"/>
          <ac:spMkLst>
            <pc:docMk/>
            <pc:sldMk cId="3250581116" sldId="483"/>
            <ac:spMk id="6019" creationId="{0EBD409D-F4E9-4C90-B135-D6104C97F031}"/>
          </ac:spMkLst>
        </pc:spChg>
        <pc:spChg chg="mod">
          <ac:chgData name="Kolakowski, Artur" userId="9c34c8cc-b1df-44f6-bea5-dcf7a54ee35f" providerId="ADAL" clId="{19970B13-E101-4117-9908-6E061F982644}" dt="2022-07-14T08:45:11.193" v="7141" actId="790"/>
          <ac:spMkLst>
            <pc:docMk/>
            <pc:sldMk cId="3250581116" sldId="483"/>
            <ac:spMk id="6020" creationId="{8E909872-A281-4B22-ACA6-995D4E69FE2A}"/>
          </ac:spMkLst>
        </pc:spChg>
        <pc:spChg chg="mod">
          <ac:chgData name="Kolakowski, Artur" userId="9c34c8cc-b1df-44f6-bea5-dcf7a54ee35f" providerId="ADAL" clId="{19970B13-E101-4117-9908-6E061F982644}" dt="2022-07-14T08:45:11.195" v="7142" actId="790"/>
          <ac:spMkLst>
            <pc:docMk/>
            <pc:sldMk cId="3250581116" sldId="483"/>
            <ac:spMk id="6021" creationId="{5F70EBC3-4EEE-4EDC-8C2B-72AC2910E111}"/>
          </ac:spMkLst>
        </pc:spChg>
        <pc:spChg chg="mod">
          <ac:chgData name="Kolakowski, Artur" userId="9c34c8cc-b1df-44f6-bea5-dcf7a54ee35f" providerId="ADAL" clId="{19970B13-E101-4117-9908-6E061F982644}" dt="2022-07-14T08:45:11.195" v="7143" actId="790"/>
          <ac:spMkLst>
            <pc:docMk/>
            <pc:sldMk cId="3250581116" sldId="483"/>
            <ac:spMk id="6022" creationId="{08DBD996-D825-4C5B-A72B-7DDA51C2CAD5}"/>
          </ac:spMkLst>
        </pc:spChg>
        <pc:spChg chg="mod">
          <ac:chgData name="Kolakowski, Artur" userId="9c34c8cc-b1df-44f6-bea5-dcf7a54ee35f" providerId="ADAL" clId="{19970B13-E101-4117-9908-6E061F982644}" dt="2022-07-14T08:45:11.195" v="7144" actId="790"/>
          <ac:spMkLst>
            <pc:docMk/>
            <pc:sldMk cId="3250581116" sldId="483"/>
            <ac:spMk id="6023" creationId="{9EA43238-4D60-4BE3-BCF3-570B3CE90971}"/>
          </ac:spMkLst>
        </pc:spChg>
        <pc:spChg chg="mod">
          <ac:chgData name="Kolakowski, Artur" userId="9c34c8cc-b1df-44f6-bea5-dcf7a54ee35f" providerId="ADAL" clId="{19970B13-E101-4117-9908-6E061F982644}" dt="2022-07-14T08:45:11.195" v="7145" actId="790"/>
          <ac:spMkLst>
            <pc:docMk/>
            <pc:sldMk cId="3250581116" sldId="483"/>
            <ac:spMk id="6024" creationId="{64CF0020-44E0-4424-9097-1694091EF065}"/>
          </ac:spMkLst>
        </pc:spChg>
        <pc:spChg chg="mod">
          <ac:chgData name="Kolakowski, Artur" userId="9c34c8cc-b1df-44f6-bea5-dcf7a54ee35f" providerId="ADAL" clId="{19970B13-E101-4117-9908-6E061F982644}" dt="2022-07-14T08:45:11.195" v="7146" actId="790"/>
          <ac:spMkLst>
            <pc:docMk/>
            <pc:sldMk cId="3250581116" sldId="483"/>
            <ac:spMk id="6025" creationId="{298EE23F-5869-40D6-958D-4C51A08C26BE}"/>
          </ac:spMkLst>
        </pc:spChg>
        <pc:spChg chg="mod">
          <ac:chgData name="Kolakowski, Artur" userId="9c34c8cc-b1df-44f6-bea5-dcf7a54ee35f" providerId="ADAL" clId="{19970B13-E101-4117-9908-6E061F982644}" dt="2022-07-14T08:45:11.195" v="7147" actId="790"/>
          <ac:spMkLst>
            <pc:docMk/>
            <pc:sldMk cId="3250581116" sldId="483"/>
            <ac:spMk id="6026" creationId="{06C6EFDB-6EAB-4710-BE9E-B33BC3CE95F8}"/>
          </ac:spMkLst>
        </pc:spChg>
        <pc:spChg chg="mod">
          <ac:chgData name="Kolakowski, Artur" userId="9c34c8cc-b1df-44f6-bea5-dcf7a54ee35f" providerId="ADAL" clId="{19970B13-E101-4117-9908-6E061F982644}" dt="2022-07-14T08:45:11.195" v="7148" actId="790"/>
          <ac:spMkLst>
            <pc:docMk/>
            <pc:sldMk cId="3250581116" sldId="483"/>
            <ac:spMk id="6027" creationId="{84B47E6C-F127-4A09-9144-92CA2AFAADCF}"/>
          </ac:spMkLst>
        </pc:spChg>
        <pc:spChg chg="mod">
          <ac:chgData name="Kolakowski, Artur" userId="9c34c8cc-b1df-44f6-bea5-dcf7a54ee35f" providerId="ADAL" clId="{19970B13-E101-4117-9908-6E061F982644}" dt="2022-07-14T08:45:11.195" v="7149" actId="790"/>
          <ac:spMkLst>
            <pc:docMk/>
            <pc:sldMk cId="3250581116" sldId="483"/>
            <ac:spMk id="6028" creationId="{0621E5B0-45CE-4DAB-A381-5573D46E808C}"/>
          </ac:spMkLst>
        </pc:spChg>
        <pc:spChg chg="mod">
          <ac:chgData name="Kolakowski, Artur" userId="9c34c8cc-b1df-44f6-bea5-dcf7a54ee35f" providerId="ADAL" clId="{19970B13-E101-4117-9908-6E061F982644}" dt="2022-07-14T08:45:11.195" v="7150" actId="790"/>
          <ac:spMkLst>
            <pc:docMk/>
            <pc:sldMk cId="3250581116" sldId="483"/>
            <ac:spMk id="6029" creationId="{4501C41C-BB56-4FA9-812D-1F7D97B0E0F9}"/>
          </ac:spMkLst>
        </pc:spChg>
        <pc:spChg chg="mod">
          <ac:chgData name="Kolakowski, Artur" userId="9c34c8cc-b1df-44f6-bea5-dcf7a54ee35f" providerId="ADAL" clId="{19970B13-E101-4117-9908-6E061F982644}" dt="2022-07-14T08:45:11.203" v="7151" actId="790"/>
          <ac:spMkLst>
            <pc:docMk/>
            <pc:sldMk cId="3250581116" sldId="483"/>
            <ac:spMk id="6030" creationId="{0F76125E-6A85-4A9B-A8B8-C9318EA15C47}"/>
          </ac:spMkLst>
        </pc:spChg>
        <pc:spChg chg="mod">
          <ac:chgData name="Kolakowski, Artur" userId="9c34c8cc-b1df-44f6-bea5-dcf7a54ee35f" providerId="ADAL" clId="{19970B13-E101-4117-9908-6E061F982644}" dt="2022-07-14T08:45:11.203" v="7152" actId="790"/>
          <ac:spMkLst>
            <pc:docMk/>
            <pc:sldMk cId="3250581116" sldId="483"/>
            <ac:spMk id="6031" creationId="{67C17E17-3306-4C44-B55C-5C86B06731D7}"/>
          </ac:spMkLst>
        </pc:spChg>
        <pc:spChg chg="mod">
          <ac:chgData name="Kolakowski, Artur" userId="9c34c8cc-b1df-44f6-bea5-dcf7a54ee35f" providerId="ADAL" clId="{19970B13-E101-4117-9908-6E061F982644}" dt="2022-07-14T08:45:11.205" v="7153" actId="790"/>
          <ac:spMkLst>
            <pc:docMk/>
            <pc:sldMk cId="3250581116" sldId="483"/>
            <ac:spMk id="6032" creationId="{F96B079C-CE3F-4039-81C1-A95194AE563F}"/>
          </ac:spMkLst>
        </pc:spChg>
        <pc:spChg chg="mod">
          <ac:chgData name="Kolakowski, Artur" userId="9c34c8cc-b1df-44f6-bea5-dcf7a54ee35f" providerId="ADAL" clId="{19970B13-E101-4117-9908-6E061F982644}" dt="2022-07-14T08:45:11.205" v="7154" actId="790"/>
          <ac:spMkLst>
            <pc:docMk/>
            <pc:sldMk cId="3250581116" sldId="483"/>
            <ac:spMk id="6033" creationId="{D64E85A4-50E5-41E7-ACCA-3405C0C75F97}"/>
          </ac:spMkLst>
        </pc:spChg>
        <pc:spChg chg="mod">
          <ac:chgData name="Kolakowski, Artur" userId="9c34c8cc-b1df-44f6-bea5-dcf7a54ee35f" providerId="ADAL" clId="{19970B13-E101-4117-9908-6E061F982644}" dt="2022-07-14T08:45:11.205" v="7155" actId="790"/>
          <ac:spMkLst>
            <pc:docMk/>
            <pc:sldMk cId="3250581116" sldId="483"/>
            <ac:spMk id="6034" creationId="{F3BCAC83-4B9A-4C9F-87E4-81D77A35861C}"/>
          </ac:spMkLst>
        </pc:spChg>
        <pc:spChg chg="mod">
          <ac:chgData name="Kolakowski, Artur" userId="9c34c8cc-b1df-44f6-bea5-dcf7a54ee35f" providerId="ADAL" clId="{19970B13-E101-4117-9908-6E061F982644}" dt="2022-07-14T08:45:11.205" v="7156" actId="790"/>
          <ac:spMkLst>
            <pc:docMk/>
            <pc:sldMk cId="3250581116" sldId="483"/>
            <ac:spMk id="6035" creationId="{DC00C645-719E-453A-AE19-1CA43FC5C220}"/>
          </ac:spMkLst>
        </pc:spChg>
        <pc:spChg chg="mod">
          <ac:chgData name="Kolakowski, Artur" userId="9c34c8cc-b1df-44f6-bea5-dcf7a54ee35f" providerId="ADAL" clId="{19970B13-E101-4117-9908-6E061F982644}" dt="2022-07-14T08:45:11.205" v="7157" actId="790"/>
          <ac:spMkLst>
            <pc:docMk/>
            <pc:sldMk cId="3250581116" sldId="483"/>
            <ac:spMk id="6036" creationId="{8543F726-A946-4B2D-A5A4-DDF1F7943A24}"/>
          </ac:spMkLst>
        </pc:spChg>
        <pc:spChg chg="mod">
          <ac:chgData name="Kolakowski, Artur" userId="9c34c8cc-b1df-44f6-bea5-dcf7a54ee35f" providerId="ADAL" clId="{19970B13-E101-4117-9908-6E061F982644}" dt="2022-07-14T08:45:11.205" v="7158" actId="790"/>
          <ac:spMkLst>
            <pc:docMk/>
            <pc:sldMk cId="3250581116" sldId="483"/>
            <ac:spMk id="6037" creationId="{B24948B2-2894-49F6-B72F-E1CBA3D6ACE0}"/>
          </ac:spMkLst>
        </pc:spChg>
        <pc:spChg chg="mod">
          <ac:chgData name="Kolakowski, Artur" userId="9c34c8cc-b1df-44f6-bea5-dcf7a54ee35f" providerId="ADAL" clId="{19970B13-E101-4117-9908-6E061F982644}" dt="2022-07-14T08:45:11.205" v="7159" actId="790"/>
          <ac:spMkLst>
            <pc:docMk/>
            <pc:sldMk cId="3250581116" sldId="483"/>
            <ac:spMk id="6038" creationId="{B24425F3-A1AF-4713-B1B7-EDB805FE34E8}"/>
          </ac:spMkLst>
        </pc:spChg>
        <pc:spChg chg="mod">
          <ac:chgData name="Kolakowski, Artur" userId="9c34c8cc-b1df-44f6-bea5-dcf7a54ee35f" providerId="ADAL" clId="{19970B13-E101-4117-9908-6E061F982644}" dt="2022-07-14T08:45:11.205" v="7160" actId="790"/>
          <ac:spMkLst>
            <pc:docMk/>
            <pc:sldMk cId="3250581116" sldId="483"/>
            <ac:spMk id="6039" creationId="{3AF6AB3D-3CD2-4B50-8600-0F17E77F3C72}"/>
          </ac:spMkLst>
        </pc:spChg>
        <pc:spChg chg="mod">
          <ac:chgData name="Kolakowski, Artur" userId="9c34c8cc-b1df-44f6-bea5-dcf7a54ee35f" providerId="ADAL" clId="{19970B13-E101-4117-9908-6E061F982644}" dt="2022-07-14T08:45:11.205" v="7161" actId="790"/>
          <ac:spMkLst>
            <pc:docMk/>
            <pc:sldMk cId="3250581116" sldId="483"/>
            <ac:spMk id="6040" creationId="{19308192-C396-4365-8648-18260F546D7D}"/>
          </ac:spMkLst>
        </pc:spChg>
        <pc:spChg chg="mod">
          <ac:chgData name="Kolakowski, Artur" userId="9c34c8cc-b1df-44f6-bea5-dcf7a54ee35f" providerId="ADAL" clId="{19970B13-E101-4117-9908-6E061F982644}" dt="2022-07-14T08:45:11.205" v="7162" actId="790"/>
          <ac:spMkLst>
            <pc:docMk/>
            <pc:sldMk cId="3250581116" sldId="483"/>
            <ac:spMk id="6041" creationId="{027E52E4-C714-4494-871D-066815BEE553}"/>
          </ac:spMkLst>
        </pc:spChg>
        <pc:spChg chg="mod">
          <ac:chgData name="Kolakowski, Artur" userId="9c34c8cc-b1df-44f6-bea5-dcf7a54ee35f" providerId="ADAL" clId="{19970B13-E101-4117-9908-6E061F982644}" dt="2022-07-14T08:45:11.214" v="7163" actId="790"/>
          <ac:spMkLst>
            <pc:docMk/>
            <pc:sldMk cId="3250581116" sldId="483"/>
            <ac:spMk id="6042" creationId="{67CD5349-8A93-42DF-A3C5-20305BAE7398}"/>
          </ac:spMkLst>
        </pc:spChg>
        <pc:spChg chg="mod">
          <ac:chgData name="Kolakowski, Artur" userId="9c34c8cc-b1df-44f6-bea5-dcf7a54ee35f" providerId="ADAL" clId="{19970B13-E101-4117-9908-6E061F982644}" dt="2022-07-14T08:45:11.214" v="7164" actId="790"/>
          <ac:spMkLst>
            <pc:docMk/>
            <pc:sldMk cId="3250581116" sldId="483"/>
            <ac:spMk id="6043" creationId="{1713D547-9A62-45E3-916F-60267B2EDA5F}"/>
          </ac:spMkLst>
        </pc:spChg>
        <pc:spChg chg="mod">
          <ac:chgData name="Kolakowski, Artur" userId="9c34c8cc-b1df-44f6-bea5-dcf7a54ee35f" providerId="ADAL" clId="{19970B13-E101-4117-9908-6E061F982644}" dt="2022-07-14T08:45:11.216" v="7165" actId="790"/>
          <ac:spMkLst>
            <pc:docMk/>
            <pc:sldMk cId="3250581116" sldId="483"/>
            <ac:spMk id="6044" creationId="{5E19A132-3EA7-4F4E-B88F-8A54C24B8386}"/>
          </ac:spMkLst>
        </pc:spChg>
        <pc:spChg chg="mod">
          <ac:chgData name="Kolakowski, Artur" userId="9c34c8cc-b1df-44f6-bea5-dcf7a54ee35f" providerId="ADAL" clId="{19970B13-E101-4117-9908-6E061F982644}" dt="2022-07-14T08:45:11.216" v="7166" actId="790"/>
          <ac:spMkLst>
            <pc:docMk/>
            <pc:sldMk cId="3250581116" sldId="483"/>
            <ac:spMk id="6045" creationId="{515A9031-FA85-45AF-85ED-5D5AE334E3BE}"/>
          </ac:spMkLst>
        </pc:spChg>
        <pc:spChg chg="mod">
          <ac:chgData name="Kolakowski, Artur" userId="9c34c8cc-b1df-44f6-bea5-dcf7a54ee35f" providerId="ADAL" clId="{19970B13-E101-4117-9908-6E061F982644}" dt="2022-07-14T08:45:11.216" v="7167" actId="790"/>
          <ac:spMkLst>
            <pc:docMk/>
            <pc:sldMk cId="3250581116" sldId="483"/>
            <ac:spMk id="6046" creationId="{7D884BAD-05B4-49F1-80B8-58F8ACB6EBA3}"/>
          </ac:spMkLst>
        </pc:spChg>
        <pc:spChg chg="mod">
          <ac:chgData name="Kolakowski, Artur" userId="9c34c8cc-b1df-44f6-bea5-dcf7a54ee35f" providerId="ADAL" clId="{19970B13-E101-4117-9908-6E061F982644}" dt="2022-07-14T08:45:11.216" v="7168" actId="790"/>
          <ac:spMkLst>
            <pc:docMk/>
            <pc:sldMk cId="3250581116" sldId="483"/>
            <ac:spMk id="6047" creationId="{9213BB7A-CCA7-4080-ABA6-732A786731E2}"/>
          </ac:spMkLst>
        </pc:spChg>
        <pc:spChg chg="mod">
          <ac:chgData name="Kolakowski, Artur" userId="9c34c8cc-b1df-44f6-bea5-dcf7a54ee35f" providerId="ADAL" clId="{19970B13-E101-4117-9908-6E061F982644}" dt="2022-07-14T08:45:11.216" v="7169" actId="790"/>
          <ac:spMkLst>
            <pc:docMk/>
            <pc:sldMk cId="3250581116" sldId="483"/>
            <ac:spMk id="6048" creationId="{5D16FC8E-BD4C-4576-8168-0AE3C4729CB3}"/>
          </ac:spMkLst>
        </pc:spChg>
        <pc:spChg chg="mod">
          <ac:chgData name="Kolakowski, Artur" userId="9c34c8cc-b1df-44f6-bea5-dcf7a54ee35f" providerId="ADAL" clId="{19970B13-E101-4117-9908-6E061F982644}" dt="2022-07-14T08:45:11.216" v="7170" actId="790"/>
          <ac:spMkLst>
            <pc:docMk/>
            <pc:sldMk cId="3250581116" sldId="483"/>
            <ac:spMk id="6049" creationId="{8E312BAF-716E-47CD-A4FF-2E5EFCDE6D96}"/>
          </ac:spMkLst>
        </pc:spChg>
        <pc:spChg chg="mod">
          <ac:chgData name="Kolakowski, Artur" userId="9c34c8cc-b1df-44f6-bea5-dcf7a54ee35f" providerId="ADAL" clId="{19970B13-E101-4117-9908-6E061F982644}" dt="2022-07-14T08:45:11.216" v="7171" actId="790"/>
          <ac:spMkLst>
            <pc:docMk/>
            <pc:sldMk cId="3250581116" sldId="483"/>
            <ac:spMk id="6050" creationId="{F72FF26F-1062-4075-A07F-0A6DC888B5FF}"/>
          </ac:spMkLst>
        </pc:spChg>
        <pc:spChg chg="mod">
          <ac:chgData name="Kolakowski, Artur" userId="9c34c8cc-b1df-44f6-bea5-dcf7a54ee35f" providerId="ADAL" clId="{19970B13-E101-4117-9908-6E061F982644}" dt="2022-07-14T08:45:11.216" v="7172" actId="790"/>
          <ac:spMkLst>
            <pc:docMk/>
            <pc:sldMk cId="3250581116" sldId="483"/>
            <ac:spMk id="6051" creationId="{AF2FDA07-1D6B-495B-A899-9BD3CA539826}"/>
          </ac:spMkLst>
        </pc:spChg>
        <pc:spChg chg="mod">
          <ac:chgData name="Kolakowski, Artur" userId="9c34c8cc-b1df-44f6-bea5-dcf7a54ee35f" providerId="ADAL" clId="{19970B13-E101-4117-9908-6E061F982644}" dt="2022-07-14T08:45:11.216" v="7173" actId="790"/>
          <ac:spMkLst>
            <pc:docMk/>
            <pc:sldMk cId="3250581116" sldId="483"/>
            <ac:spMk id="6052" creationId="{A5EF0CFC-E6A2-45B7-85A4-5A4167845423}"/>
          </ac:spMkLst>
        </pc:spChg>
        <pc:spChg chg="mod">
          <ac:chgData name="Kolakowski, Artur" userId="9c34c8cc-b1df-44f6-bea5-dcf7a54ee35f" providerId="ADAL" clId="{19970B13-E101-4117-9908-6E061F982644}" dt="2022-07-14T08:45:11.224" v="7174" actId="790"/>
          <ac:spMkLst>
            <pc:docMk/>
            <pc:sldMk cId="3250581116" sldId="483"/>
            <ac:spMk id="6053" creationId="{DE8C201F-F7BB-4E0A-90C8-18DA5E37DA5E}"/>
          </ac:spMkLst>
        </pc:spChg>
        <pc:spChg chg="mod">
          <ac:chgData name="Kolakowski, Artur" userId="9c34c8cc-b1df-44f6-bea5-dcf7a54ee35f" providerId="ADAL" clId="{19970B13-E101-4117-9908-6E061F982644}" dt="2022-07-14T08:45:11.224" v="7175" actId="790"/>
          <ac:spMkLst>
            <pc:docMk/>
            <pc:sldMk cId="3250581116" sldId="483"/>
            <ac:spMk id="6054" creationId="{96EC17A6-5B46-4502-8347-5A1E563B5C77}"/>
          </ac:spMkLst>
        </pc:spChg>
        <pc:spChg chg="mod">
          <ac:chgData name="Kolakowski, Artur" userId="9c34c8cc-b1df-44f6-bea5-dcf7a54ee35f" providerId="ADAL" clId="{19970B13-E101-4117-9908-6E061F982644}" dt="2022-07-14T08:45:11.224" v="7176" actId="790"/>
          <ac:spMkLst>
            <pc:docMk/>
            <pc:sldMk cId="3250581116" sldId="483"/>
            <ac:spMk id="6055" creationId="{D3040ED9-226D-4A90-9D60-2DBE7E4F7362}"/>
          </ac:spMkLst>
        </pc:spChg>
        <pc:spChg chg="mod">
          <ac:chgData name="Kolakowski, Artur" userId="9c34c8cc-b1df-44f6-bea5-dcf7a54ee35f" providerId="ADAL" clId="{19970B13-E101-4117-9908-6E061F982644}" dt="2022-07-14T08:45:11.226" v="7177" actId="790"/>
          <ac:spMkLst>
            <pc:docMk/>
            <pc:sldMk cId="3250581116" sldId="483"/>
            <ac:spMk id="6056" creationId="{BB37F645-E599-4CE0-A8F9-1451F96CDE71}"/>
          </ac:spMkLst>
        </pc:spChg>
        <pc:spChg chg="mod">
          <ac:chgData name="Kolakowski, Artur" userId="9c34c8cc-b1df-44f6-bea5-dcf7a54ee35f" providerId="ADAL" clId="{19970B13-E101-4117-9908-6E061F982644}" dt="2022-07-14T08:45:11.226" v="7178" actId="790"/>
          <ac:spMkLst>
            <pc:docMk/>
            <pc:sldMk cId="3250581116" sldId="483"/>
            <ac:spMk id="6057" creationId="{990D8941-EB16-44FF-8AA1-C6AE69E20876}"/>
          </ac:spMkLst>
        </pc:spChg>
        <pc:spChg chg="mod">
          <ac:chgData name="Kolakowski, Artur" userId="9c34c8cc-b1df-44f6-bea5-dcf7a54ee35f" providerId="ADAL" clId="{19970B13-E101-4117-9908-6E061F982644}" dt="2022-07-14T08:45:11.226" v="7179" actId="790"/>
          <ac:spMkLst>
            <pc:docMk/>
            <pc:sldMk cId="3250581116" sldId="483"/>
            <ac:spMk id="6058" creationId="{D2A09087-97DE-4120-82B0-0F9E6B40E1B9}"/>
          </ac:spMkLst>
        </pc:spChg>
        <pc:spChg chg="mod">
          <ac:chgData name="Kolakowski, Artur" userId="9c34c8cc-b1df-44f6-bea5-dcf7a54ee35f" providerId="ADAL" clId="{19970B13-E101-4117-9908-6E061F982644}" dt="2022-07-14T08:45:11.226" v="7180" actId="790"/>
          <ac:spMkLst>
            <pc:docMk/>
            <pc:sldMk cId="3250581116" sldId="483"/>
            <ac:spMk id="6059" creationId="{EC5E7F5E-ECC3-4946-9F8F-DE6D9D9ED5AE}"/>
          </ac:spMkLst>
        </pc:spChg>
        <pc:spChg chg="mod">
          <ac:chgData name="Kolakowski, Artur" userId="9c34c8cc-b1df-44f6-bea5-dcf7a54ee35f" providerId="ADAL" clId="{19970B13-E101-4117-9908-6E061F982644}" dt="2022-07-14T08:45:11.226" v="7181" actId="790"/>
          <ac:spMkLst>
            <pc:docMk/>
            <pc:sldMk cId="3250581116" sldId="483"/>
            <ac:spMk id="6060" creationId="{CB681BC1-5EA1-4515-8C28-2EF06A313321}"/>
          </ac:spMkLst>
        </pc:spChg>
        <pc:spChg chg="mod">
          <ac:chgData name="Kolakowski, Artur" userId="9c34c8cc-b1df-44f6-bea5-dcf7a54ee35f" providerId="ADAL" clId="{19970B13-E101-4117-9908-6E061F982644}" dt="2022-07-14T08:45:11.226" v="7182" actId="790"/>
          <ac:spMkLst>
            <pc:docMk/>
            <pc:sldMk cId="3250581116" sldId="483"/>
            <ac:spMk id="6061" creationId="{595FD757-36BD-4B2C-BE77-82065209BD68}"/>
          </ac:spMkLst>
        </pc:spChg>
        <pc:spChg chg="mod">
          <ac:chgData name="Kolakowski, Artur" userId="9c34c8cc-b1df-44f6-bea5-dcf7a54ee35f" providerId="ADAL" clId="{19970B13-E101-4117-9908-6E061F982644}" dt="2022-07-14T08:45:11.226" v="7183" actId="790"/>
          <ac:spMkLst>
            <pc:docMk/>
            <pc:sldMk cId="3250581116" sldId="483"/>
            <ac:spMk id="6062" creationId="{049D0DB6-DD76-4905-815D-94FD86E00A74}"/>
          </ac:spMkLst>
        </pc:spChg>
        <pc:spChg chg="mod">
          <ac:chgData name="Kolakowski, Artur" userId="9c34c8cc-b1df-44f6-bea5-dcf7a54ee35f" providerId="ADAL" clId="{19970B13-E101-4117-9908-6E061F982644}" dt="2022-07-14T08:45:11.226" v="7184" actId="790"/>
          <ac:spMkLst>
            <pc:docMk/>
            <pc:sldMk cId="3250581116" sldId="483"/>
            <ac:spMk id="6063" creationId="{E34536D0-393B-404A-8B83-6FBFA5C94731}"/>
          </ac:spMkLst>
        </pc:spChg>
        <pc:spChg chg="mod">
          <ac:chgData name="Kolakowski, Artur" userId="9c34c8cc-b1df-44f6-bea5-dcf7a54ee35f" providerId="ADAL" clId="{19970B13-E101-4117-9908-6E061F982644}" dt="2022-07-14T08:45:11.226" v="7185" actId="790"/>
          <ac:spMkLst>
            <pc:docMk/>
            <pc:sldMk cId="3250581116" sldId="483"/>
            <ac:spMk id="6064" creationId="{B29B78D8-346C-40A2-AFED-99D209278B47}"/>
          </ac:spMkLst>
        </pc:spChg>
        <pc:spChg chg="mod">
          <ac:chgData name="Kolakowski, Artur" userId="9c34c8cc-b1df-44f6-bea5-dcf7a54ee35f" providerId="ADAL" clId="{19970B13-E101-4117-9908-6E061F982644}" dt="2022-07-14T08:45:11.234" v="7186" actId="790"/>
          <ac:spMkLst>
            <pc:docMk/>
            <pc:sldMk cId="3250581116" sldId="483"/>
            <ac:spMk id="6065" creationId="{BC1E5C38-3A76-44E0-9912-328E3CACA5D4}"/>
          </ac:spMkLst>
        </pc:spChg>
        <pc:spChg chg="mod">
          <ac:chgData name="Kolakowski, Artur" userId="9c34c8cc-b1df-44f6-bea5-dcf7a54ee35f" providerId="ADAL" clId="{19970B13-E101-4117-9908-6E061F982644}" dt="2022-07-14T08:45:11.234" v="7187" actId="790"/>
          <ac:spMkLst>
            <pc:docMk/>
            <pc:sldMk cId="3250581116" sldId="483"/>
            <ac:spMk id="6066" creationId="{7203E346-53F9-45A8-AE0F-9C19133E97DE}"/>
          </ac:spMkLst>
        </pc:spChg>
        <pc:spChg chg="mod">
          <ac:chgData name="Kolakowski, Artur" userId="9c34c8cc-b1df-44f6-bea5-dcf7a54ee35f" providerId="ADAL" clId="{19970B13-E101-4117-9908-6E061F982644}" dt="2022-07-14T08:45:11.236" v="7188" actId="790"/>
          <ac:spMkLst>
            <pc:docMk/>
            <pc:sldMk cId="3250581116" sldId="483"/>
            <ac:spMk id="6067" creationId="{BA5569A0-AF4F-49F9-990B-7579EF8C80B2}"/>
          </ac:spMkLst>
        </pc:spChg>
        <pc:spChg chg="mod">
          <ac:chgData name="Kolakowski, Artur" userId="9c34c8cc-b1df-44f6-bea5-dcf7a54ee35f" providerId="ADAL" clId="{19970B13-E101-4117-9908-6E061F982644}" dt="2022-07-14T08:45:11.236" v="7189" actId="790"/>
          <ac:spMkLst>
            <pc:docMk/>
            <pc:sldMk cId="3250581116" sldId="483"/>
            <ac:spMk id="6068" creationId="{4BA9B687-4E4B-4726-B64D-F70CC46240C7}"/>
          </ac:spMkLst>
        </pc:spChg>
        <pc:spChg chg="mod">
          <ac:chgData name="Kolakowski, Artur" userId="9c34c8cc-b1df-44f6-bea5-dcf7a54ee35f" providerId="ADAL" clId="{19970B13-E101-4117-9908-6E061F982644}" dt="2022-07-14T08:45:11.236" v="7190" actId="790"/>
          <ac:spMkLst>
            <pc:docMk/>
            <pc:sldMk cId="3250581116" sldId="483"/>
            <ac:spMk id="6069" creationId="{C1DB8DCC-DD97-4E2B-8036-2CAACA76382A}"/>
          </ac:spMkLst>
        </pc:spChg>
        <pc:spChg chg="mod">
          <ac:chgData name="Kolakowski, Artur" userId="9c34c8cc-b1df-44f6-bea5-dcf7a54ee35f" providerId="ADAL" clId="{19970B13-E101-4117-9908-6E061F982644}" dt="2022-07-14T08:45:11.236" v="7191" actId="790"/>
          <ac:spMkLst>
            <pc:docMk/>
            <pc:sldMk cId="3250581116" sldId="483"/>
            <ac:spMk id="6070" creationId="{FB046944-12E6-47B2-9DC3-046137650F9B}"/>
          </ac:spMkLst>
        </pc:spChg>
        <pc:spChg chg="mod">
          <ac:chgData name="Kolakowski, Artur" userId="9c34c8cc-b1df-44f6-bea5-dcf7a54ee35f" providerId="ADAL" clId="{19970B13-E101-4117-9908-6E061F982644}" dt="2022-07-14T08:45:11.236" v="7192" actId="790"/>
          <ac:spMkLst>
            <pc:docMk/>
            <pc:sldMk cId="3250581116" sldId="483"/>
            <ac:spMk id="6071" creationId="{204C3B4F-146A-461C-864C-AA7D6A02F7D8}"/>
          </ac:spMkLst>
        </pc:spChg>
        <pc:spChg chg="mod">
          <ac:chgData name="Kolakowski, Artur" userId="9c34c8cc-b1df-44f6-bea5-dcf7a54ee35f" providerId="ADAL" clId="{19970B13-E101-4117-9908-6E061F982644}" dt="2022-07-14T08:45:11.236" v="7193" actId="790"/>
          <ac:spMkLst>
            <pc:docMk/>
            <pc:sldMk cId="3250581116" sldId="483"/>
            <ac:spMk id="6072" creationId="{53266B81-6F39-48DC-9A15-CD5A5EE35996}"/>
          </ac:spMkLst>
        </pc:spChg>
        <pc:spChg chg="mod">
          <ac:chgData name="Kolakowski, Artur" userId="9c34c8cc-b1df-44f6-bea5-dcf7a54ee35f" providerId="ADAL" clId="{19970B13-E101-4117-9908-6E061F982644}" dt="2022-07-14T08:45:11.236" v="7194" actId="790"/>
          <ac:spMkLst>
            <pc:docMk/>
            <pc:sldMk cId="3250581116" sldId="483"/>
            <ac:spMk id="6073" creationId="{70A7E27D-C5B9-4C42-AED0-E0DCD095EE11}"/>
          </ac:spMkLst>
        </pc:spChg>
        <pc:spChg chg="mod">
          <ac:chgData name="Kolakowski, Artur" userId="9c34c8cc-b1df-44f6-bea5-dcf7a54ee35f" providerId="ADAL" clId="{19970B13-E101-4117-9908-6E061F982644}" dt="2022-07-14T08:45:11.236" v="7195" actId="790"/>
          <ac:spMkLst>
            <pc:docMk/>
            <pc:sldMk cId="3250581116" sldId="483"/>
            <ac:spMk id="6074" creationId="{3619DC55-ECF3-45A8-9D81-4D1382FF78FF}"/>
          </ac:spMkLst>
        </pc:spChg>
        <pc:spChg chg="mod">
          <ac:chgData name="Kolakowski, Artur" userId="9c34c8cc-b1df-44f6-bea5-dcf7a54ee35f" providerId="ADAL" clId="{19970B13-E101-4117-9908-6E061F982644}" dt="2022-07-14T08:45:07.112" v="4525" actId="790"/>
          <ac:spMkLst>
            <pc:docMk/>
            <pc:sldMk cId="3250581116" sldId="483"/>
            <ac:spMk id="6075" creationId="{5112C8D1-A2EC-4A25-947D-476D83B33405}"/>
          </ac:spMkLst>
        </pc:spChg>
        <pc:spChg chg="mod">
          <ac:chgData name="Kolakowski, Artur" userId="9c34c8cc-b1df-44f6-bea5-dcf7a54ee35f" providerId="ADAL" clId="{19970B13-E101-4117-9908-6E061F982644}" dt="2022-07-14T08:45:07.112" v="4526" actId="790"/>
          <ac:spMkLst>
            <pc:docMk/>
            <pc:sldMk cId="3250581116" sldId="483"/>
            <ac:spMk id="6076" creationId="{3BB29A5F-C0D9-42F8-8EEA-3A5819702A03}"/>
          </ac:spMkLst>
        </pc:spChg>
        <pc:spChg chg="mod">
          <ac:chgData name="Kolakowski, Artur" userId="9c34c8cc-b1df-44f6-bea5-dcf7a54ee35f" providerId="ADAL" clId="{19970B13-E101-4117-9908-6E061F982644}" dt="2022-07-14T08:45:07.122" v="4527" actId="790"/>
          <ac:spMkLst>
            <pc:docMk/>
            <pc:sldMk cId="3250581116" sldId="483"/>
            <ac:spMk id="6077" creationId="{BE7452FB-F8C2-47F6-8691-0EB65F58C018}"/>
          </ac:spMkLst>
        </pc:spChg>
        <pc:spChg chg="mod">
          <ac:chgData name="Kolakowski, Artur" userId="9c34c8cc-b1df-44f6-bea5-dcf7a54ee35f" providerId="ADAL" clId="{19970B13-E101-4117-9908-6E061F982644}" dt="2022-07-14T08:45:07.124" v="4528" actId="790"/>
          <ac:spMkLst>
            <pc:docMk/>
            <pc:sldMk cId="3250581116" sldId="483"/>
            <ac:spMk id="6078" creationId="{C0448A20-8925-44DA-91DE-9A3A5B74B60B}"/>
          </ac:spMkLst>
        </pc:spChg>
        <pc:spChg chg="mod">
          <ac:chgData name="Kolakowski, Artur" userId="9c34c8cc-b1df-44f6-bea5-dcf7a54ee35f" providerId="ADAL" clId="{19970B13-E101-4117-9908-6E061F982644}" dt="2022-07-14T08:45:07.124" v="4529" actId="790"/>
          <ac:spMkLst>
            <pc:docMk/>
            <pc:sldMk cId="3250581116" sldId="483"/>
            <ac:spMk id="6079" creationId="{415FE0DC-283F-44A1-A082-DDC07C03AB05}"/>
          </ac:spMkLst>
        </pc:spChg>
        <pc:spChg chg="mod">
          <ac:chgData name="Kolakowski, Artur" userId="9c34c8cc-b1df-44f6-bea5-dcf7a54ee35f" providerId="ADAL" clId="{19970B13-E101-4117-9908-6E061F982644}" dt="2022-07-14T08:45:07.124" v="4530" actId="790"/>
          <ac:spMkLst>
            <pc:docMk/>
            <pc:sldMk cId="3250581116" sldId="483"/>
            <ac:spMk id="6080" creationId="{1E683067-7252-4FED-8943-31577AB27B1F}"/>
          </ac:spMkLst>
        </pc:spChg>
        <pc:spChg chg="mod">
          <ac:chgData name="Kolakowski, Artur" userId="9c34c8cc-b1df-44f6-bea5-dcf7a54ee35f" providerId="ADAL" clId="{19970B13-E101-4117-9908-6E061F982644}" dt="2022-07-14T08:45:07.132" v="4531" actId="790"/>
          <ac:spMkLst>
            <pc:docMk/>
            <pc:sldMk cId="3250581116" sldId="483"/>
            <ac:spMk id="6081" creationId="{E22921CE-EA90-4154-AEC7-2F3A8DACB426}"/>
          </ac:spMkLst>
        </pc:spChg>
        <pc:spChg chg="mod">
          <ac:chgData name="Kolakowski, Artur" userId="9c34c8cc-b1df-44f6-bea5-dcf7a54ee35f" providerId="ADAL" clId="{19970B13-E101-4117-9908-6E061F982644}" dt="2022-07-14T08:45:07.134" v="4532" actId="790"/>
          <ac:spMkLst>
            <pc:docMk/>
            <pc:sldMk cId="3250581116" sldId="483"/>
            <ac:spMk id="6082" creationId="{AB0847D9-0C00-4B9A-8886-782B64530520}"/>
          </ac:spMkLst>
        </pc:spChg>
        <pc:spChg chg="mod">
          <ac:chgData name="Kolakowski, Artur" userId="9c34c8cc-b1df-44f6-bea5-dcf7a54ee35f" providerId="ADAL" clId="{19970B13-E101-4117-9908-6E061F982644}" dt="2022-07-14T08:45:07.134" v="4533" actId="790"/>
          <ac:spMkLst>
            <pc:docMk/>
            <pc:sldMk cId="3250581116" sldId="483"/>
            <ac:spMk id="6083" creationId="{BBCE4CF0-7DC1-43D8-9676-0F31C4442363}"/>
          </ac:spMkLst>
        </pc:spChg>
        <pc:spChg chg="mod">
          <ac:chgData name="Kolakowski, Artur" userId="9c34c8cc-b1df-44f6-bea5-dcf7a54ee35f" providerId="ADAL" clId="{19970B13-E101-4117-9908-6E061F982644}" dt="2022-07-14T08:45:07.134" v="4534" actId="790"/>
          <ac:spMkLst>
            <pc:docMk/>
            <pc:sldMk cId="3250581116" sldId="483"/>
            <ac:spMk id="6084" creationId="{0E086A55-DAE5-4913-968F-E1BD922105BC}"/>
          </ac:spMkLst>
        </pc:spChg>
        <pc:spChg chg="mod">
          <ac:chgData name="Kolakowski, Artur" userId="9c34c8cc-b1df-44f6-bea5-dcf7a54ee35f" providerId="ADAL" clId="{19970B13-E101-4117-9908-6E061F982644}" dt="2022-07-14T08:45:07.134" v="4535" actId="790"/>
          <ac:spMkLst>
            <pc:docMk/>
            <pc:sldMk cId="3250581116" sldId="483"/>
            <ac:spMk id="6085" creationId="{06431D25-C478-449B-838E-37BA692E2D11}"/>
          </ac:spMkLst>
        </pc:spChg>
        <pc:spChg chg="mod">
          <ac:chgData name="Kolakowski, Artur" userId="9c34c8cc-b1df-44f6-bea5-dcf7a54ee35f" providerId="ADAL" clId="{19970B13-E101-4117-9908-6E061F982644}" dt="2022-07-14T08:45:07.134" v="4536" actId="790"/>
          <ac:spMkLst>
            <pc:docMk/>
            <pc:sldMk cId="3250581116" sldId="483"/>
            <ac:spMk id="6086" creationId="{E81E7054-1DB1-453E-A97F-EC3C109539DC}"/>
          </ac:spMkLst>
        </pc:spChg>
        <pc:spChg chg="mod">
          <ac:chgData name="Kolakowski, Artur" userId="9c34c8cc-b1df-44f6-bea5-dcf7a54ee35f" providerId="ADAL" clId="{19970B13-E101-4117-9908-6E061F982644}" dt="2022-07-14T08:45:07.142" v="4537" actId="790"/>
          <ac:spMkLst>
            <pc:docMk/>
            <pc:sldMk cId="3250581116" sldId="483"/>
            <ac:spMk id="6087" creationId="{8E54644F-2D95-4B94-923E-F066FEA10673}"/>
          </ac:spMkLst>
        </pc:spChg>
        <pc:spChg chg="mod">
          <ac:chgData name="Kolakowski, Artur" userId="9c34c8cc-b1df-44f6-bea5-dcf7a54ee35f" providerId="ADAL" clId="{19970B13-E101-4117-9908-6E061F982644}" dt="2022-07-14T08:45:07.144" v="4538" actId="790"/>
          <ac:spMkLst>
            <pc:docMk/>
            <pc:sldMk cId="3250581116" sldId="483"/>
            <ac:spMk id="6088" creationId="{BAC11399-7CBD-4A35-8572-C479A8A51E31}"/>
          </ac:spMkLst>
        </pc:spChg>
        <pc:spChg chg="mod">
          <ac:chgData name="Kolakowski, Artur" userId="9c34c8cc-b1df-44f6-bea5-dcf7a54ee35f" providerId="ADAL" clId="{19970B13-E101-4117-9908-6E061F982644}" dt="2022-07-14T08:45:07.144" v="4539" actId="790"/>
          <ac:spMkLst>
            <pc:docMk/>
            <pc:sldMk cId="3250581116" sldId="483"/>
            <ac:spMk id="6089" creationId="{7611D795-AD0A-4A5D-BA03-B828A509AC95}"/>
          </ac:spMkLst>
        </pc:spChg>
        <pc:spChg chg="mod">
          <ac:chgData name="Kolakowski, Artur" userId="9c34c8cc-b1df-44f6-bea5-dcf7a54ee35f" providerId="ADAL" clId="{19970B13-E101-4117-9908-6E061F982644}" dt="2022-07-14T08:45:07.144" v="4540" actId="790"/>
          <ac:spMkLst>
            <pc:docMk/>
            <pc:sldMk cId="3250581116" sldId="483"/>
            <ac:spMk id="6090" creationId="{A295ECDA-83A0-45C2-9E16-50D895463C59}"/>
          </ac:spMkLst>
        </pc:spChg>
        <pc:spChg chg="mod">
          <ac:chgData name="Kolakowski, Artur" userId="9c34c8cc-b1df-44f6-bea5-dcf7a54ee35f" providerId="ADAL" clId="{19970B13-E101-4117-9908-6E061F982644}" dt="2022-07-14T08:45:07.144" v="4541" actId="790"/>
          <ac:spMkLst>
            <pc:docMk/>
            <pc:sldMk cId="3250581116" sldId="483"/>
            <ac:spMk id="6091" creationId="{0A02CB45-4C45-4336-9C51-0158EA9B2799}"/>
          </ac:spMkLst>
        </pc:spChg>
        <pc:spChg chg="mod">
          <ac:chgData name="Kolakowski, Artur" userId="9c34c8cc-b1df-44f6-bea5-dcf7a54ee35f" providerId="ADAL" clId="{19970B13-E101-4117-9908-6E061F982644}" dt="2022-07-14T08:45:07.144" v="4542" actId="790"/>
          <ac:spMkLst>
            <pc:docMk/>
            <pc:sldMk cId="3250581116" sldId="483"/>
            <ac:spMk id="6092" creationId="{443C33A4-5029-4FE8-988A-D729E8152732}"/>
          </ac:spMkLst>
        </pc:spChg>
        <pc:spChg chg="mod">
          <ac:chgData name="Kolakowski, Artur" userId="9c34c8cc-b1df-44f6-bea5-dcf7a54ee35f" providerId="ADAL" clId="{19970B13-E101-4117-9908-6E061F982644}" dt="2022-07-14T08:45:07.152" v="4543" actId="790"/>
          <ac:spMkLst>
            <pc:docMk/>
            <pc:sldMk cId="3250581116" sldId="483"/>
            <ac:spMk id="6093" creationId="{F09DBC4E-21A3-456D-8EE5-2D34FD25958C}"/>
          </ac:spMkLst>
        </pc:spChg>
        <pc:spChg chg="mod">
          <ac:chgData name="Kolakowski, Artur" userId="9c34c8cc-b1df-44f6-bea5-dcf7a54ee35f" providerId="ADAL" clId="{19970B13-E101-4117-9908-6E061F982644}" dt="2022-07-14T08:45:07.154" v="4544" actId="790"/>
          <ac:spMkLst>
            <pc:docMk/>
            <pc:sldMk cId="3250581116" sldId="483"/>
            <ac:spMk id="6094" creationId="{997D6D83-CB62-4915-920F-C8D63BD92ACD}"/>
          </ac:spMkLst>
        </pc:spChg>
        <pc:spChg chg="mod">
          <ac:chgData name="Kolakowski, Artur" userId="9c34c8cc-b1df-44f6-bea5-dcf7a54ee35f" providerId="ADAL" clId="{19970B13-E101-4117-9908-6E061F982644}" dt="2022-07-14T08:45:07.154" v="4545" actId="790"/>
          <ac:spMkLst>
            <pc:docMk/>
            <pc:sldMk cId="3250581116" sldId="483"/>
            <ac:spMk id="6095" creationId="{BB6C2977-D71F-4EB5-8315-6D58FAC8AC66}"/>
          </ac:spMkLst>
        </pc:spChg>
        <pc:spChg chg="mod">
          <ac:chgData name="Kolakowski, Artur" userId="9c34c8cc-b1df-44f6-bea5-dcf7a54ee35f" providerId="ADAL" clId="{19970B13-E101-4117-9908-6E061F982644}" dt="2022-07-14T08:45:07.154" v="4546" actId="790"/>
          <ac:spMkLst>
            <pc:docMk/>
            <pc:sldMk cId="3250581116" sldId="483"/>
            <ac:spMk id="6096" creationId="{6AB50006-7FA5-4945-B555-2E939A7DDC3D}"/>
          </ac:spMkLst>
        </pc:spChg>
        <pc:spChg chg="mod">
          <ac:chgData name="Kolakowski, Artur" userId="9c34c8cc-b1df-44f6-bea5-dcf7a54ee35f" providerId="ADAL" clId="{19970B13-E101-4117-9908-6E061F982644}" dt="2022-07-14T08:45:07.154" v="4547" actId="790"/>
          <ac:spMkLst>
            <pc:docMk/>
            <pc:sldMk cId="3250581116" sldId="483"/>
            <ac:spMk id="6097" creationId="{4B286B99-1F63-4F9D-B245-E3FE2F2A4AC7}"/>
          </ac:spMkLst>
        </pc:spChg>
        <pc:spChg chg="mod">
          <ac:chgData name="Kolakowski, Artur" userId="9c34c8cc-b1df-44f6-bea5-dcf7a54ee35f" providerId="ADAL" clId="{19970B13-E101-4117-9908-6E061F982644}" dt="2022-07-14T08:45:07.154" v="4548" actId="790"/>
          <ac:spMkLst>
            <pc:docMk/>
            <pc:sldMk cId="3250581116" sldId="483"/>
            <ac:spMk id="6098" creationId="{1C147BE3-2E9E-4464-B458-D4CBFB76D451}"/>
          </ac:spMkLst>
        </pc:spChg>
        <pc:spChg chg="mod">
          <ac:chgData name="Kolakowski, Artur" userId="9c34c8cc-b1df-44f6-bea5-dcf7a54ee35f" providerId="ADAL" clId="{19970B13-E101-4117-9908-6E061F982644}" dt="2022-07-14T08:45:07.162" v="4549" actId="790"/>
          <ac:spMkLst>
            <pc:docMk/>
            <pc:sldMk cId="3250581116" sldId="483"/>
            <ac:spMk id="6099" creationId="{7F25216B-691C-410B-952C-E53AEA0464D5}"/>
          </ac:spMkLst>
        </pc:spChg>
        <pc:spChg chg="mod">
          <ac:chgData name="Kolakowski, Artur" userId="9c34c8cc-b1df-44f6-bea5-dcf7a54ee35f" providerId="ADAL" clId="{19970B13-E101-4117-9908-6E061F982644}" dt="2022-07-14T08:45:07.164" v="4550" actId="790"/>
          <ac:spMkLst>
            <pc:docMk/>
            <pc:sldMk cId="3250581116" sldId="483"/>
            <ac:spMk id="6100" creationId="{AD880D9F-B19E-4F0F-86CB-F63D7FFDD1F5}"/>
          </ac:spMkLst>
        </pc:spChg>
        <pc:spChg chg="mod">
          <ac:chgData name="Kolakowski, Artur" userId="9c34c8cc-b1df-44f6-bea5-dcf7a54ee35f" providerId="ADAL" clId="{19970B13-E101-4117-9908-6E061F982644}" dt="2022-07-14T08:45:07.164" v="4551" actId="790"/>
          <ac:spMkLst>
            <pc:docMk/>
            <pc:sldMk cId="3250581116" sldId="483"/>
            <ac:spMk id="6101" creationId="{11E7D259-CAD0-4910-93C0-222C4DFACB2B}"/>
          </ac:spMkLst>
        </pc:spChg>
        <pc:spChg chg="mod">
          <ac:chgData name="Kolakowski, Artur" userId="9c34c8cc-b1df-44f6-bea5-dcf7a54ee35f" providerId="ADAL" clId="{19970B13-E101-4117-9908-6E061F982644}" dt="2022-07-14T08:45:07.164" v="4552" actId="790"/>
          <ac:spMkLst>
            <pc:docMk/>
            <pc:sldMk cId="3250581116" sldId="483"/>
            <ac:spMk id="6102" creationId="{D68FABE0-56E8-4FC7-95AD-7342B05381E0}"/>
          </ac:spMkLst>
        </pc:spChg>
        <pc:spChg chg="mod">
          <ac:chgData name="Kolakowski, Artur" userId="9c34c8cc-b1df-44f6-bea5-dcf7a54ee35f" providerId="ADAL" clId="{19970B13-E101-4117-9908-6E061F982644}" dt="2022-07-14T08:45:07.164" v="4553" actId="790"/>
          <ac:spMkLst>
            <pc:docMk/>
            <pc:sldMk cId="3250581116" sldId="483"/>
            <ac:spMk id="6103" creationId="{8CFB5B2B-58B9-4AF9-B687-357E1D45E290}"/>
          </ac:spMkLst>
        </pc:spChg>
        <pc:spChg chg="mod">
          <ac:chgData name="Kolakowski, Artur" userId="9c34c8cc-b1df-44f6-bea5-dcf7a54ee35f" providerId="ADAL" clId="{19970B13-E101-4117-9908-6E061F982644}" dt="2022-07-14T08:45:07.164" v="4554" actId="790"/>
          <ac:spMkLst>
            <pc:docMk/>
            <pc:sldMk cId="3250581116" sldId="483"/>
            <ac:spMk id="6104" creationId="{29CD088E-131B-443B-944A-F1EF442A80E8}"/>
          </ac:spMkLst>
        </pc:spChg>
        <pc:spChg chg="mod">
          <ac:chgData name="Kolakowski, Artur" userId="9c34c8cc-b1df-44f6-bea5-dcf7a54ee35f" providerId="ADAL" clId="{19970B13-E101-4117-9908-6E061F982644}" dt="2022-07-14T08:45:07.173" v="4555" actId="790"/>
          <ac:spMkLst>
            <pc:docMk/>
            <pc:sldMk cId="3250581116" sldId="483"/>
            <ac:spMk id="6105" creationId="{EB623306-455B-4DF7-BB8C-0BF5FEDC9B0C}"/>
          </ac:spMkLst>
        </pc:spChg>
        <pc:spChg chg="mod">
          <ac:chgData name="Kolakowski, Artur" userId="9c34c8cc-b1df-44f6-bea5-dcf7a54ee35f" providerId="ADAL" clId="{19970B13-E101-4117-9908-6E061F982644}" dt="2022-07-14T08:45:07.173" v="4556" actId="790"/>
          <ac:spMkLst>
            <pc:docMk/>
            <pc:sldMk cId="3250581116" sldId="483"/>
            <ac:spMk id="6106" creationId="{6E0F9EF5-66C2-4B12-9E7D-F9DF0A61D5FB}"/>
          </ac:spMkLst>
        </pc:spChg>
        <pc:spChg chg="mod">
          <ac:chgData name="Kolakowski, Artur" userId="9c34c8cc-b1df-44f6-bea5-dcf7a54ee35f" providerId="ADAL" clId="{19970B13-E101-4117-9908-6E061F982644}" dt="2022-07-14T08:45:07.175" v="4557" actId="790"/>
          <ac:spMkLst>
            <pc:docMk/>
            <pc:sldMk cId="3250581116" sldId="483"/>
            <ac:spMk id="6107" creationId="{0C508DE3-07DC-467C-8DCE-4B4819EA19DE}"/>
          </ac:spMkLst>
        </pc:spChg>
        <pc:spChg chg="mod">
          <ac:chgData name="Kolakowski, Artur" userId="9c34c8cc-b1df-44f6-bea5-dcf7a54ee35f" providerId="ADAL" clId="{19970B13-E101-4117-9908-6E061F982644}" dt="2022-07-14T08:45:07.175" v="4558" actId="790"/>
          <ac:spMkLst>
            <pc:docMk/>
            <pc:sldMk cId="3250581116" sldId="483"/>
            <ac:spMk id="6108" creationId="{462291CA-A2F2-4218-83E9-E44F69B4D055}"/>
          </ac:spMkLst>
        </pc:spChg>
        <pc:spChg chg="mod">
          <ac:chgData name="Kolakowski, Artur" userId="9c34c8cc-b1df-44f6-bea5-dcf7a54ee35f" providerId="ADAL" clId="{19970B13-E101-4117-9908-6E061F982644}" dt="2022-07-14T08:45:07.175" v="4559" actId="790"/>
          <ac:spMkLst>
            <pc:docMk/>
            <pc:sldMk cId="3250581116" sldId="483"/>
            <ac:spMk id="6109" creationId="{F08A483E-9815-4117-9BE7-83C113EA3409}"/>
          </ac:spMkLst>
        </pc:spChg>
        <pc:spChg chg="mod">
          <ac:chgData name="Kolakowski, Artur" userId="9c34c8cc-b1df-44f6-bea5-dcf7a54ee35f" providerId="ADAL" clId="{19970B13-E101-4117-9908-6E061F982644}" dt="2022-07-14T08:45:07.175" v="4560" actId="790"/>
          <ac:spMkLst>
            <pc:docMk/>
            <pc:sldMk cId="3250581116" sldId="483"/>
            <ac:spMk id="6110" creationId="{2BDCD460-B6EB-4E15-A225-0E94471A26A0}"/>
          </ac:spMkLst>
        </pc:spChg>
        <pc:spChg chg="mod">
          <ac:chgData name="Kolakowski, Artur" userId="9c34c8cc-b1df-44f6-bea5-dcf7a54ee35f" providerId="ADAL" clId="{19970B13-E101-4117-9908-6E061F982644}" dt="2022-07-14T08:45:07.175" v="4561" actId="790"/>
          <ac:spMkLst>
            <pc:docMk/>
            <pc:sldMk cId="3250581116" sldId="483"/>
            <ac:spMk id="6111" creationId="{B3EB66D0-89A9-4A61-8F4D-2B5CEBD4A093}"/>
          </ac:spMkLst>
        </pc:spChg>
        <pc:spChg chg="mod">
          <ac:chgData name="Kolakowski, Artur" userId="9c34c8cc-b1df-44f6-bea5-dcf7a54ee35f" providerId="ADAL" clId="{19970B13-E101-4117-9908-6E061F982644}" dt="2022-07-14T08:45:07.183" v="4562" actId="790"/>
          <ac:spMkLst>
            <pc:docMk/>
            <pc:sldMk cId="3250581116" sldId="483"/>
            <ac:spMk id="6112" creationId="{FCFA9A45-E3B7-4785-9BBF-0F1A8431E495}"/>
          </ac:spMkLst>
        </pc:spChg>
        <pc:spChg chg="mod">
          <ac:chgData name="Kolakowski, Artur" userId="9c34c8cc-b1df-44f6-bea5-dcf7a54ee35f" providerId="ADAL" clId="{19970B13-E101-4117-9908-6E061F982644}" dt="2022-07-14T08:45:07.185" v="4563" actId="790"/>
          <ac:spMkLst>
            <pc:docMk/>
            <pc:sldMk cId="3250581116" sldId="483"/>
            <ac:spMk id="6113" creationId="{3955E62A-D07D-4ABF-96FB-09A8096C25E1}"/>
          </ac:spMkLst>
        </pc:spChg>
        <pc:spChg chg="mod">
          <ac:chgData name="Kolakowski, Artur" userId="9c34c8cc-b1df-44f6-bea5-dcf7a54ee35f" providerId="ADAL" clId="{19970B13-E101-4117-9908-6E061F982644}" dt="2022-07-14T08:45:07.185" v="4564" actId="790"/>
          <ac:spMkLst>
            <pc:docMk/>
            <pc:sldMk cId="3250581116" sldId="483"/>
            <ac:spMk id="6114" creationId="{8D7893C1-DC5A-4AFE-90F3-BECF648965E7}"/>
          </ac:spMkLst>
        </pc:spChg>
        <pc:spChg chg="mod">
          <ac:chgData name="Kolakowski, Artur" userId="9c34c8cc-b1df-44f6-bea5-dcf7a54ee35f" providerId="ADAL" clId="{19970B13-E101-4117-9908-6E061F982644}" dt="2022-07-14T08:45:07.185" v="4565" actId="790"/>
          <ac:spMkLst>
            <pc:docMk/>
            <pc:sldMk cId="3250581116" sldId="483"/>
            <ac:spMk id="6115" creationId="{AEDD78E3-000B-464F-8569-5AD4A15DF1BA}"/>
          </ac:spMkLst>
        </pc:spChg>
        <pc:spChg chg="mod">
          <ac:chgData name="Kolakowski, Artur" userId="9c34c8cc-b1df-44f6-bea5-dcf7a54ee35f" providerId="ADAL" clId="{19970B13-E101-4117-9908-6E061F982644}" dt="2022-07-14T08:45:07.185" v="4566" actId="790"/>
          <ac:spMkLst>
            <pc:docMk/>
            <pc:sldMk cId="3250581116" sldId="483"/>
            <ac:spMk id="6116" creationId="{A6A0E08C-BE1B-4B13-BBAE-A05D5D9B1B4C}"/>
          </ac:spMkLst>
        </pc:spChg>
        <pc:spChg chg="mod">
          <ac:chgData name="Kolakowski, Artur" userId="9c34c8cc-b1df-44f6-bea5-dcf7a54ee35f" providerId="ADAL" clId="{19970B13-E101-4117-9908-6E061F982644}" dt="2022-07-14T08:45:07.185" v="4567" actId="790"/>
          <ac:spMkLst>
            <pc:docMk/>
            <pc:sldMk cId="3250581116" sldId="483"/>
            <ac:spMk id="6117" creationId="{6193143B-0035-47F2-A149-5CDC27C2B02C}"/>
          </ac:spMkLst>
        </pc:spChg>
        <pc:spChg chg="mod">
          <ac:chgData name="Kolakowski, Artur" userId="9c34c8cc-b1df-44f6-bea5-dcf7a54ee35f" providerId="ADAL" clId="{19970B13-E101-4117-9908-6E061F982644}" dt="2022-07-14T08:45:07.193" v="4568" actId="790"/>
          <ac:spMkLst>
            <pc:docMk/>
            <pc:sldMk cId="3250581116" sldId="483"/>
            <ac:spMk id="6118" creationId="{5D9B7DE7-310A-49BD-89DD-9165B5D80069}"/>
          </ac:spMkLst>
        </pc:spChg>
        <pc:spChg chg="mod">
          <ac:chgData name="Kolakowski, Artur" userId="9c34c8cc-b1df-44f6-bea5-dcf7a54ee35f" providerId="ADAL" clId="{19970B13-E101-4117-9908-6E061F982644}" dt="2022-07-14T08:45:07.195" v="4569" actId="790"/>
          <ac:spMkLst>
            <pc:docMk/>
            <pc:sldMk cId="3250581116" sldId="483"/>
            <ac:spMk id="6119" creationId="{0E479476-7B97-4D10-B476-554F583F8F11}"/>
          </ac:spMkLst>
        </pc:spChg>
        <pc:spChg chg="mod">
          <ac:chgData name="Kolakowski, Artur" userId="9c34c8cc-b1df-44f6-bea5-dcf7a54ee35f" providerId="ADAL" clId="{19970B13-E101-4117-9908-6E061F982644}" dt="2022-07-14T08:45:07.195" v="4570" actId="790"/>
          <ac:spMkLst>
            <pc:docMk/>
            <pc:sldMk cId="3250581116" sldId="483"/>
            <ac:spMk id="6120" creationId="{3DFA1035-3A51-4FF1-B71A-4621D9BA66AE}"/>
          </ac:spMkLst>
        </pc:spChg>
        <pc:spChg chg="mod">
          <ac:chgData name="Kolakowski, Artur" userId="9c34c8cc-b1df-44f6-bea5-dcf7a54ee35f" providerId="ADAL" clId="{19970B13-E101-4117-9908-6E061F982644}" dt="2022-07-14T08:45:07.195" v="4571" actId="790"/>
          <ac:spMkLst>
            <pc:docMk/>
            <pc:sldMk cId="3250581116" sldId="483"/>
            <ac:spMk id="6121" creationId="{4FB80FCB-A1C2-43DC-8872-D632B2F315C3}"/>
          </ac:spMkLst>
        </pc:spChg>
        <pc:spChg chg="mod">
          <ac:chgData name="Kolakowski, Artur" userId="9c34c8cc-b1df-44f6-bea5-dcf7a54ee35f" providerId="ADAL" clId="{19970B13-E101-4117-9908-6E061F982644}" dt="2022-07-14T08:45:07.195" v="4572" actId="790"/>
          <ac:spMkLst>
            <pc:docMk/>
            <pc:sldMk cId="3250581116" sldId="483"/>
            <ac:spMk id="6122" creationId="{7BCEF218-9C56-451D-AB94-B20973B6101B}"/>
          </ac:spMkLst>
        </pc:spChg>
        <pc:spChg chg="mod">
          <ac:chgData name="Kolakowski, Artur" userId="9c34c8cc-b1df-44f6-bea5-dcf7a54ee35f" providerId="ADAL" clId="{19970B13-E101-4117-9908-6E061F982644}" dt="2022-07-14T08:45:07.195" v="4573" actId="790"/>
          <ac:spMkLst>
            <pc:docMk/>
            <pc:sldMk cId="3250581116" sldId="483"/>
            <ac:spMk id="6123" creationId="{DDAA8089-3819-4BCD-BB84-0E63AEE11B4A}"/>
          </ac:spMkLst>
        </pc:spChg>
        <pc:spChg chg="mod">
          <ac:chgData name="Kolakowski, Artur" userId="9c34c8cc-b1df-44f6-bea5-dcf7a54ee35f" providerId="ADAL" clId="{19970B13-E101-4117-9908-6E061F982644}" dt="2022-07-14T08:45:07.195" v="4574" actId="790"/>
          <ac:spMkLst>
            <pc:docMk/>
            <pc:sldMk cId="3250581116" sldId="483"/>
            <ac:spMk id="6124" creationId="{AC5DB4D0-DF21-4265-927F-0A49B3254104}"/>
          </ac:spMkLst>
        </pc:spChg>
        <pc:spChg chg="mod">
          <ac:chgData name="Kolakowski, Artur" userId="9c34c8cc-b1df-44f6-bea5-dcf7a54ee35f" providerId="ADAL" clId="{19970B13-E101-4117-9908-6E061F982644}" dt="2022-07-14T08:45:07.203" v="4575" actId="790"/>
          <ac:spMkLst>
            <pc:docMk/>
            <pc:sldMk cId="3250581116" sldId="483"/>
            <ac:spMk id="6125" creationId="{7871C129-57DD-4DCF-AC71-B7C733929AD8}"/>
          </ac:spMkLst>
        </pc:spChg>
        <pc:spChg chg="mod">
          <ac:chgData name="Kolakowski, Artur" userId="9c34c8cc-b1df-44f6-bea5-dcf7a54ee35f" providerId="ADAL" clId="{19970B13-E101-4117-9908-6E061F982644}" dt="2022-07-14T08:45:07.205" v="4576" actId="790"/>
          <ac:spMkLst>
            <pc:docMk/>
            <pc:sldMk cId="3250581116" sldId="483"/>
            <ac:spMk id="6126" creationId="{B6F4AECE-13D3-44E9-BC56-E38E1CE079D1}"/>
          </ac:spMkLst>
        </pc:spChg>
        <pc:spChg chg="mod">
          <ac:chgData name="Kolakowski, Artur" userId="9c34c8cc-b1df-44f6-bea5-dcf7a54ee35f" providerId="ADAL" clId="{19970B13-E101-4117-9908-6E061F982644}" dt="2022-07-14T08:45:07.205" v="4577" actId="790"/>
          <ac:spMkLst>
            <pc:docMk/>
            <pc:sldMk cId="3250581116" sldId="483"/>
            <ac:spMk id="6127" creationId="{41BAEB35-311F-4948-AC95-B777CD024473}"/>
          </ac:spMkLst>
        </pc:spChg>
        <pc:spChg chg="mod">
          <ac:chgData name="Kolakowski, Artur" userId="9c34c8cc-b1df-44f6-bea5-dcf7a54ee35f" providerId="ADAL" clId="{19970B13-E101-4117-9908-6E061F982644}" dt="2022-07-14T08:45:07.205" v="4578" actId="790"/>
          <ac:spMkLst>
            <pc:docMk/>
            <pc:sldMk cId="3250581116" sldId="483"/>
            <ac:spMk id="6128" creationId="{7FFD41B0-04AF-43F9-9B58-96EDE2312515}"/>
          </ac:spMkLst>
        </pc:spChg>
        <pc:spChg chg="mod">
          <ac:chgData name="Kolakowski, Artur" userId="9c34c8cc-b1df-44f6-bea5-dcf7a54ee35f" providerId="ADAL" clId="{19970B13-E101-4117-9908-6E061F982644}" dt="2022-07-14T08:45:07.205" v="4579" actId="790"/>
          <ac:spMkLst>
            <pc:docMk/>
            <pc:sldMk cId="3250581116" sldId="483"/>
            <ac:spMk id="6129" creationId="{2CF825DE-1743-47EF-ADB0-A0FA494E101B}"/>
          </ac:spMkLst>
        </pc:spChg>
        <pc:spChg chg="mod">
          <ac:chgData name="Kolakowski, Artur" userId="9c34c8cc-b1df-44f6-bea5-dcf7a54ee35f" providerId="ADAL" clId="{19970B13-E101-4117-9908-6E061F982644}" dt="2022-07-14T08:45:07.205" v="4580" actId="790"/>
          <ac:spMkLst>
            <pc:docMk/>
            <pc:sldMk cId="3250581116" sldId="483"/>
            <ac:spMk id="6130" creationId="{6E329DCF-1A58-401D-9DF9-698A1E609D87}"/>
          </ac:spMkLst>
        </pc:spChg>
        <pc:spChg chg="mod">
          <ac:chgData name="Kolakowski, Artur" userId="9c34c8cc-b1df-44f6-bea5-dcf7a54ee35f" providerId="ADAL" clId="{19970B13-E101-4117-9908-6E061F982644}" dt="2022-07-14T08:45:07.213" v="4581" actId="790"/>
          <ac:spMkLst>
            <pc:docMk/>
            <pc:sldMk cId="3250581116" sldId="483"/>
            <ac:spMk id="6131" creationId="{3835E320-2953-48AB-B0B7-2197C4DB4817}"/>
          </ac:spMkLst>
        </pc:spChg>
        <pc:spChg chg="mod">
          <ac:chgData name="Kolakowski, Artur" userId="9c34c8cc-b1df-44f6-bea5-dcf7a54ee35f" providerId="ADAL" clId="{19970B13-E101-4117-9908-6E061F982644}" dt="2022-07-14T08:45:07.215" v="4582" actId="790"/>
          <ac:spMkLst>
            <pc:docMk/>
            <pc:sldMk cId="3250581116" sldId="483"/>
            <ac:spMk id="6132" creationId="{5921BC95-E449-4EB8-BABA-705B88404F23}"/>
          </ac:spMkLst>
        </pc:spChg>
        <pc:spChg chg="mod">
          <ac:chgData name="Kolakowski, Artur" userId="9c34c8cc-b1df-44f6-bea5-dcf7a54ee35f" providerId="ADAL" clId="{19970B13-E101-4117-9908-6E061F982644}" dt="2022-07-14T08:45:07.215" v="4583" actId="790"/>
          <ac:spMkLst>
            <pc:docMk/>
            <pc:sldMk cId="3250581116" sldId="483"/>
            <ac:spMk id="6133" creationId="{C735ED8E-55AB-434E-8511-98212B6B9107}"/>
          </ac:spMkLst>
        </pc:spChg>
        <pc:spChg chg="mod">
          <ac:chgData name="Kolakowski, Artur" userId="9c34c8cc-b1df-44f6-bea5-dcf7a54ee35f" providerId="ADAL" clId="{19970B13-E101-4117-9908-6E061F982644}" dt="2022-07-14T08:45:07.215" v="4584" actId="790"/>
          <ac:spMkLst>
            <pc:docMk/>
            <pc:sldMk cId="3250581116" sldId="483"/>
            <ac:spMk id="6134" creationId="{DCFCCA47-D705-435F-93F1-A6DE4B4BC30D}"/>
          </ac:spMkLst>
        </pc:spChg>
        <pc:spChg chg="mod">
          <ac:chgData name="Kolakowski, Artur" userId="9c34c8cc-b1df-44f6-bea5-dcf7a54ee35f" providerId="ADAL" clId="{19970B13-E101-4117-9908-6E061F982644}" dt="2022-07-14T08:45:07.215" v="4585" actId="790"/>
          <ac:spMkLst>
            <pc:docMk/>
            <pc:sldMk cId="3250581116" sldId="483"/>
            <ac:spMk id="6135" creationId="{08E55C44-689A-4835-9747-850A5063FC62}"/>
          </ac:spMkLst>
        </pc:spChg>
        <pc:spChg chg="mod">
          <ac:chgData name="Kolakowski, Artur" userId="9c34c8cc-b1df-44f6-bea5-dcf7a54ee35f" providerId="ADAL" clId="{19970B13-E101-4117-9908-6E061F982644}" dt="2022-07-14T08:45:07.215" v="4586" actId="790"/>
          <ac:spMkLst>
            <pc:docMk/>
            <pc:sldMk cId="3250581116" sldId="483"/>
            <ac:spMk id="6136" creationId="{CD318609-CE42-4089-8048-E3AA74456650}"/>
          </ac:spMkLst>
        </pc:spChg>
        <pc:spChg chg="mod">
          <ac:chgData name="Kolakowski, Artur" userId="9c34c8cc-b1df-44f6-bea5-dcf7a54ee35f" providerId="ADAL" clId="{19970B13-E101-4117-9908-6E061F982644}" dt="2022-07-14T08:45:07.215" v="4587" actId="790"/>
          <ac:spMkLst>
            <pc:docMk/>
            <pc:sldMk cId="3250581116" sldId="483"/>
            <ac:spMk id="6137" creationId="{E5B26F9F-8A1F-4AD8-8BA9-B04A0BD968BB}"/>
          </ac:spMkLst>
        </pc:spChg>
        <pc:spChg chg="mod">
          <ac:chgData name="Kolakowski, Artur" userId="9c34c8cc-b1df-44f6-bea5-dcf7a54ee35f" providerId="ADAL" clId="{19970B13-E101-4117-9908-6E061F982644}" dt="2022-07-14T08:45:07.224" v="4588" actId="790"/>
          <ac:spMkLst>
            <pc:docMk/>
            <pc:sldMk cId="3250581116" sldId="483"/>
            <ac:spMk id="6138" creationId="{3C01F73A-D084-423F-9234-8651C1E46152}"/>
          </ac:spMkLst>
        </pc:spChg>
        <pc:spChg chg="mod">
          <ac:chgData name="Kolakowski, Artur" userId="9c34c8cc-b1df-44f6-bea5-dcf7a54ee35f" providerId="ADAL" clId="{19970B13-E101-4117-9908-6E061F982644}" dt="2022-07-14T08:45:07.226" v="4589" actId="790"/>
          <ac:spMkLst>
            <pc:docMk/>
            <pc:sldMk cId="3250581116" sldId="483"/>
            <ac:spMk id="6139" creationId="{4151BDF6-8DF6-4B51-B046-746310B3E0F4}"/>
          </ac:spMkLst>
        </pc:spChg>
        <pc:spChg chg="mod">
          <ac:chgData name="Kolakowski, Artur" userId="9c34c8cc-b1df-44f6-bea5-dcf7a54ee35f" providerId="ADAL" clId="{19970B13-E101-4117-9908-6E061F982644}" dt="2022-07-14T08:45:07.226" v="4590" actId="790"/>
          <ac:spMkLst>
            <pc:docMk/>
            <pc:sldMk cId="3250581116" sldId="483"/>
            <ac:spMk id="6140" creationId="{49AFF88C-B6EC-457A-90F3-C6BE526DE7DE}"/>
          </ac:spMkLst>
        </pc:spChg>
        <pc:spChg chg="mod">
          <ac:chgData name="Kolakowski, Artur" userId="9c34c8cc-b1df-44f6-bea5-dcf7a54ee35f" providerId="ADAL" clId="{19970B13-E101-4117-9908-6E061F982644}" dt="2022-07-14T08:45:07.226" v="4591" actId="790"/>
          <ac:spMkLst>
            <pc:docMk/>
            <pc:sldMk cId="3250581116" sldId="483"/>
            <ac:spMk id="6141" creationId="{0B56F721-030B-4CD3-B73B-CD526375A5AF}"/>
          </ac:spMkLst>
        </pc:spChg>
        <pc:spChg chg="mod">
          <ac:chgData name="Kolakowski, Artur" userId="9c34c8cc-b1df-44f6-bea5-dcf7a54ee35f" providerId="ADAL" clId="{19970B13-E101-4117-9908-6E061F982644}" dt="2022-07-14T08:45:07.226" v="4592" actId="790"/>
          <ac:spMkLst>
            <pc:docMk/>
            <pc:sldMk cId="3250581116" sldId="483"/>
            <ac:spMk id="6142" creationId="{033FF1A0-8AC1-4B91-AB45-DB6E1B192F12}"/>
          </ac:spMkLst>
        </pc:spChg>
        <pc:spChg chg="mod">
          <ac:chgData name="Kolakowski, Artur" userId="9c34c8cc-b1df-44f6-bea5-dcf7a54ee35f" providerId="ADAL" clId="{19970B13-E101-4117-9908-6E061F982644}" dt="2022-07-14T08:45:07.234" v="4593" actId="790"/>
          <ac:spMkLst>
            <pc:docMk/>
            <pc:sldMk cId="3250581116" sldId="483"/>
            <ac:spMk id="6143" creationId="{D19DA797-D31B-4527-98CD-CDA1D90302E0}"/>
          </ac:spMkLst>
        </pc:spChg>
        <pc:spChg chg="mod">
          <ac:chgData name="Kolakowski, Artur" userId="9c34c8cc-b1df-44f6-bea5-dcf7a54ee35f" providerId="ADAL" clId="{19970B13-E101-4117-9908-6E061F982644}" dt="2022-07-14T08:45:07.234" v="4594" actId="790"/>
          <ac:spMkLst>
            <pc:docMk/>
            <pc:sldMk cId="3250581116" sldId="483"/>
            <ac:spMk id="6144" creationId="{32BFB7BB-881D-4445-8887-28DEA1BDAF91}"/>
          </ac:spMkLst>
        </pc:spChg>
        <pc:spChg chg="mod">
          <ac:chgData name="Kolakowski, Artur" userId="9c34c8cc-b1df-44f6-bea5-dcf7a54ee35f" providerId="ADAL" clId="{19970B13-E101-4117-9908-6E061F982644}" dt="2022-07-14T08:45:07.236" v="4595" actId="790"/>
          <ac:spMkLst>
            <pc:docMk/>
            <pc:sldMk cId="3250581116" sldId="483"/>
            <ac:spMk id="6145" creationId="{FAA6D028-26D4-48DC-B066-6D554DBDA2AE}"/>
          </ac:spMkLst>
        </pc:spChg>
        <pc:spChg chg="mod">
          <ac:chgData name="Kolakowski, Artur" userId="9c34c8cc-b1df-44f6-bea5-dcf7a54ee35f" providerId="ADAL" clId="{19970B13-E101-4117-9908-6E061F982644}" dt="2022-07-14T08:45:07.236" v="4596" actId="790"/>
          <ac:spMkLst>
            <pc:docMk/>
            <pc:sldMk cId="3250581116" sldId="483"/>
            <ac:spMk id="6146" creationId="{42E3495E-A867-473F-AF11-FA5AAB0C865D}"/>
          </ac:spMkLst>
        </pc:spChg>
        <pc:spChg chg="mod">
          <ac:chgData name="Kolakowski, Artur" userId="9c34c8cc-b1df-44f6-bea5-dcf7a54ee35f" providerId="ADAL" clId="{19970B13-E101-4117-9908-6E061F982644}" dt="2022-07-14T08:45:07.236" v="4597" actId="790"/>
          <ac:spMkLst>
            <pc:docMk/>
            <pc:sldMk cId="3250581116" sldId="483"/>
            <ac:spMk id="6147" creationId="{AD3D0A80-24B1-4B9F-BB94-306D0E307D6B}"/>
          </ac:spMkLst>
        </pc:spChg>
        <pc:spChg chg="mod">
          <ac:chgData name="Kolakowski, Artur" userId="9c34c8cc-b1df-44f6-bea5-dcf7a54ee35f" providerId="ADAL" clId="{19970B13-E101-4117-9908-6E061F982644}" dt="2022-07-14T08:45:07.236" v="4598" actId="790"/>
          <ac:spMkLst>
            <pc:docMk/>
            <pc:sldMk cId="3250581116" sldId="483"/>
            <ac:spMk id="6148" creationId="{EB343899-C1D2-4835-979D-0A2C45CF54C7}"/>
          </ac:spMkLst>
        </pc:spChg>
        <pc:spChg chg="mod">
          <ac:chgData name="Kolakowski, Artur" userId="9c34c8cc-b1df-44f6-bea5-dcf7a54ee35f" providerId="ADAL" clId="{19970B13-E101-4117-9908-6E061F982644}" dt="2022-07-14T08:45:07.236" v="4599" actId="790"/>
          <ac:spMkLst>
            <pc:docMk/>
            <pc:sldMk cId="3250581116" sldId="483"/>
            <ac:spMk id="6149" creationId="{2E07687D-2638-4A27-8476-E3F4743E5AD6}"/>
          </ac:spMkLst>
        </pc:spChg>
        <pc:spChg chg="mod">
          <ac:chgData name="Kolakowski, Artur" userId="9c34c8cc-b1df-44f6-bea5-dcf7a54ee35f" providerId="ADAL" clId="{19970B13-E101-4117-9908-6E061F982644}" dt="2022-07-14T08:45:07.244" v="4600" actId="790"/>
          <ac:spMkLst>
            <pc:docMk/>
            <pc:sldMk cId="3250581116" sldId="483"/>
            <ac:spMk id="6150" creationId="{E8935465-D704-450F-B3A2-00224A0B28B5}"/>
          </ac:spMkLst>
        </pc:spChg>
        <pc:spChg chg="mod">
          <ac:chgData name="Kolakowski, Artur" userId="9c34c8cc-b1df-44f6-bea5-dcf7a54ee35f" providerId="ADAL" clId="{19970B13-E101-4117-9908-6E061F982644}" dt="2022-07-14T08:45:07.246" v="4601" actId="790"/>
          <ac:spMkLst>
            <pc:docMk/>
            <pc:sldMk cId="3250581116" sldId="483"/>
            <ac:spMk id="6151" creationId="{23FD4FC8-4EDA-4D5A-959B-7DFA276325E4}"/>
          </ac:spMkLst>
        </pc:spChg>
        <pc:spChg chg="mod">
          <ac:chgData name="Kolakowski, Artur" userId="9c34c8cc-b1df-44f6-bea5-dcf7a54ee35f" providerId="ADAL" clId="{19970B13-E101-4117-9908-6E061F982644}" dt="2022-07-14T08:45:07.246" v="4602" actId="790"/>
          <ac:spMkLst>
            <pc:docMk/>
            <pc:sldMk cId="3250581116" sldId="483"/>
            <ac:spMk id="6152" creationId="{53BA3066-4495-4869-BE4D-A95D5CFE263A}"/>
          </ac:spMkLst>
        </pc:spChg>
        <pc:spChg chg="mod">
          <ac:chgData name="Kolakowski, Artur" userId="9c34c8cc-b1df-44f6-bea5-dcf7a54ee35f" providerId="ADAL" clId="{19970B13-E101-4117-9908-6E061F982644}" dt="2022-07-14T08:45:07.246" v="4603" actId="790"/>
          <ac:spMkLst>
            <pc:docMk/>
            <pc:sldMk cId="3250581116" sldId="483"/>
            <ac:spMk id="6153" creationId="{E1CCF9AF-7758-4E26-AFD1-88E49EDCFB74}"/>
          </ac:spMkLst>
        </pc:spChg>
        <pc:spChg chg="mod">
          <ac:chgData name="Kolakowski, Artur" userId="9c34c8cc-b1df-44f6-bea5-dcf7a54ee35f" providerId="ADAL" clId="{19970B13-E101-4117-9908-6E061F982644}" dt="2022-07-14T08:45:07.246" v="4604" actId="790"/>
          <ac:spMkLst>
            <pc:docMk/>
            <pc:sldMk cId="3250581116" sldId="483"/>
            <ac:spMk id="6154" creationId="{6FF6B68F-D31B-4284-BFB8-9222B61CAC6C}"/>
          </ac:spMkLst>
        </pc:spChg>
        <pc:spChg chg="mod">
          <ac:chgData name="Kolakowski, Artur" userId="9c34c8cc-b1df-44f6-bea5-dcf7a54ee35f" providerId="ADAL" clId="{19970B13-E101-4117-9908-6E061F982644}" dt="2022-07-14T08:45:07.246" v="4605" actId="790"/>
          <ac:spMkLst>
            <pc:docMk/>
            <pc:sldMk cId="3250581116" sldId="483"/>
            <ac:spMk id="6155" creationId="{8E05E23E-A0C0-48FE-9004-57FB79FCC68B}"/>
          </ac:spMkLst>
        </pc:spChg>
        <pc:spChg chg="mod">
          <ac:chgData name="Kolakowski, Artur" userId="9c34c8cc-b1df-44f6-bea5-dcf7a54ee35f" providerId="ADAL" clId="{19970B13-E101-4117-9908-6E061F982644}" dt="2022-07-14T08:45:07.254" v="4606" actId="790"/>
          <ac:spMkLst>
            <pc:docMk/>
            <pc:sldMk cId="3250581116" sldId="483"/>
            <ac:spMk id="6156" creationId="{5DEBC0EC-A2A1-45F6-8EB0-0022E2590D13}"/>
          </ac:spMkLst>
        </pc:spChg>
        <pc:spChg chg="mod">
          <ac:chgData name="Kolakowski, Artur" userId="9c34c8cc-b1df-44f6-bea5-dcf7a54ee35f" providerId="ADAL" clId="{19970B13-E101-4117-9908-6E061F982644}" dt="2022-07-14T08:45:07.254" v="4607" actId="790"/>
          <ac:spMkLst>
            <pc:docMk/>
            <pc:sldMk cId="3250581116" sldId="483"/>
            <ac:spMk id="6157" creationId="{A24DF681-8BFF-47B8-9D2C-5C9E010C0663}"/>
          </ac:spMkLst>
        </pc:spChg>
        <pc:spChg chg="mod">
          <ac:chgData name="Kolakowski, Artur" userId="9c34c8cc-b1df-44f6-bea5-dcf7a54ee35f" providerId="ADAL" clId="{19970B13-E101-4117-9908-6E061F982644}" dt="2022-07-14T08:45:07.256" v="4608" actId="790"/>
          <ac:spMkLst>
            <pc:docMk/>
            <pc:sldMk cId="3250581116" sldId="483"/>
            <ac:spMk id="6158" creationId="{81622D8A-D2D0-4012-AEBE-3A1C0866ED49}"/>
          </ac:spMkLst>
        </pc:spChg>
        <pc:spChg chg="mod">
          <ac:chgData name="Kolakowski, Artur" userId="9c34c8cc-b1df-44f6-bea5-dcf7a54ee35f" providerId="ADAL" clId="{19970B13-E101-4117-9908-6E061F982644}" dt="2022-07-14T08:45:07.256" v="4609" actId="790"/>
          <ac:spMkLst>
            <pc:docMk/>
            <pc:sldMk cId="3250581116" sldId="483"/>
            <ac:spMk id="6159" creationId="{E705E2A6-7255-48D5-B732-A5FD79DDCF98}"/>
          </ac:spMkLst>
        </pc:spChg>
        <pc:spChg chg="mod">
          <ac:chgData name="Kolakowski, Artur" userId="9c34c8cc-b1df-44f6-bea5-dcf7a54ee35f" providerId="ADAL" clId="{19970B13-E101-4117-9908-6E061F982644}" dt="2022-07-14T08:45:07.256" v="4610" actId="790"/>
          <ac:spMkLst>
            <pc:docMk/>
            <pc:sldMk cId="3250581116" sldId="483"/>
            <ac:spMk id="6160" creationId="{2EB8B45C-5C2E-43D1-BB31-672001AC779B}"/>
          </ac:spMkLst>
        </pc:spChg>
        <pc:spChg chg="mod">
          <ac:chgData name="Kolakowski, Artur" userId="9c34c8cc-b1df-44f6-bea5-dcf7a54ee35f" providerId="ADAL" clId="{19970B13-E101-4117-9908-6E061F982644}" dt="2022-07-14T08:45:07.256" v="4611" actId="790"/>
          <ac:spMkLst>
            <pc:docMk/>
            <pc:sldMk cId="3250581116" sldId="483"/>
            <ac:spMk id="6161" creationId="{9B1B774F-057A-4C18-A122-BEA1BA03E436}"/>
          </ac:spMkLst>
        </pc:spChg>
        <pc:spChg chg="mod">
          <ac:chgData name="Kolakowski, Artur" userId="9c34c8cc-b1df-44f6-bea5-dcf7a54ee35f" providerId="ADAL" clId="{19970B13-E101-4117-9908-6E061F982644}" dt="2022-07-14T08:45:07.256" v="4612" actId="790"/>
          <ac:spMkLst>
            <pc:docMk/>
            <pc:sldMk cId="3250581116" sldId="483"/>
            <ac:spMk id="6162" creationId="{876D1C3D-C980-43A8-895A-B94B7F0841E1}"/>
          </ac:spMkLst>
        </pc:spChg>
        <pc:spChg chg="mod">
          <ac:chgData name="Kolakowski, Artur" userId="9c34c8cc-b1df-44f6-bea5-dcf7a54ee35f" providerId="ADAL" clId="{19970B13-E101-4117-9908-6E061F982644}" dt="2022-07-14T08:45:07.264" v="4613" actId="790"/>
          <ac:spMkLst>
            <pc:docMk/>
            <pc:sldMk cId="3250581116" sldId="483"/>
            <ac:spMk id="6163" creationId="{151BBD96-3236-41BE-8001-C87EBAA1F2FA}"/>
          </ac:spMkLst>
        </pc:spChg>
        <pc:spChg chg="mod">
          <ac:chgData name="Kolakowski, Artur" userId="9c34c8cc-b1df-44f6-bea5-dcf7a54ee35f" providerId="ADAL" clId="{19970B13-E101-4117-9908-6E061F982644}" dt="2022-07-14T08:45:07.267" v="4614" actId="790"/>
          <ac:spMkLst>
            <pc:docMk/>
            <pc:sldMk cId="3250581116" sldId="483"/>
            <ac:spMk id="6164" creationId="{854CD3ED-BA45-415C-914C-31CE25FDCBBF}"/>
          </ac:spMkLst>
        </pc:spChg>
        <pc:spChg chg="mod">
          <ac:chgData name="Kolakowski, Artur" userId="9c34c8cc-b1df-44f6-bea5-dcf7a54ee35f" providerId="ADAL" clId="{19970B13-E101-4117-9908-6E061F982644}" dt="2022-07-14T08:45:07.267" v="4615" actId="790"/>
          <ac:spMkLst>
            <pc:docMk/>
            <pc:sldMk cId="3250581116" sldId="483"/>
            <ac:spMk id="6165" creationId="{B7B7721A-387C-4A92-9929-4E41AC1446CA}"/>
          </ac:spMkLst>
        </pc:spChg>
        <pc:spChg chg="mod">
          <ac:chgData name="Kolakowski, Artur" userId="9c34c8cc-b1df-44f6-bea5-dcf7a54ee35f" providerId="ADAL" clId="{19970B13-E101-4117-9908-6E061F982644}" dt="2022-07-14T08:45:07.267" v="4616" actId="790"/>
          <ac:spMkLst>
            <pc:docMk/>
            <pc:sldMk cId="3250581116" sldId="483"/>
            <ac:spMk id="6166" creationId="{675923DB-9454-4A6C-8EA9-C2778A5170BE}"/>
          </ac:spMkLst>
        </pc:spChg>
        <pc:spChg chg="mod">
          <ac:chgData name="Kolakowski, Artur" userId="9c34c8cc-b1df-44f6-bea5-dcf7a54ee35f" providerId="ADAL" clId="{19970B13-E101-4117-9908-6E061F982644}" dt="2022-07-14T08:45:07.267" v="4617" actId="790"/>
          <ac:spMkLst>
            <pc:docMk/>
            <pc:sldMk cId="3250581116" sldId="483"/>
            <ac:spMk id="6167" creationId="{F5A3CF43-6A63-4A2F-95DA-A393C8E003FC}"/>
          </ac:spMkLst>
        </pc:spChg>
        <pc:spChg chg="mod">
          <ac:chgData name="Kolakowski, Artur" userId="9c34c8cc-b1df-44f6-bea5-dcf7a54ee35f" providerId="ADAL" clId="{19970B13-E101-4117-9908-6E061F982644}" dt="2022-07-14T08:45:07.267" v="4618" actId="790"/>
          <ac:spMkLst>
            <pc:docMk/>
            <pc:sldMk cId="3250581116" sldId="483"/>
            <ac:spMk id="6168" creationId="{32F63936-5B91-4162-9F76-AC138837DAFB}"/>
          </ac:spMkLst>
        </pc:spChg>
        <pc:spChg chg="mod">
          <ac:chgData name="Kolakowski, Artur" userId="9c34c8cc-b1df-44f6-bea5-dcf7a54ee35f" providerId="ADAL" clId="{19970B13-E101-4117-9908-6E061F982644}" dt="2022-07-14T08:45:07.267" v="4619" actId="790"/>
          <ac:spMkLst>
            <pc:docMk/>
            <pc:sldMk cId="3250581116" sldId="483"/>
            <ac:spMk id="6169" creationId="{71AE42C6-B65B-45D7-BAA8-C85542163BA0}"/>
          </ac:spMkLst>
        </pc:spChg>
        <pc:spChg chg="mod">
          <ac:chgData name="Kolakowski, Artur" userId="9c34c8cc-b1df-44f6-bea5-dcf7a54ee35f" providerId="ADAL" clId="{19970B13-E101-4117-9908-6E061F982644}" dt="2022-07-14T08:45:07.275" v="4620" actId="790"/>
          <ac:spMkLst>
            <pc:docMk/>
            <pc:sldMk cId="3250581116" sldId="483"/>
            <ac:spMk id="6170" creationId="{A5D0B52C-E7A5-4F99-B4E1-75B777D54A38}"/>
          </ac:spMkLst>
        </pc:spChg>
        <pc:spChg chg="mod">
          <ac:chgData name="Kolakowski, Artur" userId="9c34c8cc-b1df-44f6-bea5-dcf7a54ee35f" providerId="ADAL" clId="{19970B13-E101-4117-9908-6E061F982644}" dt="2022-07-14T08:45:07.277" v="4621" actId="790"/>
          <ac:spMkLst>
            <pc:docMk/>
            <pc:sldMk cId="3250581116" sldId="483"/>
            <ac:spMk id="6171" creationId="{4EC5917C-8ADE-4CA8-914E-5E10014FF3CB}"/>
          </ac:spMkLst>
        </pc:spChg>
        <pc:spChg chg="mod">
          <ac:chgData name="Kolakowski, Artur" userId="9c34c8cc-b1df-44f6-bea5-dcf7a54ee35f" providerId="ADAL" clId="{19970B13-E101-4117-9908-6E061F982644}" dt="2022-07-14T08:45:07.277" v="4622" actId="790"/>
          <ac:spMkLst>
            <pc:docMk/>
            <pc:sldMk cId="3250581116" sldId="483"/>
            <ac:spMk id="6172" creationId="{505C8A9F-FF95-4155-84FA-65ECF78D7846}"/>
          </ac:spMkLst>
        </pc:spChg>
        <pc:spChg chg="mod">
          <ac:chgData name="Kolakowski, Artur" userId="9c34c8cc-b1df-44f6-bea5-dcf7a54ee35f" providerId="ADAL" clId="{19970B13-E101-4117-9908-6E061F982644}" dt="2022-07-14T08:45:07.277" v="4623" actId="790"/>
          <ac:spMkLst>
            <pc:docMk/>
            <pc:sldMk cId="3250581116" sldId="483"/>
            <ac:spMk id="6173" creationId="{E694398B-1301-4B83-9797-25A5F0C2FE21}"/>
          </ac:spMkLst>
        </pc:spChg>
        <pc:spChg chg="mod">
          <ac:chgData name="Kolakowski, Artur" userId="9c34c8cc-b1df-44f6-bea5-dcf7a54ee35f" providerId="ADAL" clId="{19970B13-E101-4117-9908-6E061F982644}" dt="2022-07-14T08:45:07.277" v="4624" actId="790"/>
          <ac:spMkLst>
            <pc:docMk/>
            <pc:sldMk cId="3250581116" sldId="483"/>
            <ac:spMk id="6174" creationId="{04C2E507-3AE2-4819-B0E2-7C7CBBD460B7}"/>
          </ac:spMkLst>
        </pc:spChg>
        <pc:spChg chg="mod">
          <ac:chgData name="Kolakowski, Artur" userId="9c34c8cc-b1df-44f6-bea5-dcf7a54ee35f" providerId="ADAL" clId="{19970B13-E101-4117-9908-6E061F982644}" dt="2022-07-14T08:45:07.277" v="4625" actId="790"/>
          <ac:spMkLst>
            <pc:docMk/>
            <pc:sldMk cId="3250581116" sldId="483"/>
            <ac:spMk id="6175" creationId="{3215B7DB-0CE6-41FC-B75B-23FD18915F9E}"/>
          </ac:spMkLst>
        </pc:spChg>
        <pc:spChg chg="mod">
          <ac:chgData name="Kolakowski, Artur" userId="9c34c8cc-b1df-44f6-bea5-dcf7a54ee35f" providerId="ADAL" clId="{19970B13-E101-4117-9908-6E061F982644}" dt="2022-07-14T08:45:07.285" v="4626" actId="790"/>
          <ac:spMkLst>
            <pc:docMk/>
            <pc:sldMk cId="3250581116" sldId="483"/>
            <ac:spMk id="6176" creationId="{85CC5C57-58E4-4B43-8B7E-36B4DA6DF0E0}"/>
          </ac:spMkLst>
        </pc:spChg>
        <pc:spChg chg="mod">
          <ac:chgData name="Kolakowski, Artur" userId="9c34c8cc-b1df-44f6-bea5-dcf7a54ee35f" providerId="ADAL" clId="{19970B13-E101-4117-9908-6E061F982644}" dt="2022-07-14T08:45:07.287" v="4627" actId="790"/>
          <ac:spMkLst>
            <pc:docMk/>
            <pc:sldMk cId="3250581116" sldId="483"/>
            <ac:spMk id="6177" creationId="{B03EE5F3-E4A5-4342-BBCF-CDC9F8784FDD}"/>
          </ac:spMkLst>
        </pc:spChg>
        <pc:spChg chg="mod">
          <ac:chgData name="Kolakowski, Artur" userId="9c34c8cc-b1df-44f6-bea5-dcf7a54ee35f" providerId="ADAL" clId="{19970B13-E101-4117-9908-6E061F982644}" dt="2022-07-14T08:45:07.287" v="4628" actId="790"/>
          <ac:spMkLst>
            <pc:docMk/>
            <pc:sldMk cId="3250581116" sldId="483"/>
            <ac:spMk id="6178" creationId="{9AA64A2B-1BD6-4039-AEDC-56EDA9B023DD}"/>
          </ac:spMkLst>
        </pc:spChg>
        <pc:spChg chg="mod">
          <ac:chgData name="Kolakowski, Artur" userId="9c34c8cc-b1df-44f6-bea5-dcf7a54ee35f" providerId="ADAL" clId="{19970B13-E101-4117-9908-6E061F982644}" dt="2022-07-14T08:45:07.287" v="4629" actId="790"/>
          <ac:spMkLst>
            <pc:docMk/>
            <pc:sldMk cId="3250581116" sldId="483"/>
            <ac:spMk id="6179" creationId="{2F41774B-E534-4794-B2B3-36F4768704D0}"/>
          </ac:spMkLst>
        </pc:spChg>
        <pc:spChg chg="mod">
          <ac:chgData name="Kolakowski, Artur" userId="9c34c8cc-b1df-44f6-bea5-dcf7a54ee35f" providerId="ADAL" clId="{19970B13-E101-4117-9908-6E061F982644}" dt="2022-07-14T08:45:07.287" v="4630" actId="790"/>
          <ac:spMkLst>
            <pc:docMk/>
            <pc:sldMk cId="3250581116" sldId="483"/>
            <ac:spMk id="6180" creationId="{2178B4AE-A725-47C1-9809-664D41A81667}"/>
          </ac:spMkLst>
        </pc:spChg>
        <pc:spChg chg="mod">
          <ac:chgData name="Kolakowski, Artur" userId="9c34c8cc-b1df-44f6-bea5-dcf7a54ee35f" providerId="ADAL" clId="{19970B13-E101-4117-9908-6E061F982644}" dt="2022-07-14T08:45:07.287" v="4631" actId="790"/>
          <ac:spMkLst>
            <pc:docMk/>
            <pc:sldMk cId="3250581116" sldId="483"/>
            <ac:spMk id="6181" creationId="{23FED0EE-99FE-4933-A0F0-BFD3AE26AF12}"/>
          </ac:spMkLst>
        </pc:spChg>
        <pc:spChg chg="mod">
          <ac:chgData name="Kolakowski, Artur" userId="9c34c8cc-b1df-44f6-bea5-dcf7a54ee35f" providerId="ADAL" clId="{19970B13-E101-4117-9908-6E061F982644}" dt="2022-07-14T08:45:07.287" v="4632" actId="790"/>
          <ac:spMkLst>
            <pc:docMk/>
            <pc:sldMk cId="3250581116" sldId="483"/>
            <ac:spMk id="6182" creationId="{EF1E7F3B-276C-4E16-968B-3EEF1CCBF6C1}"/>
          </ac:spMkLst>
        </pc:spChg>
        <pc:spChg chg="mod">
          <ac:chgData name="Kolakowski, Artur" userId="9c34c8cc-b1df-44f6-bea5-dcf7a54ee35f" providerId="ADAL" clId="{19970B13-E101-4117-9908-6E061F982644}" dt="2022-07-14T08:45:07.295" v="4633" actId="790"/>
          <ac:spMkLst>
            <pc:docMk/>
            <pc:sldMk cId="3250581116" sldId="483"/>
            <ac:spMk id="6183" creationId="{5F7F771F-D47A-431B-AD15-7F79A260BA42}"/>
          </ac:spMkLst>
        </pc:spChg>
        <pc:spChg chg="mod">
          <ac:chgData name="Kolakowski, Artur" userId="9c34c8cc-b1df-44f6-bea5-dcf7a54ee35f" providerId="ADAL" clId="{19970B13-E101-4117-9908-6E061F982644}" dt="2022-07-14T08:45:07.297" v="4634" actId="790"/>
          <ac:spMkLst>
            <pc:docMk/>
            <pc:sldMk cId="3250581116" sldId="483"/>
            <ac:spMk id="6184" creationId="{314ACA74-9DB8-476F-9D64-12E383A5AE46}"/>
          </ac:spMkLst>
        </pc:spChg>
        <pc:spChg chg="mod">
          <ac:chgData name="Kolakowski, Artur" userId="9c34c8cc-b1df-44f6-bea5-dcf7a54ee35f" providerId="ADAL" clId="{19970B13-E101-4117-9908-6E061F982644}" dt="2022-07-14T08:45:07.297" v="4635" actId="790"/>
          <ac:spMkLst>
            <pc:docMk/>
            <pc:sldMk cId="3250581116" sldId="483"/>
            <ac:spMk id="6185" creationId="{A6FB3120-B771-4874-B385-660CDA22B79F}"/>
          </ac:spMkLst>
        </pc:spChg>
        <pc:spChg chg="mod">
          <ac:chgData name="Kolakowski, Artur" userId="9c34c8cc-b1df-44f6-bea5-dcf7a54ee35f" providerId="ADAL" clId="{19970B13-E101-4117-9908-6E061F982644}" dt="2022-07-14T08:45:07.297" v="4636" actId="790"/>
          <ac:spMkLst>
            <pc:docMk/>
            <pc:sldMk cId="3250581116" sldId="483"/>
            <ac:spMk id="6186" creationId="{F2AC354A-213A-44AA-8CAF-DBE020A6390F}"/>
          </ac:spMkLst>
        </pc:spChg>
        <pc:spChg chg="mod">
          <ac:chgData name="Kolakowski, Artur" userId="9c34c8cc-b1df-44f6-bea5-dcf7a54ee35f" providerId="ADAL" clId="{19970B13-E101-4117-9908-6E061F982644}" dt="2022-07-14T08:45:07.297" v="4637" actId="790"/>
          <ac:spMkLst>
            <pc:docMk/>
            <pc:sldMk cId="3250581116" sldId="483"/>
            <ac:spMk id="6187" creationId="{E522DA7B-E15E-4E9C-8112-D1B81777A386}"/>
          </ac:spMkLst>
        </pc:spChg>
        <pc:spChg chg="mod">
          <ac:chgData name="Kolakowski, Artur" userId="9c34c8cc-b1df-44f6-bea5-dcf7a54ee35f" providerId="ADAL" clId="{19970B13-E101-4117-9908-6E061F982644}" dt="2022-07-14T08:45:07.297" v="4638" actId="790"/>
          <ac:spMkLst>
            <pc:docMk/>
            <pc:sldMk cId="3250581116" sldId="483"/>
            <ac:spMk id="6188" creationId="{F6A68B6F-AF6F-4BF4-B96C-CCC25508DB4A}"/>
          </ac:spMkLst>
        </pc:spChg>
        <pc:spChg chg="mod">
          <ac:chgData name="Kolakowski, Artur" userId="9c34c8cc-b1df-44f6-bea5-dcf7a54ee35f" providerId="ADAL" clId="{19970B13-E101-4117-9908-6E061F982644}" dt="2022-07-14T08:45:07.305" v="4639" actId="790"/>
          <ac:spMkLst>
            <pc:docMk/>
            <pc:sldMk cId="3250581116" sldId="483"/>
            <ac:spMk id="6189" creationId="{EDA32BBE-5487-433F-BC9A-8810D4B07E6A}"/>
          </ac:spMkLst>
        </pc:spChg>
        <pc:spChg chg="mod">
          <ac:chgData name="Kolakowski, Artur" userId="9c34c8cc-b1df-44f6-bea5-dcf7a54ee35f" providerId="ADAL" clId="{19970B13-E101-4117-9908-6E061F982644}" dt="2022-07-14T08:45:07.305" v="4640" actId="790"/>
          <ac:spMkLst>
            <pc:docMk/>
            <pc:sldMk cId="3250581116" sldId="483"/>
            <ac:spMk id="6190" creationId="{1847A22C-0746-4BBD-AD4E-7E31D355AC0D}"/>
          </ac:spMkLst>
        </pc:spChg>
        <pc:spChg chg="mod">
          <ac:chgData name="Kolakowski, Artur" userId="9c34c8cc-b1df-44f6-bea5-dcf7a54ee35f" providerId="ADAL" clId="{19970B13-E101-4117-9908-6E061F982644}" dt="2022-07-14T08:45:07.307" v="4641" actId="790"/>
          <ac:spMkLst>
            <pc:docMk/>
            <pc:sldMk cId="3250581116" sldId="483"/>
            <ac:spMk id="6191" creationId="{3BF1BA0A-AED0-4332-9ACC-D3C295668455}"/>
          </ac:spMkLst>
        </pc:spChg>
        <pc:spChg chg="mod">
          <ac:chgData name="Kolakowski, Artur" userId="9c34c8cc-b1df-44f6-bea5-dcf7a54ee35f" providerId="ADAL" clId="{19970B13-E101-4117-9908-6E061F982644}" dt="2022-07-14T08:45:07.307" v="4642" actId="790"/>
          <ac:spMkLst>
            <pc:docMk/>
            <pc:sldMk cId="3250581116" sldId="483"/>
            <ac:spMk id="6192" creationId="{BA936003-3A83-4E36-933E-AC32CFF6FCA9}"/>
          </ac:spMkLst>
        </pc:spChg>
        <pc:spChg chg="mod">
          <ac:chgData name="Kolakowski, Artur" userId="9c34c8cc-b1df-44f6-bea5-dcf7a54ee35f" providerId="ADAL" clId="{19970B13-E101-4117-9908-6E061F982644}" dt="2022-07-14T08:45:07.307" v="4643" actId="790"/>
          <ac:spMkLst>
            <pc:docMk/>
            <pc:sldMk cId="3250581116" sldId="483"/>
            <ac:spMk id="6193" creationId="{016D15F1-5C81-4581-B178-9DAC32B97214}"/>
          </ac:spMkLst>
        </pc:spChg>
        <pc:spChg chg="mod">
          <ac:chgData name="Kolakowski, Artur" userId="9c34c8cc-b1df-44f6-bea5-dcf7a54ee35f" providerId="ADAL" clId="{19970B13-E101-4117-9908-6E061F982644}" dt="2022-07-14T08:45:07.307" v="4644" actId="790"/>
          <ac:spMkLst>
            <pc:docMk/>
            <pc:sldMk cId="3250581116" sldId="483"/>
            <ac:spMk id="6194" creationId="{4528BAB7-1500-43D0-9C1B-203E8F7E999C}"/>
          </ac:spMkLst>
        </pc:spChg>
        <pc:spChg chg="mod">
          <ac:chgData name="Kolakowski, Artur" userId="9c34c8cc-b1df-44f6-bea5-dcf7a54ee35f" providerId="ADAL" clId="{19970B13-E101-4117-9908-6E061F982644}" dt="2022-07-14T08:45:07.307" v="4645" actId="790"/>
          <ac:spMkLst>
            <pc:docMk/>
            <pc:sldMk cId="3250581116" sldId="483"/>
            <ac:spMk id="6195" creationId="{D3FF9549-B611-4AEE-8C76-BA958740F9E9}"/>
          </ac:spMkLst>
        </pc:spChg>
        <pc:spChg chg="mod">
          <ac:chgData name="Kolakowski, Artur" userId="9c34c8cc-b1df-44f6-bea5-dcf7a54ee35f" providerId="ADAL" clId="{19970B13-E101-4117-9908-6E061F982644}" dt="2022-07-14T08:45:07.315" v="4646" actId="790"/>
          <ac:spMkLst>
            <pc:docMk/>
            <pc:sldMk cId="3250581116" sldId="483"/>
            <ac:spMk id="6196" creationId="{6D30C6F0-5A32-40ED-9C82-5218E9206816}"/>
          </ac:spMkLst>
        </pc:spChg>
        <pc:spChg chg="mod">
          <ac:chgData name="Kolakowski, Artur" userId="9c34c8cc-b1df-44f6-bea5-dcf7a54ee35f" providerId="ADAL" clId="{19970B13-E101-4117-9908-6E061F982644}" dt="2022-07-14T08:45:07.317" v="4647" actId="790"/>
          <ac:spMkLst>
            <pc:docMk/>
            <pc:sldMk cId="3250581116" sldId="483"/>
            <ac:spMk id="6197" creationId="{A084EB12-F9F7-4772-8B97-ED2BA607573C}"/>
          </ac:spMkLst>
        </pc:spChg>
        <pc:spChg chg="mod">
          <ac:chgData name="Kolakowski, Artur" userId="9c34c8cc-b1df-44f6-bea5-dcf7a54ee35f" providerId="ADAL" clId="{19970B13-E101-4117-9908-6E061F982644}" dt="2022-07-14T08:45:07.317" v="4648" actId="790"/>
          <ac:spMkLst>
            <pc:docMk/>
            <pc:sldMk cId="3250581116" sldId="483"/>
            <ac:spMk id="6198" creationId="{93BBF97F-9D32-400B-B5A6-B13F71BF8B58}"/>
          </ac:spMkLst>
        </pc:spChg>
        <pc:spChg chg="mod">
          <ac:chgData name="Kolakowski, Artur" userId="9c34c8cc-b1df-44f6-bea5-dcf7a54ee35f" providerId="ADAL" clId="{19970B13-E101-4117-9908-6E061F982644}" dt="2022-07-14T08:45:07.317" v="4649" actId="790"/>
          <ac:spMkLst>
            <pc:docMk/>
            <pc:sldMk cId="3250581116" sldId="483"/>
            <ac:spMk id="6199" creationId="{7BA2CA68-DC95-41E8-A12D-BBDA9013E9E0}"/>
          </ac:spMkLst>
        </pc:spChg>
        <pc:spChg chg="mod">
          <ac:chgData name="Kolakowski, Artur" userId="9c34c8cc-b1df-44f6-bea5-dcf7a54ee35f" providerId="ADAL" clId="{19970B13-E101-4117-9908-6E061F982644}" dt="2022-07-14T08:45:07.317" v="4650" actId="790"/>
          <ac:spMkLst>
            <pc:docMk/>
            <pc:sldMk cId="3250581116" sldId="483"/>
            <ac:spMk id="6200" creationId="{E108B8AB-D6DD-403F-A4D5-1B9C0647157B}"/>
          </ac:spMkLst>
        </pc:spChg>
        <pc:spChg chg="mod">
          <ac:chgData name="Kolakowski, Artur" userId="9c34c8cc-b1df-44f6-bea5-dcf7a54ee35f" providerId="ADAL" clId="{19970B13-E101-4117-9908-6E061F982644}" dt="2022-07-14T08:45:07.317" v="4651" actId="790"/>
          <ac:spMkLst>
            <pc:docMk/>
            <pc:sldMk cId="3250581116" sldId="483"/>
            <ac:spMk id="6201" creationId="{051E47F4-1217-4398-9AA0-856B8D2033AB}"/>
          </ac:spMkLst>
        </pc:spChg>
        <pc:spChg chg="mod">
          <ac:chgData name="Kolakowski, Artur" userId="9c34c8cc-b1df-44f6-bea5-dcf7a54ee35f" providerId="ADAL" clId="{19970B13-E101-4117-9908-6E061F982644}" dt="2022-07-14T08:45:07.326" v="4652" actId="790"/>
          <ac:spMkLst>
            <pc:docMk/>
            <pc:sldMk cId="3250581116" sldId="483"/>
            <ac:spMk id="6202" creationId="{66752DA1-7381-4BFD-B057-89FF1D29B1E8}"/>
          </ac:spMkLst>
        </pc:spChg>
        <pc:spChg chg="mod">
          <ac:chgData name="Kolakowski, Artur" userId="9c34c8cc-b1df-44f6-bea5-dcf7a54ee35f" providerId="ADAL" clId="{19970B13-E101-4117-9908-6E061F982644}" dt="2022-07-14T08:45:07.328" v="4653" actId="790"/>
          <ac:spMkLst>
            <pc:docMk/>
            <pc:sldMk cId="3250581116" sldId="483"/>
            <ac:spMk id="6203" creationId="{0EEE2829-3AFE-4284-9316-764C35240D52}"/>
          </ac:spMkLst>
        </pc:spChg>
        <pc:spChg chg="mod">
          <ac:chgData name="Kolakowski, Artur" userId="9c34c8cc-b1df-44f6-bea5-dcf7a54ee35f" providerId="ADAL" clId="{19970B13-E101-4117-9908-6E061F982644}" dt="2022-07-14T08:45:07.328" v="4654" actId="790"/>
          <ac:spMkLst>
            <pc:docMk/>
            <pc:sldMk cId="3250581116" sldId="483"/>
            <ac:spMk id="6204" creationId="{D59713FC-561D-4B3A-997A-151AC1186E39}"/>
          </ac:spMkLst>
        </pc:spChg>
        <pc:spChg chg="mod">
          <ac:chgData name="Kolakowski, Artur" userId="9c34c8cc-b1df-44f6-bea5-dcf7a54ee35f" providerId="ADAL" clId="{19970B13-E101-4117-9908-6E061F982644}" dt="2022-07-14T08:45:07.328" v="4655" actId="790"/>
          <ac:spMkLst>
            <pc:docMk/>
            <pc:sldMk cId="3250581116" sldId="483"/>
            <ac:spMk id="6205" creationId="{FED517B3-F564-43F0-91D2-22C5749F6856}"/>
          </ac:spMkLst>
        </pc:spChg>
        <pc:spChg chg="mod">
          <ac:chgData name="Kolakowski, Artur" userId="9c34c8cc-b1df-44f6-bea5-dcf7a54ee35f" providerId="ADAL" clId="{19970B13-E101-4117-9908-6E061F982644}" dt="2022-07-14T08:45:07.328" v="4656" actId="790"/>
          <ac:spMkLst>
            <pc:docMk/>
            <pc:sldMk cId="3250581116" sldId="483"/>
            <ac:spMk id="6206" creationId="{A0718527-398D-4919-9E7B-CD60A8BFFA8C}"/>
          </ac:spMkLst>
        </pc:spChg>
        <pc:spChg chg="mod">
          <ac:chgData name="Kolakowski, Artur" userId="9c34c8cc-b1df-44f6-bea5-dcf7a54ee35f" providerId="ADAL" clId="{19970B13-E101-4117-9908-6E061F982644}" dt="2022-07-14T08:45:07.336" v="4657" actId="790"/>
          <ac:spMkLst>
            <pc:docMk/>
            <pc:sldMk cId="3250581116" sldId="483"/>
            <ac:spMk id="6207" creationId="{3B2DFEDB-9D2E-464E-B219-A31216C596FF}"/>
          </ac:spMkLst>
        </pc:spChg>
        <pc:spChg chg="mod">
          <ac:chgData name="Kolakowski, Artur" userId="9c34c8cc-b1df-44f6-bea5-dcf7a54ee35f" providerId="ADAL" clId="{19970B13-E101-4117-9908-6E061F982644}" dt="2022-07-14T08:45:07.338" v="4658" actId="790"/>
          <ac:spMkLst>
            <pc:docMk/>
            <pc:sldMk cId="3250581116" sldId="483"/>
            <ac:spMk id="6208" creationId="{DFD11D89-0A88-4C77-A1E2-D23848E22733}"/>
          </ac:spMkLst>
        </pc:spChg>
        <pc:spChg chg="mod">
          <ac:chgData name="Kolakowski, Artur" userId="9c34c8cc-b1df-44f6-bea5-dcf7a54ee35f" providerId="ADAL" clId="{19970B13-E101-4117-9908-6E061F982644}" dt="2022-07-14T08:45:07.338" v="4659" actId="790"/>
          <ac:spMkLst>
            <pc:docMk/>
            <pc:sldMk cId="3250581116" sldId="483"/>
            <ac:spMk id="6209" creationId="{E88DB578-EB98-4FF7-8541-90630F9F1CA7}"/>
          </ac:spMkLst>
        </pc:spChg>
        <pc:spChg chg="mod">
          <ac:chgData name="Kolakowski, Artur" userId="9c34c8cc-b1df-44f6-bea5-dcf7a54ee35f" providerId="ADAL" clId="{19970B13-E101-4117-9908-6E061F982644}" dt="2022-07-14T08:45:07.338" v="4660" actId="790"/>
          <ac:spMkLst>
            <pc:docMk/>
            <pc:sldMk cId="3250581116" sldId="483"/>
            <ac:spMk id="6210" creationId="{DC118AD3-88FA-43A4-B7EF-B595988EABED}"/>
          </ac:spMkLst>
        </pc:spChg>
        <pc:spChg chg="mod">
          <ac:chgData name="Kolakowski, Artur" userId="9c34c8cc-b1df-44f6-bea5-dcf7a54ee35f" providerId="ADAL" clId="{19970B13-E101-4117-9908-6E061F982644}" dt="2022-07-14T08:45:07.338" v="4661" actId="790"/>
          <ac:spMkLst>
            <pc:docMk/>
            <pc:sldMk cId="3250581116" sldId="483"/>
            <ac:spMk id="6211" creationId="{E7929AD7-289C-4AA4-8390-1EC44A159DF8}"/>
          </ac:spMkLst>
        </pc:spChg>
        <pc:spChg chg="mod">
          <ac:chgData name="Kolakowski, Artur" userId="9c34c8cc-b1df-44f6-bea5-dcf7a54ee35f" providerId="ADAL" clId="{19970B13-E101-4117-9908-6E061F982644}" dt="2022-07-14T08:45:07.346" v="4662" actId="790"/>
          <ac:spMkLst>
            <pc:docMk/>
            <pc:sldMk cId="3250581116" sldId="483"/>
            <ac:spMk id="6212" creationId="{1704C920-9F6E-44B2-8BD3-9D10ADA21A43}"/>
          </ac:spMkLst>
        </pc:spChg>
        <pc:spChg chg="mod">
          <ac:chgData name="Kolakowski, Artur" userId="9c34c8cc-b1df-44f6-bea5-dcf7a54ee35f" providerId="ADAL" clId="{19970B13-E101-4117-9908-6E061F982644}" dt="2022-07-14T08:45:07.348" v="4663" actId="790"/>
          <ac:spMkLst>
            <pc:docMk/>
            <pc:sldMk cId="3250581116" sldId="483"/>
            <ac:spMk id="6213" creationId="{4A28A986-9323-486E-897F-58E75A4D9428}"/>
          </ac:spMkLst>
        </pc:spChg>
        <pc:spChg chg="mod">
          <ac:chgData name="Kolakowski, Artur" userId="9c34c8cc-b1df-44f6-bea5-dcf7a54ee35f" providerId="ADAL" clId="{19970B13-E101-4117-9908-6E061F982644}" dt="2022-07-14T08:45:07.348" v="4664" actId="790"/>
          <ac:spMkLst>
            <pc:docMk/>
            <pc:sldMk cId="3250581116" sldId="483"/>
            <ac:spMk id="6214" creationId="{605DA211-5F52-4BCC-A234-2697DC82879F}"/>
          </ac:spMkLst>
        </pc:spChg>
        <pc:spChg chg="mod">
          <ac:chgData name="Kolakowski, Artur" userId="9c34c8cc-b1df-44f6-bea5-dcf7a54ee35f" providerId="ADAL" clId="{19970B13-E101-4117-9908-6E061F982644}" dt="2022-07-14T08:45:07.348" v="4665" actId="790"/>
          <ac:spMkLst>
            <pc:docMk/>
            <pc:sldMk cId="3250581116" sldId="483"/>
            <ac:spMk id="6215" creationId="{4E30BB8A-71A0-427B-A171-FE8F6A946E6F}"/>
          </ac:spMkLst>
        </pc:spChg>
        <pc:spChg chg="mod">
          <ac:chgData name="Kolakowski, Artur" userId="9c34c8cc-b1df-44f6-bea5-dcf7a54ee35f" providerId="ADAL" clId="{19970B13-E101-4117-9908-6E061F982644}" dt="2022-07-14T08:45:07.348" v="4666" actId="790"/>
          <ac:spMkLst>
            <pc:docMk/>
            <pc:sldMk cId="3250581116" sldId="483"/>
            <ac:spMk id="6216" creationId="{055F978B-C3B8-4CDF-99B7-293299B63E83}"/>
          </ac:spMkLst>
        </pc:spChg>
        <pc:spChg chg="mod">
          <ac:chgData name="Kolakowski, Artur" userId="9c34c8cc-b1df-44f6-bea5-dcf7a54ee35f" providerId="ADAL" clId="{19970B13-E101-4117-9908-6E061F982644}" dt="2022-07-14T08:45:07.348" v="4667" actId="790"/>
          <ac:spMkLst>
            <pc:docMk/>
            <pc:sldMk cId="3250581116" sldId="483"/>
            <ac:spMk id="6217" creationId="{F23AB3C0-6D71-479A-BD87-EF1CD71B1003}"/>
          </ac:spMkLst>
        </pc:spChg>
        <pc:spChg chg="mod">
          <ac:chgData name="Kolakowski, Artur" userId="9c34c8cc-b1df-44f6-bea5-dcf7a54ee35f" providerId="ADAL" clId="{19970B13-E101-4117-9908-6E061F982644}" dt="2022-07-14T08:45:07.348" v="4668" actId="790"/>
          <ac:spMkLst>
            <pc:docMk/>
            <pc:sldMk cId="3250581116" sldId="483"/>
            <ac:spMk id="6218" creationId="{6D48F3AB-F51B-49BE-9D45-6375B1E73AE9}"/>
          </ac:spMkLst>
        </pc:spChg>
        <pc:spChg chg="mod">
          <ac:chgData name="Kolakowski, Artur" userId="9c34c8cc-b1df-44f6-bea5-dcf7a54ee35f" providerId="ADAL" clId="{19970B13-E101-4117-9908-6E061F982644}" dt="2022-07-14T08:45:07.356" v="4669" actId="790"/>
          <ac:spMkLst>
            <pc:docMk/>
            <pc:sldMk cId="3250581116" sldId="483"/>
            <ac:spMk id="6219" creationId="{AD71BB2B-AA69-43EF-9AD8-F374F74B9CBC}"/>
          </ac:spMkLst>
        </pc:spChg>
        <pc:spChg chg="mod">
          <ac:chgData name="Kolakowski, Artur" userId="9c34c8cc-b1df-44f6-bea5-dcf7a54ee35f" providerId="ADAL" clId="{19970B13-E101-4117-9908-6E061F982644}" dt="2022-07-14T08:45:07.358" v="4670" actId="790"/>
          <ac:spMkLst>
            <pc:docMk/>
            <pc:sldMk cId="3250581116" sldId="483"/>
            <ac:spMk id="6220" creationId="{A37CB7C9-9BBC-48A0-B54C-1A560B382A2D}"/>
          </ac:spMkLst>
        </pc:spChg>
        <pc:spChg chg="mod">
          <ac:chgData name="Kolakowski, Artur" userId="9c34c8cc-b1df-44f6-bea5-dcf7a54ee35f" providerId="ADAL" clId="{19970B13-E101-4117-9908-6E061F982644}" dt="2022-07-14T08:45:07.358" v="4671" actId="790"/>
          <ac:spMkLst>
            <pc:docMk/>
            <pc:sldMk cId="3250581116" sldId="483"/>
            <ac:spMk id="6221" creationId="{E8ABE95E-0572-451B-B361-FA3FA2BACA8A}"/>
          </ac:spMkLst>
        </pc:spChg>
        <pc:spChg chg="mod">
          <ac:chgData name="Kolakowski, Artur" userId="9c34c8cc-b1df-44f6-bea5-dcf7a54ee35f" providerId="ADAL" clId="{19970B13-E101-4117-9908-6E061F982644}" dt="2022-07-14T08:45:07.358" v="4672" actId="790"/>
          <ac:spMkLst>
            <pc:docMk/>
            <pc:sldMk cId="3250581116" sldId="483"/>
            <ac:spMk id="6222" creationId="{77986875-7FA1-448F-94D0-370AF612AC38}"/>
          </ac:spMkLst>
        </pc:spChg>
        <pc:spChg chg="mod">
          <ac:chgData name="Kolakowski, Artur" userId="9c34c8cc-b1df-44f6-bea5-dcf7a54ee35f" providerId="ADAL" clId="{19970B13-E101-4117-9908-6E061F982644}" dt="2022-07-14T08:45:07.358" v="4673" actId="790"/>
          <ac:spMkLst>
            <pc:docMk/>
            <pc:sldMk cId="3250581116" sldId="483"/>
            <ac:spMk id="6223" creationId="{0DF80D2D-8895-41A5-9534-740E0386DD3B}"/>
          </ac:spMkLst>
        </pc:spChg>
        <pc:spChg chg="mod">
          <ac:chgData name="Kolakowski, Artur" userId="9c34c8cc-b1df-44f6-bea5-dcf7a54ee35f" providerId="ADAL" clId="{19970B13-E101-4117-9908-6E061F982644}" dt="2022-07-14T08:45:07.358" v="4674" actId="790"/>
          <ac:spMkLst>
            <pc:docMk/>
            <pc:sldMk cId="3250581116" sldId="483"/>
            <ac:spMk id="6224" creationId="{FC0F36B0-936A-47B4-9A48-FBDCC577F215}"/>
          </ac:spMkLst>
        </pc:spChg>
        <pc:spChg chg="mod">
          <ac:chgData name="Kolakowski, Artur" userId="9c34c8cc-b1df-44f6-bea5-dcf7a54ee35f" providerId="ADAL" clId="{19970B13-E101-4117-9908-6E061F982644}" dt="2022-07-14T08:45:07.366" v="4675" actId="790"/>
          <ac:spMkLst>
            <pc:docMk/>
            <pc:sldMk cId="3250581116" sldId="483"/>
            <ac:spMk id="6225" creationId="{CFDE16B0-F32F-41A8-9021-2A779BDC38A9}"/>
          </ac:spMkLst>
        </pc:spChg>
        <pc:spChg chg="mod">
          <ac:chgData name="Kolakowski, Artur" userId="9c34c8cc-b1df-44f6-bea5-dcf7a54ee35f" providerId="ADAL" clId="{19970B13-E101-4117-9908-6E061F982644}" dt="2022-07-14T08:45:07.368" v="4676" actId="790"/>
          <ac:spMkLst>
            <pc:docMk/>
            <pc:sldMk cId="3250581116" sldId="483"/>
            <ac:spMk id="6226" creationId="{3E3B0564-A284-4CC6-8712-D47DFEAB7CDF}"/>
          </ac:spMkLst>
        </pc:spChg>
        <pc:spChg chg="mod">
          <ac:chgData name="Kolakowski, Artur" userId="9c34c8cc-b1df-44f6-bea5-dcf7a54ee35f" providerId="ADAL" clId="{19970B13-E101-4117-9908-6E061F982644}" dt="2022-07-14T08:45:07.368" v="4677" actId="790"/>
          <ac:spMkLst>
            <pc:docMk/>
            <pc:sldMk cId="3250581116" sldId="483"/>
            <ac:spMk id="6227" creationId="{60A70403-FED8-46AD-822B-A7DBC1DAF4B8}"/>
          </ac:spMkLst>
        </pc:spChg>
        <pc:spChg chg="mod">
          <ac:chgData name="Kolakowski, Artur" userId="9c34c8cc-b1df-44f6-bea5-dcf7a54ee35f" providerId="ADAL" clId="{19970B13-E101-4117-9908-6E061F982644}" dt="2022-07-14T08:45:07.368" v="4678" actId="790"/>
          <ac:spMkLst>
            <pc:docMk/>
            <pc:sldMk cId="3250581116" sldId="483"/>
            <ac:spMk id="6228" creationId="{3B7CA3E7-3E0B-4065-8ABF-ABB9035CDEF6}"/>
          </ac:spMkLst>
        </pc:spChg>
        <pc:spChg chg="mod">
          <ac:chgData name="Kolakowski, Artur" userId="9c34c8cc-b1df-44f6-bea5-dcf7a54ee35f" providerId="ADAL" clId="{19970B13-E101-4117-9908-6E061F982644}" dt="2022-07-14T08:45:07.368" v="4679" actId="790"/>
          <ac:spMkLst>
            <pc:docMk/>
            <pc:sldMk cId="3250581116" sldId="483"/>
            <ac:spMk id="6229" creationId="{FE6B7056-B1A8-4BD4-8B75-62961A3E762D}"/>
          </ac:spMkLst>
        </pc:spChg>
        <pc:spChg chg="mod">
          <ac:chgData name="Kolakowski, Artur" userId="9c34c8cc-b1df-44f6-bea5-dcf7a54ee35f" providerId="ADAL" clId="{19970B13-E101-4117-9908-6E061F982644}" dt="2022-07-14T08:45:07.368" v="4680" actId="790"/>
          <ac:spMkLst>
            <pc:docMk/>
            <pc:sldMk cId="3250581116" sldId="483"/>
            <ac:spMk id="6230" creationId="{27BC6622-8EC6-47A2-B824-A91F66B49EFB}"/>
          </ac:spMkLst>
        </pc:spChg>
        <pc:spChg chg="mod">
          <ac:chgData name="Kolakowski, Artur" userId="9c34c8cc-b1df-44f6-bea5-dcf7a54ee35f" providerId="ADAL" clId="{19970B13-E101-4117-9908-6E061F982644}" dt="2022-07-14T08:45:07.376" v="4681" actId="790"/>
          <ac:spMkLst>
            <pc:docMk/>
            <pc:sldMk cId="3250581116" sldId="483"/>
            <ac:spMk id="6231" creationId="{5A68D742-61B4-45F3-AD89-EA5249F0C154}"/>
          </ac:spMkLst>
        </pc:spChg>
        <pc:spChg chg="mod">
          <ac:chgData name="Kolakowski, Artur" userId="9c34c8cc-b1df-44f6-bea5-dcf7a54ee35f" providerId="ADAL" clId="{19970B13-E101-4117-9908-6E061F982644}" dt="2022-07-14T08:45:07.376" v="4682" actId="790"/>
          <ac:spMkLst>
            <pc:docMk/>
            <pc:sldMk cId="3250581116" sldId="483"/>
            <ac:spMk id="6232" creationId="{5A05C80E-5A36-4621-BF27-1C190A03826F}"/>
          </ac:spMkLst>
        </pc:spChg>
        <pc:spChg chg="mod">
          <ac:chgData name="Kolakowski, Artur" userId="9c34c8cc-b1df-44f6-bea5-dcf7a54ee35f" providerId="ADAL" clId="{19970B13-E101-4117-9908-6E061F982644}" dt="2022-07-14T08:45:07.378" v="4683" actId="790"/>
          <ac:spMkLst>
            <pc:docMk/>
            <pc:sldMk cId="3250581116" sldId="483"/>
            <ac:spMk id="6233" creationId="{E8F1D6AC-6E67-420A-A2FC-BE467B0B3992}"/>
          </ac:spMkLst>
        </pc:spChg>
        <pc:spChg chg="mod">
          <ac:chgData name="Kolakowski, Artur" userId="9c34c8cc-b1df-44f6-bea5-dcf7a54ee35f" providerId="ADAL" clId="{19970B13-E101-4117-9908-6E061F982644}" dt="2022-07-14T08:45:07.378" v="4684" actId="790"/>
          <ac:spMkLst>
            <pc:docMk/>
            <pc:sldMk cId="3250581116" sldId="483"/>
            <ac:spMk id="6234" creationId="{208B76B7-D5B6-4577-AA55-F30A4418CC47}"/>
          </ac:spMkLst>
        </pc:spChg>
        <pc:spChg chg="mod">
          <ac:chgData name="Kolakowski, Artur" userId="9c34c8cc-b1df-44f6-bea5-dcf7a54ee35f" providerId="ADAL" clId="{19970B13-E101-4117-9908-6E061F982644}" dt="2022-07-14T08:45:07.378" v="4685" actId="790"/>
          <ac:spMkLst>
            <pc:docMk/>
            <pc:sldMk cId="3250581116" sldId="483"/>
            <ac:spMk id="6235" creationId="{A557991F-7B92-4BAC-862A-D7EC041390BE}"/>
          </ac:spMkLst>
        </pc:spChg>
        <pc:spChg chg="mod">
          <ac:chgData name="Kolakowski, Artur" userId="9c34c8cc-b1df-44f6-bea5-dcf7a54ee35f" providerId="ADAL" clId="{19970B13-E101-4117-9908-6E061F982644}" dt="2022-07-14T08:45:07.378" v="4686" actId="790"/>
          <ac:spMkLst>
            <pc:docMk/>
            <pc:sldMk cId="3250581116" sldId="483"/>
            <ac:spMk id="6236" creationId="{1C1F65EA-29D9-4422-9826-D644DAA7CF63}"/>
          </ac:spMkLst>
        </pc:spChg>
        <pc:spChg chg="mod">
          <ac:chgData name="Kolakowski, Artur" userId="9c34c8cc-b1df-44f6-bea5-dcf7a54ee35f" providerId="ADAL" clId="{19970B13-E101-4117-9908-6E061F982644}" dt="2022-07-14T08:45:07.378" v="4687" actId="790"/>
          <ac:spMkLst>
            <pc:docMk/>
            <pc:sldMk cId="3250581116" sldId="483"/>
            <ac:spMk id="6237" creationId="{9BC86B52-6D6A-40F4-9DF4-73BBEF707AE0}"/>
          </ac:spMkLst>
        </pc:spChg>
        <pc:spChg chg="mod">
          <ac:chgData name="Kolakowski, Artur" userId="9c34c8cc-b1df-44f6-bea5-dcf7a54ee35f" providerId="ADAL" clId="{19970B13-E101-4117-9908-6E061F982644}" dt="2022-07-14T08:45:07.386" v="4688" actId="790"/>
          <ac:spMkLst>
            <pc:docMk/>
            <pc:sldMk cId="3250581116" sldId="483"/>
            <ac:spMk id="6238" creationId="{E29276D7-31DB-43E7-9C6F-5AF3B318E9E4}"/>
          </ac:spMkLst>
        </pc:spChg>
        <pc:spChg chg="mod">
          <ac:chgData name="Kolakowski, Artur" userId="9c34c8cc-b1df-44f6-bea5-dcf7a54ee35f" providerId="ADAL" clId="{19970B13-E101-4117-9908-6E061F982644}" dt="2022-07-14T08:45:07.389" v="4689" actId="790"/>
          <ac:spMkLst>
            <pc:docMk/>
            <pc:sldMk cId="3250581116" sldId="483"/>
            <ac:spMk id="6239" creationId="{E15DC456-4BEB-4AE8-902D-BBC916DC7C07}"/>
          </ac:spMkLst>
        </pc:spChg>
        <pc:spChg chg="mod">
          <ac:chgData name="Kolakowski, Artur" userId="9c34c8cc-b1df-44f6-bea5-dcf7a54ee35f" providerId="ADAL" clId="{19970B13-E101-4117-9908-6E061F982644}" dt="2022-07-14T08:45:07.389" v="4690" actId="790"/>
          <ac:spMkLst>
            <pc:docMk/>
            <pc:sldMk cId="3250581116" sldId="483"/>
            <ac:spMk id="6240" creationId="{B97F6584-D98B-4CC3-B4FE-CDF805EFA6BA}"/>
          </ac:spMkLst>
        </pc:spChg>
        <pc:spChg chg="mod">
          <ac:chgData name="Kolakowski, Artur" userId="9c34c8cc-b1df-44f6-bea5-dcf7a54ee35f" providerId="ADAL" clId="{19970B13-E101-4117-9908-6E061F982644}" dt="2022-07-14T08:45:07.389" v="4691" actId="790"/>
          <ac:spMkLst>
            <pc:docMk/>
            <pc:sldMk cId="3250581116" sldId="483"/>
            <ac:spMk id="6241" creationId="{E0DA2334-F76E-41DF-81D4-57370976F799}"/>
          </ac:spMkLst>
        </pc:spChg>
        <pc:spChg chg="mod">
          <ac:chgData name="Kolakowski, Artur" userId="9c34c8cc-b1df-44f6-bea5-dcf7a54ee35f" providerId="ADAL" clId="{19970B13-E101-4117-9908-6E061F982644}" dt="2022-07-14T08:45:07.389" v="4692" actId="790"/>
          <ac:spMkLst>
            <pc:docMk/>
            <pc:sldMk cId="3250581116" sldId="483"/>
            <ac:spMk id="6242" creationId="{C1C68F76-6607-457C-B71A-453D585294FA}"/>
          </ac:spMkLst>
        </pc:spChg>
        <pc:spChg chg="mod">
          <ac:chgData name="Kolakowski, Artur" userId="9c34c8cc-b1df-44f6-bea5-dcf7a54ee35f" providerId="ADAL" clId="{19970B13-E101-4117-9908-6E061F982644}" dt="2022-07-14T08:45:07.389" v="4693" actId="790"/>
          <ac:spMkLst>
            <pc:docMk/>
            <pc:sldMk cId="3250581116" sldId="483"/>
            <ac:spMk id="6243" creationId="{D136617B-720A-4020-AB18-4B2A5CDAADDA}"/>
          </ac:spMkLst>
        </pc:spChg>
        <pc:spChg chg="mod">
          <ac:chgData name="Kolakowski, Artur" userId="9c34c8cc-b1df-44f6-bea5-dcf7a54ee35f" providerId="ADAL" clId="{19970B13-E101-4117-9908-6E061F982644}" dt="2022-07-14T08:45:07.397" v="4694" actId="790"/>
          <ac:spMkLst>
            <pc:docMk/>
            <pc:sldMk cId="3250581116" sldId="483"/>
            <ac:spMk id="6244" creationId="{1942A9D8-D2A7-4C2F-A1B0-606F511B08CC}"/>
          </ac:spMkLst>
        </pc:spChg>
        <pc:spChg chg="mod">
          <ac:chgData name="Kolakowski, Artur" userId="9c34c8cc-b1df-44f6-bea5-dcf7a54ee35f" providerId="ADAL" clId="{19970B13-E101-4117-9908-6E061F982644}" dt="2022-07-14T08:45:07.397" v="4695" actId="790"/>
          <ac:spMkLst>
            <pc:docMk/>
            <pc:sldMk cId="3250581116" sldId="483"/>
            <ac:spMk id="6245" creationId="{48F1D4DF-BA4D-4464-9C8C-9B612A7F38A8}"/>
          </ac:spMkLst>
        </pc:spChg>
        <pc:spChg chg="mod">
          <ac:chgData name="Kolakowski, Artur" userId="9c34c8cc-b1df-44f6-bea5-dcf7a54ee35f" providerId="ADAL" clId="{19970B13-E101-4117-9908-6E061F982644}" dt="2022-07-14T08:45:07.399" v="4696" actId="790"/>
          <ac:spMkLst>
            <pc:docMk/>
            <pc:sldMk cId="3250581116" sldId="483"/>
            <ac:spMk id="6246" creationId="{37D6D223-24CF-4CFD-A027-7F02105FE72F}"/>
          </ac:spMkLst>
        </pc:spChg>
        <pc:spChg chg="mod">
          <ac:chgData name="Kolakowski, Artur" userId="9c34c8cc-b1df-44f6-bea5-dcf7a54ee35f" providerId="ADAL" clId="{19970B13-E101-4117-9908-6E061F982644}" dt="2022-07-14T08:45:07.399" v="4697" actId="790"/>
          <ac:spMkLst>
            <pc:docMk/>
            <pc:sldMk cId="3250581116" sldId="483"/>
            <ac:spMk id="6247" creationId="{67465FE8-4627-4340-947A-DCD68C483F30}"/>
          </ac:spMkLst>
        </pc:spChg>
        <pc:spChg chg="mod">
          <ac:chgData name="Kolakowski, Artur" userId="9c34c8cc-b1df-44f6-bea5-dcf7a54ee35f" providerId="ADAL" clId="{19970B13-E101-4117-9908-6E061F982644}" dt="2022-07-14T08:45:07.399" v="4698" actId="790"/>
          <ac:spMkLst>
            <pc:docMk/>
            <pc:sldMk cId="3250581116" sldId="483"/>
            <ac:spMk id="6248" creationId="{1C423DCD-E2ED-4FC2-BC0C-F7BA2D14DD8B}"/>
          </ac:spMkLst>
        </pc:spChg>
        <pc:spChg chg="mod">
          <ac:chgData name="Kolakowski, Artur" userId="9c34c8cc-b1df-44f6-bea5-dcf7a54ee35f" providerId="ADAL" clId="{19970B13-E101-4117-9908-6E061F982644}" dt="2022-07-14T08:45:07.399" v="4699" actId="790"/>
          <ac:spMkLst>
            <pc:docMk/>
            <pc:sldMk cId="3250581116" sldId="483"/>
            <ac:spMk id="6249" creationId="{9BF5F1AD-99F4-4A63-80E1-3A7ED9D34F65}"/>
          </ac:spMkLst>
        </pc:spChg>
        <pc:spChg chg="mod">
          <ac:chgData name="Kolakowski, Artur" userId="9c34c8cc-b1df-44f6-bea5-dcf7a54ee35f" providerId="ADAL" clId="{19970B13-E101-4117-9908-6E061F982644}" dt="2022-07-14T08:45:07.399" v="4700" actId="790"/>
          <ac:spMkLst>
            <pc:docMk/>
            <pc:sldMk cId="3250581116" sldId="483"/>
            <ac:spMk id="6250" creationId="{026F39C2-98EC-4AEE-877A-B9DFC04CF67F}"/>
          </ac:spMkLst>
        </pc:spChg>
        <pc:spChg chg="mod">
          <ac:chgData name="Kolakowski, Artur" userId="9c34c8cc-b1df-44f6-bea5-dcf7a54ee35f" providerId="ADAL" clId="{19970B13-E101-4117-9908-6E061F982644}" dt="2022-07-14T08:45:07.407" v="4701" actId="790"/>
          <ac:spMkLst>
            <pc:docMk/>
            <pc:sldMk cId="3250581116" sldId="483"/>
            <ac:spMk id="6251" creationId="{5B22499B-907E-46CD-AAF3-8860A0B1AC37}"/>
          </ac:spMkLst>
        </pc:spChg>
        <pc:spChg chg="mod">
          <ac:chgData name="Kolakowski, Artur" userId="9c34c8cc-b1df-44f6-bea5-dcf7a54ee35f" providerId="ADAL" clId="{19970B13-E101-4117-9908-6E061F982644}" dt="2022-07-14T08:45:07.409" v="4702" actId="790"/>
          <ac:spMkLst>
            <pc:docMk/>
            <pc:sldMk cId="3250581116" sldId="483"/>
            <ac:spMk id="6252" creationId="{2869FF2C-E087-4E0B-B13D-08491B226A46}"/>
          </ac:spMkLst>
        </pc:spChg>
        <pc:spChg chg="mod">
          <ac:chgData name="Kolakowski, Artur" userId="9c34c8cc-b1df-44f6-bea5-dcf7a54ee35f" providerId="ADAL" clId="{19970B13-E101-4117-9908-6E061F982644}" dt="2022-07-14T08:45:07.409" v="4703" actId="790"/>
          <ac:spMkLst>
            <pc:docMk/>
            <pc:sldMk cId="3250581116" sldId="483"/>
            <ac:spMk id="6253" creationId="{E6647E7D-39FC-4AD8-A487-BD75EF55F6A8}"/>
          </ac:spMkLst>
        </pc:spChg>
        <pc:spChg chg="mod">
          <ac:chgData name="Kolakowski, Artur" userId="9c34c8cc-b1df-44f6-bea5-dcf7a54ee35f" providerId="ADAL" clId="{19970B13-E101-4117-9908-6E061F982644}" dt="2022-07-14T08:45:07.409" v="4704" actId="790"/>
          <ac:spMkLst>
            <pc:docMk/>
            <pc:sldMk cId="3250581116" sldId="483"/>
            <ac:spMk id="6254" creationId="{9AC86AB9-9CE9-416D-BD0D-837B38E06097}"/>
          </ac:spMkLst>
        </pc:spChg>
        <pc:spChg chg="mod">
          <ac:chgData name="Kolakowski, Artur" userId="9c34c8cc-b1df-44f6-bea5-dcf7a54ee35f" providerId="ADAL" clId="{19970B13-E101-4117-9908-6E061F982644}" dt="2022-07-14T08:45:07.409" v="4705" actId="790"/>
          <ac:spMkLst>
            <pc:docMk/>
            <pc:sldMk cId="3250581116" sldId="483"/>
            <ac:spMk id="6255" creationId="{9C703509-7C25-4E92-BEB8-3C38D0072E19}"/>
          </ac:spMkLst>
        </pc:spChg>
        <pc:spChg chg="mod">
          <ac:chgData name="Kolakowski, Artur" userId="9c34c8cc-b1df-44f6-bea5-dcf7a54ee35f" providerId="ADAL" clId="{19970B13-E101-4117-9908-6E061F982644}" dt="2022-07-14T08:45:07.409" v="4706" actId="790"/>
          <ac:spMkLst>
            <pc:docMk/>
            <pc:sldMk cId="3250581116" sldId="483"/>
            <ac:spMk id="6256" creationId="{13199B82-4787-42DF-8D1F-5AC5534A36A4}"/>
          </ac:spMkLst>
        </pc:spChg>
        <pc:spChg chg="mod">
          <ac:chgData name="Kolakowski, Artur" userId="9c34c8cc-b1df-44f6-bea5-dcf7a54ee35f" providerId="ADAL" clId="{19970B13-E101-4117-9908-6E061F982644}" dt="2022-07-14T08:45:07.417" v="4707" actId="790"/>
          <ac:spMkLst>
            <pc:docMk/>
            <pc:sldMk cId="3250581116" sldId="483"/>
            <ac:spMk id="6257" creationId="{EA83C3A4-8115-4BEB-AF92-8E4CC3C3AC86}"/>
          </ac:spMkLst>
        </pc:spChg>
        <pc:spChg chg="mod">
          <ac:chgData name="Kolakowski, Artur" userId="9c34c8cc-b1df-44f6-bea5-dcf7a54ee35f" providerId="ADAL" clId="{19970B13-E101-4117-9908-6E061F982644}" dt="2022-07-14T08:45:07.419" v="4708" actId="790"/>
          <ac:spMkLst>
            <pc:docMk/>
            <pc:sldMk cId="3250581116" sldId="483"/>
            <ac:spMk id="6258" creationId="{A14E2D4B-F905-4EDC-B7B8-B47E0E5C65F5}"/>
          </ac:spMkLst>
        </pc:spChg>
        <pc:spChg chg="mod">
          <ac:chgData name="Kolakowski, Artur" userId="9c34c8cc-b1df-44f6-bea5-dcf7a54ee35f" providerId="ADAL" clId="{19970B13-E101-4117-9908-6E061F982644}" dt="2022-07-14T08:45:07.419" v="4709" actId="790"/>
          <ac:spMkLst>
            <pc:docMk/>
            <pc:sldMk cId="3250581116" sldId="483"/>
            <ac:spMk id="6259" creationId="{05AE132D-9934-4EB6-9D04-1F52A037B445}"/>
          </ac:spMkLst>
        </pc:spChg>
        <pc:spChg chg="mod">
          <ac:chgData name="Kolakowski, Artur" userId="9c34c8cc-b1df-44f6-bea5-dcf7a54ee35f" providerId="ADAL" clId="{19970B13-E101-4117-9908-6E061F982644}" dt="2022-07-14T08:45:07.419" v="4710" actId="790"/>
          <ac:spMkLst>
            <pc:docMk/>
            <pc:sldMk cId="3250581116" sldId="483"/>
            <ac:spMk id="6260" creationId="{47AEF29D-A408-4033-B182-520D4B38FDC7}"/>
          </ac:spMkLst>
        </pc:spChg>
        <pc:spChg chg="mod">
          <ac:chgData name="Kolakowski, Artur" userId="9c34c8cc-b1df-44f6-bea5-dcf7a54ee35f" providerId="ADAL" clId="{19970B13-E101-4117-9908-6E061F982644}" dt="2022-07-14T08:45:07.419" v="4711" actId="790"/>
          <ac:spMkLst>
            <pc:docMk/>
            <pc:sldMk cId="3250581116" sldId="483"/>
            <ac:spMk id="6261" creationId="{E5A8BAAA-2FFE-49D8-AA25-2C6CF423F62A}"/>
          </ac:spMkLst>
        </pc:spChg>
        <pc:spChg chg="mod">
          <ac:chgData name="Kolakowski, Artur" userId="9c34c8cc-b1df-44f6-bea5-dcf7a54ee35f" providerId="ADAL" clId="{19970B13-E101-4117-9908-6E061F982644}" dt="2022-07-14T08:45:07.419" v="4712" actId="790"/>
          <ac:spMkLst>
            <pc:docMk/>
            <pc:sldMk cId="3250581116" sldId="483"/>
            <ac:spMk id="6262" creationId="{CFB97083-79BB-4624-894E-0C20D607F818}"/>
          </ac:spMkLst>
        </pc:spChg>
        <pc:spChg chg="mod">
          <ac:chgData name="Kolakowski, Artur" userId="9c34c8cc-b1df-44f6-bea5-dcf7a54ee35f" providerId="ADAL" clId="{19970B13-E101-4117-9908-6E061F982644}" dt="2022-07-14T08:45:07.427" v="4713" actId="790"/>
          <ac:spMkLst>
            <pc:docMk/>
            <pc:sldMk cId="3250581116" sldId="483"/>
            <ac:spMk id="6263" creationId="{A1784F20-0970-4DB2-860F-0AF880D7B5AF}"/>
          </ac:spMkLst>
        </pc:spChg>
        <pc:spChg chg="mod">
          <ac:chgData name="Kolakowski, Artur" userId="9c34c8cc-b1df-44f6-bea5-dcf7a54ee35f" providerId="ADAL" clId="{19970B13-E101-4117-9908-6E061F982644}" dt="2022-07-14T08:45:07.429" v="4714" actId="790"/>
          <ac:spMkLst>
            <pc:docMk/>
            <pc:sldMk cId="3250581116" sldId="483"/>
            <ac:spMk id="6264" creationId="{3A61E299-5CA3-4E53-8D44-B0936C61A1D1}"/>
          </ac:spMkLst>
        </pc:spChg>
        <pc:spChg chg="mod">
          <ac:chgData name="Kolakowski, Artur" userId="9c34c8cc-b1df-44f6-bea5-dcf7a54ee35f" providerId="ADAL" clId="{19970B13-E101-4117-9908-6E061F982644}" dt="2022-07-14T08:45:07.429" v="4715" actId="790"/>
          <ac:spMkLst>
            <pc:docMk/>
            <pc:sldMk cId="3250581116" sldId="483"/>
            <ac:spMk id="6265" creationId="{F6186BFD-C6BE-43D0-885E-21C98064D569}"/>
          </ac:spMkLst>
        </pc:spChg>
        <pc:spChg chg="mod">
          <ac:chgData name="Kolakowski, Artur" userId="9c34c8cc-b1df-44f6-bea5-dcf7a54ee35f" providerId="ADAL" clId="{19970B13-E101-4117-9908-6E061F982644}" dt="2022-07-14T08:45:07.429" v="4716" actId="790"/>
          <ac:spMkLst>
            <pc:docMk/>
            <pc:sldMk cId="3250581116" sldId="483"/>
            <ac:spMk id="6266" creationId="{8BA615A3-CD4B-4E68-B8A1-5F6EF0BAB390}"/>
          </ac:spMkLst>
        </pc:spChg>
        <pc:spChg chg="mod">
          <ac:chgData name="Kolakowski, Artur" userId="9c34c8cc-b1df-44f6-bea5-dcf7a54ee35f" providerId="ADAL" clId="{19970B13-E101-4117-9908-6E061F982644}" dt="2022-07-14T08:45:07.429" v="4717" actId="790"/>
          <ac:spMkLst>
            <pc:docMk/>
            <pc:sldMk cId="3250581116" sldId="483"/>
            <ac:spMk id="6267" creationId="{2CB2DEBA-BE55-4775-825A-3D78C7277182}"/>
          </ac:spMkLst>
        </pc:spChg>
        <pc:spChg chg="mod">
          <ac:chgData name="Kolakowski, Artur" userId="9c34c8cc-b1df-44f6-bea5-dcf7a54ee35f" providerId="ADAL" clId="{19970B13-E101-4117-9908-6E061F982644}" dt="2022-07-14T08:45:07.437" v="4718" actId="790"/>
          <ac:spMkLst>
            <pc:docMk/>
            <pc:sldMk cId="3250581116" sldId="483"/>
            <ac:spMk id="6268" creationId="{E2BC8C9A-3827-4CC7-BF33-209DBD0055D5}"/>
          </ac:spMkLst>
        </pc:spChg>
        <pc:spChg chg="mod">
          <ac:chgData name="Kolakowski, Artur" userId="9c34c8cc-b1df-44f6-bea5-dcf7a54ee35f" providerId="ADAL" clId="{19970B13-E101-4117-9908-6E061F982644}" dt="2022-07-14T08:45:07.437" v="4719" actId="790"/>
          <ac:spMkLst>
            <pc:docMk/>
            <pc:sldMk cId="3250581116" sldId="483"/>
            <ac:spMk id="6269" creationId="{17AC6877-A4F2-4D15-A16E-AEF35A8C4D89}"/>
          </ac:spMkLst>
        </pc:spChg>
        <pc:spChg chg="mod">
          <ac:chgData name="Kolakowski, Artur" userId="9c34c8cc-b1df-44f6-bea5-dcf7a54ee35f" providerId="ADAL" clId="{19970B13-E101-4117-9908-6E061F982644}" dt="2022-07-14T08:45:07.437" v="4720" actId="790"/>
          <ac:spMkLst>
            <pc:docMk/>
            <pc:sldMk cId="3250581116" sldId="483"/>
            <ac:spMk id="6270" creationId="{C30A54DF-E656-42A2-AC49-56E6ABEF8087}"/>
          </ac:spMkLst>
        </pc:spChg>
        <pc:spChg chg="mod">
          <ac:chgData name="Kolakowski, Artur" userId="9c34c8cc-b1df-44f6-bea5-dcf7a54ee35f" providerId="ADAL" clId="{19970B13-E101-4117-9908-6E061F982644}" dt="2022-07-14T08:45:07.437" v="4721" actId="790"/>
          <ac:spMkLst>
            <pc:docMk/>
            <pc:sldMk cId="3250581116" sldId="483"/>
            <ac:spMk id="6271" creationId="{61F9AB49-851D-4237-8056-20B87DD553E7}"/>
          </ac:spMkLst>
        </pc:spChg>
        <pc:spChg chg="mod">
          <ac:chgData name="Kolakowski, Artur" userId="9c34c8cc-b1df-44f6-bea5-dcf7a54ee35f" providerId="ADAL" clId="{19970B13-E101-4117-9908-6E061F982644}" dt="2022-07-14T08:45:07.437" v="4722" actId="790"/>
          <ac:spMkLst>
            <pc:docMk/>
            <pc:sldMk cId="3250581116" sldId="483"/>
            <ac:spMk id="6272" creationId="{A44DD222-FDDB-4526-96F5-649B3E758CE6}"/>
          </ac:spMkLst>
        </pc:spChg>
        <pc:spChg chg="mod">
          <ac:chgData name="Kolakowski, Artur" userId="9c34c8cc-b1df-44f6-bea5-dcf7a54ee35f" providerId="ADAL" clId="{19970B13-E101-4117-9908-6E061F982644}" dt="2022-07-14T08:45:07.437" v="4723" actId="790"/>
          <ac:spMkLst>
            <pc:docMk/>
            <pc:sldMk cId="3250581116" sldId="483"/>
            <ac:spMk id="6273" creationId="{4F8E1851-931E-4928-B79A-6C01B3B339C4}"/>
          </ac:spMkLst>
        </pc:spChg>
        <pc:spChg chg="mod">
          <ac:chgData name="Kolakowski, Artur" userId="9c34c8cc-b1df-44f6-bea5-dcf7a54ee35f" providerId="ADAL" clId="{19970B13-E101-4117-9908-6E061F982644}" dt="2022-07-14T08:45:07.448" v="4724" actId="790"/>
          <ac:spMkLst>
            <pc:docMk/>
            <pc:sldMk cId="3250581116" sldId="483"/>
            <ac:spMk id="6274" creationId="{3045C6D6-D862-49AD-B322-12EFE479108D}"/>
          </ac:spMkLst>
        </pc:spChg>
        <pc:spChg chg="mod">
          <ac:chgData name="Kolakowski, Artur" userId="9c34c8cc-b1df-44f6-bea5-dcf7a54ee35f" providerId="ADAL" clId="{19970B13-E101-4117-9908-6E061F982644}" dt="2022-07-14T08:45:07.450" v="4725" actId="790"/>
          <ac:spMkLst>
            <pc:docMk/>
            <pc:sldMk cId="3250581116" sldId="483"/>
            <ac:spMk id="6275" creationId="{DB454C8D-B3AE-413A-A5F4-4FF664CDE802}"/>
          </ac:spMkLst>
        </pc:spChg>
        <pc:spChg chg="mod">
          <ac:chgData name="Kolakowski, Artur" userId="9c34c8cc-b1df-44f6-bea5-dcf7a54ee35f" providerId="ADAL" clId="{19970B13-E101-4117-9908-6E061F982644}" dt="2022-07-14T08:45:07.450" v="4726" actId="790"/>
          <ac:spMkLst>
            <pc:docMk/>
            <pc:sldMk cId="3250581116" sldId="483"/>
            <ac:spMk id="6276" creationId="{34F92402-F8B1-4DD1-A474-07A57B8CE30F}"/>
          </ac:spMkLst>
        </pc:spChg>
        <pc:spChg chg="mod">
          <ac:chgData name="Kolakowski, Artur" userId="9c34c8cc-b1df-44f6-bea5-dcf7a54ee35f" providerId="ADAL" clId="{19970B13-E101-4117-9908-6E061F982644}" dt="2022-07-14T08:45:07.450" v="4727" actId="790"/>
          <ac:spMkLst>
            <pc:docMk/>
            <pc:sldMk cId="3250581116" sldId="483"/>
            <ac:spMk id="6277" creationId="{D42CB905-09A8-48DB-8486-DF659B50D7AD}"/>
          </ac:spMkLst>
        </pc:spChg>
        <pc:spChg chg="mod">
          <ac:chgData name="Kolakowski, Artur" userId="9c34c8cc-b1df-44f6-bea5-dcf7a54ee35f" providerId="ADAL" clId="{19970B13-E101-4117-9908-6E061F982644}" dt="2022-07-14T08:45:07.450" v="4728" actId="790"/>
          <ac:spMkLst>
            <pc:docMk/>
            <pc:sldMk cId="3250581116" sldId="483"/>
            <ac:spMk id="6278" creationId="{8CCCE9ED-0779-40A6-BE4B-45E0B95BFF8A}"/>
          </ac:spMkLst>
        </pc:spChg>
        <pc:spChg chg="mod">
          <ac:chgData name="Kolakowski, Artur" userId="9c34c8cc-b1df-44f6-bea5-dcf7a54ee35f" providerId="ADAL" clId="{19970B13-E101-4117-9908-6E061F982644}" dt="2022-07-14T08:45:07.450" v="4729" actId="790"/>
          <ac:spMkLst>
            <pc:docMk/>
            <pc:sldMk cId="3250581116" sldId="483"/>
            <ac:spMk id="6279" creationId="{9A649D38-E6C0-4133-815A-D023ECE445BF}"/>
          </ac:spMkLst>
        </pc:spChg>
        <pc:spChg chg="mod">
          <ac:chgData name="Kolakowski, Artur" userId="9c34c8cc-b1df-44f6-bea5-dcf7a54ee35f" providerId="ADAL" clId="{19970B13-E101-4117-9908-6E061F982644}" dt="2022-07-14T08:45:07.458" v="4730" actId="790"/>
          <ac:spMkLst>
            <pc:docMk/>
            <pc:sldMk cId="3250581116" sldId="483"/>
            <ac:spMk id="6280" creationId="{0026EB49-31BF-402B-9786-75D54F4E608B}"/>
          </ac:spMkLst>
        </pc:spChg>
        <pc:spChg chg="mod">
          <ac:chgData name="Kolakowski, Artur" userId="9c34c8cc-b1df-44f6-bea5-dcf7a54ee35f" providerId="ADAL" clId="{19970B13-E101-4117-9908-6E061F982644}" dt="2022-07-14T08:45:07.460" v="4731" actId="790"/>
          <ac:spMkLst>
            <pc:docMk/>
            <pc:sldMk cId="3250581116" sldId="483"/>
            <ac:spMk id="6281" creationId="{91CFEC6B-3F59-4E59-8A6A-12B9F55ABCBB}"/>
          </ac:spMkLst>
        </pc:spChg>
        <pc:spChg chg="mod">
          <ac:chgData name="Kolakowski, Artur" userId="9c34c8cc-b1df-44f6-bea5-dcf7a54ee35f" providerId="ADAL" clId="{19970B13-E101-4117-9908-6E061F982644}" dt="2022-07-14T08:45:07.460" v="4732" actId="790"/>
          <ac:spMkLst>
            <pc:docMk/>
            <pc:sldMk cId="3250581116" sldId="483"/>
            <ac:spMk id="6282" creationId="{24587CD0-4F1A-4142-A28A-54B7E6251C66}"/>
          </ac:spMkLst>
        </pc:spChg>
        <pc:spChg chg="mod">
          <ac:chgData name="Kolakowski, Artur" userId="9c34c8cc-b1df-44f6-bea5-dcf7a54ee35f" providerId="ADAL" clId="{19970B13-E101-4117-9908-6E061F982644}" dt="2022-07-14T08:45:07.460" v="4733" actId="790"/>
          <ac:spMkLst>
            <pc:docMk/>
            <pc:sldMk cId="3250581116" sldId="483"/>
            <ac:spMk id="6283" creationId="{04924FD1-D16F-440B-9323-789258EAB975}"/>
          </ac:spMkLst>
        </pc:spChg>
        <pc:spChg chg="mod">
          <ac:chgData name="Kolakowski, Artur" userId="9c34c8cc-b1df-44f6-bea5-dcf7a54ee35f" providerId="ADAL" clId="{19970B13-E101-4117-9908-6E061F982644}" dt="2022-07-14T08:45:07.460" v="4734" actId="790"/>
          <ac:spMkLst>
            <pc:docMk/>
            <pc:sldMk cId="3250581116" sldId="483"/>
            <ac:spMk id="6284" creationId="{154EA859-DCBA-4529-A4B5-E9F41DA26BC2}"/>
          </ac:spMkLst>
        </pc:spChg>
        <pc:spChg chg="mod">
          <ac:chgData name="Kolakowski, Artur" userId="9c34c8cc-b1df-44f6-bea5-dcf7a54ee35f" providerId="ADAL" clId="{19970B13-E101-4117-9908-6E061F982644}" dt="2022-07-14T08:45:07.460" v="4735" actId="790"/>
          <ac:spMkLst>
            <pc:docMk/>
            <pc:sldMk cId="3250581116" sldId="483"/>
            <ac:spMk id="6285" creationId="{C1D3E6B0-85D8-4B24-9BF3-5C3AB31640FC}"/>
          </ac:spMkLst>
        </pc:spChg>
        <pc:spChg chg="mod">
          <ac:chgData name="Kolakowski, Artur" userId="9c34c8cc-b1df-44f6-bea5-dcf7a54ee35f" providerId="ADAL" clId="{19970B13-E101-4117-9908-6E061F982644}" dt="2022-07-14T08:45:07.460" v="4736" actId="790"/>
          <ac:spMkLst>
            <pc:docMk/>
            <pc:sldMk cId="3250581116" sldId="483"/>
            <ac:spMk id="6286" creationId="{A0306024-0C5B-48A2-8E7D-377CEFF17729}"/>
          </ac:spMkLst>
        </pc:spChg>
        <pc:spChg chg="mod">
          <ac:chgData name="Kolakowski, Artur" userId="9c34c8cc-b1df-44f6-bea5-dcf7a54ee35f" providerId="ADAL" clId="{19970B13-E101-4117-9908-6E061F982644}" dt="2022-07-14T08:45:07.468" v="4737" actId="790"/>
          <ac:spMkLst>
            <pc:docMk/>
            <pc:sldMk cId="3250581116" sldId="483"/>
            <ac:spMk id="6287" creationId="{AD65E14A-F61E-4027-9656-D1F2264BAE8A}"/>
          </ac:spMkLst>
        </pc:spChg>
        <pc:spChg chg="mod">
          <ac:chgData name="Kolakowski, Artur" userId="9c34c8cc-b1df-44f6-bea5-dcf7a54ee35f" providerId="ADAL" clId="{19970B13-E101-4117-9908-6E061F982644}" dt="2022-07-14T08:45:07.470" v="4738" actId="790"/>
          <ac:spMkLst>
            <pc:docMk/>
            <pc:sldMk cId="3250581116" sldId="483"/>
            <ac:spMk id="6288" creationId="{AA990F96-1379-4928-8458-1AC1F71F6877}"/>
          </ac:spMkLst>
        </pc:spChg>
        <pc:spChg chg="mod">
          <ac:chgData name="Kolakowski, Artur" userId="9c34c8cc-b1df-44f6-bea5-dcf7a54ee35f" providerId="ADAL" clId="{19970B13-E101-4117-9908-6E061F982644}" dt="2022-07-14T08:45:07.470" v="4739" actId="790"/>
          <ac:spMkLst>
            <pc:docMk/>
            <pc:sldMk cId="3250581116" sldId="483"/>
            <ac:spMk id="6289" creationId="{CFBA5577-D0B5-49DA-A04C-38704A487A3D}"/>
          </ac:spMkLst>
        </pc:spChg>
        <pc:spChg chg="mod">
          <ac:chgData name="Kolakowski, Artur" userId="9c34c8cc-b1df-44f6-bea5-dcf7a54ee35f" providerId="ADAL" clId="{19970B13-E101-4117-9908-6E061F982644}" dt="2022-07-14T08:45:07.470" v="4740" actId="790"/>
          <ac:spMkLst>
            <pc:docMk/>
            <pc:sldMk cId="3250581116" sldId="483"/>
            <ac:spMk id="6290" creationId="{EFB00A87-C8EF-4C09-B6FE-B46821631D16}"/>
          </ac:spMkLst>
        </pc:spChg>
        <pc:spChg chg="mod">
          <ac:chgData name="Kolakowski, Artur" userId="9c34c8cc-b1df-44f6-bea5-dcf7a54ee35f" providerId="ADAL" clId="{19970B13-E101-4117-9908-6E061F982644}" dt="2022-07-14T08:45:07.470" v="4741" actId="790"/>
          <ac:spMkLst>
            <pc:docMk/>
            <pc:sldMk cId="3250581116" sldId="483"/>
            <ac:spMk id="6291" creationId="{59E87CE6-F3A8-421C-B2FF-FBDDAAA22286}"/>
          </ac:spMkLst>
        </pc:spChg>
        <pc:spChg chg="mod">
          <ac:chgData name="Kolakowski, Artur" userId="9c34c8cc-b1df-44f6-bea5-dcf7a54ee35f" providerId="ADAL" clId="{19970B13-E101-4117-9908-6E061F982644}" dt="2022-07-14T08:45:07.470" v="4742" actId="790"/>
          <ac:spMkLst>
            <pc:docMk/>
            <pc:sldMk cId="3250581116" sldId="483"/>
            <ac:spMk id="6292" creationId="{858491E1-3FA0-4B2C-9410-B6287CD16ABB}"/>
          </ac:spMkLst>
        </pc:spChg>
        <pc:spChg chg="mod">
          <ac:chgData name="Kolakowski, Artur" userId="9c34c8cc-b1df-44f6-bea5-dcf7a54ee35f" providerId="ADAL" clId="{19970B13-E101-4117-9908-6E061F982644}" dt="2022-07-14T08:45:07.478" v="4743" actId="790"/>
          <ac:spMkLst>
            <pc:docMk/>
            <pc:sldMk cId="3250581116" sldId="483"/>
            <ac:spMk id="6293" creationId="{62CE0212-3186-4546-B099-BCFB9BC242EC}"/>
          </ac:spMkLst>
        </pc:spChg>
        <pc:spChg chg="mod">
          <ac:chgData name="Kolakowski, Artur" userId="9c34c8cc-b1df-44f6-bea5-dcf7a54ee35f" providerId="ADAL" clId="{19970B13-E101-4117-9908-6E061F982644}" dt="2022-07-14T08:45:07.480" v="4744" actId="790"/>
          <ac:spMkLst>
            <pc:docMk/>
            <pc:sldMk cId="3250581116" sldId="483"/>
            <ac:spMk id="6294" creationId="{1FFB9F43-CA15-42C6-A02C-9817019622D2}"/>
          </ac:spMkLst>
        </pc:spChg>
        <pc:spChg chg="mod">
          <ac:chgData name="Kolakowski, Artur" userId="9c34c8cc-b1df-44f6-bea5-dcf7a54ee35f" providerId="ADAL" clId="{19970B13-E101-4117-9908-6E061F982644}" dt="2022-07-14T08:45:07.480" v="4745" actId="790"/>
          <ac:spMkLst>
            <pc:docMk/>
            <pc:sldMk cId="3250581116" sldId="483"/>
            <ac:spMk id="6295" creationId="{2DB8A50C-4B15-4533-A0F0-356F36CF8608}"/>
          </ac:spMkLst>
        </pc:spChg>
        <pc:spChg chg="mod">
          <ac:chgData name="Kolakowski, Artur" userId="9c34c8cc-b1df-44f6-bea5-dcf7a54ee35f" providerId="ADAL" clId="{19970B13-E101-4117-9908-6E061F982644}" dt="2022-07-14T08:45:07.480" v="4746" actId="790"/>
          <ac:spMkLst>
            <pc:docMk/>
            <pc:sldMk cId="3250581116" sldId="483"/>
            <ac:spMk id="6296" creationId="{3C18BB73-7CC5-4DCC-A69C-BBBF0ED89E30}"/>
          </ac:spMkLst>
        </pc:spChg>
        <pc:spChg chg="mod">
          <ac:chgData name="Kolakowski, Artur" userId="9c34c8cc-b1df-44f6-bea5-dcf7a54ee35f" providerId="ADAL" clId="{19970B13-E101-4117-9908-6E061F982644}" dt="2022-07-14T08:45:07.480" v="4747" actId="790"/>
          <ac:spMkLst>
            <pc:docMk/>
            <pc:sldMk cId="3250581116" sldId="483"/>
            <ac:spMk id="6297" creationId="{030E44E3-4F2D-4A3A-81A5-37CA46BA499E}"/>
          </ac:spMkLst>
        </pc:spChg>
        <pc:spChg chg="mod">
          <ac:chgData name="Kolakowski, Artur" userId="9c34c8cc-b1df-44f6-bea5-dcf7a54ee35f" providerId="ADAL" clId="{19970B13-E101-4117-9908-6E061F982644}" dt="2022-07-14T08:45:07.480" v="4748" actId="790"/>
          <ac:spMkLst>
            <pc:docMk/>
            <pc:sldMk cId="3250581116" sldId="483"/>
            <ac:spMk id="6298" creationId="{05F5441A-01EA-4899-A89E-A970953A9216}"/>
          </ac:spMkLst>
        </pc:spChg>
        <pc:spChg chg="mod">
          <ac:chgData name="Kolakowski, Artur" userId="9c34c8cc-b1df-44f6-bea5-dcf7a54ee35f" providerId="ADAL" clId="{19970B13-E101-4117-9908-6E061F982644}" dt="2022-07-14T08:45:07.488" v="4749" actId="790"/>
          <ac:spMkLst>
            <pc:docMk/>
            <pc:sldMk cId="3250581116" sldId="483"/>
            <ac:spMk id="6299" creationId="{D0404049-95FC-4061-9A66-26381131EE88}"/>
          </ac:spMkLst>
        </pc:spChg>
        <pc:spChg chg="mod">
          <ac:chgData name="Kolakowski, Artur" userId="9c34c8cc-b1df-44f6-bea5-dcf7a54ee35f" providerId="ADAL" clId="{19970B13-E101-4117-9908-6E061F982644}" dt="2022-07-14T08:45:07.488" v="4750" actId="790"/>
          <ac:spMkLst>
            <pc:docMk/>
            <pc:sldMk cId="3250581116" sldId="483"/>
            <ac:spMk id="6300" creationId="{56451341-6D21-472E-A41D-64ECEC54A72C}"/>
          </ac:spMkLst>
        </pc:spChg>
        <pc:spChg chg="mod">
          <ac:chgData name="Kolakowski, Artur" userId="9c34c8cc-b1df-44f6-bea5-dcf7a54ee35f" providerId="ADAL" clId="{19970B13-E101-4117-9908-6E061F982644}" dt="2022-07-14T08:45:07.491" v="4751" actId="790"/>
          <ac:spMkLst>
            <pc:docMk/>
            <pc:sldMk cId="3250581116" sldId="483"/>
            <ac:spMk id="6301" creationId="{1B91495F-64C2-45E4-9078-E47F538CF967}"/>
          </ac:spMkLst>
        </pc:spChg>
        <pc:spChg chg="mod">
          <ac:chgData name="Kolakowski, Artur" userId="9c34c8cc-b1df-44f6-bea5-dcf7a54ee35f" providerId="ADAL" clId="{19970B13-E101-4117-9908-6E061F982644}" dt="2022-07-14T08:45:07.491" v="4752" actId="790"/>
          <ac:spMkLst>
            <pc:docMk/>
            <pc:sldMk cId="3250581116" sldId="483"/>
            <ac:spMk id="6302" creationId="{1DE4C392-9F4E-4CDE-970E-0FBF57252D25}"/>
          </ac:spMkLst>
        </pc:spChg>
        <pc:spChg chg="mod">
          <ac:chgData name="Kolakowski, Artur" userId="9c34c8cc-b1df-44f6-bea5-dcf7a54ee35f" providerId="ADAL" clId="{19970B13-E101-4117-9908-6E061F982644}" dt="2022-07-14T08:45:07.491" v="4753" actId="790"/>
          <ac:spMkLst>
            <pc:docMk/>
            <pc:sldMk cId="3250581116" sldId="483"/>
            <ac:spMk id="6303" creationId="{762318EF-B7BB-42BE-8A08-849D677B5DD3}"/>
          </ac:spMkLst>
        </pc:spChg>
        <pc:spChg chg="mod">
          <ac:chgData name="Kolakowski, Artur" userId="9c34c8cc-b1df-44f6-bea5-dcf7a54ee35f" providerId="ADAL" clId="{19970B13-E101-4117-9908-6E061F982644}" dt="2022-07-14T08:45:07.491" v="4754" actId="790"/>
          <ac:spMkLst>
            <pc:docMk/>
            <pc:sldMk cId="3250581116" sldId="483"/>
            <ac:spMk id="6304" creationId="{A31D0719-8FB1-49D0-A32B-229DA73613C7}"/>
          </ac:spMkLst>
        </pc:spChg>
        <pc:spChg chg="mod">
          <ac:chgData name="Kolakowski, Artur" userId="9c34c8cc-b1df-44f6-bea5-dcf7a54ee35f" providerId="ADAL" clId="{19970B13-E101-4117-9908-6E061F982644}" dt="2022-07-14T08:45:07.491" v="4755" actId="790"/>
          <ac:spMkLst>
            <pc:docMk/>
            <pc:sldMk cId="3250581116" sldId="483"/>
            <ac:spMk id="6305" creationId="{90227936-A822-471C-8ED9-6F0CD60E644B}"/>
          </ac:spMkLst>
        </pc:spChg>
        <pc:spChg chg="mod">
          <ac:chgData name="Kolakowski, Artur" userId="9c34c8cc-b1df-44f6-bea5-dcf7a54ee35f" providerId="ADAL" clId="{19970B13-E101-4117-9908-6E061F982644}" dt="2022-07-14T08:45:07.499" v="4756" actId="790"/>
          <ac:spMkLst>
            <pc:docMk/>
            <pc:sldMk cId="3250581116" sldId="483"/>
            <ac:spMk id="6306" creationId="{F4ED05C2-5112-4C2A-9637-434C6ED2E576}"/>
          </ac:spMkLst>
        </pc:spChg>
        <pc:spChg chg="mod">
          <ac:chgData name="Kolakowski, Artur" userId="9c34c8cc-b1df-44f6-bea5-dcf7a54ee35f" providerId="ADAL" clId="{19970B13-E101-4117-9908-6E061F982644}" dt="2022-07-14T08:45:07.501" v="4757" actId="790"/>
          <ac:spMkLst>
            <pc:docMk/>
            <pc:sldMk cId="3250581116" sldId="483"/>
            <ac:spMk id="6307" creationId="{C7DAAE04-63F4-48BA-9639-7A4D2F66946C}"/>
          </ac:spMkLst>
        </pc:spChg>
        <pc:spChg chg="mod">
          <ac:chgData name="Kolakowski, Artur" userId="9c34c8cc-b1df-44f6-bea5-dcf7a54ee35f" providerId="ADAL" clId="{19970B13-E101-4117-9908-6E061F982644}" dt="2022-07-14T08:45:07.501" v="4758" actId="790"/>
          <ac:spMkLst>
            <pc:docMk/>
            <pc:sldMk cId="3250581116" sldId="483"/>
            <ac:spMk id="6308" creationId="{70EEE81D-DE43-4BBB-97C8-2AEEA824D20E}"/>
          </ac:spMkLst>
        </pc:spChg>
        <pc:spChg chg="mod">
          <ac:chgData name="Kolakowski, Artur" userId="9c34c8cc-b1df-44f6-bea5-dcf7a54ee35f" providerId="ADAL" clId="{19970B13-E101-4117-9908-6E061F982644}" dt="2022-07-14T08:45:07.501" v="4759" actId="790"/>
          <ac:spMkLst>
            <pc:docMk/>
            <pc:sldMk cId="3250581116" sldId="483"/>
            <ac:spMk id="6309" creationId="{2F99A389-2B2A-414D-9AE6-56A8E6D728B8}"/>
          </ac:spMkLst>
        </pc:spChg>
        <pc:spChg chg="mod">
          <ac:chgData name="Kolakowski, Artur" userId="9c34c8cc-b1df-44f6-bea5-dcf7a54ee35f" providerId="ADAL" clId="{19970B13-E101-4117-9908-6E061F982644}" dt="2022-07-14T08:45:07.501" v="4760" actId="790"/>
          <ac:spMkLst>
            <pc:docMk/>
            <pc:sldMk cId="3250581116" sldId="483"/>
            <ac:spMk id="6310" creationId="{833239F8-21ED-440E-B33F-4662C1192BCE}"/>
          </ac:spMkLst>
        </pc:spChg>
        <pc:spChg chg="mod">
          <ac:chgData name="Kolakowski, Artur" userId="9c34c8cc-b1df-44f6-bea5-dcf7a54ee35f" providerId="ADAL" clId="{19970B13-E101-4117-9908-6E061F982644}" dt="2022-07-14T08:45:07.501" v="4761" actId="790"/>
          <ac:spMkLst>
            <pc:docMk/>
            <pc:sldMk cId="3250581116" sldId="483"/>
            <ac:spMk id="6311" creationId="{F4B296EF-AE5B-4041-BECA-34F3FC6A0B59}"/>
          </ac:spMkLst>
        </pc:spChg>
        <pc:spChg chg="mod">
          <ac:chgData name="Kolakowski, Artur" userId="9c34c8cc-b1df-44f6-bea5-dcf7a54ee35f" providerId="ADAL" clId="{19970B13-E101-4117-9908-6E061F982644}" dt="2022-07-14T08:45:07.509" v="4762" actId="790"/>
          <ac:spMkLst>
            <pc:docMk/>
            <pc:sldMk cId="3250581116" sldId="483"/>
            <ac:spMk id="6312" creationId="{5B635D98-9AD7-4FA6-99DE-A2114AB17E7E}"/>
          </ac:spMkLst>
        </pc:spChg>
        <pc:spChg chg="mod">
          <ac:chgData name="Kolakowski, Artur" userId="9c34c8cc-b1df-44f6-bea5-dcf7a54ee35f" providerId="ADAL" clId="{19970B13-E101-4117-9908-6E061F982644}" dt="2022-07-14T08:45:07.511" v="4763" actId="790"/>
          <ac:spMkLst>
            <pc:docMk/>
            <pc:sldMk cId="3250581116" sldId="483"/>
            <ac:spMk id="6313" creationId="{68AA5F4E-E329-4291-A1A8-324040CC0FAA}"/>
          </ac:spMkLst>
        </pc:spChg>
        <pc:spChg chg="mod">
          <ac:chgData name="Kolakowski, Artur" userId="9c34c8cc-b1df-44f6-bea5-dcf7a54ee35f" providerId="ADAL" clId="{19970B13-E101-4117-9908-6E061F982644}" dt="2022-07-14T08:45:07.511" v="4764" actId="790"/>
          <ac:spMkLst>
            <pc:docMk/>
            <pc:sldMk cId="3250581116" sldId="483"/>
            <ac:spMk id="6314" creationId="{155622D1-2265-4588-B7C2-7DF45E75A4C6}"/>
          </ac:spMkLst>
        </pc:spChg>
        <pc:spChg chg="mod">
          <ac:chgData name="Kolakowski, Artur" userId="9c34c8cc-b1df-44f6-bea5-dcf7a54ee35f" providerId="ADAL" clId="{19970B13-E101-4117-9908-6E061F982644}" dt="2022-07-14T08:45:07.511" v="4765" actId="790"/>
          <ac:spMkLst>
            <pc:docMk/>
            <pc:sldMk cId="3250581116" sldId="483"/>
            <ac:spMk id="6315" creationId="{A728548C-26F0-41F5-A5A1-4439E86860EF}"/>
          </ac:spMkLst>
        </pc:spChg>
        <pc:spChg chg="mod">
          <ac:chgData name="Kolakowski, Artur" userId="9c34c8cc-b1df-44f6-bea5-dcf7a54ee35f" providerId="ADAL" clId="{19970B13-E101-4117-9908-6E061F982644}" dt="2022-07-14T08:45:07.511" v="4766" actId="790"/>
          <ac:spMkLst>
            <pc:docMk/>
            <pc:sldMk cId="3250581116" sldId="483"/>
            <ac:spMk id="6316" creationId="{FC00E622-E80A-4167-BCD1-6DBDCA2D3DD3}"/>
          </ac:spMkLst>
        </pc:spChg>
        <pc:spChg chg="mod">
          <ac:chgData name="Kolakowski, Artur" userId="9c34c8cc-b1df-44f6-bea5-dcf7a54ee35f" providerId="ADAL" clId="{19970B13-E101-4117-9908-6E061F982644}" dt="2022-07-14T08:45:07.511" v="4767" actId="790"/>
          <ac:spMkLst>
            <pc:docMk/>
            <pc:sldMk cId="3250581116" sldId="483"/>
            <ac:spMk id="6317" creationId="{D235DDB6-6214-4656-8FD3-509DACD43714}"/>
          </ac:spMkLst>
        </pc:spChg>
        <pc:spChg chg="mod">
          <ac:chgData name="Kolakowski, Artur" userId="9c34c8cc-b1df-44f6-bea5-dcf7a54ee35f" providerId="ADAL" clId="{19970B13-E101-4117-9908-6E061F982644}" dt="2022-07-14T08:45:07.519" v="4768" actId="790"/>
          <ac:spMkLst>
            <pc:docMk/>
            <pc:sldMk cId="3250581116" sldId="483"/>
            <ac:spMk id="6318" creationId="{2C7BBEA1-D2A0-4109-9904-588532BECB1C}"/>
          </ac:spMkLst>
        </pc:spChg>
        <pc:spChg chg="mod">
          <ac:chgData name="Kolakowski, Artur" userId="9c34c8cc-b1df-44f6-bea5-dcf7a54ee35f" providerId="ADAL" clId="{19970B13-E101-4117-9908-6E061F982644}" dt="2022-07-14T08:45:07.519" v="4769" actId="790"/>
          <ac:spMkLst>
            <pc:docMk/>
            <pc:sldMk cId="3250581116" sldId="483"/>
            <ac:spMk id="6319" creationId="{C776B9A5-974F-43AE-8AF8-3DC716496B12}"/>
          </ac:spMkLst>
        </pc:spChg>
        <pc:spChg chg="mod">
          <ac:chgData name="Kolakowski, Artur" userId="9c34c8cc-b1df-44f6-bea5-dcf7a54ee35f" providerId="ADAL" clId="{19970B13-E101-4117-9908-6E061F982644}" dt="2022-07-14T08:45:07.521" v="4770" actId="790"/>
          <ac:spMkLst>
            <pc:docMk/>
            <pc:sldMk cId="3250581116" sldId="483"/>
            <ac:spMk id="6320" creationId="{C1727B03-7750-435B-9E3F-970FC118CB97}"/>
          </ac:spMkLst>
        </pc:spChg>
        <pc:spChg chg="mod">
          <ac:chgData name="Kolakowski, Artur" userId="9c34c8cc-b1df-44f6-bea5-dcf7a54ee35f" providerId="ADAL" clId="{19970B13-E101-4117-9908-6E061F982644}" dt="2022-07-14T08:45:07.521" v="4771" actId="790"/>
          <ac:spMkLst>
            <pc:docMk/>
            <pc:sldMk cId="3250581116" sldId="483"/>
            <ac:spMk id="6321" creationId="{B450A580-D63E-48D2-BCE7-CD9263DC1F90}"/>
          </ac:spMkLst>
        </pc:spChg>
        <pc:spChg chg="mod">
          <ac:chgData name="Kolakowski, Artur" userId="9c34c8cc-b1df-44f6-bea5-dcf7a54ee35f" providerId="ADAL" clId="{19970B13-E101-4117-9908-6E061F982644}" dt="2022-07-14T08:45:07.521" v="4772" actId="790"/>
          <ac:spMkLst>
            <pc:docMk/>
            <pc:sldMk cId="3250581116" sldId="483"/>
            <ac:spMk id="6322" creationId="{CFDD4701-C5BB-4453-86B3-1BE9194C5095}"/>
          </ac:spMkLst>
        </pc:spChg>
        <pc:spChg chg="mod">
          <ac:chgData name="Kolakowski, Artur" userId="9c34c8cc-b1df-44f6-bea5-dcf7a54ee35f" providerId="ADAL" clId="{19970B13-E101-4117-9908-6E061F982644}" dt="2022-07-14T08:45:07.521" v="4773" actId="790"/>
          <ac:spMkLst>
            <pc:docMk/>
            <pc:sldMk cId="3250581116" sldId="483"/>
            <ac:spMk id="6323" creationId="{920E8FF7-A1B0-4B58-8AB1-491B3F1D65D3}"/>
          </ac:spMkLst>
        </pc:spChg>
        <pc:spChg chg="mod">
          <ac:chgData name="Kolakowski, Artur" userId="9c34c8cc-b1df-44f6-bea5-dcf7a54ee35f" providerId="ADAL" clId="{19970B13-E101-4117-9908-6E061F982644}" dt="2022-07-14T08:45:07.521" v="4774" actId="790"/>
          <ac:spMkLst>
            <pc:docMk/>
            <pc:sldMk cId="3250581116" sldId="483"/>
            <ac:spMk id="6324" creationId="{7612A475-F44F-4480-BC8D-B336A6DE2D7B}"/>
          </ac:spMkLst>
        </pc:spChg>
        <pc:spChg chg="mod">
          <ac:chgData name="Kolakowski, Artur" userId="9c34c8cc-b1df-44f6-bea5-dcf7a54ee35f" providerId="ADAL" clId="{19970B13-E101-4117-9908-6E061F982644}" dt="2022-07-14T08:45:07.529" v="4775" actId="790"/>
          <ac:spMkLst>
            <pc:docMk/>
            <pc:sldMk cId="3250581116" sldId="483"/>
            <ac:spMk id="6325" creationId="{EBFA9C94-EE2F-444B-91D3-FEC7B81C4E0D}"/>
          </ac:spMkLst>
        </pc:spChg>
        <pc:spChg chg="mod">
          <ac:chgData name="Kolakowski, Artur" userId="9c34c8cc-b1df-44f6-bea5-dcf7a54ee35f" providerId="ADAL" clId="{19970B13-E101-4117-9908-6E061F982644}" dt="2022-07-14T08:45:07.531" v="4776" actId="790"/>
          <ac:spMkLst>
            <pc:docMk/>
            <pc:sldMk cId="3250581116" sldId="483"/>
            <ac:spMk id="6326" creationId="{A9EDF471-BD0F-4F2D-BDC0-4A55FB6B78D1}"/>
          </ac:spMkLst>
        </pc:spChg>
        <pc:spChg chg="mod">
          <ac:chgData name="Kolakowski, Artur" userId="9c34c8cc-b1df-44f6-bea5-dcf7a54ee35f" providerId="ADAL" clId="{19970B13-E101-4117-9908-6E061F982644}" dt="2022-07-14T08:45:07.531" v="4777" actId="790"/>
          <ac:spMkLst>
            <pc:docMk/>
            <pc:sldMk cId="3250581116" sldId="483"/>
            <ac:spMk id="6327" creationId="{4943C9B8-F053-4542-9FDF-F8DA70F05828}"/>
          </ac:spMkLst>
        </pc:spChg>
        <pc:spChg chg="mod">
          <ac:chgData name="Kolakowski, Artur" userId="9c34c8cc-b1df-44f6-bea5-dcf7a54ee35f" providerId="ADAL" clId="{19970B13-E101-4117-9908-6E061F982644}" dt="2022-07-14T08:45:07.531" v="4778" actId="790"/>
          <ac:spMkLst>
            <pc:docMk/>
            <pc:sldMk cId="3250581116" sldId="483"/>
            <ac:spMk id="6328" creationId="{0583755B-02EB-43FC-8682-C99FF3A7C7C6}"/>
          </ac:spMkLst>
        </pc:spChg>
        <pc:spChg chg="mod">
          <ac:chgData name="Kolakowski, Artur" userId="9c34c8cc-b1df-44f6-bea5-dcf7a54ee35f" providerId="ADAL" clId="{19970B13-E101-4117-9908-6E061F982644}" dt="2022-07-14T08:45:07.531" v="4779" actId="790"/>
          <ac:spMkLst>
            <pc:docMk/>
            <pc:sldMk cId="3250581116" sldId="483"/>
            <ac:spMk id="6329" creationId="{A84D75C7-D558-4F0C-AFD0-7B88B535E24D}"/>
          </ac:spMkLst>
        </pc:spChg>
        <pc:spChg chg="mod">
          <ac:chgData name="Kolakowski, Artur" userId="9c34c8cc-b1df-44f6-bea5-dcf7a54ee35f" providerId="ADAL" clId="{19970B13-E101-4117-9908-6E061F982644}" dt="2022-07-14T08:45:07.539" v="4780" actId="790"/>
          <ac:spMkLst>
            <pc:docMk/>
            <pc:sldMk cId="3250581116" sldId="483"/>
            <ac:spMk id="6330" creationId="{2C0162AE-B93E-41F3-B4CD-3B31E33B8487}"/>
          </ac:spMkLst>
        </pc:spChg>
        <pc:spChg chg="mod">
          <ac:chgData name="Kolakowski, Artur" userId="9c34c8cc-b1df-44f6-bea5-dcf7a54ee35f" providerId="ADAL" clId="{19970B13-E101-4117-9908-6E061F982644}" dt="2022-07-14T08:45:07.539" v="4781" actId="790"/>
          <ac:spMkLst>
            <pc:docMk/>
            <pc:sldMk cId="3250581116" sldId="483"/>
            <ac:spMk id="6331" creationId="{5BDE03D9-5BA0-4661-8EB8-5C81638D4E70}"/>
          </ac:spMkLst>
        </pc:spChg>
        <pc:spChg chg="mod">
          <ac:chgData name="Kolakowski, Artur" userId="9c34c8cc-b1df-44f6-bea5-dcf7a54ee35f" providerId="ADAL" clId="{19970B13-E101-4117-9908-6E061F982644}" dt="2022-07-14T08:45:07.542" v="4782" actId="790"/>
          <ac:spMkLst>
            <pc:docMk/>
            <pc:sldMk cId="3250581116" sldId="483"/>
            <ac:spMk id="6332" creationId="{0AF4C961-652B-417F-AAA5-3735AC86945A}"/>
          </ac:spMkLst>
        </pc:spChg>
        <pc:spChg chg="mod">
          <ac:chgData name="Kolakowski, Artur" userId="9c34c8cc-b1df-44f6-bea5-dcf7a54ee35f" providerId="ADAL" clId="{19970B13-E101-4117-9908-6E061F982644}" dt="2022-07-14T08:45:07.542" v="4783" actId="790"/>
          <ac:spMkLst>
            <pc:docMk/>
            <pc:sldMk cId="3250581116" sldId="483"/>
            <ac:spMk id="6333" creationId="{8EC7E5E8-2368-49AE-A4D8-3A36D10446DC}"/>
          </ac:spMkLst>
        </pc:spChg>
        <pc:spChg chg="mod">
          <ac:chgData name="Kolakowski, Artur" userId="9c34c8cc-b1df-44f6-bea5-dcf7a54ee35f" providerId="ADAL" clId="{19970B13-E101-4117-9908-6E061F982644}" dt="2022-07-14T08:45:07.542" v="4784" actId="790"/>
          <ac:spMkLst>
            <pc:docMk/>
            <pc:sldMk cId="3250581116" sldId="483"/>
            <ac:spMk id="6334" creationId="{D108E3B7-D1DE-4A2C-9E6B-18FDD30A156C}"/>
          </ac:spMkLst>
        </pc:spChg>
        <pc:spChg chg="mod">
          <ac:chgData name="Kolakowski, Artur" userId="9c34c8cc-b1df-44f6-bea5-dcf7a54ee35f" providerId="ADAL" clId="{19970B13-E101-4117-9908-6E061F982644}" dt="2022-07-14T08:45:07.542" v="4785" actId="790"/>
          <ac:spMkLst>
            <pc:docMk/>
            <pc:sldMk cId="3250581116" sldId="483"/>
            <ac:spMk id="6335" creationId="{2E3745B0-F872-442A-968F-B744B9CF4732}"/>
          </ac:spMkLst>
        </pc:spChg>
        <pc:spChg chg="mod">
          <ac:chgData name="Kolakowski, Artur" userId="9c34c8cc-b1df-44f6-bea5-dcf7a54ee35f" providerId="ADAL" clId="{19970B13-E101-4117-9908-6E061F982644}" dt="2022-07-14T08:45:07.550" v="4786" actId="790"/>
          <ac:spMkLst>
            <pc:docMk/>
            <pc:sldMk cId="3250581116" sldId="483"/>
            <ac:spMk id="6336" creationId="{83098726-71AF-498C-BB17-4573A24A2074}"/>
          </ac:spMkLst>
        </pc:spChg>
        <pc:spChg chg="mod">
          <ac:chgData name="Kolakowski, Artur" userId="9c34c8cc-b1df-44f6-bea5-dcf7a54ee35f" providerId="ADAL" clId="{19970B13-E101-4117-9908-6E061F982644}" dt="2022-07-14T08:45:07.550" v="4787" actId="790"/>
          <ac:spMkLst>
            <pc:docMk/>
            <pc:sldMk cId="3250581116" sldId="483"/>
            <ac:spMk id="6337" creationId="{BA736E53-9E94-43FB-95F9-FA8D68A1A3C2}"/>
          </ac:spMkLst>
        </pc:spChg>
        <pc:spChg chg="mod">
          <ac:chgData name="Kolakowski, Artur" userId="9c34c8cc-b1df-44f6-bea5-dcf7a54ee35f" providerId="ADAL" clId="{19970B13-E101-4117-9908-6E061F982644}" dt="2022-07-14T08:45:07.550" v="4788" actId="790"/>
          <ac:spMkLst>
            <pc:docMk/>
            <pc:sldMk cId="3250581116" sldId="483"/>
            <ac:spMk id="6338" creationId="{55CDBBBA-BAB6-48FE-A160-2A943EAC0A67}"/>
          </ac:spMkLst>
        </pc:spChg>
        <pc:spChg chg="mod">
          <ac:chgData name="Kolakowski, Artur" userId="9c34c8cc-b1df-44f6-bea5-dcf7a54ee35f" providerId="ADAL" clId="{19970B13-E101-4117-9908-6E061F982644}" dt="2022-07-14T08:45:07.550" v="4789" actId="790"/>
          <ac:spMkLst>
            <pc:docMk/>
            <pc:sldMk cId="3250581116" sldId="483"/>
            <ac:spMk id="6339" creationId="{7BC952F9-25CB-4C8D-AABD-20A6D43304E5}"/>
          </ac:spMkLst>
        </pc:spChg>
        <pc:spChg chg="mod">
          <ac:chgData name="Kolakowski, Artur" userId="9c34c8cc-b1df-44f6-bea5-dcf7a54ee35f" providerId="ADAL" clId="{19970B13-E101-4117-9908-6E061F982644}" dt="2022-07-14T08:45:07.550" v="4790" actId="790"/>
          <ac:spMkLst>
            <pc:docMk/>
            <pc:sldMk cId="3250581116" sldId="483"/>
            <ac:spMk id="6340" creationId="{BC9F1B50-3BAA-49B6-BFDD-7087BF02C8AA}"/>
          </ac:spMkLst>
        </pc:spChg>
        <pc:spChg chg="mod">
          <ac:chgData name="Kolakowski, Artur" userId="9c34c8cc-b1df-44f6-bea5-dcf7a54ee35f" providerId="ADAL" clId="{19970B13-E101-4117-9908-6E061F982644}" dt="2022-07-14T08:45:07.550" v="4791" actId="790"/>
          <ac:spMkLst>
            <pc:docMk/>
            <pc:sldMk cId="3250581116" sldId="483"/>
            <ac:spMk id="6341" creationId="{8B46F5E2-BA98-4596-9724-8C28E40997D2}"/>
          </ac:spMkLst>
        </pc:spChg>
        <pc:spChg chg="mod">
          <ac:chgData name="Kolakowski, Artur" userId="9c34c8cc-b1df-44f6-bea5-dcf7a54ee35f" providerId="ADAL" clId="{19970B13-E101-4117-9908-6E061F982644}" dt="2022-07-14T08:45:07.560" v="4792" actId="790"/>
          <ac:spMkLst>
            <pc:docMk/>
            <pc:sldMk cId="3250581116" sldId="483"/>
            <ac:spMk id="6342" creationId="{6B141C85-B554-489A-B552-4B5C5A8FE9FD}"/>
          </ac:spMkLst>
        </pc:spChg>
        <pc:spChg chg="mod">
          <ac:chgData name="Kolakowski, Artur" userId="9c34c8cc-b1df-44f6-bea5-dcf7a54ee35f" providerId="ADAL" clId="{19970B13-E101-4117-9908-6E061F982644}" dt="2022-07-14T08:45:07.560" v="4793" actId="790"/>
          <ac:spMkLst>
            <pc:docMk/>
            <pc:sldMk cId="3250581116" sldId="483"/>
            <ac:spMk id="6343" creationId="{CB3AD73C-23C4-4FCF-A2F2-353FD76C86EB}"/>
          </ac:spMkLst>
        </pc:spChg>
        <pc:spChg chg="mod">
          <ac:chgData name="Kolakowski, Artur" userId="9c34c8cc-b1df-44f6-bea5-dcf7a54ee35f" providerId="ADAL" clId="{19970B13-E101-4117-9908-6E061F982644}" dt="2022-07-14T08:45:07.562" v="4794" actId="790"/>
          <ac:spMkLst>
            <pc:docMk/>
            <pc:sldMk cId="3250581116" sldId="483"/>
            <ac:spMk id="6344" creationId="{09FE6CE5-EDDD-4F2B-BBA3-BC1BC6A04413}"/>
          </ac:spMkLst>
        </pc:spChg>
        <pc:spChg chg="mod">
          <ac:chgData name="Kolakowski, Artur" userId="9c34c8cc-b1df-44f6-bea5-dcf7a54ee35f" providerId="ADAL" clId="{19970B13-E101-4117-9908-6E061F982644}" dt="2022-07-14T08:45:07.562" v="4795" actId="790"/>
          <ac:spMkLst>
            <pc:docMk/>
            <pc:sldMk cId="3250581116" sldId="483"/>
            <ac:spMk id="6345" creationId="{3487638D-C4F7-47F8-B9A6-FDCEB2F5139A}"/>
          </ac:spMkLst>
        </pc:spChg>
        <pc:spChg chg="mod">
          <ac:chgData name="Kolakowski, Artur" userId="9c34c8cc-b1df-44f6-bea5-dcf7a54ee35f" providerId="ADAL" clId="{19970B13-E101-4117-9908-6E061F982644}" dt="2022-07-14T08:45:07.562" v="4796" actId="790"/>
          <ac:spMkLst>
            <pc:docMk/>
            <pc:sldMk cId="3250581116" sldId="483"/>
            <ac:spMk id="6346" creationId="{B06F5A48-15A8-4CFD-80AF-924F4FE3B290}"/>
          </ac:spMkLst>
        </pc:spChg>
        <pc:spChg chg="mod">
          <ac:chgData name="Kolakowski, Artur" userId="9c34c8cc-b1df-44f6-bea5-dcf7a54ee35f" providerId="ADAL" clId="{19970B13-E101-4117-9908-6E061F982644}" dt="2022-07-14T08:45:07.562" v="4797" actId="790"/>
          <ac:spMkLst>
            <pc:docMk/>
            <pc:sldMk cId="3250581116" sldId="483"/>
            <ac:spMk id="6347" creationId="{A3B7B3F5-0721-4A66-AF1A-4D2D71472882}"/>
          </ac:spMkLst>
        </pc:spChg>
        <pc:spChg chg="mod">
          <ac:chgData name="Kolakowski, Artur" userId="9c34c8cc-b1df-44f6-bea5-dcf7a54ee35f" providerId="ADAL" clId="{19970B13-E101-4117-9908-6E061F982644}" dt="2022-07-14T08:45:07.562" v="4798" actId="790"/>
          <ac:spMkLst>
            <pc:docMk/>
            <pc:sldMk cId="3250581116" sldId="483"/>
            <ac:spMk id="6348" creationId="{BCFCFF5A-805B-4FA9-A41B-837CDEE5D126}"/>
          </ac:spMkLst>
        </pc:spChg>
        <pc:spChg chg="mod">
          <ac:chgData name="Kolakowski, Artur" userId="9c34c8cc-b1df-44f6-bea5-dcf7a54ee35f" providerId="ADAL" clId="{19970B13-E101-4117-9908-6E061F982644}" dt="2022-07-14T08:45:07.570" v="4799" actId="790"/>
          <ac:spMkLst>
            <pc:docMk/>
            <pc:sldMk cId="3250581116" sldId="483"/>
            <ac:spMk id="6349" creationId="{77BE8054-94FB-4804-959E-606E8BEC29BD}"/>
          </ac:spMkLst>
        </pc:spChg>
        <pc:spChg chg="mod">
          <ac:chgData name="Kolakowski, Artur" userId="9c34c8cc-b1df-44f6-bea5-dcf7a54ee35f" providerId="ADAL" clId="{19970B13-E101-4117-9908-6E061F982644}" dt="2022-07-14T08:45:07.572" v="4800" actId="790"/>
          <ac:spMkLst>
            <pc:docMk/>
            <pc:sldMk cId="3250581116" sldId="483"/>
            <ac:spMk id="6350" creationId="{14114CC8-4878-4F74-9A70-E2A311CC2EEC}"/>
          </ac:spMkLst>
        </pc:spChg>
        <pc:spChg chg="mod">
          <ac:chgData name="Kolakowski, Artur" userId="9c34c8cc-b1df-44f6-bea5-dcf7a54ee35f" providerId="ADAL" clId="{19970B13-E101-4117-9908-6E061F982644}" dt="2022-07-14T08:45:07.572" v="4801" actId="790"/>
          <ac:spMkLst>
            <pc:docMk/>
            <pc:sldMk cId="3250581116" sldId="483"/>
            <ac:spMk id="6351" creationId="{6C545E3F-C477-4E33-A0A5-4A71BA425619}"/>
          </ac:spMkLst>
        </pc:spChg>
        <pc:spChg chg="mod">
          <ac:chgData name="Kolakowski, Artur" userId="9c34c8cc-b1df-44f6-bea5-dcf7a54ee35f" providerId="ADAL" clId="{19970B13-E101-4117-9908-6E061F982644}" dt="2022-07-14T08:45:07.572" v="4802" actId="790"/>
          <ac:spMkLst>
            <pc:docMk/>
            <pc:sldMk cId="3250581116" sldId="483"/>
            <ac:spMk id="6352" creationId="{42BE1AD9-B24A-4106-B4D9-8C2CC0D26319}"/>
          </ac:spMkLst>
        </pc:spChg>
        <pc:spChg chg="mod">
          <ac:chgData name="Kolakowski, Artur" userId="9c34c8cc-b1df-44f6-bea5-dcf7a54ee35f" providerId="ADAL" clId="{19970B13-E101-4117-9908-6E061F982644}" dt="2022-07-14T08:45:07.572" v="4803" actId="790"/>
          <ac:spMkLst>
            <pc:docMk/>
            <pc:sldMk cId="3250581116" sldId="483"/>
            <ac:spMk id="6353" creationId="{306B7386-2D53-454F-A43C-145E317A25B0}"/>
          </ac:spMkLst>
        </pc:spChg>
        <pc:spChg chg="mod">
          <ac:chgData name="Kolakowski, Artur" userId="9c34c8cc-b1df-44f6-bea5-dcf7a54ee35f" providerId="ADAL" clId="{19970B13-E101-4117-9908-6E061F982644}" dt="2022-07-14T08:45:07.580" v="4804" actId="790"/>
          <ac:spMkLst>
            <pc:docMk/>
            <pc:sldMk cId="3250581116" sldId="483"/>
            <ac:spMk id="6354" creationId="{E84ABF49-8C16-4817-AF47-C3584DDE830C}"/>
          </ac:spMkLst>
        </pc:spChg>
        <pc:spChg chg="mod">
          <ac:chgData name="Kolakowski, Artur" userId="9c34c8cc-b1df-44f6-bea5-dcf7a54ee35f" providerId="ADAL" clId="{19970B13-E101-4117-9908-6E061F982644}" dt="2022-07-14T08:45:07.580" v="4805" actId="790"/>
          <ac:spMkLst>
            <pc:docMk/>
            <pc:sldMk cId="3250581116" sldId="483"/>
            <ac:spMk id="6355" creationId="{FA17F2EE-503A-4BD5-9378-43DCAC449B65}"/>
          </ac:spMkLst>
        </pc:spChg>
        <pc:spChg chg="mod">
          <ac:chgData name="Kolakowski, Artur" userId="9c34c8cc-b1df-44f6-bea5-dcf7a54ee35f" providerId="ADAL" clId="{19970B13-E101-4117-9908-6E061F982644}" dt="2022-07-14T08:45:07.582" v="4806" actId="790"/>
          <ac:spMkLst>
            <pc:docMk/>
            <pc:sldMk cId="3250581116" sldId="483"/>
            <ac:spMk id="6356" creationId="{CCD9E57A-A388-49E3-AD1A-3A088F00C287}"/>
          </ac:spMkLst>
        </pc:spChg>
        <pc:spChg chg="mod">
          <ac:chgData name="Kolakowski, Artur" userId="9c34c8cc-b1df-44f6-bea5-dcf7a54ee35f" providerId="ADAL" clId="{19970B13-E101-4117-9908-6E061F982644}" dt="2022-07-14T08:45:07.582" v="4807" actId="790"/>
          <ac:spMkLst>
            <pc:docMk/>
            <pc:sldMk cId="3250581116" sldId="483"/>
            <ac:spMk id="6357" creationId="{FFBF8E6B-3778-422E-AE83-E3859061E591}"/>
          </ac:spMkLst>
        </pc:spChg>
        <pc:spChg chg="mod">
          <ac:chgData name="Kolakowski, Artur" userId="9c34c8cc-b1df-44f6-bea5-dcf7a54ee35f" providerId="ADAL" clId="{19970B13-E101-4117-9908-6E061F982644}" dt="2022-07-14T08:45:07.582" v="4808" actId="790"/>
          <ac:spMkLst>
            <pc:docMk/>
            <pc:sldMk cId="3250581116" sldId="483"/>
            <ac:spMk id="6358" creationId="{0BB98AB8-75DD-4452-BBB3-629080E706BB}"/>
          </ac:spMkLst>
        </pc:spChg>
        <pc:spChg chg="mod">
          <ac:chgData name="Kolakowski, Artur" userId="9c34c8cc-b1df-44f6-bea5-dcf7a54ee35f" providerId="ADAL" clId="{19970B13-E101-4117-9908-6E061F982644}" dt="2022-07-14T08:45:07.582" v="4809" actId="790"/>
          <ac:spMkLst>
            <pc:docMk/>
            <pc:sldMk cId="3250581116" sldId="483"/>
            <ac:spMk id="6359" creationId="{74CAB9C2-9F0D-47E0-B98E-6690869E93E6}"/>
          </ac:spMkLst>
        </pc:spChg>
        <pc:spChg chg="mod">
          <ac:chgData name="Kolakowski, Artur" userId="9c34c8cc-b1df-44f6-bea5-dcf7a54ee35f" providerId="ADAL" clId="{19970B13-E101-4117-9908-6E061F982644}" dt="2022-07-14T08:45:07.582" v="4810" actId="790"/>
          <ac:spMkLst>
            <pc:docMk/>
            <pc:sldMk cId="3250581116" sldId="483"/>
            <ac:spMk id="6360" creationId="{8FA0DC63-DA51-4895-8614-980DF0CB9774}"/>
          </ac:spMkLst>
        </pc:spChg>
        <pc:spChg chg="mod">
          <ac:chgData name="Kolakowski, Artur" userId="9c34c8cc-b1df-44f6-bea5-dcf7a54ee35f" providerId="ADAL" clId="{19970B13-E101-4117-9908-6E061F982644}" dt="2022-07-14T08:45:07.590" v="4811" actId="790"/>
          <ac:spMkLst>
            <pc:docMk/>
            <pc:sldMk cId="3250581116" sldId="483"/>
            <ac:spMk id="6361" creationId="{7B094BE1-D4DA-4C0D-B7A9-E3A79949FF67}"/>
          </ac:spMkLst>
        </pc:spChg>
        <pc:spChg chg="mod">
          <ac:chgData name="Kolakowski, Artur" userId="9c34c8cc-b1df-44f6-bea5-dcf7a54ee35f" providerId="ADAL" clId="{19970B13-E101-4117-9908-6E061F982644}" dt="2022-07-14T08:45:07.592" v="4812" actId="790"/>
          <ac:spMkLst>
            <pc:docMk/>
            <pc:sldMk cId="3250581116" sldId="483"/>
            <ac:spMk id="6362" creationId="{31E20C9A-B7A4-4B10-B8A3-0A22332251B5}"/>
          </ac:spMkLst>
        </pc:spChg>
        <pc:spChg chg="mod">
          <ac:chgData name="Kolakowski, Artur" userId="9c34c8cc-b1df-44f6-bea5-dcf7a54ee35f" providerId="ADAL" clId="{19970B13-E101-4117-9908-6E061F982644}" dt="2022-07-14T08:45:07.592" v="4813" actId="790"/>
          <ac:spMkLst>
            <pc:docMk/>
            <pc:sldMk cId="3250581116" sldId="483"/>
            <ac:spMk id="6363" creationId="{0D6C542E-10F2-4998-9B3F-B1A29EE213AA}"/>
          </ac:spMkLst>
        </pc:spChg>
        <pc:spChg chg="mod">
          <ac:chgData name="Kolakowski, Artur" userId="9c34c8cc-b1df-44f6-bea5-dcf7a54ee35f" providerId="ADAL" clId="{19970B13-E101-4117-9908-6E061F982644}" dt="2022-07-14T08:45:07.592" v="4814" actId="790"/>
          <ac:spMkLst>
            <pc:docMk/>
            <pc:sldMk cId="3250581116" sldId="483"/>
            <ac:spMk id="6364" creationId="{5C4B01B4-BA47-42AF-A6F0-0C093E533A28}"/>
          </ac:spMkLst>
        </pc:spChg>
        <pc:spChg chg="mod">
          <ac:chgData name="Kolakowski, Artur" userId="9c34c8cc-b1df-44f6-bea5-dcf7a54ee35f" providerId="ADAL" clId="{19970B13-E101-4117-9908-6E061F982644}" dt="2022-07-14T08:45:07.592" v="4815" actId="790"/>
          <ac:spMkLst>
            <pc:docMk/>
            <pc:sldMk cId="3250581116" sldId="483"/>
            <ac:spMk id="6365" creationId="{E3F1A9B5-DECC-4DE5-A752-B8206B4DCA1C}"/>
          </ac:spMkLst>
        </pc:spChg>
        <pc:spChg chg="mod">
          <ac:chgData name="Kolakowski, Artur" userId="9c34c8cc-b1df-44f6-bea5-dcf7a54ee35f" providerId="ADAL" clId="{19970B13-E101-4117-9908-6E061F982644}" dt="2022-07-14T08:45:07.592" v="4816" actId="790"/>
          <ac:spMkLst>
            <pc:docMk/>
            <pc:sldMk cId="3250581116" sldId="483"/>
            <ac:spMk id="6366" creationId="{EFEC75B2-E956-43B2-BFF9-3ED66417F6B0}"/>
          </ac:spMkLst>
        </pc:spChg>
        <pc:spChg chg="mod">
          <ac:chgData name="Kolakowski, Artur" userId="9c34c8cc-b1df-44f6-bea5-dcf7a54ee35f" providerId="ADAL" clId="{19970B13-E101-4117-9908-6E061F982644}" dt="2022-07-14T08:45:07.601" v="4817" actId="790"/>
          <ac:spMkLst>
            <pc:docMk/>
            <pc:sldMk cId="3250581116" sldId="483"/>
            <ac:spMk id="6367" creationId="{AEC9B1A5-53A8-47ED-8355-2525F167F408}"/>
          </ac:spMkLst>
        </pc:spChg>
        <pc:spChg chg="mod">
          <ac:chgData name="Kolakowski, Artur" userId="9c34c8cc-b1df-44f6-bea5-dcf7a54ee35f" providerId="ADAL" clId="{19970B13-E101-4117-9908-6E061F982644}" dt="2022-07-14T08:45:07.603" v="4818" actId="790"/>
          <ac:spMkLst>
            <pc:docMk/>
            <pc:sldMk cId="3250581116" sldId="483"/>
            <ac:spMk id="6368" creationId="{93EC0DC1-86B6-4C4F-81B8-127AC0FB4F51}"/>
          </ac:spMkLst>
        </pc:spChg>
        <pc:spChg chg="mod">
          <ac:chgData name="Kolakowski, Artur" userId="9c34c8cc-b1df-44f6-bea5-dcf7a54ee35f" providerId="ADAL" clId="{19970B13-E101-4117-9908-6E061F982644}" dt="2022-07-14T08:45:07.603" v="4819" actId="790"/>
          <ac:spMkLst>
            <pc:docMk/>
            <pc:sldMk cId="3250581116" sldId="483"/>
            <ac:spMk id="6369" creationId="{BB0A4DB9-925D-4FDA-B1D4-AFDEDF83BF92}"/>
          </ac:spMkLst>
        </pc:spChg>
        <pc:spChg chg="mod">
          <ac:chgData name="Kolakowski, Artur" userId="9c34c8cc-b1df-44f6-bea5-dcf7a54ee35f" providerId="ADAL" clId="{19970B13-E101-4117-9908-6E061F982644}" dt="2022-07-14T08:45:07.603" v="4820" actId="790"/>
          <ac:spMkLst>
            <pc:docMk/>
            <pc:sldMk cId="3250581116" sldId="483"/>
            <ac:spMk id="6370" creationId="{A79D73A2-02D6-47F7-A121-BE5B5687C71D}"/>
          </ac:spMkLst>
        </pc:spChg>
        <pc:spChg chg="mod">
          <ac:chgData name="Kolakowski, Artur" userId="9c34c8cc-b1df-44f6-bea5-dcf7a54ee35f" providerId="ADAL" clId="{19970B13-E101-4117-9908-6E061F982644}" dt="2022-07-14T08:45:07.603" v="4821" actId="790"/>
          <ac:spMkLst>
            <pc:docMk/>
            <pc:sldMk cId="3250581116" sldId="483"/>
            <ac:spMk id="6371" creationId="{88EDCA86-0A28-4907-B7BE-9C34F9ED5C3D}"/>
          </ac:spMkLst>
        </pc:spChg>
        <pc:spChg chg="mod">
          <ac:chgData name="Kolakowski, Artur" userId="9c34c8cc-b1df-44f6-bea5-dcf7a54ee35f" providerId="ADAL" clId="{19970B13-E101-4117-9908-6E061F982644}" dt="2022-07-14T08:45:07.603" v="4822" actId="790"/>
          <ac:spMkLst>
            <pc:docMk/>
            <pc:sldMk cId="3250581116" sldId="483"/>
            <ac:spMk id="6372" creationId="{9898C9BD-98D7-4AAA-A78D-DACC46DD78BD}"/>
          </ac:spMkLst>
        </pc:spChg>
        <pc:spChg chg="mod">
          <ac:chgData name="Kolakowski, Artur" userId="9c34c8cc-b1df-44f6-bea5-dcf7a54ee35f" providerId="ADAL" clId="{19970B13-E101-4117-9908-6E061F982644}" dt="2022-07-14T08:45:07.611" v="4823" actId="790"/>
          <ac:spMkLst>
            <pc:docMk/>
            <pc:sldMk cId="3250581116" sldId="483"/>
            <ac:spMk id="6373" creationId="{C0D0B5CC-9E90-4592-AF52-4AC79F0EC72B}"/>
          </ac:spMkLst>
        </pc:spChg>
        <pc:spChg chg="mod">
          <ac:chgData name="Kolakowski, Artur" userId="9c34c8cc-b1df-44f6-bea5-dcf7a54ee35f" providerId="ADAL" clId="{19970B13-E101-4117-9908-6E061F982644}" dt="2022-07-14T08:45:07.613" v="4824" actId="790"/>
          <ac:spMkLst>
            <pc:docMk/>
            <pc:sldMk cId="3250581116" sldId="483"/>
            <ac:spMk id="6374" creationId="{B23DB18B-7342-4B87-91F4-8D1A0697D8DF}"/>
          </ac:spMkLst>
        </pc:spChg>
        <pc:spChg chg="mod">
          <ac:chgData name="Kolakowski, Artur" userId="9c34c8cc-b1df-44f6-bea5-dcf7a54ee35f" providerId="ADAL" clId="{19970B13-E101-4117-9908-6E061F982644}" dt="2022-07-14T08:45:07.613" v="4825" actId="790"/>
          <ac:spMkLst>
            <pc:docMk/>
            <pc:sldMk cId="3250581116" sldId="483"/>
            <ac:spMk id="6375" creationId="{21867E8F-4C1E-4AE9-BB65-9756D8208987}"/>
          </ac:spMkLst>
        </pc:spChg>
        <pc:spChg chg="mod">
          <ac:chgData name="Kolakowski, Artur" userId="9c34c8cc-b1df-44f6-bea5-dcf7a54ee35f" providerId="ADAL" clId="{19970B13-E101-4117-9908-6E061F982644}" dt="2022-07-14T08:45:07.613" v="4826" actId="790"/>
          <ac:spMkLst>
            <pc:docMk/>
            <pc:sldMk cId="3250581116" sldId="483"/>
            <ac:spMk id="6376" creationId="{514C4880-2894-4426-9D6C-8042BB349414}"/>
          </ac:spMkLst>
        </pc:spChg>
        <pc:spChg chg="mod">
          <ac:chgData name="Kolakowski, Artur" userId="9c34c8cc-b1df-44f6-bea5-dcf7a54ee35f" providerId="ADAL" clId="{19970B13-E101-4117-9908-6E061F982644}" dt="2022-07-14T08:45:07.613" v="4827" actId="790"/>
          <ac:spMkLst>
            <pc:docMk/>
            <pc:sldMk cId="3250581116" sldId="483"/>
            <ac:spMk id="6377" creationId="{180E6843-5B63-440D-BFCC-26123B6EB3C5}"/>
          </ac:spMkLst>
        </pc:spChg>
        <pc:spChg chg="mod">
          <ac:chgData name="Kolakowski, Artur" userId="9c34c8cc-b1df-44f6-bea5-dcf7a54ee35f" providerId="ADAL" clId="{19970B13-E101-4117-9908-6E061F982644}" dt="2022-07-14T08:45:07.613" v="4828" actId="790"/>
          <ac:spMkLst>
            <pc:docMk/>
            <pc:sldMk cId="3250581116" sldId="483"/>
            <ac:spMk id="6378" creationId="{2CC0A693-6ACA-4064-8AE7-13116430AAD0}"/>
          </ac:spMkLst>
        </pc:spChg>
        <pc:spChg chg="mod">
          <ac:chgData name="Kolakowski, Artur" userId="9c34c8cc-b1df-44f6-bea5-dcf7a54ee35f" providerId="ADAL" clId="{19970B13-E101-4117-9908-6E061F982644}" dt="2022-07-14T08:45:07.621" v="4829" actId="790"/>
          <ac:spMkLst>
            <pc:docMk/>
            <pc:sldMk cId="3250581116" sldId="483"/>
            <ac:spMk id="6379" creationId="{A3A83087-C2C4-4F4A-8A1B-98D3C498848C}"/>
          </ac:spMkLst>
        </pc:spChg>
        <pc:spChg chg="mod">
          <ac:chgData name="Kolakowski, Artur" userId="9c34c8cc-b1df-44f6-bea5-dcf7a54ee35f" providerId="ADAL" clId="{19970B13-E101-4117-9908-6E061F982644}" dt="2022-07-14T08:45:07.623" v="4830" actId="790"/>
          <ac:spMkLst>
            <pc:docMk/>
            <pc:sldMk cId="3250581116" sldId="483"/>
            <ac:spMk id="6380" creationId="{FBB80559-2B15-404E-B6CE-CA62740F0512}"/>
          </ac:spMkLst>
        </pc:spChg>
        <pc:spChg chg="mod">
          <ac:chgData name="Kolakowski, Artur" userId="9c34c8cc-b1df-44f6-bea5-dcf7a54ee35f" providerId="ADAL" clId="{19970B13-E101-4117-9908-6E061F982644}" dt="2022-07-14T08:45:07.623" v="4831" actId="790"/>
          <ac:spMkLst>
            <pc:docMk/>
            <pc:sldMk cId="3250581116" sldId="483"/>
            <ac:spMk id="6381" creationId="{96709C25-8200-46C5-96F1-7012B492667C}"/>
          </ac:spMkLst>
        </pc:spChg>
        <pc:spChg chg="mod">
          <ac:chgData name="Kolakowski, Artur" userId="9c34c8cc-b1df-44f6-bea5-dcf7a54ee35f" providerId="ADAL" clId="{19970B13-E101-4117-9908-6E061F982644}" dt="2022-07-14T08:45:07.623" v="4832" actId="790"/>
          <ac:spMkLst>
            <pc:docMk/>
            <pc:sldMk cId="3250581116" sldId="483"/>
            <ac:spMk id="6382" creationId="{A0E19022-884F-4ACD-980C-ADCE15D68681}"/>
          </ac:spMkLst>
        </pc:spChg>
        <pc:spChg chg="mod">
          <ac:chgData name="Kolakowski, Artur" userId="9c34c8cc-b1df-44f6-bea5-dcf7a54ee35f" providerId="ADAL" clId="{19970B13-E101-4117-9908-6E061F982644}" dt="2022-07-14T08:45:07.623" v="4833" actId="790"/>
          <ac:spMkLst>
            <pc:docMk/>
            <pc:sldMk cId="3250581116" sldId="483"/>
            <ac:spMk id="6383" creationId="{C8EAC8D7-7E02-4152-B054-4FA939A8BC3D}"/>
          </ac:spMkLst>
        </pc:spChg>
        <pc:spChg chg="mod">
          <ac:chgData name="Kolakowski, Artur" userId="9c34c8cc-b1df-44f6-bea5-dcf7a54ee35f" providerId="ADAL" clId="{19970B13-E101-4117-9908-6E061F982644}" dt="2022-07-14T08:45:07.623" v="4834" actId="790"/>
          <ac:spMkLst>
            <pc:docMk/>
            <pc:sldMk cId="3250581116" sldId="483"/>
            <ac:spMk id="6384" creationId="{EC6DF9E8-9F09-490C-B6AC-B167A6AC292C}"/>
          </ac:spMkLst>
        </pc:spChg>
        <pc:spChg chg="mod">
          <ac:chgData name="Kolakowski, Artur" userId="9c34c8cc-b1df-44f6-bea5-dcf7a54ee35f" providerId="ADAL" clId="{19970B13-E101-4117-9908-6E061F982644}" dt="2022-07-14T08:45:07.631" v="4835" actId="790"/>
          <ac:spMkLst>
            <pc:docMk/>
            <pc:sldMk cId="3250581116" sldId="483"/>
            <ac:spMk id="6385" creationId="{C88949C5-3112-4DCF-B1D2-49B07490DB8B}"/>
          </ac:spMkLst>
        </pc:spChg>
        <pc:spChg chg="mod">
          <ac:chgData name="Kolakowski, Artur" userId="9c34c8cc-b1df-44f6-bea5-dcf7a54ee35f" providerId="ADAL" clId="{19970B13-E101-4117-9908-6E061F982644}" dt="2022-07-14T08:45:07.633" v="4836" actId="790"/>
          <ac:spMkLst>
            <pc:docMk/>
            <pc:sldMk cId="3250581116" sldId="483"/>
            <ac:spMk id="6386" creationId="{666639A5-AF89-480B-9713-C0A86A0053AB}"/>
          </ac:spMkLst>
        </pc:spChg>
        <pc:spChg chg="mod">
          <ac:chgData name="Kolakowski, Artur" userId="9c34c8cc-b1df-44f6-bea5-dcf7a54ee35f" providerId="ADAL" clId="{19970B13-E101-4117-9908-6E061F982644}" dt="2022-07-14T08:45:07.633" v="4837" actId="790"/>
          <ac:spMkLst>
            <pc:docMk/>
            <pc:sldMk cId="3250581116" sldId="483"/>
            <ac:spMk id="6387" creationId="{5BE58275-4714-4210-B41A-13BCBD87A5F4}"/>
          </ac:spMkLst>
        </pc:spChg>
        <pc:spChg chg="mod">
          <ac:chgData name="Kolakowski, Artur" userId="9c34c8cc-b1df-44f6-bea5-dcf7a54ee35f" providerId="ADAL" clId="{19970B13-E101-4117-9908-6E061F982644}" dt="2022-07-14T08:45:07.633" v="4838" actId="790"/>
          <ac:spMkLst>
            <pc:docMk/>
            <pc:sldMk cId="3250581116" sldId="483"/>
            <ac:spMk id="6388" creationId="{860C7720-95F6-4B87-B73E-6E1B2D40DFD2}"/>
          </ac:spMkLst>
        </pc:spChg>
        <pc:spChg chg="mod">
          <ac:chgData name="Kolakowski, Artur" userId="9c34c8cc-b1df-44f6-bea5-dcf7a54ee35f" providerId="ADAL" clId="{19970B13-E101-4117-9908-6E061F982644}" dt="2022-07-14T08:45:07.641" v="4839" actId="790"/>
          <ac:spMkLst>
            <pc:docMk/>
            <pc:sldMk cId="3250581116" sldId="483"/>
            <ac:spMk id="6389" creationId="{EA3C6C36-5F06-4604-8507-D2F31D219375}"/>
          </ac:spMkLst>
        </pc:spChg>
        <pc:spChg chg="mod">
          <ac:chgData name="Kolakowski, Artur" userId="9c34c8cc-b1df-44f6-bea5-dcf7a54ee35f" providerId="ADAL" clId="{19970B13-E101-4117-9908-6E061F982644}" dt="2022-07-14T08:45:07.643" v="4840" actId="790"/>
          <ac:spMkLst>
            <pc:docMk/>
            <pc:sldMk cId="3250581116" sldId="483"/>
            <ac:spMk id="6390" creationId="{4E2A56A8-80CF-40A2-A56F-5FFDD23E69EC}"/>
          </ac:spMkLst>
        </pc:spChg>
        <pc:spChg chg="mod">
          <ac:chgData name="Kolakowski, Artur" userId="9c34c8cc-b1df-44f6-bea5-dcf7a54ee35f" providerId="ADAL" clId="{19970B13-E101-4117-9908-6E061F982644}" dt="2022-07-14T08:45:07.643" v="4841" actId="790"/>
          <ac:spMkLst>
            <pc:docMk/>
            <pc:sldMk cId="3250581116" sldId="483"/>
            <ac:spMk id="6391" creationId="{3E3D6A98-F3A7-46AA-8D91-830FECC78DDB}"/>
          </ac:spMkLst>
        </pc:spChg>
        <pc:spChg chg="mod">
          <ac:chgData name="Kolakowski, Artur" userId="9c34c8cc-b1df-44f6-bea5-dcf7a54ee35f" providerId="ADAL" clId="{19970B13-E101-4117-9908-6E061F982644}" dt="2022-07-14T08:45:07.643" v="4842" actId="790"/>
          <ac:spMkLst>
            <pc:docMk/>
            <pc:sldMk cId="3250581116" sldId="483"/>
            <ac:spMk id="6392" creationId="{E92E534C-CA43-4513-B6F6-5E24E2546DD3}"/>
          </ac:spMkLst>
        </pc:spChg>
        <pc:spChg chg="mod">
          <ac:chgData name="Kolakowski, Artur" userId="9c34c8cc-b1df-44f6-bea5-dcf7a54ee35f" providerId="ADAL" clId="{19970B13-E101-4117-9908-6E061F982644}" dt="2022-07-14T08:45:07.651" v="4843" actId="790"/>
          <ac:spMkLst>
            <pc:docMk/>
            <pc:sldMk cId="3250581116" sldId="483"/>
            <ac:spMk id="6393" creationId="{EC24B74A-673C-41A5-98EA-490A19071B0A}"/>
          </ac:spMkLst>
        </pc:spChg>
        <pc:spChg chg="mod">
          <ac:chgData name="Kolakowski, Artur" userId="9c34c8cc-b1df-44f6-bea5-dcf7a54ee35f" providerId="ADAL" clId="{19970B13-E101-4117-9908-6E061F982644}" dt="2022-07-14T08:45:07.654" v="4844" actId="790"/>
          <ac:spMkLst>
            <pc:docMk/>
            <pc:sldMk cId="3250581116" sldId="483"/>
            <ac:spMk id="6394" creationId="{5E7CB72E-7483-49BC-A1DE-C3AF871235D3}"/>
          </ac:spMkLst>
        </pc:spChg>
        <pc:spChg chg="mod">
          <ac:chgData name="Kolakowski, Artur" userId="9c34c8cc-b1df-44f6-bea5-dcf7a54ee35f" providerId="ADAL" clId="{19970B13-E101-4117-9908-6E061F982644}" dt="2022-07-14T08:45:07.654" v="4845" actId="790"/>
          <ac:spMkLst>
            <pc:docMk/>
            <pc:sldMk cId="3250581116" sldId="483"/>
            <ac:spMk id="6395" creationId="{7264C51C-4286-4CC9-BA99-10353E72FDFC}"/>
          </ac:spMkLst>
        </pc:spChg>
        <pc:spChg chg="mod">
          <ac:chgData name="Kolakowski, Artur" userId="9c34c8cc-b1df-44f6-bea5-dcf7a54ee35f" providerId="ADAL" clId="{19970B13-E101-4117-9908-6E061F982644}" dt="2022-07-14T08:45:07.654" v="4846" actId="790"/>
          <ac:spMkLst>
            <pc:docMk/>
            <pc:sldMk cId="3250581116" sldId="483"/>
            <ac:spMk id="6396" creationId="{AFC760C5-CD12-43F2-8D6D-111748CA34A8}"/>
          </ac:spMkLst>
        </pc:spChg>
        <pc:spChg chg="mod">
          <ac:chgData name="Kolakowski, Artur" userId="9c34c8cc-b1df-44f6-bea5-dcf7a54ee35f" providerId="ADAL" clId="{19970B13-E101-4117-9908-6E061F982644}" dt="2022-07-14T08:45:07.662" v="4847" actId="790"/>
          <ac:spMkLst>
            <pc:docMk/>
            <pc:sldMk cId="3250581116" sldId="483"/>
            <ac:spMk id="6397" creationId="{4B2B7EF2-18CD-4CE8-8A72-AA3128EF9302}"/>
          </ac:spMkLst>
        </pc:spChg>
        <pc:spChg chg="mod">
          <ac:chgData name="Kolakowski, Artur" userId="9c34c8cc-b1df-44f6-bea5-dcf7a54ee35f" providerId="ADAL" clId="{19970B13-E101-4117-9908-6E061F982644}" dt="2022-07-14T08:45:07.664" v="4848" actId="790"/>
          <ac:spMkLst>
            <pc:docMk/>
            <pc:sldMk cId="3250581116" sldId="483"/>
            <ac:spMk id="6398" creationId="{E2B20BC4-FED0-4144-B5DE-1359660B7E0C}"/>
          </ac:spMkLst>
        </pc:spChg>
        <pc:spChg chg="mod">
          <ac:chgData name="Kolakowski, Artur" userId="9c34c8cc-b1df-44f6-bea5-dcf7a54ee35f" providerId="ADAL" clId="{19970B13-E101-4117-9908-6E061F982644}" dt="2022-07-14T08:45:07.664" v="4849" actId="790"/>
          <ac:spMkLst>
            <pc:docMk/>
            <pc:sldMk cId="3250581116" sldId="483"/>
            <ac:spMk id="6399" creationId="{CBEB7E65-E67C-455C-B8DD-463BC27F99CB}"/>
          </ac:spMkLst>
        </pc:spChg>
        <pc:spChg chg="mod">
          <ac:chgData name="Kolakowski, Artur" userId="9c34c8cc-b1df-44f6-bea5-dcf7a54ee35f" providerId="ADAL" clId="{19970B13-E101-4117-9908-6E061F982644}" dt="2022-07-14T08:45:07.664" v="4850" actId="790"/>
          <ac:spMkLst>
            <pc:docMk/>
            <pc:sldMk cId="3250581116" sldId="483"/>
            <ac:spMk id="6400" creationId="{1F616E13-82A4-4898-A962-37296C4B1392}"/>
          </ac:spMkLst>
        </pc:spChg>
        <pc:spChg chg="mod">
          <ac:chgData name="Kolakowski, Artur" userId="9c34c8cc-b1df-44f6-bea5-dcf7a54ee35f" providerId="ADAL" clId="{19970B13-E101-4117-9908-6E061F982644}" dt="2022-07-14T08:45:07.672" v="4851" actId="790"/>
          <ac:spMkLst>
            <pc:docMk/>
            <pc:sldMk cId="3250581116" sldId="483"/>
            <ac:spMk id="6401" creationId="{8368F307-46E7-49CA-A309-25CF72962CFD}"/>
          </ac:spMkLst>
        </pc:spChg>
        <pc:spChg chg="mod">
          <ac:chgData name="Kolakowski, Artur" userId="9c34c8cc-b1df-44f6-bea5-dcf7a54ee35f" providerId="ADAL" clId="{19970B13-E101-4117-9908-6E061F982644}" dt="2022-07-14T08:45:07.674" v="4852" actId="790"/>
          <ac:spMkLst>
            <pc:docMk/>
            <pc:sldMk cId="3250581116" sldId="483"/>
            <ac:spMk id="6402" creationId="{8EE9A6B2-ACB0-4A55-8E8E-4F7EA3B3781F}"/>
          </ac:spMkLst>
        </pc:spChg>
        <pc:spChg chg="mod">
          <ac:chgData name="Kolakowski, Artur" userId="9c34c8cc-b1df-44f6-bea5-dcf7a54ee35f" providerId="ADAL" clId="{19970B13-E101-4117-9908-6E061F982644}" dt="2022-07-14T08:45:07.674" v="4853" actId="790"/>
          <ac:spMkLst>
            <pc:docMk/>
            <pc:sldMk cId="3250581116" sldId="483"/>
            <ac:spMk id="6403" creationId="{63E25CB7-F08F-44D2-A463-1388A6712A71}"/>
          </ac:spMkLst>
        </pc:spChg>
        <pc:spChg chg="mod">
          <ac:chgData name="Kolakowski, Artur" userId="9c34c8cc-b1df-44f6-bea5-dcf7a54ee35f" providerId="ADAL" clId="{19970B13-E101-4117-9908-6E061F982644}" dt="2022-07-14T08:45:07.674" v="4854" actId="790"/>
          <ac:spMkLst>
            <pc:docMk/>
            <pc:sldMk cId="3250581116" sldId="483"/>
            <ac:spMk id="6404" creationId="{0923FA08-75E7-47C0-8C8B-55C3E90799A5}"/>
          </ac:spMkLst>
        </pc:spChg>
        <pc:spChg chg="mod">
          <ac:chgData name="Kolakowski, Artur" userId="9c34c8cc-b1df-44f6-bea5-dcf7a54ee35f" providerId="ADAL" clId="{19970B13-E101-4117-9908-6E061F982644}" dt="2022-07-14T08:45:07.682" v="4855" actId="790"/>
          <ac:spMkLst>
            <pc:docMk/>
            <pc:sldMk cId="3250581116" sldId="483"/>
            <ac:spMk id="6405" creationId="{756035AF-D94A-4FC8-B11A-4A7FB86ABF60}"/>
          </ac:spMkLst>
        </pc:spChg>
        <pc:spChg chg="mod">
          <ac:chgData name="Kolakowski, Artur" userId="9c34c8cc-b1df-44f6-bea5-dcf7a54ee35f" providerId="ADAL" clId="{19970B13-E101-4117-9908-6E061F982644}" dt="2022-07-14T08:45:07.684" v="4856" actId="790"/>
          <ac:spMkLst>
            <pc:docMk/>
            <pc:sldMk cId="3250581116" sldId="483"/>
            <ac:spMk id="6406" creationId="{417DBCAE-2CA3-4187-8E2C-632C4A02DD64}"/>
          </ac:spMkLst>
        </pc:spChg>
        <pc:spChg chg="mod">
          <ac:chgData name="Kolakowski, Artur" userId="9c34c8cc-b1df-44f6-bea5-dcf7a54ee35f" providerId="ADAL" clId="{19970B13-E101-4117-9908-6E061F982644}" dt="2022-07-14T08:45:07.684" v="4857" actId="790"/>
          <ac:spMkLst>
            <pc:docMk/>
            <pc:sldMk cId="3250581116" sldId="483"/>
            <ac:spMk id="6407" creationId="{EB97B12C-BB6B-4B64-A468-B986DC62DC55}"/>
          </ac:spMkLst>
        </pc:spChg>
        <pc:spChg chg="mod">
          <ac:chgData name="Kolakowski, Artur" userId="9c34c8cc-b1df-44f6-bea5-dcf7a54ee35f" providerId="ADAL" clId="{19970B13-E101-4117-9908-6E061F982644}" dt="2022-07-14T08:45:07.684" v="4858" actId="790"/>
          <ac:spMkLst>
            <pc:docMk/>
            <pc:sldMk cId="3250581116" sldId="483"/>
            <ac:spMk id="6408" creationId="{4DE4F2FE-1147-4E38-94AA-8FB75596C3CC}"/>
          </ac:spMkLst>
        </pc:spChg>
        <pc:spChg chg="mod">
          <ac:chgData name="Kolakowski, Artur" userId="9c34c8cc-b1df-44f6-bea5-dcf7a54ee35f" providerId="ADAL" clId="{19970B13-E101-4117-9908-6E061F982644}" dt="2022-07-14T08:45:07.684" v="4859" actId="790"/>
          <ac:spMkLst>
            <pc:docMk/>
            <pc:sldMk cId="3250581116" sldId="483"/>
            <ac:spMk id="6409" creationId="{014C70BB-AC7A-42FA-B4AF-2CF54A9A4D76}"/>
          </ac:spMkLst>
        </pc:spChg>
        <pc:spChg chg="mod">
          <ac:chgData name="Kolakowski, Artur" userId="9c34c8cc-b1df-44f6-bea5-dcf7a54ee35f" providerId="ADAL" clId="{19970B13-E101-4117-9908-6E061F982644}" dt="2022-07-14T08:45:07.692" v="4860" actId="790"/>
          <ac:spMkLst>
            <pc:docMk/>
            <pc:sldMk cId="3250581116" sldId="483"/>
            <ac:spMk id="6410" creationId="{5BDD5D55-875E-4DFA-AF7D-AC77CE0B98A8}"/>
          </ac:spMkLst>
        </pc:spChg>
        <pc:spChg chg="mod">
          <ac:chgData name="Kolakowski, Artur" userId="9c34c8cc-b1df-44f6-bea5-dcf7a54ee35f" providerId="ADAL" clId="{19970B13-E101-4117-9908-6E061F982644}" dt="2022-07-14T08:45:07.694" v="4861" actId="790"/>
          <ac:spMkLst>
            <pc:docMk/>
            <pc:sldMk cId="3250581116" sldId="483"/>
            <ac:spMk id="6411" creationId="{F7999185-B7D5-4FF7-9429-4401C7163852}"/>
          </ac:spMkLst>
        </pc:spChg>
        <pc:spChg chg="mod">
          <ac:chgData name="Kolakowski, Artur" userId="9c34c8cc-b1df-44f6-bea5-dcf7a54ee35f" providerId="ADAL" clId="{19970B13-E101-4117-9908-6E061F982644}" dt="2022-07-14T08:45:07.694" v="4862" actId="790"/>
          <ac:spMkLst>
            <pc:docMk/>
            <pc:sldMk cId="3250581116" sldId="483"/>
            <ac:spMk id="6412" creationId="{79B43894-D993-47B4-8915-3E40DB687D8C}"/>
          </ac:spMkLst>
        </pc:spChg>
        <pc:spChg chg="mod">
          <ac:chgData name="Kolakowski, Artur" userId="9c34c8cc-b1df-44f6-bea5-dcf7a54ee35f" providerId="ADAL" clId="{19970B13-E101-4117-9908-6E061F982644}" dt="2022-07-14T08:45:07.694" v="4863" actId="790"/>
          <ac:spMkLst>
            <pc:docMk/>
            <pc:sldMk cId="3250581116" sldId="483"/>
            <ac:spMk id="6413" creationId="{B3F99671-A6BC-4D10-8C91-4C73C803EC4D}"/>
          </ac:spMkLst>
        </pc:spChg>
        <pc:spChg chg="mod">
          <ac:chgData name="Kolakowski, Artur" userId="9c34c8cc-b1df-44f6-bea5-dcf7a54ee35f" providerId="ADAL" clId="{19970B13-E101-4117-9908-6E061F982644}" dt="2022-07-14T08:45:07.694" v="4864" actId="790"/>
          <ac:spMkLst>
            <pc:docMk/>
            <pc:sldMk cId="3250581116" sldId="483"/>
            <ac:spMk id="6414" creationId="{9F8F032F-F564-46EF-A5FC-8D4480F1C067}"/>
          </ac:spMkLst>
        </pc:spChg>
        <pc:spChg chg="mod">
          <ac:chgData name="Kolakowski, Artur" userId="9c34c8cc-b1df-44f6-bea5-dcf7a54ee35f" providerId="ADAL" clId="{19970B13-E101-4117-9908-6E061F982644}" dt="2022-07-14T08:45:07.702" v="4865" actId="790"/>
          <ac:spMkLst>
            <pc:docMk/>
            <pc:sldMk cId="3250581116" sldId="483"/>
            <ac:spMk id="6415" creationId="{F48A6E25-C8F0-4349-9843-35C49978BB2F}"/>
          </ac:spMkLst>
        </pc:spChg>
        <pc:spChg chg="mod">
          <ac:chgData name="Kolakowski, Artur" userId="9c34c8cc-b1df-44f6-bea5-dcf7a54ee35f" providerId="ADAL" clId="{19970B13-E101-4117-9908-6E061F982644}" dt="2022-07-14T08:45:07.704" v="4866" actId="790"/>
          <ac:spMkLst>
            <pc:docMk/>
            <pc:sldMk cId="3250581116" sldId="483"/>
            <ac:spMk id="6416" creationId="{07E24F82-E46B-4880-B42B-85455D647921}"/>
          </ac:spMkLst>
        </pc:spChg>
        <pc:spChg chg="mod">
          <ac:chgData name="Kolakowski, Artur" userId="9c34c8cc-b1df-44f6-bea5-dcf7a54ee35f" providerId="ADAL" clId="{19970B13-E101-4117-9908-6E061F982644}" dt="2022-07-14T08:45:07.704" v="4867" actId="790"/>
          <ac:spMkLst>
            <pc:docMk/>
            <pc:sldMk cId="3250581116" sldId="483"/>
            <ac:spMk id="6417" creationId="{4693ABBB-3A3A-4E53-B7D1-E52CFF698F22}"/>
          </ac:spMkLst>
        </pc:spChg>
        <pc:spChg chg="mod">
          <ac:chgData name="Kolakowski, Artur" userId="9c34c8cc-b1df-44f6-bea5-dcf7a54ee35f" providerId="ADAL" clId="{19970B13-E101-4117-9908-6E061F982644}" dt="2022-07-14T08:45:07.704" v="4868" actId="790"/>
          <ac:spMkLst>
            <pc:docMk/>
            <pc:sldMk cId="3250581116" sldId="483"/>
            <ac:spMk id="6418" creationId="{30EB439C-0666-463D-98A6-1F2EC467E87B}"/>
          </ac:spMkLst>
        </pc:spChg>
        <pc:spChg chg="mod">
          <ac:chgData name="Kolakowski, Artur" userId="9c34c8cc-b1df-44f6-bea5-dcf7a54ee35f" providerId="ADAL" clId="{19970B13-E101-4117-9908-6E061F982644}" dt="2022-07-14T08:45:07.704" v="4869" actId="790"/>
          <ac:spMkLst>
            <pc:docMk/>
            <pc:sldMk cId="3250581116" sldId="483"/>
            <ac:spMk id="6419" creationId="{E6B9C56A-FEDD-405D-988C-DB3D0855CA68}"/>
          </ac:spMkLst>
        </pc:spChg>
        <pc:spChg chg="mod">
          <ac:chgData name="Kolakowski, Artur" userId="9c34c8cc-b1df-44f6-bea5-dcf7a54ee35f" providerId="ADAL" clId="{19970B13-E101-4117-9908-6E061F982644}" dt="2022-07-14T08:45:07.704" v="4870" actId="790"/>
          <ac:spMkLst>
            <pc:docMk/>
            <pc:sldMk cId="3250581116" sldId="483"/>
            <ac:spMk id="6420" creationId="{1B0FB505-E8F0-472F-A4D4-FBE157E10A92}"/>
          </ac:spMkLst>
        </pc:spChg>
        <pc:spChg chg="mod">
          <ac:chgData name="Kolakowski, Artur" userId="9c34c8cc-b1df-44f6-bea5-dcf7a54ee35f" providerId="ADAL" clId="{19970B13-E101-4117-9908-6E061F982644}" dt="2022-07-14T08:45:07.712" v="4871" actId="790"/>
          <ac:spMkLst>
            <pc:docMk/>
            <pc:sldMk cId="3250581116" sldId="483"/>
            <ac:spMk id="6421" creationId="{BE0B023E-41E3-41E3-8BCC-E78E707E529D}"/>
          </ac:spMkLst>
        </pc:spChg>
        <pc:spChg chg="mod">
          <ac:chgData name="Kolakowski, Artur" userId="9c34c8cc-b1df-44f6-bea5-dcf7a54ee35f" providerId="ADAL" clId="{19970B13-E101-4117-9908-6E061F982644}" dt="2022-07-14T08:45:07.714" v="4872" actId="790"/>
          <ac:spMkLst>
            <pc:docMk/>
            <pc:sldMk cId="3250581116" sldId="483"/>
            <ac:spMk id="6422" creationId="{749FD2CF-802A-468E-AACA-B3B7A2808CC6}"/>
          </ac:spMkLst>
        </pc:spChg>
        <pc:spChg chg="mod">
          <ac:chgData name="Kolakowski, Artur" userId="9c34c8cc-b1df-44f6-bea5-dcf7a54ee35f" providerId="ADAL" clId="{19970B13-E101-4117-9908-6E061F982644}" dt="2022-07-14T08:45:07.714" v="4873" actId="790"/>
          <ac:spMkLst>
            <pc:docMk/>
            <pc:sldMk cId="3250581116" sldId="483"/>
            <ac:spMk id="6423" creationId="{B31A0D2C-F9AF-4BFD-9780-40DD4093FC00}"/>
          </ac:spMkLst>
        </pc:spChg>
        <pc:spChg chg="mod">
          <ac:chgData name="Kolakowski, Artur" userId="9c34c8cc-b1df-44f6-bea5-dcf7a54ee35f" providerId="ADAL" clId="{19970B13-E101-4117-9908-6E061F982644}" dt="2022-07-14T08:45:07.714" v="4874" actId="790"/>
          <ac:spMkLst>
            <pc:docMk/>
            <pc:sldMk cId="3250581116" sldId="483"/>
            <ac:spMk id="6424" creationId="{690B6CAA-EE2F-4877-A929-F825F1DB5B85}"/>
          </ac:spMkLst>
        </pc:spChg>
        <pc:spChg chg="mod">
          <ac:chgData name="Kolakowski, Artur" userId="9c34c8cc-b1df-44f6-bea5-dcf7a54ee35f" providerId="ADAL" clId="{19970B13-E101-4117-9908-6E061F982644}" dt="2022-07-14T08:45:07.714" v="4875" actId="790"/>
          <ac:spMkLst>
            <pc:docMk/>
            <pc:sldMk cId="3250581116" sldId="483"/>
            <ac:spMk id="6425" creationId="{5D1E0B23-5D78-4501-B578-F03E6A79D27C}"/>
          </ac:spMkLst>
        </pc:spChg>
        <pc:spChg chg="mod">
          <ac:chgData name="Kolakowski, Artur" userId="9c34c8cc-b1df-44f6-bea5-dcf7a54ee35f" providerId="ADAL" clId="{19970B13-E101-4117-9908-6E061F982644}" dt="2022-07-14T08:45:07.722" v="4876" actId="790"/>
          <ac:spMkLst>
            <pc:docMk/>
            <pc:sldMk cId="3250581116" sldId="483"/>
            <ac:spMk id="6426" creationId="{EA7B04FE-484D-467B-B7E7-58110A922BD0}"/>
          </ac:spMkLst>
        </pc:spChg>
        <pc:spChg chg="mod">
          <ac:chgData name="Kolakowski, Artur" userId="9c34c8cc-b1df-44f6-bea5-dcf7a54ee35f" providerId="ADAL" clId="{19970B13-E101-4117-9908-6E061F982644}" dt="2022-07-14T08:45:07.724" v="4877" actId="790"/>
          <ac:spMkLst>
            <pc:docMk/>
            <pc:sldMk cId="3250581116" sldId="483"/>
            <ac:spMk id="6427" creationId="{55ECD73C-2D88-435B-92F8-21ED62BBB6D8}"/>
          </ac:spMkLst>
        </pc:spChg>
        <pc:spChg chg="mod">
          <ac:chgData name="Kolakowski, Artur" userId="9c34c8cc-b1df-44f6-bea5-dcf7a54ee35f" providerId="ADAL" clId="{19970B13-E101-4117-9908-6E061F982644}" dt="2022-07-14T08:45:07.724" v="4878" actId="790"/>
          <ac:spMkLst>
            <pc:docMk/>
            <pc:sldMk cId="3250581116" sldId="483"/>
            <ac:spMk id="6428" creationId="{4A4AB5EA-9519-4A0E-89E5-038E2B3DE4B8}"/>
          </ac:spMkLst>
        </pc:spChg>
        <pc:spChg chg="mod">
          <ac:chgData name="Kolakowski, Artur" userId="9c34c8cc-b1df-44f6-bea5-dcf7a54ee35f" providerId="ADAL" clId="{19970B13-E101-4117-9908-6E061F982644}" dt="2022-07-14T08:45:07.724" v="4879" actId="790"/>
          <ac:spMkLst>
            <pc:docMk/>
            <pc:sldMk cId="3250581116" sldId="483"/>
            <ac:spMk id="6429" creationId="{C23A73E6-0183-4F2E-96BC-412037043FCB}"/>
          </ac:spMkLst>
        </pc:spChg>
        <pc:spChg chg="mod">
          <ac:chgData name="Kolakowski, Artur" userId="9c34c8cc-b1df-44f6-bea5-dcf7a54ee35f" providerId="ADAL" clId="{19970B13-E101-4117-9908-6E061F982644}" dt="2022-07-14T08:45:07.724" v="4880" actId="790"/>
          <ac:spMkLst>
            <pc:docMk/>
            <pc:sldMk cId="3250581116" sldId="483"/>
            <ac:spMk id="6430" creationId="{4613013D-70F5-4BE2-B7E1-8B4FBD4460FD}"/>
          </ac:spMkLst>
        </pc:spChg>
        <pc:spChg chg="mod">
          <ac:chgData name="Kolakowski, Artur" userId="9c34c8cc-b1df-44f6-bea5-dcf7a54ee35f" providerId="ADAL" clId="{19970B13-E101-4117-9908-6E061F982644}" dt="2022-07-14T08:45:07.724" v="4881" actId="790"/>
          <ac:spMkLst>
            <pc:docMk/>
            <pc:sldMk cId="3250581116" sldId="483"/>
            <ac:spMk id="6431" creationId="{B2449931-D2B6-4F69-BBCD-242726B6EC24}"/>
          </ac:spMkLst>
        </pc:spChg>
        <pc:spChg chg="mod">
          <ac:chgData name="Kolakowski, Artur" userId="9c34c8cc-b1df-44f6-bea5-dcf7a54ee35f" providerId="ADAL" clId="{19970B13-E101-4117-9908-6E061F982644}" dt="2022-07-14T08:45:07.735" v="4882" actId="790"/>
          <ac:spMkLst>
            <pc:docMk/>
            <pc:sldMk cId="3250581116" sldId="483"/>
            <ac:spMk id="6432" creationId="{7F467D18-B928-4152-8C8F-1F3BDEF64F8E}"/>
          </ac:spMkLst>
        </pc:spChg>
        <pc:spChg chg="mod">
          <ac:chgData name="Kolakowski, Artur" userId="9c34c8cc-b1df-44f6-bea5-dcf7a54ee35f" providerId="ADAL" clId="{19970B13-E101-4117-9908-6E061F982644}" dt="2022-07-14T08:45:07.735" v="4883" actId="790"/>
          <ac:spMkLst>
            <pc:docMk/>
            <pc:sldMk cId="3250581116" sldId="483"/>
            <ac:spMk id="6433" creationId="{2903EFFB-84C5-4FB8-BD96-E51F9047C089}"/>
          </ac:spMkLst>
        </pc:spChg>
        <pc:spChg chg="mod">
          <ac:chgData name="Kolakowski, Artur" userId="9c34c8cc-b1df-44f6-bea5-dcf7a54ee35f" providerId="ADAL" clId="{19970B13-E101-4117-9908-6E061F982644}" dt="2022-07-14T08:45:07.735" v="4884" actId="790"/>
          <ac:spMkLst>
            <pc:docMk/>
            <pc:sldMk cId="3250581116" sldId="483"/>
            <ac:spMk id="6434" creationId="{70EC528B-9ECA-4271-B30E-D89CA2039BCF}"/>
          </ac:spMkLst>
        </pc:spChg>
        <pc:spChg chg="mod">
          <ac:chgData name="Kolakowski, Artur" userId="9c34c8cc-b1df-44f6-bea5-dcf7a54ee35f" providerId="ADAL" clId="{19970B13-E101-4117-9908-6E061F982644}" dt="2022-07-14T08:45:07.735" v="4885" actId="790"/>
          <ac:spMkLst>
            <pc:docMk/>
            <pc:sldMk cId="3250581116" sldId="483"/>
            <ac:spMk id="6435" creationId="{AF367B7C-331A-4D71-A04C-A81BF1D0F652}"/>
          </ac:spMkLst>
        </pc:spChg>
        <pc:spChg chg="mod">
          <ac:chgData name="Kolakowski, Artur" userId="9c34c8cc-b1df-44f6-bea5-dcf7a54ee35f" providerId="ADAL" clId="{19970B13-E101-4117-9908-6E061F982644}" dt="2022-07-14T08:45:07.743" v="4886" actId="790"/>
          <ac:spMkLst>
            <pc:docMk/>
            <pc:sldMk cId="3250581116" sldId="483"/>
            <ac:spMk id="6436" creationId="{4D611769-97ED-4067-ABB9-9B2712CFA794}"/>
          </ac:spMkLst>
        </pc:spChg>
        <pc:spChg chg="mod">
          <ac:chgData name="Kolakowski, Artur" userId="9c34c8cc-b1df-44f6-bea5-dcf7a54ee35f" providerId="ADAL" clId="{19970B13-E101-4117-9908-6E061F982644}" dt="2022-07-14T08:45:07.745" v="4887" actId="790"/>
          <ac:spMkLst>
            <pc:docMk/>
            <pc:sldMk cId="3250581116" sldId="483"/>
            <ac:spMk id="6437" creationId="{32F1966F-40AD-4F99-A69E-63EBAC44D524}"/>
          </ac:spMkLst>
        </pc:spChg>
        <pc:spChg chg="mod">
          <ac:chgData name="Kolakowski, Artur" userId="9c34c8cc-b1df-44f6-bea5-dcf7a54ee35f" providerId="ADAL" clId="{19970B13-E101-4117-9908-6E061F982644}" dt="2022-07-14T08:45:07.745" v="4888" actId="790"/>
          <ac:spMkLst>
            <pc:docMk/>
            <pc:sldMk cId="3250581116" sldId="483"/>
            <ac:spMk id="6438" creationId="{A07A1AF9-27BF-4C0A-8C45-36D3AB94EE44}"/>
          </ac:spMkLst>
        </pc:spChg>
        <pc:spChg chg="mod">
          <ac:chgData name="Kolakowski, Artur" userId="9c34c8cc-b1df-44f6-bea5-dcf7a54ee35f" providerId="ADAL" clId="{19970B13-E101-4117-9908-6E061F982644}" dt="2022-07-14T08:45:07.745" v="4889" actId="790"/>
          <ac:spMkLst>
            <pc:docMk/>
            <pc:sldMk cId="3250581116" sldId="483"/>
            <ac:spMk id="6439" creationId="{21501477-64C7-41F4-8D35-7C45BE86AF72}"/>
          </ac:spMkLst>
        </pc:spChg>
        <pc:spChg chg="mod">
          <ac:chgData name="Kolakowski, Artur" userId="9c34c8cc-b1df-44f6-bea5-dcf7a54ee35f" providerId="ADAL" clId="{19970B13-E101-4117-9908-6E061F982644}" dt="2022-07-14T08:45:07.745" v="4890" actId="790"/>
          <ac:spMkLst>
            <pc:docMk/>
            <pc:sldMk cId="3250581116" sldId="483"/>
            <ac:spMk id="6440" creationId="{1CAA2D6F-A7B4-46F3-BAD5-1B2A199E238D}"/>
          </ac:spMkLst>
        </pc:spChg>
        <pc:spChg chg="mod">
          <ac:chgData name="Kolakowski, Artur" userId="9c34c8cc-b1df-44f6-bea5-dcf7a54ee35f" providerId="ADAL" clId="{19970B13-E101-4117-9908-6E061F982644}" dt="2022-07-14T08:45:07.753" v="4891" actId="790"/>
          <ac:spMkLst>
            <pc:docMk/>
            <pc:sldMk cId="3250581116" sldId="483"/>
            <ac:spMk id="6441" creationId="{7426CD00-C67F-47C9-947B-93F59E740756}"/>
          </ac:spMkLst>
        </pc:spChg>
        <pc:spChg chg="mod">
          <ac:chgData name="Kolakowski, Artur" userId="9c34c8cc-b1df-44f6-bea5-dcf7a54ee35f" providerId="ADAL" clId="{19970B13-E101-4117-9908-6E061F982644}" dt="2022-07-14T08:45:07.755" v="4892" actId="790"/>
          <ac:spMkLst>
            <pc:docMk/>
            <pc:sldMk cId="3250581116" sldId="483"/>
            <ac:spMk id="6442" creationId="{8E7A0609-906B-4304-8A7E-F11BDCF973CF}"/>
          </ac:spMkLst>
        </pc:spChg>
        <pc:spChg chg="mod">
          <ac:chgData name="Kolakowski, Artur" userId="9c34c8cc-b1df-44f6-bea5-dcf7a54ee35f" providerId="ADAL" clId="{19970B13-E101-4117-9908-6E061F982644}" dt="2022-07-14T08:45:07.755" v="4893" actId="790"/>
          <ac:spMkLst>
            <pc:docMk/>
            <pc:sldMk cId="3250581116" sldId="483"/>
            <ac:spMk id="6443" creationId="{BA7898DA-798E-43A0-85CE-64C5E1173DE0}"/>
          </ac:spMkLst>
        </pc:spChg>
        <pc:spChg chg="mod">
          <ac:chgData name="Kolakowski, Artur" userId="9c34c8cc-b1df-44f6-bea5-dcf7a54ee35f" providerId="ADAL" clId="{19970B13-E101-4117-9908-6E061F982644}" dt="2022-07-14T08:45:07.755" v="4894" actId="790"/>
          <ac:spMkLst>
            <pc:docMk/>
            <pc:sldMk cId="3250581116" sldId="483"/>
            <ac:spMk id="6444" creationId="{B4146A15-7C19-4757-880A-4CB3A521FDEC}"/>
          </ac:spMkLst>
        </pc:spChg>
        <pc:spChg chg="mod">
          <ac:chgData name="Kolakowski, Artur" userId="9c34c8cc-b1df-44f6-bea5-dcf7a54ee35f" providerId="ADAL" clId="{19970B13-E101-4117-9908-6E061F982644}" dt="2022-07-14T08:45:07.755" v="4895" actId="790"/>
          <ac:spMkLst>
            <pc:docMk/>
            <pc:sldMk cId="3250581116" sldId="483"/>
            <ac:spMk id="6445" creationId="{D5D28AFF-1DE3-4B92-9129-6DAB3249277A}"/>
          </ac:spMkLst>
        </pc:spChg>
        <pc:spChg chg="mod">
          <ac:chgData name="Kolakowski, Artur" userId="9c34c8cc-b1df-44f6-bea5-dcf7a54ee35f" providerId="ADAL" clId="{19970B13-E101-4117-9908-6E061F982644}" dt="2022-07-14T08:45:07.763" v="4896" actId="790"/>
          <ac:spMkLst>
            <pc:docMk/>
            <pc:sldMk cId="3250581116" sldId="483"/>
            <ac:spMk id="6446" creationId="{D6912025-18D1-4E69-BBAA-5213F22DFCAF}"/>
          </ac:spMkLst>
        </pc:spChg>
        <pc:spChg chg="mod">
          <ac:chgData name="Kolakowski, Artur" userId="9c34c8cc-b1df-44f6-bea5-dcf7a54ee35f" providerId="ADAL" clId="{19970B13-E101-4117-9908-6E061F982644}" dt="2022-07-14T08:45:07.763" v="4897" actId="790"/>
          <ac:spMkLst>
            <pc:docMk/>
            <pc:sldMk cId="3250581116" sldId="483"/>
            <ac:spMk id="6447" creationId="{F6B79C1C-3405-4D25-9595-CED147502A05}"/>
          </ac:spMkLst>
        </pc:spChg>
        <pc:spChg chg="mod">
          <ac:chgData name="Kolakowski, Artur" userId="9c34c8cc-b1df-44f6-bea5-dcf7a54ee35f" providerId="ADAL" clId="{19970B13-E101-4117-9908-6E061F982644}" dt="2022-07-14T08:45:07.763" v="4898" actId="790"/>
          <ac:spMkLst>
            <pc:docMk/>
            <pc:sldMk cId="3250581116" sldId="483"/>
            <ac:spMk id="6448" creationId="{BCB2320A-47DA-4A7D-AFA1-B4958A46397C}"/>
          </ac:spMkLst>
        </pc:spChg>
        <pc:spChg chg="mod">
          <ac:chgData name="Kolakowski, Artur" userId="9c34c8cc-b1df-44f6-bea5-dcf7a54ee35f" providerId="ADAL" clId="{19970B13-E101-4117-9908-6E061F982644}" dt="2022-07-14T08:45:07.763" v="4899" actId="790"/>
          <ac:spMkLst>
            <pc:docMk/>
            <pc:sldMk cId="3250581116" sldId="483"/>
            <ac:spMk id="6449" creationId="{96D7FE89-5352-4D1F-A92C-29A328E72076}"/>
          </ac:spMkLst>
        </pc:spChg>
        <pc:spChg chg="mod">
          <ac:chgData name="Kolakowski, Artur" userId="9c34c8cc-b1df-44f6-bea5-dcf7a54ee35f" providerId="ADAL" clId="{19970B13-E101-4117-9908-6E061F982644}" dt="2022-07-14T08:45:07.763" v="4900" actId="790"/>
          <ac:spMkLst>
            <pc:docMk/>
            <pc:sldMk cId="3250581116" sldId="483"/>
            <ac:spMk id="6450" creationId="{2691C69D-C3FE-4955-A8B8-3DA110432EF8}"/>
          </ac:spMkLst>
        </pc:spChg>
        <pc:spChg chg="mod">
          <ac:chgData name="Kolakowski, Artur" userId="9c34c8cc-b1df-44f6-bea5-dcf7a54ee35f" providerId="ADAL" clId="{19970B13-E101-4117-9908-6E061F982644}" dt="2022-07-14T08:45:07.763" v="4901" actId="790"/>
          <ac:spMkLst>
            <pc:docMk/>
            <pc:sldMk cId="3250581116" sldId="483"/>
            <ac:spMk id="6451" creationId="{36E7BA0C-3337-4A7F-8E26-E12C86CA269B}"/>
          </ac:spMkLst>
        </pc:spChg>
        <pc:spChg chg="mod">
          <ac:chgData name="Kolakowski, Artur" userId="9c34c8cc-b1df-44f6-bea5-dcf7a54ee35f" providerId="ADAL" clId="{19970B13-E101-4117-9908-6E061F982644}" dt="2022-07-14T08:45:07.773" v="4902" actId="790"/>
          <ac:spMkLst>
            <pc:docMk/>
            <pc:sldMk cId="3250581116" sldId="483"/>
            <ac:spMk id="6452" creationId="{853EBD0E-8C1C-44DA-8EB2-57AD637E3EE5}"/>
          </ac:spMkLst>
        </pc:spChg>
        <pc:spChg chg="mod">
          <ac:chgData name="Kolakowski, Artur" userId="9c34c8cc-b1df-44f6-bea5-dcf7a54ee35f" providerId="ADAL" clId="{19970B13-E101-4117-9908-6E061F982644}" dt="2022-07-14T08:45:07.773" v="4903" actId="790"/>
          <ac:spMkLst>
            <pc:docMk/>
            <pc:sldMk cId="3250581116" sldId="483"/>
            <ac:spMk id="6453" creationId="{A77B0B06-3451-4516-9305-B39BEE092620}"/>
          </ac:spMkLst>
        </pc:spChg>
        <pc:spChg chg="mod">
          <ac:chgData name="Kolakowski, Artur" userId="9c34c8cc-b1df-44f6-bea5-dcf7a54ee35f" providerId="ADAL" clId="{19970B13-E101-4117-9908-6E061F982644}" dt="2022-07-14T08:45:07.775" v="4904" actId="790"/>
          <ac:spMkLst>
            <pc:docMk/>
            <pc:sldMk cId="3250581116" sldId="483"/>
            <ac:spMk id="6454" creationId="{1FFE31D9-9E92-4600-9CDE-9CCF7F68D341}"/>
          </ac:spMkLst>
        </pc:spChg>
        <pc:spChg chg="mod">
          <ac:chgData name="Kolakowski, Artur" userId="9c34c8cc-b1df-44f6-bea5-dcf7a54ee35f" providerId="ADAL" clId="{19970B13-E101-4117-9908-6E061F982644}" dt="2022-07-14T08:45:07.775" v="4905" actId="790"/>
          <ac:spMkLst>
            <pc:docMk/>
            <pc:sldMk cId="3250581116" sldId="483"/>
            <ac:spMk id="6455" creationId="{D9BB613B-4DB9-4EA0-9BF1-27CD31E0C492}"/>
          </ac:spMkLst>
        </pc:spChg>
        <pc:spChg chg="mod">
          <ac:chgData name="Kolakowski, Artur" userId="9c34c8cc-b1df-44f6-bea5-dcf7a54ee35f" providerId="ADAL" clId="{19970B13-E101-4117-9908-6E061F982644}" dt="2022-07-14T08:45:07.775" v="4906" actId="790"/>
          <ac:spMkLst>
            <pc:docMk/>
            <pc:sldMk cId="3250581116" sldId="483"/>
            <ac:spMk id="6456" creationId="{E736D725-E345-4CC9-9A15-AF9E6B03E4A9}"/>
          </ac:spMkLst>
        </pc:spChg>
        <pc:spChg chg="mod">
          <ac:chgData name="Kolakowski, Artur" userId="9c34c8cc-b1df-44f6-bea5-dcf7a54ee35f" providerId="ADAL" clId="{19970B13-E101-4117-9908-6E061F982644}" dt="2022-07-14T08:45:07.775" v="4907" actId="790"/>
          <ac:spMkLst>
            <pc:docMk/>
            <pc:sldMk cId="3250581116" sldId="483"/>
            <ac:spMk id="6457" creationId="{9FCAE93E-3BCA-48DC-99E5-28ECF044C94E}"/>
          </ac:spMkLst>
        </pc:spChg>
        <pc:spChg chg="mod">
          <ac:chgData name="Kolakowski, Artur" userId="9c34c8cc-b1df-44f6-bea5-dcf7a54ee35f" providerId="ADAL" clId="{19970B13-E101-4117-9908-6E061F982644}" dt="2022-07-14T08:45:07.783" v="4908" actId="790"/>
          <ac:spMkLst>
            <pc:docMk/>
            <pc:sldMk cId="3250581116" sldId="483"/>
            <ac:spMk id="6458" creationId="{58A36C8D-1E8A-4141-BBCD-36B2352BFFC2}"/>
          </ac:spMkLst>
        </pc:spChg>
        <pc:spChg chg="mod">
          <ac:chgData name="Kolakowski, Artur" userId="9c34c8cc-b1df-44f6-bea5-dcf7a54ee35f" providerId="ADAL" clId="{19970B13-E101-4117-9908-6E061F982644}" dt="2022-07-14T08:45:07.785" v="4909" actId="790"/>
          <ac:spMkLst>
            <pc:docMk/>
            <pc:sldMk cId="3250581116" sldId="483"/>
            <ac:spMk id="6459" creationId="{63DD90CF-0ACB-4170-9AD5-97BB0DDA62B9}"/>
          </ac:spMkLst>
        </pc:spChg>
        <pc:spChg chg="mod">
          <ac:chgData name="Kolakowski, Artur" userId="9c34c8cc-b1df-44f6-bea5-dcf7a54ee35f" providerId="ADAL" clId="{19970B13-E101-4117-9908-6E061F982644}" dt="2022-07-14T08:45:07.785" v="4910" actId="790"/>
          <ac:spMkLst>
            <pc:docMk/>
            <pc:sldMk cId="3250581116" sldId="483"/>
            <ac:spMk id="6460" creationId="{BA015ED7-117C-4EEA-B095-E332A6F8BB5D}"/>
          </ac:spMkLst>
        </pc:spChg>
        <pc:spChg chg="mod">
          <ac:chgData name="Kolakowski, Artur" userId="9c34c8cc-b1df-44f6-bea5-dcf7a54ee35f" providerId="ADAL" clId="{19970B13-E101-4117-9908-6E061F982644}" dt="2022-07-14T08:45:07.785" v="4911" actId="790"/>
          <ac:spMkLst>
            <pc:docMk/>
            <pc:sldMk cId="3250581116" sldId="483"/>
            <ac:spMk id="6461" creationId="{66E6470C-230A-40A7-9C97-1B09A04D82A3}"/>
          </ac:spMkLst>
        </pc:spChg>
        <pc:spChg chg="mod">
          <ac:chgData name="Kolakowski, Artur" userId="9c34c8cc-b1df-44f6-bea5-dcf7a54ee35f" providerId="ADAL" clId="{19970B13-E101-4117-9908-6E061F982644}" dt="2022-07-14T08:45:07.785" v="4912" actId="790"/>
          <ac:spMkLst>
            <pc:docMk/>
            <pc:sldMk cId="3250581116" sldId="483"/>
            <ac:spMk id="6462" creationId="{67DFACC8-3CB8-4146-A60E-9D0DEEA543B5}"/>
          </ac:spMkLst>
        </pc:spChg>
        <pc:spChg chg="mod">
          <ac:chgData name="Kolakowski, Artur" userId="9c34c8cc-b1df-44f6-bea5-dcf7a54ee35f" providerId="ADAL" clId="{19970B13-E101-4117-9908-6E061F982644}" dt="2022-07-14T08:45:07.785" v="4913" actId="790"/>
          <ac:spMkLst>
            <pc:docMk/>
            <pc:sldMk cId="3250581116" sldId="483"/>
            <ac:spMk id="6463" creationId="{C4E15C84-547A-486A-AD36-3DC523FA1F03}"/>
          </ac:spMkLst>
        </pc:spChg>
        <pc:spChg chg="mod">
          <ac:chgData name="Kolakowski, Artur" userId="9c34c8cc-b1df-44f6-bea5-dcf7a54ee35f" providerId="ADAL" clId="{19970B13-E101-4117-9908-6E061F982644}" dt="2022-07-14T08:45:07.785" v="4914" actId="790"/>
          <ac:spMkLst>
            <pc:docMk/>
            <pc:sldMk cId="3250581116" sldId="483"/>
            <ac:spMk id="6464" creationId="{EFD7CF51-CADB-438F-B188-A608A679C08A}"/>
          </ac:spMkLst>
        </pc:spChg>
        <pc:spChg chg="mod">
          <ac:chgData name="Kolakowski, Artur" userId="9c34c8cc-b1df-44f6-bea5-dcf7a54ee35f" providerId="ADAL" clId="{19970B13-E101-4117-9908-6E061F982644}" dt="2022-07-14T08:45:07.793" v="4915" actId="790"/>
          <ac:spMkLst>
            <pc:docMk/>
            <pc:sldMk cId="3250581116" sldId="483"/>
            <ac:spMk id="6465" creationId="{FF5E5341-9662-49F6-82A5-AB6EAC374390}"/>
          </ac:spMkLst>
        </pc:spChg>
        <pc:spChg chg="mod">
          <ac:chgData name="Kolakowski, Artur" userId="9c34c8cc-b1df-44f6-bea5-dcf7a54ee35f" providerId="ADAL" clId="{19970B13-E101-4117-9908-6E061F982644}" dt="2022-07-14T08:45:07.796" v="4916" actId="790"/>
          <ac:spMkLst>
            <pc:docMk/>
            <pc:sldMk cId="3250581116" sldId="483"/>
            <ac:spMk id="6466" creationId="{09060BA6-679B-4315-84AC-B51A3F592E1D}"/>
          </ac:spMkLst>
        </pc:spChg>
        <pc:spChg chg="mod">
          <ac:chgData name="Kolakowski, Artur" userId="9c34c8cc-b1df-44f6-bea5-dcf7a54ee35f" providerId="ADAL" clId="{19970B13-E101-4117-9908-6E061F982644}" dt="2022-07-14T08:45:07.796" v="4917" actId="790"/>
          <ac:spMkLst>
            <pc:docMk/>
            <pc:sldMk cId="3250581116" sldId="483"/>
            <ac:spMk id="6467" creationId="{A9B0AB33-2579-4AB7-BF13-711CD92833D5}"/>
          </ac:spMkLst>
        </pc:spChg>
        <pc:spChg chg="mod">
          <ac:chgData name="Kolakowski, Artur" userId="9c34c8cc-b1df-44f6-bea5-dcf7a54ee35f" providerId="ADAL" clId="{19970B13-E101-4117-9908-6E061F982644}" dt="2022-07-14T08:45:07.796" v="4918" actId="790"/>
          <ac:spMkLst>
            <pc:docMk/>
            <pc:sldMk cId="3250581116" sldId="483"/>
            <ac:spMk id="6468" creationId="{73B27E4E-9116-48C3-9A02-15822AE3A9BA}"/>
          </ac:spMkLst>
        </pc:spChg>
        <pc:spChg chg="mod">
          <ac:chgData name="Kolakowski, Artur" userId="9c34c8cc-b1df-44f6-bea5-dcf7a54ee35f" providerId="ADAL" clId="{19970B13-E101-4117-9908-6E061F982644}" dt="2022-07-14T08:45:07.796" v="4919" actId="790"/>
          <ac:spMkLst>
            <pc:docMk/>
            <pc:sldMk cId="3250581116" sldId="483"/>
            <ac:spMk id="6469" creationId="{625BBA22-0B81-4EB6-9410-A2897100DD73}"/>
          </ac:spMkLst>
        </pc:spChg>
        <pc:spChg chg="mod">
          <ac:chgData name="Kolakowski, Artur" userId="9c34c8cc-b1df-44f6-bea5-dcf7a54ee35f" providerId="ADAL" clId="{19970B13-E101-4117-9908-6E061F982644}" dt="2022-07-14T08:45:07.796" v="4920" actId="790"/>
          <ac:spMkLst>
            <pc:docMk/>
            <pc:sldMk cId="3250581116" sldId="483"/>
            <ac:spMk id="6470" creationId="{4C8CB038-E57D-4178-9264-D9192CDB0859}"/>
          </ac:spMkLst>
        </pc:spChg>
        <pc:spChg chg="mod">
          <ac:chgData name="Kolakowski, Artur" userId="9c34c8cc-b1df-44f6-bea5-dcf7a54ee35f" providerId="ADAL" clId="{19970B13-E101-4117-9908-6E061F982644}" dt="2022-07-14T08:45:07.804" v="4921" actId="790"/>
          <ac:spMkLst>
            <pc:docMk/>
            <pc:sldMk cId="3250581116" sldId="483"/>
            <ac:spMk id="6471" creationId="{6CF61DEE-AB7C-4A23-8EE7-7CE6FDA89E97}"/>
          </ac:spMkLst>
        </pc:spChg>
        <pc:spChg chg="mod">
          <ac:chgData name="Kolakowski, Artur" userId="9c34c8cc-b1df-44f6-bea5-dcf7a54ee35f" providerId="ADAL" clId="{19970B13-E101-4117-9908-6E061F982644}" dt="2022-07-14T08:45:07.806" v="4922" actId="790"/>
          <ac:spMkLst>
            <pc:docMk/>
            <pc:sldMk cId="3250581116" sldId="483"/>
            <ac:spMk id="6472" creationId="{EA935124-792B-431B-A15D-89F34A0ABBF6}"/>
          </ac:spMkLst>
        </pc:spChg>
        <pc:spChg chg="mod">
          <ac:chgData name="Kolakowski, Artur" userId="9c34c8cc-b1df-44f6-bea5-dcf7a54ee35f" providerId="ADAL" clId="{19970B13-E101-4117-9908-6E061F982644}" dt="2022-07-14T08:45:07.806" v="4923" actId="790"/>
          <ac:spMkLst>
            <pc:docMk/>
            <pc:sldMk cId="3250581116" sldId="483"/>
            <ac:spMk id="6473" creationId="{962A5CB1-FEAC-44AD-9EBF-22FF37A8FDCE}"/>
          </ac:spMkLst>
        </pc:spChg>
        <pc:spChg chg="mod">
          <ac:chgData name="Kolakowski, Artur" userId="9c34c8cc-b1df-44f6-bea5-dcf7a54ee35f" providerId="ADAL" clId="{19970B13-E101-4117-9908-6E061F982644}" dt="2022-07-14T08:45:07.806" v="4924" actId="790"/>
          <ac:spMkLst>
            <pc:docMk/>
            <pc:sldMk cId="3250581116" sldId="483"/>
            <ac:spMk id="6474" creationId="{10709534-F973-46D2-B2C0-51FD637826CD}"/>
          </ac:spMkLst>
        </pc:spChg>
        <pc:spChg chg="mod">
          <ac:chgData name="Kolakowski, Artur" userId="9c34c8cc-b1df-44f6-bea5-dcf7a54ee35f" providerId="ADAL" clId="{19970B13-E101-4117-9908-6E061F982644}" dt="2022-07-14T08:45:07.806" v="4925" actId="790"/>
          <ac:spMkLst>
            <pc:docMk/>
            <pc:sldMk cId="3250581116" sldId="483"/>
            <ac:spMk id="6475" creationId="{691FACB2-4C52-434F-9788-1E2187005873}"/>
          </ac:spMkLst>
        </pc:spChg>
        <pc:spChg chg="mod">
          <ac:chgData name="Kolakowski, Artur" userId="9c34c8cc-b1df-44f6-bea5-dcf7a54ee35f" providerId="ADAL" clId="{19970B13-E101-4117-9908-6E061F982644}" dt="2022-07-14T08:45:07.806" v="4926" actId="790"/>
          <ac:spMkLst>
            <pc:docMk/>
            <pc:sldMk cId="3250581116" sldId="483"/>
            <ac:spMk id="6476" creationId="{595D5286-2988-4186-BFFB-3CCE8F6BFA74}"/>
          </ac:spMkLst>
        </pc:spChg>
        <pc:spChg chg="mod">
          <ac:chgData name="Kolakowski, Artur" userId="9c34c8cc-b1df-44f6-bea5-dcf7a54ee35f" providerId="ADAL" clId="{19970B13-E101-4117-9908-6E061F982644}" dt="2022-07-14T08:45:07.814" v="4927" actId="790"/>
          <ac:spMkLst>
            <pc:docMk/>
            <pc:sldMk cId="3250581116" sldId="483"/>
            <ac:spMk id="6477" creationId="{71682FAF-CF6F-4587-9281-58D41B6C785E}"/>
          </ac:spMkLst>
        </pc:spChg>
        <pc:spChg chg="mod">
          <ac:chgData name="Kolakowski, Artur" userId="9c34c8cc-b1df-44f6-bea5-dcf7a54ee35f" providerId="ADAL" clId="{19970B13-E101-4117-9908-6E061F982644}" dt="2022-07-14T08:45:07.816" v="4928" actId="790"/>
          <ac:spMkLst>
            <pc:docMk/>
            <pc:sldMk cId="3250581116" sldId="483"/>
            <ac:spMk id="6478" creationId="{475F53DA-4A72-4742-958A-15D2F18EBB66}"/>
          </ac:spMkLst>
        </pc:spChg>
        <pc:spChg chg="mod">
          <ac:chgData name="Kolakowski, Artur" userId="9c34c8cc-b1df-44f6-bea5-dcf7a54ee35f" providerId="ADAL" clId="{19970B13-E101-4117-9908-6E061F982644}" dt="2022-07-14T08:45:07.816" v="4929" actId="790"/>
          <ac:spMkLst>
            <pc:docMk/>
            <pc:sldMk cId="3250581116" sldId="483"/>
            <ac:spMk id="6479" creationId="{8542ED3A-ADC2-43AA-A402-19E8C8E86972}"/>
          </ac:spMkLst>
        </pc:spChg>
        <pc:spChg chg="mod">
          <ac:chgData name="Kolakowski, Artur" userId="9c34c8cc-b1df-44f6-bea5-dcf7a54ee35f" providerId="ADAL" clId="{19970B13-E101-4117-9908-6E061F982644}" dt="2022-07-14T08:45:07.816" v="4930" actId="790"/>
          <ac:spMkLst>
            <pc:docMk/>
            <pc:sldMk cId="3250581116" sldId="483"/>
            <ac:spMk id="6480" creationId="{0DA37CDE-6470-415C-8578-E4E5A229DFED}"/>
          </ac:spMkLst>
        </pc:spChg>
        <pc:spChg chg="mod">
          <ac:chgData name="Kolakowski, Artur" userId="9c34c8cc-b1df-44f6-bea5-dcf7a54ee35f" providerId="ADAL" clId="{19970B13-E101-4117-9908-6E061F982644}" dt="2022-07-14T08:45:07.816" v="4931" actId="790"/>
          <ac:spMkLst>
            <pc:docMk/>
            <pc:sldMk cId="3250581116" sldId="483"/>
            <ac:spMk id="6481" creationId="{E8EC51B7-C790-4EA7-A645-5830F52191E9}"/>
          </ac:spMkLst>
        </pc:spChg>
        <pc:spChg chg="mod">
          <ac:chgData name="Kolakowski, Artur" userId="9c34c8cc-b1df-44f6-bea5-dcf7a54ee35f" providerId="ADAL" clId="{19970B13-E101-4117-9908-6E061F982644}" dt="2022-07-14T08:45:07.816" v="4932" actId="790"/>
          <ac:spMkLst>
            <pc:docMk/>
            <pc:sldMk cId="3250581116" sldId="483"/>
            <ac:spMk id="6482" creationId="{2AAE566D-98E2-4887-AAFA-E3ABB23ABE63}"/>
          </ac:spMkLst>
        </pc:spChg>
        <pc:spChg chg="mod">
          <ac:chgData name="Kolakowski, Artur" userId="9c34c8cc-b1df-44f6-bea5-dcf7a54ee35f" providerId="ADAL" clId="{19970B13-E101-4117-9908-6E061F982644}" dt="2022-07-14T08:45:07.824" v="4933" actId="790"/>
          <ac:spMkLst>
            <pc:docMk/>
            <pc:sldMk cId="3250581116" sldId="483"/>
            <ac:spMk id="6483" creationId="{2A8049D2-79B8-4481-8B52-34AD904FEBFB}"/>
          </ac:spMkLst>
        </pc:spChg>
        <pc:spChg chg="mod">
          <ac:chgData name="Kolakowski, Artur" userId="9c34c8cc-b1df-44f6-bea5-dcf7a54ee35f" providerId="ADAL" clId="{19970B13-E101-4117-9908-6E061F982644}" dt="2022-07-14T08:45:07.826" v="4934" actId="790"/>
          <ac:spMkLst>
            <pc:docMk/>
            <pc:sldMk cId="3250581116" sldId="483"/>
            <ac:spMk id="6484" creationId="{E2749C82-8312-41C2-998F-1B6EBD13C3FB}"/>
          </ac:spMkLst>
        </pc:spChg>
        <pc:spChg chg="mod">
          <ac:chgData name="Kolakowski, Artur" userId="9c34c8cc-b1df-44f6-bea5-dcf7a54ee35f" providerId="ADAL" clId="{19970B13-E101-4117-9908-6E061F982644}" dt="2022-07-14T08:45:07.826" v="4935" actId="790"/>
          <ac:spMkLst>
            <pc:docMk/>
            <pc:sldMk cId="3250581116" sldId="483"/>
            <ac:spMk id="6485" creationId="{CB35FF5C-C7B2-492B-A062-8895EDF3B957}"/>
          </ac:spMkLst>
        </pc:spChg>
        <pc:spChg chg="mod">
          <ac:chgData name="Kolakowski, Artur" userId="9c34c8cc-b1df-44f6-bea5-dcf7a54ee35f" providerId="ADAL" clId="{19970B13-E101-4117-9908-6E061F982644}" dt="2022-07-14T08:45:07.826" v="4936" actId="790"/>
          <ac:spMkLst>
            <pc:docMk/>
            <pc:sldMk cId="3250581116" sldId="483"/>
            <ac:spMk id="6486" creationId="{97A7B6CC-1E54-49EE-93EA-52CF6B14D9DA}"/>
          </ac:spMkLst>
        </pc:spChg>
        <pc:spChg chg="mod">
          <ac:chgData name="Kolakowski, Artur" userId="9c34c8cc-b1df-44f6-bea5-dcf7a54ee35f" providerId="ADAL" clId="{19970B13-E101-4117-9908-6E061F982644}" dt="2022-07-14T08:45:07.826" v="4937" actId="790"/>
          <ac:spMkLst>
            <pc:docMk/>
            <pc:sldMk cId="3250581116" sldId="483"/>
            <ac:spMk id="6487" creationId="{C9FCAA71-842E-4371-B7DA-7A9D2244CF1E}"/>
          </ac:spMkLst>
        </pc:spChg>
        <pc:spChg chg="mod">
          <ac:chgData name="Kolakowski, Artur" userId="9c34c8cc-b1df-44f6-bea5-dcf7a54ee35f" providerId="ADAL" clId="{19970B13-E101-4117-9908-6E061F982644}" dt="2022-07-14T08:45:07.826" v="4938" actId="790"/>
          <ac:spMkLst>
            <pc:docMk/>
            <pc:sldMk cId="3250581116" sldId="483"/>
            <ac:spMk id="6488" creationId="{D3B559CB-F01C-40DD-99A9-CE69DB58688F}"/>
          </ac:spMkLst>
        </pc:spChg>
        <pc:spChg chg="mod">
          <ac:chgData name="Kolakowski, Artur" userId="9c34c8cc-b1df-44f6-bea5-dcf7a54ee35f" providerId="ADAL" clId="{19970B13-E101-4117-9908-6E061F982644}" dt="2022-07-14T08:45:07.834" v="4939" actId="790"/>
          <ac:spMkLst>
            <pc:docMk/>
            <pc:sldMk cId="3250581116" sldId="483"/>
            <ac:spMk id="6489" creationId="{46BC2586-E39F-4DC7-BC0A-E10A9425F190}"/>
          </ac:spMkLst>
        </pc:spChg>
        <pc:spChg chg="mod">
          <ac:chgData name="Kolakowski, Artur" userId="9c34c8cc-b1df-44f6-bea5-dcf7a54ee35f" providerId="ADAL" clId="{19970B13-E101-4117-9908-6E061F982644}" dt="2022-07-14T08:45:07.836" v="4940" actId="790"/>
          <ac:spMkLst>
            <pc:docMk/>
            <pc:sldMk cId="3250581116" sldId="483"/>
            <ac:spMk id="6490" creationId="{B2ADFEE8-7A9E-4111-85ED-82170EF74805}"/>
          </ac:spMkLst>
        </pc:spChg>
        <pc:spChg chg="mod">
          <ac:chgData name="Kolakowski, Artur" userId="9c34c8cc-b1df-44f6-bea5-dcf7a54ee35f" providerId="ADAL" clId="{19970B13-E101-4117-9908-6E061F982644}" dt="2022-07-14T08:45:07.836" v="4941" actId="790"/>
          <ac:spMkLst>
            <pc:docMk/>
            <pc:sldMk cId="3250581116" sldId="483"/>
            <ac:spMk id="6491" creationId="{92846B44-8077-4211-9994-CD9A77422827}"/>
          </ac:spMkLst>
        </pc:spChg>
        <pc:spChg chg="mod">
          <ac:chgData name="Kolakowski, Artur" userId="9c34c8cc-b1df-44f6-bea5-dcf7a54ee35f" providerId="ADAL" clId="{19970B13-E101-4117-9908-6E061F982644}" dt="2022-07-14T08:45:07.836" v="4942" actId="790"/>
          <ac:spMkLst>
            <pc:docMk/>
            <pc:sldMk cId="3250581116" sldId="483"/>
            <ac:spMk id="6492" creationId="{A26A8540-2C9A-42C8-8016-F447BABDBD4E}"/>
          </ac:spMkLst>
        </pc:spChg>
        <pc:spChg chg="mod">
          <ac:chgData name="Kolakowski, Artur" userId="9c34c8cc-b1df-44f6-bea5-dcf7a54ee35f" providerId="ADAL" clId="{19970B13-E101-4117-9908-6E061F982644}" dt="2022-07-14T08:45:07.836" v="4943" actId="790"/>
          <ac:spMkLst>
            <pc:docMk/>
            <pc:sldMk cId="3250581116" sldId="483"/>
            <ac:spMk id="6493" creationId="{19034832-687A-402A-83F3-9A94D0F6404F}"/>
          </ac:spMkLst>
        </pc:spChg>
        <pc:spChg chg="mod">
          <ac:chgData name="Kolakowski, Artur" userId="9c34c8cc-b1df-44f6-bea5-dcf7a54ee35f" providerId="ADAL" clId="{19970B13-E101-4117-9908-6E061F982644}" dt="2022-07-14T08:45:07.836" v="4944" actId="790"/>
          <ac:spMkLst>
            <pc:docMk/>
            <pc:sldMk cId="3250581116" sldId="483"/>
            <ac:spMk id="6494" creationId="{09685D60-0F9B-43D6-AAE7-BB389D067C3C}"/>
          </ac:spMkLst>
        </pc:spChg>
        <pc:spChg chg="mod">
          <ac:chgData name="Kolakowski, Artur" userId="9c34c8cc-b1df-44f6-bea5-dcf7a54ee35f" providerId="ADAL" clId="{19970B13-E101-4117-9908-6E061F982644}" dt="2022-07-14T08:45:07.844" v="4945" actId="790"/>
          <ac:spMkLst>
            <pc:docMk/>
            <pc:sldMk cId="3250581116" sldId="483"/>
            <ac:spMk id="6495" creationId="{4A07021B-89DD-4179-9E87-B139B8229527}"/>
          </ac:spMkLst>
        </pc:spChg>
        <pc:spChg chg="mod">
          <ac:chgData name="Kolakowski, Artur" userId="9c34c8cc-b1df-44f6-bea5-dcf7a54ee35f" providerId="ADAL" clId="{19970B13-E101-4117-9908-6E061F982644}" dt="2022-07-14T08:45:07.846" v="4946" actId="790"/>
          <ac:spMkLst>
            <pc:docMk/>
            <pc:sldMk cId="3250581116" sldId="483"/>
            <ac:spMk id="6496" creationId="{AF10E77D-C786-43DD-A043-BF8E557824AD}"/>
          </ac:spMkLst>
        </pc:spChg>
        <pc:spChg chg="mod">
          <ac:chgData name="Kolakowski, Artur" userId="9c34c8cc-b1df-44f6-bea5-dcf7a54ee35f" providerId="ADAL" clId="{19970B13-E101-4117-9908-6E061F982644}" dt="2022-07-14T08:45:07.846" v="4947" actId="790"/>
          <ac:spMkLst>
            <pc:docMk/>
            <pc:sldMk cId="3250581116" sldId="483"/>
            <ac:spMk id="6497" creationId="{1B89B3C0-3731-440B-9405-B0450F6F4302}"/>
          </ac:spMkLst>
        </pc:spChg>
        <pc:spChg chg="mod">
          <ac:chgData name="Kolakowski, Artur" userId="9c34c8cc-b1df-44f6-bea5-dcf7a54ee35f" providerId="ADAL" clId="{19970B13-E101-4117-9908-6E061F982644}" dt="2022-07-14T08:45:07.846" v="4948" actId="790"/>
          <ac:spMkLst>
            <pc:docMk/>
            <pc:sldMk cId="3250581116" sldId="483"/>
            <ac:spMk id="6498" creationId="{6370A822-FEC5-41C4-BE0A-12E053A5773A}"/>
          </ac:spMkLst>
        </pc:spChg>
        <pc:spChg chg="mod">
          <ac:chgData name="Kolakowski, Artur" userId="9c34c8cc-b1df-44f6-bea5-dcf7a54ee35f" providerId="ADAL" clId="{19970B13-E101-4117-9908-6E061F982644}" dt="2022-07-14T08:45:07.846" v="4949" actId="790"/>
          <ac:spMkLst>
            <pc:docMk/>
            <pc:sldMk cId="3250581116" sldId="483"/>
            <ac:spMk id="6499" creationId="{8CA56E8E-75FB-4318-A373-6C4C82D1EF9F}"/>
          </ac:spMkLst>
        </pc:spChg>
        <pc:spChg chg="mod">
          <ac:chgData name="Kolakowski, Artur" userId="9c34c8cc-b1df-44f6-bea5-dcf7a54ee35f" providerId="ADAL" clId="{19970B13-E101-4117-9908-6E061F982644}" dt="2022-07-14T08:45:07.846" v="4950" actId="790"/>
          <ac:spMkLst>
            <pc:docMk/>
            <pc:sldMk cId="3250581116" sldId="483"/>
            <ac:spMk id="6500" creationId="{0EF40AEE-CC80-46D9-9356-6A15C177731A}"/>
          </ac:spMkLst>
        </pc:spChg>
        <pc:spChg chg="mod">
          <ac:chgData name="Kolakowski, Artur" userId="9c34c8cc-b1df-44f6-bea5-dcf7a54ee35f" providerId="ADAL" clId="{19970B13-E101-4117-9908-6E061F982644}" dt="2022-07-14T08:45:07.854" v="4951" actId="790"/>
          <ac:spMkLst>
            <pc:docMk/>
            <pc:sldMk cId="3250581116" sldId="483"/>
            <ac:spMk id="6501" creationId="{239AA82C-6769-4A29-B8AA-C8C50749A955}"/>
          </ac:spMkLst>
        </pc:spChg>
        <pc:spChg chg="mod">
          <ac:chgData name="Kolakowski, Artur" userId="9c34c8cc-b1df-44f6-bea5-dcf7a54ee35f" providerId="ADAL" clId="{19970B13-E101-4117-9908-6E061F982644}" dt="2022-07-14T08:45:07.856" v="4952" actId="790"/>
          <ac:spMkLst>
            <pc:docMk/>
            <pc:sldMk cId="3250581116" sldId="483"/>
            <ac:spMk id="6502" creationId="{352F32EA-6161-4F59-9310-B2F23D66179F}"/>
          </ac:spMkLst>
        </pc:spChg>
        <pc:spChg chg="mod">
          <ac:chgData name="Kolakowski, Artur" userId="9c34c8cc-b1df-44f6-bea5-dcf7a54ee35f" providerId="ADAL" clId="{19970B13-E101-4117-9908-6E061F982644}" dt="2022-07-14T08:45:07.856" v="4953" actId="790"/>
          <ac:spMkLst>
            <pc:docMk/>
            <pc:sldMk cId="3250581116" sldId="483"/>
            <ac:spMk id="6503" creationId="{C1C81A54-E479-4DDD-9452-F97B61E953E7}"/>
          </ac:spMkLst>
        </pc:spChg>
        <pc:spChg chg="mod">
          <ac:chgData name="Kolakowski, Artur" userId="9c34c8cc-b1df-44f6-bea5-dcf7a54ee35f" providerId="ADAL" clId="{19970B13-E101-4117-9908-6E061F982644}" dt="2022-07-14T08:45:07.856" v="4954" actId="790"/>
          <ac:spMkLst>
            <pc:docMk/>
            <pc:sldMk cId="3250581116" sldId="483"/>
            <ac:spMk id="6504" creationId="{C3B56970-D9BD-4172-B321-4C2C3FA2D55F}"/>
          </ac:spMkLst>
        </pc:spChg>
        <pc:spChg chg="mod">
          <ac:chgData name="Kolakowski, Artur" userId="9c34c8cc-b1df-44f6-bea5-dcf7a54ee35f" providerId="ADAL" clId="{19970B13-E101-4117-9908-6E061F982644}" dt="2022-07-14T08:45:07.856" v="4955" actId="790"/>
          <ac:spMkLst>
            <pc:docMk/>
            <pc:sldMk cId="3250581116" sldId="483"/>
            <ac:spMk id="6505" creationId="{10E71B58-27EE-483A-9815-772E49CB8459}"/>
          </ac:spMkLst>
        </pc:spChg>
        <pc:spChg chg="mod">
          <ac:chgData name="Kolakowski, Artur" userId="9c34c8cc-b1df-44f6-bea5-dcf7a54ee35f" providerId="ADAL" clId="{19970B13-E101-4117-9908-6E061F982644}" dt="2022-07-14T08:45:07.856" v="4956" actId="790"/>
          <ac:spMkLst>
            <pc:docMk/>
            <pc:sldMk cId="3250581116" sldId="483"/>
            <ac:spMk id="6506" creationId="{95986708-E76F-40E3-9486-25220D9CEBF5}"/>
          </ac:spMkLst>
        </pc:spChg>
        <pc:spChg chg="mod">
          <ac:chgData name="Kolakowski, Artur" userId="9c34c8cc-b1df-44f6-bea5-dcf7a54ee35f" providerId="ADAL" clId="{19970B13-E101-4117-9908-6E061F982644}" dt="2022-07-14T08:45:07.864" v="4957" actId="790"/>
          <ac:spMkLst>
            <pc:docMk/>
            <pc:sldMk cId="3250581116" sldId="483"/>
            <ac:spMk id="6507" creationId="{4073D2F0-6F8D-4BD9-804D-321DB8D3B48C}"/>
          </ac:spMkLst>
        </pc:spChg>
        <pc:spChg chg="mod">
          <ac:chgData name="Kolakowski, Artur" userId="9c34c8cc-b1df-44f6-bea5-dcf7a54ee35f" providerId="ADAL" clId="{19970B13-E101-4117-9908-6E061F982644}" dt="2022-07-14T08:45:07.864" v="4958" actId="790"/>
          <ac:spMkLst>
            <pc:docMk/>
            <pc:sldMk cId="3250581116" sldId="483"/>
            <ac:spMk id="6508" creationId="{AA7BF290-4D73-4873-B8C1-E72B5E06682E}"/>
          </ac:spMkLst>
        </pc:spChg>
        <pc:spChg chg="mod">
          <ac:chgData name="Kolakowski, Artur" userId="9c34c8cc-b1df-44f6-bea5-dcf7a54ee35f" providerId="ADAL" clId="{19970B13-E101-4117-9908-6E061F982644}" dt="2022-07-14T08:45:07.867" v="4959" actId="790"/>
          <ac:spMkLst>
            <pc:docMk/>
            <pc:sldMk cId="3250581116" sldId="483"/>
            <ac:spMk id="6509" creationId="{ED0B3179-A03B-4F78-89F2-271FED904B57}"/>
          </ac:spMkLst>
        </pc:spChg>
        <pc:spChg chg="mod">
          <ac:chgData name="Kolakowski, Artur" userId="9c34c8cc-b1df-44f6-bea5-dcf7a54ee35f" providerId="ADAL" clId="{19970B13-E101-4117-9908-6E061F982644}" dt="2022-07-14T08:45:07.867" v="4960" actId="790"/>
          <ac:spMkLst>
            <pc:docMk/>
            <pc:sldMk cId="3250581116" sldId="483"/>
            <ac:spMk id="6510" creationId="{B94AFACF-B16C-461C-9000-C3788F2934C0}"/>
          </ac:spMkLst>
        </pc:spChg>
        <pc:spChg chg="mod">
          <ac:chgData name="Kolakowski, Artur" userId="9c34c8cc-b1df-44f6-bea5-dcf7a54ee35f" providerId="ADAL" clId="{19970B13-E101-4117-9908-6E061F982644}" dt="2022-07-14T08:45:07.867" v="4961" actId="790"/>
          <ac:spMkLst>
            <pc:docMk/>
            <pc:sldMk cId="3250581116" sldId="483"/>
            <ac:spMk id="6511" creationId="{5DCD2FA6-D502-42BA-BBEE-02319DA962D9}"/>
          </ac:spMkLst>
        </pc:spChg>
        <pc:spChg chg="mod">
          <ac:chgData name="Kolakowski, Artur" userId="9c34c8cc-b1df-44f6-bea5-dcf7a54ee35f" providerId="ADAL" clId="{19970B13-E101-4117-9908-6E061F982644}" dt="2022-07-14T08:45:07.867" v="4962" actId="790"/>
          <ac:spMkLst>
            <pc:docMk/>
            <pc:sldMk cId="3250581116" sldId="483"/>
            <ac:spMk id="6512" creationId="{1C80189F-11BD-48F9-80D8-FC8ABB6A1654}"/>
          </ac:spMkLst>
        </pc:spChg>
        <pc:spChg chg="mod">
          <ac:chgData name="Kolakowski, Artur" userId="9c34c8cc-b1df-44f6-bea5-dcf7a54ee35f" providerId="ADAL" clId="{19970B13-E101-4117-9908-6E061F982644}" dt="2022-07-14T08:45:07.867" v="4963" actId="790"/>
          <ac:spMkLst>
            <pc:docMk/>
            <pc:sldMk cId="3250581116" sldId="483"/>
            <ac:spMk id="6513" creationId="{6A3684E7-5FB4-45ED-B0B6-146AD29B000D}"/>
          </ac:spMkLst>
        </pc:spChg>
        <pc:spChg chg="mod">
          <ac:chgData name="Kolakowski, Artur" userId="9c34c8cc-b1df-44f6-bea5-dcf7a54ee35f" providerId="ADAL" clId="{19970B13-E101-4117-9908-6E061F982644}" dt="2022-07-14T08:45:07.875" v="4964" actId="790"/>
          <ac:spMkLst>
            <pc:docMk/>
            <pc:sldMk cId="3250581116" sldId="483"/>
            <ac:spMk id="6514" creationId="{0B60A6EA-359B-48A3-92C2-3532227D38D4}"/>
          </ac:spMkLst>
        </pc:spChg>
        <pc:spChg chg="mod">
          <ac:chgData name="Kolakowski, Artur" userId="9c34c8cc-b1df-44f6-bea5-dcf7a54ee35f" providerId="ADAL" clId="{19970B13-E101-4117-9908-6E061F982644}" dt="2022-07-14T08:45:07.877" v="4965" actId="790"/>
          <ac:spMkLst>
            <pc:docMk/>
            <pc:sldMk cId="3250581116" sldId="483"/>
            <ac:spMk id="6515" creationId="{46C3C265-530E-4D85-A2F1-DBC317197131}"/>
          </ac:spMkLst>
        </pc:spChg>
        <pc:spChg chg="mod">
          <ac:chgData name="Kolakowski, Artur" userId="9c34c8cc-b1df-44f6-bea5-dcf7a54ee35f" providerId="ADAL" clId="{19970B13-E101-4117-9908-6E061F982644}" dt="2022-07-14T08:45:07.877" v="4966" actId="790"/>
          <ac:spMkLst>
            <pc:docMk/>
            <pc:sldMk cId="3250581116" sldId="483"/>
            <ac:spMk id="6516" creationId="{DFB98902-7121-4F31-9F63-202C431D6E91}"/>
          </ac:spMkLst>
        </pc:spChg>
        <pc:spChg chg="mod">
          <ac:chgData name="Kolakowski, Artur" userId="9c34c8cc-b1df-44f6-bea5-dcf7a54ee35f" providerId="ADAL" clId="{19970B13-E101-4117-9908-6E061F982644}" dt="2022-07-14T08:45:07.877" v="4967" actId="790"/>
          <ac:spMkLst>
            <pc:docMk/>
            <pc:sldMk cId="3250581116" sldId="483"/>
            <ac:spMk id="6517" creationId="{12F97BBF-E74C-4C39-A42D-D9172B50B9F4}"/>
          </ac:spMkLst>
        </pc:spChg>
        <pc:spChg chg="mod">
          <ac:chgData name="Kolakowski, Artur" userId="9c34c8cc-b1df-44f6-bea5-dcf7a54ee35f" providerId="ADAL" clId="{19970B13-E101-4117-9908-6E061F982644}" dt="2022-07-14T08:45:07.877" v="4968" actId="790"/>
          <ac:spMkLst>
            <pc:docMk/>
            <pc:sldMk cId="3250581116" sldId="483"/>
            <ac:spMk id="6518" creationId="{23476E0B-F8BE-4DAE-87F9-6AF664DDC5E0}"/>
          </ac:spMkLst>
        </pc:spChg>
        <pc:spChg chg="mod">
          <ac:chgData name="Kolakowski, Artur" userId="9c34c8cc-b1df-44f6-bea5-dcf7a54ee35f" providerId="ADAL" clId="{19970B13-E101-4117-9908-6E061F982644}" dt="2022-07-14T08:45:07.885" v="4969" actId="790"/>
          <ac:spMkLst>
            <pc:docMk/>
            <pc:sldMk cId="3250581116" sldId="483"/>
            <ac:spMk id="6519" creationId="{DB719146-4284-4B16-AAC1-BFBABB929203}"/>
          </ac:spMkLst>
        </pc:spChg>
        <pc:spChg chg="mod">
          <ac:chgData name="Kolakowski, Artur" userId="9c34c8cc-b1df-44f6-bea5-dcf7a54ee35f" providerId="ADAL" clId="{19970B13-E101-4117-9908-6E061F982644}" dt="2022-07-14T08:45:07.887" v="4970" actId="790"/>
          <ac:spMkLst>
            <pc:docMk/>
            <pc:sldMk cId="3250581116" sldId="483"/>
            <ac:spMk id="6520" creationId="{31766AA0-99A9-45AF-913A-05229BFA6A8C}"/>
          </ac:spMkLst>
        </pc:spChg>
        <pc:spChg chg="mod">
          <ac:chgData name="Kolakowski, Artur" userId="9c34c8cc-b1df-44f6-bea5-dcf7a54ee35f" providerId="ADAL" clId="{19970B13-E101-4117-9908-6E061F982644}" dt="2022-07-14T08:45:07.887" v="4971" actId="790"/>
          <ac:spMkLst>
            <pc:docMk/>
            <pc:sldMk cId="3250581116" sldId="483"/>
            <ac:spMk id="6521" creationId="{2A3DA368-DF16-458E-931E-A759C9A4A1BC}"/>
          </ac:spMkLst>
        </pc:spChg>
        <pc:spChg chg="mod">
          <ac:chgData name="Kolakowski, Artur" userId="9c34c8cc-b1df-44f6-bea5-dcf7a54ee35f" providerId="ADAL" clId="{19970B13-E101-4117-9908-6E061F982644}" dt="2022-07-14T08:45:07.887" v="4972" actId="790"/>
          <ac:spMkLst>
            <pc:docMk/>
            <pc:sldMk cId="3250581116" sldId="483"/>
            <ac:spMk id="6522" creationId="{ECE4C38C-2A90-4250-B9EA-84E3A69F90B0}"/>
          </ac:spMkLst>
        </pc:spChg>
        <pc:spChg chg="mod">
          <ac:chgData name="Kolakowski, Artur" userId="9c34c8cc-b1df-44f6-bea5-dcf7a54ee35f" providerId="ADAL" clId="{19970B13-E101-4117-9908-6E061F982644}" dt="2022-07-14T08:45:07.887" v="4973" actId="790"/>
          <ac:spMkLst>
            <pc:docMk/>
            <pc:sldMk cId="3250581116" sldId="483"/>
            <ac:spMk id="6523" creationId="{4BE63CE4-D0BF-4D48-B186-9827C9631A68}"/>
          </ac:spMkLst>
        </pc:spChg>
        <pc:spChg chg="mod">
          <ac:chgData name="Kolakowski, Artur" userId="9c34c8cc-b1df-44f6-bea5-dcf7a54ee35f" providerId="ADAL" clId="{19970B13-E101-4117-9908-6E061F982644}" dt="2022-07-14T08:45:07.887" v="4974" actId="790"/>
          <ac:spMkLst>
            <pc:docMk/>
            <pc:sldMk cId="3250581116" sldId="483"/>
            <ac:spMk id="6524" creationId="{16521F2B-64A1-4B07-8D54-BDF37E47A82E}"/>
          </ac:spMkLst>
        </pc:spChg>
        <pc:spChg chg="mod">
          <ac:chgData name="Kolakowski, Artur" userId="9c34c8cc-b1df-44f6-bea5-dcf7a54ee35f" providerId="ADAL" clId="{19970B13-E101-4117-9908-6E061F982644}" dt="2022-07-14T08:45:07.895" v="4975" actId="790"/>
          <ac:spMkLst>
            <pc:docMk/>
            <pc:sldMk cId="3250581116" sldId="483"/>
            <ac:spMk id="6525" creationId="{F3C68B61-B670-43EA-A843-5572BB484BCE}"/>
          </ac:spMkLst>
        </pc:spChg>
        <pc:spChg chg="mod">
          <ac:chgData name="Kolakowski, Artur" userId="9c34c8cc-b1df-44f6-bea5-dcf7a54ee35f" providerId="ADAL" clId="{19970B13-E101-4117-9908-6E061F982644}" dt="2022-07-14T08:45:07.897" v="4976" actId="790"/>
          <ac:spMkLst>
            <pc:docMk/>
            <pc:sldMk cId="3250581116" sldId="483"/>
            <ac:spMk id="6526" creationId="{F609F854-2305-4098-A561-182FF8C94779}"/>
          </ac:spMkLst>
        </pc:spChg>
        <pc:spChg chg="mod">
          <ac:chgData name="Kolakowski, Artur" userId="9c34c8cc-b1df-44f6-bea5-dcf7a54ee35f" providerId="ADAL" clId="{19970B13-E101-4117-9908-6E061F982644}" dt="2022-07-14T08:45:07.897" v="4977" actId="790"/>
          <ac:spMkLst>
            <pc:docMk/>
            <pc:sldMk cId="3250581116" sldId="483"/>
            <ac:spMk id="6527" creationId="{D39D9037-B561-4AEE-A8FE-29B581BCBD75}"/>
          </ac:spMkLst>
        </pc:spChg>
        <pc:spChg chg="mod">
          <ac:chgData name="Kolakowski, Artur" userId="9c34c8cc-b1df-44f6-bea5-dcf7a54ee35f" providerId="ADAL" clId="{19970B13-E101-4117-9908-6E061F982644}" dt="2022-07-14T08:45:07.897" v="4978" actId="790"/>
          <ac:spMkLst>
            <pc:docMk/>
            <pc:sldMk cId="3250581116" sldId="483"/>
            <ac:spMk id="6528" creationId="{6CDCD790-4AE4-4660-832C-F69B09650880}"/>
          </ac:spMkLst>
        </pc:spChg>
        <pc:spChg chg="mod">
          <ac:chgData name="Kolakowski, Artur" userId="9c34c8cc-b1df-44f6-bea5-dcf7a54ee35f" providerId="ADAL" clId="{19970B13-E101-4117-9908-6E061F982644}" dt="2022-07-14T08:45:07.897" v="4979" actId="790"/>
          <ac:spMkLst>
            <pc:docMk/>
            <pc:sldMk cId="3250581116" sldId="483"/>
            <ac:spMk id="6529" creationId="{21A07D3D-AE2E-4D4E-8BE3-DD55B36AA6BC}"/>
          </ac:spMkLst>
        </pc:spChg>
        <pc:spChg chg="mod">
          <ac:chgData name="Kolakowski, Artur" userId="9c34c8cc-b1df-44f6-bea5-dcf7a54ee35f" providerId="ADAL" clId="{19970B13-E101-4117-9908-6E061F982644}" dt="2022-07-14T08:45:07.897" v="4980" actId="790"/>
          <ac:spMkLst>
            <pc:docMk/>
            <pc:sldMk cId="3250581116" sldId="483"/>
            <ac:spMk id="6530" creationId="{B48371CB-2D42-4D47-B361-77D8EB1A0772}"/>
          </ac:spMkLst>
        </pc:spChg>
        <pc:spChg chg="mod">
          <ac:chgData name="Kolakowski, Artur" userId="9c34c8cc-b1df-44f6-bea5-dcf7a54ee35f" providerId="ADAL" clId="{19970B13-E101-4117-9908-6E061F982644}" dt="2022-07-14T08:45:07.905" v="4981" actId="790"/>
          <ac:spMkLst>
            <pc:docMk/>
            <pc:sldMk cId="3250581116" sldId="483"/>
            <ac:spMk id="6531" creationId="{781835E0-EF91-4819-9698-3154F28947B1}"/>
          </ac:spMkLst>
        </pc:spChg>
        <pc:spChg chg="mod">
          <ac:chgData name="Kolakowski, Artur" userId="9c34c8cc-b1df-44f6-bea5-dcf7a54ee35f" providerId="ADAL" clId="{19970B13-E101-4117-9908-6E061F982644}" dt="2022-07-14T08:45:07.905" v="4982" actId="790"/>
          <ac:spMkLst>
            <pc:docMk/>
            <pc:sldMk cId="3250581116" sldId="483"/>
            <ac:spMk id="6532" creationId="{E3AADCA6-31D5-4DD3-AD43-478746DA0F80}"/>
          </ac:spMkLst>
        </pc:spChg>
        <pc:spChg chg="mod">
          <ac:chgData name="Kolakowski, Artur" userId="9c34c8cc-b1df-44f6-bea5-dcf7a54ee35f" providerId="ADAL" clId="{19970B13-E101-4117-9908-6E061F982644}" dt="2022-07-14T08:45:07.907" v="4983" actId="790"/>
          <ac:spMkLst>
            <pc:docMk/>
            <pc:sldMk cId="3250581116" sldId="483"/>
            <ac:spMk id="6533" creationId="{AF72AD91-79CE-4C18-AB8C-765611C9AC07}"/>
          </ac:spMkLst>
        </pc:spChg>
        <pc:spChg chg="mod">
          <ac:chgData name="Kolakowski, Artur" userId="9c34c8cc-b1df-44f6-bea5-dcf7a54ee35f" providerId="ADAL" clId="{19970B13-E101-4117-9908-6E061F982644}" dt="2022-07-14T08:45:07.907" v="4984" actId="790"/>
          <ac:spMkLst>
            <pc:docMk/>
            <pc:sldMk cId="3250581116" sldId="483"/>
            <ac:spMk id="6534" creationId="{DB1471F0-9C69-4892-B27C-6359439DDA53}"/>
          </ac:spMkLst>
        </pc:spChg>
        <pc:spChg chg="mod">
          <ac:chgData name="Kolakowski, Artur" userId="9c34c8cc-b1df-44f6-bea5-dcf7a54ee35f" providerId="ADAL" clId="{19970B13-E101-4117-9908-6E061F982644}" dt="2022-07-14T08:45:07.907" v="4985" actId="790"/>
          <ac:spMkLst>
            <pc:docMk/>
            <pc:sldMk cId="3250581116" sldId="483"/>
            <ac:spMk id="6535" creationId="{2208BCB9-45DD-4DA7-BC77-3A9E84A29AA2}"/>
          </ac:spMkLst>
        </pc:spChg>
        <pc:spChg chg="mod">
          <ac:chgData name="Kolakowski, Artur" userId="9c34c8cc-b1df-44f6-bea5-dcf7a54ee35f" providerId="ADAL" clId="{19970B13-E101-4117-9908-6E061F982644}" dt="2022-07-14T08:45:07.907" v="4986" actId="790"/>
          <ac:spMkLst>
            <pc:docMk/>
            <pc:sldMk cId="3250581116" sldId="483"/>
            <ac:spMk id="6536" creationId="{C9AD36B3-BCE8-4109-AF8C-38B21E403DE7}"/>
          </ac:spMkLst>
        </pc:spChg>
        <pc:spChg chg="mod">
          <ac:chgData name="Kolakowski, Artur" userId="9c34c8cc-b1df-44f6-bea5-dcf7a54ee35f" providerId="ADAL" clId="{19970B13-E101-4117-9908-6E061F982644}" dt="2022-07-14T08:45:07.907" v="4987" actId="790"/>
          <ac:spMkLst>
            <pc:docMk/>
            <pc:sldMk cId="3250581116" sldId="483"/>
            <ac:spMk id="6537" creationId="{F276E820-CAFC-42EE-8BF1-BE651E34228A}"/>
          </ac:spMkLst>
        </pc:spChg>
        <pc:spChg chg="mod">
          <ac:chgData name="Kolakowski, Artur" userId="9c34c8cc-b1df-44f6-bea5-dcf7a54ee35f" providerId="ADAL" clId="{19970B13-E101-4117-9908-6E061F982644}" dt="2022-07-14T08:45:07.916" v="4988" actId="790"/>
          <ac:spMkLst>
            <pc:docMk/>
            <pc:sldMk cId="3250581116" sldId="483"/>
            <ac:spMk id="6538" creationId="{519EBBA3-F625-4947-8374-3E7C071154D8}"/>
          </ac:spMkLst>
        </pc:spChg>
        <pc:spChg chg="mod">
          <ac:chgData name="Kolakowski, Artur" userId="9c34c8cc-b1df-44f6-bea5-dcf7a54ee35f" providerId="ADAL" clId="{19970B13-E101-4117-9908-6E061F982644}" dt="2022-07-14T08:45:07.918" v="4989" actId="790"/>
          <ac:spMkLst>
            <pc:docMk/>
            <pc:sldMk cId="3250581116" sldId="483"/>
            <ac:spMk id="6539" creationId="{564BC455-4BF5-44B0-9839-1C5E9339AA6F}"/>
          </ac:spMkLst>
        </pc:spChg>
        <pc:spChg chg="mod">
          <ac:chgData name="Kolakowski, Artur" userId="9c34c8cc-b1df-44f6-bea5-dcf7a54ee35f" providerId="ADAL" clId="{19970B13-E101-4117-9908-6E061F982644}" dt="2022-07-14T08:45:07.918" v="4990" actId="790"/>
          <ac:spMkLst>
            <pc:docMk/>
            <pc:sldMk cId="3250581116" sldId="483"/>
            <ac:spMk id="6540" creationId="{819603F4-3A65-4D1F-8E6D-A33DA3CE1BC9}"/>
          </ac:spMkLst>
        </pc:spChg>
        <pc:spChg chg="mod">
          <ac:chgData name="Kolakowski, Artur" userId="9c34c8cc-b1df-44f6-bea5-dcf7a54ee35f" providerId="ADAL" clId="{19970B13-E101-4117-9908-6E061F982644}" dt="2022-07-14T08:45:07.918" v="4991" actId="790"/>
          <ac:spMkLst>
            <pc:docMk/>
            <pc:sldMk cId="3250581116" sldId="483"/>
            <ac:spMk id="6541" creationId="{90E3DB55-C3E9-4C1C-ACBA-8752AF5D10FC}"/>
          </ac:spMkLst>
        </pc:spChg>
        <pc:spChg chg="mod">
          <ac:chgData name="Kolakowski, Artur" userId="9c34c8cc-b1df-44f6-bea5-dcf7a54ee35f" providerId="ADAL" clId="{19970B13-E101-4117-9908-6E061F982644}" dt="2022-07-14T08:45:07.918" v="4992" actId="790"/>
          <ac:spMkLst>
            <pc:docMk/>
            <pc:sldMk cId="3250581116" sldId="483"/>
            <ac:spMk id="6542" creationId="{CB7F06F4-B818-4103-9B2E-29FE93EEB3C2}"/>
          </ac:spMkLst>
        </pc:spChg>
        <pc:spChg chg="mod">
          <ac:chgData name="Kolakowski, Artur" userId="9c34c8cc-b1df-44f6-bea5-dcf7a54ee35f" providerId="ADAL" clId="{19970B13-E101-4117-9908-6E061F982644}" dt="2022-07-14T08:45:07.918" v="4993" actId="790"/>
          <ac:spMkLst>
            <pc:docMk/>
            <pc:sldMk cId="3250581116" sldId="483"/>
            <ac:spMk id="6543" creationId="{00EF55D6-1442-4BDF-8B9C-46CA159DFD16}"/>
          </ac:spMkLst>
        </pc:spChg>
        <pc:spChg chg="mod">
          <ac:chgData name="Kolakowski, Artur" userId="9c34c8cc-b1df-44f6-bea5-dcf7a54ee35f" providerId="ADAL" clId="{19970B13-E101-4117-9908-6E061F982644}" dt="2022-07-14T08:45:07.926" v="4994" actId="790"/>
          <ac:spMkLst>
            <pc:docMk/>
            <pc:sldMk cId="3250581116" sldId="483"/>
            <ac:spMk id="6544" creationId="{3F36B102-89FE-4FF2-B1E7-FB1F877B7428}"/>
          </ac:spMkLst>
        </pc:spChg>
        <pc:spChg chg="mod">
          <ac:chgData name="Kolakowski, Artur" userId="9c34c8cc-b1df-44f6-bea5-dcf7a54ee35f" providerId="ADAL" clId="{19970B13-E101-4117-9908-6E061F982644}" dt="2022-07-14T08:45:07.928" v="4995" actId="790"/>
          <ac:spMkLst>
            <pc:docMk/>
            <pc:sldMk cId="3250581116" sldId="483"/>
            <ac:spMk id="6545" creationId="{A042A7A0-564F-4833-989E-39DDD83FC7E1}"/>
          </ac:spMkLst>
        </pc:spChg>
        <pc:spChg chg="mod">
          <ac:chgData name="Kolakowski, Artur" userId="9c34c8cc-b1df-44f6-bea5-dcf7a54ee35f" providerId="ADAL" clId="{19970B13-E101-4117-9908-6E061F982644}" dt="2022-07-14T08:45:07.928" v="4996" actId="790"/>
          <ac:spMkLst>
            <pc:docMk/>
            <pc:sldMk cId="3250581116" sldId="483"/>
            <ac:spMk id="6546" creationId="{6C36C6E4-B2AF-413C-8BAC-B5F3E05851B5}"/>
          </ac:spMkLst>
        </pc:spChg>
        <pc:spChg chg="mod">
          <ac:chgData name="Kolakowski, Artur" userId="9c34c8cc-b1df-44f6-bea5-dcf7a54ee35f" providerId="ADAL" clId="{19970B13-E101-4117-9908-6E061F982644}" dt="2022-07-14T08:45:07.928" v="4997" actId="790"/>
          <ac:spMkLst>
            <pc:docMk/>
            <pc:sldMk cId="3250581116" sldId="483"/>
            <ac:spMk id="6547" creationId="{D7DE9220-710E-493C-B8B3-67B30C5C7C24}"/>
          </ac:spMkLst>
        </pc:spChg>
        <pc:spChg chg="mod">
          <ac:chgData name="Kolakowski, Artur" userId="9c34c8cc-b1df-44f6-bea5-dcf7a54ee35f" providerId="ADAL" clId="{19970B13-E101-4117-9908-6E061F982644}" dt="2022-07-14T08:45:07.928" v="4998" actId="790"/>
          <ac:spMkLst>
            <pc:docMk/>
            <pc:sldMk cId="3250581116" sldId="483"/>
            <ac:spMk id="6548" creationId="{20F7BDF4-41FB-4005-9E81-E4486B37C549}"/>
          </ac:spMkLst>
        </pc:spChg>
        <pc:spChg chg="mod">
          <ac:chgData name="Kolakowski, Artur" userId="9c34c8cc-b1df-44f6-bea5-dcf7a54ee35f" providerId="ADAL" clId="{19970B13-E101-4117-9908-6E061F982644}" dt="2022-07-14T08:45:07.928" v="4999" actId="790"/>
          <ac:spMkLst>
            <pc:docMk/>
            <pc:sldMk cId="3250581116" sldId="483"/>
            <ac:spMk id="6549" creationId="{16DCDD86-75CC-4227-B7C0-CDFD696DFCE3}"/>
          </ac:spMkLst>
        </pc:spChg>
        <pc:spChg chg="mod">
          <ac:chgData name="Kolakowski, Artur" userId="9c34c8cc-b1df-44f6-bea5-dcf7a54ee35f" providerId="ADAL" clId="{19970B13-E101-4117-9908-6E061F982644}" dt="2022-07-14T08:45:07.936" v="5000" actId="790"/>
          <ac:spMkLst>
            <pc:docMk/>
            <pc:sldMk cId="3250581116" sldId="483"/>
            <ac:spMk id="6550" creationId="{9C9B5056-CB6A-442E-9A97-247422C98C96}"/>
          </ac:spMkLst>
        </pc:spChg>
        <pc:spChg chg="mod">
          <ac:chgData name="Kolakowski, Artur" userId="9c34c8cc-b1df-44f6-bea5-dcf7a54ee35f" providerId="ADAL" clId="{19970B13-E101-4117-9908-6E061F982644}" dt="2022-07-14T08:45:07.938" v="5001" actId="790"/>
          <ac:spMkLst>
            <pc:docMk/>
            <pc:sldMk cId="3250581116" sldId="483"/>
            <ac:spMk id="6551" creationId="{20B8A0CB-1F1A-4039-AEBC-601B1B9290FE}"/>
          </ac:spMkLst>
        </pc:spChg>
        <pc:spChg chg="mod">
          <ac:chgData name="Kolakowski, Artur" userId="9c34c8cc-b1df-44f6-bea5-dcf7a54ee35f" providerId="ADAL" clId="{19970B13-E101-4117-9908-6E061F982644}" dt="2022-07-14T08:45:07.938" v="5002" actId="790"/>
          <ac:spMkLst>
            <pc:docMk/>
            <pc:sldMk cId="3250581116" sldId="483"/>
            <ac:spMk id="6552" creationId="{CA6723B0-E70D-45A2-A6C0-2881A16DC5C6}"/>
          </ac:spMkLst>
        </pc:spChg>
        <pc:spChg chg="mod">
          <ac:chgData name="Kolakowski, Artur" userId="9c34c8cc-b1df-44f6-bea5-dcf7a54ee35f" providerId="ADAL" clId="{19970B13-E101-4117-9908-6E061F982644}" dt="2022-07-14T08:45:07.938" v="5003" actId="790"/>
          <ac:spMkLst>
            <pc:docMk/>
            <pc:sldMk cId="3250581116" sldId="483"/>
            <ac:spMk id="6553" creationId="{A04A90F3-B422-4385-92A9-1A8FDEEE9AC5}"/>
          </ac:spMkLst>
        </pc:spChg>
        <pc:spChg chg="mod">
          <ac:chgData name="Kolakowski, Artur" userId="9c34c8cc-b1df-44f6-bea5-dcf7a54ee35f" providerId="ADAL" clId="{19970B13-E101-4117-9908-6E061F982644}" dt="2022-07-14T08:45:07.938" v="5004" actId="790"/>
          <ac:spMkLst>
            <pc:docMk/>
            <pc:sldMk cId="3250581116" sldId="483"/>
            <ac:spMk id="6554" creationId="{A4FC85B6-D77F-44BB-B86D-29A26AFA21B3}"/>
          </ac:spMkLst>
        </pc:spChg>
        <pc:spChg chg="mod">
          <ac:chgData name="Kolakowski, Artur" userId="9c34c8cc-b1df-44f6-bea5-dcf7a54ee35f" providerId="ADAL" clId="{19970B13-E101-4117-9908-6E061F982644}" dt="2022-07-14T08:45:07.946" v="5005" actId="790"/>
          <ac:spMkLst>
            <pc:docMk/>
            <pc:sldMk cId="3250581116" sldId="483"/>
            <ac:spMk id="6555" creationId="{6577D136-1AE9-42B2-BAA9-AC0EC868F5F3}"/>
          </ac:spMkLst>
        </pc:spChg>
        <pc:spChg chg="mod">
          <ac:chgData name="Kolakowski, Artur" userId="9c34c8cc-b1df-44f6-bea5-dcf7a54ee35f" providerId="ADAL" clId="{19970B13-E101-4117-9908-6E061F982644}" dt="2022-07-14T08:45:07.946" v="5006" actId="790"/>
          <ac:spMkLst>
            <pc:docMk/>
            <pc:sldMk cId="3250581116" sldId="483"/>
            <ac:spMk id="6556" creationId="{8B2618C4-8DF8-4575-9ED3-A98EB0F03805}"/>
          </ac:spMkLst>
        </pc:spChg>
        <pc:spChg chg="mod">
          <ac:chgData name="Kolakowski, Artur" userId="9c34c8cc-b1df-44f6-bea5-dcf7a54ee35f" providerId="ADAL" clId="{19970B13-E101-4117-9908-6E061F982644}" dt="2022-07-14T08:45:07.948" v="5007" actId="790"/>
          <ac:spMkLst>
            <pc:docMk/>
            <pc:sldMk cId="3250581116" sldId="483"/>
            <ac:spMk id="6557" creationId="{066B1114-3E1E-48E7-8E1D-CB1E3072DDF4}"/>
          </ac:spMkLst>
        </pc:spChg>
        <pc:spChg chg="mod">
          <ac:chgData name="Kolakowski, Artur" userId="9c34c8cc-b1df-44f6-bea5-dcf7a54ee35f" providerId="ADAL" clId="{19970B13-E101-4117-9908-6E061F982644}" dt="2022-07-14T08:45:07.948" v="5008" actId="790"/>
          <ac:spMkLst>
            <pc:docMk/>
            <pc:sldMk cId="3250581116" sldId="483"/>
            <ac:spMk id="6558" creationId="{FB46A14C-E88F-44A9-8F41-A127BCFD1F79}"/>
          </ac:spMkLst>
        </pc:spChg>
        <pc:spChg chg="mod">
          <ac:chgData name="Kolakowski, Artur" userId="9c34c8cc-b1df-44f6-bea5-dcf7a54ee35f" providerId="ADAL" clId="{19970B13-E101-4117-9908-6E061F982644}" dt="2022-07-14T08:45:07.948" v="5009" actId="790"/>
          <ac:spMkLst>
            <pc:docMk/>
            <pc:sldMk cId="3250581116" sldId="483"/>
            <ac:spMk id="6559" creationId="{542DD441-2110-404D-A3DD-7A1F5D435980}"/>
          </ac:spMkLst>
        </pc:spChg>
        <pc:spChg chg="mod">
          <ac:chgData name="Kolakowski, Artur" userId="9c34c8cc-b1df-44f6-bea5-dcf7a54ee35f" providerId="ADAL" clId="{19970B13-E101-4117-9908-6E061F982644}" dt="2022-07-14T08:45:07.948" v="5010" actId="790"/>
          <ac:spMkLst>
            <pc:docMk/>
            <pc:sldMk cId="3250581116" sldId="483"/>
            <ac:spMk id="6560" creationId="{D576FD49-1C7A-433B-A1B1-F0B390C44710}"/>
          </ac:spMkLst>
        </pc:spChg>
        <pc:spChg chg="mod">
          <ac:chgData name="Kolakowski, Artur" userId="9c34c8cc-b1df-44f6-bea5-dcf7a54ee35f" providerId="ADAL" clId="{19970B13-E101-4117-9908-6E061F982644}" dt="2022-07-14T08:45:07.948" v="5011" actId="790"/>
          <ac:spMkLst>
            <pc:docMk/>
            <pc:sldMk cId="3250581116" sldId="483"/>
            <ac:spMk id="6561" creationId="{ABCE3C88-682E-4A77-A398-54889F2ED197}"/>
          </ac:spMkLst>
        </pc:spChg>
        <pc:spChg chg="mod">
          <ac:chgData name="Kolakowski, Artur" userId="9c34c8cc-b1df-44f6-bea5-dcf7a54ee35f" providerId="ADAL" clId="{19970B13-E101-4117-9908-6E061F982644}" dt="2022-07-14T08:45:07.956" v="5012" actId="790"/>
          <ac:spMkLst>
            <pc:docMk/>
            <pc:sldMk cId="3250581116" sldId="483"/>
            <ac:spMk id="6562" creationId="{CAB80F66-B7D6-4BAF-B569-8EB8D3B3E0CE}"/>
          </ac:spMkLst>
        </pc:spChg>
        <pc:spChg chg="mod">
          <ac:chgData name="Kolakowski, Artur" userId="9c34c8cc-b1df-44f6-bea5-dcf7a54ee35f" providerId="ADAL" clId="{19970B13-E101-4117-9908-6E061F982644}" dt="2022-07-14T08:45:07.958" v="5013" actId="790"/>
          <ac:spMkLst>
            <pc:docMk/>
            <pc:sldMk cId="3250581116" sldId="483"/>
            <ac:spMk id="6563" creationId="{BD427DD2-E576-4A53-8CF9-E1AE8F74024A}"/>
          </ac:spMkLst>
        </pc:spChg>
        <pc:spChg chg="mod">
          <ac:chgData name="Kolakowski, Artur" userId="9c34c8cc-b1df-44f6-bea5-dcf7a54ee35f" providerId="ADAL" clId="{19970B13-E101-4117-9908-6E061F982644}" dt="2022-07-14T08:45:07.958" v="5014" actId="790"/>
          <ac:spMkLst>
            <pc:docMk/>
            <pc:sldMk cId="3250581116" sldId="483"/>
            <ac:spMk id="6564" creationId="{734B48F7-AEB5-49D5-94A5-B0FED7A59780}"/>
          </ac:spMkLst>
        </pc:spChg>
        <pc:spChg chg="mod">
          <ac:chgData name="Kolakowski, Artur" userId="9c34c8cc-b1df-44f6-bea5-dcf7a54ee35f" providerId="ADAL" clId="{19970B13-E101-4117-9908-6E061F982644}" dt="2022-07-14T08:45:07.958" v="5015" actId="790"/>
          <ac:spMkLst>
            <pc:docMk/>
            <pc:sldMk cId="3250581116" sldId="483"/>
            <ac:spMk id="6565" creationId="{814A3944-FD22-43D4-83F9-022FA6F391B4}"/>
          </ac:spMkLst>
        </pc:spChg>
        <pc:spChg chg="mod">
          <ac:chgData name="Kolakowski, Artur" userId="9c34c8cc-b1df-44f6-bea5-dcf7a54ee35f" providerId="ADAL" clId="{19970B13-E101-4117-9908-6E061F982644}" dt="2022-07-14T08:45:07.958" v="5016" actId="790"/>
          <ac:spMkLst>
            <pc:docMk/>
            <pc:sldMk cId="3250581116" sldId="483"/>
            <ac:spMk id="6566" creationId="{B70C0359-68D6-4C60-9563-F31C8AA1BBDC}"/>
          </ac:spMkLst>
        </pc:spChg>
        <pc:spChg chg="mod">
          <ac:chgData name="Kolakowski, Artur" userId="9c34c8cc-b1df-44f6-bea5-dcf7a54ee35f" providerId="ADAL" clId="{19970B13-E101-4117-9908-6E061F982644}" dt="2022-07-14T08:45:07.958" v="5017" actId="790"/>
          <ac:spMkLst>
            <pc:docMk/>
            <pc:sldMk cId="3250581116" sldId="483"/>
            <ac:spMk id="6567" creationId="{D708FDE1-E8F8-4C09-96F7-F08DB01B3EA8}"/>
          </ac:spMkLst>
        </pc:spChg>
        <pc:spChg chg="mod">
          <ac:chgData name="Kolakowski, Artur" userId="9c34c8cc-b1df-44f6-bea5-dcf7a54ee35f" providerId="ADAL" clId="{19970B13-E101-4117-9908-6E061F982644}" dt="2022-07-14T08:45:07.967" v="5018" actId="790"/>
          <ac:spMkLst>
            <pc:docMk/>
            <pc:sldMk cId="3250581116" sldId="483"/>
            <ac:spMk id="6568" creationId="{3F74DB1C-0A3A-4F39-B871-94719199E14B}"/>
          </ac:spMkLst>
        </pc:spChg>
        <pc:spChg chg="mod">
          <ac:chgData name="Kolakowski, Artur" userId="9c34c8cc-b1df-44f6-bea5-dcf7a54ee35f" providerId="ADAL" clId="{19970B13-E101-4117-9908-6E061F982644}" dt="2022-07-14T08:45:07.967" v="5019" actId="790"/>
          <ac:spMkLst>
            <pc:docMk/>
            <pc:sldMk cId="3250581116" sldId="483"/>
            <ac:spMk id="6569" creationId="{F650AAD5-D6D7-4A89-A9C3-E7C843BA7721}"/>
          </ac:spMkLst>
        </pc:spChg>
        <pc:spChg chg="mod">
          <ac:chgData name="Kolakowski, Artur" userId="9c34c8cc-b1df-44f6-bea5-dcf7a54ee35f" providerId="ADAL" clId="{19970B13-E101-4117-9908-6E061F982644}" dt="2022-07-14T08:45:07.969" v="5020" actId="790"/>
          <ac:spMkLst>
            <pc:docMk/>
            <pc:sldMk cId="3250581116" sldId="483"/>
            <ac:spMk id="6570" creationId="{EFBDBEB5-076D-4970-A20C-D48721107784}"/>
          </ac:spMkLst>
        </pc:spChg>
        <pc:spChg chg="mod">
          <ac:chgData name="Kolakowski, Artur" userId="9c34c8cc-b1df-44f6-bea5-dcf7a54ee35f" providerId="ADAL" clId="{19970B13-E101-4117-9908-6E061F982644}" dt="2022-07-14T08:45:07.969" v="5021" actId="790"/>
          <ac:spMkLst>
            <pc:docMk/>
            <pc:sldMk cId="3250581116" sldId="483"/>
            <ac:spMk id="6571" creationId="{8B140B8A-BC59-4E6F-8FF5-D58A6FAF0951}"/>
          </ac:spMkLst>
        </pc:spChg>
        <pc:spChg chg="mod">
          <ac:chgData name="Kolakowski, Artur" userId="9c34c8cc-b1df-44f6-bea5-dcf7a54ee35f" providerId="ADAL" clId="{19970B13-E101-4117-9908-6E061F982644}" dt="2022-07-14T08:45:07.969" v="5022" actId="790"/>
          <ac:spMkLst>
            <pc:docMk/>
            <pc:sldMk cId="3250581116" sldId="483"/>
            <ac:spMk id="6572" creationId="{DD31E7D2-78DE-4669-8CA3-567E65207F3D}"/>
          </ac:spMkLst>
        </pc:spChg>
        <pc:spChg chg="mod">
          <ac:chgData name="Kolakowski, Artur" userId="9c34c8cc-b1df-44f6-bea5-dcf7a54ee35f" providerId="ADAL" clId="{19970B13-E101-4117-9908-6E061F982644}" dt="2022-07-14T08:45:07.969" v="5023" actId="790"/>
          <ac:spMkLst>
            <pc:docMk/>
            <pc:sldMk cId="3250581116" sldId="483"/>
            <ac:spMk id="6573" creationId="{405E9AD1-51A4-4DA0-AAD9-032AF9D62EFB}"/>
          </ac:spMkLst>
        </pc:spChg>
        <pc:spChg chg="mod">
          <ac:chgData name="Kolakowski, Artur" userId="9c34c8cc-b1df-44f6-bea5-dcf7a54ee35f" providerId="ADAL" clId="{19970B13-E101-4117-9908-6E061F982644}" dt="2022-07-14T08:45:07.969" v="5024" actId="790"/>
          <ac:spMkLst>
            <pc:docMk/>
            <pc:sldMk cId="3250581116" sldId="483"/>
            <ac:spMk id="6574" creationId="{60B5B6C7-5FE0-45D4-AB2D-D5E3E7B5EF87}"/>
          </ac:spMkLst>
        </pc:spChg>
        <pc:spChg chg="mod">
          <ac:chgData name="Kolakowski, Artur" userId="9c34c8cc-b1df-44f6-bea5-dcf7a54ee35f" providerId="ADAL" clId="{19970B13-E101-4117-9908-6E061F982644}" dt="2022-07-14T08:45:07.977" v="5025" actId="790"/>
          <ac:spMkLst>
            <pc:docMk/>
            <pc:sldMk cId="3250581116" sldId="483"/>
            <ac:spMk id="6575" creationId="{B49AC029-BCAA-4277-9E33-B4B65EFF50AB}"/>
          </ac:spMkLst>
        </pc:spChg>
        <pc:spChg chg="mod">
          <ac:chgData name="Kolakowski, Artur" userId="9c34c8cc-b1df-44f6-bea5-dcf7a54ee35f" providerId="ADAL" clId="{19970B13-E101-4117-9908-6E061F982644}" dt="2022-07-14T08:45:07.979" v="5026" actId="790"/>
          <ac:spMkLst>
            <pc:docMk/>
            <pc:sldMk cId="3250581116" sldId="483"/>
            <ac:spMk id="6576" creationId="{73F4D6D0-F8F1-43CA-B8A9-E787A146C60A}"/>
          </ac:spMkLst>
        </pc:spChg>
        <pc:spChg chg="mod">
          <ac:chgData name="Kolakowski, Artur" userId="9c34c8cc-b1df-44f6-bea5-dcf7a54ee35f" providerId="ADAL" clId="{19970B13-E101-4117-9908-6E061F982644}" dt="2022-07-14T08:45:07.979" v="5027" actId="790"/>
          <ac:spMkLst>
            <pc:docMk/>
            <pc:sldMk cId="3250581116" sldId="483"/>
            <ac:spMk id="6577" creationId="{B0715AB9-1507-4919-A4E1-CE4C17DF71AB}"/>
          </ac:spMkLst>
        </pc:spChg>
        <pc:spChg chg="mod">
          <ac:chgData name="Kolakowski, Artur" userId="9c34c8cc-b1df-44f6-bea5-dcf7a54ee35f" providerId="ADAL" clId="{19970B13-E101-4117-9908-6E061F982644}" dt="2022-07-14T08:45:07.979" v="5028" actId="790"/>
          <ac:spMkLst>
            <pc:docMk/>
            <pc:sldMk cId="3250581116" sldId="483"/>
            <ac:spMk id="6578" creationId="{6D9F7A7F-0A2F-4577-8B59-1BA6E3835B24}"/>
          </ac:spMkLst>
        </pc:spChg>
        <pc:spChg chg="mod">
          <ac:chgData name="Kolakowski, Artur" userId="9c34c8cc-b1df-44f6-bea5-dcf7a54ee35f" providerId="ADAL" clId="{19970B13-E101-4117-9908-6E061F982644}" dt="2022-07-14T08:45:07.979" v="5029" actId="790"/>
          <ac:spMkLst>
            <pc:docMk/>
            <pc:sldMk cId="3250581116" sldId="483"/>
            <ac:spMk id="6579" creationId="{030808D8-2A34-4A09-BF01-3345A7BD5EC5}"/>
          </ac:spMkLst>
        </pc:spChg>
        <pc:spChg chg="mod">
          <ac:chgData name="Kolakowski, Artur" userId="9c34c8cc-b1df-44f6-bea5-dcf7a54ee35f" providerId="ADAL" clId="{19970B13-E101-4117-9908-6E061F982644}" dt="2022-07-14T08:45:07.979" v="5030" actId="790"/>
          <ac:spMkLst>
            <pc:docMk/>
            <pc:sldMk cId="3250581116" sldId="483"/>
            <ac:spMk id="6580" creationId="{A068CA80-5366-4507-B367-F32B059079CA}"/>
          </ac:spMkLst>
        </pc:spChg>
        <pc:spChg chg="mod">
          <ac:chgData name="Kolakowski, Artur" userId="9c34c8cc-b1df-44f6-bea5-dcf7a54ee35f" providerId="ADAL" clId="{19970B13-E101-4117-9908-6E061F982644}" dt="2022-07-14T08:45:07.987" v="5031" actId="790"/>
          <ac:spMkLst>
            <pc:docMk/>
            <pc:sldMk cId="3250581116" sldId="483"/>
            <ac:spMk id="6581" creationId="{5B82ADE6-9C20-4363-834E-1B82F7DC3D67}"/>
          </ac:spMkLst>
        </pc:spChg>
        <pc:spChg chg="mod">
          <ac:chgData name="Kolakowski, Artur" userId="9c34c8cc-b1df-44f6-bea5-dcf7a54ee35f" providerId="ADAL" clId="{19970B13-E101-4117-9908-6E061F982644}" dt="2022-07-14T08:45:07.987" v="5032" actId="790"/>
          <ac:spMkLst>
            <pc:docMk/>
            <pc:sldMk cId="3250581116" sldId="483"/>
            <ac:spMk id="6582" creationId="{2E313AD5-D8FA-4D9C-8100-2F4EBE8732FC}"/>
          </ac:spMkLst>
        </pc:spChg>
        <pc:spChg chg="mod">
          <ac:chgData name="Kolakowski, Artur" userId="9c34c8cc-b1df-44f6-bea5-dcf7a54ee35f" providerId="ADAL" clId="{19970B13-E101-4117-9908-6E061F982644}" dt="2022-07-14T08:45:07.987" v="5033" actId="790"/>
          <ac:spMkLst>
            <pc:docMk/>
            <pc:sldMk cId="3250581116" sldId="483"/>
            <ac:spMk id="6583" creationId="{3FB05EFB-14FB-4D89-BAA2-0C8F6C352644}"/>
          </ac:spMkLst>
        </pc:spChg>
        <pc:spChg chg="mod">
          <ac:chgData name="Kolakowski, Artur" userId="9c34c8cc-b1df-44f6-bea5-dcf7a54ee35f" providerId="ADAL" clId="{19970B13-E101-4117-9908-6E061F982644}" dt="2022-07-14T08:45:07.987" v="5034" actId="790"/>
          <ac:spMkLst>
            <pc:docMk/>
            <pc:sldMk cId="3250581116" sldId="483"/>
            <ac:spMk id="6584" creationId="{CD285846-F803-46CC-B355-75A865C96BEF}"/>
          </ac:spMkLst>
        </pc:spChg>
        <pc:spChg chg="mod">
          <ac:chgData name="Kolakowski, Artur" userId="9c34c8cc-b1df-44f6-bea5-dcf7a54ee35f" providerId="ADAL" clId="{19970B13-E101-4117-9908-6E061F982644}" dt="2022-07-14T08:45:07.987" v="5035" actId="790"/>
          <ac:spMkLst>
            <pc:docMk/>
            <pc:sldMk cId="3250581116" sldId="483"/>
            <ac:spMk id="6585" creationId="{9C379450-9A65-4E00-879A-BEA862D539F4}"/>
          </ac:spMkLst>
        </pc:spChg>
        <pc:spChg chg="mod">
          <ac:chgData name="Kolakowski, Artur" userId="9c34c8cc-b1df-44f6-bea5-dcf7a54ee35f" providerId="ADAL" clId="{19970B13-E101-4117-9908-6E061F982644}" dt="2022-07-14T08:45:07.987" v="5036" actId="790"/>
          <ac:spMkLst>
            <pc:docMk/>
            <pc:sldMk cId="3250581116" sldId="483"/>
            <ac:spMk id="6586" creationId="{5474C1C0-B609-4ADD-B07B-19E89B81BC30}"/>
          </ac:spMkLst>
        </pc:spChg>
        <pc:spChg chg="mod">
          <ac:chgData name="Kolakowski, Artur" userId="9c34c8cc-b1df-44f6-bea5-dcf7a54ee35f" providerId="ADAL" clId="{19970B13-E101-4117-9908-6E061F982644}" dt="2022-07-14T08:45:07.987" v="5037" actId="790"/>
          <ac:spMkLst>
            <pc:docMk/>
            <pc:sldMk cId="3250581116" sldId="483"/>
            <ac:spMk id="6587" creationId="{D105CE4C-03D5-4F30-B4AF-11EC4AE2AC25}"/>
          </ac:spMkLst>
        </pc:spChg>
        <pc:spChg chg="mod">
          <ac:chgData name="Kolakowski, Artur" userId="9c34c8cc-b1df-44f6-bea5-dcf7a54ee35f" providerId="ADAL" clId="{19970B13-E101-4117-9908-6E061F982644}" dt="2022-07-14T08:45:07.997" v="5038" actId="790"/>
          <ac:spMkLst>
            <pc:docMk/>
            <pc:sldMk cId="3250581116" sldId="483"/>
            <ac:spMk id="6588" creationId="{5735FB7F-104E-4C36-8FE4-89CC0EA8A913}"/>
          </ac:spMkLst>
        </pc:spChg>
        <pc:spChg chg="mod">
          <ac:chgData name="Kolakowski, Artur" userId="9c34c8cc-b1df-44f6-bea5-dcf7a54ee35f" providerId="ADAL" clId="{19970B13-E101-4117-9908-6E061F982644}" dt="2022-07-14T08:45:07.999" v="5039" actId="790"/>
          <ac:spMkLst>
            <pc:docMk/>
            <pc:sldMk cId="3250581116" sldId="483"/>
            <ac:spMk id="6589" creationId="{7005334E-00D3-4CB0-846A-28D5AE9F3E18}"/>
          </ac:spMkLst>
        </pc:spChg>
        <pc:spChg chg="mod">
          <ac:chgData name="Kolakowski, Artur" userId="9c34c8cc-b1df-44f6-bea5-dcf7a54ee35f" providerId="ADAL" clId="{19970B13-E101-4117-9908-6E061F982644}" dt="2022-07-14T08:45:07.999" v="5040" actId="790"/>
          <ac:spMkLst>
            <pc:docMk/>
            <pc:sldMk cId="3250581116" sldId="483"/>
            <ac:spMk id="6590" creationId="{025AE16A-09D6-4E59-B6DA-0CA589C0011D}"/>
          </ac:spMkLst>
        </pc:spChg>
        <pc:spChg chg="mod">
          <ac:chgData name="Kolakowski, Artur" userId="9c34c8cc-b1df-44f6-bea5-dcf7a54ee35f" providerId="ADAL" clId="{19970B13-E101-4117-9908-6E061F982644}" dt="2022-07-14T08:45:07.999" v="5041" actId="790"/>
          <ac:spMkLst>
            <pc:docMk/>
            <pc:sldMk cId="3250581116" sldId="483"/>
            <ac:spMk id="6591" creationId="{22CFD148-5DAF-4763-8333-6F79F4E199AE}"/>
          </ac:spMkLst>
        </pc:spChg>
        <pc:spChg chg="mod">
          <ac:chgData name="Kolakowski, Artur" userId="9c34c8cc-b1df-44f6-bea5-dcf7a54ee35f" providerId="ADAL" clId="{19970B13-E101-4117-9908-6E061F982644}" dt="2022-07-14T08:45:07.999" v="5042" actId="790"/>
          <ac:spMkLst>
            <pc:docMk/>
            <pc:sldMk cId="3250581116" sldId="483"/>
            <ac:spMk id="6592" creationId="{E3DACD9F-3A52-404C-ACEE-C10186A1B6B6}"/>
          </ac:spMkLst>
        </pc:spChg>
        <pc:spChg chg="mod">
          <ac:chgData name="Kolakowski, Artur" userId="9c34c8cc-b1df-44f6-bea5-dcf7a54ee35f" providerId="ADAL" clId="{19970B13-E101-4117-9908-6E061F982644}" dt="2022-07-14T08:45:08.007" v="5043" actId="790"/>
          <ac:spMkLst>
            <pc:docMk/>
            <pc:sldMk cId="3250581116" sldId="483"/>
            <ac:spMk id="6593" creationId="{AA8354E2-D0EF-48A0-A144-23E1D91FFB28}"/>
          </ac:spMkLst>
        </pc:spChg>
        <pc:spChg chg="mod">
          <ac:chgData name="Kolakowski, Artur" userId="9c34c8cc-b1df-44f6-bea5-dcf7a54ee35f" providerId="ADAL" clId="{19970B13-E101-4117-9908-6E061F982644}" dt="2022-07-14T08:45:08.010" v="5044" actId="790"/>
          <ac:spMkLst>
            <pc:docMk/>
            <pc:sldMk cId="3250581116" sldId="483"/>
            <ac:spMk id="6594" creationId="{D8653F55-B3C9-4A15-903A-3A225E44320E}"/>
          </ac:spMkLst>
        </pc:spChg>
        <pc:spChg chg="mod">
          <ac:chgData name="Kolakowski, Artur" userId="9c34c8cc-b1df-44f6-bea5-dcf7a54ee35f" providerId="ADAL" clId="{19970B13-E101-4117-9908-6E061F982644}" dt="2022-07-14T08:45:08.010" v="5045" actId="790"/>
          <ac:spMkLst>
            <pc:docMk/>
            <pc:sldMk cId="3250581116" sldId="483"/>
            <ac:spMk id="6595" creationId="{479EE99F-F779-46CD-9878-CBA25A3EE1CE}"/>
          </ac:spMkLst>
        </pc:spChg>
        <pc:spChg chg="mod">
          <ac:chgData name="Kolakowski, Artur" userId="9c34c8cc-b1df-44f6-bea5-dcf7a54ee35f" providerId="ADAL" clId="{19970B13-E101-4117-9908-6E061F982644}" dt="2022-07-14T08:45:08.010" v="5046" actId="790"/>
          <ac:spMkLst>
            <pc:docMk/>
            <pc:sldMk cId="3250581116" sldId="483"/>
            <ac:spMk id="6596" creationId="{70B6A57C-CBBB-4DC0-BE7E-A95A9C696DDB}"/>
          </ac:spMkLst>
        </pc:spChg>
        <pc:spChg chg="mod">
          <ac:chgData name="Kolakowski, Artur" userId="9c34c8cc-b1df-44f6-bea5-dcf7a54ee35f" providerId="ADAL" clId="{19970B13-E101-4117-9908-6E061F982644}" dt="2022-07-14T08:45:08.010" v="5047" actId="790"/>
          <ac:spMkLst>
            <pc:docMk/>
            <pc:sldMk cId="3250581116" sldId="483"/>
            <ac:spMk id="6597" creationId="{9B2825FC-45A7-48F8-A67B-BDEBDC1946CB}"/>
          </ac:spMkLst>
        </pc:spChg>
        <pc:spChg chg="mod">
          <ac:chgData name="Kolakowski, Artur" userId="9c34c8cc-b1df-44f6-bea5-dcf7a54ee35f" providerId="ADAL" clId="{19970B13-E101-4117-9908-6E061F982644}" dt="2022-07-14T08:45:08.010" v="5048" actId="790"/>
          <ac:spMkLst>
            <pc:docMk/>
            <pc:sldMk cId="3250581116" sldId="483"/>
            <ac:spMk id="6598" creationId="{08C3D88A-DB3F-458D-BE1B-962E1E39F0E9}"/>
          </ac:spMkLst>
        </pc:spChg>
        <pc:spChg chg="mod">
          <ac:chgData name="Kolakowski, Artur" userId="9c34c8cc-b1df-44f6-bea5-dcf7a54ee35f" providerId="ADAL" clId="{19970B13-E101-4117-9908-6E061F982644}" dt="2022-07-14T08:45:08.018" v="5049" actId="790"/>
          <ac:spMkLst>
            <pc:docMk/>
            <pc:sldMk cId="3250581116" sldId="483"/>
            <ac:spMk id="6599" creationId="{7F7A3477-8127-4567-A4A2-D1FC1F02EEB7}"/>
          </ac:spMkLst>
        </pc:spChg>
        <pc:spChg chg="mod">
          <ac:chgData name="Kolakowski, Artur" userId="9c34c8cc-b1df-44f6-bea5-dcf7a54ee35f" providerId="ADAL" clId="{19970B13-E101-4117-9908-6E061F982644}" dt="2022-07-14T08:45:08.020" v="5050" actId="790"/>
          <ac:spMkLst>
            <pc:docMk/>
            <pc:sldMk cId="3250581116" sldId="483"/>
            <ac:spMk id="6600" creationId="{0E5844D1-7BA2-4F44-AE07-C90AD9559F67}"/>
          </ac:spMkLst>
        </pc:spChg>
        <pc:spChg chg="mod">
          <ac:chgData name="Kolakowski, Artur" userId="9c34c8cc-b1df-44f6-bea5-dcf7a54ee35f" providerId="ADAL" clId="{19970B13-E101-4117-9908-6E061F982644}" dt="2022-07-14T08:45:08.020" v="5051" actId="790"/>
          <ac:spMkLst>
            <pc:docMk/>
            <pc:sldMk cId="3250581116" sldId="483"/>
            <ac:spMk id="6601" creationId="{2F3B6B91-8770-482A-9724-CCE7AFAF41A1}"/>
          </ac:spMkLst>
        </pc:spChg>
        <pc:spChg chg="mod">
          <ac:chgData name="Kolakowski, Artur" userId="9c34c8cc-b1df-44f6-bea5-dcf7a54ee35f" providerId="ADAL" clId="{19970B13-E101-4117-9908-6E061F982644}" dt="2022-07-14T08:45:08.020" v="5052" actId="790"/>
          <ac:spMkLst>
            <pc:docMk/>
            <pc:sldMk cId="3250581116" sldId="483"/>
            <ac:spMk id="6602" creationId="{8FB96873-B0A4-4DB3-A5AB-2E5A9351C1F1}"/>
          </ac:spMkLst>
        </pc:spChg>
        <pc:spChg chg="mod">
          <ac:chgData name="Kolakowski, Artur" userId="9c34c8cc-b1df-44f6-bea5-dcf7a54ee35f" providerId="ADAL" clId="{19970B13-E101-4117-9908-6E061F982644}" dt="2022-07-14T08:45:08.020" v="5053" actId="790"/>
          <ac:spMkLst>
            <pc:docMk/>
            <pc:sldMk cId="3250581116" sldId="483"/>
            <ac:spMk id="6603" creationId="{D9F3AFDB-3CEA-4312-9DB3-BF15BEEE2D88}"/>
          </ac:spMkLst>
        </pc:spChg>
        <pc:spChg chg="mod">
          <ac:chgData name="Kolakowski, Artur" userId="9c34c8cc-b1df-44f6-bea5-dcf7a54ee35f" providerId="ADAL" clId="{19970B13-E101-4117-9908-6E061F982644}" dt="2022-07-14T08:45:08.020" v="5054" actId="790"/>
          <ac:spMkLst>
            <pc:docMk/>
            <pc:sldMk cId="3250581116" sldId="483"/>
            <ac:spMk id="6604" creationId="{F3238744-8456-4E94-BD4A-75516802A0DB}"/>
          </ac:spMkLst>
        </pc:spChg>
        <pc:spChg chg="mod">
          <ac:chgData name="Kolakowski, Artur" userId="9c34c8cc-b1df-44f6-bea5-dcf7a54ee35f" providerId="ADAL" clId="{19970B13-E101-4117-9908-6E061F982644}" dt="2022-07-14T08:45:08.028" v="5055" actId="790"/>
          <ac:spMkLst>
            <pc:docMk/>
            <pc:sldMk cId="3250581116" sldId="483"/>
            <ac:spMk id="6605" creationId="{BA8EC2A1-33C0-417A-8F97-194DE3CFADCF}"/>
          </ac:spMkLst>
        </pc:spChg>
        <pc:spChg chg="mod">
          <ac:chgData name="Kolakowski, Artur" userId="9c34c8cc-b1df-44f6-bea5-dcf7a54ee35f" providerId="ADAL" clId="{19970B13-E101-4117-9908-6E061F982644}" dt="2022-07-14T08:45:08.030" v="5056" actId="790"/>
          <ac:spMkLst>
            <pc:docMk/>
            <pc:sldMk cId="3250581116" sldId="483"/>
            <ac:spMk id="6606" creationId="{DC911CFE-544A-435D-949E-82C12CCE3A3A}"/>
          </ac:spMkLst>
        </pc:spChg>
        <pc:spChg chg="mod">
          <ac:chgData name="Kolakowski, Artur" userId="9c34c8cc-b1df-44f6-bea5-dcf7a54ee35f" providerId="ADAL" clId="{19970B13-E101-4117-9908-6E061F982644}" dt="2022-07-14T08:45:08.030" v="5057" actId="790"/>
          <ac:spMkLst>
            <pc:docMk/>
            <pc:sldMk cId="3250581116" sldId="483"/>
            <ac:spMk id="6607" creationId="{4990DE2A-0185-406A-8B04-6F72004420B2}"/>
          </ac:spMkLst>
        </pc:spChg>
        <pc:spChg chg="mod">
          <ac:chgData name="Kolakowski, Artur" userId="9c34c8cc-b1df-44f6-bea5-dcf7a54ee35f" providerId="ADAL" clId="{19970B13-E101-4117-9908-6E061F982644}" dt="2022-07-14T08:45:08.030" v="5058" actId="790"/>
          <ac:spMkLst>
            <pc:docMk/>
            <pc:sldMk cId="3250581116" sldId="483"/>
            <ac:spMk id="6608" creationId="{2E58C346-E46A-47BA-A88F-3AB201B33C78}"/>
          </ac:spMkLst>
        </pc:spChg>
        <pc:spChg chg="mod">
          <ac:chgData name="Kolakowski, Artur" userId="9c34c8cc-b1df-44f6-bea5-dcf7a54ee35f" providerId="ADAL" clId="{19970B13-E101-4117-9908-6E061F982644}" dt="2022-07-14T08:45:08.030" v="5059" actId="790"/>
          <ac:spMkLst>
            <pc:docMk/>
            <pc:sldMk cId="3250581116" sldId="483"/>
            <ac:spMk id="6609" creationId="{C514BE28-01FD-4882-B181-04FDA0A2BFC1}"/>
          </ac:spMkLst>
        </pc:spChg>
        <pc:spChg chg="mod">
          <ac:chgData name="Kolakowski, Artur" userId="9c34c8cc-b1df-44f6-bea5-dcf7a54ee35f" providerId="ADAL" clId="{19970B13-E101-4117-9908-6E061F982644}" dt="2022-07-14T08:45:08.030" v="5060" actId="790"/>
          <ac:spMkLst>
            <pc:docMk/>
            <pc:sldMk cId="3250581116" sldId="483"/>
            <ac:spMk id="6610" creationId="{F210F0D1-F495-4968-909E-D216F65421E6}"/>
          </ac:spMkLst>
        </pc:spChg>
        <pc:spChg chg="mod">
          <ac:chgData name="Kolakowski, Artur" userId="9c34c8cc-b1df-44f6-bea5-dcf7a54ee35f" providerId="ADAL" clId="{19970B13-E101-4117-9908-6E061F982644}" dt="2022-07-14T08:45:08.038" v="5061" actId="790"/>
          <ac:spMkLst>
            <pc:docMk/>
            <pc:sldMk cId="3250581116" sldId="483"/>
            <ac:spMk id="6611" creationId="{6A0920BF-F969-4F93-B971-BF205ED4E979}"/>
          </ac:spMkLst>
        </pc:spChg>
        <pc:spChg chg="mod">
          <ac:chgData name="Kolakowski, Artur" userId="9c34c8cc-b1df-44f6-bea5-dcf7a54ee35f" providerId="ADAL" clId="{19970B13-E101-4117-9908-6E061F982644}" dt="2022-07-14T08:45:08.040" v="5062" actId="790"/>
          <ac:spMkLst>
            <pc:docMk/>
            <pc:sldMk cId="3250581116" sldId="483"/>
            <ac:spMk id="6612" creationId="{583F55AD-51B3-4953-A0A5-9B7C3631912F}"/>
          </ac:spMkLst>
        </pc:spChg>
        <pc:spChg chg="mod">
          <ac:chgData name="Kolakowski, Artur" userId="9c34c8cc-b1df-44f6-bea5-dcf7a54ee35f" providerId="ADAL" clId="{19970B13-E101-4117-9908-6E061F982644}" dt="2022-07-14T08:45:08.040" v="5063" actId="790"/>
          <ac:spMkLst>
            <pc:docMk/>
            <pc:sldMk cId="3250581116" sldId="483"/>
            <ac:spMk id="6613" creationId="{C092B6CC-358F-4D65-816B-F95F46A0C2EE}"/>
          </ac:spMkLst>
        </pc:spChg>
        <pc:spChg chg="mod">
          <ac:chgData name="Kolakowski, Artur" userId="9c34c8cc-b1df-44f6-bea5-dcf7a54ee35f" providerId="ADAL" clId="{19970B13-E101-4117-9908-6E061F982644}" dt="2022-07-14T08:45:08.040" v="5064" actId="790"/>
          <ac:spMkLst>
            <pc:docMk/>
            <pc:sldMk cId="3250581116" sldId="483"/>
            <ac:spMk id="6614" creationId="{D4B634CF-C5C3-4123-847D-CC0C5D4A4864}"/>
          </ac:spMkLst>
        </pc:spChg>
        <pc:spChg chg="mod">
          <ac:chgData name="Kolakowski, Artur" userId="9c34c8cc-b1df-44f6-bea5-dcf7a54ee35f" providerId="ADAL" clId="{19970B13-E101-4117-9908-6E061F982644}" dt="2022-07-14T08:45:08.040" v="5065" actId="790"/>
          <ac:spMkLst>
            <pc:docMk/>
            <pc:sldMk cId="3250581116" sldId="483"/>
            <ac:spMk id="6615" creationId="{A5E51639-03CE-4A5D-BA25-CACD29261C53}"/>
          </ac:spMkLst>
        </pc:spChg>
        <pc:spChg chg="mod">
          <ac:chgData name="Kolakowski, Artur" userId="9c34c8cc-b1df-44f6-bea5-dcf7a54ee35f" providerId="ADAL" clId="{19970B13-E101-4117-9908-6E061F982644}" dt="2022-07-14T08:45:08.040" v="5066" actId="790"/>
          <ac:spMkLst>
            <pc:docMk/>
            <pc:sldMk cId="3250581116" sldId="483"/>
            <ac:spMk id="6616" creationId="{EE0A6CA1-E425-44CB-ACBA-E113F9F0F437}"/>
          </ac:spMkLst>
        </pc:spChg>
        <pc:spChg chg="mod">
          <ac:chgData name="Kolakowski, Artur" userId="9c34c8cc-b1df-44f6-bea5-dcf7a54ee35f" providerId="ADAL" clId="{19970B13-E101-4117-9908-6E061F982644}" dt="2022-07-14T08:45:08.048" v="5067" actId="790"/>
          <ac:spMkLst>
            <pc:docMk/>
            <pc:sldMk cId="3250581116" sldId="483"/>
            <ac:spMk id="6617" creationId="{09E9F88A-2F97-48AD-97EC-7FADEB8D3FD2}"/>
          </ac:spMkLst>
        </pc:spChg>
        <pc:spChg chg="mod">
          <ac:chgData name="Kolakowski, Artur" userId="9c34c8cc-b1df-44f6-bea5-dcf7a54ee35f" providerId="ADAL" clId="{19970B13-E101-4117-9908-6E061F982644}" dt="2022-07-14T08:45:08.050" v="5068" actId="790"/>
          <ac:spMkLst>
            <pc:docMk/>
            <pc:sldMk cId="3250581116" sldId="483"/>
            <ac:spMk id="6618" creationId="{C89F7A05-BD2C-46F3-B83C-69FA41B1676B}"/>
          </ac:spMkLst>
        </pc:spChg>
        <pc:spChg chg="mod">
          <ac:chgData name="Kolakowski, Artur" userId="9c34c8cc-b1df-44f6-bea5-dcf7a54ee35f" providerId="ADAL" clId="{19970B13-E101-4117-9908-6E061F982644}" dt="2022-07-14T08:45:08.050" v="5069" actId="790"/>
          <ac:spMkLst>
            <pc:docMk/>
            <pc:sldMk cId="3250581116" sldId="483"/>
            <ac:spMk id="6619" creationId="{9E6BA7C0-E3B6-44B7-8765-14EDD441D117}"/>
          </ac:spMkLst>
        </pc:spChg>
        <pc:spChg chg="mod">
          <ac:chgData name="Kolakowski, Artur" userId="9c34c8cc-b1df-44f6-bea5-dcf7a54ee35f" providerId="ADAL" clId="{19970B13-E101-4117-9908-6E061F982644}" dt="2022-07-14T08:45:08.050" v="5070" actId="790"/>
          <ac:spMkLst>
            <pc:docMk/>
            <pc:sldMk cId="3250581116" sldId="483"/>
            <ac:spMk id="6620" creationId="{8167DD5D-21F1-4AA0-9B8F-D99ACBC8F2CF}"/>
          </ac:spMkLst>
        </pc:spChg>
        <pc:spChg chg="mod">
          <ac:chgData name="Kolakowski, Artur" userId="9c34c8cc-b1df-44f6-bea5-dcf7a54ee35f" providerId="ADAL" clId="{19970B13-E101-4117-9908-6E061F982644}" dt="2022-07-14T08:45:08.050" v="5071" actId="790"/>
          <ac:spMkLst>
            <pc:docMk/>
            <pc:sldMk cId="3250581116" sldId="483"/>
            <ac:spMk id="6621" creationId="{A650F0EF-DDF2-4553-B287-26DA0BD72CDA}"/>
          </ac:spMkLst>
        </pc:spChg>
        <pc:spChg chg="mod">
          <ac:chgData name="Kolakowski, Artur" userId="9c34c8cc-b1df-44f6-bea5-dcf7a54ee35f" providerId="ADAL" clId="{19970B13-E101-4117-9908-6E061F982644}" dt="2022-07-14T08:45:08.050" v="5072" actId="790"/>
          <ac:spMkLst>
            <pc:docMk/>
            <pc:sldMk cId="3250581116" sldId="483"/>
            <ac:spMk id="6622" creationId="{811D3762-91B6-4AB2-8958-C558A4988E1E}"/>
          </ac:spMkLst>
        </pc:spChg>
        <pc:spChg chg="mod">
          <ac:chgData name="Kolakowski, Artur" userId="9c34c8cc-b1df-44f6-bea5-dcf7a54ee35f" providerId="ADAL" clId="{19970B13-E101-4117-9908-6E061F982644}" dt="2022-07-14T08:45:08.050" v="5073" actId="790"/>
          <ac:spMkLst>
            <pc:docMk/>
            <pc:sldMk cId="3250581116" sldId="483"/>
            <ac:spMk id="6623" creationId="{59F5AF16-290C-417D-B8F5-6AE498DF252A}"/>
          </ac:spMkLst>
        </pc:spChg>
        <pc:spChg chg="mod">
          <ac:chgData name="Kolakowski, Artur" userId="9c34c8cc-b1df-44f6-bea5-dcf7a54ee35f" providerId="ADAL" clId="{19970B13-E101-4117-9908-6E061F982644}" dt="2022-07-14T08:45:08.058" v="5074" actId="790"/>
          <ac:spMkLst>
            <pc:docMk/>
            <pc:sldMk cId="3250581116" sldId="483"/>
            <ac:spMk id="6624" creationId="{22D716F8-271B-46BE-976A-816450D2C3E3}"/>
          </ac:spMkLst>
        </pc:spChg>
        <pc:spChg chg="mod">
          <ac:chgData name="Kolakowski, Artur" userId="9c34c8cc-b1df-44f6-bea5-dcf7a54ee35f" providerId="ADAL" clId="{19970B13-E101-4117-9908-6E061F982644}" dt="2022-07-14T08:45:08.060" v="5075" actId="790"/>
          <ac:spMkLst>
            <pc:docMk/>
            <pc:sldMk cId="3250581116" sldId="483"/>
            <ac:spMk id="6625" creationId="{008290F9-FE47-43E6-8BA6-FCB83742A077}"/>
          </ac:spMkLst>
        </pc:spChg>
        <pc:spChg chg="mod">
          <ac:chgData name="Kolakowski, Artur" userId="9c34c8cc-b1df-44f6-bea5-dcf7a54ee35f" providerId="ADAL" clId="{19970B13-E101-4117-9908-6E061F982644}" dt="2022-07-14T08:45:08.060" v="5076" actId="790"/>
          <ac:spMkLst>
            <pc:docMk/>
            <pc:sldMk cId="3250581116" sldId="483"/>
            <ac:spMk id="6626" creationId="{D418379C-2E0E-450E-BEE8-2BE915D2B70E}"/>
          </ac:spMkLst>
        </pc:spChg>
        <pc:spChg chg="mod">
          <ac:chgData name="Kolakowski, Artur" userId="9c34c8cc-b1df-44f6-bea5-dcf7a54ee35f" providerId="ADAL" clId="{19970B13-E101-4117-9908-6E061F982644}" dt="2022-07-14T08:45:08.060" v="5077" actId="790"/>
          <ac:spMkLst>
            <pc:docMk/>
            <pc:sldMk cId="3250581116" sldId="483"/>
            <ac:spMk id="6627" creationId="{52A979B4-1741-4500-9EA4-C1F35E9A6B0A}"/>
          </ac:spMkLst>
        </pc:spChg>
        <pc:spChg chg="mod">
          <ac:chgData name="Kolakowski, Artur" userId="9c34c8cc-b1df-44f6-bea5-dcf7a54ee35f" providerId="ADAL" clId="{19970B13-E101-4117-9908-6E061F982644}" dt="2022-07-14T08:45:08.060" v="5078" actId="790"/>
          <ac:spMkLst>
            <pc:docMk/>
            <pc:sldMk cId="3250581116" sldId="483"/>
            <ac:spMk id="6628" creationId="{06C70728-EF02-4B79-9971-6D42FACA72D8}"/>
          </ac:spMkLst>
        </pc:spChg>
        <pc:spChg chg="mod">
          <ac:chgData name="Kolakowski, Artur" userId="9c34c8cc-b1df-44f6-bea5-dcf7a54ee35f" providerId="ADAL" clId="{19970B13-E101-4117-9908-6E061F982644}" dt="2022-07-14T08:45:08.060" v="5079" actId="790"/>
          <ac:spMkLst>
            <pc:docMk/>
            <pc:sldMk cId="3250581116" sldId="483"/>
            <ac:spMk id="6629" creationId="{520540D9-6E2F-48C7-ACE0-0C819C19DE17}"/>
          </ac:spMkLst>
        </pc:spChg>
        <pc:spChg chg="mod">
          <ac:chgData name="Kolakowski, Artur" userId="9c34c8cc-b1df-44f6-bea5-dcf7a54ee35f" providerId="ADAL" clId="{19970B13-E101-4117-9908-6E061F982644}" dt="2022-07-14T08:45:08.068" v="5080" actId="790"/>
          <ac:spMkLst>
            <pc:docMk/>
            <pc:sldMk cId="3250581116" sldId="483"/>
            <ac:spMk id="6630" creationId="{0C500662-1B4F-4344-A7FB-EB6350D29BFA}"/>
          </ac:spMkLst>
        </pc:spChg>
        <pc:spChg chg="mod">
          <ac:chgData name="Kolakowski, Artur" userId="9c34c8cc-b1df-44f6-bea5-dcf7a54ee35f" providerId="ADAL" clId="{19970B13-E101-4117-9908-6E061F982644}" dt="2022-07-14T08:45:08.068" v="5081" actId="790"/>
          <ac:spMkLst>
            <pc:docMk/>
            <pc:sldMk cId="3250581116" sldId="483"/>
            <ac:spMk id="6631" creationId="{B7DC9569-C26E-4DCC-8D16-B467A5604615}"/>
          </ac:spMkLst>
        </pc:spChg>
        <pc:spChg chg="mod">
          <ac:chgData name="Kolakowski, Artur" userId="9c34c8cc-b1df-44f6-bea5-dcf7a54ee35f" providerId="ADAL" clId="{19970B13-E101-4117-9908-6E061F982644}" dt="2022-07-14T08:45:08.071" v="5082" actId="790"/>
          <ac:spMkLst>
            <pc:docMk/>
            <pc:sldMk cId="3250581116" sldId="483"/>
            <ac:spMk id="6632" creationId="{E3CAE42A-A85D-4C6E-A511-A0F575D2F57D}"/>
          </ac:spMkLst>
        </pc:spChg>
        <pc:spChg chg="mod">
          <ac:chgData name="Kolakowski, Artur" userId="9c34c8cc-b1df-44f6-bea5-dcf7a54ee35f" providerId="ADAL" clId="{19970B13-E101-4117-9908-6E061F982644}" dt="2022-07-14T08:45:08.071" v="5083" actId="790"/>
          <ac:spMkLst>
            <pc:docMk/>
            <pc:sldMk cId="3250581116" sldId="483"/>
            <ac:spMk id="6633" creationId="{1000DCCA-DC1A-4420-AF30-375E1E7C49B2}"/>
          </ac:spMkLst>
        </pc:spChg>
        <pc:spChg chg="mod">
          <ac:chgData name="Kolakowski, Artur" userId="9c34c8cc-b1df-44f6-bea5-dcf7a54ee35f" providerId="ADAL" clId="{19970B13-E101-4117-9908-6E061F982644}" dt="2022-07-14T08:45:08.071" v="5084" actId="790"/>
          <ac:spMkLst>
            <pc:docMk/>
            <pc:sldMk cId="3250581116" sldId="483"/>
            <ac:spMk id="6634" creationId="{3C1E070D-3DAE-4105-B188-99CB2C05D497}"/>
          </ac:spMkLst>
        </pc:spChg>
        <pc:spChg chg="mod">
          <ac:chgData name="Kolakowski, Artur" userId="9c34c8cc-b1df-44f6-bea5-dcf7a54ee35f" providerId="ADAL" clId="{19970B13-E101-4117-9908-6E061F982644}" dt="2022-07-14T08:45:08.071" v="5085" actId="790"/>
          <ac:spMkLst>
            <pc:docMk/>
            <pc:sldMk cId="3250581116" sldId="483"/>
            <ac:spMk id="6635" creationId="{0BD9CBA8-9503-40B3-8B6D-20114135834D}"/>
          </ac:spMkLst>
        </pc:spChg>
        <pc:spChg chg="mod">
          <ac:chgData name="Kolakowski, Artur" userId="9c34c8cc-b1df-44f6-bea5-dcf7a54ee35f" providerId="ADAL" clId="{19970B13-E101-4117-9908-6E061F982644}" dt="2022-07-14T08:45:08.071" v="5086" actId="790"/>
          <ac:spMkLst>
            <pc:docMk/>
            <pc:sldMk cId="3250581116" sldId="483"/>
            <ac:spMk id="6636" creationId="{7A16672D-3CB3-4A12-B1B6-AF4DED01505D}"/>
          </ac:spMkLst>
        </pc:spChg>
        <pc:spChg chg="mod">
          <ac:chgData name="Kolakowski, Artur" userId="9c34c8cc-b1df-44f6-bea5-dcf7a54ee35f" providerId="ADAL" clId="{19970B13-E101-4117-9908-6E061F982644}" dt="2022-07-14T08:45:08.079" v="5087" actId="790"/>
          <ac:spMkLst>
            <pc:docMk/>
            <pc:sldMk cId="3250581116" sldId="483"/>
            <ac:spMk id="6637" creationId="{99DB926C-8D24-47D7-94BA-98D9ADC7586B}"/>
          </ac:spMkLst>
        </pc:spChg>
        <pc:spChg chg="mod">
          <ac:chgData name="Kolakowski, Artur" userId="9c34c8cc-b1df-44f6-bea5-dcf7a54ee35f" providerId="ADAL" clId="{19970B13-E101-4117-9908-6E061F982644}" dt="2022-07-14T08:45:08.081" v="5088" actId="790"/>
          <ac:spMkLst>
            <pc:docMk/>
            <pc:sldMk cId="3250581116" sldId="483"/>
            <ac:spMk id="6638" creationId="{8FAA366B-DC1D-4EF2-AF43-85198BBE1969}"/>
          </ac:spMkLst>
        </pc:spChg>
        <pc:spChg chg="mod">
          <ac:chgData name="Kolakowski, Artur" userId="9c34c8cc-b1df-44f6-bea5-dcf7a54ee35f" providerId="ADAL" clId="{19970B13-E101-4117-9908-6E061F982644}" dt="2022-07-14T08:45:08.081" v="5089" actId="790"/>
          <ac:spMkLst>
            <pc:docMk/>
            <pc:sldMk cId="3250581116" sldId="483"/>
            <ac:spMk id="6639" creationId="{23FD9C6D-2D07-4A45-A293-F23F9D4AE177}"/>
          </ac:spMkLst>
        </pc:spChg>
        <pc:spChg chg="mod">
          <ac:chgData name="Kolakowski, Artur" userId="9c34c8cc-b1df-44f6-bea5-dcf7a54ee35f" providerId="ADAL" clId="{19970B13-E101-4117-9908-6E061F982644}" dt="2022-07-14T08:45:08.081" v="5090" actId="790"/>
          <ac:spMkLst>
            <pc:docMk/>
            <pc:sldMk cId="3250581116" sldId="483"/>
            <ac:spMk id="6640" creationId="{AEC604A6-A54C-4A57-8394-3185D74E452F}"/>
          </ac:spMkLst>
        </pc:spChg>
        <pc:spChg chg="mod">
          <ac:chgData name="Kolakowski, Artur" userId="9c34c8cc-b1df-44f6-bea5-dcf7a54ee35f" providerId="ADAL" clId="{19970B13-E101-4117-9908-6E061F982644}" dt="2022-07-14T08:45:08.081" v="5091" actId="790"/>
          <ac:spMkLst>
            <pc:docMk/>
            <pc:sldMk cId="3250581116" sldId="483"/>
            <ac:spMk id="6641" creationId="{78591978-D613-42A4-9B0B-A22D5E333D46}"/>
          </ac:spMkLst>
        </pc:spChg>
        <pc:spChg chg="mod">
          <ac:chgData name="Kolakowski, Artur" userId="9c34c8cc-b1df-44f6-bea5-dcf7a54ee35f" providerId="ADAL" clId="{19970B13-E101-4117-9908-6E061F982644}" dt="2022-07-14T08:45:08.081" v="5092" actId="790"/>
          <ac:spMkLst>
            <pc:docMk/>
            <pc:sldMk cId="3250581116" sldId="483"/>
            <ac:spMk id="6642" creationId="{FC824DBF-A464-4D17-88C7-46DD6BFEB609}"/>
          </ac:spMkLst>
        </pc:spChg>
        <pc:spChg chg="mod">
          <ac:chgData name="Kolakowski, Artur" userId="9c34c8cc-b1df-44f6-bea5-dcf7a54ee35f" providerId="ADAL" clId="{19970B13-E101-4117-9908-6E061F982644}" dt="2022-07-14T08:45:08.089" v="5093" actId="790"/>
          <ac:spMkLst>
            <pc:docMk/>
            <pc:sldMk cId="3250581116" sldId="483"/>
            <ac:spMk id="6643" creationId="{69CFDD66-7A65-45F9-B1BE-E06F47D8DDCD}"/>
          </ac:spMkLst>
        </pc:spChg>
        <pc:spChg chg="mod">
          <ac:chgData name="Kolakowski, Artur" userId="9c34c8cc-b1df-44f6-bea5-dcf7a54ee35f" providerId="ADAL" clId="{19970B13-E101-4117-9908-6E061F982644}" dt="2022-07-14T08:45:08.089" v="5094" actId="790"/>
          <ac:spMkLst>
            <pc:docMk/>
            <pc:sldMk cId="3250581116" sldId="483"/>
            <ac:spMk id="6644" creationId="{4181CBA6-4BB0-499B-A913-FACBBBD54C9B}"/>
          </ac:spMkLst>
        </pc:spChg>
        <pc:spChg chg="mod">
          <ac:chgData name="Kolakowski, Artur" userId="9c34c8cc-b1df-44f6-bea5-dcf7a54ee35f" providerId="ADAL" clId="{19970B13-E101-4117-9908-6E061F982644}" dt="2022-07-14T08:45:08.091" v="5095" actId="790"/>
          <ac:spMkLst>
            <pc:docMk/>
            <pc:sldMk cId="3250581116" sldId="483"/>
            <ac:spMk id="6645" creationId="{F19FC7FE-927F-43BE-A254-84BC66D18D38}"/>
          </ac:spMkLst>
        </pc:spChg>
        <pc:spChg chg="mod">
          <ac:chgData name="Kolakowski, Artur" userId="9c34c8cc-b1df-44f6-bea5-dcf7a54ee35f" providerId="ADAL" clId="{19970B13-E101-4117-9908-6E061F982644}" dt="2022-07-14T08:45:08.091" v="5096" actId="790"/>
          <ac:spMkLst>
            <pc:docMk/>
            <pc:sldMk cId="3250581116" sldId="483"/>
            <ac:spMk id="6646" creationId="{93C5946C-9537-419C-BEAF-7701A9FF2514}"/>
          </ac:spMkLst>
        </pc:spChg>
        <pc:spChg chg="mod">
          <ac:chgData name="Kolakowski, Artur" userId="9c34c8cc-b1df-44f6-bea5-dcf7a54ee35f" providerId="ADAL" clId="{19970B13-E101-4117-9908-6E061F982644}" dt="2022-07-14T08:45:08.091" v="5097" actId="790"/>
          <ac:spMkLst>
            <pc:docMk/>
            <pc:sldMk cId="3250581116" sldId="483"/>
            <ac:spMk id="6647" creationId="{1B0D9466-1261-43D5-A310-D73F0BF4C213}"/>
          </ac:spMkLst>
        </pc:spChg>
        <pc:spChg chg="mod">
          <ac:chgData name="Kolakowski, Artur" userId="9c34c8cc-b1df-44f6-bea5-dcf7a54ee35f" providerId="ADAL" clId="{19970B13-E101-4117-9908-6E061F982644}" dt="2022-07-14T08:45:08.091" v="5098" actId="790"/>
          <ac:spMkLst>
            <pc:docMk/>
            <pc:sldMk cId="3250581116" sldId="483"/>
            <ac:spMk id="6648" creationId="{3B8148E2-2033-4FC5-B2CA-C8034669E36B}"/>
          </ac:spMkLst>
        </pc:spChg>
        <pc:spChg chg="mod">
          <ac:chgData name="Kolakowski, Artur" userId="9c34c8cc-b1df-44f6-bea5-dcf7a54ee35f" providerId="ADAL" clId="{19970B13-E101-4117-9908-6E061F982644}" dt="2022-07-14T08:45:08.091" v="5099" actId="790"/>
          <ac:spMkLst>
            <pc:docMk/>
            <pc:sldMk cId="3250581116" sldId="483"/>
            <ac:spMk id="6649" creationId="{BAA792EA-070B-40B0-9F78-7C1CCBC1080C}"/>
          </ac:spMkLst>
        </pc:spChg>
        <pc:spChg chg="mod">
          <ac:chgData name="Kolakowski, Artur" userId="9c34c8cc-b1df-44f6-bea5-dcf7a54ee35f" providerId="ADAL" clId="{19970B13-E101-4117-9908-6E061F982644}" dt="2022-07-14T08:45:08.099" v="5100" actId="790"/>
          <ac:spMkLst>
            <pc:docMk/>
            <pc:sldMk cId="3250581116" sldId="483"/>
            <ac:spMk id="6650" creationId="{B3EFBAFD-7C00-4237-8524-127B7C5615D1}"/>
          </ac:spMkLst>
        </pc:spChg>
        <pc:spChg chg="mod">
          <ac:chgData name="Kolakowski, Artur" userId="9c34c8cc-b1df-44f6-bea5-dcf7a54ee35f" providerId="ADAL" clId="{19970B13-E101-4117-9908-6E061F982644}" dt="2022-07-14T08:45:08.101" v="5101" actId="790"/>
          <ac:spMkLst>
            <pc:docMk/>
            <pc:sldMk cId="3250581116" sldId="483"/>
            <ac:spMk id="6651" creationId="{C7030B98-AFB2-4D40-9033-B721C9ADCD71}"/>
          </ac:spMkLst>
        </pc:spChg>
        <pc:spChg chg="mod">
          <ac:chgData name="Kolakowski, Artur" userId="9c34c8cc-b1df-44f6-bea5-dcf7a54ee35f" providerId="ADAL" clId="{19970B13-E101-4117-9908-6E061F982644}" dt="2022-07-14T08:45:08.101" v="5102" actId="790"/>
          <ac:spMkLst>
            <pc:docMk/>
            <pc:sldMk cId="3250581116" sldId="483"/>
            <ac:spMk id="6652" creationId="{747486E1-3E8D-4727-BBD4-0000D2CB2912}"/>
          </ac:spMkLst>
        </pc:spChg>
        <pc:spChg chg="mod">
          <ac:chgData name="Kolakowski, Artur" userId="9c34c8cc-b1df-44f6-bea5-dcf7a54ee35f" providerId="ADAL" clId="{19970B13-E101-4117-9908-6E061F982644}" dt="2022-07-14T08:45:08.101" v="5103" actId="790"/>
          <ac:spMkLst>
            <pc:docMk/>
            <pc:sldMk cId="3250581116" sldId="483"/>
            <ac:spMk id="6653" creationId="{160D7852-EF4C-4BE3-A293-CC09E4C69B0F}"/>
          </ac:spMkLst>
        </pc:spChg>
        <pc:spChg chg="mod">
          <ac:chgData name="Kolakowski, Artur" userId="9c34c8cc-b1df-44f6-bea5-dcf7a54ee35f" providerId="ADAL" clId="{19970B13-E101-4117-9908-6E061F982644}" dt="2022-07-14T08:45:08.101" v="5104" actId="790"/>
          <ac:spMkLst>
            <pc:docMk/>
            <pc:sldMk cId="3250581116" sldId="483"/>
            <ac:spMk id="6654" creationId="{AA0AEEB5-61AD-4CE7-AC9E-016A6310E629}"/>
          </ac:spMkLst>
        </pc:spChg>
        <pc:spChg chg="mod">
          <ac:chgData name="Kolakowski, Artur" userId="9c34c8cc-b1df-44f6-bea5-dcf7a54ee35f" providerId="ADAL" clId="{19970B13-E101-4117-9908-6E061F982644}" dt="2022-07-14T08:45:08.101" v="5105" actId="790"/>
          <ac:spMkLst>
            <pc:docMk/>
            <pc:sldMk cId="3250581116" sldId="483"/>
            <ac:spMk id="6655" creationId="{440729A2-C356-4549-8854-C14ADEBB30EC}"/>
          </ac:spMkLst>
        </pc:spChg>
        <pc:spChg chg="mod">
          <ac:chgData name="Kolakowski, Artur" userId="9c34c8cc-b1df-44f6-bea5-dcf7a54ee35f" providerId="ADAL" clId="{19970B13-E101-4117-9908-6E061F982644}" dt="2022-07-14T08:45:08.109" v="5106" actId="790"/>
          <ac:spMkLst>
            <pc:docMk/>
            <pc:sldMk cId="3250581116" sldId="483"/>
            <ac:spMk id="6656" creationId="{670583AC-BD1D-4870-A5B7-7FFB51C10E24}"/>
          </ac:spMkLst>
        </pc:spChg>
        <pc:spChg chg="mod">
          <ac:chgData name="Kolakowski, Artur" userId="9c34c8cc-b1df-44f6-bea5-dcf7a54ee35f" providerId="ADAL" clId="{19970B13-E101-4117-9908-6E061F982644}" dt="2022-07-14T08:45:08.111" v="5107" actId="790"/>
          <ac:spMkLst>
            <pc:docMk/>
            <pc:sldMk cId="3250581116" sldId="483"/>
            <ac:spMk id="6657" creationId="{61C8235E-E518-40AF-B2E0-A2ED8795EC2D}"/>
          </ac:spMkLst>
        </pc:spChg>
        <pc:spChg chg="mod">
          <ac:chgData name="Kolakowski, Artur" userId="9c34c8cc-b1df-44f6-bea5-dcf7a54ee35f" providerId="ADAL" clId="{19970B13-E101-4117-9908-6E061F982644}" dt="2022-07-14T08:45:08.111" v="5108" actId="790"/>
          <ac:spMkLst>
            <pc:docMk/>
            <pc:sldMk cId="3250581116" sldId="483"/>
            <ac:spMk id="6658" creationId="{132B2687-9036-4D9A-A0FA-9118F540CB73}"/>
          </ac:spMkLst>
        </pc:spChg>
        <pc:spChg chg="mod">
          <ac:chgData name="Kolakowski, Artur" userId="9c34c8cc-b1df-44f6-bea5-dcf7a54ee35f" providerId="ADAL" clId="{19970B13-E101-4117-9908-6E061F982644}" dt="2022-07-14T08:45:08.111" v="5109" actId="790"/>
          <ac:spMkLst>
            <pc:docMk/>
            <pc:sldMk cId="3250581116" sldId="483"/>
            <ac:spMk id="6659" creationId="{16D696E5-AC8E-416A-B926-4479428B3D0A}"/>
          </ac:spMkLst>
        </pc:spChg>
        <pc:spChg chg="mod">
          <ac:chgData name="Kolakowski, Artur" userId="9c34c8cc-b1df-44f6-bea5-dcf7a54ee35f" providerId="ADAL" clId="{19970B13-E101-4117-9908-6E061F982644}" dt="2022-07-14T08:45:08.111" v="5110" actId="790"/>
          <ac:spMkLst>
            <pc:docMk/>
            <pc:sldMk cId="3250581116" sldId="483"/>
            <ac:spMk id="6660" creationId="{26EBA3CE-73BC-4CB7-A8B2-F72778FC4B39}"/>
          </ac:spMkLst>
        </pc:spChg>
        <pc:spChg chg="mod">
          <ac:chgData name="Kolakowski, Artur" userId="9c34c8cc-b1df-44f6-bea5-dcf7a54ee35f" providerId="ADAL" clId="{19970B13-E101-4117-9908-6E061F982644}" dt="2022-07-14T08:45:08.111" v="5111" actId="790"/>
          <ac:spMkLst>
            <pc:docMk/>
            <pc:sldMk cId="3250581116" sldId="483"/>
            <ac:spMk id="6661" creationId="{4B9D9B7D-E1A5-4B8C-B87F-8D33C32AB18A}"/>
          </ac:spMkLst>
        </pc:spChg>
        <pc:spChg chg="mod">
          <ac:chgData name="Kolakowski, Artur" userId="9c34c8cc-b1df-44f6-bea5-dcf7a54ee35f" providerId="ADAL" clId="{19970B13-E101-4117-9908-6E061F982644}" dt="2022-07-14T08:45:08.111" v="5112" actId="790"/>
          <ac:spMkLst>
            <pc:docMk/>
            <pc:sldMk cId="3250581116" sldId="483"/>
            <ac:spMk id="6662" creationId="{E19D5B6A-2F5A-47C9-9599-2846ED8A6665}"/>
          </ac:spMkLst>
        </pc:spChg>
        <pc:spChg chg="mod">
          <ac:chgData name="Kolakowski, Artur" userId="9c34c8cc-b1df-44f6-bea5-dcf7a54ee35f" providerId="ADAL" clId="{19970B13-E101-4117-9908-6E061F982644}" dt="2022-07-14T08:45:08.120" v="5113" actId="790"/>
          <ac:spMkLst>
            <pc:docMk/>
            <pc:sldMk cId="3250581116" sldId="483"/>
            <ac:spMk id="6663" creationId="{26B61797-B623-40BD-8C42-37E22E09A795}"/>
          </ac:spMkLst>
        </pc:spChg>
        <pc:spChg chg="mod">
          <ac:chgData name="Kolakowski, Artur" userId="9c34c8cc-b1df-44f6-bea5-dcf7a54ee35f" providerId="ADAL" clId="{19970B13-E101-4117-9908-6E061F982644}" dt="2022-07-14T08:45:08.122" v="5114" actId="790"/>
          <ac:spMkLst>
            <pc:docMk/>
            <pc:sldMk cId="3250581116" sldId="483"/>
            <ac:spMk id="6664" creationId="{5DDA12BA-CE2D-47D4-9358-2F5EADF3BBEE}"/>
          </ac:spMkLst>
        </pc:spChg>
        <pc:spChg chg="mod">
          <ac:chgData name="Kolakowski, Artur" userId="9c34c8cc-b1df-44f6-bea5-dcf7a54ee35f" providerId="ADAL" clId="{19970B13-E101-4117-9908-6E061F982644}" dt="2022-07-14T08:45:08.122" v="5115" actId="790"/>
          <ac:spMkLst>
            <pc:docMk/>
            <pc:sldMk cId="3250581116" sldId="483"/>
            <ac:spMk id="6665" creationId="{18C86855-697D-4B66-B02D-4087A17B2E5D}"/>
          </ac:spMkLst>
        </pc:spChg>
        <pc:spChg chg="mod">
          <ac:chgData name="Kolakowski, Artur" userId="9c34c8cc-b1df-44f6-bea5-dcf7a54ee35f" providerId="ADAL" clId="{19970B13-E101-4117-9908-6E061F982644}" dt="2022-07-14T08:45:08.122" v="5116" actId="790"/>
          <ac:spMkLst>
            <pc:docMk/>
            <pc:sldMk cId="3250581116" sldId="483"/>
            <ac:spMk id="6666" creationId="{A42C6DD7-6F06-47D9-A8FE-29FF90548C2A}"/>
          </ac:spMkLst>
        </pc:spChg>
        <pc:spChg chg="mod">
          <ac:chgData name="Kolakowski, Artur" userId="9c34c8cc-b1df-44f6-bea5-dcf7a54ee35f" providerId="ADAL" clId="{19970B13-E101-4117-9908-6E061F982644}" dt="2022-07-14T08:45:08.122" v="5117" actId="790"/>
          <ac:spMkLst>
            <pc:docMk/>
            <pc:sldMk cId="3250581116" sldId="483"/>
            <ac:spMk id="6667" creationId="{CAF8DF45-CFF4-498C-AF88-DFE3F32EC767}"/>
          </ac:spMkLst>
        </pc:spChg>
        <pc:spChg chg="mod">
          <ac:chgData name="Kolakowski, Artur" userId="9c34c8cc-b1df-44f6-bea5-dcf7a54ee35f" providerId="ADAL" clId="{19970B13-E101-4117-9908-6E061F982644}" dt="2022-07-14T08:45:08.130" v="5118" actId="790"/>
          <ac:spMkLst>
            <pc:docMk/>
            <pc:sldMk cId="3250581116" sldId="483"/>
            <ac:spMk id="6668" creationId="{84B99EDC-1FAF-4181-B006-8FEA580C2F62}"/>
          </ac:spMkLst>
        </pc:spChg>
        <pc:spChg chg="mod">
          <ac:chgData name="Kolakowski, Artur" userId="9c34c8cc-b1df-44f6-bea5-dcf7a54ee35f" providerId="ADAL" clId="{19970B13-E101-4117-9908-6E061F982644}" dt="2022-07-14T08:45:08.130" v="5119" actId="790"/>
          <ac:spMkLst>
            <pc:docMk/>
            <pc:sldMk cId="3250581116" sldId="483"/>
            <ac:spMk id="6669" creationId="{1B62BC4B-0CB1-4330-86DD-83AB81D12890}"/>
          </ac:spMkLst>
        </pc:spChg>
        <pc:spChg chg="mod">
          <ac:chgData name="Kolakowski, Artur" userId="9c34c8cc-b1df-44f6-bea5-dcf7a54ee35f" providerId="ADAL" clId="{19970B13-E101-4117-9908-6E061F982644}" dt="2022-07-14T08:45:08.132" v="5120" actId="790"/>
          <ac:spMkLst>
            <pc:docMk/>
            <pc:sldMk cId="3250581116" sldId="483"/>
            <ac:spMk id="6670" creationId="{E1364392-662E-4378-BA79-B9662BB5A05B}"/>
          </ac:spMkLst>
        </pc:spChg>
        <pc:spChg chg="mod">
          <ac:chgData name="Kolakowski, Artur" userId="9c34c8cc-b1df-44f6-bea5-dcf7a54ee35f" providerId="ADAL" clId="{19970B13-E101-4117-9908-6E061F982644}" dt="2022-07-14T08:45:08.132" v="5121" actId="790"/>
          <ac:spMkLst>
            <pc:docMk/>
            <pc:sldMk cId="3250581116" sldId="483"/>
            <ac:spMk id="6671" creationId="{2E2C0E71-3962-4DAB-BD6C-8F5738D93079}"/>
          </ac:spMkLst>
        </pc:spChg>
        <pc:spChg chg="mod">
          <ac:chgData name="Kolakowski, Artur" userId="9c34c8cc-b1df-44f6-bea5-dcf7a54ee35f" providerId="ADAL" clId="{19970B13-E101-4117-9908-6E061F982644}" dt="2022-07-14T08:45:08.132" v="5122" actId="790"/>
          <ac:spMkLst>
            <pc:docMk/>
            <pc:sldMk cId="3250581116" sldId="483"/>
            <ac:spMk id="6672" creationId="{B8FE8036-F086-449F-86C3-B06A303AC684}"/>
          </ac:spMkLst>
        </pc:spChg>
        <pc:spChg chg="mod">
          <ac:chgData name="Kolakowski, Artur" userId="9c34c8cc-b1df-44f6-bea5-dcf7a54ee35f" providerId="ADAL" clId="{19970B13-E101-4117-9908-6E061F982644}" dt="2022-07-14T08:45:08.132" v="5123" actId="790"/>
          <ac:spMkLst>
            <pc:docMk/>
            <pc:sldMk cId="3250581116" sldId="483"/>
            <ac:spMk id="6673" creationId="{B0C77F98-B283-4462-9B9C-2997BCA05C78}"/>
          </ac:spMkLst>
        </pc:spChg>
        <pc:spChg chg="mod">
          <ac:chgData name="Kolakowski, Artur" userId="9c34c8cc-b1df-44f6-bea5-dcf7a54ee35f" providerId="ADAL" clId="{19970B13-E101-4117-9908-6E061F982644}" dt="2022-07-14T08:45:08.132" v="5124" actId="790"/>
          <ac:spMkLst>
            <pc:docMk/>
            <pc:sldMk cId="3250581116" sldId="483"/>
            <ac:spMk id="6674" creationId="{1AE9E51F-DAED-4888-8D8B-9769A7891953}"/>
          </ac:spMkLst>
        </pc:spChg>
        <pc:spChg chg="mod">
          <ac:chgData name="Kolakowski, Artur" userId="9c34c8cc-b1df-44f6-bea5-dcf7a54ee35f" providerId="ADAL" clId="{19970B13-E101-4117-9908-6E061F982644}" dt="2022-07-14T08:45:08.140" v="5125" actId="790"/>
          <ac:spMkLst>
            <pc:docMk/>
            <pc:sldMk cId="3250581116" sldId="483"/>
            <ac:spMk id="6675" creationId="{36D0B589-469A-4D31-8478-5D229A3A7F38}"/>
          </ac:spMkLst>
        </pc:spChg>
        <pc:spChg chg="mod">
          <ac:chgData name="Kolakowski, Artur" userId="9c34c8cc-b1df-44f6-bea5-dcf7a54ee35f" providerId="ADAL" clId="{19970B13-E101-4117-9908-6E061F982644}" dt="2022-07-14T08:45:08.142" v="5126" actId="790"/>
          <ac:spMkLst>
            <pc:docMk/>
            <pc:sldMk cId="3250581116" sldId="483"/>
            <ac:spMk id="6676" creationId="{4E38AAA0-C1AA-491B-BE90-7A37F6099619}"/>
          </ac:spMkLst>
        </pc:spChg>
        <pc:spChg chg="mod">
          <ac:chgData name="Kolakowski, Artur" userId="9c34c8cc-b1df-44f6-bea5-dcf7a54ee35f" providerId="ADAL" clId="{19970B13-E101-4117-9908-6E061F982644}" dt="2022-07-14T08:45:08.142" v="5127" actId="790"/>
          <ac:spMkLst>
            <pc:docMk/>
            <pc:sldMk cId="3250581116" sldId="483"/>
            <ac:spMk id="6677" creationId="{A5A7A011-C520-4253-95C3-6C22ED403ADD}"/>
          </ac:spMkLst>
        </pc:spChg>
        <pc:spChg chg="mod">
          <ac:chgData name="Kolakowski, Artur" userId="9c34c8cc-b1df-44f6-bea5-dcf7a54ee35f" providerId="ADAL" clId="{19970B13-E101-4117-9908-6E061F982644}" dt="2022-07-14T08:45:08.142" v="5128" actId="790"/>
          <ac:spMkLst>
            <pc:docMk/>
            <pc:sldMk cId="3250581116" sldId="483"/>
            <ac:spMk id="6678" creationId="{EDFEF138-4EDC-4EB6-B879-EC9E63B09998}"/>
          </ac:spMkLst>
        </pc:spChg>
        <pc:spChg chg="mod">
          <ac:chgData name="Kolakowski, Artur" userId="9c34c8cc-b1df-44f6-bea5-dcf7a54ee35f" providerId="ADAL" clId="{19970B13-E101-4117-9908-6E061F982644}" dt="2022-07-14T08:45:08.142" v="5129" actId="790"/>
          <ac:spMkLst>
            <pc:docMk/>
            <pc:sldMk cId="3250581116" sldId="483"/>
            <ac:spMk id="6679" creationId="{AAE17D25-E828-4522-9E6F-FDA839345459}"/>
          </ac:spMkLst>
        </pc:spChg>
        <pc:spChg chg="mod">
          <ac:chgData name="Kolakowski, Artur" userId="9c34c8cc-b1df-44f6-bea5-dcf7a54ee35f" providerId="ADAL" clId="{19970B13-E101-4117-9908-6E061F982644}" dt="2022-07-14T08:45:08.150" v="5130" actId="790"/>
          <ac:spMkLst>
            <pc:docMk/>
            <pc:sldMk cId="3250581116" sldId="483"/>
            <ac:spMk id="6680" creationId="{5656F979-6743-4C86-9BD9-5A388A385EFD}"/>
          </ac:spMkLst>
        </pc:spChg>
        <pc:spChg chg="mod">
          <ac:chgData name="Kolakowski, Artur" userId="9c34c8cc-b1df-44f6-bea5-dcf7a54ee35f" providerId="ADAL" clId="{19970B13-E101-4117-9908-6E061F982644}" dt="2022-07-14T08:45:08.152" v="5131" actId="790"/>
          <ac:spMkLst>
            <pc:docMk/>
            <pc:sldMk cId="3250581116" sldId="483"/>
            <ac:spMk id="6681" creationId="{9CC00510-7C0A-4335-A06F-3B01781841E5}"/>
          </ac:spMkLst>
        </pc:spChg>
        <pc:spChg chg="mod">
          <ac:chgData name="Kolakowski, Artur" userId="9c34c8cc-b1df-44f6-bea5-dcf7a54ee35f" providerId="ADAL" clId="{19970B13-E101-4117-9908-6E061F982644}" dt="2022-07-14T08:45:08.152" v="5132" actId="790"/>
          <ac:spMkLst>
            <pc:docMk/>
            <pc:sldMk cId="3250581116" sldId="483"/>
            <ac:spMk id="6682" creationId="{B325DF63-0F20-47AD-A12D-34FC63DEBEDA}"/>
          </ac:spMkLst>
        </pc:spChg>
        <pc:spChg chg="mod">
          <ac:chgData name="Kolakowski, Artur" userId="9c34c8cc-b1df-44f6-bea5-dcf7a54ee35f" providerId="ADAL" clId="{19970B13-E101-4117-9908-6E061F982644}" dt="2022-07-14T08:45:08.152" v="5133" actId="790"/>
          <ac:spMkLst>
            <pc:docMk/>
            <pc:sldMk cId="3250581116" sldId="483"/>
            <ac:spMk id="6683" creationId="{7D1E04F2-F3EB-42F6-9ED5-8D17303D43CC}"/>
          </ac:spMkLst>
        </pc:spChg>
        <pc:spChg chg="mod">
          <ac:chgData name="Kolakowski, Artur" userId="9c34c8cc-b1df-44f6-bea5-dcf7a54ee35f" providerId="ADAL" clId="{19970B13-E101-4117-9908-6E061F982644}" dt="2022-07-14T08:45:08.152" v="5134" actId="790"/>
          <ac:spMkLst>
            <pc:docMk/>
            <pc:sldMk cId="3250581116" sldId="483"/>
            <ac:spMk id="6684" creationId="{F1C7046F-0195-4C2B-91C5-170122BEDF05}"/>
          </ac:spMkLst>
        </pc:spChg>
        <pc:spChg chg="mod">
          <ac:chgData name="Kolakowski, Artur" userId="9c34c8cc-b1df-44f6-bea5-dcf7a54ee35f" providerId="ADAL" clId="{19970B13-E101-4117-9908-6E061F982644}" dt="2022-07-14T08:45:08.152" v="5135" actId="790"/>
          <ac:spMkLst>
            <pc:docMk/>
            <pc:sldMk cId="3250581116" sldId="483"/>
            <ac:spMk id="6685" creationId="{08ECD5DD-032D-44A6-A968-310907E03075}"/>
          </ac:spMkLst>
        </pc:spChg>
        <pc:spChg chg="mod">
          <ac:chgData name="Kolakowski, Artur" userId="9c34c8cc-b1df-44f6-bea5-dcf7a54ee35f" providerId="ADAL" clId="{19970B13-E101-4117-9908-6E061F982644}" dt="2022-07-14T08:45:08.152" v="5136" actId="790"/>
          <ac:spMkLst>
            <pc:docMk/>
            <pc:sldMk cId="3250581116" sldId="483"/>
            <ac:spMk id="6686" creationId="{6E4CD649-242B-46B9-B512-32C5A280DB40}"/>
          </ac:spMkLst>
        </pc:spChg>
        <pc:spChg chg="mod">
          <ac:chgData name="Kolakowski, Artur" userId="9c34c8cc-b1df-44f6-bea5-dcf7a54ee35f" providerId="ADAL" clId="{19970B13-E101-4117-9908-6E061F982644}" dt="2022-07-14T08:45:08.160" v="5137" actId="790"/>
          <ac:spMkLst>
            <pc:docMk/>
            <pc:sldMk cId="3250581116" sldId="483"/>
            <ac:spMk id="6687" creationId="{FC54CABC-731C-4F4F-B121-65D6F8304B87}"/>
          </ac:spMkLst>
        </pc:spChg>
        <pc:spChg chg="mod">
          <ac:chgData name="Kolakowski, Artur" userId="9c34c8cc-b1df-44f6-bea5-dcf7a54ee35f" providerId="ADAL" clId="{19970B13-E101-4117-9908-6E061F982644}" dt="2022-07-14T08:45:08.162" v="5138" actId="790"/>
          <ac:spMkLst>
            <pc:docMk/>
            <pc:sldMk cId="3250581116" sldId="483"/>
            <ac:spMk id="6688" creationId="{133BB088-2419-467E-A54D-F1FA6987B354}"/>
          </ac:spMkLst>
        </pc:spChg>
        <pc:spChg chg="mod">
          <ac:chgData name="Kolakowski, Artur" userId="9c34c8cc-b1df-44f6-bea5-dcf7a54ee35f" providerId="ADAL" clId="{19970B13-E101-4117-9908-6E061F982644}" dt="2022-07-14T08:45:08.162" v="5139" actId="790"/>
          <ac:spMkLst>
            <pc:docMk/>
            <pc:sldMk cId="3250581116" sldId="483"/>
            <ac:spMk id="6689" creationId="{96C73396-31B3-4922-973F-F53D30F0A8AD}"/>
          </ac:spMkLst>
        </pc:spChg>
        <pc:spChg chg="mod">
          <ac:chgData name="Kolakowski, Artur" userId="9c34c8cc-b1df-44f6-bea5-dcf7a54ee35f" providerId="ADAL" clId="{19970B13-E101-4117-9908-6E061F982644}" dt="2022-07-14T08:45:08.162" v="5140" actId="790"/>
          <ac:spMkLst>
            <pc:docMk/>
            <pc:sldMk cId="3250581116" sldId="483"/>
            <ac:spMk id="6690" creationId="{A63DE86A-39C1-4B90-8897-504E16FFC5D2}"/>
          </ac:spMkLst>
        </pc:spChg>
        <pc:spChg chg="mod">
          <ac:chgData name="Kolakowski, Artur" userId="9c34c8cc-b1df-44f6-bea5-dcf7a54ee35f" providerId="ADAL" clId="{19970B13-E101-4117-9908-6E061F982644}" dt="2022-07-14T08:45:08.162" v="5141" actId="790"/>
          <ac:spMkLst>
            <pc:docMk/>
            <pc:sldMk cId="3250581116" sldId="483"/>
            <ac:spMk id="6691" creationId="{57363E81-9609-4023-A754-AD8B6D5B50E8}"/>
          </ac:spMkLst>
        </pc:spChg>
        <pc:spChg chg="mod">
          <ac:chgData name="Kolakowski, Artur" userId="9c34c8cc-b1df-44f6-bea5-dcf7a54ee35f" providerId="ADAL" clId="{19970B13-E101-4117-9908-6E061F982644}" dt="2022-07-14T08:45:08.162" v="5142" actId="790"/>
          <ac:spMkLst>
            <pc:docMk/>
            <pc:sldMk cId="3250581116" sldId="483"/>
            <ac:spMk id="6692" creationId="{C3B9F951-C864-4BC0-A57E-41CC23285132}"/>
          </ac:spMkLst>
        </pc:spChg>
        <pc:spChg chg="mod">
          <ac:chgData name="Kolakowski, Artur" userId="9c34c8cc-b1df-44f6-bea5-dcf7a54ee35f" providerId="ADAL" clId="{19970B13-E101-4117-9908-6E061F982644}" dt="2022-07-14T08:45:08.170" v="5143" actId="790"/>
          <ac:spMkLst>
            <pc:docMk/>
            <pc:sldMk cId="3250581116" sldId="483"/>
            <ac:spMk id="6693" creationId="{C6570ED4-5DBB-492D-9A05-BF50C941902C}"/>
          </ac:spMkLst>
        </pc:spChg>
        <pc:spChg chg="mod">
          <ac:chgData name="Kolakowski, Artur" userId="9c34c8cc-b1df-44f6-bea5-dcf7a54ee35f" providerId="ADAL" clId="{19970B13-E101-4117-9908-6E061F982644}" dt="2022-07-14T08:45:08.172" v="5144" actId="790"/>
          <ac:spMkLst>
            <pc:docMk/>
            <pc:sldMk cId="3250581116" sldId="483"/>
            <ac:spMk id="6694" creationId="{B9EF8582-D96C-4852-A620-1544D631C583}"/>
          </ac:spMkLst>
        </pc:spChg>
        <pc:spChg chg="mod">
          <ac:chgData name="Kolakowski, Artur" userId="9c34c8cc-b1df-44f6-bea5-dcf7a54ee35f" providerId="ADAL" clId="{19970B13-E101-4117-9908-6E061F982644}" dt="2022-07-14T08:45:08.172" v="5145" actId="790"/>
          <ac:spMkLst>
            <pc:docMk/>
            <pc:sldMk cId="3250581116" sldId="483"/>
            <ac:spMk id="6695" creationId="{CB47D1EC-62DA-4846-80C8-E796CFEF1CAB}"/>
          </ac:spMkLst>
        </pc:spChg>
        <pc:spChg chg="mod">
          <ac:chgData name="Kolakowski, Artur" userId="9c34c8cc-b1df-44f6-bea5-dcf7a54ee35f" providerId="ADAL" clId="{19970B13-E101-4117-9908-6E061F982644}" dt="2022-07-14T08:45:08.172" v="5146" actId="790"/>
          <ac:spMkLst>
            <pc:docMk/>
            <pc:sldMk cId="3250581116" sldId="483"/>
            <ac:spMk id="6696" creationId="{65475ED0-DFC7-4687-9AE2-B537790BB630}"/>
          </ac:spMkLst>
        </pc:spChg>
        <pc:spChg chg="mod">
          <ac:chgData name="Kolakowski, Artur" userId="9c34c8cc-b1df-44f6-bea5-dcf7a54ee35f" providerId="ADAL" clId="{19970B13-E101-4117-9908-6E061F982644}" dt="2022-07-14T08:45:08.172" v="5147" actId="790"/>
          <ac:spMkLst>
            <pc:docMk/>
            <pc:sldMk cId="3250581116" sldId="483"/>
            <ac:spMk id="6697" creationId="{7042F688-7C2B-4CFA-9D89-65F94A9CF1F5}"/>
          </ac:spMkLst>
        </pc:spChg>
        <pc:spChg chg="mod">
          <ac:chgData name="Kolakowski, Artur" userId="9c34c8cc-b1df-44f6-bea5-dcf7a54ee35f" providerId="ADAL" clId="{19970B13-E101-4117-9908-6E061F982644}" dt="2022-07-14T08:45:08.172" v="5148" actId="790"/>
          <ac:spMkLst>
            <pc:docMk/>
            <pc:sldMk cId="3250581116" sldId="483"/>
            <ac:spMk id="6698" creationId="{CFDDEF4F-7DFA-45D8-9011-BD843FC665E1}"/>
          </ac:spMkLst>
        </pc:spChg>
        <pc:spChg chg="mod">
          <ac:chgData name="Kolakowski, Artur" userId="9c34c8cc-b1df-44f6-bea5-dcf7a54ee35f" providerId="ADAL" clId="{19970B13-E101-4117-9908-6E061F982644}" dt="2022-07-14T08:45:08.180" v="5149" actId="790"/>
          <ac:spMkLst>
            <pc:docMk/>
            <pc:sldMk cId="3250581116" sldId="483"/>
            <ac:spMk id="6699" creationId="{1872D008-35B6-4773-A857-580E849C8C09}"/>
          </ac:spMkLst>
        </pc:spChg>
        <pc:spChg chg="mod">
          <ac:chgData name="Kolakowski, Artur" userId="9c34c8cc-b1df-44f6-bea5-dcf7a54ee35f" providerId="ADAL" clId="{19970B13-E101-4117-9908-6E061F982644}" dt="2022-07-14T08:45:08.182" v="5150" actId="790"/>
          <ac:spMkLst>
            <pc:docMk/>
            <pc:sldMk cId="3250581116" sldId="483"/>
            <ac:spMk id="6700" creationId="{F7B60253-0FD5-47B8-9AAF-EEBD445DAAB3}"/>
          </ac:spMkLst>
        </pc:spChg>
        <pc:spChg chg="mod">
          <ac:chgData name="Kolakowski, Artur" userId="9c34c8cc-b1df-44f6-bea5-dcf7a54ee35f" providerId="ADAL" clId="{19970B13-E101-4117-9908-6E061F982644}" dt="2022-07-14T08:45:08.182" v="5151" actId="790"/>
          <ac:spMkLst>
            <pc:docMk/>
            <pc:sldMk cId="3250581116" sldId="483"/>
            <ac:spMk id="6701" creationId="{0765E1E8-F574-4C7A-A555-382330E30E5D}"/>
          </ac:spMkLst>
        </pc:spChg>
        <pc:spChg chg="mod">
          <ac:chgData name="Kolakowski, Artur" userId="9c34c8cc-b1df-44f6-bea5-dcf7a54ee35f" providerId="ADAL" clId="{19970B13-E101-4117-9908-6E061F982644}" dt="2022-07-14T08:45:08.182" v="5152" actId="790"/>
          <ac:spMkLst>
            <pc:docMk/>
            <pc:sldMk cId="3250581116" sldId="483"/>
            <ac:spMk id="6702" creationId="{11FA54C3-FD36-422E-BD66-4CB9B668DC6B}"/>
          </ac:spMkLst>
        </pc:spChg>
        <pc:spChg chg="mod">
          <ac:chgData name="Kolakowski, Artur" userId="9c34c8cc-b1df-44f6-bea5-dcf7a54ee35f" providerId="ADAL" clId="{19970B13-E101-4117-9908-6E061F982644}" dt="2022-07-14T08:45:08.182" v="5153" actId="790"/>
          <ac:spMkLst>
            <pc:docMk/>
            <pc:sldMk cId="3250581116" sldId="483"/>
            <ac:spMk id="6703" creationId="{51B9B1E8-FA3A-4B55-9F3F-ABBA94E6E01F}"/>
          </ac:spMkLst>
        </pc:spChg>
        <pc:spChg chg="mod">
          <ac:chgData name="Kolakowski, Artur" userId="9c34c8cc-b1df-44f6-bea5-dcf7a54ee35f" providerId="ADAL" clId="{19970B13-E101-4117-9908-6E061F982644}" dt="2022-07-14T08:45:08.182" v="5154" actId="790"/>
          <ac:spMkLst>
            <pc:docMk/>
            <pc:sldMk cId="3250581116" sldId="483"/>
            <ac:spMk id="6704" creationId="{B70FF291-D45E-4514-8E3F-0C8ED5D5D35E}"/>
          </ac:spMkLst>
        </pc:spChg>
        <pc:spChg chg="mod">
          <ac:chgData name="Kolakowski, Artur" userId="9c34c8cc-b1df-44f6-bea5-dcf7a54ee35f" providerId="ADAL" clId="{19970B13-E101-4117-9908-6E061F982644}" dt="2022-07-14T08:45:08.190" v="5155" actId="790"/>
          <ac:spMkLst>
            <pc:docMk/>
            <pc:sldMk cId="3250581116" sldId="483"/>
            <ac:spMk id="6705" creationId="{670ED35B-1128-4D3A-8820-BE5A621ABD3A}"/>
          </ac:spMkLst>
        </pc:spChg>
        <pc:spChg chg="mod">
          <ac:chgData name="Kolakowski, Artur" userId="9c34c8cc-b1df-44f6-bea5-dcf7a54ee35f" providerId="ADAL" clId="{19970B13-E101-4117-9908-6E061F982644}" dt="2022-07-14T08:45:08.190" v="5156" actId="790"/>
          <ac:spMkLst>
            <pc:docMk/>
            <pc:sldMk cId="3250581116" sldId="483"/>
            <ac:spMk id="6706" creationId="{DE87EAB8-2E7E-490C-ADBD-D610337F88DE}"/>
          </ac:spMkLst>
        </pc:spChg>
        <pc:spChg chg="mod">
          <ac:chgData name="Kolakowski, Artur" userId="9c34c8cc-b1df-44f6-bea5-dcf7a54ee35f" providerId="ADAL" clId="{19970B13-E101-4117-9908-6E061F982644}" dt="2022-07-14T08:45:08.192" v="5157" actId="790"/>
          <ac:spMkLst>
            <pc:docMk/>
            <pc:sldMk cId="3250581116" sldId="483"/>
            <ac:spMk id="6707" creationId="{8921BD09-73C6-4954-B569-B787D1F218BC}"/>
          </ac:spMkLst>
        </pc:spChg>
        <pc:spChg chg="mod">
          <ac:chgData name="Kolakowski, Artur" userId="9c34c8cc-b1df-44f6-bea5-dcf7a54ee35f" providerId="ADAL" clId="{19970B13-E101-4117-9908-6E061F982644}" dt="2022-07-14T08:45:08.192" v="5158" actId="790"/>
          <ac:spMkLst>
            <pc:docMk/>
            <pc:sldMk cId="3250581116" sldId="483"/>
            <ac:spMk id="6708" creationId="{9154A303-79B9-4615-B77A-5147CC59192F}"/>
          </ac:spMkLst>
        </pc:spChg>
        <pc:spChg chg="mod">
          <ac:chgData name="Kolakowski, Artur" userId="9c34c8cc-b1df-44f6-bea5-dcf7a54ee35f" providerId="ADAL" clId="{19970B13-E101-4117-9908-6E061F982644}" dt="2022-07-14T08:45:08.192" v="5159" actId="790"/>
          <ac:spMkLst>
            <pc:docMk/>
            <pc:sldMk cId="3250581116" sldId="483"/>
            <ac:spMk id="6709" creationId="{697B2B83-C1AD-401F-B19C-35B3220A7E46}"/>
          </ac:spMkLst>
        </pc:spChg>
        <pc:spChg chg="mod">
          <ac:chgData name="Kolakowski, Artur" userId="9c34c8cc-b1df-44f6-bea5-dcf7a54ee35f" providerId="ADAL" clId="{19970B13-E101-4117-9908-6E061F982644}" dt="2022-07-14T08:45:08.192" v="5160" actId="790"/>
          <ac:spMkLst>
            <pc:docMk/>
            <pc:sldMk cId="3250581116" sldId="483"/>
            <ac:spMk id="6710" creationId="{8242B092-FF6D-402A-9B5A-54911DF95918}"/>
          </ac:spMkLst>
        </pc:spChg>
        <pc:spChg chg="mod">
          <ac:chgData name="Kolakowski, Artur" userId="9c34c8cc-b1df-44f6-bea5-dcf7a54ee35f" providerId="ADAL" clId="{19970B13-E101-4117-9908-6E061F982644}" dt="2022-07-14T08:45:08.192" v="5161" actId="790"/>
          <ac:spMkLst>
            <pc:docMk/>
            <pc:sldMk cId="3250581116" sldId="483"/>
            <ac:spMk id="6711" creationId="{200EB0EA-8094-4AE9-8763-E78DDDE82EAA}"/>
          </ac:spMkLst>
        </pc:spChg>
        <pc:spChg chg="mod">
          <ac:chgData name="Kolakowski, Artur" userId="9c34c8cc-b1df-44f6-bea5-dcf7a54ee35f" providerId="ADAL" clId="{19970B13-E101-4117-9908-6E061F982644}" dt="2022-07-14T08:45:08.200" v="5162" actId="790"/>
          <ac:spMkLst>
            <pc:docMk/>
            <pc:sldMk cId="3250581116" sldId="483"/>
            <ac:spMk id="6712" creationId="{8F10F9C7-9F27-4F32-910C-747CBDDD3F34}"/>
          </ac:spMkLst>
        </pc:spChg>
        <pc:spChg chg="mod">
          <ac:chgData name="Kolakowski, Artur" userId="9c34c8cc-b1df-44f6-bea5-dcf7a54ee35f" providerId="ADAL" clId="{19970B13-E101-4117-9908-6E061F982644}" dt="2022-07-14T08:45:08.202" v="5163" actId="790"/>
          <ac:spMkLst>
            <pc:docMk/>
            <pc:sldMk cId="3250581116" sldId="483"/>
            <ac:spMk id="6713" creationId="{9066D45F-DBED-41D9-9D20-424FC99F36A3}"/>
          </ac:spMkLst>
        </pc:spChg>
        <pc:spChg chg="mod">
          <ac:chgData name="Kolakowski, Artur" userId="9c34c8cc-b1df-44f6-bea5-dcf7a54ee35f" providerId="ADAL" clId="{19970B13-E101-4117-9908-6E061F982644}" dt="2022-07-14T08:45:08.202" v="5164" actId="790"/>
          <ac:spMkLst>
            <pc:docMk/>
            <pc:sldMk cId="3250581116" sldId="483"/>
            <ac:spMk id="6714" creationId="{634B1706-CA23-43A2-B414-CAD4F72A4ED2}"/>
          </ac:spMkLst>
        </pc:spChg>
        <pc:spChg chg="mod">
          <ac:chgData name="Kolakowski, Artur" userId="9c34c8cc-b1df-44f6-bea5-dcf7a54ee35f" providerId="ADAL" clId="{19970B13-E101-4117-9908-6E061F982644}" dt="2022-07-14T08:45:08.202" v="5165" actId="790"/>
          <ac:spMkLst>
            <pc:docMk/>
            <pc:sldMk cId="3250581116" sldId="483"/>
            <ac:spMk id="6715" creationId="{72EB4ACE-442E-46B3-ACE9-D676E58A32B3}"/>
          </ac:spMkLst>
        </pc:spChg>
        <pc:spChg chg="mod">
          <ac:chgData name="Kolakowski, Artur" userId="9c34c8cc-b1df-44f6-bea5-dcf7a54ee35f" providerId="ADAL" clId="{19970B13-E101-4117-9908-6E061F982644}" dt="2022-07-14T08:45:08.202" v="5166" actId="790"/>
          <ac:spMkLst>
            <pc:docMk/>
            <pc:sldMk cId="3250581116" sldId="483"/>
            <ac:spMk id="6716" creationId="{EE9D5F8B-EB6D-46A0-BF02-4E03808BA29B}"/>
          </ac:spMkLst>
        </pc:spChg>
        <pc:spChg chg="mod">
          <ac:chgData name="Kolakowski, Artur" userId="9c34c8cc-b1df-44f6-bea5-dcf7a54ee35f" providerId="ADAL" clId="{19970B13-E101-4117-9908-6E061F982644}" dt="2022-07-14T08:45:08.202" v="5167" actId="790"/>
          <ac:spMkLst>
            <pc:docMk/>
            <pc:sldMk cId="3250581116" sldId="483"/>
            <ac:spMk id="6717" creationId="{6FD67676-8593-4000-B570-822A52499FF0}"/>
          </ac:spMkLst>
        </pc:spChg>
        <pc:spChg chg="mod">
          <ac:chgData name="Kolakowski, Artur" userId="9c34c8cc-b1df-44f6-bea5-dcf7a54ee35f" providerId="ADAL" clId="{19970B13-E101-4117-9908-6E061F982644}" dt="2022-07-14T08:45:08.211" v="5168" actId="790"/>
          <ac:spMkLst>
            <pc:docMk/>
            <pc:sldMk cId="3250581116" sldId="483"/>
            <ac:spMk id="6718" creationId="{5C535FCE-1031-4F14-991D-1E4F384BCB7C}"/>
          </ac:spMkLst>
        </pc:spChg>
        <pc:spChg chg="mod">
          <ac:chgData name="Kolakowski, Artur" userId="9c34c8cc-b1df-44f6-bea5-dcf7a54ee35f" providerId="ADAL" clId="{19970B13-E101-4117-9908-6E061F982644}" dt="2022-07-14T08:45:08.213" v="5169" actId="790"/>
          <ac:spMkLst>
            <pc:docMk/>
            <pc:sldMk cId="3250581116" sldId="483"/>
            <ac:spMk id="6719" creationId="{2AF6C959-7CE7-42E7-9560-2D314F665B98}"/>
          </ac:spMkLst>
        </pc:spChg>
        <pc:spChg chg="mod">
          <ac:chgData name="Kolakowski, Artur" userId="9c34c8cc-b1df-44f6-bea5-dcf7a54ee35f" providerId="ADAL" clId="{19970B13-E101-4117-9908-6E061F982644}" dt="2022-07-14T08:45:08.213" v="5170" actId="790"/>
          <ac:spMkLst>
            <pc:docMk/>
            <pc:sldMk cId="3250581116" sldId="483"/>
            <ac:spMk id="6720" creationId="{22EDA427-3E0B-4306-9448-B446BD775092}"/>
          </ac:spMkLst>
        </pc:spChg>
        <pc:spChg chg="mod">
          <ac:chgData name="Kolakowski, Artur" userId="9c34c8cc-b1df-44f6-bea5-dcf7a54ee35f" providerId="ADAL" clId="{19970B13-E101-4117-9908-6E061F982644}" dt="2022-07-14T08:45:08.213" v="5171" actId="790"/>
          <ac:spMkLst>
            <pc:docMk/>
            <pc:sldMk cId="3250581116" sldId="483"/>
            <ac:spMk id="6721" creationId="{410E3EDE-3B09-465D-AB00-977D76D6E592}"/>
          </ac:spMkLst>
        </pc:spChg>
        <pc:spChg chg="mod">
          <ac:chgData name="Kolakowski, Artur" userId="9c34c8cc-b1df-44f6-bea5-dcf7a54ee35f" providerId="ADAL" clId="{19970B13-E101-4117-9908-6E061F982644}" dt="2022-07-14T08:45:08.213" v="5172" actId="790"/>
          <ac:spMkLst>
            <pc:docMk/>
            <pc:sldMk cId="3250581116" sldId="483"/>
            <ac:spMk id="6722" creationId="{0C911626-8D27-466C-948A-87EA9EF1BC5D}"/>
          </ac:spMkLst>
        </pc:spChg>
        <pc:spChg chg="mod">
          <ac:chgData name="Kolakowski, Artur" userId="9c34c8cc-b1df-44f6-bea5-dcf7a54ee35f" providerId="ADAL" clId="{19970B13-E101-4117-9908-6E061F982644}" dt="2022-07-14T08:45:08.213" v="5173" actId="790"/>
          <ac:spMkLst>
            <pc:docMk/>
            <pc:sldMk cId="3250581116" sldId="483"/>
            <ac:spMk id="6723" creationId="{B2D5FC24-025B-44C2-B828-02C68B55E62B}"/>
          </ac:spMkLst>
        </pc:spChg>
        <pc:spChg chg="mod">
          <ac:chgData name="Kolakowski, Artur" userId="9c34c8cc-b1df-44f6-bea5-dcf7a54ee35f" providerId="ADAL" clId="{19970B13-E101-4117-9908-6E061F982644}" dt="2022-07-14T08:45:08.221" v="5174" actId="790"/>
          <ac:spMkLst>
            <pc:docMk/>
            <pc:sldMk cId="3250581116" sldId="483"/>
            <ac:spMk id="6724" creationId="{1D4663E3-320F-411D-90AF-E0305F773AE7}"/>
          </ac:spMkLst>
        </pc:spChg>
        <pc:spChg chg="mod">
          <ac:chgData name="Kolakowski, Artur" userId="9c34c8cc-b1df-44f6-bea5-dcf7a54ee35f" providerId="ADAL" clId="{19970B13-E101-4117-9908-6E061F982644}" dt="2022-07-14T08:45:08.223" v="5175" actId="790"/>
          <ac:spMkLst>
            <pc:docMk/>
            <pc:sldMk cId="3250581116" sldId="483"/>
            <ac:spMk id="6725" creationId="{B33D680A-189F-457C-BE42-3BC945FEE653}"/>
          </ac:spMkLst>
        </pc:spChg>
        <pc:spChg chg="mod">
          <ac:chgData name="Kolakowski, Artur" userId="9c34c8cc-b1df-44f6-bea5-dcf7a54ee35f" providerId="ADAL" clId="{19970B13-E101-4117-9908-6E061F982644}" dt="2022-07-14T08:45:08.223" v="5176" actId="790"/>
          <ac:spMkLst>
            <pc:docMk/>
            <pc:sldMk cId="3250581116" sldId="483"/>
            <ac:spMk id="6726" creationId="{536F22DD-6FB5-4522-9CB3-4C1BE8C03077}"/>
          </ac:spMkLst>
        </pc:spChg>
        <pc:spChg chg="mod">
          <ac:chgData name="Kolakowski, Artur" userId="9c34c8cc-b1df-44f6-bea5-dcf7a54ee35f" providerId="ADAL" clId="{19970B13-E101-4117-9908-6E061F982644}" dt="2022-07-14T08:45:08.223" v="5177" actId="790"/>
          <ac:spMkLst>
            <pc:docMk/>
            <pc:sldMk cId="3250581116" sldId="483"/>
            <ac:spMk id="6727" creationId="{4D7ED0CB-CD2C-4195-910F-A75AE0534046}"/>
          </ac:spMkLst>
        </pc:spChg>
        <pc:spChg chg="mod">
          <ac:chgData name="Kolakowski, Artur" userId="9c34c8cc-b1df-44f6-bea5-dcf7a54ee35f" providerId="ADAL" clId="{19970B13-E101-4117-9908-6E061F982644}" dt="2022-07-14T08:45:08.223" v="5178" actId="790"/>
          <ac:spMkLst>
            <pc:docMk/>
            <pc:sldMk cId="3250581116" sldId="483"/>
            <ac:spMk id="6728" creationId="{2EEB84DB-806A-46E1-B37F-4C2DF45C1E2E}"/>
          </ac:spMkLst>
        </pc:spChg>
        <pc:spChg chg="mod">
          <ac:chgData name="Kolakowski, Artur" userId="9c34c8cc-b1df-44f6-bea5-dcf7a54ee35f" providerId="ADAL" clId="{19970B13-E101-4117-9908-6E061F982644}" dt="2022-07-14T08:45:08.223" v="5179" actId="790"/>
          <ac:spMkLst>
            <pc:docMk/>
            <pc:sldMk cId="3250581116" sldId="483"/>
            <ac:spMk id="6729" creationId="{5D4A8669-867B-4C88-9A0C-83BB84433F41}"/>
          </ac:spMkLst>
        </pc:spChg>
        <pc:spChg chg="mod">
          <ac:chgData name="Kolakowski, Artur" userId="9c34c8cc-b1df-44f6-bea5-dcf7a54ee35f" providerId="ADAL" clId="{19970B13-E101-4117-9908-6E061F982644}" dt="2022-07-14T08:45:08.231" v="5180" actId="790"/>
          <ac:spMkLst>
            <pc:docMk/>
            <pc:sldMk cId="3250581116" sldId="483"/>
            <ac:spMk id="6730" creationId="{36EA0172-71D7-4FF0-BA7F-965E7527B574}"/>
          </ac:spMkLst>
        </pc:spChg>
        <pc:spChg chg="mod">
          <ac:chgData name="Kolakowski, Artur" userId="9c34c8cc-b1df-44f6-bea5-dcf7a54ee35f" providerId="ADAL" clId="{19970B13-E101-4117-9908-6E061F982644}" dt="2022-07-14T08:45:08.233" v="5181" actId="790"/>
          <ac:spMkLst>
            <pc:docMk/>
            <pc:sldMk cId="3250581116" sldId="483"/>
            <ac:spMk id="6731" creationId="{9C95E962-FB66-4017-9A8A-9A8919021BFD}"/>
          </ac:spMkLst>
        </pc:spChg>
        <pc:spChg chg="mod">
          <ac:chgData name="Kolakowski, Artur" userId="9c34c8cc-b1df-44f6-bea5-dcf7a54ee35f" providerId="ADAL" clId="{19970B13-E101-4117-9908-6E061F982644}" dt="2022-07-14T08:45:08.233" v="5182" actId="790"/>
          <ac:spMkLst>
            <pc:docMk/>
            <pc:sldMk cId="3250581116" sldId="483"/>
            <ac:spMk id="6732" creationId="{6C08DF6B-CE57-4BCB-B88A-2A54302EB063}"/>
          </ac:spMkLst>
        </pc:spChg>
        <pc:spChg chg="mod">
          <ac:chgData name="Kolakowski, Artur" userId="9c34c8cc-b1df-44f6-bea5-dcf7a54ee35f" providerId="ADAL" clId="{19970B13-E101-4117-9908-6E061F982644}" dt="2022-07-14T08:45:08.233" v="5183" actId="790"/>
          <ac:spMkLst>
            <pc:docMk/>
            <pc:sldMk cId="3250581116" sldId="483"/>
            <ac:spMk id="6733" creationId="{D569B456-756A-4053-8026-D322A3D29C0D}"/>
          </ac:spMkLst>
        </pc:spChg>
        <pc:spChg chg="mod">
          <ac:chgData name="Kolakowski, Artur" userId="9c34c8cc-b1df-44f6-bea5-dcf7a54ee35f" providerId="ADAL" clId="{19970B13-E101-4117-9908-6E061F982644}" dt="2022-07-14T08:45:08.233" v="5184" actId="790"/>
          <ac:spMkLst>
            <pc:docMk/>
            <pc:sldMk cId="3250581116" sldId="483"/>
            <ac:spMk id="6734" creationId="{F0461D57-3D1B-456B-AFC2-9649E9370E8E}"/>
          </ac:spMkLst>
        </pc:spChg>
        <pc:spChg chg="mod">
          <ac:chgData name="Kolakowski, Artur" userId="9c34c8cc-b1df-44f6-bea5-dcf7a54ee35f" providerId="ADAL" clId="{19970B13-E101-4117-9908-6E061F982644}" dt="2022-07-14T08:45:08.233" v="5185" actId="790"/>
          <ac:spMkLst>
            <pc:docMk/>
            <pc:sldMk cId="3250581116" sldId="483"/>
            <ac:spMk id="6735" creationId="{3C9E0BD8-5028-468E-98A8-5F2ED91EC8DE}"/>
          </ac:spMkLst>
        </pc:spChg>
        <pc:spChg chg="mod">
          <ac:chgData name="Kolakowski, Artur" userId="9c34c8cc-b1df-44f6-bea5-dcf7a54ee35f" providerId="ADAL" clId="{19970B13-E101-4117-9908-6E061F982644}" dt="2022-07-14T08:45:08.233" v="5186" actId="790"/>
          <ac:spMkLst>
            <pc:docMk/>
            <pc:sldMk cId="3250581116" sldId="483"/>
            <ac:spMk id="6736" creationId="{CF1A1DC5-893E-4A7A-BD80-A81DCFD504E3}"/>
          </ac:spMkLst>
        </pc:spChg>
        <pc:spChg chg="mod">
          <ac:chgData name="Kolakowski, Artur" userId="9c34c8cc-b1df-44f6-bea5-dcf7a54ee35f" providerId="ADAL" clId="{19970B13-E101-4117-9908-6E061F982644}" dt="2022-07-14T08:45:08.241" v="5187" actId="790"/>
          <ac:spMkLst>
            <pc:docMk/>
            <pc:sldMk cId="3250581116" sldId="483"/>
            <ac:spMk id="6737" creationId="{559990C9-98A9-40B8-9FF9-EFD4A234FE7F}"/>
          </ac:spMkLst>
        </pc:spChg>
        <pc:spChg chg="mod">
          <ac:chgData name="Kolakowski, Artur" userId="9c34c8cc-b1df-44f6-bea5-dcf7a54ee35f" providerId="ADAL" clId="{19970B13-E101-4117-9908-6E061F982644}" dt="2022-07-14T08:45:08.243" v="5188" actId="790"/>
          <ac:spMkLst>
            <pc:docMk/>
            <pc:sldMk cId="3250581116" sldId="483"/>
            <ac:spMk id="6738" creationId="{97D7FBB7-620D-4F03-889D-948B6314D2C2}"/>
          </ac:spMkLst>
        </pc:spChg>
        <pc:spChg chg="mod">
          <ac:chgData name="Kolakowski, Artur" userId="9c34c8cc-b1df-44f6-bea5-dcf7a54ee35f" providerId="ADAL" clId="{19970B13-E101-4117-9908-6E061F982644}" dt="2022-07-14T08:45:08.243" v="5189" actId="790"/>
          <ac:spMkLst>
            <pc:docMk/>
            <pc:sldMk cId="3250581116" sldId="483"/>
            <ac:spMk id="6739" creationId="{308E6381-890E-4A0F-84C6-E8F7359AC9FD}"/>
          </ac:spMkLst>
        </pc:spChg>
        <pc:spChg chg="mod">
          <ac:chgData name="Kolakowski, Artur" userId="9c34c8cc-b1df-44f6-bea5-dcf7a54ee35f" providerId="ADAL" clId="{19970B13-E101-4117-9908-6E061F982644}" dt="2022-07-14T08:45:08.243" v="5190" actId="790"/>
          <ac:spMkLst>
            <pc:docMk/>
            <pc:sldMk cId="3250581116" sldId="483"/>
            <ac:spMk id="6740" creationId="{C6AE9497-A1B4-4864-8AA0-E024F23A3B9D}"/>
          </ac:spMkLst>
        </pc:spChg>
        <pc:spChg chg="mod">
          <ac:chgData name="Kolakowski, Artur" userId="9c34c8cc-b1df-44f6-bea5-dcf7a54ee35f" providerId="ADAL" clId="{19970B13-E101-4117-9908-6E061F982644}" dt="2022-07-14T08:45:08.243" v="5191" actId="790"/>
          <ac:spMkLst>
            <pc:docMk/>
            <pc:sldMk cId="3250581116" sldId="483"/>
            <ac:spMk id="6741" creationId="{0F70F98D-1C81-46F4-9A45-344ABC10DE4B}"/>
          </ac:spMkLst>
        </pc:spChg>
        <pc:spChg chg="mod">
          <ac:chgData name="Kolakowski, Artur" userId="9c34c8cc-b1df-44f6-bea5-dcf7a54ee35f" providerId="ADAL" clId="{19970B13-E101-4117-9908-6E061F982644}" dt="2022-07-14T08:45:08.251" v="5192" actId="790"/>
          <ac:spMkLst>
            <pc:docMk/>
            <pc:sldMk cId="3250581116" sldId="483"/>
            <ac:spMk id="6742" creationId="{D4C0C40E-91B4-4F05-9F16-1BA6041764EE}"/>
          </ac:spMkLst>
        </pc:spChg>
        <pc:spChg chg="mod">
          <ac:chgData name="Kolakowski, Artur" userId="9c34c8cc-b1df-44f6-bea5-dcf7a54ee35f" providerId="ADAL" clId="{19970B13-E101-4117-9908-6E061F982644}" dt="2022-07-14T08:45:08.253" v="5193" actId="790"/>
          <ac:spMkLst>
            <pc:docMk/>
            <pc:sldMk cId="3250581116" sldId="483"/>
            <ac:spMk id="6743" creationId="{AAB4DCF6-2CB7-4CC7-8F9C-FD24C17D7EEE}"/>
          </ac:spMkLst>
        </pc:spChg>
        <pc:spChg chg="mod">
          <ac:chgData name="Kolakowski, Artur" userId="9c34c8cc-b1df-44f6-bea5-dcf7a54ee35f" providerId="ADAL" clId="{19970B13-E101-4117-9908-6E061F982644}" dt="2022-07-14T08:45:08.253" v="5194" actId="790"/>
          <ac:spMkLst>
            <pc:docMk/>
            <pc:sldMk cId="3250581116" sldId="483"/>
            <ac:spMk id="6744" creationId="{77E7C55A-140A-4DBE-83AC-D37945A2A457}"/>
          </ac:spMkLst>
        </pc:spChg>
        <pc:spChg chg="mod">
          <ac:chgData name="Kolakowski, Artur" userId="9c34c8cc-b1df-44f6-bea5-dcf7a54ee35f" providerId="ADAL" clId="{19970B13-E101-4117-9908-6E061F982644}" dt="2022-07-14T08:45:08.253" v="5195" actId="790"/>
          <ac:spMkLst>
            <pc:docMk/>
            <pc:sldMk cId="3250581116" sldId="483"/>
            <ac:spMk id="6745" creationId="{852EAE7D-ED05-47EA-B5EF-54FF661AF509}"/>
          </ac:spMkLst>
        </pc:spChg>
        <pc:spChg chg="mod">
          <ac:chgData name="Kolakowski, Artur" userId="9c34c8cc-b1df-44f6-bea5-dcf7a54ee35f" providerId="ADAL" clId="{19970B13-E101-4117-9908-6E061F982644}" dt="2022-07-14T08:45:08.253" v="5196" actId="790"/>
          <ac:spMkLst>
            <pc:docMk/>
            <pc:sldMk cId="3250581116" sldId="483"/>
            <ac:spMk id="6746" creationId="{CF19E2C8-D967-491A-8C21-9F4FF4A03607}"/>
          </ac:spMkLst>
        </pc:spChg>
        <pc:spChg chg="mod">
          <ac:chgData name="Kolakowski, Artur" userId="9c34c8cc-b1df-44f6-bea5-dcf7a54ee35f" providerId="ADAL" clId="{19970B13-E101-4117-9908-6E061F982644}" dt="2022-07-14T08:45:08.253" v="5197" actId="790"/>
          <ac:spMkLst>
            <pc:docMk/>
            <pc:sldMk cId="3250581116" sldId="483"/>
            <ac:spMk id="6747" creationId="{98699FD1-5F8C-4DD5-849F-6F4329A6D43A}"/>
          </ac:spMkLst>
        </pc:spChg>
        <pc:spChg chg="mod">
          <ac:chgData name="Kolakowski, Artur" userId="9c34c8cc-b1df-44f6-bea5-dcf7a54ee35f" providerId="ADAL" clId="{19970B13-E101-4117-9908-6E061F982644}" dt="2022-07-14T08:45:08.261" v="5198" actId="790"/>
          <ac:spMkLst>
            <pc:docMk/>
            <pc:sldMk cId="3250581116" sldId="483"/>
            <ac:spMk id="6748" creationId="{181811CB-BE8F-41D7-93A5-6B2F9E422189}"/>
          </ac:spMkLst>
        </pc:spChg>
        <pc:spChg chg="mod">
          <ac:chgData name="Kolakowski, Artur" userId="9c34c8cc-b1df-44f6-bea5-dcf7a54ee35f" providerId="ADAL" clId="{19970B13-E101-4117-9908-6E061F982644}" dt="2022-07-14T08:45:08.263" v="5199" actId="790"/>
          <ac:spMkLst>
            <pc:docMk/>
            <pc:sldMk cId="3250581116" sldId="483"/>
            <ac:spMk id="6749" creationId="{42456B6E-01F2-42D4-9D4C-09347FBC1AD1}"/>
          </ac:spMkLst>
        </pc:spChg>
        <pc:spChg chg="mod">
          <ac:chgData name="Kolakowski, Artur" userId="9c34c8cc-b1df-44f6-bea5-dcf7a54ee35f" providerId="ADAL" clId="{19970B13-E101-4117-9908-6E061F982644}" dt="2022-07-14T08:45:08.263" v="5200" actId="790"/>
          <ac:spMkLst>
            <pc:docMk/>
            <pc:sldMk cId="3250581116" sldId="483"/>
            <ac:spMk id="6750" creationId="{24876DF6-C747-4883-8B67-451AD7D77929}"/>
          </ac:spMkLst>
        </pc:spChg>
        <pc:spChg chg="mod">
          <ac:chgData name="Kolakowski, Artur" userId="9c34c8cc-b1df-44f6-bea5-dcf7a54ee35f" providerId="ADAL" clId="{19970B13-E101-4117-9908-6E061F982644}" dt="2022-07-14T08:45:08.263" v="5201" actId="790"/>
          <ac:spMkLst>
            <pc:docMk/>
            <pc:sldMk cId="3250581116" sldId="483"/>
            <ac:spMk id="6751" creationId="{B700D4AA-DC4A-434E-893F-43F08BFC3EEF}"/>
          </ac:spMkLst>
        </pc:spChg>
        <pc:spChg chg="mod">
          <ac:chgData name="Kolakowski, Artur" userId="9c34c8cc-b1df-44f6-bea5-dcf7a54ee35f" providerId="ADAL" clId="{19970B13-E101-4117-9908-6E061F982644}" dt="2022-07-14T08:45:08.263" v="5202" actId="790"/>
          <ac:spMkLst>
            <pc:docMk/>
            <pc:sldMk cId="3250581116" sldId="483"/>
            <ac:spMk id="6752" creationId="{DCD618D3-8083-452C-82EC-33683E5F70F2}"/>
          </ac:spMkLst>
        </pc:spChg>
        <pc:spChg chg="mod">
          <ac:chgData name="Kolakowski, Artur" userId="9c34c8cc-b1df-44f6-bea5-dcf7a54ee35f" providerId="ADAL" clId="{19970B13-E101-4117-9908-6E061F982644}" dt="2022-07-14T08:45:08.263" v="5203" actId="790"/>
          <ac:spMkLst>
            <pc:docMk/>
            <pc:sldMk cId="3250581116" sldId="483"/>
            <ac:spMk id="6753" creationId="{1740E8AD-05D4-4F50-A821-B5A41D440830}"/>
          </ac:spMkLst>
        </pc:spChg>
        <pc:spChg chg="mod">
          <ac:chgData name="Kolakowski, Artur" userId="9c34c8cc-b1df-44f6-bea5-dcf7a54ee35f" providerId="ADAL" clId="{19970B13-E101-4117-9908-6E061F982644}" dt="2022-07-14T08:45:08.272" v="5204" actId="790"/>
          <ac:spMkLst>
            <pc:docMk/>
            <pc:sldMk cId="3250581116" sldId="483"/>
            <ac:spMk id="6754" creationId="{2A6E5162-6257-4139-B1FC-6338057352A8}"/>
          </ac:spMkLst>
        </pc:spChg>
        <pc:spChg chg="mod">
          <ac:chgData name="Kolakowski, Artur" userId="9c34c8cc-b1df-44f6-bea5-dcf7a54ee35f" providerId="ADAL" clId="{19970B13-E101-4117-9908-6E061F982644}" dt="2022-07-14T08:45:08.274" v="5205" actId="790"/>
          <ac:spMkLst>
            <pc:docMk/>
            <pc:sldMk cId="3250581116" sldId="483"/>
            <ac:spMk id="6755" creationId="{17DF268D-0532-4FA0-B3B4-9B5807D7597A}"/>
          </ac:spMkLst>
        </pc:spChg>
        <pc:spChg chg="mod">
          <ac:chgData name="Kolakowski, Artur" userId="9c34c8cc-b1df-44f6-bea5-dcf7a54ee35f" providerId="ADAL" clId="{19970B13-E101-4117-9908-6E061F982644}" dt="2022-07-14T08:45:08.274" v="5206" actId="790"/>
          <ac:spMkLst>
            <pc:docMk/>
            <pc:sldMk cId="3250581116" sldId="483"/>
            <ac:spMk id="6756" creationId="{333676F2-302B-431F-B38D-7A3B2EB0B1FA}"/>
          </ac:spMkLst>
        </pc:spChg>
        <pc:spChg chg="mod">
          <ac:chgData name="Kolakowski, Artur" userId="9c34c8cc-b1df-44f6-bea5-dcf7a54ee35f" providerId="ADAL" clId="{19970B13-E101-4117-9908-6E061F982644}" dt="2022-07-14T08:45:08.274" v="5207" actId="790"/>
          <ac:spMkLst>
            <pc:docMk/>
            <pc:sldMk cId="3250581116" sldId="483"/>
            <ac:spMk id="6757" creationId="{9E127133-7E06-47E0-A1A3-B23D5B35D01E}"/>
          </ac:spMkLst>
        </pc:spChg>
        <pc:spChg chg="mod">
          <ac:chgData name="Kolakowski, Artur" userId="9c34c8cc-b1df-44f6-bea5-dcf7a54ee35f" providerId="ADAL" clId="{19970B13-E101-4117-9908-6E061F982644}" dt="2022-07-14T08:45:08.274" v="5208" actId="790"/>
          <ac:spMkLst>
            <pc:docMk/>
            <pc:sldMk cId="3250581116" sldId="483"/>
            <ac:spMk id="6758" creationId="{0B9592B5-7BB2-4FF7-85B0-24D2B0657ED9}"/>
          </ac:spMkLst>
        </pc:spChg>
        <pc:spChg chg="mod">
          <ac:chgData name="Kolakowski, Artur" userId="9c34c8cc-b1df-44f6-bea5-dcf7a54ee35f" providerId="ADAL" clId="{19970B13-E101-4117-9908-6E061F982644}" dt="2022-07-14T08:45:08.282" v="5209" actId="790"/>
          <ac:spMkLst>
            <pc:docMk/>
            <pc:sldMk cId="3250581116" sldId="483"/>
            <ac:spMk id="6759" creationId="{2856B9C3-F380-4ED1-A8A0-B1F871B9F8B1}"/>
          </ac:spMkLst>
        </pc:spChg>
        <pc:spChg chg="mod">
          <ac:chgData name="Kolakowski, Artur" userId="9c34c8cc-b1df-44f6-bea5-dcf7a54ee35f" providerId="ADAL" clId="{19970B13-E101-4117-9908-6E061F982644}" dt="2022-07-14T08:45:08.282" v="5210" actId="790"/>
          <ac:spMkLst>
            <pc:docMk/>
            <pc:sldMk cId="3250581116" sldId="483"/>
            <ac:spMk id="6760" creationId="{3C377B07-BE9A-4734-8EB3-D1FF3EEB9E08}"/>
          </ac:spMkLst>
        </pc:spChg>
        <pc:spChg chg="mod">
          <ac:chgData name="Kolakowski, Artur" userId="9c34c8cc-b1df-44f6-bea5-dcf7a54ee35f" providerId="ADAL" clId="{19970B13-E101-4117-9908-6E061F982644}" dt="2022-07-14T08:45:08.284" v="5211" actId="790"/>
          <ac:spMkLst>
            <pc:docMk/>
            <pc:sldMk cId="3250581116" sldId="483"/>
            <ac:spMk id="6761" creationId="{F4EB0D2A-6767-4796-AC2E-1927AF8106A7}"/>
          </ac:spMkLst>
        </pc:spChg>
        <pc:spChg chg="mod">
          <ac:chgData name="Kolakowski, Artur" userId="9c34c8cc-b1df-44f6-bea5-dcf7a54ee35f" providerId="ADAL" clId="{19970B13-E101-4117-9908-6E061F982644}" dt="2022-07-14T08:45:08.284" v="5212" actId="790"/>
          <ac:spMkLst>
            <pc:docMk/>
            <pc:sldMk cId="3250581116" sldId="483"/>
            <ac:spMk id="6762" creationId="{6E7D179E-C08B-4729-8896-4E0CB52BB5C7}"/>
          </ac:spMkLst>
        </pc:spChg>
        <pc:spChg chg="mod">
          <ac:chgData name="Kolakowski, Artur" userId="9c34c8cc-b1df-44f6-bea5-dcf7a54ee35f" providerId="ADAL" clId="{19970B13-E101-4117-9908-6E061F982644}" dt="2022-07-14T08:45:08.284" v="5213" actId="790"/>
          <ac:spMkLst>
            <pc:docMk/>
            <pc:sldMk cId="3250581116" sldId="483"/>
            <ac:spMk id="6763" creationId="{53D3B75F-11BD-42F1-ABD7-B57E880C4990}"/>
          </ac:spMkLst>
        </pc:spChg>
        <pc:spChg chg="mod">
          <ac:chgData name="Kolakowski, Artur" userId="9c34c8cc-b1df-44f6-bea5-dcf7a54ee35f" providerId="ADAL" clId="{19970B13-E101-4117-9908-6E061F982644}" dt="2022-07-14T08:45:08.284" v="5214" actId="790"/>
          <ac:spMkLst>
            <pc:docMk/>
            <pc:sldMk cId="3250581116" sldId="483"/>
            <ac:spMk id="6764" creationId="{F5F7AE46-D964-440A-BF02-A75043EC91FC}"/>
          </ac:spMkLst>
        </pc:spChg>
        <pc:spChg chg="mod">
          <ac:chgData name="Kolakowski, Artur" userId="9c34c8cc-b1df-44f6-bea5-dcf7a54ee35f" providerId="ADAL" clId="{19970B13-E101-4117-9908-6E061F982644}" dt="2022-07-14T08:45:08.292" v="5215" actId="790"/>
          <ac:spMkLst>
            <pc:docMk/>
            <pc:sldMk cId="3250581116" sldId="483"/>
            <ac:spMk id="6765" creationId="{7AFFC464-013C-482C-B1CE-C20D63B44B47}"/>
          </ac:spMkLst>
        </pc:spChg>
        <pc:spChg chg="mod">
          <ac:chgData name="Kolakowski, Artur" userId="9c34c8cc-b1df-44f6-bea5-dcf7a54ee35f" providerId="ADAL" clId="{19970B13-E101-4117-9908-6E061F982644}" dt="2022-07-14T08:45:08.294" v="5216" actId="790"/>
          <ac:spMkLst>
            <pc:docMk/>
            <pc:sldMk cId="3250581116" sldId="483"/>
            <ac:spMk id="6766" creationId="{B5B21906-9771-4415-9DA2-03CB13E01198}"/>
          </ac:spMkLst>
        </pc:spChg>
        <pc:spChg chg="mod">
          <ac:chgData name="Kolakowski, Artur" userId="9c34c8cc-b1df-44f6-bea5-dcf7a54ee35f" providerId="ADAL" clId="{19970B13-E101-4117-9908-6E061F982644}" dt="2022-07-14T08:45:08.294" v="5217" actId="790"/>
          <ac:spMkLst>
            <pc:docMk/>
            <pc:sldMk cId="3250581116" sldId="483"/>
            <ac:spMk id="6767" creationId="{FA86A033-3314-40A5-A6F6-BF3EDD7F18C9}"/>
          </ac:spMkLst>
        </pc:spChg>
        <pc:spChg chg="mod">
          <ac:chgData name="Kolakowski, Artur" userId="9c34c8cc-b1df-44f6-bea5-dcf7a54ee35f" providerId="ADAL" clId="{19970B13-E101-4117-9908-6E061F982644}" dt="2022-07-14T08:45:08.294" v="5218" actId="790"/>
          <ac:spMkLst>
            <pc:docMk/>
            <pc:sldMk cId="3250581116" sldId="483"/>
            <ac:spMk id="6768" creationId="{9F6D073E-31C5-4F39-A040-EDA6B09D437B}"/>
          </ac:spMkLst>
        </pc:spChg>
        <pc:spChg chg="mod">
          <ac:chgData name="Kolakowski, Artur" userId="9c34c8cc-b1df-44f6-bea5-dcf7a54ee35f" providerId="ADAL" clId="{19970B13-E101-4117-9908-6E061F982644}" dt="2022-07-14T08:45:08.294" v="5219" actId="790"/>
          <ac:spMkLst>
            <pc:docMk/>
            <pc:sldMk cId="3250581116" sldId="483"/>
            <ac:spMk id="6769" creationId="{603EFAB7-06B9-48CE-93FF-C295FAFD0C38}"/>
          </ac:spMkLst>
        </pc:spChg>
        <pc:spChg chg="mod">
          <ac:chgData name="Kolakowski, Artur" userId="9c34c8cc-b1df-44f6-bea5-dcf7a54ee35f" providerId="ADAL" clId="{19970B13-E101-4117-9908-6E061F982644}" dt="2022-07-14T08:45:08.294" v="5220" actId="790"/>
          <ac:spMkLst>
            <pc:docMk/>
            <pc:sldMk cId="3250581116" sldId="483"/>
            <ac:spMk id="6770" creationId="{36E1DA17-6620-4741-9830-9A21045F498D}"/>
          </ac:spMkLst>
        </pc:spChg>
        <pc:spChg chg="mod">
          <ac:chgData name="Kolakowski, Artur" userId="9c34c8cc-b1df-44f6-bea5-dcf7a54ee35f" providerId="ADAL" clId="{19970B13-E101-4117-9908-6E061F982644}" dt="2022-07-14T08:45:08.302" v="5221" actId="790"/>
          <ac:spMkLst>
            <pc:docMk/>
            <pc:sldMk cId="3250581116" sldId="483"/>
            <ac:spMk id="6771" creationId="{94A0265A-E8AD-4DDA-BBB3-E689C01A5647}"/>
          </ac:spMkLst>
        </pc:spChg>
        <pc:spChg chg="mod">
          <ac:chgData name="Kolakowski, Artur" userId="9c34c8cc-b1df-44f6-bea5-dcf7a54ee35f" providerId="ADAL" clId="{19970B13-E101-4117-9908-6E061F982644}" dt="2022-07-14T08:45:08.302" v="5222" actId="790"/>
          <ac:spMkLst>
            <pc:docMk/>
            <pc:sldMk cId="3250581116" sldId="483"/>
            <ac:spMk id="6772" creationId="{AEA6CBE0-2EA2-4D10-9CF4-6A0E7D279739}"/>
          </ac:spMkLst>
        </pc:spChg>
        <pc:spChg chg="mod">
          <ac:chgData name="Kolakowski, Artur" userId="9c34c8cc-b1df-44f6-bea5-dcf7a54ee35f" providerId="ADAL" clId="{19970B13-E101-4117-9908-6E061F982644}" dt="2022-07-14T08:45:08.304" v="5223" actId="790"/>
          <ac:spMkLst>
            <pc:docMk/>
            <pc:sldMk cId="3250581116" sldId="483"/>
            <ac:spMk id="6773" creationId="{DCBE4C69-EC2A-4931-807F-BC346A7880AE}"/>
          </ac:spMkLst>
        </pc:spChg>
        <pc:spChg chg="mod">
          <ac:chgData name="Kolakowski, Artur" userId="9c34c8cc-b1df-44f6-bea5-dcf7a54ee35f" providerId="ADAL" clId="{19970B13-E101-4117-9908-6E061F982644}" dt="2022-07-14T08:45:08.304" v="5224" actId="790"/>
          <ac:spMkLst>
            <pc:docMk/>
            <pc:sldMk cId="3250581116" sldId="483"/>
            <ac:spMk id="6774" creationId="{A992CEC5-DFE4-4C86-9321-DF633FC29186}"/>
          </ac:spMkLst>
        </pc:spChg>
        <pc:spChg chg="mod">
          <ac:chgData name="Kolakowski, Artur" userId="9c34c8cc-b1df-44f6-bea5-dcf7a54ee35f" providerId="ADAL" clId="{19970B13-E101-4117-9908-6E061F982644}" dt="2022-07-14T08:45:08.304" v="5225" actId="790"/>
          <ac:spMkLst>
            <pc:docMk/>
            <pc:sldMk cId="3250581116" sldId="483"/>
            <ac:spMk id="6775" creationId="{28274021-BBF8-46DA-8024-693AD219AE82}"/>
          </ac:spMkLst>
        </pc:spChg>
        <pc:spChg chg="mod">
          <ac:chgData name="Kolakowski, Artur" userId="9c34c8cc-b1df-44f6-bea5-dcf7a54ee35f" providerId="ADAL" clId="{19970B13-E101-4117-9908-6E061F982644}" dt="2022-07-14T08:45:08.304" v="5226" actId="790"/>
          <ac:spMkLst>
            <pc:docMk/>
            <pc:sldMk cId="3250581116" sldId="483"/>
            <ac:spMk id="6776" creationId="{C1399BF7-CB09-40B5-B29E-4E5437888C80}"/>
          </ac:spMkLst>
        </pc:spChg>
        <pc:spChg chg="mod">
          <ac:chgData name="Kolakowski, Artur" userId="9c34c8cc-b1df-44f6-bea5-dcf7a54ee35f" providerId="ADAL" clId="{19970B13-E101-4117-9908-6E061F982644}" dt="2022-07-14T08:45:08.304" v="5227" actId="790"/>
          <ac:spMkLst>
            <pc:docMk/>
            <pc:sldMk cId="3250581116" sldId="483"/>
            <ac:spMk id="6777" creationId="{DE8398A0-54BB-45E6-B792-84A9EB01D0B4}"/>
          </ac:spMkLst>
        </pc:spChg>
        <pc:spChg chg="mod">
          <ac:chgData name="Kolakowski, Artur" userId="9c34c8cc-b1df-44f6-bea5-dcf7a54ee35f" providerId="ADAL" clId="{19970B13-E101-4117-9908-6E061F982644}" dt="2022-07-14T08:45:08.313" v="5228" actId="790"/>
          <ac:spMkLst>
            <pc:docMk/>
            <pc:sldMk cId="3250581116" sldId="483"/>
            <ac:spMk id="6778" creationId="{65039A54-674D-479E-818D-2A929B3702B0}"/>
          </ac:spMkLst>
        </pc:spChg>
        <pc:spChg chg="mod">
          <ac:chgData name="Kolakowski, Artur" userId="9c34c8cc-b1df-44f6-bea5-dcf7a54ee35f" providerId="ADAL" clId="{19970B13-E101-4117-9908-6E061F982644}" dt="2022-07-14T08:45:08.315" v="5229" actId="790"/>
          <ac:spMkLst>
            <pc:docMk/>
            <pc:sldMk cId="3250581116" sldId="483"/>
            <ac:spMk id="6779" creationId="{93AE190C-74B2-44AA-AD1E-D49BCA8AC5E2}"/>
          </ac:spMkLst>
        </pc:spChg>
        <pc:spChg chg="mod">
          <ac:chgData name="Kolakowski, Artur" userId="9c34c8cc-b1df-44f6-bea5-dcf7a54ee35f" providerId="ADAL" clId="{19970B13-E101-4117-9908-6E061F982644}" dt="2022-07-14T08:45:08.315" v="5230" actId="790"/>
          <ac:spMkLst>
            <pc:docMk/>
            <pc:sldMk cId="3250581116" sldId="483"/>
            <ac:spMk id="6780" creationId="{379915BE-8ED2-4E69-9E97-1FF483AB71B7}"/>
          </ac:spMkLst>
        </pc:spChg>
        <pc:spChg chg="mod">
          <ac:chgData name="Kolakowski, Artur" userId="9c34c8cc-b1df-44f6-bea5-dcf7a54ee35f" providerId="ADAL" clId="{19970B13-E101-4117-9908-6E061F982644}" dt="2022-07-14T08:45:08.315" v="5231" actId="790"/>
          <ac:spMkLst>
            <pc:docMk/>
            <pc:sldMk cId="3250581116" sldId="483"/>
            <ac:spMk id="6781" creationId="{3E3DDFA5-D9F9-4FE4-BBBB-8BAAADF35081}"/>
          </ac:spMkLst>
        </pc:spChg>
        <pc:spChg chg="mod">
          <ac:chgData name="Kolakowski, Artur" userId="9c34c8cc-b1df-44f6-bea5-dcf7a54ee35f" providerId="ADAL" clId="{19970B13-E101-4117-9908-6E061F982644}" dt="2022-07-14T08:45:08.315" v="5232" actId="790"/>
          <ac:spMkLst>
            <pc:docMk/>
            <pc:sldMk cId="3250581116" sldId="483"/>
            <ac:spMk id="6782" creationId="{B4894DF8-46AA-45BF-A7E3-35FA9AB8E729}"/>
          </ac:spMkLst>
        </pc:spChg>
        <pc:spChg chg="mod">
          <ac:chgData name="Kolakowski, Artur" userId="9c34c8cc-b1df-44f6-bea5-dcf7a54ee35f" providerId="ADAL" clId="{19970B13-E101-4117-9908-6E061F982644}" dt="2022-07-14T08:45:08.315" v="5233" actId="790"/>
          <ac:spMkLst>
            <pc:docMk/>
            <pc:sldMk cId="3250581116" sldId="483"/>
            <ac:spMk id="6783" creationId="{AE942273-632F-430E-83B8-E5B04E4E35AA}"/>
          </ac:spMkLst>
        </pc:spChg>
        <pc:spChg chg="mod">
          <ac:chgData name="Kolakowski, Artur" userId="9c34c8cc-b1df-44f6-bea5-dcf7a54ee35f" providerId="ADAL" clId="{19970B13-E101-4117-9908-6E061F982644}" dt="2022-07-14T08:45:08.323" v="5234" actId="790"/>
          <ac:spMkLst>
            <pc:docMk/>
            <pc:sldMk cId="3250581116" sldId="483"/>
            <ac:spMk id="6784" creationId="{E0D7F949-7B96-4E95-A9BD-5E4737569D18}"/>
          </ac:spMkLst>
        </pc:spChg>
        <pc:spChg chg="mod">
          <ac:chgData name="Kolakowski, Artur" userId="9c34c8cc-b1df-44f6-bea5-dcf7a54ee35f" providerId="ADAL" clId="{19970B13-E101-4117-9908-6E061F982644}" dt="2022-07-14T08:45:08.325" v="5235" actId="790"/>
          <ac:spMkLst>
            <pc:docMk/>
            <pc:sldMk cId="3250581116" sldId="483"/>
            <ac:spMk id="6785" creationId="{B4BFD66E-8582-4E8E-BED0-5DF4F8387E30}"/>
          </ac:spMkLst>
        </pc:spChg>
        <pc:spChg chg="mod">
          <ac:chgData name="Kolakowski, Artur" userId="9c34c8cc-b1df-44f6-bea5-dcf7a54ee35f" providerId="ADAL" clId="{19970B13-E101-4117-9908-6E061F982644}" dt="2022-07-14T08:45:08.325" v="5236" actId="790"/>
          <ac:spMkLst>
            <pc:docMk/>
            <pc:sldMk cId="3250581116" sldId="483"/>
            <ac:spMk id="6786" creationId="{8AA073FB-BA08-4134-8DB1-1C007E1F4835}"/>
          </ac:spMkLst>
        </pc:spChg>
        <pc:spChg chg="mod">
          <ac:chgData name="Kolakowski, Artur" userId="9c34c8cc-b1df-44f6-bea5-dcf7a54ee35f" providerId="ADAL" clId="{19970B13-E101-4117-9908-6E061F982644}" dt="2022-07-14T08:45:08.325" v="5237" actId="790"/>
          <ac:spMkLst>
            <pc:docMk/>
            <pc:sldMk cId="3250581116" sldId="483"/>
            <ac:spMk id="6787" creationId="{F5A0E0C0-C91F-48B2-95E0-21C0A568E8F3}"/>
          </ac:spMkLst>
        </pc:spChg>
        <pc:spChg chg="mod">
          <ac:chgData name="Kolakowski, Artur" userId="9c34c8cc-b1df-44f6-bea5-dcf7a54ee35f" providerId="ADAL" clId="{19970B13-E101-4117-9908-6E061F982644}" dt="2022-07-14T08:45:08.325" v="5238" actId="790"/>
          <ac:spMkLst>
            <pc:docMk/>
            <pc:sldMk cId="3250581116" sldId="483"/>
            <ac:spMk id="6788" creationId="{043AF001-1510-49FD-9037-8C3661870F2B}"/>
          </ac:spMkLst>
        </pc:spChg>
        <pc:spChg chg="mod">
          <ac:chgData name="Kolakowski, Artur" userId="9c34c8cc-b1df-44f6-bea5-dcf7a54ee35f" providerId="ADAL" clId="{19970B13-E101-4117-9908-6E061F982644}" dt="2022-07-14T08:45:08.325" v="5239" actId="790"/>
          <ac:spMkLst>
            <pc:docMk/>
            <pc:sldMk cId="3250581116" sldId="483"/>
            <ac:spMk id="6789" creationId="{42C8CD9B-53B4-4859-8868-977546B3761B}"/>
          </ac:spMkLst>
        </pc:spChg>
        <pc:spChg chg="mod">
          <ac:chgData name="Kolakowski, Artur" userId="9c34c8cc-b1df-44f6-bea5-dcf7a54ee35f" providerId="ADAL" clId="{19970B13-E101-4117-9908-6E061F982644}" dt="2022-07-14T08:45:08.333" v="5240" actId="790"/>
          <ac:spMkLst>
            <pc:docMk/>
            <pc:sldMk cId="3250581116" sldId="483"/>
            <ac:spMk id="6790" creationId="{2B7E730E-41B0-45C8-BF39-5EA31EAF0A65}"/>
          </ac:spMkLst>
        </pc:spChg>
        <pc:spChg chg="mod">
          <ac:chgData name="Kolakowski, Artur" userId="9c34c8cc-b1df-44f6-bea5-dcf7a54ee35f" providerId="ADAL" clId="{19970B13-E101-4117-9908-6E061F982644}" dt="2022-07-14T08:45:08.335" v="5241" actId="790"/>
          <ac:spMkLst>
            <pc:docMk/>
            <pc:sldMk cId="3250581116" sldId="483"/>
            <ac:spMk id="6791" creationId="{C4ABA393-1639-478C-9E73-FDDC980224FF}"/>
          </ac:spMkLst>
        </pc:spChg>
        <pc:spChg chg="mod">
          <ac:chgData name="Kolakowski, Artur" userId="9c34c8cc-b1df-44f6-bea5-dcf7a54ee35f" providerId="ADAL" clId="{19970B13-E101-4117-9908-6E061F982644}" dt="2022-07-14T08:45:08.335" v="5242" actId="790"/>
          <ac:spMkLst>
            <pc:docMk/>
            <pc:sldMk cId="3250581116" sldId="483"/>
            <ac:spMk id="6792" creationId="{0F1C38ED-74E1-4A74-869B-1F34E38E97A6}"/>
          </ac:spMkLst>
        </pc:spChg>
        <pc:spChg chg="mod">
          <ac:chgData name="Kolakowski, Artur" userId="9c34c8cc-b1df-44f6-bea5-dcf7a54ee35f" providerId="ADAL" clId="{19970B13-E101-4117-9908-6E061F982644}" dt="2022-07-14T08:45:08.335" v="5243" actId="790"/>
          <ac:spMkLst>
            <pc:docMk/>
            <pc:sldMk cId="3250581116" sldId="483"/>
            <ac:spMk id="6793" creationId="{0C4DD8C4-8903-4FD7-AFB5-09FEEC8DDB46}"/>
          </ac:spMkLst>
        </pc:spChg>
        <pc:spChg chg="mod">
          <ac:chgData name="Kolakowski, Artur" userId="9c34c8cc-b1df-44f6-bea5-dcf7a54ee35f" providerId="ADAL" clId="{19970B13-E101-4117-9908-6E061F982644}" dt="2022-07-14T08:45:08.335" v="5244" actId="790"/>
          <ac:spMkLst>
            <pc:docMk/>
            <pc:sldMk cId="3250581116" sldId="483"/>
            <ac:spMk id="6794" creationId="{5D1CD35F-746E-438B-B7CF-67F2F2411F4B}"/>
          </ac:spMkLst>
        </pc:spChg>
        <pc:spChg chg="mod">
          <ac:chgData name="Kolakowski, Artur" userId="9c34c8cc-b1df-44f6-bea5-dcf7a54ee35f" providerId="ADAL" clId="{19970B13-E101-4117-9908-6E061F982644}" dt="2022-07-14T08:45:08.335" v="5245" actId="790"/>
          <ac:spMkLst>
            <pc:docMk/>
            <pc:sldMk cId="3250581116" sldId="483"/>
            <ac:spMk id="6795" creationId="{5333EBE4-0D9C-4E1B-AB3A-284A288B2CEC}"/>
          </ac:spMkLst>
        </pc:spChg>
        <pc:spChg chg="mod">
          <ac:chgData name="Kolakowski, Artur" userId="9c34c8cc-b1df-44f6-bea5-dcf7a54ee35f" providerId="ADAL" clId="{19970B13-E101-4117-9908-6E061F982644}" dt="2022-07-14T08:45:08.343" v="5246" actId="790"/>
          <ac:spMkLst>
            <pc:docMk/>
            <pc:sldMk cId="3250581116" sldId="483"/>
            <ac:spMk id="6796" creationId="{59691963-14C1-49E2-B695-1CCD11192831}"/>
          </ac:spMkLst>
        </pc:spChg>
        <pc:spChg chg="mod">
          <ac:chgData name="Kolakowski, Artur" userId="9c34c8cc-b1df-44f6-bea5-dcf7a54ee35f" providerId="ADAL" clId="{19970B13-E101-4117-9908-6E061F982644}" dt="2022-07-14T08:45:08.345" v="5247" actId="790"/>
          <ac:spMkLst>
            <pc:docMk/>
            <pc:sldMk cId="3250581116" sldId="483"/>
            <ac:spMk id="6797" creationId="{204AE2EA-40A1-4BFB-B3C4-7A9A14EFC038}"/>
          </ac:spMkLst>
        </pc:spChg>
        <pc:spChg chg="mod">
          <ac:chgData name="Kolakowski, Artur" userId="9c34c8cc-b1df-44f6-bea5-dcf7a54ee35f" providerId="ADAL" clId="{19970B13-E101-4117-9908-6E061F982644}" dt="2022-07-14T08:45:08.345" v="5248" actId="790"/>
          <ac:spMkLst>
            <pc:docMk/>
            <pc:sldMk cId="3250581116" sldId="483"/>
            <ac:spMk id="6798" creationId="{4F6B93AE-40E3-4744-800C-F75DC3E15096}"/>
          </ac:spMkLst>
        </pc:spChg>
        <pc:spChg chg="mod">
          <ac:chgData name="Kolakowski, Artur" userId="9c34c8cc-b1df-44f6-bea5-dcf7a54ee35f" providerId="ADAL" clId="{19970B13-E101-4117-9908-6E061F982644}" dt="2022-07-14T08:45:08.345" v="5249" actId="790"/>
          <ac:spMkLst>
            <pc:docMk/>
            <pc:sldMk cId="3250581116" sldId="483"/>
            <ac:spMk id="6799" creationId="{48AB6F05-AC25-4C29-910B-6B82863DAA4C}"/>
          </ac:spMkLst>
        </pc:spChg>
        <pc:spChg chg="mod">
          <ac:chgData name="Kolakowski, Artur" userId="9c34c8cc-b1df-44f6-bea5-dcf7a54ee35f" providerId="ADAL" clId="{19970B13-E101-4117-9908-6E061F982644}" dt="2022-07-14T08:45:08.345" v="5250" actId="790"/>
          <ac:spMkLst>
            <pc:docMk/>
            <pc:sldMk cId="3250581116" sldId="483"/>
            <ac:spMk id="6800" creationId="{E5FDB74C-B2D1-40C3-85CB-E932D5C64A2D}"/>
          </ac:spMkLst>
        </pc:spChg>
        <pc:spChg chg="mod">
          <ac:chgData name="Kolakowski, Artur" userId="9c34c8cc-b1df-44f6-bea5-dcf7a54ee35f" providerId="ADAL" clId="{19970B13-E101-4117-9908-6E061F982644}" dt="2022-07-14T08:45:08.345" v="5251" actId="790"/>
          <ac:spMkLst>
            <pc:docMk/>
            <pc:sldMk cId="3250581116" sldId="483"/>
            <ac:spMk id="6801" creationId="{572CEB9E-A6CE-4E9B-89FE-73A04D519F15}"/>
          </ac:spMkLst>
        </pc:spChg>
        <pc:spChg chg="mod">
          <ac:chgData name="Kolakowski, Artur" userId="9c34c8cc-b1df-44f6-bea5-dcf7a54ee35f" providerId="ADAL" clId="{19970B13-E101-4117-9908-6E061F982644}" dt="2022-07-14T08:45:08.353" v="5252" actId="790"/>
          <ac:spMkLst>
            <pc:docMk/>
            <pc:sldMk cId="3250581116" sldId="483"/>
            <ac:spMk id="6802" creationId="{8FA69610-411C-4436-9FA1-5249DDB0B97D}"/>
          </ac:spMkLst>
        </pc:spChg>
        <pc:spChg chg="mod">
          <ac:chgData name="Kolakowski, Artur" userId="9c34c8cc-b1df-44f6-bea5-dcf7a54ee35f" providerId="ADAL" clId="{19970B13-E101-4117-9908-6E061F982644}" dt="2022-07-14T08:45:08.356" v="5253" actId="790"/>
          <ac:spMkLst>
            <pc:docMk/>
            <pc:sldMk cId="3250581116" sldId="483"/>
            <ac:spMk id="6803" creationId="{BAB174DD-D9D7-4B95-9256-F23E512BAE4F}"/>
          </ac:spMkLst>
        </pc:spChg>
        <pc:spChg chg="mod">
          <ac:chgData name="Kolakowski, Artur" userId="9c34c8cc-b1df-44f6-bea5-dcf7a54ee35f" providerId="ADAL" clId="{19970B13-E101-4117-9908-6E061F982644}" dt="2022-07-14T08:45:08.356" v="5254" actId="790"/>
          <ac:spMkLst>
            <pc:docMk/>
            <pc:sldMk cId="3250581116" sldId="483"/>
            <ac:spMk id="6804" creationId="{A60EBF88-BC00-42A9-95DC-D30C04DD0DBF}"/>
          </ac:spMkLst>
        </pc:spChg>
        <pc:spChg chg="mod">
          <ac:chgData name="Kolakowski, Artur" userId="9c34c8cc-b1df-44f6-bea5-dcf7a54ee35f" providerId="ADAL" clId="{19970B13-E101-4117-9908-6E061F982644}" dt="2022-07-14T08:45:08.356" v="5255" actId="790"/>
          <ac:spMkLst>
            <pc:docMk/>
            <pc:sldMk cId="3250581116" sldId="483"/>
            <ac:spMk id="6805" creationId="{DB510E55-88E3-4ACE-BB34-116555C24393}"/>
          </ac:spMkLst>
        </pc:spChg>
        <pc:spChg chg="mod">
          <ac:chgData name="Kolakowski, Artur" userId="9c34c8cc-b1df-44f6-bea5-dcf7a54ee35f" providerId="ADAL" clId="{19970B13-E101-4117-9908-6E061F982644}" dt="2022-07-14T08:45:08.356" v="5256" actId="790"/>
          <ac:spMkLst>
            <pc:docMk/>
            <pc:sldMk cId="3250581116" sldId="483"/>
            <ac:spMk id="6806" creationId="{04740AAB-F6EA-4642-B6B0-01DB4BEC9861}"/>
          </ac:spMkLst>
        </pc:spChg>
        <pc:spChg chg="mod">
          <ac:chgData name="Kolakowski, Artur" userId="9c34c8cc-b1df-44f6-bea5-dcf7a54ee35f" providerId="ADAL" clId="{19970B13-E101-4117-9908-6E061F982644}" dt="2022-07-14T08:45:08.364" v="5257" actId="790"/>
          <ac:spMkLst>
            <pc:docMk/>
            <pc:sldMk cId="3250581116" sldId="483"/>
            <ac:spMk id="6807" creationId="{43066BEB-C5B4-4DBD-91C3-54E11970BB23}"/>
          </ac:spMkLst>
        </pc:spChg>
        <pc:spChg chg="mod">
          <ac:chgData name="Kolakowski, Artur" userId="9c34c8cc-b1df-44f6-bea5-dcf7a54ee35f" providerId="ADAL" clId="{19970B13-E101-4117-9908-6E061F982644}" dt="2022-07-14T08:45:08.364" v="5258" actId="790"/>
          <ac:spMkLst>
            <pc:docMk/>
            <pc:sldMk cId="3250581116" sldId="483"/>
            <ac:spMk id="6808" creationId="{D32BDBF6-AF33-4C0E-9E3D-C0A95C824CBB}"/>
          </ac:spMkLst>
        </pc:spChg>
        <pc:spChg chg="mod">
          <ac:chgData name="Kolakowski, Artur" userId="9c34c8cc-b1df-44f6-bea5-dcf7a54ee35f" providerId="ADAL" clId="{19970B13-E101-4117-9908-6E061F982644}" dt="2022-07-14T08:45:08.366" v="5259" actId="790"/>
          <ac:spMkLst>
            <pc:docMk/>
            <pc:sldMk cId="3250581116" sldId="483"/>
            <ac:spMk id="6809" creationId="{BF6189FD-EEB1-4F03-99A8-38CC308ACAE6}"/>
          </ac:spMkLst>
        </pc:spChg>
        <pc:spChg chg="mod">
          <ac:chgData name="Kolakowski, Artur" userId="9c34c8cc-b1df-44f6-bea5-dcf7a54ee35f" providerId="ADAL" clId="{19970B13-E101-4117-9908-6E061F982644}" dt="2022-07-14T08:45:08.366" v="5260" actId="790"/>
          <ac:spMkLst>
            <pc:docMk/>
            <pc:sldMk cId="3250581116" sldId="483"/>
            <ac:spMk id="6810" creationId="{8085AF75-EF5C-463D-BF46-1CC711DA9305}"/>
          </ac:spMkLst>
        </pc:spChg>
        <pc:spChg chg="mod">
          <ac:chgData name="Kolakowski, Artur" userId="9c34c8cc-b1df-44f6-bea5-dcf7a54ee35f" providerId="ADAL" clId="{19970B13-E101-4117-9908-6E061F982644}" dt="2022-07-14T08:45:08.366" v="5261" actId="790"/>
          <ac:spMkLst>
            <pc:docMk/>
            <pc:sldMk cId="3250581116" sldId="483"/>
            <ac:spMk id="6811" creationId="{1A654AAC-2D6B-4984-9556-1672E81AC9AA}"/>
          </ac:spMkLst>
        </pc:spChg>
        <pc:spChg chg="mod">
          <ac:chgData name="Kolakowski, Artur" userId="9c34c8cc-b1df-44f6-bea5-dcf7a54ee35f" providerId="ADAL" clId="{19970B13-E101-4117-9908-6E061F982644}" dt="2022-07-14T08:45:08.366" v="5262" actId="790"/>
          <ac:spMkLst>
            <pc:docMk/>
            <pc:sldMk cId="3250581116" sldId="483"/>
            <ac:spMk id="6812" creationId="{839E3CF7-EFD4-41E6-9F57-A7BF6B533638}"/>
          </ac:spMkLst>
        </pc:spChg>
        <pc:spChg chg="mod">
          <ac:chgData name="Kolakowski, Artur" userId="9c34c8cc-b1df-44f6-bea5-dcf7a54ee35f" providerId="ADAL" clId="{19970B13-E101-4117-9908-6E061F982644}" dt="2022-07-14T08:45:08.366" v="5263" actId="790"/>
          <ac:spMkLst>
            <pc:docMk/>
            <pc:sldMk cId="3250581116" sldId="483"/>
            <ac:spMk id="6813" creationId="{489186DB-D7F6-4CA8-B298-67D2546533DC}"/>
          </ac:spMkLst>
        </pc:spChg>
        <pc:spChg chg="mod">
          <ac:chgData name="Kolakowski, Artur" userId="9c34c8cc-b1df-44f6-bea5-dcf7a54ee35f" providerId="ADAL" clId="{19970B13-E101-4117-9908-6E061F982644}" dt="2022-07-14T08:45:08.374" v="5264" actId="790"/>
          <ac:spMkLst>
            <pc:docMk/>
            <pc:sldMk cId="3250581116" sldId="483"/>
            <ac:spMk id="6814" creationId="{4817F8B0-0164-4B6F-8645-A24FAD65ADE2}"/>
          </ac:spMkLst>
        </pc:spChg>
        <pc:spChg chg="mod">
          <ac:chgData name="Kolakowski, Artur" userId="9c34c8cc-b1df-44f6-bea5-dcf7a54ee35f" providerId="ADAL" clId="{19970B13-E101-4117-9908-6E061F982644}" dt="2022-07-14T08:45:08.376" v="5265" actId="790"/>
          <ac:spMkLst>
            <pc:docMk/>
            <pc:sldMk cId="3250581116" sldId="483"/>
            <ac:spMk id="6815" creationId="{A4858441-A230-4522-837A-4A4F1F078C5F}"/>
          </ac:spMkLst>
        </pc:spChg>
        <pc:spChg chg="mod">
          <ac:chgData name="Kolakowski, Artur" userId="9c34c8cc-b1df-44f6-bea5-dcf7a54ee35f" providerId="ADAL" clId="{19970B13-E101-4117-9908-6E061F982644}" dt="2022-07-14T08:45:08.376" v="5266" actId="790"/>
          <ac:spMkLst>
            <pc:docMk/>
            <pc:sldMk cId="3250581116" sldId="483"/>
            <ac:spMk id="6816" creationId="{37ADAFC6-E9B8-4B41-BECC-61165CDAA366}"/>
          </ac:spMkLst>
        </pc:spChg>
        <pc:spChg chg="mod">
          <ac:chgData name="Kolakowski, Artur" userId="9c34c8cc-b1df-44f6-bea5-dcf7a54ee35f" providerId="ADAL" clId="{19970B13-E101-4117-9908-6E061F982644}" dt="2022-07-14T08:45:08.376" v="5267" actId="790"/>
          <ac:spMkLst>
            <pc:docMk/>
            <pc:sldMk cId="3250581116" sldId="483"/>
            <ac:spMk id="6817" creationId="{DA0521C5-651B-49DF-B7C2-93B41F9FC844}"/>
          </ac:spMkLst>
        </pc:spChg>
        <pc:spChg chg="mod">
          <ac:chgData name="Kolakowski, Artur" userId="9c34c8cc-b1df-44f6-bea5-dcf7a54ee35f" providerId="ADAL" clId="{19970B13-E101-4117-9908-6E061F982644}" dt="2022-07-14T08:45:08.376" v="5268" actId="790"/>
          <ac:spMkLst>
            <pc:docMk/>
            <pc:sldMk cId="3250581116" sldId="483"/>
            <ac:spMk id="6818" creationId="{823A3128-13E3-4369-A246-52CD25961357}"/>
          </ac:spMkLst>
        </pc:spChg>
        <pc:spChg chg="mod">
          <ac:chgData name="Kolakowski, Artur" userId="9c34c8cc-b1df-44f6-bea5-dcf7a54ee35f" providerId="ADAL" clId="{19970B13-E101-4117-9908-6E061F982644}" dt="2022-07-14T08:45:08.376" v="5269" actId="790"/>
          <ac:spMkLst>
            <pc:docMk/>
            <pc:sldMk cId="3250581116" sldId="483"/>
            <ac:spMk id="6819" creationId="{54BEC403-940A-4AA1-8AF6-1F0F5C23F909}"/>
          </ac:spMkLst>
        </pc:spChg>
        <pc:spChg chg="mod">
          <ac:chgData name="Kolakowski, Artur" userId="9c34c8cc-b1df-44f6-bea5-dcf7a54ee35f" providerId="ADAL" clId="{19970B13-E101-4117-9908-6E061F982644}" dt="2022-07-14T08:45:08.384" v="5270" actId="790"/>
          <ac:spMkLst>
            <pc:docMk/>
            <pc:sldMk cId="3250581116" sldId="483"/>
            <ac:spMk id="6820" creationId="{0B7EFB43-A655-460C-AAA7-9647C6E36FA8}"/>
          </ac:spMkLst>
        </pc:spChg>
        <pc:spChg chg="mod">
          <ac:chgData name="Kolakowski, Artur" userId="9c34c8cc-b1df-44f6-bea5-dcf7a54ee35f" providerId="ADAL" clId="{19970B13-E101-4117-9908-6E061F982644}" dt="2022-07-14T08:45:08.386" v="5271" actId="790"/>
          <ac:spMkLst>
            <pc:docMk/>
            <pc:sldMk cId="3250581116" sldId="483"/>
            <ac:spMk id="6821" creationId="{061A0E2D-914C-4BFA-852D-0B469FC581D5}"/>
          </ac:spMkLst>
        </pc:spChg>
        <pc:spChg chg="mod">
          <ac:chgData name="Kolakowski, Artur" userId="9c34c8cc-b1df-44f6-bea5-dcf7a54ee35f" providerId="ADAL" clId="{19970B13-E101-4117-9908-6E061F982644}" dt="2022-07-14T08:45:08.386" v="5272" actId="790"/>
          <ac:spMkLst>
            <pc:docMk/>
            <pc:sldMk cId="3250581116" sldId="483"/>
            <ac:spMk id="6822" creationId="{4FB9FA1F-F979-44E8-B703-1CCE37C21362}"/>
          </ac:spMkLst>
        </pc:spChg>
        <pc:spChg chg="mod">
          <ac:chgData name="Kolakowski, Artur" userId="9c34c8cc-b1df-44f6-bea5-dcf7a54ee35f" providerId="ADAL" clId="{19970B13-E101-4117-9908-6E061F982644}" dt="2022-07-14T08:45:08.386" v="5273" actId="790"/>
          <ac:spMkLst>
            <pc:docMk/>
            <pc:sldMk cId="3250581116" sldId="483"/>
            <ac:spMk id="6823" creationId="{410B34F8-4651-4584-9D0A-3BD4832CE74A}"/>
          </ac:spMkLst>
        </pc:spChg>
        <pc:spChg chg="mod">
          <ac:chgData name="Kolakowski, Artur" userId="9c34c8cc-b1df-44f6-bea5-dcf7a54ee35f" providerId="ADAL" clId="{19970B13-E101-4117-9908-6E061F982644}" dt="2022-07-14T08:45:08.386" v="5274" actId="790"/>
          <ac:spMkLst>
            <pc:docMk/>
            <pc:sldMk cId="3250581116" sldId="483"/>
            <ac:spMk id="6824" creationId="{B44CCDA7-5F15-4FCE-84DE-38506142AF4F}"/>
          </ac:spMkLst>
        </pc:spChg>
        <pc:spChg chg="mod">
          <ac:chgData name="Kolakowski, Artur" userId="9c34c8cc-b1df-44f6-bea5-dcf7a54ee35f" providerId="ADAL" clId="{19970B13-E101-4117-9908-6E061F982644}" dt="2022-07-14T08:45:08.386" v="5275" actId="790"/>
          <ac:spMkLst>
            <pc:docMk/>
            <pc:sldMk cId="3250581116" sldId="483"/>
            <ac:spMk id="6825" creationId="{AD90DE11-F3D6-495D-97C4-21B13866CC80}"/>
          </ac:spMkLst>
        </pc:spChg>
        <pc:spChg chg="mod">
          <ac:chgData name="Kolakowski, Artur" userId="9c34c8cc-b1df-44f6-bea5-dcf7a54ee35f" providerId="ADAL" clId="{19970B13-E101-4117-9908-6E061F982644}" dt="2022-07-14T08:45:08.394" v="5276" actId="790"/>
          <ac:spMkLst>
            <pc:docMk/>
            <pc:sldMk cId="3250581116" sldId="483"/>
            <ac:spMk id="6826" creationId="{4FADA37E-2AA5-41A1-A206-4CC2A2C87D02}"/>
          </ac:spMkLst>
        </pc:spChg>
        <pc:spChg chg="mod">
          <ac:chgData name="Kolakowski, Artur" userId="9c34c8cc-b1df-44f6-bea5-dcf7a54ee35f" providerId="ADAL" clId="{19970B13-E101-4117-9908-6E061F982644}" dt="2022-07-14T08:45:08.396" v="5277" actId="790"/>
          <ac:spMkLst>
            <pc:docMk/>
            <pc:sldMk cId="3250581116" sldId="483"/>
            <ac:spMk id="6827" creationId="{E0877558-11F1-4796-B651-56380AE4FCAD}"/>
          </ac:spMkLst>
        </pc:spChg>
        <pc:spChg chg="mod">
          <ac:chgData name="Kolakowski, Artur" userId="9c34c8cc-b1df-44f6-bea5-dcf7a54ee35f" providerId="ADAL" clId="{19970B13-E101-4117-9908-6E061F982644}" dt="2022-07-14T08:45:08.396" v="5278" actId="790"/>
          <ac:spMkLst>
            <pc:docMk/>
            <pc:sldMk cId="3250581116" sldId="483"/>
            <ac:spMk id="6828" creationId="{BAFBB49E-8B9F-4A20-8021-5FB6829E409A}"/>
          </ac:spMkLst>
        </pc:spChg>
        <pc:spChg chg="mod">
          <ac:chgData name="Kolakowski, Artur" userId="9c34c8cc-b1df-44f6-bea5-dcf7a54ee35f" providerId="ADAL" clId="{19970B13-E101-4117-9908-6E061F982644}" dt="2022-07-14T08:45:08.396" v="5279" actId="790"/>
          <ac:spMkLst>
            <pc:docMk/>
            <pc:sldMk cId="3250581116" sldId="483"/>
            <ac:spMk id="6829" creationId="{6270EAC8-C870-41FC-92F6-F84656C3B854}"/>
          </ac:spMkLst>
        </pc:spChg>
        <pc:spChg chg="mod">
          <ac:chgData name="Kolakowski, Artur" userId="9c34c8cc-b1df-44f6-bea5-dcf7a54ee35f" providerId="ADAL" clId="{19970B13-E101-4117-9908-6E061F982644}" dt="2022-07-14T08:45:08.396" v="5280" actId="790"/>
          <ac:spMkLst>
            <pc:docMk/>
            <pc:sldMk cId="3250581116" sldId="483"/>
            <ac:spMk id="6830" creationId="{9F0E2ACF-7659-49C6-B686-F528E163C2DE}"/>
          </ac:spMkLst>
        </pc:spChg>
        <pc:spChg chg="mod">
          <ac:chgData name="Kolakowski, Artur" userId="9c34c8cc-b1df-44f6-bea5-dcf7a54ee35f" providerId="ADAL" clId="{19970B13-E101-4117-9908-6E061F982644}" dt="2022-07-14T08:45:08.396" v="5281" actId="790"/>
          <ac:spMkLst>
            <pc:docMk/>
            <pc:sldMk cId="3250581116" sldId="483"/>
            <ac:spMk id="6831" creationId="{3A2B17C4-3AF4-4ECC-BEAB-841E82AC6801}"/>
          </ac:spMkLst>
        </pc:spChg>
        <pc:spChg chg="mod">
          <ac:chgData name="Kolakowski, Artur" userId="9c34c8cc-b1df-44f6-bea5-dcf7a54ee35f" providerId="ADAL" clId="{19970B13-E101-4117-9908-6E061F982644}" dt="2022-07-14T08:45:08.396" v="5282" actId="790"/>
          <ac:spMkLst>
            <pc:docMk/>
            <pc:sldMk cId="3250581116" sldId="483"/>
            <ac:spMk id="6832" creationId="{03982897-C2F4-4138-81FA-7104A258D6E4}"/>
          </ac:spMkLst>
        </pc:spChg>
        <pc:spChg chg="mod">
          <ac:chgData name="Kolakowski, Artur" userId="9c34c8cc-b1df-44f6-bea5-dcf7a54ee35f" providerId="ADAL" clId="{19970B13-E101-4117-9908-6E061F982644}" dt="2022-07-14T08:45:08.406" v="5283" actId="790"/>
          <ac:spMkLst>
            <pc:docMk/>
            <pc:sldMk cId="3250581116" sldId="483"/>
            <ac:spMk id="6833" creationId="{DF92AC9E-A187-4CD3-B4B8-A7B348E4E8C2}"/>
          </ac:spMkLst>
        </pc:spChg>
        <pc:spChg chg="mod">
          <ac:chgData name="Kolakowski, Artur" userId="9c34c8cc-b1df-44f6-bea5-dcf7a54ee35f" providerId="ADAL" clId="{19970B13-E101-4117-9908-6E061F982644}" dt="2022-07-14T08:45:08.407" v="5284" actId="790"/>
          <ac:spMkLst>
            <pc:docMk/>
            <pc:sldMk cId="3250581116" sldId="483"/>
            <ac:spMk id="6834" creationId="{0AFFB4AE-A57D-498B-9476-9B8B01E287AF}"/>
          </ac:spMkLst>
        </pc:spChg>
        <pc:spChg chg="mod">
          <ac:chgData name="Kolakowski, Artur" userId="9c34c8cc-b1df-44f6-bea5-dcf7a54ee35f" providerId="ADAL" clId="{19970B13-E101-4117-9908-6E061F982644}" dt="2022-07-14T08:45:08.407" v="5285" actId="790"/>
          <ac:spMkLst>
            <pc:docMk/>
            <pc:sldMk cId="3250581116" sldId="483"/>
            <ac:spMk id="6835" creationId="{F46EAE48-FB8F-4944-9CD4-B263919E2239}"/>
          </ac:spMkLst>
        </pc:spChg>
        <pc:spChg chg="mod">
          <ac:chgData name="Kolakowski, Artur" userId="9c34c8cc-b1df-44f6-bea5-dcf7a54ee35f" providerId="ADAL" clId="{19970B13-E101-4117-9908-6E061F982644}" dt="2022-07-14T08:45:08.407" v="5286" actId="790"/>
          <ac:spMkLst>
            <pc:docMk/>
            <pc:sldMk cId="3250581116" sldId="483"/>
            <ac:spMk id="6836" creationId="{E98C48C7-DA6E-4976-B3B1-9FC27BE20DE1}"/>
          </ac:spMkLst>
        </pc:spChg>
        <pc:spChg chg="mod">
          <ac:chgData name="Kolakowski, Artur" userId="9c34c8cc-b1df-44f6-bea5-dcf7a54ee35f" providerId="ADAL" clId="{19970B13-E101-4117-9908-6E061F982644}" dt="2022-07-14T08:45:08.407" v="5287" actId="790"/>
          <ac:spMkLst>
            <pc:docMk/>
            <pc:sldMk cId="3250581116" sldId="483"/>
            <ac:spMk id="6837" creationId="{408016C2-3548-412B-9E6F-EEA5935546D0}"/>
          </ac:spMkLst>
        </pc:spChg>
        <pc:spChg chg="mod">
          <ac:chgData name="Kolakowski, Artur" userId="9c34c8cc-b1df-44f6-bea5-dcf7a54ee35f" providerId="ADAL" clId="{19970B13-E101-4117-9908-6E061F982644}" dt="2022-07-14T08:45:08.415" v="5288" actId="790"/>
          <ac:spMkLst>
            <pc:docMk/>
            <pc:sldMk cId="3250581116" sldId="483"/>
            <ac:spMk id="6838" creationId="{AA77D63F-9708-4510-A1F9-105AB663A57A}"/>
          </ac:spMkLst>
        </pc:spChg>
        <pc:spChg chg="mod">
          <ac:chgData name="Kolakowski, Artur" userId="9c34c8cc-b1df-44f6-bea5-dcf7a54ee35f" providerId="ADAL" clId="{19970B13-E101-4117-9908-6E061F982644}" dt="2022-07-14T08:45:08.415" v="5289" actId="790"/>
          <ac:spMkLst>
            <pc:docMk/>
            <pc:sldMk cId="3250581116" sldId="483"/>
            <ac:spMk id="6839" creationId="{8A285D7D-CBAF-4665-B7E2-CE82387BA86E}"/>
          </ac:spMkLst>
        </pc:spChg>
        <pc:spChg chg="mod">
          <ac:chgData name="Kolakowski, Artur" userId="9c34c8cc-b1df-44f6-bea5-dcf7a54ee35f" providerId="ADAL" clId="{19970B13-E101-4117-9908-6E061F982644}" dt="2022-07-14T08:45:08.417" v="5290" actId="790"/>
          <ac:spMkLst>
            <pc:docMk/>
            <pc:sldMk cId="3250581116" sldId="483"/>
            <ac:spMk id="6840" creationId="{29D455A8-D620-4AE7-AE46-6C4F9DDBBBC2}"/>
          </ac:spMkLst>
        </pc:spChg>
        <pc:spChg chg="mod">
          <ac:chgData name="Kolakowski, Artur" userId="9c34c8cc-b1df-44f6-bea5-dcf7a54ee35f" providerId="ADAL" clId="{19970B13-E101-4117-9908-6E061F982644}" dt="2022-07-14T08:45:08.417" v="5291" actId="790"/>
          <ac:spMkLst>
            <pc:docMk/>
            <pc:sldMk cId="3250581116" sldId="483"/>
            <ac:spMk id="6841" creationId="{FABB016C-5D19-4950-90AA-05C468D5F4A0}"/>
          </ac:spMkLst>
        </pc:spChg>
        <pc:spChg chg="mod">
          <ac:chgData name="Kolakowski, Artur" userId="9c34c8cc-b1df-44f6-bea5-dcf7a54ee35f" providerId="ADAL" clId="{19970B13-E101-4117-9908-6E061F982644}" dt="2022-07-14T08:45:08.417" v="5292" actId="790"/>
          <ac:spMkLst>
            <pc:docMk/>
            <pc:sldMk cId="3250581116" sldId="483"/>
            <ac:spMk id="6842" creationId="{3390E83E-A9CD-4094-9E38-7E6629008634}"/>
          </ac:spMkLst>
        </pc:spChg>
        <pc:spChg chg="mod">
          <ac:chgData name="Kolakowski, Artur" userId="9c34c8cc-b1df-44f6-bea5-dcf7a54ee35f" providerId="ADAL" clId="{19970B13-E101-4117-9908-6E061F982644}" dt="2022-07-14T08:45:08.417" v="5293" actId="790"/>
          <ac:spMkLst>
            <pc:docMk/>
            <pc:sldMk cId="3250581116" sldId="483"/>
            <ac:spMk id="6843" creationId="{62420930-5824-401F-8E49-B7331FE75310}"/>
          </ac:spMkLst>
        </pc:spChg>
        <pc:spChg chg="mod">
          <ac:chgData name="Kolakowski, Artur" userId="9c34c8cc-b1df-44f6-bea5-dcf7a54ee35f" providerId="ADAL" clId="{19970B13-E101-4117-9908-6E061F982644}" dt="2022-07-14T08:45:08.417" v="5294" actId="790"/>
          <ac:spMkLst>
            <pc:docMk/>
            <pc:sldMk cId="3250581116" sldId="483"/>
            <ac:spMk id="6844" creationId="{8DB8FC16-5D84-4026-84CA-5B5D20098750}"/>
          </ac:spMkLst>
        </pc:spChg>
        <pc:spChg chg="mod">
          <ac:chgData name="Kolakowski, Artur" userId="9c34c8cc-b1df-44f6-bea5-dcf7a54ee35f" providerId="ADAL" clId="{19970B13-E101-4117-9908-6E061F982644}" dt="2022-07-14T08:45:08.425" v="5295" actId="790"/>
          <ac:spMkLst>
            <pc:docMk/>
            <pc:sldMk cId="3250581116" sldId="483"/>
            <ac:spMk id="6845" creationId="{71A43F13-5823-4A79-AB56-00E42ECC617E}"/>
          </ac:spMkLst>
        </pc:spChg>
        <pc:spChg chg="mod">
          <ac:chgData name="Kolakowski, Artur" userId="9c34c8cc-b1df-44f6-bea5-dcf7a54ee35f" providerId="ADAL" clId="{19970B13-E101-4117-9908-6E061F982644}" dt="2022-07-14T08:45:08.427" v="5296" actId="790"/>
          <ac:spMkLst>
            <pc:docMk/>
            <pc:sldMk cId="3250581116" sldId="483"/>
            <ac:spMk id="6846" creationId="{BBDAA152-A658-4F32-BF48-B30137C9E70C}"/>
          </ac:spMkLst>
        </pc:spChg>
        <pc:spChg chg="mod">
          <ac:chgData name="Kolakowski, Artur" userId="9c34c8cc-b1df-44f6-bea5-dcf7a54ee35f" providerId="ADAL" clId="{19970B13-E101-4117-9908-6E061F982644}" dt="2022-07-14T08:45:08.427" v="5297" actId="790"/>
          <ac:spMkLst>
            <pc:docMk/>
            <pc:sldMk cId="3250581116" sldId="483"/>
            <ac:spMk id="6847" creationId="{B8709465-7C03-42D6-990A-9834AB4A7B03}"/>
          </ac:spMkLst>
        </pc:spChg>
        <pc:spChg chg="mod">
          <ac:chgData name="Kolakowski, Artur" userId="9c34c8cc-b1df-44f6-bea5-dcf7a54ee35f" providerId="ADAL" clId="{19970B13-E101-4117-9908-6E061F982644}" dt="2022-07-14T08:45:08.427" v="5298" actId="790"/>
          <ac:spMkLst>
            <pc:docMk/>
            <pc:sldMk cId="3250581116" sldId="483"/>
            <ac:spMk id="6848" creationId="{A0FAC960-607C-4573-A7BD-8D9A3D55EAFB}"/>
          </ac:spMkLst>
        </pc:spChg>
        <pc:spChg chg="mod">
          <ac:chgData name="Kolakowski, Artur" userId="9c34c8cc-b1df-44f6-bea5-dcf7a54ee35f" providerId="ADAL" clId="{19970B13-E101-4117-9908-6E061F982644}" dt="2022-07-14T08:45:08.427" v="5299" actId="790"/>
          <ac:spMkLst>
            <pc:docMk/>
            <pc:sldMk cId="3250581116" sldId="483"/>
            <ac:spMk id="6849" creationId="{7D01C117-51C3-4601-A33B-34749C20C043}"/>
          </ac:spMkLst>
        </pc:spChg>
        <pc:spChg chg="mod">
          <ac:chgData name="Kolakowski, Artur" userId="9c34c8cc-b1df-44f6-bea5-dcf7a54ee35f" providerId="ADAL" clId="{19970B13-E101-4117-9908-6E061F982644}" dt="2022-07-14T08:45:08.427" v="5300" actId="790"/>
          <ac:spMkLst>
            <pc:docMk/>
            <pc:sldMk cId="3250581116" sldId="483"/>
            <ac:spMk id="6850" creationId="{1929C119-6557-470C-ABA3-EFF13FF5E884}"/>
          </ac:spMkLst>
        </pc:spChg>
        <pc:spChg chg="mod">
          <ac:chgData name="Kolakowski, Artur" userId="9c34c8cc-b1df-44f6-bea5-dcf7a54ee35f" providerId="ADAL" clId="{19970B13-E101-4117-9908-6E061F982644}" dt="2022-07-14T08:45:08.435" v="5301" actId="790"/>
          <ac:spMkLst>
            <pc:docMk/>
            <pc:sldMk cId="3250581116" sldId="483"/>
            <ac:spMk id="6851" creationId="{0B9F461E-AF70-4564-97EA-C48BC2B3690E}"/>
          </ac:spMkLst>
        </pc:spChg>
        <pc:spChg chg="mod">
          <ac:chgData name="Kolakowski, Artur" userId="9c34c8cc-b1df-44f6-bea5-dcf7a54ee35f" providerId="ADAL" clId="{19970B13-E101-4117-9908-6E061F982644}" dt="2022-07-14T08:45:08.437" v="5302" actId="790"/>
          <ac:spMkLst>
            <pc:docMk/>
            <pc:sldMk cId="3250581116" sldId="483"/>
            <ac:spMk id="6852" creationId="{3CE87E30-B372-4603-AB3A-F9EDFB4753E5}"/>
          </ac:spMkLst>
        </pc:spChg>
        <pc:spChg chg="mod">
          <ac:chgData name="Kolakowski, Artur" userId="9c34c8cc-b1df-44f6-bea5-dcf7a54ee35f" providerId="ADAL" clId="{19970B13-E101-4117-9908-6E061F982644}" dt="2022-07-14T08:45:08.437" v="5303" actId="790"/>
          <ac:spMkLst>
            <pc:docMk/>
            <pc:sldMk cId="3250581116" sldId="483"/>
            <ac:spMk id="6853" creationId="{60CD4A76-CC9A-4BC3-A3AD-D0A7AC75CBDF}"/>
          </ac:spMkLst>
        </pc:spChg>
        <pc:spChg chg="mod">
          <ac:chgData name="Kolakowski, Artur" userId="9c34c8cc-b1df-44f6-bea5-dcf7a54ee35f" providerId="ADAL" clId="{19970B13-E101-4117-9908-6E061F982644}" dt="2022-07-14T08:45:08.437" v="5304" actId="790"/>
          <ac:spMkLst>
            <pc:docMk/>
            <pc:sldMk cId="3250581116" sldId="483"/>
            <ac:spMk id="6854" creationId="{09CD868C-83DD-4063-9897-387211F5480B}"/>
          </ac:spMkLst>
        </pc:spChg>
        <pc:spChg chg="mod">
          <ac:chgData name="Kolakowski, Artur" userId="9c34c8cc-b1df-44f6-bea5-dcf7a54ee35f" providerId="ADAL" clId="{19970B13-E101-4117-9908-6E061F982644}" dt="2022-07-14T08:45:08.437" v="5305" actId="790"/>
          <ac:spMkLst>
            <pc:docMk/>
            <pc:sldMk cId="3250581116" sldId="483"/>
            <ac:spMk id="6855" creationId="{FB6E1410-2020-4CE6-AD16-087C49E6619F}"/>
          </ac:spMkLst>
        </pc:spChg>
        <pc:spChg chg="mod">
          <ac:chgData name="Kolakowski, Artur" userId="9c34c8cc-b1df-44f6-bea5-dcf7a54ee35f" providerId="ADAL" clId="{19970B13-E101-4117-9908-6E061F982644}" dt="2022-07-14T08:45:08.437" v="5306" actId="790"/>
          <ac:spMkLst>
            <pc:docMk/>
            <pc:sldMk cId="3250581116" sldId="483"/>
            <ac:spMk id="6856" creationId="{E7CC6829-8C8F-4907-8510-1ED2D6DEB171}"/>
          </ac:spMkLst>
        </pc:spChg>
        <pc:spChg chg="mod">
          <ac:chgData name="Kolakowski, Artur" userId="9c34c8cc-b1df-44f6-bea5-dcf7a54ee35f" providerId="ADAL" clId="{19970B13-E101-4117-9908-6E061F982644}" dt="2022-07-14T08:45:08.445" v="5307" actId="790"/>
          <ac:spMkLst>
            <pc:docMk/>
            <pc:sldMk cId="3250581116" sldId="483"/>
            <ac:spMk id="6857" creationId="{04B39B07-5A1E-4DA6-BB1A-CF694A81A7BF}"/>
          </ac:spMkLst>
        </pc:spChg>
        <pc:spChg chg="mod">
          <ac:chgData name="Kolakowski, Artur" userId="9c34c8cc-b1df-44f6-bea5-dcf7a54ee35f" providerId="ADAL" clId="{19970B13-E101-4117-9908-6E061F982644}" dt="2022-07-14T08:45:08.447" v="5308" actId="790"/>
          <ac:spMkLst>
            <pc:docMk/>
            <pc:sldMk cId="3250581116" sldId="483"/>
            <ac:spMk id="6858" creationId="{98B09B97-16B7-4588-B009-768D30697A35}"/>
          </ac:spMkLst>
        </pc:spChg>
        <pc:spChg chg="mod">
          <ac:chgData name="Kolakowski, Artur" userId="9c34c8cc-b1df-44f6-bea5-dcf7a54ee35f" providerId="ADAL" clId="{19970B13-E101-4117-9908-6E061F982644}" dt="2022-07-14T08:45:08.447" v="5309" actId="790"/>
          <ac:spMkLst>
            <pc:docMk/>
            <pc:sldMk cId="3250581116" sldId="483"/>
            <ac:spMk id="6859" creationId="{3973BF70-1464-4793-ABE0-69B5BEE3C59A}"/>
          </ac:spMkLst>
        </pc:spChg>
        <pc:spChg chg="mod">
          <ac:chgData name="Kolakowski, Artur" userId="9c34c8cc-b1df-44f6-bea5-dcf7a54ee35f" providerId="ADAL" clId="{19970B13-E101-4117-9908-6E061F982644}" dt="2022-07-14T08:45:08.447" v="5310" actId="790"/>
          <ac:spMkLst>
            <pc:docMk/>
            <pc:sldMk cId="3250581116" sldId="483"/>
            <ac:spMk id="6860" creationId="{14C05EB1-1EB7-4D92-AF65-36CAAC8D8E4E}"/>
          </ac:spMkLst>
        </pc:spChg>
        <pc:spChg chg="mod">
          <ac:chgData name="Kolakowski, Artur" userId="9c34c8cc-b1df-44f6-bea5-dcf7a54ee35f" providerId="ADAL" clId="{19970B13-E101-4117-9908-6E061F982644}" dt="2022-07-14T08:45:08.447" v="5311" actId="790"/>
          <ac:spMkLst>
            <pc:docMk/>
            <pc:sldMk cId="3250581116" sldId="483"/>
            <ac:spMk id="6861" creationId="{E7B20D0C-2912-4BCC-ABD2-79A55E2278F9}"/>
          </ac:spMkLst>
        </pc:spChg>
        <pc:spChg chg="mod">
          <ac:chgData name="Kolakowski, Artur" userId="9c34c8cc-b1df-44f6-bea5-dcf7a54ee35f" providerId="ADAL" clId="{19970B13-E101-4117-9908-6E061F982644}" dt="2022-07-14T08:45:08.447" v="5312" actId="790"/>
          <ac:spMkLst>
            <pc:docMk/>
            <pc:sldMk cId="3250581116" sldId="483"/>
            <ac:spMk id="6862" creationId="{56F5A3F6-1BA0-46AD-87DF-026DFE36BF06}"/>
          </ac:spMkLst>
        </pc:spChg>
        <pc:spChg chg="mod">
          <ac:chgData name="Kolakowski, Artur" userId="9c34c8cc-b1df-44f6-bea5-dcf7a54ee35f" providerId="ADAL" clId="{19970B13-E101-4117-9908-6E061F982644}" dt="2022-07-14T08:45:08.455" v="5313" actId="790"/>
          <ac:spMkLst>
            <pc:docMk/>
            <pc:sldMk cId="3250581116" sldId="483"/>
            <ac:spMk id="6863" creationId="{0E86ED9C-3343-4055-814A-DEE5D794B9FB}"/>
          </ac:spMkLst>
        </pc:spChg>
        <pc:spChg chg="mod">
          <ac:chgData name="Kolakowski, Artur" userId="9c34c8cc-b1df-44f6-bea5-dcf7a54ee35f" providerId="ADAL" clId="{19970B13-E101-4117-9908-6E061F982644}" dt="2022-07-14T08:45:08.457" v="5314" actId="790"/>
          <ac:spMkLst>
            <pc:docMk/>
            <pc:sldMk cId="3250581116" sldId="483"/>
            <ac:spMk id="6864" creationId="{410B3D24-4358-413A-9D2E-AC402BC6E4CA}"/>
          </ac:spMkLst>
        </pc:spChg>
        <pc:spChg chg="mod">
          <ac:chgData name="Kolakowski, Artur" userId="9c34c8cc-b1df-44f6-bea5-dcf7a54ee35f" providerId="ADAL" clId="{19970B13-E101-4117-9908-6E061F982644}" dt="2022-07-14T08:45:08.457" v="5315" actId="790"/>
          <ac:spMkLst>
            <pc:docMk/>
            <pc:sldMk cId="3250581116" sldId="483"/>
            <ac:spMk id="6865" creationId="{33D53632-52A3-4DF0-B95F-051459103A66}"/>
          </ac:spMkLst>
        </pc:spChg>
        <pc:spChg chg="mod">
          <ac:chgData name="Kolakowski, Artur" userId="9c34c8cc-b1df-44f6-bea5-dcf7a54ee35f" providerId="ADAL" clId="{19970B13-E101-4117-9908-6E061F982644}" dt="2022-07-14T08:45:08.457" v="5316" actId="790"/>
          <ac:spMkLst>
            <pc:docMk/>
            <pc:sldMk cId="3250581116" sldId="483"/>
            <ac:spMk id="6866" creationId="{C5114719-162F-4648-921E-3ACB6E073A4C}"/>
          </ac:spMkLst>
        </pc:spChg>
        <pc:spChg chg="mod">
          <ac:chgData name="Kolakowski, Artur" userId="9c34c8cc-b1df-44f6-bea5-dcf7a54ee35f" providerId="ADAL" clId="{19970B13-E101-4117-9908-6E061F982644}" dt="2022-07-14T08:45:08.457" v="5317" actId="790"/>
          <ac:spMkLst>
            <pc:docMk/>
            <pc:sldMk cId="3250581116" sldId="483"/>
            <ac:spMk id="6867" creationId="{AD40294E-DBBC-4717-B864-D2BB35D6EB2D}"/>
          </ac:spMkLst>
        </pc:spChg>
        <pc:spChg chg="mod">
          <ac:chgData name="Kolakowski, Artur" userId="9c34c8cc-b1df-44f6-bea5-dcf7a54ee35f" providerId="ADAL" clId="{19970B13-E101-4117-9908-6E061F982644}" dt="2022-07-14T08:45:08.457" v="5318" actId="790"/>
          <ac:spMkLst>
            <pc:docMk/>
            <pc:sldMk cId="3250581116" sldId="483"/>
            <ac:spMk id="6868" creationId="{51DD5B82-992E-4ED9-8C90-C0662E0F4346}"/>
          </ac:spMkLst>
        </pc:spChg>
        <pc:spChg chg="mod">
          <ac:chgData name="Kolakowski, Artur" userId="9c34c8cc-b1df-44f6-bea5-dcf7a54ee35f" providerId="ADAL" clId="{19970B13-E101-4117-9908-6E061F982644}" dt="2022-07-14T08:45:08.457" v="5319" actId="790"/>
          <ac:spMkLst>
            <pc:docMk/>
            <pc:sldMk cId="3250581116" sldId="483"/>
            <ac:spMk id="6869" creationId="{B9F697A2-AC34-47B8-837F-4B943961F36E}"/>
          </ac:spMkLst>
        </pc:spChg>
        <pc:spChg chg="mod">
          <ac:chgData name="Kolakowski, Artur" userId="9c34c8cc-b1df-44f6-bea5-dcf7a54ee35f" providerId="ADAL" clId="{19970B13-E101-4117-9908-6E061F982644}" dt="2022-07-14T08:45:08.466" v="5320" actId="790"/>
          <ac:spMkLst>
            <pc:docMk/>
            <pc:sldMk cId="3250581116" sldId="483"/>
            <ac:spMk id="6870" creationId="{90EF493B-A1E9-4372-B8D6-BE3CB2A49549}"/>
          </ac:spMkLst>
        </pc:spChg>
        <pc:spChg chg="mod">
          <ac:chgData name="Kolakowski, Artur" userId="9c34c8cc-b1df-44f6-bea5-dcf7a54ee35f" providerId="ADAL" clId="{19970B13-E101-4117-9908-6E061F982644}" dt="2022-07-14T08:45:08.468" v="5321" actId="790"/>
          <ac:spMkLst>
            <pc:docMk/>
            <pc:sldMk cId="3250581116" sldId="483"/>
            <ac:spMk id="6871" creationId="{6AB3F03F-7852-4B91-B359-5D98667BCAC3}"/>
          </ac:spMkLst>
        </pc:spChg>
        <pc:spChg chg="mod">
          <ac:chgData name="Kolakowski, Artur" userId="9c34c8cc-b1df-44f6-bea5-dcf7a54ee35f" providerId="ADAL" clId="{19970B13-E101-4117-9908-6E061F982644}" dt="2022-07-14T08:45:08.468" v="5322" actId="790"/>
          <ac:spMkLst>
            <pc:docMk/>
            <pc:sldMk cId="3250581116" sldId="483"/>
            <ac:spMk id="6872" creationId="{06E8D348-FEF2-4025-91CA-8ABFD2BB5973}"/>
          </ac:spMkLst>
        </pc:spChg>
        <pc:spChg chg="mod">
          <ac:chgData name="Kolakowski, Artur" userId="9c34c8cc-b1df-44f6-bea5-dcf7a54ee35f" providerId="ADAL" clId="{19970B13-E101-4117-9908-6E061F982644}" dt="2022-07-14T08:45:08.468" v="5323" actId="790"/>
          <ac:spMkLst>
            <pc:docMk/>
            <pc:sldMk cId="3250581116" sldId="483"/>
            <ac:spMk id="6873" creationId="{599878E6-BA63-42F2-AD0F-0397266DE0EF}"/>
          </ac:spMkLst>
        </pc:spChg>
        <pc:spChg chg="mod">
          <ac:chgData name="Kolakowski, Artur" userId="9c34c8cc-b1df-44f6-bea5-dcf7a54ee35f" providerId="ADAL" clId="{19970B13-E101-4117-9908-6E061F982644}" dt="2022-07-14T08:45:08.468" v="5324" actId="790"/>
          <ac:spMkLst>
            <pc:docMk/>
            <pc:sldMk cId="3250581116" sldId="483"/>
            <ac:spMk id="6874" creationId="{9BE5C145-910F-4577-AC40-7367889F5CA5}"/>
          </ac:spMkLst>
        </pc:spChg>
        <pc:spChg chg="mod">
          <ac:chgData name="Kolakowski, Artur" userId="9c34c8cc-b1df-44f6-bea5-dcf7a54ee35f" providerId="ADAL" clId="{19970B13-E101-4117-9908-6E061F982644}" dt="2022-07-14T08:45:08.468" v="5325" actId="790"/>
          <ac:spMkLst>
            <pc:docMk/>
            <pc:sldMk cId="3250581116" sldId="483"/>
            <ac:spMk id="6875" creationId="{063CD0D1-FEC7-4AC5-991D-401D88A42456}"/>
          </ac:spMkLst>
        </pc:spChg>
        <pc:spChg chg="mod">
          <ac:chgData name="Kolakowski, Artur" userId="9c34c8cc-b1df-44f6-bea5-dcf7a54ee35f" providerId="ADAL" clId="{19970B13-E101-4117-9908-6E061F982644}" dt="2022-07-14T08:45:08.476" v="5326" actId="790"/>
          <ac:spMkLst>
            <pc:docMk/>
            <pc:sldMk cId="3250581116" sldId="483"/>
            <ac:spMk id="6876" creationId="{B8F4BADE-537A-4F77-9503-9DA96B219339}"/>
          </ac:spMkLst>
        </pc:spChg>
        <pc:spChg chg="mod">
          <ac:chgData name="Kolakowski, Artur" userId="9c34c8cc-b1df-44f6-bea5-dcf7a54ee35f" providerId="ADAL" clId="{19970B13-E101-4117-9908-6E061F982644}" dt="2022-07-14T08:45:08.478" v="5327" actId="790"/>
          <ac:spMkLst>
            <pc:docMk/>
            <pc:sldMk cId="3250581116" sldId="483"/>
            <ac:spMk id="6877" creationId="{AF969E63-6BEE-4A4D-A7A3-C9F8DC633525}"/>
          </ac:spMkLst>
        </pc:spChg>
        <pc:spChg chg="mod">
          <ac:chgData name="Kolakowski, Artur" userId="9c34c8cc-b1df-44f6-bea5-dcf7a54ee35f" providerId="ADAL" clId="{19970B13-E101-4117-9908-6E061F982644}" dt="2022-07-14T08:45:08.478" v="5328" actId="790"/>
          <ac:spMkLst>
            <pc:docMk/>
            <pc:sldMk cId="3250581116" sldId="483"/>
            <ac:spMk id="6878" creationId="{F5119DD6-FE84-4DFD-A2F9-92F7B78E5F68}"/>
          </ac:spMkLst>
        </pc:spChg>
        <pc:spChg chg="mod">
          <ac:chgData name="Kolakowski, Artur" userId="9c34c8cc-b1df-44f6-bea5-dcf7a54ee35f" providerId="ADAL" clId="{19970B13-E101-4117-9908-6E061F982644}" dt="2022-07-14T08:45:08.478" v="5329" actId="790"/>
          <ac:spMkLst>
            <pc:docMk/>
            <pc:sldMk cId="3250581116" sldId="483"/>
            <ac:spMk id="6879" creationId="{A17F26A8-704E-4F8B-895F-F956A56C8A22}"/>
          </ac:spMkLst>
        </pc:spChg>
        <pc:spChg chg="mod">
          <ac:chgData name="Kolakowski, Artur" userId="9c34c8cc-b1df-44f6-bea5-dcf7a54ee35f" providerId="ADAL" clId="{19970B13-E101-4117-9908-6E061F982644}" dt="2022-07-14T08:45:08.478" v="5330" actId="790"/>
          <ac:spMkLst>
            <pc:docMk/>
            <pc:sldMk cId="3250581116" sldId="483"/>
            <ac:spMk id="6880" creationId="{BD6A26EB-3D4F-4F31-BDD7-D45B1FC768A1}"/>
          </ac:spMkLst>
        </pc:spChg>
        <pc:spChg chg="mod">
          <ac:chgData name="Kolakowski, Artur" userId="9c34c8cc-b1df-44f6-bea5-dcf7a54ee35f" providerId="ADAL" clId="{19970B13-E101-4117-9908-6E061F982644}" dt="2022-07-14T08:45:08.478" v="5331" actId="790"/>
          <ac:spMkLst>
            <pc:docMk/>
            <pc:sldMk cId="3250581116" sldId="483"/>
            <ac:spMk id="6881" creationId="{754C2389-FBA9-486E-AF04-A1E6C5BBF771}"/>
          </ac:spMkLst>
        </pc:spChg>
        <pc:spChg chg="mod">
          <ac:chgData name="Kolakowski, Artur" userId="9c34c8cc-b1df-44f6-bea5-dcf7a54ee35f" providerId="ADAL" clId="{19970B13-E101-4117-9908-6E061F982644}" dt="2022-07-14T08:45:08.486" v="5332" actId="790"/>
          <ac:spMkLst>
            <pc:docMk/>
            <pc:sldMk cId="3250581116" sldId="483"/>
            <ac:spMk id="6882" creationId="{331CBC6E-9B17-4BC5-AF2D-51E7675FDE64}"/>
          </ac:spMkLst>
        </pc:spChg>
        <pc:spChg chg="mod">
          <ac:chgData name="Kolakowski, Artur" userId="9c34c8cc-b1df-44f6-bea5-dcf7a54ee35f" providerId="ADAL" clId="{19970B13-E101-4117-9908-6E061F982644}" dt="2022-07-14T08:45:08.486" v="5333" actId="790"/>
          <ac:spMkLst>
            <pc:docMk/>
            <pc:sldMk cId="3250581116" sldId="483"/>
            <ac:spMk id="6883" creationId="{C331A1EC-AE6D-49ED-8705-51EE980848A3}"/>
          </ac:spMkLst>
        </pc:spChg>
        <pc:spChg chg="mod">
          <ac:chgData name="Kolakowski, Artur" userId="9c34c8cc-b1df-44f6-bea5-dcf7a54ee35f" providerId="ADAL" clId="{19970B13-E101-4117-9908-6E061F982644}" dt="2022-07-14T08:45:08.488" v="5334" actId="790"/>
          <ac:spMkLst>
            <pc:docMk/>
            <pc:sldMk cId="3250581116" sldId="483"/>
            <ac:spMk id="6884" creationId="{C428690E-A1B5-41C0-81C9-8DABD82F3F13}"/>
          </ac:spMkLst>
        </pc:spChg>
        <pc:spChg chg="mod">
          <ac:chgData name="Kolakowski, Artur" userId="9c34c8cc-b1df-44f6-bea5-dcf7a54ee35f" providerId="ADAL" clId="{19970B13-E101-4117-9908-6E061F982644}" dt="2022-07-14T08:45:08.488" v="5335" actId="790"/>
          <ac:spMkLst>
            <pc:docMk/>
            <pc:sldMk cId="3250581116" sldId="483"/>
            <ac:spMk id="6885" creationId="{3B065BBB-4F27-4A9F-B864-D6997868496C}"/>
          </ac:spMkLst>
        </pc:spChg>
        <pc:spChg chg="mod">
          <ac:chgData name="Kolakowski, Artur" userId="9c34c8cc-b1df-44f6-bea5-dcf7a54ee35f" providerId="ADAL" clId="{19970B13-E101-4117-9908-6E061F982644}" dt="2022-07-14T08:45:08.488" v="5336" actId="790"/>
          <ac:spMkLst>
            <pc:docMk/>
            <pc:sldMk cId="3250581116" sldId="483"/>
            <ac:spMk id="6886" creationId="{F75DBC5C-FAA7-457C-B4E2-86CA9362F3BB}"/>
          </ac:spMkLst>
        </pc:spChg>
        <pc:spChg chg="mod">
          <ac:chgData name="Kolakowski, Artur" userId="9c34c8cc-b1df-44f6-bea5-dcf7a54ee35f" providerId="ADAL" clId="{19970B13-E101-4117-9908-6E061F982644}" dt="2022-07-14T08:45:08.488" v="5337" actId="790"/>
          <ac:spMkLst>
            <pc:docMk/>
            <pc:sldMk cId="3250581116" sldId="483"/>
            <ac:spMk id="6887" creationId="{7BB2CE90-6889-4B82-A540-89D01235004F}"/>
          </ac:spMkLst>
        </pc:spChg>
        <pc:spChg chg="mod">
          <ac:chgData name="Kolakowski, Artur" userId="9c34c8cc-b1df-44f6-bea5-dcf7a54ee35f" providerId="ADAL" clId="{19970B13-E101-4117-9908-6E061F982644}" dt="2022-07-14T08:45:08.488" v="5338" actId="790"/>
          <ac:spMkLst>
            <pc:docMk/>
            <pc:sldMk cId="3250581116" sldId="483"/>
            <ac:spMk id="6888" creationId="{08A6795E-9BDC-47BF-B1D6-DB00CC650C02}"/>
          </ac:spMkLst>
        </pc:spChg>
        <pc:spChg chg="mod">
          <ac:chgData name="Kolakowski, Artur" userId="9c34c8cc-b1df-44f6-bea5-dcf7a54ee35f" providerId="ADAL" clId="{19970B13-E101-4117-9908-6E061F982644}" dt="2022-07-14T08:45:08.496" v="5339" actId="790"/>
          <ac:spMkLst>
            <pc:docMk/>
            <pc:sldMk cId="3250581116" sldId="483"/>
            <ac:spMk id="6889" creationId="{C415CDAC-CD09-4876-BBAD-AE4DA047380F}"/>
          </ac:spMkLst>
        </pc:spChg>
        <pc:spChg chg="mod">
          <ac:chgData name="Kolakowski, Artur" userId="9c34c8cc-b1df-44f6-bea5-dcf7a54ee35f" providerId="ADAL" clId="{19970B13-E101-4117-9908-6E061F982644}" dt="2022-07-14T08:45:08.498" v="5340" actId="790"/>
          <ac:spMkLst>
            <pc:docMk/>
            <pc:sldMk cId="3250581116" sldId="483"/>
            <ac:spMk id="6890" creationId="{CD67175C-D6A0-4049-824D-3C66656C6E5A}"/>
          </ac:spMkLst>
        </pc:spChg>
        <pc:spChg chg="mod">
          <ac:chgData name="Kolakowski, Artur" userId="9c34c8cc-b1df-44f6-bea5-dcf7a54ee35f" providerId="ADAL" clId="{19970B13-E101-4117-9908-6E061F982644}" dt="2022-07-14T08:45:08.498" v="5341" actId="790"/>
          <ac:spMkLst>
            <pc:docMk/>
            <pc:sldMk cId="3250581116" sldId="483"/>
            <ac:spMk id="6891" creationId="{F297274B-489E-48C2-A497-337AF639FA29}"/>
          </ac:spMkLst>
        </pc:spChg>
        <pc:spChg chg="mod">
          <ac:chgData name="Kolakowski, Artur" userId="9c34c8cc-b1df-44f6-bea5-dcf7a54ee35f" providerId="ADAL" clId="{19970B13-E101-4117-9908-6E061F982644}" dt="2022-07-14T08:45:08.498" v="5342" actId="790"/>
          <ac:spMkLst>
            <pc:docMk/>
            <pc:sldMk cId="3250581116" sldId="483"/>
            <ac:spMk id="6892" creationId="{76CFDC74-CA39-46BF-AF41-515DE29827D5}"/>
          </ac:spMkLst>
        </pc:spChg>
        <pc:spChg chg="mod">
          <ac:chgData name="Kolakowski, Artur" userId="9c34c8cc-b1df-44f6-bea5-dcf7a54ee35f" providerId="ADAL" clId="{19970B13-E101-4117-9908-6E061F982644}" dt="2022-07-14T08:45:08.498" v="5343" actId="790"/>
          <ac:spMkLst>
            <pc:docMk/>
            <pc:sldMk cId="3250581116" sldId="483"/>
            <ac:spMk id="6893" creationId="{84371F34-CBB7-4579-A89B-C81759BE1CB1}"/>
          </ac:spMkLst>
        </pc:spChg>
        <pc:spChg chg="mod">
          <ac:chgData name="Kolakowski, Artur" userId="9c34c8cc-b1df-44f6-bea5-dcf7a54ee35f" providerId="ADAL" clId="{19970B13-E101-4117-9908-6E061F982644}" dt="2022-07-14T08:45:08.498" v="5344" actId="790"/>
          <ac:spMkLst>
            <pc:docMk/>
            <pc:sldMk cId="3250581116" sldId="483"/>
            <ac:spMk id="6894" creationId="{D15A5134-0333-4A0A-B8A8-9BD07047D576}"/>
          </ac:spMkLst>
        </pc:spChg>
        <pc:spChg chg="mod">
          <ac:chgData name="Kolakowski, Artur" userId="9c34c8cc-b1df-44f6-bea5-dcf7a54ee35f" providerId="ADAL" clId="{19970B13-E101-4117-9908-6E061F982644}" dt="2022-07-14T08:45:08.506" v="5345" actId="790"/>
          <ac:spMkLst>
            <pc:docMk/>
            <pc:sldMk cId="3250581116" sldId="483"/>
            <ac:spMk id="6895" creationId="{5CB91492-C4C9-4C5F-8B95-0CFCF4DD55B5}"/>
          </ac:spMkLst>
        </pc:spChg>
        <pc:spChg chg="mod">
          <ac:chgData name="Kolakowski, Artur" userId="9c34c8cc-b1df-44f6-bea5-dcf7a54ee35f" providerId="ADAL" clId="{19970B13-E101-4117-9908-6E061F982644}" dt="2022-07-14T08:45:08.508" v="5346" actId="790"/>
          <ac:spMkLst>
            <pc:docMk/>
            <pc:sldMk cId="3250581116" sldId="483"/>
            <ac:spMk id="6896" creationId="{8DBDABE1-B850-4BCE-8CDD-EEFEA2BF258B}"/>
          </ac:spMkLst>
        </pc:spChg>
        <pc:spChg chg="mod">
          <ac:chgData name="Kolakowski, Artur" userId="9c34c8cc-b1df-44f6-bea5-dcf7a54ee35f" providerId="ADAL" clId="{19970B13-E101-4117-9908-6E061F982644}" dt="2022-07-14T08:45:08.508" v="5347" actId="790"/>
          <ac:spMkLst>
            <pc:docMk/>
            <pc:sldMk cId="3250581116" sldId="483"/>
            <ac:spMk id="6897" creationId="{F3A5EA66-E8D7-48FF-AFC1-FD7DBE31C06F}"/>
          </ac:spMkLst>
        </pc:spChg>
        <pc:spChg chg="mod">
          <ac:chgData name="Kolakowski, Artur" userId="9c34c8cc-b1df-44f6-bea5-dcf7a54ee35f" providerId="ADAL" clId="{19970B13-E101-4117-9908-6E061F982644}" dt="2022-07-14T08:45:08.508" v="5348" actId="790"/>
          <ac:spMkLst>
            <pc:docMk/>
            <pc:sldMk cId="3250581116" sldId="483"/>
            <ac:spMk id="6898" creationId="{9C95920C-46C5-4ABB-B5C9-2D3DC31C1EF1}"/>
          </ac:spMkLst>
        </pc:spChg>
        <pc:spChg chg="mod">
          <ac:chgData name="Kolakowski, Artur" userId="9c34c8cc-b1df-44f6-bea5-dcf7a54ee35f" providerId="ADAL" clId="{19970B13-E101-4117-9908-6E061F982644}" dt="2022-07-14T08:45:08.508" v="5349" actId="790"/>
          <ac:spMkLst>
            <pc:docMk/>
            <pc:sldMk cId="3250581116" sldId="483"/>
            <ac:spMk id="6899" creationId="{4BBBCA8F-65F5-4D80-956C-47F2ECC71D88}"/>
          </ac:spMkLst>
        </pc:spChg>
        <pc:spChg chg="mod">
          <ac:chgData name="Kolakowski, Artur" userId="9c34c8cc-b1df-44f6-bea5-dcf7a54ee35f" providerId="ADAL" clId="{19970B13-E101-4117-9908-6E061F982644}" dt="2022-07-14T08:45:08.508" v="5350" actId="790"/>
          <ac:spMkLst>
            <pc:docMk/>
            <pc:sldMk cId="3250581116" sldId="483"/>
            <ac:spMk id="6900" creationId="{B782922D-4B3E-493F-9277-96E9FC47CED9}"/>
          </ac:spMkLst>
        </pc:spChg>
        <pc:spChg chg="mod">
          <ac:chgData name="Kolakowski, Artur" userId="9c34c8cc-b1df-44f6-bea5-dcf7a54ee35f" providerId="ADAL" clId="{19970B13-E101-4117-9908-6E061F982644}" dt="2022-07-14T08:45:08.517" v="5351" actId="790"/>
          <ac:spMkLst>
            <pc:docMk/>
            <pc:sldMk cId="3250581116" sldId="483"/>
            <ac:spMk id="6901" creationId="{1B37F591-1167-44B6-96FD-01EC726ADD6E}"/>
          </ac:spMkLst>
        </pc:spChg>
        <pc:spChg chg="mod">
          <ac:chgData name="Kolakowski, Artur" userId="9c34c8cc-b1df-44f6-bea5-dcf7a54ee35f" providerId="ADAL" clId="{19970B13-E101-4117-9908-6E061F982644}" dt="2022-07-14T08:45:08.519" v="5352" actId="790"/>
          <ac:spMkLst>
            <pc:docMk/>
            <pc:sldMk cId="3250581116" sldId="483"/>
            <ac:spMk id="6902" creationId="{3175D844-9528-4C45-AE1F-28813F82BEFA}"/>
          </ac:spMkLst>
        </pc:spChg>
        <pc:spChg chg="mod">
          <ac:chgData name="Kolakowski, Artur" userId="9c34c8cc-b1df-44f6-bea5-dcf7a54ee35f" providerId="ADAL" clId="{19970B13-E101-4117-9908-6E061F982644}" dt="2022-07-14T08:45:08.519" v="5353" actId="790"/>
          <ac:spMkLst>
            <pc:docMk/>
            <pc:sldMk cId="3250581116" sldId="483"/>
            <ac:spMk id="6903" creationId="{A32AE5B7-2DB1-40A9-A028-FEC5FAAEA8D9}"/>
          </ac:spMkLst>
        </pc:spChg>
        <pc:spChg chg="mod">
          <ac:chgData name="Kolakowski, Artur" userId="9c34c8cc-b1df-44f6-bea5-dcf7a54ee35f" providerId="ADAL" clId="{19970B13-E101-4117-9908-6E061F982644}" dt="2022-07-14T08:45:08.519" v="5354" actId="790"/>
          <ac:spMkLst>
            <pc:docMk/>
            <pc:sldMk cId="3250581116" sldId="483"/>
            <ac:spMk id="6904" creationId="{A362C21C-B548-4BFB-9268-F7386A7EA468}"/>
          </ac:spMkLst>
        </pc:spChg>
        <pc:spChg chg="mod">
          <ac:chgData name="Kolakowski, Artur" userId="9c34c8cc-b1df-44f6-bea5-dcf7a54ee35f" providerId="ADAL" clId="{19970B13-E101-4117-9908-6E061F982644}" dt="2022-07-14T08:45:08.519" v="5355" actId="790"/>
          <ac:spMkLst>
            <pc:docMk/>
            <pc:sldMk cId="3250581116" sldId="483"/>
            <ac:spMk id="6905" creationId="{328F5C7C-A75B-4AD5-BD82-48BFE9E281B5}"/>
          </ac:spMkLst>
        </pc:spChg>
        <pc:spChg chg="mod">
          <ac:chgData name="Kolakowski, Artur" userId="9c34c8cc-b1df-44f6-bea5-dcf7a54ee35f" providerId="ADAL" clId="{19970B13-E101-4117-9908-6E061F982644}" dt="2022-07-14T08:45:08.519" v="5356" actId="790"/>
          <ac:spMkLst>
            <pc:docMk/>
            <pc:sldMk cId="3250581116" sldId="483"/>
            <ac:spMk id="6906" creationId="{F42AE1DE-AF75-4F82-96DA-B7BBC17BA83B}"/>
          </ac:spMkLst>
        </pc:spChg>
        <pc:spChg chg="mod">
          <ac:chgData name="Kolakowski, Artur" userId="9c34c8cc-b1df-44f6-bea5-dcf7a54ee35f" providerId="ADAL" clId="{19970B13-E101-4117-9908-6E061F982644}" dt="2022-07-14T08:45:08.527" v="5357" actId="790"/>
          <ac:spMkLst>
            <pc:docMk/>
            <pc:sldMk cId="3250581116" sldId="483"/>
            <ac:spMk id="6907" creationId="{8C363B43-770B-4112-8401-269928B0727C}"/>
          </ac:spMkLst>
        </pc:spChg>
        <pc:spChg chg="mod">
          <ac:chgData name="Kolakowski, Artur" userId="9c34c8cc-b1df-44f6-bea5-dcf7a54ee35f" providerId="ADAL" clId="{19970B13-E101-4117-9908-6E061F982644}" dt="2022-07-14T08:45:08.529" v="5358" actId="790"/>
          <ac:spMkLst>
            <pc:docMk/>
            <pc:sldMk cId="3250581116" sldId="483"/>
            <ac:spMk id="6908" creationId="{8170A460-8A76-40FF-8705-8CFC7B27F4B3}"/>
          </ac:spMkLst>
        </pc:spChg>
        <pc:spChg chg="mod">
          <ac:chgData name="Kolakowski, Artur" userId="9c34c8cc-b1df-44f6-bea5-dcf7a54ee35f" providerId="ADAL" clId="{19970B13-E101-4117-9908-6E061F982644}" dt="2022-07-14T08:45:08.529" v="5359" actId="790"/>
          <ac:spMkLst>
            <pc:docMk/>
            <pc:sldMk cId="3250581116" sldId="483"/>
            <ac:spMk id="6909" creationId="{1A586A6E-319C-4D3A-AE17-B3D928E27E5F}"/>
          </ac:spMkLst>
        </pc:spChg>
        <pc:spChg chg="mod">
          <ac:chgData name="Kolakowski, Artur" userId="9c34c8cc-b1df-44f6-bea5-dcf7a54ee35f" providerId="ADAL" clId="{19970B13-E101-4117-9908-6E061F982644}" dt="2022-07-14T08:45:08.529" v="5360" actId="790"/>
          <ac:spMkLst>
            <pc:docMk/>
            <pc:sldMk cId="3250581116" sldId="483"/>
            <ac:spMk id="6910" creationId="{11CBC6B4-8A3F-40D1-A16C-A1A9C90EAB62}"/>
          </ac:spMkLst>
        </pc:spChg>
        <pc:spChg chg="mod">
          <ac:chgData name="Kolakowski, Artur" userId="9c34c8cc-b1df-44f6-bea5-dcf7a54ee35f" providerId="ADAL" clId="{19970B13-E101-4117-9908-6E061F982644}" dt="2022-07-14T08:45:08.529" v="5361" actId="790"/>
          <ac:spMkLst>
            <pc:docMk/>
            <pc:sldMk cId="3250581116" sldId="483"/>
            <ac:spMk id="6911" creationId="{8A615354-705C-4AC0-B9DF-286293991241}"/>
          </ac:spMkLst>
        </pc:spChg>
        <pc:spChg chg="mod">
          <ac:chgData name="Kolakowski, Artur" userId="9c34c8cc-b1df-44f6-bea5-dcf7a54ee35f" providerId="ADAL" clId="{19970B13-E101-4117-9908-6E061F982644}" dt="2022-07-14T08:45:08.529" v="5362" actId="790"/>
          <ac:spMkLst>
            <pc:docMk/>
            <pc:sldMk cId="3250581116" sldId="483"/>
            <ac:spMk id="6912" creationId="{1BA2CA09-0D8F-4415-AC9C-19B02DF76F52}"/>
          </ac:spMkLst>
        </pc:spChg>
        <pc:spChg chg="mod">
          <ac:chgData name="Kolakowski, Artur" userId="9c34c8cc-b1df-44f6-bea5-dcf7a54ee35f" providerId="ADAL" clId="{19970B13-E101-4117-9908-6E061F982644}" dt="2022-07-14T08:45:08.537" v="5363" actId="790"/>
          <ac:spMkLst>
            <pc:docMk/>
            <pc:sldMk cId="3250581116" sldId="483"/>
            <ac:spMk id="6913" creationId="{B7BF9C6A-0E3C-434D-95FC-6A46F5007FB7}"/>
          </ac:spMkLst>
        </pc:spChg>
        <pc:spChg chg="mod">
          <ac:chgData name="Kolakowski, Artur" userId="9c34c8cc-b1df-44f6-bea5-dcf7a54ee35f" providerId="ADAL" clId="{19970B13-E101-4117-9908-6E061F982644}" dt="2022-07-14T08:45:08.539" v="5364" actId="790"/>
          <ac:spMkLst>
            <pc:docMk/>
            <pc:sldMk cId="3250581116" sldId="483"/>
            <ac:spMk id="6914" creationId="{E8FA226C-8921-40CC-913B-CEEE4EC9FD91}"/>
          </ac:spMkLst>
        </pc:spChg>
        <pc:spChg chg="mod">
          <ac:chgData name="Kolakowski, Artur" userId="9c34c8cc-b1df-44f6-bea5-dcf7a54ee35f" providerId="ADAL" clId="{19970B13-E101-4117-9908-6E061F982644}" dt="2022-07-14T08:45:08.539" v="5365" actId="790"/>
          <ac:spMkLst>
            <pc:docMk/>
            <pc:sldMk cId="3250581116" sldId="483"/>
            <ac:spMk id="6915" creationId="{04010D60-B003-4C1E-B784-99149867FA2E}"/>
          </ac:spMkLst>
        </pc:spChg>
        <pc:spChg chg="mod">
          <ac:chgData name="Kolakowski, Artur" userId="9c34c8cc-b1df-44f6-bea5-dcf7a54ee35f" providerId="ADAL" clId="{19970B13-E101-4117-9908-6E061F982644}" dt="2022-07-14T08:45:08.539" v="5366" actId="790"/>
          <ac:spMkLst>
            <pc:docMk/>
            <pc:sldMk cId="3250581116" sldId="483"/>
            <ac:spMk id="6916" creationId="{68642AF0-CAF5-4698-8109-32B7D569BA76}"/>
          </ac:spMkLst>
        </pc:spChg>
        <pc:spChg chg="mod">
          <ac:chgData name="Kolakowski, Artur" userId="9c34c8cc-b1df-44f6-bea5-dcf7a54ee35f" providerId="ADAL" clId="{19970B13-E101-4117-9908-6E061F982644}" dt="2022-07-14T08:45:08.539" v="5367" actId="790"/>
          <ac:spMkLst>
            <pc:docMk/>
            <pc:sldMk cId="3250581116" sldId="483"/>
            <ac:spMk id="6917" creationId="{C384F876-8E88-4AFF-86DD-8D746E722C7C}"/>
          </ac:spMkLst>
        </pc:spChg>
        <pc:spChg chg="mod">
          <ac:chgData name="Kolakowski, Artur" userId="9c34c8cc-b1df-44f6-bea5-dcf7a54ee35f" providerId="ADAL" clId="{19970B13-E101-4117-9908-6E061F982644}" dt="2022-07-14T08:45:08.539" v="5368" actId="790"/>
          <ac:spMkLst>
            <pc:docMk/>
            <pc:sldMk cId="3250581116" sldId="483"/>
            <ac:spMk id="6918" creationId="{97F68560-128F-42D5-B238-E526111766B3}"/>
          </ac:spMkLst>
        </pc:spChg>
        <pc:spChg chg="mod">
          <ac:chgData name="Kolakowski, Artur" userId="9c34c8cc-b1df-44f6-bea5-dcf7a54ee35f" providerId="ADAL" clId="{19970B13-E101-4117-9908-6E061F982644}" dt="2022-07-14T08:45:08.547" v="5369" actId="790"/>
          <ac:spMkLst>
            <pc:docMk/>
            <pc:sldMk cId="3250581116" sldId="483"/>
            <ac:spMk id="6919" creationId="{51C37AD1-459E-418C-B5D6-7731D504FBE2}"/>
          </ac:spMkLst>
        </pc:spChg>
        <pc:spChg chg="mod">
          <ac:chgData name="Kolakowski, Artur" userId="9c34c8cc-b1df-44f6-bea5-dcf7a54ee35f" providerId="ADAL" clId="{19970B13-E101-4117-9908-6E061F982644}" dt="2022-07-14T08:45:08.549" v="5370" actId="790"/>
          <ac:spMkLst>
            <pc:docMk/>
            <pc:sldMk cId="3250581116" sldId="483"/>
            <ac:spMk id="6920" creationId="{D4E6348B-E9A1-42ED-B542-E1663EEE2231}"/>
          </ac:spMkLst>
        </pc:spChg>
        <pc:spChg chg="mod">
          <ac:chgData name="Kolakowski, Artur" userId="9c34c8cc-b1df-44f6-bea5-dcf7a54ee35f" providerId="ADAL" clId="{19970B13-E101-4117-9908-6E061F982644}" dt="2022-07-14T08:45:08.549" v="5371" actId="790"/>
          <ac:spMkLst>
            <pc:docMk/>
            <pc:sldMk cId="3250581116" sldId="483"/>
            <ac:spMk id="6921" creationId="{4EE3E7EC-06E2-4AE8-873B-B8B6B4270EBA}"/>
          </ac:spMkLst>
        </pc:spChg>
        <pc:spChg chg="mod">
          <ac:chgData name="Kolakowski, Artur" userId="9c34c8cc-b1df-44f6-bea5-dcf7a54ee35f" providerId="ADAL" clId="{19970B13-E101-4117-9908-6E061F982644}" dt="2022-07-14T08:45:08.549" v="5372" actId="790"/>
          <ac:spMkLst>
            <pc:docMk/>
            <pc:sldMk cId="3250581116" sldId="483"/>
            <ac:spMk id="6922" creationId="{DDE30E90-6AD3-4919-A522-8E5BE19C874B}"/>
          </ac:spMkLst>
        </pc:spChg>
        <pc:spChg chg="mod">
          <ac:chgData name="Kolakowski, Artur" userId="9c34c8cc-b1df-44f6-bea5-dcf7a54ee35f" providerId="ADAL" clId="{19970B13-E101-4117-9908-6E061F982644}" dt="2022-07-14T08:45:08.549" v="5373" actId="790"/>
          <ac:spMkLst>
            <pc:docMk/>
            <pc:sldMk cId="3250581116" sldId="483"/>
            <ac:spMk id="6923" creationId="{DAA75F20-206D-4003-A3BD-152C4152EEF1}"/>
          </ac:spMkLst>
        </pc:spChg>
        <pc:spChg chg="mod">
          <ac:chgData name="Kolakowski, Artur" userId="9c34c8cc-b1df-44f6-bea5-dcf7a54ee35f" providerId="ADAL" clId="{19970B13-E101-4117-9908-6E061F982644}" dt="2022-07-14T08:45:08.549" v="5374" actId="790"/>
          <ac:spMkLst>
            <pc:docMk/>
            <pc:sldMk cId="3250581116" sldId="483"/>
            <ac:spMk id="6924" creationId="{C7C794B8-F5D5-405F-974E-3B5421111308}"/>
          </ac:spMkLst>
        </pc:spChg>
        <pc:spChg chg="mod">
          <ac:chgData name="Kolakowski, Artur" userId="9c34c8cc-b1df-44f6-bea5-dcf7a54ee35f" providerId="ADAL" clId="{19970B13-E101-4117-9908-6E061F982644}" dt="2022-07-14T08:45:08.557" v="5375" actId="790"/>
          <ac:spMkLst>
            <pc:docMk/>
            <pc:sldMk cId="3250581116" sldId="483"/>
            <ac:spMk id="6925" creationId="{541A40AA-6591-43BE-AFDF-8F552A62B9D3}"/>
          </ac:spMkLst>
        </pc:spChg>
        <pc:spChg chg="mod">
          <ac:chgData name="Kolakowski, Artur" userId="9c34c8cc-b1df-44f6-bea5-dcf7a54ee35f" providerId="ADAL" clId="{19970B13-E101-4117-9908-6E061F982644}" dt="2022-07-14T08:45:08.559" v="5376" actId="790"/>
          <ac:spMkLst>
            <pc:docMk/>
            <pc:sldMk cId="3250581116" sldId="483"/>
            <ac:spMk id="6926" creationId="{4CBA23FA-8AA6-464B-8C3A-B4B2E083AA56}"/>
          </ac:spMkLst>
        </pc:spChg>
        <pc:spChg chg="mod">
          <ac:chgData name="Kolakowski, Artur" userId="9c34c8cc-b1df-44f6-bea5-dcf7a54ee35f" providerId="ADAL" clId="{19970B13-E101-4117-9908-6E061F982644}" dt="2022-07-14T08:45:08.559" v="5377" actId="790"/>
          <ac:spMkLst>
            <pc:docMk/>
            <pc:sldMk cId="3250581116" sldId="483"/>
            <ac:spMk id="6927" creationId="{AF40B5CD-21F6-44A9-8436-0993446DCC94}"/>
          </ac:spMkLst>
        </pc:spChg>
        <pc:spChg chg="mod">
          <ac:chgData name="Kolakowski, Artur" userId="9c34c8cc-b1df-44f6-bea5-dcf7a54ee35f" providerId="ADAL" clId="{19970B13-E101-4117-9908-6E061F982644}" dt="2022-07-14T08:45:08.559" v="5378" actId="790"/>
          <ac:spMkLst>
            <pc:docMk/>
            <pc:sldMk cId="3250581116" sldId="483"/>
            <ac:spMk id="6928" creationId="{FEE69F57-22B8-46C9-A329-D68E79BE95F6}"/>
          </ac:spMkLst>
        </pc:spChg>
        <pc:spChg chg="mod">
          <ac:chgData name="Kolakowski, Artur" userId="9c34c8cc-b1df-44f6-bea5-dcf7a54ee35f" providerId="ADAL" clId="{19970B13-E101-4117-9908-6E061F982644}" dt="2022-07-14T08:45:08.559" v="5379" actId="790"/>
          <ac:spMkLst>
            <pc:docMk/>
            <pc:sldMk cId="3250581116" sldId="483"/>
            <ac:spMk id="6929" creationId="{50B66DD6-A106-42D9-B90F-B34EC4842B6A}"/>
          </ac:spMkLst>
        </pc:spChg>
        <pc:spChg chg="mod">
          <ac:chgData name="Kolakowski, Artur" userId="9c34c8cc-b1df-44f6-bea5-dcf7a54ee35f" providerId="ADAL" clId="{19970B13-E101-4117-9908-6E061F982644}" dt="2022-07-14T08:45:08.559" v="5380" actId="790"/>
          <ac:spMkLst>
            <pc:docMk/>
            <pc:sldMk cId="3250581116" sldId="483"/>
            <ac:spMk id="6930" creationId="{7F2DE451-0D1E-4AEA-93E5-AAAD2D2DB6F3}"/>
          </ac:spMkLst>
        </pc:spChg>
        <pc:spChg chg="mod">
          <ac:chgData name="Kolakowski, Artur" userId="9c34c8cc-b1df-44f6-bea5-dcf7a54ee35f" providerId="ADAL" clId="{19970B13-E101-4117-9908-6E061F982644}" dt="2022-07-14T08:45:08.567" v="5381" actId="790"/>
          <ac:spMkLst>
            <pc:docMk/>
            <pc:sldMk cId="3250581116" sldId="483"/>
            <ac:spMk id="6931" creationId="{B9AA3E7D-EC0E-467F-833A-3EFA6D943197}"/>
          </ac:spMkLst>
        </pc:spChg>
        <pc:spChg chg="mod">
          <ac:chgData name="Kolakowski, Artur" userId="9c34c8cc-b1df-44f6-bea5-dcf7a54ee35f" providerId="ADAL" clId="{19970B13-E101-4117-9908-6E061F982644}" dt="2022-07-14T08:45:08.569" v="5382" actId="790"/>
          <ac:spMkLst>
            <pc:docMk/>
            <pc:sldMk cId="3250581116" sldId="483"/>
            <ac:spMk id="6932" creationId="{AA6FDD0B-40B3-4E46-A277-9B7FB71058BC}"/>
          </ac:spMkLst>
        </pc:spChg>
        <pc:spChg chg="mod">
          <ac:chgData name="Kolakowski, Artur" userId="9c34c8cc-b1df-44f6-bea5-dcf7a54ee35f" providerId="ADAL" clId="{19970B13-E101-4117-9908-6E061F982644}" dt="2022-07-14T08:45:08.569" v="5383" actId="790"/>
          <ac:spMkLst>
            <pc:docMk/>
            <pc:sldMk cId="3250581116" sldId="483"/>
            <ac:spMk id="6933" creationId="{3E2E7781-06D3-4BEA-84BC-1D49922BA1EB}"/>
          </ac:spMkLst>
        </pc:spChg>
        <pc:spChg chg="mod">
          <ac:chgData name="Kolakowski, Artur" userId="9c34c8cc-b1df-44f6-bea5-dcf7a54ee35f" providerId="ADAL" clId="{19970B13-E101-4117-9908-6E061F982644}" dt="2022-07-14T08:45:08.569" v="5384" actId="790"/>
          <ac:spMkLst>
            <pc:docMk/>
            <pc:sldMk cId="3250581116" sldId="483"/>
            <ac:spMk id="6934" creationId="{C18D38D7-AC69-4F5D-8072-95E84E51DB54}"/>
          </ac:spMkLst>
        </pc:spChg>
        <pc:spChg chg="mod">
          <ac:chgData name="Kolakowski, Artur" userId="9c34c8cc-b1df-44f6-bea5-dcf7a54ee35f" providerId="ADAL" clId="{19970B13-E101-4117-9908-6E061F982644}" dt="2022-07-14T08:45:08.569" v="5385" actId="790"/>
          <ac:spMkLst>
            <pc:docMk/>
            <pc:sldMk cId="3250581116" sldId="483"/>
            <ac:spMk id="6935" creationId="{72F9FE08-6366-49D0-8781-045637316FD3}"/>
          </ac:spMkLst>
        </pc:spChg>
        <pc:spChg chg="mod">
          <ac:chgData name="Kolakowski, Artur" userId="9c34c8cc-b1df-44f6-bea5-dcf7a54ee35f" providerId="ADAL" clId="{19970B13-E101-4117-9908-6E061F982644}" dt="2022-07-14T08:45:08.569" v="5386" actId="790"/>
          <ac:spMkLst>
            <pc:docMk/>
            <pc:sldMk cId="3250581116" sldId="483"/>
            <ac:spMk id="6936" creationId="{9C57FA4B-DF93-4563-AA23-B41D250B1B29}"/>
          </ac:spMkLst>
        </pc:spChg>
        <pc:spChg chg="mod">
          <ac:chgData name="Kolakowski, Artur" userId="9c34c8cc-b1df-44f6-bea5-dcf7a54ee35f" providerId="ADAL" clId="{19970B13-E101-4117-9908-6E061F982644}" dt="2022-07-14T08:45:08.577" v="5387" actId="790"/>
          <ac:spMkLst>
            <pc:docMk/>
            <pc:sldMk cId="3250581116" sldId="483"/>
            <ac:spMk id="6937" creationId="{0CE2197F-1DB4-4163-B4B6-8E4513AD141D}"/>
          </ac:spMkLst>
        </pc:spChg>
        <pc:spChg chg="mod">
          <ac:chgData name="Kolakowski, Artur" userId="9c34c8cc-b1df-44f6-bea5-dcf7a54ee35f" providerId="ADAL" clId="{19970B13-E101-4117-9908-6E061F982644}" dt="2022-07-14T08:45:08.577" v="5388" actId="790"/>
          <ac:spMkLst>
            <pc:docMk/>
            <pc:sldMk cId="3250581116" sldId="483"/>
            <ac:spMk id="6938" creationId="{A34517A3-5E19-4A15-9BA8-FF7343F2A4B0}"/>
          </ac:spMkLst>
        </pc:spChg>
        <pc:spChg chg="mod">
          <ac:chgData name="Kolakowski, Artur" userId="9c34c8cc-b1df-44f6-bea5-dcf7a54ee35f" providerId="ADAL" clId="{19970B13-E101-4117-9908-6E061F982644}" dt="2022-07-14T08:45:08.579" v="5389" actId="790"/>
          <ac:spMkLst>
            <pc:docMk/>
            <pc:sldMk cId="3250581116" sldId="483"/>
            <ac:spMk id="6939" creationId="{2E8DC290-5441-4262-832E-54754A9F7BE2}"/>
          </ac:spMkLst>
        </pc:spChg>
        <pc:spChg chg="mod">
          <ac:chgData name="Kolakowski, Artur" userId="9c34c8cc-b1df-44f6-bea5-dcf7a54ee35f" providerId="ADAL" clId="{19970B13-E101-4117-9908-6E061F982644}" dt="2022-07-14T08:45:08.579" v="5390" actId="790"/>
          <ac:spMkLst>
            <pc:docMk/>
            <pc:sldMk cId="3250581116" sldId="483"/>
            <ac:spMk id="6940" creationId="{9E576A19-576A-45BE-A394-AA261B30C441}"/>
          </ac:spMkLst>
        </pc:spChg>
        <pc:spChg chg="mod">
          <ac:chgData name="Kolakowski, Artur" userId="9c34c8cc-b1df-44f6-bea5-dcf7a54ee35f" providerId="ADAL" clId="{19970B13-E101-4117-9908-6E061F982644}" dt="2022-07-14T08:45:08.579" v="5391" actId="790"/>
          <ac:spMkLst>
            <pc:docMk/>
            <pc:sldMk cId="3250581116" sldId="483"/>
            <ac:spMk id="6941" creationId="{5FA190C7-1619-4D44-9331-2B335A6E9D4E}"/>
          </ac:spMkLst>
        </pc:spChg>
        <pc:spChg chg="mod">
          <ac:chgData name="Kolakowski, Artur" userId="9c34c8cc-b1df-44f6-bea5-dcf7a54ee35f" providerId="ADAL" clId="{19970B13-E101-4117-9908-6E061F982644}" dt="2022-07-14T08:45:08.579" v="5392" actId="790"/>
          <ac:spMkLst>
            <pc:docMk/>
            <pc:sldMk cId="3250581116" sldId="483"/>
            <ac:spMk id="6942" creationId="{7CC95828-BDCA-4F8E-B46B-073D963DC0E5}"/>
          </ac:spMkLst>
        </pc:spChg>
        <pc:spChg chg="mod">
          <ac:chgData name="Kolakowski, Artur" userId="9c34c8cc-b1df-44f6-bea5-dcf7a54ee35f" providerId="ADAL" clId="{19970B13-E101-4117-9908-6E061F982644}" dt="2022-07-14T08:45:08.579" v="5393" actId="790"/>
          <ac:spMkLst>
            <pc:docMk/>
            <pc:sldMk cId="3250581116" sldId="483"/>
            <ac:spMk id="6943" creationId="{93B4DE78-16BE-4694-8352-C3D1EB00FD58}"/>
          </ac:spMkLst>
        </pc:spChg>
        <pc:spChg chg="mod">
          <ac:chgData name="Kolakowski, Artur" userId="9c34c8cc-b1df-44f6-bea5-dcf7a54ee35f" providerId="ADAL" clId="{19970B13-E101-4117-9908-6E061F982644}" dt="2022-07-14T08:45:08.587" v="5394" actId="790"/>
          <ac:spMkLst>
            <pc:docMk/>
            <pc:sldMk cId="3250581116" sldId="483"/>
            <ac:spMk id="6944" creationId="{704AE5AB-8074-4984-B56D-4B0843A3E65A}"/>
          </ac:spMkLst>
        </pc:spChg>
        <pc:spChg chg="mod">
          <ac:chgData name="Kolakowski, Artur" userId="9c34c8cc-b1df-44f6-bea5-dcf7a54ee35f" providerId="ADAL" clId="{19970B13-E101-4117-9908-6E061F982644}" dt="2022-07-14T08:45:08.590" v="5395" actId="790"/>
          <ac:spMkLst>
            <pc:docMk/>
            <pc:sldMk cId="3250581116" sldId="483"/>
            <ac:spMk id="6945" creationId="{32F2641A-A598-4B89-B78E-9A5D7E56CCCA}"/>
          </ac:spMkLst>
        </pc:spChg>
        <pc:spChg chg="mod">
          <ac:chgData name="Kolakowski, Artur" userId="9c34c8cc-b1df-44f6-bea5-dcf7a54ee35f" providerId="ADAL" clId="{19970B13-E101-4117-9908-6E061F982644}" dt="2022-07-14T08:45:08.590" v="5396" actId="790"/>
          <ac:spMkLst>
            <pc:docMk/>
            <pc:sldMk cId="3250581116" sldId="483"/>
            <ac:spMk id="6946" creationId="{1B8BE2E1-A273-4BFC-8F4C-B4F5590FD62C}"/>
          </ac:spMkLst>
        </pc:spChg>
        <pc:spChg chg="mod">
          <ac:chgData name="Kolakowski, Artur" userId="9c34c8cc-b1df-44f6-bea5-dcf7a54ee35f" providerId="ADAL" clId="{19970B13-E101-4117-9908-6E061F982644}" dt="2022-07-14T08:45:08.590" v="5397" actId="790"/>
          <ac:spMkLst>
            <pc:docMk/>
            <pc:sldMk cId="3250581116" sldId="483"/>
            <ac:spMk id="6947" creationId="{9BE2AF58-021E-4954-BD7B-8E3B1F45AEE9}"/>
          </ac:spMkLst>
        </pc:spChg>
        <pc:spChg chg="mod">
          <ac:chgData name="Kolakowski, Artur" userId="9c34c8cc-b1df-44f6-bea5-dcf7a54ee35f" providerId="ADAL" clId="{19970B13-E101-4117-9908-6E061F982644}" dt="2022-07-14T08:45:08.590" v="5398" actId="790"/>
          <ac:spMkLst>
            <pc:docMk/>
            <pc:sldMk cId="3250581116" sldId="483"/>
            <ac:spMk id="6948" creationId="{E2DA6E10-F503-4153-9FF1-6EE0783DB5F9}"/>
          </ac:spMkLst>
        </pc:spChg>
        <pc:spChg chg="mod">
          <ac:chgData name="Kolakowski, Artur" userId="9c34c8cc-b1df-44f6-bea5-dcf7a54ee35f" providerId="ADAL" clId="{19970B13-E101-4117-9908-6E061F982644}" dt="2022-07-14T08:45:08.598" v="5399" actId="790"/>
          <ac:spMkLst>
            <pc:docMk/>
            <pc:sldMk cId="3250581116" sldId="483"/>
            <ac:spMk id="6949" creationId="{7047F50B-9B04-407E-ACB4-EF061AEC2D98}"/>
          </ac:spMkLst>
        </pc:spChg>
        <pc:spChg chg="mod">
          <ac:chgData name="Kolakowski, Artur" userId="9c34c8cc-b1df-44f6-bea5-dcf7a54ee35f" providerId="ADAL" clId="{19970B13-E101-4117-9908-6E061F982644}" dt="2022-07-14T08:45:08.598" v="5400" actId="790"/>
          <ac:spMkLst>
            <pc:docMk/>
            <pc:sldMk cId="3250581116" sldId="483"/>
            <ac:spMk id="6950" creationId="{E8F7F07B-53B7-4257-868A-92C3E5A0447A}"/>
          </ac:spMkLst>
        </pc:spChg>
        <pc:spChg chg="mod">
          <ac:chgData name="Kolakowski, Artur" userId="9c34c8cc-b1df-44f6-bea5-dcf7a54ee35f" providerId="ADAL" clId="{19970B13-E101-4117-9908-6E061F982644}" dt="2022-07-14T08:45:08.600" v="5401" actId="790"/>
          <ac:spMkLst>
            <pc:docMk/>
            <pc:sldMk cId="3250581116" sldId="483"/>
            <ac:spMk id="6951" creationId="{649F205A-6C7D-4073-8504-5F791E815E11}"/>
          </ac:spMkLst>
        </pc:spChg>
        <pc:spChg chg="mod">
          <ac:chgData name="Kolakowski, Artur" userId="9c34c8cc-b1df-44f6-bea5-dcf7a54ee35f" providerId="ADAL" clId="{19970B13-E101-4117-9908-6E061F982644}" dt="2022-07-14T08:45:08.600" v="5402" actId="790"/>
          <ac:spMkLst>
            <pc:docMk/>
            <pc:sldMk cId="3250581116" sldId="483"/>
            <ac:spMk id="6952" creationId="{915EBC4A-2BE9-4665-A0E2-F79430A4FA17}"/>
          </ac:spMkLst>
        </pc:spChg>
        <pc:spChg chg="mod">
          <ac:chgData name="Kolakowski, Artur" userId="9c34c8cc-b1df-44f6-bea5-dcf7a54ee35f" providerId="ADAL" clId="{19970B13-E101-4117-9908-6E061F982644}" dt="2022-07-14T08:45:08.600" v="5403" actId="790"/>
          <ac:spMkLst>
            <pc:docMk/>
            <pc:sldMk cId="3250581116" sldId="483"/>
            <ac:spMk id="6953" creationId="{5742D60F-8014-4A1A-83B6-980E7BAC0B07}"/>
          </ac:spMkLst>
        </pc:spChg>
        <pc:spChg chg="mod">
          <ac:chgData name="Kolakowski, Artur" userId="9c34c8cc-b1df-44f6-bea5-dcf7a54ee35f" providerId="ADAL" clId="{19970B13-E101-4117-9908-6E061F982644}" dt="2022-07-14T08:45:08.600" v="5404" actId="790"/>
          <ac:spMkLst>
            <pc:docMk/>
            <pc:sldMk cId="3250581116" sldId="483"/>
            <ac:spMk id="6954" creationId="{CC3F2011-16A8-4985-B16A-32F2DCA86F89}"/>
          </ac:spMkLst>
        </pc:spChg>
        <pc:spChg chg="mod">
          <ac:chgData name="Kolakowski, Artur" userId="9c34c8cc-b1df-44f6-bea5-dcf7a54ee35f" providerId="ADAL" clId="{19970B13-E101-4117-9908-6E061F982644}" dt="2022-07-14T08:45:08.600" v="5405" actId="790"/>
          <ac:spMkLst>
            <pc:docMk/>
            <pc:sldMk cId="3250581116" sldId="483"/>
            <ac:spMk id="6955" creationId="{E9FABF7F-8A60-4833-9B58-5455F47596AF}"/>
          </ac:spMkLst>
        </pc:spChg>
        <pc:spChg chg="mod">
          <ac:chgData name="Kolakowski, Artur" userId="9c34c8cc-b1df-44f6-bea5-dcf7a54ee35f" providerId="ADAL" clId="{19970B13-E101-4117-9908-6E061F982644}" dt="2022-07-14T08:45:08.608" v="5406" actId="790"/>
          <ac:spMkLst>
            <pc:docMk/>
            <pc:sldMk cId="3250581116" sldId="483"/>
            <ac:spMk id="6956" creationId="{1C67448D-5974-406F-918A-3347DBA2DBC0}"/>
          </ac:spMkLst>
        </pc:spChg>
        <pc:spChg chg="mod">
          <ac:chgData name="Kolakowski, Artur" userId="9c34c8cc-b1df-44f6-bea5-dcf7a54ee35f" providerId="ADAL" clId="{19970B13-E101-4117-9908-6E061F982644}" dt="2022-07-14T08:45:08.610" v="5407" actId="790"/>
          <ac:spMkLst>
            <pc:docMk/>
            <pc:sldMk cId="3250581116" sldId="483"/>
            <ac:spMk id="6957" creationId="{11A3856A-96EE-4EEB-A173-ED4EA6F8E388}"/>
          </ac:spMkLst>
        </pc:spChg>
        <pc:spChg chg="mod">
          <ac:chgData name="Kolakowski, Artur" userId="9c34c8cc-b1df-44f6-bea5-dcf7a54ee35f" providerId="ADAL" clId="{19970B13-E101-4117-9908-6E061F982644}" dt="2022-07-14T08:45:08.610" v="5408" actId="790"/>
          <ac:spMkLst>
            <pc:docMk/>
            <pc:sldMk cId="3250581116" sldId="483"/>
            <ac:spMk id="6958" creationId="{44EC0B2A-E373-43E5-9237-8DF954897D29}"/>
          </ac:spMkLst>
        </pc:spChg>
        <pc:spChg chg="mod">
          <ac:chgData name="Kolakowski, Artur" userId="9c34c8cc-b1df-44f6-bea5-dcf7a54ee35f" providerId="ADAL" clId="{19970B13-E101-4117-9908-6E061F982644}" dt="2022-07-14T08:45:08.610" v="5409" actId="790"/>
          <ac:spMkLst>
            <pc:docMk/>
            <pc:sldMk cId="3250581116" sldId="483"/>
            <ac:spMk id="6959" creationId="{E4E6CC4A-3B71-4792-AAC2-7E73A45F4AE7}"/>
          </ac:spMkLst>
        </pc:spChg>
        <pc:spChg chg="mod">
          <ac:chgData name="Kolakowski, Artur" userId="9c34c8cc-b1df-44f6-bea5-dcf7a54ee35f" providerId="ADAL" clId="{19970B13-E101-4117-9908-6E061F982644}" dt="2022-07-14T08:45:08.610" v="5410" actId="790"/>
          <ac:spMkLst>
            <pc:docMk/>
            <pc:sldMk cId="3250581116" sldId="483"/>
            <ac:spMk id="6960" creationId="{06DA59F7-E7E4-4AE2-9DE7-4A40FA64D35C}"/>
          </ac:spMkLst>
        </pc:spChg>
        <pc:spChg chg="mod">
          <ac:chgData name="Kolakowski, Artur" userId="9c34c8cc-b1df-44f6-bea5-dcf7a54ee35f" providerId="ADAL" clId="{19970B13-E101-4117-9908-6E061F982644}" dt="2022-07-14T08:45:08.610" v="5411" actId="790"/>
          <ac:spMkLst>
            <pc:docMk/>
            <pc:sldMk cId="3250581116" sldId="483"/>
            <ac:spMk id="6961" creationId="{9058663A-76E8-4555-A5C6-47BFBAEDD8EF}"/>
          </ac:spMkLst>
        </pc:spChg>
        <pc:spChg chg="mod">
          <ac:chgData name="Kolakowski, Artur" userId="9c34c8cc-b1df-44f6-bea5-dcf7a54ee35f" providerId="ADAL" clId="{19970B13-E101-4117-9908-6E061F982644}" dt="2022-07-14T08:45:08.618" v="5412" actId="790"/>
          <ac:spMkLst>
            <pc:docMk/>
            <pc:sldMk cId="3250581116" sldId="483"/>
            <ac:spMk id="6962" creationId="{CE0E0183-6C4E-49E2-8023-086D68768DDE}"/>
          </ac:spMkLst>
        </pc:spChg>
        <pc:spChg chg="mod">
          <ac:chgData name="Kolakowski, Artur" userId="9c34c8cc-b1df-44f6-bea5-dcf7a54ee35f" providerId="ADAL" clId="{19970B13-E101-4117-9908-6E061F982644}" dt="2022-07-14T08:45:08.620" v="5413" actId="790"/>
          <ac:spMkLst>
            <pc:docMk/>
            <pc:sldMk cId="3250581116" sldId="483"/>
            <ac:spMk id="6963" creationId="{9F88C3FA-D31A-4F08-834C-5E46D1A922DC}"/>
          </ac:spMkLst>
        </pc:spChg>
        <pc:spChg chg="mod">
          <ac:chgData name="Kolakowski, Artur" userId="9c34c8cc-b1df-44f6-bea5-dcf7a54ee35f" providerId="ADAL" clId="{19970B13-E101-4117-9908-6E061F982644}" dt="2022-07-14T08:45:08.620" v="5414" actId="790"/>
          <ac:spMkLst>
            <pc:docMk/>
            <pc:sldMk cId="3250581116" sldId="483"/>
            <ac:spMk id="6964" creationId="{54817659-FCA4-477A-B305-05C50C672CAD}"/>
          </ac:spMkLst>
        </pc:spChg>
        <pc:spChg chg="mod">
          <ac:chgData name="Kolakowski, Artur" userId="9c34c8cc-b1df-44f6-bea5-dcf7a54ee35f" providerId="ADAL" clId="{19970B13-E101-4117-9908-6E061F982644}" dt="2022-07-14T08:45:08.620" v="5415" actId="790"/>
          <ac:spMkLst>
            <pc:docMk/>
            <pc:sldMk cId="3250581116" sldId="483"/>
            <ac:spMk id="6965" creationId="{A1857A9E-320B-42E2-B97C-D4867F125109}"/>
          </ac:spMkLst>
        </pc:spChg>
        <pc:spChg chg="mod">
          <ac:chgData name="Kolakowski, Artur" userId="9c34c8cc-b1df-44f6-bea5-dcf7a54ee35f" providerId="ADAL" clId="{19970B13-E101-4117-9908-6E061F982644}" dt="2022-07-14T08:45:08.620" v="5416" actId="790"/>
          <ac:spMkLst>
            <pc:docMk/>
            <pc:sldMk cId="3250581116" sldId="483"/>
            <ac:spMk id="6966" creationId="{C08FC608-3AA3-4734-8C7A-0CE94B64A8BA}"/>
          </ac:spMkLst>
        </pc:spChg>
        <pc:spChg chg="mod">
          <ac:chgData name="Kolakowski, Artur" userId="9c34c8cc-b1df-44f6-bea5-dcf7a54ee35f" providerId="ADAL" clId="{19970B13-E101-4117-9908-6E061F982644}" dt="2022-07-14T08:45:08.620" v="5417" actId="790"/>
          <ac:spMkLst>
            <pc:docMk/>
            <pc:sldMk cId="3250581116" sldId="483"/>
            <ac:spMk id="6967" creationId="{C8601798-AC98-40B2-88F0-4F4FB53C1ADA}"/>
          </ac:spMkLst>
        </pc:spChg>
        <pc:spChg chg="mod">
          <ac:chgData name="Kolakowski, Artur" userId="9c34c8cc-b1df-44f6-bea5-dcf7a54ee35f" providerId="ADAL" clId="{19970B13-E101-4117-9908-6E061F982644}" dt="2022-07-14T08:45:08.628" v="5418" actId="790"/>
          <ac:spMkLst>
            <pc:docMk/>
            <pc:sldMk cId="3250581116" sldId="483"/>
            <ac:spMk id="6968" creationId="{4FCCBADE-FF50-478E-AA92-288F49DDF128}"/>
          </ac:spMkLst>
        </pc:spChg>
        <pc:spChg chg="mod">
          <ac:chgData name="Kolakowski, Artur" userId="9c34c8cc-b1df-44f6-bea5-dcf7a54ee35f" providerId="ADAL" clId="{19970B13-E101-4117-9908-6E061F982644}" dt="2022-07-14T08:45:08.630" v="5419" actId="790"/>
          <ac:spMkLst>
            <pc:docMk/>
            <pc:sldMk cId="3250581116" sldId="483"/>
            <ac:spMk id="6969" creationId="{E8EB8C14-4DA8-4F0C-B738-6FF95212ED2E}"/>
          </ac:spMkLst>
        </pc:spChg>
        <pc:spChg chg="mod">
          <ac:chgData name="Kolakowski, Artur" userId="9c34c8cc-b1df-44f6-bea5-dcf7a54ee35f" providerId="ADAL" clId="{19970B13-E101-4117-9908-6E061F982644}" dt="2022-07-14T08:45:08.630" v="5420" actId="790"/>
          <ac:spMkLst>
            <pc:docMk/>
            <pc:sldMk cId="3250581116" sldId="483"/>
            <ac:spMk id="6970" creationId="{A0F1DD99-B217-4D18-9D4C-5EC9301012C6}"/>
          </ac:spMkLst>
        </pc:spChg>
        <pc:spChg chg="mod">
          <ac:chgData name="Kolakowski, Artur" userId="9c34c8cc-b1df-44f6-bea5-dcf7a54ee35f" providerId="ADAL" clId="{19970B13-E101-4117-9908-6E061F982644}" dt="2022-07-14T08:45:08.630" v="5421" actId="790"/>
          <ac:spMkLst>
            <pc:docMk/>
            <pc:sldMk cId="3250581116" sldId="483"/>
            <ac:spMk id="6971" creationId="{2F18DB26-F75E-4489-8F41-7FE2434D7A99}"/>
          </ac:spMkLst>
        </pc:spChg>
        <pc:spChg chg="mod">
          <ac:chgData name="Kolakowski, Artur" userId="9c34c8cc-b1df-44f6-bea5-dcf7a54ee35f" providerId="ADAL" clId="{19970B13-E101-4117-9908-6E061F982644}" dt="2022-07-14T08:45:08.630" v="5422" actId="790"/>
          <ac:spMkLst>
            <pc:docMk/>
            <pc:sldMk cId="3250581116" sldId="483"/>
            <ac:spMk id="6972" creationId="{C1A7DDCC-30F3-48B3-9EE9-1A579801F592}"/>
          </ac:spMkLst>
        </pc:spChg>
        <pc:spChg chg="mod">
          <ac:chgData name="Kolakowski, Artur" userId="9c34c8cc-b1df-44f6-bea5-dcf7a54ee35f" providerId="ADAL" clId="{19970B13-E101-4117-9908-6E061F982644}" dt="2022-07-14T08:45:08.630" v="5423" actId="790"/>
          <ac:spMkLst>
            <pc:docMk/>
            <pc:sldMk cId="3250581116" sldId="483"/>
            <ac:spMk id="6973" creationId="{F304C464-0D22-47DD-812C-FAD720952E75}"/>
          </ac:spMkLst>
        </pc:spChg>
        <pc:spChg chg="mod">
          <ac:chgData name="Kolakowski, Artur" userId="9c34c8cc-b1df-44f6-bea5-dcf7a54ee35f" providerId="ADAL" clId="{19970B13-E101-4117-9908-6E061F982644}" dt="2022-07-14T08:45:08.638" v="5424" actId="790"/>
          <ac:spMkLst>
            <pc:docMk/>
            <pc:sldMk cId="3250581116" sldId="483"/>
            <ac:spMk id="6974" creationId="{DE0E349E-955A-4A73-B8A0-61D85A1BD65D}"/>
          </ac:spMkLst>
        </pc:spChg>
        <pc:spChg chg="mod">
          <ac:chgData name="Kolakowski, Artur" userId="9c34c8cc-b1df-44f6-bea5-dcf7a54ee35f" providerId="ADAL" clId="{19970B13-E101-4117-9908-6E061F982644}" dt="2022-07-14T08:45:08.640" v="5425" actId="790"/>
          <ac:spMkLst>
            <pc:docMk/>
            <pc:sldMk cId="3250581116" sldId="483"/>
            <ac:spMk id="6975" creationId="{75110B72-C8E4-4B1D-B819-B35CD3B03847}"/>
          </ac:spMkLst>
        </pc:spChg>
        <pc:spChg chg="mod">
          <ac:chgData name="Kolakowski, Artur" userId="9c34c8cc-b1df-44f6-bea5-dcf7a54ee35f" providerId="ADAL" clId="{19970B13-E101-4117-9908-6E061F982644}" dt="2022-07-14T08:45:08.640" v="5426" actId="790"/>
          <ac:spMkLst>
            <pc:docMk/>
            <pc:sldMk cId="3250581116" sldId="483"/>
            <ac:spMk id="6976" creationId="{7C6A8061-FD32-408F-8ED3-B788E49124FD}"/>
          </ac:spMkLst>
        </pc:spChg>
        <pc:spChg chg="mod">
          <ac:chgData name="Kolakowski, Artur" userId="9c34c8cc-b1df-44f6-bea5-dcf7a54ee35f" providerId="ADAL" clId="{19970B13-E101-4117-9908-6E061F982644}" dt="2022-07-14T08:45:08.640" v="5427" actId="790"/>
          <ac:spMkLst>
            <pc:docMk/>
            <pc:sldMk cId="3250581116" sldId="483"/>
            <ac:spMk id="6977" creationId="{4B17681A-9652-4384-9374-8E08F4B5C2E4}"/>
          </ac:spMkLst>
        </pc:spChg>
        <pc:spChg chg="mod">
          <ac:chgData name="Kolakowski, Artur" userId="9c34c8cc-b1df-44f6-bea5-dcf7a54ee35f" providerId="ADAL" clId="{19970B13-E101-4117-9908-6E061F982644}" dt="2022-07-14T08:45:08.640" v="5428" actId="790"/>
          <ac:spMkLst>
            <pc:docMk/>
            <pc:sldMk cId="3250581116" sldId="483"/>
            <ac:spMk id="6978" creationId="{8F11A83A-9126-42E1-83B2-BF6514A23696}"/>
          </ac:spMkLst>
        </pc:spChg>
        <pc:spChg chg="mod">
          <ac:chgData name="Kolakowski, Artur" userId="9c34c8cc-b1df-44f6-bea5-dcf7a54ee35f" providerId="ADAL" clId="{19970B13-E101-4117-9908-6E061F982644}" dt="2022-07-14T08:45:08.640" v="5429" actId="790"/>
          <ac:spMkLst>
            <pc:docMk/>
            <pc:sldMk cId="3250581116" sldId="483"/>
            <ac:spMk id="6979" creationId="{E755C6D2-921B-4390-B17A-D23DB02C7D3B}"/>
          </ac:spMkLst>
        </pc:spChg>
        <pc:spChg chg="mod">
          <ac:chgData name="Kolakowski, Artur" userId="9c34c8cc-b1df-44f6-bea5-dcf7a54ee35f" providerId="ADAL" clId="{19970B13-E101-4117-9908-6E061F982644}" dt="2022-07-14T08:45:08.648" v="5430" actId="790"/>
          <ac:spMkLst>
            <pc:docMk/>
            <pc:sldMk cId="3250581116" sldId="483"/>
            <ac:spMk id="6980" creationId="{0FA8CF6A-FF13-4F99-AB8D-63B0F5B84F70}"/>
          </ac:spMkLst>
        </pc:spChg>
        <pc:spChg chg="mod">
          <ac:chgData name="Kolakowski, Artur" userId="9c34c8cc-b1df-44f6-bea5-dcf7a54ee35f" providerId="ADAL" clId="{19970B13-E101-4117-9908-6E061F982644}" dt="2022-07-14T08:45:08.651" v="5431" actId="790"/>
          <ac:spMkLst>
            <pc:docMk/>
            <pc:sldMk cId="3250581116" sldId="483"/>
            <ac:spMk id="6981" creationId="{A76358F1-64D7-493D-9393-393759533608}"/>
          </ac:spMkLst>
        </pc:spChg>
        <pc:spChg chg="mod">
          <ac:chgData name="Kolakowski, Artur" userId="9c34c8cc-b1df-44f6-bea5-dcf7a54ee35f" providerId="ADAL" clId="{19970B13-E101-4117-9908-6E061F982644}" dt="2022-07-14T08:45:08.651" v="5432" actId="790"/>
          <ac:spMkLst>
            <pc:docMk/>
            <pc:sldMk cId="3250581116" sldId="483"/>
            <ac:spMk id="6982" creationId="{C5D5DF20-95DC-4CA5-AFB6-6A668A1C4D60}"/>
          </ac:spMkLst>
        </pc:spChg>
        <pc:spChg chg="mod">
          <ac:chgData name="Kolakowski, Artur" userId="9c34c8cc-b1df-44f6-bea5-dcf7a54ee35f" providerId="ADAL" clId="{19970B13-E101-4117-9908-6E061F982644}" dt="2022-07-14T08:45:08.651" v="5433" actId="790"/>
          <ac:spMkLst>
            <pc:docMk/>
            <pc:sldMk cId="3250581116" sldId="483"/>
            <ac:spMk id="6983" creationId="{B90FCF5E-5428-456E-8A62-03C292288D55}"/>
          </ac:spMkLst>
        </pc:spChg>
        <pc:spChg chg="mod">
          <ac:chgData name="Kolakowski, Artur" userId="9c34c8cc-b1df-44f6-bea5-dcf7a54ee35f" providerId="ADAL" clId="{19970B13-E101-4117-9908-6E061F982644}" dt="2022-07-14T08:45:08.651" v="5434" actId="790"/>
          <ac:spMkLst>
            <pc:docMk/>
            <pc:sldMk cId="3250581116" sldId="483"/>
            <ac:spMk id="6984" creationId="{5BCBB77D-FDA4-4FB2-B160-FCA3FC06D156}"/>
          </ac:spMkLst>
        </pc:spChg>
        <pc:spChg chg="mod">
          <ac:chgData name="Kolakowski, Artur" userId="9c34c8cc-b1df-44f6-bea5-dcf7a54ee35f" providerId="ADAL" clId="{19970B13-E101-4117-9908-6E061F982644}" dt="2022-07-14T08:45:08.651" v="5435" actId="790"/>
          <ac:spMkLst>
            <pc:docMk/>
            <pc:sldMk cId="3250581116" sldId="483"/>
            <ac:spMk id="6985" creationId="{BE6E053A-FC3E-413C-9512-DF0709BBB908}"/>
          </ac:spMkLst>
        </pc:spChg>
        <pc:spChg chg="mod">
          <ac:chgData name="Kolakowski, Artur" userId="9c34c8cc-b1df-44f6-bea5-dcf7a54ee35f" providerId="ADAL" clId="{19970B13-E101-4117-9908-6E061F982644}" dt="2022-07-14T08:45:08.659" v="5436" actId="790"/>
          <ac:spMkLst>
            <pc:docMk/>
            <pc:sldMk cId="3250581116" sldId="483"/>
            <ac:spMk id="6986" creationId="{290392A7-3ACB-4995-9E8E-5784081B45CF}"/>
          </ac:spMkLst>
        </pc:spChg>
        <pc:spChg chg="mod">
          <ac:chgData name="Kolakowski, Artur" userId="9c34c8cc-b1df-44f6-bea5-dcf7a54ee35f" providerId="ADAL" clId="{19970B13-E101-4117-9908-6E061F982644}" dt="2022-07-14T08:45:08.659" v="5437" actId="790"/>
          <ac:spMkLst>
            <pc:docMk/>
            <pc:sldMk cId="3250581116" sldId="483"/>
            <ac:spMk id="6987" creationId="{AC3C19E5-CF3E-4993-8CE2-DE5C7A3C7CF0}"/>
          </ac:spMkLst>
        </pc:spChg>
        <pc:spChg chg="mod">
          <ac:chgData name="Kolakowski, Artur" userId="9c34c8cc-b1df-44f6-bea5-dcf7a54ee35f" providerId="ADAL" clId="{19970B13-E101-4117-9908-6E061F982644}" dt="2022-07-14T08:45:08.661" v="5438" actId="790"/>
          <ac:spMkLst>
            <pc:docMk/>
            <pc:sldMk cId="3250581116" sldId="483"/>
            <ac:spMk id="6988" creationId="{6DC45A6E-2863-4B05-A0E2-27E53481FA0D}"/>
          </ac:spMkLst>
        </pc:spChg>
        <pc:spChg chg="mod">
          <ac:chgData name="Kolakowski, Artur" userId="9c34c8cc-b1df-44f6-bea5-dcf7a54ee35f" providerId="ADAL" clId="{19970B13-E101-4117-9908-6E061F982644}" dt="2022-07-14T08:45:08.661" v="5439" actId="790"/>
          <ac:spMkLst>
            <pc:docMk/>
            <pc:sldMk cId="3250581116" sldId="483"/>
            <ac:spMk id="6989" creationId="{AF157640-13F2-4695-B211-9305FD51DC3F}"/>
          </ac:spMkLst>
        </pc:spChg>
        <pc:spChg chg="mod">
          <ac:chgData name="Kolakowski, Artur" userId="9c34c8cc-b1df-44f6-bea5-dcf7a54ee35f" providerId="ADAL" clId="{19970B13-E101-4117-9908-6E061F982644}" dt="2022-07-14T08:45:08.661" v="5440" actId="790"/>
          <ac:spMkLst>
            <pc:docMk/>
            <pc:sldMk cId="3250581116" sldId="483"/>
            <ac:spMk id="6990" creationId="{60E5CA63-74BD-4DE4-9BED-4285F8410046}"/>
          </ac:spMkLst>
        </pc:spChg>
        <pc:spChg chg="mod">
          <ac:chgData name="Kolakowski, Artur" userId="9c34c8cc-b1df-44f6-bea5-dcf7a54ee35f" providerId="ADAL" clId="{19970B13-E101-4117-9908-6E061F982644}" dt="2022-07-14T08:45:08.661" v="5441" actId="790"/>
          <ac:spMkLst>
            <pc:docMk/>
            <pc:sldMk cId="3250581116" sldId="483"/>
            <ac:spMk id="6991" creationId="{B02CD312-1355-445C-AFA3-6F8A78089BC7}"/>
          </ac:spMkLst>
        </pc:spChg>
        <pc:spChg chg="mod">
          <ac:chgData name="Kolakowski, Artur" userId="9c34c8cc-b1df-44f6-bea5-dcf7a54ee35f" providerId="ADAL" clId="{19970B13-E101-4117-9908-6E061F982644}" dt="2022-07-14T08:45:08.661" v="5442" actId="790"/>
          <ac:spMkLst>
            <pc:docMk/>
            <pc:sldMk cId="3250581116" sldId="483"/>
            <ac:spMk id="6992" creationId="{FC34CF63-1746-4910-8671-A13CEFD40DB3}"/>
          </ac:spMkLst>
        </pc:spChg>
        <pc:spChg chg="mod">
          <ac:chgData name="Kolakowski, Artur" userId="9c34c8cc-b1df-44f6-bea5-dcf7a54ee35f" providerId="ADAL" clId="{19970B13-E101-4117-9908-6E061F982644}" dt="2022-07-14T08:45:08.669" v="5443" actId="790"/>
          <ac:spMkLst>
            <pc:docMk/>
            <pc:sldMk cId="3250581116" sldId="483"/>
            <ac:spMk id="6993" creationId="{8664E9FB-878D-4A2C-B2BF-74A6F9FC48EC}"/>
          </ac:spMkLst>
        </pc:spChg>
        <pc:spChg chg="mod">
          <ac:chgData name="Kolakowski, Artur" userId="9c34c8cc-b1df-44f6-bea5-dcf7a54ee35f" providerId="ADAL" clId="{19970B13-E101-4117-9908-6E061F982644}" dt="2022-07-14T08:45:08.671" v="5444" actId="790"/>
          <ac:spMkLst>
            <pc:docMk/>
            <pc:sldMk cId="3250581116" sldId="483"/>
            <ac:spMk id="6994" creationId="{C78E4703-9351-4D05-89B1-0DAD10169A56}"/>
          </ac:spMkLst>
        </pc:spChg>
        <pc:spChg chg="mod">
          <ac:chgData name="Kolakowski, Artur" userId="9c34c8cc-b1df-44f6-bea5-dcf7a54ee35f" providerId="ADAL" clId="{19970B13-E101-4117-9908-6E061F982644}" dt="2022-07-14T08:45:08.671" v="5445" actId="790"/>
          <ac:spMkLst>
            <pc:docMk/>
            <pc:sldMk cId="3250581116" sldId="483"/>
            <ac:spMk id="6995" creationId="{534B1805-E909-4598-ADB0-2BC918C3AE98}"/>
          </ac:spMkLst>
        </pc:spChg>
        <pc:spChg chg="mod">
          <ac:chgData name="Kolakowski, Artur" userId="9c34c8cc-b1df-44f6-bea5-dcf7a54ee35f" providerId="ADAL" clId="{19970B13-E101-4117-9908-6E061F982644}" dt="2022-07-14T08:45:08.671" v="5446" actId="790"/>
          <ac:spMkLst>
            <pc:docMk/>
            <pc:sldMk cId="3250581116" sldId="483"/>
            <ac:spMk id="6996" creationId="{8EFC7AAE-42E5-4DD5-8C44-628BA52C76FB}"/>
          </ac:spMkLst>
        </pc:spChg>
        <pc:spChg chg="mod">
          <ac:chgData name="Kolakowski, Artur" userId="9c34c8cc-b1df-44f6-bea5-dcf7a54ee35f" providerId="ADAL" clId="{19970B13-E101-4117-9908-6E061F982644}" dt="2022-07-14T08:45:08.671" v="5447" actId="790"/>
          <ac:spMkLst>
            <pc:docMk/>
            <pc:sldMk cId="3250581116" sldId="483"/>
            <ac:spMk id="6997" creationId="{A3271A21-5995-470C-AAF1-25D4BD8C0C94}"/>
          </ac:spMkLst>
        </pc:spChg>
        <pc:spChg chg="mod">
          <ac:chgData name="Kolakowski, Artur" userId="9c34c8cc-b1df-44f6-bea5-dcf7a54ee35f" providerId="ADAL" clId="{19970B13-E101-4117-9908-6E061F982644}" dt="2022-07-14T08:45:08.671" v="5448" actId="790"/>
          <ac:spMkLst>
            <pc:docMk/>
            <pc:sldMk cId="3250581116" sldId="483"/>
            <ac:spMk id="6998" creationId="{B2425DF6-C398-46FA-AD0D-94EE9844EF28}"/>
          </ac:spMkLst>
        </pc:spChg>
        <pc:spChg chg="mod">
          <ac:chgData name="Kolakowski, Artur" userId="9c34c8cc-b1df-44f6-bea5-dcf7a54ee35f" providerId="ADAL" clId="{19970B13-E101-4117-9908-6E061F982644}" dt="2022-07-14T08:45:08.679" v="5449" actId="790"/>
          <ac:spMkLst>
            <pc:docMk/>
            <pc:sldMk cId="3250581116" sldId="483"/>
            <ac:spMk id="6999" creationId="{7D39C46C-C85E-4D91-AAF3-09E7DFC38DA8}"/>
          </ac:spMkLst>
        </pc:spChg>
        <pc:spChg chg="mod">
          <ac:chgData name="Kolakowski, Artur" userId="9c34c8cc-b1df-44f6-bea5-dcf7a54ee35f" providerId="ADAL" clId="{19970B13-E101-4117-9908-6E061F982644}" dt="2022-07-14T08:45:08.681" v="5450" actId="790"/>
          <ac:spMkLst>
            <pc:docMk/>
            <pc:sldMk cId="3250581116" sldId="483"/>
            <ac:spMk id="7000" creationId="{E0469301-9549-4FB1-82FF-3C1BEEE00A51}"/>
          </ac:spMkLst>
        </pc:spChg>
        <pc:spChg chg="mod">
          <ac:chgData name="Kolakowski, Artur" userId="9c34c8cc-b1df-44f6-bea5-dcf7a54ee35f" providerId="ADAL" clId="{19970B13-E101-4117-9908-6E061F982644}" dt="2022-07-14T08:45:08.681" v="5451" actId="790"/>
          <ac:spMkLst>
            <pc:docMk/>
            <pc:sldMk cId="3250581116" sldId="483"/>
            <ac:spMk id="7001" creationId="{52ADB385-0F1D-466F-85CE-91BDA4D33E10}"/>
          </ac:spMkLst>
        </pc:spChg>
        <pc:spChg chg="mod">
          <ac:chgData name="Kolakowski, Artur" userId="9c34c8cc-b1df-44f6-bea5-dcf7a54ee35f" providerId="ADAL" clId="{19970B13-E101-4117-9908-6E061F982644}" dt="2022-07-14T08:45:08.681" v="5452" actId="790"/>
          <ac:spMkLst>
            <pc:docMk/>
            <pc:sldMk cId="3250581116" sldId="483"/>
            <ac:spMk id="7002" creationId="{1A398E87-F370-4882-B925-4F00459536D9}"/>
          </ac:spMkLst>
        </pc:spChg>
        <pc:spChg chg="mod">
          <ac:chgData name="Kolakowski, Artur" userId="9c34c8cc-b1df-44f6-bea5-dcf7a54ee35f" providerId="ADAL" clId="{19970B13-E101-4117-9908-6E061F982644}" dt="2022-07-14T08:45:08.681" v="5453" actId="790"/>
          <ac:spMkLst>
            <pc:docMk/>
            <pc:sldMk cId="3250581116" sldId="483"/>
            <ac:spMk id="7003" creationId="{A6B73864-595B-4C32-89C9-1EFA784F56BB}"/>
          </ac:spMkLst>
        </pc:spChg>
        <pc:spChg chg="mod">
          <ac:chgData name="Kolakowski, Artur" userId="9c34c8cc-b1df-44f6-bea5-dcf7a54ee35f" providerId="ADAL" clId="{19970B13-E101-4117-9908-6E061F982644}" dt="2022-07-14T08:45:08.681" v="5454" actId="790"/>
          <ac:spMkLst>
            <pc:docMk/>
            <pc:sldMk cId="3250581116" sldId="483"/>
            <ac:spMk id="7004" creationId="{FC4894B4-BF00-4358-BCF3-CD86BAEB4F2B}"/>
          </ac:spMkLst>
        </pc:spChg>
        <pc:spChg chg="mod">
          <ac:chgData name="Kolakowski, Artur" userId="9c34c8cc-b1df-44f6-bea5-dcf7a54ee35f" providerId="ADAL" clId="{19970B13-E101-4117-9908-6E061F982644}" dt="2022-07-14T08:45:08.681" v="5455" actId="790"/>
          <ac:spMkLst>
            <pc:docMk/>
            <pc:sldMk cId="3250581116" sldId="483"/>
            <ac:spMk id="7005" creationId="{DEC40480-1861-46E9-8F40-56040BE127D3}"/>
          </ac:spMkLst>
        </pc:spChg>
        <pc:spChg chg="mod">
          <ac:chgData name="Kolakowski, Artur" userId="9c34c8cc-b1df-44f6-bea5-dcf7a54ee35f" providerId="ADAL" clId="{19970B13-E101-4117-9908-6E061F982644}" dt="2022-07-14T08:45:08.689" v="5456" actId="790"/>
          <ac:spMkLst>
            <pc:docMk/>
            <pc:sldMk cId="3250581116" sldId="483"/>
            <ac:spMk id="7006" creationId="{FBCE480A-DAF0-4289-ADAF-3BD4A64A41A1}"/>
          </ac:spMkLst>
        </pc:spChg>
        <pc:spChg chg="mod">
          <ac:chgData name="Kolakowski, Artur" userId="9c34c8cc-b1df-44f6-bea5-dcf7a54ee35f" providerId="ADAL" clId="{19970B13-E101-4117-9908-6E061F982644}" dt="2022-07-14T08:45:08.692" v="5457" actId="790"/>
          <ac:spMkLst>
            <pc:docMk/>
            <pc:sldMk cId="3250581116" sldId="483"/>
            <ac:spMk id="7007" creationId="{0470ECAF-A7D0-45A1-AF85-81150926C4D4}"/>
          </ac:spMkLst>
        </pc:spChg>
        <pc:spChg chg="mod">
          <ac:chgData name="Kolakowski, Artur" userId="9c34c8cc-b1df-44f6-bea5-dcf7a54ee35f" providerId="ADAL" clId="{19970B13-E101-4117-9908-6E061F982644}" dt="2022-07-14T08:45:08.692" v="5458" actId="790"/>
          <ac:spMkLst>
            <pc:docMk/>
            <pc:sldMk cId="3250581116" sldId="483"/>
            <ac:spMk id="7008" creationId="{18A4DD42-EC81-4DE1-AF89-19EC9C471585}"/>
          </ac:spMkLst>
        </pc:spChg>
        <pc:spChg chg="mod">
          <ac:chgData name="Kolakowski, Artur" userId="9c34c8cc-b1df-44f6-bea5-dcf7a54ee35f" providerId="ADAL" clId="{19970B13-E101-4117-9908-6E061F982644}" dt="2022-07-14T08:45:08.692" v="5459" actId="790"/>
          <ac:spMkLst>
            <pc:docMk/>
            <pc:sldMk cId="3250581116" sldId="483"/>
            <ac:spMk id="7009" creationId="{C1AEE3F4-DD52-45AA-82CB-368CCD71988A}"/>
          </ac:spMkLst>
        </pc:spChg>
        <pc:spChg chg="mod">
          <ac:chgData name="Kolakowski, Artur" userId="9c34c8cc-b1df-44f6-bea5-dcf7a54ee35f" providerId="ADAL" clId="{19970B13-E101-4117-9908-6E061F982644}" dt="2022-07-14T08:45:08.692" v="5460" actId="790"/>
          <ac:spMkLst>
            <pc:docMk/>
            <pc:sldMk cId="3250581116" sldId="483"/>
            <ac:spMk id="7010" creationId="{9386564B-6E84-44F7-8ACB-DB56E980F179}"/>
          </ac:spMkLst>
        </pc:spChg>
        <pc:spChg chg="mod">
          <ac:chgData name="Kolakowski, Artur" userId="9c34c8cc-b1df-44f6-bea5-dcf7a54ee35f" providerId="ADAL" clId="{19970B13-E101-4117-9908-6E061F982644}" dt="2022-07-14T08:45:08.692" v="5461" actId="790"/>
          <ac:spMkLst>
            <pc:docMk/>
            <pc:sldMk cId="3250581116" sldId="483"/>
            <ac:spMk id="7011" creationId="{0BA921F0-3F7A-4015-B5B7-C058F92316DD}"/>
          </ac:spMkLst>
        </pc:spChg>
        <pc:spChg chg="mod">
          <ac:chgData name="Kolakowski, Artur" userId="9c34c8cc-b1df-44f6-bea5-dcf7a54ee35f" providerId="ADAL" clId="{19970B13-E101-4117-9908-6E061F982644}" dt="2022-07-14T08:45:08.700" v="5462" actId="790"/>
          <ac:spMkLst>
            <pc:docMk/>
            <pc:sldMk cId="3250581116" sldId="483"/>
            <ac:spMk id="7012" creationId="{D5DFBF80-A618-4B1C-AB52-0E63ABC8B902}"/>
          </ac:spMkLst>
        </pc:spChg>
        <pc:spChg chg="mod">
          <ac:chgData name="Kolakowski, Artur" userId="9c34c8cc-b1df-44f6-bea5-dcf7a54ee35f" providerId="ADAL" clId="{19970B13-E101-4117-9908-6E061F982644}" dt="2022-07-14T08:45:08.702" v="5463" actId="790"/>
          <ac:spMkLst>
            <pc:docMk/>
            <pc:sldMk cId="3250581116" sldId="483"/>
            <ac:spMk id="7013" creationId="{4C6D6F81-3809-491C-ABBC-EB86FCF0E210}"/>
          </ac:spMkLst>
        </pc:spChg>
        <pc:spChg chg="mod">
          <ac:chgData name="Kolakowski, Artur" userId="9c34c8cc-b1df-44f6-bea5-dcf7a54ee35f" providerId="ADAL" clId="{19970B13-E101-4117-9908-6E061F982644}" dt="2022-07-14T08:45:08.702" v="5464" actId="790"/>
          <ac:spMkLst>
            <pc:docMk/>
            <pc:sldMk cId="3250581116" sldId="483"/>
            <ac:spMk id="7014" creationId="{F17AED37-AF89-4EAD-91AD-43DF9ABA8A1C}"/>
          </ac:spMkLst>
        </pc:spChg>
        <pc:spChg chg="mod">
          <ac:chgData name="Kolakowski, Artur" userId="9c34c8cc-b1df-44f6-bea5-dcf7a54ee35f" providerId="ADAL" clId="{19970B13-E101-4117-9908-6E061F982644}" dt="2022-07-14T08:45:08.702" v="5465" actId="790"/>
          <ac:spMkLst>
            <pc:docMk/>
            <pc:sldMk cId="3250581116" sldId="483"/>
            <ac:spMk id="7015" creationId="{279F3413-413B-4570-AABF-366EFE23257A}"/>
          </ac:spMkLst>
        </pc:spChg>
        <pc:spChg chg="mod">
          <ac:chgData name="Kolakowski, Artur" userId="9c34c8cc-b1df-44f6-bea5-dcf7a54ee35f" providerId="ADAL" clId="{19970B13-E101-4117-9908-6E061F982644}" dt="2022-07-14T08:45:08.702" v="5466" actId="790"/>
          <ac:spMkLst>
            <pc:docMk/>
            <pc:sldMk cId="3250581116" sldId="483"/>
            <ac:spMk id="7016" creationId="{FCC030B1-880C-4F06-97C3-1EA5A25FE6E6}"/>
          </ac:spMkLst>
        </pc:spChg>
        <pc:spChg chg="mod">
          <ac:chgData name="Kolakowski, Artur" userId="9c34c8cc-b1df-44f6-bea5-dcf7a54ee35f" providerId="ADAL" clId="{19970B13-E101-4117-9908-6E061F982644}" dt="2022-07-14T08:45:08.702" v="5467" actId="790"/>
          <ac:spMkLst>
            <pc:docMk/>
            <pc:sldMk cId="3250581116" sldId="483"/>
            <ac:spMk id="7017" creationId="{C5C13B53-6A46-44D5-8CB1-786A44ADFA5B}"/>
          </ac:spMkLst>
        </pc:spChg>
        <pc:spChg chg="mod">
          <ac:chgData name="Kolakowski, Artur" userId="9c34c8cc-b1df-44f6-bea5-dcf7a54ee35f" providerId="ADAL" clId="{19970B13-E101-4117-9908-6E061F982644}" dt="2022-07-14T08:45:08.702" v="5468" actId="790"/>
          <ac:spMkLst>
            <pc:docMk/>
            <pc:sldMk cId="3250581116" sldId="483"/>
            <ac:spMk id="7018" creationId="{24F4DFF6-924F-40D1-907D-0A0025C7AF6C}"/>
          </ac:spMkLst>
        </pc:spChg>
        <pc:spChg chg="mod">
          <ac:chgData name="Kolakowski, Artur" userId="9c34c8cc-b1df-44f6-bea5-dcf7a54ee35f" providerId="ADAL" clId="{19970B13-E101-4117-9908-6E061F982644}" dt="2022-07-14T08:45:08.710" v="5469" actId="790"/>
          <ac:spMkLst>
            <pc:docMk/>
            <pc:sldMk cId="3250581116" sldId="483"/>
            <ac:spMk id="7019" creationId="{0E548403-0140-41A0-876D-B4E9AA13B502}"/>
          </ac:spMkLst>
        </pc:spChg>
        <pc:spChg chg="mod">
          <ac:chgData name="Kolakowski, Artur" userId="9c34c8cc-b1df-44f6-bea5-dcf7a54ee35f" providerId="ADAL" clId="{19970B13-E101-4117-9908-6E061F982644}" dt="2022-07-14T08:45:08.712" v="5470" actId="790"/>
          <ac:spMkLst>
            <pc:docMk/>
            <pc:sldMk cId="3250581116" sldId="483"/>
            <ac:spMk id="7020" creationId="{1520A42A-8E00-450B-90F3-F3AC30925B8C}"/>
          </ac:spMkLst>
        </pc:spChg>
        <pc:spChg chg="mod">
          <ac:chgData name="Kolakowski, Artur" userId="9c34c8cc-b1df-44f6-bea5-dcf7a54ee35f" providerId="ADAL" clId="{19970B13-E101-4117-9908-6E061F982644}" dt="2022-07-14T08:45:08.712" v="5471" actId="790"/>
          <ac:spMkLst>
            <pc:docMk/>
            <pc:sldMk cId="3250581116" sldId="483"/>
            <ac:spMk id="7021" creationId="{375D6586-F9F1-4425-BE82-860165F0A769}"/>
          </ac:spMkLst>
        </pc:spChg>
        <pc:spChg chg="mod">
          <ac:chgData name="Kolakowski, Artur" userId="9c34c8cc-b1df-44f6-bea5-dcf7a54ee35f" providerId="ADAL" clId="{19970B13-E101-4117-9908-6E061F982644}" dt="2022-07-14T08:45:08.712" v="5472" actId="790"/>
          <ac:spMkLst>
            <pc:docMk/>
            <pc:sldMk cId="3250581116" sldId="483"/>
            <ac:spMk id="7022" creationId="{5D0D9559-0944-4A6D-863A-BB8EB2B4B87E}"/>
          </ac:spMkLst>
        </pc:spChg>
        <pc:spChg chg="mod">
          <ac:chgData name="Kolakowski, Artur" userId="9c34c8cc-b1df-44f6-bea5-dcf7a54ee35f" providerId="ADAL" clId="{19970B13-E101-4117-9908-6E061F982644}" dt="2022-07-14T08:45:08.712" v="5473" actId="790"/>
          <ac:spMkLst>
            <pc:docMk/>
            <pc:sldMk cId="3250581116" sldId="483"/>
            <ac:spMk id="7023" creationId="{50EB5027-1445-4D2A-A3F8-D9FCEB78963E}"/>
          </ac:spMkLst>
        </pc:spChg>
        <pc:spChg chg="mod">
          <ac:chgData name="Kolakowski, Artur" userId="9c34c8cc-b1df-44f6-bea5-dcf7a54ee35f" providerId="ADAL" clId="{19970B13-E101-4117-9908-6E061F982644}" dt="2022-07-14T08:45:08.712" v="5474" actId="790"/>
          <ac:spMkLst>
            <pc:docMk/>
            <pc:sldMk cId="3250581116" sldId="483"/>
            <ac:spMk id="7024" creationId="{C2CC8DF1-9884-4FA0-8E2B-460FAC08B894}"/>
          </ac:spMkLst>
        </pc:spChg>
        <pc:spChg chg="mod">
          <ac:chgData name="Kolakowski, Artur" userId="9c34c8cc-b1df-44f6-bea5-dcf7a54ee35f" providerId="ADAL" clId="{19970B13-E101-4117-9908-6E061F982644}" dt="2022-07-14T08:45:08.720" v="5475" actId="790"/>
          <ac:spMkLst>
            <pc:docMk/>
            <pc:sldMk cId="3250581116" sldId="483"/>
            <ac:spMk id="7025" creationId="{10C70F14-B2BF-41F5-A3CF-132D33F63241}"/>
          </ac:spMkLst>
        </pc:spChg>
        <pc:spChg chg="mod">
          <ac:chgData name="Kolakowski, Artur" userId="9c34c8cc-b1df-44f6-bea5-dcf7a54ee35f" providerId="ADAL" clId="{19970B13-E101-4117-9908-6E061F982644}" dt="2022-07-14T08:45:08.722" v="5476" actId="790"/>
          <ac:spMkLst>
            <pc:docMk/>
            <pc:sldMk cId="3250581116" sldId="483"/>
            <ac:spMk id="7026" creationId="{3612B137-D753-4B34-9EBE-07FEC9412738}"/>
          </ac:spMkLst>
        </pc:spChg>
        <pc:spChg chg="mod">
          <ac:chgData name="Kolakowski, Artur" userId="9c34c8cc-b1df-44f6-bea5-dcf7a54ee35f" providerId="ADAL" clId="{19970B13-E101-4117-9908-6E061F982644}" dt="2022-07-14T08:45:08.722" v="5477" actId="790"/>
          <ac:spMkLst>
            <pc:docMk/>
            <pc:sldMk cId="3250581116" sldId="483"/>
            <ac:spMk id="7027" creationId="{EBCCAFC3-4BB2-4E16-B842-2BCC5F0B9015}"/>
          </ac:spMkLst>
        </pc:spChg>
        <pc:spChg chg="mod">
          <ac:chgData name="Kolakowski, Artur" userId="9c34c8cc-b1df-44f6-bea5-dcf7a54ee35f" providerId="ADAL" clId="{19970B13-E101-4117-9908-6E061F982644}" dt="2022-07-14T08:45:08.722" v="5478" actId="790"/>
          <ac:spMkLst>
            <pc:docMk/>
            <pc:sldMk cId="3250581116" sldId="483"/>
            <ac:spMk id="7028" creationId="{4969699A-2E43-4256-9F87-F5DB41796349}"/>
          </ac:spMkLst>
        </pc:spChg>
        <pc:spChg chg="mod">
          <ac:chgData name="Kolakowski, Artur" userId="9c34c8cc-b1df-44f6-bea5-dcf7a54ee35f" providerId="ADAL" clId="{19970B13-E101-4117-9908-6E061F982644}" dt="2022-07-14T08:45:08.722" v="5479" actId="790"/>
          <ac:spMkLst>
            <pc:docMk/>
            <pc:sldMk cId="3250581116" sldId="483"/>
            <ac:spMk id="7029" creationId="{0BCE1E2B-557B-4351-B9C1-F0184319FCCB}"/>
          </ac:spMkLst>
        </pc:spChg>
        <pc:spChg chg="mod">
          <ac:chgData name="Kolakowski, Artur" userId="9c34c8cc-b1df-44f6-bea5-dcf7a54ee35f" providerId="ADAL" clId="{19970B13-E101-4117-9908-6E061F982644}" dt="2022-07-14T08:45:08.722" v="5480" actId="790"/>
          <ac:spMkLst>
            <pc:docMk/>
            <pc:sldMk cId="3250581116" sldId="483"/>
            <ac:spMk id="7030" creationId="{5EFC1E53-87FB-499A-BD6D-2202FBC48EDC}"/>
          </ac:spMkLst>
        </pc:spChg>
        <pc:spChg chg="mod">
          <ac:chgData name="Kolakowski, Artur" userId="9c34c8cc-b1df-44f6-bea5-dcf7a54ee35f" providerId="ADAL" clId="{19970B13-E101-4117-9908-6E061F982644}" dt="2022-07-14T08:45:08.730" v="5481" actId="790"/>
          <ac:spMkLst>
            <pc:docMk/>
            <pc:sldMk cId="3250581116" sldId="483"/>
            <ac:spMk id="7031" creationId="{56E614BB-77A0-43DA-9DCE-2C6F7EC6D127}"/>
          </ac:spMkLst>
        </pc:spChg>
        <pc:spChg chg="mod">
          <ac:chgData name="Kolakowski, Artur" userId="9c34c8cc-b1df-44f6-bea5-dcf7a54ee35f" providerId="ADAL" clId="{19970B13-E101-4117-9908-6E061F982644}" dt="2022-07-14T08:45:08.730" v="5482" actId="790"/>
          <ac:spMkLst>
            <pc:docMk/>
            <pc:sldMk cId="3250581116" sldId="483"/>
            <ac:spMk id="7032" creationId="{02B9191C-6D4B-498B-A94E-763E3326723F}"/>
          </ac:spMkLst>
        </pc:spChg>
        <pc:spChg chg="mod">
          <ac:chgData name="Kolakowski, Artur" userId="9c34c8cc-b1df-44f6-bea5-dcf7a54ee35f" providerId="ADAL" clId="{19970B13-E101-4117-9908-6E061F982644}" dt="2022-07-14T08:45:08.732" v="5483" actId="790"/>
          <ac:spMkLst>
            <pc:docMk/>
            <pc:sldMk cId="3250581116" sldId="483"/>
            <ac:spMk id="7033" creationId="{E5355CBE-AD91-4032-8F43-B2AF7C610970}"/>
          </ac:spMkLst>
        </pc:spChg>
        <pc:spChg chg="mod">
          <ac:chgData name="Kolakowski, Artur" userId="9c34c8cc-b1df-44f6-bea5-dcf7a54ee35f" providerId="ADAL" clId="{19970B13-E101-4117-9908-6E061F982644}" dt="2022-07-14T08:45:08.732" v="5484" actId="790"/>
          <ac:spMkLst>
            <pc:docMk/>
            <pc:sldMk cId="3250581116" sldId="483"/>
            <ac:spMk id="7034" creationId="{C3F3E2A4-4F81-4C34-8CE3-3F3D31D36713}"/>
          </ac:spMkLst>
        </pc:spChg>
        <pc:spChg chg="mod">
          <ac:chgData name="Kolakowski, Artur" userId="9c34c8cc-b1df-44f6-bea5-dcf7a54ee35f" providerId="ADAL" clId="{19970B13-E101-4117-9908-6E061F982644}" dt="2022-07-14T08:45:08.732" v="5485" actId="790"/>
          <ac:spMkLst>
            <pc:docMk/>
            <pc:sldMk cId="3250581116" sldId="483"/>
            <ac:spMk id="7035" creationId="{9B6BEDA7-D94E-40EF-BC17-F6E83440AA55}"/>
          </ac:spMkLst>
        </pc:spChg>
        <pc:spChg chg="mod">
          <ac:chgData name="Kolakowski, Artur" userId="9c34c8cc-b1df-44f6-bea5-dcf7a54ee35f" providerId="ADAL" clId="{19970B13-E101-4117-9908-6E061F982644}" dt="2022-07-14T08:45:08.732" v="5486" actId="790"/>
          <ac:spMkLst>
            <pc:docMk/>
            <pc:sldMk cId="3250581116" sldId="483"/>
            <ac:spMk id="7036" creationId="{9EC38A2C-7C43-4CFE-9CA7-62224235C7E0}"/>
          </ac:spMkLst>
        </pc:spChg>
        <pc:spChg chg="mod">
          <ac:chgData name="Kolakowski, Artur" userId="9c34c8cc-b1df-44f6-bea5-dcf7a54ee35f" providerId="ADAL" clId="{19970B13-E101-4117-9908-6E061F982644}" dt="2022-07-14T08:45:08.732" v="5487" actId="790"/>
          <ac:spMkLst>
            <pc:docMk/>
            <pc:sldMk cId="3250581116" sldId="483"/>
            <ac:spMk id="7037" creationId="{6592E464-7014-46CD-BEE9-BB13BDB84A83}"/>
          </ac:spMkLst>
        </pc:spChg>
        <pc:spChg chg="mod">
          <ac:chgData name="Kolakowski, Artur" userId="9c34c8cc-b1df-44f6-bea5-dcf7a54ee35f" providerId="ADAL" clId="{19970B13-E101-4117-9908-6E061F982644}" dt="2022-07-14T08:45:08.740" v="5488" actId="790"/>
          <ac:spMkLst>
            <pc:docMk/>
            <pc:sldMk cId="3250581116" sldId="483"/>
            <ac:spMk id="7038" creationId="{78D6DF03-05AA-4C78-A986-AC8EF18E9EA4}"/>
          </ac:spMkLst>
        </pc:spChg>
        <pc:spChg chg="mod">
          <ac:chgData name="Kolakowski, Artur" userId="9c34c8cc-b1df-44f6-bea5-dcf7a54ee35f" providerId="ADAL" clId="{19970B13-E101-4117-9908-6E061F982644}" dt="2022-07-14T08:45:08.743" v="5489" actId="790"/>
          <ac:spMkLst>
            <pc:docMk/>
            <pc:sldMk cId="3250581116" sldId="483"/>
            <ac:spMk id="7039" creationId="{F77506BF-2D4D-4822-88A7-DA67D5D523B2}"/>
          </ac:spMkLst>
        </pc:spChg>
        <pc:spChg chg="mod">
          <ac:chgData name="Kolakowski, Artur" userId="9c34c8cc-b1df-44f6-bea5-dcf7a54ee35f" providerId="ADAL" clId="{19970B13-E101-4117-9908-6E061F982644}" dt="2022-07-14T08:45:08.743" v="5490" actId="790"/>
          <ac:spMkLst>
            <pc:docMk/>
            <pc:sldMk cId="3250581116" sldId="483"/>
            <ac:spMk id="7040" creationId="{9A40164E-5813-4310-84D2-0C23F8AFA124}"/>
          </ac:spMkLst>
        </pc:spChg>
        <pc:spChg chg="mod">
          <ac:chgData name="Kolakowski, Artur" userId="9c34c8cc-b1df-44f6-bea5-dcf7a54ee35f" providerId="ADAL" clId="{19970B13-E101-4117-9908-6E061F982644}" dt="2022-07-14T08:45:08.743" v="5491" actId="790"/>
          <ac:spMkLst>
            <pc:docMk/>
            <pc:sldMk cId="3250581116" sldId="483"/>
            <ac:spMk id="7041" creationId="{75DBCE26-B927-4875-9D0F-5D6620E4D28C}"/>
          </ac:spMkLst>
        </pc:spChg>
        <pc:spChg chg="mod">
          <ac:chgData name="Kolakowski, Artur" userId="9c34c8cc-b1df-44f6-bea5-dcf7a54ee35f" providerId="ADAL" clId="{19970B13-E101-4117-9908-6E061F982644}" dt="2022-07-14T08:45:08.743" v="5492" actId="790"/>
          <ac:spMkLst>
            <pc:docMk/>
            <pc:sldMk cId="3250581116" sldId="483"/>
            <ac:spMk id="7042" creationId="{7D226E1F-2D8F-4982-B789-2487A254386E}"/>
          </ac:spMkLst>
        </pc:spChg>
        <pc:spChg chg="mod">
          <ac:chgData name="Kolakowski, Artur" userId="9c34c8cc-b1df-44f6-bea5-dcf7a54ee35f" providerId="ADAL" clId="{19970B13-E101-4117-9908-6E061F982644}" dt="2022-07-14T08:45:08.743" v="5493" actId="790"/>
          <ac:spMkLst>
            <pc:docMk/>
            <pc:sldMk cId="3250581116" sldId="483"/>
            <ac:spMk id="7043" creationId="{304C788E-A293-42A8-8FCF-F25D269C0E1D}"/>
          </ac:spMkLst>
        </pc:spChg>
        <pc:spChg chg="mod">
          <ac:chgData name="Kolakowski, Artur" userId="9c34c8cc-b1df-44f6-bea5-dcf7a54ee35f" providerId="ADAL" clId="{19970B13-E101-4117-9908-6E061F982644}" dt="2022-07-14T08:45:08.751" v="5494" actId="790"/>
          <ac:spMkLst>
            <pc:docMk/>
            <pc:sldMk cId="3250581116" sldId="483"/>
            <ac:spMk id="7044" creationId="{D434B6E8-0892-431E-A2C1-3A6B5373BF7B}"/>
          </ac:spMkLst>
        </pc:spChg>
        <pc:spChg chg="mod">
          <ac:chgData name="Kolakowski, Artur" userId="9c34c8cc-b1df-44f6-bea5-dcf7a54ee35f" providerId="ADAL" clId="{19970B13-E101-4117-9908-6E061F982644}" dt="2022-07-14T08:45:08.753" v="5495" actId="790"/>
          <ac:spMkLst>
            <pc:docMk/>
            <pc:sldMk cId="3250581116" sldId="483"/>
            <ac:spMk id="7045" creationId="{88C96809-767C-4066-8D9C-0BE1A99B2DA4}"/>
          </ac:spMkLst>
        </pc:spChg>
        <pc:spChg chg="mod">
          <ac:chgData name="Kolakowski, Artur" userId="9c34c8cc-b1df-44f6-bea5-dcf7a54ee35f" providerId="ADAL" clId="{19970B13-E101-4117-9908-6E061F982644}" dt="2022-07-14T08:45:08.753" v="5496" actId="790"/>
          <ac:spMkLst>
            <pc:docMk/>
            <pc:sldMk cId="3250581116" sldId="483"/>
            <ac:spMk id="7046" creationId="{E008C526-3641-439F-B070-C20D013AF525}"/>
          </ac:spMkLst>
        </pc:spChg>
        <pc:spChg chg="mod">
          <ac:chgData name="Kolakowski, Artur" userId="9c34c8cc-b1df-44f6-bea5-dcf7a54ee35f" providerId="ADAL" clId="{19970B13-E101-4117-9908-6E061F982644}" dt="2022-07-14T08:45:08.753" v="5497" actId="790"/>
          <ac:spMkLst>
            <pc:docMk/>
            <pc:sldMk cId="3250581116" sldId="483"/>
            <ac:spMk id="7047" creationId="{57183F3C-7F4C-4929-B418-0D913B2F1C53}"/>
          </ac:spMkLst>
        </pc:spChg>
        <pc:spChg chg="mod">
          <ac:chgData name="Kolakowski, Artur" userId="9c34c8cc-b1df-44f6-bea5-dcf7a54ee35f" providerId="ADAL" clId="{19970B13-E101-4117-9908-6E061F982644}" dt="2022-07-14T08:45:08.753" v="5498" actId="790"/>
          <ac:spMkLst>
            <pc:docMk/>
            <pc:sldMk cId="3250581116" sldId="483"/>
            <ac:spMk id="7048" creationId="{D050FFD5-9609-45CD-BD52-B337771C33A4}"/>
          </ac:spMkLst>
        </pc:spChg>
        <pc:spChg chg="mod">
          <ac:chgData name="Kolakowski, Artur" userId="9c34c8cc-b1df-44f6-bea5-dcf7a54ee35f" providerId="ADAL" clId="{19970B13-E101-4117-9908-6E061F982644}" dt="2022-07-14T08:45:08.753" v="5499" actId="790"/>
          <ac:spMkLst>
            <pc:docMk/>
            <pc:sldMk cId="3250581116" sldId="483"/>
            <ac:spMk id="7049" creationId="{43A94CE6-A9E5-4F12-9061-30BE00FF0BE9}"/>
          </ac:spMkLst>
        </pc:spChg>
        <pc:spChg chg="mod">
          <ac:chgData name="Kolakowski, Artur" userId="9c34c8cc-b1df-44f6-bea5-dcf7a54ee35f" providerId="ADAL" clId="{19970B13-E101-4117-9908-6E061F982644}" dt="2022-07-14T08:45:08.761" v="5500" actId="790"/>
          <ac:spMkLst>
            <pc:docMk/>
            <pc:sldMk cId="3250581116" sldId="483"/>
            <ac:spMk id="7050" creationId="{BD64C6DA-5119-4344-B569-12A6CDCA8DBF}"/>
          </ac:spMkLst>
        </pc:spChg>
        <pc:spChg chg="mod">
          <ac:chgData name="Kolakowski, Artur" userId="9c34c8cc-b1df-44f6-bea5-dcf7a54ee35f" providerId="ADAL" clId="{19970B13-E101-4117-9908-6E061F982644}" dt="2022-07-14T08:45:08.763" v="5501" actId="790"/>
          <ac:spMkLst>
            <pc:docMk/>
            <pc:sldMk cId="3250581116" sldId="483"/>
            <ac:spMk id="7051" creationId="{92F52406-D5FB-438C-834A-DA082F666C8A}"/>
          </ac:spMkLst>
        </pc:spChg>
        <pc:spChg chg="mod">
          <ac:chgData name="Kolakowski, Artur" userId="9c34c8cc-b1df-44f6-bea5-dcf7a54ee35f" providerId="ADAL" clId="{19970B13-E101-4117-9908-6E061F982644}" dt="2022-07-14T08:45:08.763" v="5502" actId="790"/>
          <ac:spMkLst>
            <pc:docMk/>
            <pc:sldMk cId="3250581116" sldId="483"/>
            <ac:spMk id="7052" creationId="{09AD961E-BEA7-4AB6-8C02-4A171028783D}"/>
          </ac:spMkLst>
        </pc:spChg>
        <pc:spChg chg="mod">
          <ac:chgData name="Kolakowski, Artur" userId="9c34c8cc-b1df-44f6-bea5-dcf7a54ee35f" providerId="ADAL" clId="{19970B13-E101-4117-9908-6E061F982644}" dt="2022-07-14T08:45:08.763" v="5503" actId="790"/>
          <ac:spMkLst>
            <pc:docMk/>
            <pc:sldMk cId="3250581116" sldId="483"/>
            <ac:spMk id="7053" creationId="{21E30351-56A9-4E7F-9619-0A7EFFE68EDE}"/>
          </ac:spMkLst>
        </pc:spChg>
        <pc:spChg chg="mod">
          <ac:chgData name="Kolakowski, Artur" userId="9c34c8cc-b1df-44f6-bea5-dcf7a54ee35f" providerId="ADAL" clId="{19970B13-E101-4117-9908-6E061F982644}" dt="2022-07-14T08:45:08.763" v="5504" actId="790"/>
          <ac:spMkLst>
            <pc:docMk/>
            <pc:sldMk cId="3250581116" sldId="483"/>
            <ac:spMk id="7054" creationId="{E2382251-1D67-4DF3-B977-5CD74DCC0C40}"/>
          </ac:spMkLst>
        </pc:spChg>
        <pc:spChg chg="mod">
          <ac:chgData name="Kolakowski, Artur" userId="9c34c8cc-b1df-44f6-bea5-dcf7a54ee35f" providerId="ADAL" clId="{19970B13-E101-4117-9908-6E061F982644}" dt="2022-07-14T08:45:08.763" v="5505" actId="790"/>
          <ac:spMkLst>
            <pc:docMk/>
            <pc:sldMk cId="3250581116" sldId="483"/>
            <ac:spMk id="7055" creationId="{A4C24E9F-276E-4B1C-9614-9CB35C87D2CE}"/>
          </ac:spMkLst>
        </pc:spChg>
        <pc:spChg chg="mod">
          <ac:chgData name="Kolakowski, Artur" userId="9c34c8cc-b1df-44f6-bea5-dcf7a54ee35f" providerId="ADAL" clId="{19970B13-E101-4117-9908-6E061F982644}" dt="2022-07-14T08:45:08.771" v="5506" actId="790"/>
          <ac:spMkLst>
            <pc:docMk/>
            <pc:sldMk cId="3250581116" sldId="483"/>
            <ac:spMk id="7056" creationId="{EF234190-3F1E-4EF8-9CAD-3BF0FA97918A}"/>
          </ac:spMkLst>
        </pc:spChg>
        <pc:spChg chg="mod">
          <ac:chgData name="Kolakowski, Artur" userId="9c34c8cc-b1df-44f6-bea5-dcf7a54ee35f" providerId="ADAL" clId="{19970B13-E101-4117-9908-6E061F982644}" dt="2022-07-14T08:45:08.771" v="5507" actId="790"/>
          <ac:spMkLst>
            <pc:docMk/>
            <pc:sldMk cId="3250581116" sldId="483"/>
            <ac:spMk id="7057" creationId="{27626A73-6020-4D51-BFD8-5B58433EAB66}"/>
          </ac:spMkLst>
        </pc:spChg>
        <pc:spChg chg="mod">
          <ac:chgData name="Kolakowski, Artur" userId="9c34c8cc-b1df-44f6-bea5-dcf7a54ee35f" providerId="ADAL" clId="{19970B13-E101-4117-9908-6E061F982644}" dt="2022-07-14T08:45:08.773" v="5508" actId="790"/>
          <ac:spMkLst>
            <pc:docMk/>
            <pc:sldMk cId="3250581116" sldId="483"/>
            <ac:spMk id="7058" creationId="{9CCF3F63-76EF-4002-B49B-27A6458CA437}"/>
          </ac:spMkLst>
        </pc:spChg>
        <pc:spChg chg="mod">
          <ac:chgData name="Kolakowski, Artur" userId="9c34c8cc-b1df-44f6-bea5-dcf7a54ee35f" providerId="ADAL" clId="{19970B13-E101-4117-9908-6E061F982644}" dt="2022-07-14T08:45:08.773" v="5509" actId="790"/>
          <ac:spMkLst>
            <pc:docMk/>
            <pc:sldMk cId="3250581116" sldId="483"/>
            <ac:spMk id="7059" creationId="{1C1B5813-77A0-4A56-90AE-840CFD1B7E89}"/>
          </ac:spMkLst>
        </pc:spChg>
        <pc:spChg chg="mod">
          <ac:chgData name="Kolakowski, Artur" userId="9c34c8cc-b1df-44f6-bea5-dcf7a54ee35f" providerId="ADAL" clId="{19970B13-E101-4117-9908-6E061F982644}" dt="2022-07-14T08:45:08.773" v="5510" actId="790"/>
          <ac:spMkLst>
            <pc:docMk/>
            <pc:sldMk cId="3250581116" sldId="483"/>
            <ac:spMk id="7060" creationId="{2DEE178F-59CF-4DC4-9EA6-E1A3162ADE3D}"/>
          </ac:spMkLst>
        </pc:spChg>
        <pc:spChg chg="mod">
          <ac:chgData name="Kolakowski, Artur" userId="9c34c8cc-b1df-44f6-bea5-dcf7a54ee35f" providerId="ADAL" clId="{19970B13-E101-4117-9908-6E061F982644}" dt="2022-07-14T08:45:08.773" v="5511" actId="790"/>
          <ac:spMkLst>
            <pc:docMk/>
            <pc:sldMk cId="3250581116" sldId="483"/>
            <ac:spMk id="7061" creationId="{D7575527-183A-4CC0-9ADB-4947D3EB526B}"/>
          </ac:spMkLst>
        </pc:spChg>
        <pc:spChg chg="mod">
          <ac:chgData name="Kolakowski, Artur" userId="9c34c8cc-b1df-44f6-bea5-dcf7a54ee35f" providerId="ADAL" clId="{19970B13-E101-4117-9908-6E061F982644}" dt="2022-07-14T08:45:08.773" v="5512" actId="790"/>
          <ac:spMkLst>
            <pc:docMk/>
            <pc:sldMk cId="3250581116" sldId="483"/>
            <ac:spMk id="7062" creationId="{01E8D657-8204-4E35-867E-0A7AF03FE0E7}"/>
          </ac:spMkLst>
        </pc:spChg>
        <pc:spChg chg="mod">
          <ac:chgData name="Kolakowski, Artur" userId="9c34c8cc-b1df-44f6-bea5-dcf7a54ee35f" providerId="ADAL" clId="{19970B13-E101-4117-9908-6E061F982644}" dt="2022-07-14T08:45:08.781" v="5513" actId="790"/>
          <ac:spMkLst>
            <pc:docMk/>
            <pc:sldMk cId="3250581116" sldId="483"/>
            <ac:spMk id="7063" creationId="{B643E50C-F650-40E7-AC33-EF3939517B8A}"/>
          </ac:spMkLst>
        </pc:spChg>
        <pc:spChg chg="mod">
          <ac:chgData name="Kolakowski, Artur" userId="9c34c8cc-b1df-44f6-bea5-dcf7a54ee35f" providerId="ADAL" clId="{19970B13-E101-4117-9908-6E061F982644}" dt="2022-07-14T08:45:08.783" v="5514" actId="790"/>
          <ac:spMkLst>
            <pc:docMk/>
            <pc:sldMk cId="3250581116" sldId="483"/>
            <ac:spMk id="7064" creationId="{BC077078-93D9-4F74-80AE-782E2DFAB5DC}"/>
          </ac:spMkLst>
        </pc:spChg>
        <pc:spChg chg="mod">
          <ac:chgData name="Kolakowski, Artur" userId="9c34c8cc-b1df-44f6-bea5-dcf7a54ee35f" providerId="ADAL" clId="{19970B13-E101-4117-9908-6E061F982644}" dt="2022-07-14T08:45:08.783" v="5515" actId="790"/>
          <ac:spMkLst>
            <pc:docMk/>
            <pc:sldMk cId="3250581116" sldId="483"/>
            <ac:spMk id="7065" creationId="{3931165B-393B-408D-B11E-1E1DE1C38B05}"/>
          </ac:spMkLst>
        </pc:spChg>
        <pc:spChg chg="mod">
          <ac:chgData name="Kolakowski, Artur" userId="9c34c8cc-b1df-44f6-bea5-dcf7a54ee35f" providerId="ADAL" clId="{19970B13-E101-4117-9908-6E061F982644}" dt="2022-07-14T08:45:08.783" v="5516" actId="790"/>
          <ac:spMkLst>
            <pc:docMk/>
            <pc:sldMk cId="3250581116" sldId="483"/>
            <ac:spMk id="7066" creationId="{4B4A6372-CDC2-4B93-A814-3A3A4D1D8C0D}"/>
          </ac:spMkLst>
        </pc:spChg>
        <pc:spChg chg="mod">
          <ac:chgData name="Kolakowski, Artur" userId="9c34c8cc-b1df-44f6-bea5-dcf7a54ee35f" providerId="ADAL" clId="{19970B13-E101-4117-9908-6E061F982644}" dt="2022-07-14T08:45:08.783" v="5517" actId="790"/>
          <ac:spMkLst>
            <pc:docMk/>
            <pc:sldMk cId="3250581116" sldId="483"/>
            <ac:spMk id="7067" creationId="{27072B0E-C636-4B78-9E12-C4F764059539}"/>
          </ac:spMkLst>
        </pc:spChg>
        <pc:spChg chg="mod">
          <ac:chgData name="Kolakowski, Artur" userId="9c34c8cc-b1df-44f6-bea5-dcf7a54ee35f" providerId="ADAL" clId="{19970B13-E101-4117-9908-6E061F982644}" dt="2022-07-14T08:45:08.783" v="5518" actId="790"/>
          <ac:spMkLst>
            <pc:docMk/>
            <pc:sldMk cId="3250581116" sldId="483"/>
            <ac:spMk id="7068" creationId="{0F499B89-B459-4003-A0EA-191DC5D30581}"/>
          </ac:spMkLst>
        </pc:spChg>
        <pc:spChg chg="mod">
          <ac:chgData name="Kolakowski, Artur" userId="9c34c8cc-b1df-44f6-bea5-dcf7a54ee35f" providerId="ADAL" clId="{19970B13-E101-4117-9908-6E061F982644}" dt="2022-07-14T08:45:08.792" v="5519" actId="790"/>
          <ac:spMkLst>
            <pc:docMk/>
            <pc:sldMk cId="3250581116" sldId="483"/>
            <ac:spMk id="7069" creationId="{3E51ABC2-F36D-4DC4-AC6C-519E95A6AD45}"/>
          </ac:spMkLst>
        </pc:spChg>
        <pc:spChg chg="mod">
          <ac:chgData name="Kolakowski, Artur" userId="9c34c8cc-b1df-44f6-bea5-dcf7a54ee35f" providerId="ADAL" clId="{19970B13-E101-4117-9908-6E061F982644}" dt="2022-07-14T08:45:08.794" v="5520" actId="790"/>
          <ac:spMkLst>
            <pc:docMk/>
            <pc:sldMk cId="3250581116" sldId="483"/>
            <ac:spMk id="7070" creationId="{2D7DFCA9-0E96-48C3-9340-EA977D37140A}"/>
          </ac:spMkLst>
        </pc:spChg>
        <pc:spChg chg="mod">
          <ac:chgData name="Kolakowski, Artur" userId="9c34c8cc-b1df-44f6-bea5-dcf7a54ee35f" providerId="ADAL" clId="{19970B13-E101-4117-9908-6E061F982644}" dt="2022-07-14T08:45:08.794" v="5521" actId="790"/>
          <ac:spMkLst>
            <pc:docMk/>
            <pc:sldMk cId="3250581116" sldId="483"/>
            <ac:spMk id="7071" creationId="{8D6FA8F5-AE83-4117-B7D5-2CD07C79F602}"/>
          </ac:spMkLst>
        </pc:spChg>
        <pc:spChg chg="mod">
          <ac:chgData name="Kolakowski, Artur" userId="9c34c8cc-b1df-44f6-bea5-dcf7a54ee35f" providerId="ADAL" clId="{19970B13-E101-4117-9908-6E061F982644}" dt="2022-07-14T08:45:08.794" v="5522" actId="790"/>
          <ac:spMkLst>
            <pc:docMk/>
            <pc:sldMk cId="3250581116" sldId="483"/>
            <ac:spMk id="7072" creationId="{98986186-2FA7-4D2E-B932-E5196E6C2D73}"/>
          </ac:spMkLst>
        </pc:spChg>
        <pc:spChg chg="mod">
          <ac:chgData name="Kolakowski, Artur" userId="9c34c8cc-b1df-44f6-bea5-dcf7a54ee35f" providerId="ADAL" clId="{19970B13-E101-4117-9908-6E061F982644}" dt="2022-07-14T08:45:08.794" v="5523" actId="790"/>
          <ac:spMkLst>
            <pc:docMk/>
            <pc:sldMk cId="3250581116" sldId="483"/>
            <ac:spMk id="7073" creationId="{912B7B62-9AB6-4DC5-A4AC-A4CDB7729693}"/>
          </ac:spMkLst>
        </pc:spChg>
        <pc:spChg chg="mod">
          <ac:chgData name="Kolakowski, Artur" userId="9c34c8cc-b1df-44f6-bea5-dcf7a54ee35f" providerId="ADAL" clId="{19970B13-E101-4117-9908-6E061F982644}" dt="2022-07-14T08:45:08.794" v="5524" actId="790"/>
          <ac:spMkLst>
            <pc:docMk/>
            <pc:sldMk cId="3250581116" sldId="483"/>
            <ac:spMk id="7074" creationId="{8A9DF19D-93EC-4F21-B8FA-E950374D42DF}"/>
          </ac:spMkLst>
        </pc:spChg>
        <pc:spChg chg="mod">
          <ac:chgData name="Kolakowski, Artur" userId="9c34c8cc-b1df-44f6-bea5-dcf7a54ee35f" providerId="ADAL" clId="{19970B13-E101-4117-9908-6E061F982644}" dt="2022-07-14T08:45:08.802" v="5525" actId="790"/>
          <ac:spMkLst>
            <pc:docMk/>
            <pc:sldMk cId="3250581116" sldId="483"/>
            <ac:spMk id="7075" creationId="{31831429-5AEE-4B22-848B-77F61F52628A}"/>
          </ac:spMkLst>
        </pc:spChg>
        <pc:spChg chg="mod">
          <ac:chgData name="Kolakowski, Artur" userId="9c34c8cc-b1df-44f6-bea5-dcf7a54ee35f" providerId="ADAL" clId="{19970B13-E101-4117-9908-6E061F982644}" dt="2022-07-14T08:45:08.802" v="5526" actId="790"/>
          <ac:spMkLst>
            <pc:docMk/>
            <pc:sldMk cId="3250581116" sldId="483"/>
            <ac:spMk id="7076" creationId="{293BD2FA-CD91-4645-B6EE-58E120AE1424}"/>
          </ac:spMkLst>
        </pc:spChg>
        <pc:spChg chg="mod">
          <ac:chgData name="Kolakowski, Artur" userId="9c34c8cc-b1df-44f6-bea5-dcf7a54ee35f" providerId="ADAL" clId="{19970B13-E101-4117-9908-6E061F982644}" dt="2022-07-14T08:45:08.804" v="5527" actId="790"/>
          <ac:spMkLst>
            <pc:docMk/>
            <pc:sldMk cId="3250581116" sldId="483"/>
            <ac:spMk id="7077" creationId="{3AC93AAA-6C61-4C7F-82D0-66E337063311}"/>
          </ac:spMkLst>
        </pc:spChg>
        <pc:spChg chg="mod">
          <ac:chgData name="Kolakowski, Artur" userId="9c34c8cc-b1df-44f6-bea5-dcf7a54ee35f" providerId="ADAL" clId="{19970B13-E101-4117-9908-6E061F982644}" dt="2022-07-14T08:45:08.804" v="5528" actId="790"/>
          <ac:spMkLst>
            <pc:docMk/>
            <pc:sldMk cId="3250581116" sldId="483"/>
            <ac:spMk id="7078" creationId="{57602FFC-D27C-4705-B6CD-BF6225424C53}"/>
          </ac:spMkLst>
        </pc:spChg>
        <pc:spChg chg="mod">
          <ac:chgData name="Kolakowski, Artur" userId="9c34c8cc-b1df-44f6-bea5-dcf7a54ee35f" providerId="ADAL" clId="{19970B13-E101-4117-9908-6E061F982644}" dt="2022-07-14T08:45:08.804" v="5529" actId="790"/>
          <ac:spMkLst>
            <pc:docMk/>
            <pc:sldMk cId="3250581116" sldId="483"/>
            <ac:spMk id="7079" creationId="{31802EEE-9A87-4DBC-A0BC-BCF838A94C58}"/>
          </ac:spMkLst>
        </pc:spChg>
        <pc:spChg chg="mod">
          <ac:chgData name="Kolakowski, Artur" userId="9c34c8cc-b1df-44f6-bea5-dcf7a54ee35f" providerId="ADAL" clId="{19970B13-E101-4117-9908-6E061F982644}" dt="2022-07-14T08:45:08.804" v="5530" actId="790"/>
          <ac:spMkLst>
            <pc:docMk/>
            <pc:sldMk cId="3250581116" sldId="483"/>
            <ac:spMk id="7080" creationId="{15EDEFED-7319-4263-9F07-8FE40195736F}"/>
          </ac:spMkLst>
        </pc:spChg>
        <pc:spChg chg="mod">
          <ac:chgData name="Kolakowski, Artur" userId="9c34c8cc-b1df-44f6-bea5-dcf7a54ee35f" providerId="ADAL" clId="{19970B13-E101-4117-9908-6E061F982644}" dt="2022-07-14T08:45:08.804" v="5531" actId="790"/>
          <ac:spMkLst>
            <pc:docMk/>
            <pc:sldMk cId="3250581116" sldId="483"/>
            <ac:spMk id="7081" creationId="{BA53FD28-09A6-43E5-8B70-F48645F1F731}"/>
          </ac:spMkLst>
        </pc:spChg>
        <pc:spChg chg="mod">
          <ac:chgData name="Kolakowski, Artur" userId="9c34c8cc-b1df-44f6-bea5-dcf7a54ee35f" providerId="ADAL" clId="{19970B13-E101-4117-9908-6E061F982644}" dt="2022-07-14T08:45:08.812" v="5532" actId="790"/>
          <ac:spMkLst>
            <pc:docMk/>
            <pc:sldMk cId="3250581116" sldId="483"/>
            <ac:spMk id="7082" creationId="{624EA375-FAE6-48AD-909E-1A2BB09DD543}"/>
          </ac:spMkLst>
        </pc:spChg>
        <pc:spChg chg="mod">
          <ac:chgData name="Kolakowski, Artur" userId="9c34c8cc-b1df-44f6-bea5-dcf7a54ee35f" providerId="ADAL" clId="{19970B13-E101-4117-9908-6E061F982644}" dt="2022-07-14T08:45:08.814" v="5533" actId="790"/>
          <ac:spMkLst>
            <pc:docMk/>
            <pc:sldMk cId="3250581116" sldId="483"/>
            <ac:spMk id="7083" creationId="{6239A31A-3789-4C74-AB36-CFD3392628E9}"/>
          </ac:spMkLst>
        </pc:spChg>
        <pc:spChg chg="mod">
          <ac:chgData name="Kolakowski, Artur" userId="9c34c8cc-b1df-44f6-bea5-dcf7a54ee35f" providerId="ADAL" clId="{19970B13-E101-4117-9908-6E061F982644}" dt="2022-07-14T08:45:08.814" v="5534" actId="790"/>
          <ac:spMkLst>
            <pc:docMk/>
            <pc:sldMk cId="3250581116" sldId="483"/>
            <ac:spMk id="7084" creationId="{CADB521A-737C-4FB9-8466-870A1D88A411}"/>
          </ac:spMkLst>
        </pc:spChg>
        <pc:spChg chg="mod">
          <ac:chgData name="Kolakowski, Artur" userId="9c34c8cc-b1df-44f6-bea5-dcf7a54ee35f" providerId="ADAL" clId="{19970B13-E101-4117-9908-6E061F982644}" dt="2022-07-14T08:45:08.814" v="5535" actId="790"/>
          <ac:spMkLst>
            <pc:docMk/>
            <pc:sldMk cId="3250581116" sldId="483"/>
            <ac:spMk id="7085" creationId="{5372C283-1FC5-43D9-B47B-782973063B29}"/>
          </ac:spMkLst>
        </pc:spChg>
        <pc:spChg chg="mod">
          <ac:chgData name="Kolakowski, Artur" userId="9c34c8cc-b1df-44f6-bea5-dcf7a54ee35f" providerId="ADAL" clId="{19970B13-E101-4117-9908-6E061F982644}" dt="2022-07-14T08:45:08.814" v="5536" actId="790"/>
          <ac:spMkLst>
            <pc:docMk/>
            <pc:sldMk cId="3250581116" sldId="483"/>
            <ac:spMk id="7086" creationId="{FEC365D0-E6CC-40E3-AB73-1ED46AE5021D}"/>
          </ac:spMkLst>
        </pc:spChg>
        <pc:spChg chg="mod">
          <ac:chgData name="Kolakowski, Artur" userId="9c34c8cc-b1df-44f6-bea5-dcf7a54ee35f" providerId="ADAL" clId="{19970B13-E101-4117-9908-6E061F982644}" dt="2022-07-14T08:45:08.822" v="5537" actId="790"/>
          <ac:spMkLst>
            <pc:docMk/>
            <pc:sldMk cId="3250581116" sldId="483"/>
            <ac:spMk id="7087" creationId="{352656C2-AF3A-4E47-BFB7-E3E6588A7370}"/>
          </ac:spMkLst>
        </pc:spChg>
        <pc:spChg chg="mod">
          <ac:chgData name="Kolakowski, Artur" userId="9c34c8cc-b1df-44f6-bea5-dcf7a54ee35f" providerId="ADAL" clId="{19970B13-E101-4117-9908-6E061F982644}" dt="2022-07-14T08:45:08.822" v="5538" actId="790"/>
          <ac:spMkLst>
            <pc:docMk/>
            <pc:sldMk cId="3250581116" sldId="483"/>
            <ac:spMk id="7088" creationId="{B6DE8A6C-C3CF-4B91-A896-B23F62FE8E12}"/>
          </ac:spMkLst>
        </pc:spChg>
        <pc:spChg chg="mod">
          <ac:chgData name="Kolakowski, Artur" userId="9c34c8cc-b1df-44f6-bea5-dcf7a54ee35f" providerId="ADAL" clId="{19970B13-E101-4117-9908-6E061F982644}" dt="2022-07-14T08:45:08.824" v="5539" actId="790"/>
          <ac:spMkLst>
            <pc:docMk/>
            <pc:sldMk cId="3250581116" sldId="483"/>
            <ac:spMk id="7089" creationId="{6E707FDF-5D19-4D44-A8EF-043E83C8FFE0}"/>
          </ac:spMkLst>
        </pc:spChg>
        <pc:spChg chg="mod">
          <ac:chgData name="Kolakowski, Artur" userId="9c34c8cc-b1df-44f6-bea5-dcf7a54ee35f" providerId="ADAL" clId="{19970B13-E101-4117-9908-6E061F982644}" dt="2022-07-14T08:45:08.824" v="5540" actId="790"/>
          <ac:spMkLst>
            <pc:docMk/>
            <pc:sldMk cId="3250581116" sldId="483"/>
            <ac:spMk id="7090" creationId="{14943B49-95D8-406E-84DC-59E52189EC5D}"/>
          </ac:spMkLst>
        </pc:spChg>
        <pc:spChg chg="mod">
          <ac:chgData name="Kolakowski, Artur" userId="9c34c8cc-b1df-44f6-bea5-dcf7a54ee35f" providerId="ADAL" clId="{19970B13-E101-4117-9908-6E061F982644}" dt="2022-07-14T08:45:08.824" v="5541" actId="790"/>
          <ac:spMkLst>
            <pc:docMk/>
            <pc:sldMk cId="3250581116" sldId="483"/>
            <ac:spMk id="7091" creationId="{74A4217B-58F5-431E-B432-C25F62F549B0}"/>
          </ac:spMkLst>
        </pc:spChg>
        <pc:spChg chg="mod">
          <ac:chgData name="Kolakowski, Artur" userId="9c34c8cc-b1df-44f6-bea5-dcf7a54ee35f" providerId="ADAL" clId="{19970B13-E101-4117-9908-6E061F982644}" dt="2022-07-14T08:45:08.824" v="5542" actId="790"/>
          <ac:spMkLst>
            <pc:docMk/>
            <pc:sldMk cId="3250581116" sldId="483"/>
            <ac:spMk id="7092" creationId="{8EA58705-322B-48BA-B288-A1DA8149AC31}"/>
          </ac:spMkLst>
        </pc:spChg>
        <pc:spChg chg="mod">
          <ac:chgData name="Kolakowski, Artur" userId="9c34c8cc-b1df-44f6-bea5-dcf7a54ee35f" providerId="ADAL" clId="{19970B13-E101-4117-9908-6E061F982644}" dt="2022-07-14T08:45:08.832" v="5543" actId="790"/>
          <ac:spMkLst>
            <pc:docMk/>
            <pc:sldMk cId="3250581116" sldId="483"/>
            <ac:spMk id="7093" creationId="{F1ED9483-4FC4-4881-B7B0-85A37EE99524}"/>
          </ac:spMkLst>
        </pc:spChg>
        <pc:spChg chg="mod">
          <ac:chgData name="Kolakowski, Artur" userId="9c34c8cc-b1df-44f6-bea5-dcf7a54ee35f" providerId="ADAL" clId="{19970B13-E101-4117-9908-6E061F982644}" dt="2022-07-14T08:45:08.834" v="5544" actId="790"/>
          <ac:spMkLst>
            <pc:docMk/>
            <pc:sldMk cId="3250581116" sldId="483"/>
            <ac:spMk id="7094" creationId="{783438A4-B358-4B8F-88FB-12185DBC654F}"/>
          </ac:spMkLst>
        </pc:spChg>
        <pc:spChg chg="mod">
          <ac:chgData name="Kolakowski, Artur" userId="9c34c8cc-b1df-44f6-bea5-dcf7a54ee35f" providerId="ADAL" clId="{19970B13-E101-4117-9908-6E061F982644}" dt="2022-07-14T08:45:08.834" v="5545" actId="790"/>
          <ac:spMkLst>
            <pc:docMk/>
            <pc:sldMk cId="3250581116" sldId="483"/>
            <ac:spMk id="7095" creationId="{61940F8F-FD29-46D7-B738-830F79564DDF}"/>
          </ac:spMkLst>
        </pc:spChg>
        <pc:spChg chg="mod">
          <ac:chgData name="Kolakowski, Artur" userId="9c34c8cc-b1df-44f6-bea5-dcf7a54ee35f" providerId="ADAL" clId="{19970B13-E101-4117-9908-6E061F982644}" dt="2022-07-14T08:45:08.834" v="5546" actId="790"/>
          <ac:spMkLst>
            <pc:docMk/>
            <pc:sldMk cId="3250581116" sldId="483"/>
            <ac:spMk id="7096" creationId="{1AE1D4DB-85C7-4173-BB2F-F8365E35FAC5}"/>
          </ac:spMkLst>
        </pc:spChg>
        <pc:spChg chg="mod">
          <ac:chgData name="Kolakowski, Artur" userId="9c34c8cc-b1df-44f6-bea5-dcf7a54ee35f" providerId="ADAL" clId="{19970B13-E101-4117-9908-6E061F982644}" dt="2022-07-14T08:45:08.834" v="5547" actId="790"/>
          <ac:spMkLst>
            <pc:docMk/>
            <pc:sldMk cId="3250581116" sldId="483"/>
            <ac:spMk id="7097" creationId="{A1044B33-B95A-4540-B8A5-212B8841CA5D}"/>
          </ac:spMkLst>
        </pc:spChg>
        <pc:spChg chg="mod">
          <ac:chgData name="Kolakowski, Artur" userId="9c34c8cc-b1df-44f6-bea5-dcf7a54ee35f" providerId="ADAL" clId="{19970B13-E101-4117-9908-6E061F982644}" dt="2022-07-14T08:45:08.834" v="5548" actId="790"/>
          <ac:spMkLst>
            <pc:docMk/>
            <pc:sldMk cId="3250581116" sldId="483"/>
            <ac:spMk id="7098" creationId="{8757B22C-2327-4B83-8377-29E80A77E7B1}"/>
          </ac:spMkLst>
        </pc:spChg>
        <pc:spChg chg="mod">
          <ac:chgData name="Kolakowski, Artur" userId="9c34c8cc-b1df-44f6-bea5-dcf7a54ee35f" providerId="ADAL" clId="{19970B13-E101-4117-9908-6E061F982644}" dt="2022-07-14T08:45:08.842" v="5549" actId="790"/>
          <ac:spMkLst>
            <pc:docMk/>
            <pc:sldMk cId="3250581116" sldId="483"/>
            <ac:spMk id="7099" creationId="{90253374-6576-42C3-B69E-58DA76C69884}"/>
          </ac:spMkLst>
        </pc:spChg>
        <pc:spChg chg="mod">
          <ac:chgData name="Kolakowski, Artur" userId="9c34c8cc-b1df-44f6-bea5-dcf7a54ee35f" providerId="ADAL" clId="{19970B13-E101-4117-9908-6E061F982644}" dt="2022-07-14T08:45:08.842" v="5550" actId="790"/>
          <ac:spMkLst>
            <pc:docMk/>
            <pc:sldMk cId="3250581116" sldId="483"/>
            <ac:spMk id="7100" creationId="{68A3E39D-D306-4981-A877-54CBD9AB88BA}"/>
          </ac:spMkLst>
        </pc:spChg>
        <pc:spChg chg="mod">
          <ac:chgData name="Kolakowski, Artur" userId="9c34c8cc-b1df-44f6-bea5-dcf7a54ee35f" providerId="ADAL" clId="{19970B13-E101-4117-9908-6E061F982644}" dt="2022-07-14T08:45:08.844" v="5551" actId="790"/>
          <ac:spMkLst>
            <pc:docMk/>
            <pc:sldMk cId="3250581116" sldId="483"/>
            <ac:spMk id="7101" creationId="{66D84919-60F3-4000-9371-799BD5830714}"/>
          </ac:spMkLst>
        </pc:spChg>
        <pc:spChg chg="mod">
          <ac:chgData name="Kolakowski, Artur" userId="9c34c8cc-b1df-44f6-bea5-dcf7a54ee35f" providerId="ADAL" clId="{19970B13-E101-4117-9908-6E061F982644}" dt="2022-07-14T08:45:08.844" v="5552" actId="790"/>
          <ac:spMkLst>
            <pc:docMk/>
            <pc:sldMk cId="3250581116" sldId="483"/>
            <ac:spMk id="7102" creationId="{DC973DA4-DF9B-4C97-998F-FF8CC4665C8E}"/>
          </ac:spMkLst>
        </pc:spChg>
        <pc:spChg chg="mod">
          <ac:chgData name="Kolakowski, Artur" userId="9c34c8cc-b1df-44f6-bea5-dcf7a54ee35f" providerId="ADAL" clId="{19970B13-E101-4117-9908-6E061F982644}" dt="2022-07-14T08:45:08.844" v="5553" actId="790"/>
          <ac:spMkLst>
            <pc:docMk/>
            <pc:sldMk cId="3250581116" sldId="483"/>
            <ac:spMk id="7103" creationId="{287327DD-0AF0-4EE0-9EC6-7A4F60CB7CCE}"/>
          </ac:spMkLst>
        </pc:spChg>
        <pc:spChg chg="mod">
          <ac:chgData name="Kolakowski, Artur" userId="9c34c8cc-b1df-44f6-bea5-dcf7a54ee35f" providerId="ADAL" clId="{19970B13-E101-4117-9908-6E061F982644}" dt="2022-07-14T08:45:08.844" v="5554" actId="790"/>
          <ac:spMkLst>
            <pc:docMk/>
            <pc:sldMk cId="3250581116" sldId="483"/>
            <ac:spMk id="7104" creationId="{15F4769A-4D8A-4FC3-93B4-CAB425BCE02E}"/>
          </ac:spMkLst>
        </pc:spChg>
        <pc:spChg chg="mod">
          <ac:chgData name="Kolakowski, Artur" userId="9c34c8cc-b1df-44f6-bea5-dcf7a54ee35f" providerId="ADAL" clId="{19970B13-E101-4117-9908-6E061F982644}" dt="2022-07-14T08:45:08.844" v="5555" actId="790"/>
          <ac:spMkLst>
            <pc:docMk/>
            <pc:sldMk cId="3250581116" sldId="483"/>
            <ac:spMk id="7105" creationId="{D1DDD0A5-E207-4043-B2EA-EB1511C17D0B}"/>
          </ac:spMkLst>
        </pc:spChg>
        <pc:spChg chg="mod">
          <ac:chgData name="Kolakowski, Artur" userId="9c34c8cc-b1df-44f6-bea5-dcf7a54ee35f" providerId="ADAL" clId="{19970B13-E101-4117-9908-6E061F982644}" dt="2022-07-14T08:45:08.853" v="5556" actId="790"/>
          <ac:spMkLst>
            <pc:docMk/>
            <pc:sldMk cId="3250581116" sldId="483"/>
            <ac:spMk id="7106" creationId="{59B6E169-BA66-40B9-9320-D37F79B03D8F}"/>
          </ac:spMkLst>
        </pc:spChg>
        <pc:spChg chg="mod">
          <ac:chgData name="Kolakowski, Artur" userId="9c34c8cc-b1df-44f6-bea5-dcf7a54ee35f" providerId="ADAL" clId="{19970B13-E101-4117-9908-6E061F982644}" dt="2022-07-14T08:45:08.855" v="5557" actId="790"/>
          <ac:spMkLst>
            <pc:docMk/>
            <pc:sldMk cId="3250581116" sldId="483"/>
            <ac:spMk id="7107" creationId="{54C5FD76-14A9-4E9A-9F30-6ED3F2B61B3D}"/>
          </ac:spMkLst>
        </pc:spChg>
        <pc:spChg chg="mod">
          <ac:chgData name="Kolakowski, Artur" userId="9c34c8cc-b1df-44f6-bea5-dcf7a54ee35f" providerId="ADAL" clId="{19970B13-E101-4117-9908-6E061F982644}" dt="2022-07-14T08:45:08.855" v="5558" actId="790"/>
          <ac:spMkLst>
            <pc:docMk/>
            <pc:sldMk cId="3250581116" sldId="483"/>
            <ac:spMk id="7108" creationId="{A8BF0B5B-FDC3-4FD4-9E20-24B5A9FE2140}"/>
          </ac:spMkLst>
        </pc:spChg>
        <pc:spChg chg="mod">
          <ac:chgData name="Kolakowski, Artur" userId="9c34c8cc-b1df-44f6-bea5-dcf7a54ee35f" providerId="ADAL" clId="{19970B13-E101-4117-9908-6E061F982644}" dt="2022-07-14T08:45:08.855" v="5559" actId="790"/>
          <ac:spMkLst>
            <pc:docMk/>
            <pc:sldMk cId="3250581116" sldId="483"/>
            <ac:spMk id="7109" creationId="{187FD983-5E43-40FA-BF38-D833D2DFAA1E}"/>
          </ac:spMkLst>
        </pc:spChg>
        <pc:spChg chg="mod">
          <ac:chgData name="Kolakowski, Artur" userId="9c34c8cc-b1df-44f6-bea5-dcf7a54ee35f" providerId="ADAL" clId="{19970B13-E101-4117-9908-6E061F982644}" dt="2022-07-14T08:45:08.855" v="5560" actId="790"/>
          <ac:spMkLst>
            <pc:docMk/>
            <pc:sldMk cId="3250581116" sldId="483"/>
            <ac:spMk id="7110" creationId="{556A10E6-AD6C-48A0-BEE0-CBE69392CDAB}"/>
          </ac:spMkLst>
        </pc:spChg>
        <pc:spChg chg="mod">
          <ac:chgData name="Kolakowski, Artur" userId="9c34c8cc-b1df-44f6-bea5-dcf7a54ee35f" providerId="ADAL" clId="{19970B13-E101-4117-9908-6E061F982644}" dt="2022-07-14T08:45:08.855" v="5561" actId="790"/>
          <ac:spMkLst>
            <pc:docMk/>
            <pc:sldMk cId="3250581116" sldId="483"/>
            <ac:spMk id="7111" creationId="{F473EE97-B9DB-449B-A579-ABA1B41C010F}"/>
          </ac:spMkLst>
        </pc:spChg>
        <pc:spChg chg="mod">
          <ac:chgData name="Kolakowski, Artur" userId="9c34c8cc-b1df-44f6-bea5-dcf7a54ee35f" providerId="ADAL" clId="{19970B13-E101-4117-9908-6E061F982644}" dt="2022-07-14T08:45:08.863" v="5562" actId="790"/>
          <ac:spMkLst>
            <pc:docMk/>
            <pc:sldMk cId="3250581116" sldId="483"/>
            <ac:spMk id="7112" creationId="{09976DCB-AEE0-47A5-AE76-B0B5C1F6C89F}"/>
          </ac:spMkLst>
        </pc:spChg>
        <pc:spChg chg="mod">
          <ac:chgData name="Kolakowski, Artur" userId="9c34c8cc-b1df-44f6-bea5-dcf7a54ee35f" providerId="ADAL" clId="{19970B13-E101-4117-9908-6E061F982644}" dt="2022-07-14T08:45:08.865" v="5563" actId="790"/>
          <ac:spMkLst>
            <pc:docMk/>
            <pc:sldMk cId="3250581116" sldId="483"/>
            <ac:spMk id="7113" creationId="{C2A1056C-E959-449E-B775-FDA8D3DFFB80}"/>
          </ac:spMkLst>
        </pc:spChg>
        <pc:spChg chg="mod">
          <ac:chgData name="Kolakowski, Artur" userId="9c34c8cc-b1df-44f6-bea5-dcf7a54ee35f" providerId="ADAL" clId="{19970B13-E101-4117-9908-6E061F982644}" dt="2022-07-14T08:45:08.865" v="5564" actId="790"/>
          <ac:spMkLst>
            <pc:docMk/>
            <pc:sldMk cId="3250581116" sldId="483"/>
            <ac:spMk id="7114" creationId="{57E1CE71-9DDE-4FDD-8A1E-D86E568543B9}"/>
          </ac:spMkLst>
        </pc:spChg>
        <pc:spChg chg="mod">
          <ac:chgData name="Kolakowski, Artur" userId="9c34c8cc-b1df-44f6-bea5-dcf7a54ee35f" providerId="ADAL" clId="{19970B13-E101-4117-9908-6E061F982644}" dt="2022-07-14T08:45:08.865" v="5565" actId="790"/>
          <ac:spMkLst>
            <pc:docMk/>
            <pc:sldMk cId="3250581116" sldId="483"/>
            <ac:spMk id="7115" creationId="{F9C091A6-371F-49E0-9C1F-574927621CB0}"/>
          </ac:spMkLst>
        </pc:spChg>
        <pc:spChg chg="mod">
          <ac:chgData name="Kolakowski, Artur" userId="9c34c8cc-b1df-44f6-bea5-dcf7a54ee35f" providerId="ADAL" clId="{19970B13-E101-4117-9908-6E061F982644}" dt="2022-07-14T08:45:08.865" v="5566" actId="790"/>
          <ac:spMkLst>
            <pc:docMk/>
            <pc:sldMk cId="3250581116" sldId="483"/>
            <ac:spMk id="7116" creationId="{F1F25080-BE3A-4156-8C29-6E6B0C9F5F66}"/>
          </ac:spMkLst>
        </pc:spChg>
        <pc:spChg chg="mod">
          <ac:chgData name="Kolakowski, Artur" userId="9c34c8cc-b1df-44f6-bea5-dcf7a54ee35f" providerId="ADAL" clId="{19970B13-E101-4117-9908-6E061F982644}" dt="2022-07-14T08:45:08.865" v="5567" actId="790"/>
          <ac:spMkLst>
            <pc:docMk/>
            <pc:sldMk cId="3250581116" sldId="483"/>
            <ac:spMk id="7117" creationId="{72EE7AD7-D914-4BA7-B3F1-3EFA26AD94BF}"/>
          </ac:spMkLst>
        </pc:spChg>
        <pc:spChg chg="mod">
          <ac:chgData name="Kolakowski, Artur" userId="9c34c8cc-b1df-44f6-bea5-dcf7a54ee35f" providerId="ADAL" clId="{19970B13-E101-4117-9908-6E061F982644}" dt="2022-07-14T08:45:08.873" v="5568" actId="790"/>
          <ac:spMkLst>
            <pc:docMk/>
            <pc:sldMk cId="3250581116" sldId="483"/>
            <ac:spMk id="7118" creationId="{EA691A3C-65BD-46B9-A45D-7DE0DC0EA0E9}"/>
          </ac:spMkLst>
        </pc:spChg>
        <pc:spChg chg="mod">
          <ac:chgData name="Kolakowski, Artur" userId="9c34c8cc-b1df-44f6-bea5-dcf7a54ee35f" providerId="ADAL" clId="{19970B13-E101-4117-9908-6E061F982644}" dt="2022-07-14T08:45:08.875" v="5569" actId="790"/>
          <ac:spMkLst>
            <pc:docMk/>
            <pc:sldMk cId="3250581116" sldId="483"/>
            <ac:spMk id="7119" creationId="{8E8E2D0B-3BFD-4735-A276-75880BF95D35}"/>
          </ac:spMkLst>
        </pc:spChg>
        <pc:spChg chg="mod">
          <ac:chgData name="Kolakowski, Artur" userId="9c34c8cc-b1df-44f6-bea5-dcf7a54ee35f" providerId="ADAL" clId="{19970B13-E101-4117-9908-6E061F982644}" dt="2022-07-14T08:45:08.875" v="5570" actId="790"/>
          <ac:spMkLst>
            <pc:docMk/>
            <pc:sldMk cId="3250581116" sldId="483"/>
            <ac:spMk id="7120" creationId="{7E6623E0-9646-4731-8F64-91558C7C4895}"/>
          </ac:spMkLst>
        </pc:spChg>
        <pc:spChg chg="mod">
          <ac:chgData name="Kolakowski, Artur" userId="9c34c8cc-b1df-44f6-bea5-dcf7a54ee35f" providerId="ADAL" clId="{19970B13-E101-4117-9908-6E061F982644}" dt="2022-07-14T08:45:08.875" v="5571" actId="790"/>
          <ac:spMkLst>
            <pc:docMk/>
            <pc:sldMk cId="3250581116" sldId="483"/>
            <ac:spMk id="7121" creationId="{48F63D44-92D1-4043-B361-12C8287CEC59}"/>
          </ac:spMkLst>
        </pc:spChg>
        <pc:spChg chg="mod">
          <ac:chgData name="Kolakowski, Artur" userId="9c34c8cc-b1df-44f6-bea5-dcf7a54ee35f" providerId="ADAL" clId="{19970B13-E101-4117-9908-6E061F982644}" dt="2022-07-14T08:45:08.875" v="5572" actId="790"/>
          <ac:spMkLst>
            <pc:docMk/>
            <pc:sldMk cId="3250581116" sldId="483"/>
            <ac:spMk id="7122" creationId="{CC339CF3-6024-4C5C-975F-63E4430F2B75}"/>
          </ac:spMkLst>
        </pc:spChg>
        <pc:spChg chg="mod">
          <ac:chgData name="Kolakowski, Artur" userId="9c34c8cc-b1df-44f6-bea5-dcf7a54ee35f" providerId="ADAL" clId="{19970B13-E101-4117-9908-6E061F982644}" dt="2022-07-14T08:45:08.875" v="5573" actId="790"/>
          <ac:spMkLst>
            <pc:docMk/>
            <pc:sldMk cId="3250581116" sldId="483"/>
            <ac:spMk id="7123" creationId="{9F49B2DF-4AFE-46C3-AFEF-9967AAA15A23}"/>
          </ac:spMkLst>
        </pc:spChg>
        <pc:spChg chg="mod">
          <ac:chgData name="Kolakowski, Artur" userId="9c34c8cc-b1df-44f6-bea5-dcf7a54ee35f" providerId="ADAL" clId="{19970B13-E101-4117-9908-6E061F982644}" dt="2022-07-14T08:45:08.883" v="5574" actId="790"/>
          <ac:spMkLst>
            <pc:docMk/>
            <pc:sldMk cId="3250581116" sldId="483"/>
            <ac:spMk id="7124" creationId="{5D27E6AE-C027-45DD-92FD-46278DF1CBDA}"/>
          </ac:spMkLst>
        </pc:spChg>
        <pc:spChg chg="mod">
          <ac:chgData name="Kolakowski, Artur" userId="9c34c8cc-b1df-44f6-bea5-dcf7a54ee35f" providerId="ADAL" clId="{19970B13-E101-4117-9908-6E061F982644}" dt="2022-07-14T08:45:08.883" v="5575" actId="790"/>
          <ac:spMkLst>
            <pc:docMk/>
            <pc:sldMk cId="3250581116" sldId="483"/>
            <ac:spMk id="7125" creationId="{17D0CD2B-AA6E-4E53-8E15-ED5C17ECD270}"/>
          </ac:spMkLst>
        </pc:spChg>
        <pc:spChg chg="mod">
          <ac:chgData name="Kolakowski, Artur" userId="9c34c8cc-b1df-44f6-bea5-dcf7a54ee35f" providerId="ADAL" clId="{19970B13-E101-4117-9908-6E061F982644}" dt="2022-07-14T08:45:08.885" v="5576" actId="790"/>
          <ac:spMkLst>
            <pc:docMk/>
            <pc:sldMk cId="3250581116" sldId="483"/>
            <ac:spMk id="7126" creationId="{5F169EAC-9613-415F-B562-FF0A48BE01BD}"/>
          </ac:spMkLst>
        </pc:spChg>
        <pc:spChg chg="mod">
          <ac:chgData name="Kolakowski, Artur" userId="9c34c8cc-b1df-44f6-bea5-dcf7a54ee35f" providerId="ADAL" clId="{19970B13-E101-4117-9908-6E061F982644}" dt="2022-07-14T08:45:08.885" v="5577" actId="790"/>
          <ac:spMkLst>
            <pc:docMk/>
            <pc:sldMk cId="3250581116" sldId="483"/>
            <ac:spMk id="7127" creationId="{39C2A5D6-683D-41F7-838D-5C1A2E61FE61}"/>
          </ac:spMkLst>
        </pc:spChg>
        <pc:spChg chg="mod">
          <ac:chgData name="Kolakowski, Artur" userId="9c34c8cc-b1df-44f6-bea5-dcf7a54ee35f" providerId="ADAL" clId="{19970B13-E101-4117-9908-6E061F982644}" dt="2022-07-14T08:45:08.885" v="5578" actId="790"/>
          <ac:spMkLst>
            <pc:docMk/>
            <pc:sldMk cId="3250581116" sldId="483"/>
            <ac:spMk id="7128" creationId="{033215FC-B825-4D00-814F-F6E6E06CCCC8}"/>
          </ac:spMkLst>
        </pc:spChg>
        <pc:spChg chg="mod">
          <ac:chgData name="Kolakowski, Artur" userId="9c34c8cc-b1df-44f6-bea5-dcf7a54ee35f" providerId="ADAL" clId="{19970B13-E101-4117-9908-6E061F982644}" dt="2022-07-14T08:45:08.885" v="5579" actId="790"/>
          <ac:spMkLst>
            <pc:docMk/>
            <pc:sldMk cId="3250581116" sldId="483"/>
            <ac:spMk id="7129" creationId="{50A5AC3C-A895-487B-8059-BEE3AA0B04D7}"/>
          </ac:spMkLst>
        </pc:spChg>
        <pc:spChg chg="mod">
          <ac:chgData name="Kolakowski, Artur" userId="9c34c8cc-b1df-44f6-bea5-dcf7a54ee35f" providerId="ADAL" clId="{19970B13-E101-4117-9908-6E061F982644}" dt="2022-07-14T08:45:08.885" v="5580" actId="790"/>
          <ac:spMkLst>
            <pc:docMk/>
            <pc:sldMk cId="3250581116" sldId="483"/>
            <ac:spMk id="7130" creationId="{3C694B86-A1F4-4585-AE3A-F7CB2CC4B99E}"/>
          </ac:spMkLst>
        </pc:spChg>
        <pc:spChg chg="mod">
          <ac:chgData name="Kolakowski, Artur" userId="9c34c8cc-b1df-44f6-bea5-dcf7a54ee35f" providerId="ADAL" clId="{19970B13-E101-4117-9908-6E061F982644}" dt="2022-07-14T08:45:08.893" v="5581" actId="790"/>
          <ac:spMkLst>
            <pc:docMk/>
            <pc:sldMk cId="3250581116" sldId="483"/>
            <ac:spMk id="7131" creationId="{B1518943-15FF-4CED-8608-BE828ACC8D63}"/>
          </ac:spMkLst>
        </pc:spChg>
        <pc:spChg chg="mod">
          <ac:chgData name="Kolakowski, Artur" userId="9c34c8cc-b1df-44f6-bea5-dcf7a54ee35f" providerId="ADAL" clId="{19970B13-E101-4117-9908-6E061F982644}" dt="2022-07-14T08:45:08.895" v="5582" actId="790"/>
          <ac:spMkLst>
            <pc:docMk/>
            <pc:sldMk cId="3250581116" sldId="483"/>
            <ac:spMk id="7132" creationId="{61897E0E-092D-48CC-8D11-67EA7F8642BB}"/>
          </ac:spMkLst>
        </pc:spChg>
        <pc:spChg chg="mod">
          <ac:chgData name="Kolakowski, Artur" userId="9c34c8cc-b1df-44f6-bea5-dcf7a54ee35f" providerId="ADAL" clId="{19970B13-E101-4117-9908-6E061F982644}" dt="2022-07-14T08:45:08.895" v="5583" actId="790"/>
          <ac:spMkLst>
            <pc:docMk/>
            <pc:sldMk cId="3250581116" sldId="483"/>
            <ac:spMk id="7133" creationId="{57359CDD-E428-49C3-9241-98D2BE9141AF}"/>
          </ac:spMkLst>
        </pc:spChg>
        <pc:spChg chg="mod">
          <ac:chgData name="Kolakowski, Artur" userId="9c34c8cc-b1df-44f6-bea5-dcf7a54ee35f" providerId="ADAL" clId="{19970B13-E101-4117-9908-6E061F982644}" dt="2022-07-14T08:45:08.895" v="5584" actId="790"/>
          <ac:spMkLst>
            <pc:docMk/>
            <pc:sldMk cId="3250581116" sldId="483"/>
            <ac:spMk id="7134" creationId="{42E5D784-BA9E-4524-83DD-DB20B95068F3}"/>
          </ac:spMkLst>
        </pc:spChg>
        <pc:spChg chg="mod">
          <ac:chgData name="Kolakowski, Artur" userId="9c34c8cc-b1df-44f6-bea5-dcf7a54ee35f" providerId="ADAL" clId="{19970B13-E101-4117-9908-6E061F982644}" dt="2022-07-14T08:45:08.895" v="5585" actId="790"/>
          <ac:spMkLst>
            <pc:docMk/>
            <pc:sldMk cId="3250581116" sldId="483"/>
            <ac:spMk id="7135" creationId="{3A1A6691-D319-4152-B285-289B604E912F}"/>
          </ac:spMkLst>
        </pc:spChg>
        <pc:spChg chg="mod">
          <ac:chgData name="Kolakowski, Artur" userId="9c34c8cc-b1df-44f6-bea5-dcf7a54ee35f" providerId="ADAL" clId="{19970B13-E101-4117-9908-6E061F982644}" dt="2022-07-14T08:45:08.895" v="5586" actId="790"/>
          <ac:spMkLst>
            <pc:docMk/>
            <pc:sldMk cId="3250581116" sldId="483"/>
            <ac:spMk id="7136" creationId="{6C3C33A0-7C67-4D90-9AF8-BC899BF96A67}"/>
          </ac:spMkLst>
        </pc:spChg>
        <pc:spChg chg="mod">
          <ac:chgData name="Kolakowski, Artur" userId="9c34c8cc-b1df-44f6-bea5-dcf7a54ee35f" providerId="ADAL" clId="{19970B13-E101-4117-9908-6E061F982644}" dt="2022-07-14T08:45:08.903" v="5587" actId="790"/>
          <ac:spMkLst>
            <pc:docMk/>
            <pc:sldMk cId="3250581116" sldId="483"/>
            <ac:spMk id="7137" creationId="{A1BDA6F7-3EE8-4A43-BA74-A4D92EFB1616}"/>
          </ac:spMkLst>
        </pc:spChg>
        <pc:spChg chg="mod">
          <ac:chgData name="Kolakowski, Artur" userId="9c34c8cc-b1df-44f6-bea5-dcf7a54ee35f" providerId="ADAL" clId="{19970B13-E101-4117-9908-6E061F982644}" dt="2022-07-14T08:45:08.905" v="5588" actId="790"/>
          <ac:spMkLst>
            <pc:docMk/>
            <pc:sldMk cId="3250581116" sldId="483"/>
            <ac:spMk id="7138" creationId="{2D30AA50-4A6D-45A3-81AC-157D7CCF5BCB}"/>
          </ac:spMkLst>
        </pc:spChg>
        <pc:spChg chg="mod">
          <ac:chgData name="Kolakowski, Artur" userId="9c34c8cc-b1df-44f6-bea5-dcf7a54ee35f" providerId="ADAL" clId="{19970B13-E101-4117-9908-6E061F982644}" dt="2022-07-14T08:45:08.905" v="5589" actId="790"/>
          <ac:spMkLst>
            <pc:docMk/>
            <pc:sldMk cId="3250581116" sldId="483"/>
            <ac:spMk id="7139" creationId="{C0B09FEA-A8D2-410C-A6A7-A930F6D18C69}"/>
          </ac:spMkLst>
        </pc:spChg>
        <pc:spChg chg="mod">
          <ac:chgData name="Kolakowski, Artur" userId="9c34c8cc-b1df-44f6-bea5-dcf7a54ee35f" providerId="ADAL" clId="{19970B13-E101-4117-9908-6E061F982644}" dt="2022-07-14T08:45:08.905" v="5590" actId="790"/>
          <ac:spMkLst>
            <pc:docMk/>
            <pc:sldMk cId="3250581116" sldId="483"/>
            <ac:spMk id="7140" creationId="{418B96DF-3572-4280-BE84-5FAD3C4A7D5F}"/>
          </ac:spMkLst>
        </pc:spChg>
        <pc:spChg chg="mod">
          <ac:chgData name="Kolakowski, Artur" userId="9c34c8cc-b1df-44f6-bea5-dcf7a54ee35f" providerId="ADAL" clId="{19970B13-E101-4117-9908-6E061F982644}" dt="2022-07-14T08:45:08.905" v="5591" actId="790"/>
          <ac:spMkLst>
            <pc:docMk/>
            <pc:sldMk cId="3250581116" sldId="483"/>
            <ac:spMk id="7141" creationId="{838D9DE6-2BC2-4955-8C7E-0BF6DD789C72}"/>
          </ac:spMkLst>
        </pc:spChg>
        <pc:spChg chg="mod">
          <ac:chgData name="Kolakowski, Artur" userId="9c34c8cc-b1df-44f6-bea5-dcf7a54ee35f" providerId="ADAL" clId="{19970B13-E101-4117-9908-6E061F982644}" dt="2022-07-14T08:45:08.905" v="5592" actId="790"/>
          <ac:spMkLst>
            <pc:docMk/>
            <pc:sldMk cId="3250581116" sldId="483"/>
            <ac:spMk id="7142" creationId="{886A23FA-70CA-4B87-9E34-F0EE81DE33F4}"/>
          </ac:spMkLst>
        </pc:spChg>
        <pc:spChg chg="mod">
          <ac:chgData name="Kolakowski, Artur" userId="9c34c8cc-b1df-44f6-bea5-dcf7a54ee35f" providerId="ADAL" clId="{19970B13-E101-4117-9908-6E061F982644}" dt="2022-07-14T08:45:08.913" v="5593" actId="790"/>
          <ac:spMkLst>
            <pc:docMk/>
            <pc:sldMk cId="3250581116" sldId="483"/>
            <ac:spMk id="7143" creationId="{667E516D-B3B0-4A89-AF2F-BFF7FDE0F5ED}"/>
          </ac:spMkLst>
        </pc:spChg>
        <pc:spChg chg="mod">
          <ac:chgData name="Kolakowski, Artur" userId="9c34c8cc-b1df-44f6-bea5-dcf7a54ee35f" providerId="ADAL" clId="{19970B13-E101-4117-9908-6E061F982644}" dt="2022-07-14T08:45:08.916" v="5594" actId="790"/>
          <ac:spMkLst>
            <pc:docMk/>
            <pc:sldMk cId="3250581116" sldId="483"/>
            <ac:spMk id="7144" creationId="{96AFE430-8D56-422E-9CA0-683FAEF96ED3}"/>
          </ac:spMkLst>
        </pc:spChg>
        <pc:spChg chg="mod">
          <ac:chgData name="Kolakowski, Artur" userId="9c34c8cc-b1df-44f6-bea5-dcf7a54ee35f" providerId="ADAL" clId="{19970B13-E101-4117-9908-6E061F982644}" dt="2022-07-14T08:45:08.916" v="5595" actId="790"/>
          <ac:spMkLst>
            <pc:docMk/>
            <pc:sldMk cId="3250581116" sldId="483"/>
            <ac:spMk id="7145" creationId="{431DDE91-0FAA-4543-AA48-F40C4324CBF0}"/>
          </ac:spMkLst>
        </pc:spChg>
        <pc:spChg chg="mod">
          <ac:chgData name="Kolakowski, Artur" userId="9c34c8cc-b1df-44f6-bea5-dcf7a54ee35f" providerId="ADAL" clId="{19970B13-E101-4117-9908-6E061F982644}" dt="2022-07-14T08:45:08.916" v="5596" actId="790"/>
          <ac:spMkLst>
            <pc:docMk/>
            <pc:sldMk cId="3250581116" sldId="483"/>
            <ac:spMk id="7146" creationId="{17D3E678-7295-49C5-8E39-4E5F4D1BE9B3}"/>
          </ac:spMkLst>
        </pc:spChg>
        <pc:spChg chg="mod">
          <ac:chgData name="Kolakowski, Artur" userId="9c34c8cc-b1df-44f6-bea5-dcf7a54ee35f" providerId="ADAL" clId="{19970B13-E101-4117-9908-6E061F982644}" dt="2022-07-14T08:45:08.916" v="5597" actId="790"/>
          <ac:spMkLst>
            <pc:docMk/>
            <pc:sldMk cId="3250581116" sldId="483"/>
            <ac:spMk id="7147" creationId="{74102713-F689-4AC1-A4A6-40FBEFAA9B25}"/>
          </ac:spMkLst>
        </pc:spChg>
        <pc:spChg chg="mod">
          <ac:chgData name="Kolakowski, Artur" userId="9c34c8cc-b1df-44f6-bea5-dcf7a54ee35f" providerId="ADAL" clId="{19970B13-E101-4117-9908-6E061F982644}" dt="2022-07-14T08:45:08.916" v="5598" actId="790"/>
          <ac:spMkLst>
            <pc:docMk/>
            <pc:sldMk cId="3250581116" sldId="483"/>
            <ac:spMk id="7148" creationId="{F0CBDF78-63E3-447F-A756-DD9C15ACCE77}"/>
          </ac:spMkLst>
        </pc:spChg>
        <pc:spChg chg="mod">
          <ac:chgData name="Kolakowski, Artur" userId="9c34c8cc-b1df-44f6-bea5-dcf7a54ee35f" providerId="ADAL" clId="{19970B13-E101-4117-9908-6E061F982644}" dt="2022-07-14T08:45:08.924" v="5599" actId="790"/>
          <ac:spMkLst>
            <pc:docMk/>
            <pc:sldMk cId="3250581116" sldId="483"/>
            <ac:spMk id="7149" creationId="{D0B52F14-C80A-4650-A23D-B459063B7DF9}"/>
          </ac:spMkLst>
        </pc:spChg>
        <pc:spChg chg="mod">
          <ac:chgData name="Kolakowski, Artur" userId="9c34c8cc-b1df-44f6-bea5-dcf7a54ee35f" providerId="ADAL" clId="{19970B13-E101-4117-9908-6E061F982644}" dt="2022-07-14T08:45:08.926" v="5600" actId="790"/>
          <ac:spMkLst>
            <pc:docMk/>
            <pc:sldMk cId="3250581116" sldId="483"/>
            <ac:spMk id="7150" creationId="{17FC69AC-E16A-468A-A59F-CB6DE5E755E9}"/>
          </ac:spMkLst>
        </pc:spChg>
        <pc:spChg chg="mod">
          <ac:chgData name="Kolakowski, Artur" userId="9c34c8cc-b1df-44f6-bea5-dcf7a54ee35f" providerId="ADAL" clId="{19970B13-E101-4117-9908-6E061F982644}" dt="2022-07-14T08:45:08.926" v="5601" actId="790"/>
          <ac:spMkLst>
            <pc:docMk/>
            <pc:sldMk cId="3250581116" sldId="483"/>
            <ac:spMk id="7151" creationId="{E91D1614-5BCD-42C2-A4B8-F4229CB37DD2}"/>
          </ac:spMkLst>
        </pc:spChg>
        <pc:spChg chg="mod">
          <ac:chgData name="Kolakowski, Artur" userId="9c34c8cc-b1df-44f6-bea5-dcf7a54ee35f" providerId="ADAL" clId="{19970B13-E101-4117-9908-6E061F982644}" dt="2022-07-14T08:45:08.926" v="5602" actId="790"/>
          <ac:spMkLst>
            <pc:docMk/>
            <pc:sldMk cId="3250581116" sldId="483"/>
            <ac:spMk id="7152" creationId="{63901AB1-DF4C-4E67-BEF8-7135507BF663}"/>
          </ac:spMkLst>
        </pc:spChg>
        <pc:spChg chg="mod">
          <ac:chgData name="Kolakowski, Artur" userId="9c34c8cc-b1df-44f6-bea5-dcf7a54ee35f" providerId="ADAL" clId="{19970B13-E101-4117-9908-6E061F982644}" dt="2022-07-14T08:45:08.926" v="5603" actId="790"/>
          <ac:spMkLst>
            <pc:docMk/>
            <pc:sldMk cId="3250581116" sldId="483"/>
            <ac:spMk id="7153" creationId="{4649E520-38FD-4A7B-8DF2-D9FF49D3DB52}"/>
          </ac:spMkLst>
        </pc:spChg>
        <pc:spChg chg="mod">
          <ac:chgData name="Kolakowski, Artur" userId="9c34c8cc-b1df-44f6-bea5-dcf7a54ee35f" providerId="ADAL" clId="{19970B13-E101-4117-9908-6E061F982644}" dt="2022-07-14T08:45:08.926" v="5604" actId="790"/>
          <ac:spMkLst>
            <pc:docMk/>
            <pc:sldMk cId="3250581116" sldId="483"/>
            <ac:spMk id="7154" creationId="{8810BB1C-1310-43EC-AAF2-B81B78515AF4}"/>
          </ac:spMkLst>
        </pc:spChg>
        <pc:spChg chg="mod">
          <ac:chgData name="Kolakowski, Artur" userId="9c34c8cc-b1df-44f6-bea5-dcf7a54ee35f" providerId="ADAL" clId="{19970B13-E101-4117-9908-6E061F982644}" dt="2022-07-14T08:45:08.934" v="5605" actId="790"/>
          <ac:spMkLst>
            <pc:docMk/>
            <pc:sldMk cId="3250581116" sldId="483"/>
            <ac:spMk id="7155" creationId="{15F3BF74-290E-46B1-926E-E57693E4B1B8}"/>
          </ac:spMkLst>
        </pc:spChg>
        <pc:spChg chg="mod">
          <ac:chgData name="Kolakowski, Artur" userId="9c34c8cc-b1df-44f6-bea5-dcf7a54ee35f" providerId="ADAL" clId="{19970B13-E101-4117-9908-6E061F982644}" dt="2022-07-14T08:45:08.936" v="5606" actId="790"/>
          <ac:spMkLst>
            <pc:docMk/>
            <pc:sldMk cId="3250581116" sldId="483"/>
            <ac:spMk id="7156" creationId="{EB87AC5A-3FF0-4900-AEE5-0122EE2D68FB}"/>
          </ac:spMkLst>
        </pc:spChg>
        <pc:spChg chg="mod">
          <ac:chgData name="Kolakowski, Artur" userId="9c34c8cc-b1df-44f6-bea5-dcf7a54ee35f" providerId="ADAL" clId="{19970B13-E101-4117-9908-6E061F982644}" dt="2022-07-14T08:45:08.936" v="5607" actId="790"/>
          <ac:spMkLst>
            <pc:docMk/>
            <pc:sldMk cId="3250581116" sldId="483"/>
            <ac:spMk id="7157" creationId="{51291BAE-43D7-4990-BD01-A80CF7061472}"/>
          </ac:spMkLst>
        </pc:spChg>
        <pc:spChg chg="mod">
          <ac:chgData name="Kolakowski, Artur" userId="9c34c8cc-b1df-44f6-bea5-dcf7a54ee35f" providerId="ADAL" clId="{19970B13-E101-4117-9908-6E061F982644}" dt="2022-07-14T08:45:08.936" v="5608" actId="790"/>
          <ac:spMkLst>
            <pc:docMk/>
            <pc:sldMk cId="3250581116" sldId="483"/>
            <ac:spMk id="7158" creationId="{5390B505-6AB8-4561-9C27-DD32076AAB8D}"/>
          </ac:spMkLst>
        </pc:spChg>
        <pc:spChg chg="mod">
          <ac:chgData name="Kolakowski, Artur" userId="9c34c8cc-b1df-44f6-bea5-dcf7a54ee35f" providerId="ADAL" clId="{19970B13-E101-4117-9908-6E061F982644}" dt="2022-07-14T08:45:08.936" v="5609" actId="790"/>
          <ac:spMkLst>
            <pc:docMk/>
            <pc:sldMk cId="3250581116" sldId="483"/>
            <ac:spMk id="7159" creationId="{A07F29F8-46BD-4B73-8294-177AF5543EB8}"/>
          </ac:spMkLst>
        </pc:spChg>
        <pc:spChg chg="mod">
          <ac:chgData name="Kolakowski, Artur" userId="9c34c8cc-b1df-44f6-bea5-dcf7a54ee35f" providerId="ADAL" clId="{19970B13-E101-4117-9908-6E061F982644}" dt="2022-07-14T08:45:08.936" v="5610" actId="790"/>
          <ac:spMkLst>
            <pc:docMk/>
            <pc:sldMk cId="3250581116" sldId="483"/>
            <ac:spMk id="7160" creationId="{457B14AE-1A6D-4462-8712-864F0AD8F200}"/>
          </ac:spMkLst>
        </pc:spChg>
        <pc:spChg chg="mod">
          <ac:chgData name="Kolakowski, Artur" userId="9c34c8cc-b1df-44f6-bea5-dcf7a54ee35f" providerId="ADAL" clId="{19970B13-E101-4117-9908-6E061F982644}" dt="2022-07-14T08:45:08.944" v="5611" actId="790"/>
          <ac:spMkLst>
            <pc:docMk/>
            <pc:sldMk cId="3250581116" sldId="483"/>
            <ac:spMk id="7161" creationId="{DD1D3D4B-178D-4991-8598-43BF349C7A61}"/>
          </ac:spMkLst>
        </pc:spChg>
        <pc:spChg chg="mod">
          <ac:chgData name="Kolakowski, Artur" userId="9c34c8cc-b1df-44f6-bea5-dcf7a54ee35f" providerId="ADAL" clId="{19970B13-E101-4117-9908-6E061F982644}" dt="2022-07-14T08:45:08.946" v="5612" actId="790"/>
          <ac:spMkLst>
            <pc:docMk/>
            <pc:sldMk cId="3250581116" sldId="483"/>
            <ac:spMk id="7162" creationId="{572AA37E-8A58-4939-84C5-2E74541ABB87}"/>
          </ac:spMkLst>
        </pc:spChg>
        <pc:spChg chg="mod">
          <ac:chgData name="Kolakowski, Artur" userId="9c34c8cc-b1df-44f6-bea5-dcf7a54ee35f" providerId="ADAL" clId="{19970B13-E101-4117-9908-6E061F982644}" dt="2022-07-14T08:45:08.946" v="5613" actId="790"/>
          <ac:spMkLst>
            <pc:docMk/>
            <pc:sldMk cId="3250581116" sldId="483"/>
            <ac:spMk id="7163" creationId="{A3F6C189-9BB2-4B7D-97E7-440D1D7E5B68}"/>
          </ac:spMkLst>
        </pc:spChg>
        <pc:spChg chg="mod">
          <ac:chgData name="Kolakowski, Artur" userId="9c34c8cc-b1df-44f6-bea5-dcf7a54ee35f" providerId="ADAL" clId="{19970B13-E101-4117-9908-6E061F982644}" dt="2022-07-14T08:45:08.946" v="5614" actId="790"/>
          <ac:spMkLst>
            <pc:docMk/>
            <pc:sldMk cId="3250581116" sldId="483"/>
            <ac:spMk id="7164" creationId="{5594E17A-2633-4800-A0E7-9AA507C8BA9D}"/>
          </ac:spMkLst>
        </pc:spChg>
        <pc:spChg chg="mod">
          <ac:chgData name="Kolakowski, Artur" userId="9c34c8cc-b1df-44f6-bea5-dcf7a54ee35f" providerId="ADAL" clId="{19970B13-E101-4117-9908-6E061F982644}" dt="2022-07-14T08:45:08.946" v="5615" actId="790"/>
          <ac:spMkLst>
            <pc:docMk/>
            <pc:sldMk cId="3250581116" sldId="483"/>
            <ac:spMk id="7165" creationId="{43C2F766-D134-4964-AA7C-F99E2DA55CC0}"/>
          </ac:spMkLst>
        </pc:spChg>
        <pc:spChg chg="mod">
          <ac:chgData name="Kolakowski, Artur" userId="9c34c8cc-b1df-44f6-bea5-dcf7a54ee35f" providerId="ADAL" clId="{19970B13-E101-4117-9908-6E061F982644}" dt="2022-07-14T08:45:08.946" v="5616" actId="790"/>
          <ac:spMkLst>
            <pc:docMk/>
            <pc:sldMk cId="3250581116" sldId="483"/>
            <ac:spMk id="7166" creationId="{CE1532F2-8100-4584-8AE7-9635838E399E}"/>
          </ac:spMkLst>
        </pc:spChg>
        <pc:spChg chg="mod">
          <ac:chgData name="Kolakowski, Artur" userId="9c34c8cc-b1df-44f6-bea5-dcf7a54ee35f" providerId="ADAL" clId="{19970B13-E101-4117-9908-6E061F982644}" dt="2022-07-14T08:45:08.954" v="5617" actId="790"/>
          <ac:spMkLst>
            <pc:docMk/>
            <pc:sldMk cId="3250581116" sldId="483"/>
            <ac:spMk id="7167" creationId="{83F6FCAD-774A-436A-8F8F-358963B766AD}"/>
          </ac:spMkLst>
        </pc:spChg>
        <pc:spChg chg="mod">
          <ac:chgData name="Kolakowski, Artur" userId="9c34c8cc-b1df-44f6-bea5-dcf7a54ee35f" providerId="ADAL" clId="{19970B13-E101-4117-9908-6E061F982644}" dt="2022-07-14T08:45:08.956" v="5618" actId="790"/>
          <ac:spMkLst>
            <pc:docMk/>
            <pc:sldMk cId="3250581116" sldId="483"/>
            <ac:spMk id="7168" creationId="{4B7A895B-9CC0-4586-A54A-7477893D4A5F}"/>
          </ac:spMkLst>
        </pc:spChg>
        <pc:spChg chg="mod">
          <ac:chgData name="Kolakowski, Artur" userId="9c34c8cc-b1df-44f6-bea5-dcf7a54ee35f" providerId="ADAL" clId="{19970B13-E101-4117-9908-6E061F982644}" dt="2022-07-14T08:45:08.956" v="5619" actId="790"/>
          <ac:spMkLst>
            <pc:docMk/>
            <pc:sldMk cId="3250581116" sldId="483"/>
            <ac:spMk id="7169" creationId="{F51998C9-42BC-4B8E-B131-85D5DF753D43}"/>
          </ac:spMkLst>
        </pc:spChg>
        <pc:spChg chg="mod">
          <ac:chgData name="Kolakowski, Artur" userId="9c34c8cc-b1df-44f6-bea5-dcf7a54ee35f" providerId="ADAL" clId="{19970B13-E101-4117-9908-6E061F982644}" dt="2022-07-14T08:45:08.956" v="5620" actId="790"/>
          <ac:spMkLst>
            <pc:docMk/>
            <pc:sldMk cId="3250581116" sldId="483"/>
            <ac:spMk id="7170" creationId="{A80D1190-9B80-421B-BABB-F264D755DBA8}"/>
          </ac:spMkLst>
        </pc:spChg>
        <pc:spChg chg="mod">
          <ac:chgData name="Kolakowski, Artur" userId="9c34c8cc-b1df-44f6-bea5-dcf7a54ee35f" providerId="ADAL" clId="{19970B13-E101-4117-9908-6E061F982644}" dt="2022-07-14T08:45:08.956" v="5621" actId="790"/>
          <ac:spMkLst>
            <pc:docMk/>
            <pc:sldMk cId="3250581116" sldId="483"/>
            <ac:spMk id="7171" creationId="{49E49EA8-D846-44B0-90F7-C66572831055}"/>
          </ac:spMkLst>
        </pc:spChg>
        <pc:spChg chg="mod">
          <ac:chgData name="Kolakowski, Artur" userId="9c34c8cc-b1df-44f6-bea5-dcf7a54ee35f" providerId="ADAL" clId="{19970B13-E101-4117-9908-6E061F982644}" dt="2022-07-14T08:45:08.956" v="5622" actId="790"/>
          <ac:spMkLst>
            <pc:docMk/>
            <pc:sldMk cId="3250581116" sldId="483"/>
            <ac:spMk id="7172" creationId="{2A9126FE-2F26-448F-BD78-63D6D447A7C8}"/>
          </ac:spMkLst>
        </pc:spChg>
        <pc:spChg chg="mod">
          <ac:chgData name="Kolakowski, Artur" userId="9c34c8cc-b1df-44f6-bea5-dcf7a54ee35f" providerId="ADAL" clId="{19970B13-E101-4117-9908-6E061F982644}" dt="2022-07-14T08:45:08.965" v="5623" actId="790"/>
          <ac:spMkLst>
            <pc:docMk/>
            <pc:sldMk cId="3250581116" sldId="483"/>
            <ac:spMk id="7173" creationId="{2B1B2CA7-2784-4FBA-B4EF-1FE82C87E6F9}"/>
          </ac:spMkLst>
        </pc:spChg>
        <pc:spChg chg="mod">
          <ac:chgData name="Kolakowski, Artur" userId="9c34c8cc-b1df-44f6-bea5-dcf7a54ee35f" providerId="ADAL" clId="{19970B13-E101-4117-9908-6E061F982644}" dt="2022-07-14T08:45:08.967" v="5624" actId="790"/>
          <ac:spMkLst>
            <pc:docMk/>
            <pc:sldMk cId="3250581116" sldId="483"/>
            <ac:spMk id="7174" creationId="{BB479A25-C6A5-47E3-891B-1E45AD654784}"/>
          </ac:spMkLst>
        </pc:spChg>
        <pc:spChg chg="mod">
          <ac:chgData name="Kolakowski, Artur" userId="9c34c8cc-b1df-44f6-bea5-dcf7a54ee35f" providerId="ADAL" clId="{19970B13-E101-4117-9908-6E061F982644}" dt="2022-07-14T08:45:08.967" v="5625" actId="790"/>
          <ac:spMkLst>
            <pc:docMk/>
            <pc:sldMk cId="3250581116" sldId="483"/>
            <ac:spMk id="7175" creationId="{4357931F-778D-4019-BA81-C55BB23DE57C}"/>
          </ac:spMkLst>
        </pc:spChg>
        <pc:spChg chg="mod">
          <ac:chgData name="Kolakowski, Artur" userId="9c34c8cc-b1df-44f6-bea5-dcf7a54ee35f" providerId="ADAL" clId="{19970B13-E101-4117-9908-6E061F982644}" dt="2022-07-14T08:45:08.967" v="5626" actId="790"/>
          <ac:spMkLst>
            <pc:docMk/>
            <pc:sldMk cId="3250581116" sldId="483"/>
            <ac:spMk id="7176" creationId="{A52A6F8F-9E84-48FA-A036-A5281D807EAE}"/>
          </ac:spMkLst>
        </pc:spChg>
        <pc:spChg chg="mod">
          <ac:chgData name="Kolakowski, Artur" userId="9c34c8cc-b1df-44f6-bea5-dcf7a54ee35f" providerId="ADAL" clId="{19970B13-E101-4117-9908-6E061F982644}" dt="2022-07-14T08:45:08.967" v="5627" actId="790"/>
          <ac:spMkLst>
            <pc:docMk/>
            <pc:sldMk cId="3250581116" sldId="483"/>
            <ac:spMk id="7177" creationId="{8EDCAF22-FC42-4EAD-BEB1-A7E5C1B051B7}"/>
          </ac:spMkLst>
        </pc:spChg>
        <pc:spChg chg="mod">
          <ac:chgData name="Kolakowski, Artur" userId="9c34c8cc-b1df-44f6-bea5-dcf7a54ee35f" providerId="ADAL" clId="{19970B13-E101-4117-9908-6E061F982644}" dt="2022-07-14T08:45:08.967" v="5628" actId="790"/>
          <ac:spMkLst>
            <pc:docMk/>
            <pc:sldMk cId="3250581116" sldId="483"/>
            <ac:spMk id="7178" creationId="{4056697E-205D-4845-B634-3B6B0695EDF9}"/>
          </ac:spMkLst>
        </pc:spChg>
        <pc:spChg chg="mod">
          <ac:chgData name="Kolakowski, Artur" userId="9c34c8cc-b1df-44f6-bea5-dcf7a54ee35f" providerId="ADAL" clId="{19970B13-E101-4117-9908-6E061F982644}" dt="2022-07-14T08:45:08.975" v="5629" actId="790"/>
          <ac:spMkLst>
            <pc:docMk/>
            <pc:sldMk cId="3250581116" sldId="483"/>
            <ac:spMk id="7179" creationId="{9C30C4CE-16BE-40AA-9FDB-F187AFF7B7F2}"/>
          </ac:spMkLst>
        </pc:spChg>
        <pc:spChg chg="mod">
          <ac:chgData name="Kolakowski, Artur" userId="9c34c8cc-b1df-44f6-bea5-dcf7a54ee35f" providerId="ADAL" clId="{19970B13-E101-4117-9908-6E061F982644}" dt="2022-07-14T08:45:08.977" v="5630" actId="790"/>
          <ac:spMkLst>
            <pc:docMk/>
            <pc:sldMk cId="3250581116" sldId="483"/>
            <ac:spMk id="7180" creationId="{996FEBA1-068F-49AA-97C7-99EBB18DA7D4}"/>
          </ac:spMkLst>
        </pc:spChg>
        <pc:spChg chg="mod">
          <ac:chgData name="Kolakowski, Artur" userId="9c34c8cc-b1df-44f6-bea5-dcf7a54ee35f" providerId="ADAL" clId="{19970B13-E101-4117-9908-6E061F982644}" dt="2022-07-14T08:45:08.977" v="5631" actId="790"/>
          <ac:spMkLst>
            <pc:docMk/>
            <pc:sldMk cId="3250581116" sldId="483"/>
            <ac:spMk id="7181" creationId="{15C0A458-64E1-4138-9225-78FADEF36431}"/>
          </ac:spMkLst>
        </pc:spChg>
        <pc:spChg chg="mod">
          <ac:chgData name="Kolakowski, Artur" userId="9c34c8cc-b1df-44f6-bea5-dcf7a54ee35f" providerId="ADAL" clId="{19970B13-E101-4117-9908-6E061F982644}" dt="2022-07-14T08:45:08.977" v="5632" actId="790"/>
          <ac:spMkLst>
            <pc:docMk/>
            <pc:sldMk cId="3250581116" sldId="483"/>
            <ac:spMk id="7182" creationId="{2838910B-928A-4E15-9FE7-09A2BC17E066}"/>
          </ac:spMkLst>
        </pc:spChg>
        <pc:spChg chg="mod">
          <ac:chgData name="Kolakowski, Artur" userId="9c34c8cc-b1df-44f6-bea5-dcf7a54ee35f" providerId="ADAL" clId="{19970B13-E101-4117-9908-6E061F982644}" dt="2022-07-14T08:45:08.977" v="5633" actId="790"/>
          <ac:spMkLst>
            <pc:docMk/>
            <pc:sldMk cId="3250581116" sldId="483"/>
            <ac:spMk id="7183" creationId="{21B066AF-AD64-47C8-BBFC-3781110FFAEC}"/>
          </ac:spMkLst>
        </pc:spChg>
        <pc:spChg chg="mod">
          <ac:chgData name="Kolakowski, Artur" userId="9c34c8cc-b1df-44f6-bea5-dcf7a54ee35f" providerId="ADAL" clId="{19970B13-E101-4117-9908-6E061F982644}" dt="2022-07-14T08:45:08.977" v="5634" actId="790"/>
          <ac:spMkLst>
            <pc:docMk/>
            <pc:sldMk cId="3250581116" sldId="483"/>
            <ac:spMk id="7184" creationId="{538BD5A5-C5DC-4BEB-8797-6B13A1055EC0}"/>
          </ac:spMkLst>
        </pc:spChg>
        <pc:spChg chg="mod">
          <ac:chgData name="Kolakowski, Artur" userId="9c34c8cc-b1df-44f6-bea5-dcf7a54ee35f" providerId="ADAL" clId="{19970B13-E101-4117-9908-6E061F982644}" dt="2022-07-14T08:45:08.985" v="5635" actId="790"/>
          <ac:spMkLst>
            <pc:docMk/>
            <pc:sldMk cId="3250581116" sldId="483"/>
            <ac:spMk id="7185" creationId="{8067695F-F545-4EAE-BB8F-8457EBB9AC31}"/>
          </ac:spMkLst>
        </pc:spChg>
        <pc:spChg chg="mod">
          <ac:chgData name="Kolakowski, Artur" userId="9c34c8cc-b1df-44f6-bea5-dcf7a54ee35f" providerId="ADAL" clId="{19970B13-E101-4117-9908-6E061F982644}" dt="2022-07-14T08:45:08.985" v="5636" actId="790"/>
          <ac:spMkLst>
            <pc:docMk/>
            <pc:sldMk cId="3250581116" sldId="483"/>
            <ac:spMk id="7186" creationId="{DBD48B45-1CE0-48FB-8A9B-F767D508F147}"/>
          </ac:spMkLst>
        </pc:spChg>
        <pc:spChg chg="mod">
          <ac:chgData name="Kolakowski, Artur" userId="9c34c8cc-b1df-44f6-bea5-dcf7a54ee35f" providerId="ADAL" clId="{19970B13-E101-4117-9908-6E061F982644}" dt="2022-07-14T08:45:08.987" v="5637" actId="790"/>
          <ac:spMkLst>
            <pc:docMk/>
            <pc:sldMk cId="3250581116" sldId="483"/>
            <ac:spMk id="7187" creationId="{93F7E1FC-8871-4B43-A47F-CE51D7E9543C}"/>
          </ac:spMkLst>
        </pc:spChg>
        <pc:spChg chg="mod">
          <ac:chgData name="Kolakowski, Artur" userId="9c34c8cc-b1df-44f6-bea5-dcf7a54ee35f" providerId="ADAL" clId="{19970B13-E101-4117-9908-6E061F982644}" dt="2022-07-14T08:45:08.987" v="5638" actId="790"/>
          <ac:spMkLst>
            <pc:docMk/>
            <pc:sldMk cId="3250581116" sldId="483"/>
            <ac:spMk id="7188" creationId="{6347CA51-A0D1-4AEA-82CE-8F4A16EB7478}"/>
          </ac:spMkLst>
        </pc:spChg>
        <pc:spChg chg="mod">
          <ac:chgData name="Kolakowski, Artur" userId="9c34c8cc-b1df-44f6-bea5-dcf7a54ee35f" providerId="ADAL" clId="{19970B13-E101-4117-9908-6E061F982644}" dt="2022-07-14T08:45:08.987" v="5639" actId="790"/>
          <ac:spMkLst>
            <pc:docMk/>
            <pc:sldMk cId="3250581116" sldId="483"/>
            <ac:spMk id="7189" creationId="{344BFFCB-E89B-4485-87FC-728C591D0FF7}"/>
          </ac:spMkLst>
        </pc:spChg>
        <pc:spChg chg="mod">
          <ac:chgData name="Kolakowski, Artur" userId="9c34c8cc-b1df-44f6-bea5-dcf7a54ee35f" providerId="ADAL" clId="{19970B13-E101-4117-9908-6E061F982644}" dt="2022-07-14T08:45:08.987" v="5640" actId="790"/>
          <ac:spMkLst>
            <pc:docMk/>
            <pc:sldMk cId="3250581116" sldId="483"/>
            <ac:spMk id="7190" creationId="{9385567A-F39A-4E7C-AB45-325D7A336A6C}"/>
          </ac:spMkLst>
        </pc:spChg>
        <pc:spChg chg="mod">
          <ac:chgData name="Kolakowski, Artur" userId="9c34c8cc-b1df-44f6-bea5-dcf7a54ee35f" providerId="ADAL" clId="{19970B13-E101-4117-9908-6E061F982644}" dt="2022-07-14T08:45:08.987" v="5641" actId="790"/>
          <ac:spMkLst>
            <pc:docMk/>
            <pc:sldMk cId="3250581116" sldId="483"/>
            <ac:spMk id="7191" creationId="{455C44F5-3574-44AE-A660-29F4B2F995A4}"/>
          </ac:spMkLst>
        </pc:spChg>
        <pc:spChg chg="mod">
          <ac:chgData name="Kolakowski, Artur" userId="9c34c8cc-b1df-44f6-bea5-dcf7a54ee35f" providerId="ADAL" clId="{19970B13-E101-4117-9908-6E061F982644}" dt="2022-07-14T08:45:08.995" v="5642" actId="790"/>
          <ac:spMkLst>
            <pc:docMk/>
            <pc:sldMk cId="3250581116" sldId="483"/>
            <ac:spMk id="7192" creationId="{307CD6B4-2B18-478F-9648-7C1E8FAC3688}"/>
          </ac:spMkLst>
        </pc:spChg>
        <pc:spChg chg="mod">
          <ac:chgData name="Kolakowski, Artur" userId="9c34c8cc-b1df-44f6-bea5-dcf7a54ee35f" providerId="ADAL" clId="{19970B13-E101-4117-9908-6E061F982644}" dt="2022-07-14T08:45:08.997" v="5643" actId="790"/>
          <ac:spMkLst>
            <pc:docMk/>
            <pc:sldMk cId="3250581116" sldId="483"/>
            <ac:spMk id="7193" creationId="{A5D3B23E-1AA5-43E5-94E9-7BCE5FC3A220}"/>
          </ac:spMkLst>
        </pc:spChg>
        <pc:spChg chg="mod">
          <ac:chgData name="Kolakowski, Artur" userId="9c34c8cc-b1df-44f6-bea5-dcf7a54ee35f" providerId="ADAL" clId="{19970B13-E101-4117-9908-6E061F982644}" dt="2022-07-14T08:45:08.997" v="5644" actId="790"/>
          <ac:spMkLst>
            <pc:docMk/>
            <pc:sldMk cId="3250581116" sldId="483"/>
            <ac:spMk id="7194" creationId="{F1F467EF-1D2A-4D23-9BA2-1809BA883133}"/>
          </ac:spMkLst>
        </pc:spChg>
        <pc:spChg chg="mod">
          <ac:chgData name="Kolakowski, Artur" userId="9c34c8cc-b1df-44f6-bea5-dcf7a54ee35f" providerId="ADAL" clId="{19970B13-E101-4117-9908-6E061F982644}" dt="2022-07-14T08:45:08.997" v="5645" actId="790"/>
          <ac:spMkLst>
            <pc:docMk/>
            <pc:sldMk cId="3250581116" sldId="483"/>
            <ac:spMk id="7195" creationId="{4A2F655C-E4E8-4971-AD25-D57A7E89C873}"/>
          </ac:spMkLst>
        </pc:spChg>
        <pc:spChg chg="mod">
          <ac:chgData name="Kolakowski, Artur" userId="9c34c8cc-b1df-44f6-bea5-dcf7a54ee35f" providerId="ADAL" clId="{19970B13-E101-4117-9908-6E061F982644}" dt="2022-07-14T08:45:08.997" v="5646" actId="790"/>
          <ac:spMkLst>
            <pc:docMk/>
            <pc:sldMk cId="3250581116" sldId="483"/>
            <ac:spMk id="7196" creationId="{51F4C2DB-1DF2-44CD-8DDC-A41538635BB9}"/>
          </ac:spMkLst>
        </pc:spChg>
        <pc:spChg chg="mod">
          <ac:chgData name="Kolakowski, Artur" userId="9c34c8cc-b1df-44f6-bea5-dcf7a54ee35f" providerId="ADAL" clId="{19970B13-E101-4117-9908-6E061F982644}" dt="2022-07-14T08:45:08.997" v="5647" actId="790"/>
          <ac:spMkLst>
            <pc:docMk/>
            <pc:sldMk cId="3250581116" sldId="483"/>
            <ac:spMk id="7197" creationId="{BB23CF13-CCF2-42F5-92A5-13FAD4411037}"/>
          </ac:spMkLst>
        </pc:spChg>
        <pc:spChg chg="mod">
          <ac:chgData name="Kolakowski, Artur" userId="9c34c8cc-b1df-44f6-bea5-dcf7a54ee35f" providerId="ADAL" clId="{19970B13-E101-4117-9908-6E061F982644}" dt="2022-07-14T08:45:09.005" v="5648" actId="790"/>
          <ac:spMkLst>
            <pc:docMk/>
            <pc:sldMk cId="3250581116" sldId="483"/>
            <ac:spMk id="7198" creationId="{26C08620-A477-40CD-8EB7-0BAE2A3DF8B2}"/>
          </ac:spMkLst>
        </pc:spChg>
        <pc:spChg chg="mod">
          <ac:chgData name="Kolakowski, Artur" userId="9c34c8cc-b1df-44f6-bea5-dcf7a54ee35f" providerId="ADAL" clId="{19970B13-E101-4117-9908-6E061F982644}" dt="2022-07-14T08:45:09.008" v="5649" actId="790"/>
          <ac:spMkLst>
            <pc:docMk/>
            <pc:sldMk cId="3250581116" sldId="483"/>
            <ac:spMk id="7199" creationId="{26B8513C-CDE2-49B0-8519-24875F65CF48}"/>
          </ac:spMkLst>
        </pc:spChg>
        <pc:spChg chg="mod">
          <ac:chgData name="Kolakowski, Artur" userId="9c34c8cc-b1df-44f6-bea5-dcf7a54ee35f" providerId="ADAL" clId="{19970B13-E101-4117-9908-6E061F982644}" dt="2022-07-14T08:45:09.008" v="5650" actId="790"/>
          <ac:spMkLst>
            <pc:docMk/>
            <pc:sldMk cId="3250581116" sldId="483"/>
            <ac:spMk id="7200" creationId="{9C22D2F1-DF57-4F87-9831-3229CDAE38E3}"/>
          </ac:spMkLst>
        </pc:spChg>
        <pc:spChg chg="mod">
          <ac:chgData name="Kolakowski, Artur" userId="9c34c8cc-b1df-44f6-bea5-dcf7a54ee35f" providerId="ADAL" clId="{19970B13-E101-4117-9908-6E061F982644}" dt="2022-07-14T08:45:09.008" v="5651" actId="790"/>
          <ac:spMkLst>
            <pc:docMk/>
            <pc:sldMk cId="3250581116" sldId="483"/>
            <ac:spMk id="7201" creationId="{58C0CEA4-288E-479C-9F48-67283C6033A1}"/>
          </ac:spMkLst>
        </pc:spChg>
        <pc:spChg chg="mod">
          <ac:chgData name="Kolakowski, Artur" userId="9c34c8cc-b1df-44f6-bea5-dcf7a54ee35f" providerId="ADAL" clId="{19970B13-E101-4117-9908-6E061F982644}" dt="2022-07-14T08:45:09.008" v="5652" actId="790"/>
          <ac:spMkLst>
            <pc:docMk/>
            <pc:sldMk cId="3250581116" sldId="483"/>
            <ac:spMk id="7202" creationId="{0CC41E01-82F5-442B-8C63-82FA2237710D}"/>
          </ac:spMkLst>
        </pc:spChg>
        <pc:spChg chg="mod">
          <ac:chgData name="Kolakowski, Artur" userId="9c34c8cc-b1df-44f6-bea5-dcf7a54ee35f" providerId="ADAL" clId="{19970B13-E101-4117-9908-6E061F982644}" dt="2022-07-14T08:45:09.008" v="5653" actId="790"/>
          <ac:spMkLst>
            <pc:docMk/>
            <pc:sldMk cId="3250581116" sldId="483"/>
            <ac:spMk id="7203" creationId="{4DE2D515-EF1C-44B8-8305-EAFDDA894B19}"/>
          </ac:spMkLst>
        </pc:spChg>
        <pc:spChg chg="mod">
          <ac:chgData name="Kolakowski, Artur" userId="9c34c8cc-b1df-44f6-bea5-dcf7a54ee35f" providerId="ADAL" clId="{19970B13-E101-4117-9908-6E061F982644}" dt="2022-07-14T08:45:09.016" v="5654" actId="790"/>
          <ac:spMkLst>
            <pc:docMk/>
            <pc:sldMk cId="3250581116" sldId="483"/>
            <ac:spMk id="7204" creationId="{B59546E4-3CAF-4089-BB70-E73FA766AFCC}"/>
          </ac:spMkLst>
        </pc:spChg>
        <pc:spChg chg="mod">
          <ac:chgData name="Kolakowski, Artur" userId="9c34c8cc-b1df-44f6-bea5-dcf7a54ee35f" providerId="ADAL" clId="{19970B13-E101-4117-9908-6E061F982644}" dt="2022-07-14T08:45:09.018" v="5655" actId="790"/>
          <ac:spMkLst>
            <pc:docMk/>
            <pc:sldMk cId="3250581116" sldId="483"/>
            <ac:spMk id="7205" creationId="{0DB627A3-D1CF-49FB-BC80-F868BDD686B9}"/>
          </ac:spMkLst>
        </pc:spChg>
        <pc:spChg chg="mod">
          <ac:chgData name="Kolakowski, Artur" userId="9c34c8cc-b1df-44f6-bea5-dcf7a54ee35f" providerId="ADAL" clId="{19970B13-E101-4117-9908-6E061F982644}" dt="2022-07-14T08:45:09.018" v="5656" actId="790"/>
          <ac:spMkLst>
            <pc:docMk/>
            <pc:sldMk cId="3250581116" sldId="483"/>
            <ac:spMk id="7206" creationId="{3381775C-B9DB-4C28-BF12-BDED53121A93}"/>
          </ac:spMkLst>
        </pc:spChg>
        <pc:spChg chg="mod">
          <ac:chgData name="Kolakowski, Artur" userId="9c34c8cc-b1df-44f6-bea5-dcf7a54ee35f" providerId="ADAL" clId="{19970B13-E101-4117-9908-6E061F982644}" dt="2022-07-14T08:45:09.018" v="5657" actId="790"/>
          <ac:spMkLst>
            <pc:docMk/>
            <pc:sldMk cId="3250581116" sldId="483"/>
            <ac:spMk id="7207" creationId="{E9250130-A241-4215-B59E-AF24C9FCCEDB}"/>
          </ac:spMkLst>
        </pc:spChg>
        <pc:spChg chg="mod">
          <ac:chgData name="Kolakowski, Artur" userId="9c34c8cc-b1df-44f6-bea5-dcf7a54ee35f" providerId="ADAL" clId="{19970B13-E101-4117-9908-6E061F982644}" dt="2022-07-14T08:45:09.018" v="5658" actId="790"/>
          <ac:spMkLst>
            <pc:docMk/>
            <pc:sldMk cId="3250581116" sldId="483"/>
            <ac:spMk id="7208" creationId="{3A73EE5D-5AA9-4B76-B1EF-B092C736C297}"/>
          </ac:spMkLst>
        </pc:spChg>
        <pc:spChg chg="mod">
          <ac:chgData name="Kolakowski, Artur" userId="9c34c8cc-b1df-44f6-bea5-dcf7a54ee35f" providerId="ADAL" clId="{19970B13-E101-4117-9908-6E061F982644}" dt="2022-07-14T08:45:09.018" v="5659" actId="790"/>
          <ac:spMkLst>
            <pc:docMk/>
            <pc:sldMk cId="3250581116" sldId="483"/>
            <ac:spMk id="7209" creationId="{4F9D13F9-DCFB-44E7-8928-1DA5F0DB71A4}"/>
          </ac:spMkLst>
        </pc:spChg>
        <pc:spChg chg="mod">
          <ac:chgData name="Kolakowski, Artur" userId="9c34c8cc-b1df-44f6-bea5-dcf7a54ee35f" providerId="ADAL" clId="{19970B13-E101-4117-9908-6E061F982644}" dt="2022-07-14T08:45:09.026" v="5660" actId="790"/>
          <ac:spMkLst>
            <pc:docMk/>
            <pc:sldMk cId="3250581116" sldId="483"/>
            <ac:spMk id="7210" creationId="{BC696754-D8DB-41DB-A6D0-1FDD18ACE8B9}"/>
          </ac:spMkLst>
        </pc:spChg>
        <pc:spChg chg="mod">
          <ac:chgData name="Kolakowski, Artur" userId="9c34c8cc-b1df-44f6-bea5-dcf7a54ee35f" providerId="ADAL" clId="{19970B13-E101-4117-9908-6E061F982644}" dt="2022-07-14T08:45:09.028" v="5661" actId="790"/>
          <ac:spMkLst>
            <pc:docMk/>
            <pc:sldMk cId="3250581116" sldId="483"/>
            <ac:spMk id="7211" creationId="{C4020EC8-C7DE-4AC7-B158-18F9F21A05F4}"/>
          </ac:spMkLst>
        </pc:spChg>
        <pc:spChg chg="mod">
          <ac:chgData name="Kolakowski, Artur" userId="9c34c8cc-b1df-44f6-bea5-dcf7a54ee35f" providerId="ADAL" clId="{19970B13-E101-4117-9908-6E061F982644}" dt="2022-07-14T08:45:09.028" v="5662" actId="790"/>
          <ac:spMkLst>
            <pc:docMk/>
            <pc:sldMk cId="3250581116" sldId="483"/>
            <ac:spMk id="7212" creationId="{99068A8D-21AC-4BA0-B266-8B2B4C062A21}"/>
          </ac:spMkLst>
        </pc:spChg>
        <pc:spChg chg="mod">
          <ac:chgData name="Kolakowski, Artur" userId="9c34c8cc-b1df-44f6-bea5-dcf7a54ee35f" providerId="ADAL" clId="{19970B13-E101-4117-9908-6E061F982644}" dt="2022-07-14T08:45:09.028" v="5663" actId="790"/>
          <ac:spMkLst>
            <pc:docMk/>
            <pc:sldMk cId="3250581116" sldId="483"/>
            <ac:spMk id="7213" creationId="{8A45CE7F-D289-45EA-AAE0-9FECF272BE43}"/>
          </ac:spMkLst>
        </pc:spChg>
        <pc:spChg chg="mod">
          <ac:chgData name="Kolakowski, Artur" userId="9c34c8cc-b1df-44f6-bea5-dcf7a54ee35f" providerId="ADAL" clId="{19970B13-E101-4117-9908-6E061F982644}" dt="2022-07-14T08:45:09.028" v="5664" actId="790"/>
          <ac:spMkLst>
            <pc:docMk/>
            <pc:sldMk cId="3250581116" sldId="483"/>
            <ac:spMk id="7214" creationId="{C98C2709-95F1-4980-8E4B-51054C803A56}"/>
          </ac:spMkLst>
        </pc:spChg>
        <pc:spChg chg="mod">
          <ac:chgData name="Kolakowski, Artur" userId="9c34c8cc-b1df-44f6-bea5-dcf7a54ee35f" providerId="ADAL" clId="{19970B13-E101-4117-9908-6E061F982644}" dt="2022-07-14T08:45:09.028" v="5665" actId="790"/>
          <ac:spMkLst>
            <pc:docMk/>
            <pc:sldMk cId="3250581116" sldId="483"/>
            <ac:spMk id="7215" creationId="{BACB0518-24B4-4286-B812-3C40380E69F3}"/>
          </ac:spMkLst>
        </pc:spChg>
        <pc:spChg chg="mod">
          <ac:chgData name="Kolakowski, Artur" userId="9c34c8cc-b1df-44f6-bea5-dcf7a54ee35f" providerId="ADAL" clId="{19970B13-E101-4117-9908-6E061F982644}" dt="2022-07-14T08:45:09.036" v="5666" actId="790"/>
          <ac:spMkLst>
            <pc:docMk/>
            <pc:sldMk cId="3250581116" sldId="483"/>
            <ac:spMk id="7216" creationId="{C2E132AF-B154-45C9-81CB-3ACA21B07DDB}"/>
          </ac:spMkLst>
        </pc:spChg>
        <pc:spChg chg="mod">
          <ac:chgData name="Kolakowski, Artur" userId="9c34c8cc-b1df-44f6-bea5-dcf7a54ee35f" providerId="ADAL" clId="{19970B13-E101-4117-9908-6E061F982644}" dt="2022-07-14T08:45:09.038" v="5667" actId="790"/>
          <ac:spMkLst>
            <pc:docMk/>
            <pc:sldMk cId="3250581116" sldId="483"/>
            <ac:spMk id="7217" creationId="{272EA1C9-ADE2-4A8F-9806-9883C66B76E5}"/>
          </ac:spMkLst>
        </pc:spChg>
        <pc:spChg chg="mod">
          <ac:chgData name="Kolakowski, Artur" userId="9c34c8cc-b1df-44f6-bea5-dcf7a54ee35f" providerId="ADAL" clId="{19970B13-E101-4117-9908-6E061F982644}" dt="2022-07-14T08:45:09.038" v="5668" actId="790"/>
          <ac:spMkLst>
            <pc:docMk/>
            <pc:sldMk cId="3250581116" sldId="483"/>
            <ac:spMk id="7218" creationId="{DC933822-855A-42BE-8EC2-022FCEFA7326}"/>
          </ac:spMkLst>
        </pc:spChg>
        <pc:spChg chg="mod">
          <ac:chgData name="Kolakowski, Artur" userId="9c34c8cc-b1df-44f6-bea5-dcf7a54ee35f" providerId="ADAL" clId="{19970B13-E101-4117-9908-6E061F982644}" dt="2022-07-14T08:45:09.038" v="5669" actId="790"/>
          <ac:spMkLst>
            <pc:docMk/>
            <pc:sldMk cId="3250581116" sldId="483"/>
            <ac:spMk id="7219" creationId="{BB1C7820-9F26-4C8A-9DF4-B34C04293240}"/>
          </ac:spMkLst>
        </pc:spChg>
        <pc:spChg chg="mod">
          <ac:chgData name="Kolakowski, Artur" userId="9c34c8cc-b1df-44f6-bea5-dcf7a54ee35f" providerId="ADAL" clId="{19970B13-E101-4117-9908-6E061F982644}" dt="2022-07-14T08:45:09.038" v="5670" actId="790"/>
          <ac:spMkLst>
            <pc:docMk/>
            <pc:sldMk cId="3250581116" sldId="483"/>
            <ac:spMk id="7220" creationId="{6EB7548E-7FCA-441C-9CA2-5EF921824CA3}"/>
          </ac:spMkLst>
        </pc:spChg>
        <pc:spChg chg="mod">
          <ac:chgData name="Kolakowski, Artur" userId="9c34c8cc-b1df-44f6-bea5-dcf7a54ee35f" providerId="ADAL" clId="{19970B13-E101-4117-9908-6E061F982644}" dt="2022-07-14T08:45:09.038" v="5671" actId="790"/>
          <ac:spMkLst>
            <pc:docMk/>
            <pc:sldMk cId="3250581116" sldId="483"/>
            <ac:spMk id="7221" creationId="{CAE17B67-492A-434C-86B5-8838395C6080}"/>
          </ac:spMkLst>
        </pc:spChg>
        <pc:spChg chg="mod">
          <ac:chgData name="Kolakowski, Artur" userId="9c34c8cc-b1df-44f6-bea5-dcf7a54ee35f" providerId="ADAL" clId="{19970B13-E101-4117-9908-6E061F982644}" dt="2022-07-14T08:45:09.046" v="5672" actId="790"/>
          <ac:spMkLst>
            <pc:docMk/>
            <pc:sldMk cId="3250581116" sldId="483"/>
            <ac:spMk id="7222" creationId="{670F9C09-26F0-4D8E-8725-64C0D24C7C53}"/>
          </ac:spMkLst>
        </pc:spChg>
        <pc:spChg chg="mod">
          <ac:chgData name="Kolakowski, Artur" userId="9c34c8cc-b1df-44f6-bea5-dcf7a54ee35f" providerId="ADAL" clId="{19970B13-E101-4117-9908-6E061F982644}" dt="2022-07-14T08:45:09.046" v="5673" actId="790"/>
          <ac:spMkLst>
            <pc:docMk/>
            <pc:sldMk cId="3250581116" sldId="483"/>
            <ac:spMk id="7223" creationId="{A476E355-6A61-4F5C-97C9-A98AA4023B65}"/>
          </ac:spMkLst>
        </pc:spChg>
        <pc:spChg chg="mod">
          <ac:chgData name="Kolakowski, Artur" userId="9c34c8cc-b1df-44f6-bea5-dcf7a54ee35f" providerId="ADAL" clId="{19970B13-E101-4117-9908-6E061F982644}" dt="2022-07-14T08:45:09.048" v="5674" actId="790"/>
          <ac:spMkLst>
            <pc:docMk/>
            <pc:sldMk cId="3250581116" sldId="483"/>
            <ac:spMk id="7224" creationId="{43481720-1B03-4F1C-83A6-005CD6630C2F}"/>
          </ac:spMkLst>
        </pc:spChg>
        <pc:spChg chg="mod">
          <ac:chgData name="Kolakowski, Artur" userId="9c34c8cc-b1df-44f6-bea5-dcf7a54ee35f" providerId="ADAL" clId="{19970B13-E101-4117-9908-6E061F982644}" dt="2022-07-14T08:45:09.048" v="5675" actId="790"/>
          <ac:spMkLst>
            <pc:docMk/>
            <pc:sldMk cId="3250581116" sldId="483"/>
            <ac:spMk id="7225" creationId="{0714961B-7514-4A97-8C5B-D144E7D25FA3}"/>
          </ac:spMkLst>
        </pc:spChg>
        <pc:spChg chg="mod">
          <ac:chgData name="Kolakowski, Artur" userId="9c34c8cc-b1df-44f6-bea5-dcf7a54ee35f" providerId="ADAL" clId="{19970B13-E101-4117-9908-6E061F982644}" dt="2022-07-14T08:45:09.048" v="5676" actId="790"/>
          <ac:spMkLst>
            <pc:docMk/>
            <pc:sldMk cId="3250581116" sldId="483"/>
            <ac:spMk id="7226" creationId="{4585351C-7157-49F8-B7E6-1770438B08BB}"/>
          </ac:spMkLst>
        </pc:spChg>
        <pc:spChg chg="mod">
          <ac:chgData name="Kolakowski, Artur" userId="9c34c8cc-b1df-44f6-bea5-dcf7a54ee35f" providerId="ADAL" clId="{19970B13-E101-4117-9908-6E061F982644}" dt="2022-07-14T08:45:09.048" v="5677" actId="790"/>
          <ac:spMkLst>
            <pc:docMk/>
            <pc:sldMk cId="3250581116" sldId="483"/>
            <ac:spMk id="7227" creationId="{AFC9EC5A-5A27-4F02-8C3A-CF5631393C89}"/>
          </ac:spMkLst>
        </pc:spChg>
        <pc:spChg chg="mod">
          <ac:chgData name="Kolakowski, Artur" userId="9c34c8cc-b1df-44f6-bea5-dcf7a54ee35f" providerId="ADAL" clId="{19970B13-E101-4117-9908-6E061F982644}" dt="2022-07-14T08:45:09.048" v="5678" actId="790"/>
          <ac:spMkLst>
            <pc:docMk/>
            <pc:sldMk cId="3250581116" sldId="483"/>
            <ac:spMk id="7228" creationId="{83CBD078-2458-4A55-822E-5B6AA62F6D1E}"/>
          </ac:spMkLst>
        </pc:spChg>
        <pc:spChg chg="mod">
          <ac:chgData name="Kolakowski, Artur" userId="9c34c8cc-b1df-44f6-bea5-dcf7a54ee35f" providerId="ADAL" clId="{19970B13-E101-4117-9908-6E061F982644}" dt="2022-07-14T08:45:09.057" v="5679" actId="790"/>
          <ac:spMkLst>
            <pc:docMk/>
            <pc:sldMk cId="3250581116" sldId="483"/>
            <ac:spMk id="7229" creationId="{AED24AC3-31D3-4BA0-A52F-E62FF06951AD}"/>
          </ac:spMkLst>
        </pc:spChg>
        <pc:spChg chg="mod">
          <ac:chgData name="Kolakowski, Artur" userId="9c34c8cc-b1df-44f6-bea5-dcf7a54ee35f" providerId="ADAL" clId="{19970B13-E101-4117-9908-6E061F982644}" dt="2022-07-14T08:45:09.059" v="5680" actId="790"/>
          <ac:spMkLst>
            <pc:docMk/>
            <pc:sldMk cId="3250581116" sldId="483"/>
            <ac:spMk id="7230" creationId="{9EA0A9CA-D2C3-43BE-81DC-091AA8AA468A}"/>
          </ac:spMkLst>
        </pc:spChg>
        <pc:spChg chg="mod">
          <ac:chgData name="Kolakowski, Artur" userId="9c34c8cc-b1df-44f6-bea5-dcf7a54ee35f" providerId="ADAL" clId="{19970B13-E101-4117-9908-6E061F982644}" dt="2022-07-14T08:45:09.059" v="5681" actId="790"/>
          <ac:spMkLst>
            <pc:docMk/>
            <pc:sldMk cId="3250581116" sldId="483"/>
            <ac:spMk id="7231" creationId="{586D272D-6C1D-4F86-9314-D0288809FD16}"/>
          </ac:spMkLst>
        </pc:spChg>
        <pc:spChg chg="mod">
          <ac:chgData name="Kolakowski, Artur" userId="9c34c8cc-b1df-44f6-bea5-dcf7a54ee35f" providerId="ADAL" clId="{19970B13-E101-4117-9908-6E061F982644}" dt="2022-07-14T08:45:09.059" v="5682" actId="790"/>
          <ac:spMkLst>
            <pc:docMk/>
            <pc:sldMk cId="3250581116" sldId="483"/>
            <ac:spMk id="7232" creationId="{042B90F1-E498-4C79-97A2-2F595772EB3B}"/>
          </ac:spMkLst>
        </pc:spChg>
        <pc:spChg chg="mod">
          <ac:chgData name="Kolakowski, Artur" userId="9c34c8cc-b1df-44f6-bea5-dcf7a54ee35f" providerId="ADAL" clId="{19970B13-E101-4117-9908-6E061F982644}" dt="2022-07-14T08:45:09.059" v="5683" actId="790"/>
          <ac:spMkLst>
            <pc:docMk/>
            <pc:sldMk cId="3250581116" sldId="483"/>
            <ac:spMk id="7233" creationId="{FDBD743D-EDEE-4E6C-A572-CB99DBC51AF7}"/>
          </ac:spMkLst>
        </pc:spChg>
        <pc:spChg chg="mod">
          <ac:chgData name="Kolakowski, Artur" userId="9c34c8cc-b1df-44f6-bea5-dcf7a54ee35f" providerId="ADAL" clId="{19970B13-E101-4117-9908-6E061F982644}" dt="2022-07-14T08:45:09.059" v="5684" actId="790"/>
          <ac:spMkLst>
            <pc:docMk/>
            <pc:sldMk cId="3250581116" sldId="483"/>
            <ac:spMk id="7234" creationId="{02EEBDA6-52D0-4B91-B08A-06784FF7F6A3}"/>
          </ac:spMkLst>
        </pc:spChg>
        <pc:spChg chg="mod">
          <ac:chgData name="Kolakowski, Artur" userId="9c34c8cc-b1df-44f6-bea5-dcf7a54ee35f" providerId="ADAL" clId="{19970B13-E101-4117-9908-6E061F982644}" dt="2022-07-14T08:45:09.067" v="5685" actId="790"/>
          <ac:spMkLst>
            <pc:docMk/>
            <pc:sldMk cId="3250581116" sldId="483"/>
            <ac:spMk id="7235" creationId="{7EF2CBF1-87D7-48A3-ACAA-A7258F2E2C6E}"/>
          </ac:spMkLst>
        </pc:spChg>
        <pc:spChg chg="mod">
          <ac:chgData name="Kolakowski, Artur" userId="9c34c8cc-b1df-44f6-bea5-dcf7a54ee35f" providerId="ADAL" clId="{19970B13-E101-4117-9908-6E061F982644}" dt="2022-07-14T08:45:09.069" v="5686" actId="790"/>
          <ac:spMkLst>
            <pc:docMk/>
            <pc:sldMk cId="3250581116" sldId="483"/>
            <ac:spMk id="7236" creationId="{1DD823EF-D975-46CB-B5D6-F1138DB02E3A}"/>
          </ac:spMkLst>
        </pc:spChg>
        <pc:spChg chg="mod">
          <ac:chgData name="Kolakowski, Artur" userId="9c34c8cc-b1df-44f6-bea5-dcf7a54ee35f" providerId="ADAL" clId="{19970B13-E101-4117-9908-6E061F982644}" dt="2022-07-14T08:45:09.069" v="5687" actId="790"/>
          <ac:spMkLst>
            <pc:docMk/>
            <pc:sldMk cId="3250581116" sldId="483"/>
            <ac:spMk id="7237" creationId="{214308F5-5469-4ED1-B967-8387E813CE68}"/>
          </ac:spMkLst>
        </pc:spChg>
        <pc:spChg chg="mod">
          <ac:chgData name="Kolakowski, Artur" userId="9c34c8cc-b1df-44f6-bea5-dcf7a54ee35f" providerId="ADAL" clId="{19970B13-E101-4117-9908-6E061F982644}" dt="2022-07-14T08:45:09.069" v="5688" actId="790"/>
          <ac:spMkLst>
            <pc:docMk/>
            <pc:sldMk cId="3250581116" sldId="483"/>
            <ac:spMk id="7238" creationId="{6CB719D2-8B99-4B8E-A012-1C5612373911}"/>
          </ac:spMkLst>
        </pc:spChg>
        <pc:spChg chg="mod">
          <ac:chgData name="Kolakowski, Artur" userId="9c34c8cc-b1df-44f6-bea5-dcf7a54ee35f" providerId="ADAL" clId="{19970B13-E101-4117-9908-6E061F982644}" dt="2022-07-14T08:45:09.069" v="5689" actId="790"/>
          <ac:spMkLst>
            <pc:docMk/>
            <pc:sldMk cId="3250581116" sldId="483"/>
            <ac:spMk id="7239" creationId="{EDE081F5-8BB7-4D75-984A-C6E01B9F3738}"/>
          </ac:spMkLst>
        </pc:spChg>
        <pc:spChg chg="mod">
          <ac:chgData name="Kolakowski, Artur" userId="9c34c8cc-b1df-44f6-bea5-dcf7a54ee35f" providerId="ADAL" clId="{19970B13-E101-4117-9908-6E061F982644}" dt="2022-07-14T08:45:09.069" v="5690" actId="790"/>
          <ac:spMkLst>
            <pc:docMk/>
            <pc:sldMk cId="3250581116" sldId="483"/>
            <ac:spMk id="7240" creationId="{CA3444B6-1D90-4F41-B8BE-EFE3C60A5665}"/>
          </ac:spMkLst>
        </pc:spChg>
        <pc:spChg chg="mod">
          <ac:chgData name="Kolakowski, Artur" userId="9c34c8cc-b1df-44f6-bea5-dcf7a54ee35f" providerId="ADAL" clId="{19970B13-E101-4117-9908-6E061F982644}" dt="2022-07-14T08:45:09.077" v="5691" actId="790"/>
          <ac:spMkLst>
            <pc:docMk/>
            <pc:sldMk cId="3250581116" sldId="483"/>
            <ac:spMk id="7241" creationId="{6BD1519B-7B9E-4BA7-8D7E-A43F175DE8F4}"/>
          </ac:spMkLst>
        </pc:spChg>
        <pc:spChg chg="mod">
          <ac:chgData name="Kolakowski, Artur" userId="9c34c8cc-b1df-44f6-bea5-dcf7a54ee35f" providerId="ADAL" clId="{19970B13-E101-4117-9908-6E061F982644}" dt="2022-07-14T08:45:09.079" v="5692" actId="790"/>
          <ac:spMkLst>
            <pc:docMk/>
            <pc:sldMk cId="3250581116" sldId="483"/>
            <ac:spMk id="7242" creationId="{EFEAFD4B-F71C-437F-A4A7-E5C3999A21D2}"/>
          </ac:spMkLst>
        </pc:spChg>
        <pc:spChg chg="mod">
          <ac:chgData name="Kolakowski, Artur" userId="9c34c8cc-b1df-44f6-bea5-dcf7a54ee35f" providerId="ADAL" clId="{19970B13-E101-4117-9908-6E061F982644}" dt="2022-07-14T08:45:09.079" v="5693" actId="790"/>
          <ac:spMkLst>
            <pc:docMk/>
            <pc:sldMk cId="3250581116" sldId="483"/>
            <ac:spMk id="7243" creationId="{AF648710-825C-4ACB-A99D-2086F2EBD77C}"/>
          </ac:spMkLst>
        </pc:spChg>
        <pc:spChg chg="mod">
          <ac:chgData name="Kolakowski, Artur" userId="9c34c8cc-b1df-44f6-bea5-dcf7a54ee35f" providerId="ADAL" clId="{19970B13-E101-4117-9908-6E061F982644}" dt="2022-07-14T08:45:09.079" v="5694" actId="790"/>
          <ac:spMkLst>
            <pc:docMk/>
            <pc:sldMk cId="3250581116" sldId="483"/>
            <ac:spMk id="7244" creationId="{87779C92-025B-45AC-A200-D91D8AC59E79}"/>
          </ac:spMkLst>
        </pc:spChg>
        <pc:spChg chg="mod">
          <ac:chgData name="Kolakowski, Artur" userId="9c34c8cc-b1df-44f6-bea5-dcf7a54ee35f" providerId="ADAL" clId="{19970B13-E101-4117-9908-6E061F982644}" dt="2022-07-14T08:45:09.079" v="5695" actId="790"/>
          <ac:spMkLst>
            <pc:docMk/>
            <pc:sldMk cId="3250581116" sldId="483"/>
            <ac:spMk id="7245" creationId="{3C9411E2-B072-40DD-8D02-57116002CB78}"/>
          </ac:spMkLst>
        </pc:spChg>
        <pc:spChg chg="mod">
          <ac:chgData name="Kolakowski, Artur" userId="9c34c8cc-b1df-44f6-bea5-dcf7a54ee35f" providerId="ADAL" clId="{19970B13-E101-4117-9908-6E061F982644}" dt="2022-07-14T08:45:09.087" v="5696" actId="790"/>
          <ac:spMkLst>
            <pc:docMk/>
            <pc:sldMk cId="3250581116" sldId="483"/>
            <ac:spMk id="7246" creationId="{53F350D4-09F9-47E2-932F-95C7460FD7A5}"/>
          </ac:spMkLst>
        </pc:spChg>
        <pc:spChg chg="mod">
          <ac:chgData name="Kolakowski, Artur" userId="9c34c8cc-b1df-44f6-bea5-dcf7a54ee35f" providerId="ADAL" clId="{19970B13-E101-4117-9908-6E061F982644}" dt="2022-07-14T08:45:09.090" v="5697" actId="790"/>
          <ac:spMkLst>
            <pc:docMk/>
            <pc:sldMk cId="3250581116" sldId="483"/>
            <ac:spMk id="7247" creationId="{EEF25EFA-9CC3-4FD5-BBAE-5824C582BCE4}"/>
          </ac:spMkLst>
        </pc:spChg>
        <pc:spChg chg="mod">
          <ac:chgData name="Kolakowski, Artur" userId="9c34c8cc-b1df-44f6-bea5-dcf7a54ee35f" providerId="ADAL" clId="{19970B13-E101-4117-9908-6E061F982644}" dt="2022-07-14T08:45:09.090" v="5698" actId="790"/>
          <ac:spMkLst>
            <pc:docMk/>
            <pc:sldMk cId="3250581116" sldId="483"/>
            <ac:spMk id="7248" creationId="{798ECAB8-88F2-43A4-90DC-EC65422104F3}"/>
          </ac:spMkLst>
        </pc:spChg>
        <pc:spChg chg="mod">
          <ac:chgData name="Kolakowski, Artur" userId="9c34c8cc-b1df-44f6-bea5-dcf7a54ee35f" providerId="ADAL" clId="{19970B13-E101-4117-9908-6E061F982644}" dt="2022-07-14T08:45:09.090" v="5699" actId="790"/>
          <ac:spMkLst>
            <pc:docMk/>
            <pc:sldMk cId="3250581116" sldId="483"/>
            <ac:spMk id="7249" creationId="{D1D08662-89FA-41F1-9D20-608136441FCA}"/>
          </ac:spMkLst>
        </pc:spChg>
        <pc:spChg chg="mod">
          <ac:chgData name="Kolakowski, Artur" userId="9c34c8cc-b1df-44f6-bea5-dcf7a54ee35f" providerId="ADAL" clId="{19970B13-E101-4117-9908-6E061F982644}" dt="2022-07-14T08:45:09.090" v="5700" actId="790"/>
          <ac:spMkLst>
            <pc:docMk/>
            <pc:sldMk cId="3250581116" sldId="483"/>
            <ac:spMk id="7250" creationId="{B3A95921-16AC-4BF4-8BDD-1052BB897B98}"/>
          </ac:spMkLst>
        </pc:spChg>
        <pc:spChg chg="mod">
          <ac:chgData name="Kolakowski, Artur" userId="9c34c8cc-b1df-44f6-bea5-dcf7a54ee35f" providerId="ADAL" clId="{19970B13-E101-4117-9908-6E061F982644}" dt="2022-07-14T08:45:09.090" v="5701" actId="790"/>
          <ac:spMkLst>
            <pc:docMk/>
            <pc:sldMk cId="3250581116" sldId="483"/>
            <ac:spMk id="7251" creationId="{B27E3117-C8EA-4CD5-94DB-60A99EF10FD0}"/>
          </ac:spMkLst>
        </pc:spChg>
        <pc:spChg chg="mod">
          <ac:chgData name="Kolakowski, Artur" userId="9c34c8cc-b1df-44f6-bea5-dcf7a54ee35f" providerId="ADAL" clId="{19970B13-E101-4117-9908-6E061F982644}" dt="2022-07-14T08:45:09.090" v="5702" actId="790"/>
          <ac:spMkLst>
            <pc:docMk/>
            <pc:sldMk cId="3250581116" sldId="483"/>
            <ac:spMk id="7252" creationId="{944FD22A-4259-4F39-B67D-8D3BC73D7B5F}"/>
          </ac:spMkLst>
        </pc:spChg>
        <pc:spChg chg="mod">
          <ac:chgData name="Kolakowski, Artur" userId="9c34c8cc-b1df-44f6-bea5-dcf7a54ee35f" providerId="ADAL" clId="{19970B13-E101-4117-9908-6E061F982644}" dt="2022-07-14T08:45:09.098" v="5703" actId="790"/>
          <ac:spMkLst>
            <pc:docMk/>
            <pc:sldMk cId="3250581116" sldId="483"/>
            <ac:spMk id="7253" creationId="{1ED06401-53B5-4AAE-B02D-669B6356CDA9}"/>
          </ac:spMkLst>
        </pc:spChg>
        <pc:spChg chg="mod">
          <ac:chgData name="Kolakowski, Artur" userId="9c34c8cc-b1df-44f6-bea5-dcf7a54ee35f" providerId="ADAL" clId="{19970B13-E101-4117-9908-6E061F982644}" dt="2022-07-14T08:45:09.100" v="5704" actId="790"/>
          <ac:spMkLst>
            <pc:docMk/>
            <pc:sldMk cId="3250581116" sldId="483"/>
            <ac:spMk id="7254" creationId="{3167ED9E-B382-45E0-B838-1B42CAFAE915}"/>
          </ac:spMkLst>
        </pc:spChg>
        <pc:spChg chg="mod">
          <ac:chgData name="Kolakowski, Artur" userId="9c34c8cc-b1df-44f6-bea5-dcf7a54ee35f" providerId="ADAL" clId="{19970B13-E101-4117-9908-6E061F982644}" dt="2022-07-14T08:45:09.100" v="5705" actId="790"/>
          <ac:spMkLst>
            <pc:docMk/>
            <pc:sldMk cId="3250581116" sldId="483"/>
            <ac:spMk id="7255" creationId="{6C343E84-A2C9-4917-AC47-0D091225953E}"/>
          </ac:spMkLst>
        </pc:spChg>
        <pc:spChg chg="mod">
          <ac:chgData name="Kolakowski, Artur" userId="9c34c8cc-b1df-44f6-bea5-dcf7a54ee35f" providerId="ADAL" clId="{19970B13-E101-4117-9908-6E061F982644}" dt="2022-07-14T08:45:09.100" v="5706" actId="790"/>
          <ac:spMkLst>
            <pc:docMk/>
            <pc:sldMk cId="3250581116" sldId="483"/>
            <ac:spMk id="7256" creationId="{0F69419B-75FE-44D2-927D-ED1ACA7BCA1E}"/>
          </ac:spMkLst>
        </pc:spChg>
        <pc:spChg chg="mod">
          <ac:chgData name="Kolakowski, Artur" userId="9c34c8cc-b1df-44f6-bea5-dcf7a54ee35f" providerId="ADAL" clId="{19970B13-E101-4117-9908-6E061F982644}" dt="2022-07-14T08:45:09.100" v="5707" actId="790"/>
          <ac:spMkLst>
            <pc:docMk/>
            <pc:sldMk cId="3250581116" sldId="483"/>
            <ac:spMk id="7257" creationId="{40B402F9-B868-4611-837F-8761EFDF65E0}"/>
          </ac:spMkLst>
        </pc:spChg>
        <pc:spChg chg="mod">
          <ac:chgData name="Kolakowski, Artur" userId="9c34c8cc-b1df-44f6-bea5-dcf7a54ee35f" providerId="ADAL" clId="{19970B13-E101-4117-9908-6E061F982644}" dt="2022-07-14T08:45:09.108" v="5708" actId="790"/>
          <ac:spMkLst>
            <pc:docMk/>
            <pc:sldMk cId="3250581116" sldId="483"/>
            <ac:spMk id="7258" creationId="{C4E0507F-FEF6-4C1F-AD67-1EE3133D7DA2}"/>
          </ac:spMkLst>
        </pc:spChg>
        <pc:spChg chg="mod">
          <ac:chgData name="Kolakowski, Artur" userId="9c34c8cc-b1df-44f6-bea5-dcf7a54ee35f" providerId="ADAL" clId="{19970B13-E101-4117-9908-6E061F982644}" dt="2022-07-14T08:45:09.110" v="5709" actId="790"/>
          <ac:spMkLst>
            <pc:docMk/>
            <pc:sldMk cId="3250581116" sldId="483"/>
            <ac:spMk id="7259" creationId="{71BD19E3-2768-4AD6-9CFC-C43EAA87CF13}"/>
          </ac:spMkLst>
        </pc:spChg>
        <pc:spChg chg="mod">
          <ac:chgData name="Kolakowski, Artur" userId="9c34c8cc-b1df-44f6-bea5-dcf7a54ee35f" providerId="ADAL" clId="{19970B13-E101-4117-9908-6E061F982644}" dt="2022-07-14T08:45:09.110" v="5710" actId="790"/>
          <ac:spMkLst>
            <pc:docMk/>
            <pc:sldMk cId="3250581116" sldId="483"/>
            <ac:spMk id="7260" creationId="{414A7E19-B574-40BE-B5E4-14DDBB0BFB10}"/>
          </ac:spMkLst>
        </pc:spChg>
        <pc:spChg chg="mod">
          <ac:chgData name="Kolakowski, Artur" userId="9c34c8cc-b1df-44f6-bea5-dcf7a54ee35f" providerId="ADAL" clId="{19970B13-E101-4117-9908-6E061F982644}" dt="2022-07-14T08:45:09.110" v="5711" actId="790"/>
          <ac:spMkLst>
            <pc:docMk/>
            <pc:sldMk cId="3250581116" sldId="483"/>
            <ac:spMk id="7261" creationId="{CC70FA51-D089-4C41-81A6-53CC51962F7A}"/>
          </ac:spMkLst>
        </pc:spChg>
        <pc:spChg chg="mod">
          <ac:chgData name="Kolakowski, Artur" userId="9c34c8cc-b1df-44f6-bea5-dcf7a54ee35f" providerId="ADAL" clId="{19970B13-E101-4117-9908-6E061F982644}" dt="2022-07-14T08:45:09.110" v="5712" actId="790"/>
          <ac:spMkLst>
            <pc:docMk/>
            <pc:sldMk cId="3250581116" sldId="483"/>
            <ac:spMk id="7262" creationId="{7368DCF3-C399-494D-A471-22CEACF2F20F}"/>
          </ac:spMkLst>
        </pc:spChg>
        <pc:spChg chg="mod">
          <ac:chgData name="Kolakowski, Artur" userId="9c34c8cc-b1df-44f6-bea5-dcf7a54ee35f" providerId="ADAL" clId="{19970B13-E101-4117-9908-6E061F982644}" dt="2022-07-14T08:45:09.110" v="5713" actId="790"/>
          <ac:spMkLst>
            <pc:docMk/>
            <pc:sldMk cId="3250581116" sldId="483"/>
            <ac:spMk id="7263" creationId="{8EB75056-B163-4AFE-B28D-7F5628EDF751}"/>
          </ac:spMkLst>
        </pc:spChg>
        <pc:spChg chg="mod">
          <ac:chgData name="Kolakowski, Artur" userId="9c34c8cc-b1df-44f6-bea5-dcf7a54ee35f" providerId="ADAL" clId="{19970B13-E101-4117-9908-6E061F982644}" dt="2022-07-14T08:45:09.118" v="5714" actId="790"/>
          <ac:spMkLst>
            <pc:docMk/>
            <pc:sldMk cId="3250581116" sldId="483"/>
            <ac:spMk id="7264" creationId="{3505EF26-ED13-4177-A570-168EF15FB525}"/>
          </ac:spMkLst>
        </pc:spChg>
        <pc:spChg chg="mod">
          <ac:chgData name="Kolakowski, Artur" userId="9c34c8cc-b1df-44f6-bea5-dcf7a54ee35f" providerId="ADAL" clId="{19970B13-E101-4117-9908-6E061F982644}" dt="2022-07-14T08:45:09.120" v="5715" actId="790"/>
          <ac:spMkLst>
            <pc:docMk/>
            <pc:sldMk cId="3250581116" sldId="483"/>
            <ac:spMk id="7265" creationId="{8129CE45-4411-4959-BD4C-D9863E7DEFB6}"/>
          </ac:spMkLst>
        </pc:spChg>
        <pc:spChg chg="mod">
          <ac:chgData name="Kolakowski, Artur" userId="9c34c8cc-b1df-44f6-bea5-dcf7a54ee35f" providerId="ADAL" clId="{19970B13-E101-4117-9908-6E061F982644}" dt="2022-07-14T08:45:09.120" v="5716" actId="790"/>
          <ac:spMkLst>
            <pc:docMk/>
            <pc:sldMk cId="3250581116" sldId="483"/>
            <ac:spMk id="7266" creationId="{C2B0BAA5-B909-4DD5-BF6E-EFDC0E4DC47D}"/>
          </ac:spMkLst>
        </pc:spChg>
        <pc:spChg chg="mod">
          <ac:chgData name="Kolakowski, Artur" userId="9c34c8cc-b1df-44f6-bea5-dcf7a54ee35f" providerId="ADAL" clId="{19970B13-E101-4117-9908-6E061F982644}" dt="2022-07-14T08:45:09.120" v="5717" actId="790"/>
          <ac:spMkLst>
            <pc:docMk/>
            <pc:sldMk cId="3250581116" sldId="483"/>
            <ac:spMk id="7267" creationId="{F42FFD7E-16C3-411A-96A1-D7AD8D291570}"/>
          </ac:spMkLst>
        </pc:spChg>
        <pc:spChg chg="mod">
          <ac:chgData name="Kolakowski, Artur" userId="9c34c8cc-b1df-44f6-bea5-dcf7a54ee35f" providerId="ADAL" clId="{19970B13-E101-4117-9908-6E061F982644}" dt="2022-07-14T08:45:09.120" v="5718" actId="790"/>
          <ac:spMkLst>
            <pc:docMk/>
            <pc:sldMk cId="3250581116" sldId="483"/>
            <ac:spMk id="7268" creationId="{024BF05D-D35D-43E4-BEC2-6A45B45EB46B}"/>
          </ac:spMkLst>
        </pc:spChg>
        <pc:spChg chg="mod">
          <ac:chgData name="Kolakowski, Artur" userId="9c34c8cc-b1df-44f6-bea5-dcf7a54ee35f" providerId="ADAL" clId="{19970B13-E101-4117-9908-6E061F982644}" dt="2022-07-14T08:45:09.120" v="5719" actId="790"/>
          <ac:spMkLst>
            <pc:docMk/>
            <pc:sldMk cId="3250581116" sldId="483"/>
            <ac:spMk id="7269" creationId="{461A1EFA-F78D-4425-95D1-4B17D8F28252}"/>
          </ac:spMkLst>
        </pc:spChg>
        <pc:spChg chg="mod">
          <ac:chgData name="Kolakowski, Artur" userId="9c34c8cc-b1df-44f6-bea5-dcf7a54ee35f" providerId="ADAL" clId="{19970B13-E101-4117-9908-6E061F982644}" dt="2022-07-14T08:45:09.128" v="5720" actId="790"/>
          <ac:spMkLst>
            <pc:docMk/>
            <pc:sldMk cId="3250581116" sldId="483"/>
            <ac:spMk id="7270" creationId="{637025CC-6292-4E63-8803-F0302A145BAC}"/>
          </ac:spMkLst>
        </pc:spChg>
        <pc:spChg chg="mod">
          <ac:chgData name="Kolakowski, Artur" userId="9c34c8cc-b1df-44f6-bea5-dcf7a54ee35f" providerId="ADAL" clId="{19970B13-E101-4117-9908-6E061F982644}" dt="2022-07-14T08:45:09.130" v="5721" actId="790"/>
          <ac:spMkLst>
            <pc:docMk/>
            <pc:sldMk cId="3250581116" sldId="483"/>
            <ac:spMk id="7271" creationId="{98698E19-C25A-4827-B071-22C39EEEBB10}"/>
          </ac:spMkLst>
        </pc:spChg>
        <pc:spChg chg="mod">
          <ac:chgData name="Kolakowski, Artur" userId="9c34c8cc-b1df-44f6-bea5-dcf7a54ee35f" providerId="ADAL" clId="{19970B13-E101-4117-9908-6E061F982644}" dt="2022-07-14T08:45:09.130" v="5722" actId="790"/>
          <ac:spMkLst>
            <pc:docMk/>
            <pc:sldMk cId="3250581116" sldId="483"/>
            <ac:spMk id="7272" creationId="{D4F39CEB-1636-41BA-B6C4-78F38982F46A}"/>
          </ac:spMkLst>
        </pc:spChg>
        <pc:spChg chg="mod">
          <ac:chgData name="Kolakowski, Artur" userId="9c34c8cc-b1df-44f6-bea5-dcf7a54ee35f" providerId="ADAL" clId="{19970B13-E101-4117-9908-6E061F982644}" dt="2022-07-14T08:45:09.130" v="5723" actId="790"/>
          <ac:spMkLst>
            <pc:docMk/>
            <pc:sldMk cId="3250581116" sldId="483"/>
            <ac:spMk id="7273" creationId="{A01928EF-7FD7-46DF-8AC6-2BA977C04F95}"/>
          </ac:spMkLst>
        </pc:spChg>
        <pc:spChg chg="mod">
          <ac:chgData name="Kolakowski, Artur" userId="9c34c8cc-b1df-44f6-bea5-dcf7a54ee35f" providerId="ADAL" clId="{19970B13-E101-4117-9908-6E061F982644}" dt="2022-07-14T08:45:09.130" v="5724" actId="790"/>
          <ac:spMkLst>
            <pc:docMk/>
            <pc:sldMk cId="3250581116" sldId="483"/>
            <ac:spMk id="7274" creationId="{FC4BF1C7-E2B5-4939-925A-4C494C943534}"/>
          </ac:spMkLst>
        </pc:spChg>
        <pc:spChg chg="mod">
          <ac:chgData name="Kolakowski, Artur" userId="9c34c8cc-b1df-44f6-bea5-dcf7a54ee35f" providerId="ADAL" clId="{19970B13-E101-4117-9908-6E061F982644}" dt="2022-07-14T08:45:09.130" v="5725" actId="790"/>
          <ac:spMkLst>
            <pc:docMk/>
            <pc:sldMk cId="3250581116" sldId="483"/>
            <ac:spMk id="7275" creationId="{9E0787B2-408C-46CE-98BA-78478FFB1D52}"/>
          </ac:spMkLst>
        </pc:spChg>
        <pc:spChg chg="mod">
          <ac:chgData name="Kolakowski, Artur" userId="9c34c8cc-b1df-44f6-bea5-dcf7a54ee35f" providerId="ADAL" clId="{19970B13-E101-4117-9908-6E061F982644}" dt="2022-07-14T08:45:09.138" v="5726" actId="790"/>
          <ac:spMkLst>
            <pc:docMk/>
            <pc:sldMk cId="3250581116" sldId="483"/>
            <ac:spMk id="7276" creationId="{2B2D1216-4D07-44F3-8496-FC5C45E6596E}"/>
          </ac:spMkLst>
        </pc:spChg>
        <pc:spChg chg="mod">
          <ac:chgData name="Kolakowski, Artur" userId="9c34c8cc-b1df-44f6-bea5-dcf7a54ee35f" providerId="ADAL" clId="{19970B13-E101-4117-9908-6E061F982644}" dt="2022-07-14T08:45:09.140" v="5727" actId="790"/>
          <ac:spMkLst>
            <pc:docMk/>
            <pc:sldMk cId="3250581116" sldId="483"/>
            <ac:spMk id="7277" creationId="{BFE15D96-019B-4DE7-9F78-6A42EB318274}"/>
          </ac:spMkLst>
        </pc:spChg>
        <pc:spChg chg="mod">
          <ac:chgData name="Kolakowski, Artur" userId="9c34c8cc-b1df-44f6-bea5-dcf7a54ee35f" providerId="ADAL" clId="{19970B13-E101-4117-9908-6E061F982644}" dt="2022-07-14T08:45:09.140" v="5728" actId="790"/>
          <ac:spMkLst>
            <pc:docMk/>
            <pc:sldMk cId="3250581116" sldId="483"/>
            <ac:spMk id="7278" creationId="{D0BDA9D8-0CD2-4552-8F5E-49A9BACB7379}"/>
          </ac:spMkLst>
        </pc:spChg>
        <pc:spChg chg="mod">
          <ac:chgData name="Kolakowski, Artur" userId="9c34c8cc-b1df-44f6-bea5-dcf7a54ee35f" providerId="ADAL" clId="{19970B13-E101-4117-9908-6E061F982644}" dt="2022-07-14T08:45:09.140" v="5729" actId="790"/>
          <ac:spMkLst>
            <pc:docMk/>
            <pc:sldMk cId="3250581116" sldId="483"/>
            <ac:spMk id="7279" creationId="{5F751DED-DE08-4F4B-B98E-6973EAF09921}"/>
          </ac:spMkLst>
        </pc:spChg>
        <pc:spChg chg="mod">
          <ac:chgData name="Kolakowski, Artur" userId="9c34c8cc-b1df-44f6-bea5-dcf7a54ee35f" providerId="ADAL" clId="{19970B13-E101-4117-9908-6E061F982644}" dt="2022-07-14T08:45:09.140" v="5730" actId="790"/>
          <ac:spMkLst>
            <pc:docMk/>
            <pc:sldMk cId="3250581116" sldId="483"/>
            <ac:spMk id="7280" creationId="{7616FCF3-5712-452A-83A3-4606ADBE9967}"/>
          </ac:spMkLst>
        </pc:spChg>
        <pc:spChg chg="mod">
          <ac:chgData name="Kolakowski, Artur" userId="9c34c8cc-b1df-44f6-bea5-dcf7a54ee35f" providerId="ADAL" clId="{19970B13-E101-4117-9908-6E061F982644}" dt="2022-07-14T08:45:09.140" v="5731" actId="790"/>
          <ac:spMkLst>
            <pc:docMk/>
            <pc:sldMk cId="3250581116" sldId="483"/>
            <ac:spMk id="7281" creationId="{B0C3AE56-407F-4231-9F5B-4DC5893611D2}"/>
          </ac:spMkLst>
        </pc:spChg>
        <pc:spChg chg="mod">
          <ac:chgData name="Kolakowski, Artur" userId="9c34c8cc-b1df-44f6-bea5-dcf7a54ee35f" providerId="ADAL" clId="{19970B13-E101-4117-9908-6E061F982644}" dt="2022-07-14T08:45:09.148" v="5732" actId="790"/>
          <ac:spMkLst>
            <pc:docMk/>
            <pc:sldMk cId="3250581116" sldId="483"/>
            <ac:spMk id="7282" creationId="{FA2605BD-10C9-4FEA-B52E-DC121D04D09A}"/>
          </ac:spMkLst>
        </pc:spChg>
        <pc:spChg chg="mod">
          <ac:chgData name="Kolakowski, Artur" userId="9c34c8cc-b1df-44f6-bea5-dcf7a54ee35f" providerId="ADAL" clId="{19970B13-E101-4117-9908-6E061F982644}" dt="2022-07-14T08:45:09.150" v="5733" actId="790"/>
          <ac:spMkLst>
            <pc:docMk/>
            <pc:sldMk cId="3250581116" sldId="483"/>
            <ac:spMk id="7283" creationId="{41218BC0-0531-4C99-B2DE-32903E5502B2}"/>
          </ac:spMkLst>
        </pc:spChg>
        <pc:spChg chg="mod">
          <ac:chgData name="Kolakowski, Artur" userId="9c34c8cc-b1df-44f6-bea5-dcf7a54ee35f" providerId="ADAL" clId="{19970B13-E101-4117-9908-6E061F982644}" dt="2022-07-14T08:45:09.150" v="5734" actId="790"/>
          <ac:spMkLst>
            <pc:docMk/>
            <pc:sldMk cId="3250581116" sldId="483"/>
            <ac:spMk id="7284" creationId="{3D83EBEC-0BC1-40F3-8B5F-0B627796163E}"/>
          </ac:spMkLst>
        </pc:spChg>
        <pc:spChg chg="mod">
          <ac:chgData name="Kolakowski, Artur" userId="9c34c8cc-b1df-44f6-bea5-dcf7a54ee35f" providerId="ADAL" clId="{19970B13-E101-4117-9908-6E061F982644}" dt="2022-07-14T08:45:09.150" v="5735" actId="790"/>
          <ac:spMkLst>
            <pc:docMk/>
            <pc:sldMk cId="3250581116" sldId="483"/>
            <ac:spMk id="7285" creationId="{478C1EE3-C636-437C-8F0F-197415CD1C55}"/>
          </ac:spMkLst>
        </pc:spChg>
        <pc:spChg chg="mod">
          <ac:chgData name="Kolakowski, Artur" userId="9c34c8cc-b1df-44f6-bea5-dcf7a54ee35f" providerId="ADAL" clId="{19970B13-E101-4117-9908-6E061F982644}" dt="2022-07-14T08:45:09.150" v="5736" actId="790"/>
          <ac:spMkLst>
            <pc:docMk/>
            <pc:sldMk cId="3250581116" sldId="483"/>
            <ac:spMk id="7286" creationId="{4BB0148B-5AEA-4E36-A835-4E2D6753B767}"/>
          </ac:spMkLst>
        </pc:spChg>
        <pc:spChg chg="mod">
          <ac:chgData name="Kolakowski, Artur" userId="9c34c8cc-b1df-44f6-bea5-dcf7a54ee35f" providerId="ADAL" clId="{19970B13-E101-4117-9908-6E061F982644}" dt="2022-07-14T08:45:09.150" v="5737" actId="790"/>
          <ac:spMkLst>
            <pc:docMk/>
            <pc:sldMk cId="3250581116" sldId="483"/>
            <ac:spMk id="7287" creationId="{DD2C643E-247F-4C01-9A18-38240880D6FE}"/>
          </ac:spMkLst>
        </pc:spChg>
        <pc:spChg chg="mod">
          <ac:chgData name="Kolakowski, Artur" userId="9c34c8cc-b1df-44f6-bea5-dcf7a54ee35f" providerId="ADAL" clId="{19970B13-E101-4117-9908-6E061F982644}" dt="2022-07-14T08:45:09.150" v="5738" actId="790"/>
          <ac:spMkLst>
            <pc:docMk/>
            <pc:sldMk cId="3250581116" sldId="483"/>
            <ac:spMk id="7288" creationId="{2F34E837-70DC-4A29-8CBE-1A12847A0CD6}"/>
          </ac:spMkLst>
        </pc:spChg>
        <pc:spChg chg="mod">
          <ac:chgData name="Kolakowski, Artur" userId="9c34c8cc-b1df-44f6-bea5-dcf7a54ee35f" providerId="ADAL" clId="{19970B13-E101-4117-9908-6E061F982644}" dt="2022-07-14T08:45:09.159" v="5739" actId="790"/>
          <ac:spMkLst>
            <pc:docMk/>
            <pc:sldMk cId="3250581116" sldId="483"/>
            <ac:spMk id="7289" creationId="{1AF86FFC-87A9-45CF-A57C-7D5E9E8227E7}"/>
          </ac:spMkLst>
        </pc:spChg>
        <pc:spChg chg="mod">
          <ac:chgData name="Kolakowski, Artur" userId="9c34c8cc-b1df-44f6-bea5-dcf7a54ee35f" providerId="ADAL" clId="{19970B13-E101-4117-9908-6E061F982644}" dt="2022-07-14T08:45:09.161" v="5740" actId="790"/>
          <ac:spMkLst>
            <pc:docMk/>
            <pc:sldMk cId="3250581116" sldId="483"/>
            <ac:spMk id="7290" creationId="{F8723302-0B98-4F04-B8A8-517E85A4FA15}"/>
          </ac:spMkLst>
        </pc:spChg>
        <pc:spChg chg="mod">
          <ac:chgData name="Kolakowski, Artur" userId="9c34c8cc-b1df-44f6-bea5-dcf7a54ee35f" providerId="ADAL" clId="{19970B13-E101-4117-9908-6E061F982644}" dt="2022-07-14T08:45:09.161" v="5741" actId="790"/>
          <ac:spMkLst>
            <pc:docMk/>
            <pc:sldMk cId="3250581116" sldId="483"/>
            <ac:spMk id="7291" creationId="{2204459B-0900-45A5-897B-C4A666AAD3CC}"/>
          </ac:spMkLst>
        </pc:spChg>
        <pc:spChg chg="mod">
          <ac:chgData name="Kolakowski, Artur" userId="9c34c8cc-b1df-44f6-bea5-dcf7a54ee35f" providerId="ADAL" clId="{19970B13-E101-4117-9908-6E061F982644}" dt="2022-07-14T08:45:09.161" v="5742" actId="790"/>
          <ac:spMkLst>
            <pc:docMk/>
            <pc:sldMk cId="3250581116" sldId="483"/>
            <ac:spMk id="7292" creationId="{70B6E4C0-F3AB-48BA-B458-8C9DD194AAE9}"/>
          </ac:spMkLst>
        </pc:spChg>
        <pc:spChg chg="mod">
          <ac:chgData name="Kolakowski, Artur" userId="9c34c8cc-b1df-44f6-bea5-dcf7a54ee35f" providerId="ADAL" clId="{19970B13-E101-4117-9908-6E061F982644}" dt="2022-07-14T08:45:09.161" v="5743" actId="790"/>
          <ac:spMkLst>
            <pc:docMk/>
            <pc:sldMk cId="3250581116" sldId="483"/>
            <ac:spMk id="7293" creationId="{15BB61B5-CB4D-4227-A5F9-D9657B659530}"/>
          </ac:spMkLst>
        </pc:spChg>
        <pc:spChg chg="mod">
          <ac:chgData name="Kolakowski, Artur" userId="9c34c8cc-b1df-44f6-bea5-dcf7a54ee35f" providerId="ADAL" clId="{19970B13-E101-4117-9908-6E061F982644}" dt="2022-07-14T08:45:09.169" v="5744" actId="790"/>
          <ac:spMkLst>
            <pc:docMk/>
            <pc:sldMk cId="3250581116" sldId="483"/>
            <ac:spMk id="7294" creationId="{BF79DB68-594E-4DEB-87F6-253D6D2C542E}"/>
          </ac:spMkLst>
        </pc:spChg>
        <pc:spChg chg="mod">
          <ac:chgData name="Kolakowski, Artur" userId="9c34c8cc-b1df-44f6-bea5-dcf7a54ee35f" providerId="ADAL" clId="{19970B13-E101-4117-9908-6E061F982644}" dt="2022-07-14T08:45:09.171" v="5745" actId="790"/>
          <ac:spMkLst>
            <pc:docMk/>
            <pc:sldMk cId="3250581116" sldId="483"/>
            <ac:spMk id="7295" creationId="{CE3FB21C-1B67-4D99-A90C-7323B4F2E25B}"/>
          </ac:spMkLst>
        </pc:spChg>
        <pc:spChg chg="mod">
          <ac:chgData name="Kolakowski, Artur" userId="9c34c8cc-b1df-44f6-bea5-dcf7a54ee35f" providerId="ADAL" clId="{19970B13-E101-4117-9908-6E061F982644}" dt="2022-07-14T08:45:09.171" v="5746" actId="790"/>
          <ac:spMkLst>
            <pc:docMk/>
            <pc:sldMk cId="3250581116" sldId="483"/>
            <ac:spMk id="7296" creationId="{67D436BD-EA39-4240-9274-D4F94FB67A84}"/>
          </ac:spMkLst>
        </pc:spChg>
        <pc:spChg chg="mod">
          <ac:chgData name="Kolakowski, Artur" userId="9c34c8cc-b1df-44f6-bea5-dcf7a54ee35f" providerId="ADAL" clId="{19970B13-E101-4117-9908-6E061F982644}" dt="2022-07-14T08:45:09.171" v="5747" actId="790"/>
          <ac:spMkLst>
            <pc:docMk/>
            <pc:sldMk cId="3250581116" sldId="483"/>
            <ac:spMk id="7297" creationId="{C82E6560-452E-4FF3-95ED-2867E720A589}"/>
          </ac:spMkLst>
        </pc:spChg>
        <pc:spChg chg="mod">
          <ac:chgData name="Kolakowski, Artur" userId="9c34c8cc-b1df-44f6-bea5-dcf7a54ee35f" providerId="ADAL" clId="{19970B13-E101-4117-9908-6E061F982644}" dt="2022-07-14T08:45:09.171" v="5748" actId="790"/>
          <ac:spMkLst>
            <pc:docMk/>
            <pc:sldMk cId="3250581116" sldId="483"/>
            <ac:spMk id="7298" creationId="{F3C33059-6D6A-415B-B11B-F1FDD4E969C9}"/>
          </ac:spMkLst>
        </pc:spChg>
        <pc:spChg chg="mod">
          <ac:chgData name="Kolakowski, Artur" userId="9c34c8cc-b1df-44f6-bea5-dcf7a54ee35f" providerId="ADAL" clId="{19970B13-E101-4117-9908-6E061F982644}" dt="2022-07-14T08:45:09.171" v="5749" actId="790"/>
          <ac:spMkLst>
            <pc:docMk/>
            <pc:sldMk cId="3250581116" sldId="483"/>
            <ac:spMk id="7299" creationId="{F9564676-7408-4782-A240-0F53A94A3D9A}"/>
          </ac:spMkLst>
        </pc:spChg>
        <pc:spChg chg="mod">
          <ac:chgData name="Kolakowski, Artur" userId="9c34c8cc-b1df-44f6-bea5-dcf7a54ee35f" providerId="ADAL" clId="{19970B13-E101-4117-9908-6E061F982644}" dt="2022-07-14T08:45:09.179" v="5750" actId="790"/>
          <ac:spMkLst>
            <pc:docMk/>
            <pc:sldMk cId="3250581116" sldId="483"/>
            <ac:spMk id="7300" creationId="{9402ED85-F647-43E9-AD4A-E005BD9713E6}"/>
          </ac:spMkLst>
        </pc:spChg>
        <pc:spChg chg="mod">
          <ac:chgData name="Kolakowski, Artur" userId="9c34c8cc-b1df-44f6-bea5-dcf7a54ee35f" providerId="ADAL" clId="{19970B13-E101-4117-9908-6E061F982644}" dt="2022-07-14T08:45:09.181" v="5751" actId="790"/>
          <ac:spMkLst>
            <pc:docMk/>
            <pc:sldMk cId="3250581116" sldId="483"/>
            <ac:spMk id="7301" creationId="{7B4621C0-BE64-4A6F-B2D0-637007270391}"/>
          </ac:spMkLst>
        </pc:spChg>
        <pc:spChg chg="mod">
          <ac:chgData name="Kolakowski, Artur" userId="9c34c8cc-b1df-44f6-bea5-dcf7a54ee35f" providerId="ADAL" clId="{19970B13-E101-4117-9908-6E061F982644}" dt="2022-07-14T08:45:09.181" v="5752" actId="790"/>
          <ac:spMkLst>
            <pc:docMk/>
            <pc:sldMk cId="3250581116" sldId="483"/>
            <ac:spMk id="7302" creationId="{E837067F-80BD-49FE-9478-07A3786533FA}"/>
          </ac:spMkLst>
        </pc:spChg>
        <pc:spChg chg="mod">
          <ac:chgData name="Kolakowski, Artur" userId="9c34c8cc-b1df-44f6-bea5-dcf7a54ee35f" providerId="ADAL" clId="{19970B13-E101-4117-9908-6E061F982644}" dt="2022-07-14T08:45:09.181" v="5753" actId="790"/>
          <ac:spMkLst>
            <pc:docMk/>
            <pc:sldMk cId="3250581116" sldId="483"/>
            <ac:spMk id="7303" creationId="{206FC871-F50C-4184-877D-46DD87F0114D}"/>
          </ac:spMkLst>
        </pc:spChg>
        <pc:spChg chg="mod">
          <ac:chgData name="Kolakowski, Artur" userId="9c34c8cc-b1df-44f6-bea5-dcf7a54ee35f" providerId="ADAL" clId="{19970B13-E101-4117-9908-6E061F982644}" dt="2022-07-14T08:45:09.181" v="5754" actId="790"/>
          <ac:spMkLst>
            <pc:docMk/>
            <pc:sldMk cId="3250581116" sldId="483"/>
            <ac:spMk id="7304" creationId="{88AA059E-04D0-4B22-B9BC-3C4456D2F2AD}"/>
          </ac:spMkLst>
        </pc:spChg>
        <pc:spChg chg="mod">
          <ac:chgData name="Kolakowski, Artur" userId="9c34c8cc-b1df-44f6-bea5-dcf7a54ee35f" providerId="ADAL" clId="{19970B13-E101-4117-9908-6E061F982644}" dt="2022-07-14T08:45:09.181" v="5755" actId="790"/>
          <ac:spMkLst>
            <pc:docMk/>
            <pc:sldMk cId="3250581116" sldId="483"/>
            <ac:spMk id="7305" creationId="{B1952D85-CD51-43F7-B7F7-5EEACAC33E00}"/>
          </ac:spMkLst>
        </pc:spChg>
        <pc:spChg chg="mod">
          <ac:chgData name="Kolakowski, Artur" userId="9c34c8cc-b1df-44f6-bea5-dcf7a54ee35f" providerId="ADAL" clId="{19970B13-E101-4117-9908-6E061F982644}" dt="2022-07-14T08:45:09.189" v="5756" actId="790"/>
          <ac:spMkLst>
            <pc:docMk/>
            <pc:sldMk cId="3250581116" sldId="483"/>
            <ac:spMk id="7306" creationId="{F120EBCC-3B21-4EF1-AB4C-BBAA31DCA63C}"/>
          </ac:spMkLst>
        </pc:spChg>
        <pc:spChg chg="mod">
          <ac:chgData name="Kolakowski, Artur" userId="9c34c8cc-b1df-44f6-bea5-dcf7a54ee35f" providerId="ADAL" clId="{19970B13-E101-4117-9908-6E061F982644}" dt="2022-07-14T08:45:09.191" v="5757" actId="790"/>
          <ac:spMkLst>
            <pc:docMk/>
            <pc:sldMk cId="3250581116" sldId="483"/>
            <ac:spMk id="7307" creationId="{475D90D2-DBE0-479F-8EA3-C038FC169181}"/>
          </ac:spMkLst>
        </pc:spChg>
        <pc:spChg chg="mod">
          <ac:chgData name="Kolakowski, Artur" userId="9c34c8cc-b1df-44f6-bea5-dcf7a54ee35f" providerId="ADAL" clId="{19970B13-E101-4117-9908-6E061F982644}" dt="2022-07-14T08:45:09.191" v="5758" actId="790"/>
          <ac:spMkLst>
            <pc:docMk/>
            <pc:sldMk cId="3250581116" sldId="483"/>
            <ac:spMk id="7308" creationId="{9429C0CC-6119-415D-8DF1-846C11861222}"/>
          </ac:spMkLst>
        </pc:spChg>
        <pc:spChg chg="mod">
          <ac:chgData name="Kolakowski, Artur" userId="9c34c8cc-b1df-44f6-bea5-dcf7a54ee35f" providerId="ADAL" clId="{19970B13-E101-4117-9908-6E061F982644}" dt="2022-07-14T08:45:09.191" v="5759" actId="790"/>
          <ac:spMkLst>
            <pc:docMk/>
            <pc:sldMk cId="3250581116" sldId="483"/>
            <ac:spMk id="7309" creationId="{22A62B1A-2666-4908-A3D6-DE33069BEE5D}"/>
          </ac:spMkLst>
        </pc:spChg>
        <pc:spChg chg="mod">
          <ac:chgData name="Kolakowski, Artur" userId="9c34c8cc-b1df-44f6-bea5-dcf7a54ee35f" providerId="ADAL" clId="{19970B13-E101-4117-9908-6E061F982644}" dt="2022-07-14T08:45:09.191" v="5760" actId="790"/>
          <ac:spMkLst>
            <pc:docMk/>
            <pc:sldMk cId="3250581116" sldId="483"/>
            <ac:spMk id="7310" creationId="{B04014A0-201F-4488-803C-D270C3A5F54E}"/>
          </ac:spMkLst>
        </pc:spChg>
        <pc:spChg chg="mod">
          <ac:chgData name="Kolakowski, Artur" userId="9c34c8cc-b1df-44f6-bea5-dcf7a54ee35f" providerId="ADAL" clId="{19970B13-E101-4117-9908-6E061F982644}" dt="2022-07-14T08:45:09.191" v="5761" actId="790"/>
          <ac:spMkLst>
            <pc:docMk/>
            <pc:sldMk cId="3250581116" sldId="483"/>
            <ac:spMk id="7311" creationId="{FBCA92DD-632E-4AB0-A891-533D2D33EA92}"/>
          </ac:spMkLst>
        </pc:spChg>
        <pc:spChg chg="mod">
          <ac:chgData name="Kolakowski, Artur" userId="9c34c8cc-b1df-44f6-bea5-dcf7a54ee35f" providerId="ADAL" clId="{19970B13-E101-4117-9908-6E061F982644}" dt="2022-07-14T08:45:09.199" v="5762" actId="790"/>
          <ac:spMkLst>
            <pc:docMk/>
            <pc:sldMk cId="3250581116" sldId="483"/>
            <ac:spMk id="7312" creationId="{6039F5C4-4B22-41E6-AC6C-EC6676FF77E6}"/>
          </ac:spMkLst>
        </pc:spChg>
        <pc:spChg chg="mod">
          <ac:chgData name="Kolakowski, Artur" userId="9c34c8cc-b1df-44f6-bea5-dcf7a54ee35f" providerId="ADAL" clId="{19970B13-E101-4117-9908-6E061F982644}" dt="2022-07-14T08:45:09.201" v="5763" actId="790"/>
          <ac:spMkLst>
            <pc:docMk/>
            <pc:sldMk cId="3250581116" sldId="483"/>
            <ac:spMk id="7313" creationId="{671BF997-94C6-469C-B98F-14D84F28FC56}"/>
          </ac:spMkLst>
        </pc:spChg>
        <pc:spChg chg="mod">
          <ac:chgData name="Kolakowski, Artur" userId="9c34c8cc-b1df-44f6-bea5-dcf7a54ee35f" providerId="ADAL" clId="{19970B13-E101-4117-9908-6E061F982644}" dt="2022-07-14T08:45:09.201" v="5764" actId="790"/>
          <ac:spMkLst>
            <pc:docMk/>
            <pc:sldMk cId="3250581116" sldId="483"/>
            <ac:spMk id="7314" creationId="{53B4510D-6932-49C2-9F47-94D0574C3A5B}"/>
          </ac:spMkLst>
        </pc:spChg>
        <pc:spChg chg="mod">
          <ac:chgData name="Kolakowski, Artur" userId="9c34c8cc-b1df-44f6-bea5-dcf7a54ee35f" providerId="ADAL" clId="{19970B13-E101-4117-9908-6E061F982644}" dt="2022-07-14T08:45:09.201" v="5765" actId="790"/>
          <ac:spMkLst>
            <pc:docMk/>
            <pc:sldMk cId="3250581116" sldId="483"/>
            <ac:spMk id="7315" creationId="{B48B749E-159C-4FF0-97EB-A4929E8E91A6}"/>
          </ac:spMkLst>
        </pc:spChg>
        <pc:spChg chg="mod">
          <ac:chgData name="Kolakowski, Artur" userId="9c34c8cc-b1df-44f6-bea5-dcf7a54ee35f" providerId="ADAL" clId="{19970B13-E101-4117-9908-6E061F982644}" dt="2022-07-14T08:45:09.201" v="5766" actId="790"/>
          <ac:spMkLst>
            <pc:docMk/>
            <pc:sldMk cId="3250581116" sldId="483"/>
            <ac:spMk id="7316" creationId="{BF3D3234-5737-487D-9322-D2B35862F1E0}"/>
          </ac:spMkLst>
        </pc:spChg>
        <pc:spChg chg="mod">
          <ac:chgData name="Kolakowski, Artur" userId="9c34c8cc-b1df-44f6-bea5-dcf7a54ee35f" providerId="ADAL" clId="{19970B13-E101-4117-9908-6E061F982644}" dt="2022-07-14T08:45:09.201" v="5767" actId="790"/>
          <ac:spMkLst>
            <pc:docMk/>
            <pc:sldMk cId="3250581116" sldId="483"/>
            <ac:spMk id="7317" creationId="{BB0931ED-5320-4B63-94E0-DE234ED14914}"/>
          </ac:spMkLst>
        </pc:spChg>
        <pc:spChg chg="mod">
          <ac:chgData name="Kolakowski, Artur" userId="9c34c8cc-b1df-44f6-bea5-dcf7a54ee35f" providerId="ADAL" clId="{19970B13-E101-4117-9908-6E061F982644}" dt="2022-07-14T08:45:09.209" v="5768" actId="790"/>
          <ac:spMkLst>
            <pc:docMk/>
            <pc:sldMk cId="3250581116" sldId="483"/>
            <ac:spMk id="7318" creationId="{AB083E26-9851-4163-A355-75D342146A67}"/>
          </ac:spMkLst>
        </pc:spChg>
        <pc:spChg chg="mod">
          <ac:chgData name="Kolakowski, Artur" userId="9c34c8cc-b1df-44f6-bea5-dcf7a54ee35f" providerId="ADAL" clId="{19970B13-E101-4117-9908-6E061F982644}" dt="2022-07-14T08:45:09.211" v="5769" actId="790"/>
          <ac:spMkLst>
            <pc:docMk/>
            <pc:sldMk cId="3250581116" sldId="483"/>
            <ac:spMk id="7319" creationId="{4627BC03-2FC3-4D44-89A9-F58B382A6A07}"/>
          </ac:spMkLst>
        </pc:spChg>
        <pc:spChg chg="mod">
          <ac:chgData name="Kolakowski, Artur" userId="9c34c8cc-b1df-44f6-bea5-dcf7a54ee35f" providerId="ADAL" clId="{19970B13-E101-4117-9908-6E061F982644}" dt="2022-07-14T08:45:09.211" v="5770" actId="790"/>
          <ac:spMkLst>
            <pc:docMk/>
            <pc:sldMk cId="3250581116" sldId="483"/>
            <ac:spMk id="7320" creationId="{D0ED57F2-11B3-4ECF-8DB1-119EB1A5A477}"/>
          </ac:spMkLst>
        </pc:spChg>
        <pc:spChg chg="mod">
          <ac:chgData name="Kolakowski, Artur" userId="9c34c8cc-b1df-44f6-bea5-dcf7a54ee35f" providerId="ADAL" clId="{19970B13-E101-4117-9908-6E061F982644}" dt="2022-07-14T08:45:09.211" v="5771" actId="790"/>
          <ac:spMkLst>
            <pc:docMk/>
            <pc:sldMk cId="3250581116" sldId="483"/>
            <ac:spMk id="7321" creationId="{738CC903-E30D-412F-B909-B06EDE88E520}"/>
          </ac:spMkLst>
        </pc:spChg>
        <pc:spChg chg="mod">
          <ac:chgData name="Kolakowski, Artur" userId="9c34c8cc-b1df-44f6-bea5-dcf7a54ee35f" providerId="ADAL" clId="{19970B13-E101-4117-9908-6E061F982644}" dt="2022-07-14T08:45:09.211" v="5772" actId="790"/>
          <ac:spMkLst>
            <pc:docMk/>
            <pc:sldMk cId="3250581116" sldId="483"/>
            <ac:spMk id="7322" creationId="{9BBD0DBF-B974-4554-B9DF-89D1B60B3CEF}"/>
          </ac:spMkLst>
        </pc:spChg>
        <pc:spChg chg="mod">
          <ac:chgData name="Kolakowski, Artur" userId="9c34c8cc-b1df-44f6-bea5-dcf7a54ee35f" providerId="ADAL" clId="{19970B13-E101-4117-9908-6E061F982644}" dt="2022-07-14T08:45:09.211" v="5773" actId="790"/>
          <ac:spMkLst>
            <pc:docMk/>
            <pc:sldMk cId="3250581116" sldId="483"/>
            <ac:spMk id="7323" creationId="{2CAA55C3-95A2-48E4-8D03-0077800F658E}"/>
          </ac:spMkLst>
        </pc:spChg>
        <pc:spChg chg="mod">
          <ac:chgData name="Kolakowski, Artur" userId="9c34c8cc-b1df-44f6-bea5-dcf7a54ee35f" providerId="ADAL" clId="{19970B13-E101-4117-9908-6E061F982644}" dt="2022-07-14T08:45:09.219" v="5774" actId="790"/>
          <ac:spMkLst>
            <pc:docMk/>
            <pc:sldMk cId="3250581116" sldId="483"/>
            <ac:spMk id="7324" creationId="{ED3AA7CF-AD0C-40BB-AE72-630DBD8D7FB0}"/>
          </ac:spMkLst>
        </pc:spChg>
        <pc:spChg chg="mod">
          <ac:chgData name="Kolakowski, Artur" userId="9c34c8cc-b1df-44f6-bea5-dcf7a54ee35f" providerId="ADAL" clId="{19970B13-E101-4117-9908-6E061F982644}" dt="2022-07-14T08:45:09.221" v="5775" actId="790"/>
          <ac:spMkLst>
            <pc:docMk/>
            <pc:sldMk cId="3250581116" sldId="483"/>
            <ac:spMk id="7325" creationId="{4C534F19-42B7-43F5-B613-2636736A0B70}"/>
          </ac:spMkLst>
        </pc:spChg>
        <pc:spChg chg="mod">
          <ac:chgData name="Kolakowski, Artur" userId="9c34c8cc-b1df-44f6-bea5-dcf7a54ee35f" providerId="ADAL" clId="{19970B13-E101-4117-9908-6E061F982644}" dt="2022-07-14T08:45:09.221" v="5776" actId="790"/>
          <ac:spMkLst>
            <pc:docMk/>
            <pc:sldMk cId="3250581116" sldId="483"/>
            <ac:spMk id="7326" creationId="{B0D7009A-B841-451F-90C2-91DC217FEB56}"/>
          </ac:spMkLst>
        </pc:spChg>
        <pc:spChg chg="mod">
          <ac:chgData name="Kolakowski, Artur" userId="9c34c8cc-b1df-44f6-bea5-dcf7a54ee35f" providerId="ADAL" clId="{19970B13-E101-4117-9908-6E061F982644}" dt="2022-07-14T08:45:09.221" v="5777" actId="790"/>
          <ac:spMkLst>
            <pc:docMk/>
            <pc:sldMk cId="3250581116" sldId="483"/>
            <ac:spMk id="7327" creationId="{F8AD51BC-475B-47CD-9689-E2FD1F9C9BC7}"/>
          </ac:spMkLst>
        </pc:spChg>
        <pc:spChg chg="mod">
          <ac:chgData name="Kolakowski, Artur" userId="9c34c8cc-b1df-44f6-bea5-dcf7a54ee35f" providerId="ADAL" clId="{19970B13-E101-4117-9908-6E061F982644}" dt="2022-07-14T08:45:09.221" v="5778" actId="790"/>
          <ac:spMkLst>
            <pc:docMk/>
            <pc:sldMk cId="3250581116" sldId="483"/>
            <ac:spMk id="7328" creationId="{9813127E-D751-408C-AD3C-EC51590528E9}"/>
          </ac:spMkLst>
        </pc:spChg>
        <pc:spChg chg="mod">
          <ac:chgData name="Kolakowski, Artur" userId="9c34c8cc-b1df-44f6-bea5-dcf7a54ee35f" providerId="ADAL" clId="{19970B13-E101-4117-9908-6E061F982644}" dt="2022-07-14T08:45:09.221" v="5779" actId="790"/>
          <ac:spMkLst>
            <pc:docMk/>
            <pc:sldMk cId="3250581116" sldId="483"/>
            <ac:spMk id="7329" creationId="{AD5D9182-73E4-4511-819D-9AA0BE22424C}"/>
          </ac:spMkLst>
        </pc:spChg>
        <pc:spChg chg="mod">
          <ac:chgData name="Kolakowski, Artur" userId="9c34c8cc-b1df-44f6-bea5-dcf7a54ee35f" providerId="ADAL" clId="{19970B13-E101-4117-9908-6E061F982644}" dt="2022-07-14T08:45:09.229" v="5780" actId="790"/>
          <ac:spMkLst>
            <pc:docMk/>
            <pc:sldMk cId="3250581116" sldId="483"/>
            <ac:spMk id="7330" creationId="{A8F8B867-ACB4-4957-899C-4DC5FDAAA7D1}"/>
          </ac:spMkLst>
        </pc:spChg>
        <pc:spChg chg="mod">
          <ac:chgData name="Kolakowski, Artur" userId="9c34c8cc-b1df-44f6-bea5-dcf7a54ee35f" providerId="ADAL" clId="{19970B13-E101-4117-9908-6E061F982644}" dt="2022-07-14T08:45:09.229" v="5781" actId="790"/>
          <ac:spMkLst>
            <pc:docMk/>
            <pc:sldMk cId="3250581116" sldId="483"/>
            <ac:spMk id="7331" creationId="{AD168A37-4FD7-4EC6-8AFC-1EBFD11A5919}"/>
          </ac:spMkLst>
        </pc:spChg>
        <pc:spChg chg="mod">
          <ac:chgData name="Kolakowski, Artur" userId="9c34c8cc-b1df-44f6-bea5-dcf7a54ee35f" providerId="ADAL" clId="{19970B13-E101-4117-9908-6E061F982644}" dt="2022-07-14T08:45:09.229" v="5782" actId="790"/>
          <ac:spMkLst>
            <pc:docMk/>
            <pc:sldMk cId="3250581116" sldId="483"/>
            <ac:spMk id="7332" creationId="{C76969A7-191D-401E-9181-6CD37B40917E}"/>
          </ac:spMkLst>
        </pc:spChg>
        <pc:spChg chg="mod">
          <ac:chgData name="Kolakowski, Artur" userId="9c34c8cc-b1df-44f6-bea5-dcf7a54ee35f" providerId="ADAL" clId="{19970B13-E101-4117-9908-6E061F982644}" dt="2022-07-14T08:45:09.229" v="5783" actId="790"/>
          <ac:spMkLst>
            <pc:docMk/>
            <pc:sldMk cId="3250581116" sldId="483"/>
            <ac:spMk id="7333" creationId="{354A3677-20B8-470B-B857-1D5949A12BEE}"/>
          </ac:spMkLst>
        </pc:spChg>
        <pc:spChg chg="mod">
          <ac:chgData name="Kolakowski, Artur" userId="9c34c8cc-b1df-44f6-bea5-dcf7a54ee35f" providerId="ADAL" clId="{19970B13-E101-4117-9908-6E061F982644}" dt="2022-07-14T08:45:09.229" v="5784" actId="790"/>
          <ac:spMkLst>
            <pc:docMk/>
            <pc:sldMk cId="3250581116" sldId="483"/>
            <ac:spMk id="7334" creationId="{9B959A6D-2AD3-4534-8B01-5C0727379C13}"/>
          </ac:spMkLst>
        </pc:spChg>
        <pc:spChg chg="mod">
          <ac:chgData name="Kolakowski, Artur" userId="9c34c8cc-b1df-44f6-bea5-dcf7a54ee35f" providerId="ADAL" clId="{19970B13-E101-4117-9908-6E061F982644}" dt="2022-07-14T08:45:09.229" v="5785" actId="790"/>
          <ac:spMkLst>
            <pc:docMk/>
            <pc:sldMk cId="3250581116" sldId="483"/>
            <ac:spMk id="7335" creationId="{6CEFFC8A-7EDC-44B2-AE9D-CC2123074AFC}"/>
          </ac:spMkLst>
        </pc:spChg>
        <pc:spChg chg="mod">
          <ac:chgData name="Kolakowski, Artur" userId="9c34c8cc-b1df-44f6-bea5-dcf7a54ee35f" providerId="ADAL" clId="{19970B13-E101-4117-9908-6E061F982644}" dt="2022-07-14T08:45:09.240" v="5786" actId="790"/>
          <ac:spMkLst>
            <pc:docMk/>
            <pc:sldMk cId="3250581116" sldId="483"/>
            <ac:spMk id="7336" creationId="{29FB32B1-2C3B-4084-A0D3-4F5515FB426D}"/>
          </ac:spMkLst>
        </pc:spChg>
        <pc:spChg chg="mod">
          <ac:chgData name="Kolakowski, Artur" userId="9c34c8cc-b1df-44f6-bea5-dcf7a54ee35f" providerId="ADAL" clId="{19970B13-E101-4117-9908-6E061F982644}" dt="2022-07-14T08:45:09.242" v="5787" actId="790"/>
          <ac:spMkLst>
            <pc:docMk/>
            <pc:sldMk cId="3250581116" sldId="483"/>
            <ac:spMk id="7337" creationId="{21BB9A84-A2F0-4607-9160-D62DF9343865}"/>
          </ac:spMkLst>
        </pc:spChg>
        <pc:spChg chg="mod">
          <ac:chgData name="Kolakowski, Artur" userId="9c34c8cc-b1df-44f6-bea5-dcf7a54ee35f" providerId="ADAL" clId="{19970B13-E101-4117-9908-6E061F982644}" dt="2022-07-14T08:45:09.242" v="5788" actId="790"/>
          <ac:spMkLst>
            <pc:docMk/>
            <pc:sldMk cId="3250581116" sldId="483"/>
            <ac:spMk id="7338" creationId="{95088B37-A850-45CC-9EF8-7D9F579728B5}"/>
          </ac:spMkLst>
        </pc:spChg>
        <pc:spChg chg="mod">
          <ac:chgData name="Kolakowski, Artur" userId="9c34c8cc-b1df-44f6-bea5-dcf7a54ee35f" providerId="ADAL" clId="{19970B13-E101-4117-9908-6E061F982644}" dt="2022-07-14T08:45:09.242" v="5789" actId="790"/>
          <ac:spMkLst>
            <pc:docMk/>
            <pc:sldMk cId="3250581116" sldId="483"/>
            <ac:spMk id="7339" creationId="{C3DA5016-1558-41D3-A865-742ECA65EB5A}"/>
          </ac:spMkLst>
        </pc:spChg>
        <pc:spChg chg="mod">
          <ac:chgData name="Kolakowski, Artur" userId="9c34c8cc-b1df-44f6-bea5-dcf7a54ee35f" providerId="ADAL" clId="{19970B13-E101-4117-9908-6E061F982644}" dt="2022-07-14T08:45:09.242" v="5790" actId="790"/>
          <ac:spMkLst>
            <pc:docMk/>
            <pc:sldMk cId="3250581116" sldId="483"/>
            <ac:spMk id="7340" creationId="{30A771F1-D13A-47A3-8ADE-9B057E466B0C}"/>
          </ac:spMkLst>
        </pc:spChg>
        <pc:spChg chg="mod">
          <ac:chgData name="Kolakowski, Artur" userId="9c34c8cc-b1df-44f6-bea5-dcf7a54ee35f" providerId="ADAL" clId="{19970B13-E101-4117-9908-6E061F982644}" dt="2022-07-14T08:45:09.242" v="5791" actId="790"/>
          <ac:spMkLst>
            <pc:docMk/>
            <pc:sldMk cId="3250581116" sldId="483"/>
            <ac:spMk id="7341" creationId="{6FEFA358-07A9-44A0-AAA1-2EA7F5B6923A}"/>
          </ac:spMkLst>
        </pc:spChg>
        <pc:spChg chg="mod">
          <ac:chgData name="Kolakowski, Artur" userId="9c34c8cc-b1df-44f6-bea5-dcf7a54ee35f" providerId="ADAL" clId="{19970B13-E101-4117-9908-6E061F982644}" dt="2022-07-14T08:45:09.250" v="5792" actId="790"/>
          <ac:spMkLst>
            <pc:docMk/>
            <pc:sldMk cId="3250581116" sldId="483"/>
            <ac:spMk id="7342" creationId="{27764E80-8A2A-408F-B37C-5E3BFFCE2CF2}"/>
          </ac:spMkLst>
        </pc:spChg>
        <pc:spChg chg="mod">
          <ac:chgData name="Kolakowski, Artur" userId="9c34c8cc-b1df-44f6-bea5-dcf7a54ee35f" providerId="ADAL" clId="{19970B13-E101-4117-9908-6E061F982644}" dt="2022-07-14T08:45:09.250" v="5793" actId="790"/>
          <ac:spMkLst>
            <pc:docMk/>
            <pc:sldMk cId="3250581116" sldId="483"/>
            <ac:spMk id="7343" creationId="{AE1B7ED0-F4F1-4CED-9934-AD1AB3F7D66F}"/>
          </ac:spMkLst>
        </pc:spChg>
        <pc:spChg chg="mod">
          <ac:chgData name="Kolakowski, Artur" userId="9c34c8cc-b1df-44f6-bea5-dcf7a54ee35f" providerId="ADAL" clId="{19970B13-E101-4117-9908-6E061F982644}" dt="2022-07-14T08:45:09.252" v="5794" actId="790"/>
          <ac:spMkLst>
            <pc:docMk/>
            <pc:sldMk cId="3250581116" sldId="483"/>
            <ac:spMk id="7344" creationId="{B670D914-F63A-4E03-9E27-E54690FED8ED}"/>
          </ac:spMkLst>
        </pc:spChg>
        <pc:spChg chg="mod">
          <ac:chgData name="Kolakowski, Artur" userId="9c34c8cc-b1df-44f6-bea5-dcf7a54ee35f" providerId="ADAL" clId="{19970B13-E101-4117-9908-6E061F982644}" dt="2022-07-14T08:45:09.252" v="5795" actId="790"/>
          <ac:spMkLst>
            <pc:docMk/>
            <pc:sldMk cId="3250581116" sldId="483"/>
            <ac:spMk id="7345" creationId="{B681BD8C-9C01-4BB1-AE90-9F0BD70E4FA3}"/>
          </ac:spMkLst>
        </pc:spChg>
        <pc:spChg chg="mod">
          <ac:chgData name="Kolakowski, Artur" userId="9c34c8cc-b1df-44f6-bea5-dcf7a54ee35f" providerId="ADAL" clId="{19970B13-E101-4117-9908-6E061F982644}" dt="2022-07-14T08:45:09.252" v="5796" actId="790"/>
          <ac:spMkLst>
            <pc:docMk/>
            <pc:sldMk cId="3250581116" sldId="483"/>
            <ac:spMk id="7346" creationId="{DE28A02E-BA8C-425F-8F39-9311B1CDEDE5}"/>
          </ac:spMkLst>
        </pc:spChg>
        <pc:spChg chg="mod">
          <ac:chgData name="Kolakowski, Artur" userId="9c34c8cc-b1df-44f6-bea5-dcf7a54ee35f" providerId="ADAL" clId="{19970B13-E101-4117-9908-6E061F982644}" dt="2022-07-14T08:45:09.252" v="5797" actId="790"/>
          <ac:spMkLst>
            <pc:docMk/>
            <pc:sldMk cId="3250581116" sldId="483"/>
            <ac:spMk id="7347" creationId="{6A2F157E-FE7F-468E-ACBC-99F8B8370276}"/>
          </ac:spMkLst>
        </pc:spChg>
        <pc:spChg chg="mod">
          <ac:chgData name="Kolakowski, Artur" userId="9c34c8cc-b1df-44f6-bea5-dcf7a54ee35f" providerId="ADAL" clId="{19970B13-E101-4117-9908-6E061F982644}" dt="2022-07-14T08:45:09.252" v="5798" actId="790"/>
          <ac:spMkLst>
            <pc:docMk/>
            <pc:sldMk cId="3250581116" sldId="483"/>
            <ac:spMk id="7348" creationId="{CF12CBD6-4A83-4C29-9A12-69A10E588955}"/>
          </ac:spMkLst>
        </pc:spChg>
        <pc:spChg chg="mod">
          <ac:chgData name="Kolakowski, Artur" userId="9c34c8cc-b1df-44f6-bea5-dcf7a54ee35f" providerId="ADAL" clId="{19970B13-E101-4117-9908-6E061F982644}" dt="2022-07-14T08:45:09.260" v="5799" actId="790"/>
          <ac:spMkLst>
            <pc:docMk/>
            <pc:sldMk cId="3250581116" sldId="483"/>
            <ac:spMk id="7349" creationId="{08F23265-BA29-4D9E-8DFD-708C913731F0}"/>
          </ac:spMkLst>
        </pc:spChg>
        <pc:spChg chg="mod">
          <ac:chgData name="Kolakowski, Artur" userId="9c34c8cc-b1df-44f6-bea5-dcf7a54ee35f" providerId="ADAL" clId="{19970B13-E101-4117-9908-6E061F982644}" dt="2022-07-14T08:45:09.262" v="5800" actId="790"/>
          <ac:spMkLst>
            <pc:docMk/>
            <pc:sldMk cId="3250581116" sldId="483"/>
            <ac:spMk id="7350" creationId="{FBA9D372-429A-4074-8A11-0C9BAFCE4A76}"/>
          </ac:spMkLst>
        </pc:spChg>
        <pc:spChg chg="mod">
          <ac:chgData name="Kolakowski, Artur" userId="9c34c8cc-b1df-44f6-bea5-dcf7a54ee35f" providerId="ADAL" clId="{19970B13-E101-4117-9908-6E061F982644}" dt="2022-07-14T08:45:09.262" v="5801" actId="790"/>
          <ac:spMkLst>
            <pc:docMk/>
            <pc:sldMk cId="3250581116" sldId="483"/>
            <ac:spMk id="7351" creationId="{08FD7C6A-F685-45F2-A30D-E631802E07C7}"/>
          </ac:spMkLst>
        </pc:spChg>
        <pc:spChg chg="mod">
          <ac:chgData name="Kolakowski, Artur" userId="9c34c8cc-b1df-44f6-bea5-dcf7a54ee35f" providerId="ADAL" clId="{19970B13-E101-4117-9908-6E061F982644}" dt="2022-07-14T08:45:09.262" v="5802" actId="790"/>
          <ac:spMkLst>
            <pc:docMk/>
            <pc:sldMk cId="3250581116" sldId="483"/>
            <ac:spMk id="7352" creationId="{6922F9F0-572B-4E0E-B5AD-01BAA897C894}"/>
          </ac:spMkLst>
        </pc:spChg>
        <pc:spChg chg="mod">
          <ac:chgData name="Kolakowski, Artur" userId="9c34c8cc-b1df-44f6-bea5-dcf7a54ee35f" providerId="ADAL" clId="{19970B13-E101-4117-9908-6E061F982644}" dt="2022-07-14T08:45:09.262" v="5803" actId="790"/>
          <ac:spMkLst>
            <pc:docMk/>
            <pc:sldMk cId="3250581116" sldId="483"/>
            <ac:spMk id="7353" creationId="{FC89E8F4-692F-4C26-854B-875BDB4C68B4}"/>
          </ac:spMkLst>
        </pc:spChg>
        <pc:spChg chg="mod">
          <ac:chgData name="Kolakowski, Artur" userId="9c34c8cc-b1df-44f6-bea5-dcf7a54ee35f" providerId="ADAL" clId="{19970B13-E101-4117-9908-6E061F982644}" dt="2022-07-14T08:45:09.262" v="5804" actId="790"/>
          <ac:spMkLst>
            <pc:docMk/>
            <pc:sldMk cId="3250581116" sldId="483"/>
            <ac:spMk id="7354" creationId="{39E6CC99-A70F-4E03-99DD-649C972B4546}"/>
          </ac:spMkLst>
        </pc:spChg>
        <pc:spChg chg="mod">
          <ac:chgData name="Kolakowski, Artur" userId="9c34c8cc-b1df-44f6-bea5-dcf7a54ee35f" providerId="ADAL" clId="{19970B13-E101-4117-9908-6E061F982644}" dt="2022-07-14T08:45:09.270" v="5805" actId="790"/>
          <ac:spMkLst>
            <pc:docMk/>
            <pc:sldMk cId="3250581116" sldId="483"/>
            <ac:spMk id="7355" creationId="{FE5C7500-C624-4D65-B0DA-D2389CA2E116}"/>
          </ac:spMkLst>
        </pc:spChg>
        <pc:spChg chg="mod">
          <ac:chgData name="Kolakowski, Artur" userId="9c34c8cc-b1df-44f6-bea5-dcf7a54ee35f" providerId="ADAL" clId="{19970B13-E101-4117-9908-6E061F982644}" dt="2022-07-14T08:45:09.270" v="5806" actId="790"/>
          <ac:spMkLst>
            <pc:docMk/>
            <pc:sldMk cId="3250581116" sldId="483"/>
            <ac:spMk id="7356" creationId="{18497DCD-492D-4040-9251-8CBE982D7FD8}"/>
          </ac:spMkLst>
        </pc:spChg>
        <pc:spChg chg="mod">
          <ac:chgData name="Kolakowski, Artur" userId="9c34c8cc-b1df-44f6-bea5-dcf7a54ee35f" providerId="ADAL" clId="{19970B13-E101-4117-9908-6E061F982644}" dt="2022-07-14T08:45:09.272" v="5807" actId="790"/>
          <ac:spMkLst>
            <pc:docMk/>
            <pc:sldMk cId="3250581116" sldId="483"/>
            <ac:spMk id="7357" creationId="{072B68B3-C2EB-426F-96E5-9FC49151CE7C}"/>
          </ac:spMkLst>
        </pc:spChg>
        <pc:spChg chg="mod">
          <ac:chgData name="Kolakowski, Artur" userId="9c34c8cc-b1df-44f6-bea5-dcf7a54ee35f" providerId="ADAL" clId="{19970B13-E101-4117-9908-6E061F982644}" dt="2022-07-14T08:45:09.272" v="5808" actId="790"/>
          <ac:spMkLst>
            <pc:docMk/>
            <pc:sldMk cId="3250581116" sldId="483"/>
            <ac:spMk id="7358" creationId="{28A5C584-5A21-47E9-AD75-A1D558ED3E30}"/>
          </ac:spMkLst>
        </pc:spChg>
        <pc:spChg chg="mod">
          <ac:chgData name="Kolakowski, Artur" userId="9c34c8cc-b1df-44f6-bea5-dcf7a54ee35f" providerId="ADAL" clId="{19970B13-E101-4117-9908-6E061F982644}" dt="2022-07-14T08:45:09.272" v="5809" actId="790"/>
          <ac:spMkLst>
            <pc:docMk/>
            <pc:sldMk cId="3250581116" sldId="483"/>
            <ac:spMk id="7359" creationId="{B7702A39-9AB5-449C-A06A-3E877FE7034B}"/>
          </ac:spMkLst>
        </pc:spChg>
        <pc:spChg chg="mod">
          <ac:chgData name="Kolakowski, Artur" userId="9c34c8cc-b1df-44f6-bea5-dcf7a54ee35f" providerId="ADAL" clId="{19970B13-E101-4117-9908-6E061F982644}" dt="2022-07-14T08:45:09.272" v="5810" actId="790"/>
          <ac:spMkLst>
            <pc:docMk/>
            <pc:sldMk cId="3250581116" sldId="483"/>
            <ac:spMk id="7360" creationId="{1FFD473A-3421-48F8-8C25-8427692C9245}"/>
          </ac:spMkLst>
        </pc:spChg>
        <pc:spChg chg="mod">
          <ac:chgData name="Kolakowski, Artur" userId="9c34c8cc-b1df-44f6-bea5-dcf7a54ee35f" providerId="ADAL" clId="{19970B13-E101-4117-9908-6E061F982644}" dt="2022-07-14T08:45:09.272" v="5811" actId="790"/>
          <ac:spMkLst>
            <pc:docMk/>
            <pc:sldMk cId="3250581116" sldId="483"/>
            <ac:spMk id="7361" creationId="{12B51316-1275-479E-BE26-82B7BE17A444}"/>
          </ac:spMkLst>
        </pc:spChg>
        <pc:spChg chg="mod">
          <ac:chgData name="Kolakowski, Artur" userId="9c34c8cc-b1df-44f6-bea5-dcf7a54ee35f" providerId="ADAL" clId="{19970B13-E101-4117-9908-6E061F982644}" dt="2022-07-14T08:45:09.280" v="5812" actId="790"/>
          <ac:spMkLst>
            <pc:docMk/>
            <pc:sldMk cId="3250581116" sldId="483"/>
            <ac:spMk id="7362" creationId="{F246614E-C17F-470D-AE4A-876A2BAD1453}"/>
          </ac:spMkLst>
        </pc:spChg>
        <pc:spChg chg="mod">
          <ac:chgData name="Kolakowski, Artur" userId="9c34c8cc-b1df-44f6-bea5-dcf7a54ee35f" providerId="ADAL" clId="{19970B13-E101-4117-9908-6E061F982644}" dt="2022-07-14T08:45:09.282" v="5813" actId="790"/>
          <ac:spMkLst>
            <pc:docMk/>
            <pc:sldMk cId="3250581116" sldId="483"/>
            <ac:spMk id="7363" creationId="{12F190B0-9F27-429A-B450-B4C6E1F58420}"/>
          </ac:spMkLst>
        </pc:spChg>
        <pc:spChg chg="mod">
          <ac:chgData name="Kolakowski, Artur" userId="9c34c8cc-b1df-44f6-bea5-dcf7a54ee35f" providerId="ADAL" clId="{19970B13-E101-4117-9908-6E061F982644}" dt="2022-07-14T08:45:09.282" v="5814" actId="790"/>
          <ac:spMkLst>
            <pc:docMk/>
            <pc:sldMk cId="3250581116" sldId="483"/>
            <ac:spMk id="7364" creationId="{CF74FEA7-6FFB-4FAC-BD79-A2825E1E03C1}"/>
          </ac:spMkLst>
        </pc:spChg>
        <pc:spChg chg="mod">
          <ac:chgData name="Kolakowski, Artur" userId="9c34c8cc-b1df-44f6-bea5-dcf7a54ee35f" providerId="ADAL" clId="{19970B13-E101-4117-9908-6E061F982644}" dt="2022-07-14T08:45:09.282" v="5815" actId="790"/>
          <ac:spMkLst>
            <pc:docMk/>
            <pc:sldMk cId="3250581116" sldId="483"/>
            <ac:spMk id="7365" creationId="{B3AD8EE4-FF93-4C8B-B4E2-0523A5006755}"/>
          </ac:spMkLst>
        </pc:spChg>
        <pc:spChg chg="mod">
          <ac:chgData name="Kolakowski, Artur" userId="9c34c8cc-b1df-44f6-bea5-dcf7a54ee35f" providerId="ADAL" clId="{19970B13-E101-4117-9908-6E061F982644}" dt="2022-07-14T08:45:09.282" v="5816" actId="790"/>
          <ac:spMkLst>
            <pc:docMk/>
            <pc:sldMk cId="3250581116" sldId="483"/>
            <ac:spMk id="7366" creationId="{09375C06-0750-4FA9-A44F-689BD24AA81D}"/>
          </ac:spMkLst>
        </pc:spChg>
        <pc:spChg chg="mod">
          <ac:chgData name="Kolakowski, Artur" userId="9c34c8cc-b1df-44f6-bea5-dcf7a54ee35f" providerId="ADAL" clId="{19970B13-E101-4117-9908-6E061F982644}" dt="2022-07-14T08:45:09.282" v="5817" actId="790"/>
          <ac:spMkLst>
            <pc:docMk/>
            <pc:sldMk cId="3250581116" sldId="483"/>
            <ac:spMk id="7367" creationId="{76AFD260-8F35-4F7C-A2EA-08D34335E87E}"/>
          </ac:spMkLst>
        </pc:spChg>
        <pc:spChg chg="mod">
          <ac:chgData name="Kolakowski, Artur" userId="9c34c8cc-b1df-44f6-bea5-dcf7a54ee35f" providerId="ADAL" clId="{19970B13-E101-4117-9908-6E061F982644}" dt="2022-07-14T08:45:09.291" v="5818" actId="790"/>
          <ac:spMkLst>
            <pc:docMk/>
            <pc:sldMk cId="3250581116" sldId="483"/>
            <ac:spMk id="7368" creationId="{96190317-B783-46C3-90A7-EFEA50C246AF}"/>
          </ac:spMkLst>
        </pc:spChg>
        <pc:spChg chg="mod">
          <ac:chgData name="Kolakowski, Artur" userId="9c34c8cc-b1df-44f6-bea5-dcf7a54ee35f" providerId="ADAL" clId="{19970B13-E101-4117-9908-6E061F982644}" dt="2022-07-14T08:45:09.293" v="5819" actId="790"/>
          <ac:spMkLst>
            <pc:docMk/>
            <pc:sldMk cId="3250581116" sldId="483"/>
            <ac:spMk id="7369" creationId="{F0E31BFE-9F19-42CA-86A9-51CC68770F72}"/>
          </ac:spMkLst>
        </pc:spChg>
        <pc:spChg chg="mod">
          <ac:chgData name="Kolakowski, Artur" userId="9c34c8cc-b1df-44f6-bea5-dcf7a54ee35f" providerId="ADAL" clId="{19970B13-E101-4117-9908-6E061F982644}" dt="2022-07-14T08:45:09.293" v="5820" actId="790"/>
          <ac:spMkLst>
            <pc:docMk/>
            <pc:sldMk cId="3250581116" sldId="483"/>
            <ac:spMk id="7370" creationId="{5CF926C2-CCAF-4AB5-B100-AC8671163E2E}"/>
          </ac:spMkLst>
        </pc:spChg>
        <pc:spChg chg="mod">
          <ac:chgData name="Kolakowski, Artur" userId="9c34c8cc-b1df-44f6-bea5-dcf7a54ee35f" providerId="ADAL" clId="{19970B13-E101-4117-9908-6E061F982644}" dt="2022-07-14T08:45:09.293" v="5821" actId="790"/>
          <ac:spMkLst>
            <pc:docMk/>
            <pc:sldMk cId="3250581116" sldId="483"/>
            <ac:spMk id="7371" creationId="{E0B550E7-25FB-40ED-805E-33EEB9EC2C7C}"/>
          </ac:spMkLst>
        </pc:spChg>
        <pc:spChg chg="mod">
          <ac:chgData name="Kolakowski, Artur" userId="9c34c8cc-b1df-44f6-bea5-dcf7a54ee35f" providerId="ADAL" clId="{19970B13-E101-4117-9908-6E061F982644}" dt="2022-07-14T08:45:09.293" v="5822" actId="790"/>
          <ac:spMkLst>
            <pc:docMk/>
            <pc:sldMk cId="3250581116" sldId="483"/>
            <ac:spMk id="7372" creationId="{EB2FB267-28D2-4B64-AE0A-B0A457871DDD}"/>
          </ac:spMkLst>
        </pc:spChg>
        <pc:spChg chg="mod">
          <ac:chgData name="Kolakowski, Artur" userId="9c34c8cc-b1df-44f6-bea5-dcf7a54ee35f" providerId="ADAL" clId="{19970B13-E101-4117-9908-6E061F982644}" dt="2022-07-14T08:45:09.293" v="5823" actId="790"/>
          <ac:spMkLst>
            <pc:docMk/>
            <pc:sldMk cId="3250581116" sldId="483"/>
            <ac:spMk id="7373" creationId="{A30F862C-FC6A-44EE-816F-456D6DD6318E}"/>
          </ac:spMkLst>
        </pc:spChg>
        <pc:spChg chg="mod">
          <ac:chgData name="Kolakowski, Artur" userId="9c34c8cc-b1df-44f6-bea5-dcf7a54ee35f" providerId="ADAL" clId="{19970B13-E101-4117-9908-6E061F982644}" dt="2022-07-14T08:45:09.301" v="5824" actId="790"/>
          <ac:spMkLst>
            <pc:docMk/>
            <pc:sldMk cId="3250581116" sldId="483"/>
            <ac:spMk id="7374" creationId="{13287D8E-2AE7-457B-ACF1-43BCA80FE7BF}"/>
          </ac:spMkLst>
        </pc:spChg>
        <pc:spChg chg="mod">
          <ac:chgData name="Kolakowski, Artur" userId="9c34c8cc-b1df-44f6-bea5-dcf7a54ee35f" providerId="ADAL" clId="{19970B13-E101-4117-9908-6E061F982644}" dt="2022-07-14T08:45:09.303" v="5825" actId="790"/>
          <ac:spMkLst>
            <pc:docMk/>
            <pc:sldMk cId="3250581116" sldId="483"/>
            <ac:spMk id="7375" creationId="{EDCB110D-3F55-4A88-B696-107E73FED167}"/>
          </ac:spMkLst>
        </pc:spChg>
        <pc:spChg chg="mod">
          <ac:chgData name="Kolakowski, Artur" userId="9c34c8cc-b1df-44f6-bea5-dcf7a54ee35f" providerId="ADAL" clId="{19970B13-E101-4117-9908-6E061F982644}" dt="2022-07-14T08:45:09.303" v="5826" actId="790"/>
          <ac:spMkLst>
            <pc:docMk/>
            <pc:sldMk cId="3250581116" sldId="483"/>
            <ac:spMk id="7376" creationId="{4996AA2E-60EB-478A-97A3-AF157E55C355}"/>
          </ac:spMkLst>
        </pc:spChg>
        <pc:spChg chg="mod">
          <ac:chgData name="Kolakowski, Artur" userId="9c34c8cc-b1df-44f6-bea5-dcf7a54ee35f" providerId="ADAL" clId="{19970B13-E101-4117-9908-6E061F982644}" dt="2022-07-14T08:45:09.303" v="5827" actId="790"/>
          <ac:spMkLst>
            <pc:docMk/>
            <pc:sldMk cId="3250581116" sldId="483"/>
            <ac:spMk id="7377" creationId="{44A084DA-E574-49F1-910C-5BE0FB1EEFF8}"/>
          </ac:spMkLst>
        </pc:spChg>
        <pc:spChg chg="mod">
          <ac:chgData name="Kolakowski, Artur" userId="9c34c8cc-b1df-44f6-bea5-dcf7a54ee35f" providerId="ADAL" clId="{19970B13-E101-4117-9908-6E061F982644}" dt="2022-07-14T08:45:09.303" v="5828" actId="790"/>
          <ac:spMkLst>
            <pc:docMk/>
            <pc:sldMk cId="3250581116" sldId="483"/>
            <ac:spMk id="7378" creationId="{C9EAF788-5A42-42EC-9359-54169DFC4D96}"/>
          </ac:spMkLst>
        </pc:spChg>
        <pc:spChg chg="mod">
          <ac:chgData name="Kolakowski, Artur" userId="9c34c8cc-b1df-44f6-bea5-dcf7a54ee35f" providerId="ADAL" clId="{19970B13-E101-4117-9908-6E061F982644}" dt="2022-07-14T08:45:09.303" v="5829" actId="790"/>
          <ac:spMkLst>
            <pc:docMk/>
            <pc:sldMk cId="3250581116" sldId="483"/>
            <ac:spMk id="7379" creationId="{36458B03-19CE-4586-AE6F-1C543E8ADB10}"/>
          </ac:spMkLst>
        </pc:spChg>
        <pc:spChg chg="mod">
          <ac:chgData name="Kolakowski, Artur" userId="9c34c8cc-b1df-44f6-bea5-dcf7a54ee35f" providerId="ADAL" clId="{19970B13-E101-4117-9908-6E061F982644}" dt="2022-07-14T08:45:09.311" v="5830" actId="790"/>
          <ac:spMkLst>
            <pc:docMk/>
            <pc:sldMk cId="3250581116" sldId="483"/>
            <ac:spMk id="7380" creationId="{BF40D2CE-8ADB-45D4-AB68-60BD223D2B8B}"/>
          </ac:spMkLst>
        </pc:spChg>
        <pc:spChg chg="mod">
          <ac:chgData name="Kolakowski, Artur" userId="9c34c8cc-b1df-44f6-bea5-dcf7a54ee35f" providerId="ADAL" clId="{19970B13-E101-4117-9908-6E061F982644}" dt="2022-07-14T08:45:09.313" v="5831" actId="790"/>
          <ac:spMkLst>
            <pc:docMk/>
            <pc:sldMk cId="3250581116" sldId="483"/>
            <ac:spMk id="7381" creationId="{CB7A742F-60A6-4353-875B-F4997B3F92AE}"/>
          </ac:spMkLst>
        </pc:spChg>
        <pc:spChg chg="mod">
          <ac:chgData name="Kolakowski, Artur" userId="9c34c8cc-b1df-44f6-bea5-dcf7a54ee35f" providerId="ADAL" clId="{19970B13-E101-4117-9908-6E061F982644}" dt="2022-07-14T08:45:09.313" v="5832" actId="790"/>
          <ac:spMkLst>
            <pc:docMk/>
            <pc:sldMk cId="3250581116" sldId="483"/>
            <ac:spMk id="7382" creationId="{ED89BDE4-C83F-4FE4-8401-C2C3B0207376}"/>
          </ac:spMkLst>
        </pc:spChg>
        <pc:spChg chg="mod">
          <ac:chgData name="Kolakowski, Artur" userId="9c34c8cc-b1df-44f6-bea5-dcf7a54ee35f" providerId="ADAL" clId="{19970B13-E101-4117-9908-6E061F982644}" dt="2022-07-14T08:45:09.313" v="5833" actId="790"/>
          <ac:spMkLst>
            <pc:docMk/>
            <pc:sldMk cId="3250581116" sldId="483"/>
            <ac:spMk id="7383" creationId="{BD66103D-C406-4843-875F-A6B139275889}"/>
          </ac:spMkLst>
        </pc:spChg>
        <pc:spChg chg="mod">
          <ac:chgData name="Kolakowski, Artur" userId="9c34c8cc-b1df-44f6-bea5-dcf7a54ee35f" providerId="ADAL" clId="{19970B13-E101-4117-9908-6E061F982644}" dt="2022-07-14T08:45:09.313" v="5834" actId="790"/>
          <ac:spMkLst>
            <pc:docMk/>
            <pc:sldMk cId="3250581116" sldId="483"/>
            <ac:spMk id="7384" creationId="{F6FC49E7-E942-4EDE-8AE8-134D4277EEB8}"/>
          </ac:spMkLst>
        </pc:spChg>
        <pc:spChg chg="mod">
          <ac:chgData name="Kolakowski, Artur" userId="9c34c8cc-b1df-44f6-bea5-dcf7a54ee35f" providerId="ADAL" clId="{19970B13-E101-4117-9908-6E061F982644}" dt="2022-07-14T08:45:09.321" v="5835" actId="790"/>
          <ac:spMkLst>
            <pc:docMk/>
            <pc:sldMk cId="3250581116" sldId="483"/>
            <ac:spMk id="7385" creationId="{D31691C7-B949-4CAF-9A74-BB1460E45FB1}"/>
          </ac:spMkLst>
        </pc:spChg>
        <pc:spChg chg="mod">
          <ac:chgData name="Kolakowski, Artur" userId="9c34c8cc-b1df-44f6-bea5-dcf7a54ee35f" providerId="ADAL" clId="{19970B13-E101-4117-9908-6E061F982644}" dt="2022-07-14T08:45:09.323" v="5836" actId="790"/>
          <ac:spMkLst>
            <pc:docMk/>
            <pc:sldMk cId="3250581116" sldId="483"/>
            <ac:spMk id="7386" creationId="{55270834-F549-4567-9233-96848145AAB7}"/>
          </ac:spMkLst>
        </pc:spChg>
        <pc:spChg chg="mod">
          <ac:chgData name="Kolakowski, Artur" userId="9c34c8cc-b1df-44f6-bea5-dcf7a54ee35f" providerId="ADAL" clId="{19970B13-E101-4117-9908-6E061F982644}" dt="2022-07-14T08:45:09.323" v="5837" actId="790"/>
          <ac:spMkLst>
            <pc:docMk/>
            <pc:sldMk cId="3250581116" sldId="483"/>
            <ac:spMk id="7387" creationId="{31A92445-EC29-49E9-BEB5-10A6F0F8B65C}"/>
          </ac:spMkLst>
        </pc:spChg>
        <pc:spChg chg="mod">
          <ac:chgData name="Kolakowski, Artur" userId="9c34c8cc-b1df-44f6-bea5-dcf7a54ee35f" providerId="ADAL" clId="{19970B13-E101-4117-9908-6E061F982644}" dt="2022-07-14T08:45:09.323" v="5838" actId="790"/>
          <ac:spMkLst>
            <pc:docMk/>
            <pc:sldMk cId="3250581116" sldId="483"/>
            <ac:spMk id="7388" creationId="{824D3D8F-C8B3-42BC-A29B-A915EC3DEABB}"/>
          </ac:spMkLst>
        </pc:spChg>
        <pc:spChg chg="mod">
          <ac:chgData name="Kolakowski, Artur" userId="9c34c8cc-b1df-44f6-bea5-dcf7a54ee35f" providerId="ADAL" clId="{19970B13-E101-4117-9908-6E061F982644}" dt="2022-07-14T08:45:09.323" v="5839" actId="790"/>
          <ac:spMkLst>
            <pc:docMk/>
            <pc:sldMk cId="3250581116" sldId="483"/>
            <ac:spMk id="7389" creationId="{8C6FDA3A-8620-4FCB-B0FC-C5A0BD6179C8}"/>
          </ac:spMkLst>
        </pc:spChg>
        <pc:spChg chg="mod">
          <ac:chgData name="Kolakowski, Artur" userId="9c34c8cc-b1df-44f6-bea5-dcf7a54ee35f" providerId="ADAL" clId="{19970B13-E101-4117-9908-6E061F982644}" dt="2022-07-14T08:45:09.323" v="5840" actId="790"/>
          <ac:spMkLst>
            <pc:docMk/>
            <pc:sldMk cId="3250581116" sldId="483"/>
            <ac:spMk id="7390" creationId="{F3627811-A56D-43EF-BC8A-1AEA88F2C0C7}"/>
          </ac:spMkLst>
        </pc:spChg>
        <pc:spChg chg="mod">
          <ac:chgData name="Kolakowski, Artur" userId="9c34c8cc-b1df-44f6-bea5-dcf7a54ee35f" providerId="ADAL" clId="{19970B13-E101-4117-9908-6E061F982644}" dt="2022-07-14T08:45:09.331" v="5841" actId="790"/>
          <ac:spMkLst>
            <pc:docMk/>
            <pc:sldMk cId="3250581116" sldId="483"/>
            <ac:spMk id="7391" creationId="{9F61FA66-2D39-40F7-BC4F-C4EF4465783C}"/>
          </ac:spMkLst>
        </pc:spChg>
        <pc:spChg chg="mod">
          <ac:chgData name="Kolakowski, Artur" userId="9c34c8cc-b1df-44f6-bea5-dcf7a54ee35f" providerId="ADAL" clId="{19970B13-E101-4117-9908-6E061F982644}" dt="2022-07-14T08:45:09.333" v="5842" actId="790"/>
          <ac:spMkLst>
            <pc:docMk/>
            <pc:sldMk cId="3250581116" sldId="483"/>
            <ac:spMk id="7392" creationId="{5965AD32-D4B5-44EE-BF6C-8062CD06AE9D}"/>
          </ac:spMkLst>
        </pc:spChg>
        <pc:spChg chg="mod">
          <ac:chgData name="Kolakowski, Artur" userId="9c34c8cc-b1df-44f6-bea5-dcf7a54ee35f" providerId="ADAL" clId="{19970B13-E101-4117-9908-6E061F982644}" dt="2022-07-14T08:45:09.333" v="5843" actId="790"/>
          <ac:spMkLst>
            <pc:docMk/>
            <pc:sldMk cId="3250581116" sldId="483"/>
            <ac:spMk id="7393" creationId="{E8734381-C5B3-4A80-B433-0AE94166ACB7}"/>
          </ac:spMkLst>
        </pc:spChg>
        <pc:spChg chg="mod">
          <ac:chgData name="Kolakowski, Artur" userId="9c34c8cc-b1df-44f6-bea5-dcf7a54ee35f" providerId="ADAL" clId="{19970B13-E101-4117-9908-6E061F982644}" dt="2022-07-14T08:45:09.333" v="5844" actId="790"/>
          <ac:spMkLst>
            <pc:docMk/>
            <pc:sldMk cId="3250581116" sldId="483"/>
            <ac:spMk id="7394" creationId="{29411249-3F80-451D-B0DF-628C6B253371}"/>
          </ac:spMkLst>
        </pc:spChg>
        <pc:spChg chg="mod">
          <ac:chgData name="Kolakowski, Artur" userId="9c34c8cc-b1df-44f6-bea5-dcf7a54ee35f" providerId="ADAL" clId="{19970B13-E101-4117-9908-6E061F982644}" dt="2022-07-14T08:45:09.333" v="5845" actId="790"/>
          <ac:spMkLst>
            <pc:docMk/>
            <pc:sldMk cId="3250581116" sldId="483"/>
            <ac:spMk id="7395" creationId="{75D22CEC-1F4B-42B9-A94C-D62CC5669080}"/>
          </ac:spMkLst>
        </pc:spChg>
        <pc:spChg chg="mod">
          <ac:chgData name="Kolakowski, Artur" userId="9c34c8cc-b1df-44f6-bea5-dcf7a54ee35f" providerId="ADAL" clId="{19970B13-E101-4117-9908-6E061F982644}" dt="2022-07-14T08:45:09.333" v="5846" actId="790"/>
          <ac:spMkLst>
            <pc:docMk/>
            <pc:sldMk cId="3250581116" sldId="483"/>
            <ac:spMk id="7396" creationId="{08C16C07-0D56-4D4B-B975-1D2A02ED5BB8}"/>
          </ac:spMkLst>
        </pc:spChg>
        <pc:spChg chg="mod">
          <ac:chgData name="Kolakowski, Artur" userId="9c34c8cc-b1df-44f6-bea5-dcf7a54ee35f" providerId="ADAL" clId="{19970B13-E101-4117-9908-6E061F982644}" dt="2022-07-14T08:45:09.341" v="5847" actId="790"/>
          <ac:spMkLst>
            <pc:docMk/>
            <pc:sldMk cId="3250581116" sldId="483"/>
            <ac:spMk id="7397" creationId="{1E1F89C1-AC98-4D52-903B-8601EB0CBBD9}"/>
          </ac:spMkLst>
        </pc:spChg>
        <pc:spChg chg="mod">
          <ac:chgData name="Kolakowski, Artur" userId="9c34c8cc-b1df-44f6-bea5-dcf7a54ee35f" providerId="ADAL" clId="{19970B13-E101-4117-9908-6E061F982644}" dt="2022-07-14T08:45:09.343" v="5848" actId="790"/>
          <ac:spMkLst>
            <pc:docMk/>
            <pc:sldMk cId="3250581116" sldId="483"/>
            <ac:spMk id="7398" creationId="{D04A266C-9C94-4826-A1E1-DFB138E592DE}"/>
          </ac:spMkLst>
        </pc:spChg>
        <pc:spChg chg="mod">
          <ac:chgData name="Kolakowski, Artur" userId="9c34c8cc-b1df-44f6-bea5-dcf7a54ee35f" providerId="ADAL" clId="{19970B13-E101-4117-9908-6E061F982644}" dt="2022-07-14T08:45:09.343" v="5849" actId="790"/>
          <ac:spMkLst>
            <pc:docMk/>
            <pc:sldMk cId="3250581116" sldId="483"/>
            <ac:spMk id="7399" creationId="{E8D404F5-5C26-4D47-83E6-FBDE747DC411}"/>
          </ac:spMkLst>
        </pc:spChg>
        <pc:spChg chg="mod">
          <ac:chgData name="Kolakowski, Artur" userId="9c34c8cc-b1df-44f6-bea5-dcf7a54ee35f" providerId="ADAL" clId="{19970B13-E101-4117-9908-6E061F982644}" dt="2022-07-14T08:45:09.343" v="5850" actId="790"/>
          <ac:spMkLst>
            <pc:docMk/>
            <pc:sldMk cId="3250581116" sldId="483"/>
            <ac:spMk id="7400" creationId="{9D47EE8A-E316-4A56-951A-A3BFD0367F5A}"/>
          </ac:spMkLst>
        </pc:spChg>
        <pc:spChg chg="mod">
          <ac:chgData name="Kolakowski, Artur" userId="9c34c8cc-b1df-44f6-bea5-dcf7a54ee35f" providerId="ADAL" clId="{19970B13-E101-4117-9908-6E061F982644}" dt="2022-07-14T08:45:09.343" v="5851" actId="790"/>
          <ac:spMkLst>
            <pc:docMk/>
            <pc:sldMk cId="3250581116" sldId="483"/>
            <ac:spMk id="7401" creationId="{D48519B9-88D0-4039-B139-632D6A3C23C5}"/>
          </ac:spMkLst>
        </pc:spChg>
        <pc:spChg chg="mod">
          <ac:chgData name="Kolakowski, Artur" userId="9c34c8cc-b1df-44f6-bea5-dcf7a54ee35f" providerId="ADAL" clId="{19970B13-E101-4117-9908-6E061F982644}" dt="2022-07-14T08:45:09.343" v="5852" actId="790"/>
          <ac:spMkLst>
            <pc:docMk/>
            <pc:sldMk cId="3250581116" sldId="483"/>
            <ac:spMk id="7402" creationId="{B42891E6-78B7-4FD0-8992-5FC68475219D}"/>
          </ac:spMkLst>
        </pc:spChg>
        <pc:spChg chg="mod">
          <ac:chgData name="Kolakowski, Artur" userId="9c34c8cc-b1df-44f6-bea5-dcf7a54ee35f" providerId="ADAL" clId="{19970B13-E101-4117-9908-6E061F982644}" dt="2022-07-14T08:45:09.351" v="5853" actId="790"/>
          <ac:spMkLst>
            <pc:docMk/>
            <pc:sldMk cId="3250581116" sldId="483"/>
            <ac:spMk id="7403" creationId="{C766DFA3-28B9-4551-999D-E8B3928D6ED5}"/>
          </ac:spMkLst>
        </pc:spChg>
        <pc:spChg chg="mod">
          <ac:chgData name="Kolakowski, Artur" userId="9c34c8cc-b1df-44f6-bea5-dcf7a54ee35f" providerId="ADAL" clId="{19970B13-E101-4117-9908-6E061F982644}" dt="2022-07-14T08:45:09.353" v="5854" actId="790"/>
          <ac:spMkLst>
            <pc:docMk/>
            <pc:sldMk cId="3250581116" sldId="483"/>
            <ac:spMk id="7404" creationId="{4CF14ADC-05F7-44F5-9012-C1229C587849}"/>
          </ac:spMkLst>
        </pc:spChg>
        <pc:spChg chg="mod">
          <ac:chgData name="Kolakowski, Artur" userId="9c34c8cc-b1df-44f6-bea5-dcf7a54ee35f" providerId="ADAL" clId="{19970B13-E101-4117-9908-6E061F982644}" dt="2022-07-14T08:45:09.353" v="5855" actId="790"/>
          <ac:spMkLst>
            <pc:docMk/>
            <pc:sldMk cId="3250581116" sldId="483"/>
            <ac:spMk id="7405" creationId="{62766B05-951C-4E79-A0B2-72FEAA34380C}"/>
          </ac:spMkLst>
        </pc:spChg>
        <pc:spChg chg="mod">
          <ac:chgData name="Kolakowski, Artur" userId="9c34c8cc-b1df-44f6-bea5-dcf7a54ee35f" providerId="ADAL" clId="{19970B13-E101-4117-9908-6E061F982644}" dt="2022-07-14T08:45:09.353" v="5856" actId="790"/>
          <ac:spMkLst>
            <pc:docMk/>
            <pc:sldMk cId="3250581116" sldId="483"/>
            <ac:spMk id="7406" creationId="{0639D8CF-78BA-4178-9D18-82C1E8BEF4E2}"/>
          </ac:spMkLst>
        </pc:spChg>
        <pc:spChg chg="mod">
          <ac:chgData name="Kolakowski, Artur" userId="9c34c8cc-b1df-44f6-bea5-dcf7a54ee35f" providerId="ADAL" clId="{19970B13-E101-4117-9908-6E061F982644}" dt="2022-07-14T08:45:09.353" v="5857" actId="790"/>
          <ac:spMkLst>
            <pc:docMk/>
            <pc:sldMk cId="3250581116" sldId="483"/>
            <ac:spMk id="7407" creationId="{39A66135-5BC5-4287-8A06-9A03C70AB64C}"/>
          </ac:spMkLst>
        </pc:spChg>
        <pc:spChg chg="mod">
          <ac:chgData name="Kolakowski, Artur" userId="9c34c8cc-b1df-44f6-bea5-dcf7a54ee35f" providerId="ADAL" clId="{19970B13-E101-4117-9908-6E061F982644}" dt="2022-07-14T08:45:09.353" v="5858" actId="790"/>
          <ac:spMkLst>
            <pc:docMk/>
            <pc:sldMk cId="3250581116" sldId="483"/>
            <ac:spMk id="7408" creationId="{EB560E4D-DAEA-47C4-8944-090FD5C17BF1}"/>
          </ac:spMkLst>
        </pc:spChg>
        <pc:spChg chg="mod">
          <ac:chgData name="Kolakowski, Artur" userId="9c34c8cc-b1df-44f6-bea5-dcf7a54ee35f" providerId="ADAL" clId="{19970B13-E101-4117-9908-6E061F982644}" dt="2022-07-14T08:45:09.362" v="5859" actId="790"/>
          <ac:spMkLst>
            <pc:docMk/>
            <pc:sldMk cId="3250581116" sldId="483"/>
            <ac:spMk id="7409" creationId="{850637C0-58C0-4005-B653-F52961C5E86F}"/>
          </ac:spMkLst>
        </pc:spChg>
        <pc:spChg chg="mod">
          <ac:chgData name="Kolakowski, Artur" userId="9c34c8cc-b1df-44f6-bea5-dcf7a54ee35f" providerId="ADAL" clId="{19970B13-E101-4117-9908-6E061F982644}" dt="2022-07-14T08:45:09.364" v="5860" actId="790"/>
          <ac:spMkLst>
            <pc:docMk/>
            <pc:sldMk cId="3250581116" sldId="483"/>
            <ac:spMk id="7410" creationId="{7AF2CF31-7315-43AB-9B35-66472B87DE5C}"/>
          </ac:spMkLst>
        </pc:spChg>
        <pc:spChg chg="mod">
          <ac:chgData name="Kolakowski, Artur" userId="9c34c8cc-b1df-44f6-bea5-dcf7a54ee35f" providerId="ADAL" clId="{19970B13-E101-4117-9908-6E061F982644}" dt="2022-07-14T08:45:09.364" v="5861" actId="790"/>
          <ac:spMkLst>
            <pc:docMk/>
            <pc:sldMk cId="3250581116" sldId="483"/>
            <ac:spMk id="7411" creationId="{86FAE042-8D8B-4218-A657-ABAAB14F8539}"/>
          </ac:spMkLst>
        </pc:spChg>
        <pc:spChg chg="mod">
          <ac:chgData name="Kolakowski, Artur" userId="9c34c8cc-b1df-44f6-bea5-dcf7a54ee35f" providerId="ADAL" clId="{19970B13-E101-4117-9908-6E061F982644}" dt="2022-07-14T08:45:09.364" v="5862" actId="790"/>
          <ac:spMkLst>
            <pc:docMk/>
            <pc:sldMk cId="3250581116" sldId="483"/>
            <ac:spMk id="7412" creationId="{533471A1-3948-4C0D-8BC2-87CEA19D0D8D}"/>
          </ac:spMkLst>
        </pc:spChg>
        <pc:spChg chg="mod">
          <ac:chgData name="Kolakowski, Artur" userId="9c34c8cc-b1df-44f6-bea5-dcf7a54ee35f" providerId="ADAL" clId="{19970B13-E101-4117-9908-6E061F982644}" dt="2022-07-14T08:45:09.364" v="5863" actId="790"/>
          <ac:spMkLst>
            <pc:docMk/>
            <pc:sldMk cId="3250581116" sldId="483"/>
            <ac:spMk id="7413" creationId="{B74FFCFD-441D-42AE-B193-33F52EF10C34}"/>
          </ac:spMkLst>
        </pc:spChg>
        <pc:spChg chg="mod">
          <ac:chgData name="Kolakowski, Artur" userId="9c34c8cc-b1df-44f6-bea5-dcf7a54ee35f" providerId="ADAL" clId="{19970B13-E101-4117-9908-6E061F982644}" dt="2022-07-14T08:45:09.364" v="5864" actId="790"/>
          <ac:spMkLst>
            <pc:docMk/>
            <pc:sldMk cId="3250581116" sldId="483"/>
            <ac:spMk id="7414" creationId="{B84516E7-1C3A-42A4-BFD7-64675ED3DF3C}"/>
          </ac:spMkLst>
        </pc:spChg>
        <pc:spChg chg="mod">
          <ac:chgData name="Kolakowski, Artur" userId="9c34c8cc-b1df-44f6-bea5-dcf7a54ee35f" providerId="ADAL" clId="{19970B13-E101-4117-9908-6E061F982644}" dt="2022-07-14T08:45:09.372" v="5865" actId="790"/>
          <ac:spMkLst>
            <pc:docMk/>
            <pc:sldMk cId="3250581116" sldId="483"/>
            <ac:spMk id="7415" creationId="{F7211A78-DA2B-4515-A4E0-E288153ECC7D}"/>
          </ac:spMkLst>
        </pc:spChg>
        <pc:spChg chg="mod">
          <ac:chgData name="Kolakowski, Artur" userId="9c34c8cc-b1df-44f6-bea5-dcf7a54ee35f" providerId="ADAL" clId="{19970B13-E101-4117-9908-6E061F982644}" dt="2022-07-14T08:45:09.372" v="5866" actId="790"/>
          <ac:spMkLst>
            <pc:docMk/>
            <pc:sldMk cId="3250581116" sldId="483"/>
            <ac:spMk id="7416" creationId="{8C5F3598-BE4E-4A32-BCC4-98CDF5FE691D}"/>
          </ac:spMkLst>
        </pc:spChg>
        <pc:spChg chg="mod">
          <ac:chgData name="Kolakowski, Artur" userId="9c34c8cc-b1df-44f6-bea5-dcf7a54ee35f" providerId="ADAL" clId="{19970B13-E101-4117-9908-6E061F982644}" dt="2022-07-14T08:45:09.372" v="5867" actId="790"/>
          <ac:spMkLst>
            <pc:docMk/>
            <pc:sldMk cId="3250581116" sldId="483"/>
            <ac:spMk id="7417" creationId="{5F83143B-8499-4D1B-B2EE-8272A83D9AEE}"/>
          </ac:spMkLst>
        </pc:spChg>
        <pc:spChg chg="mod">
          <ac:chgData name="Kolakowski, Artur" userId="9c34c8cc-b1df-44f6-bea5-dcf7a54ee35f" providerId="ADAL" clId="{19970B13-E101-4117-9908-6E061F982644}" dt="2022-07-14T08:45:09.372" v="5868" actId="790"/>
          <ac:spMkLst>
            <pc:docMk/>
            <pc:sldMk cId="3250581116" sldId="483"/>
            <ac:spMk id="7418" creationId="{12177F52-A609-45E6-A8EC-02131D563C3C}"/>
          </ac:spMkLst>
        </pc:spChg>
        <pc:spChg chg="mod">
          <ac:chgData name="Kolakowski, Artur" userId="9c34c8cc-b1df-44f6-bea5-dcf7a54ee35f" providerId="ADAL" clId="{19970B13-E101-4117-9908-6E061F982644}" dt="2022-07-14T08:45:09.372" v="5869" actId="790"/>
          <ac:spMkLst>
            <pc:docMk/>
            <pc:sldMk cId="3250581116" sldId="483"/>
            <ac:spMk id="7419" creationId="{5DEBA641-F3DA-4AF5-8039-EFD133535D25}"/>
          </ac:spMkLst>
        </pc:spChg>
        <pc:spChg chg="mod">
          <ac:chgData name="Kolakowski, Artur" userId="9c34c8cc-b1df-44f6-bea5-dcf7a54ee35f" providerId="ADAL" clId="{19970B13-E101-4117-9908-6E061F982644}" dt="2022-07-14T08:45:09.372" v="5870" actId="790"/>
          <ac:spMkLst>
            <pc:docMk/>
            <pc:sldMk cId="3250581116" sldId="483"/>
            <ac:spMk id="7420" creationId="{87F54977-7295-40AE-8932-1DADE597328E}"/>
          </ac:spMkLst>
        </pc:spChg>
        <pc:spChg chg="mod">
          <ac:chgData name="Kolakowski, Artur" userId="9c34c8cc-b1df-44f6-bea5-dcf7a54ee35f" providerId="ADAL" clId="{19970B13-E101-4117-9908-6E061F982644}" dt="2022-07-14T08:45:09.382" v="5871" actId="790"/>
          <ac:spMkLst>
            <pc:docMk/>
            <pc:sldMk cId="3250581116" sldId="483"/>
            <ac:spMk id="7421" creationId="{8187F15E-CA3B-443C-BC26-AC92E868DE75}"/>
          </ac:spMkLst>
        </pc:spChg>
        <pc:spChg chg="mod">
          <ac:chgData name="Kolakowski, Artur" userId="9c34c8cc-b1df-44f6-bea5-dcf7a54ee35f" providerId="ADAL" clId="{19970B13-E101-4117-9908-6E061F982644}" dt="2022-07-14T08:45:09.384" v="5872" actId="790"/>
          <ac:spMkLst>
            <pc:docMk/>
            <pc:sldMk cId="3250581116" sldId="483"/>
            <ac:spMk id="7422" creationId="{720F6046-23F9-41FD-98B4-97388F16A1D8}"/>
          </ac:spMkLst>
        </pc:spChg>
        <pc:spChg chg="mod">
          <ac:chgData name="Kolakowski, Artur" userId="9c34c8cc-b1df-44f6-bea5-dcf7a54ee35f" providerId="ADAL" clId="{19970B13-E101-4117-9908-6E061F982644}" dt="2022-07-14T08:45:09.384" v="5873" actId="790"/>
          <ac:spMkLst>
            <pc:docMk/>
            <pc:sldMk cId="3250581116" sldId="483"/>
            <ac:spMk id="7423" creationId="{3D91CB0A-572F-4B47-803F-BE66DFD02CF8}"/>
          </ac:spMkLst>
        </pc:spChg>
        <pc:spChg chg="mod">
          <ac:chgData name="Kolakowski, Artur" userId="9c34c8cc-b1df-44f6-bea5-dcf7a54ee35f" providerId="ADAL" clId="{19970B13-E101-4117-9908-6E061F982644}" dt="2022-07-14T08:45:09.384" v="5874" actId="790"/>
          <ac:spMkLst>
            <pc:docMk/>
            <pc:sldMk cId="3250581116" sldId="483"/>
            <ac:spMk id="7424" creationId="{7290C8D1-B13D-4720-A129-BDA8787D187E}"/>
          </ac:spMkLst>
        </pc:spChg>
        <pc:spChg chg="mod">
          <ac:chgData name="Kolakowski, Artur" userId="9c34c8cc-b1df-44f6-bea5-dcf7a54ee35f" providerId="ADAL" clId="{19970B13-E101-4117-9908-6E061F982644}" dt="2022-07-14T08:45:09.384" v="5875" actId="790"/>
          <ac:spMkLst>
            <pc:docMk/>
            <pc:sldMk cId="3250581116" sldId="483"/>
            <ac:spMk id="7425" creationId="{735784FD-673B-4E0C-8D2A-2BE464584117}"/>
          </ac:spMkLst>
        </pc:spChg>
        <pc:spChg chg="mod">
          <ac:chgData name="Kolakowski, Artur" userId="9c34c8cc-b1df-44f6-bea5-dcf7a54ee35f" providerId="ADAL" clId="{19970B13-E101-4117-9908-6E061F982644}" dt="2022-07-14T08:45:09.384" v="5876" actId="790"/>
          <ac:spMkLst>
            <pc:docMk/>
            <pc:sldMk cId="3250581116" sldId="483"/>
            <ac:spMk id="7426" creationId="{ECAF402C-055B-43D2-B280-D5D6198728B0}"/>
          </ac:spMkLst>
        </pc:spChg>
        <pc:spChg chg="mod">
          <ac:chgData name="Kolakowski, Artur" userId="9c34c8cc-b1df-44f6-bea5-dcf7a54ee35f" providerId="ADAL" clId="{19970B13-E101-4117-9908-6E061F982644}" dt="2022-07-14T08:45:09.392" v="5877" actId="790"/>
          <ac:spMkLst>
            <pc:docMk/>
            <pc:sldMk cId="3250581116" sldId="483"/>
            <ac:spMk id="7427" creationId="{AB896058-0491-4585-8F33-B27202282042}"/>
          </ac:spMkLst>
        </pc:spChg>
        <pc:spChg chg="mod">
          <ac:chgData name="Kolakowski, Artur" userId="9c34c8cc-b1df-44f6-bea5-dcf7a54ee35f" providerId="ADAL" clId="{19970B13-E101-4117-9908-6E061F982644}" dt="2022-07-14T08:45:09.394" v="5878" actId="790"/>
          <ac:spMkLst>
            <pc:docMk/>
            <pc:sldMk cId="3250581116" sldId="483"/>
            <ac:spMk id="7428" creationId="{4D96AE11-F1ED-44FD-9040-5FC0FBD5DDCC}"/>
          </ac:spMkLst>
        </pc:spChg>
        <pc:spChg chg="mod">
          <ac:chgData name="Kolakowski, Artur" userId="9c34c8cc-b1df-44f6-bea5-dcf7a54ee35f" providerId="ADAL" clId="{19970B13-E101-4117-9908-6E061F982644}" dt="2022-07-14T08:45:09.394" v="5879" actId="790"/>
          <ac:spMkLst>
            <pc:docMk/>
            <pc:sldMk cId="3250581116" sldId="483"/>
            <ac:spMk id="7429" creationId="{F0558B08-928F-4570-A1F2-24FA43CA71CB}"/>
          </ac:spMkLst>
        </pc:spChg>
        <pc:spChg chg="mod">
          <ac:chgData name="Kolakowski, Artur" userId="9c34c8cc-b1df-44f6-bea5-dcf7a54ee35f" providerId="ADAL" clId="{19970B13-E101-4117-9908-6E061F982644}" dt="2022-07-14T08:45:09.394" v="5880" actId="790"/>
          <ac:spMkLst>
            <pc:docMk/>
            <pc:sldMk cId="3250581116" sldId="483"/>
            <ac:spMk id="7430" creationId="{6744F9EC-B828-4D2C-819A-B923ABCF7581}"/>
          </ac:spMkLst>
        </pc:spChg>
        <pc:spChg chg="mod">
          <ac:chgData name="Kolakowski, Artur" userId="9c34c8cc-b1df-44f6-bea5-dcf7a54ee35f" providerId="ADAL" clId="{19970B13-E101-4117-9908-6E061F982644}" dt="2022-07-14T08:45:09.394" v="5881" actId="790"/>
          <ac:spMkLst>
            <pc:docMk/>
            <pc:sldMk cId="3250581116" sldId="483"/>
            <ac:spMk id="7431" creationId="{C52F20AD-7FB7-4259-BE9E-83D9EA350126}"/>
          </ac:spMkLst>
        </pc:spChg>
        <pc:spChg chg="mod">
          <ac:chgData name="Kolakowski, Artur" userId="9c34c8cc-b1df-44f6-bea5-dcf7a54ee35f" providerId="ADAL" clId="{19970B13-E101-4117-9908-6E061F982644}" dt="2022-07-14T08:45:09.394" v="5882" actId="790"/>
          <ac:spMkLst>
            <pc:docMk/>
            <pc:sldMk cId="3250581116" sldId="483"/>
            <ac:spMk id="7432" creationId="{67C5A72C-D4FD-41E2-B95E-56132B742BF6}"/>
          </ac:spMkLst>
        </pc:spChg>
        <pc:spChg chg="mod">
          <ac:chgData name="Kolakowski, Artur" userId="9c34c8cc-b1df-44f6-bea5-dcf7a54ee35f" providerId="ADAL" clId="{19970B13-E101-4117-9908-6E061F982644}" dt="2022-07-14T08:45:09.402" v="5883" actId="790"/>
          <ac:spMkLst>
            <pc:docMk/>
            <pc:sldMk cId="3250581116" sldId="483"/>
            <ac:spMk id="7433" creationId="{08667D23-FBCE-4CE4-99E8-9FB9B8E06E0D}"/>
          </ac:spMkLst>
        </pc:spChg>
        <pc:spChg chg="mod">
          <ac:chgData name="Kolakowski, Artur" userId="9c34c8cc-b1df-44f6-bea5-dcf7a54ee35f" providerId="ADAL" clId="{19970B13-E101-4117-9908-6E061F982644}" dt="2022-07-14T08:45:09.404" v="5884" actId="790"/>
          <ac:spMkLst>
            <pc:docMk/>
            <pc:sldMk cId="3250581116" sldId="483"/>
            <ac:spMk id="7434" creationId="{24E525DA-C2E2-4AA7-9C4B-4FA95D4879A6}"/>
          </ac:spMkLst>
        </pc:spChg>
        <pc:spChg chg="mod">
          <ac:chgData name="Kolakowski, Artur" userId="9c34c8cc-b1df-44f6-bea5-dcf7a54ee35f" providerId="ADAL" clId="{19970B13-E101-4117-9908-6E061F982644}" dt="2022-07-14T08:45:09.404" v="5885" actId="790"/>
          <ac:spMkLst>
            <pc:docMk/>
            <pc:sldMk cId="3250581116" sldId="483"/>
            <ac:spMk id="7435" creationId="{A3D07DA4-5FFC-46E5-A934-A0299862F6E7}"/>
          </ac:spMkLst>
        </pc:spChg>
        <pc:spChg chg="mod">
          <ac:chgData name="Kolakowski, Artur" userId="9c34c8cc-b1df-44f6-bea5-dcf7a54ee35f" providerId="ADAL" clId="{19970B13-E101-4117-9908-6E061F982644}" dt="2022-07-14T08:45:09.404" v="5886" actId="790"/>
          <ac:spMkLst>
            <pc:docMk/>
            <pc:sldMk cId="3250581116" sldId="483"/>
            <ac:spMk id="7436" creationId="{1A6AAF22-027F-44EF-B539-863C1A4EDC83}"/>
          </ac:spMkLst>
        </pc:spChg>
        <pc:spChg chg="mod">
          <ac:chgData name="Kolakowski, Artur" userId="9c34c8cc-b1df-44f6-bea5-dcf7a54ee35f" providerId="ADAL" clId="{19970B13-E101-4117-9908-6E061F982644}" dt="2022-07-14T08:45:09.404" v="5887" actId="790"/>
          <ac:spMkLst>
            <pc:docMk/>
            <pc:sldMk cId="3250581116" sldId="483"/>
            <ac:spMk id="7437" creationId="{C9B63241-7F81-429C-AA9F-658998B7AC21}"/>
          </ac:spMkLst>
        </pc:spChg>
        <pc:spChg chg="mod">
          <ac:chgData name="Kolakowski, Artur" userId="9c34c8cc-b1df-44f6-bea5-dcf7a54ee35f" providerId="ADAL" clId="{19970B13-E101-4117-9908-6E061F982644}" dt="2022-07-14T08:45:09.404" v="5888" actId="790"/>
          <ac:spMkLst>
            <pc:docMk/>
            <pc:sldMk cId="3250581116" sldId="483"/>
            <ac:spMk id="7438" creationId="{A0E6D436-D89C-4F49-89E3-6DA908415F72}"/>
          </ac:spMkLst>
        </pc:spChg>
        <pc:spChg chg="mod">
          <ac:chgData name="Kolakowski, Artur" userId="9c34c8cc-b1df-44f6-bea5-dcf7a54ee35f" providerId="ADAL" clId="{19970B13-E101-4117-9908-6E061F982644}" dt="2022-07-14T08:45:09.412" v="5889" actId="790"/>
          <ac:spMkLst>
            <pc:docMk/>
            <pc:sldMk cId="3250581116" sldId="483"/>
            <ac:spMk id="7439" creationId="{C56BA087-5B33-4D05-9C34-0302CCF18FC8}"/>
          </ac:spMkLst>
        </pc:spChg>
        <pc:spChg chg="mod">
          <ac:chgData name="Kolakowski, Artur" userId="9c34c8cc-b1df-44f6-bea5-dcf7a54ee35f" providerId="ADAL" clId="{19970B13-E101-4117-9908-6E061F982644}" dt="2022-07-14T08:45:09.415" v="5890" actId="790"/>
          <ac:spMkLst>
            <pc:docMk/>
            <pc:sldMk cId="3250581116" sldId="483"/>
            <ac:spMk id="7440" creationId="{9D5147EF-9518-4043-94F6-10F399AD2539}"/>
          </ac:spMkLst>
        </pc:spChg>
        <pc:spChg chg="mod">
          <ac:chgData name="Kolakowski, Artur" userId="9c34c8cc-b1df-44f6-bea5-dcf7a54ee35f" providerId="ADAL" clId="{19970B13-E101-4117-9908-6E061F982644}" dt="2022-07-14T08:45:09.415" v="5891" actId="790"/>
          <ac:spMkLst>
            <pc:docMk/>
            <pc:sldMk cId="3250581116" sldId="483"/>
            <ac:spMk id="7441" creationId="{36EC901A-2F78-4880-8E4E-AF8FDEDF5EA6}"/>
          </ac:spMkLst>
        </pc:spChg>
        <pc:spChg chg="mod">
          <ac:chgData name="Kolakowski, Artur" userId="9c34c8cc-b1df-44f6-bea5-dcf7a54ee35f" providerId="ADAL" clId="{19970B13-E101-4117-9908-6E061F982644}" dt="2022-07-14T08:45:09.415" v="5892" actId="790"/>
          <ac:spMkLst>
            <pc:docMk/>
            <pc:sldMk cId="3250581116" sldId="483"/>
            <ac:spMk id="7442" creationId="{C0319606-AA93-412A-BDC3-D70FE03BFB56}"/>
          </ac:spMkLst>
        </pc:spChg>
        <pc:spChg chg="mod">
          <ac:chgData name="Kolakowski, Artur" userId="9c34c8cc-b1df-44f6-bea5-dcf7a54ee35f" providerId="ADAL" clId="{19970B13-E101-4117-9908-6E061F982644}" dt="2022-07-14T08:45:09.415" v="5893" actId="790"/>
          <ac:spMkLst>
            <pc:docMk/>
            <pc:sldMk cId="3250581116" sldId="483"/>
            <ac:spMk id="7443" creationId="{6AC9B939-8D39-4F64-95F7-EDDADCEEBC68}"/>
          </ac:spMkLst>
        </pc:spChg>
        <pc:spChg chg="mod">
          <ac:chgData name="Kolakowski, Artur" userId="9c34c8cc-b1df-44f6-bea5-dcf7a54ee35f" providerId="ADAL" clId="{19970B13-E101-4117-9908-6E061F982644}" dt="2022-07-14T08:45:09.423" v="5894" actId="790"/>
          <ac:spMkLst>
            <pc:docMk/>
            <pc:sldMk cId="3250581116" sldId="483"/>
            <ac:spMk id="7444" creationId="{4BDC83BD-F82A-4DC1-8CF4-4A6E93BE585F}"/>
          </ac:spMkLst>
        </pc:spChg>
        <pc:spChg chg="mod">
          <ac:chgData name="Kolakowski, Artur" userId="9c34c8cc-b1df-44f6-bea5-dcf7a54ee35f" providerId="ADAL" clId="{19970B13-E101-4117-9908-6E061F982644}" dt="2022-07-14T08:45:09.425" v="5895" actId="790"/>
          <ac:spMkLst>
            <pc:docMk/>
            <pc:sldMk cId="3250581116" sldId="483"/>
            <ac:spMk id="7445" creationId="{65B98F38-E983-4FF6-9E45-62798FA6C967}"/>
          </ac:spMkLst>
        </pc:spChg>
        <pc:spChg chg="mod">
          <ac:chgData name="Kolakowski, Artur" userId="9c34c8cc-b1df-44f6-bea5-dcf7a54ee35f" providerId="ADAL" clId="{19970B13-E101-4117-9908-6E061F982644}" dt="2022-07-14T08:45:09.425" v="5896" actId="790"/>
          <ac:spMkLst>
            <pc:docMk/>
            <pc:sldMk cId="3250581116" sldId="483"/>
            <ac:spMk id="7446" creationId="{19849D89-B365-4760-B874-9313EC1EFEE3}"/>
          </ac:spMkLst>
        </pc:spChg>
        <pc:spChg chg="mod">
          <ac:chgData name="Kolakowski, Artur" userId="9c34c8cc-b1df-44f6-bea5-dcf7a54ee35f" providerId="ADAL" clId="{19970B13-E101-4117-9908-6E061F982644}" dt="2022-07-14T08:45:09.425" v="5897" actId="790"/>
          <ac:spMkLst>
            <pc:docMk/>
            <pc:sldMk cId="3250581116" sldId="483"/>
            <ac:spMk id="7447" creationId="{04E314C8-990D-4381-8831-B02AFA8290F1}"/>
          </ac:spMkLst>
        </pc:spChg>
        <pc:spChg chg="mod">
          <ac:chgData name="Kolakowski, Artur" userId="9c34c8cc-b1df-44f6-bea5-dcf7a54ee35f" providerId="ADAL" clId="{19970B13-E101-4117-9908-6E061F982644}" dt="2022-07-14T08:45:09.425" v="5898" actId="790"/>
          <ac:spMkLst>
            <pc:docMk/>
            <pc:sldMk cId="3250581116" sldId="483"/>
            <ac:spMk id="7448" creationId="{CA3C3E08-13F3-46B2-B612-BF2843BD7A3B}"/>
          </ac:spMkLst>
        </pc:spChg>
        <pc:spChg chg="mod">
          <ac:chgData name="Kolakowski, Artur" userId="9c34c8cc-b1df-44f6-bea5-dcf7a54ee35f" providerId="ADAL" clId="{19970B13-E101-4117-9908-6E061F982644}" dt="2022-07-14T08:45:09.425" v="5899" actId="790"/>
          <ac:spMkLst>
            <pc:docMk/>
            <pc:sldMk cId="3250581116" sldId="483"/>
            <ac:spMk id="7449" creationId="{200E76E9-E611-4E57-BA0C-A997EDB08792}"/>
          </ac:spMkLst>
        </pc:spChg>
        <pc:spChg chg="mod">
          <ac:chgData name="Kolakowski, Artur" userId="9c34c8cc-b1df-44f6-bea5-dcf7a54ee35f" providerId="ADAL" clId="{19970B13-E101-4117-9908-6E061F982644}" dt="2022-07-14T08:45:09.433" v="5900" actId="790"/>
          <ac:spMkLst>
            <pc:docMk/>
            <pc:sldMk cId="3250581116" sldId="483"/>
            <ac:spMk id="7450" creationId="{88AE6982-650F-4521-BB3F-6795352C29B2}"/>
          </ac:spMkLst>
        </pc:spChg>
        <pc:spChg chg="mod">
          <ac:chgData name="Kolakowski, Artur" userId="9c34c8cc-b1df-44f6-bea5-dcf7a54ee35f" providerId="ADAL" clId="{19970B13-E101-4117-9908-6E061F982644}" dt="2022-07-14T08:45:09.435" v="5901" actId="790"/>
          <ac:spMkLst>
            <pc:docMk/>
            <pc:sldMk cId="3250581116" sldId="483"/>
            <ac:spMk id="7451" creationId="{F6FFA27D-D334-479B-8AF0-8E4925983797}"/>
          </ac:spMkLst>
        </pc:spChg>
        <pc:spChg chg="mod">
          <ac:chgData name="Kolakowski, Artur" userId="9c34c8cc-b1df-44f6-bea5-dcf7a54ee35f" providerId="ADAL" clId="{19970B13-E101-4117-9908-6E061F982644}" dt="2022-07-14T08:45:09.435" v="5902" actId="790"/>
          <ac:spMkLst>
            <pc:docMk/>
            <pc:sldMk cId="3250581116" sldId="483"/>
            <ac:spMk id="7452" creationId="{A117D842-E6C9-4F95-B821-FDDD0996A2ED}"/>
          </ac:spMkLst>
        </pc:spChg>
        <pc:spChg chg="mod">
          <ac:chgData name="Kolakowski, Artur" userId="9c34c8cc-b1df-44f6-bea5-dcf7a54ee35f" providerId="ADAL" clId="{19970B13-E101-4117-9908-6E061F982644}" dt="2022-07-14T08:45:09.435" v="5903" actId="790"/>
          <ac:spMkLst>
            <pc:docMk/>
            <pc:sldMk cId="3250581116" sldId="483"/>
            <ac:spMk id="7453" creationId="{6742DB5A-9E43-4462-8711-731A9F7970DB}"/>
          </ac:spMkLst>
        </pc:spChg>
        <pc:spChg chg="mod">
          <ac:chgData name="Kolakowski, Artur" userId="9c34c8cc-b1df-44f6-bea5-dcf7a54ee35f" providerId="ADAL" clId="{19970B13-E101-4117-9908-6E061F982644}" dt="2022-07-14T08:45:09.435" v="5904" actId="790"/>
          <ac:spMkLst>
            <pc:docMk/>
            <pc:sldMk cId="3250581116" sldId="483"/>
            <ac:spMk id="7454" creationId="{233CC6B0-3E87-47C9-8A53-C3D092D71497}"/>
          </ac:spMkLst>
        </pc:spChg>
        <pc:spChg chg="mod">
          <ac:chgData name="Kolakowski, Artur" userId="9c34c8cc-b1df-44f6-bea5-dcf7a54ee35f" providerId="ADAL" clId="{19970B13-E101-4117-9908-6E061F982644}" dt="2022-07-14T08:45:09.435" v="5905" actId="790"/>
          <ac:spMkLst>
            <pc:docMk/>
            <pc:sldMk cId="3250581116" sldId="483"/>
            <ac:spMk id="7455" creationId="{85F0A3A7-7CD2-4348-97E4-9E7CBCC852A8}"/>
          </ac:spMkLst>
        </pc:spChg>
        <pc:spChg chg="mod">
          <ac:chgData name="Kolakowski, Artur" userId="9c34c8cc-b1df-44f6-bea5-dcf7a54ee35f" providerId="ADAL" clId="{19970B13-E101-4117-9908-6E061F982644}" dt="2022-07-14T08:45:09.443" v="5906" actId="790"/>
          <ac:spMkLst>
            <pc:docMk/>
            <pc:sldMk cId="3250581116" sldId="483"/>
            <ac:spMk id="7456" creationId="{022ABDE1-9119-4297-A440-21384285CBAF}"/>
          </ac:spMkLst>
        </pc:spChg>
        <pc:spChg chg="mod">
          <ac:chgData name="Kolakowski, Artur" userId="9c34c8cc-b1df-44f6-bea5-dcf7a54ee35f" providerId="ADAL" clId="{19970B13-E101-4117-9908-6E061F982644}" dt="2022-07-14T08:45:09.445" v="5907" actId="790"/>
          <ac:spMkLst>
            <pc:docMk/>
            <pc:sldMk cId="3250581116" sldId="483"/>
            <ac:spMk id="7457" creationId="{2009FB36-75C7-42BA-A373-7660F87A61A5}"/>
          </ac:spMkLst>
        </pc:spChg>
        <pc:spChg chg="mod">
          <ac:chgData name="Kolakowski, Artur" userId="9c34c8cc-b1df-44f6-bea5-dcf7a54ee35f" providerId="ADAL" clId="{19970B13-E101-4117-9908-6E061F982644}" dt="2022-07-14T08:45:09.445" v="5908" actId="790"/>
          <ac:spMkLst>
            <pc:docMk/>
            <pc:sldMk cId="3250581116" sldId="483"/>
            <ac:spMk id="7458" creationId="{7E76916B-57BC-4411-84B1-AB646B60766E}"/>
          </ac:spMkLst>
        </pc:spChg>
        <pc:spChg chg="mod">
          <ac:chgData name="Kolakowski, Artur" userId="9c34c8cc-b1df-44f6-bea5-dcf7a54ee35f" providerId="ADAL" clId="{19970B13-E101-4117-9908-6E061F982644}" dt="2022-07-14T08:45:09.445" v="5909" actId="790"/>
          <ac:spMkLst>
            <pc:docMk/>
            <pc:sldMk cId="3250581116" sldId="483"/>
            <ac:spMk id="7459" creationId="{022BE89A-C500-40CF-BA2A-F5D5734CB4CD}"/>
          </ac:spMkLst>
        </pc:spChg>
        <pc:spChg chg="mod">
          <ac:chgData name="Kolakowski, Artur" userId="9c34c8cc-b1df-44f6-bea5-dcf7a54ee35f" providerId="ADAL" clId="{19970B13-E101-4117-9908-6E061F982644}" dt="2022-07-14T08:45:09.445" v="5910" actId="790"/>
          <ac:spMkLst>
            <pc:docMk/>
            <pc:sldMk cId="3250581116" sldId="483"/>
            <ac:spMk id="7460" creationId="{3002F9A9-1085-4981-AC09-A94E33670E96}"/>
          </ac:spMkLst>
        </pc:spChg>
        <pc:spChg chg="mod">
          <ac:chgData name="Kolakowski, Artur" userId="9c34c8cc-b1df-44f6-bea5-dcf7a54ee35f" providerId="ADAL" clId="{19970B13-E101-4117-9908-6E061F982644}" dt="2022-07-14T08:45:09.445" v="5911" actId="790"/>
          <ac:spMkLst>
            <pc:docMk/>
            <pc:sldMk cId="3250581116" sldId="483"/>
            <ac:spMk id="7461" creationId="{A440BAC5-74E0-44A5-91A0-C8A0A572B861}"/>
          </ac:spMkLst>
        </pc:spChg>
        <pc:spChg chg="mod">
          <ac:chgData name="Kolakowski, Artur" userId="9c34c8cc-b1df-44f6-bea5-dcf7a54ee35f" providerId="ADAL" clId="{19970B13-E101-4117-9908-6E061F982644}" dt="2022-07-14T08:45:09.453" v="5912" actId="790"/>
          <ac:spMkLst>
            <pc:docMk/>
            <pc:sldMk cId="3250581116" sldId="483"/>
            <ac:spMk id="7462" creationId="{7753A531-7671-4D1C-B835-900D37DD8F07}"/>
          </ac:spMkLst>
        </pc:spChg>
        <pc:spChg chg="mod">
          <ac:chgData name="Kolakowski, Artur" userId="9c34c8cc-b1df-44f6-bea5-dcf7a54ee35f" providerId="ADAL" clId="{19970B13-E101-4117-9908-6E061F982644}" dt="2022-07-14T08:45:09.455" v="5913" actId="790"/>
          <ac:spMkLst>
            <pc:docMk/>
            <pc:sldMk cId="3250581116" sldId="483"/>
            <ac:spMk id="7463" creationId="{18C68807-2625-4947-AD70-6EABAA47988D}"/>
          </ac:spMkLst>
        </pc:spChg>
        <pc:spChg chg="mod">
          <ac:chgData name="Kolakowski, Artur" userId="9c34c8cc-b1df-44f6-bea5-dcf7a54ee35f" providerId="ADAL" clId="{19970B13-E101-4117-9908-6E061F982644}" dt="2022-07-14T08:45:09.455" v="5914" actId="790"/>
          <ac:spMkLst>
            <pc:docMk/>
            <pc:sldMk cId="3250581116" sldId="483"/>
            <ac:spMk id="7464" creationId="{796EF514-A6E7-490F-9006-CF807586BBD4}"/>
          </ac:spMkLst>
        </pc:spChg>
        <pc:spChg chg="mod">
          <ac:chgData name="Kolakowski, Artur" userId="9c34c8cc-b1df-44f6-bea5-dcf7a54ee35f" providerId="ADAL" clId="{19970B13-E101-4117-9908-6E061F982644}" dt="2022-07-14T08:45:09.455" v="5915" actId="790"/>
          <ac:spMkLst>
            <pc:docMk/>
            <pc:sldMk cId="3250581116" sldId="483"/>
            <ac:spMk id="7465" creationId="{B115AA06-2C49-4CEC-9912-2B49260F5608}"/>
          </ac:spMkLst>
        </pc:spChg>
        <pc:spChg chg="mod">
          <ac:chgData name="Kolakowski, Artur" userId="9c34c8cc-b1df-44f6-bea5-dcf7a54ee35f" providerId="ADAL" clId="{19970B13-E101-4117-9908-6E061F982644}" dt="2022-07-14T08:45:09.455" v="5916" actId="790"/>
          <ac:spMkLst>
            <pc:docMk/>
            <pc:sldMk cId="3250581116" sldId="483"/>
            <ac:spMk id="7466" creationId="{49474BB0-F020-4B29-BC69-2D3A472E9493}"/>
          </ac:spMkLst>
        </pc:spChg>
        <pc:spChg chg="mod">
          <ac:chgData name="Kolakowski, Artur" userId="9c34c8cc-b1df-44f6-bea5-dcf7a54ee35f" providerId="ADAL" clId="{19970B13-E101-4117-9908-6E061F982644}" dt="2022-07-14T08:45:09.455" v="5917" actId="790"/>
          <ac:spMkLst>
            <pc:docMk/>
            <pc:sldMk cId="3250581116" sldId="483"/>
            <ac:spMk id="7467" creationId="{436CA010-3F11-4C22-9504-5E4A384A0B5C}"/>
          </ac:spMkLst>
        </pc:spChg>
        <pc:spChg chg="mod">
          <ac:chgData name="Kolakowski, Artur" userId="9c34c8cc-b1df-44f6-bea5-dcf7a54ee35f" providerId="ADAL" clId="{19970B13-E101-4117-9908-6E061F982644}" dt="2022-07-14T08:45:09.463" v="5918" actId="790"/>
          <ac:spMkLst>
            <pc:docMk/>
            <pc:sldMk cId="3250581116" sldId="483"/>
            <ac:spMk id="7468" creationId="{D97F2303-5255-4FA5-A807-49567E99AFCE}"/>
          </ac:spMkLst>
        </pc:spChg>
        <pc:spChg chg="mod">
          <ac:chgData name="Kolakowski, Artur" userId="9c34c8cc-b1df-44f6-bea5-dcf7a54ee35f" providerId="ADAL" clId="{19970B13-E101-4117-9908-6E061F982644}" dt="2022-07-14T08:45:09.465" v="5919" actId="790"/>
          <ac:spMkLst>
            <pc:docMk/>
            <pc:sldMk cId="3250581116" sldId="483"/>
            <ac:spMk id="7469" creationId="{72CA4967-2934-4097-9700-0573BF9215B1}"/>
          </ac:spMkLst>
        </pc:spChg>
        <pc:spChg chg="mod">
          <ac:chgData name="Kolakowski, Artur" userId="9c34c8cc-b1df-44f6-bea5-dcf7a54ee35f" providerId="ADAL" clId="{19970B13-E101-4117-9908-6E061F982644}" dt="2022-07-14T08:45:09.465" v="5920" actId="790"/>
          <ac:spMkLst>
            <pc:docMk/>
            <pc:sldMk cId="3250581116" sldId="483"/>
            <ac:spMk id="7470" creationId="{73D57640-D256-4B42-9463-4EE3C7387D0F}"/>
          </ac:spMkLst>
        </pc:spChg>
        <pc:spChg chg="mod">
          <ac:chgData name="Kolakowski, Artur" userId="9c34c8cc-b1df-44f6-bea5-dcf7a54ee35f" providerId="ADAL" clId="{19970B13-E101-4117-9908-6E061F982644}" dt="2022-07-14T08:45:09.465" v="5921" actId="790"/>
          <ac:spMkLst>
            <pc:docMk/>
            <pc:sldMk cId="3250581116" sldId="483"/>
            <ac:spMk id="7471" creationId="{C074081E-0ACC-45E3-BEB8-126D4960389C}"/>
          </ac:spMkLst>
        </pc:spChg>
        <pc:spChg chg="mod">
          <ac:chgData name="Kolakowski, Artur" userId="9c34c8cc-b1df-44f6-bea5-dcf7a54ee35f" providerId="ADAL" clId="{19970B13-E101-4117-9908-6E061F982644}" dt="2022-07-14T08:45:09.465" v="5922" actId="790"/>
          <ac:spMkLst>
            <pc:docMk/>
            <pc:sldMk cId="3250581116" sldId="483"/>
            <ac:spMk id="7472" creationId="{6A2158D5-3924-42FE-9770-59D70086D178}"/>
          </ac:spMkLst>
        </pc:spChg>
        <pc:spChg chg="mod">
          <ac:chgData name="Kolakowski, Artur" userId="9c34c8cc-b1df-44f6-bea5-dcf7a54ee35f" providerId="ADAL" clId="{19970B13-E101-4117-9908-6E061F982644}" dt="2022-07-14T08:45:09.465" v="5923" actId="790"/>
          <ac:spMkLst>
            <pc:docMk/>
            <pc:sldMk cId="3250581116" sldId="483"/>
            <ac:spMk id="7473" creationId="{02040DA2-2F94-44B9-9C23-2C4EA870D149}"/>
          </ac:spMkLst>
        </pc:spChg>
        <pc:spChg chg="mod">
          <ac:chgData name="Kolakowski, Artur" userId="9c34c8cc-b1df-44f6-bea5-dcf7a54ee35f" providerId="ADAL" clId="{19970B13-E101-4117-9908-6E061F982644}" dt="2022-07-14T08:45:09.473" v="5924" actId="790"/>
          <ac:spMkLst>
            <pc:docMk/>
            <pc:sldMk cId="3250581116" sldId="483"/>
            <ac:spMk id="7474" creationId="{495CAEC3-C873-43AB-B8A2-E2F16745822A}"/>
          </ac:spMkLst>
        </pc:spChg>
        <pc:spChg chg="mod">
          <ac:chgData name="Kolakowski, Artur" userId="9c34c8cc-b1df-44f6-bea5-dcf7a54ee35f" providerId="ADAL" clId="{19970B13-E101-4117-9908-6E061F982644}" dt="2022-07-14T08:45:09.473" v="5925" actId="790"/>
          <ac:spMkLst>
            <pc:docMk/>
            <pc:sldMk cId="3250581116" sldId="483"/>
            <ac:spMk id="7475" creationId="{33B56FC4-16AC-412A-88BD-AFB684AC30E1}"/>
          </ac:spMkLst>
        </pc:spChg>
        <pc:spChg chg="mod">
          <ac:chgData name="Kolakowski, Artur" userId="9c34c8cc-b1df-44f6-bea5-dcf7a54ee35f" providerId="ADAL" clId="{19970B13-E101-4117-9908-6E061F982644}" dt="2022-07-14T08:45:09.475" v="5926" actId="790"/>
          <ac:spMkLst>
            <pc:docMk/>
            <pc:sldMk cId="3250581116" sldId="483"/>
            <ac:spMk id="7476" creationId="{8C68A3D0-4F48-4D18-AFCB-1ED37C967038}"/>
          </ac:spMkLst>
        </pc:spChg>
        <pc:spChg chg="mod">
          <ac:chgData name="Kolakowski, Artur" userId="9c34c8cc-b1df-44f6-bea5-dcf7a54ee35f" providerId="ADAL" clId="{19970B13-E101-4117-9908-6E061F982644}" dt="2022-07-14T08:45:09.475" v="5927" actId="790"/>
          <ac:spMkLst>
            <pc:docMk/>
            <pc:sldMk cId="3250581116" sldId="483"/>
            <ac:spMk id="7477" creationId="{F58F53F8-209F-4558-88AD-4E6A194850C0}"/>
          </ac:spMkLst>
        </pc:spChg>
        <pc:spChg chg="mod">
          <ac:chgData name="Kolakowski, Artur" userId="9c34c8cc-b1df-44f6-bea5-dcf7a54ee35f" providerId="ADAL" clId="{19970B13-E101-4117-9908-6E061F982644}" dt="2022-07-14T08:45:09.475" v="5928" actId="790"/>
          <ac:spMkLst>
            <pc:docMk/>
            <pc:sldMk cId="3250581116" sldId="483"/>
            <ac:spMk id="7478" creationId="{FF453470-D598-4B81-BE7B-F35EE91BD25B}"/>
          </ac:spMkLst>
        </pc:spChg>
        <pc:spChg chg="mod">
          <ac:chgData name="Kolakowski, Artur" userId="9c34c8cc-b1df-44f6-bea5-dcf7a54ee35f" providerId="ADAL" clId="{19970B13-E101-4117-9908-6E061F982644}" dt="2022-07-14T08:45:09.475" v="5929" actId="790"/>
          <ac:spMkLst>
            <pc:docMk/>
            <pc:sldMk cId="3250581116" sldId="483"/>
            <ac:spMk id="7479" creationId="{5F6114E7-70F2-40E0-AA29-F1CCFF2785B9}"/>
          </ac:spMkLst>
        </pc:spChg>
        <pc:spChg chg="mod">
          <ac:chgData name="Kolakowski, Artur" userId="9c34c8cc-b1df-44f6-bea5-dcf7a54ee35f" providerId="ADAL" clId="{19970B13-E101-4117-9908-6E061F982644}" dt="2022-07-14T08:45:09.475" v="5930" actId="790"/>
          <ac:spMkLst>
            <pc:docMk/>
            <pc:sldMk cId="3250581116" sldId="483"/>
            <ac:spMk id="7480" creationId="{15F04395-2A4D-4893-8011-47A7CEAF8CDF}"/>
          </ac:spMkLst>
        </pc:spChg>
        <pc:spChg chg="mod">
          <ac:chgData name="Kolakowski, Artur" userId="9c34c8cc-b1df-44f6-bea5-dcf7a54ee35f" providerId="ADAL" clId="{19970B13-E101-4117-9908-6E061F982644}" dt="2022-07-14T08:45:09.483" v="5931" actId="790"/>
          <ac:spMkLst>
            <pc:docMk/>
            <pc:sldMk cId="3250581116" sldId="483"/>
            <ac:spMk id="7481" creationId="{4969EB42-C1EE-4C81-B79F-DCFB5735D74A}"/>
          </ac:spMkLst>
        </pc:spChg>
        <pc:spChg chg="mod">
          <ac:chgData name="Kolakowski, Artur" userId="9c34c8cc-b1df-44f6-bea5-dcf7a54ee35f" providerId="ADAL" clId="{19970B13-E101-4117-9908-6E061F982644}" dt="2022-07-14T08:45:09.485" v="5932" actId="790"/>
          <ac:spMkLst>
            <pc:docMk/>
            <pc:sldMk cId="3250581116" sldId="483"/>
            <ac:spMk id="7482" creationId="{87FFB784-E1F4-4AC6-B3B8-66F3C7EB5277}"/>
          </ac:spMkLst>
        </pc:spChg>
        <pc:spChg chg="mod">
          <ac:chgData name="Kolakowski, Artur" userId="9c34c8cc-b1df-44f6-bea5-dcf7a54ee35f" providerId="ADAL" clId="{19970B13-E101-4117-9908-6E061F982644}" dt="2022-07-14T08:45:09.485" v="5933" actId="790"/>
          <ac:spMkLst>
            <pc:docMk/>
            <pc:sldMk cId="3250581116" sldId="483"/>
            <ac:spMk id="7483" creationId="{465072CC-9358-4644-8C19-B7E64B9E0BFF}"/>
          </ac:spMkLst>
        </pc:spChg>
        <pc:spChg chg="mod">
          <ac:chgData name="Kolakowski, Artur" userId="9c34c8cc-b1df-44f6-bea5-dcf7a54ee35f" providerId="ADAL" clId="{19970B13-E101-4117-9908-6E061F982644}" dt="2022-07-14T08:45:09.485" v="5934" actId="790"/>
          <ac:spMkLst>
            <pc:docMk/>
            <pc:sldMk cId="3250581116" sldId="483"/>
            <ac:spMk id="7484" creationId="{95967A09-506F-4CC0-9D08-7A1634FFA67A}"/>
          </ac:spMkLst>
        </pc:spChg>
        <pc:spChg chg="mod">
          <ac:chgData name="Kolakowski, Artur" userId="9c34c8cc-b1df-44f6-bea5-dcf7a54ee35f" providerId="ADAL" clId="{19970B13-E101-4117-9908-6E061F982644}" dt="2022-07-14T08:45:09.485" v="5935" actId="790"/>
          <ac:spMkLst>
            <pc:docMk/>
            <pc:sldMk cId="3250581116" sldId="483"/>
            <ac:spMk id="7485" creationId="{C06B5226-4F10-43AC-8D67-EC5F5A26F625}"/>
          </ac:spMkLst>
        </pc:spChg>
        <pc:spChg chg="mod">
          <ac:chgData name="Kolakowski, Artur" userId="9c34c8cc-b1df-44f6-bea5-dcf7a54ee35f" providerId="ADAL" clId="{19970B13-E101-4117-9908-6E061F982644}" dt="2022-07-14T08:45:09.485" v="5936" actId="790"/>
          <ac:spMkLst>
            <pc:docMk/>
            <pc:sldMk cId="3250581116" sldId="483"/>
            <ac:spMk id="7486" creationId="{3E464585-762E-4C0D-BDA9-7977D5154898}"/>
          </ac:spMkLst>
        </pc:spChg>
        <pc:spChg chg="mod">
          <ac:chgData name="Kolakowski, Artur" userId="9c34c8cc-b1df-44f6-bea5-dcf7a54ee35f" providerId="ADAL" clId="{19970B13-E101-4117-9908-6E061F982644}" dt="2022-07-14T08:45:09.494" v="5937" actId="790"/>
          <ac:spMkLst>
            <pc:docMk/>
            <pc:sldMk cId="3250581116" sldId="483"/>
            <ac:spMk id="7487" creationId="{B62FBE7A-3175-410E-A171-66583F8ADEB0}"/>
          </ac:spMkLst>
        </pc:spChg>
        <pc:spChg chg="mod">
          <ac:chgData name="Kolakowski, Artur" userId="9c34c8cc-b1df-44f6-bea5-dcf7a54ee35f" providerId="ADAL" clId="{19970B13-E101-4117-9908-6E061F982644}" dt="2022-07-14T08:45:09.496" v="5938" actId="790"/>
          <ac:spMkLst>
            <pc:docMk/>
            <pc:sldMk cId="3250581116" sldId="483"/>
            <ac:spMk id="7488" creationId="{D1BBA8EE-8D55-43F4-B5AD-CB1F43BF087F}"/>
          </ac:spMkLst>
        </pc:spChg>
        <pc:spChg chg="mod">
          <ac:chgData name="Kolakowski, Artur" userId="9c34c8cc-b1df-44f6-bea5-dcf7a54ee35f" providerId="ADAL" clId="{19970B13-E101-4117-9908-6E061F982644}" dt="2022-07-14T08:45:09.496" v="5939" actId="790"/>
          <ac:spMkLst>
            <pc:docMk/>
            <pc:sldMk cId="3250581116" sldId="483"/>
            <ac:spMk id="7489" creationId="{DDD7F24A-63B0-4ACD-9C19-883A0EF7907C}"/>
          </ac:spMkLst>
        </pc:spChg>
        <pc:spChg chg="mod">
          <ac:chgData name="Kolakowski, Artur" userId="9c34c8cc-b1df-44f6-bea5-dcf7a54ee35f" providerId="ADAL" clId="{19970B13-E101-4117-9908-6E061F982644}" dt="2022-07-14T08:45:09.496" v="5940" actId="790"/>
          <ac:spMkLst>
            <pc:docMk/>
            <pc:sldMk cId="3250581116" sldId="483"/>
            <ac:spMk id="7490" creationId="{66E17FE1-FC4F-4C37-ACBE-72BA2BD01900}"/>
          </ac:spMkLst>
        </pc:spChg>
        <pc:spChg chg="mod">
          <ac:chgData name="Kolakowski, Artur" userId="9c34c8cc-b1df-44f6-bea5-dcf7a54ee35f" providerId="ADAL" clId="{19970B13-E101-4117-9908-6E061F982644}" dt="2022-07-14T08:45:09.496" v="5941" actId="790"/>
          <ac:spMkLst>
            <pc:docMk/>
            <pc:sldMk cId="3250581116" sldId="483"/>
            <ac:spMk id="7491" creationId="{0682EAC8-FB23-44E1-A7F1-932509A7DA5D}"/>
          </ac:spMkLst>
        </pc:spChg>
        <pc:spChg chg="mod">
          <ac:chgData name="Kolakowski, Artur" userId="9c34c8cc-b1df-44f6-bea5-dcf7a54ee35f" providerId="ADAL" clId="{19970B13-E101-4117-9908-6E061F982644}" dt="2022-07-14T08:45:09.496" v="5942" actId="790"/>
          <ac:spMkLst>
            <pc:docMk/>
            <pc:sldMk cId="3250581116" sldId="483"/>
            <ac:spMk id="7492" creationId="{4C59681F-DC74-447B-A36D-44EE6AE3C2DA}"/>
          </ac:spMkLst>
        </pc:spChg>
        <pc:spChg chg="mod">
          <ac:chgData name="Kolakowski, Artur" userId="9c34c8cc-b1df-44f6-bea5-dcf7a54ee35f" providerId="ADAL" clId="{19970B13-E101-4117-9908-6E061F982644}" dt="2022-07-14T08:45:09.504" v="5943" actId="790"/>
          <ac:spMkLst>
            <pc:docMk/>
            <pc:sldMk cId="3250581116" sldId="483"/>
            <ac:spMk id="7493" creationId="{0FAD065A-88BB-4F3E-A86D-042BC015513D}"/>
          </ac:spMkLst>
        </pc:spChg>
        <pc:spChg chg="mod">
          <ac:chgData name="Kolakowski, Artur" userId="9c34c8cc-b1df-44f6-bea5-dcf7a54ee35f" providerId="ADAL" clId="{19970B13-E101-4117-9908-6E061F982644}" dt="2022-07-14T08:45:09.506" v="5944" actId="790"/>
          <ac:spMkLst>
            <pc:docMk/>
            <pc:sldMk cId="3250581116" sldId="483"/>
            <ac:spMk id="7494" creationId="{0859787C-8EAD-4542-AFB1-FD0EC93E7EE0}"/>
          </ac:spMkLst>
        </pc:spChg>
        <pc:spChg chg="mod">
          <ac:chgData name="Kolakowski, Artur" userId="9c34c8cc-b1df-44f6-bea5-dcf7a54ee35f" providerId="ADAL" clId="{19970B13-E101-4117-9908-6E061F982644}" dt="2022-07-14T08:45:09.506" v="5945" actId="790"/>
          <ac:spMkLst>
            <pc:docMk/>
            <pc:sldMk cId="3250581116" sldId="483"/>
            <ac:spMk id="7495" creationId="{34C5500C-AFD9-4341-8A1C-522C30B72A86}"/>
          </ac:spMkLst>
        </pc:spChg>
        <pc:spChg chg="mod">
          <ac:chgData name="Kolakowski, Artur" userId="9c34c8cc-b1df-44f6-bea5-dcf7a54ee35f" providerId="ADAL" clId="{19970B13-E101-4117-9908-6E061F982644}" dt="2022-07-14T08:45:09.506" v="5946" actId="790"/>
          <ac:spMkLst>
            <pc:docMk/>
            <pc:sldMk cId="3250581116" sldId="483"/>
            <ac:spMk id="7496" creationId="{F2572F06-02E3-4CF7-A820-5C7F95335BC4}"/>
          </ac:spMkLst>
        </pc:spChg>
        <pc:spChg chg="mod">
          <ac:chgData name="Kolakowski, Artur" userId="9c34c8cc-b1df-44f6-bea5-dcf7a54ee35f" providerId="ADAL" clId="{19970B13-E101-4117-9908-6E061F982644}" dt="2022-07-14T08:45:09.506" v="5947" actId="790"/>
          <ac:spMkLst>
            <pc:docMk/>
            <pc:sldMk cId="3250581116" sldId="483"/>
            <ac:spMk id="7497" creationId="{F4EF76AA-BB19-4025-B90E-1A074ABCA699}"/>
          </ac:spMkLst>
        </pc:spChg>
        <pc:spChg chg="mod">
          <ac:chgData name="Kolakowski, Artur" userId="9c34c8cc-b1df-44f6-bea5-dcf7a54ee35f" providerId="ADAL" clId="{19970B13-E101-4117-9908-6E061F982644}" dt="2022-07-14T08:45:09.506" v="5948" actId="790"/>
          <ac:spMkLst>
            <pc:docMk/>
            <pc:sldMk cId="3250581116" sldId="483"/>
            <ac:spMk id="7498" creationId="{BDBE51D4-7654-4A17-AFE7-7BE1443A91E9}"/>
          </ac:spMkLst>
        </pc:spChg>
        <pc:spChg chg="mod">
          <ac:chgData name="Kolakowski, Artur" userId="9c34c8cc-b1df-44f6-bea5-dcf7a54ee35f" providerId="ADAL" clId="{19970B13-E101-4117-9908-6E061F982644}" dt="2022-07-14T08:45:09.514" v="5949" actId="790"/>
          <ac:spMkLst>
            <pc:docMk/>
            <pc:sldMk cId="3250581116" sldId="483"/>
            <ac:spMk id="7499" creationId="{02A7397E-6F34-4B7B-A256-995C34C42521}"/>
          </ac:spMkLst>
        </pc:spChg>
        <pc:spChg chg="mod">
          <ac:chgData name="Kolakowski, Artur" userId="9c34c8cc-b1df-44f6-bea5-dcf7a54ee35f" providerId="ADAL" clId="{19970B13-E101-4117-9908-6E061F982644}" dt="2022-07-14T08:45:09.516" v="5950" actId="790"/>
          <ac:spMkLst>
            <pc:docMk/>
            <pc:sldMk cId="3250581116" sldId="483"/>
            <ac:spMk id="7500" creationId="{4EBD5EBD-38E0-48C4-A0A0-8E09F3D6E375}"/>
          </ac:spMkLst>
        </pc:spChg>
        <pc:spChg chg="mod">
          <ac:chgData name="Kolakowski, Artur" userId="9c34c8cc-b1df-44f6-bea5-dcf7a54ee35f" providerId="ADAL" clId="{19970B13-E101-4117-9908-6E061F982644}" dt="2022-07-14T08:45:09.516" v="5951" actId="790"/>
          <ac:spMkLst>
            <pc:docMk/>
            <pc:sldMk cId="3250581116" sldId="483"/>
            <ac:spMk id="7501" creationId="{7CA861CE-E9DE-4130-9DA5-7811E9EACBDD}"/>
          </ac:spMkLst>
        </pc:spChg>
        <pc:spChg chg="mod">
          <ac:chgData name="Kolakowski, Artur" userId="9c34c8cc-b1df-44f6-bea5-dcf7a54ee35f" providerId="ADAL" clId="{19970B13-E101-4117-9908-6E061F982644}" dt="2022-07-14T08:45:09.516" v="5952" actId="790"/>
          <ac:spMkLst>
            <pc:docMk/>
            <pc:sldMk cId="3250581116" sldId="483"/>
            <ac:spMk id="7502" creationId="{5262075D-7A7A-4608-AD3C-A90810305C97}"/>
          </ac:spMkLst>
        </pc:spChg>
        <pc:spChg chg="mod">
          <ac:chgData name="Kolakowski, Artur" userId="9c34c8cc-b1df-44f6-bea5-dcf7a54ee35f" providerId="ADAL" clId="{19970B13-E101-4117-9908-6E061F982644}" dt="2022-07-14T08:45:09.516" v="5953" actId="790"/>
          <ac:spMkLst>
            <pc:docMk/>
            <pc:sldMk cId="3250581116" sldId="483"/>
            <ac:spMk id="7503" creationId="{59063EDD-E76C-40BB-B9B4-CE600FCD2427}"/>
          </ac:spMkLst>
        </pc:spChg>
        <pc:spChg chg="mod">
          <ac:chgData name="Kolakowski, Artur" userId="9c34c8cc-b1df-44f6-bea5-dcf7a54ee35f" providerId="ADAL" clId="{19970B13-E101-4117-9908-6E061F982644}" dt="2022-07-14T08:45:09.516" v="5954" actId="790"/>
          <ac:spMkLst>
            <pc:docMk/>
            <pc:sldMk cId="3250581116" sldId="483"/>
            <ac:spMk id="7504" creationId="{781456AC-87FB-41F9-B3F5-505C1B082388}"/>
          </ac:spMkLst>
        </pc:spChg>
        <pc:spChg chg="mod">
          <ac:chgData name="Kolakowski, Artur" userId="9c34c8cc-b1df-44f6-bea5-dcf7a54ee35f" providerId="ADAL" clId="{19970B13-E101-4117-9908-6E061F982644}" dt="2022-07-14T08:45:09.524" v="5955" actId="790"/>
          <ac:spMkLst>
            <pc:docMk/>
            <pc:sldMk cId="3250581116" sldId="483"/>
            <ac:spMk id="7505" creationId="{7A0D86B0-4EBE-4EE3-AC89-18C6FA69BDEF}"/>
          </ac:spMkLst>
        </pc:spChg>
        <pc:spChg chg="mod">
          <ac:chgData name="Kolakowski, Artur" userId="9c34c8cc-b1df-44f6-bea5-dcf7a54ee35f" providerId="ADAL" clId="{19970B13-E101-4117-9908-6E061F982644}" dt="2022-07-14T08:45:09.526" v="5956" actId="790"/>
          <ac:spMkLst>
            <pc:docMk/>
            <pc:sldMk cId="3250581116" sldId="483"/>
            <ac:spMk id="7506" creationId="{562E1AA7-651B-42E4-9834-FC4AC577A10B}"/>
          </ac:spMkLst>
        </pc:spChg>
        <pc:spChg chg="mod">
          <ac:chgData name="Kolakowski, Artur" userId="9c34c8cc-b1df-44f6-bea5-dcf7a54ee35f" providerId="ADAL" clId="{19970B13-E101-4117-9908-6E061F982644}" dt="2022-07-14T08:45:09.526" v="5957" actId="790"/>
          <ac:spMkLst>
            <pc:docMk/>
            <pc:sldMk cId="3250581116" sldId="483"/>
            <ac:spMk id="7507" creationId="{D3D91A74-DF0B-4C31-9BF7-D0F2B7BAA115}"/>
          </ac:spMkLst>
        </pc:spChg>
        <pc:spChg chg="mod">
          <ac:chgData name="Kolakowski, Artur" userId="9c34c8cc-b1df-44f6-bea5-dcf7a54ee35f" providerId="ADAL" clId="{19970B13-E101-4117-9908-6E061F982644}" dt="2022-07-14T08:45:09.526" v="5958" actId="790"/>
          <ac:spMkLst>
            <pc:docMk/>
            <pc:sldMk cId="3250581116" sldId="483"/>
            <ac:spMk id="7508" creationId="{0E4DFC30-2D7E-4EBF-A175-7A66D66CFE22}"/>
          </ac:spMkLst>
        </pc:spChg>
        <pc:spChg chg="mod">
          <ac:chgData name="Kolakowski, Artur" userId="9c34c8cc-b1df-44f6-bea5-dcf7a54ee35f" providerId="ADAL" clId="{19970B13-E101-4117-9908-6E061F982644}" dt="2022-07-14T08:45:09.526" v="5959" actId="790"/>
          <ac:spMkLst>
            <pc:docMk/>
            <pc:sldMk cId="3250581116" sldId="483"/>
            <ac:spMk id="7509" creationId="{B964CDD0-28E1-42B2-BAD5-24A50994A514}"/>
          </ac:spMkLst>
        </pc:spChg>
        <pc:spChg chg="mod">
          <ac:chgData name="Kolakowski, Artur" userId="9c34c8cc-b1df-44f6-bea5-dcf7a54ee35f" providerId="ADAL" clId="{19970B13-E101-4117-9908-6E061F982644}" dt="2022-07-14T08:45:09.526" v="5960" actId="790"/>
          <ac:spMkLst>
            <pc:docMk/>
            <pc:sldMk cId="3250581116" sldId="483"/>
            <ac:spMk id="7510" creationId="{DE9207C1-9B0C-4418-B4CA-812F9280AB50}"/>
          </ac:spMkLst>
        </pc:spChg>
        <pc:spChg chg="mod">
          <ac:chgData name="Kolakowski, Artur" userId="9c34c8cc-b1df-44f6-bea5-dcf7a54ee35f" providerId="ADAL" clId="{19970B13-E101-4117-9908-6E061F982644}" dt="2022-07-14T08:45:09.534" v="5961" actId="790"/>
          <ac:spMkLst>
            <pc:docMk/>
            <pc:sldMk cId="3250581116" sldId="483"/>
            <ac:spMk id="7511" creationId="{BF62C869-26F8-4C52-AD49-0F180B432F13}"/>
          </ac:spMkLst>
        </pc:spChg>
        <pc:spChg chg="mod">
          <ac:chgData name="Kolakowski, Artur" userId="9c34c8cc-b1df-44f6-bea5-dcf7a54ee35f" providerId="ADAL" clId="{19970B13-E101-4117-9908-6E061F982644}" dt="2022-07-14T08:45:09.537" v="5962" actId="790"/>
          <ac:spMkLst>
            <pc:docMk/>
            <pc:sldMk cId="3250581116" sldId="483"/>
            <ac:spMk id="7512" creationId="{56A72361-A379-4D5F-9FC9-F2BCC4F2AF2A}"/>
          </ac:spMkLst>
        </pc:spChg>
        <pc:spChg chg="mod">
          <ac:chgData name="Kolakowski, Artur" userId="9c34c8cc-b1df-44f6-bea5-dcf7a54ee35f" providerId="ADAL" clId="{19970B13-E101-4117-9908-6E061F982644}" dt="2022-07-14T08:45:09.537" v="5963" actId="790"/>
          <ac:spMkLst>
            <pc:docMk/>
            <pc:sldMk cId="3250581116" sldId="483"/>
            <ac:spMk id="7513" creationId="{BE994214-2E1B-4D61-B185-393D5BD65D15}"/>
          </ac:spMkLst>
        </pc:spChg>
        <pc:spChg chg="mod">
          <ac:chgData name="Kolakowski, Artur" userId="9c34c8cc-b1df-44f6-bea5-dcf7a54ee35f" providerId="ADAL" clId="{19970B13-E101-4117-9908-6E061F982644}" dt="2022-07-14T08:45:09.537" v="5964" actId="790"/>
          <ac:spMkLst>
            <pc:docMk/>
            <pc:sldMk cId="3250581116" sldId="483"/>
            <ac:spMk id="7514" creationId="{78AC2E34-189B-4CAF-A5B1-01A77A8FCE2F}"/>
          </ac:spMkLst>
        </pc:spChg>
        <pc:spChg chg="mod">
          <ac:chgData name="Kolakowski, Artur" userId="9c34c8cc-b1df-44f6-bea5-dcf7a54ee35f" providerId="ADAL" clId="{19970B13-E101-4117-9908-6E061F982644}" dt="2022-07-14T08:45:09.537" v="5965" actId="790"/>
          <ac:spMkLst>
            <pc:docMk/>
            <pc:sldMk cId="3250581116" sldId="483"/>
            <ac:spMk id="7515" creationId="{8102D971-B177-4FA2-8791-33E58A3998B9}"/>
          </ac:spMkLst>
        </pc:spChg>
        <pc:spChg chg="mod">
          <ac:chgData name="Kolakowski, Artur" userId="9c34c8cc-b1df-44f6-bea5-dcf7a54ee35f" providerId="ADAL" clId="{19970B13-E101-4117-9908-6E061F982644}" dt="2022-07-14T08:45:09.537" v="5966" actId="790"/>
          <ac:spMkLst>
            <pc:docMk/>
            <pc:sldMk cId="3250581116" sldId="483"/>
            <ac:spMk id="7516" creationId="{FA506D37-40A2-4ABA-B8D5-10E35CB68ED9}"/>
          </ac:spMkLst>
        </pc:spChg>
        <pc:spChg chg="mod">
          <ac:chgData name="Kolakowski, Artur" userId="9c34c8cc-b1df-44f6-bea5-dcf7a54ee35f" providerId="ADAL" clId="{19970B13-E101-4117-9908-6E061F982644}" dt="2022-07-14T08:45:09.545" v="5967" actId="790"/>
          <ac:spMkLst>
            <pc:docMk/>
            <pc:sldMk cId="3250581116" sldId="483"/>
            <ac:spMk id="7517" creationId="{8B7D459D-7F57-4547-8CA7-65D792792357}"/>
          </ac:spMkLst>
        </pc:spChg>
        <pc:spChg chg="mod">
          <ac:chgData name="Kolakowski, Artur" userId="9c34c8cc-b1df-44f6-bea5-dcf7a54ee35f" providerId="ADAL" clId="{19970B13-E101-4117-9908-6E061F982644}" dt="2022-07-14T08:45:09.547" v="5968" actId="790"/>
          <ac:spMkLst>
            <pc:docMk/>
            <pc:sldMk cId="3250581116" sldId="483"/>
            <ac:spMk id="7518" creationId="{E9F5F1D0-636F-465B-A1CA-F088954D72C8}"/>
          </ac:spMkLst>
        </pc:spChg>
        <pc:spChg chg="mod">
          <ac:chgData name="Kolakowski, Artur" userId="9c34c8cc-b1df-44f6-bea5-dcf7a54ee35f" providerId="ADAL" clId="{19970B13-E101-4117-9908-6E061F982644}" dt="2022-07-14T08:45:09.547" v="5969" actId="790"/>
          <ac:spMkLst>
            <pc:docMk/>
            <pc:sldMk cId="3250581116" sldId="483"/>
            <ac:spMk id="7519" creationId="{2F23CC2A-3701-491A-B326-CB6AC4432432}"/>
          </ac:spMkLst>
        </pc:spChg>
        <pc:spChg chg="mod">
          <ac:chgData name="Kolakowski, Artur" userId="9c34c8cc-b1df-44f6-bea5-dcf7a54ee35f" providerId="ADAL" clId="{19970B13-E101-4117-9908-6E061F982644}" dt="2022-07-14T08:45:09.547" v="5970" actId="790"/>
          <ac:spMkLst>
            <pc:docMk/>
            <pc:sldMk cId="3250581116" sldId="483"/>
            <ac:spMk id="7520" creationId="{DA9848F5-D81A-40D7-A436-2FC2917453AC}"/>
          </ac:spMkLst>
        </pc:spChg>
        <pc:spChg chg="mod">
          <ac:chgData name="Kolakowski, Artur" userId="9c34c8cc-b1df-44f6-bea5-dcf7a54ee35f" providerId="ADAL" clId="{19970B13-E101-4117-9908-6E061F982644}" dt="2022-07-14T08:45:09.547" v="5971" actId="790"/>
          <ac:spMkLst>
            <pc:docMk/>
            <pc:sldMk cId="3250581116" sldId="483"/>
            <ac:spMk id="7521" creationId="{8202386A-B582-4016-993F-3B38FF124F89}"/>
          </ac:spMkLst>
        </pc:spChg>
        <pc:spChg chg="mod">
          <ac:chgData name="Kolakowski, Artur" userId="9c34c8cc-b1df-44f6-bea5-dcf7a54ee35f" providerId="ADAL" clId="{19970B13-E101-4117-9908-6E061F982644}" dt="2022-07-14T08:45:09.547" v="5972" actId="790"/>
          <ac:spMkLst>
            <pc:docMk/>
            <pc:sldMk cId="3250581116" sldId="483"/>
            <ac:spMk id="7522" creationId="{94E6F8D2-9BD2-4DE9-BD92-D96EFAFFD441}"/>
          </ac:spMkLst>
        </pc:spChg>
        <pc:spChg chg="mod">
          <ac:chgData name="Kolakowski, Artur" userId="9c34c8cc-b1df-44f6-bea5-dcf7a54ee35f" providerId="ADAL" clId="{19970B13-E101-4117-9908-6E061F982644}" dt="2022-07-14T08:45:09.555" v="5973" actId="790"/>
          <ac:spMkLst>
            <pc:docMk/>
            <pc:sldMk cId="3250581116" sldId="483"/>
            <ac:spMk id="7523" creationId="{31BA05F4-6869-4D4A-93ED-B33DC3C6727B}"/>
          </ac:spMkLst>
        </pc:spChg>
        <pc:spChg chg="mod">
          <ac:chgData name="Kolakowski, Artur" userId="9c34c8cc-b1df-44f6-bea5-dcf7a54ee35f" providerId="ADAL" clId="{19970B13-E101-4117-9908-6E061F982644}" dt="2022-07-14T08:45:09.555" v="5974" actId="790"/>
          <ac:spMkLst>
            <pc:docMk/>
            <pc:sldMk cId="3250581116" sldId="483"/>
            <ac:spMk id="7524" creationId="{9B83C68A-C0DB-4357-BD01-3EEEF0027481}"/>
          </ac:spMkLst>
        </pc:spChg>
        <pc:spChg chg="mod">
          <ac:chgData name="Kolakowski, Artur" userId="9c34c8cc-b1df-44f6-bea5-dcf7a54ee35f" providerId="ADAL" clId="{19970B13-E101-4117-9908-6E061F982644}" dt="2022-07-14T08:45:09.557" v="5975" actId="790"/>
          <ac:spMkLst>
            <pc:docMk/>
            <pc:sldMk cId="3250581116" sldId="483"/>
            <ac:spMk id="7525" creationId="{C05174EC-C67E-4EF7-887F-19048B403E72}"/>
          </ac:spMkLst>
        </pc:spChg>
        <pc:spChg chg="mod">
          <ac:chgData name="Kolakowski, Artur" userId="9c34c8cc-b1df-44f6-bea5-dcf7a54ee35f" providerId="ADAL" clId="{19970B13-E101-4117-9908-6E061F982644}" dt="2022-07-14T08:45:09.557" v="5976" actId="790"/>
          <ac:spMkLst>
            <pc:docMk/>
            <pc:sldMk cId="3250581116" sldId="483"/>
            <ac:spMk id="7526" creationId="{38484AAD-B671-4917-8095-31941CE3DE43}"/>
          </ac:spMkLst>
        </pc:spChg>
        <pc:spChg chg="mod">
          <ac:chgData name="Kolakowski, Artur" userId="9c34c8cc-b1df-44f6-bea5-dcf7a54ee35f" providerId="ADAL" clId="{19970B13-E101-4117-9908-6E061F982644}" dt="2022-07-14T08:45:09.557" v="5977" actId="790"/>
          <ac:spMkLst>
            <pc:docMk/>
            <pc:sldMk cId="3250581116" sldId="483"/>
            <ac:spMk id="7527" creationId="{B7BA8972-341A-4948-B36E-309F3D0133A8}"/>
          </ac:spMkLst>
        </pc:spChg>
        <pc:spChg chg="mod">
          <ac:chgData name="Kolakowski, Artur" userId="9c34c8cc-b1df-44f6-bea5-dcf7a54ee35f" providerId="ADAL" clId="{19970B13-E101-4117-9908-6E061F982644}" dt="2022-07-14T08:45:09.557" v="5978" actId="790"/>
          <ac:spMkLst>
            <pc:docMk/>
            <pc:sldMk cId="3250581116" sldId="483"/>
            <ac:spMk id="7528" creationId="{C9C50609-1A50-43EA-BC78-B695A97D46F8}"/>
          </ac:spMkLst>
        </pc:spChg>
        <pc:spChg chg="mod">
          <ac:chgData name="Kolakowski, Artur" userId="9c34c8cc-b1df-44f6-bea5-dcf7a54ee35f" providerId="ADAL" clId="{19970B13-E101-4117-9908-6E061F982644}" dt="2022-07-14T08:45:09.565" v="5979" actId="790"/>
          <ac:spMkLst>
            <pc:docMk/>
            <pc:sldMk cId="3250581116" sldId="483"/>
            <ac:spMk id="7529" creationId="{164AFCE7-D5AC-47B9-BC05-CC0E89048497}"/>
          </ac:spMkLst>
        </pc:spChg>
        <pc:spChg chg="mod">
          <ac:chgData name="Kolakowski, Artur" userId="9c34c8cc-b1df-44f6-bea5-dcf7a54ee35f" providerId="ADAL" clId="{19970B13-E101-4117-9908-6E061F982644}" dt="2022-07-14T08:45:09.567" v="5980" actId="790"/>
          <ac:spMkLst>
            <pc:docMk/>
            <pc:sldMk cId="3250581116" sldId="483"/>
            <ac:spMk id="7530" creationId="{7E2251A4-6989-4541-8FDB-C9D502DD0816}"/>
          </ac:spMkLst>
        </pc:spChg>
        <pc:spChg chg="mod">
          <ac:chgData name="Kolakowski, Artur" userId="9c34c8cc-b1df-44f6-bea5-dcf7a54ee35f" providerId="ADAL" clId="{19970B13-E101-4117-9908-6E061F982644}" dt="2022-07-14T08:45:09.567" v="5981" actId="790"/>
          <ac:spMkLst>
            <pc:docMk/>
            <pc:sldMk cId="3250581116" sldId="483"/>
            <ac:spMk id="7531" creationId="{888642B1-0E0C-40B2-9A22-58D9B5038AF4}"/>
          </ac:spMkLst>
        </pc:spChg>
        <pc:spChg chg="mod">
          <ac:chgData name="Kolakowski, Artur" userId="9c34c8cc-b1df-44f6-bea5-dcf7a54ee35f" providerId="ADAL" clId="{19970B13-E101-4117-9908-6E061F982644}" dt="2022-07-14T08:45:09.567" v="5982" actId="790"/>
          <ac:spMkLst>
            <pc:docMk/>
            <pc:sldMk cId="3250581116" sldId="483"/>
            <ac:spMk id="7532" creationId="{6FE3A31E-CE6F-46A5-84C7-4B0597406D58}"/>
          </ac:spMkLst>
        </pc:spChg>
        <pc:spChg chg="mod">
          <ac:chgData name="Kolakowski, Artur" userId="9c34c8cc-b1df-44f6-bea5-dcf7a54ee35f" providerId="ADAL" clId="{19970B13-E101-4117-9908-6E061F982644}" dt="2022-07-14T08:45:09.567" v="5983" actId="790"/>
          <ac:spMkLst>
            <pc:docMk/>
            <pc:sldMk cId="3250581116" sldId="483"/>
            <ac:spMk id="7533" creationId="{4A2021CF-92F6-4BF1-AE7E-E917522AE205}"/>
          </ac:spMkLst>
        </pc:spChg>
        <pc:spChg chg="mod">
          <ac:chgData name="Kolakowski, Artur" userId="9c34c8cc-b1df-44f6-bea5-dcf7a54ee35f" providerId="ADAL" clId="{19970B13-E101-4117-9908-6E061F982644}" dt="2022-07-14T08:45:09.575" v="5984" actId="790"/>
          <ac:spMkLst>
            <pc:docMk/>
            <pc:sldMk cId="3250581116" sldId="483"/>
            <ac:spMk id="7534" creationId="{B36FD1BF-6696-4A34-8992-FE883C211541}"/>
          </ac:spMkLst>
        </pc:spChg>
        <pc:spChg chg="mod">
          <ac:chgData name="Kolakowski, Artur" userId="9c34c8cc-b1df-44f6-bea5-dcf7a54ee35f" providerId="ADAL" clId="{19970B13-E101-4117-9908-6E061F982644}" dt="2022-07-14T08:45:09.575" v="5985" actId="790"/>
          <ac:spMkLst>
            <pc:docMk/>
            <pc:sldMk cId="3250581116" sldId="483"/>
            <ac:spMk id="7535" creationId="{122B7A5C-68EE-4B34-A8C5-95E2DFD10D5E}"/>
          </ac:spMkLst>
        </pc:spChg>
        <pc:spChg chg="mod">
          <ac:chgData name="Kolakowski, Artur" userId="9c34c8cc-b1df-44f6-bea5-dcf7a54ee35f" providerId="ADAL" clId="{19970B13-E101-4117-9908-6E061F982644}" dt="2022-07-14T08:45:09.577" v="5986" actId="790"/>
          <ac:spMkLst>
            <pc:docMk/>
            <pc:sldMk cId="3250581116" sldId="483"/>
            <ac:spMk id="7536" creationId="{9AED4F8D-97C2-4696-87B7-F297D8693E42}"/>
          </ac:spMkLst>
        </pc:spChg>
        <pc:spChg chg="mod">
          <ac:chgData name="Kolakowski, Artur" userId="9c34c8cc-b1df-44f6-bea5-dcf7a54ee35f" providerId="ADAL" clId="{19970B13-E101-4117-9908-6E061F982644}" dt="2022-07-14T08:45:09.577" v="5987" actId="790"/>
          <ac:spMkLst>
            <pc:docMk/>
            <pc:sldMk cId="3250581116" sldId="483"/>
            <ac:spMk id="7537" creationId="{63E1543C-1013-459A-8CA2-C5F7CC9A17F5}"/>
          </ac:spMkLst>
        </pc:spChg>
        <pc:spChg chg="mod">
          <ac:chgData name="Kolakowski, Artur" userId="9c34c8cc-b1df-44f6-bea5-dcf7a54ee35f" providerId="ADAL" clId="{19970B13-E101-4117-9908-6E061F982644}" dt="2022-07-14T08:45:09.577" v="5988" actId="790"/>
          <ac:spMkLst>
            <pc:docMk/>
            <pc:sldMk cId="3250581116" sldId="483"/>
            <ac:spMk id="7538" creationId="{F70D7F30-902F-40AA-96D6-F0B7FB6CDB14}"/>
          </ac:spMkLst>
        </pc:spChg>
        <pc:spChg chg="mod">
          <ac:chgData name="Kolakowski, Artur" userId="9c34c8cc-b1df-44f6-bea5-dcf7a54ee35f" providerId="ADAL" clId="{19970B13-E101-4117-9908-6E061F982644}" dt="2022-07-14T08:45:09.577" v="5989" actId="790"/>
          <ac:spMkLst>
            <pc:docMk/>
            <pc:sldMk cId="3250581116" sldId="483"/>
            <ac:spMk id="7539" creationId="{B61C72F7-D09E-401C-B9CD-0E547E9B6E3C}"/>
          </ac:spMkLst>
        </pc:spChg>
        <pc:spChg chg="mod">
          <ac:chgData name="Kolakowski, Artur" userId="9c34c8cc-b1df-44f6-bea5-dcf7a54ee35f" providerId="ADAL" clId="{19970B13-E101-4117-9908-6E061F982644}" dt="2022-07-14T08:45:09.585" v="5990" actId="790"/>
          <ac:spMkLst>
            <pc:docMk/>
            <pc:sldMk cId="3250581116" sldId="483"/>
            <ac:spMk id="7540" creationId="{35395BE6-FA73-488F-B7DE-52AE408C50EF}"/>
          </ac:spMkLst>
        </pc:spChg>
        <pc:spChg chg="mod">
          <ac:chgData name="Kolakowski, Artur" userId="9c34c8cc-b1df-44f6-bea5-dcf7a54ee35f" providerId="ADAL" clId="{19970B13-E101-4117-9908-6E061F982644}" dt="2022-07-14T08:45:09.587" v="5991" actId="790"/>
          <ac:spMkLst>
            <pc:docMk/>
            <pc:sldMk cId="3250581116" sldId="483"/>
            <ac:spMk id="7541" creationId="{8F21BDE6-3C08-4BB0-9C78-45CA0C2517EB}"/>
          </ac:spMkLst>
        </pc:spChg>
        <pc:spChg chg="mod">
          <ac:chgData name="Kolakowski, Artur" userId="9c34c8cc-b1df-44f6-bea5-dcf7a54ee35f" providerId="ADAL" clId="{19970B13-E101-4117-9908-6E061F982644}" dt="2022-07-14T08:45:09.587" v="5992" actId="790"/>
          <ac:spMkLst>
            <pc:docMk/>
            <pc:sldMk cId="3250581116" sldId="483"/>
            <ac:spMk id="7542" creationId="{5EDA7548-C763-4BBF-8D8A-AAAD956CB285}"/>
          </ac:spMkLst>
        </pc:spChg>
        <pc:spChg chg="mod">
          <ac:chgData name="Kolakowski, Artur" userId="9c34c8cc-b1df-44f6-bea5-dcf7a54ee35f" providerId="ADAL" clId="{19970B13-E101-4117-9908-6E061F982644}" dt="2022-07-14T08:45:09.587" v="5993" actId="790"/>
          <ac:spMkLst>
            <pc:docMk/>
            <pc:sldMk cId="3250581116" sldId="483"/>
            <ac:spMk id="7543" creationId="{30E87B5F-C8DC-4B92-A7FE-0877398874C3}"/>
          </ac:spMkLst>
        </pc:spChg>
        <pc:spChg chg="mod">
          <ac:chgData name="Kolakowski, Artur" userId="9c34c8cc-b1df-44f6-bea5-dcf7a54ee35f" providerId="ADAL" clId="{19970B13-E101-4117-9908-6E061F982644}" dt="2022-07-14T08:45:09.587" v="5994" actId="790"/>
          <ac:spMkLst>
            <pc:docMk/>
            <pc:sldMk cId="3250581116" sldId="483"/>
            <ac:spMk id="7544" creationId="{91AE34F4-E041-4ACF-9F70-B4A1F486CEA1}"/>
          </ac:spMkLst>
        </pc:spChg>
        <pc:spChg chg="mod">
          <ac:chgData name="Kolakowski, Artur" userId="9c34c8cc-b1df-44f6-bea5-dcf7a54ee35f" providerId="ADAL" clId="{19970B13-E101-4117-9908-6E061F982644}" dt="2022-07-14T08:45:09.595" v="5995" actId="790"/>
          <ac:spMkLst>
            <pc:docMk/>
            <pc:sldMk cId="3250581116" sldId="483"/>
            <ac:spMk id="7545" creationId="{BF2E410F-4BE5-4607-9A56-8647C57B7675}"/>
          </ac:spMkLst>
        </pc:spChg>
        <pc:spChg chg="mod">
          <ac:chgData name="Kolakowski, Artur" userId="9c34c8cc-b1df-44f6-bea5-dcf7a54ee35f" providerId="ADAL" clId="{19970B13-E101-4117-9908-6E061F982644}" dt="2022-07-14T08:45:09.597" v="5996" actId="790"/>
          <ac:spMkLst>
            <pc:docMk/>
            <pc:sldMk cId="3250581116" sldId="483"/>
            <ac:spMk id="7546" creationId="{7882A82F-B222-45A1-9FB1-92A6FA41DF4D}"/>
          </ac:spMkLst>
        </pc:spChg>
        <pc:spChg chg="mod">
          <ac:chgData name="Kolakowski, Artur" userId="9c34c8cc-b1df-44f6-bea5-dcf7a54ee35f" providerId="ADAL" clId="{19970B13-E101-4117-9908-6E061F982644}" dt="2022-07-14T08:45:09.597" v="5997" actId="790"/>
          <ac:spMkLst>
            <pc:docMk/>
            <pc:sldMk cId="3250581116" sldId="483"/>
            <ac:spMk id="7547" creationId="{7FEE54ED-120A-423D-9C88-CD85D333FC14}"/>
          </ac:spMkLst>
        </pc:spChg>
        <pc:spChg chg="mod">
          <ac:chgData name="Kolakowski, Artur" userId="9c34c8cc-b1df-44f6-bea5-dcf7a54ee35f" providerId="ADAL" clId="{19970B13-E101-4117-9908-6E061F982644}" dt="2022-07-14T08:45:09.597" v="5998" actId="790"/>
          <ac:spMkLst>
            <pc:docMk/>
            <pc:sldMk cId="3250581116" sldId="483"/>
            <ac:spMk id="7548" creationId="{00B13A5C-2D20-4133-862A-1A7F3D7AFE38}"/>
          </ac:spMkLst>
        </pc:spChg>
        <pc:spChg chg="mod">
          <ac:chgData name="Kolakowski, Artur" userId="9c34c8cc-b1df-44f6-bea5-dcf7a54ee35f" providerId="ADAL" clId="{19970B13-E101-4117-9908-6E061F982644}" dt="2022-07-14T08:45:09.597" v="5999" actId="790"/>
          <ac:spMkLst>
            <pc:docMk/>
            <pc:sldMk cId="3250581116" sldId="483"/>
            <ac:spMk id="7549" creationId="{AC7D1096-E321-45CA-BFF8-797CBA9CAC42}"/>
          </ac:spMkLst>
        </pc:spChg>
        <pc:spChg chg="mod">
          <ac:chgData name="Kolakowski, Artur" userId="9c34c8cc-b1df-44f6-bea5-dcf7a54ee35f" providerId="ADAL" clId="{19970B13-E101-4117-9908-6E061F982644}" dt="2022-07-14T08:45:09.597" v="6000" actId="790"/>
          <ac:spMkLst>
            <pc:docMk/>
            <pc:sldMk cId="3250581116" sldId="483"/>
            <ac:spMk id="7550" creationId="{5345561A-BDA2-4EA6-B881-010488E57D9F}"/>
          </ac:spMkLst>
        </pc:spChg>
        <pc:spChg chg="mod">
          <ac:chgData name="Kolakowski, Artur" userId="9c34c8cc-b1df-44f6-bea5-dcf7a54ee35f" providerId="ADAL" clId="{19970B13-E101-4117-9908-6E061F982644}" dt="2022-07-14T08:45:09.605" v="6001" actId="790"/>
          <ac:spMkLst>
            <pc:docMk/>
            <pc:sldMk cId="3250581116" sldId="483"/>
            <ac:spMk id="7551" creationId="{47545761-805D-4F51-9C43-504F49510C05}"/>
          </ac:spMkLst>
        </pc:spChg>
        <pc:spChg chg="mod">
          <ac:chgData name="Kolakowski, Artur" userId="9c34c8cc-b1df-44f6-bea5-dcf7a54ee35f" providerId="ADAL" clId="{19970B13-E101-4117-9908-6E061F982644}" dt="2022-07-14T08:45:09.608" v="6002" actId="790"/>
          <ac:spMkLst>
            <pc:docMk/>
            <pc:sldMk cId="3250581116" sldId="483"/>
            <ac:spMk id="7552" creationId="{E527F092-3B64-423A-ABE8-F48FFA31E38F}"/>
          </ac:spMkLst>
        </pc:spChg>
        <pc:spChg chg="mod">
          <ac:chgData name="Kolakowski, Artur" userId="9c34c8cc-b1df-44f6-bea5-dcf7a54ee35f" providerId="ADAL" clId="{19970B13-E101-4117-9908-6E061F982644}" dt="2022-07-14T08:45:09.608" v="6003" actId="790"/>
          <ac:spMkLst>
            <pc:docMk/>
            <pc:sldMk cId="3250581116" sldId="483"/>
            <ac:spMk id="7553" creationId="{5F9F9A39-EE78-4868-8A72-C1B069AE8B19}"/>
          </ac:spMkLst>
        </pc:spChg>
        <pc:spChg chg="mod">
          <ac:chgData name="Kolakowski, Artur" userId="9c34c8cc-b1df-44f6-bea5-dcf7a54ee35f" providerId="ADAL" clId="{19970B13-E101-4117-9908-6E061F982644}" dt="2022-07-14T08:45:09.608" v="6004" actId="790"/>
          <ac:spMkLst>
            <pc:docMk/>
            <pc:sldMk cId="3250581116" sldId="483"/>
            <ac:spMk id="7554" creationId="{BC1C2BE7-8578-4B17-B07F-DE8D008AB1D0}"/>
          </ac:spMkLst>
        </pc:spChg>
        <pc:spChg chg="mod">
          <ac:chgData name="Kolakowski, Artur" userId="9c34c8cc-b1df-44f6-bea5-dcf7a54ee35f" providerId="ADAL" clId="{19970B13-E101-4117-9908-6E061F982644}" dt="2022-07-14T08:45:09.608" v="6005" actId="790"/>
          <ac:spMkLst>
            <pc:docMk/>
            <pc:sldMk cId="3250581116" sldId="483"/>
            <ac:spMk id="7555" creationId="{E09B52BA-2EC7-4437-8640-7DFF301A9160}"/>
          </ac:spMkLst>
        </pc:spChg>
        <pc:spChg chg="mod">
          <ac:chgData name="Kolakowski, Artur" userId="9c34c8cc-b1df-44f6-bea5-dcf7a54ee35f" providerId="ADAL" clId="{19970B13-E101-4117-9908-6E061F982644}" dt="2022-07-14T08:45:09.616" v="6006" actId="790"/>
          <ac:spMkLst>
            <pc:docMk/>
            <pc:sldMk cId="3250581116" sldId="483"/>
            <ac:spMk id="7556" creationId="{F7093CBC-DC9A-4188-ACCF-AE845D9BC2B9}"/>
          </ac:spMkLst>
        </pc:spChg>
        <pc:spChg chg="mod">
          <ac:chgData name="Kolakowski, Artur" userId="9c34c8cc-b1df-44f6-bea5-dcf7a54ee35f" providerId="ADAL" clId="{19970B13-E101-4117-9908-6E061F982644}" dt="2022-07-14T08:45:09.616" v="6007" actId="790"/>
          <ac:spMkLst>
            <pc:docMk/>
            <pc:sldMk cId="3250581116" sldId="483"/>
            <ac:spMk id="7557" creationId="{09D66E03-A8F7-4EE7-9204-DE5E05E3AA92}"/>
          </ac:spMkLst>
        </pc:spChg>
        <pc:spChg chg="mod">
          <ac:chgData name="Kolakowski, Artur" userId="9c34c8cc-b1df-44f6-bea5-dcf7a54ee35f" providerId="ADAL" clId="{19970B13-E101-4117-9908-6E061F982644}" dt="2022-07-14T08:45:09.618" v="6008" actId="790"/>
          <ac:spMkLst>
            <pc:docMk/>
            <pc:sldMk cId="3250581116" sldId="483"/>
            <ac:spMk id="7558" creationId="{7EB9465C-DFAD-4059-A3BA-BCB32BF8B45B}"/>
          </ac:spMkLst>
        </pc:spChg>
        <pc:spChg chg="mod">
          <ac:chgData name="Kolakowski, Artur" userId="9c34c8cc-b1df-44f6-bea5-dcf7a54ee35f" providerId="ADAL" clId="{19970B13-E101-4117-9908-6E061F982644}" dt="2022-07-14T08:45:09.618" v="6009" actId="790"/>
          <ac:spMkLst>
            <pc:docMk/>
            <pc:sldMk cId="3250581116" sldId="483"/>
            <ac:spMk id="7559" creationId="{A6DFFB4A-B772-4A41-88FA-6E5155765537}"/>
          </ac:spMkLst>
        </pc:spChg>
        <pc:spChg chg="mod">
          <ac:chgData name="Kolakowski, Artur" userId="9c34c8cc-b1df-44f6-bea5-dcf7a54ee35f" providerId="ADAL" clId="{19970B13-E101-4117-9908-6E061F982644}" dt="2022-07-14T08:45:09.618" v="6010" actId="790"/>
          <ac:spMkLst>
            <pc:docMk/>
            <pc:sldMk cId="3250581116" sldId="483"/>
            <ac:spMk id="7560" creationId="{AE3CCAED-BE55-4777-B220-4BCB35A6DA74}"/>
          </ac:spMkLst>
        </pc:spChg>
        <pc:spChg chg="mod">
          <ac:chgData name="Kolakowski, Artur" userId="9c34c8cc-b1df-44f6-bea5-dcf7a54ee35f" providerId="ADAL" clId="{19970B13-E101-4117-9908-6E061F982644}" dt="2022-07-14T08:45:09.618" v="6011" actId="790"/>
          <ac:spMkLst>
            <pc:docMk/>
            <pc:sldMk cId="3250581116" sldId="483"/>
            <ac:spMk id="7561" creationId="{826435B6-3AA4-47EF-B48C-6D3344A56598}"/>
          </ac:spMkLst>
        </pc:spChg>
        <pc:spChg chg="mod">
          <ac:chgData name="Kolakowski, Artur" userId="9c34c8cc-b1df-44f6-bea5-dcf7a54ee35f" providerId="ADAL" clId="{19970B13-E101-4117-9908-6E061F982644}" dt="2022-07-14T08:45:09.618" v="6012" actId="790"/>
          <ac:spMkLst>
            <pc:docMk/>
            <pc:sldMk cId="3250581116" sldId="483"/>
            <ac:spMk id="7562" creationId="{EE324256-F00E-405F-9C0E-B250F3C770E1}"/>
          </ac:spMkLst>
        </pc:spChg>
        <pc:spChg chg="mod">
          <ac:chgData name="Kolakowski, Artur" userId="9c34c8cc-b1df-44f6-bea5-dcf7a54ee35f" providerId="ADAL" clId="{19970B13-E101-4117-9908-6E061F982644}" dt="2022-07-14T08:45:09.626" v="6013" actId="790"/>
          <ac:spMkLst>
            <pc:docMk/>
            <pc:sldMk cId="3250581116" sldId="483"/>
            <ac:spMk id="7563" creationId="{A1FB9015-C943-49EF-84CE-37EAAEBA6ACD}"/>
          </ac:spMkLst>
        </pc:spChg>
        <pc:spChg chg="mod">
          <ac:chgData name="Kolakowski, Artur" userId="9c34c8cc-b1df-44f6-bea5-dcf7a54ee35f" providerId="ADAL" clId="{19970B13-E101-4117-9908-6E061F982644}" dt="2022-07-14T08:45:09.628" v="6014" actId="790"/>
          <ac:spMkLst>
            <pc:docMk/>
            <pc:sldMk cId="3250581116" sldId="483"/>
            <ac:spMk id="7564" creationId="{BD4D0F28-B63C-4736-8DC1-2A75B877DC45}"/>
          </ac:spMkLst>
        </pc:spChg>
        <pc:spChg chg="mod">
          <ac:chgData name="Kolakowski, Artur" userId="9c34c8cc-b1df-44f6-bea5-dcf7a54ee35f" providerId="ADAL" clId="{19970B13-E101-4117-9908-6E061F982644}" dt="2022-07-14T08:45:09.628" v="6015" actId="790"/>
          <ac:spMkLst>
            <pc:docMk/>
            <pc:sldMk cId="3250581116" sldId="483"/>
            <ac:spMk id="7565" creationId="{48BEF11C-248D-4388-B5C3-741468BBDBB8}"/>
          </ac:spMkLst>
        </pc:spChg>
        <pc:spChg chg="mod">
          <ac:chgData name="Kolakowski, Artur" userId="9c34c8cc-b1df-44f6-bea5-dcf7a54ee35f" providerId="ADAL" clId="{19970B13-E101-4117-9908-6E061F982644}" dt="2022-07-14T08:45:09.628" v="6016" actId="790"/>
          <ac:spMkLst>
            <pc:docMk/>
            <pc:sldMk cId="3250581116" sldId="483"/>
            <ac:spMk id="7566" creationId="{B0483217-10BE-45C4-91E9-802B61DCFBF6}"/>
          </ac:spMkLst>
        </pc:spChg>
        <pc:spChg chg="mod">
          <ac:chgData name="Kolakowski, Artur" userId="9c34c8cc-b1df-44f6-bea5-dcf7a54ee35f" providerId="ADAL" clId="{19970B13-E101-4117-9908-6E061F982644}" dt="2022-07-14T08:45:09.628" v="6017" actId="790"/>
          <ac:spMkLst>
            <pc:docMk/>
            <pc:sldMk cId="3250581116" sldId="483"/>
            <ac:spMk id="7567" creationId="{CA90AF6F-7DC7-4D6E-8FFA-062DF5F7294E}"/>
          </ac:spMkLst>
        </pc:spChg>
        <pc:spChg chg="mod">
          <ac:chgData name="Kolakowski, Artur" userId="9c34c8cc-b1df-44f6-bea5-dcf7a54ee35f" providerId="ADAL" clId="{19970B13-E101-4117-9908-6E061F982644}" dt="2022-07-14T08:45:09.636" v="6018" actId="790"/>
          <ac:spMkLst>
            <pc:docMk/>
            <pc:sldMk cId="3250581116" sldId="483"/>
            <ac:spMk id="7568" creationId="{3F8CC181-0DBC-4245-8198-39AC582183B0}"/>
          </ac:spMkLst>
        </pc:spChg>
        <pc:spChg chg="mod">
          <ac:chgData name="Kolakowski, Artur" userId="9c34c8cc-b1df-44f6-bea5-dcf7a54ee35f" providerId="ADAL" clId="{19970B13-E101-4117-9908-6E061F982644}" dt="2022-07-14T08:45:09.636" v="6019" actId="790"/>
          <ac:spMkLst>
            <pc:docMk/>
            <pc:sldMk cId="3250581116" sldId="483"/>
            <ac:spMk id="7569" creationId="{BC0BD336-A7B9-48D1-85BE-538151BD60EE}"/>
          </ac:spMkLst>
        </pc:spChg>
        <pc:spChg chg="mod">
          <ac:chgData name="Kolakowski, Artur" userId="9c34c8cc-b1df-44f6-bea5-dcf7a54ee35f" providerId="ADAL" clId="{19970B13-E101-4117-9908-6E061F982644}" dt="2022-07-14T08:45:09.638" v="6020" actId="790"/>
          <ac:spMkLst>
            <pc:docMk/>
            <pc:sldMk cId="3250581116" sldId="483"/>
            <ac:spMk id="7570" creationId="{7890BD8B-1834-41BA-B235-C9683EECEF4F}"/>
          </ac:spMkLst>
        </pc:spChg>
        <pc:spChg chg="mod">
          <ac:chgData name="Kolakowski, Artur" userId="9c34c8cc-b1df-44f6-bea5-dcf7a54ee35f" providerId="ADAL" clId="{19970B13-E101-4117-9908-6E061F982644}" dt="2022-07-14T08:45:09.638" v="6021" actId="790"/>
          <ac:spMkLst>
            <pc:docMk/>
            <pc:sldMk cId="3250581116" sldId="483"/>
            <ac:spMk id="7571" creationId="{004CFE9D-8E62-4DFB-A26B-AB7F048A6820}"/>
          </ac:spMkLst>
        </pc:spChg>
        <pc:spChg chg="mod">
          <ac:chgData name="Kolakowski, Artur" userId="9c34c8cc-b1df-44f6-bea5-dcf7a54ee35f" providerId="ADAL" clId="{19970B13-E101-4117-9908-6E061F982644}" dt="2022-07-14T08:45:09.638" v="6022" actId="790"/>
          <ac:spMkLst>
            <pc:docMk/>
            <pc:sldMk cId="3250581116" sldId="483"/>
            <ac:spMk id="7572" creationId="{998C73B3-3A40-4D6E-92A7-8C5B53CA3FCA}"/>
          </ac:spMkLst>
        </pc:spChg>
        <pc:spChg chg="mod">
          <ac:chgData name="Kolakowski, Artur" userId="9c34c8cc-b1df-44f6-bea5-dcf7a54ee35f" providerId="ADAL" clId="{19970B13-E101-4117-9908-6E061F982644}" dt="2022-07-14T08:45:09.638" v="6023" actId="790"/>
          <ac:spMkLst>
            <pc:docMk/>
            <pc:sldMk cId="3250581116" sldId="483"/>
            <ac:spMk id="7573" creationId="{EE5DD8A1-C4D7-4631-AAB8-3271C015F2B9}"/>
          </ac:spMkLst>
        </pc:spChg>
        <pc:spChg chg="mod">
          <ac:chgData name="Kolakowski, Artur" userId="9c34c8cc-b1df-44f6-bea5-dcf7a54ee35f" providerId="ADAL" clId="{19970B13-E101-4117-9908-6E061F982644}" dt="2022-07-14T08:45:09.638" v="6024" actId="790"/>
          <ac:spMkLst>
            <pc:docMk/>
            <pc:sldMk cId="3250581116" sldId="483"/>
            <ac:spMk id="7574" creationId="{ECFDDB7F-4424-4AD8-A5EF-B98837B82A69}"/>
          </ac:spMkLst>
        </pc:spChg>
        <pc:spChg chg="mod">
          <ac:chgData name="Kolakowski, Artur" userId="9c34c8cc-b1df-44f6-bea5-dcf7a54ee35f" providerId="ADAL" clId="{19970B13-E101-4117-9908-6E061F982644}" dt="2022-07-14T08:45:09.646" v="6025" actId="790"/>
          <ac:spMkLst>
            <pc:docMk/>
            <pc:sldMk cId="3250581116" sldId="483"/>
            <ac:spMk id="7575" creationId="{F19B030C-8A36-4FEC-9F34-642C5D0DBA45}"/>
          </ac:spMkLst>
        </pc:spChg>
        <pc:spChg chg="mod">
          <ac:chgData name="Kolakowski, Artur" userId="9c34c8cc-b1df-44f6-bea5-dcf7a54ee35f" providerId="ADAL" clId="{19970B13-E101-4117-9908-6E061F982644}" dt="2022-07-14T08:45:09.648" v="6026" actId="790"/>
          <ac:spMkLst>
            <pc:docMk/>
            <pc:sldMk cId="3250581116" sldId="483"/>
            <ac:spMk id="7576" creationId="{AB61FFDF-8BF5-40BB-AAFA-8FD082317C6E}"/>
          </ac:spMkLst>
        </pc:spChg>
        <pc:spChg chg="mod">
          <ac:chgData name="Kolakowski, Artur" userId="9c34c8cc-b1df-44f6-bea5-dcf7a54ee35f" providerId="ADAL" clId="{19970B13-E101-4117-9908-6E061F982644}" dt="2022-07-14T08:45:09.648" v="6027" actId="790"/>
          <ac:spMkLst>
            <pc:docMk/>
            <pc:sldMk cId="3250581116" sldId="483"/>
            <ac:spMk id="7577" creationId="{C5D540F1-C03E-4F2C-97A0-520D286DEBCA}"/>
          </ac:spMkLst>
        </pc:spChg>
        <pc:spChg chg="mod">
          <ac:chgData name="Kolakowski, Artur" userId="9c34c8cc-b1df-44f6-bea5-dcf7a54ee35f" providerId="ADAL" clId="{19970B13-E101-4117-9908-6E061F982644}" dt="2022-07-14T08:45:09.648" v="6028" actId="790"/>
          <ac:spMkLst>
            <pc:docMk/>
            <pc:sldMk cId="3250581116" sldId="483"/>
            <ac:spMk id="7578" creationId="{F4FE9689-B819-4A5A-B9E9-34951F6C7D80}"/>
          </ac:spMkLst>
        </pc:spChg>
        <pc:spChg chg="mod">
          <ac:chgData name="Kolakowski, Artur" userId="9c34c8cc-b1df-44f6-bea5-dcf7a54ee35f" providerId="ADAL" clId="{19970B13-E101-4117-9908-6E061F982644}" dt="2022-07-14T08:45:09.648" v="6029" actId="790"/>
          <ac:spMkLst>
            <pc:docMk/>
            <pc:sldMk cId="3250581116" sldId="483"/>
            <ac:spMk id="7579" creationId="{0E74F7F7-2664-46B0-87AD-429A00B23897}"/>
          </ac:spMkLst>
        </pc:spChg>
        <pc:spChg chg="mod">
          <ac:chgData name="Kolakowski, Artur" userId="9c34c8cc-b1df-44f6-bea5-dcf7a54ee35f" providerId="ADAL" clId="{19970B13-E101-4117-9908-6E061F982644}" dt="2022-07-14T08:45:09.648" v="6030" actId="790"/>
          <ac:spMkLst>
            <pc:docMk/>
            <pc:sldMk cId="3250581116" sldId="483"/>
            <ac:spMk id="7580" creationId="{B4A1BC77-DD45-4717-B486-D9344E4A8B46}"/>
          </ac:spMkLst>
        </pc:spChg>
        <pc:spChg chg="mod">
          <ac:chgData name="Kolakowski, Artur" userId="9c34c8cc-b1df-44f6-bea5-dcf7a54ee35f" providerId="ADAL" clId="{19970B13-E101-4117-9908-6E061F982644}" dt="2022-07-14T08:45:09.656" v="6031" actId="790"/>
          <ac:spMkLst>
            <pc:docMk/>
            <pc:sldMk cId="3250581116" sldId="483"/>
            <ac:spMk id="7581" creationId="{C1CAA6FF-8FFE-4BA5-9778-AC789E106456}"/>
          </ac:spMkLst>
        </pc:spChg>
        <pc:spChg chg="mod">
          <ac:chgData name="Kolakowski, Artur" userId="9c34c8cc-b1df-44f6-bea5-dcf7a54ee35f" providerId="ADAL" clId="{19970B13-E101-4117-9908-6E061F982644}" dt="2022-07-14T08:45:09.658" v="6032" actId="790"/>
          <ac:spMkLst>
            <pc:docMk/>
            <pc:sldMk cId="3250581116" sldId="483"/>
            <ac:spMk id="7582" creationId="{53338725-E1E3-43AB-A366-0A84C5054A9B}"/>
          </ac:spMkLst>
        </pc:spChg>
        <pc:spChg chg="mod">
          <ac:chgData name="Kolakowski, Artur" userId="9c34c8cc-b1df-44f6-bea5-dcf7a54ee35f" providerId="ADAL" clId="{19970B13-E101-4117-9908-6E061F982644}" dt="2022-07-14T08:45:09.658" v="6033" actId="790"/>
          <ac:spMkLst>
            <pc:docMk/>
            <pc:sldMk cId="3250581116" sldId="483"/>
            <ac:spMk id="7583" creationId="{086E9991-CB5A-41D9-9D69-3AC05F684792}"/>
          </ac:spMkLst>
        </pc:spChg>
        <pc:spChg chg="mod">
          <ac:chgData name="Kolakowski, Artur" userId="9c34c8cc-b1df-44f6-bea5-dcf7a54ee35f" providerId="ADAL" clId="{19970B13-E101-4117-9908-6E061F982644}" dt="2022-07-14T08:45:09.658" v="6034" actId="790"/>
          <ac:spMkLst>
            <pc:docMk/>
            <pc:sldMk cId="3250581116" sldId="483"/>
            <ac:spMk id="7584" creationId="{4FA0D14E-86F0-44C1-BC48-934A999CB2CF}"/>
          </ac:spMkLst>
        </pc:spChg>
        <pc:spChg chg="mod">
          <ac:chgData name="Kolakowski, Artur" userId="9c34c8cc-b1df-44f6-bea5-dcf7a54ee35f" providerId="ADAL" clId="{19970B13-E101-4117-9908-6E061F982644}" dt="2022-07-14T08:45:09.658" v="6035" actId="790"/>
          <ac:spMkLst>
            <pc:docMk/>
            <pc:sldMk cId="3250581116" sldId="483"/>
            <ac:spMk id="7585" creationId="{A7F7CD2B-E01D-4AED-B5BC-0472FBFE471E}"/>
          </ac:spMkLst>
        </pc:spChg>
        <pc:spChg chg="mod">
          <ac:chgData name="Kolakowski, Artur" userId="9c34c8cc-b1df-44f6-bea5-dcf7a54ee35f" providerId="ADAL" clId="{19970B13-E101-4117-9908-6E061F982644}" dt="2022-07-14T08:45:09.658" v="6036" actId="790"/>
          <ac:spMkLst>
            <pc:docMk/>
            <pc:sldMk cId="3250581116" sldId="483"/>
            <ac:spMk id="7586" creationId="{B77383BE-4C89-4D70-BA21-1027EE0FF433}"/>
          </ac:spMkLst>
        </pc:spChg>
        <pc:spChg chg="mod">
          <ac:chgData name="Kolakowski, Artur" userId="9c34c8cc-b1df-44f6-bea5-dcf7a54ee35f" providerId="ADAL" clId="{19970B13-E101-4117-9908-6E061F982644}" dt="2022-07-14T08:45:09.667" v="6037" actId="790"/>
          <ac:spMkLst>
            <pc:docMk/>
            <pc:sldMk cId="3250581116" sldId="483"/>
            <ac:spMk id="7587" creationId="{347E4C75-838E-45AA-ABF5-1E1035C1BF68}"/>
          </ac:spMkLst>
        </pc:spChg>
        <pc:spChg chg="mod">
          <ac:chgData name="Kolakowski, Artur" userId="9c34c8cc-b1df-44f6-bea5-dcf7a54ee35f" providerId="ADAL" clId="{19970B13-E101-4117-9908-6E061F982644}" dt="2022-07-14T08:45:09.667" v="6038" actId="790"/>
          <ac:spMkLst>
            <pc:docMk/>
            <pc:sldMk cId="3250581116" sldId="483"/>
            <ac:spMk id="7588" creationId="{A140C72F-32BB-49BD-971C-E8EF329EE468}"/>
          </ac:spMkLst>
        </pc:spChg>
        <pc:spChg chg="mod">
          <ac:chgData name="Kolakowski, Artur" userId="9c34c8cc-b1df-44f6-bea5-dcf7a54ee35f" providerId="ADAL" clId="{19970B13-E101-4117-9908-6E061F982644}" dt="2022-07-14T08:45:09.669" v="6039" actId="790"/>
          <ac:spMkLst>
            <pc:docMk/>
            <pc:sldMk cId="3250581116" sldId="483"/>
            <ac:spMk id="7589" creationId="{D6ECDC1A-6808-43A2-8264-C8347D5BC408}"/>
          </ac:spMkLst>
        </pc:spChg>
        <pc:spChg chg="mod">
          <ac:chgData name="Kolakowski, Artur" userId="9c34c8cc-b1df-44f6-bea5-dcf7a54ee35f" providerId="ADAL" clId="{19970B13-E101-4117-9908-6E061F982644}" dt="2022-07-14T08:45:09.669" v="6040" actId="790"/>
          <ac:spMkLst>
            <pc:docMk/>
            <pc:sldMk cId="3250581116" sldId="483"/>
            <ac:spMk id="7590" creationId="{62BCD6D0-ABDF-4BA0-AFC9-C94B13B5EDD9}"/>
          </ac:spMkLst>
        </pc:spChg>
        <pc:spChg chg="mod">
          <ac:chgData name="Kolakowski, Artur" userId="9c34c8cc-b1df-44f6-bea5-dcf7a54ee35f" providerId="ADAL" clId="{19970B13-E101-4117-9908-6E061F982644}" dt="2022-07-14T08:45:09.669" v="6041" actId="790"/>
          <ac:spMkLst>
            <pc:docMk/>
            <pc:sldMk cId="3250581116" sldId="483"/>
            <ac:spMk id="7591" creationId="{CD62F7B7-B4A1-4EC1-81CE-D8EC1129CCF7}"/>
          </ac:spMkLst>
        </pc:spChg>
        <pc:spChg chg="mod">
          <ac:chgData name="Kolakowski, Artur" userId="9c34c8cc-b1df-44f6-bea5-dcf7a54ee35f" providerId="ADAL" clId="{19970B13-E101-4117-9908-6E061F982644}" dt="2022-07-14T08:45:09.669" v="6042" actId="790"/>
          <ac:spMkLst>
            <pc:docMk/>
            <pc:sldMk cId="3250581116" sldId="483"/>
            <ac:spMk id="7592" creationId="{50B7563E-5640-4E50-AAFD-96D5EF3F4118}"/>
          </ac:spMkLst>
        </pc:spChg>
        <pc:spChg chg="mod">
          <ac:chgData name="Kolakowski, Artur" userId="9c34c8cc-b1df-44f6-bea5-dcf7a54ee35f" providerId="ADAL" clId="{19970B13-E101-4117-9908-6E061F982644}" dt="2022-07-14T08:45:09.669" v="6043" actId="790"/>
          <ac:spMkLst>
            <pc:docMk/>
            <pc:sldMk cId="3250581116" sldId="483"/>
            <ac:spMk id="7593" creationId="{C98C661D-7EAA-43EC-B17D-04860D99D064}"/>
          </ac:spMkLst>
        </pc:spChg>
        <pc:spChg chg="mod">
          <ac:chgData name="Kolakowski, Artur" userId="9c34c8cc-b1df-44f6-bea5-dcf7a54ee35f" providerId="ADAL" clId="{19970B13-E101-4117-9908-6E061F982644}" dt="2022-07-14T08:45:09.677" v="6044" actId="790"/>
          <ac:spMkLst>
            <pc:docMk/>
            <pc:sldMk cId="3250581116" sldId="483"/>
            <ac:spMk id="7594" creationId="{5269DEFD-6C76-432D-B6A1-9D2BF747CBB0}"/>
          </ac:spMkLst>
        </pc:spChg>
        <pc:spChg chg="mod">
          <ac:chgData name="Kolakowski, Artur" userId="9c34c8cc-b1df-44f6-bea5-dcf7a54ee35f" providerId="ADAL" clId="{19970B13-E101-4117-9908-6E061F982644}" dt="2022-07-14T08:45:09.679" v="6045" actId="790"/>
          <ac:spMkLst>
            <pc:docMk/>
            <pc:sldMk cId="3250581116" sldId="483"/>
            <ac:spMk id="7595" creationId="{C360D84E-FD59-46C4-9BC3-602E3F091B3B}"/>
          </ac:spMkLst>
        </pc:spChg>
        <pc:spChg chg="mod">
          <ac:chgData name="Kolakowski, Artur" userId="9c34c8cc-b1df-44f6-bea5-dcf7a54ee35f" providerId="ADAL" clId="{19970B13-E101-4117-9908-6E061F982644}" dt="2022-07-14T08:45:09.679" v="6046" actId="790"/>
          <ac:spMkLst>
            <pc:docMk/>
            <pc:sldMk cId="3250581116" sldId="483"/>
            <ac:spMk id="7596" creationId="{258F63E1-E31B-4B86-A662-2E803CDA2E6F}"/>
          </ac:spMkLst>
        </pc:spChg>
        <pc:spChg chg="mod">
          <ac:chgData name="Kolakowski, Artur" userId="9c34c8cc-b1df-44f6-bea5-dcf7a54ee35f" providerId="ADAL" clId="{19970B13-E101-4117-9908-6E061F982644}" dt="2022-07-14T08:45:09.679" v="6047" actId="790"/>
          <ac:spMkLst>
            <pc:docMk/>
            <pc:sldMk cId="3250581116" sldId="483"/>
            <ac:spMk id="7597" creationId="{DF372F13-7862-4F35-927D-5D5D34D9B735}"/>
          </ac:spMkLst>
        </pc:spChg>
        <pc:spChg chg="mod">
          <ac:chgData name="Kolakowski, Artur" userId="9c34c8cc-b1df-44f6-bea5-dcf7a54ee35f" providerId="ADAL" clId="{19970B13-E101-4117-9908-6E061F982644}" dt="2022-07-14T08:45:09.679" v="6048" actId="790"/>
          <ac:spMkLst>
            <pc:docMk/>
            <pc:sldMk cId="3250581116" sldId="483"/>
            <ac:spMk id="7598" creationId="{6632D591-641A-4302-AA0D-492EA0B703CC}"/>
          </ac:spMkLst>
        </pc:spChg>
        <pc:spChg chg="mod">
          <ac:chgData name="Kolakowski, Artur" userId="9c34c8cc-b1df-44f6-bea5-dcf7a54ee35f" providerId="ADAL" clId="{19970B13-E101-4117-9908-6E061F982644}" dt="2022-07-14T08:45:09.679" v="6049" actId="790"/>
          <ac:spMkLst>
            <pc:docMk/>
            <pc:sldMk cId="3250581116" sldId="483"/>
            <ac:spMk id="7599" creationId="{6ADAE8D0-0740-4431-A049-B9E6B7AA04E8}"/>
          </ac:spMkLst>
        </pc:spChg>
        <pc:spChg chg="mod">
          <ac:chgData name="Kolakowski, Artur" userId="9c34c8cc-b1df-44f6-bea5-dcf7a54ee35f" providerId="ADAL" clId="{19970B13-E101-4117-9908-6E061F982644}" dt="2022-07-14T08:45:09.687" v="6050" actId="790"/>
          <ac:spMkLst>
            <pc:docMk/>
            <pc:sldMk cId="3250581116" sldId="483"/>
            <ac:spMk id="7600" creationId="{8DA602A4-D935-48EE-93D5-CA8DC7F1C0C3}"/>
          </ac:spMkLst>
        </pc:spChg>
        <pc:spChg chg="mod">
          <ac:chgData name="Kolakowski, Artur" userId="9c34c8cc-b1df-44f6-bea5-dcf7a54ee35f" providerId="ADAL" clId="{19970B13-E101-4117-9908-6E061F982644}" dt="2022-07-14T08:45:09.689" v="6051" actId="790"/>
          <ac:spMkLst>
            <pc:docMk/>
            <pc:sldMk cId="3250581116" sldId="483"/>
            <ac:spMk id="7601" creationId="{334ACAB9-76DD-466A-9A96-20EA6198B3A6}"/>
          </ac:spMkLst>
        </pc:spChg>
        <pc:spChg chg="mod">
          <ac:chgData name="Kolakowski, Artur" userId="9c34c8cc-b1df-44f6-bea5-dcf7a54ee35f" providerId="ADAL" clId="{19970B13-E101-4117-9908-6E061F982644}" dt="2022-07-14T08:45:09.689" v="6052" actId="790"/>
          <ac:spMkLst>
            <pc:docMk/>
            <pc:sldMk cId="3250581116" sldId="483"/>
            <ac:spMk id="7602" creationId="{B334554B-50AA-4109-88BA-3356A0AF1D49}"/>
          </ac:spMkLst>
        </pc:spChg>
        <pc:spChg chg="mod">
          <ac:chgData name="Kolakowski, Artur" userId="9c34c8cc-b1df-44f6-bea5-dcf7a54ee35f" providerId="ADAL" clId="{19970B13-E101-4117-9908-6E061F982644}" dt="2022-07-14T08:45:09.689" v="6053" actId="790"/>
          <ac:spMkLst>
            <pc:docMk/>
            <pc:sldMk cId="3250581116" sldId="483"/>
            <ac:spMk id="7603" creationId="{36FD3FED-3BF3-4795-960E-AE8DAC2DF716}"/>
          </ac:spMkLst>
        </pc:spChg>
        <pc:spChg chg="mod">
          <ac:chgData name="Kolakowski, Artur" userId="9c34c8cc-b1df-44f6-bea5-dcf7a54ee35f" providerId="ADAL" clId="{19970B13-E101-4117-9908-6E061F982644}" dt="2022-07-14T08:45:09.689" v="6054" actId="790"/>
          <ac:spMkLst>
            <pc:docMk/>
            <pc:sldMk cId="3250581116" sldId="483"/>
            <ac:spMk id="7604" creationId="{AC375BB1-539F-4068-90AA-ED511BCA7B97}"/>
          </ac:spMkLst>
        </pc:spChg>
        <pc:spChg chg="mod">
          <ac:chgData name="Kolakowski, Artur" userId="9c34c8cc-b1df-44f6-bea5-dcf7a54ee35f" providerId="ADAL" clId="{19970B13-E101-4117-9908-6E061F982644}" dt="2022-07-14T08:45:09.689" v="6055" actId="790"/>
          <ac:spMkLst>
            <pc:docMk/>
            <pc:sldMk cId="3250581116" sldId="483"/>
            <ac:spMk id="7605" creationId="{9ACA700F-F553-4ED3-A948-792D3AB690FF}"/>
          </ac:spMkLst>
        </pc:spChg>
        <pc:spChg chg="mod">
          <ac:chgData name="Kolakowski, Artur" userId="9c34c8cc-b1df-44f6-bea5-dcf7a54ee35f" providerId="ADAL" clId="{19970B13-E101-4117-9908-6E061F982644}" dt="2022-07-14T08:45:09.697" v="6056" actId="790"/>
          <ac:spMkLst>
            <pc:docMk/>
            <pc:sldMk cId="3250581116" sldId="483"/>
            <ac:spMk id="7606" creationId="{2FCC9683-2649-4774-BD58-41E18C0AC13B}"/>
          </ac:spMkLst>
        </pc:spChg>
        <pc:spChg chg="mod">
          <ac:chgData name="Kolakowski, Artur" userId="9c34c8cc-b1df-44f6-bea5-dcf7a54ee35f" providerId="ADAL" clId="{19970B13-E101-4117-9908-6E061F982644}" dt="2022-07-14T08:45:09.699" v="6057" actId="790"/>
          <ac:spMkLst>
            <pc:docMk/>
            <pc:sldMk cId="3250581116" sldId="483"/>
            <ac:spMk id="7607" creationId="{EEFDBC77-7B9B-4373-87DA-957D4077665B}"/>
          </ac:spMkLst>
        </pc:spChg>
        <pc:spChg chg="mod">
          <ac:chgData name="Kolakowski, Artur" userId="9c34c8cc-b1df-44f6-bea5-dcf7a54ee35f" providerId="ADAL" clId="{19970B13-E101-4117-9908-6E061F982644}" dt="2022-07-14T08:45:09.699" v="6058" actId="790"/>
          <ac:spMkLst>
            <pc:docMk/>
            <pc:sldMk cId="3250581116" sldId="483"/>
            <ac:spMk id="7608" creationId="{DD006633-7E58-408A-BDA3-D3761FDFE9A2}"/>
          </ac:spMkLst>
        </pc:spChg>
        <pc:spChg chg="mod">
          <ac:chgData name="Kolakowski, Artur" userId="9c34c8cc-b1df-44f6-bea5-dcf7a54ee35f" providerId="ADAL" clId="{19970B13-E101-4117-9908-6E061F982644}" dt="2022-07-14T08:45:09.699" v="6059" actId="790"/>
          <ac:spMkLst>
            <pc:docMk/>
            <pc:sldMk cId="3250581116" sldId="483"/>
            <ac:spMk id="7609" creationId="{476EC6DB-17AB-4BD5-AAE8-12DF918AEB22}"/>
          </ac:spMkLst>
        </pc:spChg>
        <pc:spChg chg="mod">
          <ac:chgData name="Kolakowski, Artur" userId="9c34c8cc-b1df-44f6-bea5-dcf7a54ee35f" providerId="ADAL" clId="{19970B13-E101-4117-9908-6E061F982644}" dt="2022-07-14T08:45:09.699" v="6060" actId="790"/>
          <ac:spMkLst>
            <pc:docMk/>
            <pc:sldMk cId="3250581116" sldId="483"/>
            <ac:spMk id="7610" creationId="{9C141DD1-446D-4100-8956-8D4DC6887E93}"/>
          </ac:spMkLst>
        </pc:spChg>
        <pc:spChg chg="mod">
          <ac:chgData name="Kolakowski, Artur" userId="9c34c8cc-b1df-44f6-bea5-dcf7a54ee35f" providerId="ADAL" clId="{19970B13-E101-4117-9908-6E061F982644}" dt="2022-07-14T08:45:09.699" v="6061" actId="790"/>
          <ac:spMkLst>
            <pc:docMk/>
            <pc:sldMk cId="3250581116" sldId="483"/>
            <ac:spMk id="7611" creationId="{6FAFAD06-4262-4766-B526-076BE933B91B}"/>
          </ac:spMkLst>
        </pc:spChg>
        <pc:spChg chg="mod">
          <ac:chgData name="Kolakowski, Artur" userId="9c34c8cc-b1df-44f6-bea5-dcf7a54ee35f" providerId="ADAL" clId="{19970B13-E101-4117-9908-6E061F982644}" dt="2022-07-14T08:45:09.707" v="6062" actId="790"/>
          <ac:spMkLst>
            <pc:docMk/>
            <pc:sldMk cId="3250581116" sldId="483"/>
            <ac:spMk id="7612" creationId="{A8838C39-E2D7-435A-8DA4-28B88E728490}"/>
          </ac:spMkLst>
        </pc:spChg>
        <pc:spChg chg="mod">
          <ac:chgData name="Kolakowski, Artur" userId="9c34c8cc-b1df-44f6-bea5-dcf7a54ee35f" providerId="ADAL" clId="{19970B13-E101-4117-9908-6E061F982644}" dt="2022-07-14T08:45:09.710" v="6063" actId="790"/>
          <ac:spMkLst>
            <pc:docMk/>
            <pc:sldMk cId="3250581116" sldId="483"/>
            <ac:spMk id="7613" creationId="{0DA627F1-108A-45F1-B987-71A70BBFBA91}"/>
          </ac:spMkLst>
        </pc:spChg>
        <pc:spChg chg="mod">
          <ac:chgData name="Kolakowski, Artur" userId="9c34c8cc-b1df-44f6-bea5-dcf7a54ee35f" providerId="ADAL" clId="{19970B13-E101-4117-9908-6E061F982644}" dt="2022-07-14T08:45:09.710" v="6064" actId="790"/>
          <ac:spMkLst>
            <pc:docMk/>
            <pc:sldMk cId="3250581116" sldId="483"/>
            <ac:spMk id="7614" creationId="{F634399A-6E3C-44F6-BA95-2A174E638182}"/>
          </ac:spMkLst>
        </pc:spChg>
        <pc:spChg chg="mod">
          <ac:chgData name="Kolakowski, Artur" userId="9c34c8cc-b1df-44f6-bea5-dcf7a54ee35f" providerId="ADAL" clId="{19970B13-E101-4117-9908-6E061F982644}" dt="2022-07-14T08:45:09.710" v="6065" actId="790"/>
          <ac:spMkLst>
            <pc:docMk/>
            <pc:sldMk cId="3250581116" sldId="483"/>
            <ac:spMk id="7615" creationId="{A0F963EF-72C6-463B-997D-48BAFE60EE11}"/>
          </ac:spMkLst>
        </pc:spChg>
        <pc:spChg chg="mod">
          <ac:chgData name="Kolakowski, Artur" userId="9c34c8cc-b1df-44f6-bea5-dcf7a54ee35f" providerId="ADAL" clId="{19970B13-E101-4117-9908-6E061F982644}" dt="2022-07-14T08:45:09.710" v="6066" actId="790"/>
          <ac:spMkLst>
            <pc:docMk/>
            <pc:sldMk cId="3250581116" sldId="483"/>
            <ac:spMk id="7616" creationId="{A928F8F4-6F6B-473B-9F02-BADD5A95541B}"/>
          </ac:spMkLst>
        </pc:spChg>
        <pc:spChg chg="mod">
          <ac:chgData name="Kolakowski, Artur" userId="9c34c8cc-b1df-44f6-bea5-dcf7a54ee35f" providerId="ADAL" clId="{19970B13-E101-4117-9908-6E061F982644}" dt="2022-07-14T08:45:09.710" v="6067" actId="790"/>
          <ac:spMkLst>
            <pc:docMk/>
            <pc:sldMk cId="3250581116" sldId="483"/>
            <ac:spMk id="7617" creationId="{8FF56727-FB68-4D8A-B8E1-F0623ADB72B5}"/>
          </ac:spMkLst>
        </pc:spChg>
        <pc:spChg chg="mod">
          <ac:chgData name="Kolakowski, Artur" userId="9c34c8cc-b1df-44f6-bea5-dcf7a54ee35f" providerId="ADAL" clId="{19970B13-E101-4117-9908-6E061F982644}" dt="2022-07-14T08:45:09.718" v="6068" actId="790"/>
          <ac:spMkLst>
            <pc:docMk/>
            <pc:sldMk cId="3250581116" sldId="483"/>
            <ac:spMk id="7618" creationId="{F23A91F2-DF83-4080-B93C-C7FB9E90BA24}"/>
          </ac:spMkLst>
        </pc:spChg>
        <pc:spChg chg="mod">
          <ac:chgData name="Kolakowski, Artur" userId="9c34c8cc-b1df-44f6-bea5-dcf7a54ee35f" providerId="ADAL" clId="{19970B13-E101-4117-9908-6E061F982644}" dt="2022-07-14T08:45:09.720" v="6069" actId="790"/>
          <ac:spMkLst>
            <pc:docMk/>
            <pc:sldMk cId="3250581116" sldId="483"/>
            <ac:spMk id="7619" creationId="{1A964D3B-2E30-4130-A0BD-4F1C2722F6CD}"/>
          </ac:spMkLst>
        </pc:spChg>
        <pc:spChg chg="mod">
          <ac:chgData name="Kolakowski, Artur" userId="9c34c8cc-b1df-44f6-bea5-dcf7a54ee35f" providerId="ADAL" clId="{19970B13-E101-4117-9908-6E061F982644}" dt="2022-07-14T08:45:09.720" v="6070" actId="790"/>
          <ac:spMkLst>
            <pc:docMk/>
            <pc:sldMk cId="3250581116" sldId="483"/>
            <ac:spMk id="7620" creationId="{A4A5ACD8-B0D5-4EE0-B692-F58D52BADA3D}"/>
          </ac:spMkLst>
        </pc:spChg>
        <pc:spChg chg="mod">
          <ac:chgData name="Kolakowski, Artur" userId="9c34c8cc-b1df-44f6-bea5-dcf7a54ee35f" providerId="ADAL" clId="{19970B13-E101-4117-9908-6E061F982644}" dt="2022-07-14T08:45:09.720" v="6071" actId="790"/>
          <ac:spMkLst>
            <pc:docMk/>
            <pc:sldMk cId="3250581116" sldId="483"/>
            <ac:spMk id="7621" creationId="{F67FF4B8-27D0-4BE0-8B66-DB41568A7855}"/>
          </ac:spMkLst>
        </pc:spChg>
        <pc:spChg chg="mod">
          <ac:chgData name="Kolakowski, Artur" userId="9c34c8cc-b1df-44f6-bea5-dcf7a54ee35f" providerId="ADAL" clId="{19970B13-E101-4117-9908-6E061F982644}" dt="2022-07-14T08:45:09.720" v="6072" actId="790"/>
          <ac:spMkLst>
            <pc:docMk/>
            <pc:sldMk cId="3250581116" sldId="483"/>
            <ac:spMk id="7622" creationId="{F4598711-02A2-4C68-8D51-48BB64393275}"/>
          </ac:spMkLst>
        </pc:spChg>
        <pc:spChg chg="mod">
          <ac:chgData name="Kolakowski, Artur" userId="9c34c8cc-b1df-44f6-bea5-dcf7a54ee35f" providerId="ADAL" clId="{19970B13-E101-4117-9908-6E061F982644}" dt="2022-07-14T08:45:09.720" v="6073" actId="790"/>
          <ac:spMkLst>
            <pc:docMk/>
            <pc:sldMk cId="3250581116" sldId="483"/>
            <ac:spMk id="7623" creationId="{F8C799FF-9579-4B75-8BAE-E06BD29B1E1D}"/>
          </ac:spMkLst>
        </pc:spChg>
        <pc:spChg chg="mod">
          <ac:chgData name="Kolakowski, Artur" userId="9c34c8cc-b1df-44f6-bea5-dcf7a54ee35f" providerId="ADAL" clId="{19970B13-E101-4117-9908-6E061F982644}" dt="2022-07-14T08:45:09.728" v="6074" actId="790"/>
          <ac:spMkLst>
            <pc:docMk/>
            <pc:sldMk cId="3250581116" sldId="483"/>
            <ac:spMk id="7624" creationId="{34151651-33A4-436A-9BFE-F1C6672D1069}"/>
          </ac:spMkLst>
        </pc:spChg>
        <pc:spChg chg="mod">
          <ac:chgData name="Kolakowski, Artur" userId="9c34c8cc-b1df-44f6-bea5-dcf7a54ee35f" providerId="ADAL" clId="{19970B13-E101-4117-9908-6E061F982644}" dt="2022-07-14T08:45:09.730" v="6075" actId="790"/>
          <ac:spMkLst>
            <pc:docMk/>
            <pc:sldMk cId="3250581116" sldId="483"/>
            <ac:spMk id="7625" creationId="{C9B395D2-E799-4819-8574-6B648E9D1C26}"/>
          </ac:spMkLst>
        </pc:spChg>
        <pc:spChg chg="mod">
          <ac:chgData name="Kolakowski, Artur" userId="9c34c8cc-b1df-44f6-bea5-dcf7a54ee35f" providerId="ADAL" clId="{19970B13-E101-4117-9908-6E061F982644}" dt="2022-07-14T08:45:09.730" v="6076" actId="790"/>
          <ac:spMkLst>
            <pc:docMk/>
            <pc:sldMk cId="3250581116" sldId="483"/>
            <ac:spMk id="7626" creationId="{D1721123-B196-4D3E-BB16-08E0CEF39D28}"/>
          </ac:spMkLst>
        </pc:spChg>
        <pc:spChg chg="mod">
          <ac:chgData name="Kolakowski, Artur" userId="9c34c8cc-b1df-44f6-bea5-dcf7a54ee35f" providerId="ADAL" clId="{19970B13-E101-4117-9908-6E061F982644}" dt="2022-07-14T08:45:09.730" v="6077" actId="790"/>
          <ac:spMkLst>
            <pc:docMk/>
            <pc:sldMk cId="3250581116" sldId="483"/>
            <ac:spMk id="7627" creationId="{822303A9-00C9-42E7-A491-FCC7D59AA850}"/>
          </ac:spMkLst>
        </pc:spChg>
        <pc:spChg chg="mod">
          <ac:chgData name="Kolakowski, Artur" userId="9c34c8cc-b1df-44f6-bea5-dcf7a54ee35f" providerId="ADAL" clId="{19970B13-E101-4117-9908-6E061F982644}" dt="2022-07-14T08:45:09.730" v="6078" actId="790"/>
          <ac:spMkLst>
            <pc:docMk/>
            <pc:sldMk cId="3250581116" sldId="483"/>
            <ac:spMk id="7628" creationId="{C8815C1D-541B-4479-92F6-8FDF5B29ECE1}"/>
          </ac:spMkLst>
        </pc:spChg>
        <pc:spChg chg="mod">
          <ac:chgData name="Kolakowski, Artur" userId="9c34c8cc-b1df-44f6-bea5-dcf7a54ee35f" providerId="ADAL" clId="{19970B13-E101-4117-9908-6E061F982644}" dt="2022-07-14T08:45:09.730" v="6079" actId="790"/>
          <ac:spMkLst>
            <pc:docMk/>
            <pc:sldMk cId="3250581116" sldId="483"/>
            <ac:spMk id="7629" creationId="{74456A9D-E019-44A4-833D-BCE2DEF1CA2C}"/>
          </ac:spMkLst>
        </pc:spChg>
        <pc:spChg chg="mod">
          <ac:chgData name="Kolakowski, Artur" userId="9c34c8cc-b1df-44f6-bea5-dcf7a54ee35f" providerId="ADAL" clId="{19970B13-E101-4117-9908-6E061F982644}" dt="2022-07-14T08:45:09.738" v="6080" actId="790"/>
          <ac:spMkLst>
            <pc:docMk/>
            <pc:sldMk cId="3250581116" sldId="483"/>
            <ac:spMk id="7630" creationId="{FA21147E-9064-4772-B1B6-47DF713D2A40}"/>
          </ac:spMkLst>
        </pc:spChg>
        <pc:spChg chg="mod">
          <ac:chgData name="Kolakowski, Artur" userId="9c34c8cc-b1df-44f6-bea5-dcf7a54ee35f" providerId="ADAL" clId="{19970B13-E101-4117-9908-6E061F982644}" dt="2022-07-14T08:45:09.740" v="6081" actId="790"/>
          <ac:spMkLst>
            <pc:docMk/>
            <pc:sldMk cId="3250581116" sldId="483"/>
            <ac:spMk id="7631" creationId="{9F6B547E-E0FC-443D-AB39-7997EF135806}"/>
          </ac:spMkLst>
        </pc:spChg>
        <pc:spChg chg="mod">
          <ac:chgData name="Kolakowski, Artur" userId="9c34c8cc-b1df-44f6-bea5-dcf7a54ee35f" providerId="ADAL" clId="{19970B13-E101-4117-9908-6E061F982644}" dt="2022-07-14T08:45:09.740" v="6082" actId="790"/>
          <ac:spMkLst>
            <pc:docMk/>
            <pc:sldMk cId="3250581116" sldId="483"/>
            <ac:spMk id="7632" creationId="{C36F572E-7934-4335-A0B7-808C1AEAD10A}"/>
          </ac:spMkLst>
        </pc:spChg>
        <pc:spChg chg="mod">
          <ac:chgData name="Kolakowski, Artur" userId="9c34c8cc-b1df-44f6-bea5-dcf7a54ee35f" providerId="ADAL" clId="{19970B13-E101-4117-9908-6E061F982644}" dt="2022-07-14T08:45:09.740" v="6083" actId="790"/>
          <ac:spMkLst>
            <pc:docMk/>
            <pc:sldMk cId="3250581116" sldId="483"/>
            <ac:spMk id="7633" creationId="{44887563-DEE4-4C4F-BA87-31FDE3F41DB9}"/>
          </ac:spMkLst>
        </pc:spChg>
        <pc:spChg chg="mod">
          <ac:chgData name="Kolakowski, Artur" userId="9c34c8cc-b1df-44f6-bea5-dcf7a54ee35f" providerId="ADAL" clId="{19970B13-E101-4117-9908-6E061F982644}" dt="2022-07-14T08:45:09.740" v="6084" actId="790"/>
          <ac:spMkLst>
            <pc:docMk/>
            <pc:sldMk cId="3250581116" sldId="483"/>
            <ac:spMk id="7634" creationId="{06B07D7B-70F0-4D00-AEEB-961F9338623F}"/>
          </ac:spMkLst>
        </pc:spChg>
        <pc:spChg chg="mod">
          <ac:chgData name="Kolakowski, Artur" userId="9c34c8cc-b1df-44f6-bea5-dcf7a54ee35f" providerId="ADAL" clId="{19970B13-E101-4117-9908-6E061F982644}" dt="2022-07-14T08:45:09.748" v="6085" actId="790"/>
          <ac:spMkLst>
            <pc:docMk/>
            <pc:sldMk cId="3250581116" sldId="483"/>
            <ac:spMk id="7635" creationId="{ABB25391-1856-4EA9-95A0-767C7F7941E4}"/>
          </ac:spMkLst>
        </pc:spChg>
        <pc:spChg chg="mod">
          <ac:chgData name="Kolakowski, Artur" userId="9c34c8cc-b1df-44f6-bea5-dcf7a54ee35f" providerId="ADAL" clId="{19970B13-E101-4117-9908-6E061F982644}" dt="2022-07-14T08:45:09.748" v="6086" actId="790"/>
          <ac:spMkLst>
            <pc:docMk/>
            <pc:sldMk cId="3250581116" sldId="483"/>
            <ac:spMk id="7636" creationId="{6E58689F-2AB1-4B82-9903-676A87588518}"/>
          </ac:spMkLst>
        </pc:spChg>
        <pc:spChg chg="mod">
          <ac:chgData name="Kolakowski, Artur" userId="9c34c8cc-b1df-44f6-bea5-dcf7a54ee35f" providerId="ADAL" clId="{19970B13-E101-4117-9908-6E061F982644}" dt="2022-07-14T08:45:09.750" v="6087" actId="790"/>
          <ac:spMkLst>
            <pc:docMk/>
            <pc:sldMk cId="3250581116" sldId="483"/>
            <ac:spMk id="7637" creationId="{60200E8B-C138-45E3-9AAE-41F0AACF5D53}"/>
          </ac:spMkLst>
        </pc:spChg>
        <pc:spChg chg="mod">
          <ac:chgData name="Kolakowski, Artur" userId="9c34c8cc-b1df-44f6-bea5-dcf7a54ee35f" providerId="ADAL" clId="{19970B13-E101-4117-9908-6E061F982644}" dt="2022-07-14T08:45:09.750" v="6088" actId="790"/>
          <ac:spMkLst>
            <pc:docMk/>
            <pc:sldMk cId="3250581116" sldId="483"/>
            <ac:spMk id="7638" creationId="{6F968FE6-A2DF-4127-B8F5-332F526A4860}"/>
          </ac:spMkLst>
        </pc:spChg>
        <pc:spChg chg="mod">
          <ac:chgData name="Kolakowski, Artur" userId="9c34c8cc-b1df-44f6-bea5-dcf7a54ee35f" providerId="ADAL" clId="{19970B13-E101-4117-9908-6E061F982644}" dt="2022-07-14T08:45:09.750" v="6089" actId="790"/>
          <ac:spMkLst>
            <pc:docMk/>
            <pc:sldMk cId="3250581116" sldId="483"/>
            <ac:spMk id="7639" creationId="{882396D7-82EE-4266-8C5B-12A2D984F3FE}"/>
          </ac:spMkLst>
        </pc:spChg>
        <pc:spChg chg="mod">
          <ac:chgData name="Kolakowski, Artur" userId="9c34c8cc-b1df-44f6-bea5-dcf7a54ee35f" providerId="ADAL" clId="{19970B13-E101-4117-9908-6E061F982644}" dt="2022-07-14T08:45:09.750" v="6090" actId="790"/>
          <ac:spMkLst>
            <pc:docMk/>
            <pc:sldMk cId="3250581116" sldId="483"/>
            <ac:spMk id="7640" creationId="{29EBDABC-E161-42BC-8E89-CFDBC4941A24}"/>
          </ac:spMkLst>
        </pc:spChg>
        <pc:spChg chg="mod">
          <ac:chgData name="Kolakowski, Artur" userId="9c34c8cc-b1df-44f6-bea5-dcf7a54ee35f" providerId="ADAL" clId="{19970B13-E101-4117-9908-6E061F982644}" dt="2022-07-14T08:45:09.750" v="6091" actId="790"/>
          <ac:spMkLst>
            <pc:docMk/>
            <pc:sldMk cId="3250581116" sldId="483"/>
            <ac:spMk id="7641" creationId="{74F38147-9051-47FC-A379-4B1D4DE17D1D}"/>
          </ac:spMkLst>
        </pc:spChg>
        <pc:spChg chg="mod">
          <ac:chgData name="Kolakowski, Artur" userId="9c34c8cc-b1df-44f6-bea5-dcf7a54ee35f" providerId="ADAL" clId="{19970B13-E101-4117-9908-6E061F982644}" dt="2022-07-14T08:45:09.759" v="6092" actId="790"/>
          <ac:spMkLst>
            <pc:docMk/>
            <pc:sldMk cId="3250581116" sldId="483"/>
            <ac:spMk id="7642" creationId="{D7476465-3F15-4B26-9777-671CDD5661AC}"/>
          </ac:spMkLst>
        </pc:spChg>
        <pc:spChg chg="mod">
          <ac:chgData name="Kolakowski, Artur" userId="9c34c8cc-b1df-44f6-bea5-dcf7a54ee35f" providerId="ADAL" clId="{19970B13-E101-4117-9908-6E061F982644}" dt="2022-07-14T08:45:09.761" v="6093" actId="790"/>
          <ac:spMkLst>
            <pc:docMk/>
            <pc:sldMk cId="3250581116" sldId="483"/>
            <ac:spMk id="7643" creationId="{88DE97D3-A438-4C18-A49A-B73F696C77FA}"/>
          </ac:spMkLst>
        </pc:spChg>
        <pc:spChg chg="mod">
          <ac:chgData name="Kolakowski, Artur" userId="9c34c8cc-b1df-44f6-bea5-dcf7a54ee35f" providerId="ADAL" clId="{19970B13-E101-4117-9908-6E061F982644}" dt="2022-07-14T08:45:09.761" v="6094" actId="790"/>
          <ac:spMkLst>
            <pc:docMk/>
            <pc:sldMk cId="3250581116" sldId="483"/>
            <ac:spMk id="7644" creationId="{C311F904-A4AA-49A1-8BF9-31D8E066416F}"/>
          </ac:spMkLst>
        </pc:spChg>
        <pc:spChg chg="mod">
          <ac:chgData name="Kolakowski, Artur" userId="9c34c8cc-b1df-44f6-bea5-dcf7a54ee35f" providerId="ADAL" clId="{19970B13-E101-4117-9908-6E061F982644}" dt="2022-07-14T08:45:09.761" v="6095" actId="790"/>
          <ac:spMkLst>
            <pc:docMk/>
            <pc:sldMk cId="3250581116" sldId="483"/>
            <ac:spMk id="7645" creationId="{C1E4DD68-FD74-404C-8B77-70AB93B15F5B}"/>
          </ac:spMkLst>
        </pc:spChg>
        <pc:spChg chg="mod">
          <ac:chgData name="Kolakowski, Artur" userId="9c34c8cc-b1df-44f6-bea5-dcf7a54ee35f" providerId="ADAL" clId="{19970B13-E101-4117-9908-6E061F982644}" dt="2022-07-14T08:45:09.761" v="6096" actId="790"/>
          <ac:spMkLst>
            <pc:docMk/>
            <pc:sldMk cId="3250581116" sldId="483"/>
            <ac:spMk id="7646" creationId="{78C04638-A0E2-4F92-8A51-7AE49F10810C}"/>
          </ac:spMkLst>
        </pc:spChg>
        <pc:spChg chg="mod">
          <ac:chgData name="Kolakowski, Artur" userId="9c34c8cc-b1df-44f6-bea5-dcf7a54ee35f" providerId="ADAL" clId="{19970B13-E101-4117-9908-6E061F982644}" dt="2022-07-14T08:45:09.761" v="6097" actId="790"/>
          <ac:spMkLst>
            <pc:docMk/>
            <pc:sldMk cId="3250581116" sldId="483"/>
            <ac:spMk id="7647" creationId="{E370DA2E-354D-4A01-B936-98B1ADDA4B21}"/>
          </ac:spMkLst>
        </pc:spChg>
        <pc:spChg chg="mod">
          <ac:chgData name="Kolakowski, Artur" userId="9c34c8cc-b1df-44f6-bea5-dcf7a54ee35f" providerId="ADAL" clId="{19970B13-E101-4117-9908-6E061F982644}" dt="2022-07-14T08:45:09.769" v="6098" actId="790"/>
          <ac:spMkLst>
            <pc:docMk/>
            <pc:sldMk cId="3250581116" sldId="483"/>
            <ac:spMk id="7648" creationId="{B44C3851-41B7-452D-9272-9F9E6FE6DC17}"/>
          </ac:spMkLst>
        </pc:spChg>
        <pc:spChg chg="mod">
          <ac:chgData name="Kolakowski, Artur" userId="9c34c8cc-b1df-44f6-bea5-dcf7a54ee35f" providerId="ADAL" clId="{19970B13-E101-4117-9908-6E061F982644}" dt="2022-07-14T08:45:09.771" v="6099" actId="790"/>
          <ac:spMkLst>
            <pc:docMk/>
            <pc:sldMk cId="3250581116" sldId="483"/>
            <ac:spMk id="7649" creationId="{CB84F67A-D9E9-4AAD-A44F-FB29F8FF791C}"/>
          </ac:spMkLst>
        </pc:spChg>
        <pc:spChg chg="mod">
          <ac:chgData name="Kolakowski, Artur" userId="9c34c8cc-b1df-44f6-bea5-dcf7a54ee35f" providerId="ADAL" clId="{19970B13-E101-4117-9908-6E061F982644}" dt="2022-07-14T08:45:09.771" v="6100" actId="790"/>
          <ac:spMkLst>
            <pc:docMk/>
            <pc:sldMk cId="3250581116" sldId="483"/>
            <ac:spMk id="7650" creationId="{36E91A3A-D3DE-4C7F-B6D7-8E6FA4798BBA}"/>
          </ac:spMkLst>
        </pc:spChg>
        <pc:spChg chg="mod">
          <ac:chgData name="Kolakowski, Artur" userId="9c34c8cc-b1df-44f6-bea5-dcf7a54ee35f" providerId="ADAL" clId="{19970B13-E101-4117-9908-6E061F982644}" dt="2022-07-14T08:45:09.771" v="6101" actId="790"/>
          <ac:spMkLst>
            <pc:docMk/>
            <pc:sldMk cId="3250581116" sldId="483"/>
            <ac:spMk id="7651" creationId="{0D4A5E2E-3B1F-458E-A698-CB01EBCDBB16}"/>
          </ac:spMkLst>
        </pc:spChg>
        <pc:spChg chg="mod">
          <ac:chgData name="Kolakowski, Artur" userId="9c34c8cc-b1df-44f6-bea5-dcf7a54ee35f" providerId="ADAL" clId="{19970B13-E101-4117-9908-6E061F982644}" dt="2022-07-14T08:45:09.771" v="6102" actId="790"/>
          <ac:spMkLst>
            <pc:docMk/>
            <pc:sldMk cId="3250581116" sldId="483"/>
            <ac:spMk id="7652" creationId="{C1E8D26C-980B-4125-9E6A-81B6340E812C}"/>
          </ac:spMkLst>
        </pc:spChg>
        <pc:spChg chg="mod">
          <ac:chgData name="Kolakowski, Artur" userId="9c34c8cc-b1df-44f6-bea5-dcf7a54ee35f" providerId="ADAL" clId="{19970B13-E101-4117-9908-6E061F982644}" dt="2022-07-14T08:45:09.779" v="6103" actId="790"/>
          <ac:spMkLst>
            <pc:docMk/>
            <pc:sldMk cId="3250581116" sldId="483"/>
            <ac:spMk id="7653" creationId="{3A29DA73-6416-4104-81FD-822F5EC4FE44}"/>
          </ac:spMkLst>
        </pc:spChg>
        <pc:spChg chg="mod">
          <ac:chgData name="Kolakowski, Artur" userId="9c34c8cc-b1df-44f6-bea5-dcf7a54ee35f" providerId="ADAL" clId="{19970B13-E101-4117-9908-6E061F982644}" dt="2022-07-14T08:45:09.781" v="6104" actId="790"/>
          <ac:spMkLst>
            <pc:docMk/>
            <pc:sldMk cId="3250581116" sldId="483"/>
            <ac:spMk id="7654" creationId="{6604E302-A088-4AA3-B283-0BFAE0C56533}"/>
          </ac:spMkLst>
        </pc:spChg>
        <pc:spChg chg="mod">
          <ac:chgData name="Kolakowski, Artur" userId="9c34c8cc-b1df-44f6-bea5-dcf7a54ee35f" providerId="ADAL" clId="{19970B13-E101-4117-9908-6E061F982644}" dt="2022-07-14T08:45:09.781" v="6105" actId="790"/>
          <ac:spMkLst>
            <pc:docMk/>
            <pc:sldMk cId="3250581116" sldId="483"/>
            <ac:spMk id="7655" creationId="{3D5DC606-F8FB-4A50-BC46-DE5984AE686B}"/>
          </ac:spMkLst>
        </pc:spChg>
        <pc:spChg chg="mod">
          <ac:chgData name="Kolakowski, Artur" userId="9c34c8cc-b1df-44f6-bea5-dcf7a54ee35f" providerId="ADAL" clId="{19970B13-E101-4117-9908-6E061F982644}" dt="2022-07-14T08:45:09.781" v="6106" actId="790"/>
          <ac:spMkLst>
            <pc:docMk/>
            <pc:sldMk cId="3250581116" sldId="483"/>
            <ac:spMk id="7656" creationId="{C7CBEA0A-F422-40C3-B058-07E1CF91F186}"/>
          </ac:spMkLst>
        </pc:spChg>
        <pc:spChg chg="mod">
          <ac:chgData name="Kolakowski, Artur" userId="9c34c8cc-b1df-44f6-bea5-dcf7a54ee35f" providerId="ADAL" clId="{19970B13-E101-4117-9908-6E061F982644}" dt="2022-07-14T08:45:09.781" v="6107" actId="790"/>
          <ac:spMkLst>
            <pc:docMk/>
            <pc:sldMk cId="3250581116" sldId="483"/>
            <ac:spMk id="7657" creationId="{BB0CB28D-82CF-404E-8FA9-9BCE04CF68AE}"/>
          </ac:spMkLst>
        </pc:spChg>
        <pc:spChg chg="mod">
          <ac:chgData name="Kolakowski, Artur" userId="9c34c8cc-b1df-44f6-bea5-dcf7a54ee35f" providerId="ADAL" clId="{19970B13-E101-4117-9908-6E061F982644}" dt="2022-07-14T08:45:09.781" v="6108" actId="790"/>
          <ac:spMkLst>
            <pc:docMk/>
            <pc:sldMk cId="3250581116" sldId="483"/>
            <ac:spMk id="7658" creationId="{BD61B94C-C290-4992-BBA3-FC64799DE790}"/>
          </ac:spMkLst>
        </pc:spChg>
        <pc:spChg chg="mod">
          <ac:chgData name="Kolakowski, Artur" userId="9c34c8cc-b1df-44f6-bea5-dcf7a54ee35f" providerId="ADAL" clId="{19970B13-E101-4117-9908-6E061F982644}" dt="2022-07-14T08:45:09.789" v="6109" actId="790"/>
          <ac:spMkLst>
            <pc:docMk/>
            <pc:sldMk cId="3250581116" sldId="483"/>
            <ac:spMk id="7659" creationId="{6CCA92C1-BF9E-49F4-899E-107BC093682E}"/>
          </ac:spMkLst>
        </pc:spChg>
        <pc:spChg chg="mod">
          <ac:chgData name="Kolakowski, Artur" userId="9c34c8cc-b1df-44f6-bea5-dcf7a54ee35f" providerId="ADAL" clId="{19970B13-E101-4117-9908-6E061F982644}" dt="2022-07-14T08:45:09.791" v="6110" actId="790"/>
          <ac:spMkLst>
            <pc:docMk/>
            <pc:sldMk cId="3250581116" sldId="483"/>
            <ac:spMk id="7660" creationId="{48F2DFC2-A4B6-4934-ACCE-421837D57B56}"/>
          </ac:spMkLst>
        </pc:spChg>
        <pc:spChg chg="mod">
          <ac:chgData name="Kolakowski, Artur" userId="9c34c8cc-b1df-44f6-bea5-dcf7a54ee35f" providerId="ADAL" clId="{19970B13-E101-4117-9908-6E061F982644}" dt="2022-07-14T08:45:09.791" v="6111" actId="790"/>
          <ac:spMkLst>
            <pc:docMk/>
            <pc:sldMk cId="3250581116" sldId="483"/>
            <ac:spMk id="7661" creationId="{D35743F7-72F3-44E4-A26E-5AC687BC6FD5}"/>
          </ac:spMkLst>
        </pc:spChg>
        <pc:spChg chg="mod">
          <ac:chgData name="Kolakowski, Artur" userId="9c34c8cc-b1df-44f6-bea5-dcf7a54ee35f" providerId="ADAL" clId="{19970B13-E101-4117-9908-6E061F982644}" dt="2022-07-14T08:45:09.791" v="6112" actId="790"/>
          <ac:spMkLst>
            <pc:docMk/>
            <pc:sldMk cId="3250581116" sldId="483"/>
            <ac:spMk id="7662" creationId="{EB036DC5-DEA9-4DEC-AAF0-E13BA3A6B73E}"/>
          </ac:spMkLst>
        </pc:spChg>
        <pc:spChg chg="mod">
          <ac:chgData name="Kolakowski, Artur" userId="9c34c8cc-b1df-44f6-bea5-dcf7a54ee35f" providerId="ADAL" clId="{19970B13-E101-4117-9908-6E061F982644}" dt="2022-07-14T08:45:09.791" v="6113" actId="790"/>
          <ac:spMkLst>
            <pc:docMk/>
            <pc:sldMk cId="3250581116" sldId="483"/>
            <ac:spMk id="7663" creationId="{47DD9B3A-7644-4512-A94B-FD80EF4A8442}"/>
          </ac:spMkLst>
        </pc:spChg>
        <pc:spChg chg="mod">
          <ac:chgData name="Kolakowski, Artur" userId="9c34c8cc-b1df-44f6-bea5-dcf7a54ee35f" providerId="ADAL" clId="{19970B13-E101-4117-9908-6E061F982644}" dt="2022-07-14T08:45:09.791" v="6114" actId="790"/>
          <ac:spMkLst>
            <pc:docMk/>
            <pc:sldMk cId="3250581116" sldId="483"/>
            <ac:spMk id="7664" creationId="{577D8290-7B83-40DD-B964-4F4BF9F544F5}"/>
          </ac:spMkLst>
        </pc:spChg>
        <pc:spChg chg="mod">
          <ac:chgData name="Kolakowski, Artur" userId="9c34c8cc-b1df-44f6-bea5-dcf7a54ee35f" providerId="ADAL" clId="{19970B13-E101-4117-9908-6E061F982644}" dt="2022-07-14T08:45:09.799" v="6115" actId="790"/>
          <ac:spMkLst>
            <pc:docMk/>
            <pc:sldMk cId="3250581116" sldId="483"/>
            <ac:spMk id="7665" creationId="{9CAD965F-384A-4664-9AF7-EB2CFDC532F6}"/>
          </ac:spMkLst>
        </pc:spChg>
        <pc:spChg chg="mod">
          <ac:chgData name="Kolakowski, Artur" userId="9c34c8cc-b1df-44f6-bea5-dcf7a54ee35f" providerId="ADAL" clId="{19970B13-E101-4117-9908-6E061F982644}" dt="2022-07-14T08:45:09.799" v="6116" actId="790"/>
          <ac:spMkLst>
            <pc:docMk/>
            <pc:sldMk cId="3250581116" sldId="483"/>
            <ac:spMk id="7666" creationId="{267C1B13-7E20-4ADB-8C8C-5C41211473E5}"/>
          </ac:spMkLst>
        </pc:spChg>
        <pc:spChg chg="mod">
          <ac:chgData name="Kolakowski, Artur" userId="9c34c8cc-b1df-44f6-bea5-dcf7a54ee35f" providerId="ADAL" clId="{19970B13-E101-4117-9908-6E061F982644}" dt="2022-07-14T08:45:09.801" v="6117" actId="790"/>
          <ac:spMkLst>
            <pc:docMk/>
            <pc:sldMk cId="3250581116" sldId="483"/>
            <ac:spMk id="7667" creationId="{11305DD4-D6EE-494E-A577-2CE32840BFC6}"/>
          </ac:spMkLst>
        </pc:spChg>
        <pc:spChg chg="mod">
          <ac:chgData name="Kolakowski, Artur" userId="9c34c8cc-b1df-44f6-bea5-dcf7a54ee35f" providerId="ADAL" clId="{19970B13-E101-4117-9908-6E061F982644}" dt="2022-07-14T08:45:09.801" v="6118" actId="790"/>
          <ac:spMkLst>
            <pc:docMk/>
            <pc:sldMk cId="3250581116" sldId="483"/>
            <ac:spMk id="7668" creationId="{76A80B0D-E129-4947-BA04-F0E00B45D60B}"/>
          </ac:spMkLst>
        </pc:spChg>
        <pc:spChg chg="mod">
          <ac:chgData name="Kolakowski, Artur" userId="9c34c8cc-b1df-44f6-bea5-dcf7a54ee35f" providerId="ADAL" clId="{19970B13-E101-4117-9908-6E061F982644}" dt="2022-07-14T08:45:09.801" v="6119" actId="790"/>
          <ac:spMkLst>
            <pc:docMk/>
            <pc:sldMk cId="3250581116" sldId="483"/>
            <ac:spMk id="7669" creationId="{6B7B8741-BC83-46A5-84BB-5FD93059035F}"/>
          </ac:spMkLst>
        </pc:spChg>
        <pc:spChg chg="mod">
          <ac:chgData name="Kolakowski, Artur" userId="9c34c8cc-b1df-44f6-bea5-dcf7a54ee35f" providerId="ADAL" clId="{19970B13-E101-4117-9908-6E061F982644}" dt="2022-07-14T08:45:09.801" v="6120" actId="790"/>
          <ac:spMkLst>
            <pc:docMk/>
            <pc:sldMk cId="3250581116" sldId="483"/>
            <ac:spMk id="7670" creationId="{6AB16EBD-C456-499F-82DF-76CA66A2FF3F}"/>
          </ac:spMkLst>
        </pc:spChg>
        <pc:spChg chg="mod">
          <ac:chgData name="Kolakowski, Artur" userId="9c34c8cc-b1df-44f6-bea5-dcf7a54ee35f" providerId="ADAL" clId="{19970B13-E101-4117-9908-6E061F982644}" dt="2022-07-14T08:45:09.801" v="6121" actId="790"/>
          <ac:spMkLst>
            <pc:docMk/>
            <pc:sldMk cId="3250581116" sldId="483"/>
            <ac:spMk id="7671" creationId="{70DE712D-4955-4D74-98F8-33A7F4FF5D32}"/>
          </ac:spMkLst>
        </pc:spChg>
        <pc:spChg chg="mod">
          <ac:chgData name="Kolakowski, Artur" userId="9c34c8cc-b1df-44f6-bea5-dcf7a54ee35f" providerId="ADAL" clId="{19970B13-E101-4117-9908-6E061F982644}" dt="2022-07-14T08:45:09.810" v="6122" actId="790"/>
          <ac:spMkLst>
            <pc:docMk/>
            <pc:sldMk cId="3250581116" sldId="483"/>
            <ac:spMk id="7672" creationId="{A01A5C3B-B414-4CAD-9AD2-B5F62B51CDC1}"/>
          </ac:spMkLst>
        </pc:spChg>
        <pc:spChg chg="mod">
          <ac:chgData name="Kolakowski, Artur" userId="9c34c8cc-b1df-44f6-bea5-dcf7a54ee35f" providerId="ADAL" clId="{19970B13-E101-4117-9908-6E061F982644}" dt="2022-07-14T08:45:09.812" v="6123" actId="790"/>
          <ac:spMkLst>
            <pc:docMk/>
            <pc:sldMk cId="3250581116" sldId="483"/>
            <ac:spMk id="7673" creationId="{A0F3B1CA-177F-4892-A248-B4B731895B1B}"/>
          </ac:spMkLst>
        </pc:spChg>
        <pc:spChg chg="mod">
          <ac:chgData name="Kolakowski, Artur" userId="9c34c8cc-b1df-44f6-bea5-dcf7a54ee35f" providerId="ADAL" clId="{19970B13-E101-4117-9908-6E061F982644}" dt="2022-07-14T08:45:09.812" v="6124" actId="790"/>
          <ac:spMkLst>
            <pc:docMk/>
            <pc:sldMk cId="3250581116" sldId="483"/>
            <ac:spMk id="7674" creationId="{080E223E-7057-488F-8D90-A7C7A1CFED28}"/>
          </ac:spMkLst>
        </pc:spChg>
        <pc:spChg chg="mod">
          <ac:chgData name="Kolakowski, Artur" userId="9c34c8cc-b1df-44f6-bea5-dcf7a54ee35f" providerId="ADAL" clId="{19970B13-E101-4117-9908-6E061F982644}" dt="2022-07-14T08:45:09.812" v="6125" actId="790"/>
          <ac:spMkLst>
            <pc:docMk/>
            <pc:sldMk cId="3250581116" sldId="483"/>
            <ac:spMk id="7675" creationId="{0FAF2152-2140-4BE3-BBA3-5F19A45D35E4}"/>
          </ac:spMkLst>
        </pc:spChg>
        <pc:spChg chg="mod">
          <ac:chgData name="Kolakowski, Artur" userId="9c34c8cc-b1df-44f6-bea5-dcf7a54ee35f" providerId="ADAL" clId="{19970B13-E101-4117-9908-6E061F982644}" dt="2022-07-14T08:45:09.812" v="6126" actId="790"/>
          <ac:spMkLst>
            <pc:docMk/>
            <pc:sldMk cId="3250581116" sldId="483"/>
            <ac:spMk id="7676" creationId="{E917EFB1-A293-4A5B-BABE-2A03E81C4EEB}"/>
          </ac:spMkLst>
        </pc:spChg>
        <pc:spChg chg="mod">
          <ac:chgData name="Kolakowski, Artur" userId="9c34c8cc-b1df-44f6-bea5-dcf7a54ee35f" providerId="ADAL" clId="{19970B13-E101-4117-9908-6E061F982644}" dt="2022-07-14T08:45:09.812" v="6127" actId="790"/>
          <ac:spMkLst>
            <pc:docMk/>
            <pc:sldMk cId="3250581116" sldId="483"/>
            <ac:spMk id="7677" creationId="{42744A3D-14B1-455D-9C3E-BC3FC922000C}"/>
          </ac:spMkLst>
        </pc:spChg>
        <pc:spChg chg="mod">
          <ac:chgData name="Kolakowski, Artur" userId="9c34c8cc-b1df-44f6-bea5-dcf7a54ee35f" providerId="ADAL" clId="{19970B13-E101-4117-9908-6E061F982644}" dt="2022-07-14T08:45:09.820" v="6128" actId="790"/>
          <ac:spMkLst>
            <pc:docMk/>
            <pc:sldMk cId="3250581116" sldId="483"/>
            <ac:spMk id="7678" creationId="{A3C5A294-FAD1-42EC-81A7-6D76A24A3094}"/>
          </ac:spMkLst>
        </pc:spChg>
        <pc:spChg chg="mod">
          <ac:chgData name="Kolakowski, Artur" userId="9c34c8cc-b1df-44f6-bea5-dcf7a54ee35f" providerId="ADAL" clId="{19970B13-E101-4117-9908-6E061F982644}" dt="2022-07-14T08:45:09.822" v="6129" actId="790"/>
          <ac:spMkLst>
            <pc:docMk/>
            <pc:sldMk cId="3250581116" sldId="483"/>
            <ac:spMk id="7679" creationId="{D7473AB2-2200-4C78-BE1B-4B68B9073F96}"/>
          </ac:spMkLst>
        </pc:spChg>
        <pc:spChg chg="mod">
          <ac:chgData name="Kolakowski, Artur" userId="9c34c8cc-b1df-44f6-bea5-dcf7a54ee35f" providerId="ADAL" clId="{19970B13-E101-4117-9908-6E061F982644}" dt="2022-07-14T08:45:09.822" v="6130" actId="790"/>
          <ac:spMkLst>
            <pc:docMk/>
            <pc:sldMk cId="3250581116" sldId="483"/>
            <ac:spMk id="7680" creationId="{9F77D137-A93A-445E-9D68-FFAF21B8F810}"/>
          </ac:spMkLst>
        </pc:spChg>
        <pc:spChg chg="mod">
          <ac:chgData name="Kolakowski, Artur" userId="9c34c8cc-b1df-44f6-bea5-dcf7a54ee35f" providerId="ADAL" clId="{19970B13-E101-4117-9908-6E061F982644}" dt="2022-07-14T08:45:09.822" v="6131" actId="790"/>
          <ac:spMkLst>
            <pc:docMk/>
            <pc:sldMk cId="3250581116" sldId="483"/>
            <ac:spMk id="7681" creationId="{3FC388F7-6D67-48D1-8D74-9C2A99ADFF74}"/>
          </ac:spMkLst>
        </pc:spChg>
        <pc:spChg chg="mod">
          <ac:chgData name="Kolakowski, Artur" userId="9c34c8cc-b1df-44f6-bea5-dcf7a54ee35f" providerId="ADAL" clId="{19970B13-E101-4117-9908-6E061F982644}" dt="2022-07-14T08:45:09.822" v="6132" actId="790"/>
          <ac:spMkLst>
            <pc:docMk/>
            <pc:sldMk cId="3250581116" sldId="483"/>
            <ac:spMk id="7682" creationId="{60105B7F-1EF5-486A-8B1C-B43AEA96436E}"/>
          </ac:spMkLst>
        </pc:spChg>
        <pc:spChg chg="mod">
          <ac:chgData name="Kolakowski, Artur" userId="9c34c8cc-b1df-44f6-bea5-dcf7a54ee35f" providerId="ADAL" clId="{19970B13-E101-4117-9908-6E061F982644}" dt="2022-07-14T08:45:09.822" v="6133" actId="790"/>
          <ac:spMkLst>
            <pc:docMk/>
            <pc:sldMk cId="3250581116" sldId="483"/>
            <ac:spMk id="7683" creationId="{CC774BB8-C64E-4C75-9F53-3F522A11CDCF}"/>
          </ac:spMkLst>
        </pc:spChg>
        <pc:spChg chg="mod">
          <ac:chgData name="Kolakowski, Artur" userId="9c34c8cc-b1df-44f6-bea5-dcf7a54ee35f" providerId="ADAL" clId="{19970B13-E101-4117-9908-6E061F982644}" dt="2022-07-14T08:45:09.830" v="6134" actId="790"/>
          <ac:spMkLst>
            <pc:docMk/>
            <pc:sldMk cId="3250581116" sldId="483"/>
            <ac:spMk id="7684" creationId="{0F16B758-178F-41C5-A094-27E21A38260D}"/>
          </ac:spMkLst>
        </pc:spChg>
        <pc:spChg chg="mod">
          <ac:chgData name="Kolakowski, Artur" userId="9c34c8cc-b1df-44f6-bea5-dcf7a54ee35f" providerId="ADAL" clId="{19970B13-E101-4117-9908-6E061F982644}" dt="2022-07-14T08:45:09.832" v="6135" actId="790"/>
          <ac:spMkLst>
            <pc:docMk/>
            <pc:sldMk cId="3250581116" sldId="483"/>
            <ac:spMk id="7685" creationId="{E85B2F17-8F32-47DC-BA32-50E1B73A59E9}"/>
          </ac:spMkLst>
        </pc:spChg>
        <pc:spChg chg="mod">
          <ac:chgData name="Kolakowski, Artur" userId="9c34c8cc-b1df-44f6-bea5-dcf7a54ee35f" providerId="ADAL" clId="{19970B13-E101-4117-9908-6E061F982644}" dt="2022-07-14T08:45:09.832" v="6136" actId="790"/>
          <ac:spMkLst>
            <pc:docMk/>
            <pc:sldMk cId="3250581116" sldId="483"/>
            <ac:spMk id="7686" creationId="{F2A9FF4F-CB96-47C6-B4CB-DC887234AA0B}"/>
          </ac:spMkLst>
        </pc:spChg>
        <pc:spChg chg="mod">
          <ac:chgData name="Kolakowski, Artur" userId="9c34c8cc-b1df-44f6-bea5-dcf7a54ee35f" providerId="ADAL" clId="{19970B13-E101-4117-9908-6E061F982644}" dt="2022-07-14T08:45:09.832" v="6137" actId="790"/>
          <ac:spMkLst>
            <pc:docMk/>
            <pc:sldMk cId="3250581116" sldId="483"/>
            <ac:spMk id="7687" creationId="{4B742C44-99D3-44E5-9477-ACCDB8C30C70}"/>
          </ac:spMkLst>
        </pc:spChg>
        <pc:spChg chg="mod">
          <ac:chgData name="Kolakowski, Artur" userId="9c34c8cc-b1df-44f6-bea5-dcf7a54ee35f" providerId="ADAL" clId="{19970B13-E101-4117-9908-6E061F982644}" dt="2022-07-14T08:45:09.832" v="6138" actId="790"/>
          <ac:spMkLst>
            <pc:docMk/>
            <pc:sldMk cId="3250581116" sldId="483"/>
            <ac:spMk id="7688" creationId="{79C92AFE-8AD6-4F57-B733-50776A5A0F3A}"/>
          </ac:spMkLst>
        </pc:spChg>
        <pc:spChg chg="mod">
          <ac:chgData name="Kolakowski, Artur" userId="9c34c8cc-b1df-44f6-bea5-dcf7a54ee35f" providerId="ADAL" clId="{19970B13-E101-4117-9908-6E061F982644}" dt="2022-07-14T08:45:09.832" v="6139" actId="790"/>
          <ac:spMkLst>
            <pc:docMk/>
            <pc:sldMk cId="3250581116" sldId="483"/>
            <ac:spMk id="7689" creationId="{95792985-064B-46E7-8482-B8AD0F47DF2B}"/>
          </ac:spMkLst>
        </pc:spChg>
        <pc:spChg chg="mod">
          <ac:chgData name="Kolakowski, Artur" userId="9c34c8cc-b1df-44f6-bea5-dcf7a54ee35f" providerId="ADAL" clId="{19970B13-E101-4117-9908-6E061F982644}" dt="2022-07-14T08:45:09.840" v="6140" actId="790"/>
          <ac:spMkLst>
            <pc:docMk/>
            <pc:sldMk cId="3250581116" sldId="483"/>
            <ac:spMk id="7690" creationId="{C9C0C90F-B457-4305-90CB-A09C2DEB4814}"/>
          </ac:spMkLst>
        </pc:spChg>
        <pc:spChg chg="mod">
          <ac:chgData name="Kolakowski, Artur" userId="9c34c8cc-b1df-44f6-bea5-dcf7a54ee35f" providerId="ADAL" clId="{19970B13-E101-4117-9908-6E061F982644}" dt="2022-07-14T08:45:09.840" v="6141" actId="790"/>
          <ac:spMkLst>
            <pc:docMk/>
            <pc:sldMk cId="3250581116" sldId="483"/>
            <ac:spMk id="7691" creationId="{B32E93D3-5DDD-40C2-88CC-5D2F2D153DBF}"/>
          </ac:spMkLst>
        </pc:spChg>
        <pc:spChg chg="mod">
          <ac:chgData name="Kolakowski, Artur" userId="9c34c8cc-b1df-44f6-bea5-dcf7a54ee35f" providerId="ADAL" clId="{19970B13-E101-4117-9908-6E061F982644}" dt="2022-07-14T08:45:09.840" v="6142" actId="790"/>
          <ac:spMkLst>
            <pc:docMk/>
            <pc:sldMk cId="3250581116" sldId="483"/>
            <ac:spMk id="7692" creationId="{70F3AB4D-AB4A-4EC3-B08B-4175C17023D7}"/>
          </ac:spMkLst>
        </pc:spChg>
        <pc:spChg chg="mod">
          <ac:chgData name="Kolakowski, Artur" userId="9c34c8cc-b1df-44f6-bea5-dcf7a54ee35f" providerId="ADAL" clId="{19970B13-E101-4117-9908-6E061F982644}" dt="2022-07-14T08:45:09.840" v="6143" actId="790"/>
          <ac:spMkLst>
            <pc:docMk/>
            <pc:sldMk cId="3250581116" sldId="483"/>
            <ac:spMk id="7693" creationId="{000BA56C-3FBB-41C8-87B5-8961820EA8D5}"/>
          </ac:spMkLst>
        </pc:spChg>
        <pc:spChg chg="mod">
          <ac:chgData name="Kolakowski, Artur" userId="9c34c8cc-b1df-44f6-bea5-dcf7a54ee35f" providerId="ADAL" clId="{19970B13-E101-4117-9908-6E061F982644}" dt="2022-07-14T08:45:09.840" v="6144" actId="790"/>
          <ac:spMkLst>
            <pc:docMk/>
            <pc:sldMk cId="3250581116" sldId="483"/>
            <ac:spMk id="7694" creationId="{6AACF409-8636-4932-9BEB-1728D72420C3}"/>
          </ac:spMkLst>
        </pc:spChg>
        <pc:spChg chg="mod">
          <ac:chgData name="Kolakowski, Artur" userId="9c34c8cc-b1df-44f6-bea5-dcf7a54ee35f" providerId="ADAL" clId="{19970B13-E101-4117-9908-6E061F982644}" dt="2022-07-14T08:45:09.850" v="6145" actId="790"/>
          <ac:spMkLst>
            <pc:docMk/>
            <pc:sldMk cId="3250581116" sldId="483"/>
            <ac:spMk id="7695" creationId="{D5E49D08-5459-4E26-825F-E1F90D12F3BF}"/>
          </ac:spMkLst>
        </pc:spChg>
        <pc:spChg chg="mod">
          <ac:chgData name="Kolakowski, Artur" userId="9c34c8cc-b1df-44f6-bea5-dcf7a54ee35f" providerId="ADAL" clId="{19970B13-E101-4117-9908-6E061F982644}" dt="2022-07-14T08:45:09.850" v="6146" actId="790"/>
          <ac:spMkLst>
            <pc:docMk/>
            <pc:sldMk cId="3250581116" sldId="483"/>
            <ac:spMk id="7696" creationId="{6628D109-BD63-4D01-954F-E8713714D39E}"/>
          </ac:spMkLst>
        </pc:spChg>
        <pc:spChg chg="mod">
          <ac:chgData name="Kolakowski, Artur" userId="9c34c8cc-b1df-44f6-bea5-dcf7a54ee35f" providerId="ADAL" clId="{19970B13-E101-4117-9908-6E061F982644}" dt="2022-07-14T08:45:09.853" v="6147" actId="790"/>
          <ac:spMkLst>
            <pc:docMk/>
            <pc:sldMk cId="3250581116" sldId="483"/>
            <ac:spMk id="7697" creationId="{78E8B16B-1D5C-4D16-A951-3ACAC0D31583}"/>
          </ac:spMkLst>
        </pc:spChg>
        <pc:spChg chg="mod">
          <ac:chgData name="Kolakowski, Artur" userId="9c34c8cc-b1df-44f6-bea5-dcf7a54ee35f" providerId="ADAL" clId="{19970B13-E101-4117-9908-6E061F982644}" dt="2022-07-14T08:45:09.853" v="6148" actId="790"/>
          <ac:spMkLst>
            <pc:docMk/>
            <pc:sldMk cId="3250581116" sldId="483"/>
            <ac:spMk id="7698" creationId="{D72475A6-7646-4A19-9340-0254C0D718F5}"/>
          </ac:spMkLst>
        </pc:spChg>
        <pc:spChg chg="mod">
          <ac:chgData name="Kolakowski, Artur" userId="9c34c8cc-b1df-44f6-bea5-dcf7a54ee35f" providerId="ADAL" clId="{19970B13-E101-4117-9908-6E061F982644}" dt="2022-07-14T08:45:09.853" v="6149" actId="790"/>
          <ac:spMkLst>
            <pc:docMk/>
            <pc:sldMk cId="3250581116" sldId="483"/>
            <ac:spMk id="7699" creationId="{84DC2E97-70B4-48FB-B07D-C8D92EF33520}"/>
          </ac:spMkLst>
        </pc:spChg>
        <pc:spChg chg="mod">
          <ac:chgData name="Kolakowski, Artur" userId="9c34c8cc-b1df-44f6-bea5-dcf7a54ee35f" providerId="ADAL" clId="{19970B13-E101-4117-9908-6E061F982644}" dt="2022-07-14T08:45:09.853" v="6150" actId="790"/>
          <ac:spMkLst>
            <pc:docMk/>
            <pc:sldMk cId="3250581116" sldId="483"/>
            <ac:spMk id="7700" creationId="{289FD054-B497-4ABC-9B4A-3968313D4B0B}"/>
          </ac:spMkLst>
        </pc:spChg>
        <pc:spChg chg="mod">
          <ac:chgData name="Kolakowski, Artur" userId="9c34c8cc-b1df-44f6-bea5-dcf7a54ee35f" providerId="ADAL" clId="{19970B13-E101-4117-9908-6E061F982644}" dt="2022-07-14T08:45:09.861" v="6151" actId="790"/>
          <ac:spMkLst>
            <pc:docMk/>
            <pc:sldMk cId="3250581116" sldId="483"/>
            <ac:spMk id="7701" creationId="{95CFF10D-5C6C-4249-BBEA-0902EBDF14D6}"/>
          </ac:spMkLst>
        </pc:spChg>
        <pc:spChg chg="mod">
          <ac:chgData name="Kolakowski, Artur" userId="9c34c8cc-b1df-44f6-bea5-dcf7a54ee35f" providerId="ADAL" clId="{19970B13-E101-4117-9908-6E061F982644}" dt="2022-07-14T08:45:09.863" v="6152" actId="790"/>
          <ac:spMkLst>
            <pc:docMk/>
            <pc:sldMk cId="3250581116" sldId="483"/>
            <ac:spMk id="7702" creationId="{AF8ADEB6-35A5-451E-842F-83A2480EE086}"/>
          </ac:spMkLst>
        </pc:spChg>
        <pc:spChg chg="mod">
          <ac:chgData name="Kolakowski, Artur" userId="9c34c8cc-b1df-44f6-bea5-dcf7a54ee35f" providerId="ADAL" clId="{19970B13-E101-4117-9908-6E061F982644}" dt="2022-07-14T08:45:09.863" v="6153" actId="790"/>
          <ac:spMkLst>
            <pc:docMk/>
            <pc:sldMk cId="3250581116" sldId="483"/>
            <ac:spMk id="7703" creationId="{BDDD77C9-8BFE-40F0-94A7-488CA2BD649A}"/>
          </ac:spMkLst>
        </pc:spChg>
        <pc:spChg chg="mod">
          <ac:chgData name="Kolakowski, Artur" userId="9c34c8cc-b1df-44f6-bea5-dcf7a54ee35f" providerId="ADAL" clId="{19970B13-E101-4117-9908-6E061F982644}" dt="2022-07-14T08:45:09.863" v="6154" actId="790"/>
          <ac:spMkLst>
            <pc:docMk/>
            <pc:sldMk cId="3250581116" sldId="483"/>
            <ac:spMk id="7704" creationId="{27EC5E74-131E-471B-AD0E-22882D96D3C1}"/>
          </ac:spMkLst>
        </pc:spChg>
        <pc:spChg chg="mod">
          <ac:chgData name="Kolakowski, Artur" userId="9c34c8cc-b1df-44f6-bea5-dcf7a54ee35f" providerId="ADAL" clId="{19970B13-E101-4117-9908-6E061F982644}" dt="2022-07-14T08:45:09.863" v="6155" actId="790"/>
          <ac:spMkLst>
            <pc:docMk/>
            <pc:sldMk cId="3250581116" sldId="483"/>
            <ac:spMk id="7705" creationId="{CA9926C5-8894-4623-8982-404C83FD9A8E}"/>
          </ac:spMkLst>
        </pc:spChg>
        <pc:spChg chg="mod">
          <ac:chgData name="Kolakowski, Artur" userId="9c34c8cc-b1df-44f6-bea5-dcf7a54ee35f" providerId="ADAL" clId="{19970B13-E101-4117-9908-6E061F982644}" dt="2022-07-14T08:45:09.863" v="6156" actId="790"/>
          <ac:spMkLst>
            <pc:docMk/>
            <pc:sldMk cId="3250581116" sldId="483"/>
            <ac:spMk id="7706" creationId="{F68ED9F7-912B-4E14-92DD-94AF706A31A5}"/>
          </ac:spMkLst>
        </pc:spChg>
        <pc:spChg chg="mod">
          <ac:chgData name="Kolakowski, Artur" userId="9c34c8cc-b1df-44f6-bea5-dcf7a54ee35f" providerId="ADAL" clId="{19970B13-E101-4117-9908-6E061F982644}" dt="2022-07-14T08:45:09.871" v="6157" actId="790"/>
          <ac:spMkLst>
            <pc:docMk/>
            <pc:sldMk cId="3250581116" sldId="483"/>
            <ac:spMk id="7707" creationId="{58D5C3AE-F096-4410-9652-0B9198A483D7}"/>
          </ac:spMkLst>
        </pc:spChg>
        <pc:spChg chg="mod">
          <ac:chgData name="Kolakowski, Artur" userId="9c34c8cc-b1df-44f6-bea5-dcf7a54ee35f" providerId="ADAL" clId="{19970B13-E101-4117-9908-6E061F982644}" dt="2022-07-14T08:45:09.873" v="6158" actId="790"/>
          <ac:spMkLst>
            <pc:docMk/>
            <pc:sldMk cId="3250581116" sldId="483"/>
            <ac:spMk id="7708" creationId="{D6A0E338-A046-48ED-BC51-A04623141C58}"/>
          </ac:spMkLst>
        </pc:spChg>
        <pc:spChg chg="mod">
          <ac:chgData name="Kolakowski, Artur" userId="9c34c8cc-b1df-44f6-bea5-dcf7a54ee35f" providerId="ADAL" clId="{19970B13-E101-4117-9908-6E061F982644}" dt="2022-07-14T08:45:09.873" v="6159" actId="790"/>
          <ac:spMkLst>
            <pc:docMk/>
            <pc:sldMk cId="3250581116" sldId="483"/>
            <ac:spMk id="7709" creationId="{9C0CF4E9-4EC0-406A-AFAB-56B22A67435A}"/>
          </ac:spMkLst>
        </pc:spChg>
        <pc:spChg chg="mod">
          <ac:chgData name="Kolakowski, Artur" userId="9c34c8cc-b1df-44f6-bea5-dcf7a54ee35f" providerId="ADAL" clId="{19970B13-E101-4117-9908-6E061F982644}" dt="2022-07-14T08:45:09.873" v="6160" actId="790"/>
          <ac:spMkLst>
            <pc:docMk/>
            <pc:sldMk cId="3250581116" sldId="483"/>
            <ac:spMk id="7710" creationId="{42D99764-6001-476D-B51F-68455295DF73}"/>
          </ac:spMkLst>
        </pc:spChg>
        <pc:spChg chg="mod">
          <ac:chgData name="Kolakowski, Artur" userId="9c34c8cc-b1df-44f6-bea5-dcf7a54ee35f" providerId="ADAL" clId="{19970B13-E101-4117-9908-6E061F982644}" dt="2022-07-14T08:45:09.873" v="6161" actId="790"/>
          <ac:spMkLst>
            <pc:docMk/>
            <pc:sldMk cId="3250581116" sldId="483"/>
            <ac:spMk id="7711" creationId="{FDFA187A-7E93-4234-AD22-4BFBA8858396}"/>
          </ac:spMkLst>
        </pc:spChg>
        <pc:spChg chg="mod">
          <ac:chgData name="Kolakowski, Artur" userId="9c34c8cc-b1df-44f6-bea5-dcf7a54ee35f" providerId="ADAL" clId="{19970B13-E101-4117-9908-6E061F982644}" dt="2022-07-14T08:45:09.873" v="6162" actId="790"/>
          <ac:spMkLst>
            <pc:docMk/>
            <pc:sldMk cId="3250581116" sldId="483"/>
            <ac:spMk id="7712" creationId="{BD6CC649-1F9E-4DF1-A7D8-3DB8A525260F}"/>
          </ac:spMkLst>
        </pc:spChg>
        <pc:spChg chg="mod">
          <ac:chgData name="Kolakowski, Artur" userId="9c34c8cc-b1df-44f6-bea5-dcf7a54ee35f" providerId="ADAL" clId="{19970B13-E101-4117-9908-6E061F982644}" dt="2022-07-14T08:45:09.881" v="6163" actId="790"/>
          <ac:spMkLst>
            <pc:docMk/>
            <pc:sldMk cId="3250581116" sldId="483"/>
            <ac:spMk id="7713" creationId="{A32F5396-377F-45B6-8899-2C491958E7FA}"/>
          </ac:spMkLst>
        </pc:spChg>
        <pc:spChg chg="mod">
          <ac:chgData name="Kolakowski, Artur" userId="9c34c8cc-b1df-44f6-bea5-dcf7a54ee35f" providerId="ADAL" clId="{19970B13-E101-4117-9908-6E061F982644}" dt="2022-07-14T08:45:09.881" v="6164" actId="790"/>
          <ac:spMkLst>
            <pc:docMk/>
            <pc:sldMk cId="3250581116" sldId="483"/>
            <ac:spMk id="7714" creationId="{FB520F88-2E4B-4E2D-BB8D-81E01C89AE63}"/>
          </ac:spMkLst>
        </pc:spChg>
        <pc:spChg chg="mod">
          <ac:chgData name="Kolakowski, Artur" userId="9c34c8cc-b1df-44f6-bea5-dcf7a54ee35f" providerId="ADAL" clId="{19970B13-E101-4117-9908-6E061F982644}" dt="2022-07-14T08:45:09.883" v="6165" actId="790"/>
          <ac:spMkLst>
            <pc:docMk/>
            <pc:sldMk cId="3250581116" sldId="483"/>
            <ac:spMk id="7715" creationId="{C4E17120-946F-4E35-8FFA-6F7F13716D32}"/>
          </ac:spMkLst>
        </pc:spChg>
        <pc:spChg chg="mod">
          <ac:chgData name="Kolakowski, Artur" userId="9c34c8cc-b1df-44f6-bea5-dcf7a54ee35f" providerId="ADAL" clId="{19970B13-E101-4117-9908-6E061F982644}" dt="2022-07-14T08:45:09.883" v="6166" actId="790"/>
          <ac:spMkLst>
            <pc:docMk/>
            <pc:sldMk cId="3250581116" sldId="483"/>
            <ac:spMk id="7716" creationId="{6269937A-362D-4FDC-986F-C889825FD226}"/>
          </ac:spMkLst>
        </pc:spChg>
        <pc:spChg chg="mod">
          <ac:chgData name="Kolakowski, Artur" userId="9c34c8cc-b1df-44f6-bea5-dcf7a54ee35f" providerId="ADAL" clId="{19970B13-E101-4117-9908-6E061F982644}" dt="2022-07-14T08:45:09.883" v="6167" actId="790"/>
          <ac:spMkLst>
            <pc:docMk/>
            <pc:sldMk cId="3250581116" sldId="483"/>
            <ac:spMk id="7717" creationId="{905D1474-81F3-4BB7-9A39-8426CA061792}"/>
          </ac:spMkLst>
        </pc:spChg>
        <pc:spChg chg="mod">
          <ac:chgData name="Kolakowski, Artur" userId="9c34c8cc-b1df-44f6-bea5-dcf7a54ee35f" providerId="ADAL" clId="{19970B13-E101-4117-9908-6E061F982644}" dt="2022-07-14T08:45:09.883" v="6168" actId="790"/>
          <ac:spMkLst>
            <pc:docMk/>
            <pc:sldMk cId="3250581116" sldId="483"/>
            <ac:spMk id="7718" creationId="{E4CEF8EA-7FFE-4BCE-8C26-F3C3F1285373}"/>
          </ac:spMkLst>
        </pc:spChg>
        <pc:spChg chg="mod">
          <ac:chgData name="Kolakowski, Artur" userId="9c34c8cc-b1df-44f6-bea5-dcf7a54ee35f" providerId="ADAL" clId="{19970B13-E101-4117-9908-6E061F982644}" dt="2022-07-14T08:45:09.883" v="6169" actId="790"/>
          <ac:spMkLst>
            <pc:docMk/>
            <pc:sldMk cId="3250581116" sldId="483"/>
            <ac:spMk id="7719" creationId="{63DCC00C-EB57-4A7D-8D66-C21F7C9AF667}"/>
          </ac:spMkLst>
        </pc:spChg>
        <pc:spChg chg="mod">
          <ac:chgData name="Kolakowski, Artur" userId="9c34c8cc-b1df-44f6-bea5-dcf7a54ee35f" providerId="ADAL" clId="{19970B13-E101-4117-9908-6E061F982644}" dt="2022-07-14T08:45:09.891" v="6170" actId="790"/>
          <ac:spMkLst>
            <pc:docMk/>
            <pc:sldMk cId="3250581116" sldId="483"/>
            <ac:spMk id="7720" creationId="{667906F3-FD6A-4A05-BD87-958E4534F988}"/>
          </ac:spMkLst>
        </pc:spChg>
        <pc:spChg chg="mod">
          <ac:chgData name="Kolakowski, Artur" userId="9c34c8cc-b1df-44f6-bea5-dcf7a54ee35f" providerId="ADAL" clId="{19970B13-E101-4117-9908-6E061F982644}" dt="2022-07-14T08:45:09.893" v="6171" actId="790"/>
          <ac:spMkLst>
            <pc:docMk/>
            <pc:sldMk cId="3250581116" sldId="483"/>
            <ac:spMk id="7721" creationId="{E2BA9D41-258F-4117-9CDD-1081EF70A40C}"/>
          </ac:spMkLst>
        </pc:spChg>
        <pc:spChg chg="mod">
          <ac:chgData name="Kolakowski, Artur" userId="9c34c8cc-b1df-44f6-bea5-dcf7a54ee35f" providerId="ADAL" clId="{19970B13-E101-4117-9908-6E061F982644}" dt="2022-07-14T08:45:09.893" v="6172" actId="790"/>
          <ac:spMkLst>
            <pc:docMk/>
            <pc:sldMk cId="3250581116" sldId="483"/>
            <ac:spMk id="7722" creationId="{A992C2CF-5838-4779-8C2A-1F6CD4B41686}"/>
          </ac:spMkLst>
        </pc:spChg>
        <pc:spChg chg="mod">
          <ac:chgData name="Kolakowski, Artur" userId="9c34c8cc-b1df-44f6-bea5-dcf7a54ee35f" providerId="ADAL" clId="{19970B13-E101-4117-9908-6E061F982644}" dt="2022-07-14T08:45:09.893" v="6173" actId="790"/>
          <ac:spMkLst>
            <pc:docMk/>
            <pc:sldMk cId="3250581116" sldId="483"/>
            <ac:spMk id="7723" creationId="{14A60027-BB21-4FD0-9381-63D733D39CC2}"/>
          </ac:spMkLst>
        </pc:spChg>
        <pc:spChg chg="mod">
          <ac:chgData name="Kolakowski, Artur" userId="9c34c8cc-b1df-44f6-bea5-dcf7a54ee35f" providerId="ADAL" clId="{19970B13-E101-4117-9908-6E061F982644}" dt="2022-07-14T08:45:09.893" v="6174" actId="790"/>
          <ac:spMkLst>
            <pc:docMk/>
            <pc:sldMk cId="3250581116" sldId="483"/>
            <ac:spMk id="7724" creationId="{061C631E-FF60-4051-8D5D-7E27A7607B7D}"/>
          </ac:spMkLst>
        </pc:spChg>
        <pc:spChg chg="mod">
          <ac:chgData name="Kolakowski, Artur" userId="9c34c8cc-b1df-44f6-bea5-dcf7a54ee35f" providerId="ADAL" clId="{19970B13-E101-4117-9908-6E061F982644}" dt="2022-07-14T08:45:09.893" v="6175" actId="790"/>
          <ac:spMkLst>
            <pc:docMk/>
            <pc:sldMk cId="3250581116" sldId="483"/>
            <ac:spMk id="7725" creationId="{3274DA56-0438-4D6A-A407-0E6BC94AB42E}"/>
          </ac:spMkLst>
        </pc:spChg>
        <pc:spChg chg="mod">
          <ac:chgData name="Kolakowski, Artur" userId="9c34c8cc-b1df-44f6-bea5-dcf7a54ee35f" providerId="ADAL" clId="{19970B13-E101-4117-9908-6E061F982644}" dt="2022-07-14T08:45:09.902" v="6176" actId="790"/>
          <ac:spMkLst>
            <pc:docMk/>
            <pc:sldMk cId="3250581116" sldId="483"/>
            <ac:spMk id="7726" creationId="{E82D8772-0010-47BA-9DBC-5FCF74420FDD}"/>
          </ac:spMkLst>
        </pc:spChg>
        <pc:spChg chg="mod">
          <ac:chgData name="Kolakowski, Artur" userId="9c34c8cc-b1df-44f6-bea5-dcf7a54ee35f" providerId="ADAL" clId="{19970B13-E101-4117-9908-6E061F982644}" dt="2022-07-14T08:45:09.904" v="6177" actId="790"/>
          <ac:spMkLst>
            <pc:docMk/>
            <pc:sldMk cId="3250581116" sldId="483"/>
            <ac:spMk id="7727" creationId="{F4B53F3F-F83F-4E4A-BA87-2BFAF15031C3}"/>
          </ac:spMkLst>
        </pc:spChg>
        <pc:spChg chg="mod">
          <ac:chgData name="Kolakowski, Artur" userId="9c34c8cc-b1df-44f6-bea5-dcf7a54ee35f" providerId="ADAL" clId="{19970B13-E101-4117-9908-6E061F982644}" dt="2022-07-14T08:45:09.904" v="6178" actId="790"/>
          <ac:spMkLst>
            <pc:docMk/>
            <pc:sldMk cId="3250581116" sldId="483"/>
            <ac:spMk id="7728" creationId="{F731D2BF-107F-499A-A268-0B7DACB4A027}"/>
          </ac:spMkLst>
        </pc:spChg>
        <pc:spChg chg="mod">
          <ac:chgData name="Kolakowski, Artur" userId="9c34c8cc-b1df-44f6-bea5-dcf7a54ee35f" providerId="ADAL" clId="{19970B13-E101-4117-9908-6E061F982644}" dt="2022-07-14T08:45:09.904" v="6179" actId="790"/>
          <ac:spMkLst>
            <pc:docMk/>
            <pc:sldMk cId="3250581116" sldId="483"/>
            <ac:spMk id="7729" creationId="{4D65BDC0-50F5-4827-9CB8-E24CF87C94F3}"/>
          </ac:spMkLst>
        </pc:spChg>
        <pc:spChg chg="mod">
          <ac:chgData name="Kolakowski, Artur" userId="9c34c8cc-b1df-44f6-bea5-dcf7a54ee35f" providerId="ADAL" clId="{19970B13-E101-4117-9908-6E061F982644}" dt="2022-07-14T08:45:09.904" v="6180" actId="790"/>
          <ac:spMkLst>
            <pc:docMk/>
            <pc:sldMk cId="3250581116" sldId="483"/>
            <ac:spMk id="7730" creationId="{EB79D240-F4BC-4CE8-BA6D-A21F339D5F44}"/>
          </ac:spMkLst>
        </pc:spChg>
        <pc:spChg chg="mod">
          <ac:chgData name="Kolakowski, Artur" userId="9c34c8cc-b1df-44f6-bea5-dcf7a54ee35f" providerId="ADAL" clId="{19970B13-E101-4117-9908-6E061F982644}" dt="2022-07-14T08:45:09.904" v="6181" actId="790"/>
          <ac:spMkLst>
            <pc:docMk/>
            <pc:sldMk cId="3250581116" sldId="483"/>
            <ac:spMk id="7731" creationId="{BC115494-22BD-443E-BBCC-6AA283E24D84}"/>
          </ac:spMkLst>
        </pc:spChg>
        <pc:spChg chg="mod">
          <ac:chgData name="Kolakowski, Artur" userId="9c34c8cc-b1df-44f6-bea5-dcf7a54ee35f" providerId="ADAL" clId="{19970B13-E101-4117-9908-6E061F982644}" dt="2022-07-14T08:45:09.912" v="6182" actId="790"/>
          <ac:spMkLst>
            <pc:docMk/>
            <pc:sldMk cId="3250581116" sldId="483"/>
            <ac:spMk id="7732" creationId="{40C3F546-2426-4B27-9A79-873243FEA8CF}"/>
          </ac:spMkLst>
        </pc:spChg>
        <pc:spChg chg="mod">
          <ac:chgData name="Kolakowski, Artur" userId="9c34c8cc-b1df-44f6-bea5-dcf7a54ee35f" providerId="ADAL" clId="{19970B13-E101-4117-9908-6E061F982644}" dt="2022-07-14T08:45:09.914" v="6183" actId="790"/>
          <ac:spMkLst>
            <pc:docMk/>
            <pc:sldMk cId="3250581116" sldId="483"/>
            <ac:spMk id="7733" creationId="{28CB275D-533F-41C0-B1BE-97DC77F6F125}"/>
          </ac:spMkLst>
        </pc:spChg>
        <pc:spChg chg="mod">
          <ac:chgData name="Kolakowski, Artur" userId="9c34c8cc-b1df-44f6-bea5-dcf7a54ee35f" providerId="ADAL" clId="{19970B13-E101-4117-9908-6E061F982644}" dt="2022-07-14T08:45:09.914" v="6184" actId="790"/>
          <ac:spMkLst>
            <pc:docMk/>
            <pc:sldMk cId="3250581116" sldId="483"/>
            <ac:spMk id="7734" creationId="{93A4DE50-87A4-464D-B6E8-E3825E6D11F5}"/>
          </ac:spMkLst>
        </pc:spChg>
        <pc:spChg chg="mod">
          <ac:chgData name="Kolakowski, Artur" userId="9c34c8cc-b1df-44f6-bea5-dcf7a54ee35f" providerId="ADAL" clId="{19970B13-E101-4117-9908-6E061F982644}" dt="2022-07-14T08:45:09.914" v="6185" actId="790"/>
          <ac:spMkLst>
            <pc:docMk/>
            <pc:sldMk cId="3250581116" sldId="483"/>
            <ac:spMk id="7735" creationId="{0258BE63-2EAC-4C7F-9801-539503BCFE2D}"/>
          </ac:spMkLst>
        </pc:spChg>
        <pc:spChg chg="mod">
          <ac:chgData name="Kolakowski, Artur" userId="9c34c8cc-b1df-44f6-bea5-dcf7a54ee35f" providerId="ADAL" clId="{19970B13-E101-4117-9908-6E061F982644}" dt="2022-07-14T08:45:09.914" v="6186" actId="790"/>
          <ac:spMkLst>
            <pc:docMk/>
            <pc:sldMk cId="3250581116" sldId="483"/>
            <ac:spMk id="7736" creationId="{86C3E6E1-59CF-4722-85B9-8C28D336CC6C}"/>
          </ac:spMkLst>
        </pc:spChg>
        <pc:spChg chg="mod">
          <ac:chgData name="Kolakowski, Artur" userId="9c34c8cc-b1df-44f6-bea5-dcf7a54ee35f" providerId="ADAL" clId="{19970B13-E101-4117-9908-6E061F982644}" dt="2022-07-14T08:45:09.922" v="6187" actId="790"/>
          <ac:spMkLst>
            <pc:docMk/>
            <pc:sldMk cId="3250581116" sldId="483"/>
            <ac:spMk id="7737" creationId="{2B613EF0-A2ED-45FD-B45C-8DC58B1FFB95}"/>
          </ac:spMkLst>
        </pc:spChg>
        <pc:spChg chg="mod">
          <ac:chgData name="Kolakowski, Artur" userId="9c34c8cc-b1df-44f6-bea5-dcf7a54ee35f" providerId="ADAL" clId="{19970B13-E101-4117-9908-6E061F982644}" dt="2022-07-14T08:45:09.924" v="6188" actId="790"/>
          <ac:spMkLst>
            <pc:docMk/>
            <pc:sldMk cId="3250581116" sldId="483"/>
            <ac:spMk id="7738" creationId="{5A2DC9A5-018D-4565-A581-A42E3DAFA700}"/>
          </ac:spMkLst>
        </pc:spChg>
        <pc:spChg chg="mod">
          <ac:chgData name="Kolakowski, Artur" userId="9c34c8cc-b1df-44f6-bea5-dcf7a54ee35f" providerId="ADAL" clId="{19970B13-E101-4117-9908-6E061F982644}" dt="2022-07-14T08:45:09.924" v="6189" actId="790"/>
          <ac:spMkLst>
            <pc:docMk/>
            <pc:sldMk cId="3250581116" sldId="483"/>
            <ac:spMk id="7739" creationId="{C393F9D2-17B7-4A0C-92C3-87D6D321DF55}"/>
          </ac:spMkLst>
        </pc:spChg>
        <pc:spChg chg="mod">
          <ac:chgData name="Kolakowski, Artur" userId="9c34c8cc-b1df-44f6-bea5-dcf7a54ee35f" providerId="ADAL" clId="{19970B13-E101-4117-9908-6E061F982644}" dt="2022-07-14T08:45:09.924" v="6190" actId="790"/>
          <ac:spMkLst>
            <pc:docMk/>
            <pc:sldMk cId="3250581116" sldId="483"/>
            <ac:spMk id="7740" creationId="{1B27CB5E-2EDA-4D35-AA10-A9934C83915A}"/>
          </ac:spMkLst>
        </pc:spChg>
        <pc:spChg chg="mod">
          <ac:chgData name="Kolakowski, Artur" userId="9c34c8cc-b1df-44f6-bea5-dcf7a54ee35f" providerId="ADAL" clId="{19970B13-E101-4117-9908-6E061F982644}" dt="2022-07-14T08:45:09.924" v="6191" actId="790"/>
          <ac:spMkLst>
            <pc:docMk/>
            <pc:sldMk cId="3250581116" sldId="483"/>
            <ac:spMk id="7741" creationId="{4E7BBE2E-0987-4776-97DC-800A1762F899}"/>
          </ac:spMkLst>
        </pc:spChg>
        <pc:spChg chg="mod">
          <ac:chgData name="Kolakowski, Artur" userId="9c34c8cc-b1df-44f6-bea5-dcf7a54ee35f" providerId="ADAL" clId="{19970B13-E101-4117-9908-6E061F982644}" dt="2022-07-14T08:45:09.924" v="6192" actId="790"/>
          <ac:spMkLst>
            <pc:docMk/>
            <pc:sldMk cId="3250581116" sldId="483"/>
            <ac:spMk id="7742" creationId="{A115BAC5-18D5-4D7B-AC21-5F0EF8E89B5B}"/>
          </ac:spMkLst>
        </pc:spChg>
        <pc:spChg chg="mod">
          <ac:chgData name="Kolakowski, Artur" userId="9c34c8cc-b1df-44f6-bea5-dcf7a54ee35f" providerId="ADAL" clId="{19970B13-E101-4117-9908-6E061F982644}" dt="2022-07-14T08:45:09.932" v="6193" actId="790"/>
          <ac:spMkLst>
            <pc:docMk/>
            <pc:sldMk cId="3250581116" sldId="483"/>
            <ac:spMk id="7743" creationId="{8D4EB914-4C26-4D62-9E22-D9E73A12C71C}"/>
          </ac:spMkLst>
        </pc:spChg>
        <pc:spChg chg="mod">
          <ac:chgData name="Kolakowski, Artur" userId="9c34c8cc-b1df-44f6-bea5-dcf7a54ee35f" providerId="ADAL" clId="{19970B13-E101-4117-9908-6E061F982644}" dt="2022-07-14T08:45:09.934" v="6194" actId="790"/>
          <ac:spMkLst>
            <pc:docMk/>
            <pc:sldMk cId="3250581116" sldId="483"/>
            <ac:spMk id="7744" creationId="{47EEBA89-F940-4083-812B-9FC904631E01}"/>
          </ac:spMkLst>
        </pc:spChg>
        <pc:spChg chg="mod">
          <ac:chgData name="Kolakowski, Artur" userId="9c34c8cc-b1df-44f6-bea5-dcf7a54ee35f" providerId="ADAL" clId="{19970B13-E101-4117-9908-6E061F982644}" dt="2022-07-14T08:45:09.934" v="6195" actId="790"/>
          <ac:spMkLst>
            <pc:docMk/>
            <pc:sldMk cId="3250581116" sldId="483"/>
            <ac:spMk id="7745" creationId="{40F5AA15-F71A-48F7-8A06-DBCC91E5BC06}"/>
          </ac:spMkLst>
        </pc:spChg>
        <pc:spChg chg="mod">
          <ac:chgData name="Kolakowski, Artur" userId="9c34c8cc-b1df-44f6-bea5-dcf7a54ee35f" providerId="ADAL" clId="{19970B13-E101-4117-9908-6E061F982644}" dt="2022-07-14T08:45:09.934" v="6196" actId="790"/>
          <ac:spMkLst>
            <pc:docMk/>
            <pc:sldMk cId="3250581116" sldId="483"/>
            <ac:spMk id="7746" creationId="{25575114-1F5A-4D01-AD37-1D707A77E184}"/>
          </ac:spMkLst>
        </pc:spChg>
        <pc:spChg chg="mod">
          <ac:chgData name="Kolakowski, Artur" userId="9c34c8cc-b1df-44f6-bea5-dcf7a54ee35f" providerId="ADAL" clId="{19970B13-E101-4117-9908-6E061F982644}" dt="2022-07-14T08:45:09.934" v="6197" actId="790"/>
          <ac:spMkLst>
            <pc:docMk/>
            <pc:sldMk cId="3250581116" sldId="483"/>
            <ac:spMk id="7747" creationId="{54D0EF5D-37EC-4CDF-A1EC-6ED16E1F7630}"/>
          </ac:spMkLst>
        </pc:spChg>
        <pc:spChg chg="mod">
          <ac:chgData name="Kolakowski, Artur" userId="9c34c8cc-b1df-44f6-bea5-dcf7a54ee35f" providerId="ADAL" clId="{19970B13-E101-4117-9908-6E061F982644}" dt="2022-07-14T08:45:09.934" v="6198" actId="790"/>
          <ac:spMkLst>
            <pc:docMk/>
            <pc:sldMk cId="3250581116" sldId="483"/>
            <ac:spMk id="7748" creationId="{530E3E71-4796-4C66-88BB-4A37D204AE8D}"/>
          </ac:spMkLst>
        </pc:spChg>
        <pc:spChg chg="mod">
          <ac:chgData name="Kolakowski, Artur" userId="9c34c8cc-b1df-44f6-bea5-dcf7a54ee35f" providerId="ADAL" clId="{19970B13-E101-4117-9908-6E061F982644}" dt="2022-07-14T08:45:09.943" v="6199" actId="790"/>
          <ac:spMkLst>
            <pc:docMk/>
            <pc:sldMk cId="3250581116" sldId="483"/>
            <ac:spMk id="7749" creationId="{EB9A947A-1B3A-4BFD-AB41-03155553E2EF}"/>
          </ac:spMkLst>
        </pc:spChg>
        <pc:spChg chg="mod">
          <ac:chgData name="Kolakowski, Artur" userId="9c34c8cc-b1df-44f6-bea5-dcf7a54ee35f" providerId="ADAL" clId="{19970B13-E101-4117-9908-6E061F982644}" dt="2022-07-14T08:45:09.943" v="6200" actId="790"/>
          <ac:spMkLst>
            <pc:docMk/>
            <pc:sldMk cId="3250581116" sldId="483"/>
            <ac:spMk id="7750" creationId="{C1AC3F7B-4C43-497A-BC0A-1FE45B0B0741}"/>
          </ac:spMkLst>
        </pc:spChg>
        <pc:spChg chg="mod">
          <ac:chgData name="Kolakowski, Artur" userId="9c34c8cc-b1df-44f6-bea5-dcf7a54ee35f" providerId="ADAL" clId="{19970B13-E101-4117-9908-6E061F982644}" dt="2022-07-14T08:45:09.945" v="6201" actId="790"/>
          <ac:spMkLst>
            <pc:docMk/>
            <pc:sldMk cId="3250581116" sldId="483"/>
            <ac:spMk id="7751" creationId="{AF4D549C-789E-4EF4-B11E-A76B1110B531}"/>
          </ac:spMkLst>
        </pc:spChg>
        <pc:spChg chg="mod">
          <ac:chgData name="Kolakowski, Artur" userId="9c34c8cc-b1df-44f6-bea5-dcf7a54ee35f" providerId="ADAL" clId="{19970B13-E101-4117-9908-6E061F982644}" dt="2022-07-14T08:45:09.945" v="6202" actId="790"/>
          <ac:spMkLst>
            <pc:docMk/>
            <pc:sldMk cId="3250581116" sldId="483"/>
            <ac:spMk id="7752" creationId="{6AED6041-E27B-4E92-AA64-C5DA06ED58B3}"/>
          </ac:spMkLst>
        </pc:spChg>
        <pc:spChg chg="mod">
          <ac:chgData name="Kolakowski, Artur" userId="9c34c8cc-b1df-44f6-bea5-dcf7a54ee35f" providerId="ADAL" clId="{19970B13-E101-4117-9908-6E061F982644}" dt="2022-07-14T08:45:09.945" v="6203" actId="790"/>
          <ac:spMkLst>
            <pc:docMk/>
            <pc:sldMk cId="3250581116" sldId="483"/>
            <ac:spMk id="7753" creationId="{4B16761B-024B-440D-BFFB-68536649B928}"/>
          </ac:spMkLst>
        </pc:spChg>
        <pc:spChg chg="mod">
          <ac:chgData name="Kolakowski, Artur" userId="9c34c8cc-b1df-44f6-bea5-dcf7a54ee35f" providerId="ADAL" clId="{19970B13-E101-4117-9908-6E061F982644}" dt="2022-07-14T08:45:09.945" v="6204" actId="790"/>
          <ac:spMkLst>
            <pc:docMk/>
            <pc:sldMk cId="3250581116" sldId="483"/>
            <ac:spMk id="7754" creationId="{D8697DCF-413E-4E1B-8FDB-2598223AF5DC}"/>
          </ac:spMkLst>
        </pc:spChg>
        <pc:spChg chg="mod">
          <ac:chgData name="Kolakowski, Artur" userId="9c34c8cc-b1df-44f6-bea5-dcf7a54ee35f" providerId="ADAL" clId="{19970B13-E101-4117-9908-6E061F982644}" dt="2022-07-14T08:45:09.945" v="6205" actId="790"/>
          <ac:spMkLst>
            <pc:docMk/>
            <pc:sldMk cId="3250581116" sldId="483"/>
            <ac:spMk id="7755" creationId="{5BDABE73-8C77-4DB5-8EC7-097B3971A4B1}"/>
          </ac:spMkLst>
        </pc:spChg>
        <pc:spChg chg="mod">
          <ac:chgData name="Kolakowski, Artur" userId="9c34c8cc-b1df-44f6-bea5-dcf7a54ee35f" providerId="ADAL" clId="{19970B13-E101-4117-9908-6E061F982644}" dt="2022-07-14T08:45:09.953" v="6206" actId="790"/>
          <ac:spMkLst>
            <pc:docMk/>
            <pc:sldMk cId="3250581116" sldId="483"/>
            <ac:spMk id="7756" creationId="{1A91A4A2-6ECC-4B9B-B746-515ED8225498}"/>
          </ac:spMkLst>
        </pc:spChg>
        <pc:spChg chg="mod">
          <ac:chgData name="Kolakowski, Artur" userId="9c34c8cc-b1df-44f6-bea5-dcf7a54ee35f" providerId="ADAL" clId="{19970B13-E101-4117-9908-6E061F982644}" dt="2022-07-14T08:45:09.955" v="6207" actId="790"/>
          <ac:spMkLst>
            <pc:docMk/>
            <pc:sldMk cId="3250581116" sldId="483"/>
            <ac:spMk id="7757" creationId="{0B528CC7-F833-4AAC-AAEE-1FA8C811EDDE}"/>
          </ac:spMkLst>
        </pc:spChg>
        <pc:spChg chg="mod">
          <ac:chgData name="Kolakowski, Artur" userId="9c34c8cc-b1df-44f6-bea5-dcf7a54ee35f" providerId="ADAL" clId="{19970B13-E101-4117-9908-6E061F982644}" dt="2022-07-14T08:45:09.955" v="6208" actId="790"/>
          <ac:spMkLst>
            <pc:docMk/>
            <pc:sldMk cId="3250581116" sldId="483"/>
            <ac:spMk id="7758" creationId="{1E122F93-8453-49D0-B998-171F6F6DBE26}"/>
          </ac:spMkLst>
        </pc:spChg>
        <pc:spChg chg="mod">
          <ac:chgData name="Kolakowski, Artur" userId="9c34c8cc-b1df-44f6-bea5-dcf7a54ee35f" providerId="ADAL" clId="{19970B13-E101-4117-9908-6E061F982644}" dt="2022-07-14T08:45:09.955" v="6209" actId="790"/>
          <ac:spMkLst>
            <pc:docMk/>
            <pc:sldMk cId="3250581116" sldId="483"/>
            <ac:spMk id="7759" creationId="{A1EB08E5-FF1C-491E-A691-6F2648DDB255}"/>
          </ac:spMkLst>
        </pc:spChg>
        <pc:spChg chg="mod">
          <ac:chgData name="Kolakowski, Artur" userId="9c34c8cc-b1df-44f6-bea5-dcf7a54ee35f" providerId="ADAL" clId="{19970B13-E101-4117-9908-6E061F982644}" dt="2022-07-14T08:45:09.955" v="6210" actId="790"/>
          <ac:spMkLst>
            <pc:docMk/>
            <pc:sldMk cId="3250581116" sldId="483"/>
            <ac:spMk id="7760" creationId="{FA30F510-EA9B-48AB-B0AD-8585522285CA}"/>
          </ac:spMkLst>
        </pc:spChg>
        <pc:spChg chg="mod">
          <ac:chgData name="Kolakowski, Artur" userId="9c34c8cc-b1df-44f6-bea5-dcf7a54ee35f" providerId="ADAL" clId="{19970B13-E101-4117-9908-6E061F982644}" dt="2022-07-14T08:45:09.955" v="6211" actId="790"/>
          <ac:spMkLst>
            <pc:docMk/>
            <pc:sldMk cId="3250581116" sldId="483"/>
            <ac:spMk id="7761" creationId="{AE5933A1-081F-44B8-A154-C11AC858D332}"/>
          </ac:spMkLst>
        </pc:spChg>
        <pc:spChg chg="mod">
          <ac:chgData name="Kolakowski, Artur" userId="9c34c8cc-b1df-44f6-bea5-dcf7a54ee35f" providerId="ADAL" clId="{19970B13-E101-4117-9908-6E061F982644}" dt="2022-07-14T08:45:09.963" v="6212" actId="790"/>
          <ac:spMkLst>
            <pc:docMk/>
            <pc:sldMk cId="3250581116" sldId="483"/>
            <ac:spMk id="7762" creationId="{250D1447-8EA2-4CB7-9200-4023652BDAEA}"/>
          </ac:spMkLst>
        </pc:spChg>
        <pc:spChg chg="mod">
          <ac:chgData name="Kolakowski, Artur" userId="9c34c8cc-b1df-44f6-bea5-dcf7a54ee35f" providerId="ADAL" clId="{19970B13-E101-4117-9908-6E061F982644}" dt="2022-07-14T08:45:09.965" v="6213" actId="790"/>
          <ac:spMkLst>
            <pc:docMk/>
            <pc:sldMk cId="3250581116" sldId="483"/>
            <ac:spMk id="7763" creationId="{2E06D001-8810-4283-A426-16A15441A5DB}"/>
          </ac:spMkLst>
        </pc:spChg>
        <pc:spChg chg="mod">
          <ac:chgData name="Kolakowski, Artur" userId="9c34c8cc-b1df-44f6-bea5-dcf7a54ee35f" providerId="ADAL" clId="{19970B13-E101-4117-9908-6E061F982644}" dt="2022-07-14T08:45:09.965" v="6214" actId="790"/>
          <ac:spMkLst>
            <pc:docMk/>
            <pc:sldMk cId="3250581116" sldId="483"/>
            <ac:spMk id="7764" creationId="{6A156784-5143-45D0-ACDE-05DAE2968AB8}"/>
          </ac:spMkLst>
        </pc:spChg>
        <pc:spChg chg="mod">
          <ac:chgData name="Kolakowski, Artur" userId="9c34c8cc-b1df-44f6-bea5-dcf7a54ee35f" providerId="ADAL" clId="{19970B13-E101-4117-9908-6E061F982644}" dt="2022-07-14T08:45:09.965" v="6215" actId="790"/>
          <ac:spMkLst>
            <pc:docMk/>
            <pc:sldMk cId="3250581116" sldId="483"/>
            <ac:spMk id="7765" creationId="{2315F62C-BA41-43D9-9498-59253695F204}"/>
          </ac:spMkLst>
        </pc:spChg>
        <pc:spChg chg="mod">
          <ac:chgData name="Kolakowski, Artur" userId="9c34c8cc-b1df-44f6-bea5-dcf7a54ee35f" providerId="ADAL" clId="{19970B13-E101-4117-9908-6E061F982644}" dt="2022-07-14T08:45:09.965" v="6216" actId="790"/>
          <ac:spMkLst>
            <pc:docMk/>
            <pc:sldMk cId="3250581116" sldId="483"/>
            <ac:spMk id="7766" creationId="{F526944B-BE44-42B5-AD21-ADE0A51A5541}"/>
          </ac:spMkLst>
        </pc:spChg>
        <pc:spChg chg="mod">
          <ac:chgData name="Kolakowski, Artur" userId="9c34c8cc-b1df-44f6-bea5-dcf7a54ee35f" providerId="ADAL" clId="{19970B13-E101-4117-9908-6E061F982644}" dt="2022-07-14T08:45:09.965" v="6217" actId="790"/>
          <ac:spMkLst>
            <pc:docMk/>
            <pc:sldMk cId="3250581116" sldId="483"/>
            <ac:spMk id="7767" creationId="{2B47F0C3-D6AD-4880-B677-8CB5C66A0D06}"/>
          </ac:spMkLst>
        </pc:spChg>
        <pc:spChg chg="mod">
          <ac:chgData name="Kolakowski, Artur" userId="9c34c8cc-b1df-44f6-bea5-dcf7a54ee35f" providerId="ADAL" clId="{19970B13-E101-4117-9908-6E061F982644}" dt="2022-07-14T08:45:09.973" v="6218" actId="790"/>
          <ac:spMkLst>
            <pc:docMk/>
            <pc:sldMk cId="3250581116" sldId="483"/>
            <ac:spMk id="7768" creationId="{A37D52F4-8A44-4DFE-A92E-62CEAB56A81A}"/>
          </ac:spMkLst>
        </pc:spChg>
        <pc:spChg chg="mod">
          <ac:chgData name="Kolakowski, Artur" userId="9c34c8cc-b1df-44f6-bea5-dcf7a54ee35f" providerId="ADAL" clId="{19970B13-E101-4117-9908-6E061F982644}" dt="2022-07-14T08:45:09.975" v="6219" actId="790"/>
          <ac:spMkLst>
            <pc:docMk/>
            <pc:sldMk cId="3250581116" sldId="483"/>
            <ac:spMk id="7769" creationId="{C8EBB901-7A0B-49F9-B7F2-CB78C0185DBE}"/>
          </ac:spMkLst>
        </pc:spChg>
        <pc:spChg chg="mod">
          <ac:chgData name="Kolakowski, Artur" userId="9c34c8cc-b1df-44f6-bea5-dcf7a54ee35f" providerId="ADAL" clId="{19970B13-E101-4117-9908-6E061F982644}" dt="2022-07-14T08:45:09.975" v="6220" actId="790"/>
          <ac:spMkLst>
            <pc:docMk/>
            <pc:sldMk cId="3250581116" sldId="483"/>
            <ac:spMk id="7770" creationId="{AAE16E2E-4B04-40A9-80FC-9F050D94183A}"/>
          </ac:spMkLst>
        </pc:spChg>
        <pc:spChg chg="mod">
          <ac:chgData name="Kolakowski, Artur" userId="9c34c8cc-b1df-44f6-bea5-dcf7a54ee35f" providerId="ADAL" clId="{19970B13-E101-4117-9908-6E061F982644}" dt="2022-07-14T08:45:09.975" v="6221" actId="790"/>
          <ac:spMkLst>
            <pc:docMk/>
            <pc:sldMk cId="3250581116" sldId="483"/>
            <ac:spMk id="7771" creationId="{7DF12A38-641F-493B-9DC4-588EEB2D359F}"/>
          </ac:spMkLst>
        </pc:spChg>
        <pc:spChg chg="mod">
          <ac:chgData name="Kolakowski, Artur" userId="9c34c8cc-b1df-44f6-bea5-dcf7a54ee35f" providerId="ADAL" clId="{19970B13-E101-4117-9908-6E061F982644}" dt="2022-07-14T08:45:09.975" v="6222" actId="790"/>
          <ac:spMkLst>
            <pc:docMk/>
            <pc:sldMk cId="3250581116" sldId="483"/>
            <ac:spMk id="7772" creationId="{16961E1A-81D8-41AA-A560-B6EABDF9CC81}"/>
          </ac:spMkLst>
        </pc:spChg>
        <pc:spChg chg="mod">
          <ac:chgData name="Kolakowski, Artur" userId="9c34c8cc-b1df-44f6-bea5-dcf7a54ee35f" providerId="ADAL" clId="{19970B13-E101-4117-9908-6E061F982644}" dt="2022-07-14T08:45:09.983" v="6223" actId="790"/>
          <ac:spMkLst>
            <pc:docMk/>
            <pc:sldMk cId="3250581116" sldId="483"/>
            <ac:spMk id="7773" creationId="{03949547-05C5-4FE9-9CAF-C80994192BDC}"/>
          </ac:spMkLst>
        </pc:spChg>
        <pc:spChg chg="mod">
          <ac:chgData name="Kolakowski, Artur" userId="9c34c8cc-b1df-44f6-bea5-dcf7a54ee35f" providerId="ADAL" clId="{19970B13-E101-4117-9908-6E061F982644}" dt="2022-07-14T08:45:09.985" v="6224" actId="790"/>
          <ac:spMkLst>
            <pc:docMk/>
            <pc:sldMk cId="3250581116" sldId="483"/>
            <ac:spMk id="7774" creationId="{ADA1D5DF-9AD0-4D9F-98AE-0EFFE1F31C31}"/>
          </ac:spMkLst>
        </pc:spChg>
        <pc:spChg chg="mod">
          <ac:chgData name="Kolakowski, Artur" userId="9c34c8cc-b1df-44f6-bea5-dcf7a54ee35f" providerId="ADAL" clId="{19970B13-E101-4117-9908-6E061F982644}" dt="2022-07-14T08:45:09.985" v="6225" actId="790"/>
          <ac:spMkLst>
            <pc:docMk/>
            <pc:sldMk cId="3250581116" sldId="483"/>
            <ac:spMk id="7775" creationId="{7137ACC6-B8F5-4594-A84A-06787DD5F472}"/>
          </ac:spMkLst>
        </pc:spChg>
        <pc:spChg chg="mod">
          <ac:chgData name="Kolakowski, Artur" userId="9c34c8cc-b1df-44f6-bea5-dcf7a54ee35f" providerId="ADAL" clId="{19970B13-E101-4117-9908-6E061F982644}" dt="2022-07-14T08:45:09.985" v="6226" actId="790"/>
          <ac:spMkLst>
            <pc:docMk/>
            <pc:sldMk cId="3250581116" sldId="483"/>
            <ac:spMk id="7776" creationId="{F2F4B700-FA7B-445F-B4AF-5A64F6060A12}"/>
          </ac:spMkLst>
        </pc:spChg>
        <pc:spChg chg="mod">
          <ac:chgData name="Kolakowski, Artur" userId="9c34c8cc-b1df-44f6-bea5-dcf7a54ee35f" providerId="ADAL" clId="{19970B13-E101-4117-9908-6E061F982644}" dt="2022-07-14T08:45:09.985" v="6227" actId="790"/>
          <ac:spMkLst>
            <pc:docMk/>
            <pc:sldMk cId="3250581116" sldId="483"/>
            <ac:spMk id="7777" creationId="{40708209-CE74-4E35-A62D-A2DCF785226F}"/>
          </ac:spMkLst>
        </pc:spChg>
        <pc:spChg chg="mod">
          <ac:chgData name="Kolakowski, Artur" userId="9c34c8cc-b1df-44f6-bea5-dcf7a54ee35f" providerId="ADAL" clId="{19970B13-E101-4117-9908-6E061F982644}" dt="2022-07-14T08:45:09.985" v="6228" actId="790"/>
          <ac:spMkLst>
            <pc:docMk/>
            <pc:sldMk cId="3250581116" sldId="483"/>
            <ac:spMk id="7778" creationId="{DBF08CE6-F454-4C1E-8093-1158F5ADFED9}"/>
          </ac:spMkLst>
        </pc:spChg>
        <pc:spChg chg="mod">
          <ac:chgData name="Kolakowski, Artur" userId="9c34c8cc-b1df-44f6-bea5-dcf7a54ee35f" providerId="ADAL" clId="{19970B13-E101-4117-9908-6E061F982644}" dt="2022-07-14T08:45:09.994" v="6229" actId="790"/>
          <ac:spMkLst>
            <pc:docMk/>
            <pc:sldMk cId="3250581116" sldId="483"/>
            <ac:spMk id="7779" creationId="{0B84F032-DF5C-41A6-BB4D-DF39E4C727E9}"/>
          </ac:spMkLst>
        </pc:spChg>
        <pc:spChg chg="mod">
          <ac:chgData name="Kolakowski, Artur" userId="9c34c8cc-b1df-44f6-bea5-dcf7a54ee35f" providerId="ADAL" clId="{19970B13-E101-4117-9908-6E061F982644}" dt="2022-07-14T08:45:09.994" v="6230" actId="790"/>
          <ac:spMkLst>
            <pc:docMk/>
            <pc:sldMk cId="3250581116" sldId="483"/>
            <ac:spMk id="7780" creationId="{C98C5D7F-729A-4EE4-80C4-4E335C72136C}"/>
          </ac:spMkLst>
        </pc:spChg>
        <pc:spChg chg="mod">
          <ac:chgData name="Kolakowski, Artur" userId="9c34c8cc-b1df-44f6-bea5-dcf7a54ee35f" providerId="ADAL" clId="{19970B13-E101-4117-9908-6E061F982644}" dt="2022-07-14T08:45:09.996" v="6231" actId="790"/>
          <ac:spMkLst>
            <pc:docMk/>
            <pc:sldMk cId="3250581116" sldId="483"/>
            <ac:spMk id="7781" creationId="{0188C423-BD39-46C8-B99A-EC815C744B7C}"/>
          </ac:spMkLst>
        </pc:spChg>
        <pc:spChg chg="mod">
          <ac:chgData name="Kolakowski, Artur" userId="9c34c8cc-b1df-44f6-bea5-dcf7a54ee35f" providerId="ADAL" clId="{19970B13-E101-4117-9908-6E061F982644}" dt="2022-07-14T08:45:09.996" v="6232" actId="790"/>
          <ac:spMkLst>
            <pc:docMk/>
            <pc:sldMk cId="3250581116" sldId="483"/>
            <ac:spMk id="7782" creationId="{AE69E349-A095-4E75-9CA3-BFB1CBFC0C3B}"/>
          </ac:spMkLst>
        </pc:spChg>
        <pc:spChg chg="mod">
          <ac:chgData name="Kolakowski, Artur" userId="9c34c8cc-b1df-44f6-bea5-dcf7a54ee35f" providerId="ADAL" clId="{19970B13-E101-4117-9908-6E061F982644}" dt="2022-07-14T08:45:09.996" v="6233" actId="790"/>
          <ac:spMkLst>
            <pc:docMk/>
            <pc:sldMk cId="3250581116" sldId="483"/>
            <ac:spMk id="7783" creationId="{9D88DDEF-B82E-4C2B-A484-9E7B38331BD5}"/>
          </ac:spMkLst>
        </pc:spChg>
        <pc:spChg chg="mod">
          <ac:chgData name="Kolakowski, Artur" userId="9c34c8cc-b1df-44f6-bea5-dcf7a54ee35f" providerId="ADAL" clId="{19970B13-E101-4117-9908-6E061F982644}" dt="2022-07-14T08:45:09.996" v="6234" actId="790"/>
          <ac:spMkLst>
            <pc:docMk/>
            <pc:sldMk cId="3250581116" sldId="483"/>
            <ac:spMk id="7784" creationId="{FBC729DB-DB36-4B18-A9A8-17ED30412C1A}"/>
          </ac:spMkLst>
        </pc:spChg>
        <pc:spChg chg="mod">
          <ac:chgData name="Kolakowski, Artur" userId="9c34c8cc-b1df-44f6-bea5-dcf7a54ee35f" providerId="ADAL" clId="{19970B13-E101-4117-9908-6E061F982644}" dt="2022-07-14T08:45:09.996" v="6235" actId="790"/>
          <ac:spMkLst>
            <pc:docMk/>
            <pc:sldMk cId="3250581116" sldId="483"/>
            <ac:spMk id="7785" creationId="{8DD4440F-89EB-4EA2-AB04-753D5E075534}"/>
          </ac:spMkLst>
        </pc:spChg>
        <pc:spChg chg="mod">
          <ac:chgData name="Kolakowski, Artur" userId="9c34c8cc-b1df-44f6-bea5-dcf7a54ee35f" providerId="ADAL" clId="{19970B13-E101-4117-9908-6E061F982644}" dt="2022-07-14T08:45:10.004" v="6236" actId="790"/>
          <ac:spMkLst>
            <pc:docMk/>
            <pc:sldMk cId="3250581116" sldId="483"/>
            <ac:spMk id="7786" creationId="{667A8057-903C-45D5-8192-C8360606DEEC}"/>
          </ac:spMkLst>
        </pc:spChg>
        <pc:spChg chg="mod">
          <ac:chgData name="Kolakowski, Artur" userId="9c34c8cc-b1df-44f6-bea5-dcf7a54ee35f" providerId="ADAL" clId="{19970B13-E101-4117-9908-6E061F982644}" dt="2022-07-14T08:45:10.006" v="6237" actId="790"/>
          <ac:spMkLst>
            <pc:docMk/>
            <pc:sldMk cId="3250581116" sldId="483"/>
            <ac:spMk id="7787" creationId="{39B3D83C-9108-4F7A-95AC-110D413F43A8}"/>
          </ac:spMkLst>
        </pc:spChg>
        <pc:spChg chg="mod">
          <ac:chgData name="Kolakowski, Artur" userId="9c34c8cc-b1df-44f6-bea5-dcf7a54ee35f" providerId="ADAL" clId="{19970B13-E101-4117-9908-6E061F982644}" dt="2022-07-14T08:45:10.006" v="6238" actId="790"/>
          <ac:spMkLst>
            <pc:docMk/>
            <pc:sldMk cId="3250581116" sldId="483"/>
            <ac:spMk id="7788" creationId="{46DFF6D4-2652-4F8E-9914-32C47B06C5A3}"/>
          </ac:spMkLst>
        </pc:spChg>
        <pc:spChg chg="mod">
          <ac:chgData name="Kolakowski, Artur" userId="9c34c8cc-b1df-44f6-bea5-dcf7a54ee35f" providerId="ADAL" clId="{19970B13-E101-4117-9908-6E061F982644}" dt="2022-07-14T08:45:10.006" v="6239" actId="790"/>
          <ac:spMkLst>
            <pc:docMk/>
            <pc:sldMk cId="3250581116" sldId="483"/>
            <ac:spMk id="7789" creationId="{23CF50F8-1715-4AED-8D7C-8A9F93157712}"/>
          </ac:spMkLst>
        </pc:spChg>
        <pc:spChg chg="mod">
          <ac:chgData name="Kolakowski, Artur" userId="9c34c8cc-b1df-44f6-bea5-dcf7a54ee35f" providerId="ADAL" clId="{19970B13-E101-4117-9908-6E061F982644}" dt="2022-07-14T08:45:10.006" v="6240" actId="790"/>
          <ac:spMkLst>
            <pc:docMk/>
            <pc:sldMk cId="3250581116" sldId="483"/>
            <ac:spMk id="7790" creationId="{160BB763-5805-43AE-9407-591EF57D76FE}"/>
          </ac:spMkLst>
        </pc:spChg>
        <pc:spChg chg="mod">
          <ac:chgData name="Kolakowski, Artur" userId="9c34c8cc-b1df-44f6-bea5-dcf7a54ee35f" providerId="ADAL" clId="{19970B13-E101-4117-9908-6E061F982644}" dt="2022-07-14T08:45:10.006" v="6241" actId="790"/>
          <ac:spMkLst>
            <pc:docMk/>
            <pc:sldMk cId="3250581116" sldId="483"/>
            <ac:spMk id="7791" creationId="{F6545502-50DF-432D-A01F-EC598CC2C33D}"/>
          </ac:spMkLst>
        </pc:spChg>
        <pc:spChg chg="mod">
          <ac:chgData name="Kolakowski, Artur" userId="9c34c8cc-b1df-44f6-bea5-dcf7a54ee35f" providerId="ADAL" clId="{19970B13-E101-4117-9908-6E061F982644}" dt="2022-07-14T08:45:10.014" v="6242" actId="790"/>
          <ac:spMkLst>
            <pc:docMk/>
            <pc:sldMk cId="3250581116" sldId="483"/>
            <ac:spMk id="7792" creationId="{4310F958-4013-4BF0-9A52-C3E1C53821A1}"/>
          </ac:spMkLst>
        </pc:spChg>
        <pc:spChg chg="mod">
          <ac:chgData name="Kolakowski, Artur" userId="9c34c8cc-b1df-44f6-bea5-dcf7a54ee35f" providerId="ADAL" clId="{19970B13-E101-4117-9908-6E061F982644}" dt="2022-07-14T08:45:10.016" v="6243" actId="790"/>
          <ac:spMkLst>
            <pc:docMk/>
            <pc:sldMk cId="3250581116" sldId="483"/>
            <ac:spMk id="7793" creationId="{31712440-7229-4279-BD46-9B6DA320A048}"/>
          </ac:spMkLst>
        </pc:spChg>
        <pc:spChg chg="mod">
          <ac:chgData name="Kolakowski, Artur" userId="9c34c8cc-b1df-44f6-bea5-dcf7a54ee35f" providerId="ADAL" clId="{19970B13-E101-4117-9908-6E061F982644}" dt="2022-07-14T08:45:10.016" v="6244" actId="790"/>
          <ac:spMkLst>
            <pc:docMk/>
            <pc:sldMk cId="3250581116" sldId="483"/>
            <ac:spMk id="7794" creationId="{4C3298D8-F10C-46B9-A6BD-6345A4D20C1C}"/>
          </ac:spMkLst>
        </pc:spChg>
        <pc:spChg chg="mod">
          <ac:chgData name="Kolakowski, Artur" userId="9c34c8cc-b1df-44f6-bea5-dcf7a54ee35f" providerId="ADAL" clId="{19970B13-E101-4117-9908-6E061F982644}" dt="2022-07-14T08:45:10.016" v="6245" actId="790"/>
          <ac:spMkLst>
            <pc:docMk/>
            <pc:sldMk cId="3250581116" sldId="483"/>
            <ac:spMk id="7795" creationId="{3BE29E8E-B202-4F2B-A046-5D7B72A94D0F}"/>
          </ac:spMkLst>
        </pc:spChg>
        <pc:spChg chg="mod">
          <ac:chgData name="Kolakowski, Artur" userId="9c34c8cc-b1df-44f6-bea5-dcf7a54ee35f" providerId="ADAL" clId="{19970B13-E101-4117-9908-6E061F982644}" dt="2022-07-14T08:45:10.016" v="6246" actId="790"/>
          <ac:spMkLst>
            <pc:docMk/>
            <pc:sldMk cId="3250581116" sldId="483"/>
            <ac:spMk id="7796" creationId="{67DC5D43-3B05-47B5-8771-23990CA15F54}"/>
          </ac:spMkLst>
        </pc:spChg>
        <pc:spChg chg="mod">
          <ac:chgData name="Kolakowski, Artur" userId="9c34c8cc-b1df-44f6-bea5-dcf7a54ee35f" providerId="ADAL" clId="{19970B13-E101-4117-9908-6E061F982644}" dt="2022-07-14T08:45:10.016" v="6247" actId="790"/>
          <ac:spMkLst>
            <pc:docMk/>
            <pc:sldMk cId="3250581116" sldId="483"/>
            <ac:spMk id="7797" creationId="{A1318E28-6797-45EA-AAA6-6A8FDC16560D}"/>
          </ac:spMkLst>
        </pc:spChg>
        <pc:spChg chg="mod">
          <ac:chgData name="Kolakowski, Artur" userId="9c34c8cc-b1df-44f6-bea5-dcf7a54ee35f" providerId="ADAL" clId="{19970B13-E101-4117-9908-6E061F982644}" dt="2022-07-14T08:45:10.024" v="6248" actId="790"/>
          <ac:spMkLst>
            <pc:docMk/>
            <pc:sldMk cId="3250581116" sldId="483"/>
            <ac:spMk id="7798" creationId="{65EC8814-82FF-4E75-9C70-AE24E8E61DC4}"/>
          </ac:spMkLst>
        </pc:spChg>
        <pc:spChg chg="mod">
          <ac:chgData name="Kolakowski, Artur" userId="9c34c8cc-b1df-44f6-bea5-dcf7a54ee35f" providerId="ADAL" clId="{19970B13-E101-4117-9908-6E061F982644}" dt="2022-07-14T08:45:10.026" v="6249" actId="790"/>
          <ac:spMkLst>
            <pc:docMk/>
            <pc:sldMk cId="3250581116" sldId="483"/>
            <ac:spMk id="7799" creationId="{0CFB0579-9C42-44A9-9AB6-77F9029B63B0}"/>
          </ac:spMkLst>
        </pc:spChg>
        <pc:spChg chg="mod">
          <ac:chgData name="Kolakowski, Artur" userId="9c34c8cc-b1df-44f6-bea5-dcf7a54ee35f" providerId="ADAL" clId="{19970B13-E101-4117-9908-6E061F982644}" dt="2022-07-14T08:45:10.026" v="6250" actId="790"/>
          <ac:spMkLst>
            <pc:docMk/>
            <pc:sldMk cId="3250581116" sldId="483"/>
            <ac:spMk id="7800" creationId="{7E70C012-97B2-442D-8370-C70FBCD75A5A}"/>
          </ac:spMkLst>
        </pc:spChg>
        <pc:spChg chg="mod">
          <ac:chgData name="Kolakowski, Artur" userId="9c34c8cc-b1df-44f6-bea5-dcf7a54ee35f" providerId="ADAL" clId="{19970B13-E101-4117-9908-6E061F982644}" dt="2022-07-14T08:45:10.026" v="6251" actId="790"/>
          <ac:spMkLst>
            <pc:docMk/>
            <pc:sldMk cId="3250581116" sldId="483"/>
            <ac:spMk id="7801" creationId="{B90D3E0E-A0E7-4944-B47F-5DAFC62E27AF}"/>
          </ac:spMkLst>
        </pc:spChg>
        <pc:spChg chg="mod">
          <ac:chgData name="Kolakowski, Artur" userId="9c34c8cc-b1df-44f6-bea5-dcf7a54ee35f" providerId="ADAL" clId="{19970B13-E101-4117-9908-6E061F982644}" dt="2022-07-14T08:45:10.026" v="6252" actId="790"/>
          <ac:spMkLst>
            <pc:docMk/>
            <pc:sldMk cId="3250581116" sldId="483"/>
            <ac:spMk id="7802" creationId="{18987F71-9CBE-498B-8DA8-900B47CCC0BE}"/>
          </ac:spMkLst>
        </pc:spChg>
        <pc:spChg chg="mod">
          <ac:chgData name="Kolakowski, Artur" userId="9c34c8cc-b1df-44f6-bea5-dcf7a54ee35f" providerId="ADAL" clId="{19970B13-E101-4117-9908-6E061F982644}" dt="2022-07-14T08:45:10.026" v="6253" actId="790"/>
          <ac:spMkLst>
            <pc:docMk/>
            <pc:sldMk cId="3250581116" sldId="483"/>
            <ac:spMk id="7803" creationId="{F3CDA028-7BA6-448A-BDE0-BED268CC47A3}"/>
          </ac:spMkLst>
        </pc:spChg>
        <pc:spChg chg="mod">
          <ac:chgData name="Kolakowski, Artur" userId="9c34c8cc-b1df-44f6-bea5-dcf7a54ee35f" providerId="ADAL" clId="{19970B13-E101-4117-9908-6E061F982644}" dt="2022-07-14T08:45:10.034" v="6254" actId="790"/>
          <ac:spMkLst>
            <pc:docMk/>
            <pc:sldMk cId="3250581116" sldId="483"/>
            <ac:spMk id="7804" creationId="{693B6149-8AA2-42B1-A23A-FC6B8AEC101E}"/>
          </ac:spMkLst>
        </pc:spChg>
        <pc:spChg chg="mod">
          <ac:chgData name="Kolakowski, Artur" userId="9c34c8cc-b1df-44f6-bea5-dcf7a54ee35f" providerId="ADAL" clId="{19970B13-E101-4117-9908-6E061F982644}" dt="2022-07-14T08:45:10.037" v="6255" actId="790"/>
          <ac:spMkLst>
            <pc:docMk/>
            <pc:sldMk cId="3250581116" sldId="483"/>
            <ac:spMk id="7805" creationId="{902ADBCB-975E-4218-A0BA-45FA3B482301}"/>
          </ac:spMkLst>
        </pc:spChg>
        <pc:spChg chg="mod">
          <ac:chgData name="Kolakowski, Artur" userId="9c34c8cc-b1df-44f6-bea5-dcf7a54ee35f" providerId="ADAL" clId="{19970B13-E101-4117-9908-6E061F982644}" dt="2022-07-14T08:45:10.037" v="6256" actId="790"/>
          <ac:spMkLst>
            <pc:docMk/>
            <pc:sldMk cId="3250581116" sldId="483"/>
            <ac:spMk id="7806" creationId="{E88052EE-9D63-4E05-BB90-A8C79F30BF11}"/>
          </ac:spMkLst>
        </pc:spChg>
        <pc:spChg chg="mod">
          <ac:chgData name="Kolakowski, Artur" userId="9c34c8cc-b1df-44f6-bea5-dcf7a54ee35f" providerId="ADAL" clId="{19970B13-E101-4117-9908-6E061F982644}" dt="2022-07-14T08:45:10.037" v="6257" actId="790"/>
          <ac:spMkLst>
            <pc:docMk/>
            <pc:sldMk cId="3250581116" sldId="483"/>
            <ac:spMk id="7807" creationId="{C7232BB6-B425-4B33-A612-F611A41A490B}"/>
          </ac:spMkLst>
        </pc:spChg>
        <pc:spChg chg="mod">
          <ac:chgData name="Kolakowski, Artur" userId="9c34c8cc-b1df-44f6-bea5-dcf7a54ee35f" providerId="ADAL" clId="{19970B13-E101-4117-9908-6E061F982644}" dt="2022-07-14T08:45:10.037" v="6258" actId="790"/>
          <ac:spMkLst>
            <pc:docMk/>
            <pc:sldMk cId="3250581116" sldId="483"/>
            <ac:spMk id="7808" creationId="{FEB60256-410F-4188-B511-5AA8920C5911}"/>
          </ac:spMkLst>
        </pc:spChg>
        <pc:spChg chg="mod">
          <ac:chgData name="Kolakowski, Artur" userId="9c34c8cc-b1df-44f6-bea5-dcf7a54ee35f" providerId="ADAL" clId="{19970B13-E101-4117-9908-6E061F982644}" dt="2022-07-14T08:45:10.037" v="6259" actId="790"/>
          <ac:spMkLst>
            <pc:docMk/>
            <pc:sldMk cId="3250581116" sldId="483"/>
            <ac:spMk id="7809" creationId="{C7202447-2902-4A0A-8215-A114CEC3980A}"/>
          </ac:spMkLst>
        </pc:spChg>
        <pc:spChg chg="mod">
          <ac:chgData name="Kolakowski, Artur" userId="9c34c8cc-b1df-44f6-bea5-dcf7a54ee35f" providerId="ADAL" clId="{19970B13-E101-4117-9908-6E061F982644}" dt="2022-07-14T08:45:10.045" v="6260" actId="790"/>
          <ac:spMkLst>
            <pc:docMk/>
            <pc:sldMk cId="3250581116" sldId="483"/>
            <ac:spMk id="7810" creationId="{7480DDE9-DF11-4E15-8453-9FC9E944147E}"/>
          </ac:spMkLst>
        </pc:spChg>
        <pc:spChg chg="mod">
          <ac:chgData name="Kolakowski, Artur" userId="9c34c8cc-b1df-44f6-bea5-dcf7a54ee35f" providerId="ADAL" clId="{19970B13-E101-4117-9908-6E061F982644}" dt="2022-07-14T08:45:10.047" v="6261" actId="790"/>
          <ac:spMkLst>
            <pc:docMk/>
            <pc:sldMk cId="3250581116" sldId="483"/>
            <ac:spMk id="7811" creationId="{CD82BC2E-7B33-46EC-AF5F-C66B50D0D504}"/>
          </ac:spMkLst>
        </pc:spChg>
        <pc:spChg chg="mod">
          <ac:chgData name="Kolakowski, Artur" userId="9c34c8cc-b1df-44f6-bea5-dcf7a54ee35f" providerId="ADAL" clId="{19970B13-E101-4117-9908-6E061F982644}" dt="2022-07-14T08:45:10.047" v="6262" actId="790"/>
          <ac:spMkLst>
            <pc:docMk/>
            <pc:sldMk cId="3250581116" sldId="483"/>
            <ac:spMk id="7812" creationId="{E784537C-5057-4E83-A98C-33A26D4A8894}"/>
          </ac:spMkLst>
        </pc:spChg>
        <pc:spChg chg="mod">
          <ac:chgData name="Kolakowski, Artur" userId="9c34c8cc-b1df-44f6-bea5-dcf7a54ee35f" providerId="ADAL" clId="{19970B13-E101-4117-9908-6E061F982644}" dt="2022-07-14T08:45:10.047" v="6263" actId="790"/>
          <ac:spMkLst>
            <pc:docMk/>
            <pc:sldMk cId="3250581116" sldId="483"/>
            <ac:spMk id="7813" creationId="{F166FCB2-5231-478B-91EC-0F0346853294}"/>
          </ac:spMkLst>
        </pc:spChg>
        <pc:spChg chg="mod">
          <ac:chgData name="Kolakowski, Artur" userId="9c34c8cc-b1df-44f6-bea5-dcf7a54ee35f" providerId="ADAL" clId="{19970B13-E101-4117-9908-6E061F982644}" dt="2022-07-14T08:45:10.047" v="6264" actId="790"/>
          <ac:spMkLst>
            <pc:docMk/>
            <pc:sldMk cId="3250581116" sldId="483"/>
            <ac:spMk id="7814" creationId="{18F05FF0-143F-4FEF-8394-6EE9116D8BBC}"/>
          </ac:spMkLst>
        </pc:spChg>
        <pc:spChg chg="mod">
          <ac:chgData name="Kolakowski, Artur" userId="9c34c8cc-b1df-44f6-bea5-dcf7a54ee35f" providerId="ADAL" clId="{19970B13-E101-4117-9908-6E061F982644}" dt="2022-07-14T08:45:10.047" v="6265" actId="790"/>
          <ac:spMkLst>
            <pc:docMk/>
            <pc:sldMk cId="3250581116" sldId="483"/>
            <ac:spMk id="7815" creationId="{FBBFA214-BFC8-418C-BD93-DA55F3059545}"/>
          </ac:spMkLst>
        </pc:spChg>
        <pc:spChg chg="mod">
          <ac:chgData name="Kolakowski, Artur" userId="9c34c8cc-b1df-44f6-bea5-dcf7a54ee35f" providerId="ADAL" clId="{19970B13-E101-4117-9908-6E061F982644}" dt="2022-07-14T08:45:10.055" v="6266" actId="790"/>
          <ac:spMkLst>
            <pc:docMk/>
            <pc:sldMk cId="3250581116" sldId="483"/>
            <ac:spMk id="7816" creationId="{7EFE2C43-0719-401A-B7B7-95A2663941F4}"/>
          </ac:spMkLst>
        </pc:spChg>
        <pc:spChg chg="mod">
          <ac:chgData name="Kolakowski, Artur" userId="9c34c8cc-b1df-44f6-bea5-dcf7a54ee35f" providerId="ADAL" clId="{19970B13-E101-4117-9908-6E061F982644}" dt="2022-07-14T08:45:10.055" v="6267" actId="790"/>
          <ac:spMkLst>
            <pc:docMk/>
            <pc:sldMk cId="3250581116" sldId="483"/>
            <ac:spMk id="7817" creationId="{42E76E05-1047-4B96-BA3D-AC41617D16ED}"/>
          </ac:spMkLst>
        </pc:spChg>
        <pc:spChg chg="mod">
          <ac:chgData name="Kolakowski, Artur" userId="9c34c8cc-b1df-44f6-bea5-dcf7a54ee35f" providerId="ADAL" clId="{19970B13-E101-4117-9908-6E061F982644}" dt="2022-07-14T08:45:10.057" v="6268" actId="790"/>
          <ac:spMkLst>
            <pc:docMk/>
            <pc:sldMk cId="3250581116" sldId="483"/>
            <ac:spMk id="7818" creationId="{05E34469-5298-482D-96A6-F2670D33D50C}"/>
          </ac:spMkLst>
        </pc:spChg>
        <pc:spChg chg="mod">
          <ac:chgData name="Kolakowski, Artur" userId="9c34c8cc-b1df-44f6-bea5-dcf7a54ee35f" providerId="ADAL" clId="{19970B13-E101-4117-9908-6E061F982644}" dt="2022-07-14T08:45:10.057" v="6269" actId="790"/>
          <ac:spMkLst>
            <pc:docMk/>
            <pc:sldMk cId="3250581116" sldId="483"/>
            <ac:spMk id="7819" creationId="{A7809304-BB2E-460A-8602-B03443E270C4}"/>
          </ac:spMkLst>
        </pc:spChg>
        <pc:spChg chg="mod">
          <ac:chgData name="Kolakowski, Artur" userId="9c34c8cc-b1df-44f6-bea5-dcf7a54ee35f" providerId="ADAL" clId="{19970B13-E101-4117-9908-6E061F982644}" dt="2022-07-14T08:45:10.057" v="6270" actId="790"/>
          <ac:spMkLst>
            <pc:docMk/>
            <pc:sldMk cId="3250581116" sldId="483"/>
            <ac:spMk id="7820" creationId="{5926AF35-54F5-40BF-962B-0B44F616BEEE}"/>
          </ac:spMkLst>
        </pc:spChg>
        <pc:spChg chg="mod">
          <ac:chgData name="Kolakowski, Artur" userId="9c34c8cc-b1df-44f6-bea5-dcf7a54ee35f" providerId="ADAL" clId="{19970B13-E101-4117-9908-6E061F982644}" dt="2022-07-14T08:45:10.057" v="6271" actId="790"/>
          <ac:spMkLst>
            <pc:docMk/>
            <pc:sldMk cId="3250581116" sldId="483"/>
            <ac:spMk id="7821" creationId="{75430411-78B8-4509-81E5-90FE808CB764}"/>
          </ac:spMkLst>
        </pc:spChg>
        <pc:spChg chg="mod">
          <ac:chgData name="Kolakowski, Artur" userId="9c34c8cc-b1df-44f6-bea5-dcf7a54ee35f" providerId="ADAL" clId="{19970B13-E101-4117-9908-6E061F982644}" dt="2022-07-14T08:45:10.057" v="6272" actId="790"/>
          <ac:spMkLst>
            <pc:docMk/>
            <pc:sldMk cId="3250581116" sldId="483"/>
            <ac:spMk id="7822" creationId="{B0D155B9-A8EE-4E13-8977-1F2B9F1C1E56}"/>
          </ac:spMkLst>
        </pc:spChg>
        <pc:spChg chg="mod">
          <ac:chgData name="Kolakowski, Artur" userId="9c34c8cc-b1df-44f6-bea5-dcf7a54ee35f" providerId="ADAL" clId="{19970B13-E101-4117-9908-6E061F982644}" dt="2022-07-14T08:45:10.065" v="6273" actId="790"/>
          <ac:spMkLst>
            <pc:docMk/>
            <pc:sldMk cId="3250581116" sldId="483"/>
            <ac:spMk id="7823" creationId="{B6F59604-FAFD-4032-B303-1ECE7D635023}"/>
          </ac:spMkLst>
        </pc:spChg>
        <pc:spChg chg="mod">
          <ac:chgData name="Kolakowski, Artur" userId="9c34c8cc-b1df-44f6-bea5-dcf7a54ee35f" providerId="ADAL" clId="{19970B13-E101-4117-9908-6E061F982644}" dt="2022-07-14T08:45:10.067" v="6274" actId="790"/>
          <ac:spMkLst>
            <pc:docMk/>
            <pc:sldMk cId="3250581116" sldId="483"/>
            <ac:spMk id="7824" creationId="{CD6BDAF1-0183-43DE-9F3D-454B6AC3FDB4}"/>
          </ac:spMkLst>
        </pc:spChg>
        <pc:spChg chg="mod">
          <ac:chgData name="Kolakowski, Artur" userId="9c34c8cc-b1df-44f6-bea5-dcf7a54ee35f" providerId="ADAL" clId="{19970B13-E101-4117-9908-6E061F982644}" dt="2022-07-14T08:45:10.067" v="6275" actId="790"/>
          <ac:spMkLst>
            <pc:docMk/>
            <pc:sldMk cId="3250581116" sldId="483"/>
            <ac:spMk id="7825" creationId="{EB11CF20-A241-4091-813F-AC51944FA005}"/>
          </ac:spMkLst>
        </pc:spChg>
        <pc:spChg chg="mod">
          <ac:chgData name="Kolakowski, Artur" userId="9c34c8cc-b1df-44f6-bea5-dcf7a54ee35f" providerId="ADAL" clId="{19970B13-E101-4117-9908-6E061F982644}" dt="2022-07-14T08:45:10.067" v="6276" actId="790"/>
          <ac:spMkLst>
            <pc:docMk/>
            <pc:sldMk cId="3250581116" sldId="483"/>
            <ac:spMk id="7826" creationId="{F1909788-113A-4F95-A8A2-0B4136AC78C2}"/>
          </ac:spMkLst>
        </pc:spChg>
        <pc:spChg chg="mod">
          <ac:chgData name="Kolakowski, Artur" userId="9c34c8cc-b1df-44f6-bea5-dcf7a54ee35f" providerId="ADAL" clId="{19970B13-E101-4117-9908-6E061F982644}" dt="2022-07-14T08:45:10.067" v="6277" actId="790"/>
          <ac:spMkLst>
            <pc:docMk/>
            <pc:sldMk cId="3250581116" sldId="483"/>
            <ac:spMk id="7827" creationId="{BF224C7D-FE6C-4482-888D-CE77E095225E}"/>
          </ac:spMkLst>
        </pc:spChg>
        <pc:spChg chg="mod">
          <ac:chgData name="Kolakowski, Artur" userId="9c34c8cc-b1df-44f6-bea5-dcf7a54ee35f" providerId="ADAL" clId="{19970B13-E101-4117-9908-6E061F982644}" dt="2022-07-14T08:45:10.067" v="6278" actId="790"/>
          <ac:spMkLst>
            <pc:docMk/>
            <pc:sldMk cId="3250581116" sldId="483"/>
            <ac:spMk id="7828" creationId="{F60AAADF-E9AE-40F3-81F3-1CF453A54C93}"/>
          </ac:spMkLst>
        </pc:spChg>
        <pc:spChg chg="mod">
          <ac:chgData name="Kolakowski, Artur" userId="9c34c8cc-b1df-44f6-bea5-dcf7a54ee35f" providerId="ADAL" clId="{19970B13-E101-4117-9908-6E061F982644}" dt="2022-07-14T08:45:10.075" v="6279" actId="790"/>
          <ac:spMkLst>
            <pc:docMk/>
            <pc:sldMk cId="3250581116" sldId="483"/>
            <ac:spMk id="7829" creationId="{7BA09CEA-18CA-4B91-B179-A66C5F573DD5}"/>
          </ac:spMkLst>
        </pc:spChg>
        <pc:spChg chg="mod">
          <ac:chgData name="Kolakowski, Artur" userId="9c34c8cc-b1df-44f6-bea5-dcf7a54ee35f" providerId="ADAL" clId="{19970B13-E101-4117-9908-6E061F982644}" dt="2022-07-14T08:45:10.077" v="6280" actId="790"/>
          <ac:spMkLst>
            <pc:docMk/>
            <pc:sldMk cId="3250581116" sldId="483"/>
            <ac:spMk id="7830" creationId="{89B5F906-E0D3-4BF9-9AFE-DE9F6FA19F7E}"/>
          </ac:spMkLst>
        </pc:spChg>
        <pc:spChg chg="mod">
          <ac:chgData name="Kolakowski, Artur" userId="9c34c8cc-b1df-44f6-bea5-dcf7a54ee35f" providerId="ADAL" clId="{19970B13-E101-4117-9908-6E061F982644}" dt="2022-07-14T08:45:10.077" v="6281" actId="790"/>
          <ac:spMkLst>
            <pc:docMk/>
            <pc:sldMk cId="3250581116" sldId="483"/>
            <ac:spMk id="7831" creationId="{A91EEFA0-6E79-49E2-88FD-0683E366FA23}"/>
          </ac:spMkLst>
        </pc:spChg>
        <pc:spChg chg="mod">
          <ac:chgData name="Kolakowski, Artur" userId="9c34c8cc-b1df-44f6-bea5-dcf7a54ee35f" providerId="ADAL" clId="{19970B13-E101-4117-9908-6E061F982644}" dt="2022-07-14T08:45:10.077" v="6282" actId="790"/>
          <ac:spMkLst>
            <pc:docMk/>
            <pc:sldMk cId="3250581116" sldId="483"/>
            <ac:spMk id="7832" creationId="{8D5365C9-80A3-41A9-A62B-68C91ADA5BED}"/>
          </ac:spMkLst>
        </pc:spChg>
        <pc:spChg chg="mod">
          <ac:chgData name="Kolakowski, Artur" userId="9c34c8cc-b1df-44f6-bea5-dcf7a54ee35f" providerId="ADAL" clId="{19970B13-E101-4117-9908-6E061F982644}" dt="2022-07-14T08:45:10.077" v="6283" actId="790"/>
          <ac:spMkLst>
            <pc:docMk/>
            <pc:sldMk cId="3250581116" sldId="483"/>
            <ac:spMk id="7833" creationId="{200ADDB8-9397-4464-A8D3-E93C3AFDAA4C}"/>
          </ac:spMkLst>
        </pc:spChg>
        <pc:spChg chg="mod">
          <ac:chgData name="Kolakowski, Artur" userId="9c34c8cc-b1df-44f6-bea5-dcf7a54ee35f" providerId="ADAL" clId="{19970B13-E101-4117-9908-6E061F982644}" dt="2022-07-14T08:45:10.077" v="6284" actId="790"/>
          <ac:spMkLst>
            <pc:docMk/>
            <pc:sldMk cId="3250581116" sldId="483"/>
            <ac:spMk id="7834" creationId="{40428446-F6F8-437B-9A5E-55888891F4F6}"/>
          </ac:spMkLst>
        </pc:spChg>
        <pc:spChg chg="mod">
          <ac:chgData name="Kolakowski, Artur" userId="9c34c8cc-b1df-44f6-bea5-dcf7a54ee35f" providerId="ADAL" clId="{19970B13-E101-4117-9908-6E061F982644}" dt="2022-07-14T08:45:10.077" v="6285" actId="790"/>
          <ac:spMkLst>
            <pc:docMk/>
            <pc:sldMk cId="3250581116" sldId="483"/>
            <ac:spMk id="7835" creationId="{821E78BE-1A60-4686-BDBD-39DBD855A767}"/>
          </ac:spMkLst>
        </pc:spChg>
        <pc:spChg chg="mod">
          <ac:chgData name="Kolakowski, Artur" userId="9c34c8cc-b1df-44f6-bea5-dcf7a54ee35f" providerId="ADAL" clId="{19970B13-E101-4117-9908-6E061F982644}" dt="2022-07-14T08:45:10.085" v="6286" actId="790"/>
          <ac:spMkLst>
            <pc:docMk/>
            <pc:sldMk cId="3250581116" sldId="483"/>
            <ac:spMk id="7836" creationId="{DADC7B41-D27E-4B6C-A395-7591B90F73ED}"/>
          </ac:spMkLst>
        </pc:spChg>
        <pc:spChg chg="mod">
          <ac:chgData name="Kolakowski, Artur" userId="9c34c8cc-b1df-44f6-bea5-dcf7a54ee35f" providerId="ADAL" clId="{19970B13-E101-4117-9908-6E061F982644}" dt="2022-07-14T08:45:10.087" v="6287" actId="790"/>
          <ac:spMkLst>
            <pc:docMk/>
            <pc:sldMk cId="3250581116" sldId="483"/>
            <ac:spMk id="7837" creationId="{ADD33D5B-48B0-4B20-BEA6-CBDA686453DB}"/>
          </ac:spMkLst>
        </pc:spChg>
        <pc:spChg chg="mod">
          <ac:chgData name="Kolakowski, Artur" userId="9c34c8cc-b1df-44f6-bea5-dcf7a54ee35f" providerId="ADAL" clId="{19970B13-E101-4117-9908-6E061F982644}" dt="2022-07-14T08:45:10.087" v="6288" actId="790"/>
          <ac:spMkLst>
            <pc:docMk/>
            <pc:sldMk cId="3250581116" sldId="483"/>
            <ac:spMk id="7838" creationId="{8ABF3FCF-49AE-41C9-B8E8-3B5E81D323FE}"/>
          </ac:spMkLst>
        </pc:spChg>
        <pc:spChg chg="mod">
          <ac:chgData name="Kolakowski, Artur" userId="9c34c8cc-b1df-44f6-bea5-dcf7a54ee35f" providerId="ADAL" clId="{19970B13-E101-4117-9908-6E061F982644}" dt="2022-07-14T08:45:10.087" v="6289" actId="790"/>
          <ac:spMkLst>
            <pc:docMk/>
            <pc:sldMk cId="3250581116" sldId="483"/>
            <ac:spMk id="7839" creationId="{3BDB59B0-DBFC-46FF-99FE-F7280CFEA466}"/>
          </ac:spMkLst>
        </pc:spChg>
        <pc:spChg chg="mod">
          <ac:chgData name="Kolakowski, Artur" userId="9c34c8cc-b1df-44f6-bea5-dcf7a54ee35f" providerId="ADAL" clId="{19970B13-E101-4117-9908-6E061F982644}" dt="2022-07-14T08:45:10.093" v="6290" actId="790"/>
          <ac:spMkLst>
            <pc:docMk/>
            <pc:sldMk cId="3250581116" sldId="483"/>
            <ac:spMk id="7840" creationId="{6A594DCF-AAA5-4979-AC8D-3372B2CCCB7C}"/>
          </ac:spMkLst>
        </pc:spChg>
        <pc:spChg chg="mod">
          <ac:chgData name="Kolakowski, Artur" userId="9c34c8cc-b1df-44f6-bea5-dcf7a54ee35f" providerId="ADAL" clId="{19970B13-E101-4117-9908-6E061F982644}" dt="2022-07-14T08:45:10.095" v="6291" actId="790"/>
          <ac:spMkLst>
            <pc:docMk/>
            <pc:sldMk cId="3250581116" sldId="483"/>
            <ac:spMk id="7841" creationId="{1D06D973-1660-4015-B779-3A424A07F4F0}"/>
          </ac:spMkLst>
        </pc:spChg>
        <pc:spChg chg="mod">
          <ac:chgData name="Kolakowski, Artur" userId="9c34c8cc-b1df-44f6-bea5-dcf7a54ee35f" providerId="ADAL" clId="{19970B13-E101-4117-9908-6E061F982644}" dt="2022-07-14T08:45:10.097" v="6292" actId="790"/>
          <ac:spMkLst>
            <pc:docMk/>
            <pc:sldMk cId="3250581116" sldId="483"/>
            <ac:spMk id="7842" creationId="{A167C6A5-FF00-4CA7-AFD3-5DB5D7A99E2F}"/>
          </ac:spMkLst>
        </pc:spChg>
        <pc:spChg chg="mod">
          <ac:chgData name="Kolakowski, Artur" userId="9c34c8cc-b1df-44f6-bea5-dcf7a54ee35f" providerId="ADAL" clId="{19970B13-E101-4117-9908-6E061F982644}" dt="2022-07-14T08:45:10.098" v="6293" actId="790"/>
          <ac:spMkLst>
            <pc:docMk/>
            <pc:sldMk cId="3250581116" sldId="483"/>
            <ac:spMk id="7843" creationId="{5DD25EDD-3E2B-48F8-BAAF-2C3C59636F61}"/>
          </ac:spMkLst>
        </pc:spChg>
        <pc:spChg chg="mod">
          <ac:chgData name="Kolakowski, Artur" userId="9c34c8cc-b1df-44f6-bea5-dcf7a54ee35f" providerId="ADAL" clId="{19970B13-E101-4117-9908-6E061F982644}" dt="2022-07-14T08:45:10.098" v="6294" actId="790"/>
          <ac:spMkLst>
            <pc:docMk/>
            <pc:sldMk cId="3250581116" sldId="483"/>
            <ac:spMk id="7844" creationId="{A895DB58-7DEF-4CCF-9859-75EAEC704709}"/>
          </ac:spMkLst>
        </pc:spChg>
        <pc:spChg chg="mod">
          <ac:chgData name="Kolakowski, Artur" userId="9c34c8cc-b1df-44f6-bea5-dcf7a54ee35f" providerId="ADAL" clId="{19970B13-E101-4117-9908-6E061F982644}" dt="2022-07-14T08:45:10.098" v="6295" actId="790"/>
          <ac:spMkLst>
            <pc:docMk/>
            <pc:sldMk cId="3250581116" sldId="483"/>
            <ac:spMk id="7845" creationId="{FA18D218-2686-49BE-96C8-C2F109F9094B}"/>
          </ac:spMkLst>
        </pc:spChg>
        <pc:spChg chg="mod">
          <ac:chgData name="Kolakowski, Artur" userId="9c34c8cc-b1df-44f6-bea5-dcf7a54ee35f" providerId="ADAL" clId="{19970B13-E101-4117-9908-6E061F982644}" dt="2022-07-14T08:45:10.105" v="6296" actId="790"/>
          <ac:spMkLst>
            <pc:docMk/>
            <pc:sldMk cId="3250581116" sldId="483"/>
            <ac:spMk id="7846" creationId="{5CF4C659-8EF3-4AC2-8C20-206D171BC96A}"/>
          </ac:spMkLst>
        </pc:spChg>
        <pc:spChg chg="mod">
          <ac:chgData name="Kolakowski, Artur" userId="9c34c8cc-b1df-44f6-bea5-dcf7a54ee35f" providerId="ADAL" clId="{19970B13-E101-4117-9908-6E061F982644}" dt="2022-07-14T08:45:10.105" v="6297" actId="790"/>
          <ac:spMkLst>
            <pc:docMk/>
            <pc:sldMk cId="3250581116" sldId="483"/>
            <ac:spMk id="7847" creationId="{93019E8D-59C3-401B-90E7-73A8FD73ABA6}"/>
          </ac:spMkLst>
        </pc:spChg>
        <pc:spChg chg="mod">
          <ac:chgData name="Kolakowski, Artur" userId="9c34c8cc-b1df-44f6-bea5-dcf7a54ee35f" providerId="ADAL" clId="{19970B13-E101-4117-9908-6E061F982644}" dt="2022-07-14T08:45:10.107" v="6298" actId="790"/>
          <ac:spMkLst>
            <pc:docMk/>
            <pc:sldMk cId="3250581116" sldId="483"/>
            <ac:spMk id="7848" creationId="{C7525CE9-E6E1-4BE4-9BDE-7AD87DF1CBDB}"/>
          </ac:spMkLst>
        </pc:spChg>
        <pc:spChg chg="mod">
          <ac:chgData name="Kolakowski, Artur" userId="9c34c8cc-b1df-44f6-bea5-dcf7a54ee35f" providerId="ADAL" clId="{19970B13-E101-4117-9908-6E061F982644}" dt="2022-07-14T08:45:10.107" v="6299" actId="790"/>
          <ac:spMkLst>
            <pc:docMk/>
            <pc:sldMk cId="3250581116" sldId="483"/>
            <ac:spMk id="7849" creationId="{2CA1884E-6B96-48C8-A43E-151900B758BC}"/>
          </ac:spMkLst>
        </pc:spChg>
        <pc:spChg chg="mod">
          <ac:chgData name="Kolakowski, Artur" userId="9c34c8cc-b1df-44f6-bea5-dcf7a54ee35f" providerId="ADAL" clId="{19970B13-E101-4117-9908-6E061F982644}" dt="2022-07-14T08:45:10.107" v="6300" actId="790"/>
          <ac:spMkLst>
            <pc:docMk/>
            <pc:sldMk cId="3250581116" sldId="483"/>
            <ac:spMk id="7850" creationId="{24E23BD5-2604-46E6-9948-C6FA0268275E}"/>
          </ac:spMkLst>
        </pc:spChg>
        <pc:spChg chg="mod">
          <ac:chgData name="Kolakowski, Artur" userId="9c34c8cc-b1df-44f6-bea5-dcf7a54ee35f" providerId="ADAL" clId="{19970B13-E101-4117-9908-6E061F982644}" dt="2022-07-14T08:45:10.107" v="6301" actId="790"/>
          <ac:spMkLst>
            <pc:docMk/>
            <pc:sldMk cId="3250581116" sldId="483"/>
            <ac:spMk id="7851" creationId="{30466385-6D57-42AC-874F-A9A9F501B987}"/>
          </ac:spMkLst>
        </pc:spChg>
        <pc:spChg chg="mod">
          <ac:chgData name="Kolakowski, Artur" userId="9c34c8cc-b1df-44f6-bea5-dcf7a54ee35f" providerId="ADAL" clId="{19970B13-E101-4117-9908-6E061F982644}" dt="2022-07-14T08:45:10.116" v="6302" actId="790"/>
          <ac:spMkLst>
            <pc:docMk/>
            <pc:sldMk cId="3250581116" sldId="483"/>
            <ac:spMk id="7852" creationId="{F0EEEF71-25BE-4057-9091-DD6E54EE8215}"/>
          </ac:spMkLst>
        </pc:spChg>
        <pc:spChg chg="mod">
          <ac:chgData name="Kolakowski, Artur" userId="9c34c8cc-b1df-44f6-bea5-dcf7a54ee35f" providerId="ADAL" clId="{19970B13-E101-4117-9908-6E061F982644}" dt="2022-07-14T08:45:10.118" v="6303" actId="790"/>
          <ac:spMkLst>
            <pc:docMk/>
            <pc:sldMk cId="3250581116" sldId="483"/>
            <ac:spMk id="7853" creationId="{633E8E35-8609-478A-97D5-F4624FCE08DC}"/>
          </ac:spMkLst>
        </pc:spChg>
        <pc:spChg chg="mod">
          <ac:chgData name="Kolakowski, Artur" userId="9c34c8cc-b1df-44f6-bea5-dcf7a54ee35f" providerId="ADAL" clId="{19970B13-E101-4117-9908-6E061F982644}" dt="2022-07-14T08:45:10.118" v="6304" actId="790"/>
          <ac:spMkLst>
            <pc:docMk/>
            <pc:sldMk cId="3250581116" sldId="483"/>
            <ac:spMk id="7854" creationId="{8063FC1F-08CE-4B87-A1A1-BA472B70639D}"/>
          </ac:spMkLst>
        </pc:spChg>
        <pc:spChg chg="mod">
          <ac:chgData name="Kolakowski, Artur" userId="9c34c8cc-b1df-44f6-bea5-dcf7a54ee35f" providerId="ADAL" clId="{19970B13-E101-4117-9908-6E061F982644}" dt="2022-07-14T08:45:10.118" v="6305" actId="790"/>
          <ac:spMkLst>
            <pc:docMk/>
            <pc:sldMk cId="3250581116" sldId="483"/>
            <ac:spMk id="7855" creationId="{BB6F4197-0682-443B-84F1-96BD536CCB8C}"/>
          </ac:spMkLst>
        </pc:spChg>
        <pc:spChg chg="mod">
          <ac:chgData name="Kolakowski, Artur" userId="9c34c8cc-b1df-44f6-bea5-dcf7a54ee35f" providerId="ADAL" clId="{19970B13-E101-4117-9908-6E061F982644}" dt="2022-07-14T08:45:10.118" v="6306" actId="790"/>
          <ac:spMkLst>
            <pc:docMk/>
            <pc:sldMk cId="3250581116" sldId="483"/>
            <ac:spMk id="7856" creationId="{EAA8F479-F651-4F16-8F9E-CFF3999FB87A}"/>
          </ac:spMkLst>
        </pc:spChg>
        <pc:spChg chg="mod">
          <ac:chgData name="Kolakowski, Artur" userId="9c34c8cc-b1df-44f6-bea5-dcf7a54ee35f" providerId="ADAL" clId="{19970B13-E101-4117-9908-6E061F982644}" dt="2022-07-14T08:45:10.118" v="6307" actId="790"/>
          <ac:spMkLst>
            <pc:docMk/>
            <pc:sldMk cId="3250581116" sldId="483"/>
            <ac:spMk id="7857" creationId="{EB213F3C-2BBF-4A23-8A34-344FE7162450}"/>
          </ac:spMkLst>
        </pc:spChg>
        <pc:spChg chg="mod">
          <ac:chgData name="Kolakowski, Artur" userId="9c34c8cc-b1df-44f6-bea5-dcf7a54ee35f" providerId="ADAL" clId="{19970B13-E101-4117-9908-6E061F982644}" dt="2022-07-14T08:45:10.126" v="6308" actId="790"/>
          <ac:spMkLst>
            <pc:docMk/>
            <pc:sldMk cId="3250581116" sldId="483"/>
            <ac:spMk id="7858" creationId="{CE5D5FCA-B282-4F28-A9B3-FC7B2F25A1F8}"/>
          </ac:spMkLst>
        </pc:spChg>
        <pc:spChg chg="mod">
          <ac:chgData name="Kolakowski, Artur" userId="9c34c8cc-b1df-44f6-bea5-dcf7a54ee35f" providerId="ADAL" clId="{19970B13-E101-4117-9908-6E061F982644}" dt="2022-07-14T08:45:10.128" v="6309" actId="790"/>
          <ac:spMkLst>
            <pc:docMk/>
            <pc:sldMk cId="3250581116" sldId="483"/>
            <ac:spMk id="7859" creationId="{D0F1A224-361E-4430-B79A-017A9634117A}"/>
          </ac:spMkLst>
        </pc:spChg>
        <pc:spChg chg="mod">
          <ac:chgData name="Kolakowski, Artur" userId="9c34c8cc-b1df-44f6-bea5-dcf7a54ee35f" providerId="ADAL" clId="{19970B13-E101-4117-9908-6E061F982644}" dt="2022-07-14T08:45:10.128" v="6310" actId="790"/>
          <ac:spMkLst>
            <pc:docMk/>
            <pc:sldMk cId="3250581116" sldId="483"/>
            <ac:spMk id="7860" creationId="{F540D2F1-02BA-43E3-99BC-8A6085D2F868}"/>
          </ac:spMkLst>
        </pc:spChg>
        <pc:spChg chg="mod">
          <ac:chgData name="Kolakowski, Artur" userId="9c34c8cc-b1df-44f6-bea5-dcf7a54ee35f" providerId="ADAL" clId="{19970B13-E101-4117-9908-6E061F982644}" dt="2022-07-14T08:45:10.128" v="6311" actId="790"/>
          <ac:spMkLst>
            <pc:docMk/>
            <pc:sldMk cId="3250581116" sldId="483"/>
            <ac:spMk id="7861" creationId="{5D7C8603-E97E-4392-B7F3-80EC09189093}"/>
          </ac:spMkLst>
        </pc:spChg>
        <pc:spChg chg="mod">
          <ac:chgData name="Kolakowski, Artur" userId="9c34c8cc-b1df-44f6-bea5-dcf7a54ee35f" providerId="ADAL" clId="{19970B13-E101-4117-9908-6E061F982644}" dt="2022-07-14T08:45:10.128" v="6312" actId="790"/>
          <ac:spMkLst>
            <pc:docMk/>
            <pc:sldMk cId="3250581116" sldId="483"/>
            <ac:spMk id="7862" creationId="{199FBD4A-9503-404C-A472-8712D39384BC}"/>
          </ac:spMkLst>
        </pc:spChg>
        <pc:spChg chg="mod">
          <ac:chgData name="Kolakowski, Artur" userId="9c34c8cc-b1df-44f6-bea5-dcf7a54ee35f" providerId="ADAL" clId="{19970B13-E101-4117-9908-6E061F982644}" dt="2022-07-14T08:45:10.128" v="6313" actId="790"/>
          <ac:spMkLst>
            <pc:docMk/>
            <pc:sldMk cId="3250581116" sldId="483"/>
            <ac:spMk id="7863" creationId="{C1D2FBC4-9C1E-4FDE-9D32-E237ACA00B64}"/>
          </ac:spMkLst>
        </pc:spChg>
        <pc:spChg chg="mod">
          <ac:chgData name="Kolakowski, Artur" userId="9c34c8cc-b1df-44f6-bea5-dcf7a54ee35f" providerId="ADAL" clId="{19970B13-E101-4117-9908-6E061F982644}" dt="2022-07-14T08:45:10.136" v="6314" actId="790"/>
          <ac:spMkLst>
            <pc:docMk/>
            <pc:sldMk cId="3250581116" sldId="483"/>
            <ac:spMk id="7864" creationId="{4BDE24D6-8A3E-436F-B049-9BC4A3A2C562}"/>
          </ac:spMkLst>
        </pc:spChg>
        <pc:spChg chg="mod">
          <ac:chgData name="Kolakowski, Artur" userId="9c34c8cc-b1df-44f6-bea5-dcf7a54ee35f" providerId="ADAL" clId="{19970B13-E101-4117-9908-6E061F982644}" dt="2022-07-14T08:45:10.138" v="6315" actId="790"/>
          <ac:spMkLst>
            <pc:docMk/>
            <pc:sldMk cId="3250581116" sldId="483"/>
            <ac:spMk id="7865" creationId="{8175CA8C-69A0-4CD4-AA7F-9412728C1221}"/>
          </ac:spMkLst>
        </pc:spChg>
        <pc:spChg chg="mod">
          <ac:chgData name="Kolakowski, Artur" userId="9c34c8cc-b1df-44f6-bea5-dcf7a54ee35f" providerId="ADAL" clId="{19970B13-E101-4117-9908-6E061F982644}" dt="2022-07-14T08:45:10.138" v="6316" actId="790"/>
          <ac:spMkLst>
            <pc:docMk/>
            <pc:sldMk cId="3250581116" sldId="483"/>
            <ac:spMk id="7866" creationId="{DBFF7F39-B509-4482-81D9-5E0C46B86DB3}"/>
          </ac:spMkLst>
        </pc:spChg>
        <pc:spChg chg="mod">
          <ac:chgData name="Kolakowski, Artur" userId="9c34c8cc-b1df-44f6-bea5-dcf7a54ee35f" providerId="ADAL" clId="{19970B13-E101-4117-9908-6E061F982644}" dt="2022-07-14T08:45:10.138" v="6317" actId="790"/>
          <ac:spMkLst>
            <pc:docMk/>
            <pc:sldMk cId="3250581116" sldId="483"/>
            <ac:spMk id="7867" creationId="{6D0425E9-8B6C-4B3E-9824-980DCA11D5C9}"/>
          </ac:spMkLst>
        </pc:spChg>
        <pc:spChg chg="mod">
          <ac:chgData name="Kolakowski, Artur" userId="9c34c8cc-b1df-44f6-bea5-dcf7a54ee35f" providerId="ADAL" clId="{19970B13-E101-4117-9908-6E061F982644}" dt="2022-07-14T08:45:10.138" v="6318" actId="790"/>
          <ac:spMkLst>
            <pc:docMk/>
            <pc:sldMk cId="3250581116" sldId="483"/>
            <ac:spMk id="7868" creationId="{958F8D31-F4BF-4B76-945E-E3771F1D1E99}"/>
          </ac:spMkLst>
        </pc:spChg>
        <pc:spChg chg="mod">
          <ac:chgData name="Kolakowski, Artur" userId="9c34c8cc-b1df-44f6-bea5-dcf7a54ee35f" providerId="ADAL" clId="{19970B13-E101-4117-9908-6E061F982644}" dt="2022-07-14T08:45:10.138" v="6319" actId="790"/>
          <ac:spMkLst>
            <pc:docMk/>
            <pc:sldMk cId="3250581116" sldId="483"/>
            <ac:spMk id="7869" creationId="{620411EA-614C-4463-A57F-F922F6A66A2A}"/>
          </ac:spMkLst>
        </pc:spChg>
        <pc:spChg chg="mod">
          <ac:chgData name="Kolakowski, Artur" userId="9c34c8cc-b1df-44f6-bea5-dcf7a54ee35f" providerId="ADAL" clId="{19970B13-E101-4117-9908-6E061F982644}" dt="2022-07-14T08:45:10.146" v="6320" actId="790"/>
          <ac:spMkLst>
            <pc:docMk/>
            <pc:sldMk cId="3250581116" sldId="483"/>
            <ac:spMk id="7870" creationId="{6AF9FABC-8FEF-4D56-B16F-466AAF1D1712}"/>
          </ac:spMkLst>
        </pc:spChg>
        <pc:spChg chg="mod">
          <ac:chgData name="Kolakowski, Artur" userId="9c34c8cc-b1df-44f6-bea5-dcf7a54ee35f" providerId="ADAL" clId="{19970B13-E101-4117-9908-6E061F982644}" dt="2022-07-14T08:45:10.146" v="6321" actId="790"/>
          <ac:spMkLst>
            <pc:docMk/>
            <pc:sldMk cId="3250581116" sldId="483"/>
            <ac:spMk id="7871" creationId="{6AB5C629-5393-4D12-8EE5-9867F4F70583}"/>
          </ac:spMkLst>
        </pc:spChg>
        <pc:spChg chg="mod">
          <ac:chgData name="Kolakowski, Artur" userId="9c34c8cc-b1df-44f6-bea5-dcf7a54ee35f" providerId="ADAL" clId="{19970B13-E101-4117-9908-6E061F982644}" dt="2022-07-14T08:45:10.148" v="6322" actId="790"/>
          <ac:spMkLst>
            <pc:docMk/>
            <pc:sldMk cId="3250581116" sldId="483"/>
            <ac:spMk id="7872" creationId="{6282BAD3-ECB6-4322-976A-1A95BFAFF54C}"/>
          </ac:spMkLst>
        </pc:spChg>
        <pc:spChg chg="mod">
          <ac:chgData name="Kolakowski, Artur" userId="9c34c8cc-b1df-44f6-bea5-dcf7a54ee35f" providerId="ADAL" clId="{19970B13-E101-4117-9908-6E061F982644}" dt="2022-07-14T08:45:10.148" v="6323" actId="790"/>
          <ac:spMkLst>
            <pc:docMk/>
            <pc:sldMk cId="3250581116" sldId="483"/>
            <ac:spMk id="7873" creationId="{5DAEDE49-F318-4942-A572-25DF5E3BC789}"/>
          </ac:spMkLst>
        </pc:spChg>
        <pc:spChg chg="mod">
          <ac:chgData name="Kolakowski, Artur" userId="9c34c8cc-b1df-44f6-bea5-dcf7a54ee35f" providerId="ADAL" clId="{19970B13-E101-4117-9908-6E061F982644}" dt="2022-07-14T08:45:10.148" v="6324" actId="790"/>
          <ac:spMkLst>
            <pc:docMk/>
            <pc:sldMk cId="3250581116" sldId="483"/>
            <ac:spMk id="7874" creationId="{1F5231D5-C2D1-4166-90C6-93EC2741823F}"/>
          </ac:spMkLst>
        </pc:spChg>
        <pc:spChg chg="mod">
          <ac:chgData name="Kolakowski, Artur" userId="9c34c8cc-b1df-44f6-bea5-dcf7a54ee35f" providerId="ADAL" clId="{19970B13-E101-4117-9908-6E061F982644}" dt="2022-07-14T08:45:10.148" v="6325" actId="790"/>
          <ac:spMkLst>
            <pc:docMk/>
            <pc:sldMk cId="3250581116" sldId="483"/>
            <ac:spMk id="7875" creationId="{B7C52926-26F9-4D61-A90E-5CD0337C97AF}"/>
          </ac:spMkLst>
        </pc:spChg>
        <pc:spChg chg="mod">
          <ac:chgData name="Kolakowski, Artur" userId="9c34c8cc-b1df-44f6-bea5-dcf7a54ee35f" providerId="ADAL" clId="{19970B13-E101-4117-9908-6E061F982644}" dt="2022-07-14T08:45:10.148" v="6326" actId="790"/>
          <ac:spMkLst>
            <pc:docMk/>
            <pc:sldMk cId="3250581116" sldId="483"/>
            <ac:spMk id="7876" creationId="{B8153930-6C65-43BE-8F05-C160EC59621E}"/>
          </ac:spMkLst>
        </pc:spChg>
        <pc:spChg chg="mod">
          <ac:chgData name="Kolakowski, Artur" userId="9c34c8cc-b1df-44f6-bea5-dcf7a54ee35f" providerId="ADAL" clId="{19970B13-E101-4117-9908-6E061F982644}" dt="2022-07-14T08:45:10.156" v="6327" actId="790"/>
          <ac:spMkLst>
            <pc:docMk/>
            <pc:sldMk cId="3250581116" sldId="483"/>
            <ac:spMk id="7877" creationId="{BAA9C0F3-12AB-448B-9A0A-05CB3684F65D}"/>
          </ac:spMkLst>
        </pc:spChg>
        <pc:spChg chg="mod">
          <ac:chgData name="Kolakowski, Artur" userId="9c34c8cc-b1df-44f6-bea5-dcf7a54ee35f" providerId="ADAL" clId="{19970B13-E101-4117-9908-6E061F982644}" dt="2022-07-14T08:45:10.158" v="6328" actId="790"/>
          <ac:spMkLst>
            <pc:docMk/>
            <pc:sldMk cId="3250581116" sldId="483"/>
            <ac:spMk id="7878" creationId="{05A90878-FB00-4423-8404-5E9B92A121FA}"/>
          </ac:spMkLst>
        </pc:spChg>
        <pc:spChg chg="mod">
          <ac:chgData name="Kolakowski, Artur" userId="9c34c8cc-b1df-44f6-bea5-dcf7a54ee35f" providerId="ADAL" clId="{19970B13-E101-4117-9908-6E061F982644}" dt="2022-07-14T08:45:10.158" v="6329" actId="790"/>
          <ac:spMkLst>
            <pc:docMk/>
            <pc:sldMk cId="3250581116" sldId="483"/>
            <ac:spMk id="7879" creationId="{381EFB27-7632-4EBC-B089-C5E3191B7971}"/>
          </ac:spMkLst>
        </pc:spChg>
        <pc:spChg chg="mod">
          <ac:chgData name="Kolakowski, Artur" userId="9c34c8cc-b1df-44f6-bea5-dcf7a54ee35f" providerId="ADAL" clId="{19970B13-E101-4117-9908-6E061F982644}" dt="2022-07-14T08:45:10.158" v="6330" actId="790"/>
          <ac:spMkLst>
            <pc:docMk/>
            <pc:sldMk cId="3250581116" sldId="483"/>
            <ac:spMk id="7880" creationId="{DA1AB263-118D-412F-A1B8-D3240D1ECF8E}"/>
          </ac:spMkLst>
        </pc:spChg>
        <pc:spChg chg="mod">
          <ac:chgData name="Kolakowski, Artur" userId="9c34c8cc-b1df-44f6-bea5-dcf7a54ee35f" providerId="ADAL" clId="{19970B13-E101-4117-9908-6E061F982644}" dt="2022-07-14T08:45:10.158" v="6331" actId="790"/>
          <ac:spMkLst>
            <pc:docMk/>
            <pc:sldMk cId="3250581116" sldId="483"/>
            <ac:spMk id="7881" creationId="{5D18D7E9-EFCC-4C1B-A3B5-4A05EC102D02}"/>
          </ac:spMkLst>
        </pc:spChg>
        <pc:spChg chg="mod">
          <ac:chgData name="Kolakowski, Artur" userId="9c34c8cc-b1df-44f6-bea5-dcf7a54ee35f" providerId="ADAL" clId="{19970B13-E101-4117-9908-6E061F982644}" dt="2022-07-14T08:45:10.167" v="6332" actId="790"/>
          <ac:spMkLst>
            <pc:docMk/>
            <pc:sldMk cId="3250581116" sldId="483"/>
            <ac:spMk id="7882" creationId="{1D4A3C97-F376-4B84-A704-8A23390F1A21}"/>
          </ac:spMkLst>
        </pc:spChg>
        <pc:spChg chg="mod">
          <ac:chgData name="Kolakowski, Artur" userId="9c34c8cc-b1df-44f6-bea5-dcf7a54ee35f" providerId="ADAL" clId="{19970B13-E101-4117-9908-6E061F982644}" dt="2022-07-14T08:45:10.169" v="6333" actId="790"/>
          <ac:spMkLst>
            <pc:docMk/>
            <pc:sldMk cId="3250581116" sldId="483"/>
            <ac:spMk id="7883" creationId="{4C58E0B8-4F92-4142-A353-C962D4D7DF6F}"/>
          </ac:spMkLst>
        </pc:spChg>
        <pc:spChg chg="mod">
          <ac:chgData name="Kolakowski, Artur" userId="9c34c8cc-b1df-44f6-bea5-dcf7a54ee35f" providerId="ADAL" clId="{19970B13-E101-4117-9908-6E061F982644}" dt="2022-07-14T08:45:10.169" v="6334" actId="790"/>
          <ac:spMkLst>
            <pc:docMk/>
            <pc:sldMk cId="3250581116" sldId="483"/>
            <ac:spMk id="7884" creationId="{E1E5E684-CF41-4EA0-8AE9-1C452077878B}"/>
          </ac:spMkLst>
        </pc:spChg>
        <pc:spChg chg="mod">
          <ac:chgData name="Kolakowski, Artur" userId="9c34c8cc-b1df-44f6-bea5-dcf7a54ee35f" providerId="ADAL" clId="{19970B13-E101-4117-9908-6E061F982644}" dt="2022-07-14T08:45:10.169" v="6335" actId="790"/>
          <ac:spMkLst>
            <pc:docMk/>
            <pc:sldMk cId="3250581116" sldId="483"/>
            <ac:spMk id="7885" creationId="{ADB1B3BB-3DCD-4462-B6F0-D55857344663}"/>
          </ac:spMkLst>
        </pc:spChg>
        <pc:spChg chg="mod">
          <ac:chgData name="Kolakowski, Artur" userId="9c34c8cc-b1df-44f6-bea5-dcf7a54ee35f" providerId="ADAL" clId="{19970B13-E101-4117-9908-6E061F982644}" dt="2022-07-14T08:45:10.169" v="6336" actId="790"/>
          <ac:spMkLst>
            <pc:docMk/>
            <pc:sldMk cId="3250581116" sldId="483"/>
            <ac:spMk id="7886" creationId="{245C200C-229F-4F6B-A8C1-38DBE1FA7602}"/>
          </ac:spMkLst>
        </pc:spChg>
        <pc:spChg chg="mod">
          <ac:chgData name="Kolakowski, Artur" userId="9c34c8cc-b1df-44f6-bea5-dcf7a54ee35f" providerId="ADAL" clId="{19970B13-E101-4117-9908-6E061F982644}" dt="2022-07-14T08:45:10.169" v="6337" actId="790"/>
          <ac:spMkLst>
            <pc:docMk/>
            <pc:sldMk cId="3250581116" sldId="483"/>
            <ac:spMk id="7887" creationId="{34DE8BAA-0A11-4629-A0AD-ACBEF2FC26CE}"/>
          </ac:spMkLst>
        </pc:spChg>
        <pc:spChg chg="mod">
          <ac:chgData name="Kolakowski, Artur" userId="9c34c8cc-b1df-44f6-bea5-dcf7a54ee35f" providerId="ADAL" clId="{19970B13-E101-4117-9908-6E061F982644}" dt="2022-07-14T08:45:10.169" v="6338" actId="790"/>
          <ac:spMkLst>
            <pc:docMk/>
            <pc:sldMk cId="3250581116" sldId="483"/>
            <ac:spMk id="7888" creationId="{57FB8EB8-4302-4DA4-9E06-988F64068AB8}"/>
          </ac:spMkLst>
        </pc:spChg>
        <pc:spChg chg="mod">
          <ac:chgData name="Kolakowski, Artur" userId="9c34c8cc-b1df-44f6-bea5-dcf7a54ee35f" providerId="ADAL" clId="{19970B13-E101-4117-9908-6E061F982644}" dt="2022-07-14T08:45:10.177" v="6339" actId="790"/>
          <ac:spMkLst>
            <pc:docMk/>
            <pc:sldMk cId="3250581116" sldId="483"/>
            <ac:spMk id="7889" creationId="{9E2A6842-8234-4262-9ED7-CB3C870F161E}"/>
          </ac:spMkLst>
        </pc:spChg>
        <pc:spChg chg="mod">
          <ac:chgData name="Kolakowski, Artur" userId="9c34c8cc-b1df-44f6-bea5-dcf7a54ee35f" providerId="ADAL" clId="{19970B13-E101-4117-9908-6E061F982644}" dt="2022-07-14T08:45:10.179" v="6340" actId="790"/>
          <ac:spMkLst>
            <pc:docMk/>
            <pc:sldMk cId="3250581116" sldId="483"/>
            <ac:spMk id="7890" creationId="{2EF1D7AA-9731-4558-8B70-705CAA90884A}"/>
          </ac:spMkLst>
        </pc:spChg>
        <pc:spChg chg="mod">
          <ac:chgData name="Kolakowski, Artur" userId="9c34c8cc-b1df-44f6-bea5-dcf7a54ee35f" providerId="ADAL" clId="{19970B13-E101-4117-9908-6E061F982644}" dt="2022-07-14T08:45:10.179" v="6341" actId="790"/>
          <ac:spMkLst>
            <pc:docMk/>
            <pc:sldMk cId="3250581116" sldId="483"/>
            <ac:spMk id="7891" creationId="{7D733837-10F1-492D-9C6C-261D485BDACC}"/>
          </ac:spMkLst>
        </pc:spChg>
        <pc:spChg chg="mod">
          <ac:chgData name="Kolakowski, Artur" userId="9c34c8cc-b1df-44f6-bea5-dcf7a54ee35f" providerId="ADAL" clId="{19970B13-E101-4117-9908-6E061F982644}" dt="2022-07-14T08:45:10.179" v="6342" actId="790"/>
          <ac:spMkLst>
            <pc:docMk/>
            <pc:sldMk cId="3250581116" sldId="483"/>
            <ac:spMk id="7892" creationId="{83AD9E57-1D94-44DF-9B6C-1EF912FBBA1F}"/>
          </ac:spMkLst>
        </pc:spChg>
        <pc:spChg chg="mod">
          <ac:chgData name="Kolakowski, Artur" userId="9c34c8cc-b1df-44f6-bea5-dcf7a54ee35f" providerId="ADAL" clId="{19970B13-E101-4117-9908-6E061F982644}" dt="2022-07-14T08:45:10.179" v="6343" actId="790"/>
          <ac:spMkLst>
            <pc:docMk/>
            <pc:sldMk cId="3250581116" sldId="483"/>
            <ac:spMk id="7893" creationId="{383DD74F-4811-40F4-8069-71799C51D25E}"/>
          </ac:spMkLst>
        </pc:spChg>
        <pc:spChg chg="mod">
          <ac:chgData name="Kolakowski, Artur" userId="9c34c8cc-b1df-44f6-bea5-dcf7a54ee35f" providerId="ADAL" clId="{19970B13-E101-4117-9908-6E061F982644}" dt="2022-07-14T08:45:10.187" v="6344" actId="790"/>
          <ac:spMkLst>
            <pc:docMk/>
            <pc:sldMk cId="3250581116" sldId="483"/>
            <ac:spMk id="7894" creationId="{D97F2868-F2B8-4076-ABD4-44E3CC757A06}"/>
          </ac:spMkLst>
        </pc:spChg>
        <pc:spChg chg="mod">
          <ac:chgData name="Kolakowski, Artur" userId="9c34c8cc-b1df-44f6-bea5-dcf7a54ee35f" providerId="ADAL" clId="{19970B13-E101-4117-9908-6E061F982644}" dt="2022-07-14T08:45:10.189" v="6345" actId="790"/>
          <ac:spMkLst>
            <pc:docMk/>
            <pc:sldMk cId="3250581116" sldId="483"/>
            <ac:spMk id="7895" creationId="{4E02BA16-E520-4AA7-BFFB-A6C9E0B4F335}"/>
          </ac:spMkLst>
        </pc:spChg>
        <pc:spChg chg="mod">
          <ac:chgData name="Kolakowski, Artur" userId="9c34c8cc-b1df-44f6-bea5-dcf7a54ee35f" providerId="ADAL" clId="{19970B13-E101-4117-9908-6E061F982644}" dt="2022-07-14T08:45:10.189" v="6346" actId="790"/>
          <ac:spMkLst>
            <pc:docMk/>
            <pc:sldMk cId="3250581116" sldId="483"/>
            <ac:spMk id="7896" creationId="{640450AB-EF4B-44AD-AF23-4C4ABD0458A8}"/>
          </ac:spMkLst>
        </pc:spChg>
        <pc:spChg chg="mod">
          <ac:chgData name="Kolakowski, Artur" userId="9c34c8cc-b1df-44f6-bea5-dcf7a54ee35f" providerId="ADAL" clId="{19970B13-E101-4117-9908-6E061F982644}" dt="2022-07-14T08:45:10.189" v="6347" actId="790"/>
          <ac:spMkLst>
            <pc:docMk/>
            <pc:sldMk cId="3250581116" sldId="483"/>
            <ac:spMk id="7897" creationId="{11069316-A296-4B3D-B54E-3FAE7C7DC1F3}"/>
          </ac:spMkLst>
        </pc:spChg>
        <pc:spChg chg="mod">
          <ac:chgData name="Kolakowski, Artur" userId="9c34c8cc-b1df-44f6-bea5-dcf7a54ee35f" providerId="ADAL" clId="{19970B13-E101-4117-9908-6E061F982644}" dt="2022-07-14T08:45:10.189" v="6348" actId="790"/>
          <ac:spMkLst>
            <pc:docMk/>
            <pc:sldMk cId="3250581116" sldId="483"/>
            <ac:spMk id="7898" creationId="{7E3656B1-9F14-4380-8427-4A2C7ED5A0CE}"/>
          </ac:spMkLst>
        </pc:spChg>
        <pc:spChg chg="mod">
          <ac:chgData name="Kolakowski, Artur" userId="9c34c8cc-b1df-44f6-bea5-dcf7a54ee35f" providerId="ADAL" clId="{19970B13-E101-4117-9908-6E061F982644}" dt="2022-07-14T08:45:10.189" v="6349" actId="790"/>
          <ac:spMkLst>
            <pc:docMk/>
            <pc:sldMk cId="3250581116" sldId="483"/>
            <ac:spMk id="7899" creationId="{7780B12E-E8C3-4567-8EE1-6192116807FE}"/>
          </ac:spMkLst>
        </pc:spChg>
        <pc:spChg chg="mod">
          <ac:chgData name="Kolakowski, Artur" userId="9c34c8cc-b1df-44f6-bea5-dcf7a54ee35f" providerId="ADAL" clId="{19970B13-E101-4117-9908-6E061F982644}" dt="2022-07-14T08:45:10.197" v="6350" actId="790"/>
          <ac:spMkLst>
            <pc:docMk/>
            <pc:sldMk cId="3250581116" sldId="483"/>
            <ac:spMk id="7900" creationId="{D6E027ED-4E07-4EB3-8F8E-AAB9380383E3}"/>
          </ac:spMkLst>
        </pc:spChg>
        <pc:spChg chg="mod">
          <ac:chgData name="Kolakowski, Artur" userId="9c34c8cc-b1df-44f6-bea5-dcf7a54ee35f" providerId="ADAL" clId="{19970B13-E101-4117-9908-6E061F982644}" dt="2022-07-14T08:45:10.199" v="6351" actId="790"/>
          <ac:spMkLst>
            <pc:docMk/>
            <pc:sldMk cId="3250581116" sldId="483"/>
            <ac:spMk id="7901" creationId="{826EBBA9-AFA6-4E3D-88FB-81219EFADCB6}"/>
          </ac:spMkLst>
        </pc:spChg>
        <pc:spChg chg="mod">
          <ac:chgData name="Kolakowski, Artur" userId="9c34c8cc-b1df-44f6-bea5-dcf7a54ee35f" providerId="ADAL" clId="{19970B13-E101-4117-9908-6E061F982644}" dt="2022-07-14T08:45:10.199" v="6352" actId="790"/>
          <ac:spMkLst>
            <pc:docMk/>
            <pc:sldMk cId="3250581116" sldId="483"/>
            <ac:spMk id="7902" creationId="{DB414F3F-D98C-4848-B125-BC6ED4F54B1C}"/>
          </ac:spMkLst>
        </pc:spChg>
        <pc:spChg chg="mod">
          <ac:chgData name="Kolakowski, Artur" userId="9c34c8cc-b1df-44f6-bea5-dcf7a54ee35f" providerId="ADAL" clId="{19970B13-E101-4117-9908-6E061F982644}" dt="2022-07-14T08:45:10.199" v="6353" actId="790"/>
          <ac:spMkLst>
            <pc:docMk/>
            <pc:sldMk cId="3250581116" sldId="483"/>
            <ac:spMk id="7903" creationId="{D92894AD-79E0-4327-BADC-BA9FC26C4DE3}"/>
          </ac:spMkLst>
        </pc:spChg>
        <pc:spChg chg="mod">
          <ac:chgData name="Kolakowski, Artur" userId="9c34c8cc-b1df-44f6-bea5-dcf7a54ee35f" providerId="ADAL" clId="{19970B13-E101-4117-9908-6E061F982644}" dt="2022-07-14T08:45:10.199" v="6354" actId="790"/>
          <ac:spMkLst>
            <pc:docMk/>
            <pc:sldMk cId="3250581116" sldId="483"/>
            <ac:spMk id="7904" creationId="{195247AD-1C77-4A12-B4C5-4EEAC08EA609}"/>
          </ac:spMkLst>
        </pc:spChg>
        <pc:spChg chg="mod">
          <ac:chgData name="Kolakowski, Artur" userId="9c34c8cc-b1df-44f6-bea5-dcf7a54ee35f" providerId="ADAL" clId="{19970B13-E101-4117-9908-6E061F982644}" dt="2022-07-14T08:45:10.199" v="6355" actId="790"/>
          <ac:spMkLst>
            <pc:docMk/>
            <pc:sldMk cId="3250581116" sldId="483"/>
            <ac:spMk id="7905" creationId="{ED150FF2-17D2-490E-9F1E-4E0177A47B72}"/>
          </ac:spMkLst>
        </pc:spChg>
        <pc:spChg chg="mod">
          <ac:chgData name="Kolakowski, Artur" userId="9c34c8cc-b1df-44f6-bea5-dcf7a54ee35f" providerId="ADAL" clId="{19970B13-E101-4117-9908-6E061F982644}" dt="2022-07-14T08:45:10.207" v="6356" actId="790"/>
          <ac:spMkLst>
            <pc:docMk/>
            <pc:sldMk cId="3250581116" sldId="483"/>
            <ac:spMk id="7906" creationId="{BB5AB344-CBD2-46C4-B11C-0BC668A17C82}"/>
          </ac:spMkLst>
        </pc:spChg>
        <pc:spChg chg="mod">
          <ac:chgData name="Kolakowski, Artur" userId="9c34c8cc-b1df-44f6-bea5-dcf7a54ee35f" providerId="ADAL" clId="{19970B13-E101-4117-9908-6E061F982644}" dt="2022-07-14T08:45:10.209" v="6357" actId="790"/>
          <ac:spMkLst>
            <pc:docMk/>
            <pc:sldMk cId="3250581116" sldId="483"/>
            <ac:spMk id="7907" creationId="{1896E7A5-7793-4CEC-B1EE-8F592B2AF5B7}"/>
          </ac:spMkLst>
        </pc:spChg>
        <pc:spChg chg="mod">
          <ac:chgData name="Kolakowski, Artur" userId="9c34c8cc-b1df-44f6-bea5-dcf7a54ee35f" providerId="ADAL" clId="{19970B13-E101-4117-9908-6E061F982644}" dt="2022-07-14T08:45:10.209" v="6358" actId="790"/>
          <ac:spMkLst>
            <pc:docMk/>
            <pc:sldMk cId="3250581116" sldId="483"/>
            <ac:spMk id="7908" creationId="{0D4C4B50-0BEA-46E6-B4B0-2767129805E5}"/>
          </ac:spMkLst>
        </pc:spChg>
        <pc:spChg chg="mod">
          <ac:chgData name="Kolakowski, Artur" userId="9c34c8cc-b1df-44f6-bea5-dcf7a54ee35f" providerId="ADAL" clId="{19970B13-E101-4117-9908-6E061F982644}" dt="2022-07-14T08:45:10.209" v="6359" actId="790"/>
          <ac:spMkLst>
            <pc:docMk/>
            <pc:sldMk cId="3250581116" sldId="483"/>
            <ac:spMk id="7909" creationId="{0AFF035C-4499-493F-8B04-7C68B10A5285}"/>
          </ac:spMkLst>
        </pc:spChg>
        <pc:spChg chg="mod">
          <ac:chgData name="Kolakowski, Artur" userId="9c34c8cc-b1df-44f6-bea5-dcf7a54ee35f" providerId="ADAL" clId="{19970B13-E101-4117-9908-6E061F982644}" dt="2022-07-14T08:45:10.209" v="6360" actId="790"/>
          <ac:spMkLst>
            <pc:docMk/>
            <pc:sldMk cId="3250581116" sldId="483"/>
            <ac:spMk id="7910" creationId="{84A3F7D4-8E59-4EEC-A438-978D88538745}"/>
          </ac:spMkLst>
        </pc:spChg>
        <pc:spChg chg="mod">
          <ac:chgData name="Kolakowski, Artur" userId="9c34c8cc-b1df-44f6-bea5-dcf7a54ee35f" providerId="ADAL" clId="{19970B13-E101-4117-9908-6E061F982644}" dt="2022-07-14T08:45:10.209" v="6361" actId="790"/>
          <ac:spMkLst>
            <pc:docMk/>
            <pc:sldMk cId="3250581116" sldId="483"/>
            <ac:spMk id="7911" creationId="{17731581-2A49-4811-98AC-DC63F10E18BB}"/>
          </ac:spMkLst>
        </pc:spChg>
        <pc:spChg chg="mod">
          <ac:chgData name="Kolakowski, Artur" userId="9c34c8cc-b1df-44f6-bea5-dcf7a54ee35f" providerId="ADAL" clId="{19970B13-E101-4117-9908-6E061F982644}" dt="2022-07-14T08:45:10.217" v="6362" actId="790"/>
          <ac:spMkLst>
            <pc:docMk/>
            <pc:sldMk cId="3250581116" sldId="483"/>
            <ac:spMk id="7912" creationId="{1D8F2DBB-4A6D-49E9-B134-AE6723C04CD1}"/>
          </ac:spMkLst>
        </pc:spChg>
        <pc:spChg chg="mod">
          <ac:chgData name="Kolakowski, Artur" userId="9c34c8cc-b1df-44f6-bea5-dcf7a54ee35f" providerId="ADAL" clId="{19970B13-E101-4117-9908-6E061F982644}" dt="2022-07-14T08:45:10.219" v="6363" actId="790"/>
          <ac:spMkLst>
            <pc:docMk/>
            <pc:sldMk cId="3250581116" sldId="483"/>
            <ac:spMk id="7913" creationId="{AC777417-A612-4C00-9F65-B39B34F48DB8}"/>
          </ac:spMkLst>
        </pc:spChg>
        <pc:spChg chg="mod">
          <ac:chgData name="Kolakowski, Artur" userId="9c34c8cc-b1df-44f6-bea5-dcf7a54ee35f" providerId="ADAL" clId="{19970B13-E101-4117-9908-6E061F982644}" dt="2022-07-14T08:45:10.219" v="6364" actId="790"/>
          <ac:spMkLst>
            <pc:docMk/>
            <pc:sldMk cId="3250581116" sldId="483"/>
            <ac:spMk id="7914" creationId="{37E1349B-0647-42D9-848E-93A41782150B}"/>
          </ac:spMkLst>
        </pc:spChg>
        <pc:spChg chg="mod">
          <ac:chgData name="Kolakowski, Artur" userId="9c34c8cc-b1df-44f6-bea5-dcf7a54ee35f" providerId="ADAL" clId="{19970B13-E101-4117-9908-6E061F982644}" dt="2022-07-14T08:45:10.219" v="6365" actId="790"/>
          <ac:spMkLst>
            <pc:docMk/>
            <pc:sldMk cId="3250581116" sldId="483"/>
            <ac:spMk id="7915" creationId="{509CEA4F-0F4C-4D0D-BD69-6C671DFE7633}"/>
          </ac:spMkLst>
        </pc:spChg>
        <pc:spChg chg="mod">
          <ac:chgData name="Kolakowski, Artur" userId="9c34c8cc-b1df-44f6-bea5-dcf7a54ee35f" providerId="ADAL" clId="{19970B13-E101-4117-9908-6E061F982644}" dt="2022-07-14T08:45:10.219" v="6366" actId="790"/>
          <ac:spMkLst>
            <pc:docMk/>
            <pc:sldMk cId="3250581116" sldId="483"/>
            <ac:spMk id="7916" creationId="{7B34BC76-5DCF-4ED8-8CFC-F03AF2FD2A61}"/>
          </ac:spMkLst>
        </pc:spChg>
        <pc:spChg chg="mod">
          <ac:chgData name="Kolakowski, Artur" userId="9c34c8cc-b1df-44f6-bea5-dcf7a54ee35f" providerId="ADAL" clId="{19970B13-E101-4117-9908-6E061F982644}" dt="2022-07-14T08:45:10.219" v="6367" actId="790"/>
          <ac:spMkLst>
            <pc:docMk/>
            <pc:sldMk cId="3250581116" sldId="483"/>
            <ac:spMk id="7917" creationId="{D29A22F0-32A9-41C8-AC8C-A89CECAEE14D}"/>
          </ac:spMkLst>
        </pc:spChg>
        <pc:spChg chg="mod">
          <ac:chgData name="Kolakowski, Artur" userId="9c34c8cc-b1df-44f6-bea5-dcf7a54ee35f" providerId="ADAL" clId="{19970B13-E101-4117-9908-6E061F982644}" dt="2022-07-14T08:45:10.227" v="6368" actId="790"/>
          <ac:spMkLst>
            <pc:docMk/>
            <pc:sldMk cId="3250581116" sldId="483"/>
            <ac:spMk id="7918" creationId="{E4F76DCD-BA7E-43C5-87B5-4145F65BC33F}"/>
          </ac:spMkLst>
        </pc:spChg>
        <pc:spChg chg="mod">
          <ac:chgData name="Kolakowski, Artur" userId="9c34c8cc-b1df-44f6-bea5-dcf7a54ee35f" providerId="ADAL" clId="{19970B13-E101-4117-9908-6E061F982644}" dt="2022-07-14T08:45:10.229" v="6369" actId="790"/>
          <ac:spMkLst>
            <pc:docMk/>
            <pc:sldMk cId="3250581116" sldId="483"/>
            <ac:spMk id="7919" creationId="{8FEB7C51-C0D5-4706-9B50-C2128EA844A3}"/>
          </ac:spMkLst>
        </pc:spChg>
        <pc:spChg chg="mod">
          <ac:chgData name="Kolakowski, Artur" userId="9c34c8cc-b1df-44f6-bea5-dcf7a54ee35f" providerId="ADAL" clId="{19970B13-E101-4117-9908-6E061F982644}" dt="2022-07-14T08:45:10.229" v="6370" actId="790"/>
          <ac:spMkLst>
            <pc:docMk/>
            <pc:sldMk cId="3250581116" sldId="483"/>
            <ac:spMk id="7920" creationId="{1423B343-D8FB-473A-BCCE-A6374E815487}"/>
          </ac:spMkLst>
        </pc:spChg>
        <pc:spChg chg="mod">
          <ac:chgData name="Kolakowski, Artur" userId="9c34c8cc-b1df-44f6-bea5-dcf7a54ee35f" providerId="ADAL" clId="{19970B13-E101-4117-9908-6E061F982644}" dt="2022-07-14T08:45:10.229" v="6371" actId="790"/>
          <ac:spMkLst>
            <pc:docMk/>
            <pc:sldMk cId="3250581116" sldId="483"/>
            <ac:spMk id="7921" creationId="{D1DFE92D-B57E-4419-8003-D1083C4CE3D7}"/>
          </ac:spMkLst>
        </pc:spChg>
        <pc:spChg chg="mod">
          <ac:chgData name="Kolakowski, Artur" userId="9c34c8cc-b1df-44f6-bea5-dcf7a54ee35f" providerId="ADAL" clId="{19970B13-E101-4117-9908-6E061F982644}" dt="2022-07-14T08:45:10.229" v="6372" actId="790"/>
          <ac:spMkLst>
            <pc:docMk/>
            <pc:sldMk cId="3250581116" sldId="483"/>
            <ac:spMk id="7922" creationId="{06CD13A9-117F-451A-BF04-EAC953BD1BC3}"/>
          </ac:spMkLst>
        </pc:spChg>
        <pc:spChg chg="mod">
          <ac:chgData name="Kolakowski, Artur" userId="9c34c8cc-b1df-44f6-bea5-dcf7a54ee35f" providerId="ADAL" clId="{19970B13-E101-4117-9908-6E061F982644}" dt="2022-07-14T08:45:10.238" v="6373" actId="790"/>
          <ac:spMkLst>
            <pc:docMk/>
            <pc:sldMk cId="3250581116" sldId="483"/>
            <ac:spMk id="7923" creationId="{848A8393-303D-4B0D-8621-B3C1151F0FEC}"/>
          </ac:spMkLst>
        </pc:spChg>
        <pc:spChg chg="mod">
          <ac:chgData name="Kolakowski, Artur" userId="9c34c8cc-b1df-44f6-bea5-dcf7a54ee35f" providerId="ADAL" clId="{19970B13-E101-4117-9908-6E061F982644}" dt="2022-07-14T08:45:10.240" v="6374" actId="790"/>
          <ac:spMkLst>
            <pc:docMk/>
            <pc:sldMk cId="3250581116" sldId="483"/>
            <ac:spMk id="7924" creationId="{FE30D9DC-05D1-4539-8CFF-3DAF343EE500}"/>
          </ac:spMkLst>
        </pc:spChg>
        <pc:spChg chg="mod">
          <ac:chgData name="Kolakowski, Artur" userId="9c34c8cc-b1df-44f6-bea5-dcf7a54ee35f" providerId="ADAL" clId="{19970B13-E101-4117-9908-6E061F982644}" dt="2022-07-14T08:45:10.240" v="6375" actId="790"/>
          <ac:spMkLst>
            <pc:docMk/>
            <pc:sldMk cId="3250581116" sldId="483"/>
            <ac:spMk id="7925" creationId="{FE645E9F-94C0-4961-93CD-89B4A4685097}"/>
          </ac:spMkLst>
        </pc:spChg>
        <pc:spChg chg="mod">
          <ac:chgData name="Kolakowski, Artur" userId="9c34c8cc-b1df-44f6-bea5-dcf7a54ee35f" providerId="ADAL" clId="{19970B13-E101-4117-9908-6E061F982644}" dt="2022-07-14T08:45:10.240" v="6376" actId="790"/>
          <ac:spMkLst>
            <pc:docMk/>
            <pc:sldMk cId="3250581116" sldId="483"/>
            <ac:spMk id="7926" creationId="{FC88F02B-9032-40E3-8CB1-E78EED2C5327}"/>
          </ac:spMkLst>
        </pc:spChg>
        <pc:spChg chg="mod">
          <ac:chgData name="Kolakowski, Artur" userId="9c34c8cc-b1df-44f6-bea5-dcf7a54ee35f" providerId="ADAL" clId="{19970B13-E101-4117-9908-6E061F982644}" dt="2022-07-14T08:45:10.240" v="6377" actId="790"/>
          <ac:spMkLst>
            <pc:docMk/>
            <pc:sldMk cId="3250581116" sldId="483"/>
            <ac:spMk id="7927" creationId="{557D1054-5D10-4297-9040-1A9E75794F27}"/>
          </ac:spMkLst>
        </pc:spChg>
        <pc:spChg chg="mod">
          <ac:chgData name="Kolakowski, Artur" userId="9c34c8cc-b1df-44f6-bea5-dcf7a54ee35f" providerId="ADAL" clId="{19970B13-E101-4117-9908-6E061F982644}" dt="2022-07-14T08:45:10.240" v="6378" actId="790"/>
          <ac:spMkLst>
            <pc:docMk/>
            <pc:sldMk cId="3250581116" sldId="483"/>
            <ac:spMk id="7928" creationId="{97E77E25-3EAA-4451-BC09-02C543D42C41}"/>
          </ac:spMkLst>
        </pc:spChg>
        <pc:spChg chg="mod">
          <ac:chgData name="Kolakowski, Artur" userId="9c34c8cc-b1df-44f6-bea5-dcf7a54ee35f" providerId="ADAL" clId="{19970B13-E101-4117-9908-6E061F982644}" dt="2022-07-14T08:45:10.248" v="6379" actId="790"/>
          <ac:spMkLst>
            <pc:docMk/>
            <pc:sldMk cId="3250581116" sldId="483"/>
            <ac:spMk id="7929" creationId="{70336CEA-B49F-4BED-87AE-DB13A25BB7A6}"/>
          </ac:spMkLst>
        </pc:spChg>
        <pc:spChg chg="mod">
          <ac:chgData name="Kolakowski, Artur" userId="9c34c8cc-b1df-44f6-bea5-dcf7a54ee35f" providerId="ADAL" clId="{19970B13-E101-4117-9908-6E061F982644}" dt="2022-07-14T08:45:10.250" v="6380" actId="790"/>
          <ac:spMkLst>
            <pc:docMk/>
            <pc:sldMk cId="3250581116" sldId="483"/>
            <ac:spMk id="7930" creationId="{4488F3D7-09DF-44D0-A753-70806DF90119}"/>
          </ac:spMkLst>
        </pc:spChg>
        <pc:spChg chg="mod">
          <ac:chgData name="Kolakowski, Artur" userId="9c34c8cc-b1df-44f6-bea5-dcf7a54ee35f" providerId="ADAL" clId="{19970B13-E101-4117-9908-6E061F982644}" dt="2022-07-14T08:45:10.250" v="6381" actId="790"/>
          <ac:spMkLst>
            <pc:docMk/>
            <pc:sldMk cId="3250581116" sldId="483"/>
            <ac:spMk id="7931" creationId="{56B9A8DB-1E46-4950-99D2-4CB2788FF32E}"/>
          </ac:spMkLst>
        </pc:spChg>
        <pc:spChg chg="mod">
          <ac:chgData name="Kolakowski, Artur" userId="9c34c8cc-b1df-44f6-bea5-dcf7a54ee35f" providerId="ADAL" clId="{19970B13-E101-4117-9908-6E061F982644}" dt="2022-07-14T08:45:10.250" v="6382" actId="790"/>
          <ac:spMkLst>
            <pc:docMk/>
            <pc:sldMk cId="3250581116" sldId="483"/>
            <ac:spMk id="7932" creationId="{AD969630-9025-4EF7-A874-728410BBBF58}"/>
          </ac:spMkLst>
        </pc:spChg>
        <pc:spChg chg="mod">
          <ac:chgData name="Kolakowski, Artur" userId="9c34c8cc-b1df-44f6-bea5-dcf7a54ee35f" providerId="ADAL" clId="{19970B13-E101-4117-9908-6E061F982644}" dt="2022-07-14T08:45:10.250" v="6383" actId="790"/>
          <ac:spMkLst>
            <pc:docMk/>
            <pc:sldMk cId="3250581116" sldId="483"/>
            <ac:spMk id="7933" creationId="{6F0FFF2A-EBD5-4EEA-96B4-5F3F0639BC18}"/>
          </ac:spMkLst>
        </pc:spChg>
        <pc:spChg chg="mod">
          <ac:chgData name="Kolakowski, Artur" userId="9c34c8cc-b1df-44f6-bea5-dcf7a54ee35f" providerId="ADAL" clId="{19970B13-E101-4117-9908-6E061F982644}" dt="2022-07-14T08:45:10.250" v="6384" actId="790"/>
          <ac:spMkLst>
            <pc:docMk/>
            <pc:sldMk cId="3250581116" sldId="483"/>
            <ac:spMk id="7934" creationId="{C58747D7-9BD6-4131-8CAE-A66DC88DFCF6}"/>
          </ac:spMkLst>
        </pc:spChg>
        <pc:spChg chg="mod">
          <ac:chgData name="Kolakowski, Artur" userId="9c34c8cc-b1df-44f6-bea5-dcf7a54ee35f" providerId="ADAL" clId="{19970B13-E101-4117-9908-6E061F982644}" dt="2022-07-14T08:45:10.258" v="6385" actId="790"/>
          <ac:spMkLst>
            <pc:docMk/>
            <pc:sldMk cId="3250581116" sldId="483"/>
            <ac:spMk id="7935" creationId="{503C1F75-4F4D-4D78-91CB-63D3F95DB242}"/>
          </ac:spMkLst>
        </pc:spChg>
        <pc:spChg chg="mod">
          <ac:chgData name="Kolakowski, Artur" userId="9c34c8cc-b1df-44f6-bea5-dcf7a54ee35f" providerId="ADAL" clId="{19970B13-E101-4117-9908-6E061F982644}" dt="2022-07-14T08:45:10.260" v="6386" actId="790"/>
          <ac:spMkLst>
            <pc:docMk/>
            <pc:sldMk cId="3250581116" sldId="483"/>
            <ac:spMk id="7936" creationId="{35F5495B-CBD7-467A-8213-7255D484A820}"/>
          </ac:spMkLst>
        </pc:spChg>
        <pc:spChg chg="mod">
          <ac:chgData name="Kolakowski, Artur" userId="9c34c8cc-b1df-44f6-bea5-dcf7a54ee35f" providerId="ADAL" clId="{19970B13-E101-4117-9908-6E061F982644}" dt="2022-07-14T08:45:10.260" v="6387" actId="790"/>
          <ac:spMkLst>
            <pc:docMk/>
            <pc:sldMk cId="3250581116" sldId="483"/>
            <ac:spMk id="7937" creationId="{736783C4-847D-4978-9055-174E88D4AC2A}"/>
          </ac:spMkLst>
        </pc:spChg>
        <pc:spChg chg="mod">
          <ac:chgData name="Kolakowski, Artur" userId="9c34c8cc-b1df-44f6-bea5-dcf7a54ee35f" providerId="ADAL" clId="{19970B13-E101-4117-9908-6E061F982644}" dt="2022-07-14T08:45:10.260" v="6388" actId="790"/>
          <ac:spMkLst>
            <pc:docMk/>
            <pc:sldMk cId="3250581116" sldId="483"/>
            <ac:spMk id="7938" creationId="{74906416-1474-4956-9F75-BFF877813E25}"/>
          </ac:spMkLst>
        </pc:spChg>
        <pc:spChg chg="mod">
          <ac:chgData name="Kolakowski, Artur" userId="9c34c8cc-b1df-44f6-bea5-dcf7a54ee35f" providerId="ADAL" clId="{19970B13-E101-4117-9908-6E061F982644}" dt="2022-07-14T08:45:10.260" v="6389" actId="790"/>
          <ac:spMkLst>
            <pc:docMk/>
            <pc:sldMk cId="3250581116" sldId="483"/>
            <ac:spMk id="7939" creationId="{B8C564FC-C54B-4653-A38F-F34C22DF97B6}"/>
          </ac:spMkLst>
        </pc:spChg>
        <pc:spChg chg="mod">
          <ac:chgData name="Kolakowski, Artur" userId="9c34c8cc-b1df-44f6-bea5-dcf7a54ee35f" providerId="ADAL" clId="{19970B13-E101-4117-9908-6E061F982644}" dt="2022-07-14T08:45:10.260" v="6390" actId="790"/>
          <ac:spMkLst>
            <pc:docMk/>
            <pc:sldMk cId="3250581116" sldId="483"/>
            <ac:spMk id="7940" creationId="{A4CEDC16-95CB-4539-9099-6753AE7064FD}"/>
          </ac:spMkLst>
        </pc:spChg>
        <pc:spChg chg="mod">
          <ac:chgData name="Kolakowski, Artur" userId="9c34c8cc-b1df-44f6-bea5-dcf7a54ee35f" providerId="ADAL" clId="{19970B13-E101-4117-9908-6E061F982644}" dt="2022-07-14T08:45:10.268" v="6391" actId="790"/>
          <ac:spMkLst>
            <pc:docMk/>
            <pc:sldMk cId="3250581116" sldId="483"/>
            <ac:spMk id="7941" creationId="{0B872FB7-C4C8-48DA-8E42-2840BFEB94F9}"/>
          </ac:spMkLst>
        </pc:spChg>
        <pc:spChg chg="mod">
          <ac:chgData name="Kolakowski, Artur" userId="9c34c8cc-b1df-44f6-bea5-dcf7a54ee35f" providerId="ADAL" clId="{19970B13-E101-4117-9908-6E061F982644}" dt="2022-07-14T08:45:10.270" v="6392" actId="790"/>
          <ac:spMkLst>
            <pc:docMk/>
            <pc:sldMk cId="3250581116" sldId="483"/>
            <ac:spMk id="7942" creationId="{75F04C8C-0EF0-4154-BCA3-D46D4360B5C9}"/>
          </ac:spMkLst>
        </pc:spChg>
        <pc:spChg chg="mod">
          <ac:chgData name="Kolakowski, Artur" userId="9c34c8cc-b1df-44f6-bea5-dcf7a54ee35f" providerId="ADAL" clId="{19970B13-E101-4117-9908-6E061F982644}" dt="2022-07-14T08:45:10.270" v="6393" actId="790"/>
          <ac:spMkLst>
            <pc:docMk/>
            <pc:sldMk cId="3250581116" sldId="483"/>
            <ac:spMk id="7943" creationId="{480C4324-2E7C-4529-AC1D-A366124931DF}"/>
          </ac:spMkLst>
        </pc:spChg>
        <pc:spChg chg="mod">
          <ac:chgData name="Kolakowski, Artur" userId="9c34c8cc-b1df-44f6-bea5-dcf7a54ee35f" providerId="ADAL" clId="{19970B13-E101-4117-9908-6E061F982644}" dt="2022-07-14T08:45:10.270" v="6394" actId="790"/>
          <ac:spMkLst>
            <pc:docMk/>
            <pc:sldMk cId="3250581116" sldId="483"/>
            <ac:spMk id="7944" creationId="{0BC26C98-1F92-4A87-BDBD-1401B9E2CDAE}"/>
          </ac:spMkLst>
        </pc:spChg>
        <pc:spChg chg="mod">
          <ac:chgData name="Kolakowski, Artur" userId="9c34c8cc-b1df-44f6-bea5-dcf7a54ee35f" providerId="ADAL" clId="{19970B13-E101-4117-9908-6E061F982644}" dt="2022-07-14T08:45:10.270" v="6395" actId="790"/>
          <ac:spMkLst>
            <pc:docMk/>
            <pc:sldMk cId="3250581116" sldId="483"/>
            <ac:spMk id="7945" creationId="{A9D876D1-5B38-41D9-B032-2850035F00E9}"/>
          </ac:spMkLst>
        </pc:spChg>
        <pc:spChg chg="mod">
          <ac:chgData name="Kolakowski, Artur" userId="9c34c8cc-b1df-44f6-bea5-dcf7a54ee35f" providerId="ADAL" clId="{19970B13-E101-4117-9908-6E061F982644}" dt="2022-07-14T08:45:10.270" v="6396" actId="790"/>
          <ac:spMkLst>
            <pc:docMk/>
            <pc:sldMk cId="3250581116" sldId="483"/>
            <ac:spMk id="7946" creationId="{FB14A09A-40F2-4731-B39A-AE8DD54D31D3}"/>
          </ac:spMkLst>
        </pc:spChg>
        <pc:spChg chg="mod">
          <ac:chgData name="Kolakowski, Artur" userId="9c34c8cc-b1df-44f6-bea5-dcf7a54ee35f" providerId="ADAL" clId="{19970B13-E101-4117-9908-6E061F982644}" dt="2022-07-14T08:45:10.270" v="6397" actId="790"/>
          <ac:spMkLst>
            <pc:docMk/>
            <pc:sldMk cId="3250581116" sldId="483"/>
            <ac:spMk id="7947" creationId="{3375AF4C-7739-4DA1-AA40-80E86FD783FE}"/>
          </ac:spMkLst>
        </pc:spChg>
        <pc:spChg chg="mod">
          <ac:chgData name="Kolakowski, Artur" userId="9c34c8cc-b1df-44f6-bea5-dcf7a54ee35f" providerId="ADAL" clId="{19970B13-E101-4117-9908-6E061F982644}" dt="2022-07-14T08:45:10.278" v="6398" actId="790"/>
          <ac:spMkLst>
            <pc:docMk/>
            <pc:sldMk cId="3250581116" sldId="483"/>
            <ac:spMk id="7948" creationId="{136F8A1A-5144-4EEA-B6DF-CF1AFA152E17}"/>
          </ac:spMkLst>
        </pc:spChg>
        <pc:spChg chg="mod">
          <ac:chgData name="Kolakowski, Artur" userId="9c34c8cc-b1df-44f6-bea5-dcf7a54ee35f" providerId="ADAL" clId="{19970B13-E101-4117-9908-6E061F982644}" dt="2022-07-14T08:45:10.280" v="6399" actId="790"/>
          <ac:spMkLst>
            <pc:docMk/>
            <pc:sldMk cId="3250581116" sldId="483"/>
            <ac:spMk id="7949" creationId="{326F0595-BA3B-4D42-A7F3-CE875E56DE23}"/>
          </ac:spMkLst>
        </pc:spChg>
        <pc:spChg chg="mod">
          <ac:chgData name="Kolakowski, Artur" userId="9c34c8cc-b1df-44f6-bea5-dcf7a54ee35f" providerId="ADAL" clId="{19970B13-E101-4117-9908-6E061F982644}" dt="2022-07-14T08:45:10.280" v="6400" actId="790"/>
          <ac:spMkLst>
            <pc:docMk/>
            <pc:sldMk cId="3250581116" sldId="483"/>
            <ac:spMk id="7950" creationId="{8607CE56-D340-4002-899B-B5AC0CCB0ADD}"/>
          </ac:spMkLst>
        </pc:spChg>
        <pc:spChg chg="mod">
          <ac:chgData name="Kolakowski, Artur" userId="9c34c8cc-b1df-44f6-bea5-dcf7a54ee35f" providerId="ADAL" clId="{19970B13-E101-4117-9908-6E061F982644}" dt="2022-07-14T08:45:10.280" v="6401" actId="790"/>
          <ac:spMkLst>
            <pc:docMk/>
            <pc:sldMk cId="3250581116" sldId="483"/>
            <ac:spMk id="7951" creationId="{B0C6BB3E-6C4A-44D6-B388-35842E09B6D0}"/>
          </ac:spMkLst>
        </pc:spChg>
        <pc:spChg chg="mod">
          <ac:chgData name="Kolakowski, Artur" userId="9c34c8cc-b1df-44f6-bea5-dcf7a54ee35f" providerId="ADAL" clId="{19970B13-E101-4117-9908-6E061F982644}" dt="2022-07-14T08:45:10.280" v="6402" actId="790"/>
          <ac:spMkLst>
            <pc:docMk/>
            <pc:sldMk cId="3250581116" sldId="483"/>
            <ac:spMk id="7952" creationId="{FA8A8E4C-D62C-4084-AF5B-A7FC0D137D5F}"/>
          </ac:spMkLst>
        </pc:spChg>
        <pc:spChg chg="mod">
          <ac:chgData name="Kolakowski, Artur" userId="9c34c8cc-b1df-44f6-bea5-dcf7a54ee35f" providerId="ADAL" clId="{19970B13-E101-4117-9908-6E061F982644}" dt="2022-07-14T08:45:10.280" v="6403" actId="790"/>
          <ac:spMkLst>
            <pc:docMk/>
            <pc:sldMk cId="3250581116" sldId="483"/>
            <ac:spMk id="7953" creationId="{D9772A6C-0E69-450A-B0E3-1F7CDD5CBBF7}"/>
          </ac:spMkLst>
        </pc:spChg>
        <pc:spChg chg="mod">
          <ac:chgData name="Kolakowski, Artur" userId="9c34c8cc-b1df-44f6-bea5-dcf7a54ee35f" providerId="ADAL" clId="{19970B13-E101-4117-9908-6E061F982644}" dt="2022-07-14T08:45:10.288" v="6404" actId="790"/>
          <ac:spMkLst>
            <pc:docMk/>
            <pc:sldMk cId="3250581116" sldId="483"/>
            <ac:spMk id="7954" creationId="{4371E824-017C-4E9F-A519-95A2C884A047}"/>
          </ac:spMkLst>
        </pc:spChg>
        <pc:spChg chg="mod">
          <ac:chgData name="Kolakowski, Artur" userId="9c34c8cc-b1df-44f6-bea5-dcf7a54ee35f" providerId="ADAL" clId="{19970B13-E101-4117-9908-6E061F982644}" dt="2022-07-14T08:45:10.290" v="6405" actId="790"/>
          <ac:spMkLst>
            <pc:docMk/>
            <pc:sldMk cId="3250581116" sldId="483"/>
            <ac:spMk id="7955" creationId="{8FE28C31-1E1C-41D4-B4FD-AAA374E82F77}"/>
          </ac:spMkLst>
        </pc:spChg>
        <pc:spChg chg="mod">
          <ac:chgData name="Kolakowski, Artur" userId="9c34c8cc-b1df-44f6-bea5-dcf7a54ee35f" providerId="ADAL" clId="{19970B13-E101-4117-9908-6E061F982644}" dt="2022-07-14T08:45:10.290" v="6406" actId="790"/>
          <ac:spMkLst>
            <pc:docMk/>
            <pc:sldMk cId="3250581116" sldId="483"/>
            <ac:spMk id="7956" creationId="{FB671F82-3095-4173-B82E-8F0EB026A75B}"/>
          </ac:spMkLst>
        </pc:spChg>
        <pc:spChg chg="mod">
          <ac:chgData name="Kolakowski, Artur" userId="9c34c8cc-b1df-44f6-bea5-dcf7a54ee35f" providerId="ADAL" clId="{19970B13-E101-4117-9908-6E061F982644}" dt="2022-07-14T08:45:10.290" v="6407" actId="790"/>
          <ac:spMkLst>
            <pc:docMk/>
            <pc:sldMk cId="3250581116" sldId="483"/>
            <ac:spMk id="7957" creationId="{8CA5739C-C937-4EA5-8651-A200828C6C90}"/>
          </ac:spMkLst>
        </pc:spChg>
        <pc:spChg chg="mod">
          <ac:chgData name="Kolakowski, Artur" userId="9c34c8cc-b1df-44f6-bea5-dcf7a54ee35f" providerId="ADAL" clId="{19970B13-E101-4117-9908-6E061F982644}" dt="2022-07-14T08:45:10.290" v="6408" actId="790"/>
          <ac:spMkLst>
            <pc:docMk/>
            <pc:sldMk cId="3250581116" sldId="483"/>
            <ac:spMk id="7958" creationId="{6D421B59-0147-4598-91DF-C7A81F26CC9B}"/>
          </ac:spMkLst>
        </pc:spChg>
        <pc:spChg chg="mod">
          <ac:chgData name="Kolakowski, Artur" userId="9c34c8cc-b1df-44f6-bea5-dcf7a54ee35f" providerId="ADAL" clId="{19970B13-E101-4117-9908-6E061F982644}" dt="2022-07-14T08:45:10.290" v="6409" actId="790"/>
          <ac:spMkLst>
            <pc:docMk/>
            <pc:sldMk cId="3250581116" sldId="483"/>
            <ac:spMk id="7959" creationId="{153B5593-D094-42F9-B5AF-B4DAC4D69488}"/>
          </ac:spMkLst>
        </pc:spChg>
        <pc:spChg chg="mod">
          <ac:chgData name="Kolakowski, Artur" userId="9c34c8cc-b1df-44f6-bea5-dcf7a54ee35f" providerId="ADAL" clId="{19970B13-E101-4117-9908-6E061F982644}" dt="2022-07-14T08:45:10.298" v="6410" actId="790"/>
          <ac:spMkLst>
            <pc:docMk/>
            <pc:sldMk cId="3250581116" sldId="483"/>
            <ac:spMk id="7960" creationId="{790BD0D7-BB27-41A2-81D4-65BADD91BA2D}"/>
          </ac:spMkLst>
        </pc:spChg>
        <pc:spChg chg="mod">
          <ac:chgData name="Kolakowski, Artur" userId="9c34c8cc-b1df-44f6-bea5-dcf7a54ee35f" providerId="ADAL" clId="{19970B13-E101-4117-9908-6E061F982644}" dt="2022-07-14T08:45:10.300" v="6411" actId="790"/>
          <ac:spMkLst>
            <pc:docMk/>
            <pc:sldMk cId="3250581116" sldId="483"/>
            <ac:spMk id="7961" creationId="{F3230D58-6D1D-41BD-A6BE-AB6B7699588B}"/>
          </ac:spMkLst>
        </pc:spChg>
        <pc:spChg chg="mod">
          <ac:chgData name="Kolakowski, Artur" userId="9c34c8cc-b1df-44f6-bea5-dcf7a54ee35f" providerId="ADAL" clId="{19970B13-E101-4117-9908-6E061F982644}" dt="2022-07-14T08:45:10.300" v="6412" actId="790"/>
          <ac:spMkLst>
            <pc:docMk/>
            <pc:sldMk cId="3250581116" sldId="483"/>
            <ac:spMk id="7962" creationId="{480EAD20-1999-4487-9AA9-0D136370DDC9}"/>
          </ac:spMkLst>
        </pc:spChg>
        <pc:spChg chg="mod">
          <ac:chgData name="Kolakowski, Artur" userId="9c34c8cc-b1df-44f6-bea5-dcf7a54ee35f" providerId="ADAL" clId="{19970B13-E101-4117-9908-6E061F982644}" dt="2022-07-14T08:45:10.300" v="6413" actId="790"/>
          <ac:spMkLst>
            <pc:docMk/>
            <pc:sldMk cId="3250581116" sldId="483"/>
            <ac:spMk id="7963" creationId="{EB5B6CE3-0868-4041-9AF1-B428CC4B4D23}"/>
          </ac:spMkLst>
        </pc:spChg>
        <pc:spChg chg="mod">
          <ac:chgData name="Kolakowski, Artur" userId="9c34c8cc-b1df-44f6-bea5-dcf7a54ee35f" providerId="ADAL" clId="{19970B13-E101-4117-9908-6E061F982644}" dt="2022-07-14T08:45:10.300" v="6414" actId="790"/>
          <ac:spMkLst>
            <pc:docMk/>
            <pc:sldMk cId="3250581116" sldId="483"/>
            <ac:spMk id="7964" creationId="{0FBCF18D-E694-493F-9E46-B9272E12355A}"/>
          </ac:spMkLst>
        </pc:spChg>
        <pc:spChg chg="mod">
          <ac:chgData name="Kolakowski, Artur" userId="9c34c8cc-b1df-44f6-bea5-dcf7a54ee35f" providerId="ADAL" clId="{19970B13-E101-4117-9908-6E061F982644}" dt="2022-07-14T08:45:10.300" v="6415" actId="790"/>
          <ac:spMkLst>
            <pc:docMk/>
            <pc:sldMk cId="3250581116" sldId="483"/>
            <ac:spMk id="7965" creationId="{304238A0-A563-4DEB-B695-3A98CE74AA86}"/>
          </ac:spMkLst>
        </pc:spChg>
        <pc:spChg chg="mod">
          <ac:chgData name="Kolakowski, Artur" userId="9c34c8cc-b1df-44f6-bea5-dcf7a54ee35f" providerId="ADAL" clId="{19970B13-E101-4117-9908-6E061F982644}" dt="2022-07-14T08:45:10.309" v="6416" actId="790"/>
          <ac:spMkLst>
            <pc:docMk/>
            <pc:sldMk cId="3250581116" sldId="483"/>
            <ac:spMk id="7966" creationId="{2D6E24BC-1090-4D7A-AAD3-215F530102A3}"/>
          </ac:spMkLst>
        </pc:spChg>
        <pc:spChg chg="mod">
          <ac:chgData name="Kolakowski, Artur" userId="9c34c8cc-b1df-44f6-bea5-dcf7a54ee35f" providerId="ADAL" clId="{19970B13-E101-4117-9908-6E061F982644}" dt="2022-07-14T08:45:10.311" v="6417" actId="790"/>
          <ac:spMkLst>
            <pc:docMk/>
            <pc:sldMk cId="3250581116" sldId="483"/>
            <ac:spMk id="7967" creationId="{70DCD52B-4485-4282-84F1-993D3F3DF98E}"/>
          </ac:spMkLst>
        </pc:spChg>
        <pc:spChg chg="mod">
          <ac:chgData name="Kolakowski, Artur" userId="9c34c8cc-b1df-44f6-bea5-dcf7a54ee35f" providerId="ADAL" clId="{19970B13-E101-4117-9908-6E061F982644}" dt="2022-07-14T08:45:10.311" v="6418" actId="790"/>
          <ac:spMkLst>
            <pc:docMk/>
            <pc:sldMk cId="3250581116" sldId="483"/>
            <ac:spMk id="7968" creationId="{963B828B-DA27-414A-A403-C2D84EC2F5F4}"/>
          </ac:spMkLst>
        </pc:spChg>
        <pc:spChg chg="mod">
          <ac:chgData name="Kolakowski, Artur" userId="9c34c8cc-b1df-44f6-bea5-dcf7a54ee35f" providerId="ADAL" clId="{19970B13-E101-4117-9908-6E061F982644}" dt="2022-07-14T08:45:10.311" v="6419" actId="790"/>
          <ac:spMkLst>
            <pc:docMk/>
            <pc:sldMk cId="3250581116" sldId="483"/>
            <ac:spMk id="7969" creationId="{0837040B-53F2-4F6D-981C-447073898828}"/>
          </ac:spMkLst>
        </pc:spChg>
        <pc:spChg chg="mod">
          <ac:chgData name="Kolakowski, Artur" userId="9c34c8cc-b1df-44f6-bea5-dcf7a54ee35f" providerId="ADAL" clId="{19970B13-E101-4117-9908-6E061F982644}" dt="2022-07-14T08:45:10.311" v="6420" actId="790"/>
          <ac:spMkLst>
            <pc:docMk/>
            <pc:sldMk cId="3250581116" sldId="483"/>
            <ac:spMk id="7970" creationId="{13B425CB-2F1F-42EB-9C11-497F1D8D9567}"/>
          </ac:spMkLst>
        </pc:spChg>
        <pc:spChg chg="mod">
          <ac:chgData name="Kolakowski, Artur" userId="9c34c8cc-b1df-44f6-bea5-dcf7a54ee35f" providerId="ADAL" clId="{19970B13-E101-4117-9908-6E061F982644}" dt="2022-07-14T08:45:10.311" v="6421" actId="790"/>
          <ac:spMkLst>
            <pc:docMk/>
            <pc:sldMk cId="3250581116" sldId="483"/>
            <ac:spMk id="7971" creationId="{70F1DA37-7AA0-4411-BFAD-50C662401EF2}"/>
          </ac:spMkLst>
        </pc:spChg>
        <pc:spChg chg="mod">
          <ac:chgData name="Kolakowski, Artur" userId="9c34c8cc-b1df-44f6-bea5-dcf7a54ee35f" providerId="ADAL" clId="{19970B13-E101-4117-9908-6E061F982644}" dt="2022-07-14T08:45:10.319" v="6422" actId="790"/>
          <ac:spMkLst>
            <pc:docMk/>
            <pc:sldMk cId="3250581116" sldId="483"/>
            <ac:spMk id="7972" creationId="{407B556C-B808-4AF8-9CB7-37C734658622}"/>
          </ac:spMkLst>
        </pc:spChg>
        <pc:spChg chg="mod">
          <ac:chgData name="Kolakowski, Artur" userId="9c34c8cc-b1df-44f6-bea5-dcf7a54ee35f" providerId="ADAL" clId="{19970B13-E101-4117-9908-6E061F982644}" dt="2022-07-14T08:45:10.321" v="6423" actId="790"/>
          <ac:spMkLst>
            <pc:docMk/>
            <pc:sldMk cId="3250581116" sldId="483"/>
            <ac:spMk id="7973" creationId="{B39B1BFC-0957-4E97-8225-65C686515153}"/>
          </ac:spMkLst>
        </pc:spChg>
        <pc:spChg chg="mod">
          <ac:chgData name="Kolakowski, Artur" userId="9c34c8cc-b1df-44f6-bea5-dcf7a54ee35f" providerId="ADAL" clId="{19970B13-E101-4117-9908-6E061F982644}" dt="2022-07-14T08:45:10.321" v="6424" actId="790"/>
          <ac:spMkLst>
            <pc:docMk/>
            <pc:sldMk cId="3250581116" sldId="483"/>
            <ac:spMk id="7974" creationId="{FF7A24B7-16E1-4175-89CE-EDBB649C4216}"/>
          </ac:spMkLst>
        </pc:spChg>
        <pc:spChg chg="mod">
          <ac:chgData name="Kolakowski, Artur" userId="9c34c8cc-b1df-44f6-bea5-dcf7a54ee35f" providerId="ADAL" clId="{19970B13-E101-4117-9908-6E061F982644}" dt="2022-07-14T08:45:10.321" v="6425" actId="790"/>
          <ac:spMkLst>
            <pc:docMk/>
            <pc:sldMk cId="3250581116" sldId="483"/>
            <ac:spMk id="7975" creationId="{B8D74E46-306A-4FB5-ADE6-CE02746829D3}"/>
          </ac:spMkLst>
        </pc:spChg>
        <pc:spChg chg="mod">
          <ac:chgData name="Kolakowski, Artur" userId="9c34c8cc-b1df-44f6-bea5-dcf7a54ee35f" providerId="ADAL" clId="{19970B13-E101-4117-9908-6E061F982644}" dt="2022-07-14T08:45:10.321" v="6426" actId="790"/>
          <ac:spMkLst>
            <pc:docMk/>
            <pc:sldMk cId="3250581116" sldId="483"/>
            <ac:spMk id="7976" creationId="{193DF81F-AC8D-431E-9FDE-A67EA982FE26}"/>
          </ac:spMkLst>
        </pc:spChg>
        <pc:spChg chg="mod">
          <ac:chgData name="Kolakowski, Artur" userId="9c34c8cc-b1df-44f6-bea5-dcf7a54ee35f" providerId="ADAL" clId="{19970B13-E101-4117-9908-6E061F982644}" dt="2022-07-14T08:45:10.321" v="6427" actId="790"/>
          <ac:spMkLst>
            <pc:docMk/>
            <pc:sldMk cId="3250581116" sldId="483"/>
            <ac:spMk id="7977" creationId="{B0F99B88-B9BE-4E07-8257-593BE1EB2D09}"/>
          </ac:spMkLst>
        </pc:spChg>
        <pc:spChg chg="mod">
          <ac:chgData name="Kolakowski, Artur" userId="9c34c8cc-b1df-44f6-bea5-dcf7a54ee35f" providerId="ADAL" clId="{19970B13-E101-4117-9908-6E061F982644}" dt="2022-07-14T08:45:10.329" v="6428" actId="790"/>
          <ac:spMkLst>
            <pc:docMk/>
            <pc:sldMk cId="3250581116" sldId="483"/>
            <ac:spMk id="7978" creationId="{E90C0DB6-993B-471D-B9ED-8D8472084F27}"/>
          </ac:spMkLst>
        </pc:spChg>
        <pc:spChg chg="mod">
          <ac:chgData name="Kolakowski, Artur" userId="9c34c8cc-b1df-44f6-bea5-dcf7a54ee35f" providerId="ADAL" clId="{19970B13-E101-4117-9908-6E061F982644}" dt="2022-07-14T08:45:10.331" v="6429" actId="790"/>
          <ac:spMkLst>
            <pc:docMk/>
            <pc:sldMk cId="3250581116" sldId="483"/>
            <ac:spMk id="7979" creationId="{F3ECD539-AE17-4931-9775-BB4CB82F2532}"/>
          </ac:spMkLst>
        </pc:spChg>
        <pc:spChg chg="mod">
          <ac:chgData name="Kolakowski, Artur" userId="9c34c8cc-b1df-44f6-bea5-dcf7a54ee35f" providerId="ADAL" clId="{19970B13-E101-4117-9908-6E061F982644}" dt="2022-07-14T08:45:10.331" v="6430" actId="790"/>
          <ac:spMkLst>
            <pc:docMk/>
            <pc:sldMk cId="3250581116" sldId="483"/>
            <ac:spMk id="7980" creationId="{8650C728-4B8E-4C72-A580-662A0180346F}"/>
          </ac:spMkLst>
        </pc:spChg>
        <pc:spChg chg="mod">
          <ac:chgData name="Kolakowski, Artur" userId="9c34c8cc-b1df-44f6-bea5-dcf7a54ee35f" providerId="ADAL" clId="{19970B13-E101-4117-9908-6E061F982644}" dt="2022-07-14T08:45:10.331" v="6431" actId="790"/>
          <ac:spMkLst>
            <pc:docMk/>
            <pc:sldMk cId="3250581116" sldId="483"/>
            <ac:spMk id="7981" creationId="{9ED48147-0DE4-44DD-866F-4A16AEACC8E3}"/>
          </ac:spMkLst>
        </pc:spChg>
        <pc:spChg chg="mod">
          <ac:chgData name="Kolakowski, Artur" userId="9c34c8cc-b1df-44f6-bea5-dcf7a54ee35f" providerId="ADAL" clId="{19970B13-E101-4117-9908-6E061F982644}" dt="2022-07-14T08:45:10.331" v="6432" actId="790"/>
          <ac:spMkLst>
            <pc:docMk/>
            <pc:sldMk cId="3250581116" sldId="483"/>
            <ac:spMk id="7982" creationId="{6F8C1F63-743A-4EFD-ABD8-5B73001EF146}"/>
          </ac:spMkLst>
        </pc:spChg>
        <pc:spChg chg="mod">
          <ac:chgData name="Kolakowski, Artur" userId="9c34c8cc-b1df-44f6-bea5-dcf7a54ee35f" providerId="ADAL" clId="{19970B13-E101-4117-9908-6E061F982644}" dt="2022-07-14T08:45:10.331" v="6433" actId="790"/>
          <ac:spMkLst>
            <pc:docMk/>
            <pc:sldMk cId="3250581116" sldId="483"/>
            <ac:spMk id="7983" creationId="{8BCC33E3-7BAC-44D6-8401-FF1F3CA1BD6F}"/>
          </ac:spMkLst>
        </pc:spChg>
        <pc:spChg chg="mod">
          <ac:chgData name="Kolakowski, Artur" userId="9c34c8cc-b1df-44f6-bea5-dcf7a54ee35f" providerId="ADAL" clId="{19970B13-E101-4117-9908-6E061F982644}" dt="2022-07-14T08:45:10.331" v="6434" actId="790"/>
          <ac:spMkLst>
            <pc:docMk/>
            <pc:sldMk cId="3250581116" sldId="483"/>
            <ac:spMk id="7984" creationId="{008A7287-C25D-4AC9-AED6-CD6EE57DE5B2}"/>
          </ac:spMkLst>
        </pc:spChg>
        <pc:spChg chg="mod">
          <ac:chgData name="Kolakowski, Artur" userId="9c34c8cc-b1df-44f6-bea5-dcf7a54ee35f" providerId="ADAL" clId="{19970B13-E101-4117-9908-6E061F982644}" dt="2022-07-14T08:45:10.339" v="6435" actId="790"/>
          <ac:spMkLst>
            <pc:docMk/>
            <pc:sldMk cId="3250581116" sldId="483"/>
            <ac:spMk id="7985" creationId="{4559801B-0559-4395-AB87-FAC4988D0DF9}"/>
          </ac:spMkLst>
        </pc:spChg>
        <pc:spChg chg="mod">
          <ac:chgData name="Kolakowski, Artur" userId="9c34c8cc-b1df-44f6-bea5-dcf7a54ee35f" providerId="ADAL" clId="{19970B13-E101-4117-9908-6E061F982644}" dt="2022-07-14T08:45:10.341" v="6436" actId="790"/>
          <ac:spMkLst>
            <pc:docMk/>
            <pc:sldMk cId="3250581116" sldId="483"/>
            <ac:spMk id="7986" creationId="{96F718E1-BDFF-42DB-95AC-69882580CA2D}"/>
          </ac:spMkLst>
        </pc:spChg>
        <pc:spChg chg="mod">
          <ac:chgData name="Kolakowski, Artur" userId="9c34c8cc-b1df-44f6-bea5-dcf7a54ee35f" providerId="ADAL" clId="{19970B13-E101-4117-9908-6E061F982644}" dt="2022-07-14T08:45:10.341" v="6437" actId="790"/>
          <ac:spMkLst>
            <pc:docMk/>
            <pc:sldMk cId="3250581116" sldId="483"/>
            <ac:spMk id="7987" creationId="{0BF265F1-50F8-4CC0-ABF2-7183824FEA93}"/>
          </ac:spMkLst>
        </pc:spChg>
        <pc:spChg chg="mod">
          <ac:chgData name="Kolakowski, Artur" userId="9c34c8cc-b1df-44f6-bea5-dcf7a54ee35f" providerId="ADAL" clId="{19970B13-E101-4117-9908-6E061F982644}" dt="2022-07-14T08:45:10.341" v="6438" actId="790"/>
          <ac:spMkLst>
            <pc:docMk/>
            <pc:sldMk cId="3250581116" sldId="483"/>
            <ac:spMk id="7988" creationId="{0A177BFE-C189-45EE-AAF5-7FC2BAAB4E55}"/>
          </ac:spMkLst>
        </pc:spChg>
        <pc:spChg chg="mod">
          <ac:chgData name="Kolakowski, Artur" userId="9c34c8cc-b1df-44f6-bea5-dcf7a54ee35f" providerId="ADAL" clId="{19970B13-E101-4117-9908-6E061F982644}" dt="2022-07-14T08:45:10.341" v="6439" actId="790"/>
          <ac:spMkLst>
            <pc:docMk/>
            <pc:sldMk cId="3250581116" sldId="483"/>
            <ac:spMk id="7989" creationId="{DBC89BCF-BC92-456B-9F5B-081AB89965FF}"/>
          </ac:spMkLst>
        </pc:spChg>
        <pc:spChg chg="mod">
          <ac:chgData name="Kolakowski, Artur" userId="9c34c8cc-b1df-44f6-bea5-dcf7a54ee35f" providerId="ADAL" clId="{19970B13-E101-4117-9908-6E061F982644}" dt="2022-07-14T08:45:10.341" v="6440" actId="790"/>
          <ac:spMkLst>
            <pc:docMk/>
            <pc:sldMk cId="3250581116" sldId="483"/>
            <ac:spMk id="7990" creationId="{6E00490A-A55A-43C4-B4B0-3BFD87A20F39}"/>
          </ac:spMkLst>
        </pc:spChg>
        <pc:spChg chg="mod">
          <ac:chgData name="Kolakowski, Artur" userId="9c34c8cc-b1df-44f6-bea5-dcf7a54ee35f" providerId="ADAL" clId="{19970B13-E101-4117-9908-6E061F982644}" dt="2022-07-14T08:45:10.349" v="6441" actId="790"/>
          <ac:spMkLst>
            <pc:docMk/>
            <pc:sldMk cId="3250581116" sldId="483"/>
            <ac:spMk id="7991" creationId="{B2514457-42EB-4BE9-8585-7C9EC1BE91A7}"/>
          </ac:spMkLst>
        </pc:spChg>
        <pc:spChg chg="mod">
          <ac:chgData name="Kolakowski, Artur" userId="9c34c8cc-b1df-44f6-bea5-dcf7a54ee35f" providerId="ADAL" clId="{19970B13-E101-4117-9908-6E061F982644}" dt="2022-07-14T08:45:10.352" v="6442" actId="790"/>
          <ac:spMkLst>
            <pc:docMk/>
            <pc:sldMk cId="3250581116" sldId="483"/>
            <ac:spMk id="7992" creationId="{B2325554-90FC-44CD-B3F2-4C2E228A8890}"/>
          </ac:spMkLst>
        </pc:spChg>
        <pc:spChg chg="mod">
          <ac:chgData name="Kolakowski, Artur" userId="9c34c8cc-b1df-44f6-bea5-dcf7a54ee35f" providerId="ADAL" clId="{19970B13-E101-4117-9908-6E061F982644}" dt="2022-07-14T08:45:10.352" v="6443" actId="790"/>
          <ac:spMkLst>
            <pc:docMk/>
            <pc:sldMk cId="3250581116" sldId="483"/>
            <ac:spMk id="7993" creationId="{8CAF1227-5378-4D19-8258-8B45F0EAE816}"/>
          </ac:spMkLst>
        </pc:spChg>
        <pc:spChg chg="mod">
          <ac:chgData name="Kolakowski, Artur" userId="9c34c8cc-b1df-44f6-bea5-dcf7a54ee35f" providerId="ADAL" clId="{19970B13-E101-4117-9908-6E061F982644}" dt="2022-07-14T08:45:10.352" v="6444" actId="790"/>
          <ac:spMkLst>
            <pc:docMk/>
            <pc:sldMk cId="3250581116" sldId="483"/>
            <ac:spMk id="7994" creationId="{41E4BBCC-1089-4615-B2E9-C4B59F93E3C2}"/>
          </ac:spMkLst>
        </pc:spChg>
        <pc:spChg chg="mod">
          <ac:chgData name="Kolakowski, Artur" userId="9c34c8cc-b1df-44f6-bea5-dcf7a54ee35f" providerId="ADAL" clId="{19970B13-E101-4117-9908-6E061F982644}" dt="2022-07-14T08:45:10.352" v="6445" actId="790"/>
          <ac:spMkLst>
            <pc:docMk/>
            <pc:sldMk cId="3250581116" sldId="483"/>
            <ac:spMk id="7995" creationId="{6AC2871A-FE93-42CC-851B-E521B320D703}"/>
          </ac:spMkLst>
        </pc:spChg>
        <pc:spChg chg="mod">
          <ac:chgData name="Kolakowski, Artur" userId="9c34c8cc-b1df-44f6-bea5-dcf7a54ee35f" providerId="ADAL" clId="{19970B13-E101-4117-9908-6E061F982644}" dt="2022-07-14T08:45:10.352" v="6446" actId="790"/>
          <ac:spMkLst>
            <pc:docMk/>
            <pc:sldMk cId="3250581116" sldId="483"/>
            <ac:spMk id="7996" creationId="{23F4AF13-1779-4234-A695-DB153E963F52}"/>
          </ac:spMkLst>
        </pc:spChg>
        <pc:spChg chg="mod">
          <ac:chgData name="Kolakowski, Artur" userId="9c34c8cc-b1df-44f6-bea5-dcf7a54ee35f" providerId="ADAL" clId="{19970B13-E101-4117-9908-6E061F982644}" dt="2022-07-14T08:45:10.352" v="6447" actId="790"/>
          <ac:spMkLst>
            <pc:docMk/>
            <pc:sldMk cId="3250581116" sldId="483"/>
            <ac:spMk id="7997" creationId="{C85719F1-7717-41EC-B29F-7F9687DBDC2B}"/>
          </ac:spMkLst>
        </pc:spChg>
        <pc:spChg chg="mod">
          <ac:chgData name="Kolakowski, Artur" userId="9c34c8cc-b1df-44f6-bea5-dcf7a54ee35f" providerId="ADAL" clId="{19970B13-E101-4117-9908-6E061F982644}" dt="2022-07-14T08:45:10.360" v="6448" actId="790"/>
          <ac:spMkLst>
            <pc:docMk/>
            <pc:sldMk cId="3250581116" sldId="483"/>
            <ac:spMk id="7998" creationId="{ADF0A8A2-A55D-455E-864D-81D39D75439B}"/>
          </ac:spMkLst>
        </pc:spChg>
        <pc:spChg chg="mod">
          <ac:chgData name="Kolakowski, Artur" userId="9c34c8cc-b1df-44f6-bea5-dcf7a54ee35f" providerId="ADAL" clId="{19970B13-E101-4117-9908-6E061F982644}" dt="2022-07-14T08:45:10.362" v="6449" actId="790"/>
          <ac:spMkLst>
            <pc:docMk/>
            <pc:sldMk cId="3250581116" sldId="483"/>
            <ac:spMk id="7999" creationId="{BBC7C403-4DB6-4198-B1C4-A4927DCE490D}"/>
          </ac:spMkLst>
        </pc:spChg>
        <pc:spChg chg="mod">
          <ac:chgData name="Kolakowski, Artur" userId="9c34c8cc-b1df-44f6-bea5-dcf7a54ee35f" providerId="ADAL" clId="{19970B13-E101-4117-9908-6E061F982644}" dt="2022-07-14T08:45:10.362" v="6450" actId="790"/>
          <ac:spMkLst>
            <pc:docMk/>
            <pc:sldMk cId="3250581116" sldId="483"/>
            <ac:spMk id="8000" creationId="{29A8B18F-3E35-46C8-8365-14ECC11CF090}"/>
          </ac:spMkLst>
        </pc:spChg>
        <pc:spChg chg="mod">
          <ac:chgData name="Kolakowski, Artur" userId="9c34c8cc-b1df-44f6-bea5-dcf7a54ee35f" providerId="ADAL" clId="{19970B13-E101-4117-9908-6E061F982644}" dt="2022-07-14T08:45:10.362" v="6451" actId="790"/>
          <ac:spMkLst>
            <pc:docMk/>
            <pc:sldMk cId="3250581116" sldId="483"/>
            <ac:spMk id="8001" creationId="{96F0CBCA-6DAB-4DC3-B721-F0DBDC8894B1}"/>
          </ac:spMkLst>
        </pc:spChg>
        <pc:spChg chg="mod">
          <ac:chgData name="Kolakowski, Artur" userId="9c34c8cc-b1df-44f6-bea5-dcf7a54ee35f" providerId="ADAL" clId="{19970B13-E101-4117-9908-6E061F982644}" dt="2022-07-14T08:45:10.362" v="6452" actId="790"/>
          <ac:spMkLst>
            <pc:docMk/>
            <pc:sldMk cId="3250581116" sldId="483"/>
            <ac:spMk id="8002" creationId="{1C080C72-E417-480D-90B2-7FCE2D74D8D7}"/>
          </ac:spMkLst>
        </pc:spChg>
        <pc:spChg chg="mod">
          <ac:chgData name="Kolakowski, Artur" userId="9c34c8cc-b1df-44f6-bea5-dcf7a54ee35f" providerId="ADAL" clId="{19970B13-E101-4117-9908-6E061F982644}" dt="2022-07-14T08:45:10.362" v="6453" actId="790"/>
          <ac:spMkLst>
            <pc:docMk/>
            <pc:sldMk cId="3250581116" sldId="483"/>
            <ac:spMk id="8003" creationId="{B4FBEF1B-963C-4134-BD8B-94A3952B52A7}"/>
          </ac:spMkLst>
        </pc:spChg>
        <pc:spChg chg="mod">
          <ac:chgData name="Kolakowski, Artur" userId="9c34c8cc-b1df-44f6-bea5-dcf7a54ee35f" providerId="ADAL" clId="{19970B13-E101-4117-9908-6E061F982644}" dt="2022-07-14T08:45:10.370" v="6454" actId="790"/>
          <ac:spMkLst>
            <pc:docMk/>
            <pc:sldMk cId="3250581116" sldId="483"/>
            <ac:spMk id="8004" creationId="{C1DF8BA2-EBC8-4D69-BC95-C8E5C1930CB2}"/>
          </ac:spMkLst>
        </pc:spChg>
        <pc:spChg chg="mod">
          <ac:chgData name="Kolakowski, Artur" userId="9c34c8cc-b1df-44f6-bea5-dcf7a54ee35f" providerId="ADAL" clId="{19970B13-E101-4117-9908-6E061F982644}" dt="2022-07-14T08:45:10.372" v="6455" actId="790"/>
          <ac:spMkLst>
            <pc:docMk/>
            <pc:sldMk cId="3250581116" sldId="483"/>
            <ac:spMk id="8005" creationId="{B9BB3AC5-3293-4B56-9EA8-CD1B0B148CC7}"/>
          </ac:spMkLst>
        </pc:spChg>
        <pc:spChg chg="mod">
          <ac:chgData name="Kolakowski, Artur" userId="9c34c8cc-b1df-44f6-bea5-dcf7a54ee35f" providerId="ADAL" clId="{19970B13-E101-4117-9908-6E061F982644}" dt="2022-07-14T08:45:10.372" v="6456" actId="790"/>
          <ac:spMkLst>
            <pc:docMk/>
            <pc:sldMk cId="3250581116" sldId="483"/>
            <ac:spMk id="8006" creationId="{738E7630-3A22-47D3-AD70-6B8E1C1DBB0B}"/>
          </ac:spMkLst>
        </pc:spChg>
        <pc:spChg chg="mod">
          <ac:chgData name="Kolakowski, Artur" userId="9c34c8cc-b1df-44f6-bea5-dcf7a54ee35f" providerId="ADAL" clId="{19970B13-E101-4117-9908-6E061F982644}" dt="2022-07-14T08:45:10.372" v="6457" actId="790"/>
          <ac:spMkLst>
            <pc:docMk/>
            <pc:sldMk cId="3250581116" sldId="483"/>
            <ac:spMk id="8007" creationId="{17123FEC-DD38-471F-9536-FE1BD7B2C67F}"/>
          </ac:spMkLst>
        </pc:spChg>
        <pc:spChg chg="mod">
          <ac:chgData name="Kolakowski, Artur" userId="9c34c8cc-b1df-44f6-bea5-dcf7a54ee35f" providerId="ADAL" clId="{19970B13-E101-4117-9908-6E061F982644}" dt="2022-07-14T08:45:10.372" v="6458" actId="790"/>
          <ac:spMkLst>
            <pc:docMk/>
            <pc:sldMk cId="3250581116" sldId="483"/>
            <ac:spMk id="8008" creationId="{DA6B5796-9500-4977-8DAD-96E7FB0A9C8C}"/>
          </ac:spMkLst>
        </pc:spChg>
        <pc:spChg chg="mod">
          <ac:chgData name="Kolakowski, Artur" userId="9c34c8cc-b1df-44f6-bea5-dcf7a54ee35f" providerId="ADAL" clId="{19970B13-E101-4117-9908-6E061F982644}" dt="2022-07-14T08:45:10.372" v="6459" actId="790"/>
          <ac:spMkLst>
            <pc:docMk/>
            <pc:sldMk cId="3250581116" sldId="483"/>
            <ac:spMk id="8009" creationId="{B1EC1DFB-5064-4144-BEFB-1B52532A4218}"/>
          </ac:spMkLst>
        </pc:spChg>
        <pc:spChg chg="mod">
          <ac:chgData name="Kolakowski, Artur" userId="9c34c8cc-b1df-44f6-bea5-dcf7a54ee35f" providerId="ADAL" clId="{19970B13-E101-4117-9908-6E061F982644}" dt="2022-07-14T08:45:10.380" v="6460" actId="790"/>
          <ac:spMkLst>
            <pc:docMk/>
            <pc:sldMk cId="3250581116" sldId="483"/>
            <ac:spMk id="8010" creationId="{18A0F787-5180-4BA0-80EE-017209D98E58}"/>
          </ac:spMkLst>
        </pc:spChg>
        <pc:spChg chg="mod">
          <ac:chgData name="Kolakowski, Artur" userId="9c34c8cc-b1df-44f6-bea5-dcf7a54ee35f" providerId="ADAL" clId="{19970B13-E101-4117-9908-6E061F982644}" dt="2022-07-14T08:45:10.382" v="6461" actId="790"/>
          <ac:spMkLst>
            <pc:docMk/>
            <pc:sldMk cId="3250581116" sldId="483"/>
            <ac:spMk id="8011" creationId="{3A8E4AE3-70F2-468A-B38D-88AE2F6D41CC}"/>
          </ac:spMkLst>
        </pc:spChg>
        <pc:spChg chg="mod">
          <ac:chgData name="Kolakowski, Artur" userId="9c34c8cc-b1df-44f6-bea5-dcf7a54ee35f" providerId="ADAL" clId="{19970B13-E101-4117-9908-6E061F982644}" dt="2022-07-14T08:45:10.382" v="6462" actId="790"/>
          <ac:spMkLst>
            <pc:docMk/>
            <pc:sldMk cId="3250581116" sldId="483"/>
            <ac:spMk id="8012" creationId="{4BAA0A90-04E5-4C11-A2F1-8D83DF7BC7C9}"/>
          </ac:spMkLst>
        </pc:spChg>
        <pc:spChg chg="mod">
          <ac:chgData name="Kolakowski, Artur" userId="9c34c8cc-b1df-44f6-bea5-dcf7a54ee35f" providerId="ADAL" clId="{19970B13-E101-4117-9908-6E061F982644}" dt="2022-07-14T08:45:10.382" v="6463" actId="790"/>
          <ac:spMkLst>
            <pc:docMk/>
            <pc:sldMk cId="3250581116" sldId="483"/>
            <ac:spMk id="8013" creationId="{17B7932B-CD65-4DF3-A35F-C6040F5CABFB}"/>
          </ac:spMkLst>
        </pc:spChg>
        <pc:spChg chg="mod">
          <ac:chgData name="Kolakowski, Artur" userId="9c34c8cc-b1df-44f6-bea5-dcf7a54ee35f" providerId="ADAL" clId="{19970B13-E101-4117-9908-6E061F982644}" dt="2022-07-14T08:45:10.382" v="6464" actId="790"/>
          <ac:spMkLst>
            <pc:docMk/>
            <pc:sldMk cId="3250581116" sldId="483"/>
            <ac:spMk id="8014" creationId="{4918536B-1A52-4800-9369-32477C385654}"/>
          </ac:spMkLst>
        </pc:spChg>
        <pc:spChg chg="mod">
          <ac:chgData name="Kolakowski, Artur" userId="9c34c8cc-b1df-44f6-bea5-dcf7a54ee35f" providerId="ADAL" clId="{19970B13-E101-4117-9908-6E061F982644}" dt="2022-07-14T08:45:10.390" v="6465" actId="790"/>
          <ac:spMkLst>
            <pc:docMk/>
            <pc:sldMk cId="3250581116" sldId="483"/>
            <ac:spMk id="8015" creationId="{5DD1D9BE-6BDD-4455-AF50-FB43E16C8BD3}"/>
          </ac:spMkLst>
        </pc:spChg>
        <pc:spChg chg="mod">
          <ac:chgData name="Kolakowski, Artur" userId="9c34c8cc-b1df-44f6-bea5-dcf7a54ee35f" providerId="ADAL" clId="{19970B13-E101-4117-9908-6E061F982644}" dt="2022-07-14T08:45:10.390" v="6466" actId="790"/>
          <ac:spMkLst>
            <pc:docMk/>
            <pc:sldMk cId="3250581116" sldId="483"/>
            <ac:spMk id="8016" creationId="{12D054DB-D3DF-4123-BE74-B6F7F5DA0C09}"/>
          </ac:spMkLst>
        </pc:spChg>
        <pc:spChg chg="mod">
          <ac:chgData name="Kolakowski, Artur" userId="9c34c8cc-b1df-44f6-bea5-dcf7a54ee35f" providerId="ADAL" clId="{19970B13-E101-4117-9908-6E061F982644}" dt="2022-07-14T08:45:10.390" v="6467" actId="790"/>
          <ac:spMkLst>
            <pc:docMk/>
            <pc:sldMk cId="3250581116" sldId="483"/>
            <ac:spMk id="8017" creationId="{F99987AF-85E9-4893-910C-04771299F674}"/>
          </ac:spMkLst>
        </pc:spChg>
        <pc:spChg chg="mod">
          <ac:chgData name="Kolakowski, Artur" userId="9c34c8cc-b1df-44f6-bea5-dcf7a54ee35f" providerId="ADAL" clId="{19970B13-E101-4117-9908-6E061F982644}" dt="2022-07-14T08:45:10.390" v="6468" actId="790"/>
          <ac:spMkLst>
            <pc:docMk/>
            <pc:sldMk cId="3250581116" sldId="483"/>
            <ac:spMk id="8018" creationId="{A12596F2-9620-48E7-8FE8-2FB688A6304F}"/>
          </ac:spMkLst>
        </pc:spChg>
        <pc:spChg chg="mod">
          <ac:chgData name="Kolakowski, Artur" userId="9c34c8cc-b1df-44f6-bea5-dcf7a54ee35f" providerId="ADAL" clId="{19970B13-E101-4117-9908-6E061F982644}" dt="2022-07-14T08:45:10.390" v="6469" actId="790"/>
          <ac:spMkLst>
            <pc:docMk/>
            <pc:sldMk cId="3250581116" sldId="483"/>
            <ac:spMk id="8019" creationId="{CAE08144-66F1-400B-84F2-24A831EC57CE}"/>
          </ac:spMkLst>
        </pc:spChg>
        <pc:spChg chg="mod">
          <ac:chgData name="Kolakowski, Artur" userId="9c34c8cc-b1df-44f6-bea5-dcf7a54ee35f" providerId="ADAL" clId="{19970B13-E101-4117-9908-6E061F982644}" dt="2022-07-14T08:45:10.390" v="6470" actId="790"/>
          <ac:spMkLst>
            <pc:docMk/>
            <pc:sldMk cId="3250581116" sldId="483"/>
            <ac:spMk id="8020" creationId="{9CF3EB4A-D53B-42E8-8F33-9AF19504D909}"/>
          </ac:spMkLst>
        </pc:spChg>
        <pc:spChg chg="mod">
          <ac:chgData name="Kolakowski, Artur" userId="9c34c8cc-b1df-44f6-bea5-dcf7a54ee35f" providerId="ADAL" clId="{19970B13-E101-4117-9908-6E061F982644}" dt="2022-07-14T08:45:10.400" v="6471" actId="790"/>
          <ac:spMkLst>
            <pc:docMk/>
            <pc:sldMk cId="3250581116" sldId="483"/>
            <ac:spMk id="8021" creationId="{24FB46FB-2CCC-482F-BAB8-AD22CD306783}"/>
          </ac:spMkLst>
        </pc:spChg>
        <pc:spChg chg="mod">
          <ac:chgData name="Kolakowski, Artur" userId="9c34c8cc-b1df-44f6-bea5-dcf7a54ee35f" providerId="ADAL" clId="{19970B13-E101-4117-9908-6E061F982644}" dt="2022-07-14T08:45:10.402" v="6472" actId="790"/>
          <ac:spMkLst>
            <pc:docMk/>
            <pc:sldMk cId="3250581116" sldId="483"/>
            <ac:spMk id="8022" creationId="{918ED72E-F71A-4B97-9199-B70A30EA493B}"/>
          </ac:spMkLst>
        </pc:spChg>
        <pc:spChg chg="mod">
          <ac:chgData name="Kolakowski, Artur" userId="9c34c8cc-b1df-44f6-bea5-dcf7a54ee35f" providerId="ADAL" clId="{19970B13-E101-4117-9908-6E061F982644}" dt="2022-07-14T08:45:10.402" v="6473" actId="790"/>
          <ac:spMkLst>
            <pc:docMk/>
            <pc:sldMk cId="3250581116" sldId="483"/>
            <ac:spMk id="8023" creationId="{1AE55424-91CB-4879-BEAC-AE9B3080B7CA}"/>
          </ac:spMkLst>
        </pc:spChg>
        <pc:spChg chg="mod">
          <ac:chgData name="Kolakowski, Artur" userId="9c34c8cc-b1df-44f6-bea5-dcf7a54ee35f" providerId="ADAL" clId="{19970B13-E101-4117-9908-6E061F982644}" dt="2022-07-14T08:45:10.402" v="6474" actId="790"/>
          <ac:spMkLst>
            <pc:docMk/>
            <pc:sldMk cId="3250581116" sldId="483"/>
            <ac:spMk id="8024" creationId="{751BF74F-9F70-416B-9AE6-0BA80D54EB56}"/>
          </ac:spMkLst>
        </pc:spChg>
        <pc:spChg chg="mod">
          <ac:chgData name="Kolakowski, Artur" userId="9c34c8cc-b1df-44f6-bea5-dcf7a54ee35f" providerId="ADAL" clId="{19970B13-E101-4117-9908-6E061F982644}" dt="2022-07-14T08:45:10.402" v="6475" actId="790"/>
          <ac:spMkLst>
            <pc:docMk/>
            <pc:sldMk cId="3250581116" sldId="483"/>
            <ac:spMk id="8025" creationId="{36CFFF81-BCED-4BC6-A492-AAB60A3A8E95}"/>
          </ac:spMkLst>
        </pc:spChg>
        <pc:spChg chg="mod">
          <ac:chgData name="Kolakowski, Artur" userId="9c34c8cc-b1df-44f6-bea5-dcf7a54ee35f" providerId="ADAL" clId="{19970B13-E101-4117-9908-6E061F982644}" dt="2022-07-14T08:45:10.410" v="6476" actId="790"/>
          <ac:spMkLst>
            <pc:docMk/>
            <pc:sldMk cId="3250581116" sldId="483"/>
            <ac:spMk id="8026" creationId="{2318359D-EC7F-4187-801E-9E0DF70AA0C5}"/>
          </ac:spMkLst>
        </pc:spChg>
        <pc:spChg chg="mod">
          <ac:chgData name="Kolakowski, Artur" userId="9c34c8cc-b1df-44f6-bea5-dcf7a54ee35f" providerId="ADAL" clId="{19970B13-E101-4117-9908-6E061F982644}" dt="2022-07-14T08:45:10.411" v="6477" actId="790"/>
          <ac:spMkLst>
            <pc:docMk/>
            <pc:sldMk cId="3250581116" sldId="483"/>
            <ac:spMk id="8027" creationId="{C7453507-796B-4BBC-91C6-BB7CA0F600F9}"/>
          </ac:spMkLst>
        </pc:spChg>
        <pc:spChg chg="mod">
          <ac:chgData name="Kolakowski, Artur" userId="9c34c8cc-b1df-44f6-bea5-dcf7a54ee35f" providerId="ADAL" clId="{19970B13-E101-4117-9908-6E061F982644}" dt="2022-07-14T08:45:10.413" v="6478" actId="790"/>
          <ac:spMkLst>
            <pc:docMk/>
            <pc:sldMk cId="3250581116" sldId="483"/>
            <ac:spMk id="8028" creationId="{596CABFA-9105-4148-B98A-1F2C27B8D08E}"/>
          </ac:spMkLst>
        </pc:spChg>
        <pc:spChg chg="mod">
          <ac:chgData name="Kolakowski, Artur" userId="9c34c8cc-b1df-44f6-bea5-dcf7a54ee35f" providerId="ADAL" clId="{19970B13-E101-4117-9908-6E061F982644}" dt="2022-07-14T08:45:10.413" v="6479" actId="790"/>
          <ac:spMkLst>
            <pc:docMk/>
            <pc:sldMk cId="3250581116" sldId="483"/>
            <ac:spMk id="8029" creationId="{D6576319-4E91-46A8-9B98-78B78B2BF46F}"/>
          </ac:spMkLst>
        </pc:spChg>
        <pc:spChg chg="mod">
          <ac:chgData name="Kolakowski, Artur" userId="9c34c8cc-b1df-44f6-bea5-dcf7a54ee35f" providerId="ADAL" clId="{19970B13-E101-4117-9908-6E061F982644}" dt="2022-07-14T08:45:10.413" v="6480" actId="790"/>
          <ac:spMkLst>
            <pc:docMk/>
            <pc:sldMk cId="3250581116" sldId="483"/>
            <ac:spMk id="8030" creationId="{DA82E2AD-AA56-4DF0-9A2C-4A5F39987267}"/>
          </ac:spMkLst>
        </pc:spChg>
        <pc:spChg chg="mod">
          <ac:chgData name="Kolakowski, Artur" userId="9c34c8cc-b1df-44f6-bea5-dcf7a54ee35f" providerId="ADAL" clId="{19970B13-E101-4117-9908-6E061F982644}" dt="2022-07-14T08:45:10.413" v="6481" actId="790"/>
          <ac:spMkLst>
            <pc:docMk/>
            <pc:sldMk cId="3250581116" sldId="483"/>
            <ac:spMk id="8031" creationId="{15D2BD71-43CF-4E24-B340-AACA2B29F0B8}"/>
          </ac:spMkLst>
        </pc:spChg>
        <pc:spChg chg="mod">
          <ac:chgData name="Kolakowski, Artur" userId="9c34c8cc-b1df-44f6-bea5-dcf7a54ee35f" providerId="ADAL" clId="{19970B13-E101-4117-9908-6E061F982644}" dt="2022-07-14T08:45:10.421" v="6482" actId="790"/>
          <ac:spMkLst>
            <pc:docMk/>
            <pc:sldMk cId="3250581116" sldId="483"/>
            <ac:spMk id="8032" creationId="{5C245436-10D8-4DB0-B95B-DDB9C49F437D}"/>
          </ac:spMkLst>
        </pc:spChg>
        <pc:spChg chg="mod">
          <ac:chgData name="Kolakowski, Artur" userId="9c34c8cc-b1df-44f6-bea5-dcf7a54ee35f" providerId="ADAL" clId="{19970B13-E101-4117-9908-6E061F982644}" dt="2022-07-14T08:45:10.423" v="6483" actId="790"/>
          <ac:spMkLst>
            <pc:docMk/>
            <pc:sldMk cId="3250581116" sldId="483"/>
            <ac:spMk id="8033" creationId="{52BCC55B-7513-4F36-9D5F-0D5879FA5F49}"/>
          </ac:spMkLst>
        </pc:spChg>
        <pc:spChg chg="mod">
          <ac:chgData name="Kolakowski, Artur" userId="9c34c8cc-b1df-44f6-bea5-dcf7a54ee35f" providerId="ADAL" clId="{19970B13-E101-4117-9908-6E061F982644}" dt="2022-07-14T08:45:10.423" v="6484" actId="790"/>
          <ac:spMkLst>
            <pc:docMk/>
            <pc:sldMk cId="3250581116" sldId="483"/>
            <ac:spMk id="8034" creationId="{890E5613-C0F7-4FB5-B154-410029FD68CA}"/>
          </ac:spMkLst>
        </pc:spChg>
        <pc:spChg chg="mod">
          <ac:chgData name="Kolakowski, Artur" userId="9c34c8cc-b1df-44f6-bea5-dcf7a54ee35f" providerId="ADAL" clId="{19970B13-E101-4117-9908-6E061F982644}" dt="2022-07-14T08:45:10.423" v="6485" actId="790"/>
          <ac:spMkLst>
            <pc:docMk/>
            <pc:sldMk cId="3250581116" sldId="483"/>
            <ac:spMk id="8035" creationId="{229A8318-D56F-4ACB-BA3A-CC03ADE74E9D}"/>
          </ac:spMkLst>
        </pc:spChg>
        <pc:spChg chg="mod">
          <ac:chgData name="Kolakowski, Artur" userId="9c34c8cc-b1df-44f6-bea5-dcf7a54ee35f" providerId="ADAL" clId="{19970B13-E101-4117-9908-6E061F982644}" dt="2022-07-14T08:45:10.423" v="6486" actId="790"/>
          <ac:spMkLst>
            <pc:docMk/>
            <pc:sldMk cId="3250581116" sldId="483"/>
            <ac:spMk id="8036" creationId="{B000C3C9-9D37-4CA7-A094-5BBA326A663D}"/>
          </ac:spMkLst>
        </pc:spChg>
        <pc:spChg chg="mod">
          <ac:chgData name="Kolakowski, Artur" userId="9c34c8cc-b1df-44f6-bea5-dcf7a54ee35f" providerId="ADAL" clId="{19970B13-E101-4117-9908-6E061F982644}" dt="2022-07-14T08:45:10.423" v="6487" actId="790"/>
          <ac:spMkLst>
            <pc:docMk/>
            <pc:sldMk cId="3250581116" sldId="483"/>
            <ac:spMk id="8037" creationId="{4A30E835-0194-40C1-AB6E-E5DB9671387F}"/>
          </ac:spMkLst>
        </pc:spChg>
        <pc:spChg chg="mod">
          <ac:chgData name="Kolakowski, Artur" userId="9c34c8cc-b1df-44f6-bea5-dcf7a54ee35f" providerId="ADAL" clId="{19970B13-E101-4117-9908-6E061F982644}" dt="2022-07-14T08:45:10.431" v="6488" actId="790"/>
          <ac:spMkLst>
            <pc:docMk/>
            <pc:sldMk cId="3250581116" sldId="483"/>
            <ac:spMk id="8038" creationId="{84DCE97D-6BAE-4843-B9E1-19050C6B55F3}"/>
          </ac:spMkLst>
        </pc:spChg>
        <pc:spChg chg="mod">
          <ac:chgData name="Kolakowski, Artur" userId="9c34c8cc-b1df-44f6-bea5-dcf7a54ee35f" providerId="ADAL" clId="{19970B13-E101-4117-9908-6E061F982644}" dt="2022-07-14T08:45:10.433" v="6489" actId="790"/>
          <ac:spMkLst>
            <pc:docMk/>
            <pc:sldMk cId="3250581116" sldId="483"/>
            <ac:spMk id="8039" creationId="{01F39090-B0F2-4F06-B022-23614E03087C}"/>
          </ac:spMkLst>
        </pc:spChg>
        <pc:spChg chg="mod">
          <ac:chgData name="Kolakowski, Artur" userId="9c34c8cc-b1df-44f6-bea5-dcf7a54ee35f" providerId="ADAL" clId="{19970B13-E101-4117-9908-6E061F982644}" dt="2022-07-14T08:45:10.433" v="6490" actId="790"/>
          <ac:spMkLst>
            <pc:docMk/>
            <pc:sldMk cId="3250581116" sldId="483"/>
            <ac:spMk id="8040" creationId="{7875EB43-E833-4533-A4D3-703E7979404A}"/>
          </ac:spMkLst>
        </pc:spChg>
        <pc:spChg chg="mod">
          <ac:chgData name="Kolakowski, Artur" userId="9c34c8cc-b1df-44f6-bea5-dcf7a54ee35f" providerId="ADAL" clId="{19970B13-E101-4117-9908-6E061F982644}" dt="2022-07-14T08:45:10.433" v="6491" actId="790"/>
          <ac:spMkLst>
            <pc:docMk/>
            <pc:sldMk cId="3250581116" sldId="483"/>
            <ac:spMk id="8041" creationId="{45C50999-3E6B-44AC-B89E-24FF6FCDDD7C}"/>
          </ac:spMkLst>
        </pc:spChg>
        <pc:spChg chg="mod">
          <ac:chgData name="Kolakowski, Artur" userId="9c34c8cc-b1df-44f6-bea5-dcf7a54ee35f" providerId="ADAL" clId="{19970B13-E101-4117-9908-6E061F982644}" dt="2022-07-14T08:45:10.433" v="6492" actId="790"/>
          <ac:spMkLst>
            <pc:docMk/>
            <pc:sldMk cId="3250581116" sldId="483"/>
            <ac:spMk id="8042" creationId="{70F0EF2F-6800-4BFB-BCD5-DEABA8A4E42C}"/>
          </ac:spMkLst>
        </pc:spChg>
        <pc:spChg chg="mod">
          <ac:chgData name="Kolakowski, Artur" userId="9c34c8cc-b1df-44f6-bea5-dcf7a54ee35f" providerId="ADAL" clId="{19970B13-E101-4117-9908-6E061F982644}" dt="2022-07-14T08:45:10.433" v="6493" actId="790"/>
          <ac:spMkLst>
            <pc:docMk/>
            <pc:sldMk cId="3250581116" sldId="483"/>
            <ac:spMk id="8043" creationId="{CABA4411-09B9-49A6-9702-5FB6F7573D53}"/>
          </ac:spMkLst>
        </pc:spChg>
        <pc:spChg chg="mod">
          <ac:chgData name="Kolakowski, Artur" userId="9c34c8cc-b1df-44f6-bea5-dcf7a54ee35f" providerId="ADAL" clId="{19970B13-E101-4117-9908-6E061F982644}" dt="2022-07-14T08:45:10.441" v="6494" actId="790"/>
          <ac:spMkLst>
            <pc:docMk/>
            <pc:sldMk cId="3250581116" sldId="483"/>
            <ac:spMk id="8044" creationId="{B5252595-0F07-4B1D-AF33-481440F0A9B7}"/>
          </ac:spMkLst>
        </pc:spChg>
        <pc:spChg chg="mod">
          <ac:chgData name="Kolakowski, Artur" userId="9c34c8cc-b1df-44f6-bea5-dcf7a54ee35f" providerId="ADAL" clId="{19970B13-E101-4117-9908-6E061F982644}" dt="2022-07-14T08:45:10.441" v="6495" actId="790"/>
          <ac:spMkLst>
            <pc:docMk/>
            <pc:sldMk cId="3250581116" sldId="483"/>
            <ac:spMk id="8045" creationId="{8A396C0B-B2FB-43A1-96B3-268E87C42030}"/>
          </ac:spMkLst>
        </pc:spChg>
        <pc:spChg chg="mod">
          <ac:chgData name="Kolakowski, Artur" userId="9c34c8cc-b1df-44f6-bea5-dcf7a54ee35f" providerId="ADAL" clId="{19970B13-E101-4117-9908-6E061F982644}" dt="2022-07-14T08:45:10.443" v="6496" actId="790"/>
          <ac:spMkLst>
            <pc:docMk/>
            <pc:sldMk cId="3250581116" sldId="483"/>
            <ac:spMk id="8046" creationId="{DDB75746-1B1E-43C2-A191-754CCA439145}"/>
          </ac:spMkLst>
        </pc:spChg>
        <pc:spChg chg="mod">
          <ac:chgData name="Kolakowski, Artur" userId="9c34c8cc-b1df-44f6-bea5-dcf7a54ee35f" providerId="ADAL" clId="{19970B13-E101-4117-9908-6E061F982644}" dt="2022-07-14T08:45:10.443" v="6497" actId="790"/>
          <ac:spMkLst>
            <pc:docMk/>
            <pc:sldMk cId="3250581116" sldId="483"/>
            <ac:spMk id="8047" creationId="{0DA06A76-74DB-4D4A-8018-CEBBBBEF1E4C}"/>
          </ac:spMkLst>
        </pc:spChg>
        <pc:spChg chg="mod">
          <ac:chgData name="Kolakowski, Artur" userId="9c34c8cc-b1df-44f6-bea5-dcf7a54ee35f" providerId="ADAL" clId="{19970B13-E101-4117-9908-6E061F982644}" dt="2022-07-14T08:45:10.443" v="6498" actId="790"/>
          <ac:spMkLst>
            <pc:docMk/>
            <pc:sldMk cId="3250581116" sldId="483"/>
            <ac:spMk id="8048" creationId="{2454E994-7E06-4A5E-A70C-794DD002118D}"/>
          </ac:spMkLst>
        </pc:spChg>
        <pc:spChg chg="mod">
          <ac:chgData name="Kolakowski, Artur" userId="9c34c8cc-b1df-44f6-bea5-dcf7a54ee35f" providerId="ADAL" clId="{19970B13-E101-4117-9908-6E061F982644}" dt="2022-07-14T08:45:10.443" v="6499" actId="790"/>
          <ac:spMkLst>
            <pc:docMk/>
            <pc:sldMk cId="3250581116" sldId="483"/>
            <ac:spMk id="8049" creationId="{B15A800B-0482-449C-B6D9-9CDD00BF839E}"/>
          </ac:spMkLst>
        </pc:spChg>
        <pc:spChg chg="mod">
          <ac:chgData name="Kolakowski, Artur" userId="9c34c8cc-b1df-44f6-bea5-dcf7a54ee35f" providerId="ADAL" clId="{19970B13-E101-4117-9908-6E061F982644}" dt="2022-07-14T08:45:10.451" v="6500" actId="790"/>
          <ac:spMkLst>
            <pc:docMk/>
            <pc:sldMk cId="3250581116" sldId="483"/>
            <ac:spMk id="8050" creationId="{6DB6E993-2168-4DBC-AEBD-188D8820121C}"/>
          </ac:spMkLst>
        </pc:spChg>
        <pc:spChg chg="mod">
          <ac:chgData name="Kolakowski, Artur" userId="9c34c8cc-b1df-44f6-bea5-dcf7a54ee35f" providerId="ADAL" clId="{19970B13-E101-4117-9908-6E061F982644}" dt="2022-07-14T08:45:10.451" v="6501" actId="790"/>
          <ac:spMkLst>
            <pc:docMk/>
            <pc:sldMk cId="3250581116" sldId="483"/>
            <ac:spMk id="8051" creationId="{74860B3E-6FEE-48CC-A9A7-E22ED427DDFE}"/>
          </ac:spMkLst>
        </pc:spChg>
        <pc:spChg chg="mod">
          <ac:chgData name="Kolakowski, Artur" userId="9c34c8cc-b1df-44f6-bea5-dcf7a54ee35f" providerId="ADAL" clId="{19970B13-E101-4117-9908-6E061F982644}" dt="2022-07-14T08:45:10.453" v="6502" actId="790"/>
          <ac:spMkLst>
            <pc:docMk/>
            <pc:sldMk cId="3250581116" sldId="483"/>
            <ac:spMk id="8052" creationId="{71419116-23EF-42F1-AF99-9E44ED386872}"/>
          </ac:spMkLst>
        </pc:spChg>
        <pc:spChg chg="mod">
          <ac:chgData name="Kolakowski, Artur" userId="9c34c8cc-b1df-44f6-bea5-dcf7a54ee35f" providerId="ADAL" clId="{19970B13-E101-4117-9908-6E061F982644}" dt="2022-07-14T08:45:10.453" v="6503" actId="790"/>
          <ac:spMkLst>
            <pc:docMk/>
            <pc:sldMk cId="3250581116" sldId="483"/>
            <ac:spMk id="8053" creationId="{6209393B-7FC7-412A-A381-03BD4696CB0E}"/>
          </ac:spMkLst>
        </pc:spChg>
        <pc:spChg chg="mod">
          <ac:chgData name="Kolakowski, Artur" userId="9c34c8cc-b1df-44f6-bea5-dcf7a54ee35f" providerId="ADAL" clId="{19970B13-E101-4117-9908-6E061F982644}" dt="2022-07-14T08:45:10.453" v="6504" actId="790"/>
          <ac:spMkLst>
            <pc:docMk/>
            <pc:sldMk cId="3250581116" sldId="483"/>
            <ac:spMk id="8054" creationId="{88BC95D8-7BC8-4E26-8CCF-879E2DE4D948}"/>
          </ac:spMkLst>
        </pc:spChg>
        <pc:spChg chg="mod">
          <ac:chgData name="Kolakowski, Artur" userId="9c34c8cc-b1df-44f6-bea5-dcf7a54ee35f" providerId="ADAL" clId="{19970B13-E101-4117-9908-6E061F982644}" dt="2022-07-14T08:45:10.453" v="6505" actId="790"/>
          <ac:spMkLst>
            <pc:docMk/>
            <pc:sldMk cId="3250581116" sldId="483"/>
            <ac:spMk id="8055" creationId="{948AD3EB-B02D-4ADD-BE8A-E8844D5E05B7}"/>
          </ac:spMkLst>
        </pc:spChg>
        <pc:spChg chg="mod">
          <ac:chgData name="Kolakowski, Artur" userId="9c34c8cc-b1df-44f6-bea5-dcf7a54ee35f" providerId="ADAL" clId="{19970B13-E101-4117-9908-6E061F982644}" dt="2022-07-14T08:45:10.453" v="6506" actId="790"/>
          <ac:spMkLst>
            <pc:docMk/>
            <pc:sldMk cId="3250581116" sldId="483"/>
            <ac:spMk id="8056" creationId="{FF49DFE1-9077-445C-AA0F-0029454C64F2}"/>
          </ac:spMkLst>
        </pc:spChg>
        <pc:spChg chg="mod">
          <ac:chgData name="Kolakowski, Artur" userId="9c34c8cc-b1df-44f6-bea5-dcf7a54ee35f" providerId="ADAL" clId="{19970B13-E101-4117-9908-6E061F982644}" dt="2022-07-14T08:45:10.461" v="6507" actId="790"/>
          <ac:spMkLst>
            <pc:docMk/>
            <pc:sldMk cId="3250581116" sldId="483"/>
            <ac:spMk id="8057" creationId="{6DBC9F60-4BC8-46DC-89A2-A48F05FF45AA}"/>
          </ac:spMkLst>
        </pc:spChg>
        <pc:spChg chg="mod">
          <ac:chgData name="Kolakowski, Artur" userId="9c34c8cc-b1df-44f6-bea5-dcf7a54ee35f" providerId="ADAL" clId="{19970B13-E101-4117-9908-6E061F982644}" dt="2022-07-14T08:45:10.464" v="6508" actId="790"/>
          <ac:spMkLst>
            <pc:docMk/>
            <pc:sldMk cId="3250581116" sldId="483"/>
            <ac:spMk id="8058" creationId="{3B7279AF-6376-4900-BD0C-31F9DC66D6E0}"/>
          </ac:spMkLst>
        </pc:spChg>
        <pc:spChg chg="mod">
          <ac:chgData name="Kolakowski, Artur" userId="9c34c8cc-b1df-44f6-bea5-dcf7a54ee35f" providerId="ADAL" clId="{19970B13-E101-4117-9908-6E061F982644}" dt="2022-07-14T08:45:10.464" v="6509" actId="790"/>
          <ac:spMkLst>
            <pc:docMk/>
            <pc:sldMk cId="3250581116" sldId="483"/>
            <ac:spMk id="8059" creationId="{244A5A3F-D648-44D3-AB0B-6FB8D3F3C4C0}"/>
          </ac:spMkLst>
        </pc:spChg>
        <pc:spChg chg="mod">
          <ac:chgData name="Kolakowski, Artur" userId="9c34c8cc-b1df-44f6-bea5-dcf7a54ee35f" providerId="ADAL" clId="{19970B13-E101-4117-9908-6E061F982644}" dt="2022-07-14T08:45:10.464" v="6510" actId="790"/>
          <ac:spMkLst>
            <pc:docMk/>
            <pc:sldMk cId="3250581116" sldId="483"/>
            <ac:spMk id="8060" creationId="{13D684D0-AE26-4393-A6A5-47FA39452078}"/>
          </ac:spMkLst>
        </pc:spChg>
        <pc:spChg chg="mod">
          <ac:chgData name="Kolakowski, Artur" userId="9c34c8cc-b1df-44f6-bea5-dcf7a54ee35f" providerId="ADAL" clId="{19970B13-E101-4117-9908-6E061F982644}" dt="2022-07-14T08:45:10.464" v="6511" actId="790"/>
          <ac:spMkLst>
            <pc:docMk/>
            <pc:sldMk cId="3250581116" sldId="483"/>
            <ac:spMk id="8061" creationId="{679A1ACC-4FB4-4A03-8A0C-E7C68E58D445}"/>
          </ac:spMkLst>
        </pc:spChg>
        <pc:spChg chg="mod">
          <ac:chgData name="Kolakowski, Artur" userId="9c34c8cc-b1df-44f6-bea5-dcf7a54ee35f" providerId="ADAL" clId="{19970B13-E101-4117-9908-6E061F982644}" dt="2022-07-14T08:45:10.464" v="6512" actId="790"/>
          <ac:spMkLst>
            <pc:docMk/>
            <pc:sldMk cId="3250581116" sldId="483"/>
            <ac:spMk id="8062" creationId="{605AC9AE-EF7E-4B8A-8FD1-E5E699C66051}"/>
          </ac:spMkLst>
        </pc:spChg>
        <pc:spChg chg="mod">
          <ac:chgData name="Kolakowski, Artur" userId="9c34c8cc-b1df-44f6-bea5-dcf7a54ee35f" providerId="ADAL" clId="{19970B13-E101-4117-9908-6E061F982644}" dt="2022-07-14T08:45:10.472" v="6513" actId="790"/>
          <ac:spMkLst>
            <pc:docMk/>
            <pc:sldMk cId="3250581116" sldId="483"/>
            <ac:spMk id="8063" creationId="{3B18F417-EE21-4F41-A9D1-A80965D4DD93}"/>
          </ac:spMkLst>
        </pc:spChg>
        <pc:spChg chg="mod">
          <ac:chgData name="Kolakowski, Artur" userId="9c34c8cc-b1df-44f6-bea5-dcf7a54ee35f" providerId="ADAL" clId="{19970B13-E101-4117-9908-6E061F982644}" dt="2022-07-14T08:45:10.474" v="6514" actId="790"/>
          <ac:spMkLst>
            <pc:docMk/>
            <pc:sldMk cId="3250581116" sldId="483"/>
            <ac:spMk id="8064" creationId="{2E4B475F-9EB5-45C5-81B0-B3E8822D662E}"/>
          </ac:spMkLst>
        </pc:spChg>
        <pc:spChg chg="mod">
          <ac:chgData name="Kolakowski, Artur" userId="9c34c8cc-b1df-44f6-bea5-dcf7a54ee35f" providerId="ADAL" clId="{19970B13-E101-4117-9908-6E061F982644}" dt="2022-07-14T08:45:10.474" v="6515" actId="790"/>
          <ac:spMkLst>
            <pc:docMk/>
            <pc:sldMk cId="3250581116" sldId="483"/>
            <ac:spMk id="8065" creationId="{481399CE-5A21-40E2-A2C8-7FAD9AD497E1}"/>
          </ac:spMkLst>
        </pc:spChg>
        <pc:spChg chg="mod">
          <ac:chgData name="Kolakowski, Artur" userId="9c34c8cc-b1df-44f6-bea5-dcf7a54ee35f" providerId="ADAL" clId="{19970B13-E101-4117-9908-6E061F982644}" dt="2022-07-14T08:45:10.474" v="6516" actId="790"/>
          <ac:spMkLst>
            <pc:docMk/>
            <pc:sldMk cId="3250581116" sldId="483"/>
            <ac:spMk id="8066" creationId="{E779FCCD-70EF-4F99-9C6B-BF0240FE0FAA}"/>
          </ac:spMkLst>
        </pc:spChg>
        <pc:spChg chg="mod">
          <ac:chgData name="Kolakowski, Artur" userId="9c34c8cc-b1df-44f6-bea5-dcf7a54ee35f" providerId="ADAL" clId="{19970B13-E101-4117-9908-6E061F982644}" dt="2022-07-14T08:45:10.474" v="6517" actId="790"/>
          <ac:spMkLst>
            <pc:docMk/>
            <pc:sldMk cId="3250581116" sldId="483"/>
            <ac:spMk id="8067" creationId="{152E813C-1FCF-40FA-92D2-31E5FA7BCBDC}"/>
          </ac:spMkLst>
        </pc:spChg>
        <pc:spChg chg="mod">
          <ac:chgData name="Kolakowski, Artur" userId="9c34c8cc-b1df-44f6-bea5-dcf7a54ee35f" providerId="ADAL" clId="{19970B13-E101-4117-9908-6E061F982644}" dt="2022-07-14T08:45:10.474" v="6518" actId="790"/>
          <ac:spMkLst>
            <pc:docMk/>
            <pc:sldMk cId="3250581116" sldId="483"/>
            <ac:spMk id="8068" creationId="{57DD01BD-D1DF-4FBE-AF9A-6B75E0B97EFC}"/>
          </ac:spMkLst>
        </pc:spChg>
        <pc:spChg chg="mod">
          <ac:chgData name="Kolakowski, Artur" userId="9c34c8cc-b1df-44f6-bea5-dcf7a54ee35f" providerId="ADAL" clId="{19970B13-E101-4117-9908-6E061F982644}" dt="2022-07-14T08:45:10.482" v="6519" actId="790"/>
          <ac:spMkLst>
            <pc:docMk/>
            <pc:sldMk cId="3250581116" sldId="483"/>
            <ac:spMk id="8069" creationId="{CE3A1482-9E5A-45EA-A142-9CB10F2D96EF}"/>
          </ac:spMkLst>
        </pc:spChg>
        <pc:spChg chg="mod">
          <ac:chgData name="Kolakowski, Artur" userId="9c34c8cc-b1df-44f6-bea5-dcf7a54ee35f" providerId="ADAL" clId="{19970B13-E101-4117-9908-6E061F982644}" dt="2022-07-14T08:45:10.484" v="6520" actId="790"/>
          <ac:spMkLst>
            <pc:docMk/>
            <pc:sldMk cId="3250581116" sldId="483"/>
            <ac:spMk id="8070" creationId="{83E73FCC-6CFA-436A-A689-58FF2CD87B6E}"/>
          </ac:spMkLst>
        </pc:spChg>
        <pc:spChg chg="mod">
          <ac:chgData name="Kolakowski, Artur" userId="9c34c8cc-b1df-44f6-bea5-dcf7a54ee35f" providerId="ADAL" clId="{19970B13-E101-4117-9908-6E061F982644}" dt="2022-07-14T08:45:10.484" v="6521" actId="790"/>
          <ac:spMkLst>
            <pc:docMk/>
            <pc:sldMk cId="3250581116" sldId="483"/>
            <ac:spMk id="8071" creationId="{89E8BC57-D5DB-45D3-8B44-467DEBD73067}"/>
          </ac:spMkLst>
        </pc:spChg>
        <pc:spChg chg="mod">
          <ac:chgData name="Kolakowski, Artur" userId="9c34c8cc-b1df-44f6-bea5-dcf7a54ee35f" providerId="ADAL" clId="{19970B13-E101-4117-9908-6E061F982644}" dt="2022-07-14T08:45:10.484" v="6522" actId="790"/>
          <ac:spMkLst>
            <pc:docMk/>
            <pc:sldMk cId="3250581116" sldId="483"/>
            <ac:spMk id="8072" creationId="{2ADE680A-3CB5-4807-8CCB-E3EDF866E7E8}"/>
          </ac:spMkLst>
        </pc:spChg>
        <pc:spChg chg="mod">
          <ac:chgData name="Kolakowski, Artur" userId="9c34c8cc-b1df-44f6-bea5-dcf7a54ee35f" providerId="ADAL" clId="{19970B13-E101-4117-9908-6E061F982644}" dt="2022-07-14T08:45:10.484" v="6523" actId="790"/>
          <ac:spMkLst>
            <pc:docMk/>
            <pc:sldMk cId="3250581116" sldId="483"/>
            <ac:spMk id="8073" creationId="{F9F3211E-C9D8-4D82-A1A1-1DA7B2BB5419}"/>
          </ac:spMkLst>
        </pc:spChg>
        <pc:spChg chg="mod">
          <ac:chgData name="Kolakowski, Artur" userId="9c34c8cc-b1df-44f6-bea5-dcf7a54ee35f" providerId="ADAL" clId="{19970B13-E101-4117-9908-6E061F982644}" dt="2022-07-14T08:45:10.484" v="6524" actId="790"/>
          <ac:spMkLst>
            <pc:docMk/>
            <pc:sldMk cId="3250581116" sldId="483"/>
            <ac:spMk id="8074" creationId="{ED6D2300-43B2-4900-956B-8D00037FCB6F}"/>
          </ac:spMkLst>
        </pc:spChg>
        <pc:spChg chg="mod">
          <ac:chgData name="Kolakowski, Artur" userId="9c34c8cc-b1df-44f6-bea5-dcf7a54ee35f" providerId="ADAL" clId="{19970B13-E101-4117-9908-6E061F982644}" dt="2022-07-14T08:45:10.492" v="6525" actId="790"/>
          <ac:spMkLst>
            <pc:docMk/>
            <pc:sldMk cId="3250581116" sldId="483"/>
            <ac:spMk id="8075" creationId="{1D312D77-537F-4006-85E7-C590F070F4CD}"/>
          </ac:spMkLst>
        </pc:spChg>
        <pc:spChg chg="mod">
          <ac:chgData name="Kolakowski, Artur" userId="9c34c8cc-b1df-44f6-bea5-dcf7a54ee35f" providerId="ADAL" clId="{19970B13-E101-4117-9908-6E061F982644}" dt="2022-07-14T08:45:10.494" v="6526" actId="790"/>
          <ac:spMkLst>
            <pc:docMk/>
            <pc:sldMk cId="3250581116" sldId="483"/>
            <ac:spMk id="8076" creationId="{BFFCCA20-574D-4BC1-BA14-B92B564D4955}"/>
          </ac:spMkLst>
        </pc:spChg>
        <pc:spChg chg="mod">
          <ac:chgData name="Kolakowski, Artur" userId="9c34c8cc-b1df-44f6-bea5-dcf7a54ee35f" providerId="ADAL" clId="{19970B13-E101-4117-9908-6E061F982644}" dt="2022-07-14T08:45:10.494" v="6527" actId="790"/>
          <ac:spMkLst>
            <pc:docMk/>
            <pc:sldMk cId="3250581116" sldId="483"/>
            <ac:spMk id="8077" creationId="{B202C903-C890-4592-9F23-135FF454D369}"/>
          </ac:spMkLst>
        </pc:spChg>
        <pc:spChg chg="mod">
          <ac:chgData name="Kolakowski, Artur" userId="9c34c8cc-b1df-44f6-bea5-dcf7a54ee35f" providerId="ADAL" clId="{19970B13-E101-4117-9908-6E061F982644}" dt="2022-07-14T08:45:10.494" v="6528" actId="790"/>
          <ac:spMkLst>
            <pc:docMk/>
            <pc:sldMk cId="3250581116" sldId="483"/>
            <ac:spMk id="8078" creationId="{C9CD4081-A0BD-43C9-B45D-0A8146B8EA1C}"/>
          </ac:spMkLst>
        </pc:spChg>
        <pc:spChg chg="mod">
          <ac:chgData name="Kolakowski, Artur" userId="9c34c8cc-b1df-44f6-bea5-dcf7a54ee35f" providerId="ADAL" clId="{19970B13-E101-4117-9908-6E061F982644}" dt="2022-07-14T08:45:10.494" v="6529" actId="790"/>
          <ac:spMkLst>
            <pc:docMk/>
            <pc:sldMk cId="3250581116" sldId="483"/>
            <ac:spMk id="8079" creationId="{A41E6B17-4EF4-4A00-A3D5-519C8A2C0A59}"/>
          </ac:spMkLst>
        </pc:spChg>
        <pc:spChg chg="mod">
          <ac:chgData name="Kolakowski, Artur" userId="9c34c8cc-b1df-44f6-bea5-dcf7a54ee35f" providerId="ADAL" clId="{19970B13-E101-4117-9908-6E061F982644}" dt="2022-07-14T08:45:10.494" v="6530" actId="790"/>
          <ac:spMkLst>
            <pc:docMk/>
            <pc:sldMk cId="3250581116" sldId="483"/>
            <ac:spMk id="8080" creationId="{6AFCA939-B9D9-44C2-B5E1-1BC4D2EDAC5B}"/>
          </ac:spMkLst>
        </pc:spChg>
        <pc:spChg chg="mod">
          <ac:chgData name="Kolakowski, Artur" userId="9c34c8cc-b1df-44f6-bea5-dcf7a54ee35f" providerId="ADAL" clId="{19970B13-E101-4117-9908-6E061F982644}" dt="2022-07-14T08:45:10.502" v="6531" actId="790"/>
          <ac:spMkLst>
            <pc:docMk/>
            <pc:sldMk cId="3250581116" sldId="483"/>
            <ac:spMk id="8081" creationId="{FA033025-0580-4DD7-A087-651354BC55BA}"/>
          </ac:spMkLst>
        </pc:spChg>
        <pc:spChg chg="mod">
          <ac:chgData name="Kolakowski, Artur" userId="9c34c8cc-b1df-44f6-bea5-dcf7a54ee35f" providerId="ADAL" clId="{19970B13-E101-4117-9908-6E061F982644}" dt="2022-07-14T08:45:10.504" v="6532" actId="790"/>
          <ac:spMkLst>
            <pc:docMk/>
            <pc:sldMk cId="3250581116" sldId="483"/>
            <ac:spMk id="8082" creationId="{8561AE30-BD9E-4C99-9922-EF5545214928}"/>
          </ac:spMkLst>
        </pc:spChg>
        <pc:spChg chg="mod">
          <ac:chgData name="Kolakowski, Artur" userId="9c34c8cc-b1df-44f6-bea5-dcf7a54ee35f" providerId="ADAL" clId="{19970B13-E101-4117-9908-6E061F982644}" dt="2022-07-14T08:45:10.504" v="6533" actId="790"/>
          <ac:spMkLst>
            <pc:docMk/>
            <pc:sldMk cId="3250581116" sldId="483"/>
            <ac:spMk id="8083" creationId="{2BD6D92A-E271-4DD1-92ED-8949345F7A58}"/>
          </ac:spMkLst>
        </pc:spChg>
        <pc:spChg chg="mod">
          <ac:chgData name="Kolakowski, Artur" userId="9c34c8cc-b1df-44f6-bea5-dcf7a54ee35f" providerId="ADAL" clId="{19970B13-E101-4117-9908-6E061F982644}" dt="2022-07-14T08:45:10.504" v="6534" actId="790"/>
          <ac:spMkLst>
            <pc:docMk/>
            <pc:sldMk cId="3250581116" sldId="483"/>
            <ac:spMk id="8084" creationId="{A2122DBB-AD31-4905-AA25-71178C669740}"/>
          </ac:spMkLst>
        </pc:spChg>
        <pc:spChg chg="mod">
          <ac:chgData name="Kolakowski, Artur" userId="9c34c8cc-b1df-44f6-bea5-dcf7a54ee35f" providerId="ADAL" clId="{19970B13-E101-4117-9908-6E061F982644}" dt="2022-07-14T08:45:10.504" v="6535" actId="790"/>
          <ac:spMkLst>
            <pc:docMk/>
            <pc:sldMk cId="3250581116" sldId="483"/>
            <ac:spMk id="8085" creationId="{0EA200B4-6C97-4240-8E1B-ED9A47EC49EF}"/>
          </ac:spMkLst>
        </pc:spChg>
        <pc:spChg chg="mod">
          <ac:chgData name="Kolakowski, Artur" userId="9c34c8cc-b1df-44f6-bea5-dcf7a54ee35f" providerId="ADAL" clId="{19970B13-E101-4117-9908-6E061F982644}" dt="2022-07-14T08:45:10.512" v="6536" actId="790"/>
          <ac:spMkLst>
            <pc:docMk/>
            <pc:sldMk cId="3250581116" sldId="483"/>
            <ac:spMk id="8086" creationId="{091E1CFB-9F49-4C15-A41D-2E9E714BF6F1}"/>
          </ac:spMkLst>
        </pc:spChg>
        <pc:spChg chg="mod">
          <ac:chgData name="Kolakowski, Artur" userId="9c34c8cc-b1df-44f6-bea5-dcf7a54ee35f" providerId="ADAL" clId="{19970B13-E101-4117-9908-6E061F982644}" dt="2022-07-14T08:45:10.512" v="6537" actId="790"/>
          <ac:spMkLst>
            <pc:docMk/>
            <pc:sldMk cId="3250581116" sldId="483"/>
            <ac:spMk id="8087" creationId="{CF1A40B2-6498-4EB4-91CE-656ADEE78C9E}"/>
          </ac:spMkLst>
        </pc:spChg>
        <pc:spChg chg="mod">
          <ac:chgData name="Kolakowski, Artur" userId="9c34c8cc-b1df-44f6-bea5-dcf7a54ee35f" providerId="ADAL" clId="{19970B13-E101-4117-9908-6E061F982644}" dt="2022-07-14T08:45:10.515" v="6538" actId="790"/>
          <ac:spMkLst>
            <pc:docMk/>
            <pc:sldMk cId="3250581116" sldId="483"/>
            <ac:spMk id="8088" creationId="{9E8788DE-D572-48B5-AB91-BD635BFC1D82}"/>
          </ac:spMkLst>
        </pc:spChg>
        <pc:spChg chg="mod">
          <ac:chgData name="Kolakowski, Artur" userId="9c34c8cc-b1df-44f6-bea5-dcf7a54ee35f" providerId="ADAL" clId="{19970B13-E101-4117-9908-6E061F982644}" dt="2022-07-14T08:45:10.515" v="6539" actId="790"/>
          <ac:spMkLst>
            <pc:docMk/>
            <pc:sldMk cId="3250581116" sldId="483"/>
            <ac:spMk id="8089" creationId="{C5A0202B-02D3-456D-9314-B6C152CDD048}"/>
          </ac:spMkLst>
        </pc:spChg>
        <pc:spChg chg="mod">
          <ac:chgData name="Kolakowski, Artur" userId="9c34c8cc-b1df-44f6-bea5-dcf7a54ee35f" providerId="ADAL" clId="{19970B13-E101-4117-9908-6E061F982644}" dt="2022-07-14T08:45:10.515" v="6540" actId="790"/>
          <ac:spMkLst>
            <pc:docMk/>
            <pc:sldMk cId="3250581116" sldId="483"/>
            <ac:spMk id="8090" creationId="{8CCB2204-A40A-491C-BCE8-E3864A6F01D4}"/>
          </ac:spMkLst>
        </pc:spChg>
        <pc:spChg chg="mod">
          <ac:chgData name="Kolakowski, Artur" userId="9c34c8cc-b1df-44f6-bea5-dcf7a54ee35f" providerId="ADAL" clId="{19970B13-E101-4117-9908-6E061F982644}" dt="2022-07-14T08:45:10.515" v="6541" actId="790"/>
          <ac:spMkLst>
            <pc:docMk/>
            <pc:sldMk cId="3250581116" sldId="483"/>
            <ac:spMk id="8091" creationId="{843AFE1F-4AAC-4836-9B9D-E21A4C4BCF01}"/>
          </ac:spMkLst>
        </pc:spChg>
        <pc:spChg chg="mod">
          <ac:chgData name="Kolakowski, Artur" userId="9c34c8cc-b1df-44f6-bea5-dcf7a54ee35f" providerId="ADAL" clId="{19970B13-E101-4117-9908-6E061F982644}" dt="2022-07-14T08:45:10.515" v="6542" actId="790"/>
          <ac:spMkLst>
            <pc:docMk/>
            <pc:sldMk cId="3250581116" sldId="483"/>
            <ac:spMk id="8092" creationId="{AE191EB1-4580-440A-919B-CAB28EF4D010}"/>
          </ac:spMkLst>
        </pc:spChg>
        <pc:spChg chg="mod">
          <ac:chgData name="Kolakowski, Artur" userId="9c34c8cc-b1df-44f6-bea5-dcf7a54ee35f" providerId="ADAL" clId="{19970B13-E101-4117-9908-6E061F982644}" dt="2022-07-14T08:45:10.523" v="6543" actId="790"/>
          <ac:spMkLst>
            <pc:docMk/>
            <pc:sldMk cId="3250581116" sldId="483"/>
            <ac:spMk id="8093" creationId="{5D7CB9CC-7CAA-4FAA-8B5E-B57336CEBA1E}"/>
          </ac:spMkLst>
        </pc:spChg>
        <pc:spChg chg="mod">
          <ac:chgData name="Kolakowski, Artur" userId="9c34c8cc-b1df-44f6-bea5-dcf7a54ee35f" providerId="ADAL" clId="{19970B13-E101-4117-9908-6E061F982644}" dt="2022-07-14T08:45:10.525" v="6544" actId="790"/>
          <ac:spMkLst>
            <pc:docMk/>
            <pc:sldMk cId="3250581116" sldId="483"/>
            <ac:spMk id="8094" creationId="{A3166E08-853E-4110-8DC4-ED54B8158023}"/>
          </ac:spMkLst>
        </pc:spChg>
        <pc:spChg chg="mod">
          <ac:chgData name="Kolakowski, Artur" userId="9c34c8cc-b1df-44f6-bea5-dcf7a54ee35f" providerId="ADAL" clId="{19970B13-E101-4117-9908-6E061F982644}" dt="2022-07-14T08:45:10.525" v="6545" actId="790"/>
          <ac:spMkLst>
            <pc:docMk/>
            <pc:sldMk cId="3250581116" sldId="483"/>
            <ac:spMk id="8095" creationId="{24172404-81BE-4295-8CF8-A45328D4D16F}"/>
          </ac:spMkLst>
        </pc:spChg>
        <pc:spChg chg="mod">
          <ac:chgData name="Kolakowski, Artur" userId="9c34c8cc-b1df-44f6-bea5-dcf7a54ee35f" providerId="ADAL" clId="{19970B13-E101-4117-9908-6E061F982644}" dt="2022-07-14T08:45:10.525" v="6546" actId="790"/>
          <ac:spMkLst>
            <pc:docMk/>
            <pc:sldMk cId="3250581116" sldId="483"/>
            <ac:spMk id="8096" creationId="{53461CF6-E233-4FCC-BC4D-2DCC3E81BB8D}"/>
          </ac:spMkLst>
        </pc:spChg>
        <pc:spChg chg="mod">
          <ac:chgData name="Kolakowski, Artur" userId="9c34c8cc-b1df-44f6-bea5-dcf7a54ee35f" providerId="ADAL" clId="{19970B13-E101-4117-9908-6E061F982644}" dt="2022-07-14T08:45:10.525" v="6547" actId="790"/>
          <ac:spMkLst>
            <pc:docMk/>
            <pc:sldMk cId="3250581116" sldId="483"/>
            <ac:spMk id="8097" creationId="{8E26A453-CFCB-4755-BFC1-58704509BAB7}"/>
          </ac:spMkLst>
        </pc:spChg>
        <pc:spChg chg="mod">
          <ac:chgData name="Kolakowski, Artur" userId="9c34c8cc-b1df-44f6-bea5-dcf7a54ee35f" providerId="ADAL" clId="{19970B13-E101-4117-9908-6E061F982644}" dt="2022-07-14T08:45:10.525" v="6548" actId="790"/>
          <ac:spMkLst>
            <pc:docMk/>
            <pc:sldMk cId="3250581116" sldId="483"/>
            <ac:spMk id="8098" creationId="{1C20A0D6-3363-4DF0-8271-6C448A72B3BE}"/>
          </ac:spMkLst>
        </pc:spChg>
        <pc:spChg chg="mod">
          <ac:chgData name="Kolakowski, Artur" userId="9c34c8cc-b1df-44f6-bea5-dcf7a54ee35f" providerId="ADAL" clId="{19970B13-E101-4117-9908-6E061F982644}" dt="2022-07-14T08:45:10.533" v="6549" actId="790"/>
          <ac:spMkLst>
            <pc:docMk/>
            <pc:sldMk cId="3250581116" sldId="483"/>
            <ac:spMk id="8099" creationId="{9F6E0AFE-CDF2-4DE5-A184-A2F7356BC04C}"/>
          </ac:spMkLst>
        </pc:spChg>
        <pc:spChg chg="mod">
          <ac:chgData name="Kolakowski, Artur" userId="9c34c8cc-b1df-44f6-bea5-dcf7a54ee35f" providerId="ADAL" clId="{19970B13-E101-4117-9908-6E061F982644}" dt="2022-07-14T08:45:10.535" v="6550" actId="790"/>
          <ac:spMkLst>
            <pc:docMk/>
            <pc:sldMk cId="3250581116" sldId="483"/>
            <ac:spMk id="8100" creationId="{722014B9-FB3F-472C-8702-5EF1B29126AC}"/>
          </ac:spMkLst>
        </pc:spChg>
        <pc:spChg chg="mod">
          <ac:chgData name="Kolakowski, Artur" userId="9c34c8cc-b1df-44f6-bea5-dcf7a54ee35f" providerId="ADAL" clId="{19970B13-E101-4117-9908-6E061F982644}" dt="2022-07-14T08:45:10.535" v="6551" actId="790"/>
          <ac:spMkLst>
            <pc:docMk/>
            <pc:sldMk cId="3250581116" sldId="483"/>
            <ac:spMk id="8101" creationId="{742FC025-937F-4BC1-A8A9-C87ECDF8822B}"/>
          </ac:spMkLst>
        </pc:spChg>
        <pc:spChg chg="mod">
          <ac:chgData name="Kolakowski, Artur" userId="9c34c8cc-b1df-44f6-bea5-dcf7a54ee35f" providerId="ADAL" clId="{19970B13-E101-4117-9908-6E061F982644}" dt="2022-07-14T08:45:10.535" v="6552" actId="790"/>
          <ac:spMkLst>
            <pc:docMk/>
            <pc:sldMk cId="3250581116" sldId="483"/>
            <ac:spMk id="8102" creationId="{3A200B8E-868F-473F-B72F-D963DFF1E8B1}"/>
          </ac:spMkLst>
        </pc:spChg>
        <pc:spChg chg="mod">
          <ac:chgData name="Kolakowski, Artur" userId="9c34c8cc-b1df-44f6-bea5-dcf7a54ee35f" providerId="ADAL" clId="{19970B13-E101-4117-9908-6E061F982644}" dt="2022-07-14T08:45:10.535" v="6553" actId="790"/>
          <ac:spMkLst>
            <pc:docMk/>
            <pc:sldMk cId="3250581116" sldId="483"/>
            <ac:spMk id="8103" creationId="{B0CFEDB0-DC7C-403A-8CD3-CE5378933965}"/>
          </ac:spMkLst>
        </pc:spChg>
        <pc:spChg chg="mod">
          <ac:chgData name="Kolakowski, Artur" userId="9c34c8cc-b1df-44f6-bea5-dcf7a54ee35f" providerId="ADAL" clId="{19970B13-E101-4117-9908-6E061F982644}" dt="2022-07-14T08:45:10.535" v="6554" actId="790"/>
          <ac:spMkLst>
            <pc:docMk/>
            <pc:sldMk cId="3250581116" sldId="483"/>
            <ac:spMk id="8104" creationId="{DCA5EC1D-14F4-4CAF-B47A-FEB849A6BA1C}"/>
          </ac:spMkLst>
        </pc:spChg>
        <pc:spChg chg="mod">
          <ac:chgData name="Kolakowski, Artur" userId="9c34c8cc-b1df-44f6-bea5-dcf7a54ee35f" providerId="ADAL" clId="{19970B13-E101-4117-9908-6E061F982644}" dt="2022-07-14T08:45:10.543" v="6555" actId="790"/>
          <ac:spMkLst>
            <pc:docMk/>
            <pc:sldMk cId="3250581116" sldId="483"/>
            <ac:spMk id="8105" creationId="{58CAAFE1-2CBB-45AA-987A-D5808A38E6D0}"/>
          </ac:spMkLst>
        </pc:spChg>
        <pc:spChg chg="mod">
          <ac:chgData name="Kolakowski, Artur" userId="9c34c8cc-b1df-44f6-bea5-dcf7a54ee35f" providerId="ADAL" clId="{19970B13-E101-4117-9908-6E061F982644}" dt="2022-07-14T08:45:10.545" v="6556" actId="790"/>
          <ac:spMkLst>
            <pc:docMk/>
            <pc:sldMk cId="3250581116" sldId="483"/>
            <ac:spMk id="8106" creationId="{27153439-F308-4D11-8F63-CB91A3DF3113}"/>
          </ac:spMkLst>
        </pc:spChg>
        <pc:spChg chg="mod">
          <ac:chgData name="Kolakowski, Artur" userId="9c34c8cc-b1df-44f6-bea5-dcf7a54ee35f" providerId="ADAL" clId="{19970B13-E101-4117-9908-6E061F982644}" dt="2022-07-14T08:45:10.545" v="6557" actId="790"/>
          <ac:spMkLst>
            <pc:docMk/>
            <pc:sldMk cId="3250581116" sldId="483"/>
            <ac:spMk id="8107" creationId="{566117B1-0B80-4754-997D-821F6E639AA1}"/>
          </ac:spMkLst>
        </pc:spChg>
        <pc:spChg chg="mod">
          <ac:chgData name="Kolakowski, Artur" userId="9c34c8cc-b1df-44f6-bea5-dcf7a54ee35f" providerId="ADAL" clId="{19970B13-E101-4117-9908-6E061F982644}" dt="2022-07-14T08:45:10.545" v="6558" actId="790"/>
          <ac:spMkLst>
            <pc:docMk/>
            <pc:sldMk cId="3250581116" sldId="483"/>
            <ac:spMk id="8108" creationId="{04501C5B-18AB-4A14-90B7-100F8DEBD06D}"/>
          </ac:spMkLst>
        </pc:spChg>
        <pc:spChg chg="mod">
          <ac:chgData name="Kolakowski, Artur" userId="9c34c8cc-b1df-44f6-bea5-dcf7a54ee35f" providerId="ADAL" clId="{19970B13-E101-4117-9908-6E061F982644}" dt="2022-07-14T08:45:10.545" v="6559" actId="790"/>
          <ac:spMkLst>
            <pc:docMk/>
            <pc:sldMk cId="3250581116" sldId="483"/>
            <ac:spMk id="8109" creationId="{96978B99-6343-4F7D-A724-9024EB4C115E}"/>
          </ac:spMkLst>
        </pc:spChg>
        <pc:spChg chg="mod">
          <ac:chgData name="Kolakowski, Artur" userId="9c34c8cc-b1df-44f6-bea5-dcf7a54ee35f" providerId="ADAL" clId="{19970B13-E101-4117-9908-6E061F982644}" dt="2022-07-14T08:45:10.545" v="6560" actId="790"/>
          <ac:spMkLst>
            <pc:docMk/>
            <pc:sldMk cId="3250581116" sldId="483"/>
            <ac:spMk id="8110" creationId="{45AE3B61-FC90-4FBB-854A-0A5C8FF70796}"/>
          </ac:spMkLst>
        </pc:spChg>
        <pc:spChg chg="mod">
          <ac:chgData name="Kolakowski, Artur" userId="9c34c8cc-b1df-44f6-bea5-dcf7a54ee35f" providerId="ADAL" clId="{19970B13-E101-4117-9908-6E061F982644}" dt="2022-07-14T08:45:10.553" v="6561" actId="790"/>
          <ac:spMkLst>
            <pc:docMk/>
            <pc:sldMk cId="3250581116" sldId="483"/>
            <ac:spMk id="8111" creationId="{E7FE6F5F-3E37-4F91-A8F4-6603DD6386FB}"/>
          </ac:spMkLst>
        </pc:spChg>
        <pc:spChg chg="mod">
          <ac:chgData name="Kolakowski, Artur" userId="9c34c8cc-b1df-44f6-bea5-dcf7a54ee35f" providerId="ADAL" clId="{19970B13-E101-4117-9908-6E061F982644}" dt="2022-07-14T08:45:10.553" v="6562" actId="790"/>
          <ac:spMkLst>
            <pc:docMk/>
            <pc:sldMk cId="3250581116" sldId="483"/>
            <ac:spMk id="8112" creationId="{433947A9-7C52-4D21-98B9-D784AD660DB9}"/>
          </ac:spMkLst>
        </pc:spChg>
        <pc:spChg chg="mod">
          <ac:chgData name="Kolakowski, Artur" userId="9c34c8cc-b1df-44f6-bea5-dcf7a54ee35f" providerId="ADAL" clId="{19970B13-E101-4117-9908-6E061F982644}" dt="2022-07-14T08:45:10.556" v="6563" actId="790"/>
          <ac:spMkLst>
            <pc:docMk/>
            <pc:sldMk cId="3250581116" sldId="483"/>
            <ac:spMk id="8113" creationId="{BA5B524A-CFAE-43F4-AC1C-D2D83914E9C7}"/>
          </ac:spMkLst>
        </pc:spChg>
        <pc:spChg chg="mod">
          <ac:chgData name="Kolakowski, Artur" userId="9c34c8cc-b1df-44f6-bea5-dcf7a54ee35f" providerId="ADAL" clId="{19970B13-E101-4117-9908-6E061F982644}" dt="2022-07-14T08:45:10.556" v="6564" actId="790"/>
          <ac:spMkLst>
            <pc:docMk/>
            <pc:sldMk cId="3250581116" sldId="483"/>
            <ac:spMk id="8114" creationId="{C5893007-8944-40DD-B9B9-A2EF9649E717}"/>
          </ac:spMkLst>
        </pc:spChg>
        <pc:spChg chg="mod">
          <ac:chgData name="Kolakowski, Artur" userId="9c34c8cc-b1df-44f6-bea5-dcf7a54ee35f" providerId="ADAL" clId="{19970B13-E101-4117-9908-6E061F982644}" dt="2022-07-14T08:45:10.556" v="6565" actId="790"/>
          <ac:spMkLst>
            <pc:docMk/>
            <pc:sldMk cId="3250581116" sldId="483"/>
            <ac:spMk id="8115" creationId="{211B9920-DE80-40D8-B9C3-8AF033BD81F6}"/>
          </ac:spMkLst>
        </pc:spChg>
        <pc:spChg chg="mod">
          <ac:chgData name="Kolakowski, Artur" userId="9c34c8cc-b1df-44f6-bea5-dcf7a54ee35f" providerId="ADAL" clId="{19970B13-E101-4117-9908-6E061F982644}" dt="2022-07-14T08:45:10.556" v="6566" actId="790"/>
          <ac:spMkLst>
            <pc:docMk/>
            <pc:sldMk cId="3250581116" sldId="483"/>
            <ac:spMk id="8116" creationId="{FBF030A8-5467-4F6E-959E-1058EBA25B1F}"/>
          </ac:spMkLst>
        </pc:spChg>
        <pc:spChg chg="mod">
          <ac:chgData name="Kolakowski, Artur" userId="9c34c8cc-b1df-44f6-bea5-dcf7a54ee35f" providerId="ADAL" clId="{19970B13-E101-4117-9908-6E061F982644}" dt="2022-07-14T08:45:10.556" v="6567" actId="790"/>
          <ac:spMkLst>
            <pc:docMk/>
            <pc:sldMk cId="3250581116" sldId="483"/>
            <ac:spMk id="8117" creationId="{5644A7E7-B1BD-45B0-9A28-52555D37141E}"/>
          </ac:spMkLst>
        </pc:spChg>
        <pc:spChg chg="mod">
          <ac:chgData name="Kolakowski, Artur" userId="9c34c8cc-b1df-44f6-bea5-dcf7a54ee35f" providerId="ADAL" clId="{19970B13-E101-4117-9908-6E061F982644}" dt="2022-07-14T08:45:10.564" v="6568" actId="790"/>
          <ac:spMkLst>
            <pc:docMk/>
            <pc:sldMk cId="3250581116" sldId="483"/>
            <ac:spMk id="8118" creationId="{AA42C7B8-8C69-46C4-B67C-A2FA11C3DFC5}"/>
          </ac:spMkLst>
        </pc:spChg>
        <pc:spChg chg="mod">
          <ac:chgData name="Kolakowski, Artur" userId="9c34c8cc-b1df-44f6-bea5-dcf7a54ee35f" providerId="ADAL" clId="{19970B13-E101-4117-9908-6E061F982644}" dt="2022-07-14T08:45:10.566" v="6569" actId="790"/>
          <ac:spMkLst>
            <pc:docMk/>
            <pc:sldMk cId="3250581116" sldId="483"/>
            <ac:spMk id="8119" creationId="{5A8EBFFB-85D7-4512-9A49-25FFF949B342}"/>
          </ac:spMkLst>
        </pc:spChg>
        <pc:spChg chg="mod">
          <ac:chgData name="Kolakowski, Artur" userId="9c34c8cc-b1df-44f6-bea5-dcf7a54ee35f" providerId="ADAL" clId="{19970B13-E101-4117-9908-6E061F982644}" dt="2022-07-14T08:45:10.566" v="6570" actId="790"/>
          <ac:spMkLst>
            <pc:docMk/>
            <pc:sldMk cId="3250581116" sldId="483"/>
            <ac:spMk id="8120" creationId="{42E06FE3-F001-4866-9BC2-599C78C0B1B8}"/>
          </ac:spMkLst>
        </pc:spChg>
        <pc:spChg chg="mod">
          <ac:chgData name="Kolakowski, Artur" userId="9c34c8cc-b1df-44f6-bea5-dcf7a54ee35f" providerId="ADAL" clId="{19970B13-E101-4117-9908-6E061F982644}" dt="2022-07-14T08:45:10.566" v="6571" actId="790"/>
          <ac:spMkLst>
            <pc:docMk/>
            <pc:sldMk cId="3250581116" sldId="483"/>
            <ac:spMk id="8121" creationId="{E139B26B-F563-48DD-98B0-00B68663D0D0}"/>
          </ac:spMkLst>
        </pc:spChg>
        <pc:spChg chg="mod">
          <ac:chgData name="Kolakowski, Artur" userId="9c34c8cc-b1df-44f6-bea5-dcf7a54ee35f" providerId="ADAL" clId="{19970B13-E101-4117-9908-6E061F982644}" dt="2022-07-14T08:45:10.566" v="6572" actId="790"/>
          <ac:spMkLst>
            <pc:docMk/>
            <pc:sldMk cId="3250581116" sldId="483"/>
            <ac:spMk id="8122" creationId="{0C633013-4BCD-4E2C-85A0-96DA113527C1}"/>
          </ac:spMkLst>
        </pc:spChg>
        <pc:spChg chg="mod">
          <ac:chgData name="Kolakowski, Artur" userId="9c34c8cc-b1df-44f6-bea5-dcf7a54ee35f" providerId="ADAL" clId="{19970B13-E101-4117-9908-6E061F982644}" dt="2022-07-14T08:45:10.566" v="6573" actId="790"/>
          <ac:spMkLst>
            <pc:docMk/>
            <pc:sldMk cId="3250581116" sldId="483"/>
            <ac:spMk id="8123" creationId="{3A127DB0-B0B5-47FD-BFE6-0C85E5728A07}"/>
          </ac:spMkLst>
        </pc:spChg>
        <pc:spChg chg="mod">
          <ac:chgData name="Kolakowski, Artur" userId="9c34c8cc-b1df-44f6-bea5-dcf7a54ee35f" providerId="ADAL" clId="{19970B13-E101-4117-9908-6E061F982644}" dt="2022-07-14T08:45:10.576" v="6574" actId="790"/>
          <ac:spMkLst>
            <pc:docMk/>
            <pc:sldMk cId="3250581116" sldId="483"/>
            <ac:spMk id="8124" creationId="{D09AE664-3A19-4A4C-A040-C25B6D880F63}"/>
          </ac:spMkLst>
        </pc:spChg>
        <pc:spChg chg="mod">
          <ac:chgData name="Kolakowski, Artur" userId="9c34c8cc-b1df-44f6-bea5-dcf7a54ee35f" providerId="ADAL" clId="{19970B13-E101-4117-9908-6E061F982644}" dt="2022-07-14T08:45:10.584" v="6575" actId="790"/>
          <ac:spMkLst>
            <pc:docMk/>
            <pc:sldMk cId="3250581116" sldId="483"/>
            <ac:spMk id="8125" creationId="{11D86F91-C22F-45C4-BA26-D70B7C00B849}"/>
          </ac:spMkLst>
        </pc:spChg>
        <pc:spChg chg="mod">
          <ac:chgData name="Kolakowski, Artur" userId="9c34c8cc-b1df-44f6-bea5-dcf7a54ee35f" providerId="ADAL" clId="{19970B13-E101-4117-9908-6E061F982644}" dt="2022-07-14T08:45:10.586" v="6576" actId="790"/>
          <ac:spMkLst>
            <pc:docMk/>
            <pc:sldMk cId="3250581116" sldId="483"/>
            <ac:spMk id="8126" creationId="{62813DA2-850D-43A7-93DB-4BD46FC0FEC8}"/>
          </ac:spMkLst>
        </pc:spChg>
        <pc:spChg chg="mod">
          <ac:chgData name="Kolakowski, Artur" userId="9c34c8cc-b1df-44f6-bea5-dcf7a54ee35f" providerId="ADAL" clId="{19970B13-E101-4117-9908-6E061F982644}" dt="2022-07-14T08:45:10.635" v="6577" actId="790"/>
          <ac:spMkLst>
            <pc:docMk/>
            <pc:sldMk cId="3250581116" sldId="483"/>
            <ac:spMk id="8127" creationId="{A75FF97B-9AEE-4BBE-B4F5-A4AE3251174E}"/>
          </ac:spMkLst>
        </pc:spChg>
        <pc:spChg chg="mod">
          <ac:chgData name="Kolakowski, Artur" userId="9c34c8cc-b1df-44f6-bea5-dcf7a54ee35f" providerId="ADAL" clId="{19970B13-E101-4117-9908-6E061F982644}" dt="2022-07-14T08:45:10.635" v="6578" actId="790"/>
          <ac:spMkLst>
            <pc:docMk/>
            <pc:sldMk cId="3250581116" sldId="483"/>
            <ac:spMk id="8128" creationId="{DB749399-075F-43E6-8614-6E8725B90C11}"/>
          </ac:spMkLst>
        </pc:spChg>
        <pc:spChg chg="mod">
          <ac:chgData name="Kolakowski, Artur" userId="9c34c8cc-b1df-44f6-bea5-dcf7a54ee35f" providerId="ADAL" clId="{19970B13-E101-4117-9908-6E061F982644}" dt="2022-07-14T08:45:10.635" v="6579" actId="790"/>
          <ac:spMkLst>
            <pc:docMk/>
            <pc:sldMk cId="3250581116" sldId="483"/>
            <ac:spMk id="8129" creationId="{77020A5B-069D-4FC8-9028-0D1785AD63BB}"/>
          </ac:spMkLst>
        </pc:spChg>
        <pc:spChg chg="mod">
          <ac:chgData name="Kolakowski, Artur" userId="9c34c8cc-b1df-44f6-bea5-dcf7a54ee35f" providerId="ADAL" clId="{19970B13-E101-4117-9908-6E061F982644}" dt="2022-07-14T08:45:10.635" v="6580" actId="790"/>
          <ac:spMkLst>
            <pc:docMk/>
            <pc:sldMk cId="3250581116" sldId="483"/>
            <ac:spMk id="8130" creationId="{394732A7-5319-4928-9AD2-08F7CC7E468E}"/>
          </ac:spMkLst>
        </pc:spChg>
        <pc:spChg chg="mod">
          <ac:chgData name="Kolakowski, Artur" userId="9c34c8cc-b1df-44f6-bea5-dcf7a54ee35f" providerId="ADAL" clId="{19970B13-E101-4117-9908-6E061F982644}" dt="2022-07-14T08:45:10.635" v="6581" actId="790"/>
          <ac:spMkLst>
            <pc:docMk/>
            <pc:sldMk cId="3250581116" sldId="483"/>
            <ac:spMk id="8131" creationId="{C968EC62-60ED-43FD-9DE7-A1E2021770E4}"/>
          </ac:spMkLst>
        </pc:spChg>
        <pc:spChg chg="mod">
          <ac:chgData name="Kolakowski, Artur" userId="9c34c8cc-b1df-44f6-bea5-dcf7a54ee35f" providerId="ADAL" clId="{19970B13-E101-4117-9908-6E061F982644}" dt="2022-07-14T08:45:10.635" v="6582" actId="790"/>
          <ac:spMkLst>
            <pc:docMk/>
            <pc:sldMk cId="3250581116" sldId="483"/>
            <ac:spMk id="8132" creationId="{0C8A783C-E93A-4F6F-9777-AA46C62D23CA}"/>
          </ac:spMkLst>
        </pc:spChg>
        <pc:spChg chg="mod">
          <ac:chgData name="Kolakowski, Artur" userId="9c34c8cc-b1df-44f6-bea5-dcf7a54ee35f" providerId="ADAL" clId="{19970B13-E101-4117-9908-6E061F982644}" dt="2022-07-14T08:45:10.645" v="6583" actId="790"/>
          <ac:spMkLst>
            <pc:docMk/>
            <pc:sldMk cId="3250581116" sldId="483"/>
            <ac:spMk id="8133" creationId="{D510536E-BCAF-4186-9410-2F2B19628604}"/>
          </ac:spMkLst>
        </pc:spChg>
        <pc:spChg chg="mod">
          <ac:chgData name="Kolakowski, Artur" userId="9c34c8cc-b1df-44f6-bea5-dcf7a54ee35f" providerId="ADAL" clId="{19970B13-E101-4117-9908-6E061F982644}" dt="2022-07-14T08:45:10.647" v="6584" actId="790"/>
          <ac:spMkLst>
            <pc:docMk/>
            <pc:sldMk cId="3250581116" sldId="483"/>
            <ac:spMk id="8134" creationId="{A1289547-3D25-4E63-8365-29935CF353FE}"/>
          </ac:spMkLst>
        </pc:spChg>
        <pc:spChg chg="mod">
          <ac:chgData name="Kolakowski, Artur" userId="9c34c8cc-b1df-44f6-bea5-dcf7a54ee35f" providerId="ADAL" clId="{19970B13-E101-4117-9908-6E061F982644}" dt="2022-07-14T08:45:10.647" v="6585" actId="790"/>
          <ac:spMkLst>
            <pc:docMk/>
            <pc:sldMk cId="3250581116" sldId="483"/>
            <ac:spMk id="8135" creationId="{3C319FAC-BC2D-48DC-A575-AC96636BB02E}"/>
          </ac:spMkLst>
        </pc:spChg>
        <pc:spChg chg="mod">
          <ac:chgData name="Kolakowski, Artur" userId="9c34c8cc-b1df-44f6-bea5-dcf7a54ee35f" providerId="ADAL" clId="{19970B13-E101-4117-9908-6E061F982644}" dt="2022-07-14T08:45:10.647" v="6586" actId="790"/>
          <ac:spMkLst>
            <pc:docMk/>
            <pc:sldMk cId="3250581116" sldId="483"/>
            <ac:spMk id="8136" creationId="{03BCAEDF-5974-44F7-9E25-C5A847A3F2C6}"/>
          </ac:spMkLst>
        </pc:spChg>
        <pc:spChg chg="mod">
          <ac:chgData name="Kolakowski, Artur" userId="9c34c8cc-b1df-44f6-bea5-dcf7a54ee35f" providerId="ADAL" clId="{19970B13-E101-4117-9908-6E061F982644}" dt="2022-07-14T08:45:10.647" v="6587" actId="790"/>
          <ac:spMkLst>
            <pc:docMk/>
            <pc:sldMk cId="3250581116" sldId="483"/>
            <ac:spMk id="8137" creationId="{DB812D70-A337-4E6A-AD4C-4C6F59638113}"/>
          </ac:spMkLst>
        </pc:spChg>
        <pc:spChg chg="mod">
          <ac:chgData name="Kolakowski, Artur" userId="9c34c8cc-b1df-44f6-bea5-dcf7a54ee35f" providerId="ADAL" clId="{19970B13-E101-4117-9908-6E061F982644}" dt="2022-07-14T08:45:10.647" v="6588" actId="790"/>
          <ac:spMkLst>
            <pc:docMk/>
            <pc:sldMk cId="3250581116" sldId="483"/>
            <ac:spMk id="8138" creationId="{93297C11-BA08-496B-8FDB-3F6356C18543}"/>
          </ac:spMkLst>
        </pc:spChg>
        <pc:spChg chg="mod">
          <ac:chgData name="Kolakowski, Artur" userId="9c34c8cc-b1df-44f6-bea5-dcf7a54ee35f" providerId="ADAL" clId="{19970B13-E101-4117-9908-6E061F982644}" dt="2022-07-14T08:45:10.656" v="6589" actId="790"/>
          <ac:spMkLst>
            <pc:docMk/>
            <pc:sldMk cId="3250581116" sldId="483"/>
            <ac:spMk id="8139" creationId="{7CCAC155-B689-457F-B96D-E2E6990945FD}"/>
          </ac:spMkLst>
        </pc:spChg>
        <pc:spChg chg="mod">
          <ac:chgData name="Kolakowski, Artur" userId="9c34c8cc-b1df-44f6-bea5-dcf7a54ee35f" providerId="ADAL" clId="{19970B13-E101-4117-9908-6E061F982644}" dt="2022-07-14T08:45:10.656" v="6590" actId="790"/>
          <ac:spMkLst>
            <pc:docMk/>
            <pc:sldMk cId="3250581116" sldId="483"/>
            <ac:spMk id="8140" creationId="{9E495C07-10D8-4C1A-A197-507F426CB202}"/>
          </ac:spMkLst>
        </pc:spChg>
        <pc:spChg chg="mod">
          <ac:chgData name="Kolakowski, Artur" userId="9c34c8cc-b1df-44f6-bea5-dcf7a54ee35f" providerId="ADAL" clId="{19970B13-E101-4117-9908-6E061F982644}" dt="2022-07-14T08:45:10.658" v="6591" actId="790"/>
          <ac:spMkLst>
            <pc:docMk/>
            <pc:sldMk cId="3250581116" sldId="483"/>
            <ac:spMk id="8141" creationId="{789D7B88-EE93-49E3-A554-B47C8F6BF182}"/>
          </ac:spMkLst>
        </pc:spChg>
        <pc:spChg chg="mod">
          <ac:chgData name="Kolakowski, Artur" userId="9c34c8cc-b1df-44f6-bea5-dcf7a54ee35f" providerId="ADAL" clId="{19970B13-E101-4117-9908-6E061F982644}" dt="2022-07-14T08:45:10.658" v="6592" actId="790"/>
          <ac:spMkLst>
            <pc:docMk/>
            <pc:sldMk cId="3250581116" sldId="483"/>
            <ac:spMk id="8142" creationId="{845C3AA1-7D44-4EF8-AA12-E13334B89391}"/>
          </ac:spMkLst>
        </pc:spChg>
        <pc:spChg chg="mod">
          <ac:chgData name="Kolakowski, Artur" userId="9c34c8cc-b1df-44f6-bea5-dcf7a54ee35f" providerId="ADAL" clId="{19970B13-E101-4117-9908-6E061F982644}" dt="2022-07-14T08:45:10.658" v="6593" actId="790"/>
          <ac:spMkLst>
            <pc:docMk/>
            <pc:sldMk cId="3250581116" sldId="483"/>
            <ac:spMk id="8143" creationId="{1DEEC772-EFEA-4908-88B0-D959F2E39DCF}"/>
          </ac:spMkLst>
        </pc:spChg>
        <pc:spChg chg="mod">
          <ac:chgData name="Kolakowski, Artur" userId="9c34c8cc-b1df-44f6-bea5-dcf7a54ee35f" providerId="ADAL" clId="{19970B13-E101-4117-9908-6E061F982644}" dt="2022-07-14T08:45:10.658" v="6594" actId="790"/>
          <ac:spMkLst>
            <pc:docMk/>
            <pc:sldMk cId="3250581116" sldId="483"/>
            <ac:spMk id="8144" creationId="{BFFF0150-DD2D-448E-ACBC-0CA03F9B50B6}"/>
          </ac:spMkLst>
        </pc:spChg>
        <pc:spChg chg="mod">
          <ac:chgData name="Kolakowski, Artur" userId="9c34c8cc-b1df-44f6-bea5-dcf7a54ee35f" providerId="ADAL" clId="{19970B13-E101-4117-9908-6E061F982644}" dt="2022-07-14T08:45:10.666" v="6595" actId="790"/>
          <ac:spMkLst>
            <pc:docMk/>
            <pc:sldMk cId="3250581116" sldId="483"/>
            <ac:spMk id="8145" creationId="{56261A29-0113-4F2D-B27E-E08BEAA14585}"/>
          </ac:spMkLst>
        </pc:spChg>
        <pc:spChg chg="mod">
          <ac:chgData name="Kolakowski, Artur" userId="9c34c8cc-b1df-44f6-bea5-dcf7a54ee35f" providerId="ADAL" clId="{19970B13-E101-4117-9908-6E061F982644}" dt="2022-07-14T08:45:10.666" v="6596" actId="790"/>
          <ac:spMkLst>
            <pc:docMk/>
            <pc:sldMk cId="3250581116" sldId="483"/>
            <ac:spMk id="8146" creationId="{ECBCE388-6ADC-46ED-8BA7-34271046F749}"/>
          </ac:spMkLst>
        </pc:spChg>
        <pc:spChg chg="mod">
          <ac:chgData name="Kolakowski, Artur" userId="9c34c8cc-b1df-44f6-bea5-dcf7a54ee35f" providerId="ADAL" clId="{19970B13-E101-4117-9908-6E061F982644}" dt="2022-07-14T08:45:10.668" v="6597" actId="790"/>
          <ac:spMkLst>
            <pc:docMk/>
            <pc:sldMk cId="3250581116" sldId="483"/>
            <ac:spMk id="8147" creationId="{C3EF7103-1EDA-4481-8086-8595A7871F09}"/>
          </ac:spMkLst>
        </pc:spChg>
        <pc:spChg chg="mod">
          <ac:chgData name="Kolakowski, Artur" userId="9c34c8cc-b1df-44f6-bea5-dcf7a54ee35f" providerId="ADAL" clId="{19970B13-E101-4117-9908-6E061F982644}" dt="2022-07-14T08:45:10.668" v="6598" actId="790"/>
          <ac:spMkLst>
            <pc:docMk/>
            <pc:sldMk cId="3250581116" sldId="483"/>
            <ac:spMk id="8148" creationId="{53B8811D-26DE-4427-AEE1-2B595F9D17AD}"/>
          </ac:spMkLst>
        </pc:spChg>
        <pc:spChg chg="mod">
          <ac:chgData name="Kolakowski, Artur" userId="9c34c8cc-b1df-44f6-bea5-dcf7a54ee35f" providerId="ADAL" clId="{19970B13-E101-4117-9908-6E061F982644}" dt="2022-07-14T08:45:10.668" v="6599" actId="790"/>
          <ac:spMkLst>
            <pc:docMk/>
            <pc:sldMk cId="3250581116" sldId="483"/>
            <ac:spMk id="8149" creationId="{CA566746-B10A-4193-8506-0E0AD8D3550D}"/>
          </ac:spMkLst>
        </pc:spChg>
        <pc:spChg chg="mod">
          <ac:chgData name="Kolakowski, Artur" userId="9c34c8cc-b1df-44f6-bea5-dcf7a54ee35f" providerId="ADAL" clId="{19970B13-E101-4117-9908-6E061F982644}" dt="2022-07-14T08:45:10.668" v="6600" actId="790"/>
          <ac:spMkLst>
            <pc:docMk/>
            <pc:sldMk cId="3250581116" sldId="483"/>
            <ac:spMk id="8150" creationId="{5E9F70E2-CE01-4D52-82B5-BC6DDC69F6E5}"/>
          </ac:spMkLst>
        </pc:spChg>
        <pc:spChg chg="mod">
          <ac:chgData name="Kolakowski, Artur" userId="9c34c8cc-b1df-44f6-bea5-dcf7a54ee35f" providerId="ADAL" clId="{19970B13-E101-4117-9908-6E061F982644}" dt="2022-07-14T08:45:10.676" v="6601" actId="790"/>
          <ac:spMkLst>
            <pc:docMk/>
            <pc:sldMk cId="3250581116" sldId="483"/>
            <ac:spMk id="8151" creationId="{A8EDE0FE-1D68-45BF-ACE7-3BD922DE5DF8}"/>
          </ac:spMkLst>
        </pc:spChg>
        <pc:spChg chg="mod">
          <ac:chgData name="Kolakowski, Artur" userId="9c34c8cc-b1df-44f6-bea5-dcf7a54ee35f" providerId="ADAL" clId="{19970B13-E101-4117-9908-6E061F982644}" dt="2022-07-14T08:45:10.678" v="6602" actId="790"/>
          <ac:spMkLst>
            <pc:docMk/>
            <pc:sldMk cId="3250581116" sldId="483"/>
            <ac:spMk id="8152" creationId="{7D98AB75-8018-49EA-ABB7-2FF73B4FD117}"/>
          </ac:spMkLst>
        </pc:spChg>
        <pc:spChg chg="mod">
          <ac:chgData name="Kolakowski, Artur" userId="9c34c8cc-b1df-44f6-bea5-dcf7a54ee35f" providerId="ADAL" clId="{19970B13-E101-4117-9908-6E061F982644}" dt="2022-07-14T08:45:10.678" v="6603" actId="790"/>
          <ac:spMkLst>
            <pc:docMk/>
            <pc:sldMk cId="3250581116" sldId="483"/>
            <ac:spMk id="8153" creationId="{4E109389-A3BA-4FE3-A748-773B590FBCDB}"/>
          </ac:spMkLst>
        </pc:spChg>
        <pc:spChg chg="mod">
          <ac:chgData name="Kolakowski, Artur" userId="9c34c8cc-b1df-44f6-bea5-dcf7a54ee35f" providerId="ADAL" clId="{19970B13-E101-4117-9908-6E061F982644}" dt="2022-07-14T08:45:10.678" v="6604" actId="790"/>
          <ac:spMkLst>
            <pc:docMk/>
            <pc:sldMk cId="3250581116" sldId="483"/>
            <ac:spMk id="8154" creationId="{E3419D60-5B0D-4F54-A521-5A9F5530DBC8}"/>
          </ac:spMkLst>
        </pc:spChg>
        <pc:spChg chg="mod">
          <ac:chgData name="Kolakowski, Artur" userId="9c34c8cc-b1df-44f6-bea5-dcf7a54ee35f" providerId="ADAL" clId="{19970B13-E101-4117-9908-6E061F982644}" dt="2022-07-14T08:45:10.678" v="6605" actId="790"/>
          <ac:spMkLst>
            <pc:docMk/>
            <pc:sldMk cId="3250581116" sldId="483"/>
            <ac:spMk id="8155" creationId="{B4540347-9DF8-4C0A-8E2E-055A9040C657}"/>
          </ac:spMkLst>
        </pc:spChg>
        <pc:spChg chg="mod">
          <ac:chgData name="Kolakowski, Artur" userId="9c34c8cc-b1df-44f6-bea5-dcf7a54ee35f" providerId="ADAL" clId="{19970B13-E101-4117-9908-6E061F982644}" dt="2022-07-14T08:45:10.678" v="6606" actId="790"/>
          <ac:spMkLst>
            <pc:docMk/>
            <pc:sldMk cId="3250581116" sldId="483"/>
            <ac:spMk id="8156" creationId="{BD28040B-4C3B-4E17-B80B-4F1DBEEB20EE}"/>
          </ac:spMkLst>
        </pc:spChg>
        <pc:spChg chg="mod">
          <ac:chgData name="Kolakowski, Artur" userId="9c34c8cc-b1df-44f6-bea5-dcf7a54ee35f" providerId="ADAL" clId="{19970B13-E101-4117-9908-6E061F982644}" dt="2022-07-14T08:45:10.686" v="6607" actId="790"/>
          <ac:spMkLst>
            <pc:docMk/>
            <pc:sldMk cId="3250581116" sldId="483"/>
            <ac:spMk id="8157" creationId="{066069E6-573A-43F2-AFF8-3CAF0AA4CF66}"/>
          </ac:spMkLst>
        </pc:spChg>
        <pc:spChg chg="mod">
          <ac:chgData name="Kolakowski, Artur" userId="9c34c8cc-b1df-44f6-bea5-dcf7a54ee35f" providerId="ADAL" clId="{19970B13-E101-4117-9908-6E061F982644}" dt="2022-07-14T08:45:10.688" v="6608" actId="790"/>
          <ac:spMkLst>
            <pc:docMk/>
            <pc:sldMk cId="3250581116" sldId="483"/>
            <ac:spMk id="8158" creationId="{5FB9A3AE-11B6-49A6-B5E8-6CE1BE8A920A}"/>
          </ac:spMkLst>
        </pc:spChg>
        <pc:spChg chg="mod">
          <ac:chgData name="Kolakowski, Artur" userId="9c34c8cc-b1df-44f6-bea5-dcf7a54ee35f" providerId="ADAL" clId="{19970B13-E101-4117-9908-6E061F982644}" dt="2022-07-14T08:45:10.688" v="6609" actId="790"/>
          <ac:spMkLst>
            <pc:docMk/>
            <pc:sldMk cId="3250581116" sldId="483"/>
            <ac:spMk id="8159" creationId="{7363D709-ED18-405A-9B94-F36E2A6BE4BB}"/>
          </ac:spMkLst>
        </pc:spChg>
        <pc:spChg chg="mod">
          <ac:chgData name="Kolakowski, Artur" userId="9c34c8cc-b1df-44f6-bea5-dcf7a54ee35f" providerId="ADAL" clId="{19970B13-E101-4117-9908-6E061F982644}" dt="2022-07-14T08:45:10.688" v="6610" actId="790"/>
          <ac:spMkLst>
            <pc:docMk/>
            <pc:sldMk cId="3250581116" sldId="483"/>
            <ac:spMk id="8160" creationId="{1531BFD5-2184-401D-81BC-02D271C7D645}"/>
          </ac:spMkLst>
        </pc:spChg>
        <pc:spChg chg="mod">
          <ac:chgData name="Kolakowski, Artur" userId="9c34c8cc-b1df-44f6-bea5-dcf7a54ee35f" providerId="ADAL" clId="{19970B13-E101-4117-9908-6E061F982644}" dt="2022-07-14T08:45:10.688" v="6611" actId="790"/>
          <ac:spMkLst>
            <pc:docMk/>
            <pc:sldMk cId="3250581116" sldId="483"/>
            <ac:spMk id="8161" creationId="{CDB35CFF-38DD-42F2-9A2A-10477BD6EF40}"/>
          </ac:spMkLst>
        </pc:spChg>
        <pc:spChg chg="mod">
          <ac:chgData name="Kolakowski, Artur" userId="9c34c8cc-b1df-44f6-bea5-dcf7a54ee35f" providerId="ADAL" clId="{19970B13-E101-4117-9908-6E061F982644}" dt="2022-07-14T08:45:10.696" v="6612" actId="790"/>
          <ac:spMkLst>
            <pc:docMk/>
            <pc:sldMk cId="3250581116" sldId="483"/>
            <ac:spMk id="8162" creationId="{40049904-1864-479B-843A-05C147117280}"/>
          </ac:spMkLst>
        </pc:spChg>
        <pc:spChg chg="mod">
          <ac:chgData name="Kolakowski, Artur" userId="9c34c8cc-b1df-44f6-bea5-dcf7a54ee35f" providerId="ADAL" clId="{19970B13-E101-4117-9908-6E061F982644}" dt="2022-07-14T08:45:10.698" v="6613" actId="790"/>
          <ac:spMkLst>
            <pc:docMk/>
            <pc:sldMk cId="3250581116" sldId="483"/>
            <ac:spMk id="8163" creationId="{9A43B284-C1FA-4F5B-A92D-588DDC588C75}"/>
          </ac:spMkLst>
        </pc:spChg>
        <pc:spChg chg="mod">
          <ac:chgData name="Kolakowski, Artur" userId="9c34c8cc-b1df-44f6-bea5-dcf7a54ee35f" providerId="ADAL" clId="{19970B13-E101-4117-9908-6E061F982644}" dt="2022-07-14T08:45:10.698" v="6614" actId="790"/>
          <ac:spMkLst>
            <pc:docMk/>
            <pc:sldMk cId="3250581116" sldId="483"/>
            <ac:spMk id="8164" creationId="{C895ADAF-A97F-4472-8385-12DD05860810}"/>
          </ac:spMkLst>
        </pc:spChg>
        <pc:spChg chg="mod">
          <ac:chgData name="Kolakowski, Artur" userId="9c34c8cc-b1df-44f6-bea5-dcf7a54ee35f" providerId="ADAL" clId="{19970B13-E101-4117-9908-6E061F982644}" dt="2022-07-14T08:45:10.698" v="6615" actId="790"/>
          <ac:spMkLst>
            <pc:docMk/>
            <pc:sldMk cId="3250581116" sldId="483"/>
            <ac:spMk id="8165" creationId="{9FDEB7D7-5D1D-46AC-B696-F3F436240E95}"/>
          </ac:spMkLst>
        </pc:spChg>
        <pc:spChg chg="mod">
          <ac:chgData name="Kolakowski, Artur" userId="9c34c8cc-b1df-44f6-bea5-dcf7a54ee35f" providerId="ADAL" clId="{19970B13-E101-4117-9908-6E061F982644}" dt="2022-07-14T08:45:10.698" v="6616" actId="790"/>
          <ac:spMkLst>
            <pc:docMk/>
            <pc:sldMk cId="3250581116" sldId="483"/>
            <ac:spMk id="8166" creationId="{2040C87C-0A73-4BEB-89FB-5E801E228C4D}"/>
          </ac:spMkLst>
        </pc:spChg>
        <pc:spChg chg="mod">
          <ac:chgData name="Kolakowski, Artur" userId="9c34c8cc-b1df-44f6-bea5-dcf7a54ee35f" providerId="ADAL" clId="{19970B13-E101-4117-9908-6E061F982644}" dt="2022-07-14T08:45:10.698" v="6617" actId="790"/>
          <ac:spMkLst>
            <pc:docMk/>
            <pc:sldMk cId="3250581116" sldId="483"/>
            <ac:spMk id="8167" creationId="{968A5BF5-E13F-43A4-813F-BA812DAF7216}"/>
          </ac:spMkLst>
        </pc:spChg>
        <pc:spChg chg="mod">
          <ac:chgData name="Kolakowski, Artur" userId="9c34c8cc-b1df-44f6-bea5-dcf7a54ee35f" providerId="ADAL" clId="{19970B13-E101-4117-9908-6E061F982644}" dt="2022-07-14T08:45:10.706" v="6618" actId="790"/>
          <ac:spMkLst>
            <pc:docMk/>
            <pc:sldMk cId="3250581116" sldId="483"/>
            <ac:spMk id="8168" creationId="{85FFF2D5-9CEC-40D1-887B-021F7085CC72}"/>
          </ac:spMkLst>
        </pc:spChg>
        <pc:spChg chg="mod">
          <ac:chgData name="Kolakowski, Artur" userId="9c34c8cc-b1df-44f6-bea5-dcf7a54ee35f" providerId="ADAL" clId="{19970B13-E101-4117-9908-6E061F982644}" dt="2022-07-14T08:45:10.708" v="6619" actId="790"/>
          <ac:spMkLst>
            <pc:docMk/>
            <pc:sldMk cId="3250581116" sldId="483"/>
            <ac:spMk id="8169" creationId="{9BAB7559-74D7-441F-A718-B25949B2AA07}"/>
          </ac:spMkLst>
        </pc:spChg>
        <pc:spChg chg="mod">
          <ac:chgData name="Kolakowski, Artur" userId="9c34c8cc-b1df-44f6-bea5-dcf7a54ee35f" providerId="ADAL" clId="{19970B13-E101-4117-9908-6E061F982644}" dt="2022-07-14T08:45:10.708" v="6620" actId="790"/>
          <ac:spMkLst>
            <pc:docMk/>
            <pc:sldMk cId="3250581116" sldId="483"/>
            <ac:spMk id="8170" creationId="{D4602F84-9247-48E1-8AA3-5AE5680E1C8A}"/>
          </ac:spMkLst>
        </pc:spChg>
        <pc:spChg chg="mod">
          <ac:chgData name="Kolakowski, Artur" userId="9c34c8cc-b1df-44f6-bea5-dcf7a54ee35f" providerId="ADAL" clId="{19970B13-E101-4117-9908-6E061F982644}" dt="2022-07-14T08:45:10.708" v="6621" actId="790"/>
          <ac:spMkLst>
            <pc:docMk/>
            <pc:sldMk cId="3250581116" sldId="483"/>
            <ac:spMk id="8171" creationId="{A2465172-4143-40D1-BE2A-EC447B57AE31}"/>
          </ac:spMkLst>
        </pc:spChg>
        <pc:spChg chg="mod">
          <ac:chgData name="Kolakowski, Artur" userId="9c34c8cc-b1df-44f6-bea5-dcf7a54ee35f" providerId="ADAL" clId="{19970B13-E101-4117-9908-6E061F982644}" dt="2022-07-14T08:45:10.708" v="6622" actId="790"/>
          <ac:spMkLst>
            <pc:docMk/>
            <pc:sldMk cId="3250581116" sldId="483"/>
            <ac:spMk id="8172" creationId="{8E4FB603-460D-410A-9B8A-F6EE52ADC2A7}"/>
          </ac:spMkLst>
        </pc:spChg>
        <pc:spChg chg="mod">
          <ac:chgData name="Kolakowski, Artur" userId="9c34c8cc-b1df-44f6-bea5-dcf7a54ee35f" providerId="ADAL" clId="{19970B13-E101-4117-9908-6E061F982644}" dt="2022-07-14T08:45:10.708" v="6623" actId="790"/>
          <ac:spMkLst>
            <pc:docMk/>
            <pc:sldMk cId="3250581116" sldId="483"/>
            <ac:spMk id="8173" creationId="{DDDA5902-DE9F-4036-B1E1-8A234DA3E406}"/>
          </ac:spMkLst>
        </pc:spChg>
        <pc:spChg chg="mod">
          <ac:chgData name="Kolakowski, Artur" userId="9c34c8cc-b1df-44f6-bea5-dcf7a54ee35f" providerId="ADAL" clId="{19970B13-E101-4117-9908-6E061F982644}" dt="2022-07-14T08:45:10.716" v="6624" actId="790"/>
          <ac:spMkLst>
            <pc:docMk/>
            <pc:sldMk cId="3250581116" sldId="483"/>
            <ac:spMk id="8174" creationId="{780FAD30-1318-4BB1-93E3-68166AE6235E}"/>
          </ac:spMkLst>
        </pc:spChg>
        <pc:spChg chg="mod">
          <ac:chgData name="Kolakowski, Artur" userId="9c34c8cc-b1df-44f6-bea5-dcf7a54ee35f" providerId="ADAL" clId="{19970B13-E101-4117-9908-6E061F982644}" dt="2022-07-14T08:45:10.718" v="6625" actId="790"/>
          <ac:spMkLst>
            <pc:docMk/>
            <pc:sldMk cId="3250581116" sldId="483"/>
            <ac:spMk id="8175" creationId="{EF5DCBAA-1310-44BD-85AC-84F57A96C3F5}"/>
          </ac:spMkLst>
        </pc:spChg>
        <pc:spChg chg="mod">
          <ac:chgData name="Kolakowski, Artur" userId="9c34c8cc-b1df-44f6-bea5-dcf7a54ee35f" providerId="ADAL" clId="{19970B13-E101-4117-9908-6E061F982644}" dt="2022-07-14T08:45:10.718" v="6626" actId="790"/>
          <ac:spMkLst>
            <pc:docMk/>
            <pc:sldMk cId="3250581116" sldId="483"/>
            <ac:spMk id="8176" creationId="{2E0E6056-7E06-4B6E-AC0D-DAB5175F8C4F}"/>
          </ac:spMkLst>
        </pc:spChg>
        <pc:spChg chg="mod">
          <ac:chgData name="Kolakowski, Artur" userId="9c34c8cc-b1df-44f6-bea5-dcf7a54ee35f" providerId="ADAL" clId="{19970B13-E101-4117-9908-6E061F982644}" dt="2022-07-14T08:45:10.718" v="6627" actId="790"/>
          <ac:spMkLst>
            <pc:docMk/>
            <pc:sldMk cId="3250581116" sldId="483"/>
            <ac:spMk id="8177" creationId="{CE700ABE-DA3B-4556-950B-9DB614C5557F}"/>
          </ac:spMkLst>
        </pc:spChg>
        <pc:spChg chg="mod">
          <ac:chgData name="Kolakowski, Artur" userId="9c34c8cc-b1df-44f6-bea5-dcf7a54ee35f" providerId="ADAL" clId="{19970B13-E101-4117-9908-6E061F982644}" dt="2022-07-14T08:45:10.718" v="6628" actId="790"/>
          <ac:spMkLst>
            <pc:docMk/>
            <pc:sldMk cId="3250581116" sldId="483"/>
            <ac:spMk id="8178" creationId="{C03EBA80-D2B8-4D03-8439-59E19FCB3D1B}"/>
          </ac:spMkLst>
        </pc:spChg>
        <pc:spChg chg="mod">
          <ac:chgData name="Kolakowski, Artur" userId="9c34c8cc-b1df-44f6-bea5-dcf7a54ee35f" providerId="ADAL" clId="{19970B13-E101-4117-9908-6E061F982644}" dt="2022-07-14T08:45:10.726" v="6629" actId="790"/>
          <ac:spMkLst>
            <pc:docMk/>
            <pc:sldMk cId="3250581116" sldId="483"/>
            <ac:spMk id="8179" creationId="{12B4291E-EBB2-4BCC-AB7A-1B83B93EAA3E}"/>
          </ac:spMkLst>
        </pc:spChg>
        <pc:spChg chg="mod">
          <ac:chgData name="Kolakowski, Artur" userId="9c34c8cc-b1df-44f6-bea5-dcf7a54ee35f" providerId="ADAL" clId="{19970B13-E101-4117-9908-6E061F982644}" dt="2022-07-14T08:45:10.729" v="6630" actId="790"/>
          <ac:spMkLst>
            <pc:docMk/>
            <pc:sldMk cId="3250581116" sldId="483"/>
            <ac:spMk id="8180" creationId="{480C6544-4BBA-46DF-BFBD-146ED5972428}"/>
          </ac:spMkLst>
        </pc:spChg>
        <pc:spChg chg="mod">
          <ac:chgData name="Kolakowski, Artur" userId="9c34c8cc-b1df-44f6-bea5-dcf7a54ee35f" providerId="ADAL" clId="{19970B13-E101-4117-9908-6E061F982644}" dt="2022-07-14T08:45:10.729" v="6631" actId="790"/>
          <ac:spMkLst>
            <pc:docMk/>
            <pc:sldMk cId="3250581116" sldId="483"/>
            <ac:spMk id="8181" creationId="{3E1298C8-3A30-4AAE-A57C-7545912EF579}"/>
          </ac:spMkLst>
        </pc:spChg>
        <pc:spChg chg="mod">
          <ac:chgData name="Kolakowski, Artur" userId="9c34c8cc-b1df-44f6-bea5-dcf7a54ee35f" providerId="ADAL" clId="{19970B13-E101-4117-9908-6E061F982644}" dt="2022-07-14T08:45:10.729" v="6632" actId="790"/>
          <ac:spMkLst>
            <pc:docMk/>
            <pc:sldMk cId="3250581116" sldId="483"/>
            <ac:spMk id="8182" creationId="{E29F442C-46F9-4D07-BE8B-11A93D4393D1}"/>
          </ac:spMkLst>
        </pc:spChg>
        <pc:spChg chg="mod">
          <ac:chgData name="Kolakowski, Artur" userId="9c34c8cc-b1df-44f6-bea5-dcf7a54ee35f" providerId="ADAL" clId="{19970B13-E101-4117-9908-6E061F982644}" dt="2022-07-14T08:45:10.729" v="6633" actId="790"/>
          <ac:spMkLst>
            <pc:docMk/>
            <pc:sldMk cId="3250581116" sldId="483"/>
            <ac:spMk id="8183" creationId="{05C97F95-07FF-4C37-B7AC-7D1BD1C30B46}"/>
          </ac:spMkLst>
        </pc:spChg>
        <pc:spChg chg="mod">
          <ac:chgData name="Kolakowski, Artur" userId="9c34c8cc-b1df-44f6-bea5-dcf7a54ee35f" providerId="ADAL" clId="{19970B13-E101-4117-9908-6E061F982644}" dt="2022-07-14T08:45:10.729" v="6634" actId="790"/>
          <ac:spMkLst>
            <pc:docMk/>
            <pc:sldMk cId="3250581116" sldId="483"/>
            <ac:spMk id="8184" creationId="{A648BED2-CF98-455F-9FB7-B6913794C3B8}"/>
          </ac:spMkLst>
        </pc:spChg>
        <pc:spChg chg="mod">
          <ac:chgData name="Kolakowski, Artur" userId="9c34c8cc-b1df-44f6-bea5-dcf7a54ee35f" providerId="ADAL" clId="{19970B13-E101-4117-9908-6E061F982644}" dt="2022-07-14T08:45:10.737" v="6635" actId="790"/>
          <ac:spMkLst>
            <pc:docMk/>
            <pc:sldMk cId="3250581116" sldId="483"/>
            <ac:spMk id="8185" creationId="{08A810A4-E49C-4B03-9454-D57088CDBC52}"/>
          </ac:spMkLst>
        </pc:spChg>
        <pc:spChg chg="mod">
          <ac:chgData name="Kolakowski, Artur" userId="9c34c8cc-b1df-44f6-bea5-dcf7a54ee35f" providerId="ADAL" clId="{19970B13-E101-4117-9908-6E061F982644}" dt="2022-07-14T08:45:10.739" v="6636" actId="790"/>
          <ac:spMkLst>
            <pc:docMk/>
            <pc:sldMk cId="3250581116" sldId="483"/>
            <ac:spMk id="8186" creationId="{BDF2D222-F630-4074-92B1-4422592E5F39}"/>
          </ac:spMkLst>
        </pc:spChg>
        <pc:spChg chg="mod">
          <ac:chgData name="Kolakowski, Artur" userId="9c34c8cc-b1df-44f6-bea5-dcf7a54ee35f" providerId="ADAL" clId="{19970B13-E101-4117-9908-6E061F982644}" dt="2022-07-14T08:45:10.739" v="6637" actId="790"/>
          <ac:spMkLst>
            <pc:docMk/>
            <pc:sldMk cId="3250581116" sldId="483"/>
            <ac:spMk id="8187" creationId="{00EE8584-DEC2-49AC-A131-8AACF86A1808}"/>
          </ac:spMkLst>
        </pc:spChg>
        <pc:spChg chg="mod">
          <ac:chgData name="Kolakowski, Artur" userId="9c34c8cc-b1df-44f6-bea5-dcf7a54ee35f" providerId="ADAL" clId="{19970B13-E101-4117-9908-6E061F982644}" dt="2022-07-14T08:45:10.739" v="6638" actId="790"/>
          <ac:spMkLst>
            <pc:docMk/>
            <pc:sldMk cId="3250581116" sldId="483"/>
            <ac:spMk id="8188" creationId="{22754FFF-482C-4C06-AEB4-59C2239557A2}"/>
          </ac:spMkLst>
        </pc:spChg>
        <pc:spChg chg="mod">
          <ac:chgData name="Kolakowski, Artur" userId="9c34c8cc-b1df-44f6-bea5-dcf7a54ee35f" providerId="ADAL" clId="{19970B13-E101-4117-9908-6E061F982644}" dt="2022-07-14T08:45:10.739" v="6639" actId="790"/>
          <ac:spMkLst>
            <pc:docMk/>
            <pc:sldMk cId="3250581116" sldId="483"/>
            <ac:spMk id="8189" creationId="{0D4B20A7-2440-4F1C-8650-8918E6A5E3FD}"/>
          </ac:spMkLst>
        </pc:spChg>
        <pc:spChg chg="mod">
          <ac:chgData name="Kolakowski, Artur" userId="9c34c8cc-b1df-44f6-bea5-dcf7a54ee35f" providerId="ADAL" clId="{19970B13-E101-4117-9908-6E061F982644}" dt="2022-07-14T08:45:10.739" v="6640" actId="790"/>
          <ac:spMkLst>
            <pc:docMk/>
            <pc:sldMk cId="3250581116" sldId="483"/>
            <ac:spMk id="8190" creationId="{BDF39186-32AE-4324-991E-673F0590CD80}"/>
          </ac:spMkLst>
        </pc:spChg>
        <pc:spChg chg="mod">
          <ac:chgData name="Kolakowski, Artur" userId="9c34c8cc-b1df-44f6-bea5-dcf7a54ee35f" providerId="ADAL" clId="{19970B13-E101-4117-9908-6E061F982644}" dt="2022-07-14T08:45:10.747" v="6641" actId="790"/>
          <ac:spMkLst>
            <pc:docMk/>
            <pc:sldMk cId="3250581116" sldId="483"/>
            <ac:spMk id="8191" creationId="{2F30BD0A-A2D6-455A-97E4-E5C1F8568805}"/>
          </ac:spMkLst>
        </pc:spChg>
        <pc:spChg chg="mod">
          <ac:chgData name="Kolakowski, Artur" userId="9c34c8cc-b1df-44f6-bea5-dcf7a54ee35f" providerId="ADAL" clId="{19970B13-E101-4117-9908-6E061F982644}" dt="2022-07-14T08:45:10.747" v="6642" actId="790"/>
          <ac:spMkLst>
            <pc:docMk/>
            <pc:sldMk cId="3250581116" sldId="483"/>
            <ac:spMk id="8192" creationId="{649CB894-3B5B-4E5D-96E6-79F6C828A976}"/>
          </ac:spMkLst>
        </pc:spChg>
        <pc:spChg chg="mod">
          <ac:chgData name="Kolakowski, Artur" userId="9c34c8cc-b1df-44f6-bea5-dcf7a54ee35f" providerId="ADAL" clId="{19970B13-E101-4117-9908-6E061F982644}" dt="2022-07-14T08:45:10.749" v="6643" actId="790"/>
          <ac:spMkLst>
            <pc:docMk/>
            <pc:sldMk cId="3250581116" sldId="483"/>
            <ac:spMk id="8193" creationId="{704D9A36-AF0B-4305-B6D4-F42A52443A11}"/>
          </ac:spMkLst>
        </pc:spChg>
        <pc:spChg chg="mod">
          <ac:chgData name="Kolakowski, Artur" userId="9c34c8cc-b1df-44f6-bea5-dcf7a54ee35f" providerId="ADAL" clId="{19970B13-E101-4117-9908-6E061F982644}" dt="2022-07-14T08:45:10.749" v="6644" actId="790"/>
          <ac:spMkLst>
            <pc:docMk/>
            <pc:sldMk cId="3250581116" sldId="483"/>
            <ac:spMk id="8194" creationId="{FF212377-5CAD-45D3-AC56-F827563C8B89}"/>
          </ac:spMkLst>
        </pc:spChg>
        <pc:spChg chg="mod">
          <ac:chgData name="Kolakowski, Artur" userId="9c34c8cc-b1df-44f6-bea5-dcf7a54ee35f" providerId="ADAL" clId="{19970B13-E101-4117-9908-6E061F982644}" dt="2022-07-14T08:45:10.749" v="6645" actId="790"/>
          <ac:spMkLst>
            <pc:docMk/>
            <pc:sldMk cId="3250581116" sldId="483"/>
            <ac:spMk id="8195" creationId="{1BBF179B-CABB-4CE2-8A7A-A7AF03DC700F}"/>
          </ac:spMkLst>
        </pc:spChg>
        <pc:spChg chg="mod">
          <ac:chgData name="Kolakowski, Artur" userId="9c34c8cc-b1df-44f6-bea5-dcf7a54ee35f" providerId="ADAL" clId="{19970B13-E101-4117-9908-6E061F982644}" dt="2022-07-14T08:45:10.749" v="6646" actId="790"/>
          <ac:spMkLst>
            <pc:docMk/>
            <pc:sldMk cId="3250581116" sldId="483"/>
            <ac:spMk id="8196" creationId="{74C51A6C-5E0F-4D58-B269-3A8BE98A442F}"/>
          </ac:spMkLst>
        </pc:spChg>
        <pc:spChg chg="mod">
          <ac:chgData name="Kolakowski, Artur" userId="9c34c8cc-b1df-44f6-bea5-dcf7a54ee35f" providerId="ADAL" clId="{19970B13-E101-4117-9908-6E061F982644}" dt="2022-07-14T08:45:10.749" v="6647" actId="790"/>
          <ac:spMkLst>
            <pc:docMk/>
            <pc:sldMk cId="3250581116" sldId="483"/>
            <ac:spMk id="8197" creationId="{9CB46E10-E97A-4591-A24A-115DC9717538}"/>
          </ac:spMkLst>
        </pc:spChg>
        <pc:spChg chg="mod">
          <ac:chgData name="Kolakowski, Artur" userId="9c34c8cc-b1df-44f6-bea5-dcf7a54ee35f" providerId="ADAL" clId="{19970B13-E101-4117-9908-6E061F982644}" dt="2022-07-14T08:45:10.757" v="6648" actId="790"/>
          <ac:spMkLst>
            <pc:docMk/>
            <pc:sldMk cId="3250581116" sldId="483"/>
            <ac:spMk id="8198" creationId="{299AC615-6DD2-447C-B8A5-69E4EF553A3A}"/>
          </ac:spMkLst>
        </pc:spChg>
        <pc:spChg chg="mod">
          <ac:chgData name="Kolakowski, Artur" userId="9c34c8cc-b1df-44f6-bea5-dcf7a54ee35f" providerId="ADAL" clId="{19970B13-E101-4117-9908-6E061F982644}" dt="2022-07-14T08:45:10.759" v="6649" actId="790"/>
          <ac:spMkLst>
            <pc:docMk/>
            <pc:sldMk cId="3250581116" sldId="483"/>
            <ac:spMk id="8199" creationId="{61D9264E-DC4B-4828-B6DC-0B06A7EF6A3A}"/>
          </ac:spMkLst>
        </pc:spChg>
        <pc:spChg chg="mod">
          <ac:chgData name="Kolakowski, Artur" userId="9c34c8cc-b1df-44f6-bea5-dcf7a54ee35f" providerId="ADAL" clId="{19970B13-E101-4117-9908-6E061F982644}" dt="2022-07-14T08:45:10.759" v="6650" actId="790"/>
          <ac:spMkLst>
            <pc:docMk/>
            <pc:sldMk cId="3250581116" sldId="483"/>
            <ac:spMk id="8200" creationId="{EB311831-900A-4F2F-A31C-F83465E891E5}"/>
          </ac:spMkLst>
        </pc:spChg>
        <pc:spChg chg="mod">
          <ac:chgData name="Kolakowski, Artur" userId="9c34c8cc-b1df-44f6-bea5-dcf7a54ee35f" providerId="ADAL" clId="{19970B13-E101-4117-9908-6E061F982644}" dt="2022-07-14T08:45:10.759" v="6651" actId="790"/>
          <ac:spMkLst>
            <pc:docMk/>
            <pc:sldMk cId="3250581116" sldId="483"/>
            <ac:spMk id="8201" creationId="{A0722035-0C0E-44C6-9F2B-1594124D4859}"/>
          </ac:spMkLst>
        </pc:spChg>
        <pc:spChg chg="mod">
          <ac:chgData name="Kolakowski, Artur" userId="9c34c8cc-b1df-44f6-bea5-dcf7a54ee35f" providerId="ADAL" clId="{19970B13-E101-4117-9908-6E061F982644}" dt="2022-07-14T08:45:10.759" v="6652" actId="790"/>
          <ac:spMkLst>
            <pc:docMk/>
            <pc:sldMk cId="3250581116" sldId="483"/>
            <ac:spMk id="8202" creationId="{D9E75B48-1BDC-4B02-90EF-CB16177F5D18}"/>
          </ac:spMkLst>
        </pc:spChg>
        <pc:spChg chg="mod">
          <ac:chgData name="Kolakowski, Artur" userId="9c34c8cc-b1df-44f6-bea5-dcf7a54ee35f" providerId="ADAL" clId="{19970B13-E101-4117-9908-6E061F982644}" dt="2022-07-14T08:45:10.759" v="6653" actId="790"/>
          <ac:spMkLst>
            <pc:docMk/>
            <pc:sldMk cId="3250581116" sldId="483"/>
            <ac:spMk id="8203" creationId="{96B1F303-A0ED-4583-BB85-FE1C6337D32E}"/>
          </ac:spMkLst>
        </pc:spChg>
        <pc:spChg chg="mod">
          <ac:chgData name="Kolakowski, Artur" userId="9c34c8cc-b1df-44f6-bea5-dcf7a54ee35f" providerId="ADAL" clId="{19970B13-E101-4117-9908-6E061F982644}" dt="2022-07-14T08:45:10.767" v="6654" actId="790"/>
          <ac:spMkLst>
            <pc:docMk/>
            <pc:sldMk cId="3250581116" sldId="483"/>
            <ac:spMk id="8204" creationId="{7520AF25-F42F-42BB-8ECC-2E255A9BB1AA}"/>
          </ac:spMkLst>
        </pc:spChg>
        <pc:spChg chg="mod">
          <ac:chgData name="Kolakowski, Artur" userId="9c34c8cc-b1df-44f6-bea5-dcf7a54ee35f" providerId="ADAL" clId="{19970B13-E101-4117-9908-6E061F982644}" dt="2022-07-14T08:45:10.769" v="6655" actId="790"/>
          <ac:spMkLst>
            <pc:docMk/>
            <pc:sldMk cId="3250581116" sldId="483"/>
            <ac:spMk id="8205" creationId="{89274C5A-60A9-4F0E-B354-4074F125BE66}"/>
          </ac:spMkLst>
        </pc:spChg>
        <pc:spChg chg="mod">
          <ac:chgData name="Kolakowski, Artur" userId="9c34c8cc-b1df-44f6-bea5-dcf7a54ee35f" providerId="ADAL" clId="{19970B13-E101-4117-9908-6E061F982644}" dt="2022-07-14T08:45:10.769" v="6656" actId="790"/>
          <ac:spMkLst>
            <pc:docMk/>
            <pc:sldMk cId="3250581116" sldId="483"/>
            <ac:spMk id="8206" creationId="{00B151A9-2DA0-4C56-B35D-E4D9DCEAA8CE}"/>
          </ac:spMkLst>
        </pc:spChg>
        <pc:spChg chg="mod">
          <ac:chgData name="Kolakowski, Artur" userId="9c34c8cc-b1df-44f6-bea5-dcf7a54ee35f" providerId="ADAL" clId="{19970B13-E101-4117-9908-6E061F982644}" dt="2022-07-14T08:45:10.769" v="6657" actId="790"/>
          <ac:spMkLst>
            <pc:docMk/>
            <pc:sldMk cId="3250581116" sldId="483"/>
            <ac:spMk id="8207" creationId="{E3BE558B-0C93-44DF-ADDB-CE4FD2FF7251}"/>
          </ac:spMkLst>
        </pc:spChg>
        <pc:spChg chg="mod">
          <ac:chgData name="Kolakowski, Artur" userId="9c34c8cc-b1df-44f6-bea5-dcf7a54ee35f" providerId="ADAL" clId="{19970B13-E101-4117-9908-6E061F982644}" dt="2022-07-14T08:45:10.769" v="6658" actId="790"/>
          <ac:spMkLst>
            <pc:docMk/>
            <pc:sldMk cId="3250581116" sldId="483"/>
            <ac:spMk id="8208" creationId="{E4B5AFA9-99CF-463A-8CF9-416734FEE44D}"/>
          </ac:spMkLst>
        </pc:spChg>
        <pc:spChg chg="mod">
          <ac:chgData name="Kolakowski, Artur" userId="9c34c8cc-b1df-44f6-bea5-dcf7a54ee35f" providerId="ADAL" clId="{19970B13-E101-4117-9908-6E061F982644}" dt="2022-07-14T08:45:10.769" v="6659" actId="790"/>
          <ac:spMkLst>
            <pc:docMk/>
            <pc:sldMk cId="3250581116" sldId="483"/>
            <ac:spMk id="8209" creationId="{41D6AD43-9088-4F72-B6DB-911CAF183B9C}"/>
          </ac:spMkLst>
        </pc:spChg>
        <pc:spChg chg="mod">
          <ac:chgData name="Kolakowski, Artur" userId="9c34c8cc-b1df-44f6-bea5-dcf7a54ee35f" providerId="ADAL" clId="{19970B13-E101-4117-9908-6E061F982644}" dt="2022-07-14T08:45:10.777" v="6660" actId="790"/>
          <ac:spMkLst>
            <pc:docMk/>
            <pc:sldMk cId="3250581116" sldId="483"/>
            <ac:spMk id="8210" creationId="{E1D84507-6DF6-4218-8FAF-F8D9ECE680BE}"/>
          </ac:spMkLst>
        </pc:spChg>
        <pc:spChg chg="mod">
          <ac:chgData name="Kolakowski, Artur" userId="9c34c8cc-b1df-44f6-bea5-dcf7a54ee35f" providerId="ADAL" clId="{19970B13-E101-4117-9908-6E061F982644}" dt="2022-07-14T08:45:10.779" v="6661" actId="790"/>
          <ac:spMkLst>
            <pc:docMk/>
            <pc:sldMk cId="3250581116" sldId="483"/>
            <ac:spMk id="8211" creationId="{B878BA18-9066-4F36-A955-FD72283F0122}"/>
          </ac:spMkLst>
        </pc:spChg>
        <pc:spChg chg="mod">
          <ac:chgData name="Kolakowski, Artur" userId="9c34c8cc-b1df-44f6-bea5-dcf7a54ee35f" providerId="ADAL" clId="{19970B13-E101-4117-9908-6E061F982644}" dt="2022-07-14T08:45:10.779" v="6662" actId="790"/>
          <ac:spMkLst>
            <pc:docMk/>
            <pc:sldMk cId="3250581116" sldId="483"/>
            <ac:spMk id="8212" creationId="{04BEB638-4A1A-44CF-A53A-7F3398D0830D}"/>
          </ac:spMkLst>
        </pc:spChg>
        <pc:spChg chg="mod">
          <ac:chgData name="Kolakowski, Artur" userId="9c34c8cc-b1df-44f6-bea5-dcf7a54ee35f" providerId="ADAL" clId="{19970B13-E101-4117-9908-6E061F982644}" dt="2022-07-14T08:45:06.931" v="4271" actId="790"/>
          <ac:spMkLst>
            <pc:docMk/>
            <pc:sldMk cId="3250581116" sldId="483"/>
            <ac:spMk id="8213" creationId="{73A16142-4438-45A2-A5DE-ED77C7E29638}"/>
          </ac:spMkLst>
        </pc:spChg>
        <pc:spChg chg="mod">
          <ac:chgData name="Kolakowski, Artur" userId="9c34c8cc-b1df-44f6-bea5-dcf7a54ee35f" providerId="ADAL" clId="{19970B13-E101-4117-9908-6E061F982644}" dt="2022-07-14T08:45:06.931" v="4272" actId="790"/>
          <ac:spMkLst>
            <pc:docMk/>
            <pc:sldMk cId="3250581116" sldId="483"/>
            <ac:spMk id="8214" creationId="{4CD37085-390B-44ED-80F6-0300A0351A71}"/>
          </ac:spMkLst>
        </pc:spChg>
        <pc:spChg chg="mod">
          <ac:chgData name="Kolakowski, Artur" userId="9c34c8cc-b1df-44f6-bea5-dcf7a54ee35f" providerId="ADAL" clId="{19970B13-E101-4117-9908-6E061F982644}" dt="2022-07-14T08:45:06.931" v="4273" actId="790"/>
          <ac:spMkLst>
            <pc:docMk/>
            <pc:sldMk cId="3250581116" sldId="483"/>
            <ac:spMk id="8215" creationId="{C9A3C287-FB91-437D-939A-CE6E7B0D8D09}"/>
          </ac:spMkLst>
        </pc:spChg>
        <pc:spChg chg="mod">
          <ac:chgData name="Kolakowski, Artur" userId="9c34c8cc-b1df-44f6-bea5-dcf7a54ee35f" providerId="ADAL" clId="{19970B13-E101-4117-9908-6E061F982644}" dt="2022-07-14T08:45:06.931" v="4274" actId="790"/>
          <ac:spMkLst>
            <pc:docMk/>
            <pc:sldMk cId="3250581116" sldId="483"/>
            <ac:spMk id="8216" creationId="{6CEC8169-187E-45DD-8BD0-A72C38FB9BDB}"/>
          </ac:spMkLst>
        </pc:spChg>
        <pc:spChg chg="mod">
          <ac:chgData name="Kolakowski, Artur" userId="9c34c8cc-b1df-44f6-bea5-dcf7a54ee35f" providerId="ADAL" clId="{19970B13-E101-4117-9908-6E061F982644}" dt="2022-07-14T08:45:06.931" v="4275" actId="790"/>
          <ac:spMkLst>
            <pc:docMk/>
            <pc:sldMk cId="3250581116" sldId="483"/>
            <ac:spMk id="8217" creationId="{53E7C0E7-6D81-4BE6-B175-CB243F393DAF}"/>
          </ac:spMkLst>
        </pc:spChg>
        <pc:spChg chg="mod">
          <ac:chgData name="Kolakowski, Artur" userId="9c34c8cc-b1df-44f6-bea5-dcf7a54ee35f" providerId="ADAL" clId="{19970B13-E101-4117-9908-6E061F982644}" dt="2022-07-14T08:45:06.931" v="4276" actId="790"/>
          <ac:spMkLst>
            <pc:docMk/>
            <pc:sldMk cId="3250581116" sldId="483"/>
            <ac:spMk id="8218" creationId="{FD5BE212-45ED-4FF1-8835-1A7826C9183D}"/>
          </ac:spMkLst>
        </pc:spChg>
        <pc:spChg chg="mod">
          <ac:chgData name="Kolakowski, Artur" userId="9c34c8cc-b1df-44f6-bea5-dcf7a54ee35f" providerId="ADAL" clId="{19970B13-E101-4117-9908-6E061F982644}" dt="2022-07-14T08:45:06.939" v="4277" actId="790"/>
          <ac:spMkLst>
            <pc:docMk/>
            <pc:sldMk cId="3250581116" sldId="483"/>
            <ac:spMk id="8219" creationId="{8B88E5DC-7AA9-4488-B81F-2EA064994898}"/>
          </ac:spMkLst>
        </pc:spChg>
        <pc:spChg chg="mod">
          <ac:chgData name="Kolakowski, Artur" userId="9c34c8cc-b1df-44f6-bea5-dcf7a54ee35f" providerId="ADAL" clId="{19970B13-E101-4117-9908-6E061F982644}" dt="2022-07-14T08:45:06.939" v="4278" actId="790"/>
          <ac:spMkLst>
            <pc:docMk/>
            <pc:sldMk cId="3250581116" sldId="483"/>
            <ac:spMk id="8220" creationId="{58D9A0ED-74E3-4010-8B36-F5E83C83262E}"/>
          </ac:spMkLst>
        </pc:spChg>
        <pc:spChg chg="mod">
          <ac:chgData name="Kolakowski, Artur" userId="9c34c8cc-b1df-44f6-bea5-dcf7a54ee35f" providerId="ADAL" clId="{19970B13-E101-4117-9908-6E061F982644}" dt="2022-07-14T08:45:06.941" v="4279" actId="790"/>
          <ac:spMkLst>
            <pc:docMk/>
            <pc:sldMk cId="3250581116" sldId="483"/>
            <ac:spMk id="8221" creationId="{884484ED-BF44-48AF-B6B6-214DC9973ED0}"/>
          </ac:spMkLst>
        </pc:spChg>
        <pc:spChg chg="mod">
          <ac:chgData name="Kolakowski, Artur" userId="9c34c8cc-b1df-44f6-bea5-dcf7a54ee35f" providerId="ADAL" clId="{19970B13-E101-4117-9908-6E061F982644}" dt="2022-07-14T08:45:06.941" v="4280" actId="790"/>
          <ac:spMkLst>
            <pc:docMk/>
            <pc:sldMk cId="3250581116" sldId="483"/>
            <ac:spMk id="8222" creationId="{EB22C87A-092E-4995-A4FB-55D2C7570E9A}"/>
          </ac:spMkLst>
        </pc:spChg>
        <pc:spChg chg="mod">
          <ac:chgData name="Kolakowski, Artur" userId="9c34c8cc-b1df-44f6-bea5-dcf7a54ee35f" providerId="ADAL" clId="{19970B13-E101-4117-9908-6E061F982644}" dt="2022-07-14T08:45:06.941" v="4281" actId="790"/>
          <ac:spMkLst>
            <pc:docMk/>
            <pc:sldMk cId="3250581116" sldId="483"/>
            <ac:spMk id="8223" creationId="{CD1C591C-1711-44AD-A648-8F0A65239517}"/>
          </ac:spMkLst>
        </pc:spChg>
        <pc:spChg chg="mod">
          <ac:chgData name="Kolakowski, Artur" userId="9c34c8cc-b1df-44f6-bea5-dcf7a54ee35f" providerId="ADAL" clId="{19970B13-E101-4117-9908-6E061F982644}" dt="2022-07-14T08:45:06.941" v="4282" actId="790"/>
          <ac:spMkLst>
            <pc:docMk/>
            <pc:sldMk cId="3250581116" sldId="483"/>
            <ac:spMk id="8224" creationId="{2C993524-DC01-461A-A16B-11BD903EEB67}"/>
          </ac:spMkLst>
        </pc:spChg>
        <pc:spChg chg="mod">
          <ac:chgData name="Kolakowski, Artur" userId="9c34c8cc-b1df-44f6-bea5-dcf7a54ee35f" providerId="ADAL" clId="{19970B13-E101-4117-9908-6E061F982644}" dt="2022-07-14T08:45:06.941" v="4283" actId="790"/>
          <ac:spMkLst>
            <pc:docMk/>
            <pc:sldMk cId="3250581116" sldId="483"/>
            <ac:spMk id="8225" creationId="{BBE51A26-A12B-4D7C-A59B-E1C85EBB3088}"/>
          </ac:spMkLst>
        </pc:spChg>
        <pc:spChg chg="mod">
          <ac:chgData name="Kolakowski, Artur" userId="9c34c8cc-b1df-44f6-bea5-dcf7a54ee35f" providerId="ADAL" clId="{19970B13-E101-4117-9908-6E061F982644}" dt="2022-07-14T08:45:06.941" v="4284" actId="790"/>
          <ac:spMkLst>
            <pc:docMk/>
            <pc:sldMk cId="3250581116" sldId="483"/>
            <ac:spMk id="8226" creationId="{EAD185B2-EDCD-45DE-B51C-63203B1B2463}"/>
          </ac:spMkLst>
        </pc:spChg>
        <pc:spChg chg="mod">
          <ac:chgData name="Kolakowski, Artur" userId="9c34c8cc-b1df-44f6-bea5-dcf7a54ee35f" providerId="ADAL" clId="{19970B13-E101-4117-9908-6E061F982644}" dt="2022-07-14T08:45:06.941" v="4285" actId="790"/>
          <ac:spMkLst>
            <pc:docMk/>
            <pc:sldMk cId="3250581116" sldId="483"/>
            <ac:spMk id="8227" creationId="{A1687DD7-BAAA-4B9A-9827-B7FFB0188FDC}"/>
          </ac:spMkLst>
        </pc:spChg>
        <pc:spChg chg="mod">
          <ac:chgData name="Kolakowski, Artur" userId="9c34c8cc-b1df-44f6-bea5-dcf7a54ee35f" providerId="ADAL" clId="{19970B13-E101-4117-9908-6E061F982644}" dt="2022-07-14T08:45:06.941" v="4286" actId="790"/>
          <ac:spMkLst>
            <pc:docMk/>
            <pc:sldMk cId="3250581116" sldId="483"/>
            <ac:spMk id="8228" creationId="{C038792F-1DE3-4E33-AA7B-B2F6B88A8154}"/>
          </ac:spMkLst>
        </pc:spChg>
        <pc:spChg chg="mod">
          <ac:chgData name="Kolakowski, Artur" userId="9c34c8cc-b1df-44f6-bea5-dcf7a54ee35f" providerId="ADAL" clId="{19970B13-E101-4117-9908-6E061F982644}" dt="2022-07-14T08:45:06.941" v="4287" actId="790"/>
          <ac:spMkLst>
            <pc:docMk/>
            <pc:sldMk cId="3250581116" sldId="483"/>
            <ac:spMk id="8229" creationId="{F0E779DC-CB34-41C0-96C6-41EDD612F826}"/>
          </ac:spMkLst>
        </pc:spChg>
        <pc:spChg chg="mod">
          <ac:chgData name="Kolakowski, Artur" userId="9c34c8cc-b1df-44f6-bea5-dcf7a54ee35f" providerId="ADAL" clId="{19970B13-E101-4117-9908-6E061F982644}" dt="2022-07-14T08:45:06.941" v="4288" actId="790"/>
          <ac:spMkLst>
            <pc:docMk/>
            <pc:sldMk cId="3250581116" sldId="483"/>
            <ac:spMk id="8230" creationId="{C830BEA0-50FB-40B8-BFA6-052373368545}"/>
          </ac:spMkLst>
        </pc:spChg>
        <pc:spChg chg="mod">
          <ac:chgData name="Kolakowski, Artur" userId="9c34c8cc-b1df-44f6-bea5-dcf7a54ee35f" providerId="ADAL" clId="{19970B13-E101-4117-9908-6E061F982644}" dt="2022-07-14T08:45:06.941" v="4289" actId="790"/>
          <ac:spMkLst>
            <pc:docMk/>
            <pc:sldMk cId="3250581116" sldId="483"/>
            <ac:spMk id="8231" creationId="{57003EB8-11A3-4874-92AA-8ED49AD2E197}"/>
          </ac:spMkLst>
        </pc:spChg>
        <pc:spChg chg="mod">
          <ac:chgData name="Kolakowski, Artur" userId="9c34c8cc-b1df-44f6-bea5-dcf7a54ee35f" providerId="ADAL" clId="{19970B13-E101-4117-9908-6E061F982644}" dt="2022-07-14T08:45:06.941" v="4290" actId="790"/>
          <ac:spMkLst>
            <pc:docMk/>
            <pc:sldMk cId="3250581116" sldId="483"/>
            <ac:spMk id="8232" creationId="{0FC23A56-C43A-408D-A061-95F34FF39634}"/>
          </ac:spMkLst>
        </pc:spChg>
        <pc:spChg chg="mod">
          <ac:chgData name="Kolakowski, Artur" userId="9c34c8cc-b1df-44f6-bea5-dcf7a54ee35f" providerId="ADAL" clId="{19970B13-E101-4117-9908-6E061F982644}" dt="2022-07-14T08:45:06.950" v="4291" actId="790"/>
          <ac:spMkLst>
            <pc:docMk/>
            <pc:sldMk cId="3250581116" sldId="483"/>
            <ac:spMk id="8233" creationId="{A75F50BE-111C-4C68-84E0-721EA4A16A21}"/>
          </ac:spMkLst>
        </pc:spChg>
        <pc:spChg chg="mod">
          <ac:chgData name="Kolakowski, Artur" userId="9c34c8cc-b1df-44f6-bea5-dcf7a54ee35f" providerId="ADAL" clId="{19970B13-E101-4117-9908-6E061F982644}" dt="2022-07-14T08:45:06.950" v="4292" actId="790"/>
          <ac:spMkLst>
            <pc:docMk/>
            <pc:sldMk cId="3250581116" sldId="483"/>
            <ac:spMk id="8234" creationId="{7966E7F5-7BFD-4C31-9062-A1D0999D6808}"/>
          </ac:spMkLst>
        </pc:spChg>
        <pc:spChg chg="mod">
          <ac:chgData name="Kolakowski, Artur" userId="9c34c8cc-b1df-44f6-bea5-dcf7a54ee35f" providerId="ADAL" clId="{19970B13-E101-4117-9908-6E061F982644}" dt="2022-07-14T08:45:06.950" v="4293" actId="790"/>
          <ac:spMkLst>
            <pc:docMk/>
            <pc:sldMk cId="3250581116" sldId="483"/>
            <ac:spMk id="8235" creationId="{E0EDF144-8D20-4E16-8B42-49A0F987B470}"/>
          </ac:spMkLst>
        </pc:spChg>
        <pc:spChg chg="mod">
          <ac:chgData name="Kolakowski, Artur" userId="9c34c8cc-b1df-44f6-bea5-dcf7a54ee35f" providerId="ADAL" clId="{19970B13-E101-4117-9908-6E061F982644}" dt="2022-07-14T08:45:06.952" v="4294" actId="790"/>
          <ac:spMkLst>
            <pc:docMk/>
            <pc:sldMk cId="3250581116" sldId="483"/>
            <ac:spMk id="8236" creationId="{55E15753-3B58-4EF4-B5E1-663CB35CD759}"/>
          </ac:spMkLst>
        </pc:spChg>
        <pc:spChg chg="mod">
          <ac:chgData name="Kolakowski, Artur" userId="9c34c8cc-b1df-44f6-bea5-dcf7a54ee35f" providerId="ADAL" clId="{19970B13-E101-4117-9908-6E061F982644}" dt="2022-07-14T08:45:06.952" v="4295" actId="790"/>
          <ac:spMkLst>
            <pc:docMk/>
            <pc:sldMk cId="3250581116" sldId="483"/>
            <ac:spMk id="8237" creationId="{A0465EDD-FF62-4FF1-AF57-6130D1F80363}"/>
          </ac:spMkLst>
        </pc:spChg>
        <pc:spChg chg="mod">
          <ac:chgData name="Kolakowski, Artur" userId="9c34c8cc-b1df-44f6-bea5-dcf7a54ee35f" providerId="ADAL" clId="{19970B13-E101-4117-9908-6E061F982644}" dt="2022-07-14T08:45:06.952" v="4296" actId="790"/>
          <ac:spMkLst>
            <pc:docMk/>
            <pc:sldMk cId="3250581116" sldId="483"/>
            <ac:spMk id="8238" creationId="{CBC4AE97-1FDD-4913-87B1-5993A18192F2}"/>
          </ac:spMkLst>
        </pc:spChg>
        <pc:spChg chg="mod">
          <ac:chgData name="Kolakowski, Artur" userId="9c34c8cc-b1df-44f6-bea5-dcf7a54ee35f" providerId="ADAL" clId="{19970B13-E101-4117-9908-6E061F982644}" dt="2022-07-14T08:45:06.952" v="4297" actId="790"/>
          <ac:spMkLst>
            <pc:docMk/>
            <pc:sldMk cId="3250581116" sldId="483"/>
            <ac:spMk id="8239" creationId="{9A62E066-B8B2-4E11-9D6D-C55E7DF3A3C0}"/>
          </ac:spMkLst>
        </pc:spChg>
        <pc:spChg chg="mod">
          <ac:chgData name="Kolakowski, Artur" userId="9c34c8cc-b1df-44f6-bea5-dcf7a54ee35f" providerId="ADAL" clId="{19970B13-E101-4117-9908-6E061F982644}" dt="2022-07-14T08:45:06.952" v="4298" actId="790"/>
          <ac:spMkLst>
            <pc:docMk/>
            <pc:sldMk cId="3250581116" sldId="483"/>
            <ac:spMk id="8240" creationId="{C0A3ECC5-02BB-45A4-96C4-BFD128DD7229}"/>
          </ac:spMkLst>
        </pc:spChg>
        <pc:spChg chg="mod">
          <ac:chgData name="Kolakowski, Artur" userId="9c34c8cc-b1df-44f6-bea5-dcf7a54ee35f" providerId="ADAL" clId="{19970B13-E101-4117-9908-6E061F982644}" dt="2022-07-14T08:45:06.952" v="4299" actId="790"/>
          <ac:spMkLst>
            <pc:docMk/>
            <pc:sldMk cId="3250581116" sldId="483"/>
            <ac:spMk id="8241" creationId="{3F9EA047-62E3-4450-99F2-CE9C5457607F}"/>
          </ac:spMkLst>
        </pc:spChg>
        <pc:spChg chg="mod">
          <ac:chgData name="Kolakowski, Artur" userId="9c34c8cc-b1df-44f6-bea5-dcf7a54ee35f" providerId="ADAL" clId="{19970B13-E101-4117-9908-6E061F982644}" dt="2022-07-14T08:45:06.952" v="4300" actId="790"/>
          <ac:spMkLst>
            <pc:docMk/>
            <pc:sldMk cId="3250581116" sldId="483"/>
            <ac:spMk id="8242" creationId="{84F98441-94A8-4073-B999-69936E87039A}"/>
          </ac:spMkLst>
        </pc:spChg>
        <pc:spChg chg="mod">
          <ac:chgData name="Kolakowski, Artur" userId="9c34c8cc-b1df-44f6-bea5-dcf7a54ee35f" providerId="ADAL" clId="{19970B13-E101-4117-9908-6E061F982644}" dt="2022-07-14T08:45:06.952" v="4301" actId="790"/>
          <ac:spMkLst>
            <pc:docMk/>
            <pc:sldMk cId="3250581116" sldId="483"/>
            <ac:spMk id="8243" creationId="{8ACC53C3-5314-44E9-BF6F-506C5D44A8DF}"/>
          </ac:spMkLst>
        </pc:spChg>
        <pc:spChg chg="mod">
          <ac:chgData name="Kolakowski, Artur" userId="9c34c8cc-b1df-44f6-bea5-dcf7a54ee35f" providerId="ADAL" clId="{19970B13-E101-4117-9908-6E061F982644}" dt="2022-07-14T08:45:06.952" v="4302" actId="790"/>
          <ac:spMkLst>
            <pc:docMk/>
            <pc:sldMk cId="3250581116" sldId="483"/>
            <ac:spMk id="8244" creationId="{DF15EFBA-02ED-423A-A920-48D308BFED46}"/>
          </ac:spMkLst>
        </pc:spChg>
        <pc:spChg chg="mod">
          <ac:chgData name="Kolakowski, Artur" userId="9c34c8cc-b1df-44f6-bea5-dcf7a54ee35f" providerId="ADAL" clId="{19970B13-E101-4117-9908-6E061F982644}" dt="2022-07-14T08:45:06.952" v="4303" actId="790"/>
          <ac:spMkLst>
            <pc:docMk/>
            <pc:sldMk cId="3250581116" sldId="483"/>
            <ac:spMk id="8245" creationId="{FFACA704-33F8-4D3F-B2DA-530D37E699A8}"/>
          </ac:spMkLst>
        </pc:spChg>
        <pc:spChg chg="mod">
          <ac:chgData name="Kolakowski, Artur" userId="9c34c8cc-b1df-44f6-bea5-dcf7a54ee35f" providerId="ADAL" clId="{19970B13-E101-4117-9908-6E061F982644}" dt="2022-07-14T08:45:06.952" v="4304" actId="790"/>
          <ac:spMkLst>
            <pc:docMk/>
            <pc:sldMk cId="3250581116" sldId="483"/>
            <ac:spMk id="8246" creationId="{63741BBF-BFC6-4E21-9BBA-4149C389F3ED}"/>
          </ac:spMkLst>
        </pc:spChg>
        <pc:spChg chg="mod">
          <ac:chgData name="Kolakowski, Artur" userId="9c34c8cc-b1df-44f6-bea5-dcf7a54ee35f" providerId="ADAL" clId="{19970B13-E101-4117-9908-6E061F982644}" dt="2022-07-14T08:45:06.952" v="4305" actId="790"/>
          <ac:spMkLst>
            <pc:docMk/>
            <pc:sldMk cId="3250581116" sldId="483"/>
            <ac:spMk id="8247" creationId="{0B39E34B-6E7C-4D3A-9398-9CC9869C0651}"/>
          </ac:spMkLst>
        </pc:spChg>
        <pc:spChg chg="mod">
          <ac:chgData name="Kolakowski, Artur" userId="9c34c8cc-b1df-44f6-bea5-dcf7a54ee35f" providerId="ADAL" clId="{19970B13-E101-4117-9908-6E061F982644}" dt="2022-07-14T08:45:06.952" v="4306" actId="790"/>
          <ac:spMkLst>
            <pc:docMk/>
            <pc:sldMk cId="3250581116" sldId="483"/>
            <ac:spMk id="8248" creationId="{53377CB1-2881-42BC-81FA-E24433723EB9}"/>
          </ac:spMkLst>
        </pc:spChg>
        <pc:spChg chg="mod">
          <ac:chgData name="Kolakowski, Artur" userId="9c34c8cc-b1df-44f6-bea5-dcf7a54ee35f" providerId="ADAL" clId="{19970B13-E101-4117-9908-6E061F982644}" dt="2022-07-14T08:45:06.960" v="4307" actId="790"/>
          <ac:spMkLst>
            <pc:docMk/>
            <pc:sldMk cId="3250581116" sldId="483"/>
            <ac:spMk id="8249" creationId="{5A987B85-9777-444D-ABEC-ECAD2EF08AFC}"/>
          </ac:spMkLst>
        </pc:spChg>
        <pc:spChg chg="mod">
          <ac:chgData name="Kolakowski, Artur" userId="9c34c8cc-b1df-44f6-bea5-dcf7a54ee35f" providerId="ADAL" clId="{19970B13-E101-4117-9908-6E061F982644}" dt="2022-07-14T08:45:06.960" v="4308" actId="790"/>
          <ac:spMkLst>
            <pc:docMk/>
            <pc:sldMk cId="3250581116" sldId="483"/>
            <ac:spMk id="8250" creationId="{FE31C4B9-A99C-4B95-825E-AC7D3C990D43}"/>
          </ac:spMkLst>
        </pc:spChg>
        <pc:spChg chg="mod">
          <ac:chgData name="Kolakowski, Artur" userId="9c34c8cc-b1df-44f6-bea5-dcf7a54ee35f" providerId="ADAL" clId="{19970B13-E101-4117-9908-6E061F982644}" dt="2022-07-14T08:45:06.962" v="4309" actId="790"/>
          <ac:spMkLst>
            <pc:docMk/>
            <pc:sldMk cId="3250581116" sldId="483"/>
            <ac:spMk id="8251" creationId="{6122D706-9C68-414D-8D66-F056A0641A87}"/>
          </ac:spMkLst>
        </pc:spChg>
        <pc:spChg chg="mod">
          <ac:chgData name="Kolakowski, Artur" userId="9c34c8cc-b1df-44f6-bea5-dcf7a54ee35f" providerId="ADAL" clId="{19970B13-E101-4117-9908-6E061F982644}" dt="2022-07-14T08:45:06.962" v="4310" actId="790"/>
          <ac:spMkLst>
            <pc:docMk/>
            <pc:sldMk cId="3250581116" sldId="483"/>
            <ac:spMk id="8252" creationId="{E9E5A9DB-39D2-40CB-A9C8-9C8C55FA8187}"/>
          </ac:spMkLst>
        </pc:spChg>
        <pc:spChg chg="mod">
          <ac:chgData name="Kolakowski, Artur" userId="9c34c8cc-b1df-44f6-bea5-dcf7a54ee35f" providerId="ADAL" clId="{19970B13-E101-4117-9908-6E061F982644}" dt="2022-07-14T08:45:06.962" v="4311" actId="790"/>
          <ac:spMkLst>
            <pc:docMk/>
            <pc:sldMk cId="3250581116" sldId="483"/>
            <ac:spMk id="8253" creationId="{C22AEE36-02AB-45C4-9867-876719FA23F9}"/>
          </ac:spMkLst>
        </pc:spChg>
        <pc:spChg chg="mod">
          <ac:chgData name="Kolakowski, Artur" userId="9c34c8cc-b1df-44f6-bea5-dcf7a54ee35f" providerId="ADAL" clId="{19970B13-E101-4117-9908-6E061F982644}" dt="2022-07-14T08:45:06.962" v="4312" actId="790"/>
          <ac:spMkLst>
            <pc:docMk/>
            <pc:sldMk cId="3250581116" sldId="483"/>
            <ac:spMk id="8254" creationId="{33FC5EFE-44E9-467E-9221-04FC49E1C1B3}"/>
          </ac:spMkLst>
        </pc:spChg>
        <pc:spChg chg="mod">
          <ac:chgData name="Kolakowski, Artur" userId="9c34c8cc-b1df-44f6-bea5-dcf7a54ee35f" providerId="ADAL" clId="{19970B13-E101-4117-9908-6E061F982644}" dt="2022-07-14T08:45:06.962" v="4313" actId="790"/>
          <ac:spMkLst>
            <pc:docMk/>
            <pc:sldMk cId="3250581116" sldId="483"/>
            <ac:spMk id="8255" creationId="{E1152312-8112-4AFE-AEC2-AF1433FC1E3E}"/>
          </ac:spMkLst>
        </pc:spChg>
        <pc:spChg chg="mod">
          <ac:chgData name="Kolakowski, Artur" userId="9c34c8cc-b1df-44f6-bea5-dcf7a54ee35f" providerId="ADAL" clId="{19970B13-E101-4117-9908-6E061F982644}" dt="2022-07-14T08:45:06.962" v="4314" actId="790"/>
          <ac:spMkLst>
            <pc:docMk/>
            <pc:sldMk cId="3250581116" sldId="483"/>
            <ac:spMk id="8256" creationId="{17F9D49E-5C5C-4F8E-B5AC-65E425BC5D35}"/>
          </ac:spMkLst>
        </pc:spChg>
        <pc:spChg chg="mod">
          <ac:chgData name="Kolakowski, Artur" userId="9c34c8cc-b1df-44f6-bea5-dcf7a54ee35f" providerId="ADAL" clId="{19970B13-E101-4117-9908-6E061F982644}" dt="2022-07-14T08:45:06.962" v="4315" actId="790"/>
          <ac:spMkLst>
            <pc:docMk/>
            <pc:sldMk cId="3250581116" sldId="483"/>
            <ac:spMk id="8257" creationId="{F829F370-1B14-4DAE-87FC-7CB0A0800ABC}"/>
          </ac:spMkLst>
        </pc:spChg>
        <pc:spChg chg="mod">
          <ac:chgData name="Kolakowski, Artur" userId="9c34c8cc-b1df-44f6-bea5-dcf7a54ee35f" providerId="ADAL" clId="{19970B13-E101-4117-9908-6E061F982644}" dt="2022-07-14T08:45:06.962" v="4316" actId="790"/>
          <ac:spMkLst>
            <pc:docMk/>
            <pc:sldMk cId="3250581116" sldId="483"/>
            <ac:spMk id="8258" creationId="{0390F2C6-D969-4316-8B45-BADF71C7FA85}"/>
          </ac:spMkLst>
        </pc:spChg>
        <pc:spChg chg="mod">
          <ac:chgData name="Kolakowski, Artur" userId="9c34c8cc-b1df-44f6-bea5-dcf7a54ee35f" providerId="ADAL" clId="{19970B13-E101-4117-9908-6E061F982644}" dt="2022-07-14T08:45:06.962" v="4317" actId="790"/>
          <ac:spMkLst>
            <pc:docMk/>
            <pc:sldMk cId="3250581116" sldId="483"/>
            <ac:spMk id="8259" creationId="{646B1143-EB07-4ABF-9C5D-8E22B4409288}"/>
          </ac:spMkLst>
        </pc:spChg>
        <pc:spChg chg="mod">
          <ac:chgData name="Kolakowski, Artur" userId="9c34c8cc-b1df-44f6-bea5-dcf7a54ee35f" providerId="ADAL" clId="{19970B13-E101-4117-9908-6E061F982644}" dt="2022-07-14T08:45:06.962" v="4318" actId="790"/>
          <ac:spMkLst>
            <pc:docMk/>
            <pc:sldMk cId="3250581116" sldId="483"/>
            <ac:spMk id="8260" creationId="{F601E392-B687-47E5-8707-CABFFE90A630}"/>
          </ac:spMkLst>
        </pc:spChg>
        <pc:spChg chg="mod">
          <ac:chgData name="Kolakowski, Artur" userId="9c34c8cc-b1df-44f6-bea5-dcf7a54ee35f" providerId="ADAL" clId="{19970B13-E101-4117-9908-6E061F982644}" dt="2022-07-14T08:45:06.962" v="4319" actId="790"/>
          <ac:spMkLst>
            <pc:docMk/>
            <pc:sldMk cId="3250581116" sldId="483"/>
            <ac:spMk id="8261" creationId="{F0045DC3-9F22-4713-BA42-516A3B32EF5C}"/>
          </ac:spMkLst>
        </pc:spChg>
        <pc:spChg chg="mod">
          <ac:chgData name="Kolakowski, Artur" userId="9c34c8cc-b1df-44f6-bea5-dcf7a54ee35f" providerId="ADAL" clId="{19970B13-E101-4117-9908-6E061F982644}" dt="2022-07-14T08:45:06.970" v="4320" actId="790"/>
          <ac:spMkLst>
            <pc:docMk/>
            <pc:sldMk cId="3250581116" sldId="483"/>
            <ac:spMk id="8262" creationId="{2408EA51-45B2-4B0A-A40A-235C54F60E66}"/>
          </ac:spMkLst>
        </pc:spChg>
        <pc:spChg chg="mod">
          <ac:chgData name="Kolakowski, Artur" userId="9c34c8cc-b1df-44f6-bea5-dcf7a54ee35f" providerId="ADAL" clId="{19970B13-E101-4117-9908-6E061F982644}" dt="2022-07-14T08:45:06.970" v="4321" actId="790"/>
          <ac:spMkLst>
            <pc:docMk/>
            <pc:sldMk cId="3250581116" sldId="483"/>
            <ac:spMk id="8263" creationId="{351538F4-5378-4B8C-AC60-4CD48EA90E45}"/>
          </ac:spMkLst>
        </pc:spChg>
        <pc:spChg chg="mod">
          <ac:chgData name="Kolakowski, Artur" userId="9c34c8cc-b1df-44f6-bea5-dcf7a54ee35f" providerId="ADAL" clId="{19970B13-E101-4117-9908-6E061F982644}" dt="2022-07-14T08:45:06.970" v="4322" actId="790"/>
          <ac:spMkLst>
            <pc:docMk/>
            <pc:sldMk cId="3250581116" sldId="483"/>
            <ac:spMk id="8264" creationId="{317C8665-AA02-4EF6-BC1B-F3127C310CE7}"/>
          </ac:spMkLst>
        </pc:spChg>
        <pc:spChg chg="mod">
          <ac:chgData name="Kolakowski, Artur" userId="9c34c8cc-b1df-44f6-bea5-dcf7a54ee35f" providerId="ADAL" clId="{19970B13-E101-4117-9908-6E061F982644}" dt="2022-07-14T08:45:06.972" v="4323" actId="790"/>
          <ac:spMkLst>
            <pc:docMk/>
            <pc:sldMk cId="3250581116" sldId="483"/>
            <ac:spMk id="8265" creationId="{6FADD4A9-F39E-4453-81AB-C0067BEA1918}"/>
          </ac:spMkLst>
        </pc:spChg>
        <pc:spChg chg="mod">
          <ac:chgData name="Kolakowski, Artur" userId="9c34c8cc-b1df-44f6-bea5-dcf7a54ee35f" providerId="ADAL" clId="{19970B13-E101-4117-9908-6E061F982644}" dt="2022-07-14T08:45:06.972" v="4324" actId="790"/>
          <ac:spMkLst>
            <pc:docMk/>
            <pc:sldMk cId="3250581116" sldId="483"/>
            <ac:spMk id="8266" creationId="{DB171D30-C806-4E1D-AEA4-3939A02F2706}"/>
          </ac:spMkLst>
        </pc:spChg>
        <pc:spChg chg="mod">
          <ac:chgData name="Kolakowski, Artur" userId="9c34c8cc-b1df-44f6-bea5-dcf7a54ee35f" providerId="ADAL" clId="{19970B13-E101-4117-9908-6E061F982644}" dt="2022-07-14T08:45:06.972" v="4325" actId="790"/>
          <ac:spMkLst>
            <pc:docMk/>
            <pc:sldMk cId="3250581116" sldId="483"/>
            <ac:spMk id="8267" creationId="{7CA5F5A6-A9B2-414B-B9D2-B6B987FFD990}"/>
          </ac:spMkLst>
        </pc:spChg>
        <pc:spChg chg="mod">
          <ac:chgData name="Kolakowski, Artur" userId="9c34c8cc-b1df-44f6-bea5-dcf7a54ee35f" providerId="ADAL" clId="{19970B13-E101-4117-9908-6E061F982644}" dt="2022-07-14T08:45:06.972" v="4326" actId="790"/>
          <ac:spMkLst>
            <pc:docMk/>
            <pc:sldMk cId="3250581116" sldId="483"/>
            <ac:spMk id="8268" creationId="{28D4133B-9FA7-4297-8611-289218CD9266}"/>
          </ac:spMkLst>
        </pc:spChg>
        <pc:spChg chg="mod">
          <ac:chgData name="Kolakowski, Artur" userId="9c34c8cc-b1df-44f6-bea5-dcf7a54ee35f" providerId="ADAL" clId="{19970B13-E101-4117-9908-6E061F982644}" dt="2022-07-14T08:45:06.972" v="4327" actId="790"/>
          <ac:spMkLst>
            <pc:docMk/>
            <pc:sldMk cId="3250581116" sldId="483"/>
            <ac:spMk id="8269" creationId="{6F071324-AB5C-4BFD-85A6-A4AA5480470F}"/>
          </ac:spMkLst>
        </pc:spChg>
        <pc:spChg chg="mod">
          <ac:chgData name="Kolakowski, Artur" userId="9c34c8cc-b1df-44f6-bea5-dcf7a54ee35f" providerId="ADAL" clId="{19970B13-E101-4117-9908-6E061F982644}" dt="2022-07-14T08:45:06.972" v="4328" actId="790"/>
          <ac:spMkLst>
            <pc:docMk/>
            <pc:sldMk cId="3250581116" sldId="483"/>
            <ac:spMk id="8270" creationId="{8ABB2135-15C5-4B82-86E8-51CD429BD00C}"/>
          </ac:spMkLst>
        </pc:spChg>
        <pc:spChg chg="mod">
          <ac:chgData name="Kolakowski, Artur" userId="9c34c8cc-b1df-44f6-bea5-dcf7a54ee35f" providerId="ADAL" clId="{19970B13-E101-4117-9908-6E061F982644}" dt="2022-07-14T08:45:06.972" v="4329" actId="790"/>
          <ac:spMkLst>
            <pc:docMk/>
            <pc:sldMk cId="3250581116" sldId="483"/>
            <ac:spMk id="8271" creationId="{093114EA-DE15-46FD-826F-728733B0712E}"/>
          </ac:spMkLst>
        </pc:spChg>
        <pc:spChg chg="mod">
          <ac:chgData name="Kolakowski, Artur" userId="9c34c8cc-b1df-44f6-bea5-dcf7a54ee35f" providerId="ADAL" clId="{19970B13-E101-4117-9908-6E061F982644}" dt="2022-07-14T08:45:06.972" v="4330" actId="790"/>
          <ac:spMkLst>
            <pc:docMk/>
            <pc:sldMk cId="3250581116" sldId="483"/>
            <ac:spMk id="8272" creationId="{1646E572-3D1B-49E6-9C58-2D9E69A12EEA}"/>
          </ac:spMkLst>
        </pc:spChg>
        <pc:spChg chg="mod">
          <ac:chgData name="Kolakowski, Artur" userId="9c34c8cc-b1df-44f6-bea5-dcf7a54ee35f" providerId="ADAL" clId="{19970B13-E101-4117-9908-6E061F982644}" dt="2022-07-14T08:45:06.972" v="4331" actId="790"/>
          <ac:spMkLst>
            <pc:docMk/>
            <pc:sldMk cId="3250581116" sldId="483"/>
            <ac:spMk id="8273" creationId="{D90503CE-8BCE-4C1A-9BBE-FDB6CC90E39C}"/>
          </ac:spMkLst>
        </pc:spChg>
        <pc:spChg chg="mod">
          <ac:chgData name="Kolakowski, Artur" userId="9c34c8cc-b1df-44f6-bea5-dcf7a54ee35f" providerId="ADAL" clId="{19970B13-E101-4117-9908-6E061F982644}" dt="2022-07-14T08:45:06.972" v="4332" actId="790"/>
          <ac:spMkLst>
            <pc:docMk/>
            <pc:sldMk cId="3250581116" sldId="483"/>
            <ac:spMk id="8274" creationId="{DC04E0FD-CD4D-4CFD-B00B-2B30A87CBFF1}"/>
          </ac:spMkLst>
        </pc:spChg>
        <pc:spChg chg="mod">
          <ac:chgData name="Kolakowski, Artur" userId="9c34c8cc-b1df-44f6-bea5-dcf7a54ee35f" providerId="ADAL" clId="{19970B13-E101-4117-9908-6E061F982644}" dt="2022-07-14T08:45:06.972" v="4333" actId="790"/>
          <ac:spMkLst>
            <pc:docMk/>
            <pc:sldMk cId="3250581116" sldId="483"/>
            <ac:spMk id="8275" creationId="{EDCBECBD-4EB1-4BF1-9AB8-CCABA1FBE3F9}"/>
          </ac:spMkLst>
        </pc:spChg>
        <pc:spChg chg="mod">
          <ac:chgData name="Kolakowski, Artur" userId="9c34c8cc-b1df-44f6-bea5-dcf7a54ee35f" providerId="ADAL" clId="{19970B13-E101-4117-9908-6E061F982644}" dt="2022-07-14T08:45:06.972" v="4334" actId="790"/>
          <ac:spMkLst>
            <pc:docMk/>
            <pc:sldMk cId="3250581116" sldId="483"/>
            <ac:spMk id="8276" creationId="{2206DB38-8510-465F-95D0-86A3651CAF99}"/>
          </ac:spMkLst>
        </pc:spChg>
        <pc:spChg chg="mod">
          <ac:chgData name="Kolakowski, Artur" userId="9c34c8cc-b1df-44f6-bea5-dcf7a54ee35f" providerId="ADAL" clId="{19970B13-E101-4117-9908-6E061F982644}" dt="2022-07-14T08:45:06.972" v="4335" actId="790"/>
          <ac:spMkLst>
            <pc:docMk/>
            <pc:sldMk cId="3250581116" sldId="483"/>
            <ac:spMk id="8277" creationId="{322C5124-80DF-493A-BB07-727148762C06}"/>
          </ac:spMkLst>
        </pc:spChg>
        <pc:spChg chg="mod">
          <ac:chgData name="Kolakowski, Artur" userId="9c34c8cc-b1df-44f6-bea5-dcf7a54ee35f" providerId="ADAL" clId="{19970B13-E101-4117-9908-6E061F982644}" dt="2022-07-14T08:45:06.980" v="4336" actId="790"/>
          <ac:spMkLst>
            <pc:docMk/>
            <pc:sldMk cId="3250581116" sldId="483"/>
            <ac:spMk id="8278" creationId="{39DA8FB3-CB23-4B66-8D3E-CD7040C11F85}"/>
          </ac:spMkLst>
        </pc:spChg>
        <pc:spChg chg="mod">
          <ac:chgData name="Kolakowski, Artur" userId="9c34c8cc-b1df-44f6-bea5-dcf7a54ee35f" providerId="ADAL" clId="{19970B13-E101-4117-9908-6E061F982644}" dt="2022-07-14T08:45:06.980" v="4337" actId="790"/>
          <ac:spMkLst>
            <pc:docMk/>
            <pc:sldMk cId="3250581116" sldId="483"/>
            <ac:spMk id="8279" creationId="{03FE555F-2AF6-4FA4-8F4D-7D4B39820F52}"/>
          </ac:spMkLst>
        </pc:spChg>
        <pc:spChg chg="mod">
          <ac:chgData name="Kolakowski, Artur" userId="9c34c8cc-b1df-44f6-bea5-dcf7a54ee35f" providerId="ADAL" clId="{19970B13-E101-4117-9908-6E061F982644}" dt="2022-07-14T08:45:06.982" v="4338" actId="790"/>
          <ac:spMkLst>
            <pc:docMk/>
            <pc:sldMk cId="3250581116" sldId="483"/>
            <ac:spMk id="8280" creationId="{1F31A28B-43F6-4D45-A3C3-B75E278A5ABD}"/>
          </ac:spMkLst>
        </pc:spChg>
        <pc:spChg chg="mod">
          <ac:chgData name="Kolakowski, Artur" userId="9c34c8cc-b1df-44f6-bea5-dcf7a54ee35f" providerId="ADAL" clId="{19970B13-E101-4117-9908-6E061F982644}" dt="2022-07-14T08:45:06.982" v="4339" actId="790"/>
          <ac:spMkLst>
            <pc:docMk/>
            <pc:sldMk cId="3250581116" sldId="483"/>
            <ac:spMk id="8281" creationId="{00F6B2A7-28A5-420B-9FFB-DF2B2F710B22}"/>
          </ac:spMkLst>
        </pc:spChg>
        <pc:spChg chg="mod">
          <ac:chgData name="Kolakowski, Artur" userId="9c34c8cc-b1df-44f6-bea5-dcf7a54ee35f" providerId="ADAL" clId="{19970B13-E101-4117-9908-6E061F982644}" dt="2022-07-14T08:45:06.982" v="4340" actId="790"/>
          <ac:spMkLst>
            <pc:docMk/>
            <pc:sldMk cId="3250581116" sldId="483"/>
            <ac:spMk id="8282" creationId="{9B3126FD-DC03-427E-99EB-6D53A2CA3199}"/>
          </ac:spMkLst>
        </pc:spChg>
        <pc:spChg chg="mod">
          <ac:chgData name="Kolakowski, Artur" userId="9c34c8cc-b1df-44f6-bea5-dcf7a54ee35f" providerId="ADAL" clId="{19970B13-E101-4117-9908-6E061F982644}" dt="2022-07-14T08:45:06.982" v="4341" actId="790"/>
          <ac:spMkLst>
            <pc:docMk/>
            <pc:sldMk cId="3250581116" sldId="483"/>
            <ac:spMk id="8283" creationId="{5A923443-45F1-4313-B063-54BBB42FD0F6}"/>
          </ac:spMkLst>
        </pc:spChg>
        <pc:spChg chg="mod">
          <ac:chgData name="Kolakowski, Artur" userId="9c34c8cc-b1df-44f6-bea5-dcf7a54ee35f" providerId="ADAL" clId="{19970B13-E101-4117-9908-6E061F982644}" dt="2022-07-14T08:45:06.982" v="4342" actId="790"/>
          <ac:spMkLst>
            <pc:docMk/>
            <pc:sldMk cId="3250581116" sldId="483"/>
            <ac:spMk id="8284" creationId="{7A8FB421-E6EE-4C21-8417-4E4AF9D8AAB1}"/>
          </ac:spMkLst>
        </pc:spChg>
        <pc:spChg chg="mod">
          <ac:chgData name="Kolakowski, Artur" userId="9c34c8cc-b1df-44f6-bea5-dcf7a54ee35f" providerId="ADAL" clId="{19970B13-E101-4117-9908-6E061F982644}" dt="2022-07-14T08:45:06.982" v="4343" actId="790"/>
          <ac:spMkLst>
            <pc:docMk/>
            <pc:sldMk cId="3250581116" sldId="483"/>
            <ac:spMk id="8285" creationId="{6494454B-9515-4788-AA6A-C86244756169}"/>
          </ac:spMkLst>
        </pc:spChg>
        <pc:spChg chg="mod">
          <ac:chgData name="Kolakowski, Artur" userId="9c34c8cc-b1df-44f6-bea5-dcf7a54ee35f" providerId="ADAL" clId="{19970B13-E101-4117-9908-6E061F982644}" dt="2022-07-14T08:45:06.982" v="4344" actId="790"/>
          <ac:spMkLst>
            <pc:docMk/>
            <pc:sldMk cId="3250581116" sldId="483"/>
            <ac:spMk id="8286" creationId="{A8190BC5-31AC-4A92-8FF3-49BADEEB4AFC}"/>
          </ac:spMkLst>
        </pc:spChg>
        <pc:spChg chg="mod">
          <ac:chgData name="Kolakowski, Artur" userId="9c34c8cc-b1df-44f6-bea5-dcf7a54ee35f" providerId="ADAL" clId="{19970B13-E101-4117-9908-6E061F982644}" dt="2022-07-14T08:45:06.982" v="4345" actId="790"/>
          <ac:spMkLst>
            <pc:docMk/>
            <pc:sldMk cId="3250581116" sldId="483"/>
            <ac:spMk id="8287" creationId="{201EB875-B593-43CD-96CC-09CD32912319}"/>
          </ac:spMkLst>
        </pc:spChg>
        <pc:spChg chg="mod">
          <ac:chgData name="Kolakowski, Artur" userId="9c34c8cc-b1df-44f6-bea5-dcf7a54ee35f" providerId="ADAL" clId="{19970B13-E101-4117-9908-6E061F982644}" dt="2022-07-14T08:45:06.982" v="4346" actId="790"/>
          <ac:spMkLst>
            <pc:docMk/>
            <pc:sldMk cId="3250581116" sldId="483"/>
            <ac:spMk id="8288" creationId="{F79190D6-9822-4F0D-B620-9B8F6768851A}"/>
          </ac:spMkLst>
        </pc:spChg>
        <pc:spChg chg="mod">
          <ac:chgData name="Kolakowski, Artur" userId="9c34c8cc-b1df-44f6-bea5-dcf7a54ee35f" providerId="ADAL" clId="{19970B13-E101-4117-9908-6E061F982644}" dt="2022-07-14T08:45:06.982" v="4347" actId="790"/>
          <ac:spMkLst>
            <pc:docMk/>
            <pc:sldMk cId="3250581116" sldId="483"/>
            <ac:spMk id="8289" creationId="{C42F4293-D93C-4F7C-85C0-C4CB8D3DB20B}"/>
          </ac:spMkLst>
        </pc:spChg>
        <pc:spChg chg="mod">
          <ac:chgData name="Kolakowski, Artur" userId="9c34c8cc-b1df-44f6-bea5-dcf7a54ee35f" providerId="ADAL" clId="{19970B13-E101-4117-9908-6E061F982644}" dt="2022-07-14T08:45:06.982" v="4348" actId="790"/>
          <ac:spMkLst>
            <pc:docMk/>
            <pc:sldMk cId="3250581116" sldId="483"/>
            <ac:spMk id="8290" creationId="{A98B0A25-AEC4-41DF-8E21-CA3230DD5559}"/>
          </ac:spMkLst>
        </pc:spChg>
        <pc:spChg chg="mod">
          <ac:chgData name="Kolakowski, Artur" userId="9c34c8cc-b1df-44f6-bea5-dcf7a54ee35f" providerId="ADAL" clId="{19970B13-E101-4117-9908-6E061F982644}" dt="2022-07-14T08:45:06.982" v="4349" actId="790"/>
          <ac:spMkLst>
            <pc:docMk/>
            <pc:sldMk cId="3250581116" sldId="483"/>
            <ac:spMk id="8291" creationId="{1760230F-36DE-4B96-ABBD-F0CF08124CA1}"/>
          </ac:spMkLst>
        </pc:spChg>
        <pc:spChg chg="mod">
          <ac:chgData name="Kolakowski, Artur" userId="9c34c8cc-b1df-44f6-bea5-dcf7a54ee35f" providerId="ADAL" clId="{19970B13-E101-4117-9908-6E061F982644}" dt="2022-07-14T08:45:06.990" v="4350" actId="790"/>
          <ac:spMkLst>
            <pc:docMk/>
            <pc:sldMk cId="3250581116" sldId="483"/>
            <ac:spMk id="8292" creationId="{614553ED-22CA-4A3B-8AFC-754410D5CAEF}"/>
          </ac:spMkLst>
        </pc:spChg>
        <pc:spChg chg="mod">
          <ac:chgData name="Kolakowski, Artur" userId="9c34c8cc-b1df-44f6-bea5-dcf7a54ee35f" providerId="ADAL" clId="{19970B13-E101-4117-9908-6E061F982644}" dt="2022-07-14T08:45:06.990" v="4351" actId="790"/>
          <ac:spMkLst>
            <pc:docMk/>
            <pc:sldMk cId="3250581116" sldId="483"/>
            <ac:spMk id="8293" creationId="{F4BCED73-F9F8-4792-B5A0-D930CAC196F4}"/>
          </ac:spMkLst>
        </pc:spChg>
        <pc:spChg chg="mod">
          <ac:chgData name="Kolakowski, Artur" userId="9c34c8cc-b1df-44f6-bea5-dcf7a54ee35f" providerId="ADAL" clId="{19970B13-E101-4117-9908-6E061F982644}" dt="2022-07-14T08:45:06.990" v="4352" actId="790"/>
          <ac:spMkLst>
            <pc:docMk/>
            <pc:sldMk cId="3250581116" sldId="483"/>
            <ac:spMk id="8294" creationId="{E684E399-94E6-4815-AE27-EC6B27FB30E2}"/>
          </ac:spMkLst>
        </pc:spChg>
        <pc:spChg chg="mod">
          <ac:chgData name="Kolakowski, Artur" userId="9c34c8cc-b1df-44f6-bea5-dcf7a54ee35f" providerId="ADAL" clId="{19970B13-E101-4117-9908-6E061F982644}" dt="2022-07-14T08:45:06.990" v="4353" actId="790"/>
          <ac:spMkLst>
            <pc:docMk/>
            <pc:sldMk cId="3250581116" sldId="483"/>
            <ac:spMk id="8295" creationId="{68162788-7AB0-4D40-BF45-FF1704EE2BA2}"/>
          </ac:spMkLst>
        </pc:spChg>
        <pc:spChg chg="mod">
          <ac:chgData name="Kolakowski, Artur" userId="9c34c8cc-b1df-44f6-bea5-dcf7a54ee35f" providerId="ADAL" clId="{19970B13-E101-4117-9908-6E061F982644}" dt="2022-07-14T08:45:06.992" v="4354" actId="790"/>
          <ac:spMkLst>
            <pc:docMk/>
            <pc:sldMk cId="3250581116" sldId="483"/>
            <ac:spMk id="8296" creationId="{50B1D661-6E86-46EF-8006-267706BABCBB}"/>
          </ac:spMkLst>
        </pc:spChg>
        <pc:spChg chg="mod">
          <ac:chgData name="Kolakowski, Artur" userId="9c34c8cc-b1df-44f6-bea5-dcf7a54ee35f" providerId="ADAL" clId="{19970B13-E101-4117-9908-6E061F982644}" dt="2022-07-14T08:45:06.992" v="4355" actId="790"/>
          <ac:spMkLst>
            <pc:docMk/>
            <pc:sldMk cId="3250581116" sldId="483"/>
            <ac:spMk id="8297" creationId="{9E5F4CD3-CC2B-48BA-9AC2-61636921F70E}"/>
          </ac:spMkLst>
        </pc:spChg>
        <pc:spChg chg="mod">
          <ac:chgData name="Kolakowski, Artur" userId="9c34c8cc-b1df-44f6-bea5-dcf7a54ee35f" providerId="ADAL" clId="{19970B13-E101-4117-9908-6E061F982644}" dt="2022-07-14T08:45:06.992" v="4356" actId="790"/>
          <ac:spMkLst>
            <pc:docMk/>
            <pc:sldMk cId="3250581116" sldId="483"/>
            <ac:spMk id="8298" creationId="{B0784666-8E40-4DF8-BED6-AA67A8800215}"/>
          </ac:spMkLst>
        </pc:spChg>
        <pc:spChg chg="mod">
          <ac:chgData name="Kolakowski, Artur" userId="9c34c8cc-b1df-44f6-bea5-dcf7a54ee35f" providerId="ADAL" clId="{19970B13-E101-4117-9908-6E061F982644}" dt="2022-07-14T08:45:06.992" v="4357" actId="790"/>
          <ac:spMkLst>
            <pc:docMk/>
            <pc:sldMk cId="3250581116" sldId="483"/>
            <ac:spMk id="8299" creationId="{B313FA2D-79C1-415E-9BD6-53415007DB50}"/>
          </ac:spMkLst>
        </pc:spChg>
        <pc:spChg chg="mod">
          <ac:chgData name="Kolakowski, Artur" userId="9c34c8cc-b1df-44f6-bea5-dcf7a54ee35f" providerId="ADAL" clId="{19970B13-E101-4117-9908-6E061F982644}" dt="2022-07-14T08:45:06.992" v="4358" actId="790"/>
          <ac:spMkLst>
            <pc:docMk/>
            <pc:sldMk cId="3250581116" sldId="483"/>
            <ac:spMk id="8300" creationId="{F80EA01A-B026-4E42-A69B-A1620A4DC6CD}"/>
          </ac:spMkLst>
        </pc:spChg>
        <pc:spChg chg="mod">
          <ac:chgData name="Kolakowski, Artur" userId="9c34c8cc-b1df-44f6-bea5-dcf7a54ee35f" providerId="ADAL" clId="{19970B13-E101-4117-9908-6E061F982644}" dt="2022-07-14T08:45:06.992" v="4359" actId="790"/>
          <ac:spMkLst>
            <pc:docMk/>
            <pc:sldMk cId="3250581116" sldId="483"/>
            <ac:spMk id="8301" creationId="{D1C9E041-AB86-4300-8F5E-FB5AE72C79EC}"/>
          </ac:spMkLst>
        </pc:spChg>
        <pc:spChg chg="mod">
          <ac:chgData name="Kolakowski, Artur" userId="9c34c8cc-b1df-44f6-bea5-dcf7a54ee35f" providerId="ADAL" clId="{19970B13-E101-4117-9908-6E061F982644}" dt="2022-07-14T08:45:06.992" v="4360" actId="790"/>
          <ac:spMkLst>
            <pc:docMk/>
            <pc:sldMk cId="3250581116" sldId="483"/>
            <ac:spMk id="8302" creationId="{558C8FF0-3D46-4B71-B95C-1DB5E0678A7C}"/>
          </ac:spMkLst>
        </pc:spChg>
        <pc:spChg chg="mod">
          <ac:chgData name="Kolakowski, Artur" userId="9c34c8cc-b1df-44f6-bea5-dcf7a54ee35f" providerId="ADAL" clId="{19970B13-E101-4117-9908-6E061F982644}" dt="2022-07-14T08:45:06.992" v="4361" actId="790"/>
          <ac:spMkLst>
            <pc:docMk/>
            <pc:sldMk cId="3250581116" sldId="483"/>
            <ac:spMk id="8303" creationId="{7A4BE2E5-39FC-411F-BB5D-3D8943C441A8}"/>
          </ac:spMkLst>
        </pc:spChg>
        <pc:spChg chg="mod">
          <ac:chgData name="Kolakowski, Artur" userId="9c34c8cc-b1df-44f6-bea5-dcf7a54ee35f" providerId="ADAL" clId="{19970B13-E101-4117-9908-6E061F982644}" dt="2022-07-14T08:45:06.992" v="4362" actId="790"/>
          <ac:spMkLst>
            <pc:docMk/>
            <pc:sldMk cId="3250581116" sldId="483"/>
            <ac:spMk id="8304" creationId="{67142C75-4938-4336-8B54-4B40FF34D5CE}"/>
          </ac:spMkLst>
        </pc:spChg>
        <pc:spChg chg="mod">
          <ac:chgData name="Kolakowski, Artur" userId="9c34c8cc-b1df-44f6-bea5-dcf7a54ee35f" providerId="ADAL" clId="{19970B13-E101-4117-9908-6E061F982644}" dt="2022-07-14T08:45:06.992" v="4363" actId="790"/>
          <ac:spMkLst>
            <pc:docMk/>
            <pc:sldMk cId="3250581116" sldId="483"/>
            <ac:spMk id="8305" creationId="{23542FE0-EFAF-453B-95FB-13F25EA621C3}"/>
          </ac:spMkLst>
        </pc:spChg>
        <pc:spChg chg="mod">
          <ac:chgData name="Kolakowski, Artur" userId="9c34c8cc-b1df-44f6-bea5-dcf7a54ee35f" providerId="ADAL" clId="{19970B13-E101-4117-9908-6E061F982644}" dt="2022-07-14T08:45:06.992" v="4364" actId="790"/>
          <ac:spMkLst>
            <pc:docMk/>
            <pc:sldMk cId="3250581116" sldId="483"/>
            <ac:spMk id="8306" creationId="{A19A4984-79E0-4196-A4B8-BF910F501ABC}"/>
          </ac:spMkLst>
        </pc:spChg>
        <pc:spChg chg="mod">
          <ac:chgData name="Kolakowski, Artur" userId="9c34c8cc-b1df-44f6-bea5-dcf7a54ee35f" providerId="ADAL" clId="{19970B13-E101-4117-9908-6E061F982644}" dt="2022-07-14T08:45:06.992" v="4365" actId="790"/>
          <ac:spMkLst>
            <pc:docMk/>
            <pc:sldMk cId="3250581116" sldId="483"/>
            <ac:spMk id="8307" creationId="{EEBCDD44-B559-464F-89C3-CDD8ABE8A821}"/>
          </ac:spMkLst>
        </pc:spChg>
        <pc:spChg chg="mod">
          <ac:chgData name="Kolakowski, Artur" userId="9c34c8cc-b1df-44f6-bea5-dcf7a54ee35f" providerId="ADAL" clId="{19970B13-E101-4117-9908-6E061F982644}" dt="2022-07-14T08:45:07" v="4366" actId="790"/>
          <ac:spMkLst>
            <pc:docMk/>
            <pc:sldMk cId="3250581116" sldId="483"/>
            <ac:spMk id="8308" creationId="{AA6790C5-F0E4-4FAC-976B-D2D164991569}"/>
          </ac:spMkLst>
        </pc:spChg>
        <pc:spChg chg="mod">
          <ac:chgData name="Kolakowski, Artur" userId="9c34c8cc-b1df-44f6-bea5-dcf7a54ee35f" providerId="ADAL" clId="{19970B13-E101-4117-9908-6E061F982644}" dt="2022-07-14T08:45:07" v="4367" actId="790"/>
          <ac:spMkLst>
            <pc:docMk/>
            <pc:sldMk cId="3250581116" sldId="483"/>
            <ac:spMk id="8309" creationId="{D14B6182-EF40-42BD-9A06-098009B20164}"/>
          </ac:spMkLst>
        </pc:spChg>
        <pc:spChg chg="mod">
          <ac:chgData name="Kolakowski, Artur" userId="9c34c8cc-b1df-44f6-bea5-dcf7a54ee35f" providerId="ADAL" clId="{19970B13-E101-4117-9908-6E061F982644}" dt="2022-07-14T08:45:07.002" v="4368" actId="790"/>
          <ac:spMkLst>
            <pc:docMk/>
            <pc:sldMk cId="3250581116" sldId="483"/>
            <ac:spMk id="8310" creationId="{292884D5-9535-47E0-B227-6A5217767C01}"/>
          </ac:spMkLst>
        </pc:spChg>
        <pc:spChg chg="mod">
          <ac:chgData name="Kolakowski, Artur" userId="9c34c8cc-b1df-44f6-bea5-dcf7a54ee35f" providerId="ADAL" clId="{19970B13-E101-4117-9908-6E061F982644}" dt="2022-07-14T08:45:07.002" v="4369" actId="790"/>
          <ac:spMkLst>
            <pc:docMk/>
            <pc:sldMk cId="3250581116" sldId="483"/>
            <ac:spMk id="8311" creationId="{F7E7D10F-7480-4A20-ABA6-FFD0A43824D5}"/>
          </ac:spMkLst>
        </pc:spChg>
        <pc:spChg chg="mod">
          <ac:chgData name="Kolakowski, Artur" userId="9c34c8cc-b1df-44f6-bea5-dcf7a54ee35f" providerId="ADAL" clId="{19970B13-E101-4117-9908-6E061F982644}" dt="2022-07-14T08:45:07.002" v="4370" actId="790"/>
          <ac:spMkLst>
            <pc:docMk/>
            <pc:sldMk cId="3250581116" sldId="483"/>
            <ac:spMk id="8312" creationId="{C9EB9A74-454C-455D-9271-21363038E75F}"/>
          </ac:spMkLst>
        </pc:spChg>
        <pc:spChg chg="mod">
          <ac:chgData name="Kolakowski, Artur" userId="9c34c8cc-b1df-44f6-bea5-dcf7a54ee35f" providerId="ADAL" clId="{19970B13-E101-4117-9908-6E061F982644}" dt="2022-07-14T08:45:07.002" v="4371" actId="790"/>
          <ac:spMkLst>
            <pc:docMk/>
            <pc:sldMk cId="3250581116" sldId="483"/>
            <ac:spMk id="8313" creationId="{58E20A74-7F7E-48E4-8B34-1EB7033B09F5}"/>
          </ac:spMkLst>
        </pc:spChg>
        <pc:spChg chg="mod">
          <ac:chgData name="Kolakowski, Artur" userId="9c34c8cc-b1df-44f6-bea5-dcf7a54ee35f" providerId="ADAL" clId="{19970B13-E101-4117-9908-6E061F982644}" dt="2022-07-14T08:45:07.002" v="4372" actId="790"/>
          <ac:spMkLst>
            <pc:docMk/>
            <pc:sldMk cId="3250581116" sldId="483"/>
            <ac:spMk id="8314" creationId="{28A4759A-C15B-4633-BF8D-1ED4DF672259}"/>
          </ac:spMkLst>
        </pc:spChg>
        <pc:spChg chg="mod">
          <ac:chgData name="Kolakowski, Artur" userId="9c34c8cc-b1df-44f6-bea5-dcf7a54ee35f" providerId="ADAL" clId="{19970B13-E101-4117-9908-6E061F982644}" dt="2022-07-14T08:45:07.002" v="4373" actId="790"/>
          <ac:spMkLst>
            <pc:docMk/>
            <pc:sldMk cId="3250581116" sldId="483"/>
            <ac:spMk id="8315" creationId="{47FA9CD2-4CEE-43F8-BD26-DD5C8F2DF04B}"/>
          </ac:spMkLst>
        </pc:spChg>
        <pc:spChg chg="mod">
          <ac:chgData name="Kolakowski, Artur" userId="9c34c8cc-b1df-44f6-bea5-dcf7a54ee35f" providerId="ADAL" clId="{19970B13-E101-4117-9908-6E061F982644}" dt="2022-07-14T08:45:07.002" v="4374" actId="790"/>
          <ac:spMkLst>
            <pc:docMk/>
            <pc:sldMk cId="3250581116" sldId="483"/>
            <ac:spMk id="8316" creationId="{4DB0A2A6-8A33-45DB-A0CC-1AC1D8E3C364}"/>
          </ac:spMkLst>
        </pc:spChg>
        <pc:spChg chg="mod">
          <ac:chgData name="Kolakowski, Artur" userId="9c34c8cc-b1df-44f6-bea5-dcf7a54ee35f" providerId="ADAL" clId="{19970B13-E101-4117-9908-6E061F982644}" dt="2022-07-14T08:45:07.002" v="4375" actId="790"/>
          <ac:spMkLst>
            <pc:docMk/>
            <pc:sldMk cId="3250581116" sldId="483"/>
            <ac:spMk id="8317" creationId="{EDA502E4-012A-4027-8CB9-F92E5D4164FC}"/>
          </ac:spMkLst>
        </pc:spChg>
        <pc:spChg chg="mod">
          <ac:chgData name="Kolakowski, Artur" userId="9c34c8cc-b1df-44f6-bea5-dcf7a54ee35f" providerId="ADAL" clId="{19970B13-E101-4117-9908-6E061F982644}" dt="2022-07-14T08:45:07.002" v="4376" actId="790"/>
          <ac:spMkLst>
            <pc:docMk/>
            <pc:sldMk cId="3250581116" sldId="483"/>
            <ac:spMk id="8318" creationId="{9F555717-FFC2-4EB4-B5AF-A11231BBD93A}"/>
          </ac:spMkLst>
        </pc:spChg>
        <pc:spChg chg="mod">
          <ac:chgData name="Kolakowski, Artur" userId="9c34c8cc-b1df-44f6-bea5-dcf7a54ee35f" providerId="ADAL" clId="{19970B13-E101-4117-9908-6E061F982644}" dt="2022-07-14T08:45:07.010" v="4377" actId="790"/>
          <ac:spMkLst>
            <pc:docMk/>
            <pc:sldMk cId="3250581116" sldId="483"/>
            <ac:spMk id="8319" creationId="{EB052408-AA70-4CCF-BC51-0934D698C85E}"/>
          </ac:spMkLst>
        </pc:spChg>
        <pc:spChg chg="mod">
          <ac:chgData name="Kolakowski, Artur" userId="9c34c8cc-b1df-44f6-bea5-dcf7a54ee35f" providerId="ADAL" clId="{19970B13-E101-4117-9908-6E061F982644}" dt="2022-07-14T08:45:07.010" v="4378" actId="790"/>
          <ac:spMkLst>
            <pc:docMk/>
            <pc:sldMk cId="3250581116" sldId="483"/>
            <ac:spMk id="8320" creationId="{C4550B93-0419-4981-BD8E-0F1FA31BD2BF}"/>
          </ac:spMkLst>
        </pc:spChg>
        <pc:spChg chg="mod">
          <ac:chgData name="Kolakowski, Artur" userId="9c34c8cc-b1df-44f6-bea5-dcf7a54ee35f" providerId="ADAL" clId="{19970B13-E101-4117-9908-6E061F982644}" dt="2022-07-14T08:45:07.010" v="4379" actId="790"/>
          <ac:spMkLst>
            <pc:docMk/>
            <pc:sldMk cId="3250581116" sldId="483"/>
            <ac:spMk id="8321" creationId="{47476C1B-81B7-4F32-910D-1064B214DE9D}"/>
          </ac:spMkLst>
        </pc:spChg>
        <pc:spChg chg="mod">
          <ac:chgData name="Kolakowski, Artur" userId="9c34c8cc-b1df-44f6-bea5-dcf7a54ee35f" providerId="ADAL" clId="{19970B13-E101-4117-9908-6E061F982644}" dt="2022-07-14T08:45:07.012" v="4380" actId="790"/>
          <ac:spMkLst>
            <pc:docMk/>
            <pc:sldMk cId="3250581116" sldId="483"/>
            <ac:spMk id="8322" creationId="{AAD0C90B-710A-48C3-B260-7F2DD0095869}"/>
          </ac:spMkLst>
        </pc:spChg>
        <pc:spChg chg="mod">
          <ac:chgData name="Kolakowski, Artur" userId="9c34c8cc-b1df-44f6-bea5-dcf7a54ee35f" providerId="ADAL" clId="{19970B13-E101-4117-9908-6E061F982644}" dt="2022-07-14T08:45:07.012" v="4381" actId="790"/>
          <ac:spMkLst>
            <pc:docMk/>
            <pc:sldMk cId="3250581116" sldId="483"/>
            <ac:spMk id="8323" creationId="{6BC352B0-CA2C-415F-B02E-EA8F4620A8D4}"/>
          </ac:spMkLst>
        </pc:spChg>
        <pc:spChg chg="mod">
          <ac:chgData name="Kolakowski, Artur" userId="9c34c8cc-b1df-44f6-bea5-dcf7a54ee35f" providerId="ADAL" clId="{19970B13-E101-4117-9908-6E061F982644}" dt="2022-07-14T08:45:07.012" v="4382" actId="790"/>
          <ac:spMkLst>
            <pc:docMk/>
            <pc:sldMk cId="3250581116" sldId="483"/>
            <ac:spMk id="8324" creationId="{A44F6895-22B1-4DDF-8C9C-7CFF7366DF4F}"/>
          </ac:spMkLst>
        </pc:spChg>
        <pc:spChg chg="mod">
          <ac:chgData name="Kolakowski, Artur" userId="9c34c8cc-b1df-44f6-bea5-dcf7a54ee35f" providerId="ADAL" clId="{19970B13-E101-4117-9908-6E061F982644}" dt="2022-07-14T08:45:07.012" v="4383" actId="790"/>
          <ac:spMkLst>
            <pc:docMk/>
            <pc:sldMk cId="3250581116" sldId="483"/>
            <ac:spMk id="8325" creationId="{59796DB4-6CF1-48F4-A68C-19568A7B6396}"/>
          </ac:spMkLst>
        </pc:spChg>
        <pc:spChg chg="mod">
          <ac:chgData name="Kolakowski, Artur" userId="9c34c8cc-b1df-44f6-bea5-dcf7a54ee35f" providerId="ADAL" clId="{19970B13-E101-4117-9908-6E061F982644}" dt="2022-07-14T08:45:07.012" v="4384" actId="790"/>
          <ac:spMkLst>
            <pc:docMk/>
            <pc:sldMk cId="3250581116" sldId="483"/>
            <ac:spMk id="8326" creationId="{A25D3D60-2D2E-4075-B79A-122B8C4E9B39}"/>
          </ac:spMkLst>
        </pc:spChg>
        <pc:spChg chg="mod">
          <ac:chgData name="Kolakowski, Artur" userId="9c34c8cc-b1df-44f6-bea5-dcf7a54ee35f" providerId="ADAL" clId="{19970B13-E101-4117-9908-6E061F982644}" dt="2022-07-14T08:45:07.012" v="4385" actId="790"/>
          <ac:spMkLst>
            <pc:docMk/>
            <pc:sldMk cId="3250581116" sldId="483"/>
            <ac:spMk id="8327" creationId="{36A84B54-7AB3-4EC4-A85B-1D83BBD3D27B}"/>
          </ac:spMkLst>
        </pc:spChg>
        <pc:spChg chg="mod">
          <ac:chgData name="Kolakowski, Artur" userId="9c34c8cc-b1df-44f6-bea5-dcf7a54ee35f" providerId="ADAL" clId="{19970B13-E101-4117-9908-6E061F982644}" dt="2022-07-14T08:45:07.012" v="4386" actId="790"/>
          <ac:spMkLst>
            <pc:docMk/>
            <pc:sldMk cId="3250581116" sldId="483"/>
            <ac:spMk id="8328" creationId="{22326AEF-04E5-455E-A55B-C700E899667B}"/>
          </ac:spMkLst>
        </pc:spChg>
        <pc:spChg chg="mod">
          <ac:chgData name="Kolakowski, Artur" userId="9c34c8cc-b1df-44f6-bea5-dcf7a54ee35f" providerId="ADAL" clId="{19970B13-E101-4117-9908-6E061F982644}" dt="2022-07-14T08:45:07.012" v="4387" actId="790"/>
          <ac:spMkLst>
            <pc:docMk/>
            <pc:sldMk cId="3250581116" sldId="483"/>
            <ac:spMk id="8329" creationId="{7D282FD1-7881-4812-BAB5-9642D9EB525C}"/>
          </ac:spMkLst>
        </pc:spChg>
        <pc:spChg chg="mod">
          <ac:chgData name="Kolakowski, Artur" userId="9c34c8cc-b1df-44f6-bea5-dcf7a54ee35f" providerId="ADAL" clId="{19970B13-E101-4117-9908-6E061F982644}" dt="2022-07-14T08:45:07.012" v="4388" actId="790"/>
          <ac:spMkLst>
            <pc:docMk/>
            <pc:sldMk cId="3250581116" sldId="483"/>
            <ac:spMk id="8330" creationId="{7B293A27-92FB-41AB-BCB6-66E0FFEDE31A}"/>
          </ac:spMkLst>
        </pc:spChg>
        <pc:spChg chg="mod">
          <ac:chgData name="Kolakowski, Artur" userId="9c34c8cc-b1df-44f6-bea5-dcf7a54ee35f" providerId="ADAL" clId="{19970B13-E101-4117-9908-6E061F982644}" dt="2022-07-14T08:45:07.012" v="4389" actId="790"/>
          <ac:spMkLst>
            <pc:docMk/>
            <pc:sldMk cId="3250581116" sldId="483"/>
            <ac:spMk id="8331" creationId="{E5D6246A-0387-41E8-B8E8-ADEA2A483C1D}"/>
          </ac:spMkLst>
        </pc:spChg>
        <pc:spChg chg="mod">
          <ac:chgData name="Kolakowski, Artur" userId="9c34c8cc-b1df-44f6-bea5-dcf7a54ee35f" providerId="ADAL" clId="{19970B13-E101-4117-9908-6E061F982644}" dt="2022-07-14T08:45:07.012" v="4390" actId="790"/>
          <ac:spMkLst>
            <pc:docMk/>
            <pc:sldMk cId="3250581116" sldId="483"/>
            <ac:spMk id="8332" creationId="{66CF814C-2BDB-46BC-BB65-2E922EBE396E}"/>
          </ac:spMkLst>
        </pc:spChg>
        <pc:spChg chg="mod">
          <ac:chgData name="Kolakowski, Artur" userId="9c34c8cc-b1df-44f6-bea5-dcf7a54ee35f" providerId="ADAL" clId="{19970B13-E101-4117-9908-6E061F982644}" dt="2022-07-14T08:45:07.012" v="4391" actId="790"/>
          <ac:spMkLst>
            <pc:docMk/>
            <pc:sldMk cId="3250581116" sldId="483"/>
            <ac:spMk id="8333" creationId="{133A0126-B234-42F2-8433-01BDF8C849DC}"/>
          </ac:spMkLst>
        </pc:spChg>
        <pc:spChg chg="mod">
          <ac:chgData name="Kolakowski, Artur" userId="9c34c8cc-b1df-44f6-bea5-dcf7a54ee35f" providerId="ADAL" clId="{19970B13-E101-4117-9908-6E061F982644}" dt="2022-07-14T08:45:07.020" v="4392" actId="790"/>
          <ac:spMkLst>
            <pc:docMk/>
            <pc:sldMk cId="3250581116" sldId="483"/>
            <ac:spMk id="8334" creationId="{00AEB76D-BEFD-4CBE-BC43-36BBBE5BEFB7}"/>
          </ac:spMkLst>
        </pc:spChg>
        <pc:spChg chg="mod">
          <ac:chgData name="Kolakowski, Artur" userId="9c34c8cc-b1df-44f6-bea5-dcf7a54ee35f" providerId="ADAL" clId="{19970B13-E101-4117-9908-6E061F982644}" dt="2022-07-14T08:45:07.020" v="4393" actId="790"/>
          <ac:spMkLst>
            <pc:docMk/>
            <pc:sldMk cId="3250581116" sldId="483"/>
            <ac:spMk id="8335" creationId="{5D6B2E04-1B81-4183-8706-9CF207A595A9}"/>
          </ac:spMkLst>
        </pc:spChg>
        <pc:spChg chg="mod">
          <ac:chgData name="Kolakowski, Artur" userId="9c34c8cc-b1df-44f6-bea5-dcf7a54ee35f" providerId="ADAL" clId="{19970B13-E101-4117-9908-6E061F982644}" dt="2022-07-14T08:45:07.020" v="4394" actId="790"/>
          <ac:spMkLst>
            <pc:docMk/>
            <pc:sldMk cId="3250581116" sldId="483"/>
            <ac:spMk id="8336" creationId="{8413809D-A905-44EF-8771-DAC430ED11CA}"/>
          </ac:spMkLst>
        </pc:spChg>
        <pc:spChg chg="mod">
          <ac:chgData name="Kolakowski, Artur" userId="9c34c8cc-b1df-44f6-bea5-dcf7a54ee35f" providerId="ADAL" clId="{19970B13-E101-4117-9908-6E061F982644}" dt="2022-07-14T08:45:07.022" v="4395" actId="790"/>
          <ac:spMkLst>
            <pc:docMk/>
            <pc:sldMk cId="3250581116" sldId="483"/>
            <ac:spMk id="8337" creationId="{9A7A525D-11B1-4BB8-BC07-CA27D0740918}"/>
          </ac:spMkLst>
        </pc:spChg>
        <pc:spChg chg="mod">
          <ac:chgData name="Kolakowski, Artur" userId="9c34c8cc-b1df-44f6-bea5-dcf7a54ee35f" providerId="ADAL" clId="{19970B13-E101-4117-9908-6E061F982644}" dt="2022-07-14T08:45:07.022" v="4396" actId="790"/>
          <ac:spMkLst>
            <pc:docMk/>
            <pc:sldMk cId="3250581116" sldId="483"/>
            <ac:spMk id="8338" creationId="{528841EB-2555-45E4-A8BD-80BE55F76A0C}"/>
          </ac:spMkLst>
        </pc:spChg>
        <pc:spChg chg="mod">
          <ac:chgData name="Kolakowski, Artur" userId="9c34c8cc-b1df-44f6-bea5-dcf7a54ee35f" providerId="ADAL" clId="{19970B13-E101-4117-9908-6E061F982644}" dt="2022-07-14T08:45:07.022" v="4397" actId="790"/>
          <ac:spMkLst>
            <pc:docMk/>
            <pc:sldMk cId="3250581116" sldId="483"/>
            <ac:spMk id="8339" creationId="{904CCEF4-5C74-4DC6-9F3F-56950F7C057B}"/>
          </ac:spMkLst>
        </pc:spChg>
        <pc:spChg chg="mod">
          <ac:chgData name="Kolakowski, Artur" userId="9c34c8cc-b1df-44f6-bea5-dcf7a54ee35f" providerId="ADAL" clId="{19970B13-E101-4117-9908-6E061F982644}" dt="2022-07-14T08:45:07.022" v="4398" actId="790"/>
          <ac:spMkLst>
            <pc:docMk/>
            <pc:sldMk cId="3250581116" sldId="483"/>
            <ac:spMk id="8340" creationId="{EE39DF9F-D326-4920-B671-10DAA6EA44F8}"/>
          </ac:spMkLst>
        </pc:spChg>
        <pc:spChg chg="mod">
          <ac:chgData name="Kolakowski, Artur" userId="9c34c8cc-b1df-44f6-bea5-dcf7a54ee35f" providerId="ADAL" clId="{19970B13-E101-4117-9908-6E061F982644}" dt="2022-07-14T08:45:07.022" v="4399" actId="790"/>
          <ac:spMkLst>
            <pc:docMk/>
            <pc:sldMk cId="3250581116" sldId="483"/>
            <ac:spMk id="8341" creationId="{533DB0FF-E3AA-427B-8726-427B4AEE0B99}"/>
          </ac:spMkLst>
        </pc:spChg>
        <pc:spChg chg="mod">
          <ac:chgData name="Kolakowski, Artur" userId="9c34c8cc-b1df-44f6-bea5-dcf7a54ee35f" providerId="ADAL" clId="{19970B13-E101-4117-9908-6E061F982644}" dt="2022-07-14T08:45:07.022" v="4400" actId="790"/>
          <ac:spMkLst>
            <pc:docMk/>
            <pc:sldMk cId="3250581116" sldId="483"/>
            <ac:spMk id="8342" creationId="{B63D23C7-AC63-4776-9BD9-54D2B97E7553}"/>
          </ac:spMkLst>
        </pc:spChg>
        <pc:spChg chg="mod">
          <ac:chgData name="Kolakowski, Artur" userId="9c34c8cc-b1df-44f6-bea5-dcf7a54ee35f" providerId="ADAL" clId="{19970B13-E101-4117-9908-6E061F982644}" dt="2022-07-14T08:45:07.022" v="4401" actId="790"/>
          <ac:spMkLst>
            <pc:docMk/>
            <pc:sldMk cId="3250581116" sldId="483"/>
            <ac:spMk id="8343" creationId="{E3203D8D-2CBE-4A3C-B0DF-4F9BF6AE4587}"/>
          </ac:spMkLst>
        </pc:spChg>
        <pc:spChg chg="mod">
          <ac:chgData name="Kolakowski, Artur" userId="9c34c8cc-b1df-44f6-bea5-dcf7a54ee35f" providerId="ADAL" clId="{19970B13-E101-4117-9908-6E061F982644}" dt="2022-07-14T08:45:07.022" v="4402" actId="790"/>
          <ac:spMkLst>
            <pc:docMk/>
            <pc:sldMk cId="3250581116" sldId="483"/>
            <ac:spMk id="8344" creationId="{368ADEA6-CCD5-411A-A629-B49F8730C9FC}"/>
          </ac:spMkLst>
        </pc:spChg>
        <pc:spChg chg="mod">
          <ac:chgData name="Kolakowski, Artur" userId="9c34c8cc-b1df-44f6-bea5-dcf7a54ee35f" providerId="ADAL" clId="{19970B13-E101-4117-9908-6E061F982644}" dt="2022-07-14T08:45:07.022" v="4403" actId="790"/>
          <ac:spMkLst>
            <pc:docMk/>
            <pc:sldMk cId="3250581116" sldId="483"/>
            <ac:spMk id="8345" creationId="{ADB13239-651E-4A85-B6BF-902B1B9815D9}"/>
          </ac:spMkLst>
        </pc:spChg>
        <pc:spChg chg="mod">
          <ac:chgData name="Kolakowski, Artur" userId="9c34c8cc-b1df-44f6-bea5-dcf7a54ee35f" providerId="ADAL" clId="{19970B13-E101-4117-9908-6E061F982644}" dt="2022-07-14T08:45:07.022" v="4404" actId="790"/>
          <ac:spMkLst>
            <pc:docMk/>
            <pc:sldMk cId="3250581116" sldId="483"/>
            <ac:spMk id="8346" creationId="{AD1B1EC8-2AB4-493B-AA3E-F70A86B49C48}"/>
          </ac:spMkLst>
        </pc:spChg>
        <pc:spChg chg="mod">
          <ac:chgData name="Kolakowski, Artur" userId="9c34c8cc-b1df-44f6-bea5-dcf7a54ee35f" providerId="ADAL" clId="{19970B13-E101-4117-9908-6E061F982644}" dt="2022-07-14T08:45:07.022" v="4405" actId="790"/>
          <ac:spMkLst>
            <pc:docMk/>
            <pc:sldMk cId="3250581116" sldId="483"/>
            <ac:spMk id="8347" creationId="{DE88CF30-AA7F-4B87-B73D-425CCC10B002}"/>
          </ac:spMkLst>
        </pc:spChg>
        <pc:spChg chg="mod">
          <ac:chgData name="Kolakowski, Artur" userId="9c34c8cc-b1df-44f6-bea5-dcf7a54ee35f" providerId="ADAL" clId="{19970B13-E101-4117-9908-6E061F982644}" dt="2022-07-14T08:45:07.022" v="4406" actId="790"/>
          <ac:spMkLst>
            <pc:docMk/>
            <pc:sldMk cId="3250581116" sldId="483"/>
            <ac:spMk id="8348" creationId="{2DB51B2C-FA32-4A2B-99F2-0629D9012F23}"/>
          </ac:spMkLst>
        </pc:spChg>
        <pc:spChg chg="mod">
          <ac:chgData name="Kolakowski, Artur" userId="9c34c8cc-b1df-44f6-bea5-dcf7a54ee35f" providerId="ADAL" clId="{19970B13-E101-4117-9908-6E061F982644}" dt="2022-07-14T08:45:07.030" v="4407" actId="790"/>
          <ac:spMkLst>
            <pc:docMk/>
            <pc:sldMk cId="3250581116" sldId="483"/>
            <ac:spMk id="8349" creationId="{6D1A6034-B7D3-421F-AC63-C574796346BB}"/>
          </ac:spMkLst>
        </pc:spChg>
        <pc:spChg chg="mod">
          <ac:chgData name="Kolakowski, Artur" userId="9c34c8cc-b1df-44f6-bea5-dcf7a54ee35f" providerId="ADAL" clId="{19970B13-E101-4117-9908-6E061F982644}" dt="2022-07-14T08:45:07.030" v="4408" actId="790"/>
          <ac:spMkLst>
            <pc:docMk/>
            <pc:sldMk cId="3250581116" sldId="483"/>
            <ac:spMk id="8350" creationId="{39EC0618-DEED-4843-95D6-181E462DBB64}"/>
          </ac:spMkLst>
        </pc:spChg>
        <pc:spChg chg="mod">
          <ac:chgData name="Kolakowski, Artur" userId="9c34c8cc-b1df-44f6-bea5-dcf7a54ee35f" providerId="ADAL" clId="{19970B13-E101-4117-9908-6E061F982644}" dt="2022-07-14T08:45:07.030" v="4409" actId="790"/>
          <ac:spMkLst>
            <pc:docMk/>
            <pc:sldMk cId="3250581116" sldId="483"/>
            <ac:spMk id="8351" creationId="{A852C424-78AF-40FC-9F63-01930B8FC1E1}"/>
          </ac:spMkLst>
        </pc:spChg>
        <pc:spChg chg="mod">
          <ac:chgData name="Kolakowski, Artur" userId="9c34c8cc-b1df-44f6-bea5-dcf7a54ee35f" providerId="ADAL" clId="{19970B13-E101-4117-9908-6E061F982644}" dt="2022-07-14T08:45:07.032" v="4410" actId="790"/>
          <ac:spMkLst>
            <pc:docMk/>
            <pc:sldMk cId="3250581116" sldId="483"/>
            <ac:spMk id="8352" creationId="{00C1A874-5275-4EC6-9E84-24073F844736}"/>
          </ac:spMkLst>
        </pc:spChg>
        <pc:spChg chg="mod">
          <ac:chgData name="Kolakowski, Artur" userId="9c34c8cc-b1df-44f6-bea5-dcf7a54ee35f" providerId="ADAL" clId="{19970B13-E101-4117-9908-6E061F982644}" dt="2022-07-14T08:45:07.032" v="4411" actId="790"/>
          <ac:spMkLst>
            <pc:docMk/>
            <pc:sldMk cId="3250581116" sldId="483"/>
            <ac:spMk id="8353" creationId="{F0C60F9D-4947-4FCB-AB30-86713847C822}"/>
          </ac:spMkLst>
        </pc:spChg>
        <pc:spChg chg="mod">
          <ac:chgData name="Kolakowski, Artur" userId="9c34c8cc-b1df-44f6-bea5-dcf7a54ee35f" providerId="ADAL" clId="{19970B13-E101-4117-9908-6E061F982644}" dt="2022-07-14T08:45:07.032" v="4412" actId="790"/>
          <ac:spMkLst>
            <pc:docMk/>
            <pc:sldMk cId="3250581116" sldId="483"/>
            <ac:spMk id="8354" creationId="{C5480405-1A72-47AC-89B7-07E7AAD0D328}"/>
          </ac:spMkLst>
        </pc:spChg>
        <pc:spChg chg="mod">
          <ac:chgData name="Kolakowski, Artur" userId="9c34c8cc-b1df-44f6-bea5-dcf7a54ee35f" providerId="ADAL" clId="{19970B13-E101-4117-9908-6E061F982644}" dt="2022-07-14T08:45:07.032" v="4413" actId="790"/>
          <ac:spMkLst>
            <pc:docMk/>
            <pc:sldMk cId="3250581116" sldId="483"/>
            <ac:spMk id="8355" creationId="{DA3BF81B-7ED2-4029-8D71-C708A2433AD8}"/>
          </ac:spMkLst>
        </pc:spChg>
        <pc:spChg chg="mod">
          <ac:chgData name="Kolakowski, Artur" userId="9c34c8cc-b1df-44f6-bea5-dcf7a54ee35f" providerId="ADAL" clId="{19970B13-E101-4117-9908-6E061F982644}" dt="2022-07-14T08:45:07.032" v="4414" actId="790"/>
          <ac:spMkLst>
            <pc:docMk/>
            <pc:sldMk cId="3250581116" sldId="483"/>
            <ac:spMk id="8356" creationId="{7F40674B-4585-4686-AFDA-352B5DC189FC}"/>
          </ac:spMkLst>
        </pc:spChg>
        <pc:spChg chg="mod">
          <ac:chgData name="Kolakowski, Artur" userId="9c34c8cc-b1df-44f6-bea5-dcf7a54ee35f" providerId="ADAL" clId="{19970B13-E101-4117-9908-6E061F982644}" dt="2022-07-14T08:45:07.032" v="4415" actId="790"/>
          <ac:spMkLst>
            <pc:docMk/>
            <pc:sldMk cId="3250581116" sldId="483"/>
            <ac:spMk id="8357" creationId="{21E8AF6C-1F7E-44B7-B74A-1004294E4179}"/>
          </ac:spMkLst>
        </pc:spChg>
        <pc:spChg chg="mod">
          <ac:chgData name="Kolakowski, Artur" userId="9c34c8cc-b1df-44f6-bea5-dcf7a54ee35f" providerId="ADAL" clId="{19970B13-E101-4117-9908-6E061F982644}" dt="2022-07-14T08:45:07.032" v="4416" actId="790"/>
          <ac:spMkLst>
            <pc:docMk/>
            <pc:sldMk cId="3250581116" sldId="483"/>
            <ac:spMk id="8358" creationId="{0F9D03C3-7F0D-4FCC-AFA2-12612ED2A877}"/>
          </ac:spMkLst>
        </pc:spChg>
        <pc:spChg chg="mod">
          <ac:chgData name="Kolakowski, Artur" userId="9c34c8cc-b1df-44f6-bea5-dcf7a54ee35f" providerId="ADAL" clId="{19970B13-E101-4117-9908-6E061F982644}" dt="2022-07-14T08:45:07.032" v="4417" actId="790"/>
          <ac:spMkLst>
            <pc:docMk/>
            <pc:sldMk cId="3250581116" sldId="483"/>
            <ac:spMk id="8359" creationId="{9339EC9B-D5C8-43AD-A7B7-276A96D07EDD}"/>
          </ac:spMkLst>
        </pc:spChg>
        <pc:spChg chg="mod">
          <ac:chgData name="Kolakowski, Artur" userId="9c34c8cc-b1df-44f6-bea5-dcf7a54ee35f" providerId="ADAL" clId="{19970B13-E101-4117-9908-6E061F982644}" dt="2022-07-14T08:45:07.032" v="4418" actId="790"/>
          <ac:spMkLst>
            <pc:docMk/>
            <pc:sldMk cId="3250581116" sldId="483"/>
            <ac:spMk id="8360" creationId="{E19639DD-8BCF-4DEE-9BDF-7ED39071C867}"/>
          </ac:spMkLst>
        </pc:spChg>
        <pc:spChg chg="mod">
          <ac:chgData name="Kolakowski, Artur" userId="9c34c8cc-b1df-44f6-bea5-dcf7a54ee35f" providerId="ADAL" clId="{19970B13-E101-4117-9908-6E061F982644}" dt="2022-07-14T08:45:07.032" v="4419" actId="790"/>
          <ac:spMkLst>
            <pc:docMk/>
            <pc:sldMk cId="3250581116" sldId="483"/>
            <ac:spMk id="8361" creationId="{03B67C72-56F8-4DFA-8077-32BDEE692D95}"/>
          </ac:spMkLst>
        </pc:spChg>
        <pc:spChg chg="mod">
          <ac:chgData name="Kolakowski, Artur" userId="9c34c8cc-b1df-44f6-bea5-dcf7a54ee35f" providerId="ADAL" clId="{19970B13-E101-4117-9908-6E061F982644}" dt="2022-07-14T08:45:07.032" v="4420" actId="790"/>
          <ac:spMkLst>
            <pc:docMk/>
            <pc:sldMk cId="3250581116" sldId="483"/>
            <ac:spMk id="8362" creationId="{3955C5E7-2FC5-4AC0-A9FC-CCE873630177}"/>
          </ac:spMkLst>
        </pc:spChg>
        <pc:spChg chg="mod">
          <ac:chgData name="Kolakowski, Artur" userId="9c34c8cc-b1df-44f6-bea5-dcf7a54ee35f" providerId="ADAL" clId="{19970B13-E101-4117-9908-6E061F982644}" dt="2022-07-14T08:45:07.032" v="4421" actId="790"/>
          <ac:spMkLst>
            <pc:docMk/>
            <pc:sldMk cId="3250581116" sldId="483"/>
            <ac:spMk id="8363" creationId="{B221F495-3E70-4E23-B14B-960E5575202E}"/>
          </ac:spMkLst>
        </pc:spChg>
        <pc:spChg chg="mod">
          <ac:chgData name="Kolakowski, Artur" userId="9c34c8cc-b1df-44f6-bea5-dcf7a54ee35f" providerId="ADAL" clId="{19970B13-E101-4117-9908-6E061F982644}" dt="2022-07-14T08:45:07.032" v="4422" actId="790"/>
          <ac:spMkLst>
            <pc:docMk/>
            <pc:sldMk cId="3250581116" sldId="483"/>
            <ac:spMk id="8364" creationId="{E455B909-4478-47FF-8325-3A799FAFC6CC}"/>
          </ac:spMkLst>
        </pc:spChg>
        <pc:spChg chg="mod">
          <ac:chgData name="Kolakowski, Artur" userId="9c34c8cc-b1df-44f6-bea5-dcf7a54ee35f" providerId="ADAL" clId="{19970B13-E101-4117-9908-6E061F982644}" dt="2022-07-14T08:45:07.041" v="4423" actId="790"/>
          <ac:spMkLst>
            <pc:docMk/>
            <pc:sldMk cId="3250581116" sldId="483"/>
            <ac:spMk id="8365" creationId="{03217345-B373-4567-8EAF-FAA7D51C3BF4}"/>
          </ac:spMkLst>
        </pc:spChg>
        <pc:spChg chg="mod">
          <ac:chgData name="Kolakowski, Artur" userId="9c34c8cc-b1df-44f6-bea5-dcf7a54ee35f" providerId="ADAL" clId="{19970B13-E101-4117-9908-6E061F982644}" dt="2022-07-14T08:45:07.041" v="4424" actId="790"/>
          <ac:spMkLst>
            <pc:docMk/>
            <pc:sldMk cId="3250581116" sldId="483"/>
            <ac:spMk id="8366" creationId="{3C22A4AE-6581-406A-9EFD-D83D46660CAB}"/>
          </ac:spMkLst>
        </pc:spChg>
        <pc:spChg chg="mod">
          <ac:chgData name="Kolakowski, Artur" userId="9c34c8cc-b1df-44f6-bea5-dcf7a54ee35f" providerId="ADAL" clId="{19970B13-E101-4117-9908-6E061F982644}" dt="2022-07-14T08:45:07.043" v="4425" actId="790"/>
          <ac:spMkLst>
            <pc:docMk/>
            <pc:sldMk cId="3250581116" sldId="483"/>
            <ac:spMk id="8367" creationId="{757A4097-734E-44B0-A14D-DB6D1B9D0210}"/>
          </ac:spMkLst>
        </pc:spChg>
        <pc:spChg chg="mod">
          <ac:chgData name="Kolakowski, Artur" userId="9c34c8cc-b1df-44f6-bea5-dcf7a54ee35f" providerId="ADAL" clId="{19970B13-E101-4117-9908-6E061F982644}" dt="2022-07-14T08:45:07.043" v="4426" actId="790"/>
          <ac:spMkLst>
            <pc:docMk/>
            <pc:sldMk cId="3250581116" sldId="483"/>
            <ac:spMk id="8368" creationId="{60A0DDC7-D834-41AF-8EF1-85D37D83DA95}"/>
          </ac:spMkLst>
        </pc:spChg>
        <pc:spChg chg="mod">
          <ac:chgData name="Kolakowski, Artur" userId="9c34c8cc-b1df-44f6-bea5-dcf7a54ee35f" providerId="ADAL" clId="{19970B13-E101-4117-9908-6E061F982644}" dt="2022-07-14T08:45:07.043" v="4427" actId="790"/>
          <ac:spMkLst>
            <pc:docMk/>
            <pc:sldMk cId="3250581116" sldId="483"/>
            <ac:spMk id="8369" creationId="{5953793B-B828-4D63-B50C-992DF839BF8B}"/>
          </ac:spMkLst>
        </pc:spChg>
        <pc:spChg chg="mod">
          <ac:chgData name="Kolakowski, Artur" userId="9c34c8cc-b1df-44f6-bea5-dcf7a54ee35f" providerId="ADAL" clId="{19970B13-E101-4117-9908-6E061F982644}" dt="2022-07-14T08:45:07.043" v="4428" actId="790"/>
          <ac:spMkLst>
            <pc:docMk/>
            <pc:sldMk cId="3250581116" sldId="483"/>
            <ac:spMk id="8370" creationId="{22B48528-B6CF-40CD-A68B-BD80EF56B8D9}"/>
          </ac:spMkLst>
        </pc:spChg>
        <pc:spChg chg="mod">
          <ac:chgData name="Kolakowski, Artur" userId="9c34c8cc-b1df-44f6-bea5-dcf7a54ee35f" providerId="ADAL" clId="{19970B13-E101-4117-9908-6E061F982644}" dt="2022-07-14T08:45:07.043" v="4429" actId="790"/>
          <ac:spMkLst>
            <pc:docMk/>
            <pc:sldMk cId="3250581116" sldId="483"/>
            <ac:spMk id="8371" creationId="{83A69CEB-BA19-4816-A79E-43431B387082}"/>
          </ac:spMkLst>
        </pc:spChg>
        <pc:spChg chg="mod">
          <ac:chgData name="Kolakowski, Artur" userId="9c34c8cc-b1df-44f6-bea5-dcf7a54ee35f" providerId="ADAL" clId="{19970B13-E101-4117-9908-6E061F982644}" dt="2022-07-14T08:45:07.043" v="4430" actId="790"/>
          <ac:spMkLst>
            <pc:docMk/>
            <pc:sldMk cId="3250581116" sldId="483"/>
            <ac:spMk id="8372" creationId="{2430AF7D-A2AB-434C-9CCA-DB4207552C47}"/>
          </ac:spMkLst>
        </pc:spChg>
        <pc:spChg chg="mod">
          <ac:chgData name="Kolakowski, Artur" userId="9c34c8cc-b1df-44f6-bea5-dcf7a54ee35f" providerId="ADAL" clId="{19970B13-E101-4117-9908-6E061F982644}" dt="2022-07-14T08:45:07.043" v="4431" actId="790"/>
          <ac:spMkLst>
            <pc:docMk/>
            <pc:sldMk cId="3250581116" sldId="483"/>
            <ac:spMk id="8373" creationId="{535C1954-AC29-49CE-A6BE-638DEFA5CB56}"/>
          </ac:spMkLst>
        </pc:spChg>
        <pc:spChg chg="mod">
          <ac:chgData name="Kolakowski, Artur" userId="9c34c8cc-b1df-44f6-bea5-dcf7a54ee35f" providerId="ADAL" clId="{19970B13-E101-4117-9908-6E061F982644}" dt="2022-07-14T08:45:07.043" v="4432" actId="790"/>
          <ac:spMkLst>
            <pc:docMk/>
            <pc:sldMk cId="3250581116" sldId="483"/>
            <ac:spMk id="8374" creationId="{0099D9A7-6FFA-454E-B753-24C9B62BB301}"/>
          </ac:spMkLst>
        </pc:spChg>
        <pc:spChg chg="mod">
          <ac:chgData name="Kolakowski, Artur" userId="9c34c8cc-b1df-44f6-bea5-dcf7a54ee35f" providerId="ADAL" clId="{19970B13-E101-4117-9908-6E061F982644}" dt="2022-07-14T08:45:07.043" v="4433" actId="790"/>
          <ac:spMkLst>
            <pc:docMk/>
            <pc:sldMk cId="3250581116" sldId="483"/>
            <ac:spMk id="8375" creationId="{66302E24-1C12-4B84-869D-4F367A8AEEFA}"/>
          </ac:spMkLst>
        </pc:spChg>
        <pc:spChg chg="mod">
          <ac:chgData name="Kolakowski, Artur" userId="9c34c8cc-b1df-44f6-bea5-dcf7a54ee35f" providerId="ADAL" clId="{19970B13-E101-4117-9908-6E061F982644}" dt="2022-07-14T08:45:07.043" v="4434" actId="790"/>
          <ac:spMkLst>
            <pc:docMk/>
            <pc:sldMk cId="3250581116" sldId="483"/>
            <ac:spMk id="8376" creationId="{C8999C8B-BF98-418C-8029-363EF0F958E1}"/>
          </ac:spMkLst>
        </pc:spChg>
        <pc:spChg chg="mod">
          <ac:chgData name="Kolakowski, Artur" userId="9c34c8cc-b1df-44f6-bea5-dcf7a54ee35f" providerId="ADAL" clId="{19970B13-E101-4117-9908-6E061F982644}" dt="2022-07-14T08:45:07.043" v="4435" actId="790"/>
          <ac:spMkLst>
            <pc:docMk/>
            <pc:sldMk cId="3250581116" sldId="483"/>
            <ac:spMk id="8377" creationId="{400B4950-2486-4343-8C01-7590384C49EF}"/>
          </ac:spMkLst>
        </pc:spChg>
        <pc:spChg chg="mod">
          <ac:chgData name="Kolakowski, Artur" userId="9c34c8cc-b1df-44f6-bea5-dcf7a54ee35f" providerId="ADAL" clId="{19970B13-E101-4117-9908-6E061F982644}" dt="2022-07-14T08:45:07.051" v="4436" actId="790"/>
          <ac:spMkLst>
            <pc:docMk/>
            <pc:sldMk cId="3250581116" sldId="483"/>
            <ac:spMk id="8378" creationId="{D84ABB47-8D07-4AD2-AC96-51A26B13AC8B}"/>
          </ac:spMkLst>
        </pc:spChg>
        <pc:spChg chg="mod">
          <ac:chgData name="Kolakowski, Artur" userId="9c34c8cc-b1df-44f6-bea5-dcf7a54ee35f" providerId="ADAL" clId="{19970B13-E101-4117-9908-6E061F982644}" dt="2022-07-14T08:45:07.051" v="4437" actId="790"/>
          <ac:spMkLst>
            <pc:docMk/>
            <pc:sldMk cId="3250581116" sldId="483"/>
            <ac:spMk id="8379" creationId="{FD34DA61-2AE6-4973-A2A6-14EE982EE3C9}"/>
          </ac:spMkLst>
        </pc:spChg>
        <pc:spChg chg="mod">
          <ac:chgData name="Kolakowski, Artur" userId="9c34c8cc-b1df-44f6-bea5-dcf7a54ee35f" providerId="ADAL" clId="{19970B13-E101-4117-9908-6E061F982644}" dt="2022-07-14T08:45:07.051" v="4438" actId="790"/>
          <ac:spMkLst>
            <pc:docMk/>
            <pc:sldMk cId="3250581116" sldId="483"/>
            <ac:spMk id="8380" creationId="{F11D12EE-5599-45CA-9769-E127ECEABF0F}"/>
          </ac:spMkLst>
        </pc:spChg>
        <pc:spChg chg="mod">
          <ac:chgData name="Kolakowski, Artur" userId="9c34c8cc-b1df-44f6-bea5-dcf7a54ee35f" providerId="ADAL" clId="{19970B13-E101-4117-9908-6E061F982644}" dt="2022-07-14T08:45:07.053" v="4439" actId="790"/>
          <ac:spMkLst>
            <pc:docMk/>
            <pc:sldMk cId="3250581116" sldId="483"/>
            <ac:spMk id="8381" creationId="{1416F699-8422-45C4-8531-1DEC61D9523C}"/>
          </ac:spMkLst>
        </pc:spChg>
        <pc:spChg chg="mod">
          <ac:chgData name="Kolakowski, Artur" userId="9c34c8cc-b1df-44f6-bea5-dcf7a54ee35f" providerId="ADAL" clId="{19970B13-E101-4117-9908-6E061F982644}" dt="2022-07-14T08:45:07.053" v="4440" actId="790"/>
          <ac:spMkLst>
            <pc:docMk/>
            <pc:sldMk cId="3250581116" sldId="483"/>
            <ac:spMk id="8382" creationId="{2DE94D6E-D614-4927-A959-2FB0293657D6}"/>
          </ac:spMkLst>
        </pc:spChg>
        <pc:spChg chg="mod">
          <ac:chgData name="Kolakowski, Artur" userId="9c34c8cc-b1df-44f6-bea5-dcf7a54ee35f" providerId="ADAL" clId="{19970B13-E101-4117-9908-6E061F982644}" dt="2022-07-14T08:45:07.053" v="4441" actId="790"/>
          <ac:spMkLst>
            <pc:docMk/>
            <pc:sldMk cId="3250581116" sldId="483"/>
            <ac:spMk id="8383" creationId="{70E52AFF-221A-434F-8056-2B592A8A8885}"/>
          </ac:spMkLst>
        </pc:spChg>
        <pc:spChg chg="mod">
          <ac:chgData name="Kolakowski, Artur" userId="9c34c8cc-b1df-44f6-bea5-dcf7a54ee35f" providerId="ADAL" clId="{19970B13-E101-4117-9908-6E061F982644}" dt="2022-07-14T08:45:07.053" v="4442" actId="790"/>
          <ac:spMkLst>
            <pc:docMk/>
            <pc:sldMk cId="3250581116" sldId="483"/>
            <ac:spMk id="8384" creationId="{2FC5C889-92FC-4AFF-B737-025D194103D4}"/>
          </ac:spMkLst>
        </pc:spChg>
        <pc:spChg chg="mod">
          <ac:chgData name="Kolakowski, Artur" userId="9c34c8cc-b1df-44f6-bea5-dcf7a54ee35f" providerId="ADAL" clId="{19970B13-E101-4117-9908-6E061F982644}" dt="2022-07-14T08:45:07.053" v="4443" actId="790"/>
          <ac:spMkLst>
            <pc:docMk/>
            <pc:sldMk cId="3250581116" sldId="483"/>
            <ac:spMk id="8385" creationId="{89DF1823-788C-4944-B9FA-7CE4B16F983A}"/>
          </ac:spMkLst>
        </pc:spChg>
        <pc:spChg chg="mod">
          <ac:chgData name="Kolakowski, Artur" userId="9c34c8cc-b1df-44f6-bea5-dcf7a54ee35f" providerId="ADAL" clId="{19970B13-E101-4117-9908-6E061F982644}" dt="2022-07-14T08:45:07.053" v="4444" actId="790"/>
          <ac:spMkLst>
            <pc:docMk/>
            <pc:sldMk cId="3250581116" sldId="483"/>
            <ac:spMk id="8386" creationId="{EF12FC1D-BF14-458B-9E19-394C2296D471}"/>
          </ac:spMkLst>
        </pc:spChg>
        <pc:spChg chg="mod">
          <ac:chgData name="Kolakowski, Artur" userId="9c34c8cc-b1df-44f6-bea5-dcf7a54ee35f" providerId="ADAL" clId="{19970B13-E101-4117-9908-6E061F982644}" dt="2022-07-14T08:45:07.053" v="4445" actId="790"/>
          <ac:spMkLst>
            <pc:docMk/>
            <pc:sldMk cId="3250581116" sldId="483"/>
            <ac:spMk id="8387" creationId="{D208802F-8E9B-4D63-8C9E-49EF66E2CF62}"/>
          </ac:spMkLst>
        </pc:spChg>
        <pc:spChg chg="mod">
          <ac:chgData name="Kolakowski, Artur" userId="9c34c8cc-b1df-44f6-bea5-dcf7a54ee35f" providerId="ADAL" clId="{19970B13-E101-4117-9908-6E061F982644}" dt="2022-07-14T08:45:07.053" v="4446" actId="790"/>
          <ac:spMkLst>
            <pc:docMk/>
            <pc:sldMk cId="3250581116" sldId="483"/>
            <ac:spMk id="8388" creationId="{31EEDF0B-0194-4754-BFB9-007213044E61}"/>
          </ac:spMkLst>
        </pc:spChg>
        <pc:spChg chg="mod">
          <ac:chgData name="Kolakowski, Artur" userId="9c34c8cc-b1df-44f6-bea5-dcf7a54ee35f" providerId="ADAL" clId="{19970B13-E101-4117-9908-6E061F982644}" dt="2022-07-14T08:45:07.053" v="4447" actId="790"/>
          <ac:spMkLst>
            <pc:docMk/>
            <pc:sldMk cId="3250581116" sldId="483"/>
            <ac:spMk id="8389" creationId="{43806479-B6F0-4F56-858B-03B860DEBE2E}"/>
          </ac:spMkLst>
        </pc:spChg>
        <pc:spChg chg="mod">
          <ac:chgData name="Kolakowski, Artur" userId="9c34c8cc-b1df-44f6-bea5-dcf7a54ee35f" providerId="ADAL" clId="{19970B13-E101-4117-9908-6E061F982644}" dt="2022-07-14T08:45:07.053" v="4448" actId="790"/>
          <ac:spMkLst>
            <pc:docMk/>
            <pc:sldMk cId="3250581116" sldId="483"/>
            <ac:spMk id="8390" creationId="{44CBA3B3-C77F-4185-A01E-88225643134E}"/>
          </ac:spMkLst>
        </pc:spChg>
        <pc:spChg chg="mod">
          <ac:chgData name="Kolakowski, Artur" userId="9c34c8cc-b1df-44f6-bea5-dcf7a54ee35f" providerId="ADAL" clId="{19970B13-E101-4117-9908-6E061F982644}" dt="2022-07-14T08:45:07.053" v="4449" actId="790"/>
          <ac:spMkLst>
            <pc:docMk/>
            <pc:sldMk cId="3250581116" sldId="483"/>
            <ac:spMk id="8391" creationId="{4C36D800-2428-4B0E-AEE0-4FF7F8B8915C}"/>
          </ac:spMkLst>
        </pc:spChg>
        <pc:spChg chg="mod">
          <ac:chgData name="Kolakowski, Artur" userId="9c34c8cc-b1df-44f6-bea5-dcf7a54ee35f" providerId="ADAL" clId="{19970B13-E101-4117-9908-6E061F982644}" dt="2022-07-14T08:45:07.053" v="4450" actId="790"/>
          <ac:spMkLst>
            <pc:docMk/>
            <pc:sldMk cId="3250581116" sldId="483"/>
            <ac:spMk id="8392" creationId="{D4020952-E25E-4993-8419-ACFA2443E6DF}"/>
          </ac:spMkLst>
        </pc:spChg>
        <pc:spChg chg="mod">
          <ac:chgData name="Kolakowski, Artur" userId="9c34c8cc-b1df-44f6-bea5-dcf7a54ee35f" providerId="ADAL" clId="{19970B13-E101-4117-9908-6E061F982644}" dt="2022-07-14T08:45:07.061" v="4451" actId="790"/>
          <ac:spMkLst>
            <pc:docMk/>
            <pc:sldMk cId="3250581116" sldId="483"/>
            <ac:spMk id="8393" creationId="{5BDEC6C8-2F82-41C1-9C35-A3EAE7CD1BC4}"/>
          </ac:spMkLst>
        </pc:spChg>
        <pc:spChg chg="mod">
          <ac:chgData name="Kolakowski, Artur" userId="9c34c8cc-b1df-44f6-bea5-dcf7a54ee35f" providerId="ADAL" clId="{19970B13-E101-4117-9908-6E061F982644}" dt="2022-07-14T08:45:07.061" v="4452" actId="790"/>
          <ac:spMkLst>
            <pc:docMk/>
            <pc:sldMk cId="3250581116" sldId="483"/>
            <ac:spMk id="8394" creationId="{2874F89F-A2E2-4677-B33C-53B3594E0980}"/>
          </ac:spMkLst>
        </pc:spChg>
        <pc:spChg chg="mod">
          <ac:chgData name="Kolakowski, Artur" userId="9c34c8cc-b1df-44f6-bea5-dcf7a54ee35f" providerId="ADAL" clId="{19970B13-E101-4117-9908-6E061F982644}" dt="2022-07-14T08:45:07.063" v="4453" actId="790"/>
          <ac:spMkLst>
            <pc:docMk/>
            <pc:sldMk cId="3250581116" sldId="483"/>
            <ac:spMk id="8395" creationId="{D224C563-4EB2-4D1F-A5A8-6453D69D1320}"/>
          </ac:spMkLst>
        </pc:spChg>
        <pc:spChg chg="mod">
          <ac:chgData name="Kolakowski, Artur" userId="9c34c8cc-b1df-44f6-bea5-dcf7a54ee35f" providerId="ADAL" clId="{19970B13-E101-4117-9908-6E061F982644}" dt="2022-07-14T08:45:07.063" v="4454" actId="790"/>
          <ac:spMkLst>
            <pc:docMk/>
            <pc:sldMk cId="3250581116" sldId="483"/>
            <ac:spMk id="8396" creationId="{A16EAEC1-FC5C-473B-8E7A-460C4525F719}"/>
          </ac:spMkLst>
        </pc:spChg>
        <pc:spChg chg="mod">
          <ac:chgData name="Kolakowski, Artur" userId="9c34c8cc-b1df-44f6-bea5-dcf7a54ee35f" providerId="ADAL" clId="{19970B13-E101-4117-9908-6E061F982644}" dt="2022-07-14T08:45:07.063" v="4455" actId="790"/>
          <ac:spMkLst>
            <pc:docMk/>
            <pc:sldMk cId="3250581116" sldId="483"/>
            <ac:spMk id="8397" creationId="{A23415C3-0C9B-4DEE-AC4C-D9F0ED62F28C}"/>
          </ac:spMkLst>
        </pc:spChg>
        <pc:spChg chg="mod">
          <ac:chgData name="Kolakowski, Artur" userId="9c34c8cc-b1df-44f6-bea5-dcf7a54ee35f" providerId="ADAL" clId="{19970B13-E101-4117-9908-6E061F982644}" dt="2022-07-14T08:45:07.063" v="4456" actId="790"/>
          <ac:spMkLst>
            <pc:docMk/>
            <pc:sldMk cId="3250581116" sldId="483"/>
            <ac:spMk id="8398" creationId="{277C107C-4314-4B61-AAE0-9E5F39A98B7F}"/>
          </ac:spMkLst>
        </pc:spChg>
        <pc:spChg chg="mod">
          <ac:chgData name="Kolakowski, Artur" userId="9c34c8cc-b1df-44f6-bea5-dcf7a54ee35f" providerId="ADAL" clId="{19970B13-E101-4117-9908-6E061F982644}" dt="2022-07-14T08:45:07.063" v="4457" actId="790"/>
          <ac:spMkLst>
            <pc:docMk/>
            <pc:sldMk cId="3250581116" sldId="483"/>
            <ac:spMk id="8399" creationId="{45DE9275-1450-49FB-8FD8-5D5442EA5E33}"/>
          </ac:spMkLst>
        </pc:spChg>
        <pc:spChg chg="mod">
          <ac:chgData name="Kolakowski, Artur" userId="9c34c8cc-b1df-44f6-bea5-dcf7a54ee35f" providerId="ADAL" clId="{19970B13-E101-4117-9908-6E061F982644}" dt="2022-07-14T08:45:07.063" v="4458" actId="790"/>
          <ac:spMkLst>
            <pc:docMk/>
            <pc:sldMk cId="3250581116" sldId="483"/>
            <ac:spMk id="8400" creationId="{4C7FA232-3FE1-467E-A131-5C55CFDBC5D3}"/>
          </ac:spMkLst>
        </pc:spChg>
        <pc:spChg chg="mod">
          <ac:chgData name="Kolakowski, Artur" userId="9c34c8cc-b1df-44f6-bea5-dcf7a54ee35f" providerId="ADAL" clId="{19970B13-E101-4117-9908-6E061F982644}" dt="2022-07-14T08:45:07.063" v="4459" actId="790"/>
          <ac:spMkLst>
            <pc:docMk/>
            <pc:sldMk cId="3250581116" sldId="483"/>
            <ac:spMk id="8401" creationId="{E90BB1A8-45AD-46FD-A135-ABE9B69CC898}"/>
          </ac:spMkLst>
        </pc:spChg>
        <pc:spChg chg="mod">
          <ac:chgData name="Kolakowski, Artur" userId="9c34c8cc-b1df-44f6-bea5-dcf7a54ee35f" providerId="ADAL" clId="{19970B13-E101-4117-9908-6E061F982644}" dt="2022-07-14T08:45:07.063" v="4460" actId="790"/>
          <ac:spMkLst>
            <pc:docMk/>
            <pc:sldMk cId="3250581116" sldId="483"/>
            <ac:spMk id="8402" creationId="{1BF0D32E-DE32-41B1-A098-2C785A685983}"/>
          </ac:spMkLst>
        </pc:spChg>
        <pc:spChg chg="mod">
          <ac:chgData name="Kolakowski, Artur" userId="9c34c8cc-b1df-44f6-bea5-dcf7a54ee35f" providerId="ADAL" clId="{19970B13-E101-4117-9908-6E061F982644}" dt="2022-07-14T08:45:07.063" v="4461" actId="790"/>
          <ac:spMkLst>
            <pc:docMk/>
            <pc:sldMk cId="3250581116" sldId="483"/>
            <ac:spMk id="8403" creationId="{6D3896E3-8350-4E65-B2F4-B35C1E7D5E82}"/>
          </ac:spMkLst>
        </pc:spChg>
        <pc:spChg chg="mod">
          <ac:chgData name="Kolakowski, Artur" userId="9c34c8cc-b1df-44f6-bea5-dcf7a54ee35f" providerId="ADAL" clId="{19970B13-E101-4117-9908-6E061F982644}" dt="2022-07-14T08:45:07.071" v="4462" actId="790"/>
          <ac:spMkLst>
            <pc:docMk/>
            <pc:sldMk cId="3250581116" sldId="483"/>
            <ac:spMk id="8404" creationId="{33BBA4D0-CCAF-400B-A364-8122CFEA90D2}"/>
          </ac:spMkLst>
        </pc:spChg>
        <pc:spChg chg="mod">
          <ac:chgData name="Kolakowski, Artur" userId="9c34c8cc-b1df-44f6-bea5-dcf7a54ee35f" providerId="ADAL" clId="{19970B13-E101-4117-9908-6E061F982644}" dt="2022-07-14T08:45:07.071" v="4463" actId="790"/>
          <ac:spMkLst>
            <pc:docMk/>
            <pc:sldMk cId="3250581116" sldId="483"/>
            <ac:spMk id="8405" creationId="{3E2F4EB2-1A1A-4C1E-856F-D5C561901254}"/>
          </ac:spMkLst>
        </pc:spChg>
        <pc:spChg chg="mod">
          <ac:chgData name="Kolakowski, Artur" userId="9c34c8cc-b1df-44f6-bea5-dcf7a54ee35f" providerId="ADAL" clId="{19970B13-E101-4117-9908-6E061F982644}" dt="2022-07-14T08:45:07.071" v="4464" actId="790"/>
          <ac:spMkLst>
            <pc:docMk/>
            <pc:sldMk cId="3250581116" sldId="483"/>
            <ac:spMk id="8406" creationId="{5D68320E-27A8-4BDB-8BD0-48A270FFCF2A}"/>
          </ac:spMkLst>
        </pc:spChg>
        <pc:spChg chg="mod">
          <ac:chgData name="Kolakowski, Artur" userId="9c34c8cc-b1df-44f6-bea5-dcf7a54ee35f" providerId="ADAL" clId="{19970B13-E101-4117-9908-6E061F982644}" dt="2022-07-14T08:45:07.071" v="4465" actId="790"/>
          <ac:spMkLst>
            <pc:docMk/>
            <pc:sldMk cId="3250581116" sldId="483"/>
            <ac:spMk id="8407" creationId="{183EB39E-C442-4D0F-B9F0-0666F3632139}"/>
          </ac:spMkLst>
        </pc:spChg>
        <pc:spChg chg="mod">
          <ac:chgData name="Kolakowski, Artur" userId="9c34c8cc-b1df-44f6-bea5-dcf7a54ee35f" providerId="ADAL" clId="{19970B13-E101-4117-9908-6E061F982644}" dt="2022-07-14T08:45:07.071" v="4466" actId="790"/>
          <ac:spMkLst>
            <pc:docMk/>
            <pc:sldMk cId="3250581116" sldId="483"/>
            <ac:spMk id="8408" creationId="{B575463A-4F63-4F0F-AE48-6202340890D9}"/>
          </ac:spMkLst>
        </pc:spChg>
        <pc:spChg chg="mod">
          <ac:chgData name="Kolakowski, Artur" userId="9c34c8cc-b1df-44f6-bea5-dcf7a54ee35f" providerId="ADAL" clId="{19970B13-E101-4117-9908-6E061F982644}" dt="2022-07-14T08:45:07.071" v="4467" actId="790"/>
          <ac:spMkLst>
            <pc:docMk/>
            <pc:sldMk cId="3250581116" sldId="483"/>
            <ac:spMk id="8409" creationId="{BBC5AFC7-1E05-4F5E-A671-BAA27414754F}"/>
          </ac:spMkLst>
        </pc:spChg>
        <pc:spChg chg="mod">
          <ac:chgData name="Kolakowski, Artur" userId="9c34c8cc-b1df-44f6-bea5-dcf7a54ee35f" providerId="ADAL" clId="{19970B13-E101-4117-9908-6E061F982644}" dt="2022-07-14T08:45:07.071" v="4468" actId="790"/>
          <ac:spMkLst>
            <pc:docMk/>
            <pc:sldMk cId="3250581116" sldId="483"/>
            <ac:spMk id="8410" creationId="{27C88AB6-D7C3-4BFC-AA54-1E23A2578179}"/>
          </ac:spMkLst>
        </pc:spChg>
        <pc:spChg chg="mod">
          <ac:chgData name="Kolakowski, Artur" userId="9c34c8cc-b1df-44f6-bea5-dcf7a54ee35f" providerId="ADAL" clId="{19970B13-E101-4117-9908-6E061F982644}" dt="2022-07-14T08:45:07.071" v="4469" actId="790"/>
          <ac:spMkLst>
            <pc:docMk/>
            <pc:sldMk cId="3250581116" sldId="483"/>
            <ac:spMk id="8411" creationId="{7A9928BB-A10E-4FBE-8845-E87CC860FA7C}"/>
          </ac:spMkLst>
        </pc:spChg>
        <pc:spChg chg="mod">
          <ac:chgData name="Kolakowski, Artur" userId="9c34c8cc-b1df-44f6-bea5-dcf7a54ee35f" providerId="ADAL" clId="{19970B13-E101-4117-9908-6E061F982644}" dt="2022-07-14T08:45:07.071" v="4470" actId="790"/>
          <ac:spMkLst>
            <pc:docMk/>
            <pc:sldMk cId="3250581116" sldId="483"/>
            <ac:spMk id="8412" creationId="{F52908B2-3CEC-4BF5-B34A-77CB0AF79D0A}"/>
          </ac:spMkLst>
        </pc:spChg>
        <pc:spChg chg="mod">
          <ac:chgData name="Kolakowski, Artur" userId="9c34c8cc-b1df-44f6-bea5-dcf7a54ee35f" providerId="ADAL" clId="{19970B13-E101-4117-9908-6E061F982644}" dt="2022-07-14T08:45:07.071" v="4471" actId="790"/>
          <ac:spMkLst>
            <pc:docMk/>
            <pc:sldMk cId="3250581116" sldId="483"/>
            <ac:spMk id="8413" creationId="{7934FCA4-7FA0-4CAB-A2EE-6B49BACA27C6}"/>
          </ac:spMkLst>
        </pc:spChg>
        <pc:spChg chg="mod">
          <ac:chgData name="Kolakowski, Artur" userId="9c34c8cc-b1df-44f6-bea5-dcf7a54ee35f" providerId="ADAL" clId="{19970B13-E101-4117-9908-6E061F982644}" dt="2022-07-14T08:45:07.071" v="4472" actId="790"/>
          <ac:spMkLst>
            <pc:docMk/>
            <pc:sldMk cId="3250581116" sldId="483"/>
            <ac:spMk id="8414" creationId="{277F7ADE-0825-4488-B8F3-EB46656627F7}"/>
          </ac:spMkLst>
        </pc:spChg>
        <pc:spChg chg="mod">
          <ac:chgData name="Kolakowski, Artur" userId="9c34c8cc-b1df-44f6-bea5-dcf7a54ee35f" providerId="ADAL" clId="{19970B13-E101-4117-9908-6E061F982644}" dt="2022-07-14T08:45:07.071" v="4473" actId="790"/>
          <ac:spMkLst>
            <pc:docMk/>
            <pc:sldMk cId="3250581116" sldId="483"/>
            <ac:spMk id="8415" creationId="{2B097ADA-492E-4DAA-B5FB-78DCC0F0777F}"/>
          </ac:spMkLst>
        </pc:spChg>
        <pc:spChg chg="mod">
          <ac:chgData name="Kolakowski, Artur" userId="9c34c8cc-b1df-44f6-bea5-dcf7a54ee35f" providerId="ADAL" clId="{19970B13-E101-4117-9908-6E061F982644}" dt="2022-07-14T08:45:07.071" v="4474" actId="790"/>
          <ac:spMkLst>
            <pc:docMk/>
            <pc:sldMk cId="3250581116" sldId="483"/>
            <ac:spMk id="8416" creationId="{0601E9E2-1E2A-48BB-9243-9391CE68F69B}"/>
          </ac:spMkLst>
        </pc:spChg>
        <pc:spChg chg="mod">
          <ac:chgData name="Kolakowski, Artur" userId="9c34c8cc-b1df-44f6-bea5-dcf7a54ee35f" providerId="ADAL" clId="{19970B13-E101-4117-9908-6E061F982644}" dt="2022-07-14T08:45:07.071" v="4475" actId="790"/>
          <ac:spMkLst>
            <pc:docMk/>
            <pc:sldMk cId="3250581116" sldId="483"/>
            <ac:spMk id="8417" creationId="{3A49BCB0-8984-450E-906C-89A3B502BA9C}"/>
          </ac:spMkLst>
        </pc:spChg>
        <pc:spChg chg="mod">
          <ac:chgData name="Kolakowski, Artur" userId="9c34c8cc-b1df-44f6-bea5-dcf7a54ee35f" providerId="ADAL" clId="{19970B13-E101-4117-9908-6E061F982644}" dt="2022-07-14T08:45:07.071" v="4476" actId="790"/>
          <ac:spMkLst>
            <pc:docMk/>
            <pc:sldMk cId="3250581116" sldId="483"/>
            <ac:spMk id="8418" creationId="{434AF870-D4BA-425C-86FF-E191A0AFD12A}"/>
          </ac:spMkLst>
        </pc:spChg>
        <pc:spChg chg="mod">
          <ac:chgData name="Kolakowski, Artur" userId="9c34c8cc-b1df-44f6-bea5-dcf7a54ee35f" providerId="ADAL" clId="{19970B13-E101-4117-9908-6E061F982644}" dt="2022-07-14T08:45:07.081" v="4477" actId="790"/>
          <ac:spMkLst>
            <pc:docMk/>
            <pc:sldMk cId="3250581116" sldId="483"/>
            <ac:spMk id="8419" creationId="{10681552-12B3-4A0D-BA27-4AE8137C4E13}"/>
          </ac:spMkLst>
        </pc:spChg>
        <pc:spChg chg="mod">
          <ac:chgData name="Kolakowski, Artur" userId="9c34c8cc-b1df-44f6-bea5-dcf7a54ee35f" providerId="ADAL" clId="{19970B13-E101-4117-9908-6E061F982644}" dt="2022-07-14T08:45:07.081" v="4478" actId="790"/>
          <ac:spMkLst>
            <pc:docMk/>
            <pc:sldMk cId="3250581116" sldId="483"/>
            <ac:spMk id="8420" creationId="{6D4AD227-F149-4ADC-8E7E-BFF215E19CBF}"/>
          </ac:spMkLst>
        </pc:spChg>
        <pc:spChg chg="mod">
          <ac:chgData name="Kolakowski, Artur" userId="9c34c8cc-b1df-44f6-bea5-dcf7a54ee35f" providerId="ADAL" clId="{19970B13-E101-4117-9908-6E061F982644}" dt="2022-07-14T08:45:07.081" v="4479" actId="790"/>
          <ac:spMkLst>
            <pc:docMk/>
            <pc:sldMk cId="3250581116" sldId="483"/>
            <ac:spMk id="8421" creationId="{F3EEF370-2EA7-4FEB-A6B2-8E522FE2C4CD}"/>
          </ac:spMkLst>
        </pc:spChg>
        <pc:spChg chg="mod">
          <ac:chgData name="Kolakowski, Artur" userId="9c34c8cc-b1df-44f6-bea5-dcf7a54ee35f" providerId="ADAL" clId="{19970B13-E101-4117-9908-6E061F982644}" dt="2022-07-14T08:45:07.083" v="4480" actId="790"/>
          <ac:spMkLst>
            <pc:docMk/>
            <pc:sldMk cId="3250581116" sldId="483"/>
            <ac:spMk id="8422" creationId="{A0EEF1B2-2ADC-456A-A187-3D5BDA7B4FA6}"/>
          </ac:spMkLst>
        </pc:spChg>
        <pc:spChg chg="mod">
          <ac:chgData name="Kolakowski, Artur" userId="9c34c8cc-b1df-44f6-bea5-dcf7a54ee35f" providerId="ADAL" clId="{19970B13-E101-4117-9908-6E061F982644}" dt="2022-07-14T08:45:07.083" v="4481" actId="790"/>
          <ac:spMkLst>
            <pc:docMk/>
            <pc:sldMk cId="3250581116" sldId="483"/>
            <ac:spMk id="8423" creationId="{AAADC1DD-E530-472C-9CDC-CE45FF5783AA}"/>
          </ac:spMkLst>
        </pc:spChg>
        <pc:spChg chg="mod">
          <ac:chgData name="Kolakowski, Artur" userId="9c34c8cc-b1df-44f6-bea5-dcf7a54ee35f" providerId="ADAL" clId="{19970B13-E101-4117-9908-6E061F982644}" dt="2022-07-14T08:45:07.083" v="4482" actId="790"/>
          <ac:spMkLst>
            <pc:docMk/>
            <pc:sldMk cId="3250581116" sldId="483"/>
            <ac:spMk id="8424" creationId="{68516681-EB7E-4DDF-B3E5-8E46AC576DF3}"/>
          </ac:spMkLst>
        </pc:spChg>
        <pc:spChg chg="mod">
          <ac:chgData name="Kolakowski, Artur" userId="9c34c8cc-b1df-44f6-bea5-dcf7a54ee35f" providerId="ADAL" clId="{19970B13-E101-4117-9908-6E061F982644}" dt="2022-07-14T08:45:07.083" v="4483" actId="790"/>
          <ac:spMkLst>
            <pc:docMk/>
            <pc:sldMk cId="3250581116" sldId="483"/>
            <ac:spMk id="8425" creationId="{35A2FBE5-05E7-4EFC-A6A3-813E023A093B}"/>
          </ac:spMkLst>
        </pc:spChg>
        <pc:spChg chg="mod">
          <ac:chgData name="Kolakowski, Artur" userId="9c34c8cc-b1df-44f6-bea5-dcf7a54ee35f" providerId="ADAL" clId="{19970B13-E101-4117-9908-6E061F982644}" dt="2022-07-14T08:45:07.083" v="4484" actId="790"/>
          <ac:spMkLst>
            <pc:docMk/>
            <pc:sldMk cId="3250581116" sldId="483"/>
            <ac:spMk id="8426" creationId="{17E94126-7CA5-47EE-8B05-4E64C12A5CCE}"/>
          </ac:spMkLst>
        </pc:spChg>
        <pc:spChg chg="mod">
          <ac:chgData name="Kolakowski, Artur" userId="9c34c8cc-b1df-44f6-bea5-dcf7a54ee35f" providerId="ADAL" clId="{19970B13-E101-4117-9908-6E061F982644}" dt="2022-07-14T08:45:07.083" v="4485" actId="790"/>
          <ac:spMkLst>
            <pc:docMk/>
            <pc:sldMk cId="3250581116" sldId="483"/>
            <ac:spMk id="8427" creationId="{BAC90F73-DFA5-425C-A486-B5F8ECD4F30E}"/>
          </ac:spMkLst>
        </pc:spChg>
        <pc:spChg chg="mod">
          <ac:chgData name="Kolakowski, Artur" userId="9c34c8cc-b1df-44f6-bea5-dcf7a54ee35f" providerId="ADAL" clId="{19970B13-E101-4117-9908-6E061F982644}" dt="2022-07-14T08:45:07.083" v="4486" actId="790"/>
          <ac:spMkLst>
            <pc:docMk/>
            <pc:sldMk cId="3250581116" sldId="483"/>
            <ac:spMk id="8428" creationId="{48461EC3-052F-4CC9-A4C8-391EBDA97FB8}"/>
          </ac:spMkLst>
        </pc:spChg>
        <pc:spChg chg="mod">
          <ac:chgData name="Kolakowski, Artur" userId="9c34c8cc-b1df-44f6-bea5-dcf7a54ee35f" providerId="ADAL" clId="{19970B13-E101-4117-9908-6E061F982644}" dt="2022-07-14T08:45:07.083" v="4487" actId="790"/>
          <ac:spMkLst>
            <pc:docMk/>
            <pc:sldMk cId="3250581116" sldId="483"/>
            <ac:spMk id="8429" creationId="{4B9EFCD6-17A6-4BFA-AEF1-98F74888FDFC}"/>
          </ac:spMkLst>
        </pc:spChg>
        <pc:spChg chg="mod">
          <ac:chgData name="Kolakowski, Artur" userId="9c34c8cc-b1df-44f6-bea5-dcf7a54ee35f" providerId="ADAL" clId="{19970B13-E101-4117-9908-6E061F982644}" dt="2022-07-14T08:45:07.083" v="4488" actId="790"/>
          <ac:spMkLst>
            <pc:docMk/>
            <pc:sldMk cId="3250581116" sldId="483"/>
            <ac:spMk id="8430" creationId="{68D76AFC-FD80-4F5A-A031-A133456018FA}"/>
          </ac:spMkLst>
        </pc:spChg>
        <pc:spChg chg="mod">
          <ac:chgData name="Kolakowski, Artur" userId="9c34c8cc-b1df-44f6-bea5-dcf7a54ee35f" providerId="ADAL" clId="{19970B13-E101-4117-9908-6E061F982644}" dt="2022-07-14T08:45:07.083" v="4489" actId="790"/>
          <ac:spMkLst>
            <pc:docMk/>
            <pc:sldMk cId="3250581116" sldId="483"/>
            <ac:spMk id="8431" creationId="{A3E97C08-4534-48BF-9F44-EAE691ABB4A6}"/>
          </ac:spMkLst>
        </pc:spChg>
        <pc:spChg chg="mod">
          <ac:chgData name="Kolakowski, Artur" userId="9c34c8cc-b1df-44f6-bea5-dcf7a54ee35f" providerId="ADAL" clId="{19970B13-E101-4117-9908-6E061F982644}" dt="2022-07-14T08:45:07.083" v="4490" actId="790"/>
          <ac:spMkLst>
            <pc:docMk/>
            <pc:sldMk cId="3250581116" sldId="483"/>
            <ac:spMk id="8432" creationId="{FC1F804B-62FB-45F1-8960-89ADC56B88D9}"/>
          </ac:spMkLst>
        </pc:spChg>
        <pc:spChg chg="mod">
          <ac:chgData name="Kolakowski, Artur" userId="9c34c8cc-b1df-44f6-bea5-dcf7a54ee35f" providerId="ADAL" clId="{19970B13-E101-4117-9908-6E061F982644}" dt="2022-07-14T08:45:07.083" v="4491" actId="790"/>
          <ac:spMkLst>
            <pc:docMk/>
            <pc:sldMk cId="3250581116" sldId="483"/>
            <ac:spMk id="8433" creationId="{085D487F-46CE-4F1A-99B8-1B7C8751D397}"/>
          </ac:spMkLst>
        </pc:spChg>
        <pc:spChg chg="mod">
          <ac:chgData name="Kolakowski, Artur" userId="9c34c8cc-b1df-44f6-bea5-dcf7a54ee35f" providerId="ADAL" clId="{19970B13-E101-4117-9908-6E061F982644}" dt="2022-07-14T08:45:07.091" v="4492" actId="790"/>
          <ac:spMkLst>
            <pc:docMk/>
            <pc:sldMk cId="3250581116" sldId="483"/>
            <ac:spMk id="8434" creationId="{BD1ED265-12FA-48C7-82D6-2E3B682743D3}"/>
          </ac:spMkLst>
        </pc:spChg>
        <pc:spChg chg="mod">
          <ac:chgData name="Kolakowski, Artur" userId="9c34c8cc-b1df-44f6-bea5-dcf7a54ee35f" providerId="ADAL" clId="{19970B13-E101-4117-9908-6E061F982644}" dt="2022-07-14T08:45:07.091" v="4493" actId="790"/>
          <ac:spMkLst>
            <pc:docMk/>
            <pc:sldMk cId="3250581116" sldId="483"/>
            <ac:spMk id="8435" creationId="{7E595E6F-5578-4298-9D79-022F01FE5642}"/>
          </ac:spMkLst>
        </pc:spChg>
        <pc:spChg chg="mod">
          <ac:chgData name="Kolakowski, Artur" userId="9c34c8cc-b1df-44f6-bea5-dcf7a54ee35f" providerId="ADAL" clId="{19970B13-E101-4117-9908-6E061F982644}" dt="2022-07-14T08:45:07.091" v="4494" actId="790"/>
          <ac:spMkLst>
            <pc:docMk/>
            <pc:sldMk cId="3250581116" sldId="483"/>
            <ac:spMk id="8436" creationId="{4BD0294E-430A-4AD0-805A-794BBEC2F75D}"/>
          </ac:spMkLst>
        </pc:spChg>
        <pc:spChg chg="mod">
          <ac:chgData name="Kolakowski, Artur" userId="9c34c8cc-b1df-44f6-bea5-dcf7a54ee35f" providerId="ADAL" clId="{19970B13-E101-4117-9908-6E061F982644}" dt="2022-07-14T08:45:07.091" v="4495" actId="790"/>
          <ac:spMkLst>
            <pc:docMk/>
            <pc:sldMk cId="3250581116" sldId="483"/>
            <ac:spMk id="8437" creationId="{3D0C8BE5-A3D9-4C4E-AADC-345AB034E0E2}"/>
          </ac:spMkLst>
        </pc:spChg>
        <pc:spChg chg="mod">
          <ac:chgData name="Kolakowski, Artur" userId="9c34c8cc-b1df-44f6-bea5-dcf7a54ee35f" providerId="ADAL" clId="{19970B13-E101-4117-9908-6E061F982644}" dt="2022-07-14T08:45:07.093" v="4496" actId="790"/>
          <ac:spMkLst>
            <pc:docMk/>
            <pc:sldMk cId="3250581116" sldId="483"/>
            <ac:spMk id="8438" creationId="{7D775309-23D5-4B50-A4CC-3D0E80A55F1A}"/>
          </ac:spMkLst>
        </pc:spChg>
        <pc:spChg chg="mod">
          <ac:chgData name="Kolakowski, Artur" userId="9c34c8cc-b1df-44f6-bea5-dcf7a54ee35f" providerId="ADAL" clId="{19970B13-E101-4117-9908-6E061F982644}" dt="2022-07-14T08:45:07.093" v="4497" actId="790"/>
          <ac:spMkLst>
            <pc:docMk/>
            <pc:sldMk cId="3250581116" sldId="483"/>
            <ac:spMk id="8439" creationId="{DE2E5B9B-EA3D-4F34-BE55-FF8EA0BA930F}"/>
          </ac:spMkLst>
        </pc:spChg>
        <pc:spChg chg="mod">
          <ac:chgData name="Kolakowski, Artur" userId="9c34c8cc-b1df-44f6-bea5-dcf7a54ee35f" providerId="ADAL" clId="{19970B13-E101-4117-9908-6E061F982644}" dt="2022-07-14T08:45:07.093" v="4498" actId="790"/>
          <ac:spMkLst>
            <pc:docMk/>
            <pc:sldMk cId="3250581116" sldId="483"/>
            <ac:spMk id="8440" creationId="{32768C9B-E494-41B9-A350-E89D5F04BC49}"/>
          </ac:spMkLst>
        </pc:spChg>
        <pc:spChg chg="mod">
          <ac:chgData name="Kolakowski, Artur" userId="9c34c8cc-b1df-44f6-bea5-dcf7a54ee35f" providerId="ADAL" clId="{19970B13-E101-4117-9908-6E061F982644}" dt="2022-07-14T08:45:07.093" v="4499" actId="790"/>
          <ac:spMkLst>
            <pc:docMk/>
            <pc:sldMk cId="3250581116" sldId="483"/>
            <ac:spMk id="8441" creationId="{C1B1D6F1-B8FD-48BD-ABC7-3EA4E7262A57}"/>
          </ac:spMkLst>
        </pc:spChg>
        <pc:spChg chg="mod">
          <ac:chgData name="Kolakowski, Artur" userId="9c34c8cc-b1df-44f6-bea5-dcf7a54ee35f" providerId="ADAL" clId="{19970B13-E101-4117-9908-6E061F982644}" dt="2022-07-14T08:45:07.093" v="4500" actId="790"/>
          <ac:spMkLst>
            <pc:docMk/>
            <pc:sldMk cId="3250581116" sldId="483"/>
            <ac:spMk id="8442" creationId="{90AC7DDD-055E-4D2A-AA61-BAA3A293D066}"/>
          </ac:spMkLst>
        </pc:spChg>
        <pc:spChg chg="mod">
          <ac:chgData name="Kolakowski, Artur" userId="9c34c8cc-b1df-44f6-bea5-dcf7a54ee35f" providerId="ADAL" clId="{19970B13-E101-4117-9908-6E061F982644}" dt="2022-07-14T08:45:07.093" v="4501" actId="790"/>
          <ac:spMkLst>
            <pc:docMk/>
            <pc:sldMk cId="3250581116" sldId="483"/>
            <ac:spMk id="8443" creationId="{D2D61447-364E-4D18-9D3A-7A91C46953CF}"/>
          </ac:spMkLst>
        </pc:spChg>
        <pc:spChg chg="mod">
          <ac:chgData name="Kolakowski, Artur" userId="9c34c8cc-b1df-44f6-bea5-dcf7a54ee35f" providerId="ADAL" clId="{19970B13-E101-4117-9908-6E061F982644}" dt="2022-07-14T08:45:07.093" v="4502" actId="790"/>
          <ac:spMkLst>
            <pc:docMk/>
            <pc:sldMk cId="3250581116" sldId="483"/>
            <ac:spMk id="8444" creationId="{BC3329C5-9143-4D3A-B284-8A8AC808626C}"/>
          </ac:spMkLst>
        </pc:spChg>
        <pc:spChg chg="mod">
          <ac:chgData name="Kolakowski, Artur" userId="9c34c8cc-b1df-44f6-bea5-dcf7a54ee35f" providerId="ADAL" clId="{19970B13-E101-4117-9908-6E061F982644}" dt="2022-07-14T08:45:07.093" v="4503" actId="790"/>
          <ac:spMkLst>
            <pc:docMk/>
            <pc:sldMk cId="3250581116" sldId="483"/>
            <ac:spMk id="8445" creationId="{B6ACDDD0-F19C-40EC-9706-F24BA789D447}"/>
          </ac:spMkLst>
        </pc:spChg>
        <pc:spChg chg="mod">
          <ac:chgData name="Kolakowski, Artur" userId="9c34c8cc-b1df-44f6-bea5-dcf7a54ee35f" providerId="ADAL" clId="{19970B13-E101-4117-9908-6E061F982644}" dt="2022-07-14T08:45:07.093" v="4504" actId="790"/>
          <ac:spMkLst>
            <pc:docMk/>
            <pc:sldMk cId="3250581116" sldId="483"/>
            <ac:spMk id="8446" creationId="{503DC293-CC5C-4A36-AA29-5313A39DA270}"/>
          </ac:spMkLst>
        </pc:spChg>
        <pc:spChg chg="mod">
          <ac:chgData name="Kolakowski, Artur" userId="9c34c8cc-b1df-44f6-bea5-dcf7a54ee35f" providerId="ADAL" clId="{19970B13-E101-4117-9908-6E061F982644}" dt="2022-07-14T08:45:07.093" v="4505" actId="790"/>
          <ac:spMkLst>
            <pc:docMk/>
            <pc:sldMk cId="3250581116" sldId="483"/>
            <ac:spMk id="8447" creationId="{47808CB6-C21C-4422-A4E5-C725F558F292}"/>
          </ac:spMkLst>
        </pc:spChg>
        <pc:spChg chg="mod">
          <ac:chgData name="Kolakowski, Artur" userId="9c34c8cc-b1df-44f6-bea5-dcf7a54ee35f" providerId="ADAL" clId="{19970B13-E101-4117-9908-6E061F982644}" dt="2022-07-14T08:45:07.093" v="4506" actId="790"/>
          <ac:spMkLst>
            <pc:docMk/>
            <pc:sldMk cId="3250581116" sldId="483"/>
            <ac:spMk id="8448" creationId="{4A40D975-17D2-4580-95D7-D4431D2F54BE}"/>
          </ac:spMkLst>
        </pc:spChg>
        <pc:spChg chg="mod">
          <ac:chgData name="Kolakowski, Artur" userId="9c34c8cc-b1df-44f6-bea5-dcf7a54ee35f" providerId="ADAL" clId="{19970B13-E101-4117-9908-6E061F982644}" dt="2022-07-14T08:45:07.093" v="4507" actId="790"/>
          <ac:spMkLst>
            <pc:docMk/>
            <pc:sldMk cId="3250581116" sldId="483"/>
            <ac:spMk id="8449" creationId="{C438886F-108D-40DC-AB37-9E15C9FCC876}"/>
          </ac:spMkLst>
        </pc:spChg>
        <pc:spChg chg="mod">
          <ac:chgData name="Kolakowski, Artur" userId="9c34c8cc-b1df-44f6-bea5-dcf7a54ee35f" providerId="ADAL" clId="{19970B13-E101-4117-9908-6E061F982644}" dt="2022-07-14T08:45:07.101" v="4508" actId="790"/>
          <ac:spMkLst>
            <pc:docMk/>
            <pc:sldMk cId="3250581116" sldId="483"/>
            <ac:spMk id="8450" creationId="{0468A5BE-FC70-4075-A7F8-2B6FC9993458}"/>
          </ac:spMkLst>
        </pc:spChg>
        <pc:spChg chg="mod">
          <ac:chgData name="Kolakowski, Artur" userId="9c34c8cc-b1df-44f6-bea5-dcf7a54ee35f" providerId="ADAL" clId="{19970B13-E101-4117-9908-6E061F982644}" dt="2022-07-14T08:45:07.101" v="4509" actId="790"/>
          <ac:spMkLst>
            <pc:docMk/>
            <pc:sldMk cId="3250581116" sldId="483"/>
            <ac:spMk id="8451" creationId="{E6F23201-469A-458C-9B61-FA0D15DC3746}"/>
          </ac:spMkLst>
        </pc:spChg>
        <pc:spChg chg="mod">
          <ac:chgData name="Kolakowski, Artur" userId="9c34c8cc-b1df-44f6-bea5-dcf7a54ee35f" providerId="ADAL" clId="{19970B13-E101-4117-9908-6E061F982644}" dt="2022-07-14T08:45:07.103" v="4510" actId="790"/>
          <ac:spMkLst>
            <pc:docMk/>
            <pc:sldMk cId="3250581116" sldId="483"/>
            <ac:spMk id="8452" creationId="{6736C38C-DCAF-4065-9568-36515CA978FD}"/>
          </ac:spMkLst>
        </pc:spChg>
        <pc:spChg chg="mod">
          <ac:chgData name="Kolakowski, Artur" userId="9c34c8cc-b1df-44f6-bea5-dcf7a54ee35f" providerId="ADAL" clId="{19970B13-E101-4117-9908-6E061F982644}" dt="2022-07-14T08:45:07.103" v="4511" actId="790"/>
          <ac:spMkLst>
            <pc:docMk/>
            <pc:sldMk cId="3250581116" sldId="483"/>
            <ac:spMk id="8453" creationId="{44D565A6-1B52-458A-8DFB-FCD08C88AF1B}"/>
          </ac:spMkLst>
        </pc:spChg>
        <pc:spChg chg="mod">
          <ac:chgData name="Kolakowski, Artur" userId="9c34c8cc-b1df-44f6-bea5-dcf7a54ee35f" providerId="ADAL" clId="{19970B13-E101-4117-9908-6E061F982644}" dt="2022-07-14T08:45:07.103" v="4512" actId="790"/>
          <ac:spMkLst>
            <pc:docMk/>
            <pc:sldMk cId="3250581116" sldId="483"/>
            <ac:spMk id="8454" creationId="{2DCED925-7FA3-4EFB-8A7B-DD3B5A89A120}"/>
          </ac:spMkLst>
        </pc:spChg>
        <pc:spChg chg="mod">
          <ac:chgData name="Kolakowski, Artur" userId="9c34c8cc-b1df-44f6-bea5-dcf7a54ee35f" providerId="ADAL" clId="{19970B13-E101-4117-9908-6E061F982644}" dt="2022-07-14T08:45:07.103" v="4513" actId="790"/>
          <ac:spMkLst>
            <pc:docMk/>
            <pc:sldMk cId="3250581116" sldId="483"/>
            <ac:spMk id="8455" creationId="{13C1430A-DC16-416C-99C6-04E6D066A038}"/>
          </ac:spMkLst>
        </pc:spChg>
        <pc:spChg chg="mod">
          <ac:chgData name="Kolakowski, Artur" userId="9c34c8cc-b1df-44f6-bea5-dcf7a54ee35f" providerId="ADAL" clId="{19970B13-E101-4117-9908-6E061F982644}" dt="2022-07-14T08:45:07.103" v="4514" actId="790"/>
          <ac:spMkLst>
            <pc:docMk/>
            <pc:sldMk cId="3250581116" sldId="483"/>
            <ac:spMk id="8456" creationId="{5BF4AFED-4323-490C-B698-6999CC0EE551}"/>
          </ac:spMkLst>
        </pc:spChg>
        <pc:spChg chg="mod">
          <ac:chgData name="Kolakowski, Artur" userId="9c34c8cc-b1df-44f6-bea5-dcf7a54ee35f" providerId="ADAL" clId="{19970B13-E101-4117-9908-6E061F982644}" dt="2022-07-14T08:45:07.103" v="4515" actId="790"/>
          <ac:spMkLst>
            <pc:docMk/>
            <pc:sldMk cId="3250581116" sldId="483"/>
            <ac:spMk id="8457" creationId="{3275B63E-7167-476C-A1A4-C97711239AD8}"/>
          </ac:spMkLst>
        </pc:spChg>
        <pc:spChg chg="mod">
          <ac:chgData name="Kolakowski, Artur" userId="9c34c8cc-b1df-44f6-bea5-dcf7a54ee35f" providerId="ADAL" clId="{19970B13-E101-4117-9908-6E061F982644}" dt="2022-07-14T08:45:07.103" v="4516" actId="790"/>
          <ac:spMkLst>
            <pc:docMk/>
            <pc:sldMk cId="3250581116" sldId="483"/>
            <ac:spMk id="8458" creationId="{6A5467CF-6704-43E8-9025-5062FDFF70F6}"/>
          </ac:spMkLst>
        </pc:spChg>
        <pc:spChg chg="mod">
          <ac:chgData name="Kolakowski, Artur" userId="9c34c8cc-b1df-44f6-bea5-dcf7a54ee35f" providerId="ADAL" clId="{19970B13-E101-4117-9908-6E061F982644}" dt="2022-07-14T08:45:07.103" v="4517" actId="790"/>
          <ac:spMkLst>
            <pc:docMk/>
            <pc:sldMk cId="3250581116" sldId="483"/>
            <ac:spMk id="8459" creationId="{88CFDED2-5748-401A-A004-F53AE6E4EB48}"/>
          </ac:spMkLst>
        </pc:spChg>
        <pc:spChg chg="mod">
          <ac:chgData name="Kolakowski, Artur" userId="9c34c8cc-b1df-44f6-bea5-dcf7a54ee35f" providerId="ADAL" clId="{19970B13-E101-4117-9908-6E061F982644}" dt="2022-07-14T08:45:07.103" v="4518" actId="790"/>
          <ac:spMkLst>
            <pc:docMk/>
            <pc:sldMk cId="3250581116" sldId="483"/>
            <ac:spMk id="8460" creationId="{3F0B3856-7804-4751-B2C8-8ECA4D9BC962}"/>
          </ac:spMkLst>
        </pc:spChg>
        <pc:spChg chg="mod">
          <ac:chgData name="Kolakowski, Artur" userId="9c34c8cc-b1df-44f6-bea5-dcf7a54ee35f" providerId="ADAL" clId="{19970B13-E101-4117-9908-6E061F982644}" dt="2022-07-14T08:45:07.103" v="4519" actId="790"/>
          <ac:spMkLst>
            <pc:docMk/>
            <pc:sldMk cId="3250581116" sldId="483"/>
            <ac:spMk id="8461" creationId="{39144BA4-CFE2-458A-B6B7-F2094D51893F}"/>
          </ac:spMkLst>
        </pc:spChg>
        <pc:spChg chg="mod">
          <ac:chgData name="Kolakowski, Artur" userId="9c34c8cc-b1df-44f6-bea5-dcf7a54ee35f" providerId="ADAL" clId="{19970B13-E101-4117-9908-6E061F982644}" dt="2022-07-14T08:45:07.103" v="4520" actId="790"/>
          <ac:spMkLst>
            <pc:docMk/>
            <pc:sldMk cId="3250581116" sldId="483"/>
            <ac:spMk id="8462" creationId="{9B89B8DF-4F77-4B90-AC70-4DFC2855F289}"/>
          </ac:spMkLst>
        </pc:spChg>
        <pc:spChg chg="mod">
          <ac:chgData name="Kolakowski, Artur" userId="9c34c8cc-b1df-44f6-bea5-dcf7a54ee35f" providerId="ADAL" clId="{19970B13-E101-4117-9908-6E061F982644}" dt="2022-07-14T08:45:07.103" v="4521" actId="790"/>
          <ac:spMkLst>
            <pc:docMk/>
            <pc:sldMk cId="3250581116" sldId="483"/>
            <ac:spMk id="8463" creationId="{6AEB5B42-816A-4ECB-AD98-368F347C4B6D}"/>
          </ac:spMkLst>
        </pc:spChg>
        <pc:spChg chg="mod">
          <ac:chgData name="Kolakowski, Artur" userId="9c34c8cc-b1df-44f6-bea5-dcf7a54ee35f" providerId="ADAL" clId="{19970B13-E101-4117-9908-6E061F982644}" dt="2022-07-14T08:45:07.103" v="4522" actId="790"/>
          <ac:spMkLst>
            <pc:docMk/>
            <pc:sldMk cId="3250581116" sldId="483"/>
            <ac:spMk id="8464" creationId="{AEF7AB26-EBB9-4CE7-A12D-13E19A0BD15C}"/>
          </ac:spMkLst>
        </pc:spChg>
        <pc:spChg chg="mod">
          <ac:chgData name="Kolakowski, Artur" userId="9c34c8cc-b1df-44f6-bea5-dcf7a54ee35f" providerId="ADAL" clId="{19970B13-E101-4117-9908-6E061F982644}" dt="2022-07-14T08:45:07.112" v="4523" actId="790"/>
          <ac:spMkLst>
            <pc:docMk/>
            <pc:sldMk cId="3250581116" sldId="483"/>
            <ac:spMk id="8465" creationId="{57653C18-3F07-474D-B532-CE73C3634DCE}"/>
          </ac:spMkLst>
        </pc:spChg>
        <pc:spChg chg="mod">
          <ac:chgData name="Kolakowski, Artur" userId="9c34c8cc-b1df-44f6-bea5-dcf7a54ee35f" providerId="ADAL" clId="{19970B13-E101-4117-9908-6E061F982644}" dt="2022-07-14T08:45:07.112" v="4524" actId="790"/>
          <ac:spMkLst>
            <pc:docMk/>
            <pc:sldMk cId="3250581116" sldId="483"/>
            <ac:spMk id="8466" creationId="{15E7097A-AA64-4EC1-913B-8339A6B39ABC}"/>
          </ac:spMkLst>
        </pc:spChg>
        <pc:spChg chg="mod">
          <ac:chgData name="Kolakowski, Artur" userId="9c34c8cc-b1df-44f6-bea5-dcf7a54ee35f" providerId="ADAL" clId="{19970B13-E101-4117-9908-6E061F982644}" dt="2022-07-14T08:45:06.911" v="4249" actId="790"/>
          <ac:spMkLst>
            <pc:docMk/>
            <pc:sldMk cId="3250581116" sldId="483"/>
            <ac:spMk id="8467" creationId="{8364F450-EFA4-4014-84FA-145D3417AA52}"/>
          </ac:spMkLst>
        </pc:spChg>
        <pc:spChg chg="mod">
          <ac:chgData name="Kolakowski, Artur" userId="9c34c8cc-b1df-44f6-bea5-dcf7a54ee35f" providerId="ADAL" clId="{19970B13-E101-4117-9908-6E061F982644}" dt="2022-07-14T08:45:06.911" v="4250" actId="790"/>
          <ac:spMkLst>
            <pc:docMk/>
            <pc:sldMk cId="3250581116" sldId="483"/>
            <ac:spMk id="8468" creationId="{1CCAE6E6-18BC-4DA4-ADE5-490BF0258486}"/>
          </ac:spMkLst>
        </pc:spChg>
        <pc:spChg chg="mod">
          <ac:chgData name="Kolakowski, Artur" userId="9c34c8cc-b1df-44f6-bea5-dcf7a54ee35f" providerId="ADAL" clId="{19970B13-E101-4117-9908-6E061F982644}" dt="2022-07-14T08:45:06.919" v="4251" actId="790"/>
          <ac:spMkLst>
            <pc:docMk/>
            <pc:sldMk cId="3250581116" sldId="483"/>
            <ac:spMk id="8469" creationId="{9FD75943-0A53-4EDB-9067-913E381926FB}"/>
          </ac:spMkLst>
        </pc:spChg>
        <pc:spChg chg="mod">
          <ac:chgData name="Kolakowski, Artur" userId="9c34c8cc-b1df-44f6-bea5-dcf7a54ee35f" providerId="ADAL" clId="{19970B13-E101-4117-9908-6E061F982644}" dt="2022-07-14T08:45:06.919" v="4252" actId="790"/>
          <ac:spMkLst>
            <pc:docMk/>
            <pc:sldMk cId="3250581116" sldId="483"/>
            <ac:spMk id="8470" creationId="{776D6C58-4E5D-46E7-9E50-6EB1912931B3}"/>
          </ac:spMkLst>
        </pc:spChg>
        <pc:spChg chg="mod">
          <ac:chgData name="Kolakowski, Artur" userId="9c34c8cc-b1df-44f6-bea5-dcf7a54ee35f" providerId="ADAL" clId="{19970B13-E101-4117-9908-6E061F982644}" dt="2022-07-14T08:45:06.921" v="4253" actId="790"/>
          <ac:spMkLst>
            <pc:docMk/>
            <pc:sldMk cId="3250581116" sldId="483"/>
            <ac:spMk id="8471" creationId="{B0884B0E-C5BD-4F8E-9C2E-07C45DDBFBCE}"/>
          </ac:spMkLst>
        </pc:spChg>
        <pc:spChg chg="mod">
          <ac:chgData name="Kolakowski, Artur" userId="9c34c8cc-b1df-44f6-bea5-dcf7a54ee35f" providerId="ADAL" clId="{19970B13-E101-4117-9908-6E061F982644}" dt="2022-07-14T08:45:06.921" v="4254" actId="790"/>
          <ac:spMkLst>
            <pc:docMk/>
            <pc:sldMk cId="3250581116" sldId="483"/>
            <ac:spMk id="8472" creationId="{72172EC3-3AFF-4908-8EDC-D99EAF2FCEDF}"/>
          </ac:spMkLst>
        </pc:spChg>
        <pc:spChg chg="mod">
          <ac:chgData name="Kolakowski, Artur" userId="9c34c8cc-b1df-44f6-bea5-dcf7a54ee35f" providerId="ADAL" clId="{19970B13-E101-4117-9908-6E061F982644}" dt="2022-07-14T08:45:06.921" v="4255" actId="790"/>
          <ac:spMkLst>
            <pc:docMk/>
            <pc:sldMk cId="3250581116" sldId="483"/>
            <ac:spMk id="8473" creationId="{C55F1E5B-2A96-4D78-974E-DDAFFBA67B17}"/>
          </ac:spMkLst>
        </pc:spChg>
        <pc:spChg chg="mod">
          <ac:chgData name="Kolakowski, Artur" userId="9c34c8cc-b1df-44f6-bea5-dcf7a54ee35f" providerId="ADAL" clId="{19970B13-E101-4117-9908-6E061F982644}" dt="2022-07-14T08:45:06.921" v="4256" actId="790"/>
          <ac:spMkLst>
            <pc:docMk/>
            <pc:sldMk cId="3250581116" sldId="483"/>
            <ac:spMk id="8474" creationId="{01833951-B0CF-4167-B2C6-0B8B1940C589}"/>
          </ac:spMkLst>
        </pc:spChg>
        <pc:spChg chg="mod">
          <ac:chgData name="Kolakowski, Artur" userId="9c34c8cc-b1df-44f6-bea5-dcf7a54ee35f" providerId="ADAL" clId="{19970B13-E101-4117-9908-6E061F982644}" dt="2022-07-14T08:45:06.921" v="4257" actId="790"/>
          <ac:spMkLst>
            <pc:docMk/>
            <pc:sldMk cId="3250581116" sldId="483"/>
            <ac:spMk id="8475" creationId="{44A45D06-DE8E-4B94-8BEB-76C2DB04C1C9}"/>
          </ac:spMkLst>
        </pc:spChg>
        <pc:spChg chg="mod">
          <ac:chgData name="Kolakowski, Artur" userId="9c34c8cc-b1df-44f6-bea5-dcf7a54ee35f" providerId="ADAL" clId="{19970B13-E101-4117-9908-6E061F982644}" dt="2022-07-14T08:45:06.921" v="4258" actId="790"/>
          <ac:spMkLst>
            <pc:docMk/>
            <pc:sldMk cId="3250581116" sldId="483"/>
            <ac:spMk id="8476" creationId="{E11AAF2F-1B6E-462A-B0FD-81877E1E1DAF}"/>
          </ac:spMkLst>
        </pc:spChg>
        <pc:spChg chg="mod">
          <ac:chgData name="Kolakowski, Artur" userId="9c34c8cc-b1df-44f6-bea5-dcf7a54ee35f" providerId="ADAL" clId="{19970B13-E101-4117-9908-6E061F982644}" dt="2022-07-14T08:45:06.921" v="4259" actId="790"/>
          <ac:spMkLst>
            <pc:docMk/>
            <pc:sldMk cId="3250581116" sldId="483"/>
            <ac:spMk id="8477" creationId="{A3B150FC-7F5D-4FFD-8406-BE26EBCC239C}"/>
          </ac:spMkLst>
        </pc:spChg>
        <pc:spChg chg="mod">
          <ac:chgData name="Kolakowski, Artur" userId="9c34c8cc-b1df-44f6-bea5-dcf7a54ee35f" providerId="ADAL" clId="{19970B13-E101-4117-9908-6E061F982644}" dt="2022-07-14T08:45:06.921" v="4260" actId="790"/>
          <ac:spMkLst>
            <pc:docMk/>
            <pc:sldMk cId="3250581116" sldId="483"/>
            <ac:spMk id="8478" creationId="{12E0C6C3-322E-4828-93CC-B391107EDF53}"/>
          </ac:spMkLst>
        </pc:spChg>
        <pc:spChg chg="mod">
          <ac:chgData name="Kolakowski, Artur" userId="9c34c8cc-b1df-44f6-bea5-dcf7a54ee35f" providerId="ADAL" clId="{19970B13-E101-4117-9908-6E061F982644}" dt="2022-07-14T08:45:06.921" v="4261" actId="790"/>
          <ac:spMkLst>
            <pc:docMk/>
            <pc:sldMk cId="3250581116" sldId="483"/>
            <ac:spMk id="8479" creationId="{A470400A-9CDA-4C8D-A61A-0AADFA5724FD}"/>
          </ac:spMkLst>
        </pc:spChg>
        <pc:spChg chg="mod">
          <ac:chgData name="Kolakowski, Artur" userId="9c34c8cc-b1df-44f6-bea5-dcf7a54ee35f" providerId="ADAL" clId="{19970B13-E101-4117-9908-6E061F982644}" dt="2022-07-14T08:45:06.929" v="4262" actId="790"/>
          <ac:spMkLst>
            <pc:docMk/>
            <pc:sldMk cId="3250581116" sldId="483"/>
            <ac:spMk id="8480" creationId="{79688095-6D20-4A0D-80A1-E4C04D7AC2DA}"/>
          </ac:spMkLst>
        </pc:spChg>
        <pc:spChg chg="mod">
          <ac:chgData name="Kolakowski, Artur" userId="9c34c8cc-b1df-44f6-bea5-dcf7a54ee35f" providerId="ADAL" clId="{19970B13-E101-4117-9908-6E061F982644}" dt="2022-07-14T08:45:06.929" v="4263" actId="790"/>
          <ac:spMkLst>
            <pc:docMk/>
            <pc:sldMk cId="3250581116" sldId="483"/>
            <ac:spMk id="8481" creationId="{53863A33-8D57-4612-B7DA-437B67AD83EF}"/>
          </ac:spMkLst>
        </pc:spChg>
        <pc:spChg chg="mod">
          <ac:chgData name="Kolakowski, Artur" userId="9c34c8cc-b1df-44f6-bea5-dcf7a54ee35f" providerId="ADAL" clId="{19970B13-E101-4117-9908-6E061F982644}" dt="2022-07-14T08:45:06.931" v="4264" actId="790"/>
          <ac:spMkLst>
            <pc:docMk/>
            <pc:sldMk cId="3250581116" sldId="483"/>
            <ac:spMk id="8482" creationId="{778B5BE6-620D-4A3F-8D2C-97A6A7D4325E}"/>
          </ac:spMkLst>
        </pc:spChg>
        <pc:spChg chg="mod">
          <ac:chgData name="Kolakowski, Artur" userId="9c34c8cc-b1df-44f6-bea5-dcf7a54ee35f" providerId="ADAL" clId="{19970B13-E101-4117-9908-6E061F982644}" dt="2022-07-14T08:45:06.931" v="4265" actId="790"/>
          <ac:spMkLst>
            <pc:docMk/>
            <pc:sldMk cId="3250581116" sldId="483"/>
            <ac:spMk id="8483" creationId="{9FE667CE-212C-4487-B001-21AE175403BF}"/>
          </ac:spMkLst>
        </pc:spChg>
        <pc:spChg chg="mod">
          <ac:chgData name="Kolakowski, Artur" userId="9c34c8cc-b1df-44f6-bea5-dcf7a54ee35f" providerId="ADAL" clId="{19970B13-E101-4117-9908-6E061F982644}" dt="2022-07-14T08:45:06.931" v="4266" actId="790"/>
          <ac:spMkLst>
            <pc:docMk/>
            <pc:sldMk cId="3250581116" sldId="483"/>
            <ac:spMk id="8484" creationId="{16B54208-D330-4176-A518-EBAE8A14819C}"/>
          </ac:spMkLst>
        </pc:spChg>
        <pc:spChg chg="mod">
          <ac:chgData name="Kolakowski, Artur" userId="9c34c8cc-b1df-44f6-bea5-dcf7a54ee35f" providerId="ADAL" clId="{19970B13-E101-4117-9908-6E061F982644}" dt="2022-07-14T08:45:06.931" v="4267" actId="790"/>
          <ac:spMkLst>
            <pc:docMk/>
            <pc:sldMk cId="3250581116" sldId="483"/>
            <ac:spMk id="8485" creationId="{BB885FD1-0E2C-4A2C-9245-1A1C78B9D9A2}"/>
          </ac:spMkLst>
        </pc:spChg>
        <pc:spChg chg="mod">
          <ac:chgData name="Kolakowski, Artur" userId="9c34c8cc-b1df-44f6-bea5-dcf7a54ee35f" providerId="ADAL" clId="{19970B13-E101-4117-9908-6E061F982644}" dt="2022-07-14T08:45:06.931" v="4268" actId="790"/>
          <ac:spMkLst>
            <pc:docMk/>
            <pc:sldMk cId="3250581116" sldId="483"/>
            <ac:spMk id="8486" creationId="{69ED7FAF-2364-46A7-9882-CE57411C9DEB}"/>
          </ac:spMkLst>
        </pc:spChg>
        <pc:spChg chg="mod">
          <ac:chgData name="Kolakowski, Artur" userId="9c34c8cc-b1df-44f6-bea5-dcf7a54ee35f" providerId="ADAL" clId="{19970B13-E101-4117-9908-6E061F982644}" dt="2022-07-14T08:45:06.931" v="4269" actId="790"/>
          <ac:spMkLst>
            <pc:docMk/>
            <pc:sldMk cId="3250581116" sldId="483"/>
            <ac:spMk id="8487" creationId="{1451168D-2240-4CA0-AC63-2499C4E93B0F}"/>
          </ac:spMkLst>
        </pc:spChg>
        <pc:spChg chg="mod">
          <ac:chgData name="Kolakowski, Artur" userId="9c34c8cc-b1df-44f6-bea5-dcf7a54ee35f" providerId="ADAL" clId="{19970B13-E101-4117-9908-6E061F982644}" dt="2022-07-14T08:45:06.931" v="4270" actId="790"/>
          <ac:spMkLst>
            <pc:docMk/>
            <pc:sldMk cId="3250581116" sldId="483"/>
            <ac:spMk id="8488" creationId="{EDB356A1-E6B6-4F4F-B7B1-266911872882}"/>
          </ac:spMkLst>
        </pc:spChg>
        <pc:spChg chg="mod">
          <ac:chgData name="Kolakowski, Artur" userId="9c34c8cc-b1df-44f6-bea5-dcf7a54ee35f" providerId="ADAL" clId="{19970B13-E101-4117-9908-6E061F982644}" dt="2022-07-14T08:45:06.889" v="4198" actId="790"/>
          <ac:spMkLst>
            <pc:docMk/>
            <pc:sldMk cId="3250581116" sldId="483"/>
            <ac:spMk id="8489" creationId="{3D181D6A-247C-4949-AE80-5343488139C5}"/>
          </ac:spMkLst>
        </pc:spChg>
        <pc:spChg chg="mod">
          <ac:chgData name="Kolakowski, Artur" userId="9c34c8cc-b1df-44f6-bea5-dcf7a54ee35f" providerId="ADAL" clId="{19970B13-E101-4117-9908-6E061F982644}" dt="2022-07-14T08:45:06.889" v="4199" actId="790"/>
          <ac:spMkLst>
            <pc:docMk/>
            <pc:sldMk cId="3250581116" sldId="483"/>
            <ac:spMk id="8490" creationId="{6256BDEF-DA1F-4508-92DE-E05812296592}"/>
          </ac:spMkLst>
        </pc:spChg>
        <pc:spChg chg="mod">
          <ac:chgData name="Kolakowski, Artur" userId="9c34c8cc-b1df-44f6-bea5-dcf7a54ee35f" providerId="ADAL" clId="{19970B13-E101-4117-9908-6E061F982644}" dt="2022-07-14T08:45:06.891" v="4200" actId="790"/>
          <ac:spMkLst>
            <pc:docMk/>
            <pc:sldMk cId="3250581116" sldId="483"/>
            <ac:spMk id="8491" creationId="{DFF4D0E8-2BAA-409F-8D5B-61EADFA19F95}"/>
          </ac:spMkLst>
        </pc:spChg>
        <pc:spChg chg="mod">
          <ac:chgData name="Kolakowski, Artur" userId="9c34c8cc-b1df-44f6-bea5-dcf7a54ee35f" providerId="ADAL" clId="{19970B13-E101-4117-9908-6E061F982644}" dt="2022-07-14T08:45:06.891" v="4201" actId="790"/>
          <ac:spMkLst>
            <pc:docMk/>
            <pc:sldMk cId="3250581116" sldId="483"/>
            <ac:spMk id="8492" creationId="{39117C68-DC68-4DB7-A8E8-453A284E336C}"/>
          </ac:spMkLst>
        </pc:spChg>
        <pc:spChg chg="mod">
          <ac:chgData name="Kolakowski, Artur" userId="9c34c8cc-b1df-44f6-bea5-dcf7a54ee35f" providerId="ADAL" clId="{19970B13-E101-4117-9908-6E061F982644}" dt="2022-07-14T08:45:06.891" v="4202" actId="790"/>
          <ac:spMkLst>
            <pc:docMk/>
            <pc:sldMk cId="3250581116" sldId="483"/>
            <ac:spMk id="8493" creationId="{5F7087E3-7647-4361-BAF5-5BF7110D2AA3}"/>
          </ac:spMkLst>
        </pc:spChg>
        <pc:spChg chg="mod">
          <ac:chgData name="Kolakowski, Artur" userId="9c34c8cc-b1df-44f6-bea5-dcf7a54ee35f" providerId="ADAL" clId="{19970B13-E101-4117-9908-6E061F982644}" dt="2022-07-14T08:45:06.891" v="4203" actId="790"/>
          <ac:spMkLst>
            <pc:docMk/>
            <pc:sldMk cId="3250581116" sldId="483"/>
            <ac:spMk id="8494" creationId="{BF532479-E633-4B7B-A98E-CF891DD3B90C}"/>
          </ac:spMkLst>
        </pc:spChg>
        <pc:spChg chg="mod">
          <ac:chgData name="Kolakowski, Artur" userId="9c34c8cc-b1df-44f6-bea5-dcf7a54ee35f" providerId="ADAL" clId="{19970B13-E101-4117-9908-6E061F982644}" dt="2022-07-14T08:45:06.891" v="4204" actId="790"/>
          <ac:spMkLst>
            <pc:docMk/>
            <pc:sldMk cId="3250581116" sldId="483"/>
            <ac:spMk id="8495" creationId="{38AE17E5-6F3A-4942-B76A-DC565AAC1373}"/>
          </ac:spMkLst>
        </pc:spChg>
        <pc:spChg chg="mod">
          <ac:chgData name="Kolakowski, Artur" userId="9c34c8cc-b1df-44f6-bea5-dcf7a54ee35f" providerId="ADAL" clId="{19970B13-E101-4117-9908-6E061F982644}" dt="2022-07-14T08:45:06.891" v="4205" actId="790"/>
          <ac:spMkLst>
            <pc:docMk/>
            <pc:sldMk cId="3250581116" sldId="483"/>
            <ac:spMk id="8496" creationId="{6E6F4642-0E74-424F-8233-A7359ADC8695}"/>
          </ac:spMkLst>
        </pc:spChg>
        <pc:spChg chg="mod">
          <ac:chgData name="Kolakowski, Artur" userId="9c34c8cc-b1df-44f6-bea5-dcf7a54ee35f" providerId="ADAL" clId="{19970B13-E101-4117-9908-6E061F982644}" dt="2022-07-14T08:45:06.891" v="4206" actId="790"/>
          <ac:spMkLst>
            <pc:docMk/>
            <pc:sldMk cId="3250581116" sldId="483"/>
            <ac:spMk id="8497" creationId="{939289D0-BC11-453B-A827-811B6FB30911}"/>
          </ac:spMkLst>
        </pc:spChg>
        <pc:spChg chg="mod">
          <ac:chgData name="Kolakowski, Artur" userId="9c34c8cc-b1df-44f6-bea5-dcf7a54ee35f" providerId="ADAL" clId="{19970B13-E101-4117-9908-6E061F982644}" dt="2022-07-14T08:45:06.891" v="4207" actId="790"/>
          <ac:spMkLst>
            <pc:docMk/>
            <pc:sldMk cId="3250581116" sldId="483"/>
            <ac:spMk id="8498" creationId="{82660EF8-7186-4621-B1E7-E7881AE32199}"/>
          </ac:spMkLst>
        </pc:spChg>
        <pc:spChg chg="mod">
          <ac:chgData name="Kolakowski, Artur" userId="9c34c8cc-b1df-44f6-bea5-dcf7a54ee35f" providerId="ADAL" clId="{19970B13-E101-4117-9908-6E061F982644}" dt="2022-07-14T08:45:06.891" v="4208" actId="790"/>
          <ac:spMkLst>
            <pc:docMk/>
            <pc:sldMk cId="3250581116" sldId="483"/>
            <ac:spMk id="8499" creationId="{2D23425D-E997-42ED-B41C-7598026B660D}"/>
          </ac:spMkLst>
        </pc:spChg>
        <pc:spChg chg="mod">
          <ac:chgData name="Kolakowski, Artur" userId="9c34c8cc-b1df-44f6-bea5-dcf7a54ee35f" providerId="ADAL" clId="{19970B13-E101-4117-9908-6E061F982644}" dt="2022-07-14T08:45:06.891" v="4209" actId="790"/>
          <ac:spMkLst>
            <pc:docMk/>
            <pc:sldMk cId="3250581116" sldId="483"/>
            <ac:spMk id="8500" creationId="{D7F13894-051B-483C-90E9-639400352368}"/>
          </ac:spMkLst>
        </pc:spChg>
        <pc:spChg chg="mod">
          <ac:chgData name="Kolakowski, Artur" userId="9c34c8cc-b1df-44f6-bea5-dcf7a54ee35f" providerId="ADAL" clId="{19970B13-E101-4117-9908-6E061F982644}" dt="2022-07-14T08:45:06.891" v="4210" actId="790"/>
          <ac:spMkLst>
            <pc:docMk/>
            <pc:sldMk cId="3250581116" sldId="483"/>
            <ac:spMk id="8501" creationId="{8E1349BE-EC15-48B8-87FD-83F54D7DFE7D}"/>
          </ac:spMkLst>
        </pc:spChg>
        <pc:spChg chg="mod">
          <ac:chgData name="Kolakowski, Artur" userId="9c34c8cc-b1df-44f6-bea5-dcf7a54ee35f" providerId="ADAL" clId="{19970B13-E101-4117-9908-6E061F982644}" dt="2022-07-14T08:45:06.891" v="4211" actId="790"/>
          <ac:spMkLst>
            <pc:docMk/>
            <pc:sldMk cId="3250581116" sldId="483"/>
            <ac:spMk id="8502" creationId="{1319D08E-F05F-4662-B4E6-D4EE2EDA7558}"/>
          </ac:spMkLst>
        </pc:spChg>
        <pc:spChg chg="mod">
          <ac:chgData name="Kolakowski, Artur" userId="9c34c8cc-b1df-44f6-bea5-dcf7a54ee35f" providerId="ADAL" clId="{19970B13-E101-4117-9908-6E061F982644}" dt="2022-07-14T08:45:06.891" v="4212" actId="790"/>
          <ac:spMkLst>
            <pc:docMk/>
            <pc:sldMk cId="3250581116" sldId="483"/>
            <ac:spMk id="8503" creationId="{096271ED-86E9-43B3-86B9-1CE8D64052E3}"/>
          </ac:spMkLst>
        </pc:spChg>
        <pc:spChg chg="mod">
          <ac:chgData name="Kolakowski, Artur" userId="9c34c8cc-b1df-44f6-bea5-dcf7a54ee35f" providerId="ADAL" clId="{19970B13-E101-4117-9908-6E061F982644}" dt="2022-07-14T08:45:06.891" v="4213" actId="790"/>
          <ac:spMkLst>
            <pc:docMk/>
            <pc:sldMk cId="3250581116" sldId="483"/>
            <ac:spMk id="8504" creationId="{19994B27-0DB0-44B0-969B-268CF6795FD5}"/>
          </ac:spMkLst>
        </pc:spChg>
        <pc:spChg chg="mod">
          <ac:chgData name="Kolakowski, Artur" userId="9c34c8cc-b1df-44f6-bea5-dcf7a54ee35f" providerId="ADAL" clId="{19970B13-E101-4117-9908-6E061F982644}" dt="2022-07-14T08:45:06.899" v="4214" actId="790"/>
          <ac:spMkLst>
            <pc:docMk/>
            <pc:sldMk cId="3250581116" sldId="483"/>
            <ac:spMk id="8505" creationId="{0C60ACE5-B2F3-4324-96A4-FDF0991D6E49}"/>
          </ac:spMkLst>
        </pc:spChg>
        <pc:spChg chg="mod">
          <ac:chgData name="Kolakowski, Artur" userId="9c34c8cc-b1df-44f6-bea5-dcf7a54ee35f" providerId="ADAL" clId="{19970B13-E101-4117-9908-6E061F982644}" dt="2022-07-14T08:45:06.899" v="4215" actId="790"/>
          <ac:spMkLst>
            <pc:docMk/>
            <pc:sldMk cId="3250581116" sldId="483"/>
            <ac:spMk id="8506" creationId="{2897E87A-41D2-491E-A9AB-87872722173E}"/>
          </ac:spMkLst>
        </pc:spChg>
        <pc:spChg chg="mod">
          <ac:chgData name="Kolakowski, Artur" userId="9c34c8cc-b1df-44f6-bea5-dcf7a54ee35f" providerId="ADAL" clId="{19970B13-E101-4117-9908-6E061F982644}" dt="2022-07-14T08:45:06.899" v="4216" actId="790"/>
          <ac:spMkLst>
            <pc:docMk/>
            <pc:sldMk cId="3250581116" sldId="483"/>
            <ac:spMk id="8507" creationId="{87C91806-4E5C-48A0-93DF-C5D86B3AD6B5}"/>
          </ac:spMkLst>
        </pc:spChg>
        <pc:spChg chg="mod">
          <ac:chgData name="Kolakowski, Artur" userId="9c34c8cc-b1df-44f6-bea5-dcf7a54ee35f" providerId="ADAL" clId="{19970B13-E101-4117-9908-6E061F982644}" dt="2022-07-14T08:45:06.899" v="4217" actId="790"/>
          <ac:spMkLst>
            <pc:docMk/>
            <pc:sldMk cId="3250581116" sldId="483"/>
            <ac:spMk id="8508" creationId="{74473615-C832-4E6C-8919-18A5BCD29B6B}"/>
          </ac:spMkLst>
        </pc:spChg>
        <pc:spChg chg="mod">
          <ac:chgData name="Kolakowski, Artur" userId="9c34c8cc-b1df-44f6-bea5-dcf7a54ee35f" providerId="ADAL" clId="{19970B13-E101-4117-9908-6E061F982644}" dt="2022-07-14T08:45:06.901" v="4218" actId="790"/>
          <ac:spMkLst>
            <pc:docMk/>
            <pc:sldMk cId="3250581116" sldId="483"/>
            <ac:spMk id="8509" creationId="{AA7B7BF8-1078-4DDF-A409-582C04917FF1}"/>
          </ac:spMkLst>
        </pc:spChg>
        <pc:spChg chg="mod">
          <ac:chgData name="Kolakowski, Artur" userId="9c34c8cc-b1df-44f6-bea5-dcf7a54ee35f" providerId="ADAL" clId="{19970B13-E101-4117-9908-6E061F982644}" dt="2022-07-14T08:45:06.901" v="4219" actId="790"/>
          <ac:spMkLst>
            <pc:docMk/>
            <pc:sldMk cId="3250581116" sldId="483"/>
            <ac:spMk id="8510" creationId="{4DD49D6B-321A-402A-A63D-1253CE463B3B}"/>
          </ac:spMkLst>
        </pc:spChg>
        <pc:spChg chg="mod">
          <ac:chgData name="Kolakowski, Artur" userId="9c34c8cc-b1df-44f6-bea5-dcf7a54ee35f" providerId="ADAL" clId="{19970B13-E101-4117-9908-6E061F982644}" dt="2022-07-14T08:45:06.901" v="4220" actId="790"/>
          <ac:spMkLst>
            <pc:docMk/>
            <pc:sldMk cId="3250581116" sldId="483"/>
            <ac:spMk id="8511" creationId="{2382515F-B41D-48E7-BEDA-800ABA8081A2}"/>
          </ac:spMkLst>
        </pc:spChg>
        <pc:spChg chg="mod">
          <ac:chgData name="Kolakowski, Artur" userId="9c34c8cc-b1df-44f6-bea5-dcf7a54ee35f" providerId="ADAL" clId="{19970B13-E101-4117-9908-6E061F982644}" dt="2022-07-14T08:45:06.901" v="4221" actId="790"/>
          <ac:spMkLst>
            <pc:docMk/>
            <pc:sldMk cId="3250581116" sldId="483"/>
            <ac:spMk id="8512" creationId="{E2308FA9-D020-4F98-9E26-E62A0B069F08}"/>
          </ac:spMkLst>
        </pc:spChg>
        <pc:spChg chg="mod">
          <ac:chgData name="Kolakowski, Artur" userId="9c34c8cc-b1df-44f6-bea5-dcf7a54ee35f" providerId="ADAL" clId="{19970B13-E101-4117-9908-6E061F982644}" dt="2022-07-14T08:45:06.901" v="4222" actId="790"/>
          <ac:spMkLst>
            <pc:docMk/>
            <pc:sldMk cId="3250581116" sldId="483"/>
            <ac:spMk id="8513" creationId="{0DD04A32-3443-41C8-BBDA-0492F79E93B8}"/>
          </ac:spMkLst>
        </pc:spChg>
        <pc:spChg chg="mod">
          <ac:chgData name="Kolakowski, Artur" userId="9c34c8cc-b1df-44f6-bea5-dcf7a54ee35f" providerId="ADAL" clId="{19970B13-E101-4117-9908-6E061F982644}" dt="2022-07-14T08:45:06.901" v="4223" actId="790"/>
          <ac:spMkLst>
            <pc:docMk/>
            <pc:sldMk cId="3250581116" sldId="483"/>
            <ac:spMk id="8514" creationId="{C21DA436-3C82-43EF-951C-5962AC66CFA3}"/>
          </ac:spMkLst>
        </pc:spChg>
        <pc:spChg chg="mod">
          <ac:chgData name="Kolakowski, Artur" userId="9c34c8cc-b1df-44f6-bea5-dcf7a54ee35f" providerId="ADAL" clId="{19970B13-E101-4117-9908-6E061F982644}" dt="2022-07-14T08:45:06.901" v="4224" actId="790"/>
          <ac:spMkLst>
            <pc:docMk/>
            <pc:sldMk cId="3250581116" sldId="483"/>
            <ac:spMk id="8515" creationId="{F09176A1-BC4A-44F6-B55D-7CFBD273E86D}"/>
          </ac:spMkLst>
        </pc:spChg>
        <pc:spChg chg="mod">
          <ac:chgData name="Kolakowski, Artur" userId="9c34c8cc-b1df-44f6-bea5-dcf7a54ee35f" providerId="ADAL" clId="{19970B13-E101-4117-9908-6E061F982644}" dt="2022-07-14T08:45:06.901" v="4225" actId="790"/>
          <ac:spMkLst>
            <pc:docMk/>
            <pc:sldMk cId="3250581116" sldId="483"/>
            <ac:spMk id="8516" creationId="{6345C15D-E720-4602-B9BF-8E22DCBD04BA}"/>
          </ac:spMkLst>
        </pc:spChg>
        <pc:spChg chg="mod">
          <ac:chgData name="Kolakowski, Artur" userId="9c34c8cc-b1df-44f6-bea5-dcf7a54ee35f" providerId="ADAL" clId="{19970B13-E101-4117-9908-6E061F982644}" dt="2022-07-14T08:45:06.901" v="4226" actId="790"/>
          <ac:spMkLst>
            <pc:docMk/>
            <pc:sldMk cId="3250581116" sldId="483"/>
            <ac:spMk id="8517" creationId="{0AF7950D-EB81-424E-A4F5-31ED3A565DA8}"/>
          </ac:spMkLst>
        </pc:spChg>
        <pc:spChg chg="mod">
          <ac:chgData name="Kolakowski, Artur" userId="9c34c8cc-b1df-44f6-bea5-dcf7a54ee35f" providerId="ADAL" clId="{19970B13-E101-4117-9908-6E061F982644}" dt="2022-07-14T08:45:06.901" v="4227" actId="790"/>
          <ac:spMkLst>
            <pc:docMk/>
            <pc:sldMk cId="3250581116" sldId="483"/>
            <ac:spMk id="8518" creationId="{BBF7F8C7-4591-402A-89C9-D685BEF443A4}"/>
          </ac:spMkLst>
        </pc:spChg>
        <pc:spChg chg="mod">
          <ac:chgData name="Kolakowski, Artur" userId="9c34c8cc-b1df-44f6-bea5-dcf7a54ee35f" providerId="ADAL" clId="{19970B13-E101-4117-9908-6E061F982644}" dt="2022-07-14T08:45:06.901" v="4228" actId="790"/>
          <ac:spMkLst>
            <pc:docMk/>
            <pc:sldMk cId="3250581116" sldId="483"/>
            <ac:spMk id="8519" creationId="{E59DF8CC-A1C5-46C7-94C1-48392675D543}"/>
          </ac:spMkLst>
        </pc:spChg>
        <pc:spChg chg="mod">
          <ac:chgData name="Kolakowski, Artur" userId="9c34c8cc-b1df-44f6-bea5-dcf7a54ee35f" providerId="ADAL" clId="{19970B13-E101-4117-9908-6E061F982644}" dt="2022-07-14T08:45:06.901" v="4229" actId="790"/>
          <ac:spMkLst>
            <pc:docMk/>
            <pc:sldMk cId="3250581116" sldId="483"/>
            <ac:spMk id="8520" creationId="{0CF36A9B-5050-41A0-91EE-D98275CB2502}"/>
          </ac:spMkLst>
        </pc:spChg>
        <pc:spChg chg="mod">
          <ac:chgData name="Kolakowski, Artur" userId="9c34c8cc-b1df-44f6-bea5-dcf7a54ee35f" providerId="ADAL" clId="{19970B13-E101-4117-9908-6E061F982644}" dt="2022-07-14T08:45:06.901" v="4230" actId="790"/>
          <ac:spMkLst>
            <pc:docMk/>
            <pc:sldMk cId="3250581116" sldId="483"/>
            <ac:spMk id="8521" creationId="{1C206A56-0ECF-41D6-B836-308961BD9441}"/>
          </ac:spMkLst>
        </pc:spChg>
        <pc:spChg chg="mod">
          <ac:chgData name="Kolakowski, Artur" userId="9c34c8cc-b1df-44f6-bea5-dcf7a54ee35f" providerId="ADAL" clId="{19970B13-E101-4117-9908-6E061F982644}" dt="2022-07-14T08:45:06.901" v="4231" actId="790"/>
          <ac:spMkLst>
            <pc:docMk/>
            <pc:sldMk cId="3250581116" sldId="483"/>
            <ac:spMk id="8522" creationId="{5C29C0CB-F45A-473A-A176-164AEBE7D68B}"/>
          </ac:spMkLst>
        </pc:spChg>
        <pc:spChg chg="mod">
          <ac:chgData name="Kolakowski, Artur" userId="9c34c8cc-b1df-44f6-bea5-dcf7a54ee35f" providerId="ADAL" clId="{19970B13-E101-4117-9908-6E061F982644}" dt="2022-07-14T08:45:06.901" v="4232" actId="790"/>
          <ac:spMkLst>
            <pc:docMk/>
            <pc:sldMk cId="3250581116" sldId="483"/>
            <ac:spMk id="8523" creationId="{E196B9C3-AFBA-4099-A546-099BC591144E}"/>
          </ac:spMkLst>
        </pc:spChg>
        <pc:spChg chg="mod">
          <ac:chgData name="Kolakowski, Artur" userId="9c34c8cc-b1df-44f6-bea5-dcf7a54ee35f" providerId="ADAL" clId="{19970B13-E101-4117-9908-6E061F982644}" dt="2022-07-14T08:45:06.909" v="4233" actId="790"/>
          <ac:spMkLst>
            <pc:docMk/>
            <pc:sldMk cId="3250581116" sldId="483"/>
            <ac:spMk id="8524" creationId="{396E61BE-B80D-4318-8613-555B1239C6D4}"/>
          </ac:spMkLst>
        </pc:spChg>
        <pc:spChg chg="mod">
          <ac:chgData name="Kolakowski, Artur" userId="9c34c8cc-b1df-44f6-bea5-dcf7a54ee35f" providerId="ADAL" clId="{19970B13-E101-4117-9908-6E061F982644}" dt="2022-07-14T08:45:06.909" v="4234" actId="790"/>
          <ac:spMkLst>
            <pc:docMk/>
            <pc:sldMk cId="3250581116" sldId="483"/>
            <ac:spMk id="8525" creationId="{D9C618CA-ED7E-4144-94DD-B5E897B987AA}"/>
          </ac:spMkLst>
        </pc:spChg>
        <pc:spChg chg="mod">
          <ac:chgData name="Kolakowski, Artur" userId="9c34c8cc-b1df-44f6-bea5-dcf7a54ee35f" providerId="ADAL" clId="{19970B13-E101-4117-9908-6E061F982644}" dt="2022-07-14T08:45:06.909" v="4235" actId="790"/>
          <ac:spMkLst>
            <pc:docMk/>
            <pc:sldMk cId="3250581116" sldId="483"/>
            <ac:spMk id="8526" creationId="{17CEC4A5-7E7A-46EB-9D25-0343B608F063}"/>
          </ac:spMkLst>
        </pc:spChg>
        <pc:spChg chg="mod">
          <ac:chgData name="Kolakowski, Artur" userId="9c34c8cc-b1df-44f6-bea5-dcf7a54ee35f" providerId="ADAL" clId="{19970B13-E101-4117-9908-6E061F982644}" dt="2022-07-14T08:45:06.911" v="4236" actId="790"/>
          <ac:spMkLst>
            <pc:docMk/>
            <pc:sldMk cId="3250581116" sldId="483"/>
            <ac:spMk id="8527" creationId="{D88CD0E4-D384-4BFD-AB1A-1A74C113FFB4}"/>
          </ac:spMkLst>
        </pc:spChg>
        <pc:spChg chg="mod">
          <ac:chgData name="Kolakowski, Artur" userId="9c34c8cc-b1df-44f6-bea5-dcf7a54ee35f" providerId="ADAL" clId="{19970B13-E101-4117-9908-6E061F982644}" dt="2022-07-14T08:45:06.911" v="4237" actId="790"/>
          <ac:spMkLst>
            <pc:docMk/>
            <pc:sldMk cId="3250581116" sldId="483"/>
            <ac:spMk id="8528" creationId="{967F0ACC-7735-4BA1-BB2E-A74FF5DE7F52}"/>
          </ac:spMkLst>
        </pc:spChg>
        <pc:spChg chg="mod">
          <ac:chgData name="Kolakowski, Artur" userId="9c34c8cc-b1df-44f6-bea5-dcf7a54ee35f" providerId="ADAL" clId="{19970B13-E101-4117-9908-6E061F982644}" dt="2022-07-14T08:45:06.911" v="4238" actId="790"/>
          <ac:spMkLst>
            <pc:docMk/>
            <pc:sldMk cId="3250581116" sldId="483"/>
            <ac:spMk id="8529" creationId="{101203BB-E731-44ED-8A87-6479343DF9B2}"/>
          </ac:spMkLst>
        </pc:spChg>
        <pc:spChg chg="mod">
          <ac:chgData name="Kolakowski, Artur" userId="9c34c8cc-b1df-44f6-bea5-dcf7a54ee35f" providerId="ADAL" clId="{19970B13-E101-4117-9908-6E061F982644}" dt="2022-07-14T08:45:06.911" v="4239" actId="790"/>
          <ac:spMkLst>
            <pc:docMk/>
            <pc:sldMk cId="3250581116" sldId="483"/>
            <ac:spMk id="8530" creationId="{1A727FD3-3BD9-4F0D-82A8-1CB7D1D839B2}"/>
          </ac:spMkLst>
        </pc:spChg>
        <pc:spChg chg="mod">
          <ac:chgData name="Kolakowski, Artur" userId="9c34c8cc-b1df-44f6-bea5-dcf7a54ee35f" providerId="ADAL" clId="{19970B13-E101-4117-9908-6E061F982644}" dt="2022-07-14T08:45:06.911" v="4240" actId="790"/>
          <ac:spMkLst>
            <pc:docMk/>
            <pc:sldMk cId="3250581116" sldId="483"/>
            <ac:spMk id="8531" creationId="{B921F33E-3B06-47AE-9061-893AE0769FD1}"/>
          </ac:spMkLst>
        </pc:spChg>
        <pc:spChg chg="mod">
          <ac:chgData name="Kolakowski, Artur" userId="9c34c8cc-b1df-44f6-bea5-dcf7a54ee35f" providerId="ADAL" clId="{19970B13-E101-4117-9908-6E061F982644}" dt="2022-07-14T08:45:06.911" v="4241" actId="790"/>
          <ac:spMkLst>
            <pc:docMk/>
            <pc:sldMk cId="3250581116" sldId="483"/>
            <ac:spMk id="8532" creationId="{F0F3D5AE-FB22-4593-B353-67397784CE75}"/>
          </ac:spMkLst>
        </pc:spChg>
        <pc:spChg chg="mod">
          <ac:chgData name="Kolakowski, Artur" userId="9c34c8cc-b1df-44f6-bea5-dcf7a54ee35f" providerId="ADAL" clId="{19970B13-E101-4117-9908-6E061F982644}" dt="2022-07-14T08:45:06.911" v="4242" actId="790"/>
          <ac:spMkLst>
            <pc:docMk/>
            <pc:sldMk cId="3250581116" sldId="483"/>
            <ac:spMk id="8533" creationId="{2806CCEE-A562-41A1-9B5E-885ED25439DA}"/>
          </ac:spMkLst>
        </pc:spChg>
        <pc:spChg chg="mod">
          <ac:chgData name="Kolakowski, Artur" userId="9c34c8cc-b1df-44f6-bea5-dcf7a54ee35f" providerId="ADAL" clId="{19970B13-E101-4117-9908-6E061F982644}" dt="2022-07-14T08:45:06.911" v="4243" actId="790"/>
          <ac:spMkLst>
            <pc:docMk/>
            <pc:sldMk cId="3250581116" sldId="483"/>
            <ac:spMk id="8534" creationId="{CB79C471-9D89-4C04-9410-E87F6A5ED8D5}"/>
          </ac:spMkLst>
        </pc:spChg>
        <pc:spChg chg="mod">
          <ac:chgData name="Kolakowski, Artur" userId="9c34c8cc-b1df-44f6-bea5-dcf7a54ee35f" providerId="ADAL" clId="{19970B13-E101-4117-9908-6E061F982644}" dt="2022-07-14T08:45:06.911" v="4244" actId="790"/>
          <ac:spMkLst>
            <pc:docMk/>
            <pc:sldMk cId="3250581116" sldId="483"/>
            <ac:spMk id="8535" creationId="{A32FB5A6-4852-419C-9348-099E84B860D3}"/>
          </ac:spMkLst>
        </pc:spChg>
        <pc:spChg chg="mod">
          <ac:chgData name="Kolakowski, Artur" userId="9c34c8cc-b1df-44f6-bea5-dcf7a54ee35f" providerId="ADAL" clId="{19970B13-E101-4117-9908-6E061F982644}" dt="2022-07-14T08:45:06.911" v="4245" actId="790"/>
          <ac:spMkLst>
            <pc:docMk/>
            <pc:sldMk cId="3250581116" sldId="483"/>
            <ac:spMk id="8536" creationId="{339E3780-76D2-46DC-8A7D-0351645F21A1}"/>
          </ac:spMkLst>
        </pc:spChg>
        <pc:spChg chg="mod">
          <ac:chgData name="Kolakowski, Artur" userId="9c34c8cc-b1df-44f6-bea5-dcf7a54ee35f" providerId="ADAL" clId="{19970B13-E101-4117-9908-6E061F982644}" dt="2022-07-14T08:45:06.911" v="4246" actId="790"/>
          <ac:spMkLst>
            <pc:docMk/>
            <pc:sldMk cId="3250581116" sldId="483"/>
            <ac:spMk id="8537" creationId="{93E16A66-BCC8-404B-ADF3-2CEBAEBC1FD0}"/>
          </ac:spMkLst>
        </pc:spChg>
        <pc:spChg chg="mod">
          <ac:chgData name="Kolakowski, Artur" userId="9c34c8cc-b1df-44f6-bea5-dcf7a54ee35f" providerId="ADAL" clId="{19970B13-E101-4117-9908-6E061F982644}" dt="2022-07-14T08:45:06.911" v="4247" actId="790"/>
          <ac:spMkLst>
            <pc:docMk/>
            <pc:sldMk cId="3250581116" sldId="483"/>
            <ac:spMk id="8538" creationId="{C7B992F5-D7F3-4E28-93AA-9726535BA625}"/>
          </ac:spMkLst>
        </pc:spChg>
        <pc:spChg chg="mod">
          <ac:chgData name="Kolakowski, Artur" userId="9c34c8cc-b1df-44f6-bea5-dcf7a54ee35f" providerId="ADAL" clId="{19970B13-E101-4117-9908-6E061F982644}" dt="2022-07-14T08:45:06.911" v="4248" actId="790"/>
          <ac:spMkLst>
            <pc:docMk/>
            <pc:sldMk cId="3250581116" sldId="483"/>
            <ac:spMk id="8539" creationId="{CCEB8CFF-7A39-4F55-8F1B-42ED90E6108B}"/>
          </ac:spMkLst>
        </pc:spChg>
        <pc:spChg chg="mod">
          <ac:chgData name="Kolakowski, Artur" userId="9c34c8cc-b1df-44f6-bea5-dcf7a54ee35f" providerId="ADAL" clId="{19970B13-E101-4117-9908-6E061F982644}" dt="2022-07-14T08:45:06.505" v="3705" actId="790"/>
          <ac:spMkLst>
            <pc:docMk/>
            <pc:sldMk cId="3250581116" sldId="483"/>
            <ac:spMk id="8540" creationId="{F7548264-4736-4543-929E-081472E6380A}"/>
          </ac:spMkLst>
        </pc:spChg>
        <pc:spChg chg="mod">
          <ac:chgData name="Kolakowski, Artur" userId="9c34c8cc-b1df-44f6-bea5-dcf7a54ee35f" providerId="ADAL" clId="{19970B13-E101-4117-9908-6E061F982644}" dt="2022-07-14T08:45:06.505" v="3706" actId="790"/>
          <ac:spMkLst>
            <pc:docMk/>
            <pc:sldMk cId="3250581116" sldId="483"/>
            <ac:spMk id="8541" creationId="{AD5B3E1B-FC1D-44CA-8FF2-84FACF0A5A56}"/>
          </ac:spMkLst>
        </pc:spChg>
        <pc:spChg chg="mod">
          <ac:chgData name="Kolakowski, Artur" userId="9c34c8cc-b1df-44f6-bea5-dcf7a54ee35f" providerId="ADAL" clId="{19970B13-E101-4117-9908-6E061F982644}" dt="2022-07-14T08:45:06.505" v="3707" actId="790"/>
          <ac:spMkLst>
            <pc:docMk/>
            <pc:sldMk cId="3250581116" sldId="483"/>
            <ac:spMk id="8542" creationId="{2D25A7C1-CAF5-4C2C-BA36-B5A81A4A921A}"/>
          </ac:spMkLst>
        </pc:spChg>
        <pc:spChg chg="mod">
          <ac:chgData name="Kolakowski, Artur" userId="9c34c8cc-b1df-44f6-bea5-dcf7a54ee35f" providerId="ADAL" clId="{19970B13-E101-4117-9908-6E061F982644}" dt="2022-07-14T08:45:06.513" v="3708" actId="790"/>
          <ac:spMkLst>
            <pc:docMk/>
            <pc:sldMk cId="3250581116" sldId="483"/>
            <ac:spMk id="8543" creationId="{82D4C1C1-7872-4C35-9DEA-D18131B2EE58}"/>
          </ac:spMkLst>
        </pc:spChg>
        <pc:spChg chg="mod">
          <ac:chgData name="Kolakowski, Artur" userId="9c34c8cc-b1df-44f6-bea5-dcf7a54ee35f" providerId="ADAL" clId="{19970B13-E101-4117-9908-6E061F982644}" dt="2022-07-14T08:45:06.513" v="3709" actId="790"/>
          <ac:spMkLst>
            <pc:docMk/>
            <pc:sldMk cId="3250581116" sldId="483"/>
            <ac:spMk id="8544" creationId="{D8238754-CB87-4EE6-BA90-C820C2106B5C}"/>
          </ac:spMkLst>
        </pc:spChg>
        <pc:spChg chg="mod">
          <ac:chgData name="Kolakowski, Artur" userId="9c34c8cc-b1df-44f6-bea5-dcf7a54ee35f" providerId="ADAL" clId="{19970B13-E101-4117-9908-6E061F982644}" dt="2022-07-14T08:45:06.515" v="3710" actId="790"/>
          <ac:spMkLst>
            <pc:docMk/>
            <pc:sldMk cId="3250581116" sldId="483"/>
            <ac:spMk id="8545" creationId="{EBF87F7F-897C-48AA-AE45-F8F6959ADB82}"/>
          </ac:spMkLst>
        </pc:spChg>
        <pc:spChg chg="mod">
          <ac:chgData name="Kolakowski, Artur" userId="9c34c8cc-b1df-44f6-bea5-dcf7a54ee35f" providerId="ADAL" clId="{19970B13-E101-4117-9908-6E061F982644}" dt="2022-07-14T08:45:06.515" v="3711" actId="790"/>
          <ac:spMkLst>
            <pc:docMk/>
            <pc:sldMk cId="3250581116" sldId="483"/>
            <ac:spMk id="8546" creationId="{CC7F8968-FD4A-41D7-AC25-D999985BACF1}"/>
          </ac:spMkLst>
        </pc:spChg>
        <pc:spChg chg="mod">
          <ac:chgData name="Kolakowski, Artur" userId="9c34c8cc-b1df-44f6-bea5-dcf7a54ee35f" providerId="ADAL" clId="{19970B13-E101-4117-9908-6E061F982644}" dt="2022-07-14T08:45:06.515" v="3712" actId="790"/>
          <ac:spMkLst>
            <pc:docMk/>
            <pc:sldMk cId="3250581116" sldId="483"/>
            <ac:spMk id="8547" creationId="{FF976054-B2F5-4355-A22A-F9992BC22641}"/>
          </ac:spMkLst>
        </pc:spChg>
        <pc:spChg chg="mod">
          <ac:chgData name="Kolakowski, Artur" userId="9c34c8cc-b1df-44f6-bea5-dcf7a54ee35f" providerId="ADAL" clId="{19970B13-E101-4117-9908-6E061F982644}" dt="2022-07-14T08:45:06.515" v="3713" actId="790"/>
          <ac:spMkLst>
            <pc:docMk/>
            <pc:sldMk cId="3250581116" sldId="483"/>
            <ac:spMk id="8548" creationId="{F830DD39-9FCB-47BB-B034-FCD4CA1A2643}"/>
          </ac:spMkLst>
        </pc:spChg>
        <pc:spChg chg="mod">
          <ac:chgData name="Kolakowski, Artur" userId="9c34c8cc-b1df-44f6-bea5-dcf7a54ee35f" providerId="ADAL" clId="{19970B13-E101-4117-9908-6E061F982644}" dt="2022-07-14T08:45:06.515" v="3714" actId="790"/>
          <ac:spMkLst>
            <pc:docMk/>
            <pc:sldMk cId="3250581116" sldId="483"/>
            <ac:spMk id="8549" creationId="{5385B850-9BAD-43A9-9D22-BE59F164EAAB}"/>
          </ac:spMkLst>
        </pc:spChg>
        <pc:spChg chg="mod">
          <ac:chgData name="Kolakowski, Artur" userId="9c34c8cc-b1df-44f6-bea5-dcf7a54ee35f" providerId="ADAL" clId="{19970B13-E101-4117-9908-6E061F982644}" dt="2022-07-14T08:45:06.515" v="3715" actId="790"/>
          <ac:spMkLst>
            <pc:docMk/>
            <pc:sldMk cId="3250581116" sldId="483"/>
            <ac:spMk id="8550" creationId="{8D60AEF6-298C-4820-AF50-5CF6958FDA88}"/>
          </ac:spMkLst>
        </pc:spChg>
        <pc:spChg chg="mod">
          <ac:chgData name="Kolakowski, Artur" userId="9c34c8cc-b1df-44f6-bea5-dcf7a54ee35f" providerId="ADAL" clId="{19970B13-E101-4117-9908-6E061F982644}" dt="2022-07-14T08:45:06.515" v="3716" actId="790"/>
          <ac:spMkLst>
            <pc:docMk/>
            <pc:sldMk cId="3250581116" sldId="483"/>
            <ac:spMk id="8551" creationId="{87864609-6877-451B-A03C-55E3BDB58834}"/>
          </ac:spMkLst>
        </pc:spChg>
        <pc:spChg chg="mod">
          <ac:chgData name="Kolakowski, Artur" userId="9c34c8cc-b1df-44f6-bea5-dcf7a54ee35f" providerId="ADAL" clId="{19970B13-E101-4117-9908-6E061F982644}" dt="2022-07-14T08:45:06.515" v="3717" actId="790"/>
          <ac:spMkLst>
            <pc:docMk/>
            <pc:sldMk cId="3250581116" sldId="483"/>
            <ac:spMk id="8552" creationId="{7DDACE4F-16AD-4EC1-A00D-1622AE0CB6CD}"/>
          </ac:spMkLst>
        </pc:spChg>
        <pc:spChg chg="mod">
          <ac:chgData name="Kolakowski, Artur" userId="9c34c8cc-b1df-44f6-bea5-dcf7a54ee35f" providerId="ADAL" clId="{19970B13-E101-4117-9908-6E061F982644}" dt="2022-07-14T08:45:06.515" v="3718" actId="790"/>
          <ac:spMkLst>
            <pc:docMk/>
            <pc:sldMk cId="3250581116" sldId="483"/>
            <ac:spMk id="8553" creationId="{94BB1565-4E39-495D-9954-5E7B71B241A4}"/>
          </ac:spMkLst>
        </pc:spChg>
        <pc:spChg chg="mod">
          <ac:chgData name="Kolakowski, Artur" userId="9c34c8cc-b1df-44f6-bea5-dcf7a54ee35f" providerId="ADAL" clId="{19970B13-E101-4117-9908-6E061F982644}" dt="2022-07-14T08:45:06.515" v="3719" actId="790"/>
          <ac:spMkLst>
            <pc:docMk/>
            <pc:sldMk cId="3250581116" sldId="483"/>
            <ac:spMk id="8554" creationId="{937E44CD-A00B-41B9-AA90-7B6B6D5385DC}"/>
          </ac:spMkLst>
        </pc:spChg>
        <pc:spChg chg="mod">
          <ac:chgData name="Kolakowski, Artur" userId="9c34c8cc-b1df-44f6-bea5-dcf7a54ee35f" providerId="ADAL" clId="{19970B13-E101-4117-9908-6E061F982644}" dt="2022-07-14T08:45:06.523" v="3720" actId="790"/>
          <ac:spMkLst>
            <pc:docMk/>
            <pc:sldMk cId="3250581116" sldId="483"/>
            <ac:spMk id="8555" creationId="{4FB95D0D-1E89-4756-BBEF-F7C5A10E0454}"/>
          </ac:spMkLst>
        </pc:spChg>
        <pc:spChg chg="mod">
          <ac:chgData name="Kolakowski, Artur" userId="9c34c8cc-b1df-44f6-bea5-dcf7a54ee35f" providerId="ADAL" clId="{19970B13-E101-4117-9908-6E061F982644}" dt="2022-07-14T08:45:06.523" v="3721" actId="790"/>
          <ac:spMkLst>
            <pc:docMk/>
            <pc:sldMk cId="3250581116" sldId="483"/>
            <ac:spMk id="8556" creationId="{E3057BD8-1895-433A-9DBC-FE641CA40B88}"/>
          </ac:spMkLst>
        </pc:spChg>
        <pc:spChg chg="mod">
          <ac:chgData name="Kolakowski, Artur" userId="9c34c8cc-b1df-44f6-bea5-dcf7a54ee35f" providerId="ADAL" clId="{19970B13-E101-4117-9908-6E061F982644}" dt="2022-07-14T08:45:06.523" v="3722" actId="790"/>
          <ac:spMkLst>
            <pc:docMk/>
            <pc:sldMk cId="3250581116" sldId="483"/>
            <ac:spMk id="8557" creationId="{F54B6709-B643-4D2D-B6B9-0BD494DEC83F}"/>
          </ac:spMkLst>
        </pc:spChg>
        <pc:spChg chg="mod">
          <ac:chgData name="Kolakowski, Artur" userId="9c34c8cc-b1df-44f6-bea5-dcf7a54ee35f" providerId="ADAL" clId="{19970B13-E101-4117-9908-6E061F982644}" dt="2022-07-14T08:45:06.526" v="3723" actId="790"/>
          <ac:spMkLst>
            <pc:docMk/>
            <pc:sldMk cId="3250581116" sldId="483"/>
            <ac:spMk id="8558" creationId="{AB53D549-7095-4CF0-A2B6-2829279BB645}"/>
          </ac:spMkLst>
        </pc:spChg>
        <pc:spChg chg="mod">
          <ac:chgData name="Kolakowski, Artur" userId="9c34c8cc-b1df-44f6-bea5-dcf7a54ee35f" providerId="ADAL" clId="{19970B13-E101-4117-9908-6E061F982644}" dt="2022-07-14T08:45:06.526" v="3724" actId="790"/>
          <ac:spMkLst>
            <pc:docMk/>
            <pc:sldMk cId="3250581116" sldId="483"/>
            <ac:spMk id="8559" creationId="{12C22AB8-8962-49CF-87E6-14DC7795C884}"/>
          </ac:spMkLst>
        </pc:spChg>
        <pc:spChg chg="mod">
          <ac:chgData name="Kolakowski, Artur" userId="9c34c8cc-b1df-44f6-bea5-dcf7a54ee35f" providerId="ADAL" clId="{19970B13-E101-4117-9908-6E061F982644}" dt="2022-07-14T08:45:06.526" v="3725" actId="790"/>
          <ac:spMkLst>
            <pc:docMk/>
            <pc:sldMk cId="3250581116" sldId="483"/>
            <ac:spMk id="8560" creationId="{BA46A9D8-0314-47F7-9B30-87254667D7C1}"/>
          </ac:spMkLst>
        </pc:spChg>
        <pc:spChg chg="mod">
          <ac:chgData name="Kolakowski, Artur" userId="9c34c8cc-b1df-44f6-bea5-dcf7a54ee35f" providerId="ADAL" clId="{19970B13-E101-4117-9908-6E061F982644}" dt="2022-07-14T08:45:06.526" v="3726" actId="790"/>
          <ac:spMkLst>
            <pc:docMk/>
            <pc:sldMk cId="3250581116" sldId="483"/>
            <ac:spMk id="8561" creationId="{A1E62379-B0EE-4D5D-A9E5-B123D7F19178}"/>
          </ac:spMkLst>
        </pc:spChg>
        <pc:spChg chg="mod">
          <ac:chgData name="Kolakowski, Artur" userId="9c34c8cc-b1df-44f6-bea5-dcf7a54ee35f" providerId="ADAL" clId="{19970B13-E101-4117-9908-6E061F982644}" dt="2022-07-14T08:45:06.526" v="3727" actId="790"/>
          <ac:spMkLst>
            <pc:docMk/>
            <pc:sldMk cId="3250581116" sldId="483"/>
            <ac:spMk id="8562" creationId="{66930E72-C798-4FCF-82C7-DF81A5DDE902}"/>
          </ac:spMkLst>
        </pc:spChg>
        <pc:spChg chg="mod">
          <ac:chgData name="Kolakowski, Artur" userId="9c34c8cc-b1df-44f6-bea5-dcf7a54ee35f" providerId="ADAL" clId="{19970B13-E101-4117-9908-6E061F982644}" dt="2022-07-14T08:45:06.526" v="3728" actId="790"/>
          <ac:spMkLst>
            <pc:docMk/>
            <pc:sldMk cId="3250581116" sldId="483"/>
            <ac:spMk id="8563" creationId="{5B2A16B6-2883-4136-BE4E-BF8B8102D59F}"/>
          </ac:spMkLst>
        </pc:spChg>
        <pc:spChg chg="mod">
          <ac:chgData name="Kolakowski, Artur" userId="9c34c8cc-b1df-44f6-bea5-dcf7a54ee35f" providerId="ADAL" clId="{19970B13-E101-4117-9908-6E061F982644}" dt="2022-07-14T08:45:06.526" v="3729" actId="790"/>
          <ac:spMkLst>
            <pc:docMk/>
            <pc:sldMk cId="3250581116" sldId="483"/>
            <ac:spMk id="8564" creationId="{B4919C9F-053B-4328-A342-5CB8415DE5E7}"/>
          </ac:spMkLst>
        </pc:spChg>
        <pc:spChg chg="mod">
          <ac:chgData name="Kolakowski, Artur" userId="9c34c8cc-b1df-44f6-bea5-dcf7a54ee35f" providerId="ADAL" clId="{19970B13-E101-4117-9908-6E061F982644}" dt="2022-07-14T08:45:06.526" v="3730" actId="790"/>
          <ac:spMkLst>
            <pc:docMk/>
            <pc:sldMk cId="3250581116" sldId="483"/>
            <ac:spMk id="8565" creationId="{AC2DD0C8-E8A6-406F-9C59-9C08C261F0F8}"/>
          </ac:spMkLst>
        </pc:spChg>
        <pc:spChg chg="mod">
          <ac:chgData name="Kolakowski, Artur" userId="9c34c8cc-b1df-44f6-bea5-dcf7a54ee35f" providerId="ADAL" clId="{19970B13-E101-4117-9908-6E061F982644}" dt="2022-07-14T08:45:06.526" v="3731" actId="790"/>
          <ac:spMkLst>
            <pc:docMk/>
            <pc:sldMk cId="3250581116" sldId="483"/>
            <ac:spMk id="8566" creationId="{79598A56-5B4B-4BC0-8A2E-683FBCD0633F}"/>
          </ac:spMkLst>
        </pc:spChg>
        <pc:spChg chg="mod">
          <ac:chgData name="Kolakowski, Artur" userId="9c34c8cc-b1df-44f6-bea5-dcf7a54ee35f" providerId="ADAL" clId="{19970B13-E101-4117-9908-6E061F982644}" dt="2022-07-14T08:45:06.526" v="3732" actId="790"/>
          <ac:spMkLst>
            <pc:docMk/>
            <pc:sldMk cId="3250581116" sldId="483"/>
            <ac:spMk id="8567" creationId="{4BE3B14C-AFED-4040-8519-B715F30356A8}"/>
          </ac:spMkLst>
        </pc:spChg>
        <pc:spChg chg="mod">
          <ac:chgData name="Kolakowski, Artur" userId="9c34c8cc-b1df-44f6-bea5-dcf7a54ee35f" providerId="ADAL" clId="{19970B13-E101-4117-9908-6E061F982644}" dt="2022-07-14T08:45:06.526" v="3733" actId="790"/>
          <ac:spMkLst>
            <pc:docMk/>
            <pc:sldMk cId="3250581116" sldId="483"/>
            <ac:spMk id="8568" creationId="{93EDF356-56DF-4764-84E2-F2C24FDE4BE0}"/>
          </ac:spMkLst>
        </pc:spChg>
        <pc:spChg chg="mod">
          <ac:chgData name="Kolakowski, Artur" userId="9c34c8cc-b1df-44f6-bea5-dcf7a54ee35f" providerId="ADAL" clId="{19970B13-E101-4117-9908-6E061F982644}" dt="2022-07-14T08:45:06.534" v="3734" actId="790"/>
          <ac:spMkLst>
            <pc:docMk/>
            <pc:sldMk cId="3250581116" sldId="483"/>
            <ac:spMk id="8569" creationId="{10B472A1-A05B-4788-B73A-0DF3411E6C3E}"/>
          </ac:spMkLst>
        </pc:spChg>
        <pc:spChg chg="mod">
          <ac:chgData name="Kolakowski, Artur" userId="9c34c8cc-b1df-44f6-bea5-dcf7a54ee35f" providerId="ADAL" clId="{19970B13-E101-4117-9908-6E061F982644}" dt="2022-07-14T08:45:06.534" v="3735" actId="790"/>
          <ac:spMkLst>
            <pc:docMk/>
            <pc:sldMk cId="3250581116" sldId="483"/>
            <ac:spMk id="8570" creationId="{83935061-9AC6-4A66-B69A-8FDEDE873DFE}"/>
          </ac:spMkLst>
        </pc:spChg>
        <pc:spChg chg="mod">
          <ac:chgData name="Kolakowski, Artur" userId="9c34c8cc-b1df-44f6-bea5-dcf7a54ee35f" providerId="ADAL" clId="{19970B13-E101-4117-9908-6E061F982644}" dt="2022-07-14T08:45:06.536" v="3736" actId="790"/>
          <ac:spMkLst>
            <pc:docMk/>
            <pc:sldMk cId="3250581116" sldId="483"/>
            <ac:spMk id="8571" creationId="{5427D7AC-3A58-4085-B424-630B376A92F6}"/>
          </ac:spMkLst>
        </pc:spChg>
        <pc:spChg chg="mod">
          <ac:chgData name="Kolakowski, Artur" userId="9c34c8cc-b1df-44f6-bea5-dcf7a54ee35f" providerId="ADAL" clId="{19970B13-E101-4117-9908-6E061F982644}" dt="2022-07-14T08:45:06.536" v="3737" actId="790"/>
          <ac:spMkLst>
            <pc:docMk/>
            <pc:sldMk cId="3250581116" sldId="483"/>
            <ac:spMk id="8572" creationId="{769202C2-7F0A-4722-88CF-18F47E33985F}"/>
          </ac:spMkLst>
        </pc:spChg>
        <pc:spChg chg="mod">
          <ac:chgData name="Kolakowski, Artur" userId="9c34c8cc-b1df-44f6-bea5-dcf7a54ee35f" providerId="ADAL" clId="{19970B13-E101-4117-9908-6E061F982644}" dt="2022-07-14T08:45:06.536" v="3738" actId="790"/>
          <ac:spMkLst>
            <pc:docMk/>
            <pc:sldMk cId="3250581116" sldId="483"/>
            <ac:spMk id="8573" creationId="{E48AADB8-0E0C-4E61-8F39-2C7327F16C90}"/>
          </ac:spMkLst>
        </pc:spChg>
        <pc:spChg chg="mod">
          <ac:chgData name="Kolakowski, Artur" userId="9c34c8cc-b1df-44f6-bea5-dcf7a54ee35f" providerId="ADAL" clId="{19970B13-E101-4117-9908-6E061F982644}" dt="2022-07-14T08:45:06.536" v="3739" actId="790"/>
          <ac:spMkLst>
            <pc:docMk/>
            <pc:sldMk cId="3250581116" sldId="483"/>
            <ac:spMk id="8574" creationId="{2911C08D-E378-4378-890F-FB4E7FE8E3D8}"/>
          </ac:spMkLst>
        </pc:spChg>
        <pc:spChg chg="mod">
          <ac:chgData name="Kolakowski, Artur" userId="9c34c8cc-b1df-44f6-bea5-dcf7a54ee35f" providerId="ADAL" clId="{19970B13-E101-4117-9908-6E061F982644}" dt="2022-07-14T08:45:06.536" v="3740" actId="790"/>
          <ac:spMkLst>
            <pc:docMk/>
            <pc:sldMk cId="3250581116" sldId="483"/>
            <ac:spMk id="8575" creationId="{4E7E99A1-3C9F-4CB5-B7F7-6B8FA90B4D11}"/>
          </ac:spMkLst>
        </pc:spChg>
        <pc:spChg chg="mod">
          <ac:chgData name="Kolakowski, Artur" userId="9c34c8cc-b1df-44f6-bea5-dcf7a54ee35f" providerId="ADAL" clId="{19970B13-E101-4117-9908-6E061F982644}" dt="2022-07-14T08:45:06.536" v="3741" actId="790"/>
          <ac:spMkLst>
            <pc:docMk/>
            <pc:sldMk cId="3250581116" sldId="483"/>
            <ac:spMk id="8576" creationId="{49F98FE8-494D-4DD8-8981-F12EDF5D5FD6}"/>
          </ac:spMkLst>
        </pc:spChg>
        <pc:spChg chg="mod">
          <ac:chgData name="Kolakowski, Artur" userId="9c34c8cc-b1df-44f6-bea5-dcf7a54ee35f" providerId="ADAL" clId="{19970B13-E101-4117-9908-6E061F982644}" dt="2022-07-14T08:45:06.536" v="3742" actId="790"/>
          <ac:spMkLst>
            <pc:docMk/>
            <pc:sldMk cId="3250581116" sldId="483"/>
            <ac:spMk id="8577" creationId="{557C5C0C-5E7D-4031-B1B7-45CE83E54AC2}"/>
          </ac:spMkLst>
        </pc:spChg>
        <pc:spChg chg="mod">
          <ac:chgData name="Kolakowski, Artur" userId="9c34c8cc-b1df-44f6-bea5-dcf7a54ee35f" providerId="ADAL" clId="{19970B13-E101-4117-9908-6E061F982644}" dt="2022-07-14T08:45:06.536" v="3743" actId="790"/>
          <ac:spMkLst>
            <pc:docMk/>
            <pc:sldMk cId="3250581116" sldId="483"/>
            <ac:spMk id="8578" creationId="{22B2AA7F-0173-4885-9DDD-EEF936BCADA6}"/>
          </ac:spMkLst>
        </pc:spChg>
        <pc:spChg chg="mod">
          <ac:chgData name="Kolakowski, Artur" userId="9c34c8cc-b1df-44f6-bea5-dcf7a54ee35f" providerId="ADAL" clId="{19970B13-E101-4117-9908-6E061F982644}" dt="2022-07-14T08:45:06.536" v="3744" actId="790"/>
          <ac:spMkLst>
            <pc:docMk/>
            <pc:sldMk cId="3250581116" sldId="483"/>
            <ac:spMk id="8579" creationId="{B3A73D6E-ECA2-45FC-B524-4416EF72C615}"/>
          </ac:spMkLst>
        </pc:spChg>
        <pc:spChg chg="mod">
          <ac:chgData name="Kolakowski, Artur" userId="9c34c8cc-b1df-44f6-bea5-dcf7a54ee35f" providerId="ADAL" clId="{19970B13-E101-4117-9908-6E061F982644}" dt="2022-07-14T08:45:06.536" v="3745" actId="790"/>
          <ac:spMkLst>
            <pc:docMk/>
            <pc:sldMk cId="3250581116" sldId="483"/>
            <ac:spMk id="8580" creationId="{09DBBC5B-D7EF-4ADA-B3E1-E6C68761AB61}"/>
          </ac:spMkLst>
        </pc:spChg>
        <pc:spChg chg="mod">
          <ac:chgData name="Kolakowski, Artur" userId="9c34c8cc-b1df-44f6-bea5-dcf7a54ee35f" providerId="ADAL" clId="{19970B13-E101-4117-9908-6E061F982644}" dt="2022-07-14T08:45:06.544" v="3746" actId="790"/>
          <ac:spMkLst>
            <pc:docMk/>
            <pc:sldMk cId="3250581116" sldId="483"/>
            <ac:spMk id="8581" creationId="{950BEB64-9BD8-4B8C-9545-35ADE5C6821C}"/>
          </ac:spMkLst>
        </pc:spChg>
        <pc:spChg chg="mod">
          <ac:chgData name="Kolakowski, Artur" userId="9c34c8cc-b1df-44f6-bea5-dcf7a54ee35f" providerId="ADAL" clId="{19970B13-E101-4117-9908-6E061F982644}" dt="2022-07-14T08:45:06.544" v="3747" actId="790"/>
          <ac:spMkLst>
            <pc:docMk/>
            <pc:sldMk cId="3250581116" sldId="483"/>
            <ac:spMk id="8582" creationId="{94B9F4F2-1023-4CF2-843C-928C9045683D}"/>
          </ac:spMkLst>
        </pc:spChg>
        <pc:spChg chg="mod">
          <ac:chgData name="Kolakowski, Artur" userId="9c34c8cc-b1df-44f6-bea5-dcf7a54ee35f" providerId="ADAL" clId="{19970B13-E101-4117-9908-6E061F982644}" dt="2022-07-14T08:45:06.544" v="3748" actId="790"/>
          <ac:spMkLst>
            <pc:docMk/>
            <pc:sldMk cId="3250581116" sldId="483"/>
            <ac:spMk id="8583" creationId="{8B6BF9B7-06DC-4AF0-984F-85F87E84EA25}"/>
          </ac:spMkLst>
        </pc:spChg>
        <pc:spChg chg="mod">
          <ac:chgData name="Kolakowski, Artur" userId="9c34c8cc-b1df-44f6-bea5-dcf7a54ee35f" providerId="ADAL" clId="{19970B13-E101-4117-9908-6E061F982644}" dt="2022-07-14T08:45:06.546" v="3749" actId="790"/>
          <ac:spMkLst>
            <pc:docMk/>
            <pc:sldMk cId="3250581116" sldId="483"/>
            <ac:spMk id="8584" creationId="{A2CCC0BF-3651-4087-BA08-F46082CA5847}"/>
          </ac:spMkLst>
        </pc:spChg>
        <pc:spChg chg="mod">
          <ac:chgData name="Kolakowski, Artur" userId="9c34c8cc-b1df-44f6-bea5-dcf7a54ee35f" providerId="ADAL" clId="{19970B13-E101-4117-9908-6E061F982644}" dt="2022-07-14T08:45:06.546" v="3750" actId="790"/>
          <ac:spMkLst>
            <pc:docMk/>
            <pc:sldMk cId="3250581116" sldId="483"/>
            <ac:spMk id="8585" creationId="{07A897EE-0B06-48E4-AF5F-817E95F23D79}"/>
          </ac:spMkLst>
        </pc:spChg>
        <pc:spChg chg="mod">
          <ac:chgData name="Kolakowski, Artur" userId="9c34c8cc-b1df-44f6-bea5-dcf7a54ee35f" providerId="ADAL" clId="{19970B13-E101-4117-9908-6E061F982644}" dt="2022-07-14T08:45:06.546" v="3751" actId="790"/>
          <ac:spMkLst>
            <pc:docMk/>
            <pc:sldMk cId="3250581116" sldId="483"/>
            <ac:spMk id="8586" creationId="{AFE5B85E-796F-4F6D-9B1D-8824B0F59713}"/>
          </ac:spMkLst>
        </pc:spChg>
        <pc:spChg chg="mod">
          <ac:chgData name="Kolakowski, Artur" userId="9c34c8cc-b1df-44f6-bea5-dcf7a54ee35f" providerId="ADAL" clId="{19970B13-E101-4117-9908-6E061F982644}" dt="2022-07-14T08:45:06.546" v="3752" actId="790"/>
          <ac:spMkLst>
            <pc:docMk/>
            <pc:sldMk cId="3250581116" sldId="483"/>
            <ac:spMk id="8587" creationId="{2BBFFC0D-5D2A-4B13-9EB0-6C9AF810B2A4}"/>
          </ac:spMkLst>
        </pc:spChg>
        <pc:spChg chg="mod">
          <ac:chgData name="Kolakowski, Artur" userId="9c34c8cc-b1df-44f6-bea5-dcf7a54ee35f" providerId="ADAL" clId="{19970B13-E101-4117-9908-6E061F982644}" dt="2022-07-14T08:45:06.546" v="3753" actId="790"/>
          <ac:spMkLst>
            <pc:docMk/>
            <pc:sldMk cId="3250581116" sldId="483"/>
            <ac:spMk id="8588" creationId="{8AB87C33-47A5-4970-B330-007543647BD8}"/>
          </ac:spMkLst>
        </pc:spChg>
        <pc:spChg chg="mod">
          <ac:chgData name="Kolakowski, Artur" userId="9c34c8cc-b1df-44f6-bea5-dcf7a54ee35f" providerId="ADAL" clId="{19970B13-E101-4117-9908-6E061F982644}" dt="2022-07-14T08:45:06.546" v="3754" actId="790"/>
          <ac:spMkLst>
            <pc:docMk/>
            <pc:sldMk cId="3250581116" sldId="483"/>
            <ac:spMk id="8589" creationId="{60AB4C4E-354A-48EF-9B49-DE8982CC76DB}"/>
          </ac:spMkLst>
        </pc:spChg>
        <pc:spChg chg="mod">
          <ac:chgData name="Kolakowski, Artur" userId="9c34c8cc-b1df-44f6-bea5-dcf7a54ee35f" providerId="ADAL" clId="{19970B13-E101-4117-9908-6E061F982644}" dt="2022-07-14T08:45:06.546" v="3755" actId="790"/>
          <ac:spMkLst>
            <pc:docMk/>
            <pc:sldMk cId="3250581116" sldId="483"/>
            <ac:spMk id="8590" creationId="{D66248FA-486C-42F1-9C61-FC616EB6E115}"/>
          </ac:spMkLst>
        </pc:spChg>
        <pc:spChg chg="mod">
          <ac:chgData name="Kolakowski, Artur" userId="9c34c8cc-b1df-44f6-bea5-dcf7a54ee35f" providerId="ADAL" clId="{19970B13-E101-4117-9908-6E061F982644}" dt="2022-07-14T08:45:06.546" v="3756" actId="790"/>
          <ac:spMkLst>
            <pc:docMk/>
            <pc:sldMk cId="3250581116" sldId="483"/>
            <ac:spMk id="8591" creationId="{C53A013C-A97C-4DC4-8D38-AF3A8A6E49F1}"/>
          </ac:spMkLst>
        </pc:spChg>
        <pc:spChg chg="mod">
          <ac:chgData name="Kolakowski, Artur" userId="9c34c8cc-b1df-44f6-bea5-dcf7a54ee35f" providerId="ADAL" clId="{19970B13-E101-4117-9908-6E061F982644}" dt="2022-07-14T08:45:06.546" v="3757" actId="790"/>
          <ac:spMkLst>
            <pc:docMk/>
            <pc:sldMk cId="3250581116" sldId="483"/>
            <ac:spMk id="8592" creationId="{F1ED2C5E-852E-4738-B8BC-0602587ACBAB}"/>
          </ac:spMkLst>
        </pc:spChg>
        <pc:spChg chg="mod">
          <ac:chgData name="Kolakowski, Artur" userId="9c34c8cc-b1df-44f6-bea5-dcf7a54ee35f" providerId="ADAL" clId="{19970B13-E101-4117-9908-6E061F982644}" dt="2022-07-14T08:45:06.546" v="3758" actId="790"/>
          <ac:spMkLst>
            <pc:docMk/>
            <pc:sldMk cId="3250581116" sldId="483"/>
            <ac:spMk id="8593" creationId="{9E0DB642-7D0C-424F-BA5C-32BDFA82901C}"/>
          </ac:spMkLst>
        </pc:spChg>
        <pc:spChg chg="mod">
          <ac:chgData name="Kolakowski, Artur" userId="9c34c8cc-b1df-44f6-bea5-dcf7a54ee35f" providerId="ADAL" clId="{19970B13-E101-4117-9908-6E061F982644}" dt="2022-07-14T08:45:06.546" v="3759" actId="790"/>
          <ac:spMkLst>
            <pc:docMk/>
            <pc:sldMk cId="3250581116" sldId="483"/>
            <ac:spMk id="8594" creationId="{C4B40F57-E7E5-4B60-9841-A3675B3E63E3}"/>
          </ac:spMkLst>
        </pc:spChg>
        <pc:spChg chg="mod">
          <ac:chgData name="Kolakowski, Artur" userId="9c34c8cc-b1df-44f6-bea5-dcf7a54ee35f" providerId="ADAL" clId="{19970B13-E101-4117-9908-6E061F982644}" dt="2022-07-14T08:45:06.554" v="3760" actId="790"/>
          <ac:spMkLst>
            <pc:docMk/>
            <pc:sldMk cId="3250581116" sldId="483"/>
            <ac:spMk id="8595" creationId="{5881B6C4-0E3D-4ADF-8A62-A85CC0D2BC97}"/>
          </ac:spMkLst>
        </pc:spChg>
        <pc:spChg chg="mod">
          <ac:chgData name="Kolakowski, Artur" userId="9c34c8cc-b1df-44f6-bea5-dcf7a54ee35f" providerId="ADAL" clId="{19970B13-E101-4117-9908-6E061F982644}" dt="2022-07-14T08:45:06.554" v="3761" actId="790"/>
          <ac:spMkLst>
            <pc:docMk/>
            <pc:sldMk cId="3250581116" sldId="483"/>
            <ac:spMk id="8596" creationId="{38AC3E24-1190-443D-80E5-5861C10338DA}"/>
          </ac:spMkLst>
        </pc:spChg>
        <pc:spChg chg="mod">
          <ac:chgData name="Kolakowski, Artur" userId="9c34c8cc-b1df-44f6-bea5-dcf7a54ee35f" providerId="ADAL" clId="{19970B13-E101-4117-9908-6E061F982644}" dt="2022-07-14T08:45:06.556" v="3762" actId="790"/>
          <ac:spMkLst>
            <pc:docMk/>
            <pc:sldMk cId="3250581116" sldId="483"/>
            <ac:spMk id="8597" creationId="{756D95D1-5AD6-4456-8039-EF70791CC5F4}"/>
          </ac:spMkLst>
        </pc:spChg>
        <pc:spChg chg="mod">
          <ac:chgData name="Kolakowski, Artur" userId="9c34c8cc-b1df-44f6-bea5-dcf7a54ee35f" providerId="ADAL" clId="{19970B13-E101-4117-9908-6E061F982644}" dt="2022-07-14T08:45:06.556" v="3763" actId="790"/>
          <ac:spMkLst>
            <pc:docMk/>
            <pc:sldMk cId="3250581116" sldId="483"/>
            <ac:spMk id="8598" creationId="{F79075BE-6B6D-4261-8697-A1CB84BE5612}"/>
          </ac:spMkLst>
        </pc:spChg>
        <pc:spChg chg="mod">
          <ac:chgData name="Kolakowski, Artur" userId="9c34c8cc-b1df-44f6-bea5-dcf7a54ee35f" providerId="ADAL" clId="{19970B13-E101-4117-9908-6E061F982644}" dt="2022-07-14T08:45:06.556" v="3764" actId="790"/>
          <ac:spMkLst>
            <pc:docMk/>
            <pc:sldMk cId="3250581116" sldId="483"/>
            <ac:spMk id="8599" creationId="{904B276A-0393-46FA-A0A7-5809C5546605}"/>
          </ac:spMkLst>
        </pc:spChg>
        <pc:spChg chg="mod">
          <ac:chgData name="Kolakowski, Artur" userId="9c34c8cc-b1df-44f6-bea5-dcf7a54ee35f" providerId="ADAL" clId="{19970B13-E101-4117-9908-6E061F982644}" dt="2022-07-14T08:45:06.556" v="3765" actId="790"/>
          <ac:spMkLst>
            <pc:docMk/>
            <pc:sldMk cId="3250581116" sldId="483"/>
            <ac:spMk id="8600" creationId="{D2EEE719-0F16-4656-B671-41B03325555D}"/>
          </ac:spMkLst>
        </pc:spChg>
        <pc:spChg chg="mod">
          <ac:chgData name="Kolakowski, Artur" userId="9c34c8cc-b1df-44f6-bea5-dcf7a54ee35f" providerId="ADAL" clId="{19970B13-E101-4117-9908-6E061F982644}" dt="2022-07-14T08:45:06.556" v="3766" actId="790"/>
          <ac:spMkLst>
            <pc:docMk/>
            <pc:sldMk cId="3250581116" sldId="483"/>
            <ac:spMk id="8601" creationId="{248CF204-68EA-4E4D-8ACF-4D9FB24472CD}"/>
          </ac:spMkLst>
        </pc:spChg>
        <pc:spChg chg="mod">
          <ac:chgData name="Kolakowski, Artur" userId="9c34c8cc-b1df-44f6-bea5-dcf7a54ee35f" providerId="ADAL" clId="{19970B13-E101-4117-9908-6E061F982644}" dt="2022-07-14T08:45:06.556" v="3767" actId="790"/>
          <ac:spMkLst>
            <pc:docMk/>
            <pc:sldMk cId="3250581116" sldId="483"/>
            <ac:spMk id="8602" creationId="{776B4B3E-7827-49CF-835A-C21DA0269211}"/>
          </ac:spMkLst>
        </pc:spChg>
        <pc:spChg chg="mod">
          <ac:chgData name="Kolakowski, Artur" userId="9c34c8cc-b1df-44f6-bea5-dcf7a54ee35f" providerId="ADAL" clId="{19970B13-E101-4117-9908-6E061F982644}" dt="2022-07-14T08:45:06.556" v="3768" actId="790"/>
          <ac:spMkLst>
            <pc:docMk/>
            <pc:sldMk cId="3250581116" sldId="483"/>
            <ac:spMk id="8603" creationId="{7936AE24-8D80-467E-AE8F-DBC7168366DB}"/>
          </ac:spMkLst>
        </pc:spChg>
        <pc:spChg chg="mod">
          <ac:chgData name="Kolakowski, Artur" userId="9c34c8cc-b1df-44f6-bea5-dcf7a54ee35f" providerId="ADAL" clId="{19970B13-E101-4117-9908-6E061F982644}" dt="2022-07-14T08:45:06.556" v="3769" actId="790"/>
          <ac:spMkLst>
            <pc:docMk/>
            <pc:sldMk cId="3250581116" sldId="483"/>
            <ac:spMk id="8604" creationId="{BCA62C33-2CF7-4CF6-9F7E-A9DE8A03A0BE}"/>
          </ac:spMkLst>
        </pc:spChg>
        <pc:spChg chg="mod">
          <ac:chgData name="Kolakowski, Artur" userId="9c34c8cc-b1df-44f6-bea5-dcf7a54ee35f" providerId="ADAL" clId="{19970B13-E101-4117-9908-6E061F982644}" dt="2022-07-14T08:45:06.556" v="3770" actId="790"/>
          <ac:spMkLst>
            <pc:docMk/>
            <pc:sldMk cId="3250581116" sldId="483"/>
            <ac:spMk id="8605" creationId="{009DDF35-B697-4F79-A173-AD003FAB7677}"/>
          </ac:spMkLst>
        </pc:spChg>
        <pc:spChg chg="mod">
          <ac:chgData name="Kolakowski, Artur" userId="9c34c8cc-b1df-44f6-bea5-dcf7a54ee35f" providerId="ADAL" clId="{19970B13-E101-4117-9908-6E061F982644}" dt="2022-07-14T08:45:06.556" v="3771" actId="790"/>
          <ac:spMkLst>
            <pc:docMk/>
            <pc:sldMk cId="3250581116" sldId="483"/>
            <ac:spMk id="8606" creationId="{209C9B03-4B36-4DB4-811D-EA859DB3D7EB}"/>
          </ac:spMkLst>
        </pc:spChg>
        <pc:spChg chg="mod">
          <ac:chgData name="Kolakowski, Artur" userId="9c34c8cc-b1df-44f6-bea5-dcf7a54ee35f" providerId="ADAL" clId="{19970B13-E101-4117-9908-6E061F982644}" dt="2022-07-14T08:45:06.564" v="3772" actId="790"/>
          <ac:spMkLst>
            <pc:docMk/>
            <pc:sldMk cId="3250581116" sldId="483"/>
            <ac:spMk id="8607" creationId="{5671F10B-F3A6-4C0E-A6E5-6E5393CBCF3F}"/>
          </ac:spMkLst>
        </pc:spChg>
        <pc:spChg chg="mod">
          <ac:chgData name="Kolakowski, Artur" userId="9c34c8cc-b1df-44f6-bea5-dcf7a54ee35f" providerId="ADAL" clId="{19970B13-E101-4117-9908-6E061F982644}" dt="2022-07-14T08:45:06.564" v="3773" actId="790"/>
          <ac:spMkLst>
            <pc:docMk/>
            <pc:sldMk cId="3250581116" sldId="483"/>
            <ac:spMk id="8608" creationId="{7CA22948-32D7-4622-A854-9A6C6A25DF72}"/>
          </ac:spMkLst>
        </pc:spChg>
        <pc:spChg chg="mod">
          <ac:chgData name="Kolakowski, Artur" userId="9c34c8cc-b1df-44f6-bea5-dcf7a54ee35f" providerId="ADAL" clId="{19970B13-E101-4117-9908-6E061F982644}" dt="2022-07-14T08:45:06.564" v="3774" actId="790"/>
          <ac:spMkLst>
            <pc:docMk/>
            <pc:sldMk cId="3250581116" sldId="483"/>
            <ac:spMk id="8609" creationId="{ABCEF4F6-857E-48C4-A8D0-08B973FF5070}"/>
          </ac:spMkLst>
        </pc:spChg>
        <pc:spChg chg="mod">
          <ac:chgData name="Kolakowski, Artur" userId="9c34c8cc-b1df-44f6-bea5-dcf7a54ee35f" providerId="ADAL" clId="{19970B13-E101-4117-9908-6E061F982644}" dt="2022-07-14T08:45:06.564" v="3775" actId="790"/>
          <ac:spMkLst>
            <pc:docMk/>
            <pc:sldMk cId="3250581116" sldId="483"/>
            <ac:spMk id="8610" creationId="{1FC7DB86-5519-478F-99C5-1BBDFDD0DBBC}"/>
          </ac:spMkLst>
        </pc:spChg>
        <pc:spChg chg="mod">
          <ac:chgData name="Kolakowski, Artur" userId="9c34c8cc-b1df-44f6-bea5-dcf7a54ee35f" providerId="ADAL" clId="{19970B13-E101-4117-9908-6E061F982644}" dt="2022-07-14T08:45:06.564" v="3776" actId="790"/>
          <ac:spMkLst>
            <pc:docMk/>
            <pc:sldMk cId="3250581116" sldId="483"/>
            <ac:spMk id="8611" creationId="{B911D002-D99C-4992-B19E-8BCF72BE14FB}"/>
          </ac:spMkLst>
        </pc:spChg>
        <pc:spChg chg="mod">
          <ac:chgData name="Kolakowski, Artur" userId="9c34c8cc-b1df-44f6-bea5-dcf7a54ee35f" providerId="ADAL" clId="{19970B13-E101-4117-9908-6E061F982644}" dt="2022-07-14T08:45:06.564" v="3777" actId="790"/>
          <ac:spMkLst>
            <pc:docMk/>
            <pc:sldMk cId="3250581116" sldId="483"/>
            <ac:spMk id="8612" creationId="{04C36487-7BC0-42B6-933D-9992EB289E9C}"/>
          </ac:spMkLst>
        </pc:spChg>
        <pc:spChg chg="mod">
          <ac:chgData name="Kolakowski, Artur" userId="9c34c8cc-b1df-44f6-bea5-dcf7a54ee35f" providerId="ADAL" clId="{19970B13-E101-4117-9908-6E061F982644}" dt="2022-07-14T08:45:06.564" v="3778" actId="790"/>
          <ac:spMkLst>
            <pc:docMk/>
            <pc:sldMk cId="3250581116" sldId="483"/>
            <ac:spMk id="8613" creationId="{3CE71C98-4F98-4AD3-8D86-452BAAF15D5A}"/>
          </ac:spMkLst>
        </pc:spChg>
        <pc:spChg chg="mod">
          <ac:chgData name="Kolakowski, Artur" userId="9c34c8cc-b1df-44f6-bea5-dcf7a54ee35f" providerId="ADAL" clId="{19970B13-E101-4117-9908-6E061F982644}" dt="2022-07-14T08:45:06.564" v="3779" actId="790"/>
          <ac:spMkLst>
            <pc:docMk/>
            <pc:sldMk cId="3250581116" sldId="483"/>
            <ac:spMk id="8614" creationId="{2E3D0524-48E0-461F-9D82-75BE9158A559}"/>
          </ac:spMkLst>
        </pc:spChg>
        <pc:spChg chg="mod">
          <ac:chgData name="Kolakowski, Artur" userId="9c34c8cc-b1df-44f6-bea5-dcf7a54ee35f" providerId="ADAL" clId="{19970B13-E101-4117-9908-6E061F982644}" dt="2022-07-14T08:45:06.564" v="3780" actId="790"/>
          <ac:spMkLst>
            <pc:docMk/>
            <pc:sldMk cId="3250581116" sldId="483"/>
            <ac:spMk id="8615" creationId="{2EBACED6-CCBE-45E1-93E4-B9C39A15AC4F}"/>
          </ac:spMkLst>
        </pc:spChg>
        <pc:spChg chg="mod">
          <ac:chgData name="Kolakowski, Artur" userId="9c34c8cc-b1df-44f6-bea5-dcf7a54ee35f" providerId="ADAL" clId="{19970B13-E101-4117-9908-6E061F982644}" dt="2022-07-14T08:45:06.564" v="3781" actId="790"/>
          <ac:spMkLst>
            <pc:docMk/>
            <pc:sldMk cId="3250581116" sldId="483"/>
            <ac:spMk id="8616" creationId="{0DC39414-FD0B-4855-AFE3-EAF71B1B6756}"/>
          </ac:spMkLst>
        </pc:spChg>
        <pc:spChg chg="mod">
          <ac:chgData name="Kolakowski, Artur" userId="9c34c8cc-b1df-44f6-bea5-dcf7a54ee35f" providerId="ADAL" clId="{19970B13-E101-4117-9908-6E061F982644}" dt="2022-07-14T08:45:06.564" v="3782" actId="790"/>
          <ac:spMkLst>
            <pc:docMk/>
            <pc:sldMk cId="3250581116" sldId="483"/>
            <ac:spMk id="8617" creationId="{7C2C67B2-1343-4849-979D-02E429A49135}"/>
          </ac:spMkLst>
        </pc:spChg>
        <pc:spChg chg="mod">
          <ac:chgData name="Kolakowski, Artur" userId="9c34c8cc-b1df-44f6-bea5-dcf7a54ee35f" providerId="ADAL" clId="{19970B13-E101-4117-9908-6E061F982644}" dt="2022-07-14T08:45:06.564" v="3783" actId="790"/>
          <ac:spMkLst>
            <pc:docMk/>
            <pc:sldMk cId="3250581116" sldId="483"/>
            <ac:spMk id="8618" creationId="{85895184-A1CE-4501-AA4E-93955AF3EE95}"/>
          </ac:spMkLst>
        </pc:spChg>
        <pc:spChg chg="mod">
          <ac:chgData name="Kolakowski, Artur" userId="9c34c8cc-b1df-44f6-bea5-dcf7a54ee35f" providerId="ADAL" clId="{19970B13-E101-4117-9908-6E061F982644}" dt="2022-07-14T08:45:06.564" v="3784" actId="790"/>
          <ac:spMkLst>
            <pc:docMk/>
            <pc:sldMk cId="3250581116" sldId="483"/>
            <ac:spMk id="8619" creationId="{8186EB92-3962-42E8-949C-5752BD57BDF7}"/>
          </ac:spMkLst>
        </pc:spChg>
        <pc:spChg chg="mod">
          <ac:chgData name="Kolakowski, Artur" userId="9c34c8cc-b1df-44f6-bea5-dcf7a54ee35f" providerId="ADAL" clId="{19970B13-E101-4117-9908-6E061F982644}" dt="2022-07-14T08:45:06.564" v="3785" actId="790"/>
          <ac:spMkLst>
            <pc:docMk/>
            <pc:sldMk cId="3250581116" sldId="483"/>
            <ac:spMk id="8620" creationId="{F71284AC-95CE-41C1-A443-E448638ACE33}"/>
          </ac:spMkLst>
        </pc:spChg>
        <pc:spChg chg="mod">
          <ac:chgData name="Kolakowski, Artur" userId="9c34c8cc-b1df-44f6-bea5-dcf7a54ee35f" providerId="ADAL" clId="{19970B13-E101-4117-9908-6E061F982644}" dt="2022-07-14T08:45:06.574" v="3786" actId="790"/>
          <ac:spMkLst>
            <pc:docMk/>
            <pc:sldMk cId="3250581116" sldId="483"/>
            <ac:spMk id="8621" creationId="{290CA024-B9BD-4767-BD35-106BF42AE89E}"/>
          </ac:spMkLst>
        </pc:spChg>
        <pc:spChg chg="mod">
          <ac:chgData name="Kolakowski, Artur" userId="9c34c8cc-b1df-44f6-bea5-dcf7a54ee35f" providerId="ADAL" clId="{19970B13-E101-4117-9908-6E061F982644}" dt="2022-07-14T08:45:06.574" v="3787" actId="790"/>
          <ac:spMkLst>
            <pc:docMk/>
            <pc:sldMk cId="3250581116" sldId="483"/>
            <ac:spMk id="8622" creationId="{48FC9A45-508F-45B5-9E15-4CC4F7060543}"/>
          </ac:spMkLst>
        </pc:spChg>
        <pc:spChg chg="mod">
          <ac:chgData name="Kolakowski, Artur" userId="9c34c8cc-b1df-44f6-bea5-dcf7a54ee35f" providerId="ADAL" clId="{19970B13-E101-4117-9908-6E061F982644}" dt="2022-07-14T08:45:06.574" v="3788" actId="790"/>
          <ac:spMkLst>
            <pc:docMk/>
            <pc:sldMk cId="3250581116" sldId="483"/>
            <ac:spMk id="8623" creationId="{96CF74F8-94EB-46FA-BDA8-0C45C9A331AA}"/>
          </ac:spMkLst>
        </pc:spChg>
        <pc:spChg chg="mod">
          <ac:chgData name="Kolakowski, Artur" userId="9c34c8cc-b1df-44f6-bea5-dcf7a54ee35f" providerId="ADAL" clId="{19970B13-E101-4117-9908-6E061F982644}" dt="2022-07-14T08:45:06.576" v="3789" actId="790"/>
          <ac:spMkLst>
            <pc:docMk/>
            <pc:sldMk cId="3250581116" sldId="483"/>
            <ac:spMk id="8624" creationId="{9B43A0B4-EDEE-4345-9E30-C0FF72475899}"/>
          </ac:spMkLst>
        </pc:spChg>
        <pc:spChg chg="mod">
          <ac:chgData name="Kolakowski, Artur" userId="9c34c8cc-b1df-44f6-bea5-dcf7a54ee35f" providerId="ADAL" clId="{19970B13-E101-4117-9908-6E061F982644}" dt="2022-07-14T08:45:06.576" v="3790" actId="790"/>
          <ac:spMkLst>
            <pc:docMk/>
            <pc:sldMk cId="3250581116" sldId="483"/>
            <ac:spMk id="8625" creationId="{B93B4E95-749C-481A-9896-8A1BE675BA0B}"/>
          </ac:spMkLst>
        </pc:spChg>
        <pc:spChg chg="mod">
          <ac:chgData name="Kolakowski, Artur" userId="9c34c8cc-b1df-44f6-bea5-dcf7a54ee35f" providerId="ADAL" clId="{19970B13-E101-4117-9908-6E061F982644}" dt="2022-07-14T08:45:06.576" v="3791" actId="790"/>
          <ac:spMkLst>
            <pc:docMk/>
            <pc:sldMk cId="3250581116" sldId="483"/>
            <ac:spMk id="8626" creationId="{29CCDA00-B494-41D5-95A6-635F854D506A}"/>
          </ac:spMkLst>
        </pc:spChg>
        <pc:spChg chg="mod">
          <ac:chgData name="Kolakowski, Artur" userId="9c34c8cc-b1df-44f6-bea5-dcf7a54ee35f" providerId="ADAL" clId="{19970B13-E101-4117-9908-6E061F982644}" dt="2022-07-14T08:45:06.576" v="3792" actId="790"/>
          <ac:spMkLst>
            <pc:docMk/>
            <pc:sldMk cId="3250581116" sldId="483"/>
            <ac:spMk id="8627" creationId="{FA504624-5EDF-405C-9E5E-D528BE3F4847}"/>
          </ac:spMkLst>
        </pc:spChg>
        <pc:spChg chg="mod">
          <ac:chgData name="Kolakowski, Artur" userId="9c34c8cc-b1df-44f6-bea5-dcf7a54ee35f" providerId="ADAL" clId="{19970B13-E101-4117-9908-6E061F982644}" dt="2022-07-14T08:45:06.576" v="3793" actId="790"/>
          <ac:spMkLst>
            <pc:docMk/>
            <pc:sldMk cId="3250581116" sldId="483"/>
            <ac:spMk id="8628" creationId="{66165568-AD50-474F-91F2-9D4F6C892296}"/>
          </ac:spMkLst>
        </pc:spChg>
        <pc:spChg chg="mod">
          <ac:chgData name="Kolakowski, Artur" userId="9c34c8cc-b1df-44f6-bea5-dcf7a54ee35f" providerId="ADAL" clId="{19970B13-E101-4117-9908-6E061F982644}" dt="2022-07-14T08:45:06.576" v="3794" actId="790"/>
          <ac:spMkLst>
            <pc:docMk/>
            <pc:sldMk cId="3250581116" sldId="483"/>
            <ac:spMk id="8629" creationId="{FA40A4D4-5FFE-4AE2-B2E7-94879A183CA3}"/>
          </ac:spMkLst>
        </pc:spChg>
        <pc:spChg chg="mod">
          <ac:chgData name="Kolakowski, Artur" userId="9c34c8cc-b1df-44f6-bea5-dcf7a54ee35f" providerId="ADAL" clId="{19970B13-E101-4117-9908-6E061F982644}" dt="2022-07-14T08:45:06.576" v="3795" actId="790"/>
          <ac:spMkLst>
            <pc:docMk/>
            <pc:sldMk cId="3250581116" sldId="483"/>
            <ac:spMk id="8630" creationId="{E264A651-C1A7-4DBF-A883-FEF1C6DD5749}"/>
          </ac:spMkLst>
        </pc:spChg>
        <pc:spChg chg="mod">
          <ac:chgData name="Kolakowski, Artur" userId="9c34c8cc-b1df-44f6-bea5-dcf7a54ee35f" providerId="ADAL" clId="{19970B13-E101-4117-9908-6E061F982644}" dt="2022-07-14T08:45:06.576" v="3796" actId="790"/>
          <ac:spMkLst>
            <pc:docMk/>
            <pc:sldMk cId="3250581116" sldId="483"/>
            <ac:spMk id="8631" creationId="{739FCD54-CFC3-4E84-9D35-9BB04F4FC40B}"/>
          </ac:spMkLst>
        </pc:spChg>
        <pc:spChg chg="mod">
          <ac:chgData name="Kolakowski, Artur" userId="9c34c8cc-b1df-44f6-bea5-dcf7a54ee35f" providerId="ADAL" clId="{19970B13-E101-4117-9908-6E061F982644}" dt="2022-07-14T08:45:06.576" v="3797" actId="790"/>
          <ac:spMkLst>
            <pc:docMk/>
            <pc:sldMk cId="3250581116" sldId="483"/>
            <ac:spMk id="8632" creationId="{04E24480-A7AB-4B85-BB23-8812CB795DE7}"/>
          </ac:spMkLst>
        </pc:spChg>
        <pc:spChg chg="mod">
          <ac:chgData name="Kolakowski, Artur" userId="9c34c8cc-b1df-44f6-bea5-dcf7a54ee35f" providerId="ADAL" clId="{19970B13-E101-4117-9908-6E061F982644}" dt="2022-07-14T08:45:06.576" v="3798" actId="790"/>
          <ac:spMkLst>
            <pc:docMk/>
            <pc:sldMk cId="3250581116" sldId="483"/>
            <ac:spMk id="8633" creationId="{97ED5C8C-557A-4B21-909B-E467AB2318DC}"/>
          </ac:spMkLst>
        </pc:spChg>
        <pc:spChg chg="mod">
          <ac:chgData name="Kolakowski, Artur" userId="9c34c8cc-b1df-44f6-bea5-dcf7a54ee35f" providerId="ADAL" clId="{19970B13-E101-4117-9908-6E061F982644}" dt="2022-07-14T08:45:06.584" v="3799" actId="790"/>
          <ac:spMkLst>
            <pc:docMk/>
            <pc:sldMk cId="3250581116" sldId="483"/>
            <ac:spMk id="8634" creationId="{41BA6EE8-F9E2-4D6E-BE71-8F73A25836AD}"/>
          </ac:spMkLst>
        </pc:spChg>
        <pc:spChg chg="mod">
          <ac:chgData name="Kolakowski, Artur" userId="9c34c8cc-b1df-44f6-bea5-dcf7a54ee35f" providerId="ADAL" clId="{19970B13-E101-4117-9908-6E061F982644}" dt="2022-07-14T08:45:06.584" v="3800" actId="790"/>
          <ac:spMkLst>
            <pc:docMk/>
            <pc:sldMk cId="3250581116" sldId="483"/>
            <ac:spMk id="8635" creationId="{2C437A43-1C71-490F-AFDA-BD9F4D56C263}"/>
          </ac:spMkLst>
        </pc:spChg>
        <pc:spChg chg="mod">
          <ac:chgData name="Kolakowski, Artur" userId="9c34c8cc-b1df-44f6-bea5-dcf7a54ee35f" providerId="ADAL" clId="{19970B13-E101-4117-9908-6E061F982644}" dt="2022-07-14T08:45:06.584" v="3801" actId="790"/>
          <ac:spMkLst>
            <pc:docMk/>
            <pc:sldMk cId="3250581116" sldId="483"/>
            <ac:spMk id="8636" creationId="{A0C0B9FA-7978-44CE-8707-887693004A40}"/>
          </ac:spMkLst>
        </pc:spChg>
        <pc:spChg chg="mod">
          <ac:chgData name="Kolakowski, Artur" userId="9c34c8cc-b1df-44f6-bea5-dcf7a54ee35f" providerId="ADAL" clId="{19970B13-E101-4117-9908-6E061F982644}" dt="2022-07-14T08:45:06.586" v="3802" actId="790"/>
          <ac:spMkLst>
            <pc:docMk/>
            <pc:sldMk cId="3250581116" sldId="483"/>
            <ac:spMk id="8637" creationId="{A3C4437B-29B9-43D6-954F-112A3C1E7E84}"/>
          </ac:spMkLst>
        </pc:spChg>
        <pc:spChg chg="mod">
          <ac:chgData name="Kolakowski, Artur" userId="9c34c8cc-b1df-44f6-bea5-dcf7a54ee35f" providerId="ADAL" clId="{19970B13-E101-4117-9908-6E061F982644}" dt="2022-07-14T08:45:06.586" v="3803" actId="790"/>
          <ac:spMkLst>
            <pc:docMk/>
            <pc:sldMk cId="3250581116" sldId="483"/>
            <ac:spMk id="8638" creationId="{D3AC4A97-3A14-4AAD-8779-8EDC5C2A4B93}"/>
          </ac:spMkLst>
        </pc:spChg>
        <pc:spChg chg="mod">
          <ac:chgData name="Kolakowski, Artur" userId="9c34c8cc-b1df-44f6-bea5-dcf7a54ee35f" providerId="ADAL" clId="{19970B13-E101-4117-9908-6E061F982644}" dt="2022-07-14T08:45:06.586" v="3804" actId="790"/>
          <ac:spMkLst>
            <pc:docMk/>
            <pc:sldMk cId="3250581116" sldId="483"/>
            <ac:spMk id="8639" creationId="{FEA6FE5C-74B2-4B1F-A256-A5ED9D662BBF}"/>
          </ac:spMkLst>
        </pc:spChg>
        <pc:spChg chg="mod">
          <ac:chgData name="Kolakowski, Artur" userId="9c34c8cc-b1df-44f6-bea5-dcf7a54ee35f" providerId="ADAL" clId="{19970B13-E101-4117-9908-6E061F982644}" dt="2022-07-14T08:45:06.586" v="3805" actId="790"/>
          <ac:spMkLst>
            <pc:docMk/>
            <pc:sldMk cId="3250581116" sldId="483"/>
            <ac:spMk id="8640" creationId="{27D54C62-ABD0-4E68-A856-B7F75704DF3A}"/>
          </ac:spMkLst>
        </pc:spChg>
        <pc:spChg chg="mod">
          <ac:chgData name="Kolakowski, Artur" userId="9c34c8cc-b1df-44f6-bea5-dcf7a54ee35f" providerId="ADAL" clId="{19970B13-E101-4117-9908-6E061F982644}" dt="2022-07-14T08:45:06.586" v="3806" actId="790"/>
          <ac:spMkLst>
            <pc:docMk/>
            <pc:sldMk cId="3250581116" sldId="483"/>
            <ac:spMk id="8641" creationId="{356CB5ED-07CF-483E-8422-5C4F5BBE847E}"/>
          </ac:spMkLst>
        </pc:spChg>
        <pc:spChg chg="mod">
          <ac:chgData name="Kolakowski, Artur" userId="9c34c8cc-b1df-44f6-bea5-dcf7a54ee35f" providerId="ADAL" clId="{19970B13-E101-4117-9908-6E061F982644}" dt="2022-07-14T08:45:06.586" v="3807" actId="790"/>
          <ac:spMkLst>
            <pc:docMk/>
            <pc:sldMk cId="3250581116" sldId="483"/>
            <ac:spMk id="8642" creationId="{FD166738-9BFD-4847-8F5D-11066E29E65B}"/>
          </ac:spMkLst>
        </pc:spChg>
        <pc:spChg chg="mod">
          <ac:chgData name="Kolakowski, Artur" userId="9c34c8cc-b1df-44f6-bea5-dcf7a54ee35f" providerId="ADAL" clId="{19970B13-E101-4117-9908-6E061F982644}" dt="2022-07-14T08:45:06.586" v="3808" actId="790"/>
          <ac:spMkLst>
            <pc:docMk/>
            <pc:sldMk cId="3250581116" sldId="483"/>
            <ac:spMk id="8643" creationId="{50C44B8E-9CC7-43E7-987B-79B8F9653DCE}"/>
          </ac:spMkLst>
        </pc:spChg>
        <pc:spChg chg="mod">
          <ac:chgData name="Kolakowski, Artur" userId="9c34c8cc-b1df-44f6-bea5-dcf7a54ee35f" providerId="ADAL" clId="{19970B13-E101-4117-9908-6E061F982644}" dt="2022-07-14T08:45:06.586" v="3809" actId="790"/>
          <ac:spMkLst>
            <pc:docMk/>
            <pc:sldMk cId="3250581116" sldId="483"/>
            <ac:spMk id="8644" creationId="{18867F10-9489-4533-9E35-D313BC9B8EAD}"/>
          </ac:spMkLst>
        </pc:spChg>
        <pc:spChg chg="mod">
          <ac:chgData name="Kolakowski, Artur" userId="9c34c8cc-b1df-44f6-bea5-dcf7a54ee35f" providerId="ADAL" clId="{19970B13-E101-4117-9908-6E061F982644}" dt="2022-07-14T08:45:06.586" v="3810" actId="790"/>
          <ac:spMkLst>
            <pc:docMk/>
            <pc:sldMk cId="3250581116" sldId="483"/>
            <ac:spMk id="8645" creationId="{BE341400-CD48-4C3B-8A9D-EA64A17C7669}"/>
          </ac:spMkLst>
        </pc:spChg>
        <pc:spChg chg="mod">
          <ac:chgData name="Kolakowski, Artur" userId="9c34c8cc-b1df-44f6-bea5-dcf7a54ee35f" providerId="ADAL" clId="{19970B13-E101-4117-9908-6E061F982644}" dt="2022-07-14T08:45:06.586" v="3811" actId="790"/>
          <ac:spMkLst>
            <pc:docMk/>
            <pc:sldMk cId="3250581116" sldId="483"/>
            <ac:spMk id="8646" creationId="{FB87DC04-7DB5-451D-AC61-9C72205687B9}"/>
          </ac:spMkLst>
        </pc:spChg>
        <pc:spChg chg="mod">
          <ac:chgData name="Kolakowski, Artur" userId="9c34c8cc-b1df-44f6-bea5-dcf7a54ee35f" providerId="ADAL" clId="{19970B13-E101-4117-9908-6E061F982644}" dt="2022-07-14T08:45:06.586" v="3812" actId="790"/>
          <ac:spMkLst>
            <pc:docMk/>
            <pc:sldMk cId="3250581116" sldId="483"/>
            <ac:spMk id="8647" creationId="{57D759A2-1A88-413F-8AC4-2D9B1AC8E639}"/>
          </ac:spMkLst>
        </pc:spChg>
        <pc:spChg chg="mod">
          <ac:chgData name="Kolakowski, Artur" userId="9c34c8cc-b1df-44f6-bea5-dcf7a54ee35f" providerId="ADAL" clId="{19970B13-E101-4117-9908-6E061F982644}" dt="2022-07-14T08:45:06.594" v="3813" actId="790"/>
          <ac:spMkLst>
            <pc:docMk/>
            <pc:sldMk cId="3250581116" sldId="483"/>
            <ac:spMk id="8648" creationId="{AB798130-60E7-41FC-83CA-AC216C39EBB1}"/>
          </ac:spMkLst>
        </pc:spChg>
        <pc:spChg chg="mod">
          <ac:chgData name="Kolakowski, Artur" userId="9c34c8cc-b1df-44f6-bea5-dcf7a54ee35f" providerId="ADAL" clId="{19970B13-E101-4117-9908-6E061F982644}" dt="2022-07-14T08:45:06.594" v="3814" actId="790"/>
          <ac:spMkLst>
            <pc:docMk/>
            <pc:sldMk cId="3250581116" sldId="483"/>
            <ac:spMk id="8649" creationId="{C9428ADD-C6DF-4107-8BEA-38F3207EA4BD}"/>
          </ac:spMkLst>
        </pc:spChg>
        <pc:spChg chg="mod">
          <ac:chgData name="Kolakowski, Artur" userId="9c34c8cc-b1df-44f6-bea5-dcf7a54ee35f" providerId="ADAL" clId="{19970B13-E101-4117-9908-6E061F982644}" dt="2022-07-14T08:45:06.594" v="3815" actId="790"/>
          <ac:spMkLst>
            <pc:docMk/>
            <pc:sldMk cId="3250581116" sldId="483"/>
            <ac:spMk id="8650" creationId="{5FF20534-B911-47E4-927F-58E005568C6C}"/>
          </ac:spMkLst>
        </pc:spChg>
        <pc:spChg chg="mod">
          <ac:chgData name="Kolakowski, Artur" userId="9c34c8cc-b1df-44f6-bea5-dcf7a54ee35f" providerId="ADAL" clId="{19970B13-E101-4117-9908-6E061F982644}" dt="2022-07-14T08:45:06.597" v="3816" actId="790"/>
          <ac:spMkLst>
            <pc:docMk/>
            <pc:sldMk cId="3250581116" sldId="483"/>
            <ac:spMk id="8651" creationId="{95F152D1-FEFF-48A8-96E1-BF059B6D7CBE}"/>
          </ac:spMkLst>
        </pc:spChg>
        <pc:spChg chg="mod">
          <ac:chgData name="Kolakowski, Artur" userId="9c34c8cc-b1df-44f6-bea5-dcf7a54ee35f" providerId="ADAL" clId="{19970B13-E101-4117-9908-6E061F982644}" dt="2022-07-14T08:45:06.597" v="3817" actId="790"/>
          <ac:spMkLst>
            <pc:docMk/>
            <pc:sldMk cId="3250581116" sldId="483"/>
            <ac:spMk id="8652" creationId="{8C1D608D-1D87-42B2-A5CA-FCAC4B129386}"/>
          </ac:spMkLst>
        </pc:spChg>
        <pc:spChg chg="mod">
          <ac:chgData name="Kolakowski, Artur" userId="9c34c8cc-b1df-44f6-bea5-dcf7a54ee35f" providerId="ADAL" clId="{19970B13-E101-4117-9908-6E061F982644}" dt="2022-07-14T08:45:06.597" v="3818" actId="790"/>
          <ac:spMkLst>
            <pc:docMk/>
            <pc:sldMk cId="3250581116" sldId="483"/>
            <ac:spMk id="8653" creationId="{0B96CD26-2DF8-47D3-82E3-BDD25701AA48}"/>
          </ac:spMkLst>
        </pc:spChg>
        <pc:spChg chg="mod">
          <ac:chgData name="Kolakowski, Artur" userId="9c34c8cc-b1df-44f6-bea5-dcf7a54ee35f" providerId="ADAL" clId="{19970B13-E101-4117-9908-6E061F982644}" dt="2022-07-14T08:45:06.597" v="3819" actId="790"/>
          <ac:spMkLst>
            <pc:docMk/>
            <pc:sldMk cId="3250581116" sldId="483"/>
            <ac:spMk id="8654" creationId="{3C2867F4-A305-4922-A935-B6A6CD2118D6}"/>
          </ac:spMkLst>
        </pc:spChg>
        <pc:spChg chg="mod">
          <ac:chgData name="Kolakowski, Artur" userId="9c34c8cc-b1df-44f6-bea5-dcf7a54ee35f" providerId="ADAL" clId="{19970B13-E101-4117-9908-6E061F982644}" dt="2022-07-14T08:45:06.597" v="3820" actId="790"/>
          <ac:spMkLst>
            <pc:docMk/>
            <pc:sldMk cId="3250581116" sldId="483"/>
            <ac:spMk id="8655" creationId="{83158303-4B9D-4643-8D3A-FF1060BFC971}"/>
          </ac:spMkLst>
        </pc:spChg>
        <pc:spChg chg="mod">
          <ac:chgData name="Kolakowski, Artur" userId="9c34c8cc-b1df-44f6-bea5-dcf7a54ee35f" providerId="ADAL" clId="{19970B13-E101-4117-9908-6E061F982644}" dt="2022-07-14T08:45:06.597" v="3821" actId="790"/>
          <ac:spMkLst>
            <pc:docMk/>
            <pc:sldMk cId="3250581116" sldId="483"/>
            <ac:spMk id="8656" creationId="{8FAA6B42-00D8-4D01-AF4C-4D4D989C478A}"/>
          </ac:spMkLst>
        </pc:spChg>
        <pc:spChg chg="mod">
          <ac:chgData name="Kolakowski, Artur" userId="9c34c8cc-b1df-44f6-bea5-dcf7a54ee35f" providerId="ADAL" clId="{19970B13-E101-4117-9908-6E061F982644}" dt="2022-07-14T08:45:06.597" v="3822" actId="790"/>
          <ac:spMkLst>
            <pc:docMk/>
            <pc:sldMk cId="3250581116" sldId="483"/>
            <ac:spMk id="8657" creationId="{273B1429-F504-438F-8E87-FD2F527B9EFE}"/>
          </ac:spMkLst>
        </pc:spChg>
        <pc:spChg chg="mod">
          <ac:chgData name="Kolakowski, Artur" userId="9c34c8cc-b1df-44f6-bea5-dcf7a54ee35f" providerId="ADAL" clId="{19970B13-E101-4117-9908-6E061F982644}" dt="2022-07-14T08:45:06.597" v="3823" actId="790"/>
          <ac:spMkLst>
            <pc:docMk/>
            <pc:sldMk cId="3250581116" sldId="483"/>
            <ac:spMk id="8658" creationId="{5C60CEE8-DEC4-4538-AF2F-F2D1B2B4FA78}"/>
          </ac:spMkLst>
        </pc:spChg>
        <pc:spChg chg="mod">
          <ac:chgData name="Kolakowski, Artur" userId="9c34c8cc-b1df-44f6-bea5-dcf7a54ee35f" providerId="ADAL" clId="{19970B13-E101-4117-9908-6E061F982644}" dt="2022-07-14T08:45:06.597" v="3824" actId="790"/>
          <ac:spMkLst>
            <pc:docMk/>
            <pc:sldMk cId="3250581116" sldId="483"/>
            <ac:spMk id="8659" creationId="{6D9E0B4B-DA3F-463B-A69B-FF76B9B19843}"/>
          </ac:spMkLst>
        </pc:spChg>
        <pc:spChg chg="mod">
          <ac:chgData name="Kolakowski, Artur" userId="9c34c8cc-b1df-44f6-bea5-dcf7a54ee35f" providerId="ADAL" clId="{19970B13-E101-4117-9908-6E061F982644}" dt="2022-07-14T08:45:06.597" v="3825" actId="790"/>
          <ac:spMkLst>
            <pc:docMk/>
            <pc:sldMk cId="3250581116" sldId="483"/>
            <ac:spMk id="8660" creationId="{A99AB5DC-7F17-423A-9C7C-739E1EA11FEB}"/>
          </ac:spMkLst>
        </pc:spChg>
        <pc:spChg chg="mod">
          <ac:chgData name="Kolakowski, Artur" userId="9c34c8cc-b1df-44f6-bea5-dcf7a54ee35f" providerId="ADAL" clId="{19970B13-E101-4117-9908-6E061F982644}" dt="2022-07-14T08:45:06.605" v="3826" actId="790"/>
          <ac:spMkLst>
            <pc:docMk/>
            <pc:sldMk cId="3250581116" sldId="483"/>
            <ac:spMk id="8661" creationId="{FBDEB563-3201-4315-B26B-D954FDB686F9}"/>
          </ac:spMkLst>
        </pc:spChg>
        <pc:spChg chg="mod">
          <ac:chgData name="Kolakowski, Artur" userId="9c34c8cc-b1df-44f6-bea5-dcf7a54ee35f" providerId="ADAL" clId="{19970B13-E101-4117-9908-6E061F982644}" dt="2022-07-14T08:45:06.605" v="3827" actId="790"/>
          <ac:spMkLst>
            <pc:docMk/>
            <pc:sldMk cId="3250581116" sldId="483"/>
            <ac:spMk id="8662" creationId="{51799BFC-3B30-4F24-B4F6-F22781EED25C}"/>
          </ac:spMkLst>
        </pc:spChg>
        <pc:spChg chg="mod">
          <ac:chgData name="Kolakowski, Artur" userId="9c34c8cc-b1df-44f6-bea5-dcf7a54ee35f" providerId="ADAL" clId="{19970B13-E101-4117-9908-6E061F982644}" dt="2022-07-14T08:45:06.605" v="3828" actId="790"/>
          <ac:spMkLst>
            <pc:docMk/>
            <pc:sldMk cId="3250581116" sldId="483"/>
            <ac:spMk id="8663" creationId="{D2111F5F-BE54-444E-8A47-24F7E43D1AE5}"/>
          </ac:spMkLst>
        </pc:spChg>
        <pc:spChg chg="mod">
          <ac:chgData name="Kolakowski, Artur" userId="9c34c8cc-b1df-44f6-bea5-dcf7a54ee35f" providerId="ADAL" clId="{19970B13-E101-4117-9908-6E061F982644}" dt="2022-07-14T08:45:06.607" v="3829" actId="790"/>
          <ac:spMkLst>
            <pc:docMk/>
            <pc:sldMk cId="3250581116" sldId="483"/>
            <ac:spMk id="8664" creationId="{527DC921-1385-4B71-AD93-BB5D8C65EBF9}"/>
          </ac:spMkLst>
        </pc:spChg>
        <pc:spChg chg="mod">
          <ac:chgData name="Kolakowski, Artur" userId="9c34c8cc-b1df-44f6-bea5-dcf7a54ee35f" providerId="ADAL" clId="{19970B13-E101-4117-9908-6E061F982644}" dt="2022-07-14T08:45:06.607" v="3830" actId="790"/>
          <ac:spMkLst>
            <pc:docMk/>
            <pc:sldMk cId="3250581116" sldId="483"/>
            <ac:spMk id="8665" creationId="{54750AF4-4097-47E0-A741-F9C5694B3BD5}"/>
          </ac:spMkLst>
        </pc:spChg>
        <pc:spChg chg="mod">
          <ac:chgData name="Kolakowski, Artur" userId="9c34c8cc-b1df-44f6-bea5-dcf7a54ee35f" providerId="ADAL" clId="{19970B13-E101-4117-9908-6E061F982644}" dt="2022-07-14T08:45:06.607" v="3831" actId="790"/>
          <ac:spMkLst>
            <pc:docMk/>
            <pc:sldMk cId="3250581116" sldId="483"/>
            <ac:spMk id="8666" creationId="{E841B12E-0AED-4E94-B285-B78E6BBDA3CF}"/>
          </ac:spMkLst>
        </pc:spChg>
        <pc:spChg chg="mod">
          <ac:chgData name="Kolakowski, Artur" userId="9c34c8cc-b1df-44f6-bea5-dcf7a54ee35f" providerId="ADAL" clId="{19970B13-E101-4117-9908-6E061F982644}" dt="2022-07-14T08:45:06.607" v="3832" actId="790"/>
          <ac:spMkLst>
            <pc:docMk/>
            <pc:sldMk cId="3250581116" sldId="483"/>
            <ac:spMk id="8667" creationId="{07FA7D0E-AB5F-4E61-8D3B-8D1B27E7E23F}"/>
          </ac:spMkLst>
        </pc:spChg>
        <pc:spChg chg="mod">
          <ac:chgData name="Kolakowski, Artur" userId="9c34c8cc-b1df-44f6-bea5-dcf7a54ee35f" providerId="ADAL" clId="{19970B13-E101-4117-9908-6E061F982644}" dt="2022-07-14T08:45:06.607" v="3833" actId="790"/>
          <ac:spMkLst>
            <pc:docMk/>
            <pc:sldMk cId="3250581116" sldId="483"/>
            <ac:spMk id="8668" creationId="{36462CF7-6F06-49E6-AF01-2822ED134A34}"/>
          </ac:spMkLst>
        </pc:spChg>
        <pc:spChg chg="mod">
          <ac:chgData name="Kolakowski, Artur" userId="9c34c8cc-b1df-44f6-bea5-dcf7a54ee35f" providerId="ADAL" clId="{19970B13-E101-4117-9908-6E061F982644}" dt="2022-07-14T08:45:06.607" v="3834" actId="790"/>
          <ac:spMkLst>
            <pc:docMk/>
            <pc:sldMk cId="3250581116" sldId="483"/>
            <ac:spMk id="8669" creationId="{28564759-0875-4915-BC62-9BE5A97B1038}"/>
          </ac:spMkLst>
        </pc:spChg>
        <pc:spChg chg="mod">
          <ac:chgData name="Kolakowski, Artur" userId="9c34c8cc-b1df-44f6-bea5-dcf7a54ee35f" providerId="ADAL" clId="{19970B13-E101-4117-9908-6E061F982644}" dt="2022-07-14T08:45:06.607" v="3835" actId="790"/>
          <ac:spMkLst>
            <pc:docMk/>
            <pc:sldMk cId="3250581116" sldId="483"/>
            <ac:spMk id="8670" creationId="{1DFE2306-5107-4FAD-866C-A8A83622C34D}"/>
          </ac:spMkLst>
        </pc:spChg>
        <pc:spChg chg="mod">
          <ac:chgData name="Kolakowski, Artur" userId="9c34c8cc-b1df-44f6-bea5-dcf7a54ee35f" providerId="ADAL" clId="{19970B13-E101-4117-9908-6E061F982644}" dt="2022-07-14T08:45:06.607" v="3836" actId="790"/>
          <ac:spMkLst>
            <pc:docMk/>
            <pc:sldMk cId="3250581116" sldId="483"/>
            <ac:spMk id="8671" creationId="{63946995-2343-4FA8-B0EF-B705D5C689CD}"/>
          </ac:spMkLst>
        </pc:spChg>
        <pc:spChg chg="mod">
          <ac:chgData name="Kolakowski, Artur" userId="9c34c8cc-b1df-44f6-bea5-dcf7a54ee35f" providerId="ADAL" clId="{19970B13-E101-4117-9908-6E061F982644}" dt="2022-07-14T08:45:06.607" v="3837" actId="790"/>
          <ac:spMkLst>
            <pc:docMk/>
            <pc:sldMk cId="3250581116" sldId="483"/>
            <ac:spMk id="8672" creationId="{94D11E1A-6F11-4D27-8C61-4347DE362E44}"/>
          </ac:spMkLst>
        </pc:spChg>
        <pc:spChg chg="mod">
          <ac:chgData name="Kolakowski, Artur" userId="9c34c8cc-b1df-44f6-bea5-dcf7a54ee35f" providerId="ADAL" clId="{19970B13-E101-4117-9908-6E061F982644}" dt="2022-07-14T08:45:06.607" v="3838" actId="790"/>
          <ac:spMkLst>
            <pc:docMk/>
            <pc:sldMk cId="3250581116" sldId="483"/>
            <ac:spMk id="8673" creationId="{FB96F5B8-0F4C-478A-BC16-20F2A4241E5F}"/>
          </ac:spMkLst>
        </pc:spChg>
        <pc:spChg chg="mod">
          <ac:chgData name="Kolakowski, Artur" userId="9c34c8cc-b1df-44f6-bea5-dcf7a54ee35f" providerId="ADAL" clId="{19970B13-E101-4117-9908-6E061F982644}" dt="2022-07-14T08:45:06.607" v="3839" actId="790"/>
          <ac:spMkLst>
            <pc:docMk/>
            <pc:sldMk cId="3250581116" sldId="483"/>
            <ac:spMk id="8674" creationId="{17FA08B2-485B-4C82-BCC5-241677A20C56}"/>
          </ac:spMkLst>
        </pc:spChg>
        <pc:spChg chg="mod">
          <ac:chgData name="Kolakowski, Artur" userId="9c34c8cc-b1df-44f6-bea5-dcf7a54ee35f" providerId="ADAL" clId="{19970B13-E101-4117-9908-6E061F982644}" dt="2022-07-14T08:45:06.615" v="3840" actId="790"/>
          <ac:spMkLst>
            <pc:docMk/>
            <pc:sldMk cId="3250581116" sldId="483"/>
            <ac:spMk id="8675" creationId="{F8962242-2340-4870-8D8D-477A7013D4FC}"/>
          </ac:spMkLst>
        </pc:spChg>
        <pc:spChg chg="mod">
          <ac:chgData name="Kolakowski, Artur" userId="9c34c8cc-b1df-44f6-bea5-dcf7a54ee35f" providerId="ADAL" clId="{19970B13-E101-4117-9908-6E061F982644}" dt="2022-07-14T08:45:06.615" v="3841" actId="790"/>
          <ac:spMkLst>
            <pc:docMk/>
            <pc:sldMk cId="3250581116" sldId="483"/>
            <ac:spMk id="8676" creationId="{577FAF23-BCF3-49A2-8873-73A8AFA2DF07}"/>
          </ac:spMkLst>
        </pc:spChg>
        <pc:spChg chg="mod">
          <ac:chgData name="Kolakowski, Artur" userId="9c34c8cc-b1df-44f6-bea5-dcf7a54ee35f" providerId="ADAL" clId="{19970B13-E101-4117-9908-6E061F982644}" dt="2022-07-14T08:45:06.617" v="3842" actId="790"/>
          <ac:spMkLst>
            <pc:docMk/>
            <pc:sldMk cId="3250581116" sldId="483"/>
            <ac:spMk id="8677" creationId="{897D2E0A-7195-49EE-B8A7-582B7E60CEDB}"/>
          </ac:spMkLst>
        </pc:spChg>
        <pc:spChg chg="mod">
          <ac:chgData name="Kolakowski, Artur" userId="9c34c8cc-b1df-44f6-bea5-dcf7a54ee35f" providerId="ADAL" clId="{19970B13-E101-4117-9908-6E061F982644}" dt="2022-07-14T08:45:06.617" v="3843" actId="790"/>
          <ac:spMkLst>
            <pc:docMk/>
            <pc:sldMk cId="3250581116" sldId="483"/>
            <ac:spMk id="8678" creationId="{EC932D33-DB71-4CEA-BFEA-B85E1F79722A}"/>
          </ac:spMkLst>
        </pc:spChg>
        <pc:spChg chg="mod">
          <ac:chgData name="Kolakowski, Artur" userId="9c34c8cc-b1df-44f6-bea5-dcf7a54ee35f" providerId="ADAL" clId="{19970B13-E101-4117-9908-6E061F982644}" dt="2022-07-14T08:45:06.617" v="3844" actId="790"/>
          <ac:spMkLst>
            <pc:docMk/>
            <pc:sldMk cId="3250581116" sldId="483"/>
            <ac:spMk id="8679" creationId="{4E45FA01-FE00-431F-B766-5794AA735B45}"/>
          </ac:spMkLst>
        </pc:spChg>
        <pc:spChg chg="mod">
          <ac:chgData name="Kolakowski, Artur" userId="9c34c8cc-b1df-44f6-bea5-dcf7a54ee35f" providerId="ADAL" clId="{19970B13-E101-4117-9908-6E061F982644}" dt="2022-07-14T08:45:06.617" v="3845" actId="790"/>
          <ac:spMkLst>
            <pc:docMk/>
            <pc:sldMk cId="3250581116" sldId="483"/>
            <ac:spMk id="8680" creationId="{FE202366-B02D-4A2B-B892-39A0F8626DC4}"/>
          </ac:spMkLst>
        </pc:spChg>
        <pc:spChg chg="mod">
          <ac:chgData name="Kolakowski, Artur" userId="9c34c8cc-b1df-44f6-bea5-dcf7a54ee35f" providerId="ADAL" clId="{19970B13-E101-4117-9908-6E061F982644}" dt="2022-07-14T08:45:06.617" v="3846" actId="790"/>
          <ac:spMkLst>
            <pc:docMk/>
            <pc:sldMk cId="3250581116" sldId="483"/>
            <ac:spMk id="8681" creationId="{4D688F91-6EB6-4A21-8D43-CC8AD8AA49A7}"/>
          </ac:spMkLst>
        </pc:spChg>
        <pc:spChg chg="mod">
          <ac:chgData name="Kolakowski, Artur" userId="9c34c8cc-b1df-44f6-bea5-dcf7a54ee35f" providerId="ADAL" clId="{19970B13-E101-4117-9908-6E061F982644}" dt="2022-07-14T08:45:06.617" v="3847" actId="790"/>
          <ac:spMkLst>
            <pc:docMk/>
            <pc:sldMk cId="3250581116" sldId="483"/>
            <ac:spMk id="8682" creationId="{22DF3B75-3376-4574-BB26-FEBEB776A84E}"/>
          </ac:spMkLst>
        </pc:spChg>
        <pc:spChg chg="mod">
          <ac:chgData name="Kolakowski, Artur" userId="9c34c8cc-b1df-44f6-bea5-dcf7a54ee35f" providerId="ADAL" clId="{19970B13-E101-4117-9908-6E061F982644}" dt="2022-07-14T08:45:06.617" v="3848" actId="790"/>
          <ac:spMkLst>
            <pc:docMk/>
            <pc:sldMk cId="3250581116" sldId="483"/>
            <ac:spMk id="8683" creationId="{B36B81A7-B7E3-43CE-82AC-BA890FBBEB5D}"/>
          </ac:spMkLst>
        </pc:spChg>
        <pc:spChg chg="mod">
          <ac:chgData name="Kolakowski, Artur" userId="9c34c8cc-b1df-44f6-bea5-dcf7a54ee35f" providerId="ADAL" clId="{19970B13-E101-4117-9908-6E061F982644}" dt="2022-07-14T08:45:06.617" v="3849" actId="790"/>
          <ac:spMkLst>
            <pc:docMk/>
            <pc:sldMk cId="3250581116" sldId="483"/>
            <ac:spMk id="8684" creationId="{3EAF4543-2A52-4339-A8A0-0F94AF254DC0}"/>
          </ac:spMkLst>
        </pc:spChg>
        <pc:spChg chg="mod">
          <ac:chgData name="Kolakowski, Artur" userId="9c34c8cc-b1df-44f6-bea5-dcf7a54ee35f" providerId="ADAL" clId="{19970B13-E101-4117-9908-6E061F982644}" dt="2022-07-14T08:45:06.617" v="3850" actId="790"/>
          <ac:spMkLst>
            <pc:docMk/>
            <pc:sldMk cId="3250581116" sldId="483"/>
            <ac:spMk id="8685" creationId="{5877A852-CFEC-4866-AFE8-7A02EC870752}"/>
          </ac:spMkLst>
        </pc:spChg>
        <pc:spChg chg="mod">
          <ac:chgData name="Kolakowski, Artur" userId="9c34c8cc-b1df-44f6-bea5-dcf7a54ee35f" providerId="ADAL" clId="{19970B13-E101-4117-9908-6E061F982644}" dt="2022-07-14T08:45:06.617" v="3851" actId="790"/>
          <ac:spMkLst>
            <pc:docMk/>
            <pc:sldMk cId="3250581116" sldId="483"/>
            <ac:spMk id="8686" creationId="{329ACE44-7FFC-46EE-A0B9-8F9BE4A0208C}"/>
          </ac:spMkLst>
        </pc:spChg>
        <pc:spChg chg="mod">
          <ac:chgData name="Kolakowski, Artur" userId="9c34c8cc-b1df-44f6-bea5-dcf7a54ee35f" providerId="ADAL" clId="{19970B13-E101-4117-9908-6E061F982644}" dt="2022-07-14T08:45:06.617" v="3852" actId="790"/>
          <ac:spMkLst>
            <pc:docMk/>
            <pc:sldMk cId="3250581116" sldId="483"/>
            <ac:spMk id="8687" creationId="{0C13CF15-1072-45B0-A4A0-FEB6B223E1BB}"/>
          </ac:spMkLst>
        </pc:spChg>
        <pc:spChg chg="mod">
          <ac:chgData name="Kolakowski, Artur" userId="9c34c8cc-b1df-44f6-bea5-dcf7a54ee35f" providerId="ADAL" clId="{19970B13-E101-4117-9908-6E061F982644}" dt="2022-07-14T08:45:06.625" v="3853" actId="790"/>
          <ac:spMkLst>
            <pc:docMk/>
            <pc:sldMk cId="3250581116" sldId="483"/>
            <ac:spMk id="8688" creationId="{4A42FFA5-9F32-4A2E-A115-D84200D4356B}"/>
          </ac:spMkLst>
        </pc:spChg>
        <pc:spChg chg="mod">
          <ac:chgData name="Kolakowski, Artur" userId="9c34c8cc-b1df-44f6-bea5-dcf7a54ee35f" providerId="ADAL" clId="{19970B13-E101-4117-9908-6E061F982644}" dt="2022-07-14T08:45:06.625" v="3854" actId="790"/>
          <ac:spMkLst>
            <pc:docMk/>
            <pc:sldMk cId="3250581116" sldId="483"/>
            <ac:spMk id="8689" creationId="{1ACAFDA6-7CCB-409C-8B29-102EE0FD6C69}"/>
          </ac:spMkLst>
        </pc:spChg>
        <pc:spChg chg="mod">
          <ac:chgData name="Kolakowski, Artur" userId="9c34c8cc-b1df-44f6-bea5-dcf7a54ee35f" providerId="ADAL" clId="{19970B13-E101-4117-9908-6E061F982644}" dt="2022-07-14T08:45:06.627" v="3855" actId="790"/>
          <ac:spMkLst>
            <pc:docMk/>
            <pc:sldMk cId="3250581116" sldId="483"/>
            <ac:spMk id="8690" creationId="{6B636E02-11E9-4242-914A-EDAC599CBD15}"/>
          </ac:spMkLst>
        </pc:spChg>
        <pc:spChg chg="mod">
          <ac:chgData name="Kolakowski, Artur" userId="9c34c8cc-b1df-44f6-bea5-dcf7a54ee35f" providerId="ADAL" clId="{19970B13-E101-4117-9908-6E061F982644}" dt="2022-07-14T08:45:06.627" v="3856" actId="790"/>
          <ac:spMkLst>
            <pc:docMk/>
            <pc:sldMk cId="3250581116" sldId="483"/>
            <ac:spMk id="8691" creationId="{5BC7DD97-7D90-4624-AB12-F494FD924BB3}"/>
          </ac:spMkLst>
        </pc:spChg>
        <pc:spChg chg="mod">
          <ac:chgData name="Kolakowski, Artur" userId="9c34c8cc-b1df-44f6-bea5-dcf7a54ee35f" providerId="ADAL" clId="{19970B13-E101-4117-9908-6E061F982644}" dt="2022-07-14T08:45:06.627" v="3857" actId="790"/>
          <ac:spMkLst>
            <pc:docMk/>
            <pc:sldMk cId="3250581116" sldId="483"/>
            <ac:spMk id="8692" creationId="{1C3D2D42-AB1D-40C3-A434-AD72228D87EF}"/>
          </ac:spMkLst>
        </pc:spChg>
        <pc:spChg chg="mod">
          <ac:chgData name="Kolakowski, Artur" userId="9c34c8cc-b1df-44f6-bea5-dcf7a54ee35f" providerId="ADAL" clId="{19970B13-E101-4117-9908-6E061F982644}" dt="2022-07-14T08:45:06.627" v="3858" actId="790"/>
          <ac:spMkLst>
            <pc:docMk/>
            <pc:sldMk cId="3250581116" sldId="483"/>
            <ac:spMk id="8693" creationId="{E1C8776E-B7DB-4DFF-97AB-6FFCFBEE6807}"/>
          </ac:spMkLst>
        </pc:spChg>
        <pc:spChg chg="mod">
          <ac:chgData name="Kolakowski, Artur" userId="9c34c8cc-b1df-44f6-bea5-dcf7a54ee35f" providerId="ADAL" clId="{19970B13-E101-4117-9908-6E061F982644}" dt="2022-07-14T08:45:06.627" v="3859" actId="790"/>
          <ac:spMkLst>
            <pc:docMk/>
            <pc:sldMk cId="3250581116" sldId="483"/>
            <ac:spMk id="8694" creationId="{56AD9481-E3B3-4A19-9FFA-D39F8BCD62BB}"/>
          </ac:spMkLst>
        </pc:spChg>
        <pc:spChg chg="mod">
          <ac:chgData name="Kolakowski, Artur" userId="9c34c8cc-b1df-44f6-bea5-dcf7a54ee35f" providerId="ADAL" clId="{19970B13-E101-4117-9908-6E061F982644}" dt="2022-07-14T08:45:06.627" v="3860" actId="790"/>
          <ac:spMkLst>
            <pc:docMk/>
            <pc:sldMk cId="3250581116" sldId="483"/>
            <ac:spMk id="8695" creationId="{CED2BF8C-A7FD-4250-AFB7-E695BF704190}"/>
          </ac:spMkLst>
        </pc:spChg>
        <pc:spChg chg="mod">
          <ac:chgData name="Kolakowski, Artur" userId="9c34c8cc-b1df-44f6-bea5-dcf7a54ee35f" providerId="ADAL" clId="{19970B13-E101-4117-9908-6E061F982644}" dt="2022-07-14T08:45:06.627" v="3861" actId="790"/>
          <ac:spMkLst>
            <pc:docMk/>
            <pc:sldMk cId="3250581116" sldId="483"/>
            <ac:spMk id="8696" creationId="{158A5023-DCA4-4673-8507-A7F43F15ABD9}"/>
          </ac:spMkLst>
        </pc:spChg>
        <pc:spChg chg="mod">
          <ac:chgData name="Kolakowski, Artur" userId="9c34c8cc-b1df-44f6-bea5-dcf7a54ee35f" providerId="ADAL" clId="{19970B13-E101-4117-9908-6E061F982644}" dt="2022-07-14T08:45:06.627" v="3862" actId="790"/>
          <ac:spMkLst>
            <pc:docMk/>
            <pc:sldMk cId="3250581116" sldId="483"/>
            <ac:spMk id="8697" creationId="{D8EF4628-FE55-4BED-9430-D4F00B5B690D}"/>
          </ac:spMkLst>
        </pc:spChg>
        <pc:spChg chg="mod">
          <ac:chgData name="Kolakowski, Artur" userId="9c34c8cc-b1df-44f6-bea5-dcf7a54ee35f" providerId="ADAL" clId="{19970B13-E101-4117-9908-6E061F982644}" dt="2022-07-14T08:45:06.627" v="3863" actId="790"/>
          <ac:spMkLst>
            <pc:docMk/>
            <pc:sldMk cId="3250581116" sldId="483"/>
            <ac:spMk id="8698" creationId="{5A65112D-C43E-4271-91BF-5C7809F037D5}"/>
          </ac:spMkLst>
        </pc:spChg>
        <pc:spChg chg="mod">
          <ac:chgData name="Kolakowski, Artur" userId="9c34c8cc-b1df-44f6-bea5-dcf7a54ee35f" providerId="ADAL" clId="{19970B13-E101-4117-9908-6E061F982644}" dt="2022-07-14T08:45:06.627" v="3864" actId="790"/>
          <ac:spMkLst>
            <pc:docMk/>
            <pc:sldMk cId="3250581116" sldId="483"/>
            <ac:spMk id="8699" creationId="{95DE7721-D0FD-4BB9-993B-5D49E3709480}"/>
          </ac:spMkLst>
        </pc:spChg>
        <pc:spChg chg="mod">
          <ac:chgData name="Kolakowski, Artur" userId="9c34c8cc-b1df-44f6-bea5-dcf7a54ee35f" providerId="ADAL" clId="{19970B13-E101-4117-9908-6E061F982644}" dt="2022-07-14T08:45:06.627" v="3865" actId="790"/>
          <ac:spMkLst>
            <pc:docMk/>
            <pc:sldMk cId="3250581116" sldId="483"/>
            <ac:spMk id="8700" creationId="{BAFFDD70-96E2-4BB0-9E40-56D4E443A725}"/>
          </ac:spMkLst>
        </pc:spChg>
        <pc:spChg chg="mod">
          <ac:chgData name="Kolakowski, Artur" userId="9c34c8cc-b1df-44f6-bea5-dcf7a54ee35f" providerId="ADAL" clId="{19970B13-E101-4117-9908-6E061F982644}" dt="2022-07-14T08:45:06.635" v="3866" actId="790"/>
          <ac:spMkLst>
            <pc:docMk/>
            <pc:sldMk cId="3250581116" sldId="483"/>
            <ac:spMk id="8701" creationId="{A9995677-F6AA-4B71-BC20-F8A497758D4F}"/>
          </ac:spMkLst>
        </pc:spChg>
        <pc:spChg chg="mod">
          <ac:chgData name="Kolakowski, Artur" userId="9c34c8cc-b1df-44f6-bea5-dcf7a54ee35f" providerId="ADAL" clId="{19970B13-E101-4117-9908-6E061F982644}" dt="2022-07-14T08:45:06.635" v="3867" actId="790"/>
          <ac:spMkLst>
            <pc:docMk/>
            <pc:sldMk cId="3250581116" sldId="483"/>
            <ac:spMk id="8702" creationId="{83F2F64B-5CEB-4DA4-BEB6-7901DCF7BA8A}"/>
          </ac:spMkLst>
        </pc:spChg>
        <pc:spChg chg="mod">
          <ac:chgData name="Kolakowski, Artur" userId="9c34c8cc-b1df-44f6-bea5-dcf7a54ee35f" providerId="ADAL" clId="{19970B13-E101-4117-9908-6E061F982644}" dt="2022-07-14T08:45:06.635" v="3868" actId="790"/>
          <ac:spMkLst>
            <pc:docMk/>
            <pc:sldMk cId="3250581116" sldId="483"/>
            <ac:spMk id="8703" creationId="{3376D0AD-8DDB-404B-8D34-B3BDE8097FC5}"/>
          </ac:spMkLst>
        </pc:spChg>
        <pc:spChg chg="mod">
          <ac:chgData name="Kolakowski, Artur" userId="9c34c8cc-b1df-44f6-bea5-dcf7a54ee35f" providerId="ADAL" clId="{19970B13-E101-4117-9908-6E061F982644}" dt="2022-07-14T08:45:06.637" v="3869" actId="790"/>
          <ac:spMkLst>
            <pc:docMk/>
            <pc:sldMk cId="3250581116" sldId="483"/>
            <ac:spMk id="8704" creationId="{599264B4-A1F0-4DC9-9D28-946B879D5EF9}"/>
          </ac:spMkLst>
        </pc:spChg>
        <pc:spChg chg="mod">
          <ac:chgData name="Kolakowski, Artur" userId="9c34c8cc-b1df-44f6-bea5-dcf7a54ee35f" providerId="ADAL" clId="{19970B13-E101-4117-9908-6E061F982644}" dt="2022-07-14T08:45:06.637" v="3870" actId="790"/>
          <ac:spMkLst>
            <pc:docMk/>
            <pc:sldMk cId="3250581116" sldId="483"/>
            <ac:spMk id="8705" creationId="{720D9E99-CCE8-4680-8FEE-C42C5353C3FD}"/>
          </ac:spMkLst>
        </pc:spChg>
        <pc:spChg chg="mod">
          <ac:chgData name="Kolakowski, Artur" userId="9c34c8cc-b1df-44f6-bea5-dcf7a54ee35f" providerId="ADAL" clId="{19970B13-E101-4117-9908-6E061F982644}" dt="2022-07-14T08:45:06.637" v="3871" actId="790"/>
          <ac:spMkLst>
            <pc:docMk/>
            <pc:sldMk cId="3250581116" sldId="483"/>
            <ac:spMk id="8706" creationId="{69E729DC-FD85-4023-B4A2-F540E11B9F2E}"/>
          </ac:spMkLst>
        </pc:spChg>
        <pc:spChg chg="mod">
          <ac:chgData name="Kolakowski, Artur" userId="9c34c8cc-b1df-44f6-bea5-dcf7a54ee35f" providerId="ADAL" clId="{19970B13-E101-4117-9908-6E061F982644}" dt="2022-07-14T08:45:06.637" v="3872" actId="790"/>
          <ac:spMkLst>
            <pc:docMk/>
            <pc:sldMk cId="3250581116" sldId="483"/>
            <ac:spMk id="8707" creationId="{9B75F11E-CA66-46E5-BCD2-5B851DF38C81}"/>
          </ac:spMkLst>
        </pc:spChg>
        <pc:spChg chg="mod">
          <ac:chgData name="Kolakowski, Artur" userId="9c34c8cc-b1df-44f6-bea5-dcf7a54ee35f" providerId="ADAL" clId="{19970B13-E101-4117-9908-6E061F982644}" dt="2022-07-14T08:45:06.637" v="3873" actId="790"/>
          <ac:spMkLst>
            <pc:docMk/>
            <pc:sldMk cId="3250581116" sldId="483"/>
            <ac:spMk id="8708" creationId="{573159BA-6A24-428F-9D0E-2290A6C4A8F8}"/>
          </ac:spMkLst>
        </pc:spChg>
        <pc:spChg chg="mod">
          <ac:chgData name="Kolakowski, Artur" userId="9c34c8cc-b1df-44f6-bea5-dcf7a54ee35f" providerId="ADAL" clId="{19970B13-E101-4117-9908-6E061F982644}" dt="2022-07-14T08:45:06.637" v="3874" actId="790"/>
          <ac:spMkLst>
            <pc:docMk/>
            <pc:sldMk cId="3250581116" sldId="483"/>
            <ac:spMk id="8709" creationId="{8B0EBDCF-1F16-4ACE-A119-A11297922CD1}"/>
          </ac:spMkLst>
        </pc:spChg>
        <pc:spChg chg="mod">
          <ac:chgData name="Kolakowski, Artur" userId="9c34c8cc-b1df-44f6-bea5-dcf7a54ee35f" providerId="ADAL" clId="{19970B13-E101-4117-9908-6E061F982644}" dt="2022-07-14T08:45:06.637" v="3875" actId="790"/>
          <ac:spMkLst>
            <pc:docMk/>
            <pc:sldMk cId="3250581116" sldId="483"/>
            <ac:spMk id="8710" creationId="{D8E279B4-D62E-4DAC-9909-1A795F4F8557}"/>
          </ac:spMkLst>
        </pc:spChg>
        <pc:spChg chg="mod">
          <ac:chgData name="Kolakowski, Artur" userId="9c34c8cc-b1df-44f6-bea5-dcf7a54ee35f" providerId="ADAL" clId="{19970B13-E101-4117-9908-6E061F982644}" dt="2022-07-14T08:45:06.637" v="3876" actId="790"/>
          <ac:spMkLst>
            <pc:docMk/>
            <pc:sldMk cId="3250581116" sldId="483"/>
            <ac:spMk id="8711" creationId="{C1438682-6D37-4C9E-B5C8-B3D7A009EA8F}"/>
          </ac:spMkLst>
        </pc:spChg>
        <pc:spChg chg="mod">
          <ac:chgData name="Kolakowski, Artur" userId="9c34c8cc-b1df-44f6-bea5-dcf7a54ee35f" providerId="ADAL" clId="{19970B13-E101-4117-9908-6E061F982644}" dt="2022-07-14T08:45:06.637" v="3877" actId="790"/>
          <ac:spMkLst>
            <pc:docMk/>
            <pc:sldMk cId="3250581116" sldId="483"/>
            <ac:spMk id="8712" creationId="{80547B57-7147-4B84-BF56-8DE96BF9A5AC}"/>
          </ac:spMkLst>
        </pc:spChg>
        <pc:spChg chg="mod">
          <ac:chgData name="Kolakowski, Artur" userId="9c34c8cc-b1df-44f6-bea5-dcf7a54ee35f" providerId="ADAL" clId="{19970B13-E101-4117-9908-6E061F982644}" dt="2022-07-14T08:45:06.637" v="3878" actId="790"/>
          <ac:spMkLst>
            <pc:docMk/>
            <pc:sldMk cId="3250581116" sldId="483"/>
            <ac:spMk id="8713" creationId="{36C462DE-DA13-4CED-9704-E06B66533F8C}"/>
          </ac:spMkLst>
        </pc:spChg>
        <pc:spChg chg="mod">
          <ac:chgData name="Kolakowski, Artur" userId="9c34c8cc-b1df-44f6-bea5-dcf7a54ee35f" providerId="ADAL" clId="{19970B13-E101-4117-9908-6E061F982644}" dt="2022-07-14T08:45:06.645" v="3879" actId="790"/>
          <ac:spMkLst>
            <pc:docMk/>
            <pc:sldMk cId="3250581116" sldId="483"/>
            <ac:spMk id="8714" creationId="{ED42B8C5-2F0C-4CC9-9079-8774FBE3E05F}"/>
          </ac:spMkLst>
        </pc:spChg>
        <pc:spChg chg="mod">
          <ac:chgData name="Kolakowski, Artur" userId="9c34c8cc-b1df-44f6-bea5-dcf7a54ee35f" providerId="ADAL" clId="{19970B13-E101-4117-9908-6E061F982644}" dt="2022-07-14T08:45:06.645" v="3880" actId="790"/>
          <ac:spMkLst>
            <pc:docMk/>
            <pc:sldMk cId="3250581116" sldId="483"/>
            <ac:spMk id="8715" creationId="{2C854DA9-1FC2-47A1-8B7C-FA15E246422D}"/>
          </ac:spMkLst>
        </pc:spChg>
        <pc:spChg chg="mod">
          <ac:chgData name="Kolakowski, Artur" userId="9c34c8cc-b1df-44f6-bea5-dcf7a54ee35f" providerId="ADAL" clId="{19970B13-E101-4117-9908-6E061F982644}" dt="2022-07-14T08:45:06.645" v="3881" actId="790"/>
          <ac:spMkLst>
            <pc:docMk/>
            <pc:sldMk cId="3250581116" sldId="483"/>
            <ac:spMk id="8716" creationId="{71F6AAC1-7CB4-41A4-911C-566077F4880C}"/>
          </ac:spMkLst>
        </pc:spChg>
        <pc:spChg chg="mod">
          <ac:chgData name="Kolakowski, Artur" userId="9c34c8cc-b1df-44f6-bea5-dcf7a54ee35f" providerId="ADAL" clId="{19970B13-E101-4117-9908-6E061F982644}" dt="2022-07-14T08:45:06.647" v="3882" actId="790"/>
          <ac:spMkLst>
            <pc:docMk/>
            <pc:sldMk cId="3250581116" sldId="483"/>
            <ac:spMk id="8717" creationId="{14BD1CCB-52D7-40E0-B617-37C0AAC011DD}"/>
          </ac:spMkLst>
        </pc:spChg>
        <pc:spChg chg="mod">
          <ac:chgData name="Kolakowski, Artur" userId="9c34c8cc-b1df-44f6-bea5-dcf7a54ee35f" providerId="ADAL" clId="{19970B13-E101-4117-9908-6E061F982644}" dt="2022-07-14T08:45:06.647" v="3883" actId="790"/>
          <ac:spMkLst>
            <pc:docMk/>
            <pc:sldMk cId="3250581116" sldId="483"/>
            <ac:spMk id="8718" creationId="{40AA4971-E42C-4527-AC24-075B4E84A78A}"/>
          </ac:spMkLst>
        </pc:spChg>
        <pc:spChg chg="mod">
          <ac:chgData name="Kolakowski, Artur" userId="9c34c8cc-b1df-44f6-bea5-dcf7a54ee35f" providerId="ADAL" clId="{19970B13-E101-4117-9908-6E061F982644}" dt="2022-07-14T08:45:06.647" v="3884" actId="790"/>
          <ac:spMkLst>
            <pc:docMk/>
            <pc:sldMk cId="3250581116" sldId="483"/>
            <ac:spMk id="8719" creationId="{6DE42175-04EC-4C5F-B6BC-CB711843FE6A}"/>
          </ac:spMkLst>
        </pc:spChg>
        <pc:spChg chg="mod">
          <ac:chgData name="Kolakowski, Artur" userId="9c34c8cc-b1df-44f6-bea5-dcf7a54ee35f" providerId="ADAL" clId="{19970B13-E101-4117-9908-6E061F982644}" dt="2022-07-14T08:45:06.647" v="3885" actId="790"/>
          <ac:spMkLst>
            <pc:docMk/>
            <pc:sldMk cId="3250581116" sldId="483"/>
            <ac:spMk id="8720" creationId="{55AEA19E-24AE-4AB2-B8CA-53239743E27B}"/>
          </ac:spMkLst>
        </pc:spChg>
        <pc:spChg chg="mod">
          <ac:chgData name="Kolakowski, Artur" userId="9c34c8cc-b1df-44f6-bea5-dcf7a54ee35f" providerId="ADAL" clId="{19970B13-E101-4117-9908-6E061F982644}" dt="2022-07-14T08:45:06.647" v="3886" actId="790"/>
          <ac:spMkLst>
            <pc:docMk/>
            <pc:sldMk cId="3250581116" sldId="483"/>
            <ac:spMk id="8721" creationId="{15B813D3-F5E8-46A3-AD56-D7F252CC7E13}"/>
          </ac:spMkLst>
        </pc:spChg>
        <pc:spChg chg="mod">
          <ac:chgData name="Kolakowski, Artur" userId="9c34c8cc-b1df-44f6-bea5-dcf7a54ee35f" providerId="ADAL" clId="{19970B13-E101-4117-9908-6E061F982644}" dt="2022-07-14T08:45:06.647" v="3887" actId="790"/>
          <ac:spMkLst>
            <pc:docMk/>
            <pc:sldMk cId="3250581116" sldId="483"/>
            <ac:spMk id="8722" creationId="{1329AF55-B4D0-4646-8C7E-DFD519F82981}"/>
          </ac:spMkLst>
        </pc:spChg>
        <pc:spChg chg="mod">
          <ac:chgData name="Kolakowski, Artur" userId="9c34c8cc-b1df-44f6-bea5-dcf7a54ee35f" providerId="ADAL" clId="{19970B13-E101-4117-9908-6E061F982644}" dt="2022-07-14T08:45:06.647" v="3888" actId="790"/>
          <ac:spMkLst>
            <pc:docMk/>
            <pc:sldMk cId="3250581116" sldId="483"/>
            <ac:spMk id="8723" creationId="{796C26FD-D105-4671-9D87-CD08A684D818}"/>
          </ac:spMkLst>
        </pc:spChg>
        <pc:spChg chg="mod">
          <ac:chgData name="Kolakowski, Artur" userId="9c34c8cc-b1df-44f6-bea5-dcf7a54ee35f" providerId="ADAL" clId="{19970B13-E101-4117-9908-6E061F982644}" dt="2022-07-14T08:45:06.647" v="3889" actId="790"/>
          <ac:spMkLst>
            <pc:docMk/>
            <pc:sldMk cId="3250581116" sldId="483"/>
            <ac:spMk id="8724" creationId="{AB8D36CB-18F4-4AB4-AD4B-55FDB8172EBF}"/>
          </ac:spMkLst>
        </pc:spChg>
        <pc:spChg chg="mod">
          <ac:chgData name="Kolakowski, Artur" userId="9c34c8cc-b1df-44f6-bea5-dcf7a54ee35f" providerId="ADAL" clId="{19970B13-E101-4117-9908-6E061F982644}" dt="2022-07-14T08:45:06.647" v="3890" actId="790"/>
          <ac:spMkLst>
            <pc:docMk/>
            <pc:sldMk cId="3250581116" sldId="483"/>
            <ac:spMk id="8725" creationId="{98842152-C236-40EA-AF11-C57027C5657D}"/>
          </ac:spMkLst>
        </pc:spChg>
        <pc:spChg chg="mod">
          <ac:chgData name="Kolakowski, Artur" userId="9c34c8cc-b1df-44f6-bea5-dcf7a54ee35f" providerId="ADAL" clId="{19970B13-E101-4117-9908-6E061F982644}" dt="2022-07-14T08:45:06.647" v="3891" actId="790"/>
          <ac:spMkLst>
            <pc:docMk/>
            <pc:sldMk cId="3250581116" sldId="483"/>
            <ac:spMk id="8726" creationId="{3A485D25-90D0-402C-8C94-AD7106DA62AF}"/>
          </ac:spMkLst>
        </pc:spChg>
        <pc:spChg chg="mod">
          <ac:chgData name="Kolakowski, Artur" userId="9c34c8cc-b1df-44f6-bea5-dcf7a54ee35f" providerId="ADAL" clId="{19970B13-E101-4117-9908-6E061F982644}" dt="2022-07-14T08:45:06.647" v="3892" actId="790"/>
          <ac:spMkLst>
            <pc:docMk/>
            <pc:sldMk cId="3250581116" sldId="483"/>
            <ac:spMk id="8727" creationId="{B34280F3-24BB-48DB-8B27-9BC17642855C}"/>
          </ac:spMkLst>
        </pc:spChg>
        <pc:spChg chg="mod">
          <ac:chgData name="Kolakowski, Artur" userId="9c34c8cc-b1df-44f6-bea5-dcf7a54ee35f" providerId="ADAL" clId="{19970B13-E101-4117-9908-6E061F982644}" dt="2022-07-14T08:45:06.655" v="3893" actId="790"/>
          <ac:spMkLst>
            <pc:docMk/>
            <pc:sldMk cId="3250581116" sldId="483"/>
            <ac:spMk id="8728" creationId="{1FD4E733-9AD0-40FE-909E-A6E0D0ABF93C}"/>
          </ac:spMkLst>
        </pc:spChg>
        <pc:spChg chg="mod">
          <ac:chgData name="Kolakowski, Artur" userId="9c34c8cc-b1df-44f6-bea5-dcf7a54ee35f" providerId="ADAL" clId="{19970B13-E101-4117-9908-6E061F982644}" dt="2022-07-14T08:45:06.655" v="3894" actId="790"/>
          <ac:spMkLst>
            <pc:docMk/>
            <pc:sldMk cId="3250581116" sldId="483"/>
            <ac:spMk id="8729" creationId="{67C3B4D8-F754-4F7D-BFA6-0DCE715D2C72}"/>
          </ac:spMkLst>
        </pc:spChg>
        <pc:spChg chg="mod">
          <ac:chgData name="Kolakowski, Artur" userId="9c34c8cc-b1df-44f6-bea5-dcf7a54ee35f" providerId="ADAL" clId="{19970B13-E101-4117-9908-6E061F982644}" dt="2022-07-14T08:45:06.655" v="3895" actId="790"/>
          <ac:spMkLst>
            <pc:docMk/>
            <pc:sldMk cId="3250581116" sldId="483"/>
            <ac:spMk id="8730" creationId="{459B4B3C-0B04-433E-B184-7E9457E295B5}"/>
          </ac:spMkLst>
        </pc:spChg>
        <pc:spChg chg="mod">
          <ac:chgData name="Kolakowski, Artur" userId="9c34c8cc-b1df-44f6-bea5-dcf7a54ee35f" providerId="ADAL" clId="{19970B13-E101-4117-9908-6E061F982644}" dt="2022-07-14T08:45:06.658" v="3896" actId="790"/>
          <ac:spMkLst>
            <pc:docMk/>
            <pc:sldMk cId="3250581116" sldId="483"/>
            <ac:spMk id="8731" creationId="{E8064233-327B-4F65-9AAF-D953B5AC1C86}"/>
          </ac:spMkLst>
        </pc:spChg>
        <pc:spChg chg="mod">
          <ac:chgData name="Kolakowski, Artur" userId="9c34c8cc-b1df-44f6-bea5-dcf7a54ee35f" providerId="ADAL" clId="{19970B13-E101-4117-9908-6E061F982644}" dt="2022-07-14T08:45:06.658" v="3897" actId="790"/>
          <ac:spMkLst>
            <pc:docMk/>
            <pc:sldMk cId="3250581116" sldId="483"/>
            <ac:spMk id="8732" creationId="{DDC5874B-7DD8-4F5B-9FF8-1DB53E2DAC1E}"/>
          </ac:spMkLst>
        </pc:spChg>
        <pc:spChg chg="mod">
          <ac:chgData name="Kolakowski, Artur" userId="9c34c8cc-b1df-44f6-bea5-dcf7a54ee35f" providerId="ADAL" clId="{19970B13-E101-4117-9908-6E061F982644}" dt="2022-07-14T08:45:06.658" v="3898" actId="790"/>
          <ac:spMkLst>
            <pc:docMk/>
            <pc:sldMk cId="3250581116" sldId="483"/>
            <ac:spMk id="8733" creationId="{D0083F91-E3DD-48B0-8E7B-3DB87D1D7BE2}"/>
          </ac:spMkLst>
        </pc:spChg>
        <pc:spChg chg="mod">
          <ac:chgData name="Kolakowski, Artur" userId="9c34c8cc-b1df-44f6-bea5-dcf7a54ee35f" providerId="ADAL" clId="{19970B13-E101-4117-9908-6E061F982644}" dt="2022-07-14T08:45:06.658" v="3899" actId="790"/>
          <ac:spMkLst>
            <pc:docMk/>
            <pc:sldMk cId="3250581116" sldId="483"/>
            <ac:spMk id="8734" creationId="{871674A0-87D5-4910-9F70-4882526212C9}"/>
          </ac:spMkLst>
        </pc:spChg>
        <pc:spChg chg="mod">
          <ac:chgData name="Kolakowski, Artur" userId="9c34c8cc-b1df-44f6-bea5-dcf7a54ee35f" providerId="ADAL" clId="{19970B13-E101-4117-9908-6E061F982644}" dt="2022-07-14T08:45:06.658" v="3900" actId="790"/>
          <ac:spMkLst>
            <pc:docMk/>
            <pc:sldMk cId="3250581116" sldId="483"/>
            <ac:spMk id="8735" creationId="{C84C1D20-A07A-4E4B-976B-AF8EEADA1962}"/>
          </ac:spMkLst>
        </pc:spChg>
        <pc:spChg chg="mod">
          <ac:chgData name="Kolakowski, Artur" userId="9c34c8cc-b1df-44f6-bea5-dcf7a54ee35f" providerId="ADAL" clId="{19970B13-E101-4117-9908-6E061F982644}" dt="2022-07-14T08:45:06.658" v="3901" actId="790"/>
          <ac:spMkLst>
            <pc:docMk/>
            <pc:sldMk cId="3250581116" sldId="483"/>
            <ac:spMk id="8736" creationId="{86ED4159-A628-4A03-80C0-BFA7FF69E79F}"/>
          </ac:spMkLst>
        </pc:spChg>
        <pc:spChg chg="mod">
          <ac:chgData name="Kolakowski, Artur" userId="9c34c8cc-b1df-44f6-bea5-dcf7a54ee35f" providerId="ADAL" clId="{19970B13-E101-4117-9908-6E061F982644}" dt="2022-07-14T08:45:06.658" v="3902" actId="790"/>
          <ac:spMkLst>
            <pc:docMk/>
            <pc:sldMk cId="3250581116" sldId="483"/>
            <ac:spMk id="8737" creationId="{A6ACB5B5-78AB-4441-A141-6C3892E6EABC}"/>
          </ac:spMkLst>
        </pc:spChg>
        <pc:spChg chg="mod">
          <ac:chgData name="Kolakowski, Artur" userId="9c34c8cc-b1df-44f6-bea5-dcf7a54ee35f" providerId="ADAL" clId="{19970B13-E101-4117-9908-6E061F982644}" dt="2022-07-14T08:45:06.658" v="3903" actId="790"/>
          <ac:spMkLst>
            <pc:docMk/>
            <pc:sldMk cId="3250581116" sldId="483"/>
            <ac:spMk id="8738" creationId="{81306695-F828-4439-AE79-80225A09B40E}"/>
          </ac:spMkLst>
        </pc:spChg>
        <pc:spChg chg="mod">
          <ac:chgData name="Kolakowski, Artur" userId="9c34c8cc-b1df-44f6-bea5-dcf7a54ee35f" providerId="ADAL" clId="{19970B13-E101-4117-9908-6E061F982644}" dt="2022-07-14T08:45:06.658" v="3904" actId="790"/>
          <ac:spMkLst>
            <pc:docMk/>
            <pc:sldMk cId="3250581116" sldId="483"/>
            <ac:spMk id="8739" creationId="{9976A5D8-D99F-46DB-BD81-9905FF059066}"/>
          </ac:spMkLst>
        </pc:spChg>
        <pc:spChg chg="mod">
          <ac:chgData name="Kolakowski, Artur" userId="9c34c8cc-b1df-44f6-bea5-dcf7a54ee35f" providerId="ADAL" clId="{19970B13-E101-4117-9908-6E061F982644}" dt="2022-07-14T08:45:06.658" v="3905" actId="790"/>
          <ac:spMkLst>
            <pc:docMk/>
            <pc:sldMk cId="3250581116" sldId="483"/>
            <ac:spMk id="8740" creationId="{F3830E17-C428-412B-B4E8-5DC9CB9D7352}"/>
          </ac:spMkLst>
        </pc:spChg>
        <pc:spChg chg="mod">
          <ac:chgData name="Kolakowski, Artur" userId="9c34c8cc-b1df-44f6-bea5-dcf7a54ee35f" providerId="ADAL" clId="{19970B13-E101-4117-9908-6E061F982644}" dt="2022-07-14T08:45:06.666" v="3906" actId="790"/>
          <ac:spMkLst>
            <pc:docMk/>
            <pc:sldMk cId="3250581116" sldId="483"/>
            <ac:spMk id="8741" creationId="{16D6A89A-3CBF-4F46-94BE-6FA0801B4CFD}"/>
          </ac:spMkLst>
        </pc:spChg>
        <pc:spChg chg="mod">
          <ac:chgData name="Kolakowski, Artur" userId="9c34c8cc-b1df-44f6-bea5-dcf7a54ee35f" providerId="ADAL" clId="{19970B13-E101-4117-9908-6E061F982644}" dt="2022-07-14T08:45:06.666" v="3907" actId="790"/>
          <ac:spMkLst>
            <pc:docMk/>
            <pc:sldMk cId="3250581116" sldId="483"/>
            <ac:spMk id="8742" creationId="{FCE36751-FF18-4988-91D0-6AE068185471}"/>
          </ac:spMkLst>
        </pc:spChg>
        <pc:spChg chg="mod">
          <ac:chgData name="Kolakowski, Artur" userId="9c34c8cc-b1df-44f6-bea5-dcf7a54ee35f" providerId="ADAL" clId="{19970B13-E101-4117-9908-6E061F982644}" dt="2022-07-14T08:45:06.666" v="3908" actId="790"/>
          <ac:spMkLst>
            <pc:docMk/>
            <pc:sldMk cId="3250581116" sldId="483"/>
            <ac:spMk id="8743" creationId="{D80B197A-A27B-4901-8ABB-1A1B73455647}"/>
          </ac:spMkLst>
        </pc:spChg>
        <pc:spChg chg="mod">
          <ac:chgData name="Kolakowski, Artur" userId="9c34c8cc-b1df-44f6-bea5-dcf7a54ee35f" providerId="ADAL" clId="{19970B13-E101-4117-9908-6E061F982644}" dt="2022-07-14T08:45:06.668" v="3909" actId="790"/>
          <ac:spMkLst>
            <pc:docMk/>
            <pc:sldMk cId="3250581116" sldId="483"/>
            <ac:spMk id="8744" creationId="{CEAA3D3B-8057-4B45-8DEB-C108FFDEED4F}"/>
          </ac:spMkLst>
        </pc:spChg>
        <pc:spChg chg="mod">
          <ac:chgData name="Kolakowski, Artur" userId="9c34c8cc-b1df-44f6-bea5-dcf7a54ee35f" providerId="ADAL" clId="{19970B13-E101-4117-9908-6E061F982644}" dt="2022-07-14T08:45:06.668" v="3910" actId="790"/>
          <ac:spMkLst>
            <pc:docMk/>
            <pc:sldMk cId="3250581116" sldId="483"/>
            <ac:spMk id="8745" creationId="{511D03E3-4109-4A09-9C04-B48A728BC814}"/>
          </ac:spMkLst>
        </pc:spChg>
        <pc:spChg chg="mod">
          <ac:chgData name="Kolakowski, Artur" userId="9c34c8cc-b1df-44f6-bea5-dcf7a54ee35f" providerId="ADAL" clId="{19970B13-E101-4117-9908-6E061F982644}" dt="2022-07-14T08:45:06.668" v="3911" actId="790"/>
          <ac:spMkLst>
            <pc:docMk/>
            <pc:sldMk cId="3250581116" sldId="483"/>
            <ac:spMk id="8746" creationId="{BBA948FD-AD8D-487F-95AD-8D82F7DE221A}"/>
          </ac:spMkLst>
        </pc:spChg>
        <pc:spChg chg="mod">
          <ac:chgData name="Kolakowski, Artur" userId="9c34c8cc-b1df-44f6-bea5-dcf7a54ee35f" providerId="ADAL" clId="{19970B13-E101-4117-9908-6E061F982644}" dt="2022-07-14T08:45:06.668" v="3912" actId="790"/>
          <ac:spMkLst>
            <pc:docMk/>
            <pc:sldMk cId="3250581116" sldId="483"/>
            <ac:spMk id="8747" creationId="{D8546BE5-C914-4B9F-9B3D-9C3E5B5D20D3}"/>
          </ac:spMkLst>
        </pc:spChg>
        <pc:spChg chg="mod">
          <ac:chgData name="Kolakowski, Artur" userId="9c34c8cc-b1df-44f6-bea5-dcf7a54ee35f" providerId="ADAL" clId="{19970B13-E101-4117-9908-6E061F982644}" dt="2022-07-14T08:45:06.668" v="3913" actId="790"/>
          <ac:spMkLst>
            <pc:docMk/>
            <pc:sldMk cId="3250581116" sldId="483"/>
            <ac:spMk id="8748" creationId="{8A9E37C0-95EE-4164-91E2-F7399B28EAF6}"/>
          </ac:spMkLst>
        </pc:spChg>
        <pc:spChg chg="mod">
          <ac:chgData name="Kolakowski, Artur" userId="9c34c8cc-b1df-44f6-bea5-dcf7a54ee35f" providerId="ADAL" clId="{19970B13-E101-4117-9908-6E061F982644}" dt="2022-07-14T08:45:06.668" v="3914" actId="790"/>
          <ac:spMkLst>
            <pc:docMk/>
            <pc:sldMk cId="3250581116" sldId="483"/>
            <ac:spMk id="8749" creationId="{52F4B0C0-B6E1-476E-84A9-C27D67A3B3B4}"/>
          </ac:spMkLst>
        </pc:spChg>
        <pc:spChg chg="mod">
          <ac:chgData name="Kolakowski, Artur" userId="9c34c8cc-b1df-44f6-bea5-dcf7a54ee35f" providerId="ADAL" clId="{19970B13-E101-4117-9908-6E061F982644}" dt="2022-07-14T08:45:06.668" v="3915" actId="790"/>
          <ac:spMkLst>
            <pc:docMk/>
            <pc:sldMk cId="3250581116" sldId="483"/>
            <ac:spMk id="8750" creationId="{FD156946-4149-4CFA-9070-264EFDD2D98D}"/>
          </ac:spMkLst>
        </pc:spChg>
        <pc:spChg chg="mod">
          <ac:chgData name="Kolakowski, Artur" userId="9c34c8cc-b1df-44f6-bea5-dcf7a54ee35f" providerId="ADAL" clId="{19970B13-E101-4117-9908-6E061F982644}" dt="2022-07-14T08:45:06.668" v="3916" actId="790"/>
          <ac:spMkLst>
            <pc:docMk/>
            <pc:sldMk cId="3250581116" sldId="483"/>
            <ac:spMk id="8751" creationId="{892EC3D0-FBA3-4F1E-A1C3-CB5A7778DDEF}"/>
          </ac:spMkLst>
        </pc:spChg>
        <pc:spChg chg="mod">
          <ac:chgData name="Kolakowski, Artur" userId="9c34c8cc-b1df-44f6-bea5-dcf7a54ee35f" providerId="ADAL" clId="{19970B13-E101-4117-9908-6E061F982644}" dt="2022-07-14T08:45:06.668" v="3917" actId="790"/>
          <ac:spMkLst>
            <pc:docMk/>
            <pc:sldMk cId="3250581116" sldId="483"/>
            <ac:spMk id="8752" creationId="{F765E6BF-58FF-4712-B7E2-432149345915}"/>
          </ac:spMkLst>
        </pc:spChg>
        <pc:spChg chg="mod">
          <ac:chgData name="Kolakowski, Artur" userId="9c34c8cc-b1df-44f6-bea5-dcf7a54ee35f" providerId="ADAL" clId="{19970B13-E101-4117-9908-6E061F982644}" dt="2022-07-14T08:45:06.668" v="3918" actId="790"/>
          <ac:spMkLst>
            <pc:docMk/>
            <pc:sldMk cId="3250581116" sldId="483"/>
            <ac:spMk id="8753" creationId="{984E76D2-CCD3-4A79-9F71-C4AF45679D21}"/>
          </ac:spMkLst>
        </pc:spChg>
        <pc:spChg chg="mod">
          <ac:chgData name="Kolakowski, Artur" userId="9c34c8cc-b1df-44f6-bea5-dcf7a54ee35f" providerId="ADAL" clId="{19970B13-E101-4117-9908-6E061F982644}" dt="2022-07-14T08:45:06.668" v="3919" actId="790"/>
          <ac:spMkLst>
            <pc:docMk/>
            <pc:sldMk cId="3250581116" sldId="483"/>
            <ac:spMk id="8754" creationId="{B1FB38F6-F333-44B5-A272-7AB0C37CB2AF}"/>
          </ac:spMkLst>
        </pc:spChg>
        <pc:spChg chg="mod">
          <ac:chgData name="Kolakowski, Artur" userId="9c34c8cc-b1df-44f6-bea5-dcf7a54ee35f" providerId="ADAL" clId="{19970B13-E101-4117-9908-6E061F982644}" dt="2022-07-14T08:45:06.676" v="3920" actId="790"/>
          <ac:spMkLst>
            <pc:docMk/>
            <pc:sldMk cId="3250581116" sldId="483"/>
            <ac:spMk id="8755" creationId="{BE50460B-376C-4653-93C3-99D34FC71213}"/>
          </ac:spMkLst>
        </pc:spChg>
        <pc:spChg chg="mod">
          <ac:chgData name="Kolakowski, Artur" userId="9c34c8cc-b1df-44f6-bea5-dcf7a54ee35f" providerId="ADAL" clId="{19970B13-E101-4117-9908-6E061F982644}" dt="2022-07-14T08:45:06.676" v="3921" actId="790"/>
          <ac:spMkLst>
            <pc:docMk/>
            <pc:sldMk cId="3250581116" sldId="483"/>
            <ac:spMk id="8756" creationId="{23D659A9-F854-46BC-B692-02F3B866D7D5}"/>
          </ac:spMkLst>
        </pc:spChg>
        <pc:spChg chg="mod">
          <ac:chgData name="Kolakowski, Artur" userId="9c34c8cc-b1df-44f6-bea5-dcf7a54ee35f" providerId="ADAL" clId="{19970B13-E101-4117-9908-6E061F982644}" dt="2022-07-14T08:45:06.676" v="3922" actId="790"/>
          <ac:spMkLst>
            <pc:docMk/>
            <pc:sldMk cId="3250581116" sldId="483"/>
            <ac:spMk id="8757" creationId="{00683A69-2163-4489-BBF1-A8E9F9309FEB}"/>
          </ac:spMkLst>
        </pc:spChg>
        <pc:spChg chg="mod">
          <ac:chgData name="Kolakowski, Artur" userId="9c34c8cc-b1df-44f6-bea5-dcf7a54ee35f" providerId="ADAL" clId="{19970B13-E101-4117-9908-6E061F982644}" dt="2022-07-14T08:45:06.678" v="3923" actId="790"/>
          <ac:spMkLst>
            <pc:docMk/>
            <pc:sldMk cId="3250581116" sldId="483"/>
            <ac:spMk id="8758" creationId="{E887C8F9-A6AE-437D-86C4-DFA2916E132E}"/>
          </ac:spMkLst>
        </pc:spChg>
        <pc:spChg chg="mod">
          <ac:chgData name="Kolakowski, Artur" userId="9c34c8cc-b1df-44f6-bea5-dcf7a54ee35f" providerId="ADAL" clId="{19970B13-E101-4117-9908-6E061F982644}" dt="2022-07-14T08:45:06.678" v="3924" actId="790"/>
          <ac:spMkLst>
            <pc:docMk/>
            <pc:sldMk cId="3250581116" sldId="483"/>
            <ac:spMk id="8759" creationId="{26B8AF86-E04D-43C8-954D-4A517EF9A8D4}"/>
          </ac:spMkLst>
        </pc:spChg>
        <pc:spChg chg="mod">
          <ac:chgData name="Kolakowski, Artur" userId="9c34c8cc-b1df-44f6-bea5-dcf7a54ee35f" providerId="ADAL" clId="{19970B13-E101-4117-9908-6E061F982644}" dt="2022-07-14T08:45:06.678" v="3925" actId="790"/>
          <ac:spMkLst>
            <pc:docMk/>
            <pc:sldMk cId="3250581116" sldId="483"/>
            <ac:spMk id="8760" creationId="{4B0BAB3C-0E28-4560-942D-03EBE7C20A3F}"/>
          </ac:spMkLst>
        </pc:spChg>
        <pc:spChg chg="mod">
          <ac:chgData name="Kolakowski, Artur" userId="9c34c8cc-b1df-44f6-bea5-dcf7a54ee35f" providerId="ADAL" clId="{19970B13-E101-4117-9908-6E061F982644}" dt="2022-07-14T08:45:06.678" v="3926" actId="790"/>
          <ac:spMkLst>
            <pc:docMk/>
            <pc:sldMk cId="3250581116" sldId="483"/>
            <ac:spMk id="8761" creationId="{E985E708-82FE-4E6C-A0E4-DC7FDCCBF779}"/>
          </ac:spMkLst>
        </pc:spChg>
        <pc:spChg chg="mod">
          <ac:chgData name="Kolakowski, Artur" userId="9c34c8cc-b1df-44f6-bea5-dcf7a54ee35f" providerId="ADAL" clId="{19970B13-E101-4117-9908-6E061F982644}" dt="2022-07-14T08:45:06.678" v="3927" actId="790"/>
          <ac:spMkLst>
            <pc:docMk/>
            <pc:sldMk cId="3250581116" sldId="483"/>
            <ac:spMk id="8762" creationId="{B40F8C2D-1C95-44A5-B61F-949A6FFEF2B2}"/>
          </ac:spMkLst>
        </pc:spChg>
        <pc:spChg chg="mod">
          <ac:chgData name="Kolakowski, Artur" userId="9c34c8cc-b1df-44f6-bea5-dcf7a54ee35f" providerId="ADAL" clId="{19970B13-E101-4117-9908-6E061F982644}" dt="2022-07-14T08:45:06.678" v="3928" actId="790"/>
          <ac:spMkLst>
            <pc:docMk/>
            <pc:sldMk cId="3250581116" sldId="483"/>
            <ac:spMk id="8763" creationId="{3133D209-008A-4F15-9651-A6941A108825}"/>
          </ac:spMkLst>
        </pc:spChg>
        <pc:spChg chg="mod">
          <ac:chgData name="Kolakowski, Artur" userId="9c34c8cc-b1df-44f6-bea5-dcf7a54ee35f" providerId="ADAL" clId="{19970B13-E101-4117-9908-6E061F982644}" dt="2022-07-14T08:45:06.678" v="3929" actId="790"/>
          <ac:spMkLst>
            <pc:docMk/>
            <pc:sldMk cId="3250581116" sldId="483"/>
            <ac:spMk id="8764" creationId="{65038017-CC23-4C82-A32F-5B2C3975CCA5}"/>
          </ac:spMkLst>
        </pc:spChg>
        <pc:spChg chg="mod">
          <ac:chgData name="Kolakowski, Artur" userId="9c34c8cc-b1df-44f6-bea5-dcf7a54ee35f" providerId="ADAL" clId="{19970B13-E101-4117-9908-6E061F982644}" dt="2022-07-14T08:45:06.678" v="3930" actId="790"/>
          <ac:spMkLst>
            <pc:docMk/>
            <pc:sldMk cId="3250581116" sldId="483"/>
            <ac:spMk id="8765" creationId="{6D484422-ABA0-495C-B906-D29503CC9D93}"/>
          </ac:spMkLst>
        </pc:spChg>
        <pc:spChg chg="mod">
          <ac:chgData name="Kolakowski, Artur" userId="9c34c8cc-b1df-44f6-bea5-dcf7a54ee35f" providerId="ADAL" clId="{19970B13-E101-4117-9908-6E061F982644}" dt="2022-07-14T08:45:06.678" v="3931" actId="790"/>
          <ac:spMkLst>
            <pc:docMk/>
            <pc:sldMk cId="3250581116" sldId="483"/>
            <ac:spMk id="8766" creationId="{1274C39C-BA64-4F47-8AB9-EA542F75FB6A}"/>
          </ac:spMkLst>
        </pc:spChg>
        <pc:spChg chg="mod">
          <ac:chgData name="Kolakowski, Artur" userId="9c34c8cc-b1df-44f6-bea5-dcf7a54ee35f" providerId="ADAL" clId="{19970B13-E101-4117-9908-6E061F982644}" dt="2022-07-14T08:45:06.678" v="3932" actId="790"/>
          <ac:spMkLst>
            <pc:docMk/>
            <pc:sldMk cId="3250581116" sldId="483"/>
            <ac:spMk id="8767" creationId="{5B290878-DCD8-4130-84CB-80660E3B96DC}"/>
          </ac:spMkLst>
        </pc:spChg>
        <pc:spChg chg="mod">
          <ac:chgData name="Kolakowski, Artur" userId="9c34c8cc-b1df-44f6-bea5-dcf7a54ee35f" providerId="ADAL" clId="{19970B13-E101-4117-9908-6E061F982644}" dt="2022-07-14T08:45:06.678" v="3933" actId="790"/>
          <ac:spMkLst>
            <pc:docMk/>
            <pc:sldMk cId="3250581116" sldId="483"/>
            <ac:spMk id="8768" creationId="{74AD3CF2-05A3-4B90-925F-164C670139E5}"/>
          </ac:spMkLst>
        </pc:spChg>
        <pc:spChg chg="mod">
          <ac:chgData name="Kolakowski, Artur" userId="9c34c8cc-b1df-44f6-bea5-dcf7a54ee35f" providerId="ADAL" clId="{19970B13-E101-4117-9908-6E061F982644}" dt="2022-07-14T08:45:06.686" v="3934" actId="790"/>
          <ac:spMkLst>
            <pc:docMk/>
            <pc:sldMk cId="3250581116" sldId="483"/>
            <ac:spMk id="8769" creationId="{726EBFDF-8DD0-40CD-AC76-68B4C4B272EE}"/>
          </ac:spMkLst>
        </pc:spChg>
        <pc:spChg chg="mod">
          <ac:chgData name="Kolakowski, Artur" userId="9c34c8cc-b1df-44f6-bea5-dcf7a54ee35f" providerId="ADAL" clId="{19970B13-E101-4117-9908-6E061F982644}" dt="2022-07-14T08:45:06.686" v="3935" actId="790"/>
          <ac:spMkLst>
            <pc:docMk/>
            <pc:sldMk cId="3250581116" sldId="483"/>
            <ac:spMk id="8770" creationId="{8159C364-EC8F-4A66-8E57-0A4A9AD83F08}"/>
          </ac:spMkLst>
        </pc:spChg>
        <pc:spChg chg="mod">
          <ac:chgData name="Kolakowski, Artur" userId="9c34c8cc-b1df-44f6-bea5-dcf7a54ee35f" providerId="ADAL" clId="{19970B13-E101-4117-9908-6E061F982644}" dt="2022-07-14T08:45:06.686" v="3936" actId="790"/>
          <ac:spMkLst>
            <pc:docMk/>
            <pc:sldMk cId="3250581116" sldId="483"/>
            <ac:spMk id="8771" creationId="{846F681B-2929-4C8D-BE96-CD147483463A}"/>
          </ac:spMkLst>
        </pc:spChg>
        <pc:spChg chg="mod">
          <ac:chgData name="Kolakowski, Artur" userId="9c34c8cc-b1df-44f6-bea5-dcf7a54ee35f" providerId="ADAL" clId="{19970B13-E101-4117-9908-6E061F982644}" dt="2022-07-14T08:45:06.688" v="3937" actId="790"/>
          <ac:spMkLst>
            <pc:docMk/>
            <pc:sldMk cId="3250581116" sldId="483"/>
            <ac:spMk id="8772" creationId="{41132DF7-EF7E-42F2-922B-4F4FD1FD0773}"/>
          </ac:spMkLst>
        </pc:spChg>
        <pc:spChg chg="mod">
          <ac:chgData name="Kolakowski, Artur" userId="9c34c8cc-b1df-44f6-bea5-dcf7a54ee35f" providerId="ADAL" clId="{19970B13-E101-4117-9908-6E061F982644}" dt="2022-07-14T08:45:06.688" v="3938" actId="790"/>
          <ac:spMkLst>
            <pc:docMk/>
            <pc:sldMk cId="3250581116" sldId="483"/>
            <ac:spMk id="8773" creationId="{29C53875-C655-4E37-8655-D7FBCB07DCBE}"/>
          </ac:spMkLst>
        </pc:spChg>
        <pc:spChg chg="mod">
          <ac:chgData name="Kolakowski, Artur" userId="9c34c8cc-b1df-44f6-bea5-dcf7a54ee35f" providerId="ADAL" clId="{19970B13-E101-4117-9908-6E061F982644}" dt="2022-07-14T08:45:06.688" v="3939" actId="790"/>
          <ac:spMkLst>
            <pc:docMk/>
            <pc:sldMk cId="3250581116" sldId="483"/>
            <ac:spMk id="8774" creationId="{CECCD8CE-77E6-463B-840E-978B84D82126}"/>
          </ac:spMkLst>
        </pc:spChg>
        <pc:spChg chg="mod">
          <ac:chgData name="Kolakowski, Artur" userId="9c34c8cc-b1df-44f6-bea5-dcf7a54ee35f" providerId="ADAL" clId="{19970B13-E101-4117-9908-6E061F982644}" dt="2022-07-14T08:45:06.688" v="3940" actId="790"/>
          <ac:spMkLst>
            <pc:docMk/>
            <pc:sldMk cId="3250581116" sldId="483"/>
            <ac:spMk id="8775" creationId="{E13A34D9-1712-44BA-A5FC-5D9F2BE8A17D}"/>
          </ac:spMkLst>
        </pc:spChg>
        <pc:spChg chg="mod">
          <ac:chgData name="Kolakowski, Artur" userId="9c34c8cc-b1df-44f6-bea5-dcf7a54ee35f" providerId="ADAL" clId="{19970B13-E101-4117-9908-6E061F982644}" dt="2022-07-14T08:45:06.688" v="3941" actId="790"/>
          <ac:spMkLst>
            <pc:docMk/>
            <pc:sldMk cId="3250581116" sldId="483"/>
            <ac:spMk id="8776" creationId="{53E9FDAE-41C0-4328-BACB-310E03E66F73}"/>
          </ac:spMkLst>
        </pc:spChg>
        <pc:spChg chg="mod">
          <ac:chgData name="Kolakowski, Artur" userId="9c34c8cc-b1df-44f6-bea5-dcf7a54ee35f" providerId="ADAL" clId="{19970B13-E101-4117-9908-6E061F982644}" dt="2022-07-14T08:45:06.688" v="3942" actId="790"/>
          <ac:spMkLst>
            <pc:docMk/>
            <pc:sldMk cId="3250581116" sldId="483"/>
            <ac:spMk id="8777" creationId="{E38481B7-083C-45A4-9019-630AAAEF9BF1}"/>
          </ac:spMkLst>
        </pc:spChg>
        <pc:spChg chg="mod">
          <ac:chgData name="Kolakowski, Artur" userId="9c34c8cc-b1df-44f6-bea5-dcf7a54ee35f" providerId="ADAL" clId="{19970B13-E101-4117-9908-6E061F982644}" dt="2022-07-14T08:45:06.688" v="3943" actId="790"/>
          <ac:spMkLst>
            <pc:docMk/>
            <pc:sldMk cId="3250581116" sldId="483"/>
            <ac:spMk id="8778" creationId="{F6842549-F0ED-45C1-A445-8ED734352FCB}"/>
          </ac:spMkLst>
        </pc:spChg>
        <pc:spChg chg="mod">
          <ac:chgData name="Kolakowski, Artur" userId="9c34c8cc-b1df-44f6-bea5-dcf7a54ee35f" providerId="ADAL" clId="{19970B13-E101-4117-9908-6E061F982644}" dt="2022-07-14T08:45:06.688" v="3944" actId="790"/>
          <ac:spMkLst>
            <pc:docMk/>
            <pc:sldMk cId="3250581116" sldId="483"/>
            <ac:spMk id="8779" creationId="{789F0824-A3AF-40C9-BA96-EE0F2B34044E}"/>
          </ac:spMkLst>
        </pc:spChg>
        <pc:spChg chg="mod">
          <ac:chgData name="Kolakowski, Artur" userId="9c34c8cc-b1df-44f6-bea5-dcf7a54ee35f" providerId="ADAL" clId="{19970B13-E101-4117-9908-6E061F982644}" dt="2022-07-14T08:45:06.688" v="3945" actId="790"/>
          <ac:spMkLst>
            <pc:docMk/>
            <pc:sldMk cId="3250581116" sldId="483"/>
            <ac:spMk id="8780" creationId="{9B10DD12-F58F-4E37-9A27-9F83551ABDB0}"/>
          </ac:spMkLst>
        </pc:spChg>
        <pc:spChg chg="mod">
          <ac:chgData name="Kolakowski, Artur" userId="9c34c8cc-b1df-44f6-bea5-dcf7a54ee35f" providerId="ADAL" clId="{19970B13-E101-4117-9908-6E061F982644}" dt="2022-07-14T08:45:06.688" v="3946" actId="790"/>
          <ac:spMkLst>
            <pc:docMk/>
            <pc:sldMk cId="3250581116" sldId="483"/>
            <ac:spMk id="8781" creationId="{69D668A3-4C00-4901-A5C7-BD9425559374}"/>
          </ac:spMkLst>
        </pc:spChg>
        <pc:spChg chg="mod">
          <ac:chgData name="Kolakowski, Artur" userId="9c34c8cc-b1df-44f6-bea5-dcf7a54ee35f" providerId="ADAL" clId="{19970B13-E101-4117-9908-6E061F982644}" dt="2022-07-14T08:45:06.696" v="3947" actId="790"/>
          <ac:spMkLst>
            <pc:docMk/>
            <pc:sldMk cId="3250581116" sldId="483"/>
            <ac:spMk id="8782" creationId="{870020D5-EE02-4C8A-ACEE-267D84EBB5F8}"/>
          </ac:spMkLst>
        </pc:spChg>
        <pc:spChg chg="mod">
          <ac:chgData name="Kolakowski, Artur" userId="9c34c8cc-b1df-44f6-bea5-dcf7a54ee35f" providerId="ADAL" clId="{19970B13-E101-4117-9908-6E061F982644}" dt="2022-07-14T08:45:06.696" v="3948" actId="790"/>
          <ac:spMkLst>
            <pc:docMk/>
            <pc:sldMk cId="3250581116" sldId="483"/>
            <ac:spMk id="8783" creationId="{C2AB8AC6-5DE0-4D95-95A1-52F8B9BF0DCD}"/>
          </ac:spMkLst>
        </pc:spChg>
        <pc:spChg chg="mod">
          <ac:chgData name="Kolakowski, Artur" userId="9c34c8cc-b1df-44f6-bea5-dcf7a54ee35f" providerId="ADAL" clId="{19970B13-E101-4117-9908-6E061F982644}" dt="2022-07-14T08:45:06.696" v="3949" actId="790"/>
          <ac:spMkLst>
            <pc:docMk/>
            <pc:sldMk cId="3250581116" sldId="483"/>
            <ac:spMk id="8784" creationId="{0E33B7A6-C52F-4F22-A068-0F8CBE536E42}"/>
          </ac:spMkLst>
        </pc:spChg>
        <pc:spChg chg="mod">
          <ac:chgData name="Kolakowski, Artur" userId="9c34c8cc-b1df-44f6-bea5-dcf7a54ee35f" providerId="ADAL" clId="{19970B13-E101-4117-9908-6E061F982644}" dt="2022-07-14T08:45:06.698" v="3950" actId="790"/>
          <ac:spMkLst>
            <pc:docMk/>
            <pc:sldMk cId="3250581116" sldId="483"/>
            <ac:spMk id="8785" creationId="{D97F2FB0-7218-4B5B-87A7-B8A6DD483C08}"/>
          </ac:spMkLst>
        </pc:spChg>
        <pc:spChg chg="mod">
          <ac:chgData name="Kolakowski, Artur" userId="9c34c8cc-b1df-44f6-bea5-dcf7a54ee35f" providerId="ADAL" clId="{19970B13-E101-4117-9908-6E061F982644}" dt="2022-07-14T08:45:06.698" v="3951" actId="790"/>
          <ac:spMkLst>
            <pc:docMk/>
            <pc:sldMk cId="3250581116" sldId="483"/>
            <ac:spMk id="8786" creationId="{105F2B1C-ED91-4173-8638-A5A8DBDEA357}"/>
          </ac:spMkLst>
        </pc:spChg>
        <pc:spChg chg="mod">
          <ac:chgData name="Kolakowski, Artur" userId="9c34c8cc-b1df-44f6-bea5-dcf7a54ee35f" providerId="ADAL" clId="{19970B13-E101-4117-9908-6E061F982644}" dt="2022-07-14T08:45:06.698" v="3952" actId="790"/>
          <ac:spMkLst>
            <pc:docMk/>
            <pc:sldMk cId="3250581116" sldId="483"/>
            <ac:spMk id="8787" creationId="{50AC7098-40B2-4978-9ABA-068ED24A585A}"/>
          </ac:spMkLst>
        </pc:spChg>
        <pc:spChg chg="mod">
          <ac:chgData name="Kolakowski, Artur" userId="9c34c8cc-b1df-44f6-bea5-dcf7a54ee35f" providerId="ADAL" clId="{19970B13-E101-4117-9908-6E061F982644}" dt="2022-07-14T08:45:06.698" v="3953" actId="790"/>
          <ac:spMkLst>
            <pc:docMk/>
            <pc:sldMk cId="3250581116" sldId="483"/>
            <ac:spMk id="8788" creationId="{A0587DFA-A97E-4FE4-B1A3-35B08217411F}"/>
          </ac:spMkLst>
        </pc:spChg>
        <pc:spChg chg="mod">
          <ac:chgData name="Kolakowski, Artur" userId="9c34c8cc-b1df-44f6-bea5-dcf7a54ee35f" providerId="ADAL" clId="{19970B13-E101-4117-9908-6E061F982644}" dt="2022-07-14T08:45:06.698" v="3954" actId="790"/>
          <ac:spMkLst>
            <pc:docMk/>
            <pc:sldMk cId="3250581116" sldId="483"/>
            <ac:spMk id="8789" creationId="{75BF6F6F-61C3-4299-A178-7469DEBD0C99}"/>
          </ac:spMkLst>
        </pc:spChg>
        <pc:spChg chg="mod">
          <ac:chgData name="Kolakowski, Artur" userId="9c34c8cc-b1df-44f6-bea5-dcf7a54ee35f" providerId="ADAL" clId="{19970B13-E101-4117-9908-6E061F982644}" dt="2022-07-14T08:45:06.698" v="3955" actId="790"/>
          <ac:spMkLst>
            <pc:docMk/>
            <pc:sldMk cId="3250581116" sldId="483"/>
            <ac:spMk id="8790" creationId="{612A4824-2EC6-4F67-8F11-712AAB20FC2B}"/>
          </ac:spMkLst>
        </pc:spChg>
        <pc:spChg chg="mod">
          <ac:chgData name="Kolakowski, Artur" userId="9c34c8cc-b1df-44f6-bea5-dcf7a54ee35f" providerId="ADAL" clId="{19970B13-E101-4117-9908-6E061F982644}" dt="2022-07-14T08:45:06.698" v="3956" actId="790"/>
          <ac:spMkLst>
            <pc:docMk/>
            <pc:sldMk cId="3250581116" sldId="483"/>
            <ac:spMk id="8791" creationId="{54EE16FC-E05F-4584-9758-4A22454342B8}"/>
          </ac:spMkLst>
        </pc:spChg>
        <pc:spChg chg="mod">
          <ac:chgData name="Kolakowski, Artur" userId="9c34c8cc-b1df-44f6-bea5-dcf7a54ee35f" providerId="ADAL" clId="{19970B13-E101-4117-9908-6E061F982644}" dt="2022-07-14T08:45:06.698" v="3957" actId="790"/>
          <ac:spMkLst>
            <pc:docMk/>
            <pc:sldMk cId="3250581116" sldId="483"/>
            <ac:spMk id="8792" creationId="{8A0ED0DD-3FB2-4235-B30C-5CCCC6C76FD4}"/>
          </ac:spMkLst>
        </pc:spChg>
        <pc:spChg chg="mod">
          <ac:chgData name="Kolakowski, Artur" userId="9c34c8cc-b1df-44f6-bea5-dcf7a54ee35f" providerId="ADAL" clId="{19970B13-E101-4117-9908-6E061F982644}" dt="2022-07-14T08:45:06.698" v="3958" actId="790"/>
          <ac:spMkLst>
            <pc:docMk/>
            <pc:sldMk cId="3250581116" sldId="483"/>
            <ac:spMk id="8793" creationId="{478439FD-DC0A-4666-ACE4-54475727365D}"/>
          </ac:spMkLst>
        </pc:spChg>
        <pc:spChg chg="mod">
          <ac:chgData name="Kolakowski, Artur" userId="9c34c8cc-b1df-44f6-bea5-dcf7a54ee35f" providerId="ADAL" clId="{19970B13-E101-4117-9908-6E061F982644}" dt="2022-07-14T08:45:06.698" v="3959" actId="790"/>
          <ac:spMkLst>
            <pc:docMk/>
            <pc:sldMk cId="3250581116" sldId="483"/>
            <ac:spMk id="8794" creationId="{49D7C0E0-ACEA-4508-9C8C-12E61340C147}"/>
          </ac:spMkLst>
        </pc:spChg>
        <pc:spChg chg="mod">
          <ac:chgData name="Kolakowski, Artur" userId="9c34c8cc-b1df-44f6-bea5-dcf7a54ee35f" providerId="ADAL" clId="{19970B13-E101-4117-9908-6E061F982644}" dt="2022-07-14T08:45:06.698" v="3960" actId="790"/>
          <ac:spMkLst>
            <pc:docMk/>
            <pc:sldMk cId="3250581116" sldId="483"/>
            <ac:spMk id="8795" creationId="{E1CA8227-EA67-4558-B403-E718BC6777F1}"/>
          </ac:spMkLst>
        </pc:spChg>
        <pc:spChg chg="mod">
          <ac:chgData name="Kolakowski, Artur" userId="9c34c8cc-b1df-44f6-bea5-dcf7a54ee35f" providerId="ADAL" clId="{19970B13-E101-4117-9908-6E061F982644}" dt="2022-07-14T08:45:06.706" v="3961" actId="790"/>
          <ac:spMkLst>
            <pc:docMk/>
            <pc:sldMk cId="3250581116" sldId="483"/>
            <ac:spMk id="8796" creationId="{BFF7F9FC-ABC1-49B8-A8F3-14870DF58750}"/>
          </ac:spMkLst>
        </pc:spChg>
        <pc:spChg chg="mod">
          <ac:chgData name="Kolakowski, Artur" userId="9c34c8cc-b1df-44f6-bea5-dcf7a54ee35f" providerId="ADAL" clId="{19970B13-E101-4117-9908-6E061F982644}" dt="2022-07-14T08:45:06.706" v="3962" actId="790"/>
          <ac:spMkLst>
            <pc:docMk/>
            <pc:sldMk cId="3250581116" sldId="483"/>
            <ac:spMk id="8797" creationId="{FC738341-5A85-4709-BB04-8C92C92B6552}"/>
          </ac:spMkLst>
        </pc:spChg>
        <pc:spChg chg="mod">
          <ac:chgData name="Kolakowski, Artur" userId="9c34c8cc-b1df-44f6-bea5-dcf7a54ee35f" providerId="ADAL" clId="{19970B13-E101-4117-9908-6E061F982644}" dt="2022-07-14T08:45:06.706" v="3963" actId="790"/>
          <ac:spMkLst>
            <pc:docMk/>
            <pc:sldMk cId="3250581116" sldId="483"/>
            <ac:spMk id="8798" creationId="{11C3669F-A09A-47EE-9042-9B6DCDB8DC5E}"/>
          </ac:spMkLst>
        </pc:spChg>
        <pc:spChg chg="mod">
          <ac:chgData name="Kolakowski, Artur" userId="9c34c8cc-b1df-44f6-bea5-dcf7a54ee35f" providerId="ADAL" clId="{19970B13-E101-4117-9908-6E061F982644}" dt="2022-07-14T08:45:06.708" v="3964" actId="790"/>
          <ac:spMkLst>
            <pc:docMk/>
            <pc:sldMk cId="3250581116" sldId="483"/>
            <ac:spMk id="8799" creationId="{5232E5FC-EE08-4779-8694-EFA29D8BBA07}"/>
          </ac:spMkLst>
        </pc:spChg>
        <pc:spChg chg="mod">
          <ac:chgData name="Kolakowski, Artur" userId="9c34c8cc-b1df-44f6-bea5-dcf7a54ee35f" providerId="ADAL" clId="{19970B13-E101-4117-9908-6E061F982644}" dt="2022-07-14T08:45:06.708" v="3965" actId="790"/>
          <ac:spMkLst>
            <pc:docMk/>
            <pc:sldMk cId="3250581116" sldId="483"/>
            <ac:spMk id="8800" creationId="{66488641-5C5C-4319-8538-E70DF989C108}"/>
          </ac:spMkLst>
        </pc:spChg>
        <pc:spChg chg="mod">
          <ac:chgData name="Kolakowski, Artur" userId="9c34c8cc-b1df-44f6-bea5-dcf7a54ee35f" providerId="ADAL" clId="{19970B13-E101-4117-9908-6E061F982644}" dt="2022-07-14T08:45:06.708" v="3966" actId="790"/>
          <ac:spMkLst>
            <pc:docMk/>
            <pc:sldMk cId="3250581116" sldId="483"/>
            <ac:spMk id="8801" creationId="{399209B3-5789-4806-B7FE-0999405D2D34}"/>
          </ac:spMkLst>
        </pc:spChg>
        <pc:spChg chg="mod">
          <ac:chgData name="Kolakowski, Artur" userId="9c34c8cc-b1df-44f6-bea5-dcf7a54ee35f" providerId="ADAL" clId="{19970B13-E101-4117-9908-6E061F982644}" dt="2022-07-14T08:45:06.708" v="3967" actId="790"/>
          <ac:spMkLst>
            <pc:docMk/>
            <pc:sldMk cId="3250581116" sldId="483"/>
            <ac:spMk id="8802" creationId="{941B2A4E-0B73-45E0-A431-BFD5E2A4446B}"/>
          </ac:spMkLst>
        </pc:spChg>
        <pc:spChg chg="mod">
          <ac:chgData name="Kolakowski, Artur" userId="9c34c8cc-b1df-44f6-bea5-dcf7a54ee35f" providerId="ADAL" clId="{19970B13-E101-4117-9908-6E061F982644}" dt="2022-07-14T08:45:06.708" v="3968" actId="790"/>
          <ac:spMkLst>
            <pc:docMk/>
            <pc:sldMk cId="3250581116" sldId="483"/>
            <ac:spMk id="8803" creationId="{ADECE486-B4D1-476A-BCBE-37059F4E8E69}"/>
          </ac:spMkLst>
        </pc:spChg>
        <pc:spChg chg="mod">
          <ac:chgData name="Kolakowski, Artur" userId="9c34c8cc-b1df-44f6-bea5-dcf7a54ee35f" providerId="ADAL" clId="{19970B13-E101-4117-9908-6E061F982644}" dt="2022-07-14T08:45:06.708" v="3969" actId="790"/>
          <ac:spMkLst>
            <pc:docMk/>
            <pc:sldMk cId="3250581116" sldId="483"/>
            <ac:spMk id="8804" creationId="{98B32AF3-5AF5-4211-A457-3A62C08F9107}"/>
          </ac:spMkLst>
        </pc:spChg>
        <pc:spChg chg="mod">
          <ac:chgData name="Kolakowski, Artur" userId="9c34c8cc-b1df-44f6-bea5-dcf7a54ee35f" providerId="ADAL" clId="{19970B13-E101-4117-9908-6E061F982644}" dt="2022-07-14T08:45:06.708" v="3970" actId="790"/>
          <ac:spMkLst>
            <pc:docMk/>
            <pc:sldMk cId="3250581116" sldId="483"/>
            <ac:spMk id="8805" creationId="{B3C21C7E-EC5C-4E67-97A1-33D5E6A1B5E4}"/>
          </ac:spMkLst>
        </pc:spChg>
        <pc:spChg chg="mod">
          <ac:chgData name="Kolakowski, Artur" userId="9c34c8cc-b1df-44f6-bea5-dcf7a54ee35f" providerId="ADAL" clId="{19970B13-E101-4117-9908-6E061F982644}" dt="2022-07-14T08:45:06.708" v="3971" actId="790"/>
          <ac:spMkLst>
            <pc:docMk/>
            <pc:sldMk cId="3250581116" sldId="483"/>
            <ac:spMk id="8806" creationId="{82BA847A-2DF4-44F0-927D-A94A2C2B2E3B}"/>
          </ac:spMkLst>
        </pc:spChg>
        <pc:spChg chg="mod">
          <ac:chgData name="Kolakowski, Artur" userId="9c34c8cc-b1df-44f6-bea5-dcf7a54ee35f" providerId="ADAL" clId="{19970B13-E101-4117-9908-6E061F982644}" dt="2022-07-14T08:45:06.708" v="3972" actId="790"/>
          <ac:spMkLst>
            <pc:docMk/>
            <pc:sldMk cId="3250581116" sldId="483"/>
            <ac:spMk id="8807" creationId="{46695652-45A9-4DE9-977B-79CE5A62068C}"/>
          </ac:spMkLst>
        </pc:spChg>
        <pc:spChg chg="mod">
          <ac:chgData name="Kolakowski, Artur" userId="9c34c8cc-b1df-44f6-bea5-dcf7a54ee35f" providerId="ADAL" clId="{19970B13-E101-4117-9908-6E061F982644}" dt="2022-07-14T08:45:06.708" v="3973" actId="790"/>
          <ac:spMkLst>
            <pc:docMk/>
            <pc:sldMk cId="3250581116" sldId="483"/>
            <ac:spMk id="8808" creationId="{A8434C7A-072B-4B0A-86EB-A96A8EE02A6B}"/>
          </ac:spMkLst>
        </pc:spChg>
        <pc:spChg chg="mod">
          <ac:chgData name="Kolakowski, Artur" userId="9c34c8cc-b1df-44f6-bea5-dcf7a54ee35f" providerId="ADAL" clId="{19970B13-E101-4117-9908-6E061F982644}" dt="2022-07-14T08:45:06.708" v="3974" actId="790"/>
          <ac:spMkLst>
            <pc:docMk/>
            <pc:sldMk cId="3250581116" sldId="483"/>
            <ac:spMk id="8809" creationId="{B4A696D1-D17C-49CE-B9B7-B16B88FD0BE6}"/>
          </ac:spMkLst>
        </pc:spChg>
        <pc:spChg chg="mod">
          <ac:chgData name="Kolakowski, Artur" userId="9c34c8cc-b1df-44f6-bea5-dcf7a54ee35f" providerId="ADAL" clId="{19970B13-E101-4117-9908-6E061F982644}" dt="2022-07-14T08:45:06.716" v="3975" actId="790"/>
          <ac:spMkLst>
            <pc:docMk/>
            <pc:sldMk cId="3250581116" sldId="483"/>
            <ac:spMk id="8810" creationId="{9D98969C-A809-486E-8003-AA7339E1075F}"/>
          </ac:spMkLst>
        </pc:spChg>
        <pc:spChg chg="mod">
          <ac:chgData name="Kolakowski, Artur" userId="9c34c8cc-b1df-44f6-bea5-dcf7a54ee35f" providerId="ADAL" clId="{19970B13-E101-4117-9908-6E061F982644}" dt="2022-07-14T08:45:06.716" v="3976" actId="790"/>
          <ac:spMkLst>
            <pc:docMk/>
            <pc:sldMk cId="3250581116" sldId="483"/>
            <ac:spMk id="8811" creationId="{07B5CE6F-72F0-4A51-9D13-53F839919560}"/>
          </ac:spMkLst>
        </pc:spChg>
        <pc:spChg chg="mod">
          <ac:chgData name="Kolakowski, Artur" userId="9c34c8cc-b1df-44f6-bea5-dcf7a54ee35f" providerId="ADAL" clId="{19970B13-E101-4117-9908-6E061F982644}" dt="2022-07-14T08:45:06.718" v="3977" actId="790"/>
          <ac:spMkLst>
            <pc:docMk/>
            <pc:sldMk cId="3250581116" sldId="483"/>
            <ac:spMk id="8812" creationId="{F29C30A4-10DB-4941-86AF-992363BF473A}"/>
          </ac:spMkLst>
        </pc:spChg>
        <pc:spChg chg="mod">
          <ac:chgData name="Kolakowski, Artur" userId="9c34c8cc-b1df-44f6-bea5-dcf7a54ee35f" providerId="ADAL" clId="{19970B13-E101-4117-9908-6E061F982644}" dt="2022-07-14T08:45:06.718" v="3978" actId="790"/>
          <ac:spMkLst>
            <pc:docMk/>
            <pc:sldMk cId="3250581116" sldId="483"/>
            <ac:spMk id="8813" creationId="{FBAE8FEA-1832-4E3F-9488-41C2A237CC2D}"/>
          </ac:spMkLst>
        </pc:spChg>
        <pc:spChg chg="mod">
          <ac:chgData name="Kolakowski, Artur" userId="9c34c8cc-b1df-44f6-bea5-dcf7a54ee35f" providerId="ADAL" clId="{19970B13-E101-4117-9908-6E061F982644}" dt="2022-07-14T08:45:06.718" v="3979" actId="790"/>
          <ac:spMkLst>
            <pc:docMk/>
            <pc:sldMk cId="3250581116" sldId="483"/>
            <ac:spMk id="8814" creationId="{40383886-610B-486E-B56A-03348A70345E}"/>
          </ac:spMkLst>
        </pc:spChg>
        <pc:spChg chg="mod">
          <ac:chgData name="Kolakowski, Artur" userId="9c34c8cc-b1df-44f6-bea5-dcf7a54ee35f" providerId="ADAL" clId="{19970B13-E101-4117-9908-6E061F982644}" dt="2022-07-14T08:45:06.718" v="3980" actId="790"/>
          <ac:spMkLst>
            <pc:docMk/>
            <pc:sldMk cId="3250581116" sldId="483"/>
            <ac:spMk id="8815" creationId="{0CBB27FB-714D-449F-B7AE-2C0B46AE69A9}"/>
          </ac:spMkLst>
        </pc:spChg>
        <pc:spChg chg="mod">
          <ac:chgData name="Kolakowski, Artur" userId="9c34c8cc-b1df-44f6-bea5-dcf7a54ee35f" providerId="ADAL" clId="{19970B13-E101-4117-9908-6E061F982644}" dt="2022-07-14T08:45:06.718" v="3981" actId="790"/>
          <ac:spMkLst>
            <pc:docMk/>
            <pc:sldMk cId="3250581116" sldId="483"/>
            <ac:spMk id="8816" creationId="{CB6BA719-0682-4FEE-B7E2-FF9278F81694}"/>
          </ac:spMkLst>
        </pc:spChg>
        <pc:spChg chg="mod">
          <ac:chgData name="Kolakowski, Artur" userId="9c34c8cc-b1df-44f6-bea5-dcf7a54ee35f" providerId="ADAL" clId="{19970B13-E101-4117-9908-6E061F982644}" dt="2022-07-14T08:45:06.718" v="3982" actId="790"/>
          <ac:spMkLst>
            <pc:docMk/>
            <pc:sldMk cId="3250581116" sldId="483"/>
            <ac:spMk id="8817" creationId="{67D2F180-2452-4AF5-B23C-55B0C05C8832}"/>
          </ac:spMkLst>
        </pc:spChg>
        <pc:spChg chg="mod">
          <ac:chgData name="Kolakowski, Artur" userId="9c34c8cc-b1df-44f6-bea5-dcf7a54ee35f" providerId="ADAL" clId="{19970B13-E101-4117-9908-6E061F982644}" dt="2022-07-14T08:45:06.718" v="3983" actId="790"/>
          <ac:spMkLst>
            <pc:docMk/>
            <pc:sldMk cId="3250581116" sldId="483"/>
            <ac:spMk id="8818" creationId="{84B25D18-5674-41EC-A92B-F59368829CEA}"/>
          </ac:spMkLst>
        </pc:spChg>
        <pc:spChg chg="mod">
          <ac:chgData name="Kolakowski, Artur" userId="9c34c8cc-b1df-44f6-bea5-dcf7a54ee35f" providerId="ADAL" clId="{19970B13-E101-4117-9908-6E061F982644}" dt="2022-07-14T08:45:06.718" v="3984" actId="790"/>
          <ac:spMkLst>
            <pc:docMk/>
            <pc:sldMk cId="3250581116" sldId="483"/>
            <ac:spMk id="8819" creationId="{E5945029-113E-4596-AD50-5FBB6CAC9072}"/>
          </ac:spMkLst>
        </pc:spChg>
        <pc:spChg chg="mod">
          <ac:chgData name="Kolakowski, Artur" userId="9c34c8cc-b1df-44f6-bea5-dcf7a54ee35f" providerId="ADAL" clId="{19970B13-E101-4117-9908-6E061F982644}" dt="2022-07-14T08:45:06.718" v="3985" actId="790"/>
          <ac:spMkLst>
            <pc:docMk/>
            <pc:sldMk cId="3250581116" sldId="483"/>
            <ac:spMk id="8820" creationId="{A6A3B751-886C-44C4-8346-ED5B0C62E0B1}"/>
          </ac:spMkLst>
        </pc:spChg>
        <pc:spChg chg="mod">
          <ac:chgData name="Kolakowski, Artur" userId="9c34c8cc-b1df-44f6-bea5-dcf7a54ee35f" providerId="ADAL" clId="{19970B13-E101-4117-9908-6E061F982644}" dt="2022-07-14T08:45:06.718" v="3986" actId="790"/>
          <ac:spMkLst>
            <pc:docMk/>
            <pc:sldMk cId="3250581116" sldId="483"/>
            <ac:spMk id="8821" creationId="{DC75EBB7-9451-4DEC-B651-D4DA1F169A04}"/>
          </ac:spMkLst>
        </pc:spChg>
        <pc:spChg chg="mod">
          <ac:chgData name="Kolakowski, Artur" userId="9c34c8cc-b1df-44f6-bea5-dcf7a54ee35f" providerId="ADAL" clId="{19970B13-E101-4117-9908-6E061F982644}" dt="2022-07-14T08:45:06.727" v="3987" actId="790"/>
          <ac:spMkLst>
            <pc:docMk/>
            <pc:sldMk cId="3250581116" sldId="483"/>
            <ac:spMk id="8822" creationId="{1F835F3E-F285-41A4-927D-AD20F838CFE9}"/>
          </ac:spMkLst>
        </pc:spChg>
        <pc:spChg chg="mod">
          <ac:chgData name="Kolakowski, Artur" userId="9c34c8cc-b1df-44f6-bea5-dcf7a54ee35f" providerId="ADAL" clId="{19970B13-E101-4117-9908-6E061F982644}" dt="2022-07-14T08:45:06.727" v="3988" actId="790"/>
          <ac:spMkLst>
            <pc:docMk/>
            <pc:sldMk cId="3250581116" sldId="483"/>
            <ac:spMk id="8823" creationId="{6FABA7B0-F3FA-4832-AA47-F89737223DCE}"/>
          </ac:spMkLst>
        </pc:spChg>
        <pc:spChg chg="mod">
          <ac:chgData name="Kolakowski, Artur" userId="9c34c8cc-b1df-44f6-bea5-dcf7a54ee35f" providerId="ADAL" clId="{19970B13-E101-4117-9908-6E061F982644}" dt="2022-07-14T08:45:06.729" v="3989" actId="790"/>
          <ac:spMkLst>
            <pc:docMk/>
            <pc:sldMk cId="3250581116" sldId="483"/>
            <ac:spMk id="8824" creationId="{8D2F9981-F410-4B68-A09B-946BBE70DF6A}"/>
          </ac:spMkLst>
        </pc:spChg>
        <pc:spChg chg="mod">
          <ac:chgData name="Kolakowski, Artur" userId="9c34c8cc-b1df-44f6-bea5-dcf7a54ee35f" providerId="ADAL" clId="{19970B13-E101-4117-9908-6E061F982644}" dt="2022-07-14T08:45:06.729" v="3990" actId="790"/>
          <ac:spMkLst>
            <pc:docMk/>
            <pc:sldMk cId="3250581116" sldId="483"/>
            <ac:spMk id="8825" creationId="{CC883DED-A297-470F-A68E-2C12C2E99969}"/>
          </ac:spMkLst>
        </pc:spChg>
        <pc:spChg chg="mod">
          <ac:chgData name="Kolakowski, Artur" userId="9c34c8cc-b1df-44f6-bea5-dcf7a54ee35f" providerId="ADAL" clId="{19970B13-E101-4117-9908-6E061F982644}" dt="2022-07-14T08:45:06.729" v="3991" actId="790"/>
          <ac:spMkLst>
            <pc:docMk/>
            <pc:sldMk cId="3250581116" sldId="483"/>
            <ac:spMk id="8826" creationId="{AE721D41-1CB7-454C-9695-52C2AA229DFA}"/>
          </ac:spMkLst>
        </pc:spChg>
        <pc:spChg chg="mod">
          <ac:chgData name="Kolakowski, Artur" userId="9c34c8cc-b1df-44f6-bea5-dcf7a54ee35f" providerId="ADAL" clId="{19970B13-E101-4117-9908-6E061F982644}" dt="2022-07-14T08:45:06.729" v="3992" actId="790"/>
          <ac:spMkLst>
            <pc:docMk/>
            <pc:sldMk cId="3250581116" sldId="483"/>
            <ac:spMk id="8827" creationId="{5201F2E5-82D7-41E5-BCA2-EDA41388BBEA}"/>
          </ac:spMkLst>
        </pc:spChg>
        <pc:spChg chg="mod">
          <ac:chgData name="Kolakowski, Artur" userId="9c34c8cc-b1df-44f6-bea5-dcf7a54ee35f" providerId="ADAL" clId="{19970B13-E101-4117-9908-6E061F982644}" dt="2022-07-14T08:45:06.729" v="3993" actId="790"/>
          <ac:spMkLst>
            <pc:docMk/>
            <pc:sldMk cId="3250581116" sldId="483"/>
            <ac:spMk id="8828" creationId="{22B9C5B8-E827-4FE1-A243-1D6BF9D4981A}"/>
          </ac:spMkLst>
        </pc:spChg>
        <pc:spChg chg="mod">
          <ac:chgData name="Kolakowski, Artur" userId="9c34c8cc-b1df-44f6-bea5-dcf7a54ee35f" providerId="ADAL" clId="{19970B13-E101-4117-9908-6E061F982644}" dt="2022-07-14T08:45:06.729" v="3994" actId="790"/>
          <ac:spMkLst>
            <pc:docMk/>
            <pc:sldMk cId="3250581116" sldId="483"/>
            <ac:spMk id="8829" creationId="{9B17AAB2-CC15-44BF-B568-18E48CEF10D7}"/>
          </ac:spMkLst>
        </pc:spChg>
        <pc:spChg chg="mod">
          <ac:chgData name="Kolakowski, Artur" userId="9c34c8cc-b1df-44f6-bea5-dcf7a54ee35f" providerId="ADAL" clId="{19970B13-E101-4117-9908-6E061F982644}" dt="2022-07-14T08:45:06.729" v="3995" actId="790"/>
          <ac:spMkLst>
            <pc:docMk/>
            <pc:sldMk cId="3250581116" sldId="483"/>
            <ac:spMk id="8830" creationId="{C8C301DD-3FBC-4AB9-85FC-74FCAC2CA6CB}"/>
          </ac:spMkLst>
        </pc:spChg>
        <pc:spChg chg="mod">
          <ac:chgData name="Kolakowski, Artur" userId="9c34c8cc-b1df-44f6-bea5-dcf7a54ee35f" providerId="ADAL" clId="{19970B13-E101-4117-9908-6E061F982644}" dt="2022-07-14T08:45:06.729" v="3996" actId="790"/>
          <ac:spMkLst>
            <pc:docMk/>
            <pc:sldMk cId="3250581116" sldId="483"/>
            <ac:spMk id="8831" creationId="{850DA23A-E972-4868-8FF0-C1967F1B431A}"/>
          </ac:spMkLst>
        </pc:spChg>
        <pc:spChg chg="mod">
          <ac:chgData name="Kolakowski, Artur" userId="9c34c8cc-b1df-44f6-bea5-dcf7a54ee35f" providerId="ADAL" clId="{19970B13-E101-4117-9908-6E061F982644}" dt="2022-07-14T08:45:06.729" v="3997" actId="790"/>
          <ac:spMkLst>
            <pc:docMk/>
            <pc:sldMk cId="3250581116" sldId="483"/>
            <ac:spMk id="8832" creationId="{B8D55AA9-9701-4B22-AA49-579807006674}"/>
          </ac:spMkLst>
        </pc:spChg>
        <pc:spChg chg="mod">
          <ac:chgData name="Kolakowski, Artur" userId="9c34c8cc-b1df-44f6-bea5-dcf7a54ee35f" providerId="ADAL" clId="{19970B13-E101-4117-9908-6E061F982644}" dt="2022-07-14T08:45:06.729" v="3998" actId="790"/>
          <ac:spMkLst>
            <pc:docMk/>
            <pc:sldMk cId="3250581116" sldId="483"/>
            <ac:spMk id="8833" creationId="{C2E64E6D-4437-4A80-9407-EC31CF67B5E1}"/>
          </ac:spMkLst>
        </pc:spChg>
        <pc:spChg chg="mod">
          <ac:chgData name="Kolakowski, Artur" userId="9c34c8cc-b1df-44f6-bea5-dcf7a54ee35f" providerId="ADAL" clId="{19970B13-E101-4117-9908-6E061F982644}" dt="2022-07-14T08:45:06.729" v="3999" actId="790"/>
          <ac:spMkLst>
            <pc:docMk/>
            <pc:sldMk cId="3250581116" sldId="483"/>
            <ac:spMk id="8834" creationId="{A1A1A22D-F938-4778-912C-C20CC399A8CF}"/>
          </ac:spMkLst>
        </pc:spChg>
        <pc:spChg chg="mod">
          <ac:chgData name="Kolakowski, Artur" userId="9c34c8cc-b1df-44f6-bea5-dcf7a54ee35f" providerId="ADAL" clId="{19970B13-E101-4117-9908-6E061F982644}" dt="2022-07-14T08:45:06.737" v="4000" actId="790"/>
          <ac:spMkLst>
            <pc:docMk/>
            <pc:sldMk cId="3250581116" sldId="483"/>
            <ac:spMk id="8835" creationId="{F04041B0-D4EB-4DE5-8575-D37F2FA21CD6}"/>
          </ac:spMkLst>
        </pc:spChg>
        <pc:spChg chg="mod">
          <ac:chgData name="Kolakowski, Artur" userId="9c34c8cc-b1df-44f6-bea5-dcf7a54ee35f" providerId="ADAL" clId="{19970B13-E101-4117-9908-6E061F982644}" dt="2022-07-14T08:45:06.737" v="4001" actId="790"/>
          <ac:spMkLst>
            <pc:docMk/>
            <pc:sldMk cId="3250581116" sldId="483"/>
            <ac:spMk id="8836" creationId="{4387D412-A98C-4A8B-AAB3-34FDB905FE05}"/>
          </ac:spMkLst>
        </pc:spChg>
        <pc:spChg chg="mod">
          <ac:chgData name="Kolakowski, Artur" userId="9c34c8cc-b1df-44f6-bea5-dcf7a54ee35f" providerId="ADAL" clId="{19970B13-E101-4117-9908-6E061F982644}" dt="2022-07-14T08:45:06.737" v="4002" actId="790"/>
          <ac:spMkLst>
            <pc:docMk/>
            <pc:sldMk cId="3250581116" sldId="483"/>
            <ac:spMk id="8837" creationId="{A1396A3B-A9FD-4B46-A57C-E8CA8244C207}"/>
          </ac:spMkLst>
        </pc:spChg>
        <pc:spChg chg="mod">
          <ac:chgData name="Kolakowski, Artur" userId="9c34c8cc-b1df-44f6-bea5-dcf7a54ee35f" providerId="ADAL" clId="{19970B13-E101-4117-9908-6E061F982644}" dt="2022-07-14T08:45:06.739" v="4003" actId="790"/>
          <ac:spMkLst>
            <pc:docMk/>
            <pc:sldMk cId="3250581116" sldId="483"/>
            <ac:spMk id="8838" creationId="{E3DFCA6B-B494-4500-AB56-D598685C5447}"/>
          </ac:spMkLst>
        </pc:spChg>
        <pc:spChg chg="mod">
          <ac:chgData name="Kolakowski, Artur" userId="9c34c8cc-b1df-44f6-bea5-dcf7a54ee35f" providerId="ADAL" clId="{19970B13-E101-4117-9908-6E061F982644}" dt="2022-07-14T08:45:06.739" v="4004" actId="790"/>
          <ac:spMkLst>
            <pc:docMk/>
            <pc:sldMk cId="3250581116" sldId="483"/>
            <ac:spMk id="8839" creationId="{E4FF4307-54DE-421C-99BA-87FF587EAE6F}"/>
          </ac:spMkLst>
        </pc:spChg>
        <pc:spChg chg="mod">
          <ac:chgData name="Kolakowski, Artur" userId="9c34c8cc-b1df-44f6-bea5-dcf7a54ee35f" providerId="ADAL" clId="{19970B13-E101-4117-9908-6E061F982644}" dt="2022-07-14T08:45:06.739" v="4005" actId="790"/>
          <ac:spMkLst>
            <pc:docMk/>
            <pc:sldMk cId="3250581116" sldId="483"/>
            <ac:spMk id="8840" creationId="{9AEE8C7B-6E91-40FB-8DB8-D277E9FBA425}"/>
          </ac:spMkLst>
        </pc:spChg>
        <pc:spChg chg="mod">
          <ac:chgData name="Kolakowski, Artur" userId="9c34c8cc-b1df-44f6-bea5-dcf7a54ee35f" providerId="ADAL" clId="{19970B13-E101-4117-9908-6E061F982644}" dt="2022-07-14T08:45:06.739" v="4006" actId="790"/>
          <ac:spMkLst>
            <pc:docMk/>
            <pc:sldMk cId="3250581116" sldId="483"/>
            <ac:spMk id="8841" creationId="{41629B4D-8603-4439-85DA-44845E4FE03C}"/>
          </ac:spMkLst>
        </pc:spChg>
        <pc:spChg chg="mod">
          <ac:chgData name="Kolakowski, Artur" userId="9c34c8cc-b1df-44f6-bea5-dcf7a54ee35f" providerId="ADAL" clId="{19970B13-E101-4117-9908-6E061F982644}" dt="2022-07-14T08:45:06.739" v="4007" actId="790"/>
          <ac:spMkLst>
            <pc:docMk/>
            <pc:sldMk cId="3250581116" sldId="483"/>
            <ac:spMk id="8842" creationId="{0385BE76-6FED-444E-BCAB-F8166EF3E78B}"/>
          </ac:spMkLst>
        </pc:spChg>
        <pc:spChg chg="mod">
          <ac:chgData name="Kolakowski, Artur" userId="9c34c8cc-b1df-44f6-bea5-dcf7a54ee35f" providerId="ADAL" clId="{19970B13-E101-4117-9908-6E061F982644}" dt="2022-07-14T08:45:06.739" v="4008" actId="790"/>
          <ac:spMkLst>
            <pc:docMk/>
            <pc:sldMk cId="3250581116" sldId="483"/>
            <ac:spMk id="8843" creationId="{E1EA2D3C-6C7D-4D5B-984B-B9C3F167E6D5}"/>
          </ac:spMkLst>
        </pc:spChg>
        <pc:spChg chg="mod">
          <ac:chgData name="Kolakowski, Artur" userId="9c34c8cc-b1df-44f6-bea5-dcf7a54ee35f" providerId="ADAL" clId="{19970B13-E101-4117-9908-6E061F982644}" dt="2022-07-14T08:45:06.739" v="4009" actId="790"/>
          <ac:spMkLst>
            <pc:docMk/>
            <pc:sldMk cId="3250581116" sldId="483"/>
            <ac:spMk id="8844" creationId="{63355050-CBF4-40AD-977D-2B1795BD0165}"/>
          </ac:spMkLst>
        </pc:spChg>
        <pc:spChg chg="mod">
          <ac:chgData name="Kolakowski, Artur" userId="9c34c8cc-b1df-44f6-bea5-dcf7a54ee35f" providerId="ADAL" clId="{19970B13-E101-4117-9908-6E061F982644}" dt="2022-07-14T08:45:06.739" v="4010" actId="790"/>
          <ac:spMkLst>
            <pc:docMk/>
            <pc:sldMk cId="3250581116" sldId="483"/>
            <ac:spMk id="8845" creationId="{9930317D-45A9-4583-AE8E-37B0659E4C0B}"/>
          </ac:spMkLst>
        </pc:spChg>
        <pc:spChg chg="mod">
          <ac:chgData name="Kolakowski, Artur" userId="9c34c8cc-b1df-44f6-bea5-dcf7a54ee35f" providerId="ADAL" clId="{19970B13-E101-4117-9908-6E061F982644}" dt="2022-07-14T08:45:06.739" v="4011" actId="790"/>
          <ac:spMkLst>
            <pc:docMk/>
            <pc:sldMk cId="3250581116" sldId="483"/>
            <ac:spMk id="8846" creationId="{42211EA0-E3C0-4A4A-AB6A-790501F7B761}"/>
          </ac:spMkLst>
        </pc:spChg>
        <pc:spChg chg="mod">
          <ac:chgData name="Kolakowski, Artur" userId="9c34c8cc-b1df-44f6-bea5-dcf7a54ee35f" providerId="ADAL" clId="{19970B13-E101-4117-9908-6E061F982644}" dt="2022-07-14T08:45:06.747" v="4012" actId="790"/>
          <ac:spMkLst>
            <pc:docMk/>
            <pc:sldMk cId="3250581116" sldId="483"/>
            <ac:spMk id="8847" creationId="{C9462851-5F6A-4A3A-93F0-149F2D29DD89}"/>
          </ac:spMkLst>
        </pc:spChg>
        <pc:spChg chg="mod">
          <ac:chgData name="Kolakowski, Artur" userId="9c34c8cc-b1df-44f6-bea5-dcf7a54ee35f" providerId="ADAL" clId="{19970B13-E101-4117-9908-6E061F982644}" dt="2022-07-14T08:45:06.747" v="4013" actId="790"/>
          <ac:spMkLst>
            <pc:docMk/>
            <pc:sldMk cId="3250581116" sldId="483"/>
            <ac:spMk id="8848" creationId="{6A1CAFBA-AC18-4E35-9B01-AE5083A19667}"/>
          </ac:spMkLst>
        </pc:spChg>
        <pc:spChg chg="mod">
          <ac:chgData name="Kolakowski, Artur" userId="9c34c8cc-b1df-44f6-bea5-dcf7a54ee35f" providerId="ADAL" clId="{19970B13-E101-4117-9908-6E061F982644}" dt="2022-07-14T08:45:06.747" v="4014" actId="790"/>
          <ac:spMkLst>
            <pc:docMk/>
            <pc:sldMk cId="3250581116" sldId="483"/>
            <ac:spMk id="8849" creationId="{A24735D6-5F2C-4664-80B4-616D2F66E1CD}"/>
          </ac:spMkLst>
        </pc:spChg>
        <pc:spChg chg="mod">
          <ac:chgData name="Kolakowski, Artur" userId="9c34c8cc-b1df-44f6-bea5-dcf7a54ee35f" providerId="ADAL" clId="{19970B13-E101-4117-9908-6E061F982644}" dt="2022-07-14T08:45:06.749" v="4015" actId="790"/>
          <ac:spMkLst>
            <pc:docMk/>
            <pc:sldMk cId="3250581116" sldId="483"/>
            <ac:spMk id="8850" creationId="{0994630D-0457-4617-A7E2-86E25452E739}"/>
          </ac:spMkLst>
        </pc:spChg>
        <pc:spChg chg="mod">
          <ac:chgData name="Kolakowski, Artur" userId="9c34c8cc-b1df-44f6-bea5-dcf7a54ee35f" providerId="ADAL" clId="{19970B13-E101-4117-9908-6E061F982644}" dt="2022-07-14T08:45:06.749" v="4016" actId="790"/>
          <ac:spMkLst>
            <pc:docMk/>
            <pc:sldMk cId="3250581116" sldId="483"/>
            <ac:spMk id="8851" creationId="{16817698-7118-4866-8DB9-5858307F26A1}"/>
          </ac:spMkLst>
        </pc:spChg>
        <pc:spChg chg="mod">
          <ac:chgData name="Kolakowski, Artur" userId="9c34c8cc-b1df-44f6-bea5-dcf7a54ee35f" providerId="ADAL" clId="{19970B13-E101-4117-9908-6E061F982644}" dt="2022-07-14T08:45:06.749" v="4017" actId="790"/>
          <ac:spMkLst>
            <pc:docMk/>
            <pc:sldMk cId="3250581116" sldId="483"/>
            <ac:spMk id="8852" creationId="{A243AF0A-2244-472E-B145-A1F4597B81FA}"/>
          </ac:spMkLst>
        </pc:spChg>
        <pc:spChg chg="mod">
          <ac:chgData name="Kolakowski, Artur" userId="9c34c8cc-b1df-44f6-bea5-dcf7a54ee35f" providerId="ADAL" clId="{19970B13-E101-4117-9908-6E061F982644}" dt="2022-07-14T08:45:06.749" v="4018" actId="790"/>
          <ac:spMkLst>
            <pc:docMk/>
            <pc:sldMk cId="3250581116" sldId="483"/>
            <ac:spMk id="8853" creationId="{5D81FAA0-AD41-4D55-A46F-77C38224577F}"/>
          </ac:spMkLst>
        </pc:spChg>
        <pc:spChg chg="mod">
          <ac:chgData name="Kolakowski, Artur" userId="9c34c8cc-b1df-44f6-bea5-dcf7a54ee35f" providerId="ADAL" clId="{19970B13-E101-4117-9908-6E061F982644}" dt="2022-07-14T08:45:06.749" v="4019" actId="790"/>
          <ac:spMkLst>
            <pc:docMk/>
            <pc:sldMk cId="3250581116" sldId="483"/>
            <ac:spMk id="8854" creationId="{4F74CE9C-137B-45AF-9CBC-875EE6642579}"/>
          </ac:spMkLst>
        </pc:spChg>
        <pc:spChg chg="mod">
          <ac:chgData name="Kolakowski, Artur" userId="9c34c8cc-b1df-44f6-bea5-dcf7a54ee35f" providerId="ADAL" clId="{19970B13-E101-4117-9908-6E061F982644}" dt="2022-07-14T08:45:06.749" v="4020" actId="790"/>
          <ac:spMkLst>
            <pc:docMk/>
            <pc:sldMk cId="3250581116" sldId="483"/>
            <ac:spMk id="8855" creationId="{562149A0-0BA1-4FFD-80A0-8F71DA81F898}"/>
          </ac:spMkLst>
        </pc:spChg>
        <pc:spChg chg="mod">
          <ac:chgData name="Kolakowski, Artur" userId="9c34c8cc-b1df-44f6-bea5-dcf7a54ee35f" providerId="ADAL" clId="{19970B13-E101-4117-9908-6E061F982644}" dt="2022-07-14T08:45:06.749" v="4021" actId="790"/>
          <ac:spMkLst>
            <pc:docMk/>
            <pc:sldMk cId="3250581116" sldId="483"/>
            <ac:spMk id="8856" creationId="{6192241C-8F27-4B33-95BA-4C8DCBCDC752}"/>
          </ac:spMkLst>
        </pc:spChg>
        <pc:spChg chg="mod">
          <ac:chgData name="Kolakowski, Artur" userId="9c34c8cc-b1df-44f6-bea5-dcf7a54ee35f" providerId="ADAL" clId="{19970B13-E101-4117-9908-6E061F982644}" dt="2022-07-14T08:45:06.749" v="4022" actId="790"/>
          <ac:spMkLst>
            <pc:docMk/>
            <pc:sldMk cId="3250581116" sldId="483"/>
            <ac:spMk id="8857" creationId="{52A030E7-6246-41E5-B734-528F9F599756}"/>
          </ac:spMkLst>
        </pc:spChg>
        <pc:spChg chg="mod">
          <ac:chgData name="Kolakowski, Artur" userId="9c34c8cc-b1df-44f6-bea5-dcf7a54ee35f" providerId="ADAL" clId="{19970B13-E101-4117-9908-6E061F982644}" dt="2022-07-14T08:45:06.749" v="4023" actId="790"/>
          <ac:spMkLst>
            <pc:docMk/>
            <pc:sldMk cId="3250581116" sldId="483"/>
            <ac:spMk id="8858" creationId="{494AF110-6C47-4EA1-B2ED-DE77D2F67B32}"/>
          </ac:spMkLst>
        </pc:spChg>
        <pc:spChg chg="mod">
          <ac:chgData name="Kolakowski, Artur" userId="9c34c8cc-b1df-44f6-bea5-dcf7a54ee35f" providerId="ADAL" clId="{19970B13-E101-4117-9908-6E061F982644}" dt="2022-07-14T08:45:06.749" v="4024" actId="790"/>
          <ac:spMkLst>
            <pc:docMk/>
            <pc:sldMk cId="3250581116" sldId="483"/>
            <ac:spMk id="8859" creationId="{C4BC7D71-BF80-4704-9E77-4066D8138FB8}"/>
          </ac:spMkLst>
        </pc:spChg>
        <pc:spChg chg="mod">
          <ac:chgData name="Kolakowski, Artur" userId="9c34c8cc-b1df-44f6-bea5-dcf7a54ee35f" providerId="ADAL" clId="{19970B13-E101-4117-9908-6E061F982644}" dt="2022-07-14T08:45:06.749" v="4025" actId="790"/>
          <ac:spMkLst>
            <pc:docMk/>
            <pc:sldMk cId="3250581116" sldId="483"/>
            <ac:spMk id="8860" creationId="{6B2AD81E-B6DD-4344-8C74-64AD8F280BFE}"/>
          </ac:spMkLst>
        </pc:spChg>
        <pc:spChg chg="mod">
          <ac:chgData name="Kolakowski, Artur" userId="9c34c8cc-b1df-44f6-bea5-dcf7a54ee35f" providerId="ADAL" clId="{19970B13-E101-4117-9908-6E061F982644}" dt="2022-07-14T08:45:06.757" v="4026" actId="790"/>
          <ac:spMkLst>
            <pc:docMk/>
            <pc:sldMk cId="3250581116" sldId="483"/>
            <ac:spMk id="8861" creationId="{12A35EFC-2705-4A98-9777-97479AA32A50}"/>
          </ac:spMkLst>
        </pc:spChg>
        <pc:spChg chg="mod">
          <ac:chgData name="Kolakowski, Artur" userId="9c34c8cc-b1df-44f6-bea5-dcf7a54ee35f" providerId="ADAL" clId="{19970B13-E101-4117-9908-6E061F982644}" dt="2022-07-14T08:45:06.757" v="4027" actId="790"/>
          <ac:spMkLst>
            <pc:docMk/>
            <pc:sldMk cId="3250581116" sldId="483"/>
            <ac:spMk id="8862" creationId="{0900F638-FED2-48FF-B946-68DDB48F0B3C}"/>
          </ac:spMkLst>
        </pc:spChg>
        <pc:spChg chg="mod">
          <ac:chgData name="Kolakowski, Artur" userId="9c34c8cc-b1df-44f6-bea5-dcf7a54ee35f" providerId="ADAL" clId="{19970B13-E101-4117-9908-6E061F982644}" dt="2022-07-14T08:45:06.759" v="4028" actId="790"/>
          <ac:spMkLst>
            <pc:docMk/>
            <pc:sldMk cId="3250581116" sldId="483"/>
            <ac:spMk id="8863" creationId="{9115FBF6-9437-4585-AF45-F2359E6E9D0C}"/>
          </ac:spMkLst>
        </pc:spChg>
        <pc:spChg chg="mod">
          <ac:chgData name="Kolakowski, Artur" userId="9c34c8cc-b1df-44f6-bea5-dcf7a54ee35f" providerId="ADAL" clId="{19970B13-E101-4117-9908-6E061F982644}" dt="2022-07-14T08:45:06.759" v="4029" actId="790"/>
          <ac:spMkLst>
            <pc:docMk/>
            <pc:sldMk cId="3250581116" sldId="483"/>
            <ac:spMk id="8864" creationId="{E399808E-F31A-45B0-A7C8-2724877A5502}"/>
          </ac:spMkLst>
        </pc:spChg>
        <pc:spChg chg="mod">
          <ac:chgData name="Kolakowski, Artur" userId="9c34c8cc-b1df-44f6-bea5-dcf7a54ee35f" providerId="ADAL" clId="{19970B13-E101-4117-9908-6E061F982644}" dt="2022-07-14T08:45:06.759" v="4030" actId="790"/>
          <ac:spMkLst>
            <pc:docMk/>
            <pc:sldMk cId="3250581116" sldId="483"/>
            <ac:spMk id="8865" creationId="{A0503579-C743-460E-B3AB-F2BCF2E37D64}"/>
          </ac:spMkLst>
        </pc:spChg>
        <pc:spChg chg="mod">
          <ac:chgData name="Kolakowski, Artur" userId="9c34c8cc-b1df-44f6-bea5-dcf7a54ee35f" providerId="ADAL" clId="{19970B13-E101-4117-9908-6E061F982644}" dt="2022-07-14T08:45:06.759" v="4031" actId="790"/>
          <ac:spMkLst>
            <pc:docMk/>
            <pc:sldMk cId="3250581116" sldId="483"/>
            <ac:spMk id="8866" creationId="{77FBC9F8-4B66-41F4-BD65-80C13A33EC49}"/>
          </ac:spMkLst>
        </pc:spChg>
        <pc:spChg chg="mod">
          <ac:chgData name="Kolakowski, Artur" userId="9c34c8cc-b1df-44f6-bea5-dcf7a54ee35f" providerId="ADAL" clId="{19970B13-E101-4117-9908-6E061F982644}" dt="2022-07-14T08:45:06.759" v="4032" actId="790"/>
          <ac:spMkLst>
            <pc:docMk/>
            <pc:sldMk cId="3250581116" sldId="483"/>
            <ac:spMk id="8867" creationId="{E0C44998-F535-4052-A106-528A916B6C80}"/>
          </ac:spMkLst>
        </pc:spChg>
        <pc:spChg chg="mod">
          <ac:chgData name="Kolakowski, Artur" userId="9c34c8cc-b1df-44f6-bea5-dcf7a54ee35f" providerId="ADAL" clId="{19970B13-E101-4117-9908-6E061F982644}" dt="2022-07-14T08:45:06.759" v="4033" actId="790"/>
          <ac:spMkLst>
            <pc:docMk/>
            <pc:sldMk cId="3250581116" sldId="483"/>
            <ac:spMk id="8868" creationId="{2D5662C2-8822-4DD1-A177-8D1AD6588B23}"/>
          </ac:spMkLst>
        </pc:spChg>
        <pc:spChg chg="mod">
          <ac:chgData name="Kolakowski, Artur" userId="9c34c8cc-b1df-44f6-bea5-dcf7a54ee35f" providerId="ADAL" clId="{19970B13-E101-4117-9908-6E061F982644}" dt="2022-07-14T08:45:06.759" v="4034" actId="790"/>
          <ac:spMkLst>
            <pc:docMk/>
            <pc:sldMk cId="3250581116" sldId="483"/>
            <ac:spMk id="8869" creationId="{71094493-CF36-4079-9443-3176E9CE3C7C}"/>
          </ac:spMkLst>
        </pc:spChg>
        <pc:spChg chg="mod">
          <ac:chgData name="Kolakowski, Artur" userId="9c34c8cc-b1df-44f6-bea5-dcf7a54ee35f" providerId="ADAL" clId="{19970B13-E101-4117-9908-6E061F982644}" dt="2022-07-14T08:45:06.759" v="4035" actId="790"/>
          <ac:spMkLst>
            <pc:docMk/>
            <pc:sldMk cId="3250581116" sldId="483"/>
            <ac:spMk id="8870" creationId="{7353DACF-A37F-4C92-B6F5-5581A22A5E51}"/>
          </ac:spMkLst>
        </pc:spChg>
        <pc:spChg chg="mod">
          <ac:chgData name="Kolakowski, Artur" userId="9c34c8cc-b1df-44f6-bea5-dcf7a54ee35f" providerId="ADAL" clId="{19970B13-E101-4117-9908-6E061F982644}" dt="2022-07-14T08:45:06.759" v="4036" actId="790"/>
          <ac:spMkLst>
            <pc:docMk/>
            <pc:sldMk cId="3250581116" sldId="483"/>
            <ac:spMk id="8871" creationId="{FB799CA7-BADE-4BEE-A51C-D7F6EC23F020}"/>
          </ac:spMkLst>
        </pc:spChg>
        <pc:spChg chg="mod">
          <ac:chgData name="Kolakowski, Artur" userId="9c34c8cc-b1df-44f6-bea5-dcf7a54ee35f" providerId="ADAL" clId="{19970B13-E101-4117-9908-6E061F982644}" dt="2022-07-14T08:45:06.759" v="4037" actId="790"/>
          <ac:spMkLst>
            <pc:docMk/>
            <pc:sldMk cId="3250581116" sldId="483"/>
            <ac:spMk id="8872" creationId="{272A4A9B-9EAB-4F05-BE50-C50B285D00AB}"/>
          </ac:spMkLst>
        </pc:spChg>
        <pc:spChg chg="mod">
          <ac:chgData name="Kolakowski, Artur" userId="9c34c8cc-b1df-44f6-bea5-dcf7a54ee35f" providerId="ADAL" clId="{19970B13-E101-4117-9908-6E061F982644}" dt="2022-07-14T08:45:06.759" v="4038" actId="790"/>
          <ac:spMkLst>
            <pc:docMk/>
            <pc:sldMk cId="3250581116" sldId="483"/>
            <ac:spMk id="8873" creationId="{20F93119-C3AB-4628-9FC9-8DD23F815936}"/>
          </ac:spMkLst>
        </pc:spChg>
        <pc:spChg chg="mod">
          <ac:chgData name="Kolakowski, Artur" userId="9c34c8cc-b1df-44f6-bea5-dcf7a54ee35f" providerId="ADAL" clId="{19970B13-E101-4117-9908-6E061F982644}" dt="2022-07-14T08:45:06.767" v="4039" actId="790"/>
          <ac:spMkLst>
            <pc:docMk/>
            <pc:sldMk cId="3250581116" sldId="483"/>
            <ac:spMk id="8874" creationId="{1ADE75B8-43D5-4CC2-B279-FCC4B87A511C}"/>
          </ac:spMkLst>
        </pc:spChg>
        <pc:spChg chg="mod">
          <ac:chgData name="Kolakowski, Artur" userId="9c34c8cc-b1df-44f6-bea5-dcf7a54ee35f" providerId="ADAL" clId="{19970B13-E101-4117-9908-6E061F982644}" dt="2022-07-14T08:45:06.767" v="4040" actId="790"/>
          <ac:spMkLst>
            <pc:docMk/>
            <pc:sldMk cId="3250581116" sldId="483"/>
            <ac:spMk id="8875" creationId="{207A638D-8C36-47FA-A477-970E3B672096}"/>
          </ac:spMkLst>
        </pc:spChg>
        <pc:spChg chg="mod">
          <ac:chgData name="Kolakowski, Artur" userId="9c34c8cc-b1df-44f6-bea5-dcf7a54ee35f" providerId="ADAL" clId="{19970B13-E101-4117-9908-6E061F982644}" dt="2022-07-14T08:45:06.769" v="4041" actId="790"/>
          <ac:spMkLst>
            <pc:docMk/>
            <pc:sldMk cId="3250581116" sldId="483"/>
            <ac:spMk id="8876" creationId="{D439FD64-5EBA-48C1-9848-9F4196A6B89B}"/>
          </ac:spMkLst>
        </pc:spChg>
        <pc:spChg chg="mod">
          <ac:chgData name="Kolakowski, Artur" userId="9c34c8cc-b1df-44f6-bea5-dcf7a54ee35f" providerId="ADAL" clId="{19970B13-E101-4117-9908-6E061F982644}" dt="2022-07-14T08:45:06.769" v="4042" actId="790"/>
          <ac:spMkLst>
            <pc:docMk/>
            <pc:sldMk cId="3250581116" sldId="483"/>
            <ac:spMk id="8877" creationId="{9DEF906A-234E-4B51-9A6B-BC215EE46584}"/>
          </ac:spMkLst>
        </pc:spChg>
        <pc:spChg chg="mod">
          <ac:chgData name="Kolakowski, Artur" userId="9c34c8cc-b1df-44f6-bea5-dcf7a54ee35f" providerId="ADAL" clId="{19970B13-E101-4117-9908-6E061F982644}" dt="2022-07-14T08:45:06.769" v="4043" actId="790"/>
          <ac:spMkLst>
            <pc:docMk/>
            <pc:sldMk cId="3250581116" sldId="483"/>
            <ac:spMk id="8878" creationId="{3F4EFF98-4A6F-48BB-A2C0-BE6455B93B9A}"/>
          </ac:spMkLst>
        </pc:spChg>
        <pc:spChg chg="mod">
          <ac:chgData name="Kolakowski, Artur" userId="9c34c8cc-b1df-44f6-bea5-dcf7a54ee35f" providerId="ADAL" clId="{19970B13-E101-4117-9908-6E061F982644}" dt="2022-07-14T08:45:06.769" v="4044" actId="790"/>
          <ac:spMkLst>
            <pc:docMk/>
            <pc:sldMk cId="3250581116" sldId="483"/>
            <ac:spMk id="8879" creationId="{B94B083F-F123-45AC-8ECA-19BC22F33111}"/>
          </ac:spMkLst>
        </pc:spChg>
        <pc:spChg chg="mod">
          <ac:chgData name="Kolakowski, Artur" userId="9c34c8cc-b1df-44f6-bea5-dcf7a54ee35f" providerId="ADAL" clId="{19970B13-E101-4117-9908-6E061F982644}" dt="2022-07-14T08:45:06.769" v="4045" actId="790"/>
          <ac:spMkLst>
            <pc:docMk/>
            <pc:sldMk cId="3250581116" sldId="483"/>
            <ac:spMk id="8880" creationId="{A35BF119-60DF-4172-A460-CD60C2FCB493}"/>
          </ac:spMkLst>
        </pc:spChg>
        <pc:spChg chg="mod">
          <ac:chgData name="Kolakowski, Artur" userId="9c34c8cc-b1df-44f6-bea5-dcf7a54ee35f" providerId="ADAL" clId="{19970B13-E101-4117-9908-6E061F982644}" dt="2022-07-14T08:45:06.769" v="4046" actId="790"/>
          <ac:spMkLst>
            <pc:docMk/>
            <pc:sldMk cId="3250581116" sldId="483"/>
            <ac:spMk id="8881" creationId="{95682C95-D990-4CC1-BD98-B662EC3962E8}"/>
          </ac:spMkLst>
        </pc:spChg>
        <pc:spChg chg="mod">
          <ac:chgData name="Kolakowski, Artur" userId="9c34c8cc-b1df-44f6-bea5-dcf7a54ee35f" providerId="ADAL" clId="{19970B13-E101-4117-9908-6E061F982644}" dt="2022-07-14T08:45:06.769" v="4047" actId="790"/>
          <ac:spMkLst>
            <pc:docMk/>
            <pc:sldMk cId="3250581116" sldId="483"/>
            <ac:spMk id="8882" creationId="{6486E219-D6F7-4C8B-A553-F1A3CE9742FE}"/>
          </ac:spMkLst>
        </pc:spChg>
        <pc:spChg chg="mod">
          <ac:chgData name="Kolakowski, Artur" userId="9c34c8cc-b1df-44f6-bea5-dcf7a54ee35f" providerId="ADAL" clId="{19970B13-E101-4117-9908-6E061F982644}" dt="2022-07-14T08:45:06.769" v="4048" actId="790"/>
          <ac:spMkLst>
            <pc:docMk/>
            <pc:sldMk cId="3250581116" sldId="483"/>
            <ac:spMk id="8883" creationId="{42B8BDEF-55F5-4F13-AA3F-73FCADCCAD8E}"/>
          </ac:spMkLst>
        </pc:spChg>
        <pc:spChg chg="mod">
          <ac:chgData name="Kolakowski, Artur" userId="9c34c8cc-b1df-44f6-bea5-dcf7a54ee35f" providerId="ADAL" clId="{19970B13-E101-4117-9908-6E061F982644}" dt="2022-07-14T08:45:06.769" v="4049" actId="790"/>
          <ac:spMkLst>
            <pc:docMk/>
            <pc:sldMk cId="3250581116" sldId="483"/>
            <ac:spMk id="8884" creationId="{EBAFA0B5-495B-4E3E-92BD-36DB35205572}"/>
          </ac:spMkLst>
        </pc:spChg>
        <pc:spChg chg="mod">
          <ac:chgData name="Kolakowski, Artur" userId="9c34c8cc-b1df-44f6-bea5-dcf7a54ee35f" providerId="ADAL" clId="{19970B13-E101-4117-9908-6E061F982644}" dt="2022-07-14T08:45:06.769" v="4050" actId="790"/>
          <ac:spMkLst>
            <pc:docMk/>
            <pc:sldMk cId="3250581116" sldId="483"/>
            <ac:spMk id="8885" creationId="{ECE66ACE-ACD3-417A-9B8C-2329E75B8E43}"/>
          </ac:spMkLst>
        </pc:spChg>
        <pc:spChg chg="mod">
          <ac:chgData name="Kolakowski, Artur" userId="9c34c8cc-b1df-44f6-bea5-dcf7a54ee35f" providerId="ADAL" clId="{19970B13-E101-4117-9908-6E061F982644}" dt="2022-07-14T08:45:06.769" v="4051" actId="790"/>
          <ac:spMkLst>
            <pc:docMk/>
            <pc:sldMk cId="3250581116" sldId="483"/>
            <ac:spMk id="8886" creationId="{6CE798AB-068A-4062-9C6A-3FFF1A76EB62}"/>
          </ac:spMkLst>
        </pc:spChg>
        <pc:spChg chg="mod">
          <ac:chgData name="Kolakowski, Artur" userId="9c34c8cc-b1df-44f6-bea5-dcf7a54ee35f" providerId="ADAL" clId="{19970B13-E101-4117-9908-6E061F982644}" dt="2022-07-14T08:45:06.777" v="4052" actId="790"/>
          <ac:spMkLst>
            <pc:docMk/>
            <pc:sldMk cId="3250581116" sldId="483"/>
            <ac:spMk id="8887" creationId="{EEFDC20F-D8DF-435B-8277-CBD5C8D40E31}"/>
          </ac:spMkLst>
        </pc:spChg>
        <pc:spChg chg="mod">
          <ac:chgData name="Kolakowski, Artur" userId="9c34c8cc-b1df-44f6-bea5-dcf7a54ee35f" providerId="ADAL" clId="{19970B13-E101-4117-9908-6E061F982644}" dt="2022-07-14T08:45:06.777" v="4053" actId="790"/>
          <ac:spMkLst>
            <pc:docMk/>
            <pc:sldMk cId="3250581116" sldId="483"/>
            <ac:spMk id="8888" creationId="{BBB4C29A-E8B1-4499-BA0A-2977F8177D99}"/>
          </ac:spMkLst>
        </pc:spChg>
        <pc:spChg chg="mod">
          <ac:chgData name="Kolakowski, Artur" userId="9c34c8cc-b1df-44f6-bea5-dcf7a54ee35f" providerId="ADAL" clId="{19970B13-E101-4117-9908-6E061F982644}" dt="2022-07-14T08:45:06.777" v="4054" actId="790"/>
          <ac:spMkLst>
            <pc:docMk/>
            <pc:sldMk cId="3250581116" sldId="483"/>
            <ac:spMk id="8889" creationId="{32135495-B101-4D97-937F-709F0F081A7A}"/>
          </ac:spMkLst>
        </pc:spChg>
        <pc:spChg chg="mod">
          <ac:chgData name="Kolakowski, Artur" userId="9c34c8cc-b1df-44f6-bea5-dcf7a54ee35f" providerId="ADAL" clId="{19970B13-E101-4117-9908-6E061F982644}" dt="2022-07-14T08:45:06.779" v="4055" actId="790"/>
          <ac:spMkLst>
            <pc:docMk/>
            <pc:sldMk cId="3250581116" sldId="483"/>
            <ac:spMk id="8890" creationId="{F5095EC8-F1DF-4F0D-84C4-88D30CDD75EF}"/>
          </ac:spMkLst>
        </pc:spChg>
        <pc:spChg chg="mod">
          <ac:chgData name="Kolakowski, Artur" userId="9c34c8cc-b1df-44f6-bea5-dcf7a54ee35f" providerId="ADAL" clId="{19970B13-E101-4117-9908-6E061F982644}" dt="2022-07-14T08:45:06.779" v="4056" actId="790"/>
          <ac:spMkLst>
            <pc:docMk/>
            <pc:sldMk cId="3250581116" sldId="483"/>
            <ac:spMk id="8891" creationId="{C6CFA1A0-3D2B-49C0-ABFE-CB46942EF41D}"/>
          </ac:spMkLst>
        </pc:spChg>
        <pc:spChg chg="mod">
          <ac:chgData name="Kolakowski, Artur" userId="9c34c8cc-b1df-44f6-bea5-dcf7a54ee35f" providerId="ADAL" clId="{19970B13-E101-4117-9908-6E061F982644}" dt="2022-07-14T08:45:06.779" v="4057" actId="790"/>
          <ac:spMkLst>
            <pc:docMk/>
            <pc:sldMk cId="3250581116" sldId="483"/>
            <ac:spMk id="8892" creationId="{C6996B67-ED55-48D3-B29A-C2D93FEE58AC}"/>
          </ac:spMkLst>
        </pc:spChg>
        <pc:spChg chg="mod">
          <ac:chgData name="Kolakowski, Artur" userId="9c34c8cc-b1df-44f6-bea5-dcf7a54ee35f" providerId="ADAL" clId="{19970B13-E101-4117-9908-6E061F982644}" dt="2022-07-14T08:45:06.779" v="4058" actId="790"/>
          <ac:spMkLst>
            <pc:docMk/>
            <pc:sldMk cId="3250581116" sldId="483"/>
            <ac:spMk id="8893" creationId="{F7C91D79-2F39-4755-B198-DCF15BEAA1FB}"/>
          </ac:spMkLst>
        </pc:spChg>
        <pc:spChg chg="mod">
          <ac:chgData name="Kolakowski, Artur" userId="9c34c8cc-b1df-44f6-bea5-dcf7a54ee35f" providerId="ADAL" clId="{19970B13-E101-4117-9908-6E061F982644}" dt="2022-07-14T08:45:06.779" v="4059" actId="790"/>
          <ac:spMkLst>
            <pc:docMk/>
            <pc:sldMk cId="3250581116" sldId="483"/>
            <ac:spMk id="8894" creationId="{724FC992-3A3A-4DCB-8343-FC39EC158B9F}"/>
          </ac:spMkLst>
        </pc:spChg>
        <pc:spChg chg="mod">
          <ac:chgData name="Kolakowski, Artur" userId="9c34c8cc-b1df-44f6-bea5-dcf7a54ee35f" providerId="ADAL" clId="{19970B13-E101-4117-9908-6E061F982644}" dt="2022-07-14T08:45:06.779" v="4060" actId="790"/>
          <ac:spMkLst>
            <pc:docMk/>
            <pc:sldMk cId="3250581116" sldId="483"/>
            <ac:spMk id="8895" creationId="{6AFFBA75-C014-448C-83D5-B2CC95D07E37}"/>
          </ac:spMkLst>
        </pc:spChg>
        <pc:spChg chg="mod">
          <ac:chgData name="Kolakowski, Artur" userId="9c34c8cc-b1df-44f6-bea5-dcf7a54ee35f" providerId="ADAL" clId="{19970B13-E101-4117-9908-6E061F982644}" dt="2022-07-14T08:45:06.779" v="4061" actId="790"/>
          <ac:spMkLst>
            <pc:docMk/>
            <pc:sldMk cId="3250581116" sldId="483"/>
            <ac:spMk id="8896" creationId="{4C8CA56F-89B8-4D91-B183-A235CEEBAFF3}"/>
          </ac:spMkLst>
        </pc:spChg>
        <pc:spChg chg="mod">
          <ac:chgData name="Kolakowski, Artur" userId="9c34c8cc-b1df-44f6-bea5-dcf7a54ee35f" providerId="ADAL" clId="{19970B13-E101-4117-9908-6E061F982644}" dt="2022-07-14T08:45:06.779" v="4062" actId="790"/>
          <ac:spMkLst>
            <pc:docMk/>
            <pc:sldMk cId="3250581116" sldId="483"/>
            <ac:spMk id="8897" creationId="{A5BDFDF2-3EFB-4988-AE76-AADFAFCB5560}"/>
          </ac:spMkLst>
        </pc:spChg>
        <pc:spChg chg="mod">
          <ac:chgData name="Kolakowski, Artur" userId="9c34c8cc-b1df-44f6-bea5-dcf7a54ee35f" providerId="ADAL" clId="{19970B13-E101-4117-9908-6E061F982644}" dt="2022-07-14T08:45:06.779" v="4063" actId="790"/>
          <ac:spMkLst>
            <pc:docMk/>
            <pc:sldMk cId="3250581116" sldId="483"/>
            <ac:spMk id="8898" creationId="{CB5B44B7-2930-43AA-8B0B-BD451D775910}"/>
          </ac:spMkLst>
        </pc:spChg>
        <pc:spChg chg="mod">
          <ac:chgData name="Kolakowski, Artur" userId="9c34c8cc-b1df-44f6-bea5-dcf7a54ee35f" providerId="ADAL" clId="{19970B13-E101-4117-9908-6E061F982644}" dt="2022-07-14T08:45:06.779" v="4064" actId="790"/>
          <ac:spMkLst>
            <pc:docMk/>
            <pc:sldMk cId="3250581116" sldId="483"/>
            <ac:spMk id="8899" creationId="{D143B673-ADB6-4019-A5E7-35A934688EB5}"/>
          </ac:spMkLst>
        </pc:spChg>
        <pc:spChg chg="mod">
          <ac:chgData name="Kolakowski, Artur" userId="9c34c8cc-b1df-44f6-bea5-dcf7a54ee35f" providerId="ADAL" clId="{19970B13-E101-4117-9908-6E061F982644}" dt="2022-07-14T08:45:06.779" v="4065" actId="790"/>
          <ac:spMkLst>
            <pc:docMk/>
            <pc:sldMk cId="3250581116" sldId="483"/>
            <ac:spMk id="8900" creationId="{6C4ACDDF-A5CD-4F90-8179-A33D80655D31}"/>
          </ac:spMkLst>
        </pc:spChg>
        <pc:spChg chg="mod">
          <ac:chgData name="Kolakowski, Artur" userId="9c34c8cc-b1df-44f6-bea5-dcf7a54ee35f" providerId="ADAL" clId="{19970B13-E101-4117-9908-6E061F982644}" dt="2022-07-14T08:45:06.788" v="4066" actId="790"/>
          <ac:spMkLst>
            <pc:docMk/>
            <pc:sldMk cId="3250581116" sldId="483"/>
            <ac:spMk id="8901" creationId="{3BD34749-903F-481D-BE5A-02CD9B218745}"/>
          </ac:spMkLst>
        </pc:spChg>
        <pc:spChg chg="mod">
          <ac:chgData name="Kolakowski, Artur" userId="9c34c8cc-b1df-44f6-bea5-dcf7a54ee35f" providerId="ADAL" clId="{19970B13-E101-4117-9908-6E061F982644}" dt="2022-07-14T08:45:06.788" v="4067" actId="790"/>
          <ac:spMkLst>
            <pc:docMk/>
            <pc:sldMk cId="3250581116" sldId="483"/>
            <ac:spMk id="8902" creationId="{0D3FC13E-820F-424E-998A-A552ED8B0741}"/>
          </ac:spMkLst>
        </pc:spChg>
        <pc:spChg chg="mod">
          <ac:chgData name="Kolakowski, Artur" userId="9c34c8cc-b1df-44f6-bea5-dcf7a54ee35f" providerId="ADAL" clId="{19970B13-E101-4117-9908-6E061F982644}" dt="2022-07-14T08:45:06.790" v="4068" actId="790"/>
          <ac:spMkLst>
            <pc:docMk/>
            <pc:sldMk cId="3250581116" sldId="483"/>
            <ac:spMk id="8903" creationId="{45E16BC6-E5DD-4A20-A6F0-DD1700A3B15C}"/>
          </ac:spMkLst>
        </pc:spChg>
        <pc:spChg chg="mod">
          <ac:chgData name="Kolakowski, Artur" userId="9c34c8cc-b1df-44f6-bea5-dcf7a54ee35f" providerId="ADAL" clId="{19970B13-E101-4117-9908-6E061F982644}" dt="2022-07-14T08:45:06.790" v="4069" actId="790"/>
          <ac:spMkLst>
            <pc:docMk/>
            <pc:sldMk cId="3250581116" sldId="483"/>
            <ac:spMk id="8904" creationId="{5A631D9B-C219-4F6A-9482-BF24CBA25958}"/>
          </ac:spMkLst>
        </pc:spChg>
        <pc:spChg chg="mod">
          <ac:chgData name="Kolakowski, Artur" userId="9c34c8cc-b1df-44f6-bea5-dcf7a54ee35f" providerId="ADAL" clId="{19970B13-E101-4117-9908-6E061F982644}" dt="2022-07-14T08:45:06.790" v="4070" actId="790"/>
          <ac:spMkLst>
            <pc:docMk/>
            <pc:sldMk cId="3250581116" sldId="483"/>
            <ac:spMk id="8905" creationId="{B8BFB6D5-96E3-4FAC-BD3D-10F60FA25587}"/>
          </ac:spMkLst>
        </pc:spChg>
        <pc:spChg chg="mod">
          <ac:chgData name="Kolakowski, Artur" userId="9c34c8cc-b1df-44f6-bea5-dcf7a54ee35f" providerId="ADAL" clId="{19970B13-E101-4117-9908-6E061F982644}" dt="2022-07-14T08:45:06.790" v="4071" actId="790"/>
          <ac:spMkLst>
            <pc:docMk/>
            <pc:sldMk cId="3250581116" sldId="483"/>
            <ac:spMk id="8906" creationId="{6619DFD1-FD81-4EF6-9857-1B0593592DD6}"/>
          </ac:spMkLst>
        </pc:spChg>
        <pc:spChg chg="mod">
          <ac:chgData name="Kolakowski, Artur" userId="9c34c8cc-b1df-44f6-bea5-dcf7a54ee35f" providerId="ADAL" clId="{19970B13-E101-4117-9908-6E061F982644}" dt="2022-07-14T08:45:06.790" v="4072" actId="790"/>
          <ac:spMkLst>
            <pc:docMk/>
            <pc:sldMk cId="3250581116" sldId="483"/>
            <ac:spMk id="8907" creationId="{B4E1E64B-EF33-4D75-AE5A-69E735BEB822}"/>
          </ac:spMkLst>
        </pc:spChg>
        <pc:spChg chg="mod">
          <ac:chgData name="Kolakowski, Artur" userId="9c34c8cc-b1df-44f6-bea5-dcf7a54ee35f" providerId="ADAL" clId="{19970B13-E101-4117-9908-6E061F982644}" dt="2022-07-14T08:45:06.790" v="4073" actId="790"/>
          <ac:spMkLst>
            <pc:docMk/>
            <pc:sldMk cId="3250581116" sldId="483"/>
            <ac:spMk id="8908" creationId="{60DC2C3F-ACDE-4DC3-A8C6-4223C22E3F54}"/>
          </ac:spMkLst>
        </pc:spChg>
        <pc:spChg chg="mod">
          <ac:chgData name="Kolakowski, Artur" userId="9c34c8cc-b1df-44f6-bea5-dcf7a54ee35f" providerId="ADAL" clId="{19970B13-E101-4117-9908-6E061F982644}" dt="2022-07-14T08:45:06.790" v="4074" actId="790"/>
          <ac:spMkLst>
            <pc:docMk/>
            <pc:sldMk cId="3250581116" sldId="483"/>
            <ac:spMk id="8909" creationId="{52B09648-4223-467F-8544-F749D29983A1}"/>
          </ac:spMkLst>
        </pc:spChg>
        <pc:spChg chg="mod">
          <ac:chgData name="Kolakowski, Artur" userId="9c34c8cc-b1df-44f6-bea5-dcf7a54ee35f" providerId="ADAL" clId="{19970B13-E101-4117-9908-6E061F982644}" dt="2022-07-14T08:45:06.790" v="4075" actId="790"/>
          <ac:spMkLst>
            <pc:docMk/>
            <pc:sldMk cId="3250581116" sldId="483"/>
            <ac:spMk id="8910" creationId="{36CBF30A-7605-4F78-962C-74D5E886FF29}"/>
          </ac:spMkLst>
        </pc:spChg>
        <pc:spChg chg="mod">
          <ac:chgData name="Kolakowski, Artur" userId="9c34c8cc-b1df-44f6-bea5-dcf7a54ee35f" providerId="ADAL" clId="{19970B13-E101-4117-9908-6E061F982644}" dt="2022-07-14T08:45:06.790" v="4076" actId="790"/>
          <ac:spMkLst>
            <pc:docMk/>
            <pc:sldMk cId="3250581116" sldId="483"/>
            <ac:spMk id="8911" creationId="{D2EB3AD7-7A83-4A21-8983-F95A71736F26}"/>
          </ac:spMkLst>
        </pc:spChg>
        <pc:spChg chg="mod">
          <ac:chgData name="Kolakowski, Artur" userId="9c34c8cc-b1df-44f6-bea5-dcf7a54ee35f" providerId="ADAL" clId="{19970B13-E101-4117-9908-6E061F982644}" dt="2022-07-14T08:45:06.790" v="4077" actId="790"/>
          <ac:spMkLst>
            <pc:docMk/>
            <pc:sldMk cId="3250581116" sldId="483"/>
            <ac:spMk id="8912" creationId="{ACFACB46-E1E6-4990-A969-02AE13907594}"/>
          </ac:spMkLst>
        </pc:spChg>
        <pc:spChg chg="mod">
          <ac:chgData name="Kolakowski, Artur" userId="9c34c8cc-b1df-44f6-bea5-dcf7a54ee35f" providerId="ADAL" clId="{19970B13-E101-4117-9908-6E061F982644}" dt="2022-07-14T08:45:06.790" v="4078" actId="790"/>
          <ac:spMkLst>
            <pc:docMk/>
            <pc:sldMk cId="3250581116" sldId="483"/>
            <ac:spMk id="8913" creationId="{EB6DE4DA-1CBB-48A7-A3A1-E71E5DD00110}"/>
          </ac:spMkLst>
        </pc:spChg>
        <pc:spChg chg="mod">
          <ac:chgData name="Kolakowski, Artur" userId="9c34c8cc-b1df-44f6-bea5-dcf7a54ee35f" providerId="ADAL" clId="{19970B13-E101-4117-9908-6E061F982644}" dt="2022-07-14T08:45:06.798" v="4079" actId="790"/>
          <ac:spMkLst>
            <pc:docMk/>
            <pc:sldMk cId="3250581116" sldId="483"/>
            <ac:spMk id="8914" creationId="{2F43FCE3-173E-4535-A9C3-26A234995D7D}"/>
          </ac:spMkLst>
        </pc:spChg>
        <pc:spChg chg="mod">
          <ac:chgData name="Kolakowski, Artur" userId="9c34c8cc-b1df-44f6-bea5-dcf7a54ee35f" providerId="ADAL" clId="{19970B13-E101-4117-9908-6E061F982644}" dt="2022-07-14T08:45:06.798" v="4080" actId="790"/>
          <ac:spMkLst>
            <pc:docMk/>
            <pc:sldMk cId="3250581116" sldId="483"/>
            <ac:spMk id="8915" creationId="{7B6AF3B0-0157-4D2A-8D88-D97112B419D3}"/>
          </ac:spMkLst>
        </pc:spChg>
        <pc:spChg chg="mod">
          <ac:chgData name="Kolakowski, Artur" userId="9c34c8cc-b1df-44f6-bea5-dcf7a54ee35f" providerId="ADAL" clId="{19970B13-E101-4117-9908-6E061F982644}" dt="2022-07-14T08:45:06.798" v="4081" actId="790"/>
          <ac:spMkLst>
            <pc:docMk/>
            <pc:sldMk cId="3250581116" sldId="483"/>
            <ac:spMk id="8916" creationId="{EBDFB1DB-A9DB-49A2-B86E-83B90F886F33}"/>
          </ac:spMkLst>
        </pc:spChg>
        <pc:spChg chg="mod">
          <ac:chgData name="Kolakowski, Artur" userId="9c34c8cc-b1df-44f6-bea5-dcf7a54ee35f" providerId="ADAL" clId="{19970B13-E101-4117-9908-6E061F982644}" dt="2022-07-14T08:45:06.800" v="4082" actId="790"/>
          <ac:spMkLst>
            <pc:docMk/>
            <pc:sldMk cId="3250581116" sldId="483"/>
            <ac:spMk id="8917" creationId="{8677CB09-6C37-4484-A90F-FE6796BF1FD8}"/>
          </ac:spMkLst>
        </pc:spChg>
        <pc:spChg chg="mod">
          <ac:chgData name="Kolakowski, Artur" userId="9c34c8cc-b1df-44f6-bea5-dcf7a54ee35f" providerId="ADAL" clId="{19970B13-E101-4117-9908-6E061F982644}" dt="2022-07-14T08:45:06.800" v="4083" actId="790"/>
          <ac:spMkLst>
            <pc:docMk/>
            <pc:sldMk cId="3250581116" sldId="483"/>
            <ac:spMk id="8918" creationId="{A7FE5E35-0EEC-42FC-8F03-D6F6C8E4D218}"/>
          </ac:spMkLst>
        </pc:spChg>
        <pc:spChg chg="mod">
          <ac:chgData name="Kolakowski, Artur" userId="9c34c8cc-b1df-44f6-bea5-dcf7a54ee35f" providerId="ADAL" clId="{19970B13-E101-4117-9908-6E061F982644}" dt="2022-07-14T08:45:06.800" v="4084" actId="790"/>
          <ac:spMkLst>
            <pc:docMk/>
            <pc:sldMk cId="3250581116" sldId="483"/>
            <ac:spMk id="8919" creationId="{9A52E4B3-979C-4415-AFBE-6B1A84FCD091}"/>
          </ac:spMkLst>
        </pc:spChg>
        <pc:spChg chg="mod">
          <ac:chgData name="Kolakowski, Artur" userId="9c34c8cc-b1df-44f6-bea5-dcf7a54ee35f" providerId="ADAL" clId="{19970B13-E101-4117-9908-6E061F982644}" dt="2022-07-14T08:45:06.800" v="4085" actId="790"/>
          <ac:spMkLst>
            <pc:docMk/>
            <pc:sldMk cId="3250581116" sldId="483"/>
            <ac:spMk id="8920" creationId="{9878047C-0C92-4C38-930D-487123DB6790}"/>
          </ac:spMkLst>
        </pc:spChg>
        <pc:spChg chg="mod">
          <ac:chgData name="Kolakowski, Artur" userId="9c34c8cc-b1df-44f6-bea5-dcf7a54ee35f" providerId="ADAL" clId="{19970B13-E101-4117-9908-6E061F982644}" dt="2022-07-14T08:45:06.800" v="4086" actId="790"/>
          <ac:spMkLst>
            <pc:docMk/>
            <pc:sldMk cId="3250581116" sldId="483"/>
            <ac:spMk id="8921" creationId="{8094617D-059C-410F-A806-9EFD33B6C465}"/>
          </ac:spMkLst>
        </pc:spChg>
        <pc:spChg chg="mod">
          <ac:chgData name="Kolakowski, Artur" userId="9c34c8cc-b1df-44f6-bea5-dcf7a54ee35f" providerId="ADAL" clId="{19970B13-E101-4117-9908-6E061F982644}" dt="2022-07-14T08:45:06.800" v="4087" actId="790"/>
          <ac:spMkLst>
            <pc:docMk/>
            <pc:sldMk cId="3250581116" sldId="483"/>
            <ac:spMk id="8922" creationId="{A0397B9D-F13E-4227-A0A1-AAF30C54DF89}"/>
          </ac:spMkLst>
        </pc:spChg>
        <pc:spChg chg="mod">
          <ac:chgData name="Kolakowski, Artur" userId="9c34c8cc-b1df-44f6-bea5-dcf7a54ee35f" providerId="ADAL" clId="{19970B13-E101-4117-9908-6E061F982644}" dt="2022-07-14T08:45:06.800" v="4088" actId="790"/>
          <ac:spMkLst>
            <pc:docMk/>
            <pc:sldMk cId="3250581116" sldId="483"/>
            <ac:spMk id="8923" creationId="{28516E4C-C40B-4DEF-9A14-7637686821B5}"/>
          </ac:spMkLst>
        </pc:spChg>
        <pc:spChg chg="mod">
          <ac:chgData name="Kolakowski, Artur" userId="9c34c8cc-b1df-44f6-bea5-dcf7a54ee35f" providerId="ADAL" clId="{19970B13-E101-4117-9908-6E061F982644}" dt="2022-07-14T08:45:06.800" v="4089" actId="790"/>
          <ac:spMkLst>
            <pc:docMk/>
            <pc:sldMk cId="3250581116" sldId="483"/>
            <ac:spMk id="8924" creationId="{FCB42917-2459-47CC-B664-F3C63EFAC497}"/>
          </ac:spMkLst>
        </pc:spChg>
        <pc:spChg chg="mod">
          <ac:chgData name="Kolakowski, Artur" userId="9c34c8cc-b1df-44f6-bea5-dcf7a54ee35f" providerId="ADAL" clId="{19970B13-E101-4117-9908-6E061F982644}" dt="2022-07-14T08:45:06.800" v="4090" actId="790"/>
          <ac:spMkLst>
            <pc:docMk/>
            <pc:sldMk cId="3250581116" sldId="483"/>
            <ac:spMk id="8925" creationId="{D5E08F30-6E25-4BBD-80E2-C92697D3D58F}"/>
          </ac:spMkLst>
        </pc:spChg>
        <pc:spChg chg="mod">
          <ac:chgData name="Kolakowski, Artur" userId="9c34c8cc-b1df-44f6-bea5-dcf7a54ee35f" providerId="ADAL" clId="{19970B13-E101-4117-9908-6E061F982644}" dt="2022-07-14T08:45:06.800" v="4091" actId="790"/>
          <ac:spMkLst>
            <pc:docMk/>
            <pc:sldMk cId="3250581116" sldId="483"/>
            <ac:spMk id="8926" creationId="{325D0FCF-1BC3-4BEE-988C-26412B9FA289}"/>
          </ac:spMkLst>
        </pc:spChg>
        <pc:spChg chg="mod">
          <ac:chgData name="Kolakowski, Artur" userId="9c34c8cc-b1df-44f6-bea5-dcf7a54ee35f" providerId="ADAL" clId="{19970B13-E101-4117-9908-6E061F982644}" dt="2022-07-14T08:45:06.800" v="4092" actId="790"/>
          <ac:spMkLst>
            <pc:docMk/>
            <pc:sldMk cId="3250581116" sldId="483"/>
            <ac:spMk id="8927" creationId="{CA5B9539-3808-415B-8476-89116E967A97}"/>
          </ac:spMkLst>
        </pc:spChg>
        <pc:spChg chg="mod">
          <ac:chgData name="Kolakowski, Artur" userId="9c34c8cc-b1df-44f6-bea5-dcf7a54ee35f" providerId="ADAL" clId="{19970B13-E101-4117-9908-6E061F982644}" dt="2022-07-14T08:45:06.808" v="4093" actId="790"/>
          <ac:spMkLst>
            <pc:docMk/>
            <pc:sldMk cId="3250581116" sldId="483"/>
            <ac:spMk id="8928" creationId="{D9CC697D-B8D7-4EA2-9D4C-BEBAEBD2A532}"/>
          </ac:spMkLst>
        </pc:spChg>
        <pc:spChg chg="mod">
          <ac:chgData name="Kolakowski, Artur" userId="9c34c8cc-b1df-44f6-bea5-dcf7a54ee35f" providerId="ADAL" clId="{19970B13-E101-4117-9908-6E061F982644}" dt="2022-07-14T08:45:06.808" v="4094" actId="790"/>
          <ac:spMkLst>
            <pc:docMk/>
            <pc:sldMk cId="3250581116" sldId="483"/>
            <ac:spMk id="8929" creationId="{27D6FD75-C329-49C3-B39F-D458670B548E}"/>
          </ac:spMkLst>
        </pc:spChg>
        <pc:spChg chg="mod">
          <ac:chgData name="Kolakowski, Artur" userId="9c34c8cc-b1df-44f6-bea5-dcf7a54ee35f" providerId="ADAL" clId="{19970B13-E101-4117-9908-6E061F982644}" dt="2022-07-14T08:45:06.810" v="4095" actId="790"/>
          <ac:spMkLst>
            <pc:docMk/>
            <pc:sldMk cId="3250581116" sldId="483"/>
            <ac:spMk id="8930" creationId="{9B75BDE9-BE28-4B9C-A0AB-1E683CA3DC6F}"/>
          </ac:spMkLst>
        </pc:spChg>
        <pc:spChg chg="mod">
          <ac:chgData name="Kolakowski, Artur" userId="9c34c8cc-b1df-44f6-bea5-dcf7a54ee35f" providerId="ADAL" clId="{19970B13-E101-4117-9908-6E061F982644}" dt="2022-07-14T08:45:06.810" v="4096" actId="790"/>
          <ac:spMkLst>
            <pc:docMk/>
            <pc:sldMk cId="3250581116" sldId="483"/>
            <ac:spMk id="8931" creationId="{4AD72148-5465-4F2E-B381-D83BCB079FAA}"/>
          </ac:spMkLst>
        </pc:spChg>
        <pc:spChg chg="mod">
          <ac:chgData name="Kolakowski, Artur" userId="9c34c8cc-b1df-44f6-bea5-dcf7a54ee35f" providerId="ADAL" clId="{19970B13-E101-4117-9908-6E061F982644}" dt="2022-07-14T08:45:06.810" v="4097" actId="790"/>
          <ac:spMkLst>
            <pc:docMk/>
            <pc:sldMk cId="3250581116" sldId="483"/>
            <ac:spMk id="8932" creationId="{E352FFF5-5DE0-4CCC-9C79-4382E2AD1C83}"/>
          </ac:spMkLst>
        </pc:spChg>
        <pc:spChg chg="mod">
          <ac:chgData name="Kolakowski, Artur" userId="9c34c8cc-b1df-44f6-bea5-dcf7a54ee35f" providerId="ADAL" clId="{19970B13-E101-4117-9908-6E061F982644}" dt="2022-07-14T08:45:06.810" v="4098" actId="790"/>
          <ac:spMkLst>
            <pc:docMk/>
            <pc:sldMk cId="3250581116" sldId="483"/>
            <ac:spMk id="8933" creationId="{8BCADDCB-0C8A-46A4-B45C-D7D7A5EAA387}"/>
          </ac:spMkLst>
        </pc:spChg>
        <pc:spChg chg="mod">
          <ac:chgData name="Kolakowski, Artur" userId="9c34c8cc-b1df-44f6-bea5-dcf7a54ee35f" providerId="ADAL" clId="{19970B13-E101-4117-9908-6E061F982644}" dt="2022-07-14T08:45:06.810" v="4099" actId="790"/>
          <ac:spMkLst>
            <pc:docMk/>
            <pc:sldMk cId="3250581116" sldId="483"/>
            <ac:spMk id="8934" creationId="{6DEE807B-BA75-4054-A1F9-2791D5AC76FA}"/>
          </ac:spMkLst>
        </pc:spChg>
        <pc:spChg chg="mod">
          <ac:chgData name="Kolakowski, Artur" userId="9c34c8cc-b1df-44f6-bea5-dcf7a54ee35f" providerId="ADAL" clId="{19970B13-E101-4117-9908-6E061F982644}" dt="2022-07-14T08:45:06.810" v="4100" actId="790"/>
          <ac:spMkLst>
            <pc:docMk/>
            <pc:sldMk cId="3250581116" sldId="483"/>
            <ac:spMk id="8935" creationId="{CE41B13C-26AF-4FB1-8743-3E992050E1B9}"/>
          </ac:spMkLst>
        </pc:spChg>
        <pc:spChg chg="mod">
          <ac:chgData name="Kolakowski, Artur" userId="9c34c8cc-b1df-44f6-bea5-dcf7a54ee35f" providerId="ADAL" clId="{19970B13-E101-4117-9908-6E061F982644}" dt="2022-07-14T08:45:06.810" v="4101" actId="790"/>
          <ac:spMkLst>
            <pc:docMk/>
            <pc:sldMk cId="3250581116" sldId="483"/>
            <ac:spMk id="8936" creationId="{79DFAB89-1842-4078-8943-95F22DDB7CC9}"/>
          </ac:spMkLst>
        </pc:spChg>
        <pc:spChg chg="mod">
          <ac:chgData name="Kolakowski, Artur" userId="9c34c8cc-b1df-44f6-bea5-dcf7a54ee35f" providerId="ADAL" clId="{19970B13-E101-4117-9908-6E061F982644}" dt="2022-07-14T08:45:06.810" v="4102" actId="790"/>
          <ac:spMkLst>
            <pc:docMk/>
            <pc:sldMk cId="3250581116" sldId="483"/>
            <ac:spMk id="8937" creationId="{5C7A7BB9-A2B9-43D3-91DA-52CC88D870DD}"/>
          </ac:spMkLst>
        </pc:spChg>
        <pc:spChg chg="mod">
          <ac:chgData name="Kolakowski, Artur" userId="9c34c8cc-b1df-44f6-bea5-dcf7a54ee35f" providerId="ADAL" clId="{19970B13-E101-4117-9908-6E061F982644}" dt="2022-07-14T08:45:06.810" v="4103" actId="790"/>
          <ac:spMkLst>
            <pc:docMk/>
            <pc:sldMk cId="3250581116" sldId="483"/>
            <ac:spMk id="8938" creationId="{112ABAD4-604E-4188-AED6-F6D14179D2C9}"/>
          </ac:spMkLst>
        </pc:spChg>
        <pc:spChg chg="mod">
          <ac:chgData name="Kolakowski, Artur" userId="9c34c8cc-b1df-44f6-bea5-dcf7a54ee35f" providerId="ADAL" clId="{19970B13-E101-4117-9908-6E061F982644}" dt="2022-07-14T08:45:06.810" v="4104" actId="790"/>
          <ac:spMkLst>
            <pc:docMk/>
            <pc:sldMk cId="3250581116" sldId="483"/>
            <ac:spMk id="8939" creationId="{573EE470-603E-4D57-A94C-060CABC0A9FE}"/>
          </ac:spMkLst>
        </pc:spChg>
        <pc:spChg chg="mod">
          <ac:chgData name="Kolakowski, Artur" userId="9c34c8cc-b1df-44f6-bea5-dcf7a54ee35f" providerId="ADAL" clId="{19970B13-E101-4117-9908-6E061F982644}" dt="2022-07-14T08:45:06.810" v="4105" actId="790"/>
          <ac:spMkLst>
            <pc:docMk/>
            <pc:sldMk cId="3250581116" sldId="483"/>
            <ac:spMk id="8940" creationId="{3423440D-C1B6-4D2B-8075-C0340FCA9A7F}"/>
          </ac:spMkLst>
        </pc:spChg>
        <pc:spChg chg="mod">
          <ac:chgData name="Kolakowski, Artur" userId="9c34c8cc-b1df-44f6-bea5-dcf7a54ee35f" providerId="ADAL" clId="{19970B13-E101-4117-9908-6E061F982644}" dt="2022-07-14T08:45:06.818" v="4106" actId="790"/>
          <ac:spMkLst>
            <pc:docMk/>
            <pc:sldMk cId="3250581116" sldId="483"/>
            <ac:spMk id="8941" creationId="{12353D0F-947B-47F9-9100-CBF0CAB60E3F}"/>
          </ac:spMkLst>
        </pc:spChg>
        <pc:spChg chg="mod">
          <ac:chgData name="Kolakowski, Artur" userId="9c34c8cc-b1df-44f6-bea5-dcf7a54ee35f" providerId="ADAL" clId="{19970B13-E101-4117-9908-6E061F982644}" dt="2022-07-14T08:45:06.818" v="4107" actId="790"/>
          <ac:spMkLst>
            <pc:docMk/>
            <pc:sldMk cId="3250581116" sldId="483"/>
            <ac:spMk id="8942" creationId="{2DAC03F2-6B9C-4998-BB7E-12F82142A3DB}"/>
          </ac:spMkLst>
        </pc:spChg>
        <pc:spChg chg="mod">
          <ac:chgData name="Kolakowski, Artur" userId="9c34c8cc-b1df-44f6-bea5-dcf7a54ee35f" providerId="ADAL" clId="{19970B13-E101-4117-9908-6E061F982644}" dt="2022-07-14T08:45:06.818" v="4108" actId="790"/>
          <ac:spMkLst>
            <pc:docMk/>
            <pc:sldMk cId="3250581116" sldId="483"/>
            <ac:spMk id="8943" creationId="{47BC1099-30C7-45EE-8ED4-A058F057CB9B}"/>
          </ac:spMkLst>
        </pc:spChg>
        <pc:spChg chg="mod">
          <ac:chgData name="Kolakowski, Artur" userId="9c34c8cc-b1df-44f6-bea5-dcf7a54ee35f" providerId="ADAL" clId="{19970B13-E101-4117-9908-6E061F982644}" dt="2022-07-14T08:45:06.820" v="4109" actId="790"/>
          <ac:spMkLst>
            <pc:docMk/>
            <pc:sldMk cId="3250581116" sldId="483"/>
            <ac:spMk id="8944" creationId="{119D19FE-9196-4FAA-A20E-87DDE4235D4E}"/>
          </ac:spMkLst>
        </pc:spChg>
        <pc:spChg chg="mod">
          <ac:chgData name="Kolakowski, Artur" userId="9c34c8cc-b1df-44f6-bea5-dcf7a54ee35f" providerId="ADAL" clId="{19970B13-E101-4117-9908-6E061F982644}" dt="2022-07-14T08:45:06.820" v="4110" actId="790"/>
          <ac:spMkLst>
            <pc:docMk/>
            <pc:sldMk cId="3250581116" sldId="483"/>
            <ac:spMk id="8945" creationId="{04BD6507-798E-4722-80C0-800A50E4D5A8}"/>
          </ac:spMkLst>
        </pc:spChg>
        <pc:spChg chg="mod">
          <ac:chgData name="Kolakowski, Artur" userId="9c34c8cc-b1df-44f6-bea5-dcf7a54ee35f" providerId="ADAL" clId="{19970B13-E101-4117-9908-6E061F982644}" dt="2022-07-14T08:45:06.820" v="4111" actId="790"/>
          <ac:spMkLst>
            <pc:docMk/>
            <pc:sldMk cId="3250581116" sldId="483"/>
            <ac:spMk id="8946" creationId="{040617BF-4A0D-4BE6-A048-9957EC2DAE31}"/>
          </ac:spMkLst>
        </pc:spChg>
        <pc:spChg chg="mod">
          <ac:chgData name="Kolakowski, Artur" userId="9c34c8cc-b1df-44f6-bea5-dcf7a54ee35f" providerId="ADAL" clId="{19970B13-E101-4117-9908-6E061F982644}" dt="2022-07-14T08:45:06.820" v="4112" actId="790"/>
          <ac:spMkLst>
            <pc:docMk/>
            <pc:sldMk cId="3250581116" sldId="483"/>
            <ac:spMk id="8947" creationId="{42201C37-72EB-4750-B97F-B24C5E22C3F1}"/>
          </ac:spMkLst>
        </pc:spChg>
        <pc:spChg chg="mod">
          <ac:chgData name="Kolakowski, Artur" userId="9c34c8cc-b1df-44f6-bea5-dcf7a54ee35f" providerId="ADAL" clId="{19970B13-E101-4117-9908-6E061F982644}" dt="2022-07-14T08:45:06.820" v="4113" actId="790"/>
          <ac:spMkLst>
            <pc:docMk/>
            <pc:sldMk cId="3250581116" sldId="483"/>
            <ac:spMk id="8948" creationId="{31A5114A-2631-4096-AEB7-199A6BA54D23}"/>
          </ac:spMkLst>
        </pc:spChg>
        <pc:spChg chg="mod">
          <ac:chgData name="Kolakowski, Artur" userId="9c34c8cc-b1df-44f6-bea5-dcf7a54ee35f" providerId="ADAL" clId="{19970B13-E101-4117-9908-6E061F982644}" dt="2022-07-14T08:45:06.820" v="4114" actId="790"/>
          <ac:spMkLst>
            <pc:docMk/>
            <pc:sldMk cId="3250581116" sldId="483"/>
            <ac:spMk id="8949" creationId="{0360DCA5-2CE7-44C4-AF4A-CB96324E32EB}"/>
          </ac:spMkLst>
        </pc:spChg>
        <pc:spChg chg="mod">
          <ac:chgData name="Kolakowski, Artur" userId="9c34c8cc-b1df-44f6-bea5-dcf7a54ee35f" providerId="ADAL" clId="{19970B13-E101-4117-9908-6E061F982644}" dt="2022-07-14T08:45:06.820" v="4115" actId="790"/>
          <ac:spMkLst>
            <pc:docMk/>
            <pc:sldMk cId="3250581116" sldId="483"/>
            <ac:spMk id="8950" creationId="{584762C9-9AE2-46B6-96D0-1EA6CE2340BE}"/>
          </ac:spMkLst>
        </pc:spChg>
        <pc:spChg chg="mod">
          <ac:chgData name="Kolakowski, Artur" userId="9c34c8cc-b1df-44f6-bea5-dcf7a54ee35f" providerId="ADAL" clId="{19970B13-E101-4117-9908-6E061F982644}" dt="2022-07-14T08:45:06.820" v="4116" actId="790"/>
          <ac:spMkLst>
            <pc:docMk/>
            <pc:sldMk cId="3250581116" sldId="483"/>
            <ac:spMk id="8951" creationId="{9B1E4370-67A5-4CEA-870F-AAF41B903CFC}"/>
          </ac:spMkLst>
        </pc:spChg>
        <pc:spChg chg="mod">
          <ac:chgData name="Kolakowski, Artur" userId="9c34c8cc-b1df-44f6-bea5-dcf7a54ee35f" providerId="ADAL" clId="{19970B13-E101-4117-9908-6E061F982644}" dt="2022-07-14T08:45:06.820" v="4117" actId="790"/>
          <ac:spMkLst>
            <pc:docMk/>
            <pc:sldMk cId="3250581116" sldId="483"/>
            <ac:spMk id="8952" creationId="{DF60DAC3-CE76-4BAC-AE32-55B22922C268}"/>
          </ac:spMkLst>
        </pc:spChg>
        <pc:spChg chg="mod">
          <ac:chgData name="Kolakowski, Artur" userId="9c34c8cc-b1df-44f6-bea5-dcf7a54ee35f" providerId="ADAL" clId="{19970B13-E101-4117-9908-6E061F982644}" dt="2022-07-14T08:45:06.820" v="4118" actId="790"/>
          <ac:spMkLst>
            <pc:docMk/>
            <pc:sldMk cId="3250581116" sldId="483"/>
            <ac:spMk id="8953" creationId="{D0732532-7D64-4D23-A148-D4447176CEA4}"/>
          </ac:spMkLst>
        </pc:spChg>
        <pc:spChg chg="mod">
          <ac:chgData name="Kolakowski, Artur" userId="9c34c8cc-b1df-44f6-bea5-dcf7a54ee35f" providerId="ADAL" clId="{19970B13-E101-4117-9908-6E061F982644}" dt="2022-07-14T08:45:06.828" v="4119" actId="790"/>
          <ac:spMkLst>
            <pc:docMk/>
            <pc:sldMk cId="3250581116" sldId="483"/>
            <ac:spMk id="8954" creationId="{C9206392-CDD2-46AB-BE39-4B4FF7A1B6B3}"/>
          </ac:spMkLst>
        </pc:spChg>
        <pc:spChg chg="mod">
          <ac:chgData name="Kolakowski, Artur" userId="9c34c8cc-b1df-44f6-bea5-dcf7a54ee35f" providerId="ADAL" clId="{19970B13-E101-4117-9908-6E061F982644}" dt="2022-07-14T08:45:06.828" v="4120" actId="790"/>
          <ac:spMkLst>
            <pc:docMk/>
            <pc:sldMk cId="3250581116" sldId="483"/>
            <ac:spMk id="8955" creationId="{3842F051-AAD0-4D03-9B4D-7CD884DAAA69}"/>
          </ac:spMkLst>
        </pc:spChg>
        <pc:spChg chg="mod">
          <ac:chgData name="Kolakowski, Artur" userId="9c34c8cc-b1df-44f6-bea5-dcf7a54ee35f" providerId="ADAL" clId="{19970B13-E101-4117-9908-6E061F982644}" dt="2022-07-14T08:45:06.828" v="4121" actId="790"/>
          <ac:spMkLst>
            <pc:docMk/>
            <pc:sldMk cId="3250581116" sldId="483"/>
            <ac:spMk id="8956" creationId="{0EE0CFCF-A6D1-4FEF-8EAF-8BEC70056957}"/>
          </ac:spMkLst>
        </pc:spChg>
        <pc:spChg chg="mod">
          <ac:chgData name="Kolakowski, Artur" userId="9c34c8cc-b1df-44f6-bea5-dcf7a54ee35f" providerId="ADAL" clId="{19970B13-E101-4117-9908-6E061F982644}" dt="2022-07-14T08:45:06.830" v="4122" actId="790"/>
          <ac:spMkLst>
            <pc:docMk/>
            <pc:sldMk cId="3250581116" sldId="483"/>
            <ac:spMk id="8957" creationId="{AD43880B-31BB-4DAC-AF47-A3BCD0C56362}"/>
          </ac:spMkLst>
        </pc:spChg>
        <pc:spChg chg="mod">
          <ac:chgData name="Kolakowski, Artur" userId="9c34c8cc-b1df-44f6-bea5-dcf7a54ee35f" providerId="ADAL" clId="{19970B13-E101-4117-9908-6E061F982644}" dt="2022-07-14T08:45:06.830" v="4123" actId="790"/>
          <ac:spMkLst>
            <pc:docMk/>
            <pc:sldMk cId="3250581116" sldId="483"/>
            <ac:spMk id="8958" creationId="{FCFDA646-518B-470B-B078-2609371FE566}"/>
          </ac:spMkLst>
        </pc:spChg>
        <pc:spChg chg="mod">
          <ac:chgData name="Kolakowski, Artur" userId="9c34c8cc-b1df-44f6-bea5-dcf7a54ee35f" providerId="ADAL" clId="{19970B13-E101-4117-9908-6E061F982644}" dt="2022-07-14T08:45:06.830" v="4124" actId="790"/>
          <ac:spMkLst>
            <pc:docMk/>
            <pc:sldMk cId="3250581116" sldId="483"/>
            <ac:spMk id="8959" creationId="{C10BA1D7-B237-4A7E-B83B-47C7FE292761}"/>
          </ac:spMkLst>
        </pc:spChg>
        <pc:spChg chg="mod">
          <ac:chgData name="Kolakowski, Artur" userId="9c34c8cc-b1df-44f6-bea5-dcf7a54ee35f" providerId="ADAL" clId="{19970B13-E101-4117-9908-6E061F982644}" dt="2022-07-14T08:45:06.830" v="4125" actId="790"/>
          <ac:spMkLst>
            <pc:docMk/>
            <pc:sldMk cId="3250581116" sldId="483"/>
            <ac:spMk id="8960" creationId="{00282038-02A6-4C5C-9461-B7536966C86A}"/>
          </ac:spMkLst>
        </pc:spChg>
        <pc:spChg chg="mod">
          <ac:chgData name="Kolakowski, Artur" userId="9c34c8cc-b1df-44f6-bea5-dcf7a54ee35f" providerId="ADAL" clId="{19970B13-E101-4117-9908-6E061F982644}" dt="2022-07-14T08:45:06.830" v="4126" actId="790"/>
          <ac:spMkLst>
            <pc:docMk/>
            <pc:sldMk cId="3250581116" sldId="483"/>
            <ac:spMk id="8961" creationId="{4EE91E20-581A-44DF-A536-8FAA3F534EBA}"/>
          </ac:spMkLst>
        </pc:spChg>
        <pc:spChg chg="mod">
          <ac:chgData name="Kolakowski, Artur" userId="9c34c8cc-b1df-44f6-bea5-dcf7a54ee35f" providerId="ADAL" clId="{19970B13-E101-4117-9908-6E061F982644}" dt="2022-07-14T08:45:06.830" v="4127" actId="790"/>
          <ac:spMkLst>
            <pc:docMk/>
            <pc:sldMk cId="3250581116" sldId="483"/>
            <ac:spMk id="8962" creationId="{3C172477-3022-43A2-9A2C-8618B07B97B4}"/>
          </ac:spMkLst>
        </pc:spChg>
        <pc:spChg chg="mod">
          <ac:chgData name="Kolakowski, Artur" userId="9c34c8cc-b1df-44f6-bea5-dcf7a54ee35f" providerId="ADAL" clId="{19970B13-E101-4117-9908-6E061F982644}" dt="2022-07-14T08:45:06.830" v="4128" actId="790"/>
          <ac:spMkLst>
            <pc:docMk/>
            <pc:sldMk cId="3250581116" sldId="483"/>
            <ac:spMk id="8963" creationId="{C6FA84F2-779F-4114-A0CA-AA385C2C85D4}"/>
          </ac:spMkLst>
        </pc:spChg>
        <pc:spChg chg="mod">
          <ac:chgData name="Kolakowski, Artur" userId="9c34c8cc-b1df-44f6-bea5-dcf7a54ee35f" providerId="ADAL" clId="{19970B13-E101-4117-9908-6E061F982644}" dt="2022-07-14T08:45:06.830" v="4129" actId="790"/>
          <ac:spMkLst>
            <pc:docMk/>
            <pc:sldMk cId="3250581116" sldId="483"/>
            <ac:spMk id="8964" creationId="{D29F6C50-F014-4F86-A433-9CEEB14878EF}"/>
          </ac:spMkLst>
        </pc:spChg>
        <pc:spChg chg="mod">
          <ac:chgData name="Kolakowski, Artur" userId="9c34c8cc-b1df-44f6-bea5-dcf7a54ee35f" providerId="ADAL" clId="{19970B13-E101-4117-9908-6E061F982644}" dt="2022-07-14T08:45:06.830" v="4130" actId="790"/>
          <ac:spMkLst>
            <pc:docMk/>
            <pc:sldMk cId="3250581116" sldId="483"/>
            <ac:spMk id="8965" creationId="{CB5026A0-8669-45FB-A5E2-3BC1BD9246E8}"/>
          </ac:spMkLst>
        </pc:spChg>
        <pc:spChg chg="mod">
          <ac:chgData name="Kolakowski, Artur" userId="9c34c8cc-b1df-44f6-bea5-dcf7a54ee35f" providerId="ADAL" clId="{19970B13-E101-4117-9908-6E061F982644}" dt="2022-07-14T08:45:06.830" v="4131" actId="790"/>
          <ac:spMkLst>
            <pc:docMk/>
            <pc:sldMk cId="3250581116" sldId="483"/>
            <ac:spMk id="8966" creationId="{B8459F85-B65F-4967-AF33-B0869F979FB7}"/>
          </ac:spMkLst>
        </pc:spChg>
        <pc:spChg chg="mod">
          <ac:chgData name="Kolakowski, Artur" userId="9c34c8cc-b1df-44f6-bea5-dcf7a54ee35f" providerId="ADAL" clId="{19970B13-E101-4117-9908-6E061F982644}" dt="2022-07-14T08:45:06.830" v="4132" actId="790"/>
          <ac:spMkLst>
            <pc:docMk/>
            <pc:sldMk cId="3250581116" sldId="483"/>
            <ac:spMk id="8967" creationId="{2EF2BF01-32E3-4EA5-8ADB-E36121F01369}"/>
          </ac:spMkLst>
        </pc:spChg>
        <pc:spChg chg="mod">
          <ac:chgData name="Kolakowski, Artur" userId="9c34c8cc-b1df-44f6-bea5-dcf7a54ee35f" providerId="ADAL" clId="{19970B13-E101-4117-9908-6E061F982644}" dt="2022-07-14T08:45:06.838" v="4133" actId="790"/>
          <ac:spMkLst>
            <pc:docMk/>
            <pc:sldMk cId="3250581116" sldId="483"/>
            <ac:spMk id="8968" creationId="{86AC8746-C11C-44F4-B0F8-0B45F8EEBC51}"/>
          </ac:spMkLst>
        </pc:spChg>
        <pc:spChg chg="mod">
          <ac:chgData name="Kolakowski, Artur" userId="9c34c8cc-b1df-44f6-bea5-dcf7a54ee35f" providerId="ADAL" clId="{19970B13-E101-4117-9908-6E061F982644}" dt="2022-07-14T08:45:06.838" v="4134" actId="790"/>
          <ac:spMkLst>
            <pc:docMk/>
            <pc:sldMk cId="3250581116" sldId="483"/>
            <ac:spMk id="8969" creationId="{2DA6C8EC-DAB9-41E8-B8EB-99100ECEBE53}"/>
          </ac:spMkLst>
        </pc:spChg>
        <pc:spChg chg="mod">
          <ac:chgData name="Kolakowski, Artur" userId="9c34c8cc-b1df-44f6-bea5-dcf7a54ee35f" providerId="ADAL" clId="{19970B13-E101-4117-9908-6E061F982644}" dt="2022-07-14T08:45:06.840" v="4135" actId="790"/>
          <ac:spMkLst>
            <pc:docMk/>
            <pc:sldMk cId="3250581116" sldId="483"/>
            <ac:spMk id="8970" creationId="{BCE040E5-EE2B-427D-98EA-1194B66BE5DD}"/>
          </ac:spMkLst>
        </pc:spChg>
        <pc:spChg chg="mod">
          <ac:chgData name="Kolakowski, Artur" userId="9c34c8cc-b1df-44f6-bea5-dcf7a54ee35f" providerId="ADAL" clId="{19970B13-E101-4117-9908-6E061F982644}" dt="2022-07-14T08:45:06.840" v="4136" actId="790"/>
          <ac:spMkLst>
            <pc:docMk/>
            <pc:sldMk cId="3250581116" sldId="483"/>
            <ac:spMk id="8971" creationId="{96C760C6-519F-4940-8F04-2FBED4023A33}"/>
          </ac:spMkLst>
        </pc:spChg>
        <pc:spChg chg="mod">
          <ac:chgData name="Kolakowski, Artur" userId="9c34c8cc-b1df-44f6-bea5-dcf7a54ee35f" providerId="ADAL" clId="{19970B13-E101-4117-9908-6E061F982644}" dt="2022-07-14T08:45:06.840" v="4137" actId="790"/>
          <ac:spMkLst>
            <pc:docMk/>
            <pc:sldMk cId="3250581116" sldId="483"/>
            <ac:spMk id="8972" creationId="{04C507EC-48DA-4FD2-BFF3-6F40D6CB0481}"/>
          </ac:spMkLst>
        </pc:spChg>
        <pc:spChg chg="mod">
          <ac:chgData name="Kolakowski, Artur" userId="9c34c8cc-b1df-44f6-bea5-dcf7a54ee35f" providerId="ADAL" clId="{19970B13-E101-4117-9908-6E061F982644}" dt="2022-07-14T08:45:06.840" v="4138" actId="790"/>
          <ac:spMkLst>
            <pc:docMk/>
            <pc:sldMk cId="3250581116" sldId="483"/>
            <ac:spMk id="8973" creationId="{52F9AD4E-1383-4085-A28C-44E0AD439862}"/>
          </ac:spMkLst>
        </pc:spChg>
        <pc:spChg chg="mod">
          <ac:chgData name="Kolakowski, Artur" userId="9c34c8cc-b1df-44f6-bea5-dcf7a54ee35f" providerId="ADAL" clId="{19970B13-E101-4117-9908-6E061F982644}" dt="2022-07-14T08:45:06.840" v="4139" actId="790"/>
          <ac:spMkLst>
            <pc:docMk/>
            <pc:sldMk cId="3250581116" sldId="483"/>
            <ac:spMk id="8974" creationId="{E3633EF3-B7F8-496D-BF3A-C8F3017D53AD}"/>
          </ac:spMkLst>
        </pc:spChg>
        <pc:spChg chg="mod">
          <ac:chgData name="Kolakowski, Artur" userId="9c34c8cc-b1df-44f6-bea5-dcf7a54ee35f" providerId="ADAL" clId="{19970B13-E101-4117-9908-6E061F982644}" dt="2022-07-14T08:45:06.840" v="4140" actId="790"/>
          <ac:spMkLst>
            <pc:docMk/>
            <pc:sldMk cId="3250581116" sldId="483"/>
            <ac:spMk id="8975" creationId="{DFFBE331-A70D-4007-9AE5-D938F746F6C2}"/>
          </ac:spMkLst>
        </pc:spChg>
        <pc:spChg chg="mod">
          <ac:chgData name="Kolakowski, Artur" userId="9c34c8cc-b1df-44f6-bea5-dcf7a54ee35f" providerId="ADAL" clId="{19970B13-E101-4117-9908-6E061F982644}" dt="2022-07-14T08:45:06.840" v="4141" actId="790"/>
          <ac:spMkLst>
            <pc:docMk/>
            <pc:sldMk cId="3250581116" sldId="483"/>
            <ac:spMk id="8976" creationId="{3D2359F8-ED45-4442-B473-5E9D66A9B823}"/>
          </ac:spMkLst>
        </pc:spChg>
        <pc:spChg chg="mod">
          <ac:chgData name="Kolakowski, Artur" userId="9c34c8cc-b1df-44f6-bea5-dcf7a54ee35f" providerId="ADAL" clId="{19970B13-E101-4117-9908-6E061F982644}" dt="2022-07-14T08:45:06.840" v="4142" actId="790"/>
          <ac:spMkLst>
            <pc:docMk/>
            <pc:sldMk cId="3250581116" sldId="483"/>
            <ac:spMk id="8977" creationId="{EC3F256B-2C57-4512-BC93-B675F05A0E50}"/>
          </ac:spMkLst>
        </pc:spChg>
        <pc:spChg chg="mod">
          <ac:chgData name="Kolakowski, Artur" userId="9c34c8cc-b1df-44f6-bea5-dcf7a54ee35f" providerId="ADAL" clId="{19970B13-E101-4117-9908-6E061F982644}" dt="2022-07-14T08:45:06.840" v="4143" actId="790"/>
          <ac:spMkLst>
            <pc:docMk/>
            <pc:sldMk cId="3250581116" sldId="483"/>
            <ac:spMk id="8978" creationId="{960E3925-E253-442C-81ED-E9B2F84EBD67}"/>
          </ac:spMkLst>
        </pc:spChg>
        <pc:spChg chg="mod">
          <ac:chgData name="Kolakowski, Artur" userId="9c34c8cc-b1df-44f6-bea5-dcf7a54ee35f" providerId="ADAL" clId="{19970B13-E101-4117-9908-6E061F982644}" dt="2022-07-14T08:45:06.840" v="4144" actId="790"/>
          <ac:spMkLst>
            <pc:docMk/>
            <pc:sldMk cId="3250581116" sldId="483"/>
            <ac:spMk id="8979" creationId="{A1A73344-08F7-4497-84C9-2D1ABFC6EDB3}"/>
          </ac:spMkLst>
        </pc:spChg>
        <pc:spChg chg="mod">
          <ac:chgData name="Kolakowski, Artur" userId="9c34c8cc-b1df-44f6-bea5-dcf7a54ee35f" providerId="ADAL" clId="{19970B13-E101-4117-9908-6E061F982644}" dt="2022-07-14T08:45:06.848" v="4145" actId="790"/>
          <ac:spMkLst>
            <pc:docMk/>
            <pc:sldMk cId="3250581116" sldId="483"/>
            <ac:spMk id="8980" creationId="{54105125-E344-4F9F-82EC-6ED460CBF8D7}"/>
          </ac:spMkLst>
        </pc:spChg>
        <pc:spChg chg="mod">
          <ac:chgData name="Kolakowski, Artur" userId="9c34c8cc-b1df-44f6-bea5-dcf7a54ee35f" providerId="ADAL" clId="{19970B13-E101-4117-9908-6E061F982644}" dt="2022-07-14T08:45:06.848" v="4146" actId="790"/>
          <ac:spMkLst>
            <pc:docMk/>
            <pc:sldMk cId="3250581116" sldId="483"/>
            <ac:spMk id="8981" creationId="{9FF44BE9-A8F4-48B3-AF03-4A73691D8B0C}"/>
          </ac:spMkLst>
        </pc:spChg>
        <pc:spChg chg="mod">
          <ac:chgData name="Kolakowski, Artur" userId="9c34c8cc-b1df-44f6-bea5-dcf7a54ee35f" providerId="ADAL" clId="{19970B13-E101-4117-9908-6E061F982644}" dt="2022-07-14T08:45:06.848" v="4147" actId="790"/>
          <ac:spMkLst>
            <pc:docMk/>
            <pc:sldMk cId="3250581116" sldId="483"/>
            <ac:spMk id="8982" creationId="{FD55B14B-0451-4A6F-9F69-06FB83B099A0}"/>
          </ac:spMkLst>
        </pc:spChg>
        <pc:spChg chg="mod">
          <ac:chgData name="Kolakowski, Artur" userId="9c34c8cc-b1df-44f6-bea5-dcf7a54ee35f" providerId="ADAL" clId="{19970B13-E101-4117-9908-6E061F982644}" dt="2022-07-14T08:45:06.850" v="4148" actId="790"/>
          <ac:spMkLst>
            <pc:docMk/>
            <pc:sldMk cId="3250581116" sldId="483"/>
            <ac:spMk id="8983" creationId="{230E72CE-C7AF-4924-8DDC-22695C83EDE9}"/>
          </ac:spMkLst>
        </pc:spChg>
        <pc:spChg chg="mod">
          <ac:chgData name="Kolakowski, Artur" userId="9c34c8cc-b1df-44f6-bea5-dcf7a54ee35f" providerId="ADAL" clId="{19970B13-E101-4117-9908-6E061F982644}" dt="2022-07-14T08:45:06.850" v="4149" actId="790"/>
          <ac:spMkLst>
            <pc:docMk/>
            <pc:sldMk cId="3250581116" sldId="483"/>
            <ac:spMk id="8984" creationId="{E6E3323D-9113-46E6-AB23-20D1E9A8DB9D}"/>
          </ac:spMkLst>
        </pc:spChg>
        <pc:spChg chg="mod">
          <ac:chgData name="Kolakowski, Artur" userId="9c34c8cc-b1df-44f6-bea5-dcf7a54ee35f" providerId="ADAL" clId="{19970B13-E101-4117-9908-6E061F982644}" dt="2022-07-14T08:45:06.850" v="4150" actId="790"/>
          <ac:spMkLst>
            <pc:docMk/>
            <pc:sldMk cId="3250581116" sldId="483"/>
            <ac:spMk id="8985" creationId="{93298D5F-8E4B-4853-BE15-B908CF78A1F9}"/>
          </ac:spMkLst>
        </pc:spChg>
        <pc:spChg chg="mod">
          <ac:chgData name="Kolakowski, Artur" userId="9c34c8cc-b1df-44f6-bea5-dcf7a54ee35f" providerId="ADAL" clId="{19970B13-E101-4117-9908-6E061F982644}" dt="2022-07-14T08:45:06.850" v="4151" actId="790"/>
          <ac:spMkLst>
            <pc:docMk/>
            <pc:sldMk cId="3250581116" sldId="483"/>
            <ac:spMk id="8986" creationId="{01FF61EA-D186-4403-847C-F595ADB4FECE}"/>
          </ac:spMkLst>
        </pc:spChg>
        <pc:spChg chg="mod">
          <ac:chgData name="Kolakowski, Artur" userId="9c34c8cc-b1df-44f6-bea5-dcf7a54ee35f" providerId="ADAL" clId="{19970B13-E101-4117-9908-6E061F982644}" dt="2022-07-14T08:45:06.850" v="4152" actId="790"/>
          <ac:spMkLst>
            <pc:docMk/>
            <pc:sldMk cId="3250581116" sldId="483"/>
            <ac:spMk id="8987" creationId="{36F4A061-65D3-41F7-A51B-99B60B59A63F}"/>
          </ac:spMkLst>
        </pc:spChg>
        <pc:spChg chg="mod">
          <ac:chgData name="Kolakowski, Artur" userId="9c34c8cc-b1df-44f6-bea5-dcf7a54ee35f" providerId="ADAL" clId="{19970B13-E101-4117-9908-6E061F982644}" dt="2022-07-14T08:45:06.850" v="4153" actId="790"/>
          <ac:spMkLst>
            <pc:docMk/>
            <pc:sldMk cId="3250581116" sldId="483"/>
            <ac:spMk id="8988" creationId="{4423BE16-2F3F-4A2D-9C90-C65725892306}"/>
          </ac:spMkLst>
        </pc:spChg>
        <pc:spChg chg="mod">
          <ac:chgData name="Kolakowski, Artur" userId="9c34c8cc-b1df-44f6-bea5-dcf7a54ee35f" providerId="ADAL" clId="{19970B13-E101-4117-9908-6E061F982644}" dt="2022-07-14T08:45:06.850" v="4154" actId="790"/>
          <ac:spMkLst>
            <pc:docMk/>
            <pc:sldMk cId="3250581116" sldId="483"/>
            <ac:spMk id="8989" creationId="{4B2B034F-4D4F-471C-AF44-7428ECC5F5A6}"/>
          </ac:spMkLst>
        </pc:spChg>
        <pc:spChg chg="mod">
          <ac:chgData name="Kolakowski, Artur" userId="9c34c8cc-b1df-44f6-bea5-dcf7a54ee35f" providerId="ADAL" clId="{19970B13-E101-4117-9908-6E061F982644}" dt="2022-07-14T08:45:06.850" v="4155" actId="790"/>
          <ac:spMkLst>
            <pc:docMk/>
            <pc:sldMk cId="3250581116" sldId="483"/>
            <ac:spMk id="8990" creationId="{43230010-5BCC-4FCE-824D-A22F94DB87F6}"/>
          </ac:spMkLst>
        </pc:spChg>
        <pc:spChg chg="mod">
          <ac:chgData name="Kolakowski, Artur" userId="9c34c8cc-b1df-44f6-bea5-dcf7a54ee35f" providerId="ADAL" clId="{19970B13-E101-4117-9908-6E061F982644}" dt="2022-07-14T08:45:06.850" v="4156" actId="790"/>
          <ac:spMkLst>
            <pc:docMk/>
            <pc:sldMk cId="3250581116" sldId="483"/>
            <ac:spMk id="8991" creationId="{D3F691B5-56AE-41F2-8A2B-EC0908377FE8}"/>
          </ac:spMkLst>
        </pc:spChg>
        <pc:spChg chg="mod">
          <ac:chgData name="Kolakowski, Artur" userId="9c34c8cc-b1df-44f6-bea5-dcf7a54ee35f" providerId="ADAL" clId="{19970B13-E101-4117-9908-6E061F982644}" dt="2022-07-14T08:45:06.850" v="4157" actId="790"/>
          <ac:spMkLst>
            <pc:docMk/>
            <pc:sldMk cId="3250581116" sldId="483"/>
            <ac:spMk id="8992" creationId="{9456F03F-4DC0-4C71-AF4D-91371874D4EA}"/>
          </ac:spMkLst>
        </pc:spChg>
        <pc:spChg chg="mod">
          <ac:chgData name="Kolakowski, Artur" userId="9c34c8cc-b1df-44f6-bea5-dcf7a54ee35f" providerId="ADAL" clId="{19970B13-E101-4117-9908-6E061F982644}" dt="2022-07-14T08:45:06.850" v="4158" actId="790"/>
          <ac:spMkLst>
            <pc:docMk/>
            <pc:sldMk cId="3250581116" sldId="483"/>
            <ac:spMk id="8993" creationId="{4C71A642-B35E-4C9C-9710-53458268E071}"/>
          </ac:spMkLst>
        </pc:spChg>
        <pc:spChg chg="mod">
          <ac:chgData name="Kolakowski, Artur" userId="9c34c8cc-b1df-44f6-bea5-dcf7a54ee35f" providerId="ADAL" clId="{19970B13-E101-4117-9908-6E061F982644}" dt="2022-07-14T08:45:06.859" v="4159" actId="790"/>
          <ac:spMkLst>
            <pc:docMk/>
            <pc:sldMk cId="3250581116" sldId="483"/>
            <ac:spMk id="8994" creationId="{B0F93F11-99D5-4F95-8887-2F3FC146E3EA}"/>
          </ac:spMkLst>
        </pc:spChg>
        <pc:spChg chg="mod">
          <ac:chgData name="Kolakowski, Artur" userId="9c34c8cc-b1df-44f6-bea5-dcf7a54ee35f" providerId="ADAL" clId="{19970B13-E101-4117-9908-6E061F982644}" dt="2022-07-14T08:45:06.859" v="4160" actId="790"/>
          <ac:spMkLst>
            <pc:docMk/>
            <pc:sldMk cId="3250581116" sldId="483"/>
            <ac:spMk id="8995" creationId="{14C7E79E-F383-49D5-8EB5-6DAEF2889563}"/>
          </ac:spMkLst>
        </pc:spChg>
        <pc:spChg chg="mod">
          <ac:chgData name="Kolakowski, Artur" userId="9c34c8cc-b1df-44f6-bea5-dcf7a54ee35f" providerId="ADAL" clId="{19970B13-E101-4117-9908-6E061F982644}" dt="2022-07-14T08:45:06.861" v="4161" actId="790"/>
          <ac:spMkLst>
            <pc:docMk/>
            <pc:sldMk cId="3250581116" sldId="483"/>
            <ac:spMk id="8996" creationId="{0E539B86-CB75-44FA-9E37-B5AE7BEBB922}"/>
          </ac:spMkLst>
        </pc:spChg>
        <pc:spChg chg="mod">
          <ac:chgData name="Kolakowski, Artur" userId="9c34c8cc-b1df-44f6-bea5-dcf7a54ee35f" providerId="ADAL" clId="{19970B13-E101-4117-9908-6E061F982644}" dt="2022-07-14T08:45:06.861" v="4162" actId="790"/>
          <ac:spMkLst>
            <pc:docMk/>
            <pc:sldMk cId="3250581116" sldId="483"/>
            <ac:spMk id="8997" creationId="{AF047E6F-57B6-43A0-89CD-796B4E514D3A}"/>
          </ac:spMkLst>
        </pc:spChg>
        <pc:spChg chg="mod">
          <ac:chgData name="Kolakowski, Artur" userId="9c34c8cc-b1df-44f6-bea5-dcf7a54ee35f" providerId="ADAL" clId="{19970B13-E101-4117-9908-6E061F982644}" dt="2022-07-14T08:45:06.861" v="4163" actId="790"/>
          <ac:spMkLst>
            <pc:docMk/>
            <pc:sldMk cId="3250581116" sldId="483"/>
            <ac:spMk id="8998" creationId="{B50090A2-744E-456A-9FCB-8F424F7417CC}"/>
          </ac:spMkLst>
        </pc:spChg>
        <pc:spChg chg="mod">
          <ac:chgData name="Kolakowski, Artur" userId="9c34c8cc-b1df-44f6-bea5-dcf7a54ee35f" providerId="ADAL" clId="{19970B13-E101-4117-9908-6E061F982644}" dt="2022-07-14T08:45:06.861" v="4164" actId="790"/>
          <ac:spMkLst>
            <pc:docMk/>
            <pc:sldMk cId="3250581116" sldId="483"/>
            <ac:spMk id="8999" creationId="{17898EC1-DD8E-49A5-9434-74F851A8261E}"/>
          </ac:spMkLst>
        </pc:spChg>
        <pc:spChg chg="mod">
          <ac:chgData name="Kolakowski, Artur" userId="9c34c8cc-b1df-44f6-bea5-dcf7a54ee35f" providerId="ADAL" clId="{19970B13-E101-4117-9908-6E061F982644}" dt="2022-07-14T08:45:06.861" v="4165" actId="790"/>
          <ac:spMkLst>
            <pc:docMk/>
            <pc:sldMk cId="3250581116" sldId="483"/>
            <ac:spMk id="9000" creationId="{01F63DA8-B3FD-4F08-9FC7-FC8E9AAC425A}"/>
          </ac:spMkLst>
        </pc:spChg>
        <pc:spChg chg="mod">
          <ac:chgData name="Kolakowski, Artur" userId="9c34c8cc-b1df-44f6-bea5-dcf7a54ee35f" providerId="ADAL" clId="{19970B13-E101-4117-9908-6E061F982644}" dt="2022-07-14T08:45:06.861" v="4166" actId="790"/>
          <ac:spMkLst>
            <pc:docMk/>
            <pc:sldMk cId="3250581116" sldId="483"/>
            <ac:spMk id="9001" creationId="{A9299E5F-009F-4EFD-B20E-3FC96D30EA18}"/>
          </ac:spMkLst>
        </pc:spChg>
        <pc:spChg chg="mod">
          <ac:chgData name="Kolakowski, Artur" userId="9c34c8cc-b1df-44f6-bea5-dcf7a54ee35f" providerId="ADAL" clId="{19970B13-E101-4117-9908-6E061F982644}" dt="2022-07-14T08:45:06.861" v="4167" actId="790"/>
          <ac:spMkLst>
            <pc:docMk/>
            <pc:sldMk cId="3250581116" sldId="483"/>
            <ac:spMk id="9002" creationId="{A9E23B57-D4F4-409E-808A-41B0E9BD736E}"/>
          </ac:spMkLst>
        </pc:spChg>
        <pc:spChg chg="mod">
          <ac:chgData name="Kolakowski, Artur" userId="9c34c8cc-b1df-44f6-bea5-dcf7a54ee35f" providerId="ADAL" clId="{19970B13-E101-4117-9908-6E061F982644}" dt="2022-07-14T08:45:06.861" v="4168" actId="790"/>
          <ac:spMkLst>
            <pc:docMk/>
            <pc:sldMk cId="3250581116" sldId="483"/>
            <ac:spMk id="9003" creationId="{D9201134-F56D-4E52-8571-A640B9860953}"/>
          </ac:spMkLst>
        </pc:spChg>
        <pc:spChg chg="mod">
          <ac:chgData name="Kolakowski, Artur" userId="9c34c8cc-b1df-44f6-bea5-dcf7a54ee35f" providerId="ADAL" clId="{19970B13-E101-4117-9908-6E061F982644}" dt="2022-07-14T08:45:06.861" v="4169" actId="790"/>
          <ac:spMkLst>
            <pc:docMk/>
            <pc:sldMk cId="3250581116" sldId="483"/>
            <ac:spMk id="9004" creationId="{8393A186-AD67-4E9D-B6B6-2BBDE505FF56}"/>
          </ac:spMkLst>
        </pc:spChg>
        <pc:spChg chg="mod">
          <ac:chgData name="Kolakowski, Artur" userId="9c34c8cc-b1df-44f6-bea5-dcf7a54ee35f" providerId="ADAL" clId="{19970B13-E101-4117-9908-6E061F982644}" dt="2022-07-14T08:45:06.861" v="4170" actId="790"/>
          <ac:spMkLst>
            <pc:docMk/>
            <pc:sldMk cId="3250581116" sldId="483"/>
            <ac:spMk id="9005" creationId="{1430B363-7F94-4628-8DC0-44F8D79D5A13}"/>
          </ac:spMkLst>
        </pc:spChg>
        <pc:spChg chg="mod">
          <ac:chgData name="Kolakowski, Artur" userId="9c34c8cc-b1df-44f6-bea5-dcf7a54ee35f" providerId="ADAL" clId="{19970B13-E101-4117-9908-6E061F982644}" dt="2022-07-14T08:45:06.861" v="4171" actId="790"/>
          <ac:spMkLst>
            <pc:docMk/>
            <pc:sldMk cId="3250581116" sldId="483"/>
            <ac:spMk id="9006" creationId="{B3C9F34A-6800-4628-976B-64FA06053B38}"/>
          </ac:spMkLst>
        </pc:spChg>
        <pc:spChg chg="mod">
          <ac:chgData name="Kolakowski, Artur" userId="9c34c8cc-b1df-44f6-bea5-dcf7a54ee35f" providerId="ADAL" clId="{19970B13-E101-4117-9908-6E061F982644}" dt="2022-07-14T08:45:06.869" v="4172" actId="790"/>
          <ac:spMkLst>
            <pc:docMk/>
            <pc:sldMk cId="3250581116" sldId="483"/>
            <ac:spMk id="9007" creationId="{F67C485C-5E16-44BA-8FDB-1929B90619F1}"/>
          </ac:spMkLst>
        </pc:spChg>
        <pc:spChg chg="mod">
          <ac:chgData name="Kolakowski, Artur" userId="9c34c8cc-b1df-44f6-bea5-dcf7a54ee35f" providerId="ADAL" clId="{19970B13-E101-4117-9908-6E061F982644}" dt="2022-07-14T08:45:06.869" v="4173" actId="790"/>
          <ac:spMkLst>
            <pc:docMk/>
            <pc:sldMk cId="3250581116" sldId="483"/>
            <ac:spMk id="9008" creationId="{4E0AB47C-5AF3-4271-93A7-0851FE793D46}"/>
          </ac:spMkLst>
        </pc:spChg>
        <pc:spChg chg="mod">
          <ac:chgData name="Kolakowski, Artur" userId="9c34c8cc-b1df-44f6-bea5-dcf7a54ee35f" providerId="ADAL" clId="{19970B13-E101-4117-9908-6E061F982644}" dt="2022-07-14T08:45:06.869" v="4174" actId="790"/>
          <ac:spMkLst>
            <pc:docMk/>
            <pc:sldMk cId="3250581116" sldId="483"/>
            <ac:spMk id="9009" creationId="{47122CD4-CFA4-4D0A-9E04-0C962A1AEB93}"/>
          </ac:spMkLst>
        </pc:spChg>
        <pc:spChg chg="mod">
          <ac:chgData name="Kolakowski, Artur" userId="9c34c8cc-b1df-44f6-bea5-dcf7a54ee35f" providerId="ADAL" clId="{19970B13-E101-4117-9908-6E061F982644}" dt="2022-07-14T08:45:06.871" v="4175" actId="790"/>
          <ac:spMkLst>
            <pc:docMk/>
            <pc:sldMk cId="3250581116" sldId="483"/>
            <ac:spMk id="9010" creationId="{D50B845F-1CA6-4424-A7E6-6EDAD5E2CF96}"/>
          </ac:spMkLst>
        </pc:spChg>
        <pc:spChg chg="mod">
          <ac:chgData name="Kolakowski, Artur" userId="9c34c8cc-b1df-44f6-bea5-dcf7a54ee35f" providerId="ADAL" clId="{19970B13-E101-4117-9908-6E061F982644}" dt="2022-07-14T08:45:06.871" v="4176" actId="790"/>
          <ac:spMkLst>
            <pc:docMk/>
            <pc:sldMk cId="3250581116" sldId="483"/>
            <ac:spMk id="9011" creationId="{EC19FD34-085D-4555-ACBB-626B170EDADA}"/>
          </ac:spMkLst>
        </pc:spChg>
        <pc:spChg chg="mod">
          <ac:chgData name="Kolakowski, Artur" userId="9c34c8cc-b1df-44f6-bea5-dcf7a54ee35f" providerId="ADAL" clId="{19970B13-E101-4117-9908-6E061F982644}" dt="2022-07-14T08:45:06.871" v="4177" actId="790"/>
          <ac:spMkLst>
            <pc:docMk/>
            <pc:sldMk cId="3250581116" sldId="483"/>
            <ac:spMk id="9012" creationId="{3CE51B84-3C8B-4872-A453-5AE6CD58D8AB}"/>
          </ac:spMkLst>
        </pc:spChg>
        <pc:spChg chg="mod">
          <ac:chgData name="Kolakowski, Artur" userId="9c34c8cc-b1df-44f6-bea5-dcf7a54ee35f" providerId="ADAL" clId="{19970B13-E101-4117-9908-6E061F982644}" dt="2022-07-14T08:45:06.871" v="4178" actId="790"/>
          <ac:spMkLst>
            <pc:docMk/>
            <pc:sldMk cId="3250581116" sldId="483"/>
            <ac:spMk id="9013" creationId="{00587D1D-C1EE-4F43-A6FF-9F7F3A7D70AC}"/>
          </ac:spMkLst>
        </pc:spChg>
        <pc:spChg chg="mod">
          <ac:chgData name="Kolakowski, Artur" userId="9c34c8cc-b1df-44f6-bea5-dcf7a54ee35f" providerId="ADAL" clId="{19970B13-E101-4117-9908-6E061F982644}" dt="2022-07-14T08:45:06.871" v="4179" actId="790"/>
          <ac:spMkLst>
            <pc:docMk/>
            <pc:sldMk cId="3250581116" sldId="483"/>
            <ac:spMk id="9014" creationId="{F0471EAF-9408-4BE0-B4A4-BD9771E5120F}"/>
          </ac:spMkLst>
        </pc:spChg>
        <pc:spChg chg="mod">
          <ac:chgData name="Kolakowski, Artur" userId="9c34c8cc-b1df-44f6-bea5-dcf7a54ee35f" providerId="ADAL" clId="{19970B13-E101-4117-9908-6E061F982644}" dt="2022-07-14T08:45:06.871" v="4180" actId="790"/>
          <ac:spMkLst>
            <pc:docMk/>
            <pc:sldMk cId="3250581116" sldId="483"/>
            <ac:spMk id="9015" creationId="{D3281C60-E81B-49A8-B694-B642DFE35351}"/>
          </ac:spMkLst>
        </pc:spChg>
        <pc:spChg chg="mod">
          <ac:chgData name="Kolakowski, Artur" userId="9c34c8cc-b1df-44f6-bea5-dcf7a54ee35f" providerId="ADAL" clId="{19970B13-E101-4117-9908-6E061F982644}" dt="2022-07-14T08:45:06.871" v="4181" actId="790"/>
          <ac:spMkLst>
            <pc:docMk/>
            <pc:sldMk cId="3250581116" sldId="483"/>
            <ac:spMk id="9016" creationId="{366F8B9F-A2F2-4A7F-811B-8B8CA7601EC9}"/>
          </ac:spMkLst>
        </pc:spChg>
        <pc:spChg chg="mod">
          <ac:chgData name="Kolakowski, Artur" userId="9c34c8cc-b1df-44f6-bea5-dcf7a54ee35f" providerId="ADAL" clId="{19970B13-E101-4117-9908-6E061F982644}" dt="2022-07-14T08:45:06.871" v="4182" actId="790"/>
          <ac:spMkLst>
            <pc:docMk/>
            <pc:sldMk cId="3250581116" sldId="483"/>
            <ac:spMk id="9017" creationId="{A722AADA-7D86-4B0E-9C33-53AC1CBB4A6E}"/>
          </ac:spMkLst>
        </pc:spChg>
        <pc:spChg chg="mod">
          <ac:chgData name="Kolakowski, Artur" userId="9c34c8cc-b1df-44f6-bea5-dcf7a54ee35f" providerId="ADAL" clId="{19970B13-E101-4117-9908-6E061F982644}" dt="2022-07-14T08:45:06.871" v="4183" actId="790"/>
          <ac:spMkLst>
            <pc:docMk/>
            <pc:sldMk cId="3250581116" sldId="483"/>
            <ac:spMk id="9018" creationId="{9268DAD0-C63D-4DF7-B7F5-01F2FF9B847D}"/>
          </ac:spMkLst>
        </pc:spChg>
        <pc:spChg chg="mod">
          <ac:chgData name="Kolakowski, Artur" userId="9c34c8cc-b1df-44f6-bea5-dcf7a54ee35f" providerId="ADAL" clId="{19970B13-E101-4117-9908-6E061F982644}" dt="2022-07-14T08:45:06.871" v="4184" actId="790"/>
          <ac:spMkLst>
            <pc:docMk/>
            <pc:sldMk cId="3250581116" sldId="483"/>
            <ac:spMk id="9019" creationId="{1B836913-9BF4-47EC-BAC5-0580059E40F0}"/>
          </ac:spMkLst>
        </pc:spChg>
        <pc:spChg chg="mod">
          <ac:chgData name="Kolakowski, Artur" userId="9c34c8cc-b1df-44f6-bea5-dcf7a54ee35f" providerId="ADAL" clId="{19970B13-E101-4117-9908-6E061F982644}" dt="2022-07-14T08:45:06.879" v="4185" actId="790"/>
          <ac:spMkLst>
            <pc:docMk/>
            <pc:sldMk cId="3250581116" sldId="483"/>
            <ac:spMk id="9020" creationId="{932EE95F-6A50-4FB9-8095-2AFC4B747C82}"/>
          </ac:spMkLst>
        </pc:spChg>
        <pc:spChg chg="mod">
          <ac:chgData name="Kolakowski, Artur" userId="9c34c8cc-b1df-44f6-bea5-dcf7a54ee35f" providerId="ADAL" clId="{19970B13-E101-4117-9908-6E061F982644}" dt="2022-07-14T08:45:06.879" v="4186" actId="790"/>
          <ac:spMkLst>
            <pc:docMk/>
            <pc:sldMk cId="3250581116" sldId="483"/>
            <ac:spMk id="9021" creationId="{FB15A33E-C97D-4E86-B119-8321FD3813B2}"/>
          </ac:spMkLst>
        </pc:spChg>
        <pc:spChg chg="mod">
          <ac:chgData name="Kolakowski, Artur" userId="9c34c8cc-b1df-44f6-bea5-dcf7a54ee35f" providerId="ADAL" clId="{19970B13-E101-4117-9908-6E061F982644}" dt="2022-07-14T08:45:06.881" v="4187" actId="790"/>
          <ac:spMkLst>
            <pc:docMk/>
            <pc:sldMk cId="3250581116" sldId="483"/>
            <ac:spMk id="9022" creationId="{C358CD3C-FD3E-45EC-B4A6-962056CF0F27}"/>
          </ac:spMkLst>
        </pc:spChg>
        <pc:spChg chg="mod">
          <ac:chgData name="Kolakowski, Artur" userId="9c34c8cc-b1df-44f6-bea5-dcf7a54ee35f" providerId="ADAL" clId="{19970B13-E101-4117-9908-6E061F982644}" dt="2022-07-14T08:45:06.881" v="4188" actId="790"/>
          <ac:spMkLst>
            <pc:docMk/>
            <pc:sldMk cId="3250581116" sldId="483"/>
            <ac:spMk id="9023" creationId="{ABBF6E4D-7235-4C74-BFE0-639369EBBFB9}"/>
          </ac:spMkLst>
        </pc:spChg>
        <pc:spChg chg="mod">
          <ac:chgData name="Kolakowski, Artur" userId="9c34c8cc-b1df-44f6-bea5-dcf7a54ee35f" providerId="ADAL" clId="{19970B13-E101-4117-9908-6E061F982644}" dt="2022-07-14T08:45:06.881" v="4189" actId="790"/>
          <ac:spMkLst>
            <pc:docMk/>
            <pc:sldMk cId="3250581116" sldId="483"/>
            <ac:spMk id="9024" creationId="{D2C32BDB-0FEE-4EBF-B1B4-9CA492F16A39}"/>
          </ac:spMkLst>
        </pc:spChg>
        <pc:spChg chg="mod">
          <ac:chgData name="Kolakowski, Artur" userId="9c34c8cc-b1df-44f6-bea5-dcf7a54ee35f" providerId="ADAL" clId="{19970B13-E101-4117-9908-6E061F982644}" dt="2022-07-14T08:45:06.881" v="4190" actId="790"/>
          <ac:spMkLst>
            <pc:docMk/>
            <pc:sldMk cId="3250581116" sldId="483"/>
            <ac:spMk id="9025" creationId="{3F0D707C-F9E6-40A7-80B7-372D93F2384E}"/>
          </ac:spMkLst>
        </pc:spChg>
        <pc:spChg chg="mod">
          <ac:chgData name="Kolakowski, Artur" userId="9c34c8cc-b1df-44f6-bea5-dcf7a54ee35f" providerId="ADAL" clId="{19970B13-E101-4117-9908-6E061F982644}" dt="2022-07-14T08:45:06.881" v="4191" actId="790"/>
          <ac:spMkLst>
            <pc:docMk/>
            <pc:sldMk cId="3250581116" sldId="483"/>
            <ac:spMk id="9026" creationId="{D5B6133C-F150-462B-83CD-A941FEDFA885}"/>
          </ac:spMkLst>
        </pc:spChg>
        <pc:spChg chg="mod">
          <ac:chgData name="Kolakowski, Artur" userId="9c34c8cc-b1df-44f6-bea5-dcf7a54ee35f" providerId="ADAL" clId="{19970B13-E101-4117-9908-6E061F982644}" dt="2022-07-14T08:45:06.881" v="4192" actId="790"/>
          <ac:spMkLst>
            <pc:docMk/>
            <pc:sldMk cId="3250581116" sldId="483"/>
            <ac:spMk id="9027" creationId="{43DA5AE6-6381-4DDE-A3D9-C4D153C51790}"/>
          </ac:spMkLst>
        </pc:spChg>
        <pc:spChg chg="mod">
          <ac:chgData name="Kolakowski, Artur" userId="9c34c8cc-b1df-44f6-bea5-dcf7a54ee35f" providerId="ADAL" clId="{19970B13-E101-4117-9908-6E061F982644}" dt="2022-07-14T08:45:06.881" v="4193" actId="790"/>
          <ac:spMkLst>
            <pc:docMk/>
            <pc:sldMk cId="3250581116" sldId="483"/>
            <ac:spMk id="9028" creationId="{FBA2BFD5-B397-45E7-BB11-3D8C522E78FD}"/>
          </ac:spMkLst>
        </pc:spChg>
        <pc:spChg chg="mod">
          <ac:chgData name="Kolakowski, Artur" userId="9c34c8cc-b1df-44f6-bea5-dcf7a54ee35f" providerId="ADAL" clId="{19970B13-E101-4117-9908-6E061F982644}" dt="2022-07-14T08:45:06.881" v="4194" actId="790"/>
          <ac:spMkLst>
            <pc:docMk/>
            <pc:sldMk cId="3250581116" sldId="483"/>
            <ac:spMk id="9029" creationId="{BE1D1FC7-2F2C-4549-BD0A-DDB7831081AE}"/>
          </ac:spMkLst>
        </pc:spChg>
        <pc:spChg chg="mod">
          <ac:chgData name="Kolakowski, Artur" userId="9c34c8cc-b1df-44f6-bea5-dcf7a54ee35f" providerId="ADAL" clId="{19970B13-E101-4117-9908-6E061F982644}" dt="2022-07-14T08:45:06.881" v="4195" actId="790"/>
          <ac:spMkLst>
            <pc:docMk/>
            <pc:sldMk cId="3250581116" sldId="483"/>
            <ac:spMk id="9030" creationId="{5ED0BC8D-4BAC-4712-BDAE-529549DFEB44}"/>
          </ac:spMkLst>
        </pc:spChg>
        <pc:spChg chg="mod">
          <ac:chgData name="Kolakowski, Artur" userId="9c34c8cc-b1df-44f6-bea5-dcf7a54ee35f" providerId="ADAL" clId="{19970B13-E101-4117-9908-6E061F982644}" dt="2022-07-14T08:45:06.881" v="4196" actId="790"/>
          <ac:spMkLst>
            <pc:docMk/>
            <pc:sldMk cId="3250581116" sldId="483"/>
            <ac:spMk id="9031" creationId="{CAF6AA44-7EE3-4110-A58E-3ECE71984625}"/>
          </ac:spMkLst>
        </pc:spChg>
        <pc:spChg chg="mod">
          <ac:chgData name="Kolakowski, Artur" userId="9c34c8cc-b1df-44f6-bea5-dcf7a54ee35f" providerId="ADAL" clId="{19970B13-E101-4117-9908-6E061F982644}" dt="2022-07-14T08:45:06.889" v="4197" actId="790"/>
          <ac:spMkLst>
            <pc:docMk/>
            <pc:sldMk cId="3250581116" sldId="483"/>
            <ac:spMk id="9032" creationId="{34713F0B-ABB8-4393-A42D-14B1348ABA31}"/>
          </ac:spMkLst>
        </pc:spChg>
        <pc:spChg chg="mod">
          <ac:chgData name="Kolakowski, Artur" userId="9c34c8cc-b1df-44f6-bea5-dcf7a54ee35f" providerId="ADAL" clId="{19970B13-E101-4117-9908-6E061F982644}" dt="2022-07-14T08:45:06.322" v="3431" actId="790"/>
          <ac:spMkLst>
            <pc:docMk/>
            <pc:sldMk cId="3250581116" sldId="483"/>
            <ac:spMk id="9033" creationId="{2D245477-32F7-4D1E-8664-388995C16AA5}"/>
          </ac:spMkLst>
        </pc:spChg>
        <pc:spChg chg="mod">
          <ac:chgData name="Kolakowski, Artur" userId="9c34c8cc-b1df-44f6-bea5-dcf7a54ee35f" providerId="ADAL" clId="{19970B13-E101-4117-9908-6E061F982644}" dt="2022-07-14T08:45:06.322" v="3432" actId="790"/>
          <ac:spMkLst>
            <pc:docMk/>
            <pc:sldMk cId="3250581116" sldId="483"/>
            <ac:spMk id="9034" creationId="{62861601-D564-499D-8713-1B7962E9267B}"/>
          </ac:spMkLst>
        </pc:spChg>
        <pc:spChg chg="mod">
          <ac:chgData name="Kolakowski, Artur" userId="9c34c8cc-b1df-44f6-bea5-dcf7a54ee35f" providerId="ADAL" clId="{19970B13-E101-4117-9908-6E061F982644}" dt="2022-07-14T08:45:06.322" v="3433" actId="790"/>
          <ac:spMkLst>
            <pc:docMk/>
            <pc:sldMk cId="3250581116" sldId="483"/>
            <ac:spMk id="9035" creationId="{6E327648-F2D4-4F63-8AAD-78A7471AE263}"/>
          </ac:spMkLst>
        </pc:spChg>
        <pc:spChg chg="mod">
          <ac:chgData name="Kolakowski, Artur" userId="9c34c8cc-b1df-44f6-bea5-dcf7a54ee35f" providerId="ADAL" clId="{19970B13-E101-4117-9908-6E061F982644}" dt="2022-07-14T08:45:06.331" v="3434" actId="790"/>
          <ac:spMkLst>
            <pc:docMk/>
            <pc:sldMk cId="3250581116" sldId="483"/>
            <ac:spMk id="9036" creationId="{B08F3749-44A6-4F2D-8435-49B7F0847126}"/>
          </ac:spMkLst>
        </pc:spChg>
        <pc:spChg chg="mod">
          <ac:chgData name="Kolakowski, Artur" userId="9c34c8cc-b1df-44f6-bea5-dcf7a54ee35f" providerId="ADAL" clId="{19970B13-E101-4117-9908-6E061F982644}" dt="2022-07-14T08:45:06.331" v="3435" actId="790"/>
          <ac:spMkLst>
            <pc:docMk/>
            <pc:sldMk cId="3250581116" sldId="483"/>
            <ac:spMk id="9037" creationId="{88CE1861-4B0C-40A4-AEB4-58F2B5419299}"/>
          </ac:spMkLst>
        </pc:spChg>
        <pc:spChg chg="mod">
          <ac:chgData name="Kolakowski, Artur" userId="9c34c8cc-b1df-44f6-bea5-dcf7a54ee35f" providerId="ADAL" clId="{19970B13-E101-4117-9908-6E061F982644}" dt="2022-07-14T08:45:06.331" v="3436" actId="790"/>
          <ac:spMkLst>
            <pc:docMk/>
            <pc:sldMk cId="3250581116" sldId="483"/>
            <ac:spMk id="9038" creationId="{D9E2B440-B3E3-40B4-BE0B-8B7F034CE029}"/>
          </ac:spMkLst>
        </pc:spChg>
        <pc:spChg chg="mod">
          <ac:chgData name="Kolakowski, Artur" userId="9c34c8cc-b1df-44f6-bea5-dcf7a54ee35f" providerId="ADAL" clId="{19970B13-E101-4117-9908-6E061F982644}" dt="2022-07-14T08:45:06.333" v="3437" actId="790"/>
          <ac:spMkLst>
            <pc:docMk/>
            <pc:sldMk cId="3250581116" sldId="483"/>
            <ac:spMk id="9039" creationId="{2030F489-779A-4F29-B210-452AC253C96B}"/>
          </ac:spMkLst>
        </pc:spChg>
        <pc:spChg chg="mod">
          <ac:chgData name="Kolakowski, Artur" userId="9c34c8cc-b1df-44f6-bea5-dcf7a54ee35f" providerId="ADAL" clId="{19970B13-E101-4117-9908-6E061F982644}" dt="2022-07-14T08:45:06.333" v="3438" actId="790"/>
          <ac:spMkLst>
            <pc:docMk/>
            <pc:sldMk cId="3250581116" sldId="483"/>
            <ac:spMk id="9040" creationId="{D1B21A8E-BBFC-4DA8-8F45-FF67F6000880}"/>
          </ac:spMkLst>
        </pc:spChg>
        <pc:spChg chg="mod">
          <ac:chgData name="Kolakowski, Artur" userId="9c34c8cc-b1df-44f6-bea5-dcf7a54ee35f" providerId="ADAL" clId="{19970B13-E101-4117-9908-6E061F982644}" dt="2022-07-14T08:45:06.333" v="3439" actId="790"/>
          <ac:spMkLst>
            <pc:docMk/>
            <pc:sldMk cId="3250581116" sldId="483"/>
            <ac:spMk id="9041" creationId="{843F4766-763F-47BE-BC25-85E151B20B83}"/>
          </ac:spMkLst>
        </pc:spChg>
        <pc:spChg chg="mod">
          <ac:chgData name="Kolakowski, Artur" userId="9c34c8cc-b1df-44f6-bea5-dcf7a54ee35f" providerId="ADAL" clId="{19970B13-E101-4117-9908-6E061F982644}" dt="2022-07-14T08:45:06.333" v="3440" actId="790"/>
          <ac:spMkLst>
            <pc:docMk/>
            <pc:sldMk cId="3250581116" sldId="483"/>
            <ac:spMk id="9042" creationId="{06DB74A3-1106-4C68-A26B-7CC24C7CE39A}"/>
          </ac:spMkLst>
        </pc:spChg>
        <pc:spChg chg="mod">
          <ac:chgData name="Kolakowski, Artur" userId="9c34c8cc-b1df-44f6-bea5-dcf7a54ee35f" providerId="ADAL" clId="{19970B13-E101-4117-9908-6E061F982644}" dt="2022-07-14T08:45:06.333" v="3441" actId="790"/>
          <ac:spMkLst>
            <pc:docMk/>
            <pc:sldMk cId="3250581116" sldId="483"/>
            <ac:spMk id="9043" creationId="{722DA661-CA19-4495-98C0-51F3351300C0}"/>
          </ac:spMkLst>
        </pc:spChg>
        <pc:spChg chg="mod">
          <ac:chgData name="Kolakowski, Artur" userId="9c34c8cc-b1df-44f6-bea5-dcf7a54ee35f" providerId="ADAL" clId="{19970B13-E101-4117-9908-6E061F982644}" dt="2022-07-14T08:45:06.333" v="3442" actId="790"/>
          <ac:spMkLst>
            <pc:docMk/>
            <pc:sldMk cId="3250581116" sldId="483"/>
            <ac:spMk id="9044" creationId="{4B169C0E-81BD-464C-903C-A58BACF60197}"/>
          </ac:spMkLst>
        </pc:spChg>
        <pc:spChg chg="mod">
          <ac:chgData name="Kolakowski, Artur" userId="9c34c8cc-b1df-44f6-bea5-dcf7a54ee35f" providerId="ADAL" clId="{19970B13-E101-4117-9908-6E061F982644}" dt="2022-07-14T08:45:06.333" v="3443" actId="790"/>
          <ac:spMkLst>
            <pc:docMk/>
            <pc:sldMk cId="3250581116" sldId="483"/>
            <ac:spMk id="9045" creationId="{0FF10625-1246-4495-B446-2EE3072DDCCA}"/>
          </ac:spMkLst>
        </pc:spChg>
        <pc:spChg chg="mod">
          <ac:chgData name="Kolakowski, Artur" userId="9c34c8cc-b1df-44f6-bea5-dcf7a54ee35f" providerId="ADAL" clId="{19970B13-E101-4117-9908-6E061F982644}" dt="2022-07-14T08:45:06.333" v="3444" actId="790"/>
          <ac:spMkLst>
            <pc:docMk/>
            <pc:sldMk cId="3250581116" sldId="483"/>
            <ac:spMk id="9046" creationId="{40797C41-5F03-4607-8F13-B4FE28C2D916}"/>
          </ac:spMkLst>
        </pc:spChg>
        <pc:spChg chg="mod">
          <ac:chgData name="Kolakowski, Artur" userId="9c34c8cc-b1df-44f6-bea5-dcf7a54ee35f" providerId="ADAL" clId="{19970B13-E101-4117-9908-6E061F982644}" dt="2022-07-14T08:45:06.333" v="3445" actId="790"/>
          <ac:spMkLst>
            <pc:docMk/>
            <pc:sldMk cId="3250581116" sldId="483"/>
            <ac:spMk id="9047" creationId="{98B531B2-C8A8-4307-97CB-0452F9171E08}"/>
          </ac:spMkLst>
        </pc:spChg>
        <pc:spChg chg="mod">
          <ac:chgData name="Kolakowski, Artur" userId="9c34c8cc-b1df-44f6-bea5-dcf7a54ee35f" providerId="ADAL" clId="{19970B13-E101-4117-9908-6E061F982644}" dt="2022-07-14T08:45:06.333" v="3446" actId="790"/>
          <ac:spMkLst>
            <pc:docMk/>
            <pc:sldMk cId="3250581116" sldId="483"/>
            <ac:spMk id="9048" creationId="{5E94BAEA-2CC3-416F-82B5-643B0F5CD604}"/>
          </ac:spMkLst>
        </pc:spChg>
        <pc:spChg chg="mod">
          <ac:chgData name="Kolakowski, Artur" userId="9c34c8cc-b1df-44f6-bea5-dcf7a54ee35f" providerId="ADAL" clId="{19970B13-E101-4117-9908-6E061F982644}" dt="2022-07-14T08:45:06.333" v="3447" actId="790"/>
          <ac:spMkLst>
            <pc:docMk/>
            <pc:sldMk cId="3250581116" sldId="483"/>
            <ac:spMk id="9049" creationId="{F8A2AE7A-043B-450E-9B36-4CD92932EB58}"/>
          </ac:spMkLst>
        </pc:spChg>
        <pc:spChg chg="mod">
          <ac:chgData name="Kolakowski, Artur" userId="9c34c8cc-b1df-44f6-bea5-dcf7a54ee35f" providerId="ADAL" clId="{19970B13-E101-4117-9908-6E061F982644}" dt="2022-07-14T08:45:06.333" v="3448" actId="790"/>
          <ac:spMkLst>
            <pc:docMk/>
            <pc:sldMk cId="3250581116" sldId="483"/>
            <ac:spMk id="9050" creationId="{919BBE01-BA8B-45ED-9914-21277C3645E4}"/>
          </ac:spMkLst>
        </pc:spChg>
        <pc:spChg chg="mod">
          <ac:chgData name="Kolakowski, Artur" userId="9c34c8cc-b1df-44f6-bea5-dcf7a54ee35f" providerId="ADAL" clId="{19970B13-E101-4117-9908-6E061F982644}" dt="2022-07-14T08:45:06.333" v="3449" actId="790"/>
          <ac:spMkLst>
            <pc:docMk/>
            <pc:sldMk cId="3250581116" sldId="483"/>
            <ac:spMk id="9051" creationId="{8A0E1D4E-2F13-4848-8DD9-85F2BB14CD04}"/>
          </ac:spMkLst>
        </pc:spChg>
        <pc:spChg chg="mod">
          <ac:chgData name="Kolakowski, Artur" userId="9c34c8cc-b1df-44f6-bea5-dcf7a54ee35f" providerId="ADAL" clId="{19970B13-E101-4117-9908-6E061F982644}" dt="2022-07-14T08:45:06.341" v="3450" actId="790"/>
          <ac:spMkLst>
            <pc:docMk/>
            <pc:sldMk cId="3250581116" sldId="483"/>
            <ac:spMk id="9052" creationId="{53A5CC14-737C-4D80-A1E2-B14498A7C340}"/>
          </ac:spMkLst>
        </pc:spChg>
        <pc:spChg chg="mod">
          <ac:chgData name="Kolakowski, Artur" userId="9c34c8cc-b1df-44f6-bea5-dcf7a54ee35f" providerId="ADAL" clId="{19970B13-E101-4117-9908-6E061F982644}" dt="2022-07-14T08:45:06.341" v="3451" actId="790"/>
          <ac:spMkLst>
            <pc:docMk/>
            <pc:sldMk cId="3250581116" sldId="483"/>
            <ac:spMk id="9053" creationId="{31D970AB-2AD6-4A68-9DDC-C4984BB5BBD0}"/>
          </ac:spMkLst>
        </pc:spChg>
        <pc:spChg chg="mod">
          <ac:chgData name="Kolakowski, Artur" userId="9c34c8cc-b1df-44f6-bea5-dcf7a54ee35f" providerId="ADAL" clId="{19970B13-E101-4117-9908-6E061F982644}" dt="2022-07-14T08:45:06.341" v="3452" actId="790"/>
          <ac:spMkLst>
            <pc:docMk/>
            <pc:sldMk cId="3250581116" sldId="483"/>
            <ac:spMk id="9054" creationId="{C704607A-9B94-4090-B78C-FBE5F3D3DAA6}"/>
          </ac:spMkLst>
        </pc:spChg>
        <pc:spChg chg="mod">
          <ac:chgData name="Kolakowski, Artur" userId="9c34c8cc-b1df-44f6-bea5-dcf7a54ee35f" providerId="ADAL" clId="{19970B13-E101-4117-9908-6E061F982644}" dt="2022-07-14T08:45:06.343" v="3453" actId="790"/>
          <ac:spMkLst>
            <pc:docMk/>
            <pc:sldMk cId="3250581116" sldId="483"/>
            <ac:spMk id="9055" creationId="{D7336926-ABB6-4F5D-86FF-7DDB5E58BB95}"/>
          </ac:spMkLst>
        </pc:spChg>
        <pc:spChg chg="mod">
          <ac:chgData name="Kolakowski, Artur" userId="9c34c8cc-b1df-44f6-bea5-dcf7a54ee35f" providerId="ADAL" clId="{19970B13-E101-4117-9908-6E061F982644}" dt="2022-07-14T08:45:06.343" v="3454" actId="790"/>
          <ac:spMkLst>
            <pc:docMk/>
            <pc:sldMk cId="3250581116" sldId="483"/>
            <ac:spMk id="9056" creationId="{EA696305-0F08-4B61-B31B-36392AAB1774}"/>
          </ac:spMkLst>
        </pc:spChg>
        <pc:spChg chg="mod">
          <ac:chgData name="Kolakowski, Artur" userId="9c34c8cc-b1df-44f6-bea5-dcf7a54ee35f" providerId="ADAL" clId="{19970B13-E101-4117-9908-6E061F982644}" dt="2022-07-14T08:45:06.343" v="3455" actId="790"/>
          <ac:spMkLst>
            <pc:docMk/>
            <pc:sldMk cId="3250581116" sldId="483"/>
            <ac:spMk id="9057" creationId="{106E2C92-CE13-4622-8562-5F0D518DB94D}"/>
          </ac:spMkLst>
        </pc:spChg>
        <pc:spChg chg="mod">
          <ac:chgData name="Kolakowski, Artur" userId="9c34c8cc-b1df-44f6-bea5-dcf7a54ee35f" providerId="ADAL" clId="{19970B13-E101-4117-9908-6E061F982644}" dt="2022-07-14T08:45:06.343" v="3456" actId="790"/>
          <ac:spMkLst>
            <pc:docMk/>
            <pc:sldMk cId="3250581116" sldId="483"/>
            <ac:spMk id="9058" creationId="{3C0705E4-DA32-4353-8147-D5E34E4FE4EB}"/>
          </ac:spMkLst>
        </pc:spChg>
        <pc:spChg chg="mod">
          <ac:chgData name="Kolakowski, Artur" userId="9c34c8cc-b1df-44f6-bea5-dcf7a54ee35f" providerId="ADAL" clId="{19970B13-E101-4117-9908-6E061F982644}" dt="2022-07-14T08:45:06.343" v="3457" actId="790"/>
          <ac:spMkLst>
            <pc:docMk/>
            <pc:sldMk cId="3250581116" sldId="483"/>
            <ac:spMk id="9059" creationId="{899FB1D5-AA48-4F91-9107-DFB01CE12909}"/>
          </ac:spMkLst>
        </pc:spChg>
        <pc:spChg chg="mod">
          <ac:chgData name="Kolakowski, Artur" userId="9c34c8cc-b1df-44f6-bea5-dcf7a54ee35f" providerId="ADAL" clId="{19970B13-E101-4117-9908-6E061F982644}" dt="2022-07-14T08:45:06.343" v="3458" actId="790"/>
          <ac:spMkLst>
            <pc:docMk/>
            <pc:sldMk cId="3250581116" sldId="483"/>
            <ac:spMk id="9060" creationId="{D4E51585-AEB0-4AA2-88EA-A8446B499A44}"/>
          </ac:spMkLst>
        </pc:spChg>
        <pc:spChg chg="mod">
          <ac:chgData name="Kolakowski, Artur" userId="9c34c8cc-b1df-44f6-bea5-dcf7a54ee35f" providerId="ADAL" clId="{19970B13-E101-4117-9908-6E061F982644}" dt="2022-07-14T08:45:06.343" v="3459" actId="790"/>
          <ac:spMkLst>
            <pc:docMk/>
            <pc:sldMk cId="3250581116" sldId="483"/>
            <ac:spMk id="9061" creationId="{59213C7E-1A04-4F50-8A98-0B8A919B4FA4}"/>
          </ac:spMkLst>
        </pc:spChg>
        <pc:spChg chg="mod">
          <ac:chgData name="Kolakowski, Artur" userId="9c34c8cc-b1df-44f6-bea5-dcf7a54ee35f" providerId="ADAL" clId="{19970B13-E101-4117-9908-6E061F982644}" dt="2022-07-14T08:45:06.343" v="3460" actId="790"/>
          <ac:spMkLst>
            <pc:docMk/>
            <pc:sldMk cId="3250581116" sldId="483"/>
            <ac:spMk id="9062" creationId="{7AA3D406-5462-4C56-AFAD-386741CA7ED4}"/>
          </ac:spMkLst>
        </pc:spChg>
        <pc:spChg chg="mod">
          <ac:chgData name="Kolakowski, Artur" userId="9c34c8cc-b1df-44f6-bea5-dcf7a54ee35f" providerId="ADAL" clId="{19970B13-E101-4117-9908-6E061F982644}" dt="2022-07-14T08:45:06.343" v="3461" actId="790"/>
          <ac:spMkLst>
            <pc:docMk/>
            <pc:sldMk cId="3250581116" sldId="483"/>
            <ac:spMk id="9063" creationId="{E231CD6C-4796-408D-B2EA-A962B756F453}"/>
          </ac:spMkLst>
        </pc:spChg>
        <pc:spChg chg="mod">
          <ac:chgData name="Kolakowski, Artur" userId="9c34c8cc-b1df-44f6-bea5-dcf7a54ee35f" providerId="ADAL" clId="{19970B13-E101-4117-9908-6E061F982644}" dt="2022-07-14T08:45:06.343" v="3462" actId="790"/>
          <ac:spMkLst>
            <pc:docMk/>
            <pc:sldMk cId="3250581116" sldId="483"/>
            <ac:spMk id="9064" creationId="{C4AB9381-E244-4540-AA5A-51559B3359D4}"/>
          </ac:spMkLst>
        </pc:spChg>
        <pc:spChg chg="mod">
          <ac:chgData name="Kolakowski, Artur" userId="9c34c8cc-b1df-44f6-bea5-dcf7a54ee35f" providerId="ADAL" clId="{19970B13-E101-4117-9908-6E061F982644}" dt="2022-07-14T08:45:06.343" v="3463" actId="790"/>
          <ac:spMkLst>
            <pc:docMk/>
            <pc:sldMk cId="3250581116" sldId="483"/>
            <ac:spMk id="9065" creationId="{2C1861A8-D814-4854-B0DA-BDB3EBE85717}"/>
          </ac:spMkLst>
        </pc:spChg>
        <pc:spChg chg="mod">
          <ac:chgData name="Kolakowski, Artur" userId="9c34c8cc-b1df-44f6-bea5-dcf7a54ee35f" providerId="ADAL" clId="{19970B13-E101-4117-9908-6E061F982644}" dt="2022-07-14T08:45:06.343" v="3464" actId="790"/>
          <ac:spMkLst>
            <pc:docMk/>
            <pc:sldMk cId="3250581116" sldId="483"/>
            <ac:spMk id="9066" creationId="{BACFBE73-40EB-402C-BDD4-038DFF896BF8}"/>
          </ac:spMkLst>
        </pc:spChg>
        <pc:spChg chg="mod">
          <ac:chgData name="Kolakowski, Artur" userId="9c34c8cc-b1df-44f6-bea5-dcf7a54ee35f" providerId="ADAL" clId="{19970B13-E101-4117-9908-6E061F982644}" dt="2022-07-14T08:45:06.351" v="3465" actId="790"/>
          <ac:spMkLst>
            <pc:docMk/>
            <pc:sldMk cId="3250581116" sldId="483"/>
            <ac:spMk id="9067" creationId="{038B207D-DE8F-4FA3-BDA8-70DE2E2095DB}"/>
          </ac:spMkLst>
        </pc:spChg>
        <pc:spChg chg="mod">
          <ac:chgData name="Kolakowski, Artur" userId="9c34c8cc-b1df-44f6-bea5-dcf7a54ee35f" providerId="ADAL" clId="{19970B13-E101-4117-9908-6E061F982644}" dt="2022-07-14T08:45:06.351" v="3466" actId="790"/>
          <ac:spMkLst>
            <pc:docMk/>
            <pc:sldMk cId="3250581116" sldId="483"/>
            <ac:spMk id="9068" creationId="{557ED095-9AE2-4706-B08A-3920AE135E02}"/>
          </ac:spMkLst>
        </pc:spChg>
        <pc:spChg chg="mod">
          <ac:chgData name="Kolakowski, Artur" userId="9c34c8cc-b1df-44f6-bea5-dcf7a54ee35f" providerId="ADAL" clId="{19970B13-E101-4117-9908-6E061F982644}" dt="2022-07-14T08:45:06.351" v="3467" actId="790"/>
          <ac:spMkLst>
            <pc:docMk/>
            <pc:sldMk cId="3250581116" sldId="483"/>
            <ac:spMk id="9069" creationId="{F2BCE49F-0509-4996-A034-D08D119C7A56}"/>
          </ac:spMkLst>
        </pc:spChg>
        <pc:spChg chg="mod">
          <ac:chgData name="Kolakowski, Artur" userId="9c34c8cc-b1df-44f6-bea5-dcf7a54ee35f" providerId="ADAL" clId="{19970B13-E101-4117-9908-6E061F982644}" dt="2022-07-14T08:45:06.353" v="3468" actId="790"/>
          <ac:spMkLst>
            <pc:docMk/>
            <pc:sldMk cId="3250581116" sldId="483"/>
            <ac:spMk id="9070" creationId="{B38EC2A1-7885-4381-8DC6-CC0EBD1EA624}"/>
          </ac:spMkLst>
        </pc:spChg>
        <pc:spChg chg="mod">
          <ac:chgData name="Kolakowski, Artur" userId="9c34c8cc-b1df-44f6-bea5-dcf7a54ee35f" providerId="ADAL" clId="{19970B13-E101-4117-9908-6E061F982644}" dt="2022-07-14T08:45:06.353" v="3469" actId="790"/>
          <ac:spMkLst>
            <pc:docMk/>
            <pc:sldMk cId="3250581116" sldId="483"/>
            <ac:spMk id="9071" creationId="{D8271DF9-9DDA-4E90-BFE7-65C93399AD19}"/>
          </ac:spMkLst>
        </pc:spChg>
        <pc:spChg chg="mod">
          <ac:chgData name="Kolakowski, Artur" userId="9c34c8cc-b1df-44f6-bea5-dcf7a54ee35f" providerId="ADAL" clId="{19970B13-E101-4117-9908-6E061F982644}" dt="2022-07-14T08:45:06.353" v="3470" actId="790"/>
          <ac:spMkLst>
            <pc:docMk/>
            <pc:sldMk cId="3250581116" sldId="483"/>
            <ac:spMk id="9072" creationId="{ABE25C9D-4110-431A-98D8-281AAF59CCF4}"/>
          </ac:spMkLst>
        </pc:spChg>
        <pc:spChg chg="mod">
          <ac:chgData name="Kolakowski, Artur" userId="9c34c8cc-b1df-44f6-bea5-dcf7a54ee35f" providerId="ADAL" clId="{19970B13-E101-4117-9908-6E061F982644}" dt="2022-07-14T08:45:06.353" v="3471" actId="790"/>
          <ac:spMkLst>
            <pc:docMk/>
            <pc:sldMk cId="3250581116" sldId="483"/>
            <ac:spMk id="9073" creationId="{FE6376CA-46C8-4C86-8B63-4F1A0D24EE1D}"/>
          </ac:spMkLst>
        </pc:spChg>
        <pc:spChg chg="mod">
          <ac:chgData name="Kolakowski, Artur" userId="9c34c8cc-b1df-44f6-bea5-dcf7a54ee35f" providerId="ADAL" clId="{19970B13-E101-4117-9908-6E061F982644}" dt="2022-07-14T08:45:06.353" v="3472" actId="790"/>
          <ac:spMkLst>
            <pc:docMk/>
            <pc:sldMk cId="3250581116" sldId="483"/>
            <ac:spMk id="9074" creationId="{13C1E133-4555-4F19-B12E-4A92847B0A39}"/>
          </ac:spMkLst>
        </pc:spChg>
        <pc:spChg chg="mod">
          <ac:chgData name="Kolakowski, Artur" userId="9c34c8cc-b1df-44f6-bea5-dcf7a54ee35f" providerId="ADAL" clId="{19970B13-E101-4117-9908-6E061F982644}" dt="2022-07-14T08:45:06.353" v="3473" actId="790"/>
          <ac:spMkLst>
            <pc:docMk/>
            <pc:sldMk cId="3250581116" sldId="483"/>
            <ac:spMk id="9075" creationId="{D00226E4-5304-44FF-BA67-951A7C4FA6C5}"/>
          </ac:spMkLst>
        </pc:spChg>
        <pc:spChg chg="mod">
          <ac:chgData name="Kolakowski, Artur" userId="9c34c8cc-b1df-44f6-bea5-dcf7a54ee35f" providerId="ADAL" clId="{19970B13-E101-4117-9908-6E061F982644}" dt="2022-07-14T08:45:06.353" v="3474" actId="790"/>
          <ac:spMkLst>
            <pc:docMk/>
            <pc:sldMk cId="3250581116" sldId="483"/>
            <ac:spMk id="9076" creationId="{6320DA04-B23D-4B9A-9DF4-0F677A78EE40}"/>
          </ac:spMkLst>
        </pc:spChg>
        <pc:spChg chg="mod">
          <ac:chgData name="Kolakowski, Artur" userId="9c34c8cc-b1df-44f6-bea5-dcf7a54ee35f" providerId="ADAL" clId="{19970B13-E101-4117-9908-6E061F982644}" dt="2022-07-14T08:45:06.353" v="3475" actId="790"/>
          <ac:spMkLst>
            <pc:docMk/>
            <pc:sldMk cId="3250581116" sldId="483"/>
            <ac:spMk id="9077" creationId="{99EA3D99-74DD-4F25-83C5-8FC9BF106B4A}"/>
          </ac:spMkLst>
        </pc:spChg>
        <pc:spChg chg="mod">
          <ac:chgData name="Kolakowski, Artur" userId="9c34c8cc-b1df-44f6-bea5-dcf7a54ee35f" providerId="ADAL" clId="{19970B13-E101-4117-9908-6E061F982644}" dt="2022-07-14T08:45:06.353" v="3476" actId="790"/>
          <ac:spMkLst>
            <pc:docMk/>
            <pc:sldMk cId="3250581116" sldId="483"/>
            <ac:spMk id="9078" creationId="{0920671E-A3F9-44E6-A1F2-7076A83635FE}"/>
          </ac:spMkLst>
        </pc:spChg>
        <pc:spChg chg="mod">
          <ac:chgData name="Kolakowski, Artur" userId="9c34c8cc-b1df-44f6-bea5-dcf7a54ee35f" providerId="ADAL" clId="{19970B13-E101-4117-9908-6E061F982644}" dt="2022-07-14T08:45:06.353" v="3477" actId="790"/>
          <ac:spMkLst>
            <pc:docMk/>
            <pc:sldMk cId="3250581116" sldId="483"/>
            <ac:spMk id="9079" creationId="{4C58D17F-63D9-4BB7-9B79-AFE06F58EE9F}"/>
          </ac:spMkLst>
        </pc:spChg>
        <pc:spChg chg="mod">
          <ac:chgData name="Kolakowski, Artur" userId="9c34c8cc-b1df-44f6-bea5-dcf7a54ee35f" providerId="ADAL" clId="{19970B13-E101-4117-9908-6E061F982644}" dt="2022-07-14T08:45:06.353" v="3478" actId="790"/>
          <ac:spMkLst>
            <pc:docMk/>
            <pc:sldMk cId="3250581116" sldId="483"/>
            <ac:spMk id="9080" creationId="{F05F48FA-5659-48E5-AD97-4698EF1C8FEB}"/>
          </ac:spMkLst>
        </pc:spChg>
        <pc:spChg chg="mod">
          <ac:chgData name="Kolakowski, Artur" userId="9c34c8cc-b1df-44f6-bea5-dcf7a54ee35f" providerId="ADAL" clId="{19970B13-E101-4117-9908-6E061F982644}" dt="2022-07-14T08:45:06.353" v="3479" actId="790"/>
          <ac:spMkLst>
            <pc:docMk/>
            <pc:sldMk cId="3250581116" sldId="483"/>
            <ac:spMk id="9081" creationId="{C65EC9A3-7F91-440C-B0E2-B28C671BA77F}"/>
          </ac:spMkLst>
        </pc:spChg>
        <pc:spChg chg="mod">
          <ac:chgData name="Kolakowski, Artur" userId="9c34c8cc-b1df-44f6-bea5-dcf7a54ee35f" providerId="ADAL" clId="{19970B13-E101-4117-9908-6E061F982644}" dt="2022-07-14T08:45:06.361" v="3480" actId="790"/>
          <ac:spMkLst>
            <pc:docMk/>
            <pc:sldMk cId="3250581116" sldId="483"/>
            <ac:spMk id="9082" creationId="{2F136D04-9AFD-4DDB-8AF1-D3898BEE51EF}"/>
          </ac:spMkLst>
        </pc:spChg>
        <pc:spChg chg="mod">
          <ac:chgData name="Kolakowski, Artur" userId="9c34c8cc-b1df-44f6-bea5-dcf7a54ee35f" providerId="ADAL" clId="{19970B13-E101-4117-9908-6E061F982644}" dt="2022-07-14T08:45:06.361" v="3481" actId="790"/>
          <ac:spMkLst>
            <pc:docMk/>
            <pc:sldMk cId="3250581116" sldId="483"/>
            <ac:spMk id="9083" creationId="{05F28417-CC04-4DA7-8D57-BB836D65EE52}"/>
          </ac:spMkLst>
        </pc:spChg>
        <pc:spChg chg="mod">
          <ac:chgData name="Kolakowski, Artur" userId="9c34c8cc-b1df-44f6-bea5-dcf7a54ee35f" providerId="ADAL" clId="{19970B13-E101-4117-9908-6E061F982644}" dt="2022-07-14T08:45:06.361" v="3482" actId="790"/>
          <ac:spMkLst>
            <pc:docMk/>
            <pc:sldMk cId="3250581116" sldId="483"/>
            <ac:spMk id="9084" creationId="{99EE1594-0CF0-43B2-AFF4-309007A9F814}"/>
          </ac:spMkLst>
        </pc:spChg>
        <pc:spChg chg="mod">
          <ac:chgData name="Kolakowski, Artur" userId="9c34c8cc-b1df-44f6-bea5-dcf7a54ee35f" providerId="ADAL" clId="{19970B13-E101-4117-9908-6E061F982644}" dt="2022-07-14T08:45:06.363" v="3483" actId="790"/>
          <ac:spMkLst>
            <pc:docMk/>
            <pc:sldMk cId="3250581116" sldId="483"/>
            <ac:spMk id="9085" creationId="{5AE56494-AD46-42DF-A19A-33BAA3C9F37C}"/>
          </ac:spMkLst>
        </pc:spChg>
        <pc:spChg chg="mod">
          <ac:chgData name="Kolakowski, Artur" userId="9c34c8cc-b1df-44f6-bea5-dcf7a54ee35f" providerId="ADAL" clId="{19970B13-E101-4117-9908-6E061F982644}" dt="2022-07-14T08:45:06.363" v="3484" actId="790"/>
          <ac:spMkLst>
            <pc:docMk/>
            <pc:sldMk cId="3250581116" sldId="483"/>
            <ac:spMk id="9086" creationId="{C6500A50-B2C4-4052-B5BE-634C2ED48AA4}"/>
          </ac:spMkLst>
        </pc:spChg>
        <pc:spChg chg="mod">
          <ac:chgData name="Kolakowski, Artur" userId="9c34c8cc-b1df-44f6-bea5-dcf7a54ee35f" providerId="ADAL" clId="{19970B13-E101-4117-9908-6E061F982644}" dt="2022-07-14T08:45:06.363" v="3485" actId="790"/>
          <ac:spMkLst>
            <pc:docMk/>
            <pc:sldMk cId="3250581116" sldId="483"/>
            <ac:spMk id="9087" creationId="{AC494B7C-EB39-432C-8A12-6CB7AE6DF40F}"/>
          </ac:spMkLst>
        </pc:spChg>
        <pc:spChg chg="mod">
          <ac:chgData name="Kolakowski, Artur" userId="9c34c8cc-b1df-44f6-bea5-dcf7a54ee35f" providerId="ADAL" clId="{19970B13-E101-4117-9908-6E061F982644}" dt="2022-07-14T08:45:06.363" v="3486" actId="790"/>
          <ac:spMkLst>
            <pc:docMk/>
            <pc:sldMk cId="3250581116" sldId="483"/>
            <ac:spMk id="9088" creationId="{CB6F98A4-D914-4B6A-85F9-154A2DE6D9D8}"/>
          </ac:spMkLst>
        </pc:spChg>
        <pc:spChg chg="mod">
          <ac:chgData name="Kolakowski, Artur" userId="9c34c8cc-b1df-44f6-bea5-dcf7a54ee35f" providerId="ADAL" clId="{19970B13-E101-4117-9908-6E061F982644}" dt="2022-07-14T08:45:06.363" v="3487" actId="790"/>
          <ac:spMkLst>
            <pc:docMk/>
            <pc:sldMk cId="3250581116" sldId="483"/>
            <ac:spMk id="9089" creationId="{36280263-8F10-479A-95D4-2C824CC2F3ED}"/>
          </ac:spMkLst>
        </pc:spChg>
        <pc:spChg chg="mod">
          <ac:chgData name="Kolakowski, Artur" userId="9c34c8cc-b1df-44f6-bea5-dcf7a54ee35f" providerId="ADAL" clId="{19970B13-E101-4117-9908-6E061F982644}" dt="2022-07-14T08:45:06.363" v="3488" actId="790"/>
          <ac:spMkLst>
            <pc:docMk/>
            <pc:sldMk cId="3250581116" sldId="483"/>
            <ac:spMk id="9090" creationId="{92DF813E-DCFA-47C3-B0FD-01EEB7F08CFA}"/>
          </ac:spMkLst>
        </pc:spChg>
        <pc:spChg chg="mod">
          <ac:chgData name="Kolakowski, Artur" userId="9c34c8cc-b1df-44f6-bea5-dcf7a54ee35f" providerId="ADAL" clId="{19970B13-E101-4117-9908-6E061F982644}" dt="2022-07-14T08:45:06.363" v="3489" actId="790"/>
          <ac:spMkLst>
            <pc:docMk/>
            <pc:sldMk cId="3250581116" sldId="483"/>
            <ac:spMk id="9091" creationId="{8BA76DFF-8C68-46A3-BE94-D38E2A86A268}"/>
          </ac:spMkLst>
        </pc:spChg>
        <pc:spChg chg="mod">
          <ac:chgData name="Kolakowski, Artur" userId="9c34c8cc-b1df-44f6-bea5-dcf7a54ee35f" providerId="ADAL" clId="{19970B13-E101-4117-9908-6E061F982644}" dt="2022-07-14T08:45:06.363" v="3490" actId="790"/>
          <ac:spMkLst>
            <pc:docMk/>
            <pc:sldMk cId="3250581116" sldId="483"/>
            <ac:spMk id="9092" creationId="{9A3DF0A3-D678-4F84-8405-102DA759A9D8}"/>
          </ac:spMkLst>
        </pc:spChg>
        <pc:spChg chg="mod">
          <ac:chgData name="Kolakowski, Artur" userId="9c34c8cc-b1df-44f6-bea5-dcf7a54ee35f" providerId="ADAL" clId="{19970B13-E101-4117-9908-6E061F982644}" dt="2022-07-14T08:45:06.363" v="3491" actId="790"/>
          <ac:spMkLst>
            <pc:docMk/>
            <pc:sldMk cId="3250581116" sldId="483"/>
            <ac:spMk id="9093" creationId="{47CE57A3-EDFF-4EEA-A8E3-EBC5DB2DDAD3}"/>
          </ac:spMkLst>
        </pc:spChg>
        <pc:spChg chg="mod">
          <ac:chgData name="Kolakowski, Artur" userId="9c34c8cc-b1df-44f6-bea5-dcf7a54ee35f" providerId="ADAL" clId="{19970B13-E101-4117-9908-6E061F982644}" dt="2022-07-14T08:45:06.363" v="3492" actId="790"/>
          <ac:spMkLst>
            <pc:docMk/>
            <pc:sldMk cId="3250581116" sldId="483"/>
            <ac:spMk id="9094" creationId="{1ACA1ADD-2B67-418F-BBEB-750EB555CB4B}"/>
          </ac:spMkLst>
        </pc:spChg>
        <pc:spChg chg="mod">
          <ac:chgData name="Kolakowski, Artur" userId="9c34c8cc-b1df-44f6-bea5-dcf7a54ee35f" providerId="ADAL" clId="{19970B13-E101-4117-9908-6E061F982644}" dt="2022-07-14T08:45:06.363" v="3493" actId="790"/>
          <ac:spMkLst>
            <pc:docMk/>
            <pc:sldMk cId="3250581116" sldId="483"/>
            <ac:spMk id="9095" creationId="{A27709CC-5AD6-420C-91DD-E0A55ACF0CA5}"/>
          </ac:spMkLst>
        </pc:spChg>
        <pc:spChg chg="mod">
          <ac:chgData name="Kolakowski, Artur" userId="9c34c8cc-b1df-44f6-bea5-dcf7a54ee35f" providerId="ADAL" clId="{19970B13-E101-4117-9908-6E061F982644}" dt="2022-07-14T08:45:06.363" v="3494" actId="790"/>
          <ac:spMkLst>
            <pc:docMk/>
            <pc:sldMk cId="3250581116" sldId="483"/>
            <ac:spMk id="9096" creationId="{61BC775A-7843-43E1-BA66-7D45CB03FDD3}"/>
          </ac:spMkLst>
        </pc:spChg>
        <pc:spChg chg="mod">
          <ac:chgData name="Kolakowski, Artur" userId="9c34c8cc-b1df-44f6-bea5-dcf7a54ee35f" providerId="ADAL" clId="{19970B13-E101-4117-9908-6E061F982644}" dt="2022-07-14T08:45:06.363" v="3495" actId="790"/>
          <ac:spMkLst>
            <pc:docMk/>
            <pc:sldMk cId="3250581116" sldId="483"/>
            <ac:spMk id="9097" creationId="{5301723B-183F-411E-B10F-86D125246E4F}"/>
          </ac:spMkLst>
        </pc:spChg>
        <pc:spChg chg="mod">
          <ac:chgData name="Kolakowski, Artur" userId="9c34c8cc-b1df-44f6-bea5-dcf7a54ee35f" providerId="ADAL" clId="{19970B13-E101-4117-9908-6E061F982644}" dt="2022-07-14T08:45:06.371" v="3496" actId="790"/>
          <ac:spMkLst>
            <pc:docMk/>
            <pc:sldMk cId="3250581116" sldId="483"/>
            <ac:spMk id="9098" creationId="{09D7B120-7C38-4E41-B735-0A836C55A7C3}"/>
          </ac:spMkLst>
        </pc:spChg>
        <pc:spChg chg="mod">
          <ac:chgData name="Kolakowski, Artur" userId="9c34c8cc-b1df-44f6-bea5-dcf7a54ee35f" providerId="ADAL" clId="{19970B13-E101-4117-9908-6E061F982644}" dt="2022-07-14T08:45:06.371" v="3497" actId="790"/>
          <ac:spMkLst>
            <pc:docMk/>
            <pc:sldMk cId="3250581116" sldId="483"/>
            <ac:spMk id="9099" creationId="{19063857-F821-473E-BCA0-ACC5C4F5523D}"/>
          </ac:spMkLst>
        </pc:spChg>
        <pc:spChg chg="mod">
          <ac:chgData name="Kolakowski, Artur" userId="9c34c8cc-b1df-44f6-bea5-dcf7a54ee35f" providerId="ADAL" clId="{19970B13-E101-4117-9908-6E061F982644}" dt="2022-07-14T08:45:06.371" v="3498" actId="790"/>
          <ac:spMkLst>
            <pc:docMk/>
            <pc:sldMk cId="3250581116" sldId="483"/>
            <ac:spMk id="9100" creationId="{668D2D7C-67AE-4EC7-8D59-0C183FF9EE36}"/>
          </ac:spMkLst>
        </pc:spChg>
        <pc:spChg chg="mod">
          <ac:chgData name="Kolakowski, Artur" userId="9c34c8cc-b1df-44f6-bea5-dcf7a54ee35f" providerId="ADAL" clId="{19970B13-E101-4117-9908-6E061F982644}" dt="2022-07-14T08:45:06.373" v="3499" actId="790"/>
          <ac:spMkLst>
            <pc:docMk/>
            <pc:sldMk cId="3250581116" sldId="483"/>
            <ac:spMk id="9101" creationId="{5538B7CA-FDE5-42E8-BDE7-1BF3E162370B}"/>
          </ac:spMkLst>
        </pc:spChg>
        <pc:spChg chg="mod">
          <ac:chgData name="Kolakowski, Artur" userId="9c34c8cc-b1df-44f6-bea5-dcf7a54ee35f" providerId="ADAL" clId="{19970B13-E101-4117-9908-6E061F982644}" dt="2022-07-14T08:45:06.373" v="3500" actId="790"/>
          <ac:spMkLst>
            <pc:docMk/>
            <pc:sldMk cId="3250581116" sldId="483"/>
            <ac:spMk id="9102" creationId="{8FE3E423-24D9-4223-8B65-8CFC6D6D212D}"/>
          </ac:spMkLst>
        </pc:spChg>
        <pc:spChg chg="mod">
          <ac:chgData name="Kolakowski, Artur" userId="9c34c8cc-b1df-44f6-bea5-dcf7a54ee35f" providerId="ADAL" clId="{19970B13-E101-4117-9908-6E061F982644}" dt="2022-07-14T08:45:06.373" v="3501" actId="790"/>
          <ac:spMkLst>
            <pc:docMk/>
            <pc:sldMk cId="3250581116" sldId="483"/>
            <ac:spMk id="9103" creationId="{380CE28A-5E6B-4C5D-8DC6-E066C6EED2DA}"/>
          </ac:spMkLst>
        </pc:spChg>
        <pc:spChg chg="mod">
          <ac:chgData name="Kolakowski, Artur" userId="9c34c8cc-b1df-44f6-bea5-dcf7a54ee35f" providerId="ADAL" clId="{19970B13-E101-4117-9908-6E061F982644}" dt="2022-07-14T08:45:06.373" v="3502" actId="790"/>
          <ac:spMkLst>
            <pc:docMk/>
            <pc:sldMk cId="3250581116" sldId="483"/>
            <ac:spMk id="9104" creationId="{F4EB2836-B3DE-43C6-B8D3-8B7259CB9BB8}"/>
          </ac:spMkLst>
        </pc:spChg>
        <pc:spChg chg="mod">
          <ac:chgData name="Kolakowski, Artur" userId="9c34c8cc-b1df-44f6-bea5-dcf7a54ee35f" providerId="ADAL" clId="{19970B13-E101-4117-9908-6E061F982644}" dt="2022-07-14T08:45:06.373" v="3503" actId="790"/>
          <ac:spMkLst>
            <pc:docMk/>
            <pc:sldMk cId="3250581116" sldId="483"/>
            <ac:spMk id="9105" creationId="{140BDFB4-616E-4C98-931C-3353F062A6E1}"/>
          </ac:spMkLst>
        </pc:spChg>
        <pc:spChg chg="mod">
          <ac:chgData name="Kolakowski, Artur" userId="9c34c8cc-b1df-44f6-bea5-dcf7a54ee35f" providerId="ADAL" clId="{19970B13-E101-4117-9908-6E061F982644}" dt="2022-07-14T08:45:06.373" v="3504" actId="790"/>
          <ac:spMkLst>
            <pc:docMk/>
            <pc:sldMk cId="3250581116" sldId="483"/>
            <ac:spMk id="9106" creationId="{17D848DB-729F-4973-81F1-E6C6F640E8EA}"/>
          </ac:spMkLst>
        </pc:spChg>
        <pc:spChg chg="mod">
          <ac:chgData name="Kolakowski, Artur" userId="9c34c8cc-b1df-44f6-bea5-dcf7a54ee35f" providerId="ADAL" clId="{19970B13-E101-4117-9908-6E061F982644}" dt="2022-07-14T08:45:06.373" v="3505" actId="790"/>
          <ac:spMkLst>
            <pc:docMk/>
            <pc:sldMk cId="3250581116" sldId="483"/>
            <ac:spMk id="9107" creationId="{E1271FC2-48CA-4A43-B23C-31AB14EED239}"/>
          </ac:spMkLst>
        </pc:spChg>
        <pc:spChg chg="mod">
          <ac:chgData name="Kolakowski, Artur" userId="9c34c8cc-b1df-44f6-bea5-dcf7a54ee35f" providerId="ADAL" clId="{19970B13-E101-4117-9908-6E061F982644}" dt="2022-07-14T08:45:06.373" v="3506" actId="790"/>
          <ac:spMkLst>
            <pc:docMk/>
            <pc:sldMk cId="3250581116" sldId="483"/>
            <ac:spMk id="9108" creationId="{F319341C-E065-4CDC-AB73-97174FFD35B0}"/>
          </ac:spMkLst>
        </pc:spChg>
        <pc:spChg chg="mod">
          <ac:chgData name="Kolakowski, Artur" userId="9c34c8cc-b1df-44f6-bea5-dcf7a54ee35f" providerId="ADAL" clId="{19970B13-E101-4117-9908-6E061F982644}" dt="2022-07-14T08:45:06.373" v="3507" actId="790"/>
          <ac:spMkLst>
            <pc:docMk/>
            <pc:sldMk cId="3250581116" sldId="483"/>
            <ac:spMk id="9109" creationId="{2B8F4828-5984-4B0C-8532-7A78A608623B}"/>
          </ac:spMkLst>
        </pc:spChg>
        <pc:spChg chg="mod">
          <ac:chgData name="Kolakowski, Artur" userId="9c34c8cc-b1df-44f6-bea5-dcf7a54ee35f" providerId="ADAL" clId="{19970B13-E101-4117-9908-6E061F982644}" dt="2022-07-14T08:45:06.373" v="3508" actId="790"/>
          <ac:spMkLst>
            <pc:docMk/>
            <pc:sldMk cId="3250581116" sldId="483"/>
            <ac:spMk id="9110" creationId="{3100B370-E532-437A-A5EE-F0E25780850D}"/>
          </ac:spMkLst>
        </pc:spChg>
        <pc:spChg chg="mod">
          <ac:chgData name="Kolakowski, Artur" userId="9c34c8cc-b1df-44f6-bea5-dcf7a54ee35f" providerId="ADAL" clId="{19970B13-E101-4117-9908-6E061F982644}" dt="2022-07-14T08:45:06.373" v="3509" actId="790"/>
          <ac:spMkLst>
            <pc:docMk/>
            <pc:sldMk cId="3250581116" sldId="483"/>
            <ac:spMk id="9111" creationId="{8FC26170-37B2-4448-B06E-FC4A40561C48}"/>
          </ac:spMkLst>
        </pc:spChg>
        <pc:spChg chg="mod">
          <ac:chgData name="Kolakowski, Artur" userId="9c34c8cc-b1df-44f6-bea5-dcf7a54ee35f" providerId="ADAL" clId="{19970B13-E101-4117-9908-6E061F982644}" dt="2022-07-14T08:45:06.373" v="3510" actId="790"/>
          <ac:spMkLst>
            <pc:docMk/>
            <pc:sldMk cId="3250581116" sldId="483"/>
            <ac:spMk id="9112" creationId="{BD1D6F84-9D2C-4A7F-A8F8-95F9EAD6CB63}"/>
          </ac:spMkLst>
        </pc:spChg>
        <pc:spChg chg="mod">
          <ac:chgData name="Kolakowski, Artur" userId="9c34c8cc-b1df-44f6-bea5-dcf7a54ee35f" providerId="ADAL" clId="{19970B13-E101-4117-9908-6E061F982644}" dt="2022-07-14T08:45:06.373" v="3511" actId="790"/>
          <ac:spMkLst>
            <pc:docMk/>
            <pc:sldMk cId="3250581116" sldId="483"/>
            <ac:spMk id="9113" creationId="{56028D98-F757-4CFF-8240-414E8F2FA261}"/>
          </ac:spMkLst>
        </pc:spChg>
        <pc:spChg chg="mod">
          <ac:chgData name="Kolakowski, Artur" userId="9c34c8cc-b1df-44f6-bea5-dcf7a54ee35f" providerId="ADAL" clId="{19970B13-E101-4117-9908-6E061F982644}" dt="2022-07-14T08:45:06.381" v="3512" actId="790"/>
          <ac:spMkLst>
            <pc:docMk/>
            <pc:sldMk cId="3250581116" sldId="483"/>
            <ac:spMk id="9114" creationId="{B3DC432C-FA01-4596-BCDD-D77CCEA36B28}"/>
          </ac:spMkLst>
        </pc:spChg>
        <pc:spChg chg="mod">
          <ac:chgData name="Kolakowski, Artur" userId="9c34c8cc-b1df-44f6-bea5-dcf7a54ee35f" providerId="ADAL" clId="{19970B13-E101-4117-9908-6E061F982644}" dt="2022-07-14T08:45:06.381" v="3513" actId="790"/>
          <ac:spMkLst>
            <pc:docMk/>
            <pc:sldMk cId="3250581116" sldId="483"/>
            <ac:spMk id="9115" creationId="{E14AB193-4F39-4434-AEB5-DEFF8D51243B}"/>
          </ac:spMkLst>
        </pc:spChg>
        <pc:spChg chg="mod">
          <ac:chgData name="Kolakowski, Artur" userId="9c34c8cc-b1df-44f6-bea5-dcf7a54ee35f" providerId="ADAL" clId="{19970B13-E101-4117-9908-6E061F982644}" dt="2022-07-14T08:45:06.381" v="3514" actId="790"/>
          <ac:spMkLst>
            <pc:docMk/>
            <pc:sldMk cId="3250581116" sldId="483"/>
            <ac:spMk id="9116" creationId="{8C46E431-25B3-4280-BF81-2B8F3DA3B42D}"/>
          </ac:spMkLst>
        </pc:spChg>
        <pc:spChg chg="mod">
          <ac:chgData name="Kolakowski, Artur" userId="9c34c8cc-b1df-44f6-bea5-dcf7a54ee35f" providerId="ADAL" clId="{19970B13-E101-4117-9908-6E061F982644}" dt="2022-07-14T08:45:06.383" v="3515" actId="790"/>
          <ac:spMkLst>
            <pc:docMk/>
            <pc:sldMk cId="3250581116" sldId="483"/>
            <ac:spMk id="9117" creationId="{5A3462D7-83E9-454D-9A6A-75E5C3FCC5CC}"/>
          </ac:spMkLst>
        </pc:spChg>
        <pc:spChg chg="mod">
          <ac:chgData name="Kolakowski, Artur" userId="9c34c8cc-b1df-44f6-bea5-dcf7a54ee35f" providerId="ADAL" clId="{19970B13-E101-4117-9908-6E061F982644}" dt="2022-07-14T08:45:06.383" v="3516" actId="790"/>
          <ac:spMkLst>
            <pc:docMk/>
            <pc:sldMk cId="3250581116" sldId="483"/>
            <ac:spMk id="9118" creationId="{1DDD8909-1EDA-4902-8FA9-78E2345F5C59}"/>
          </ac:spMkLst>
        </pc:spChg>
        <pc:spChg chg="mod">
          <ac:chgData name="Kolakowski, Artur" userId="9c34c8cc-b1df-44f6-bea5-dcf7a54ee35f" providerId="ADAL" clId="{19970B13-E101-4117-9908-6E061F982644}" dt="2022-07-14T08:45:06.383" v="3517" actId="790"/>
          <ac:spMkLst>
            <pc:docMk/>
            <pc:sldMk cId="3250581116" sldId="483"/>
            <ac:spMk id="9119" creationId="{6F6C1FC7-3F5C-446D-A431-C7C54762A53F}"/>
          </ac:spMkLst>
        </pc:spChg>
        <pc:spChg chg="mod">
          <ac:chgData name="Kolakowski, Artur" userId="9c34c8cc-b1df-44f6-bea5-dcf7a54ee35f" providerId="ADAL" clId="{19970B13-E101-4117-9908-6E061F982644}" dt="2022-07-14T08:45:06.383" v="3518" actId="790"/>
          <ac:spMkLst>
            <pc:docMk/>
            <pc:sldMk cId="3250581116" sldId="483"/>
            <ac:spMk id="9120" creationId="{55ACDAC9-C59B-4598-9287-D481260671D1}"/>
          </ac:spMkLst>
        </pc:spChg>
        <pc:spChg chg="mod">
          <ac:chgData name="Kolakowski, Artur" userId="9c34c8cc-b1df-44f6-bea5-dcf7a54ee35f" providerId="ADAL" clId="{19970B13-E101-4117-9908-6E061F982644}" dt="2022-07-14T08:45:06.383" v="3519" actId="790"/>
          <ac:spMkLst>
            <pc:docMk/>
            <pc:sldMk cId="3250581116" sldId="483"/>
            <ac:spMk id="9121" creationId="{93734153-987F-4177-8F31-790377F01BCC}"/>
          </ac:spMkLst>
        </pc:spChg>
        <pc:spChg chg="mod">
          <ac:chgData name="Kolakowski, Artur" userId="9c34c8cc-b1df-44f6-bea5-dcf7a54ee35f" providerId="ADAL" clId="{19970B13-E101-4117-9908-6E061F982644}" dt="2022-07-14T08:45:06.383" v="3520" actId="790"/>
          <ac:spMkLst>
            <pc:docMk/>
            <pc:sldMk cId="3250581116" sldId="483"/>
            <ac:spMk id="9122" creationId="{D8D4B301-4D22-4A66-9949-5DB311415EB0}"/>
          </ac:spMkLst>
        </pc:spChg>
        <pc:spChg chg="mod">
          <ac:chgData name="Kolakowski, Artur" userId="9c34c8cc-b1df-44f6-bea5-dcf7a54ee35f" providerId="ADAL" clId="{19970B13-E101-4117-9908-6E061F982644}" dt="2022-07-14T08:45:06.383" v="3521" actId="790"/>
          <ac:spMkLst>
            <pc:docMk/>
            <pc:sldMk cId="3250581116" sldId="483"/>
            <ac:spMk id="9123" creationId="{AE6C4B04-50BD-405F-A82E-7552846D6A9A}"/>
          </ac:spMkLst>
        </pc:spChg>
        <pc:spChg chg="mod">
          <ac:chgData name="Kolakowski, Artur" userId="9c34c8cc-b1df-44f6-bea5-dcf7a54ee35f" providerId="ADAL" clId="{19970B13-E101-4117-9908-6E061F982644}" dt="2022-07-14T08:45:06.383" v="3522" actId="790"/>
          <ac:spMkLst>
            <pc:docMk/>
            <pc:sldMk cId="3250581116" sldId="483"/>
            <ac:spMk id="9124" creationId="{3DECCFFB-CD9B-4F9B-B852-797D2AED784D}"/>
          </ac:spMkLst>
        </pc:spChg>
        <pc:spChg chg="mod">
          <ac:chgData name="Kolakowski, Artur" userId="9c34c8cc-b1df-44f6-bea5-dcf7a54ee35f" providerId="ADAL" clId="{19970B13-E101-4117-9908-6E061F982644}" dt="2022-07-14T08:45:06.383" v="3523" actId="790"/>
          <ac:spMkLst>
            <pc:docMk/>
            <pc:sldMk cId="3250581116" sldId="483"/>
            <ac:spMk id="9125" creationId="{782E22BE-4F83-4F02-839C-4085EA879808}"/>
          </ac:spMkLst>
        </pc:spChg>
        <pc:spChg chg="mod">
          <ac:chgData name="Kolakowski, Artur" userId="9c34c8cc-b1df-44f6-bea5-dcf7a54ee35f" providerId="ADAL" clId="{19970B13-E101-4117-9908-6E061F982644}" dt="2022-07-14T08:45:06.383" v="3524" actId="790"/>
          <ac:spMkLst>
            <pc:docMk/>
            <pc:sldMk cId="3250581116" sldId="483"/>
            <ac:spMk id="9126" creationId="{17AE1DC8-23C1-4183-94BA-DF6328C4C39C}"/>
          </ac:spMkLst>
        </pc:spChg>
        <pc:spChg chg="mod">
          <ac:chgData name="Kolakowski, Artur" userId="9c34c8cc-b1df-44f6-bea5-dcf7a54ee35f" providerId="ADAL" clId="{19970B13-E101-4117-9908-6E061F982644}" dt="2022-07-14T08:45:06.383" v="3525" actId="790"/>
          <ac:spMkLst>
            <pc:docMk/>
            <pc:sldMk cId="3250581116" sldId="483"/>
            <ac:spMk id="9127" creationId="{25A2EBF3-6E19-4602-AC32-F2D04EAAEE05}"/>
          </ac:spMkLst>
        </pc:spChg>
        <pc:spChg chg="mod">
          <ac:chgData name="Kolakowski, Artur" userId="9c34c8cc-b1df-44f6-bea5-dcf7a54ee35f" providerId="ADAL" clId="{19970B13-E101-4117-9908-6E061F982644}" dt="2022-07-14T08:45:06.383" v="3526" actId="790"/>
          <ac:spMkLst>
            <pc:docMk/>
            <pc:sldMk cId="3250581116" sldId="483"/>
            <ac:spMk id="9128" creationId="{FE1DD329-9C35-40A1-AE69-BC23E97F02C9}"/>
          </ac:spMkLst>
        </pc:spChg>
        <pc:spChg chg="mod">
          <ac:chgData name="Kolakowski, Artur" userId="9c34c8cc-b1df-44f6-bea5-dcf7a54ee35f" providerId="ADAL" clId="{19970B13-E101-4117-9908-6E061F982644}" dt="2022-07-14T08:45:06.383" v="3527" actId="790"/>
          <ac:spMkLst>
            <pc:docMk/>
            <pc:sldMk cId="3250581116" sldId="483"/>
            <ac:spMk id="9129" creationId="{631E6B86-2481-4A8E-B405-8AD3CA09D3DB}"/>
          </ac:spMkLst>
        </pc:spChg>
        <pc:spChg chg="mod">
          <ac:chgData name="Kolakowski, Artur" userId="9c34c8cc-b1df-44f6-bea5-dcf7a54ee35f" providerId="ADAL" clId="{19970B13-E101-4117-9908-6E061F982644}" dt="2022-07-14T08:45:06.391" v="3528" actId="790"/>
          <ac:spMkLst>
            <pc:docMk/>
            <pc:sldMk cId="3250581116" sldId="483"/>
            <ac:spMk id="9130" creationId="{D1823C76-79FC-4026-B230-709F43C2E602}"/>
          </ac:spMkLst>
        </pc:spChg>
        <pc:spChg chg="mod">
          <ac:chgData name="Kolakowski, Artur" userId="9c34c8cc-b1df-44f6-bea5-dcf7a54ee35f" providerId="ADAL" clId="{19970B13-E101-4117-9908-6E061F982644}" dt="2022-07-14T08:45:06.391" v="3529" actId="790"/>
          <ac:spMkLst>
            <pc:docMk/>
            <pc:sldMk cId="3250581116" sldId="483"/>
            <ac:spMk id="9131" creationId="{5E7FA3BB-E87A-493C-9D71-F8682899004E}"/>
          </ac:spMkLst>
        </pc:spChg>
        <pc:spChg chg="mod">
          <ac:chgData name="Kolakowski, Artur" userId="9c34c8cc-b1df-44f6-bea5-dcf7a54ee35f" providerId="ADAL" clId="{19970B13-E101-4117-9908-6E061F982644}" dt="2022-07-14T08:45:06.394" v="3530" actId="790"/>
          <ac:spMkLst>
            <pc:docMk/>
            <pc:sldMk cId="3250581116" sldId="483"/>
            <ac:spMk id="9132" creationId="{E83CB72C-DDBD-4640-8668-B2AFCAC5CD37}"/>
          </ac:spMkLst>
        </pc:spChg>
        <pc:spChg chg="mod">
          <ac:chgData name="Kolakowski, Artur" userId="9c34c8cc-b1df-44f6-bea5-dcf7a54ee35f" providerId="ADAL" clId="{19970B13-E101-4117-9908-6E061F982644}" dt="2022-07-14T08:45:06.394" v="3531" actId="790"/>
          <ac:spMkLst>
            <pc:docMk/>
            <pc:sldMk cId="3250581116" sldId="483"/>
            <ac:spMk id="9133" creationId="{4327D84E-73EE-4374-B20B-EB46169660C3}"/>
          </ac:spMkLst>
        </pc:spChg>
        <pc:spChg chg="mod">
          <ac:chgData name="Kolakowski, Artur" userId="9c34c8cc-b1df-44f6-bea5-dcf7a54ee35f" providerId="ADAL" clId="{19970B13-E101-4117-9908-6E061F982644}" dt="2022-07-14T08:45:06.394" v="3532" actId="790"/>
          <ac:spMkLst>
            <pc:docMk/>
            <pc:sldMk cId="3250581116" sldId="483"/>
            <ac:spMk id="9134" creationId="{B80517F9-3065-447B-B6E8-C6A4B2B79328}"/>
          </ac:spMkLst>
        </pc:spChg>
        <pc:spChg chg="mod">
          <ac:chgData name="Kolakowski, Artur" userId="9c34c8cc-b1df-44f6-bea5-dcf7a54ee35f" providerId="ADAL" clId="{19970B13-E101-4117-9908-6E061F982644}" dt="2022-07-14T08:45:06.394" v="3533" actId="790"/>
          <ac:spMkLst>
            <pc:docMk/>
            <pc:sldMk cId="3250581116" sldId="483"/>
            <ac:spMk id="9135" creationId="{D4AAFF09-EDD0-4813-ACFF-2B98EBC300B6}"/>
          </ac:spMkLst>
        </pc:spChg>
        <pc:spChg chg="mod">
          <ac:chgData name="Kolakowski, Artur" userId="9c34c8cc-b1df-44f6-bea5-dcf7a54ee35f" providerId="ADAL" clId="{19970B13-E101-4117-9908-6E061F982644}" dt="2022-07-14T08:45:06.394" v="3534" actId="790"/>
          <ac:spMkLst>
            <pc:docMk/>
            <pc:sldMk cId="3250581116" sldId="483"/>
            <ac:spMk id="9136" creationId="{ADE832BF-1C27-4C03-85A0-44510D1E9A1C}"/>
          </ac:spMkLst>
        </pc:spChg>
        <pc:spChg chg="mod">
          <ac:chgData name="Kolakowski, Artur" userId="9c34c8cc-b1df-44f6-bea5-dcf7a54ee35f" providerId="ADAL" clId="{19970B13-E101-4117-9908-6E061F982644}" dt="2022-07-14T08:45:06.394" v="3535" actId="790"/>
          <ac:spMkLst>
            <pc:docMk/>
            <pc:sldMk cId="3250581116" sldId="483"/>
            <ac:spMk id="9137" creationId="{722C78F7-FC97-4024-BF2C-F5FF5F8EC17E}"/>
          </ac:spMkLst>
        </pc:spChg>
        <pc:spChg chg="mod">
          <ac:chgData name="Kolakowski, Artur" userId="9c34c8cc-b1df-44f6-bea5-dcf7a54ee35f" providerId="ADAL" clId="{19970B13-E101-4117-9908-6E061F982644}" dt="2022-07-14T08:45:06.394" v="3536" actId="790"/>
          <ac:spMkLst>
            <pc:docMk/>
            <pc:sldMk cId="3250581116" sldId="483"/>
            <ac:spMk id="9138" creationId="{474D195E-DFB5-4DA2-8291-D8099816A710}"/>
          </ac:spMkLst>
        </pc:spChg>
        <pc:spChg chg="mod">
          <ac:chgData name="Kolakowski, Artur" userId="9c34c8cc-b1df-44f6-bea5-dcf7a54ee35f" providerId="ADAL" clId="{19970B13-E101-4117-9908-6E061F982644}" dt="2022-07-14T08:45:06.394" v="3537" actId="790"/>
          <ac:spMkLst>
            <pc:docMk/>
            <pc:sldMk cId="3250581116" sldId="483"/>
            <ac:spMk id="9139" creationId="{1E455ABC-A886-42B0-84B2-CC1591A62783}"/>
          </ac:spMkLst>
        </pc:spChg>
        <pc:spChg chg="mod">
          <ac:chgData name="Kolakowski, Artur" userId="9c34c8cc-b1df-44f6-bea5-dcf7a54ee35f" providerId="ADAL" clId="{19970B13-E101-4117-9908-6E061F982644}" dt="2022-07-14T08:45:06.394" v="3538" actId="790"/>
          <ac:spMkLst>
            <pc:docMk/>
            <pc:sldMk cId="3250581116" sldId="483"/>
            <ac:spMk id="9140" creationId="{065B773F-FD08-4D8C-A7CA-AF235F213AF6}"/>
          </ac:spMkLst>
        </pc:spChg>
        <pc:spChg chg="mod">
          <ac:chgData name="Kolakowski, Artur" userId="9c34c8cc-b1df-44f6-bea5-dcf7a54ee35f" providerId="ADAL" clId="{19970B13-E101-4117-9908-6E061F982644}" dt="2022-07-14T08:45:06.394" v="3539" actId="790"/>
          <ac:spMkLst>
            <pc:docMk/>
            <pc:sldMk cId="3250581116" sldId="483"/>
            <ac:spMk id="9141" creationId="{24E06C2B-ECD5-44BB-A25F-EA9984133C56}"/>
          </ac:spMkLst>
        </pc:spChg>
        <pc:spChg chg="mod">
          <ac:chgData name="Kolakowski, Artur" userId="9c34c8cc-b1df-44f6-bea5-dcf7a54ee35f" providerId="ADAL" clId="{19970B13-E101-4117-9908-6E061F982644}" dt="2022-07-14T08:45:06.394" v="3540" actId="790"/>
          <ac:spMkLst>
            <pc:docMk/>
            <pc:sldMk cId="3250581116" sldId="483"/>
            <ac:spMk id="9142" creationId="{64A8A6E2-7B25-447A-B149-8D37CA0C54FE}"/>
          </ac:spMkLst>
        </pc:spChg>
        <pc:spChg chg="mod">
          <ac:chgData name="Kolakowski, Artur" userId="9c34c8cc-b1df-44f6-bea5-dcf7a54ee35f" providerId="ADAL" clId="{19970B13-E101-4117-9908-6E061F982644}" dt="2022-07-14T08:45:06.394" v="3541" actId="790"/>
          <ac:spMkLst>
            <pc:docMk/>
            <pc:sldMk cId="3250581116" sldId="483"/>
            <ac:spMk id="9143" creationId="{BAEF1C2F-8147-4E8B-BDD2-A09A95188CAA}"/>
          </ac:spMkLst>
        </pc:spChg>
        <pc:spChg chg="mod">
          <ac:chgData name="Kolakowski, Artur" userId="9c34c8cc-b1df-44f6-bea5-dcf7a54ee35f" providerId="ADAL" clId="{19970B13-E101-4117-9908-6E061F982644}" dt="2022-07-14T08:45:06.394" v="3542" actId="790"/>
          <ac:spMkLst>
            <pc:docMk/>
            <pc:sldMk cId="3250581116" sldId="483"/>
            <ac:spMk id="9144" creationId="{44E9868B-82DB-454C-ABE1-5F00C9625786}"/>
          </ac:spMkLst>
        </pc:spChg>
        <pc:spChg chg="mod">
          <ac:chgData name="Kolakowski, Artur" userId="9c34c8cc-b1df-44f6-bea5-dcf7a54ee35f" providerId="ADAL" clId="{19970B13-E101-4117-9908-6E061F982644}" dt="2022-07-14T08:45:06.402" v="3543" actId="790"/>
          <ac:spMkLst>
            <pc:docMk/>
            <pc:sldMk cId="3250581116" sldId="483"/>
            <ac:spMk id="9145" creationId="{BB951618-EEA5-4B99-9EB6-6694BA72F1B9}"/>
          </ac:spMkLst>
        </pc:spChg>
        <pc:spChg chg="mod">
          <ac:chgData name="Kolakowski, Artur" userId="9c34c8cc-b1df-44f6-bea5-dcf7a54ee35f" providerId="ADAL" clId="{19970B13-E101-4117-9908-6E061F982644}" dt="2022-07-14T08:45:06.402" v="3544" actId="790"/>
          <ac:spMkLst>
            <pc:docMk/>
            <pc:sldMk cId="3250581116" sldId="483"/>
            <ac:spMk id="9146" creationId="{52FA8C08-7C32-4F1F-854F-1E08E054A985}"/>
          </ac:spMkLst>
        </pc:spChg>
        <pc:spChg chg="mod">
          <ac:chgData name="Kolakowski, Artur" userId="9c34c8cc-b1df-44f6-bea5-dcf7a54ee35f" providerId="ADAL" clId="{19970B13-E101-4117-9908-6E061F982644}" dt="2022-07-14T08:45:06.402" v="3545" actId="790"/>
          <ac:spMkLst>
            <pc:docMk/>
            <pc:sldMk cId="3250581116" sldId="483"/>
            <ac:spMk id="9147" creationId="{AD3D399E-753E-4044-9724-DFB77053ADAD}"/>
          </ac:spMkLst>
        </pc:spChg>
        <pc:spChg chg="mod">
          <ac:chgData name="Kolakowski, Artur" userId="9c34c8cc-b1df-44f6-bea5-dcf7a54ee35f" providerId="ADAL" clId="{19970B13-E101-4117-9908-6E061F982644}" dt="2022-07-14T08:45:06.404" v="3546" actId="790"/>
          <ac:spMkLst>
            <pc:docMk/>
            <pc:sldMk cId="3250581116" sldId="483"/>
            <ac:spMk id="9148" creationId="{FA840EAB-E5FF-484B-BA0C-DFDFD9830C34}"/>
          </ac:spMkLst>
        </pc:spChg>
        <pc:spChg chg="mod">
          <ac:chgData name="Kolakowski, Artur" userId="9c34c8cc-b1df-44f6-bea5-dcf7a54ee35f" providerId="ADAL" clId="{19970B13-E101-4117-9908-6E061F982644}" dt="2022-07-14T08:45:06.404" v="3547" actId="790"/>
          <ac:spMkLst>
            <pc:docMk/>
            <pc:sldMk cId="3250581116" sldId="483"/>
            <ac:spMk id="9149" creationId="{398B7013-0BAB-4369-B8D6-E6FC65FCB07C}"/>
          </ac:spMkLst>
        </pc:spChg>
        <pc:spChg chg="mod">
          <ac:chgData name="Kolakowski, Artur" userId="9c34c8cc-b1df-44f6-bea5-dcf7a54ee35f" providerId="ADAL" clId="{19970B13-E101-4117-9908-6E061F982644}" dt="2022-07-14T08:45:06.404" v="3548" actId="790"/>
          <ac:spMkLst>
            <pc:docMk/>
            <pc:sldMk cId="3250581116" sldId="483"/>
            <ac:spMk id="9150" creationId="{B49FB41E-0163-4B83-8187-1576AEF06F69}"/>
          </ac:spMkLst>
        </pc:spChg>
        <pc:spChg chg="mod">
          <ac:chgData name="Kolakowski, Artur" userId="9c34c8cc-b1df-44f6-bea5-dcf7a54ee35f" providerId="ADAL" clId="{19970B13-E101-4117-9908-6E061F982644}" dt="2022-07-14T08:45:06.404" v="3549" actId="790"/>
          <ac:spMkLst>
            <pc:docMk/>
            <pc:sldMk cId="3250581116" sldId="483"/>
            <ac:spMk id="9151" creationId="{F701BC5F-B5AF-42FF-BC69-C549FDC36899}"/>
          </ac:spMkLst>
        </pc:spChg>
        <pc:spChg chg="mod">
          <ac:chgData name="Kolakowski, Artur" userId="9c34c8cc-b1df-44f6-bea5-dcf7a54ee35f" providerId="ADAL" clId="{19970B13-E101-4117-9908-6E061F982644}" dt="2022-07-14T08:45:06.404" v="3550" actId="790"/>
          <ac:spMkLst>
            <pc:docMk/>
            <pc:sldMk cId="3250581116" sldId="483"/>
            <ac:spMk id="9152" creationId="{20937447-C913-4BFF-A206-106B75D3282B}"/>
          </ac:spMkLst>
        </pc:spChg>
        <pc:spChg chg="mod">
          <ac:chgData name="Kolakowski, Artur" userId="9c34c8cc-b1df-44f6-bea5-dcf7a54ee35f" providerId="ADAL" clId="{19970B13-E101-4117-9908-6E061F982644}" dt="2022-07-14T08:45:06.404" v="3551" actId="790"/>
          <ac:spMkLst>
            <pc:docMk/>
            <pc:sldMk cId="3250581116" sldId="483"/>
            <ac:spMk id="9153" creationId="{F0D158CE-7613-458D-896E-3444EC771AA7}"/>
          </ac:spMkLst>
        </pc:spChg>
        <pc:spChg chg="mod">
          <ac:chgData name="Kolakowski, Artur" userId="9c34c8cc-b1df-44f6-bea5-dcf7a54ee35f" providerId="ADAL" clId="{19970B13-E101-4117-9908-6E061F982644}" dt="2022-07-14T08:45:06.404" v="3552" actId="790"/>
          <ac:spMkLst>
            <pc:docMk/>
            <pc:sldMk cId="3250581116" sldId="483"/>
            <ac:spMk id="9154" creationId="{807253EE-6786-4AAB-AA33-A67604D5B638}"/>
          </ac:spMkLst>
        </pc:spChg>
        <pc:spChg chg="mod">
          <ac:chgData name="Kolakowski, Artur" userId="9c34c8cc-b1df-44f6-bea5-dcf7a54ee35f" providerId="ADAL" clId="{19970B13-E101-4117-9908-6E061F982644}" dt="2022-07-14T08:45:06.404" v="3553" actId="790"/>
          <ac:spMkLst>
            <pc:docMk/>
            <pc:sldMk cId="3250581116" sldId="483"/>
            <ac:spMk id="9155" creationId="{BB701401-1EF9-4355-8612-957D49B58938}"/>
          </ac:spMkLst>
        </pc:spChg>
        <pc:spChg chg="mod">
          <ac:chgData name="Kolakowski, Artur" userId="9c34c8cc-b1df-44f6-bea5-dcf7a54ee35f" providerId="ADAL" clId="{19970B13-E101-4117-9908-6E061F982644}" dt="2022-07-14T08:45:06.404" v="3554" actId="790"/>
          <ac:spMkLst>
            <pc:docMk/>
            <pc:sldMk cId="3250581116" sldId="483"/>
            <ac:spMk id="9156" creationId="{F90493AD-7EAF-4CF3-97A7-15CAB3904A25}"/>
          </ac:spMkLst>
        </pc:spChg>
        <pc:spChg chg="mod">
          <ac:chgData name="Kolakowski, Artur" userId="9c34c8cc-b1df-44f6-bea5-dcf7a54ee35f" providerId="ADAL" clId="{19970B13-E101-4117-9908-6E061F982644}" dt="2022-07-14T08:45:06.404" v="3555" actId="790"/>
          <ac:spMkLst>
            <pc:docMk/>
            <pc:sldMk cId="3250581116" sldId="483"/>
            <ac:spMk id="9157" creationId="{43CCE7E7-4DAF-40EC-A96C-B51B762524FE}"/>
          </ac:spMkLst>
        </pc:spChg>
        <pc:spChg chg="mod">
          <ac:chgData name="Kolakowski, Artur" userId="9c34c8cc-b1df-44f6-bea5-dcf7a54ee35f" providerId="ADAL" clId="{19970B13-E101-4117-9908-6E061F982644}" dt="2022-07-14T08:45:06.404" v="3556" actId="790"/>
          <ac:spMkLst>
            <pc:docMk/>
            <pc:sldMk cId="3250581116" sldId="483"/>
            <ac:spMk id="9158" creationId="{966C072E-8404-4DB6-AD69-AA7EC81974CB}"/>
          </ac:spMkLst>
        </pc:spChg>
        <pc:spChg chg="mod">
          <ac:chgData name="Kolakowski, Artur" userId="9c34c8cc-b1df-44f6-bea5-dcf7a54ee35f" providerId="ADAL" clId="{19970B13-E101-4117-9908-6E061F982644}" dt="2022-07-14T08:45:06.404" v="3557" actId="790"/>
          <ac:spMkLst>
            <pc:docMk/>
            <pc:sldMk cId="3250581116" sldId="483"/>
            <ac:spMk id="9159" creationId="{D0BA5081-6DF4-46C5-9A0B-495969589C6E}"/>
          </ac:spMkLst>
        </pc:spChg>
        <pc:spChg chg="mod">
          <ac:chgData name="Kolakowski, Artur" userId="9c34c8cc-b1df-44f6-bea5-dcf7a54ee35f" providerId="ADAL" clId="{19970B13-E101-4117-9908-6E061F982644}" dt="2022-07-14T08:45:06.404" v="3558" actId="790"/>
          <ac:spMkLst>
            <pc:docMk/>
            <pc:sldMk cId="3250581116" sldId="483"/>
            <ac:spMk id="9160" creationId="{22BED6D2-8778-4FFB-83AF-726E78739D32}"/>
          </ac:spMkLst>
        </pc:spChg>
        <pc:spChg chg="mod">
          <ac:chgData name="Kolakowski, Artur" userId="9c34c8cc-b1df-44f6-bea5-dcf7a54ee35f" providerId="ADAL" clId="{19970B13-E101-4117-9908-6E061F982644}" dt="2022-07-14T08:45:06.412" v="3559" actId="790"/>
          <ac:spMkLst>
            <pc:docMk/>
            <pc:sldMk cId="3250581116" sldId="483"/>
            <ac:spMk id="9161" creationId="{E8ED2101-585E-49FE-B9E1-7D910B523A11}"/>
          </ac:spMkLst>
        </pc:spChg>
        <pc:spChg chg="mod">
          <ac:chgData name="Kolakowski, Artur" userId="9c34c8cc-b1df-44f6-bea5-dcf7a54ee35f" providerId="ADAL" clId="{19970B13-E101-4117-9908-6E061F982644}" dt="2022-07-14T08:45:06.412" v="3560" actId="790"/>
          <ac:spMkLst>
            <pc:docMk/>
            <pc:sldMk cId="3250581116" sldId="483"/>
            <ac:spMk id="9162" creationId="{0DC2ADE6-041D-4C41-802B-6C5F1862DFCD}"/>
          </ac:spMkLst>
        </pc:spChg>
        <pc:spChg chg="mod">
          <ac:chgData name="Kolakowski, Artur" userId="9c34c8cc-b1df-44f6-bea5-dcf7a54ee35f" providerId="ADAL" clId="{19970B13-E101-4117-9908-6E061F982644}" dt="2022-07-14T08:45:06.414" v="3561" actId="790"/>
          <ac:spMkLst>
            <pc:docMk/>
            <pc:sldMk cId="3250581116" sldId="483"/>
            <ac:spMk id="9163" creationId="{361D1442-F149-48A1-AB32-047FEA4D7B34}"/>
          </ac:spMkLst>
        </pc:spChg>
        <pc:spChg chg="mod">
          <ac:chgData name="Kolakowski, Artur" userId="9c34c8cc-b1df-44f6-bea5-dcf7a54ee35f" providerId="ADAL" clId="{19970B13-E101-4117-9908-6E061F982644}" dt="2022-07-14T08:45:06.414" v="3562" actId="790"/>
          <ac:spMkLst>
            <pc:docMk/>
            <pc:sldMk cId="3250581116" sldId="483"/>
            <ac:spMk id="9164" creationId="{018FEC46-DB6B-4FB6-B31A-F55B36BE9555}"/>
          </ac:spMkLst>
        </pc:spChg>
        <pc:spChg chg="mod">
          <ac:chgData name="Kolakowski, Artur" userId="9c34c8cc-b1df-44f6-bea5-dcf7a54ee35f" providerId="ADAL" clId="{19970B13-E101-4117-9908-6E061F982644}" dt="2022-07-14T08:45:06.414" v="3563" actId="790"/>
          <ac:spMkLst>
            <pc:docMk/>
            <pc:sldMk cId="3250581116" sldId="483"/>
            <ac:spMk id="9165" creationId="{6271FBAC-7A80-4704-B265-536D5D37A5EC}"/>
          </ac:spMkLst>
        </pc:spChg>
        <pc:spChg chg="mod">
          <ac:chgData name="Kolakowski, Artur" userId="9c34c8cc-b1df-44f6-bea5-dcf7a54ee35f" providerId="ADAL" clId="{19970B13-E101-4117-9908-6E061F982644}" dt="2022-07-14T08:45:06.414" v="3564" actId="790"/>
          <ac:spMkLst>
            <pc:docMk/>
            <pc:sldMk cId="3250581116" sldId="483"/>
            <ac:spMk id="9166" creationId="{A12A863E-4F13-400B-97EF-4B802DC95094}"/>
          </ac:spMkLst>
        </pc:spChg>
        <pc:spChg chg="mod">
          <ac:chgData name="Kolakowski, Artur" userId="9c34c8cc-b1df-44f6-bea5-dcf7a54ee35f" providerId="ADAL" clId="{19970B13-E101-4117-9908-6E061F982644}" dt="2022-07-14T08:45:06.414" v="3565" actId="790"/>
          <ac:spMkLst>
            <pc:docMk/>
            <pc:sldMk cId="3250581116" sldId="483"/>
            <ac:spMk id="9167" creationId="{9AF2B2DA-98EF-4F7D-B3F2-51668D4058D7}"/>
          </ac:spMkLst>
        </pc:spChg>
        <pc:spChg chg="mod">
          <ac:chgData name="Kolakowski, Artur" userId="9c34c8cc-b1df-44f6-bea5-dcf7a54ee35f" providerId="ADAL" clId="{19970B13-E101-4117-9908-6E061F982644}" dt="2022-07-14T08:45:06.414" v="3566" actId="790"/>
          <ac:spMkLst>
            <pc:docMk/>
            <pc:sldMk cId="3250581116" sldId="483"/>
            <ac:spMk id="9168" creationId="{E8AD4C4C-2097-414F-A925-AB1162DC124B}"/>
          </ac:spMkLst>
        </pc:spChg>
        <pc:spChg chg="mod">
          <ac:chgData name="Kolakowski, Artur" userId="9c34c8cc-b1df-44f6-bea5-dcf7a54ee35f" providerId="ADAL" clId="{19970B13-E101-4117-9908-6E061F982644}" dt="2022-07-14T08:45:06.414" v="3567" actId="790"/>
          <ac:spMkLst>
            <pc:docMk/>
            <pc:sldMk cId="3250581116" sldId="483"/>
            <ac:spMk id="9169" creationId="{D694264C-16B1-477A-A528-260CDCE959CA}"/>
          </ac:spMkLst>
        </pc:spChg>
        <pc:spChg chg="mod">
          <ac:chgData name="Kolakowski, Artur" userId="9c34c8cc-b1df-44f6-bea5-dcf7a54ee35f" providerId="ADAL" clId="{19970B13-E101-4117-9908-6E061F982644}" dt="2022-07-14T08:45:06.414" v="3568" actId="790"/>
          <ac:spMkLst>
            <pc:docMk/>
            <pc:sldMk cId="3250581116" sldId="483"/>
            <ac:spMk id="9170" creationId="{736EB468-105A-4BE1-BAC6-25D686A49ED3}"/>
          </ac:spMkLst>
        </pc:spChg>
        <pc:spChg chg="mod">
          <ac:chgData name="Kolakowski, Artur" userId="9c34c8cc-b1df-44f6-bea5-dcf7a54ee35f" providerId="ADAL" clId="{19970B13-E101-4117-9908-6E061F982644}" dt="2022-07-14T08:45:06.414" v="3569" actId="790"/>
          <ac:spMkLst>
            <pc:docMk/>
            <pc:sldMk cId="3250581116" sldId="483"/>
            <ac:spMk id="9171" creationId="{DC9147D9-C8BF-46E6-A327-1D8DC57B588B}"/>
          </ac:spMkLst>
        </pc:spChg>
        <pc:spChg chg="mod">
          <ac:chgData name="Kolakowski, Artur" userId="9c34c8cc-b1df-44f6-bea5-dcf7a54ee35f" providerId="ADAL" clId="{19970B13-E101-4117-9908-6E061F982644}" dt="2022-07-14T08:45:06.414" v="3570" actId="790"/>
          <ac:spMkLst>
            <pc:docMk/>
            <pc:sldMk cId="3250581116" sldId="483"/>
            <ac:spMk id="9172" creationId="{F6D91ABC-E6AE-4A21-97DE-D564AC2E6AEA}"/>
          </ac:spMkLst>
        </pc:spChg>
        <pc:spChg chg="mod">
          <ac:chgData name="Kolakowski, Artur" userId="9c34c8cc-b1df-44f6-bea5-dcf7a54ee35f" providerId="ADAL" clId="{19970B13-E101-4117-9908-6E061F982644}" dt="2022-07-14T08:45:06.414" v="3571" actId="790"/>
          <ac:spMkLst>
            <pc:docMk/>
            <pc:sldMk cId="3250581116" sldId="483"/>
            <ac:spMk id="9173" creationId="{BEC3596B-27AA-4D14-8013-4AC0E33E576A}"/>
          </ac:spMkLst>
        </pc:spChg>
        <pc:spChg chg="mod">
          <ac:chgData name="Kolakowski, Artur" userId="9c34c8cc-b1df-44f6-bea5-dcf7a54ee35f" providerId="ADAL" clId="{19970B13-E101-4117-9908-6E061F982644}" dt="2022-07-14T08:45:06.414" v="3572" actId="790"/>
          <ac:spMkLst>
            <pc:docMk/>
            <pc:sldMk cId="3250581116" sldId="483"/>
            <ac:spMk id="9174" creationId="{6D269562-9044-4BCA-B385-FFFBD2511EA2}"/>
          </ac:spMkLst>
        </pc:spChg>
        <pc:spChg chg="mod">
          <ac:chgData name="Kolakowski, Artur" userId="9c34c8cc-b1df-44f6-bea5-dcf7a54ee35f" providerId="ADAL" clId="{19970B13-E101-4117-9908-6E061F982644}" dt="2022-07-14T08:45:06.422" v="3573" actId="790"/>
          <ac:spMkLst>
            <pc:docMk/>
            <pc:sldMk cId="3250581116" sldId="483"/>
            <ac:spMk id="9175" creationId="{02C08146-0B80-4EF0-9C23-F4E0E59FCF2B}"/>
          </ac:spMkLst>
        </pc:spChg>
        <pc:spChg chg="mod">
          <ac:chgData name="Kolakowski, Artur" userId="9c34c8cc-b1df-44f6-bea5-dcf7a54ee35f" providerId="ADAL" clId="{19970B13-E101-4117-9908-6E061F982644}" dt="2022-07-14T08:45:06.422" v="3574" actId="790"/>
          <ac:spMkLst>
            <pc:docMk/>
            <pc:sldMk cId="3250581116" sldId="483"/>
            <ac:spMk id="9176" creationId="{A631C4AB-8A03-4C8B-A94C-EE113C9C3544}"/>
          </ac:spMkLst>
        </pc:spChg>
        <pc:spChg chg="mod">
          <ac:chgData name="Kolakowski, Artur" userId="9c34c8cc-b1df-44f6-bea5-dcf7a54ee35f" providerId="ADAL" clId="{19970B13-E101-4117-9908-6E061F982644}" dt="2022-07-14T08:45:06.422" v="3575" actId="790"/>
          <ac:spMkLst>
            <pc:docMk/>
            <pc:sldMk cId="3250581116" sldId="483"/>
            <ac:spMk id="9177" creationId="{B4BAA6C0-B745-44D4-B7E5-5911C87F3544}"/>
          </ac:spMkLst>
        </pc:spChg>
        <pc:spChg chg="mod">
          <ac:chgData name="Kolakowski, Artur" userId="9c34c8cc-b1df-44f6-bea5-dcf7a54ee35f" providerId="ADAL" clId="{19970B13-E101-4117-9908-6E061F982644}" dt="2022-07-14T08:45:06.422" v="3576" actId="790"/>
          <ac:spMkLst>
            <pc:docMk/>
            <pc:sldMk cId="3250581116" sldId="483"/>
            <ac:spMk id="9178" creationId="{9DD7B128-9F46-4E59-8910-99E649B91479}"/>
          </ac:spMkLst>
        </pc:spChg>
        <pc:spChg chg="mod">
          <ac:chgData name="Kolakowski, Artur" userId="9c34c8cc-b1df-44f6-bea5-dcf7a54ee35f" providerId="ADAL" clId="{19970B13-E101-4117-9908-6E061F982644}" dt="2022-07-14T08:45:06.424" v="3577" actId="790"/>
          <ac:spMkLst>
            <pc:docMk/>
            <pc:sldMk cId="3250581116" sldId="483"/>
            <ac:spMk id="9179" creationId="{D258183B-E8BF-43E9-AA2E-517F4F50219F}"/>
          </ac:spMkLst>
        </pc:spChg>
        <pc:spChg chg="mod">
          <ac:chgData name="Kolakowski, Artur" userId="9c34c8cc-b1df-44f6-bea5-dcf7a54ee35f" providerId="ADAL" clId="{19970B13-E101-4117-9908-6E061F982644}" dt="2022-07-14T08:45:06.424" v="3578" actId="790"/>
          <ac:spMkLst>
            <pc:docMk/>
            <pc:sldMk cId="3250581116" sldId="483"/>
            <ac:spMk id="9180" creationId="{FD8531C5-D76D-457F-B234-5522E29BAFDC}"/>
          </ac:spMkLst>
        </pc:spChg>
        <pc:spChg chg="mod">
          <ac:chgData name="Kolakowski, Artur" userId="9c34c8cc-b1df-44f6-bea5-dcf7a54ee35f" providerId="ADAL" clId="{19970B13-E101-4117-9908-6E061F982644}" dt="2022-07-14T08:45:06.424" v="3579" actId="790"/>
          <ac:spMkLst>
            <pc:docMk/>
            <pc:sldMk cId="3250581116" sldId="483"/>
            <ac:spMk id="9181" creationId="{CE784BB7-038A-41C9-9EC5-09D52E0D4C22}"/>
          </ac:spMkLst>
        </pc:spChg>
        <pc:spChg chg="mod">
          <ac:chgData name="Kolakowski, Artur" userId="9c34c8cc-b1df-44f6-bea5-dcf7a54ee35f" providerId="ADAL" clId="{19970B13-E101-4117-9908-6E061F982644}" dt="2022-07-14T08:45:06.424" v="3580" actId="790"/>
          <ac:spMkLst>
            <pc:docMk/>
            <pc:sldMk cId="3250581116" sldId="483"/>
            <ac:spMk id="9182" creationId="{B5CC706E-F5FF-40BD-8F6F-BC234F0A5F3C}"/>
          </ac:spMkLst>
        </pc:spChg>
        <pc:spChg chg="mod">
          <ac:chgData name="Kolakowski, Artur" userId="9c34c8cc-b1df-44f6-bea5-dcf7a54ee35f" providerId="ADAL" clId="{19970B13-E101-4117-9908-6E061F982644}" dt="2022-07-14T08:45:06.424" v="3581" actId="790"/>
          <ac:spMkLst>
            <pc:docMk/>
            <pc:sldMk cId="3250581116" sldId="483"/>
            <ac:spMk id="9183" creationId="{1DB3771A-C856-4DE8-8A66-BFEC8CD53E93}"/>
          </ac:spMkLst>
        </pc:spChg>
        <pc:spChg chg="mod">
          <ac:chgData name="Kolakowski, Artur" userId="9c34c8cc-b1df-44f6-bea5-dcf7a54ee35f" providerId="ADAL" clId="{19970B13-E101-4117-9908-6E061F982644}" dt="2022-07-14T08:45:06.424" v="3582" actId="790"/>
          <ac:spMkLst>
            <pc:docMk/>
            <pc:sldMk cId="3250581116" sldId="483"/>
            <ac:spMk id="9184" creationId="{7C383CB0-E8E1-4CEB-B7D1-582DA7C544B8}"/>
          </ac:spMkLst>
        </pc:spChg>
        <pc:spChg chg="mod">
          <ac:chgData name="Kolakowski, Artur" userId="9c34c8cc-b1df-44f6-bea5-dcf7a54ee35f" providerId="ADAL" clId="{19970B13-E101-4117-9908-6E061F982644}" dt="2022-07-14T08:45:06.424" v="3583" actId="790"/>
          <ac:spMkLst>
            <pc:docMk/>
            <pc:sldMk cId="3250581116" sldId="483"/>
            <ac:spMk id="9185" creationId="{B6465DE5-6AA5-41CF-8434-952D1D35183B}"/>
          </ac:spMkLst>
        </pc:spChg>
        <pc:spChg chg="mod">
          <ac:chgData name="Kolakowski, Artur" userId="9c34c8cc-b1df-44f6-bea5-dcf7a54ee35f" providerId="ADAL" clId="{19970B13-E101-4117-9908-6E061F982644}" dt="2022-07-14T08:45:06.424" v="3584" actId="790"/>
          <ac:spMkLst>
            <pc:docMk/>
            <pc:sldMk cId="3250581116" sldId="483"/>
            <ac:spMk id="9186" creationId="{5EB69ED6-2DE2-4688-9ACC-6497A0B43582}"/>
          </ac:spMkLst>
        </pc:spChg>
        <pc:spChg chg="mod">
          <ac:chgData name="Kolakowski, Artur" userId="9c34c8cc-b1df-44f6-bea5-dcf7a54ee35f" providerId="ADAL" clId="{19970B13-E101-4117-9908-6E061F982644}" dt="2022-07-14T08:45:06.424" v="3585" actId="790"/>
          <ac:spMkLst>
            <pc:docMk/>
            <pc:sldMk cId="3250581116" sldId="483"/>
            <ac:spMk id="9187" creationId="{DFC08BE0-CB84-44AC-BBF9-C776256C171C}"/>
          </ac:spMkLst>
        </pc:spChg>
        <pc:spChg chg="mod">
          <ac:chgData name="Kolakowski, Artur" userId="9c34c8cc-b1df-44f6-bea5-dcf7a54ee35f" providerId="ADAL" clId="{19970B13-E101-4117-9908-6E061F982644}" dt="2022-07-14T08:45:06.424" v="3586" actId="790"/>
          <ac:spMkLst>
            <pc:docMk/>
            <pc:sldMk cId="3250581116" sldId="483"/>
            <ac:spMk id="9188" creationId="{877969DF-D0E8-40DF-8FCD-1D2939E14F1A}"/>
          </ac:spMkLst>
        </pc:spChg>
        <pc:spChg chg="mod">
          <ac:chgData name="Kolakowski, Artur" userId="9c34c8cc-b1df-44f6-bea5-dcf7a54ee35f" providerId="ADAL" clId="{19970B13-E101-4117-9908-6E061F982644}" dt="2022-07-14T08:45:06.424" v="3587" actId="790"/>
          <ac:spMkLst>
            <pc:docMk/>
            <pc:sldMk cId="3250581116" sldId="483"/>
            <ac:spMk id="9189" creationId="{96F2ADD7-63AD-4330-8394-74EBB85B21D2}"/>
          </ac:spMkLst>
        </pc:spChg>
        <pc:spChg chg="mod">
          <ac:chgData name="Kolakowski, Artur" userId="9c34c8cc-b1df-44f6-bea5-dcf7a54ee35f" providerId="ADAL" clId="{19970B13-E101-4117-9908-6E061F982644}" dt="2022-07-14T08:45:06.424" v="3588" actId="790"/>
          <ac:spMkLst>
            <pc:docMk/>
            <pc:sldMk cId="3250581116" sldId="483"/>
            <ac:spMk id="9190" creationId="{4FB6EC3D-68C8-4AA2-9177-AB91F6E27443}"/>
          </ac:spMkLst>
        </pc:spChg>
        <pc:spChg chg="mod">
          <ac:chgData name="Kolakowski, Artur" userId="9c34c8cc-b1df-44f6-bea5-dcf7a54ee35f" providerId="ADAL" clId="{19970B13-E101-4117-9908-6E061F982644}" dt="2022-07-14T08:45:06.432" v="3589" actId="790"/>
          <ac:spMkLst>
            <pc:docMk/>
            <pc:sldMk cId="3250581116" sldId="483"/>
            <ac:spMk id="9191" creationId="{6003740E-CAFD-4B81-973E-61B0CBBCBC04}"/>
          </ac:spMkLst>
        </pc:spChg>
        <pc:spChg chg="mod">
          <ac:chgData name="Kolakowski, Artur" userId="9c34c8cc-b1df-44f6-bea5-dcf7a54ee35f" providerId="ADAL" clId="{19970B13-E101-4117-9908-6E061F982644}" dt="2022-07-14T08:45:06.432" v="3590" actId="790"/>
          <ac:spMkLst>
            <pc:docMk/>
            <pc:sldMk cId="3250581116" sldId="483"/>
            <ac:spMk id="9192" creationId="{AB598D4D-E5C2-4B4B-8485-74C3D3BF54DF}"/>
          </ac:spMkLst>
        </pc:spChg>
        <pc:spChg chg="mod">
          <ac:chgData name="Kolakowski, Artur" userId="9c34c8cc-b1df-44f6-bea5-dcf7a54ee35f" providerId="ADAL" clId="{19970B13-E101-4117-9908-6E061F982644}" dt="2022-07-14T08:45:06.432" v="3591" actId="790"/>
          <ac:spMkLst>
            <pc:docMk/>
            <pc:sldMk cId="3250581116" sldId="483"/>
            <ac:spMk id="9193" creationId="{ACA8FF76-87F4-4616-AE3D-5531CEEA9745}"/>
          </ac:spMkLst>
        </pc:spChg>
        <pc:spChg chg="mod">
          <ac:chgData name="Kolakowski, Artur" userId="9c34c8cc-b1df-44f6-bea5-dcf7a54ee35f" providerId="ADAL" clId="{19970B13-E101-4117-9908-6E061F982644}" dt="2022-07-14T08:45:06.434" v="3592" actId="790"/>
          <ac:spMkLst>
            <pc:docMk/>
            <pc:sldMk cId="3250581116" sldId="483"/>
            <ac:spMk id="9194" creationId="{A9421DEE-5F6A-4239-B7A6-D416FC2C91A0}"/>
          </ac:spMkLst>
        </pc:spChg>
        <pc:spChg chg="mod">
          <ac:chgData name="Kolakowski, Artur" userId="9c34c8cc-b1df-44f6-bea5-dcf7a54ee35f" providerId="ADAL" clId="{19970B13-E101-4117-9908-6E061F982644}" dt="2022-07-14T08:45:06.434" v="3593" actId="790"/>
          <ac:spMkLst>
            <pc:docMk/>
            <pc:sldMk cId="3250581116" sldId="483"/>
            <ac:spMk id="9195" creationId="{7005BA6B-A608-4367-9FCF-C5BA8BAED335}"/>
          </ac:spMkLst>
        </pc:spChg>
        <pc:spChg chg="mod">
          <ac:chgData name="Kolakowski, Artur" userId="9c34c8cc-b1df-44f6-bea5-dcf7a54ee35f" providerId="ADAL" clId="{19970B13-E101-4117-9908-6E061F982644}" dt="2022-07-14T08:45:06.434" v="3594" actId="790"/>
          <ac:spMkLst>
            <pc:docMk/>
            <pc:sldMk cId="3250581116" sldId="483"/>
            <ac:spMk id="9196" creationId="{8FC0C97E-9C67-4D0F-930D-1FD67F614785}"/>
          </ac:spMkLst>
        </pc:spChg>
        <pc:spChg chg="mod">
          <ac:chgData name="Kolakowski, Artur" userId="9c34c8cc-b1df-44f6-bea5-dcf7a54ee35f" providerId="ADAL" clId="{19970B13-E101-4117-9908-6E061F982644}" dt="2022-07-14T08:45:06.434" v="3595" actId="790"/>
          <ac:spMkLst>
            <pc:docMk/>
            <pc:sldMk cId="3250581116" sldId="483"/>
            <ac:spMk id="9197" creationId="{6A476D91-1DE1-4D6D-8826-ED4DD453C82D}"/>
          </ac:spMkLst>
        </pc:spChg>
        <pc:spChg chg="mod">
          <ac:chgData name="Kolakowski, Artur" userId="9c34c8cc-b1df-44f6-bea5-dcf7a54ee35f" providerId="ADAL" clId="{19970B13-E101-4117-9908-6E061F982644}" dt="2022-07-14T08:45:06.434" v="3596" actId="790"/>
          <ac:spMkLst>
            <pc:docMk/>
            <pc:sldMk cId="3250581116" sldId="483"/>
            <ac:spMk id="9198" creationId="{BCDC7A69-5D9F-464B-BAA2-E4D0274D266A}"/>
          </ac:spMkLst>
        </pc:spChg>
        <pc:spChg chg="mod">
          <ac:chgData name="Kolakowski, Artur" userId="9c34c8cc-b1df-44f6-bea5-dcf7a54ee35f" providerId="ADAL" clId="{19970B13-E101-4117-9908-6E061F982644}" dt="2022-07-14T08:45:06.434" v="3597" actId="790"/>
          <ac:spMkLst>
            <pc:docMk/>
            <pc:sldMk cId="3250581116" sldId="483"/>
            <ac:spMk id="9199" creationId="{903B7A69-4E5C-4BC4-ADE0-6584F768E966}"/>
          </ac:spMkLst>
        </pc:spChg>
        <pc:spChg chg="mod">
          <ac:chgData name="Kolakowski, Artur" userId="9c34c8cc-b1df-44f6-bea5-dcf7a54ee35f" providerId="ADAL" clId="{19970B13-E101-4117-9908-6E061F982644}" dt="2022-07-14T08:45:06.434" v="3598" actId="790"/>
          <ac:spMkLst>
            <pc:docMk/>
            <pc:sldMk cId="3250581116" sldId="483"/>
            <ac:spMk id="9200" creationId="{916BFA04-C720-4364-85B3-3A498BE1D77B}"/>
          </ac:spMkLst>
        </pc:spChg>
        <pc:spChg chg="mod">
          <ac:chgData name="Kolakowski, Artur" userId="9c34c8cc-b1df-44f6-bea5-dcf7a54ee35f" providerId="ADAL" clId="{19970B13-E101-4117-9908-6E061F982644}" dt="2022-07-14T08:45:06.434" v="3599" actId="790"/>
          <ac:spMkLst>
            <pc:docMk/>
            <pc:sldMk cId="3250581116" sldId="483"/>
            <ac:spMk id="9201" creationId="{596733EB-6696-4185-8F0A-8FA2A79C12BF}"/>
          </ac:spMkLst>
        </pc:spChg>
        <pc:spChg chg="mod">
          <ac:chgData name="Kolakowski, Artur" userId="9c34c8cc-b1df-44f6-bea5-dcf7a54ee35f" providerId="ADAL" clId="{19970B13-E101-4117-9908-6E061F982644}" dt="2022-07-14T08:45:06.434" v="3600" actId="790"/>
          <ac:spMkLst>
            <pc:docMk/>
            <pc:sldMk cId="3250581116" sldId="483"/>
            <ac:spMk id="9202" creationId="{F7FC4C73-E966-4BAF-83AB-6D1A15E1EA93}"/>
          </ac:spMkLst>
        </pc:spChg>
        <pc:spChg chg="mod">
          <ac:chgData name="Kolakowski, Artur" userId="9c34c8cc-b1df-44f6-bea5-dcf7a54ee35f" providerId="ADAL" clId="{19970B13-E101-4117-9908-6E061F982644}" dt="2022-07-14T08:45:06.434" v="3601" actId="790"/>
          <ac:spMkLst>
            <pc:docMk/>
            <pc:sldMk cId="3250581116" sldId="483"/>
            <ac:spMk id="9203" creationId="{417D7BA5-CA23-48D5-B7AD-11D45C6A503C}"/>
          </ac:spMkLst>
        </pc:spChg>
        <pc:spChg chg="mod">
          <ac:chgData name="Kolakowski, Artur" userId="9c34c8cc-b1df-44f6-bea5-dcf7a54ee35f" providerId="ADAL" clId="{19970B13-E101-4117-9908-6E061F982644}" dt="2022-07-14T08:45:06.434" v="3602" actId="790"/>
          <ac:spMkLst>
            <pc:docMk/>
            <pc:sldMk cId="3250581116" sldId="483"/>
            <ac:spMk id="9204" creationId="{12DF0DF5-CE3E-493B-993E-705B80A6D071}"/>
          </ac:spMkLst>
        </pc:spChg>
        <pc:spChg chg="mod">
          <ac:chgData name="Kolakowski, Artur" userId="9c34c8cc-b1df-44f6-bea5-dcf7a54ee35f" providerId="ADAL" clId="{19970B13-E101-4117-9908-6E061F982644}" dt="2022-07-14T08:45:06.434" v="3603" actId="790"/>
          <ac:spMkLst>
            <pc:docMk/>
            <pc:sldMk cId="3250581116" sldId="483"/>
            <ac:spMk id="9205" creationId="{200DE3AD-F66A-4F16-9A8F-6DBC44592BDC}"/>
          </ac:spMkLst>
        </pc:spChg>
        <pc:spChg chg="mod">
          <ac:chgData name="Kolakowski, Artur" userId="9c34c8cc-b1df-44f6-bea5-dcf7a54ee35f" providerId="ADAL" clId="{19970B13-E101-4117-9908-6E061F982644}" dt="2022-07-14T08:45:06.442" v="3604" actId="790"/>
          <ac:spMkLst>
            <pc:docMk/>
            <pc:sldMk cId="3250581116" sldId="483"/>
            <ac:spMk id="9206" creationId="{0AFD3B0F-5DCC-48D7-BEED-1C2C815054F7}"/>
          </ac:spMkLst>
        </pc:spChg>
        <pc:spChg chg="mod">
          <ac:chgData name="Kolakowski, Artur" userId="9c34c8cc-b1df-44f6-bea5-dcf7a54ee35f" providerId="ADAL" clId="{19970B13-E101-4117-9908-6E061F982644}" dt="2022-07-14T08:45:06.442" v="3605" actId="790"/>
          <ac:spMkLst>
            <pc:docMk/>
            <pc:sldMk cId="3250581116" sldId="483"/>
            <ac:spMk id="9207" creationId="{F763F1FC-D651-417A-88DB-72A0090742A3}"/>
          </ac:spMkLst>
        </pc:spChg>
        <pc:spChg chg="mod">
          <ac:chgData name="Kolakowski, Artur" userId="9c34c8cc-b1df-44f6-bea5-dcf7a54ee35f" providerId="ADAL" clId="{19970B13-E101-4117-9908-6E061F982644}" dt="2022-07-14T08:45:06.442" v="3606" actId="790"/>
          <ac:spMkLst>
            <pc:docMk/>
            <pc:sldMk cId="3250581116" sldId="483"/>
            <ac:spMk id="9208" creationId="{6C7EBC52-EAD5-4A34-8F2C-2FF02B7527F8}"/>
          </ac:spMkLst>
        </pc:spChg>
        <pc:spChg chg="mod">
          <ac:chgData name="Kolakowski, Artur" userId="9c34c8cc-b1df-44f6-bea5-dcf7a54ee35f" providerId="ADAL" clId="{19970B13-E101-4117-9908-6E061F982644}" dt="2022-07-14T08:45:06.444" v="3607" actId="790"/>
          <ac:spMkLst>
            <pc:docMk/>
            <pc:sldMk cId="3250581116" sldId="483"/>
            <ac:spMk id="9209" creationId="{AC66BB88-75EA-4BC6-8D6E-370F95133E76}"/>
          </ac:spMkLst>
        </pc:spChg>
        <pc:spChg chg="mod">
          <ac:chgData name="Kolakowski, Artur" userId="9c34c8cc-b1df-44f6-bea5-dcf7a54ee35f" providerId="ADAL" clId="{19970B13-E101-4117-9908-6E061F982644}" dt="2022-07-14T08:45:06.444" v="3608" actId="790"/>
          <ac:spMkLst>
            <pc:docMk/>
            <pc:sldMk cId="3250581116" sldId="483"/>
            <ac:spMk id="9210" creationId="{4C35D18F-BED0-49DC-B5CD-AB2000D5484B}"/>
          </ac:spMkLst>
        </pc:spChg>
        <pc:spChg chg="mod">
          <ac:chgData name="Kolakowski, Artur" userId="9c34c8cc-b1df-44f6-bea5-dcf7a54ee35f" providerId="ADAL" clId="{19970B13-E101-4117-9908-6E061F982644}" dt="2022-07-14T08:45:06.444" v="3609" actId="790"/>
          <ac:spMkLst>
            <pc:docMk/>
            <pc:sldMk cId="3250581116" sldId="483"/>
            <ac:spMk id="9211" creationId="{A4424229-F120-4DC8-8E8B-C277083BFD99}"/>
          </ac:spMkLst>
        </pc:spChg>
        <pc:spChg chg="mod">
          <ac:chgData name="Kolakowski, Artur" userId="9c34c8cc-b1df-44f6-bea5-dcf7a54ee35f" providerId="ADAL" clId="{19970B13-E101-4117-9908-6E061F982644}" dt="2022-07-14T08:45:06.444" v="3610" actId="790"/>
          <ac:spMkLst>
            <pc:docMk/>
            <pc:sldMk cId="3250581116" sldId="483"/>
            <ac:spMk id="9212" creationId="{000D8DFA-4EC0-447D-9223-3DDE7F79E455}"/>
          </ac:spMkLst>
        </pc:spChg>
        <pc:spChg chg="mod">
          <ac:chgData name="Kolakowski, Artur" userId="9c34c8cc-b1df-44f6-bea5-dcf7a54ee35f" providerId="ADAL" clId="{19970B13-E101-4117-9908-6E061F982644}" dt="2022-07-14T08:45:06.444" v="3611" actId="790"/>
          <ac:spMkLst>
            <pc:docMk/>
            <pc:sldMk cId="3250581116" sldId="483"/>
            <ac:spMk id="9213" creationId="{A1918A08-E7A9-406E-8555-4740C84EA505}"/>
          </ac:spMkLst>
        </pc:spChg>
        <pc:spChg chg="mod">
          <ac:chgData name="Kolakowski, Artur" userId="9c34c8cc-b1df-44f6-bea5-dcf7a54ee35f" providerId="ADAL" clId="{19970B13-E101-4117-9908-6E061F982644}" dt="2022-07-14T08:45:06.444" v="3612" actId="790"/>
          <ac:spMkLst>
            <pc:docMk/>
            <pc:sldMk cId="3250581116" sldId="483"/>
            <ac:spMk id="9214" creationId="{45FCE7EF-AE53-4180-90DC-8F1A226E862A}"/>
          </ac:spMkLst>
        </pc:spChg>
        <pc:spChg chg="mod">
          <ac:chgData name="Kolakowski, Artur" userId="9c34c8cc-b1df-44f6-bea5-dcf7a54ee35f" providerId="ADAL" clId="{19970B13-E101-4117-9908-6E061F982644}" dt="2022-07-14T08:45:06.444" v="3613" actId="790"/>
          <ac:spMkLst>
            <pc:docMk/>
            <pc:sldMk cId="3250581116" sldId="483"/>
            <ac:spMk id="9215" creationId="{345473AC-DF79-44CF-B77A-DDEC70EE1D16}"/>
          </ac:spMkLst>
        </pc:spChg>
        <pc:spChg chg="mod">
          <ac:chgData name="Kolakowski, Artur" userId="9c34c8cc-b1df-44f6-bea5-dcf7a54ee35f" providerId="ADAL" clId="{19970B13-E101-4117-9908-6E061F982644}" dt="2022-07-14T08:45:06.444" v="3614" actId="790"/>
          <ac:spMkLst>
            <pc:docMk/>
            <pc:sldMk cId="3250581116" sldId="483"/>
            <ac:spMk id="9216" creationId="{ED275489-648E-44E0-A5FE-37F1F1A35CD7}"/>
          </ac:spMkLst>
        </pc:spChg>
        <pc:spChg chg="mod">
          <ac:chgData name="Kolakowski, Artur" userId="9c34c8cc-b1df-44f6-bea5-dcf7a54ee35f" providerId="ADAL" clId="{19970B13-E101-4117-9908-6E061F982644}" dt="2022-07-14T08:45:06.444" v="3615" actId="790"/>
          <ac:spMkLst>
            <pc:docMk/>
            <pc:sldMk cId="3250581116" sldId="483"/>
            <ac:spMk id="9217" creationId="{D1EDC450-664E-4766-823A-703F43E9F29D}"/>
          </ac:spMkLst>
        </pc:spChg>
        <pc:spChg chg="mod">
          <ac:chgData name="Kolakowski, Artur" userId="9c34c8cc-b1df-44f6-bea5-dcf7a54ee35f" providerId="ADAL" clId="{19970B13-E101-4117-9908-6E061F982644}" dt="2022-07-14T08:45:06.444" v="3616" actId="790"/>
          <ac:spMkLst>
            <pc:docMk/>
            <pc:sldMk cId="3250581116" sldId="483"/>
            <ac:spMk id="9218" creationId="{31F983FA-EFDC-45D4-A190-BBE373266E1D}"/>
          </ac:spMkLst>
        </pc:spChg>
        <pc:spChg chg="mod">
          <ac:chgData name="Kolakowski, Artur" userId="9c34c8cc-b1df-44f6-bea5-dcf7a54ee35f" providerId="ADAL" clId="{19970B13-E101-4117-9908-6E061F982644}" dt="2022-07-14T08:45:06.444" v="3617" actId="790"/>
          <ac:spMkLst>
            <pc:docMk/>
            <pc:sldMk cId="3250581116" sldId="483"/>
            <ac:spMk id="9219" creationId="{0CBAD83F-3AE4-4622-890E-8ECF81877A30}"/>
          </ac:spMkLst>
        </pc:spChg>
        <pc:spChg chg="mod">
          <ac:chgData name="Kolakowski, Artur" userId="9c34c8cc-b1df-44f6-bea5-dcf7a54ee35f" providerId="ADAL" clId="{19970B13-E101-4117-9908-6E061F982644}" dt="2022-07-14T08:45:06.444" v="3618" actId="790"/>
          <ac:spMkLst>
            <pc:docMk/>
            <pc:sldMk cId="3250581116" sldId="483"/>
            <ac:spMk id="9220" creationId="{2049C4DC-C284-4C08-8034-8472B1B78986}"/>
          </ac:spMkLst>
        </pc:spChg>
        <pc:spChg chg="mod">
          <ac:chgData name="Kolakowski, Artur" userId="9c34c8cc-b1df-44f6-bea5-dcf7a54ee35f" providerId="ADAL" clId="{19970B13-E101-4117-9908-6E061F982644}" dt="2022-07-14T08:45:06.444" v="3619" actId="790"/>
          <ac:spMkLst>
            <pc:docMk/>
            <pc:sldMk cId="3250581116" sldId="483"/>
            <ac:spMk id="9221" creationId="{A80092C6-9FFA-4C9E-8BAE-2F84DF97BDF1}"/>
          </ac:spMkLst>
        </pc:spChg>
        <pc:spChg chg="mod">
          <ac:chgData name="Kolakowski, Artur" userId="9c34c8cc-b1df-44f6-bea5-dcf7a54ee35f" providerId="ADAL" clId="{19970B13-E101-4117-9908-6E061F982644}" dt="2022-07-14T08:45:06.452" v="3620" actId="790"/>
          <ac:spMkLst>
            <pc:docMk/>
            <pc:sldMk cId="3250581116" sldId="483"/>
            <ac:spMk id="9222" creationId="{D20DE92A-BAF5-4B49-BB14-AD658A748EEC}"/>
          </ac:spMkLst>
        </pc:spChg>
        <pc:spChg chg="mod">
          <ac:chgData name="Kolakowski, Artur" userId="9c34c8cc-b1df-44f6-bea5-dcf7a54ee35f" providerId="ADAL" clId="{19970B13-E101-4117-9908-6E061F982644}" dt="2022-07-14T08:45:06.452" v="3621" actId="790"/>
          <ac:spMkLst>
            <pc:docMk/>
            <pc:sldMk cId="3250581116" sldId="483"/>
            <ac:spMk id="9223" creationId="{229DCECB-F83B-4497-8E00-A58AA73EC35F}"/>
          </ac:spMkLst>
        </pc:spChg>
        <pc:spChg chg="mod">
          <ac:chgData name="Kolakowski, Artur" userId="9c34c8cc-b1df-44f6-bea5-dcf7a54ee35f" providerId="ADAL" clId="{19970B13-E101-4117-9908-6E061F982644}" dt="2022-07-14T08:45:06.454" v="3622" actId="790"/>
          <ac:spMkLst>
            <pc:docMk/>
            <pc:sldMk cId="3250581116" sldId="483"/>
            <ac:spMk id="9224" creationId="{604CDD62-3C2B-4B24-A759-A743FDEF9879}"/>
          </ac:spMkLst>
        </pc:spChg>
        <pc:spChg chg="mod">
          <ac:chgData name="Kolakowski, Artur" userId="9c34c8cc-b1df-44f6-bea5-dcf7a54ee35f" providerId="ADAL" clId="{19970B13-E101-4117-9908-6E061F982644}" dt="2022-07-14T08:45:06.454" v="3623" actId="790"/>
          <ac:spMkLst>
            <pc:docMk/>
            <pc:sldMk cId="3250581116" sldId="483"/>
            <ac:spMk id="9225" creationId="{9EB2ED09-6E41-4B18-9555-52B45DD6B240}"/>
          </ac:spMkLst>
        </pc:spChg>
        <pc:spChg chg="mod">
          <ac:chgData name="Kolakowski, Artur" userId="9c34c8cc-b1df-44f6-bea5-dcf7a54ee35f" providerId="ADAL" clId="{19970B13-E101-4117-9908-6E061F982644}" dt="2022-07-14T08:45:06.454" v="3624" actId="790"/>
          <ac:spMkLst>
            <pc:docMk/>
            <pc:sldMk cId="3250581116" sldId="483"/>
            <ac:spMk id="9226" creationId="{58A0B25B-B9DF-41A6-910B-6F54398CBC49}"/>
          </ac:spMkLst>
        </pc:spChg>
        <pc:spChg chg="mod">
          <ac:chgData name="Kolakowski, Artur" userId="9c34c8cc-b1df-44f6-bea5-dcf7a54ee35f" providerId="ADAL" clId="{19970B13-E101-4117-9908-6E061F982644}" dt="2022-07-14T08:45:06.454" v="3625" actId="790"/>
          <ac:spMkLst>
            <pc:docMk/>
            <pc:sldMk cId="3250581116" sldId="483"/>
            <ac:spMk id="9227" creationId="{2B1624F6-B8B4-45B2-A889-9B459CBAEF67}"/>
          </ac:spMkLst>
        </pc:spChg>
        <pc:spChg chg="mod">
          <ac:chgData name="Kolakowski, Artur" userId="9c34c8cc-b1df-44f6-bea5-dcf7a54ee35f" providerId="ADAL" clId="{19970B13-E101-4117-9908-6E061F982644}" dt="2022-07-14T08:45:06.454" v="3626" actId="790"/>
          <ac:spMkLst>
            <pc:docMk/>
            <pc:sldMk cId="3250581116" sldId="483"/>
            <ac:spMk id="9228" creationId="{B918B28A-9754-4A7A-959E-76DBA16C0370}"/>
          </ac:spMkLst>
        </pc:spChg>
        <pc:spChg chg="mod">
          <ac:chgData name="Kolakowski, Artur" userId="9c34c8cc-b1df-44f6-bea5-dcf7a54ee35f" providerId="ADAL" clId="{19970B13-E101-4117-9908-6E061F982644}" dt="2022-07-14T08:45:06.454" v="3627" actId="790"/>
          <ac:spMkLst>
            <pc:docMk/>
            <pc:sldMk cId="3250581116" sldId="483"/>
            <ac:spMk id="9229" creationId="{FEEB2D47-4B34-48B2-9A5F-47FCB7CD07E2}"/>
          </ac:spMkLst>
        </pc:spChg>
        <pc:spChg chg="mod">
          <ac:chgData name="Kolakowski, Artur" userId="9c34c8cc-b1df-44f6-bea5-dcf7a54ee35f" providerId="ADAL" clId="{19970B13-E101-4117-9908-6E061F982644}" dt="2022-07-14T08:45:06.454" v="3628" actId="790"/>
          <ac:spMkLst>
            <pc:docMk/>
            <pc:sldMk cId="3250581116" sldId="483"/>
            <ac:spMk id="9230" creationId="{89E94B95-0985-4C54-9C36-FA366C9E2538}"/>
          </ac:spMkLst>
        </pc:spChg>
        <pc:spChg chg="mod">
          <ac:chgData name="Kolakowski, Artur" userId="9c34c8cc-b1df-44f6-bea5-dcf7a54ee35f" providerId="ADAL" clId="{19970B13-E101-4117-9908-6E061F982644}" dt="2022-07-14T08:45:06.454" v="3629" actId="790"/>
          <ac:spMkLst>
            <pc:docMk/>
            <pc:sldMk cId="3250581116" sldId="483"/>
            <ac:spMk id="9231" creationId="{09FDE2DD-E947-4EC8-A7DD-E05C99EB1942}"/>
          </ac:spMkLst>
        </pc:spChg>
        <pc:spChg chg="mod">
          <ac:chgData name="Kolakowski, Artur" userId="9c34c8cc-b1df-44f6-bea5-dcf7a54ee35f" providerId="ADAL" clId="{19970B13-E101-4117-9908-6E061F982644}" dt="2022-07-14T08:45:06.454" v="3630" actId="790"/>
          <ac:spMkLst>
            <pc:docMk/>
            <pc:sldMk cId="3250581116" sldId="483"/>
            <ac:spMk id="9232" creationId="{C639443E-CF84-4CAA-95E2-62865B367687}"/>
          </ac:spMkLst>
        </pc:spChg>
        <pc:spChg chg="mod">
          <ac:chgData name="Kolakowski, Artur" userId="9c34c8cc-b1df-44f6-bea5-dcf7a54ee35f" providerId="ADAL" clId="{19970B13-E101-4117-9908-6E061F982644}" dt="2022-07-14T08:45:06.454" v="3631" actId="790"/>
          <ac:spMkLst>
            <pc:docMk/>
            <pc:sldMk cId="3250581116" sldId="483"/>
            <ac:spMk id="9233" creationId="{28799FBB-F55C-4F9C-B613-C64E0CF06B87}"/>
          </ac:spMkLst>
        </pc:spChg>
        <pc:spChg chg="mod">
          <ac:chgData name="Kolakowski, Artur" userId="9c34c8cc-b1df-44f6-bea5-dcf7a54ee35f" providerId="ADAL" clId="{19970B13-E101-4117-9908-6E061F982644}" dt="2022-07-14T08:45:06.454" v="3632" actId="790"/>
          <ac:spMkLst>
            <pc:docMk/>
            <pc:sldMk cId="3250581116" sldId="483"/>
            <ac:spMk id="9234" creationId="{EB148B0E-2079-4D9E-84D7-E4545371F230}"/>
          </ac:spMkLst>
        </pc:spChg>
        <pc:spChg chg="mod">
          <ac:chgData name="Kolakowski, Artur" userId="9c34c8cc-b1df-44f6-bea5-dcf7a54ee35f" providerId="ADAL" clId="{19970B13-E101-4117-9908-6E061F982644}" dt="2022-07-14T08:45:06.463" v="3633" actId="790"/>
          <ac:spMkLst>
            <pc:docMk/>
            <pc:sldMk cId="3250581116" sldId="483"/>
            <ac:spMk id="9235" creationId="{E6E76B5E-15F4-4B3B-816B-ADDDB573C0B7}"/>
          </ac:spMkLst>
        </pc:spChg>
        <pc:spChg chg="mod">
          <ac:chgData name="Kolakowski, Artur" userId="9c34c8cc-b1df-44f6-bea5-dcf7a54ee35f" providerId="ADAL" clId="{19970B13-E101-4117-9908-6E061F982644}" dt="2022-07-14T08:45:06.463" v="3634" actId="790"/>
          <ac:spMkLst>
            <pc:docMk/>
            <pc:sldMk cId="3250581116" sldId="483"/>
            <ac:spMk id="9236" creationId="{4414906C-B274-42DF-8B6F-8B714202C7E8}"/>
          </ac:spMkLst>
        </pc:spChg>
        <pc:spChg chg="mod">
          <ac:chgData name="Kolakowski, Artur" userId="9c34c8cc-b1df-44f6-bea5-dcf7a54ee35f" providerId="ADAL" clId="{19970B13-E101-4117-9908-6E061F982644}" dt="2022-07-14T08:45:06.463" v="3635" actId="790"/>
          <ac:spMkLst>
            <pc:docMk/>
            <pc:sldMk cId="3250581116" sldId="483"/>
            <ac:spMk id="9237" creationId="{DF00B3CB-AC1F-4643-B501-E6820F4EBAE9}"/>
          </ac:spMkLst>
        </pc:spChg>
        <pc:spChg chg="mod">
          <ac:chgData name="Kolakowski, Artur" userId="9c34c8cc-b1df-44f6-bea5-dcf7a54ee35f" providerId="ADAL" clId="{19970B13-E101-4117-9908-6E061F982644}" dt="2022-07-14T08:45:06.463" v="3636" actId="790"/>
          <ac:spMkLst>
            <pc:docMk/>
            <pc:sldMk cId="3250581116" sldId="483"/>
            <ac:spMk id="9238" creationId="{A68F0209-5051-426F-897D-5C3ED1959EAC}"/>
          </ac:spMkLst>
        </pc:spChg>
        <pc:spChg chg="mod">
          <ac:chgData name="Kolakowski, Artur" userId="9c34c8cc-b1df-44f6-bea5-dcf7a54ee35f" providerId="ADAL" clId="{19970B13-E101-4117-9908-6E061F982644}" dt="2022-07-14T08:45:06.463" v="3637" actId="790"/>
          <ac:spMkLst>
            <pc:docMk/>
            <pc:sldMk cId="3250581116" sldId="483"/>
            <ac:spMk id="9239" creationId="{6AAA784F-D53E-4DC7-8BAF-E405A0348375}"/>
          </ac:spMkLst>
        </pc:spChg>
        <pc:spChg chg="mod">
          <ac:chgData name="Kolakowski, Artur" userId="9c34c8cc-b1df-44f6-bea5-dcf7a54ee35f" providerId="ADAL" clId="{19970B13-E101-4117-9908-6E061F982644}" dt="2022-07-14T08:45:06.463" v="3638" actId="790"/>
          <ac:spMkLst>
            <pc:docMk/>
            <pc:sldMk cId="3250581116" sldId="483"/>
            <ac:spMk id="9240" creationId="{9CA01701-B820-4901-8AFA-1FBA4F022690}"/>
          </ac:spMkLst>
        </pc:spChg>
        <pc:spChg chg="mod">
          <ac:chgData name="Kolakowski, Artur" userId="9c34c8cc-b1df-44f6-bea5-dcf7a54ee35f" providerId="ADAL" clId="{19970B13-E101-4117-9908-6E061F982644}" dt="2022-07-14T08:45:06.463" v="3639" actId="790"/>
          <ac:spMkLst>
            <pc:docMk/>
            <pc:sldMk cId="3250581116" sldId="483"/>
            <ac:spMk id="9241" creationId="{D3649528-5C02-4EAD-AC9F-C51B3F9E686D}"/>
          </ac:spMkLst>
        </pc:spChg>
        <pc:spChg chg="mod">
          <ac:chgData name="Kolakowski, Artur" userId="9c34c8cc-b1df-44f6-bea5-dcf7a54ee35f" providerId="ADAL" clId="{19970B13-E101-4117-9908-6E061F982644}" dt="2022-07-14T08:45:06.463" v="3640" actId="790"/>
          <ac:spMkLst>
            <pc:docMk/>
            <pc:sldMk cId="3250581116" sldId="483"/>
            <ac:spMk id="9242" creationId="{C516E8E9-5A12-403B-AC1C-70551559570C}"/>
          </ac:spMkLst>
        </pc:spChg>
        <pc:spChg chg="mod">
          <ac:chgData name="Kolakowski, Artur" userId="9c34c8cc-b1df-44f6-bea5-dcf7a54ee35f" providerId="ADAL" clId="{19970B13-E101-4117-9908-6E061F982644}" dt="2022-07-14T08:45:06.463" v="3641" actId="790"/>
          <ac:spMkLst>
            <pc:docMk/>
            <pc:sldMk cId="3250581116" sldId="483"/>
            <ac:spMk id="9243" creationId="{DE2D8FB3-E4F9-495E-A452-03B304E65749}"/>
          </ac:spMkLst>
        </pc:spChg>
        <pc:spChg chg="mod">
          <ac:chgData name="Kolakowski, Artur" userId="9c34c8cc-b1df-44f6-bea5-dcf7a54ee35f" providerId="ADAL" clId="{19970B13-E101-4117-9908-6E061F982644}" dt="2022-07-14T08:45:06.463" v="3642" actId="790"/>
          <ac:spMkLst>
            <pc:docMk/>
            <pc:sldMk cId="3250581116" sldId="483"/>
            <ac:spMk id="9244" creationId="{E754319A-6909-4490-ADE3-E1BD7CC63033}"/>
          </ac:spMkLst>
        </pc:spChg>
        <pc:spChg chg="mod">
          <ac:chgData name="Kolakowski, Artur" userId="9c34c8cc-b1df-44f6-bea5-dcf7a54ee35f" providerId="ADAL" clId="{19970B13-E101-4117-9908-6E061F982644}" dt="2022-07-14T08:45:06.463" v="3643" actId="790"/>
          <ac:spMkLst>
            <pc:docMk/>
            <pc:sldMk cId="3250581116" sldId="483"/>
            <ac:spMk id="9245" creationId="{90259BF3-9EAD-4D85-A2DB-6026475D3627}"/>
          </ac:spMkLst>
        </pc:spChg>
        <pc:spChg chg="mod">
          <ac:chgData name="Kolakowski, Artur" userId="9c34c8cc-b1df-44f6-bea5-dcf7a54ee35f" providerId="ADAL" clId="{19970B13-E101-4117-9908-6E061F982644}" dt="2022-07-14T08:45:06.463" v="3644" actId="790"/>
          <ac:spMkLst>
            <pc:docMk/>
            <pc:sldMk cId="3250581116" sldId="483"/>
            <ac:spMk id="9246" creationId="{605F51E6-56CA-446A-B2E9-369CBC5C8D2F}"/>
          </ac:spMkLst>
        </pc:spChg>
        <pc:spChg chg="mod">
          <ac:chgData name="Kolakowski, Artur" userId="9c34c8cc-b1df-44f6-bea5-dcf7a54ee35f" providerId="ADAL" clId="{19970B13-E101-4117-9908-6E061F982644}" dt="2022-07-14T08:45:06.463" v="3645" actId="790"/>
          <ac:spMkLst>
            <pc:docMk/>
            <pc:sldMk cId="3250581116" sldId="483"/>
            <ac:spMk id="9247" creationId="{8FFD95CA-77FF-4DF9-9626-9F8FD82F857D}"/>
          </ac:spMkLst>
        </pc:spChg>
        <pc:spChg chg="mod">
          <ac:chgData name="Kolakowski, Artur" userId="9c34c8cc-b1df-44f6-bea5-dcf7a54ee35f" providerId="ADAL" clId="{19970B13-E101-4117-9908-6E061F982644}" dt="2022-07-14T08:45:06.463" v="3646" actId="790"/>
          <ac:spMkLst>
            <pc:docMk/>
            <pc:sldMk cId="3250581116" sldId="483"/>
            <ac:spMk id="9248" creationId="{13C2D120-1FA1-4F8A-B272-1F26F081BBBF}"/>
          </ac:spMkLst>
        </pc:spChg>
        <pc:spChg chg="mod">
          <ac:chgData name="Kolakowski, Artur" userId="9c34c8cc-b1df-44f6-bea5-dcf7a54ee35f" providerId="ADAL" clId="{19970B13-E101-4117-9908-6E061F982644}" dt="2022-07-14T08:45:06.463" v="3647" actId="790"/>
          <ac:spMkLst>
            <pc:docMk/>
            <pc:sldMk cId="3250581116" sldId="483"/>
            <ac:spMk id="9249" creationId="{98DD6DE3-0CE4-4FF7-9348-37180FDD795C}"/>
          </ac:spMkLst>
        </pc:spChg>
        <pc:spChg chg="mod">
          <ac:chgData name="Kolakowski, Artur" userId="9c34c8cc-b1df-44f6-bea5-dcf7a54ee35f" providerId="ADAL" clId="{19970B13-E101-4117-9908-6E061F982644}" dt="2022-07-14T08:45:06.463" v="3648" actId="790"/>
          <ac:spMkLst>
            <pc:docMk/>
            <pc:sldMk cId="3250581116" sldId="483"/>
            <ac:spMk id="9250" creationId="{DA22C341-0CA8-43F3-8267-D32E93A9F492}"/>
          </ac:spMkLst>
        </pc:spChg>
        <pc:spChg chg="mod">
          <ac:chgData name="Kolakowski, Artur" userId="9c34c8cc-b1df-44f6-bea5-dcf7a54ee35f" providerId="ADAL" clId="{19970B13-E101-4117-9908-6E061F982644}" dt="2022-07-14T08:45:06.473" v="3649" actId="790"/>
          <ac:spMkLst>
            <pc:docMk/>
            <pc:sldMk cId="3250581116" sldId="483"/>
            <ac:spMk id="9251" creationId="{38BA1125-04A2-4E56-AAF6-E131E4F28639}"/>
          </ac:spMkLst>
        </pc:spChg>
        <pc:spChg chg="mod">
          <ac:chgData name="Kolakowski, Artur" userId="9c34c8cc-b1df-44f6-bea5-dcf7a54ee35f" providerId="ADAL" clId="{19970B13-E101-4117-9908-6E061F982644}" dt="2022-07-14T08:45:06.473" v="3650" actId="790"/>
          <ac:spMkLst>
            <pc:docMk/>
            <pc:sldMk cId="3250581116" sldId="483"/>
            <ac:spMk id="9252" creationId="{63ECF523-D876-480E-968E-16C337D03B48}"/>
          </ac:spMkLst>
        </pc:spChg>
        <pc:spChg chg="mod">
          <ac:chgData name="Kolakowski, Artur" userId="9c34c8cc-b1df-44f6-bea5-dcf7a54ee35f" providerId="ADAL" clId="{19970B13-E101-4117-9908-6E061F982644}" dt="2022-07-14T08:45:06.475" v="3651" actId="790"/>
          <ac:spMkLst>
            <pc:docMk/>
            <pc:sldMk cId="3250581116" sldId="483"/>
            <ac:spMk id="9253" creationId="{22CB1571-1174-40A2-8F27-225A8C159B40}"/>
          </ac:spMkLst>
        </pc:spChg>
        <pc:spChg chg="mod">
          <ac:chgData name="Kolakowski, Artur" userId="9c34c8cc-b1df-44f6-bea5-dcf7a54ee35f" providerId="ADAL" clId="{19970B13-E101-4117-9908-6E061F982644}" dt="2022-07-14T08:45:06.475" v="3652" actId="790"/>
          <ac:spMkLst>
            <pc:docMk/>
            <pc:sldMk cId="3250581116" sldId="483"/>
            <ac:spMk id="9254" creationId="{46401B2E-D784-45EA-B80B-B192631FC9AC}"/>
          </ac:spMkLst>
        </pc:spChg>
        <pc:spChg chg="mod">
          <ac:chgData name="Kolakowski, Artur" userId="9c34c8cc-b1df-44f6-bea5-dcf7a54ee35f" providerId="ADAL" clId="{19970B13-E101-4117-9908-6E061F982644}" dt="2022-07-14T08:45:06.475" v="3653" actId="790"/>
          <ac:spMkLst>
            <pc:docMk/>
            <pc:sldMk cId="3250581116" sldId="483"/>
            <ac:spMk id="9255" creationId="{0262DD37-3A55-4452-91FD-826442841C4A}"/>
          </ac:spMkLst>
        </pc:spChg>
        <pc:spChg chg="mod">
          <ac:chgData name="Kolakowski, Artur" userId="9c34c8cc-b1df-44f6-bea5-dcf7a54ee35f" providerId="ADAL" clId="{19970B13-E101-4117-9908-6E061F982644}" dt="2022-07-14T08:45:06.475" v="3654" actId="790"/>
          <ac:spMkLst>
            <pc:docMk/>
            <pc:sldMk cId="3250581116" sldId="483"/>
            <ac:spMk id="9256" creationId="{EBF28C74-7321-4E19-A79C-A6A4DE9FB029}"/>
          </ac:spMkLst>
        </pc:spChg>
        <pc:spChg chg="mod">
          <ac:chgData name="Kolakowski, Artur" userId="9c34c8cc-b1df-44f6-bea5-dcf7a54ee35f" providerId="ADAL" clId="{19970B13-E101-4117-9908-6E061F982644}" dt="2022-07-14T08:45:06.475" v="3655" actId="790"/>
          <ac:spMkLst>
            <pc:docMk/>
            <pc:sldMk cId="3250581116" sldId="483"/>
            <ac:spMk id="9257" creationId="{B45A7B52-6128-42DE-B9C8-6AA761E8B8F7}"/>
          </ac:spMkLst>
        </pc:spChg>
        <pc:spChg chg="mod">
          <ac:chgData name="Kolakowski, Artur" userId="9c34c8cc-b1df-44f6-bea5-dcf7a54ee35f" providerId="ADAL" clId="{19970B13-E101-4117-9908-6E061F982644}" dt="2022-07-14T08:45:06.475" v="3656" actId="790"/>
          <ac:spMkLst>
            <pc:docMk/>
            <pc:sldMk cId="3250581116" sldId="483"/>
            <ac:spMk id="9258" creationId="{E544B9E2-3C5B-4AD8-8169-5292E12E029E}"/>
          </ac:spMkLst>
        </pc:spChg>
        <pc:spChg chg="mod">
          <ac:chgData name="Kolakowski, Artur" userId="9c34c8cc-b1df-44f6-bea5-dcf7a54ee35f" providerId="ADAL" clId="{19970B13-E101-4117-9908-6E061F982644}" dt="2022-07-14T08:45:06.475" v="3657" actId="790"/>
          <ac:spMkLst>
            <pc:docMk/>
            <pc:sldMk cId="3250581116" sldId="483"/>
            <ac:spMk id="9259" creationId="{C33EA28B-E7A5-4B09-B612-775A0C9BEF09}"/>
          </ac:spMkLst>
        </pc:spChg>
        <pc:spChg chg="mod">
          <ac:chgData name="Kolakowski, Artur" userId="9c34c8cc-b1df-44f6-bea5-dcf7a54ee35f" providerId="ADAL" clId="{19970B13-E101-4117-9908-6E061F982644}" dt="2022-07-14T08:45:06.475" v="3658" actId="790"/>
          <ac:spMkLst>
            <pc:docMk/>
            <pc:sldMk cId="3250581116" sldId="483"/>
            <ac:spMk id="9260" creationId="{7344FC32-0B94-4D2C-A60F-59F12EFA80A6}"/>
          </ac:spMkLst>
        </pc:spChg>
        <pc:spChg chg="mod">
          <ac:chgData name="Kolakowski, Artur" userId="9c34c8cc-b1df-44f6-bea5-dcf7a54ee35f" providerId="ADAL" clId="{19970B13-E101-4117-9908-6E061F982644}" dt="2022-07-14T08:45:06.475" v="3659" actId="790"/>
          <ac:spMkLst>
            <pc:docMk/>
            <pc:sldMk cId="3250581116" sldId="483"/>
            <ac:spMk id="9261" creationId="{41DFCDC4-A51E-4BDC-B4B1-897638FB59CF}"/>
          </ac:spMkLst>
        </pc:spChg>
        <pc:spChg chg="mod">
          <ac:chgData name="Kolakowski, Artur" userId="9c34c8cc-b1df-44f6-bea5-dcf7a54ee35f" providerId="ADAL" clId="{19970B13-E101-4117-9908-6E061F982644}" dt="2022-07-14T08:45:06.475" v="3660" actId="790"/>
          <ac:spMkLst>
            <pc:docMk/>
            <pc:sldMk cId="3250581116" sldId="483"/>
            <ac:spMk id="9262" creationId="{435D8D42-644F-448B-9B89-26CFD36FE7A7}"/>
          </ac:spMkLst>
        </pc:spChg>
        <pc:spChg chg="mod">
          <ac:chgData name="Kolakowski, Artur" userId="9c34c8cc-b1df-44f6-bea5-dcf7a54ee35f" providerId="ADAL" clId="{19970B13-E101-4117-9908-6E061F982644}" dt="2022-07-14T08:45:06.475" v="3661" actId="790"/>
          <ac:spMkLst>
            <pc:docMk/>
            <pc:sldMk cId="3250581116" sldId="483"/>
            <ac:spMk id="9263" creationId="{D7E1F50F-A815-40A3-8F58-BFC200EAECE2}"/>
          </ac:spMkLst>
        </pc:spChg>
        <pc:spChg chg="mod">
          <ac:chgData name="Kolakowski, Artur" userId="9c34c8cc-b1df-44f6-bea5-dcf7a54ee35f" providerId="ADAL" clId="{19970B13-E101-4117-9908-6E061F982644}" dt="2022-07-14T08:45:06.475" v="3662" actId="790"/>
          <ac:spMkLst>
            <pc:docMk/>
            <pc:sldMk cId="3250581116" sldId="483"/>
            <ac:spMk id="9264" creationId="{94A534A4-38D8-4C65-B6EA-0A05D7AB2133}"/>
          </ac:spMkLst>
        </pc:spChg>
        <pc:spChg chg="mod">
          <ac:chgData name="Kolakowski, Artur" userId="9c34c8cc-b1df-44f6-bea5-dcf7a54ee35f" providerId="ADAL" clId="{19970B13-E101-4117-9908-6E061F982644}" dt="2022-07-14T08:45:06.483" v="3663" actId="790"/>
          <ac:spMkLst>
            <pc:docMk/>
            <pc:sldMk cId="3250581116" sldId="483"/>
            <ac:spMk id="9265" creationId="{97C473FA-BB9D-4ED6-AF6E-20A81943C3EF}"/>
          </ac:spMkLst>
        </pc:spChg>
        <pc:spChg chg="mod">
          <ac:chgData name="Kolakowski, Artur" userId="9c34c8cc-b1df-44f6-bea5-dcf7a54ee35f" providerId="ADAL" clId="{19970B13-E101-4117-9908-6E061F982644}" dt="2022-07-14T08:45:06.483" v="3664" actId="790"/>
          <ac:spMkLst>
            <pc:docMk/>
            <pc:sldMk cId="3250581116" sldId="483"/>
            <ac:spMk id="9266" creationId="{8779500A-2E55-40B6-ACDF-D5F9DCA09D27}"/>
          </ac:spMkLst>
        </pc:spChg>
        <pc:spChg chg="mod">
          <ac:chgData name="Kolakowski, Artur" userId="9c34c8cc-b1df-44f6-bea5-dcf7a54ee35f" providerId="ADAL" clId="{19970B13-E101-4117-9908-6E061F982644}" dt="2022-07-14T08:45:06.483" v="3665" actId="790"/>
          <ac:spMkLst>
            <pc:docMk/>
            <pc:sldMk cId="3250581116" sldId="483"/>
            <ac:spMk id="9267" creationId="{3EA32695-6747-4145-B67E-82E47D6F023A}"/>
          </ac:spMkLst>
        </pc:spChg>
        <pc:spChg chg="mod">
          <ac:chgData name="Kolakowski, Artur" userId="9c34c8cc-b1df-44f6-bea5-dcf7a54ee35f" providerId="ADAL" clId="{19970B13-E101-4117-9908-6E061F982644}" dt="2022-07-14T08:45:06.485" v="3666" actId="790"/>
          <ac:spMkLst>
            <pc:docMk/>
            <pc:sldMk cId="3250581116" sldId="483"/>
            <ac:spMk id="9268" creationId="{DE650C0B-1E4A-43CC-B66C-C19350700138}"/>
          </ac:spMkLst>
        </pc:spChg>
        <pc:spChg chg="mod">
          <ac:chgData name="Kolakowski, Artur" userId="9c34c8cc-b1df-44f6-bea5-dcf7a54ee35f" providerId="ADAL" clId="{19970B13-E101-4117-9908-6E061F982644}" dt="2022-07-14T08:45:06.485" v="3667" actId="790"/>
          <ac:spMkLst>
            <pc:docMk/>
            <pc:sldMk cId="3250581116" sldId="483"/>
            <ac:spMk id="9269" creationId="{FA342CFB-381C-43A9-B405-C07CBEDAC910}"/>
          </ac:spMkLst>
        </pc:spChg>
        <pc:spChg chg="mod">
          <ac:chgData name="Kolakowski, Artur" userId="9c34c8cc-b1df-44f6-bea5-dcf7a54ee35f" providerId="ADAL" clId="{19970B13-E101-4117-9908-6E061F982644}" dt="2022-07-14T08:45:06.485" v="3668" actId="790"/>
          <ac:spMkLst>
            <pc:docMk/>
            <pc:sldMk cId="3250581116" sldId="483"/>
            <ac:spMk id="9270" creationId="{FC207D24-5F32-414A-BF00-20087C8EA067}"/>
          </ac:spMkLst>
        </pc:spChg>
        <pc:spChg chg="mod">
          <ac:chgData name="Kolakowski, Artur" userId="9c34c8cc-b1df-44f6-bea5-dcf7a54ee35f" providerId="ADAL" clId="{19970B13-E101-4117-9908-6E061F982644}" dt="2022-07-14T08:45:06.485" v="3669" actId="790"/>
          <ac:spMkLst>
            <pc:docMk/>
            <pc:sldMk cId="3250581116" sldId="483"/>
            <ac:spMk id="9271" creationId="{F9EC9DCE-4A08-45B5-A639-9C0E8B998BDF}"/>
          </ac:spMkLst>
        </pc:spChg>
        <pc:spChg chg="mod">
          <ac:chgData name="Kolakowski, Artur" userId="9c34c8cc-b1df-44f6-bea5-dcf7a54ee35f" providerId="ADAL" clId="{19970B13-E101-4117-9908-6E061F982644}" dt="2022-07-14T08:45:06.485" v="3670" actId="790"/>
          <ac:spMkLst>
            <pc:docMk/>
            <pc:sldMk cId="3250581116" sldId="483"/>
            <ac:spMk id="9272" creationId="{F1B399A6-A269-4A60-9632-D544D86673C3}"/>
          </ac:spMkLst>
        </pc:spChg>
        <pc:spChg chg="mod">
          <ac:chgData name="Kolakowski, Artur" userId="9c34c8cc-b1df-44f6-bea5-dcf7a54ee35f" providerId="ADAL" clId="{19970B13-E101-4117-9908-6E061F982644}" dt="2022-07-14T08:45:06.485" v="3671" actId="790"/>
          <ac:spMkLst>
            <pc:docMk/>
            <pc:sldMk cId="3250581116" sldId="483"/>
            <ac:spMk id="9273" creationId="{F4F875F8-4351-45B4-A13B-677C2EF0622A}"/>
          </ac:spMkLst>
        </pc:spChg>
        <pc:spChg chg="mod">
          <ac:chgData name="Kolakowski, Artur" userId="9c34c8cc-b1df-44f6-bea5-dcf7a54ee35f" providerId="ADAL" clId="{19970B13-E101-4117-9908-6E061F982644}" dt="2022-07-14T08:45:06.485" v="3672" actId="790"/>
          <ac:spMkLst>
            <pc:docMk/>
            <pc:sldMk cId="3250581116" sldId="483"/>
            <ac:spMk id="9274" creationId="{325A1D0F-5B08-4FD0-84DE-768D3D793397}"/>
          </ac:spMkLst>
        </pc:spChg>
        <pc:spChg chg="mod">
          <ac:chgData name="Kolakowski, Artur" userId="9c34c8cc-b1df-44f6-bea5-dcf7a54ee35f" providerId="ADAL" clId="{19970B13-E101-4117-9908-6E061F982644}" dt="2022-07-14T08:45:06.485" v="3673" actId="790"/>
          <ac:spMkLst>
            <pc:docMk/>
            <pc:sldMk cId="3250581116" sldId="483"/>
            <ac:spMk id="9275" creationId="{8DD3F417-DAC0-4627-BD90-4A9EB2587106}"/>
          </ac:spMkLst>
        </pc:spChg>
        <pc:spChg chg="mod">
          <ac:chgData name="Kolakowski, Artur" userId="9c34c8cc-b1df-44f6-bea5-dcf7a54ee35f" providerId="ADAL" clId="{19970B13-E101-4117-9908-6E061F982644}" dt="2022-07-14T08:45:06.485" v="3674" actId="790"/>
          <ac:spMkLst>
            <pc:docMk/>
            <pc:sldMk cId="3250581116" sldId="483"/>
            <ac:spMk id="9276" creationId="{DD6B4CDA-3E4A-4446-8652-F111BEC06C75}"/>
          </ac:spMkLst>
        </pc:spChg>
        <pc:spChg chg="mod">
          <ac:chgData name="Kolakowski, Artur" userId="9c34c8cc-b1df-44f6-bea5-dcf7a54ee35f" providerId="ADAL" clId="{19970B13-E101-4117-9908-6E061F982644}" dt="2022-07-14T08:45:06.485" v="3675" actId="790"/>
          <ac:spMkLst>
            <pc:docMk/>
            <pc:sldMk cId="3250581116" sldId="483"/>
            <ac:spMk id="9277" creationId="{B7618F9E-A2EC-4F7B-9466-6B9AD2AD84D2}"/>
          </ac:spMkLst>
        </pc:spChg>
        <pc:spChg chg="mod">
          <ac:chgData name="Kolakowski, Artur" userId="9c34c8cc-b1df-44f6-bea5-dcf7a54ee35f" providerId="ADAL" clId="{19970B13-E101-4117-9908-6E061F982644}" dt="2022-07-14T08:45:06.485" v="3676" actId="790"/>
          <ac:spMkLst>
            <pc:docMk/>
            <pc:sldMk cId="3250581116" sldId="483"/>
            <ac:spMk id="9278" creationId="{84E5EA43-787D-4146-8A10-4C20FCD0412D}"/>
          </ac:spMkLst>
        </pc:spChg>
        <pc:spChg chg="mod">
          <ac:chgData name="Kolakowski, Artur" userId="9c34c8cc-b1df-44f6-bea5-dcf7a54ee35f" providerId="ADAL" clId="{19970B13-E101-4117-9908-6E061F982644}" dt="2022-07-14T08:45:06.485" v="3677" actId="790"/>
          <ac:spMkLst>
            <pc:docMk/>
            <pc:sldMk cId="3250581116" sldId="483"/>
            <ac:spMk id="9279" creationId="{6AE7ABC8-CADA-45C2-9E23-F3F9447400D4}"/>
          </ac:spMkLst>
        </pc:spChg>
        <pc:spChg chg="mod">
          <ac:chgData name="Kolakowski, Artur" userId="9c34c8cc-b1df-44f6-bea5-dcf7a54ee35f" providerId="ADAL" clId="{19970B13-E101-4117-9908-6E061F982644}" dt="2022-07-14T08:45:06.485" v="3678" actId="790"/>
          <ac:spMkLst>
            <pc:docMk/>
            <pc:sldMk cId="3250581116" sldId="483"/>
            <ac:spMk id="9280" creationId="{1FA9A28A-681B-4D9F-986F-B8D092DD9404}"/>
          </ac:spMkLst>
        </pc:spChg>
        <pc:spChg chg="mod">
          <ac:chgData name="Kolakowski, Artur" userId="9c34c8cc-b1df-44f6-bea5-dcf7a54ee35f" providerId="ADAL" clId="{19970B13-E101-4117-9908-6E061F982644}" dt="2022-07-14T08:45:06.493" v="3679" actId="790"/>
          <ac:spMkLst>
            <pc:docMk/>
            <pc:sldMk cId="3250581116" sldId="483"/>
            <ac:spMk id="9281" creationId="{537B022B-515E-418C-AB4A-01CFBCC1F92D}"/>
          </ac:spMkLst>
        </pc:spChg>
        <pc:spChg chg="mod">
          <ac:chgData name="Kolakowski, Artur" userId="9c34c8cc-b1df-44f6-bea5-dcf7a54ee35f" providerId="ADAL" clId="{19970B13-E101-4117-9908-6E061F982644}" dt="2022-07-14T08:45:06.493" v="3680" actId="790"/>
          <ac:spMkLst>
            <pc:docMk/>
            <pc:sldMk cId="3250581116" sldId="483"/>
            <ac:spMk id="9282" creationId="{73B6693E-8B31-463E-AE8B-9C24AD389BBD}"/>
          </ac:spMkLst>
        </pc:spChg>
        <pc:spChg chg="mod">
          <ac:chgData name="Kolakowski, Artur" userId="9c34c8cc-b1df-44f6-bea5-dcf7a54ee35f" providerId="ADAL" clId="{19970B13-E101-4117-9908-6E061F982644}" dt="2022-07-14T08:45:06.493" v="3681" actId="790"/>
          <ac:spMkLst>
            <pc:docMk/>
            <pc:sldMk cId="3250581116" sldId="483"/>
            <ac:spMk id="9283" creationId="{0E3177A7-4372-46A6-AAED-E439419EBBBA}"/>
          </ac:spMkLst>
        </pc:spChg>
        <pc:spChg chg="mod">
          <ac:chgData name="Kolakowski, Artur" userId="9c34c8cc-b1df-44f6-bea5-dcf7a54ee35f" providerId="ADAL" clId="{19970B13-E101-4117-9908-6E061F982644}" dt="2022-07-14T08:45:06.495" v="3682" actId="790"/>
          <ac:spMkLst>
            <pc:docMk/>
            <pc:sldMk cId="3250581116" sldId="483"/>
            <ac:spMk id="9284" creationId="{BCE3C6E2-58AE-4DF3-A0EB-3E386C002C26}"/>
          </ac:spMkLst>
        </pc:spChg>
        <pc:spChg chg="mod">
          <ac:chgData name="Kolakowski, Artur" userId="9c34c8cc-b1df-44f6-bea5-dcf7a54ee35f" providerId="ADAL" clId="{19970B13-E101-4117-9908-6E061F982644}" dt="2022-07-14T08:45:06.495" v="3683" actId="790"/>
          <ac:spMkLst>
            <pc:docMk/>
            <pc:sldMk cId="3250581116" sldId="483"/>
            <ac:spMk id="9285" creationId="{B3ADAD75-497A-4988-A905-26477B89E9F1}"/>
          </ac:spMkLst>
        </pc:spChg>
        <pc:spChg chg="mod">
          <ac:chgData name="Kolakowski, Artur" userId="9c34c8cc-b1df-44f6-bea5-dcf7a54ee35f" providerId="ADAL" clId="{19970B13-E101-4117-9908-6E061F982644}" dt="2022-07-14T08:45:06.495" v="3684" actId="790"/>
          <ac:spMkLst>
            <pc:docMk/>
            <pc:sldMk cId="3250581116" sldId="483"/>
            <ac:spMk id="9286" creationId="{23ACFB92-9B85-4758-9FD4-8B5F7348DF5F}"/>
          </ac:spMkLst>
        </pc:spChg>
        <pc:spChg chg="mod">
          <ac:chgData name="Kolakowski, Artur" userId="9c34c8cc-b1df-44f6-bea5-dcf7a54ee35f" providerId="ADAL" clId="{19970B13-E101-4117-9908-6E061F982644}" dt="2022-07-14T08:45:06.495" v="3685" actId="790"/>
          <ac:spMkLst>
            <pc:docMk/>
            <pc:sldMk cId="3250581116" sldId="483"/>
            <ac:spMk id="9287" creationId="{911BF0F7-8531-48BC-8C6C-F11BC083CE6A}"/>
          </ac:spMkLst>
        </pc:spChg>
        <pc:spChg chg="mod">
          <ac:chgData name="Kolakowski, Artur" userId="9c34c8cc-b1df-44f6-bea5-dcf7a54ee35f" providerId="ADAL" clId="{19970B13-E101-4117-9908-6E061F982644}" dt="2022-07-14T08:45:06.495" v="3686" actId="790"/>
          <ac:spMkLst>
            <pc:docMk/>
            <pc:sldMk cId="3250581116" sldId="483"/>
            <ac:spMk id="9288" creationId="{0DCCE5D2-9E1A-46A1-82CE-7ADA5EA3BCFB}"/>
          </ac:spMkLst>
        </pc:spChg>
        <pc:spChg chg="mod">
          <ac:chgData name="Kolakowski, Artur" userId="9c34c8cc-b1df-44f6-bea5-dcf7a54ee35f" providerId="ADAL" clId="{19970B13-E101-4117-9908-6E061F982644}" dt="2022-07-14T08:45:06.495" v="3687" actId="790"/>
          <ac:spMkLst>
            <pc:docMk/>
            <pc:sldMk cId="3250581116" sldId="483"/>
            <ac:spMk id="9289" creationId="{EACB60D8-3D10-48B1-B11A-F14C6C5E3275}"/>
          </ac:spMkLst>
        </pc:spChg>
        <pc:spChg chg="mod">
          <ac:chgData name="Kolakowski, Artur" userId="9c34c8cc-b1df-44f6-bea5-dcf7a54ee35f" providerId="ADAL" clId="{19970B13-E101-4117-9908-6E061F982644}" dt="2022-07-14T08:45:06.495" v="3688" actId="790"/>
          <ac:spMkLst>
            <pc:docMk/>
            <pc:sldMk cId="3250581116" sldId="483"/>
            <ac:spMk id="9290" creationId="{C8B75CF8-923D-497D-BB8A-3B72F7BC0C8D}"/>
          </ac:spMkLst>
        </pc:spChg>
        <pc:spChg chg="mod">
          <ac:chgData name="Kolakowski, Artur" userId="9c34c8cc-b1df-44f6-bea5-dcf7a54ee35f" providerId="ADAL" clId="{19970B13-E101-4117-9908-6E061F982644}" dt="2022-07-14T08:45:06.495" v="3689" actId="790"/>
          <ac:spMkLst>
            <pc:docMk/>
            <pc:sldMk cId="3250581116" sldId="483"/>
            <ac:spMk id="9291" creationId="{B3278B49-7D8B-4D5D-9FE5-3A98EBC2A889}"/>
          </ac:spMkLst>
        </pc:spChg>
        <pc:spChg chg="mod">
          <ac:chgData name="Kolakowski, Artur" userId="9c34c8cc-b1df-44f6-bea5-dcf7a54ee35f" providerId="ADAL" clId="{19970B13-E101-4117-9908-6E061F982644}" dt="2022-07-14T08:45:06.495" v="3690" actId="790"/>
          <ac:spMkLst>
            <pc:docMk/>
            <pc:sldMk cId="3250581116" sldId="483"/>
            <ac:spMk id="9292" creationId="{55CE8FC7-F0A1-444D-ACF4-ED65BD2159CC}"/>
          </ac:spMkLst>
        </pc:spChg>
        <pc:spChg chg="mod">
          <ac:chgData name="Kolakowski, Artur" userId="9c34c8cc-b1df-44f6-bea5-dcf7a54ee35f" providerId="ADAL" clId="{19970B13-E101-4117-9908-6E061F982644}" dt="2022-07-14T08:45:06.495" v="3691" actId="790"/>
          <ac:spMkLst>
            <pc:docMk/>
            <pc:sldMk cId="3250581116" sldId="483"/>
            <ac:spMk id="9293" creationId="{7ECB6663-32C1-462F-9494-217EF3050E17}"/>
          </ac:spMkLst>
        </pc:spChg>
        <pc:spChg chg="mod">
          <ac:chgData name="Kolakowski, Artur" userId="9c34c8cc-b1df-44f6-bea5-dcf7a54ee35f" providerId="ADAL" clId="{19970B13-E101-4117-9908-6E061F982644}" dt="2022-07-14T08:45:06.495" v="3692" actId="790"/>
          <ac:spMkLst>
            <pc:docMk/>
            <pc:sldMk cId="3250581116" sldId="483"/>
            <ac:spMk id="9294" creationId="{DABEE154-1644-4D49-A8C6-C6ABE7CEF696}"/>
          </ac:spMkLst>
        </pc:spChg>
        <pc:spChg chg="mod">
          <ac:chgData name="Kolakowski, Artur" userId="9c34c8cc-b1df-44f6-bea5-dcf7a54ee35f" providerId="ADAL" clId="{19970B13-E101-4117-9908-6E061F982644}" dt="2022-07-14T08:45:06.495" v="3693" actId="790"/>
          <ac:spMkLst>
            <pc:docMk/>
            <pc:sldMk cId="3250581116" sldId="483"/>
            <ac:spMk id="9295" creationId="{200E27A1-1EF2-411D-B53D-D7CE3452FA76}"/>
          </ac:spMkLst>
        </pc:spChg>
        <pc:spChg chg="mod">
          <ac:chgData name="Kolakowski, Artur" userId="9c34c8cc-b1df-44f6-bea5-dcf7a54ee35f" providerId="ADAL" clId="{19970B13-E101-4117-9908-6E061F982644}" dt="2022-07-14T08:45:06.495" v="3694" actId="790"/>
          <ac:spMkLst>
            <pc:docMk/>
            <pc:sldMk cId="3250581116" sldId="483"/>
            <ac:spMk id="9296" creationId="{FFAAA6C3-9E23-4CF8-AD3D-67285B371234}"/>
          </ac:spMkLst>
        </pc:spChg>
        <pc:spChg chg="mod">
          <ac:chgData name="Kolakowski, Artur" userId="9c34c8cc-b1df-44f6-bea5-dcf7a54ee35f" providerId="ADAL" clId="{19970B13-E101-4117-9908-6E061F982644}" dt="2022-07-14T08:45:06.503" v="3695" actId="790"/>
          <ac:spMkLst>
            <pc:docMk/>
            <pc:sldMk cId="3250581116" sldId="483"/>
            <ac:spMk id="9297" creationId="{4CFEA9E9-34E7-4C6E-BCA2-52426438DD82}"/>
          </ac:spMkLst>
        </pc:spChg>
        <pc:spChg chg="mod">
          <ac:chgData name="Kolakowski, Artur" userId="9c34c8cc-b1df-44f6-bea5-dcf7a54ee35f" providerId="ADAL" clId="{19970B13-E101-4117-9908-6E061F982644}" dt="2022-07-14T08:45:06.503" v="3696" actId="790"/>
          <ac:spMkLst>
            <pc:docMk/>
            <pc:sldMk cId="3250581116" sldId="483"/>
            <ac:spMk id="9298" creationId="{D0A85094-FE51-43EC-A646-622192574FE8}"/>
          </ac:spMkLst>
        </pc:spChg>
        <pc:spChg chg="mod">
          <ac:chgData name="Kolakowski, Artur" userId="9c34c8cc-b1df-44f6-bea5-dcf7a54ee35f" providerId="ADAL" clId="{19970B13-E101-4117-9908-6E061F982644}" dt="2022-07-14T08:45:06.503" v="3697" actId="790"/>
          <ac:spMkLst>
            <pc:docMk/>
            <pc:sldMk cId="3250581116" sldId="483"/>
            <ac:spMk id="9299" creationId="{0C23E6CD-3968-49E6-A30B-C5BAFEB3EA6E}"/>
          </ac:spMkLst>
        </pc:spChg>
        <pc:spChg chg="mod">
          <ac:chgData name="Kolakowski, Artur" userId="9c34c8cc-b1df-44f6-bea5-dcf7a54ee35f" providerId="ADAL" clId="{19970B13-E101-4117-9908-6E061F982644}" dt="2022-07-14T08:45:06.505" v="3698" actId="790"/>
          <ac:spMkLst>
            <pc:docMk/>
            <pc:sldMk cId="3250581116" sldId="483"/>
            <ac:spMk id="9300" creationId="{B5492387-E48D-44FF-B34B-46438D8DDD7E}"/>
          </ac:spMkLst>
        </pc:spChg>
        <pc:spChg chg="mod">
          <ac:chgData name="Kolakowski, Artur" userId="9c34c8cc-b1df-44f6-bea5-dcf7a54ee35f" providerId="ADAL" clId="{19970B13-E101-4117-9908-6E061F982644}" dt="2022-07-14T08:45:06.505" v="3699" actId="790"/>
          <ac:spMkLst>
            <pc:docMk/>
            <pc:sldMk cId="3250581116" sldId="483"/>
            <ac:spMk id="9301" creationId="{1E718532-6F24-44D9-9B77-70F42C8A94EA}"/>
          </ac:spMkLst>
        </pc:spChg>
        <pc:spChg chg="mod">
          <ac:chgData name="Kolakowski, Artur" userId="9c34c8cc-b1df-44f6-bea5-dcf7a54ee35f" providerId="ADAL" clId="{19970B13-E101-4117-9908-6E061F982644}" dt="2022-07-14T08:45:06.505" v="3700" actId="790"/>
          <ac:spMkLst>
            <pc:docMk/>
            <pc:sldMk cId="3250581116" sldId="483"/>
            <ac:spMk id="9302" creationId="{715E2077-FE44-43F5-B422-484345E6D697}"/>
          </ac:spMkLst>
        </pc:spChg>
        <pc:spChg chg="mod">
          <ac:chgData name="Kolakowski, Artur" userId="9c34c8cc-b1df-44f6-bea5-dcf7a54ee35f" providerId="ADAL" clId="{19970B13-E101-4117-9908-6E061F982644}" dt="2022-07-14T08:45:06.505" v="3701" actId="790"/>
          <ac:spMkLst>
            <pc:docMk/>
            <pc:sldMk cId="3250581116" sldId="483"/>
            <ac:spMk id="9303" creationId="{CB584384-FF1E-4DAB-8350-6F100DA691E7}"/>
          </ac:spMkLst>
        </pc:spChg>
        <pc:spChg chg="mod">
          <ac:chgData name="Kolakowski, Artur" userId="9c34c8cc-b1df-44f6-bea5-dcf7a54ee35f" providerId="ADAL" clId="{19970B13-E101-4117-9908-6E061F982644}" dt="2022-07-14T08:45:06.505" v="3702" actId="790"/>
          <ac:spMkLst>
            <pc:docMk/>
            <pc:sldMk cId="3250581116" sldId="483"/>
            <ac:spMk id="9304" creationId="{4A9E73A8-1909-4211-A06E-54164B865A22}"/>
          </ac:spMkLst>
        </pc:spChg>
        <pc:spChg chg="mod">
          <ac:chgData name="Kolakowski, Artur" userId="9c34c8cc-b1df-44f6-bea5-dcf7a54ee35f" providerId="ADAL" clId="{19970B13-E101-4117-9908-6E061F982644}" dt="2022-07-14T08:45:06.505" v="3703" actId="790"/>
          <ac:spMkLst>
            <pc:docMk/>
            <pc:sldMk cId="3250581116" sldId="483"/>
            <ac:spMk id="9305" creationId="{8D0379E5-AC65-4B4C-9817-5AAE364DA991}"/>
          </ac:spMkLst>
        </pc:spChg>
        <pc:spChg chg="mod">
          <ac:chgData name="Kolakowski, Artur" userId="9c34c8cc-b1df-44f6-bea5-dcf7a54ee35f" providerId="ADAL" clId="{19970B13-E101-4117-9908-6E061F982644}" dt="2022-07-14T08:45:06.505" v="3704" actId="790"/>
          <ac:spMkLst>
            <pc:docMk/>
            <pc:sldMk cId="3250581116" sldId="483"/>
            <ac:spMk id="9306" creationId="{53402704-A98A-4C67-A4A6-4BC9B8F5290A}"/>
          </ac:spMkLst>
        </pc:spChg>
        <pc:spChg chg="mod">
          <ac:chgData name="Kolakowski, Artur" userId="9c34c8cc-b1df-44f6-bea5-dcf7a54ee35f" providerId="ADAL" clId="{19970B13-E101-4117-9908-6E061F982644}" dt="2022-07-14T08:45:06.320" v="3419" actId="790"/>
          <ac:spMkLst>
            <pc:docMk/>
            <pc:sldMk cId="3250581116" sldId="483"/>
            <ac:spMk id="9307" creationId="{969CA7E7-884E-4D60-B266-E9B9388803E5}"/>
          </ac:spMkLst>
        </pc:spChg>
        <pc:spChg chg="mod">
          <ac:chgData name="Kolakowski, Artur" userId="9c34c8cc-b1df-44f6-bea5-dcf7a54ee35f" providerId="ADAL" clId="{19970B13-E101-4117-9908-6E061F982644}" dt="2022-07-14T08:45:06.322" v="3420" actId="790"/>
          <ac:spMkLst>
            <pc:docMk/>
            <pc:sldMk cId="3250581116" sldId="483"/>
            <ac:spMk id="9308" creationId="{6BC91824-D46F-466A-A3AA-3F112676D587}"/>
          </ac:spMkLst>
        </pc:spChg>
        <pc:spChg chg="mod">
          <ac:chgData name="Kolakowski, Artur" userId="9c34c8cc-b1df-44f6-bea5-dcf7a54ee35f" providerId="ADAL" clId="{19970B13-E101-4117-9908-6E061F982644}" dt="2022-07-14T08:45:06.322" v="3421" actId="790"/>
          <ac:spMkLst>
            <pc:docMk/>
            <pc:sldMk cId="3250581116" sldId="483"/>
            <ac:spMk id="9309" creationId="{58E2E70F-BB12-4E2E-A24E-389A6787DBE1}"/>
          </ac:spMkLst>
        </pc:spChg>
        <pc:spChg chg="mod">
          <ac:chgData name="Kolakowski, Artur" userId="9c34c8cc-b1df-44f6-bea5-dcf7a54ee35f" providerId="ADAL" clId="{19970B13-E101-4117-9908-6E061F982644}" dt="2022-07-14T08:45:06.322" v="3422" actId="790"/>
          <ac:spMkLst>
            <pc:docMk/>
            <pc:sldMk cId="3250581116" sldId="483"/>
            <ac:spMk id="9310" creationId="{6414DF55-7A62-4644-9E4D-CA550F8E8E22}"/>
          </ac:spMkLst>
        </pc:spChg>
        <pc:spChg chg="mod">
          <ac:chgData name="Kolakowski, Artur" userId="9c34c8cc-b1df-44f6-bea5-dcf7a54ee35f" providerId="ADAL" clId="{19970B13-E101-4117-9908-6E061F982644}" dt="2022-07-14T08:45:06.322" v="3423" actId="790"/>
          <ac:spMkLst>
            <pc:docMk/>
            <pc:sldMk cId="3250581116" sldId="483"/>
            <ac:spMk id="9311" creationId="{2C6F19B1-A460-4D1D-B431-606AC4D92F64}"/>
          </ac:spMkLst>
        </pc:spChg>
        <pc:spChg chg="mod">
          <ac:chgData name="Kolakowski, Artur" userId="9c34c8cc-b1df-44f6-bea5-dcf7a54ee35f" providerId="ADAL" clId="{19970B13-E101-4117-9908-6E061F982644}" dt="2022-07-14T08:45:06.322" v="3424" actId="790"/>
          <ac:spMkLst>
            <pc:docMk/>
            <pc:sldMk cId="3250581116" sldId="483"/>
            <ac:spMk id="9312" creationId="{A3D2E2A5-F3B8-45FC-A43F-E12014C0F46C}"/>
          </ac:spMkLst>
        </pc:spChg>
        <pc:spChg chg="mod">
          <ac:chgData name="Kolakowski, Artur" userId="9c34c8cc-b1df-44f6-bea5-dcf7a54ee35f" providerId="ADAL" clId="{19970B13-E101-4117-9908-6E061F982644}" dt="2022-07-14T08:45:06.322" v="3425" actId="790"/>
          <ac:spMkLst>
            <pc:docMk/>
            <pc:sldMk cId="3250581116" sldId="483"/>
            <ac:spMk id="9313" creationId="{C155F3F9-C7C9-485E-8F92-0F7F67B96E72}"/>
          </ac:spMkLst>
        </pc:spChg>
        <pc:spChg chg="mod">
          <ac:chgData name="Kolakowski, Artur" userId="9c34c8cc-b1df-44f6-bea5-dcf7a54ee35f" providerId="ADAL" clId="{19970B13-E101-4117-9908-6E061F982644}" dt="2022-07-14T08:45:06.322" v="3426" actId="790"/>
          <ac:spMkLst>
            <pc:docMk/>
            <pc:sldMk cId="3250581116" sldId="483"/>
            <ac:spMk id="9314" creationId="{7C0E6AFB-97A5-4019-A2BF-5E1E44D28D63}"/>
          </ac:spMkLst>
        </pc:spChg>
        <pc:spChg chg="mod">
          <ac:chgData name="Kolakowski, Artur" userId="9c34c8cc-b1df-44f6-bea5-dcf7a54ee35f" providerId="ADAL" clId="{19970B13-E101-4117-9908-6E061F982644}" dt="2022-07-14T08:45:06.322" v="3427" actId="790"/>
          <ac:spMkLst>
            <pc:docMk/>
            <pc:sldMk cId="3250581116" sldId="483"/>
            <ac:spMk id="9315" creationId="{5EDE34F1-EF9A-4BF2-9BC0-D72298269379}"/>
          </ac:spMkLst>
        </pc:spChg>
        <pc:spChg chg="mod">
          <ac:chgData name="Kolakowski, Artur" userId="9c34c8cc-b1df-44f6-bea5-dcf7a54ee35f" providerId="ADAL" clId="{19970B13-E101-4117-9908-6E061F982644}" dt="2022-07-14T08:45:06.322" v="3428" actId="790"/>
          <ac:spMkLst>
            <pc:docMk/>
            <pc:sldMk cId="3250581116" sldId="483"/>
            <ac:spMk id="9316" creationId="{73328549-73A5-4F30-BE88-3F6DA8902444}"/>
          </ac:spMkLst>
        </pc:spChg>
        <pc:spChg chg="mod">
          <ac:chgData name="Kolakowski, Artur" userId="9c34c8cc-b1df-44f6-bea5-dcf7a54ee35f" providerId="ADAL" clId="{19970B13-E101-4117-9908-6E061F982644}" dt="2022-07-14T08:45:06.322" v="3429" actId="790"/>
          <ac:spMkLst>
            <pc:docMk/>
            <pc:sldMk cId="3250581116" sldId="483"/>
            <ac:spMk id="9317" creationId="{872FB242-D6BE-4C25-B22B-97F572177801}"/>
          </ac:spMkLst>
        </pc:spChg>
        <pc:spChg chg="mod">
          <ac:chgData name="Kolakowski, Artur" userId="9c34c8cc-b1df-44f6-bea5-dcf7a54ee35f" providerId="ADAL" clId="{19970B13-E101-4117-9908-6E061F982644}" dt="2022-07-14T08:45:06.322" v="3430" actId="790"/>
          <ac:spMkLst>
            <pc:docMk/>
            <pc:sldMk cId="3250581116" sldId="483"/>
            <ac:spMk id="9318" creationId="{720FA970-6A27-4063-81A8-27ECB2BE2C9F}"/>
          </ac:spMkLst>
        </pc:spChg>
        <pc:spChg chg="mod">
          <ac:chgData name="Kolakowski, Artur" userId="9c34c8cc-b1df-44f6-bea5-dcf7a54ee35f" providerId="ADAL" clId="{19970B13-E101-4117-9908-6E061F982644}" dt="2022-07-14T08:45:06.272" v="3334" actId="790"/>
          <ac:spMkLst>
            <pc:docMk/>
            <pc:sldMk cId="3250581116" sldId="483"/>
            <ac:spMk id="9319" creationId="{161ECD18-8ED3-40D8-BC98-909584A320E9}"/>
          </ac:spMkLst>
        </pc:spChg>
        <pc:spChg chg="mod">
          <ac:chgData name="Kolakowski, Artur" userId="9c34c8cc-b1df-44f6-bea5-dcf7a54ee35f" providerId="ADAL" clId="{19970B13-E101-4117-9908-6E061F982644}" dt="2022-07-14T08:45:06.272" v="3335" actId="790"/>
          <ac:spMkLst>
            <pc:docMk/>
            <pc:sldMk cId="3250581116" sldId="483"/>
            <ac:spMk id="9320" creationId="{F16752A9-D134-4CCC-8183-025E145CC615}"/>
          </ac:spMkLst>
        </pc:spChg>
        <pc:spChg chg="mod">
          <ac:chgData name="Kolakowski, Artur" userId="9c34c8cc-b1df-44f6-bea5-dcf7a54ee35f" providerId="ADAL" clId="{19970B13-E101-4117-9908-6E061F982644}" dt="2022-07-14T08:45:06.272" v="3336" actId="790"/>
          <ac:spMkLst>
            <pc:docMk/>
            <pc:sldMk cId="3250581116" sldId="483"/>
            <ac:spMk id="9321" creationId="{204435C6-557B-42AC-B01F-3E3F616AFF2C}"/>
          </ac:spMkLst>
        </pc:spChg>
        <pc:spChg chg="mod">
          <ac:chgData name="Kolakowski, Artur" userId="9c34c8cc-b1df-44f6-bea5-dcf7a54ee35f" providerId="ADAL" clId="{19970B13-E101-4117-9908-6E061F982644}" dt="2022-07-14T08:45:06.272" v="3337" actId="790"/>
          <ac:spMkLst>
            <pc:docMk/>
            <pc:sldMk cId="3250581116" sldId="483"/>
            <ac:spMk id="9322" creationId="{9C7D54FC-CAF6-4EB9-AD15-E1D80B54CC5C}"/>
          </ac:spMkLst>
        </pc:spChg>
        <pc:spChg chg="mod">
          <ac:chgData name="Kolakowski, Artur" userId="9c34c8cc-b1df-44f6-bea5-dcf7a54ee35f" providerId="ADAL" clId="{19970B13-E101-4117-9908-6E061F982644}" dt="2022-07-14T08:45:06.272" v="3338" actId="790"/>
          <ac:spMkLst>
            <pc:docMk/>
            <pc:sldMk cId="3250581116" sldId="483"/>
            <ac:spMk id="9323" creationId="{36BF4983-FBB9-4B92-8736-8FF5EA9380F3}"/>
          </ac:spMkLst>
        </pc:spChg>
        <pc:spChg chg="mod">
          <ac:chgData name="Kolakowski, Artur" userId="9c34c8cc-b1df-44f6-bea5-dcf7a54ee35f" providerId="ADAL" clId="{19970B13-E101-4117-9908-6E061F982644}" dt="2022-07-14T08:45:06.272" v="3339" actId="790"/>
          <ac:spMkLst>
            <pc:docMk/>
            <pc:sldMk cId="3250581116" sldId="483"/>
            <ac:spMk id="9324" creationId="{DB3DA1ED-72EF-43BC-9B54-4B7EF58057AE}"/>
          </ac:spMkLst>
        </pc:spChg>
        <pc:spChg chg="mod">
          <ac:chgData name="Kolakowski, Artur" userId="9c34c8cc-b1df-44f6-bea5-dcf7a54ee35f" providerId="ADAL" clId="{19970B13-E101-4117-9908-6E061F982644}" dt="2022-07-14T08:45:06.272" v="3340" actId="790"/>
          <ac:spMkLst>
            <pc:docMk/>
            <pc:sldMk cId="3250581116" sldId="483"/>
            <ac:spMk id="9325" creationId="{C4250E51-B0B7-4241-A65F-6D70B94B7ABC}"/>
          </ac:spMkLst>
        </pc:spChg>
        <pc:spChg chg="mod">
          <ac:chgData name="Kolakowski, Artur" userId="9c34c8cc-b1df-44f6-bea5-dcf7a54ee35f" providerId="ADAL" clId="{19970B13-E101-4117-9908-6E061F982644}" dt="2022-07-14T08:45:06.272" v="3341" actId="790"/>
          <ac:spMkLst>
            <pc:docMk/>
            <pc:sldMk cId="3250581116" sldId="483"/>
            <ac:spMk id="9326" creationId="{94D29A2B-9007-4642-A846-5CE723A8B7CA}"/>
          </ac:spMkLst>
        </pc:spChg>
        <pc:spChg chg="mod">
          <ac:chgData name="Kolakowski, Artur" userId="9c34c8cc-b1df-44f6-bea5-dcf7a54ee35f" providerId="ADAL" clId="{19970B13-E101-4117-9908-6E061F982644}" dt="2022-07-14T08:45:06.272" v="3342" actId="790"/>
          <ac:spMkLst>
            <pc:docMk/>
            <pc:sldMk cId="3250581116" sldId="483"/>
            <ac:spMk id="9327" creationId="{008150FF-4AFC-4EBD-8A0B-75D3E58143BC}"/>
          </ac:spMkLst>
        </pc:spChg>
        <pc:spChg chg="mod">
          <ac:chgData name="Kolakowski, Artur" userId="9c34c8cc-b1df-44f6-bea5-dcf7a54ee35f" providerId="ADAL" clId="{19970B13-E101-4117-9908-6E061F982644}" dt="2022-07-14T08:45:06.272" v="3343" actId="790"/>
          <ac:spMkLst>
            <pc:docMk/>
            <pc:sldMk cId="3250581116" sldId="483"/>
            <ac:spMk id="9328" creationId="{3D0BB578-3604-47D8-9AB3-6E3976F0A2AC}"/>
          </ac:spMkLst>
        </pc:spChg>
        <pc:spChg chg="mod">
          <ac:chgData name="Kolakowski, Artur" userId="9c34c8cc-b1df-44f6-bea5-dcf7a54ee35f" providerId="ADAL" clId="{19970B13-E101-4117-9908-6E061F982644}" dt="2022-07-14T08:45:06.280" v="3344" actId="790"/>
          <ac:spMkLst>
            <pc:docMk/>
            <pc:sldMk cId="3250581116" sldId="483"/>
            <ac:spMk id="9329" creationId="{2791511F-A7D4-4A96-9159-1E1C11C23B82}"/>
          </ac:spMkLst>
        </pc:spChg>
        <pc:spChg chg="mod">
          <ac:chgData name="Kolakowski, Artur" userId="9c34c8cc-b1df-44f6-bea5-dcf7a54ee35f" providerId="ADAL" clId="{19970B13-E101-4117-9908-6E061F982644}" dt="2022-07-14T08:45:06.280" v="3345" actId="790"/>
          <ac:spMkLst>
            <pc:docMk/>
            <pc:sldMk cId="3250581116" sldId="483"/>
            <ac:spMk id="9330" creationId="{16BC4285-A541-4390-90B1-7A502292B3D5}"/>
          </ac:spMkLst>
        </pc:spChg>
        <pc:spChg chg="mod">
          <ac:chgData name="Kolakowski, Artur" userId="9c34c8cc-b1df-44f6-bea5-dcf7a54ee35f" providerId="ADAL" clId="{19970B13-E101-4117-9908-6E061F982644}" dt="2022-07-14T08:45:06.280" v="3346" actId="790"/>
          <ac:spMkLst>
            <pc:docMk/>
            <pc:sldMk cId="3250581116" sldId="483"/>
            <ac:spMk id="9331" creationId="{AA9179F9-B4B9-413E-B11C-F8D7B3D2E3C5}"/>
          </ac:spMkLst>
        </pc:spChg>
        <pc:spChg chg="mod">
          <ac:chgData name="Kolakowski, Artur" userId="9c34c8cc-b1df-44f6-bea5-dcf7a54ee35f" providerId="ADAL" clId="{19970B13-E101-4117-9908-6E061F982644}" dt="2022-07-14T08:45:06.280" v="3347" actId="790"/>
          <ac:spMkLst>
            <pc:docMk/>
            <pc:sldMk cId="3250581116" sldId="483"/>
            <ac:spMk id="9332" creationId="{F28276F2-5892-44F5-B8A2-866DC7C1EAE7}"/>
          </ac:spMkLst>
        </pc:spChg>
        <pc:spChg chg="mod">
          <ac:chgData name="Kolakowski, Artur" userId="9c34c8cc-b1df-44f6-bea5-dcf7a54ee35f" providerId="ADAL" clId="{19970B13-E101-4117-9908-6E061F982644}" dt="2022-07-14T08:45:06.280" v="3348" actId="790"/>
          <ac:spMkLst>
            <pc:docMk/>
            <pc:sldMk cId="3250581116" sldId="483"/>
            <ac:spMk id="9333" creationId="{C86AB59E-3A0F-4B8E-B3D6-93357C435C59}"/>
          </ac:spMkLst>
        </pc:spChg>
        <pc:spChg chg="mod">
          <ac:chgData name="Kolakowski, Artur" userId="9c34c8cc-b1df-44f6-bea5-dcf7a54ee35f" providerId="ADAL" clId="{19970B13-E101-4117-9908-6E061F982644}" dt="2022-07-14T08:45:06.280" v="3349" actId="790"/>
          <ac:spMkLst>
            <pc:docMk/>
            <pc:sldMk cId="3250581116" sldId="483"/>
            <ac:spMk id="9334" creationId="{625B1ED2-C6D0-4638-ADCB-C6421B294A38}"/>
          </ac:spMkLst>
        </pc:spChg>
        <pc:spChg chg="mod">
          <ac:chgData name="Kolakowski, Artur" userId="9c34c8cc-b1df-44f6-bea5-dcf7a54ee35f" providerId="ADAL" clId="{19970B13-E101-4117-9908-6E061F982644}" dt="2022-07-14T08:45:06.280" v="3350" actId="790"/>
          <ac:spMkLst>
            <pc:docMk/>
            <pc:sldMk cId="3250581116" sldId="483"/>
            <ac:spMk id="9335" creationId="{59B7C503-2049-4B2B-A009-33D3866C4D34}"/>
          </ac:spMkLst>
        </pc:spChg>
        <pc:spChg chg="mod">
          <ac:chgData name="Kolakowski, Artur" userId="9c34c8cc-b1df-44f6-bea5-dcf7a54ee35f" providerId="ADAL" clId="{19970B13-E101-4117-9908-6E061F982644}" dt="2022-07-14T08:45:06.280" v="3351" actId="790"/>
          <ac:spMkLst>
            <pc:docMk/>
            <pc:sldMk cId="3250581116" sldId="483"/>
            <ac:spMk id="9336" creationId="{4D76E324-DF55-4A50-86FA-4E152EC54AD8}"/>
          </ac:spMkLst>
        </pc:spChg>
        <pc:spChg chg="mod">
          <ac:chgData name="Kolakowski, Artur" userId="9c34c8cc-b1df-44f6-bea5-dcf7a54ee35f" providerId="ADAL" clId="{19970B13-E101-4117-9908-6E061F982644}" dt="2022-07-14T08:45:06.280" v="3352" actId="790"/>
          <ac:spMkLst>
            <pc:docMk/>
            <pc:sldMk cId="3250581116" sldId="483"/>
            <ac:spMk id="9337" creationId="{92C2E733-6AE6-468C-84FB-07B5A79C6A55}"/>
          </ac:spMkLst>
        </pc:spChg>
        <pc:spChg chg="mod">
          <ac:chgData name="Kolakowski, Artur" userId="9c34c8cc-b1df-44f6-bea5-dcf7a54ee35f" providerId="ADAL" clId="{19970B13-E101-4117-9908-6E061F982644}" dt="2022-07-14T08:45:06.280" v="3353" actId="790"/>
          <ac:spMkLst>
            <pc:docMk/>
            <pc:sldMk cId="3250581116" sldId="483"/>
            <ac:spMk id="9338" creationId="{E65B2A22-E674-4DE4-87B8-F4E5C574247D}"/>
          </ac:spMkLst>
        </pc:spChg>
        <pc:spChg chg="mod">
          <ac:chgData name="Kolakowski, Artur" userId="9c34c8cc-b1df-44f6-bea5-dcf7a54ee35f" providerId="ADAL" clId="{19970B13-E101-4117-9908-6E061F982644}" dt="2022-07-14T08:45:06.280" v="3354" actId="790"/>
          <ac:spMkLst>
            <pc:docMk/>
            <pc:sldMk cId="3250581116" sldId="483"/>
            <ac:spMk id="9339" creationId="{55BC6CF7-CB4F-47F4-9C1F-FE6F849FBAD3}"/>
          </ac:spMkLst>
        </pc:spChg>
        <pc:spChg chg="mod">
          <ac:chgData name="Kolakowski, Artur" userId="9c34c8cc-b1df-44f6-bea5-dcf7a54ee35f" providerId="ADAL" clId="{19970B13-E101-4117-9908-6E061F982644}" dt="2022-07-14T08:45:06.280" v="3355" actId="790"/>
          <ac:spMkLst>
            <pc:docMk/>
            <pc:sldMk cId="3250581116" sldId="483"/>
            <ac:spMk id="9340" creationId="{6CD66B38-A395-4120-AC5B-0BA432048F91}"/>
          </ac:spMkLst>
        </pc:spChg>
        <pc:spChg chg="mod">
          <ac:chgData name="Kolakowski, Artur" userId="9c34c8cc-b1df-44f6-bea5-dcf7a54ee35f" providerId="ADAL" clId="{19970B13-E101-4117-9908-6E061F982644}" dt="2022-07-14T08:45:06.280" v="3356" actId="790"/>
          <ac:spMkLst>
            <pc:docMk/>
            <pc:sldMk cId="3250581116" sldId="483"/>
            <ac:spMk id="9341" creationId="{E03251A1-E0B1-4502-B9E3-9E7DA526F9B2}"/>
          </ac:spMkLst>
        </pc:spChg>
        <pc:spChg chg="mod">
          <ac:chgData name="Kolakowski, Artur" userId="9c34c8cc-b1df-44f6-bea5-dcf7a54ee35f" providerId="ADAL" clId="{19970B13-E101-4117-9908-6E061F982644}" dt="2022-07-14T08:45:06.280" v="3357" actId="790"/>
          <ac:spMkLst>
            <pc:docMk/>
            <pc:sldMk cId="3250581116" sldId="483"/>
            <ac:spMk id="9342" creationId="{F23FDA7E-C898-4383-81AC-B98EF0406B5F}"/>
          </ac:spMkLst>
        </pc:spChg>
        <pc:spChg chg="mod">
          <ac:chgData name="Kolakowski, Artur" userId="9c34c8cc-b1df-44f6-bea5-dcf7a54ee35f" providerId="ADAL" clId="{19970B13-E101-4117-9908-6E061F982644}" dt="2022-07-14T08:45:06.280" v="3358" actId="790"/>
          <ac:spMkLst>
            <pc:docMk/>
            <pc:sldMk cId="3250581116" sldId="483"/>
            <ac:spMk id="9343" creationId="{5424F3F3-9D2E-4E07-A92E-0952DBAC5406}"/>
          </ac:spMkLst>
        </pc:spChg>
        <pc:spChg chg="mod">
          <ac:chgData name="Kolakowski, Artur" userId="9c34c8cc-b1df-44f6-bea5-dcf7a54ee35f" providerId="ADAL" clId="{19970B13-E101-4117-9908-6E061F982644}" dt="2022-07-14T08:45:06.280" v="3359" actId="790"/>
          <ac:spMkLst>
            <pc:docMk/>
            <pc:sldMk cId="3250581116" sldId="483"/>
            <ac:spMk id="9344" creationId="{808A458D-B36D-417E-87D7-0224B9B474DC}"/>
          </ac:spMkLst>
        </pc:spChg>
        <pc:spChg chg="mod">
          <ac:chgData name="Kolakowski, Artur" userId="9c34c8cc-b1df-44f6-bea5-dcf7a54ee35f" providerId="ADAL" clId="{19970B13-E101-4117-9908-6E061F982644}" dt="2022-07-14T08:45:06.280" v="3360" actId="790"/>
          <ac:spMkLst>
            <pc:docMk/>
            <pc:sldMk cId="3250581116" sldId="483"/>
            <ac:spMk id="9345" creationId="{7E61E732-30A9-488A-B28E-BEDA6E8B37D9}"/>
          </ac:spMkLst>
        </pc:spChg>
        <pc:spChg chg="mod">
          <ac:chgData name="Kolakowski, Artur" userId="9c34c8cc-b1df-44f6-bea5-dcf7a54ee35f" providerId="ADAL" clId="{19970B13-E101-4117-9908-6E061F982644}" dt="2022-07-14T08:45:06.280" v="3361" actId="790"/>
          <ac:spMkLst>
            <pc:docMk/>
            <pc:sldMk cId="3250581116" sldId="483"/>
            <ac:spMk id="9346" creationId="{0F3B097D-7AAA-4A51-AC26-5ECA4E9CC442}"/>
          </ac:spMkLst>
        </pc:spChg>
        <pc:spChg chg="mod">
          <ac:chgData name="Kolakowski, Artur" userId="9c34c8cc-b1df-44f6-bea5-dcf7a54ee35f" providerId="ADAL" clId="{19970B13-E101-4117-9908-6E061F982644}" dt="2022-07-14T08:45:06.290" v="3362" actId="790"/>
          <ac:spMkLst>
            <pc:docMk/>
            <pc:sldMk cId="3250581116" sldId="483"/>
            <ac:spMk id="9347" creationId="{A2C5378A-D05D-4B8B-A2ED-341564506DB2}"/>
          </ac:spMkLst>
        </pc:spChg>
        <pc:spChg chg="mod">
          <ac:chgData name="Kolakowski, Artur" userId="9c34c8cc-b1df-44f6-bea5-dcf7a54ee35f" providerId="ADAL" clId="{19970B13-E101-4117-9908-6E061F982644}" dt="2022-07-14T08:45:06.290" v="3363" actId="790"/>
          <ac:spMkLst>
            <pc:docMk/>
            <pc:sldMk cId="3250581116" sldId="483"/>
            <ac:spMk id="9348" creationId="{A98D3637-1BE2-4729-82A2-78276A430259}"/>
          </ac:spMkLst>
        </pc:spChg>
        <pc:spChg chg="mod">
          <ac:chgData name="Kolakowski, Artur" userId="9c34c8cc-b1df-44f6-bea5-dcf7a54ee35f" providerId="ADAL" clId="{19970B13-E101-4117-9908-6E061F982644}" dt="2022-07-14T08:45:06.290" v="3364" actId="790"/>
          <ac:spMkLst>
            <pc:docMk/>
            <pc:sldMk cId="3250581116" sldId="483"/>
            <ac:spMk id="9349" creationId="{DF16693B-8CD5-4D66-9557-70CB4387DC44}"/>
          </ac:spMkLst>
        </pc:spChg>
        <pc:spChg chg="mod">
          <ac:chgData name="Kolakowski, Artur" userId="9c34c8cc-b1df-44f6-bea5-dcf7a54ee35f" providerId="ADAL" clId="{19970B13-E101-4117-9908-6E061F982644}" dt="2022-07-14T08:45:06.290" v="3365" actId="790"/>
          <ac:spMkLst>
            <pc:docMk/>
            <pc:sldMk cId="3250581116" sldId="483"/>
            <ac:spMk id="9350" creationId="{E6BF856A-9F8A-4F11-A5A1-1B27938E3DFA}"/>
          </ac:spMkLst>
        </pc:spChg>
        <pc:spChg chg="mod">
          <ac:chgData name="Kolakowski, Artur" userId="9c34c8cc-b1df-44f6-bea5-dcf7a54ee35f" providerId="ADAL" clId="{19970B13-E101-4117-9908-6E061F982644}" dt="2022-07-14T08:45:06.292" v="3366" actId="790"/>
          <ac:spMkLst>
            <pc:docMk/>
            <pc:sldMk cId="3250581116" sldId="483"/>
            <ac:spMk id="9351" creationId="{1BC795C5-C8F3-45FE-B098-C8C224FE6437}"/>
          </ac:spMkLst>
        </pc:spChg>
        <pc:spChg chg="mod">
          <ac:chgData name="Kolakowski, Artur" userId="9c34c8cc-b1df-44f6-bea5-dcf7a54ee35f" providerId="ADAL" clId="{19970B13-E101-4117-9908-6E061F982644}" dt="2022-07-14T08:45:06.292" v="3367" actId="790"/>
          <ac:spMkLst>
            <pc:docMk/>
            <pc:sldMk cId="3250581116" sldId="483"/>
            <ac:spMk id="9352" creationId="{7435A4A2-4FB8-4BC2-9393-1F09E16A9811}"/>
          </ac:spMkLst>
        </pc:spChg>
        <pc:spChg chg="mod">
          <ac:chgData name="Kolakowski, Artur" userId="9c34c8cc-b1df-44f6-bea5-dcf7a54ee35f" providerId="ADAL" clId="{19970B13-E101-4117-9908-6E061F982644}" dt="2022-07-14T08:45:06.292" v="3368" actId="790"/>
          <ac:spMkLst>
            <pc:docMk/>
            <pc:sldMk cId="3250581116" sldId="483"/>
            <ac:spMk id="9353" creationId="{D9344128-3F9B-4BD7-B111-EF8441120CA7}"/>
          </ac:spMkLst>
        </pc:spChg>
        <pc:spChg chg="mod">
          <ac:chgData name="Kolakowski, Artur" userId="9c34c8cc-b1df-44f6-bea5-dcf7a54ee35f" providerId="ADAL" clId="{19970B13-E101-4117-9908-6E061F982644}" dt="2022-07-14T08:45:06.292" v="3369" actId="790"/>
          <ac:spMkLst>
            <pc:docMk/>
            <pc:sldMk cId="3250581116" sldId="483"/>
            <ac:spMk id="9354" creationId="{88DC3CD4-1C29-4E9D-B215-187E982784A9}"/>
          </ac:spMkLst>
        </pc:spChg>
        <pc:spChg chg="mod">
          <ac:chgData name="Kolakowski, Artur" userId="9c34c8cc-b1df-44f6-bea5-dcf7a54ee35f" providerId="ADAL" clId="{19970B13-E101-4117-9908-6E061F982644}" dt="2022-07-14T08:45:06.292" v="3370" actId="790"/>
          <ac:spMkLst>
            <pc:docMk/>
            <pc:sldMk cId="3250581116" sldId="483"/>
            <ac:spMk id="9355" creationId="{FC5ED5E7-8BA5-4A5C-ABFD-7F0BC788D015}"/>
          </ac:spMkLst>
        </pc:spChg>
        <pc:spChg chg="mod">
          <ac:chgData name="Kolakowski, Artur" userId="9c34c8cc-b1df-44f6-bea5-dcf7a54ee35f" providerId="ADAL" clId="{19970B13-E101-4117-9908-6E061F982644}" dt="2022-07-14T08:45:06.292" v="3371" actId="790"/>
          <ac:spMkLst>
            <pc:docMk/>
            <pc:sldMk cId="3250581116" sldId="483"/>
            <ac:spMk id="9356" creationId="{7D48E2B6-F86B-4742-9F46-0A1198E0CE8D}"/>
          </ac:spMkLst>
        </pc:spChg>
        <pc:spChg chg="mod">
          <ac:chgData name="Kolakowski, Artur" userId="9c34c8cc-b1df-44f6-bea5-dcf7a54ee35f" providerId="ADAL" clId="{19970B13-E101-4117-9908-6E061F982644}" dt="2022-07-14T08:45:06.292" v="3372" actId="790"/>
          <ac:spMkLst>
            <pc:docMk/>
            <pc:sldMk cId="3250581116" sldId="483"/>
            <ac:spMk id="9357" creationId="{387584E0-FEFC-4B8C-A0FD-3D4216408162}"/>
          </ac:spMkLst>
        </pc:spChg>
        <pc:spChg chg="mod">
          <ac:chgData name="Kolakowski, Artur" userId="9c34c8cc-b1df-44f6-bea5-dcf7a54ee35f" providerId="ADAL" clId="{19970B13-E101-4117-9908-6E061F982644}" dt="2022-07-14T08:45:06.292" v="3373" actId="790"/>
          <ac:spMkLst>
            <pc:docMk/>
            <pc:sldMk cId="3250581116" sldId="483"/>
            <ac:spMk id="9358" creationId="{F9DBFC01-6A0F-4B96-9173-9FB17D2288C9}"/>
          </ac:spMkLst>
        </pc:spChg>
        <pc:spChg chg="mod">
          <ac:chgData name="Kolakowski, Artur" userId="9c34c8cc-b1df-44f6-bea5-dcf7a54ee35f" providerId="ADAL" clId="{19970B13-E101-4117-9908-6E061F982644}" dt="2022-07-14T08:45:06.292" v="3374" actId="790"/>
          <ac:spMkLst>
            <pc:docMk/>
            <pc:sldMk cId="3250581116" sldId="483"/>
            <ac:spMk id="9359" creationId="{7399B2EF-F7F7-4FE8-A34F-F185B24A4C8B}"/>
          </ac:spMkLst>
        </pc:spChg>
        <pc:spChg chg="mod">
          <ac:chgData name="Kolakowski, Artur" userId="9c34c8cc-b1df-44f6-bea5-dcf7a54ee35f" providerId="ADAL" clId="{19970B13-E101-4117-9908-6E061F982644}" dt="2022-07-14T08:45:06.292" v="3375" actId="790"/>
          <ac:spMkLst>
            <pc:docMk/>
            <pc:sldMk cId="3250581116" sldId="483"/>
            <ac:spMk id="9360" creationId="{291EBBCE-5CA4-42AB-826C-9595AF5CB67A}"/>
          </ac:spMkLst>
        </pc:spChg>
        <pc:spChg chg="mod">
          <ac:chgData name="Kolakowski, Artur" userId="9c34c8cc-b1df-44f6-bea5-dcf7a54ee35f" providerId="ADAL" clId="{19970B13-E101-4117-9908-6E061F982644}" dt="2022-07-14T08:45:06.292" v="3376" actId="790"/>
          <ac:spMkLst>
            <pc:docMk/>
            <pc:sldMk cId="3250581116" sldId="483"/>
            <ac:spMk id="9361" creationId="{1E39D0D3-AA08-4C3D-8A9A-534A9F3253C6}"/>
          </ac:spMkLst>
        </pc:spChg>
        <pc:spChg chg="mod">
          <ac:chgData name="Kolakowski, Artur" userId="9c34c8cc-b1df-44f6-bea5-dcf7a54ee35f" providerId="ADAL" clId="{19970B13-E101-4117-9908-6E061F982644}" dt="2022-07-14T08:45:06.292" v="3377" actId="790"/>
          <ac:spMkLst>
            <pc:docMk/>
            <pc:sldMk cId="3250581116" sldId="483"/>
            <ac:spMk id="9362" creationId="{13DF764C-C187-40E2-8DAC-4F13FE41F320}"/>
          </ac:spMkLst>
        </pc:spChg>
        <pc:spChg chg="mod">
          <ac:chgData name="Kolakowski, Artur" userId="9c34c8cc-b1df-44f6-bea5-dcf7a54ee35f" providerId="ADAL" clId="{19970B13-E101-4117-9908-6E061F982644}" dt="2022-07-14T08:45:06.292" v="3378" actId="790"/>
          <ac:spMkLst>
            <pc:docMk/>
            <pc:sldMk cId="3250581116" sldId="483"/>
            <ac:spMk id="9363" creationId="{CB06BE98-D671-4290-B0A3-2FD305A65043}"/>
          </ac:spMkLst>
        </pc:spChg>
        <pc:spChg chg="mod">
          <ac:chgData name="Kolakowski, Artur" userId="9c34c8cc-b1df-44f6-bea5-dcf7a54ee35f" providerId="ADAL" clId="{19970B13-E101-4117-9908-6E061F982644}" dt="2022-07-14T08:45:06.292" v="3379" actId="790"/>
          <ac:spMkLst>
            <pc:docMk/>
            <pc:sldMk cId="3250581116" sldId="483"/>
            <ac:spMk id="9364" creationId="{C17027A6-1FB7-42B0-8721-FA52E167787F}"/>
          </ac:spMkLst>
        </pc:spChg>
        <pc:spChg chg="mod">
          <ac:chgData name="Kolakowski, Artur" userId="9c34c8cc-b1df-44f6-bea5-dcf7a54ee35f" providerId="ADAL" clId="{19970B13-E101-4117-9908-6E061F982644}" dt="2022-07-14T08:45:06.292" v="3380" actId="790"/>
          <ac:spMkLst>
            <pc:docMk/>
            <pc:sldMk cId="3250581116" sldId="483"/>
            <ac:spMk id="9365" creationId="{6302634A-7BF2-474E-AB99-CAF511AAAEF6}"/>
          </ac:spMkLst>
        </pc:spChg>
        <pc:spChg chg="mod">
          <ac:chgData name="Kolakowski, Artur" userId="9c34c8cc-b1df-44f6-bea5-dcf7a54ee35f" providerId="ADAL" clId="{19970B13-E101-4117-9908-6E061F982644}" dt="2022-07-14T08:45:06.300" v="3381" actId="790"/>
          <ac:spMkLst>
            <pc:docMk/>
            <pc:sldMk cId="3250581116" sldId="483"/>
            <ac:spMk id="9366" creationId="{518F0B5D-D43F-486F-855C-EF72DD7994C3}"/>
          </ac:spMkLst>
        </pc:spChg>
        <pc:spChg chg="mod">
          <ac:chgData name="Kolakowski, Artur" userId="9c34c8cc-b1df-44f6-bea5-dcf7a54ee35f" providerId="ADAL" clId="{19970B13-E101-4117-9908-6E061F982644}" dt="2022-07-14T08:45:06.300" v="3382" actId="790"/>
          <ac:spMkLst>
            <pc:docMk/>
            <pc:sldMk cId="3250581116" sldId="483"/>
            <ac:spMk id="9367" creationId="{A52AC6DC-ABA4-460A-92ED-C16A5D44B8B8}"/>
          </ac:spMkLst>
        </pc:spChg>
        <pc:spChg chg="mod">
          <ac:chgData name="Kolakowski, Artur" userId="9c34c8cc-b1df-44f6-bea5-dcf7a54ee35f" providerId="ADAL" clId="{19970B13-E101-4117-9908-6E061F982644}" dt="2022-07-14T08:45:06.300" v="3383" actId="790"/>
          <ac:spMkLst>
            <pc:docMk/>
            <pc:sldMk cId="3250581116" sldId="483"/>
            <ac:spMk id="9368" creationId="{98AFC2AB-BF13-4A93-AB18-C78AE115854B}"/>
          </ac:spMkLst>
        </pc:spChg>
        <pc:spChg chg="mod">
          <ac:chgData name="Kolakowski, Artur" userId="9c34c8cc-b1df-44f6-bea5-dcf7a54ee35f" providerId="ADAL" clId="{19970B13-E101-4117-9908-6E061F982644}" dt="2022-07-14T08:45:06.300" v="3384" actId="790"/>
          <ac:spMkLst>
            <pc:docMk/>
            <pc:sldMk cId="3250581116" sldId="483"/>
            <ac:spMk id="9369" creationId="{4EB7EB49-1F7D-44EA-A0C6-47FD6D77C230}"/>
          </ac:spMkLst>
        </pc:spChg>
        <pc:spChg chg="mod">
          <ac:chgData name="Kolakowski, Artur" userId="9c34c8cc-b1df-44f6-bea5-dcf7a54ee35f" providerId="ADAL" clId="{19970B13-E101-4117-9908-6E061F982644}" dt="2022-07-14T08:45:06.302" v="3385" actId="790"/>
          <ac:spMkLst>
            <pc:docMk/>
            <pc:sldMk cId="3250581116" sldId="483"/>
            <ac:spMk id="9370" creationId="{BA18D2D5-0843-4819-AC09-950EC1B48D92}"/>
          </ac:spMkLst>
        </pc:spChg>
        <pc:spChg chg="mod">
          <ac:chgData name="Kolakowski, Artur" userId="9c34c8cc-b1df-44f6-bea5-dcf7a54ee35f" providerId="ADAL" clId="{19970B13-E101-4117-9908-6E061F982644}" dt="2022-07-14T08:45:06.302" v="3386" actId="790"/>
          <ac:spMkLst>
            <pc:docMk/>
            <pc:sldMk cId="3250581116" sldId="483"/>
            <ac:spMk id="9371" creationId="{E2FAACFE-5C2B-4F9B-89A9-F611BD4261E9}"/>
          </ac:spMkLst>
        </pc:spChg>
        <pc:spChg chg="mod">
          <ac:chgData name="Kolakowski, Artur" userId="9c34c8cc-b1df-44f6-bea5-dcf7a54ee35f" providerId="ADAL" clId="{19970B13-E101-4117-9908-6E061F982644}" dt="2022-07-14T08:45:06.302" v="3387" actId="790"/>
          <ac:spMkLst>
            <pc:docMk/>
            <pc:sldMk cId="3250581116" sldId="483"/>
            <ac:spMk id="9372" creationId="{3F7A509C-7B91-46B9-B0EA-C527A45ADF51}"/>
          </ac:spMkLst>
        </pc:spChg>
        <pc:spChg chg="mod">
          <ac:chgData name="Kolakowski, Artur" userId="9c34c8cc-b1df-44f6-bea5-dcf7a54ee35f" providerId="ADAL" clId="{19970B13-E101-4117-9908-6E061F982644}" dt="2022-07-14T08:45:06.302" v="3388" actId="790"/>
          <ac:spMkLst>
            <pc:docMk/>
            <pc:sldMk cId="3250581116" sldId="483"/>
            <ac:spMk id="9373" creationId="{2D0895C0-E17C-4FA5-A900-AAC3B2B373F9}"/>
          </ac:spMkLst>
        </pc:spChg>
        <pc:spChg chg="mod">
          <ac:chgData name="Kolakowski, Artur" userId="9c34c8cc-b1df-44f6-bea5-dcf7a54ee35f" providerId="ADAL" clId="{19970B13-E101-4117-9908-6E061F982644}" dt="2022-07-14T08:45:06.302" v="3389" actId="790"/>
          <ac:spMkLst>
            <pc:docMk/>
            <pc:sldMk cId="3250581116" sldId="483"/>
            <ac:spMk id="9374" creationId="{8B2D838C-925B-444F-912D-BA4C7696E265}"/>
          </ac:spMkLst>
        </pc:spChg>
        <pc:spChg chg="mod">
          <ac:chgData name="Kolakowski, Artur" userId="9c34c8cc-b1df-44f6-bea5-dcf7a54ee35f" providerId="ADAL" clId="{19970B13-E101-4117-9908-6E061F982644}" dt="2022-07-14T08:45:06.302" v="3390" actId="790"/>
          <ac:spMkLst>
            <pc:docMk/>
            <pc:sldMk cId="3250581116" sldId="483"/>
            <ac:spMk id="9375" creationId="{5809F1D7-1D06-4796-8718-7F50A7254488}"/>
          </ac:spMkLst>
        </pc:spChg>
        <pc:spChg chg="mod">
          <ac:chgData name="Kolakowski, Artur" userId="9c34c8cc-b1df-44f6-bea5-dcf7a54ee35f" providerId="ADAL" clId="{19970B13-E101-4117-9908-6E061F982644}" dt="2022-07-14T08:45:06.302" v="3391" actId="790"/>
          <ac:spMkLst>
            <pc:docMk/>
            <pc:sldMk cId="3250581116" sldId="483"/>
            <ac:spMk id="9376" creationId="{ACBE9C53-0178-4662-AB7E-354B0CF74594}"/>
          </ac:spMkLst>
        </pc:spChg>
        <pc:spChg chg="mod">
          <ac:chgData name="Kolakowski, Artur" userId="9c34c8cc-b1df-44f6-bea5-dcf7a54ee35f" providerId="ADAL" clId="{19970B13-E101-4117-9908-6E061F982644}" dt="2022-07-14T08:45:06.302" v="3392" actId="790"/>
          <ac:spMkLst>
            <pc:docMk/>
            <pc:sldMk cId="3250581116" sldId="483"/>
            <ac:spMk id="9377" creationId="{ABEB03CA-AEE6-40C5-AA1D-3E72FCD37461}"/>
          </ac:spMkLst>
        </pc:spChg>
        <pc:spChg chg="mod">
          <ac:chgData name="Kolakowski, Artur" userId="9c34c8cc-b1df-44f6-bea5-dcf7a54ee35f" providerId="ADAL" clId="{19970B13-E101-4117-9908-6E061F982644}" dt="2022-07-14T08:45:06.302" v="3393" actId="790"/>
          <ac:spMkLst>
            <pc:docMk/>
            <pc:sldMk cId="3250581116" sldId="483"/>
            <ac:spMk id="9378" creationId="{5F52EAB5-81A2-4A15-829C-B8C9BA94ED6A}"/>
          </ac:spMkLst>
        </pc:spChg>
        <pc:spChg chg="mod">
          <ac:chgData name="Kolakowski, Artur" userId="9c34c8cc-b1df-44f6-bea5-dcf7a54ee35f" providerId="ADAL" clId="{19970B13-E101-4117-9908-6E061F982644}" dt="2022-07-14T08:45:06.302" v="3394" actId="790"/>
          <ac:spMkLst>
            <pc:docMk/>
            <pc:sldMk cId="3250581116" sldId="483"/>
            <ac:spMk id="9379" creationId="{23ECACDB-D672-42EE-BFB6-780E1C1DB651}"/>
          </ac:spMkLst>
        </pc:spChg>
        <pc:spChg chg="mod">
          <ac:chgData name="Kolakowski, Artur" userId="9c34c8cc-b1df-44f6-bea5-dcf7a54ee35f" providerId="ADAL" clId="{19970B13-E101-4117-9908-6E061F982644}" dt="2022-07-14T08:45:06.302" v="3395" actId="790"/>
          <ac:spMkLst>
            <pc:docMk/>
            <pc:sldMk cId="3250581116" sldId="483"/>
            <ac:spMk id="9380" creationId="{ACE3614F-999B-45A6-9DF9-5DB70467B454}"/>
          </ac:spMkLst>
        </pc:spChg>
        <pc:spChg chg="mod">
          <ac:chgData name="Kolakowski, Artur" userId="9c34c8cc-b1df-44f6-bea5-dcf7a54ee35f" providerId="ADAL" clId="{19970B13-E101-4117-9908-6E061F982644}" dt="2022-07-14T08:45:06.302" v="3396" actId="790"/>
          <ac:spMkLst>
            <pc:docMk/>
            <pc:sldMk cId="3250581116" sldId="483"/>
            <ac:spMk id="9381" creationId="{1A64BE80-CD6F-4BA3-8DA4-9657C5A9502E}"/>
          </ac:spMkLst>
        </pc:spChg>
        <pc:spChg chg="mod">
          <ac:chgData name="Kolakowski, Artur" userId="9c34c8cc-b1df-44f6-bea5-dcf7a54ee35f" providerId="ADAL" clId="{19970B13-E101-4117-9908-6E061F982644}" dt="2022-07-14T08:45:06.302" v="3397" actId="790"/>
          <ac:spMkLst>
            <pc:docMk/>
            <pc:sldMk cId="3250581116" sldId="483"/>
            <ac:spMk id="9382" creationId="{DE82C852-B149-4876-83E0-D985961A94FD}"/>
          </ac:spMkLst>
        </pc:spChg>
        <pc:spChg chg="mod">
          <ac:chgData name="Kolakowski, Artur" userId="9c34c8cc-b1df-44f6-bea5-dcf7a54ee35f" providerId="ADAL" clId="{19970B13-E101-4117-9908-6E061F982644}" dt="2022-07-14T08:45:06.302" v="3398" actId="790"/>
          <ac:spMkLst>
            <pc:docMk/>
            <pc:sldMk cId="3250581116" sldId="483"/>
            <ac:spMk id="9383" creationId="{563CD4EC-16FB-4D51-807B-53F6E8CDB069}"/>
          </ac:spMkLst>
        </pc:spChg>
        <pc:spChg chg="mod">
          <ac:chgData name="Kolakowski, Artur" userId="9c34c8cc-b1df-44f6-bea5-dcf7a54ee35f" providerId="ADAL" clId="{19970B13-E101-4117-9908-6E061F982644}" dt="2022-07-14T08:45:06.302" v="3399" actId="790"/>
          <ac:spMkLst>
            <pc:docMk/>
            <pc:sldMk cId="3250581116" sldId="483"/>
            <ac:spMk id="9384" creationId="{4C057370-54FA-4E58-9515-CB8CF1C08929}"/>
          </ac:spMkLst>
        </pc:spChg>
        <pc:spChg chg="mod">
          <ac:chgData name="Kolakowski, Artur" userId="9c34c8cc-b1df-44f6-bea5-dcf7a54ee35f" providerId="ADAL" clId="{19970B13-E101-4117-9908-6E061F982644}" dt="2022-07-14T08:45:06.310" v="3400" actId="790"/>
          <ac:spMkLst>
            <pc:docMk/>
            <pc:sldMk cId="3250581116" sldId="483"/>
            <ac:spMk id="9385" creationId="{46DA9833-1B25-45A0-A98C-2670508AED78}"/>
          </ac:spMkLst>
        </pc:spChg>
        <pc:spChg chg="mod">
          <ac:chgData name="Kolakowski, Artur" userId="9c34c8cc-b1df-44f6-bea5-dcf7a54ee35f" providerId="ADAL" clId="{19970B13-E101-4117-9908-6E061F982644}" dt="2022-07-14T08:45:06.310" v="3401" actId="790"/>
          <ac:spMkLst>
            <pc:docMk/>
            <pc:sldMk cId="3250581116" sldId="483"/>
            <ac:spMk id="9386" creationId="{9C7C5F63-94BF-4C0A-B85A-A0837CC77BFD}"/>
          </ac:spMkLst>
        </pc:spChg>
        <pc:spChg chg="mod">
          <ac:chgData name="Kolakowski, Artur" userId="9c34c8cc-b1df-44f6-bea5-dcf7a54ee35f" providerId="ADAL" clId="{19970B13-E101-4117-9908-6E061F982644}" dt="2022-07-14T08:45:06.312" v="3402" actId="790"/>
          <ac:spMkLst>
            <pc:docMk/>
            <pc:sldMk cId="3250581116" sldId="483"/>
            <ac:spMk id="9387" creationId="{73522A62-F148-468D-A6CB-21C7538883CB}"/>
          </ac:spMkLst>
        </pc:spChg>
        <pc:spChg chg="mod">
          <ac:chgData name="Kolakowski, Artur" userId="9c34c8cc-b1df-44f6-bea5-dcf7a54ee35f" providerId="ADAL" clId="{19970B13-E101-4117-9908-6E061F982644}" dt="2022-07-14T08:45:06.312" v="3403" actId="790"/>
          <ac:spMkLst>
            <pc:docMk/>
            <pc:sldMk cId="3250581116" sldId="483"/>
            <ac:spMk id="9388" creationId="{3C5BDF35-AF7A-4DAB-9B5E-53FFC2512A04}"/>
          </ac:spMkLst>
        </pc:spChg>
        <pc:spChg chg="mod">
          <ac:chgData name="Kolakowski, Artur" userId="9c34c8cc-b1df-44f6-bea5-dcf7a54ee35f" providerId="ADAL" clId="{19970B13-E101-4117-9908-6E061F982644}" dt="2022-07-14T08:45:06.312" v="3404" actId="790"/>
          <ac:spMkLst>
            <pc:docMk/>
            <pc:sldMk cId="3250581116" sldId="483"/>
            <ac:spMk id="9389" creationId="{2FE14ED2-CAC5-493D-8E63-339CB55F4621}"/>
          </ac:spMkLst>
        </pc:spChg>
        <pc:spChg chg="mod">
          <ac:chgData name="Kolakowski, Artur" userId="9c34c8cc-b1df-44f6-bea5-dcf7a54ee35f" providerId="ADAL" clId="{19970B13-E101-4117-9908-6E061F982644}" dt="2022-07-14T08:45:06.312" v="3405" actId="790"/>
          <ac:spMkLst>
            <pc:docMk/>
            <pc:sldMk cId="3250581116" sldId="483"/>
            <ac:spMk id="9390" creationId="{D04531FC-EE97-4828-8219-0F7705CB455B}"/>
          </ac:spMkLst>
        </pc:spChg>
        <pc:spChg chg="mod">
          <ac:chgData name="Kolakowski, Artur" userId="9c34c8cc-b1df-44f6-bea5-dcf7a54ee35f" providerId="ADAL" clId="{19970B13-E101-4117-9908-6E061F982644}" dt="2022-07-14T08:45:06.312" v="3406" actId="790"/>
          <ac:spMkLst>
            <pc:docMk/>
            <pc:sldMk cId="3250581116" sldId="483"/>
            <ac:spMk id="9391" creationId="{E3F9EB19-7412-4069-BAE3-23A19A0EB69A}"/>
          </ac:spMkLst>
        </pc:spChg>
        <pc:spChg chg="mod">
          <ac:chgData name="Kolakowski, Artur" userId="9c34c8cc-b1df-44f6-bea5-dcf7a54ee35f" providerId="ADAL" clId="{19970B13-E101-4117-9908-6E061F982644}" dt="2022-07-14T08:45:06.312" v="3407" actId="790"/>
          <ac:spMkLst>
            <pc:docMk/>
            <pc:sldMk cId="3250581116" sldId="483"/>
            <ac:spMk id="9392" creationId="{060435F6-D7DD-455B-88A2-1DEEAF4A4A44}"/>
          </ac:spMkLst>
        </pc:spChg>
        <pc:spChg chg="mod">
          <ac:chgData name="Kolakowski, Artur" userId="9c34c8cc-b1df-44f6-bea5-dcf7a54ee35f" providerId="ADAL" clId="{19970B13-E101-4117-9908-6E061F982644}" dt="2022-07-14T08:45:06.312" v="3408" actId="790"/>
          <ac:spMkLst>
            <pc:docMk/>
            <pc:sldMk cId="3250581116" sldId="483"/>
            <ac:spMk id="9393" creationId="{2F8CBED1-81BE-4E5D-A4BD-77F0CE81AE49}"/>
          </ac:spMkLst>
        </pc:spChg>
        <pc:spChg chg="mod">
          <ac:chgData name="Kolakowski, Artur" userId="9c34c8cc-b1df-44f6-bea5-dcf7a54ee35f" providerId="ADAL" clId="{19970B13-E101-4117-9908-6E061F982644}" dt="2022-07-14T08:45:06.312" v="3409" actId="790"/>
          <ac:spMkLst>
            <pc:docMk/>
            <pc:sldMk cId="3250581116" sldId="483"/>
            <ac:spMk id="9394" creationId="{0F650B87-C06A-4791-9BD0-F25101AE5E3D}"/>
          </ac:spMkLst>
        </pc:spChg>
        <pc:spChg chg="mod">
          <ac:chgData name="Kolakowski, Artur" userId="9c34c8cc-b1df-44f6-bea5-dcf7a54ee35f" providerId="ADAL" clId="{19970B13-E101-4117-9908-6E061F982644}" dt="2022-07-14T08:45:06.312" v="3410" actId="790"/>
          <ac:spMkLst>
            <pc:docMk/>
            <pc:sldMk cId="3250581116" sldId="483"/>
            <ac:spMk id="9395" creationId="{BB693CCE-CFC7-48D1-B34D-45D0BD846AEB}"/>
          </ac:spMkLst>
        </pc:spChg>
        <pc:spChg chg="mod">
          <ac:chgData name="Kolakowski, Artur" userId="9c34c8cc-b1df-44f6-bea5-dcf7a54ee35f" providerId="ADAL" clId="{19970B13-E101-4117-9908-6E061F982644}" dt="2022-07-14T08:45:06.312" v="3411" actId="790"/>
          <ac:spMkLst>
            <pc:docMk/>
            <pc:sldMk cId="3250581116" sldId="483"/>
            <ac:spMk id="9396" creationId="{22380510-38F0-4EFA-9983-6510F610109E}"/>
          </ac:spMkLst>
        </pc:spChg>
        <pc:spChg chg="mod">
          <ac:chgData name="Kolakowski, Artur" userId="9c34c8cc-b1df-44f6-bea5-dcf7a54ee35f" providerId="ADAL" clId="{19970B13-E101-4117-9908-6E061F982644}" dt="2022-07-14T08:45:06.312" v="3412" actId="790"/>
          <ac:spMkLst>
            <pc:docMk/>
            <pc:sldMk cId="3250581116" sldId="483"/>
            <ac:spMk id="9397" creationId="{FC5723F6-7C43-499B-A578-8B5C41417794}"/>
          </ac:spMkLst>
        </pc:spChg>
        <pc:spChg chg="mod">
          <ac:chgData name="Kolakowski, Artur" userId="9c34c8cc-b1df-44f6-bea5-dcf7a54ee35f" providerId="ADAL" clId="{19970B13-E101-4117-9908-6E061F982644}" dt="2022-07-14T08:45:06.312" v="3413" actId="790"/>
          <ac:spMkLst>
            <pc:docMk/>
            <pc:sldMk cId="3250581116" sldId="483"/>
            <ac:spMk id="9398" creationId="{56A55DD1-B7A2-431A-8356-253BAAC821FB}"/>
          </ac:spMkLst>
        </pc:spChg>
        <pc:spChg chg="mod">
          <ac:chgData name="Kolakowski, Artur" userId="9c34c8cc-b1df-44f6-bea5-dcf7a54ee35f" providerId="ADAL" clId="{19970B13-E101-4117-9908-6E061F982644}" dt="2022-07-14T08:45:06.312" v="3414" actId="790"/>
          <ac:spMkLst>
            <pc:docMk/>
            <pc:sldMk cId="3250581116" sldId="483"/>
            <ac:spMk id="9399" creationId="{1051C2A1-2616-4AAD-B880-A1F14A71B17D}"/>
          </ac:spMkLst>
        </pc:spChg>
        <pc:spChg chg="mod">
          <ac:chgData name="Kolakowski, Artur" userId="9c34c8cc-b1df-44f6-bea5-dcf7a54ee35f" providerId="ADAL" clId="{19970B13-E101-4117-9908-6E061F982644}" dt="2022-07-14T08:45:06.312" v="3415" actId="790"/>
          <ac:spMkLst>
            <pc:docMk/>
            <pc:sldMk cId="3250581116" sldId="483"/>
            <ac:spMk id="9400" creationId="{29FAC795-B012-47B1-A160-15699FB66B3E}"/>
          </ac:spMkLst>
        </pc:spChg>
        <pc:spChg chg="mod">
          <ac:chgData name="Kolakowski, Artur" userId="9c34c8cc-b1df-44f6-bea5-dcf7a54ee35f" providerId="ADAL" clId="{19970B13-E101-4117-9908-6E061F982644}" dt="2022-07-14T08:45:06.320" v="3416" actId="790"/>
          <ac:spMkLst>
            <pc:docMk/>
            <pc:sldMk cId="3250581116" sldId="483"/>
            <ac:spMk id="9401" creationId="{CDAB8BE6-1D90-4C89-AF05-EBDCED026D5C}"/>
          </ac:spMkLst>
        </pc:spChg>
        <pc:spChg chg="mod">
          <ac:chgData name="Kolakowski, Artur" userId="9c34c8cc-b1df-44f6-bea5-dcf7a54ee35f" providerId="ADAL" clId="{19970B13-E101-4117-9908-6E061F982644}" dt="2022-07-14T08:45:06.320" v="3417" actId="790"/>
          <ac:spMkLst>
            <pc:docMk/>
            <pc:sldMk cId="3250581116" sldId="483"/>
            <ac:spMk id="9402" creationId="{732C00A8-0140-4B5B-A59D-08D34A739A72}"/>
          </ac:spMkLst>
        </pc:spChg>
        <pc:spChg chg="mod">
          <ac:chgData name="Kolakowski, Artur" userId="9c34c8cc-b1df-44f6-bea5-dcf7a54ee35f" providerId="ADAL" clId="{19970B13-E101-4117-9908-6E061F982644}" dt="2022-07-14T08:45:06.320" v="3418" actId="790"/>
          <ac:spMkLst>
            <pc:docMk/>
            <pc:sldMk cId="3250581116" sldId="483"/>
            <ac:spMk id="9403" creationId="{28CD0AB2-AE87-4827-9278-66A0CD92D031}"/>
          </ac:spMkLst>
        </pc:spChg>
        <pc:spChg chg="mod">
          <ac:chgData name="Kolakowski, Artur" userId="9c34c8cc-b1df-44f6-bea5-dcf7a54ee35f" providerId="ADAL" clId="{19970B13-E101-4117-9908-6E061F982644}" dt="2022-07-14T08:45:05.021" v="2206" actId="790"/>
          <ac:spMkLst>
            <pc:docMk/>
            <pc:sldMk cId="3250581116" sldId="483"/>
            <ac:spMk id="9404" creationId="{E837E86F-5AA3-45D4-8553-4F8BE1B7DB8A}"/>
          </ac:spMkLst>
        </pc:spChg>
        <pc:spChg chg="mod">
          <ac:chgData name="Kolakowski, Artur" userId="9c34c8cc-b1df-44f6-bea5-dcf7a54ee35f" providerId="ADAL" clId="{19970B13-E101-4117-9908-6E061F982644}" dt="2022-07-14T08:45:05.021" v="2207" actId="790"/>
          <ac:spMkLst>
            <pc:docMk/>
            <pc:sldMk cId="3250581116" sldId="483"/>
            <ac:spMk id="9405" creationId="{81D42763-0434-4C0B-A7A1-C826BE79D7F5}"/>
          </ac:spMkLst>
        </pc:spChg>
        <pc:spChg chg="mod">
          <ac:chgData name="Kolakowski, Artur" userId="9c34c8cc-b1df-44f6-bea5-dcf7a54ee35f" providerId="ADAL" clId="{19970B13-E101-4117-9908-6E061F982644}" dt="2022-07-14T08:45:05.021" v="2208" actId="790"/>
          <ac:spMkLst>
            <pc:docMk/>
            <pc:sldMk cId="3250581116" sldId="483"/>
            <ac:spMk id="9406" creationId="{B55A7473-629C-4841-B6F9-9F6A0E9C21F2}"/>
          </ac:spMkLst>
        </pc:spChg>
        <pc:spChg chg="mod">
          <ac:chgData name="Kolakowski, Artur" userId="9c34c8cc-b1df-44f6-bea5-dcf7a54ee35f" providerId="ADAL" clId="{19970B13-E101-4117-9908-6E061F982644}" dt="2022-07-14T08:45:05.021" v="2209" actId="790"/>
          <ac:spMkLst>
            <pc:docMk/>
            <pc:sldMk cId="3250581116" sldId="483"/>
            <ac:spMk id="9407" creationId="{274CC982-AA3D-4C1F-9FD9-B1ECBEE1BB53}"/>
          </ac:spMkLst>
        </pc:spChg>
        <pc:spChg chg="mod">
          <ac:chgData name="Kolakowski, Artur" userId="9c34c8cc-b1df-44f6-bea5-dcf7a54ee35f" providerId="ADAL" clId="{19970B13-E101-4117-9908-6E061F982644}" dt="2022-07-14T08:45:05.021" v="2210" actId="790"/>
          <ac:spMkLst>
            <pc:docMk/>
            <pc:sldMk cId="3250581116" sldId="483"/>
            <ac:spMk id="9408" creationId="{4BC8242F-0051-4395-AC53-B2210AB13752}"/>
          </ac:spMkLst>
        </pc:spChg>
        <pc:spChg chg="mod">
          <ac:chgData name="Kolakowski, Artur" userId="9c34c8cc-b1df-44f6-bea5-dcf7a54ee35f" providerId="ADAL" clId="{19970B13-E101-4117-9908-6E061F982644}" dt="2022-07-14T08:45:05.021" v="2211" actId="790"/>
          <ac:spMkLst>
            <pc:docMk/>
            <pc:sldMk cId="3250581116" sldId="483"/>
            <ac:spMk id="9409" creationId="{95FDAF9E-9F0E-4447-BB7F-0A093128EEA9}"/>
          </ac:spMkLst>
        </pc:spChg>
        <pc:spChg chg="mod">
          <ac:chgData name="Kolakowski, Artur" userId="9c34c8cc-b1df-44f6-bea5-dcf7a54ee35f" providerId="ADAL" clId="{19970B13-E101-4117-9908-6E061F982644}" dt="2022-07-14T08:45:05.021" v="2212" actId="790"/>
          <ac:spMkLst>
            <pc:docMk/>
            <pc:sldMk cId="3250581116" sldId="483"/>
            <ac:spMk id="9410" creationId="{36BE1FC9-7A2C-4B8F-A333-95FB6C004003}"/>
          </ac:spMkLst>
        </pc:spChg>
        <pc:spChg chg="mod">
          <ac:chgData name="Kolakowski, Artur" userId="9c34c8cc-b1df-44f6-bea5-dcf7a54ee35f" providerId="ADAL" clId="{19970B13-E101-4117-9908-6E061F982644}" dt="2022-07-14T08:45:05.021" v="2213" actId="790"/>
          <ac:spMkLst>
            <pc:docMk/>
            <pc:sldMk cId="3250581116" sldId="483"/>
            <ac:spMk id="9411" creationId="{45E430A8-FE36-4D6D-8A48-BA1314A23560}"/>
          </ac:spMkLst>
        </pc:spChg>
        <pc:spChg chg="mod">
          <ac:chgData name="Kolakowski, Artur" userId="9c34c8cc-b1df-44f6-bea5-dcf7a54ee35f" providerId="ADAL" clId="{19970B13-E101-4117-9908-6E061F982644}" dt="2022-07-14T08:45:05.021" v="2214" actId="790"/>
          <ac:spMkLst>
            <pc:docMk/>
            <pc:sldMk cId="3250581116" sldId="483"/>
            <ac:spMk id="9412" creationId="{98431939-78A5-4018-A5EF-47412C9A1990}"/>
          </ac:spMkLst>
        </pc:spChg>
        <pc:spChg chg="mod">
          <ac:chgData name="Kolakowski, Artur" userId="9c34c8cc-b1df-44f6-bea5-dcf7a54ee35f" providerId="ADAL" clId="{19970B13-E101-4117-9908-6E061F982644}" dt="2022-07-14T08:45:05.021" v="2215" actId="790"/>
          <ac:spMkLst>
            <pc:docMk/>
            <pc:sldMk cId="3250581116" sldId="483"/>
            <ac:spMk id="9413" creationId="{C6427278-C22F-4CD5-85CA-D06B1BE16D67}"/>
          </ac:spMkLst>
        </pc:spChg>
        <pc:spChg chg="mod">
          <ac:chgData name="Kolakowski, Artur" userId="9c34c8cc-b1df-44f6-bea5-dcf7a54ee35f" providerId="ADAL" clId="{19970B13-E101-4117-9908-6E061F982644}" dt="2022-07-14T08:45:05.021" v="2216" actId="790"/>
          <ac:spMkLst>
            <pc:docMk/>
            <pc:sldMk cId="3250581116" sldId="483"/>
            <ac:spMk id="9414" creationId="{577507CC-6107-4145-A0B5-28EA31A04A53}"/>
          </ac:spMkLst>
        </pc:spChg>
        <pc:spChg chg="mod">
          <ac:chgData name="Kolakowski, Artur" userId="9c34c8cc-b1df-44f6-bea5-dcf7a54ee35f" providerId="ADAL" clId="{19970B13-E101-4117-9908-6E061F982644}" dt="2022-07-14T08:45:05.021" v="2217" actId="790"/>
          <ac:spMkLst>
            <pc:docMk/>
            <pc:sldMk cId="3250581116" sldId="483"/>
            <ac:spMk id="9415" creationId="{16F216F0-A056-4A65-9A47-5CB4A62803BB}"/>
          </ac:spMkLst>
        </pc:spChg>
        <pc:spChg chg="mod">
          <ac:chgData name="Kolakowski, Artur" userId="9c34c8cc-b1df-44f6-bea5-dcf7a54ee35f" providerId="ADAL" clId="{19970B13-E101-4117-9908-6E061F982644}" dt="2022-07-14T08:45:05.021" v="2218" actId="790"/>
          <ac:spMkLst>
            <pc:docMk/>
            <pc:sldMk cId="3250581116" sldId="483"/>
            <ac:spMk id="9416" creationId="{BDCF898B-E31E-4179-8EC1-27B1B8207527}"/>
          </ac:spMkLst>
        </pc:spChg>
        <pc:spChg chg="mod">
          <ac:chgData name="Kolakowski, Artur" userId="9c34c8cc-b1df-44f6-bea5-dcf7a54ee35f" providerId="ADAL" clId="{19970B13-E101-4117-9908-6E061F982644}" dt="2022-07-14T08:45:05.021" v="2219" actId="790"/>
          <ac:spMkLst>
            <pc:docMk/>
            <pc:sldMk cId="3250581116" sldId="483"/>
            <ac:spMk id="9417" creationId="{561FB0D3-EBCF-4281-92DD-2C4D75FE1FAA}"/>
          </ac:spMkLst>
        </pc:spChg>
        <pc:spChg chg="mod">
          <ac:chgData name="Kolakowski, Artur" userId="9c34c8cc-b1df-44f6-bea5-dcf7a54ee35f" providerId="ADAL" clId="{19970B13-E101-4117-9908-6E061F982644}" dt="2022-07-14T08:45:05.037" v="2220" actId="790"/>
          <ac:spMkLst>
            <pc:docMk/>
            <pc:sldMk cId="3250581116" sldId="483"/>
            <ac:spMk id="9418" creationId="{B0F0365C-B310-453C-A62C-3D8369259664}"/>
          </ac:spMkLst>
        </pc:spChg>
        <pc:spChg chg="mod">
          <ac:chgData name="Kolakowski, Artur" userId="9c34c8cc-b1df-44f6-bea5-dcf7a54ee35f" providerId="ADAL" clId="{19970B13-E101-4117-9908-6E061F982644}" dt="2022-07-14T08:45:05.037" v="2221" actId="790"/>
          <ac:spMkLst>
            <pc:docMk/>
            <pc:sldMk cId="3250581116" sldId="483"/>
            <ac:spMk id="9419" creationId="{4548A3CB-D4A1-41DB-ACBC-7585A86B9DFA}"/>
          </ac:spMkLst>
        </pc:spChg>
        <pc:spChg chg="mod">
          <ac:chgData name="Kolakowski, Artur" userId="9c34c8cc-b1df-44f6-bea5-dcf7a54ee35f" providerId="ADAL" clId="{19970B13-E101-4117-9908-6E061F982644}" dt="2022-07-14T08:45:05.037" v="2222" actId="790"/>
          <ac:spMkLst>
            <pc:docMk/>
            <pc:sldMk cId="3250581116" sldId="483"/>
            <ac:spMk id="9420" creationId="{9E16B99A-CE7B-4C75-A7B8-8A3A87EC16A0}"/>
          </ac:spMkLst>
        </pc:spChg>
        <pc:spChg chg="mod">
          <ac:chgData name="Kolakowski, Artur" userId="9c34c8cc-b1df-44f6-bea5-dcf7a54ee35f" providerId="ADAL" clId="{19970B13-E101-4117-9908-6E061F982644}" dt="2022-07-14T08:45:05.037" v="2223" actId="790"/>
          <ac:spMkLst>
            <pc:docMk/>
            <pc:sldMk cId="3250581116" sldId="483"/>
            <ac:spMk id="9421" creationId="{3CAA0C56-E898-42C1-9E47-88387DA01329}"/>
          </ac:spMkLst>
        </pc:spChg>
        <pc:spChg chg="mod">
          <ac:chgData name="Kolakowski, Artur" userId="9c34c8cc-b1df-44f6-bea5-dcf7a54ee35f" providerId="ADAL" clId="{19970B13-E101-4117-9908-6E061F982644}" dt="2022-07-14T08:45:05.037" v="2224" actId="790"/>
          <ac:spMkLst>
            <pc:docMk/>
            <pc:sldMk cId="3250581116" sldId="483"/>
            <ac:spMk id="9422" creationId="{4EF8FDA4-1013-4E4C-AB5C-B3362F5F00EE}"/>
          </ac:spMkLst>
        </pc:spChg>
        <pc:spChg chg="mod">
          <ac:chgData name="Kolakowski, Artur" userId="9c34c8cc-b1df-44f6-bea5-dcf7a54ee35f" providerId="ADAL" clId="{19970B13-E101-4117-9908-6E061F982644}" dt="2022-07-14T08:45:05.037" v="2225" actId="790"/>
          <ac:spMkLst>
            <pc:docMk/>
            <pc:sldMk cId="3250581116" sldId="483"/>
            <ac:spMk id="9423" creationId="{1A35D85F-672B-4324-B0D7-EBE3DD5D3419}"/>
          </ac:spMkLst>
        </pc:spChg>
        <pc:spChg chg="mod">
          <ac:chgData name="Kolakowski, Artur" userId="9c34c8cc-b1df-44f6-bea5-dcf7a54ee35f" providerId="ADAL" clId="{19970B13-E101-4117-9908-6E061F982644}" dt="2022-07-14T08:45:05.037" v="2226" actId="790"/>
          <ac:spMkLst>
            <pc:docMk/>
            <pc:sldMk cId="3250581116" sldId="483"/>
            <ac:spMk id="9424" creationId="{CF69CD24-9F2D-4B8A-B26C-A9A35638DDBA}"/>
          </ac:spMkLst>
        </pc:spChg>
        <pc:spChg chg="mod">
          <ac:chgData name="Kolakowski, Artur" userId="9c34c8cc-b1df-44f6-bea5-dcf7a54ee35f" providerId="ADAL" clId="{19970B13-E101-4117-9908-6E061F982644}" dt="2022-07-14T08:45:05.037" v="2227" actId="790"/>
          <ac:spMkLst>
            <pc:docMk/>
            <pc:sldMk cId="3250581116" sldId="483"/>
            <ac:spMk id="9425" creationId="{B26C4418-F143-4152-8EF2-A41782A59F67}"/>
          </ac:spMkLst>
        </pc:spChg>
        <pc:spChg chg="mod">
          <ac:chgData name="Kolakowski, Artur" userId="9c34c8cc-b1df-44f6-bea5-dcf7a54ee35f" providerId="ADAL" clId="{19970B13-E101-4117-9908-6E061F982644}" dt="2022-07-14T08:45:05.037" v="2228" actId="790"/>
          <ac:spMkLst>
            <pc:docMk/>
            <pc:sldMk cId="3250581116" sldId="483"/>
            <ac:spMk id="9426" creationId="{29013E4F-7982-48E2-9AEE-803D07CBF6BC}"/>
          </ac:spMkLst>
        </pc:spChg>
        <pc:spChg chg="mod">
          <ac:chgData name="Kolakowski, Artur" userId="9c34c8cc-b1df-44f6-bea5-dcf7a54ee35f" providerId="ADAL" clId="{19970B13-E101-4117-9908-6E061F982644}" dt="2022-07-14T08:45:05.037" v="2229" actId="790"/>
          <ac:spMkLst>
            <pc:docMk/>
            <pc:sldMk cId="3250581116" sldId="483"/>
            <ac:spMk id="9427" creationId="{D7E6B78E-C550-438B-A24A-E5761A11D9CB}"/>
          </ac:spMkLst>
        </pc:spChg>
        <pc:spChg chg="mod">
          <ac:chgData name="Kolakowski, Artur" userId="9c34c8cc-b1df-44f6-bea5-dcf7a54ee35f" providerId="ADAL" clId="{19970B13-E101-4117-9908-6E061F982644}" dt="2022-07-14T08:45:05.037" v="2230" actId="790"/>
          <ac:spMkLst>
            <pc:docMk/>
            <pc:sldMk cId="3250581116" sldId="483"/>
            <ac:spMk id="9428" creationId="{3386E1DC-EEEF-4DDD-B696-3ABB244B0189}"/>
          </ac:spMkLst>
        </pc:spChg>
        <pc:spChg chg="mod">
          <ac:chgData name="Kolakowski, Artur" userId="9c34c8cc-b1df-44f6-bea5-dcf7a54ee35f" providerId="ADAL" clId="{19970B13-E101-4117-9908-6E061F982644}" dt="2022-07-14T08:45:05.037" v="2231" actId="790"/>
          <ac:spMkLst>
            <pc:docMk/>
            <pc:sldMk cId="3250581116" sldId="483"/>
            <ac:spMk id="9429" creationId="{6CFA78F7-1025-4EE7-9306-A1EEE7773D3B}"/>
          </ac:spMkLst>
        </pc:spChg>
        <pc:spChg chg="mod">
          <ac:chgData name="Kolakowski, Artur" userId="9c34c8cc-b1df-44f6-bea5-dcf7a54ee35f" providerId="ADAL" clId="{19970B13-E101-4117-9908-6E061F982644}" dt="2022-07-14T08:45:05.037" v="2232" actId="790"/>
          <ac:spMkLst>
            <pc:docMk/>
            <pc:sldMk cId="3250581116" sldId="483"/>
            <ac:spMk id="9430" creationId="{40A680F5-1D34-4ED8-9035-CEC16DB5FBE6}"/>
          </ac:spMkLst>
        </pc:spChg>
        <pc:spChg chg="mod">
          <ac:chgData name="Kolakowski, Artur" userId="9c34c8cc-b1df-44f6-bea5-dcf7a54ee35f" providerId="ADAL" clId="{19970B13-E101-4117-9908-6E061F982644}" dt="2022-07-14T08:45:05.037" v="2233" actId="790"/>
          <ac:spMkLst>
            <pc:docMk/>
            <pc:sldMk cId="3250581116" sldId="483"/>
            <ac:spMk id="9431" creationId="{B845AD64-D998-4F0C-B798-ED872DCF9190}"/>
          </ac:spMkLst>
        </pc:spChg>
        <pc:spChg chg="mod">
          <ac:chgData name="Kolakowski, Artur" userId="9c34c8cc-b1df-44f6-bea5-dcf7a54ee35f" providerId="ADAL" clId="{19970B13-E101-4117-9908-6E061F982644}" dt="2022-07-14T08:45:05.037" v="2234" actId="790"/>
          <ac:spMkLst>
            <pc:docMk/>
            <pc:sldMk cId="3250581116" sldId="483"/>
            <ac:spMk id="9432" creationId="{7578E1AC-B9D2-40C4-9774-B289C67CF07B}"/>
          </ac:spMkLst>
        </pc:spChg>
        <pc:spChg chg="mod">
          <ac:chgData name="Kolakowski, Artur" userId="9c34c8cc-b1df-44f6-bea5-dcf7a54ee35f" providerId="ADAL" clId="{19970B13-E101-4117-9908-6E061F982644}" dt="2022-07-14T08:45:05.053" v="2235" actId="790"/>
          <ac:spMkLst>
            <pc:docMk/>
            <pc:sldMk cId="3250581116" sldId="483"/>
            <ac:spMk id="9433" creationId="{191C6F81-B3E9-44E0-B002-AE8E93761CE4}"/>
          </ac:spMkLst>
        </pc:spChg>
        <pc:spChg chg="mod">
          <ac:chgData name="Kolakowski, Artur" userId="9c34c8cc-b1df-44f6-bea5-dcf7a54ee35f" providerId="ADAL" clId="{19970B13-E101-4117-9908-6E061F982644}" dt="2022-07-14T08:45:05.053" v="2236" actId="790"/>
          <ac:spMkLst>
            <pc:docMk/>
            <pc:sldMk cId="3250581116" sldId="483"/>
            <ac:spMk id="9434" creationId="{EFF52414-3DFC-41A3-A54A-F4B448F1D3C9}"/>
          </ac:spMkLst>
        </pc:spChg>
        <pc:spChg chg="mod">
          <ac:chgData name="Kolakowski, Artur" userId="9c34c8cc-b1df-44f6-bea5-dcf7a54ee35f" providerId="ADAL" clId="{19970B13-E101-4117-9908-6E061F982644}" dt="2022-07-14T08:45:05.053" v="2237" actId="790"/>
          <ac:spMkLst>
            <pc:docMk/>
            <pc:sldMk cId="3250581116" sldId="483"/>
            <ac:spMk id="9435" creationId="{BEF64486-196E-4FE7-BA0A-5BAD73A3C870}"/>
          </ac:spMkLst>
        </pc:spChg>
        <pc:spChg chg="mod">
          <ac:chgData name="Kolakowski, Artur" userId="9c34c8cc-b1df-44f6-bea5-dcf7a54ee35f" providerId="ADAL" clId="{19970B13-E101-4117-9908-6E061F982644}" dt="2022-07-14T08:45:05.053" v="2238" actId="790"/>
          <ac:spMkLst>
            <pc:docMk/>
            <pc:sldMk cId="3250581116" sldId="483"/>
            <ac:spMk id="9436" creationId="{9D09E8E4-ABF3-409D-9DFD-00BAA01EF5AA}"/>
          </ac:spMkLst>
        </pc:spChg>
        <pc:spChg chg="mod">
          <ac:chgData name="Kolakowski, Artur" userId="9c34c8cc-b1df-44f6-bea5-dcf7a54ee35f" providerId="ADAL" clId="{19970B13-E101-4117-9908-6E061F982644}" dt="2022-07-14T08:45:05.053" v="2239" actId="790"/>
          <ac:spMkLst>
            <pc:docMk/>
            <pc:sldMk cId="3250581116" sldId="483"/>
            <ac:spMk id="9437" creationId="{8D1D7C00-47FC-4291-A92C-E71FEEA3F71C}"/>
          </ac:spMkLst>
        </pc:spChg>
        <pc:spChg chg="mod">
          <ac:chgData name="Kolakowski, Artur" userId="9c34c8cc-b1df-44f6-bea5-dcf7a54ee35f" providerId="ADAL" clId="{19970B13-E101-4117-9908-6E061F982644}" dt="2022-07-14T08:45:05.053" v="2240" actId="790"/>
          <ac:spMkLst>
            <pc:docMk/>
            <pc:sldMk cId="3250581116" sldId="483"/>
            <ac:spMk id="9438" creationId="{27036633-6863-4713-BEE2-B982B70BD189}"/>
          </ac:spMkLst>
        </pc:spChg>
        <pc:spChg chg="mod">
          <ac:chgData name="Kolakowski, Artur" userId="9c34c8cc-b1df-44f6-bea5-dcf7a54ee35f" providerId="ADAL" clId="{19970B13-E101-4117-9908-6E061F982644}" dt="2022-07-14T08:45:05.053" v="2241" actId="790"/>
          <ac:spMkLst>
            <pc:docMk/>
            <pc:sldMk cId="3250581116" sldId="483"/>
            <ac:spMk id="9439" creationId="{12E6756A-C250-4E9F-8039-955A4C562EBD}"/>
          </ac:spMkLst>
        </pc:spChg>
        <pc:spChg chg="mod">
          <ac:chgData name="Kolakowski, Artur" userId="9c34c8cc-b1df-44f6-bea5-dcf7a54ee35f" providerId="ADAL" clId="{19970B13-E101-4117-9908-6E061F982644}" dt="2022-07-14T08:45:05.053" v="2242" actId="790"/>
          <ac:spMkLst>
            <pc:docMk/>
            <pc:sldMk cId="3250581116" sldId="483"/>
            <ac:spMk id="9440" creationId="{B8B3517B-8A86-42AE-A434-D8D2FD41E8B3}"/>
          </ac:spMkLst>
        </pc:spChg>
        <pc:spChg chg="mod">
          <ac:chgData name="Kolakowski, Artur" userId="9c34c8cc-b1df-44f6-bea5-dcf7a54ee35f" providerId="ADAL" clId="{19970B13-E101-4117-9908-6E061F982644}" dt="2022-07-14T08:45:05.053" v="2243" actId="790"/>
          <ac:spMkLst>
            <pc:docMk/>
            <pc:sldMk cId="3250581116" sldId="483"/>
            <ac:spMk id="9441" creationId="{876DB284-8282-44CA-A36C-1D881F2BB5FD}"/>
          </ac:spMkLst>
        </pc:spChg>
        <pc:spChg chg="mod">
          <ac:chgData name="Kolakowski, Artur" userId="9c34c8cc-b1df-44f6-bea5-dcf7a54ee35f" providerId="ADAL" clId="{19970B13-E101-4117-9908-6E061F982644}" dt="2022-07-14T08:45:05.053" v="2244" actId="790"/>
          <ac:spMkLst>
            <pc:docMk/>
            <pc:sldMk cId="3250581116" sldId="483"/>
            <ac:spMk id="9442" creationId="{D9671A20-BDCD-438C-A6D2-62269AFFE037}"/>
          </ac:spMkLst>
        </pc:spChg>
        <pc:spChg chg="mod">
          <ac:chgData name="Kolakowski, Artur" userId="9c34c8cc-b1df-44f6-bea5-dcf7a54ee35f" providerId="ADAL" clId="{19970B13-E101-4117-9908-6E061F982644}" dt="2022-07-14T08:45:05.053" v="2245" actId="790"/>
          <ac:spMkLst>
            <pc:docMk/>
            <pc:sldMk cId="3250581116" sldId="483"/>
            <ac:spMk id="9443" creationId="{261E92F7-DA7E-4035-A283-A5F7AD882707}"/>
          </ac:spMkLst>
        </pc:spChg>
        <pc:spChg chg="mod">
          <ac:chgData name="Kolakowski, Artur" userId="9c34c8cc-b1df-44f6-bea5-dcf7a54ee35f" providerId="ADAL" clId="{19970B13-E101-4117-9908-6E061F982644}" dt="2022-07-14T08:45:05.068" v="2246" actId="790"/>
          <ac:spMkLst>
            <pc:docMk/>
            <pc:sldMk cId="3250581116" sldId="483"/>
            <ac:spMk id="9444" creationId="{B94A017D-02B4-4F34-B5EC-54C514D13B49}"/>
          </ac:spMkLst>
        </pc:spChg>
        <pc:spChg chg="mod">
          <ac:chgData name="Kolakowski, Artur" userId="9c34c8cc-b1df-44f6-bea5-dcf7a54ee35f" providerId="ADAL" clId="{19970B13-E101-4117-9908-6E061F982644}" dt="2022-07-14T08:45:05.068" v="2247" actId="790"/>
          <ac:spMkLst>
            <pc:docMk/>
            <pc:sldMk cId="3250581116" sldId="483"/>
            <ac:spMk id="9445" creationId="{A4829C38-6E6D-4229-B3E3-035A99F52945}"/>
          </ac:spMkLst>
        </pc:spChg>
        <pc:spChg chg="mod">
          <ac:chgData name="Kolakowski, Artur" userId="9c34c8cc-b1df-44f6-bea5-dcf7a54ee35f" providerId="ADAL" clId="{19970B13-E101-4117-9908-6E061F982644}" dt="2022-07-14T08:45:05.068" v="2248" actId="790"/>
          <ac:spMkLst>
            <pc:docMk/>
            <pc:sldMk cId="3250581116" sldId="483"/>
            <ac:spMk id="9446" creationId="{E0B12907-2CAC-4245-BDCF-D1B92ABF3B85}"/>
          </ac:spMkLst>
        </pc:spChg>
        <pc:spChg chg="mod">
          <ac:chgData name="Kolakowski, Artur" userId="9c34c8cc-b1df-44f6-bea5-dcf7a54ee35f" providerId="ADAL" clId="{19970B13-E101-4117-9908-6E061F982644}" dt="2022-07-14T08:45:05.068" v="2249" actId="790"/>
          <ac:spMkLst>
            <pc:docMk/>
            <pc:sldMk cId="3250581116" sldId="483"/>
            <ac:spMk id="9447" creationId="{07543AA8-3C7C-4CE9-8950-4F38F5ECF7D4}"/>
          </ac:spMkLst>
        </pc:spChg>
        <pc:spChg chg="mod">
          <ac:chgData name="Kolakowski, Artur" userId="9c34c8cc-b1df-44f6-bea5-dcf7a54ee35f" providerId="ADAL" clId="{19970B13-E101-4117-9908-6E061F982644}" dt="2022-07-14T08:45:05.068" v="2250" actId="790"/>
          <ac:spMkLst>
            <pc:docMk/>
            <pc:sldMk cId="3250581116" sldId="483"/>
            <ac:spMk id="9448" creationId="{DB519156-C981-4F23-98C9-5AC0F996EFC5}"/>
          </ac:spMkLst>
        </pc:spChg>
        <pc:spChg chg="mod">
          <ac:chgData name="Kolakowski, Artur" userId="9c34c8cc-b1df-44f6-bea5-dcf7a54ee35f" providerId="ADAL" clId="{19970B13-E101-4117-9908-6E061F982644}" dt="2022-07-14T08:45:05.068" v="2251" actId="790"/>
          <ac:spMkLst>
            <pc:docMk/>
            <pc:sldMk cId="3250581116" sldId="483"/>
            <ac:spMk id="9449" creationId="{4FFD5B02-EABC-4998-B396-6A8F54DE249B}"/>
          </ac:spMkLst>
        </pc:spChg>
        <pc:spChg chg="mod">
          <ac:chgData name="Kolakowski, Artur" userId="9c34c8cc-b1df-44f6-bea5-dcf7a54ee35f" providerId="ADAL" clId="{19970B13-E101-4117-9908-6E061F982644}" dt="2022-07-14T08:45:05.068" v="2252" actId="790"/>
          <ac:spMkLst>
            <pc:docMk/>
            <pc:sldMk cId="3250581116" sldId="483"/>
            <ac:spMk id="9450" creationId="{9B665BF6-93A4-4381-866D-B47991A5D561}"/>
          </ac:spMkLst>
        </pc:spChg>
        <pc:spChg chg="mod">
          <ac:chgData name="Kolakowski, Artur" userId="9c34c8cc-b1df-44f6-bea5-dcf7a54ee35f" providerId="ADAL" clId="{19970B13-E101-4117-9908-6E061F982644}" dt="2022-07-14T08:45:05.068" v="2253" actId="790"/>
          <ac:spMkLst>
            <pc:docMk/>
            <pc:sldMk cId="3250581116" sldId="483"/>
            <ac:spMk id="9451" creationId="{BC0136CC-778F-451A-9DEA-D4298C1B0E5D}"/>
          </ac:spMkLst>
        </pc:spChg>
        <pc:spChg chg="mod">
          <ac:chgData name="Kolakowski, Artur" userId="9c34c8cc-b1df-44f6-bea5-dcf7a54ee35f" providerId="ADAL" clId="{19970B13-E101-4117-9908-6E061F982644}" dt="2022-07-14T08:45:05.068" v="2254" actId="790"/>
          <ac:spMkLst>
            <pc:docMk/>
            <pc:sldMk cId="3250581116" sldId="483"/>
            <ac:spMk id="9452" creationId="{3DF355E3-19C2-4AD1-B43D-C09A2F4D1276}"/>
          </ac:spMkLst>
        </pc:spChg>
        <pc:spChg chg="mod">
          <ac:chgData name="Kolakowski, Artur" userId="9c34c8cc-b1df-44f6-bea5-dcf7a54ee35f" providerId="ADAL" clId="{19970B13-E101-4117-9908-6E061F982644}" dt="2022-07-14T08:45:05.068" v="2255" actId="790"/>
          <ac:spMkLst>
            <pc:docMk/>
            <pc:sldMk cId="3250581116" sldId="483"/>
            <ac:spMk id="9453" creationId="{294BB825-B7F7-49BB-A0F7-A8A9460D47D9}"/>
          </ac:spMkLst>
        </pc:spChg>
        <pc:spChg chg="mod">
          <ac:chgData name="Kolakowski, Artur" userId="9c34c8cc-b1df-44f6-bea5-dcf7a54ee35f" providerId="ADAL" clId="{19970B13-E101-4117-9908-6E061F982644}" dt="2022-07-14T08:45:05.068" v="2256" actId="790"/>
          <ac:spMkLst>
            <pc:docMk/>
            <pc:sldMk cId="3250581116" sldId="483"/>
            <ac:spMk id="9454" creationId="{7626CD56-2947-49B7-A7D3-98C187D7AB64}"/>
          </ac:spMkLst>
        </pc:spChg>
        <pc:spChg chg="mod">
          <ac:chgData name="Kolakowski, Artur" userId="9c34c8cc-b1df-44f6-bea5-dcf7a54ee35f" providerId="ADAL" clId="{19970B13-E101-4117-9908-6E061F982644}" dt="2022-07-14T08:45:05.068" v="2257" actId="790"/>
          <ac:spMkLst>
            <pc:docMk/>
            <pc:sldMk cId="3250581116" sldId="483"/>
            <ac:spMk id="9455" creationId="{C4A8942A-263E-4BE7-A43F-8564CAC08562}"/>
          </ac:spMkLst>
        </pc:spChg>
        <pc:spChg chg="mod">
          <ac:chgData name="Kolakowski, Artur" userId="9c34c8cc-b1df-44f6-bea5-dcf7a54ee35f" providerId="ADAL" clId="{19970B13-E101-4117-9908-6E061F982644}" dt="2022-07-14T08:45:05.068" v="2258" actId="790"/>
          <ac:spMkLst>
            <pc:docMk/>
            <pc:sldMk cId="3250581116" sldId="483"/>
            <ac:spMk id="9456" creationId="{3066F229-9E33-4A08-B297-CA62F10B17DA}"/>
          </ac:spMkLst>
        </pc:spChg>
        <pc:spChg chg="mod">
          <ac:chgData name="Kolakowski, Artur" userId="9c34c8cc-b1df-44f6-bea5-dcf7a54ee35f" providerId="ADAL" clId="{19970B13-E101-4117-9908-6E061F982644}" dt="2022-07-14T08:45:05.068" v="2259" actId="790"/>
          <ac:spMkLst>
            <pc:docMk/>
            <pc:sldMk cId="3250581116" sldId="483"/>
            <ac:spMk id="9457" creationId="{C314C11C-CE79-43B6-8932-2FDBC98EF98F}"/>
          </ac:spMkLst>
        </pc:spChg>
        <pc:spChg chg="mod">
          <ac:chgData name="Kolakowski, Artur" userId="9c34c8cc-b1df-44f6-bea5-dcf7a54ee35f" providerId="ADAL" clId="{19970B13-E101-4117-9908-6E061F982644}" dt="2022-07-14T08:45:05.068" v="2260" actId="790"/>
          <ac:spMkLst>
            <pc:docMk/>
            <pc:sldMk cId="3250581116" sldId="483"/>
            <ac:spMk id="9458" creationId="{3D7FBEAD-86FE-47E9-8BBB-497572566867}"/>
          </ac:spMkLst>
        </pc:spChg>
        <pc:spChg chg="mod">
          <ac:chgData name="Kolakowski, Artur" userId="9c34c8cc-b1df-44f6-bea5-dcf7a54ee35f" providerId="ADAL" clId="{19970B13-E101-4117-9908-6E061F982644}" dt="2022-07-14T08:45:05.084" v="2261" actId="790"/>
          <ac:spMkLst>
            <pc:docMk/>
            <pc:sldMk cId="3250581116" sldId="483"/>
            <ac:spMk id="9459" creationId="{370306D4-CF09-400D-9024-6304C2DB4F45}"/>
          </ac:spMkLst>
        </pc:spChg>
        <pc:spChg chg="mod">
          <ac:chgData name="Kolakowski, Artur" userId="9c34c8cc-b1df-44f6-bea5-dcf7a54ee35f" providerId="ADAL" clId="{19970B13-E101-4117-9908-6E061F982644}" dt="2022-07-14T08:45:05.084" v="2262" actId="790"/>
          <ac:spMkLst>
            <pc:docMk/>
            <pc:sldMk cId="3250581116" sldId="483"/>
            <ac:spMk id="9460" creationId="{B2C959E9-9792-4A6E-A028-FD687E3703AB}"/>
          </ac:spMkLst>
        </pc:spChg>
        <pc:spChg chg="mod">
          <ac:chgData name="Kolakowski, Artur" userId="9c34c8cc-b1df-44f6-bea5-dcf7a54ee35f" providerId="ADAL" clId="{19970B13-E101-4117-9908-6E061F982644}" dt="2022-07-14T08:45:05.084" v="2263" actId="790"/>
          <ac:spMkLst>
            <pc:docMk/>
            <pc:sldMk cId="3250581116" sldId="483"/>
            <ac:spMk id="9461" creationId="{853A03F9-2632-4693-8A5C-C285E805ADFC}"/>
          </ac:spMkLst>
        </pc:spChg>
        <pc:spChg chg="mod">
          <ac:chgData name="Kolakowski, Artur" userId="9c34c8cc-b1df-44f6-bea5-dcf7a54ee35f" providerId="ADAL" clId="{19970B13-E101-4117-9908-6E061F982644}" dt="2022-07-14T08:45:05.084" v="2264" actId="790"/>
          <ac:spMkLst>
            <pc:docMk/>
            <pc:sldMk cId="3250581116" sldId="483"/>
            <ac:spMk id="9462" creationId="{90C0E733-F887-4B81-8E93-772446181765}"/>
          </ac:spMkLst>
        </pc:spChg>
        <pc:spChg chg="mod">
          <ac:chgData name="Kolakowski, Artur" userId="9c34c8cc-b1df-44f6-bea5-dcf7a54ee35f" providerId="ADAL" clId="{19970B13-E101-4117-9908-6E061F982644}" dt="2022-07-14T08:45:05.084" v="2265" actId="790"/>
          <ac:spMkLst>
            <pc:docMk/>
            <pc:sldMk cId="3250581116" sldId="483"/>
            <ac:spMk id="9463" creationId="{72C1E745-CB46-441C-B3B2-D150C4AD2B28}"/>
          </ac:spMkLst>
        </pc:spChg>
        <pc:spChg chg="mod">
          <ac:chgData name="Kolakowski, Artur" userId="9c34c8cc-b1df-44f6-bea5-dcf7a54ee35f" providerId="ADAL" clId="{19970B13-E101-4117-9908-6E061F982644}" dt="2022-07-14T08:45:05.084" v="2266" actId="790"/>
          <ac:spMkLst>
            <pc:docMk/>
            <pc:sldMk cId="3250581116" sldId="483"/>
            <ac:spMk id="9464" creationId="{954ACB7F-435E-4697-9A50-2D60474A1F66}"/>
          </ac:spMkLst>
        </pc:spChg>
        <pc:spChg chg="mod">
          <ac:chgData name="Kolakowski, Artur" userId="9c34c8cc-b1df-44f6-bea5-dcf7a54ee35f" providerId="ADAL" clId="{19970B13-E101-4117-9908-6E061F982644}" dt="2022-07-14T08:45:05.084" v="2267" actId="790"/>
          <ac:spMkLst>
            <pc:docMk/>
            <pc:sldMk cId="3250581116" sldId="483"/>
            <ac:spMk id="9465" creationId="{7D5EA784-CF05-4FF5-BA5D-3CB87C2478BF}"/>
          </ac:spMkLst>
        </pc:spChg>
        <pc:spChg chg="mod">
          <ac:chgData name="Kolakowski, Artur" userId="9c34c8cc-b1df-44f6-bea5-dcf7a54ee35f" providerId="ADAL" clId="{19970B13-E101-4117-9908-6E061F982644}" dt="2022-07-14T08:45:05.084" v="2268" actId="790"/>
          <ac:spMkLst>
            <pc:docMk/>
            <pc:sldMk cId="3250581116" sldId="483"/>
            <ac:spMk id="9466" creationId="{09081C47-AEFC-4698-ADD7-30BA2575A64C}"/>
          </ac:spMkLst>
        </pc:spChg>
        <pc:spChg chg="mod">
          <ac:chgData name="Kolakowski, Artur" userId="9c34c8cc-b1df-44f6-bea5-dcf7a54ee35f" providerId="ADAL" clId="{19970B13-E101-4117-9908-6E061F982644}" dt="2022-07-14T08:45:05.084" v="2269" actId="790"/>
          <ac:spMkLst>
            <pc:docMk/>
            <pc:sldMk cId="3250581116" sldId="483"/>
            <ac:spMk id="9467" creationId="{B1C35F45-95CC-4DA2-B6A8-FF50FA92FAD7}"/>
          </ac:spMkLst>
        </pc:spChg>
        <pc:spChg chg="mod">
          <ac:chgData name="Kolakowski, Artur" userId="9c34c8cc-b1df-44f6-bea5-dcf7a54ee35f" providerId="ADAL" clId="{19970B13-E101-4117-9908-6E061F982644}" dt="2022-07-14T08:45:05.084" v="2270" actId="790"/>
          <ac:spMkLst>
            <pc:docMk/>
            <pc:sldMk cId="3250581116" sldId="483"/>
            <ac:spMk id="9468" creationId="{1A814B76-31FA-4888-B769-60F485CBBB1B}"/>
          </ac:spMkLst>
        </pc:spChg>
        <pc:spChg chg="mod">
          <ac:chgData name="Kolakowski, Artur" userId="9c34c8cc-b1df-44f6-bea5-dcf7a54ee35f" providerId="ADAL" clId="{19970B13-E101-4117-9908-6E061F982644}" dt="2022-07-14T08:45:05.084" v="2271" actId="790"/>
          <ac:spMkLst>
            <pc:docMk/>
            <pc:sldMk cId="3250581116" sldId="483"/>
            <ac:spMk id="9469" creationId="{4E7DCD63-A085-4BFE-881C-5FA2E5768C43}"/>
          </ac:spMkLst>
        </pc:spChg>
        <pc:spChg chg="mod">
          <ac:chgData name="Kolakowski, Artur" userId="9c34c8cc-b1df-44f6-bea5-dcf7a54ee35f" providerId="ADAL" clId="{19970B13-E101-4117-9908-6E061F982644}" dt="2022-07-14T08:45:05.084" v="2272" actId="790"/>
          <ac:spMkLst>
            <pc:docMk/>
            <pc:sldMk cId="3250581116" sldId="483"/>
            <ac:spMk id="9470" creationId="{455D7DA0-240C-4BBF-AE61-86B91DC7F97C}"/>
          </ac:spMkLst>
        </pc:spChg>
        <pc:spChg chg="mod">
          <ac:chgData name="Kolakowski, Artur" userId="9c34c8cc-b1df-44f6-bea5-dcf7a54ee35f" providerId="ADAL" clId="{19970B13-E101-4117-9908-6E061F982644}" dt="2022-07-14T08:45:05.084" v="2273" actId="790"/>
          <ac:spMkLst>
            <pc:docMk/>
            <pc:sldMk cId="3250581116" sldId="483"/>
            <ac:spMk id="9471" creationId="{16B46C04-BA96-427D-98F5-753CD3AD4319}"/>
          </ac:spMkLst>
        </pc:spChg>
        <pc:spChg chg="mod">
          <ac:chgData name="Kolakowski, Artur" userId="9c34c8cc-b1df-44f6-bea5-dcf7a54ee35f" providerId="ADAL" clId="{19970B13-E101-4117-9908-6E061F982644}" dt="2022-07-14T08:45:05.100" v="2274" actId="790"/>
          <ac:spMkLst>
            <pc:docMk/>
            <pc:sldMk cId="3250581116" sldId="483"/>
            <ac:spMk id="9472" creationId="{4279CEE9-B6D3-46D8-8189-170A498C2470}"/>
          </ac:spMkLst>
        </pc:spChg>
        <pc:spChg chg="mod">
          <ac:chgData name="Kolakowski, Artur" userId="9c34c8cc-b1df-44f6-bea5-dcf7a54ee35f" providerId="ADAL" clId="{19970B13-E101-4117-9908-6E061F982644}" dt="2022-07-14T08:45:05.100" v="2275" actId="790"/>
          <ac:spMkLst>
            <pc:docMk/>
            <pc:sldMk cId="3250581116" sldId="483"/>
            <ac:spMk id="9473" creationId="{EDAB8A01-7AEE-4953-BABB-1BAE4C6B1582}"/>
          </ac:spMkLst>
        </pc:spChg>
        <pc:spChg chg="mod">
          <ac:chgData name="Kolakowski, Artur" userId="9c34c8cc-b1df-44f6-bea5-dcf7a54ee35f" providerId="ADAL" clId="{19970B13-E101-4117-9908-6E061F982644}" dt="2022-07-14T08:45:05.100" v="2276" actId="790"/>
          <ac:spMkLst>
            <pc:docMk/>
            <pc:sldMk cId="3250581116" sldId="483"/>
            <ac:spMk id="9474" creationId="{5163D9C4-B199-4B87-B9FA-4B619AF3302D}"/>
          </ac:spMkLst>
        </pc:spChg>
        <pc:spChg chg="mod">
          <ac:chgData name="Kolakowski, Artur" userId="9c34c8cc-b1df-44f6-bea5-dcf7a54ee35f" providerId="ADAL" clId="{19970B13-E101-4117-9908-6E061F982644}" dt="2022-07-14T08:45:05.100" v="2277" actId="790"/>
          <ac:spMkLst>
            <pc:docMk/>
            <pc:sldMk cId="3250581116" sldId="483"/>
            <ac:spMk id="9475" creationId="{E3D5BBD7-D69C-403D-BC57-8F3DDCF156A9}"/>
          </ac:spMkLst>
        </pc:spChg>
        <pc:spChg chg="mod">
          <ac:chgData name="Kolakowski, Artur" userId="9c34c8cc-b1df-44f6-bea5-dcf7a54ee35f" providerId="ADAL" clId="{19970B13-E101-4117-9908-6E061F982644}" dt="2022-07-14T08:45:05.100" v="2278" actId="790"/>
          <ac:spMkLst>
            <pc:docMk/>
            <pc:sldMk cId="3250581116" sldId="483"/>
            <ac:spMk id="9476" creationId="{E3112F19-EAA8-43E7-8BBE-5C239F843562}"/>
          </ac:spMkLst>
        </pc:spChg>
        <pc:spChg chg="mod">
          <ac:chgData name="Kolakowski, Artur" userId="9c34c8cc-b1df-44f6-bea5-dcf7a54ee35f" providerId="ADAL" clId="{19970B13-E101-4117-9908-6E061F982644}" dt="2022-07-14T08:45:05.100" v="2279" actId="790"/>
          <ac:spMkLst>
            <pc:docMk/>
            <pc:sldMk cId="3250581116" sldId="483"/>
            <ac:spMk id="9477" creationId="{209AB18B-99C0-4EF5-8200-CC5B7CF0D152}"/>
          </ac:spMkLst>
        </pc:spChg>
        <pc:spChg chg="mod">
          <ac:chgData name="Kolakowski, Artur" userId="9c34c8cc-b1df-44f6-bea5-dcf7a54ee35f" providerId="ADAL" clId="{19970B13-E101-4117-9908-6E061F982644}" dt="2022-07-14T08:45:05.100" v="2280" actId="790"/>
          <ac:spMkLst>
            <pc:docMk/>
            <pc:sldMk cId="3250581116" sldId="483"/>
            <ac:spMk id="9478" creationId="{7E2F94BF-9458-4637-914D-63C2A6109233}"/>
          </ac:spMkLst>
        </pc:spChg>
        <pc:spChg chg="mod">
          <ac:chgData name="Kolakowski, Artur" userId="9c34c8cc-b1df-44f6-bea5-dcf7a54ee35f" providerId="ADAL" clId="{19970B13-E101-4117-9908-6E061F982644}" dt="2022-07-14T08:45:05.100" v="2281" actId="790"/>
          <ac:spMkLst>
            <pc:docMk/>
            <pc:sldMk cId="3250581116" sldId="483"/>
            <ac:spMk id="9479" creationId="{CA9584C8-9E9F-4BA0-A26C-EFD1A5D5EEC5}"/>
          </ac:spMkLst>
        </pc:spChg>
        <pc:spChg chg="mod">
          <ac:chgData name="Kolakowski, Artur" userId="9c34c8cc-b1df-44f6-bea5-dcf7a54ee35f" providerId="ADAL" clId="{19970B13-E101-4117-9908-6E061F982644}" dt="2022-07-14T08:45:05.100" v="2282" actId="790"/>
          <ac:spMkLst>
            <pc:docMk/>
            <pc:sldMk cId="3250581116" sldId="483"/>
            <ac:spMk id="9480" creationId="{FCFD9024-A4A9-4A86-A98C-0C3CA4529143}"/>
          </ac:spMkLst>
        </pc:spChg>
        <pc:spChg chg="mod">
          <ac:chgData name="Kolakowski, Artur" userId="9c34c8cc-b1df-44f6-bea5-dcf7a54ee35f" providerId="ADAL" clId="{19970B13-E101-4117-9908-6E061F982644}" dt="2022-07-14T08:45:05.100" v="2283" actId="790"/>
          <ac:spMkLst>
            <pc:docMk/>
            <pc:sldMk cId="3250581116" sldId="483"/>
            <ac:spMk id="9481" creationId="{D01932D4-3533-4022-9CB1-5F756F585313}"/>
          </ac:spMkLst>
        </pc:spChg>
        <pc:spChg chg="mod">
          <ac:chgData name="Kolakowski, Artur" userId="9c34c8cc-b1df-44f6-bea5-dcf7a54ee35f" providerId="ADAL" clId="{19970B13-E101-4117-9908-6E061F982644}" dt="2022-07-14T08:45:05.100" v="2284" actId="790"/>
          <ac:spMkLst>
            <pc:docMk/>
            <pc:sldMk cId="3250581116" sldId="483"/>
            <ac:spMk id="9482" creationId="{5CE34E0A-B8E6-4F14-A683-F8A2E0A27455}"/>
          </ac:spMkLst>
        </pc:spChg>
        <pc:spChg chg="mod">
          <ac:chgData name="Kolakowski, Artur" userId="9c34c8cc-b1df-44f6-bea5-dcf7a54ee35f" providerId="ADAL" clId="{19970B13-E101-4117-9908-6E061F982644}" dt="2022-07-14T08:45:05.100" v="2285" actId="790"/>
          <ac:spMkLst>
            <pc:docMk/>
            <pc:sldMk cId="3250581116" sldId="483"/>
            <ac:spMk id="9483" creationId="{B677565B-0A74-4E4A-A5A8-4A4EFA929836}"/>
          </ac:spMkLst>
        </pc:spChg>
        <pc:spChg chg="mod">
          <ac:chgData name="Kolakowski, Artur" userId="9c34c8cc-b1df-44f6-bea5-dcf7a54ee35f" providerId="ADAL" clId="{19970B13-E101-4117-9908-6E061F982644}" dt="2022-07-14T08:45:05.100" v="2286" actId="790"/>
          <ac:spMkLst>
            <pc:docMk/>
            <pc:sldMk cId="3250581116" sldId="483"/>
            <ac:spMk id="9484" creationId="{20EC5B87-5EA0-4A53-B97B-4611384AFDE4}"/>
          </ac:spMkLst>
        </pc:spChg>
        <pc:spChg chg="mod">
          <ac:chgData name="Kolakowski, Artur" userId="9c34c8cc-b1df-44f6-bea5-dcf7a54ee35f" providerId="ADAL" clId="{19970B13-E101-4117-9908-6E061F982644}" dt="2022-07-14T08:45:05.100" v="2287" actId="790"/>
          <ac:spMkLst>
            <pc:docMk/>
            <pc:sldMk cId="3250581116" sldId="483"/>
            <ac:spMk id="9485" creationId="{543FA994-F3AE-4726-9FDC-6EC5737D5E45}"/>
          </ac:spMkLst>
        </pc:spChg>
        <pc:spChg chg="mod">
          <ac:chgData name="Kolakowski, Artur" userId="9c34c8cc-b1df-44f6-bea5-dcf7a54ee35f" providerId="ADAL" clId="{19970B13-E101-4117-9908-6E061F982644}" dt="2022-07-14T08:45:05.115" v="2288" actId="790"/>
          <ac:spMkLst>
            <pc:docMk/>
            <pc:sldMk cId="3250581116" sldId="483"/>
            <ac:spMk id="9486" creationId="{A15ECEB4-5A6C-49C3-9087-EF04E4A79215}"/>
          </ac:spMkLst>
        </pc:spChg>
        <pc:spChg chg="mod">
          <ac:chgData name="Kolakowski, Artur" userId="9c34c8cc-b1df-44f6-bea5-dcf7a54ee35f" providerId="ADAL" clId="{19970B13-E101-4117-9908-6E061F982644}" dt="2022-07-14T08:45:05.115" v="2289" actId="790"/>
          <ac:spMkLst>
            <pc:docMk/>
            <pc:sldMk cId="3250581116" sldId="483"/>
            <ac:spMk id="9487" creationId="{8FFC813B-BBDF-41D3-8E86-9441B1E5C352}"/>
          </ac:spMkLst>
        </pc:spChg>
        <pc:spChg chg="mod">
          <ac:chgData name="Kolakowski, Artur" userId="9c34c8cc-b1df-44f6-bea5-dcf7a54ee35f" providerId="ADAL" clId="{19970B13-E101-4117-9908-6E061F982644}" dt="2022-07-14T08:45:05.115" v="2290" actId="790"/>
          <ac:spMkLst>
            <pc:docMk/>
            <pc:sldMk cId="3250581116" sldId="483"/>
            <ac:spMk id="9488" creationId="{434B85CC-9365-4BE1-A751-1B60F9B9B87D}"/>
          </ac:spMkLst>
        </pc:spChg>
        <pc:spChg chg="mod">
          <ac:chgData name="Kolakowski, Artur" userId="9c34c8cc-b1df-44f6-bea5-dcf7a54ee35f" providerId="ADAL" clId="{19970B13-E101-4117-9908-6E061F982644}" dt="2022-07-14T08:45:05.115" v="2291" actId="790"/>
          <ac:spMkLst>
            <pc:docMk/>
            <pc:sldMk cId="3250581116" sldId="483"/>
            <ac:spMk id="9489" creationId="{7585FF35-4B23-489C-9B7C-A2E74A1453BD}"/>
          </ac:spMkLst>
        </pc:spChg>
        <pc:spChg chg="mod">
          <ac:chgData name="Kolakowski, Artur" userId="9c34c8cc-b1df-44f6-bea5-dcf7a54ee35f" providerId="ADAL" clId="{19970B13-E101-4117-9908-6E061F982644}" dt="2022-07-14T08:45:05.115" v="2292" actId="790"/>
          <ac:spMkLst>
            <pc:docMk/>
            <pc:sldMk cId="3250581116" sldId="483"/>
            <ac:spMk id="9490" creationId="{59476975-FBDA-4C37-B5A8-240EA9BA627F}"/>
          </ac:spMkLst>
        </pc:spChg>
        <pc:spChg chg="mod">
          <ac:chgData name="Kolakowski, Artur" userId="9c34c8cc-b1df-44f6-bea5-dcf7a54ee35f" providerId="ADAL" clId="{19970B13-E101-4117-9908-6E061F982644}" dt="2022-07-14T08:45:05.122" v="2293" actId="790"/>
          <ac:spMkLst>
            <pc:docMk/>
            <pc:sldMk cId="3250581116" sldId="483"/>
            <ac:spMk id="9491" creationId="{6C4454A0-9F03-44FB-9C0E-D3B13A16EEA5}"/>
          </ac:spMkLst>
        </pc:spChg>
        <pc:spChg chg="mod">
          <ac:chgData name="Kolakowski, Artur" userId="9c34c8cc-b1df-44f6-bea5-dcf7a54ee35f" providerId="ADAL" clId="{19970B13-E101-4117-9908-6E061F982644}" dt="2022-07-14T08:45:05.122" v="2294" actId="790"/>
          <ac:spMkLst>
            <pc:docMk/>
            <pc:sldMk cId="3250581116" sldId="483"/>
            <ac:spMk id="9492" creationId="{0B4563CF-0A4F-4ADE-8AB8-6D23B6C5F7CB}"/>
          </ac:spMkLst>
        </pc:spChg>
        <pc:spChg chg="mod">
          <ac:chgData name="Kolakowski, Artur" userId="9c34c8cc-b1df-44f6-bea5-dcf7a54ee35f" providerId="ADAL" clId="{19970B13-E101-4117-9908-6E061F982644}" dt="2022-07-14T08:45:05.122" v="2295" actId="790"/>
          <ac:spMkLst>
            <pc:docMk/>
            <pc:sldMk cId="3250581116" sldId="483"/>
            <ac:spMk id="9493" creationId="{B4206EAC-B879-4D4B-A860-396760F3CDB5}"/>
          </ac:spMkLst>
        </pc:spChg>
        <pc:spChg chg="mod">
          <ac:chgData name="Kolakowski, Artur" userId="9c34c8cc-b1df-44f6-bea5-dcf7a54ee35f" providerId="ADAL" clId="{19970B13-E101-4117-9908-6E061F982644}" dt="2022-07-14T08:45:05.122" v="2296" actId="790"/>
          <ac:spMkLst>
            <pc:docMk/>
            <pc:sldMk cId="3250581116" sldId="483"/>
            <ac:spMk id="9494" creationId="{D43B67F7-3AB2-423D-B0FE-21B4DFC488E7}"/>
          </ac:spMkLst>
        </pc:spChg>
        <pc:spChg chg="mod">
          <ac:chgData name="Kolakowski, Artur" userId="9c34c8cc-b1df-44f6-bea5-dcf7a54ee35f" providerId="ADAL" clId="{19970B13-E101-4117-9908-6E061F982644}" dt="2022-07-14T08:45:05.122" v="2297" actId="790"/>
          <ac:spMkLst>
            <pc:docMk/>
            <pc:sldMk cId="3250581116" sldId="483"/>
            <ac:spMk id="9495" creationId="{6E288A14-10FD-4D28-99C6-2F154F2B9256}"/>
          </ac:spMkLst>
        </pc:spChg>
        <pc:spChg chg="mod">
          <ac:chgData name="Kolakowski, Artur" userId="9c34c8cc-b1df-44f6-bea5-dcf7a54ee35f" providerId="ADAL" clId="{19970B13-E101-4117-9908-6E061F982644}" dt="2022-07-14T08:45:05.122" v="2298" actId="790"/>
          <ac:spMkLst>
            <pc:docMk/>
            <pc:sldMk cId="3250581116" sldId="483"/>
            <ac:spMk id="9496" creationId="{C00E67F3-25D4-4EE8-9AE9-9CA7F27C890D}"/>
          </ac:spMkLst>
        </pc:spChg>
        <pc:spChg chg="mod">
          <ac:chgData name="Kolakowski, Artur" userId="9c34c8cc-b1df-44f6-bea5-dcf7a54ee35f" providerId="ADAL" clId="{19970B13-E101-4117-9908-6E061F982644}" dt="2022-07-14T08:45:05.122" v="2299" actId="790"/>
          <ac:spMkLst>
            <pc:docMk/>
            <pc:sldMk cId="3250581116" sldId="483"/>
            <ac:spMk id="9497" creationId="{6EEC95DF-CEE4-4D8B-B094-6BA09133C8C8}"/>
          </ac:spMkLst>
        </pc:spChg>
        <pc:spChg chg="mod">
          <ac:chgData name="Kolakowski, Artur" userId="9c34c8cc-b1df-44f6-bea5-dcf7a54ee35f" providerId="ADAL" clId="{19970B13-E101-4117-9908-6E061F982644}" dt="2022-07-14T08:45:05.122" v="2300" actId="790"/>
          <ac:spMkLst>
            <pc:docMk/>
            <pc:sldMk cId="3250581116" sldId="483"/>
            <ac:spMk id="9498" creationId="{9E9D1130-2506-41AD-B889-7FD7C31EA38D}"/>
          </ac:spMkLst>
        </pc:spChg>
        <pc:spChg chg="mod">
          <ac:chgData name="Kolakowski, Artur" userId="9c34c8cc-b1df-44f6-bea5-dcf7a54ee35f" providerId="ADAL" clId="{19970B13-E101-4117-9908-6E061F982644}" dt="2022-07-14T08:45:05.122" v="2301" actId="790"/>
          <ac:spMkLst>
            <pc:docMk/>
            <pc:sldMk cId="3250581116" sldId="483"/>
            <ac:spMk id="9499" creationId="{DD30E44F-F81A-4817-8978-5113C25623D4}"/>
          </ac:spMkLst>
        </pc:spChg>
        <pc:spChg chg="mod">
          <ac:chgData name="Kolakowski, Artur" userId="9c34c8cc-b1df-44f6-bea5-dcf7a54ee35f" providerId="ADAL" clId="{19970B13-E101-4117-9908-6E061F982644}" dt="2022-07-14T08:45:05.122" v="2302" actId="790"/>
          <ac:spMkLst>
            <pc:docMk/>
            <pc:sldMk cId="3250581116" sldId="483"/>
            <ac:spMk id="9500" creationId="{62D75C43-18EB-49A6-92B4-4FAFC9EABEF8}"/>
          </ac:spMkLst>
        </pc:spChg>
        <pc:spChg chg="mod">
          <ac:chgData name="Kolakowski, Artur" userId="9c34c8cc-b1df-44f6-bea5-dcf7a54ee35f" providerId="ADAL" clId="{19970B13-E101-4117-9908-6E061F982644}" dt="2022-07-14T08:45:05.122" v="2303" actId="790"/>
          <ac:spMkLst>
            <pc:docMk/>
            <pc:sldMk cId="3250581116" sldId="483"/>
            <ac:spMk id="9501" creationId="{518E12DA-2578-46D8-B7D4-C70B46CD753F}"/>
          </ac:spMkLst>
        </pc:spChg>
        <pc:spChg chg="mod">
          <ac:chgData name="Kolakowski, Artur" userId="9c34c8cc-b1df-44f6-bea5-dcf7a54ee35f" providerId="ADAL" clId="{19970B13-E101-4117-9908-6E061F982644}" dt="2022-07-14T08:45:05.122" v="2304" actId="790"/>
          <ac:spMkLst>
            <pc:docMk/>
            <pc:sldMk cId="3250581116" sldId="483"/>
            <ac:spMk id="9502" creationId="{9888A23A-510C-4D8E-AFF9-786E89846C2E}"/>
          </ac:spMkLst>
        </pc:spChg>
        <pc:spChg chg="mod">
          <ac:chgData name="Kolakowski, Artur" userId="9c34c8cc-b1df-44f6-bea5-dcf7a54ee35f" providerId="ADAL" clId="{19970B13-E101-4117-9908-6E061F982644}" dt="2022-07-14T08:45:05.122" v="2305" actId="790"/>
          <ac:spMkLst>
            <pc:docMk/>
            <pc:sldMk cId="3250581116" sldId="483"/>
            <ac:spMk id="9503" creationId="{D53589F2-FFB8-4358-A1B3-33AB9B941329}"/>
          </ac:spMkLst>
        </pc:spChg>
        <pc:spChg chg="mod">
          <ac:chgData name="Kolakowski, Artur" userId="9c34c8cc-b1df-44f6-bea5-dcf7a54ee35f" providerId="ADAL" clId="{19970B13-E101-4117-9908-6E061F982644}" dt="2022-07-14T08:45:05.122" v="2306" actId="790"/>
          <ac:spMkLst>
            <pc:docMk/>
            <pc:sldMk cId="3250581116" sldId="483"/>
            <ac:spMk id="9504" creationId="{1D4B2C2D-4FA1-42F8-85C8-61D9743555C8}"/>
          </ac:spMkLst>
        </pc:spChg>
        <pc:spChg chg="mod">
          <ac:chgData name="Kolakowski, Artur" userId="9c34c8cc-b1df-44f6-bea5-dcf7a54ee35f" providerId="ADAL" clId="{19970B13-E101-4117-9908-6E061F982644}" dt="2022-07-14T08:45:05.122" v="2307" actId="790"/>
          <ac:spMkLst>
            <pc:docMk/>
            <pc:sldMk cId="3250581116" sldId="483"/>
            <ac:spMk id="9505" creationId="{10F0E18F-70A8-48AE-B39C-834E6E44A3AF}"/>
          </ac:spMkLst>
        </pc:spChg>
        <pc:spChg chg="mod">
          <ac:chgData name="Kolakowski, Artur" userId="9c34c8cc-b1df-44f6-bea5-dcf7a54ee35f" providerId="ADAL" clId="{19970B13-E101-4117-9908-6E061F982644}" dt="2022-07-14T08:45:05.137" v="2308" actId="790"/>
          <ac:spMkLst>
            <pc:docMk/>
            <pc:sldMk cId="3250581116" sldId="483"/>
            <ac:spMk id="9506" creationId="{6F287AE8-25E5-4C8B-A16D-D91AEED51592}"/>
          </ac:spMkLst>
        </pc:spChg>
        <pc:spChg chg="mod">
          <ac:chgData name="Kolakowski, Artur" userId="9c34c8cc-b1df-44f6-bea5-dcf7a54ee35f" providerId="ADAL" clId="{19970B13-E101-4117-9908-6E061F982644}" dt="2022-07-14T08:45:05.137" v="2309" actId="790"/>
          <ac:spMkLst>
            <pc:docMk/>
            <pc:sldMk cId="3250581116" sldId="483"/>
            <ac:spMk id="9507" creationId="{1E0DEA3E-5F99-4050-AAF3-CADAE6B7483F}"/>
          </ac:spMkLst>
        </pc:spChg>
        <pc:spChg chg="mod">
          <ac:chgData name="Kolakowski, Artur" userId="9c34c8cc-b1df-44f6-bea5-dcf7a54ee35f" providerId="ADAL" clId="{19970B13-E101-4117-9908-6E061F982644}" dt="2022-07-14T08:45:05.137" v="2310" actId="790"/>
          <ac:spMkLst>
            <pc:docMk/>
            <pc:sldMk cId="3250581116" sldId="483"/>
            <ac:spMk id="9508" creationId="{D949F409-319F-49A4-9DE5-20EA2024DAEF}"/>
          </ac:spMkLst>
        </pc:spChg>
        <pc:spChg chg="mod">
          <ac:chgData name="Kolakowski, Artur" userId="9c34c8cc-b1df-44f6-bea5-dcf7a54ee35f" providerId="ADAL" clId="{19970B13-E101-4117-9908-6E061F982644}" dt="2022-07-14T08:45:05.137" v="2311" actId="790"/>
          <ac:spMkLst>
            <pc:docMk/>
            <pc:sldMk cId="3250581116" sldId="483"/>
            <ac:spMk id="9509" creationId="{73C3EEEB-2147-41C4-A4E1-68A4D4C2F54F}"/>
          </ac:spMkLst>
        </pc:spChg>
        <pc:spChg chg="mod">
          <ac:chgData name="Kolakowski, Artur" userId="9c34c8cc-b1df-44f6-bea5-dcf7a54ee35f" providerId="ADAL" clId="{19970B13-E101-4117-9908-6E061F982644}" dt="2022-07-14T08:45:05.137" v="2312" actId="790"/>
          <ac:spMkLst>
            <pc:docMk/>
            <pc:sldMk cId="3250581116" sldId="483"/>
            <ac:spMk id="9510" creationId="{D26D0F6E-A102-4CE4-90C9-8D4DFB779DCA}"/>
          </ac:spMkLst>
        </pc:spChg>
        <pc:spChg chg="mod">
          <ac:chgData name="Kolakowski, Artur" userId="9c34c8cc-b1df-44f6-bea5-dcf7a54ee35f" providerId="ADAL" clId="{19970B13-E101-4117-9908-6E061F982644}" dt="2022-07-14T08:45:05.137" v="2313" actId="790"/>
          <ac:spMkLst>
            <pc:docMk/>
            <pc:sldMk cId="3250581116" sldId="483"/>
            <ac:spMk id="9511" creationId="{10BE021F-C15B-4758-AA4C-3112C02AC207}"/>
          </ac:spMkLst>
        </pc:spChg>
        <pc:spChg chg="mod">
          <ac:chgData name="Kolakowski, Artur" userId="9c34c8cc-b1df-44f6-bea5-dcf7a54ee35f" providerId="ADAL" clId="{19970B13-E101-4117-9908-6E061F982644}" dt="2022-07-14T08:45:05.137" v="2314" actId="790"/>
          <ac:spMkLst>
            <pc:docMk/>
            <pc:sldMk cId="3250581116" sldId="483"/>
            <ac:spMk id="9512" creationId="{30BCD683-25C7-47DA-A35F-F6DDC9FF9D7F}"/>
          </ac:spMkLst>
        </pc:spChg>
        <pc:spChg chg="mod">
          <ac:chgData name="Kolakowski, Artur" userId="9c34c8cc-b1df-44f6-bea5-dcf7a54ee35f" providerId="ADAL" clId="{19970B13-E101-4117-9908-6E061F982644}" dt="2022-07-14T08:45:05.137" v="2315" actId="790"/>
          <ac:spMkLst>
            <pc:docMk/>
            <pc:sldMk cId="3250581116" sldId="483"/>
            <ac:spMk id="9513" creationId="{935DE2C1-8906-424F-B8AC-364BBE2D23AC}"/>
          </ac:spMkLst>
        </pc:spChg>
        <pc:spChg chg="mod">
          <ac:chgData name="Kolakowski, Artur" userId="9c34c8cc-b1df-44f6-bea5-dcf7a54ee35f" providerId="ADAL" clId="{19970B13-E101-4117-9908-6E061F982644}" dt="2022-07-14T08:45:05.137" v="2316" actId="790"/>
          <ac:spMkLst>
            <pc:docMk/>
            <pc:sldMk cId="3250581116" sldId="483"/>
            <ac:spMk id="9514" creationId="{FEAB4E6D-ABDF-4D20-B388-963C374279E8}"/>
          </ac:spMkLst>
        </pc:spChg>
        <pc:spChg chg="mod">
          <ac:chgData name="Kolakowski, Artur" userId="9c34c8cc-b1df-44f6-bea5-dcf7a54ee35f" providerId="ADAL" clId="{19970B13-E101-4117-9908-6E061F982644}" dt="2022-07-14T08:45:05.137" v="2317" actId="790"/>
          <ac:spMkLst>
            <pc:docMk/>
            <pc:sldMk cId="3250581116" sldId="483"/>
            <ac:spMk id="9515" creationId="{58582B4D-AD24-495E-BA9D-27B2805E52CA}"/>
          </ac:spMkLst>
        </pc:spChg>
        <pc:spChg chg="mod">
          <ac:chgData name="Kolakowski, Artur" userId="9c34c8cc-b1df-44f6-bea5-dcf7a54ee35f" providerId="ADAL" clId="{19970B13-E101-4117-9908-6E061F982644}" dt="2022-07-14T08:45:05.137" v="2318" actId="790"/>
          <ac:spMkLst>
            <pc:docMk/>
            <pc:sldMk cId="3250581116" sldId="483"/>
            <ac:spMk id="9516" creationId="{CB335725-1945-4032-87FB-44471CE5ECA8}"/>
          </ac:spMkLst>
        </pc:spChg>
        <pc:spChg chg="mod">
          <ac:chgData name="Kolakowski, Artur" userId="9c34c8cc-b1df-44f6-bea5-dcf7a54ee35f" providerId="ADAL" clId="{19970B13-E101-4117-9908-6E061F982644}" dt="2022-07-14T08:45:05.137" v="2319" actId="790"/>
          <ac:spMkLst>
            <pc:docMk/>
            <pc:sldMk cId="3250581116" sldId="483"/>
            <ac:spMk id="9517" creationId="{C52D0A32-C782-4B7E-878E-FA6E3862EE3E}"/>
          </ac:spMkLst>
        </pc:spChg>
        <pc:spChg chg="mod">
          <ac:chgData name="Kolakowski, Artur" userId="9c34c8cc-b1df-44f6-bea5-dcf7a54ee35f" providerId="ADAL" clId="{19970B13-E101-4117-9908-6E061F982644}" dt="2022-07-14T08:45:05.137" v="2320" actId="790"/>
          <ac:spMkLst>
            <pc:docMk/>
            <pc:sldMk cId="3250581116" sldId="483"/>
            <ac:spMk id="9518" creationId="{674D5BA8-EB64-488B-842F-2B2BA64B1B67}"/>
          </ac:spMkLst>
        </pc:spChg>
        <pc:spChg chg="mod">
          <ac:chgData name="Kolakowski, Artur" userId="9c34c8cc-b1df-44f6-bea5-dcf7a54ee35f" providerId="ADAL" clId="{19970B13-E101-4117-9908-6E061F982644}" dt="2022-07-14T08:45:05.137" v="2321" actId="790"/>
          <ac:spMkLst>
            <pc:docMk/>
            <pc:sldMk cId="3250581116" sldId="483"/>
            <ac:spMk id="9519" creationId="{8AC25F5B-B139-4170-8A26-FA64C0A178B6}"/>
          </ac:spMkLst>
        </pc:spChg>
        <pc:spChg chg="mod">
          <ac:chgData name="Kolakowski, Artur" userId="9c34c8cc-b1df-44f6-bea5-dcf7a54ee35f" providerId="ADAL" clId="{19970B13-E101-4117-9908-6E061F982644}" dt="2022-07-14T08:45:05.153" v="2322" actId="790"/>
          <ac:spMkLst>
            <pc:docMk/>
            <pc:sldMk cId="3250581116" sldId="483"/>
            <ac:spMk id="9520" creationId="{EF113BD0-A086-4283-8045-E399B76FD9C3}"/>
          </ac:spMkLst>
        </pc:spChg>
        <pc:spChg chg="mod">
          <ac:chgData name="Kolakowski, Artur" userId="9c34c8cc-b1df-44f6-bea5-dcf7a54ee35f" providerId="ADAL" clId="{19970B13-E101-4117-9908-6E061F982644}" dt="2022-07-14T08:45:05.153" v="2323" actId="790"/>
          <ac:spMkLst>
            <pc:docMk/>
            <pc:sldMk cId="3250581116" sldId="483"/>
            <ac:spMk id="9521" creationId="{5BA6E110-FBDE-436C-9CA4-E173DACD45E6}"/>
          </ac:spMkLst>
        </pc:spChg>
        <pc:spChg chg="mod">
          <ac:chgData name="Kolakowski, Artur" userId="9c34c8cc-b1df-44f6-bea5-dcf7a54ee35f" providerId="ADAL" clId="{19970B13-E101-4117-9908-6E061F982644}" dt="2022-07-14T08:45:05.153" v="2324" actId="790"/>
          <ac:spMkLst>
            <pc:docMk/>
            <pc:sldMk cId="3250581116" sldId="483"/>
            <ac:spMk id="9522" creationId="{C49D3F4E-DB79-4EFE-BB86-C726BB7A3DB3}"/>
          </ac:spMkLst>
        </pc:spChg>
        <pc:spChg chg="mod">
          <ac:chgData name="Kolakowski, Artur" userId="9c34c8cc-b1df-44f6-bea5-dcf7a54ee35f" providerId="ADAL" clId="{19970B13-E101-4117-9908-6E061F982644}" dt="2022-07-14T08:45:05.153" v="2325" actId="790"/>
          <ac:spMkLst>
            <pc:docMk/>
            <pc:sldMk cId="3250581116" sldId="483"/>
            <ac:spMk id="9523" creationId="{6852149E-49CD-478F-8C6C-A2CC8952C456}"/>
          </ac:spMkLst>
        </pc:spChg>
        <pc:spChg chg="mod">
          <ac:chgData name="Kolakowski, Artur" userId="9c34c8cc-b1df-44f6-bea5-dcf7a54ee35f" providerId="ADAL" clId="{19970B13-E101-4117-9908-6E061F982644}" dt="2022-07-14T08:45:05.153" v="2326" actId="790"/>
          <ac:spMkLst>
            <pc:docMk/>
            <pc:sldMk cId="3250581116" sldId="483"/>
            <ac:spMk id="9524" creationId="{4EAF0FE6-7DBE-470C-AB8D-F4DABACA0C7C}"/>
          </ac:spMkLst>
        </pc:spChg>
        <pc:spChg chg="mod">
          <ac:chgData name="Kolakowski, Artur" userId="9c34c8cc-b1df-44f6-bea5-dcf7a54ee35f" providerId="ADAL" clId="{19970B13-E101-4117-9908-6E061F982644}" dt="2022-07-14T08:45:05.153" v="2327" actId="790"/>
          <ac:spMkLst>
            <pc:docMk/>
            <pc:sldMk cId="3250581116" sldId="483"/>
            <ac:spMk id="9525" creationId="{1D758567-5136-4C4E-8D2A-B5EB66051066}"/>
          </ac:spMkLst>
        </pc:spChg>
        <pc:spChg chg="mod">
          <ac:chgData name="Kolakowski, Artur" userId="9c34c8cc-b1df-44f6-bea5-dcf7a54ee35f" providerId="ADAL" clId="{19970B13-E101-4117-9908-6E061F982644}" dt="2022-07-14T08:45:05.153" v="2328" actId="790"/>
          <ac:spMkLst>
            <pc:docMk/>
            <pc:sldMk cId="3250581116" sldId="483"/>
            <ac:spMk id="9526" creationId="{A8D91676-6608-4603-BA9B-9408F4FE4EAA}"/>
          </ac:spMkLst>
        </pc:spChg>
        <pc:spChg chg="mod">
          <ac:chgData name="Kolakowski, Artur" userId="9c34c8cc-b1df-44f6-bea5-dcf7a54ee35f" providerId="ADAL" clId="{19970B13-E101-4117-9908-6E061F982644}" dt="2022-07-14T08:45:05.153" v="2329" actId="790"/>
          <ac:spMkLst>
            <pc:docMk/>
            <pc:sldMk cId="3250581116" sldId="483"/>
            <ac:spMk id="9527" creationId="{4EE94DA2-52B5-47A0-B0CD-9602CB40B6FE}"/>
          </ac:spMkLst>
        </pc:spChg>
        <pc:spChg chg="mod">
          <ac:chgData name="Kolakowski, Artur" userId="9c34c8cc-b1df-44f6-bea5-dcf7a54ee35f" providerId="ADAL" clId="{19970B13-E101-4117-9908-6E061F982644}" dt="2022-07-14T08:45:05.153" v="2330" actId="790"/>
          <ac:spMkLst>
            <pc:docMk/>
            <pc:sldMk cId="3250581116" sldId="483"/>
            <ac:spMk id="9528" creationId="{B9D6C252-A1B9-4D28-9D6E-38CCA519C127}"/>
          </ac:spMkLst>
        </pc:spChg>
        <pc:spChg chg="mod">
          <ac:chgData name="Kolakowski, Artur" userId="9c34c8cc-b1df-44f6-bea5-dcf7a54ee35f" providerId="ADAL" clId="{19970B13-E101-4117-9908-6E061F982644}" dt="2022-07-14T08:45:05.153" v="2331" actId="790"/>
          <ac:spMkLst>
            <pc:docMk/>
            <pc:sldMk cId="3250581116" sldId="483"/>
            <ac:spMk id="9529" creationId="{118B7E62-4631-4239-BB90-B4757D65F504}"/>
          </ac:spMkLst>
        </pc:spChg>
        <pc:spChg chg="mod">
          <ac:chgData name="Kolakowski, Artur" userId="9c34c8cc-b1df-44f6-bea5-dcf7a54ee35f" providerId="ADAL" clId="{19970B13-E101-4117-9908-6E061F982644}" dt="2022-07-14T08:45:05.153" v="2332" actId="790"/>
          <ac:spMkLst>
            <pc:docMk/>
            <pc:sldMk cId="3250581116" sldId="483"/>
            <ac:spMk id="9530" creationId="{5CBAC48C-5E64-4536-B9B2-95629C6A0289}"/>
          </ac:spMkLst>
        </pc:spChg>
        <pc:spChg chg="mod">
          <ac:chgData name="Kolakowski, Artur" userId="9c34c8cc-b1df-44f6-bea5-dcf7a54ee35f" providerId="ADAL" clId="{19970B13-E101-4117-9908-6E061F982644}" dt="2022-07-14T08:45:05.153" v="2333" actId="790"/>
          <ac:spMkLst>
            <pc:docMk/>
            <pc:sldMk cId="3250581116" sldId="483"/>
            <ac:spMk id="9531" creationId="{4FA2E69A-3399-4125-8949-141F49377257}"/>
          </ac:spMkLst>
        </pc:spChg>
        <pc:spChg chg="mod">
          <ac:chgData name="Kolakowski, Artur" userId="9c34c8cc-b1df-44f6-bea5-dcf7a54ee35f" providerId="ADAL" clId="{19970B13-E101-4117-9908-6E061F982644}" dt="2022-07-14T08:45:05.153" v="2334" actId="790"/>
          <ac:spMkLst>
            <pc:docMk/>
            <pc:sldMk cId="3250581116" sldId="483"/>
            <ac:spMk id="9532" creationId="{3A89A416-70D3-4941-9D0E-D457B464088D}"/>
          </ac:spMkLst>
        </pc:spChg>
        <pc:spChg chg="mod">
          <ac:chgData name="Kolakowski, Artur" userId="9c34c8cc-b1df-44f6-bea5-dcf7a54ee35f" providerId="ADAL" clId="{19970B13-E101-4117-9908-6E061F982644}" dt="2022-07-14T08:45:05.153" v="2335" actId="790"/>
          <ac:spMkLst>
            <pc:docMk/>
            <pc:sldMk cId="3250581116" sldId="483"/>
            <ac:spMk id="9533" creationId="{6A6F8E15-0A31-4D61-86D9-069496D5D401}"/>
          </ac:spMkLst>
        </pc:spChg>
        <pc:spChg chg="mod">
          <ac:chgData name="Kolakowski, Artur" userId="9c34c8cc-b1df-44f6-bea5-dcf7a54ee35f" providerId="ADAL" clId="{19970B13-E101-4117-9908-6E061F982644}" dt="2022-07-14T08:45:05.153" v="2336" actId="790"/>
          <ac:spMkLst>
            <pc:docMk/>
            <pc:sldMk cId="3250581116" sldId="483"/>
            <ac:spMk id="9534" creationId="{13C2D6B8-21DA-49F5-9902-6D478E683405}"/>
          </ac:spMkLst>
        </pc:spChg>
        <pc:spChg chg="mod">
          <ac:chgData name="Kolakowski, Artur" userId="9c34c8cc-b1df-44f6-bea5-dcf7a54ee35f" providerId="ADAL" clId="{19970B13-E101-4117-9908-6E061F982644}" dt="2022-07-14T08:45:05.169" v="2337" actId="790"/>
          <ac:spMkLst>
            <pc:docMk/>
            <pc:sldMk cId="3250581116" sldId="483"/>
            <ac:spMk id="9535" creationId="{A2C480EF-D7CD-492A-9836-4B058B5BB653}"/>
          </ac:spMkLst>
        </pc:spChg>
        <pc:spChg chg="mod">
          <ac:chgData name="Kolakowski, Artur" userId="9c34c8cc-b1df-44f6-bea5-dcf7a54ee35f" providerId="ADAL" clId="{19970B13-E101-4117-9908-6E061F982644}" dt="2022-07-14T08:45:05.169" v="2338" actId="790"/>
          <ac:spMkLst>
            <pc:docMk/>
            <pc:sldMk cId="3250581116" sldId="483"/>
            <ac:spMk id="9536" creationId="{A669BD98-A238-473A-8FF7-A1FBA7687977}"/>
          </ac:spMkLst>
        </pc:spChg>
        <pc:spChg chg="mod">
          <ac:chgData name="Kolakowski, Artur" userId="9c34c8cc-b1df-44f6-bea5-dcf7a54ee35f" providerId="ADAL" clId="{19970B13-E101-4117-9908-6E061F982644}" dt="2022-07-14T08:45:05.169" v="2339" actId="790"/>
          <ac:spMkLst>
            <pc:docMk/>
            <pc:sldMk cId="3250581116" sldId="483"/>
            <ac:spMk id="9537" creationId="{15840C90-85FE-4785-B123-5AE54A4DBD86}"/>
          </ac:spMkLst>
        </pc:spChg>
        <pc:spChg chg="mod">
          <ac:chgData name="Kolakowski, Artur" userId="9c34c8cc-b1df-44f6-bea5-dcf7a54ee35f" providerId="ADAL" clId="{19970B13-E101-4117-9908-6E061F982644}" dt="2022-07-14T08:45:05.169" v="2340" actId="790"/>
          <ac:spMkLst>
            <pc:docMk/>
            <pc:sldMk cId="3250581116" sldId="483"/>
            <ac:spMk id="9538" creationId="{BCB84655-9E68-4830-A075-2BAB3E4A983B}"/>
          </ac:spMkLst>
        </pc:spChg>
        <pc:spChg chg="mod">
          <ac:chgData name="Kolakowski, Artur" userId="9c34c8cc-b1df-44f6-bea5-dcf7a54ee35f" providerId="ADAL" clId="{19970B13-E101-4117-9908-6E061F982644}" dt="2022-07-14T08:45:05.169" v="2341" actId="790"/>
          <ac:spMkLst>
            <pc:docMk/>
            <pc:sldMk cId="3250581116" sldId="483"/>
            <ac:spMk id="9539" creationId="{FDE621D1-D5C3-4BB1-ACC1-5F8EAF2EFAD3}"/>
          </ac:spMkLst>
        </pc:spChg>
        <pc:spChg chg="mod">
          <ac:chgData name="Kolakowski, Artur" userId="9c34c8cc-b1df-44f6-bea5-dcf7a54ee35f" providerId="ADAL" clId="{19970B13-E101-4117-9908-6E061F982644}" dt="2022-07-14T08:45:05.169" v="2342" actId="790"/>
          <ac:spMkLst>
            <pc:docMk/>
            <pc:sldMk cId="3250581116" sldId="483"/>
            <ac:spMk id="9540" creationId="{A1E1CCC9-1429-429A-BAEA-4B465F07095B}"/>
          </ac:spMkLst>
        </pc:spChg>
        <pc:spChg chg="mod">
          <ac:chgData name="Kolakowski, Artur" userId="9c34c8cc-b1df-44f6-bea5-dcf7a54ee35f" providerId="ADAL" clId="{19970B13-E101-4117-9908-6E061F982644}" dt="2022-07-14T08:45:05.169" v="2343" actId="790"/>
          <ac:spMkLst>
            <pc:docMk/>
            <pc:sldMk cId="3250581116" sldId="483"/>
            <ac:spMk id="9541" creationId="{935428B1-4FE1-4362-9A9B-D38F05BF7C60}"/>
          </ac:spMkLst>
        </pc:spChg>
        <pc:spChg chg="mod">
          <ac:chgData name="Kolakowski, Artur" userId="9c34c8cc-b1df-44f6-bea5-dcf7a54ee35f" providerId="ADAL" clId="{19970B13-E101-4117-9908-6E061F982644}" dt="2022-07-14T08:45:05.169" v="2344" actId="790"/>
          <ac:spMkLst>
            <pc:docMk/>
            <pc:sldMk cId="3250581116" sldId="483"/>
            <ac:spMk id="9542" creationId="{4491F2A4-93C7-4383-BB23-E116DDEB7D3B}"/>
          </ac:spMkLst>
        </pc:spChg>
        <pc:spChg chg="mod">
          <ac:chgData name="Kolakowski, Artur" userId="9c34c8cc-b1df-44f6-bea5-dcf7a54ee35f" providerId="ADAL" clId="{19970B13-E101-4117-9908-6E061F982644}" dt="2022-07-14T08:45:05.169" v="2345" actId="790"/>
          <ac:spMkLst>
            <pc:docMk/>
            <pc:sldMk cId="3250581116" sldId="483"/>
            <ac:spMk id="9543" creationId="{208D1842-75B6-4900-BEE3-D6A044BC3E6A}"/>
          </ac:spMkLst>
        </pc:spChg>
        <pc:spChg chg="mod">
          <ac:chgData name="Kolakowski, Artur" userId="9c34c8cc-b1df-44f6-bea5-dcf7a54ee35f" providerId="ADAL" clId="{19970B13-E101-4117-9908-6E061F982644}" dt="2022-07-14T08:45:05.169" v="2346" actId="790"/>
          <ac:spMkLst>
            <pc:docMk/>
            <pc:sldMk cId="3250581116" sldId="483"/>
            <ac:spMk id="9544" creationId="{292C11CF-66F2-4845-974B-C59E6BD3A682}"/>
          </ac:spMkLst>
        </pc:spChg>
        <pc:spChg chg="mod">
          <ac:chgData name="Kolakowski, Artur" userId="9c34c8cc-b1df-44f6-bea5-dcf7a54ee35f" providerId="ADAL" clId="{19970B13-E101-4117-9908-6E061F982644}" dt="2022-07-14T08:45:05.169" v="2347" actId="790"/>
          <ac:spMkLst>
            <pc:docMk/>
            <pc:sldMk cId="3250581116" sldId="483"/>
            <ac:spMk id="9545" creationId="{0E766570-79DE-4CC9-860E-E18B97DFFECA}"/>
          </ac:spMkLst>
        </pc:spChg>
        <pc:spChg chg="mod">
          <ac:chgData name="Kolakowski, Artur" userId="9c34c8cc-b1df-44f6-bea5-dcf7a54ee35f" providerId="ADAL" clId="{19970B13-E101-4117-9908-6E061F982644}" dt="2022-07-14T08:45:05.169" v="2348" actId="790"/>
          <ac:spMkLst>
            <pc:docMk/>
            <pc:sldMk cId="3250581116" sldId="483"/>
            <ac:spMk id="9546" creationId="{1B1E6E7F-C886-48D3-9382-F3BE85AEAF8A}"/>
          </ac:spMkLst>
        </pc:spChg>
        <pc:spChg chg="mod">
          <ac:chgData name="Kolakowski, Artur" userId="9c34c8cc-b1df-44f6-bea5-dcf7a54ee35f" providerId="ADAL" clId="{19970B13-E101-4117-9908-6E061F982644}" dt="2022-07-14T08:45:05.169" v="2349" actId="790"/>
          <ac:spMkLst>
            <pc:docMk/>
            <pc:sldMk cId="3250581116" sldId="483"/>
            <ac:spMk id="9547" creationId="{D20130E2-7E4B-42CE-AC98-61DF6DD022F9}"/>
          </ac:spMkLst>
        </pc:spChg>
        <pc:spChg chg="mod">
          <ac:chgData name="Kolakowski, Artur" userId="9c34c8cc-b1df-44f6-bea5-dcf7a54ee35f" providerId="ADAL" clId="{19970B13-E101-4117-9908-6E061F982644}" dt="2022-07-14T08:45:05.169" v="2350" actId="790"/>
          <ac:spMkLst>
            <pc:docMk/>
            <pc:sldMk cId="3250581116" sldId="483"/>
            <ac:spMk id="9548" creationId="{98ACEF1D-BCB1-464D-95A5-62BBC01FF2BD}"/>
          </ac:spMkLst>
        </pc:spChg>
        <pc:spChg chg="mod">
          <ac:chgData name="Kolakowski, Artur" userId="9c34c8cc-b1df-44f6-bea5-dcf7a54ee35f" providerId="ADAL" clId="{19970B13-E101-4117-9908-6E061F982644}" dt="2022-07-14T08:45:05.184" v="2351" actId="790"/>
          <ac:spMkLst>
            <pc:docMk/>
            <pc:sldMk cId="3250581116" sldId="483"/>
            <ac:spMk id="9549" creationId="{33B48596-7281-40F6-8DA6-A24E49B96FC7}"/>
          </ac:spMkLst>
        </pc:spChg>
        <pc:spChg chg="mod">
          <ac:chgData name="Kolakowski, Artur" userId="9c34c8cc-b1df-44f6-bea5-dcf7a54ee35f" providerId="ADAL" clId="{19970B13-E101-4117-9908-6E061F982644}" dt="2022-07-14T08:45:05.184" v="2352" actId="790"/>
          <ac:spMkLst>
            <pc:docMk/>
            <pc:sldMk cId="3250581116" sldId="483"/>
            <ac:spMk id="9550" creationId="{D1B039C3-466D-40F3-8F0F-B0EBC2BD17DA}"/>
          </ac:spMkLst>
        </pc:spChg>
        <pc:spChg chg="mod">
          <ac:chgData name="Kolakowski, Artur" userId="9c34c8cc-b1df-44f6-bea5-dcf7a54ee35f" providerId="ADAL" clId="{19970B13-E101-4117-9908-6E061F982644}" dt="2022-07-14T08:45:05.184" v="2353" actId="790"/>
          <ac:spMkLst>
            <pc:docMk/>
            <pc:sldMk cId="3250581116" sldId="483"/>
            <ac:spMk id="9551" creationId="{247D371B-9DAE-4409-9B22-842B5FFEA491}"/>
          </ac:spMkLst>
        </pc:spChg>
        <pc:spChg chg="mod">
          <ac:chgData name="Kolakowski, Artur" userId="9c34c8cc-b1df-44f6-bea5-dcf7a54ee35f" providerId="ADAL" clId="{19970B13-E101-4117-9908-6E061F982644}" dt="2022-07-14T08:45:05.184" v="2354" actId="790"/>
          <ac:spMkLst>
            <pc:docMk/>
            <pc:sldMk cId="3250581116" sldId="483"/>
            <ac:spMk id="9552" creationId="{BA915893-C75C-494F-94C3-DC6E54662709}"/>
          </ac:spMkLst>
        </pc:spChg>
        <pc:spChg chg="mod">
          <ac:chgData name="Kolakowski, Artur" userId="9c34c8cc-b1df-44f6-bea5-dcf7a54ee35f" providerId="ADAL" clId="{19970B13-E101-4117-9908-6E061F982644}" dt="2022-07-14T08:45:05.184" v="2355" actId="790"/>
          <ac:spMkLst>
            <pc:docMk/>
            <pc:sldMk cId="3250581116" sldId="483"/>
            <ac:spMk id="9553" creationId="{CAFEFDA5-2FC8-4FA3-91D4-1320A197F105}"/>
          </ac:spMkLst>
        </pc:spChg>
        <pc:spChg chg="mod">
          <ac:chgData name="Kolakowski, Artur" userId="9c34c8cc-b1df-44f6-bea5-dcf7a54ee35f" providerId="ADAL" clId="{19970B13-E101-4117-9908-6E061F982644}" dt="2022-07-14T08:45:05.184" v="2356" actId="790"/>
          <ac:spMkLst>
            <pc:docMk/>
            <pc:sldMk cId="3250581116" sldId="483"/>
            <ac:spMk id="9554" creationId="{48F45D3C-7A77-440E-A362-7B5ED6C06EBD}"/>
          </ac:spMkLst>
        </pc:spChg>
        <pc:spChg chg="mod">
          <ac:chgData name="Kolakowski, Artur" userId="9c34c8cc-b1df-44f6-bea5-dcf7a54ee35f" providerId="ADAL" clId="{19970B13-E101-4117-9908-6E061F982644}" dt="2022-07-14T08:45:05.184" v="2357" actId="790"/>
          <ac:spMkLst>
            <pc:docMk/>
            <pc:sldMk cId="3250581116" sldId="483"/>
            <ac:spMk id="9555" creationId="{0BC121BE-C496-4D27-BB52-862C7D4C461F}"/>
          </ac:spMkLst>
        </pc:spChg>
        <pc:spChg chg="mod">
          <ac:chgData name="Kolakowski, Artur" userId="9c34c8cc-b1df-44f6-bea5-dcf7a54ee35f" providerId="ADAL" clId="{19970B13-E101-4117-9908-6E061F982644}" dt="2022-07-14T08:45:05.184" v="2358" actId="790"/>
          <ac:spMkLst>
            <pc:docMk/>
            <pc:sldMk cId="3250581116" sldId="483"/>
            <ac:spMk id="9556" creationId="{4B195DA6-8F3F-493D-9259-30A2C8E3D9DF}"/>
          </ac:spMkLst>
        </pc:spChg>
        <pc:spChg chg="mod">
          <ac:chgData name="Kolakowski, Artur" userId="9c34c8cc-b1df-44f6-bea5-dcf7a54ee35f" providerId="ADAL" clId="{19970B13-E101-4117-9908-6E061F982644}" dt="2022-07-14T08:45:05.184" v="2359" actId="790"/>
          <ac:spMkLst>
            <pc:docMk/>
            <pc:sldMk cId="3250581116" sldId="483"/>
            <ac:spMk id="9557" creationId="{3E173662-86F4-4F8B-9BA2-A5985AB4A7D9}"/>
          </ac:spMkLst>
        </pc:spChg>
        <pc:spChg chg="mod">
          <ac:chgData name="Kolakowski, Artur" userId="9c34c8cc-b1df-44f6-bea5-dcf7a54ee35f" providerId="ADAL" clId="{19970B13-E101-4117-9908-6E061F982644}" dt="2022-07-14T08:45:05.184" v="2360" actId="790"/>
          <ac:spMkLst>
            <pc:docMk/>
            <pc:sldMk cId="3250581116" sldId="483"/>
            <ac:spMk id="9558" creationId="{4C47B7FD-0037-4E77-BE51-1E9A95FA00FF}"/>
          </ac:spMkLst>
        </pc:spChg>
        <pc:spChg chg="mod">
          <ac:chgData name="Kolakowski, Artur" userId="9c34c8cc-b1df-44f6-bea5-dcf7a54ee35f" providerId="ADAL" clId="{19970B13-E101-4117-9908-6E061F982644}" dt="2022-07-14T08:45:05.184" v="2361" actId="790"/>
          <ac:spMkLst>
            <pc:docMk/>
            <pc:sldMk cId="3250581116" sldId="483"/>
            <ac:spMk id="9559" creationId="{083C0E1E-DEE7-4258-9D54-A8FB10784122}"/>
          </ac:spMkLst>
        </pc:spChg>
        <pc:spChg chg="mod">
          <ac:chgData name="Kolakowski, Artur" userId="9c34c8cc-b1df-44f6-bea5-dcf7a54ee35f" providerId="ADAL" clId="{19970B13-E101-4117-9908-6E061F982644}" dt="2022-07-14T08:45:05.184" v="2362" actId="790"/>
          <ac:spMkLst>
            <pc:docMk/>
            <pc:sldMk cId="3250581116" sldId="483"/>
            <ac:spMk id="9560" creationId="{C82A345B-72D5-44C0-BB8F-B07CEEAAC4CE}"/>
          </ac:spMkLst>
        </pc:spChg>
        <pc:spChg chg="mod">
          <ac:chgData name="Kolakowski, Artur" userId="9c34c8cc-b1df-44f6-bea5-dcf7a54ee35f" providerId="ADAL" clId="{19970B13-E101-4117-9908-6E061F982644}" dt="2022-07-14T08:45:05.184" v="2363" actId="790"/>
          <ac:spMkLst>
            <pc:docMk/>
            <pc:sldMk cId="3250581116" sldId="483"/>
            <ac:spMk id="9561" creationId="{3C8B6A39-AFA9-4DD6-B637-6650C2A3D969}"/>
          </ac:spMkLst>
        </pc:spChg>
        <pc:spChg chg="mod">
          <ac:chgData name="Kolakowski, Artur" userId="9c34c8cc-b1df-44f6-bea5-dcf7a54ee35f" providerId="ADAL" clId="{19970B13-E101-4117-9908-6E061F982644}" dt="2022-07-14T08:45:05.184" v="2364" actId="790"/>
          <ac:spMkLst>
            <pc:docMk/>
            <pc:sldMk cId="3250581116" sldId="483"/>
            <ac:spMk id="9562" creationId="{352AD688-BD7B-4568-AEA5-146A609BC4CC}"/>
          </ac:spMkLst>
        </pc:spChg>
        <pc:spChg chg="mod">
          <ac:chgData name="Kolakowski, Artur" userId="9c34c8cc-b1df-44f6-bea5-dcf7a54ee35f" providerId="ADAL" clId="{19970B13-E101-4117-9908-6E061F982644}" dt="2022-07-14T08:45:05.184" v="2365" actId="790"/>
          <ac:spMkLst>
            <pc:docMk/>
            <pc:sldMk cId="3250581116" sldId="483"/>
            <ac:spMk id="9563" creationId="{9DA87AD4-CD60-4A6D-AC6C-617A0DCBE355}"/>
          </ac:spMkLst>
        </pc:spChg>
        <pc:spChg chg="mod">
          <ac:chgData name="Kolakowski, Artur" userId="9c34c8cc-b1df-44f6-bea5-dcf7a54ee35f" providerId="ADAL" clId="{19970B13-E101-4117-9908-6E061F982644}" dt="2022-07-14T08:45:05.200" v="2366" actId="790"/>
          <ac:spMkLst>
            <pc:docMk/>
            <pc:sldMk cId="3250581116" sldId="483"/>
            <ac:spMk id="9564" creationId="{9F47812D-566B-43DC-97E3-32F4AD4CEF13}"/>
          </ac:spMkLst>
        </pc:spChg>
        <pc:spChg chg="mod">
          <ac:chgData name="Kolakowski, Artur" userId="9c34c8cc-b1df-44f6-bea5-dcf7a54ee35f" providerId="ADAL" clId="{19970B13-E101-4117-9908-6E061F982644}" dt="2022-07-14T08:45:05.200" v="2367" actId="790"/>
          <ac:spMkLst>
            <pc:docMk/>
            <pc:sldMk cId="3250581116" sldId="483"/>
            <ac:spMk id="9565" creationId="{3D267F8C-3B0E-46E7-B32C-6BFEC664459A}"/>
          </ac:spMkLst>
        </pc:spChg>
        <pc:spChg chg="mod">
          <ac:chgData name="Kolakowski, Artur" userId="9c34c8cc-b1df-44f6-bea5-dcf7a54ee35f" providerId="ADAL" clId="{19970B13-E101-4117-9908-6E061F982644}" dt="2022-07-14T08:45:05.200" v="2368" actId="790"/>
          <ac:spMkLst>
            <pc:docMk/>
            <pc:sldMk cId="3250581116" sldId="483"/>
            <ac:spMk id="9566" creationId="{56DE0A31-4DB8-478A-BD93-B6C9977C450B}"/>
          </ac:spMkLst>
        </pc:spChg>
        <pc:spChg chg="mod">
          <ac:chgData name="Kolakowski, Artur" userId="9c34c8cc-b1df-44f6-bea5-dcf7a54ee35f" providerId="ADAL" clId="{19970B13-E101-4117-9908-6E061F982644}" dt="2022-07-14T08:45:05.200" v="2369" actId="790"/>
          <ac:spMkLst>
            <pc:docMk/>
            <pc:sldMk cId="3250581116" sldId="483"/>
            <ac:spMk id="9567" creationId="{1AF6559F-574E-43C1-9372-2A4845CDA623}"/>
          </ac:spMkLst>
        </pc:spChg>
        <pc:spChg chg="mod">
          <ac:chgData name="Kolakowski, Artur" userId="9c34c8cc-b1df-44f6-bea5-dcf7a54ee35f" providerId="ADAL" clId="{19970B13-E101-4117-9908-6E061F982644}" dt="2022-07-14T08:45:05.200" v="2370" actId="790"/>
          <ac:spMkLst>
            <pc:docMk/>
            <pc:sldMk cId="3250581116" sldId="483"/>
            <ac:spMk id="9568" creationId="{91EF8A3B-F864-4134-9195-2182943BD600}"/>
          </ac:spMkLst>
        </pc:spChg>
        <pc:spChg chg="mod">
          <ac:chgData name="Kolakowski, Artur" userId="9c34c8cc-b1df-44f6-bea5-dcf7a54ee35f" providerId="ADAL" clId="{19970B13-E101-4117-9908-6E061F982644}" dt="2022-07-14T08:45:05.200" v="2371" actId="790"/>
          <ac:spMkLst>
            <pc:docMk/>
            <pc:sldMk cId="3250581116" sldId="483"/>
            <ac:spMk id="9569" creationId="{B06F1320-28B9-4A9C-990D-1BE0ED6269CB}"/>
          </ac:spMkLst>
        </pc:spChg>
        <pc:spChg chg="mod">
          <ac:chgData name="Kolakowski, Artur" userId="9c34c8cc-b1df-44f6-bea5-dcf7a54ee35f" providerId="ADAL" clId="{19970B13-E101-4117-9908-6E061F982644}" dt="2022-07-14T08:45:05.200" v="2372" actId="790"/>
          <ac:spMkLst>
            <pc:docMk/>
            <pc:sldMk cId="3250581116" sldId="483"/>
            <ac:spMk id="9570" creationId="{E20D8C7E-8D7E-40CB-98B7-D2BB6666F6F6}"/>
          </ac:spMkLst>
        </pc:spChg>
        <pc:spChg chg="mod">
          <ac:chgData name="Kolakowski, Artur" userId="9c34c8cc-b1df-44f6-bea5-dcf7a54ee35f" providerId="ADAL" clId="{19970B13-E101-4117-9908-6E061F982644}" dt="2022-07-14T08:45:05.200" v="2373" actId="790"/>
          <ac:spMkLst>
            <pc:docMk/>
            <pc:sldMk cId="3250581116" sldId="483"/>
            <ac:spMk id="9571" creationId="{F501DF33-1F51-4279-AD75-A351CCC5048B}"/>
          </ac:spMkLst>
        </pc:spChg>
        <pc:spChg chg="mod">
          <ac:chgData name="Kolakowski, Artur" userId="9c34c8cc-b1df-44f6-bea5-dcf7a54ee35f" providerId="ADAL" clId="{19970B13-E101-4117-9908-6E061F982644}" dt="2022-07-14T08:45:05.200" v="2374" actId="790"/>
          <ac:spMkLst>
            <pc:docMk/>
            <pc:sldMk cId="3250581116" sldId="483"/>
            <ac:spMk id="9572" creationId="{E0810D96-B713-4329-B4B6-6B257314BBAD}"/>
          </ac:spMkLst>
        </pc:spChg>
        <pc:spChg chg="mod">
          <ac:chgData name="Kolakowski, Artur" userId="9c34c8cc-b1df-44f6-bea5-dcf7a54ee35f" providerId="ADAL" clId="{19970B13-E101-4117-9908-6E061F982644}" dt="2022-07-14T08:45:05.200" v="2375" actId="790"/>
          <ac:spMkLst>
            <pc:docMk/>
            <pc:sldMk cId="3250581116" sldId="483"/>
            <ac:spMk id="9573" creationId="{F48F8136-D476-4D51-95EF-0365DAE03C9E}"/>
          </ac:spMkLst>
        </pc:spChg>
        <pc:spChg chg="mod">
          <ac:chgData name="Kolakowski, Artur" userId="9c34c8cc-b1df-44f6-bea5-dcf7a54ee35f" providerId="ADAL" clId="{19970B13-E101-4117-9908-6E061F982644}" dt="2022-07-14T08:45:05.200" v="2376" actId="790"/>
          <ac:spMkLst>
            <pc:docMk/>
            <pc:sldMk cId="3250581116" sldId="483"/>
            <ac:spMk id="9574" creationId="{B63739E3-6761-4E75-B798-676139B4BC27}"/>
          </ac:spMkLst>
        </pc:spChg>
        <pc:spChg chg="mod">
          <ac:chgData name="Kolakowski, Artur" userId="9c34c8cc-b1df-44f6-bea5-dcf7a54ee35f" providerId="ADAL" clId="{19970B13-E101-4117-9908-6E061F982644}" dt="2022-07-14T08:45:05.200" v="2377" actId="790"/>
          <ac:spMkLst>
            <pc:docMk/>
            <pc:sldMk cId="3250581116" sldId="483"/>
            <ac:spMk id="9575" creationId="{D326E1C1-64BC-4840-8EE6-F351D987E82F}"/>
          </ac:spMkLst>
        </pc:spChg>
        <pc:spChg chg="mod">
          <ac:chgData name="Kolakowski, Artur" userId="9c34c8cc-b1df-44f6-bea5-dcf7a54ee35f" providerId="ADAL" clId="{19970B13-E101-4117-9908-6E061F982644}" dt="2022-07-14T08:45:05.200" v="2378" actId="790"/>
          <ac:spMkLst>
            <pc:docMk/>
            <pc:sldMk cId="3250581116" sldId="483"/>
            <ac:spMk id="9576" creationId="{9AE12F93-95CF-4275-A182-7329B4E1AFA7}"/>
          </ac:spMkLst>
        </pc:spChg>
        <pc:spChg chg="mod">
          <ac:chgData name="Kolakowski, Artur" userId="9c34c8cc-b1df-44f6-bea5-dcf7a54ee35f" providerId="ADAL" clId="{19970B13-E101-4117-9908-6E061F982644}" dt="2022-07-14T08:45:05.200" v="2379" actId="790"/>
          <ac:spMkLst>
            <pc:docMk/>
            <pc:sldMk cId="3250581116" sldId="483"/>
            <ac:spMk id="9577" creationId="{338EC6B3-835C-42EE-9B51-BEA11B106695}"/>
          </ac:spMkLst>
        </pc:spChg>
        <pc:spChg chg="mod">
          <ac:chgData name="Kolakowski, Artur" userId="9c34c8cc-b1df-44f6-bea5-dcf7a54ee35f" providerId="ADAL" clId="{19970B13-E101-4117-9908-6E061F982644}" dt="2022-07-14T08:45:05.200" v="2380" actId="790"/>
          <ac:spMkLst>
            <pc:docMk/>
            <pc:sldMk cId="3250581116" sldId="483"/>
            <ac:spMk id="9578" creationId="{DFE9485F-790B-4F60-89DC-370098ABC2B3}"/>
          </ac:spMkLst>
        </pc:spChg>
        <pc:spChg chg="mod">
          <ac:chgData name="Kolakowski, Artur" userId="9c34c8cc-b1df-44f6-bea5-dcf7a54ee35f" providerId="ADAL" clId="{19970B13-E101-4117-9908-6E061F982644}" dt="2022-07-14T08:45:05.215" v="2381" actId="790"/>
          <ac:spMkLst>
            <pc:docMk/>
            <pc:sldMk cId="3250581116" sldId="483"/>
            <ac:spMk id="9579" creationId="{78845BB2-A8EC-4735-ABFB-15EB90F8BC79}"/>
          </ac:spMkLst>
        </pc:spChg>
        <pc:spChg chg="mod">
          <ac:chgData name="Kolakowski, Artur" userId="9c34c8cc-b1df-44f6-bea5-dcf7a54ee35f" providerId="ADAL" clId="{19970B13-E101-4117-9908-6E061F982644}" dt="2022-07-14T08:45:05.215" v="2382" actId="790"/>
          <ac:spMkLst>
            <pc:docMk/>
            <pc:sldMk cId="3250581116" sldId="483"/>
            <ac:spMk id="9580" creationId="{C2282707-3134-4109-AE8B-573C593EF975}"/>
          </ac:spMkLst>
        </pc:spChg>
        <pc:spChg chg="mod">
          <ac:chgData name="Kolakowski, Artur" userId="9c34c8cc-b1df-44f6-bea5-dcf7a54ee35f" providerId="ADAL" clId="{19970B13-E101-4117-9908-6E061F982644}" dt="2022-07-14T08:45:05.215" v="2383" actId="790"/>
          <ac:spMkLst>
            <pc:docMk/>
            <pc:sldMk cId="3250581116" sldId="483"/>
            <ac:spMk id="9581" creationId="{40117BD6-3258-4E2C-ABAD-EDC86F4F0E57}"/>
          </ac:spMkLst>
        </pc:spChg>
        <pc:spChg chg="mod">
          <ac:chgData name="Kolakowski, Artur" userId="9c34c8cc-b1df-44f6-bea5-dcf7a54ee35f" providerId="ADAL" clId="{19970B13-E101-4117-9908-6E061F982644}" dt="2022-07-14T08:45:05.215" v="2384" actId="790"/>
          <ac:spMkLst>
            <pc:docMk/>
            <pc:sldMk cId="3250581116" sldId="483"/>
            <ac:spMk id="9582" creationId="{4B22AD95-2E6B-40F3-8137-AEFE486C3F37}"/>
          </ac:spMkLst>
        </pc:spChg>
        <pc:spChg chg="mod">
          <ac:chgData name="Kolakowski, Artur" userId="9c34c8cc-b1df-44f6-bea5-dcf7a54ee35f" providerId="ADAL" clId="{19970B13-E101-4117-9908-6E061F982644}" dt="2022-07-14T08:45:05.215" v="2385" actId="790"/>
          <ac:spMkLst>
            <pc:docMk/>
            <pc:sldMk cId="3250581116" sldId="483"/>
            <ac:spMk id="9583" creationId="{85465B47-55DA-465D-BFF6-FDFD41AD7E08}"/>
          </ac:spMkLst>
        </pc:spChg>
        <pc:spChg chg="mod">
          <ac:chgData name="Kolakowski, Artur" userId="9c34c8cc-b1df-44f6-bea5-dcf7a54ee35f" providerId="ADAL" clId="{19970B13-E101-4117-9908-6E061F982644}" dt="2022-07-14T08:45:05.215" v="2386" actId="790"/>
          <ac:spMkLst>
            <pc:docMk/>
            <pc:sldMk cId="3250581116" sldId="483"/>
            <ac:spMk id="9584" creationId="{EF7B59F7-3A9F-4947-A7B2-F13642C51A26}"/>
          </ac:spMkLst>
        </pc:spChg>
        <pc:spChg chg="mod">
          <ac:chgData name="Kolakowski, Artur" userId="9c34c8cc-b1df-44f6-bea5-dcf7a54ee35f" providerId="ADAL" clId="{19970B13-E101-4117-9908-6E061F982644}" dt="2022-07-14T08:45:05.222" v="2387" actId="790"/>
          <ac:spMkLst>
            <pc:docMk/>
            <pc:sldMk cId="3250581116" sldId="483"/>
            <ac:spMk id="9585" creationId="{6379D4EC-DC66-4DC3-95DF-1277D6CDA1E9}"/>
          </ac:spMkLst>
        </pc:spChg>
        <pc:spChg chg="mod">
          <ac:chgData name="Kolakowski, Artur" userId="9c34c8cc-b1df-44f6-bea5-dcf7a54ee35f" providerId="ADAL" clId="{19970B13-E101-4117-9908-6E061F982644}" dt="2022-07-14T08:45:05.222" v="2388" actId="790"/>
          <ac:spMkLst>
            <pc:docMk/>
            <pc:sldMk cId="3250581116" sldId="483"/>
            <ac:spMk id="9586" creationId="{D0070632-72F0-43D8-B795-070DC98A69BB}"/>
          </ac:spMkLst>
        </pc:spChg>
        <pc:spChg chg="mod">
          <ac:chgData name="Kolakowski, Artur" userId="9c34c8cc-b1df-44f6-bea5-dcf7a54ee35f" providerId="ADAL" clId="{19970B13-E101-4117-9908-6E061F982644}" dt="2022-07-14T08:45:05.224" v="2389" actId="790"/>
          <ac:spMkLst>
            <pc:docMk/>
            <pc:sldMk cId="3250581116" sldId="483"/>
            <ac:spMk id="9587" creationId="{B43BA5CD-18C3-4FAE-9C6B-FD19BA67D8A4}"/>
          </ac:spMkLst>
        </pc:spChg>
        <pc:spChg chg="mod">
          <ac:chgData name="Kolakowski, Artur" userId="9c34c8cc-b1df-44f6-bea5-dcf7a54ee35f" providerId="ADAL" clId="{19970B13-E101-4117-9908-6E061F982644}" dt="2022-07-14T08:45:05.224" v="2390" actId="790"/>
          <ac:spMkLst>
            <pc:docMk/>
            <pc:sldMk cId="3250581116" sldId="483"/>
            <ac:spMk id="9588" creationId="{E73380C0-9FD3-4A3C-9751-4402EEBEDC08}"/>
          </ac:spMkLst>
        </pc:spChg>
        <pc:spChg chg="mod">
          <ac:chgData name="Kolakowski, Artur" userId="9c34c8cc-b1df-44f6-bea5-dcf7a54ee35f" providerId="ADAL" clId="{19970B13-E101-4117-9908-6E061F982644}" dt="2022-07-14T08:45:05.224" v="2391" actId="790"/>
          <ac:spMkLst>
            <pc:docMk/>
            <pc:sldMk cId="3250581116" sldId="483"/>
            <ac:spMk id="9589" creationId="{1ABFEFD1-0830-4B82-9EB2-302DE670F257}"/>
          </ac:spMkLst>
        </pc:spChg>
        <pc:spChg chg="mod">
          <ac:chgData name="Kolakowski, Artur" userId="9c34c8cc-b1df-44f6-bea5-dcf7a54ee35f" providerId="ADAL" clId="{19970B13-E101-4117-9908-6E061F982644}" dt="2022-07-14T08:45:05.224" v="2392" actId="790"/>
          <ac:spMkLst>
            <pc:docMk/>
            <pc:sldMk cId="3250581116" sldId="483"/>
            <ac:spMk id="9590" creationId="{1D459AD2-4396-4081-A0DE-490A95D7E77D}"/>
          </ac:spMkLst>
        </pc:spChg>
        <pc:spChg chg="mod">
          <ac:chgData name="Kolakowski, Artur" userId="9c34c8cc-b1df-44f6-bea5-dcf7a54ee35f" providerId="ADAL" clId="{19970B13-E101-4117-9908-6E061F982644}" dt="2022-07-14T08:45:05.224" v="2393" actId="790"/>
          <ac:spMkLst>
            <pc:docMk/>
            <pc:sldMk cId="3250581116" sldId="483"/>
            <ac:spMk id="9591" creationId="{63D0441F-53D2-4362-881A-8C28272EEC76}"/>
          </ac:spMkLst>
        </pc:spChg>
        <pc:spChg chg="mod">
          <ac:chgData name="Kolakowski, Artur" userId="9c34c8cc-b1df-44f6-bea5-dcf7a54ee35f" providerId="ADAL" clId="{19970B13-E101-4117-9908-6E061F982644}" dt="2022-07-14T08:45:05.224" v="2394" actId="790"/>
          <ac:spMkLst>
            <pc:docMk/>
            <pc:sldMk cId="3250581116" sldId="483"/>
            <ac:spMk id="9592" creationId="{468F3642-43DC-41DB-9D16-089AAC8622A6}"/>
          </ac:spMkLst>
        </pc:spChg>
        <pc:spChg chg="mod">
          <ac:chgData name="Kolakowski, Artur" userId="9c34c8cc-b1df-44f6-bea5-dcf7a54ee35f" providerId="ADAL" clId="{19970B13-E101-4117-9908-6E061F982644}" dt="2022-07-14T08:45:05.224" v="2395" actId="790"/>
          <ac:spMkLst>
            <pc:docMk/>
            <pc:sldMk cId="3250581116" sldId="483"/>
            <ac:spMk id="9593" creationId="{7DE584A7-46CC-4575-BCFD-8B2A1209EF1C}"/>
          </ac:spMkLst>
        </pc:spChg>
        <pc:spChg chg="mod">
          <ac:chgData name="Kolakowski, Artur" userId="9c34c8cc-b1df-44f6-bea5-dcf7a54ee35f" providerId="ADAL" clId="{19970B13-E101-4117-9908-6E061F982644}" dt="2022-07-14T08:45:05.232" v="2396" actId="790"/>
          <ac:spMkLst>
            <pc:docMk/>
            <pc:sldMk cId="3250581116" sldId="483"/>
            <ac:spMk id="9594" creationId="{82F86536-AC82-4A09-9330-027318C872A2}"/>
          </ac:spMkLst>
        </pc:spChg>
        <pc:spChg chg="mod">
          <ac:chgData name="Kolakowski, Artur" userId="9c34c8cc-b1df-44f6-bea5-dcf7a54ee35f" providerId="ADAL" clId="{19970B13-E101-4117-9908-6E061F982644}" dt="2022-07-14T08:45:05.232" v="2397" actId="790"/>
          <ac:spMkLst>
            <pc:docMk/>
            <pc:sldMk cId="3250581116" sldId="483"/>
            <ac:spMk id="9595" creationId="{3BEC9436-F101-48FA-8281-4F62C0001AA4}"/>
          </ac:spMkLst>
        </pc:spChg>
        <pc:spChg chg="mod">
          <ac:chgData name="Kolakowski, Artur" userId="9c34c8cc-b1df-44f6-bea5-dcf7a54ee35f" providerId="ADAL" clId="{19970B13-E101-4117-9908-6E061F982644}" dt="2022-07-14T08:45:05.234" v="2398" actId="790"/>
          <ac:spMkLst>
            <pc:docMk/>
            <pc:sldMk cId="3250581116" sldId="483"/>
            <ac:spMk id="9596" creationId="{E81B0E9E-E511-4337-8E40-AA72DB2715ED}"/>
          </ac:spMkLst>
        </pc:spChg>
        <pc:spChg chg="mod">
          <ac:chgData name="Kolakowski, Artur" userId="9c34c8cc-b1df-44f6-bea5-dcf7a54ee35f" providerId="ADAL" clId="{19970B13-E101-4117-9908-6E061F982644}" dt="2022-07-14T08:45:05.234" v="2399" actId="790"/>
          <ac:spMkLst>
            <pc:docMk/>
            <pc:sldMk cId="3250581116" sldId="483"/>
            <ac:spMk id="9597" creationId="{27F1B46A-ABF1-45C0-99F2-DF48F3A4C8E2}"/>
          </ac:spMkLst>
        </pc:spChg>
        <pc:spChg chg="mod">
          <ac:chgData name="Kolakowski, Artur" userId="9c34c8cc-b1df-44f6-bea5-dcf7a54ee35f" providerId="ADAL" clId="{19970B13-E101-4117-9908-6E061F982644}" dt="2022-07-14T08:45:05.234" v="2400" actId="790"/>
          <ac:spMkLst>
            <pc:docMk/>
            <pc:sldMk cId="3250581116" sldId="483"/>
            <ac:spMk id="9598" creationId="{3B9AB6DF-4897-4F9A-8C14-C127DADD5E50}"/>
          </ac:spMkLst>
        </pc:spChg>
        <pc:spChg chg="mod">
          <ac:chgData name="Kolakowski, Artur" userId="9c34c8cc-b1df-44f6-bea5-dcf7a54ee35f" providerId="ADAL" clId="{19970B13-E101-4117-9908-6E061F982644}" dt="2022-07-14T08:45:05.234" v="2401" actId="790"/>
          <ac:spMkLst>
            <pc:docMk/>
            <pc:sldMk cId="3250581116" sldId="483"/>
            <ac:spMk id="9599" creationId="{8C99E990-39FF-436F-8AC4-C80D4CEEDD83}"/>
          </ac:spMkLst>
        </pc:spChg>
        <pc:spChg chg="mod">
          <ac:chgData name="Kolakowski, Artur" userId="9c34c8cc-b1df-44f6-bea5-dcf7a54ee35f" providerId="ADAL" clId="{19970B13-E101-4117-9908-6E061F982644}" dt="2022-07-14T08:45:05.234" v="2402" actId="790"/>
          <ac:spMkLst>
            <pc:docMk/>
            <pc:sldMk cId="3250581116" sldId="483"/>
            <ac:spMk id="9600" creationId="{5B47C549-E07E-4275-B6CB-1B5CFD0826AF}"/>
          </ac:spMkLst>
        </pc:spChg>
        <pc:spChg chg="mod">
          <ac:chgData name="Kolakowski, Artur" userId="9c34c8cc-b1df-44f6-bea5-dcf7a54ee35f" providerId="ADAL" clId="{19970B13-E101-4117-9908-6E061F982644}" dt="2022-07-14T08:45:05.234" v="2403" actId="790"/>
          <ac:spMkLst>
            <pc:docMk/>
            <pc:sldMk cId="3250581116" sldId="483"/>
            <ac:spMk id="9601" creationId="{229D61E9-07B1-477F-B6B6-467F81536D88}"/>
          </ac:spMkLst>
        </pc:spChg>
        <pc:spChg chg="mod">
          <ac:chgData name="Kolakowski, Artur" userId="9c34c8cc-b1df-44f6-bea5-dcf7a54ee35f" providerId="ADAL" clId="{19970B13-E101-4117-9908-6E061F982644}" dt="2022-07-14T08:45:05.234" v="2404" actId="790"/>
          <ac:spMkLst>
            <pc:docMk/>
            <pc:sldMk cId="3250581116" sldId="483"/>
            <ac:spMk id="9602" creationId="{8535A33D-A7D5-4465-85E0-911B7A4BED07}"/>
          </ac:spMkLst>
        </pc:spChg>
        <pc:spChg chg="mod">
          <ac:chgData name="Kolakowski, Artur" userId="9c34c8cc-b1df-44f6-bea5-dcf7a54ee35f" providerId="ADAL" clId="{19970B13-E101-4117-9908-6E061F982644}" dt="2022-07-14T08:45:05.234" v="2405" actId="790"/>
          <ac:spMkLst>
            <pc:docMk/>
            <pc:sldMk cId="3250581116" sldId="483"/>
            <ac:spMk id="9603" creationId="{7058E3AF-1858-4832-90CE-BA6B879EFE34}"/>
          </ac:spMkLst>
        </pc:spChg>
        <pc:spChg chg="mod">
          <ac:chgData name="Kolakowski, Artur" userId="9c34c8cc-b1df-44f6-bea5-dcf7a54ee35f" providerId="ADAL" clId="{19970B13-E101-4117-9908-6E061F982644}" dt="2022-07-14T08:45:05.242" v="2406" actId="790"/>
          <ac:spMkLst>
            <pc:docMk/>
            <pc:sldMk cId="3250581116" sldId="483"/>
            <ac:spMk id="9604" creationId="{EAD8EE6F-F73B-4C20-B10F-D0CD334EA193}"/>
          </ac:spMkLst>
        </pc:spChg>
        <pc:spChg chg="mod">
          <ac:chgData name="Kolakowski, Artur" userId="9c34c8cc-b1df-44f6-bea5-dcf7a54ee35f" providerId="ADAL" clId="{19970B13-E101-4117-9908-6E061F982644}" dt="2022-07-14T08:45:05.242" v="2407" actId="790"/>
          <ac:spMkLst>
            <pc:docMk/>
            <pc:sldMk cId="3250581116" sldId="483"/>
            <ac:spMk id="9605" creationId="{EA85E303-0A16-4789-92C4-1DDC41EC9CB7}"/>
          </ac:spMkLst>
        </pc:spChg>
        <pc:spChg chg="mod">
          <ac:chgData name="Kolakowski, Artur" userId="9c34c8cc-b1df-44f6-bea5-dcf7a54ee35f" providerId="ADAL" clId="{19970B13-E101-4117-9908-6E061F982644}" dt="2022-07-14T08:45:05.244" v="2408" actId="790"/>
          <ac:spMkLst>
            <pc:docMk/>
            <pc:sldMk cId="3250581116" sldId="483"/>
            <ac:spMk id="9606" creationId="{5090190E-4DAF-48F8-A588-38F893B71D3A}"/>
          </ac:spMkLst>
        </pc:spChg>
        <pc:spChg chg="mod">
          <ac:chgData name="Kolakowski, Artur" userId="9c34c8cc-b1df-44f6-bea5-dcf7a54ee35f" providerId="ADAL" clId="{19970B13-E101-4117-9908-6E061F982644}" dt="2022-07-14T08:45:05.244" v="2409" actId="790"/>
          <ac:spMkLst>
            <pc:docMk/>
            <pc:sldMk cId="3250581116" sldId="483"/>
            <ac:spMk id="9607" creationId="{4E46AFF5-BA81-4BE7-B529-DE46E7FB752E}"/>
          </ac:spMkLst>
        </pc:spChg>
        <pc:spChg chg="mod">
          <ac:chgData name="Kolakowski, Artur" userId="9c34c8cc-b1df-44f6-bea5-dcf7a54ee35f" providerId="ADAL" clId="{19970B13-E101-4117-9908-6E061F982644}" dt="2022-07-14T08:45:05.244" v="2410" actId="790"/>
          <ac:spMkLst>
            <pc:docMk/>
            <pc:sldMk cId="3250581116" sldId="483"/>
            <ac:spMk id="9608" creationId="{CEF807AD-BA09-4BE0-AB4C-14FEA259FAAC}"/>
          </ac:spMkLst>
        </pc:spChg>
        <pc:spChg chg="mod">
          <ac:chgData name="Kolakowski, Artur" userId="9c34c8cc-b1df-44f6-bea5-dcf7a54ee35f" providerId="ADAL" clId="{19970B13-E101-4117-9908-6E061F982644}" dt="2022-07-14T08:45:05.244" v="2411" actId="790"/>
          <ac:spMkLst>
            <pc:docMk/>
            <pc:sldMk cId="3250581116" sldId="483"/>
            <ac:spMk id="9609" creationId="{753F4A38-3244-4CA1-A22A-BC8031063778}"/>
          </ac:spMkLst>
        </pc:spChg>
        <pc:spChg chg="mod">
          <ac:chgData name="Kolakowski, Artur" userId="9c34c8cc-b1df-44f6-bea5-dcf7a54ee35f" providerId="ADAL" clId="{19970B13-E101-4117-9908-6E061F982644}" dt="2022-07-14T08:45:05.244" v="2412" actId="790"/>
          <ac:spMkLst>
            <pc:docMk/>
            <pc:sldMk cId="3250581116" sldId="483"/>
            <ac:spMk id="9610" creationId="{724B20A6-18D9-439A-ADC3-DA88ACC2B853}"/>
          </ac:spMkLst>
        </pc:spChg>
        <pc:spChg chg="mod">
          <ac:chgData name="Kolakowski, Artur" userId="9c34c8cc-b1df-44f6-bea5-dcf7a54ee35f" providerId="ADAL" clId="{19970B13-E101-4117-9908-6E061F982644}" dt="2022-07-14T08:45:05.244" v="2413" actId="790"/>
          <ac:spMkLst>
            <pc:docMk/>
            <pc:sldMk cId="3250581116" sldId="483"/>
            <ac:spMk id="9611" creationId="{36341BB2-B135-4C5D-87DE-E7BB08C20AE7}"/>
          </ac:spMkLst>
        </pc:spChg>
        <pc:spChg chg="mod">
          <ac:chgData name="Kolakowski, Artur" userId="9c34c8cc-b1df-44f6-bea5-dcf7a54ee35f" providerId="ADAL" clId="{19970B13-E101-4117-9908-6E061F982644}" dt="2022-07-14T08:45:05.244" v="2414" actId="790"/>
          <ac:spMkLst>
            <pc:docMk/>
            <pc:sldMk cId="3250581116" sldId="483"/>
            <ac:spMk id="9612" creationId="{0EA42297-7E76-4F2F-AF7E-4E874DF4CB03}"/>
          </ac:spMkLst>
        </pc:spChg>
        <pc:spChg chg="mod">
          <ac:chgData name="Kolakowski, Artur" userId="9c34c8cc-b1df-44f6-bea5-dcf7a54ee35f" providerId="ADAL" clId="{19970B13-E101-4117-9908-6E061F982644}" dt="2022-07-14T08:45:05.244" v="2415" actId="790"/>
          <ac:spMkLst>
            <pc:docMk/>
            <pc:sldMk cId="3250581116" sldId="483"/>
            <ac:spMk id="9613" creationId="{76337AEC-765D-46C4-8E2A-83C5E661A8E6}"/>
          </ac:spMkLst>
        </pc:spChg>
        <pc:spChg chg="mod">
          <ac:chgData name="Kolakowski, Artur" userId="9c34c8cc-b1df-44f6-bea5-dcf7a54ee35f" providerId="ADAL" clId="{19970B13-E101-4117-9908-6E061F982644}" dt="2022-07-14T08:45:05.253" v="2416" actId="790"/>
          <ac:spMkLst>
            <pc:docMk/>
            <pc:sldMk cId="3250581116" sldId="483"/>
            <ac:spMk id="9614" creationId="{AC9B57BB-D7FD-4898-8EFE-28E1A2E866C1}"/>
          </ac:spMkLst>
        </pc:spChg>
        <pc:spChg chg="mod">
          <ac:chgData name="Kolakowski, Artur" userId="9c34c8cc-b1df-44f6-bea5-dcf7a54ee35f" providerId="ADAL" clId="{19970B13-E101-4117-9908-6E061F982644}" dt="2022-07-14T08:45:05.255" v="2417" actId="790"/>
          <ac:spMkLst>
            <pc:docMk/>
            <pc:sldMk cId="3250581116" sldId="483"/>
            <ac:spMk id="9615" creationId="{815966C6-FF11-4782-8743-0323F130A5C2}"/>
          </ac:spMkLst>
        </pc:spChg>
        <pc:spChg chg="mod">
          <ac:chgData name="Kolakowski, Artur" userId="9c34c8cc-b1df-44f6-bea5-dcf7a54ee35f" providerId="ADAL" clId="{19970B13-E101-4117-9908-6E061F982644}" dt="2022-07-14T08:45:05.255" v="2418" actId="790"/>
          <ac:spMkLst>
            <pc:docMk/>
            <pc:sldMk cId="3250581116" sldId="483"/>
            <ac:spMk id="9616" creationId="{65685A2A-16DF-4D4C-ABE0-3FC5E920B6F8}"/>
          </ac:spMkLst>
        </pc:spChg>
        <pc:spChg chg="mod">
          <ac:chgData name="Kolakowski, Artur" userId="9c34c8cc-b1df-44f6-bea5-dcf7a54ee35f" providerId="ADAL" clId="{19970B13-E101-4117-9908-6E061F982644}" dt="2022-07-14T08:45:05.255" v="2419" actId="790"/>
          <ac:spMkLst>
            <pc:docMk/>
            <pc:sldMk cId="3250581116" sldId="483"/>
            <ac:spMk id="9617" creationId="{4994996F-CE56-4EF1-BA6A-7EA0AF204EDC}"/>
          </ac:spMkLst>
        </pc:spChg>
        <pc:spChg chg="mod">
          <ac:chgData name="Kolakowski, Artur" userId="9c34c8cc-b1df-44f6-bea5-dcf7a54ee35f" providerId="ADAL" clId="{19970B13-E101-4117-9908-6E061F982644}" dt="2022-07-14T08:45:05.255" v="2420" actId="790"/>
          <ac:spMkLst>
            <pc:docMk/>
            <pc:sldMk cId="3250581116" sldId="483"/>
            <ac:spMk id="9618" creationId="{3B8970AD-031C-4AA2-99F9-9A9EE9C6C654}"/>
          </ac:spMkLst>
        </pc:spChg>
        <pc:spChg chg="mod">
          <ac:chgData name="Kolakowski, Artur" userId="9c34c8cc-b1df-44f6-bea5-dcf7a54ee35f" providerId="ADAL" clId="{19970B13-E101-4117-9908-6E061F982644}" dt="2022-07-14T08:45:05.255" v="2421" actId="790"/>
          <ac:spMkLst>
            <pc:docMk/>
            <pc:sldMk cId="3250581116" sldId="483"/>
            <ac:spMk id="9619" creationId="{E07B7320-6543-421E-AB97-D40F9D5938C2}"/>
          </ac:spMkLst>
        </pc:spChg>
        <pc:spChg chg="mod">
          <ac:chgData name="Kolakowski, Artur" userId="9c34c8cc-b1df-44f6-bea5-dcf7a54ee35f" providerId="ADAL" clId="{19970B13-E101-4117-9908-6E061F982644}" dt="2022-07-14T08:45:05.255" v="2422" actId="790"/>
          <ac:spMkLst>
            <pc:docMk/>
            <pc:sldMk cId="3250581116" sldId="483"/>
            <ac:spMk id="9620" creationId="{1B333B15-2C12-4B5D-9995-C7D5ACF9B15C}"/>
          </ac:spMkLst>
        </pc:spChg>
        <pc:spChg chg="mod">
          <ac:chgData name="Kolakowski, Artur" userId="9c34c8cc-b1df-44f6-bea5-dcf7a54ee35f" providerId="ADAL" clId="{19970B13-E101-4117-9908-6E061F982644}" dt="2022-07-14T08:45:05.255" v="2423" actId="790"/>
          <ac:spMkLst>
            <pc:docMk/>
            <pc:sldMk cId="3250581116" sldId="483"/>
            <ac:spMk id="9621" creationId="{73620794-85B3-4243-AB28-1B093ACD3949}"/>
          </ac:spMkLst>
        </pc:spChg>
        <pc:spChg chg="mod">
          <ac:chgData name="Kolakowski, Artur" userId="9c34c8cc-b1df-44f6-bea5-dcf7a54ee35f" providerId="ADAL" clId="{19970B13-E101-4117-9908-6E061F982644}" dt="2022-07-14T08:45:05.255" v="2424" actId="790"/>
          <ac:spMkLst>
            <pc:docMk/>
            <pc:sldMk cId="3250581116" sldId="483"/>
            <ac:spMk id="9622" creationId="{60A29BD2-CFA5-48F4-B473-13F7FE9DB678}"/>
          </ac:spMkLst>
        </pc:spChg>
        <pc:spChg chg="mod">
          <ac:chgData name="Kolakowski, Artur" userId="9c34c8cc-b1df-44f6-bea5-dcf7a54ee35f" providerId="ADAL" clId="{19970B13-E101-4117-9908-6E061F982644}" dt="2022-07-14T08:45:05.263" v="2425" actId="790"/>
          <ac:spMkLst>
            <pc:docMk/>
            <pc:sldMk cId="3250581116" sldId="483"/>
            <ac:spMk id="9623" creationId="{4D10EE84-601A-4C8C-8550-AA19B9EFDB70}"/>
          </ac:spMkLst>
        </pc:spChg>
        <pc:spChg chg="mod">
          <ac:chgData name="Kolakowski, Artur" userId="9c34c8cc-b1df-44f6-bea5-dcf7a54ee35f" providerId="ADAL" clId="{19970B13-E101-4117-9908-6E061F982644}" dt="2022-07-14T08:45:05.263" v="2426" actId="790"/>
          <ac:spMkLst>
            <pc:docMk/>
            <pc:sldMk cId="3250581116" sldId="483"/>
            <ac:spMk id="9624" creationId="{DE81CC21-F3D0-4F38-80E3-FC953594F622}"/>
          </ac:spMkLst>
        </pc:spChg>
        <pc:spChg chg="mod">
          <ac:chgData name="Kolakowski, Artur" userId="9c34c8cc-b1df-44f6-bea5-dcf7a54ee35f" providerId="ADAL" clId="{19970B13-E101-4117-9908-6E061F982644}" dt="2022-07-14T08:45:05.265" v="2427" actId="790"/>
          <ac:spMkLst>
            <pc:docMk/>
            <pc:sldMk cId="3250581116" sldId="483"/>
            <ac:spMk id="9625" creationId="{8AB8CC1A-3318-4E87-944B-7BBC33E96320}"/>
          </ac:spMkLst>
        </pc:spChg>
        <pc:spChg chg="mod">
          <ac:chgData name="Kolakowski, Artur" userId="9c34c8cc-b1df-44f6-bea5-dcf7a54ee35f" providerId="ADAL" clId="{19970B13-E101-4117-9908-6E061F982644}" dt="2022-07-14T08:45:05.265" v="2428" actId="790"/>
          <ac:spMkLst>
            <pc:docMk/>
            <pc:sldMk cId="3250581116" sldId="483"/>
            <ac:spMk id="9626" creationId="{349ABD92-4DDB-4B83-B8C0-241F046F9AC5}"/>
          </ac:spMkLst>
        </pc:spChg>
        <pc:spChg chg="mod">
          <ac:chgData name="Kolakowski, Artur" userId="9c34c8cc-b1df-44f6-bea5-dcf7a54ee35f" providerId="ADAL" clId="{19970B13-E101-4117-9908-6E061F982644}" dt="2022-07-14T08:45:05.265" v="2429" actId="790"/>
          <ac:spMkLst>
            <pc:docMk/>
            <pc:sldMk cId="3250581116" sldId="483"/>
            <ac:spMk id="9627" creationId="{7F3C2729-39CC-447B-8AD7-8C415D77D3DA}"/>
          </ac:spMkLst>
        </pc:spChg>
        <pc:spChg chg="mod">
          <ac:chgData name="Kolakowski, Artur" userId="9c34c8cc-b1df-44f6-bea5-dcf7a54ee35f" providerId="ADAL" clId="{19970B13-E101-4117-9908-6E061F982644}" dt="2022-07-14T08:45:05.265" v="2430" actId="790"/>
          <ac:spMkLst>
            <pc:docMk/>
            <pc:sldMk cId="3250581116" sldId="483"/>
            <ac:spMk id="9628" creationId="{38121A70-C046-41EA-886A-C209641DEB0F}"/>
          </ac:spMkLst>
        </pc:spChg>
        <pc:spChg chg="mod">
          <ac:chgData name="Kolakowski, Artur" userId="9c34c8cc-b1df-44f6-bea5-dcf7a54ee35f" providerId="ADAL" clId="{19970B13-E101-4117-9908-6E061F982644}" dt="2022-07-14T08:45:05.265" v="2431" actId="790"/>
          <ac:spMkLst>
            <pc:docMk/>
            <pc:sldMk cId="3250581116" sldId="483"/>
            <ac:spMk id="9629" creationId="{0DA66245-25A8-4E78-844F-64DF5012A0B2}"/>
          </ac:spMkLst>
        </pc:spChg>
        <pc:spChg chg="mod">
          <ac:chgData name="Kolakowski, Artur" userId="9c34c8cc-b1df-44f6-bea5-dcf7a54ee35f" providerId="ADAL" clId="{19970B13-E101-4117-9908-6E061F982644}" dt="2022-07-14T08:45:05.265" v="2432" actId="790"/>
          <ac:spMkLst>
            <pc:docMk/>
            <pc:sldMk cId="3250581116" sldId="483"/>
            <ac:spMk id="9630" creationId="{776137CF-D32D-4544-88FB-5133B4B59B09}"/>
          </ac:spMkLst>
        </pc:spChg>
        <pc:spChg chg="mod">
          <ac:chgData name="Kolakowski, Artur" userId="9c34c8cc-b1df-44f6-bea5-dcf7a54ee35f" providerId="ADAL" clId="{19970B13-E101-4117-9908-6E061F982644}" dt="2022-07-14T08:45:05.265" v="2433" actId="790"/>
          <ac:spMkLst>
            <pc:docMk/>
            <pc:sldMk cId="3250581116" sldId="483"/>
            <ac:spMk id="9631" creationId="{517B59E5-A1C7-409E-835D-8A03E848210A}"/>
          </ac:spMkLst>
        </pc:spChg>
        <pc:spChg chg="mod">
          <ac:chgData name="Kolakowski, Artur" userId="9c34c8cc-b1df-44f6-bea5-dcf7a54ee35f" providerId="ADAL" clId="{19970B13-E101-4117-9908-6E061F982644}" dt="2022-07-14T08:45:05.273" v="2434" actId="790"/>
          <ac:spMkLst>
            <pc:docMk/>
            <pc:sldMk cId="3250581116" sldId="483"/>
            <ac:spMk id="9632" creationId="{D01AAEA2-CBDD-41EB-810A-8162A38C0357}"/>
          </ac:spMkLst>
        </pc:spChg>
        <pc:spChg chg="mod">
          <ac:chgData name="Kolakowski, Artur" userId="9c34c8cc-b1df-44f6-bea5-dcf7a54ee35f" providerId="ADAL" clId="{19970B13-E101-4117-9908-6E061F982644}" dt="2022-07-14T08:45:05.273" v="2435" actId="790"/>
          <ac:spMkLst>
            <pc:docMk/>
            <pc:sldMk cId="3250581116" sldId="483"/>
            <ac:spMk id="9633" creationId="{1ECA9845-5845-4EA3-94E5-EB19C1FFF29D}"/>
          </ac:spMkLst>
        </pc:spChg>
        <pc:spChg chg="mod">
          <ac:chgData name="Kolakowski, Artur" userId="9c34c8cc-b1df-44f6-bea5-dcf7a54ee35f" providerId="ADAL" clId="{19970B13-E101-4117-9908-6E061F982644}" dt="2022-07-14T08:45:05.275" v="2436" actId="790"/>
          <ac:spMkLst>
            <pc:docMk/>
            <pc:sldMk cId="3250581116" sldId="483"/>
            <ac:spMk id="9634" creationId="{6968EE3A-DD59-4B26-9368-9B397009621F}"/>
          </ac:spMkLst>
        </pc:spChg>
        <pc:spChg chg="mod">
          <ac:chgData name="Kolakowski, Artur" userId="9c34c8cc-b1df-44f6-bea5-dcf7a54ee35f" providerId="ADAL" clId="{19970B13-E101-4117-9908-6E061F982644}" dt="2022-07-14T08:45:05.275" v="2437" actId="790"/>
          <ac:spMkLst>
            <pc:docMk/>
            <pc:sldMk cId="3250581116" sldId="483"/>
            <ac:spMk id="9635" creationId="{397F0757-A26F-4E27-B9CF-86D41F100871}"/>
          </ac:spMkLst>
        </pc:spChg>
        <pc:spChg chg="mod">
          <ac:chgData name="Kolakowski, Artur" userId="9c34c8cc-b1df-44f6-bea5-dcf7a54ee35f" providerId="ADAL" clId="{19970B13-E101-4117-9908-6E061F982644}" dt="2022-07-14T08:45:05.275" v="2438" actId="790"/>
          <ac:spMkLst>
            <pc:docMk/>
            <pc:sldMk cId="3250581116" sldId="483"/>
            <ac:spMk id="9636" creationId="{B6B14C98-3D70-495A-A0D4-E562A705C48B}"/>
          </ac:spMkLst>
        </pc:spChg>
        <pc:spChg chg="mod">
          <ac:chgData name="Kolakowski, Artur" userId="9c34c8cc-b1df-44f6-bea5-dcf7a54ee35f" providerId="ADAL" clId="{19970B13-E101-4117-9908-6E061F982644}" dt="2022-07-14T08:45:05.275" v="2439" actId="790"/>
          <ac:spMkLst>
            <pc:docMk/>
            <pc:sldMk cId="3250581116" sldId="483"/>
            <ac:spMk id="9637" creationId="{75FD01EB-5E7C-40C8-84D3-3EEF86001BDB}"/>
          </ac:spMkLst>
        </pc:spChg>
        <pc:spChg chg="mod">
          <ac:chgData name="Kolakowski, Artur" userId="9c34c8cc-b1df-44f6-bea5-dcf7a54ee35f" providerId="ADAL" clId="{19970B13-E101-4117-9908-6E061F982644}" dt="2022-07-14T08:45:05.275" v="2440" actId="790"/>
          <ac:spMkLst>
            <pc:docMk/>
            <pc:sldMk cId="3250581116" sldId="483"/>
            <ac:spMk id="9638" creationId="{C6E9D0B5-D8D8-4A24-980D-83C2CCAE2AE7}"/>
          </ac:spMkLst>
        </pc:spChg>
        <pc:spChg chg="mod">
          <ac:chgData name="Kolakowski, Artur" userId="9c34c8cc-b1df-44f6-bea5-dcf7a54ee35f" providerId="ADAL" clId="{19970B13-E101-4117-9908-6E061F982644}" dt="2022-07-14T08:45:05.275" v="2441" actId="790"/>
          <ac:spMkLst>
            <pc:docMk/>
            <pc:sldMk cId="3250581116" sldId="483"/>
            <ac:spMk id="9639" creationId="{FEFA14AE-83C7-4567-9655-E67D27CEB12F}"/>
          </ac:spMkLst>
        </pc:spChg>
        <pc:spChg chg="mod">
          <ac:chgData name="Kolakowski, Artur" userId="9c34c8cc-b1df-44f6-bea5-dcf7a54ee35f" providerId="ADAL" clId="{19970B13-E101-4117-9908-6E061F982644}" dt="2022-07-14T08:45:05.275" v="2442" actId="790"/>
          <ac:spMkLst>
            <pc:docMk/>
            <pc:sldMk cId="3250581116" sldId="483"/>
            <ac:spMk id="9640" creationId="{E42AB121-72D3-4130-96F0-A655ED3392A1}"/>
          </ac:spMkLst>
        </pc:spChg>
        <pc:spChg chg="mod">
          <ac:chgData name="Kolakowski, Artur" userId="9c34c8cc-b1df-44f6-bea5-dcf7a54ee35f" providerId="ADAL" clId="{19970B13-E101-4117-9908-6E061F982644}" dt="2022-07-14T08:45:05.275" v="2443" actId="790"/>
          <ac:spMkLst>
            <pc:docMk/>
            <pc:sldMk cId="3250581116" sldId="483"/>
            <ac:spMk id="9641" creationId="{A36863F7-7684-4220-B914-31A1A37C9658}"/>
          </ac:spMkLst>
        </pc:spChg>
        <pc:spChg chg="mod">
          <ac:chgData name="Kolakowski, Artur" userId="9c34c8cc-b1df-44f6-bea5-dcf7a54ee35f" providerId="ADAL" clId="{19970B13-E101-4117-9908-6E061F982644}" dt="2022-07-14T08:45:05.283" v="2444" actId="790"/>
          <ac:spMkLst>
            <pc:docMk/>
            <pc:sldMk cId="3250581116" sldId="483"/>
            <ac:spMk id="9642" creationId="{911A8C28-C3A6-4FB5-B17D-1AF3744384B4}"/>
          </ac:spMkLst>
        </pc:spChg>
        <pc:spChg chg="mod">
          <ac:chgData name="Kolakowski, Artur" userId="9c34c8cc-b1df-44f6-bea5-dcf7a54ee35f" providerId="ADAL" clId="{19970B13-E101-4117-9908-6E061F982644}" dt="2022-07-14T08:45:05.283" v="2445" actId="790"/>
          <ac:spMkLst>
            <pc:docMk/>
            <pc:sldMk cId="3250581116" sldId="483"/>
            <ac:spMk id="9643" creationId="{31A930FA-BA26-4282-A4F7-D01CD5AC68F4}"/>
          </ac:spMkLst>
        </pc:spChg>
        <pc:spChg chg="mod">
          <ac:chgData name="Kolakowski, Artur" userId="9c34c8cc-b1df-44f6-bea5-dcf7a54ee35f" providerId="ADAL" clId="{19970B13-E101-4117-9908-6E061F982644}" dt="2022-07-14T08:45:05.285" v="2446" actId="790"/>
          <ac:spMkLst>
            <pc:docMk/>
            <pc:sldMk cId="3250581116" sldId="483"/>
            <ac:spMk id="9644" creationId="{ED5DE8E6-AC7E-4BA8-877D-BFF93756A3B6}"/>
          </ac:spMkLst>
        </pc:spChg>
        <pc:spChg chg="mod">
          <ac:chgData name="Kolakowski, Artur" userId="9c34c8cc-b1df-44f6-bea5-dcf7a54ee35f" providerId="ADAL" clId="{19970B13-E101-4117-9908-6E061F982644}" dt="2022-07-14T08:45:05.285" v="2447" actId="790"/>
          <ac:spMkLst>
            <pc:docMk/>
            <pc:sldMk cId="3250581116" sldId="483"/>
            <ac:spMk id="9645" creationId="{ECEADADD-A360-4FFD-A2F1-0229EC4A394C}"/>
          </ac:spMkLst>
        </pc:spChg>
        <pc:spChg chg="mod">
          <ac:chgData name="Kolakowski, Artur" userId="9c34c8cc-b1df-44f6-bea5-dcf7a54ee35f" providerId="ADAL" clId="{19970B13-E101-4117-9908-6E061F982644}" dt="2022-07-14T08:45:05.285" v="2448" actId="790"/>
          <ac:spMkLst>
            <pc:docMk/>
            <pc:sldMk cId="3250581116" sldId="483"/>
            <ac:spMk id="9646" creationId="{658662A5-8014-4D09-8306-8240EF457F5E}"/>
          </ac:spMkLst>
        </pc:spChg>
        <pc:spChg chg="mod">
          <ac:chgData name="Kolakowski, Artur" userId="9c34c8cc-b1df-44f6-bea5-dcf7a54ee35f" providerId="ADAL" clId="{19970B13-E101-4117-9908-6E061F982644}" dt="2022-07-14T08:45:05.285" v="2449" actId="790"/>
          <ac:spMkLst>
            <pc:docMk/>
            <pc:sldMk cId="3250581116" sldId="483"/>
            <ac:spMk id="9647" creationId="{BF728504-4F53-4EEB-AAC8-B8A70AD8E21C}"/>
          </ac:spMkLst>
        </pc:spChg>
        <pc:spChg chg="mod">
          <ac:chgData name="Kolakowski, Artur" userId="9c34c8cc-b1df-44f6-bea5-dcf7a54ee35f" providerId="ADAL" clId="{19970B13-E101-4117-9908-6E061F982644}" dt="2022-07-14T08:45:05.285" v="2450" actId="790"/>
          <ac:spMkLst>
            <pc:docMk/>
            <pc:sldMk cId="3250581116" sldId="483"/>
            <ac:spMk id="9648" creationId="{304CD5E5-D6AB-4106-9FAC-22D1659C4F5B}"/>
          </ac:spMkLst>
        </pc:spChg>
        <pc:spChg chg="mod">
          <ac:chgData name="Kolakowski, Artur" userId="9c34c8cc-b1df-44f6-bea5-dcf7a54ee35f" providerId="ADAL" clId="{19970B13-E101-4117-9908-6E061F982644}" dt="2022-07-14T08:45:05.285" v="2451" actId="790"/>
          <ac:spMkLst>
            <pc:docMk/>
            <pc:sldMk cId="3250581116" sldId="483"/>
            <ac:spMk id="9649" creationId="{673F0220-E439-4752-A632-E0808C2B88B2}"/>
          </ac:spMkLst>
        </pc:spChg>
        <pc:spChg chg="mod">
          <ac:chgData name="Kolakowski, Artur" userId="9c34c8cc-b1df-44f6-bea5-dcf7a54ee35f" providerId="ADAL" clId="{19970B13-E101-4117-9908-6E061F982644}" dt="2022-07-14T08:45:05.285" v="2452" actId="790"/>
          <ac:spMkLst>
            <pc:docMk/>
            <pc:sldMk cId="3250581116" sldId="483"/>
            <ac:spMk id="9650" creationId="{F702E126-590E-4973-8C7B-70D74571E35A}"/>
          </ac:spMkLst>
        </pc:spChg>
        <pc:spChg chg="mod">
          <ac:chgData name="Kolakowski, Artur" userId="9c34c8cc-b1df-44f6-bea5-dcf7a54ee35f" providerId="ADAL" clId="{19970B13-E101-4117-9908-6E061F982644}" dt="2022-07-14T08:45:05.285" v="2453" actId="790"/>
          <ac:spMkLst>
            <pc:docMk/>
            <pc:sldMk cId="3250581116" sldId="483"/>
            <ac:spMk id="9651" creationId="{675489B3-8019-4126-A324-E4A1AE1D7B2C}"/>
          </ac:spMkLst>
        </pc:spChg>
        <pc:spChg chg="mod">
          <ac:chgData name="Kolakowski, Artur" userId="9c34c8cc-b1df-44f6-bea5-dcf7a54ee35f" providerId="ADAL" clId="{19970B13-E101-4117-9908-6E061F982644}" dt="2022-07-14T08:45:05.293" v="2454" actId="790"/>
          <ac:spMkLst>
            <pc:docMk/>
            <pc:sldMk cId="3250581116" sldId="483"/>
            <ac:spMk id="9652" creationId="{8EF2783F-70B6-479B-8D59-2DD8AFEFC0C4}"/>
          </ac:spMkLst>
        </pc:spChg>
        <pc:spChg chg="mod">
          <ac:chgData name="Kolakowski, Artur" userId="9c34c8cc-b1df-44f6-bea5-dcf7a54ee35f" providerId="ADAL" clId="{19970B13-E101-4117-9908-6E061F982644}" dt="2022-07-14T08:45:05.296" v="2455" actId="790"/>
          <ac:spMkLst>
            <pc:docMk/>
            <pc:sldMk cId="3250581116" sldId="483"/>
            <ac:spMk id="9653" creationId="{DC2AE464-BE39-41F2-8586-CB9EF634048F}"/>
          </ac:spMkLst>
        </pc:spChg>
        <pc:spChg chg="mod">
          <ac:chgData name="Kolakowski, Artur" userId="9c34c8cc-b1df-44f6-bea5-dcf7a54ee35f" providerId="ADAL" clId="{19970B13-E101-4117-9908-6E061F982644}" dt="2022-07-14T08:45:05.296" v="2456" actId="790"/>
          <ac:spMkLst>
            <pc:docMk/>
            <pc:sldMk cId="3250581116" sldId="483"/>
            <ac:spMk id="9654" creationId="{32ADFB2E-3FBE-4697-A6A6-B360C16BCE61}"/>
          </ac:spMkLst>
        </pc:spChg>
        <pc:spChg chg="mod">
          <ac:chgData name="Kolakowski, Artur" userId="9c34c8cc-b1df-44f6-bea5-dcf7a54ee35f" providerId="ADAL" clId="{19970B13-E101-4117-9908-6E061F982644}" dt="2022-07-14T08:45:05.296" v="2457" actId="790"/>
          <ac:spMkLst>
            <pc:docMk/>
            <pc:sldMk cId="3250581116" sldId="483"/>
            <ac:spMk id="9655" creationId="{FDED211C-F62F-4A5E-B508-AB57BCAB485C}"/>
          </ac:spMkLst>
        </pc:spChg>
        <pc:spChg chg="mod">
          <ac:chgData name="Kolakowski, Artur" userId="9c34c8cc-b1df-44f6-bea5-dcf7a54ee35f" providerId="ADAL" clId="{19970B13-E101-4117-9908-6E061F982644}" dt="2022-07-14T08:45:05.296" v="2458" actId="790"/>
          <ac:spMkLst>
            <pc:docMk/>
            <pc:sldMk cId="3250581116" sldId="483"/>
            <ac:spMk id="9656" creationId="{F757D5A5-B468-469A-AE49-EE29337F5361}"/>
          </ac:spMkLst>
        </pc:spChg>
        <pc:spChg chg="mod">
          <ac:chgData name="Kolakowski, Artur" userId="9c34c8cc-b1df-44f6-bea5-dcf7a54ee35f" providerId="ADAL" clId="{19970B13-E101-4117-9908-6E061F982644}" dt="2022-07-14T08:45:05.296" v="2459" actId="790"/>
          <ac:spMkLst>
            <pc:docMk/>
            <pc:sldMk cId="3250581116" sldId="483"/>
            <ac:spMk id="9657" creationId="{759A6218-5B76-4858-8615-0BF36C07568C}"/>
          </ac:spMkLst>
        </pc:spChg>
        <pc:spChg chg="mod">
          <ac:chgData name="Kolakowski, Artur" userId="9c34c8cc-b1df-44f6-bea5-dcf7a54ee35f" providerId="ADAL" clId="{19970B13-E101-4117-9908-6E061F982644}" dt="2022-07-14T08:45:05.296" v="2460" actId="790"/>
          <ac:spMkLst>
            <pc:docMk/>
            <pc:sldMk cId="3250581116" sldId="483"/>
            <ac:spMk id="9658" creationId="{BF8B72C3-1DDC-451B-BE04-49DEA957CB00}"/>
          </ac:spMkLst>
        </pc:spChg>
        <pc:spChg chg="mod">
          <ac:chgData name="Kolakowski, Artur" userId="9c34c8cc-b1df-44f6-bea5-dcf7a54ee35f" providerId="ADAL" clId="{19970B13-E101-4117-9908-6E061F982644}" dt="2022-07-14T08:45:05.296" v="2461" actId="790"/>
          <ac:spMkLst>
            <pc:docMk/>
            <pc:sldMk cId="3250581116" sldId="483"/>
            <ac:spMk id="9659" creationId="{CD4D3AEA-ABF0-43EE-9ED1-46CD532C9B06}"/>
          </ac:spMkLst>
        </pc:spChg>
        <pc:spChg chg="mod">
          <ac:chgData name="Kolakowski, Artur" userId="9c34c8cc-b1df-44f6-bea5-dcf7a54ee35f" providerId="ADAL" clId="{19970B13-E101-4117-9908-6E061F982644}" dt="2022-07-14T08:45:05.296" v="2462" actId="790"/>
          <ac:spMkLst>
            <pc:docMk/>
            <pc:sldMk cId="3250581116" sldId="483"/>
            <ac:spMk id="9660" creationId="{0691C018-E99E-4A2D-A42D-CA891F3C4C69}"/>
          </ac:spMkLst>
        </pc:spChg>
        <pc:spChg chg="mod">
          <ac:chgData name="Kolakowski, Artur" userId="9c34c8cc-b1df-44f6-bea5-dcf7a54ee35f" providerId="ADAL" clId="{19970B13-E101-4117-9908-6E061F982644}" dt="2022-07-14T08:45:05.304" v="2463" actId="790"/>
          <ac:spMkLst>
            <pc:docMk/>
            <pc:sldMk cId="3250581116" sldId="483"/>
            <ac:spMk id="9661" creationId="{E880B648-8181-46FD-A07D-4988F53F7A34}"/>
          </ac:spMkLst>
        </pc:spChg>
        <pc:spChg chg="mod">
          <ac:chgData name="Kolakowski, Artur" userId="9c34c8cc-b1df-44f6-bea5-dcf7a54ee35f" providerId="ADAL" clId="{19970B13-E101-4117-9908-6E061F982644}" dt="2022-07-14T08:45:05.304" v="2464" actId="790"/>
          <ac:spMkLst>
            <pc:docMk/>
            <pc:sldMk cId="3250581116" sldId="483"/>
            <ac:spMk id="9662" creationId="{DE6CBC12-A41F-40D9-A420-B9B616D984DB}"/>
          </ac:spMkLst>
        </pc:spChg>
        <pc:spChg chg="mod">
          <ac:chgData name="Kolakowski, Artur" userId="9c34c8cc-b1df-44f6-bea5-dcf7a54ee35f" providerId="ADAL" clId="{19970B13-E101-4117-9908-6E061F982644}" dt="2022-07-14T08:45:05.306" v="2465" actId="790"/>
          <ac:spMkLst>
            <pc:docMk/>
            <pc:sldMk cId="3250581116" sldId="483"/>
            <ac:spMk id="9663" creationId="{F9B52FEA-249F-446D-8828-7DEE060D3201}"/>
          </ac:spMkLst>
        </pc:spChg>
        <pc:spChg chg="mod">
          <ac:chgData name="Kolakowski, Artur" userId="9c34c8cc-b1df-44f6-bea5-dcf7a54ee35f" providerId="ADAL" clId="{19970B13-E101-4117-9908-6E061F982644}" dt="2022-07-14T08:45:05.306" v="2466" actId="790"/>
          <ac:spMkLst>
            <pc:docMk/>
            <pc:sldMk cId="3250581116" sldId="483"/>
            <ac:spMk id="9664" creationId="{218D032A-7B0A-452A-98E2-56068BEA291E}"/>
          </ac:spMkLst>
        </pc:spChg>
        <pc:spChg chg="mod">
          <ac:chgData name="Kolakowski, Artur" userId="9c34c8cc-b1df-44f6-bea5-dcf7a54ee35f" providerId="ADAL" clId="{19970B13-E101-4117-9908-6E061F982644}" dt="2022-07-14T08:45:05.306" v="2467" actId="790"/>
          <ac:spMkLst>
            <pc:docMk/>
            <pc:sldMk cId="3250581116" sldId="483"/>
            <ac:spMk id="9665" creationId="{8ECA23B8-4FCF-4582-9504-05C55D047F9E}"/>
          </ac:spMkLst>
        </pc:spChg>
        <pc:spChg chg="mod">
          <ac:chgData name="Kolakowski, Artur" userId="9c34c8cc-b1df-44f6-bea5-dcf7a54ee35f" providerId="ADAL" clId="{19970B13-E101-4117-9908-6E061F982644}" dt="2022-07-14T08:45:05.306" v="2468" actId="790"/>
          <ac:spMkLst>
            <pc:docMk/>
            <pc:sldMk cId="3250581116" sldId="483"/>
            <ac:spMk id="9666" creationId="{80CAF977-C57E-4B1E-889D-499BE30AF1F7}"/>
          </ac:spMkLst>
        </pc:spChg>
        <pc:spChg chg="mod">
          <ac:chgData name="Kolakowski, Artur" userId="9c34c8cc-b1df-44f6-bea5-dcf7a54ee35f" providerId="ADAL" clId="{19970B13-E101-4117-9908-6E061F982644}" dt="2022-07-14T08:45:05.306" v="2469" actId="790"/>
          <ac:spMkLst>
            <pc:docMk/>
            <pc:sldMk cId="3250581116" sldId="483"/>
            <ac:spMk id="9667" creationId="{5BFDFB8D-5F43-49BE-B5F7-50C8C370A889}"/>
          </ac:spMkLst>
        </pc:spChg>
        <pc:spChg chg="mod">
          <ac:chgData name="Kolakowski, Artur" userId="9c34c8cc-b1df-44f6-bea5-dcf7a54ee35f" providerId="ADAL" clId="{19970B13-E101-4117-9908-6E061F982644}" dt="2022-07-14T08:45:05.306" v="2470" actId="790"/>
          <ac:spMkLst>
            <pc:docMk/>
            <pc:sldMk cId="3250581116" sldId="483"/>
            <ac:spMk id="9668" creationId="{1F653CE6-9A01-4609-91D3-63054443D09D}"/>
          </ac:spMkLst>
        </pc:spChg>
        <pc:spChg chg="mod">
          <ac:chgData name="Kolakowski, Artur" userId="9c34c8cc-b1df-44f6-bea5-dcf7a54ee35f" providerId="ADAL" clId="{19970B13-E101-4117-9908-6E061F982644}" dt="2022-07-14T08:45:05.306" v="2471" actId="790"/>
          <ac:spMkLst>
            <pc:docMk/>
            <pc:sldMk cId="3250581116" sldId="483"/>
            <ac:spMk id="9669" creationId="{5244443B-20E8-4ED0-A4AA-B4FBE32768D7}"/>
          </ac:spMkLst>
        </pc:spChg>
        <pc:spChg chg="mod">
          <ac:chgData name="Kolakowski, Artur" userId="9c34c8cc-b1df-44f6-bea5-dcf7a54ee35f" providerId="ADAL" clId="{19970B13-E101-4117-9908-6E061F982644}" dt="2022-07-14T08:45:05.306" v="2472" actId="790"/>
          <ac:spMkLst>
            <pc:docMk/>
            <pc:sldMk cId="3250581116" sldId="483"/>
            <ac:spMk id="9670" creationId="{8AD57515-0B88-4AEF-BD83-7FE52B53DDF5}"/>
          </ac:spMkLst>
        </pc:spChg>
        <pc:spChg chg="mod">
          <ac:chgData name="Kolakowski, Artur" userId="9c34c8cc-b1df-44f6-bea5-dcf7a54ee35f" providerId="ADAL" clId="{19970B13-E101-4117-9908-6E061F982644}" dt="2022-07-14T08:45:05.314" v="2473" actId="790"/>
          <ac:spMkLst>
            <pc:docMk/>
            <pc:sldMk cId="3250581116" sldId="483"/>
            <ac:spMk id="9671" creationId="{0B5789C9-3037-44E6-8875-108687CB2D90}"/>
          </ac:spMkLst>
        </pc:spChg>
        <pc:spChg chg="mod">
          <ac:chgData name="Kolakowski, Artur" userId="9c34c8cc-b1df-44f6-bea5-dcf7a54ee35f" providerId="ADAL" clId="{19970B13-E101-4117-9908-6E061F982644}" dt="2022-07-14T08:45:05.316" v="2474" actId="790"/>
          <ac:spMkLst>
            <pc:docMk/>
            <pc:sldMk cId="3250581116" sldId="483"/>
            <ac:spMk id="9672" creationId="{7383DFEB-413F-4A00-BD2C-698D11D0D768}"/>
          </ac:spMkLst>
        </pc:spChg>
        <pc:spChg chg="mod">
          <ac:chgData name="Kolakowski, Artur" userId="9c34c8cc-b1df-44f6-bea5-dcf7a54ee35f" providerId="ADAL" clId="{19970B13-E101-4117-9908-6E061F982644}" dt="2022-07-14T08:45:05.316" v="2475" actId="790"/>
          <ac:spMkLst>
            <pc:docMk/>
            <pc:sldMk cId="3250581116" sldId="483"/>
            <ac:spMk id="9673" creationId="{5C95542C-0C9A-451B-9CC3-FAB864382467}"/>
          </ac:spMkLst>
        </pc:spChg>
        <pc:spChg chg="mod">
          <ac:chgData name="Kolakowski, Artur" userId="9c34c8cc-b1df-44f6-bea5-dcf7a54ee35f" providerId="ADAL" clId="{19970B13-E101-4117-9908-6E061F982644}" dt="2022-07-14T08:45:05.316" v="2476" actId="790"/>
          <ac:spMkLst>
            <pc:docMk/>
            <pc:sldMk cId="3250581116" sldId="483"/>
            <ac:spMk id="9674" creationId="{A492C8C7-9A69-4E61-B5E9-C4137644F8C5}"/>
          </ac:spMkLst>
        </pc:spChg>
        <pc:spChg chg="mod">
          <ac:chgData name="Kolakowski, Artur" userId="9c34c8cc-b1df-44f6-bea5-dcf7a54ee35f" providerId="ADAL" clId="{19970B13-E101-4117-9908-6E061F982644}" dt="2022-07-14T08:45:05.316" v="2477" actId="790"/>
          <ac:spMkLst>
            <pc:docMk/>
            <pc:sldMk cId="3250581116" sldId="483"/>
            <ac:spMk id="9675" creationId="{3753D847-EA3F-462B-92B8-F60CC4B5A4A9}"/>
          </ac:spMkLst>
        </pc:spChg>
        <pc:spChg chg="mod">
          <ac:chgData name="Kolakowski, Artur" userId="9c34c8cc-b1df-44f6-bea5-dcf7a54ee35f" providerId="ADAL" clId="{19970B13-E101-4117-9908-6E061F982644}" dt="2022-07-14T08:45:05.316" v="2478" actId="790"/>
          <ac:spMkLst>
            <pc:docMk/>
            <pc:sldMk cId="3250581116" sldId="483"/>
            <ac:spMk id="9676" creationId="{448CA512-0D87-4620-886A-3AFE918A6258}"/>
          </ac:spMkLst>
        </pc:spChg>
        <pc:spChg chg="mod">
          <ac:chgData name="Kolakowski, Artur" userId="9c34c8cc-b1df-44f6-bea5-dcf7a54ee35f" providerId="ADAL" clId="{19970B13-E101-4117-9908-6E061F982644}" dt="2022-07-14T08:45:05.316" v="2479" actId="790"/>
          <ac:spMkLst>
            <pc:docMk/>
            <pc:sldMk cId="3250581116" sldId="483"/>
            <ac:spMk id="9677" creationId="{6807EB41-8CEE-4AF9-B87C-EA781227B657}"/>
          </ac:spMkLst>
        </pc:spChg>
        <pc:spChg chg="mod">
          <ac:chgData name="Kolakowski, Artur" userId="9c34c8cc-b1df-44f6-bea5-dcf7a54ee35f" providerId="ADAL" clId="{19970B13-E101-4117-9908-6E061F982644}" dt="2022-07-14T08:45:05.316" v="2480" actId="790"/>
          <ac:spMkLst>
            <pc:docMk/>
            <pc:sldMk cId="3250581116" sldId="483"/>
            <ac:spMk id="9678" creationId="{6C4C4E98-23F5-4DA3-8E26-B4CD047ACB4A}"/>
          </ac:spMkLst>
        </pc:spChg>
        <pc:spChg chg="mod">
          <ac:chgData name="Kolakowski, Artur" userId="9c34c8cc-b1df-44f6-bea5-dcf7a54ee35f" providerId="ADAL" clId="{19970B13-E101-4117-9908-6E061F982644}" dt="2022-07-14T08:45:05.316" v="2481" actId="790"/>
          <ac:spMkLst>
            <pc:docMk/>
            <pc:sldMk cId="3250581116" sldId="483"/>
            <ac:spMk id="9679" creationId="{4078E71B-C07B-47BF-81E6-55B396C115B4}"/>
          </ac:spMkLst>
        </pc:spChg>
        <pc:spChg chg="mod">
          <ac:chgData name="Kolakowski, Artur" userId="9c34c8cc-b1df-44f6-bea5-dcf7a54ee35f" providerId="ADAL" clId="{19970B13-E101-4117-9908-6E061F982644}" dt="2022-07-14T08:45:05.324" v="2482" actId="790"/>
          <ac:spMkLst>
            <pc:docMk/>
            <pc:sldMk cId="3250581116" sldId="483"/>
            <ac:spMk id="9680" creationId="{3D140B91-D0EF-42DF-84D6-BBDAE59F06C6}"/>
          </ac:spMkLst>
        </pc:spChg>
        <pc:spChg chg="mod">
          <ac:chgData name="Kolakowski, Artur" userId="9c34c8cc-b1df-44f6-bea5-dcf7a54ee35f" providerId="ADAL" clId="{19970B13-E101-4117-9908-6E061F982644}" dt="2022-07-14T08:45:05.324" v="2483" actId="790"/>
          <ac:spMkLst>
            <pc:docMk/>
            <pc:sldMk cId="3250581116" sldId="483"/>
            <ac:spMk id="9681" creationId="{553BA457-167E-4408-B7C0-42CF43B196AC}"/>
          </ac:spMkLst>
        </pc:spChg>
        <pc:spChg chg="mod">
          <ac:chgData name="Kolakowski, Artur" userId="9c34c8cc-b1df-44f6-bea5-dcf7a54ee35f" providerId="ADAL" clId="{19970B13-E101-4117-9908-6E061F982644}" dt="2022-07-14T08:45:05.326" v="2484" actId="790"/>
          <ac:spMkLst>
            <pc:docMk/>
            <pc:sldMk cId="3250581116" sldId="483"/>
            <ac:spMk id="9682" creationId="{A2162C70-200B-44E4-9CF1-351819154B59}"/>
          </ac:spMkLst>
        </pc:spChg>
        <pc:spChg chg="mod">
          <ac:chgData name="Kolakowski, Artur" userId="9c34c8cc-b1df-44f6-bea5-dcf7a54ee35f" providerId="ADAL" clId="{19970B13-E101-4117-9908-6E061F982644}" dt="2022-07-14T08:45:05.326" v="2485" actId="790"/>
          <ac:spMkLst>
            <pc:docMk/>
            <pc:sldMk cId="3250581116" sldId="483"/>
            <ac:spMk id="9683" creationId="{C653647E-F5A0-4713-AC0F-B256397555CC}"/>
          </ac:spMkLst>
        </pc:spChg>
        <pc:spChg chg="mod">
          <ac:chgData name="Kolakowski, Artur" userId="9c34c8cc-b1df-44f6-bea5-dcf7a54ee35f" providerId="ADAL" clId="{19970B13-E101-4117-9908-6E061F982644}" dt="2022-07-14T08:45:05.326" v="2486" actId="790"/>
          <ac:spMkLst>
            <pc:docMk/>
            <pc:sldMk cId="3250581116" sldId="483"/>
            <ac:spMk id="9684" creationId="{6BCCDDC4-BA1A-4673-BE94-08CFE91B558A}"/>
          </ac:spMkLst>
        </pc:spChg>
        <pc:spChg chg="mod">
          <ac:chgData name="Kolakowski, Artur" userId="9c34c8cc-b1df-44f6-bea5-dcf7a54ee35f" providerId="ADAL" clId="{19970B13-E101-4117-9908-6E061F982644}" dt="2022-07-14T08:45:05.326" v="2487" actId="790"/>
          <ac:spMkLst>
            <pc:docMk/>
            <pc:sldMk cId="3250581116" sldId="483"/>
            <ac:spMk id="9685" creationId="{36595DFA-1632-4609-B747-FAE8710A5A82}"/>
          </ac:spMkLst>
        </pc:spChg>
        <pc:spChg chg="mod">
          <ac:chgData name="Kolakowski, Artur" userId="9c34c8cc-b1df-44f6-bea5-dcf7a54ee35f" providerId="ADAL" clId="{19970B13-E101-4117-9908-6E061F982644}" dt="2022-07-14T08:45:05.326" v="2488" actId="790"/>
          <ac:spMkLst>
            <pc:docMk/>
            <pc:sldMk cId="3250581116" sldId="483"/>
            <ac:spMk id="9686" creationId="{50C3C9AE-05C7-40DE-86B9-B850B7368EAA}"/>
          </ac:spMkLst>
        </pc:spChg>
        <pc:spChg chg="mod">
          <ac:chgData name="Kolakowski, Artur" userId="9c34c8cc-b1df-44f6-bea5-dcf7a54ee35f" providerId="ADAL" clId="{19970B13-E101-4117-9908-6E061F982644}" dt="2022-07-14T08:45:05.326" v="2489" actId="790"/>
          <ac:spMkLst>
            <pc:docMk/>
            <pc:sldMk cId="3250581116" sldId="483"/>
            <ac:spMk id="9687" creationId="{37C781E0-6DAE-4082-998F-B7D3C1384A9E}"/>
          </ac:spMkLst>
        </pc:spChg>
        <pc:spChg chg="mod">
          <ac:chgData name="Kolakowski, Artur" userId="9c34c8cc-b1df-44f6-bea5-dcf7a54ee35f" providerId="ADAL" clId="{19970B13-E101-4117-9908-6E061F982644}" dt="2022-07-14T08:45:05.326" v="2490" actId="790"/>
          <ac:spMkLst>
            <pc:docMk/>
            <pc:sldMk cId="3250581116" sldId="483"/>
            <ac:spMk id="9688" creationId="{A5413C0D-CC33-47E5-A43A-D9B06FD81CF0}"/>
          </ac:spMkLst>
        </pc:spChg>
        <pc:spChg chg="mod">
          <ac:chgData name="Kolakowski, Artur" userId="9c34c8cc-b1df-44f6-bea5-dcf7a54ee35f" providerId="ADAL" clId="{19970B13-E101-4117-9908-6E061F982644}" dt="2022-07-14T08:45:05.326" v="2491" actId="790"/>
          <ac:spMkLst>
            <pc:docMk/>
            <pc:sldMk cId="3250581116" sldId="483"/>
            <ac:spMk id="9689" creationId="{65235FD0-A8F5-4AB2-8FC3-FB1DFD3EC3C3}"/>
          </ac:spMkLst>
        </pc:spChg>
        <pc:spChg chg="mod">
          <ac:chgData name="Kolakowski, Artur" userId="9c34c8cc-b1df-44f6-bea5-dcf7a54ee35f" providerId="ADAL" clId="{19970B13-E101-4117-9908-6E061F982644}" dt="2022-07-14T08:45:05.334" v="2492" actId="790"/>
          <ac:spMkLst>
            <pc:docMk/>
            <pc:sldMk cId="3250581116" sldId="483"/>
            <ac:spMk id="9690" creationId="{D779510E-568C-4973-A6F0-C6F048D59203}"/>
          </ac:spMkLst>
        </pc:spChg>
        <pc:spChg chg="mod">
          <ac:chgData name="Kolakowski, Artur" userId="9c34c8cc-b1df-44f6-bea5-dcf7a54ee35f" providerId="ADAL" clId="{19970B13-E101-4117-9908-6E061F982644}" dt="2022-07-14T08:45:05.334" v="2493" actId="790"/>
          <ac:spMkLst>
            <pc:docMk/>
            <pc:sldMk cId="3250581116" sldId="483"/>
            <ac:spMk id="9691" creationId="{C553BD11-896A-41DA-8FF6-83C3C170EFE7}"/>
          </ac:spMkLst>
        </pc:spChg>
        <pc:spChg chg="mod">
          <ac:chgData name="Kolakowski, Artur" userId="9c34c8cc-b1df-44f6-bea5-dcf7a54ee35f" providerId="ADAL" clId="{19970B13-E101-4117-9908-6E061F982644}" dt="2022-07-14T08:45:05.336" v="2494" actId="790"/>
          <ac:spMkLst>
            <pc:docMk/>
            <pc:sldMk cId="3250581116" sldId="483"/>
            <ac:spMk id="9692" creationId="{41AC10DC-5A6B-4752-A8AF-27ACE74BEC8C}"/>
          </ac:spMkLst>
        </pc:spChg>
        <pc:spChg chg="mod">
          <ac:chgData name="Kolakowski, Artur" userId="9c34c8cc-b1df-44f6-bea5-dcf7a54ee35f" providerId="ADAL" clId="{19970B13-E101-4117-9908-6E061F982644}" dt="2022-07-14T08:45:05.336" v="2495" actId="790"/>
          <ac:spMkLst>
            <pc:docMk/>
            <pc:sldMk cId="3250581116" sldId="483"/>
            <ac:spMk id="9693" creationId="{661626CE-3815-4D0D-80EA-0E5AB5604F40}"/>
          </ac:spMkLst>
        </pc:spChg>
        <pc:spChg chg="mod">
          <ac:chgData name="Kolakowski, Artur" userId="9c34c8cc-b1df-44f6-bea5-dcf7a54ee35f" providerId="ADAL" clId="{19970B13-E101-4117-9908-6E061F982644}" dt="2022-07-14T08:45:05.336" v="2496" actId="790"/>
          <ac:spMkLst>
            <pc:docMk/>
            <pc:sldMk cId="3250581116" sldId="483"/>
            <ac:spMk id="9694" creationId="{439A38D0-D950-453E-8A4F-BD9C6F5E0B0A}"/>
          </ac:spMkLst>
        </pc:spChg>
        <pc:spChg chg="mod">
          <ac:chgData name="Kolakowski, Artur" userId="9c34c8cc-b1df-44f6-bea5-dcf7a54ee35f" providerId="ADAL" clId="{19970B13-E101-4117-9908-6E061F982644}" dt="2022-07-14T08:45:05.336" v="2497" actId="790"/>
          <ac:spMkLst>
            <pc:docMk/>
            <pc:sldMk cId="3250581116" sldId="483"/>
            <ac:spMk id="9695" creationId="{62E66F6D-CEA4-4798-9C57-4502533865DC}"/>
          </ac:spMkLst>
        </pc:spChg>
        <pc:spChg chg="mod">
          <ac:chgData name="Kolakowski, Artur" userId="9c34c8cc-b1df-44f6-bea5-dcf7a54ee35f" providerId="ADAL" clId="{19970B13-E101-4117-9908-6E061F982644}" dt="2022-07-14T08:45:05.336" v="2498" actId="790"/>
          <ac:spMkLst>
            <pc:docMk/>
            <pc:sldMk cId="3250581116" sldId="483"/>
            <ac:spMk id="9696" creationId="{D4E490B5-95D1-4CB3-8B86-A32629B36385}"/>
          </ac:spMkLst>
        </pc:spChg>
        <pc:spChg chg="mod">
          <ac:chgData name="Kolakowski, Artur" userId="9c34c8cc-b1df-44f6-bea5-dcf7a54ee35f" providerId="ADAL" clId="{19970B13-E101-4117-9908-6E061F982644}" dt="2022-07-14T08:45:05.336" v="2499" actId="790"/>
          <ac:spMkLst>
            <pc:docMk/>
            <pc:sldMk cId="3250581116" sldId="483"/>
            <ac:spMk id="9697" creationId="{9DABCB09-4CEC-4445-8ED4-73AEC0C1AF12}"/>
          </ac:spMkLst>
        </pc:spChg>
        <pc:spChg chg="mod">
          <ac:chgData name="Kolakowski, Artur" userId="9c34c8cc-b1df-44f6-bea5-dcf7a54ee35f" providerId="ADAL" clId="{19970B13-E101-4117-9908-6E061F982644}" dt="2022-07-14T08:45:05.336" v="2500" actId="790"/>
          <ac:spMkLst>
            <pc:docMk/>
            <pc:sldMk cId="3250581116" sldId="483"/>
            <ac:spMk id="9698" creationId="{C25471D5-7F44-4D86-A037-EDF26620658A}"/>
          </ac:spMkLst>
        </pc:spChg>
        <pc:spChg chg="mod">
          <ac:chgData name="Kolakowski, Artur" userId="9c34c8cc-b1df-44f6-bea5-dcf7a54ee35f" providerId="ADAL" clId="{19970B13-E101-4117-9908-6E061F982644}" dt="2022-07-14T08:45:05.344" v="2501" actId="790"/>
          <ac:spMkLst>
            <pc:docMk/>
            <pc:sldMk cId="3250581116" sldId="483"/>
            <ac:spMk id="9699" creationId="{50394C1E-0D44-4103-8C57-934677EF94DF}"/>
          </ac:spMkLst>
        </pc:spChg>
        <pc:spChg chg="mod">
          <ac:chgData name="Kolakowski, Artur" userId="9c34c8cc-b1df-44f6-bea5-dcf7a54ee35f" providerId="ADAL" clId="{19970B13-E101-4117-9908-6E061F982644}" dt="2022-07-14T08:45:05.344" v="2502" actId="790"/>
          <ac:spMkLst>
            <pc:docMk/>
            <pc:sldMk cId="3250581116" sldId="483"/>
            <ac:spMk id="9700" creationId="{433DD727-6482-4311-AB1D-739A745C9E0A}"/>
          </ac:spMkLst>
        </pc:spChg>
        <pc:spChg chg="mod">
          <ac:chgData name="Kolakowski, Artur" userId="9c34c8cc-b1df-44f6-bea5-dcf7a54ee35f" providerId="ADAL" clId="{19970B13-E101-4117-9908-6E061F982644}" dt="2022-07-14T08:45:05.346" v="2503" actId="790"/>
          <ac:spMkLst>
            <pc:docMk/>
            <pc:sldMk cId="3250581116" sldId="483"/>
            <ac:spMk id="9701" creationId="{DD818610-E8B5-4B0D-B848-640B97E79E08}"/>
          </ac:spMkLst>
        </pc:spChg>
        <pc:spChg chg="mod">
          <ac:chgData name="Kolakowski, Artur" userId="9c34c8cc-b1df-44f6-bea5-dcf7a54ee35f" providerId="ADAL" clId="{19970B13-E101-4117-9908-6E061F982644}" dt="2022-07-14T08:45:05.346" v="2504" actId="790"/>
          <ac:spMkLst>
            <pc:docMk/>
            <pc:sldMk cId="3250581116" sldId="483"/>
            <ac:spMk id="9702" creationId="{86E775A5-9F5C-4666-9B72-F2B686CB555F}"/>
          </ac:spMkLst>
        </pc:spChg>
        <pc:spChg chg="mod">
          <ac:chgData name="Kolakowski, Artur" userId="9c34c8cc-b1df-44f6-bea5-dcf7a54ee35f" providerId="ADAL" clId="{19970B13-E101-4117-9908-6E061F982644}" dt="2022-07-14T08:45:05.346" v="2505" actId="790"/>
          <ac:spMkLst>
            <pc:docMk/>
            <pc:sldMk cId="3250581116" sldId="483"/>
            <ac:spMk id="9703" creationId="{7DF67D8C-63A9-47E8-9C5C-9B81FE06A606}"/>
          </ac:spMkLst>
        </pc:spChg>
        <pc:spChg chg="mod">
          <ac:chgData name="Kolakowski, Artur" userId="9c34c8cc-b1df-44f6-bea5-dcf7a54ee35f" providerId="ADAL" clId="{19970B13-E101-4117-9908-6E061F982644}" dt="2022-07-14T08:45:05.346" v="2506" actId="790"/>
          <ac:spMkLst>
            <pc:docMk/>
            <pc:sldMk cId="3250581116" sldId="483"/>
            <ac:spMk id="9704" creationId="{8ED8C15B-B078-4FE9-9EC2-D8231AE766FA}"/>
          </ac:spMkLst>
        </pc:spChg>
        <pc:spChg chg="mod">
          <ac:chgData name="Kolakowski, Artur" userId="9c34c8cc-b1df-44f6-bea5-dcf7a54ee35f" providerId="ADAL" clId="{19970B13-E101-4117-9908-6E061F982644}" dt="2022-07-14T08:45:05.346" v="2507" actId="790"/>
          <ac:spMkLst>
            <pc:docMk/>
            <pc:sldMk cId="3250581116" sldId="483"/>
            <ac:spMk id="9705" creationId="{59275EDC-6AFF-4D4B-88DD-E8A099A6ED07}"/>
          </ac:spMkLst>
        </pc:spChg>
        <pc:spChg chg="mod">
          <ac:chgData name="Kolakowski, Artur" userId="9c34c8cc-b1df-44f6-bea5-dcf7a54ee35f" providerId="ADAL" clId="{19970B13-E101-4117-9908-6E061F982644}" dt="2022-07-14T08:45:05.346" v="2508" actId="790"/>
          <ac:spMkLst>
            <pc:docMk/>
            <pc:sldMk cId="3250581116" sldId="483"/>
            <ac:spMk id="9706" creationId="{851646E9-D356-445C-9475-AC9C6D4E1239}"/>
          </ac:spMkLst>
        </pc:spChg>
        <pc:spChg chg="mod">
          <ac:chgData name="Kolakowski, Artur" userId="9c34c8cc-b1df-44f6-bea5-dcf7a54ee35f" providerId="ADAL" clId="{19970B13-E101-4117-9908-6E061F982644}" dt="2022-07-14T08:45:05.346" v="2509" actId="790"/>
          <ac:spMkLst>
            <pc:docMk/>
            <pc:sldMk cId="3250581116" sldId="483"/>
            <ac:spMk id="9707" creationId="{6AFE8B1F-84A0-4342-BE1E-3DAB81E1FDC1}"/>
          </ac:spMkLst>
        </pc:spChg>
        <pc:spChg chg="mod">
          <ac:chgData name="Kolakowski, Artur" userId="9c34c8cc-b1df-44f6-bea5-dcf7a54ee35f" providerId="ADAL" clId="{19970B13-E101-4117-9908-6E061F982644}" dt="2022-07-14T08:45:05.346" v="2510" actId="790"/>
          <ac:spMkLst>
            <pc:docMk/>
            <pc:sldMk cId="3250581116" sldId="483"/>
            <ac:spMk id="9708" creationId="{8E809E09-515B-4252-AFD5-E3D22D00A5FB}"/>
          </ac:spMkLst>
        </pc:spChg>
        <pc:spChg chg="mod">
          <ac:chgData name="Kolakowski, Artur" userId="9c34c8cc-b1df-44f6-bea5-dcf7a54ee35f" providerId="ADAL" clId="{19970B13-E101-4117-9908-6E061F982644}" dt="2022-07-14T08:45:05.355" v="2511" actId="790"/>
          <ac:spMkLst>
            <pc:docMk/>
            <pc:sldMk cId="3250581116" sldId="483"/>
            <ac:spMk id="9709" creationId="{D9C4208E-4BAC-484B-ACC8-524048401DB3}"/>
          </ac:spMkLst>
        </pc:spChg>
        <pc:spChg chg="mod">
          <ac:chgData name="Kolakowski, Artur" userId="9c34c8cc-b1df-44f6-bea5-dcf7a54ee35f" providerId="ADAL" clId="{19970B13-E101-4117-9908-6E061F982644}" dt="2022-07-14T08:45:05.356" v="2512" actId="790"/>
          <ac:spMkLst>
            <pc:docMk/>
            <pc:sldMk cId="3250581116" sldId="483"/>
            <ac:spMk id="9710" creationId="{1105C907-65FC-4167-8342-B00E8E742E96}"/>
          </ac:spMkLst>
        </pc:spChg>
        <pc:spChg chg="mod">
          <ac:chgData name="Kolakowski, Artur" userId="9c34c8cc-b1df-44f6-bea5-dcf7a54ee35f" providerId="ADAL" clId="{19970B13-E101-4117-9908-6E061F982644}" dt="2022-07-14T08:45:05.356" v="2513" actId="790"/>
          <ac:spMkLst>
            <pc:docMk/>
            <pc:sldMk cId="3250581116" sldId="483"/>
            <ac:spMk id="9711" creationId="{9A3D501C-9EC8-4987-A2A7-9E5764A1486C}"/>
          </ac:spMkLst>
        </pc:spChg>
        <pc:spChg chg="mod">
          <ac:chgData name="Kolakowski, Artur" userId="9c34c8cc-b1df-44f6-bea5-dcf7a54ee35f" providerId="ADAL" clId="{19970B13-E101-4117-9908-6E061F982644}" dt="2022-07-14T08:45:05.356" v="2514" actId="790"/>
          <ac:spMkLst>
            <pc:docMk/>
            <pc:sldMk cId="3250581116" sldId="483"/>
            <ac:spMk id="9712" creationId="{87AB6E83-EB99-4773-9410-BE966F58B5CE}"/>
          </ac:spMkLst>
        </pc:spChg>
        <pc:spChg chg="mod">
          <ac:chgData name="Kolakowski, Artur" userId="9c34c8cc-b1df-44f6-bea5-dcf7a54ee35f" providerId="ADAL" clId="{19970B13-E101-4117-9908-6E061F982644}" dt="2022-07-14T08:45:05.356" v="2515" actId="790"/>
          <ac:spMkLst>
            <pc:docMk/>
            <pc:sldMk cId="3250581116" sldId="483"/>
            <ac:spMk id="9713" creationId="{1913B81C-1188-4D0E-BF2A-4CF103351184}"/>
          </ac:spMkLst>
        </pc:spChg>
        <pc:spChg chg="mod">
          <ac:chgData name="Kolakowski, Artur" userId="9c34c8cc-b1df-44f6-bea5-dcf7a54ee35f" providerId="ADAL" clId="{19970B13-E101-4117-9908-6E061F982644}" dt="2022-07-14T08:45:05.356" v="2516" actId="790"/>
          <ac:spMkLst>
            <pc:docMk/>
            <pc:sldMk cId="3250581116" sldId="483"/>
            <ac:spMk id="9714" creationId="{8A7C20AF-5781-45E1-A76E-A660BCCDE06B}"/>
          </ac:spMkLst>
        </pc:spChg>
        <pc:spChg chg="mod">
          <ac:chgData name="Kolakowski, Artur" userId="9c34c8cc-b1df-44f6-bea5-dcf7a54ee35f" providerId="ADAL" clId="{19970B13-E101-4117-9908-6E061F982644}" dt="2022-07-14T08:45:05.356" v="2517" actId="790"/>
          <ac:spMkLst>
            <pc:docMk/>
            <pc:sldMk cId="3250581116" sldId="483"/>
            <ac:spMk id="9715" creationId="{55C9776C-426C-471B-B8CC-1949E8AD1FC8}"/>
          </ac:spMkLst>
        </pc:spChg>
        <pc:spChg chg="mod">
          <ac:chgData name="Kolakowski, Artur" userId="9c34c8cc-b1df-44f6-bea5-dcf7a54ee35f" providerId="ADAL" clId="{19970B13-E101-4117-9908-6E061F982644}" dt="2022-07-14T08:45:05.356" v="2518" actId="790"/>
          <ac:spMkLst>
            <pc:docMk/>
            <pc:sldMk cId="3250581116" sldId="483"/>
            <ac:spMk id="9716" creationId="{200A6C00-2AA1-434E-B319-E5B931CA54F9}"/>
          </ac:spMkLst>
        </pc:spChg>
        <pc:spChg chg="mod">
          <ac:chgData name="Kolakowski, Artur" userId="9c34c8cc-b1df-44f6-bea5-dcf7a54ee35f" providerId="ADAL" clId="{19970B13-E101-4117-9908-6E061F982644}" dt="2022-07-14T08:45:05.356" v="2519" actId="790"/>
          <ac:spMkLst>
            <pc:docMk/>
            <pc:sldMk cId="3250581116" sldId="483"/>
            <ac:spMk id="9717" creationId="{EDE5540B-E5E8-4276-BB06-3457F5C64A2E}"/>
          </ac:spMkLst>
        </pc:spChg>
        <pc:spChg chg="mod">
          <ac:chgData name="Kolakowski, Artur" userId="9c34c8cc-b1df-44f6-bea5-dcf7a54ee35f" providerId="ADAL" clId="{19970B13-E101-4117-9908-6E061F982644}" dt="2022-07-14T08:45:05.364" v="2520" actId="790"/>
          <ac:spMkLst>
            <pc:docMk/>
            <pc:sldMk cId="3250581116" sldId="483"/>
            <ac:spMk id="9718" creationId="{3750929B-9036-4259-811F-30CE545BB669}"/>
          </ac:spMkLst>
        </pc:spChg>
        <pc:spChg chg="mod">
          <ac:chgData name="Kolakowski, Artur" userId="9c34c8cc-b1df-44f6-bea5-dcf7a54ee35f" providerId="ADAL" clId="{19970B13-E101-4117-9908-6E061F982644}" dt="2022-07-14T08:45:05.364" v="2521" actId="790"/>
          <ac:spMkLst>
            <pc:docMk/>
            <pc:sldMk cId="3250581116" sldId="483"/>
            <ac:spMk id="9719" creationId="{17C16C6C-71B1-460A-9F63-04D2318026AE}"/>
          </ac:spMkLst>
        </pc:spChg>
        <pc:spChg chg="mod">
          <ac:chgData name="Kolakowski, Artur" userId="9c34c8cc-b1df-44f6-bea5-dcf7a54ee35f" providerId="ADAL" clId="{19970B13-E101-4117-9908-6E061F982644}" dt="2022-07-14T08:45:05.367" v="2522" actId="790"/>
          <ac:spMkLst>
            <pc:docMk/>
            <pc:sldMk cId="3250581116" sldId="483"/>
            <ac:spMk id="9720" creationId="{F2D73432-840C-4FC0-A307-6E0D1BFB9CE5}"/>
          </ac:spMkLst>
        </pc:spChg>
        <pc:spChg chg="mod">
          <ac:chgData name="Kolakowski, Artur" userId="9c34c8cc-b1df-44f6-bea5-dcf7a54ee35f" providerId="ADAL" clId="{19970B13-E101-4117-9908-6E061F982644}" dt="2022-07-14T08:45:05.367" v="2523" actId="790"/>
          <ac:spMkLst>
            <pc:docMk/>
            <pc:sldMk cId="3250581116" sldId="483"/>
            <ac:spMk id="9721" creationId="{9BCC9622-AB49-4D37-8D4C-3235093FCEA9}"/>
          </ac:spMkLst>
        </pc:spChg>
        <pc:spChg chg="mod">
          <ac:chgData name="Kolakowski, Artur" userId="9c34c8cc-b1df-44f6-bea5-dcf7a54ee35f" providerId="ADAL" clId="{19970B13-E101-4117-9908-6E061F982644}" dt="2022-07-14T08:45:05.367" v="2524" actId="790"/>
          <ac:spMkLst>
            <pc:docMk/>
            <pc:sldMk cId="3250581116" sldId="483"/>
            <ac:spMk id="9722" creationId="{CD11DFD8-DEFD-4B80-8A71-FFF92B923F54}"/>
          </ac:spMkLst>
        </pc:spChg>
        <pc:spChg chg="mod">
          <ac:chgData name="Kolakowski, Artur" userId="9c34c8cc-b1df-44f6-bea5-dcf7a54ee35f" providerId="ADAL" clId="{19970B13-E101-4117-9908-6E061F982644}" dt="2022-07-14T08:45:05.367" v="2525" actId="790"/>
          <ac:spMkLst>
            <pc:docMk/>
            <pc:sldMk cId="3250581116" sldId="483"/>
            <ac:spMk id="9723" creationId="{5454FE46-0DC2-4574-8149-3DE88587E57B}"/>
          </ac:spMkLst>
        </pc:spChg>
        <pc:spChg chg="mod">
          <ac:chgData name="Kolakowski, Artur" userId="9c34c8cc-b1df-44f6-bea5-dcf7a54ee35f" providerId="ADAL" clId="{19970B13-E101-4117-9908-6E061F982644}" dt="2022-07-14T08:45:05.367" v="2526" actId="790"/>
          <ac:spMkLst>
            <pc:docMk/>
            <pc:sldMk cId="3250581116" sldId="483"/>
            <ac:spMk id="9724" creationId="{BC028A98-7D17-42DD-81AA-F6EDAE1E1BD8}"/>
          </ac:spMkLst>
        </pc:spChg>
        <pc:spChg chg="mod">
          <ac:chgData name="Kolakowski, Artur" userId="9c34c8cc-b1df-44f6-bea5-dcf7a54ee35f" providerId="ADAL" clId="{19970B13-E101-4117-9908-6E061F982644}" dt="2022-07-14T08:45:05.367" v="2527" actId="790"/>
          <ac:spMkLst>
            <pc:docMk/>
            <pc:sldMk cId="3250581116" sldId="483"/>
            <ac:spMk id="9725" creationId="{5949BC3D-38EA-4054-890F-38EEF9832C0D}"/>
          </ac:spMkLst>
        </pc:spChg>
        <pc:spChg chg="mod">
          <ac:chgData name="Kolakowski, Artur" userId="9c34c8cc-b1df-44f6-bea5-dcf7a54ee35f" providerId="ADAL" clId="{19970B13-E101-4117-9908-6E061F982644}" dt="2022-07-14T08:45:05.367" v="2528" actId="790"/>
          <ac:spMkLst>
            <pc:docMk/>
            <pc:sldMk cId="3250581116" sldId="483"/>
            <ac:spMk id="9726" creationId="{67D1B8FB-832E-4380-9BB3-B59BAA2D8C16}"/>
          </ac:spMkLst>
        </pc:spChg>
        <pc:spChg chg="mod">
          <ac:chgData name="Kolakowski, Artur" userId="9c34c8cc-b1df-44f6-bea5-dcf7a54ee35f" providerId="ADAL" clId="{19970B13-E101-4117-9908-6E061F982644}" dt="2022-07-14T08:45:05.367" v="2529" actId="790"/>
          <ac:spMkLst>
            <pc:docMk/>
            <pc:sldMk cId="3250581116" sldId="483"/>
            <ac:spMk id="9727" creationId="{4C3A69B7-81C0-46A1-96F4-2DE5A53E059B}"/>
          </ac:spMkLst>
        </pc:spChg>
        <pc:spChg chg="mod">
          <ac:chgData name="Kolakowski, Artur" userId="9c34c8cc-b1df-44f6-bea5-dcf7a54ee35f" providerId="ADAL" clId="{19970B13-E101-4117-9908-6E061F982644}" dt="2022-07-14T08:45:05.375" v="2530" actId="790"/>
          <ac:spMkLst>
            <pc:docMk/>
            <pc:sldMk cId="3250581116" sldId="483"/>
            <ac:spMk id="9728" creationId="{36A4136B-AD74-4440-97EB-9CC1F0BE81AD}"/>
          </ac:spMkLst>
        </pc:spChg>
        <pc:spChg chg="mod">
          <ac:chgData name="Kolakowski, Artur" userId="9c34c8cc-b1df-44f6-bea5-dcf7a54ee35f" providerId="ADAL" clId="{19970B13-E101-4117-9908-6E061F982644}" dt="2022-07-14T08:45:05.375" v="2531" actId="790"/>
          <ac:spMkLst>
            <pc:docMk/>
            <pc:sldMk cId="3250581116" sldId="483"/>
            <ac:spMk id="9729" creationId="{6134A87B-7199-443F-8CEF-07809C76439B}"/>
          </ac:spMkLst>
        </pc:spChg>
        <pc:spChg chg="mod">
          <ac:chgData name="Kolakowski, Artur" userId="9c34c8cc-b1df-44f6-bea5-dcf7a54ee35f" providerId="ADAL" clId="{19970B13-E101-4117-9908-6E061F982644}" dt="2022-07-14T08:45:05.377" v="2532" actId="790"/>
          <ac:spMkLst>
            <pc:docMk/>
            <pc:sldMk cId="3250581116" sldId="483"/>
            <ac:spMk id="9730" creationId="{F91F2539-7876-475D-9321-761CB975D5D9}"/>
          </ac:spMkLst>
        </pc:spChg>
        <pc:spChg chg="mod">
          <ac:chgData name="Kolakowski, Artur" userId="9c34c8cc-b1df-44f6-bea5-dcf7a54ee35f" providerId="ADAL" clId="{19970B13-E101-4117-9908-6E061F982644}" dt="2022-07-14T08:45:05.377" v="2533" actId="790"/>
          <ac:spMkLst>
            <pc:docMk/>
            <pc:sldMk cId="3250581116" sldId="483"/>
            <ac:spMk id="9731" creationId="{697EAE94-9E00-4511-9754-44F71A6093D5}"/>
          </ac:spMkLst>
        </pc:spChg>
        <pc:spChg chg="mod">
          <ac:chgData name="Kolakowski, Artur" userId="9c34c8cc-b1df-44f6-bea5-dcf7a54ee35f" providerId="ADAL" clId="{19970B13-E101-4117-9908-6E061F982644}" dt="2022-07-14T08:45:05.377" v="2534" actId="790"/>
          <ac:spMkLst>
            <pc:docMk/>
            <pc:sldMk cId="3250581116" sldId="483"/>
            <ac:spMk id="9732" creationId="{841AC848-F23B-4135-A363-04791B193DD5}"/>
          </ac:spMkLst>
        </pc:spChg>
        <pc:spChg chg="mod">
          <ac:chgData name="Kolakowski, Artur" userId="9c34c8cc-b1df-44f6-bea5-dcf7a54ee35f" providerId="ADAL" clId="{19970B13-E101-4117-9908-6E061F982644}" dt="2022-07-14T08:45:05.377" v="2535" actId="790"/>
          <ac:spMkLst>
            <pc:docMk/>
            <pc:sldMk cId="3250581116" sldId="483"/>
            <ac:spMk id="9733" creationId="{DBB38AE6-5739-44F5-AAF6-517C033C01E8}"/>
          </ac:spMkLst>
        </pc:spChg>
        <pc:spChg chg="mod">
          <ac:chgData name="Kolakowski, Artur" userId="9c34c8cc-b1df-44f6-bea5-dcf7a54ee35f" providerId="ADAL" clId="{19970B13-E101-4117-9908-6E061F982644}" dt="2022-07-14T08:45:05.377" v="2536" actId="790"/>
          <ac:spMkLst>
            <pc:docMk/>
            <pc:sldMk cId="3250581116" sldId="483"/>
            <ac:spMk id="9734" creationId="{11919590-3EFE-4C4A-9BF8-3D2EEE955F5A}"/>
          </ac:spMkLst>
        </pc:spChg>
        <pc:spChg chg="mod">
          <ac:chgData name="Kolakowski, Artur" userId="9c34c8cc-b1df-44f6-bea5-dcf7a54ee35f" providerId="ADAL" clId="{19970B13-E101-4117-9908-6E061F982644}" dt="2022-07-14T08:45:05.377" v="2537" actId="790"/>
          <ac:spMkLst>
            <pc:docMk/>
            <pc:sldMk cId="3250581116" sldId="483"/>
            <ac:spMk id="9735" creationId="{1039E183-555F-4227-872E-E3E92CEF0674}"/>
          </ac:spMkLst>
        </pc:spChg>
        <pc:spChg chg="mod">
          <ac:chgData name="Kolakowski, Artur" userId="9c34c8cc-b1df-44f6-bea5-dcf7a54ee35f" providerId="ADAL" clId="{19970B13-E101-4117-9908-6E061F982644}" dt="2022-07-14T08:45:05.377" v="2538" actId="790"/>
          <ac:spMkLst>
            <pc:docMk/>
            <pc:sldMk cId="3250581116" sldId="483"/>
            <ac:spMk id="9736" creationId="{92B37CC1-99FD-449C-9547-31BC554404B2}"/>
          </ac:spMkLst>
        </pc:spChg>
        <pc:spChg chg="mod">
          <ac:chgData name="Kolakowski, Artur" userId="9c34c8cc-b1df-44f6-bea5-dcf7a54ee35f" providerId="ADAL" clId="{19970B13-E101-4117-9908-6E061F982644}" dt="2022-07-14T08:45:05.385" v="2539" actId="790"/>
          <ac:spMkLst>
            <pc:docMk/>
            <pc:sldMk cId="3250581116" sldId="483"/>
            <ac:spMk id="9737" creationId="{AA08CF23-800C-41F7-AED8-749EB4C97426}"/>
          </ac:spMkLst>
        </pc:spChg>
        <pc:spChg chg="mod">
          <ac:chgData name="Kolakowski, Artur" userId="9c34c8cc-b1df-44f6-bea5-dcf7a54ee35f" providerId="ADAL" clId="{19970B13-E101-4117-9908-6E061F982644}" dt="2022-07-14T08:45:05.385" v="2540" actId="790"/>
          <ac:spMkLst>
            <pc:docMk/>
            <pc:sldMk cId="3250581116" sldId="483"/>
            <ac:spMk id="9738" creationId="{591CBF68-62F5-4D55-AE3B-703E2C424162}"/>
          </ac:spMkLst>
        </pc:spChg>
        <pc:spChg chg="mod">
          <ac:chgData name="Kolakowski, Artur" userId="9c34c8cc-b1df-44f6-bea5-dcf7a54ee35f" providerId="ADAL" clId="{19970B13-E101-4117-9908-6E061F982644}" dt="2022-07-14T08:45:05.387" v="2541" actId="790"/>
          <ac:spMkLst>
            <pc:docMk/>
            <pc:sldMk cId="3250581116" sldId="483"/>
            <ac:spMk id="9739" creationId="{8C2FB047-F508-41A7-8D56-F2445AEE492A}"/>
          </ac:spMkLst>
        </pc:spChg>
        <pc:spChg chg="mod">
          <ac:chgData name="Kolakowski, Artur" userId="9c34c8cc-b1df-44f6-bea5-dcf7a54ee35f" providerId="ADAL" clId="{19970B13-E101-4117-9908-6E061F982644}" dt="2022-07-14T08:45:05.387" v="2542" actId="790"/>
          <ac:spMkLst>
            <pc:docMk/>
            <pc:sldMk cId="3250581116" sldId="483"/>
            <ac:spMk id="9740" creationId="{A4284B99-DE79-40BA-900B-CDA0CA53C648}"/>
          </ac:spMkLst>
        </pc:spChg>
        <pc:spChg chg="mod">
          <ac:chgData name="Kolakowski, Artur" userId="9c34c8cc-b1df-44f6-bea5-dcf7a54ee35f" providerId="ADAL" clId="{19970B13-E101-4117-9908-6E061F982644}" dt="2022-07-14T08:45:05.387" v="2543" actId="790"/>
          <ac:spMkLst>
            <pc:docMk/>
            <pc:sldMk cId="3250581116" sldId="483"/>
            <ac:spMk id="9741" creationId="{5287F7E8-83BD-4EC3-8D80-1C22FECB64CF}"/>
          </ac:spMkLst>
        </pc:spChg>
        <pc:spChg chg="mod">
          <ac:chgData name="Kolakowski, Artur" userId="9c34c8cc-b1df-44f6-bea5-dcf7a54ee35f" providerId="ADAL" clId="{19970B13-E101-4117-9908-6E061F982644}" dt="2022-07-14T08:45:05.387" v="2544" actId="790"/>
          <ac:spMkLst>
            <pc:docMk/>
            <pc:sldMk cId="3250581116" sldId="483"/>
            <ac:spMk id="9742" creationId="{4BD53C77-8AB5-4BEB-A955-8FB44A6BAD97}"/>
          </ac:spMkLst>
        </pc:spChg>
        <pc:spChg chg="mod">
          <ac:chgData name="Kolakowski, Artur" userId="9c34c8cc-b1df-44f6-bea5-dcf7a54ee35f" providerId="ADAL" clId="{19970B13-E101-4117-9908-6E061F982644}" dt="2022-07-14T08:45:05.387" v="2545" actId="790"/>
          <ac:spMkLst>
            <pc:docMk/>
            <pc:sldMk cId="3250581116" sldId="483"/>
            <ac:spMk id="9743" creationId="{B9437E18-0042-43EF-B66A-169DED551424}"/>
          </ac:spMkLst>
        </pc:spChg>
        <pc:spChg chg="mod">
          <ac:chgData name="Kolakowski, Artur" userId="9c34c8cc-b1df-44f6-bea5-dcf7a54ee35f" providerId="ADAL" clId="{19970B13-E101-4117-9908-6E061F982644}" dt="2022-07-14T08:45:05.387" v="2546" actId="790"/>
          <ac:spMkLst>
            <pc:docMk/>
            <pc:sldMk cId="3250581116" sldId="483"/>
            <ac:spMk id="9744" creationId="{58298B54-6A9C-4786-B5FA-356BE149C51C}"/>
          </ac:spMkLst>
        </pc:spChg>
        <pc:spChg chg="mod">
          <ac:chgData name="Kolakowski, Artur" userId="9c34c8cc-b1df-44f6-bea5-dcf7a54ee35f" providerId="ADAL" clId="{19970B13-E101-4117-9908-6E061F982644}" dt="2022-07-14T08:45:05.387" v="2547" actId="790"/>
          <ac:spMkLst>
            <pc:docMk/>
            <pc:sldMk cId="3250581116" sldId="483"/>
            <ac:spMk id="9745" creationId="{C2604D14-975C-47F4-BF73-F0996BDF8956}"/>
          </ac:spMkLst>
        </pc:spChg>
        <pc:spChg chg="mod">
          <ac:chgData name="Kolakowski, Artur" userId="9c34c8cc-b1df-44f6-bea5-dcf7a54ee35f" providerId="ADAL" clId="{19970B13-E101-4117-9908-6E061F982644}" dt="2022-07-14T08:45:05.387" v="2548" actId="790"/>
          <ac:spMkLst>
            <pc:docMk/>
            <pc:sldMk cId="3250581116" sldId="483"/>
            <ac:spMk id="9746" creationId="{370BE8B3-2EA7-42F6-983B-E0581BA5A39D}"/>
          </ac:spMkLst>
        </pc:spChg>
        <pc:spChg chg="mod">
          <ac:chgData name="Kolakowski, Artur" userId="9c34c8cc-b1df-44f6-bea5-dcf7a54ee35f" providerId="ADAL" clId="{19970B13-E101-4117-9908-6E061F982644}" dt="2022-07-14T08:45:05.395" v="2549" actId="790"/>
          <ac:spMkLst>
            <pc:docMk/>
            <pc:sldMk cId="3250581116" sldId="483"/>
            <ac:spMk id="9747" creationId="{BFB836B7-157B-4421-80FC-D9FC0B24ABA3}"/>
          </ac:spMkLst>
        </pc:spChg>
        <pc:spChg chg="mod">
          <ac:chgData name="Kolakowski, Artur" userId="9c34c8cc-b1df-44f6-bea5-dcf7a54ee35f" providerId="ADAL" clId="{19970B13-E101-4117-9908-6E061F982644}" dt="2022-07-14T08:45:05.397" v="2550" actId="790"/>
          <ac:spMkLst>
            <pc:docMk/>
            <pc:sldMk cId="3250581116" sldId="483"/>
            <ac:spMk id="9748" creationId="{6EA89C77-EB16-4E1A-A6FE-5AA74C2A11AE}"/>
          </ac:spMkLst>
        </pc:spChg>
        <pc:spChg chg="mod">
          <ac:chgData name="Kolakowski, Artur" userId="9c34c8cc-b1df-44f6-bea5-dcf7a54ee35f" providerId="ADAL" clId="{19970B13-E101-4117-9908-6E061F982644}" dt="2022-07-14T08:45:05.397" v="2551" actId="790"/>
          <ac:spMkLst>
            <pc:docMk/>
            <pc:sldMk cId="3250581116" sldId="483"/>
            <ac:spMk id="9749" creationId="{F044E3C2-D2CF-477D-9732-344BEEEB2F8A}"/>
          </ac:spMkLst>
        </pc:spChg>
        <pc:spChg chg="mod">
          <ac:chgData name="Kolakowski, Artur" userId="9c34c8cc-b1df-44f6-bea5-dcf7a54ee35f" providerId="ADAL" clId="{19970B13-E101-4117-9908-6E061F982644}" dt="2022-07-14T08:45:05.397" v="2552" actId="790"/>
          <ac:spMkLst>
            <pc:docMk/>
            <pc:sldMk cId="3250581116" sldId="483"/>
            <ac:spMk id="9750" creationId="{34290861-5807-4423-B531-2B18300778A8}"/>
          </ac:spMkLst>
        </pc:spChg>
        <pc:spChg chg="mod">
          <ac:chgData name="Kolakowski, Artur" userId="9c34c8cc-b1df-44f6-bea5-dcf7a54ee35f" providerId="ADAL" clId="{19970B13-E101-4117-9908-6E061F982644}" dt="2022-07-14T08:45:05.397" v="2553" actId="790"/>
          <ac:spMkLst>
            <pc:docMk/>
            <pc:sldMk cId="3250581116" sldId="483"/>
            <ac:spMk id="9751" creationId="{DDFC537E-25F8-459D-873A-E6D55ADA892A}"/>
          </ac:spMkLst>
        </pc:spChg>
        <pc:spChg chg="mod">
          <ac:chgData name="Kolakowski, Artur" userId="9c34c8cc-b1df-44f6-bea5-dcf7a54ee35f" providerId="ADAL" clId="{19970B13-E101-4117-9908-6E061F982644}" dt="2022-07-14T08:45:05.397" v="2554" actId="790"/>
          <ac:spMkLst>
            <pc:docMk/>
            <pc:sldMk cId="3250581116" sldId="483"/>
            <ac:spMk id="9752" creationId="{4DB27341-FD0C-4959-94EF-2CD2CBF5DEBF}"/>
          </ac:spMkLst>
        </pc:spChg>
        <pc:spChg chg="mod">
          <ac:chgData name="Kolakowski, Artur" userId="9c34c8cc-b1df-44f6-bea5-dcf7a54ee35f" providerId="ADAL" clId="{19970B13-E101-4117-9908-6E061F982644}" dt="2022-07-14T08:45:05.397" v="2555" actId="790"/>
          <ac:spMkLst>
            <pc:docMk/>
            <pc:sldMk cId="3250581116" sldId="483"/>
            <ac:spMk id="9753" creationId="{831B78CE-CFA3-448B-8900-48F85034C012}"/>
          </ac:spMkLst>
        </pc:spChg>
        <pc:spChg chg="mod">
          <ac:chgData name="Kolakowski, Artur" userId="9c34c8cc-b1df-44f6-bea5-dcf7a54ee35f" providerId="ADAL" clId="{19970B13-E101-4117-9908-6E061F982644}" dt="2022-07-14T08:45:05.397" v="2556" actId="790"/>
          <ac:spMkLst>
            <pc:docMk/>
            <pc:sldMk cId="3250581116" sldId="483"/>
            <ac:spMk id="9754" creationId="{350D37E3-34C5-45E4-BBD1-8C297844A4A5}"/>
          </ac:spMkLst>
        </pc:spChg>
        <pc:spChg chg="mod">
          <ac:chgData name="Kolakowski, Artur" userId="9c34c8cc-b1df-44f6-bea5-dcf7a54ee35f" providerId="ADAL" clId="{19970B13-E101-4117-9908-6E061F982644}" dt="2022-07-14T08:45:05.397" v="2557" actId="790"/>
          <ac:spMkLst>
            <pc:docMk/>
            <pc:sldMk cId="3250581116" sldId="483"/>
            <ac:spMk id="9755" creationId="{A2FC7750-A66E-428E-8E91-227CA0BD3D2D}"/>
          </ac:spMkLst>
        </pc:spChg>
        <pc:spChg chg="mod">
          <ac:chgData name="Kolakowski, Artur" userId="9c34c8cc-b1df-44f6-bea5-dcf7a54ee35f" providerId="ADAL" clId="{19970B13-E101-4117-9908-6E061F982644}" dt="2022-07-14T08:45:05.405" v="2558" actId="790"/>
          <ac:spMkLst>
            <pc:docMk/>
            <pc:sldMk cId="3250581116" sldId="483"/>
            <ac:spMk id="9756" creationId="{7CED0BC4-BC1A-4C49-A5F6-E469302360E0}"/>
          </ac:spMkLst>
        </pc:spChg>
        <pc:spChg chg="mod">
          <ac:chgData name="Kolakowski, Artur" userId="9c34c8cc-b1df-44f6-bea5-dcf7a54ee35f" providerId="ADAL" clId="{19970B13-E101-4117-9908-6E061F982644}" dt="2022-07-14T08:45:05.405" v="2559" actId="790"/>
          <ac:spMkLst>
            <pc:docMk/>
            <pc:sldMk cId="3250581116" sldId="483"/>
            <ac:spMk id="9757" creationId="{1183ED5B-9203-4A9E-804A-E7B65E33C121}"/>
          </ac:spMkLst>
        </pc:spChg>
        <pc:spChg chg="mod">
          <ac:chgData name="Kolakowski, Artur" userId="9c34c8cc-b1df-44f6-bea5-dcf7a54ee35f" providerId="ADAL" clId="{19970B13-E101-4117-9908-6E061F982644}" dt="2022-07-14T08:45:05.407" v="2560" actId="790"/>
          <ac:spMkLst>
            <pc:docMk/>
            <pc:sldMk cId="3250581116" sldId="483"/>
            <ac:spMk id="9758" creationId="{DCBD18AC-FAA8-4B86-889D-CA9DFE02179D}"/>
          </ac:spMkLst>
        </pc:spChg>
        <pc:spChg chg="mod">
          <ac:chgData name="Kolakowski, Artur" userId="9c34c8cc-b1df-44f6-bea5-dcf7a54ee35f" providerId="ADAL" clId="{19970B13-E101-4117-9908-6E061F982644}" dt="2022-07-14T08:45:05.407" v="2561" actId="790"/>
          <ac:spMkLst>
            <pc:docMk/>
            <pc:sldMk cId="3250581116" sldId="483"/>
            <ac:spMk id="9759" creationId="{AE7839AA-E21B-41BC-B98F-36C99DFEBD9B}"/>
          </ac:spMkLst>
        </pc:spChg>
        <pc:spChg chg="mod">
          <ac:chgData name="Kolakowski, Artur" userId="9c34c8cc-b1df-44f6-bea5-dcf7a54ee35f" providerId="ADAL" clId="{19970B13-E101-4117-9908-6E061F982644}" dt="2022-07-14T08:45:05.407" v="2562" actId="790"/>
          <ac:spMkLst>
            <pc:docMk/>
            <pc:sldMk cId="3250581116" sldId="483"/>
            <ac:spMk id="9760" creationId="{0D56645C-9D52-4BA8-9FEB-B080EA080FE8}"/>
          </ac:spMkLst>
        </pc:spChg>
        <pc:spChg chg="mod">
          <ac:chgData name="Kolakowski, Artur" userId="9c34c8cc-b1df-44f6-bea5-dcf7a54ee35f" providerId="ADAL" clId="{19970B13-E101-4117-9908-6E061F982644}" dt="2022-07-14T08:45:05.407" v="2563" actId="790"/>
          <ac:spMkLst>
            <pc:docMk/>
            <pc:sldMk cId="3250581116" sldId="483"/>
            <ac:spMk id="9761" creationId="{A1B8840E-BAF3-421C-8EEA-EAD1E9B812E8}"/>
          </ac:spMkLst>
        </pc:spChg>
        <pc:spChg chg="mod">
          <ac:chgData name="Kolakowski, Artur" userId="9c34c8cc-b1df-44f6-bea5-dcf7a54ee35f" providerId="ADAL" clId="{19970B13-E101-4117-9908-6E061F982644}" dt="2022-07-14T08:45:05.407" v="2564" actId="790"/>
          <ac:spMkLst>
            <pc:docMk/>
            <pc:sldMk cId="3250581116" sldId="483"/>
            <ac:spMk id="9762" creationId="{560C1280-6B1F-4182-9970-CADD7611BBCB}"/>
          </ac:spMkLst>
        </pc:spChg>
        <pc:spChg chg="mod">
          <ac:chgData name="Kolakowski, Artur" userId="9c34c8cc-b1df-44f6-bea5-dcf7a54ee35f" providerId="ADAL" clId="{19970B13-E101-4117-9908-6E061F982644}" dt="2022-07-14T08:45:05.407" v="2565" actId="790"/>
          <ac:spMkLst>
            <pc:docMk/>
            <pc:sldMk cId="3250581116" sldId="483"/>
            <ac:spMk id="9763" creationId="{27AA8409-65A1-4227-9C75-669B5C317202}"/>
          </ac:spMkLst>
        </pc:spChg>
        <pc:spChg chg="mod">
          <ac:chgData name="Kolakowski, Artur" userId="9c34c8cc-b1df-44f6-bea5-dcf7a54ee35f" providerId="ADAL" clId="{19970B13-E101-4117-9908-6E061F982644}" dt="2022-07-14T08:45:05.407" v="2566" actId="790"/>
          <ac:spMkLst>
            <pc:docMk/>
            <pc:sldMk cId="3250581116" sldId="483"/>
            <ac:spMk id="9764" creationId="{82E337DF-5F15-4662-A432-F8A9BFBA3FFA}"/>
          </ac:spMkLst>
        </pc:spChg>
        <pc:spChg chg="mod">
          <ac:chgData name="Kolakowski, Artur" userId="9c34c8cc-b1df-44f6-bea5-dcf7a54ee35f" providerId="ADAL" clId="{19970B13-E101-4117-9908-6E061F982644}" dt="2022-07-14T08:45:05.415" v="2567" actId="790"/>
          <ac:spMkLst>
            <pc:docMk/>
            <pc:sldMk cId="3250581116" sldId="483"/>
            <ac:spMk id="9765" creationId="{777594DE-0FC2-43A2-8957-1D7B47B8C1A5}"/>
          </ac:spMkLst>
        </pc:spChg>
        <pc:spChg chg="mod">
          <ac:chgData name="Kolakowski, Artur" userId="9c34c8cc-b1df-44f6-bea5-dcf7a54ee35f" providerId="ADAL" clId="{19970B13-E101-4117-9908-6E061F982644}" dt="2022-07-14T08:45:05.416" v="2568" actId="790"/>
          <ac:spMkLst>
            <pc:docMk/>
            <pc:sldMk cId="3250581116" sldId="483"/>
            <ac:spMk id="9766" creationId="{55127473-F2F8-4B12-821C-DB14E6B6AD30}"/>
          </ac:spMkLst>
        </pc:spChg>
        <pc:spChg chg="mod">
          <ac:chgData name="Kolakowski, Artur" userId="9c34c8cc-b1df-44f6-bea5-dcf7a54ee35f" providerId="ADAL" clId="{19970B13-E101-4117-9908-6E061F982644}" dt="2022-07-14T08:45:05.418" v="2569" actId="790"/>
          <ac:spMkLst>
            <pc:docMk/>
            <pc:sldMk cId="3250581116" sldId="483"/>
            <ac:spMk id="9767" creationId="{E724EBD7-9A6E-4E70-94DE-B71EEA4354A1}"/>
          </ac:spMkLst>
        </pc:spChg>
        <pc:spChg chg="mod">
          <ac:chgData name="Kolakowski, Artur" userId="9c34c8cc-b1df-44f6-bea5-dcf7a54ee35f" providerId="ADAL" clId="{19970B13-E101-4117-9908-6E061F982644}" dt="2022-07-14T08:45:05.418" v="2570" actId="790"/>
          <ac:spMkLst>
            <pc:docMk/>
            <pc:sldMk cId="3250581116" sldId="483"/>
            <ac:spMk id="9768" creationId="{72300732-5D1B-49BD-A27A-516B909821DB}"/>
          </ac:spMkLst>
        </pc:spChg>
        <pc:spChg chg="mod">
          <ac:chgData name="Kolakowski, Artur" userId="9c34c8cc-b1df-44f6-bea5-dcf7a54ee35f" providerId="ADAL" clId="{19970B13-E101-4117-9908-6E061F982644}" dt="2022-07-14T08:45:05.418" v="2571" actId="790"/>
          <ac:spMkLst>
            <pc:docMk/>
            <pc:sldMk cId="3250581116" sldId="483"/>
            <ac:spMk id="9769" creationId="{490D4714-9D5F-4684-90CD-1B6C567FDEE7}"/>
          </ac:spMkLst>
        </pc:spChg>
        <pc:spChg chg="mod">
          <ac:chgData name="Kolakowski, Artur" userId="9c34c8cc-b1df-44f6-bea5-dcf7a54ee35f" providerId="ADAL" clId="{19970B13-E101-4117-9908-6E061F982644}" dt="2022-07-14T08:45:05.418" v="2572" actId="790"/>
          <ac:spMkLst>
            <pc:docMk/>
            <pc:sldMk cId="3250581116" sldId="483"/>
            <ac:spMk id="9770" creationId="{1023AB9A-2838-4EFF-AA41-3A9E610C8FF4}"/>
          </ac:spMkLst>
        </pc:spChg>
        <pc:spChg chg="mod">
          <ac:chgData name="Kolakowski, Artur" userId="9c34c8cc-b1df-44f6-bea5-dcf7a54ee35f" providerId="ADAL" clId="{19970B13-E101-4117-9908-6E061F982644}" dt="2022-07-14T08:45:05.418" v="2573" actId="790"/>
          <ac:spMkLst>
            <pc:docMk/>
            <pc:sldMk cId="3250581116" sldId="483"/>
            <ac:spMk id="9771" creationId="{8898E89C-1D6A-4EB7-BEA8-B6898BE4B22A}"/>
          </ac:spMkLst>
        </pc:spChg>
        <pc:spChg chg="mod">
          <ac:chgData name="Kolakowski, Artur" userId="9c34c8cc-b1df-44f6-bea5-dcf7a54ee35f" providerId="ADAL" clId="{19970B13-E101-4117-9908-6E061F982644}" dt="2022-07-14T08:45:05.418" v="2574" actId="790"/>
          <ac:spMkLst>
            <pc:docMk/>
            <pc:sldMk cId="3250581116" sldId="483"/>
            <ac:spMk id="9772" creationId="{25431018-D517-47B1-B228-52170D15641A}"/>
          </ac:spMkLst>
        </pc:spChg>
        <pc:spChg chg="mod">
          <ac:chgData name="Kolakowski, Artur" userId="9c34c8cc-b1df-44f6-bea5-dcf7a54ee35f" providerId="ADAL" clId="{19970B13-E101-4117-9908-6E061F982644}" dt="2022-07-14T08:45:05.418" v="2575" actId="790"/>
          <ac:spMkLst>
            <pc:docMk/>
            <pc:sldMk cId="3250581116" sldId="483"/>
            <ac:spMk id="9773" creationId="{214EDBB9-0035-4C29-871D-95715139180A}"/>
          </ac:spMkLst>
        </pc:spChg>
        <pc:spChg chg="mod">
          <ac:chgData name="Kolakowski, Artur" userId="9c34c8cc-b1df-44f6-bea5-dcf7a54ee35f" providerId="ADAL" clId="{19970B13-E101-4117-9908-6E061F982644}" dt="2022-07-14T08:45:05.418" v="2576" actId="790"/>
          <ac:spMkLst>
            <pc:docMk/>
            <pc:sldMk cId="3250581116" sldId="483"/>
            <ac:spMk id="9774" creationId="{E6CAE63D-AE02-4708-8870-9BB6388C2431}"/>
          </ac:spMkLst>
        </pc:spChg>
        <pc:spChg chg="mod">
          <ac:chgData name="Kolakowski, Artur" userId="9c34c8cc-b1df-44f6-bea5-dcf7a54ee35f" providerId="ADAL" clId="{19970B13-E101-4117-9908-6E061F982644}" dt="2022-07-14T08:45:05.426" v="2577" actId="790"/>
          <ac:spMkLst>
            <pc:docMk/>
            <pc:sldMk cId="3250581116" sldId="483"/>
            <ac:spMk id="9775" creationId="{7D61FD66-9546-4B81-9D02-5B62755AD410}"/>
          </ac:spMkLst>
        </pc:spChg>
        <pc:spChg chg="mod">
          <ac:chgData name="Kolakowski, Artur" userId="9c34c8cc-b1df-44f6-bea5-dcf7a54ee35f" providerId="ADAL" clId="{19970B13-E101-4117-9908-6E061F982644}" dt="2022-07-14T08:45:05.426" v="2578" actId="790"/>
          <ac:spMkLst>
            <pc:docMk/>
            <pc:sldMk cId="3250581116" sldId="483"/>
            <ac:spMk id="9776" creationId="{875863DD-FEEE-4E66-82BC-4AF02BE0BAA8}"/>
          </ac:spMkLst>
        </pc:spChg>
        <pc:spChg chg="mod">
          <ac:chgData name="Kolakowski, Artur" userId="9c34c8cc-b1df-44f6-bea5-dcf7a54ee35f" providerId="ADAL" clId="{19970B13-E101-4117-9908-6E061F982644}" dt="2022-07-14T08:45:05.428" v="2579" actId="790"/>
          <ac:spMkLst>
            <pc:docMk/>
            <pc:sldMk cId="3250581116" sldId="483"/>
            <ac:spMk id="9777" creationId="{18E3B5A5-1629-4587-B418-1F104097E4B2}"/>
          </ac:spMkLst>
        </pc:spChg>
        <pc:spChg chg="mod">
          <ac:chgData name="Kolakowski, Artur" userId="9c34c8cc-b1df-44f6-bea5-dcf7a54ee35f" providerId="ADAL" clId="{19970B13-E101-4117-9908-6E061F982644}" dt="2022-07-14T08:45:05.428" v="2580" actId="790"/>
          <ac:spMkLst>
            <pc:docMk/>
            <pc:sldMk cId="3250581116" sldId="483"/>
            <ac:spMk id="9778" creationId="{BE1EC97F-7F35-4FA1-80FD-9C41765A2B08}"/>
          </ac:spMkLst>
        </pc:spChg>
        <pc:spChg chg="mod">
          <ac:chgData name="Kolakowski, Artur" userId="9c34c8cc-b1df-44f6-bea5-dcf7a54ee35f" providerId="ADAL" clId="{19970B13-E101-4117-9908-6E061F982644}" dt="2022-07-14T08:45:05.428" v="2581" actId="790"/>
          <ac:spMkLst>
            <pc:docMk/>
            <pc:sldMk cId="3250581116" sldId="483"/>
            <ac:spMk id="9779" creationId="{BAC0F949-B223-40D2-BA93-A29684AE2DD9}"/>
          </ac:spMkLst>
        </pc:spChg>
        <pc:spChg chg="mod">
          <ac:chgData name="Kolakowski, Artur" userId="9c34c8cc-b1df-44f6-bea5-dcf7a54ee35f" providerId="ADAL" clId="{19970B13-E101-4117-9908-6E061F982644}" dt="2022-07-14T08:45:05.428" v="2582" actId="790"/>
          <ac:spMkLst>
            <pc:docMk/>
            <pc:sldMk cId="3250581116" sldId="483"/>
            <ac:spMk id="9780" creationId="{3D71D52F-051B-42B2-869C-92C7E0DB2904}"/>
          </ac:spMkLst>
        </pc:spChg>
        <pc:spChg chg="mod">
          <ac:chgData name="Kolakowski, Artur" userId="9c34c8cc-b1df-44f6-bea5-dcf7a54ee35f" providerId="ADAL" clId="{19970B13-E101-4117-9908-6E061F982644}" dt="2022-07-14T08:45:05.428" v="2583" actId="790"/>
          <ac:spMkLst>
            <pc:docMk/>
            <pc:sldMk cId="3250581116" sldId="483"/>
            <ac:spMk id="9781" creationId="{2BF238D3-4C75-4D11-8801-309B93277B1C}"/>
          </ac:spMkLst>
        </pc:spChg>
        <pc:spChg chg="mod">
          <ac:chgData name="Kolakowski, Artur" userId="9c34c8cc-b1df-44f6-bea5-dcf7a54ee35f" providerId="ADAL" clId="{19970B13-E101-4117-9908-6E061F982644}" dt="2022-07-14T08:45:05.428" v="2584" actId="790"/>
          <ac:spMkLst>
            <pc:docMk/>
            <pc:sldMk cId="3250581116" sldId="483"/>
            <ac:spMk id="9782" creationId="{830A1332-31E8-4042-963E-8BDB51BB2E24}"/>
          </ac:spMkLst>
        </pc:spChg>
        <pc:spChg chg="mod">
          <ac:chgData name="Kolakowski, Artur" userId="9c34c8cc-b1df-44f6-bea5-dcf7a54ee35f" providerId="ADAL" clId="{19970B13-E101-4117-9908-6E061F982644}" dt="2022-07-14T08:45:05.428" v="2585" actId="790"/>
          <ac:spMkLst>
            <pc:docMk/>
            <pc:sldMk cId="3250581116" sldId="483"/>
            <ac:spMk id="9783" creationId="{EB3F7049-AE2B-4A7D-93AF-3A4C25A3326E}"/>
          </ac:spMkLst>
        </pc:spChg>
        <pc:spChg chg="mod">
          <ac:chgData name="Kolakowski, Artur" userId="9c34c8cc-b1df-44f6-bea5-dcf7a54ee35f" providerId="ADAL" clId="{19970B13-E101-4117-9908-6E061F982644}" dt="2022-07-14T08:45:05.436" v="2586" actId="790"/>
          <ac:spMkLst>
            <pc:docMk/>
            <pc:sldMk cId="3250581116" sldId="483"/>
            <ac:spMk id="9784" creationId="{CC3EB05F-60D2-4C26-B568-EF7A4E8D8592}"/>
          </ac:spMkLst>
        </pc:spChg>
        <pc:spChg chg="mod">
          <ac:chgData name="Kolakowski, Artur" userId="9c34c8cc-b1df-44f6-bea5-dcf7a54ee35f" providerId="ADAL" clId="{19970B13-E101-4117-9908-6E061F982644}" dt="2022-07-14T08:45:05.436" v="2587" actId="790"/>
          <ac:spMkLst>
            <pc:docMk/>
            <pc:sldMk cId="3250581116" sldId="483"/>
            <ac:spMk id="9785" creationId="{B0F26F8B-E99A-41C9-9330-C39FAF4C4D5C}"/>
          </ac:spMkLst>
        </pc:spChg>
        <pc:spChg chg="mod">
          <ac:chgData name="Kolakowski, Artur" userId="9c34c8cc-b1df-44f6-bea5-dcf7a54ee35f" providerId="ADAL" clId="{19970B13-E101-4117-9908-6E061F982644}" dt="2022-07-14T08:45:05.438" v="2588" actId="790"/>
          <ac:spMkLst>
            <pc:docMk/>
            <pc:sldMk cId="3250581116" sldId="483"/>
            <ac:spMk id="9786" creationId="{C5D260EB-8C79-411A-B783-A4CF9A4944C7}"/>
          </ac:spMkLst>
        </pc:spChg>
        <pc:spChg chg="mod">
          <ac:chgData name="Kolakowski, Artur" userId="9c34c8cc-b1df-44f6-bea5-dcf7a54ee35f" providerId="ADAL" clId="{19970B13-E101-4117-9908-6E061F982644}" dt="2022-07-14T08:45:05.438" v="2589" actId="790"/>
          <ac:spMkLst>
            <pc:docMk/>
            <pc:sldMk cId="3250581116" sldId="483"/>
            <ac:spMk id="9787" creationId="{5D52A266-87E4-477E-AED2-67EF9716E83D}"/>
          </ac:spMkLst>
        </pc:spChg>
        <pc:spChg chg="mod">
          <ac:chgData name="Kolakowski, Artur" userId="9c34c8cc-b1df-44f6-bea5-dcf7a54ee35f" providerId="ADAL" clId="{19970B13-E101-4117-9908-6E061F982644}" dt="2022-07-14T08:45:05.438" v="2590" actId="790"/>
          <ac:spMkLst>
            <pc:docMk/>
            <pc:sldMk cId="3250581116" sldId="483"/>
            <ac:spMk id="9788" creationId="{C134BC29-1750-46F2-AA57-4E4B3D300030}"/>
          </ac:spMkLst>
        </pc:spChg>
        <pc:spChg chg="mod">
          <ac:chgData name="Kolakowski, Artur" userId="9c34c8cc-b1df-44f6-bea5-dcf7a54ee35f" providerId="ADAL" clId="{19970B13-E101-4117-9908-6E061F982644}" dt="2022-07-14T08:45:05.438" v="2591" actId="790"/>
          <ac:spMkLst>
            <pc:docMk/>
            <pc:sldMk cId="3250581116" sldId="483"/>
            <ac:spMk id="9789" creationId="{08AD082B-A804-46C8-BFB1-9EE03ED9411F}"/>
          </ac:spMkLst>
        </pc:spChg>
        <pc:spChg chg="mod">
          <ac:chgData name="Kolakowski, Artur" userId="9c34c8cc-b1df-44f6-bea5-dcf7a54ee35f" providerId="ADAL" clId="{19970B13-E101-4117-9908-6E061F982644}" dt="2022-07-14T08:45:05.438" v="2592" actId="790"/>
          <ac:spMkLst>
            <pc:docMk/>
            <pc:sldMk cId="3250581116" sldId="483"/>
            <ac:spMk id="9790" creationId="{13799286-7744-40B4-B7D2-DB170778F813}"/>
          </ac:spMkLst>
        </pc:spChg>
        <pc:spChg chg="mod">
          <ac:chgData name="Kolakowski, Artur" userId="9c34c8cc-b1df-44f6-bea5-dcf7a54ee35f" providerId="ADAL" clId="{19970B13-E101-4117-9908-6E061F982644}" dt="2022-07-14T08:45:05.438" v="2593" actId="790"/>
          <ac:spMkLst>
            <pc:docMk/>
            <pc:sldMk cId="3250581116" sldId="483"/>
            <ac:spMk id="9791" creationId="{802E746A-6B9F-4BA5-B725-64B5B8E0884C}"/>
          </ac:spMkLst>
        </pc:spChg>
        <pc:spChg chg="mod">
          <ac:chgData name="Kolakowski, Artur" userId="9c34c8cc-b1df-44f6-bea5-dcf7a54ee35f" providerId="ADAL" clId="{19970B13-E101-4117-9908-6E061F982644}" dt="2022-07-14T08:45:05.438" v="2594" actId="790"/>
          <ac:spMkLst>
            <pc:docMk/>
            <pc:sldMk cId="3250581116" sldId="483"/>
            <ac:spMk id="9792" creationId="{D58CF966-2852-4782-9EFB-DCFF145363BA}"/>
          </ac:spMkLst>
        </pc:spChg>
        <pc:spChg chg="mod">
          <ac:chgData name="Kolakowski, Artur" userId="9c34c8cc-b1df-44f6-bea5-dcf7a54ee35f" providerId="ADAL" clId="{19970B13-E101-4117-9908-6E061F982644}" dt="2022-07-14T08:45:05.438" v="2595" actId="790"/>
          <ac:spMkLst>
            <pc:docMk/>
            <pc:sldMk cId="3250581116" sldId="483"/>
            <ac:spMk id="9793" creationId="{AAEE9016-98D8-45F6-BF0D-B4C03A76EA7A}"/>
          </ac:spMkLst>
        </pc:spChg>
        <pc:spChg chg="mod">
          <ac:chgData name="Kolakowski, Artur" userId="9c34c8cc-b1df-44f6-bea5-dcf7a54ee35f" providerId="ADAL" clId="{19970B13-E101-4117-9908-6E061F982644}" dt="2022-07-14T08:45:05.446" v="2596" actId="790"/>
          <ac:spMkLst>
            <pc:docMk/>
            <pc:sldMk cId="3250581116" sldId="483"/>
            <ac:spMk id="9794" creationId="{F542DD35-A0FA-4AE4-8010-1813A79EA728}"/>
          </ac:spMkLst>
        </pc:spChg>
        <pc:spChg chg="mod">
          <ac:chgData name="Kolakowski, Artur" userId="9c34c8cc-b1df-44f6-bea5-dcf7a54ee35f" providerId="ADAL" clId="{19970B13-E101-4117-9908-6E061F982644}" dt="2022-07-14T08:45:05.446" v="2597" actId="790"/>
          <ac:spMkLst>
            <pc:docMk/>
            <pc:sldMk cId="3250581116" sldId="483"/>
            <ac:spMk id="9795" creationId="{09945A69-F533-4501-9BA2-27D0AD5EB523}"/>
          </ac:spMkLst>
        </pc:spChg>
        <pc:spChg chg="mod">
          <ac:chgData name="Kolakowski, Artur" userId="9c34c8cc-b1df-44f6-bea5-dcf7a54ee35f" providerId="ADAL" clId="{19970B13-E101-4117-9908-6E061F982644}" dt="2022-07-14T08:45:05.448" v="2598" actId="790"/>
          <ac:spMkLst>
            <pc:docMk/>
            <pc:sldMk cId="3250581116" sldId="483"/>
            <ac:spMk id="9796" creationId="{30A2EC99-6000-45E3-BEC5-8D06D6CA2CDA}"/>
          </ac:spMkLst>
        </pc:spChg>
        <pc:spChg chg="mod">
          <ac:chgData name="Kolakowski, Artur" userId="9c34c8cc-b1df-44f6-bea5-dcf7a54ee35f" providerId="ADAL" clId="{19970B13-E101-4117-9908-6E061F982644}" dt="2022-07-14T08:45:05.448" v="2599" actId="790"/>
          <ac:spMkLst>
            <pc:docMk/>
            <pc:sldMk cId="3250581116" sldId="483"/>
            <ac:spMk id="9797" creationId="{F3210E6B-62D5-4E5E-AA30-EB5752B0C15E}"/>
          </ac:spMkLst>
        </pc:spChg>
        <pc:spChg chg="mod">
          <ac:chgData name="Kolakowski, Artur" userId="9c34c8cc-b1df-44f6-bea5-dcf7a54ee35f" providerId="ADAL" clId="{19970B13-E101-4117-9908-6E061F982644}" dt="2022-07-14T08:45:05.448" v="2600" actId="790"/>
          <ac:spMkLst>
            <pc:docMk/>
            <pc:sldMk cId="3250581116" sldId="483"/>
            <ac:spMk id="9798" creationId="{BDFF033D-B7CF-4CC7-9B1A-C50CBCA2A293}"/>
          </ac:spMkLst>
        </pc:spChg>
        <pc:spChg chg="mod">
          <ac:chgData name="Kolakowski, Artur" userId="9c34c8cc-b1df-44f6-bea5-dcf7a54ee35f" providerId="ADAL" clId="{19970B13-E101-4117-9908-6E061F982644}" dt="2022-07-14T08:45:05.448" v="2601" actId="790"/>
          <ac:spMkLst>
            <pc:docMk/>
            <pc:sldMk cId="3250581116" sldId="483"/>
            <ac:spMk id="9799" creationId="{6AE5D468-2E52-4469-94CD-442E25E70BF3}"/>
          </ac:spMkLst>
        </pc:spChg>
        <pc:spChg chg="mod">
          <ac:chgData name="Kolakowski, Artur" userId="9c34c8cc-b1df-44f6-bea5-dcf7a54ee35f" providerId="ADAL" clId="{19970B13-E101-4117-9908-6E061F982644}" dt="2022-07-14T08:45:05.448" v="2602" actId="790"/>
          <ac:spMkLst>
            <pc:docMk/>
            <pc:sldMk cId="3250581116" sldId="483"/>
            <ac:spMk id="9800" creationId="{7109224E-E0C1-4988-853B-0483FC186BC4}"/>
          </ac:spMkLst>
        </pc:spChg>
        <pc:spChg chg="mod">
          <ac:chgData name="Kolakowski, Artur" userId="9c34c8cc-b1df-44f6-bea5-dcf7a54ee35f" providerId="ADAL" clId="{19970B13-E101-4117-9908-6E061F982644}" dt="2022-07-14T08:45:05.448" v="2603" actId="790"/>
          <ac:spMkLst>
            <pc:docMk/>
            <pc:sldMk cId="3250581116" sldId="483"/>
            <ac:spMk id="9801" creationId="{0B60D2A0-44A8-4707-9A06-AD78FC1DEC64}"/>
          </ac:spMkLst>
        </pc:spChg>
        <pc:spChg chg="mod">
          <ac:chgData name="Kolakowski, Artur" userId="9c34c8cc-b1df-44f6-bea5-dcf7a54ee35f" providerId="ADAL" clId="{19970B13-E101-4117-9908-6E061F982644}" dt="2022-07-14T08:45:05.448" v="2604" actId="790"/>
          <ac:spMkLst>
            <pc:docMk/>
            <pc:sldMk cId="3250581116" sldId="483"/>
            <ac:spMk id="9802" creationId="{83687B47-40EA-4F3C-B024-26DDA2E83EAD}"/>
          </ac:spMkLst>
        </pc:spChg>
        <pc:spChg chg="mod">
          <ac:chgData name="Kolakowski, Artur" userId="9c34c8cc-b1df-44f6-bea5-dcf7a54ee35f" providerId="ADAL" clId="{19970B13-E101-4117-9908-6E061F982644}" dt="2022-07-14T08:45:05.456" v="2605" actId="790"/>
          <ac:spMkLst>
            <pc:docMk/>
            <pc:sldMk cId="3250581116" sldId="483"/>
            <ac:spMk id="9803" creationId="{E0316EEF-BB89-4484-BC15-76F86F9555D6}"/>
          </ac:spMkLst>
        </pc:spChg>
        <pc:spChg chg="mod">
          <ac:chgData name="Kolakowski, Artur" userId="9c34c8cc-b1df-44f6-bea5-dcf7a54ee35f" providerId="ADAL" clId="{19970B13-E101-4117-9908-6E061F982644}" dt="2022-07-14T08:45:05.456" v="2606" actId="790"/>
          <ac:spMkLst>
            <pc:docMk/>
            <pc:sldMk cId="3250581116" sldId="483"/>
            <ac:spMk id="9804" creationId="{F8D56D0E-1D75-4378-9108-5DD52D00BC4B}"/>
          </ac:spMkLst>
        </pc:spChg>
        <pc:spChg chg="mod">
          <ac:chgData name="Kolakowski, Artur" userId="9c34c8cc-b1df-44f6-bea5-dcf7a54ee35f" providerId="ADAL" clId="{19970B13-E101-4117-9908-6E061F982644}" dt="2022-07-14T08:45:05.458" v="2607" actId="790"/>
          <ac:spMkLst>
            <pc:docMk/>
            <pc:sldMk cId="3250581116" sldId="483"/>
            <ac:spMk id="9805" creationId="{0DC1238D-EC12-4DE2-B118-47512B92922B}"/>
          </ac:spMkLst>
        </pc:spChg>
        <pc:spChg chg="mod">
          <ac:chgData name="Kolakowski, Artur" userId="9c34c8cc-b1df-44f6-bea5-dcf7a54ee35f" providerId="ADAL" clId="{19970B13-E101-4117-9908-6E061F982644}" dt="2022-07-14T08:45:05.458" v="2608" actId="790"/>
          <ac:spMkLst>
            <pc:docMk/>
            <pc:sldMk cId="3250581116" sldId="483"/>
            <ac:spMk id="9806" creationId="{EE30993A-DEE7-4EFD-9675-17F7F935BDAE}"/>
          </ac:spMkLst>
        </pc:spChg>
        <pc:spChg chg="mod">
          <ac:chgData name="Kolakowski, Artur" userId="9c34c8cc-b1df-44f6-bea5-dcf7a54ee35f" providerId="ADAL" clId="{19970B13-E101-4117-9908-6E061F982644}" dt="2022-07-14T08:45:05.458" v="2609" actId="790"/>
          <ac:spMkLst>
            <pc:docMk/>
            <pc:sldMk cId="3250581116" sldId="483"/>
            <ac:spMk id="9807" creationId="{0C740954-BEFD-4F17-B152-6B6BA733BE78}"/>
          </ac:spMkLst>
        </pc:spChg>
        <pc:spChg chg="mod">
          <ac:chgData name="Kolakowski, Artur" userId="9c34c8cc-b1df-44f6-bea5-dcf7a54ee35f" providerId="ADAL" clId="{19970B13-E101-4117-9908-6E061F982644}" dt="2022-07-14T08:45:05.458" v="2610" actId="790"/>
          <ac:spMkLst>
            <pc:docMk/>
            <pc:sldMk cId="3250581116" sldId="483"/>
            <ac:spMk id="9808" creationId="{AEEC6EDC-F956-42B6-B2B9-DD73D5E5F3ED}"/>
          </ac:spMkLst>
        </pc:spChg>
        <pc:spChg chg="mod">
          <ac:chgData name="Kolakowski, Artur" userId="9c34c8cc-b1df-44f6-bea5-dcf7a54ee35f" providerId="ADAL" clId="{19970B13-E101-4117-9908-6E061F982644}" dt="2022-07-14T08:45:05.458" v="2611" actId="790"/>
          <ac:spMkLst>
            <pc:docMk/>
            <pc:sldMk cId="3250581116" sldId="483"/>
            <ac:spMk id="9809" creationId="{0D4FA324-FC39-4715-BDE2-D5C66C812C81}"/>
          </ac:spMkLst>
        </pc:spChg>
        <pc:spChg chg="mod">
          <ac:chgData name="Kolakowski, Artur" userId="9c34c8cc-b1df-44f6-bea5-dcf7a54ee35f" providerId="ADAL" clId="{19970B13-E101-4117-9908-6E061F982644}" dt="2022-07-14T08:45:05.458" v="2612" actId="790"/>
          <ac:spMkLst>
            <pc:docMk/>
            <pc:sldMk cId="3250581116" sldId="483"/>
            <ac:spMk id="9810" creationId="{21A08CAE-1BDE-4363-A192-DC7F848ECFD3}"/>
          </ac:spMkLst>
        </pc:spChg>
        <pc:spChg chg="mod">
          <ac:chgData name="Kolakowski, Artur" userId="9c34c8cc-b1df-44f6-bea5-dcf7a54ee35f" providerId="ADAL" clId="{19970B13-E101-4117-9908-6E061F982644}" dt="2022-07-14T08:45:05.458" v="2613" actId="790"/>
          <ac:spMkLst>
            <pc:docMk/>
            <pc:sldMk cId="3250581116" sldId="483"/>
            <ac:spMk id="9811" creationId="{8F860D83-33F1-4B8F-B2AD-8311850DF70B}"/>
          </ac:spMkLst>
        </pc:spChg>
        <pc:spChg chg="mod">
          <ac:chgData name="Kolakowski, Artur" userId="9c34c8cc-b1df-44f6-bea5-dcf7a54ee35f" providerId="ADAL" clId="{19970B13-E101-4117-9908-6E061F982644}" dt="2022-07-14T08:45:05.458" v="2614" actId="790"/>
          <ac:spMkLst>
            <pc:docMk/>
            <pc:sldMk cId="3250581116" sldId="483"/>
            <ac:spMk id="9812" creationId="{E2091372-8A15-4A6A-8CBA-99ACC7DF80B4}"/>
          </ac:spMkLst>
        </pc:spChg>
        <pc:spChg chg="mod">
          <ac:chgData name="Kolakowski, Artur" userId="9c34c8cc-b1df-44f6-bea5-dcf7a54ee35f" providerId="ADAL" clId="{19970B13-E101-4117-9908-6E061F982644}" dt="2022-07-14T08:45:05.466" v="2615" actId="790"/>
          <ac:spMkLst>
            <pc:docMk/>
            <pc:sldMk cId="3250581116" sldId="483"/>
            <ac:spMk id="9813" creationId="{8B109D59-7AE8-40C3-8C9E-40EEA3B1DA6C}"/>
          </ac:spMkLst>
        </pc:spChg>
        <pc:spChg chg="mod">
          <ac:chgData name="Kolakowski, Artur" userId="9c34c8cc-b1df-44f6-bea5-dcf7a54ee35f" providerId="ADAL" clId="{19970B13-E101-4117-9908-6E061F982644}" dt="2022-07-14T08:45:05.466" v="2616" actId="790"/>
          <ac:spMkLst>
            <pc:docMk/>
            <pc:sldMk cId="3250581116" sldId="483"/>
            <ac:spMk id="9814" creationId="{3AA6E07D-C76F-4FA0-9993-1F653A0AB41D}"/>
          </ac:spMkLst>
        </pc:spChg>
        <pc:spChg chg="mod">
          <ac:chgData name="Kolakowski, Artur" userId="9c34c8cc-b1df-44f6-bea5-dcf7a54ee35f" providerId="ADAL" clId="{19970B13-E101-4117-9908-6E061F982644}" dt="2022-07-14T08:45:05.469" v="2617" actId="790"/>
          <ac:spMkLst>
            <pc:docMk/>
            <pc:sldMk cId="3250581116" sldId="483"/>
            <ac:spMk id="9815" creationId="{DADAB426-51C0-4FAB-9F89-975710D798CD}"/>
          </ac:spMkLst>
        </pc:spChg>
        <pc:spChg chg="mod">
          <ac:chgData name="Kolakowski, Artur" userId="9c34c8cc-b1df-44f6-bea5-dcf7a54ee35f" providerId="ADAL" clId="{19970B13-E101-4117-9908-6E061F982644}" dt="2022-07-14T08:45:05.469" v="2618" actId="790"/>
          <ac:spMkLst>
            <pc:docMk/>
            <pc:sldMk cId="3250581116" sldId="483"/>
            <ac:spMk id="9816" creationId="{7AB9F5C6-9E3C-4AAE-8543-55FB67EE09D3}"/>
          </ac:spMkLst>
        </pc:spChg>
        <pc:spChg chg="mod">
          <ac:chgData name="Kolakowski, Artur" userId="9c34c8cc-b1df-44f6-bea5-dcf7a54ee35f" providerId="ADAL" clId="{19970B13-E101-4117-9908-6E061F982644}" dt="2022-07-14T08:45:05.469" v="2619" actId="790"/>
          <ac:spMkLst>
            <pc:docMk/>
            <pc:sldMk cId="3250581116" sldId="483"/>
            <ac:spMk id="9817" creationId="{48F28C86-0A7E-45F5-87C3-BAA62331F107}"/>
          </ac:spMkLst>
        </pc:spChg>
        <pc:spChg chg="mod">
          <ac:chgData name="Kolakowski, Artur" userId="9c34c8cc-b1df-44f6-bea5-dcf7a54ee35f" providerId="ADAL" clId="{19970B13-E101-4117-9908-6E061F982644}" dt="2022-07-14T08:45:05.469" v="2620" actId="790"/>
          <ac:spMkLst>
            <pc:docMk/>
            <pc:sldMk cId="3250581116" sldId="483"/>
            <ac:spMk id="9818" creationId="{668FE21B-5FD1-4F5A-A7C9-B0BA33497C0A}"/>
          </ac:spMkLst>
        </pc:spChg>
        <pc:spChg chg="mod">
          <ac:chgData name="Kolakowski, Artur" userId="9c34c8cc-b1df-44f6-bea5-dcf7a54ee35f" providerId="ADAL" clId="{19970B13-E101-4117-9908-6E061F982644}" dt="2022-07-14T08:45:05.469" v="2621" actId="790"/>
          <ac:spMkLst>
            <pc:docMk/>
            <pc:sldMk cId="3250581116" sldId="483"/>
            <ac:spMk id="9819" creationId="{741BBFAB-7099-45EB-B02A-3D829FD768A4}"/>
          </ac:spMkLst>
        </pc:spChg>
        <pc:spChg chg="mod">
          <ac:chgData name="Kolakowski, Artur" userId="9c34c8cc-b1df-44f6-bea5-dcf7a54ee35f" providerId="ADAL" clId="{19970B13-E101-4117-9908-6E061F982644}" dt="2022-07-14T08:45:05.469" v="2622" actId="790"/>
          <ac:spMkLst>
            <pc:docMk/>
            <pc:sldMk cId="3250581116" sldId="483"/>
            <ac:spMk id="9820" creationId="{FEAE111F-079B-4B8A-8C9E-B5F36C315DA5}"/>
          </ac:spMkLst>
        </pc:spChg>
        <pc:spChg chg="mod">
          <ac:chgData name="Kolakowski, Artur" userId="9c34c8cc-b1df-44f6-bea5-dcf7a54ee35f" providerId="ADAL" clId="{19970B13-E101-4117-9908-6E061F982644}" dt="2022-07-14T08:45:05.469" v="2623" actId="790"/>
          <ac:spMkLst>
            <pc:docMk/>
            <pc:sldMk cId="3250581116" sldId="483"/>
            <ac:spMk id="9821" creationId="{EEF77E10-5225-4AD3-A4AE-9EBB07D4836B}"/>
          </ac:spMkLst>
        </pc:spChg>
        <pc:spChg chg="mod">
          <ac:chgData name="Kolakowski, Artur" userId="9c34c8cc-b1df-44f6-bea5-dcf7a54ee35f" providerId="ADAL" clId="{19970B13-E101-4117-9908-6E061F982644}" dt="2022-07-14T08:45:05.477" v="2624" actId="790"/>
          <ac:spMkLst>
            <pc:docMk/>
            <pc:sldMk cId="3250581116" sldId="483"/>
            <ac:spMk id="9822" creationId="{3D6D51B5-5213-4D17-9A22-0120FBE9FB6F}"/>
          </ac:spMkLst>
        </pc:spChg>
        <pc:spChg chg="mod">
          <ac:chgData name="Kolakowski, Artur" userId="9c34c8cc-b1df-44f6-bea5-dcf7a54ee35f" providerId="ADAL" clId="{19970B13-E101-4117-9908-6E061F982644}" dt="2022-07-14T08:45:05.477" v="2625" actId="790"/>
          <ac:spMkLst>
            <pc:docMk/>
            <pc:sldMk cId="3250581116" sldId="483"/>
            <ac:spMk id="9823" creationId="{978370FF-62DC-4B4F-A9C6-CB5BDC063D96}"/>
          </ac:spMkLst>
        </pc:spChg>
        <pc:spChg chg="mod">
          <ac:chgData name="Kolakowski, Artur" userId="9c34c8cc-b1df-44f6-bea5-dcf7a54ee35f" providerId="ADAL" clId="{19970B13-E101-4117-9908-6E061F982644}" dt="2022-07-14T08:45:05.479" v="2626" actId="790"/>
          <ac:spMkLst>
            <pc:docMk/>
            <pc:sldMk cId="3250581116" sldId="483"/>
            <ac:spMk id="9824" creationId="{12BE6CDD-D768-4408-8F58-06B1A2B4C62D}"/>
          </ac:spMkLst>
        </pc:spChg>
        <pc:spChg chg="mod">
          <ac:chgData name="Kolakowski, Artur" userId="9c34c8cc-b1df-44f6-bea5-dcf7a54ee35f" providerId="ADAL" clId="{19970B13-E101-4117-9908-6E061F982644}" dt="2022-07-14T08:45:05.479" v="2627" actId="790"/>
          <ac:spMkLst>
            <pc:docMk/>
            <pc:sldMk cId="3250581116" sldId="483"/>
            <ac:spMk id="9825" creationId="{6EC106CB-7C1F-4264-84F8-0C8930D5B5B9}"/>
          </ac:spMkLst>
        </pc:spChg>
        <pc:spChg chg="mod">
          <ac:chgData name="Kolakowski, Artur" userId="9c34c8cc-b1df-44f6-bea5-dcf7a54ee35f" providerId="ADAL" clId="{19970B13-E101-4117-9908-6E061F982644}" dt="2022-07-14T08:45:05.479" v="2628" actId="790"/>
          <ac:spMkLst>
            <pc:docMk/>
            <pc:sldMk cId="3250581116" sldId="483"/>
            <ac:spMk id="9826" creationId="{5595EFEB-520F-4488-BB7A-33556E7652E0}"/>
          </ac:spMkLst>
        </pc:spChg>
        <pc:spChg chg="mod">
          <ac:chgData name="Kolakowski, Artur" userId="9c34c8cc-b1df-44f6-bea5-dcf7a54ee35f" providerId="ADAL" clId="{19970B13-E101-4117-9908-6E061F982644}" dt="2022-07-14T08:45:05.479" v="2629" actId="790"/>
          <ac:spMkLst>
            <pc:docMk/>
            <pc:sldMk cId="3250581116" sldId="483"/>
            <ac:spMk id="9827" creationId="{51D099E2-D985-4D57-8A82-A4D80EC3C897}"/>
          </ac:spMkLst>
        </pc:spChg>
        <pc:spChg chg="mod">
          <ac:chgData name="Kolakowski, Artur" userId="9c34c8cc-b1df-44f6-bea5-dcf7a54ee35f" providerId="ADAL" clId="{19970B13-E101-4117-9908-6E061F982644}" dt="2022-07-14T08:45:05.479" v="2630" actId="790"/>
          <ac:spMkLst>
            <pc:docMk/>
            <pc:sldMk cId="3250581116" sldId="483"/>
            <ac:spMk id="9828" creationId="{DB7751B5-EAA4-4893-9BE6-859F7E938729}"/>
          </ac:spMkLst>
        </pc:spChg>
        <pc:spChg chg="mod">
          <ac:chgData name="Kolakowski, Artur" userId="9c34c8cc-b1df-44f6-bea5-dcf7a54ee35f" providerId="ADAL" clId="{19970B13-E101-4117-9908-6E061F982644}" dt="2022-07-14T08:45:05.479" v="2631" actId="790"/>
          <ac:spMkLst>
            <pc:docMk/>
            <pc:sldMk cId="3250581116" sldId="483"/>
            <ac:spMk id="9829" creationId="{3E4B5AD7-5451-4B29-85C1-76024FF1EB6E}"/>
          </ac:spMkLst>
        </pc:spChg>
        <pc:spChg chg="mod">
          <ac:chgData name="Kolakowski, Artur" userId="9c34c8cc-b1df-44f6-bea5-dcf7a54ee35f" providerId="ADAL" clId="{19970B13-E101-4117-9908-6E061F982644}" dt="2022-07-14T08:45:05.479" v="2632" actId="790"/>
          <ac:spMkLst>
            <pc:docMk/>
            <pc:sldMk cId="3250581116" sldId="483"/>
            <ac:spMk id="9830" creationId="{B52365CE-6E87-416C-B207-1AF50F73D0C0}"/>
          </ac:spMkLst>
        </pc:spChg>
        <pc:spChg chg="mod">
          <ac:chgData name="Kolakowski, Artur" userId="9c34c8cc-b1df-44f6-bea5-dcf7a54ee35f" providerId="ADAL" clId="{19970B13-E101-4117-9908-6E061F982644}" dt="2022-07-14T08:45:05.479" v="2633" actId="790"/>
          <ac:spMkLst>
            <pc:docMk/>
            <pc:sldMk cId="3250581116" sldId="483"/>
            <ac:spMk id="9831" creationId="{9AF5AD8A-AF70-4E0F-9658-9A58824FD020}"/>
          </ac:spMkLst>
        </pc:spChg>
        <pc:spChg chg="mod">
          <ac:chgData name="Kolakowski, Artur" userId="9c34c8cc-b1df-44f6-bea5-dcf7a54ee35f" providerId="ADAL" clId="{19970B13-E101-4117-9908-6E061F982644}" dt="2022-07-14T08:45:05.487" v="2634" actId="790"/>
          <ac:spMkLst>
            <pc:docMk/>
            <pc:sldMk cId="3250581116" sldId="483"/>
            <ac:spMk id="9832" creationId="{ADAD44C8-7B91-4214-B450-78860078369E}"/>
          </ac:spMkLst>
        </pc:spChg>
        <pc:spChg chg="mod">
          <ac:chgData name="Kolakowski, Artur" userId="9c34c8cc-b1df-44f6-bea5-dcf7a54ee35f" providerId="ADAL" clId="{19970B13-E101-4117-9908-6E061F982644}" dt="2022-07-14T08:45:05.487" v="2635" actId="790"/>
          <ac:spMkLst>
            <pc:docMk/>
            <pc:sldMk cId="3250581116" sldId="483"/>
            <ac:spMk id="9833" creationId="{5242974D-8168-4BE6-B668-EB0441FFCF14}"/>
          </ac:spMkLst>
        </pc:spChg>
        <pc:spChg chg="mod">
          <ac:chgData name="Kolakowski, Artur" userId="9c34c8cc-b1df-44f6-bea5-dcf7a54ee35f" providerId="ADAL" clId="{19970B13-E101-4117-9908-6E061F982644}" dt="2022-07-14T08:45:05.489" v="2636" actId="790"/>
          <ac:spMkLst>
            <pc:docMk/>
            <pc:sldMk cId="3250581116" sldId="483"/>
            <ac:spMk id="9834" creationId="{1CBCA84C-D7A4-4B43-82DB-70F45959E4C7}"/>
          </ac:spMkLst>
        </pc:spChg>
        <pc:spChg chg="mod">
          <ac:chgData name="Kolakowski, Artur" userId="9c34c8cc-b1df-44f6-bea5-dcf7a54ee35f" providerId="ADAL" clId="{19970B13-E101-4117-9908-6E061F982644}" dt="2022-07-14T08:45:05.489" v="2637" actId="790"/>
          <ac:spMkLst>
            <pc:docMk/>
            <pc:sldMk cId="3250581116" sldId="483"/>
            <ac:spMk id="9835" creationId="{8416B7CE-1E9F-47F0-9823-FEF2E6B1894C}"/>
          </ac:spMkLst>
        </pc:spChg>
        <pc:spChg chg="mod">
          <ac:chgData name="Kolakowski, Artur" userId="9c34c8cc-b1df-44f6-bea5-dcf7a54ee35f" providerId="ADAL" clId="{19970B13-E101-4117-9908-6E061F982644}" dt="2022-07-14T08:45:05.489" v="2638" actId="790"/>
          <ac:spMkLst>
            <pc:docMk/>
            <pc:sldMk cId="3250581116" sldId="483"/>
            <ac:spMk id="9836" creationId="{D990307A-CCA5-43B7-98F4-0A32421BA277}"/>
          </ac:spMkLst>
        </pc:spChg>
        <pc:spChg chg="mod">
          <ac:chgData name="Kolakowski, Artur" userId="9c34c8cc-b1df-44f6-bea5-dcf7a54ee35f" providerId="ADAL" clId="{19970B13-E101-4117-9908-6E061F982644}" dt="2022-07-14T08:45:05.489" v="2639" actId="790"/>
          <ac:spMkLst>
            <pc:docMk/>
            <pc:sldMk cId="3250581116" sldId="483"/>
            <ac:spMk id="9837" creationId="{0F13CCED-FE65-49EF-B294-3A0A5448FA79}"/>
          </ac:spMkLst>
        </pc:spChg>
        <pc:spChg chg="mod">
          <ac:chgData name="Kolakowski, Artur" userId="9c34c8cc-b1df-44f6-bea5-dcf7a54ee35f" providerId="ADAL" clId="{19970B13-E101-4117-9908-6E061F982644}" dt="2022-07-14T08:45:05.489" v="2640" actId="790"/>
          <ac:spMkLst>
            <pc:docMk/>
            <pc:sldMk cId="3250581116" sldId="483"/>
            <ac:spMk id="9838" creationId="{38E24580-8062-46E4-9EDC-893E407630AD}"/>
          </ac:spMkLst>
        </pc:spChg>
        <pc:spChg chg="mod">
          <ac:chgData name="Kolakowski, Artur" userId="9c34c8cc-b1df-44f6-bea5-dcf7a54ee35f" providerId="ADAL" clId="{19970B13-E101-4117-9908-6E061F982644}" dt="2022-07-14T08:45:05.489" v="2641" actId="790"/>
          <ac:spMkLst>
            <pc:docMk/>
            <pc:sldMk cId="3250581116" sldId="483"/>
            <ac:spMk id="9839" creationId="{5BC913FA-EE9E-4406-8CEA-FA3961C678E0}"/>
          </ac:spMkLst>
        </pc:spChg>
        <pc:spChg chg="mod">
          <ac:chgData name="Kolakowski, Artur" userId="9c34c8cc-b1df-44f6-bea5-dcf7a54ee35f" providerId="ADAL" clId="{19970B13-E101-4117-9908-6E061F982644}" dt="2022-07-14T08:45:05.489" v="2642" actId="790"/>
          <ac:spMkLst>
            <pc:docMk/>
            <pc:sldMk cId="3250581116" sldId="483"/>
            <ac:spMk id="9840" creationId="{29DE57A8-270C-464E-BA91-8784DAC77C65}"/>
          </ac:spMkLst>
        </pc:spChg>
        <pc:spChg chg="mod">
          <ac:chgData name="Kolakowski, Artur" userId="9c34c8cc-b1df-44f6-bea5-dcf7a54ee35f" providerId="ADAL" clId="{19970B13-E101-4117-9908-6E061F982644}" dt="2022-07-14T08:45:05.497" v="2643" actId="790"/>
          <ac:spMkLst>
            <pc:docMk/>
            <pc:sldMk cId="3250581116" sldId="483"/>
            <ac:spMk id="9841" creationId="{744456E2-52F6-4315-8A57-688C25D8BDFC}"/>
          </ac:spMkLst>
        </pc:spChg>
        <pc:spChg chg="mod">
          <ac:chgData name="Kolakowski, Artur" userId="9c34c8cc-b1df-44f6-bea5-dcf7a54ee35f" providerId="ADAL" clId="{19970B13-E101-4117-9908-6E061F982644}" dt="2022-07-14T08:45:05.497" v="2644" actId="790"/>
          <ac:spMkLst>
            <pc:docMk/>
            <pc:sldMk cId="3250581116" sldId="483"/>
            <ac:spMk id="9842" creationId="{7F377635-6257-45BD-9DED-F15AB96B5AB5}"/>
          </ac:spMkLst>
        </pc:spChg>
        <pc:spChg chg="mod">
          <ac:chgData name="Kolakowski, Artur" userId="9c34c8cc-b1df-44f6-bea5-dcf7a54ee35f" providerId="ADAL" clId="{19970B13-E101-4117-9908-6E061F982644}" dt="2022-07-14T08:45:05.499" v="2645" actId="790"/>
          <ac:spMkLst>
            <pc:docMk/>
            <pc:sldMk cId="3250581116" sldId="483"/>
            <ac:spMk id="9843" creationId="{41776A4F-9906-46A9-9410-01FD57689A0E}"/>
          </ac:spMkLst>
        </pc:spChg>
        <pc:spChg chg="mod">
          <ac:chgData name="Kolakowski, Artur" userId="9c34c8cc-b1df-44f6-bea5-dcf7a54ee35f" providerId="ADAL" clId="{19970B13-E101-4117-9908-6E061F982644}" dt="2022-07-14T08:45:05.499" v="2646" actId="790"/>
          <ac:spMkLst>
            <pc:docMk/>
            <pc:sldMk cId="3250581116" sldId="483"/>
            <ac:spMk id="9844" creationId="{B3B0D04F-9E0A-481C-A087-87C2A36500CC}"/>
          </ac:spMkLst>
        </pc:spChg>
        <pc:spChg chg="mod">
          <ac:chgData name="Kolakowski, Artur" userId="9c34c8cc-b1df-44f6-bea5-dcf7a54ee35f" providerId="ADAL" clId="{19970B13-E101-4117-9908-6E061F982644}" dt="2022-07-14T08:45:05.499" v="2647" actId="790"/>
          <ac:spMkLst>
            <pc:docMk/>
            <pc:sldMk cId="3250581116" sldId="483"/>
            <ac:spMk id="9845" creationId="{EDB1E0D6-B6E1-4D55-92F2-F9BB5223BE53}"/>
          </ac:spMkLst>
        </pc:spChg>
        <pc:spChg chg="mod">
          <ac:chgData name="Kolakowski, Artur" userId="9c34c8cc-b1df-44f6-bea5-dcf7a54ee35f" providerId="ADAL" clId="{19970B13-E101-4117-9908-6E061F982644}" dt="2022-07-14T08:45:05.499" v="2648" actId="790"/>
          <ac:spMkLst>
            <pc:docMk/>
            <pc:sldMk cId="3250581116" sldId="483"/>
            <ac:spMk id="9846" creationId="{1AAC0060-2A1E-467F-98D8-AB553B77541C}"/>
          </ac:spMkLst>
        </pc:spChg>
        <pc:spChg chg="mod">
          <ac:chgData name="Kolakowski, Artur" userId="9c34c8cc-b1df-44f6-bea5-dcf7a54ee35f" providerId="ADAL" clId="{19970B13-E101-4117-9908-6E061F982644}" dt="2022-07-14T08:45:05.499" v="2649" actId="790"/>
          <ac:spMkLst>
            <pc:docMk/>
            <pc:sldMk cId="3250581116" sldId="483"/>
            <ac:spMk id="9847" creationId="{B85A1269-9805-44FC-89B2-9E683BE18816}"/>
          </ac:spMkLst>
        </pc:spChg>
        <pc:spChg chg="mod">
          <ac:chgData name="Kolakowski, Artur" userId="9c34c8cc-b1df-44f6-bea5-dcf7a54ee35f" providerId="ADAL" clId="{19970B13-E101-4117-9908-6E061F982644}" dt="2022-07-14T08:45:05.499" v="2650" actId="790"/>
          <ac:spMkLst>
            <pc:docMk/>
            <pc:sldMk cId="3250581116" sldId="483"/>
            <ac:spMk id="9848" creationId="{47A10725-F6E0-456A-86BF-BAFC891F9059}"/>
          </ac:spMkLst>
        </pc:spChg>
        <pc:spChg chg="mod">
          <ac:chgData name="Kolakowski, Artur" userId="9c34c8cc-b1df-44f6-bea5-dcf7a54ee35f" providerId="ADAL" clId="{19970B13-E101-4117-9908-6E061F982644}" dt="2022-07-14T08:45:05.499" v="2651" actId="790"/>
          <ac:spMkLst>
            <pc:docMk/>
            <pc:sldMk cId="3250581116" sldId="483"/>
            <ac:spMk id="9849" creationId="{59D4D099-6A4A-416D-AE66-98666797164E}"/>
          </ac:spMkLst>
        </pc:spChg>
        <pc:spChg chg="mod">
          <ac:chgData name="Kolakowski, Artur" userId="9c34c8cc-b1df-44f6-bea5-dcf7a54ee35f" providerId="ADAL" clId="{19970B13-E101-4117-9908-6E061F982644}" dt="2022-07-14T08:45:05.507" v="2652" actId="790"/>
          <ac:spMkLst>
            <pc:docMk/>
            <pc:sldMk cId="3250581116" sldId="483"/>
            <ac:spMk id="9850" creationId="{EE442F16-9D1A-408B-9354-78A2F53F5322}"/>
          </ac:spMkLst>
        </pc:spChg>
        <pc:spChg chg="mod">
          <ac:chgData name="Kolakowski, Artur" userId="9c34c8cc-b1df-44f6-bea5-dcf7a54ee35f" providerId="ADAL" clId="{19970B13-E101-4117-9908-6E061F982644}" dt="2022-07-14T08:45:05.507" v="2653" actId="790"/>
          <ac:spMkLst>
            <pc:docMk/>
            <pc:sldMk cId="3250581116" sldId="483"/>
            <ac:spMk id="9851" creationId="{90604B99-CCDF-499F-9136-60F6A7F541F1}"/>
          </ac:spMkLst>
        </pc:spChg>
        <pc:spChg chg="mod">
          <ac:chgData name="Kolakowski, Artur" userId="9c34c8cc-b1df-44f6-bea5-dcf7a54ee35f" providerId="ADAL" clId="{19970B13-E101-4117-9908-6E061F982644}" dt="2022-07-14T08:45:05.509" v="2654" actId="790"/>
          <ac:spMkLst>
            <pc:docMk/>
            <pc:sldMk cId="3250581116" sldId="483"/>
            <ac:spMk id="9852" creationId="{5352667C-F4AF-4C72-B503-AA5F4FC5381D}"/>
          </ac:spMkLst>
        </pc:spChg>
        <pc:spChg chg="mod">
          <ac:chgData name="Kolakowski, Artur" userId="9c34c8cc-b1df-44f6-bea5-dcf7a54ee35f" providerId="ADAL" clId="{19970B13-E101-4117-9908-6E061F982644}" dt="2022-07-14T08:45:05.509" v="2655" actId="790"/>
          <ac:spMkLst>
            <pc:docMk/>
            <pc:sldMk cId="3250581116" sldId="483"/>
            <ac:spMk id="9853" creationId="{63B1ACA7-29E0-4B9B-9492-9F4C6F1D569B}"/>
          </ac:spMkLst>
        </pc:spChg>
        <pc:spChg chg="mod">
          <ac:chgData name="Kolakowski, Artur" userId="9c34c8cc-b1df-44f6-bea5-dcf7a54ee35f" providerId="ADAL" clId="{19970B13-E101-4117-9908-6E061F982644}" dt="2022-07-14T08:45:05.509" v="2656" actId="790"/>
          <ac:spMkLst>
            <pc:docMk/>
            <pc:sldMk cId="3250581116" sldId="483"/>
            <ac:spMk id="9854" creationId="{64B0D03B-1AEE-44F0-A4E0-65EC73B4AD6B}"/>
          </ac:spMkLst>
        </pc:spChg>
        <pc:spChg chg="mod">
          <ac:chgData name="Kolakowski, Artur" userId="9c34c8cc-b1df-44f6-bea5-dcf7a54ee35f" providerId="ADAL" clId="{19970B13-E101-4117-9908-6E061F982644}" dt="2022-07-14T08:45:05.509" v="2657" actId="790"/>
          <ac:spMkLst>
            <pc:docMk/>
            <pc:sldMk cId="3250581116" sldId="483"/>
            <ac:spMk id="9855" creationId="{466C3CB0-F0C7-4E13-87F0-1E0B4DA57FC8}"/>
          </ac:spMkLst>
        </pc:spChg>
        <pc:spChg chg="mod">
          <ac:chgData name="Kolakowski, Artur" userId="9c34c8cc-b1df-44f6-bea5-dcf7a54ee35f" providerId="ADAL" clId="{19970B13-E101-4117-9908-6E061F982644}" dt="2022-07-14T08:45:05.509" v="2658" actId="790"/>
          <ac:spMkLst>
            <pc:docMk/>
            <pc:sldMk cId="3250581116" sldId="483"/>
            <ac:spMk id="9856" creationId="{BDC33945-8CB8-4BF6-A745-5EC0C6D6EAF3}"/>
          </ac:spMkLst>
        </pc:spChg>
        <pc:spChg chg="mod">
          <ac:chgData name="Kolakowski, Artur" userId="9c34c8cc-b1df-44f6-bea5-dcf7a54ee35f" providerId="ADAL" clId="{19970B13-E101-4117-9908-6E061F982644}" dt="2022-07-14T08:45:05.509" v="2659" actId="790"/>
          <ac:spMkLst>
            <pc:docMk/>
            <pc:sldMk cId="3250581116" sldId="483"/>
            <ac:spMk id="9857" creationId="{35C6D1F3-1C4B-4818-9FDA-545B0EA1680B}"/>
          </ac:spMkLst>
        </pc:spChg>
        <pc:spChg chg="mod">
          <ac:chgData name="Kolakowski, Artur" userId="9c34c8cc-b1df-44f6-bea5-dcf7a54ee35f" providerId="ADAL" clId="{19970B13-E101-4117-9908-6E061F982644}" dt="2022-07-14T08:45:05.509" v="2660" actId="790"/>
          <ac:spMkLst>
            <pc:docMk/>
            <pc:sldMk cId="3250581116" sldId="483"/>
            <ac:spMk id="9858" creationId="{A5A56924-6D23-44BA-8D14-130F9B845982}"/>
          </ac:spMkLst>
        </pc:spChg>
        <pc:spChg chg="mod">
          <ac:chgData name="Kolakowski, Artur" userId="9c34c8cc-b1df-44f6-bea5-dcf7a54ee35f" providerId="ADAL" clId="{19970B13-E101-4117-9908-6E061F982644}" dt="2022-07-14T08:45:05.509" v="2661" actId="790"/>
          <ac:spMkLst>
            <pc:docMk/>
            <pc:sldMk cId="3250581116" sldId="483"/>
            <ac:spMk id="9859" creationId="{B3E7586A-37AD-4CE4-A6C7-E6878FA2BAFA}"/>
          </ac:spMkLst>
        </pc:spChg>
        <pc:spChg chg="mod">
          <ac:chgData name="Kolakowski, Artur" userId="9c34c8cc-b1df-44f6-bea5-dcf7a54ee35f" providerId="ADAL" clId="{19970B13-E101-4117-9908-6E061F982644}" dt="2022-07-14T08:45:05.517" v="2662" actId="790"/>
          <ac:spMkLst>
            <pc:docMk/>
            <pc:sldMk cId="3250581116" sldId="483"/>
            <ac:spMk id="9860" creationId="{2BC1C14A-99DD-4050-A586-DB049B3FC417}"/>
          </ac:spMkLst>
        </pc:spChg>
        <pc:spChg chg="mod">
          <ac:chgData name="Kolakowski, Artur" userId="9c34c8cc-b1df-44f6-bea5-dcf7a54ee35f" providerId="ADAL" clId="{19970B13-E101-4117-9908-6E061F982644}" dt="2022-07-14T08:45:05.519" v="2663" actId="790"/>
          <ac:spMkLst>
            <pc:docMk/>
            <pc:sldMk cId="3250581116" sldId="483"/>
            <ac:spMk id="9861" creationId="{9D512183-276F-421C-BD03-997E15F51ED1}"/>
          </ac:spMkLst>
        </pc:spChg>
        <pc:spChg chg="mod">
          <ac:chgData name="Kolakowski, Artur" userId="9c34c8cc-b1df-44f6-bea5-dcf7a54ee35f" providerId="ADAL" clId="{19970B13-E101-4117-9908-6E061F982644}" dt="2022-07-14T08:45:05.519" v="2664" actId="790"/>
          <ac:spMkLst>
            <pc:docMk/>
            <pc:sldMk cId="3250581116" sldId="483"/>
            <ac:spMk id="9862" creationId="{46FFD7D2-2ED3-4331-9F43-F2760CDEE98F}"/>
          </ac:spMkLst>
        </pc:spChg>
        <pc:spChg chg="mod">
          <ac:chgData name="Kolakowski, Artur" userId="9c34c8cc-b1df-44f6-bea5-dcf7a54ee35f" providerId="ADAL" clId="{19970B13-E101-4117-9908-6E061F982644}" dt="2022-07-14T08:45:05.519" v="2665" actId="790"/>
          <ac:spMkLst>
            <pc:docMk/>
            <pc:sldMk cId="3250581116" sldId="483"/>
            <ac:spMk id="9863" creationId="{B716E022-6585-4257-AC33-9A2A7C0F8748}"/>
          </ac:spMkLst>
        </pc:spChg>
        <pc:spChg chg="mod">
          <ac:chgData name="Kolakowski, Artur" userId="9c34c8cc-b1df-44f6-bea5-dcf7a54ee35f" providerId="ADAL" clId="{19970B13-E101-4117-9908-6E061F982644}" dt="2022-07-14T08:45:05.519" v="2666" actId="790"/>
          <ac:spMkLst>
            <pc:docMk/>
            <pc:sldMk cId="3250581116" sldId="483"/>
            <ac:spMk id="9864" creationId="{D4FA8FC1-239A-44B9-9ED4-311CE07A256F}"/>
          </ac:spMkLst>
        </pc:spChg>
        <pc:spChg chg="mod">
          <ac:chgData name="Kolakowski, Artur" userId="9c34c8cc-b1df-44f6-bea5-dcf7a54ee35f" providerId="ADAL" clId="{19970B13-E101-4117-9908-6E061F982644}" dt="2022-07-14T08:45:05.519" v="2667" actId="790"/>
          <ac:spMkLst>
            <pc:docMk/>
            <pc:sldMk cId="3250581116" sldId="483"/>
            <ac:spMk id="9865" creationId="{8B517116-0A98-4A0F-936C-03746B1EA789}"/>
          </ac:spMkLst>
        </pc:spChg>
        <pc:spChg chg="mod">
          <ac:chgData name="Kolakowski, Artur" userId="9c34c8cc-b1df-44f6-bea5-dcf7a54ee35f" providerId="ADAL" clId="{19970B13-E101-4117-9908-6E061F982644}" dt="2022-07-14T08:45:05.519" v="2668" actId="790"/>
          <ac:spMkLst>
            <pc:docMk/>
            <pc:sldMk cId="3250581116" sldId="483"/>
            <ac:spMk id="9866" creationId="{099197E9-C9E1-4851-94F3-2314327FE58F}"/>
          </ac:spMkLst>
        </pc:spChg>
        <pc:spChg chg="mod">
          <ac:chgData name="Kolakowski, Artur" userId="9c34c8cc-b1df-44f6-bea5-dcf7a54ee35f" providerId="ADAL" clId="{19970B13-E101-4117-9908-6E061F982644}" dt="2022-07-14T08:45:05.519" v="2669" actId="790"/>
          <ac:spMkLst>
            <pc:docMk/>
            <pc:sldMk cId="3250581116" sldId="483"/>
            <ac:spMk id="9867" creationId="{65072B9D-043D-4007-9A59-4FA119602009}"/>
          </ac:spMkLst>
        </pc:spChg>
        <pc:spChg chg="mod">
          <ac:chgData name="Kolakowski, Artur" userId="9c34c8cc-b1df-44f6-bea5-dcf7a54ee35f" providerId="ADAL" clId="{19970B13-E101-4117-9908-6E061F982644}" dt="2022-07-14T08:45:05.519" v="2670" actId="790"/>
          <ac:spMkLst>
            <pc:docMk/>
            <pc:sldMk cId="3250581116" sldId="483"/>
            <ac:spMk id="9868" creationId="{A9769A09-B46E-45AB-9D6A-6A302A34571E}"/>
          </ac:spMkLst>
        </pc:spChg>
        <pc:spChg chg="mod">
          <ac:chgData name="Kolakowski, Artur" userId="9c34c8cc-b1df-44f6-bea5-dcf7a54ee35f" providerId="ADAL" clId="{19970B13-E101-4117-9908-6E061F982644}" dt="2022-07-14T08:45:05.528" v="2671" actId="790"/>
          <ac:spMkLst>
            <pc:docMk/>
            <pc:sldMk cId="3250581116" sldId="483"/>
            <ac:spMk id="9869" creationId="{D190547B-0707-4F3F-BBE6-2A11428ADD0E}"/>
          </ac:spMkLst>
        </pc:spChg>
        <pc:spChg chg="mod">
          <ac:chgData name="Kolakowski, Artur" userId="9c34c8cc-b1df-44f6-bea5-dcf7a54ee35f" providerId="ADAL" clId="{19970B13-E101-4117-9908-6E061F982644}" dt="2022-07-14T08:45:05.528" v="2672" actId="790"/>
          <ac:spMkLst>
            <pc:docMk/>
            <pc:sldMk cId="3250581116" sldId="483"/>
            <ac:spMk id="9870" creationId="{45757DDF-8CF9-4F2B-9371-4913AC8CC0E0}"/>
          </ac:spMkLst>
        </pc:spChg>
        <pc:spChg chg="mod">
          <ac:chgData name="Kolakowski, Artur" userId="9c34c8cc-b1df-44f6-bea5-dcf7a54ee35f" providerId="ADAL" clId="{19970B13-E101-4117-9908-6E061F982644}" dt="2022-07-14T08:45:05.530" v="2673" actId="790"/>
          <ac:spMkLst>
            <pc:docMk/>
            <pc:sldMk cId="3250581116" sldId="483"/>
            <ac:spMk id="9871" creationId="{35CB80BF-95E9-46CD-A016-68456B152887}"/>
          </ac:spMkLst>
        </pc:spChg>
        <pc:spChg chg="mod">
          <ac:chgData name="Kolakowski, Artur" userId="9c34c8cc-b1df-44f6-bea5-dcf7a54ee35f" providerId="ADAL" clId="{19970B13-E101-4117-9908-6E061F982644}" dt="2022-07-14T08:45:05.530" v="2674" actId="790"/>
          <ac:spMkLst>
            <pc:docMk/>
            <pc:sldMk cId="3250581116" sldId="483"/>
            <ac:spMk id="9872" creationId="{F1B986CA-6441-41B5-8531-B1E14086FF2C}"/>
          </ac:spMkLst>
        </pc:spChg>
        <pc:spChg chg="mod">
          <ac:chgData name="Kolakowski, Artur" userId="9c34c8cc-b1df-44f6-bea5-dcf7a54ee35f" providerId="ADAL" clId="{19970B13-E101-4117-9908-6E061F982644}" dt="2022-07-14T08:45:05.530" v="2675" actId="790"/>
          <ac:spMkLst>
            <pc:docMk/>
            <pc:sldMk cId="3250581116" sldId="483"/>
            <ac:spMk id="9873" creationId="{CE784E18-C763-4183-A4BB-E7EBF4D0688C}"/>
          </ac:spMkLst>
        </pc:spChg>
        <pc:spChg chg="mod">
          <ac:chgData name="Kolakowski, Artur" userId="9c34c8cc-b1df-44f6-bea5-dcf7a54ee35f" providerId="ADAL" clId="{19970B13-E101-4117-9908-6E061F982644}" dt="2022-07-14T08:45:05.530" v="2676" actId="790"/>
          <ac:spMkLst>
            <pc:docMk/>
            <pc:sldMk cId="3250581116" sldId="483"/>
            <ac:spMk id="9874" creationId="{D4DD15C0-4435-4A24-8EA8-36F7661C7AAB}"/>
          </ac:spMkLst>
        </pc:spChg>
        <pc:spChg chg="mod">
          <ac:chgData name="Kolakowski, Artur" userId="9c34c8cc-b1df-44f6-bea5-dcf7a54ee35f" providerId="ADAL" clId="{19970B13-E101-4117-9908-6E061F982644}" dt="2022-07-14T08:45:05.530" v="2677" actId="790"/>
          <ac:spMkLst>
            <pc:docMk/>
            <pc:sldMk cId="3250581116" sldId="483"/>
            <ac:spMk id="9875" creationId="{0A50DE7E-3E9A-45D3-A1A8-30B5F50477A6}"/>
          </ac:spMkLst>
        </pc:spChg>
        <pc:spChg chg="mod">
          <ac:chgData name="Kolakowski, Artur" userId="9c34c8cc-b1df-44f6-bea5-dcf7a54ee35f" providerId="ADAL" clId="{19970B13-E101-4117-9908-6E061F982644}" dt="2022-07-14T08:45:05.530" v="2678" actId="790"/>
          <ac:spMkLst>
            <pc:docMk/>
            <pc:sldMk cId="3250581116" sldId="483"/>
            <ac:spMk id="9876" creationId="{837ED42E-FD25-416B-A0C8-9213A75C17BC}"/>
          </ac:spMkLst>
        </pc:spChg>
        <pc:spChg chg="mod">
          <ac:chgData name="Kolakowski, Artur" userId="9c34c8cc-b1df-44f6-bea5-dcf7a54ee35f" providerId="ADAL" clId="{19970B13-E101-4117-9908-6E061F982644}" dt="2022-07-14T08:45:05.530" v="2679" actId="790"/>
          <ac:spMkLst>
            <pc:docMk/>
            <pc:sldMk cId="3250581116" sldId="483"/>
            <ac:spMk id="9877" creationId="{FB854C73-016C-40C5-AD62-478B6B51EA42}"/>
          </ac:spMkLst>
        </pc:spChg>
        <pc:spChg chg="mod">
          <ac:chgData name="Kolakowski, Artur" userId="9c34c8cc-b1df-44f6-bea5-dcf7a54ee35f" providerId="ADAL" clId="{19970B13-E101-4117-9908-6E061F982644}" dt="2022-07-14T08:45:05.538" v="2680" actId="790"/>
          <ac:spMkLst>
            <pc:docMk/>
            <pc:sldMk cId="3250581116" sldId="483"/>
            <ac:spMk id="9878" creationId="{B145A701-9D93-42DD-ACA6-E8C4F79CB257}"/>
          </ac:spMkLst>
        </pc:spChg>
        <pc:spChg chg="mod">
          <ac:chgData name="Kolakowski, Artur" userId="9c34c8cc-b1df-44f6-bea5-dcf7a54ee35f" providerId="ADAL" clId="{19970B13-E101-4117-9908-6E061F982644}" dt="2022-07-14T08:45:05.538" v="2681" actId="790"/>
          <ac:spMkLst>
            <pc:docMk/>
            <pc:sldMk cId="3250581116" sldId="483"/>
            <ac:spMk id="9879" creationId="{BE4AB483-AD76-441B-8B55-5A805F278159}"/>
          </ac:spMkLst>
        </pc:spChg>
        <pc:spChg chg="mod">
          <ac:chgData name="Kolakowski, Artur" userId="9c34c8cc-b1df-44f6-bea5-dcf7a54ee35f" providerId="ADAL" clId="{19970B13-E101-4117-9908-6E061F982644}" dt="2022-07-14T08:45:05.540" v="2682" actId="790"/>
          <ac:spMkLst>
            <pc:docMk/>
            <pc:sldMk cId="3250581116" sldId="483"/>
            <ac:spMk id="9880" creationId="{721214F2-FEEF-48D9-A1C9-24D23EBE8C51}"/>
          </ac:spMkLst>
        </pc:spChg>
        <pc:spChg chg="mod">
          <ac:chgData name="Kolakowski, Artur" userId="9c34c8cc-b1df-44f6-bea5-dcf7a54ee35f" providerId="ADAL" clId="{19970B13-E101-4117-9908-6E061F982644}" dt="2022-07-14T08:45:05.540" v="2683" actId="790"/>
          <ac:spMkLst>
            <pc:docMk/>
            <pc:sldMk cId="3250581116" sldId="483"/>
            <ac:spMk id="9881" creationId="{FE09DC53-12C4-4013-9EF6-E51C9B07663C}"/>
          </ac:spMkLst>
        </pc:spChg>
        <pc:spChg chg="mod">
          <ac:chgData name="Kolakowski, Artur" userId="9c34c8cc-b1df-44f6-bea5-dcf7a54ee35f" providerId="ADAL" clId="{19970B13-E101-4117-9908-6E061F982644}" dt="2022-07-14T08:45:05.540" v="2684" actId="790"/>
          <ac:spMkLst>
            <pc:docMk/>
            <pc:sldMk cId="3250581116" sldId="483"/>
            <ac:spMk id="9882" creationId="{3CBEAE7E-2869-498C-8924-0A58704A24F9}"/>
          </ac:spMkLst>
        </pc:spChg>
        <pc:spChg chg="mod">
          <ac:chgData name="Kolakowski, Artur" userId="9c34c8cc-b1df-44f6-bea5-dcf7a54ee35f" providerId="ADAL" clId="{19970B13-E101-4117-9908-6E061F982644}" dt="2022-07-14T08:45:05.540" v="2685" actId="790"/>
          <ac:spMkLst>
            <pc:docMk/>
            <pc:sldMk cId="3250581116" sldId="483"/>
            <ac:spMk id="9883" creationId="{B33D97A8-A4AF-4B05-BD0D-7305E6CC6B0A}"/>
          </ac:spMkLst>
        </pc:spChg>
        <pc:spChg chg="mod">
          <ac:chgData name="Kolakowski, Artur" userId="9c34c8cc-b1df-44f6-bea5-dcf7a54ee35f" providerId="ADAL" clId="{19970B13-E101-4117-9908-6E061F982644}" dt="2022-07-14T08:45:05.540" v="2686" actId="790"/>
          <ac:spMkLst>
            <pc:docMk/>
            <pc:sldMk cId="3250581116" sldId="483"/>
            <ac:spMk id="9884" creationId="{4AC9E97F-3142-4357-B5B3-B2E4EEE5BAAF}"/>
          </ac:spMkLst>
        </pc:spChg>
        <pc:spChg chg="mod">
          <ac:chgData name="Kolakowski, Artur" userId="9c34c8cc-b1df-44f6-bea5-dcf7a54ee35f" providerId="ADAL" clId="{19970B13-E101-4117-9908-6E061F982644}" dt="2022-07-14T08:45:05.540" v="2687" actId="790"/>
          <ac:spMkLst>
            <pc:docMk/>
            <pc:sldMk cId="3250581116" sldId="483"/>
            <ac:spMk id="9885" creationId="{3F31185C-E27E-4E58-B1FD-8EDC5E0E5342}"/>
          </ac:spMkLst>
        </pc:spChg>
        <pc:spChg chg="mod">
          <ac:chgData name="Kolakowski, Artur" userId="9c34c8cc-b1df-44f6-bea5-dcf7a54ee35f" providerId="ADAL" clId="{19970B13-E101-4117-9908-6E061F982644}" dt="2022-07-14T08:45:05.540" v="2688" actId="790"/>
          <ac:spMkLst>
            <pc:docMk/>
            <pc:sldMk cId="3250581116" sldId="483"/>
            <ac:spMk id="9886" creationId="{B05D7799-0D03-467D-9C6D-455DDDA4C000}"/>
          </ac:spMkLst>
        </pc:spChg>
        <pc:spChg chg="mod">
          <ac:chgData name="Kolakowski, Artur" userId="9c34c8cc-b1df-44f6-bea5-dcf7a54ee35f" providerId="ADAL" clId="{19970B13-E101-4117-9908-6E061F982644}" dt="2022-07-14T08:45:05.548" v="2689" actId="790"/>
          <ac:spMkLst>
            <pc:docMk/>
            <pc:sldMk cId="3250581116" sldId="483"/>
            <ac:spMk id="9887" creationId="{AB503040-FF76-4C58-82AD-5E9732A27CCA}"/>
          </ac:spMkLst>
        </pc:spChg>
        <pc:spChg chg="mod">
          <ac:chgData name="Kolakowski, Artur" userId="9c34c8cc-b1df-44f6-bea5-dcf7a54ee35f" providerId="ADAL" clId="{19970B13-E101-4117-9908-6E061F982644}" dt="2022-07-14T08:45:05.548" v="2690" actId="790"/>
          <ac:spMkLst>
            <pc:docMk/>
            <pc:sldMk cId="3250581116" sldId="483"/>
            <ac:spMk id="9888" creationId="{063585EE-2E20-4DAA-BF90-83A32B36415A}"/>
          </ac:spMkLst>
        </pc:spChg>
        <pc:spChg chg="mod">
          <ac:chgData name="Kolakowski, Artur" userId="9c34c8cc-b1df-44f6-bea5-dcf7a54ee35f" providerId="ADAL" clId="{19970B13-E101-4117-9908-6E061F982644}" dt="2022-07-14T08:45:05.550" v="2691" actId="790"/>
          <ac:spMkLst>
            <pc:docMk/>
            <pc:sldMk cId="3250581116" sldId="483"/>
            <ac:spMk id="9889" creationId="{8476C4B8-726E-4E5B-AB07-507AF58C1237}"/>
          </ac:spMkLst>
        </pc:spChg>
        <pc:spChg chg="mod">
          <ac:chgData name="Kolakowski, Artur" userId="9c34c8cc-b1df-44f6-bea5-dcf7a54ee35f" providerId="ADAL" clId="{19970B13-E101-4117-9908-6E061F982644}" dt="2022-07-14T08:45:05.550" v="2692" actId="790"/>
          <ac:spMkLst>
            <pc:docMk/>
            <pc:sldMk cId="3250581116" sldId="483"/>
            <ac:spMk id="9890" creationId="{AC8F6858-D8E0-497A-A488-A7492798640C}"/>
          </ac:spMkLst>
        </pc:spChg>
        <pc:spChg chg="mod">
          <ac:chgData name="Kolakowski, Artur" userId="9c34c8cc-b1df-44f6-bea5-dcf7a54ee35f" providerId="ADAL" clId="{19970B13-E101-4117-9908-6E061F982644}" dt="2022-07-14T08:45:05.550" v="2693" actId="790"/>
          <ac:spMkLst>
            <pc:docMk/>
            <pc:sldMk cId="3250581116" sldId="483"/>
            <ac:spMk id="9891" creationId="{32A4F406-1B18-40E0-ACC6-2303DE9F2C8E}"/>
          </ac:spMkLst>
        </pc:spChg>
        <pc:spChg chg="mod">
          <ac:chgData name="Kolakowski, Artur" userId="9c34c8cc-b1df-44f6-bea5-dcf7a54ee35f" providerId="ADAL" clId="{19970B13-E101-4117-9908-6E061F982644}" dt="2022-07-14T08:45:05.550" v="2694" actId="790"/>
          <ac:spMkLst>
            <pc:docMk/>
            <pc:sldMk cId="3250581116" sldId="483"/>
            <ac:spMk id="9892" creationId="{B276DA06-16A7-4845-BE9A-10ECCCE274D8}"/>
          </ac:spMkLst>
        </pc:spChg>
        <pc:spChg chg="mod">
          <ac:chgData name="Kolakowski, Artur" userId="9c34c8cc-b1df-44f6-bea5-dcf7a54ee35f" providerId="ADAL" clId="{19970B13-E101-4117-9908-6E061F982644}" dt="2022-07-14T08:45:05.550" v="2695" actId="790"/>
          <ac:spMkLst>
            <pc:docMk/>
            <pc:sldMk cId="3250581116" sldId="483"/>
            <ac:spMk id="9893" creationId="{010E5524-AF90-486A-8549-FF040296F893}"/>
          </ac:spMkLst>
        </pc:spChg>
        <pc:spChg chg="mod">
          <ac:chgData name="Kolakowski, Artur" userId="9c34c8cc-b1df-44f6-bea5-dcf7a54ee35f" providerId="ADAL" clId="{19970B13-E101-4117-9908-6E061F982644}" dt="2022-07-14T08:45:05.550" v="2696" actId="790"/>
          <ac:spMkLst>
            <pc:docMk/>
            <pc:sldMk cId="3250581116" sldId="483"/>
            <ac:spMk id="9894" creationId="{686C727A-A102-403C-A9D3-69BA0455723C}"/>
          </ac:spMkLst>
        </pc:spChg>
        <pc:spChg chg="mod">
          <ac:chgData name="Kolakowski, Artur" userId="9c34c8cc-b1df-44f6-bea5-dcf7a54ee35f" providerId="ADAL" clId="{19970B13-E101-4117-9908-6E061F982644}" dt="2022-07-14T08:45:05.550" v="2697" actId="790"/>
          <ac:spMkLst>
            <pc:docMk/>
            <pc:sldMk cId="3250581116" sldId="483"/>
            <ac:spMk id="9895" creationId="{72165C35-1DC3-4B2A-A566-150294E064CC}"/>
          </ac:spMkLst>
        </pc:spChg>
        <pc:spChg chg="mod">
          <ac:chgData name="Kolakowski, Artur" userId="9c34c8cc-b1df-44f6-bea5-dcf7a54ee35f" providerId="ADAL" clId="{19970B13-E101-4117-9908-6E061F982644}" dt="2022-07-14T08:45:05.550" v="2698" actId="790"/>
          <ac:spMkLst>
            <pc:docMk/>
            <pc:sldMk cId="3250581116" sldId="483"/>
            <ac:spMk id="9896" creationId="{09C91064-F742-4575-83CB-B095C339A2E5}"/>
          </ac:spMkLst>
        </pc:spChg>
        <pc:spChg chg="mod">
          <ac:chgData name="Kolakowski, Artur" userId="9c34c8cc-b1df-44f6-bea5-dcf7a54ee35f" providerId="ADAL" clId="{19970B13-E101-4117-9908-6E061F982644}" dt="2022-07-14T08:45:05.558" v="2699" actId="790"/>
          <ac:spMkLst>
            <pc:docMk/>
            <pc:sldMk cId="3250581116" sldId="483"/>
            <ac:spMk id="9897" creationId="{8CCB35C0-5326-44F8-8FC6-A8F2413E36D3}"/>
          </ac:spMkLst>
        </pc:spChg>
        <pc:spChg chg="mod">
          <ac:chgData name="Kolakowski, Artur" userId="9c34c8cc-b1df-44f6-bea5-dcf7a54ee35f" providerId="ADAL" clId="{19970B13-E101-4117-9908-6E061F982644}" dt="2022-07-14T08:45:05.558" v="2700" actId="790"/>
          <ac:spMkLst>
            <pc:docMk/>
            <pc:sldMk cId="3250581116" sldId="483"/>
            <ac:spMk id="9898" creationId="{0EDFA7D4-E1FA-4132-9A63-3D7EA12744BA}"/>
          </ac:spMkLst>
        </pc:spChg>
        <pc:spChg chg="mod">
          <ac:chgData name="Kolakowski, Artur" userId="9c34c8cc-b1df-44f6-bea5-dcf7a54ee35f" providerId="ADAL" clId="{19970B13-E101-4117-9908-6E061F982644}" dt="2022-07-14T08:45:05.560" v="2701" actId="790"/>
          <ac:spMkLst>
            <pc:docMk/>
            <pc:sldMk cId="3250581116" sldId="483"/>
            <ac:spMk id="9899" creationId="{52B47A21-380D-4463-957B-E6A8C5A1CE81}"/>
          </ac:spMkLst>
        </pc:spChg>
        <pc:spChg chg="mod">
          <ac:chgData name="Kolakowski, Artur" userId="9c34c8cc-b1df-44f6-bea5-dcf7a54ee35f" providerId="ADAL" clId="{19970B13-E101-4117-9908-6E061F982644}" dt="2022-07-14T08:45:05.560" v="2702" actId="790"/>
          <ac:spMkLst>
            <pc:docMk/>
            <pc:sldMk cId="3250581116" sldId="483"/>
            <ac:spMk id="9900" creationId="{B961A6FD-247E-4943-A734-E559B550AE81}"/>
          </ac:spMkLst>
        </pc:spChg>
        <pc:spChg chg="mod">
          <ac:chgData name="Kolakowski, Artur" userId="9c34c8cc-b1df-44f6-bea5-dcf7a54ee35f" providerId="ADAL" clId="{19970B13-E101-4117-9908-6E061F982644}" dt="2022-07-14T08:45:05.560" v="2703" actId="790"/>
          <ac:spMkLst>
            <pc:docMk/>
            <pc:sldMk cId="3250581116" sldId="483"/>
            <ac:spMk id="9901" creationId="{3A1C0C8E-531B-4ABC-AFEE-7908A1D3D782}"/>
          </ac:spMkLst>
        </pc:spChg>
        <pc:spChg chg="mod">
          <ac:chgData name="Kolakowski, Artur" userId="9c34c8cc-b1df-44f6-bea5-dcf7a54ee35f" providerId="ADAL" clId="{19970B13-E101-4117-9908-6E061F982644}" dt="2022-07-14T08:45:05.560" v="2704" actId="790"/>
          <ac:spMkLst>
            <pc:docMk/>
            <pc:sldMk cId="3250581116" sldId="483"/>
            <ac:spMk id="9902" creationId="{0B2CF223-AD00-44FE-924C-6BE3705D0D83}"/>
          </ac:spMkLst>
        </pc:spChg>
        <pc:spChg chg="mod">
          <ac:chgData name="Kolakowski, Artur" userId="9c34c8cc-b1df-44f6-bea5-dcf7a54ee35f" providerId="ADAL" clId="{19970B13-E101-4117-9908-6E061F982644}" dt="2022-07-14T08:45:05.560" v="2705" actId="790"/>
          <ac:spMkLst>
            <pc:docMk/>
            <pc:sldMk cId="3250581116" sldId="483"/>
            <ac:spMk id="9903" creationId="{477C9D8F-F812-47BC-B66B-BAC70BC4F31F}"/>
          </ac:spMkLst>
        </pc:spChg>
        <pc:spChg chg="mod">
          <ac:chgData name="Kolakowski, Artur" userId="9c34c8cc-b1df-44f6-bea5-dcf7a54ee35f" providerId="ADAL" clId="{19970B13-E101-4117-9908-6E061F982644}" dt="2022-07-14T08:45:05.560" v="2706" actId="790"/>
          <ac:spMkLst>
            <pc:docMk/>
            <pc:sldMk cId="3250581116" sldId="483"/>
            <ac:spMk id="9904" creationId="{2883F489-CD1D-4A0C-9E0C-68EE75D38B97}"/>
          </ac:spMkLst>
        </pc:spChg>
        <pc:spChg chg="mod">
          <ac:chgData name="Kolakowski, Artur" userId="9c34c8cc-b1df-44f6-bea5-dcf7a54ee35f" providerId="ADAL" clId="{19970B13-E101-4117-9908-6E061F982644}" dt="2022-07-14T08:45:05.560" v="2707" actId="790"/>
          <ac:spMkLst>
            <pc:docMk/>
            <pc:sldMk cId="3250581116" sldId="483"/>
            <ac:spMk id="9905" creationId="{D9FB0DC1-3ECD-4D66-BDC0-8DF7CA810227}"/>
          </ac:spMkLst>
        </pc:spChg>
        <pc:spChg chg="mod">
          <ac:chgData name="Kolakowski, Artur" userId="9c34c8cc-b1df-44f6-bea5-dcf7a54ee35f" providerId="ADAL" clId="{19970B13-E101-4117-9908-6E061F982644}" dt="2022-07-14T08:45:05.568" v="2708" actId="790"/>
          <ac:spMkLst>
            <pc:docMk/>
            <pc:sldMk cId="3250581116" sldId="483"/>
            <ac:spMk id="9906" creationId="{A93728D6-7BCE-4C08-93EC-7AA6E3802BAD}"/>
          </ac:spMkLst>
        </pc:spChg>
        <pc:spChg chg="mod">
          <ac:chgData name="Kolakowski, Artur" userId="9c34c8cc-b1df-44f6-bea5-dcf7a54ee35f" providerId="ADAL" clId="{19970B13-E101-4117-9908-6E061F982644}" dt="2022-07-14T08:45:05.568" v="2709" actId="790"/>
          <ac:spMkLst>
            <pc:docMk/>
            <pc:sldMk cId="3250581116" sldId="483"/>
            <ac:spMk id="9907" creationId="{BA3752C4-15F8-4283-B3D7-0A4A59CD0AF1}"/>
          </ac:spMkLst>
        </pc:spChg>
        <pc:spChg chg="mod">
          <ac:chgData name="Kolakowski, Artur" userId="9c34c8cc-b1df-44f6-bea5-dcf7a54ee35f" providerId="ADAL" clId="{19970B13-E101-4117-9908-6E061F982644}" dt="2022-07-14T08:45:05.570" v="2710" actId="790"/>
          <ac:spMkLst>
            <pc:docMk/>
            <pc:sldMk cId="3250581116" sldId="483"/>
            <ac:spMk id="9908" creationId="{A9C42340-E19B-49DD-A7AB-0720A2BB2266}"/>
          </ac:spMkLst>
        </pc:spChg>
        <pc:spChg chg="mod">
          <ac:chgData name="Kolakowski, Artur" userId="9c34c8cc-b1df-44f6-bea5-dcf7a54ee35f" providerId="ADAL" clId="{19970B13-E101-4117-9908-6E061F982644}" dt="2022-07-14T08:45:05.570" v="2711" actId="790"/>
          <ac:spMkLst>
            <pc:docMk/>
            <pc:sldMk cId="3250581116" sldId="483"/>
            <ac:spMk id="9909" creationId="{FEBE1ECB-DD02-4BAF-8D5B-BABAF769DF29}"/>
          </ac:spMkLst>
        </pc:spChg>
        <pc:spChg chg="mod">
          <ac:chgData name="Kolakowski, Artur" userId="9c34c8cc-b1df-44f6-bea5-dcf7a54ee35f" providerId="ADAL" clId="{19970B13-E101-4117-9908-6E061F982644}" dt="2022-07-14T08:45:05.570" v="2712" actId="790"/>
          <ac:spMkLst>
            <pc:docMk/>
            <pc:sldMk cId="3250581116" sldId="483"/>
            <ac:spMk id="9910" creationId="{B04EA491-D2C9-49B6-8AF1-773880692150}"/>
          </ac:spMkLst>
        </pc:spChg>
        <pc:spChg chg="mod">
          <ac:chgData name="Kolakowski, Artur" userId="9c34c8cc-b1df-44f6-bea5-dcf7a54ee35f" providerId="ADAL" clId="{19970B13-E101-4117-9908-6E061F982644}" dt="2022-07-14T08:45:05.570" v="2713" actId="790"/>
          <ac:spMkLst>
            <pc:docMk/>
            <pc:sldMk cId="3250581116" sldId="483"/>
            <ac:spMk id="9911" creationId="{E64624EC-50FE-486C-9643-66B3F0881DC4}"/>
          </ac:spMkLst>
        </pc:spChg>
        <pc:spChg chg="mod">
          <ac:chgData name="Kolakowski, Artur" userId="9c34c8cc-b1df-44f6-bea5-dcf7a54ee35f" providerId="ADAL" clId="{19970B13-E101-4117-9908-6E061F982644}" dt="2022-07-14T08:45:05.570" v="2714" actId="790"/>
          <ac:spMkLst>
            <pc:docMk/>
            <pc:sldMk cId="3250581116" sldId="483"/>
            <ac:spMk id="9912" creationId="{07D7DDEC-7FD0-4778-BE6B-06E0207D74E6}"/>
          </ac:spMkLst>
        </pc:spChg>
        <pc:spChg chg="mod">
          <ac:chgData name="Kolakowski, Artur" userId="9c34c8cc-b1df-44f6-bea5-dcf7a54ee35f" providerId="ADAL" clId="{19970B13-E101-4117-9908-6E061F982644}" dt="2022-07-14T08:45:05.570" v="2715" actId="790"/>
          <ac:spMkLst>
            <pc:docMk/>
            <pc:sldMk cId="3250581116" sldId="483"/>
            <ac:spMk id="9913" creationId="{4551BE35-ACC0-4521-B54D-844D48419ABE}"/>
          </ac:spMkLst>
        </pc:spChg>
        <pc:spChg chg="mod">
          <ac:chgData name="Kolakowski, Artur" userId="9c34c8cc-b1df-44f6-bea5-dcf7a54ee35f" providerId="ADAL" clId="{19970B13-E101-4117-9908-6E061F982644}" dt="2022-07-14T08:45:05.570" v="2716" actId="790"/>
          <ac:spMkLst>
            <pc:docMk/>
            <pc:sldMk cId="3250581116" sldId="483"/>
            <ac:spMk id="9914" creationId="{90861241-9622-49A6-8F98-3255B72C78AB}"/>
          </ac:spMkLst>
        </pc:spChg>
        <pc:spChg chg="mod">
          <ac:chgData name="Kolakowski, Artur" userId="9c34c8cc-b1df-44f6-bea5-dcf7a54ee35f" providerId="ADAL" clId="{19970B13-E101-4117-9908-6E061F982644}" dt="2022-07-14T08:45:05.570" v="2717" actId="790"/>
          <ac:spMkLst>
            <pc:docMk/>
            <pc:sldMk cId="3250581116" sldId="483"/>
            <ac:spMk id="9915" creationId="{65D0247D-EA17-4FF7-B3D8-7E94CD74701C}"/>
          </ac:spMkLst>
        </pc:spChg>
        <pc:spChg chg="mod">
          <ac:chgData name="Kolakowski, Artur" userId="9c34c8cc-b1df-44f6-bea5-dcf7a54ee35f" providerId="ADAL" clId="{19970B13-E101-4117-9908-6E061F982644}" dt="2022-07-14T08:45:05.578" v="2718" actId="790"/>
          <ac:spMkLst>
            <pc:docMk/>
            <pc:sldMk cId="3250581116" sldId="483"/>
            <ac:spMk id="9916" creationId="{E19BF586-326E-4177-8587-AAECB84247F9}"/>
          </ac:spMkLst>
        </pc:spChg>
        <pc:spChg chg="mod">
          <ac:chgData name="Kolakowski, Artur" userId="9c34c8cc-b1df-44f6-bea5-dcf7a54ee35f" providerId="ADAL" clId="{19970B13-E101-4117-9908-6E061F982644}" dt="2022-07-14T08:45:05.581" v="2719" actId="790"/>
          <ac:spMkLst>
            <pc:docMk/>
            <pc:sldMk cId="3250581116" sldId="483"/>
            <ac:spMk id="9917" creationId="{AC6894D8-915D-45C2-B1B1-A3E26C4C2D14}"/>
          </ac:spMkLst>
        </pc:spChg>
        <pc:spChg chg="mod">
          <ac:chgData name="Kolakowski, Artur" userId="9c34c8cc-b1df-44f6-bea5-dcf7a54ee35f" providerId="ADAL" clId="{19970B13-E101-4117-9908-6E061F982644}" dt="2022-07-14T08:45:05.581" v="2720" actId="790"/>
          <ac:spMkLst>
            <pc:docMk/>
            <pc:sldMk cId="3250581116" sldId="483"/>
            <ac:spMk id="9918" creationId="{5D55F597-01B5-4E78-BE05-C5503CA3E3B7}"/>
          </ac:spMkLst>
        </pc:spChg>
        <pc:spChg chg="mod">
          <ac:chgData name="Kolakowski, Artur" userId="9c34c8cc-b1df-44f6-bea5-dcf7a54ee35f" providerId="ADAL" clId="{19970B13-E101-4117-9908-6E061F982644}" dt="2022-07-14T08:45:05.581" v="2721" actId="790"/>
          <ac:spMkLst>
            <pc:docMk/>
            <pc:sldMk cId="3250581116" sldId="483"/>
            <ac:spMk id="9919" creationId="{9D34C77E-29A0-408F-BB4B-B50A8C300718}"/>
          </ac:spMkLst>
        </pc:spChg>
        <pc:spChg chg="mod">
          <ac:chgData name="Kolakowski, Artur" userId="9c34c8cc-b1df-44f6-bea5-dcf7a54ee35f" providerId="ADAL" clId="{19970B13-E101-4117-9908-6E061F982644}" dt="2022-07-14T08:45:05.581" v="2722" actId="790"/>
          <ac:spMkLst>
            <pc:docMk/>
            <pc:sldMk cId="3250581116" sldId="483"/>
            <ac:spMk id="9920" creationId="{F35B1D9C-3E4B-425A-B2B6-020BB497D511}"/>
          </ac:spMkLst>
        </pc:spChg>
        <pc:spChg chg="mod">
          <ac:chgData name="Kolakowski, Artur" userId="9c34c8cc-b1df-44f6-bea5-dcf7a54ee35f" providerId="ADAL" clId="{19970B13-E101-4117-9908-6E061F982644}" dt="2022-07-14T08:45:05.581" v="2723" actId="790"/>
          <ac:spMkLst>
            <pc:docMk/>
            <pc:sldMk cId="3250581116" sldId="483"/>
            <ac:spMk id="9921" creationId="{DB47B62D-63F7-4723-800A-CE0775923898}"/>
          </ac:spMkLst>
        </pc:spChg>
        <pc:spChg chg="mod">
          <ac:chgData name="Kolakowski, Artur" userId="9c34c8cc-b1df-44f6-bea5-dcf7a54ee35f" providerId="ADAL" clId="{19970B13-E101-4117-9908-6E061F982644}" dt="2022-07-14T08:45:05.581" v="2724" actId="790"/>
          <ac:spMkLst>
            <pc:docMk/>
            <pc:sldMk cId="3250581116" sldId="483"/>
            <ac:spMk id="9922" creationId="{690707C8-F782-41D0-A84C-9B39C9327EAD}"/>
          </ac:spMkLst>
        </pc:spChg>
        <pc:spChg chg="mod">
          <ac:chgData name="Kolakowski, Artur" userId="9c34c8cc-b1df-44f6-bea5-dcf7a54ee35f" providerId="ADAL" clId="{19970B13-E101-4117-9908-6E061F982644}" dt="2022-07-14T08:45:05.581" v="2725" actId="790"/>
          <ac:spMkLst>
            <pc:docMk/>
            <pc:sldMk cId="3250581116" sldId="483"/>
            <ac:spMk id="9923" creationId="{8D7307FA-CAF3-4B42-A6C5-21CA1B61BCBC}"/>
          </ac:spMkLst>
        </pc:spChg>
        <pc:spChg chg="mod">
          <ac:chgData name="Kolakowski, Artur" userId="9c34c8cc-b1df-44f6-bea5-dcf7a54ee35f" providerId="ADAL" clId="{19970B13-E101-4117-9908-6E061F982644}" dt="2022-07-14T08:45:05.581" v="2726" actId="790"/>
          <ac:spMkLst>
            <pc:docMk/>
            <pc:sldMk cId="3250581116" sldId="483"/>
            <ac:spMk id="9924" creationId="{EC027174-155F-4C0E-89E6-26B79B91D4B5}"/>
          </ac:spMkLst>
        </pc:spChg>
        <pc:spChg chg="mod">
          <ac:chgData name="Kolakowski, Artur" userId="9c34c8cc-b1df-44f6-bea5-dcf7a54ee35f" providerId="ADAL" clId="{19970B13-E101-4117-9908-6E061F982644}" dt="2022-07-14T08:45:05.589" v="2727" actId="790"/>
          <ac:spMkLst>
            <pc:docMk/>
            <pc:sldMk cId="3250581116" sldId="483"/>
            <ac:spMk id="9925" creationId="{354A04FD-10B4-40A6-9867-4BF36EE1EF97}"/>
          </ac:spMkLst>
        </pc:spChg>
        <pc:spChg chg="mod">
          <ac:chgData name="Kolakowski, Artur" userId="9c34c8cc-b1df-44f6-bea5-dcf7a54ee35f" providerId="ADAL" clId="{19970B13-E101-4117-9908-6E061F982644}" dt="2022-07-14T08:45:05.589" v="2728" actId="790"/>
          <ac:spMkLst>
            <pc:docMk/>
            <pc:sldMk cId="3250581116" sldId="483"/>
            <ac:spMk id="9926" creationId="{57EF463D-FEA3-49C5-9398-98834CEE4ADB}"/>
          </ac:spMkLst>
        </pc:spChg>
        <pc:spChg chg="mod">
          <ac:chgData name="Kolakowski, Artur" userId="9c34c8cc-b1df-44f6-bea5-dcf7a54ee35f" providerId="ADAL" clId="{19970B13-E101-4117-9908-6E061F982644}" dt="2022-07-14T08:45:05.591" v="2729" actId="790"/>
          <ac:spMkLst>
            <pc:docMk/>
            <pc:sldMk cId="3250581116" sldId="483"/>
            <ac:spMk id="9927" creationId="{575420A9-4CD8-42ED-AD0E-EFEDD465996E}"/>
          </ac:spMkLst>
        </pc:spChg>
        <pc:spChg chg="mod">
          <ac:chgData name="Kolakowski, Artur" userId="9c34c8cc-b1df-44f6-bea5-dcf7a54ee35f" providerId="ADAL" clId="{19970B13-E101-4117-9908-6E061F982644}" dt="2022-07-14T08:45:05.591" v="2730" actId="790"/>
          <ac:spMkLst>
            <pc:docMk/>
            <pc:sldMk cId="3250581116" sldId="483"/>
            <ac:spMk id="9928" creationId="{C7DA5A90-89D9-4248-86A3-6C818ADFCA43}"/>
          </ac:spMkLst>
        </pc:spChg>
        <pc:spChg chg="mod">
          <ac:chgData name="Kolakowski, Artur" userId="9c34c8cc-b1df-44f6-bea5-dcf7a54ee35f" providerId="ADAL" clId="{19970B13-E101-4117-9908-6E061F982644}" dt="2022-07-14T08:45:05.591" v="2731" actId="790"/>
          <ac:spMkLst>
            <pc:docMk/>
            <pc:sldMk cId="3250581116" sldId="483"/>
            <ac:spMk id="9929" creationId="{B41441EC-FF07-4016-AE85-A0BC05FCD914}"/>
          </ac:spMkLst>
        </pc:spChg>
        <pc:spChg chg="mod">
          <ac:chgData name="Kolakowski, Artur" userId="9c34c8cc-b1df-44f6-bea5-dcf7a54ee35f" providerId="ADAL" clId="{19970B13-E101-4117-9908-6E061F982644}" dt="2022-07-14T08:45:05.591" v="2732" actId="790"/>
          <ac:spMkLst>
            <pc:docMk/>
            <pc:sldMk cId="3250581116" sldId="483"/>
            <ac:spMk id="9930" creationId="{107E1F22-6049-4DC8-8BB5-30D641823B3D}"/>
          </ac:spMkLst>
        </pc:spChg>
        <pc:spChg chg="mod">
          <ac:chgData name="Kolakowski, Artur" userId="9c34c8cc-b1df-44f6-bea5-dcf7a54ee35f" providerId="ADAL" clId="{19970B13-E101-4117-9908-6E061F982644}" dt="2022-07-14T08:45:05.591" v="2733" actId="790"/>
          <ac:spMkLst>
            <pc:docMk/>
            <pc:sldMk cId="3250581116" sldId="483"/>
            <ac:spMk id="9931" creationId="{B0A1849E-5D10-4761-8646-DBB0BBFC710C}"/>
          </ac:spMkLst>
        </pc:spChg>
        <pc:spChg chg="mod">
          <ac:chgData name="Kolakowski, Artur" userId="9c34c8cc-b1df-44f6-bea5-dcf7a54ee35f" providerId="ADAL" clId="{19970B13-E101-4117-9908-6E061F982644}" dt="2022-07-14T08:45:05.591" v="2734" actId="790"/>
          <ac:spMkLst>
            <pc:docMk/>
            <pc:sldMk cId="3250581116" sldId="483"/>
            <ac:spMk id="9932" creationId="{1086058A-F35B-4992-8AF6-02E9406CEF64}"/>
          </ac:spMkLst>
        </pc:spChg>
        <pc:spChg chg="mod">
          <ac:chgData name="Kolakowski, Artur" userId="9c34c8cc-b1df-44f6-bea5-dcf7a54ee35f" providerId="ADAL" clId="{19970B13-E101-4117-9908-6E061F982644}" dt="2022-07-14T08:45:05.591" v="2735" actId="790"/>
          <ac:spMkLst>
            <pc:docMk/>
            <pc:sldMk cId="3250581116" sldId="483"/>
            <ac:spMk id="9933" creationId="{F80B2A34-7542-4061-98B1-5EEF58EAC6E8}"/>
          </ac:spMkLst>
        </pc:spChg>
        <pc:spChg chg="mod">
          <ac:chgData name="Kolakowski, Artur" userId="9c34c8cc-b1df-44f6-bea5-dcf7a54ee35f" providerId="ADAL" clId="{19970B13-E101-4117-9908-6E061F982644}" dt="2022-07-14T08:45:05.591" v="2736" actId="790"/>
          <ac:spMkLst>
            <pc:docMk/>
            <pc:sldMk cId="3250581116" sldId="483"/>
            <ac:spMk id="9934" creationId="{793B6C3B-5C87-4C91-9B1D-549580B6BC62}"/>
          </ac:spMkLst>
        </pc:spChg>
        <pc:spChg chg="mod">
          <ac:chgData name="Kolakowski, Artur" userId="9c34c8cc-b1df-44f6-bea5-dcf7a54ee35f" providerId="ADAL" clId="{19970B13-E101-4117-9908-6E061F982644}" dt="2022-07-14T08:45:05.599" v="2737" actId="790"/>
          <ac:spMkLst>
            <pc:docMk/>
            <pc:sldMk cId="3250581116" sldId="483"/>
            <ac:spMk id="9935" creationId="{A0409B1F-7035-424C-8201-C222148DA32B}"/>
          </ac:spMkLst>
        </pc:spChg>
        <pc:spChg chg="mod">
          <ac:chgData name="Kolakowski, Artur" userId="9c34c8cc-b1df-44f6-bea5-dcf7a54ee35f" providerId="ADAL" clId="{19970B13-E101-4117-9908-6E061F982644}" dt="2022-07-14T08:45:05.601" v="2738" actId="790"/>
          <ac:spMkLst>
            <pc:docMk/>
            <pc:sldMk cId="3250581116" sldId="483"/>
            <ac:spMk id="9936" creationId="{38580814-6DEB-4882-A20A-5CE6CFC86937}"/>
          </ac:spMkLst>
        </pc:spChg>
        <pc:spChg chg="mod">
          <ac:chgData name="Kolakowski, Artur" userId="9c34c8cc-b1df-44f6-bea5-dcf7a54ee35f" providerId="ADAL" clId="{19970B13-E101-4117-9908-6E061F982644}" dt="2022-07-14T08:45:05.601" v="2739" actId="790"/>
          <ac:spMkLst>
            <pc:docMk/>
            <pc:sldMk cId="3250581116" sldId="483"/>
            <ac:spMk id="9937" creationId="{B407BBB0-64BC-4436-B920-E6893B913610}"/>
          </ac:spMkLst>
        </pc:spChg>
        <pc:spChg chg="mod">
          <ac:chgData name="Kolakowski, Artur" userId="9c34c8cc-b1df-44f6-bea5-dcf7a54ee35f" providerId="ADAL" clId="{19970B13-E101-4117-9908-6E061F982644}" dt="2022-07-14T08:45:05.601" v="2740" actId="790"/>
          <ac:spMkLst>
            <pc:docMk/>
            <pc:sldMk cId="3250581116" sldId="483"/>
            <ac:spMk id="9938" creationId="{E635BBFA-6FE1-4BE5-9F2F-CD9C3051E72B}"/>
          </ac:spMkLst>
        </pc:spChg>
        <pc:spChg chg="mod">
          <ac:chgData name="Kolakowski, Artur" userId="9c34c8cc-b1df-44f6-bea5-dcf7a54ee35f" providerId="ADAL" clId="{19970B13-E101-4117-9908-6E061F982644}" dt="2022-07-14T08:45:05.601" v="2741" actId="790"/>
          <ac:spMkLst>
            <pc:docMk/>
            <pc:sldMk cId="3250581116" sldId="483"/>
            <ac:spMk id="9939" creationId="{56EDF155-B2EE-4720-A08A-FA6F2FCA01C6}"/>
          </ac:spMkLst>
        </pc:spChg>
        <pc:spChg chg="mod">
          <ac:chgData name="Kolakowski, Artur" userId="9c34c8cc-b1df-44f6-bea5-dcf7a54ee35f" providerId="ADAL" clId="{19970B13-E101-4117-9908-6E061F982644}" dt="2022-07-14T08:45:05.601" v="2742" actId="790"/>
          <ac:spMkLst>
            <pc:docMk/>
            <pc:sldMk cId="3250581116" sldId="483"/>
            <ac:spMk id="9940" creationId="{6C0D0334-083D-48E1-AC0F-61BEEB899309}"/>
          </ac:spMkLst>
        </pc:spChg>
        <pc:spChg chg="mod">
          <ac:chgData name="Kolakowski, Artur" userId="9c34c8cc-b1df-44f6-bea5-dcf7a54ee35f" providerId="ADAL" clId="{19970B13-E101-4117-9908-6E061F982644}" dt="2022-07-14T08:45:05.601" v="2743" actId="790"/>
          <ac:spMkLst>
            <pc:docMk/>
            <pc:sldMk cId="3250581116" sldId="483"/>
            <ac:spMk id="9941" creationId="{31E30C83-AA5E-4C6D-9221-06AB26154599}"/>
          </ac:spMkLst>
        </pc:spChg>
        <pc:spChg chg="mod">
          <ac:chgData name="Kolakowski, Artur" userId="9c34c8cc-b1df-44f6-bea5-dcf7a54ee35f" providerId="ADAL" clId="{19970B13-E101-4117-9908-6E061F982644}" dt="2022-07-14T08:45:05.601" v="2744" actId="790"/>
          <ac:spMkLst>
            <pc:docMk/>
            <pc:sldMk cId="3250581116" sldId="483"/>
            <ac:spMk id="9942" creationId="{6E915753-406F-4BE7-8538-CA6097749BBD}"/>
          </ac:spMkLst>
        </pc:spChg>
        <pc:spChg chg="mod">
          <ac:chgData name="Kolakowski, Artur" userId="9c34c8cc-b1df-44f6-bea5-dcf7a54ee35f" providerId="ADAL" clId="{19970B13-E101-4117-9908-6E061F982644}" dt="2022-07-14T08:45:05.609" v="2745" actId="790"/>
          <ac:spMkLst>
            <pc:docMk/>
            <pc:sldMk cId="3250581116" sldId="483"/>
            <ac:spMk id="9943" creationId="{EA42F100-0DA7-49C7-8B31-63136E478E63}"/>
          </ac:spMkLst>
        </pc:spChg>
        <pc:spChg chg="mod">
          <ac:chgData name="Kolakowski, Artur" userId="9c34c8cc-b1df-44f6-bea5-dcf7a54ee35f" providerId="ADAL" clId="{19970B13-E101-4117-9908-6E061F982644}" dt="2022-07-14T08:45:05.609" v="2746" actId="790"/>
          <ac:spMkLst>
            <pc:docMk/>
            <pc:sldMk cId="3250581116" sldId="483"/>
            <ac:spMk id="9944" creationId="{B62A02F9-91B5-46C4-90BC-DB906EB4AF4D}"/>
          </ac:spMkLst>
        </pc:spChg>
        <pc:spChg chg="mod">
          <ac:chgData name="Kolakowski, Artur" userId="9c34c8cc-b1df-44f6-bea5-dcf7a54ee35f" providerId="ADAL" clId="{19970B13-E101-4117-9908-6E061F982644}" dt="2022-07-14T08:45:05.611" v="2747" actId="790"/>
          <ac:spMkLst>
            <pc:docMk/>
            <pc:sldMk cId="3250581116" sldId="483"/>
            <ac:spMk id="9945" creationId="{F708C4B4-C936-45F8-9D46-F440D495CE0E}"/>
          </ac:spMkLst>
        </pc:spChg>
        <pc:spChg chg="mod">
          <ac:chgData name="Kolakowski, Artur" userId="9c34c8cc-b1df-44f6-bea5-dcf7a54ee35f" providerId="ADAL" clId="{19970B13-E101-4117-9908-6E061F982644}" dt="2022-07-14T08:45:05.611" v="2748" actId="790"/>
          <ac:spMkLst>
            <pc:docMk/>
            <pc:sldMk cId="3250581116" sldId="483"/>
            <ac:spMk id="9946" creationId="{DD401544-3908-4755-A477-50280A51D815}"/>
          </ac:spMkLst>
        </pc:spChg>
        <pc:spChg chg="mod">
          <ac:chgData name="Kolakowski, Artur" userId="9c34c8cc-b1df-44f6-bea5-dcf7a54ee35f" providerId="ADAL" clId="{19970B13-E101-4117-9908-6E061F982644}" dt="2022-07-14T08:45:05.611" v="2749" actId="790"/>
          <ac:spMkLst>
            <pc:docMk/>
            <pc:sldMk cId="3250581116" sldId="483"/>
            <ac:spMk id="9947" creationId="{D3EF4199-3678-4653-BD14-B9B0F784F0B9}"/>
          </ac:spMkLst>
        </pc:spChg>
        <pc:spChg chg="mod">
          <ac:chgData name="Kolakowski, Artur" userId="9c34c8cc-b1df-44f6-bea5-dcf7a54ee35f" providerId="ADAL" clId="{19970B13-E101-4117-9908-6E061F982644}" dt="2022-07-14T08:45:05.611" v="2750" actId="790"/>
          <ac:spMkLst>
            <pc:docMk/>
            <pc:sldMk cId="3250581116" sldId="483"/>
            <ac:spMk id="9948" creationId="{5B16B3E8-8BA5-4C2F-8200-9174284F3A20}"/>
          </ac:spMkLst>
        </pc:spChg>
        <pc:spChg chg="mod">
          <ac:chgData name="Kolakowski, Artur" userId="9c34c8cc-b1df-44f6-bea5-dcf7a54ee35f" providerId="ADAL" clId="{19970B13-E101-4117-9908-6E061F982644}" dt="2022-07-14T08:45:05.611" v="2751" actId="790"/>
          <ac:spMkLst>
            <pc:docMk/>
            <pc:sldMk cId="3250581116" sldId="483"/>
            <ac:spMk id="9949" creationId="{9CCBB05C-B7F8-40E6-B11A-4D8A0122A1D6}"/>
          </ac:spMkLst>
        </pc:spChg>
        <pc:spChg chg="mod">
          <ac:chgData name="Kolakowski, Artur" userId="9c34c8cc-b1df-44f6-bea5-dcf7a54ee35f" providerId="ADAL" clId="{19970B13-E101-4117-9908-6E061F982644}" dt="2022-07-14T08:45:05.611" v="2752" actId="790"/>
          <ac:spMkLst>
            <pc:docMk/>
            <pc:sldMk cId="3250581116" sldId="483"/>
            <ac:spMk id="9950" creationId="{EF388471-747A-4AAD-A5F5-521F2BE0F533}"/>
          </ac:spMkLst>
        </pc:spChg>
        <pc:spChg chg="mod">
          <ac:chgData name="Kolakowski, Artur" userId="9c34c8cc-b1df-44f6-bea5-dcf7a54ee35f" providerId="ADAL" clId="{19970B13-E101-4117-9908-6E061F982644}" dt="2022-07-14T08:45:05.611" v="2753" actId="790"/>
          <ac:spMkLst>
            <pc:docMk/>
            <pc:sldMk cId="3250581116" sldId="483"/>
            <ac:spMk id="9951" creationId="{222A02C8-222B-487C-A9FA-64C6A9AB92AC}"/>
          </ac:spMkLst>
        </pc:spChg>
        <pc:spChg chg="mod">
          <ac:chgData name="Kolakowski, Artur" userId="9c34c8cc-b1df-44f6-bea5-dcf7a54ee35f" providerId="ADAL" clId="{19970B13-E101-4117-9908-6E061F982644}" dt="2022-07-14T08:45:05.611" v="2754" actId="790"/>
          <ac:spMkLst>
            <pc:docMk/>
            <pc:sldMk cId="3250581116" sldId="483"/>
            <ac:spMk id="9952" creationId="{8DE2726D-DBB1-45A6-8C1C-C81534F2D70B}"/>
          </ac:spMkLst>
        </pc:spChg>
        <pc:spChg chg="mod">
          <ac:chgData name="Kolakowski, Artur" userId="9c34c8cc-b1df-44f6-bea5-dcf7a54ee35f" providerId="ADAL" clId="{19970B13-E101-4117-9908-6E061F982644}" dt="2022-07-14T08:45:05.619" v="2755" actId="790"/>
          <ac:spMkLst>
            <pc:docMk/>
            <pc:sldMk cId="3250581116" sldId="483"/>
            <ac:spMk id="9953" creationId="{15C50849-63DC-4CCE-8E97-07DEC4E24C0C}"/>
          </ac:spMkLst>
        </pc:spChg>
        <pc:spChg chg="mod">
          <ac:chgData name="Kolakowski, Artur" userId="9c34c8cc-b1df-44f6-bea5-dcf7a54ee35f" providerId="ADAL" clId="{19970B13-E101-4117-9908-6E061F982644}" dt="2022-07-14T08:45:05.619" v="2756" actId="790"/>
          <ac:spMkLst>
            <pc:docMk/>
            <pc:sldMk cId="3250581116" sldId="483"/>
            <ac:spMk id="9954" creationId="{17774DD9-066C-425F-8441-E23CEF296629}"/>
          </ac:spMkLst>
        </pc:spChg>
        <pc:spChg chg="mod">
          <ac:chgData name="Kolakowski, Artur" userId="9c34c8cc-b1df-44f6-bea5-dcf7a54ee35f" providerId="ADAL" clId="{19970B13-E101-4117-9908-6E061F982644}" dt="2022-07-14T08:45:05.621" v="2757" actId="790"/>
          <ac:spMkLst>
            <pc:docMk/>
            <pc:sldMk cId="3250581116" sldId="483"/>
            <ac:spMk id="9955" creationId="{0B8B2D7C-3668-40F2-BC4F-844BF95CBCFA}"/>
          </ac:spMkLst>
        </pc:spChg>
        <pc:spChg chg="mod">
          <ac:chgData name="Kolakowski, Artur" userId="9c34c8cc-b1df-44f6-bea5-dcf7a54ee35f" providerId="ADAL" clId="{19970B13-E101-4117-9908-6E061F982644}" dt="2022-07-14T08:45:05.621" v="2758" actId="790"/>
          <ac:spMkLst>
            <pc:docMk/>
            <pc:sldMk cId="3250581116" sldId="483"/>
            <ac:spMk id="9956" creationId="{46BC5AF3-343A-426F-9EC9-F61E542CB36C}"/>
          </ac:spMkLst>
        </pc:spChg>
        <pc:spChg chg="mod">
          <ac:chgData name="Kolakowski, Artur" userId="9c34c8cc-b1df-44f6-bea5-dcf7a54ee35f" providerId="ADAL" clId="{19970B13-E101-4117-9908-6E061F982644}" dt="2022-07-14T08:45:05.621" v="2759" actId="790"/>
          <ac:spMkLst>
            <pc:docMk/>
            <pc:sldMk cId="3250581116" sldId="483"/>
            <ac:spMk id="9957" creationId="{AFA3409B-1EEC-46F3-A643-3EDE7FE10D19}"/>
          </ac:spMkLst>
        </pc:spChg>
        <pc:spChg chg="mod">
          <ac:chgData name="Kolakowski, Artur" userId="9c34c8cc-b1df-44f6-bea5-dcf7a54ee35f" providerId="ADAL" clId="{19970B13-E101-4117-9908-6E061F982644}" dt="2022-07-14T08:45:05.621" v="2760" actId="790"/>
          <ac:spMkLst>
            <pc:docMk/>
            <pc:sldMk cId="3250581116" sldId="483"/>
            <ac:spMk id="9958" creationId="{101F7EFB-0CFA-4360-8060-84B815509AE2}"/>
          </ac:spMkLst>
        </pc:spChg>
        <pc:spChg chg="mod">
          <ac:chgData name="Kolakowski, Artur" userId="9c34c8cc-b1df-44f6-bea5-dcf7a54ee35f" providerId="ADAL" clId="{19970B13-E101-4117-9908-6E061F982644}" dt="2022-07-14T08:45:05.621" v="2761" actId="790"/>
          <ac:spMkLst>
            <pc:docMk/>
            <pc:sldMk cId="3250581116" sldId="483"/>
            <ac:spMk id="9959" creationId="{DABD333E-1512-420B-BB86-0CC4A73898DE}"/>
          </ac:spMkLst>
        </pc:spChg>
        <pc:spChg chg="mod">
          <ac:chgData name="Kolakowski, Artur" userId="9c34c8cc-b1df-44f6-bea5-dcf7a54ee35f" providerId="ADAL" clId="{19970B13-E101-4117-9908-6E061F982644}" dt="2022-07-14T08:45:05.621" v="2762" actId="790"/>
          <ac:spMkLst>
            <pc:docMk/>
            <pc:sldMk cId="3250581116" sldId="483"/>
            <ac:spMk id="9960" creationId="{C78FFC82-8C29-47FB-9999-AA8D380C7E6D}"/>
          </ac:spMkLst>
        </pc:spChg>
        <pc:spChg chg="mod">
          <ac:chgData name="Kolakowski, Artur" userId="9c34c8cc-b1df-44f6-bea5-dcf7a54ee35f" providerId="ADAL" clId="{19970B13-E101-4117-9908-6E061F982644}" dt="2022-07-14T08:45:05.621" v="2763" actId="790"/>
          <ac:spMkLst>
            <pc:docMk/>
            <pc:sldMk cId="3250581116" sldId="483"/>
            <ac:spMk id="9961" creationId="{A93CAB4C-3B91-4EF7-A970-666DF33696F1}"/>
          </ac:spMkLst>
        </pc:spChg>
        <pc:spChg chg="mod">
          <ac:chgData name="Kolakowski, Artur" userId="9c34c8cc-b1df-44f6-bea5-dcf7a54ee35f" providerId="ADAL" clId="{19970B13-E101-4117-9908-6E061F982644}" dt="2022-07-14T08:45:05.621" v="2764" actId="790"/>
          <ac:spMkLst>
            <pc:docMk/>
            <pc:sldMk cId="3250581116" sldId="483"/>
            <ac:spMk id="9962" creationId="{FB83E5C8-BC57-42ED-BDE1-9FBAA2A320DC}"/>
          </ac:spMkLst>
        </pc:spChg>
        <pc:spChg chg="mod">
          <ac:chgData name="Kolakowski, Artur" userId="9c34c8cc-b1df-44f6-bea5-dcf7a54ee35f" providerId="ADAL" clId="{19970B13-E101-4117-9908-6E061F982644}" dt="2022-07-14T08:45:05.629" v="2765" actId="790"/>
          <ac:spMkLst>
            <pc:docMk/>
            <pc:sldMk cId="3250581116" sldId="483"/>
            <ac:spMk id="9963" creationId="{37634C75-4EE4-4DC7-A5F4-518326893A5A}"/>
          </ac:spMkLst>
        </pc:spChg>
        <pc:spChg chg="mod">
          <ac:chgData name="Kolakowski, Artur" userId="9c34c8cc-b1df-44f6-bea5-dcf7a54ee35f" providerId="ADAL" clId="{19970B13-E101-4117-9908-6E061F982644}" dt="2022-07-14T08:45:05.629" v="2766" actId="790"/>
          <ac:spMkLst>
            <pc:docMk/>
            <pc:sldMk cId="3250581116" sldId="483"/>
            <ac:spMk id="9964" creationId="{BAC0C0C2-B846-45B9-98DB-EA68C949FE06}"/>
          </ac:spMkLst>
        </pc:spChg>
        <pc:spChg chg="mod">
          <ac:chgData name="Kolakowski, Artur" userId="9c34c8cc-b1df-44f6-bea5-dcf7a54ee35f" providerId="ADAL" clId="{19970B13-E101-4117-9908-6E061F982644}" dt="2022-07-14T08:45:05.631" v="2767" actId="790"/>
          <ac:spMkLst>
            <pc:docMk/>
            <pc:sldMk cId="3250581116" sldId="483"/>
            <ac:spMk id="9965" creationId="{ED0004BC-0EBC-434B-AFC4-7DB16C11A9C1}"/>
          </ac:spMkLst>
        </pc:spChg>
        <pc:spChg chg="mod">
          <ac:chgData name="Kolakowski, Artur" userId="9c34c8cc-b1df-44f6-bea5-dcf7a54ee35f" providerId="ADAL" clId="{19970B13-E101-4117-9908-6E061F982644}" dt="2022-07-14T08:45:05.631" v="2768" actId="790"/>
          <ac:spMkLst>
            <pc:docMk/>
            <pc:sldMk cId="3250581116" sldId="483"/>
            <ac:spMk id="9966" creationId="{8FE78562-8ACE-406F-97DD-8471E5547D4B}"/>
          </ac:spMkLst>
        </pc:spChg>
        <pc:spChg chg="mod">
          <ac:chgData name="Kolakowski, Artur" userId="9c34c8cc-b1df-44f6-bea5-dcf7a54ee35f" providerId="ADAL" clId="{19970B13-E101-4117-9908-6E061F982644}" dt="2022-07-14T08:45:05.631" v="2769" actId="790"/>
          <ac:spMkLst>
            <pc:docMk/>
            <pc:sldMk cId="3250581116" sldId="483"/>
            <ac:spMk id="9967" creationId="{5875883C-B657-4FB6-9CB2-81320E094D2C}"/>
          </ac:spMkLst>
        </pc:spChg>
        <pc:spChg chg="mod">
          <ac:chgData name="Kolakowski, Artur" userId="9c34c8cc-b1df-44f6-bea5-dcf7a54ee35f" providerId="ADAL" clId="{19970B13-E101-4117-9908-6E061F982644}" dt="2022-07-14T08:45:05.631" v="2770" actId="790"/>
          <ac:spMkLst>
            <pc:docMk/>
            <pc:sldMk cId="3250581116" sldId="483"/>
            <ac:spMk id="9968" creationId="{734AB8F6-022B-4741-AF7C-BB62EBBAA284}"/>
          </ac:spMkLst>
        </pc:spChg>
        <pc:spChg chg="mod">
          <ac:chgData name="Kolakowski, Artur" userId="9c34c8cc-b1df-44f6-bea5-dcf7a54ee35f" providerId="ADAL" clId="{19970B13-E101-4117-9908-6E061F982644}" dt="2022-07-14T08:45:05.631" v="2771" actId="790"/>
          <ac:spMkLst>
            <pc:docMk/>
            <pc:sldMk cId="3250581116" sldId="483"/>
            <ac:spMk id="9969" creationId="{6AAC002B-2EC7-44E5-AEEC-CBB19EBA175F}"/>
          </ac:spMkLst>
        </pc:spChg>
        <pc:spChg chg="mod">
          <ac:chgData name="Kolakowski, Artur" userId="9c34c8cc-b1df-44f6-bea5-dcf7a54ee35f" providerId="ADAL" clId="{19970B13-E101-4117-9908-6E061F982644}" dt="2022-07-14T08:45:05.631" v="2772" actId="790"/>
          <ac:spMkLst>
            <pc:docMk/>
            <pc:sldMk cId="3250581116" sldId="483"/>
            <ac:spMk id="9970" creationId="{2A59F824-F4C5-4822-A1B8-8BF74F9E5C4F}"/>
          </ac:spMkLst>
        </pc:spChg>
        <pc:spChg chg="mod">
          <ac:chgData name="Kolakowski, Artur" userId="9c34c8cc-b1df-44f6-bea5-dcf7a54ee35f" providerId="ADAL" clId="{19970B13-E101-4117-9908-6E061F982644}" dt="2022-07-14T08:45:05.631" v="2773" actId="790"/>
          <ac:spMkLst>
            <pc:docMk/>
            <pc:sldMk cId="3250581116" sldId="483"/>
            <ac:spMk id="9971" creationId="{D9C73A66-0413-4D66-B43C-58126FC9FBF8}"/>
          </ac:spMkLst>
        </pc:spChg>
        <pc:spChg chg="mod">
          <ac:chgData name="Kolakowski, Artur" userId="9c34c8cc-b1df-44f6-bea5-dcf7a54ee35f" providerId="ADAL" clId="{19970B13-E101-4117-9908-6E061F982644}" dt="2022-07-14T08:45:05.639" v="2774" actId="790"/>
          <ac:spMkLst>
            <pc:docMk/>
            <pc:sldMk cId="3250581116" sldId="483"/>
            <ac:spMk id="9972" creationId="{ABB9830F-EE64-4701-8D6D-474799128DAC}"/>
          </ac:spMkLst>
        </pc:spChg>
        <pc:spChg chg="mod">
          <ac:chgData name="Kolakowski, Artur" userId="9c34c8cc-b1df-44f6-bea5-dcf7a54ee35f" providerId="ADAL" clId="{19970B13-E101-4117-9908-6E061F982644}" dt="2022-07-14T08:45:05.639" v="2775" actId="790"/>
          <ac:spMkLst>
            <pc:docMk/>
            <pc:sldMk cId="3250581116" sldId="483"/>
            <ac:spMk id="9973" creationId="{BEA79F03-12F3-4EA2-B77C-17721271717F}"/>
          </ac:spMkLst>
        </pc:spChg>
        <pc:spChg chg="mod">
          <ac:chgData name="Kolakowski, Artur" userId="9c34c8cc-b1df-44f6-bea5-dcf7a54ee35f" providerId="ADAL" clId="{19970B13-E101-4117-9908-6E061F982644}" dt="2022-07-14T08:45:05.642" v="2776" actId="790"/>
          <ac:spMkLst>
            <pc:docMk/>
            <pc:sldMk cId="3250581116" sldId="483"/>
            <ac:spMk id="9974" creationId="{87499CB2-F678-43C2-A8B9-1E7C1B472D1A}"/>
          </ac:spMkLst>
        </pc:spChg>
        <pc:spChg chg="mod">
          <ac:chgData name="Kolakowski, Artur" userId="9c34c8cc-b1df-44f6-bea5-dcf7a54ee35f" providerId="ADAL" clId="{19970B13-E101-4117-9908-6E061F982644}" dt="2022-07-14T08:45:05.642" v="2777" actId="790"/>
          <ac:spMkLst>
            <pc:docMk/>
            <pc:sldMk cId="3250581116" sldId="483"/>
            <ac:spMk id="9975" creationId="{349D580B-A086-4B07-915F-6CA1D560C87E}"/>
          </ac:spMkLst>
        </pc:spChg>
        <pc:spChg chg="mod">
          <ac:chgData name="Kolakowski, Artur" userId="9c34c8cc-b1df-44f6-bea5-dcf7a54ee35f" providerId="ADAL" clId="{19970B13-E101-4117-9908-6E061F982644}" dt="2022-07-14T08:45:05.642" v="2778" actId="790"/>
          <ac:spMkLst>
            <pc:docMk/>
            <pc:sldMk cId="3250581116" sldId="483"/>
            <ac:spMk id="9976" creationId="{726A03A6-0038-4756-97E1-C8463E4D8C3B}"/>
          </ac:spMkLst>
        </pc:spChg>
        <pc:spChg chg="mod">
          <ac:chgData name="Kolakowski, Artur" userId="9c34c8cc-b1df-44f6-bea5-dcf7a54ee35f" providerId="ADAL" clId="{19970B13-E101-4117-9908-6E061F982644}" dt="2022-07-14T08:45:05.642" v="2779" actId="790"/>
          <ac:spMkLst>
            <pc:docMk/>
            <pc:sldMk cId="3250581116" sldId="483"/>
            <ac:spMk id="9977" creationId="{26DFB43B-ABC9-47F5-A8F4-ADA2538BEE53}"/>
          </ac:spMkLst>
        </pc:spChg>
        <pc:spChg chg="mod">
          <ac:chgData name="Kolakowski, Artur" userId="9c34c8cc-b1df-44f6-bea5-dcf7a54ee35f" providerId="ADAL" clId="{19970B13-E101-4117-9908-6E061F982644}" dt="2022-07-14T08:45:05.642" v="2780" actId="790"/>
          <ac:spMkLst>
            <pc:docMk/>
            <pc:sldMk cId="3250581116" sldId="483"/>
            <ac:spMk id="9978" creationId="{75A717A6-2239-46ED-AA87-1F00ECAFB98E}"/>
          </ac:spMkLst>
        </pc:spChg>
        <pc:spChg chg="mod">
          <ac:chgData name="Kolakowski, Artur" userId="9c34c8cc-b1df-44f6-bea5-dcf7a54ee35f" providerId="ADAL" clId="{19970B13-E101-4117-9908-6E061F982644}" dt="2022-07-14T08:45:05.642" v="2781" actId="790"/>
          <ac:spMkLst>
            <pc:docMk/>
            <pc:sldMk cId="3250581116" sldId="483"/>
            <ac:spMk id="9979" creationId="{4D665327-5D56-40BE-8DB0-AEE1B7099F01}"/>
          </ac:spMkLst>
        </pc:spChg>
        <pc:spChg chg="mod">
          <ac:chgData name="Kolakowski, Artur" userId="9c34c8cc-b1df-44f6-bea5-dcf7a54ee35f" providerId="ADAL" clId="{19970B13-E101-4117-9908-6E061F982644}" dt="2022-07-14T08:45:05.642" v="2782" actId="790"/>
          <ac:spMkLst>
            <pc:docMk/>
            <pc:sldMk cId="3250581116" sldId="483"/>
            <ac:spMk id="9980" creationId="{972306BD-E271-4899-B9DC-ADDC4DFD393E}"/>
          </ac:spMkLst>
        </pc:spChg>
        <pc:spChg chg="mod">
          <ac:chgData name="Kolakowski, Artur" userId="9c34c8cc-b1df-44f6-bea5-dcf7a54ee35f" providerId="ADAL" clId="{19970B13-E101-4117-9908-6E061F982644}" dt="2022-07-14T08:45:05.642" v="2783" actId="790"/>
          <ac:spMkLst>
            <pc:docMk/>
            <pc:sldMk cId="3250581116" sldId="483"/>
            <ac:spMk id="9981" creationId="{6E49A096-861A-457F-9A2C-3816C6E8250F}"/>
          </ac:spMkLst>
        </pc:spChg>
        <pc:spChg chg="mod">
          <ac:chgData name="Kolakowski, Artur" userId="9c34c8cc-b1df-44f6-bea5-dcf7a54ee35f" providerId="ADAL" clId="{19970B13-E101-4117-9908-6E061F982644}" dt="2022-07-14T08:45:05.650" v="2784" actId="790"/>
          <ac:spMkLst>
            <pc:docMk/>
            <pc:sldMk cId="3250581116" sldId="483"/>
            <ac:spMk id="9982" creationId="{C66C49B1-5B33-45AF-828D-F930D7E71344}"/>
          </ac:spMkLst>
        </pc:spChg>
        <pc:spChg chg="mod">
          <ac:chgData name="Kolakowski, Artur" userId="9c34c8cc-b1df-44f6-bea5-dcf7a54ee35f" providerId="ADAL" clId="{19970B13-E101-4117-9908-6E061F982644}" dt="2022-07-14T08:45:05.650" v="2785" actId="790"/>
          <ac:spMkLst>
            <pc:docMk/>
            <pc:sldMk cId="3250581116" sldId="483"/>
            <ac:spMk id="9983" creationId="{F73EF983-9520-461E-B92D-E9279EA76426}"/>
          </ac:spMkLst>
        </pc:spChg>
        <pc:spChg chg="mod">
          <ac:chgData name="Kolakowski, Artur" userId="9c34c8cc-b1df-44f6-bea5-dcf7a54ee35f" providerId="ADAL" clId="{19970B13-E101-4117-9908-6E061F982644}" dt="2022-07-14T08:45:05.652" v="2786" actId="790"/>
          <ac:spMkLst>
            <pc:docMk/>
            <pc:sldMk cId="3250581116" sldId="483"/>
            <ac:spMk id="9984" creationId="{FD46D08A-CA77-4717-8A11-54D28E86CB0C}"/>
          </ac:spMkLst>
        </pc:spChg>
        <pc:spChg chg="mod">
          <ac:chgData name="Kolakowski, Artur" userId="9c34c8cc-b1df-44f6-bea5-dcf7a54ee35f" providerId="ADAL" clId="{19970B13-E101-4117-9908-6E061F982644}" dt="2022-07-14T08:45:05.652" v="2787" actId="790"/>
          <ac:spMkLst>
            <pc:docMk/>
            <pc:sldMk cId="3250581116" sldId="483"/>
            <ac:spMk id="9985" creationId="{BFD1253A-0C8C-4F24-89D9-FCE52D22305C}"/>
          </ac:spMkLst>
        </pc:spChg>
        <pc:spChg chg="mod">
          <ac:chgData name="Kolakowski, Artur" userId="9c34c8cc-b1df-44f6-bea5-dcf7a54ee35f" providerId="ADAL" clId="{19970B13-E101-4117-9908-6E061F982644}" dt="2022-07-14T08:45:05.652" v="2788" actId="790"/>
          <ac:spMkLst>
            <pc:docMk/>
            <pc:sldMk cId="3250581116" sldId="483"/>
            <ac:spMk id="9986" creationId="{54415330-8A4B-460F-AFE5-1A816EE5B448}"/>
          </ac:spMkLst>
        </pc:spChg>
        <pc:spChg chg="mod">
          <ac:chgData name="Kolakowski, Artur" userId="9c34c8cc-b1df-44f6-bea5-dcf7a54ee35f" providerId="ADAL" clId="{19970B13-E101-4117-9908-6E061F982644}" dt="2022-07-14T08:45:05.652" v="2789" actId="790"/>
          <ac:spMkLst>
            <pc:docMk/>
            <pc:sldMk cId="3250581116" sldId="483"/>
            <ac:spMk id="9987" creationId="{EF812906-49BF-477F-A398-5211D64D755B}"/>
          </ac:spMkLst>
        </pc:spChg>
        <pc:spChg chg="mod">
          <ac:chgData name="Kolakowski, Artur" userId="9c34c8cc-b1df-44f6-bea5-dcf7a54ee35f" providerId="ADAL" clId="{19970B13-E101-4117-9908-6E061F982644}" dt="2022-07-14T08:45:05.652" v="2790" actId="790"/>
          <ac:spMkLst>
            <pc:docMk/>
            <pc:sldMk cId="3250581116" sldId="483"/>
            <ac:spMk id="9988" creationId="{44023BC0-9272-4AE1-A83E-58BB3583CB23}"/>
          </ac:spMkLst>
        </pc:spChg>
        <pc:spChg chg="mod">
          <ac:chgData name="Kolakowski, Artur" userId="9c34c8cc-b1df-44f6-bea5-dcf7a54ee35f" providerId="ADAL" clId="{19970B13-E101-4117-9908-6E061F982644}" dt="2022-07-14T08:45:05.652" v="2791" actId="790"/>
          <ac:spMkLst>
            <pc:docMk/>
            <pc:sldMk cId="3250581116" sldId="483"/>
            <ac:spMk id="9989" creationId="{68C57D9B-8A1E-44B4-B25D-382C5D24CA15}"/>
          </ac:spMkLst>
        </pc:spChg>
        <pc:spChg chg="mod">
          <ac:chgData name="Kolakowski, Artur" userId="9c34c8cc-b1df-44f6-bea5-dcf7a54ee35f" providerId="ADAL" clId="{19970B13-E101-4117-9908-6E061F982644}" dt="2022-07-14T08:45:05.652" v="2792" actId="790"/>
          <ac:spMkLst>
            <pc:docMk/>
            <pc:sldMk cId="3250581116" sldId="483"/>
            <ac:spMk id="9990" creationId="{E0A37FBC-B853-468F-85A9-F8EAB71ABA87}"/>
          </ac:spMkLst>
        </pc:spChg>
        <pc:spChg chg="mod">
          <ac:chgData name="Kolakowski, Artur" userId="9c34c8cc-b1df-44f6-bea5-dcf7a54ee35f" providerId="ADAL" clId="{19970B13-E101-4117-9908-6E061F982644}" dt="2022-07-14T08:45:05.660" v="2793" actId="790"/>
          <ac:spMkLst>
            <pc:docMk/>
            <pc:sldMk cId="3250581116" sldId="483"/>
            <ac:spMk id="9991" creationId="{44EE83B0-FF43-422D-BB2E-F47DAB775ACD}"/>
          </ac:spMkLst>
        </pc:spChg>
        <pc:spChg chg="mod">
          <ac:chgData name="Kolakowski, Artur" userId="9c34c8cc-b1df-44f6-bea5-dcf7a54ee35f" providerId="ADAL" clId="{19970B13-E101-4117-9908-6E061F982644}" dt="2022-07-14T08:45:05.660" v="2794" actId="790"/>
          <ac:spMkLst>
            <pc:docMk/>
            <pc:sldMk cId="3250581116" sldId="483"/>
            <ac:spMk id="9992" creationId="{A5316DCC-2B15-472F-8117-AA68C85AD25B}"/>
          </ac:spMkLst>
        </pc:spChg>
        <pc:spChg chg="mod">
          <ac:chgData name="Kolakowski, Artur" userId="9c34c8cc-b1df-44f6-bea5-dcf7a54ee35f" providerId="ADAL" clId="{19970B13-E101-4117-9908-6E061F982644}" dt="2022-07-14T08:45:05.662" v="2795" actId="790"/>
          <ac:spMkLst>
            <pc:docMk/>
            <pc:sldMk cId="3250581116" sldId="483"/>
            <ac:spMk id="9993" creationId="{799F9DA2-F78A-40E6-9A18-C6209271BC43}"/>
          </ac:spMkLst>
        </pc:spChg>
        <pc:spChg chg="mod">
          <ac:chgData name="Kolakowski, Artur" userId="9c34c8cc-b1df-44f6-bea5-dcf7a54ee35f" providerId="ADAL" clId="{19970B13-E101-4117-9908-6E061F982644}" dt="2022-07-14T08:45:05.662" v="2796" actId="790"/>
          <ac:spMkLst>
            <pc:docMk/>
            <pc:sldMk cId="3250581116" sldId="483"/>
            <ac:spMk id="9994" creationId="{19B22FE7-68AE-4C0B-ABBE-CDCAEF76ADE6}"/>
          </ac:spMkLst>
        </pc:spChg>
        <pc:spChg chg="mod">
          <ac:chgData name="Kolakowski, Artur" userId="9c34c8cc-b1df-44f6-bea5-dcf7a54ee35f" providerId="ADAL" clId="{19970B13-E101-4117-9908-6E061F982644}" dt="2022-07-14T08:45:05.662" v="2797" actId="790"/>
          <ac:spMkLst>
            <pc:docMk/>
            <pc:sldMk cId="3250581116" sldId="483"/>
            <ac:spMk id="9995" creationId="{8ED1B25F-0062-4C2A-85D1-3D46ABE72993}"/>
          </ac:spMkLst>
        </pc:spChg>
        <pc:spChg chg="mod">
          <ac:chgData name="Kolakowski, Artur" userId="9c34c8cc-b1df-44f6-bea5-dcf7a54ee35f" providerId="ADAL" clId="{19970B13-E101-4117-9908-6E061F982644}" dt="2022-07-14T08:45:05.662" v="2798" actId="790"/>
          <ac:spMkLst>
            <pc:docMk/>
            <pc:sldMk cId="3250581116" sldId="483"/>
            <ac:spMk id="9996" creationId="{D0C6F172-8ADC-4316-A0CB-43495A971C69}"/>
          </ac:spMkLst>
        </pc:spChg>
        <pc:spChg chg="mod">
          <ac:chgData name="Kolakowski, Artur" userId="9c34c8cc-b1df-44f6-bea5-dcf7a54ee35f" providerId="ADAL" clId="{19970B13-E101-4117-9908-6E061F982644}" dt="2022-07-14T08:45:05.662" v="2799" actId="790"/>
          <ac:spMkLst>
            <pc:docMk/>
            <pc:sldMk cId="3250581116" sldId="483"/>
            <ac:spMk id="9997" creationId="{7D916F55-7F8E-4E3F-9E19-107DE3F2DB7F}"/>
          </ac:spMkLst>
        </pc:spChg>
        <pc:spChg chg="mod">
          <ac:chgData name="Kolakowski, Artur" userId="9c34c8cc-b1df-44f6-bea5-dcf7a54ee35f" providerId="ADAL" clId="{19970B13-E101-4117-9908-6E061F982644}" dt="2022-07-14T08:45:05.662" v="2800" actId="790"/>
          <ac:spMkLst>
            <pc:docMk/>
            <pc:sldMk cId="3250581116" sldId="483"/>
            <ac:spMk id="9998" creationId="{68FEF522-2CED-4949-814E-E8B4FD7AFECF}"/>
          </ac:spMkLst>
        </pc:spChg>
        <pc:spChg chg="mod">
          <ac:chgData name="Kolakowski, Artur" userId="9c34c8cc-b1df-44f6-bea5-dcf7a54ee35f" providerId="ADAL" clId="{19970B13-E101-4117-9908-6E061F982644}" dt="2022-07-14T08:45:05.662" v="2801" actId="790"/>
          <ac:spMkLst>
            <pc:docMk/>
            <pc:sldMk cId="3250581116" sldId="483"/>
            <ac:spMk id="9999" creationId="{D926A0ED-D0C1-4C48-8454-3B247610D39D}"/>
          </ac:spMkLst>
        </pc:spChg>
        <pc:spChg chg="mod">
          <ac:chgData name="Kolakowski, Artur" userId="9c34c8cc-b1df-44f6-bea5-dcf7a54ee35f" providerId="ADAL" clId="{19970B13-E101-4117-9908-6E061F982644}" dt="2022-07-14T08:45:05.662" v="2802" actId="790"/>
          <ac:spMkLst>
            <pc:docMk/>
            <pc:sldMk cId="3250581116" sldId="483"/>
            <ac:spMk id="10000" creationId="{2E0817BE-DE53-4DCC-8166-17DD6EB8F677}"/>
          </ac:spMkLst>
        </pc:spChg>
        <pc:spChg chg="mod">
          <ac:chgData name="Kolakowski, Artur" userId="9c34c8cc-b1df-44f6-bea5-dcf7a54ee35f" providerId="ADAL" clId="{19970B13-E101-4117-9908-6E061F982644}" dt="2022-07-14T08:45:05.670" v="2803" actId="790"/>
          <ac:spMkLst>
            <pc:docMk/>
            <pc:sldMk cId="3250581116" sldId="483"/>
            <ac:spMk id="10001" creationId="{C077223E-CC33-4039-961C-55F2C27F8572}"/>
          </ac:spMkLst>
        </pc:spChg>
        <pc:spChg chg="mod">
          <ac:chgData name="Kolakowski, Artur" userId="9c34c8cc-b1df-44f6-bea5-dcf7a54ee35f" providerId="ADAL" clId="{19970B13-E101-4117-9908-6E061F982644}" dt="2022-07-14T08:45:05.670" v="2804" actId="790"/>
          <ac:spMkLst>
            <pc:docMk/>
            <pc:sldMk cId="3250581116" sldId="483"/>
            <ac:spMk id="10002" creationId="{6349B975-9606-4EBB-873C-669F965D50EB}"/>
          </ac:spMkLst>
        </pc:spChg>
        <pc:spChg chg="mod">
          <ac:chgData name="Kolakowski, Artur" userId="9c34c8cc-b1df-44f6-bea5-dcf7a54ee35f" providerId="ADAL" clId="{19970B13-E101-4117-9908-6E061F982644}" dt="2022-07-14T08:45:05.672" v="2805" actId="790"/>
          <ac:spMkLst>
            <pc:docMk/>
            <pc:sldMk cId="3250581116" sldId="483"/>
            <ac:spMk id="10003" creationId="{B7C092B5-48AA-42B9-B5B3-ED4AA76DA844}"/>
          </ac:spMkLst>
        </pc:spChg>
        <pc:spChg chg="mod">
          <ac:chgData name="Kolakowski, Artur" userId="9c34c8cc-b1df-44f6-bea5-dcf7a54ee35f" providerId="ADAL" clId="{19970B13-E101-4117-9908-6E061F982644}" dt="2022-07-14T08:45:05.672" v="2806" actId="790"/>
          <ac:spMkLst>
            <pc:docMk/>
            <pc:sldMk cId="3250581116" sldId="483"/>
            <ac:spMk id="10004" creationId="{28DE9F14-A0B6-4038-9D5A-A8FDAC72784A}"/>
          </ac:spMkLst>
        </pc:spChg>
        <pc:spChg chg="mod">
          <ac:chgData name="Kolakowski, Artur" userId="9c34c8cc-b1df-44f6-bea5-dcf7a54ee35f" providerId="ADAL" clId="{19970B13-E101-4117-9908-6E061F982644}" dt="2022-07-14T08:45:05.672" v="2807" actId="790"/>
          <ac:spMkLst>
            <pc:docMk/>
            <pc:sldMk cId="3250581116" sldId="483"/>
            <ac:spMk id="10005" creationId="{B12AAC1C-B2BA-4BDE-ACF4-0B79FA616961}"/>
          </ac:spMkLst>
        </pc:spChg>
        <pc:spChg chg="mod">
          <ac:chgData name="Kolakowski, Artur" userId="9c34c8cc-b1df-44f6-bea5-dcf7a54ee35f" providerId="ADAL" clId="{19970B13-E101-4117-9908-6E061F982644}" dt="2022-07-14T08:45:05.672" v="2808" actId="790"/>
          <ac:spMkLst>
            <pc:docMk/>
            <pc:sldMk cId="3250581116" sldId="483"/>
            <ac:spMk id="10006" creationId="{45B62F6F-A149-4092-B3D2-846378E13A8F}"/>
          </ac:spMkLst>
        </pc:spChg>
        <pc:spChg chg="mod">
          <ac:chgData name="Kolakowski, Artur" userId="9c34c8cc-b1df-44f6-bea5-dcf7a54ee35f" providerId="ADAL" clId="{19970B13-E101-4117-9908-6E061F982644}" dt="2022-07-14T08:45:05.672" v="2809" actId="790"/>
          <ac:spMkLst>
            <pc:docMk/>
            <pc:sldMk cId="3250581116" sldId="483"/>
            <ac:spMk id="10007" creationId="{DDC54795-C6C3-4020-AAD0-5AFB33551A7B}"/>
          </ac:spMkLst>
        </pc:spChg>
        <pc:spChg chg="mod">
          <ac:chgData name="Kolakowski, Artur" userId="9c34c8cc-b1df-44f6-bea5-dcf7a54ee35f" providerId="ADAL" clId="{19970B13-E101-4117-9908-6E061F982644}" dt="2022-07-14T08:45:05.672" v="2810" actId="790"/>
          <ac:spMkLst>
            <pc:docMk/>
            <pc:sldMk cId="3250581116" sldId="483"/>
            <ac:spMk id="10008" creationId="{1A3B2FF6-B556-491F-871E-A88732ED9FBB}"/>
          </ac:spMkLst>
        </pc:spChg>
        <pc:spChg chg="mod">
          <ac:chgData name="Kolakowski, Artur" userId="9c34c8cc-b1df-44f6-bea5-dcf7a54ee35f" providerId="ADAL" clId="{19970B13-E101-4117-9908-6E061F982644}" dt="2022-07-14T08:45:05.672" v="2811" actId="790"/>
          <ac:spMkLst>
            <pc:docMk/>
            <pc:sldMk cId="3250581116" sldId="483"/>
            <ac:spMk id="10009" creationId="{4CA35199-48B5-4487-AF18-2EC866D54BA2}"/>
          </ac:spMkLst>
        </pc:spChg>
        <pc:spChg chg="mod">
          <ac:chgData name="Kolakowski, Artur" userId="9c34c8cc-b1df-44f6-bea5-dcf7a54ee35f" providerId="ADAL" clId="{19970B13-E101-4117-9908-6E061F982644}" dt="2022-07-14T08:45:05.672" v="2812" actId="790"/>
          <ac:spMkLst>
            <pc:docMk/>
            <pc:sldMk cId="3250581116" sldId="483"/>
            <ac:spMk id="10010" creationId="{65838D00-2022-4032-82D5-00E5A984C591}"/>
          </ac:spMkLst>
        </pc:spChg>
        <pc:spChg chg="mod">
          <ac:chgData name="Kolakowski, Artur" userId="9c34c8cc-b1df-44f6-bea5-dcf7a54ee35f" providerId="ADAL" clId="{19970B13-E101-4117-9908-6E061F982644}" dt="2022-07-14T08:45:05.680" v="2813" actId="790"/>
          <ac:spMkLst>
            <pc:docMk/>
            <pc:sldMk cId="3250581116" sldId="483"/>
            <ac:spMk id="10011" creationId="{F100921B-B90A-434A-AEC8-A25B25F8BDE5}"/>
          </ac:spMkLst>
        </pc:spChg>
        <pc:spChg chg="mod">
          <ac:chgData name="Kolakowski, Artur" userId="9c34c8cc-b1df-44f6-bea5-dcf7a54ee35f" providerId="ADAL" clId="{19970B13-E101-4117-9908-6E061F982644}" dt="2022-07-14T08:45:05.682" v="2814" actId="790"/>
          <ac:spMkLst>
            <pc:docMk/>
            <pc:sldMk cId="3250581116" sldId="483"/>
            <ac:spMk id="10012" creationId="{D545D5A2-3672-4324-9859-04CD001BDF49}"/>
          </ac:spMkLst>
        </pc:spChg>
        <pc:spChg chg="mod">
          <ac:chgData name="Kolakowski, Artur" userId="9c34c8cc-b1df-44f6-bea5-dcf7a54ee35f" providerId="ADAL" clId="{19970B13-E101-4117-9908-6E061F982644}" dt="2022-07-14T08:45:05.682" v="2815" actId="790"/>
          <ac:spMkLst>
            <pc:docMk/>
            <pc:sldMk cId="3250581116" sldId="483"/>
            <ac:spMk id="10013" creationId="{44ADBA4E-187C-4D02-A8A3-6791AF0A5F3E}"/>
          </ac:spMkLst>
        </pc:spChg>
        <pc:spChg chg="mod">
          <ac:chgData name="Kolakowski, Artur" userId="9c34c8cc-b1df-44f6-bea5-dcf7a54ee35f" providerId="ADAL" clId="{19970B13-E101-4117-9908-6E061F982644}" dt="2022-07-14T08:45:05.682" v="2816" actId="790"/>
          <ac:spMkLst>
            <pc:docMk/>
            <pc:sldMk cId="3250581116" sldId="483"/>
            <ac:spMk id="10014" creationId="{48E10732-ED22-456D-96C7-D16D6C4CD270}"/>
          </ac:spMkLst>
        </pc:spChg>
        <pc:spChg chg="mod">
          <ac:chgData name="Kolakowski, Artur" userId="9c34c8cc-b1df-44f6-bea5-dcf7a54ee35f" providerId="ADAL" clId="{19970B13-E101-4117-9908-6E061F982644}" dt="2022-07-14T08:45:05.682" v="2817" actId="790"/>
          <ac:spMkLst>
            <pc:docMk/>
            <pc:sldMk cId="3250581116" sldId="483"/>
            <ac:spMk id="10015" creationId="{596A53C8-03A3-4AE0-BAAB-9489DF0D507F}"/>
          </ac:spMkLst>
        </pc:spChg>
        <pc:spChg chg="mod">
          <ac:chgData name="Kolakowski, Artur" userId="9c34c8cc-b1df-44f6-bea5-dcf7a54ee35f" providerId="ADAL" clId="{19970B13-E101-4117-9908-6E061F982644}" dt="2022-07-14T08:45:05.682" v="2818" actId="790"/>
          <ac:spMkLst>
            <pc:docMk/>
            <pc:sldMk cId="3250581116" sldId="483"/>
            <ac:spMk id="10016" creationId="{67194933-4048-42BF-BBB7-392D7F600AAD}"/>
          </ac:spMkLst>
        </pc:spChg>
        <pc:spChg chg="mod">
          <ac:chgData name="Kolakowski, Artur" userId="9c34c8cc-b1df-44f6-bea5-dcf7a54ee35f" providerId="ADAL" clId="{19970B13-E101-4117-9908-6E061F982644}" dt="2022-07-14T08:45:05.682" v="2819" actId="790"/>
          <ac:spMkLst>
            <pc:docMk/>
            <pc:sldMk cId="3250581116" sldId="483"/>
            <ac:spMk id="10017" creationId="{E539EDD3-4C4C-4E16-9CE7-115E8A6D1A4D}"/>
          </ac:spMkLst>
        </pc:spChg>
        <pc:spChg chg="mod">
          <ac:chgData name="Kolakowski, Artur" userId="9c34c8cc-b1df-44f6-bea5-dcf7a54ee35f" providerId="ADAL" clId="{19970B13-E101-4117-9908-6E061F982644}" dt="2022-07-14T08:45:05.682" v="2820" actId="790"/>
          <ac:spMkLst>
            <pc:docMk/>
            <pc:sldMk cId="3250581116" sldId="483"/>
            <ac:spMk id="10018" creationId="{AD1021EF-3D86-43C7-9649-B735A095012D}"/>
          </ac:spMkLst>
        </pc:spChg>
        <pc:spChg chg="mod">
          <ac:chgData name="Kolakowski, Artur" userId="9c34c8cc-b1df-44f6-bea5-dcf7a54ee35f" providerId="ADAL" clId="{19970B13-E101-4117-9908-6E061F982644}" dt="2022-07-14T08:45:05.682" v="2821" actId="790"/>
          <ac:spMkLst>
            <pc:docMk/>
            <pc:sldMk cId="3250581116" sldId="483"/>
            <ac:spMk id="10019" creationId="{DDE3A29D-1A4D-446A-9147-F4A5B5637EF4}"/>
          </ac:spMkLst>
        </pc:spChg>
        <pc:spChg chg="mod">
          <ac:chgData name="Kolakowski, Artur" userId="9c34c8cc-b1df-44f6-bea5-dcf7a54ee35f" providerId="ADAL" clId="{19970B13-E101-4117-9908-6E061F982644}" dt="2022-07-14T08:45:05.691" v="2822" actId="790"/>
          <ac:spMkLst>
            <pc:docMk/>
            <pc:sldMk cId="3250581116" sldId="483"/>
            <ac:spMk id="10020" creationId="{706E65DC-B055-46BF-922B-EDBD7CBA6952}"/>
          </ac:spMkLst>
        </pc:spChg>
        <pc:spChg chg="mod">
          <ac:chgData name="Kolakowski, Artur" userId="9c34c8cc-b1df-44f6-bea5-dcf7a54ee35f" providerId="ADAL" clId="{19970B13-E101-4117-9908-6E061F982644}" dt="2022-07-14T08:45:05.691" v="2823" actId="790"/>
          <ac:spMkLst>
            <pc:docMk/>
            <pc:sldMk cId="3250581116" sldId="483"/>
            <ac:spMk id="10021" creationId="{08AE5681-EE9B-45E4-9DE3-5AB659206CF1}"/>
          </ac:spMkLst>
        </pc:spChg>
        <pc:spChg chg="mod">
          <ac:chgData name="Kolakowski, Artur" userId="9c34c8cc-b1df-44f6-bea5-dcf7a54ee35f" providerId="ADAL" clId="{19970B13-E101-4117-9908-6E061F982644}" dt="2022-07-14T08:45:05.693" v="2824" actId="790"/>
          <ac:spMkLst>
            <pc:docMk/>
            <pc:sldMk cId="3250581116" sldId="483"/>
            <ac:spMk id="10022" creationId="{C41B99D0-40F5-4E31-AC9D-478AA9167E53}"/>
          </ac:spMkLst>
        </pc:spChg>
        <pc:spChg chg="mod">
          <ac:chgData name="Kolakowski, Artur" userId="9c34c8cc-b1df-44f6-bea5-dcf7a54ee35f" providerId="ADAL" clId="{19970B13-E101-4117-9908-6E061F982644}" dt="2022-07-14T08:45:05.693" v="2825" actId="790"/>
          <ac:spMkLst>
            <pc:docMk/>
            <pc:sldMk cId="3250581116" sldId="483"/>
            <ac:spMk id="10023" creationId="{ACB3A556-E966-41FE-BB70-F7FFC9B52501}"/>
          </ac:spMkLst>
        </pc:spChg>
        <pc:spChg chg="mod">
          <ac:chgData name="Kolakowski, Artur" userId="9c34c8cc-b1df-44f6-bea5-dcf7a54ee35f" providerId="ADAL" clId="{19970B13-E101-4117-9908-6E061F982644}" dt="2022-07-14T08:45:05.693" v="2826" actId="790"/>
          <ac:spMkLst>
            <pc:docMk/>
            <pc:sldMk cId="3250581116" sldId="483"/>
            <ac:spMk id="10024" creationId="{4FB841FE-FF39-4DDA-8763-1452E8330392}"/>
          </ac:spMkLst>
        </pc:spChg>
        <pc:spChg chg="mod">
          <ac:chgData name="Kolakowski, Artur" userId="9c34c8cc-b1df-44f6-bea5-dcf7a54ee35f" providerId="ADAL" clId="{19970B13-E101-4117-9908-6E061F982644}" dt="2022-07-14T08:45:05.693" v="2827" actId="790"/>
          <ac:spMkLst>
            <pc:docMk/>
            <pc:sldMk cId="3250581116" sldId="483"/>
            <ac:spMk id="10025" creationId="{3EE00A16-7DAA-440A-BE8C-301F6912A797}"/>
          </ac:spMkLst>
        </pc:spChg>
        <pc:spChg chg="mod">
          <ac:chgData name="Kolakowski, Artur" userId="9c34c8cc-b1df-44f6-bea5-dcf7a54ee35f" providerId="ADAL" clId="{19970B13-E101-4117-9908-6E061F982644}" dt="2022-07-14T08:45:05.693" v="2828" actId="790"/>
          <ac:spMkLst>
            <pc:docMk/>
            <pc:sldMk cId="3250581116" sldId="483"/>
            <ac:spMk id="10026" creationId="{41B6E367-6A64-4E8C-869F-4EB11F2B20C7}"/>
          </ac:spMkLst>
        </pc:spChg>
        <pc:spChg chg="mod">
          <ac:chgData name="Kolakowski, Artur" userId="9c34c8cc-b1df-44f6-bea5-dcf7a54ee35f" providerId="ADAL" clId="{19970B13-E101-4117-9908-6E061F982644}" dt="2022-07-14T08:45:05.693" v="2829" actId="790"/>
          <ac:spMkLst>
            <pc:docMk/>
            <pc:sldMk cId="3250581116" sldId="483"/>
            <ac:spMk id="10027" creationId="{FFC863F2-AC18-4E05-8E0A-422D85834612}"/>
          </ac:spMkLst>
        </pc:spChg>
        <pc:spChg chg="mod">
          <ac:chgData name="Kolakowski, Artur" userId="9c34c8cc-b1df-44f6-bea5-dcf7a54ee35f" providerId="ADAL" clId="{19970B13-E101-4117-9908-6E061F982644}" dt="2022-07-14T08:45:05.693" v="2830" actId="790"/>
          <ac:spMkLst>
            <pc:docMk/>
            <pc:sldMk cId="3250581116" sldId="483"/>
            <ac:spMk id="10028" creationId="{CD8A87A7-2DAC-40A3-933D-0CB5EDE275D0}"/>
          </ac:spMkLst>
        </pc:spChg>
        <pc:spChg chg="mod">
          <ac:chgData name="Kolakowski, Artur" userId="9c34c8cc-b1df-44f6-bea5-dcf7a54ee35f" providerId="ADAL" clId="{19970B13-E101-4117-9908-6E061F982644}" dt="2022-07-14T08:45:05.693" v="2831" actId="790"/>
          <ac:spMkLst>
            <pc:docMk/>
            <pc:sldMk cId="3250581116" sldId="483"/>
            <ac:spMk id="10029" creationId="{AA5EE971-51F7-49E9-893B-6900BE7AA9C9}"/>
          </ac:spMkLst>
        </pc:spChg>
        <pc:spChg chg="mod">
          <ac:chgData name="Kolakowski, Artur" userId="9c34c8cc-b1df-44f6-bea5-dcf7a54ee35f" providerId="ADAL" clId="{19970B13-E101-4117-9908-6E061F982644}" dt="2022-07-14T08:45:05.701" v="2832" actId="790"/>
          <ac:spMkLst>
            <pc:docMk/>
            <pc:sldMk cId="3250581116" sldId="483"/>
            <ac:spMk id="10030" creationId="{6ABBD2B6-24FC-4DAD-AA43-F2D01B0DB6F6}"/>
          </ac:spMkLst>
        </pc:spChg>
        <pc:spChg chg="mod">
          <ac:chgData name="Kolakowski, Artur" userId="9c34c8cc-b1df-44f6-bea5-dcf7a54ee35f" providerId="ADAL" clId="{19970B13-E101-4117-9908-6E061F982644}" dt="2022-07-14T08:45:05.703" v="2833" actId="790"/>
          <ac:spMkLst>
            <pc:docMk/>
            <pc:sldMk cId="3250581116" sldId="483"/>
            <ac:spMk id="10031" creationId="{68AB20F2-0066-4085-8C72-D6D641462701}"/>
          </ac:spMkLst>
        </pc:spChg>
        <pc:spChg chg="mod">
          <ac:chgData name="Kolakowski, Artur" userId="9c34c8cc-b1df-44f6-bea5-dcf7a54ee35f" providerId="ADAL" clId="{19970B13-E101-4117-9908-6E061F982644}" dt="2022-07-14T08:45:05.703" v="2834" actId="790"/>
          <ac:spMkLst>
            <pc:docMk/>
            <pc:sldMk cId="3250581116" sldId="483"/>
            <ac:spMk id="10032" creationId="{D54A2F20-BD31-491D-8980-3798D15C5F61}"/>
          </ac:spMkLst>
        </pc:spChg>
        <pc:spChg chg="mod">
          <ac:chgData name="Kolakowski, Artur" userId="9c34c8cc-b1df-44f6-bea5-dcf7a54ee35f" providerId="ADAL" clId="{19970B13-E101-4117-9908-6E061F982644}" dt="2022-07-14T08:45:05.721" v="2835" actId="790"/>
          <ac:spMkLst>
            <pc:docMk/>
            <pc:sldMk cId="3250581116" sldId="483"/>
            <ac:spMk id="10033" creationId="{5438656E-EB25-4820-A540-92058D7A536D}"/>
          </ac:spMkLst>
        </pc:spChg>
        <pc:spChg chg="mod">
          <ac:chgData name="Kolakowski, Artur" userId="9c34c8cc-b1df-44f6-bea5-dcf7a54ee35f" providerId="ADAL" clId="{19970B13-E101-4117-9908-6E061F982644}" dt="2022-07-14T08:45:05.723" v="2836" actId="790"/>
          <ac:spMkLst>
            <pc:docMk/>
            <pc:sldMk cId="3250581116" sldId="483"/>
            <ac:spMk id="10034" creationId="{1912DF5E-E48E-478B-A890-19B69EF4E0CE}"/>
          </ac:spMkLst>
        </pc:spChg>
        <pc:spChg chg="mod">
          <ac:chgData name="Kolakowski, Artur" userId="9c34c8cc-b1df-44f6-bea5-dcf7a54ee35f" providerId="ADAL" clId="{19970B13-E101-4117-9908-6E061F982644}" dt="2022-07-14T08:45:05.723" v="2837" actId="790"/>
          <ac:spMkLst>
            <pc:docMk/>
            <pc:sldMk cId="3250581116" sldId="483"/>
            <ac:spMk id="10035" creationId="{1B5D314C-0AE7-4B26-92D1-1BB046188187}"/>
          </ac:spMkLst>
        </pc:spChg>
        <pc:spChg chg="mod">
          <ac:chgData name="Kolakowski, Artur" userId="9c34c8cc-b1df-44f6-bea5-dcf7a54ee35f" providerId="ADAL" clId="{19970B13-E101-4117-9908-6E061F982644}" dt="2022-07-14T08:45:05.723" v="2838" actId="790"/>
          <ac:spMkLst>
            <pc:docMk/>
            <pc:sldMk cId="3250581116" sldId="483"/>
            <ac:spMk id="10036" creationId="{8450A8CB-AE22-4442-B6B5-6A9FE42CE9B1}"/>
          </ac:spMkLst>
        </pc:spChg>
        <pc:spChg chg="mod">
          <ac:chgData name="Kolakowski, Artur" userId="9c34c8cc-b1df-44f6-bea5-dcf7a54ee35f" providerId="ADAL" clId="{19970B13-E101-4117-9908-6E061F982644}" dt="2022-07-14T08:45:05.723" v="2839" actId="790"/>
          <ac:spMkLst>
            <pc:docMk/>
            <pc:sldMk cId="3250581116" sldId="483"/>
            <ac:spMk id="10037" creationId="{85279396-C954-40D8-B811-A815BC2CF227}"/>
          </ac:spMkLst>
        </pc:spChg>
        <pc:spChg chg="mod">
          <ac:chgData name="Kolakowski, Artur" userId="9c34c8cc-b1df-44f6-bea5-dcf7a54ee35f" providerId="ADAL" clId="{19970B13-E101-4117-9908-6E061F982644}" dt="2022-07-14T08:45:05.723" v="2840" actId="790"/>
          <ac:spMkLst>
            <pc:docMk/>
            <pc:sldMk cId="3250581116" sldId="483"/>
            <ac:spMk id="10038" creationId="{B71B6506-19D4-4ABC-BA27-01D339A943C1}"/>
          </ac:spMkLst>
        </pc:spChg>
        <pc:spChg chg="mod">
          <ac:chgData name="Kolakowski, Artur" userId="9c34c8cc-b1df-44f6-bea5-dcf7a54ee35f" providerId="ADAL" clId="{19970B13-E101-4117-9908-6E061F982644}" dt="2022-07-14T08:45:05.731" v="2841" actId="790"/>
          <ac:spMkLst>
            <pc:docMk/>
            <pc:sldMk cId="3250581116" sldId="483"/>
            <ac:spMk id="10039" creationId="{034F882E-6E4C-4803-8ABF-36B46FBB2E64}"/>
          </ac:spMkLst>
        </pc:spChg>
        <pc:spChg chg="mod">
          <ac:chgData name="Kolakowski, Artur" userId="9c34c8cc-b1df-44f6-bea5-dcf7a54ee35f" providerId="ADAL" clId="{19970B13-E101-4117-9908-6E061F982644}" dt="2022-07-14T08:45:05.731" v="2842" actId="790"/>
          <ac:spMkLst>
            <pc:docMk/>
            <pc:sldMk cId="3250581116" sldId="483"/>
            <ac:spMk id="10040" creationId="{02B30963-51FB-4C7D-8519-4F7DE04835E3}"/>
          </ac:spMkLst>
        </pc:spChg>
        <pc:spChg chg="mod">
          <ac:chgData name="Kolakowski, Artur" userId="9c34c8cc-b1df-44f6-bea5-dcf7a54ee35f" providerId="ADAL" clId="{19970B13-E101-4117-9908-6E061F982644}" dt="2022-07-14T08:45:05.731" v="2843" actId="790"/>
          <ac:spMkLst>
            <pc:docMk/>
            <pc:sldMk cId="3250581116" sldId="483"/>
            <ac:spMk id="10041" creationId="{59FD98AF-60D2-4045-B84B-BA59658499C9}"/>
          </ac:spMkLst>
        </pc:spChg>
        <pc:spChg chg="mod">
          <ac:chgData name="Kolakowski, Artur" userId="9c34c8cc-b1df-44f6-bea5-dcf7a54ee35f" providerId="ADAL" clId="{19970B13-E101-4117-9908-6E061F982644}" dt="2022-07-14T08:45:05.731" v="2844" actId="790"/>
          <ac:spMkLst>
            <pc:docMk/>
            <pc:sldMk cId="3250581116" sldId="483"/>
            <ac:spMk id="10042" creationId="{E1C76374-23FA-4055-90DA-8A3A4D9E2B5B}"/>
          </ac:spMkLst>
        </pc:spChg>
        <pc:spChg chg="mod">
          <ac:chgData name="Kolakowski, Artur" userId="9c34c8cc-b1df-44f6-bea5-dcf7a54ee35f" providerId="ADAL" clId="{19970B13-E101-4117-9908-6E061F982644}" dt="2022-07-14T08:45:05.731" v="2845" actId="790"/>
          <ac:spMkLst>
            <pc:docMk/>
            <pc:sldMk cId="3250581116" sldId="483"/>
            <ac:spMk id="10043" creationId="{D2FF8E4B-60B7-41AB-8A97-CBBAD89125D9}"/>
          </ac:spMkLst>
        </pc:spChg>
        <pc:spChg chg="mod">
          <ac:chgData name="Kolakowski, Artur" userId="9c34c8cc-b1df-44f6-bea5-dcf7a54ee35f" providerId="ADAL" clId="{19970B13-E101-4117-9908-6E061F982644}" dt="2022-07-14T08:45:05.731" v="2846" actId="790"/>
          <ac:spMkLst>
            <pc:docMk/>
            <pc:sldMk cId="3250581116" sldId="483"/>
            <ac:spMk id="10044" creationId="{035032D5-AA2E-41A1-ACEF-573AD79D519B}"/>
          </ac:spMkLst>
        </pc:spChg>
        <pc:spChg chg="mod">
          <ac:chgData name="Kolakowski, Artur" userId="9c34c8cc-b1df-44f6-bea5-dcf7a54ee35f" providerId="ADAL" clId="{19970B13-E101-4117-9908-6E061F982644}" dt="2022-07-14T08:45:05.731" v="2847" actId="790"/>
          <ac:spMkLst>
            <pc:docMk/>
            <pc:sldMk cId="3250581116" sldId="483"/>
            <ac:spMk id="10045" creationId="{F546DD94-A05D-4701-8D53-D5D4863C584B}"/>
          </ac:spMkLst>
        </pc:spChg>
        <pc:spChg chg="mod">
          <ac:chgData name="Kolakowski, Artur" userId="9c34c8cc-b1df-44f6-bea5-dcf7a54ee35f" providerId="ADAL" clId="{19970B13-E101-4117-9908-6E061F982644}" dt="2022-07-14T08:45:05.731" v="2848" actId="790"/>
          <ac:spMkLst>
            <pc:docMk/>
            <pc:sldMk cId="3250581116" sldId="483"/>
            <ac:spMk id="10046" creationId="{CBC87F3A-7E82-4B93-892D-8151879B6EB8}"/>
          </ac:spMkLst>
        </pc:spChg>
        <pc:spChg chg="mod">
          <ac:chgData name="Kolakowski, Artur" userId="9c34c8cc-b1df-44f6-bea5-dcf7a54ee35f" providerId="ADAL" clId="{19970B13-E101-4117-9908-6E061F982644}" dt="2022-07-14T08:45:05.731" v="2849" actId="790"/>
          <ac:spMkLst>
            <pc:docMk/>
            <pc:sldMk cId="3250581116" sldId="483"/>
            <ac:spMk id="10047" creationId="{8E1E6E11-624A-48C7-A4E6-C2FD8DD84798}"/>
          </ac:spMkLst>
        </pc:spChg>
        <pc:spChg chg="mod">
          <ac:chgData name="Kolakowski, Artur" userId="9c34c8cc-b1df-44f6-bea5-dcf7a54ee35f" providerId="ADAL" clId="{19970B13-E101-4117-9908-6E061F982644}" dt="2022-07-14T08:45:05.741" v="2850" actId="790"/>
          <ac:spMkLst>
            <pc:docMk/>
            <pc:sldMk cId="3250581116" sldId="483"/>
            <ac:spMk id="10048" creationId="{3B9654E5-43D4-4551-8A88-2A578CFA20B4}"/>
          </ac:spMkLst>
        </pc:spChg>
        <pc:spChg chg="mod">
          <ac:chgData name="Kolakowski, Artur" userId="9c34c8cc-b1df-44f6-bea5-dcf7a54ee35f" providerId="ADAL" clId="{19970B13-E101-4117-9908-6E061F982644}" dt="2022-07-14T08:45:05.741" v="2851" actId="790"/>
          <ac:spMkLst>
            <pc:docMk/>
            <pc:sldMk cId="3250581116" sldId="483"/>
            <ac:spMk id="10049" creationId="{81F966A2-B93F-4EE2-B80C-BCEF808E9EFC}"/>
          </ac:spMkLst>
        </pc:spChg>
        <pc:spChg chg="mod">
          <ac:chgData name="Kolakowski, Artur" userId="9c34c8cc-b1df-44f6-bea5-dcf7a54ee35f" providerId="ADAL" clId="{19970B13-E101-4117-9908-6E061F982644}" dt="2022-07-14T08:45:05.743" v="2852" actId="790"/>
          <ac:spMkLst>
            <pc:docMk/>
            <pc:sldMk cId="3250581116" sldId="483"/>
            <ac:spMk id="10050" creationId="{2358193A-3C42-4CB5-B712-478149CF2F9D}"/>
          </ac:spMkLst>
        </pc:spChg>
        <pc:spChg chg="mod">
          <ac:chgData name="Kolakowski, Artur" userId="9c34c8cc-b1df-44f6-bea5-dcf7a54ee35f" providerId="ADAL" clId="{19970B13-E101-4117-9908-6E061F982644}" dt="2022-07-14T08:45:05.743" v="2853" actId="790"/>
          <ac:spMkLst>
            <pc:docMk/>
            <pc:sldMk cId="3250581116" sldId="483"/>
            <ac:spMk id="10051" creationId="{B65AAB76-8233-43D6-80D4-EACCEFC88AFC}"/>
          </ac:spMkLst>
        </pc:spChg>
        <pc:spChg chg="mod">
          <ac:chgData name="Kolakowski, Artur" userId="9c34c8cc-b1df-44f6-bea5-dcf7a54ee35f" providerId="ADAL" clId="{19970B13-E101-4117-9908-6E061F982644}" dt="2022-07-14T08:45:05.743" v="2854" actId="790"/>
          <ac:spMkLst>
            <pc:docMk/>
            <pc:sldMk cId="3250581116" sldId="483"/>
            <ac:spMk id="10052" creationId="{3F62FDB0-1C38-4466-97DC-385EA564F794}"/>
          </ac:spMkLst>
        </pc:spChg>
        <pc:spChg chg="mod">
          <ac:chgData name="Kolakowski, Artur" userId="9c34c8cc-b1df-44f6-bea5-dcf7a54ee35f" providerId="ADAL" clId="{19970B13-E101-4117-9908-6E061F982644}" dt="2022-07-14T08:45:05.743" v="2855" actId="790"/>
          <ac:spMkLst>
            <pc:docMk/>
            <pc:sldMk cId="3250581116" sldId="483"/>
            <ac:spMk id="10053" creationId="{BE9DD5A6-4C4C-4FB2-BD62-4D3D2A957EFF}"/>
          </ac:spMkLst>
        </pc:spChg>
        <pc:spChg chg="mod">
          <ac:chgData name="Kolakowski, Artur" userId="9c34c8cc-b1df-44f6-bea5-dcf7a54ee35f" providerId="ADAL" clId="{19970B13-E101-4117-9908-6E061F982644}" dt="2022-07-14T08:45:05.743" v="2856" actId="790"/>
          <ac:spMkLst>
            <pc:docMk/>
            <pc:sldMk cId="3250581116" sldId="483"/>
            <ac:spMk id="10054" creationId="{BBA97A7E-58E2-4933-A6E5-C32121F86415}"/>
          </ac:spMkLst>
        </pc:spChg>
        <pc:spChg chg="mod">
          <ac:chgData name="Kolakowski, Artur" userId="9c34c8cc-b1df-44f6-bea5-dcf7a54ee35f" providerId="ADAL" clId="{19970B13-E101-4117-9908-6E061F982644}" dt="2022-07-14T08:45:05.743" v="2857" actId="790"/>
          <ac:spMkLst>
            <pc:docMk/>
            <pc:sldMk cId="3250581116" sldId="483"/>
            <ac:spMk id="10055" creationId="{40123F67-12DA-4674-A697-4C1033D06BBC}"/>
          </ac:spMkLst>
        </pc:spChg>
        <pc:spChg chg="mod">
          <ac:chgData name="Kolakowski, Artur" userId="9c34c8cc-b1df-44f6-bea5-dcf7a54ee35f" providerId="ADAL" clId="{19970B13-E101-4117-9908-6E061F982644}" dt="2022-07-14T08:45:05.743" v="2858" actId="790"/>
          <ac:spMkLst>
            <pc:docMk/>
            <pc:sldMk cId="3250581116" sldId="483"/>
            <ac:spMk id="10056" creationId="{978C63D7-A3E8-405B-9858-1F53099479E1}"/>
          </ac:spMkLst>
        </pc:spChg>
        <pc:spChg chg="mod">
          <ac:chgData name="Kolakowski, Artur" userId="9c34c8cc-b1df-44f6-bea5-dcf7a54ee35f" providerId="ADAL" clId="{19970B13-E101-4117-9908-6E061F982644}" dt="2022-07-14T08:45:05.752" v="2859" actId="790"/>
          <ac:spMkLst>
            <pc:docMk/>
            <pc:sldMk cId="3250581116" sldId="483"/>
            <ac:spMk id="10057" creationId="{91C34F4A-9D00-48D6-A464-2AF860631372}"/>
          </ac:spMkLst>
        </pc:spChg>
        <pc:spChg chg="mod">
          <ac:chgData name="Kolakowski, Artur" userId="9c34c8cc-b1df-44f6-bea5-dcf7a54ee35f" providerId="ADAL" clId="{19970B13-E101-4117-9908-6E061F982644}" dt="2022-07-14T08:45:05.752" v="2860" actId="790"/>
          <ac:spMkLst>
            <pc:docMk/>
            <pc:sldMk cId="3250581116" sldId="483"/>
            <ac:spMk id="10058" creationId="{F8C06D38-A08E-4109-8A0A-0C00A978500E}"/>
          </ac:spMkLst>
        </pc:spChg>
        <pc:spChg chg="mod">
          <ac:chgData name="Kolakowski, Artur" userId="9c34c8cc-b1df-44f6-bea5-dcf7a54ee35f" providerId="ADAL" clId="{19970B13-E101-4117-9908-6E061F982644}" dt="2022-07-14T08:45:05.754" v="2861" actId="790"/>
          <ac:spMkLst>
            <pc:docMk/>
            <pc:sldMk cId="3250581116" sldId="483"/>
            <ac:spMk id="10059" creationId="{B9FB8721-E0B3-414E-82A2-EC74CFA6124B}"/>
          </ac:spMkLst>
        </pc:spChg>
        <pc:spChg chg="mod">
          <ac:chgData name="Kolakowski, Artur" userId="9c34c8cc-b1df-44f6-bea5-dcf7a54ee35f" providerId="ADAL" clId="{19970B13-E101-4117-9908-6E061F982644}" dt="2022-07-14T08:45:05.754" v="2862" actId="790"/>
          <ac:spMkLst>
            <pc:docMk/>
            <pc:sldMk cId="3250581116" sldId="483"/>
            <ac:spMk id="10060" creationId="{1D0C2B4E-FD3F-40BC-8782-61DC4C79BF4E}"/>
          </ac:spMkLst>
        </pc:spChg>
        <pc:spChg chg="mod">
          <ac:chgData name="Kolakowski, Artur" userId="9c34c8cc-b1df-44f6-bea5-dcf7a54ee35f" providerId="ADAL" clId="{19970B13-E101-4117-9908-6E061F982644}" dt="2022-07-14T08:45:05.754" v="2863" actId="790"/>
          <ac:spMkLst>
            <pc:docMk/>
            <pc:sldMk cId="3250581116" sldId="483"/>
            <ac:spMk id="10061" creationId="{A1727EAD-3541-4CA2-A5E8-ECC69A422269}"/>
          </ac:spMkLst>
        </pc:spChg>
        <pc:spChg chg="mod">
          <ac:chgData name="Kolakowski, Artur" userId="9c34c8cc-b1df-44f6-bea5-dcf7a54ee35f" providerId="ADAL" clId="{19970B13-E101-4117-9908-6E061F982644}" dt="2022-07-14T08:45:05.754" v="2864" actId="790"/>
          <ac:spMkLst>
            <pc:docMk/>
            <pc:sldMk cId="3250581116" sldId="483"/>
            <ac:spMk id="10062" creationId="{7882C625-597C-41A6-A85F-1B1103BCB3E7}"/>
          </ac:spMkLst>
        </pc:spChg>
        <pc:spChg chg="mod">
          <ac:chgData name="Kolakowski, Artur" userId="9c34c8cc-b1df-44f6-bea5-dcf7a54ee35f" providerId="ADAL" clId="{19970B13-E101-4117-9908-6E061F982644}" dt="2022-07-14T08:45:05.754" v="2865" actId="790"/>
          <ac:spMkLst>
            <pc:docMk/>
            <pc:sldMk cId="3250581116" sldId="483"/>
            <ac:spMk id="10063" creationId="{35F5D471-51A4-4AA0-A9E9-F6ED6534E87D}"/>
          </ac:spMkLst>
        </pc:spChg>
        <pc:spChg chg="mod">
          <ac:chgData name="Kolakowski, Artur" userId="9c34c8cc-b1df-44f6-bea5-dcf7a54ee35f" providerId="ADAL" clId="{19970B13-E101-4117-9908-6E061F982644}" dt="2022-07-14T08:45:05.754" v="2866" actId="790"/>
          <ac:spMkLst>
            <pc:docMk/>
            <pc:sldMk cId="3250581116" sldId="483"/>
            <ac:spMk id="10064" creationId="{D9A85CDE-4194-47C9-AC01-39FC96052921}"/>
          </ac:spMkLst>
        </pc:spChg>
        <pc:spChg chg="mod">
          <ac:chgData name="Kolakowski, Artur" userId="9c34c8cc-b1df-44f6-bea5-dcf7a54ee35f" providerId="ADAL" clId="{19970B13-E101-4117-9908-6E061F982644}" dt="2022-07-14T08:45:05.754" v="2867" actId="790"/>
          <ac:spMkLst>
            <pc:docMk/>
            <pc:sldMk cId="3250581116" sldId="483"/>
            <ac:spMk id="10065" creationId="{A656B749-6F4C-43DC-930D-431E66433F93}"/>
          </ac:spMkLst>
        </pc:spChg>
        <pc:spChg chg="mod">
          <ac:chgData name="Kolakowski, Artur" userId="9c34c8cc-b1df-44f6-bea5-dcf7a54ee35f" providerId="ADAL" clId="{19970B13-E101-4117-9908-6E061F982644}" dt="2022-07-14T08:45:05.762" v="2868" actId="790"/>
          <ac:spMkLst>
            <pc:docMk/>
            <pc:sldMk cId="3250581116" sldId="483"/>
            <ac:spMk id="10066" creationId="{7A442402-99C7-4888-AB03-95B975DB1794}"/>
          </ac:spMkLst>
        </pc:spChg>
        <pc:spChg chg="mod">
          <ac:chgData name="Kolakowski, Artur" userId="9c34c8cc-b1df-44f6-bea5-dcf7a54ee35f" providerId="ADAL" clId="{19970B13-E101-4117-9908-6E061F982644}" dt="2022-07-14T08:45:05.762" v="2869" actId="790"/>
          <ac:spMkLst>
            <pc:docMk/>
            <pc:sldMk cId="3250581116" sldId="483"/>
            <ac:spMk id="10067" creationId="{6CA3FEEC-10F9-43B7-9F62-9E5E62CD0882}"/>
          </ac:spMkLst>
        </pc:spChg>
        <pc:spChg chg="mod">
          <ac:chgData name="Kolakowski, Artur" userId="9c34c8cc-b1df-44f6-bea5-dcf7a54ee35f" providerId="ADAL" clId="{19970B13-E101-4117-9908-6E061F982644}" dt="2022-07-14T08:45:05.764" v="2870" actId="790"/>
          <ac:spMkLst>
            <pc:docMk/>
            <pc:sldMk cId="3250581116" sldId="483"/>
            <ac:spMk id="10068" creationId="{9880B141-1102-4C97-883C-4C3847E73989}"/>
          </ac:spMkLst>
        </pc:spChg>
        <pc:spChg chg="mod">
          <ac:chgData name="Kolakowski, Artur" userId="9c34c8cc-b1df-44f6-bea5-dcf7a54ee35f" providerId="ADAL" clId="{19970B13-E101-4117-9908-6E061F982644}" dt="2022-07-14T08:45:05.764" v="2871" actId="790"/>
          <ac:spMkLst>
            <pc:docMk/>
            <pc:sldMk cId="3250581116" sldId="483"/>
            <ac:spMk id="10069" creationId="{6F2B28E7-B3BA-4B53-A673-972626C09DCE}"/>
          </ac:spMkLst>
        </pc:spChg>
        <pc:spChg chg="mod">
          <ac:chgData name="Kolakowski, Artur" userId="9c34c8cc-b1df-44f6-bea5-dcf7a54ee35f" providerId="ADAL" clId="{19970B13-E101-4117-9908-6E061F982644}" dt="2022-07-14T08:45:05.764" v="2872" actId="790"/>
          <ac:spMkLst>
            <pc:docMk/>
            <pc:sldMk cId="3250581116" sldId="483"/>
            <ac:spMk id="10070" creationId="{361751FC-B954-4F43-A5F8-73C2752F1A95}"/>
          </ac:spMkLst>
        </pc:spChg>
        <pc:spChg chg="mod">
          <ac:chgData name="Kolakowski, Artur" userId="9c34c8cc-b1df-44f6-bea5-dcf7a54ee35f" providerId="ADAL" clId="{19970B13-E101-4117-9908-6E061F982644}" dt="2022-07-14T08:45:05.764" v="2873" actId="790"/>
          <ac:spMkLst>
            <pc:docMk/>
            <pc:sldMk cId="3250581116" sldId="483"/>
            <ac:spMk id="10071" creationId="{5ED6F59D-4275-459F-95CC-4C7F5D69663A}"/>
          </ac:spMkLst>
        </pc:spChg>
        <pc:spChg chg="mod">
          <ac:chgData name="Kolakowski, Artur" userId="9c34c8cc-b1df-44f6-bea5-dcf7a54ee35f" providerId="ADAL" clId="{19970B13-E101-4117-9908-6E061F982644}" dt="2022-07-14T08:45:05.764" v="2874" actId="790"/>
          <ac:spMkLst>
            <pc:docMk/>
            <pc:sldMk cId="3250581116" sldId="483"/>
            <ac:spMk id="10072" creationId="{049B9AAD-9EB6-4105-AD0B-2D1D2D7A4081}"/>
          </ac:spMkLst>
        </pc:spChg>
        <pc:spChg chg="mod">
          <ac:chgData name="Kolakowski, Artur" userId="9c34c8cc-b1df-44f6-bea5-dcf7a54ee35f" providerId="ADAL" clId="{19970B13-E101-4117-9908-6E061F982644}" dt="2022-07-14T08:45:05.764" v="2875" actId="790"/>
          <ac:spMkLst>
            <pc:docMk/>
            <pc:sldMk cId="3250581116" sldId="483"/>
            <ac:spMk id="10073" creationId="{059D06AE-C9EB-4CD3-996C-263EFEF7CE30}"/>
          </ac:spMkLst>
        </pc:spChg>
        <pc:spChg chg="mod">
          <ac:chgData name="Kolakowski, Artur" userId="9c34c8cc-b1df-44f6-bea5-dcf7a54ee35f" providerId="ADAL" clId="{19970B13-E101-4117-9908-6E061F982644}" dt="2022-07-14T08:45:05.764" v="2876" actId="790"/>
          <ac:spMkLst>
            <pc:docMk/>
            <pc:sldMk cId="3250581116" sldId="483"/>
            <ac:spMk id="10074" creationId="{0A8FEE2A-C44B-4629-9832-8AAFF5584F62}"/>
          </ac:spMkLst>
        </pc:spChg>
        <pc:spChg chg="mod">
          <ac:chgData name="Kolakowski, Artur" userId="9c34c8cc-b1df-44f6-bea5-dcf7a54ee35f" providerId="ADAL" clId="{19970B13-E101-4117-9908-6E061F982644}" dt="2022-07-14T08:45:05.772" v="2877" actId="790"/>
          <ac:spMkLst>
            <pc:docMk/>
            <pc:sldMk cId="3250581116" sldId="483"/>
            <ac:spMk id="10075" creationId="{75510A3D-0CD9-4CA8-AD9E-684C3D9FD4E8}"/>
          </ac:spMkLst>
        </pc:spChg>
        <pc:spChg chg="mod">
          <ac:chgData name="Kolakowski, Artur" userId="9c34c8cc-b1df-44f6-bea5-dcf7a54ee35f" providerId="ADAL" clId="{19970B13-E101-4117-9908-6E061F982644}" dt="2022-07-14T08:45:05.772" v="2878" actId="790"/>
          <ac:spMkLst>
            <pc:docMk/>
            <pc:sldMk cId="3250581116" sldId="483"/>
            <ac:spMk id="10076" creationId="{FFDC7D64-2658-4D7F-91BA-3389A5D5D2EC}"/>
          </ac:spMkLst>
        </pc:spChg>
        <pc:spChg chg="mod">
          <ac:chgData name="Kolakowski, Artur" userId="9c34c8cc-b1df-44f6-bea5-dcf7a54ee35f" providerId="ADAL" clId="{19970B13-E101-4117-9908-6E061F982644}" dt="2022-07-14T08:45:05.774" v="2879" actId="790"/>
          <ac:spMkLst>
            <pc:docMk/>
            <pc:sldMk cId="3250581116" sldId="483"/>
            <ac:spMk id="10077" creationId="{7B7CB324-5D1D-49D3-B416-C7B1EFCA8A5A}"/>
          </ac:spMkLst>
        </pc:spChg>
        <pc:spChg chg="mod">
          <ac:chgData name="Kolakowski, Artur" userId="9c34c8cc-b1df-44f6-bea5-dcf7a54ee35f" providerId="ADAL" clId="{19970B13-E101-4117-9908-6E061F982644}" dt="2022-07-14T08:45:05.774" v="2880" actId="790"/>
          <ac:spMkLst>
            <pc:docMk/>
            <pc:sldMk cId="3250581116" sldId="483"/>
            <ac:spMk id="10078" creationId="{D17A0A1B-C4D0-442F-AE14-245D04EDB280}"/>
          </ac:spMkLst>
        </pc:spChg>
        <pc:spChg chg="mod">
          <ac:chgData name="Kolakowski, Artur" userId="9c34c8cc-b1df-44f6-bea5-dcf7a54ee35f" providerId="ADAL" clId="{19970B13-E101-4117-9908-6E061F982644}" dt="2022-07-14T08:45:05.774" v="2881" actId="790"/>
          <ac:spMkLst>
            <pc:docMk/>
            <pc:sldMk cId="3250581116" sldId="483"/>
            <ac:spMk id="10079" creationId="{719FA2EE-4B5B-43B5-96A5-765D93922FAB}"/>
          </ac:spMkLst>
        </pc:spChg>
        <pc:spChg chg="mod">
          <ac:chgData name="Kolakowski, Artur" userId="9c34c8cc-b1df-44f6-bea5-dcf7a54ee35f" providerId="ADAL" clId="{19970B13-E101-4117-9908-6E061F982644}" dt="2022-07-14T08:45:05.774" v="2882" actId="790"/>
          <ac:spMkLst>
            <pc:docMk/>
            <pc:sldMk cId="3250581116" sldId="483"/>
            <ac:spMk id="10080" creationId="{8540B6BD-CAA3-4BB0-B5F4-28963DFAA599}"/>
          </ac:spMkLst>
        </pc:spChg>
        <pc:spChg chg="mod">
          <ac:chgData name="Kolakowski, Artur" userId="9c34c8cc-b1df-44f6-bea5-dcf7a54ee35f" providerId="ADAL" clId="{19970B13-E101-4117-9908-6E061F982644}" dt="2022-07-14T08:45:05.774" v="2883" actId="790"/>
          <ac:spMkLst>
            <pc:docMk/>
            <pc:sldMk cId="3250581116" sldId="483"/>
            <ac:spMk id="10081" creationId="{512B5DE7-CF5C-4255-8433-0EC3CC84833C}"/>
          </ac:spMkLst>
        </pc:spChg>
        <pc:spChg chg="mod">
          <ac:chgData name="Kolakowski, Artur" userId="9c34c8cc-b1df-44f6-bea5-dcf7a54ee35f" providerId="ADAL" clId="{19970B13-E101-4117-9908-6E061F982644}" dt="2022-07-14T08:45:05.774" v="2884" actId="790"/>
          <ac:spMkLst>
            <pc:docMk/>
            <pc:sldMk cId="3250581116" sldId="483"/>
            <ac:spMk id="10082" creationId="{6F672037-87FF-44B1-9267-453446390F46}"/>
          </ac:spMkLst>
        </pc:spChg>
        <pc:spChg chg="mod">
          <ac:chgData name="Kolakowski, Artur" userId="9c34c8cc-b1df-44f6-bea5-dcf7a54ee35f" providerId="ADAL" clId="{19970B13-E101-4117-9908-6E061F982644}" dt="2022-07-14T08:45:05.774" v="2885" actId="790"/>
          <ac:spMkLst>
            <pc:docMk/>
            <pc:sldMk cId="3250581116" sldId="483"/>
            <ac:spMk id="10083" creationId="{EDA1F69E-D713-417F-9A33-D5805DC4CABB}"/>
          </ac:spMkLst>
        </pc:spChg>
        <pc:spChg chg="mod">
          <ac:chgData name="Kolakowski, Artur" userId="9c34c8cc-b1df-44f6-bea5-dcf7a54ee35f" providerId="ADAL" clId="{19970B13-E101-4117-9908-6E061F982644}" dt="2022-07-14T08:45:05.774" v="2886" actId="790"/>
          <ac:spMkLst>
            <pc:docMk/>
            <pc:sldMk cId="3250581116" sldId="483"/>
            <ac:spMk id="10084" creationId="{7CBAC682-F4CF-49DF-9578-2BB7DCEF53EF}"/>
          </ac:spMkLst>
        </pc:spChg>
        <pc:spChg chg="mod">
          <ac:chgData name="Kolakowski, Artur" userId="9c34c8cc-b1df-44f6-bea5-dcf7a54ee35f" providerId="ADAL" clId="{19970B13-E101-4117-9908-6E061F982644}" dt="2022-07-14T08:45:05.782" v="2887" actId="790"/>
          <ac:spMkLst>
            <pc:docMk/>
            <pc:sldMk cId="3250581116" sldId="483"/>
            <ac:spMk id="10085" creationId="{B955A760-D9FD-44F5-A596-F02981B88047}"/>
          </ac:spMkLst>
        </pc:spChg>
        <pc:spChg chg="mod">
          <ac:chgData name="Kolakowski, Artur" userId="9c34c8cc-b1df-44f6-bea5-dcf7a54ee35f" providerId="ADAL" clId="{19970B13-E101-4117-9908-6E061F982644}" dt="2022-07-14T08:45:05.782" v="2888" actId="790"/>
          <ac:spMkLst>
            <pc:docMk/>
            <pc:sldMk cId="3250581116" sldId="483"/>
            <ac:spMk id="10086" creationId="{627B7DB7-4B1D-4710-927E-CF49F11574A3}"/>
          </ac:spMkLst>
        </pc:spChg>
        <pc:spChg chg="mod">
          <ac:chgData name="Kolakowski, Artur" userId="9c34c8cc-b1df-44f6-bea5-dcf7a54ee35f" providerId="ADAL" clId="{19970B13-E101-4117-9908-6E061F982644}" dt="2022-07-14T08:45:05.784" v="2889" actId="790"/>
          <ac:spMkLst>
            <pc:docMk/>
            <pc:sldMk cId="3250581116" sldId="483"/>
            <ac:spMk id="10087" creationId="{54D97116-DEA2-4196-8A02-2AE264CEA8C3}"/>
          </ac:spMkLst>
        </pc:spChg>
        <pc:spChg chg="mod">
          <ac:chgData name="Kolakowski, Artur" userId="9c34c8cc-b1df-44f6-bea5-dcf7a54ee35f" providerId="ADAL" clId="{19970B13-E101-4117-9908-6E061F982644}" dt="2022-07-14T08:45:05.784" v="2890" actId="790"/>
          <ac:spMkLst>
            <pc:docMk/>
            <pc:sldMk cId="3250581116" sldId="483"/>
            <ac:spMk id="10088" creationId="{D855361C-6E9F-4C40-898A-BE9DA3DCF666}"/>
          </ac:spMkLst>
        </pc:spChg>
        <pc:spChg chg="mod">
          <ac:chgData name="Kolakowski, Artur" userId="9c34c8cc-b1df-44f6-bea5-dcf7a54ee35f" providerId="ADAL" clId="{19970B13-E101-4117-9908-6E061F982644}" dt="2022-07-14T08:45:05.784" v="2891" actId="790"/>
          <ac:spMkLst>
            <pc:docMk/>
            <pc:sldMk cId="3250581116" sldId="483"/>
            <ac:spMk id="10089" creationId="{59227F16-0CDD-4B50-9BC3-2D5412BC0C0D}"/>
          </ac:spMkLst>
        </pc:spChg>
        <pc:spChg chg="mod">
          <ac:chgData name="Kolakowski, Artur" userId="9c34c8cc-b1df-44f6-bea5-dcf7a54ee35f" providerId="ADAL" clId="{19970B13-E101-4117-9908-6E061F982644}" dt="2022-07-14T08:45:05.784" v="2892" actId="790"/>
          <ac:spMkLst>
            <pc:docMk/>
            <pc:sldMk cId="3250581116" sldId="483"/>
            <ac:spMk id="10090" creationId="{DAAFBA03-7DEB-47F9-8F36-62428CD51E66}"/>
          </ac:spMkLst>
        </pc:spChg>
        <pc:spChg chg="mod">
          <ac:chgData name="Kolakowski, Artur" userId="9c34c8cc-b1df-44f6-bea5-dcf7a54ee35f" providerId="ADAL" clId="{19970B13-E101-4117-9908-6E061F982644}" dt="2022-07-14T08:45:05.784" v="2893" actId="790"/>
          <ac:spMkLst>
            <pc:docMk/>
            <pc:sldMk cId="3250581116" sldId="483"/>
            <ac:spMk id="10091" creationId="{BEDE11A3-11BD-4A29-A2E9-541901A1ABDF}"/>
          </ac:spMkLst>
        </pc:spChg>
        <pc:spChg chg="mod">
          <ac:chgData name="Kolakowski, Artur" userId="9c34c8cc-b1df-44f6-bea5-dcf7a54ee35f" providerId="ADAL" clId="{19970B13-E101-4117-9908-6E061F982644}" dt="2022-07-14T08:45:05.784" v="2894" actId="790"/>
          <ac:spMkLst>
            <pc:docMk/>
            <pc:sldMk cId="3250581116" sldId="483"/>
            <ac:spMk id="10092" creationId="{FD400C12-E178-4340-B31F-1B11663BF8A7}"/>
          </ac:spMkLst>
        </pc:spChg>
        <pc:spChg chg="mod">
          <ac:chgData name="Kolakowski, Artur" userId="9c34c8cc-b1df-44f6-bea5-dcf7a54ee35f" providerId="ADAL" clId="{19970B13-E101-4117-9908-6E061F982644}" dt="2022-07-14T08:45:05.784" v="2895" actId="790"/>
          <ac:spMkLst>
            <pc:docMk/>
            <pc:sldMk cId="3250581116" sldId="483"/>
            <ac:spMk id="10093" creationId="{E1248D72-AFF2-4640-A2CF-D3411A255871}"/>
          </ac:spMkLst>
        </pc:spChg>
        <pc:spChg chg="mod">
          <ac:chgData name="Kolakowski, Artur" userId="9c34c8cc-b1df-44f6-bea5-dcf7a54ee35f" providerId="ADAL" clId="{19970B13-E101-4117-9908-6E061F982644}" dt="2022-07-14T08:45:05.784" v="2896" actId="790"/>
          <ac:spMkLst>
            <pc:docMk/>
            <pc:sldMk cId="3250581116" sldId="483"/>
            <ac:spMk id="10094" creationId="{DD18F018-848C-4C40-BF47-022458398025}"/>
          </ac:spMkLst>
        </pc:spChg>
        <pc:spChg chg="mod">
          <ac:chgData name="Kolakowski, Artur" userId="9c34c8cc-b1df-44f6-bea5-dcf7a54ee35f" providerId="ADAL" clId="{19970B13-E101-4117-9908-6E061F982644}" dt="2022-07-14T08:45:05.792" v="2897" actId="790"/>
          <ac:spMkLst>
            <pc:docMk/>
            <pc:sldMk cId="3250581116" sldId="483"/>
            <ac:spMk id="10095" creationId="{17359B41-C214-448E-89BC-4EE89D27245D}"/>
          </ac:spMkLst>
        </pc:spChg>
        <pc:spChg chg="mod">
          <ac:chgData name="Kolakowski, Artur" userId="9c34c8cc-b1df-44f6-bea5-dcf7a54ee35f" providerId="ADAL" clId="{19970B13-E101-4117-9908-6E061F982644}" dt="2022-07-14T08:45:05.792" v="2898" actId="790"/>
          <ac:spMkLst>
            <pc:docMk/>
            <pc:sldMk cId="3250581116" sldId="483"/>
            <ac:spMk id="10096" creationId="{B655218F-535E-4624-A98A-703E8DA8F245}"/>
          </ac:spMkLst>
        </pc:spChg>
        <pc:spChg chg="mod">
          <ac:chgData name="Kolakowski, Artur" userId="9c34c8cc-b1df-44f6-bea5-dcf7a54ee35f" providerId="ADAL" clId="{19970B13-E101-4117-9908-6E061F982644}" dt="2022-07-14T08:45:05.794" v="2899" actId="790"/>
          <ac:spMkLst>
            <pc:docMk/>
            <pc:sldMk cId="3250581116" sldId="483"/>
            <ac:spMk id="10097" creationId="{5BFB48A8-AD0F-472D-99A7-D8D99E5DC0FA}"/>
          </ac:spMkLst>
        </pc:spChg>
        <pc:spChg chg="mod">
          <ac:chgData name="Kolakowski, Artur" userId="9c34c8cc-b1df-44f6-bea5-dcf7a54ee35f" providerId="ADAL" clId="{19970B13-E101-4117-9908-6E061F982644}" dt="2022-07-14T08:45:05.794" v="2900" actId="790"/>
          <ac:spMkLst>
            <pc:docMk/>
            <pc:sldMk cId="3250581116" sldId="483"/>
            <ac:spMk id="10098" creationId="{B7683E86-800C-45DF-9E15-8639A34970D4}"/>
          </ac:spMkLst>
        </pc:spChg>
        <pc:spChg chg="mod">
          <ac:chgData name="Kolakowski, Artur" userId="9c34c8cc-b1df-44f6-bea5-dcf7a54ee35f" providerId="ADAL" clId="{19970B13-E101-4117-9908-6E061F982644}" dt="2022-07-14T08:45:05.794" v="2901" actId="790"/>
          <ac:spMkLst>
            <pc:docMk/>
            <pc:sldMk cId="3250581116" sldId="483"/>
            <ac:spMk id="10099" creationId="{5308A9CB-715D-4B5A-B6E5-C886BAC5CCA0}"/>
          </ac:spMkLst>
        </pc:spChg>
        <pc:spChg chg="mod">
          <ac:chgData name="Kolakowski, Artur" userId="9c34c8cc-b1df-44f6-bea5-dcf7a54ee35f" providerId="ADAL" clId="{19970B13-E101-4117-9908-6E061F982644}" dt="2022-07-14T08:45:05.794" v="2902" actId="790"/>
          <ac:spMkLst>
            <pc:docMk/>
            <pc:sldMk cId="3250581116" sldId="483"/>
            <ac:spMk id="10100" creationId="{BDEAAA98-CF12-4DF7-962E-1AB4E9E2B41E}"/>
          </ac:spMkLst>
        </pc:spChg>
        <pc:spChg chg="mod">
          <ac:chgData name="Kolakowski, Artur" userId="9c34c8cc-b1df-44f6-bea5-dcf7a54ee35f" providerId="ADAL" clId="{19970B13-E101-4117-9908-6E061F982644}" dt="2022-07-14T08:45:05.794" v="2903" actId="790"/>
          <ac:spMkLst>
            <pc:docMk/>
            <pc:sldMk cId="3250581116" sldId="483"/>
            <ac:spMk id="10101" creationId="{C53C3A9B-93CC-483E-9D34-2E2560F57D90}"/>
          </ac:spMkLst>
        </pc:spChg>
        <pc:spChg chg="mod">
          <ac:chgData name="Kolakowski, Artur" userId="9c34c8cc-b1df-44f6-bea5-dcf7a54ee35f" providerId="ADAL" clId="{19970B13-E101-4117-9908-6E061F982644}" dt="2022-07-14T08:45:05.794" v="2904" actId="790"/>
          <ac:spMkLst>
            <pc:docMk/>
            <pc:sldMk cId="3250581116" sldId="483"/>
            <ac:spMk id="10102" creationId="{1DD001EB-1F2A-44DB-878C-8917179339D3}"/>
          </ac:spMkLst>
        </pc:spChg>
        <pc:spChg chg="mod">
          <ac:chgData name="Kolakowski, Artur" userId="9c34c8cc-b1df-44f6-bea5-dcf7a54ee35f" providerId="ADAL" clId="{19970B13-E101-4117-9908-6E061F982644}" dt="2022-07-14T08:45:05.794" v="2905" actId="790"/>
          <ac:spMkLst>
            <pc:docMk/>
            <pc:sldMk cId="3250581116" sldId="483"/>
            <ac:spMk id="10103" creationId="{42EFB1CE-6091-476A-A315-F6F9E1008D83}"/>
          </ac:spMkLst>
        </pc:spChg>
        <pc:spChg chg="mod">
          <ac:chgData name="Kolakowski, Artur" userId="9c34c8cc-b1df-44f6-bea5-dcf7a54ee35f" providerId="ADAL" clId="{19970B13-E101-4117-9908-6E061F982644}" dt="2022-07-14T08:45:05.802" v="2906" actId="790"/>
          <ac:spMkLst>
            <pc:docMk/>
            <pc:sldMk cId="3250581116" sldId="483"/>
            <ac:spMk id="10104" creationId="{230CB3B9-D530-4690-89F3-1A0CBCA7A309}"/>
          </ac:spMkLst>
        </pc:spChg>
        <pc:spChg chg="mod">
          <ac:chgData name="Kolakowski, Artur" userId="9c34c8cc-b1df-44f6-bea5-dcf7a54ee35f" providerId="ADAL" clId="{19970B13-E101-4117-9908-6E061F982644}" dt="2022-07-14T08:45:05.802" v="2907" actId="790"/>
          <ac:spMkLst>
            <pc:docMk/>
            <pc:sldMk cId="3250581116" sldId="483"/>
            <ac:spMk id="10105" creationId="{8FA81485-26FC-4BBF-9914-CD9F4E26AD11}"/>
          </ac:spMkLst>
        </pc:spChg>
        <pc:spChg chg="mod">
          <ac:chgData name="Kolakowski, Artur" userId="9c34c8cc-b1df-44f6-bea5-dcf7a54ee35f" providerId="ADAL" clId="{19970B13-E101-4117-9908-6E061F982644}" dt="2022-07-14T08:45:05.804" v="2908" actId="790"/>
          <ac:spMkLst>
            <pc:docMk/>
            <pc:sldMk cId="3250581116" sldId="483"/>
            <ac:spMk id="10106" creationId="{5EE3BBD8-F907-4D9F-B7B6-44C65989ACD7}"/>
          </ac:spMkLst>
        </pc:spChg>
        <pc:spChg chg="mod">
          <ac:chgData name="Kolakowski, Artur" userId="9c34c8cc-b1df-44f6-bea5-dcf7a54ee35f" providerId="ADAL" clId="{19970B13-E101-4117-9908-6E061F982644}" dt="2022-07-14T08:45:05.804" v="2909" actId="790"/>
          <ac:spMkLst>
            <pc:docMk/>
            <pc:sldMk cId="3250581116" sldId="483"/>
            <ac:spMk id="10107" creationId="{40165718-707B-4BAA-A0F0-5DCB62B99C46}"/>
          </ac:spMkLst>
        </pc:spChg>
        <pc:spChg chg="mod">
          <ac:chgData name="Kolakowski, Artur" userId="9c34c8cc-b1df-44f6-bea5-dcf7a54ee35f" providerId="ADAL" clId="{19970B13-E101-4117-9908-6E061F982644}" dt="2022-07-14T08:45:05.804" v="2910" actId="790"/>
          <ac:spMkLst>
            <pc:docMk/>
            <pc:sldMk cId="3250581116" sldId="483"/>
            <ac:spMk id="10108" creationId="{B31E417F-80E2-4EBA-B3B2-334498D4B5FC}"/>
          </ac:spMkLst>
        </pc:spChg>
        <pc:spChg chg="mod">
          <ac:chgData name="Kolakowski, Artur" userId="9c34c8cc-b1df-44f6-bea5-dcf7a54ee35f" providerId="ADAL" clId="{19970B13-E101-4117-9908-6E061F982644}" dt="2022-07-14T08:45:05.804" v="2911" actId="790"/>
          <ac:spMkLst>
            <pc:docMk/>
            <pc:sldMk cId="3250581116" sldId="483"/>
            <ac:spMk id="10109" creationId="{BE446F26-650C-455A-B8A9-364736F61289}"/>
          </ac:spMkLst>
        </pc:spChg>
        <pc:spChg chg="mod">
          <ac:chgData name="Kolakowski, Artur" userId="9c34c8cc-b1df-44f6-bea5-dcf7a54ee35f" providerId="ADAL" clId="{19970B13-E101-4117-9908-6E061F982644}" dt="2022-07-14T08:45:05.804" v="2912" actId="790"/>
          <ac:spMkLst>
            <pc:docMk/>
            <pc:sldMk cId="3250581116" sldId="483"/>
            <ac:spMk id="10110" creationId="{03E9F1C6-E5D3-4E48-A24E-0E605128E718}"/>
          </ac:spMkLst>
        </pc:spChg>
        <pc:spChg chg="mod">
          <ac:chgData name="Kolakowski, Artur" userId="9c34c8cc-b1df-44f6-bea5-dcf7a54ee35f" providerId="ADAL" clId="{19970B13-E101-4117-9908-6E061F982644}" dt="2022-07-14T08:45:05.804" v="2913" actId="790"/>
          <ac:spMkLst>
            <pc:docMk/>
            <pc:sldMk cId="3250581116" sldId="483"/>
            <ac:spMk id="10111" creationId="{A9E29B1C-082B-454E-8DAE-CDE5841612F8}"/>
          </ac:spMkLst>
        </pc:spChg>
        <pc:spChg chg="mod">
          <ac:chgData name="Kolakowski, Artur" userId="9c34c8cc-b1df-44f6-bea5-dcf7a54ee35f" providerId="ADAL" clId="{19970B13-E101-4117-9908-6E061F982644}" dt="2022-07-14T08:45:05.804" v="2914" actId="790"/>
          <ac:spMkLst>
            <pc:docMk/>
            <pc:sldMk cId="3250581116" sldId="483"/>
            <ac:spMk id="10112" creationId="{8A9B14D1-88EE-431C-824F-145CAEB9A083}"/>
          </ac:spMkLst>
        </pc:spChg>
        <pc:spChg chg="mod">
          <ac:chgData name="Kolakowski, Artur" userId="9c34c8cc-b1df-44f6-bea5-dcf7a54ee35f" providerId="ADAL" clId="{19970B13-E101-4117-9908-6E061F982644}" dt="2022-07-14T08:45:05.812" v="2915" actId="790"/>
          <ac:spMkLst>
            <pc:docMk/>
            <pc:sldMk cId="3250581116" sldId="483"/>
            <ac:spMk id="10113" creationId="{D18DD389-160D-4D0B-87D3-3447F637A288}"/>
          </ac:spMkLst>
        </pc:spChg>
        <pc:spChg chg="mod">
          <ac:chgData name="Kolakowski, Artur" userId="9c34c8cc-b1df-44f6-bea5-dcf7a54ee35f" providerId="ADAL" clId="{19970B13-E101-4117-9908-6E061F982644}" dt="2022-07-14T08:45:05.815" v="2916" actId="790"/>
          <ac:spMkLst>
            <pc:docMk/>
            <pc:sldMk cId="3250581116" sldId="483"/>
            <ac:spMk id="10114" creationId="{5F01D4D1-41AB-430D-9147-ED3ADCB3806C}"/>
          </ac:spMkLst>
        </pc:spChg>
        <pc:spChg chg="mod">
          <ac:chgData name="Kolakowski, Artur" userId="9c34c8cc-b1df-44f6-bea5-dcf7a54ee35f" providerId="ADAL" clId="{19970B13-E101-4117-9908-6E061F982644}" dt="2022-07-14T08:45:05.815" v="2917" actId="790"/>
          <ac:spMkLst>
            <pc:docMk/>
            <pc:sldMk cId="3250581116" sldId="483"/>
            <ac:spMk id="10115" creationId="{AFA21F52-AF97-4A4C-99EE-16800CFC9E58}"/>
          </ac:spMkLst>
        </pc:spChg>
        <pc:spChg chg="mod">
          <ac:chgData name="Kolakowski, Artur" userId="9c34c8cc-b1df-44f6-bea5-dcf7a54ee35f" providerId="ADAL" clId="{19970B13-E101-4117-9908-6E061F982644}" dt="2022-07-14T08:45:05.815" v="2918" actId="790"/>
          <ac:spMkLst>
            <pc:docMk/>
            <pc:sldMk cId="3250581116" sldId="483"/>
            <ac:spMk id="10116" creationId="{E40ABEB9-4AF0-44A6-B8B5-9838789FA252}"/>
          </ac:spMkLst>
        </pc:spChg>
        <pc:spChg chg="mod">
          <ac:chgData name="Kolakowski, Artur" userId="9c34c8cc-b1df-44f6-bea5-dcf7a54ee35f" providerId="ADAL" clId="{19970B13-E101-4117-9908-6E061F982644}" dt="2022-07-14T08:45:05.815" v="2919" actId="790"/>
          <ac:spMkLst>
            <pc:docMk/>
            <pc:sldMk cId="3250581116" sldId="483"/>
            <ac:spMk id="10117" creationId="{4E13F3EB-D142-4A39-BD9A-25031F29B719}"/>
          </ac:spMkLst>
        </pc:spChg>
        <pc:spChg chg="mod">
          <ac:chgData name="Kolakowski, Artur" userId="9c34c8cc-b1df-44f6-bea5-dcf7a54ee35f" providerId="ADAL" clId="{19970B13-E101-4117-9908-6E061F982644}" dt="2022-07-14T08:45:05.815" v="2920" actId="790"/>
          <ac:spMkLst>
            <pc:docMk/>
            <pc:sldMk cId="3250581116" sldId="483"/>
            <ac:spMk id="10118" creationId="{F18C953E-EAA3-4C75-BE19-0BFC060DA2F6}"/>
          </ac:spMkLst>
        </pc:spChg>
        <pc:spChg chg="mod">
          <ac:chgData name="Kolakowski, Artur" userId="9c34c8cc-b1df-44f6-bea5-dcf7a54ee35f" providerId="ADAL" clId="{19970B13-E101-4117-9908-6E061F982644}" dt="2022-07-14T08:45:05.815" v="2921" actId="790"/>
          <ac:spMkLst>
            <pc:docMk/>
            <pc:sldMk cId="3250581116" sldId="483"/>
            <ac:spMk id="10119" creationId="{2B0C5DA9-9C7A-4670-AD0D-74112CADB29A}"/>
          </ac:spMkLst>
        </pc:spChg>
        <pc:spChg chg="mod">
          <ac:chgData name="Kolakowski, Artur" userId="9c34c8cc-b1df-44f6-bea5-dcf7a54ee35f" providerId="ADAL" clId="{19970B13-E101-4117-9908-6E061F982644}" dt="2022-07-14T08:45:05.815" v="2922" actId="790"/>
          <ac:spMkLst>
            <pc:docMk/>
            <pc:sldMk cId="3250581116" sldId="483"/>
            <ac:spMk id="10120" creationId="{E9C7BA9B-B369-4AE3-A5E8-EAEA1C69F76D}"/>
          </ac:spMkLst>
        </pc:spChg>
        <pc:spChg chg="mod">
          <ac:chgData name="Kolakowski, Artur" userId="9c34c8cc-b1df-44f6-bea5-dcf7a54ee35f" providerId="ADAL" clId="{19970B13-E101-4117-9908-6E061F982644}" dt="2022-07-14T08:45:05.815" v="2923" actId="790"/>
          <ac:spMkLst>
            <pc:docMk/>
            <pc:sldMk cId="3250581116" sldId="483"/>
            <ac:spMk id="10121" creationId="{E657D12D-C559-452F-8985-33762B00C65E}"/>
          </ac:spMkLst>
        </pc:spChg>
        <pc:spChg chg="mod">
          <ac:chgData name="Kolakowski, Artur" userId="9c34c8cc-b1df-44f6-bea5-dcf7a54ee35f" providerId="ADAL" clId="{19970B13-E101-4117-9908-6E061F982644}" dt="2022-07-14T08:45:05.823" v="2924" actId="790"/>
          <ac:spMkLst>
            <pc:docMk/>
            <pc:sldMk cId="3250581116" sldId="483"/>
            <ac:spMk id="10122" creationId="{BB844A1C-B2CA-4EA7-B4D6-14F4FDAC5115}"/>
          </ac:spMkLst>
        </pc:spChg>
        <pc:spChg chg="mod">
          <ac:chgData name="Kolakowski, Artur" userId="9c34c8cc-b1df-44f6-bea5-dcf7a54ee35f" providerId="ADAL" clId="{19970B13-E101-4117-9908-6E061F982644}" dt="2022-07-14T08:45:05.825" v="2925" actId="790"/>
          <ac:spMkLst>
            <pc:docMk/>
            <pc:sldMk cId="3250581116" sldId="483"/>
            <ac:spMk id="10123" creationId="{2E536740-21C5-4D18-903A-96D6659D4F0C}"/>
          </ac:spMkLst>
        </pc:spChg>
        <pc:spChg chg="mod">
          <ac:chgData name="Kolakowski, Artur" userId="9c34c8cc-b1df-44f6-bea5-dcf7a54ee35f" providerId="ADAL" clId="{19970B13-E101-4117-9908-6E061F982644}" dt="2022-07-14T08:45:05.825" v="2926" actId="790"/>
          <ac:spMkLst>
            <pc:docMk/>
            <pc:sldMk cId="3250581116" sldId="483"/>
            <ac:spMk id="10124" creationId="{B205DEB7-3D4D-4FD9-BC00-217776ACB0A4}"/>
          </ac:spMkLst>
        </pc:spChg>
        <pc:spChg chg="mod">
          <ac:chgData name="Kolakowski, Artur" userId="9c34c8cc-b1df-44f6-bea5-dcf7a54ee35f" providerId="ADAL" clId="{19970B13-E101-4117-9908-6E061F982644}" dt="2022-07-14T08:45:05.825" v="2927" actId="790"/>
          <ac:spMkLst>
            <pc:docMk/>
            <pc:sldMk cId="3250581116" sldId="483"/>
            <ac:spMk id="10125" creationId="{4BDC46E2-4700-435A-8E86-FF284AC8D635}"/>
          </ac:spMkLst>
        </pc:spChg>
        <pc:spChg chg="mod">
          <ac:chgData name="Kolakowski, Artur" userId="9c34c8cc-b1df-44f6-bea5-dcf7a54ee35f" providerId="ADAL" clId="{19970B13-E101-4117-9908-6E061F982644}" dt="2022-07-14T08:45:05.825" v="2928" actId="790"/>
          <ac:spMkLst>
            <pc:docMk/>
            <pc:sldMk cId="3250581116" sldId="483"/>
            <ac:spMk id="10126" creationId="{27A32577-7D28-44E3-B498-1137BC261783}"/>
          </ac:spMkLst>
        </pc:spChg>
        <pc:spChg chg="mod">
          <ac:chgData name="Kolakowski, Artur" userId="9c34c8cc-b1df-44f6-bea5-dcf7a54ee35f" providerId="ADAL" clId="{19970B13-E101-4117-9908-6E061F982644}" dt="2022-07-14T08:45:05.825" v="2929" actId="790"/>
          <ac:spMkLst>
            <pc:docMk/>
            <pc:sldMk cId="3250581116" sldId="483"/>
            <ac:spMk id="10127" creationId="{F5AE8A98-240C-4380-8B66-D7955339F95F}"/>
          </ac:spMkLst>
        </pc:spChg>
        <pc:spChg chg="mod">
          <ac:chgData name="Kolakowski, Artur" userId="9c34c8cc-b1df-44f6-bea5-dcf7a54ee35f" providerId="ADAL" clId="{19970B13-E101-4117-9908-6E061F982644}" dt="2022-07-14T08:45:05.825" v="2930" actId="790"/>
          <ac:spMkLst>
            <pc:docMk/>
            <pc:sldMk cId="3250581116" sldId="483"/>
            <ac:spMk id="10128" creationId="{903C5A9A-A575-49E1-BE8F-960ECBF9996A}"/>
          </ac:spMkLst>
        </pc:spChg>
        <pc:spChg chg="mod">
          <ac:chgData name="Kolakowski, Artur" userId="9c34c8cc-b1df-44f6-bea5-dcf7a54ee35f" providerId="ADAL" clId="{19970B13-E101-4117-9908-6E061F982644}" dt="2022-07-14T08:45:05.825" v="2931" actId="790"/>
          <ac:spMkLst>
            <pc:docMk/>
            <pc:sldMk cId="3250581116" sldId="483"/>
            <ac:spMk id="10129" creationId="{B0B782F8-6120-4D99-A73C-070357A7A910}"/>
          </ac:spMkLst>
        </pc:spChg>
        <pc:spChg chg="mod">
          <ac:chgData name="Kolakowski, Artur" userId="9c34c8cc-b1df-44f6-bea5-dcf7a54ee35f" providerId="ADAL" clId="{19970B13-E101-4117-9908-6E061F982644}" dt="2022-07-14T08:45:05.825" v="2932" actId="790"/>
          <ac:spMkLst>
            <pc:docMk/>
            <pc:sldMk cId="3250581116" sldId="483"/>
            <ac:spMk id="10130" creationId="{163E4802-6D18-4833-963E-408FD139B734}"/>
          </ac:spMkLst>
        </pc:spChg>
        <pc:spChg chg="mod">
          <ac:chgData name="Kolakowski, Artur" userId="9c34c8cc-b1df-44f6-bea5-dcf7a54ee35f" providerId="ADAL" clId="{19970B13-E101-4117-9908-6E061F982644}" dt="2022-07-14T08:45:05.833" v="2933" actId="790"/>
          <ac:spMkLst>
            <pc:docMk/>
            <pc:sldMk cId="3250581116" sldId="483"/>
            <ac:spMk id="10131" creationId="{2EE727D8-459D-4F0D-84D6-2E7D4660F885}"/>
          </ac:spMkLst>
        </pc:spChg>
        <pc:spChg chg="mod">
          <ac:chgData name="Kolakowski, Artur" userId="9c34c8cc-b1df-44f6-bea5-dcf7a54ee35f" providerId="ADAL" clId="{19970B13-E101-4117-9908-6E061F982644}" dt="2022-07-14T08:45:05.833" v="2934" actId="790"/>
          <ac:spMkLst>
            <pc:docMk/>
            <pc:sldMk cId="3250581116" sldId="483"/>
            <ac:spMk id="10132" creationId="{B453F599-9A33-4B2E-9F4D-EBF0704ED5B8}"/>
          </ac:spMkLst>
        </pc:spChg>
        <pc:spChg chg="mod">
          <ac:chgData name="Kolakowski, Artur" userId="9c34c8cc-b1df-44f6-bea5-dcf7a54ee35f" providerId="ADAL" clId="{19970B13-E101-4117-9908-6E061F982644}" dt="2022-07-14T08:45:05.835" v="2935" actId="790"/>
          <ac:spMkLst>
            <pc:docMk/>
            <pc:sldMk cId="3250581116" sldId="483"/>
            <ac:spMk id="10133" creationId="{95644830-7AFC-4F5C-A3FE-F406024FCD25}"/>
          </ac:spMkLst>
        </pc:spChg>
        <pc:spChg chg="mod">
          <ac:chgData name="Kolakowski, Artur" userId="9c34c8cc-b1df-44f6-bea5-dcf7a54ee35f" providerId="ADAL" clId="{19970B13-E101-4117-9908-6E061F982644}" dt="2022-07-14T08:45:05.835" v="2936" actId="790"/>
          <ac:spMkLst>
            <pc:docMk/>
            <pc:sldMk cId="3250581116" sldId="483"/>
            <ac:spMk id="10134" creationId="{9032BC7F-4525-4B26-BF3A-D7EF0860E54C}"/>
          </ac:spMkLst>
        </pc:spChg>
        <pc:spChg chg="mod">
          <ac:chgData name="Kolakowski, Artur" userId="9c34c8cc-b1df-44f6-bea5-dcf7a54ee35f" providerId="ADAL" clId="{19970B13-E101-4117-9908-6E061F982644}" dt="2022-07-14T08:45:05.835" v="2937" actId="790"/>
          <ac:spMkLst>
            <pc:docMk/>
            <pc:sldMk cId="3250581116" sldId="483"/>
            <ac:spMk id="10135" creationId="{E08B45F8-20D9-4177-B361-576793EE5B8F}"/>
          </ac:spMkLst>
        </pc:spChg>
        <pc:spChg chg="mod">
          <ac:chgData name="Kolakowski, Artur" userId="9c34c8cc-b1df-44f6-bea5-dcf7a54ee35f" providerId="ADAL" clId="{19970B13-E101-4117-9908-6E061F982644}" dt="2022-07-14T08:45:05.835" v="2938" actId="790"/>
          <ac:spMkLst>
            <pc:docMk/>
            <pc:sldMk cId="3250581116" sldId="483"/>
            <ac:spMk id="10136" creationId="{6751A392-3868-47F8-95C5-4CC4E093CDB4}"/>
          </ac:spMkLst>
        </pc:spChg>
        <pc:spChg chg="mod">
          <ac:chgData name="Kolakowski, Artur" userId="9c34c8cc-b1df-44f6-bea5-dcf7a54ee35f" providerId="ADAL" clId="{19970B13-E101-4117-9908-6E061F982644}" dt="2022-07-14T08:45:05.835" v="2939" actId="790"/>
          <ac:spMkLst>
            <pc:docMk/>
            <pc:sldMk cId="3250581116" sldId="483"/>
            <ac:spMk id="10137" creationId="{0217E0D6-739A-486D-904B-ECD58AB53566}"/>
          </ac:spMkLst>
        </pc:spChg>
        <pc:spChg chg="mod">
          <ac:chgData name="Kolakowski, Artur" userId="9c34c8cc-b1df-44f6-bea5-dcf7a54ee35f" providerId="ADAL" clId="{19970B13-E101-4117-9908-6E061F982644}" dt="2022-07-14T08:45:05.835" v="2940" actId="790"/>
          <ac:spMkLst>
            <pc:docMk/>
            <pc:sldMk cId="3250581116" sldId="483"/>
            <ac:spMk id="10138" creationId="{A6FBD368-7C72-4A3D-851F-3C188267299B}"/>
          </ac:spMkLst>
        </pc:spChg>
        <pc:spChg chg="mod">
          <ac:chgData name="Kolakowski, Artur" userId="9c34c8cc-b1df-44f6-bea5-dcf7a54ee35f" providerId="ADAL" clId="{19970B13-E101-4117-9908-6E061F982644}" dt="2022-07-14T08:45:05.835" v="2941" actId="790"/>
          <ac:spMkLst>
            <pc:docMk/>
            <pc:sldMk cId="3250581116" sldId="483"/>
            <ac:spMk id="10139" creationId="{3424F47C-341C-4904-817D-ADDD8E1CA722}"/>
          </ac:spMkLst>
        </pc:spChg>
        <pc:spChg chg="mod">
          <ac:chgData name="Kolakowski, Artur" userId="9c34c8cc-b1df-44f6-bea5-dcf7a54ee35f" providerId="ADAL" clId="{19970B13-E101-4117-9908-6E061F982644}" dt="2022-07-14T08:45:05.835" v="2942" actId="790"/>
          <ac:spMkLst>
            <pc:docMk/>
            <pc:sldMk cId="3250581116" sldId="483"/>
            <ac:spMk id="10140" creationId="{392E749B-87C4-4F27-9AF0-BEA10BE6274F}"/>
          </ac:spMkLst>
        </pc:spChg>
        <pc:spChg chg="mod">
          <ac:chgData name="Kolakowski, Artur" userId="9c34c8cc-b1df-44f6-bea5-dcf7a54ee35f" providerId="ADAL" clId="{19970B13-E101-4117-9908-6E061F982644}" dt="2022-07-14T08:45:05.843" v="2943" actId="790"/>
          <ac:spMkLst>
            <pc:docMk/>
            <pc:sldMk cId="3250581116" sldId="483"/>
            <ac:spMk id="10141" creationId="{55D9DE11-0A2B-48A3-92C1-887D96216FCF}"/>
          </ac:spMkLst>
        </pc:spChg>
        <pc:spChg chg="mod">
          <ac:chgData name="Kolakowski, Artur" userId="9c34c8cc-b1df-44f6-bea5-dcf7a54ee35f" providerId="ADAL" clId="{19970B13-E101-4117-9908-6E061F982644}" dt="2022-07-14T08:45:05.845" v="2944" actId="790"/>
          <ac:spMkLst>
            <pc:docMk/>
            <pc:sldMk cId="3250581116" sldId="483"/>
            <ac:spMk id="10142" creationId="{63FD3995-F52B-496B-990E-A2877D15606A}"/>
          </ac:spMkLst>
        </pc:spChg>
        <pc:spChg chg="mod">
          <ac:chgData name="Kolakowski, Artur" userId="9c34c8cc-b1df-44f6-bea5-dcf7a54ee35f" providerId="ADAL" clId="{19970B13-E101-4117-9908-6E061F982644}" dt="2022-07-14T08:45:05.845" v="2945" actId="790"/>
          <ac:spMkLst>
            <pc:docMk/>
            <pc:sldMk cId="3250581116" sldId="483"/>
            <ac:spMk id="10143" creationId="{0D74BBB3-26A6-40B6-9B4F-6C849D3A9F12}"/>
          </ac:spMkLst>
        </pc:spChg>
        <pc:spChg chg="mod">
          <ac:chgData name="Kolakowski, Artur" userId="9c34c8cc-b1df-44f6-bea5-dcf7a54ee35f" providerId="ADAL" clId="{19970B13-E101-4117-9908-6E061F982644}" dt="2022-07-14T08:45:05.845" v="2946" actId="790"/>
          <ac:spMkLst>
            <pc:docMk/>
            <pc:sldMk cId="3250581116" sldId="483"/>
            <ac:spMk id="10144" creationId="{7F736DCE-8490-4DFD-A66F-B458C6DA0185}"/>
          </ac:spMkLst>
        </pc:spChg>
        <pc:spChg chg="mod">
          <ac:chgData name="Kolakowski, Artur" userId="9c34c8cc-b1df-44f6-bea5-dcf7a54ee35f" providerId="ADAL" clId="{19970B13-E101-4117-9908-6E061F982644}" dt="2022-07-14T08:45:05.845" v="2947" actId="790"/>
          <ac:spMkLst>
            <pc:docMk/>
            <pc:sldMk cId="3250581116" sldId="483"/>
            <ac:spMk id="10145" creationId="{D69B9D90-E448-48DB-A620-9228504EAE62}"/>
          </ac:spMkLst>
        </pc:spChg>
        <pc:spChg chg="mod">
          <ac:chgData name="Kolakowski, Artur" userId="9c34c8cc-b1df-44f6-bea5-dcf7a54ee35f" providerId="ADAL" clId="{19970B13-E101-4117-9908-6E061F982644}" dt="2022-07-14T08:45:05.845" v="2948" actId="790"/>
          <ac:spMkLst>
            <pc:docMk/>
            <pc:sldMk cId="3250581116" sldId="483"/>
            <ac:spMk id="10146" creationId="{276F7A51-DA3A-47E3-8A48-01D8C94E2147}"/>
          </ac:spMkLst>
        </pc:spChg>
        <pc:spChg chg="mod">
          <ac:chgData name="Kolakowski, Artur" userId="9c34c8cc-b1df-44f6-bea5-dcf7a54ee35f" providerId="ADAL" clId="{19970B13-E101-4117-9908-6E061F982644}" dt="2022-07-14T08:45:05.853" v="2949" actId="790"/>
          <ac:spMkLst>
            <pc:docMk/>
            <pc:sldMk cId="3250581116" sldId="483"/>
            <ac:spMk id="10147" creationId="{8B6E4A62-5D96-4A7D-9C5D-4E41CCBE9FCA}"/>
          </ac:spMkLst>
        </pc:spChg>
        <pc:spChg chg="mod">
          <ac:chgData name="Kolakowski, Artur" userId="9c34c8cc-b1df-44f6-bea5-dcf7a54ee35f" providerId="ADAL" clId="{19970B13-E101-4117-9908-6E061F982644}" dt="2022-07-14T08:45:05.853" v="2950" actId="790"/>
          <ac:spMkLst>
            <pc:docMk/>
            <pc:sldMk cId="3250581116" sldId="483"/>
            <ac:spMk id="10148" creationId="{867E626F-2531-4E8A-A73F-810FDC28EB70}"/>
          </ac:spMkLst>
        </pc:spChg>
        <pc:spChg chg="mod">
          <ac:chgData name="Kolakowski, Artur" userId="9c34c8cc-b1df-44f6-bea5-dcf7a54ee35f" providerId="ADAL" clId="{19970B13-E101-4117-9908-6E061F982644}" dt="2022-07-14T08:45:05.855" v="2951" actId="790"/>
          <ac:spMkLst>
            <pc:docMk/>
            <pc:sldMk cId="3250581116" sldId="483"/>
            <ac:spMk id="10149" creationId="{F5E09C2F-65EC-4A68-AC3F-03AFF89A7996}"/>
          </ac:spMkLst>
        </pc:spChg>
        <pc:spChg chg="mod">
          <ac:chgData name="Kolakowski, Artur" userId="9c34c8cc-b1df-44f6-bea5-dcf7a54ee35f" providerId="ADAL" clId="{19970B13-E101-4117-9908-6E061F982644}" dt="2022-07-14T08:45:05.855" v="2952" actId="790"/>
          <ac:spMkLst>
            <pc:docMk/>
            <pc:sldMk cId="3250581116" sldId="483"/>
            <ac:spMk id="10150" creationId="{71F6A7A8-69DE-4A8C-BFC4-1929F821E728}"/>
          </ac:spMkLst>
        </pc:spChg>
        <pc:spChg chg="mod">
          <ac:chgData name="Kolakowski, Artur" userId="9c34c8cc-b1df-44f6-bea5-dcf7a54ee35f" providerId="ADAL" clId="{19970B13-E101-4117-9908-6E061F982644}" dt="2022-07-14T08:45:05.855" v="2953" actId="790"/>
          <ac:spMkLst>
            <pc:docMk/>
            <pc:sldMk cId="3250581116" sldId="483"/>
            <ac:spMk id="10151" creationId="{1588DFFF-A666-4ADE-A92B-FE7C35920F48}"/>
          </ac:spMkLst>
        </pc:spChg>
        <pc:spChg chg="mod">
          <ac:chgData name="Kolakowski, Artur" userId="9c34c8cc-b1df-44f6-bea5-dcf7a54ee35f" providerId="ADAL" clId="{19970B13-E101-4117-9908-6E061F982644}" dt="2022-07-14T08:45:05.855" v="2954" actId="790"/>
          <ac:spMkLst>
            <pc:docMk/>
            <pc:sldMk cId="3250581116" sldId="483"/>
            <ac:spMk id="10152" creationId="{0AE52BB4-D508-4191-8178-4E43EF2E0B4E}"/>
          </ac:spMkLst>
        </pc:spChg>
        <pc:spChg chg="mod">
          <ac:chgData name="Kolakowski, Artur" userId="9c34c8cc-b1df-44f6-bea5-dcf7a54ee35f" providerId="ADAL" clId="{19970B13-E101-4117-9908-6E061F982644}" dt="2022-07-14T08:45:05.855" v="2955" actId="790"/>
          <ac:spMkLst>
            <pc:docMk/>
            <pc:sldMk cId="3250581116" sldId="483"/>
            <ac:spMk id="10153" creationId="{726C1540-E84F-4045-990B-1181FC39664C}"/>
          </ac:spMkLst>
        </pc:spChg>
        <pc:spChg chg="mod">
          <ac:chgData name="Kolakowski, Artur" userId="9c34c8cc-b1df-44f6-bea5-dcf7a54ee35f" providerId="ADAL" clId="{19970B13-E101-4117-9908-6E061F982644}" dt="2022-07-14T08:45:05.855" v="2956" actId="790"/>
          <ac:spMkLst>
            <pc:docMk/>
            <pc:sldMk cId="3250581116" sldId="483"/>
            <ac:spMk id="10154" creationId="{851D9502-55D5-4F60-A425-15A9B26A0E92}"/>
          </ac:spMkLst>
        </pc:spChg>
        <pc:spChg chg="mod">
          <ac:chgData name="Kolakowski, Artur" userId="9c34c8cc-b1df-44f6-bea5-dcf7a54ee35f" providerId="ADAL" clId="{19970B13-E101-4117-9908-6E061F982644}" dt="2022-07-14T08:45:05.855" v="2957" actId="790"/>
          <ac:spMkLst>
            <pc:docMk/>
            <pc:sldMk cId="3250581116" sldId="483"/>
            <ac:spMk id="10155" creationId="{60DD0F6C-BD73-4E56-B910-04D9D5CB5DB6}"/>
          </ac:spMkLst>
        </pc:spChg>
        <pc:spChg chg="mod">
          <ac:chgData name="Kolakowski, Artur" userId="9c34c8cc-b1df-44f6-bea5-dcf7a54ee35f" providerId="ADAL" clId="{19970B13-E101-4117-9908-6E061F982644}" dt="2022-07-14T08:45:05.855" v="2958" actId="790"/>
          <ac:spMkLst>
            <pc:docMk/>
            <pc:sldMk cId="3250581116" sldId="483"/>
            <ac:spMk id="10156" creationId="{4194D800-9A60-442B-A697-B290B85370A1}"/>
          </ac:spMkLst>
        </pc:spChg>
        <pc:spChg chg="mod">
          <ac:chgData name="Kolakowski, Artur" userId="9c34c8cc-b1df-44f6-bea5-dcf7a54ee35f" providerId="ADAL" clId="{19970B13-E101-4117-9908-6E061F982644}" dt="2022-07-14T08:45:05.863" v="2959" actId="790"/>
          <ac:spMkLst>
            <pc:docMk/>
            <pc:sldMk cId="3250581116" sldId="483"/>
            <ac:spMk id="10157" creationId="{D1EECF8D-0AEA-46E7-B30D-0D8A22821287}"/>
          </ac:spMkLst>
        </pc:spChg>
        <pc:spChg chg="mod">
          <ac:chgData name="Kolakowski, Artur" userId="9c34c8cc-b1df-44f6-bea5-dcf7a54ee35f" providerId="ADAL" clId="{19970B13-E101-4117-9908-6E061F982644}" dt="2022-07-14T08:45:05.863" v="2960" actId="790"/>
          <ac:spMkLst>
            <pc:docMk/>
            <pc:sldMk cId="3250581116" sldId="483"/>
            <ac:spMk id="10158" creationId="{520D35AB-5187-4D1B-B289-EA7FE8EECACB}"/>
          </ac:spMkLst>
        </pc:spChg>
        <pc:spChg chg="mod">
          <ac:chgData name="Kolakowski, Artur" userId="9c34c8cc-b1df-44f6-bea5-dcf7a54ee35f" providerId="ADAL" clId="{19970B13-E101-4117-9908-6E061F982644}" dt="2022-07-14T08:45:05.865" v="2961" actId="790"/>
          <ac:spMkLst>
            <pc:docMk/>
            <pc:sldMk cId="3250581116" sldId="483"/>
            <ac:spMk id="10159" creationId="{3370D67A-F785-40B0-B060-21AEC004D579}"/>
          </ac:spMkLst>
        </pc:spChg>
        <pc:spChg chg="mod">
          <ac:chgData name="Kolakowski, Artur" userId="9c34c8cc-b1df-44f6-bea5-dcf7a54ee35f" providerId="ADAL" clId="{19970B13-E101-4117-9908-6E061F982644}" dt="2022-07-14T08:45:05.865" v="2962" actId="790"/>
          <ac:spMkLst>
            <pc:docMk/>
            <pc:sldMk cId="3250581116" sldId="483"/>
            <ac:spMk id="10160" creationId="{2E8152F2-E6D2-45C6-B0FD-C8B320B002B8}"/>
          </ac:spMkLst>
        </pc:spChg>
        <pc:spChg chg="mod">
          <ac:chgData name="Kolakowski, Artur" userId="9c34c8cc-b1df-44f6-bea5-dcf7a54ee35f" providerId="ADAL" clId="{19970B13-E101-4117-9908-6E061F982644}" dt="2022-07-14T08:45:05.865" v="2963" actId="790"/>
          <ac:spMkLst>
            <pc:docMk/>
            <pc:sldMk cId="3250581116" sldId="483"/>
            <ac:spMk id="10161" creationId="{FDAA718F-AA5C-4C61-9737-901252A5F457}"/>
          </ac:spMkLst>
        </pc:spChg>
        <pc:spChg chg="mod">
          <ac:chgData name="Kolakowski, Artur" userId="9c34c8cc-b1df-44f6-bea5-dcf7a54ee35f" providerId="ADAL" clId="{19970B13-E101-4117-9908-6E061F982644}" dt="2022-07-14T08:45:05.865" v="2964" actId="790"/>
          <ac:spMkLst>
            <pc:docMk/>
            <pc:sldMk cId="3250581116" sldId="483"/>
            <ac:spMk id="10162" creationId="{0E5A7777-35A2-4081-907B-4BC2EA7C804A}"/>
          </ac:spMkLst>
        </pc:spChg>
        <pc:spChg chg="mod">
          <ac:chgData name="Kolakowski, Artur" userId="9c34c8cc-b1df-44f6-bea5-dcf7a54ee35f" providerId="ADAL" clId="{19970B13-E101-4117-9908-6E061F982644}" dt="2022-07-14T08:45:05.865" v="2965" actId="790"/>
          <ac:spMkLst>
            <pc:docMk/>
            <pc:sldMk cId="3250581116" sldId="483"/>
            <ac:spMk id="10163" creationId="{6E3BCFE7-3879-49E9-84B3-32FE80E01EDB}"/>
          </ac:spMkLst>
        </pc:spChg>
        <pc:spChg chg="mod">
          <ac:chgData name="Kolakowski, Artur" userId="9c34c8cc-b1df-44f6-bea5-dcf7a54ee35f" providerId="ADAL" clId="{19970B13-E101-4117-9908-6E061F982644}" dt="2022-07-14T08:45:05.865" v="2966" actId="790"/>
          <ac:spMkLst>
            <pc:docMk/>
            <pc:sldMk cId="3250581116" sldId="483"/>
            <ac:spMk id="10164" creationId="{19D75212-B98A-4785-85E8-56F5A4621A2E}"/>
          </ac:spMkLst>
        </pc:spChg>
        <pc:spChg chg="mod">
          <ac:chgData name="Kolakowski, Artur" userId="9c34c8cc-b1df-44f6-bea5-dcf7a54ee35f" providerId="ADAL" clId="{19970B13-E101-4117-9908-6E061F982644}" dt="2022-07-14T08:45:05.865" v="2967" actId="790"/>
          <ac:spMkLst>
            <pc:docMk/>
            <pc:sldMk cId="3250581116" sldId="483"/>
            <ac:spMk id="10165" creationId="{E81E93EE-FC95-4AA7-A4B4-DC68E5565926}"/>
          </ac:spMkLst>
        </pc:spChg>
        <pc:spChg chg="mod">
          <ac:chgData name="Kolakowski, Artur" userId="9c34c8cc-b1df-44f6-bea5-dcf7a54ee35f" providerId="ADAL" clId="{19970B13-E101-4117-9908-6E061F982644}" dt="2022-07-14T08:45:05.865" v="2968" actId="790"/>
          <ac:spMkLst>
            <pc:docMk/>
            <pc:sldMk cId="3250581116" sldId="483"/>
            <ac:spMk id="10166" creationId="{ECA69B78-1240-4DF0-BC82-327C764A2FF4}"/>
          </ac:spMkLst>
        </pc:spChg>
        <pc:spChg chg="mod">
          <ac:chgData name="Kolakowski, Artur" userId="9c34c8cc-b1df-44f6-bea5-dcf7a54ee35f" providerId="ADAL" clId="{19970B13-E101-4117-9908-6E061F982644}" dt="2022-07-14T08:45:05.873" v="2969" actId="790"/>
          <ac:spMkLst>
            <pc:docMk/>
            <pc:sldMk cId="3250581116" sldId="483"/>
            <ac:spMk id="10167" creationId="{73E614E7-AD15-4D8A-BB1F-F58268D4B29B}"/>
          </ac:spMkLst>
        </pc:spChg>
        <pc:spChg chg="mod">
          <ac:chgData name="Kolakowski, Artur" userId="9c34c8cc-b1df-44f6-bea5-dcf7a54ee35f" providerId="ADAL" clId="{19970B13-E101-4117-9908-6E061F982644}" dt="2022-07-14T08:45:05.873" v="2970" actId="790"/>
          <ac:spMkLst>
            <pc:docMk/>
            <pc:sldMk cId="3250581116" sldId="483"/>
            <ac:spMk id="10168" creationId="{A378450B-4378-450B-9893-C06FBF2D179B}"/>
          </ac:spMkLst>
        </pc:spChg>
        <pc:spChg chg="mod">
          <ac:chgData name="Kolakowski, Artur" userId="9c34c8cc-b1df-44f6-bea5-dcf7a54ee35f" providerId="ADAL" clId="{19970B13-E101-4117-9908-6E061F982644}" dt="2022-07-14T08:45:05.876" v="2971" actId="790"/>
          <ac:spMkLst>
            <pc:docMk/>
            <pc:sldMk cId="3250581116" sldId="483"/>
            <ac:spMk id="10169" creationId="{53231634-BEF3-4EA8-A421-F33B1C21712C}"/>
          </ac:spMkLst>
        </pc:spChg>
        <pc:spChg chg="mod">
          <ac:chgData name="Kolakowski, Artur" userId="9c34c8cc-b1df-44f6-bea5-dcf7a54ee35f" providerId="ADAL" clId="{19970B13-E101-4117-9908-6E061F982644}" dt="2022-07-14T08:45:05.876" v="2972" actId="790"/>
          <ac:spMkLst>
            <pc:docMk/>
            <pc:sldMk cId="3250581116" sldId="483"/>
            <ac:spMk id="10170" creationId="{006124F9-C281-4BB0-AD0D-721A880A0863}"/>
          </ac:spMkLst>
        </pc:spChg>
        <pc:spChg chg="mod">
          <ac:chgData name="Kolakowski, Artur" userId="9c34c8cc-b1df-44f6-bea5-dcf7a54ee35f" providerId="ADAL" clId="{19970B13-E101-4117-9908-6E061F982644}" dt="2022-07-14T08:45:05.876" v="2973" actId="790"/>
          <ac:spMkLst>
            <pc:docMk/>
            <pc:sldMk cId="3250581116" sldId="483"/>
            <ac:spMk id="10171" creationId="{D8B55BD2-A812-490B-8291-4B3674D1C8DE}"/>
          </ac:spMkLst>
        </pc:spChg>
        <pc:spChg chg="mod">
          <ac:chgData name="Kolakowski, Artur" userId="9c34c8cc-b1df-44f6-bea5-dcf7a54ee35f" providerId="ADAL" clId="{19970B13-E101-4117-9908-6E061F982644}" dt="2022-07-14T08:45:05.876" v="2974" actId="790"/>
          <ac:spMkLst>
            <pc:docMk/>
            <pc:sldMk cId="3250581116" sldId="483"/>
            <ac:spMk id="10172" creationId="{A90111C7-AE95-4D42-BABB-CEEA8DEFEA42}"/>
          </ac:spMkLst>
        </pc:spChg>
        <pc:spChg chg="mod">
          <ac:chgData name="Kolakowski, Artur" userId="9c34c8cc-b1df-44f6-bea5-dcf7a54ee35f" providerId="ADAL" clId="{19970B13-E101-4117-9908-6E061F982644}" dt="2022-07-14T08:45:05.876" v="2975" actId="790"/>
          <ac:spMkLst>
            <pc:docMk/>
            <pc:sldMk cId="3250581116" sldId="483"/>
            <ac:spMk id="10173" creationId="{1FB608C0-AFD7-471B-AFB7-FF6176D3B63B}"/>
          </ac:spMkLst>
        </pc:spChg>
        <pc:spChg chg="mod">
          <ac:chgData name="Kolakowski, Artur" userId="9c34c8cc-b1df-44f6-bea5-dcf7a54ee35f" providerId="ADAL" clId="{19970B13-E101-4117-9908-6E061F982644}" dt="2022-07-14T08:45:05.876" v="2976" actId="790"/>
          <ac:spMkLst>
            <pc:docMk/>
            <pc:sldMk cId="3250581116" sldId="483"/>
            <ac:spMk id="10174" creationId="{76BC590C-329D-4780-A258-C8B4DC9F15E1}"/>
          </ac:spMkLst>
        </pc:spChg>
        <pc:spChg chg="mod">
          <ac:chgData name="Kolakowski, Artur" userId="9c34c8cc-b1df-44f6-bea5-dcf7a54ee35f" providerId="ADAL" clId="{19970B13-E101-4117-9908-6E061F982644}" dt="2022-07-14T08:45:05.876" v="2977" actId="790"/>
          <ac:spMkLst>
            <pc:docMk/>
            <pc:sldMk cId="3250581116" sldId="483"/>
            <ac:spMk id="10175" creationId="{E80BEF0B-9671-4434-A627-612B8521BCC6}"/>
          </ac:spMkLst>
        </pc:spChg>
        <pc:spChg chg="mod">
          <ac:chgData name="Kolakowski, Artur" userId="9c34c8cc-b1df-44f6-bea5-dcf7a54ee35f" providerId="ADAL" clId="{19970B13-E101-4117-9908-6E061F982644}" dt="2022-07-14T08:45:05.884" v="2978" actId="790"/>
          <ac:spMkLst>
            <pc:docMk/>
            <pc:sldMk cId="3250581116" sldId="483"/>
            <ac:spMk id="10176" creationId="{06298570-7BA2-4BA6-A75C-626EF1B7A616}"/>
          </ac:spMkLst>
        </pc:spChg>
        <pc:spChg chg="mod">
          <ac:chgData name="Kolakowski, Artur" userId="9c34c8cc-b1df-44f6-bea5-dcf7a54ee35f" providerId="ADAL" clId="{19970B13-E101-4117-9908-6E061F982644}" dt="2022-07-14T08:45:05.884" v="2979" actId="790"/>
          <ac:spMkLst>
            <pc:docMk/>
            <pc:sldMk cId="3250581116" sldId="483"/>
            <ac:spMk id="10177" creationId="{5376C54D-49B5-40A1-AF87-490CC59DC02B}"/>
          </ac:spMkLst>
        </pc:spChg>
        <pc:spChg chg="mod">
          <ac:chgData name="Kolakowski, Artur" userId="9c34c8cc-b1df-44f6-bea5-dcf7a54ee35f" providerId="ADAL" clId="{19970B13-E101-4117-9908-6E061F982644}" dt="2022-07-14T08:45:05.886" v="2980" actId="790"/>
          <ac:spMkLst>
            <pc:docMk/>
            <pc:sldMk cId="3250581116" sldId="483"/>
            <ac:spMk id="10178" creationId="{D1051597-44D1-4929-86E4-861786FF1D1F}"/>
          </ac:spMkLst>
        </pc:spChg>
        <pc:spChg chg="mod">
          <ac:chgData name="Kolakowski, Artur" userId="9c34c8cc-b1df-44f6-bea5-dcf7a54ee35f" providerId="ADAL" clId="{19970B13-E101-4117-9908-6E061F982644}" dt="2022-07-14T08:45:05.886" v="2981" actId="790"/>
          <ac:spMkLst>
            <pc:docMk/>
            <pc:sldMk cId="3250581116" sldId="483"/>
            <ac:spMk id="10179" creationId="{C157B4F1-666B-4DBF-9EB3-D4250BFEDA08}"/>
          </ac:spMkLst>
        </pc:spChg>
        <pc:spChg chg="mod">
          <ac:chgData name="Kolakowski, Artur" userId="9c34c8cc-b1df-44f6-bea5-dcf7a54ee35f" providerId="ADAL" clId="{19970B13-E101-4117-9908-6E061F982644}" dt="2022-07-14T08:45:05.886" v="2982" actId="790"/>
          <ac:spMkLst>
            <pc:docMk/>
            <pc:sldMk cId="3250581116" sldId="483"/>
            <ac:spMk id="10180" creationId="{0C86679A-1AA4-41A6-8E2F-40FD2617B384}"/>
          </ac:spMkLst>
        </pc:spChg>
        <pc:spChg chg="mod">
          <ac:chgData name="Kolakowski, Artur" userId="9c34c8cc-b1df-44f6-bea5-dcf7a54ee35f" providerId="ADAL" clId="{19970B13-E101-4117-9908-6E061F982644}" dt="2022-07-14T08:45:05.886" v="2983" actId="790"/>
          <ac:spMkLst>
            <pc:docMk/>
            <pc:sldMk cId="3250581116" sldId="483"/>
            <ac:spMk id="10181" creationId="{83E4F5FB-D959-40B5-A445-DEBDFB3A655C}"/>
          </ac:spMkLst>
        </pc:spChg>
        <pc:spChg chg="mod">
          <ac:chgData name="Kolakowski, Artur" userId="9c34c8cc-b1df-44f6-bea5-dcf7a54ee35f" providerId="ADAL" clId="{19970B13-E101-4117-9908-6E061F982644}" dt="2022-07-14T08:45:05.886" v="2984" actId="790"/>
          <ac:spMkLst>
            <pc:docMk/>
            <pc:sldMk cId="3250581116" sldId="483"/>
            <ac:spMk id="10182" creationId="{88DBD9B7-3DF7-4652-AD45-6E6126B32067}"/>
          </ac:spMkLst>
        </pc:spChg>
        <pc:spChg chg="mod">
          <ac:chgData name="Kolakowski, Artur" userId="9c34c8cc-b1df-44f6-bea5-dcf7a54ee35f" providerId="ADAL" clId="{19970B13-E101-4117-9908-6E061F982644}" dt="2022-07-14T08:45:05.886" v="2985" actId="790"/>
          <ac:spMkLst>
            <pc:docMk/>
            <pc:sldMk cId="3250581116" sldId="483"/>
            <ac:spMk id="10183" creationId="{AE253B85-1ED2-4E97-99CE-1492C581AD84}"/>
          </ac:spMkLst>
        </pc:spChg>
        <pc:spChg chg="mod">
          <ac:chgData name="Kolakowski, Artur" userId="9c34c8cc-b1df-44f6-bea5-dcf7a54ee35f" providerId="ADAL" clId="{19970B13-E101-4117-9908-6E061F982644}" dt="2022-07-14T08:45:05.886" v="2986" actId="790"/>
          <ac:spMkLst>
            <pc:docMk/>
            <pc:sldMk cId="3250581116" sldId="483"/>
            <ac:spMk id="10184" creationId="{55A5389C-73BD-47DB-B7BF-553F01A259A7}"/>
          </ac:spMkLst>
        </pc:spChg>
        <pc:spChg chg="mod">
          <ac:chgData name="Kolakowski, Artur" userId="9c34c8cc-b1df-44f6-bea5-dcf7a54ee35f" providerId="ADAL" clId="{19970B13-E101-4117-9908-6E061F982644}" dt="2022-07-14T08:45:05.894" v="2987" actId="790"/>
          <ac:spMkLst>
            <pc:docMk/>
            <pc:sldMk cId="3250581116" sldId="483"/>
            <ac:spMk id="10185" creationId="{EC4AE0DC-2741-416A-A1F1-25E89AFBC34A}"/>
          </ac:spMkLst>
        </pc:spChg>
        <pc:spChg chg="mod">
          <ac:chgData name="Kolakowski, Artur" userId="9c34c8cc-b1df-44f6-bea5-dcf7a54ee35f" providerId="ADAL" clId="{19970B13-E101-4117-9908-6E061F982644}" dt="2022-07-14T08:45:05.894" v="2988" actId="790"/>
          <ac:spMkLst>
            <pc:docMk/>
            <pc:sldMk cId="3250581116" sldId="483"/>
            <ac:spMk id="10186" creationId="{BD64AABE-5737-4F50-BB76-144649720481}"/>
          </ac:spMkLst>
        </pc:spChg>
        <pc:spChg chg="mod">
          <ac:chgData name="Kolakowski, Artur" userId="9c34c8cc-b1df-44f6-bea5-dcf7a54ee35f" providerId="ADAL" clId="{19970B13-E101-4117-9908-6E061F982644}" dt="2022-07-14T08:45:05.896" v="2989" actId="790"/>
          <ac:spMkLst>
            <pc:docMk/>
            <pc:sldMk cId="3250581116" sldId="483"/>
            <ac:spMk id="10187" creationId="{3AAD1A35-5CB0-4DF3-97D9-ADEB6D1F0586}"/>
          </ac:spMkLst>
        </pc:spChg>
        <pc:spChg chg="mod">
          <ac:chgData name="Kolakowski, Artur" userId="9c34c8cc-b1df-44f6-bea5-dcf7a54ee35f" providerId="ADAL" clId="{19970B13-E101-4117-9908-6E061F982644}" dt="2022-07-14T08:45:05.896" v="2990" actId="790"/>
          <ac:spMkLst>
            <pc:docMk/>
            <pc:sldMk cId="3250581116" sldId="483"/>
            <ac:spMk id="10188" creationId="{607B9A83-780E-4A26-87E7-8FA96B4A01FE}"/>
          </ac:spMkLst>
        </pc:spChg>
        <pc:spChg chg="mod">
          <ac:chgData name="Kolakowski, Artur" userId="9c34c8cc-b1df-44f6-bea5-dcf7a54ee35f" providerId="ADAL" clId="{19970B13-E101-4117-9908-6E061F982644}" dt="2022-07-14T08:45:05.896" v="2991" actId="790"/>
          <ac:spMkLst>
            <pc:docMk/>
            <pc:sldMk cId="3250581116" sldId="483"/>
            <ac:spMk id="10189" creationId="{653BB87F-0794-4FC5-ACFF-9796327D8E9E}"/>
          </ac:spMkLst>
        </pc:spChg>
        <pc:spChg chg="mod">
          <ac:chgData name="Kolakowski, Artur" userId="9c34c8cc-b1df-44f6-bea5-dcf7a54ee35f" providerId="ADAL" clId="{19970B13-E101-4117-9908-6E061F982644}" dt="2022-07-14T08:45:05.896" v="2992" actId="790"/>
          <ac:spMkLst>
            <pc:docMk/>
            <pc:sldMk cId="3250581116" sldId="483"/>
            <ac:spMk id="10190" creationId="{DE02920A-8D23-41D4-95E5-05DFF017AD23}"/>
          </ac:spMkLst>
        </pc:spChg>
        <pc:spChg chg="mod">
          <ac:chgData name="Kolakowski, Artur" userId="9c34c8cc-b1df-44f6-bea5-dcf7a54ee35f" providerId="ADAL" clId="{19970B13-E101-4117-9908-6E061F982644}" dt="2022-07-14T08:45:05.896" v="2993" actId="790"/>
          <ac:spMkLst>
            <pc:docMk/>
            <pc:sldMk cId="3250581116" sldId="483"/>
            <ac:spMk id="10191" creationId="{0CAB40BC-04F2-4B3B-BB00-AF55EA02269B}"/>
          </ac:spMkLst>
        </pc:spChg>
        <pc:spChg chg="mod">
          <ac:chgData name="Kolakowski, Artur" userId="9c34c8cc-b1df-44f6-bea5-dcf7a54ee35f" providerId="ADAL" clId="{19970B13-E101-4117-9908-6E061F982644}" dt="2022-07-14T08:45:05.896" v="2994" actId="790"/>
          <ac:spMkLst>
            <pc:docMk/>
            <pc:sldMk cId="3250581116" sldId="483"/>
            <ac:spMk id="10192" creationId="{3661EE08-B871-4C14-AE6D-FCBFCB40B712}"/>
          </ac:spMkLst>
        </pc:spChg>
        <pc:spChg chg="mod">
          <ac:chgData name="Kolakowski, Artur" userId="9c34c8cc-b1df-44f6-bea5-dcf7a54ee35f" providerId="ADAL" clId="{19970B13-E101-4117-9908-6E061F982644}" dt="2022-07-14T08:45:05.896" v="2995" actId="790"/>
          <ac:spMkLst>
            <pc:docMk/>
            <pc:sldMk cId="3250581116" sldId="483"/>
            <ac:spMk id="10193" creationId="{91EB31D4-D8FA-4934-BA52-E993C8515CD6}"/>
          </ac:spMkLst>
        </pc:spChg>
        <pc:spChg chg="mod">
          <ac:chgData name="Kolakowski, Artur" userId="9c34c8cc-b1df-44f6-bea5-dcf7a54ee35f" providerId="ADAL" clId="{19970B13-E101-4117-9908-6E061F982644}" dt="2022-07-14T08:45:05.896" v="2996" actId="790"/>
          <ac:spMkLst>
            <pc:docMk/>
            <pc:sldMk cId="3250581116" sldId="483"/>
            <ac:spMk id="10194" creationId="{F5EF4624-C64C-4164-8356-0394A1146688}"/>
          </ac:spMkLst>
        </pc:spChg>
        <pc:spChg chg="mod">
          <ac:chgData name="Kolakowski, Artur" userId="9c34c8cc-b1df-44f6-bea5-dcf7a54ee35f" providerId="ADAL" clId="{19970B13-E101-4117-9908-6E061F982644}" dt="2022-07-14T08:45:05.904" v="2997" actId="790"/>
          <ac:spMkLst>
            <pc:docMk/>
            <pc:sldMk cId="3250581116" sldId="483"/>
            <ac:spMk id="10195" creationId="{8153E853-F5D2-436C-B112-44B291BE473A}"/>
          </ac:spMkLst>
        </pc:spChg>
        <pc:spChg chg="mod">
          <ac:chgData name="Kolakowski, Artur" userId="9c34c8cc-b1df-44f6-bea5-dcf7a54ee35f" providerId="ADAL" clId="{19970B13-E101-4117-9908-6E061F982644}" dt="2022-07-14T08:45:05.906" v="2998" actId="790"/>
          <ac:spMkLst>
            <pc:docMk/>
            <pc:sldMk cId="3250581116" sldId="483"/>
            <ac:spMk id="10196" creationId="{EA56EB38-8E97-49A0-B0A8-361D6C3AC286}"/>
          </ac:spMkLst>
        </pc:spChg>
        <pc:spChg chg="mod">
          <ac:chgData name="Kolakowski, Artur" userId="9c34c8cc-b1df-44f6-bea5-dcf7a54ee35f" providerId="ADAL" clId="{19970B13-E101-4117-9908-6E061F982644}" dt="2022-07-14T08:45:05.906" v="2999" actId="790"/>
          <ac:spMkLst>
            <pc:docMk/>
            <pc:sldMk cId="3250581116" sldId="483"/>
            <ac:spMk id="10197" creationId="{9F51043F-53E8-4FA1-807C-346798963ECC}"/>
          </ac:spMkLst>
        </pc:spChg>
        <pc:spChg chg="mod">
          <ac:chgData name="Kolakowski, Artur" userId="9c34c8cc-b1df-44f6-bea5-dcf7a54ee35f" providerId="ADAL" clId="{19970B13-E101-4117-9908-6E061F982644}" dt="2022-07-14T08:45:05.906" v="3000" actId="790"/>
          <ac:spMkLst>
            <pc:docMk/>
            <pc:sldMk cId="3250581116" sldId="483"/>
            <ac:spMk id="10198" creationId="{86DEDFE4-C10D-4E47-9FE1-743613B089EC}"/>
          </ac:spMkLst>
        </pc:spChg>
        <pc:spChg chg="mod">
          <ac:chgData name="Kolakowski, Artur" userId="9c34c8cc-b1df-44f6-bea5-dcf7a54ee35f" providerId="ADAL" clId="{19970B13-E101-4117-9908-6E061F982644}" dt="2022-07-14T08:45:05.906" v="3001" actId="790"/>
          <ac:spMkLst>
            <pc:docMk/>
            <pc:sldMk cId="3250581116" sldId="483"/>
            <ac:spMk id="10199" creationId="{E82314E4-5A37-4ED0-AA6C-E79B8504B09F}"/>
          </ac:spMkLst>
        </pc:spChg>
        <pc:spChg chg="mod">
          <ac:chgData name="Kolakowski, Artur" userId="9c34c8cc-b1df-44f6-bea5-dcf7a54ee35f" providerId="ADAL" clId="{19970B13-E101-4117-9908-6E061F982644}" dt="2022-07-14T08:45:05.906" v="3002" actId="790"/>
          <ac:spMkLst>
            <pc:docMk/>
            <pc:sldMk cId="3250581116" sldId="483"/>
            <ac:spMk id="10200" creationId="{D9B040CF-A743-4540-841D-D3CCB60F91D9}"/>
          </ac:spMkLst>
        </pc:spChg>
        <pc:spChg chg="mod">
          <ac:chgData name="Kolakowski, Artur" userId="9c34c8cc-b1df-44f6-bea5-dcf7a54ee35f" providerId="ADAL" clId="{19970B13-E101-4117-9908-6E061F982644}" dt="2022-07-14T08:45:05.906" v="3003" actId="790"/>
          <ac:spMkLst>
            <pc:docMk/>
            <pc:sldMk cId="3250581116" sldId="483"/>
            <ac:spMk id="10201" creationId="{4F0EB76C-1C7F-45A9-8099-2FB3FEBC16A4}"/>
          </ac:spMkLst>
        </pc:spChg>
        <pc:spChg chg="mod">
          <ac:chgData name="Kolakowski, Artur" userId="9c34c8cc-b1df-44f6-bea5-dcf7a54ee35f" providerId="ADAL" clId="{19970B13-E101-4117-9908-6E061F982644}" dt="2022-07-14T08:45:05.906" v="3004" actId="790"/>
          <ac:spMkLst>
            <pc:docMk/>
            <pc:sldMk cId="3250581116" sldId="483"/>
            <ac:spMk id="10202" creationId="{4CA91185-7EC6-41F5-A79B-6BF46C908C3E}"/>
          </ac:spMkLst>
        </pc:spChg>
        <pc:spChg chg="mod">
          <ac:chgData name="Kolakowski, Artur" userId="9c34c8cc-b1df-44f6-bea5-dcf7a54ee35f" providerId="ADAL" clId="{19970B13-E101-4117-9908-6E061F982644}" dt="2022-07-14T08:45:05.906" v="3005" actId="790"/>
          <ac:spMkLst>
            <pc:docMk/>
            <pc:sldMk cId="3250581116" sldId="483"/>
            <ac:spMk id="10203" creationId="{26D37F9A-4D72-4136-8CAE-97F4DB02EEB3}"/>
          </ac:spMkLst>
        </pc:spChg>
        <pc:spChg chg="mod">
          <ac:chgData name="Kolakowski, Artur" userId="9c34c8cc-b1df-44f6-bea5-dcf7a54ee35f" providerId="ADAL" clId="{19970B13-E101-4117-9908-6E061F982644}" dt="2022-07-14T08:45:05.914" v="3006" actId="790"/>
          <ac:spMkLst>
            <pc:docMk/>
            <pc:sldMk cId="3250581116" sldId="483"/>
            <ac:spMk id="10204" creationId="{6EF51347-D353-4299-B0FA-D7E44677FED0}"/>
          </ac:spMkLst>
        </pc:spChg>
        <pc:spChg chg="mod">
          <ac:chgData name="Kolakowski, Artur" userId="9c34c8cc-b1df-44f6-bea5-dcf7a54ee35f" providerId="ADAL" clId="{19970B13-E101-4117-9908-6E061F982644}" dt="2022-07-14T08:45:05.914" v="3007" actId="790"/>
          <ac:spMkLst>
            <pc:docMk/>
            <pc:sldMk cId="3250581116" sldId="483"/>
            <ac:spMk id="10205" creationId="{EE90F044-F0B4-41E3-839B-CC54D2EEF2F1}"/>
          </ac:spMkLst>
        </pc:spChg>
        <pc:spChg chg="mod">
          <ac:chgData name="Kolakowski, Artur" userId="9c34c8cc-b1df-44f6-bea5-dcf7a54ee35f" providerId="ADAL" clId="{19970B13-E101-4117-9908-6E061F982644}" dt="2022-07-14T08:45:05.916" v="3008" actId="790"/>
          <ac:spMkLst>
            <pc:docMk/>
            <pc:sldMk cId="3250581116" sldId="483"/>
            <ac:spMk id="10206" creationId="{5B267692-40F5-4776-BA23-10128EB3C25B}"/>
          </ac:spMkLst>
        </pc:spChg>
        <pc:spChg chg="mod">
          <ac:chgData name="Kolakowski, Artur" userId="9c34c8cc-b1df-44f6-bea5-dcf7a54ee35f" providerId="ADAL" clId="{19970B13-E101-4117-9908-6E061F982644}" dt="2022-07-14T08:45:05.916" v="3009" actId="790"/>
          <ac:spMkLst>
            <pc:docMk/>
            <pc:sldMk cId="3250581116" sldId="483"/>
            <ac:spMk id="10207" creationId="{F8897809-31A0-4EDC-AB76-90DF224FF086}"/>
          </ac:spMkLst>
        </pc:spChg>
        <pc:spChg chg="mod">
          <ac:chgData name="Kolakowski, Artur" userId="9c34c8cc-b1df-44f6-bea5-dcf7a54ee35f" providerId="ADAL" clId="{19970B13-E101-4117-9908-6E061F982644}" dt="2022-07-14T08:45:05.916" v="3010" actId="790"/>
          <ac:spMkLst>
            <pc:docMk/>
            <pc:sldMk cId="3250581116" sldId="483"/>
            <ac:spMk id="10208" creationId="{81073946-A0C7-48A6-8DD7-CEEA3475A880}"/>
          </ac:spMkLst>
        </pc:spChg>
        <pc:spChg chg="mod">
          <ac:chgData name="Kolakowski, Artur" userId="9c34c8cc-b1df-44f6-bea5-dcf7a54ee35f" providerId="ADAL" clId="{19970B13-E101-4117-9908-6E061F982644}" dt="2022-07-14T08:45:05.916" v="3011" actId="790"/>
          <ac:spMkLst>
            <pc:docMk/>
            <pc:sldMk cId="3250581116" sldId="483"/>
            <ac:spMk id="10209" creationId="{7D86215A-44B1-4757-AD28-56FBFA39E7F4}"/>
          </ac:spMkLst>
        </pc:spChg>
        <pc:spChg chg="mod">
          <ac:chgData name="Kolakowski, Artur" userId="9c34c8cc-b1df-44f6-bea5-dcf7a54ee35f" providerId="ADAL" clId="{19970B13-E101-4117-9908-6E061F982644}" dt="2022-07-14T08:45:05.916" v="3012" actId="790"/>
          <ac:spMkLst>
            <pc:docMk/>
            <pc:sldMk cId="3250581116" sldId="483"/>
            <ac:spMk id="10210" creationId="{EB78B505-3312-4B45-A29E-C01B52B2900D}"/>
          </ac:spMkLst>
        </pc:spChg>
        <pc:spChg chg="mod">
          <ac:chgData name="Kolakowski, Artur" userId="9c34c8cc-b1df-44f6-bea5-dcf7a54ee35f" providerId="ADAL" clId="{19970B13-E101-4117-9908-6E061F982644}" dt="2022-07-14T08:45:05.916" v="3013" actId="790"/>
          <ac:spMkLst>
            <pc:docMk/>
            <pc:sldMk cId="3250581116" sldId="483"/>
            <ac:spMk id="10211" creationId="{B882DAB2-FC2F-4EE2-AF90-207E64151397}"/>
          </ac:spMkLst>
        </pc:spChg>
        <pc:spChg chg="mod">
          <ac:chgData name="Kolakowski, Artur" userId="9c34c8cc-b1df-44f6-bea5-dcf7a54ee35f" providerId="ADAL" clId="{19970B13-E101-4117-9908-6E061F982644}" dt="2022-07-14T08:45:05.916" v="3014" actId="790"/>
          <ac:spMkLst>
            <pc:docMk/>
            <pc:sldMk cId="3250581116" sldId="483"/>
            <ac:spMk id="10212" creationId="{F4BA132A-2973-48A9-BA7E-44829DD6CEB1}"/>
          </ac:spMkLst>
        </pc:spChg>
        <pc:spChg chg="mod">
          <ac:chgData name="Kolakowski, Artur" userId="9c34c8cc-b1df-44f6-bea5-dcf7a54ee35f" providerId="ADAL" clId="{19970B13-E101-4117-9908-6E061F982644}" dt="2022-07-14T08:45:05.924" v="3015" actId="790"/>
          <ac:spMkLst>
            <pc:docMk/>
            <pc:sldMk cId="3250581116" sldId="483"/>
            <ac:spMk id="10213" creationId="{423314DE-7C64-409F-A21C-6A56B941B959}"/>
          </ac:spMkLst>
        </pc:spChg>
        <pc:spChg chg="mod">
          <ac:chgData name="Kolakowski, Artur" userId="9c34c8cc-b1df-44f6-bea5-dcf7a54ee35f" providerId="ADAL" clId="{19970B13-E101-4117-9908-6E061F982644}" dt="2022-07-14T08:45:05.924" v="3016" actId="790"/>
          <ac:spMkLst>
            <pc:docMk/>
            <pc:sldMk cId="3250581116" sldId="483"/>
            <ac:spMk id="10214" creationId="{6FCEFF05-E715-4812-85FE-F5BE02287E4F}"/>
          </ac:spMkLst>
        </pc:spChg>
        <pc:spChg chg="mod">
          <ac:chgData name="Kolakowski, Artur" userId="9c34c8cc-b1df-44f6-bea5-dcf7a54ee35f" providerId="ADAL" clId="{19970B13-E101-4117-9908-6E061F982644}" dt="2022-07-14T08:45:05.926" v="3017" actId="790"/>
          <ac:spMkLst>
            <pc:docMk/>
            <pc:sldMk cId="3250581116" sldId="483"/>
            <ac:spMk id="10215" creationId="{73C60F06-6A36-4D63-BD24-A7C1E311A97F}"/>
          </ac:spMkLst>
        </pc:spChg>
        <pc:spChg chg="mod">
          <ac:chgData name="Kolakowski, Artur" userId="9c34c8cc-b1df-44f6-bea5-dcf7a54ee35f" providerId="ADAL" clId="{19970B13-E101-4117-9908-6E061F982644}" dt="2022-07-14T08:45:05.926" v="3018" actId="790"/>
          <ac:spMkLst>
            <pc:docMk/>
            <pc:sldMk cId="3250581116" sldId="483"/>
            <ac:spMk id="10216" creationId="{0579A0FA-BE46-4376-AC3B-B8E6F656DBD4}"/>
          </ac:spMkLst>
        </pc:spChg>
        <pc:spChg chg="mod">
          <ac:chgData name="Kolakowski, Artur" userId="9c34c8cc-b1df-44f6-bea5-dcf7a54ee35f" providerId="ADAL" clId="{19970B13-E101-4117-9908-6E061F982644}" dt="2022-07-14T08:45:05.926" v="3019" actId="790"/>
          <ac:spMkLst>
            <pc:docMk/>
            <pc:sldMk cId="3250581116" sldId="483"/>
            <ac:spMk id="10217" creationId="{4D4A7025-5FE3-494B-B9AE-DAAB2323800E}"/>
          </ac:spMkLst>
        </pc:spChg>
        <pc:spChg chg="mod">
          <ac:chgData name="Kolakowski, Artur" userId="9c34c8cc-b1df-44f6-bea5-dcf7a54ee35f" providerId="ADAL" clId="{19970B13-E101-4117-9908-6E061F982644}" dt="2022-07-14T08:45:05.926" v="3020" actId="790"/>
          <ac:spMkLst>
            <pc:docMk/>
            <pc:sldMk cId="3250581116" sldId="483"/>
            <ac:spMk id="10218" creationId="{7179255A-A069-4EC4-A062-398CDFF1AE1B}"/>
          </ac:spMkLst>
        </pc:spChg>
        <pc:spChg chg="mod">
          <ac:chgData name="Kolakowski, Artur" userId="9c34c8cc-b1df-44f6-bea5-dcf7a54ee35f" providerId="ADAL" clId="{19970B13-E101-4117-9908-6E061F982644}" dt="2022-07-14T08:45:05.926" v="3021" actId="790"/>
          <ac:spMkLst>
            <pc:docMk/>
            <pc:sldMk cId="3250581116" sldId="483"/>
            <ac:spMk id="10219" creationId="{0DBE181B-25C6-4739-ACBD-E8FC7E2F0048}"/>
          </ac:spMkLst>
        </pc:spChg>
        <pc:spChg chg="mod">
          <ac:chgData name="Kolakowski, Artur" userId="9c34c8cc-b1df-44f6-bea5-dcf7a54ee35f" providerId="ADAL" clId="{19970B13-E101-4117-9908-6E061F982644}" dt="2022-07-14T08:45:05.926" v="3022" actId="790"/>
          <ac:spMkLst>
            <pc:docMk/>
            <pc:sldMk cId="3250581116" sldId="483"/>
            <ac:spMk id="10220" creationId="{E509F23E-2131-4624-BA15-B7E1C62BFC9B}"/>
          </ac:spMkLst>
        </pc:spChg>
        <pc:spChg chg="mod">
          <ac:chgData name="Kolakowski, Artur" userId="9c34c8cc-b1df-44f6-bea5-dcf7a54ee35f" providerId="ADAL" clId="{19970B13-E101-4117-9908-6E061F982644}" dt="2022-07-14T08:45:05.926" v="3023" actId="790"/>
          <ac:spMkLst>
            <pc:docMk/>
            <pc:sldMk cId="3250581116" sldId="483"/>
            <ac:spMk id="10221" creationId="{3283D808-3A02-4FDC-8D7E-A1FFA5F41DE7}"/>
          </ac:spMkLst>
        </pc:spChg>
        <pc:spChg chg="mod">
          <ac:chgData name="Kolakowski, Artur" userId="9c34c8cc-b1df-44f6-bea5-dcf7a54ee35f" providerId="ADAL" clId="{19970B13-E101-4117-9908-6E061F982644}" dt="2022-07-14T08:45:05.926" v="3024" actId="790"/>
          <ac:spMkLst>
            <pc:docMk/>
            <pc:sldMk cId="3250581116" sldId="483"/>
            <ac:spMk id="10222" creationId="{63132910-78BB-475F-8101-0EC32D6BA593}"/>
          </ac:spMkLst>
        </pc:spChg>
        <pc:spChg chg="mod">
          <ac:chgData name="Kolakowski, Artur" userId="9c34c8cc-b1df-44f6-bea5-dcf7a54ee35f" providerId="ADAL" clId="{19970B13-E101-4117-9908-6E061F982644}" dt="2022-07-14T08:45:05.934" v="3025" actId="790"/>
          <ac:spMkLst>
            <pc:docMk/>
            <pc:sldMk cId="3250581116" sldId="483"/>
            <ac:spMk id="10223" creationId="{4D1A088E-E720-4401-99F9-F52FBC3253BF}"/>
          </ac:spMkLst>
        </pc:spChg>
        <pc:spChg chg="mod">
          <ac:chgData name="Kolakowski, Artur" userId="9c34c8cc-b1df-44f6-bea5-dcf7a54ee35f" providerId="ADAL" clId="{19970B13-E101-4117-9908-6E061F982644}" dt="2022-07-14T08:45:05.936" v="3026" actId="790"/>
          <ac:spMkLst>
            <pc:docMk/>
            <pc:sldMk cId="3250581116" sldId="483"/>
            <ac:spMk id="10224" creationId="{CD799550-8AD2-4BC3-A573-F4F5F021162E}"/>
          </ac:spMkLst>
        </pc:spChg>
        <pc:spChg chg="mod">
          <ac:chgData name="Kolakowski, Artur" userId="9c34c8cc-b1df-44f6-bea5-dcf7a54ee35f" providerId="ADAL" clId="{19970B13-E101-4117-9908-6E061F982644}" dt="2022-07-14T08:45:05.936" v="3027" actId="790"/>
          <ac:spMkLst>
            <pc:docMk/>
            <pc:sldMk cId="3250581116" sldId="483"/>
            <ac:spMk id="10225" creationId="{CA8BCFC7-5CC0-49F8-90B8-3033270F09FA}"/>
          </ac:spMkLst>
        </pc:spChg>
        <pc:spChg chg="mod">
          <ac:chgData name="Kolakowski, Artur" userId="9c34c8cc-b1df-44f6-bea5-dcf7a54ee35f" providerId="ADAL" clId="{19970B13-E101-4117-9908-6E061F982644}" dt="2022-07-14T08:45:05.936" v="3028" actId="790"/>
          <ac:spMkLst>
            <pc:docMk/>
            <pc:sldMk cId="3250581116" sldId="483"/>
            <ac:spMk id="10226" creationId="{B2F4A8BE-6F51-4C3D-8A37-2F39C6646B8A}"/>
          </ac:spMkLst>
        </pc:spChg>
        <pc:spChg chg="mod">
          <ac:chgData name="Kolakowski, Artur" userId="9c34c8cc-b1df-44f6-bea5-dcf7a54ee35f" providerId="ADAL" clId="{19970B13-E101-4117-9908-6E061F982644}" dt="2022-07-14T08:45:05.936" v="3029" actId="790"/>
          <ac:spMkLst>
            <pc:docMk/>
            <pc:sldMk cId="3250581116" sldId="483"/>
            <ac:spMk id="10227" creationId="{30589014-B350-406C-91AF-701FD4486478}"/>
          </ac:spMkLst>
        </pc:spChg>
        <pc:spChg chg="mod">
          <ac:chgData name="Kolakowski, Artur" userId="9c34c8cc-b1df-44f6-bea5-dcf7a54ee35f" providerId="ADAL" clId="{19970B13-E101-4117-9908-6E061F982644}" dt="2022-07-14T08:45:05.936" v="3030" actId="790"/>
          <ac:spMkLst>
            <pc:docMk/>
            <pc:sldMk cId="3250581116" sldId="483"/>
            <ac:spMk id="10228" creationId="{164AB222-D445-41BD-A4C8-DF3C599B4043}"/>
          </ac:spMkLst>
        </pc:spChg>
        <pc:spChg chg="mod">
          <ac:chgData name="Kolakowski, Artur" userId="9c34c8cc-b1df-44f6-bea5-dcf7a54ee35f" providerId="ADAL" clId="{19970B13-E101-4117-9908-6E061F982644}" dt="2022-07-14T08:45:05.936" v="3031" actId="790"/>
          <ac:spMkLst>
            <pc:docMk/>
            <pc:sldMk cId="3250581116" sldId="483"/>
            <ac:spMk id="10229" creationId="{EB91A66E-9347-48E8-87D0-EC0742482C35}"/>
          </ac:spMkLst>
        </pc:spChg>
        <pc:spChg chg="mod">
          <ac:chgData name="Kolakowski, Artur" userId="9c34c8cc-b1df-44f6-bea5-dcf7a54ee35f" providerId="ADAL" clId="{19970B13-E101-4117-9908-6E061F982644}" dt="2022-07-14T08:45:05.936" v="3032" actId="790"/>
          <ac:spMkLst>
            <pc:docMk/>
            <pc:sldMk cId="3250581116" sldId="483"/>
            <ac:spMk id="10230" creationId="{89B05E47-05DC-42E9-BED6-3AA342019EFD}"/>
          </ac:spMkLst>
        </pc:spChg>
        <pc:spChg chg="mod">
          <ac:chgData name="Kolakowski, Artur" userId="9c34c8cc-b1df-44f6-bea5-dcf7a54ee35f" providerId="ADAL" clId="{19970B13-E101-4117-9908-6E061F982644}" dt="2022-07-14T08:45:05.936" v="3033" actId="790"/>
          <ac:spMkLst>
            <pc:docMk/>
            <pc:sldMk cId="3250581116" sldId="483"/>
            <ac:spMk id="10231" creationId="{7E3FD528-CC8A-47CE-96A0-CFD215F9BDA4}"/>
          </ac:spMkLst>
        </pc:spChg>
        <pc:spChg chg="mod">
          <ac:chgData name="Kolakowski, Artur" userId="9c34c8cc-b1df-44f6-bea5-dcf7a54ee35f" providerId="ADAL" clId="{19970B13-E101-4117-9908-6E061F982644}" dt="2022-07-14T08:45:05.944" v="3034" actId="790"/>
          <ac:spMkLst>
            <pc:docMk/>
            <pc:sldMk cId="3250581116" sldId="483"/>
            <ac:spMk id="10232" creationId="{80A27F67-3D4E-436D-A1DB-D5A709B3C257}"/>
          </ac:spMkLst>
        </pc:spChg>
        <pc:spChg chg="mod">
          <ac:chgData name="Kolakowski, Artur" userId="9c34c8cc-b1df-44f6-bea5-dcf7a54ee35f" providerId="ADAL" clId="{19970B13-E101-4117-9908-6E061F982644}" dt="2022-07-14T08:45:05.944" v="3035" actId="790"/>
          <ac:spMkLst>
            <pc:docMk/>
            <pc:sldMk cId="3250581116" sldId="483"/>
            <ac:spMk id="10233" creationId="{B5F16C8E-8DFA-48EA-83C9-29CE51D71A79}"/>
          </ac:spMkLst>
        </pc:spChg>
        <pc:spChg chg="mod">
          <ac:chgData name="Kolakowski, Artur" userId="9c34c8cc-b1df-44f6-bea5-dcf7a54ee35f" providerId="ADAL" clId="{19970B13-E101-4117-9908-6E061F982644}" dt="2022-07-14T08:45:05.947" v="3036" actId="790"/>
          <ac:spMkLst>
            <pc:docMk/>
            <pc:sldMk cId="3250581116" sldId="483"/>
            <ac:spMk id="10234" creationId="{C76D2EBE-EEC1-4EA6-98F7-954C5FCB3C8D}"/>
          </ac:spMkLst>
        </pc:spChg>
        <pc:spChg chg="mod">
          <ac:chgData name="Kolakowski, Artur" userId="9c34c8cc-b1df-44f6-bea5-dcf7a54ee35f" providerId="ADAL" clId="{19970B13-E101-4117-9908-6E061F982644}" dt="2022-07-14T08:45:05.947" v="3037" actId="790"/>
          <ac:spMkLst>
            <pc:docMk/>
            <pc:sldMk cId="3250581116" sldId="483"/>
            <ac:spMk id="10235" creationId="{13EDB7D8-618A-4D8B-95A2-3DA4AAAA31EB}"/>
          </ac:spMkLst>
        </pc:spChg>
        <pc:spChg chg="mod">
          <ac:chgData name="Kolakowski, Artur" userId="9c34c8cc-b1df-44f6-bea5-dcf7a54ee35f" providerId="ADAL" clId="{19970B13-E101-4117-9908-6E061F982644}" dt="2022-07-14T08:45:05.947" v="3038" actId="790"/>
          <ac:spMkLst>
            <pc:docMk/>
            <pc:sldMk cId="3250581116" sldId="483"/>
            <ac:spMk id="10236" creationId="{965A01BB-B5E3-4384-BEA5-CA91B44B8A4E}"/>
          </ac:spMkLst>
        </pc:spChg>
        <pc:spChg chg="mod">
          <ac:chgData name="Kolakowski, Artur" userId="9c34c8cc-b1df-44f6-bea5-dcf7a54ee35f" providerId="ADAL" clId="{19970B13-E101-4117-9908-6E061F982644}" dt="2022-07-14T08:45:05.947" v="3039" actId="790"/>
          <ac:spMkLst>
            <pc:docMk/>
            <pc:sldMk cId="3250581116" sldId="483"/>
            <ac:spMk id="10237" creationId="{1C5DB97C-E033-4E35-8816-345F94DD7E18}"/>
          </ac:spMkLst>
        </pc:spChg>
        <pc:spChg chg="mod">
          <ac:chgData name="Kolakowski, Artur" userId="9c34c8cc-b1df-44f6-bea5-dcf7a54ee35f" providerId="ADAL" clId="{19970B13-E101-4117-9908-6E061F982644}" dt="2022-07-14T08:45:05.947" v="3040" actId="790"/>
          <ac:spMkLst>
            <pc:docMk/>
            <pc:sldMk cId="3250581116" sldId="483"/>
            <ac:spMk id="10238" creationId="{4C855820-6E7F-4CE1-876B-E941A64EBE8E}"/>
          </ac:spMkLst>
        </pc:spChg>
        <pc:spChg chg="mod">
          <ac:chgData name="Kolakowski, Artur" userId="9c34c8cc-b1df-44f6-bea5-dcf7a54ee35f" providerId="ADAL" clId="{19970B13-E101-4117-9908-6E061F982644}" dt="2022-07-14T08:45:05.947" v="3041" actId="790"/>
          <ac:spMkLst>
            <pc:docMk/>
            <pc:sldMk cId="3250581116" sldId="483"/>
            <ac:spMk id="10239" creationId="{6AAE08F4-2A6D-45D2-97FC-1326E861F7F8}"/>
          </ac:spMkLst>
        </pc:spChg>
        <pc:spChg chg="mod">
          <ac:chgData name="Kolakowski, Artur" userId="9c34c8cc-b1df-44f6-bea5-dcf7a54ee35f" providerId="ADAL" clId="{19970B13-E101-4117-9908-6E061F982644}" dt="2022-07-14T08:45:05.947" v="3042" actId="790"/>
          <ac:spMkLst>
            <pc:docMk/>
            <pc:sldMk cId="3250581116" sldId="483"/>
            <ac:spMk id="10240" creationId="{9F2B09F4-E0B7-49C2-9E83-D9752F353C4E}"/>
          </ac:spMkLst>
        </pc:spChg>
        <pc:spChg chg="mod">
          <ac:chgData name="Kolakowski, Artur" userId="9c34c8cc-b1df-44f6-bea5-dcf7a54ee35f" providerId="ADAL" clId="{19970B13-E101-4117-9908-6E061F982644}" dt="2022-07-14T08:45:05.955" v="3043" actId="790"/>
          <ac:spMkLst>
            <pc:docMk/>
            <pc:sldMk cId="3250581116" sldId="483"/>
            <ac:spMk id="10241" creationId="{98E3B9D0-F93D-4E2F-BE11-5804E3FD3D49}"/>
          </ac:spMkLst>
        </pc:spChg>
        <pc:spChg chg="mod">
          <ac:chgData name="Kolakowski, Artur" userId="9c34c8cc-b1df-44f6-bea5-dcf7a54ee35f" providerId="ADAL" clId="{19970B13-E101-4117-9908-6E061F982644}" dt="2022-07-14T08:45:05.957" v="3044" actId="790"/>
          <ac:spMkLst>
            <pc:docMk/>
            <pc:sldMk cId="3250581116" sldId="483"/>
            <ac:spMk id="10242" creationId="{08E84BB5-D0FF-476D-933C-67969E14AED1}"/>
          </ac:spMkLst>
        </pc:spChg>
        <pc:spChg chg="mod">
          <ac:chgData name="Kolakowski, Artur" userId="9c34c8cc-b1df-44f6-bea5-dcf7a54ee35f" providerId="ADAL" clId="{19970B13-E101-4117-9908-6E061F982644}" dt="2022-07-14T08:45:05.957" v="3045" actId="790"/>
          <ac:spMkLst>
            <pc:docMk/>
            <pc:sldMk cId="3250581116" sldId="483"/>
            <ac:spMk id="10243" creationId="{71F5E05E-73E4-4F5D-B648-13C920EBE6A8}"/>
          </ac:spMkLst>
        </pc:spChg>
        <pc:spChg chg="mod">
          <ac:chgData name="Kolakowski, Artur" userId="9c34c8cc-b1df-44f6-bea5-dcf7a54ee35f" providerId="ADAL" clId="{19970B13-E101-4117-9908-6E061F982644}" dt="2022-07-14T08:45:05.957" v="3046" actId="790"/>
          <ac:spMkLst>
            <pc:docMk/>
            <pc:sldMk cId="3250581116" sldId="483"/>
            <ac:spMk id="10244" creationId="{2EB3FEC1-90DB-4D4C-8A2A-7FB736F33E4E}"/>
          </ac:spMkLst>
        </pc:spChg>
        <pc:spChg chg="mod">
          <ac:chgData name="Kolakowski, Artur" userId="9c34c8cc-b1df-44f6-bea5-dcf7a54ee35f" providerId="ADAL" clId="{19970B13-E101-4117-9908-6E061F982644}" dt="2022-07-14T08:45:05.957" v="3047" actId="790"/>
          <ac:spMkLst>
            <pc:docMk/>
            <pc:sldMk cId="3250581116" sldId="483"/>
            <ac:spMk id="10245" creationId="{45CFCF89-6443-471B-91FE-9980293EF601}"/>
          </ac:spMkLst>
        </pc:spChg>
        <pc:spChg chg="mod">
          <ac:chgData name="Kolakowski, Artur" userId="9c34c8cc-b1df-44f6-bea5-dcf7a54ee35f" providerId="ADAL" clId="{19970B13-E101-4117-9908-6E061F982644}" dt="2022-07-14T08:45:05.957" v="3048" actId="790"/>
          <ac:spMkLst>
            <pc:docMk/>
            <pc:sldMk cId="3250581116" sldId="483"/>
            <ac:spMk id="10246" creationId="{97A85810-2422-4D4A-BF71-FC6AFD58F8F9}"/>
          </ac:spMkLst>
        </pc:spChg>
        <pc:spChg chg="mod">
          <ac:chgData name="Kolakowski, Artur" userId="9c34c8cc-b1df-44f6-bea5-dcf7a54ee35f" providerId="ADAL" clId="{19970B13-E101-4117-9908-6E061F982644}" dt="2022-07-14T08:45:05.957" v="3049" actId="790"/>
          <ac:spMkLst>
            <pc:docMk/>
            <pc:sldMk cId="3250581116" sldId="483"/>
            <ac:spMk id="10247" creationId="{8F377CE5-5C11-4269-82BF-A2D2CCF4E70D}"/>
          </ac:spMkLst>
        </pc:spChg>
        <pc:spChg chg="mod">
          <ac:chgData name="Kolakowski, Artur" userId="9c34c8cc-b1df-44f6-bea5-dcf7a54ee35f" providerId="ADAL" clId="{19970B13-E101-4117-9908-6E061F982644}" dt="2022-07-14T08:45:05.957" v="3050" actId="790"/>
          <ac:spMkLst>
            <pc:docMk/>
            <pc:sldMk cId="3250581116" sldId="483"/>
            <ac:spMk id="10248" creationId="{41E4F3A5-9C60-4B8B-A5BF-7637233D0AFD}"/>
          </ac:spMkLst>
        </pc:spChg>
        <pc:spChg chg="mod">
          <ac:chgData name="Kolakowski, Artur" userId="9c34c8cc-b1df-44f6-bea5-dcf7a54ee35f" providerId="ADAL" clId="{19970B13-E101-4117-9908-6E061F982644}" dt="2022-07-14T08:45:05.965" v="3051" actId="790"/>
          <ac:spMkLst>
            <pc:docMk/>
            <pc:sldMk cId="3250581116" sldId="483"/>
            <ac:spMk id="10249" creationId="{46EABEC7-FED1-4BF1-825C-8117423F9DE6}"/>
          </ac:spMkLst>
        </pc:spChg>
        <pc:spChg chg="mod">
          <ac:chgData name="Kolakowski, Artur" userId="9c34c8cc-b1df-44f6-bea5-dcf7a54ee35f" providerId="ADAL" clId="{19970B13-E101-4117-9908-6E061F982644}" dt="2022-07-14T08:45:05.965" v="3052" actId="790"/>
          <ac:spMkLst>
            <pc:docMk/>
            <pc:sldMk cId="3250581116" sldId="483"/>
            <ac:spMk id="10250" creationId="{B07D70DD-DFB6-4518-B4D1-39AF51372756}"/>
          </ac:spMkLst>
        </pc:spChg>
        <pc:spChg chg="mod">
          <ac:chgData name="Kolakowski, Artur" userId="9c34c8cc-b1df-44f6-bea5-dcf7a54ee35f" providerId="ADAL" clId="{19970B13-E101-4117-9908-6E061F982644}" dt="2022-07-14T08:45:05.967" v="3053" actId="790"/>
          <ac:spMkLst>
            <pc:docMk/>
            <pc:sldMk cId="3250581116" sldId="483"/>
            <ac:spMk id="10251" creationId="{271CABFE-7D99-4A4C-9381-F2CC1A69E27B}"/>
          </ac:spMkLst>
        </pc:spChg>
        <pc:spChg chg="mod">
          <ac:chgData name="Kolakowski, Artur" userId="9c34c8cc-b1df-44f6-bea5-dcf7a54ee35f" providerId="ADAL" clId="{19970B13-E101-4117-9908-6E061F982644}" dt="2022-07-14T08:45:05.967" v="3054" actId="790"/>
          <ac:spMkLst>
            <pc:docMk/>
            <pc:sldMk cId="3250581116" sldId="483"/>
            <ac:spMk id="10252" creationId="{0593B31D-1429-4349-915E-6AB0767429EE}"/>
          </ac:spMkLst>
        </pc:spChg>
        <pc:spChg chg="mod">
          <ac:chgData name="Kolakowski, Artur" userId="9c34c8cc-b1df-44f6-bea5-dcf7a54ee35f" providerId="ADAL" clId="{19970B13-E101-4117-9908-6E061F982644}" dt="2022-07-14T08:45:05.967" v="3055" actId="790"/>
          <ac:spMkLst>
            <pc:docMk/>
            <pc:sldMk cId="3250581116" sldId="483"/>
            <ac:spMk id="10253" creationId="{B5D9B8CC-F0BA-4E96-A648-05ECD9ED801F}"/>
          </ac:spMkLst>
        </pc:spChg>
        <pc:spChg chg="mod">
          <ac:chgData name="Kolakowski, Artur" userId="9c34c8cc-b1df-44f6-bea5-dcf7a54ee35f" providerId="ADAL" clId="{19970B13-E101-4117-9908-6E061F982644}" dt="2022-07-14T08:45:05.967" v="3056" actId="790"/>
          <ac:spMkLst>
            <pc:docMk/>
            <pc:sldMk cId="3250581116" sldId="483"/>
            <ac:spMk id="10254" creationId="{F31BFE84-F6F8-4E21-B3B4-3D2D508C3AEB}"/>
          </ac:spMkLst>
        </pc:spChg>
        <pc:spChg chg="mod">
          <ac:chgData name="Kolakowski, Artur" userId="9c34c8cc-b1df-44f6-bea5-dcf7a54ee35f" providerId="ADAL" clId="{19970B13-E101-4117-9908-6E061F982644}" dt="2022-07-14T08:45:05.967" v="3057" actId="790"/>
          <ac:spMkLst>
            <pc:docMk/>
            <pc:sldMk cId="3250581116" sldId="483"/>
            <ac:spMk id="10255" creationId="{BDE5271C-B23C-4A5A-BD37-79A3F92FC313}"/>
          </ac:spMkLst>
        </pc:spChg>
        <pc:spChg chg="mod">
          <ac:chgData name="Kolakowski, Artur" userId="9c34c8cc-b1df-44f6-bea5-dcf7a54ee35f" providerId="ADAL" clId="{19970B13-E101-4117-9908-6E061F982644}" dt="2022-07-14T08:45:05.967" v="3058" actId="790"/>
          <ac:spMkLst>
            <pc:docMk/>
            <pc:sldMk cId="3250581116" sldId="483"/>
            <ac:spMk id="10256" creationId="{4A340C91-A141-4789-A6B8-1689217A4CC5}"/>
          </ac:spMkLst>
        </pc:spChg>
        <pc:spChg chg="mod">
          <ac:chgData name="Kolakowski, Artur" userId="9c34c8cc-b1df-44f6-bea5-dcf7a54ee35f" providerId="ADAL" clId="{19970B13-E101-4117-9908-6E061F982644}" dt="2022-07-14T08:45:05.967" v="3059" actId="790"/>
          <ac:spMkLst>
            <pc:docMk/>
            <pc:sldMk cId="3250581116" sldId="483"/>
            <ac:spMk id="10257" creationId="{B5AAF907-11A0-4E6D-8F65-77B9FD40062E}"/>
          </ac:spMkLst>
        </pc:spChg>
        <pc:spChg chg="mod">
          <ac:chgData name="Kolakowski, Artur" userId="9c34c8cc-b1df-44f6-bea5-dcf7a54ee35f" providerId="ADAL" clId="{19970B13-E101-4117-9908-6E061F982644}" dt="2022-07-14T08:45:05.967" v="3060" actId="790"/>
          <ac:spMkLst>
            <pc:docMk/>
            <pc:sldMk cId="3250581116" sldId="483"/>
            <ac:spMk id="10258" creationId="{D78C8193-36FA-47B9-AB47-4407CC405E2A}"/>
          </ac:spMkLst>
        </pc:spChg>
        <pc:spChg chg="mod">
          <ac:chgData name="Kolakowski, Artur" userId="9c34c8cc-b1df-44f6-bea5-dcf7a54ee35f" providerId="ADAL" clId="{19970B13-E101-4117-9908-6E061F982644}" dt="2022-07-14T08:45:05.975" v="3061" actId="790"/>
          <ac:spMkLst>
            <pc:docMk/>
            <pc:sldMk cId="3250581116" sldId="483"/>
            <ac:spMk id="10259" creationId="{7B9409DB-675B-49B5-9D1C-DE5DF2DA85F9}"/>
          </ac:spMkLst>
        </pc:spChg>
        <pc:spChg chg="mod">
          <ac:chgData name="Kolakowski, Artur" userId="9c34c8cc-b1df-44f6-bea5-dcf7a54ee35f" providerId="ADAL" clId="{19970B13-E101-4117-9908-6E061F982644}" dt="2022-07-14T08:45:05.977" v="3062" actId="790"/>
          <ac:spMkLst>
            <pc:docMk/>
            <pc:sldMk cId="3250581116" sldId="483"/>
            <ac:spMk id="10260" creationId="{B07B0E57-8CE5-475B-985E-94797270D705}"/>
          </ac:spMkLst>
        </pc:spChg>
        <pc:spChg chg="mod">
          <ac:chgData name="Kolakowski, Artur" userId="9c34c8cc-b1df-44f6-bea5-dcf7a54ee35f" providerId="ADAL" clId="{19970B13-E101-4117-9908-6E061F982644}" dt="2022-07-14T08:45:05.977" v="3063" actId="790"/>
          <ac:spMkLst>
            <pc:docMk/>
            <pc:sldMk cId="3250581116" sldId="483"/>
            <ac:spMk id="10261" creationId="{627DDDCD-55C0-4116-A807-3F5161DF388B}"/>
          </ac:spMkLst>
        </pc:spChg>
        <pc:spChg chg="mod">
          <ac:chgData name="Kolakowski, Artur" userId="9c34c8cc-b1df-44f6-bea5-dcf7a54ee35f" providerId="ADAL" clId="{19970B13-E101-4117-9908-6E061F982644}" dt="2022-07-14T08:45:05.977" v="3064" actId="790"/>
          <ac:spMkLst>
            <pc:docMk/>
            <pc:sldMk cId="3250581116" sldId="483"/>
            <ac:spMk id="10262" creationId="{52C07C18-FD26-4509-A154-DE2AB8C4F41D}"/>
          </ac:spMkLst>
        </pc:spChg>
        <pc:spChg chg="mod">
          <ac:chgData name="Kolakowski, Artur" userId="9c34c8cc-b1df-44f6-bea5-dcf7a54ee35f" providerId="ADAL" clId="{19970B13-E101-4117-9908-6E061F982644}" dt="2022-07-14T08:45:05.977" v="3065" actId="790"/>
          <ac:spMkLst>
            <pc:docMk/>
            <pc:sldMk cId="3250581116" sldId="483"/>
            <ac:spMk id="10263" creationId="{0208CE61-B609-4165-A675-6164C0FAC52F}"/>
          </ac:spMkLst>
        </pc:spChg>
        <pc:spChg chg="mod">
          <ac:chgData name="Kolakowski, Artur" userId="9c34c8cc-b1df-44f6-bea5-dcf7a54ee35f" providerId="ADAL" clId="{19970B13-E101-4117-9908-6E061F982644}" dt="2022-07-14T08:45:05.977" v="3066" actId="790"/>
          <ac:spMkLst>
            <pc:docMk/>
            <pc:sldMk cId="3250581116" sldId="483"/>
            <ac:spMk id="10264" creationId="{0561F681-4652-4095-ADA0-DF4BD416309E}"/>
          </ac:spMkLst>
        </pc:spChg>
        <pc:spChg chg="mod">
          <ac:chgData name="Kolakowski, Artur" userId="9c34c8cc-b1df-44f6-bea5-dcf7a54ee35f" providerId="ADAL" clId="{19970B13-E101-4117-9908-6E061F982644}" dt="2022-07-14T08:45:05.977" v="3067" actId="790"/>
          <ac:spMkLst>
            <pc:docMk/>
            <pc:sldMk cId="3250581116" sldId="483"/>
            <ac:spMk id="10265" creationId="{5CB5ED67-FB46-4E30-9959-49302DE0EA21}"/>
          </ac:spMkLst>
        </pc:spChg>
        <pc:spChg chg="mod">
          <ac:chgData name="Kolakowski, Artur" userId="9c34c8cc-b1df-44f6-bea5-dcf7a54ee35f" providerId="ADAL" clId="{19970B13-E101-4117-9908-6E061F982644}" dt="2022-07-14T08:45:05.977" v="3068" actId="790"/>
          <ac:spMkLst>
            <pc:docMk/>
            <pc:sldMk cId="3250581116" sldId="483"/>
            <ac:spMk id="10266" creationId="{0AC22B34-29E5-476D-994D-EAF59E2208D5}"/>
          </ac:spMkLst>
        </pc:spChg>
        <pc:spChg chg="mod">
          <ac:chgData name="Kolakowski, Artur" userId="9c34c8cc-b1df-44f6-bea5-dcf7a54ee35f" providerId="ADAL" clId="{19970B13-E101-4117-9908-6E061F982644}" dt="2022-07-14T08:45:05.977" v="3069" actId="790"/>
          <ac:spMkLst>
            <pc:docMk/>
            <pc:sldMk cId="3250581116" sldId="483"/>
            <ac:spMk id="10267" creationId="{94323502-025D-4A5C-97AB-84388B085C44}"/>
          </ac:spMkLst>
        </pc:spChg>
        <pc:spChg chg="mod">
          <ac:chgData name="Kolakowski, Artur" userId="9c34c8cc-b1df-44f6-bea5-dcf7a54ee35f" providerId="ADAL" clId="{19970B13-E101-4117-9908-6E061F982644}" dt="2022-07-14T08:45:05.985" v="3070" actId="790"/>
          <ac:spMkLst>
            <pc:docMk/>
            <pc:sldMk cId="3250581116" sldId="483"/>
            <ac:spMk id="10268" creationId="{B945C6A6-3592-44AC-9345-75A47F645588}"/>
          </ac:spMkLst>
        </pc:spChg>
        <pc:spChg chg="mod">
          <ac:chgData name="Kolakowski, Artur" userId="9c34c8cc-b1df-44f6-bea5-dcf7a54ee35f" providerId="ADAL" clId="{19970B13-E101-4117-9908-6E061F982644}" dt="2022-07-14T08:45:05.985" v="3071" actId="790"/>
          <ac:spMkLst>
            <pc:docMk/>
            <pc:sldMk cId="3250581116" sldId="483"/>
            <ac:spMk id="10269" creationId="{0E9A0D02-BD26-46B8-AF0C-B36304F670E9}"/>
          </ac:spMkLst>
        </pc:spChg>
        <pc:spChg chg="mod">
          <ac:chgData name="Kolakowski, Artur" userId="9c34c8cc-b1df-44f6-bea5-dcf7a54ee35f" providerId="ADAL" clId="{19970B13-E101-4117-9908-6E061F982644}" dt="2022-07-14T08:45:05.987" v="3072" actId="790"/>
          <ac:spMkLst>
            <pc:docMk/>
            <pc:sldMk cId="3250581116" sldId="483"/>
            <ac:spMk id="10270" creationId="{D9B887D2-C04E-4311-948D-4E1EFE6B4865}"/>
          </ac:spMkLst>
        </pc:spChg>
        <pc:spChg chg="mod">
          <ac:chgData name="Kolakowski, Artur" userId="9c34c8cc-b1df-44f6-bea5-dcf7a54ee35f" providerId="ADAL" clId="{19970B13-E101-4117-9908-6E061F982644}" dt="2022-07-14T08:45:05.987" v="3073" actId="790"/>
          <ac:spMkLst>
            <pc:docMk/>
            <pc:sldMk cId="3250581116" sldId="483"/>
            <ac:spMk id="10271" creationId="{2F0389A8-28EF-4AC8-89AA-8BFAF5A74893}"/>
          </ac:spMkLst>
        </pc:spChg>
        <pc:spChg chg="mod">
          <ac:chgData name="Kolakowski, Artur" userId="9c34c8cc-b1df-44f6-bea5-dcf7a54ee35f" providerId="ADAL" clId="{19970B13-E101-4117-9908-6E061F982644}" dt="2022-07-14T08:45:05.987" v="3074" actId="790"/>
          <ac:spMkLst>
            <pc:docMk/>
            <pc:sldMk cId="3250581116" sldId="483"/>
            <ac:spMk id="10272" creationId="{3A00AACD-75C9-461B-86B6-8A127C467B30}"/>
          </ac:spMkLst>
        </pc:spChg>
        <pc:spChg chg="mod">
          <ac:chgData name="Kolakowski, Artur" userId="9c34c8cc-b1df-44f6-bea5-dcf7a54ee35f" providerId="ADAL" clId="{19970B13-E101-4117-9908-6E061F982644}" dt="2022-07-14T08:45:05.987" v="3075" actId="790"/>
          <ac:spMkLst>
            <pc:docMk/>
            <pc:sldMk cId="3250581116" sldId="483"/>
            <ac:spMk id="10273" creationId="{B0928A33-0E73-4193-A3F6-718C14DB8EA9}"/>
          </ac:spMkLst>
        </pc:spChg>
        <pc:spChg chg="mod">
          <ac:chgData name="Kolakowski, Artur" userId="9c34c8cc-b1df-44f6-bea5-dcf7a54ee35f" providerId="ADAL" clId="{19970B13-E101-4117-9908-6E061F982644}" dt="2022-07-14T08:45:05.987" v="3076" actId="790"/>
          <ac:spMkLst>
            <pc:docMk/>
            <pc:sldMk cId="3250581116" sldId="483"/>
            <ac:spMk id="10274" creationId="{6E7D2EFA-349F-4607-A455-FB996BC79910}"/>
          </ac:spMkLst>
        </pc:spChg>
        <pc:spChg chg="mod">
          <ac:chgData name="Kolakowski, Artur" userId="9c34c8cc-b1df-44f6-bea5-dcf7a54ee35f" providerId="ADAL" clId="{19970B13-E101-4117-9908-6E061F982644}" dt="2022-07-14T08:45:05.987" v="3077" actId="790"/>
          <ac:spMkLst>
            <pc:docMk/>
            <pc:sldMk cId="3250581116" sldId="483"/>
            <ac:spMk id="10275" creationId="{6FF1B537-E805-4838-9DD7-12FF478A27FC}"/>
          </ac:spMkLst>
        </pc:spChg>
        <pc:spChg chg="mod">
          <ac:chgData name="Kolakowski, Artur" userId="9c34c8cc-b1df-44f6-bea5-dcf7a54ee35f" providerId="ADAL" clId="{19970B13-E101-4117-9908-6E061F982644}" dt="2022-07-14T08:45:05.987" v="3078" actId="790"/>
          <ac:spMkLst>
            <pc:docMk/>
            <pc:sldMk cId="3250581116" sldId="483"/>
            <ac:spMk id="10276" creationId="{0AB390C4-D129-458F-B70A-895A87A59525}"/>
          </ac:spMkLst>
        </pc:spChg>
        <pc:spChg chg="mod">
          <ac:chgData name="Kolakowski, Artur" userId="9c34c8cc-b1df-44f6-bea5-dcf7a54ee35f" providerId="ADAL" clId="{19970B13-E101-4117-9908-6E061F982644}" dt="2022-07-14T08:45:05.987" v="3079" actId="790"/>
          <ac:spMkLst>
            <pc:docMk/>
            <pc:sldMk cId="3250581116" sldId="483"/>
            <ac:spMk id="10277" creationId="{EB313ADA-0F7B-417B-8097-721E7076A6F3}"/>
          </ac:spMkLst>
        </pc:spChg>
        <pc:spChg chg="mod">
          <ac:chgData name="Kolakowski, Artur" userId="9c34c8cc-b1df-44f6-bea5-dcf7a54ee35f" providerId="ADAL" clId="{19970B13-E101-4117-9908-6E061F982644}" dt="2022-07-14T08:45:05.995" v="3080" actId="790"/>
          <ac:spMkLst>
            <pc:docMk/>
            <pc:sldMk cId="3250581116" sldId="483"/>
            <ac:spMk id="10278" creationId="{574FC895-6B73-4651-A4B4-338E14D006AB}"/>
          </ac:spMkLst>
        </pc:spChg>
        <pc:spChg chg="mod">
          <ac:chgData name="Kolakowski, Artur" userId="9c34c8cc-b1df-44f6-bea5-dcf7a54ee35f" providerId="ADAL" clId="{19970B13-E101-4117-9908-6E061F982644}" dt="2022-07-14T08:45:05.995" v="3081" actId="790"/>
          <ac:spMkLst>
            <pc:docMk/>
            <pc:sldMk cId="3250581116" sldId="483"/>
            <ac:spMk id="10279" creationId="{A6BC2A3C-F72E-487E-BCE4-110C30A6C6B4}"/>
          </ac:spMkLst>
        </pc:spChg>
        <pc:spChg chg="mod">
          <ac:chgData name="Kolakowski, Artur" userId="9c34c8cc-b1df-44f6-bea5-dcf7a54ee35f" providerId="ADAL" clId="{19970B13-E101-4117-9908-6E061F982644}" dt="2022-07-14T08:45:05.997" v="3082" actId="790"/>
          <ac:spMkLst>
            <pc:docMk/>
            <pc:sldMk cId="3250581116" sldId="483"/>
            <ac:spMk id="10280" creationId="{6B29804F-3A8F-46DF-9C6C-1DA35F4BE380}"/>
          </ac:spMkLst>
        </pc:spChg>
        <pc:spChg chg="mod">
          <ac:chgData name="Kolakowski, Artur" userId="9c34c8cc-b1df-44f6-bea5-dcf7a54ee35f" providerId="ADAL" clId="{19970B13-E101-4117-9908-6E061F982644}" dt="2022-07-14T08:45:05.997" v="3083" actId="790"/>
          <ac:spMkLst>
            <pc:docMk/>
            <pc:sldMk cId="3250581116" sldId="483"/>
            <ac:spMk id="10281" creationId="{AE82F2EE-863B-4204-AB9F-8082A8A9F5BD}"/>
          </ac:spMkLst>
        </pc:spChg>
        <pc:spChg chg="mod">
          <ac:chgData name="Kolakowski, Artur" userId="9c34c8cc-b1df-44f6-bea5-dcf7a54ee35f" providerId="ADAL" clId="{19970B13-E101-4117-9908-6E061F982644}" dt="2022-07-14T08:45:05.997" v="3084" actId="790"/>
          <ac:spMkLst>
            <pc:docMk/>
            <pc:sldMk cId="3250581116" sldId="483"/>
            <ac:spMk id="10282" creationId="{A7ECAEC8-259B-49F1-8F98-F606C6D149F2}"/>
          </ac:spMkLst>
        </pc:spChg>
        <pc:spChg chg="mod">
          <ac:chgData name="Kolakowski, Artur" userId="9c34c8cc-b1df-44f6-bea5-dcf7a54ee35f" providerId="ADAL" clId="{19970B13-E101-4117-9908-6E061F982644}" dt="2022-07-14T08:45:05.997" v="3085" actId="790"/>
          <ac:spMkLst>
            <pc:docMk/>
            <pc:sldMk cId="3250581116" sldId="483"/>
            <ac:spMk id="10283" creationId="{BDD95FD5-5576-4681-BECD-A04810B4C4DC}"/>
          </ac:spMkLst>
        </pc:spChg>
        <pc:spChg chg="mod">
          <ac:chgData name="Kolakowski, Artur" userId="9c34c8cc-b1df-44f6-bea5-dcf7a54ee35f" providerId="ADAL" clId="{19970B13-E101-4117-9908-6E061F982644}" dt="2022-07-14T08:45:05.997" v="3086" actId="790"/>
          <ac:spMkLst>
            <pc:docMk/>
            <pc:sldMk cId="3250581116" sldId="483"/>
            <ac:spMk id="10284" creationId="{DDA7C021-5292-4E67-A6AB-35124D5F17CF}"/>
          </ac:spMkLst>
        </pc:spChg>
        <pc:spChg chg="mod">
          <ac:chgData name="Kolakowski, Artur" userId="9c34c8cc-b1df-44f6-bea5-dcf7a54ee35f" providerId="ADAL" clId="{19970B13-E101-4117-9908-6E061F982644}" dt="2022-07-14T08:45:05.997" v="3087" actId="790"/>
          <ac:spMkLst>
            <pc:docMk/>
            <pc:sldMk cId="3250581116" sldId="483"/>
            <ac:spMk id="10285" creationId="{4D141C57-0CED-4224-9544-2C994C3A7A6C}"/>
          </ac:spMkLst>
        </pc:spChg>
        <pc:spChg chg="mod">
          <ac:chgData name="Kolakowski, Artur" userId="9c34c8cc-b1df-44f6-bea5-dcf7a54ee35f" providerId="ADAL" clId="{19970B13-E101-4117-9908-6E061F982644}" dt="2022-07-14T08:45:05.997" v="3088" actId="790"/>
          <ac:spMkLst>
            <pc:docMk/>
            <pc:sldMk cId="3250581116" sldId="483"/>
            <ac:spMk id="10286" creationId="{11F0B7BB-F46A-45D2-BB42-870FEFEBD044}"/>
          </ac:spMkLst>
        </pc:spChg>
        <pc:spChg chg="mod">
          <ac:chgData name="Kolakowski, Artur" userId="9c34c8cc-b1df-44f6-bea5-dcf7a54ee35f" providerId="ADAL" clId="{19970B13-E101-4117-9908-6E061F982644}" dt="2022-07-14T08:45:06.006" v="3089" actId="790"/>
          <ac:spMkLst>
            <pc:docMk/>
            <pc:sldMk cId="3250581116" sldId="483"/>
            <ac:spMk id="10287" creationId="{71E72D41-E72F-4742-9BC6-7EFF14404F57}"/>
          </ac:spMkLst>
        </pc:spChg>
        <pc:spChg chg="mod">
          <ac:chgData name="Kolakowski, Artur" userId="9c34c8cc-b1df-44f6-bea5-dcf7a54ee35f" providerId="ADAL" clId="{19970B13-E101-4117-9908-6E061F982644}" dt="2022-07-14T08:45:06.006" v="3090" actId="790"/>
          <ac:spMkLst>
            <pc:docMk/>
            <pc:sldMk cId="3250581116" sldId="483"/>
            <ac:spMk id="10288" creationId="{8BD3117A-6F8D-4F40-8A1D-0916D391D8A8}"/>
          </ac:spMkLst>
        </pc:spChg>
        <pc:spChg chg="mod">
          <ac:chgData name="Kolakowski, Artur" userId="9c34c8cc-b1df-44f6-bea5-dcf7a54ee35f" providerId="ADAL" clId="{19970B13-E101-4117-9908-6E061F982644}" dt="2022-07-14T08:45:06.008" v="3091" actId="790"/>
          <ac:spMkLst>
            <pc:docMk/>
            <pc:sldMk cId="3250581116" sldId="483"/>
            <ac:spMk id="10289" creationId="{90603EFB-DB0D-4BD6-AE05-C0B663FABF85}"/>
          </ac:spMkLst>
        </pc:spChg>
        <pc:spChg chg="mod">
          <ac:chgData name="Kolakowski, Artur" userId="9c34c8cc-b1df-44f6-bea5-dcf7a54ee35f" providerId="ADAL" clId="{19970B13-E101-4117-9908-6E061F982644}" dt="2022-07-14T08:45:06.008" v="3092" actId="790"/>
          <ac:spMkLst>
            <pc:docMk/>
            <pc:sldMk cId="3250581116" sldId="483"/>
            <ac:spMk id="10290" creationId="{87A4DB62-76B5-46CD-BEF7-F8A428FC7199}"/>
          </ac:spMkLst>
        </pc:spChg>
        <pc:spChg chg="mod">
          <ac:chgData name="Kolakowski, Artur" userId="9c34c8cc-b1df-44f6-bea5-dcf7a54ee35f" providerId="ADAL" clId="{19970B13-E101-4117-9908-6E061F982644}" dt="2022-07-14T08:45:06.008" v="3093" actId="790"/>
          <ac:spMkLst>
            <pc:docMk/>
            <pc:sldMk cId="3250581116" sldId="483"/>
            <ac:spMk id="10291" creationId="{977BC0DC-E65B-4E7B-AE13-7D65DDDE33AC}"/>
          </ac:spMkLst>
        </pc:spChg>
        <pc:spChg chg="mod">
          <ac:chgData name="Kolakowski, Artur" userId="9c34c8cc-b1df-44f6-bea5-dcf7a54ee35f" providerId="ADAL" clId="{19970B13-E101-4117-9908-6E061F982644}" dt="2022-07-14T08:45:06.008" v="3094" actId="790"/>
          <ac:spMkLst>
            <pc:docMk/>
            <pc:sldMk cId="3250581116" sldId="483"/>
            <ac:spMk id="10292" creationId="{41AACFE5-6FD7-455C-B0F3-D3D96749569A}"/>
          </ac:spMkLst>
        </pc:spChg>
        <pc:spChg chg="mod">
          <ac:chgData name="Kolakowski, Artur" userId="9c34c8cc-b1df-44f6-bea5-dcf7a54ee35f" providerId="ADAL" clId="{19970B13-E101-4117-9908-6E061F982644}" dt="2022-07-14T08:45:06.008" v="3095" actId="790"/>
          <ac:spMkLst>
            <pc:docMk/>
            <pc:sldMk cId="3250581116" sldId="483"/>
            <ac:spMk id="10293" creationId="{2948DD9F-793E-4E96-A3F4-A48D44A332ED}"/>
          </ac:spMkLst>
        </pc:spChg>
        <pc:spChg chg="mod">
          <ac:chgData name="Kolakowski, Artur" userId="9c34c8cc-b1df-44f6-bea5-dcf7a54ee35f" providerId="ADAL" clId="{19970B13-E101-4117-9908-6E061F982644}" dt="2022-07-14T08:45:06.008" v="3096" actId="790"/>
          <ac:spMkLst>
            <pc:docMk/>
            <pc:sldMk cId="3250581116" sldId="483"/>
            <ac:spMk id="10294" creationId="{70A29B03-6E25-46D0-BC8A-8D8115A17933}"/>
          </ac:spMkLst>
        </pc:spChg>
        <pc:spChg chg="mod">
          <ac:chgData name="Kolakowski, Artur" userId="9c34c8cc-b1df-44f6-bea5-dcf7a54ee35f" providerId="ADAL" clId="{19970B13-E101-4117-9908-6E061F982644}" dt="2022-07-14T08:45:06.008" v="3097" actId="790"/>
          <ac:spMkLst>
            <pc:docMk/>
            <pc:sldMk cId="3250581116" sldId="483"/>
            <ac:spMk id="10295" creationId="{5F58EA2C-3C69-45DC-BCC2-2D421D0DB9F1}"/>
          </ac:spMkLst>
        </pc:spChg>
        <pc:spChg chg="mod">
          <ac:chgData name="Kolakowski, Artur" userId="9c34c8cc-b1df-44f6-bea5-dcf7a54ee35f" providerId="ADAL" clId="{19970B13-E101-4117-9908-6E061F982644}" dt="2022-07-14T08:45:06.016" v="3098" actId="790"/>
          <ac:spMkLst>
            <pc:docMk/>
            <pc:sldMk cId="3250581116" sldId="483"/>
            <ac:spMk id="10296" creationId="{A3BAA193-719D-48FB-BF46-BD4E3757158F}"/>
          </ac:spMkLst>
        </pc:spChg>
        <pc:spChg chg="mod">
          <ac:chgData name="Kolakowski, Artur" userId="9c34c8cc-b1df-44f6-bea5-dcf7a54ee35f" providerId="ADAL" clId="{19970B13-E101-4117-9908-6E061F982644}" dt="2022-07-14T08:45:06.016" v="3099" actId="790"/>
          <ac:spMkLst>
            <pc:docMk/>
            <pc:sldMk cId="3250581116" sldId="483"/>
            <ac:spMk id="10297" creationId="{56360925-33CE-4959-8FDF-CB9AF1BCCD75}"/>
          </ac:spMkLst>
        </pc:spChg>
        <pc:spChg chg="mod">
          <ac:chgData name="Kolakowski, Artur" userId="9c34c8cc-b1df-44f6-bea5-dcf7a54ee35f" providerId="ADAL" clId="{19970B13-E101-4117-9908-6E061F982644}" dt="2022-07-14T08:45:06.018" v="3100" actId="790"/>
          <ac:spMkLst>
            <pc:docMk/>
            <pc:sldMk cId="3250581116" sldId="483"/>
            <ac:spMk id="10298" creationId="{5E53553E-A680-4EC1-965B-43C4E8952524}"/>
          </ac:spMkLst>
        </pc:spChg>
        <pc:spChg chg="mod">
          <ac:chgData name="Kolakowski, Artur" userId="9c34c8cc-b1df-44f6-bea5-dcf7a54ee35f" providerId="ADAL" clId="{19970B13-E101-4117-9908-6E061F982644}" dt="2022-07-14T08:45:06.018" v="3101" actId="790"/>
          <ac:spMkLst>
            <pc:docMk/>
            <pc:sldMk cId="3250581116" sldId="483"/>
            <ac:spMk id="10299" creationId="{8B835D88-B538-4EB0-8EFA-155EE17914C9}"/>
          </ac:spMkLst>
        </pc:spChg>
        <pc:spChg chg="mod">
          <ac:chgData name="Kolakowski, Artur" userId="9c34c8cc-b1df-44f6-bea5-dcf7a54ee35f" providerId="ADAL" clId="{19970B13-E101-4117-9908-6E061F982644}" dt="2022-07-14T08:45:06.018" v="3102" actId="790"/>
          <ac:spMkLst>
            <pc:docMk/>
            <pc:sldMk cId="3250581116" sldId="483"/>
            <ac:spMk id="10300" creationId="{DE0FABE5-1F51-43D3-9B13-3D6C121A3C31}"/>
          </ac:spMkLst>
        </pc:spChg>
        <pc:spChg chg="mod">
          <ac:chgData name="Kolakowski, Artur" userId="9c34c8cc-b1df-44f6-bea5-dcf7a54ee35f" providerId="ADAL" clId="{19970B13-E101-4117-9908-6E061F982644}" dt="2022-07-14T08:45:06.018" v="3103" actId="790"/>
          <ac:spMkLst>
            <pc:docMk/>
            <pc:sldMk cId="3250581116" sldId="483"/>
            <ac:spMk id="10301" creationId="{29E0647D-2C4A-4135-9012-FE5A1F5EFA45}"/>
          </ac:spMkLst>
        </pc:spChg>
        <pc:spChg chg="mod">
          <ac:chgData name="Kolakowski, Artur" userId="9c34c8cc-b1df-44f6-bea5-dcf7a54ee35f" providerId="ADAL" clId="{19970B13-E101-4117-9908-6E061F982644}" dt="2022-07-14T08:45:06.018" v="3104" actId="790"/>
          <ac:spMkLst>
            <pc:docMk/>
            <pc:sldMk cId="3250581116" sldId="483"/>
            <ac:spMk id="10302" creationId="{92119C7E-5365-43AF-840C-26D6A393CC8A}"/>
          </ac:spMkLst>
        </pc:spChg>
        <pc:spChg chg="mod">
          <ac:chgData name="Kolakowski, Artur" userId="9c34c8cc-b1df-44f6-bea5-dcf7a54ee35f" providerId="ADAL" clId="{19970B13-E101-4117-9908-6E061F982644}" dt="2022-07-14T08:45:06.018" v="3105" actId="790"/>
          <ac:spMkLst>
            <pc:docMk/>
            <pc:sldMk cId="3250581116" sldId="483"/>
            <ac:spMk id="10303" creationId="{5EC718E1-926C-48E9-A3FA-B8340B44A73D}"/>
          </ac:spMkLst>
        </pc:spChg>
        <pc:spChg chg="mod">
          <ac:chgData name="Kolakowski, Artur" userId="9c34c8cc-b1df-44f6-bea5-dcf7a54ee35f" providerId="ADAL" clId="{19970B13-E101-4117-9908-6E061F982644}" dt="2022-07-14T08:45:06.018" v="3106" actId="790"/>
          <ac:spMkLst>
            <pc:docMk/>
            <pc:sldMk cId="3250581116" sldId="483"/>
            <ac:spMk id="10304" creationId="{E1936712-A975-4A5E-8AE2-895B0D43C0B3}"/>
          </ac:spMkLst>
        </pc:spChg>
        <pc:spChg chg="mod">
          <ac:chgData name="Kolakowski, Artur" userId="9c34c8cc-b1df-44f6-bea5-dcf7a54ee35f" providerId="ADAL" clId="{19970B13-E101-4117-9908-6E061F982644}" dt="2022-07-14T08:45:06.018" v="3107" actId="790"/>
          <ac:spMkLst>
            <pc:docMk/>
            <pc:sldMk cId="3250581116" sldId="483"/>
            <ac:spMk id="10305" creationId="{7F587C29-0816-40D7-A222-736FDD6A23A4}"/>
          </ac:spMkLst>
        </pc:spChg>
        <pc:spChg chg="mod">
          <ac:chgData name="Kolakowski, Artur" userId="9c34c8cc-b1df-44f6-bea5-dcf7a54ee35f" providerId="ADAL" clId="{19970B13-E101-4117-9908-6E061F982644}" dt="2022-07-14T08:45:06.026" v="3108" actId="790"/>
          <ac:spMkLst>
            <pc:docMk/>
            <pc:sldMk cId="3250581116" sldId="483"/>
            <ac:spMk id="10306" creationId="{7EE547A1-1B91-4D58-AF3B-D106F7BB1CAB}"/>
          </ac:spMkLst>
        </pc:spChg>
        <pc:spChg chg="mod">
          <ac:chgData name="Kolakowski, Artur" userId="9c34c8cc-b1df-44f6-bea5-dcf7a54ee35f" providerId="ADAL" clId="{19970B13-E101-4117-9908-6E061F982644}" dt="2022-07-14T08:45:06.028" v="3109" actId="790"/>
          <ac:spMkLst>
            <pc:docMk/>
            <pc:sldMk cId="3250581116" sldId="483"/>
            <ac:spMk id="10307" creationId="{E3952FF5-C010-4E77-A9CE-C6BB2C0B871E}"/>
          </ac:spMkLst>
        </pc:spChg>
        <pc:spChg chg="mod">
          <ac:chgData name="Kolakowski, Artur" userId="9c34c8cc-b1df-44f6-bea5-dcf7a54ee35f" providerId="ADAL" clId="{19970B13-E101-4117-9908-6E061F982644}" dt="2022-07-14T08:45:06.028" v="3110" actId="790"/>
          <ac:spMkLst>
            <pc:docMk/>
            <pc:sldMk cId="3250581116" sldId="483"/>
            <ac:spMk id="10308" creationId="{19181F12-917C-449B-911A-48C9D43B1E1A}"/>
          </ac:spMkLst>
        </pc:spChg>
        <pc:spChg chg="mod">
          <ac:chgData name="Kolakowski, Artur" userId="9c34c8cc-b1df-44f6-bea5-dcf7a54ee35f" providerId="ADAL" clId="{19970B13-E101-4117-9908-6E061F982644}" dt="2022-07-14T08:45:06.028" v="3111" actId="790"/>
          <ac:spMkLst>
            <pc:docMk/>
            <pc:sldMk cId="3250581116" sldId="483"/>
            <ac:spMk id="10309" creationId="{FFB047F5-6044-44EE-8CAC-8AC5499EBA38}"/>
          </ac:spMkLst>
        </pc:spChg>
        <pc:spChg chg="mod">
          <ac:chgData name="Kolakowski, Artur" userId="9c34c8cc-b1df-44f6-bea5-dcf7a54ee35f" providerId="ADAL" clId="{19970B13-E101-4117-9908-6E061F982644}" dt="2022-07-14T08:45:06.028" v="3112" actId="790"/>
          <ac:spMkLst>
            <pc:docMk/>
            <pc:sldMk cId="3250581116" sldId="483"/>
            <ac:spMk id="10310" creationId="{778B2219-4F6F-44E8-8C27-5496CC068E23}"/>
          </ac:spMkLst>
        </pc:spChg>
        <pc:spChg chg="mod">
          <ac:chgData name="Kolakowski, Artur" userId="9c34c8cc-b1df-44f6-bea5-dcf7a54ee35f" providerId="ADAL" clId="{19970B13-E101-4117-9908-6E061F982644}" dt="2022-07-14T08:45:06.028" v="3113" actId="790"/>
          <ac:spMkLst>
            <pc:docMk/>
            <pc:sldMk cId="3250581116" sldId="483"/>
            <ac:spMk id="10311" creationId="{765485A1-720C-4778-9CB2-F80D9F5CF212}"/>
          </ac:spMkLst>
        </pc:spChg>
        <pc:spChg chg="mod">
          <ac:chgData name="Kolakowski, Artur" userId="9c34c8cc-b1df-44f6-bea5-dcf7a54ee35f" providerId="ADAL" clId="{19970B13-E101-4117-9908-6E061F982644}" dt="2022-07-14T08:45:06.028" v="3114" actId="790"/>
          <ac:spMkLst>
            <pc:docMk/>
            <pc:sldMk cId="3250581116" sldId="483"/>
            <ac:spMk id="10312" creationId="{F0B67CD9-419E-446F-91F3-982B417AE02A}"/>
          </ac:spMkLst>
        </pc:spChg>
        <pc:spChg chg="mod">
          <ac:chgData name="Kolakowski, Artur" userId="9c34c8cc-b1df-44f6-bea5-dcf7a54ee35f" providerId="ADAL" clId="{19970B13-E101-4117-9908-6E061F982644}" dt="2022-07-14T08:45:06.028" v="3115" actId="790"/>
          <ac:spMkLst>
            <pc:docMk/>
            <pc:sldMk cId="3250581116" sldId="483"/>
            <ac:spMk id="10313" creationId="{86DE6B12-5C6E-498F-A849-5CB2255D176B}"/>
          </ac:spMkLst>
        </pc:spChg>
        <pc:spChg chg="mod">
          <ac:chgData name="Kolakowski, Artur" userId="9c34c8cc-b1df-44f6-bea5-dcf7a54ee35f" providerId="ADAL" clId="{19970B13-E101-4117-9908-6E061F982644}" dt="2022-07-14T08:45:06.036" v="3116" actId="790"/>
          <ac:spMkLst>
            <pc:docMk/>
            <pc:sldMk cId="3250581116" sldId="483"/>
            <ac:spMk id="10314" creationId="{423E376F-2C65-4EF4-A047-3F8ED08262DA}"/>
          </ac:spMkLst>
        </pc:spChg>
        <pc:spChg chg="mod">
          <ac:chgData name="Kolakowski, Artur" userId="9c34c8cc-b1df-44f6-bea5-dcf7a54ee35f" providerId="ADAL" clId="{19970B13-E101-4117-9908-6E061F982644}" dt="2022-07-14T08:45:06.036" v="3117" actId="790"/>
          <ac:spMkLst>
            <pc:docMk/>
            <pc:sldMk cId="3250581116" sldId="483"/>
            <ac:spMk id="10315" creationId="{7277C48D-FC15-4364-9A41-33793BE94F36}"/>
          </ac:spMkLst>
        </pc:spChg>
        <pc:spChg chg="mod">
          <ac:chgData name="Kolakowski, Artur" userId="9c34c8cc-b1df-44f6-bea5-dcf7a54ee35f" providerId="ADAL" clId="{19970B13-E101-4117-9908-6E061F982644}" dt="2022-07-14T08:45:06.038" v="3118" actId="790"/>
          <ac:spMkLst>
            <pc:docMk/>
            <pc:sldMk cId="3250581116" sldId="483"/>
            <ac:spMk id="10316" creationId="{19AF449E-59E4-4D2F-9272-67B7DE625F6F}"/>
          </ac:spMkLst>
        </pc:spChg>
        <pc:spChg chg="mod">
          <ac:chgData name="Kolakowski, Artur" userId="9c34c8cc-b1df-44f6-bea5-dcf7a54ee35f" providerId="ADAL" clId="{19970B13-E101-4117-9908-6E061F982644}" dt="2022-07-14T08:45:06.038" v="3119" actId="790"/>
          <ac:spMkLst>
            <pc:docMk/>
            <pc:sldMk cId="3250581116" sldId="483"/>
            <ac:spMk id="10317" creationId="{390F5624-3451-4509-8DFB-D90692C79959}"/>
          </ac:spMkLst>
        </pc:spChg>
        <pc:spChg chg="mod">
          <ac:chgData name="Kolakowski, Artur" userId="9c34c8cc-b1df-44f6-bea5-dcf7a54ee35f" providerId="ADAL" clId="{19970B13-E101-4117-9908-6E061F982644}" dt="2022-07-14T08:45:06.038" v="3120" actId="790"/>
          <ac:spMkLst>
            <pc:docMk/>
            <pc:sldMk cId="3250581116" sldId="483"/>
            <ac:spMk id="10318" creationId="{2918AD4E-D8F9-47C9-822B-9F43040E3469}"/>
          </ac:spMkLst>
        </pc:spChg>
        <pc:spChg chg="mod">
          <ac:chgData name="Kolakowski, Artur" userId="9c34c8cc-b1df-44f6-bea5-dcf7a54ee35f" providerId="ADAL" clId="{19970B13-E101-4117-9908-6E061F982644}" dt="2022-07-14T08:45:06.038" v="3121" actId="790"/>
          <ac:spMkLst>
            <pc:docMk/>
            <pc:sldMk cId="3250581116" sldId="483"/>
            <ac:spMk id="10319" creationId="{9C67AD44-ED0F-4ACC-A6E3-01C73FC12BD7}"/>
          </ac:spMkLst>
        </pc:spChg>
        <pc:spChg chg="mod">
          <ac:chgData name="Kolakowski, Artur" userId="9c34c8cc-b1df-44f6-bea5-dcf7a54ee35f" providerId="ADAL" clId="{19970B13-E101-4117-9908-6E061F982644}" dt="2022-07-14T08:45:06.038" v="3122" actId="790"/>
          <ac:spMkLst>
            <pc:docMk/>
            <pc:sldMk cId="3250581116" sldId="483"/>
            <ac:spMk id="10320" creationId="{139CD3D8-F2C4-4D81-A11C-80FA60CC1CC0}"/>
          </ac:spMkLst>
        </pc:spChg>
        <pc:spChg chg="mod">
          <ac:chgData name="Kolakowski, Artur" userId="9c34c8cc-b1df-44f6-bea5-dcf7a54ee35f" providerId="ADAL" clId="{19970B13-E101-4117-9908-6E061F982644}" dt="2022-07-14T08:45:06.038" v="3123" actId="790"/>
          <ac:spMkLst>
            <pc:docMk/>
            <pc:sldMk cId="3250581116" sldId="483"/>
            <ac:spMk id="10321" creationId="{45817857-3662-45A3-A9AC-5921AC1234FE}"/>
          </ac:spMkLst>
        </pc:spChg>
        <pc:spChg chg="mod">
          <ac:chgData name="Kolakowski, Artur" userId="9c34c8cc-b1df-44f6-bea5-dcf7a54ee35f" providerId="ADAL" clId="{19970B13-E101-4117-9908-6E061F982644}" dt="2022-07-14T08:45:06.038" v="3124" actId="790"/>
          <ac:spMkLst>
            <pc:docMk/>
            <pc:sldMk cId="3250581116" sldId="483"/>
            <ac:spMk id="10322" creationId="{37953DD1-443C-4AF9-BD64-78C60F760895}"/>
          </ac:spMkLst>
        </pc:spChg>
        <pc:spChg chg="mod">
          <ac:chgData name="Kolakowski, Artur" userId="9c34c8cc-b1df-44f6-bea5-dcf7a54ee35f" providerId="ADAL" clId="{19970B13-E101-4117-9908-6E061F982644}" dt="2022-07-14T08:45:06.038" v="3125" actId="790"/>
          <ac:spMkLst>
            <pc:docMk/>
            <pc:sldMk cId="3250581116" sldId="483"/>
            <ac:spMk id="10323" creationId="{9FD1D397-CD6D-4880-AD9A-6E1EEE33202F}"/>
          </ac:spMkLst>
        </pc:spChg>
        <pc:spChg chg="mod">
          <ac:chgData name="Kolakowski, Artur" userId="9c34c8cc-b1df-44f6-bea5-dcf7a54ee35f" providerId="ADAL" clId="{19970B13-E101-4117-9908-6E061F982644}" dt="2022-07-14T08:45:06.046" v="3126" actId="790"/>
          <ac:spMkLst>
            <pc:docMk/>
            <pc:sldMk cId="3250581116" sldId="483"/>
            <ac:spMk id="10324" creationId="{4CBE4F5B-101E-4E9E-A4FF-D1985300F117}"/>
          </ac:spMkLst>
        </pc:spChg>
        <pc:spChg chg="mod">
          <ac:chgData name="Kolakowski, Artur" userId="9c34c8cc-b1df-44f6-bea5-dcf7a54ee35f" providerId="ADAL" clId="{19970B13-E101-4117-9908-6E061F982644}" dt="2022-07-14T08:45:06.048" v="3127" actId="790"/>
          <ac:spMkLst>
            <pc:docMk/>
            <pc:sldMk cId="3250581116" sldId="483"/>
            <ac:spMk id="10325" creationId="{3C524282-19AA-4361-82DB-9FB03DF81A3D}"/>
          </ac:spMkLst>
        </pc:spChg>
        <pc:spChg chg="mod">
          <ac:chgData name="Kolakowski, Artur" userId="9c34c8cc-b1df-44f6-bea5-dcf7a54ee35f" providerId="ADAL" clId="{19970B13-E101-4117-9908-6E061F982644}" dt="2022-07-14T08:45:06.048" v="3128" actId="790"/>
          <ac:spMkLst>
            <pc:docMk/>
            <pc:sldMk cId="3250581116" sldId="483"/>
            <ac:spMk id="10326" creationId="{C6C35044-E628-47E7-9357-218EFDE8F252}"/>
          </ac:spMkLst>
        </pc:spChg>
        <pc:spChg chg="mod">
          <ac:chgData name="Kolakowski, Artur" userId="9c34c8cc-b1df-44f6-bea5-dcf7a54ee35f" providerId="ADAL" clId="{19970B13-E101-4117-9908-6E061F982644}" dt="2022-07-14T08:45:06.048" v="3129" actId="790"/>
          <ac:spMkLst>
            <pc:docMk/>
            <pc:sldMk cId="3250581116" sldId="483"/>
            <ac:spMk id="10327" creationId="{21EEE7CE-BFAB-48C3-9140-89B83F0C1944}"/>
          </ac:spMkLst>
        </pc:spChg>
        <pc:spChg chg="mod">
          <ac:chgData name="Kolakowski, Artur" userId="9c34c8cc-b1df-44f6-bea5-dcf7a54ee35f" providerId="ADAL" clId="{19970B13-E101-4117-9908-6E061F982644}" dt="2022-07-14T08:45:06.048" v="3130" actId="790"/>
          <ac:spMkLst>
            <pc:docMk/>
            <pc:sldMk cId="3250581116" sldId="483"/>
            <ac:spMk id="10328" creationId="{9C11F3AF-4947-4658-BB0F-5046E0EB2E94}"/>
          </ac:spMkLst>
        </pc:spChg>
        <pc:spChg chg="mod">
          <ac:chgData name="Kolakowski, Artur" userId="9c34c8cc-b1df-44f6-bea5-dcf7a54ee35f" providerId="ADAL" clId="{19970B13-E101-4117-9908-6E061F982644}" dt="2022-07-14T08:45:06.048" v="3131" actId="790"/>
          <ac:spMkLst>
            <pc:docMk/>
            <pc:sldMk cId="3250581116" sldId="483"/>
            <ac:spMk id="10329" creationId="{52EE7D35-DB2A-4013-9AB1-C5CE4CE610EC}"/>
          </ac:spMkLst>
        </pc:spChg>
        <pc:spChg chg="mod">
          <ac:chgData name="Kolakowski, Artur" userId="9c34c8cc-b1df-44f6-bea5-dcf7a54ee35f" providerId="ADAL" clId="{19970B13-E101-4117-9908-6E061F982644}" dt="2022-07-14T08:45:06.048" v="3132" actId="790"/>
          <ac:spMkLst>
            <pc:docMk/>
            <pc:sldMk cId="3250581116" sldId="483"/>
            <ac:spMk id="10330" creationId="{EDD5B277-9836-4888-A2CF-2DD973D7ACA4}"/>
          </ac:spMkLst>
        </pc:spChg>
        <pc:spChg chg="mod">
          <ac:chgData name="Kolakowski, Artur" userId="9c34c8cc-b1df-44f6-bea5-dcf7a54ee35f" providerId="ADAL" clId="{19970B13-E101-4117-9908-6E061F982644}" dt="2022-07-14T08:45:06.048" v="3133" actId="790"/>
          <ac:spMkLst>
            <pc:docMk/>
            <pc:sldMk cId="3250581116" sldId="483"/>
            <ac:spMk id="10331" creationId="{7C84DBBC-0E54-4AA2-8BB8-25DE0053BF6B}"/>
          </ac:spMkLst>
        </pc:spChg>
        <pc:spChg chg="mod">
          <ac:chgData name="Kolakowski, Artur" userId="9c34c8cc-b1df-44f6-bea5-dcf7a54ee35f" providerId="ADAL" clId="{19970B13-E101-4117-9908-6E061F982644}" dt="2022-07-14T08:45:06.048" v="3134" actId="790"/>
          <ac:spMkLst>
            <pc:docMk/>
            <pc:sldMk cId="3250581116" sldId="483"/>
            <ac:spMk id="10332" creationId="{EEA8939C-46B9-4B5B-AA3B-6354430FF2CE}"/>
          </ac:spMkLst>
        </pc:spChg>
        <pc:spChg chg="mod">
          <ac:chgData name="Kolakowski, Artur" userId="9c34c8cc-b1df-44f6-bea5-dcf7a54ee35f" providerId="ADAL" clId="{19970B13-E101-4117-9908-6E061F982644}" dt="2022-07-14T08:45:06.056" v="3135" actId="790"/>
          <ac:spMkLst>
            <pc:docMk/>
            <pc:sldMk cId="3250581116" sldId="483"/>
            <ac:spMk id="10333" creationId="{2E48DD2A-1F26-44CF-A91B-7F2E87548007}"/>
          </ac:spMkLst>
        </pc:spChg>
        <pc:spChg chg="mod">
          <ac:chgData name="Kolakowski, Artur" userId="9c34c8cc-b1df-44f6-bea5-dcf7a54ee35f" providerId="ADAL" clId="{19970B13-E101-4117-9908-6E061F982644}" dt="2022-07-14T08:45:06.056" v="3136" actId="790"/>
          <ac:spMkLst>
            <pc:docMk/>
            <pc:sldMk cId="3250581116" sldId="483"/>
            <ac:spMk id="10334" creationId="{5A3A0216-CE82-4547-80E1-2DB4E46B9BB8}"/>
          </ac:spMkLst>
        </pc:spChg>
        <pc:spChg chg="mod">
          <ac:chgData name="Kolakowski, Artur" userId="9c34c8cc-b1df-44f6-bea5-dcf7a54ee35f" providerId="ADAL" clId="{19970B13-E101-4117-9908-6E061F982644}" dt="2022-07-14T08:45:06.058" v="3137" actId="790"/>
          <ac:spMkLst>
            <pc:docMk/>
            <pc:sldMk cId="3250581116" sldId="483"/>
            <ac:spMk id="10335" creationId="{F5775CAC-5876-42F8-B825-D6F8CD6710FA}"/>
          </ac:spMkLst>
        </pc:spChg>
        <pc:spChg chg="mod">
          <ac:chgData name="Kolakowski, Artur" userId="9c34c8cc-b1df-44f6-bea5-dcf7a54ee35f" providerId="ADAL" clId="{19970B13-E101-4117-9908-6E061F982644}" dt="2022-07-14T08:45:06.058" v="3138" actId="790"/>
          <ac:spMkLst>
            <pc:docMk/>
            <pc:sldMk cId="3250581116" sldId="483"/>
            <ac:spMk id="10336" creationId="{5A45A1F7-D943-456A-9FBE-9162A11ACB46}"/>
          </ac:spMkLst>
        </pc:spChg>
        <pc:spChg chg="mod">
          <ac:chgData name="Kolakowski, Artur" userId="9c34c8cc-b1df-44f6-bea5-dcf7a54ee35f" providerId="ADAL" clId="{19970B13-E101-4117-9908-6E061F982644}" dt="2022-07-14T08:45:06.058" v="3139" actId="790"/>
          <ac:spMkLst>
            <pc:docMk/>
            <pc:sldMk cId="3250581116" sldId="483"/>
            <ac:spMk id="10337" creationId="{469BB231-B736-4A5F-A64D-DFC609243581}"/>
          </ac:spMkLst>
        </pc:spChg>
        <pc:spChg chg="mod">
          <ac:chgData name="Kolakowski, Artur" userId="9c34c8cc-b1df-44f6-bea5-dcf7a54ee35f" providerId="ADAL" clId="{19970B13-E101-4117-9908-6E061F982644}" dt="2022-07-14T08:45:06.058" v="3140" actId="790"/>
          <ac:spMkLst>
            <pc:docMk/>
            <pc:sldMk cId="3250581116" sldId="483"/>
            <ac:spMk id="10338" creationId="{7D9789C5-E1D8-4B3C-86CC-B86199FFF97C}"/>
          </ac:spMkLst>
        </pc:spChg>
        <pc:spChg chg="mod">
          <ac:chgData name="Kolakowski, Artur" userId="9c34c8cc-b1df-44f6-bea5-dcf7a54ee35f" providerId="ADAL" clId="{19970B13-E101-4117-9908-6E061F982644}" dt="2022-07-14T08:45:06.058" v="3141" actId="790"/>
          <ac:spMkLst>
            <pc:docMk/>
            <pc:sldMk cId="3250581116" sldId="483"/>
            <ac:spMk id="10339" creationId="{4C6314B3-0ED0-4DB9-B4BC-192D43A58BDB}"/>
          </ac:spMkLst>
        </pc:spChg>
        <pc:spChg chg="mod">
          <ac:chgData name="Kolakowski, Artur" userId="9c34c8cc-b1df-44f6-bea5-dcf7a54ee35f" providerId="ADAL" clId="{19970B13-E101-4117-9908-6E061F982644}" dt="2022-07-14T08:45:06.058" v="3142" actId="790"/>
          <ac:spMkLst>
            <pc:docMk/>
            <pc:sldMk cId="3250581116" sldId="483"/>
            <ac:spMk id="10340" creationId="{E8D80F49-9FEA-4506-BA22-5E2FD22D1A1A}"/>
          </ac:spMkLst>
        </pc:spChg>
        <pc:spChg chg="mod">
          <ac:chgData name="Kolakowski, Artur" userId="9c34c8cc-b1df-44f6-bea5-dcf7a54ee35f" providerId="ADAL" clId="{19970B13-E101-4117-9908-6E061F982644}" dt="2022-07-14T08:45:06.058" v="3143" actId="790"/>
          <ac:spMkLst>
            <pc:docMk/>
            <pc:sldMk cId="3250581116" sldId="483"/>
            <ac:spMk id="10341" creationId="{0C3F5FAA-B6F8-41FD-9EF7-9E3F305E4E0A}"/>
          </ac:spMkLst>
        </pc:spChg>
        <pc:spChg chg="mod">
          <ac:chgData name="Kolakowski, Artur" userId="9c34c8cc-b1df-44f6-bea5-dcf7a54ee35f" providerId="ADAL" clId="{19970B13-E101-4117-9908-6E061F982644}" dt="2022-07-14T08:45:06.066" v="3144" actId="790"/>
          <ac:spMkLst>
            <pc:docMk/>
            <pc:sldMk cId="3250581116" sldId="483"/>
            <ac:spMk id="10342" creationId="{1509AFDD-DDD0-499C-87A4-B7D10174C1DF}"/>
          </ac:spMkLst>
        </pc:spChg>
        <pc:spChg chg="mod">
          <ac:chgData name="Kolakowski, Artur" userId="9c34c8cc-b1df-44f6-bea5-dcf7a54ee35f" providerId="ADAL" clId="{19970B13-E101-4117-9908-6E061F982644}" dt="2022-07-14T08:45:06.066" v="3145" actId="790"/>
          <ac:spMkLst>
            <pc:docMk/>
            <pc:sldMk cId="3250581116" sldId="483"/>
            <ac:spMk id="10343" creationId="{6FEB7B1B-422B-4D80-A0DC-88749C6983AC}"/>
          </ac:spMkLst>
        </pc:spChg>
        <pc:spChg chg="mod">
          <ac:chgData name="Kolakowski, Artur" userId="9c34c8cc-b1df-44f6-bea5-dcf7a54ee35f" providerId="ADAL" clId="{19970B13-E101-4117-9908-6E061F982644}" dt="2022-07-14T08:45:06.068" v="3146" actId="790"/>
          <ac:spMkLst>
            <pc:docMk/>
            <pc:sldMk cId="3250581116" sldId="483"/>
            <ac:spMk id="10344" creationId="{694DC80F-042B-4839-ADCF-5D2F69628425}"/>
          </ac:spMkLst>
        </pc:spChg>
        <pc:spChg chg="mod">
          <ac:chgData name="Kolakowski, Artur" userId="9c34c8cc-b1df-44f6-bea5-dcf7a54ee35f" providerId="ADAL" clId="{19970B13-E101-4117-9908-6E061F982644}" dt="2022-07-14T08:45:06.068" v="3147" actId="790"/>
          <ac:spMkLst>
            <pc:docMk/>
            <pc:sldMk cId="3250581116" sldId="483"/>
            <ac:spMk id="10345" creationId="{6E0F3846-7A12-425A-81AB-2D70F7004620}"/>
          </ac:spMkLst>
        </pc:spChg>
        <pc:spChg chg="mod">
          <ac:chgData name="Kolakowski, Artur" userId="9c34c8cc-b1df-44f6-bea5-dcf7a54ee35f" providerId="ADAL" clId="{19970B13-E101-4117-9908-6E061F982644}" dt="2022-07-14T08:45:06.068" v="3148" actId="790"/>
          <ac:spMkLst>
            <pc:docMk/>
            <pc:sldMk cId="3250581116" sldId="483"/>
            <ac:spMk id="10346" creationId="{F577C566-CB73-4DE2-A532-1DF6254AE332}"/>
          </ac:spMkLst>
        </pc:spChg>
        <pc:spChg chg="mod">
          <ac:chgData name="Kolakowski, Artur" userId="9c34c8cc-b1df-44f6-bea5-dcf7a54ee35f" providerId="ADAL" clId="{19970B13-E101-4117-9908-6E061F982644}" dt="2022-07-14T08:45:06.068" v="3149" actId="790"/>
          <ac:spMkLst>
            <pc:docMk/>
            <pc:sldMk cId="3250581116" sldId="483"/>
            <ac:spMk id="10347" creationId="{773A2DEA-E0C5-475F-9B36-0CC84BF0AD52}"/>
          </ac:spMkLst>
        </pc:spChg>
        <pc:spChg chg="mod">
          <ac:chgData name="Kolakowski, Artur" userId="9c34c8cc-b1df-44f6-bea5-dcf7a54ee35f" providerId="ADAL" clId="{19970B13-E101-4117-9908-6E061F982644}" dt="2022-07-14T08:45:06.068" v="3150" actId="790"/>
          <ac:spMkLst>
            <pc:docMk/>
            <pc:sldMk cId="3250581116" sldId="483"/>
            <ac:spMk id="10348" creationId="{1859E9BB-11FC-4976-921B-77F8CB08EB3D}"/>
          </ac:spMkLst>
        </pc:spChg>
        <pc:spChg chg="mod">
          <ac:chgData name="Kolakowski, Artur" userId="9c34c8cc-b1df-44f6-bea5-dcf7a54ee35f" providerId="ADAL" clId="{19970B13-E101-4117-9908-6E061F982644}" dt="2022-07-14T08:45:06.068" v="3151" actId="790"/>
          <ac:spMkLst>
            <pc:docMk/>
            <pc:sldMk cId="3250581116" sldId="483"/>
            <ac:spMk id="10349" creationId="{401CBBA7-8D35-4258-B63F-3476AB4539C5}"/>
          </ac:spMkLst>
        </pc:spChg>
        <pc:spChg chg="mod">
          <ac:chgData name="Kolakowski, Artur" userId="9c34c8cc-b1df-44f6-bea5-dcf7a54ee35f" providerId="ADAL" clId="{19970B13-E101-4117-9908-6E061F982644}" dt="2022-07-14T08:45:06.068" v="3152" actId="790"/>
          <ac:spMkLst>
            <pc:docMk/>
            <pc:sldMk cId="3250581116" sldId="483"/>
            <ac:spMk id="10350" creationId="{2958FD6A-1CCC-4CD3-86CE-E3A89ADE1A6F}"/>
          </ac:spMkLst>
        </pc:spChg>
        <pc:spChg chg="mod">
          <ac:chgData name="Kolakowski, Artur" userId="9c34c8cc-b1df-44f6-bea5-dcf7a54ee35f" providerId="ADAL" clId="{19970B13-E101-4117-9908-6E061F982644}" dt="2022-07-14T08:45:06.077" v="3153" actId="790"/>
          <ac:spMkLst>
            <pc:docMk/>
            <pc:sldMk cId="3250581116" sldId="483"/>
            <ac:spMk id="10351" creationId="{C5D14D8D-21B4-42CD-B518-516A36351F85}"/>
          </ac:spMkLst>
        </pc:spChg>
        <pc:spChg chg="mod">
          <ac:chgData name="Kolakowski, Artur" userId="9c34c8cc-b1df-44f6-bea5-dcf7a54ee35f" providerId="ADAL" clId="{19970B13-E101-4117-9908-6E061F982644}" dt="2022-07-14T08:45:06.077" v="3154" actId="790"/>
          <ac:spMkLst>
            <pc:docMk/>
            <pc:sldMk cId="3250581116" sldId="483"/>
            <ac:spMk id="10352" creationId="{A5C95AAF-20FE-4441-8345-3FBA27BE8950}"/>
          </ac:spMkLst>
        </pc:spChg>
        <pc:spChg chg="mod">
          <ac:chgData name="Kolakowski, Artur" userId="9c34c8cc-b1df-44f6-bea5-dcf7a54ee35f" providerId="ADAL" clId="{19970B13-E101-4117-9908-6E061F982644}" dt="2022-07-14T08:45:06.079" v="3155" actId="790"/>
          <ac:spMkLst>
            <pc:docMk/>
            <pc:sldMk cId="3250581116" sldId="483"/>
            <ac:spMk id="10353" creationId="{5965989E-24AF-477E-87D7-0BCDFC46B73C}"/>
          </ac:spMkLst>
        </pc:spChg>
        <pc:spChg chg="mod">
          <ac:chgData name="Kolakowski, Artur" userId="9c34c8cc-b1df-44f6-bea5-dcf7a54ee35f" providerId="ADAL" clId="{19970B13-E101-4117-9908-6E061F982644}" dt="2022-07-14T08:45:06.079" v="3156" actId="790"/>
          <ac:spMkLst>
            <pc:docMk/>
            <pc:sldMk cId="3250581116" sldId="483"/>
            <ac:spMk id="10354" creationId="{6080B7B1-ADFC-4442-A4FE-1AE0C370B081}"/>
          </ac:spMkLst>
        </pc:spChg>
        <pc:spChg chg="mod">
          <ac:chgData name="Kolakowski, Artur" userId="9c34c8cc-b1df-44f6-bea5-dcf7a54ee35f" providerId="ADAL" clId="{19970B13-E101-4117-9908-6E061F982644}" dt="2022-07-14T08:45:06.079" v="3157" actId="790"/>
          <ac:spMkLst>
            <pc:docMk/>
            <pc:sldMk cId="3250581116" sldId="483"/>
            <ac:spMk id="10355" creationId="{6500EFFD-B565-4C23-86F8-3B1070D3C25F}"/>
          </ac:spMkLst>
        </pc:spChg>
        <pc:spChg chg="mod">
          <ac:chgData name="Kolakowski, Artur" userId="9c34c8cc-b1df-44f6-bea5-dcf7a54ee35f" providerId="ADAL" clId="{19970B13-E101-4117-9908-6E061F982644}" dt="2022-07-14T08:45:06.079" v="3158" actId="790"/>
          <ac:spMkLst>
            <pc:docMk/>
            <pc:sldMk cId="3250581116" sldId="483"/>
            <ac:spMk id="10356" creationId="{BF783AC3-93BD-44CA-93D4-04FA9ABAFBC5}"/>
          </ac:spMkLst>
        </pc:spChg>
        <pc:spChg chg="mod">
          <ac:chgData name="Kolakowski, Artur" userId="9c34c8cc-b1df-44f6-bea5-dcf7a54ee35f" providerId="ADAL" clId="{19970B13-E101-4117-9908-6E061F982644}" dt="2022-07-14T08:45:06.079" v="3159" actId="790"/>
          <ac:spMkLst>
            <pc:docMk/>
            <pc:sldMk cId="3250581116" sldId="483"/>
            <ac:spMk id="10357" creationId="{5EFB68AE-DF12-4A13-917E-573D0E9F8984}"/>
          </ac:spMkLst>
        </pc:spChg>
        <pc:spChg chg="mod">
          <ac:chgData name="Kolakowski, Artur" userId="9c34c8cc-b1df-44f6-bea5-dcf7a54ee35f" providerId="ADAL" clId="{19970B13-E101-4117-9908-6E061F982644}" dt="2022-07-14T08:45:06.079" v="3160" actId="790"/>
          <ac:spMkLst>
            <pc:docMk/>
            <pc:sldMk cId="3250581116" sldId="483"/>
            <ac:spMk id="10358" creationId="{B40BB659-0982-4F1B-AE9B-871BD99B02D0}"/>
          </ac:spMkLst>
        </pc:spChg>
        <pc:spChg chg="mod">
          <ac:chgData name="Kolakowski, Artur" userId="9c34c8cc-b1df-44f6-bea5-dcf7a54ee35f" providerId="ADAL" clId="{19970B13-E101-4117-9908-6E061F982644}" dt="2022-07-14T08:45:06.079" v="3161" actId="790"/>
          <ac:spMkLst>
            <pc:docMk/>
            <pc:sldMk cId="3250581116" sldId="483"/>
            <ac:spMk id="10359" creationId="{3AA11E47-0782-4811-B95E-DF4A5B98964E}"/>
          </ac:spMkLst>
        </pc:spChg>
        <pc:spChg chg="mod">
          <ac:chgData name="Kolakowski, Artur" userId="9c34c8cc-b1df-44f6-bea5-dcf7a54ee35f" providerId="ADAL" clId="{19970B13-E101-4117-9908-6E061F982644}" dt="2022-07-14T08:45:06.079" v="3162" actId="790"/>
          <ac:spMkLst>
            <pc:docMk/>
            <pc:sldMk cId="3250581116" sldId="483"/>
            <ac:spMk id="10360" creationId="{45E81D60-0490-4745-9F5A-EF440BE8E197}"/>
          </ac:spMkLst>
        </pc:spChg>
        <pc:spChg chg="mod">
          <ac:chgData name="Kolakowski, Artur" userId="9c34c8cc-b1df-44f6-bea5-dcf7a54ee35f" providerId="ADAL" clId="{19970B13-E101-4117-9908-6E061F982644}" dt="2022-07-14T08:45:06.087" v="3163" actId="790"/>
          <ac:spMkLst>
            <pc:docMk/>
            <pc:sldMk cId="3250581116" sldId="483"/>
            <ac:spMk id="10361" creationId="{A852D0F7-79D3-4BD5-9662-5CBD99C8CF88}"/>
          </ac:spMkLst>
        </pc:spChg>
        <pc:spChg chg="mod">
          <ac:chgData name="Kolakowski, Artur" userId="9c34c8cc-b1df-44f6-bea5-dcf7a54ee35f" providerId="ADAL" clId="{19970B13-E101-4117-9908-6E061F982644}" dt="2022-07-14T08:45:06.087" v="3164" actId="790"/>
          <ac:spMkLst>
            <pc:docMk/>
            <pc:sldMk cId="3250581116" sldId="483"/>
            <ac:spMk id="10362" creationId="{FED395C8-444C-4223-B66B-B194CC789486}"/>
          </ac:spMkLst>
        </pc:spChg>
        <pc:spChg chg="mod">
          <ac:chgData name="Kolakowski, Artur" userId="9c34c8cc-b1df-44f6-bea5-dcf7a54ee35f" providerId="ADAL" clId="{19970B13-E101-4117-9908-6E061F982644}" dt="2022-07-14T08:45:06.089" v="3165" actId="790"/>
          <ac:spMkLst>
            <pc:docMk/>
            <pc:sldMk cId="3250581116" sldId="483"/>
            <ac:spMk id="10363" creationId="{37CA8675-1EC9-4242-AB65-A03D96D2B959}"/>
          </ac:spMkLst>
        </pc:spChg>
        <pc:spChg chg="mod">
          <ac:chgData name="Kolakowski, Artur" userId="9c34c8cc-b1df-44f6-bea5-dcf7a54ee35f" providerId="ADAL" clId="{19970B13-E101-4117-9908-6E061F982644}" dt="2022-07-14T08:45:06.089" v="3166" actId="790"/>
          <ac:spMkLst>
            <pc:docMk/>
            <pc:sldMk cId="3250581116" sldId="483"/>
            <ac:spMk id="10364" creationId="{E2636095-A493-4B3F-8466-1009C2DC15A2}"/>
          </ac:spMkLst>
        </pc:spChg>
        <pc:spChg chg="mod">
          <ac:chgData name="Kolakowski, Artur" userId="9c34c8cc-b1df-44f6-bea5-dcf7a54ee35f" providerId="ADAL" clId="{19970B13-E101-4117-9908-6E061F982644}" dt="2022-07-14T08:45:06.089" v="3167" actId="790"/>
          <ac:spMkLst>
            <pc:docMk/>
            <pc:sldMk cId="3250581116" sldId="483"/>
            <ac:spMk id="10365" creationId="{039E4E68-C1F0-4D46-BC48-CA3A6BC386BF}"/>
          </ac:spMkLst>
        </pc:spChg>
        <pc:spChg chg="mod">
          <ac:chgData name="Kolakowski, Artur" userId="9c34c8cc-b1df-44f6-bea5-dcf7a54ee35f" providerId="ADAL" clId="{19970B13-E101-4117-9908-6E061F982644}" dt="2022-07-14T08:45:06.089" v="3168" actId="790"/>
          <ac:spMkLst>
            <pc:docMk/>
            <pc:sldMk cId="3250581116" sldId="483"/>
            <ac:spMk id="10366" creationId="{C6CC3A30-B6EF-478E-A119-110234BFEF5E}"/>
          </ac:spMkLst>
        </pc:spChg>
        <pc:spChg chg="mod">
          <ac:chgData name="Kolakowski, Artur" userId="9c34c8cc-b1df-44f6-bea5-dcf7a54ee35f" providerId="ADAL" clId="{19970B13-E101-4117-9908-6E061F982644}" dt="2022-07-14T08:45:06.089" v="3169" actId="790"/>
          <ac:spMkLst>
            <pc:docMk/>
            <pc:sldMk cId="3250581116" sldId="483"/>
            <ac:spMk id="10367" creationId="{6E80FA58-DD34-43F2-8D8C-CD51E69ADA9B}"/>
          </ac:spMkLst>
        </pc:spChg>
        <pc:spChg chg="mod">
          <ac:chgData name="Kolakowski, Artur" userId="9c34c8cc-b1df-44f6-bea5-dcf7a54ee35f" providerId="ADAL" clId="{19970B13-E101-4117-9908-6E061F982644}" dt="2022-07-14T08:45:06.089" v="3170" actId="790"/>
          <ac:spMkLst>
            <pc:docMk/>
            <pc:sldMk cId="3250581116" sldId="483"/>
            <ac:spMk id="10368" creationId="{3547C874-8821-4E2E-908F-0FAAFD3C40CC}"/>
          </ac:spMkLst>
        </pc:spChg>
        <pc:spChg chg="mod">
          <ac:chgData name="Kolakowski, Artur" userId="9c34c8cc-b1df-44f6-bea5-dcf7a54ee35f" providerId="ADAL" clId="{19970B13-E101-4117-9908-6E061F982644}" dt="2022-07-14T08:45:06.089" v="3171" actId="790"/>
          <ac:spMkLst>
            <pc:docMk/>
            <pc:sldMk cId="3250581116" sldId="483"/>
            <ac:spMk id="10369" creationId="{051205A5-CB45-4690-B7E8-9AC09080A241}"/>
          </ac:spMkLst>
        </pc:spChg>
        <pc:spChg chg="mod">
          <ac:chgData name="Kolakowski, Artur" userId="9c34c8cc-b1df-44f6-bea5-dcf7a54ee35f" providerId="ADAL" clId="{19970B13-E101-4117-9908-6E061F982644}" dt="2022-07-14T08:45:06.097" v="3172" actId="790"/>
          <ac:spMkLst>
            <pc:docMk/>
            <pc:sldMk cId="3250581116" sldId="483"/>
            <ac:spMk id="10370" creationId="{10B28278-03CA-42F4-BBC5-B6B11A1CE220}"/>
          </ac:spMkLst>
        </pc:spChg>
        <pc:spChg chg="mod">
          <ac:chgData name="Kolakowski, Artur" userId="9c34c8cc-b1df-44f6-bea5-dcf7a54ee35f" providerId="ADAL" clId="{19970B13-E101-4117-9908-6E061F982644}" dt="2022-07-14T08:45:06.097" v="3173" actId="790"/>
          <ac:spMkLst>
            <pc:docMk/>
            <pc:sldMk cId="3250581116" sldId="483"/>
            <ac:spMk id="10371" creationId="{BE91414B-850B-4DC2-B546-B56BF2F52072}"/>
          </ac:spMkLst>
        </pc:spChg>
        <pc:spChg chg="mod">
          <ac:chgData name="Kolakowski, Artur" userId="9c34c8cc-b1df-44f6-bea5-dcf7a54ee35f" providerId="ADAL" clId="{19970B13-E101-4117-9908-6E061F982644}" dt="2022-07-14T08:45:06.099" v="3174" actId="790"/>
          <ac:spMkLst>
            <pc:docMk/>
            <pc:sldMk cId="3250581116" sldId="483"/>
            <ac:spMk id="10372" creationId="{0424D729-9515-4AE7-A280-35F275E36053}"/>
          </ac:spMkLst>
        </pc:spChg>
        <pc:spChg chg="mod">
          <ac:chgData name="Kolakowski, Artur" userId="9c34c8cc-b1df-44f6-bea5-dcf7a54ee35f" providerId="ADAL" clId="{19970B13-E101-4117-9908-6E061F982644}" dt="2022-07-14T08:45:06.099" v="3175" actId="790"/>
          <ac:spMkLst>
            <pc:docMk/>
            <pc:sldMk cId="3250581116" sldId="483"/>
            <ac:spMk id="10373" creationId="{234B263E-751F-4349-BC0D-3600FBB23096}"/>
          </ac:spMkLst>
        </pc:spChg>
        <pc:spChg chg="mod">
          <ac:chgData name="Kolakowski, Artur" userId="9c34c8cc-b1df-44f6-bea5-dcf7a54ee35f" providerId="ADAL" clId="{19970B13-E101-4117-9908-6E061F982644}" dt="2022-07-14T08:45:06.099" v="3176" actId="790"/>
          <ac:spMkLst>
            <pc:docMk/>
            <pc:sldMk cId="3250581116" sldId="483"/>
            <ac:spMk id="10374" creationId="{1C18361A-526C-4D97-8B8C-D9EC9BFBC9E7}"/>
          </ac:spMkLst>
        </pc:spChg>
        <pc:spChg chg="mod">
          <ac:chgData name="Kolakowski, Artur" userId="9c34c8cc-b1df-44f6-bea5-dcf7a54ee35f" providerId="ADAL" clId="{19970B13-E101-4117-9908-6E061F982644}" dt="2022-07-14T08:45:06.099" v="3177" actId="790"/>
          <ac:spMkLst>
            <pc:docMk/>
            <pc:sldMk cId="3250581116" sldId="483"/>
            <ac:spMk id="10375" creationId="{6E24B58F-E353-4F5F-ABB7-F6E98979C2F3}"/>
          </ac:spMkLst>
        </pc:spChg>
        <pc:spChg chg="mod">
          <ac:chgData name="Kolakowski, Artur" userId="9c34c8cc-b1df-44f6-bea5-dcf7a54ee35f" providerId="ADAL" clId="{19970B13-E101-4117-9908-6E061F982644}" dt="2022-07-14T08:45:06.099" v="3178" actId="790"/>
          <ac:spMkLst>
            <pc:docMk/>
            <pc:sldMk cId="3250581116" sldId="483"/>
            <ac:spMk id="10376" creationId="{5C62A2EF-17B3-43A7-A5AD-4F9CA072C7A8}"/>
          </ac:spMkLst>
        </pc:spChg>
        <pc:spChg chg="mod">
          <ac:chgData name="Kolakowski, Artur" userId="9c34c8cc-b1df-44f6-bea5-dcf7a54ee35f" providerId="ADAL" clId="{19970B13-E101-4117-9908-6E061F982644}" dt="2022-07-14T08:45:06.099" v="3179" actId="790"/>
          <ac:spMkLst>
            <pc:docMk/>
            <pc:sldMk cId="3250581116" sldId="483"/>
            <ac:spMk id="10377" creationId="{225D8522-0F3B-4F01-B50F-4DF70F63D2A1}"/>
          </ac:spMkLst>
        </pc:spChg>
        <pc:spChg chg="mod">
          <ac:chgData name="Kolakowski, Artur" userId="9c34c8cc-b1df-44f6-bea5-dcf7a54ee35f" providerId="ADAL" clId="{19970B13-E101-4117-9908-6E061F982644}" dt="2022-07-14T08:45:06.099" v="3180" actId="790"/>
          <ac:spMkLst>
            <pc:docMk/>
            <pc:sldMk cId="3250581116" sldId="483"/>
            <ac:spMk id="10378" creationId="{CC1BE429-BA51-4166-A1E9-F792A47760FB}"/>
          </ac:spMkLst>
        </pc:spChg>
        <pc:spChg chg="mod">
          <ac:chgData name="Kolakowski, Artur" userId="9c34c8cc-b1df-44f6-bea5-dcf7a54ee35f" providerId="ADAL" clId="{19970B13-E101-4117-9908-6E061F982644}" dt="2022-07-14T08:45:06.099" v="3181" actId="790"/>
          <ac:spMkLst>
            <pc:docMk/>
            <pc:sldMk cId="3250581116" sldId="483"/>
            <ac:spMk id="10379" creationId="{FD8E1900-F2E8-4BBF-86D6-C16FE216D827}"/>
          </ac:spMkLst>
        </pc:spChg>
        <pc:spChg chg="mod">
          <ac:chgData name="Kolakowski, Artur" userId="9c34c8cc-b1df-44f6-bea5-dcf7a54ee35f" providerId="ADAL" clId="{19970B13-E101-4117-9908-6E061F982644}" dt="2022-07-14T08:45:06.107" v="3182" actId="790"/>
          <ac:spMkLst>
            <pc:docMk/>
            <pc:sldMk cId="3250581116" sldId="483"/>
            <ac:spMk id="10380" creationId="{8DA4C8CC-01DC-4CAC-9074-C3111E1CC258}"/>
          </ac:spMkLst>
        </pc:spChg>
        <pc:spChg chg="mod">
          <ac:chgData name="Kolakowski, Artur" userId="9c34c8cc-b1df-44f6-bea5-dcf7a54ee35f" providerId="ADAL" clId="{19970B13-E101-4117-9908-6E061F982644}" dt="2022-07-14T08:45:06.107" v="3183" actId="790"/>
          <ac:spMkLst>
            <pc:docMk/>
            <pc:sldMk cId="3250581116" sldId="483"/>
            <ac:spMk id="10381" creationId="{223FB251-8AC7-433E-A3F4-DBDFF8E3C341}"/>
          </ac:spMkLst>
        </pc:spChg>
        <pc:spChg chg="mod">
          <ac:chgData name="Kolakowski, Artur" userId="9c34c8cc-b1df-44f6-bea5-dcf7a54ee35f" providerId="ADAL" clId="{19970B13-E101-4117-9908-6E061F982644}" dt="2022-07-14T08:45:06.109" v="3184" actId="790"/>
          <ac:spMkLst>
            <pc:docMk/>
            <pc:sldMk cId="3250581116" sldId="483"/>
            <ac:spMk id="10382" creationId="{8F8C2A4B-DEEE-4791-91C6-F24AA7C9832D}"/>
          </ac:spMkLst>
        </pc:spChg>
        <pc:spChg chg="mod">
          <ac:chgData name="Kolakowski, Artur" userId="9c34c8cc-b1df-44f6-bea5-dcf7a54ee35f" providerId="ADAL" clId="{19970B13-E101-4117-9908-6E061F982644}" dt="2022-07-14T08:45:06.109" v="3185" actId="790"/>
          <ac:spMkLst>
            <pc:docMk/>
            <pc:sldMk cId="3250581116" sldId="483"/>
            <ac:spMk id="10383" creationId="{D0D6156D-14B9-406F-B1E2-D5B2D1D94353}"/>
          </ac:spMkLst>
        </pc:spChg>
        <pc:spChg chg="mod">
          <ac:chgData name="Kolakowski, Artur" userId="9c34c8cc-b1df-44f6-bea5-dcf7a54ee35f" providerId="ADAL" clId="{19970B13-E101-4117-9908-6E061F982644}" dt="2022-07-14T08:45:06.109" v="3186" actId="790"/>
          <ac:spMkLst>
            <pc:docMk/>
            <pc:sldMk cId="3250581116" sldId="483"/>
            <ac:spMk id="10384" creationId="{6A1E5E96-F423-40C0-800F-9555A64F5CB1}"/>
          </ac:spMkLst>
        </pc:spChg>
        <pc:spChg chg="mod">
          <ac:chgData name="Kolakowski, Artur" userId="9c34c8cc-b1df-44f6-bea5-dcf7a54ee35f" providerId="ADAL" clId="{19970B13-E101-4117-9908-6E061F982644}" dt="2022-07-14T08:45:06.109" v="3187" actId="790"/>
          <ac:spMkLst>
            <pc:docMk/>
            <pc:sldMk cId="3250581116" sldId="483"/>
            <ac:spMk id="10385" creationId="{C3B5DF73-5322-4AA8-B20A-2ED5EC6B6FC5}"/>
          </ac:spMkLst>
        </pc:spChg>
        <pc:spChg chg="mod">
          <ac:chgData name="Kolakowski, Artur" userId="9c34c8cc-b1df-44f6-bea5-dcf7a54ee35f" providerId="ADAL" clId="{19970B13-E101-4117-9908-6E061F982644}" dt="2022-07-14T08:45:06.109" v="3188" actId="790"/>
          <ac:spMkLst>
            <pc:docMk/>
            <pc:sldMk cId="3250581116" sldId="483"/>
            <ac:spMk id="10386" creationId="{DE1C9E66-D9FD-4639-8D70-E4ACD87A6CB5}"/>
          </ac:spMkLst>
        </pc:spChg>
        <pc:spChg chg="mod">
          <ac:chgData name="Kolakowski, Artur" userId="9c34c8cc-b1df-44f6-bea5-dcf7a54ee35f" providerId="ADAL" clId="{19970B13-E101-4117-9908-6E061F982644}" dt="2022-07-14T08:45:06.109" v="3189" actId="790"/>
          <ac:spMkLst>
            <pc:docMk/>
            <pc:sldMk cId="3250581116" sldId="483"/>
            <ac:spMk id="10387" creationId="{77D389C5-BAD3-49E0-8AA6-CEEEB058F0B6}"/>
          </ac:spMkLst>
        </pc:spChg>
        <pc:spChg chg="mod">
          <ac:chgData name="Kolakowski, Artur" userId="9c34c8cc-b1df-44f6-bea5-dcf7a54ee35f" providerId="ADAL" clId="{19970B13-E101-4117-9908-6E061F982644}" dt="2022-07-14T08:45:06.117" v="3190" actId="790"/>
          <ac:spMkLst>
            <pc:docMk/>
            <pc:sldMk cId="3250581116" sldId="483"/>
            <ac:spMk id="10388" creationId="{7F5C0037-B7D8-48A0-ABE3-149F00593350}"/>
          </ac:spMkLst>
        </pc:spChg>
        <pc:spChg chg="mod">
          <ac:chgData name="Kolakowski, Artur" userId="9c34c8cc-b1df-44f6-bea5-dcf7a54ee35f" providerId="ADAL" clId="{19970B13-E101-4117-9908-6E061F982644}" dt="2022-07-14T08:45:06.117" v="3191" actId="790"/>
          <ac:spMkLst>
            <pc:docMk/>
            <pc:sldMk cId="3250581116" sldId="483"/>
            <ac:spMk id="10389" creationId="{EA7639D7-C15B-4D79-A520-3E8FBF2831B8}"/>
          </ac:spMkLst>
        </pc:spChg>
        <pc:spChg chg="mod">
          <ac:chgData name="Kolakowski, Artur" userId="9c34c8cc-b1df-44f6-bea5-dcf7a54ee35f" providerId="ADAL" clId="{19970B13-E101-4117-9908-6E061F982644}" dt="2022-07-14T08:45:06.119" v="3192" actId="790"/>
          <ac:spMkLst>
            <pc:docMk/>
            <pc:sldMk cId="3250581116" sldId="483"/>
            <ac:spMk id="10390" creationId="{2C34DAE3-14B9-444D-A23E-D1C473C1577E}"/>
          </ac:spMkLst>
        </pc:spChg>
        <pc:spChg chg="mod">
          <ac:chgData name="Kolakowski, Artur" userId="9c34c8cc-b1df-44f6-bea5-dcf7a54ee35f" providerId="ADAL" clId="{19970B13-E101-4117-9908-6E061F982644}" dt="2022-07-14T08:45:06.119" v="3193" actId="790"/>
          <ac:spMkLst>
            <pc:docMk/>
            <pc:sldMk cId="3250581116" sldId="483"/>
            <ac:spMk id="10391" creationId="{CF4B97E4-4A77-44FC-85CF-479D5DA6292C}"/>
          </ac:spMkLst>
        </pc:spChg>
        <pc:spChg chg="mod">
          <ac:chgData name="Kolakowski, Artur" userId="9c34c8cc-b1df-44f6-bea5-dcf7a54ee35f" providerId="ADAL" clId="{19970B13-E101-4117-9908-6E061F982644}" dt="2022-07-14T08:45:06.119" v="3194" actId="790"/>
          <ac:spMkLst>
            <pc:docMk/>
            <pc:sldMk cId="3250581116" sldId="483"/>
            <ac:spMk id="10392" creationId="{9160CE5C-29C4-47B6-9C4E-417D87ABCAD9}"/>
          </ac:spMkLst>
        </pc:spChg>
        <pc:spChg chg="mod">
          <ac:chgData name="Kolakowski, Artur" userId="9c34c8cc-b1df-44f6-bea5-dcf7a54ee35f" providerId="ADAL" clId="{19970B13-E101-4117-9908-6E061F982644}" dt="2022-07-14T08:45:06.119" v="3195" actId="790"/>
          <ac:spMkLst>
            <pc:docMk/>
            <pc:sldMk cId="3250581116" sldId="483"/>
            <ac:spMk id="10393" creationId="{0FC31757-CFEF-4EB2-9764-12F327E45A4C}"/>
          </ac:spMkLst>
        </pc:spChg>
        <pc:spChg chg="mod">
          <ac:chgData name="Kolakowski, Artur" userId="9c34c8cc-b1df-44f6-bea5-dcf7a54ee35f" providerId="ADAL" clId="{19970B13-E101-4117-9908-6E061F982644}" dt="2022-07-14T08:45:06.119" v="3196" actId="790"/>
          <ac:spMkLst>
            <pc:docMk/>
            <pc:sldMk cId="3250581116" sldId="483"/>
            <ac:spMk id="10394" creationId="{EE37D868-30D0-48DC-8495-D0BA754AFC8D}"/>
          </ac:spMkLst>
        </pc:spChg>
        <pc:spChg chg="mod">
          <ac:chgData name="Kolakowski, Artur" userId="9c34c8cc-b1df-44f6-bea5-dcf7a54ee35f" providerId="ADAL" clId="{19970B13-E101-4117-9908-6E061F982644}" dt="2022-07-14T08:45:06.119" v="3197" actId="790"/>
          <ac:spMkLst>
            <pc:docMk/>
            <pc:sldMk cId="3250581116" sldId="483"/>
            <ac:spMk id="10395" creationId="{45BF11CA-8D6A-4319-9D3F-9A2A6C056FE7}"/>
          </ac:spMkLst>
        </pc:spChg>
        <pc:spChg chg="mod">
          <ac:chgData name="Kolakowski, Artur" userId="9c34c8cc-b1df-44f6-bea5-dcf7a54ee35f" providerId="ADAL" clId="{19970B13-E101-4117-9908-6E061F982644}" dt="2022-07-14T08:45:06.119" v="3198" actId="790"/>
          <ac:spMkLst>
            <pc:docMk/>
            <pc:sldMk cId="3250581116" sldId="483"/>
            <ac:spMk id="10396" creationId="{E43EC81C-FA85-49D5-A56A-9527FD15F4BA}"/>
          </ac:spMkLst>
        </pc:spChg>
        <pc:spChg chg="mod">
          <ac:chgData name="Kolakowski, Artur" userId="9c34c8cc-b1df-44f6-bea5-dcf7a54ee35f" providerId="ADAL" clId="{19970B13-E101-4117-9908-6E061F982644}" dt="2022-07-14T08:45:06.119" v="3199" actId="790"/>
          <ac:spMkLst>
            <pc:docMk/>
            <pc:sldMk cId="3250581116" sldId="483"/>
            <ac:spMk id="10397" creationId="{B0F03B9C-2733-4511-9115-BF7673B86A59}"/>
          </ac:spMkLst>
        </pc:spChg>
        <pc:spChg chg="mod">
          <ac:chgData name="Kolakowski, Artur" userId="9c34c8cc-b1df-44f6-bea5-dcf7a54ee35f" providerId="ADAL" clId="{19970B13-E101-4117-9908-6E061F982644}" dt="2022-07-14T08:45:06.127" v="3200" actId="790"/>
          <ac:spMkLst>
            <pc:docMk/>
            <pc:sldMk cId="3250581116" sldId="483"/>
            <ac:spMk id="10398" creationId="{3323E3E4-4F1B-4ECA-8A92-A417859E6EBA}"/>
          </ac:spMkLst>
        </pc:spChg>
        <pc:spChg chg="mod">
          <ac:chgData name="Kolakowski, Artur" userId="9c34c8cc-b1df-44f6-bea5-dcf7a54ee35f" providerId="ADAL" clId="{19970B13-E101-4117-9908-6E061F982644}" dt="2022-07-14T08:45:06.127" v="3201" actId="790"/>
          <ac:spMkLst>
            <pc:docMk/>
            <pc:sldMk cId="3250581116" sldId="483"/>
            <ac:spMk id="10399" creationId="{806DA65F-F775-4532-9EF7-E4C4BC37593A}"/>
          </ac:spMkLst>
        </pc:spChg>
        <pc:spChg chg="mod">
          <ac:chgData name="Kolakowski, Artur" userId="9c34c8cc-b1df-44f6-bea5-dcf7a54ee35f" providerId="ADAL" clId="{19970B13-E101-4117-9908-6E061F982644}" dt="2022-07-14T08:45:06.129" v="3202" actId="790"/>
          <ac:spMkLst>
            <pc:docMk/>
            <pc:sldMk cId="3250581116" sldId="483"/>
            <ac:spMk id="10400" creationId="{998720D0-ECAB-4444-809C-6A646144C2F1}"/>
          </ac:spMkLst>
        </pc:spChg>
        <pc:spChg chg="mod">
          <ac:chgData name="Kolakowski, Artur" userId="9c34c8cc-b1df-44f6-bea5-dcf7a54ee35f" providerId="ADAL" clId="{19970B13-E101-4117-9908-6E061F982644}" dt="2022-07-14T08:45:06.129" v="3203" actId="790"/>
          <ac:spMkLst>
            <pc:docMk/>
            <pc:sldMk cId="3250581116" sldId="483"/>
            <ac:spMk id="10401" creationId="{9E0D604E-6F59-41CE-94A3-6DD4B96AEE6F}"/>
          </ac:spMkLst>
        </pc:spChg>
        <pc:spChg chg="mod">
          <ac:chgData name="Kolakowski, Artur" userId="9c34c8cc-b1df-44f6-bea5-dcf7a54ee35f" providerId="ADAL" clId="{19970B13-E101-4117-9908-6E061F982644}" dt="2022-07-14T08:45:06.129" v="3204" actId="790"/>
          <ac:spMkLst>
            <pc:docMk/>
            <pc:sldMk cId="3250581116" sldId="483"/>
            <ac:spMk id="10402" creationId="{13C95175-5FD9-4904-B2FB-53D65EEC7A54}"/>
          </ac:spMkLst>
        </pc:spChg>
        <pc:spChg chg="mod">
          <ac:chgData name="Kolakowski, Artur" userId="9c34c8cc-b1df-44f6-bea5-dcf7a54ee35f" providerId="ADAL" clId="{19970B13-E101-4117-9908-6E061F982644}" dt="2022-07-14T08:45:06.129" v="3205" actId="790"/>
          <ac:spMkLst>
            <pc:docMk/>
            <pc:sldMk cId="3250581116" sldId="483"/>
            <ac:spMk id="10403" creationId="{2578968B-6D83-48DB-9BF2-32EE8A47400C}"/>
          </ac:spMkLst>
        </pc:spChg>
        <pc:spChg chg="mod">
          <ac:chgData name="Kolakowski, Artur" userId="9c34c8cc-b1df-44f6-bea5-dcf7a54ee35f" providerId="ADAL" clId="{19970B13-E101-4117-9908-6E061F982644}" dt="2022-07-14T08:45:06.129" v="3206" actId="790"/>
          <ac:spMkLst>
            <pc:docMk/>
            <pc:sldMk cId="3250581116" sldId="483"/>
            <ac:spMk id="10404" creationId="{4D1A9E95-0C7A-4CF8-AC6C-5A0BFD873A21}"/>
          </ac:spMkLst>
        </pc:spChg>
        <pc:spChg chg="mod">
          <ac:chgData name="Kolakowski, Artur" userId="9c34c8cc-b1df-44f6-bea5-dcf7a54ee35f" providerId="ADAL" clId="{19970B13-E101-4117-9908-6E061F982644}" dt="2022-07-14T08:45:06.129" v="3207" actId="790"/>
          <ac:spMkLst>
            <pc:docMk/>
            <pc:sldMk cId="3250581116" sldId="483"/>
            <ac:spMk id="10405" creationId="{A538B6E6-6250-4777-B89E-422CFF84AD29}"/>
          </ac:spMkLst>
        </pc:spChg>
        <pc:spChg chg="mod">
          <ac:chgData name="Kolakowski, Artur" userId="9c34c8cc-b1df-44f6-bea5-dcf7a54ee35f" providerId="ADAL" clId="{19970B13-E101-4117-9908-6E061F982644}" dt="2022-07-14T08:45:06.129" v="3208" actId="790"/>
          <ac:spMkLst>
            <pc:docMk/>
            <pc:sldMk cId="3250581116" sldId="483"/>
            <ac:spMk id="10406" creationId="{628E1009-18E3-4144-8CBD-7019C91E8EE7}"/>
          </ac:spMkLst>
        </pc:spChg>
        <pc:spChg chg="mod">
          <ac:chgData name="Kolakowski, Artur" userId="9c34c8cc-b1df-44f6-bea5-dcf7a54ee35f" providerId="ADAL" clId="{19970B13-E101-4117-9908-6E061F982644}" dt="2022-07-14T08:45:06.137" v="3209" actId="790"/>
          <ac:spMkLst>
            <pc:docMk/>
            <pc:sldMk cId="3250581116" sldId="483"/>
            <ac:spMk id="10407" creationId="{BA20CD61-85CD-4876-AA99-A6477CB90D48}"/>
          </ac:spMkLst>
        </pc:spChg>
        <pc:spChg chg="mod">
          <ac:chgData name="Kolakowski, Artur" userId="9c34c8cc-b1df-44f6-bea5-dcf7a54ee35f" providerId="ADAL" clId="{19970B13-E101-4117-9908-6E061F982644}" dt="2022-07-14T08:45:06.137" v="3210" actId="790"/>
          <ac:spMkLst>
            <pc:docMk/>
            <pc:sldMk cId="3250581116" sldId="483"/>
            <ac:spMk id="10408" creationId="{495A6D57-A3CF-4D64-8E4D-35E763DF8C35}"/>
          </ac:spMkLst>
        </pc:spChg>
        <pc:spChg chg="mod">
          <ac:chgData name="Kolakowski, Artur" userId="9c34c8cc-b1df-44f6-bea5-dcf7a54ee35f" providerId="ADAL" clId="{19970B13-E101-4117-9908-6E061F982644}" dt="2022-07-14T08:45:06.140" v="3211" actId="790"/>
          <ac:spMkLst>
            <pc:docMk/>
            <pc:sldMk cId="3250581116" sldId="483"/>
            <ac:spMk id="10409" creationId="{EC3D5B19-0237-4980-A940-8C0B678ACEE3}"/>
          </ac:spMkLst>
        </pc:spChg>
        <pc:spChg chg="mod">
          <ac:chgData name="Kolakowski, Artur" userId="9c34c8cc-b1df-44f6-bea5-dcf7a54ee35f" providerId="ADAL" clId="{19970B13-E101-4117-9908-6E061F982644}" dt="2022-07-14T08:45:06.140" v="3212" actId="790"/>
          <ac:spMkLst>
            <pc:docMk/>
            <pc:sldMk cId="3250581116" sldId="483"/>
            <ac:spMk id="10410" creationId="{77496E54-9ACD-4F94-A213-08A087DD55DC}"/>
          </ac:spMkLst>
        </pc:spChg>
        <pc:spChg chg="mod">
          <ac:chgData name="Kolakowski, Artur" userId="9c34c8cc-b1df-44f6-bea5-dcf7a54ee35f" providerId="ADAL" clId="{19970B13-E101-4117-9908-6E061F982644}" dt="2022-07-14T08:45:06.140" v="3213" actId="790"/>
          <ac:spMkLst>
            <pc:docMk/>
            <pc:sldMk cId="3250581116" sldId="483"/>
            <ac:spMk id="10411" creationId="{F87C9C67-73A3-4AAD-A01C-40BDAEA48EB0}"/>
          </ac:spMkLst>
        </pc:spChg>
        <pc:spChg chg="mod">
          <ac:chgData name="Kolakowski, Artur" userId="9c34c8cc-b1df-44f6-bea5-dcf7a54ee35f" providerId="ADAL" clId="{19970B13-E101-4117-9908-6E061F982644}" dt="2022-07-14T08:45:06.140" v="3214" actId="790"/>
          <ac:spMkLst>
            <pc:docMk/>
            <pc:sldMk cId="3250581116" sldId="483"/>
            <ac:spMk id="10412" creationId="{460F89C6-BA1E-4F84-86E7-F5BAE8BC2069}"/>
          </ac:spMkLst>
        </pc:spChg>
        <pc:spChg chg="mod">
          <ac:chgData name="Kolakowski, Artur" userId="9c34c8cc-b1df-44f6-bea5-dcf7a54ee35f" providerId="ADAL" clId="{19970B13-E101-4117-9908-6E061F982644}" dt="2022-07-14T08:45:06.140" v="3215" actId="790"/>
          <ac:spMkLst>
            <pc:docMk/>
            <pc:sldMk cId="3250581116" sldId="483"/>
            <ac:spMk id="10413" creationId="{324B8377-FA20-44D7-9318-8FBED1234D4F}"/>
          </ac:spMkLst>
        </pc:spChg>
        <pc:spChg chg="mod">
          <ac:chgData name="Kolakowski, Artur" userId="9c34c8cc-b1df-44f6-bea5-dcf7a54ee35f" providerId="ADAL" clId="{19970B13-E101-4117-9908-6E061F982644}" dt="2022-07-14T08:45:06.140" v="3216" actId="790"/>
          <ac:spMkLst>
            <pc:docMk/>
            <pc:sldMk cId="3250581116" sldId="483"/>
            <ac:spMk id="10414" creationId="{34EACB72-F6AA-4975-9A06-D2515FA96B71}"/>
          </ac:spMkLst>
        </pc:spChg>
        <pc:spChg chg="mod">
          <ac:chgData name="Kolakowski, Artur" userId="9c34c8cc-b1df-44f6-bea5-dcf7a54ee35f" providerId="ADAL" clId="{19970B13-E101-4117-9908-6E061F982644}" dt="2022-07-14T08:45:06.140" v="3217" actId="790"/>
          <ac:spMkLst>
            <pc:docMk/>
            <pc:sldMk cId="3250581116" sldId="483"/>
            <ac:spMk id="10415" creationId="{FE0852F5-4052-49C0-A5BF-75ED94FE46EE}"/>
          </ac:spMkLst>
        </pc:spChg>
        <pc:spChg chg="mod">
          <ac:chgData name="Kolakowski, Artur" userId="9c34c8cc-b1df-44f6-bea5-dcf7a54ee35f" providerId="ADAL" clId="{19970B13-E101-4117-9908-6E061F982644}" dt="2022-07-14T08:45:06.148" v="3218" actId="790"/>
          <ac:spMkLst>
            <pc:docMk/>
            <pc:sldMk cId="3250581116" sldId="483"/>
            <ac:spMk id="10416" creationId="{280DA2B8-E9F1-49A4-BAAB-A66F39CCB446}"/>
          </ac:spMkLst>
        </pc:spChg>
        <pc:spChg chg="mod">
          <ac:chgData name="Kolakowski, Artur" userId="9c34c8cc-b1df-44f6-bea5-dcf7a54ee35f" providerId="ADAL" clId="{19970B13-E101-4117-9908-6E061F982644}" dt="2022-07-14T08:45:06.148" v="3219" actId="790"/>
          <ac:spMkLst>
            <pc:docMk/>
            <pc:sldMk cId="3250581116" sldId="483"/>
            <ac:spMk id="10417" creationId="{CBDECA58-9376-4516-B146-92CDCA5BB44E}"/>
          </ac:spMkLst>
        </pc:spChg>
        <pc:spChg chg="mod">
          <ac:chgData name="Kolakowski, Artur" userId="9c34c8cc-b1df-44f6-bea5-dcf7a54ee35f" providerId="ADAL" clId="{19970B13-E101-4117-9908-6E061F982644}" dt="2022-07-14T08:45:06.150" v="3220" actId="790"/>
          <ac:spMkLst>
            <pc:docMk/>
            <pc:sldMk cId="3250581116" sldId="483"/>
            <ac:spMk id="10418" creationId="{2D381DEA-2DCC-4244-B102-ABD9091E6F23}"/>
          </ac:spMkLst>
        </pc:spChg>
        <pc:spChg chg="mod">
          <ac:chgData name="Kolakowski, Artur" userId="9c34c8cc-b1df-44f6-bea5-dcf7a54ee35f" providerId="ADAL" clId="{19970B13-E101-4117-9908-6E061F982644}" dt="2022-07-14T08:45:06.150" v="3221" actId="790"/>
          <ac:spMkLst>
            <pc:docMk/>
            <pc:sldMk cId="3250581116" sldId="483"/>
            <ac:spMk id="10419" creationId="{EC34B85B-C5F3-4488-AC5D-F0CE4D46CFEC}"/>
          </ac:spMkLst>
        </pc:spChg>
        <pc:spChg chg="mod">
          <ac:chgData name="Kolakowski, Artur" userId="9c34c8cc-b1df-44f6-bea5-dcf7a54ee35f" providerId="ADAL" clId="{19970B13-E101-4117-9908-6E061F982644}" dt="2022-07-14T08:45:06.150" v="3222" actId="790"/>
          <ac:spMkLst>
            <pc:docMk/>
            <pc:sldMk cId="3250581116" sldId="483"/>
            <ac:spMk id="10420" creationId="{0F8377D9-8517-43F7-BE21-70F69D5FDD22}"/>
          </ac:spMkLst>
        </pc:spChg>
        <pc:spChg chg="mod">
          <ac:chgData name="Kolakowski, Artur" userId="9c34c8cc-b1df-44f6-bea5-dcf7a54ee35f" providerId="ADAL" clId="{19970B13-E101-4117-9908-6E061F982644}" dt="2022-07-14T08:45:06.150" v="3223" actId="790"/>
          <ac:spMkLst>
            <pc:docMk/>
            <pc:sldMk cId="3250581116" sldId="483"/>
            <ac:spMk id="10421" creationId="{3339EF7C-9168-416A-BEE9-2876A1DC7C56}"/>
          </ac:spMkLst>
        </pc:spChg>
        <pc:spChg chg="mod">
          <ac:chgData name="Kolakowski, Artur" userId="9c34c8cc-b1df-44f6-bea5-dcf7a54ee35f" providerId="ADAL" clId="{19970B13-E101-4117-9908-6E061F982644}" dt="2022-07-14T08:45:06.150" v="3224" actId="790"/>
          <ac:spMkLst>
            <pc:docMk/>
            <pc:sldMk cId="3250581116" sldId="483"/>
            <ac:spMk id="10422" creationId="{CBC70264-CF2A-47D4-93DF-099DFA36B495}"/>
          </ac:spMkLst>
        </pc:spChg>
        <pc:spChg chg="mod">
          <ac:chgData name="Kolakowski, Artur" userId="9c34c8cc-b1df-44f6-bea5-dcf7a54ee35f" providerId="ADAL" clId="{19970B13-E101-4117-9908-6E061F982644}" dt="2022-07-14T08:45:06.150" v="3225" actId="790"/>
          <ac:spMkLst>
            <pc:docMk/>
            <pc:sldMk cId="3250581116" sldId="483"/>
            <ac:spMk id="10423" creationId="{2AB2CA5C-F8F0-49B4-B7F3-7E613B120C8C}"/>
          </ac:spMkLst>
        </pc:spChg>
        <pc:spChg chg="mod">
          <ac:chgData name="Kolakowski, Artur" userId="9c34c8cc-b1df-44f6-bea5-dcf7a54ee35f" providerId="ADAL" clId="{19970B13-E101-4117-9908-6E061F982644}" dt="2022-07-14T08:45:06.150" v="3226" actId="790"/>
          <ac:spMkLst>
            <pc:docMk/>
            <pc:sldMk cId="3250581116" sldId="483"/>
            <ac:spMk id="10424" creationId="{08C223BD-BAB3-46DB-A63B-773C3A5CB92A}"/>
          </ac:spMkLst>
        </pc:spChg>
        <pc:spChg chg="mod">
          <ac:chgData name="Kolakowski, Artur" userId="9c34c8cc-b1df-44f6-bea5-dcf7a54ee35f" providerId="ADAL" clId="{19970B13-E101-4117-9908-6E061F982644}" dt="2022-07-14T08:45:06.158" v="3227" actId="790"/>
          <ac:spMkLst>
            <pc:docMk/>
            <pc:sldMk cId="3250581116" sldId="483"/>
            <ac:spMk id="10425" creationId="{00691E3C-C981-4E45-B466-1D1C51413B44}"/>
          </ac:spMkLst>
        </pc:spChg>
        <pc:spChg chg="mod">
          <ac:chgData name="Kolakowski, Artur" userId="9c34c8cc-b1df-44f6-bea5-dcf7a54ee35f" providerId="ADAL" clId="{19970B13-E101-4117-9908-6E061F982644}" dt="2022-07-14T08:45:06.158" v="3228" actId="790"/>
          <ac:spMkLst>
            <pc:docMk/>
            <pc:sldMk cId="3250581116" sldId="483"/>
            <ac:spMk id="10426" creationId="{A29E4390-1986-4329-B3FE-475BEC38DC05}"/>
          </ac:spMkLst>
        </pc:spChg>
        <pc:spChg chg="mod">
          <ac:chgData name="Kolakowski, Artur" userId="9c34c8cc-b1df-44f6-bea5-dcf7a54ee35f" providerId="ADAL" clId="{19970B13-E101-4117-9908-6E061F982644}" dt="2022-07-14T08:45:06.160" v="3229" actId="790"/>
          <ac:spMkLst>
            <pc:docMk/>
            <pc:sldMk cId="3250581116" sldId="483"/>
            <ac:spMk id="10427" creationId="{7124D243-D6B8-4206-849D-488DEE87B71C}"/>
          </ac:spMkLst>
        </pc:spChg>
        <pc:spChg chg="mod">
          <ac:chgData name="Kolakowski, Artur" userId="9c34c8cc-b1df-44f6-bea5-dcf7a54ee35f" providerId="ADAL" clId="{19970B13-E101-4117-9908-6E061F982644}" dt="2022-07-14T08:45:06.160" v="3230" actId="790"/>
          <ac:spMkLst>
            <pc:docMk/>
            <pc:sldMk cId="3250581116" sldId="483"/>
            <ac:spMk id="10428" creationId="{45956DB4-0452-473D-B4F6-E161362B2C3D}"/>
          </ac:spMkLst>
        </pc:spChg>
        <pc:spChg chg="mod">
          <ac:chgData name="Kolakowski, Artur" userId="9c34c8cc-b1df-44f6-bea5-dcf7a54ee35f" providerId="ADAL" clId="{19970B13-E101-4117-9908-6E061F982644}" dt="2022-07-14T08:45:06.160" v="3231" actId="790"/>
          <ac:spMkLst>
            <pc:docMk/>
            <pc:sldMk cId="3250581116" sldId="483"/>
            <ac:spMk id="10429" creationId="{A1CB4FC1-F5C4-4C6E-A7C7-519B1BB71762}"/>
          </ac:spMkLst>
        </pc:spChg>
        <pc:spChg chg="mod">
          <ac:chgData name="Kolakowski, Artur" userId="9c34c8cc-b1df-44f6-bea5-dcf7a54ee35f" providerId="ADAL" clId="{19970B13-E101-4117-9908-6E061F982644}" dt="2022-07-14T08:45:06.160" v="3232" actId="790"/>
          <ac:spMkLst>
            <pc:docMk/>
            <pc:sldMk cId="3250581116" sldId="483"/>
            <ac:spMk id="10430" creationId="{B18D72B2-3A4D-4778-9AAA-34F8B44197D9}"/>
          </ac:spMkLst>
        </pc:spChg>
        <pc:spChg chg="mod">
          <ac:chgData name="Kolakowski, Artur" userId="9c34c8cc-b1df-44f6-bea5-dcf7a54ee35f" providerId="ADAL" clId="{19970B13-E101-4117-9908-6E061F982644}" dt="2022-07-14T08:45:06.160" v="3233" actId="790"/>
          <ac:spMkLst>
            <pc:docMk/>
            <pc:sldMk cId="3250581116" sldId="483"/>
            <ac:spMk id="10431" creationId="{1366E9FF-B9A2-4552-BF0A-8458C0303295}"/>
          </ac:spMkLst>
        </pc:spChg>
        <pc:spChg chg="mod">
          <ac:chgData name="Kolakowski, Artur" userId="9c34c8cc-b1df-44f6-bea5-dcf7a54ee35f" providerId="ADAL" clId="{19970B13-E101-4117-9908-6E061F982644}" dt="2022-07-14T08:45:06.160" v="3234" actId="790"/>
          <ac:spMkLst>
            <pc:docMk/>
            <pc:sldMk cId="3250581116" sldId="483"/>
            <ac:spMk id="10432" creationId="{AD56E7AC-7CE5-4037-8BB3-9A411BFDEA93}"/>
          </ac:spMkLst>
        </pc:spChg>
        <pc:spChg chg="mod">
          <ac:chgData name="Kolakowski, Artur" userId="9c34c8cc-b1df-44f6-bea5-dcf7a54ee35f" providerId="ADAL" clId="{19970B13-E101-4117-9908-6E061F982644}" dt="2022-07-14T08:45:06.160" v="3235" actId="790"/>
          <ac:spMkLst>
            <pc:docMk/>
            <pc:sldMk cId="3250581116" sldId="483"/>
            <ac:spMk id="10433" creationId="{4B73FFD9-417D-47FC-AC06-08C1715016D5}"/>
          </ac:spMkLst>
        </pc:spChg>
        <pc:spChg chg="mod">
          <ac:chgData name="Kolakowski, Artur" userId="9c34c8cc-b1df-44f6-bea5-dcf7a54ee35f" providerId="ADAL" clId="{19970B13-E101-4117-9908-6E061F982644}" dt="2022-07-14T08:45:06.160" v="3236" actId="790"/>
          <ac:spMkLst>
            <pc:docMk/>
            <pc:sldMk cId="3250581116" sldId="483"/>
            <ac:spMk id="10434" creationId="{9B4CF5FA-587E-4C5F-8778-B29876DC2977}"/>
          </ac:spMkLst>
        </pc:spChg>
        <pc:spChg chg="mod">
          <ac:chgData name="Kolakowski, Artur" userId="9c34c8cc-b1df-44f6-bea5-dcf7a54ee35f" providerId="ADAL" clId="{19970B13-E101-4117-9908-6E061F982644}" dt="2022-07-14T08:45:06.168" v="3237" actId="790"/>
          <ac:spMkLst>
            <pc:docMk/>
            <pc:sldMk cId="3250581116" sldId="483"/>
            <ac:spMk id="10435" creationId="{E48E4713-9E18-4B75-B000-85BA3713B28C}"/>
          </ac:spMkLst>
        </pc:spChg>
        <pc:spChg chg="mod">
          <ac:chgData name="Kolakowski, Artur" userId="9c34c8cc-b1df-44f6-bea5-dcf7a54ee35f" providerId="ADAL" clId="{19970B13-E101-4117-9908-6E061F982644}" dt="2022-07-14T08:45:06.168" v="3238" actId="790"/>
          <ac:spMkLst>
            <pc:docMk/>
            <pc:sldMk cId="3250581116" sldId="483"/>
            <ac:spMk id="10436" creationId="{240069A5-045E-4896-A78C-A9AA1876E06C}"/>
          </ac:spMkLst>
        </pc:spChg>
        <pc:spChg chg="mod">
          <ac:chgData name="Kolakowski, Artur" userId="9c34c8cc-b1df-44f6-bea5-dcf7a54ee35f" providerId="ADAL" clId="{19970B13-E101-4117-9908-6E061F982644}" dt="2022-07-14T08:45:06.170" v="3239" actId="790"/>
          <ac:spMkLst>
            <pc:docMk/>
            <pc:sldMk cId="3250581116" sldId="483"/>
            <ac:spMk id="10437" creationId="{CCD32EBD-FA03-492E-9AB1-43A86CCEC046}"/>
          </ac:spMkLst>
        </pc:spChg>
        <pc:spChg chg="mod">
          <ac:chgData name="Kolakowski, Artur" userId="9c34c8cc-b1df-44f6-bea5-dcf7a54ee35f" providerId="ADAL" clId="{19970B13-E101-4117-9908-6E061F982644}" dt="2022-07-14T08:45:06.170" v="3240" actId="790"/>
          <ac:spMkLst>
            <pc:docMk/>
            <pc:sldMk cId="3250581116" sldId="483"/>
            <ac:spMk id="10438" creationId="{30245126-1445-455A-B4FA-DB9FCB433777}"/>
          </ac:spMkLst>
        </pc:spChg>
        <pc:spChg chg="mod">
          <ac:chgData name="Kolakowski, Artur" userId="9c34c8cc-b1df-44f6-bea5-dcf7a54ee35f" providerId="ADAL" clId="{19970B13-E101-4117-9908-6E061F982644}" dt="2022-07-14T08:45:06.170" v="3241" actId="790"/>
          <ac:spMkLst>
            <pc:docMk/>
            <pc:sldMk cId="3250581116" sldId="483"/>
            <ac:spMk id="10439" creationId="{064BCA42-9E4F-4B24-A260-B80B1364C8C9}"/>
          </ac:spMkLst>
        </pc:spChg>
        <pc:spChg chg="mod">
          <ac:chgData name="Kolakowski, Artur" userId="9c34c8cc-b1df-44f6-bea5-dcf7a54ee35f" providerId="ADAL" clId="{19970B13-E101-4117-9908-6E061F982644}" dt="2022-07-14T08:45:06.170" v="3242" actId="790"/>
          <ac:spMkLst>
            <pc:docMk/>
            <pc:sldMk cId="3250581116" sldId="483"/>
            <ac:spMk id="10440" creationId="{DDCFBE81-30C1-4193-BBA8-43057AF62127}"/>
          </ac:spMkLst>
        </pc:spChg>
        <pc:spChg chg="mod">
          <ac:chgData name="Kolakowski, Artur" userId="9c34c8cc-b1df-44f6-bea5-dcf7a54ee35f" providerId="ADAL" clId="{19970B13-E101-4117-9908-6E061F982644}" dt="2022-07-14T08:45:06.170" v="3243" actId="790"/>
          <ac:spMkLst>
            <pc:docMk/>
            <pc:sldMk cId="3250581116" sldId="483"/>
            <ac:spMk id="10441" creationId="{E7261351-1605-40ED-A6B6-D0F40D9E87FC}"/>
          </ac:spMkLst>
        </pc:spChg>
        <pc:spChg chg="mod">
          <ac:chgData name="Kolakowski, Artur" userId="9c34c8cc-b1df-44f6-bea5-dcf7a54ee35f" providerId="ADAL" clId="{19970B13-E101-4117-9908-6E061F982644}" dt="2022-07-14T08:45:06.170" v="3244" actId="790"/>
          <ac:spMkLst>
            <pc:docMk/>
            <pc:sldMk cId="3250581116" sldId="483"/>
            <ac:spMk id="10442" creationId="{26E9ADAB-DFC4-43B9-B0A1-E14427F8844F}"/>
          </ac:spMkLst>
        </pc:spChg>
        <pc:spChg chg="mod">
          <ac:chgData name="Kolakowski, Artur" userId="9c34c8cc-b1df-44f6-bea5-dcf7a54ee35f" providerId="ADAL" clId="{19970B13-E101-4117-9908-6E061F982644}" dt="2022-07-14T08:45:06.170" v="3245" actId="790"/>
          <ac:spMkLst>
            <pc:docMk/>
            <pc:sldMk cId="3250581116" sldId="483"/>
            <ac:spMk id="10443" creationId="{72990586-741E-469B-B86C-C32A50EE5778}"/>
          </ac:spMkLst>
        </pc:spChg>
        <pc:spChg chg="mod">
          <ac:chgData name="Kolakowski, Artur" userId="9c34c8cc-b1df-44f6-bea5-dcf7a54ee35f" providerId="ADAL" clId="{19970B13-E101-4117-9908-6E061F982644}" dt="2022-07-14T08:45:06.178" v="3246" actId="790"/>
          <ac:spMkLst>
            <pc:docMk/>
            <pc:sldMk cId="3250581116" sldId="483"/>
            <ac:spMk id="10444" creationId="{8E5889E2-FEBD-499C-AA6A-8427E3AD01FE}"/>
          </ac:spMkLst>
        </pc:spChg>
        <pc:spChg chg="mod">
          <ac:chgData name="Kolakowski, Artur" userId="9c34c8cc-b1df-44f6-bea5-dcf7a54ee35f" providerId="ADAL" clId="{19970B13-E101-4117-9908-6E061F982644}" dt="2022-07-14T08:45:06.178" v="3247" actId="790"/>
          <ac:spMkLst>
            <pc:docMk/>
            <pc:sldMk cId="3250581116" sldId="483"/>
            <ac:spMk id="10445" creationId="{22104477-9316-4E37-8480-533ABBE9BB13}"/>
          </ac:spMkLst>
        </pc:spChg>
        <pc:spChg chg="mod">
          <ac:chgData name="Kolakowski, Artur" userId="9c34c8cc-b1df-44f6-bea5-dcf7a54ee35f" providerId="ADAL" clId="{19970B13-E101-4117-9908-6E061F982644}" dt="2022-07-14T08:45:06.180" v="3248" actId="790"/>
          <ac:spMkLst>
            <pc:docMk/>
            <pc:sldMk cId="3250581116" sldId="483"/>
            <ac:spMk id="10446" creationId="{DDD03890-0C7C-4B51-82F2-73E64DB4E6E6}"/>
          </ac:spMkLst>
        </pc:spChg>
        <pc:spChg chg="mod">
          <ac:chgData name="Kolakowski, Artur" userId="9c34c8cc-b1df-44f6-bea5-dcf7a54ee35f" providerId="ADAL" clId="{19970B13-E101-4117-9908-6E061F982644}" dt="2022-07-14T08:45:06.180" v="3249" actId="790"/>
          <ac:spMkLst>
            <pc:docMk/>
            <pc:sldMk cId="3250581116" sldId="483"/>
            <ac:spMk id="10447" creationId="{D2037621-EAE2-4B20-B27D-3A549A3A3396}"/>
          </ac:spMkLst>
        </pc:spChg>
        <pc:spChg chg="mod">
          <ac:chgData name="Kolakowski, Artur" userId="9c34c8cc-b1df-44f6-bea5-dcf7a54ee35f" providerId="ADAL" clId="{19970B13-E101-4117-9908-6E061F982644}" dt="2022-07-14T08:45:06.180" v="3250" actId="790"/>
          <ac:spMkLst>
            <pc:docMk/>
            <pc:sldMk cId="3250581116" sldId="483"/>
            <ac:spMk id="10448" creationId="{D6A0D4CA-D913-475E-8DE0-C4ACCA863301}"/>
          </ac:spMkLst>
        </pc:spChg>
        <pc:spChg chg="mod">
          <ac:chgData name="Kolakowski, Artur" userId="9c34c8cc-b1df-44f6-bea5-dcf7a54ee35f" providerId="ADAL" clId="{19970B13-E101-4117-9908-6E061F982644}" dt="2022-07-14T08:45:06.180" v="3251" actId="790"/>
          <ac:spMkLst>
            <pc:docMk/>
            <pc:sldMk cId="3250581116" sldId="483"/>
            <ac:spMk id="10449" creationId="{13F10286-E6E8-401E-964D-B0EFE0AF1C37}"/>
          </ac:spMkLst>
        </pc:spChg>
        <pc:spChg chg="mod">
          <ac:chgData name="Kolakowski, Artur" userId="9c34c8cc-b1df-44f6-bea5-dcf7a54ee35f" providerId="ADAL" clId="{19970B13-E101-4117-9908-6E061F982644}" dt="2022-07-14T08:45:06.180" v="3252" actId="790"/>
          <ac:spMkLst>
            <pc:docMk/>
            <pc:sldMk cId="3250581116" sldId="483"/>
            <ac:spMk id="10450" creationId="{5D51B280-7783-4DEB-BB84-BAA78B281189}"/>
          </ac:spMkLst>
        </pc:spChg>
        <pc:spChg chg="mod">
          <ac:chgData name="Kolakowski, Artur" userId="9c34c8cc-b1df-44f6-bea5-dcf7a54ee35f" providerId="ADAL" clId="{19970B13-E101-4117-9908-6E061F982644}" dt="2022-07-14T08:45:06.180" v="3253" actId="790"/>
          <ac:spMkLst>
            <pc:docMk/>
            <pc:sldMk cId="3250581116" sldId="483"/>
            <ac:spMk id="10451" creationId="{95BE9315-57D8-4A75-B544-A2F55CC9526B}"/>
          </ac:spMkLst>
        </pc:spChg>
        <pc:spChg chg="mod">
          <ac:chgData name="Kolakowski, Artur" userId="9c34c8cc-b1df-44f6-bea5-dcf7a54ee35f" providerId="ADAL" clId="{19970B13-E101-4117-9908-6E061F982644}" dt="2022-07-14T08:45:06.180" v="3254" actId="790"/>
          <ac:spMkLst>
            <pc:docMk/>
            <pc:sldMk cId="3250581116" sldId="483"/>
            <ac:spMk id="10452" creationId="{05A2C3F9-7367-4EA0-B424-0952FE60F160}"/>
          </ac:spMkLst>
        </pc:spChg>
        <pc:spChg chg="mod">
          <ac:chgData name="Kolakowski, Artur" userId="9c34c8cc-b1df-44f6-bea5-dcf7a54ee35f" providerId="ADAL" clId="{19970B13-E101-4117-9908-6E061F982644}" dt="2022-07-14T08:45:06.180" v="3255" actId="790"/>
          <ac:spMkLst>
            <pc:docMk/>
            <pc:sldMk cId="3250581116" sldId="483"/>
            <ac:spMk id="10453" creationId="{F118DD79-BCCF-488A-99C1-59792955F8EF}"/>
          </ac:spMkLst>
        </pc:spChg>
        <pc:spChg chg="mod">
          <ac:chgData name="Kolakowski, Artur" userId="9c34c8cc-b1df-44f6-bea5-dcf7a54ee35f" providerId="ADAL" clId="{19970B13-E101-4117-9908-6E061F982644}" dt="2022-07-14T08:45:06.188" v="3256" actId="790"/>
          <ac:spMkLst>
            <pc:docMk/>
            <pc:sldMk cId="3250581116" sldId="483"/>
            <ac:spMk id="10454" creationId="{49DF6050-1E92-465F-ABA4-EF86B45C5894}"/>
          </ac:spMkLst>
        </pc:spChg>
        <pc:spChg chg="mod">
          <ac:chgData name="Kolakowski, Artur" userId="9c34c8cc-b1df-44f6-bea5-dcf7a54ee35f" providerId="ADAL" clId="{19970B13-E101-4117-9908-6E061F982644}" dt="2022-07-14T08:45:06.188" v="3257" actId="790"/>
          <ac:spMkLst>
            <pc:docMk/>
            <pc:sldMk cId="3250581116" sldId="483"/>
            <ac:spMk id="10455" creationId="{6564130F-092A-4669-9330-660FF218DF41}"/>
          </ac:spMkLst>
        </pc:spChg>
        <pc:spChg chg="mod">
          <ac:chgData name="Kolakowski, Artur" userId="9c34c8cc-b1df-44f6-bea5-dcf7a54ee35f" providerId="ADAL" clId="{19970B13-E101-4117-9908-6E061F982644}" dt="2022-07-14T08:45:06.190" v="3258" actId="790"/>
          <ac:spMkLst>
            <pc:docMk/>
            <pc:sldMk cId="3250581116" sldId="483"/>
            <ac:spMk id="10456" creationId="{A0ADC15B-B0EB-43D9-BA8E-75F3CA3406BD}"/>
          </ac:spMkLst>
        </pc:spChg>
        <pc:spChg chg="mod">
          <ac:chgData name="Kolakowski, Artur" userId="9c34c8cc-b1df-44f6-bea5-dcf7a54ee35f" providerId="ADAL" clId="{19970B13-E101-4117-9908-6E061F982644}" dt="2022-07-14T08:45:06.190" v="3259" actId="790"/>
          <ac:spMkLst>
            <pc:docMk/>
            <pc:sldMk cId="3250581116" sldId="483"/>
            <ac:spMk id="10457" creationId="{0E417ADD-B5FD-4ABE-9A82-03D7D4610479}"/>
          </ac:spMkLst>
        </pc:spChg>
        <pc:spChg chg="mod">
          <ac:chgData name="Kolakowski, Artur" userId="9c34c8cc-b1df-44f6-bea5-dcf7a54ee35f" providerId="ADAL" clId="{19970B13-E101-4117-9908-6E061F982644}" dt="2022-07-14T08:45:06.190" v="3260" actId="790"/>
          <ac:spMkLst>
            <pc:docMk/>
            <pc:sldMk cId="3250581116" sldId="483"/>
            <ac:spMk id="10458" creationId="{F4CEED9B-EBA3-47ED-8B77-8F27879D78AE}"/>
          </ac:spMkLst>
        </pc:spChg>
        <pc:spChg chg="mod">
          <ac:chgData name="Kolakowski, Artur" userId="9c34c8cc-b1df-44f6-bea5-dcf7a54ee35f" providerId="ADAL" clId="{19970B13-E101-4117-9908-6E061F982644}" dt="2022-07-14T08:45:06.190" v="3261" actId="790"/>
          <ac:spMkLst>
            <pc:docMk/>
            <pc:sldMk cId="3250581116" sldId="483"/>
            <ac:spMk id="10459" creationId="{47B36BFC-2C01-45F7-842E-B1F64A5127AE}"/>
          </ac:spMkLst>
        </pc:spChg>
        <pc:spChg chg="mod">
          <ac:chgData name="Kolakowski, Artur" userId="9c34c8cc-b1df-44f6-bea5-dcf7a54ee35f" providerId="ADAL" clId="{19970B13-E101-4117-9908-6E061F982644}" dt="2022-07-14T08:45:06.190" v="3262" actId="790"/>
          <ac:spMkLst>
            <pc:docMk/>
            <pc:sldMk cId="3250581116" sldId="483"/>
            <ac:spMk id="10460" creationId="{7B8232AB-7F40-4584-922E-38706437098C}"/>
          </ac:spMkLst>
        </pc:spChg>
        <pc:spChg chg="mod">
          <ac:chgData name="Kolakowski, Artur" userId="9c34c8cc-b1df-44f6-bea5-dcf7a54ee35f" providerId="ADAL" clId="{19970B13-E101-4117-9908-6E061F982644}" dt="2022-07-14T08:45:06.190" v="3263" actId="790"/>
          <ac:spMkLst>
            <pc:docMk/>
            <pc:sldMk cId="3250581116" sldId="483"/>
            <ac:spMk id="10461" creationId="{838A92A4-8565-4E02-A9CE-518B0A9586B8}"/>
          </ac:spMkLst>
        </pc:spChg>
        <pc:spChg chg="mod">
          <ac:chgData name="Kolakowski, Artur" userId="9c34c8cc-b1df-44f6-bea5-dcf7a54ee35f" providerId="ADAL" clId="{19970B13-E101-4117-9908-6E061F982644}" dt="2022-07-14T08:45:06.190" v="3264" actId="790"/>
          <ac:spMkLst>
            <pc:docMk/>
            <pc:sldMk cId="3250581116" sldId="483"/>
            <ac:spMk id="10462" creationId="{DC6BB51B-6DE4-4FA1-920F-9592FF3B49F9}"/>
          </ac:spMkLst>
        </pc:spChg>
        <pc:spChg chg="mod">
          <ac:chgData name="Kolakowski, Artur" userId="9c34c8cc-b1df-44f6-bea5-dcf7a54ee35f" providerId="ADAL" clId="{19970B13-E101-4117-9908-6E061F982644}" dt="2022-07-14T08:45:06.190" v="3265" actId="790"/>
          <ac:spMkLst>
            <pc:docMk/>
            <pc:sldMk cId="3250581116" sldId="483"/>
            <ac:spMk id="10463" creationId="{0F423392-783B-4969-BE3F-BDB38CE4458E}"/>
          </ac:spMkLst>
        </pc:spChg>
        <pc:spChg chg="mod">
          <ac:chgData name="Kolakowski, Artur" userId="9c34c8cc-b1df-44f6-bea5-dcf7a54ee35f" providerId="ADAL" clId="{19970B13-E101-4117-9908-6E061F982644}" dt="2022-07-14T08:45:06.199" v="3266" actId="790"/>
          <ac:spMkLst>
            <pc:docMk/>
            <pc:sldMk cId="3250581116" sldId="483"/>
            <ac:spMk id="10464" creationId="{757C1FC7-E019-4E3B-9F0C-51D88A5B5397}"/>
          </ac:spMkLst>
        </pc:spChg>
        <pc:spChg chg="mod">
          <ac:chgData name="Kolakowski, Artur" userId="9c34c8cc-b1df-44f6-bea5-dcf7a54ee35f" providerId="ADAL" clId="{19970B13-E101-4117-9908-6E061F982644}" dt="2022-07-14T08:45:06.199" v="3267" actId="790"/>
          <ac:spMkLst>
            <pc:docMk/>
            <pc:sldMk cId="3250581116" sldId="483"/>
            <ac:spMk id="10465" creationId="{37469723-8865-411D-B511-A01EFB859B45}"/>
          </ac:spMkLst>
        </pc:spChg>
        <pc:spChg chg="mod">
          <ac:chgData name="Kolakowski, Artur" userId="9c34c8cc-b1df-44f6-bea5-dcf7a54ee35f" providerId="ADAL" clId="{19970B13-E101-4117-9908-6E061F982644}" dt="2022-07-14T08:45:06.201" v="3268" actId="790"/>
          <ac:spMkLst>
            <pc:docMk/>
            <pc:sldMk cId="3250581116" sldId="483"/>
            <ac:spMk id="10466" creationId="{55BB873F-B5C9-4CAB-B83F-3D2487E7A50C}"/>
          </ac:spMkLst>
        </pc:spChg>
        <pc:spChg chg="mod">
          <ac:chgData name="Kolakowski, Artur" userId="9c34c8cc-b1df-44f6-bea5-dcf7a54ee35f" providerId="ADAL" clId="{19970B13-E101-4117-9908-6E061F982644}" dt="2022-07-14T08:45:06.201" v="3269" actId="790"/>
          <ac:spMkLst>
            <pc:docMk/>
            <pc:sldMk cId="3250581116" sldId="483"/>
            <ac:spMk id="10467" creationId="{F0741FB7-E97C-448C-99DE-EA253B6E0CB7}"/>
          </ac:spMkLst>
        </pc:spChg>
        <pc:spChg chg="mod">
          <ac:chgData name="Kolakowski, Artur" userId="9c34c8cc-b1df-44f6-bea5-dcf7a54ee35f" providerId="ADAL" clId="{19970B13-E101-4117-9908-6E061F982644}" dt="2022-07-14T08:45:06.201" v="3270" actId="790"/>
          <ac:spMkLst>
            <pc:docMk/>
            <pc:sldMk cId="3250581116" sldId="483"/>
            <ac:spMk id="10468" creationId="{D1299A2F-7D87-4743-B81A-BE098734A9BE}"/>
          </ac:spMkLst>
        </pc:spChg>
        <pc:spChg chg="mod">
          <ac:chgData name="Kolakowski, Artur" userId="9c34c8cc-b1df-44f6-bea5-dcf7a54ee35f" providerId="ADAL" clId="{19970B13-E101-4117-9908-6E061F982644}" dt="2022-07-14T08:45:06.201" v="3271" actId="790"/>
          <ac:spMkLst>
            <pc:docMk/>
            <pc:sldMk cId="3250581116" sldId="483"/>
            <ac:spMk id="10469" creationId="{889D4DB7-B498-4949-9A2D-C61007900CA3}"/>
          </ac:spMkLst>
        </pc:spChg>
        <pc:spChg chg="mod">
          <ac:chgData name="Kolakowski, Artur" userId="9c34c8cc-b1df-44f6-bea5-dcf7a54ee35f" providerId="ADAL" clId="{19970B13-E101-4117-9908-6E061F982644}" dt="2022-07-14T08:45:06.201" v="3272" actId="790"/>
          <ac:spMkLst>
            <pc:docMk/>
            <pc:sldMk cId="3250581116" sldId="483"/>
            <ac:spMk id="10470" creationId="{664B2145-0E3D-443C-B78C-ED2F91E3641E}"/>
          </ac:spMkLst>
        </pc:spChg>
        <pc:spChg chg="mod">
          <ac:chgData name="Kolakowski, Artur" userId="9c34c8cc-b1df-44f6-bea5-dcf7a54ee35f" providerId="ADAL" clId="{19970B13-E101-4117-9908-6E061F982644}" dt="2022-07-14T08:45:06.201" v="3273" actId="790"/>
          <ac:spMkLst>
            <pc:docMk/>
            <pc:sldMk cId="3250581116" sldId="483"/>
            <ac:spMk id="10471" creationId="{1F91B177-32F6-4B46-9819-913D67F2F7E5}"/>
          </ac:spMkLst>
        </pc:spChg>
        <pc:spChg chg="mod">
          <ac:chgData name="Kolakowski, Artur" userId="9c34c8cc-b1df-44f6-bea5-dcf7a54ee35f" providerId="ADAL" clId="{19970B13-E101-4117-9908-6E061F982644}" dt="2022-07-14T08:45:06.201" v="3274" actId="790"/>
          <ac:spMkLst>
            <pc:docMk/>
            <pc:sldMk cId="3250581116" sldId="483"/>
            <ac:spMk id="10472" creationId="{BAE3ED4A-EE01-46D5-B8B0-262136B604D7}"/>
          </ac:spMkLst>
        </pc:spChg>
        <pc:spChg chg="mod">
          <ac:chgData name="Kolakowski, Artur" userId="9c34c8cc-b1df-44f6-bea5-dcf7a54ee35f" providerId="ADAL" clId="{19970B13-E101-4117-9908-6E061F982644}" dt="2022-07-14T08:45:06.209" v="3275" actId="790"/>
          <ac:spMkLst>
            <pc:docMk/>
            <pc:sldMk cId="3250581116" sldId="483"/>
            <ac:spMk id="10473" creationId="{D42B3E1C-8FCF-41F6-A7A9-0291FBAD7615}"/>
          </ac:spMkLst>
        </pc:spChg>
        <pc:spChg chg="mod">
          <ac:chgData name="Kolakowski, Artur" userId="9c34c8cc-b1df-44f6-bea5-dcf7a54ee35f" providerId="ADAL" clId="{19970B13-E101-4117-9908-6E061F982644}" dt="2022-07-14T08:45:06.209" v="3276" actId="790"/>
          <ac:spMkLst>
            <pc:docMk/>
            <pc:sldMk cId="3250581116" sldId="483"/>
            <ac:spMk id="10474" creationId="{5E2893A5-A105-43CF-A6FA-E7C86A62B7FD}"/>
          </ac:spMkLst>
        </pc:spChg>
        <pc:spChg chg="mod">
          <ac:chgData name="Kolakowski, Artur" userId="9c34c8cc-b1df-44f6-bea5-dcf7a54ee35f" providerId="ADAL" clId="{19970B13-E101-4117-9908-6E061F982644}" dt="2022-07-14T08:45:06.211" v="3277" actId="790"/>
          <ac:spMkLst>
            <pc:docMk/>
            <pc:sldMk cId="3250581116" sldId="483"/>
            <ac:spMk id="10475" creationId="{81E60138-E253-4689-AC59-FA1A61423344}"/>
          </ac:spMkLst>
        </pc:spChg>
        <pc:spChg chg="mod">
          <ac:chgData name="Kolakowski, Artur" userId="9c34c8cc-b1df-44f6-bea5-dcf7a54ee35f" providerId="ADAL" clId="{19970B13-E101-4117-9908-6E061F982644}" dt="2022-07-14T08:45:06.211" v="3278" actId="790"/>
          <ac:spMkLst>
            <pc:docMk/>
            <pc:sldMk cId="3250581116" sldId="483"/>
            <ac:spMk id="10476" creationId="{448710C3-1194-4B16-984F-829C37402D59}"/>
          </ac:spMkLst>
        </pc:spChg>
        <pc:spChg chg="mod">
          <ac:chgData name="Kolakowski, Artur" userId="9c34c8cc-b1df-44f6-bea5-dcf7a54ee35f" providerId="ADAL" clId="{19970B13-E101-4117-9908-6E061F982644}" dt="2022-07-14T08:45:06.211" v="3279" actId="790"/>
          <ac:spMkLst>
            <pc:docMk/>
            <pc:sldMk cId="3250581116" sldId="483"/>
            <ac:spMk id="10477" creationId="{7DE6F47E-7951-4F2A-A36C-4285AC417E99}"/>
          </ac:spMkLst>
        </pc:spChg>
        <pc:spChg chg="mod">
          <ac:chgData name="Kolakowski, Artur" userId="9c34c8cc-b1df-44f6-bea5-dcf7a54ee35f" providerId="ADAL" clId="{19970B13-E101-4117-9908-6E061F982644}" dt="2022-07-14T08:45:06.211" v="3280" actId="790"/>
          <ac:spMkLst>
            <pc:docMk/>
            <pc:sldMk cId="3250581116" sldId="483"/>
            <ac:spMk id="10478" creationId="{95C6A398-2835-4FA8-8EF6-8C38AECC3BB2}"/>
          </ac:spMkLst>
        </pc:spChg>
        <pc:spChg chg="mod">
          <ac:chgData name="Kolakowski, Artur" userId="9c34c8cc-b1df-44f6-bea5-dcf7a54ee35f" providerId="ADAL" clId="{19970B13-E101-4117-9908-6E061F982644}" dt="2022-07-14T08:45:06.211" v="3281" actId="790"/>
          <ac:spMkLst>
            <pc:docMk/>
            <pc:sldMk cId="3250581116" sldId="483"/>
            <ac:spMk id="10479" creationId="{BBE818BB-E1EF-4E82-8A71-E83256D51E71}"/>
          </ac:spMkLst>
        </pc:spChg>
        <pc:spChg chg="mod">
          <ac:chgData name="Kolakowski, Artur" userId="9c34c8cc-b1df-44f6-bea5-dcf7a54ee35f" providerId="ADAL" clId="{19970B13-E101-4117-9908-6E061F982644}" dt="2022-07-14T08:45:06.211" v="3282" actId="790"/>
          <ac:spMkLst>
            <pc:docMk/>
            <pc:sldMk cId="3250581116" sldId="483"/>
            <ac:spMk id="10480" creationId="{6DA19C92-2313-418A-8A35-9E1B0BE36B18}"/>
          </ac:spMkLst>
        </pc:spChg>
        <pc:spChg chg="mod">
          <ac:chgData name="Kolakowski, Artur" userId="9c34c8cc-b1df-44f6-bea5-dcf7a54ee35f" providerId="ADAL" clId="{19970B13-E101-4117-9908-6E061F982644}" dt="2022-07-14T08:45:06.211" v="3283" actId="790"/>
          <ac:spMkLst>
            <pc:docMk/>
            <pc:sldMk cId="3250581116" sldId="483"/>
            <ac:spMk id="10481" creationId="{D06894EC-B81D-41CA-A474-4DEFA2B0BFCC}"/>
          </ac:spMkLst>
        </pc:spChg>
        <pc:spChg chg="mod">
          <ac:chgData name="Kolakowski, Artur" userId="9c34c8cc-b1df-44f6-bea5-dcf7a54ee35f" providerId="ADAL" clId="{19970B13-E101-4117-9908-6E061F982644}" dt="2022-07-14T08:45:06.211" v="3284" actId="790"/>
          <ac:spMkLst>
            <pc:docMk/>
            <pc:sldMk cId="3250581116" sldId="483"/>
            <ac:spMk id="10482" creationId="{780A1949-C11C-451F-9575-17A37E1F2BB3}"/>
          </ac:spMkLst>
        </pc:spChg>
        <pc:spChg chg="mod">
          <ac:chgData name="Kolakowski, Artur" userId="9c34c8cc-b1df-44f6-bea5-dcf7a54ee35f" providerId="ADAL" clId="{19970B13-E101-4117-9908-6E061F982644}" dt="2022-07-14T08:45:06.219" v="3285" actId="790"/>
          <ac:spMkLst>
            <pc:docMk/>
            <pc:sldMk cId="3250581116" sldId="483"/>
            <ac:spMk id="10483" creationId="{15453479-C2AE-4C09-BB47-8295E087DE5E}"/>
          </ac:spMkLst>
        </pc:spChg>
        <pc:spChg chg="mod">
          <ac:chgData name="Kolakowski, Artur" userId="9c34c8cc-b1df-44f6-bea5-dcf7a54ee35f" providerId="ADAL" clId="{19970B13-E101-4117-9908-6E061F982644}" dt="2022-07-14T08:45:06.219" v="3286" actId="790"/>
          <ac:spMkLst>
            <pc:docMk/>
            <pc:sldMk cId="3250581116" sldId="483"/>
            <ac:spMk id="10484" creationId="{1A3F1BB2-4FC8-4A8B-9EFB-CD39F1F35222}"/>
          </ac:spMkLst>
        </pc:spChg>
        <pc:spChg chg="mod">
          <ac:chgData name="Kolakowski, Artur" userId="9c34c8cc-b1df-44f6-bea5-dcf7a54ee35f" providerId="ADAL" clId="{19970B13-E101-4117-9908-6E061F982644}" dt="2022-07-14T08:45:06.221" v="3287" actId="790"/>
          <ac:spMkLst>
            <pc:docMk/>
            <pc:sldMk cId="3250581116" sldId="483"/>
            <ac:spMk id="10485" creationId="{6EA998E0-A2AE-4B87-A4AC-5A9090BBE4F2}"/>
          </ac:spMkLst>
        </pc:spChg>
        <pc:spChg chg="mod">
          <ac:chgData name="Kolakowski, Artur" userId="9c34c8cc-b1df-44f6-bea5-dcf7a54ee35f" providerId="ADAL" clId="{19970B13-E101-4117-9908-6E061F982644}" dt="2022-07-14T08:45:06.221" v="3288" actId="790"/>
          <ac:spMkLst>
            <pc:docMk/>
            <pc:sldMk cId="3250581116" sldId="483"/>
            <ac:spMk id="10486" creationId="{A6F49607-CC73-4A7F-B142-F2E31184D9A3}"/>
          </ac:spMkLst>
        </pc:spChg>
        <pc:spChg chg="mod">
          <ac:chgData name="Kolakowski, Artur" userId="9c34c8cc-b1df-44f6-bea5-dcf7a54ee35f" providerId="ADAL" clId="{19970B13-E101-4117-9908-6E061F982644}" dt="2022-07-14T08:45:06.221" v="3289" actId="790"/>
          <ac:spMkLst>
            <pc:docMk/>
            <pc:sldMk cId="3250581116" sldId="483"/>
            <ac:spMk id="10487" creationId="{8B2BBAB8-A0E7-4ED5-920F-24671FE682B2}"/>
          </ac:spMkLst>
        </pc:spChg>
        <pc:spChg chg="mod">
          <ac:chgData name="Kolakowski, Artur" userId="9c34c8cc-b1df-44f6-bea5-dcf7a54ee35f" providerId="ADAL" clId="{19970B13-E101-4117-9908-6E061F982644}" dt="2022-07-14T08:45:06.221" v="3290" actId="790"/>
          <ac:spMkLst>
            <pc:docMk/>
            <pc:sldMk cId="3250581116" sldId="483"/>
            <ac:spMk id="10488" creationId="{A76BDFEE-586B-404D-B2AD-37534681FDD8}"/>
          </ac:spMkLst>
        </pc:spChg>
        <pc:spChg chg="mod">
          <ac:chgData name="Kolakowski, Artur" userId="9c34c8cc-b1df-44f6-bea5-dcf7a54ee35f" providerId="ADAL" clId="{19970B13-E101-4117-9908-6E061F982644}" dt="2022-07-14T08:45:06.221" v="3291" actId="790"/>
          <ac:spMkLst>
            <pc:docMk/>
            <pc:sldMk cId="3250581116" sldId="483"/>
            <ac:spMk id="10489" creationId="{ED1E7BFD-9868-4AAF-8060-F970B964E64E}"/>
          </ac:spMkLst>
        </pc:spChg>
        <pc:spChg chg="mod">
          <ac:chgData name="Kolakowski, Artur" userId="9c34c8cc-b1df-44f6-bea5-dcf7a54ee35f" providerId="ADAL" clId="{19970B13-E101-4117-9908-6E061F982644}" dt="2022-07-14T08:45:06.221" v="3292" actId="790"/>
          <ac:spMkLst>
            <pc:docMk/>
            <pc:sldMk cId="3250581116" sldId="483"/>
            <ac:spMk id="10490" creationId="{1AA97C3F-9E66-41EC-88B0-40E47A039764}"/>
          </ac:spMkLst>
        </pc:spChg>
        <pc:spChg chg="mod">
          <ac:chgData name="Kolakowski, Artur" userId="9c34c8cc-b1df-44f6-bea5-dcf7a54ee35f" providerId="ADAL" clId="{19970B13-E101-4117-9908-6E061F982644}" dt="2022-07-14T08:45:06.221" v="3293" actId="790"/>
          <ac:spMkLst>
            <pc:docMk/>
            <pc:sldMk cId="3250581116" sldId="483"/>
            <ac:spMk id="10491" creationId="{27A1DCC3-7580-47BF-A1D7-3709A0E7CD90}"/>
          </ac:spMkLst>
        </pc:spChg>
        <pc:spChg chg="mod">
          <ac:chgData name="Kolakowski, Artur" userId="9c34c8cc-b1df-44f6-bea5-dcf7a54ee35f" providerId="ADAL" clId="{19970B13-E101-4117-9908-6E061F982644}" dt="2022-07-14T08:45:06.229" v="3294" actId="790"/>
          <ac:spMkLst>
            <pc:docMk/>
            <pc:sldMk cId="3250581116" sldId="483"/>
            <ac:spMk id="10492" creationId="{AA74B23A-8047-4E8F-BF6E-2A9DFEC5FAB0}"/>
          </ac:spMkLst>
        </pc:spChg>
        <pc:spChg chg="mod">
          <ac:chgData name="Kolakowski, Artur" userId="9c34c8cc-b1df-44f6-bea5-dcf7a54ee35f" providerId="ADAL" clId="{19970B13-E101-4117-9908-6E061F982644}" dt="2022-07-14T08:45:06.229" v="3295" actId="790"/>
          <ac:spMkLst>
            <pc:docMk/>
            <pc:sldMk cId="3250581116" sldId="483"/>
            <ac:spMk id="10493" creationId="{F7C4E31B-BC8D-43A1-BB4E-59D24FD7D087}"/>
          </ac:spMkLst>
        </pc:spChg>
        <pc:spChg chg="mod">
          <ac:chgData name="Kolakowski, Artur" userId="9c34c8cc-b1df-44f6-bea5-dcf7a54ee35f" providerId="ADAL" clId="{19970B13-E101-4117-9908-6E061F982644}" dt="2022-07-14T08:45:06.231" v="3296" actId="790"/>
          <ac:spMkLst>
            <pc:docMk/>
            <pc:sldMk cId="3250581116" sldId="483"/>
            <ac:spMk id="10494" creationId="{A02CFDFB-C6E9-4F0B-AEDC-466EBA063C8E}"/>
          </ac:spMkLst>
        </pc:spChg>
        <pc:spChg chg="mod">
          <ac:chgData name="Kolakowski, Artur" userId="9c34c8cc-b1df-44f6-bea5-dcf7a54ee35f" providerId="ADAL" clId="{19970B13-E101-4117-9908-6E061F982644}" dt="2022-07-14T08:45:06.231" v="3297" actId="790"/>
          <ac:spMkLst>
            <pc:docMk/>
            <pc:sldMk cId="3250581116" sldId="483"/>
            <ac:spMk id="10495" creationId="{46FF77D3-EAEF-452F-B11B-5ACECC518B9F}"/>
          </ac:spMkLst>
        </pc:spChg>
        <pc:spChg chg="mod">
          <ac:chgData name="Kolakowski, Artur" userId="9c34c8cc-b1df-44f6-bea5-dcf7a54ee35f" providerId="ADAL" clId="{19970B13-E101-4117-9908-6E061F982644}" dt="2022-07-14T08:45:06.231" v="3298" actId="790"/>
          <ac:spMkLst>
            <pc:docMk/>
            <pc:sldMk cId="3250581116" sldId="483"/>
            <ac:spMk id="10496" creationId="{CC4B1EBE-2B0A-42B3-8847-EA3EEDA0C505}"/>
          </ac:spMkLst>
        </pc:spChg>
        <pc:spChg chg="mod">
          <ac:chgData name="Kolakowski, Artur" userId="9c34c8cc-b1df-44f6-bea5-dcf7a54ee35f" providerId="ADAL" clId="{19970B13-E101-4117-9908-6E061F982644}" dt="2022-07-14T08:45:06.231" v="3299" actId="790"/>
          <ac:spMkLst>
            <pc:docMk/>
            <pc:sldMk cId="3250581116" sldId="483"/>
            <ac:spMk id="10497" creationId="{979B416C-E892-4498-9A41-C7DD384BA2EE}"/>
          </ac:spMkLst>
        </pc:spChg>
        <pc:spChg chg="mod">
          <ac:chgData name="Kolakowski, Artur" userId="9c34c8cc-b1df-44f6-bea5-dcf7a54ee35f" providerId="ADAL" clId="{19970B13-E101-4117-9908-6E061F982644}" dt="2022-07-14T08:45:06.231" v="3300" actId="790"/>
          <ac:spMkLst>
            <pc:docMk/>
            <pc:sldMk cId="3250581116" sldId="483"/>
            <ac:spMk id="10498" creationId="{B7C9F29F-9BB7-4527-8CE0-253B62E8F036}"/>
          </ac:spMkLst>
        </pc:spChg>
        <pc:spChg chg="mod">
          <ac:chgData name="Kolakowski, Artur" userId="9c34c8cc-b1df-44f6-bea5-dcf7a54ee35f" providerId="ADAL" clId="{19970B13-E101-4117-9908-6E061F982644}" dt="2022-07-14T08:45:06.231" v="3301" actId="790"/>
          <ac:spMkLst>
            <pc:docMk/>
            <pc:sldMk cId="3250581116" sldId="483"/>
            <ac:spMk id="10499" creationId="{B4D6140A-03D9-4760-80C0-1B2C258E2969}"/>
          </ac:spMkLst>
        </pc:spChg>
        <pc:spChg chg="mod">
          <ac:chgData name="Kolakowski, Artur" userId="9c34c8cc-b1df-44f6-bea5-dcf7a54ee35f" providerId="ADAL" clId="{19970B13-E101-4117-9908-6E061F982644}" dt="2022-07-14T08:45:06.231" v="3302" actId="790"/>
          <ac:spMkLst>
            <pc:docMk/>
            <pc:sldMk cId="3250581116" sldId="483"/>
            <ac:spMk id="10500" creationId="{A230762B-EA4C-409C-8747-83006B02AC8C}"/>
          </ac:spMkLst>
        </pc:spChg>
        <pc:spChg chg="mod">
          <ac:chgData name="Kolakowski, Artur" userId="9c34c8cc-b1df-44f6-bea5-dcf7a54ee35f" providerId="ADAL" clId="{19970B13-E101-4117-9908-6E061F982644}" dt="2022-07-14T08:45:06.231" v="3303" actId="790"/>
          <ac:spMkLst>
            <pc:docMk/>
            <pc:sldMk cId="3250581116" sldId="483"/>
            <ac:spMk id="10501" creationId="{A6A26196-3DCB-46D5-A292-6D08F0F545AC}"/>
          </ac:spMkLst>
        </pc:spChg>
        <pc:spChg chg="mod">
          <ac:chgData name="Kolakowski, Artur" userId="9c34c8cc-b1df-44f6-bea5-dcf7a54ee35f" providerId="ADAL" clId="{19970B13-E101-4117-9908-6E061F982644}" dt="2022-07-14T08:45:06.239" v="3304" actId="790"/>
          <ac:spMkLst>
            <pc:docMk/>
            <pc:sldMk cId="3250581116" sldId="483"/>
            <ac:spMk id="10502" creationId="{9811DB41-BA35-45DE-9F2D-5B01FCCB3921}"/>
          </ac:spMkLst>
        </pc:spChg>
        <pc:spChg chg="mod">
          <ac:chgData name="Kolakowski, Artur" userId="9c34c8cc-b1df-44f6-bea5-dcf7a54ee35f" providerId="ADAL" clId="{19970B13-E101-4117-9908-6E061F982644}" dt="2022-07-14T08:45:06.241" v="3305" actId="790"/>
          <ac:spMkLst>
            <pc:docMk/>
            <pc:sldMk cId="3250581116" sldId="483"/>
            <ac:spMk id="10503" creationId="{6025755E-2CCD-4677-B084-4E8785BEFA79}"/>
          </ac:spMkLst>
        </pc:spChg>
        <pc:spChg chg="mod">
          <ac:chgData name="Kolakowski, Artur" userId="9c34c8cc-b1df-44f6-bea5-dcf7a54ee35f" providerId="ADAL" clId="{19970B13-E101-4117-9908-6E061F982644}" dt="2022-07-14T08:45:06.241" v="3306" actId="790"/>
          <ac:spMkLst>
            <pc:docMk/>
            <pc:sldMk cId="3250581116" sldId="483"/>
            <ac:spMk id="10504" creationId="{72C62906-4D2F-4445-BCD5-FEFB9955C538}"/>
          </ac:spMkLst>
        </pc:spChg>
        <pc:spChg chg="mod">
          <ac:chgData name="Kolakowski, Artur" userId="9c34c8cc-b1df-44f6-bea5-dcf7a54ee35f" providerId="ADAL" clId="{19970B13-E101-4117-9908-6E061F982644}" dt="2022-07-14T08:45:06.241" v="3307" actId="790"/>
          <ac:spMkLst>
            <pc:docMk/>
            <pc:sldMk cId="3250581116" sldId="483"/>
            <ac:spMk id="10505" creationId="{B38864EE-921E-428F-BD80-1BC3C74536BD}"/>
          </ac:spMkLst>
        </pc:spChg>
        <pc:spChg chg="mod">
          <ac:chgData name="Kolakowski, Artur" userId="9c34c8cc-b1df-44f6-bea5-dcf7a54ee35f" providerId="ADAL" clId="{19970B13-E101-4117-9908-6E061F982644}" dt="2022-07-14T08:45:06.241" v="3308" actId="790"/>
          <ac:spMkLst>
            <pc:docMk/>
            <pc:sldMk cId="3250581116" sldId="483"/>
            <ac:spMk id="10506" creationId="{212A6693-0479-4121-8046-023099E9EB22}"/>
          </ac:spMkLst>
        </pc:spChg>
        <pc:spChg chg="mod">
          <ac:chgData name="Kolakowski, Artur" userId="9c34c8cc-b1df-44f6-bea5-dcf7a54ee35f" providerId="ADAL" clId="{19970B13-E101-4117-9908-6E061F982644}" dt="2022-07-14T08:45:06.241" v="3309" actId="790"/>
          <ac:spMkLst>
            <pc:docMk/>
            <pc:sldMk cId="3250581116" sldId="483"/>
            <ac:spMk id="10507" creationId="{6DCCDF62-B461-4B0E-BD1B-AD90E5BAF4F9}"/>
          </ac:spMkLst>
        </pc:spChg>
        <pc:spChg chg="mod">
          <ac:chgData name="Kolakowski, Artur" userId="9c34c8cc-b1df-44f6-bea5-dcf7a54ee35f" providerId="ADAL" clId="{19970B13-E101-4117-9908-6E061F982644}" dt="2022-07-14T08:45:06.241" v="3310" actId="790"/>
          <ac:spMkLst>
            <pc:docMk/>
            <pc:sldMk cId="3250581116" sldId="483"/>
            <ac:spMk id="10508" creationId="{7D42D3E8-C4CE-465C-8E5B-F806CCD3ED19}"/>
          </ac:spMkLst>
        </pc:spChg>
        <pc:spChg chg="mod">
          <ac:chgData name="Kolakowski, Artur" userId="9c34c8cc-b1df-44f6-bea5-dcf7a54ee35f" providerId="ADAL" clId="{19970B13-E101-4117-9908-6E061F982644}" dt="2022-07-14T08:45:06.241" v="3311" actId="790"/>
          <ac:spMkLst>
            <pc:docMk/>
            <pc:sldMk cId="3250581116" sldId="483"/>
            <ac:spMk id="10509" creationId="{0001BFCC-FCC6-4ABB-B577-BE06D2922967}"/>
          </ac:spMkLst>
        </pc:spChg>
        <pc:spChg chg="mod">
          <ac:chgData name="Kolakowski, Artur" userId="9c34c8cc-b1df-44f6-bea5-dcf7a54ee35f" providerId="ADAL" clId="{19970B13-E101-4117-9908-6E061F982644}" dt="2022-07-14T08:45:06.241" v="3312" actId="790"/>
          <ac:spMkLst>
            <pc:docMk/>
            <pc:sldMk cId="3250581116" sldId="483"/>
            <ac:spMk id="10510" creationId="{99DD3A63-3F8C-40FF-8096-2035E004075D}"/>
          </ac:spMkLst>
        </pc:spChg>
        <pc:spChg chg="mod">
          <ac:chgData name="Kolakowski, Artur" userId="9c34c8cc-b1df-44f6-bea5-dcf7a54ee35f" providerId="ADAL" clId="{19970B13-E101-4117-9908-6E061F982644}" dt="2022-07-14T08:45:06.249" v="3313" actId="790"/>
          <ac:spMkLst>
            <pc:docMk/>
            <pc:sldMk cId="3250581116" sldId="483"/>
            <ac:spMk id="10511" creationId="{65E28431-6065-4185-B50A-0867A7B7D56F}"/>
          </ac:spMkLst>
        </pc:spChg>
        <pc:spChg chg="mod">
          <ac:chgData name="Kolakowski, Artur" userId="9c34c8cc-b1df-44f6-bea5-dcf7a54ee35f" providerId="ADAL" clId="{19970B13-E101-4117-9908-6E061F982644}" dt="2022-07-14T08:45:06.251" v="3314" actId="790"/>
          <ac:spMkLst>
            <pc:docMk/>
            <pc:sldMk cId="3250581116" sldId="483"/>
            <ac:spMk id="10512" creationId="{D154FBBA-E0FA-4D3B-AA25-F18D035BE19D}"/>
          </ac:spMkLst>
        </pc:spChg>
        <pc:spChg chg="mod">
          <ac:chgData name="Kolakowski, Artur" userId="9c34c8cc-b1df-44f6-bea5-dcf7a54ee35f" providerId="ADAL" clId="{19970B13-E101-4117-9908-6E061F982644}" dt="2022-07-14T08:45:06.251" v="3315" actId="790"/>
          <ac:spMkLst>
            <pc:docMk/>
            <pc:sldMk cId="3250581116" sldId="483"/>
            <ac:spMk id="10513" creationId="{F1A3C82D-29F6-4990-9C3C-09DBADBBDFF2}"/>
          </ac:spMkLst>
        </pc:spChg>
        <pc:spChg chg="mod">
          <ac:chgData name="Kolakowski, Artur" userId="9c34c8cc-b1df-44f6-bea5-dcf7a54ee35f" providerId="ADAL" clId="{19970B13-E101-4117-9908-6E061F982644}" dt="2022-07-14T08:45:06.251" v="3316" actId="790"/>
          <ac:spMkLst>
            <pc:docMk/>
            <pc:sldMk cId="3250581116" sldId="483"/>
            <ac:spMk id="10514" creationId="{21DDF0E6-63D3-4AC1-8FB8-4886864C90A3}"/>
          </ac:spMkLst>
        </pc:spChg>
        <pc:spChg chg="mod">
          <ac:chgData name="Kolakowski, Artur" userId="9c34c8cc-b1df-44f6-bea5-dcf7a54ee35f" providerId="ADAL" clId="{19970B13-E101-4117-9908-6E061F982644}" dt="2022-07-14T08:45:06.251" v="3317" actId="790"/>
          <ac:spMkLst>
            <pc:docMk/>
            <pc:sldMk cId="3250581116" sldId="483"/>
            <ac:spMk id="10515" creationId="{80A3F7E5-2CEA-4F3B-B585-52709AD649CA}"/>
          </ac:spMkLst>
        </pc:spChg>
        <pc:spChg chg="mod">
          <ac:chgData name="Kolakowski, Artur" userId="9c34c8cc-b1df-44f6-bea5-dcf7a54ee35f" providerId="ADAL" clId="{19970B13-E101-4117-9908-6E061F982644}" dt="2022-07-14T08:45:06.251" v="3318" actId="790"/>
          <ac:spMkLst>
            <pc:docMk/>
            <pc:sldMk cId="3250581116" sldId="483"/>
            <ac:spMk id="10516" creationId="{64B6823B-9AB6-436D-89F3-5E6CAEABF8C9}"/>
          </ac:spMkLst>
        </pc:spChg>
        <pc:spChg chg="mod">
          <ac:chgData name="Kolakowski, Artur" userId="9c34c8cc-b1df-44f6-bea5-dcf7a54ee35f" providerId="ADAL" clId="{19970B13-E101-4117-9908-6E061F982644}" dt="2022-07-14T08:45:06.251" v="3319" actId="790"/>
          <ac:spMkLst>
            <pc:docMk/>
            <pc:sldMk cId="3250581116" sldId="483"/>
            <ac:spMk id="10517" creationId="{D0202561-7D71-4563-93D2-E940BED0B014}"/>
          </ac:spMkLst>
        </pc:spChg>
        <pc:spChg chg="mod">
          <ac:chgData name="Kolakowski, Artur" userId="9c34c8cc-b1df-44f6-bea5-dcf7a54ee35f" providerId="ADAL" clId="{19970B13-E101-4117-9908-6E061F982644}" dt="2022-07-14T08:45:06.251" v="3320" actId="790"/>
          <ac:spMkLst>
            <pc:docMk/>
            <pc:sldMk cId="3250581116" sldId="483"/>
            <ac:spMk id="10518" creationId="{C9915DED-9F22-4141-A77A-750E04F3B704}"/>
          </ac:spMkLst>
        </pc:spChg>
        <pc:spChg chg="mod">
          <ac:chgData name="Kolakowski, Artur" userId="9c34c8cc-b1df-44f6-bea5-dcf7a54ee35f" providerId="ADAL" clId="{19970B13-E101-4117-9908-6E061F982644}" dt="2022-07-14T08:45:06.251" v="3321" actId="790"/>
          <ac:spMkLst>
            <pc:docMk/>
            <pc:sldMk cId="3250581116" sldId="483"/>
            <ac:spMk id="10519" creationId="{CCA9E90D-1A89-4ECC-9179-EE315EEDE374}"/>
          </ac:spMkLst>
        </pc:spChg>
        <pc:spChg chg="mod">
          <ac:chgData name="Kolakowski, Artur" userId="9c34c8cc-b1df-44f6-bea5-dcf7a54ee35f" providerId="ADAL" clId="{19970B13-E101-4117-9908-6E061F982644}" dt="2022-07-14T08:45:06.259" v="3322" actId="790"/>
          <ac:spMkLst>
            <pc:docMk/>
            <pc:sldMk cId="3250581116" sldId="483"/>
            <ac:spMk id="10520" creationId="{2914AAF4-7DB1-45A2-8BA0-F4830C01392D}"/>
          </ac:spMkLst>
        </pc:spChg>
        <pc:spChg chg="mod">
          <ac:chgData name="Kolakowski, Artur" userId="9c34c8cc-b1df-44f6-bea5-dcf7a54ee35f" providerId="ADAL" clId="{19970B13-E101-4117-9908-6E061F982644}" dt="2022-07-14T08:45:06.259" v="3323" actId="790"/>
          <ac:spMkLst>
            <pc:docMk/>
            <pc:sldMk cId="3250581116" sldId="483"/>
            <ac:spMk id="10521" creationId="{41498329-C111-4E1B-97C1-F9414C6DC12B}"/>
          </ac:spMkLst>
        </pc:spChg>
        <pc:spChg chg="mod">
          <ac:chgData name="Kolakowski, Artur" userId="9c34c8cc-b1df-44f6-bea5-dcf7a54ee35f" providerId="ADAL" clId="{19970B13-E101-4117-9908-6E061F982644}" dt="2022-07-14T08:45:06.261" v="3324" actId="790"/>
          <ac:spMkLst>
            <pc:docMk/>
            <pc:sldMk cId="3250581116" sldId="483"/>
            <ac:spMk id="10522" creationId="{61813944-7D36-4664-9D58-B1661BE782A9}"/>
          </ac:spMkLst>
        </pc:spChg>
        <pc:spChg chg="mod">
          <ac:chgData name="Kolakowski, Artur" userId="9c34c8cc-b1df-44f6-bea5-dcf7a54ee35f" providerId="ADAL" clId="{19970B13-E101-4117-9908-6E061F982644}" dt="2022-07-14T08:45:06.261" v="3325" actId="790"/>
          <ac:spMkLst>
            <pc:docMk/>
            <pc:sldMk cId="3250581116" sldId="483"/>
            <ac:spMk id="10523" creationId="{3D7D5923-878D-45D5-9EE6-A465B94771A2}"/>
          </ac:spMkLst>
        </pc:spChg>
        <pc:spChg chg="mod">
          <ac:chgData name="Kolakowski, Artur" userId="9c34c8cc-b1df-44f6-bea5-dcf7a54ee35f" providerId="ADAL" clId="{19970B13-E101-4117-9908-6E061F982644}" dt="2022-07-14T08:45:06.261" v="3326" actId="790"/>
          <ac:spMkLst>
            <pc:docMk/>
            <pc:sldMk cId="3250581116" sldId="483"/>
            <ac:spMk id="10524" creationId="{3AB2A510-F894-42E4-8446-A2302D0DD9E4}"/>
          </ac:spMkLst>
        </pc:spChg>
        <pc:spChg chg="mod">
          <ac:chgData name="Kolakowski, Artur" userId="9c34c8cc-b1df-44f6-bea5-dcf7a54ee35f" providerId="ADAL" clId="{19970B13-E101-4117-9908-6E061F982644}" dt="2022-07-14T08:45:06.261" v="3327" actId="790"/>
          <ac:spMkLst>
            <pc:docMk/>
            <pc:sldMk cId="3250581116" sldId="483"/>
            <ac:spMk id="10525" creationId="{EC924B49-AA26-4E94-8B0B-8BEBFB3FE07C}"/>
          </ac:spMkLst>
        </pc:spChg>
        <pc:spChg chg="mod">
          <ac:chgData name="Kolakowski, Artur" userId="9c34c8cc-b1df-44f6-bea5-dcf7a54ee35f" providerId="ADAL" clId="{19970B13-E101-4117-9908-6E061F982644}" dt="2022-07-14T08:45:06.261" v="3328" actId="790"/>
          <ac:spMkLst>
            <pc:docMk/>
            <pc:sldMk cId="3250581116" sldId="483"/>
            <ac:spMk id="10526" creationId="{A09ACA4A-561E-461D-BF04-F6112F552B51}"/>
          </ac:spMkLst>
        </pc:spChg>
        <pc:spChg chg="mod">
          <ac:chgData name="Kolakowski, Artur" userId="9c34c8cc-b1df-44f6-bea5-dcf7a54ee35f" providerId="ADAL" clId="{19970B13-E101-4117-9908-6E061F982644}" dt="2022-07-14T08:45:06.261" v="3329" actId="790"/>
          <ac:spMkLst>
            <pc:docMk/>
            <pc:sldMk cId="3250581116" sldId="483"/>
            <ac:spMk id="10527" creationId="{C0C1D70A-FCAC-4510-ABEA-08DC3D436010}"/>
          </ac:spMkLst>
        </pc:spChg>
        <pc:spChg chg="mod">
          <ac:chgData name="Kolakowski, Artur" userId="9c34c8cc-b1df-44f6-bea5-dcf7a54ee35f" providerId="ADAL" clId="{19970B13-E101-4117-9908-6E061F982644}" dt="2022-07-14T08:45:06.261" v="3330" actId="790"/>
          <ac:spMkLst>
            <pc:docMk/>
            <pc:sldMk cId="3250581116" sldId="483"/>
            <ac:spMk id="10528" creationId="{DA91FDAA-6052-4761-9D9A-05E9DFA2C1B9}"/>
          </ac:spMkLst>
        </pc:spChg>
        <pc:spChg chg="mod">
          <ac:chgData name="Kolakowski, Artur" userId="9c34c8cc-b1df-44f6-bea5-dcf7a54ee35f" providerId="ADAL" clId="{19970B13-E101-4117-9908-6E061F982644}" dt="2022-07-14T08:45:06.270" v="3331" actId="790"/>
          <ac:spMkLst>
            <pc:docMk/>
            <pc:sldMk cId="3250581116" sldId="483"/>
            <ac:spMk id="10529" creationId="{77FD992C-1578-4661-B3E5-C54203256857}"/>
          </ac:spMkLst>
        </pc:spChg>
        <pc:spChg chg="mod">
          <ac:chgData name="Kolakowski, Artur" userId="9c34c8cc-b1df-44f6-bea5-dcf7a54ee35f" providerId="ADAL" clId="{19970B13-E101-4117-9908-6E061F982644}" dt="2022-07-14T08:45:06.272" v="3332" actId="790"/>
          <ac:spMkLst>
            <pc:docMk/>
            <pc:sldMk cId="3250581116" sldId="483"/>
            <ac:spMk id="10530" creationId="{394F62F5-6C1F-4AB1-B822-9206CCAEE2BD}"/>
          </ac:spMkLst>
        </pc:spChg>
        <pc:spChg chg="mod">
          <ac:chgData name="Kolakowski, Artur" userId="9c34c8cc-b1df-44f6-bea5-dcf7a54ee35f" providerId="ADAL" clId="{19970B13-E101-4117-9908-6E061F982644}" dt="2022-07-14T08:45:06.272" v="3333" actId="790"/>
          <ac:spMkLst>
            <pc:docMk/>
            <pc:sldMk cId="3250581116" sldId="483"/>
            <ac:spMk id="10531" creationId="{8EBF0C89-E504-465C-9F20-37B6D49B87F6}"/>
          </ac:spMkLst>
        </pc:spChg>
        <pc:spChg chg="mod">
          <ac:chgData name="Kolakowski, Artur" userId="9c34c8cc-b1df-44f6-bea5-dcf7a54ee35f" providerId="ADAL" clId="{19970B13-E101-4117-9908-6E061F982644}" dt="2022-07-14T08:45:04.636" v="1700" actId="790"/>
          <ac:spMkLst>
            <pc:docMk/>
            <pc:sldMk cId="3250581116" sldId="483"/>
            <ac:spMk id="10532" creationId="{86AAFCF4-5E9C-4394-A70D-145672DC5988}"/>
          </ac:spMkLst>
        </pc:spChg>
        <pc:spChg chg="mod">
          <ac:chgData name="Kolakowski, Artur" userId="9c34c8cc-b1df-44f6-bea5-dcf7a54ee35f" providerId="ADAL" clId="{19970B13-E101-4117-9908-6E061F982644}" dt="2022-07-14T08:45:04.636" v="1701" actId="790"/>
          <ac:spMkLst>
            <pc:docMk/>
            <pc:sldMk cId="3250581116" sldId="483"/>
            <ac:spMk id="10533" creationId="{3870C09C-EB41-489E-A08D-17B3A194E7D1}"/>
          </ac:spMkLst>
        </pc:spChg>
        <pc:spChg chg="mod">
          <ac:chgData name="Kolakowski, Artur" userId="9c34c8cc-b1df-44f6-bea5-dcf7a54ee35f" providerId="ADAL" clId="{19970B13-E101-4117-9908-6E061F982644}" dt="2022-07-14T08:45:04.636" v="1702" actId="790"/>
          <ac:spMkLst>
            <pc:docMk/>
            <pc:sldMk cId="3250581116" sldId="483"/>
            <ac:spMk id="10534" creationId="{C0BA14FD-0364-4C6B-9B7A-EB447E7F3014}"/>
          </ac:spMkLst>
        </pc:spChg>
        <pc:spChg chg="mod">
          <ac:chgData name="Kolakowski, Artur" userId="9c34c8cc-b1df-44f6-bea5-dcf7a54ee35f" providerId="ADAL" clId="{19970B13-E101-4117-9908-6E061F982644}" dt="2022-07-14T08:45:04.636" v="1703" actId="790"/>
          <ac:spMkLst>
            <pc:docMk/>
            <pc:sldMk cId="3250581116" sldId="483"/>
            <ac:spMk id="10535" creationId="{CCF16881-DEBE-4D4C-A49F-910354DE3405}"/>
          </ac:spMkLst>
        </pc:spChg>
        <pc:spChg chg="mod">
          <ac:chgData name="Kolakowski, Artur" userId="9c34c8cc-b1df-44f6-bea5-dcf7a54ee35f" providerId="ADAL" clId="{19970B13-E101-4117-9908-6E061F982644}" dt="2022-07-14T08:45:04.636" v="1704" actId="790"/>
          <ac:spMkLst>
            <pc:docMk/>
            <pc:sldMk cId="3250581116" sldId="483"/>
            <ac:spMk id="10536" creationId="{C3D5E505-86A5-47EF-8EA5-60AAE80498C4}"/>
          </ac:spMkLst>
        </pc:spChg>
        <pc:spChg chg="mod">
          <ac:chgData name="Kolakowski, Artur" userId="9c34c8cc-b1df-44f6-bea5-dcf7a54ee35f" providerId="ADAL" clId="{19970B13-E101-4117-9908-6E061F982644}" dt="2022-07-14T08:45:04.636" v="1705" actId="790"/>
          <ac:spMkLst>
            <pc:docMk/>
            <pc:sldMk cId="3250581116" sldId="483"/>
            <ac:spMk id="10537" creationId="{0B717BE0-C029-4ADE-B37A-5CF5F6407286}"/>
          </ac:spMkLst>
        </pc:spChg>
        <pc:spChg chg="mod">
          <ac:chgData name="Kolakowski, Artur" userId="9c34c8cc-b1df-44f6-bea5-dcf7a54ee35f" providerId="ADAL" clId="{19970B13-E101-4117-9908-6E061F982644}" dt="2022-07-14T08:45:04.636" v="1706" actId="790"/>
          <ac:spMkLst>
            <pc:docMk/>
            <pc:sldMk cId="3250581116" sldId="483"/>
            <ac:spMk id="10538" creationId="{6DD5C6E2-26F3-4793-865B-D2FD16124157}"/>
          </ac:spMkLst>
        </pc:spChg>
        <pc:spChg chg="mod">
          <ac:chgData name="Kolakowski, Artur" userId="9c34c8cc-b1df-44f6-bea5-dcf7a54ee35f" providerId="ADAL" clId="{19970B13-E101-4117-9908-6E061F982644}" dt="2022-07-14T08:45:04.636" v="1707" actId="790"/>
          <ac:spMkLst>
            <pc:docMk/>
            <pc:sldMk cId="3250581116" sldId="483"/>
            <ac:spMk id="10539" creationId="{B7E354F9-53EB-4D39-9929-B8566622229C}"/>
          </ac:spMkLst>
        </pc:spChg>
        <pc:spChg chg="mod">
          <ac:chgData name="Kolakowski, Artur" userId="9c34c8cc-b1df-44f6-bea5-dcf7a54ee35f" providerId="ADAL" clId="{19970B13-E101-4117-9908-6E061F982644}" dt="2022-07-14T08:45:04.636" v="1708" actId="790"/>
          <ac:spMkLst>
            <pc:docMk/>
            <pc:sldMk cId="3250581116" sldId="483"/>
            <ac:spMk id="10540" creationId="{B7DA3C17-71DC-451F-8B03-CC4FE8E3C9A5}"/>
          </ac:spMkLst>
        </pc:spChg>
        <pc:spChg chg="mod">
          <ac:chgData name="Kolakowski, Artur" userId="9c34c8cc-b1df-44f6-bea5-dcf7a54ee35f" providerId="ADAL" clId="{19970B13-E101-4117-9908-6E061F982644}" dt="2022-07-14T08:45:04.636" v="1709" actId="790"/>
          <ac:spMkLst>
            <pc:docMk/>
            <pc:sldMk cId="3250581116" sldId="483"/>
            <ac:spMk id="10541" creationId="{59F21462-98F8-4CBC-9798-1FB7683B2CC8}"/>
          </ac:spMkLst>
        </pc:spChg>
        <pc:spChg chg="mod">
          <ac:chgData name="Kolakowski, Artur" userId="9c34c8cc-b1df-44f6-bea5-dcf7a54ee35f" providerId="ADAL" clId="{19970B13-E101-4117-9908-6E061F982644}" dt="2022-07-14T08:45:04.636" v="1710" actId="790"/>
          <ac:spMkLst>
            <pc:docMk/>
            <pc:sldMk cId="3250581116" sldId="483"/>
            <ac:spMk id="10542" creationId="{BE3C45E4-7DB2-4242-9839-05529A493243}"/>
          </ac:spMkLst>
        </pc:spChg>
        <pc:spChg chg="mod">
          <ac:chgData name="Kolakowski, Artur" userId="9c34c8cc-b1df-44f6-bea5-dcf7a54ee35f" providerId="ADAL" clId="{19970B13-E101-4117-9908-6E061F982644}" dt="2022-07-14T08:45:04.636" v="1711" actId="790"/>
          <ac:spMkLst>
            <pc:docMk/>
            <pc:sldMk cId="3250581116" sldId="483"/>
            <ac:spMk id="10543" creationId="{606D8DFA-9919-45E7-B6E5-620B0F61FC5A}"/>
          </ac:spMkLst>
        </pc:spChg>
        <pc:spChg chg="mod">
          <ac:chgData name="Kolakowski, Artur" userId="9c34c8cc-b1df-44f6-bea5-dcf7a54ee35f" providerId="ADAL" clId="{19970B13-E101-4117-9908-6E061F982644}" dt="2022-07-14T08:45:04.636" v="1712" actId="790"/>
          <ac:spMkLst>
            <pc:docMk/>
            <pc:sldMk cId="3250581116" sldId="483"/>
            <ac:spMk id="10544" creationId="{7BA1EA02-641C-4D6A-9E3C-3D5FE85B6E4D}"/>
          </ac:spMkLst>
        </pc:spChg>
        <pc:spChg chg="mod">
          <ac:chgData name="Kolakowski, Artur" userId="9c34c8cc-b1df-44f6-bea5-dcf7a54ee35f" providerId="ADAL" clId="{19970B13-E101-4117-9908-6E061F982644}" dt="2022-07-14T08:45:04.636" v="1713" actId="790"/>
          <ac:spMkLst>
            <pc:docMk/>
            <pc:sldMk cId="3250581116" sldId="483"/>
            <ac:spMk id="10545" creationId="{71F89892-74D6-4E80-B5A8-AF4BAAC9C5AC}"/>
          </ac:spMkLst>
        </pc:spChg>
        <pc:spChg chg="mod">
          <ac:chgData name="Kolakowski, Artur" userId="9c34c8cc-b1df-44f6-bea5-dcf7a54ee35f" providerId="ADAL" clId="{19970B13-E101-4117-9908-6E061F982644}" dt="2022-07-14T08:45:04.636" v="1714" actId="790"/>
          <ac:spMkLst>
            <pc:docMk/>
            <pc:sldMk cId="3250581116" sldId="483"/>
            <ac:spMk id="10546" creationId="{CF67BBFF-A536-4EDF-94FC-8D40FB3B1406}"/>
          </ac:spMkLst>
        </pc:spChg>
        <pc:spChg chg="mod">
          <ac:chgData name="Kolakowski, Artur" userId="9c34c8cc-b1df-44f6-bea5-dcf7a54ee35f" providerId="ADAL" clId="{19970B13-E101-4117-9908-6E061F982644}" dt="2022-07-14T08:45:04.636" v="1715" actId="790"/>
          <ac:spMkLst>
            <pc:docMk/>
            <pc:sldMk cId="3250581116" sldId="483"/>
            <ac:spMk id="10547" creationId="{54D8CB71-EA81-4C70-910A-596D7C357829}"/>
          </ac:spMkLst>
        </pc:spChg>
        <pc:spChg chg="mod">
          <ac:chgData name="Kolakowski, Artur" userId="9c34c8cc-b1df-44f6-bea5-dcf7a54ee35f" providerId="ADAL" clId="{19970B13-E101-4117-9908-6E061F982644}" dt="2022-07-14T08:45:04.636" v="1716" actId="790"/>
          <ac:spMkLst>
            <pc:docMk/>
            <pc:sldMk cId="3250581116" sldId="483"/>
            <ac:spMk id="10548" creationId="{582F371A-D100-446D-A607-10503D46E043}"/>
          </ac:spMkLst>
        </pc:spChg>
        <pc:spChg chg="mod">
          <ac:chgData name="Kolakowski, Artur" userId="9c34c8cc-b1df-44f6-bea5-dcf7a54ee35f" providerId="ADAL" clId="{19970B13-E101-4117-9908-6E061F982644}" dt="2022-07-14T08:45:04.636" v="1717" actId="790"/>
          <ac:spMkLst>
            <pc:docMk/>
            <pc:sldMk cId="3250581116" sldId="483"/>
            <ac:spMk id="10549" creationId="{169259F9-E913-4D6D-80A0-ACD27D761CA4}"/>
          </ac:spMkLst>
        </pc:spChg>
        <pc:spChg chg="mod">
          <ac:chgData name="Kolakowski, Artur" userId="9c34c8cc-b1df-44f6-bea5-dcf7a54ee35f" providerId="ADAL" clId="{19970B13-E101-4117-9908-6E061F982644}" dt="2022-07-14T08:45:04.652" v="1718" actId="790"/>
          <ac:spMkLst>
            <pc:docMk/>
            <pc:sldMk cId="3250581116" sldId="483"/>
            <ac:spMk id="10550" creationId="{48FAC0B9-939C-458B-AEDD-DC30BBE9F8E9}"/>
          </ac:spMkLst>
        </pc:spChg>
        <pc:spChg chg="mod">
          <ac:chgData name="Kolakowski, Artur" userId="9c34c8cc-b1df-44f6-bea5-dcf7a54ee35f" providerId="ADAL" clId="{19970B13-E101-4117-9908-6E061F982644}" dt="2022-07-14T08:45:04.652" v="1719" actId="790"/>
          <ac:spMkLst>
            <pc:docMk/>
            <pc:sldMk cId="3250581116" sldId="483"/>
            <ac:spMk id="10551" creationId="{2D78990A-06EC-4DBE-BC15-FFF85AF741B8}"/>
          </ac:spMkLst>
        </pc:spChg>
        <pc:spChg chg="mod">
          <ac:chgData name="Kolakowski, Artur" userId="9c34c8cc-b1df-44f6-bea5-dcf7a54ee35f" providerId="ADAL" clId="{19970B13-E101-4117-9908-6E061F982644}" dt="2022-07-14T08:45:04.652" v="1720" actId="790"/>
          <ac:spMkLst>
            <pc:docMk/>
            <pc:sldMk cId="3250581116" sldId="483"/>
            <ac:spMk id="10552" creationId="{A52A3FD0-1EBB-4771-864B-D253BCD60B4D}"/>
          </ac:spMkLst>
        </pc:spChg>
        <pc:spChg chg="mod">
          <ac:chgData name="Kolakowski, Artur" userId="9c34c8cc-b1df-44f6-bea5-dcf7a54ee35f" providerId="ADAL" clId="{19970B13-E101-4117-9908-6E061F982644}" dt="2022-07-14T08:45:04.652" v="1721" actId="790"/>
          <ac:spMkLst>
            <pc:docMk/>
            <pc:sldMk cId="3250581116" sldId="483"/>
            <ac:spMk id="10553" creationId="{E9E83E64-FCCC-4999-AF36-59165EBCA129}"/>
          </ac:spMkLst>
        </pc:spChg>
        <pc:spChg chg="mod">
          <ac:chgData name="Kolakowski, Artur" userId="9c34c8cc-b1df-44f6-bea5-dcf7a54ee35f" providerId="ADAL" clId="{19970B13-E101-4117-9908-6E061F982644}" dt="2022-07-14T08:45:04.652" v="1722" actId="790"/>
          <ac:spMkLst>
            <pc:docMk/>
            <pc:sldMk cId="3250581116" sldId="483"/>
            <ac:spMk id="10554" creationId="{4B07C863-12BC-4E40-8BEA-179EB33169D1}"/>
          </ac:spMkLst>
        </pc:spChg>
        <pc:spChg chg="mod">
          <ac:chgData name="Kolakowski, Artur" userId="9c34c8cc-b1df-44f6-bea5-dcf7a54ee35f" providerId="ADAL" clId="{19970B13-E101-4117-9908-6E061F982644}" dt="2022-07-14T08:45:04.652" v="1723" actId="790"/>
          <ac:spMkLst>
            <pc:docMk/>
            <pc:sldMk cId="3250581116" sldId="483"/>
            <ac:spMk id="10555" creationId="{48DD47F8-D033-4CD1-B1BB-AEA2FA961DCE}"/>
          </ac:spMkLst>
        </pc:spChg>
        <pc:spChg chg="mod">
          <ac:chgData name="Kolakowski, Artur" userId="9c34c8cc-b1df-44f6-bea5-dcf7a54ee35f" providerId="ADAL" clId="{19970B13-E101-4117-9908-6E061F982644}" dt="2022-07-14T08:45:04.652" v="1724" actId="790"/>
          <ac:spMkLst>
            <pc:docMk/>
            <pc:sldMk cId="3250581116" sldId="483"/>
            <ac:spMk id="10556" creationId="{C543A893-CD6F-473B-B266-C140B25E9139}"/>
          </ac:spMkLst>
        </pc:spChg>
        <pc:spChg chg="mod">
          <ac:chgData name="Kolakowski, Artur" userId="9c34c8cc-b1df-44f6-bea5-dcf7a54ee35f" providerId="ADAL" clId="{19970B13-E101-4117-9908-6E061F982644}" dt="2022-07-14T08:45:04.652" v="1725" actId="790"/>
          <ac:spMkLst>
            <pc:docMk/>
            <pc:sldMk cId="3250581116" sldId="483"/>
            <ac:spMk id="10557" creationId="{CE0F54CC-6ACE-461F-B565-31F53C15D70F}"/>
          </ac:spMkLst>
        </pc:spChg>
        <pc:spChg chg="mod">
          <ac:chgData name="Kolakowski, Artur" userId="9c34c8cc-b1df-44f6-bea5-dcf7a54ee35f" providerId="ADAL" clId="{19970B13-E101-4117-9908-6E061F982644}" dt="2022-07-14T08:45:04.652" v="1726" actId="790"/>
          <ac:spMkLst>
            <pc:docMk/>
            <pc:sldMk cId="3250581116" sldId="483"/>
            <ac:spMk id="10558" creationId="{5FFE6497-8E07-4DEE-913F-16DAD4475DB6}"/>
          </ac:spMkLst>
        </pc:spChg>
        <pc:spChg chg="mod">
          <ac:chgData name="Kolakowski, Artur" userId="9c34c8cc-b1df-44f6-bea5-dcf7a54ee35f" providerId="ADAL" clId="{19970B13-E101-4117-9908-6E061F982644}" dt="2022-07-14T08:45:04.652" v="1727" actId="790"/>
          <ac:spMkLst>
            <pc:docMk/>
            <pc:sldMk cId="3250581116" sldId="483"/>
            <ac:spMk id="10559" creationId="{5F13F520-AE50-4F92-940D-CC8EF035B39E}"/>
          </ac:spMkLst>
        </pc:spChg>
        <pc:spChg chg="mod">
          <ac:chgData name="Kolakowski, Artur" userId="9c34c8cc-b1df-44f6-bea5-dcf7a54ee35f" providerId="ADAL" clId="{19970B13-E101-4117-9908-6E061F982644}" dt="2022-07-14T08:45:04.652" v="1728" actId="790"/>
          <ac:spMkLst>
            <pc:docMk/>
            <pc:sldMk cId="3250581116" sldId="483"/>
            <ac:spMk id="10560" creationId="{2AA39987-D5AF-458E-9F48-0B4FE568CD6F}"/>
          </ac:spMkLst>
        </pc:spChg>
        <pc:spChg chg="mod">
          <ac:chgData name="Kolakowski, Artur" userId="9c34c8cc-b1df-44f6-bea5-dcf7a54ee35f" providerId="ADAL" clId="{19970B13-E101-4117-9908-6E061F982644}" dt="2022-07-14T08:45:04.652" v="1729" actId="790"/>
          <ac:spMkLst>
            <pc:docMk/>
            <pc:sldMk cId="3250581116" sldId="483"/>
            <ac:spMk id="10561" creationId="{1B56A22F-BFFA-4E17-80D1-7333F7CA2667}"/>
          </ac:spMkLst>
        </pc:spChg>
        <pc:spChg chg="mod">
          <ac:chgData name="Kolakowski, Artur" userId="9c34c8cc-b1df-44f6-bea5-dcf7a54ee35f" providerId="ADAL" clId="{19970B13-E101-4117-9908-6E061F982644}" dt="2022-07-14T08:45:04.652" v="1730" actId="790"/>
          <ac:spMkLst>
            <pc:docMk/>
            <pc:sldMk cId="3250581116" sldId="483"/>
            <ac:spMk id="10562" creationId="{F2C7B80F-2A59-44CC-9B3B-DEC8D6595936}"/>
          </ac:spMkLst>
        </pc:spChg>
        <pc:spChg chg="mod">
          <ac:chgData name="Kolakowski, Artur" userId="9c34c8cc-b1df-44f6-bea5-dcf7a54ee35f" providerId="ADAL" clId="{19970B13-E101-4117-9908-6E061F982644}" dt="2022-07-14T08:45:04.652" v="1731" actId="790"/>
          <ac:spMkLst>
            <pc:docMk/>
            <pc:sldMk cId="3250581116" sldId="483"/>
            <ac:spMk id="10563" creationId="{CBB12047-0917-4D3A-BB6A-10281F923ED7}"/>
          </ac:spMkLst>
        </pc:spChg>
        <pc:spChg chg="mod">
          <ac:chgData name="Kolakowski, Artur" userId="9c34c8cc-b1df-44f6-bea5-dcf7a54ee35f" providerId="ADAL" clId="{19970B13-E101-4117-9908-6E061F982644}" dt="2022-07-14T08:45:04.652" v="1732" actId="790"/>
          <ac:spMkLst>
            <pc:docMk/>
            <pc:sldMk cId="3250581116" sldId="483"/>
            <ac:spMk id="10564" creationId="{D1D8BA4C-A4DF-4C31-8D1C-7CA68ED5677F}"/>
          </ac:spMkLst>
        </pc:spChg>
        <pc:spChg chg="mod">
          <ac:chgData name="Kolakowski, Artur" userId="9c34c8cc-b1df-44f6-bea5-dcf7a54ee35f" providerId="ADAL" clId="{19970B13-E101-4117-9908-6E061F982644}" dt="2022-07-14T08:45:04.652" v="1733" actId="790"/>
          <ac:spMkLst>
            <pc:docMk/>
            <pc:sldMk cId="3250581116" sldId="483"/>
            <ac:spMk id="10565" creationId="{B326EDA8-7837-44F8-9F68-B4F2E86F74B8}"/>
          </ac:spMkLst>
        </pc:spChg>
        <pc:spChg chg="mod">
          <ac:chgData name="Kolakowski, Artur" userId="9c34c8cc-b1df-44f6-bea5-dcf7a54ee35f" providerId="ADAL" clId="{19970B13-E101-4117-9908-6E061F982644}" dt="2022-07-14T08:45:04.652" v="1734" actId="790"/>
          <ac:spMkLst>
            <pc:docMk/>
            <pc:sldMk cId="3250581116" sldId="483"/>
            <ac:spMk id="10566" creationId="{9BB145DE-A7FC-4F26-A1A2-B505A5D204F0}"/>
          </ac:spMkLst>
        </pc:spChg>
        <pc:spChg chg="mod">
          <ac:chgData name="Kolakowski, Artur" userId="9c34c8cc-b1df-44f6-bea5-dcf7a54ee35f" providerId="ADAL" clId="{19970B13-E101-4117-9908-6E061F982644}" dt="2022-07-14T08:45:04.652" v="1735" actId="790"/>
          <ac:spMkLst>
            <pc:docMk/>
            <pc:sldMk cId="3250581116" sldId="483"/>
            <ac:spMk id="10567" creationId="{2253DEB9-3E7F-45D7-AA24-3D7528321215}"/>
          </ac:spMkLst>
        </pc:spChg>
        <pc:spChg chg="mod">
          <ac:chgData name="Kolakowski, Artur" userId="9c34c8cc-b1df-44f6-bea5-dcf7a54ee35f" providerId="ADAL" clId="{19970B13-E101-4117-9908-6E061F982644}" dt="2022-07-14T08:45:04.652" v="1736" actId="790"/>
          <ac:spMkLst>
            <pc:docMk/>
            <pc:sldMk cId="3250581116" sldId="483"/>
            <ac:spMk id="10568" creationId="{EFD6BD34-71F2-4EEE-AAB7-E44BADD69F77}"/>
          </ac:spMkLst>
        </pc:spChg>
        <pc:spChg chg="mod">
          <ac:chgData name="Kolakowski, Artur" userId="9c34c8cc-b1df-44f6-bea5-dcf7a54ee35f" providerId="ADAL" clId="{19970B13-E101-4117-9908-6E061F982644}" dt="2022-07-14T08:45:04.652" v="1737" actId="790"/>
          <ac:spMkLst>
            <pc:docMk/>
            <pc:sldMk cId="3250581116" sldId="483"/>
            <ac:spMk id="10569" creationId="{281957A3-6538-42EB-8CF4-33A5468FC3C6}"/>
          </ac:spMkLst>
        </pc:spChg>
        <pc:spChg chg="mod">
          <ac:chgData name="Kolakowski, Artur" userId="9c34c8cc-b1df-44f6-bea5-dcf7a54ee35f" providerId="ADAL" clId="{19970B13-E101-4117-9908-6E061F982644}" dt="2022-07-14T08:45:04.652" v="1738" actId="790"/>
          <ac:spMkLst>
            <pc:docMk/>
            <pc:sldMk cId="3250581116" sldId="483"/>
            <ac:spMk id="10570" creationId="{0B16419F-D354-4C02-8EA7-6CCF1F5B984E}"/>
          </ac:spMkLst>
        </pc:spChg>
        <pc:spChg chg="mod">
          <ac:chgData name="Kolakowski, Artur" userId="9c34c8cc-b1df-44f6-bea5-dcf7a54ee35f" providerId="ADAL" clId="{19970B13-E101-4117-9908-6E061F982644}" dt="2022-07-14T08:45:04.652" v="1739" actId="790"/>
          <ac:spMkLst>
            <pc:docMk/>
            <pc:sldMk cId="3250581116" sldId="483"/>
            <ac:spMk id="10571" creationId="{388EF7E2-248D-41A7-9778-1463EAAB8695}"/>
          </ac:spMkLst>
        </pc:spChg>
        <pc:spChg chg="mod">
          <ac:chgData name="Kolakowski, Artur" userId="9c34c8cc-b1df-44f6-bea5-dcf7a54ee35f" providerId="ADAL" clId="{19970B13-E101-4117-9908-6E061F982644}" dt="2022-07-14T08:45:04.667" v="1740" actId="790"/>
          <ac:spMkLst>
            <pc:docMk/>
            <pc:sldMk cId="3250581116" sldId="483"/>
            <ac:spMk id="10572" creationId="{491D849C-E13A-4073-B6E2-7AF92E829508}"/>
          </ac:spMkLst>
        </pc:spChg>
        <pc:spChg chg="mod">
          <ac:chgData name="Kolakowski, Artur" userId="9c34c8cc-b1df-44f6-bea5-dcf7a54ee35f" providerId="ADAL" clId="{19970B13-E101-4117-9908-6E061F982644}" dt="2022-07-14T08:45:04.667" v="1741" actId="790"/>
          <ac:spMkLst>
            <pc:docMk/>
            <pc:sldMk cId="3250581116" sldId="483"/>
            <ac:spMk id="10573" creationId="{59E6CBE4-C7D9-4E1E-A773-6E52D12CEB71}"/>
          </ac:spMkLst>
        </pc:spChg>
        <pc:spChg chg="mod">
          <ac:chgData name="Kolakowski, Artur" userId="9c34c8cc-b1df-44f6-bea5-dcf7a54ee35f" providerId="ADAL" clId="{19970B13-E101-4117-9908-6E061F982644}" dt="2022-07-14T08:45:04.667" v="1742" actId="790"/>
          <ac:spMkLst>
            <pc:docMk/>
            <pc:sldMk cId="3250581116" sldId="483"/>
            <ac:spMk id="10574" creationId="{F5AD45D5-E4C0-4EE9-AF6D-1FC4BE55FDBF}"/>
          </ac:spMkLst>
        </pc:spChg>
        <pc:spChg chg="mod">
          <ac:chgData name="Kolakowski, Artur" userId="9c34c8cc-b1df-44f6-bea5-dcf7a54ee35f" providerId="ADAL" clId="{19970B13-E101-4117-9908-6E061F982644}" dt="2022-07-14T08:45:04.667" v="1743" actId="790"/>
          <ac:spMkLst>
            <pc:docMk/>
            <pc:sldMk cId="3250581116" sldId="483"/>
            <ac:spMk id="10575" creationId="{6FE708F6-2CF7-4B54-824B-F861DF2269CC}"/>
          </ac:spMkLst>
        </pc:spChg>
        <pc:spChg chg="mod">
          <ac:chgData name="Kolakowski, Artur" userId="9c34c8cc-b1df-44f6-bea5-dcf7a54ee35f" providerId="ADAL" clId="{19970B13-E101-4117-9908-6E061F982644}" dt="2022-07-14T08:45:04.667" v="1744" actId="790"/>
          <ac:spMkLst>
            <pc:docMk/>
            <pc:sldMk cId="3250581116" sldId="483"/>
            <ac:spMk id="10576" creationId="{85382193-D791-4400-B6C7-C122FB9C0E63}"/>
          </ac:spMkLst>
        </pc:spChg>
        <pc:spChg chg="mod">
          <ac:chgData name="Kolakowski, Artur" userId="9c34c8cc-b1df-44f6-bea5-dcf7a54ee35f" providerId="ADAL" clId="{19970B13-E101-4117-9908-6E061F982644}" dt="2022-07-14T08:45:04.667" v="1745" actId="790"/>
          <ac:spMkLst>
            <pc:docMk/>
            <pc:sldMk cId="3250581116" sldId="483"/>
            <ac:spMk id="10577" creationId="{9F8B9D41-DBF4-45D2-A19D-21B437BC2AAA}"/>
          </ac:spMkLst>
        </pc:spChg>
        <pc:spChg chg="mod">
          <ac:chgData name="Kolakowski, Artur" userId="9c34c8cc-b1df-44f6-bea5-dcf7a54ee35f" providerId="ADAL" clId="{19970B13-E101-4117-9908-6E061F982644}" dt="2022-07-14T08:45:04.667" v="1746" actId="790"/>
          <ac:spMkLst>
            <pc:docMk/>
            <pc:sldMk cId="3250581116" sldId="483"/>
            <ac:spMk id="10578" creationId="{40AADBDD-F9E4-4600-9DB7-74EA26DF8902}"/>
          </ac:spMkLst>
        </pc:spChg>
        <pc:spChg chg="mod">
          <ac:chgData name="Kolakowski, Artur" userId="9c34c8cc-b1df-44f6-bea5-dcf7a54ee35f" providerId="ADAL" clId="{19970B13-E101-4117-9908-6E061F982644}" dt="2022-07-14T08:45:04.667" v="1747" actId="790"/>
          <ac:spMkLst>
            <pc:docMk/>
            <pc:sldMk cId="3250581116" sldId="483"/>
            <ac:spMk id="10579" creationId="{DB2151E7-4257-485A-8904-AA2312E6DC84}"/>
          </ac:spMkLst>
        </pc:spChg>
        <pc:spChg chg="mod">
          <ac:chgData name="Kolakowski, Artur" userId="9c34c8cc-b1df-44f6-bea5-dcf7a54ee35f" providerId="ADAL" clId="{19970B13-E101-4117-9908-6E061F982644}" dt="2022-07-14T08:45:04.667" v="1748" actId="790"/>
          <ac:spMkLst>
            <pc:docMk/>
            <pc:sldMk cId="3250581116" sldId="483"/>
            <ac:spMk id="10580" creationId="{ABDB686B-4377-4C00-9C35-8074FDABE743}"/>
          </ac:spMkLst>
        </pc:spChg>
        <pc:spChg chg="mod">
          <ac:chgData name="Kolakowski, Artur" userId="9c34c8cc-b1df-44f6-bea5-dcf7a54ee35f" providerId="ADAL" clId="{19970B13-E101-4117-9908-6E061F982644}" dt="2022-07-14T08:45:04.667" v="1749" actId="790"/>
          <ac:spMkLst>
            <pc:docMk/>
            <pc:sldMk cId="3250581116" sldId="483"/>
            <ac:spMk id="10581" creationId="{4EB765AB-EF91-4A67-9E14-9606340156C4}"/>
          </ac:spMkLst>
        </pc:spChg>
        <pc:spChg chg="mod">
          <ac:chgData name="Kolakowski, Artur" userId="9c34c8cc-b1df-44f6-bea5-dcf7a54ee35f" providerId="ADAL" clId="{19970B13-E101-4117-9908-6E061F982644}" dt="2022-07-14T08:45:04.667" v="1750" actId="790"/>
          <ac:spMkLst>
            <pc:docMk/>
            <pc:sldMk cId="3250581116" sldId="483"/>
            <ac:spMk id="10582" creationId="{D80C81D8-5359-48A8-93A9-D0BFE692590D}"/>
          </ac:spMkLst>
        </pc:spChg>
        <pc:spChg chg="mod">
          <ac:chgData name="Kolakowski, Artur" userId="9c34c8cc-b1df-44f6-bea5-dcf7a54ee35f" providerId="ADAL" clId="{19970B13-E101-4117-9908-6E061F982644}" dt="2022-07-14T08:45:04.667" v="1751" actId="790"/>
          <ac:spMkLst>
            <pc:docMk/>
            <pc:sldMk cId="3250581116" sldId="483"/>
            <ac:spMk id="10583" creationId="{2B1B2FDE-1133-417B-922B-83416A0004A8}"/>
          </ac:spMkLst>
        </pc:spChg>
        <pc:spChg chg="mod">
          <ac:chgData name="Kolakowski, Artur" userId="9c34c8cc-b1df-44f6-bea5-dcf7a54ee35f" providerId="ADAL" clId="{19970B13-E101-4117-9908-6E061F982644}" dt="2022-07-14T08:45:04.667" v="1752" actId="790"/>
          <ac:spMkLst>
            <pc:docMk/>
            <pc:sldMk cId="3250581116" sldId="483"/>
            <ac:spMk id="10584" creationId="{011475C6-4391-4604-8FB1-1A0344BB5335}"/>
          </ac:spMkLst>
        </pc:spChg>
        <pc:spChg chg="mod">
          <ac:chgData name="Kolakowski, Artur" userId="9c34c8cc-b1df-44f6-bea5-dcf7a54ee35f" providerId="ADAL" clId="{19970B13-E101-4117-9908-6E061F982644}" dt="2022-07-14T08:45:04.667" v="1753" actId="790"/>
          <ac:spMkLst>
            <pc:docMk/>
            <pc:sldMk cId="3250581116" sldId="483"/>
            <ac:spMk id="10585" creationId="{A15E093F-E5FE-4943-9577-0E7B37342A5B}"/>
          </ac:spMkLst>
        </pc:spChg>
        <pc:spChg chg="mod">
          <ac:chgData name="Kolakowski, Artur" userId="9c34c8cc-b1df-44f6-bea5-dcf7a54ee35f" providerId="ADAL" clId="{19970B13-E101-4117-9908-6E061F982644}" dt="2022-07-14T08:45:04.667" v="1754" actId="790"/>
          <ac:spMkLst>
            <pc:docMk/>
            <pc:sldMk cId="3250581116" sldId="483"/>
            <ac:spMk id="10586" creationId="{F6C7A872-6C57-410D-A96A-74843937809F}"/>
          </ac:spMkLst>
        </pc:spChg>
        <pc:spChg chg="mod">
          <ac:chgData name="Kolakowski, Artur" userId="9c34c8cc-b1df-44f6-bea5-dcf7a54ee35f" providerId="ADAL" clId="{19970B13-E101-4117-9908-6E061F982644}" dt="2022-07-14T08:45:04.667" v="1755" actId="790"/>
          <ac:spMkLst>
            <pc:docMk/>
            <pc:sldMk cId="3250581116" sldId="483"/>
            <ac:spMk id="10587" creationId="{0FAF9D62-FD97-4089-8FA8-39A7A82DD09A}"/>
          </ac:spMkLst>
        </pc:spChg>
        <pc:spChg chg="mod">
          <ac:chgData name="Kolakowski, Artur" userId="9c34c8cc-b1df-44f6-bea5-dcf7a54ee35f" providerId="ADAL" clId="{19970B13-E101-4117-9908-6E061F982644}" dt="2022-07-14T08:45:04.667" v="1756" actId="790"/>
          <ac:spMkLst>
            <pc:docMk/>
            <pc:sldMk cId="3250581116" sldId="483"/>
            <ac:spMk id="10588" creationId="{7524881A-4D4F-484C-BDC3-890BC2FD0C79}"/>
          </ac:spMkLst>
        </pc:spChg>
        <pc:spChg chg="mod">
          <ac:chgData name="Kolakowski, Artur" userId="9c34c8cc-b1df-44f6-bea5-dcf7a54ee35f" providerId="ADAL" clId="{19970B13-E101-4117-9908-6E061F982644}" dt="2022-07-14T08:45:04.667" v="1757" actId="790"/>
          <ac:spMkLst>
            <pc:docMk/>
            <pc:sldMk cId="3250581116" sldId="483"/>
            <ac:spMk id="10589" creationId="{A0EA4C85-EB7F-454B-82AD-09FFCD141343}"/>
          </ac:spMkLst>
        </pc:spChg>
        <pc:spChg chg="mod">
          <ac:chgData name="Kolakowski, Artur" userId="9c34c8cc-b1df-44f6-bea5-dcf7a54ee35f" providerId="ADAL" clId="{19970B13-E101-4117-9908-6E061F982644}" dt="2022-07-14T08:45:04.667" v="1758" actId="790"/>
          <ac:spMkLst>
            <pc:docMk/>
            <pc:sldMk cId="3250581116" sldId="483"/>
            <ac:spMk id="10590" creationId="{93B900E2-EE32-4743-B027-A28AC60FAF2C}"/>
          </ac:spMkLst>
        </pc:spChg>
        <pc:spChg chg="mod">
          <ac:chgData name="Kolakowski, Artur" userId="9c34c8cc-b1df-44f6-bea5-dcf7a54ee35f" providerId="ADAL" clId="{19970B13-E101-4117-9908-6E061F982644}" dt="2022-07-14T08:45:04.667" v="1759" actId="790"/>
          <ac:spMkLst>
            <pc:docMk/>
            <pc:sldMk cId="3250581116" sldId="483"/>
            <ac:spMk id="10591" creationId="{E2A701A5-978E-4EE7-AC5D-6659D5F48386}"/>
          </ac:spMkLst>
        </pc:spChg>
        <pc:spChg chg="mod">
          <ac:chgData name="Kolakowski, Artur" userId="9c34c8cc-b1df-44f6-bea5-dcf7a54ee35f" providerId="ADAL" clId="{19970B13-E101-4117-9908-6E061F982644}" dt="2022-07-14T08:45:04.667" v="1760" actId="790"/>
          <ac:spMkLst>
            <pc:docMk/>
            <pc:sldMk cId="3250581116" sldId="483"/>
            <ac:spMk id="10592" creationId="{D8C200E7-3957-4F7C-91C4-173E75327124}"/>
          </ac:spMkLst>
        </pc:spChg>
        <pc:spChg chg="mod">
          <ac:chgData name="Kolakowski, Artur" userId="9c34c8cc-b1df-44f6-bea5-dcf7a54ee35f" providerId="ADAL" clId="{19970B13-E101-4117-9908-6E061F982644}" dt="2022-07-14T08:45:04.683" v="1761" actId="790"/>
          <ac:spMkLst>
            <pc:docMk/>
            <pc:sldMk cId="3250581116" sldId="483"/>
            <ac:spMk id="10593" creationId="{D51BEDA2-0539-4B34-9141-DD23BF2142B7}"/>
          </ac:spMkLst>
        </pc:spChg>
        <pc:spChg chg="mod">
          <ac:chgData name="Kolakowski, Artur" userId="9c34c8cc-b1df-44f6-bea5-dcf7a54ee35f" providerId="ADAL" clId="{19970B13-E101-4117-9908-6E061F982644}" dt="2022-07-14T08:45:04.683" v="1762" actId="790"/>
          <ac:spMkLst>
            <pc:docMk/>
            <pc:sldMk cId="3250581116" sldId="483"/>
            <ac:spMk id="10594" creationId="{604BA559-6C89-4295-9003-C09F50A448FE}"/>
          </ac:spMkLst>
        </pc:spChg>
        <pc:spChg chg="mod">
          <ac:chgData name="Kolakowski, Artur" userId="9c34c8cc-b1df-44f6-bea5-dcf7a54ee35f" providerId="ADAL" clId="{19970B13-E101-4117-9908-6E061F982644}" dt="2022-07-14T08:45:04.683" v="1763" actId="790"/>
          <ac:spMkLst>
            <pc:docMk/>
            <pc:sldMk cId="3250581116" sldId="483"/>
            <ac:spMk id="10595" creationId="{59784CC8-696E-494E-AFA1-2C10A9AEEF98}"/>
          </ac:spMkLst>
        </pc:spChg>
        <pc:spChg chg="mod">
          <ac:chgData name="Kolakowski, Artur" userId="9c34c8cc-b1df-44f6-bea5-dcf7a54ee35f" providerId="ADAL" clId="{19970B13-E101-4117-9908-6E061F982644}" dt="2022-07-14T08:45:04.683" v="1764" actId="790"/>
          <ac:spMkLst>
            <pc:docMk/>
            <pc:sldMk cId="3250581116" sldId="483"/>
            <ac:spMk id="10596" creationId="{CBD7A102-6DD3-4D73-80D6-784CF456D5C2}"/>
          </ac:spMkLst>
        </pc:spChg>
        <pc:spChg chg="mod">
          <ac:chgData name="Kolakowski, Artur" userId="9c34c8cc-b1df-44f6-bea5-dcf7a54ee35f" providerId="ADAL" clId="{19970B13-E101-4117-9908-6E061F982644}" dt="2022-07-14T08:45:04.683" v="1765" actId="790"/>
          <ac:spMkLst>
            <pc:docMk/>
            <pc:sldMk cId="3250581116" sldId="483"/>
            <ac:spMk id="10597" creationId="{B51C4675-9C2D-4F68-B331-81F2C9F1CB1A}"/>
          </ac:spMkLst>
        </pc:spChg>
        <pc:spChg chg="mod">
          <ac:chgData name="Kolakowski, Artur" userId="9c34c8cc-b1df-44f6-bea5-dcf7a54ee35f" providerId="ADAL" clId="{19970B13-E101-4117-9908-6E061F982644}" dt="2022-07-14T08:45:04.683" v="1766" actId="790"/>
          <ac:spMkLst>
            <pc:docMk/>
            <pc:sldMk cId="3250581116" sldId="483"/>
            <ac:spMk id="10598" creationId="{0F22BE57-1E8B-49CD-B4C6-08B220BC72C3}"/>
          </ac:spMkLst>
        </pc:spChg>
        <pc:spChg chg="mod">
          <ac:chgData name="Kolakowski, Artur" userId="9c34c8cc-b1df-44f6-bea5-dcf7a54ee35f" providerId="ADAL" clId="{19970B13-E101-4117-9908-6E061F982644}" dt="2022-07-14T08:45:04.683" v="1767" actId="790"/>
          <ac:spMkLst>
            <pc:docMk/>
            <pc:sldMk cId="3250581116" sldId="483"/>
            <ac:spMk id="10599" creationId="{1B529086-8DA2-4882-8F9C-49717F31A0BA}"/>
          </ac:spMkLst>
        </pc:spChg>
        <pc:spChg chg="mod">
          <ac:chgData name="Kolakowski, Artur" userId="9c34c8cc-b1df-44f6-bea5-dcf7a54ee35f" providerId="ADAL" clId="{19970B13-E101-4117-9908-6E061F982644}" dt="2022-07-14T08:45:04.683" v="1768" actId="790"/>
          <ac:spMkLst>
            <pc:docMk/>
            <pc:sldMk cId="3250581116" sldId="483"/>
            <ac:spMk id="10600" creationId="{79075CC4-6F02-4252-9FA3-D4C2E7B85ED0}"/>
          </ac:spMkLst>
        </pc:spChg>
        <pc:spChg chg="mod">
          <ac:chgData name="Kolakowski, Artur" userId="9c34c8cc-b1df-44f6-bea5-dcf7a54ee35f" providerId="ADAL" clId="{19970B13-E101-4117-9908-6E061F982644}" dt="2022-07-14T08:45:04.683" v="1769" actId="790"/>
          <ac:spMkLst>
            <pc:docMk/>
            <pc:sldMk cId="3250581116" sldId="483"/>
            <ac:spMk id="10601" creationId="{FCEB2140-243C-4B27-B070-0BEA7DAE456D}"/>
          </ac:spMkLst>
        </pc:spChg>
        <pc:spChg chg="mod">
          <ac:chgData name="Kolakowski, Artur" userId="9c34c8cc-b1df-44f6-bea5-dcf7a54ee35f" providerId="ADAL" clId="{19970B13-E101-4117-9908-6E061F982644}" dt="2022-07-14T08:45:04.683" v="1770" actId="790"/>
          <ac:spMkLst>
            <pc:docMk/>
            <pc:sldMk cId="3250581116" sldId="483"/>
            <ac:spMk id="10602" creationId="{CDAC5C4B-66CE-44DE-926D-4F68D72644E8}"/>
          </ac:spMkLst>
        </pc:spChg>
        <pc:spChg chg="mod">
          <ac:chgData name="Kolakowski, Artur" userId="9c34c8cc-b1df-44f6-bea5-dcf7a54ee35f" providerId="ADAL" clId="{19970B13-E101-4117-9908-6E061F982644}" dt="2022-07-14T08:45:04.683" v="1771" actId="790"/>
          <ac:spMkLst>
            <pc:docMk/>
            <pc:sldMk cId="3250581116" sldId="483"/>
            <ac:spMk id="10603" creationId="{EE840D64-DDF6-4D0C-A530-04A51D5246F5}"/>
          </ac:spMkLst>
        </pc:spChg>
        <pc:spChg chg="mod">
          <ac:chgData name="Kolakowski, Artur" userId="9c34c8cc-b1df-44f6-bea5-dcf7a54ee35f" providerId="ADAL" clId="{19970B13-E101-4117-9908-6E061F982644}" dt="2022-07-14T08:45:04.683" v="1772" actId="790"/>
          <ac:spMkLst>
            <pc:docMk/>
            <pc:sldMk cId="3250581116" sldId="483"/>
            <ac:spMk id="10604" creationId="{F1931540-9EF7-463A-B6B6-116914F94C40}"/>
          </ac:spMkLst>
        </pc:spChg>
        <pc:spChg chg="mod">
          <ac:chgData name="Kolakowski, Artur" userId="9c34c8cc-b1df-44f6-bea5-dcf7a54ee35f" providerId="ADAL" clId="{19970B13-E101-4117-9908-6E061F982644}" dt="2022-07-14T08:45:04.683" v="1773" actId="790"/>
          <ac:spMkLst>
            <pc:docMk/>
            <pc:sldMk cId="3250581116" sldId="483"/>
            <ac:spMk id="10605" creationId="{D4826459-5648-4166-8646-2E1AFE7D8699}"/>
          </ac:spMkLst>
        </pc:spChg>
        <pc:spChg chg="mod">
          <ac:chgData name="Kolakowski, Artur" userId="9c34c8cc-b1df-44f6-bea5-dcf7a54ee35f" providerId="ADAL" clId="{19970B13-E101-4117-9908-6E061F982644}" dt="2022-07-14T08:45:04.683" v="1774" actId="790"/>
          <ac:spMkLst>
            <pc:docMk/>
            <pc:sldMk cId="3250581116" sldId="483"/>
            <ac:spMk id="10606" creationId="{1B017096-DD81-4B69-901F-676D5DE1AF6A}"/>
          </ac:spMkLst>
        </pc:spChg>
        <pc:spChg chg="mod">
          <ac:chgData name="Kolakowski, Artur" userId="9c34c8cc-b1df-44f6-bea5-dcf7a54ee35f" providerId="ADAL" clId="{19970B13-E101-4117-9908-6E061F982644}" dt="2022-07-14T08:45:04.683" v="1775" actId="790"/>
          <ac:spMkLst>
            <pc:docMk/>
            <pc:sldMk cId="3250581116" sldId="483"/>
            <ac:spMk id="10607" creationId="{CFD619D0-F652-4097-8010-CE4C091F269C}"/>
          </ac:spMkLst>
        </pc:spChg>
        <pc:spChg chg="mod">
          <ac:chgData name="Kolakowski, Artur" userId="9c34c8cc-b1df-44f6-bea5-dcf7a54ee35f" providerId="ADAL" clId="{19970B13-E101-4117-9908-6E061F982644}" dt="2022-07-14T08:45:04.683" v="1776" actId="790"/>
          <ac:spMkLst>
            <pc:docMk/>
            <pc:sldMk cId="3250581116" sldId="483"/>
            <ac:spMk id="10608" creationId="{90C47C10-206E-44EC-9863-487EBE213799}"/>
          </ac:spMkLst>
        </pc:spChg>
        <pc:spChg chg="mod">
          <ac:chgData name="Kolakowski, Artur" userId="9c34c8cc-b1df-44f6-bea5-dcf7a54ee35f" providerId="ADAL" clId="{19970B13-E101-4117-9908-6E061F982644}" dt="2022-07-14T08:45:04.683" v="1777" actId="790"/>
          <ac:spMkLst>
            <pc:docMk/>
            <pc:sldMk cId="3250581116" sldId="483"/>
            <ac:spMk id="10609" creationId="{BB48C3FD-2FB6-4514-89F4-D540794519BC}"/>
          </ac:spMkLst>
        </pc:spChg>
        <pc:spChg chg="mod">
          <ac:chgData name="Kolakowski, Artur" userId="9c34c8cc-b1df-44f6-bea5-dcf7a54ee35f" providerId="ADAL" clId="{19970B13-E101-4117-9908-6E061F982644}" dt="2022-07-14T08:45:04.683" v="1778" actId="790"/>
          <ac:spMkLst>
            <pc:docMk/>
            <pc:sldMk cId="3250581116" sldId="483"/>
            <ac:spMk id="10610" creationId="{3174A3CF-429E-4CF9-8DE1-4DDE8F59BD38}"/>
          </ac:spMkLst>
        </pc:spChg>
        <pc:spChg chg="mod">
          <ac:chgData name="Kolakowski, Artur" userId="9c34c8cc-b1df-44f6-bea5-dcf7a54ee35f" providerId="ADAL" clId="{19970B13-E101-4117-9908-6E061F982644}" dt="2022-07-14T08:45:04.683" v="1779" actId="790"/>
          <ac:spMkLst>
            <pc:docMk/>
            <pc:sldMk cId="3250581116" sldId="483"/>
            <ac:spMk id="10611" creationId="{50F0D6FD-6267-4DC6-AEB7-F0FC622448BE}"/>
          </ac:spMkLst>
        </pc:spChg>
        <pc:spChg chg="mod">
          <ac:chgData name="Kolakowski, Artur" userId="9c34c8cc-b1df-44f6-bea5-dcf7a54ee35f" providerId="ADAL" clId="{19970B13-E101-4117-9908-6E061F982644}" dt="2022-07-14T08:45:04.683" v="1780" actId="790"/>
          <ac:spMkLst>
            <pc:docMk/>
            <pc:sldMk cId="3250581116" sldId="483"/>
            <ac:spMk id="10612" creationId="{8293B07F-2FA8-40E8-9861-F21674F66133}"/>
          </ac:spMkLst>
        </pc:spChg>
        <pc:spChg chg="mod">
          <ac:chgData name="Kolakowski, Artur" userId="9c34c8cc-b1df-44f6-bea5-dcf7a54ee35f" providerId="ADAL" clId="{19970B13-E101-4117-9908-6E061F982644}" dt="2022-07-14T08:45:04.683" v="1781" actId="790"/>
          <ac:spMkLst>
            <pc:docMk/>
            <pc:sldMk cId="3250581116" sldId="483"/>
            <ac:spMk id="10613" creationId="{FEC2710A-2BCD-4CE6-A4EA-EB804B6E94CB}"/>
          </ac:spMkLst>
        </pc:spChg>
        <pc:spChg chg="mod">
          <ac:chgData name="Kolakowski, Artur" userId="9c34c8cc-b1df-44f6-bea5-dcf7a54ee35f" providerId="ADAL" clId="{19970B13-E101-4117-9908-6E061F982644}" dt="2022-07-14T08:45:04.698" v="1782" actId="790"/>
          <ac:spMkLst>
            <pc:docMk/>
            <pc:sldMk cId="3250581116" sldId="483"/>
            <ac:spMk id="10614" creationId="{72A67C13-821C-4B03-885C-BCAE437FBE6F}"/>
          </ac:spMkLst>
        </pc:spChg>
        <pc:spChg chg="mod">
          <ac:chgData name="Kolakowski, Artur" userId="9c34c8cc-b1df-44f6-bea5-dcf7a54ee35f" providerId="ADAL" clId="{19970B13-E101-4117-9908-6E061F982644}" dt="2022-07-14T08:45:04.698" v="1783" actId="790"/>
          <ac:spMkLst>
            <pc:docMk/>
            <pc:sldMk cId="3250581116" sldId="483"/>
            <ac:spMk id="10615" creationId="{06C20744-D5C3-4A48-9221-F31A282DC1B6}"/>
          </ac:spMkLst>
        </pc:spChg>
        <pc:spChg chg="mod">
          <ac:chgData name="Kolakowski, Artur" userId="9c34c8cc-b1df-44f6-bea5-dcf7a54ee35f" providerId="ADAL" clId="{19970B13-E101-4117-9908-6E061F982644}" dt="2022-07-14T08:45:04.698" v="1784" actId="790"/>
          <ac:spMkLst>
            <pc:docMk/>
            <pc:sldMk cId="3250581116" sldId="483"/>
            <ac:spMk id="10616" creationId="{DABA74DA-6FD6-4937-8C17-2A146DD2864A}"/>
          </ac:spMkLst>
        </pc:spChg>
        <pc:spChg chg="mod">
          <ac:chgData name="Kolakowski, Artur" userId="9c34c8cc-b1df-44f6-bea5-dcf7a54ee35f" providerId="ADAL" clId="{19970B13-E101-4117-9908-6E061F982644}" dt="2022-07-14T08:45:04.698" v="1785" actId="790"/>
          <ac:spMkLst>
            <pc:docMk/>
            <pc:sldMk cId="3250581116" sldId="483"/>
            <ac:spMk id="10617" creationId="{C6484CF4-43F6-4E53-A24B-93C388BB201D}"/>
          </ac:spMkLst>
        </pc:spChg>
        <pc:spChg chg="mod">
          <ac:chgData name="Kolakowski, Artur" userId="9c34c8cc-b1df-44f6-bea5-dcf7a54ee35f" providerId="ADAL" clId="{19970B13-E101-4117-9908-6E061F982644}" dt="2022-07-14T08:45:04.698" v="1786" actId="790"/>
          <ac:spMkLst>
            <pc:docMk/>
            <pc:sldMk cId="3250581116" sldId="483"/>
            <ac:spMk id="10618" creationId="{E80AEE72-30DB-4687-8A21-22870DA2991A}"/>
          </ac:spMkLst>
        </pc:spChg>
        <pc:spChg chg="mod">
          <ac:chgData name="Kolakowski, Artur" userId="9c34c8cc-b1df-44f6-bea5-dcf7a54ee35f" providerId="ADAL" clId="{19970B13-E101-4117-9908-6E061F982644}" dt="2022-07-14T08:45:04.698" v="1787" actId="790"/>
          <ac:spMkLst>
            <pc:docMk/>
            <pc:sldMk cId="3250581116" sldId="483"/>
            <ac:spMk id="10619" creationId="{05C7F9E1-FDFD-4C90-8220-EF9DC2DBA423}"/>
          </ac:spMkLst>
        </pc:spChg>
        <pc:spChg chg="mod">
          <ac:chgData name="Kolakowski, Artur" userId="9c34c8cc-b1df-44f6-bea5-dcf7a54ee35f" providerId="ADAL" clId="{19970B13-E101-4117-9908-6E061F982644}" dt="2022-07-14T08:45:04.698" v="1788" actId="790"/>
          <ac:spMkLst>
            <pc:docMk/>
            <pc:sldMk cId="3250581116" sldId="483"/>
            <ac:spMk id="10620" creationId="{C23C48BE-8A4A-447C-AB7B-538D0BC76603}"/>
          </ac:spMkLst>
        </pc:spChg>
        <pc:spChg chg="mod">
          <ac:chgData name="Kolakowski, Artur" userId="9c34c8cc-b1df-44f6-bea5-dcf7a54ee35f" providerId="ADAL" clId="{19970B13-E101-4117-9908-6E061F982644}" dt="2022-07-14T08:45:04.698" v="1789" actId="790"/>
          <ac:spMkLst>
            <pc:docMk/>
            <pc:sldMk cId="3250581116" sldId="483"/>
            <ac:spMk id="10621" creationId="{9DF7CBCA-4352-4E7D-9B4C-852500E56094}"/>
          </ac:spMkLst>
        </pc:spChg>
        <pc:spChg chg="mod">
          <ac:chgData name="Kolakowski, Artur" userId="9c34c8cc-b1df-44f6-bea5-dcf7a54ee35f" providerId="ADAL" clId="{19970B13-E101-4117-9908-6E061F982644}" dt="2022-07-14T08:45:04.698" v="1790" actId="790"/>
          <ac:spMkLst>
            <pc:docMk/>
            <pc:sldMk cId="3250581116" sldId="483"/>
            <ac:spMk id="10622" creationId="{2F61C9EB-6FD6-4B1F-8A1F-5CF27A4EAA66}"/>
          </ac:spMkLst>
        </pc:spChg>
        <pc:spChg chg="mod">
          <ac:chgData name="Kolakowski, Artur" userId="9c34c8cc-b1df-44f6-bea5-dcf7a54ee35f" providerId="ADAL" clId="{19970B13-E101-4117-9908-6E061F982644}" dt="2022-07-14T08:45:04.698" v="1791" actId="790"/>
          <ac:spMkLst>
            <pc:docMk/>
            <pc:sldMk cId="3250581116" sldId="483"/>
            <ac:spMk id="10623" creationId="{7063AC19-8426-4FD3-A22D-DCD82C19502A}"/>
          </ac:spMkLst>
        </pc:spChg>
        <pc:spChg chg="mod">
          <ac:chgData name="Kolakowski, Artur" userId="9c34c8cc-b1df-44f6-bea5-dcf7a54ee35f" providerId="ADAL" clId="{19970B13-E101-4117-9908-6E061F982644}" dt="2022-07-14T08:45:04.698" v="1792" actId="790"/>
          <ac:spMkLst>
            <pc:docMk/>
            <pc:sldMk cId="3250581116" sldId="483"/>
            <ac:spMk id="10624" creationId="{4C625EEE-4D3B-40B3-A16E-DD3E474E9043}"/>
          </ac:spMkLst>
        </pc:spChg>
        <pc:spChg chg="mod">
          <ac:chgData name="Kolakowski, Artur" userId="9c34c8cc-b1df-44f6-bea5-dcf7a54ee35f" providerId="ADAL" clId="{19970B13-E101-4117-9908-6E061F982644}" dt="2022-07-14T08:45:04.698" v="1793" actId="790"/>
          <ac:spMkLst>
            <pc:docMk/>
            <pc:sldMk cId="3250581116" sldId="483"/>
            <ac:spMk id="10625" creationId="{CEABC922-8A86-431C-B6EF-321E2C2D0171}"/>
          </ac:spMkLst>
        </pc:spChg>
        <pc:spChg chg="mod">
          <ac:chgData name="Kolakowski, Artur" userId="9c34c8cc-b1df-44f6-bea5-dcf7a54ee35f" providerId="ADAL" clId="{19970B13-E101-4117-9908-6E061F982644}" dt="2022-07-14T08:45:04.698" v="1794" actId="790"/>
          <ac:spMkLst>
            <pc:docMk/>
            <pc:sldMk cId="3250581116" sldId="483"/>
            <ac:spMk id="10626" creationId="{D2FD48A9-E7C4-41DD-9CA8-4B1051816A11}"/>
          </ac:spMkLst>
        </pc:spChg>
        <pc:spChg chg="mod">
          <ac:chgData name="Kolakowski, Artur" userId="9c34c8cc-b1df-44f6-bea5-dcf7a54ee35f" providerId="ADAL" clId="{19970B13-E101-4117-9908-6E061F982644}" dt="2022-07-14T08:45:04.698" v="1795" actId="790"/>
          <ac:spMkLst>
            <pc:docMk/>
            <pc:sldMk cId="3250581116" sldId="483"/>
            <ac:spMk id="10627" creationId="{6CDFE91F-86A8-4254-A2B6-DB8B1281DD48}"/>
          </ac:spMkLst>
        </pc:spChg>
        <pc:spChg chg="mod">
          <ac:chgData name="Kolakowski, Artur" userId="9c34c8cc-b1df-44f6-bea5-dcf7a54ee35f" providerId="ADAL" clId="{19970B13-E101-4117-9908-6E061F982644}" dt="2022-07-14T08:45:04.698" v="1796" actId="790"/>
          <ac:spMkLst>
            <pc:docMk/>
            <pc:sldMk cId="3250581116" sldId="483"/>
            <ac:spMk id="10628" creationId="{423603A5-E600-4126-AD88-BDA71E1F1C9B}"/>
          </ac:spMkLst>
        </pc:spChg>
        <pc:spChg chg="mod">
          <ac:chgData name="Kolakowski, Artur" userId="9c34c8cc-b1df-44f6-bea5-dcf7a54ee35f" providerId="ADAL" clId="{19970B13-E101-4117-9908-6E061F982644}" dt="2022-07-14T08:45:04.698" v="1797" actId="790"/>
          <ac:spMkLst>
            <pc:docMk/>
            <pc:sldMk cId="3250581116" sldId="483"/>
            <ac:spMk id="10629" creationId="{87381B29-454A-4E8B-A2DF-C3F4B83A5F66}"/>
          </ac:spMkLst>
        </pc:spChg>
        <pc:spChg chg="mod">
          <ac:chgData name="Kolakowski, Artur" userId="9c34c8cc-b1df-44f6-bea5-dcf7a54ee35f" providerId="ADAL" clId="{19970B13-E101-4117-9908-6E061F982644}" dt="2022-07-14T08:45:04.698" v="1798" actId="790"/>
          <ac:spMkLst>
            <pc:docMk/>
            <pc:sldMk cId="3250581116" sldId="483"/>
            <ac:spMk id="10630" creationId="{B217527B-7200-4A41-B386-78EE3723F1B6}"/>
          </ac:spMkLst>
        </pc:spChg>
        <pc:spChg chg="mod">
          <ac:chgData name="Kolakowski, Artur" userId="9c34c8cc-b1df-44f6-bea5-dcf7a54ee35f" providerId="ADAL" clId="{19970B13-E101-4117-9908-6E061F982644}" dt="2022-07-14T08:45:04.698" v="1799" actId="790"/>
          <ac:spMkLst>
            <pc:docMk/>
            <pc:sldMk cId="3250581116" sldId="483"/>
            <ac:spMk id="10631" creationId="{C4173920-6EFF-4AA8-8BF9-D2D915C84483}"/>
          </ac:spMkLst>
        </pc:spChg>
        <pc:spChg chg="mod">
          <ac:chgData name="Kolakowski, Artur" userId="9c34c8cc-b1df-44f6-bea5-dcf7a54ee35f" providerId="ADAL" clId="{19970B13-E101-4117-9908-6E061F982644}" dt="2022-07-14T08:45:04.698" v="1800" actId="790"/>
          <ac:spMkLst>
            <pc:docMk/>
            <pc:sldMk cId="3250581116" sldId="483"/>
            <ac:spMk id="10632" creationId="{2570768C-0D52-484B-BF9F-C4EF8087C4F9}"/>
          </ac:spMkLst>
        </pc:spChg>
        <pc:spChg chg="mod">
          <ac:chgData name="Kolakowski, Artur" userId="9c34c8cc-b1df-44f6-bea5-dcf7a54ee35f" providerId="ADAL" clId="{19970B13-E101-4117-9908-6E061F982644}" dt="2022-07-14T08:45:04.698" v="1801" actId="790"/>
          <ac:spMkLst>
            <pc:docMk/>
            <pc:sldMk cId="3250581116" sldId="483"/>
            <ac:spMk id="10633" creationId="{5D44125B-96F9-4627-9ACF-66C0B7775FCE}"/>
          </ac:spMkLst>
        </pc:spChg>
        <pc:spChg chg="mod">
          <ac:chgData name="Kolakowski, Artur" userId="9c34c8cc-b1df-44f6-bea5-dcf7a54ee35f" providerId="ADAL" clId="{19970B13-E101-4117-9908-6E061F982644}" dt="2022-07-14T08:45:04.698" v="1802" actId="790"/>
          <ac:spMkLst>
            <pc:docMk/>
            <pc:sldMk cId="3250581116" sldId="483"/>
            <ac:spMk id="10634" creationId="{CCC36B96-1765-46B1-B4B4-8695028F1DF1}"/>
          </ac:spMkLst>
        </pc:spChg>
        <pc:spChg chg="mod">
          <ac:chgData name="Kolakowski, Artur" userId="9c34c8cc-b1df-44f6-bea5-dcf7a54ee35f" providerId="ADAL" clId="{19970B13-E101-4117-9908-6E061F982644}" dt="2022-07-14T08:45:04.714" v="1803" actId="790"/>
          <ac:spMkLst>
            <pc:docMk/>
            <pc:sldMk cId="3250581116" sldId="483"/>
            <ac:spMk id="10635" creationId="{A8A5D926-B5BB-4458-81CF-372B39C5E7BD}"/>
          </ac:spMkLst>
        </pc:spChg>
        <pc:spChg chg="mod">
          <ac:chgData name="Kolakowski, Artur" userId="9c34c8cc-b1df-44f6-bea5-dcf7a54ee35f" providerId="ADAL" clId="{19970B13-E101-4117-9908-6E061F982644}" dt="2022-07-14T08:45:04.714" v="1804" actId="790"/>
          <ac:spMkLst>
            <pc:docMk/>
            <pc:sldMk cId="3250581116" sldId="483"/>
            <ac:spMk id="10636" creationId="{1ADC5661-91C1-48F8-9559-B2E35048D69B}"/>
          </ac:spMkLst>
        </pc:spChg>
        <pc:spChg chg="mod">
          <ac:chgData name="Kolakowski, Artur" userId="9c34c8cc-b1df-44f6-bea5-dcf7a54ee35f" providerId="ADAL" clId="{19970B13-E101-4117-9908-6E061F982644}" dt="2022-07-14T08:45:04.714" v="1805" actId="790"/>
          <ac:spMkLst>
            <pc:docMk/>
            <pc:sldMk cId="3250581116" sldId="483"/>
            <ac:spMk id="10637" creationId="{8D9BD013-22D6-44EF-A12E-4D7351B77840}"/>
          </ac:spMkLst>
        </pc:spChg>
        <pc:spChg chg="mod">
          <ac:chgData name="Kolakowski, Artur" userId="9c34c8cc-b1df-44f6-bea5-dcf7a54ee35f" providerId="ADAL" clId="{19970B13-E101-4117-9908-6E061F982644}" dt="2022-07-14T08:45:04.714" v="1806" actId="790"/>
          <ac:spMkLst>
            <pc:docMk/>
            <pc:sldMk cId="3250581116" sldId="483"/>
            <ac:spMk id="10638" creationId="{163D083C-4A31-4872-A00F-A23C90D66925}"/>
          </ac:spMkLst>
        </pc:spChg>
        <pc:spChg chg="mod">
          <ac:chgData name="Kolakowski, Artur" userId="9c34c8cc-b1df-44f6-bea5-dcf7a54ee35f" providerId="ADAL" clId="{19970B13-E101-4117-9908-6E061F982644}" dt="2022-07-14T08:45:04.714" v="1807" actId="790"/>
          <ac:spMkLst>
            <pc:docMk/>
            <pc:sldMk cId="3250581116" sldId="483"/>
            <ac:spMk id="10639" creationId="{3A8B0C2B-F0B6-46CE-A86D-C6CA5A3FF5EF}"/>
          </ac:spMkLst>
        </pc:spChg>
        <pc:spChg chg="mod">
          <ac:chgData name="Kolakowski, Artur" userId="9c34c8cc-b1df-44f6-bea5-dcf7a54ee35f" providerId="ADAL" clId="{19970B13-E101-4117-9908-6E061F982644}" dt="2022-07-14T08:45:04.714" v="1808" actId="790"/>
          <ac:spMkLst>
            <pc:docMk/>
            <pc:sldMk cId="3250581116" sldId="483"/>
            <ac:spMk id="10640" creationId="{83F3F99E-AF3B-49C2-8888-302FB60F5C41}"/>
          </ac:spMkLst>
        </pc:spChg>
        <pc:spChg chg="mod">
          <ac:chgData name="Kolakowski, Artur" userId="9c34c8cc-b1df-44f6-bea5-dcf7a54ee35f" providerId="ADAL" clId="{19970B13-E101-4117-9908-6E061F982644}" dt="2022-07-14T08:45:04.714" v="1809" actId="790"/>
          <ac:spMkLst>
            <pc:docMk/>
            <pc:sldMk cId="3250581116" sldId="483"/>
            <ac:spMk id="10641" creationId="{E7A8AE0F-E452-438C-86B3-D389E4D11917}"/>
          </ac:spMkLst>
        </pc:spChg>
        <pc:spChg chg="mod">
          <ac:chgData name="Kolakowski, Artur" userId="9c34c8cc-b1df-44f6-bea5-dcf7a54ee35f" providerId="ADAL" clId="{19970B13-E101-4117-9908-6E061F982644}" dt="2022-07-14T08:45:04.714" v="1810" actId="790"/>
          <ac:spMkLst>
            <pc:docMk/>
            <pc:sldMk cId="3250581116" sldId="483"/>
            <ac:spMk id="10642" creationId="{FA12BB57-AB40-4BA1-9101-38C31FDF12A1}"/>
          </ac:spMkLst>
        </pc:spChg>
        <pc:spChg chg="mod">
          <ac:chgData name="Kolakowski, Artur" userId="9c34c8cc-b1df-44f6-bea5-dcf7a54ee35f" providerId="ADAL" clId="{19970B13-E101-4117-9908-6E061F982644}" dt="2022-07-14T08:45:04.714" v="1811" actId="790"/>
          <ac:spMkLst>
            <pc:docMk/>
            <pc:sldMk cId="3250581116" sldId="483"/>
            <ac:spMk id="10643" creationId="{9F1791B4-D9D0-469C-881C-9D8EC1240BE2}"/>
          </ac:spMkLst>
        </pc:spChg>
        <pc:spChg chg="mod">
          <ac:chgData name="Kolakowski, Artur" userId="9c34c8cc-b1df-44f6-bea5-dcf7a54ee35f" providerId="ADAL" clId="{19970B13-E101-4117-9908-6E061F982644}" dt="2022-07-14T08:45:04.721" v="1812" actId="790"/>
          <ac:spMkLst>
            <pc:docMk/>
            <pc:sldMk cId="3250581116" sldId="483"/>
            <ac:spMk id="10644" creationId="{62A97AC7-B139-495B-AA04-75A46A9B802E}"/>
          </ac:spMkLst>
        </pc:spChg>
        <pc:spChg chg="mod">
          <ac:chgData name="Kolakowski, Artur" userId="9c34c8cc-b1df-44f6-bea5-dcf7a54ee35f" providerId="ADAL" clId="{19970B13-E101-4117-9908-6E061F982644}" dt="2022-07-14T08:45:04.721" v="1813" actId="790"/>
          <ac:spMkLst>
            <pc:docMk/>
            <pc:sldMk cId="3250581116" sldId="483"/>
            <ac:spMk id="10645" creationId="{F188AC64-FE5F-45F2-B7E5-CBDCE1E608C2}"/>
          </ac:spMkLst>
        </pc:spChg>
        <pc:spChg chg="mod">
          <ac:chgData name="Kolakowski, Artur" userId="9c34c8cc-b1df-44f6-bea5-dcf7a54ee35f" providerId="ADAL" clId="{19970B13-E101-4117-9908-6E061F982644}" dt="2022-07-14T08:45:04.721" v="1814" actId="790"/>
          <ac:spMkLst>
            <pc:docMk/>
            <pc:sldMk cId="3250581116" sldId="483"/>
            <ac:spMk id="10646" creationId="{C07AA509-96B3-4DD5-8B05-13879D96F908}"/>
          </ac:spMkLst>
        </pc:spChg>
        <pc:spChg chg="mod">
          <ac:chgData name="Kolakowski, Artur" userId="9c34c8cc-b1df-44f6-bea5-dcf7a54ee35f" providerId="ADAL" clId="{19970B13-E101-4117-9908-6E061F982644}" dt="2022-07-14T08:45:04.721" v="1815" actId="790"/>
          <ac:spMkLst>
            <pc:docMk/>
            <pc:sldMk cId="3250581116" sldId="483"/>
            <ac:spMk id="10647" creationId="{1039D71E-685C-44F8-BEDA-AE2B9B52BE02}"/>
          </ac:spMkLst>
        </pc:spChg>
        <pc:spChg chg="mod">
          <ac:chgData name="Kolakowski, Artur" userId="9c34c8cc-b1df-44f6-bea5-dcf7a54ee35f" providerId="ADAL" clId="{19970B13-E101-4117-9908-6E061F982644}" dt="2022-07-14T08:45:04.721" v="1816" actId="790"/>
          <ac:spMkLst>
            <pc:docMk/>
            <pc:sldMk cId="3250581116" sldId="483"/>
            <ac:spMk id="10648" creationId="{F3A49E08-A619-4CEF-80D6-D4C6EF8DE9EF}"/>
          </ac:spMkLst>
        </pc:spChg>
        <pc:spChg chg="mod">
          <ac:chgData name="Kolakowski, Artur" userId="9c34c8cc-b1df-44f6-bea5-dcf7a54ee35f" providerId="ADAL" clId="{19970B13-E101-4117-9908-6E061F982644}" dt="2022-07-14T08:45:04.721" v="1817" actId="790"/>
          <ac:spMkLst>
            <pc:docMk/>
            <pc:sldMk cId="3250581116" sldId="483"/>
            <ac:spMk id="10649" creationId="{94D611F2-8F9A-4D8A-8C95-19B67C2BED2D}"/>
          </ac:spMkLst>
        </pc:spChg>
        <pc:spChg chg="mod">
          <ac:chgData name="Kolakowski, Artur" userId="9c34c8cc-b1df-44f6-bea5-dcf7a54ee35f" providerId="ADAL" clId="{19970B13-E101-4117-9908-6E061F982644}" dt="2022-07-14T08:45:04.721" v="1818" actId="790"/>
          <ac:spMkLst>
            <pc:docMk/>
            <pc:sldMk cId="3250581116" sldId="483"/>
            <ac:spMk id="10650" creationId="{770F9BAA-054C-4387-96B0-572A98444770}"/>
          </ac:spMkLst>
        </pc:spChg>
        <pc:spChg chg="mod">
          <ac:chgData name="Kolakowski, Artur" userId="9c34c8cc-b1df-44f6-bea5-dcf7a54ee35f" providerId="ADAL" clId="{19970B13-E101-4117-9908-6E061F982644}" dt="2022-07-14T08:45:04.721" v="1819" actId="790"/>
          <ac:spMkLst>
            <pc:docMk/>
            <pc:sldMk cId="3250581116" sldId="483"/>
            <ac:spMk id="10651" creationId="{F04D3EDE-DC49-404C-BED5-5E6F73127826}"/>
          </ac:spMkLst>
        </pc:spChg>
        <pc:spChg chg="mod">
          <ac:chgData name="Kolakowski, Artur" userId="9c34c8cc-b1df-44f6-bea5-dcf7a54ee35f" providerId="ADAL" clId="{19970B13-E101-4117-9908-6E061F982644}" dt="2022-07-14T08:45:04.721" v="1820" actId="790"/>
          <ac:spMkLst>
            <pc:docMk/>
            <pc:sldMk cId="3250581116" sldId="483"/>
            <ac:spMk id="10652" creationId="{452033CE-6514-4E34-AD9B-497D7B530618}"/>
          </ac:spMkLst>
        </pc:spChg>
        <pc:spChg chg="mod">
          <ac:chgData name="Kolakowski, Artur" userId="9c34c8cc-b1df-44f6-bea5-dcf7a54ee35f" providerId="ADAL" clId="{19970B13-E101-4117-9908-6E061F982644}" dt="2022-07-14T08:45:04.721" v="1821" actId="790"/>
          <ac:spMkLst>
            <pc:docMk/>
            <pc:sldMk cId="3250581116" sldId="483"/>
            <ac:spMk id="10653" creationId="{03D0022C-F6A7-4441-AD93-563B00F1E3B7}"/>
          </ac:spMkLst>
        </pc:spChg>
        <pc:spChg chg="mod">
          <ac:chgData name="Kolakowski, Artur" userId="9c34c8cc-b1df-44f6-bea5-dcf7a54ee35f" providerId="ADAL" clId="{19970B13-E101-4117-9908-6E061F982644}" dt="2022-07-14T08:45:04.721" v="1822" actId="790"/>
          <ac:spMkLst>
            <pc:docMk/>
            <pc:sldMk cId="3250581116" sldId="483"/>
            <ac:spMk id="10654" creationId="{A02B2489-587D-4299-ADB8-C6FA975F8843}"/>
          </ac:spMkLst>
        </pc:spChg>
        <pc:spChg chg="mod">
          <ac:chgData name="Kolakowski, Artur" userId="9c34c8cc-b1df-44f6-bea5-dcf7a54ee35f" providerId="ADAL" clId="{19970B13-E101-4117-9908-6E061F982644}" dt="2022-07-14T08:45:04.721" v="1823" actId="790"/>
          <ac:spMkLst>
            <pc:docMk/>
            <pc:sldMk cId="3250581116" sldId="483"/>
            <ac:spMk id="10655" creationId="{920CD1FC-24F5-4FD6-8453-479F1D487DE5}"/>
          </ac:spMkLst>
        </pc:spChg>
        <pc:spChg chg="mod">
          <ac:chgData name="Kolakowski, Artur" userId="9c34c8cc-b1df-44f6-bea5-dcf7a54ee35f" providerId="ADAL" clId="{19970B13-E101-4117-9908-6E061F982644}" dt="2022-07-14T08:45:04.721" v="1824" actId="790"/>
          <ac:spMkLst>
            <pc:docMk/>
            <pc:sldMk cId="3250581116" sldId="483"/>
            <ac:spMk id="10656" creationId="{22AA5FF4-2CEF-4128-8E53-84D353819B0F}"/>
          </ac:spMkLst>
        </pc:spChg>
        <pc:spChg chg="mod">
          <ac:chgData name="Kolakowski, Artur" userId="9c34c8cc-b1df-44f6-bea5-dcf7a54ee35f" providerId="ADAL" clId="{19970B13-E101-4117-9908-6E061F982644}" dt="2022-07-14T08:45:04.721" v="1825" actId="790"/>
          <ac:spMkLst>
            <pc:docMk/>
            <pc:sldMk cId="3250581116" sldId="483"/>
            <ac:spMk id="10657" creationId="{92926781-F6A7-436F-86AA-E3E821F4444F}"/>
          </ac:spMkLst>
        </pc:spChg>
        <pc:spChg chg="mod">
          <ac:chgData name="Kolakowski, Artur" userId="9c34c8cc-b1df-44f6-bea5-dcf7a54ee35f" providerId="ADAL" clId="{19970B13-E101-4117-9908-6E061F982644}" dt="2022-07-14T08:45:04.721" v="1826" actId="790"/>
          <ac:spMkLst>
            <pc:docMk/>
            <pc:sldMk cId="3250581116" sldId="483"/>
            <ac:spMk id="10658" creationId="{35489BF9-5F68-48D4-AF4E-EC233C8EB215}"/>
          </ac:spMkLst>
        </pc:spChg>
        <pc:spChg chg="mod">
          <ac:chgData name="Kolakowski, Artur" userId="9c34c8cc-b1df-44f6-bea5-dcf7a54ee35f" providerId="ADAL" clId="{19970B13-E101-4117-9908-6E061F982644}" dt="2022-07-14T08:45:04.721" v="1827" actId="790"/>
          <ac:spMkLst>
            <pc:docMk/>
            <pc:sldMk cId="3250581116" sldId="483"/>
            <ac:spMk id="10659" creationId="{DF36A3F4-9079-49A8-B5BA-5AFA1F37C4B2}"/>
          </ac:spMkLst>
        </pc:spChg>
        <pc:spChg chg="mod">
          <ac:chgData name="Kolakowski, Artur" userId="9c34c8cc-b1df-44f6-bea5-dcf7a54ee35f" providerId="ADAL" clId="{19970B13-E101-4117-9908-6E061F982644}" dt="2022-07-14T08:45:04.721" v="1828" actId="790"/>
          <ac:spMkLst>
            <pc:docMk/>
            <pc:sldMk cId="3250581116" sldId="483"/>
            <ac:spMk id="10660" creationId="{595AE48E-F4BF-4150-A3B7-FBA4FD0C8B06}"/>
          </ac:spMkLst>
        </pc:spChg>
        <pc:spChg chg="mod">
          <ac:chgData name="Kolakowski, Artur" userId="9c34c8cc-b1df-44f6-bea5-dcf7a54ee35f" providerId="ADAL" clId="{19970B13-E101-4117-9908-6E061F982644}" dt="2022-07-14T08:45:04.721" v="1829" actId="790"/>
          <ac:spMkLst>
            <pc:docMk/>
            <pc:sldMk cId="3250581116" sldId="483"/>
            <ac:spMk id="10661" creationId="{52A2B373-76AC-4385-A85F-88B693EA6B89}"/>
          </ac:spMkLst>
        </pc:spChg>
        <pc:spChg chg="mod">
          <ac:chgData name="Kolakowski, Artur" userId="9c34c8cc-b1df-44f6-bea5-dcf7a54ee35f" providerId="ADAL" clId="{19970B13-E101-4117-9908-6E061F982644}" dt="2022-07-14T08:45:04.721" v="1830" actId="790"/>
          <ac:spMkLst>
            <pc:docMk/>
            <pc:sldMk cId="3250581116" sldId="483"/>
            <ac:spMk id="10662" creationId="{BDCFB457-6CDD-4303-A602-DDA4AB6444E4}"/>
          </ac:spMkLst>
        </pc:spChg>
        <pc:spChg chg="mod">
          <ac:chgData name="Kolakowski, Artur" userId="9c34c8cc-b1df-44f6-bea5-dcf7a54ee35f" providerId="ADAL" clId="{19970B13-E101-4117-9908-6E061F982644}" dt="2022-07-14T08:45:04.721" v="1831" actId="790"/>
          <ac:spMkLst>
            <pc:docMk/>
            <pc:sldMk cId="3250581116" sldId="483"/>
            <ac:spMk id="10663" creationId="{0769360F-9BA0-45AC-8C3C-DC1E38D02CD9}"/>
          </ac:spMkLst>
        </pc:spChg>
        <pc:spChg chg="mod">
          <ac:chgData name="Kolakowski, Artur" userId="9c34c8cc-b1df-44f6-bea5-dcf7a54ee35f" providerId="ADAL" clId="{19970B13-E101-4117-9908-6E061F982644}" dt="2022-07-14T08:45:04.721" v="1832" actId="790"/>
          <ac:spMkLst>
            <pc:docMk/>
            <pc:sldMk cId="3250581116" sldId="483"/>
            <ac:spMk id="10664" creationId="{8FBB0885-983A-4B09-882E-237334B019FB}"/>
          </ac:spMkLst>
        </pc:spChg>
        <pc:spChg chg="mod">
          <ac:chgData name="Kolakowski, Artur" userId="9c34c8cc-b1df-44f6-bea5-dcf7a54ee35f" providerId="ADAL" clId="{19970B13-E101-4117-9908-6E061F982644}" dt="2022-07-14T08:45:04.721" v="1833" actId="790"/>
          <ac:spMkLst>
            <pc:docMk/>
            <pc:sldMk cId="3250581116" sldId="483"/>
            <ac:spMk id="10665" creationId="{3D77AD6D-EFD1-41C0-8035-76804F12092F}"/>
          </ac:spMkLst>
        </pc:spChg>
        <pc:spChg chg="mod">
          <ac:chgData name="Kolakowski, Artur" userId="9c34c8cc-b1df-44f6-bea5-dcf7a54ee35f" providerId="ADAL" clId="{19970B13-E101-4117-9908-6E061F982644}" dt="2022-07-14T08:45:04.736" v="1834" actId="790"/>
          <ac:spMkLst>
            <pc:docMk/>
            <pc:sldMk cId="3250581116" sldId="483"/>
            <ac:spMk id="10666" creationId="{DAD1BBBB-5103-43E3-B131-E8A99B24F511}"/>
          </ac:spMkLst>
        </pc:spChg>
        <pc:spChg chg="mod">
          <ac:chgData name="Kolakowski, Artur" userId="9c34c8cc-b1df-44f6-bea5-dcf7a54ee35f" providerId="ADAL" clId="{19970B13-E101-4117-9908-6E061F982644}" dt="2022-07-14T08:45:04.736" v="1835" actId="790"/>
          <ac:spMkLst>
            <pc:docMk/>
            <pc:sldMk cId="3250581116" sldId="483"/>
            <ac:spMk id="10667" creationId="{9CEC80EA-7E12-45F1-AF74-ED580BAC2EE0}"/>
          </ac:spMkLst>
        </pc:spChg>
        <pc:spChg chg="mod">
          <ac:chgData name="Kolakowski, Artur" userId="9c34c8cc-b1df-44f6-bea5-dcf7a54ee35f" providerId="ADAL" clId="{19970B13-E101-4117-9908-6E061F982644}" dt="2022-07-14T08:45:04.736" v="1836" actId="790"/>
          <ac:spMkLst>
            <pc:docMk/>
            <pc:sldMk cId="3250581116" sldId="483"/>
            <ac:spMk id="10668" creationId="{3692C38E-0B2E-48E6-9853-3C07D10AFD64}"/>
          </ac:spMkLst>
        </pc:spChg>
        <pc:spChg chg="mod">
          <ac:chgData name="Kolakowski, Artur" userId="9c34c8cc-b1df-44f6-bea5-dcf7a54ee35f" providerId="ADAL" clId="{19970B13-E101-4117-9908-6E061F982644}" dt="2022-07-14T08:45:04.736" v="1837" actId="790"/>
          <ac:spMkLst>
            <pc:docMk/>
            <pc:sldMk cId="3250581116" sldId="483"/>
            <ac:spMk id="10669" creationId="{606FCE29-BE1F-46C7-BDF0-59A5ECE89793}"/>
          </ac:spMkLst>
        </pc:spChg>
        <pc:spChg chg="mod">
          <ac:chgData name="Kolakowski, Artur" userId="9c34c8cc-b1df-44f6-bea5-dcf7a54ee35f" providerId="ADAL" clId="{19970B13-E101-4117-9908-6E061F982644}" dt="2022-07-14T08:45:04.736" v="1838" actId="790"/>
          <ac:spMkLst>
            <pc:docMk/>
            <pc:sldMk cId="3250581116" sldId="483"/>
            <ac:spMk id="10670" creationId="{6159E74A-7FBB-448B-8CD2-A204E0309EBA}"/>
          </ac:spMkLst>
        </pc:spChg>
        <pc:spChg chg="mod">
          <ac:chgData name="Kolakowski, Artur" userId="9c34c8cc-b1df-44f6-bea5-dcf7a54ee35f" providerId="ADAL" clId="{19970B13-E101-4117-9908-6E061F982644}" dt="2022-07-14T08:45:04.736" v="1839" actId="790"/>
          <ac:spMkLst>
            <pc:docMk/>
            <pc:sldMk cId="3250581116" sldId="483"/>
            <ac:spMk id="10671" creationId="{B38D43F6-44C3-461E-9DA4-340C0B2CDA3B}"/>
          </ac:spMkLst>
        </pc:spChg>
        <pc:spChg chg="mod">
          <ac:chgData name="Kolakowski, Artur" userId="9c34c8cc-b1df-44f6-bea5-dcf7a54ee35f" providerId="ADAL" clId="{19970B13-E101-4117-9908-6E061F982644}" dt="2022-07-14T08:45:04.736" v="1840" actId="790"/>
          <ac:spMkLst>
            <pc:docMk/>
            <pc:sldMk cId="3250581116" sldId="483"/>
            <ac:spMk id="10672" creationId="{6FE251EC-0C72-4EBF-B712-9AA9E41A20E8}"/>
          </ac:spMkLst>
        </pc:spChg>
        <pc:spChg chg="mod">
          <ac:chgData name="Kolakowski, Artur" userId="9c34c8cc-b1df-44f6-bea5-dcf7a54ee35f" providerId="ADAL" clId="{19970B13-E101-4117-9908-6E061F982644}" dt="2022-07-14T08:45:04.736" v="1841" actId="790"/>
          <ac:spMkLst>
            <pc:docMk/>
            <pc:sldMk cId="3250581116" sldId="483"/>
            <ac:spMk id="10673" creationId="{C347C11A-506D-44F0-9FA1-E3420FADF1E1}"/>
          </ac:spMkLst>
        </pc:spChg>
        <pc:spChg chg="mod">
          <ac:chgData name="Kolakowski, Artur" userId="9c34c8cc-b1df-44f6-bea5-dcf7a54ee35f" providerId="ADAL" clId="{19970B13-E101-4117-9908-6E061F982644}" dt="2022-07-14T08:45:04.736" v="1842" actId="790"/>
          <ac:spMkLst>
            <pc:docMk/>
            <pc:sldMk cId="3250581116" sldId="483"/>
            <ac:spMk id="10674" creationId="{2748F03C-2C8C-4EB0-ACBB-194762CB98C3}"/>
          </ac:spMkLst>
        </pc:spChg>
        <pc:spChg chg="mod">
          <ac:chgData name="Kolakowski, Artur" userId="9c34c8cc-b1df-44f6-bea5-dcf7a54ee35f" providerId="ADAL" clId="{19970B13-E101-4117-9908-6E061F982644}" dt="2022-07-14T08:45:04.736" v="1843" actId="790"/>
          <ac:spMkLst>
            <pc:docMk/>
            <pc:sldMk cId="3250581116" sldId="483"/>
            <ac:spMk id="10675" creationId="{270C5F68-1099-41C1-A755-D3C0E4BCF982}"/>
          </ac:spMkLst>
        </pc:spChg>
        <pc:spChg chg="mod">
          <ac:chgData name="Kolakowski, Artur" userId="9c34c8cc-b1df-44f6-bea5-dcf7a54ee35f" providerId="ADAL" clId="{19970B13-E101-4117-9908-6E061F982644}" dt="2022-07-14T08:45:04.736" v="1844" actId="790"/>
          <ac:spMkLst>
            <pc:docMk/>
            <pc:sldMk cId="3250581116" sldId="483"/>
            <ac:spMk id="10676" creationId="{D161C550-821B-4654-9434-6E3AE2D1F24E}"/>
          </ac:spMkLst>
        </pc:spChg>
        <pc:spChg chg="mod">
          <ac:chgData name="Kolakowski, Artur" userId="9c34c8cc-b1df-44f6-bea5-dcf7a54ee35f" providerId="ADAL" clId="{19970B13-E101-4117-9908-6E061F982644}" dt="2022-07-14T08:45:04.736" v="1845" actId="790"/>
          <ac:spMkLst>
            <pc:docMk/>
            <pc:sldMk cId="3250581116" sldId="483"/>
            <ac:spMk id="10677" creationId="{182A927C-6B5C-4720-A05B-51A02B7ABE93}"/>
          </ac:spMkLst>
        </pc:spChg>
        <pc:spChg chg="mod">
          <ac:chgData name="Kolakowski, Artur" userId="9c34c8cc-b1df-44f6-bea5-dcf7a54ee35f" providerId="ADAL" clId="{19970B13-E101-4117-9908-6E061F982644}" dt="2022-07-14T08:45:04.736" v="1846" actId="790"/>
          <ac:spMkLst>
            <pc:docMk/>
            <pc:sldMk cId="3250581116" sldId="483"/>
            <ac:spMk id="10678" creationId="{263A3B5D-ADC6-4D58-92B5-677EB1B16C02}"/>
          </ac:spMkLst>
        </pc:spChg>
        <pc:spChg chg="mod">
          <ac:chgData name="Kolakowski, Artur" userId="9c34c8cc-b1df-44f6-bea5-dcf7a54ee35f" providerId="ADAL" clId="{19970B13-E101-4117-9908-6E061F982644}" dt="2022-07-14T08:45:04.736" v="1847" actId="790"/>
          <ac:spMkLst>
            <pc:docMk/>
            <pc:sldMk cId="3250581116" sldId="483"/>
            <ac:spMk id="10679" creationId="{880936D7-4FB4-42F8-A63E-86948B6A134C}"/>
          </ac:spMkLst>
        </pc:spChg>
        <pc:spChg chg="mod">
          <ac:chgData name="Kolakowski, Artur" userId="9c34c8cc-b1df-44f6-bea5-dcf7a54ee35f" providerId="ADAL" clId="{19970B13-E101-4117-9908-6E061F982644}" dt="2022-07-14T08:45:04.736" v="1848" actId="790"/>
          <ac:spMkLst>
            <pc:docMk/>
            <pc:sldMk cId="3250581116" sldId="483"/>
            <ac:spMk id="10680" creationId="{D2BCC66E-8E0B-4DB7-9AED-CC389EE303D2}"/>
          </ac:spMkLst>
        </pc:spChg>
        <pc:spChg chg="mod">
          <ac:chgData name="Kolakowski, Artur" userId="9c34c8cc-b1df-44f6-bea5-dcf7a54ee35f" providerId="ADAL" clId="{19970B13-E101-4117-9908-6E061F982644}" dt="2022-07-14T08:45:04.736" v="1849" actId="790"/>
          <ac:spMkLst>
            <pc:docMk/>
            <pc:sldMk cId="3250581116" sldId="483"/>
            <ac:spMk id="10681" creationId="{B9035B7E-D775-4153-9DDB-904B93B47FBF}"/>
          </ac:spMkLst>
        </pc:spChg>
        <pc:spChg chg="mod">
          <ac:chgData name="Kolakowski, Artur" userId="9c34c8cc-b1df-44f6-bea5-dcf7a54ee35f" providerId="ADAL" clId="{19970B13-E101-4117-9908-6E061F982644}" dt="2022-07-14T08:45:04.736" v="1850" actId="790"/>
          <ac:spMkLst>
            <pc:docMk/>
            <pc:sldMk cId="3250581116" sldId="483"/>
            <ac:spMk id="10682" creationId="{9E1F91F9-E532-441F-ABBF-FD5FD667B1B9}"/>
          </ac:spMkLst>
        </pc:spChg>
        <pc:spChg chg="mod">
          <ac:chgData name="Kolakowski, Artur" userId="9c34c8cc-b1df-44f6-bea5-dcf7a54ee35f" providerId="ADAL" clId="{19970B13-E101-4117-9908-6E061F982644}" dt="2022-07-14T08:45:04.736" v="1851" actId="790"/>
          <ac:spMkLst>
            <pc:docMk/>
            <pc:sldMk cId="3250581116" sldId="483"/>
            <ac:spMk id="10683" creationId="{6F6AC9D2-8D0C-4966-B859-216218EF7AD3}"/>
          </ac:spMkLst>
        </pc:spChg>
        <pc:spChg chg="mod">
          <ac:chgData name="Kolakowski, Artur" userId="9c34c8cc-b1df-44f6-bea5-dcf7a54ee35f" providerId="ADAL" clId="{19970B13-E101-4117-9908-6E061F982644}" dt="2022-07-14T08:45:04.736" v="1852" actId="790"/>
          <ac:spMkLst>
            <pc:docMk/>
            <pc:sldMk cId="3250581116" sldId="483"/>
            <ac:spMk id="10684" creationId="{FAF3735A-A671-4AAA-ACDC-73ED39E2F084}"/>
          </ac:spMkLst>
        </pc:spChg>
        <pc:spChg chg="mod">
          <ac:chgData name="Kolakowski, Artur" userId="9c34c8cc-b1df-44f6-bea5-dcf7a54ee35f" providerId="ADAL" clId="{19970B13-E101-4117-9908-6E061F982644}" dt="2022-07-14T08:45:04.736" v="1853" actId="790"/>
          <ac:spMkLst>
            <pc:docMk/>
            <pc:sldMk cId="3250581116" sldId="483"/>
            <ac:spMk id="10685" creationId="{7E4D2747-2A18-4C1C-8FB7-2EAF1D40D12D}"/>
          </ac:spMkLst>
        </pc:spChg>
        <pc:spChg chg="mod">
          <ac:chgData name="Kolakowski, Artur" userId="9c34c8cc-b1df-44f6-bea5-dcf7a54ee35f" providerId="ADAL" clId="{19970B13-E101-4117-9908-6E061F982644}" dt="2022-07-14T08:45:04.736" v="1854" actId="790"/>
          <ac:spMkLst>
            <pc:docMk/>
            <pc:sldMk cId="3250581116" sldId="483"/>
            <ac:spMk id="10686" creationId="{161EF887-1118-455C-82AF-66838AA887FA}"/>
          </ac:spMkLst>
        </pc:spChg>
        <pc:spChg chg="mod">
          <ac:chgData name="Kolakowski, Artur" userId="9c34c8cc-b1df-44f6-bea5-dcf7a54ee35f" providerId="ADAL" clId="{19970B13-E101-4117-9908-6E061F982644}" dt="2022-07-14T08:45:04.752" v="1855" actId="790"/>
          <ac:spMkLst>
            <pc:docMk/>
            <pc:sldMk cId="3250581116" sldId="483"/>
            <ac:spMk id="10687" creationId="{E488A1E7-5C94-4EE7-9AB4-1502583B4A18}"/>
          </ac:spMkLst>
        </pc:spChg>
        <pc:spChg chg="mod">
          <ac:chgData name="Kolakowski, Artur" userId="9c34c8cc-b1df-44f6-bea5-dcf7a54ee35f" providerId="ADAL" clId="{19970B13-E101-4117-9908-6E061F982644}" dt="2022-07-14T08:45:04.752" v="1856" actId="790"/>
          <ac:spMkLst>
            <pc:docMk/>
            <pc:sldMk cId="3250581116" sldId="483"/>
            <ac:spMk id="10688" creationId="{818348BB-524F-437B-9A1F-65C3CB05FD6A}"/>
          </ac:spMkLst>
        </pc:spChg>
        <pc:spChg chg="mod">
          <ac:chgData name="Kolakowski, Artur" userId="9c34c8cc-b1df-44f6-bea5-dcf7a54ee35f" providerId="ADAL" clId="{19970B13-E101-4117-9908-6E061F982644}" dt="2022-07-14T08:45:04.752" v="1857" actId="790"/>
          <ac:spMkLst>
            <pc:docMk/>
            <pc:sldMk cId="3250581116" sldId="483"/>
            <ac:spMk id="10689" creationId="{B124AABD-15D2-4B74-978B-39EC1E397750}"/>
          </ac:spMkLst>
        </pc:spChg>
        <pc:spChg chg="mod">
          <ac:chgData name="Kolakowski, Artur" userId="9c34c8cc-b1df-44f6-bea5-dcf7a54ee35f" providerId="ADAL" clId="{19970B13-E101-4117-9908-6E061F982644}" dt="2022-07-14T08:45:04.752" v="1858" actId="790"/>
          <ac:spMkLst>
            <pc:docMk/>
            <pc:sldMk cId="3250581116" sldId="483"/>
            <ac:spMk id="10690" creationId="{100B0A0C-F054-4CCC-A956-15B54A2F2BEE}"/>
          </ac:spMkLst>
        </pc:spChg>
        <pc:spChg chg="mod">
          <ac:chgData name="Kolakowski, Artur" userId="9c34c8cc-b1df-44f6-bea5-dcf7a54ee35f" providerId="ADAL" clId="{19970B13-E101-4117-9908-6E061F982644}" dt="2022-07-14T08:45:04.752" v="1859" actId="790"/>
          <ac:spMkLst>
            <pc:docMk/>
            <pc:sldMk cId="3250581116" sldId="483"/>
            <ac:spMk id="10691" creationId="{1AC29881-3667-4AC3-A0CD-3E236CB2ECDE}"/>
          </ac:spMkLst>
        </pc:spChg>
        <pc:spChg chg="mod">
          <ac:chgData name="Kolakowski, Artur" userId="9c34c8cc-b1df-44f6-bea5-dcf7a54ee35f" providerId="ADAL" clId="{19970B13-E101-4117-9908-6E061F982644}" dt="2022-07-14T08:45:04.752" v="1860" actId="790"/>
          <ac:spMkLst>
            <pc:docMk/>
            <pc:sldMk cId="3250581116" sldId="483"/>
            <ac:spMk id="10692" creationId="{A2F1C224-23DA-488C-B117-9DF3F48941D0}"/>
          </ac:spMkLst>
        </pc:spChg>
        <pc:spChg chg="mod">
          <ac:chgData name="Kolakowski, Artur" userId="9c34c8cc-b1df-44f6-bea5-dcf7a54ee35f" providerId="ADAL" clId="{19970B13-E101-4117-9908-6E061F982644}" dt="2022-07-14T08:45:04.752" v="1861" actId="790"/>
          <ac:spMkLst>
            <pc:docMk/>
            <pc:sldMk cId="3250581116" sldId="483"/>
            <ac:spMk id="10693" creationId="{43D86A60-E082-4B5E-8CCF-46C6CB16FFEC}"/>
          </ac:spMkLst>
        </pc:spChg>
        <pc:spChg chg="mod">
          <ac:chgData name="Kolakowski, Artur" userId="9c34c8cc-b1df-44f6-bea5-dcf7a54ee35f" providerId="ADAL" clId="{19970B13-E101-4117-9908-6E061F982644}" dt="2022-07-14T08:45:04.752" v="1862" actId="790"/>
          <ac:spMkLst>
            <pc:docMk/>
            <pc:sldMk cId="3250581116" sldId="483"/>
            <ac:spMk id="10694" creationId="{90467B35-6763-412B-B505-F2FB252F13D9}"/>
          </ac:spMkLst>
        </pc:spChg>
        <pc:spChg chg="mod">
          <ac:chgData name="Kolakowski, Artur" userId="9c34c8cc-b1df-44f6-bea5-dcf7a54ee35f" providerId="ADAL" clId="{19970B13-E101-4117-9908-6E061F982644}" dt="2022-07-14T08:45:04.752" v="1863" actId="790"/>
          <ac:spMkLst>
            <pc:docMk/>
            <pc:sldMk cId="3250581116" sldId="483"/>
            <ac:spMk id="10695" creationId="{21DEC342-6E60-4B55-817E-4079CBCA298A}"/>
          </ac:spMkLst>
        </pc:spChg>
        <pc:spChg chg="mod">
          <ac:chgData name="Kolakowski, Artur" userId="9c34c8cc-b1df-44f6-bea5-dcf7a54ee35f" providerId="ADAL" clId="{19970B13-E101-4117-9908-6E061F982644}" dt="2022-07-14T08:45:04.752" v="1864" actId="790"/>
          <ac:spMkLst>
            <pc:docMk/>
            <pc:sldMk cId="3250581116" sldId="483"/>
            <ac:spMk id="10696" creationId="{FDF41935-1687-4581-8A68-391BC3A6966B}"/>
          </ac:spMkLst>
        </pc:spChg>
        <pc:spChg chg="mod">
          <ac:chgData name="Kolakowski, Artur" userId="9c34c8cc-b1df-44f6-bea5-dcf7a54ee35f" providerId="ADAL" clId="{19970B13-E101-4117-9908-6E061F982644}" dt="2022-07-14T08:45:04.752" v="1865" actId="790"/>
          <ac:spMkLst>
            <pc:docMk/>
            <pc:sldMk cId="3250581116" sldId="483"/>
            <ac:spMk id="10697" creationId="{048BF12E-A051-446E-B7E4-7060090E76D5}"/>
          </ac:spMkLst>
        </pc:spChg>
        <pc:spChg chg="mod">
          <ac:chgData name="Kolakowski, Artur" userId="9c34c8cc-b1df-44f6-bea5-dcf7a54ee35f" providerId="ADAL" clId="{19970B13-E101-4117-9908-6E061F982644}" dt="2022-07-14T08:45:04.752" v="1866" actId="790"/>
          <ac:spMkLst>
            <pc:docMk/>
            <pc:sldMk cId="3250581116" sldId="483"/>
            <ac:spMk id="10698" creationId="{4694BE80-E6EF-49ED-90DA-CA4F7BA0FF58}"/>
          </ac:spMkLst>
        </pc:spChg>
        <pc:spChg chg="mod">
          <ac:chgData name="Kolakowski, Artur" userId="9c34c8cc-b1df-44f6-bea5-dcf7a54ee35f" providerId="ADAL" clId="{19970B13-E101-4117-9908-6E061F982644}" dt="2022-07-14T08:45:04.752" v="1867" actId="790"/>
          <ac:spMkLst>
            <pc:docMk/>
            <pc:sldMk cId="3250581116" sldId="483"/>
            <ac:spMk id="10699" creationId="{A63F5B6F-C5D5-43FD-AA89-355F75B08F60}"/>
          </ac:spMkLst>
        </pc:spChg>
        <pc:spChg chg="mod">
          <ac:chgData name="Kolakowski, Artur" userId="9c34c8cc-b1df-44f6-bea5-dcf7a54ee35f" providerId="ADAL" clId="{19970B13-E101-4117-9908-6E061F982644}" dt="2022-07-14T08:45:04.752" v="1868" actId="790"/>
          <ac:spMkLst>
            <pc:docMk/>
            <pc:sldMk cId="3250581116" sldId="483"/>
            <ac:spMk id="10700" creationId="{48EC10CA-6A93-4FDA-8B9F-8F5CC7022824}"/>
          </ac:spMkLst>
        </pc:spChg>
        <pc:spChg chg="mod">
          <ac:chgData name="Kolakowski, Artur" userId="9c34c8cc-b1df-44f6-bea5-dcf7a54ee35f" providerId="ADAL" clId="{19970B13-E101-4117-9908-6E061F982644}" dt="2022-07-14T08:45:04.752" v="1869" actId="790"/>
          <ac:spMkLst>
            <pc:docMk/>
            <pc:sldMk cId="3250581116" sldId="483"/>
            <ac:spMk id="10701" creationId="{F4802B6F-70AB-4FF4-B03B-5329BEF34EB8}"/>
          </ac:spMkLst>
        </pc:spChg>
        <pc:spChg chg="mod">
          <ac:chgData name="Kolakowski, Artur" userId="9c34c8cc-b1df-44f6-bea5-dcf7a54ee35f" providerId="ADAL" clId="{19970B13-E101-4117-9908-6E061F982644}" dt="2022-07-14T08:45:04.752" v="1870" actId="790"/>
          <ac:spMkLst>
            <pc:docMk/>
            <pc:sldMk cId="3250581116" sldId="483"/>
            <ac:spMk id="10702" creationId="{B98FC313-6301-45F2-B62D-3F873B898FF2}"/>
          </ac:spMkLst>
        </pc:spChg>
        <pc:spChg chg="mod">
          <ac:chgData name="Kolakowski, Artur" userId="9c34c8cc-b1df-44f6-bea5-dcf7a54ee35f" providerId="ADAL" clId="{19970B13-E101-4117-9908-6E061F982644}" dt="2022-07-14T08:45:04.752" v="1871" actId="790"/>
          <ac:spMkLst>
            <pc:docMk/>
            <pc:sldMk cId="3250581116" sldId="483"/>
            <ac:spMk id="10703" creationId="{9E6A1BF7-2368-4231-98B5-248069D3B846}"/>
          </ac:spMkLst>
        </pc:spChg>
        <pc:spChg chg="mod">
          <ac:chgData name="Kolakowski, Artur" userId="9c34c8cc-b1df-44f6-bea5-dcf7a54ee35f" providerId="ADAL" clId="{19970B13-E101-4117-9908-6E061F982644}" dt="2022-07-14T08:45:04.752" v="1872" actId="790"/>
          <ac:spMkLst>
            <pc:docMk/>
            <pc:sldMk cId="3250581116" sldId="483"/>
            <ac:spMk id="10704" creationId="{CBFDD069-F304-420C-8EA0-ED96B25CBA75}"/>
          </ac:spMkLst>
        </pc:spChg>
        <pc:spChg chg="mod">
          <ac:chgData name="Kolakowski, Artur" userId="9c34c8cc-b1df-44f6-bea5-dcf7a54ee35f" providerId="ADAL" clId="{19970B13-E101-4117-9908-6E061F982644}" dt="2022-07-14T08:45:04.752" v="1873" actId="790"/>
          <ac:spMkLst>
            <pc:docMk/>
            <pc:sldMk cId="3250581116" sldId="483"/>
            <ac:spMk id="10705" creationId="{9FAD3AB1-EE06-49A7-9A37-5E438024C1AB}"/>
          </ac:spMkLst>
        </pc:spChg>
        <pc:spChg chg="mod">
          <ac:chgData name="Kolakowski, Artur" userId="9c34c8cc-b1df-44f6-bea5-dcf7a54ee35f" providerId="ADAL" clId="{19970B13-E101-4117-9908-6E061F982644}" dt="2022-07-14T08:45:04.752" v="1874" actId="790"/>
          <ac:spMkLst>
            <pc:docMk/>
            <pc:sldMk cId="3250581116" sldId="483"/>
            <ac:spMk id="10706" creationId="{974DBD1B-9C38-4B4D-80A0-3AD658388B86}"/>
          </ac:spMkLst>
        </pc:spChg>
        <pc:spChg chg="mod">
          <ac:chgData name="Kolakowski, Artur" userId="9c34c8cc-b1df-44f6-bea5-dcf7a54ee35f" providerId="ADAL" clId="{19970B13-E101-4117-9908-6E061F982644}" dt="2022-07-14T08:45:04.752" v="1875" actId="790"/>
          <ac:spMkLst>
            <pc:docMk/>
            <pc:sldMk cId="3250581116" sldId="483"/>
            <ac:spMk id="10707" creationId="{1EA9A5AD-36F3-4124-B9BD-0D3EA537B7C0}"/>
          </ac:spMkLst>
        </pc:spChg>
        <pc:spChg chg="mod">
          <ac:chgData name="Kolakowski, Artur" userId="9c34c8cc-b1df-44f6-bea5-dcf7a54ee35f" providerId="ADAL" clId="{19970B13-E101-4117-9908-6E061F982644}" dt="2022-07-14T08:45:04.767" v="1876" actId="790"/>
          <ac:spMkLst>
            <pc:docMk/>
            <pc:sldMk cId="3250581116" sldId="483"/>
            <ac:spMk id="10708" creationId="{D6F389DE-37B2-4701-9510-BE8A8895F315}"/>
          </ac:spMkLst>
        </pc:spChg>
        <pc:spChg chg="mod">
          <ac:chgData name="Kolakowski, Artur" userId="9c34c8cc-b1df-44f6-bea5-dcf7a54ee35f" providerId="ADAL" clId="{19970B13-E101-4117-9908-6E061F982644}" dt="2022-07-14T08:45:04.767" v="1877" actId="790"/>
          <ac:spMkLst>
            <pc:docMk/>
            <pc:sldMk cId="3250581116" sldId="483"/>
            <ac:spMk id="10709" creationId="{6DD789E5-9833-44D9-8405-59667F208962}"/>
          </ac:spMkLst>
        </pc:spChg>
        <pc:spChg chg="mod">
          <ac:chgData name="Kolakowski, Artur" userId="9c34c8cc-b1df-44f6-bea5-dcf7a54ee35f" providerId="ADAL" clId="{19970B13-E101-4117-9908-6E061F982644}" dt="2022-07-14T08:45:04.767" v="1878" actId="790"/>
          <ac:spMkLst>
            <pc:docMk/>
            <pc:sldMk cId="3250581116" sldId="483"/>
            <ac:spMk id="10710" creationId="{77A7FE80-1269-44B2-8B3A-B73A7789F21C}"/>
          </ac:spMkLst>
        </pc:spChg>
        <pc:spChg chg="mod">
          <ac:chgData name="Kolakowski, Artur" userId="9c34c8cc-b1df-44f6-bea5-dcf7a54ee35f" providerId="ADAL" clId="{19970B13-E101-4117-9908-6E061F982644}" dt="2022-07-14T08:45:04.767" v="1879" actId="790"/>
          <ac:spMkLst>
            <pc:docMk/>
            <pc:sldMk cId="3250581116" sldId="483"/>
            <ac:spMk id="10711" creationId="{39496E37-9AB7-44C2-8816-50BF78F59F2A}"/>
          </ac:spMkLst>
        </pc:spChg>
        <pc:spChg chg="mod">
          <ac:chgData name="Kolakowski, Artur" userId="9c34c8cc-b1df-44f6-bea5-dcf7a54ee35f" providerId="ADAL" clId="{19970B13-E101-4117-9908-6E061F982644}" dt="2022-07-14T08:45:04.767" v="1880" actId="790"/>
          <ac:spMkLst>
            <pc:docMk/>
            <pc:sldMk cId="3250581116" sldId="483"/>
            <ac:spMk id="10712" creationId="{025D2D0C-35F4-4ECB-AA6C-6FCAA9C54665}"/>
          </ac:spMkLst>
        </pc:spChg>
        <pc:spChg chg="mod">
          <ac:chgData name="Kolakowski, Artur" userId="9c34c8cc-b1df-44f6-bea5-dcf7a54ee35f" providerId="ADAL" clId="{19970B13-E101-4117-9908-6E061F982644}" dt="2022-07-14T08:45:04.767" v="1881" actId="790"/>
          <ac:spMkLst>
            <pc:docMk/>
            <pc:sldMk cId="3250581116" sldId="483"/>
            <ac:spMk id="10713" creationId="{1D490DCE-5446-47EE-B8A6-30A792B37897}"/>
          </ac:spMkLst>
        </pc:spChg>
        <pc:spChg chg="mod">
          <ac:chgData name="Kolakowski, Artur" userId="9c34c8cc-b1df-44f6-bea5-dcf7a54ee35f" providerId="ADAL" clId="{19970B13-E101-4117-9908-6E061F982644}" dt="2022-07-14T08:45:04.767" v="1882" actId="790"/>
          <ac:spMkLst>
            <pc:docMk/>
            <pc:sldMk cId="3250581116" sldId="483"/>
            <ac:spMk id="10714" creationId="{B0C9680E-CC18-419B-AC30-3F596C0C84AB}"/>
          </ac:spMkLst>
        </pc:spChg>
        <pc:spChg chg="mod">
          <ac:chgData name="Kolakowski, Artur" userId="9c34c8cc-b1df-44f6-bea5-dcf7a54ee35f" providerId="ADAL" clId="{19970B13-E101-4117-9908-6E061F982644}" dt="2022-07-14T08:45:04.767" v="1883" actId="790"/>
          <ac:spMkLst>
            <pc:docMk/>
            <pc:sldMk cId="3250581116" sldId="483"/>
            <ac:spMk id="10715" creationId="{FAD2B793-43B3-4B0A-BCCE-985B89D41084}"/>
          </ac:spMkLst>
        </pc:spChg>
        <pc:spChg chg="mod">
          <ac:chgData name="Kolakowski, Artur" userId="9c34c8cc-b1df-44f6-bea5-dcf7a54ee35f" providerId="ADAL" clId="{19970B13-E101-4117-9908-6E061F982644}" dt="2022-07-14T08:45:04.767" v="1884" actId="790"/>
          <ac:spMkLst>
            <pc:docMk/>
            <pc:sldMk cId="3250581116" sldId="483"/>
            <ac:spMk id="10716" creationId="{A35A4AE9-F173-422F-B8B1-A5A2D7C094F3}"/>
          </ac:spMkLst>
        </pc:spChg>
        <pc:spChg chg="mod">
          <ac:chgData name="Kolakowski, Artur" userId="9c34c8cc-b1df-44f6-bea5-dcf7a54ee35f" providerId="ADAL" clId="{19970B13-E101-4117-9908-6E061F982644}" dt="2022-07-14T08:45:04.767" v="1885" actId="790"/>
          <ac:spMkLst>
            <pc:docMk/>
            <pc:sldMk cId="3250581116" sldId="483"/>
            <ac:spMk id="10717" creationId="{F3FA8D7D-1FAC-4D05-80BC-DBE2C56CCC9B}"/>
          </ac:spMkLst>
        </pc:spChg>
        <pc:spChg chg="mod">
          <ac:chgData name="Kolakowski, Artur" userId="9c34c8cc-b1df-44f6-bea5-dcf7a54ee35f" providerId="ADAL" clId="{19970B13-E101-4117-9908-6E061F982644}" dt="2022-07-14T08:45:04.767" v="1886" actId="790"/>
          <ac:spMkLst>
            <pc:docMk/>
            <pc:sldMk cId="3250581116" sldId="483"/>
            <ac:spMk id="10718" creationId="{E8C3FCA8-FA69-473A-9B69-CE30637CC68F}"/>
          </ac:spMkLst>
        </pc:spChg>
        <pc:spChg chg="mod">
          <ac:chgData name="Kolakowski, Artur" userId="9c34c8cc-b1df-44f6-bea5-dcf7a54ee35f" providerId="ADAL" clId="{19970B13-E101-4117-9908-6E061F982644}" dt="2022-07-14T08:45:04.767" v="1887" actId="790"/>
          <ac:spMkLst>
            <pc:docMk/>
            <pc:sldMk cId="3250581116" sldId="483"/>
            <ac:spMk id="10719" creationId="{A4488AEA-4366-47D5-9E49-4E9AE1EAEECF}"/>
          </ac:spMkLst>
        </pc:spChg>
        <pc:spChg chg="mod">
          <ac:chgData name="Kolakowski, Artur" userId="9c34c8cc-b1df-44f6-bea5-dcf7a54ee35f" providerId="ADAL" clId="{19970B13-E101-4117-9908-6E061F982644}" dt="2022-07-14T08:45:04.767" v="1888" actId="790"/>
          <ac:spMkLst>
            <pc:docMk/>
            <pc:sldMk cId="3250581116" sldId="483"/>
            <ac:spMk id="10720" creationId="{DD8E2FA4-CD15-49F7-ADE4-7E8D9E2121B1}"/>
          </ac:spMkLst>
        </pc:spChg>
        <pc:spChg chg="mod">
          <ac:chgData name="Kolakowski, Artur" userId="9c34c8cc-b1df-44f6-bea5-dcf7a54ee35f" providerId="ADAL" clId="{19970B13-E101-4117-9908-6E061F982644}" dt="2022-07-14T08:45:04.767" v="1889" actId="790"/>
          <ac:spMkLst>
            <pc:docMk/>
            <pc:sldMk cId="3250581116" sldId="483"/>
            <ac:spMk id="10721" creationId="{B11E10A9-2EFE-443D-94F6-F948158603C9}"/>
          </ac:spMkLst>
        </pc:spChg>
        <pc:spChg chg="mod">
          <ac:chgData name="Kolakowski, Artur" userId="9c34c8cc-b1df-44f6-bea5-dcf7a54ee35f" providerId="ADAL" clId="{19970B13-E101-4117-9908-6E061F982644}" dt="2022-07-14T08:45:04.767" v="1890" actId="790"/>
          <ac:spMkLst>
            <pc:docMk/>
            <pc:sldMk cId="3250581116" sldId="483"/>
            <ac:spMk id="10722" creationId="{44AF8BC6-002C-4324-8AD7-5FB05C850000}"/>
          </ac:spMkLst>
        </pc:spChg>
        <pc:spChg chg="mod">
          <ac:chgData name="Kolakowski, Artur" userId="9c34c8cc-b1df-44f6-bea5-dcf7a54ee35f" providerId="ADAL" clId="{19970B13-E101-4117-9908-6E061F982644}" dt="2022-07-14T08:45:04.767" v="1891" actId="790"/>
          <ac:spMkLst>
            <pc:docMk/>
            <pc:sldMk cId="3250581116" sldId="483"/>
            <ac:spMk id="10723" creationId="{34008A82-DD31-40B0-B487-87DF128ACFDE}"/>
          </ac:spMkLst>
        </pc:spChg>
        <pc:spChg chg="mod">
          <ac:chgData name="Kolakowski, Artur" userId="9c34c8cc-b1df-44f6-bea5-dcf7a54ee35f" providerId="ADAL" clId="{19970B13-E101-4117-9908-6E061F982644}" dt="2022-07-14T08:45:04.767" v="1892" actId="790"/>
          <ac:spMkLst>
            <pc:docMk/>
            <pc:sldMk cId="3250581116" sldId="483"/>
            <ac:spMk id="10724" creationId="{2EC43FCE-1670-4116-B496-691A2F670666}"/>
          </ac:spMkLst>
        </pc:spChg>
        <pc:spChg chg="mod">
          <ac:chgData name="Kolakowski, Artur" userId="9c34c8cc-b1df-44f6-bea5-dcf7a54ee35f" providerId="ADAL" clId="{19970B13-E101-4117-9908-6E061F982644}" dt="2022-07-14T08:45:04.767" v="1893" actId="790"/>
          <ac:spMkLst>
            <pc:docMk/>
            <pc:sldMk cId="3250581116" sldId="483"/>
            <ac:spMk id="10725" creationId="{E181DD82-A46D-44D7-A925-D2345DADB48D}"/>
          </ac:spMkLst>
        </pc:spChg>
        <pc:spChg chg="mod">
          <ac:chgData name="Kolakowski, Artur" userId="9c34c8cc-b1df-44f6-bea5-dcf7a54ee35f" providerId="ADAL" clId="{19970B13-E101-4117-9908-6E061F982644}" dt="2022-07-14T08:45:04.767" v="1894" actId="790"/>
          <ac:spMkLst>
            <pc:docMk/>
            <pc:sldMk cId="3250581116" sldId="483"/>
            <ac:spMk id="10726" creationId="{C78D06DD-FAFF-4D6A-A688-2850A8AF94F8}"/>
          </ac:spMkLst>
        </pc:spChg>
        <pc:spChg chg="mod">
          <ac:chgData name="Kolakowski, Artur" userId="9c34c8cc-b1df-44f6-bea5-dcf7a54ee35f" providerId="ADAL" clId="{19970B13-E101-4117-9908-6E061F982644}" dt="2022-07-14T08:45:04.767" v="1895" actId="790"/>
          <ac:spMkLst>
            <pc:docMk/>
            <pc:sldMk cId="3250581116" sldId="483"/>
            <ac:spMk id="10727" creationId="{5A75914C-6C1F-4A32-948D-16AAC196109D}"/>
          </ac:spMkLst>
        </pc:spChg>
        <pc:spChg chg="mod">
          <ac:chgData name="Kolakowski, Artur" userId="9c34c8cc-b1df-44f6-bea5-dcf7a54ee35f" providerId="ADAL" clId="{19970B13-E101-4117-9908-6E061F982644}" dt="2022-07-14T08:45:04.767" v="1896" actId="790"/>
          <ac:spMkLst>
            <pc:docMk/>
            <pc:sldMk cId="3250581116" sldId="483"/>
            <ac:spMk id="10728" creationId="{C8B9D23F-2BAB-4AA5-AC85-576D4161D61C}"/>
          </ac:spMkLst>
        </pc:spChg>
        <pc:spChg chg="mod">
          <ac:chgData name="Kolakowski, Artur" userId="9c34c8cc-b1df-44f6-bea5-dcf7a54ee35f" providerId="ADAL" clId="{19970B13-E101-4117-9908-6E061F982644}" dt="2022-07-14T08:45:04.783" v="1897" actId="790"/>
          <ac:spMkLst>
            <pc:docMk/>
            <pc:sldMk cId="3250581116" sldId="483"/>
            <ac:spMk id="10729" creationId="{ECB5534D-2DA0-4AA7-A9B8-9AC91D30ECDD}"/>
          </ac:spMkLst>
        </pc:spChg>
        <pc:spChg chg="mod">
          <ac:chgData name="Kolakowski, Artur" userId="9c34c8cc-b1df-44f6-bea5-dcf7a54ee35f" providerId="ADAL" clId="{19970B13-E101-4117-9908-6E061F982644}" dt="2022-07-14T08:45:04.783" v="1898" actId="790"/>
          <ac:spMkLst>
            <pc:docMk/>
            <pc:sldMk cId="3250581116" sldId="483"/>
            <ac:spMk id="10730" creationId="{8B973619-B3AB-497C-8E3B-A1274EEADEBC}"/>
          </ac:spMkLst>
        </pc:spChg>
        <pc:spChg chg="mod">
          <ac:chgData name="Kolakowski, Artur" userId="9c34c8cc-b1df-44f6-bea5-dcf7a54ee35f" providerId="ADAL" clId="{19970B13-E101-4117-9908-6E061F982644}" dt="2022-07-14T08:45:04.783" v="1899" actId="790"/>
          <ac:spMkLst>
            <pc:docMk/>
            <pc:sldMk cId="3250581116" sldId="483"/>
            <ac:spMk id="10731" creationId="{38A4E15B-AC55-48CA-99AF-BCAC5FA88BF4}"/>
          </ac:spMkLst>
        </pc:spChg>
        <pc:spChg chg="mod">
          <ac:chgData name="Kolakowski, Artur" userId="9c34c8cc-b1df-44f6-bea5-dcf7a54ee35f" providerId="ADAL" clId="{19970B13-E101-4117-9908-6E061F982644}" dt="2022-07-14T08:45:04.783" v="1900" actId="790"/>
          <ac:spMkLst>
            <pc:docMk/>
            <pc:sldMk cId="3250581116" sldId="483"/>
            <ac:spMk id="10732" creationId="{B394CE0F-9D7B-40EB-B868-CC4FE8CF0535}"/>
          </ac:spMkLst>
        </pc:spChg>
        <pc:spChg chg="mod">
          <ac:chgData name="Kolakowski, Artur" userId="9c34c8cc-b1df-44f6-bea5-dcf7a54ee35f" providerId="ADAL" clId="{19970B13-E101-4117-9908-6E061F982644}" dt="2022-07-14T08:45:04.783" v="1901" actId="790"/>
          <ac:spMkLst>
            <pc:docMk/>
            <pc:sldMk cId="3250581116" sldId="483"/>
            <ac:spMk id="10733" creationId="{40BFAE93-843F-4AFA-B18B-BAE5BF359110}"/>
          </ac:spMkLst>
        </pc:spChg>
        <pc:spChg chg="mod">
          <ac:chgData name="Kolakowski, Artur" userId="9c34c8cc-b1df-44f6-bea5-dcf7a54ee35f" providerId="ADAL" clId="{19970B13-E101-4117-9908-6E061F982644}" dt="2022-07-14T08:45:04.783" v="1902" actId="790"/>
          <ac:spMkLst>
            <pc:docMk/>
            <pc:sldMk cId="3250581116" sldId="483"/>
            <ac:spMk id="10734" creationId="{155E16B4-1A05-46EC-9C91-AD48CAB2B921}"/>
          </ac:spMkLst>
        </pc:spChg>
        <pc:spChg chg="mod">
          <ac:chgData name="Kolakowski, Artur" userId="9c34c8cc-b1df-44f6-bea5-dcf7a54ee35f" providerId="ADAL" clId="{19970B13-E101-4117-9908-6E061F982644}" dt="2022-07-14T08:45:04.783" v="1903" actId="790"/>
          <ac:spMkLst>
            <pc:docMk/>
            <pc:sldMk cId="3250581116" sldId="483"/>
            <ac:spMk id="10735" creationId="{57625434-951D-4B31-A90D-56F15593D249}"/>
          </ac:spMkLst>
        </pc:spChg>
        <pc:spChg chg="mod">
          <ac:chgData name="Kolakowski, Artur" userId="9c34c8cc-b1df-44f6-bea5-dcf7a54ee35f" providerId="ADAL" clId="{19970B13-E101-4117-9908-6E061F982644}" dt="2022-07-14T08:45:04.783" v="1904" actId="790"/>
          <ac:spMkLst>
            <pc:docMk/>
            <pc:sldMk cId="3250581116" sldId="483"/>
            <ac:spMk id="10736" creationId="{78B4E8DA-EC48-4FCC-A2A6-111489B41C11}"/>
          </ac:spMkLst>
        </pc:spChg>
        <pc:spChg chg="mod">
          <ac:chgData name="Kolakowski, Artur" userId="9c34c8cc-b1df-44f6-bea5-dcf7a54ee35f" providerId="ADAL" clId="{19970B13-E101-4117-9908-6E061F982644}" dt="2022-07-14T08:45:04.783" v="1905" actId="790"/>
          <ac:spMkLst>
            <pc:docMk/>
            <pc:sldMk cId="3250581116" sldId="483"/>
            <ac:spMk id="10737" creationId="{1F2AD312-08B5-41B6-BE79-59504334A30D}"/>
          </ac:spMkLst>
        </pc:spChg>
        <pc:spChg chg="mod">
          <ac:chgData name="Kolakowski, Artur" userId="9c34c8cc-b1df-44f6-bea5-dcf7a54ee35f" providerId="ADAL" clId="{19970B13-E101-4117-9908-6E061F982644}" dt="2022-07-14T08:45:04.783" v="1906" actId="790"/>
          <ac:spMkLst>
            <pc:docMk/>
            <pc:sldMk cId="3250581116" sldId="483"/>
            <ac:spMk id="10738" creationId="{F50CB16C-64AF-4FE1-A05A-BB202879C2C6}"/>
          </ac:spMkLst>
        </pc:spChg>
        <pc:spChg chg="mod">
          <ac:chgData name="Kolakowski, Artur" userId="9c34c8cc-b1df-44f6-bea5-dcf7a54ee35f" providerId="ADAL" clId="{19970B13-E101-4117-9908-6E061F982644}" dt="2022-07-14T08:45:04.783" v="1907" actId="790"/>
          <ac:spMkLst>
            <pc:docMk/>
            <pc:sldMk cId="3250581116" sldId="483"/>
            <ac:spMk id="10739" creationId="{23310B0A-3041-44DA-94B8-EF48341FDEDF}"/>
          </ac:spMkLst>
        </pc:spChg>
        <pc:spChg chg="mod">
          <ac:chgData name="Kolakowski, Artur" userId="9c34c8cc-b1df-44f6-bea5-dcf7a54ee35f" providerId="ADAL" clId="{19970B13-E101-4117-9908-6E061F982644}" dt="2022-07-14T08:45:04.783" v="1908" actId="790"/>
          <ac:spMkLst>
            <pc:docMk/>
            <pc:sldMk cId="3250581116" sldId="483"/>
            <ac:spMk id="10740" creationId="{E2243368-FA1E-437A-BFA7-6F3E8879E103}"/>
          </ac:spMkLst>
        </pc:spChg>
        <pc:spChg chg="mod">
          <ac:chgData name="Kolakowski, Artur" userId="9c34c8cc-b1df-44f6-bea5-dcf7a54ee35f" providerId="ADAL" clId="{19970B13-E101-4117-9908-6E061F982644}" dt="2022-07-14T08:45:04.783" v="1909" actId="790"/>
          <ac:spMkLst>
            <pc:docMk/>
            <pc:sldMk cId="3250581116" sldId="483"/>
            <ac:spMk id="10741" creationId="{5AB02FB1-20E1-4442-B3C5-140E6D4F9CBF}"/>
          </ac:spMkLst>
        </pc:spChg>
        <pc:spChg chg="mod">
          <ac:chgData name="Kolakowski, Artur" userId="9c34c8cc-b1df-44f6-bea5-dcf7a54ee35f" providerId="ADAL" clId="{19970B13-E101-4117-9908-6E061F982644}" dt="2022-07-14T08:45:04.783" v="1910" actId="790"/>
          <ac:spMkLst>
            <pc:docMk/>
            <pc:sldMk cId="3250581116" sldId="483"/>
            <ac:spMk id="10742" creationId="{EC0C1F87-43C3-4D51-848D-0E19DAE2569E}"/>
          </ac:spMkLst>
        </pc:spChg>
        <pc:spChg chg="mod">
          <ac:chgData name="Kolakowski, Artur" userId="9c34c8cc-b1df-44f6-bea5-dcf7a54ee35f" providerId="ADAL" clId="{19970B13-E101-4117-9908-6E061F982644}" dt="2022-07-14T08:45:04.783" v="1911" actId="790"/>
          <ac:spMkLst>
            <pc:docMk/>
            <pc:sldMk cId="3250581116" sldId="483"/>
            <ac:spMk id="10743" creationId="{8FD19FFA-FC07-408B-BBC8-1ACE71CA3F06}"/>
          </ac:spMkLst>
        </pc:spChg>
        <pc:spChg chg="mod">
          <ac:chgData name="Kolakowski, Artur" userId="9c34c8cc-b1df-44f6-bea5-dcf7a54ee35f" providerId="ADAL" clId="{19970B13-E101-4117-9908-6E061F982644}" dt="2022-07-14T08:45:04.783" v="1912" actId="790"/>
          <ac:spMkLst>
            <pc:docMk/>
            <pc:sldMk cId="3250581116" sldId="483"/>
            <ac:spMk id="10744" creationId="{1AAF7F18-69EF-47DF-9514-C448C65CC220}"/>
          </ac:spMkLst>
        </pc:spChg>
        <pc:spChg chg="mod">
          <ac:chgData name="Kolakowski, Artur" userId="9c34c8cc-b1df-44f6-bea5-dcf7a54ee35f" providerId="ADAL" clId="{19970B13-E101-4117-9908-6E061F982644}" dt="2022-07-14T08:45:04.783" v="1913" actId="790"/>
          <ac:spMkLst>
            <pc:docMk/>
            <pc:sldMk cId="3250581116" sldId="483"/>
            <ac:spMk id="10745" creationId="{DFE46240-FCC0-4CF9-B560-7B2FF1DB19BE}"/>
          </ac:spMkLst>
        </pc:spChg>
        <pc:spChg chg="mod">
          <ac:chgData name="Kolakowski, Artur" userId="9c34c8cc-b1df-44f6-bea5-dcf7a54ee35f" providerId="ADAL" clId="{19970B13-E101-4117-9908-6E061F982644}" dt="2022-07-14T08:45:04.783" v="1914" actId="790"/>
          <ac:spMkLst>
            <pc:docMk/>
            <pc:sldMk cId="3250581116" sldId="483"/>
            <ac:spMk id="10746" creationId="{B372BBF8-D59A-47D3-8DB3-AD40C41CDE20}"/>
          </ac:spMkLst>
        </pc:spChg>
        <pc:spChg chg="mod">
          <ac:chgData name="Kolakowski, Artur" userId="9c34c8cc-b1df-44f6-bea5-dcf7a54ee35f" providerId="ADAL" clId="{19970B13-E101-4117-9908-6E061F982644}" dt="2022-07-14T08:45:04.783" v="1915" actId="790"/>
          <ac:spMkLst>
            <pc:docMk/>
            <pc:sldMk cId="3250581116" sldId="483"/>
            <ac:spMk id="10747" creationId="{9C14621A-5F3E-4620-8406-127CF465AB08}"/>
          </ac:spMkLst>
        </pc:spChg>
        <pc:spChg chg="mod">
          <ac:chgData name="Kolakowski, Artur" userId="9c34c8cc-b1df-44f6-bea5-dcf7a54ee35f" providerId="ADAL" clId="{19970B13-E101-4117-9908-6E061F982644}" dt="2022-07-14T08:45:04.783" v="1916" actId="790"/>
          <ac:spMkLst>
            <pc:docMk/>
            <pc:sldMk cId="3250581116" sldId="483"/>
            <ac:spMk id="10748" creationId="{1E32A7F8-AA54-4C88-B231-70085E908C74}"/>
          </ac:spMkLst>
        </pc:spChg>
        <pc:spChg chg="mod">
          <ac:chgData name="Kolakowski, Artur" userId="9c34c8cc-b1df-44f6-bea5-dcf7a54ee35f" providerId="ADAL" clId="{19970B13-E101-4117-9908-6E061F982644}" dt="2022-07-14T08:45:04.783" v="1917" actId="790"/>
          <ac:spMkLst>
            <pc:docMk/>
            <pc:sldMk cId="3250581116" sldId="483"/>
            <ac:spMk id="10749" creationId="{48E4E0FA-4F7B-4F76-996B-558526F75B04}"/>
          </ac:spMkLst>
        </pc:spChg>
        <pc:spChg chg="mod">
          <ac:chgData name="Kolakowski, Artur" userId="9c34c8cc-b1df-44f6-bea5-dcf7a54ee35f" providerId="ADAL" clId="{19970B13-E101-4117-9908-6E061F982644}" dt="2022-07-14T08:45:04.799" v="1918" actId="790"/>
          <ac:spMkLst>
            <pc:docMk/>
            <pc:sldMk cId="3250581116" sldId="483"/>
            <ac:spMk id="10750" creationId="{E9930D53-440D-41BF-8DCB-9FAE21382EF1}"/>
          </ac:spMkLst>
        </pc:spChg>
        <pc:spChg chg="mod">
          <ac:chgData name="Kolakowski, Artur" userId="9c34c8cc-b1df-44f6-bea5-dcf7a54ee35f" providerId="ADAL" clId="{19970B13-E101-4117-9908-6E061F982644}" dt="2022-07-14T08:45:04.799" v="1919" actId="790"/>
          <ac:spMkLst>
            <pc:docMk/>
            <pc:sldMk cId="3250581116" sldId="483"/>
            <ac:spMk id="10751" creationId="{E89C6926-7558-4D8A-905E-AAC82D21AFA3}"/>
          </ac:spMkLst>
        </pc:spChg>
        <pc:spChg chg="mod">
          <ac:chgData name="Kolakowski, Artur" userId="9c34c8cc-b1df-44f6-bea5-dcf7a54ee35f" providerId="ADAL" clId="{19970B13-E101-4117-9908-6E061F982644}" dt="2022-07-14T08:45:04.799" v="1920" actId="790"/>
          <ac:spMkLst>
            <pc:docMk/>
            <pc:sldMk cId="3250581116" sldId="483"/>
            <ac:spMk id="10752" creationId="{C125A16D-8082-4353-87FF-671A8175A224}"/>
          </ac:spMkLst>
        </pc:spChg>
        <pc:spChg chg="mod">
          <ac:chgData name="Kolakowski, Artur" userId="9c34c8cc-b1df-44f6-bea5-dcf7a54ee35f" providerId="ADAL" clId="{19970B13-E101-4117-9908-6E061F982644}" dt="2022-07-14T08:45:04.799" v="1921" actId="790"/>
          <ac:spMkLst>
            <pc:docMk/>
            <pc:sldMk cId="3250581116" sldId="483"/>
            <ac:spMk id="10753" creationId="{DD343942-C3A9-40DC-B78A-0207A0FA97F0}"/>
          </ac:spMkLst>
        </pc:spChg>
        <pc:spChg chg="mod">
          <ac:chgData name="Kolakowski, Artur" userId="9c34c8cc-b1df-44f6-bea5-dcf7a54ee35f" providerId="ADAL" clId="{19970B13-E101-4117-9908-6E061F982644}" dt="2022-07-14T08:45:04.799" v="1922" actId="790"/>
          <ac:spMkLst>
            <pc:docMk/>
            <pc:sldMk cId="3250581116" sldId="483"/>
            <ac:spMk id="10754" creationId="{F91D9142-88EB-495B-B994-242F6FDE382C}"/>
          </ac:spMkLst>
        </pc:spChg>
        <pc:spChg chg="mod">
          <ac:chgData name="Kolakowski, Artur" userId="9c34c8cc-b1df-44f6-bea5-dcf7a54ee35f" providerId="ADAL" clId="{19970B13-E101-4117-9908-6E061F982644}" dt="2022-07-14T08:45:04.799" v="1923" actId="790"/>
          <ac:spMkLst>
            <pc:docMk/>
            <pc:sldMk cId="3250581116" sldId="483"/>
            <ac:spMk id="10755" creationId="{D3B08F4C-2334-4634-AB6D-FF25BB1DD121}"/>
          </ac:spMkLst>
        </pc:spChg>
        <pc:spChg chg="mod">
          <ac:chgData name="Kolakowski, Artur" userId="9c34c8cc-b1df-44f6-bea5-dcf7a54ee35f" providerId="ADAL" clId="{19970B13-E101-4117-9908-6E061F982644}" dt="2022-07-14T08:45:04.799" v="1924" actId="790"/>
          <ac:spMkLst>
            <pc:docMk/>
            <pc:sldMk cId="3250581116" sldId="483"/>
            <ac:spMk id="10756" creationId="{A6CF3964-F52F-4E6D-85DE-1819102F9E01}"/>
          </ac:spMkLst>
        </pc:spChg>
        <pc:spChg chg="mod">
          <ac:chgData name="Kolakowski, Artur" userId="9c34c8cc-b1df-44f6-bea5-dcf7a54ee35f" providerId="ADAL" clId="{19970B13-E101-4117-9908-6E061F982644}" dt="2022-07-14T08:45:04.799" v="1925" actId="790"/>
          <ac:spMkLst>
            <pc:docMk/>
            <pc:sldMk cId="3250581116" sldId="483"/>
            <ac:spMk id="10757" creationId="{C365A531-2B5F-478D-AEE7-69B3C964D223}"/>
          </ac:spMkLst>
        </pc:spChg>
        <pc:spChg chg="mod">
          <ac:chgData name="Kolakowski, Artur" userId="9c34c8cc-b1df-44f6-bea5-dcf7a54ee35f" providerId="ADAL" clId="{19970B13-E101-4117-9908-6E061F982644}" dt="2022-07-14T08:45:04.799" v="1926" actId="790"/>
          <ac:spMkLst>
            <pc:docMk/>
            <pc:sldMk cId="3250581116" sldId="483"/>
            <ac:spMk id="10758" creationId="{28CEF101-6F24-416B-A3B1-4449EC41A8CD}"/>
          </ac:spMkLst>
        </pc:spChg>
        <pc:spChg chg="mod">
          <ac:chgData name="Kolakowski, Artur" userId="9c34c8cc-b1df-44f6-bea5-dcf7a54ee35f" providerId="ADAL" clId="{19970B13-E101-4117-9908-6E061F982644}" dt="2022-07-14T08:45:04.799" v="1927" actId="790"/>
          <ac:spMkLst>
            <pc:docMk/>
            <pc:sldMk cId="3250581116" sldId="483"/>
            <ac:spMk id="10759" creationId="{F43DAFC9-9A4A-4FB2-8C57-37734FEC15D5}"/>
          </ac:spMkLst>
        </pc:spChg>
        <pc:spChg chg="mod">
          <ac:chgData name="Kolakowski, Artur" userId="9c34c8cc-b1df-44f6-bea5-dcf7a54ee35f" providerId="ADAL" clId="{19970B13-E101-4117-9908-6E061F982644}" dt="2022-07-14T08:45:04.799" v="1928" actId="790"/>
          <ac:spMkLst>
            <pc:docMk/>
            <pc:sldMk cId="3250581116" sldId="483"/>
            <ac:spMk id="10760" creationId="{B4D2157F-C2F0-4740-86AD-9D1EAF3A6D87}"/>
          </ac:spMkLst>
        </pc:spChg>
        <pc:spChg chg="mod">
          <ac:chgData name="Kolakowski, Artur" userId="9c34c8cc-b1df-44f6-bea5-dcf7a54ee35f" providerId="ADAL" clId="{19970B13-E101-4117-9908-6E061F982644}" dt="2022-07-14T08:45:04.799" v="1929" actId="790"/>
          <ac:spMkLst>
            <pc:docMk/>
            <pc:sldMk cId="3250581116" sldId="483"/>
            <ac:spMk id="10761" creationId="{23DF78DD-6B5E-42F7-AECF-4DC1E6088D5E}"/>
          </ac:spMkLst>
        </pc:spChg>
        <pc:spChg chg="mod">
          <ac:chgData name="Kolakowski, Artur" userId="9c34c8cc-b1df-44f6-bea5-dcf7a54ee35f" providerId="ADAL" clId="{19970B13-E101-4117-9908-6E061F982644}" dt="2022-07-14T08:45:04.799" v="1930" actId="790"/>
          <ac:spMkLst>
            <pc:docMk/>
            <pc:sldMk cId="3250581116" sldId="483"/>
            <ac:spMk id="10762" creationId="{9313048A-F747-4FB3-B65E-FDDC69598FB6}"/>
          </ac:spMkLst>
        </pc:spChg>
        <pc:spChg chg="mod">
          <ac:chgData name="Kolakowski, Artur" userId="9c34c8cc-b1df-44f6-bea5-dcf7a54ee35f" providerId="ADAL" clId="{19970B13-E101-4117-9908-6E061F982644}" dt="2022-07-14T08:45:04.799" v="1931" actId="790"/>
          <ac:spMkLst>
            <pc:docMk/>
            <pc:sldMk cId="3250581116" sldId="483"/>
            <ac:spMk id="10763" creationId="{A29964B5-68CF-4102-BB90-289B7068C122}"/>
          </ac:spMkLst>
        </pc:spChg>
        <pc:spChg chg="mod">
          <ac:chgData name="Kolakowski, Artur" userId="9c34c8cc-b1df-44f6-bea5-dcf7a54ee35f" providerId="ADAL" clId="{19970B13-E101-4117-9908-6E061F982644}" dt="2022-07-14T08:45:04.799" v="1932" actId="790"/>
          <ac:spMkLst>
            <pc:docMk/>
            <pc:sldMk cId="3250581116" sldId="483"/>
            <ac:spMk id="10764" creationId="{8A4CA33C-55B7-4707-AB3C-C4C8E9827ABD}"/>
          </ac:spMkLst>
        </pc:spChg>
        <pc:spChg chg="mod">
          <ac:chgData name="Kolakowski, Artur" userId="9c34c8cc-b1df-44f6-bea5-dcf7a54ee35f" providerId="ADAL" clId="{19970B13-E101-4117-9908-6E061F982644}" dt="2022-07-14T08:45:04.799" v="1933" actId="790"/>
          <ac:spMkLst>
            <pc:docMk/>
            <pc:sldMk cId="3250581116" sldId="483"/>
            <ac:spMk id="10765" creationId="{ACA4734B-58A9-4D31-8A60-4B4AB918ED7F}"/>
          </ac:spMkLst>
        </pc:spChg>
        <pc:spChg chg="mod">
          <ac:chgData name="Kolakowski, Artur" userId="9c34c8cc-b1df-44f6-bea5-dcf7a54ee35f" providerId="ADAL" clId="{19970B13-E101-4117-9908-6E061F982644}" dt="2022-07-14T08:45:04.799" v="1934" actId="790"/>
          <ac:spMkLst>
            <pc:docMk/>
            <pc:sldMk cId="3250581116" sldId="483"/>
            <ac:spMk id="10766" creationId="{442CA305-4781-4B73-AACE-E27879FE478B}"/>
          </ac:spMkLst>
        </pc:spChg>
        <pc:spChg chg="mod">
          <ac:chgData name="Kolakowski, Artur" userId="9c34c8cc-b1df-44f6-bea5-dcf7a54ee35f" providerId="ADAL" clId="{19970B13-E101-4117-9908-6E061F982644}" dt="2022-07-14T08:45:04.799" v="1935" actId="790"/>
          <ac:spMkLst>
            <pc:docMk/>
            <pc:sldMk cId="3250581116" sldId="483"/>
            <ac:spMk id="10767" creationId="{C2071D21-0C7E-4AEC-BDBB-67B280A500E5}"/>
          </ac:spMkLst>
        </pc:spChg>
        <pc:spChg chg="mod">
          <ac:chgData name="Kolakowski, Artur" userId="9c34c8cc-b1df-44f6-bea5-dcf7a54ee35f" providerId="ADAL" clId="{19970B13-E101-4117-9908-6E061F982644}" dt="2022-07-14T08:45:04.799" v="1936" actId="790"/>
          <ac:spMkLst>
            <pc:docMk/>
            <pc:sldMk cId="3250581116" sldId="483"/>
            <ac:spMk id="10768" creationId="{246CC3D5-EABD-4C91-B8B2-5572F757948B}"/>
          </ac:spMkLst>
        </pc:spChg>
        <pc:spChg chg="mod">
          <ac:chgData name="Kolakowski, Artur" userId="9c34c8cc-b1df-44f6-bea5-dcf7a54ee35f" providerId="ADAL" clId="{19970B13-E101-4117-9908-6E061F982644}" dt="2022-07-14T08:45:04.799" v="1937" actId="790"/>
          <ac:spMkLst>
            <pc:docMk/>
            <pc:sldMk cId="3250581116" sldId="483"/>
            <ac:spMk id="10769" creationId="{5AA89D24-FD4B-457E-BE99-E7BA702484CE}"/>
          </ac:spMkLst>
        </pc:spChg>
        <pc:spChg chg="mod">
          <ac:chgData name="Kolakowski, Artur" userId="9c34c8cc-b1df-44f6-bea5-dcf7a54ee35f" providerId="ADAL" clId="{19970B13-E101-4117-9908-6E061F982644}" dt="2022-07-14T08:45:04.799" v="1938" actId="790"/>
          <ac:spMkLst>
            <pc:docMk/>
            <pc:sldMk cId="3250581116" sldId="483"/>
            <ac:spMk id="10770" creationId="{581B6D3A-FC1C-4C25-8742-4B877EC2FBE1}"/>
          </ac:spMkLst>
        </pc:spChg>
        <pc:spChg chg="mod">
          <ac:chgData name="Kolakowski, Artur" userId="9c34c8cc-b1df-44f6-bea5-dcf7a54ee35f" providerId="ADAL" clId="{19970B13-E101-4117-9908-6E061F982644}" dt="2022-07-14T08:45:04.814" v="1939" actId="790"/>
          <ac:spMkLst>
            <pc:docMk/>
            <pc:sldMk cId="3250581116" sldId="483"/>
            <ac:spMk id="10771" creationId="{3040D43D-8494-4168-8723-4ADFDB09FDFE}"/>
          </ac:spMkLst>
        </pc:spChg>
        <pc:spChg chg="mod">
          <ac:chgData name="Kolakowski, Artur" userId="9c34c8cc-b1df-44f6-bea5-dcf7a54ee35f" providerId="ADAL" clId="{19970B13-E101-4117-9908-6E061F982644}" dt="2022-07-14T08:45:04.814" v="1940" actId="790"/>
          <ac:spMkLst>
            <pc:docMk/>
            <pc:sldMk cId="3250581116" sldId="483"/>
            <ac:spMk id="10772" creationId="{967B22E3-CE33-4B0C-A728-4AC0A9CE1765}"/>
          </ac:spMkLst>
        </pc:spChg>
        <pc:spChg chg="mod">
          <ac:chgData name="Kolakowski, Artur" userId="9c34c8cc-b1df-44f6-bea5-dcf7a54ee35f" providerId="ADAL" clId="{19970B13-E101-4117-9908-6E061F982644}" dt="2022-07-14T08:45:04.814" v="1941" actId="790"/>
          <ac:spMkLst>
            <pc:docMk/>
            <pc:sldMk cId="3250581116" sldId="483"/>
            <ac:spMk id="10773" creationId="{2152A794-5F17-44F3-B5DD-36A8EA6A7A89}"/>
          </ac:spMkLst>
        </pc:spChg>
        <pc:spChg chg="mod">
          <ac:chgData name="Kolakowski, Artur" userId="9c34c8cc-b1df-44f6-bea5-dcf7a54ee35f" providerId="ADAL" clId="{19970B13-E101-4117-9908-6E061F982644}" dt="2022-07-14T08:45:04.814" v="1942" actId="790"/>
          <ac:spMkLst>
            <pc:docMk/>
            <pc:sldMk cId="3250581116" sldId="483"/>
            <ac:spMk id="10774" creationId="{7D4DAF14-DAE5-46D8-84AF-2318E75858F8}"/>
          </ac:spMkLst>
        </pc:spChg>
        <pc:spChg chg="mod">
          <ac:chgData name="Kolakowski, Artur" userId="9c34c8cc-b1df-44f6-bea5-dcf7a54ee35f" providerId="ADAL" clId="{19970B13-E101-4117-9908-6E061F982644}" dt="2022-07-14T08:45:04.814" v="1943" actId="790"/>
          <ac:spMkLst>
            <pc:docMk/>
            <pc:sldMk cId="3250581116" sldId="483"/>
            <ac:spMk id="10775" creationId="{6C0D789D-A4C1-417D-8B2F-455C4A97280B}"/>
          </ac:spMkLst>
        </pc:spChg>
        <pc:spChg chg="mod">
          <ac:chgData name="Kolakowski, Artur" userId="9c34c8cc-b1df-44f6-bea5-dcf7a54ee35f" providerId="ADAL" clId="{19970B13-E101-4117-9908-6E061F982644}" dt="2022-07-14T08:45:04.814" v="1944" actId="790"/>
          <ac:spMkLst>
            <pc:docMk/>
            <pc:sldMk cId="3250581116" sldId="483"/>
            <ac:spMk id="10776" creationId="{E63EB8C6-49A7-4E8E-AC69-440A9A4E8DA7}"/>
          </ac:spMkLst>
        </pc:spChg>
        <pc:spChg chg="mod">
          <ac:chgData name="Kolakowski, Artur" userId="9c34c8cc-b1df-44f6-bea5-dcf7a54ee35f" providerId="ADAL" clId="{19970B13-E101-4117-9908-6E061F982644}" dt="2022-07-14T08:45:04.814" v="1945" actId="790"/>
          <ac:spMkLst>
            <pc:docMk/>
            <pc:sldMk cId="3250581116" sldId="483"/>
            <ac:spMk id="10777" creationId="{C7896ECF-971A-421B-9110-5FB778EAC7C9}"/>
          </ac:spMkLst>
        </pc:spChg>
        <pc:spChg chg="mod">
          <ac:chgData name="Kolakowski, Artur" userId="9c34c8cc-b1df-44f6-bea5-dcf7a54ee35f" providerId="ADAL" clId="{19970B13-E101-4117-9908-6E061F982644}" dt="2022-07-14T08:45:04.814" v="1946" actId="790"/>
          <ac:spMkLst>
            <pc:docMk/>
            <pc:sldMk cId="3250581116" sldId="483"/>
            <ac:spMk id="10778" creationId="{F715B0C2-74DC-46B6-982B-3A14910D3271}"/>
          </ac:spMkLst>
        </pc:spChg>
        <pc:spChg chg="mod">
          <ac:chgData name="Kolakowski, Artur" userId="9c34c8cc-b1df-44f6-bea5-dcf7a54ee35f" providerId="ADAL" clId="{19970B13-E101-4117-9908-6E061F982644}" dt="2022-07-14T08:45:04.821" v="1947" actId="790"/>
          <ac:spMkLst>
            <pc:docMk/>
            <pc:sldMk cId="3250581116" sldId="483"/>
            <ac:spMk id="10779" creationId="{B74F16FB-4E35-40AE-8DD4-C1BF4E0EFF30}"/>
          </ac:spMkLst>
        </pc:spChg>
        <pc:spChg chg="mod">
          <ac:chgData name="Kolakowski, Artur" userId="9c34c8cc-b1df-44f6-bea5-dcf7a54ee35f" providerId="ADAL" clId="{19970B13-E101-4117-9908-6E061F982644}" dt="2022-07-14T08:45:04.821" v="1948" actId="790"/>
          <ac:spMkLst>
            <pc:docMk/>
            <pc:sldMk cId="3250581116" sldId="483"/>
            <ac:spMk id="10780" creationId="{83D65B71-4A15-4705-8B84-262BE0569ADB}"/>
          </ac:spMkLst>
        </pc:spChg>
        <pc:spChg chg="mod">
          <ac:chgData name="Kolakowski, Artur" userId="9c34c8cc-b1df-44f6-bea5-dcf7a54ee35f" providerId="ADAL" clId="{19970B13-E101-4117-9908-6E061F982644}" dt="2022-07-14T08:45:04.821" v="1949" actId="790"/>
          <ac:spMkLst>
            <pc:docMk/>
            <pc:sldMk cId="3250581116" sldId="483"/>
            <ac:spMk id="10781" creationId="{371CEBDF-4398-4AE6-BFC6-849C31E1F74C}"/>
          </ac:spMkLst>
        </pc:spChg>
        <pc:spChg chg="mod">
          <ac:chgData name="Kolakowski, Artur" userId="9c34c8cc-b1df-44f6-bea5-dcf7a54ee35f" providerId="ADAL" clId="{19970B13-E101-4117-9908-6E061F982644}" dt="2022-07-14T08:45:04.821" v="1950" actId="790"/>
          <ac:spMkLst>
            <pc:docMk/>
            <pc:sldMk cId="3250581116" sldId="483"/>
            <ac:spMk id="10782" creationId="{DF46B450-E873-41FF-848A-64C4A9EB75E0}"/>
          </ac:spMkLst>
        </pc:spChg>
        <pc:spChg chg="mod">
          <ac:chgData name="Kolakowski, Artur" userId="9c34c8cc-b1df-44f6-bea5-dcf7a54ee35f" providerId="ADAL" clId="{19970B13-E101-4117-9908-6E061F982644}" dt="2022-07-14T08:45:04.821" v="1951" actId="790"/>
          <ac:spMkLst>
            <pc:docMk/>
            <pc:sldMk cId="3250581116" sldId="483"/>
            <ac:spMk id="10783" creationId="{BCAE89FF-05F2-4B5B-8F55-0331E917084A}"/>
          </ac:spMkLst>
        </pc:spChg>
        <pc:spChg chg="mod">
          <ac:chgData name="Kolakowski, Artur" userId="9c34c8cc-b1df-44f6-bea5-dcf7a54ee35f" providerId="ADAL" clId="{19970B13-E101-4117-9908-6E061F982644}" dt="2022-07-14T08:45:04.821" v="1952" actId="790"/>
          <ac:spMkLst>
            <pc:docMk/>
            <pc:sldMk cId="3250581116" sldId="483"/>
            <ac:spMk id="10784" creationId="{88EFAC85-08D0-4D5D-9F2B-830A180E788E}"/>
          </ac:spMkLst>
        </pc:spChg>
        <pc:spChg chg="mod">
          <ac:chgData name="Kolakowski, Artur" userId="9c34c8cc-b1df-44f6-bea5-dcf7a54ee35f" providerId="ADAL" clId="{19970B13-E101-4117-9908-6E061F982644}" dt="2022-07-14T08:45:04.821" v="1953" actId="790"/>
          <ac:spMkLst>
            <pc:docMk/>
            <pc:sldMk cId="3250581116" sldId="483"/>
            <ac:spMk id="10785" creationId="{B1A3D984-63F9-4FDF-B569-8BC6C0EC8A86}"/>
          </ac:spMkLst>
        </pc:spChg>
        <pc:spChg chg="mod">
          <ac:chgData name="Kolakowski, Artur" userId="9c34c8cc-b1df-44f6-bea5-dcf7a54ee35f" providerId="ADAL" clId="{19970B13-E101-4117-9908-6E061F982644}" dt="2022-07-14T08:45:04.821" v="1954" actId="790"/>
          <ac:spMkLst>
            <pc:docMk/>
            <pc:sldMk cId="3250581116" sldId="483"/>
            <ac:spMk id="10786" creationId="{D87F068B-46FF-4ED1-BD69-85D36EF82941}"/>
          </ac:spMkLst>
        </pc:spChg>
        <pc:spChg chg="mod">
          <ac:chgData name="Kolakowski, Artur" userId="9c34c8cc-b1df-44f6-bea5-dcf7a54ee35f" providerId="ADAL" clId="{19970B13-E101-4117-9908-6E061F982644}" dt="2022-07-14T08:45:04.821" v="1955" actId="790"/>
          <ac:spMkLst>
            <pc:docMk/>
            <pc:sldMk cId="3250581116" sldId="483"/>
            <ac:spMk id="10787" creationId="{B38C2701-1F09-4C59-B7A8-2EA8F58FF051}"/>
          </ac:spMkLst>
        </pc:spChg>
        <pc:spChg chg="mod">
          <ac:chgData name="Kolakowski, Artur" userId="9c34c8cc-b1df-44f6-bea5-dcf7a54ee35f" providerId="ADAL" clId="{19970B13-E101-4117-9908-6E061F982644}" dt="2022-07-14T08:45:04.821" v="1956" actId="790"/>
          <ac:spMkLst>
            <pc:docMk/>
            <pc:sldMk cId="3250581116" sldId="483"/>
            <ac:spMk id="10788" creationId="{FD7892EF-685E-4500-B229-F12E2F9C4225}"/>
          </ac:spMkLst>
        </pc:spChg>
        <pc:spChg chg="mod">
          <ac:chgData name="Kolakowski, Artur" userId="9c34c8cc-b1df-44f6-bea5-dcf7a54ee35f" providerId="ADAL" clId="{19970B13-E101-4117-9908-6E061F982644}" dt="2022-07-14T08:45:04.821" v="1957" actId="790"/>
          <ac:spMkLst>
            <pc:docMk/>
            <pc:sldMk cId="3250581116" sldId="483"/>
            <ac:spMk id="10789" creationId="{69F61489-3B37-429D-971A-FED980BF3479}"/>
          </ac:spMkLst>
        </pc:spChg>
        <pc:spChg chg="mod">
          <ac:chgData name="Kolakowski, Artur" userId="9c34c8cc-b1df-44f6-bea5-dcf7a54ee35f" providerId="ADAL" clId="{19970B13-E101-4117-9908-6E061F982644}" dt="2022-07-14T08:45:04.821" v="1958" actId="790"/>
          <ac:spMkLst>
            <pc:docMk/>
            <pc:sldMk cId="3250581116" sldId="483"/>
            <ac:spMk id="10790" creationId="{B789EF41-4494-48BB-B22F-038646C04705}"/>
          </ac:spMkLst>
        </pc:spChg>
        <pc:spChg chg="mod">
          <ac:chgData name="Kolakowski, Artur" userId="9c34c8cc-b1df-44f6-bea5-dcf7a54ee35f" providerId="ADAL" clId="{19970B13-E101-4117-9908-6E061F982644}" dt="2022-07-14T08:45:04.821" v="1959" actId="790"/>
          <ac:spMkLst>
            <pc:docMk/>
            <pc:sldMk cId="3250581116" sldId="483"/>
            <ac:spMk id="10791" creationId="{CDAEE7C4-4C57-4CC3-927E-8F8C0B621D1E}"/>
          </ac:spMkLst>
        </pc:spChg>
        <pc:spChg chg="mod">
          <ac:chgData name="Kolakowski, Artur" userId="9c34c8cc-b1df-44f6-bea5-dcf7a54ee35f" providerId="ADAL" clId="{19970B13-E101-4117-9908-6E061F982644}" dt="2022-07-14T08:45:04.821" v="1960" actId="790"/>
          <ac:spMkLst>
            <pc:docMk/>
            <pc:sldMk cId="3250581116" sldId="483"/>
            <ac:spMk id="10792" creationId="{501B141F-2E1B-4464-8A23-C59AABFB8930}"/>
          </ac:spMkLst>
        </pc:spChg>
        <pc:spChg chg="mod">
          <ac:chgData name="Kolakowski, Artur" userId="9c34c8cc-b1df-44f6-bea5-dcf7a54ee35f" providerId="ADAL" clId="{19970B13-E101-4117-9908-6E061F982644}" dt="2022-07-14T08:45:04.821" v="1961" actId="790"/>
          <ac:spMkLst>
            <pc:docMk/>
            <pc:sldMk cId="3250581116" sldId="483"/>
            <ac:spMk id="10793" creationId="{875C9BAB-5B78-454B-A96A-2D29BA07AA4F}"/>
          </ac:spMkLst>
        </pc:spChg>
        <pc:spChg chg="mod">
          <ac:chgData name="Kolakowski, Artur" userId="9c34c8cc-b1df-44f6-bea5-dcf7a54ee35f" providerId="ADAL" clId="{19970B13-E101-4117-9908-6E061F982644}" dt="2022-07-14T08:45:04.821" v="1962" actId="790"/>
          <ac:spMkLst>
            <pc:docMk/>
            <pc:sldMk cId="3250581116" sldId="483"/>
            <ac:spMk id="10794" creationId="{10D94FB0-8670-42B9-8378-074C8F2F30E1}"/>
          </ac:spMkLst>
        </pc:spChg>
        <pc:spChg chg="mod">
          <ac:chgData name="Kolakowski, Artur" userId="9c34c8cc-b1df-44f6-bea5-dcf7a54ee35f" providerId="ADAL" clId="{19970B13-E101-4117-9908-6E061F982644}" dt="2022-07-14T08:45:04.821" v="1963" actId="790"/>
          <ac:spMkLst>
            <pc:docMk/>
            <pc:sldMk cId="3250581116" sldId="483"/>
            <ac:spMk id="10795" creationId="{32906C02-45DE-4B78-9269-35F49D6F3907}"/>
          </ac:spMkLst>
        </pc:spChg>
        <pc:spChg chg="mod">
          <ac:chgData name="Kolakowski, Artur" userId="9c34c8cc-b1df-44f6-bea5-dcf7a54ee35f" providerId="ADAL" clId="{19970B13-E101-4117-9908-6E061F982644}" dt="2022-07-14T08:45:04.821" v="1964" actId="790"/>
          <ac:spMkLst>
            <pc:docMk/>
            <pc:sldMk cId="3250581116" sldId="483"/>
            <ac:spMk id="10796" creationId="{BDF10F96-2D09-430F-86F4-E0D822487120}"/>
          </ac:spMkLst>
        </pc:spChg>
        <pc:spChg chg="mod">
          <ac:chgData name="Kolakowski, Artur" userId="9c34c8cc-b1df-44f6-bea5-dcf7a54ee35f" providerId="ADAL" clId="{19970B13-E101-4117-9908-6E061F982644}" dt="2022-07-14T08:45:04.821" v="1965" actId="790"/>
          <ac:spMkLst>
            <pc:docMk/>
            <pc:sldMk cId="3250581116" sldId="483"/>
            <ac:spMk id="10797" creationId="{28552D3B-D0B1-43BF-9928-08CAB08F93FF}"/>
          </ac:spMkLst>
        </pc:spChg>
        <pc:spChg chg="mod">
          <ac:chgData name="Kolakowski, Artur" userId="9c34c8cc-b1df-44f6-bea5-dcf7a54ee35f" providerId="ADAL" clId="{19970B13-E101-4117-9908-6E061F982644}" dt="2022-07-14T08:45:04.821" v="1966" actId="790"/>
          <ac:spMkLst>
            <pc:docMk/>
            <pc:sldMk cId="3250581116" sldId="483"/>
            <ac:spMk id="10798" creationId="{447915C4-FDEF-4297-824E-4DB95B049B00}"/>
          </ac:spMkLst>
        </pc:spChg>
        <pc:spChg chg="mod">
          <ac:chgData name="Kolakowski, Artur" userId="9c34c8cc-b1df-44f6-bea5-dcf7a54ee35f" providerId="ADAL" clId="{19970B13-E101-4117-9908-6E061F982644}" dt="2022-07-14T08:45:04.821" v="1967" actId="790"/>
          <ac:spMkLst>
            <pc:docMk/>
            <pc:sldMk cId="3250581116" sldId="483"/>
            <ac:spMk id="10799" creationId="{1B74BF0C-7AED-4E42-B7C6-E781431960FB}"/>
          </ac:spMkLst>
        </pc:spChg>
        <pc:spChg chg="mod">
          <ac:chgData name="Kolakowski, Artur" userId="9c34c8cc-b1df-44f6-bea5-dcf7a54ee35f" providerId="ADAL" clId="{19970B13-E101-4117-9908-6E061F982644}" dt="2022-07-14T08:45:04.836" v="1968" actId="790"/>
          <ac:spMkLst>
            <pc:docMk/>
            <pc:sldMk cId="3250581116" sldId="483"/>
            <ac:spMk id="10800" creationId="{7D77C3B1-58FA-4480-9C88-F345609CA633}"/>
          </ac:spMkLst>
        </pc:spChg>
        <pc:spChg chg="mod">
          <ac:chgData name="Kolakowski, Artur" userId="9c34c8cc-b1df-44f6-bea5-dcf7a54ee35f" providerId="ADAL" clId="{19970B13-E101-4117-9908-6E061F982644}" dt="2022-07-14T08:45:04.836" v="1969" actId="790"/>
          <ac:spMkLst>
            <pc:docMk/>
            <pc:sldMk cId="3250581116" sldId="483"/>
            <ac:spMk id="10801" creationId="{152F49EA-32D8-45E1-B7AB-8BEC3AEA6BFD}"/>
          </ac:spMkLst>
        </pc:spChg>
        <pc:spChg chg="mod">
          <ac:chgData name="Kolakowski, Artur" userId="9c34c8cc-b1df-44f6-bea5-dcf7a54ee35f" providerId="ADAL" clId="{19970B13-E101-4117-9908-6E061F982644}" dt="2022-07-14T08:45:04.836" v="1970" actId="790"/>
          <ac:spMkLst>
            <pc:docMk/>
            <pc:sldMk cId="3250581116" sldId="483"/>
            <ac:spMk id="10802" creationId="{DFC2DE7A-4781-47D9-82BC-94B0862E3A42}"/>
          </ac:spMkLst>
        </pc:spChg>
        <pc:spChg chg="mod">
          <ac:chgData name="Kolakowski, Artur" userId="9c34c8cc-b1df-44f6-bea5-dcf7a54ee35f" providerId="ADAL" clId="{19970B13-E101-4117-9908-6E061F982644}" dt="2022-07-14T08:45:04.836" v="1971" actId="790"/>
          <ac:spMkLst>
            <pc:docMk/>
            <pc:sldMk cId="3250581116" sldId="483"/>
            <ac:spMk id="10803" creationId="{B7A52235-7A96-4728-B4F7-344352A4FA01}"/>
          </ac:spMkLst>
        </pc:spChg>
        <pc:spChg chg="mod">
          <ac:chgData name="Kolakowski, Artur" userId="9c34c8cc-b1df-44f6-bea5-dcf7a54ee35f" providerId="ADAL" clId="{19970B13-E101-4117-9908-6E061F982644}" dt="2022-07-14T08:45:04.836" v="1972" actId="790"/>
          <ac:spMkLst>
            <pc:docMk/>
            <pc:sldMk cId="3250581116" sldId="483"/>
            <ac:spMk id="10804" creationId="{6D801E63-AE5A-4538-930A-90483AF7CE06}"/>
          </ac:spMkLst>
        </pc:spChg>
        <pc:spChg chg="mod">
          <ac:chgData name="Kolakowski, Artur" userId="9c34c8cc-b1df-44f6-bea5-dcf7a54ee35f" providerId="ADAL" clId="{19970B13-E101-4117-9908-6E061F982644}" dt="2022-07-14T08:45:04.836" v="1973" actId="790"/>
          <ac:spMkLst>
            <pc:docMk/>
            <pc:sldMk cId="3250581116" sldId="483"/>
            <ac:spMk id="10805" creationId="{7CF54B30-A29E-4317-9CA0-4A2F453EFFA7}"/>
          </ac:spMkLst>
        </pc:spChg>
        <pc:spChg chg="mod">
          <ac:chgData name="Kolakowski, Artur" userId="9c34c8cc-b1df-44f6-bea5-dcf7a54ee35f" providerId="ADAL" clId="{19970B13-E101-4117-9908-6E061F982644}" dt="2022-07-14T08:45:04.836" v="1974" actId="790"/>
          <ac:spMkLst>
            <pc:docMk/>
            <pc:sldMk cId="3250581116" sldId="483"/>
            <ac:spMk id="10806" creationId="{EAC60A9D-FF65-4D73-85FB-78DCDDE5E72D}"/>
          </ac:spMkLst>
        </pc:spChg>
        <pc:spChg chg="mod">
          <ac:chgData name="Kolakowski, Artur" userId="9c34c8cc-b1df-44f6-bea5-dcf7a54ee35f" providerId="ADAL" clId="{19970B13-E101-4117-9908-6E061F982644}" dt="2022-07-14T08:45:04.836" v="1975" actId="790"/>
          <ac:spMkLst>
            <pc:docMk/>
            <pc:sldMk cId="3250581116" sldId="483"/>
            <ac:spMk id="10807" creationId="{5AFD5CE9-EC85-4211-8F48-DB602940F21B}"/>
          </ac:spMkLst>
        </pc:spChg>
        <pc:spChg chg="mod">
          <ac:chgData name="Kolakowski, Artur" userId="9c34c8cc-b1df-44f6-bea5-dcf7a54ee35f" providerId="ADAL" clId="{19970B13-E101-4117-9908-6E061F982644}" dt="2022-07-14T08:45:04.836" v="1976" actId="790"/>
          <ac:spMkLst>
            <pc:docMk/>
            <pc:sldMk cId="3250581116" sldId="483"/>
            <ac:spMk id="10808" creationId="{C8BE1744-5128-4308-A05E-E4CCD6B5E3E3}"/>
          </ac:spMkLst>
        </pc:spChg>
        <pc:spChg chg="mod">
          <ac:chgData name="Kolakowski, Artur" userId="9c34c8cc-b1df-44f6-bea5-dcf7a54ee35f" providerId="ADAL" clId="{19970B13-E101-4117-9908-6E061F982644}" dt="2022-07-14T08:45:04.836" v="1977" actId="790"/>
          <ac:spMkLst>
            <pc:docMk/>
            <pc:sldMk cId="3250581116" sldId="483"/>
            <ac:spMk id="10809" creationId="{4C5858A5-53BC-4922-B016-8374B7D417E2}"/>
          </ac:spMkLst>
        </pc:spChg>
        <pc:spChg chg="mod">
          <ac:chgData name="Kolakowski, Artur" userId="9c34c8cc-b1df-44f6-bea5-dcf7a54ee35f" providerId="ADAL" clId="{19970B13-E101-4117-9908-6E061F982644}" dt="2022-07-14T08:45:04.836" v="1978" actId="790"/>
          <ac:spMkLst>
            <pc:docMk/>
            <pc:sldMk cId="3250581116" sldId="483"/>
            <ac:spMk id="10810" creationId="{EA770799-9372-443A-A21F-4DE792FC5C81}"/>
          </ac:spMkLst>
        </pc:spChg>
        <pc:spChg chg="mod">
          <ac:chgData name="Kolakowski, Artur" userId="9c34c8cc-b1df-44f6-bea5-dcf7a54ee35f" providerId="ADAL" clId="{19970B13-E101-4117-9908-6E061F982644}" dt="2022-07-14T08:45:04.836" v="1979" actId="790"/>
          <ac:spMkLst>
            <pc:docMk/>
            <pc:sldMk cId="3250581116" sldId="483"/>
            <ac:spMk id="10811" creationId="{A031A3DD-9F0D-40F9-8E75-44D322AE92A7}"/>
          </ac:spMkLst>
        </pc:spChg>
        <pc:spChg chg="mod">
          <ac:chgData name="Kolakowski, Artur" userId="9c34c8cc-b1df-44f6-bea5-dcf7a54ee35f" providerId="ADAL" clId="{19970B13-E101-4117-9908-6E061F982644}" dt="2022-07-14T08:45:04.836" v="1980" actId="790"/>
          <ac:spMkLst>
            <pc:docMk/>
            <pc:sldMk cId="3250581116" sldId="483"/>
            <ac:spMk id="10812" creationId="{8C97DD72-DA9A-4B2F-8BC1-B9B403CF44BE}"/>
          </ac:spMkLst>
        </pc:spChg>
        <pc:spChg chg="mod">
          <ac:chgData name="Kolakowski, Artur" userId="9c34c8cc-b1df-44f6-bea5-dcf7a54ee35f" providerId="ADAL" clId="{19970B13-E101-4117-9908-6E061F982644}" dt="2022-07-14T08:45:04.836" v="1981" actId="790"/>
          <ac:spMkLst>
            <pc:docMk/>
            <pc:sldMk cId="3250581116" sldId="483"/>
            <ac:spMk id="10813" creationId="{17AFC02A-E954-4CCE-AAC3-A30CBD7721DC}"/>
          </ac:spMkLst>
        </pc:spChg>
        <pc:spChg chg="mod">
          <ac:chgData name="Kolakowski, Artur" userId="9c34c8cc-b1df-44f6-bea5-dcf7a54ee35f" providerId="ADAL" clId="{19970B13-E101-4117-9908-6E061F982644}" dt="2022-07-14T08:45:04.836" v="1982" actId="790"/>
          <ac:spMkLst>
            <pc:docMk/>
            <pc:sldMk cId="3250581116" sldId="483"/>
            <ac:spMk id="10814" creationId="{B0B357A6-F3D6-4176-B73F-7CA190751B13}"/>
          </ac:spMkLst>
        </pc:spChg>
        <pc:spChg chg="mod">
          <ac:chgData name="Kolakowski, Artur" userId="9c34c8cc-b1df-44f6-bea5-dcf7a54ee35f" providerId="ADAL" clId="{19970B13-E101-4117-9908-6E061F982644}" dt="2022-07-14T08:45:04.836" v="1983" actId="790"/>
          <ac:spMkLst>
            <pc:docMk/>
            <pc:sldMk cId="3250581116" sldId="483"/>
            <ac:spMk id="10815" creationId="{C2CFFB1A-53B3-435A-B44D-A90587A20C03}"/>
          </ac:spMkLst>
        </pc:spChg>
        <pc:spChg chg="mod">
          <ac:chgData name="Kolakowski, Artur" userId="9c34c8cc-b1df-44f6-bea5-dcf7a54ee35f" providerId="ADAL" clId="{19970B13-E101-4117-9908-6E061F982644}" dt="2022-07-14T08:45:04.836" v="1984" actId="790"/>
          <ac:spMkLst>
            <pc:docMk/>
            <pc:sldMk cId="3250581116" sldId="483"/>
            <ac:spMk id="10816" creationId="{6B3E9E7C-B6FB-41B9-B44F-97D0158BDF33}"/>
          </ac:spMkLst>
        </pc:spChg>
        <pc:spChg chg="mod">
          <ac:chgData name="Kolakowski, Artur" userId="9c34c8cc-b1df-44f6-bea5-dcf7a54ee35f" providerId="ADAL" clId="{19970B13-E101-4117-9908-6E061F982644}" dt="2022-07-14T08:45:04.836" v="1985" actId="790"/>
          <ac:spMkLst>
            <pc:docMk/>
            <pc:sldMk cId="3250581116" sldId="483"/>
            <ac:spMk id="10817" creationId="{57E75B59-EF3A-4B39-BCB9-F991C6878DF5}"/>
          </ac:spMkLst>
        </pc:spChg>
        <pc:spChg chg="mod">
          <ac:chgData name="Kolakowski, Artur" userId="9c34c8cc-b1df-44f6-bea5-dcf7a54ee35f" providerId="ADAL" clId="{19970B13-E101-4117-9908-6E061F982644}" dt="2022-07-14T08:45:04.836" v="1986" actId="790"/>
          <ac:spMkLst>
            <pc:docMk/>
            <pc:sldMk cId="3250581116" sldId="483"/>
            <ac:spMk id="10818" creationId="{2CFEBA6E-8999-45AA-8E35-7ADEF09BB195}"/>
          </ac:spMkLst>
        </pc:spChg>
        <pc:spChg chg="mod">
          <ac:chgData name="Kolakowski, Artur" userId="9c34c8cc-b1df-44f6-bea5-dcf7a54ee35f" providerId="ADAL" clId="{19970B13-E101-4117-9908-6E061F982644}" dt="2022-07-14T08:45:04.836" v="1987" actId="790"/>
          <ac:spMkLst>
            <pc:docMk/>
            <pc:sldMk cId="3250581116" sldId="483"/>
            <ac:spMk id="10819" creationId="{D5D7785F-8DBF-4B64-8DFD-AF206486781E}"/>
          </ac:spMkLst>
        </pc:spChg>
        <pc:spChg chg="mod">
          <ac:chgData name="Kolakowski, Artur" userId="9c34c8cc-b1df-44f6-bea5-dcf7a54ee35f" providerId="ADAL" clId="{19970B13-E101-4117-9908-6E061F982644}" dt="2022-07-14T08:45:04.836" v="1988" actId="790"/>
          <ac:spMkLst>
            <pc:docMk/>
            <pc:sldMk cId="3250581116" sldId="483"/>
            <ac:spMk id="10820" creationId="{3459811A-B398-40D5-A7C1-FDFCB7263374}"/>
          </ac:spMkLst>
        </pc:spChg>
        <pc:spChg chg="mod">
          <ac:chgData name="Kolakowski, Artur" userId="9c34c8cc-b1df-44f6-bea5-dcf7a54ee35f" providerId="ADAL" clId="{19970B13-E101-4117-9908-6E061F982644}" dt="2022-07-14T08:45:04.836" v="1989" actId="790"/>
          <ac:spMkLst>
            <pc:docMk/>
            <pc:sldMk cId="3250581116" sldId="483"/>
            <ac:spMk id="10821" creationId="{FD8F5A98-4845-4D32-ACD0-545072A630C1}"/>
          </ac:spMkLst>
        </pc:spChg>
        <pc:spChg chg="mod">
          <ac:chgData name="Kolakowski, Artur" userId="9c34c8cc-b1df-44f6-bea5-dcf7a54ee35f" providerId="ADAL" clId="{19970B13-E101-4117-9908-6E061F982644}" dt="2022-07-14T08:45:04.852" v="1990" actId="790"/>
          <ac:spMkLst>
            <pc:docMk/>
            <pc:sldMk cId="3250581116" sldId="483"/>
            <ac:spMk id="10822" creationId="{6A0F936A-2980-4A6F-8EB7-64411DB58B4E}"/>
          </ac:spMkLst>
        </pc:spChg>
        <pc:spChg chg="mod">
          <ac:chgData name="Kolakowski, Artur" userId="9c34c8cc-b1df-44f6-bea5-dcf7a54ee35f" providerId="ADAL" clId="{19970B13-E101-4117-9908-6E061F982644}" dt="2022-07-14T08:45:04.852" v="1991" actId="790"/>
          <ac:spMkLst>
            <pc:docMk/>
            <pc:sldMk cId="3250581116" sldId="483"/>
            <ac:spMk id="10823" creationId="{460864E9-856B-4C35-8EAB-98764BF71C56}"/>
          </ac:spMkLst>
        </pc:spChg>
        <pc:spChg chg="mod">
          <ac:chgData name="Kolakowski, Artur" userId="9c34c8cc-b1df-44f6-bea5-dcf7a54ee35f" providerId="ADAL" clId="{19970B13-E101-4117-9908-6E061F982644}" dt="2022-07-14T08:45:04.852" v="1992" actId="790"/>
          <ac:spMkLst>
            <pc:docMk/>
            <pc:sldMk cId="3250581116" sldId="483"/>
            <ac:spMk id="10824" creationId="{7A61DED6-3BC1-4CD5-AE3C-62F9D2AF7F68}"/>
          </ac:spMkLst>
        </pc:spChg>
        <pc:spChg chg="mod">
          <ac:chgData name="Kolakowski, Artur" userId="9c34c8cc-b1df-44f6-bea5-dcf7a54ee35f" providerId="ADAL" clId="{19970B13-E101-4117-9908-6E061F982644}" dt="2022-07-14T08:45:04.852" v="1993" actId="790"/>
          <ac:spMkLst>
            <pc:docMk/>
            <pc:sldMk cId="3250581116" sldId="483"/>
            <ac:spMk id="10825" creationId="{15865C7F-8196-4800-8238-8B0F04AE7758}"/>
          </ac:spMkLst>
        </pc:spChg>
        <pc:spChg chg="mod">
          <ac:chgData name="Kolakowski, Artur" userId="9c34c8cc-b1df-44f6-bea5-dcf7a54ee35f" providerId="ADAL" clId="{19970B13-E101-4117-9908-6E061F982644}" dt="2022-07-14T08:45:04.852" v="1994" actId="790"/>
          <ac:spMkLst>
            <pc:docMk/>
            <pc:sldMk cId="3250581116" sldId="483"/>
            <ac:spMk id="10826" creationId="{26DA9519-8E4A-4DF6-B798-9EF7BE6800B3}"/>
          </ac:spMkLst>
        </pc:spChg>
        <pc:spChg chg="mod">
          <ac:chgData name="Kolakowski, Artur" userId="9c34c8cc-b1df-44f6-bea5-dcf7a54ee35f" providerId="ADAL" clId="{19970B13-E101-4117-9908-6E061F982644}" dt="2022-07-14T08:45:04.852" v="1995" actId="790"/>
          <ac:spMkLst>
            <pc:docMk/>
            <pc:sldMk cId="3250581116" sldId="483"/>
            <ac:spMk id="10827" creationId="{231E418D-B4D3-45DC-AB3C-F4049270C3D2}"/>
          </ac:spMkLst>
        </pc:spChg>
        <pc:spChg chg="mod">
          <ac:chgData name="Kolakowski, Artur" userId="9c34c8cc-b1df-44f6-bea5-dcf7a54ee35f" providerId="ADAL" clId="{19970B13-E101-4117-9908-6E061F982644}" dt="2022-07-14T08:45:04.852" v="1996" actId="790"/>
          <ac:spMkLst>
            <pc:docMk/>
            <pc:sldMk cId="3250581116" sldId="483"/>
            <ac:spMk id="10828" creationId="{685664F5-6DB3-4478-BC06-64A741789376}"/>
          </ac:spMkLst>
        </pc:spChg>
        <pc:spChg chg="mod">
          <ac:chgData name="Kolakowski, Artur" userId="9c34c8cc-b1df-44f6-bea5-dcf7a54ee35f" providerId="ADAL" clId="{19970B13-E101-4117-9908-6E061F982644}" dt="2022-07-14T08:45:04.852" v="1997" actId="790"/>
          <ac:spMkLst>
            <pc:docMk/>
            <pc:sldMk cId="3250581116" sldId="483"/>
            <ac:spMk id="10829" creationId="{DAC01A7B-7A43-482B-9E24-FA483A435041}"/>
          </ac:spMkLst>
        </pc:spChg>
        <pc:spChg chg="mod">
          <ac:chgData name="Kolakowski, Artur" userId="9c34c8cc-b1df-44f6-bea5-dcf7a54ee35f" providerId="ADAL" clId="{19970B13-E101-4117-9908-6E061F982644}" dt="2022-07-14T08:45:04.852" v="1998" actId="790"/>
          <ac:spMkLst>
            <pc:docMk/>
            <pc:sldMk cId="3250581116" sldId="483"/>
            <ac:spMk id="10830" creationId="{D3BFD266-67CF-45FD-BDDB-CDD100D83C56}"/>
          </ac:spMkLst>
        </pc:spChg>
        <pc:spChg chg="mod">
          <ac:chgData name="Kolakowski, Artur" userId="9c34c8cc-b1df-44f6-bea5-dcf7a54ee35f" providerId="ADAL" clId="{19970B13-E101-4117-9908-6E061F982644}" dt="2022-07-14T08:45:04.852" v="1999" actId="790"/>
          <ac:spMkLst>
            <pc:docMk/>
            <pc:sldMk cId="3250581116" sldId="483"/>
            <ac:spMk id="10831" creationId="{43688D48-2E34-4B10-B065-7CBCFBE7EB7C}"/>
          </ac:spMkLst>
        </pc:spChg>
        <pc:spChg chg="mod">
          <ac:chgData name="Kolakowski, Artur" userId="9c34c8cc-b1df-44f6-bea5-dcf7a54ee35f" providerId="ADAL" clId="{19970B13-E101-4117-9908-6E061F982644}" dt="2022-07-14T08:45:04.852" v="2000" actId="790"/>
          <ac:spMkLst>
            <pc:docMk/>
            <pc:sldMk cId="3250581116" sldId="483"/>
            <ac:spMk id="10832" creationId="{CFE7C59B-DF16-40C7-AFC7-7C1028444C41}"/>
          </ac:spMkLst>
        </pc:spChg>
        <pc:spChg chg="mod">
          <ac:chgData name="Kolakowski, Artur" userId="9c34c8cc-b1df-44f6-bea5-dcf7a54ee35f" providerId="ADAL" clId="{19970B13-E101-4117-9908-6E061F982644}" dt="2022-07-14T08:45:04.852" v="2001" actId="790"/>
          <ac:spMkLst>
            <pc:docMk/>
            <pc:sldMk cId="3250581116" sldId="483"/>
            <ac:spMk id="10833" creationId="{09D324A2-5BE9-4961-AFB4-2BCD3E51E8BB}"/>
          </ac:spMkLst>
        </pc:spChg>
        <pc:spChg chg="mod">
          <ac:chgData name="Kolakowski, Artur" userId="9c34c8cc-b1df-44f6-bea5-dcf7a54ee35f" providerId="ADAL" clId="{19970B13-E101-4117-9908-6E061F982644}" dt="2022-07-14T08:45:04.852" v="2002" actId="790"/>
          <ac:spMkLst>
            <pc:docMk/>
            <pc:sldMk cId="3250581116" sldId="483"/>
            <ac:spMk id="10834" creationId="{76BEC0BD-571F-4BBF-9C09-28D13FD2B0C9}"/>
          </ac:spMkLst>
        </pc:spChg>
        <pc:spChg chg="mod">
          <ac:chgData name="Kolakowski, Artur" userId="9c34c8cc-b1df-44f6-bea5-dcf7a54ee35f" providerId="ADAL" clId="{19970B13-E101-4117-9908-6E061F982644}" dt="2022-07-14T08:45:04.852" v="2003" actId="790"/>
          <ac:spMkLst>
            <pc:docMk/>
            <pc:sldMk cId="3250581116" sldId="483"/>
            <ac:spMk id="10835" creationId="{597AA21C-074F-4E8B-B480-009F47455B7A}"/>
          </ac:spMkLst>
        </pc:spChg>
        <pc:spChg chg="mod">
          <ac:chgData name="Kolakowski, Artur" userId="9c34c8cc-b1df-44f6-bea5-dcf7a54ee35f" providerId="ADAL" clId="{19970B13-E101-4117-9908-6E061F982644}" dt="2022-07-14T08:45:04.852" v="2004" actId="790"/>
          <ac:spMkLst>
            <pc:docMk/>
            <pc:sldMk cId="3250581116" sldId="483"/>
            <ac:spMk id="10836" creationId="{2C814687-5D3F-446C-8B85-369183223AB1}"/>
          </ac:spMkLst>
        </pc:spChg>
        <pc:spChg chg="mod">
          <ac:chgData name="Kolakowski, Artur" userId="9c34c8cc-b1df-44f6-bea5-dcf7a54ee35f" providerId="ADAL" clId="{19970B13-E101-4117-9908-6E061F982644}" dt="2022-07-14T08:45:04.852" v="2005" actId="790"/>
          <ac:spMkLst>
            <pc:docMk/>
            <pc:sldMk cId="3250581116" sldId="483"/>
            <ac:spMk id="10837" creationId="{68C8011A-15AD-41B8-8B1D-EED9295C5D8B}"/>
          </ac:spMkLst>
        </pc:spChg>
        <pc:spChg chg="mod">
          <ac:chgData name="Kolakowski, Artur" userId="9c34c8cc-b1df-44f6-bea5-dcf7a54ee35f" providerId="ADAL" clId="{19970B13-E101-4117-9908-6E061F982644}" dt="2022-07-14T08:45:04.852" v="2006" actId="790"/>
          <ac:spMkLst>
            <pc:docMk/>
            <pc:sldMk cId="3250581116" sldId="483"/>
            <ac:spMk id="10838" creationId="{767349BA-0A1E-486A-9A4E-2EC4D26F8E23}"/>
          </ac:spMkLst>
        </pc:spChg>
        <pc:spChg chg="mod">
          <ac:chgData name="Kolakowski, Artur" userId="9c34c8cc-b1df-44f6-bea5-dcf7a54ee35f" providerId="ADAL" clId="{19970B13-E101-4117-9908-6E061F982644}" dt="2022-07-14T08:45:04.852" v="2007" actId="790"/>
          <ac:spMkLst>
            <pc:docMk/>
            <pc:sldMk cId="3250581116" sldId="483"/>
            <ac:spMk id="10839" creationId="{379077C5-7395-4DFD-86D3-BFF3C16C8DD0}"/>
          </ac:spMkLst>
        </pc:spChg>
        <pc:spChg chg="mod">
          <ac:chgData name="Kolakowski, Artur" userId="9c34c8cc-b1df-44f6-bea5-dcf7a54ee35f" providerId="ADAL" clId="{19970B13-E101-4117-9908-6E061F982644}" dt="2022-07-14T08:45:04.852" v="2008" actId="790"/>
          <ac:spMkLst>
            <pc:docMk/>
            <pc:sldMk cId="3250581116" sldId="483"/>
            <ac:spMk id="10840" creationId="{6BF2E364-73F5-4DA0-AED2-2CD734203055}"/>
          </ac:spMkLst>
        </pc:spChg>
        <pc:spChg chg="mod">
          <ac:chgData name="Kolakowski, Artur" userId="9c34c8cc-b1df-44f6-bea5-dcf7a54ee35f" providerId="ADAL" clId="{19970B13-E101-4117-9908-6E061F982644}" dt="2022-07-14T08:45:04.852" v="2009" actId="790"/>
          <ac:spMkLst>
            <pc:docMk/>
            <pc:sldMk cId="3250581116" sldId="483"/>
            <ac:spMk id="10841" creationId="{3B2C47A8-012A-4840-A435-E04DA636293C}"/>
          </ac:spMkLst>
        </pc:spChg>
        <pc:spChg chg="mod">
          <ac:chgData name="Kolakowski, Artur" userId="9c34c8cc-b1df-44f6-bea5-dcf7a54ee35f" providerId="ADAL" clId="{19970B13-E101-4117-9908-6E061F982644}" dt="2022-07-14T08:45:04.852" v="2010" actId="790"/>
          <ac:spMkLst>
            <pc:docMk/>
            <pc:sldMk cId="3250581116" sldId="483"/>
            <ac:spMk id="10842" creationId="{88AE9DF2-D0B5-4460-9088-00485C5AB353}"/>
          </ac:spMkLst>
        </pc:spChg>
        <pc:spChg chg="mod">
          <ac:chgData name="Kolakowski, Artur" userId="9c34c8cc-b1df-44f6-bea5-dcf7a54ee35f" providerId="ADAL" clId="{19970B13-E101-4117-9908-6E061F982644}" dt="2022-07-14T08:45:04.868" v="2011" actId="790"/>
          <ac:spMkLst>
            <pc:docMk/>
            <pc:sldMk cId="3250581116" sldId="483"/>
            <ac:spMk id="10843" creationId="{A4D3D115-C77C-4044-8230-3A08FD2E3838}"/>
          </ac:spMkLst>
        </pc:spChg>
        <pc:spChg chg="mod">
          <ac:chgData name="Kolakowski, Artur" userId="9c34c8cc-b1df-44f6-bea5-dcf7a54ee35f" providerId="ADAL" clId="{19970B13-E101-4117-9908-6E061F982644}" dt="2022-07-14T08:45:04.868" v="2012" actId="790"/>
          <ac:spMkLst>
            <pc:docMk/>
            <pc:sldMk cId="3250581116" sldId="483"/>
            <ac:spMk id="10844" creationId="{31D13A20-9787-4964-A800-E18A34E85997}"/>
          </ac:spMkLst>
        </pc:spChg>
        <pc:spChg chg="mod">
          <ac:chgData name="Kolakowski, Artur" userId="9c34c8cc-b1df-44f6-bea5-dcf7a54ee35f" providerId="ADAL" clId="{19970B13-E101-4117-9908-6E061F982644}" dt="2022-07-14T08:45:04.868" v="2013" actId="790"/>
          <ac:spMkLst>
            <pc:docMk/>
            <pc:sldMk cId="3250581116" sldId="483"/>
            <ac:spMk id="10845" creationId="{B15DB996-01D8-4472-A3A4-64CC782CEEAA}"/>
          </ac:spMkLst>
        </pc:spChg>
        <pc:spChg chg="mod">
          <ac:chgData name="Kolakowski, Artur" userId="9c34c8cc-b1df-44f6-bea5-dcf7a54ee35f" providerId="ADAL" clId="{19970B13-E101-4117-9908-6E061F982644}" dt="2022-07-14T08:45:04.868" v="2014" actId="790"/>
          <ac:spMkLst>
            <pc:docMk/>
            <pc:sldMk cId="3250581116" sldId="483"/>
            <ac:spMk id="10846" creationId="{43661224-0A16-42A2-9901-36ACC5C0D597}"/>
          </ac:spMkLst>
        </pc:spChg>
        <pc:spChg chg="mod">
          <ac:chgData name="Kolakowski, Artur" userId="9c34c8cc-b1df-44f6-bea5-dcf7a54ee35f" providerId="ADAL" clId="{19970B13-E101-4117-9908-6E061F982644}" dt="2022-07-14T08:45:04.868" v="2015" actId="790"/>
          <ac:spMkLst>
            <pc:docMk/>
            <pc:sldMk cId="3250581116" sldId="483"/>
            <ac:spMk id="10847" creationId="{3B65F82C-8566-4D86-AD1D-FA1A3AA8363E}"/>
          </ac:spMkLst>
        </pc:spChg>
        <pc:spChg chg="mod">
          <ac:chgData name="Kolakowski, Artur" userId="9c34c8cc-b1df-44f6-bea5-dcf7a54ee35f" providerId="ADAL" clId="{19970B13-E101-4117-9908-6E061F982644}" dt="2022-07-14T08:45:04.868" v="2016" actId="790"/>
          <ac:spMkLst>
            <pc:docMk/>
            <pc:sldMk cId="3250581116" sldId="483"/>
            <ac:spMk id="10848" creationId="{D46DCF25-CB3D-41FE-84BB-393F2401D3A8}"/>
          </ac:spMkLst>
        </pc:spChg>
        <pc:spChg chg="mod">
          <ac:chgData name="Kolakowski, Artur" userId="9c34c8cc-b1df-44f6-bea5-dcf7a54ee35f" providerId="ADAL" clId="{19970B13-E101-4117-9908-6E061F982644}" dt="2022-07-14T08:45:04.868" v="2017" actId="790"/>
          <ac:spMkLst>
            <pc:docMk/>
            <pc:sldMk cId="3250581116" sldId="483"/>
            <ac:spMk id="10849" creationId="{30E886DC-961C-46F9-87EC-C20B58C4681E}"/>
          </ac:spMkLst>
        </pc:spChg>
        <pc:spChg chg="mod">
          <ac:chgData name="Kolakowski, Artur" userId="9c34c8cc-b1df-44f6-bea5-dcf7a54ee35f" providerId="ADAL" clId="{19970B13-E101-4117-9908-6E061F982644}" dt="2022-07-14T08:45:04.868" v="2018" actId="790"/>
          <ac:spMkLst>
            <pc:docMk/>
            <pc:sldMk cId="3250581116" sldId="483"/>
            <ac:spMk id="10850" creationId="{A3393A80-9698-4ADA-B78A-5B3D75D87E59}"/>
          </ac:spMkLst>
        </pc:spChg>
        <pc:spChg chg="mod">
          <ac:chgData name="Kolakowski, Artur" userId="9c34c8cc-b1df-44f6-bea5-dcf7a54ee35f" providerId="ADAL" clId="{19970B13-E101-4117-9908-6E061F982644}" dt="2022-07-14T08:45:04.868" v="2019" actId="790"/>
          <ac:spMkLst>
            <pc:docMk/>
            <pc:sldMk cId="3250581116" sldId="483"/>
            <ac:spMk id="10851" creationId="{343B299A-98C2-4426-B2C2-F246C9798F6B}"/>
          </ac:spMkLst>
        </pc:spChg>
        <pc:spChg chg="mod">
          <ac:chgData name="Kolakowski, Artur" userId="9c34c8cc-b1df-44f6-bea5-dcf7a54ee35f" providerId="ADAL" clId="{19970B13-E101-4117-9908-6E061F982644}" dt="2022-07-14T08:45:04.868" v="2020" actId="790"/>
          <ac:spMkLst>
            <pc:docMk/>
            <pc:sldMk cId="3250581116" sldId="483"/>
            <ac:spMk id="10852" creationId="{3DE666A5-02D6-4612-B0D3-8DC28211DD5F}"/>
          </ac:spMkLst>
        </pc:spChg>
        <pc:spChg chg="mod">
          <ac:chgData name="Kolakowski, Artur" userId="9c34c8cc-b1df-44f6-bea5-dcf7a54ee35f" providerId="ADAL" clId="{19970B13-E101-4117-9908-6E061F982644}" dt="2022-07-14T08:45:04.868" v="2021" actId="790"/>
          <ac:spMkLst>
            <pc:docMk/>
            <pc:sldMk cId="3250581116" sldId="483"/>
            <ac:spMk id="10853" creationId="{D7B47199-FB04-43D1-8046-E36D01E26B7C}"/>
          </ac:spMkLst>
        </pc:spChg>
        <pc:spChg chg="mod">
          <ac:chgData name="Kolakowski, Artur" userId="9c34c8cc-b1df-44f6-bea5-dcf7a54ee35f" providerId="ADAL" clId="{19970B13-E101-4117-9908-6E061F982644}" dt="2022-07-14T08:45:04.868" v="2022" actId="790"/>
          <ac:spMkLst>
            <pc:docMk/>
            <pc:sldMk cId="3250581116" sldId="483"/>
            <ac:spMk id="10854" creationId="{CA98AF94-C304-466A-9C32-A1B975855D13}"/>
          </ac:spMkLst>
        </pc:spChg>
        <pc:spChg chg="mod">
          <ac:chgData name="Kolakowski, Artur" userId="9c34c8cc-b1df-44f6-bea5-dcf7a54ee35f" providerId="ADAL" clId="{19970B13-E101-4117-9908-6E061F982644}" dt="2022-07-14T08:45:04.868" v="2023" actId="790"/>
          <ac:spMkLst>
            <pc:docMk/>
            <pc:sldMk cId="3250581116" sldId="483"/>
            <ac:spMk id="10855" creationId="{AA6F6CE2-B116-44E5-99EC-FB497F778ABD}"/>
          </ac:spMkLst>
        </pc:spChg>
        <pc:spChg chg="mod">
          <ac:chgData name="Kolakowski, Artur" userId="9c34c8cc-b1df-44f6-bea5-dcf7a54ee35f" providerId="ADAL" clId="{19970B13-E101-4117-9908-6E061F982644}" dt="2022-07-14T08:45:04.868" v="2024" actId="790"/>
          <ac:spMkLst>
            <pc:docMk/>
            <pc:sldMk cId="3250581116" sldId="483"/>
            <ac:spMk id="10856" creationId="{4FFBAF8F-DFE9-4218-874D-79910C85FE7E}"/>
          </ac:spMkLst>
        </pc:spChg>
        <pc:spChg chg="mod">
          <ac:chgData name="Kolakowski, Artur" userId="9c34c8cc-b1df-44f6-bea5-dcf7a54ee35f" providerId="ADAL" clId="{19970B13-E101-4117-9908-6E061F982644}" dt="2022-07-14T08:45:04.868" v="2025" actId="790"/>
          <ac:spMkLst>
            <pc:docMk/>
            <pc:sldMk cId="3250581116" sldId="483"/>
            <ac:spMk id="10857" creationId="{83196F4C-A801-43D9-8763-078AF06D336B}"/>
          </ac:spMkLst>
        </pc:spChg>
        <pc:spChg chg="mod">
          <ac:chgData name="Kolakowski, Artur" userId="9c34c8cc-b1df-44f6-bea5-dcf7a54ee35f" providerId="ADAL" clId="{19970B13-E101-4117-9908-6E061F982644}" dt="2022-07-14T08:45:04.868" v="2026" actId="790"/>
          <ac:spMkLst>
            <pc:docMk/>
            <pc:sldMk cId="3250581116" sldId="483"/>
            <ac:spMk id="10858" creationId="{31451116-07CC-455A-89C0-9B6589B80A8C}"/>
          </ac:spMkLst>
        </pc:spChg>
        <pc:spChg chg="mod">
          <ac:chgData name="Kolakowski, Artur" userId="9c34c8cc-b1df-44f6-bea5-dcf7a54ee35f" providerId="ADAL" clId="{19970B13-E101-4117-9908-6E061F982644}" dt="2022-07-14T08:45:04.868" v="2027" actId="790"/>
          <ac:spMkLst>
            <pc:docMk/>
            <pc:sldMk cId="3250581116" sldId="483"/>
            <ac:spMk id="10859" creationId="{45DAB491-B2EC-457F-BFB7-58CDAA969528}"/>
          </ac:spMkLst>
        </pc:spChg>
        <pc:spChg chg="mod">
          <ac:chgData name="Kolakowski, Artur" userId="9c34c8cc-b1df-44f6-bea5-dcf7a54ee35f" providerId="ADAL" clId="{19970B13-E101-4117-9908-6E061F982644}" dt="2022-07-14T08:45:04.868" v="2028" actId="790"/>
          <ac:spMkLst>
            <pc:docMk/>
            <pc:sldMk cId="3250581116" sldId="483"/>
            <ac:spMk id="10860" creationId="{25CE5AFF-B596-4CB7-A83E-241014E74FBD}"/>
          </ac:spMkLst>
        </pc:spChg>
        <pc:spChg chg="mod">
          <ac:chgData name="Kolakowski, Artur" userId="9c34c8cc-b1df-44f6-bea5-dcf7a54ee35f" providerId="ADAL" clId="{19970B13-E101-4117-9908-6E061F982644}" dt="2022-07-14T08:45:04.868" v="2029" actId="790"/>
          <ac:spMkLst>
            <pc:docMk/>
            <pc:sldMk cId="3250581116" sldId="483"/>
            <ac:spMk id="10861" creationId="{A179297F-D257-4B3F-86B9-FE08FBE4EF22}"/>
          </ac:spMkLst>
        </pc:spChg>
        <pc:spChg chg="mod">
          <ac:chgData name="Kolakowski, Artur" userId="9c34c8cc-b1df-44f6-bea5-dcf7a54ee35f" providerId="ADAL" clId="{19970B13-E101-4117-9908-6E061F982644}" dt="2022-07-14T08:45:04.868" v="2030" actId="790"/>
          <ac:spMkLst>
            <pc:docMk/>
            <pc:sldMk cId="3250581116" sldId="483"/>
            <ac:spMk id="10862" creationId="{8354B2AC-CE99-419A-9769-2F9236A1D52A}"/>
          </ac:spMkLst>
        </pc:spChg>
        <pc:spChg chg="mod">
          <ac:chgData name="Kolakowski, Artur" userId="9c34c8cc-b1df-44f6-bea5-dcf7a54ee35f" providerId="ADAL" clId="{19970B13-E101-4117-9908-6E061F982644}" dt="2022-07-14T08:45:04.868" v="2031" actId="790"/>
          <ac:spMkLst>
            <pc:docMk/>
            <pc:sldMk cId="3250581116" sldId="483"/>
            <ac:spMk id="10863" creationId="{61F61F67-2F2A-4862-9B3A-AD43BD043F3A}"/>
          </ac:spMkLst>
        </pc:spChg>
        <pc:spChg chg="mod">
          <ac:chgData name="Kolakowski, Artur" userId="9c34c8cc-b1df-44f6-bea5-dcf7a54ee35f" providerId="ADAL" clId="{19970B13-E101-4117-9908-6E061F982644}" dt="2022-07-14T08:45:04.868" v="2032" actId="790"/>
          <ac:spMkLst>
            <pc:docMk/>
            <pc:sldMk cId="3250581116" sldId="483"/>
            <ac:spMk id="10864" creationId="{D422080F-5EB3-47C9-993F-E3C934565C94}"/>
          </ac:spMkLst>
        </pc:spChg>
        <pc:spChg chg="mod">
          <ac:chgData name="Kolakowski, Artur" userId="9c34c8cc-b1df-44f6-bea5-dcf7a54ee35f" providerId="ADAL" clId="{19970B13-E101-4117-9908-6E061F982644}" dt="2022-07-14T08:45:04.883" v="2033" actId="790"/>
          <ac:spMkLst>
            <pc:docMk/>
            <pc:sldMk cId="3250581116" sldId="483"/>
            <ac:spMk id="10865" creationId="{C31DC72E-7FF6-4F74-ABF7-FC83EE6B6718}"/>
          </ac:spMkLst>
        </pc:spChg>
        <pc:spChg chg="mod">
          <ac:chgData name="Kolakowski, Artur" userId="9c34c8cc-b1df-44f6-bea5-dcf7a54ee35f" providerId="ADAL" clId="{19970B13-E101-4117-9908-6E061F982644}" dt="2022-07-14T08:45:04.883" v="2034" actId="790"/>
          <ac:spMkLst>
            <pc:docMk/>
            <pc:sldMk cId="3250581116" sldId="483"/>
            <ac:spMk id="10866" creationId="{EB1CDB35-44E1-4D92-A03F-995DB1B0CB5D}"/>
          </ac:spMkLst>
        </pc:spChg>
        <pc:spChg chg="mod">
          <ac:chgData name="Kolakowski, Artur" userId="9c34c8cc-b1df-44f6-bea5-dcf7a54ee35f" providerId="ADAL" clId="{19970B13-E101-4117-9908-6E061F982644}" dt="2022-07-14T08:45:04.883" v="2035" actId="790"/>
          <ac:spMkLst>
            <pc:docMk/>
            <pc:sldMk cId="3250581116" sldId="483"/>
            <ac:spMk id="10867" creationId="{0CF43610-90D2-4109-88A8-1FDF87F7FE1E}"/>
          </ac:spMkLst>
        </pc:spChg>
        <pc:spChg chg="mod">
          <ac:chgData name="Kolakowski, Artur" userId="9c34c8cc-b1df-44f6-bea5-dcf7a54ee35f" providerId="ADAL" clId="{19970B13-E101-4117-9908-6E061F982644}" dt="2022-07-14T08:45:04.883" v="2036" actId="790"/>
          <ac:spMkLst>
            <pc:docMk/>
            <pc:sldMk cId="3250581116" sldId="483"/>
            <ac:spMk id="10868" creationId="{29E22153-10C5-458C-84F4-4B57A03F41FC}"/>
          </ac:spMkLst>
        </pc:spChg>
        <pc:spChg chg="mod">
          <ac:chgData name="Kolakowski, Artur" userId="9c34c8cc-b1df-44f6-bea5-dcf7a54ee35f" providerId="ADAL" clId="{19970B13-E101-4117-9908-6E061F982644}" dt="2022-07-14T08:45:04.883" v="2037" actId="790"/>
          <ac:spMkLst>
            <pc:docMk/>
            <pc:sldMk cId="3250581116" sldId="483"/>
            <ac:spMk id="10869" creationId="{011B2611-24FD-4B63-B5B9-4ACF51503FA5}"/>
          </ac:spMkLst>
        </pc:spChg>
        <pc:spChg chg="mod">
          <ac:chgData name="Kolakowski, Artur" userId="9c34c8cc-b1df-44f6-bea5-dcf7a54ee35f" providerId="ADAL" clId="{19970B13-E101-4117-9908-6E061F982644}" dt="2022-07-14T08:45:04.883" v="2038" actId="790"/>
          <ac:spMkLst>
            <pc:docMk/>
            <pc:sldMk cId="3250581116" sldId="483"/>
            <ac:spMk id="10870" creationId="{F914F9E8-62ED-4B57-BADB-7EFA17EFFDD9}"/>
          </ac:spMkLst>
        </pc:spChg>
        <pc:spChg chg="mod">
          <ac:chgData name="Kolakowski, Artur" userId="9c34c8cc-b1df-44f6-bea5-dcf7a54ee35f" providerId="ADAL" clId="{19970B13-E101-4117-9908-6E061F982644}" dt="2022-07-14T08:45:04.883" v="2039" actId="790"/>
          <ac:spMkLst>
            <pc:docMk/>
            <pc:sldMk cId="3250581116" sldId="483"/>
            <ac:spMk id="10871" creationId="{A40A5036-8D97-455B-AAAB-A386988103A6}"/>
          </ac:spMkLst>
        </pc:spChg>
        <pc:spChg chg="mod">
          <ac:chgData name="Kolakowski, Artur" userId="9c34c8cc-b1df-44f6-bea5-dcf7a54ee35f" providerId="ADAL" clId="{19970B13-E101-4117-9908-6E061F982644}" dt="2022-07-14T08:45:04.883" v="2040" actId="790"/>
          <ac:spMkLst>
            <pc:docMk/>
            <pc:sldMk cId="3250581116" sldId="483"/>
            <ac:spMk id="10872" creationId="{282C0BD5-D52A-47B7-93AB-E3EE7D819F68}"/>
          </ac:spMkLst>
        </pc:spChg>
        <pc:spChg chg="mod">
          <ac:chgData name="Kolakowski, Artur" userId="9c34c8cc-b1df-44f6-bea5-dcf7a54ee35f" providerId="ADAL" clId="{19970B13-E101-4117-9908-6E061F982644}" dt="2022-07-14T08:45:04.883" v="2041" actId="790"/>
          <ac:spMkLst>
            <pc:docMk/>
            <pc:sldMk cId="3250581116" sldId="483"/>
            <ac:spMk id="10873" creationId="{1D5D692F-EA82-4EC7-A38B-20B5878375AB}"/>
          </ac:spMkLst>
        </pc:spChg>
        <pc:spChg chg="mod">
          <ac:chgData name="Kolakowski, Artur" userId="9c34c8cc-b1df-44f6-bea5-dcf7a54ee35f" providerId="ADAL" clId="{19970B13-E101-4117-9908-6E061F982644}" dt="2022-07-14T08:45:04.883" v="2042" actId="790"/>
          <ac:spMkLst>
            <pc:docMk/>
            <pc:sldMk cId="3250581116" sldId="483"/>
            <ac:spMk id="10874" creationId="{543A8C5B-AC9A-4033-A41F-14926772F52C}"/>
          </ac:spMkLst>
        </pc:spChg>
        <pc:spChg chg="mod">
          <ac:chgData name="Kolakowski, Artur" userId="9c34c8cc-b1df-44f6-bea5-dcf7a54ee35f" providerId="ADAL" clId="{19970B13-E101-4117-9908-6E061F982644}" dt="2022-07-14T08:45:04.883" v="2043" actId="790"/>
          <ac:spMkLst>
            <pc:docMk/>
            <pc:sldMk cId="3250581116" sldId="483"/>
            <ac:spMk id="10875" creationId="{5B56C380-8687-4BD3-85CD-DFB69E6200CA}"/>
          </ac:spMkLst>
        </pc:spChg>
        <pc:spChg chg="mod">
          <ac:chgData name="Kolakowski, Artur" userId="9c34c8cc-b1df-44f6-bea5-dcf7a54ee35f" providerId="ADAL" clId="{19970B13-E101-4117-9908-6E061F982644}" dt="2022-07-14T08:45:04.883" v="2044" actId="790"/>
          <ac:spMkLst>
            <pc:docMk/>
            <pc:sldMk cId="3250581116" sldId="483"/>
            <ac:spMk id="10876" creationId="{72D5372E-C526-41F4-8C31-F78941E6B96D}"/>
          </ac:spMkLst>
        </pc:spChg>
        <pc:spChg chg="mod">
          <ac:chgData name="Kolakowski, Artur" userId="9c34c8cc-b1df-44f6-bea5-dcf7a54ee35f" providerId="ADAL" clId="{19970B13-E101-4117-9908-6E061F982644}" dt="2022-07-14T08:45:04.883" v="2045" actId="790"/>
          <ac:spMkLst>
            <pc:docMk/>
            <pc:sldMk cId="3250581116" sldId="483"/>
            <ac:spMk id="10877" creationId="{846BB800-EDB4-42B1-9F2C-D540EE0A7710}"/>
          </ac:spMkLst>
        </pc:spChg>
        <pc:spChg chg="mod">
          <ac:chgData name="Kolakowski, Artur" userId="9c34c8cc-b1df-44f6-bea5-dcf7a54ee35f" providerId="ADAL" clId="{19970B13-E101-4117-9908-6E061F982644}" dt="2022-07-14T08:45:04.883" v="2046" actId="790"/>
          <ac:spMkLst>
            <pc:docMk/>
            <pc:sldMk cId="3250581116" sldId="483"/>
            <ac:spMk id="10878" creationId="{56A361B1-B8D2-4438-AEE2-259417D91C07}"/>
          </ac:spMkLst>
        </pc:spChg>
        <pc:spChg chg="mod">
          <ac:chgData name="Kolakowski, Artur" userId="9c34c8cc-b1df-44f6-bea5-dcf7a54ee35f" providerId="ADAL" clId="{19970B13-E101-4117-9908-6E061F982644}" dt="2022-07-14T08:45:04.883" v="2047" actId="790"/>
          <ac:spMkLst>
            <pc:docMk/>
            <pc:sldMk cId="3250581116" sldId="483"/>
            <ac:spMk id="10879" creationId="{BC19479C-DA08-42CE-A434-CE425B110F74}"/>
          </ac:spMkLst>
        </pc:spChg>
        <pc:spChg chg="mod">
          <ac:chgData name="Kolakowski, Artur" userId="9c34c8cc-b1df-44f6-bea5-dcf7a54ee35f" providerId="ADAL" clId="{19970B13-E101-4117-9908-6E061F982644}" dt="2022-07-14T08:45:04.899" v="2048" actId="790"/>
          <ac:spMkLst>
            <pc:docMk/>
            <pc:sldMk cId="3250581116" sldId="483"/>
            <ac:spMk id="10880" creationId="{16706A02-B876-486C-A7ED-FA9BC419EBE9}"/>
          </ac:spMkLst>
        </pc:spChg>
        <pc:spChg chg="mod">
          <ac:chgData name="Kolakowski, Artur" userId="9c34c8cc-b1df-44f6-bea5-dcf7a54ee35f" providerId="ADAL" clId="{19970B13-E101-4117-9908-6E061F982644}" dt="2022-07-14T08:45:04.899" v="2049" actId="790"/>
          <ac:spMkLst>
            <pc:docMk/>
            <pc:sldMk cId="3250581116" sldId="483"/>
            <ac:spMk id="10881" creationId="{EFF36472-35DA-41C6-B400-40E105A0F2C7}"/>
          </ac:spMkLst>
        </pc:spChg>
        <pc:spChg chg="mod">
          <ac:chgData name="Kolakowski, Artur" userId="9c34c8cc-b1df-44f6-bea5-dcf7a54ee35f" providerId="ADAL" clId="{19970B13-E101-4117-9908-6E061F982644}" dt="2022-07-14T08:45:04.899" v="2050" actId="790"/>
          <ac:spMkLst>
            <pc:docMk/>
            <pc:sldMk cId="3250581116" sldId="483"/>
            <ac:spMk id="10882" creationId="{3AF02349-107C-46E4-BD0E-DD9D2067099A}"/>
          </ac:spMkLst>
        </pc:spChg>
        <pc:spChg chg="mod">
          <ac:chgData name="Kolakowski, Artur" userId="9c34c8cc-b1df-44f6-bea5-dcf7a54ee35f" providerId="ADAL" clId="{19970B13-E101-4117-9908-6E061F982644}" dt="2022-07-14T08:45:04.899" v="2051" actId="790"/>
          <ac:spMkLst>
            <pc:docMk/>
            <pc:sldMk cId="3250581116" sldId="483"/>
            <ac:spMk id="10883" creationId="{7365F49A-3CBE-45E9-8DAA-C75B54FB3941}"/>
          </ac:spMkLst>
        </pc:spChg>
        <pc:spChg chg="mod">
          <ac:chgData name="Kolakowski, Artur" userId="9c34c8cc-b1df-44f6-bea5-dcf7a54ee35f" providerId="ADAL" clId="{19970B13-E101-4117-9908-6E061F982644}" dt="2022-07-14T08:45:04.899" v="2052" actId="790"/>
          <ac:spMkLst>
            <pc:docMk/>
            <pc:sldMk cId="3250581116" sldId="483"/>
            <ac:spMk id="10884" creationId="{78018207-4A80-4814-83D5-50712007B75C}"/>
          </ac:spMkLst>
        </pc:spChg>
        <pc:spChg chg="mod">
          <ac:chgData name="Kolakowski, Artur" userId="9c34c8cc-b1df-44f6-bea5-dcf7a54ee35f" providerId="ADAL" clId="{19970B13-E101-4117-9908-6E061F982644}" dt="2022-07-14T08:45:04.899" v="2053" actId="790"/>
          <ac:spMkLst>
            <pc:docMk/>
            <pc:sldMk cId="3250581116" sldId="483"/>
            <ac:spMk id="10885" creationId="{8A80DE11-5167-4124-9FC1-34E777EA3D47}"/>
          </ac:spMkLst>
        </pc:spChg>
        <pc:spChg chg="mod">
          <ac:chgData name="Kolakowski, Artur" userId="9c34c8cc-b1df-44f6-bea5-dcf7a54ee35f" providerId="ADAL" clId="{19970B13-E101-4117-9908-6E061F982644}" dt="2022-07-14T08:45:04.899" v="2054" actId="790"/>
          <ac:spMkLst>
            <pc:docMk/>
            <pc:sldMk cId="3250581116" sldId="483"/>
            <ac:spMk id="10886" creationId="{110526BE-4065-4616-A0A4-20444CAF0397}"/>
          </ac:spMkLst>
        </pc:spChg>
        <pc:spChg chg="mod">
          <ac:chgData name="Kolakowski, Artur" userId="9c34c8cc-b1df-44f6-bea5-dcf7a54ee35f" providerId="ADAL" clId="{19970B13-E101-4117-9908-6E061F982644}" dt="2022-07-14T08:45:04.899" v="2055" actId="790"/>
          <ac:spMkLst>
            <pc:docMk/>
            <pc:sldMk cId="3250581116" sldId="483"/>
            <ac:spMk id="10887" creationId="{9C42CA4C-5D26-4C4F-8AAD-113ABA36F6F1}"/>
          </ac:spMkLst>
        </pc:spChg>
        <pc:spChg chg="mod">
          <ac:chgData name="Kolakowski, Artur" userId="9c34c8cc-b1df-44f6-bea5-dcf7a54ee35f" providerId="ADAL" clId="{19970B13-E101-4117-9908-6E061F982644}" dt="2022-07-14T08:45:04.899" v="2056" actId="790"/>
          <ac:spMkLst>
            <pc:docMk/>
            <pc:sldMk cId="3250581116" sldId="483"/>
            <ac:spMk id="10888" creationId="{A61D7E2A-EA8C-4678-AD22-48020552590F}"/>
          </ac:spMkLst>
        </pc:spChg>
        <pc:spChg chg="mod">
          <ac:chgData name="Kolakowski, Artur" userId="9c34c8cc-b1df-44f6-bea5-dcf7a54ee35f" providerId="ADAL" clId="{19970B13-E101-4117-9908-6E061F982644}" dt="2022-07-14T08:45:04.899" v="2057" actId="790"/>
          <ac:spMkLst>
            <pc:docMk/>
            <pc:sldMk cId="3250581116" sldId="483"/>
            <ac:spMk id="10889" creationId="{E9906763-6FF9-401C-8C0A-C7554DF16074}"/>
          </ac:spMkLst>
        </pc:spChg>
        <pc:spChg chg="mod">
          <ac:chgData name="Kolakowski, Artur" userId="9c34c8cc-b1df-44f6-bea5-dcf7a54ee35f" providerId="ADAL" clId="{19970B13-E101-4117-9908-6E061F982644}" dt="2022-07-14T08:45:04.899" v="2058" actId="790"/>
          <ac:spMkLst>
            <pc:docMk/>
            <pc:sldMk cId="3250581116" sldId="483"/>
            <ac:spMk id="10890" creationId="{53F07907-B137-4A4A-8B68-DE896CF8E054}"/>
          </ac:spMkLst>
        </pc:spChg>
        <pc:spChg chg="mod">
          <ac:chgData name="Kolakowski, Artur" userId="9c34c8cc-b1df-44f6-bea5-dcf7a54ee35f" providerId="ADAL" clId="{19970B13-E101-4117-9908-6E061F982644}" dt="2022-07-14T08:45:04.899" v="2059" actId="790"/>
          <ac:spMkLst>
            <pc:docMk/>
            <pc:sldMk cId="3250581116" sldId="483"/>
            <ac:spMk id="10891" creationId="{74E32EE3-17F5-4DAE-9BAF-F941614B7058}"/>
          </ac:spMkLst>
        </pc:spChg>
        <pc:spChg chg="mod">
          <ac:chgData name="Kolakowski, Artur" userId="9c34c8cc-b1df-44f6-bea5-dcf7a54ee35f" providerId="ADAL" clId="{19970B13-E101-4117-9908-6E061F982644}" dt="2022-07-14T08:45:04.899" v="2060" actId="790"/>
          <ac:spMkLst>
            <pc:docMk/>
            <pc:sldMk cId="3250581116" sldId="483"/>
            <ac:spMk id="10892" creationId="{9408EC51-262B-446B-8FB4-7B6D2B05170C}"/>
          </ac:spMkLst>
        </pc:spChg>
        <pc:spChg chg="mod">
          <ac:chgData name="Kolakowski, Artur" userId="9c34c8cc-b1df-44f6-bea5-dcf7a54ee35f" providerId="ADAL" clId="{19970B13-E101-4117-9908-6E061F982644}" dt="2022-07-14T08:45:04.899" v="2061" actId="790"/>
          <ac:spMkLst>
            <pc:docMk/>
            <pc:sldMk cId="3250581116" sldId="483"/>
            <ac:spMk id="10893" creationId="{B0FD42E8-E569-4618-A3E7-3BD663875E95}"/>
          </ac:spMkLst>
        </pc:spChg>
        <pc:spChg chg="mod">
          <ac:chgData name="Kolakowski, Artur" userId="9c34c8cc-b1df-44f6-bea5-dcf7a54ee35f" providerId="ADAL" clId="{19970B13-E101-4117-9908-6E061F982644}" dt="2022-07-14T08:45:04.899" v="2062" actId="790"/>
          <ac:spMkLst>
            <pc:docMk/>
            <pc:sldMk cId="3250581116" sldId="483"/>
            <ac:spMk id="10894" creationId="{5B5EDBD7-5212-45D3-AC89-A8F022A16073}"/>
          </ac:spMkLst>
        </pc:spChg>
        <pc:spChg chg="mod">
          <ac:chgData name="Kolakowski, Artur" userId="9c34c8cc-b1df-44f6-bea5-dcf7a54ee35f" providerId="ADAL" clId="{19970B13-E101-4117-9908-6E061F982644}" dt="2022-07-14T08:45:04.899" v="2063" actId="790"/>
          <ac:spMkLst>
            <pc:docMk/>
            <pc:sldMk cId="3250581116" sldId="483"/>
            <ac:spMk id="10895" creationId="{33FE3ACF-891C-4E96-8A5D-8CBEABA60B10}"/>
          </ac:spMkLst>
        </pc:spChg>
        <pc:spChg chg="mod">
          <ac:chgData name="Kolakowski, Artur" userId="9c34c8cc-b1df-44f6-bea5-dcf7a54ee35f" providerId="ADAL" clId="{19970B13-E101-4117-9908-6E061F982644}" dt="2022-07-14T08:45:04.899" v="2064" actId="790"/>
          <ac:spMkLst>
            <pc:docMk/>
            <pc:sldMk cId="3250581116" sldId="483"/>
            <ac:spMk id="10896" creationId="{B7EF8877-0B2B-4381-9C82-37463A6BD07A}"/>
          </ac:spMkLst>
        </pc:spChg>
        <pc:spChg chg="mod">
          <ac:chgData name="Kolakowski, Artur" userId="9c34c8cc-b1df-44f6-bea5-dcf7a54ee35f" providerId="ADAL" clId="{19970B13-E101-4117-9908-6E061F982644}" dt="2022-07-14T08:45:04.899" v="2065" actId="790"/>
          <ac:spMkLst>
            <pc:docMk/>
            <pc:sldMk cId="3250581116" sldId="483"/>
            <ac:spMk id="10897" creationId="{0C8E6592-E6ED-416B-98A6-1BEA17342735}"/>
          </ac:spMkLst>
        </pc:spChg>
        <pc:spChg chg="mod">
          <ac:chgData name="Kolakowski, Artur" userId="9c34c8cc-b1df-44f6-bea5-dcf7a54ee35f" providerId="ADAL" clId="{19970B13-E101-4117-9908-6E061F982644}" dt="2022-07-14T08:45:04.899" v="2066" actId="790"/>
          <ac:spMkLst>
            <pc:docMk/>
            <pc:sldMk cId="3250581116" sldId="483"/>
            <ac:spMk id="10898" creationId="{BE0C8696-1ADA-495C-A409-69A07F72240B}"/>
          </ac:spMkLst>
        </pc:spChg>
        <pc:spChg chg="mod">
          <ac:chgData name="Kolakowski, Artur" userId="9c34c8cc-b1df-44f6-bea5-dcf7a54ee35f" providerId="ADAL" clId="{19970B13-E101-4117-9908-6E061F982644}" dt="2022-07-14T08:45:04.899" v="2067" actId="790"/>
          <ac:spMkLst>
            <pc:docMk/>
            <pc:sldMk cId="3250581116" sldId="483"/>
            <ac:spMk id="10899" creationId="{ABC3C067-BDE2-4D69-B915-5ACE4E4F509C}"/>
          </ac:spMkLst>
        </pc:spChg>
        <pc:spChg chg="mod">
          <ac:chgData name="Kolakowski, Artur" userId="9c34c8cc-b1df-44f6-bea5-dcf7a54ee35f" providerId="ADAL" clId="{19970B13-E101-4117-9908-6E061F982644}" dt="2022-07-14T08:45:04.915" v="2068" actId="790"/>
          <ac:spMkLst>
            <pc:docMk/>
            <pc:sldMk cId="3250581116" sldId="483"/>
            <ac:spMk id="10900" creationId="{126642E1-EB25-48D3-84C2-1E6DB5D28D1C}"/>
          </ac:spMkLst>
        </pc:spChg>
        <pc:spChg chg="mod">
          <ac:chgData name="Kolakowski, Artur" userId="9c34c8cc-b1df-44f6-bea5-dcf7a54ee35f" providerId="ADAL" clId="{19970B13-E101-4117-9908-6E061F982644}" dt="2022-07-14T08:45:04.915" v="2069" actId="790"/>
          <ac:spMkLst>
            <pc:docMk/>
            <pc:sldMk cId="3250581116" sldId="483"/>
            <ac:spMk id="10901" creationId="{461680E8-CE23-4EF8-9FF9-4EC4FB31BC99}"/>
          </ac:spMkLst>
        </pc:spChg>
        <pc:spChg chg="mod">
          <ac:chgData name="Kolakowski, Artur" userId="9c34c8cc-b1df-44f6-bea5-dcf7a54ee35f" providerId="ADAL" clId="{19970B13-E101-4117-9908-6E061F982644}" dt="2022-07-14T08:45:04.915" v="2070" actId="790"/>
          <ac:spMkLst>
            <pc:docMk/>
            <pc:sldMk cId="3250581116" sldId="483"/>
            <ac:spMk id="10902" creationId="{8E6FE64B-1A57-49DE-B70C-46BA575EE6CA}"/>
          </ac:spMkLst>
        </pc:spChg>
        <pc:spChg chg="mod">
          <ac:chgData name="Kolakowski, Artur" userId="9c34c8cc-b1df-44f6-bea5-dcf7a54ee35f" providerId="ADAL" clId="{19970B13-E101-4117-9908-6E061F982644}" dt="2022-07-14T08:45:04.915" v="2071" actId="790"/>
          <ac:spMkLst>
            <pc:docMk/>
            <pc:sldMk cId="3250581116" sldId="483"/>
            <ac:spMk id="10903" creationId="{1B3DBE5A-9DE4-47AB-B6DE-4358E2311C3F}"/>
          </ac:spMkLst>
        </pc:spChg>
        <pc:spChg chg="mod">
          <ac:chgData name="Kolakowski, Artur" userId="9c34c8cc-b1df-44f6-bea5-dcf7a54ee35f" providerId="ADAL" clId="{19970B13-E101-4117-9908-6E061F982644}" dt="2022-07-14T08:45:04.915" v="2072" actId="790"/>
          <ac:spMkLst>
            <pc:docMk/>
            <pc:sldMk cId="3250581116" sldId="483"/>
            <ac:spMk id="10904" creationId="{8B2630A3-DE4E-4997-A5F2-A9A87029814D}"/>
          </ac:spMkLst>
        </pc:spChg>
        <pc:spChg chg="mod">
          <ac:chgData name="Kolakowski, Artur" userId="9c34c8cc-b1df-44f6-bea5-dcf7a54ee35f" providerId="ADAL" clId="{19970B13-E101-4117-9908-6E061F982644}" dt="2022-07-14T08:45:04.915" v="2073" actId="790"/>
          <ac:spMkLst>
            <pc:docMk/>
            <pc:sldMk cId="3250581116" sldId="483"/>
            <ac:spMk id="10905" creationId="{2E5EC121-7F34-4E03-A6AA-048FB018F4F5}"/>
          </ac:spMkLst>
        </pc:spChg>
        <pc:spChg chg="mod">
          <ac:chgData name="Kolakowski, Artur" userId="9c34c8cc-b1df-44f6-bea5-dcf7a54ee35f" providerId="ADAL" clId="{19970B13-E101-4117-9908-6E061F982644}" dt="2022-07-14T08:45:04.915" v="2074" actId="790"/>
          <ac:spMkLst>
            <pc:docMk/>
            <pc:sldMk cId="3250581116" sldId="483"/>
            <ac:spMk id="10906" creationId="{EE54D4D8-175F-4E46-9699-C6994A6FECF6}"/>
          </ac:spMkLst>
        </pc:spChg>
        <pc:spChg chg="mod">
          <ac:chgData name="Kolakowski, Artur" userId="9c34c8cc-b1df-44f6-bea5-dcf7a54ee35f" providerId="ADAL" clId="{19970B13-E101-4117-9908-6E061F982644}" dt="2022-07-14T08:45:04.915" v="2075" actId="790"/>
          <ac:spMkLst>
            <pc:docMk/>
            <pc:sldMk cId="3250581116" sldId="483"/>
            <ac:spMk id="10907" creationId="{FF591DEC-827C-4C8B-AF88-4D23FFF5B03B}"/>
          </ac:spMkLst>
        </pc:spChg>
        <pc:spChg chg="mod">
          <ac:chgData name="Kolakowski, Artur" userId="9c34c8cc-b1df-44f6-bea5-dcf7a54ee35f" providerId="ADAL" clId="{19970B13-E101-4117-9908-6E061F982644}" dt="2022-07-14T08:45:04.921" v="2076" actId="790"/>
          <ac:spMkLst>
            <pc:docMk/>
            <pc:sldMk cId="3250581116" sldId="483"/>
            <ac:spMk id="10908" creationId="{17CCDEB5-3BCF-4C48-8BE3-4693D5F6D18A}"/>
          </ac:spMkLst>
        </pc:spChg>
        <pc:spChg chg="mod">
          <ac:chgData name="Kolakowski, Artur" userId="9c34c8cc-b1df-44f6-bea5-dcf7a54ee35f" providerId="ADAL" clId="{19970B13-E101-4117-9908-6E061F982644}" dt="2022-07-14T08:45:04.921" v="2077" actId="790"/>
          <ac:spMkLst>
            <pc:docMk/>
            <pc:sldMk cId="3250581116" sldId="483"/>
            <ac:spMk id="10909" creationId="{B60FBE64-2B00-4552-BFEC-1466A6D33B88}"/>
          </ac:spMkLst>
        </pc:spChg>
        <pc:spChg chg="mod">
          <ac:chgData name="Kolakowski, Artur" userId="9c34c8cc-b1df-44f6-bea5-dcf7a54ee35f" providerId="ADAL" clId="{19970B13-E101-4117-9908-6E061F982644}" dt="2022-07-14T08:45:04.921" v="2078" actId="790"/>
          <ac:spMkLst>
            <pc:docMk/>
            <pc:sldMk cId="3250581116" sldId="483"/>
            <ac:spMk id="10910" creationId="{6255DC4C-2D0F-4BCF-B385-6B8E035D96C6}"/>
          </ac:spMkLst>
        </pc:spChg>
        <pc:spChg chg="mod">
          <ac:chgData name="Kolakowski, Artur" userId="9c34c8cc-b1df-44f6-bea5-dcf7a54ee35f" providerId="ADAL" clId="{19970B13-E101-4117-9908-6E061F982644}" dt="2022-07-14T08:45:04.921" v="2079" actId="790"/>
          <ac:spMkLst>
            <pc:docMk/>
            <pc:sldMk cId="3250581116" sldId="483"/>
            <ac:spMk id="10911" creationId="{29330316-61CB-48AD-807D-402D5F6E7D61}"/>
          </ac:spMkLst>
        </pc:spChg>
        <pc:spChg chg="mod">
          <ac:chgData name="Kolakowski, Artur" userId="9c34c8cc-b1df-44f6-bea5-dcf7a54ee35f" providerId="ADAL" clId="{19970B13-E101-4117-9908-6E061F982644}" dt="2022-07-14T08:45:04.921" v="2080" actId="790"/>
          <ac:spMkLst>
            <pc:docMk/>
            <pc:sldMk cId="3250581116" sldId="483"/>
            <ac:spMk id="10912" creationId="{8C726E95-7AB0-4572-A033-DBAB1AD45257}"/>
          </ac:spMkLst>
        </pc:spChg>
        <pc:spChg chg="mod">
          <ac:chgData name="Kolakowski, Artur" userId="9c34c8cc-b1df-44f6-bea5-dcf7a54ee35f" providerId="ADAL" clId="{19970B13-E101-4117-9908-6E061F982644}" dt="2022-07-14T08:45:04.921" v="2081" actId="790"/>
          <ac:spMkLst>
            <pc:docMk/>
            <pc:sldMk cId="3250581116" sldId="483"/>
            <ac:spMk id="10913" creationId="{3E70DA3B-1861-4723-A739-71406A0B6C40}"/>
          </ac:spMkLst>
        </pc:spChg>
        <pc:spChg chg="mod">
          <ac:chgData name="Kolakowski, Artur" userId="9c34c8cc-b1df-44f6-bea5-dcf7a54ee35f" providerId="ADAL" clId="{19970B13-E101-4117-9908-6E061F982644}" dt="2022-07-14T08:45:04.921" v="2082" actId="790"/>
          <ac:spMkLst>
            <pc:docMk/>
            <pc:sldMk cId="3250581116" sldId="483"/>
            <ac:spMk id="10914" creationId="{721EC8E6-D096-4C46-9815-D8D6C9C46206}"/>
          </ac:spMkLst>
        </pc:spChg>
        <pc:spChg chg="mod">
          <ac:chgData name="Kolakowski, Artur" userId="9c34c8cc-b1df-44f6-bea5-dcf7a54ee35f" providerId="ADAL" clId="{19970B13-E101-4117-9908-6E061F982644}" dt="2022-07-14T08:45:04.921" v="2083" actId="790"/>
          <ac:spMkLst>
            <pc:docMk/>
            <pc:sldMk cId="3250581116" sldId="483"/>
            <ac:spMk id="10915" creationId="{AB5D74D3-C319-4DBF-A9CC-5132E83A455C}"/>
          </ac:spMkLst>
        </pc:spChg>
        <pc:spChg chg="mod">
          <ac:chgData name="Kolakowski, Artur" userId="9c34c8cc-b1df-44f6-bea5-dcf7a54ee35f" providerId="ADAL" clId="{19970B13-E101-4117-9908-6E061F982644}" dt="2022-07-14T08:45:04.921" v="2084" actId="790"/>
          <ac:spMkLst>
            <pc:docMk/>
            <pc:sldMk cId="3250581116" sldId="483"/>
            <ac:spMk id="10916" creationId="{736422DD-2CE4-416F-A4E4-3328493E90C9}"/>
          </ac:spMkLst>
        </pc:spChg>
        <pc:spChg chg="mod">
          <ac:chgData name="Kolakowski, Artur" userId="9c34c8cc-b1df-44f6-bea5-dcf7a54ee35f" providerId="ADAL" clId="{19970B13-E101-4117-9908-6E061F982644}" dt="2022-07-14T08:45:04.921" v="2085" actId="790"/>
          <ac:spMkLst>
            <pc:docMk/>
            <pc:sldMk cId="3250581116" sldId="483"/>
            <ac:spMk id="10917" creationId="{20A837EB-5AEA-4A7E-B6F2-989F83623CAD}"/>
          </ac:spMkLst>
        </pc:spChg>
        <pc:spChg chg="mod">
          <ac:chgData name="Kolakowski, Artur" userId="9c34c8cc-b1df-44f6-bea5-dcf7a54ee35f" providerId="ADAL" clId="{19970B13-E101-4117-9908-6E061F982644}" dt="2022-07-14T08:45:04.921" v="2086" actId="790"/>
          <ac:spMkLst>
            <pc:docMk/>
            <pc:sldMk cId="3250581116" sldId="483"/>
            <ac:spMk id="10918" creationId="{7A05C20C-1678-4C1F-80E5-5192B43BB0D0}"/>
          </ac:spMkLst>
        </pc:spChg>
        <pc:spChg chg="mod">
          <ac:chgData name="Kolakowski, Artur" userId="9c34c8cc-b1df-44f6-bea5-dcf7a54ee35f" providerId="ADAL" clId="{19970B13-E101-4117-9908-6E061F982644}" dt="2022-07-14T08:45:04.921" v="2087" actId="790"/>
          <ac:spMkLst>
            <pc:docMk/>
            <pc:sldMk cId="3250581116" sldId="483"/>
            <ac:spMk id="10919" creationId="{BCF5DF95-73C9-4D0B-B4A8-CB80036CB994}"/>
          </ac:spMkLst>
        </pc:spChg>
        <pc:spChg chg="mod">
          <ac:chgData name="Kolakowski, Artur" userId="9c34c8cc-b1df-44f6-bea5-dcf7a54ee35f" providerId="ADAL" clId="{19970B13-E101-4117-9908-6E061F982644}" dt="2022-07-14T08:45:04.921" v="2088" actId="790"/>
          <ac:spMkLst>
            <pc:docMk/>
            <pc:sldMk cId="3250581116" sldId="483"/>
            <ac:spMk id="10920" creationId="{C2F42F69-B5A9-4A03-9596-51A3B93A7866}"/>
          </ac:spMkLst>
        </pc:spChg>
        <pc:spChg chg="mod">
          <ac:chgData name="Kolakowski, Artur" userId="9c34c8cc-b1df-44f6-bea5-dcf7a54ee35f" providerId="ADAL" clId="{19970B13-E101-4117-9908-6E061F982644}" dt="2022-07-14T08:45:04.921" v="2089" actId="790"/>
          <ac:spMkLst>
            <pc:docMk/>
            <pc:sldMk cId="3250581116" sldId="483"/>
            <ac:spMk id="10921" creationId="{42792D92-71D7-4DED-98FA-72D372D5734E}"/>
          </ac:spMkLst>
        </pc:spChg>
        <pc:spChg chg="mod">
          <ac:chgData name="Kolakowski, Artur" userId="9c34c8cc-b1df-44f6-bea5-dcf7a54ee35f" providerId="ADAL" clId="{19970B13-E101-4117-9908-6E061F982644}" dt="2022-07-14T08:45:04.921" v="2090" actId="790"/>
          <ac:spMkLst>
            <pc:docMk/>
            <pc:sldMk cId="3250581116" sldId="483"/>
            <ac:spMk id="10922" creationId="{9AC66E5B-502A-4256-867A-019AB36CFF32}"/>
          </ac:spMkLst>
        </pc:spChg>
        <pc:spChg chg="mod">
          <ac:chgData name="Kolakowski, Artur" userId="9c34c8cc-b1df-44f6-bea5-dcf7a54ee35f" providerId="ADAL" clId="{19970B13-E101-4117-9908-6E061F982644}" dt="2022-07-14T08:45:04.921" v="2091" actId="790"/>
          <ac:spMkLst>
            <pc:docMk/>
            <pc:sldMk cId="3250581116" sldId="483"/>
            <ac:spMk id="10923" creationId="{52FC712B-DF0D-4DD8-A3E3-E36FD190DDC1}"/>
          </ac:spMkLst>
        </pc:spChg>
        <pc:spChg chg="mod">
          <ac:chgData name="Kolakowski, Artur" userId="9c34c8cc-b1df-44f6-bea5-dcf7a54ee35f" providerId="ADAL" clId="{19970B13-E101-4117-9908-6E061F982644}" dt="2022-07-14T08:45:04.921" v="2092" actId="790"/>
          <ac:spMkLst>
            <pc:docMk/>
            <pc:sldMk cId="3250581116" sldId="483"/>
            <ac:spMk id="10924" creationId="{B4420915-C434-476C-8A81-A40444BC4A21}"/>
          </ac:spMkLst>
        </pc:spChg>
        <pc:spChg chg="mod">
          <ac:chgData name="Kolakowski, Artur" userId="9c34c8cc-b1df-44f6-bea5-dcf7a54ee35f" providerId="ADAL" clId="{19970B13-E101-4117-9908-6E061F982644}" dt="2022-07-14T08:45:04.921" v="2093" actId="790"/>
          <ac:spMkLst>
            <pc:docMk/>
            <pc:sldMk cId="3250581116" sldId="483"/>
            <ac:spMk id="10925" creationId="{7E134E30-3297-47A8-85C1-3BD12985DA95}"/>
          </ac:spMkLst>
        </pc:spChg>
        <pc:spChg chg="mod">
          <ac:chgData name="Kolakowski, Artur" userId="9c34c8cc-b1df-44f6-bea5-dcf7a54ee35f" providerId="ADAL" clId="{19970B13-E101-4117-9908-6E061F982644}" dt="2022-07-14T08:45:04.921" v="2094" actId="790"/>
          <ac:spMkLst>
            <pc:docMk/>
            <pc:sldMk cId="3250581116" sldId="483"/>
            <ac:spMk id="10926" creationId="{AA70F408-138C-439B-9A94-CA4FFCF536D3}"/>
          </ac:spMkLst>
        </pc:spChg>
        <pc:spChg chg="mod">
          <ac:chgData name="Kolakowski, Artur" userId="9c34c8cc-b1df-44f6-bea5-dcf7a54ee35f" providerId="ADAL" clId="{19970B13-E101-4117-9908-6E061F982644}" dt="2022-07-14T08:45:04.921" v="2095" actId="790"/>
          <ac:spMkLst>
            <pc:docMk/>
            <pc:sldMk cId="3250581116" sldId="483"/>
            <ac:spMk id="10927" creationId="{FE22E674-2E8C-4432-89EC-B9D9520A7B71}"/>
          </ac:spMkLst>
        </pc:spChg>
        <pc:spChg chg="mod">
          <ac:chgData name="Kolakowski, Artur" userId="9c34c8cc-b1df-44f6-bea5-dcf7a54ee35f" providerId="ADAL" clId="{19970B13-E101-4117-9908-6E061F982644}" dt="2022-07-14T08:45:04.937" v="2096" actId="790"/>
          <ac:spMkLst>
            <pc:docMk/>
            <pc:sldMk cId="3250581116" sldId="483"/>
            <ac:spMk id="10928" creationId="{0670C43A-C24C-404B-A83C-4DAB90C7D654}"/>
          </ac:spMkLst>
        </pc:spChg>
        <pc:spChg chg="mod">
          <ac:chgData name="Kolakowski, Artur" userId="9c34c8cc-b1df-44f6-bea5-dcf7a54ee35f" providerId="ADAL" clId="{19970B13-E101-4117-9908-6E061F982644}" dt="2022-07-14T08:45:04.937" v="2097" actId="790"/>
          <ac:spMkLst>
            <pc:docMk/>
            <pc:sldMk cId="3250581116" sldId="483"/>
            <ac:spMk id="10929" creationId="{F032D150-B5E8-4919-A78E-A8FA4ED4C3B0}"/>
          </ac:spMkLst>
        </pc:spChg>
        <pc:spChg chg="mod">
          <ac:chgData name="Kolakowski, Artur" userId="9c34c8cc-b1df-44f6-bea5-dcf7a54ee35f" providerId="ADAL" clId="{19970B13-E101-4117-9908-6E061F982644}" dt="2022-07-14T08:45:04.937" v="2098" actId="790"/>
          <ac:spMkLst>
            <pc:docMk/>
            <pc:sldMk cId="3250581116" sldId="483"/>
            <ac:spMk id="10930" creationId="{3D999B2E-0182-4976-BB12-2D3884F390CC}"/>
          </ac:spMkLst>
        </pc:spChg>
        <pc:spChg chg="mod">
          <ac:chgData name="Kolakowski, Artur" userId="9c34c8cc-b1df-44f6-bea5-dcf7a54ee35f" providerId="ADAL" clId="{19970B13-E101-4117-9908-6E061F982644}" dt="2022-07-14T08:45:04.937" v="2099" actId="790"/>
          <ac:spMkLst>
            <pc:docMk/>
            <pc:sldMk cId="3250581116" sldId="483"/>
            <ac:spMk id="10931" creationId="{4756281A-64F5-4AE4-8E1D-7E9193B538AA}"/>
          </ac:spMkLst>
        </pc:spChg>
        <pc:spChg chg="mod">
          <ac:chgData name="Kolakowski, Artur" userId="9c34c8cc-b1df-44f6-bea5-dcf7a54ee35f" providerId="ADAL" clId="{19970B13-E101-4117-9908-6E061F982644}" dt="2022-07-14T08:45:04.937" v="2100" actId="790"/>
          <ac:spMkLst>
            <pc:docMk/>
            <pc:sldMk cId="3250581116" sldId="483"/>
            <ac:spMk id="10932" creationId="{44426FDE-762C-4185-AA0B-5A6DBA0E860F}"/>
          </ac:spMkLst>
        </pc:spChg>
        <pc:spChg chg="mod">
          <ac:chgData name="Kolakowski, Artur" userId="9c34c8cc-b1df-44f6-bea5-dcf7a54ee35f" providerId="ADAL" clId="{19970B13-E101-4117-9908-6E061F982644}" dt="2022-07-14T08:45:04.937" v="2101" actId="790"/>
          <ac:spMkLst>
            <pc:docMk/>
            <pc:sldMk cId="3250581116" sldId="483"/>
            <ac:spMk id="10933" creationId="{67FFBC11-7715-4043-BFBD-15355FAB54CC}"/>
          </ac:spMkLst>
        </pc:spChg>
        <pc:spChg chg="mod">
          <ac:chgData name="Kolakowski, Artur" userId="9c34c8cc-b1df-44f6-bea5-dcf7a54ee35f" providerId="ADAL" clId="{19970B13-E101-4117-9908-6E061F982644}" dt="2022-07-14T08:45:04.937" v="2102" actId="790"/>
          <ac:spMkLst>
            <pc:docMk/>
            <pc:sldMk cId="3250581116" sldId="483"/>
            <ac:spMk id="10934" creationId="{1D289F3B-421D-4F10-826D-580D30784081}"/>
          </ac:spMkLst>
        </pc:spChg>
        <pc:spChg chg="mod">
          <ac:chgData name="Kolakowski, Artur" userId="9c34c8cc-b1df-44f6-bea5-dcf7a54ee35f" providerId="ADAL" clId="{19970B13-E101-4117-9908-6E061F982644}" dt="2022-07-14T08:45:04.937" v="2103" actId="790"/>
          <ac:spMkLst>
            <pc:docMk/>
            <pc:sldMk cId="3250581116" sldId="483"/>
            <ac:spMk id="10935" creationId="{C7DA40B1-AAD1-4504-9FB8-494475A2D52E}"/>
          </ac:spMkLst>
        </pc:spChg>
        <pc:spChg chg="mod">
          <ac:chgData name="Kolakowski, Artur" userId="9c34c8cc-b1df-44f6-bea5-dcf7a54ee35f" providerId="ADAL" clId="{19970B13-E101-4117-9908-6E061F982644}" dt="2022-07-14T08:45:04.937" v="2104" actId="790"/>
          <ac:spMkLst>
            <pc:docMk/>
            <pc:sldMk cId="3250581116" sldId="483"/>
            <ac:spMk id="10936" creationId="{F7E50300-1013-4EA6-8F07-0004F9D1986A}"/>
          </ac:spMkLst>
        </pc:spChg>
        <pc:spChg chg="mod">
          <ac:chgData name="Kolakowski, Artur" userId="9c34c8cc-b1df-44f6-bea5-dcf7a54ee35f" providerId="ADAL" clId="{19970B13-E101-4117-9908-6E061F982644}" dt="2022-07-14T08:45:04.937" v="2105" actId="790"/>
          <ac:spMkLst>
            <pc:docMk/>
            <pc:sldMk cId="3250581116" sldId="483"/>
            <ac:spMk id="10937" creationId="{4288C34A-92CF-4E40-87BF-79C165626764}"/>
          </ac:spMkLst>
        </pc:spChg>
        <pc:spChg chg="mod">
          <ac:chgData name="Kolakowski, Artur" userId="9c34c8cc-b1df-44f6-bea5-dcf7a54ee35f" providerId="ADAL" clId="{19970B13-E101-4117-9908-6E061F982644}" dt="2022-07-14T08:45:04.937" v="2106" actId="790"/>
          <ac:spMkLst>
            <pc:docMk/>
            <pc:sldMk cId="3250581116" sldId="483"/>
            <ac:spMk id="10938" creationId="{76C07B7A-7A6E-40C7-A678-323899489DAB}"/>
          </ac:spMkLst>
        </pc:spChg>
        <pc:spChg chg="mod">
          <ac:chgData name="Kolakowski, Artur" userId="9c34c8cc-b1df-44f6-bea5-dcf7a54ee35f" providerId="ADAL" clId="{19970B13-E101-4117-9908-6E061F982644}" dt="2022-07-14T08:45:04.937" v="2107" actId="790"/>
          <ac:spMkLst>
            <pc:docMk/>
            <pc:sldMk cId="3250581116" sldId="483"/>
            <ac:spMk id="10939" creationId="{538E421B-A0BC-4871-9B3C-ABA40ACC56F6}"/>
          </ac:spMkLst>
        </pc:spChg>
        <pc:spChg chg="mod">
          <ac:chgData name="Kolakowski, Artur" userId="9c34c8cc-b1df-44f6-bea5-dcf7a54ee35f" providerId="ADAL" clId="{19970B13-E101-4117-9908-6E061F982644}" dt="2022-07-14T08:45:04.937" v="2108" actId="790"/>
          <ac:spMkLst>
            <pc:docMk/>
            <pc:sldMk cId="3250581116" sldId="483"/>
            <ac:spMk id="10940" creationId="{494020C1-BFFA-4E7F-97F5-D988ACEF03D5}"/>
          </ac:spMkLst>
        </pc:spChg>
        <pc:spChg chg="mod">
          <ac:chgData name="Kolakowski, Artur" userId="9c34c8cc-b1df-44f6-bea5-dcf7a54ee35f" providerId="ADAL" clId="{19970B13-E101-4117-9908-6E061F982644}" dt="2022-07-14T08:45:04.937" v="2109" actId="790"/>
          <ac:spMkLst>
            <pc:docMk/>
            <pc:sldMk cId="3250581116" sldId="483"/>
            <ac:spMk id="10941" creationId="{2E679B92-503A-4F14-9769-F81F03714524}"/>
          </ac:spMkLst>
        </pc:spChg>
        <pc:spChg chg="mod">
          <ac:chgData name="Kolakowski, Artur" userId="9c34c8cc-b1df-44f6-bea5-dcf7a54ee35f" providerId="ADAL" clId="{19970B13-E101-4117-9908-6E061F982644}" dt="2022-07-14T08:45:04.937" v="2110" actId="790"/>
          <ac:spMkLst>
            <pc:docMk/>
            <pc:sldMk cId="3250581116" sldId="483"/>
            <ac:spMk id="10942" creationId="{5F4351B5-A9B2-47BA-BE51-66782D6A0559}"/>
          </ac:spMkLst>
        </pc:spChg>
        <pc:spChg chg="mod">
          <ac:chgData name="Kolakowski, Artur" userId="9c34c8cc-b1df-44f6-bea5-dcf7a54ee35f" providerId="ADAL" clId="{19970B13-E101-4117-9908-6E061F982644}" dt="2022-07-14T08:45:04.937" v="2111" actId="790"/>
          <ac:spMkLst>
            <pc:docMk/>
            <pc:sldMk cId="3250581116" sldId="483"/>
            <ac:spMk id="10943" creationId="{DE659838-0B38-43FD-8DE8-B9B0090DCEA1}"/>
          </ac:spMkLst>
        </pc:spChg>
        <pc:spChg chg="mod">
          <ac:chgData name="Kolakowski, Artur" userId="9c34c8cc-b1df-44f6-bea5-dcf7a54ee35f" providerId="ADAL" clId="{19970B13-E101-4117-9908-6E061F982644}" dt="2022-07-14T08:45:04.937" v="2112" actId="790"/>
          <ac:spMkLst>
            <pc:docMk/>
            <pc:sldMk cId="3250581116" sldId="483"/>
            <ac:spMk id="10944" creationId="{944E2632-1297-42B6-87DE-676A7B6F8B40}"/>
          </ac:spMkLst>
        </pc:spChg>
        <pc:spChg chg="mod">
          <ac:chgData name="Kolakowski, Artur" userId="9c34c8cc-b1df-44f6-bea5-dcf7a54ee35f" providerId="ADAL" clId="{19970B13-E101-4117-9908-6E061F982644}" dt="2022-07-14T08:45:04.937" v="2113" actId="790"/>
          <ac:spMkLst>
            <pc:docMk/>
            <pc:sldMk cId="3250581116" sldId="483"/>
            <ac:spMk id="10945" creationId="{437B938D-C393-49E6-B0E7-9CFB1AB5044E}"/>
          </ac:spMkLst>
        </pc:spChg>
        <pc:spChg chg="mod">
          <ac:chgData name="Kolakowski, Artur" userId="9c34c8cc-b1df-44f6-bea5-dcf7a54ee35f" providerId="ADAL" clId="{19970B13-E101-4117-9908-6E061F982644}" dt="2022-07-14T08:45:04.937" v="2114" actId="790"/>
          <ac:spMkLst>
            <pc:docMk/>
            <pc:sldMk cId="3250581116" sldId="483"/>
            <ac:spMk id="10946" creationId="{235EB0A6-640F-41DA-98EA-B153D479CB69}"/>
          </ac:spMkLst>
        </pc:spChg>
        <pc:spChg chg="mod">
          <ac:chgData name="Kolakowski, Artur" userId="9c34c8cc-b1df-44f6-bea5-dcf7a54ee35f" providerId="ADAL" clId="{19970B13-E101-4117-9908-6E061F982644}" dt="2022-07-14T08:45:04.937" v="2115" actId="790"/>
          <ac:spMkLst>
            <pc:docMk/>
            <pc:sldMk cId="3250581116" sldId="483"/>
            <ac:spMk id="10947" creationId="{D68DCB85-687D-440F-8D5A-7F0F72168903}"/>
          </ac:spMkLst>
        </pc:spChg>
        <pc:spChg chg="mod">
          <ac:chgData name="Kolakowski, Artur" userId="9c34c8cc-b1df-44f6-bea5-dcf7a54ee35f" providerId="ADAL" clId="{19970B13-E101-4117-9908-6E061F982644}" dt="2022-07-14T08:45:04.937" v="2116" actId="790"/>
          <ac:spMkLst>
            <pc:docMk/>
            <pc:sldMk cId="3250581116" sldId="483"/>
            <ac:spMk id="10948" creationId="{18DEE868-8F8E-4507-92F9-3F120E4C3B32}"/>
          </ac:spMkLst>
        </pc:spChg>
        <pc:spChg chg="mod">
          <ac:chgData name="Kolakowski, Artur" userId="9c34c8cc-b1df-44f6-bea5-dcf7a54ee35f" providerId="ADAL" clId="{19970B13-E101-4117-9908-6E061F982644}" dt="2022-07-14T08:45:04.952" v="2117" actId="790"/>
          <ac:spMkLst>
            <pc:docMk/>
            <pc:sldMk cId="3250581116" sldId="483"/>
            <ac:spMk id="10949" creationId="{63C8204F-D39C-48DB-9686-0175156F6539}"/>
          </ac:spMkLst>
        </pc:spChg>
        <pc:spChg chg="mod">
          <ac:chgData name="Kolakowski, Artur" userId="9c34c8cc-b1df-44f6-bea5-dcf7a54ee35f" providerId="ADAL" clId="{19970B13-E101-4117-9908-6E061F982644}" dt="2022-07-14T08:45:04.952" v="2118" actId="790"/>
          <ac:spMkLst>
            <pc:docMk/>
            <pc:sldMk cId="3250581116" sldId="483"/>
            <ac:spMk id="10950" creationId="{7EEE4199-6BBB-43C7-A03E-4411CF7D8307}"/>
          </ac:spMkLst>
        </pc:spChg>
        <pc:spChg chg="mod">
          <ac:chgData name="Kolakowski, Artur" userId="9c34c8cc-b1df-44f6-bea5-dcf7a54ee35f" providerId="ADAL" clId="{19970B13-E101-4117-9908-6E061F982644}" dt="2022-07-14T08:45:04.952" v="2119" actId="790"/>
          <ac:spMkLst>
            <pc:docMk/>
            <pc:sldMk cId="3250581116" sldId="483"/>
            <ac:spMk id="10951" creationId="{16A3AC2B-778A-449C-9D7C-0EC66FAA3753}"/>
          </ac:spMkLst>
        </pc:spChg>
        <pc:spChg chg="mod">
          <ac:chgData name="Kolakowski, Artur" userId="9c34c8cc-b1df-44f6-bea5-dcf7a54ee35f" providerId="ADAL" clId="{19970B13-E101-4117-9908-6E061F982644}" dt="2022-07-14T08:45:04.952" v="2120" actId="790"/>
          <ac:spMkLst>
            <pc:docMk/>
            <pc:sldMk cId="3250581116" sldId="483"/>
            <ac:spMk id="10952" creationId="{151058E0-3C34-4A8C-A1E2-ECCD74CB0CE8}"/>
          </ac:spMkLst>
        </pc:spChg>
        <pc:spChg chg="mod">
          <ac:chgData name="Kolakowski, Artur" userId="9c34c8cc-b1df-44f6-bea5-dcf7a54ee35f" providerId="ADAL" clId="{19970B13-E101-4117-9908-6E061F982644}" dt="2022-07-14T08:45:04.952" v="2121" actId="790"/>
          <ac:spMkLst>
            <pc:docMk/>
            <pc:sldMk cId="3250581116" sldId="483"/>
            <ac:spMk id="10953" creationId="{3AC5B4ED-0D40-4908-9BE6-344397F8EE6C}"/>
          </ac:spMkLst>
        </pc:spChg>
        <pc:spChg chg="mod">
          <ac:chgData name="Kolakowski, Artur" userId="9c34c8cc-b1df-44f6-bea5-dcf7a54ee35f" providerId="ADAL" clId="{19970B13-E101-4117-9908-6E061F982644}" dt="2022-07-14T08:45:04.952" v="2122" actId="790"/>
          <ac:spMkLst>
            <pc:docMk/>
            <pc:sldMk cId="3250581116" sldId="483"/>
            <ac:spMk id="10954" creationId="{E2906B1F-E2DA-45CC-8E38-CF116F3DB9EE}"/>
          </ac:spMkLst>
        </pc:spChg>
        <pc:spChg chg="mod">
          <ac:chgData name="Kolakowski, Artur" userId="9c34c8cc-b1df-44f6-bea5-dcf7a54ee35f" providerId="ADAL" clId="{19970B13-E101-4117-9908-6E061F982644}" dt="2022-07-14T08:45:04.952" v="2123" actId="790"/>
          <ac:spMkLst>
            <pc:docMk/>
            <pc:sldMk cId="3250581116" sldId="483"/>
            <ac:spMk id="10955" creationId="{7E0F364B-E4CE-4ECD-AEB9-6DAA69D8E559}"/>
          </ac:spMkLst>
        </pc:spChg>
        <pc:spChg chg="mod">
          <ac:chgData name="Kolakowski, Artur" userId="9c34c8cc-b1df-44f6-bea5-dcf7a54ee35f" providerId="ADAL" clId="{19970B13-E101-4117-9908-6E061F982644}" dt="2022-07-14T08:45:04.952" v="2124" actId="790"/>
          <ac:spMkLst>
            <pc:docMk/>
            <pc:sldMk cId="3250581116" sldId="483"/>
            <ac:spMk id="10956" creationId="{84A90580-4634-471B-AA9E-EF3A3B45B76D}"/>
          </ac:spMkLst>
        </pc:spChg>
        <pc:spChg chg="mod">
          <ac:chgData name="Kolakowski, Artur" userId="9c34c8cc-b1df-44f6-bea5-dcf7a54ee35f" providerId="ADAL" clId="{19970B13-E101-4117-9908-6E061F982644}" dt="2022-07-14T08:45:04.952" v="2125" actId="790"/>
          <ac:spMkLst>
            <pc:docMk/>
            <pc:sldMk cId="3250581116" sldId="483"/>
            <ac:spMk id="10957" creationId="{4D0738F9-BA47-4E91-B359-C4B2A55CAF26}"/>
          </ac:spMkLst>
        </pc:spChg>
        <pc:spChg chg="mod">
          <ac:chgData name="Kolakowski, Artur" userId="9c34c8cc-b1df-44f6-bea5-dcf7a54ee35f" providerId="ADAL" clId="{19970B13-E101-4117-9908-6E061F982644}" dt="2022-07-14T08:45:04.952" v="2126" actId="790"/>
          <ac:spMkLst>
            <pc:docMk/>
            <pc:sldMk cId="3250581116" sldId="483"/>
            <ac:spMk id="10958" creationId="{015E631D-3E3C-4137-B34C-5AC19D1E936C}"/>
          </ac:spMkLst>
        </pc:spChg>
        <pc:spChg chg="mod">
          <ac:chgData name="Kolakowski, Artur" userId="9c34c8cc-b1df-44f6-bea5-dcf7a54ee35f" providerId="ADAL" clId="{19970B13-E101-4117-9908-6E061F982644}" dt="2022-07-14T08:45:04.952" v="2127" actId="790"/>
          <ac:spMkLst>
            <pc:docMk/>
            <pc:sldMk cId="3250581116" sldId="483"/>
            <ac:spMk id="10959" creationId="{E00BCEE5-F035-44E4-AF33-16F1F04E65BE}"/>
          </ac:spMkLst>
        </pc:spChg>
        <pc:spChg chg="mod">
          <ac:chgData name="Kolakowski, Artur" userId="9c34c8cc-b1df-44f6-bea5-dcf7a54ee35f" providerId="ADAL" clId="{19970B13-E101-4117-9908-6E061F982644}" dt="2022-07-14T08:45:04.952" v="2128" actId="790"/>
          <ac:spMkLst>
            <pc:docMk/>
            <pc:sldMk cId="3250581116" sldId="483"/>
            <ac:spMk id="10960" creationId="{580AB1B6-3944-4C7C-A3CE-08D43C9843E1}"/>
          </ac:spMkLst>
        </pc:spChg>
        <pc:spChg chg="mod">
          <ac:chgData name="Kolakowski, Artur" userId="9c34c8cc-b1df-44f6-bea5-dcf7a54ee35f" providerId="ADAL" clId="{19970B13-E101-4117-9908-6E061F982644}" dt="2022-07-14T08:45:04.952" v="2129" actId="790"/>
          <ac:spMkLst>
            <pc:docMk/>
            <pc:sldMk cId="3250581116" sldId="483"/>
            <ac:spMk id="10961" creationId="{3315D2B5-865A-46BE-A65A-91838F5434C9}"/>
          </ac:spMkLst>
        </pc:spChg>
        <pc:spChg chg="mod">
          <ac:chgData name="Kolakowski, Artur" userId="9c34c8cc-b1df-44f6-bea5-dcf7a54ee35f" providerId="ADAL" clId="{19970B13-E101-4117-9908-6E061F982644}" dt="2022-07-14T08:45:04.952" v="2130" actId="790"/>
          <ac:spMkLst>
            <pc:docMk/>
            <pc:sldMk cId="3250581116" sldId="483"/>
            <ac:spMk id="10962" creationId="{8CCE7C05-AD3A-4997-83B4-34218F63B946}"/>
          </ac:spMkLst>
        </pc:spChg>
        <pc:spChg chg="mod">
          <ac:chgData name="Kolakowski, Artur" userId="9c34c8cc-b1df-44f6-bea5-dcf7a54ee35f" providerId="ADAL" clId="{19970B13-E101-4117-9908-6E061F982644}" dt="2022-07-14T08:45:04.952" v="2131" actId="790"/>
          <ac:spMkLst>
            <pc:docMk/>
            <pc:sldMk cId="3250581116" sldId="483"/>
            <ac:spMk id="10963" creationId="{E4595799-7F93-4D6D-9280-C7E69B254DC0}"/>
          </ac:spMkLst>
        </pc:spChg>
        <pc:spChg chg="mod">
          <ac:chgData name="Kolakowski, Artur" userId="9c34c8cc-b1df-44f6-bea5-dcf7a54ee35f" providerId="ADAL" clId="{19970B13-E101-4117-9908-6E061F982644}" dt="2022-07-14T08:45:04.952" v="2132" actId="790"/>
          <ac:spMkLst>
            <pc:docMk/>
            <pc:sldMk cId="3250581116" sldId="483"/>
            <ac:spMk id="10964" creationId="{7F42A826-8445-43F2-AA1D-57B073E827DF}"/>
          </ac:spMkLst>
        </pc:spChg>
        <pc:spChg chg="mod">
          <ac:chgData name="Kolakowski, Artur" userId="9c34c8cc-b1df-44f6-bea5-dcf7a54ee35f" providerId="ADAL" clId="{19970B13-E101-4117-9908-6E061F982644}" dt="2022-07-14T08:45:04.952" v="2133" actId="790"/>
          <ac:spMkLst>
            <pc:docMk/>
            <pc:sldMk cId="3250581116" sldId="483"/>
            <ac:spMk id="10965" creationId="{61CBE5A9-995D-4105-8FC8-AE26FC4FC4BC}"/>
          </ac:spMkLst>
        </pc:spChg>
        <pc:spChg chg="mod">
          <ac:chgData name="Kolakowski, Artur" userId="9c34c8cc-b1df-44f6-bea5-dcf7a54ee35f" providerId="ADAL" clId="{19970B13-E101-4117-9908-6E061F982644}" dt="2022-07-14T08:45:04.952" v="2134" actId="790"/>
          <ac:spMkLst>
            <pc:docMk/>
            <pc:sldMk cId="3250581116" sldId="483"/>
            <ac:spMk id="10966" creationId="{88385CD9-268D-458D-8337-50D99EB0600F}"/>
          </ac:spMkLst>
        </pc:spChg>
        <pc:spChg chg="mod">
          <ac:chgData name="Kolakowski, Artur" userId="9c34c8cc-b1df-44f6-bea5-dcf7a54ee35f" providerId="ADAL" clId="{19970B13-E101-4117-9908-6E061F982644}" dt="2022-07-14T08:45:04.952" v="2135" actId="790"/>
          <ac:spMkLst>
            <pc:docMk/>
            <pc:sldMk cId="3250581116" sldId="483"/>
            <ac:spMk id="10967" creationId="{37A2E3FF-3ABC-4DAC-9AC4-6A92E2331AD9}"/>
          </ac:spMkLst>
        </pc:spChg>
        <pc:spChg chg="mod">
          <ac:chgData name="Kolakowski, Artur" userId="9c34c8cc-b1df-44f6-bea5-dcf7a54ee35f" providerId="ADAL" clId="{19970B13-E101-4117-9908-6E061F982644}" dt="2022-07-14T08:45:04.952" v="2136" actId="790"/>
          <ac:spMkLst>
            <pc:docMk/>
            <pc:sldMk cId="3250581116" sldId="483"/>
            <ac:spMk id="10968" creationId="{6056C1BF-922B-48C9-8920-A0334DB8015E}"/>
          </ac:spMkLst>
        </pc:spChg>
        <pc:spChg chg="mod">
          <ac:chgData name="Kolakowski, Artur" userId="9c34c8cc-b1df-44f6-bea5-dcf7a54ee35f" providerId="ADAL" clId="{19970B13-E101-4117-9908-6E061F982644}" dt="2022-07-14T08:45:04.968" v="2137" actId="790"/>
          <ac:spMkLst>
            <pc:docMk/>
            <pc:sldMk cId="3250581116" sldId="483"/>
            <ac:spMk id="10969" creationId="{99932489-27AE-4A2E-80D4-76FEA9CCDFE6}"/>
          </ac:spMkLst>
        </pc:spChg>
        <pc:spChg chg="mod">
          <ac:chgData name="Kolakowski, Artur" userId="9c34c8cc-b1df-44f6-bea5-dcf7a54ee35f" providerId="ADAL" clId="{19970B13-E101-4117-9908-6E061F982644}" dt="2022-07-14T08:45:04.968" v="2138" actId="790"/>
          <ac:spMkLst>
            <pc:docMk/>
            <pc:sldMk cId="3250581116" sldId="483"/>
            <ac:spMk id="10970" creationId="{15AF8B48-AAF3-49DB-9A84-7DC1DDD0F734}"/>
          </ac:spMkLst>
        </pc:spChg>
        <pc:spChg chg="mod">
          <ac:chgData name="Kolakowski, Artur" userId="9c34c8cc-b1df-44f6-bea5-dcf7a54ee35f" providerId="ADAL" clId="{19970B13-E101-4117-9908-6E061F982644}" dt="2022-07-14T08:45:04.968" v="2139" actId="790"/>
          <ac:spMkLst>
            <pc:docMk/>
            <pc:sldMk cId="3250581116" sldId="483"/>
            <ac:spMk id="10971" creationId="{AE306F4E-52D6-4848-BDE0-D8D1978FB3B0}"/>
          </ac:spMkLst>
        </pc:spChg>
        <pc:spChg chg="mod">
          <ac:chgData name="Kolakowski, Artur" userId="9c34c8cc-b1df-44f6-bea5-dcf7a54ee35f" providerId="ADAL" clId="{19970B13-E101-4117-9908-6E061F982644}" dt="2022-07-14T08:45:04.968" v="2140" actId="790"/>
          <ac:spMkLst>
            <pc:docMk/>
            <pc:sldMk cId="3250581116" sldId="483"/>
            <ac:spMk id="10972" creationId="{A74FADAE-0E2E-4A53-967F-5402B6290D61}"/>
          </ac:spMkLst>
        </pc:spChg>
        <pc:spChg chg="mod">
          <ac:chgData name="Kolakowski, Artur" userId="9c34c8cc-b1df-44f6-bea5-dcf7a54ee35f" providerId="ADAL" clId="{19970B13-E101-4117-9908-6E061F982644}" dt="2022-07-14T08:45:04.968" v="2141" actId="790"/>
          <ac:spMkLst>
            <pc:docMk/>
            <pc:sldMk cId="3250581116" sldId="483"/>
            <ac:spMk id="10973" creationId="{3543EC64-6F30-419C-9E0B-66E1D0DF1683}"/>
          </ac:spMkLst>
        </pc:spChg>
        <pc:spChg chg="mod">
          <ac:chgData name="Kolakowski, Artur" userId="9c34c8cc-b1df-44f6-bea5-dcf7a54ee35f" providerId="ADAL" clId="{19970B13-E101-4117-9908-6E061F982644}" dt="2022-07-14T08:45:04.968" v="2142" actId="790"/>
          <ac:spMkLst>
            <pc:docMk/>
            <pc:sldMk cId="3250581116" sldId="483"/>
            <ac:spMk id="10974" creationId="{59BBDA24-A00E-471C-894B-7AC1A5D0F603}"/>
          </ac:spMkLst>
        </pc:spChg>
        <pc:spChg chg="mod">
          <ac:chgData name="Kolakowski, Artur" userId="9c34c8cc-b1df-44f6-bea5-dcf7a54ee35f" providerId="ADAL" clId="{19970B13-E101-4117-9908-6E061F982644}" dt="2022-07-14T08:45:04.968" v="2143" actId="790"/>
          <ac:spMkLst>
            <pc:docMk/>
            <pc:sldMk cId="3250581116" sldId="483"/>
            <ac:spMk id="10975" creationId="{50E8761F-FBD4-4158-A897-81B0AD53FD4F}"/>
          </ac:spMkLst>
        </pc:spChg>
        <pc:spChg chg="mod">
          <ac:chgData name="Kolakowski, Artur" userId="9c34c8cc-b1df-44f6-bea5-dcf7a54ee35f" providerId="ADAL" clId="{19970B13-E101-4117-9908-6E061F982644}" dt="2022-07-14T08:45:04.968" v="2144" actId="790"/>
          <ac:spMkLst>
            <pc:docMk/>
            <pc:sldMk cId="3250581116" sldId="483"/>
            <ac:spMk id="10976" creationId="{503724A7-9991-4286-9D32-5B3D7F533FD7}"/>
          </ac:spMkLst>
        </pc:spChg>
        <pc:spChg chg="mod">
          <ac:chgData name="Kolakowski, Artur" userId="9c34c8cc-b1df-44f6-bea5-dcf7a54ee35f" providerId="ADAL" clId="{19970B13-E101-4117-9908-6E061F982644}" dt="2022-07-14T08:45:04.968" v="2145" actId="790"/>
          <ac:spMkLst>
            <pc:docMk/>
            <pc:sldMk cId="3250581116" sldId="483"/>
            <ac:spMk id="10977" creationId="{EE308AD8-7908-4AE9-83C0-4B85D7604AAC}"/>
          </ac:spMkLst>
        </pc:spChg>
        <pc:spChg chg="mod">
          <ac:chgData name="Kolakowski, Artur" userId="9c34c8cc-b1df-44f6-bea5-dcf7a54ee35f" providerId="ADAL" clId="{19970B13-E101-4117-9908-6E061F982644}" dt="2022-07-14T08:45:04.968" v="2146" actId="790"/>
          <ac:spMkLst>
            <pc:docMk/>
            <pc:sldMk cId="3250581116" sldId="483"/>
            <ac:spMk id="10978" creationId="{4383FEB2-E69B-4303-BECB-BA20DF657E3A}"/>
          </ac:spMkLst>
        </pc:spChg>
        <pc:spChg chg="mod">
          <ac:chgData name="Kolakowski, Artur" userId="9c34c8cc-b1df-44f6-bea5-dcf7a54ee35f" providerId="ADAL" clId="{19970B13-E101-4117-9908-6E061F982644}" dt="2022-07-14T08:45:04.968" v="2147" actId="790"/>
          <ac:spMkLst>
            <pc:docMk/>
            <pc:sldMk cId="3250581116" sldId="483"/>
            <ac:spMk id="10979" creationId="{4A052492-1B9A-4ADE-BD8C-A558329A2BEF}"/>
          </ac:spMkLst>
        </pc:spChg>
        <pc:spChg chg="mod">
          <ac:chgData name="Kolakowski, Artur" userId="9c34c8cc-b1df-44f6-bea5-dcf7a54ee35f" providerId="ADAL" clId="{19970B13-E101-4117-9908-6E061F982644}" dt="2022-07-14T08:45:04.968" v="2148" actId="790"/>
          <ac:spMkLst>
            <pc:docMk/>
            <pc:sldMk cId="3250581116" sldId="483"/>
            <ac:spMk id="10980" creationId="{E1EA4DCF-5049-44E9-96E8-06C6853A4D67}"/>
          </ac:spMkLst>
        </pc:spChg>
        <pc:spChg chg="mod">
          <ac:chgData name="Kolakowski, Artur" userId="9c34c8cc-b1df-44f6-bea5-dcf7a54ee35f" providerId="ADAL" clId="{19970B13-E101-4117-9908-6E061F982644}" dt="2022-07-14T08:45:04.968" v="2149" actId="790"/>
          <ac:spMkLst>
            <pc:docMk/>
            <pc:sldMk cId="3250581116" sldId="483"/>
            <ac:spMk id="10981" creationId="{B5C3F4BB-35DE-4204-B61C-74D6A57E7586}"/>
          </ac:spMkLst>
        </pc:spChg>
        <pc:spChg chg="mod">
          <ac:chgData name="Kolakowski, Artur" userId="9c34c8cc-b1df-44f6-bea5-dcf7a54ee35f" providerId="ADAL" clId="{19970B13-E101-4117-9908-6E061F982644}" dt="2022-07-14T08:45:04.968" v="2150" actId="790"/>
          <ac:spMkLst>
            <pc:docMk/>
            <pc:sldMk cId="3250581116" sldId="483"/>
            <ac:spMk id="10982" creationId="{D02A69E4-9E2B-4D6D-9B9C-245D8120CE62}"/>
          </ac:spMkLst>
        </pc:spChg>
        <pc:spChg chg="mod">
          <ac:chgData name="Kolakowski, Artur" userId="9c34c8cc-b1df-44f6-bea5-dcf7a54ee35f" providerId="ADAL" clId="{19970B13-E101-4117-9908-6E061F982644}" dt="2022-07-14T08:45:04.968" v="2151" actId="790"/>
          <ac:spMkLst>
            <pc:docMk/>
            <pc:sldMk cId="3250581116" sldId="483"/>
            <ac:spMk id="10983" creationId="{455FCBE6-5ADA-4C99-81CB-7D332E50104C}"/>
          </ac:spMkLst>
        </pc:spChg>
        <pc:spChg chg="mod">
          <ac:chgData name="Kolakowski, Artur" userId="9c34c8cc-b1df-44f6-bea5-dcf7a54ee35f" providerId="ADAL" clId="{19970B13-E101-4117-9908-6E061F982644}" dt="2022-07-14T08:45:04.968" v="2152" actId="790"/>
          <ac:spMkLst>
            <pc:docMk/>
            <pc:sldMk cId="3250581116" sldId="483"/>
            <ac:spMk id="10984" creationId="{7601D33C-DE4F-46E0-85BC-AB0FFF7DA204}"/>
          </ac:spMkLst>
        </pc:spChg>
        <pc:spChg chg="mod">
          <ac:chgData name="Kolakowski, Artur" userId="9c34c8cc-b1df-44f6-bea5-dcf7a54ee35f" providerId="ADAL" clId="{19970B13-E101-4117-9908-6E061F982644}" dt="2022-07-14T08:45:04.968" v="2153" actId="790"/>
          <ac:spMkLst>
            <pc:docMk/>
            <pc:sldMk cId="3250581116" sldId="483"/>
            <ac:spMk id="10985" creationId="{657C3F79-C8B9-4E0A-88A5-C3BFFBFB70BE}"/>
          </ac:spMkLst>
        </pc:spChg>
        <pc:spChg chg="mod">
          <ac:chgData name="Kolakowski, Artur" userId="9c34c8cc-b1df-44f6-bea5-dcf7a54ee35f" providerId="ADAL" clId="{19970B13-E101-4117-9908-6E061F982644}" dt="2022-07-14T08:45:04.968" v="2154" actId="790"/>
          <ac:spMkLst>
            <pc:docMk/>
            <pc:sldMk cId="3250581116" sldId="483"/>
            <ac:spMk id="10986" creationId="{8ED04875-DF8F-432E-8BAD-A6BA67696E73}"/>
          </ac:spMkLst>
        </pc:spChg>
        <pc:spChg chg="mod">
          <ac:chgData name="Kolakowski, Artur" userId="9c34c8cc-b1df-44f6-bea5-dcf7a54ee35f" providerId="ADAL" clId="{19970B13-E101-4117-9908-6E061F982644}" dt="2022-07-14T08:45:04.968" v="2155" actId="790"/>
          <ac:spMkLst>
            <pc:docMk/>
            <pc:sldMk cId="3250581116" sldId="483"/>
            <ac:spMk id="10987" creationId="{42602B60-9741-4AF3-ADE4-6409296B1987}"/>
          </ac:spMkLst>
        </pc:spChg>
        <pc:spChg chg="mod">
          <ac:chgData name="Kolakowski, Artur" userId="9c34c8cc-b1df-44f6-bea5-dcf7a54ee35f" providerId="ADAL" clId="{19970B13-E101-4117-9908-6E061F982644}" dt="2022-07-14T08:45:04.968" v="2156" actId="790"/>
          <ac:spMkLst>
            <pc:docMk/>
            <pc:sldMk cId="3250581116" sldId="483"/>
            <ac:spMk id="10988" creationId="{7299D32E-A449-402A-BF29-2A86161702F4}"/>
          </ac:spMkLst>
        </pc:spChg>
        <pc:spChg chg="mod">
          <ac:chgData name="Kolakowski, Artur" userId="9c34c8cc-b1df-44f6-bea5-dcf7a54ee35f" providerId="ADAL" clId="{19970B13-E101-4117-9908-6E061F982644}" dt="2022-07-14T08:45:04.968" v="2157" actId="790"/>
          <ac:spMkLst>
            <pc:docMk/>
            <pc:sldMk cId="3250581116" sldId="483"/>
            <ac:spMk id="10989" creationId="{E8C45E90-DF2A-4887-8955-7CF069EB73CA}"/>
          </ac:spMkLst>
        </pc:spChg>
        <pc:spChg chg="mod">
          <ac:chgData name="Kolakowski, Artur" userId="9c34c8cc-b1df-44f6-bea5-dcf7a54ee35f" providerId="ADAL" clId="{19970B13-E101-4117-9908-6E061F982644}" dt="2022-07-14T08:45:04.984" v="2158" actId="790"/>
          <ac:spMkLst>
            <pc:docMk/>
            <pc:sldMk cId="3250581116" sldId="483"/>
            <ac:spMk id="10990" creationId="{371FFD9C-DD99-4928-A18A-746820C9C303}"/>
          </ac:spMkLst>
        </pc:spChg>
        <pc:spChg chg="mod">
          <ac:chgData name="Kolakowski, Artur" userId="9c34c8cc-b1df-44f6-bea5-dcf7a54ee35f" providerId="ADAL" clId="{19970B13-E101-4117-9908-6E061F982644}" dt="2022-07-14T08:45:04.984" v="2159" actId="790"/>
          <ac:spMkLst>
            <pc:docMk/>
            <pc:sldMk cId="3250581116" sldId="483"/>
            <ac:spMk id="10991" creationId="{E3EE0B26-E71D-4331-ADA2-4AC5DD02DD31}"/>
          </ac:spMkLst>
        </pc:spChg>
        <pc:spChg chg="mod">
          <ac:chgData name="Kolakowski, Artur" userId="9c34c8cc-b1df-44f6-bea5-dcf7a54ee35f" providerId="ADAL" clId="{19970B13-E101-4117-9908-6E061F982644}" dt="2022-07-14T08:45:04.984" v="2160" actId="790"/>
          <ac:spMkLst>
            <pc:docMk/>
            <pc:sldMk cId="3250581116" sldId="483"/>
            <ac:spMk id="10992" creationId="{4983B17B-5928-40AC-89B3-4F760C574874}"/>
          </ac:spMkLst>
        </pc:spChg>
        <pc:spChg chg="mod">
          <ac:chgData name="Kolakowski, Artur" userId="9c34c8cc-b1df-44f6-bea5-dcf7a54ee35f" providerId="ADAL" clId="{19970B13-E101-4117-9908-6E061F982644}" dt="2022-07-14T08:45:04.984" v="2161" actId="790"/>
          <ac:spMkLst>
            <pc:docMk/>
            <pc:sldMk cId="3250581116" sldId="483"/>
            <ac:spMk id="10993" creationId="{B7251FC4-B907-439F-A3AA-85301EA119BF}"/>
          </ac:spMkLst>
        </pc:spChg>
        <pc:spChg chg="mod">
          <ac:chgData name="Kolakowski, Artur" userId="9c34c8cc-b1df-44f6-bea5-dcf7a54ee35f" providerId="ADAL" clId="{19970B13-E101-4117-9908-6E061F982644}" dt="2022-07-14T08:45:04.984" v="2162" actId="790"/>
          <ac:spMkLst>
            <pc:docMk/>
            <pc:sldMk cId="3250581116" sldId="483"/>
            <ac:spMk id="10994" creationId="{80B8EDCF-15BC-4A22-BF4A-01E43417FF9A}"/>
          </ac:spMkLst>
        </pc:spChg>
        <pc:spChg chg="mod">
          <ac:chgData name="Kolakowski, Artur" userId="9c34c8cc-b1df-44f6-bea5-dcf7a54ee35f" providerId="ADAL" clId="{19970B13-E101-4117-9908-6E061F982644}" dt="2022-07-14T08:45:04.984" v="2163" actId="790"/>
          <ac:spMkLst>
            <pc:docMk/>
            <pc:sldMk cId="3250581116" sldId="483"/>
            <ac:spMk id="10995" creationId="{BE001A88-4E1F-40C5-A702-59389B80E80B}"/>
          </ac:spMkLst>
        </pc:spChg>
        <pc:spChg chg="mod">
          <ac:chgData name="Kolakowski, Artur" userId="9c34c8cc-b1df-44f6-bea5-dcf7a54ee35f" providerId="ADAL" clId="{19970B13-E101-4117-9908-6E061F982644}" dt="2022-07-14T08:45:04.984" v="2164" actId="790"/>
          <ac:spMkLst>
            <pc:docMk/>
            <pc:sldMk cId="3250581116" sldId="483"/>
            <ac:spMk id="10996" creationId="{AE4147D3-128F-4FB6-B3FE-1DC4E9121D54}"/>
          </ac:spMkLst>
        </pc:spChg>
        <pc:spChg chg="mod">
          <ac:chgData name="Kolakowski, Artur" userId="9c34c8cc-b1df-44f6-bea5-dcf7a54ee35f" providerId="ADAL" clId="{19970B13-E101-4117-9908-6E061F982644}" dt="2022-07-14T08:45:04.984" v="2165" actId="790"/>
          <ac:spMkLst>
            <pc:docMk/>
            <pc:sldMk cId="3250581116" sldId="483"/>
            <ac:spMk id="10997" creationId="{F5AC329B-107E-4C3E-A1EA-EEC3FFA84846}"/>
          </ac:spMkLst>
        </pc:spChg>
        <pc:spChg chg="mod">
          <ac:chgData name="Kolakowski, Artur" userId="9c34c8cc-b1df-44f6-bea5-dcf7a54ee35f" providerId="ADAL" clId="{19970B13-E101-4117-9908-6E061F982644}" dt="2022-07-14T08:45:04.984" v="2166" actId="790"/>
          <ac:spMkLst>
            <pc:docMk/>
            <pc:sldMk cId="3250581116" sldId="483"/>
            <ac:spMk id="10998" creationId="{E3D7A04C-B451-4D67-895B-A9F30331486E}"/>
          </ac:spMkLst>
        </pc:spChg>
        <pc:spChg chg="mod">
          <ac:chgData name="Kolakowski, Artur" userId="9c34c8cc-b1df-44f6-bea5-dcf7a54ee35f" providerId="ADAL" clId="{19970B13-E101-4117-9908-6E061F982644}" dt="2022-07-14T08:45:04.984" v="2167" actId="790"/>
          <ac:spMkLst>
            <pc:docMk/>
            <pc:sldMk cId="3250581116" sldId="483"/>
            <ac:spMk id="10999" creationId="{0A4B1393-6683-46F1-8851-019D9D9FF9D5}"/>
          </ac:spMkLst>
        </pc:spChg>
        <pc:spChg chg="mod">
          <ac:chgData name="Kolakowski, Artur" userId="9c34c8cc-b1df-44f6-bea5-dcf7a54ee35f" providerId="ADAL" clId="{19970B13-E101-4117-9908-6E061F982644}" dt="2022-07-14T08:45:04.984" v="2168" actId="790"/>
          <ac:spMkLst>
            <pc:docMk/>
            <pc:sldMk cId="3250581116" sldId="483"/>
            <ac:spMk id="11000" creationId="{3D64B8BB-31A4-4568-8211-3073810B1C8C}"/>
          </ac:spMkLst>
        </pc:spChg>
        <pc:spChg chg="mod">
          <ac:chgData name="Kolakowski, Artur" userId="9c34c8cc-b1df-44f6-bea5-dcf7a54ee35f" providerId="ADAL" clId="{19970B13-E101-4117-9908-6E061F982644}" dt="2022-07-14T08:45:04.984" v="2169" actId="790"/>
          <ac:spMkLst>
            <pc:docMk/>
            <pc:sldMk cId="3250581116" sldId="483"/>
            <ac:spMk id="11001" creationId="{37B78BB8-EF9F-4123-AF50-70A608B960B3}"/>
          </ac:spMkLst>
        </pc:spChg>
        <pc:spChg chg="mod">
          <ac:chgData name="Kolakowski, Artur" userId="9c34c8cc-b1df-44f6-bea5-dcf7a54ee35f" providerId="ADAL" clId="{19970B13-E101-4117-9908-6E061F982644}" dt="2022-07-14T08:45:04.984" v="2170" actId="790"/>
          <ac:spMkLst>
            <pc:docMk/>
            <pc:sldMk cId="3250581116" sldId="483"/>
            <ac:spMk id="11002" creationId="{8FB15FF2-A95B-4302-BE21-F4212327A467}"/>
          </ac:spMkLst>
        </pc:spChg>
        <pc:spChg chg="mod">
          <ac:chgData name="Kolakowski, Artur" userId="9c34c8cc-b1df-44f6-bea5-dcf7a54ee35f" providerId="ADAL" clId="{19970B13-E101-4117-9908-6E061F982644}" dt="2022-07-14T08:45:04.984" v="2171" actId="790"/>
          <ac:spMkLst>
            <pc:docMk/>
            <pc:sldMk cId="3250581116" sldId="483"/>
            <ac:spMk id="11003" creationId="{C4ED0F4B-8A14-47D6-85A1-71A712924869}"/>
          </ac:spMkLst>
        </pc:spChg>
        <pc:spChg chg="mod">
          <ac:chgData name="Kolakowski, Artur" userId="9c34c8cc-b1df-44f6-bea5-dcf7a54ee35f" providerId="ADAL" clId="{19970B13-E101-4117-9908-6E061F982644}" dt="2022-07-14T08:45:04.984" v="2172" actId="790"/>
          <ac:spMkLst>
            <pc:docMk/>
            <pc:sldMk cId="3250581116" sldId="483"/>
            <ac:spMk id="11004" creationId="{4D5E5001-C9E5-4E65-A0CD-FC086BBF3DFE}"/>
          </ac:spMkLst>
        </pc:spChg>
        <pc:spChg chg="mod">
          <ac:chgData name="Kolakowski, Artur" userId="9c34c8cc-b1df-44f6-bea5-dcf7a54ee35f" providerId="ADAL" clId="{19970B13-E101-4117-9908-6E061F982644}" dt="2022-07-14T08:45:04.984" v="2173" actId="790"/>
          <ac:spMkLst>
            <pc:docMk/>
            <pc:sldMk cId="3250581116" sldId="483"/>
            <ac:spMk id="11005" creationId="{A79CE8BE-5DDC-45CE-8DCC-C66C87C8972A}"/>
          </ac:spMkLst>
        </pc:spChg>
        <pc:spChg chg="mod">
          <ac:chgData name="Kolakowski, Artur" userId="9c34c8cc-b1df-44f6-bea5-dcf7a54ee35f" providerId="ADAL" clId="{19970B13-E101-4117-9908-6E061F982644}" dt="2022-07-14T08:45:04.984" v="2174" actId="790"/>
          <ac:spMkLst>
            <pc:docMk/>
            <pc:sldMk cId="3250581116" sldId="483"/>
            <ac:spMk id="11006" creationId="{CAE2AD68-C654-4A95-9333-1B61893F76F2}"/>
          </ac:spMkLst>
        </pc:spChg>
        <pc:spChg chg="mod">
          <ac:chgData name="Kolakowski, Artur" userId="9c34c8cc-b1df-44f6-bea5-dcf7a54ee35f" providerId="ADAL" clId="{19970B13-E101-4117-9908-6E061F982644}" dt="2022-07-14T08:45:04.984" v="2175" actId="790"/>
          <ac:spMkLst>
            <pc:docMk/>
            <pc:sldMk cId="3250581116" sldId="483"/>
            <ac:spMk id="11007" creationId="{2F1AA563-8046-41CD-A743-1D57198E9EAB}"/>
          </ac:spMkLst>
        </pc:spChg>
        <pc:spChg chg="mod">
          <ac:chgData name="Kolakowski, Artur" userId="9c34c8cc-b1df-44f6-bea5-dcf7a54ee35f" providerId="ADAL" clId="{19970B13-E101-4117-9908-6E061F982644}" dt="2022-07-14T08:45:04.984" v="2176" actId="790"/>
          <ac:spMkLst>
            <pc:docMk/>
            <pc:sldMk cId="3250581116" sldId="483"/>
            <ac:spMk id="11008" creationId="{832D80FD-C233-43CB-8667-5463EBB4EA22}"/>
          </ac:spMkLst>
        </pc:spChg>
        <pc:spChg chg="mod">
          <ac:chgData name="Kolakowski, Artur" userId="9c34c8cc-b1df-44f6-bea5-dcf7a54ee35f" providerId="ADAL" clId="{19970B13-E101-4117-9908-6E061F982644}" dt="2022-07-14T08:45:04.984" v="2177" actId="790"/>
          <ac:spMkLst>
            <pc:docMk/>
            <pc:sldMk cId="3250581116" sldId="483"/>
            <ac:spMk id="11009" creationId="{0CB11138-879D-40DA-B35A-088176CC5DA1}"/>
          </ac:spMkLst>
        </pc:spChg>
        <pc:spChg chg="mod">
          <ac:chgData name="Kolakowski, Artur" userId="9c34c8cc-b1df-44f6-bea5-dcf7a54ee35f" providerId="ADAL" clId="{19970B13-E101-4117-9908-6E061F982644}" dt="2022-07-14T08:45:04.984" v="2178" actId="790"/>
          <ac:spMkLst>
            <pc:docMk/>
            <pc:sldMk cId="3250581116" sldId="483"/>
            <ac:spMk id="11010" creationId="{1DB41BF8-576F-4875-B6D8-ED6D191B3BB3}"/>
          </ac:spMkLst>
        </pc:spChg>
        <pc:spChg chg="mod">
          <ac:chgData name="Kolakowski, Artur" userId="9c34c8cc-b1df-44f6-bea5-dcf7a54ee35f" providerId="ADAL" clId="{19970B13-E101-4117-9908-6E061F982644}" dt="2022-07-14T08:45:04.999" v="2179" actId="790"/>
          <ac:spMkLst>
            <pc:docMk/>
            <pc:sldMk cId="3250581116" sldId="483"/>
            <ac:spMk id="11011" creationId="{F08CE29C-F46D-4CEE-AEB9-DD1AD44FFCEA}"/>
          </ac:spMkLst>
        </pc:spChg>
        <pc:spChg chg="mod">
          <ac:chgData name="Kolakowski, Artur" userId="9c34c8cc-b1df-44f6-bea5-dcf7a54ee35f" providerId="ADAL" clId="{19970B13-E101-4117-9908-6E061F982644}" dt="2022-07-14T08:45:04.999" v="2180" actId="790"/>
          <ac:spMkLst>
            <pc:docMk/>
            <pc:sldMk cId="3250581116" sldId="483"/>
            <ac:spMk id="11012" creationId="{0BB34516-1AE4-40A2-94D6-564547F3D9B0}"/>
          </ac:spMkLst>
        </pc:spChg>
        <pc:spChg chg="mod">
          <ac:chgData name="Kolakowski, Artur" userId="9c34c8cc-b1df-44f6-bea5-dcf7a54ee35f" providerId="ADAL" clId="{19970B13-E101-4117-9908-6E061F982644}" dt="2022-07-14T08:45:04.999" v="2181" actId="790"/>
          <ac:spMkLst>
            <pc:docMk/>
            <pc:sldMk cId="3250581116" sldId="483"/>
            <ac:spMk id="11013" creationId="{AB5753F2-1988-4A86-B067-5B2BDD275A7B}"/>
          </ac:spMkLst>
        </pc:spChg>
        <pc:spChg chg="mod">
          <ac:chgData name="Kolakowski, Artur" userId="9c34c8cc-b1df-44f6-bea5-dcf7a54ee35f" providerId="ADAL" clId="{19970B13-E101-4117-9908-6E061F982644}" dt="2022-07-14T08:45:04.999" v="2182" actId="790"/>
          <ac:spMkLst>
            <pc:docMk/>
            <pc:sldMk cId="3250581116" sldId="483"/>
            <ac:spMk id="11014" creationId="{BBDF05FD-7366-495F-95A1-5C11A084806E}"/>
          </ac:spMkLst>
        </pc:spChg>
        <pc:spChg chg="mod">
          <ac:chgData name="Kolakowski, Artur" userId="9c34c8cc-b1df-44f6-bea5-dcf7a54ee35f" providerId="ADAL" clId="{19970B13-E101-4117-9908-6E061F982644}" dt="2022-07-14T08:45:04.999" v="2183" actId="790"/>
          <ac:spMkLst>
            <pc:docMk/>
            <pc:sldMk cId="3250581116" sldId="483"/>
            <ac:spMk id="11015" creationId="{AB3B3C51-4982-42C6-9FBB-AF42C581C755}"/>
          </ac:spMkLst>
        </pc:spChg>
        <pc:spChg chg="mod">
          <ac:chgData name="Kolakowski, Artur" userId="9c34c8cc-b1df-44f6-bea5-dcf7a54ee35f" providerId="ADAL" clId="{19970B13-E101-4117-9908-6E061F982644}" dt="2022-07-14T08:45:04.999" v="2184" actId="790"/>
          <ac:spMkLst>
            <pc:docMk/>
            <pc:sldMk cId="3250581116" sldId="483"/>
            <ac:spMk id="11016" creationId="{58AFA963-989A-46C1-89ED-FE7FB4C2BF6C}"/>
          </ac:spMkLst>
        </pc:spChg>
        <pc:spChg chg="mod">
          <ac:chgData name="Kolakowski, Artur" userId="9c34c8cc-b1df-44f6-bea5-dcf7a54ee35f" providerId="ADAL" clId="{19970B13-E101-4117-9908-6E061F982644}" dt="2022-07-14T08:45:04.999" v="2185" actId="790"/>
          <ac:spMkLst>
            <pc:docMk/>
            <pc:sldMk cId="3250581116" sldId="483"/>
            <ac:spMk id="11017" creationId="{D2B4C122-2D40-45EB-ADD8-11761AD4DDFA}"/>
          </ac:spMkLst>
        </pc:spChg>
        <pc:spChg chg="mod">
          <ac:chgData name="Kolakowski, Artur" userId="9c34c8cc-b1df-44f6-bea5-dcf7a54ee35f" providerId="ADAL" clId="{19970B13-E101-4117-9908-6E061F982644}" dt="2022-07-14T08:45:04.999" v="2186" actId="790"/>
          <ac:spMkLst>
            <pc:docMk/>
            <pc:sldMk cId="3250581116" sldId="483"/>
            <ac:spMk id="11018" creationId="{E3640A48-C2A3-4F17-B6C9-5E5F510D99C1}"/>
          </ac:spMkLst>
        </pc:spChg>
        <pc:spChg chg="mod">
          <ac:chgData name="Kolakowski, Artur" userId="9c34c8cc-b1df-44f6-bea5-dcf7a54ee35f" providerId="ADAL" clId="{19970B13-E101-4117-9908-6E061F982644}" dt="2022-07-14T08:45:04.999" v="2187" actId="790"/>
          <ac:spMkLst>
            <pc:docMk/>
            <pc:sldMk cId="3250581116" sldId="483"/>
            <ac:spMk id="11019" creationId="{FC5FFB4F-D5C3-45F1-B49D-E8F15037C679}"/>
          </ac:spMkLst>
        </pc:spChg>
        <pc:spChg chg="mod">
          <ac:chgData name="Kolakowski, Artur" userId="9c34c8cc-b1df-44f6-bea5-dcf7a54ee35f" providerId="ADAL" clId="{19970B13-E101-4117-9908-6E061F982644}" dt="2022-07-14T08:45:04.999" v="2188" actId="790"/>
          <ac:spMkLst>
            <pc:docMk/>
            <pc:sldMk cId="3250581116" sldId="483"/>
            <ac:spMk id="11020" creationId="{6A801B62-75E8-467B-BA47-BE88427A9AEC}"/>
          </ac:spMkLst>
        </pc:spChg>
        <pc:spChg chg="mod">
          <ac:chgData name="Kolakowski, Artur" userId="9c34c8cc-b1df-44f6-bea5-dcf7a54ee35f" providerId="ADAL" clId="{19970B13-E101-4117-9908-6E061F982644}" dt="2022-07-14T08:45:04.999" v="2189" actId="790"/>
          <ac:spMkLst>
            <pc:docMk/>
            <pc:sldMk cId="3250581116" sldId="483"/>
            <ac:spMk id="11021" creationId="{F2916243-5E7E-45E6-A9EC-A08168E97375}"/>
          </ac:spMkLst>
        </pc:spChg>
        <pc:spChg chg="mod">
          <ac:chgData name="Kolakowski, Artur" userId="9c34c8cc-b1df-44f6-bea5-dcf7a54ee35f" providerId="ADAL" clId="{19970B13-E101-4117-9908-6E061F982644}" dt="2022-07-14T08:45:04.999" v="2190" actId="790"/>
          <ac:spMkLst>
            <pc:docMk/>
            <pc:sldMk cId="3250581116" sldId="483"/>
            <ac:spMk id="11022" creationId="{C8351472-02B6-481A-A8F5-6F5B110A4AFA}"/>
          </ac:spMkLst>
        </pc:spChg>
        <pc:spChg chg="mod">
          <ac:chgData name="Kolakowski, Artur" userId="9c34c8cc-b1df-44f6-bea5-dcf7a54ee35f" providerId="ADAL" clId="{19970B13-E101-4117-9908-6E061F982644}" dt="2022-07-14T08:45:04.999" v="2191" actId="790"/>
          <ac:spMkLst>
            <pc:docMk/>
            <pc:sldMk cId="3250581116" sldId="483"/>
            <ac:spMk id="11023" creationId="{A528B9EA-F8FE-41CF-AC36-2FC2111E29EE}"/>
          </ac:spMkLst>
        </pc:spChg>
        <pc:spChg chg="mod">
          <ac:chgData name="Kolakowski, Artur" userId="9c34c8cc-b1df-44f6-bea5-dcf7a54ee35f" providerId="ADAL" clId="{19970B13-E101-4117-9908-6E061F982644}" dt="2022-07-14T08:45:04.999" v="2192" actId="790"/>
          <ac:spMkLst>
            <pc:docMk/>
            <pc:sldMk cId="3250581116" sldId="483"/>
            <ac:spMk id="11024" creationId="{A5D124EF-D57F-4D24-A401-C60D0C3DDB91}"/>
          </ac:spMkLst>
        </pc:spChg>
        <pc:spChg chg="mod">
          <ac:chgData name="Kolakowski, Artur" userId="9c34c8cc-b1df-44f6-bea5-dcf7a54ee35f" providerId="ADAL" clId="{19970B13-E101-4117-9908-6E061F982644}" dt="2022-07-14T08:45:04.999" v="2193" actId="790"/>
          <ac:spMkLst>
            <pc:docMk/>
            <pc:sldMk cId="3250581116" sldId="483"/>
            <ac:spMk id="11025" creationId="{A7786EDC-4E9A-4C27-B2DC-D19522E2A6F8}"/>
          </ac:spMkLst>
        </pc:spChg>
        <pc:spChg chg="mod">
          <ac:chgData name="Kolakowski, Artur" userId="9c34c8cc-b1df-44f6-bea5-dcf7a54ee35f" providerId="ADAL" clId="{19970B13-E101-4117-9908-6E061F982644}" dt="2022-07-14T08:45:04.999" v="2194" actId="790"/>
          <ac:spMkLst>
            <pc:docMk/>
            <pc:sldMk cId="3250581116" sldId="483"/>
            <ac:spMk id="11026" creationId="{3F51F5D0-AFB8-4B7C-94E8-9D51D35D93F2}"/>
          </ac:spMkLst>
        </pc:spChg>
        <pc:spChg chg="mod">
          <ac:chgData name="Kolakowski, Artur" userId="9c34c8cc-b1df-44f6-bea5-dcf7a54ee35f" providerId="ADAL" clId="{19970B13-E101-4117-9908-6E061F982644}" dt="2022-07-14T08:45:04.999" v="2195" actId="790"/>
          <ac:spMkLst>
            <pc:docMk/>
            <pc:sldMk cId="3250581116" sldId="483"/>
            <ac:spMk id="11027" creationId="{6394EEF4-8489-42B3-B2D9-C3CC99446C85}"/>
          </ac:spMkLst>
        </pc:spChg>
        <pc:spChg chg="mod">
          <ac:chgData name="Kolakowski, Artur" userId="9c34c8cc-b1df-44f6-bea5-dcf7a54ee35f" providerId="ADAL" clId="{19970B13-E101-4117-9908-6E061F982644}" dt="2022-07-14T08:45:04.999" v="2196" actId="790"/>
          <ac:spMkLst>
            <pc:docMk/>
            <pc:sldMk cId="3250581116" sldId="483"/>
            <ac:spMk id="11028" creationId="{C19BB2D3-9101-4687-B48D-90EB3DB62ADB}"/>
          </ac:spMkLst>
        </pc:spChg>
        <pc:spChg chg="mod">
          <ac:chgData name="Kolakowski, Artur" userId="9c34c8cc-b1df-44f6-bea5-dcf7a54ee35f" providerId="ADAL" clId="{19970B13-E101-4117-9908-6E061F982644}" dt="2022-07-14T08:45:04.999" v="2197" actId="790"/>
          <ac:spMkLst>
            <pc:docMk/>
            <pc:sldMk cId="3250581116" sldId="483"/>
            <ac:spMk id="11029" creationId="{300E5346-6C90-4FA4-90EA-1599D340F67C}"/>
          </ac:spMkLst>
        </pc:spChg>
        <pc:spChg chg="mod">
          <ac:chgData name="Kolakowski, Artur" userId="9c34c8cc-b1df-44f6-bea5-dcf7a54ee35f" providerId="ADAL" clId="{19970B13-E101-4117-9908-6E061F982644}" dt="2022-07-14T08:45:04.999" v="2198" actId="790"/>
          <ac:spMkLst>
            <pc:docMk/>
            <pc:sldMk cId="3250581116" sldId="483"/>
            <ac:spMk id="11030" creationId="{142C7F37-816B-4775-B7F7-FFAF39BE6727}"/>
          </ac:spMkLst>
        </pc:spChg>
        <pc:spChg chg="mod">
          <ac:chgData name="Kolakowski, Artur" userId="9c34c8cc-b1df-44f6-bea5-dcf7a54ee35f" providerId="ADAL" clId="{19970B13-E101-4117-9908-6E061F982644}" dt="2022-07-14T08:45:05.015" v="2199" actId="790"/>
          <ac:spMkLst>
            <pc:docMk/>
            <pc:sldMk cId="3250581116" sldId="483"/>
            <ac:spMk id="11031" creationId="{857D9161-2C9F-4680-82B7-DF0EEAB10023}"/>
          </ac:spMkLst>
        </pc:spChg>
        <pc:spChg chg="mod">
          <ac:chgData name="Kolakowski, Artur" userId="9c34c8cc-b1df-44f6-bea5-dcf7a54ee35f" providerId="ADAL" clId="{19970B13-E101-4117-9908-6E061F982644}" dt="2022-07-14T08:45:05.015" v="2200" actId="790"/>
          <ac:spMkLst>
            <pc:docMk/>
            <pc:sldMk cId="3250581116" sldId="483"/>
            <ac:spMk id="11032" creationId="{EF308648-40FC-4E03-A91F-3A8DE711F5EC}"/>
          </ac:spMkLst>
        </pc:spChg>
        <pc:spChg chg="mod">
          <ac:chgData name="Kolakowski, Artur" userId="9c34c8cc-b1df-44f6-bea5-dcf7a54ee35f" providerId="ADAL" clId="{19970B13-E101-4117-9908-6E061F982644}" dt="2022-07-14T08:45:05.015" v="2201" actId="790"/>
          <ac:spMkLst>
            <pc:docMk/>
            <pc:sldMk cId="3250581116" sldId="483"/>
            <ac:spMk id="11033" creationId="{807FA53C-BB54-455C-8986-7A6C96BF73B6}"/>
          </ac:spMkLst>
        </pc:spChg>
        <pc:spChg chg="mod">
          <ac:chgData name="Kolakowski, Artur" userId="9c34c8cc-b1df-44f6-bea5-dcf7a54ee35f" providerId="ADAL" clId="{19970B13-E101-4117-9908-6E061F982644}" dt="2022-07-14T08:45:05.015" v="2202" actId="790"/>
          <ac:spMkLst>
            <pc:docMk/>
            <pc:sldMk cId="3250581116" sldId="483"/>
            <ac:spMk id="11034" creationId="{E453297C-D685-4DCA-96A9-B1CCE3275A81}"/>
          </ac:spMkLst>
        </pc:spChg>
        <pc:spChg chg="mod">
          <ac:chgData name="Kolakowski, Artur" userId="9c34c8cc-b1df-44f6-bea5-dcf7a54ee35f" providerId="ADAL" clId="{19970B13-E101-4117-9908-6E061F982644}" dt="2022-07-14T08:45:05.015" v="2203" actId="790"/>
          <ac:spMkLst>
            <pc:docMk/>
            <pc:sldMk cId="3250581116" sldId="483"/>
            <ac:spMk id="11035" creationId="{392BD158-0BF1-4CF4-A9C6-076A88E743BE}"/>
          </ac:spMkLst>
        </pc:spChg>
        <pc:spChg chg="mod">
          <ac:chgData name="Kolakowski, Artur" userId="9c34c8cc-b1df-44f6-bea5-dcf7a54ee35f" providerId="ADAL" clId="{19970B13-E101-4117-9908-6E061F982644}" dt="2022-07-14T08:45:05.015" v="2204" actId="790"/>
          <ac:spMkLst>
            <pc:docMk/>
            <pc:sldMk cId="3250581116" sldId="483"/>
            <ac:spMk id="11036" creationId="{3802DD13-7183-4A80-8210-1C9AA231A95E}"/>
          </ac:spMkLst>
        </pc:spChg>
        <pc:spChg chg="mod">
          <ac:chgData name="Kolakowski, Artur" userId="9c34c8cc-b1df-44f6-bea5-dcf7a54ee35f" providerId="ADAL" clId="{19970B13-E101-4117-9908-6E061F982644}" dt="2022-07-14T08:45:05.015" v="2205" actId="790"/>
          <ac:spMkLst>
            <pc:docMk/>
            <pc:sldMk cId="3250581116" sldId="483"/>
            <ac:spMk id="11037" creationId="{8BA9E73D-AA60-4B68-A5E6-ADAF8E1E883F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32.054" v="12703" actId="790"/>
        <pc:sldMkLst>
          <pc:docMk/>
          <pc:sldMk cId="2574044071" sldId="484"/>
        </pc:sldMkLst>
        <pc:spChg chg="mod">
          <ac:chgData name="Kolakowski, Artur" userId="9c34c8cc-b1df-44f6-bea5-dcf7a54ee35f" providerId="ADAL" clId="{19970B13-E101-4117-9908-6E061F982644}" dt="2022-07-14T08:45:11.244" v="7199" actId="790"/>
          <ac:spMkLst>
            <pc:docMk/>
            <pc:sldMk cId="2574044071" sldId="484"/>
            <ac:spMk id="2" creationId="{DFA7CFC4-0A48-496F-B118-7A50DD3706E3}"/>
          </ac:spMkLst>
        </pc:spChg>
        <pc:spChg chg="mod">
          <ac:chgData name="Kolakowski, Artur" userId="9c34c8cc-b1df-44f6-bea5-dcf7a54ee35f" providerId="ADAL" clId="{19970B13-E101-4117-9908-6E061F982644}" dt="2022-07-14T08:45:11.244" v="7201" actId="790"/>
          <ac:spMkLst>
            <pc:docMk/>
            <pc:sldMk cId="2574044071" sldId="484"/>
            <ac:spMk id="4" creationId="{FBD1E210-661F-492F-A07C-715EDFE60C10}"/>
          </ac:spMkLst>
        </pc:spChg>
        <pc:spChg chg="mod">
          <ac:chgData name="Kolakowski, Artur" userId="9c34c8cc-b1df-44f6-bea5-dcf7a54ee35f" providerId="ADAL" clId="{19970B13-E101-4117-9908-6E061F982644}" dt="2022-07-14T08:45:32.054" v="12703" actId="790"/>
          <ac:spMkLst>
            <pc:docMk/>
            <pc:sldMk cId="2574044071" sldId="484"/>
            <ac:spMk id="5" creationId="{A922A94D-840B-4697-9D0D-AD60721CCF6C}"/>
          </ac:spMkLst>
        </pc:spChg>
        <pc:spChg chg="mod">
          <ac:chgData name="Kolakowski, Artur" userId="9c34c8cc-b1df-44f6-bea5-dcf7a54ee35f" providerId="ADAL" clId="{19970B13-E101-4117-9908-6E061F982644}" dt="2022-07-14T08:45:11.246" v="7202" actId="790"/>
          <ac:spMkLst>
            <pc:docMk/>
            <pc:sldMk cId="2574044071" sldId="484"/>
            <ac:spMk id="6" creationId="{79A6494A-FA80-4B3D-859C-C18F131F4CAA}"/>
          </ac:spMkLst>
        </pc:spChg>
        <pc:spChg chg="mod">
          <ac:chgData name="Kolakowski, Artur" userId="9c34c8cc-b1df-44f6-bea5-dcf7a54ee35f" providerId="ADAL" clId="{19970B13-E101-4117-9908-6E061F982644}" dt="2022-07-14T08:45:11.246" v="7203" actId="790"/>
          <ac:spMkLst>
            <pc:docMk/>
            <pc:sldMk cId="2574044071" sldId="484"/>
            <ac:spMk id="7" creationId="{9797C54E-DB26-4BF6-B1E7-9316B5C64595}"/>
          </ac:spMkLst>
        </pc:spChg>
        <pc:spChg chg="mod">
          <ac:chgData name="Kolakowski, Artur" userId="9c34c8cc-b1df-44f6-bea5-dcf7a54ee35f" providerId="ADAL" clId="{19970B13-E101-4117-9908-6E061F982644}" dt="2022-07-14T08:45:11.246" v="7205" actId="790"/>
          <ac:spMkLst>
            <pc:docMk/>
            <pc:sldMk cId="2574044071" sldId="484"/>
            <ac:spMk id="8" creationId="{C3F5414D-5DC5-4B62-ACC9-2A8713053492}"/>
          </ac:spMkLst>
        </pc:spChg>
        <pc:spChg chg="mod">
          <ac:chgData name="Kolakowski, Artur" userId="9c34c8cc-b1df-44f6-bea5-dcf7a54ee35f" providerId="ADAL" clId="{19970B13-E101-4117-9908-6E061F982644}" dt="2022-07-14T08:45:30.238" v="12325" actId="790"/>
          <ac:spMkLst>
            <pc:docMk/>
            <pc:sldMk cId="2574044071" sldId="484"/>
            <ac:spMk id="5525" creationId="{B3470877-4670-4684-B8CF-29961CFE66DF}"/>
          </ac:spMkLst>
        </pc:spChg>
        <pc:spChg chg="mod">
          <ac:chgData name="Kolakowski, Artur" userId="9c34c8cc-b1df-44f6-bea5-dcf7a54ee35f" providerId="ADAL" clId="{19970B13-E101-4117-9908-6E061F982644}" dt="2022-07-14T08:45:30.238" v="12326" actId="790"/>
          <ac:spMkLst>
            <pc:docMk/>
            <pc:sldMk cId="2574044071" sldId="484"/>
            <ac:spMk id="5526" creationId="{7D290606-F079-4975-B63B-073D97226D52}"/>
          </ac:spMkLst>
        </pc:spChg>
        <pc:spChg chg="mod">
          <ac:chgData name="Kolakowski, Artur" userId="9c34c8cc-b1df-44f6-bea5-dcf7a54ee35f" providerId="ADAL" clId="{19970B13-E101-4117-9908-6E061F982644}" dt="2022-07-14T08:45:30.249" v="12327" actId="790"/>
          <ac:spMkLst>
            <pc:docMk/>
            <pc:sldMk cId="2574044071" sldId="484"/>
            <ac:spMk id="5527" creationId="{87669673-871C-42C0-A56C-8811E2BFF24B}"/>
          </ac:spMkLst>
        </pc:spChg>
        <pc:spChg chg="mod">
          <ac:chgData name="Kolakowski, Artur" userId="9c34c8cc-b1df-44f6-bea5-dcf7a54ee35f" providerId="ADAL" clId="{19970B13-E101-4117-9908-6E061F982644}" dt="2022-07-14T08:45:30.249" v="12328" actId="790"/>
          <ac:spMkLst>
            <pc:docMk/>
            <pc:sldMk cId="2574044071" sldId="484"/>
            <ac:spMk id="5528" creationId="{2B58E64C-992C-45B3-BD26-53EBD8795035}"/>
          </ac:spMkLst>
        </pc:spChg>
        <pc:spChg chg="mod">
          <ac:chgData name="Kolakowski, Artur" userId="9c34c8cc-b1df-44f6-bea5-dcf7a54ee35f" providerId="ADAL" clId="{19970B13-E101-4117-9908-6E061F982644}" dt="2022-07-14T08:45:30.259" v="12329" actId="790"/>
          <ac:spMkLst>
            <pc:docMk/>
            <pc:sldMk cId="2574044071" sldId="484"/>
            <ac:spMk id="5529" creationId="{7E7D18EE-F412-4BF7-AFEC-450D4865E32A}"/>
          </ac:spMkLst>
        </pc:spChg>
        <pc:spChg chg="mod">
          <ac:chgData name="Kolakowski, Artur" userId="9c34c8cc-b1df-44f6-bea5-dcf7a54ee35f" providerId="ADAL" clId="{19970B13-E101-4117-9908-6E061F982644}" dt="2022-07-14T08:45:30.267" v="12330" actId="790"/>
          <ac:spMkLst>
            <pc:docMk/>
            <pc:sldMk cId="2574044071" sldId="484"/>
            <ac:spMk id="5530" creationId="{6260E54A-7B22-4539-93E6-0723B75C8F65}"/>
          </ac:spMkLst>
        </pc:spChg>
        <pc:spChg chg="mod">
          <ac:chgData name="Kolakowski, Artur" userId="9c34c8cc-b1df-44f6-bea5-dcf7a54ee35f" providerId="ADAL" clId="{19970B13-E101-4117-9908-6E061F982644}" dt="2022-07-14T08:45:30.267" v="12331" actId="790"/>
          <ac:spMkLst>
            <pc:docMk/>
            <pc:sldMk cId="2574044071" sldId="484"/>
            <ac:spMk id="5531" creationId="{5DC85762-54E7-4EC9-9418-B09397C7AED7}"/>
          </ac:spMkLst>
        </pc:spChg>
        <pc:spChg chg="mod">
          <ac:chgData name="Kolakowski, Artur" userId="9c34c8cc-b1df-44f6-bea5-dcf7a54ee35f" providerId="ADAL" clId="{19970B13-E101-4117-9908-6E061F982644}" dt="2022-07-14T08:45:30.277" v="12332" actId="790"/>
          <ac:spMkLst>
            <pc:docMk/>
            <pc:sldMk cId="2574044071" sldId="484"/>
            <ac:spMk id="5532" creationId="{22710F36-3D65-4A55-B26A-C540F7C7B86F}"/>
          </ac:spMkLst>
        </pc:spChg>
        <pc:spChg chg="mod">
          <ac:chgData name="Kolakowski, Artur" userId="9c34c8cc-b1df-44f6-bea5-dcf7a54ee35f" providerId="ADAL" clId="{19970B13-E101-4117-9908-6E061F982644}" dt="2022-07-14T08:45:30.279" v="12333" actId="790"/>
          <ac:spMkLst>
            <pc:docMk/>
            <pc:sldMk cId="2574044071" sldId="484"/>
            <ac:spMk id="5533" creationId="{47D26E9C-93B5-491C-B768-09EF4B8F0502}"/>
          </ac:spMkLst>
        </pc:spChg>
        <pc:spChg chg="mod">
          <ac:chgData name="Kolakowski, Artur" userId="9c34c8cc-b1df-44f6-bea5-dcf7a54ee35f" providerId="ADAL" clId="{19970B13-E101-4117-9908-6E061F982644}" dt="2022-07-14T08:45:30.287" v="12334" actId="790"/>
          <ac:spMkLst>
            <pc:docMk/>
            <pc:sldMk cId="2574044071" sldId="484"/>
            <ac:spMk id="5534" creationId="{53A61001-98A8-4F55-AF55-E612E62FB7E0}"/>
          </ac:spMkLst>
        </pc:spChg>
        <pc:spChg chg="mod">
          <ac:chgData name="Kolakowski, Artur" userId="9c34c8cc-b1df-44f6-bea5-dcf7a54ee35f" providerId="ADAL" clId="{19970B13-E101-4117-9908-6E061F982644}" dt="2022-07-14T08:45:30.289" v="12335" actId="790"/>
          <ac:spMkLst>
            <pc:docMk/>
            <pc:sldMk cId="2574044071" sldId="484"/>
            <ac:spMk id="5535" creationId="{703298ED-C0AB-4115-A658-E422E77D7B27}"/>
          </ac:spMkLst>
        </pc:spChg>
        <pc:spChg chg="mod">
          <ac:chgData name="Kolakowski, Artur" userId="9c34c8cc-b1df-44f6-bea5-dcf7a54ee35f" providerId="ADAL" clId="{19970B13-E101-4117-9908-6E061F982644}" dt="2022-07-14T08:45:30.297" v="12336" actId="790"/>
          <ac:spMkLst>
            <pc:docMk/>
            <pc:sldMk cId="2574044071" sldId="484"/>
            <ac:spMk id="5536" creationId="{74CC6031-964F-4363-A6F9-15A3BF54089E}"/>
          </ac:spMkLst>
        </pc:spChg>
        <pc:spChg chg="mod">
          <ac:chgData name="Kolakowski, Artur" userId="9c34c8cc-b1df-44f6-bea5-dcf7a54ee35f" providerId="ADAL" clId="{19970B13-E101-4117-9908-6E061F982644}" dt="2022-07-14T08:45:30.299" v="12337" actId="790"/>
          <ac:spMkLst>
            <pc:docMk/>
            <pc:sldMk cId="2574044071" sldId="484"/>
            <ac:spMk id="5537" creationId="{B39E649C-7C00-40BE-B39F-DBF338FF2C52}"/>
          </ac:spMkLst>
        </pc:spChg>
        <pc:spChg chg="mod">
          <ac:chgData name="Kolakowski, Artur" userId="9c34c8cc-b1df-44f6-bea5-dcf7a54ee35f" providerId="ADAL" clId="{19970B13-E101-4117-9908-6E061F982644}" dt="2022-07-14T08:45:30.307" v="12338" actId="790"/>
          <ac:spMkLst>
            <pc:docMk/>
            <pc:sldMk cId="2574044071" sldId="484"/>
            <ac:spMk id="5538" creationId="{ED9AB335-5391-4E42-B917-4D40B2DA340C}"/>
          </ac:spMkLst>
        </pc:spChg>
        <pc:spChg chg="mod">
          <ac:chgData name="Kolakowski, Artur" userId="9c34c8cc-b1df-44f6-bea5-dcf7a54ee35f" providerId="ADAL" clId="{19970B13-E101-4117-9908-6E061F982644}" dt="2022-07-14T08:45:30.307" v="12339" actId="790"/>
          <ac:spMkLst>
            <pc:docMk/>
            <pc:sldMk cId="2574044071" sldId="484"/>
            <ac:spMk id="5539" creationId="{C555CD4B-D406-4B5C-9C73-A6C01A10E2BB}"/>
          </ac:spMkLst>
        </pc:spChg>
        <pc:spChg chg="mod">
          <ac:chgData name="Kolakowski, Artur" userId="9c34c8cc-b1df-44f6-bea5-dcf7a54ee35f" providerId="ADAL" clId="{19970B13-E101-4117-9908-6E061F982644}" dt="2022-07-14T08:45:30.317" v="12340" actId="790"/>
          <ac:spMkLst>
            <pc:docMk/>
            <pc:sldMk cId="2574044071" sldId="484"/>
            <ac:spMk id="5540" creationId="{91D56293-080F-4920-B384-0E7D184133D9}"/>
          </ac:spMkLst>
        </pc:spChg>
        <pc:spChg chg="mod">
          <ac:chgData name="Kolakowski, Artur" userId="9c34c8cc-b1df-44f6-bea5-dcf7a54ee35f" providerId="ADAL" clId="{19970B13-E101-4117-9908-6E061F982644}" dt="2022-07-14T08:45:30.319" v="12341" actId="790"/>
          <ac:spMkLst>
            <pc:docMk/>
            <pc:sldMk cId="2574044071" sldId="484"/>
            <ac:spMk id="5541" creationId="{07DD7495-8942-48CE-9F30-B6CED2D303B1}"/>
          </ac:spMkLst>
        </pc:spChg>
        <pc:spChg chg="mod">
          <ac:chgData name="Kolakowski, Artur" userId="9c34c8cc-b1df-44f6-bea5-dcf7a54ee35f" providerId="ADAL" clId="{19970B13-E101-4117-9908-6E061F982644}" dt="2022-07-14T08:45:30.327" v="12342" actId="790"/>
          <ac:spMkLst>
            <pc:docMk/>
            <pc:sldMk cId="2574044071" sldId="484"/>
            <ac:spMk id="5542" creationId="{A27BCF87-A202-4F68-AC91-239E7E55BDFC}"/>
          </ac:spMkLst>
        </pc:spChg>
        <pc:spChg chg="mod">
          <ac:chgData name="Kolakowski, Artur" userId="9c34c8cc-b1df-44f6-bea5-dcf7a54ee35f" providerId="ADAL" clId="{19970B13-E101-4117-9908-6E061F982644}" dt="2022-07-14T08:45:30.329" v="12343" actId="790"/>
          <ac:spMkLst>
            <pc:docMk/>
            <pc:sldMk cId="2574044071" sldId="484"/>
            <ac:spMk id="5543" creationId="{223C601A-B84D-4E9B-BD16-786E62E2AE03}"/>
          </ac:spMkLst>
        </pc:spChg>
        <pc:spChg chg="mod">
          <ac:chgData name="Kolakowski, Artur" userId="9c34c8cc-b1df-44f6-bea5-dcf7a54ee35f" providerId="ADAL" clId="{19970B13-E101-4117-9908-6E061F982644}" dt="2022-07-14T08:45:30.340" v="12344" actId="790"/>
          <ac:spMkLst>
            <pc:docMk/>
            <pc:sldMk cId="2574044071" sldId="484"/>
            <ac:spMk id="5544" creationId="{FD98546A-92E6-4AD1-A466-B92775F40766}"/>
          </ac:spMkLst>
        </pc:spChg>
        <pc:spChg chg="mod">
          <ac:chgData name="Kolakowski, Artur" userId="9c34c8cc-b1df-44f6-bea5-dcf7a54ee35f" providerId="ADAL" clId="{19970B13-E101-4117-9908-6E061F982644}" dt="2022-07-14T08:45:30.340" v="12345" actId="790"/>
          <ac:spMkLst>
            <pc:docMk/>
            <pc:sldMk cId="2574044071" sldId="484"/>
            <ac:spMk id="5545" creationId="{26114FE1-3660-4BAA-BE67-E74AF0204511}"/>
          </ac:spMkLst>
        </pc:spChg>
        <pc:spChg chg="mod">
          <ac:chgData name="Kolakowski, Artur" userId="9c34c8cc-b1df-44f6-bea5-dcf7a54ee35f" providerId="ADAL" clId="{19970B13-E101-4117-9908-6E061F982644}" dt="2022-07-14T08:45:30.350" v="12346" actId="790"/>
          <ac:spMkLst>
            <pc:docMk/>
            <pc:sldMk cId="2574044071" sldId="484"/>
            <ac:spMk id="5546" creationId="{4B8D0AE5-2A68-4452-ABD4-7D5EC9131A5F}"/>
          </ac:spMkLst>
        </pc:spChg>
        <pc:spChg chg="mod">
          <ac:chgData name="Kolakowski, Artur" userId="9c34c8cc-b1df-44f6-bea5-dcf7a54ee35f" providerId="ADAL" clId="{19970B13-E101-4117-9908-6E061F982644}" dt="2022-07-14T08:45:30.350" v="12347" actId="790"/>
          <ac:spMkLst>
            <pc:docMk/>
            <pc:sldMk cId="2574044071" sldId="484"/>
            <ac:spMk id="5547" creationId="{7C1B6F13-B313-4F77-8806-8B8657A9887D}"/>
          </ac:spMkLst>
        </pc:spChg>
        <pc:spChg chg="mod">
          <ac:chgData name="Kolakowski, Artur" userId="9c34c8cc-b1df-44f6-bea5-dcf7a54ee35f" providerId="ADAL" clId="{19970B13-E101-4117-9908-6E061F982644}" dt="2022-07-14T08:45:30.360" v="12348" actId="790"/>
          <ac:spMkLst>
            <pc:docMk/>
            <pc:sldMk cId="2574044071" sldId="484"/>
            <ac:spMk id="5548" creationId="{A0D68153-A811-4817-8DEF-278373C3FB44}"/>
          </ac:spMkLst>
        </pc:spChg>
        <pc:spChg chg="mod">
          <ac:chgData name="Kolakowski, Artur" userId="9c34c8cc-b1df-44f6-bea5-dcf7a54ee35f" providerId="ADAL" clId="{19970B13-E101-4117-9908-6E061F982644}" dt="2022-07-14T08:45:30.368" v="12349" actId="790"/>
          <ac:spMkLst>
            <pc:docMk/>
            <pc:sldMk cId="2574044071" sldId="484"/>
            <ac:spMk id="5549" creationId="{6556BE54-34DB-47A2-BA56-465EFE62875A}"/>
          </ac:spMkLst>
        </pc:spChg>
        <pc:spChg chg="mod">
          <ac:chgData name="Kolakowski, Artur" userId="9c34c8cc-b1df-44f6-bea5-dcf7a54ee35f" providerId="ADAL" clId="{19970B13-E101-4117-9908-6E061F982644}" dt="2022-07-14T08:45:30.370" v="12350" actId="790"/>
          <ac:spMkLst>
            <pc:docMk/>
            <pc:sldMk cId="2574044071" sldId="484"/>
            <ac:spMk id="5550" creationId="{35FC83B6-CB36-46B5-B7D4-9A81D37A49CE}"/>
          </ac:spMkLst>
        </pc:spChg>
        <pc:spChg chg="mod">
          <ac:chgData name="Kolakowski, Artur" userId="9c34c8cc-b1df-44f6-bea5-dcf7a54ee35f" providerId="ADAL" clId="{19970B13-E101-4117-9908-6E061F982644}" dt="2022-07-14T08:45:30.378" v="12351" actId="790"/>
          <ac:spMkLst>
            <pc:docMk/>
            <pc:sldMk cId="2574044071" sldId="484"/>
            <ac:spMk id="5551" creationId="{8C939384-80B7-4B43-B5F4-6FD46CE89075}"/>
          </ac:spMkLst>
        </pc:spChg>
        <pc:spChg chg="mod">
          <ac:chgData name="Kolakowski, Artur" userId="9c34c8cc-b1df-44f6-bea5-dcf7a54ee35f" providerId="ADAL" clId="{19970B13-E101-4117-9908-6E061F982644}" dt="2022-07-14T08:45:30.380" v="12352" actId="790"/>
          <ac:spMkLst>
            <pc:docMk/>
            <pc:sldMk cId="2574044071" sldId="484"/>
            <ac:spMk id="5552" creationId="{46902883-97FA-4536-9BBC-90B1272740E5}"/>
          </ac:spMkLst>
        </pc:spChg>
        <pc:spChg chg="mod">
          <ac:chgData name="Kolakowski, Artur" userId="9c34c8cc-b1df-44f6-bea5-dcf7a54ee35f" providerId="ADAL" clId="{19970B13-E101-4117-9908-6E061F982644}" dt="2022-07-14T08:45:30.388" v="12353" actId="790"/>
          <ac:spMkLst>
            <pc:docMk/>
            <pc:sldMk cId="2574044071" sldId="484"/>
            <ac:spMk id="5553" creationId="{147E596E-BC6F-456E-AA22-38B424116CA2}"/>
          </ac:spMkLst>
        </pc:spChg>
        <pc:spChg chg="mod">
          <ac:chgData name="Kolakowski, Artur" userId="9c34c8cc-b1df-44f6-bea5-dcf7a54ee35f" providerId="ADAL" clId="{19970B13-E101-4117-9908-6E061F982644}" dt="2022-07-14T08:45:30.390" v="12354" actId="790"/>
          <ac:spMkLst>
            <pc:docMk/>
            <pc:sldMk cId="2574044071" sldId="484"/>
            <ac:spMk id="5554" creationId="{359495EA-72AC-46F5-98FC-C3FE6FB9D77C}"/>
          </ac:spMkLst>
        </pc:spChg>
        <pc:spChg chg="mod">
          <ac:chgData name="Kolakowski, Artur" userId="9c34c8cc-b1df-44f6-bea5-dcf7a54ee35f" providerId="ADAL" clId="{19970B13-E101-4117-9908-6E061F982644}" dt="2022-07-14T08:45:30.399" v="12355" actId="790"/>
          <ac:spMkLst>
            <pc:docMk/>
            <pc:sldMk cId="2574044071" sldId="484"/>
            <ac:spMk id="5555" creationId="{A6B59E67-C5DA-4E66-AC6B-F1BC60EEEBB4}"/>
          </ac:spMkLst>
        </pc:spChg>
        <pc:spChg chg="mod">
          <ac:chgData name="Kolakowski, Artur" userId="9c34c8cc-b1df-44f6-bea5-dcf7a54ee35f" providerId="ADAL" clId="{19970B13-E101-4117-9908-6E061F982644}" dt="2022-07-14T08:45:30.401" v="12356" actId="790"/>
          <ac:spMkLst>
            <pc:docMk/>
            <pc:sldMk cId="2574044071" sldId="484"/>
            <ac:spMk id="5556" creationId="{3EF4D182-A40E-42E2-981E-A8EA5B50C800}"/>
          </ac:spMkLst>
        </pc:spChg>
        <pc:spChg chg="mod">
          <ac:chgData name="Kolakowski, Artur" userId="9c34c8cc-b1df-44f6-bea5-dcf7a54ee35f" providerId="ADAL" clId="{19970B13-E101-4117-9908-6E061F982644}" dt="2022-07-14T08:45:30.409" v="12357" actId="790"/>
          <ac:spMkLst>
            <pc:docMk/>
            <pc:sldMk cId="2574044071" sldId="484"/>
            <ac:spMk id="5557" creationId="{68B00E61-5F94-4144-9A61-6C154841563C}"/>
          </ac:spMkLst>
        </pc:spChg>
        <pc:spChg chg="mod">
          <ac:chgData name="Kolakowski, Artur" userId="9c34c8cc-b1df-44f6-bea5-dcf7a54ee35f" providerId="ADAL" clId="{19970B13-E101-4117-9908-6E061F982644}" dt="2022-07-14T08:45:30.411" v="12358" actId="790"/>
          <ac:spMkLst>
            <pc:docMk/>
            <pc:sldMk cId="2574044071" sldId="484"/>
            <ac:spMk id="5558" creationId="{3B1B0CDB-03E8-43B7-925D-53B306831B40}"/>
          </ac:spMkLst>
        </pc:spChg>
        <pc:spChg chg="mod">
          <ac:chgData name="Kolakowski, Artur" userId="9c34c8cc-b1df-44f6-bea5-dcf7a54ee35f" providerId="ADAL" clId="{19970B13-E101-4117-9908-6E061F982644}" dt="2022-07-14T08:45:30.419" v="12359" actId="790"/>
          <ac:spMkLst>
            <pc:docMk/>
            <pc:sldMk cId="2574044071" sldId="484"/>
            <ac:spMk id="5559" creationId="{6C91CE75-30D3-4E93-BDE2-E55077023728}"/>
          </ac:spMkLst>
        </pc:spChg>
        <pc:spChg chg="mod">
          <ac:chgData name="Kolakowski, Artur" userId="9c34c8cc-b1df-44f6-bea5-dcf7a54ee35f" providerId="ADAL" clId="{19970B13-E101-4117-9908-6E061F982644}" dt="2022-07-14T08:45:30.421" v="12360" actId="790"/>
          <ac:spMkLst>
            <pc:docMk/>
            <pc:sldMk cId="2574044071" sldId="484"/>
            <ac:spMk id="5560" creationId="{6FBF2152-6FD8-4F78-AAF9-8C25BD90DB6C}"/>
          </ac:spMkLst>
        </pc:spChg>
        <pc:spChg chg="mod">
          <ac:chgData name="Kolakowski, Artur" userId="9c34c8cc-b1df-44f6-bea5-dcf7a54ee35f" providerId="ADAL" clId="{19970B13-E101-4117-9908-6E061F982644}" dt="2022-07-14T08:45:30.429" v="12361" actId="790"/>
          <ac:spMkLst>
            <pc:docMk/>
            <pc:sldMk cId="2574044071" sldId="484"/>
            <ac:spMk id="5561" creationId="{DF2A3EC5-778F-4F29-82B6-C92DB8048AC1}"/>
          </ac:spMkLst>
        </pc:spChg>
        <pc:spChg chg="mod">
          <ac:chgData name="Kolakowski, Artur" userId="9c34c8cc-b1df-44f6-bea5-dcf7a54ee35f" providerId="ADAL" clId="{19970B13-E101-4117-9908-6E061F982644}" dt="2022-07-14T08:45:30.431" v="12362" actId="790"/>
          <ac:spMkLst>
            <pc:docMk/>
            <pc:sldMk cId="2574044071" sldId="484"/>
            <ac:spMk id="5562" creationId="{CE3DB736-F1C2-4A81-8AAF-C59D38BBFDEB}"/>
          </ac:spMkLst>
        </pc:spChg>
        <pc:spChg chg="mod">
          <ac:chgData name="Kolakowski, Artur" userId="9c34c8cc-b1df-44f6-bea5-dcf7a54ee35f" providerId="ADAL" clId="{19970B13-E101-4117-9908-6E061F982644}" dt="2022-07-14T08:45:30.439" v="12363" actId="790"/>
          <ac:spMkLst>
            <pc:docMk/>
            <pc:sldMk cId="2574044071" sldId="484"/>
            <ac:spMk id="5563" creationId="{97BF11E9-377F-4EC6-B05C-6EDACE6808A9}"/>
          </ac:spMkLst>
        </pc:spChg>
        <pc:spChg chg="mod">
          <ac:chgData name="Kolakowski, Artur" userId="9c34c8cc-b1df-44f6-bea5-dcf7a54ee35f" providerId="ADAL" clId="{19970B13-E101-4117-9908-6E061F982644}" dt="2022-07-14T08:45:30.442" v="12364" actId="790"/>
          <ac:spMkLst>
            <pc:docMk/>
            <pc:sldMk cId="2574044071" sldId="484"/>
            <ac:spMk id="5564" creationId="{93D8B834-BAD6-45D4-B16C-D43D131DE7F9}"/>
          </ac:spMkLst>
        </pc:spChg>
        <pc:spChg chg="mod">
          <ac:chgData name="Kolakowski, Artur" userId="9c34c8cc-b1df-44f6-bea5-dcf7a54ee35f" providerId="ADAL" clId="{19970B13-E101-4117-9908-6E061F982644}" dt="2022-07-14T08:45:30.450" v="12365" actId="790"/>
          <ac:spMkLst>
            <pc:docMk/>
            <pc:sldMk cId="2574044071" sldId="484"/>
            <ac:spMk id="5565" creationId="{861D7F4C-FD15-4BB7-9488-6B996719F20B}"/>
          </ac:spMkLst>
        </pc:spChg>
        <pc:spChg chg="mod">
          <ac:chgData name="Kolakowski, Artur" userId="9c34c8cc-b1df-44f6-bea5-dcf7a54ee35f" providerId="ADAL" clId="{19970B13-E101-4117-9908-6E061F982644}" dt="2022-07-14T08:45:30.452" v="12366" actId="790"/>
          <ac:spMkLst>
            <pc:docMk/>
            <pc:sldMk cId="2574044071" sldId="484"/>
            <ac:spMk id="5566" creationId="{F401B447-1A19-4E32-814E-9BF46AFE226A}"/>
          </ac:spMkLst>
        </pc:spChg>
        <pc:spChg chg="mod">
          <ac:chgData name="Kolakowski, Artur" userId="9c34c8cc-b1df-44f6-bea5-dcf7a54ee35f" providerId="ADAL" clId="{19970B13-E101-4117-9908-6E061F982644}" dt="2022-07-14T08:45:30.460" v="12367" actId="790"/>
          <ac:spMkLst>
            <pc:docMk/>
            <pc:sldMk cId="2574044071" sldId="484"/>
            <ac:spMk id="5567" creationId="{B0371DF7-3A6E-4638-B8D3-101CA17A6AD8}"/>
          </ac:spMkLst>
        </pc:spChg>
        <pc:spChg chg="mod">
          <ac:chgData name="Kolakowski, Artur" userId="9c34c8cc-b1df-44f6-bea5-dcf7a54ee35f" providerId="ADAL" clId="{19970B13-E101-4117-9908-6E061F982644}" dt="2022-07-14T08:45:30.462" v="12368" actId="790"/>
          <ac:spMkLst>
            <pc:docMk/>
            <pc:sldMk cId="2574044071" sldId="484"/>
            <ac:spMk id="5568" creationId="{7F74D107-E0A4-47E4-94C2-ACB93D815F89}"/>
          </ac:spMkLst>
        </pc:spChg>
        <pc:spChg chg="mod">
          <ac:chgData name="Kolakowski, Artur" userId="9c34c8cc-b1df-44f6-bea5-dcf7a54ee35f" providerId="ADAL" clId="{19970B13-E101-4117-9908-6E061F982644}" dt="2022-07-14T08:45:30.462" v="12369" actId="790"/>
          <ac:spMkLst>
            <pc:docMk/>
            <pc:sldMk cId="2574044071" sldId="484"/>
            <ac:spMk id="5569" creationId="{FB485B6C-7CB9-44AE-A364-34C1B8F7A31A}"/>
          </ac:spMkLst>
        </pc:spChg>
        <pc:spChg chg="mod">
          <ac:chgData name="Kolakowski, Artur" userId="9c34c8cc-b1df-44f6-bea5-dcf7a54ee35f" providerId="ADAL" clId="{19970B13-E101-4117-9908-6E061F982644}" dt="2022-07-14T08:45:30.472" v="12370" actId="790"/>
          <ac:spMkLst>
            <pc:docMk/>
            <pc:sldMk cId="2574044071" sldId="484"/>
            <ac:spMk id="5570" creationId="{7EB5F7EA-21A5-4DE1-A15A-18C904FDD297}"/>
          </ac:spMkLst>
        </pc:spChg>
        <pc:spChg chg="mod">
          <ac:chgData name="Kolakowski, Artur" userId="9c34c8cc-b1df-44f6-bea5-dcf7a54ee35f" providerId="ADAL" clId="{19970B13-E101-4117-9908-6E061F982644}" dt="2022-07-14T08:45:30.472" v="12371" actId="790"/>
          <ac:spMkLst>
            <pc:docMk/>
            <pc:sldMk cId="2574044071" sldId="484"/>
            <ac:spMk id="5571" creationId="{36D83991-D379-40E1-ABE0-9FBBB38DABDE}"/>
          </ac:spMkLst>
        </pc:spChg>
        <pc:spChg chg="mod">
          <ac:chgData name="Kolakowski, Artur" userId="9c34c8cc-b1df-44f6-bea5-dcf7a54ee35f" providerId="ADAL" clId="{19970B13-E101-4117-9908-6E061F982644}" dt="2022-07-14T08:45:30.482" v="12372" actId="790"/>
          <ac:spMkLst>
            <pc:docMk/>
            <pc:sldMk cId="2574044071" sldId="484"/>
            <ac:spMk id="5572" creationId="{2B279BB0-4878-43B4-B8E8-4D2CD94EE389}"/>
          </ac:spMkLst>
        </pc:spChg>
        <pc:spChg chg="mod">
          <ac:chgData name="Kolakowski, Artur" userId="9c34c8cc-b1df-44f6-bea5-dcf7a54ee35f" providerId="ADAL" clId="{19970B13-E101-4117-9908-6E061F982644}" dt="2022-07-14T08:45:30.482" v="12373" actId="790"/>
          <ac:spMkLst>
            <pc:docMk/>
            <pc:sldMk cId="2574044071" sldId="484"/>
            <ac:spMk id="5573" creationId="{59A43357-E685-4D9C-B187-30C400FE29D0}"/>
          </ac:spMkLst>
        </pc:spChg>
        <pc:spChg chg="mod">
          <ac:chgData name="Kolakowski, Artur" userId="9c34c8cc-b1df-44f6-bea5-dcf7a54ee35f" providerId="ADAL" clId="{19970B13-E101-4117-9908-6E061F982644}" dt="2022-07-14T08:45:30.491" v="12374" actId="790"/>
          <ac:spMkLst>
            <pc:docMk/>
            <pc:sldMk cId="2574044071" sldId="484"/>
            <ac:spMk id="5574" creationId="{25B92FD9-D941-422B-B95E-5840BEC60099}"/>
          </ac:spMkLst>
        </pc:spChg>
        <pc:spChg chg="mod">
          <ac:chgData name="Kolakowski, Artur" userId="9c34c8cc-b1df-44f6-bea5-dcf7a54ee35f" providerId="ADAL" clId="{19970B13-E101-4117-9908-6E061F982644}" dt="2022-07-14T08:45:30.493" v="12375" actId="790"/>
          <ac:spMkLst>
            <pc:docMk/>
            <pc:sldMk cId="2574044071" sldId="484"/>
            <ac:spMk id="5575" creationId="{29101607-A3A3-4A87-8675-CE111C7EE50B}"/>
          </ac:spMkLst>
        </pc:spChg>
        <pc:spChg chg="mod">
          <ac:chgData name="Kolakowski, Artur" userId="9c34c8cc-b1df-44f6-bea5-dcf7a54ee35f" providerId="ADAL" clId="{19970B13-E101-4117-9908-6E061F982644}" dt="2022-07-14T08:45:30.501" v="12376" actId="790"/>
          <ac:spMkLst>
            <pc:docMk/>
            <pc:sldMk cId="2574044071" sldId="484"/>
            <ac:spMk id="5576" creationId="{21BE0692-4C91-4F3E-B28A-DEC8E10C443B}"/>
          </ac:spMkLst>
        </pc:spChg>
        <pc:spChg chg="mod">
          <ac:chgData name="Kolakowski, Artur" userId="9c34c8cc-b1df-44f6-bea5-dcf7a54ee35f" providerId="ADAL" clId="{19970B13-E101-4117-9908-6E061F982644}" dt="2022-07-14T08:45:30.503" v="12377" actId="790"/>
          <ac:spMkLst>
            <pc:docMk/>
            <pc:sldMk cId="2574044071" sldId="484"/>
            <ac:spMk id="5577" creationId="{EF6645A6-F961-4215-8937-FC8AD127EA6D}"/>
          </ac:spMkLst>
        </pc:spChg>
        <pc:spChg chg="mod">
          <ac:chgData name="Kolakowski, Artur" userId="9c34c8cc-b1df-44f6-bea5-dcf7a54ee35f" providerId="ADAL" clId="{19970B13-E101-4117-9908-6E061F982644}" dt="2022-07-14T08:45:30.503" v="12378" actId="790"/>
          <ac:spMkLst>
            <pc:docMk/>
            <pc:sldMk cId="2574044071" sldId="484"/>
            <ac:spMk id="5578" creationId="{7D207B80-F911-495E-B295-0EFFFB4FA250}"/>
          </ac:spMkLst>
        </pc:spChg>
        <pc:spChg chg="mod">
          <ac:chgData name="Kolakowski, Artur" userId="9c34c8cc-b1df-44f6-bea5-dcf7a54ee35f" providerId="ADAL" clId="{19970B13-E101-4117-9908-6E061F982644}" dt="2022-07-14T08:45:30.513" v="12379" actId="790"/>
          <ac:spMkLst>
            <pc:docMk/>
            <pc:sldMk cId="2574044071" sldId="484"/>
            <ac:spMk id="5579" creationId="{5BBE890D-86BA-4D15-816E-4083A3F693AC}"/>
          </ac:spMkLst>
        </pc:spChg>
        <pc:spChg chg="mod">
          <ac:chgData name="Kolakowski, Artur" userId="9c34c8cc-b1df-44f6-bea5-dcf7a54ee35f" providerId="ADAL" clId="{19970B13-E101-4117-9908-6E061F982644}" dt="2022-07-14T08:45:30.513" v="12380" actId="790"/>
          <ac:spMkLst>
            <pc:docMk/>
            <pc:sldMk cId="2574044071" sldId="484"/>
            <ac:spMk id="5580" creationId="{F57110AC-BE88-47E9-BA92-A5845E60D20A}"/>
          </ac:spMkLst>
        </pc:spChg>
        <pc:spChg chg="mod">
          <ac:chgData name="Kolakowski, Artur" userId="9c34c8cc-b1df-44f6-bea5-dcf7a54ee35f" providerId="ADAL" clId="{19970B13-E101-4117-9908-6E061F982644}" dt="2022-07-14T08:45:30.521" v="12381" actId="790"/>
          <ac:spMkLst>
            <pc:docMk/>
            <pc:sldMk cId="2574044071" sldId="484"/>
            <ac:spMk id="5581" creationId="{53D4E72E-95B1-48BA-8EC8-EFBA7F430B62}"/>
          </ac:spMkLst>
        </pc:spChg>
        <pc:spChg chg="mod">
          <ac:chgData name="Kolakowski, Artur" userId="9c34c8cc-b1df-44f6-bea5-dcf7a54ee35f" providerId="ADAL" clId="{19970B13-E101-4117-9908-6E061F982644}" dt="2022-07-14T08:45:30.523" v="12382" actId="790"/>
          <ac:spMkLst>
            <pc:docMk/>
            <pc:sldMk cId="2574044071" sldId="484"/>
            <ac:spMk id="5582" creationId="{00DF9082-C617-49A5-8A4E-FDFEC884E6BE}"/>
          </ac:spMkLst>
        </pc:spChg>
        <pc:spChg chg="mod">
          <ac:chgData name="Kolakowski, Artur" userId="9c34c8cc-b1df-44f6-bea5-dcf7a54ee35f" providerId="ADAL" clId="{19970B13-E101-4117-9908-6E061F982644}" dt="2022-07-14T08:45:30.531" v="12383" actId="790"/>
          <ac:spMkLst>
            <pc:docMk/>
            <pc:sldMk cId="2574044071" sldId="484"/>
            <ac:spMk id="5583" creationId="{979FDD95-B534-4366-9D36-806CFE954084}"/>
          </ac:spMkLst>
        </pc:spChg>
        <pc:spChg chg="mod">
          <ac:chgData name="Kolakowski, Artur" userId="9c34c8cc-b1df-44f6-bea5-dcf7a54ee35f" providerId="ADAL" clId="{19970B13-E101-4117-9908-6E061F982644}" dt="2022-07-14T08:45:30.534" v="12384" actId="790"/>
          <ac:spMkLst>
            <pc:docMk/>
            <pc:sldMk cId="2574044071" sldId="484"/>
            <ac:spMk id="5584" creationId="{5300A44D-435B-4DB5-BB17-3535E039D95D}"/>
          </ac:spMkLst>
        </pc:spChg>
        <pc:spChg chg="mod">
          <ac:chgData name="Kolakowski, Artur" userId="9c34c8cc-b1df-44f6-bea5-dcf7a54ee35f" providerId="ADAL" clId="{19970B13-E101-4117-9908-6E061F982644}" dt="2022-07-14T08:45:30.534" v="12385" actId="790"/>
          <ac:spMkLst>
            <pc:docMk/>
            <pc:sldMk cId="2574044071" sldId="484"/>
            <ac:spMk id="5585" creationId="{9A1AB494-9E25-4DD6-897B-68EE98EC5548}"/>
          </ac:spMkLst>
        </pc:spChg>
        <pc:spChg chg="mod">
          <ac:chgData name="Kolakowski, Artur" userId="9c34c8cc-b1df-44f6-bea5-dcf7a54ee35f" providerId="ADAL" clId="{19970B13-E101-4117-9908-6E061F982644}" dt="2022-07-14T08:45:30.544" v="12386" actId="790"/>
          <ac:spMkLst>
            <pc:docMk/>
            <pc:sldMk cId="2574044071" sldId="484"/>
            <ac:spMk id="5586" creationId="{2F0093EC-11B0-43F3-9F75-1E4AE1206E82}"/>
          </ac:spMkLst>
        </pc:spChg>
        <pc:spChg chg="mod">
          <ac:chgData name="Kolakowski, Artur" userId="9c34c8cc-b1df-44f6-bea5-dcf7a54ee35f" providerId="ADAL" clId="{19970B13-E101-4117-9908-6E061F982644}" dt="2022-07-14T08:45:30.544" v="12387" actId="790"/>
          <ac:spMkLst>
            <pc:docMk/>
            <pc:sldMk cId="2574044071" sldId="484"/>
            <ac:spMk id="5587" creationId="{AD207D83-C680-43C1-A5FB-C1B587F15B07}"/>
          </ac:spMkLst>
        </pc:spChg>
        <pc:spChg chg="mod">
          <ac:chgData name="Kolakowski, Artur" userId="9c34c8cc-b1df-44f6-bea5-dcf7a54ee35f" providerId="ADAL" clId="{19970B13-E101-4117-9908-6E061F982644}" dt="2022-07-14T08:45:30.552" v="12388" actId="790"/>
          <ac:spMkLst>
            <pc:docMk/>
            <pc:sldMk cId="2574044071" sldId="484"/>
            <ac:spMk id="5588" creationId="{C26E81F3-E93D-42BB-81A3-8D17AAD3C31C}"/>
          </ac:spMkLst>
        </pc:spChg>
        <pc:spChg chg="mod">
          <ac:chgData name="Kolakowski, Artur" userId="9c34c8cc-b1df-44f6-bea5-dcf7a54ee35f" providerId="ADAL" clId="{19970B13-E101-4117-9908-6E061F982644}" dt="2022-07-14T08:45:30.554" v="12389" actId="790"/>
          <ac:spMkLst>
            <pc:docMk/>
            <pc:sldMk cId="2574044071" sldId="484"/>
            <ac:spMk id="5589" creationId="{826AB2C3-61D8-452A-8006-B96E9E45DDDD}"/>
          </ac:spMkLst>
        </pc:spChg>
        <pc:spChg chg="mod">
          <ac:chgData name="Kolakowski, Artur" userId="9c34c8cc-b1df-44f6-bea5-dcf7a54ee35f" providerId="ADAL" clId="{19970B13-E101-4117-9908-6E061F982644}" dt="2022-07-14T08:45:30.562" v="12390" actId="790"/>
          <ac:spMkLst>
            <pc:docMk/>
            <pc:sldMk cId="2574044071" sldId="484"/>
            <ac:spMk id="5590" creationId="{ACA389BC-79E6-4196-A128-45CB0461A273}"/>
          </ac:spMkLst>
        </pc:spChg>
        <pc:spChg chg="mod">
          <ac:chgData name="Kolakowski, Artur" userId="9c34c8cc-b1df-44f6-bea5-dcf7a54ee35f" providerId="ADAL" clId="{19970B13-E101-4117-9908-6E061F982644}" dt="2022-07-14T08:45:30.564" v="12391" actId="790"/>
          <ac:spMkLst>
            <pc:docMk/>
            <pc:sldMk cId="2574044071" sldId="484"/>
            <ac:spMk id="5591" creationId="{C4E43F02-260D-4C20-B803-DA8C192B2B92}"/>
          </ac:spMkLst>
        </pc:spChg>
        <pc:spChg chg="mod">
          <ac:chgData name="Kolakowski, Artur" userId="9c34c8cc-b1df-44f6-bea5-dcf7a54ee35f" providerId="ADAL" clId="{19970B13-E101-4117-9908-6E061F982644}" dt="2022-07-14T08:45:30.564" v="12392" actId="790"/>
          <ac:spMkLst>
            <pc:docMk/>
            <pc:sldMk cId="2574044071" sldId="484"/>
            <ac:spMk id="5592" creationId="{EEE9ACFF-1B0F-4550-97A2-82E0B58F4E63}"/>
          </ac:spMkLst>
        </pc:spChg>
        <pc:spChg chg="mod">
          <ac:chgData name="Kolakowski, Artur" userId="9c34c8cc-b1df-44f6-bea5-dcf7a54ee35f" providerId="ADAL" clId="{19970B13-E101-4117-9908-6E061F982644}" dt="2022-07-14T08:45:30.574" v="12393" actId="790"/>
          <ac:spMkLst>
            <pc:docMk/>
            <pc:sldMk cId="2574044071" sldId="484"/>
            <ac:spMk id="5593" creationId="{759DF994-CC90-46CB-867A-FDE78C80F740}"/>
          </ac:spMkLst>
        </pc:spChg>
        <pc:spChg chg="mod">
          <ac:chgData name="Kolakowski, Artur" userId="9c34c8cc-b1df-44f6-bea5-dcf7a54ee35f" providerId="ADAL" clId="{19970B13-E101-4117-9908-6E061F982644}" dt="2022-07-14T08:45:30.574" v="12394" actId="790"/>
          <ac:spMkLst>
            <pc:docMk/>
            <pc:sldMk cId="2574044071" sldId="484"/>
            <ac:spMk id="5594" creationId="{92C2367B-8C6C-4B57-BBB2-481A6055E45C}"/>
          </ac:spMkLst>
        </pc:spChg>
        <pc:spChg chg="mod">
          <ac:chgData name="Kolakowski, Artur" userId="9c34c8cc-b1df-44f6-bea5-dcf7a54ee35f" providerId="ADAL" clId="{19970B13-E101-4117-9908-6E061F982644}" dt="2022-07-14T08:45:30.585" v="12395" actId="790"/>
          <ac:spMkLst>
            <pc:docMk/>
            <pc:sldMk cId="2574044071" sldId="484"/>
            <ac:spMk id="5595" creationId="{A1A8C512-9380-408F-9823-518FDFD9ABD8}"/>
          </ac:spMkLst>
        </pc:spChg>
        <pc:spChg chg="mod">
          <ac:chgData name="Kolakowski, Artur" userId="9c34c8cc-b1df-44f6-bea5-dcf7a54ee35f" providerId="ADAL" clId="{19970B13-E101-4117-9908-6E061F982644}" dt="2022-07-14T08:45:30.585" v="12396" actId="790"/>
          <ac:spMkLst>
            <pc:docMk/>
            <pc:sldMk cId="2574044071" sldId="484"/>
            <ac:spMk id="5596" creationId="{71646075-0949-4468-B6B8-84B1BA12BFD1}"/>
          </ac:spMkLst>
        </pc:spChg>
        <pc:spChg chg="mod">
          <ac:chgData name="Kolakowski, Artur" userId="9c34c8cc-b1df-44f6-bea5-dcf7a54ee35f" providerId="ADAL" clId="{19970B13-E101-4117-9908-6E061F982644}" dt="2022-07-14T08:45:30.593" v="12397" actId="790"/>
          <ac:spMkLst>
            <pc:docMk/>
            <pc:sldMk cId="2574044071" sldId="484"/>
            <ac:spMk id="5597" creationId="{3ED99C25-FA8A-46F3-ABE1-C794A0A7EEF7}"/>
          </ac:spMkLst>
        </pc:spChg>
        <pc:spChg chg="mod">
          <ac:chgData name="Kolakowski, Artur" userId="9c34c8cc-b1df-44f6-bea5-dcf7a54ee35f" providerId="ADAL" clId="{19970B13-E101-4117-9908-6E061F982644}" dt="2022-07-14T08:45:30.593" v="12398" actId="790"/>
          <ac:spMkLst>
            <pc:docMk/>
            <pc:sldMk cId="2574044071" sldId="484"/>
            <ac:spMk id="5598" creationId="{B15AA510-D558-4C62-8019-663D633169E1}"/>
          </ac:spMkLst>
        </pc:spChg>
        <pc:spChg chg="mod">
          <ac:chgData name="Kolakowski, Artur" userId="9c34c8cc-b1df-44f6-bea5-dcf7a54ee35f" providerId="ADAL" clId="{19970B13-E101-4117-9908-6E061F982644}" dt="2022-07-14T08:45:30.605" v="12399" actId="790"/>
          <ac:spMkLst>
            <pc:docMk/>
            <pc:sldMk cId="2574044071" sldId="484"/>
            <ac:spMk id="5599" creationId="{3E13CF3A-6977-4F68-A881-557C8DBA3E2B}"/>
          </ac:spMkLst>
        </pc:spChg>
        <pc:spChg chg="mod">
          <ac:chgData name="Kolakowski, Artur" userId="9c34c8cc-b1df-44f6-bea5-dcf7a54ee35f" providerId="ADAL" clId="{19970B13-E101-4117-9908-6E061F982644}" dt="2022-07-14T08:45:30.605" v="12400" actId="790"/>
          <ac:spMkLst>
            <pc:docMk/>
            <pc:sldMk cId="2574044071" sldId="484"/>
            <ac:spMk id="5600" creationId="{F0400A9A-7F9F-4D72-BDBF-FF07F45809FC}"/>
          </ac:spMkLst>
        </pc:spChg>
        <pc:spChg chg="mod">
          <ac:chgData name="Kolakowski, Artur" userId="9c34c8cc-b1df-44f6-bea5-dcf7a54ee35f" providerId="ADAL" clId="{19970B13-E101-4117-9908-6E061F982644}" dt="2022-07-14T08:45:30.615" v="12401" actId="790"/>
          <ac:spMkLst>
            <pc:docMk/>
            <pc:sldMk cId="2574044071" sldId="484"/>
            <ac:spMk id="5601" creationId="{20A68045-8B84-4CA9-B1C9-E26987DA0723}"/>
          </ac:spMkLst>
        </pc:spChg>
        <pc:spChg chg="mod">
          <ac:chgData name="Kolakowski, Artur" userId="9c34c8cc-b1df-44f6-bea5-dcf7a54ee35f" providerId="ADAL" clId="{19970B13-E101-4117-9908-6E061F982644}" dt="2022-07-14T08:45:30.615" v="12402" actId="790"/>
          <ac:spMkLst>
            <pc:docMk/>
            <pc:sldMk cId="2574044071" sldId="484"/>
            <ac:spMk id="5602" creationId="{3C0E0491-4BA7-45B2-A391-70097D8059B5}"/>
          </ac:spMkLst>
        </pc:spChg>
        <pc:spChg chg="mod">
          <ac:chgData name="Kolakowski, Artur" userId="9c34c8cc-b1df-44f6-bea5-dcf7a54ee35f" providerId="ADAL" clId="{19970B13-E101-4117-9908-6E061F982644}" dt="2022-07-14T08:45:30.625" v="12403" actId="790"/>
          <ac:spMkLst>
            <pc:docMk/>
            <pc:sldMk cId="2574044071" sldId="484"/>
            <ac:spMk id="5603" creationId="{E9A06511-2D55-4A06-A636-8F88AE22CA32}"/>
          </ac:spMkLst>
        </pc:spChg>
        <pc:spChg chg="mod">
          <ac:chgData name="Kolakowski, Artur" userId="9c34c8cc-b1df-44f6-bea5-dcf7a54ee35f" providerId="ADAL" clId="{19970B13-E101-4117-9908-6E061F982644}" dt="2022-07-14T08:45:30.625" v="12404" actId="790"/>
          <ac:spMkLst>
            <pc:docMk/>
            <pc:sldMk cId="2574044071" sldId="484"/>
            <ac:spMk id="5604" creationId="{ADC2C982-DA8D-4633-99EE-05E84EF24BB2}"/>
          </ac:spMkLst>
        </pc:spChg>
        <pc:spChg chg="mod">
          <ac:chgData name="Kolakowski, Artur" userId="9c34c8cc-b1df-44f6-bea5-dcf7a54ee35f" providerId="ADAL" clId="{19970B13-E101-4117-9908-6E061F982644}" dt="2022-07-14T08:45:30.635" v="12405" actId="790"/>
          <ac:spMkLst>
            <pc:docMk/>
            <pc:sldMk cId="2574044071" sldId="484"/>
            <ac:spMk id="5605" creationId="{7D002763-8629-452F-BA49-B139DB70BA16}"/>
          </ac:spMkLst>
        </pc:spChg>
        <pc:spChg chg="mod">
          <ac:chgData name="Kolakowski, Artur" userId="9c34c8cc-b1df-44f6-bea5-dcf7a54ee35f" providerId="ADAL" clId="{19970B13-E101-4117-9908-6E061F982644}" dt="2022-07-14T08:45:30.635" v="12406" actId="790"/>
          <ac:spMkLst>
            <pc:docMk/>
            <pc:sldMk cId="2574044071" sldId="484"/>
            <ac:spMk id="5606" creationId="{309926A5-6594-46E4-B9A5-295D8128BD95}"/>
          </ac:spMkLst>
        </pc:spChg>
        <pc:spChg chg="mod">
          <ac:chgData name="Kolakowski, Artur" userId="9c34c8cc-b1df-44f6-bea5-dcf7a54ee35f" providerId="ADAL" clId="{19970B13-E101-4117-9908-6E061F982644}" dt="2022-07-14T08:45:30.646" v="12407" actId="790"/>
          <ac:spMkLst>
            <pc:docMk/>
            <pc:sldMk cId="2574044071" sldId="484"/>
            <ac:spMk id="5607" creationId="{CA6945BB-B7E1-4AEF-B4C4-92635A575B3F}"/>
          </ac:spMkLst>
        </pc:spChg>
        <pc:spChg chg="mod">
          <ac:chgData name="Kolakowski, Artur" userId="9c34c8cc-b1df-44f6-bea5-dcf7a54ee35f" providerId="ADAL" clId="{19970B13-E101-4117-9908-6E061F982644}" dt="2022-07-14T08:45:30.654" v="12408" actId="790"/>
          <ac:spMkLst>
            <pc:docMk/>
            <pc:sldMk cId="2574044071" sldId="484"/>
            <ac:spMk id="5608" creationId="{80098A56-E813-4A29-A4CA-67552E64E4FE}"/>
          </ac:spMkLst>
        </pc:spChg>
        <pc:spChg chg="mod">
          <ac:chgData name="Kolakowski, Artur" userId="9c34c8cc-b1df-44f6-bea5-dcf7a54ee35f" providerId="ADAL" clId="{19970B13-E101-4117-9908-6E061F982644}" dt="2022-07-14T08:45:30.656" v="12409" actId="790"/>
          <ac:spMkLst>
            <pc:docMk/>
            <pc:sldMk cId="2574044071" sldId="484"/>
            <ac:spMk id="5609" creationId="{31BEEA9D-DE14-499D-91B2-647DC2B3F3D8}"/>
          </ac:spMkLst>
        </pc:spChg>
        <pc:spChg chg="mod">
          <ac:chgData name="Kolakowski, Artur" userId="9c34c8cc-b1df-44f6-bea5-dcf7a54ee35f" providerId="ADAL" clId="{19970B13-E101-4117-9908-6E061F982644}" dt="2022-07-14T08:45:30.656" v="12410" actId="790"/>
          <ac:spMkLst>
            <pc:docMk/>
            <pc:sldMk cId="2574044071" sldId="484"/>
            <ac:spMk id="5610" creationId="{CBF68DC0-7D99-4E67-B5D4-69A1E64E6FE6}"/>
          </ac:spMkLst>
        </pc:spChg>
        <pc:spChg chg="mod">
          <ac:chgData name="Kolakowski, Artur" userId="9c34c8cc-b1df-44f6-bea5-dcf7a54ee35f" providerId="ADAL" clId="{19970B13-E101-4117-9908-6E061F982644}" dt="2022-07-14T08:45:30.666" v="12411" actId="790"/>
          <ac:spMkLst>
            <pc:docMk/>
            <pc:sldMk cId="2574044071" sldId="484"/>
            <ac:spMk id="5611" creationId="{D8BF0101-A5EB-4E87-90AE-42D0CD9AA02A}"/>
          </ac:spMkLst>
        </pc:spChg>
        <pc:spChg chg="mod">
          <ac:chgData name="Kolakowski, Artur" userId="9c34c8cc-b1df-44f6-bea5-dcf7a54ee35f" providerId="ADAL" clId="{19970B13-E101-4117-9908-6E061F982644}" dt="2022-07-14T08:45:30.666" v="12412" actId="790"/>
          <ac:spMkLst>
            <pc:docMk/>
            <pc:sldMk cId="2574044071" sldId="484"/>
            <ac:spMk id="5612" creationId="{DE02DC16-1E88-4379-91A4-67FD68C3C353}"/>
          </ac:spMkLst>
        </pc:spChg>
        <pc:spChg chg="mod">
          <ac:chgData name="Kolakowski, Artur" userId="9c34c8cc-b1df-44f6-bea5-dcf7a54ee35f" providerId="ADAL" clId="{19970B13-E101-4117-9908-6E061F982644}" dt="2022-07-14T08:45:30.676" v="12413" actId="790"/>
          <ac:spMkLst>
            <pc:docMk/>
            <pc:sldMk cId="2574044071" sldId="484"/>
            <ac:spMk id="5613" creationId="{55582FE9-900D-461E-AE92-4EF1123E6710}"/>
          </ac:spMkLst>
        </pc:spChg>
        <pc:spChg chg="mod">
          <ac:chgData name="Kolakowski, Artur" userId="9c34c8cc-b1df-44f6-bea5-dcf7a54ee35f" providerId="ADAL" clId="{19970B13-E101-4117-9908-6E061F982644}" dt="2022-07-14T08:45:30.676" v="12414" actId="790"/>
          <ac:spMkLst>
            <pc:docMk/>
            <pc:sldMk cId="2574044071" sldId="484"/>
            <ac:spMk id="5614" creationId="{5ED92149-DC11-46E4-868F-40EBC2D00EA6}"/>
          </ac:spMkLst>
        </pc:spChg>
        <pc:spChg chg="mod">
          <ac:chgData name="Kolakowski, Artur" userId="9c34c8cc-b1df-44f6-bea5-dcf7a54ee35f" providerId="ADAL" clId="{19970B13-E101-4117-9908-6E061F982644}" dt="2022-07-14T08:45:30.686" v="12415" actId="790"/>
          <ac:spMkLst>
            <pc:docMk/>
            <pc:sldMk cId="2574044071" sldId="484"/>
            <ac:spMk id="5615" creationId="{E85E1A98-BDE2-42D2-B6CF-95482B296E8D}"/>
          </ac:spMkLst>
        </pc:spChg>
        <pc:spChg chg="mod">
          <ac:chgData name="Kolakowski, Artur" userId="9c34c8cc-b1df-44f6-bea5-dcf7a54ee35f" providerId="ADAL" clId="{19970B13-E101-4117-9908-6E061F982644}" dt="2022-07-14T08:45:30.694" v="12416" actId="790"/>
          <ac:spMkLst>
            <pc:docMk/>
            <pc:sldMk cId="2574044071" sldId="484"/>
            <ac:spMk id="5616" creationId="{6BE12FD1-EDDF-4875-9494-B89B2CF63EFB}"/>
          </ac:spMkLst>
        </pc:spChg>
        <pc:spChg chg="mod">
          <ac:chgData name="Kolakowski, Artur" userId="9c34c8cc-b1df-44f6-bea5-dcf7a54ee35f" providerId="ADAL" clId="{19970B13-E101-4117-9908-6E061F982644}" dt="2022-07-14T08:45:30.697" v="12417" actId="790"/>
          <ac:spMkLst>
            <pc:docMk/>
            <pc:sldMk cId="2574044071" sldId="484"/>
            <ac:spMk id="5617" creationId="{F6FE7992-B8E2-4D80-8758-E984D151045D}"/>
          </ac:spMkLst>
        </pc:spChg>
        <pc:spChg chg="mod">
          <ac:chgData name="Kolakowski, Artur" userId="9c34c8cc-b1df-44f6-bea5-dcf7a54ee35f" providerId="ADAL" clId="{19970B13-E101-4117-9908-6E061F982644}" dt="2022-07-14T08:45:30.705" v="12418" actId="790"/>
          <ac:spMkLst>
            <pc:docMk/>
            <pc:sldMk cId="2574044071" sldId="484"/>
            <ac:spMk id="5618" creationId="{88EFEDB9-9F20-439F-BE51-01280E0D839D}"/>
          </ac:spMkLst>
        </pc:spChg>
        <pc:spChg chg="mod">
          <ac:chgData name="Kolakowski, Artur" userId="9c34c8cc-b1df-44f6-bea5-dcf7a54ee35f" providerId="ADAL" clId="{19970B13-E101-4117-9908-6E061F982644}" dt="2022-07-14T08:45:30.707" v="12419" actId="790"/>
          <ac:spMkLst>
            <pc:docMk/>
            <pc:sldMk cId="2574044071" sldId="484"/>
            <ac:spMk id="5619" creationId="{E33E83B3-AAEA-40AC-A999-E026A8C910E5}"/>
          </ac:spMkLst>
        </pc:spChg>
        <pc:spChg chg="mod">
          <ac:chgData name="Kolakowski, Artur" userId="9c34c8cc-b1df-44f6-bea5-dcf7a54ee35f" providerId="ADAL" clId="{19970B13-E101-4117-9908-6E061F982644}" dt="2022-07-14T08:45:30.715" v="12420" actId="790"/>
          <ac:spMkLst>
            <pc:docMk/>
            <pc:sldMk cId="2574044071" sldId="484"/>
            <ac:spMk id="5620" creationId="{AE673902-6CE9-4321-9F13-275DFCE28650}"/>
          </ac:spMkLst>
        </pc:spChg>
        <pc:spChg chg="mod">
          <ac:chgData name="Kolakowski, Artur" userId="9c34c8cc-b1df-44f6-bea5-dcf7a54ee35f" providerId="ADAL" clId="{19970B13-E101-4117-9908-6E061F982644}" dt="2022-07-14T08:45:30.717" v="12421" actId="790"/>
          <ac:spMkLst>
            <pc:docMk/>
            <pc:sldMk cId="2574044071" sldId="484"/>
            <ac:spMk id="5621" creationId="{B31A2D81-8203-4CBA-B6FD-67C7596749CB}"/>
          </ac:spMkLst>
        </pc:spChg>
        <pc:spChg chg="mod">
          <ac:chgData name="Kolakowski, Artur" userId="9c34c8cc-b1df-44f6-bea5-dcf7a54ee35f" providerId="ADAL" clId="{19970B13-E101-4117-9908-6E061F982644}" dt="2022-07-14T08:45:30.725" v="12422" actId="790"/>
          <ac:spMkLst>
            <pc:docMk/>
            <pc:sldMk cId="2574044071" sldId="484"/>
            <ac:spMk id="5622" creationId="{C93FD135-4682-4862-B431-067002390AE8}"/>
          </ac:spMkLst>
        </pc:spChg>
        <pc:spChg chg="mod">
          <ac:chgData name="Kolakowski, Artur" userId="9c34c8cc-b1df-44f6-bea5-dcf7a54ee35f" providerId="ADAL" clId="{19970B13-E101-4117-9908-6E061F982644}" dt="2022-07-14T08:45:30.727" v="12423" actId="790"/>
          <ac:spMkLst>
            <pc:docMk/>
            <pc:sldMk cId="2574044071" sldId="484"/>
            <ac:spMk id="5623" creationId="{7C3E2390-EA22-44BA-BA28-EC6878AFC68E}"/>
          </ac:spMkLst>
        </pc:spChg>
        <pc:spChg chg="mod">
          <ac:chgData name="Kolakowski, Artur" userId="9c34c8cc-b1df-44f6-bea5-dcf7a54ee35f" providerId="ADAL" clId="{19970B13-E101-4117-9908-6E061F982644}" dt="2022-07-14T08:45:30.735" v="12424" actId="790"/>
          <ac:spMkLst>
            <pc:docMk/>
            <pc:sldMk cId="2574044071" sldId="484"/>
            <ac:spMk id="5624" creationId="{D2FF67B9-AECB-4091-A698-0DA77C11C76E}"/>
          </ac:spMkLst>
        </pc:spChg>
        <pc:spChg chg="mod">
          <ac:chgData name="Kolakowski, Artur" userId="9c34c8cc-b1df-44f6-bea5-dcf7a54ee35f" providerId="ADAL" clId="{19970B13-E101-4117-9908-6E061F982644}" dt="2022-07-14T08:45:30.737" v="12425" actId="790"/>
          <ac:spMkLst>
            <pc:docMk/>
            <pc:sldMk cId="2574044071" sldId="484"/>
            <ac:spMk id="5625" creationId="{CE07E0A7-09F9-448E-899D-81704F3FE1D4}"/>
          </ac:spMkLst>
        </pc:spChg>
        <pc:spChg chg="mod">
          <ac:chgData name="Kolakowski, Artur" userId="9c34c8cc-b1df-44f6-bea5-dcf7a54ee35f" providerId="ADAL" clId="{19970B13-E101-4117-9908-6E061F982644}" dt="2022-07-14T08:45:30.737" v="12426" actId="790"/>
          <ac:spMkLst>
            <pc:docMk/>
            <pc:sldMk cId="2574044071" sldId="484"/>
            <ac:spMk id="5626" creationId="{87E0A47C-57A3-4BA5-9074-577467F854E1}"/>
          </ac:spMkLst>
        </pc:spChg>
        <pc:spChg chg="mod">
          <ac:chgData name="Kolakowski, Artur" userId="9c34c8cc-b1df-44f6-bea5-dcf7a54ee35f" providerId="ADAL" clId="{19970B13-E101-4117-9908-6E061F982644}" dt="2022-07-14T08:45:30.748" v="12427" actId="790"/>
          <ac:spMkLst>
            <pc:docMk/>
            <pc:sldMk cId="2574044071" sldId="484"/>
            <ac:spMk id="5627" creationId="{0B32EED8-692F-4EB4-A84A-D96AE874A2CE}"/>
          </ac:spMkLst>
        </pc:spChg>
        <pc:spChg chg="mod">
          <ac:chgData name="Kolakowski, Artur" userId="9c34c8cc-b1df-44f6-bea5-dcf7a54ee35f" providerId="ADAL" clId="{19970B13-E101-4117-9908-6E061F982644}" dt="2022-07-14T08:45:30.748" v="12428" actId="790"/>
          <ac:spMkLst>
            <pc:docMk/>
            <pc:sldMk cId="2574044071" sldId="484"/>
            <ac:spMk id="5628" creationId="{7181BCCF-9B86-4D86-A00C-0145B2166C25}"/>
          </ac:spMkLst>
        </pc:spChg>
        <pc:spChg chg="mod">
          <ac:chgData name="Kolakowski, Artur" userId="9c34c8cc-b1df-44f6-bea5-dcf7a54ee35f" providerId="ADAL" clId="{19970B13-E101-4117-9908-6E061F982644}" dt="2022-07-14T08:45:30.758" v="12429" actId="790"/>
          <ac:spMkLst>
            <pc:docMk/>
            <pc:sldMk cId="2574044071" sldId="484"/>
            <ac:spMk id="5629" creationId="{62CEEC90-29D8-44ED-AF8A-6F60950B788D}"/>
          </ac:spMkLst>
        </pc:spChg>
        <pc:spChg chg="mod">
          <ac:chgData name="Kolakowski, Artur" userId="9c34c8cc-b1df-44f6-bea5-dcf7a54ee35f" providerId="ADAL" clId="{19970B13-E101-4117-9908-6E061F982644}" dt="2022-07-14T08:45:30.758" v="12430" actId="790"/>
          <ac:spMkLst>
            <pc:docMk/>
            <pc:sldMk cId="2574044071" sldId="484"/>
            <ac:spMk id="5630" creationId="{B9055932-4F8D-45F2-8F2E-FF47D3A95AC0}"/>
          </ac:spMkLst>
        </pc:spChg>
        <pc:spChg chg="mod">
          <ac:chgData name="Kolakowski, Artur" userId="9c34c8cc-b1df-44f6-bea5-dcf7a54ee35f" providerId="ADAL" clId="{19970B13-E101-4117-9908-6E061F982644}" dt="2022-07-14T08:45:30.766" v="12431" actId="790"/>
          <ac:spMkLst>
            <pc:docMk/>
            <pc:sldMk cId="2574044071" sldId="484"/>
            <ac:spMk id="5631" creationId="{F5A45AAB-A04C-4F8E-962B-D21B0AE397EE}"/>
          </ac:spMkLst>
        </pc:spChg>
        <pc:spChg chg="mod">
          <ac:chgData name="Kolakowski, Artur" userId="9c34c8cc-b1df-44f6-bea5-dcf7a54ee35f" providerId="ADAL" clId="{19970B13-E101-4117-9908-6E061F982644}" dt="2022-07-14T08:45:30.768" v="12432" actId="790"/>
          <ac:spMkLst>
            <pc:docMk/>
            <pc:sldMk cId="2574044071" sldId="484"/>
            <ac:spMk id="5632" creationId="{8A2BF44D-95FC-4E18-AAF9-0C1418B49E5A}"/>
          </ac:spMkLst>
        </pc:spChg>
        <pc:spChg chg="mod">
          <ac:chgData name="Kolakowski, Artur" userId="9c34c8cc-b1df-44f6-bea5-dcf7a54ee35f" providerId="ADAL" clId="{19970B13-E101-4117-9908-6E061F982644}" dt="2022-07-14T08:45:30.776" v="12433" actId="790"/>
          <ac:spMkLst>
            <pc:docMk/>
            <pc:sldMk cId="2574044071" sldId="484"/>
            <ac:spMk id="5633" creationId="{82F50735-55E4-431E-A3CC-C0BFFD47D02D}"/>
          </ac:spMkLst>
        </pc:spChg>
        <pc:spChg chg="mod">
          <ac:chgData name="Kolakowski, Artur" userId="9c34c8cc-b1df-44f6-bea5-dcf7a54ee35f" providerId="ADAL" clId="{19970B13-E101-4117-9908-6E061F982644}" dt="2022-07-14T08:45:30.778" v="12434" actId="790"/>
          <ac:spMkLst>
            <pc:docMk/>
            <pc:sldMk cId="2574044071" sldId="484"/>
            <ac:spMk id="5634" creationId="{7E7E3EE1-C924-44E5-99D0-278F53CD9CD5}"/>
          </ac:spMkLst>
        </pc:spChg>
        <pc:spChg chg="mod">
          <ac:chgData name="Kolakowski, Artur" userId="9c34c8cc-b1df-44f6-bea5-dcf7a54ee35f" providerId="ADAL" clId="{19970B13-E101-4117-9908-6E061F982644}" dt="2022-07-14T08:45:30.787" v="12435" actId="790"/>
          <ac:spMkLst>
            <pc:docMk/>
            <pc:sldMk cId="2574044071" sldId="484"/>
            <ac:spMk id="5635" creationId="{A90BBCBE-D307-4999-890D-6A668E444128}"/>
          </ac:spMkLst>
        </pc:spChg>
        <pc:spChg chg="mod">
          <ac:chgData name="Kolakowski, Artur" userId="9c34c8cc-b1df-44f6-bea5-dcf7a54ee35f" providerId="ADAL" clId="{19970B13-E101-4117-9908-6E061F982644}" dt="2022-07-14T08:45:30.789" v="12436" actId="790"/>
          <ac:spMkLst>
            <pc:docMk/>
            <pc:sldMk cId="2574044071" sldId="484"/>
            <ac:spMk id="5636" creationId="{A925815B-AF94-471F-9516-06461D2B0297}"/>
          </ac:spMkLst>
        </pc:spChg>
        <pc:spChg chg="mod">
          <ac:chgData name="Kolakowski, Artur" userId="9c34c8cc-b1df-44f6-bea5-dcf7a54ee35f" providerId="ADAL" clId="{19970B13-E101-4117-9908-6E061F982644}" dt="2022-07-14T08:45:30.789" v="12437" actId="790"/>
          <ac:spMkLst>
            <pc:docMk/>
            <pc:sldMk cId="2574044071" sldId="484"/>
            <ac:spMk id="5637" creationId="{855E4230-AA75-4A41-A1B9-9E45C71BE78B}"/>
          </ac:spMkLst>
        </pc:spChg>
        <pc:spChg chg="mod">
          <ac:chgData name="Kolakowski, Artur" userId="9c34c8cc-b1df-44f6-bea5-dcf7a54ee35f" providerId="ADAL" clId="{19970B13-E101-4117-9908-6E061F982644}" dt="2022-07-14T08:45:30.799" v="12438" actId="790"/>
          <ac:spMkLst>
            <pc:docMk/>
            <pc:sldMk cId="2574044071" sldId="484"/>
            <ac:spMk id="5638" creationId="{D79130EE-1960-4E06-9F4B-667D5E371626}"/>
          </ac:spMkLst>
        </pc:spChg>
        <pc:spChg chg="mod">
          <ac:chgData name="Kolakowski, Artur" userId="9c34c8cc-b1df-44f6-bea5-dcf7a54ee35f" providerId="ADAL" clId="{19970B13-E101-4117-9908-6E061F982644}" dt="2022-07-14T08:45:30.799" v="12439" actId="790"/>
          <ac:spMkLst>
            <pc:docMk/>
            <pc:sldMk cId="2574044071" sldId="484"/>
            <ac:spMk id="5639" creationId="{44CBCFF7-BEA9-4630-8157-1CA5D3444456}"/>
          </ac:spMkLst>
        </pc:spChg>
        <pc:spChg chg="mod">
          <ac:chgData name="Kolakowski, Artur" userId="9c34c8cc-b1df-44f6-bea5-dcf7a54ee35f" providerId="ADAL" clId="{19970B13-E101-4117-9908-6E061F982644}" dt="2022-07-14T08:45:30.807" v="12440" actId="790"/>
          <ac:spMkLst>
            <pc:docMk/>
            <pc:sldMk cId="2574044071" sldId="484"/>
            <ac:spMk id="5640" creationId="{3D7BC813-A3F4-4B53-A147-2350734612AE}"/>
          </ac:spMkLst>
        </pc:spChg>
        <pc:spChg chg="mod">
          <ac:chgData name="Kolakowski, Artur" userId="9c34c8cc-b1df-44f6-bea5-dcf7a54ee35f" providerId="ADAL" clId="{19970B13-E101-4117-9908-6E061F982644}" dt="2022-07-14T08:45:30.809" v="12441" actId="790"/>
          <ac:spMkLst>
            <pc:docMk/>
            <pc:sldMk cId="2574044071" sldId="484"/>
            <ac:spMk id="5641" creationId="{E7AEC827-1122-4C10-91D5-BD2FDE641711}"/>
          </ac:spMkLst>
        </pc:spChg>
        <pc:spChg chg="mod">
          <ac:chgData name="Kolakowski, Artur" userId="9c34c8cc-b1df-44f6-bea5-dcf7a54ee35f" providerId="ADAL" clId="{19970B13-E101-4117-9908-6E061F982644}" dt="2022-07-14T08:45:30.817" v="12442" actId="790"/>
          <ac:spMkLst>
            <pc:docMk/>
            <pc:sldMk cId="2574044071" sldId="484"/>
            <ac:spMk id="5642" creationId="{55E1A87B-8AF1-444B-8C8C-66B099C9CB4F}"/>
          </ac:spMkLst>
        </pc:spChg>
        <pc:spChg chg="mod">
          <ac:chgData name="Kolakowski, Artur" userId="9c34c8cc-b1df-44f6-bea5-dcf7a54ee35f" providerId="ADAL" clId="{19970B13-E101-4117-9908-6E061F982644}" dt="2022-07-14T08:45:30.819" v="12443" actId="790"/>
          <ac:spMkLst>
            <pc:docMk/>
            <pc:sldMk cId="2574044071" sldId="484"/>
            <ac:spMk id="5643" creationId="{4DDA6309-EF37-4A63-9940-924FDB22B0D0}"/>
          </ac:spMkLst>
        </pc:spChg>
        <pc:spChg chg="mod">
          <ac:chgData name="Kolakowski, Artur" userId="9c34c8cc-b1df-44f6-bea5-dcf7a54ee35f" providerId="ADAL" clId="{19970B13-E101-4117-9908-6E061F982644}" dt="2022-07-14T08:45:30.819" v="12444" actId="790"/>
          <ac:spMkLst>
            <pc:docMk/>
            <pc:sldMk cId="2574044071" sldId="484"/>
            <ac:spMk id="5644" creationId="{A2EE2FD9-8C95-4C3D-ABDF-0FC3F82136B2}"/>
          </ac:spMkLst>
        </pc:spChg>
        <pc:spChg chg="mod">
          <ac:chgData name="Kolakowski, Artur" userId="9c34c8cc-b1df-44f6-bea5-dcf7a54ee35f" providerId="ADAL" clId="{19970B13-E101-4117-9908-6E061F982644}" dt="2022-07-14T08:45:30.830" v="12445" actId="790"/>
          <ac:spMkLst>
            <pc:docMk/>
            <pc:sldMk cId="2574044071" sldId="484"/>
            <ac:spMk id="5645" creationId="{CA516B69-D4C1-44E2-A8F0-E773BA891E61}"/>
          </ac:spMkLst>
        </pc:spChg>
        <pc:spChg chg="mod">
          <ac:chgData name="Kolakowski, Artur" userId="9c34c8cc-b1df-44f6-bea5-dcf7a54ee35f" providerId="ADAL" clId="{19970B13-E101-4117-9908-6E061F982644}" dt="2022-07-14T08:45:30.830" v="12446" actId="790"/>
          <ac:spMkLst>
            <pc:docMk/>
            <pc:sldMk cId="2574044071" sldId="484"/>
            <ac:spMk id="5646" creationId="{C34AB95B-29C1-46CF-BF4D-6E6507107209}"/>
          </ac:spMkLst>
        </pc:spChg>
        <pc:spChg chg="mod">
          <ac:chgData name="Kolakowski, Artur" userId="9c34c8cc-b1df-44f6-bea5-dcf7a54ee35f" providerId="ADAL" clId="{19970B13-E101-4117-9908-6E061F982644}" dt="2022-07-14T08:45:30.838" v="12447" actId="790"/>
          <ac:spMkLst>
            <pc:docMk/>
            <pc:sldMk cId="2574044071" sldId="484"/>
            <ac:spMk id="5647" creationId="{B7878FB1-BEE7-4B20-ABAE-9EE8F696B6B0}"/>
          </ac:spMkLst>
        </pc:spChg>
        <pc:spChg chg="mod">
          <ac:chgData name="Kolakowski, Artur" userId="9c34c8cc-b1df-44f6-bea5-dcf7a54ee35f" providerId="ADAL" clId="{19970B13-E101-4117-9908-6E061F982644}" dt="2022-07-14T08:45:30.840" v="12448" actId="790"/>
          <ac:spMkLst>
            <pc:docMk/>
            <pc:sldMk cId="2574044071" sldId="484"/>
            <ac:spMk id="5648" creationId="{05D1626D-CFFD-465A-B945-30247CBD6C1B}"/>
          </ac:spMkLst>
        </pc:spChg>
        <pc:spChg chg="mod">
          <ac:chgData name="Kolakowski, Artur" userId="9c34c8cc-b1df-44f6-bea5-dcf7a54ee35f" providerId="ADAL" clId="{19970B13-E101-4117-9908-6E061F982644}" dt="2022-07-14T08:45:30.840" v="12449" actId="790"/>
          <ac:spMkLst>
            <pc:docMk/>
            <pc:sldMk cId="2574044071" sldId="484"/>
            <ac:spMk id="5649" creationId="{892F97F2-67B1-4AED-8616-196116CA9670}"/>
          </ac:spMkLst>
        </pc:spChg>
        <pc:spChg chg="mod">
          <ac:chgData name="Kolakowski, Artur" userId="9c34c8cc-b1df-44f6-bea5-dcf7a54ee35f" providerId="ADAL" clId="{19970B13-E101-4117-9908-6E061F982644}" dt="2022-07-14T08:45:30.850" v="12450" actId="790"/>
          <ac:spMkLst>
            <pc:docMk/>
            <pc:sldMk cId="2574044071" sldId="484"/>
            <ac:spMk id="5650" creationId="{82C83FEB-6E94-4A18-AD08-7FE7DABED907}"/>
          </ac:spMkLst>
        </pc:spChg>
        <pc:spChg chg="mod">
          <ac:chgData name="Kolakowski, Artur" userId="9c34c8cc-b1df-44f6-bea5-dcf7a54ee35f" providerId="ADAL" clId="{19970B13-E101-4117-9908-6E061F982644}" dt="2022-07-14T08:45:30.850" v="12451" actId="790"/>
          <ac:spMkLst>
            <pc:docMk/>
            <pc:sldMk cId="2574044071" sldId="484"/>
            <ac:spMk id="5651" creationId="{84A1742C-5F9E-4183-945E-9B2935862890}"/>
          </ac:spMkLst>
        </pc:spChg>
        <pc:spChg chg="mod">
          <ac:chgData name="Kolakowski, Artur" userId="9c34c8cc-b1df-44f6-bea5-dcf7a54ee35f" providerId="ADAL" clId="{19970B13-E101-4117-9908-6E061F982644}" dt="2022-07-14T08:45:30.860" v="12452" actId="790"/>
          <ac:spMkLst>
            <pc:docMk/>
            <pc:sldMk cId="2574044071" sldId="484"/>
            <ac:spMk id="5652" creationId="{5A1EFE44-CD03-4C90-96E2-427789B54E55}"/>
          </ac:spMkLst>
        </pc:spChg>
        <pc:spChg chg="mod">
          <ac:chgData name="Kolakowski, Artur" userId="9c34c8cc-b1df-44f6-bea5-dcf7a54ee35f" providerId="ADAL" clId="{19970B13-E101-4117-9908-6E061F982644}" dt="2022-07-14T08:45:30.860" v="12453" actId="790"/>
          <ac:spMkLst>
            <pc:docMk/>
            <pc:sldMk cId="2574044071" sldId="484"/>
            <ac:spMk id="5653" creationId="{F1DF14E8-CC0C-40F8-9A75-E653D2C86752}"/>
          </ac:spMkLst>
        </pc:spChg>
        <pc:spChg chg="mod">
          <ac:chgData name="Kolakowski, Artur" userId="9c34c8cc-b1df-44f6-bea5-dcf7a54ee35f" providerId="ADAL" clId="{19970B13-E101-4117-9908-6E061F982644}" dt="2022-07-14T08:45:30.868" v="12454" actId="790"/>
          <ac:spMkLst>
            <pc:docMk/>
            <pc:sldMk cId="2574044071" sldId="484"/>
            <ac:spMk id="5654" creationId="{9F5A9D56-AE3A-4434-8886-98D531295DFD}"/>
          </ac:spMkLst>
        </pc:spChg>
        <pc:spChg chg="mod">
          <ac:chgData name="Kolakowski, Artur" userId="9c34c8cc-b1df-44f6-bea5-dcf7a54ee35f" providerId="ADAL" clId="{19970B13-E101-4117-9908-6E061F982644}" dt="2022-07-14T08:45:30.871" v="12455" actId="790"/>
          <ac:spMkLst>
            <pc:docMk/>
            <pc:sldMk cId="2574044071" sldId="484"/>
            <ac:spMk id="5655" creationId="{69F41954-D697-4901-86F3-7D55B9EB0042}"/>
          </ac:spMkLst>
        </pc:spChg>
        <pc:spChg chg="mod">
          <ac:chgData name="Kolakowski, Artur" userId="9c34c8cc-b1df-44f6-bea5-dcf7a54ee35f" providerId="ADAL" clId="{19970B13-E101-4117-9908-6E061F982644}" dt="2022-07-14T08:45:30.879" v="12456" actId="790"/>
          <ac:spMkLst>
            <pc:docMk/>
            <pc:sldMk cId="2574044071" sldId="484"/>
            <ac:spMk id="5656" creationId="{88F55CBA-3BF6-4291-B748-9853786CBECA}"/>
          </ac:spMkLst>
        </pc:spChg>
        <pc:spChg chg="mod">
          <ac:chgData name="Kolakowski, Artur" userId="9c34c8cc-b1df-44f6-bea5-dcf7a54ee35f" providerId="ADAL" clId="{19970B13-E101-4117-9908-6E061F982644}" dt="2022-07-14T08:45:30.881" v="12457" actId="790"/>
          <ac:spMkLst>
            <pc:docMk/>
            <pc:sldMk cId="2574044071" sldId="484"/>
            <ac:spMk id="5657" creationId="{EE7D5339-43C8-4F31-8C23-0EFF974FD456}"/>
          </ac:spMkLst>
        </pc:spChg>
        <pc:spChg chg="mod">
          <ac:chgData name="Kolakowski, Artur" userId="9c34c8cc-b1df-44f6-bea5-dcf7a54ee35f" providerId="ADAL" clId="{19970B13-E101-4117-9908-6E061F982644}" dt="2022-07-14T08:45:30.881" v="12458" actId="790"/>
          <ac:spMkLst>
            <pc:docMk/>
            <pc:sldMk cId="2574044071" sldId="484"/>
            <ac:spMk id="5658" creationId="{19982016-0203-42F3-8FB3-0E3AF77C0727}"/>
          </ac:spMkLst>
        </pc:spChg>
        <pc:spChg chg="mod">
          <ac:chgData name="Kolakowski, Artur" userId="9c34c8cc-b1df-44f6-bea5-dcf7a54ee35f" providerId="ADAL" clId="{19970B13-E101-4117-9908-6E061F982644}" dt="2022-07-14T08:45:30.891" v="12459" actId="790"/>
          <ac:spMkLst>
            <pc:docMk/>
            <pc:sldMk cId="2574044071" sldId="484"/>
            <ac:spMk id="5659" creationId="{02B18DDC-D959-425E-946C-C8355E09BC81}"/>
          </ac:spMkLst>
        </pc:spChg>
        <pc:spChg chg="mod">
          <ac:chgData name="Kolakowski, Artur" userId="9c34c8cc-b1df-44f6-bea5-dcf7a54ee35f" providerId="ADAL" clId="{19970B13-E101-4117-9908-6E061F982644}" dt="2022-07-14T08:45:30.901" v="12460" actId="790"/>
          <ac:spMkLst>
            <pc:docMk/>
            <pc:sldMk cId="2574044071" sldId="484"/>
            <ac:spMk id="5660" creationId="{93DCBA54-58BB-40E4-AF3F-C3057C506145}"/>
          </ac:spMkLst>
        </pc:spChg>
        <pc:spChg chg="mod">
          <ac:chgData name="Kolakowski, Artur" userId="9c34c8cc-b1df-44f6-bea5-dcf7a54ee35f" providerId="ADAL" clId="{19970B13-E101-4117-9908-6E061F982644}" dt="2022-07-14T08:45:30.901" v="12461" actId="790"/>
          <ac:spMkLst>
            <pc:docMk/>
            <pc:sldMk cId="2574044071" sldId="484"/>
            <ac:spMk id="5661" creationId="{77A2614F-7A54-474E-B508-694D00667D78}"/>
          </ac:spMkLst>
        </pc:spChg>
        <pc:spChg chg="mod">
          <ac:chgData name="Kolakowski, Artur" userId="9c34c8cc-b1df-44f6-bea5-dcf7a54ee35f" providerId="ADAL" clId="{19970B13-E101-4117-9908-6E061F982644}" dt="2022-07-14T08:45:30.911" v="12462" actId="790"/>
          <ac:spMkLst>
            <pc:docMk/>
            <pc:sldMk cId="2574044071" sldId="484"/>
            <ac:spMk id="5662" creationId="{3BADC77E-9BF5-4646-9422-75106A0C2BD4}"/>
          </ac:spMkLst>
        </pc:spChg>
        <pc:spChg chg="mod">
          <ac:chgData name="Kolakowski, Artur" userId="9c34c8cc-b1df-44f6-bea5-dcf7a54ee35f" providerId="ADAL" clId="{19970B13-E101-4117-9908-6E061F982644}" dt="2022-07-14T08:45:30.911" v="12463" actId="790"/>
          <ac:spMkLst>
            <pc:docMk/>
            <pc:sldMk cId="2574044071" sldId="484"/>
            <ac:spMk id="5663" creationId="{E00293D5-F39F-4E9B-8AF2-EDFA6CCB9BF6}"/>
          </ac:spMkLst>
        </pc:spChg>
        <pc:spChg chg="mod">
          <ac:chgData name="Kolakowski, Artur" userId="9c34c8cc-b1df-44f6-bea5-dcf7a54ee35f" providerId="ADAL" clId="{19970B13-E101-4117-9908-6E061F982644}" dt="2022-07-14T08:45:30.922" v="12464" actId="790"/>
          <ac:spMkLst>
            <pc:docMk/>
            <pc:sldMk cId="2574044071" sldId="484"/>
            <ac:spMk id="5664" creationId="{1B304D22-8DE9-470E-AC9C-6E56F202394C}"/>
          </ac:spMkLst>
        </pc:spChg>
        <pc:spChg chg="mod">
          <ac:chgData name="Kolakowski, Artur" userId="9c34c8cc-b1df-44f6-bea5-dcf7a54ee35f" providerId="ADAL" clId="{19970B13-E101-4117-9908-6E061F982644}" dt="2022-07-14T08:45:30.922" v="12465" actId="790"/>
          <ac:spMkLst>
            <pc:docMk/>
            <pc:sldMk cId="2574044071" sldId="484"/>
            <ac:spMk id="5665" creationId="{516022DF-1C0D-4279-A952-E211376EF33A}"/>
          </ac:spMkLst>
        </pc:spChg>
        <pc:spChg chg="mod">
          <ac:chgData name="Kolakowski, Artur" userId="9c34c8cc-b1df-44f6-bea5-dcf7a54ee35f" providerId="ADAL" clId="{19970B13-E101-4117-9908-6E061F982644}" dt="2022-07-14T08:45:30.932" v="12466" actId="790"/>
          <ac:spMkLst>
            <pc:docMk/>
            <pc:sldMk cId="2574044071" sldId="484"/>
            <ac:spMk id="5666" creationId="{D630CD7F-796B-42DC-B570-823F5DD846D5}"/>
          </ac:spMkLst>
        </pc:spChg>
        <pc:spChg chg="mod">
          <ac:chgData name="Kolakowski, Artur" userId="9c34c8cc-b1df-44f6-bea5-dcf7a54ee35f" providerId="ADAL" clId="{19970B13-E101-4117-9908-6E061F982644}" dt="2022-07-14T08:45:30.932" v="12467" actId="790"/>
          <ac:spMkLst>
            <pc:docMk/>
            <pc:sldMk cId="2574044071" sldId="484"/>
            <ac:spMk id="5667" creationId="{B8227721-988E-4B39-A1D7-ABB862ECE5A6}"/>
          </ac:spMkLst>
        </pc:spChg>
        <pc:spChg chg="mod">
          <ac:chgData name="Kolakowski, Artur" userId="9c34c8cc-b1df-44f6-bea5-dcf7a54ee35f" providerId="ADAL" clId="{19970B13-E101-4117-9908-6E061F982644}" dt="2022-07-14T08:45:30.940" v="12468" actId="790"/>
          <ac:spMkLst>
            <pc:docMk/>
            <pc:sldMk cId="2574044071" sldId="484"/>
            <ac:spMk id="5668" creationId="{C55C378F-F8E1-4EF7-A654-7B2E2E71AE98}"/>
          </ac:spMkLst>
        </pc:spChg>
        <pc:spChg chg="mod">
          <ac:chgData name="Kolakowski, Artur" userId="9c34c8cc-b1df-44f6-bea5-dcf7a54ee35f" providerId="ADAL" clId="{19970B13-E101-4117-9908-6E061F982644}" dt="2022-07-14T08:45:30.942" v="12469" actId="790"/>
          <ac:spMkLst>
            <pc:docMk/>
            <pc:sldMk cId="2574044071" sldId="484"/>
            <ac:spMk id="5669" creationId="{A8A763CD-2E17-4D30-A156-136AB1D9674C}"/>
          </ac:spMkLst>
        </pc:spChg>
        <pc:spChg chg="mod">
          <ac:chgData name="Kolakowski, Artur" userId="9c34c8cc-b1df-44f6-bea5-dcf7a54ee35f" providerId="ADAL" clId="{19970B13-E101-4117-9908-6E061F982644}" dt="2022-07-14T08:45:30.950" v="12470" actId="790"/>
          <ac:spMkLst>
            <pc:docMk/>
            <pc:sldMk cId="2574044071" sldId="484"/>
            <ac:spMk id="5670" creationId="{CD384844-A828-42FE-BE2A-2B3499255DA3}"/>
          </ac:spMkLst>
        </pc:spChg>
        <pc:spChg chg="mod">
          <ac:chgData name="Kolakowski, Artur" userId="9c34c8cc-b1df-44f6-bea5-dcf7a54ee35f" providerId="ADAL" clId="{19970B13-E101-4117-9908-6E061F982644}" dt="2022-07-14T08:45:30.952" v="12471" actId="790"/>
          <ac:spMkLst>
            <pc:docMk/>
            <pc:sldMk cId="2574044071" sldId="484"/>
            <ac:spMk id="5671" creationId="{899652D0-0ECC-48A5-9306-E71F75F1882D}"/>
          </ac:spMkLst>
        </pc:spChg>
        <pc:spChg chg="mod">
          <ac:chgData name="Kolakowski, Artur" userId="9c34c8cc-b1df-44f6-bea5-dcf7a54ee35f" providerId="ADAL" clId="{19970B13-E101-4117-9908-6E061F982644}" dt="2022-07-14T08:45:30.952" v="12472" actId="790"/>
          <ac:spMkLst>
            <pc:docMk/>
            <pc:sldMk cId="2574044071" sldId="484"/>
            <ac:spMk id="5672" creationId="{6F6AFA08-E23B-4414-AE91-A0B41B25EA44}"/>
          </ac:spMkLst>
        </pc:spChg>
        <pc:spChg chg="mod">
          <ac:chgData name="Kolakowski, Artur" userId="9c34c8cc-b1df-44f6-bea5-dcf7a54ee35f" providerId="ADAL" clId="{19970B13-E101-4117-9908-6E061F982644}" dt="2022-07-14T08:45:30.962" v="12473" actId="790"/>
          <ac:spMkLst>
            <pc:docMk/>
            <pc:sldMk cId="2574044071" sldId="484"/>
            <ac:spMk id="5673" creationId="{A8E3568A-34AB-4075-98E6-A1088441AFEC}"/>
          </ac:spMkLst>
        </pc:spChg>
        <pc:spChg chg="mod">
          <ac:chgData name="Kolakowski, Artur" userId="9c34c8cc-b1df-44f6-bea5-dcf7a54ee35f" providerId="ADAL" clId="{19970B13-E101-4117-9908-6E061F982644}" dt="2022-07-14T08:45:30.962" v="12474" actId="790"/>
          <ac:spMkLst>
            <pc:docMk/>
            <pc:sldMk cId="2574044071" sldId="484"/>
            <ac:spMk id="5674" creationId="{E848622A-109F-4F76-8298-3D85141C7E5E}"/>
          </ac:spMkLst>
        </pc:spChg>
        <pc:spChg chg="mod">
          <ac:chgData name="Kolakowski, Artur" userId="9c34c8cc-b1df-44f6-bea5-dcf7a54ee35f" providerId="ADAL" clId="{19970B13-E101-4117-9908-6E061F982644}" dt="2022-07-14T08:45:30.973" v="12475" actId="790"/>
          <ac:spMkLst>
            <pc:docMk/>
            <pc:sldMk cId="2574044071" sldId="484"/>
            <ac:spMk id="5675" creationId="{A995C1E8-E882-4BC5-82C9-841526CD8545}"/>
          </ac:spMkLst>
        </pc:spChg>
        <pc:spChg chg="mod">
          <ac:chgData name="Kolakowski, Artur" userId="9c34c8cc-b1df-44f6-bea5-dcf7a54ee35f" providerId="ADAL" clId="{19970B13-E101-4117-9908-6E061F982644}" dt="2022-07-14T08:45:30.973" v="12476" actId="790"/>
          <ac:spMkLst>
            <pc:docMk/>
            <pc:sldMk cId="2574044071" sldId="484"/>
            <ac:spMk id="5676" creationId="{926B19D5-DED4-4291-94D3-14B948CF7B08}"/>
          </ac:spMkLst>
        </pc:spChg>
        <pc:spChg chg="mod">
          <ac:chgData name="Kolakowski, Artur" userId="9c34c8cc-b1df-44f6-bea5-dcf7a54ee35f" providerId="ADAL" clId="{19970B13-E101-4117-9908-6E061F982644}" dt="2022-07-14T08:45:30.983" v="12477" actId="790"/>
          <ac:spMkLst>
            <pc:docMk/>
            <pc:sldMk cId="2574044071" sldId="484"/>
            <ac:spMk id="5677" creationId="{BBD8FBBA-C13B-4D43-80C8-7D93AD838CB5}"/>
          </ac:spMkLst>
        </pc:spChg>
        <pc:spChg chg="mod">
          <ac:chgData name="Kolakowski, Artur" userId="9c34c8cc-b1df-44f6-bea5-dcf7a54ee35f" providerId="ADAL" clId="{19970B13-E101-4117-9908-6E061F982644}" dt="2022-07-14T08:45:30.983" v="12478" actId="790"/>
          <ac:spMkLst>
            <pc:docMk/>
            <pc:sldMk cId="2574044071" sldId="484"/>
            <ac:spMk id="5678" creationId="{0DBAAFEF-17E6-44AC-A5BB-96FFA08F3758}"/>
          </ac:spMkLst>
        </pc:spChg>
        <pc:spChg chg="mod">
          <ac:chgData name="Kolakowski, Artur" userId="9c34c8cc-b1df-44f6-bea5-dcf7a54ee35f" providerId="ADAL" clId="{19970B13-E101-4117-9908-6E061F982644}" dt="2022-07-14T08:45:30.991" v="12479" actId="790"/>
          <ac:spMkLst>
            <pc:docMk/>
            <pc:sldMk cId="2574044071" sldId="484"/>
            <ac:spMk id="5679" creationId="{CAA20625-D975-4504-8CDD-685C2BABD112}"/>
          </ac:spMkLst>
        </pc:spChg>
        <pc:spChg chg="mod">
          <ac:chgData name="Kolakowski, Artur" userId="9c34c8cc-b1df-44f6-bea5-dcf7a54ee35f" providerId="ADAL" clId="{19970B13-E101-4117-9908-6E061F982644}" dt="2022-07-14T08:45:30.993" v="12480" actId="790"/>
          <ac:spMkLst>
            <pc:docMk/>
            <pc:sldMk cId="2574044071" sldId="484"/>
            <ac:spMk id="5680" creationId="{60C56601-293C-4E1F-86C9-33DDE59FA2CE}"/>
          </ac:spMkLst>
        </pc:spChg>
        <pc:spChg chg="mod">
          <ac:chgData name="Kolakowski, Artur" userId="9c34c8cc-b1df-44f6-bea5-dcf7a54ee35f" providerId="ADAL" clId="{19970B13-E101-4117-9908-6E061F982644}" dt="2022-07-14T08:45:30.993" v="12481" actId="790"/>
          <ac:spMkLst>
            <pc:docMk/>
            <pc:sldMk cId="2574044071" sldId="484"/>
            <ac:spMk id="5681" creationId="{F1D05E72-BB9F-4C53-9B3B-573BCD67C95D}"/>
          </ac:spMkLst>
        </pc:spChg>
        <pc:spChg chg="mod">
          <ac:chgData name="Kolakowski, Artur" userId="9c34c8cc-b1df-44f6-bea5-dcf7a54ee35f" providerId="ADAL" clId="{19970B13-E101-4117-9908-6E061F982644}" dt="2022-07-14T08:45:31.003" v="12482" actId="790"/>
          <ac:spMkLst>
            <pc:docMk/>
            <pc:sldMk cId="2574044071" sldId="484"/>
            <ac:spMk id="5682" creationId="{58EC436B-22BF-40F0-92C3-2B8F02CD3B47}"/>
          </ac:spMkLst>
        </pc:spChg>
        <pc:spChg chg="mod">
          <ac:chgData name="Kolakowski, Artur" userId="9c34c8cc-b1df-44f6-bea5-dcf7a54ee35f" providerId="ADAL" clId="{19970B13-E101-4117-9908-6E061F982644}" dt="2022-07-14T08:45:31.003" v="12483" actId="790"/>
          <ac:spMkLst>
            <pc:docMk/>
            <pc:sldMk cId="2574044071" sldId="484"/>
            <ac:spMk id="5683" creationId="{911E7991-194A-47CD-996D-E2A536A5FEBA}"/>
          </ac:spMkLst>
        </pc:spChg>
        <pc:spChg chg="mod">
          <ac:chgData name="Kolakowski, Artur" userId="9c34c8cc-b1df-44f6-bea5-dcf7a54ee35f" providerId="ADAL" clId="{19970B13-E101-4117-9908-6E061F982644}" dt="2022-07-14T08:45:31.013" v="12484" actId="790"/>
          <ac:spMkLst>
            <pc:docMk/>
            <pc:sldMk cId="2574044071" sldId="484"/>
            <ac:spMk id="5684" creationId="{20B7DDDC-858A-4F18-AC79-F8FDF116E909}"/>
          </ac:spMkLst>
        </pc:spChg>
        <pc:spChg chg="mod">
          <ac:chgData name="Kolakowski, Artur" userId="9c34c8cc-b1df-44f6-bea5-dcf7a54ee35f" providerId="ADAL" clId="{19970B13-E101-4117-9908-6E061F982644}" dt="2022-07-14T08:45:31.013" v="12485" actId="790"/>
          <ac:spMkLst>
            <pc:docMk/>
            <pc:sldMk cId="2574044071" sldId="484"/>
            <ac:spMk id="5685" creationId="{20BC8A3F-A062-46C0-AF80-162020A21A05}"/>
          </ac:spMkLst>
        </pc:spChg>
        <pc:spChg chg="mod">
          <ac:chgData name="Kolakowski, Artur" userId="9c34c8cc-b1df-44f6-bea5-dcf7a54ee35f" providerId="ADAL" clId="{19970B13-E101-4117-9908-6E061F982644}" dt="2022-07-14T08:45:31.024" v="12486" actId="790"/>
          <ac:spMkLst>
            <pc:docMk/>
            <pc:sldMk cId="2574044071" sldId="484"/>
            <ac:spMk id="5686" creationId="{9A055DCD-81B0-46A3-A3AA-6E73F22B3137}"/>
          </ac:spMkLst>
        </pc:spChg>
        <pc:spChg chg="mod">
          <ac:chgData name="Kolakowski, Artur" userId="9c34c8cc-b1df-44f6-bea5-dcf7a54ee35f" providerId="ADAL" clId="{19970B13-E101-4117-9908-6E061F982644}" dt="2022-07-14T08:45:31.024" v="12487" actId="790"/>
          <ac:spMkLst>
            <pc:docMk/>
            <pc:sldMk cId="2574044071" sldId="484"/>
            <ac:spMk id="5687" creationId="{B764DCC8-B987-4E4D-A391-440EBDC77805}"/>
          </ac:spMkLst>
        </pc:spChg>
        <pc:spChg chg="mod">
          <ac:chgData name="Kolakowski, Artur" userId="9c34c8cc-b1df-44f6-bea5-dcf7a54ee35f" providerId="ADAL" clId="{19970B13-E101-4117-9908-6E061F982644}" dt="2022-07-14T08:45:31.034" v="12488" actId="790"/>
          <ac:spMkLst>
            <pc:docMk/>
            <pc:sldMk cId="2574044071" sldId="484"/>
            <ac:spMk id="5688" creationId="{6FB57C84-24CB-44D8-9080-9FDE945505BC}"/>
          </ac:spMkLst>
        </pc:spChg>
        <pc:spChg chg="mod">
          <ac:chgData name="Kolakowski, Artur" userId="9c34c8cc-b1df-44f6-bea5-dcf7a54ee35f" providerId="ADAL" clId="{19970B13-E101-4117-9908-6E061F982644}" dt="2022-07-14T08:45:31.034" v="12489" actId="790"/>
          <ac:spMkLst>
            <pc:docMk/>
            <pc:sldMk cId="2574044071" sldId="484"/>
            <ac:spMk id="5689" creationId="{7E4F3D4F-DF12-4244-8E40-D53EF9050AA8}"/>
          </ac:spMkLst>
        </pc:spChg>
        <pc:spChg chg="mod">
          <ac:chgData name="Kolakowski, Artur" userId="9c34c8cc-b1df-44f6-bea5-dcf7a54ee35f" providerId="ADAL" clId="{19970B13-E101-4117-9908-6E061F982644}" dt="2022-07-14T08:45:31.042" v="12490" actId="790"/>
          <ac:spMkLst>
            <pc:docMk/>
            <pc:sldMk cId="2574044071" sldId="484"/>
            <ac:spMk id="5690" creationId="{7A485388-FBD8-42B7-AE93-0ABE9016631E}"/>
          </ac:spMkLst>
        </pc:spChg>
        <pc:spChg chg="mod">
          <ac:chgData name="Kolakowski, Artur" userId="9c34c8cc-b1df-44f6-bea5-dcf7a54ee35f" providerId="ADAL" clId="{19970B13-E101-4117-9908-6E061F982644}" dt="2022-07-14T08:45:31.044" v="12491" actId="790"/>
          <ac:spMkLst>
            <pc:docMk/>
            <pc:sldMk cId="2574044071" sldId="484"/>
            <ac:spMk id="5691" creationId="{D1F95C68-D1B0-4E88-9850-1B36617C9A1A}"/>
          </ac:spMkLst>
        </pc:spChg>
        <pc:spChg chg="mod">
          <ac:chgData name="Kolakowski, Artur" userId="9c34c8cc-b1df-44f6-bea5-dcf7a54ee35f" providerId="ADAL" clId="{19970B13-E101-4117-9908-6E061F982644}" dt="2022-07-14T08:45:31.044" v="12492" actId="790"/>
          <ac:spMkLst>
            <pc:docMk/>
            <pc:sldMk cId="2574044071" sldId="484"/>
            <ac:spMk id="5692" creationId="{49ADB241-9E59-4663-BBB9-E5FEA871D0B6}"/>
          </ac:spMkLst>
        </pc:spChg>
        <pc:spChg chg="mod">
          <ac:chgData name="Kolakowski, Artur" userId="9c34c8cc-b1df-44f6-bea5-dcf7a54ee35f" providerId="ADAL" clId="{19970B13-E101-4117-9908-6E061F982644}" dt="2022-07-14T08:45:31.054" v="12493" actId="790"/>
          <ac:spMkLst>
            <pc:docMk/>
            <pc:sldMk cId="2574044071" sldId="484"/>
            <ac:spMk id="5693" creationId="{D40D1BD6-E78D-4DF3-85B6-7C31B66794C6}"/>
          </ac:spMkLst>
        </pc:spChg>
        <pc:spChg chg="mod">
          <ac:chgData name="Kolakowski, Artur" userId="9c34c8cc-b1df-44f6-bea5-dcf7a54ee35f" providerId="ADAL" clId="{19970B13-E101-4117-9908-6E061F982644}" dt="2022-07-14T08:45:31.062" v="12494" actId="790"/>
          <ac:spMkLst>
            <pc:docMk/>
            <pc:sldMk cId="2574044071" sldId="484"/>
            <ac:spMk id="5694" creationId="{E66C0F7C-9B34-446F-80C9-1EB0C3D14E2C}"/>
          </ac:spMkLst>
        </pc:spChg>
        <pc:spChg chg="mod">
          <ac:chgData name="Kolakowski, Artur" userId="9c34c8cc-b1df-44f6-bea5-dcf7a54ee35f" providerId="ADAL" clId="{19970B13-E101-4117-9908-6E061F982644}" dt="2022-07-14T08:45:31.065" v="12495" actId="790"/>
          <ac:spMkLst>
            <pc:docMk/>
            <pc:sldMk cId="2574044071" sldId="484"/>
            <ac:spMk id="5695" creationId="{E6983D7B-8F3A-4AE8-9CAF-76E6D78227D0}"/>
          </ac:spMkLst>
        </pc:spChg>
        <pc:spChg chg="mod">
          <ac:chgData name="Kolakowski, Artur" userId="9c34c8cc-b1df-44f6-bea5-dcf7a54ee35f" providerId="ADAL" clId="{19970B13-E101-4117-9908-6E061F982644}" dt="2022-07-14T08:45:31.065" v="12496" actId="790"/>
          <ac:spMkLst>
            <pc:docMk/>
            <pc:sldMk cId="2574044071" sldId="484"/>
            <ac:spMk id="5696" creationId="{DC3B1E81-11D3-48A9-9472-4B2EF1D18197}"/>
          </ac:spMkLst>
        </pc:spChg>
        <pc:spChg chg="mod">
          <ac:chgData name="Kolakowski, Artur" userId="9c34c8cc-b1df-44f6-bea5-dcf7a54ee35f" providerId="ADAL" clId="{19970B13-E101-4117-9908-6E061F982644}" dt="2022-07-14T08:45:31.075" v="12497" actId="790"/>
          <ac:spMkLst>
            <pc:docMk/>
            <pc:sldMk cId="2574044071" sldId="484"/>
            <ac:spMk id="5697" creationId="{DFCF1774-0358-4DA3-A4C2-8967A0683F6C}"/>
          </ac:spMkLst>
        </pc:spChg>
        <pc:spChg chg="mod">
          <ac:chgData name="Kolakowski, Artur" userId="9c34c8cc-b1df-44f6-bea5-dcf7a54ee35f" providerId="ADAL" clId="{19970B13-E101-4117-9908-6E061F982644}" dt="2022-07-14T08:45:31.075" v="12498" actId="790"/>
          <ac:spMkLst>
            <pc:docMk/>
            <pc:sldMk cId="2574044071" sldId="484"/>
            <ac:spMk id="5698" creationId="{AE5F4007-F4D4-4958-B16D-C677D51629BD}"/>
          </ac:spMkLst>
        </pc:spChg>
        <pc:spChg chg="mod">
          <ac:chgData name="Kolakowski, Artur" userId="9c34c8cc-b1df-44f6-bea5-dcf7a54ee35f" providerId="ADAL" clId="{19970B13-E101-4117-9908-6E061F982644}" dt="2022-07-14T08:45:31.085" v="12499" actId="790"/>
          <ac:spMkLst>
            <pc:docMk/>
            <pc:sldMk cId="2574044071" sldId="484"/>
            <ac:spMk id="5699" creationId="{5DF1E6E1-28CF-48F6-8BFE-1C045BAC2E93}"/>
          </ac:spMkLst>
        </pc:spChg>
        <pc:spChg chg="mod">
          <ac:chgData name="Kolakowski, Artur" userId="9c34c8cc-b1df-44f6-bea5-dcf7a54ee35f" providerId="ADAL" clId="{19970B13-E101-4117-9908-6E061F982644}" dt="2022-07-14T08:45:31.085" v="12500" actId="790"/>
          <ac:spMkLst>
            <pc:docMk/>
            <pc:sldMk cId="2574044071" sldId="484"/>
            <ac:spMk id="5700" creationId="{C918021F-4FC2-45D0-BD63-772415BF9FAA}"/>
          </ac:spMkLst>
        </pc:spChg>
        <pc:spChg chg="mod">
          <ac:chgData name="Kolakowski, Artur" userId="9c34c8cc-b1df-44f6-bea5-dcf7a54ee35f" providerId="ADAL" clId="{19970B13-E101-4117-9908-6E061F982644}" dt="2022-07-14T08:45:31.095" v="12501" actId="790"/>
          <ac:spMkLst>
            <pc:docMk/>
            <pc:sldMk cId="2574044071" sldId="484"/>
            <ac:spMk id="5701" creationId="{BAEB5C4F-1B9A-4D24-AB03-4944D279A754}"/>
          </ac:spMkLst>
        </pc:spChg>
        <pc:spChg chg="mod">
          <ac:chgData name="Kolakowski, Artur" userId="9c34c8cc-b1df-44f6-bea5-dcf7a54ee35f" providerId="ADAL" clId="{19970B13-E101-4117-9908-6E061F982644}" dt="2022-07-14T08:45:31.095" v="12502" actId="790"/>
          <ac:spMkLst>
            <pc:docMk/>
            <pc:sldMk cId="2574044071" sldId="484"/>
            <ac:spMk id="5702" creationId="{A7382E4A-2E6F-4ECC-9FE1-7E235A451E26}"/>
          </ac:spMkLst>
        </pc:spChg>
        <pc:spChg chg="mod">
          <ac:chgData name="Kolakowski, Artur" userId="9c34c8cc-b1df-44f6-bea5-dcf7a54ee35f" providerId="ADAL" clId="{19970B13-E101-4117-9908-6E061F982644}" dt="2022-07-14T08:45:31.105" v="12503" actId="790"/>
          <ac:spMkLst>
            <pc:docMk/>
            <pc:sldMk cId="2574044071" sldId="484"/>
            <ac:spMk id="5703" creationId="{D60B6035-1DDA-4E7F-A817-CF5F6653982D}"/>
          </ac:spMkLst>
        </pc:spChg>
        <pc:spChg chg="mod">
          <ac:chgData name="Kolakowski, Artur" userId="9c34c8cc-b1df-44f6-bea5-dcf7a54ee35f" providerId="ADAL" clId="{19970B13-E101-4117-9908-6E061F982644}" dt="2022-07-14T08:45:31.105" v="12504" actId="790"/>
          <ac:spMkLst>
            <pc:docMk/>
            <pc:sldMk cId="2574044071" sldId="484"/>
            <ac:spMk id="5704" creationId="{52607B9D-A795-4D2F-BBA7-AA4346B77F08}"/>
          </ac:spMkLst>
        </pc:spChg>
        <pc:spChg chg="mod">
          <ac:chgData name="Kolakowski, Artur" userId="9c34c8cc-b1df-44f6-bea5-dcf7a54ee35f" providerId="ADAL" clId="{19970B13-E101-4117-9908-6E061F982644}" dt="2022-07-14T08:45:31.114" v="12505" actId="790"/>
          <ac:spMkLst>
            <pc:docMk/>
            <pc:sldMk cId="2574044071" sldId="484"/>
            <ac:spMk id="5705" creationId="{B653569A-90A9-4FAA-B741-297BCCD76D9F}"/>
          </ac:spMkLst>
        </pc:spChg>
        <pc:spChg chg="mod">
          <ac:chgData name="Kolakowski, Artur" userId="9c34c8cc-b1df-44f6-bea5-dcf7a54ee35f" providerId="ADAL" clId="{19970B13-E101-4117-9908-6E061F982644}" dt="2022-07-14T08:45:31.119" v="12506" actId="790"/>
          <ac:spMkLst>
            <pc:docMk/>
            <pc:sldMk cId="2574044071" sldId="484"/>
            <ac:spMk id="5706" creationId="{899C3A4B-C189-4097-9583-DDD7B53BABB8}"/>
          </ac:spMkLst>
        </pc:spChg>
        <pc:spChg chg="mod">
          <ac:chgData name="Kolakowski, Artur" userId="9c34c8cc-b1df-44f6-bea5-dcf7a54ee35f" providerId="ADAL" clId="{19970B13-E101-4117-9908-6E061F982644}" dt="2022-07-14T08:45:31.124" v="12507" actId="790"/>
          <ac:spMkLst>
            <pc:docMk/>
            <pc:sldMk cId="2574044071" sldId="484"/>
            <ac:spMk id="5707" creationId="{3654ABF4-6635-4CD7-AB91-4216DECA4312}"/>
          </ac:spMkLst>
        </pc:spChg>
        <pc:spChg chg="mod">
          <ac:chgData name="Kolakowski, Artur" userId="9c34c8cc-b1df-44f6-bea5-dcf7a54ee35f" providerId="ADAL" clId="{19970B13-E101-4117-9908-6E061F982644}" dt="2022-07-14T08:45:31.129" v="12508" actId="790"/>
          <ac:spMkLst>
            <pc:docMk/>
            <pc:sldMk cId="2574044071" sldId="484"/>
            <ac:spMk id="5708" creationId="{C88CFD8C-1E44-440A-95DC-31C916F1BF5F}"/>
          </ac:spMkLst>
        </pc:spChg>
        <pc:spChg chg="mod">
          <ac:chgData name="Kolakowski, Artur" userId="9c34c8cc-b1df-44f6-bea5-dcf7a54ee35f" providerId="ADAL" clId="{19970B13-E101-4117-9908-6E061F982644}" dt="2022-07-14T08:45:31.134" v="12509" actId="790"/>
          <ac:spMkLst>
            <pc:docMk/>
            <pc:sldMk cId="2574044071" sldId="484"/>
            <ac:spMk id="5709" creationId="{2BFBC78E-D08E-413A-9D25-A28A6828647A}"/>
          </ac:spMkLst>
        </pc:spChg>
        <pc:spChg chg="mod">
          <ac:chgData name="Kolakowski, Artur" userId="9c34c8cc-b1df-44f6-bea5-dcf7a54ee35f" providerId="ADAL" clId="{19970B13-E101-4117-9908-6E061F982644}" dt="2022-07-14T08:45:31.139" v="12510" actId="790"/>
          <ac:spMkLst>
            <pc:docMk/>
            <pc:sldMk cId="2574044071" sldId="484"/>
            <ac:spMk id="5710" creationId="{2F152B49-EBEE-40AB-B431-7D737193939F}"/>
          </ac:spMkLst>
        </pc:spChg>
        <pc:spChg chg="mod">
          <ac:chgData name="Kolakowski, Artur" userId="9c34c8cc-b1df-44f6-bea5-dcf7a54ee35f" providerId="ADAL" clId="{19970B13-E101-4117-9908-6E061F982644}" dt="2022-07-14T08:45:31.143" v="12511" actId="790"/>
          <ac:spMkLst>
            <pc:docMk/>
            <pc:sldMk cId="2574044071" sldId="484"/>
            <ac:spMk id="5711" creationId="{DEEF7FE4-E1CC-47CC-B34E-3EAFCE57F4FC}"/>
          </ac:spMkLst>
        </pc:spChg>
        <pc:spChg chg="mod">
          <ac:chgData name="Kolakowski, Artur" userId="9c34c8cc-b1df-44f6-bea5-dcf7a54ee35f" providerId="ADAL" clId="{19970B13-E101-4117-9908-6E061F982644}" dt="2022-07-14T08:45:31.148" v="12512" actId="790"/>
          <ac:spMkLst>
            <pc:docMk/>
            <pc:sldMk cId="2574044071" sldId="484"/>
            <ac:spMk id="5712" creationId="{75E599D9-8332-44A6-BCB9-E3754CF72048}"/>
          </ac:spMkLst>
        </pc:spChg>
        <pc:spChg chg="mod">
          <ac:chgData name="Kolakowski, Artur" userId="9c34c8cc-b1df-44f6-bea5-dcf7a54ee35f" providerId="ADAL" clId="{19970B13-E101-4117-9908-6E061F982644}" dt="2022-07-14T08:45:31.153" v="12513" actId="790"/>
          <ac:spMkLst>
            <pc:docMk/>
            <pc:sldMk cId="2574044071" sldId="484"/>
            <ac:spMk id="5713" creationId="{AABC434C-7431-4CDC-9416-0814C4CF6A28}"/>
          </ac:spMkLst>
        </pc:spChg>
        <pc:spChg chg="mod">
          <ac:chgData name="Kolakowski, Artur" userId="9c34c8cc-b1df-44f6-bea5-dcf7a54ee35f" providerId="ADAL" clId="{19970B13-E101-4117-9908-6E061F982644}" dt="2022-07-14T08:45:31.156" v="12514" actId="790"/>
          <ac:spMkLst>
            <pc:docMk/>
            <pc:sldMk cId="2574044071" sldId="484"/>
            <ac:spMk id="5714" creationId="{1047A490-7E04-4F7F-B00C-020A95951060}"/>
          </ac:spMkLst>
        </pc:spChg>
        <pc:spChg chg="mod">
          <ac:chgData name="Kolakowski, Artur" userId="9c34c8cc-b1df-44f6-bea5-dcf7a54ee35f" providerId="ADAL" clId="{19970B13-E101-4117-9908-6E061F982644}" dt="2022-07-14T08:45:31.156" v="12515" actId="790"/>
          <ac:spMkLst>
            <pc:docMk/>
            <pc:sldMk cId="2574044071" sldId="484"/>
            <ac:spMk id="5715" creationId="{82CD5ED2-A0F8-4B22-8F87-FC669A95D32E}"/>
          </ac:spMkLst>
        </pc:spChg>
        <pc:spChg chg="mod">
          <ac:chgData name="Kolakowski, Artur" userId="9c34c8cc-b1df-44f6-bea5-dcf7a54ee35f" providerId="ADAL" clId="{19970B13-E101-4117-9908-6E061F982644}" dt="2022-07-14T08:45:31.166" v="12516" actId="790"/>
          <ac:spMkLst>
            <pc:docMk/>
            <pc:sldMk cId="2574044071" sldId="484"/>
            <ac:spMk id="5716" creationId="{70B15221-5240-4262-BC13-37E20136EFBC}"/>
          </ac:spMkLst>
        </pc:spChg>
        <pc:spChg chg="mod">
          <ac:chgData name="Kolakowski, Artur" userId="9c34c8cc-b1df-44f6-bea5-dcf7a54ee35f" providerId="ADAL" clId="{19970B13-E101-4117-9908-6E061F982644}" dt="2022-07-14T08:45:31.166" v="12517" actId="790"/>
          <ac:spMkLst>
            <pc:docMk/>
            <pc:sldMk cId="2574044071" sldId="484"/>
            <ac:spMk id="5717" creationId="{9E386C3E-2DB1-482C-8B88-CB66A36AD8A7}"/>
          </ac:spMkLst>
        </pc:spChg>
        <pc:spChg chg="mod">
          <ac:chgData name="Kolakowski, Artur" userId="9c34c8cc-b1df-44f6-bea5-dcf7a54ee35f" providerId="ADAL" clId="{19970B13-E101-4117-9908-6E061F982644}" dt="2022-07-14T08:45:31.176" v="12518" actId="790"/>
          <ac:spMkLst>
            <pc:docMk/>
            <pc:sldMk cId="2574044071" sldId="484"/>
            <ac:spMk id="5718" creationId="{BEC66D68-6CC9-453B-A5AE-8585CC1A76F2}"/>
          </ac:spMkLst>
        </pc:spChg>
        <pc:spChg chg="mod">
          <ac:chgData name="Kolakowski, Artur" userId="9c34c8cc-b1df-44f6-bea5-dcf7a54ee35f" providerId="ADAL" clId="{19970B13-E101-4117-9908-6E061F982644}" dt="2022-07-14T08:45:31.176" v="12519" actId="790"/>
          <ac:spMkLst>
            <pc:docMk/>
            <pc:sldMk cId="2574044071" sldId="484"/>
            <ac:spMk id="5719" creationId="{C4E41E00-9985-4C88-B664-43B9DB98B4D9}"/>
          </ac:spMkLst>
        </pc:spChg>
        <pc:spChg chg="mod">
          <ac:chgData name="Kolakowski, Artur" userId="9c34c8cc-b1df-44f6-bea5-dcf7a54ee35f" providerId="ADAL" clId="{19970B13-E101-4117-9908-6E061F982644}" dt="2022-07-14T08:45:31.186" v="12520" actId="790"/>
          <ac:spMkLst>
            <pc:docMk/>
            <pc:sldMk cId="2574044071" sldId="484"/>
            <ac:spMk id="5720" creationId="{E8AF39A3-1018-47E3-BEEF-B3C12917FA54}"/>
          </ac:spMkLst>
        </pc:spChg>
        <pc:spChg chg="mod">
          <ac:chgData name="Kolakowski, Artur" userId="9c34c8cc-b1df-44f6-bea5-dcf7a54ee35f" providerId="ADAL" clId="{19970B13-E101-4117-9908-6E061F982644}" dt="2022-07-14T08:45:31.186" v="12521" actId="790"/>
          <ac:spMkLst>
            <pc:docMk/>
            <pc:sldMk cId="2574044071" sldId="484"/>
            <ac:spMk id="5721" creationId="{F8A10501-51B0-4A32-B786-D67CF7D36807}"/>
          </ac:spMkLst>
        </pc:spChg>
        <pc:spChg chg="mod">
          <ac:chgData name="Kolakowski, Artur" userId="9c34c8cc-b1df-44f6-bea5-dcf7a54ee35f" providerId="ADAL" clId="{19970B13-E101-4117-9908-6E061F982644}" dt="2022-07-14T08:45:31.194" v="12522" actId="790"/>
          <ac:spMkLst>
            <pc:docMk/>
            <pc:sldMk cId="2574044071" sldId="484"/>
            <ac:spMk id="5722" creationId="{717096C5-94C5-4F85-824E-09E554B97383}"/>
          </ac:spMkLst>
        </pc:spChg>
        <pc:spChg chg="mod">
          <ac:chgData name="Kolakowski, Artur" userId="9c34c8cc-b1df-44f6-bea5-dcf7a54ee35f" providerId="ADAL" clId="{19970B13-E101-4117-9908-6E061F982644}" dt="2022-07-14T08:45:31.196" v="12523" actId="790"/>
          <ac:spMkLst>
            <pc:docMk/>
            <pc:sldMk cId="2574044071" sldId="484"/>
            <ac:spMk id="5723" creationId="{6C218239-7A10-4DB3-A78D-5DCA35185D77}"/>
          </ac:spMkLst>
        </pc:spChg>
        <pc:spChg chg="mod">
          <ac:chgData name="Kolakowski, Artur" userId="9c34c8cc-b1df-44f6-bea5-dcf7a54ee35f" providerId="ADAL" clId="{19970B13-E101-4117-9908-6E061F982644}" dt="2022-07-14T08:45:31.196" v="12524" actId="790"/>
          <ac:spMkLst>
            <pc:docMk/>
            <pc:sldMk cId="2574044071" sldId="484"/>
            <ac:spMk id="5724" creationId="{7873E057-7CB9-4E00-915C-71BFA283C905}"/>
          </ac:spMkLst>
        </pc:spChg>
        <pc:spChg chg="mod">
          <ac:chgData name="Kolakowski, Artur" userId="9c34c8cc-b1df-44f6-bea5-dcf7a54ee35f" providerId="ADAL" clId="{19970B13-E101-4117-9908-6E061F982644}" dt="2022-07-14T08:45:31.207" v="12525" actId="790"/>
          <ac:spMkLst>
            <pc:docMk/>
            <pc:sldMk cId="2574044071" sldId="484"/>
            <ac:spMk id="5725" creationId="{C6CC6EE6-52C4-4116-9662-5778F6AD492B}"/>
          </ac:spMkLst>
        </pc:spChg>
        <pc:spChg chg="mod">
          <ac:chgData name="Kolakowski, Artur" userId="9c34c8cc-b1df-44f6-bea5-dcf7a54ee35f" providerId="ADAL" clId="{19970B13-E101-4117-9908-6E061F982644}" dt="2022-07-14T08:45:31.207" v="12526" actId="790"/>
          <ac:spMkLst>
            <pc:docMk/>
            <pc:sldMk cId="2574044071" sldId="484"/>
            <ac:spMk id="5726" creationId="{FCC3881D-A136-4FF7-B2F7-E7AC1190A651}"/>
          </ac:spMkLst>
        </pc:spChg>
        <pc:spChg chg="mod">
          <ac:chgData name="Kolakowski, Artur" userId="9c34c8cc-b1df-44f6-bea5-dcf7a54ee35f" providerId="ADAL" clId="{19970B13-E101-4117-9908-6E061F982644}" dt="2022-07-14T08:45:31.217" v="12527" actId="790"/>
          <ac:spMkLst>
            <pc:docMk/>
            <pc:sldMk cId="2574044071" sldId="484"/>
            <ac:spMk id="5727" creationId="{F6E107FE-7237-45FD-BD52-AE1B50C734E2}"/>
          </ac:spMkLst>
        </pc:spChg>
        <pc:spChg chg="mod">
          <ac:chgData name="Kolakowski, Artur" userId="9c34c8cc-b1df-44f6-bea5-dcf7a54ee35f" providerId="ADAL" clId="{19970B13-E101-4117-9908-6E061F982644}" dt="2022-07-14T08:45:31.217" v="12528" actId="790"/>
          <ac:spMkLst>
            <pc:docMk/>
            <pc:sldMk cId="2574044071" sldId="484"/>
            <ac:spMk id="5728" creationId="{D421F6EE-3D4F-4839-8AB1-B0E57351FE4E}"/>
          </ac:spMkLst>
        </pc:spChg>
        <pc:spChg chg="mod">
          <ac:chgData name="Kolakowski, Artur" userId="9c34c8cc-b1df-44f6-bea5-dcf7a54ee35f" providerId="ADAL" clId="{19970B13-E101-4117-9908-6E061F982644}" dt="2022-07-14T08:45:31.225" v="12529" actId="790"/>
          <ac:spMkLst>
            <pc:docMk/>
            <pc:sldMk cId="2574044071" sldId="484"/>
            <ac:spMk id="5729" creationId="{B9D8B854-3A4F-4945-BAF3-8A2E964BE356}"/>
          </ac:spMkLst>
        </pc:spChg>
        <pc:spChg chg="mod">
          <ac:chgData name="Kolakowski, Artur" userId="9c34c8cc-b1df-44f6-bea5-dcf7a54ee35f" providerId="ADAL" clId="{19970B13-E101-4117-9908-6E061F982644}" dt="2022-07-14T08:45:31.227" v="12530" actId="790"/>
          <ac:spMkLst>
            <pc:docMk/>
            <pc:sldMk cId="2574044071" sldId="484"/>
            <ac:spMk id="5730" creationId="{7CE2D92B-D952-4BCC-9EAE-46796BE3ED83}"/>
          </ac:spMkLst>
        </pc:spChg>
        <pc:spChg chg="mod">
          <ac:chgData name="Kolakowski, Artur" userId="9c34c8cc-b1df-44f6-bea5-dcf7a54ee35f" providerId="ADAL" clId="{19970B13-E101-4117-9908-6E061F982644}" dt="2022-07-14T08:45:31.235" v="12531" actId="790"/>
          <ac:spMkLst>
            <pc:docMk/>
            <pc:sldMk cId="2574044071" sldId="484"/>
            <ac:spMk id="5731" creationId="{EA898D61-FAAF-46A4-9757-B7690D9291E3}"/>
          </ac:spMkLst>
        </pc:spChg>
        <pc:spChg chg="mod">
          <ac:chgData name="Kolakowski, Artur" userId="9c34c8cc-b1df-44f6-bea5-dcf7a54ee35f" providerId="ADAL" clId="{19970B13-E101-4117-9908-6E061F982644}" dt="2022-07-14T08:45:31.237" v="12532" actId="790"/>
          <ac:spMkLst>
            <pc:docMk/>
            <pc:sldMk cId="2574044071" sldId="484"/>
            <ac:spMk id="5732" creationId="{6E8950BE-8553-4C8F-AAFF-37A0A833F35B}"/>
          </ac:spMkLst>
        </pc:spChg>
        <pc:spChg chg="mod">
          <ac:chgData name="Kolakowski, Artur" userId="9c34c8cc-b1df-44f6-bea5-dcf7a54ee35f" providerId="ADAL" clId="{19970B13-E101-4117-9908-6E061F982644}" dt="2022-07-14T08:45:31.245" v="12533" actId="790"/>
          <ac:spMkLst>
            <pc:docMk/>
            <pc:sldMk cId="2574044071" sldId="484"/>
            <ac:spMk id="5733" creationId="{E0D9E106-E75A-472C-94FD-406CB369DB11}"/>
          </ac:spMkLst>
        </pc:spChg>
        <pc:spChg chg="mod">
          <ac:chgData name="Kolakowski, Artur" userId="9c34c8cc-b1df-44f6-bea5-dcf7a54ee35f" providerId="ADAL" clId="{19970B13-E101-4117-9908-6E061F982644}" dt="2022-07-14T08:45:31.247" v="12534" actId="790"/>
          <ac:spMkLst>
            <pc:docMk/>
            <pc:sldMk cId="2574044071" sldId="484"/>
            <ac:spMk id="5734" creationId="{9F9CB44E-9D6A-4B03-8206-DDB70B0CBBE5}"/>
          </ac:spMkLst>
        </pc:spChg>
        <pc:spChg chg="mod">
          <ac:chgData name="Kolakowski, Artur" userId="9c34c8cc-b1df-44f6-bea5-dcf7a54ee35f" providerId="ADAL" clId="{19970B13-E101-4117-9908-6E061F982644}" dt="2022-07-14T08:45:31.247" v="12535" actId="790"/>
          <ac:spMkLst>
            <pc:docMk/>
            <pc:sldMk cId="2574044071" sldId="484"/>
            <ac:spMk id="5735" creationId="{EFE42E34-485B-4A58-96C2-A7E8497F3AAA}"/>
          </ac:spMkLst>
        </pc:spChg>
        <pc:spChg chg="mod">
          <ac:chgData name="Kolakowski, Artur" userId="9c34c8cc-b1df-44f6-bea5-dcf7a54ee35f" providerId="ADAL" clId="{19970B13-E101-4117-9908-6E061F982644}" dt="2022-07-14T08:45:31.258" v="12536" actId="790"/>
          <ac:spMkLst>
            <pc:docMk/>
            <pc:sldMk cId="2574044071" sldId="484"/>
            <ac:spMk id="5736" creationId="{8DB10CCF-8ED3-4341-99D4-E83887DD4AE0}"/>
          </ac:spMkLst>
        </pc:spChg>
        <pc:spChg chg="mod">
          <ac:chgData name="Kolakowski, Artur" userId="9c34c8cc-b1df-44f6-bea5-dcf7a54ee35f" providerId="ADAL" clId="{19970B13-E101-4117-9908-6E061F982644}" dt="2022-07-14T08:45:31.258" v="12537" actId="790"/>
          <ac:spMkLst>
            <pc:docMk/>
            <pc:sldMk cId="2574044071" sldId="484"/>
            <ac:spMk id="5737" creationId="{6E69B566-5046-44D6-B429-E7500683535F}"/>
          </ac:spMkLst>
        </pc:spChg>
        <pc:spChg chg="mod">
          <ac:chgData name="Kolakowski, Artur" userId="9c34c8cc-b1df-44f6-bea5-dcf7a54ee35f" providerId="ADAL" clId="{19970B13-E101-4117-9908-6E061F982644}" dt="2022-07-14T08:45:31.268" v="12538" actId="790"/>
          <ac:spMkLst>
            <pc:docMk/>
            <pc:sldMk cId="2574044071" sldId="484"/>
            <ac:spMk id="5738" creationId="{73E50C74-9839-4E24-947F-8DD3E7E6472A}"/>
          </ac:spMkLst>
        </pc:spChg>
        <pc:spChg chg="mod">
          <ac:chgData name="Kolakowski, Artur" userId="9c34c8cc-b1df-44f6-bea5-dcf7a54ee35f" providerId="ADAL" clId="{19970B13-E101-4117-9908-6E061F982644}" dt="2022-07-14T08:45:31.268" v="12539" actId="790"/>
          <ac:spMkLst>
            <pc:docMk/>
            <pc:sldMk cId="2574044071" sldId="484"/>
            <ac:spMk id="5739" creationId="{BFE883F5-FDF4-49DE-A530-5A2B0B945916}"/>
          </ac:spMkLst>
        </pc:spChg>
        <pc:spChg chg="mod">
          <ac:chgData name="Kolakowski, Artur" userId="9c34c8cc-b1df-44f6-bea5-dcf7a54ee35f" providerId="ADAL" clId="{19970B13-E101-4117-9908-6E061F982644}" dt="2022-07-14T08:45:31.278" v="12540" actId="790"/>
          <ac:spMkLst>
            <pc:docMk/>
            <pc:sldMk cId="2574044071" sldId="484"/>
            <ac:spMk id="5740" creationId="{BA1C93A2-2626-4D2F-A8F2-3E125D2E3FC5}"/>
          </ac:spMkLst>
        </pc:spChg>
        <pc:spChg chg="mod">
          <ac:chgData name="Kolakowski, Artur" userId="9c34c8cc-b1df-44f6-bea5-dcf7a54ee35f" providerId="ADAL" clId="{19970B13-E101-4117-9908-6E061F982644}" dt="2022-07-14T08:45:31.278" v="12541" actId="790"/>
          <ac:spMkLst>
            <pc:docMk/>
            <pc:sldMk cId="2574044071" sldId="484"/>
            <ac:spMk id="5741" creationId="{56D1D055-4C0C-48FE-8D82-5BD55E80B47A}"/>
          </ac:spMkLst>
        </pc:spChg>
        <pc:spChg chg="mod">
          <ac:chgData name="Kolakowski, Artur" userId="9c34c8cc-b1df-44f6-bea5-dcf7a54ee35f" providerId="ADAL" clId="{19970B13-E101-4117-9908-6E061F982644}" dt="2022-07-14T08:45:31.288" v="12542" actId="790"/>
          <ac:spMkLst>
            <pc:docMk/>
            <pc:sldMk cId="2574044071" sldId="484"/>
            <ac:spMk id="5742" creationId="{DAC9CD53-4E48-46A3-9FA9-429B3BFF75FC}"/>
          </ac:spMkLst>
        </pc:spChg>
        <pc:spChg chg="mod">
          <ac:chgData name="Kolakowski, Artur" userId="9c34c8cc-b1df-44f6-bea5-dcf7a54ee35f" providerId="ADAL" clId="{19970B13-E101-4117-9908-6E061F982644}" dt="2022-07-14T08:45:31.288" v="12543" actId="790"/>
          <ac:spMkLst>
            <pc:docMk/>
            <pc:sldMk cId="2574044071" sldId="484"/>
            <ac:spMk id="5743" creationId="{7367CF80-9EE8-458E-ACCB-D869F351D930}"/>
          </ac:spMkLst>
        </pc:spChg>
        <pc:spChg chg="mod">
          <ac:chgData name="Kolakowski, Artur" userId="9c34c8cc-b1df-44f6-bea5-dcf7a54ee35f" providerId="ADAL" clId="{19970B13-E101-4117-9908-6E061F982644}" dt="2022-07-14T08:45:31.298" v="12544" actId="790"/>
          <ac:spMkLst>
            <pc:docMk/>
            <pc:sldMk cId="2574044071" sldId="484"/>
            <ac:spMk id="5744" creationId="{05B284B9-BE5D-49D2-B52C-E133FDD75930}"/>
          </ac:spMkLst>
        </pc:spChg>
        <pc:spChg chg="mod">
          <ac:chgData name="Kolakowski, Artur" userId="9c34c8cc-b1df-44f6-bea5-dcf7a54ee35f" providerId="ADAL" clId="{19970B13-E101-4117-9908-6E061F982644}" dt="2022-07-14T08:45:31.298" v="12545" actId="790"/>
          <ac:spMkLst>
            <pc:docMk/>
            <pc:sldMk cId="2574044071" sldId="484"/>
            <ac:spMk id="5745" creationId="{A87BD818-C2BA-4688-A9A8-583A5EE3282E}"/>
          </ac:spMkLst>
        </pc:spChg>
        <pc:spChg chg="mod">
          <ac:chgData name="Kolakowski, Artur" userId="9c34c8cc-b1df-44f6-bea5-dcf7a54ee35f" providerId="ADAL" clId="{19970B13-E101-4117-9908-6E061F982644}" dt="2022-07-14T08:45:31.309" v="12546" actId="790"/>
          <ac:spMkLst>
            <pc:docMk/>
            <pc:sldMk cId="2574044071" sldId="484"/>
            <ac:spMk id="5746" creationId="{7300C116-1194-4977-8F89-6EF034049BF8}"/>
          </ac:spMkLst>
        </pc:spChg>
        <pc:spChg chg="mod">
          <ac:chgData name="Kolakowski, Artur" userId="9c34c8cc-b1df-44f6-bea5-dcf7a54ee35f" providerId="ADAL" clId="{19970B13-E101-4117-9908-6E061F982644}" dt="2022-07-14T08:45:31.309" v="12547" actId="790"/>
          <ac:spMkLst>
            <pc:docMk/>
            <pc:sldMk cId="2574044071" sldId="484"/>
            <ac:spMk id="5747" creationId="{5A6B86C5-3264-4EEF-835F-78DD23CBA04A}"/>
          </ac:spMkLst>
        </pc:spChg>
        <pc:spChg chg="mod">
          <ac:chgData name="Kolakowski, Artur" userId="9c34c8cc-b1df-44f6-bea5-dcf7a54ee35f" providerId="ADAL" clId="{19970B13-E101-4117-9908-6E061F982644}" dt="2022-07-14T08:45:31.317" v="12548" actId="790"/>
          <ac:spMkLst>
            <pc:docMk/>
            <pc:sldMk cId="2574044071" sldId="484"/>
            <ac:spMk id="5748" creationId="{1824EFCC-C4CB-4B57-A41F-9910CE77419C}"/>
          </ac:spMkLst>
        </pc:spChg>
        <pc:spChg chg="mod">
          <ac:chgData name="Kolakowski, Artur" userId="9c34c8cc-b1df-44f6-bea5-dcf7a54ee35f" providerId="ADAL" clId="{19970B13-E101-4117-9908-6E061F982644}" dt="2022-07-14T08:45:31.319" v="12549" actId="790"/>
          <ac:spMkLst>
            <pc:docMk/>
            <pc:sldMk cId="2574044071" sldId="484"/>
            <ac:spMk id="5749" creationId="{F61B26A4-86FC-4C7F-B6CA-50591A4BDC9C}"/>
          </ac:spMkLst>
        </pc:spChg>
        <pc:spChg chg="mod">
          <ac:chgData name="Kolakowski, Artur" userId="9c34c8cc-b1df-44f6-bea5-dcf7a54ee35f" providerId="ADAL" clId="{19970B13-E101-4117-9908-6E061F982644}" dt="2022-07-14T08:45:31.327" v="12550" actId="790"/>
          <ac:spMkLst>
            <pc:docMk/>
            <pc:sldMk cId="2574044071" sldId="484"/>
            <ac:spMk id="5750" creationId="{E53345CD-0432-4091-ACFC-453546043341}"/>
          </ac:spMkLst>
        </pc:spChg>
        <pc:spChg chg="mod">
          <ac:chgData name="Kolakowski, Artur" userId="9c34c8cc-b1df-44f6-bea5-dcf7a54ee35f" providerId="ADAL" clId="{19970B13-E101-4117-9908-6E061F982644}" dt="2022-07-14T08:45:31.329" v="12551" actId="790"/>
          <ac:spMkLst>
            <pc:docMk/>
            <pc:sldMk cId="2574044071" sldId="484"/>
            <ac:spMk id="5751" creationId="{45BE0E91-4CC7-4394-A1DC-7D7604AD230E}"/>
          </ac:spMkLst>
        </pc:spChg>
        <pc:spChg chg="mod">
          <ac:chgData name="Kolakowski, Artur" userId="9c34c8cc-b1df-44f6-bea5-dcf7a54ee35f" providerId="ADAL" clId="{19970B13-E101-4117-9908-6E061F982644}" dt="2022-07-14T08:45:31.329" v="12552" actId="790"/>
          <ac:spMkLst>
            <pc:docMk/>
            <pc:sldMk cId="2574044071" sldId="484"/>
            <ac:spMk id="5752" creationId="{0BEB6A08-5BF0-45F1-A956-56AD2EBF3487}"/>
          </ac:spMkLst>
        </pc:spChg>
        <pc:spChg chg="mod">
          <ac:chgData name="Kolakowski, Artur" userId="9c34c8cc-b1df-44f6-bea5-dcf7a54ee35f" providerId="ADAL" clId="{19970B13-E101-4117-9908-6E061F982644}" dt="2022-07-14T08:45:31.339" v="12553" actId="790"/>
          <ac:spMkLst>
            <pc:docMk/>
            <pc:sldMk cId="2574044071" sldId="484"/>
            <ac:spMk id="5753" creationId="{197BB2A9-2C71-45A5-BD2A-146C58716BE2}"/>
          </ac:spMkLst>
        </pc:spChg>
        <pc:spChg chg="mod">
          <ac:chgData name="Kolakowski, Artur" userId="9c34c8cc-b1df-44f6-bea5-dcf7a54ee35f" providerId="ADAL" clId="{19970B13-E101-4117-9908-6E061F982644}" dt="2022-07-14T08:45:31.339" v="12554" actId="790"/>
          <ac:spMkLst>
            <pc:docMk/>
            <pc:sldMk cId="2574044071" sldId="484"/>
            <ac:spMk id="5754" creationId="{F1FA23F5-B6AE-4474-8034-997D79F6B7F1}"/>
          </ac:spMkLst>
        </pc:spChg>
        <pc:spChg chg="mod">
          <ac:chgData name="Kolakowski, Artur" userId="9c34c8cc-b1df-44f6-bea5-dcf7a54ee35f" providerId="ADAL" clId="{19970B13-E101-4117-9908-6E061F982644}" dt="2022-07-14T08:45:31.350" v="12555" actId="790"/>
          <ac:spMkLst>
            <pc:docMk/>
            <pc:sldMk cId="2574044071" sldId="484"/>
            <ac:spMk id="5755" creationId="{95D58EE8-68D5-48A2-9BA3-F273F4C6F8A6}"/>
          </ac:spMkLst>
        </pc:spChg>
        <pc:spChg chg="mod">
          <ac:chgData name="Kolakowski, Artur" userId="9c34c8cc-b1df-44f6-bea5-dcf7a54ee35f" providerId="ADAL" clId="{19970B13-E101-4117-9908-6E061F982644}" dt="2022-07-14T08:45:31.350" v="12556" actId="790"/>
          <ac:spMkLst>
            <pc:docMk/>
            <pc:sldMk cId="2574044071" sldId="484"/>
            <ac:spMk id="5756" creationId="{2740931E-F851-4F88-A4EA-03F49DFD0FEA}"/>
          </ac:spMkLst>
        </pc:spChg>
        <pc:spChg chg="mod">
          <ac:chgData name="Kolakowski, Artur" userId="9c34c8cc-b1df-44f6-bea5-dcf7a54ee35f" providerId="ADAL" clId="{19970B13-E101-4117-9908-6E061F982644}" dt="2022-07-14T08:45:31.360" v="12557" actId="790"/>
          <ac:spMkLst>
            <pc:docMk/>
            <pc:sldMk cId="2574044071" sldId="484"/>
            <ac:spMk id="5757" creationId="{8AE438DD-499D-4542-B324-7B08CB50942A}"/>
          </ac:spMkLst>
        </pc:spChg>
        <pc:spChg chg="mod">
          <ac:chgData name="Kolakowski, Artur" userId="9c34c8cc-b1df-44f6-bea5-dcf7a54ee35f" providerId="ADAL" clId="{19970B13-E101-4117-9908-6E061F982644}" dt="2022-07-14T08:45:31.360" v="12558" actId="790"/>
          <ac:spMkLst>
            <pc:docMk/>
            <pc:sldMk cId="2574044071" sldId="484"/>
            <ac:spMk id="5758" creationId="{1B590004-CEA2-4914-9753-84675001D1FA}"/>
          </ac:spMkLst>
        </pc:spChg>
        <pc:spChg chg="mod">
          <ac:chgData name="Kolakowski, Artur" userId="9c34c8cc-b1df-44f6-bea5-dcf7a54ee35f" providerId="ADAL" clId="{19970B13-E101-4117-9908-6E061F982644}" dt="2022-07-14T08:45:31.368" v="12559" actId="790"/>
          <ac:spMkLst>
            <pc:docMk/>
            <pc:sldMk cId="2574044071" sldId="484"/>
            <ac:spMk id="5759" creationId="{8907B0BE-7708-406E-B132-0C83DA9645F2}"/>
          </ac:spMkLst>
        </pc:spChg>
        <pc:spChg chg="mod">
          <ac:chgData name="Kolakowski, Artur" userId="9c34c8cc-b1df-44f6-bea5-dcf7a54ee35f" providerId="ADAL" clId="{19970B13-E101-4117-9908-6E061F982644}" dt="2022-07-14T08:45:31.370" v="12560" actId="790"/>
          <ac:spMkLst>
            <pc:docMk/>
            <pc:sldMk cId="2574044071" sldId="484"/>
            <ac:spMk id="5760" creationId="{58C8524F-563C-48C0-AA8B-B3B81EE6AAC9}"/>
          </ac:spMkLst>
        </pc:spChg>
        <pc:spChg chg="mod">
          <ac:chgData name="Kolakowski, Artur" userId="9c34c8cc-b1df-44f6-bea5-dcf7a54ee35f" providerId="ADAL" clId="{19970B13-E101-4117-9908-6E061F982644}" dt="2022-07-14T08:45:31.378" v="12561" actId="790"/>
          <ac:spMkLst>
            <pc:docMk/>
            <pc:sldMk cId="2574044071" sldId="484"/>
            <ac:spMk id="5761" creationId="{DD3A43D2-6401-42AE-BCDF-F16897D8ECDA}"/>
          </ac:spMkLst>
        </pc:spChg>
        <pc:spChg chg="mod">
          <ac:chgData name="Kolakowski, Artur" userId="9c34c8cc-b1df-44f6-bea5-dcf7a54ee35f" providerId="ADAL" clId="{19970B13-E101-4117-9908-6E061F982644}" dt="2022-07-14T08:45:31.380" v="12562" actId="790"/>
          <ac:spMkLst>
            <pc:docMk/>
            <pc:sldMk cId="2574044071" sldId="484"/>
            <ac:spMk id="5762" creationId="{C199C3C8-55FB-4BBD-8015-243E9A7B4C10}"/>
          </ac:spMkLst>
        </pc:spChg>
        <pc:spChg chg="mod">
          <ac:chgData name="Kolakowski, Artur" userId="9c34c8cc-b1df-44f6-bea5-dcf7a54ee35f" providerId="ADAL" clId="{19970B13-E101-4117-9908-6E061F982644}" dt="2022-07-14T08:45:31.388" v="12563" actId="790"/>
          <ac:spMkLst>
            <pc:docMk/>
            <pc:sldMk cId="2574044071" sldId="484"/>
            <ac:spMk id="5763" creationId="{EFF1BE9A-BDA9-4756-8640-AA2FC18C8124}"/>
          </ac:spMkLst>
        </pc:spChg>
        <pc:spChg chg="mod">
          <ac:chgData name="Kolakowski, Artur" userId="9c34c8cc-b1df-44f6-bea5-dcf7a54ee35f" providerId="ADAL" clId="{19970B13-E101-4117-9908-6E061F982644}" dt="2022-07-14T08:45:31.390" v="12564" actId="790"/>
          <ac:spMkLst>
            <pc:docMk/>
            <pc:sldMk cId="2574044071" sldId="484"/>
            <ac:spMk id="5764" creationId="{52DB4AD1-B8B1-461F-A653-CFC02F28F3B6}"/>
          </ac:spMkLst>
        </pc:spChg>
        <pc:spChg chg="mod">
          <ac:chgData name="Kolakowski, Artur" userId="9c34c8cc-b1df-44f6-bea5-dcf7a54ee35f" providerId="ADAL" clId="{19970B13-E101-4117-9908-6E061F982644}" dt="2022-07-14T08:45:31.390" v="12565" actId="790"/>
          <ac:spMkLst>
            <pc:docMk/>
            <pc:sldMk cId="2574044071" sldId="484"/>
            <ac:spMk id="5765" creationId="{C0EEF824-FB87-4C70-B167-A80449CCCDF2}"/>
          </ac:spMkLst>
        </pc:spChg>
        <pc:spChg chg="mod">
          <ac:chgData name="Kolakowski, Artur" userId="9c34c8cc-b1df-44f6-bea5-dcf7a54ee35f" providerId="ADAL" clId="{19970B13-E101-4117-9908-6E061F982644}" dt="2022-07-14T08:45:31.401" v="12566" actId="790"/>
          <ac:spMkLst>
            <pc:docMk/>
            <pc:sldMk cId="2574044071" sldId="484"/>
            <ac:spMk id="5766" creationId="{016C5753-41C2-46D5-9A49-89D4647CB076}"/>
          </ac:spMkLst>
        </pc:spChg>
        <pc:spChg chg="mod">
          <ac:chgData name="Kolakowski, Artur" userId="9c34c8cc-b1df-44f6-bea5-dcf7a54ee35f" providerId="ADAL" clId="{19970B13-E101-4117-9908-6E061F982644}" dt="2022-07-14T08:45:31.401" v="12567" actId="790"/>
          <ac:spMkLst>
            <pc:docMk/>
            <pc:sldMk cId="2574044071" sldId="484"/>
            <ac:spMk id="5767" creationId="{5510C8D5-BD15-4FAC-AEEC-5C1AC5DD4EB5}"/>
          </ac:spMkLst>
        </pc:spChg>
        <pc:spChg chg="mod">
          <ac:chgData name="Kolakowski, Artur" userId="9c34c8cc-b1df-44f6-bea5-dcf7a54ee35f" providerId="ADAL" clId="{19970B13-E101-4117-9908-6E061F982644}" dt="2022-07-14T08:45:31.411" v="12568" actId="790"/>
          <ac:spMkLst>
            <pc:docMk/>
            <pc:sldMk cId="2574044071" sldId="484"/>
            <ac:spMk id="5768" creationId="{5BA01C73-A687-41DC-BFE3-9BC0748784E2}"/>
          </ac:spMkLst>
        </pc:spChg>
        <pc:spChg chg="mod">
          <ac:chgData name="Kolakowski, Artur" userId="9c34c8cc-b1df-44f6-bea5-dcf7a54ee35f" providerId="ADAL" clId="{19970B13-E101-4117-9908-6E061F982644}" dt="2022-07-14T08:45:31.411" v="12569" actId="790"/>
          <ac:spMkLst>
            <pc:docMk/>
            <pc:sldMk cId="2574044071" sldId="484"/>
            <ac:spMk id="5769" creationId="{9E05AD68-B03A-4B52-8302-EDDA2CE97F99}"/>
          </ac:spMkLst>
        </pc:spChg>
        <pc:spChg chg="mod">
          <ac:chgData name="Kolakowski, Artur" userId="9c34c8cc-b1df-44f6-bea5-dcf7a54ee35f" providerId="ADAL" clId="{19970B13-E101-4117-9908-6E061F982644}" dt="2022-07-14T08:45:31.419" v="12570" actId="790"/>
          <ac:spMkLst>
            <pc:docMk/>
            <pc:sldMk cId="2574044071" sldId="484"/>
            <ac:spMk id="5770" creationId="{7FFD6266-20BF-44BB-853A-E81CE3080DDA}"/>
          </ac:spMkLst>
        </pc:spChg>
        <pc:spChg chg="mod">
          <ac:chgData name="Kolakowski, Artur" userId="9c34c8cc-b1df-44f6-bea5-dcf7a54ee35f" providerId="ADAL" clId="{19970B13-E101-4117-9908-6E061F982644}" dt="2022-07-14T08:45:31.421" v="12571" actId="790"/>
          <ac:spMkLst>
            <pc:docMk/>
            <pc:sldMk cId="2574044071" sldId="484"/>
            <ac:spMk id="5771" creationId="{48AD4282-ED01-48FC-8388-02178B55BC50}"/>
          </ac:spMkLst>
        </pc:spChg>
        <pc:spChg chg="mod">
          <ac:chgData name="Kolakowski, Artur" userId="9c34c8cc-b1df-44f6-bea5-dcf7a54ee35f" providerId="ADAL" clId="{19970B13-E101-4117-9908-6E061F982644}" dt="2022-07-14T08:45:31.429" v="12572" actId="790"/>
          <ac:spMkLst>
            <pc:docMk/>
            <pc:sldMk cId="2574044071" sldId="484"/>
            <ac:spMk id="5772" creationId="{B1C30C90-3DD1-487C-B8F2-A8C6CF42DD4F}"/>
          </ac:spMkLst>
        </pc:spChg>
        <pc:spChg chg="mod">
          <ac:chgData name="Kolakowski, Artur" userId="9c34c8cc-b1df-44f6-bea5-dcf7a54ee35f" providerId="ADAL" clId="{19970B13-E101-4117-9908-6E061F982644}" dt="2022-07-14T08:45:31.431" v="12573" actId="790"/>
          <ac:spMkLst>
            <pc:docMk/>
            <pc:sldMk cId="2574044071" sldId="484"/>
            <ac:spMk id="5773" creationId="{B1C8855E-3198-47DF-8C9F-2B56EAB3C8EE}"/>
          </ac:spMkLst>
        </pc:spChg>
        <pc:spChg chg="mod">
          <ac:chgData name="Kolakowski, Artur" userId="9c34c8cc-b1df-44f6-bea5-dcf7a54ee35f" providerId="ADAL" clId="{19970B13-E101-4117-9908-6E061F982644}" dt="2022-07-14T08:45:31.431" v="12574" actId="790"/>
          <ac:spMkLst>
            <pc:docMk/>
            <pc:sldMk cId="2574044071" sldId="484"/>
            <ac:spMk id="5774" creationId="{292F63DF-DE26-4421-A313-7352F3C93EF2}"/>
          </ac:spMkLst>
        </pc:spChg>
        <pc:spChg chg="mod">
          <ac:chgData name="Kolakowski, Artur" userId="9c34c8cc-b1df-44f6-bea5-dcf7a54ee35f" providerId="ADAL" clId="{19970B13-E101-4117-9908-6E061F982644}" dt="2022-07-14T08:45:31.441" v="12575" actId="790"/>
          <ac:spMkLst>
            <pc:docMk/>
            <pc:sldMk cId="2574044071" sldId="484"/>
            <ac:spMk id="5775" creationId="{C8EF6F41-099C-4EB9-8DCD-FFE748B1FAD0}"/>
          </ac:spMkLst>
        </pc:spChg>
        <pc:spChg chg="mod">
          <ac:chgData name="Kolakowski, Artur" userId="9c34c8cc-b1df-44f6-bea5-dcf7a54ee35f" providerId="ADAL" clId="{19970B13-E101-4117-9908-6E061F982644}" dt="2022-07-14T08:45:31.441" v="12576" actId="790"/>
          <ac:spMkLst>
            <pc:docMk/>
            <pc:sldMk cId="2574044071" sldId="484"/>
            <ac:spMk id="5776" creationId="{65BF2A6A-A73E-44F8-B673-580C5BEB121D}"/>
          </ac:spMkLst>
        </pc:spChg>
        <pc:spChg chg="mod">
          <ac:chgData name="Kolakowski, Artur" userId="9c34c8cc-b1df-44f6-bea5-dcf7a54ee35f" providerId="ADAL" clId="{19970B13-E101-4117-9908-6E061F982644}" dt="2022-07-14T08:45:31.452" v="12577" actId="790"/>
          <ac:spMkLst>
            <pc:docMk/>
            <pc:sldMk cId="2574044071" sldId="484"/>
            <ac:spMk id="5777" creationId="{94E2DA86-7691-44A1-8FA5-87DC630373BE}"/>
          </ac:spMkLst>
        </pc:spChg>
        <pc:spChg chg="mod">
          <ac:chgData name="Kolakowski, Artur" userId="9c34c8cc-b1df-44f6-bea5-dcf7a54ee35f" providerId="ADAL" clId="{19970B13-E101-4117-9908-6E061F982644}" dt="2022-07-14T08:45:31.452" v="12578" actId="790"/>
          <ac:spMkLst>
            <pc:docMk/>
            <pc:sldMk cId="2574044071" sldId="484"/>
            <ac:spMk id="5778" creationId="{C69221AA-D83C-487D-973F-4473A8551D1E}"/>
          </ac:spMkLst>
        </pc:spChg>
        <pc:spChg chg="mod">
          <ac:chgData name="Kolakowski, Artur" userId="9c34c8cc-b1df-44f6-bea5-dcf7a54ee35f" providerId="ADAL" clId="{19970B13-E101-4117-9908-6E061F982644}" dt="2022-07-14T08:45:31.462" v="12579" actId="790"/>
          <ac:spMkLst>
            <pc:docMk/>
            <pc:sldMk cId="2574044071" sldId="484"/>
            <ac:spMk id="5779" creationId="{FFB230A7-F2ED-458A-A617-90856DD51F0C}"/>
          </ac:spMkLst>
        </pc:spChg>
        <pc:spChg chg="mod">
          <ac:chgData name="Kolakowski, Artur" userId="9c34c8cc-b1df-44f6-bea5-dcf7a54ee35f" providerId="ADAL" clId="{19970B13-E101-4117-9908-6E061F982644}" dt="2022-07-14T08:45:31.462" v="12580" actId="790"/>
          <ac:spMkLst>
            <pc:docMk/>
            <pc:sldMk cId="2574044071" sldId="484"/>
            <ac:spMk id="5780" creationId="{D334E58B-6570-4596-BBEA-FBF430F599A7}"/>
          </ac:spMkLst>
        </pc:spChg>
        <pc:spChg chg="mod">
          <ac:chgData name="Kolakowski, Artur" userId="9c34c8cc-b1df-44f6-bea5-dcf7a54ee35f" providerId="ADAL" clId="{19970B13-E101-4117-9908-6E061F982644}" dt="2022-07-14T08:45:31.472" v="12581" actId="790"/>
          <ac:spMkLst>
            <pc:docMk/>
            <pc:sldMk cId="2574044071" sldId="484"/>
            <ac:spMk id="5781" creationId="{C609EAFA-4108-4F96-9EDD-3CE934161278}"/>
          </ac:spMkLst>
        </pc:spChg>
        <pc:spChg chg="mod">
          <ac:chgData name="Kolakowski, Artur" userId="9c34c8cc-b1df-44f6-bea5-dcf7a54ee35f" providerId="ADAL" clId="{19970B13-E101-4117-9908-6E061F982644}" dt="2022-07-14T08:45:31.472" v="12582" actId="790"/>
          <ac:spMkLst>
            <pc:docMk/>
            <pc:sldMk cId="2574044071" sldId="484"/>
            <ac:spMk id="5782" creationId="{A75E4D1C-7707-4FE2-B22D-120021BC1DDC}"/>
          </ac:spMkLst>
        </pc:spChg>
        <pc:spChg chg="mod">
          <ac:chgData name="Kolakowski, Artur" userId="9c34c8cc-b1df-44f6-bea5-dcf7a54ee35f" providerId="ADAL" clId="{19970B13-E101-4117-9908-6E061F982644}" dt="2022-07-14T08:45:31.482" v="12583" actId="790"/>
          <ac:spMkLst>
            <pc:docMk/>
            <pc:sldMk cId="2574044071" sldId="484"/>
            <ac:spMk id="5783" creationId="{1243F0BD-5696-4FCE-BE38-D32D790BBC85}"/>
          </ac:spMkLst>
        </pc:spChg>
        <pc:spChg chg="mod">
          <ac:chgData name="Kolakowski, Artur" userId="9c34c8cc-b1df-44f6-bea5-dcf7a54ee35f" providerId="ADAL" clId="{19970B13-E101-4117-9908-6E061F982644}" dt="2022-07-14T08:45:31.482" v="12584" actId="790"/>
          <ac:spMkLst>
            <pc:docMk/>
            <pc:sldMk cId="2574044071" sldId="484"/>
            <ac:spMk id="5784" creationId="{BC4FF508-B234-4CB3-A73F-F4E904BBB645}"/>
          </ac:spMkLst>
        </pc:spChg>
        <pc:spChg chg="mod">
          <ac:chgData name="Kolakowski, Artur" userId="9c34c8cc-b1df-44f6-bea5-dcf7a54ee35f" providerId="ADAL" clId="{19970B13-E101-4117-9908-6E061F982644}" dt="2022-07-14T08:45:31.492" v="12585" actId="790"/>
          <ac:spMkLst>
            <pc:docMk/>
            <pc:sldMk cId="2574044071" sldId="484"/>
            <ac:spMk id="5785" creationId="{9FF6FA09-DEE1-448C-A9C1-90273E2D48A6}"/>
          </ac:spMkLst>
        </pc:spChg>
        <pc:spChg chg="mod">
          <ac:chgData name="Kolakowski, Artur" userId="9c34c8cc-b1df-44f6-bea5-dcf7a54ee35f" providerId="ADAL" clId="{19970B13-E101-4117-9908-6E061F982644}" dt="2022-07-14T08:45:31.492" v="12586" actId="790"/>
          <ac:spMkLst>
            <pc:docMk/>
            <pc:sldMk cId="2574044071" sldId="484"/>
            <ac:spMk id="5786" creationId="{C7273737-352C-49F0-9D78-C45D809556A2}"/>
          </ac:spMkLst>
        </pc:spChg>
        <pc:spChg chg="mod">
          <ac:chgData name="Kolakowski, Artur" userId="9c34c8cc-b1df-44f6-bea5-dcf7a54ee35f" providerId="ADAL" clId="{19970B13-E101-4117-9908-6E061F982644}" dt="2022-07-14T08:45:31.502" v="12587" actId="790"/>
          <ac:spMkLst>
            <pc:docMk/>
            <pc:sldMk cId="2574044071" sldId="484"/>
            <ac:spMk id="5787" creationId="{1CBE0368-5D6A-4455-91DD-2AEB7B8E3861}"/>
          </ac:spMkLst>
        </pc:spChg>
        <pc:spChg chg="mod">
          <ac:chgData name="Kolakowski, Artur" userId="9c34c8cc-b1df-44f6-bea5-dcf7a54ee35f" providerId="ADAL" clId="{19970B13-E101-4117-9908-6E061F982644}" dt="2022-07-14T08:45:31.502" v="12588" actId="790"/>
          <ac:spMkLst>
            <pc:docMk/>
            <pc:sldMk cId="2574044071" sldId="484"/>
            <ac:spMk id="5788" creationId="{1562ABFD-767C-41B0-ABFC-788FF41DD5F9}"/>
          </ac:spMkLst>
        </pc:spChg>
        <pc:spChg chg="mod">
          <ac:chgData name="Kolakowski, Artur" userId="9c34c8cc-b1df-44f6-bea5-dcf7a54ee35f" providerId="ADAL" clId="{19970B13-E101-4117-9908-6E061F982644}" dt="2022-07-14T08:45:31.513" v="12589" actId="790"/>
          <ac:spMkLst>
            <pc:docMk/>
            <pc:sldMk cId="2574044071" sldId="484"/>
            <ac:spMk id="5789" creationId="{0FEC3038-782B-48EE-910C-5AC74EA13F65}"/>
          </ac:spMkLst>
        </pc:spChg>
        <pc:spChg chg="mod">
          <ac:chgData name="Kolakowski, Artur" userId="9c34c8cc-b1df-44f6-bea5-dcf7a54ee35f" providerId="ADAL" clId="{19970B13-E101-4117-9908-6E061F982644}" dt="2022-07-14T08:45:31.513" v="12590" actId="790"/>
          <ac:spMkLst>
            <pc:docMk/>
            <pc:sldMk cId="2574044071" sldId="484"/>
            <ac:spMk id="5790" creationId="{89354B3C-F986-4A8A-81DC-8D988DBFA83A}"/>
          </ac:spMkLst>
        </pc:spChg>
        <pc:spChg chg="mod">
          <ac:chgData name="Kolakowski, Artur" userId="9c34c8cc-b1df-44f6-bea5-dcf7a54ee35f" providerId="ADAL" clId="{19970B13-E101-4117-9908-6E061F982644}" dt="2022-07-14T08:45:31.523" v="12591" actId="790"/>
          <ac:spMkLst>
            <pc:docMk/>
            <pc:sldMk cId="2574044071" sldId="484"/>
            <ac:spMk id="5791" creationId="{7C2A4919-874A-4714-A9A2-467DA70E94A7}"/>
          </ac:spMkLst>
        </pc:spChg>
        <pc:spChg chg="mod">
          <ac:chgData name="Kolakowski, Artur" userId="9c34c8cc-b1df-44f6-bea5-dcf7a54ee35f" providerId="ADAL" clId="{19970B13-E101-4117-9908-6E061F982644}" dt="2022-07-14T08:45:31.523" v="12592" actId="790"/>
          <ac:spMkLst>
            <pc:docMk/>
            <pc:sldMk cId="2574044071" sldId="484"/>
            <ac:spMk id="5792" creationId="{96B64809-E67E-48E3-BE3D-8BD3452470DF}"/>
          </ac:spMkLst>
        </pc:spChg>
        <pc:spChg chg="mod">
          <ac:chgData name="Kolakowski, Artur" userId="9c34c8cc-b1df-44f6-bea5-dcf7a54ee35f" providerId="ADAL" clId="{19970B13-E101-4117-9908-6E061F982644}" dt="2022-07-14T08:45:31.533" v="12593" actId="790"/>
          <ac:spMkLst>
            <pc:docMk/>
            <pc:sldMk cId="2574044071" sldId="484"/>
            <ac:spMk id="5793" creationId="{81D32EC2-FA58-41FE-A279-2B9B2020BB70}"/>
          </ac:spMkLst>
        </pc:spChg>
        <pc:spChg chg="mod">
          <ac:chgData name="Kolakowski, Artur" userId="9c34c8cc-b1df-44f6-bea5-dcf7a54ee35f" providerId="ADAL" clId="{19970B13-E101-4117-9908-6E061F982644}" dt="2022-07-14T08:45:31.533" v="12594" actId="790"/>
          <ac:spMkLst>
            <pc:docMk/>
            <pc:sldMk cId="2574044071" sldId="484"/>
            <ac:spMk id="5794" creationId="{1F4C8BFC-7CB7-4F22-B6BA-C7A1DC551012}"/>
          </ac:spMkLst>
        </pc:spChg>
        <pc:spChg chg="mod">
          <ac:chgData name="Kolakowski, Artur" userId="9c34c8cc-b1df-44f6-bea5-dcf7a54ee35f" providerId="ADAL" clId="{19970B13-E101-4117-9908-6E061F982644}" dt="2022-07-14T08:45:31.543" v="12595" actId="790"/>
          <ac:spMkLst>
            <pc:docMk/>
            <pc:sldMk cId="2574044071" sldId="484"/>
            <ac:spMk id="5795" creationId="{56E9960A-ED53-469A-B03C-01CB559305BB}"/>
          </ac:spMkLst>
        </pc:spChg>
        <pc:spChg chg="mod">
          <ac:chgData name="Kolakowski, Artur" userId="9c34c8cc-b1df-44f6-bea5-dcf7a54ee35f" providerId="ADAL" clId="{19970B13-E101-4117-9908-6E061F982644}" dt="2022-07-14T08:45:31.543" v="12596" actId="790"/>
          <ac:spMkLst>
            <pc:docMk/>
            <pc:sldMk cId="2574044071" sldId="484"/>
            <ac:spMk id="5796" creationId="{84A26943-AE59-4868-BCAE-4168B8AC3FEA}"/>
          </ac:spMkLst>
        </pc:spChg>
        <pc:spChg chg="mod">
          <ac:chgData name="Kolakowski, Artur" userId="9c34c8cc-b1df-44f6-bea5-dcf7a54ee35f" providerId="ADAL" clId="{19970B13-E101-4117-9908-6E061F982644}" dt="2022-07-14T08:45:31.553" v="12597" actId="790"/>
          <ac:spMkLst>
            <pc:docMk/>
            <pc:sldMk cId="2574044071" sldId="484"/>
            <ac:spMk id="5797" creationId="{AC3E3E0D-5862-4664-800B-296E143476F5}"/>
          </ac:spMkLst>
        </pc:spChg>
        <pc:spChg chg="mod">
          <ac:chgData name="Kolakowski, Artur" userId="9c34c8cc-b1df-44f6-bea5-dcf7a54ee35f" providerId="ADAL" clId="{19970B13-E101-4117-9908-6E061F982644}" dt="2022-07-14T08:45:31.553" v="12598" actId="790"/>
          <ac:spMkLst>
            <pc:docMk/>
            <pc:sldMk cId="2574044071" sldId="484"/>
            <ac:spMk id="5798" creationId="{7141F89F-9CD9-4616-8C7F-7B898B14585D}"/>
          </ac:spMkLst>
        </pc:spChg>
        <pc:spChg chg="mod">
          <ac:chgData name="Kolakowski, Artur" userId="9c34c8cc-b1df-44f6-bea5-dcf7a54ee35f" providerId="ADAL" clId="{19970B13-E101-4117-9908-6E061F982644}" dt="2022-07-14T08:45:31.564" v="12599" actId="790"/>
          <ac:spMkLst>
            <pc:docMk/>
            <pc:sldMk cId="2574044071" sldId="484"/>
            <ac:spMk id="5799" creationId="{7DF45B96-0713-4EC6-84E1-C757F6993699}"/>
          </ac:spMkLst>
        </pc:spChg>
        <pc:spChg chg="mod">
          <ac:chgData name="Kolakowski, Artur" userId="9c34c8cc-b1df-44f6-bea5-dcf7a54ee35f" providerId="ADAL" clId="{19970B13-E101-4117-9908-6E061F982644}" dt="2022-07-14T08:45:31.564" v="12600" actId="790"/>
          <ac:spMkLst>
            <pc:docMk/>
            <pc:sldMk cId="2574044071" sldId="484"/>
            <ac:spMk id="5800" creationId="{1E4E6B4B-9659-43E1-BE6C-38285F79A3B9}"/>
          </ac:spMkLst>
        </pc:spChg>
        <pc:spChg chg="mod">
          <ac:chgData name="Kolakowski, Artur" userId="9c34c8cc-b1df-44f6-bea5-dcf7a54ee35f" providerId="ADAL" clId="{19970B13-E101-4117-9908-6E061F982644}" dt="2022-07-14T08:45:31.574" v="12601" actId="790"/>
          <ac:spMkLst>
            <pc:docMk/>
            <pc:sldMk cId="2574044071" sldId="484"/>
            <ac:spMk id="5801" creationId="{636B9BD8-72D1-43B5-B13A-4EE178C5C9E8}"/>
          </ac:spMkLst>
        </pc:spChg>
        <pc:spChg chg="mod">
          <ac:chgData name="Kolakowski, Artur" userId="9c34c8cc-b1df-44f6-bea5-dcf7a54ee35f" providerId="ADAL" clId="{19970B13-E101-4117-9908-6E061F982644}" dt="2022-07-14T08:45:31.574" v="12602" actId="790"/>
          <ac:spMkLst>
            <pc:docMk/>
            <pc:sldMk cId="2574044071" sldId="484"/>
            <ac:spMk id="5802" creationId="{48E2D88C-0E44-496E-97F5-179BAE970AA0}"/>
          </ac:spMkLst>
        </pc:spChg>
        <pc:spChg chg="mod">
          <ac:chgData name="Kolakowski, Artur" userId="9c34c8cc-b1df-44f6-bea5-dcf7a54ee35f" providerId="ADAL" clId="{19970B13-E101-4117-9908-6E061F982644}" dt="2022-07-14T08:45:31.584" v="12603" actId="790"/>
          <ac:spMkLst>
            <pc:docMk/>
            <pc:sldMk cId="2574044071" sldId="484"/>
            <ac:spMk id="5803" creationId="{E61E2779-C25B-4D8A-908E-DF9B4F4F6B8F}"/>
          </ac:spMkLst>
        </pc:spChg>
        <pc:spChg chg="mod">
          <ac:chgData name="Kolakowski, Artur" userId="9c34c8cc-b1df-44f6-bea5-dcf7a54ee35f" providerId="ADAL" clId="{19970B13-E101-4117-9908-6E061F982644}" dt="2022-07-14T08:45:31.584" v="12604" actId="790"/>
          <ac:spMkLst>
            <pc:docMk/>
            <pc:sldMk cId="2574044071" sldId="484"/>
            <ac:spMk id="5804" creationId="{FC3EAC59-C032-4B1C-95A8-1AA500345E18}"/>
          </ac:spMkLst>
        </pc:spChg>
        <pc:spChg chg="mod">
          <ac:chgData name="Kolakowski, Artur" userId="9c34c8cc-b1df-44f6-bea5-dcf7a54ee35f" providerId="ADAL" clId="{19970B13-E101-4117-9908-6E061F982644}" dt="2022-07-14T08:45:31.594" v="12605" actId="790"/>
          <ac:spMkLst>
            <pc:docMk/>
            <pc:sldMk cId="2574044071" sldId="484"/>
            <ac:spMk id="5805" creationId="{EE49664A-7B0A-49AB-A68B-30732D27BBA2}"/>
          </ac:spMkLst>
        </pc:spChg>
        <pc:spChg chg="mod">
          <ac:chgData name="Kolakowski, Artur" userId="9c34c8cc-b1df-44f6-bea5-dcf7a54ee35f" providerId="ADAL" clId="{19970B13-E101-4117-9908-6E061F982644}" dt="2022-07-14T08:45:31.594" v="12606" actId="790"/>
          <ac:spMkLst>
            <pc:docMk/>
            <pc:sldMk cId="2574044071" sldId="484"/>
            <ac:spMk id="5806" creationId="{ED328765-460F-44A5-9651-0A64638C25D4}"/>
          </ac:spMkLst>
        </pc:spChg>
        <pc:spChg chg="mod">
          <ac:chgData name="Kolakowski, Artur" userId="9c34c8cc-b1df-44f6-bea5-dcf7a54ee35f" providerId="ADAL" clId="{19970B13-E101-4117-9908-6E061F982644}" dt="2022-07-14T08:45:31.605" v="12607" actId="790"/>
          <ac:spMkLst>
            <pc:docMk/>
            <pc:sldMk cId="2574044071" sldId="484"/>
            <ac:spMk id="5807" creationId="{1338AA8A-0463-444E-8FF7-56FC15B18598}"/>
          </ac:spMkLst>
        </pc:spChg>
        <pc:spChg chg="mod">
          <ac:chgData name="Kolakowski, Artur" userId="9c34c8cc-b1df-44f6-bea5-dcf7a54ee35f" providerId="ADAL" clId="{19970B13-E101-4117-9908-6E061F982644}" dt="2022-07-14T08:45:31.605" v="12608" actId="790"/>
          <ac:spMkLst>
            <pc:docMk/>
            <pc:sldMk cId="2574044071" sldId="484"/>
            <ac:spMk id="5808" creationId="{39645692-9357-4CF3-A5B3-C947AB1C41FA}"/>
          </ac:spMkLst>
        </pc:spChg>
        <pc:spChg chg="mod">
          <ac:chgData name="Kolakowski, Artur" userId="9c34c8cc-b1df-44f6-bea5-dcf7a54ee35f" providerId="ADAL" clId="{19970B13-E101-4117-9908-6E061F982644}" dt="2022-07-14T08:45:31.613" v="12609" actId="790"/>
          <ac:spMkLst>
            <pc:docMk/>
            <pc:sldMk cId="2574044071" sldId="484"/>
            <ac:spMk id="5809" creationId="{0AF2E100-BBE7-4180-8496-D4D9D0A9B21A}"/>
          </ac:spMkLst>
        </pc:spChg>
        <pc:spChg chg="mod">
          <ac:chgData name="Kolakowski, Artur" userId="9c34c8cc-b1df-44f6-bea5-dcf7a54ee35f" providerId="ADAL" clId="{19970B13-E101-4117-9908-6E061F982644}" dt="2022-07-14T08:45:31.615" v="12610" actId="790"/>
          <ac:spMkLst>
            <pc:docMk/>
            <pc:sldMk cId="2574044071" sldId="484"/>
            <ac:spMk id="5810" creationId="{6E713E45-9D87-4FD4-8100-6E204EAA598E}"/>
          </ac:spMkLst>
        </pc:spChg>
        <pc:spChg chg="mod">
          <ac:chgData name="Kolakowski, Artur" userId="9c34c8cc-b1df-44f6-bea5-dcf7a54ee35f" providerId="ADAL" clId="{19970B13-E101-4117-9908-6E061F982644}" dt="2022-07-14T08:45:31.623" v="12611" actId="790"/>
          <ac:spMkLst>
            <pc:docMk/>
            <pc:sldMk cId="2574044071" sldId="484"/>
            <ac:spMk id="5811" creationId="{72025220-B726-4F22-AC05-D60ED162E0E4}"/>
          </ac:spMkLst>
        </pc:spChg>
        <pc:spChg chg="mod">
          <ac:chgData name="Kolakowski, Artur" userId="9c34c8cc-b1df-44f6-bea5-dcf7a54ee35f" providerId="ADAL" clId="{19970B13-E101-4117-9908-6E061F982644}" dt="2022-07-14T08:45:31.625" v="12612" actId="790"/>
          <ac:spMkLst>
            <pc:docMk/>
            <pc:sldMk cId="2574044071" sldId="484"/>
            <ac:spMk id="5812" creationId="{7CE040C7-3E84-4A99-A135-693B72B2930E}"/>
          </ac:spMkLst>
        </pc:spChg>
        <pc:spChg chg="mod">
          <ac:chgData name="Kolakowski, Artur" userId="9c34c8cc-b1df-44f6-bea5-dcf7a54ee35f" providerId="ADAL" clId="{19970B13-E101-4117-9908-6E061F982644}" dt="2022-07-14T08:45:31.633" v="12613" actId="790"/>
          <ac:spMkLst>
            <pc:docMk/>
            <pc:sldMk cId="2574044071" sldId="484"/>
            <ac:spMk id="5813" creationId="{C80DBFDC-965C-4346-A7C4-91F10442F3EF}"/>
          </ac:spMkLst>
        </pc:spChg>
        <pc:spChg chg="mod">
          <ac:chgData name="Kolakowski, Artur" userId="9c34c8cc-b1df-44f6-bea5-dcf7a54ee35f" providerId="ADAL" clId="{19970B13-E101-4117-9908-6E061F982644}" dt="2022-07-14T08:45:31.635" v="12614" actId="790"/>
          <ac:spMkLst>
            <pc:docMk/>
            <pc:sldMk cId="2574044071" sldId="484"/>
            <ac:spMk id="5814" creationId="{DE3D9E26-20A5-4C20-BCE1-F1BE76261366}"/>
          </ac:spMkLst>
        </pc:spChg>
        <pc:spChg chg="mod">
          <ac:chgData name="Kolakowski, Artur" userId="9c34c8cc-b1df-44f6-bea5-dcf7a54ee35f" providerId="ADAL" clId="{19970B13-E101-4117-9908-6E061F982644}" dt="2022-07-14T08:45:31.635" v="12615" actId="790"/>
          <ac:spMkLst>
            <pc:docMk/>
            <pc:sldMk cId="2574044071" sldId="484"/>
            <ac:spMk id="5815" creationId="{0B1B06EC-9FEA-4D59-A448-395B6D653695}"/>
          </ac:spMkLst>
        </pc:spChg>
        <pc:spChg chg="mod">
          <ac:chgData name="Kolakowski, Artur" userId="9c34c8cc-b1df-44f6-bea5-dcf7a54ee35f" providerId="ADAL" clId="{19970B13-E101-4117-9908-6E061F982644}" dt="2022-07-14T08:45:31.646" v="12616" actId="790"/>
          <ac:spMkLst>
            <pc:docMk/>
            <pc:sldMk cId="2574044071" sldId="484"/>
            <ac:spMk id="5816" creationId="{36A33395-85A8-424B-A753-21F68FE7FC9F}"/>
          </ac:spMkLst>
        </pc:spChg>
        <pc:spChg chg="mod">
          <ac:chgData name="Kolakowski, Artur" userId="9c34c8cc-b1df-44f6-bea5-dcf7a54ee35f" providerId="ADAL" clId="{19970B13-E101-4117-9908-6E061F982644}" dt="2022-07-14T08:45:31.646" v="12617" actId="790"/>
          <ac:spMkLst>
            <pc:docMk/>
            <pc:sldMk cId="2574044071" sldId="484"/>
            <ac:spMk id="5817" creationId="{5422F51A-79D9-4FA1-9392-2029FAF8EC41}"/>
          </ac:spMkLst>
        </pc:spChg>
        <pc:spChg chg="mod">
          <ac:chgData name="Kolakowski, Artur" userId="9c34c8cc-b1df-44f6-bea5-dcf7a54ee35f" providerId="ADAL" clId="{19970B13-E101-4117-9908-6E061F982644}" dt="2022-07-14T08:45:31.656" v="12618" actId="790"/>
          <ac:spMkLst>
            <pc:docMk/>
            <pc:sldMk cId="2574044071" sldId="484"/>
            <ac:spMk id="5818" creationId="{428B4AEC-CA33-46D2-8243-35841A08E175}"/>
          </ac:spMkLst>
        </pc:spChg>
        <pc:spChg chg="mod">
          <ac:chgData name="Kolakowski, Artur" userId="9c34c8cc-b1df-44f6-bea5-dcf7a54ee35f" providerId="ADAL" clId="{19970B13-E101-4117-9908-6E061F982644}" dt="2022-07-14T08:45:31.656" v="12619" actId="790"/>
          <ac:spMkLst>
            <pc:docMk/>
            <pc:sldMk cId="2574044071" sldId="484"/>
            <ac:spMk id="5819" creationId="{1D131A41-C276-46BA-8AA6-51BF5B829AE2}"/>
          </ac:spMkLst>
        </pc:spChg>
        <pc:spChg chg="mod">
          <ac:chgData name="Kolakowski, Artur" userId="9c34c8cc-b1df-44f6-bea5-dcf7a54ee35f" providerId="ADAL" clId="{19970B13-E101-4117-9908-6E061F982644}" dt="2022-07-14T08:45:31.664" v="12620" actId="790"/>
          <ac:spMkLst>
            <pc:docMk/>
            <pc:sldMk cId="2574044071" sldId="484"/>
            <ac:spMk id="5820" creationId="{A64672AA-0F06-40F0-94E1-572E2C5E6EC1}"/>
          </ac:spMkLst>
        </pc:spChg>
        <pc:spChg chg="mod">
          <ac:chgData name="Kolakowski, Artur" userId="9c34c8cc-b1df-44f6-bea5-dcf7a54ee35f" providerId="ADAL" clId="{19970B13-E101-4117-9908-6E061F982644}" dt="2022-07-14T08:45:31.666" v="12621" actId="790"/>
          <ac:spMkLst>
            <pc:docMk/>
            <pc:sldMk cId="2574044071" sldId="484"/>
            <ac:spMk id="5821" creationId="{A918B689-CAB9-46D2-B98D-E4784DA73EEC}"/>
          </ac:spMkLst>
        </pc:spChg>
        <pc:spChg chg="mod">
          <ac:chgData name="Kolakowski, Artur" userId="9c34c8cc-b1df-44f6-bea5-dcf7a54ee35f" providerId="ADAL" clId="{19970B13-E101-4117-9908-6E061F982644}" dt="2022-07-14T08:45:31.674" v="12622" actId="790"/>
          <ac:spMkLst>
            <pc:docMk/>
            <pc:sldMk cId="2574044071" sldId="484"/>
            <ac:spMk id="5822" creationId="{39C51131-094E-4201-BD80-10DB715B2173}"/>
          </ac:spMkLst>
        </pc:spChg>
        <pc:spChg chg="mod">
          <ac:chgData name="Kolakowski, Artur" userId="9c34c8cc-b1df-44f6-bea5-dcf7a54ee35f" providerId="ADAL" clId="{19970B13-E101-4117-9908-6E061F982644}" dt="2022-07-14T08:45:31.676" v="12623" actId="790"/>
          <ac:spMkLst>
            <pc:docMk/>
            <pc:sldMk cId="2574044071" sldId="484"/>
            <ac:spMk id="5823" creationId="{96A4584F-D052-4C43-AA5C-8C1E863CEABF}"/>
          </ac:spMkLst>
        </pc:spChg>
        <pc:spChg chg="mod">
          <ac:chgData name="Kolakowski, Artur" userId="9c34c8cc-b1df-44f6-bea5-dcf7a54ee35f" providerId="ADAL" clId="{19970B13-E101-4117-9908-6E061F982644}" dt="2022-07-14T08:45:31.684" v="12624" actId="790"/>
          <ac:spMkLst>
            <pc:docMk/>
            <pc:sldMk cId="2574044071" sldId="484"/>
            <ac:spMk id="5824" creationId="{9EF1F198-64ED-46BC-B07D-C64F8EB267BA}"/>
          </ac:spMkLst>
        </pc:spChg>
        <pc:spChg chg="mod">
          <ac:chgData name="Kolakowski, Artur" userId="9c34c8cc-b1df-44f6-bea5-dcf7a54ee35f" providerId="ADAL" clId="{19970B13-E101-4117-9908-6E061F982644}" dt="2022-07-14T08:45:31.686" v="12625" actId="790"/>
          <ac:spMkLst>
            <pc:docMk/>
            <pc:sldMk cId="2574044071" sldId="484"/>
            <ac:spMk id="5825" creationId="{AD1FA8C5-A35E-4282-8420-78C42CB0E8E5}"/>
          </ac:spMkLst>
        </pc:spChg>
        <pc:spChg chg="mod">
          <ac:chgData name="Kolakowski, Artur" userId="9c34c8cc-b1df-44f6-bea5-dcf7a54ee35f" providerId="ADAL" clId="{19970B13-E101-4117-9908-6E061F982644}" dt="2022-07-14T08:45:31.686" v="12626" actId="790"/>
          <ac:spMkLst>
            <pc:docMk/>
            <pc:sldMk cId="2574044071" sldId="484"/>
            <ac:spMk id="5826" creationId="{93527A79-4D47-4E40-8645-A045ABFB3F0C}"/>
          </ac:spMkLst>
        </pc:spChg>
        <pc:spChg chg="mod">
          <ac:chgData name="Kolakowski, Artur" userId="9c34c8cc-b1df-44f6-bea5-dcf7a54ee35f" providerId="ADAL" clId="{19970B13-E101-4117-9908-6E061F982644}" dt="2022-07-14T08:45:31.697" v="12627" actId="790"/>
          <ac:spMkLst>
            <pc:docMk/>
            <pc:sldMk cId="2574044071" sldId="484"/>
            <ac:spMk id="5827" creationId="{2055E698-B156-4B1B-BCAA-96ED98AE3A6E}"/>
          </ac:spMkLst>
        </pc:spChg>
        <pc:spChg chg="mod">
          <ac:chgData name="Kolakowski, Artur" userId="9c34c8cc-b1df-44f6-bea5-dcf7a54ee35f" providerId="ADAL" clId="{19970B13-E101-4117-9908-6E061F982644}" dt="2022-07-14T08:45:31.697" v="12628" actId="790"/>
          <ac:spMkLst>
            <pc:docMk/>
            <pc:sldMk cId="2574044071" sldId="484"/>
            <ac:spMk id="5828" creationId="{C9407476-7642-4142-95B4-091D04F335A1}"/>
          </ac:spMkLst>
        </pc:spChg>
        <pc:spChg chg="mod">
          <ac:chgData name="Kolakowski, Artur" userId="9c34c8cc-b1df-44f6-bea5-dcf7a54ee35f" providerId="ADAL" clId="{19970B13-E101-4117-9908-6E061F982644}" dt="2022-07-14T08:45:31.707" v="12629" actId="790"/>
          <ac:spMkLst>
            <pc:docMk/>
            <pc:sldMk cId="2574044071" sldId="484"/>
            <ac:spMk id="5829" creationId="{7D7EA766-487C-4B06-9246-5EF259B72CBA}"/>
          </ac:spMkLst>
        </pc:spChg>
        <pc:spChg chg="mod">
          <ac:chgData name="Kolakowski, Artur" userId="9c34c8cc-b1df-44f6-bea5-dcf7a54ee35f" providerId="ADAL" clId="{19970B13-E101-4117-9908-6E061F982644}" dt="2022-07-14T08:45:31.707" v="12630" actId="790"/>
          <ac:spMkLst>
            <pc:docMk/>
            <pc:sldMk cId="2574044071" sldId="484"/>
            <ac:spMk id="5830" creationId="{4FC60693-40C2-44E1-9667-1D9FA1DCCD08}"/>
          </ac:spMkLst>
        </pc:spChg>
        <pc:spChg chg="mod">
          <ac:chgData name="Kolakowski, Artur" userId="9c34c8cc-b1df-44f6-bea5-dcf7a54ee35f" providerId="ADAL" clId="{19970B13-E101-4117-9908-6E061F982644}" dt="2022-07-14T08:45:31.717" v="12631" actId="790"/>
          <ac:spMkLst>
            <pc:docMk/>
            <pc:sldMk cId="2574044071" sldId="484"/>
            <ac:spMk id="5831" creationId="{2EED9D81-4777-4056-9B7B-C34259D6635D}"/>
          </ac:spMkLst>
        </pc:spChg>
        <pc:spChg chg="mod">
          <ac:chgData name="Kolakowski, Artur" userId="9c34c8cc-b1df-44f6-bea5-dcf7a54ee35f" providerId="ADAL" clId="{19970B13-E101-4117-9908-6E061F982644}" dt="2022-07-14T08:45:31.717" v="12632" actId="790"/>
          <ac:spMkLst>
            <pc:docMk/>
            <pc:sldMk cId="2574044071" sldId="484"/>
            <ac:spMk id="5832" creationId="{9A00034E-02B5-4604-AFF9-8CBFECF2392D}"/>
          </ac:spMkLst>
        </pc:spChg>
        <pc:spChg chg="mod">
          <ac:chgData name="Kolakowski, Artur" userId="9c34c8cc-b1df-44f6-bea5-dcf7a54ee35f" providerId="ADAL" clId="{19970B13-E101-4117-9908-6E061F982644}" dt="2022-07-14T08:45:31.725" v="12633" actId="790"/>
          <ac:spMkLst>
            <pc:docMk/>
            <pc:sldMk cId="2574044071" sldId="484"/>
            <ac:spMk id="5833" creationId="{85893026-F302-49F7-A129-02AFA04C029A}"/>
          </ac:spMkLst>
        </pc:spChg>
        <pc:spChg chg="mod">
          <ac:chgData name="Kolakowski, Artur" userId="9c34c8cc-b1df-44f6-bea5-dcf7a54ee35f" providerId="ADAL" clId="{19970B13-E101-4117-9908-6E061F982644}" dt="2022-07-14T08:45:31.727" v="12634" actId="790"/>
          <ac:spMkLst>
            <pc:docMk/>
            <pc:sldMk cId="2574044071" sldId="484"/>
            <ac:spMk id="5834" creationId="{2249FAFC-108E-4D26-BB17-726ACE0EA702}"/>
          </ac:spMkLst>
        </pc:spChg>
        <pc:spChg chg="mod">
          <ac:chgData name="Kolakowski, Artur" userId="9c34c8cc-b1df-44f6-bea5-dcf7a54ee35f" providerId="ADAL" clId="{19970B13-E101-4117-9908-6E061F982644}" dt="2022-07-14T08:45:31.735" v="12635" actId="790"/>
          <ac:spMkLst>
            <pc:docMk/>
            <pc:sldMk cId="2574044071" sldId="484"/>
            <ac:spMk id="5835" creationId="{0E3129DA-2A5B-420E-ADAA-3A12B1DE29F4}"/>
          </ac:spMkLst>
        </pc:spChg>
        <pc:spChg chg="mod">
          <ac:chgData name="Kolakowski, Artur" userId="9c34c8cc-b1df-44f6-bea5-dcf7a54ee35f" providerId="ADAL" clId="{19970B13-E101-4117-9908-6E061F982644}" dt="2022-07-14T08:45:31.738" v="12636" actId="790"/>
          <ac:spMkLst>
            <pc:docMk/>
            <pc:sldMk cId="2574044071" sldId="484"/>
            <ac:spMk id="5836" creationId="{31C5938D-18D9-4C9C-B636-084C56E83B2D}"/>
          </ac:spMkLst>
        </pc:spChg>
        <pc:spChg chg="mod">
          <ac:chgData name="Kolakowski, Artur" userId="9c34c8cc-b1df-44f6-bea5-dcf7a54ee35f" providerId="ADAL" clId="{19970B13-E101-4117-9908-6E061F982644}" dt="2022-07-14T08:45:31.738" v="12637" actId="790"/>
          <ac:spMkLst>
            <pc:docMk/>
            <pc:sldMk cId="2574044071" sldId="484"/>
            <ac:spMk id="5837" creationId="{42CE8FA2-FB20-4E20-81E4-2CAB2A0EEFBE}"/>
          </ac:spMkLst>
        </pc:spChg>
        <pc:spChg chg="mod">
          <ac:chgData name="Kolakowski, Artur" userId="9c34c8cc-b1df-44f6-bea5-dcf7a54ee35f" providerId="ADAL" clId="{19970B13-E101-4117-9908-6E061F982644}" dt="2022-07-14T08:45:31.748" v="12638" actId="790"/>
          <ac:spMkLst>
            <pc:docMk/>
            <pc:sldMk cId="2574044071" sldId="484"/>
            <ac:spMk id="5838" creationId="{77F47AD7-B1A5-4AD7-9114-E64A68FDFEB9}"/>
          </ac:spMkLst>
        </pc:spChg>
        <pc:spChg chg="mod">
          <ac:chgData name="Kolakowski, Artur" userId="9c34c8cc-b1df-44f6-bea5-dcf7a54ee35f" providerId="ADAL" clId="{19970B13-E101-4117-9908-6E061F982644}" dt="2022-07-14T08:45:31.748" v="12639" actId="790"/>
          <ac:spMkLst>
            <pc:docMk/>
            <pc:sldMk cId="2574044071" sldId="484"/>
            <ac:spMk id="5839" creationId="{D4E677F2-BCFD-4D87-A5F8-B42277F2BEC5}"/>
          </ac:spMkLst>
        </pc:spChg>
        <pc:spChg chg="mod">
          <ac:chgData name="Kolakowski, Artur" userId="9c34c8cc-b1df-44f6-bea5-dcf7a54ee35f" providerId="ADAL" clId="{19970B13-E101-4117-9908-6E061F982644}" dt="2022-07-14T08:45:31.758" v="12640" actId="790"/>
          <ac:spMkLst>
            <pc:docMk/>
            <pc:sldMk cId="2574044071" sldId="484"/>
            <ac:spMk id="5840" creationId="{C263CE5B-E683-407C-8ACA-7A01A5DC5E26}"/>
          </ac:spMkLst>
        </pc:spChg>
        <pc:spChg chg="mod">
          <ac:chgData name="Kolakowski, Artur" userId="9c34c8cc-b1df-44f6-bea5-dcf7a54ee35f" providerId="ADAL" clId="{19970B13-E101-4117-9908-6E061F982644}" dt="2022-07-14T08:45:31.758" v="12641" actId="790"/>
          <ac:spMkLst>
            <pc:docMk/>
            <pc:sldMk cId="2574044071" sldId="484"/>
            <ac:spMk id="5841" creationId="{7AF821C0-BA51-4765-AEDF-BF9AC5DDEFF2}"/>
          </ac:spMkLst>
        </pc:spChg>
        <pc:spChg chg="mod">
          <ac:chgData name="Kolakowski, Artur" userId="9c34c8cc-b1df-44f6-bea5-dcf7a54ee35f" providerId="ADAL" clId="{19970B13-E101-4117-9908-6E061F982644}" dt="2022-07-14T08:45:31.768" v="12642" actId="790"/>
          <ac:spMkLst>
            <pc:docMk/>
            <pc:sldMk cId="2574044071" sldId="484"/>
            <ac:spMk id="5842" creationId="{8EDD6C7E-2F67-4AD4-8B76-1FA2253396E8}"/>
          </ac:spMkLst>
        </pc:spChg>
        <pc:spChg chg="mod">
          <ac:chgData name="Kolakowski, Artur" userId="9c34c8cc-b1df-44f6-bea5-dcf7a54ee35f" providerId="ADAL" clId="{19970B13-E101-4117-9908-6E061F982644}" dt="2022-07-14T08:45:31.768" v="12643" actId="790"/>
          <ac:spMkLst>
            <pc:docMk/>
            <pc:sldMk cId="2574044071" sldId="484"/>
            <ac:spMk id="5843" creationId="{51B16C8B-8262-4469-8BE2-33F20F83B743}"/>
          </ac:spMkLst>
        </pc:spChg>
        <pc:spChg chg="mod">
          <ac:chgData name="Kolakowski, Artur" userId="9c34c8cc-b1df-44f6-bea5-dcf7a54ee35f" providerId="ADAL" clId="{19970B13-E101-4117-9908-6E061F982644}" dt="2022-07-14T08:45:31.778" v="12644" actId="790"/>
          <ac:spMkLst>
            <pc:docMk/>
            <pc:sldMk cId="2574044071" sldId="484"/>
            <ac:spMk id="5844" creationId="{EF411629-4313-4AD5-8C6A-5A750AC75EAF}"/>
          </ac:spMkLst>
        </pc:spChg>
        <pc:spChg chg="mod">
          <ac:chgData name="Kolakowski, Artur" userId="9c34c8cc-b1df-44f6-bea5-dcf7a54ee35f" providerId="ADAL" clId="{19970B13-E101-4117-9908-6E061F982644}" dt="2022-07-14T08:45:31.778" v="12645" actId="790"/>
          <ac:spMkLst>
            <pc:docMk/>
            <pc:sldMk cId="2574044071" sldId="484"/>
            <ac:spMk id="5845" creationId="{7B8CE85E-4D69-47B2-BE32-31E980DFDE5D}"/>
          </ac:spMkLst>
        </pc:spChg>
        <pc:spChg chg="mod">
          <ac:chgData name="Kolakowski, Artur" userId="9c34c8cc-b1df-44f6-bea5-dcf7a54ee35f" providerId="ADAL" clId="{19970B13-E101-4117-9908-6E061F982644}" dt="2022-07-14T08:45:31.789" v="12646" actId="790"/>
          <ac:spMkLst>
            <pc:docMk/>
            <pc:sldMk cId="2574044071" sldId="484"/>
            <ac:spMk id="5846" creationId="{4D83D8E9-3C59-4022-B3BB-834B634CBD05}"/>
          </ac:spMkLst>
        </pc:spChg>
        <pc:spChg chg="mod">
          <ac:chgData name="Kolakowski, Artur" userId="9c34c8cc-b1df-44f6-bea5-dcf7a54ee35f" providerId="ADAL" clId="{19970B13-E101-4117-9908-6E061F982644}" dt="2022-07-14T08:45:31.789" v="12647" actId="790"/>
          <ac:spMkLst>
            <pc:docMk/>
            <pc:sldMk cId="2574044071" sldId="484"/>
            <ac:spMk id="5847" creationId="{36378670-0B8B-444A-9A91-318F9D13B39F}"/>
          </ac:spMkLst>
        </pc:spChg>
        <pc:spChg chg="mod">
          <ac:chgData name="Kolakowski, Artur" userId="9c34c8cc-b1df-44f6-bea5-dcf7a54ee35f" providerId="ADAL" clId="{19970B13-E101-4117-9908-6E061F982644}" dt="2022-07-14T08:45:31.797" v="12648" actId="790"/>
          <ac:spMkLst>
            <pc:docMk/>
            <pc:sldMk cId="2574044071" sldId="484"/>
            <ac:spMk id="5848" creationId="{02513B47-1942-4AF0-9807-EC0C5A2C09F2}"/>
          </ac:spMkLst>
        </pc:spChg>
        <pc:spChg chg="mod">
          <ac:chgData name="Kolakowski, Artur" userId="9c34c8cc-b1df-44f6-bea5-dcf7a54ee35f" providerId="ADAL" clId="{19970B13-E101-4117-9908-6E061F982644}" dt="2022-07-14T08:45:31.799" v="12649" actId="790"/>
          <ac:spMkLst>
            <pc:docMk/>
            <pc:sldMk cId="2574044071" sldId="484"/>
            <ac:spMk id="5849" creationId="{3B9F486A-A06D-438A-BBCF-0769540656FF}"/>
          </ac:spMkLst>
        </pc:spChg>
        <pc:spChg chg="mod">
          <ac:chgData name="Kolakowski, Artur" userId="9c34c8cc-b1df-44f6-bea5-dcf7a54ee35f" providerId="ADAL" clId="{19970B13-E101-4117-9908-6E061F982644}" dt="2022-07-14T08:45:31.807" v="12650" actId="790"/>
          <ac:spMkLst>
            <pc:docMk/>
            <pc:sldMk cId="2574044071" sldId="484"/>
            <ac:spMk id="5850" creationId="{1383C113-5ED2-4D47-99FD-6EFA45B065B7}"/>
          </ac:spMkLst>
        </pc:spChg>
        <pc:spChg chg="mod">
          <ac:chgData name="Kolakowski, Artur" userId="9c34c8cc-b1df-44f6-bea5-dcf7a54ee35f" providerId="ADAL" clId="{19970B13-E101-4117-9908-6E061F982644}" dt="2022-07-14T08:45:31.809" v="12651" actId="790"/>
          <ac:spMkLst>
            <pc:docMk/>
            <pc:sldMk cId="2574044071" sldId="484"/>
            <ac:spMk id="5851" creationId="{D554E2DD-B9D6-4AF9-A1A6-11B0A6858CB1}"/>
          </ac:spMkLst>
        </pc:spChg>
        <pc:spChg chg="mod">
          <ac:chgData name="Kolakowski, Artur" userId="9c34c8cc-b1df-44f6-bea5-dcf7a54ee35f" providerId="ADAL" clId="{19970B13-E101-4117-9908-6E061F982644}" dt="2022-07-14T08:45:31.817" v="12652" actId="790"/>
          <ac:spMkLst>
            <pc:docMk/>
            <pc:sldMk cId="2574044071" sldId="484"/>
            <ac:spMk id="5852" creationId="{669F83CF-6BFC-4093-BD82-BC5C9C906707}"/>
          </ac:spMkLst>
        </pc:spChg>
        <pc:spChg chg="mod">
          <ac:chgData name="Kolakowski, Artur" userId="9c34c8cc-b1df-44f6-bea5-dcf7a54ee35f" providerId="ADAL" clId="{19970B13-E101-4117-9908-6E061F982644}" dt="2022-07-14T08:45:31.819" v="12653" actId="790"/>
          <ac:spMkLst>
            <pc:docMk/>
            <pc:sldMk cId="2574044071" sldId="484"/>
            <ac:spMk id="5853" creationId="{74FF07B1-C256-4A9F-A0ED-D5A840F7A110}"/>
          </ac:spMkLst>
        </pc:spChg>
        <pc:spChg chg="mod">
          <ac:chgData name="Kolakowski, Artur" userId="9c34c8cc-b1df-44f6-bea5-dcf7a54ee35f" providerId="ADAL" clId="{19970B13-E101-4117-9908-6E061F982644}" dt="2022-07-14T08:45:31.819" v="12654" actId="790"/>
          <ac:spMkLst>
            <pc:docMk/>
            <pc:sldMk cId="2574044071" sldId="484"/>
            <ac:spMk id="5854" creationId="{9F609F71-7EC4-47D9-A976-ADC1D9038DA1}"/>
          </ac:spMkLst>
        </pc:spChg>
        <pc:spChg chg="mod">
          <ac:chgData name="Kolakowski, Artur" userId="9c34c8cc-b1df-44f6-bea5-dcf7a54ee35f" providerId="ADAL" clId="{19970B13-E101-4117-9908-6E061F982644}" dt="2022-07-14T08:45:31.830" v="12655" actId="790"/>
          <ac:spMkLst>
            <pc:docMk/>
            <pc:sldMk cId="2574044071" sldId="484"/>
            <ac:spMk id="5855" creationId="{913AFDFE-172E-4544-9F9B-2BFEB77BD57E}"/>
          </ac:spMkLst>
        </pc:spChg>
        <pc:spChg chg="mod">
          <ac:chgData name="Kolakowski, Artur" userId="9c34c8cc-b1df-44f6-bea5-dcf7a54ee35f" providerId="ADAL" clId="{19970B13-E101-4117-9908-6E061F982644}" dt="2022-07-14T08:45:31.838" v="12656" actId="790"/>
          <ac:spMkLst>
            <pc:docMk/>
            <pc:sldMk cId="2574044071" sldId="484"/>
            <ac:spMk id="5856" creationId="{28E4F555-457A-4124-A290-CC1C698F9B99}"/>
          </ac:spMkLst>
        </pc:spChg>
        <pc:spChg chg="mod">
          <ac:chgData name="Kolakowski, Artur" userId="9c34c8cc-b1df-44f6-bea5-dcf7a54ee35f" providerId="ADAL" clId="{19970B13-E101-4117-9908-6E061F982644}" dt="2022-07-14T08:45:31.838" v="12657" actId="790"/>
          <ac:spMkLst>
            <pc:docMk/>
            <pc:sldMk cId="2574044071" sldId="484"/>
            <ac:spMk id="5857" creationId="{C65CD933-B7FA-4702-A97E-4FDF090605BC}"/>
          </ac:spMkLst>
        </pc:spChg>
        <pc:spChg chg="mod">
          <ac:chgData name="Kolakowski, Artur" userId="9c34c8cc-b1df-44f6-bea5-dcf7a54ee35f" providerId="ADAL" clId="{19970B13-E101-4117-9908-6E061F982644}" dt="2022-07-14T08:45:31.838" v="12658" actId="790"/>
          <ac:spMkLst>
            <pc:docMk/>
            <pc:sldMk cId="2574044071" sldId="484"/>
            <ac:spMk id="5858" creationId="{21B70C90-9587-406E-B83F-46CB651240A3}"/>
          </ac:spMkLst>
        </pc:spChg>
        <pc:spChg chg="mod">
          <ac:chgData name="Kolakowski, Artur" userId="9c34c8cc-b1df-44f6-bea5-dcf7a54ee35f" providerId="ADAL" clId="{19970B13-E101-4117-9908-6E061F982644}" dt="2022-07-14T08:45:31.850" v="12659" actId="790"/>
          <ac:spMkLst>
            <pc:docMk/>
            <pc:sldMk cId="2574044071" sldId="484"/>
            <ac:spMk id="5859" creationId="{7603AB12-9CF5-444F-A463-5A9411BA4112}"/>
          </ac:spMkLst>
        </pc:spChg>
        <pc:spChg chg="mod">
          <ac:chgData name="Kolakowski, Artur" userId="9c34c8cc-b1df-44f6-bea5-dcf7a54ee35f" providerId="ADAL" clId="{19970B13-E101-4117-9908-6E061F982644}" dt="2022-07-14T08:45:31.850" v="12660" actId="790"/>
          <ac:spMkLst>
            <pc:docMk/>
            <pc:sldMk cId="2574044071" sldId="484"/>
            <ac:spMk id="5860" creationId="{F2F38923-CB16-4301-BC11-41BBE8D31E4B}"/>
          </ac:spMkLst>
        </pc:spChg>
        <pc:spChg chg="mod">
          <ac:chgData name="Kolakowski, Artur" userId="9c34c8cc-b1df-44f6-bea5-dcf7a54ee35f" providerId="ADAL" clId="{19970B13-E101-4117-9908-6E061F982644}" dt="2022-07-14T08:45:31.860" v="12661" actId="790"/>
          <ac:spMkLst>
            <pc:docMk/>
            <pc:sldMk cId="2574044071" sldId="484"/>
            <ac:spMk id="5861" creationId="{B7D11B9F-30FF-4A50-8DB9-2474FCAF9911}"/>
          </ac:spMkLst>
        </pc:spChg>
        <pc:spChg chg="mod">
          <ac:chgData name="Kolakowski, Artur" userId="9c34c8cc-b1df-44f6-bea5-dcf7a54ee35f" providerId="ADAL" clId="{19970B13-E101-4117-9908-6E061F982644}" dt="2022-07-14T08:45:31.860" v="12662" actId="790"/>
          <ac:spMkLst>
            <pc:docMk/>
            <pc:sldMk cId="2574044071" sldId="484"/>
            <ac:spMk id="5862" creationId="{782687D8-F254-4D35-AAB1-B487B0011E64}"/>
          </ac:spMkLst>
        </pc:spChg>
        <pc:spChg chg="mod">
          <ac:chgData name="Kolakowski, Artur" userId="9c34c8cc-b1df-44f6-bea5-dcf7a54ee35f" providerId="ADAL" clId="{19970B13-E101-4117-9908-6E061F982644}" dt="2022-07-14T08:45:31.870" v="12663" actId="790"/>
          <ac:spMkLst>
            <pc:docMk/>
            <pc:sldMk cId="2574044071" sldId="484"/>
            <ac:spMk id="5863" creationId="{955A8C1A-0A47-418D-9BDD-45FC4E64CD7E}"/>
          </ac:spMkLst>
        </pc:spChg>
        <pc:spChg chg="mod">
          <ac:chgData name="Kolakowski, Artur" userId="9c34c8cc-b1df-44f6-bea5-dcf7a54ee35f" providerId="ADAL" clId="{19970B13-E101-4117-9908-6E061F982644}" dt="2022-07-14T08:45:31.870" v="12664" actId="790"/>
          <ac:spMkLst>
            <pc:docMk/>
            <pc:sldMk cId="2574044071" sldId="484"/>
            <ac:spMk id="5864" creationId="{77D2C7CB-AA04-47A6-8658-47B825FC3062}"/>
          </ac:spMkLst>
        </pc:spChg>
        <pc:spChg chg="mod">
          <ac:chgData name="Kolakowski, Artur" userId="9c34c8cc-b1df-44f6-bea5-dcf7a54ee35f" providerId="ADAL" clId="{19970B13-E101-4117-9908-6E061F982644}" dt="2022-07-14T08:45:31.880" v="12665" actId="790"/>
          <ac:spMkLst>
            <pc:docMk/>
            <pc:sldMk cId="2574044071" sldId="484"/>
            <ac:spMk id="5865" creationId="{D831B989-6989-4725-9085-71CEEED71B24}"/>
          </ac:spMkLst>
        </pc:spChg>
        <pc:spChg chg="mod">
          <ac:chgData name="Kolakowski, Artur" userId="9c34c8cc-b1df-44f6-bea5-dcf7a54ee35f" providerId="ADAL" clId="{19970B13-E101-4117-9908-6E061F982644}" dt="2022-07-14T08:45:31.880" v="12666" actId="790"/>
          <ac:spMkLst>
            <pc:docMk/>
            <pc:sldMk cId="2574044071" sldId="484"/>
            <ac:spMk id="5866" creationId="{53E7C646-7EFE-4DEE-88EF-9A13F5653E2C}"/>
          </ac:spMkLst>
        </pc:spChg>
        <pc:spChg chg="mod">
          <ac:chgData name="Kolakowski, Artur" userId="9c34c8cc-b1df-44f6-bea5-dcf7a54ee35f" providerId="ADAL" clId="{19970B13-E101-4117-9908-6E061F982644}" dt="2022-07-14T08:45:31.891" v="12667" actId="790"/>
          <ac:spMkLst>
            <pc:docMk/>
            <pc:sldMk cId="2574044071" sldId="484"/>
            <ac:spMk id="5867" creationId="{7D09F28A-8FD8-40C2-A692-01F8E05DB788}"/>
          </ac:spMkLst>
        </pc:spChg>
        <pc:spChg chg="mod">
          <ac:chgData name="Kolakowski, Artur" userId="9c34c8cc-b1df-44f6-bea5-dcf7a54ee35f" providerId="ADAL" clId="{19970B13-E101-4117-9908-6E061F982644}" dt="2022-07-14T08:45:31.891" v="12668" actId="790"/>
          <ac:spMkLst>
            <pc:docMk/>
            <pc:sldMk cId="2574044071" sldId="484"/>
            <ac:spMk id="5868" creationId="{6CAA1A66-6FC9-40E1-B38B-945E47343E3F}"/>
          </ac:spMkLst>
        </pc:spChg>
        <pc:spChg chg="mod">
          <ac:chgData name="Kolakowski, Artur" userId="9c34c8cc-b1df-44f6-bea5-dcf7a54ee35f" providerId="ADAL" clId="{19970B13-E101-4117-9908-6E061F982644}" dt="2022-07-14T08:45:31.901" v="12669" actId="790"/>
          <ac:spMkLst>
            <pc:docMk/>
            <pc:sldMk cId="2574044071" sldId="484"/>
            <ac:spMk id="5869" creationId="{DCB3CC89-EB3E-4A28-A144-322B64D247FE}"/>
          </ac:spMkLst>
        </pc:spChg>
        <pc:spChg chg="mod">
          <ac:chgData name="Kolakowski, Artur" userId="9c34c8cc-b1df-44f6-bea5-dcf7a54ee35f" providerId="ADAL" clId="{19970B13-E101-4117-9908-6E061F982644}" dt="2022-07-14T08:45:31.901" v="12670" actId="790"/>
          <ac:spMkLst>
            <pc:docMk/>
            <pc:sldMk cId="2574044071" sldId="484"/>
            <ac:spMk id="5870" creationId="{BDC6B07F-52A7-4941-AA76-2793D681AB76}"/>
          </ac:spMkLst>
        </pc:spChg>
        <pc:spChg chg="mod">
          <ac:chgData name="Kolakowski, Artur" userId="9c34c8cc-b1df-44f6-bea5-dcf7a54ee35f" providerId="ADAL" clId="{19970B13-E101-4117-9908-6E061F982644}" dt="2022-07-14T08:45:31.911" v="12671" actId="790"/>
          <ac:spMkLst>
            <pc:docMk/>
            <pc:sldMk cId="2574044071" sldId="484"/>
            <ac:spMk id="5871" creationId="{E6624388-4094-41CE-BDBE-3B98FDD819A6}"/>
          </ac:spMkLst>
        </pc:spChg>
        <pc:spChg chg="mod">
          <ac:chgData name="Kolakowski, Artur" userId="9c34c8cc-b1df-44f6-bea5-dcf7a54ee35f" providerId="ADAL" clId="{19970B13-E101-4117-9908-6E061F982644}" dt="2022-07-14T08:45:31.911" v="12672" actId="790"/>
          <ac:spMkLst>
            <pc:docMk/>
            <pc:sldMk cId="2574044071" sldId="484"/>
            <ac:spMk id="5872" creationId="{24403FAB-5C77-4575-BF8C-D9DF194C7643}"/>
          </ac:spMkLst>
        </pc:spChg>
        <pc:spChg chg="mod">
          <ac:chgData name="Kolakowski, Artur" userId="9c34c8cc-b1df-44f6-bea5-dcf7a54ee35f" providerId="ADAL" clId="{19970B13-E101-4117-9908-6E061F982644}" dt="2022-07-14T08:45:31.921" v="12673" actId="790"/>
          <ac:spMkLst>
            <pc:docMk/>
            <pc:sldMk cId="2574044071" sldId="484"/>
            <ac:spMk id="5873" creationId="{FE6D8868-F867-412A-A15D-8BA47034C39D}"/>
          </ac:spMkLst>
        </pc:spChg>
        <pc:spChg chg="mod">
          <ac:chgData name="Kolakowski, Artur" userId="9c34c8cc-b1df-44f6-bea5-dcf7a54ee35f" providerId="ADAL" clId="{19970B13-E101-4117-9908-6E061F982644}" dt="2022-07-14T08:45:31.921" v="12674" actId="790"/>
          <ac:spMkLst>
            <pc:docMk/>
            <pc:sldMk cId="2574044071" sldId="484"/>
            <ac:spMk id="5874" creationId="{262E6842-731B-42B8-946C-25FB6DDB2061}"/>
          </ac:spMkLst>
        </pc:spChg>
        <pc:spChg chg="mod">
          <ac:chgData name="Kolakowski, Artur" userId="9c34c8cc-b1df-44f6-bea5-dcf7a54ee35f" providerId="ADAL" clId="{19970B13-E101-4117-9908-6E061F982644}" dt="2022-07-14T08:45:31.932" v="12675" actId="790"/>
          <ac:spMkLst>
            <pc:docMk/>
            <pc:sldMk cId="2574044071" sldId="484"/>
            <ac:spMk id="5875" creationId="{51C5B822-E836-4C7E-8311-612CC1682D68}"/>
          </ac:spMkLst>
        </pc:spChg>
        <pc:spChg chg="mod">
          <ac:chgData name="Kolakowski, Artur" userId="9c34c8cc-b1df-44f6-bea5-dcf7a54ee35f" providerId="ADAL" clId="{19970B13-E101-4117-9908-6E061F982644}" dt="2022-07-14T08:45:31.932" v="12676" actId="790"/>
          <ac:spMkLst>
            <pc:docMk/>
            <pc:sldMk cId="2574044071" sldId="484"/>
            <ac:spMk id="5876" creationId="{F458EDF8-CC61-46C7-9306-E3959D9A9586}"/>
          </ac:spMkLst>
        </pc:spChg>
        <pc:spChg chg="mod">
          <ac:chgData name="Kolakowski, Artur" userId="9c34c8cc-b1df-44f6-bea5-dcf7a54ee35f" providerId="ADAL" clId="{19970B13-E101-4117-9908-6E061F982644}" dt="2022-07-14T08:45:31.940" v="12677" actId="790"/>
          <ac:spMkLst>
            <pc:docMk/>
            <pc:sldMk cId="2574044071" sldId="484"/>
            <ac:spMk id="5877" creationId="{854A6526-7CEE-492F-AAE8-4A848C5BC77E}"/>
          </ac:spMkLst>
        </pc:spChg>
        <pc:spChg chg="mod">
          <ac:chgData name="Kolakowski, Artur" userId="9c34c8cc-b1df-44f6-bea5-dcf7a54ee35f" providerId="ADAL" clId="{19970B13-E101-4117-9908-6E061F982644}" dt="2022-07-14T08:45:31.942" v="12678" actId="790"/>
          <ac:spMkLst>
            <pc:docMk/>
            <pc:sldMk cId="2574044071" sldId="484"/>
            <ac:spMk id="5878" creationId="{BB6ED4E2-559A-4500-9BC8-3B6AC1EA49EA}"/>
          </ac:spMkLst>
        </pc:spChg>
        <pc:spChg chg="mod">
          <ac:chgData name="Kolakowski, Artur" userId="9c34c8cc-b1df-44f6-bea5-dcf7a54ee35f" providerId="ADAL" clId="{19970B13-E101-4117-9908-6E061F982644}" dt="2022-07-14T08:45:31.950" v="12679" actId="790"/>
          <ac:spMkLst>
            <pc:docMk/>
            <pc:sldMk cId="2574044071" sldId="484"/>
            <ac:spMk id="5879" creationId="{5EF14AC7-B09E-4051-9FE1-2BC2CA6E3BB6}"/>
          </ac:spMkLst>
        </pc:spChg>
        <pc:spChg chg="mod">
          <ac:chgData name="Kolakowski, Artur" userId="9c34c8cc-b1df-44f6-bea5-dcf7a54ee35f" providerId="ADAL" clId="{19970B13-E101-4117-9908-6E061F982644}" dt="2022-07-14T08:45:31.952" v="12680" actId="790"/>
          <ac:spMkLst>
            <pc:docMk/>
            <pc:sldMk cId="2574044071" sldId="484"/>
            <ac:spMk id="5880" creationId="{466B3362-8AE3-4900-A052-F3AA0926766B}"/>
          </ac:spMkLst>
        </pc:spChg>
        <pc:spChg chg="mod">
          <ac:chgData name="Kolakowski, Artur" userId="9c34c8cc-b1df-44f6-bea5-dcf7a54ee35f" providerId="ADAL" clId="{19970B13-E101-4117-9908-6E061F982644}" dt="2022-07-14T08:45:31.952" v="12681" actId="790"/>
          <ac:spMkLst>
            <pc:docMk/>
            <pc:sldMk cId="2574044071" sldId="484"/>
            <ac:spMk id="5881" creationId="{0E461E01-5BB2-4114-B40F-2415236365C1}"/>
          </ac:spMkLst>
        </pc:spChg>
        <pc:spChg chg="mod">
          <ac:chgData name="Kolakowski, Artur" userId="9c34c8cc-b1df-44f6-bea5-dcf7a54ee35f" providerId="ADAL" clId="{19970B13-E101-4117-9908-6E061F982644}" dt="2022-07-14T08:45:31.962" v="12682" actId="790"/>
          <ac:spMkLst>
            <pc:docMk/>
            <pc:sldMk cId="2574044071" sldId="484"/>
            <ac:spMk id="5882" creationId="{15F7710B-0E3D-479E-AABA-07E5F7D2E8C8}"/>
          </ac:spMkLst>
        </pc:spChg>
        <pc:spChg chg="mod">
          <ac:chgData name="Kolakowski, Artur" userId="9c34c8cc-b1df-44f6-bea5-dcf7a54ee35f" providerId="ADAL" clId="{19970B13-E101-4117-9908-6E061F982644}" dt="2022-07-14T08:45:31.962" v="12683" actId="790"/>
          <ac:spMkLst>
            <pc:docMk/>
            <pc:sldMk cId="2574044071" sldId="484"/>
            <ac:spMk id="5883" creationId="{AACCE8E7-F400-4E9E-9C10-F3BAAFE2EEB9}"/>
          </ac:spMkLst>
        </pc:spChg>
        <pc:spChg chg="mod">
          <ac:chgData name="Kolakowski, Artur" userId="9c34c8cc-b1df-44f6-bea5-dcf7a54ee35f" providerId="ADAL" clId="{19970B13-E101-4117-9908-6E061F982644}" dt="2022-07-14T08:45:31.972" v="12684" actId="790"/>
          <ac:spMkLst>
            <pc:docMk/>
            <pc:sldMk cId="2574044071" sldId="484"/>
            <ac:spMk id="5884" creationId="{163342C5-53BE-48FF-AA2B-EDE70828872A}"/>
          </ac:spMkLst>
        </pc:spChg>
        <pc:spChg chg="mod">
          <ac:chgData name="Kolakowski, Artur" userId="9c34c8cc-b1df-44f6-bea5-dcf7a54ee35f" providerId="ADAL" clId="{19970B13-E101-4117-9908-6E061F982644}" dt="2022-07-14T08:45:31.972" v="12685" actId="790"/>
          <ac:spMkLst>
            <pc:docMk/>
            <pc:sldMk cId="2574044071" sldId="484"/>
            <ac:spMk id="5885" creationId="{66316108-19B2-47F1-88D8-5B1C2DA93125}"/>
          </ac:spMkLst>
        </pc:spChg>
        <pc:spChg chg="mod">
          <ac:chgData name="Kolakowski, Artur" userId="9c34c8cc-b1df-44f6-bea5-dcf7a54ee35f" providerId="ADAL" clId="{19970B13-E101-4117-9908-6E061F982644}" dt="2022-07-14T08:45:31.983" v="12686" actId="790"/>
          <ac:spMkLst>
            <pc:docMk/>
            <pc:sldMk cId="2574044071" sldId="484"/>
            <ac:spMk id="5886" creationId="{B521795C-2A23-491E-8C6C-5DD34C385B24}"/>
          </ac:spMkLst>
        </pc:spChg>
        <pc:spChg chg="mod">
          <ac:chgData name="Kolakowski, Artur" userId="9c34c8cc-b1df-44f6-bea5-dcf7a54ee35f" providerId="ADAL" clId="{19970B13-E101-4117-9908-6E061F982644}" dt="2022-07-14T08:45:31.983" v="12687" actId="790"/>
          <ac:spMkLst>
            <pc:docMk/>
            <pc:sldMk cId="2574044071" sldId="484"/>
            <ac:spMk id="5887" creationId="{4B22D88E-AC0A-4587-B9C1-57EA77492DBB}"/>
          </ac:spMkLst>
        </pc:spChg>
        <pc:spChg chg="mod">
          <ac:chgData name="Kolakowski, Artur" userId="9c34c8cc-b1df-44f6-bea5-dcf7a54ee35f" providerId="ADAL" clId="{19970B13-E101-4117-9908-6E061F982644}" dt="2022-07-14T08:45:31.993" v="12688" actId="790"/>
          <ac:spMkLst>
            <pc:docMk/>
            <pc:sldMk cId="2574044071" sldId="484"/>
            <ac:spMk id="5888" creationId="{0F6D139C-D8CF-4527-82B8-CDF77B92CA42}"/>
          </ac:spMkLst>
        </pc:spChg>
        <pc:spChg chg="mod">
          <ac:chgData name="Kolakowski, Artur" userId="9c34c8cc-b1df-44f6-bea5-dcf7a54ee35f" providerId="ADAL" clId="{19970B13-E101-4117-9908-6E061F982644}" dt="2022-07-14T08:45:31.993" v="12689" actId="790"/>
          <ac:spMkLst>
            <pc:docMk/>
            <pc:sldMk cId="2574044071" sldId="484"/>
            <ac:spMk id="5889" creationId="{1006EFC6-F7FF-46A0-B008-9208E15ACD78}"/>
          </ac:spMkLst>
        </pc:spChg>
        <pc:spChg chg="mod">
          <ac:chgData name="Kolakowski, Artur" userId="9c34c8cc-b1df-44f6-bea5-dcf7a54ee35f" providerId="ADAL" clId="{19970B13-E101-4117-9908-6E061F982644}" dt="2022-07-14T08:45:32.003" v="12690" actId="790"/>
          <ac:spMkLst>
            <pc:docMk/>
            <pc:sldMk cId="2574044071" sldId="484"/>
            <ac:spMk id="5890" creationId="{D86F29E0-ABBE-4F65-A401-E23736ED9405}"/>
          </ac:spMkLst>
        </pc:spChg>
        <pc:spChg chg="mod">
          <ac:chgData name="Kolakowski, Artur" userId="9c34c8cc-b1df-44f6-bea5-dcf7a54ee35f" providerId="ADAL" clId="{19970B13-E101-4117-9908-6E061F982644}" dt="2022-07-14T08:45:32.003" v="12691" actId="790"/>
          <ac:spMkLst>
            <pc:docMk/>
            <pc:sldMk cId="2574044071" sldId="484"/>
            <ac:spMk id="5891" creationId="{BE4A8D5E-9973-45FF-8B01-EB3A584CD40D}"/>
          </ac:spMkLst>
        </pc:spChg>
        <pc:spChg chg="mod">
          <ac:chgData name="Kolakowski, Artur" userId="9c34c8cc-b1df-44f6-bea5-dcf7a54ee35f" providerId="ADAL" clId="{19970B13-E101-4117-9908-6E061F982644}" dt="2022-07-14T08:45:32.013" v="12692" actId="790"/>
          <ac:spMkLst>
            <pc:docMk/>
            <pc:sldMk cId="2574044071" sldId="484"/>
            <ac:spMk id="5892" creationId="{FB31C531-C414-45F6-A658-DD06EFF969C8}"/>
          </ac:spMkLst>
        </pc:spChg>
        <pc:spChg chg="mod">
          <ac:chgData name="Kolakowski, Artur" userId="9c34c8cc-b1df-44f6-bea5-dcf7a54ee35f" providerId="ADAL" clId="{19970B13-E101-4117-9908-6E061F982644}" dt="2022-07-14T08:45:32.013" v="12693" actId="790"/>
          <ac:spMkLst>
            <pc:docMk/>
            <pc:sldMk cId="2574044071" sldId="484"/>
            <ac:spMk id="5893" creationId="{5505BE18-7F1B-44CF-A92A-44B037109ACA}"/>
          </ac:spMkLst>
        </pc:spChg>
        <pc:spChg chg="mod">
          <ac:chgData name="Kolakowski, Artur" userId="9c34c8cc-b1df-44f6-bea5-dcf7a54ee35f" providerId="ADAL" clId="{19970B13-E101-4117-9908-6E061F982644}" dt="2022-07-14T08:45:32.021" v="12694" actId="790"/>
          <ac:spMkLst>
            <pc:docMk/>
            <pc:sldMk cId="2574044071" sldId="484"/>
            <ac:spMk id="5894" creationId="{D90714F0-5094-4FA8-8AF3-73E8F67B29EF}"/>
          </ac:spMkLst>
        </pc:spChg>
        <pc:spChg chg="mod">
          <ac:chgData name="Kolakowski, Artur" userId="9c34c8cc-b1df-44f6-bea5-dcf7a54ee35f" providerId="ADAL" clId="{19970B13-E101-4117-9908-6E061F982644}" dt="2022-07-14T08:45:32.024" v="12695" actId="790"/>
          <ac:spMkLst>
            <pc:docMk/>
            <pc:sldMk cId="2574044071" sldId="484"/>
            <ac:spMk id="5895" creationId="{A3A44CBA-93E1-4AD9-9DA8-22487B41964D}"/>
          </ac:spMkLst>
        </pc:spChg>
        <pc:spChg chg="mod">
          <ac:chgData name="Kolakowski, Artur" userId="9c34c8cc-b1df-44f6-bea5-dcf7a54ee35f" providerId="ADAL" clId="{19970B13-E101-4117-9908-6E061F982644}" dt="2022-07-14T08:45:32.032" v="12696" actId="790"/>
          <ac:spMkLst>
            <pc:docMk/>
            <pc:sldMk cId="2574044071" sldId="484"/>
            <ac:spMk id="5896" creationId="{81B61AC6-247E-472A-BE88-3D37B47FBB89}"/>
          </ac:spMkLst>
        </pc:spChg>
        <pc:spChg chg="mod">
          <ac:chgData name="Kolakowski, Artur" userId="9c34c8cc-b1df-44f6-bea5-dcf7a54ee35f" providerId="ADAL" clId="{19970B13-E101-4117-9908-6E061F982644}" dt="2022-07-14T08:45:32.034" v="12697" actId="790"/>
          <ac:spMkLst>
            <pc:docMk/>
            <pc:sldMk cId="2574044071" sldId="484"/>
            <ac:spMk id="5897" creationId="{605920F7-D19B-4824-AE89-D42F8D610508}"/>
          </ac:spMkLst>
        </pc:spChg>
        <pc:spChg chg="mod">
          <ac:chgData name="Kolakowski, Artur" userId="9c34c8cc-b1df-44f6-bea5-dcf7a54ee35f" providerId="ADAL" clId="{19970B13-E101-4117-9908-6E061F982644}" dt="2022-07-14T08:45:32.034" v="12698" actId="790"/>
          <ac:spMkLst>
            <pc:docMk/>
            <pc:sldMk cId="2574044071" sldId="484"/>
            <ac:spMk id="5898" creationId="{E6B04CA0-8B40-48E6-85EC-17C89029D24F}"/>
          </ac:spMkLst>
        </pc:spChg>
        <pc:spChg chg="mod">
          <ac:chgData name="Kolakowski, Artur" userId="9c34c8cc-b1df-44f6-bea5-dcf7a54ee35f" providerId="ADAL" clId="{19970B13-E101-4117-9908-6E061F982644}" dt="2022-07-14T08:45:32.044" v="12699" actId="790"/>
          <ac:spMkLst>
            <pc:docMk/>
            <pc:sldMk cId="2574044071" sldId="484"/>
            <ac:spMk id="5899" creationId="{2B00595B-DA70-40D5-991A-9BF356FFA535}"/>
          </ac:spMkLst>
        </pc:spChg>
        <pc:spChg chg="mod">
          <ac:chgData name="Kolakowski, Artur" userId="9c34c8cc-b1df-44f6-bea5-dcf7a54ee35f" providerId="ADAL" clId="{19970B13-E101-4117-9908-6E061F982644}" dt="2022-07-14T08:45:32.044" v="12700" actId="790"/>
          <ac:spMkLst>
            <pc:docMk/>
            <pc:sldMk cId="2574044071" sldId="484"/>
            <ac:spMk id="5900" creationId="{128B5D6E-8A31-4296-9F82-4A442C17990A}"/>
          </ac:spMkLst>
        </pc:spChg>
        <pc:spChg chg="mod">
          <ac:chgData name="Kolakowski, Artur" userId="9c34c8cc-b1df-44f6-bea5-dcf7a54ee35f" providerId="ADAL" clId="{19970B13-E101-4117-9908-6E061F982644}" dt="2022-07-14T08:45:32.054" v="12701" actId="790"/>
          <ac:spMkLst>
            <pc:docMk/>
            <pc:sldMk cId="2574044071" sldId="484"/>
            <ac:spMk id="5901" creationId="{AF6051B1-996F-4F92-BAE4-2585FCF75FA8}"/>
          </ac:spMkLst>
        </pc:spChg>
        <pc:spChg chg="mod">
          <ac:chgData name="Kolakowski, Artur" userId="9c34c8cc-b1df-44f6-bea5-dcf7a54ee35f" providerId="ADAL" clId="{19970B13-E101-4117-9908-6E061F982644}" dt="2022-07-14T08:45:29.358" v="12169" actId="790"/>
          <ac:spMkLst>
            <pc:docMk/>
            <pc:sldMk cId="2574044071" sldId="484"/>
            <ac:spMk id="5910" creationId="{EFC7C65A-77B4-47BD-B37E-CAD4F72F3E8D}"/>
          </ac:spMkLst>
        </pc:spChg>
        <pc:spChg chg="mod">
          <ac:chgData name="Kolakowski, Artur" userId="9c34c8cc-b1df-44f6-bea5-dcf7a54ee35f" providerId="ADAL" clId="{19970B13-E101-4117-9908-6E061F982644}" dt="2022-07-14T08:45:29.368" v="12170" actId="790"/>
          <ac:spMkLst>
            <pc:docMk/>
            <pc:sldMk cId="2574044071" sldId="484"/>
            <ac:spMk id="5911" creationId="{7CE0E31B-3F97-4564-BEDF-06F76E48CF37}"/>
          </ac:spMkLst>
        </pc:spChg>
        <pc:spChg chg="mod">
          <ac:chgData name="Kolakowski, Artur" userId="9c34c8cc-b1df-44f6-bea5-dcf7a54ee35f" providerId="ADAL" clId="{19970B13-E101-4117-9908-6E061F982644}" dt="2022-07-14T08:45:29.368" v="12171" actId="790"/>
          <ac:spMkLst>
            <pc:docMk/>
            <pc:sldMk cId="2574044071" sldId="484"/>
            <ac:spMk id="5912" creationId="{A92708CC-907A-4782-86AA-7B848C6F397F}"/>
          </ac:spMkLst>
        </pc:spChg>
        <pc:spChg chg="mod">
          <ac:chgData name="Kolakowski, Artur" userId="9c34c8cc-b1df-44f6-bea5-dcf7a54ee35f" providerId="ADAL" clId="{19970B13-E101-4117-9908-6E061F982644}" dt="2022-07-14T08:45:29.378" v="12172" actId="790"/>
          <ac:spMkLst>
            <pc:docMk/>
            <pc:sldMk cId="2574044071" sldId="484"/>
            <ac:spMk id="5913" creationId="{C6007D5F-88D8-429F-BB70-D33ECD757E42}"/>
          </ac:spMkLst>
        </pc:spChg>
        <pc:spChg chg="mod">
          <ac:chgData name="Kolakowski, Artur" userId="9c34c8cc-b1df-44f6-bea5-dcf7a54ee35f" providerId="ADAL" clId="{19970B13-E101-4117-9908-6E061F982644}" dt="2022-07-14T08:45:29.378" v="12173" actId="790"/>
          <ac:spMkLst>
            <pc:docMk/>
            <pc:sldMk cId="2574044071" sldId="484"/>
            <ac:spMk id="5914" creationId="{0FAACE67-C8DE-4B6D-9914-83E3EA467655}"/>
          </ac:spMkLst>
        </pc:spChg>
        <pc:spChg chg="mod">
          <ac:chgData name="Kolakowski, Artur" userId="9c34c8cc-b1df-44f6-bea5-dcf7a54ee35f" providerId="ADAL" clId="{19970B13-E101-4117-9908-6E061F982644}" dt="2022-07-14T08:45:29.388" v="12174" actId="790"/>
          <ac:spMkLst>
            <pc:docMk/>
            <pc:sldMk cId="2574044071" sldId="484"/>
            <ac:spMk id="5915" creationId="{41723351-CC86-49F6-935E-DEE4343F7007}"/>
          </ac:spMkLst>
        </pc:spChg>
        <pc:spChg chg="mod">
          <ac:chgData name="Kolakowski, Artur" userId="9c34c8cc-b1df-44f6-bea5-dcf7a54ee35f" providerId="ADAL" clId="{19970B13-E101-4117-9908-6E061F982644}" dt="2022-07-14T08:45:29.397" v="12175" actId="790"/>
          <ac:spMkLst>
            <pc:docMk/>
            <pc:sldMk cId="2574044071" sldId="484"/>
            <ac:spMk id="5916" creationId="{0D2CB07E-099F-4FAF-B3AD-B883B6CC4A05}"/>
          </ac:spMkLst>
        </pc:spChg>
        <pc:spChg chg="mod">
          <ac:chgData name="Kolakowski, Artur" userId="9c34c8cc-b1df-44f6-bea5-dcf7a54ee35f" providerId="ADAL" clId="{19970B13-E101-4117-9908-6E061F982644}" dt="2022-07-14T08:45:29.404" v="12176" actId="790"/>
          <ac:spMkLst>
            <pc:docMk/>
            <pc:sldMk cId="2574044071" sldId="484"/>
            <ac:spMk id="5917" creationId="{15F0378F-416A-48CA-985C-EEE65C4DFC86}"/>
          </ac:spMkLst>
        </pc:spChg>
        <pc:spChg chg="mod">
          <ac:chgData name="Kolakowski, Artur" userId="9c34c8cc-b1df-44f6-bea5-dcf7a54ee35f" providerId="ADAL" clId="{19970B13-E101-4117-9908-6E061F982644}" dt="2022-07-14T08:45:29.410" v="12177" actId="790"/>
          <ac:spMkLst>
            <pc:docMk/>
            <pc:sldMk cId="2574044071" sldId="484"/>
            <ac:spMk id="5918" creationId="{76FE1AD3-3962-4F32-A60C-FA03CD9FE116}"/>
          </ac:spMkLst>
        </pc:spChg>
        <pc:spChg chg="mod">
          <ac:chgData name="Kolakowski, Artur" userId="9c34c8cc-b1df-44f6-bea5-dcf7a54ee35f" providerId="ADAL" clId="{19970B13-E101-4117-9908-6E061F982644}" dt="2022-07-14T08:45:29.416" v="12178" actId="790"/>
          <ac:spMkLst>
            <pc:docMk/>
            <pc:sldMk cId="2574044071" sldId="484"/>
            <ac:spMk id="5919" creationId="{6087AD1E-FB12-4C9A-95D0-854B4A971298}"/>
          </ac:spMkLst>
        </pc:spChg>
        <pc:spChg chg="mod">
          <ac:chgData name="Kolakowski, Artur" userId="9c34c8cc-b1df-44f6-bea5-dcf7a54ee35f" providerId="ADAL" clId="{19970B13-E101-4117-9908-6E061F982644}" dt="2022-07-14T08:45:29.418" v="12179" actId="790"/>
          <ac:spMkLst>
            <pc:docMk/>
            <pc:sldMk cId="2574044071" sldId="484"/>
            <ac:spMk id="5920" creationId="{D9997E12-5D16-46F7-A9C4-E482F86139F3}"/>
          </ac:spMkLst>
        </pc:spChg>
        <pc:spChg chg="mod">
          <ac:chgData name="Kolakowski, Artur" userId="9c34c8cc-b1df-44f6-bea5-dcf7a54ee35f" providerId="ADAL" clId="{19970B13-E101-4117-9908-6E061F982644}" dt="2022-07-14T08:45:29.428" v="12180" actId="790"/>
          <ac:spMkLst>
            <pc:docMk/>
            <pc:sldMk cId="2574044071" sldId="484"/>
            <ac:spMk id="5921" creationId="{7FBCA8DB-D10A-4CFA-892F-D01BB80B7B92}"/>
          </ac:spMkLst>
        </pc:spChg>
        <pc:spChg chg="mod">
          <ac:chgData name="Kolakowski, Artur" userId="9c34c8cc-b1df-44f6-bea5-dcf7a54ee35f" providerId="ADAL" clId="{19970B13-E101-4117-9908-6E061F982644}" dt="2022-07-14T08:45:29.428" v="12181" actId="790"/>
          <ac:spMkLst>
            <pc:docMk/>
            <pc:sldMk cId="2574044071" sldId="484"/>
            <ac:spMk id="5922" creationId="{F8D3A7E8-5E11-4D54-86B2-0A4680907355}"/>
          </ac:spMkLst>
        </pc:spChg>
        <pc:spChg chg="mod">
          <ac:chgData name="Kolakowski, Artur" userId="9c34c8cc-b1df-44f6-bea5-dcf7a54ee35f" providerId="ADAL" clId="{19970B13-E101-4117-9908-6E061F982644}" dt="2022-07-14T08:45:29.438" v="12182" actId="790"/>
          <ac:spMkLst>
            <pc:docMk/>
            <pc:sldMk cId="2574044071" sldId="484"/>
            <ac:spMk id="5923" creationId="{31161DC4-187B-4884-AA34-60A0B51940B9}"/>
          </ac:spMkLst>
        </pc:spChg>
        <pc:spChg chg="mod">
          <ac:chgData name="Kolakowski, Artur" userId="9c34c8cc-b1df-44f6-bea5-dcf7a54ee35f" providerId="ADAL" clId="{19970B13-E101-4117-9908-6E061F982644}" dt="2022-07-14T08:45:29.438" v="12183" actId="790"/>
          <ac:spMkLst>
            <pc:docMk/>
            <pc:sldMk cId="2574044071" sldId="484"/>
            <ac:spMk id="5924" creationId="{9043117B-C3B2-4785-AB4F-836F7BF0B05C}"/>
          </ac:spMkLst>
        </pc:spChg>
        <pc:spChg chg="mod">
          <ac:chgData name="Kolakowski, Artur" userId="9c34c8cc-b1df-44f6-bea5-dcf7a54ee35f" providerId="ADAL" clId="{19970B13-E101-4117-9908-6E061F982644}" dt="2022-07-14T08:45:29.448" v="12184" actId="790"/>
          <ac:spMkLst>
            <pc:docMk/>
            <pc:sldMk cId="2574044071" sldId="484"/>
            <ac:spMk id="5925" creationId="{A30B04B7-2BE1-48D4-898E-357BC5A38F42}"/>
          </ac:spMkLst>
        </pc:spChg>
        <pc:spChg chg="mod">
          <ac:chgData name="Kolakowski, Artur" userId="9c34c8cc-b1df-44f6-bea5-dcf7a54ee35f" providerId="ADAL" clId="{19970B13-E101-4117-9908-6E061F982644}" dt="2022-07-14T08:45:29.456" v="12185" actId="790"/>
          <ac:spMkLst>
            <pc:docMk/>
            <pc:sldMk cId="2574044071" sldId="484"/>
            <ac:spMk id="5926" creationId="{302254C1-6EF9-4EFC-B967-5E55812B4634}"/>
          </ac:spMkLst>
        </pc:spChg>
        <pc:spChg chg="mod">
          <ac:chgData name="Kolakowski, Artur" userId="9c34c8cc-b1df-44f6-bea5-dcf7a54ee35f" providerId="ADAL" clId="{19970B13-E101-4117-9908-6E061F982644}" dt="2022-07-14T08:45:29.458" v="12186" actId="790"/>
          <ac:spMkLst>
            <pc:docMk/>
            <pc:sldMk cId="2574044071" sldId="484"/>
            <ac:spMk id="5927" creationId="{9142C7B2-796E-45EB-9B6F-B9A0EE888022}"/>
          </ac:spMkLst>
        </pc:spChg>
        <pc:spChg chg="mod">
          <ac:chgData name="Kolakowski, Artur" userId="9c34c8cc-b1df-44f6-bea5-dcf7a54ee35f" providerId="ADAL" clId="{19970B13-E101-4117-9908-6E061F982644}" dt="2022-07-14T08:45:29.466" v="12187" actId="790"/>
          <ac:spMkLst>
            <pc:docMk/>
            <pc:sldMk cId="2574044071" sldId="484"/>
            <ac:spMk id="5928" creationId="{67210E34-BE5D-46A2-9FE0-DE80F81C1485}"/>
          </ac:spMkLst>
        </pc:spChg>
        <pc:spChg chg="mod">
          <ac:chgData name="Kolakowski, Artur" userId="9c34c8cc-b1df-44f6-bea5-dcf7a54ee35f" providerId="ADAL" clId="{19970B13-E101-4117-9908-6E061F982644}" dt="2022-07-14T08:45:29.468" v="12188" actId="790"/>
          <ac:spMkLst>
            <pc:docMk/>
            <pc:sldMk cId="2574044071" sldId="484"/>
            <ac:spMk id="5929" creationId="{139C3208-C01C-410C-8F02-3C0CB418EE49}"/>
          </ac:spMkLst>
        </pc:spChg>
        <pc:spChg chg="mod">
          <ac:chgData name="Kolakowski, Artur" userId="9c34c8cc-b1df-44f6-bea5-dcf7a54ee35f" providerId="ADAL" clId="{19970B13-E101-4117-9908-6E061F982644}" dt="2022-07-14T08:45:29.479" v="12189" actId="790"/>
          <ac:spMkLst>
            <pc:docMk/>
            <pc:sldMk cId="2574044071" sldId="484"/>
            <ac:spMk id="5930" creationId="{BAE6C16C-2E50-4970-9FA5-A3ECAF76A09E}"/>
          </ac:spMkLst>
        </pc:spChg>
        <pc:spChg chg="mod">
          <ac:chgData name="Kolakowski, Artur" userId="9c34c8cc-b1df-44f6-bea5-dcf7a54ee35f" providerId="ADAL" clId="{19970B13-E101-4117-9908-6E061F982644}" dt="2022-07-14T08:45:29.479" v="12190" actId="790"/>
          <ac:spMkLst>
            <pc:docMk/>
            <pc:sldMk cId="2574044071" sldId="484"/>
            <ac:spMk id="5931" creationId="{D99B6F83-5CBB-4A51-8579-DF8255C6696B}"/>
          </ac:spMkLst>
        </pc:spChg>
        <pc:spChg chg="mod">
          <ac:chgData name="Kolakowski, Artur" userId="9c34c8cc-b1df-44f6-bea5-dcf7a54ee35f" providerId="ADAL" clId="{19970B13-E101-4117-9908-6E061F982644}" dt="2022-07-14T08:45:29.489" v="12191" actId="790"/>
          <ac:spMkLst>
            <pc:docMk/>
            <pc:sldMk cId="2574044071" sldId="484"/>
            <ac:spMk id="5932" creationId="{A0FC7E40-51A5-4C82-AB9D-EF706DF57541}"/>
          </ac:spMkLst>
        </pc:spChg>
        <pc:spChg chg="mod">
          <ac:chgData name="Kolakowski, Artur" userId="9c34c8cc-b1df-44f6-bea5-dcf7a54ee35f" providerId="ADAL" clId="{19970B13-E101-4117-9908-6E061F982644}" dt="2022-07-14T08:45:29.489" v="12192" actId="790"/>
          <ac:spMkLst>
            <pc:docMk/>
            <pc:sldMk cId="2574044071" sldId="484"/>
            <ac:spMk id="5933" creationId="{F337FE1F-D9FE-41D9-91B4-B57D3215CD7E}"/>
          </ac:spMkLst>
        </pc:spChg>
        <pc:spChg chg="mod">
          <ac:chgData name="Kolakowski, Artur" userId="9c34c8cc-b1df-44f6-bea5-dcf7a54ee35f" providerId="ADAL" clId="{19970B13-E101-4117-9908-6E061F982644}" dt="2022-07-14T08:45:29.497" v="12193" actId="790"/>
          <ac:spMkLst>
            <pc:docMk/>
            <pc:sldMk cId="2574044071" sldId="484"/>
            <ac:spMk id="5934" creationId="{58B3A640-74A1-4E6E-8418-EE266964BF3B}"/>
          </ac:spMkLst>
        </pc:spChg>
        <pc:spChg chg="mod">
          <ac:chgData name="Kolakowski, Artur" userId="9c34c8cc-b1df-44f6-bea5-dcf7a54ee35f" providerId="ADAL" clId="{19970B13-E101-4117-9908-6E061F982644}" dt="2022-07-14T08:45:29.497" v="12194" actId="790"/>
          <ac:spMkLst>
            <pc:docMk/>
            <pc:sldMk cId="2574044071" sldId="484"/>
            <ac:spMk id="5935" creationId="{04C35065-A7EC-4EF1-86A0-DABF51ED53CB}"/>
          </ac:spMkLst>
        </pc:spChg>
        <pc:spChg chg="mod">
          <ac:chgData name="Kolakowski, Artur" userId="9c34c8cc-b1df-44f6-bea5-dcf7a54ee35f" providerId="ADAL" clId="{19970B13-E101-4117-9908-6E061F982644}" dt="2022-07-14T08:45:29.509" v="12195" actId="790"/>
          <ac:spMkLst>
            <pc:docMk/>
            <pc:sldMk cId="2574044071" sldId="484"/>
            <ac:spMk id="5936" creationId="{AD1A60F5-DC65-42A5-95E5-D56C2B83E9C2}"/>
          </ac:spMkLst>
        </pc:spChg>
        <pc:spChg chg="mod">
          <ac:chgData name="Kolakowski, Artur" userId="9c34c8cc-b1df-44f6-bea5-dcf7a54ee35f" providerId="ADAL" clId="{19970B13-E101-4117-9908-6E061F982644}" dt="2022-07-14T08:45:29.517" v="12196" actId="790"/>
          <ac:spMkLst>
            <pc:docMk/>
            <pc:sldMk cId="2574044071" sldId="484"/>
            <ac:spMk id="5937" creationId="{B8640132-B7B7-48DA-A4AF-71CE8F3042E3}"/>
          </ac:spMkLst>
        </pc:spChg>
        <pc:spChg chg="mod">
          <ac:chgData name="Kolakowski, Artur" userId="9c34c8cc-b1df-44f6-bea5-dcf7a54ee35f" providerId="ADAL" clId="{19970B13-E101-4117-9908-6E061F982644}" dt="2022-07-14T08:45:29.519" v="12197" actId="790"/>
          <ac:spMkLst>
            <pc:docMk/>
            <pc:sldMk cId="2574044071" sldId="484"/>
            <ac:spMk id="5938" creationId="{6CECF0FC-4959-434B-8E87-08CE3D220776}"/>
          </ac:spMkLst>
        </pc:spChg>
        <pc:spChg chg="mod">
          <ac:chgData name="Kolakowski, Artur" userId="9c34c8cc-b1df-44f6-bea5-dcf7a54ee35f" providerId="ADAL" clId="{19970B13-E101-4117-9908-6E061F982644}" dt="2022-07-14T08:45:29.527" v="12198" actId="790"/>
          <ac:spMkLst>
            <pc:docMk/>
            <pc:sldMk cId="2574044071" sldId="484"/>
            <ac:spMk id="5939" creationId="{330BB707-4B55-4DA8-999F-44FF394D84C5}"/>
          </ac:spMkLst>
        </pc:spChg>
        <pc:spChg chg="mod">
          <ac:chgData name="Kolakowski, Artur" userId="9c34c8cc-b1df-44f6-bea5-dcf7a54ee35f" providerId="ADAL" clId="{19970B13-E101-4117-9908-6E061F982644}" dt="2022-07-14T08:45:29.529" v="12199" actId="790"/>
          <ac:spMkLst>
            <pc:docMk/>
            <pc:sldMk cId="2574044071" sldId="484"/>
            <ac:spMk id="5940" creationId="{35ABC8F8-8E6B-49BC-B92D-269605CBDA25}"/>
          </ac:spMkLst>
        </pc:spChg>
        <pc:spChg chg="mod">
          <ac:chgData name="Kolakowski, Artur" userId="9c34c8cc-b1df-44f6-bea5-dcf7a54ee35f" providerId="ADAL" clId="{19970B13-E101-4117-9908-6E061F982644}" dt="2022-07-14T08:45:29.540" v="12200" actId="790"/>
          <ac:spMkLst>
            <pc:docMk/>
            <pc:sldMk cId="2574044071" sldId="484"/>
            <ac:spMk id="5941" creationId="{D5CAB149-D46E-4151-BF49-B5D49455C0B2}"/>
          </ac:spMkLst>
        </pc:spChg>
        <pc:spChg chg="mod">
          <ac:chgData name="Kolakowski, Artur" userId="9c34c8cc-b1df-44f6-bea5-dcf7a54ee35f" providerId="ADAL" clId="{19970B13-E101-4117-9908-6E061F982644}" dt="2022-07-14T08:45:29.546" v="12201" actId="790"/>
          <ac:spMkLst>
            <pc:docMk/>
            <pc:sldMk cId="2574044071" sldId="484"/>
            <ac:spMk id="5942" creationId="{D3A7B4E6-AA84-4520-82A4-F14A83279704}"/>
          </ac:spMkLst>
        </pc:spChg>
        <pc:spChg chg="mod">
          <ac:chgData name="Kolakowski, Artur" userId="9c34c8cc-b1df-44f6-bea5-dcf7a54ee35f" providerId="ADAL" clId="{19970B13-E101-4117-9908-6E061F982644}" dt="2022-07-14T08:45:29.552" v="12202" actId="790"/>
          <ac:spMkLst>
            <pc:docMk/>
            <pc:sldMk cId="2574044071" sldId="484"/>
            <ac:spMk id="5943" creationId="{A192425D-C807-4D33-80D0-D1FC5CB6ED9F}"/>
          </ac:spMkLst>
        </pc:spChg>
        <pc:spChg chg="mod">
          <ac:chgData name="Kolakowski, Artur" userId="9c34c8cc-b1df-44f6-bea5-dcf7a54ee35f" providerId="ADAL" clId="{19970B13-E101-4117-9908-6E061F982644}" dt="2022-07-14T08:45:29.558" v="12203" actId="790"/>
          <ac:spMkLst>
            <pc:docMk/>
            <pc:sldMk cId="2574044071" sldId="484"/>
            <ac:spMk id="5944" creationId="{C9C3168F-0891-4702-9E10-B239707361BB}"/>
          </ac:spMkLst>
        </pc:spChg>
        <pc:spChg chg="mod">
          <ac:chgData name="Kolakowski, Artur" userId="9c34c8cc-b1df-44f6-bea5-dcf7a54ee35f" providerId="ADAL" clId="{19970B13-E101-4117-9908-6E061F982644}" dt="2022-07-14T08:45:29.565" v="12204" actId="790"/>
          <ac:spMkLst>
            <pc:docMk/>
            <pc:sldMk cId="2574044071" sldId="484"/>
            <ac:spMk id="5945" creationId="{9CA4E862-76A5-4141-92A3-0B9152494F3E}"/>
          </ac:spMkLst>
        </pc:spChg>
        <pc:spChg chg="mod">
          <ac:chgData name="Kolakowski, Artur" userId="9c34c8cc-b1df-44f6-bea5-dcf7a54ee35f" providerId="ADAL" clId="{19970B13-E101-4117-9908-6E061F982644}" dt="2022-07-14T08:45:29.571" v="12205" actId="790"/>
          <ac:spMkLst>
            <pc:docMk/>
            <pc:sldMk cId="2574044071" sldId="484"/>
            <ac:spMk id="5946" creationId="{D93D885B-E897-4A87-A6E7-A5F94E26916D}"/>
          </ac:spMkLst>
        </pc:spChg>
        <pc:spChg chg="mod">
          <ac:chgData name="Kolakowski, Artur" userId="9c34c8cc-b1df-44f6-bea5-dcf7a54ee35f" providerId="ADAL" clId="{19970B13-E101-4117-9908-6E061F982644}" dt="2022-07-14T08:45:29.577" v="12206" actId="790"/>
          <ac:spMkLst>
            <pc:docMk/>
            <pc:sldMk cId="2574044071" sldId="484"/>
            <ac:spMk id="5947" creationId="{C2E5D825-C9F0-4C45-A9F2-2FF0FA4C463F}"/>
          </ac:spMkLst>
        </pc:spChg>
        <pc:spChg chg="mod">
          <ac:chgData name="Kolakowski, Artur" userId="9c34c8cc-b1df-44f6-bea5-dcf7a54ee35f" providerId="ADAL" clId="{19970B13-E101-4117-9908-6E061F982644}" dt="2022-07-14T08:45:29.585" v="12207" actId="790"/>
          <ac:spMkLst>
            <pc:docMk/>
            <pc:sldMk cId="2574044071" sldId="484"/>
            <ac:spMk id="5948" creationId="{E7CD1EA6-31AC-4D42-B8CF-C9C3E33FAB3B}"/>
          </ac:spMkLst>
        </pc:spChg>
        <pc:spChg chg="mod">
          <ac:chgData name="Kolakowski, Artur" userId="9c34c8cc-b1df-44f6-bea5-dcf7a54ee35f" providerId="ADAL" clId="{19970B13-E101-4117-9908-6E061F982644}" dt="2022-07-14T08:45:29.590" v="12208" actId="790"/>
          <ac:spMkLst>
            <pc:docMk/>
            <pc:sldMk cId="2574044071" sldId="484"/>
            <ac:spMk id="5949" creationId="{0C0A8CED-FF8C-4E38-84DF-A4E28B6D9ED1}"/>
          </ac:spMkLst>
        </pc:spChg>
        <pc:spChg chg="mod">
          <ac:chgData name="Kolakowski, Artur" userId="9c34c8cc-b1df-44f6-bea5-dcf7a54ee35f" providerId="ADAL" clId="{19970B13-E101-4117-9908-6E061F982644}" dt="2022-07-14T08:45:29.598" v="12209" actId="790"/>
          <ac:spMkLst>
            <pc:docMk/>
            <pc:sldMk cId="2574044071" sldId="484"/>
            <ac:spMk id="5950" creationId="{CC5CCCCE-F282-4DAE-9BA1-6506484902AA}"/>
          </ac:spMkLst>
        </pc:spChg>
        <pc:spChg chg="mod">
          <ac:chgData name="Kolakowski, Artur" userId="9c34c8cc-b1df-44f6-bea5-dcf7a54ee35f" providerId="ADAL" clId="{19970B13-E101-4117-9908-6E061F982644}" dt="2022-07-14T08:45:29.600" v="12210" actId="790"/>
          <ac:spMkLst>
            <pc:docMk/>
            <pc:sldMk cId="2574044071" sldId="484"/>
            <ac:spMk id="5951" creationId="{9ECD427F-3746-43F4-9C73-60FC91A79270}"/>
          </ac:spMkLst>
        </pc:spChg>
        <pc:spChg chg="mod">
          <ac:chgData name="Kolakowski, Artur" userId="9c34c8cc-b1df-44f6-bea5-dcf7a54ee35f" providerId="ADAL" clId="{19970B13-E101-4117-9908-6E061F982644}" dt="2022-07-14T08:45:29.608" v="12211" actId="790"/>
          <ac:spMkLst>
            <pc:docMk/>
            <pc:sldMk cId="2574044071" sldId="484"/>
            <ac:spMk id="5952" creationId="{B4BADBCD-A85B-4CE3-9B03-D4D8E92CCD90}"/>
          </ac:spMkLst>
        </pc:spChg>
        <pc:spChg chg="mod">
          <ac:chgData name="Kolakowski, Artur" userId="9c34c8cc-b1df-44f6-bea5-dcf7a54ee35f" providerId="ADAL" clId="{19970B13-E101-4117-9908-6E061F982644}" dt="2022-07-14T08:45:29.618" v="12212" actId="790"/>
          <ac:spMkLst>
            <pc:docMk/>
            <pc:sldMk cId="2574044071" sldId="484"/>
            <ac:spMk id="5953" creationId="{20A5F63D-F00E-458B-8457-DCF725432CFF}"/>
          </ac:spMkLst>
        </pc:spChg>
        <pc:spChg chg="mod">
          <ac:chgData name="Kolakowski, Artur" userId="9c34c8cc-b1df-44f6-bea5-dcf7a54ee35f" providerId="ADAL" clId="{19970B13-E101-4117-9908-6E061F982644}" dt="2022-07-14T08:45:29.620" v="12213" actId="790"/>
          <ac:spMkLst>
            <pc:docMk/>
            <pc:sldMk cId="2574044071" sldId="484"/>
            <ac:spMk id="5954" creationId="{6407A805-91A2-4DD1-8EEE-643972535E9C}"/>
          </ac:spMkLst>
        </pc:spChg>
        <pc:spChg chg="mod">
          <ac:chgData name="Kolakowski, Artur" userId="9c34c8cc-b1df-44f6-bea5-dcf7a54ee35f" providerId="ADAL" clId="{19970B13-E101-4117-9908-6E061F982644}" dt="2022-07-14T08:45:29.631" v="12214" actId="790"/>
          <ac:spMkLst>
            <pc:docMk/>
            <pc:sldMk cId="2574044071" sldId="484"/>
            <ac:spMk id="5955" creationId="{494D36E0-163A-415A-8085-D102D576556D}"/>
          </ac:spMkLst>
        </pc:spChg>
        <pc:spChg chg="mod">
          <ac:chgData name="Kolakowski, Artur" userId="9c34c8cc-b1df-44f6-bea5-dcf7a54ee35f" providerId="ADAL" clId="{19970B13-E101-4117-9908-6E061F982644}" dt="2022-07-14T08:45:29.639" v="12215" actId="790"/>
          <ac:spMkLst>
            <pc:docMk/>
            <pc:sldMk cId="2574044071" sldId="484"/>
            <ac:spMk id="5956" creationId="{BBDED872-8FD0-40D0-B81D-BF2A51263416}"/>
          </ac:spMkLst>
        </pc:spChg>
        <pc:spChg chg="mod">
          <ac:chgData name="Kolakowski, Artur" userId="9c34c8cc-b1df-44f6-bea5-dcf7a54ee35f" providerId="ADAL" clId="{19970B13-E101-4117-9908-6E061F982644}" dt="2022-07-14T08:45:29.641" v="12216" actId="790"/>
          <ac:spMkLst>
            <pc:docMk/>
            <pc:sldMk cId="2574044071" sldId="484"/>
            <ac:spMk id="5957" creationId="{07D370BD-1B1F-49BC-8E6A-FA2D302FC205}"/>
          </ac:spMkLst>
        </pc:spChg>
        <pc:spChg chg="mod">
          <ac:chgData name="Kolakowski, Artur" userId="9c34c8cc-b1df-44f6-bea5-dcf7a54ee35f" providerId="ADAL" clId="{19970B13-E101-4117-9908-6E061F982644}" dt="2022-07-14T08:45:29.651" v="12217" actId="790"/>
          <ac:spMkLst>
            <pc:docMk/>
            <pc:sldMk cId="2574044071" sldId="484"/>
            <ac:spMk id="5958" creationId="{851E4AE2-A3F7-41E9-BC79-41715B7D1BDA}"/>
          </ac:spMkLst>
        </pc:spChg>
        <pc:spChg chg="mod">
          <ac:chgData name="Kolakowski, Artur" userId="9c34c8cc-b1df-44f6-bea5-dcf7a54ee35f" providerId="ADAL" clId="{19970B13-E101-4117-9908-6E061F982644}" dt="2022-07-14T08:45:29.651" v="12218" actId="790"/>
          <ac:spMkLst>
            <pc:docMk/>
            <pc:sldMk cId="2574044071" sldId="484"/>
            <ac:spMk id="5959" creationId="{285B9864-8CA3-45B4-8441-B4EE26CC1BE0}"/>
          </ac:spMkLst>
        </pc:spChg>
        <pc:spChg chg="mod">
          <ac:chgData name="Kolakowski, Artur" userId="9c34c8cc-b1df-44f6-bea5-dcf7a54ee35f" providerId="ADAL" clId="{19970B13-E101-4117-9908-6E061F982644}" dt="2022-07-14T08:45:29.661" v="12219" actId="790"/>
          <ac:spMkLst>
            <pc:docMk/>
            <pc:sldMk cId="2574044071" sldId="484"/>
            <ac:spMk id="5960" creationId="{0139FBFB-6C21-4FAA-8474-5A7FFC595AE8}"/>
          </ac:spMkLst>
        </pc:spChg>
        <pc:spChg chg="mod">
          <ac:chgData name="Kolakowski, Artur" userId="9c34c8cc-b1df-44f6-bea5-dcf7a54ee35f" providerId="ADAL" clId="{19970B13-E101-4117-9908-6E061F982644}" dt="2022-07-14T08:45:29.668" v="12220" actId="790"/>
          <ac:spMkLst>
            <pc:docMk/>
            <pc:sldMk cId="2574044071" sldId="484"/>
            <ac:spMk id="5961" creationId="{477500A2-B2B2-4895-977C-DD648A5722C7}"/>
          </ac:spMkLst>
        </pc:spChg>
        <pc:spChg chg="mod">
          <ac:chgData name="Kolakowski, Artur" userId="9c34c8cc-b1df-44f6-bea5-dcf7a54ee35f" providerId="ADAL" clId="{19970B13-E101-4117-9908-6E061F982644}" dt="2022-07-14T08:45:29.673" v="12221" actId="790"/>
          <ac:spMkLst>
            <pc:docMk/>
            <pc:sldMk cId="2574044071" sldId="484"/>
            <ac:spMk id="5962" creationId="{33300F3C-E453-43BE-8231-E393BC45A8DE}"/>
          </ac:spMkLst>
        </pc:spChg>
        <pc:spChg chg="mod">
          <ac:chgData name="Kolakowski, Artur" userId="9c34c8cc-b1df-44f6-bea5-dcf7a54ee35f" providerId="ADAL" clId="{19970B13-E101-4117-9908-6E061F982644}" dt="2022-07-14T08:45:29.678" v="12222" actId="790"/>
          <ac:spMkLst>
            <pc:docMk/>
            <pc:sldMk cId="2574044071" sldId="484"/>
            <ac:spMk id="5963" creationId="{A5AD7897-3FEF-4404-966F-FEB932BC4129}"/>
          </ac:spMkLst>
        </pc:spChg>
        <pc:spChg chg="mod">
          <ac:chgData name="Kolakowski, Artur" userId="9c34c8cc-b1df-44f6-bea5-dcf7a54ee35f" providerId="ADAL" clId="{19970B13-E101-4117-9908-6E061F982644}" dt="2022-07-14T08:45:29.681" v="12223" actId="790"/>
          <ac:spMkLst>
            <pc:docMk/>
            <pc:sldMk cId="2574044071" sldId="484"/>
            <ac:spMk id="5964" creationId="{B6E66EB6-1A3E-4125-8F80-0C3222F5A30F}"/>
          </ac:spMkLst>
        </pc:spChg>
        <pc:spChg chg="mod">
          <ac:chgData name="Kolakowski, Artur" userId="9c34c8cc-b1df-44f6-bea5-dcf7a54ee35f" providerId="ADAL" clId="{19970B13-E101-4117-9908-6E061F982644}" dt="2022-07-14T08:45:29.689" v="12224" actId="790"/>
          <ac:spMkLst>
            <pc:docMk/>
            <pc:sldMk cId="2574044071" sldId="484"/>
            <ac:spMk id="5965" creationId="{EF9B754A-1C66-4CA5-B60E-676BD4A16B9C}"/>
          </ac:spMkLst>
        </pc:spChg>
        <pc:spChg chg="mod">
          <ac:chgData name="Kolakowski, Artur" userId="9c34c8cc-b1df-44f6-bea5-dcf7a54ee35f" providerId="ADAL" clId="{19970B13-E101-4117-9908-6E061F982644}" dt="2022-07-14T08:45:29.691" v="12225" actId="790"/>
          <ac:spMkLst>
            <pc:docMk/>
            <pc:sldMk cId="2574044071" sldId="484"/>
            <ac:spMk id="5966" creationId="{CCC66B8B-FE68-4538-B82B-96F9400DD19F}"/>
          </ac:spMkLst>
        </pc:spChg>
        <pc:spChg chg="mod">
          <ac:chgData name="Kolakowski, Artur" userId="9c34c8cc-b1df-44f6-bea5-dcf7a54ee35f" providerId="ADAL" clId="{19970B13-E101-4117-9908-6E061F982644}" dt="2022-07-14T08:45:29.700" v="12226" actId="790"/>
          <ac:spMkLst>
            <pc:docMk/>
            <pc:sldMk cId="2574044071" sldId="484"/>
            <ac:spMk id="5967" creationId="{C9D9B835-A41A-44D6-BA17-298905037302}"/>
          </ac:spMkLst>
        </pc:spChg>
        <pc:spChg chg="mod">
          <ac:chgData name="Kolakowski, Artur" userId="9c34c8cc-b1df-44f6-bea5-dcf7a54ee35f" providerId="ADAL" clId="{19970B13-E101-4117-9908-6E061F982644}" dt="2022-07-14T08:45:29.706" v="12227" actId="790"/>
          <ac:spMkLst>
            <pc:docMk/>
            <pc:sldMk cId="2574044071" sldId="484"/>
            <ac:spMk id="5968" creationId="{D9FA7B6E-9370-4670-B77C-FE750FF3C1CE}"/>
          </ac:spMkLst>
        </pc:spChg>
        <pc:spChg chg="mod">
          <ac:chgData name="Kolakowski, Artur" userId="9c34c8cc-b1df-44f6-bea5-dcf7a54ee35f" providerId="ADAL" clId="{19970B13-E101-4117-9908-6E061F982644}" dt="2022-07-14T08:45:29.712" v="12228" actId="790"/>
          <ac:spMkLst>
            <pc:docMk/>
            <pc:sldMk cId="2574044071" sldId="484"/>
            <ac:spMk id="5969" creationId="{584F99A3-64B3-4E08-AA87-CBC26E3B072A}"/>
          </ac:spMkLst>
        </pc:spChg>
        <pc:spChg chg="mod">
          <ac:chgData name="Kolakowski, Artur" userId="9c34c8cc-b1df-44f6-bea5-dcf7a54ee35f" providerId="ADAL" clId="{19970B13-E101-4117-9908-6E061F982644}" dt="2022-07-14T08:45:29.718" v="12229" actId="790"/>
          <ac:spMkLst>
            <pc:docMk/>
            <pc:sldMk cId="2574044071" sldId="484"/>
            <ac:spMk id="5970" creationId="{D312B784-D3A0-445E-B8C3-1B9790C5189D}"/>
          </ac:spMkLst>
        </pc:spChg>
        <pc:spChg chg="mod">
          <ac:chgData name="Kolakowski, Artur" userId="9c34c8cc-b1df-44f6-bea5-dcf7a54ee35f" providerId="ADAL" clId="{19970B13-E101-4117-9908-6E061F982644}" dt="2022-07-14T08:45:29.724" v="12230" actId="790"/>
          <ac:spMkLst>
            <pc:docMk/>
            <pc:sldMk cId="2574044071" sldId="484"/>
            <ac:spMk id="5971" creationId="{BBE82FA1-80D2-4790-997B-C9A7A8DC7654}"/>
          </ac:spMkLst>
        </pc:spChg>
        <pc:spChg chg="mod">
          <ac:chgData name="Kolakowski, Artur" userId="9c34c8cc-b1df-44f6-bea5-dcf7a54ee35f" providerId="ADAL" clId="{19970B13-E101-4117-9908-6E061F982644}" dt="2022-07-14T08:45:29.731" v="12231" actId="790"/>
          <ac:spMkLst>
            <pc:docMk/>
            <pc:sldMk cId="2574044071" sldId="484"/>
            <ac:spMk id="5972" creationId="{A8EC1E89-02DC-4A2B-8C6A-84E851B3CCD6}"/>
          </ac:spMkLst>
        </pc:spChg>
        <pc:spChg chg="mod">
          <ac:chgData name="Kolakowski, Artur" userId="9c34c8cc-b1df-44f6-bea5-dcf7a54ee35f" providerId="ADAL" clId="{19970B13-E101-4117-9908-6E061F982644}" dt="2022-07-14T08:45:29.734" v="12232" actId="790"/>
          <ac:spMkLst>
            <pc:docMk/>
            <pc:sldMk cId="2574044071" sldId="484"/>
            <ac:spMk id="5973" creationId="{791A3A55-317C-4FF5-971F-8A442822A3CE}"/>
          </ac:spMkLst>
        </pc:spChg>
        <pc:spChg chg="mod">
          <ac:chgData name="Kolakowski, Artur" userId="9c34c8cc-b1df-44f6-bea5-dcf7a54ee35f" providerId="ADAL" clId="{19970B13-E101-4117-9908-6E061F982644}" dt="2022-07-14T08:45:29.741" v="12233" actId="790"/>
          <ac:spMkLst>
            <pc:docMk/>
            <pc:sldMk cId="2574044071" sldId="484"/>
            <ac:spMk id="5974" creationId="{6FA98200-93E5-467D-8E09-628CF7EDF301}"/>
          </ac:spMkLst>
        </pc:spChg>
        <pc:spChg chg="mod">
          <ac:chgData name="Kolakowski, Artur" userId="9c34c8cc-b1df-44f6-bea5-dcf7a54ee35f" providerId="ADAL" clId="{19970B13-E101-4117-9908-6E061F982644}" dt="2022-07-14T08:45:29.741" v="12234" actId="790"/>
          <ac:spMkLst>
            <pc:docMk/>
            <pc:sldMk cId="2574044071" sldId="484"/>
            <ac:spMk id="5975" creationId="{1053EBA8-2878-49E0-9C27-C914C8BB1573}"/>
          </ac:spMkLst>
        </pc:spChg>
        <pc:spChg chg="mod">
          <ac:chgData name="Kolakowski, Artur" userId="9c34c8cc-b1df-44f6-bea5-dcf7a54ee35f" providerId="ADAL" clId="{19970B13-E101-4117-9908-6E061F982644}" dt="2022-07-14T08:45:29.751" v="12235" actId="790"/>
          <ac:spMkLst>
            <pc:docMk/>
            <pc:sldMk cId="2574044071" sldId="484"/>
            <ac:spMk id="5976" creationId="{8EF707BC-EE75-4326-BF19-3DD954A68EA2}"/>
          </ac:spMkLst>
        </pc:spChg>
        <pc:spChg chg="mod">
          <ac:chgData name="Kolakowski, Artur" userId="9c34c8cc-b1df-44f6-bea5-dcf7a54ee35f" providerId="ADAL" clId="{19970B13-E101-4117-9908-6E061F982644}" dt="2022-07-14T08:45:29.759" v="12236" actId="790"/>
          <ac:spMkLst>
            <pc:docMk/>
            <pc:sldMk cId="2574044071" sldId="484"/>
            <ac:spMk id="5977" creationId="{A22D4E43-225F-4CAA-8C91-2D0B0DB2099E}"/>
          </ac:spMkLst>
        </pc:spChg>
        <pc:spChg chg="mod">
          <ac:chgData name="Kolakowski, Artur" userId="9c34c8cc-b1df-44f6-bea5-dcf7a54ee35f" providerId="ADAL" clId="{19970B13-E101-4117-9908-6E061F982644}" dt="2022-07-14T08:45:29.761" v="12237" actId="790"/>
          <ac:spMkLst>
            <pc:docMk/>
            <pc:sldMk cId="2574044071" sldId="484"/>
            <ac:spMk id="5978" creationId="{F6A583E8-671C-4598-9786-5EF317D3D52F}"/>
          </ac:spMkLst>
        </pc:spChg>
        <pc:spChg chg="mod">
          <ac:chgData name="Kolakowski, Artur" userId="9c34c8cc-b1df-44f6-bea5-dcf7a54ee35f" providerId="ADAL" clId="{19970B13-E101-4117-9908-6E061F982644}" dt="2022-07-14T08:45:29.771" v="12238" actId="790"/>
          <ac:spMkLst>
            <pc:docMk/>
            <pc:sldMk cId="2574044071" sldId="484"/>
            <ac:spMk id="5979" creationId="{2D46D994-DFDB-45C0-B496-71A0104CFDDC}"/>
          </ac:spMkLst>
        </pc:spChg>
        <pc:spChg chg="mod">
          <ac:chgData name="Kolakowski, Artur" userId="9c34c8cc-b1df-44f6-bea5-dcf7a54ee35f" providerId="ADAL" clId="{19970B13-E101-4117-9908-6E061F982644}" dt="2022-07-14T08:45:29.779" v="12239" actId="790"/>
          <ac:spMkLst>
            <pc:docMk/>
            <pc:sldMk cId="2574044071" sldId="484"/>
            <ac:spMk id="5980" creationId="{3CC74374-5E3F-47F6-B92F-55FC48DFC3C1}"/>
          </ac:spMkLst>
        </pc:spChg>
        <pc:spChg chg="mod">
          <ac:chgData name="Kolakowski, Artur" userId="9c34c8cc-b1df-44f6-bea5-dcf7a54ee35f" providerId="ADAL" clId="{19970B13-E101-4117-9908-6E061F982644}" dt="2022-07-14T08:45:29.781" v="12240" actId="790"/>
          <ac:spMkLst>
            <pc:docMk/>
            <pc:sldMk cId="2574044071" sldId="484"/>
            <ac:spMk id="5981" creationId="{C708D199-D4CE-4AFB-94F8-60CAABDB0249}"/>
          </ac:spMkLst>
        </pc:spChg>
        <pc:spChg chg="mod">
          <ac:chgData name="Kolakowski, Artur" userId="9c34c8cc-b1df-44f6-bea5-dcf7a54ee35f" providerId="ADAL" clId="{19970B13-E101-4117-9908-6E061F982644}" dt="2022-07-14T08:45:29.792" v="12241" actId="790"/>
          <ac:spMkLst>
            <pc:docMk/>
            <pc:sldMk cId="2574044071" sldId="484"/>
            <ac:spMk id="5982" creationId="{D2B17B6F-7E35-4C6F-A2A5-51BD5FEE6898}"/>
          </ac:spMkLst>
        </pc:spChg>
        <pc:spChg chg="mod">
          <ac:chgData name="Kolakowski, Artur" userId="9c34c8cc-b1df-44f6-bea5-dcf7a54ee35f" providerId="ADAL" clId="{19970B13-E101-4117-9908-6E061F982644}" dt="2022-07-14T08:45:29.800" v="12242" actId="790"/>
          <ac:spMkLst>
            <pc:docMk/>
            <pc:sldMk cId="2574044071" sldId="484"/>
            <ac:spMk id="5983" creationId="{0434DDED-23CA-4EE3-AC29-563787A17AC5}"/>
          </ac:spMkLst>
        </pc:spChg>
        <pc:spChg chg="mod">
          <ac:chgData name="Kolakowski, Artur" userId="9c34c8cc-b1df-44f6-bea5-dcf7a54ee35f" providerId="ADAL" clId="{19970B13-E101-4117-9908-6E061F982644}" dt="2022-07-14T08:45:29.802" v="12243" actId="790"/>
          <ac:spMkLst>
            <pc:docMk/>
            <pc:sldMk cId="2574044071" sldId="484"/>
            <ac:spMk id="5984" creationId="{6AABAAB8-1E94-4B72-BBAB-4EBA325035B4}"/>
          </ac:spMkLst>
        </pc:spChg>
        <pc:spChg chg="mod">
          <ac:chgData name="Kolakowski, Artur" userId="9c34c8cc-b1df-44f6-bea5-dcf7a54ee35f" providerId="ADAL" clId="{19970B13-E101-4117-9908-6E061F982644}" dt="2022-07-14T08:45:29.812" v="12244" actId="790"/>
          <ac:spMkLst>
            <pc:docMk/>
            <pc:sldMk cId="2574044071" sldId="484"/>
            <ac:spMk id="5985" creationId="{55CA56C3-589E-4D31-AB15-F439A16ADE82}"/>
          </ac:spMkLst>
        </pc:spChg>
        <pc:spChg chg="mod">
          <ac:chgData name="Kolakowski, Artur" userId="9c34c8cc-b1df-44f6-bea5-dcf7a54ee35f" providerId="ADAL" clId="{19970B13-E101-4117-9908-6E061F982644}" dt="2022-07-14T08:45:29.812" v="12245" actId="790"/>
          <ac:spMkLst>
            <pc:docMk/>
            <pc:sldMk cId="2574044071" sldId="484"/>
            <ac:spMk id="5986" creationId="{ED600C43-A1B4-472E-BB2E-8768C2BE6AA1}"/>
          </ac:spMkLst>
        </pc:spChg>
        <pc:spChg chg="mod">
          <ac:chgData name="Kolakowski, Artur" userId="9c34c8cc-b1df-44f6-bea5-dcf7a54ee35f" providerId="ADAL" clId="{19970B13-E101-4117-9908-6E061F982644}" dt="2022-07-14T08:45:29.822" v="12246" actId="790"/>
          <ac:spMkLst>
            <pc:docMk/>
            <pc:sldMk cId="2574044071" sldId="484"/>
            <ac:spMk id="5987" creationId="{E9995791-AD88-4D1F-AE62-2FBB377D4B31}"/>
          </ac:spMkLst>
        </pc:spChg>
        <pc:spChg chg="mod">
          <ac:chgData name="Kolakowski, Artur" userId="9c34c8cc-b1df-44f6-bea5-dcf7a54ee35f" providerId="ADAL" clId="{19970B13-E101-4117-9908-6E061F982644}" dt="2022-07-14T08:45:29.830" v="12247" actId="790"/>
          <ac:spMkLst>
            <pc:docMk/>
            <pc:sldMk cId="2574044071" sldId="484"/>
            <ac:spMk id="5988" creationId="{E26FF34F-5B91-44D5-9EF2-80F39F8E1C4B}"/>
          </ac:spMkLst>
        </pc:spChg>
        <pc:spChg chg="mod">
          <ac:chgData name="Kolakowski, Artur" userId="9c34c8cc-b1df-44f6-bea5-dcf7a54ee35f" providerId="ADAL" clId="{19970B13-E101-4117-9908-6E061F982644}" dt="2022-07-14T08:45:29.830" v="12248" actId="790"/>
          <ac:spMkLst>
            <pc:docMk/>
            <pc:sldMk cId="2574044071" sldId="484"/>
            <ac:spMk id="5989" creationId="{CDB0ED08-CA19-480C-A733-FF9FEAA7D91D}"/>
          </ac:spMkLst>
        </pc:spChg>
        <pc:spChg chg="mod">
          <ac:chgData name="Kolakowski, Artur" userId="9c34c8cc-b1df-44f6-bea5-dcf7a54ee35f" providerId="ADAL" clId="{19970B13-E101-4117-9908-6E061F982644}" dt="2022-07-14T08:45:29.842" v="12249" actId="790"/>
          <ac:spMkLst>
            <pc:docMk/>
            <pc:sldMk cId="2574044071" sldId="484"/>
            <ac:spMk id="5990" creationId="{6E935032-ABF5-49C4-BE46-1D5288B9BB3D}"/>
          </ac:spMkLst>
        </pc:spChg>
        <pc:spChg chg="mod">
          <ac:chgData name="Kolakowski, Artur" userId="9c34c8cc-b1df-44f6-bea5-dcf7a54ee35f" providerId="ADAL" clId="{19970B13-E101-4117-9908-6E061F982644}" dt="2022-07-14T08:45:29.842" v="12250" actId="790"/>
          <ac:spMkLst>
            <pc:docMk/>
            <pc:sldMk cId="2574044071" sldId="484"/>
            <ac:spMk id="5991" creationId="{6C5D1E22-9C40-482B-8446-A256BD54C998}"/>
          </ac:spMkLst>
        </pc:spChg>
        <pc:spChg chg="mod">
          <ac:chgData name="Kolakowski, Artur" userId="9c34c8cc-b1df-44f6-bea5-dcf7a54ee35f" providerId="ADAL" clId="{19970B13-E101-4117-9908-6E061F982644}" dt="2022-07-14T08:45:29.852" v="12251" actId="790"/>
          <ac:spMkLst>
            <pc:docMk/>
            <pc:sldMk cId="2574044071" sldId="484"/>
            <ac:spMk id="5992" creationId="{377F0568-1591-40E0-8549-99EFD9E4B6FF}"/>
          </ac:spMkLst>
        </pc:spChg>
        <pc:spChg chg="mod">
          <ac:chgData name="Kolakowski, Artur" userId="9c34c8cc-b1df-44f6-bea5-dcf7a54ee35f" providerId="ADAL" clId="{19970B13-E101-4117-9908-6E061F982644}" dt="2022-07-14T08:45:29.852" v="12252" actId="790"/>
          <ac:spMkLst>
            <pc:docMk/>
            <pc:sldMk cId="2574044071" sldId="484"/>
            <ac:spMk id="5993" creationId="{7F4C4D54-8BBC-496C-A4DA-F7D22D823CEF}"/>
          </ac:spMkLst>
        </pc:spChg>
        <pc:spChg chg="mod">
          <ac:chgData name="Kolakowski, Artur" userId="9c34c8cc-b1df-44f6-bea5-dcf7a54ee35f" providerId="ADAL" clId="{19970B13-E101-4117-9908-6E061F982644}" dt="2022-07-14T08:45:29.862" v="12253" actId="790"/>
          <ac:spMkLst>
            <pc:docMk/>
            <pc:sldMk cId="2574044071" sldId="484"/>
            <ac:spMk id="5994" creationId="{3EA321F6-AED8-4A93-B4A7-0C17E2FD6594}"/>
          </ac:spMkLst>
        </pc:spChg>
        <pc:spChg chg="mod">
          <ac:chgData name="Kolakowski, Artur" userId="9c34c8cc-b1df-44f6-bea5-dcf7a54ee35f" providerId="ADAL" clId="{19970B13-E101-4117-9908-6E061F982644}" dt="2022-07-14T08:45:29.870" v="12254" actId="790"/>
          <ac:spMkLst>
            <pc:docMk/>
            <pc:sldMk cId="2574044071" sldId="484"/>
            <ac:spMk id="5995" creationId="{5C628AAA-424E-4F66-9483-2DF204F909D6}"/>
          </ac:spMkLst>
        </pc:spChg>
        <pc:spChg chg="mod">
          <ac:chgData name="Kolakowski, Artur" userId="9c34c8cc-b1df-44f6-bea5-dcf7a54ee35f" providerId="ADAL" clId="{19970B13-E101-4117-9908-6E061F982644}" dt="2022-07-14T08:45:29.872" v="12255" actId="790"/>
          <ac:spMkLst>
            <pc:docMk/>
            <pc:sldMk cId="2574044071" sldId="484"/>
            <ac:spMk id="5996" creationId="{6C0A58E7-EFFD-4B41-A51D-9CC9851E199A}"/>
          </ac:spMkLst>
        </pc:spChg>
        <pc:spChg chg="mod">
          <ac:chgData name="Kolakowski, Artur" userId="9c34c8cc-b1df-44f6-bea5-dcf7a54ee35f" providerId="ADAL" clId="{19970B13-E101-4117-9908-6E061F982644}" dt="2022-07-14T08:45:29.882" v="12256" actId="790"/>
          <ac:spMkLst>
            <pc:docMk/>
            <pc:sldMk cId="2574044071" sldId="484"/>
            <ac:spMk id="5997" creationId="{C2F85833-A9D3-42E8-8106-1A57743286C7}"/>
          </ac:spMkLst>
        </pc:spChg>
        <pc:spChg chg="mod">
          <ac:chgData name="Kolakowski, Artur" userId="9c34c8cc-b1df-44f6-bea5-dcf7a54ee35f" providerId="ADAL" clId="{19970B13-E101-4117-9908-6E061F982644}" dt="2022-07-14T08:45:29.882" v="12257" actId="790"/>
          <ac:spMkLst>
            <pc:docMk/>
            <pc:sldMk cId="2574044071" sldId="484"/>
            <ac:spMk id="5998" creationId="{1621DE45-DFC1-401D-867B-4F5267D5FA40}"/>
          </ac:spMkLst>
        </pc:spChg>
        <pc:spChg chg="mod">
          <ac:chgData name="Kolakowski, Artur" userId="9c34c8cc-b1df-44f6-bea5-dcf7a54ee35f" providerId="ADAL" clId="{19970B13-E101-4117-9908-6E061F982644}" dt="2022-07-14T08:45:29.892" v="12258" actId="790"/>
          <ac:spMkLst>
            <pc:docMk/>
            <pc:sldMk cId="2574044071" sldId="484"/>
            <ac:spMk id="5999" creationId="{B49C13BF-BEDA-4B2B-87B8-B04DAA69E8EB}"/>
          </ac:spMkLst>
        </pc:spChg>
        <pc:spChg chg="mod">
          <ac:chgData name="Kolakowski, Artur" userId="9c34c8cc-b1df-44f6-bea5-dcf7a54ee35f" providerId="ADAL" clId="{19970B13-E101-4117-9908-6E061F982644}" dt="2022-07-14T08:45:29.892" v="12259" actId="790"/>
          <ac:spMkLst>
            <pc:docMk/>
            <pc:sldMk cId="2574044071" sldId="484"/>
            <ac:spMk id="6000" creationId="{66EFA0E0-589B-4B6E-BDA1-046126427A45}"/>
          </ac:spMkLst>
        </pc:spChg>
        <pc:spChg chg="mod">
          <ac:chgData name="Kolakowski, Artur" userId="9c34c8cc-b1df-44f6-bea5-dcf7a54ee35f" providerId="ADAL" clId="{19970B13-E101-4117-9908-6E061F982644}" dt="2022-07-14T08:45:29.901" v="12260" actId="790"/>
          <ac:spMkLst>
            <pc:docMk/>
            <pc:sldMk cId="2574044071" sldId="484"/>
            <ac:spMk id="6001" creationId="{A233B210-03D6-4C39-AEFB-A52B24AC7699}"/>
          </ac:spMkLst>
        </pc:spChg>
        <pc:spChg chg="mod">
          <ac:chgData name="Kolakowski, Artur" userId="9c34c8cc-b1df-44f6-bea5-dcf7a54ee35f" providerId="ADAL" clId="{19970B13-E101-4117-9908-6E061F982644}" dt="2022-07-14T08:45:29.901" v="12261" actId="790"/>
          <ac:spMkLst>
            <pc:docMk/>
            <pc:sldMk cId="2574044071" sldId="484"/>
            <ac:spMk id="6002" creationId="{FA514388-0D24-4A77-99B3-2A296FE8EC35}"/>
          </ac:spMkLst>
        </pc:spChg>
        <pc:spChg chg="mod">
          <ac:chgData name="Kolakowski, Artur" userId="9c34c8cc-b1df-44f6-bea5-dcf7a54ee35f" providerId="ADAL" clId="{19970B13-E101-4117-9908-6E061F982644}" dt="2022-07-14T08:45:29.913" v="12262" actId="790"/>
          <ac:spMkLst>
            <pc:docMk/>
            <pc:sldMk cId="2574044071" sldId="484"/>
            <ac:spMk id="6003" creationId="{DD70D7D2-03BB-48C5-B98D-242EA53E08A1}"/>
          </ac:spMkLst>
        </pc:spChg>
        <pc:spChg chg="mod">
          <ac:chgData name="Kolakowski, Artur" userId="9c34c8cc-b1df-44f6-bea5-dcf7a54ee35f" providerId="ADAL" clId="{19970B13-E101-4117-9908-6E061F982644}" dt="2022-07-14T08:45:29.913" v="12263" actId="790"/>
          <ac:spMkLst>
            <pc:docMk/>
            <pc:sldMk cId="2574044071" sldId="484"/>
            <ac:spMk id="6004" creationId="{854EF64B-F559-41BD-AE37-0968953FBAFC}"/>
          </ac:spMkLst>
        </pc:spChg>
        <pc:spChg chg="mod">
          <ac:chgData name="Kolakowski, Artur" userId="9c34c8cc-b1df-44f6-bea5-dcf7a54ee35f" providerId="ADAL" clId="{19970B13-E101-4117-9908-6E061F982644}" dt="2022-07-14T08:45:29.923" v="12264" actId="790"/>
          <ac:spMkLst>
            <pc:docMk/>
            <pc:sldMk cId="2574044071" sldId="484"/>
            <ac:spMk id="6005" creationId="{0D865F0A-B4C0-467E-B148-FF225CD5F7B3}"/>
          </ac:spMkLst>
        </pc:spChg>
        <pc:spChg chg="mod">
          <ac:chgData name="Kolakowski, Artur" userId="9c34c8cc-b1df-44f6-bea5-dcf7a54ee35f" providerId="ADAL" clId="{19970B13-E101-4117-9908-6E061F982644}" dt="2022-07-14T08:45:29.923" v="12265" actId="790"/>
          <ac:spMkLst>
            <pc:docMk/>
            <pc:sldMk cId="2574044071" sldId="484"/>
            <ac:spMk id="6006" creationId="{146FA171-CCCD-46D2-ADB3-710B4235BE08}"/>
          </ac:spMkLst>
        </pc:spChg>
        <pc:spChg chg="mod">
          <ac:chgData name="Kolakowski, Artur" userId="9c34c8cc-b1df-44f6-bea5-dcf7a54ee35f" providerId="ADAL" clId="{19970B13-E101-4117-9908-6E061F982644}" dt="2022-07-14T08:45:29.933" v="12266" actId="790"/>
          <ac:spMkLst>
            <pc:docMk/>
            <pc:sldMk cId="2574044071" sldId="484"/>
            <ac:spMk id="6007" creationId="{C5C2A0D4-EE4E-4229-86BE-4C940E431C56}"/>
          </ac:spMkLst>
        </pc:spChg>
        <pc:spChg chg="mod">
          <ac:chgData name="Kolakowski, Artur" userId="9c34c8cc-b1df-44f6-bea5-dcf7a54ee35f" providerId="ADAL" clId="{19970B13-E101-4117-9908-6E061F982644}" dt="2022-07-14T08:45:29.933" v="12267" actId="790"/>
          <ac:spMkLst>
            <pc:docMk/>
            <pc:sldMk cId="2574044071" sldId="484"/>
            <ac:spMk id="6008" creationId="{9BFBC23D-0833-425D-881A-113171796BF4}"/>
          </ac:spMkLst>
        </pc:spChg>
        <pc:spChg chg="mod">
          <ac:chgData name="Kolakowski, Artur" userId="9c34c8cc-b1df-44f6-bea5-dcf7a54ee35f" providerId="ADAL" clId="{19970B13-E101-4117-9908-6E061F982644}" dt="2022-07-14T08:45:29.941" v="12268" actId="790"/>
          <ac:spMkLst>
            <pc:docMk/>
            <pc:sldMk cId="2574044071" sldId="484"/>
            <ac:spMk id="6009" creationId="{94A305CB-6C48-4768-8651-F848887022FA}"/>
          </ac:spMkLst>
        </pc:spChg>
        <pc:spChg chg="mod">
          <ac:chgData name="Kolakowski, Artur" userId="9c34c8cc-b1df-44f6-bea5-dcf7a54ee35f" providerId="ADAL" clId="{19970B13-E101-4117-9908-6E061F982644}" dt="2022-07-14T08:45:29.941" v="12269" actId="790"/>
          <ac:spMkLst>
            <pc:docMk/>
            <pc:sldMk cId="2574044071" sldId="484"/>
            <ac:spMk id="6010" creationId="{2F122B96-77B8-4DBD-816D-D73A14D1529E}"/>
          </ac:spMkLst>
        </pc:spChg>
        <pc:spChg chg="mod">
          <ac:chgData name="Kolakowski, Artur" userId="9c34c8cc-b1df-44f6-bea5-dcf7a54ee35f" providerId="ADAL" clId="{19970B13-E101-4117-9908-6E061F982644}" dt="2022-07-14T08:45:29.953" v="12270" actId="790"/>
          <ac:spMkLst>
            <pc:docMk/>
            <pc:sldMk cId="2574044071" sldId="484"/>
            <ac:spMk id="6011" creationId="{833302B5-EEF4-4831-AB3A-6AA1CC8725BB}"/>
          </ac:spMkLst>
        </pc:spChg>
        <pc:spChg chg="mod">
          <ac:chgData name="Kolakowski, Artur" userId="9c34c8cc-b1df-44f6-bea5-dcf7a54ee35f" providerId="ADAL" clId="{19970B13-E101-4117-9908-6E061F982644}" dt="2022-07-14T08:45:29.953" v="12271" actId="790"/>
          <ac:spMkLst>
            <pc:docMk/>
            <pc:sldMk cId="2574044071" sldId="484"/>
            <ac:spMk id="6012" creationId="{2D7F4BD9-4440-4B03-94DA-0BD438068168}"/>
          </ac:spMkLst>
        </pc:spChg>
        <pc:spChg chg="mod">
          <ac:chgData name="Kolakowski, Artur" userId="9c34c8cc-b1df-44f6-bea5-dcf7a54ee35f" providerId="ADAL" clId="{19970B13-E101-4117-9908-6E061F982644}" dt="2022-07-14T08:45:29.964" v="12272" actId="790"/>
          <ac:spMkLst>
            <pc:docMk/>
            <pc:sldMk cId="2574044071" sldId="484"/>
            <ac:spMk id="6013" creationId="{C00634A9-F6E4-4D50-9B56-F0C34F2BC332}"/>
          </ac:spMkLst>
        </pc:spChg>
        <pc:spChg chg="mod">
          <ac:chgData name="Kolakowski, Artur" userId="9c34c8cc-b1df-44f6-bea5-dcf7a54ee35f" providerId="ADAL" clId="{19970B13-E101-4117-9908-6E061F982644}" dt="2022-07-14T08:45:29.964" v="12273" actId="790"/>
          <ac:spMkLst>
            <pc:docMk/>
            <pc:sldMk cId="2574044071" sldId="484"/>
            <ac:spMk id="6014" creationId="{B23D0C57-E731-48F6-A80F-DAF74645C828}"/>
          </ac:spMkLst>
        </pc:spChg>
        <pc:spChg chg="mod">
          <ac:chgData name="Kolakowski, Artur" userId="9c34c8cc-b1df-44f6-bea5-dcf7a54ee35f" providerId="ADAL" clId="{19970B13-E101-4117-9908-6E061F982644}" dt="2022-07-14T08:45:29.974" v="12274" actId="790"/>
          <ac:spMkLst>
            <pc:docMk/>
            <pc:sldMk cId="2574044071" sldId="484"/>
            <ac:spMk id="6015" creationId="{4D93DED6-D074-4D1D-B0B3-BE2D5F80821E}"/>
          </ac:spMkLst>
        </pc:spChg>
        <pc:spChg chg="mod">
          <ac:chgData name="Kolakowski, Artur" userId="9c34c8cc-b1df-44f6-bea5-dcf7a54ee35f" providerId="ADAL" clId="{19970B13-E101-4117-9908-6E061F982644}" dt="2022-07-14T08:45:29.974" v="12275" actId="790"/>
          <ac:spMkLst>
            <pc:docMk/>
            <pc:sldMk cId="2574044071" sldId="484"/>
            <ac:spMk id="6016" creationId="{186940CB-73F9-4228-AD8D-763A3EC1D136}"/>
          </ac:spMkLst>
        </pc:spChg>
        <pc:spChg chg="mod">
          <ac:chgData name="Kolakowski, Artur" userId="9c34c8cc-b1df-44f6-bea5-dcf7a54ee35f" providerId="ADAL" clId="{19970B13-E101-4117-9908-6E061F982644}" dt="2022-07-14T08:45:29.984" v="12276" actId="790"/>
          <ac:spMkLst>
            <pc:docMk/>
            <pc:sldMk cId="2574044071" sldId="484"/>
            <ac:spMk id="6017" creationId="{C52AD4DE-B15E-454C-A7B1-B3302A84913E}"/>
          </ac:spMkLst>
        </pc:spChg>
        <pc:spChg chg="mod">
          <ac:chgData name="Kolakowski, Artur" userId="9c34c8cc-b1df-44f6-bea5-dcf7a54ee35f" providerId="ADAL" clId="{19970B13-E101-4117-9908-6E061F982644}" dt="2022-07-14T08:45:29.984" v="12277" actId="790"/>
          <ac:spMkLst>
            <pc:docMk/>
            <pc:sldMk cId="2574044071" sldId="484"/>
            <ac:spMk id="6018" creationId="{9FE5A8B0-CA87-4361-AA61-F923F81EAEBC}"/>
          </ac:spMkLst>
        </pc:spChg>
        <pc:spChg chg="mod">
          <ac:chgData name="Kolakowski, Artur" userId="9c34c8cc-b1df-44f6-bea5-dcf7a54ee35f" providerId="ADAL" clId="{19970B13-E101-4117-9908-6E061F982644}" dt="2022-07-14T08:45:29.994" v="12278" actId="790"/>
          <ac:spMkLst>
            <pc:docMk/>
            <pc:sldMk cId="2574044071" sldId="484"/>
            <ac:spMk id="6019" creationId="{CB655F41-9DAA-4377-ACA0-D1528DB8D3FB}"/>
          </ac:spMkLst>
        </pc:spChg>
        <pc:spChg chg="mod">
          <ac:chgData name="Kolakowski, Artur" userId="9c34c8cc-b1df-44f6-bea5-dcf7a54ee35f" providerId="ADAL" clId="{19970B13-E101-4117-9908-6E061F982644}" dt="2022-07-14T08:45:29.994" v="12279" actId="790"/>
          <ac:spMkLst>
            <pc:docMk/>
            <pc:sldMk cId="2574044071" sldId="484"/>
            <ac:spMk id="6020" creationId="{72A2B592-1722-4A36-AF53-C3BA4F6E797B}"/>
          </ac:spMkLst>
        </pc:spChg>
        <pc:spChg chg="mod">
          <ac:chgData name="Kolakowski, Artur" userId="9c34c8cc-b1df-44f6-bea5-dcf7a54ee35f" providerId="ADAL" clId="{19970B13-E101-4117-9908-6E061F982644}" dt="2022-07-14T08:45:30.004" v="12280" actId="790"/>
          <ac:spMkLst>
            <pc:docMk/>
            <pc:sldMk cId="2574044071" sldId="484"/>
            <ac:spMk id="6021" creationId="{B3803640-A52B-4108-A1D2-45DCB37A72CF}"/>
          </ac:spMkLst>
        </pc:spChg>
        <pc:spChg chg="mod">
          <ac:chgData name="Kolakowski, Artur" userId="9c34c8cc-b1df-44f6-bea5-dcf7a54ee35f" providerId="ADAL" clId="{19970B13-E101-4117-9908-6E061F982644}" dt="2022-07-14T08:45:30.004" v="12281" actId="790"/>
          <ac:spMkLst>
            <pc:docMk/>
            <pc:sldMk cId="2574044071" sldId="484"/>
            <ac:spMk id="6022" creationId="{A32C523B-AEF0-4429-8F47-33037717ED95}"/>
          </ac:spMkLst>
        </pc:spChg>
        <pc:spChg chg="mod">
          <ac:chgData name="Kolakowski, Artur" userId="9c34c8cc-b1df-44f6-bea5-dcf7a54ee35f" providerId="ADAL" clId="{19970B13-E101-4117-9908-6E061F982644}" dt="2022-07-14T08:45:30.013" v="12282" actId="790"/>
          <ac:spMkLst>
            <pc:docMk/>
            <pc:sldMk cId="2574044071" sldId="484"/>
            <ac:spMk id="6023" creationId="{17278109-45F4-4C48-8690-2035BEE70B31}"/>
          </ac:spMkLst>
        </pc:spChg>
        <pc:spChg chg="mod">
          <ac:chgData name="Kolakowski, Artur" userId="9c34c8cc-b1df-44f6-bea5-dcf7a54ee35f" providerId="ADAL" clId="{19970B13-E101-4117-9908-6E061F982644}" dt="2022-07-14T08:45:30.015" v="12283" actId="790"/>
          <ac:spMkLst>
            <pc:docMk/>
            <pc:sldMk cId="2574044071" sldId="484"/>
            <ac:spMk id="6024" creationId="{5F633F67-3FAE-4877-855B-B4C858DA9B09}"/>
          </ac:spMkLst>
        </pc:spChg>
        <pc:spChg chg="mod">
          <ac:chgData name="Kolakowski, Artur" userId="9c34c8cc-b1df-44f6-bea5-dcf7a54ee35f" providerId="ADAL" clId="{19970B13-E101-4117-9908-6E061F982644}" dt="2022-07-14T08:45:30.023" v="12284" actId="790"/>
          <ac:spMkLst>
            <pc:docMk/>
            <pc:sldMk cId="2574044071" sldId="484"/>
            <ac:spMk id="6025" creationId="{3E07C483-8293-4D7A-B1D3-FD4561AC70C3}"/>
          </ac:spMkLst>
        </pc:spChg>
        <pc:spChg chg="mod">
          <ac:chgData name="Kolakowski, Artur" userId="9c34c8cc-b1df-44f6-bea5-dcf7a54ee35f" providerId="ADAL" clId="{19970B13-E101-4117-9908-6E061F982644}" dt="2022-07-14T08:45:30.025" v="12285" actId="790"/>
          <ac:spMkLst>
            <pc:docMk/>
            <pc:sldMk cId="2574044071" sldId="484"/>
            <ac:spMk id="6026" creationId="{4A035DBB-D94A-4EBD-8907-644BE20BF414}"/>
          </ac:spMkLst>
        </pc:spChg>
        <pc:spChg chg="mod">
          <ac:chgData name="Kolakowski, Artur" userId="9c34c8cc-b1df-44f6-bea5-dcf7a54ee35f" providerId="ADAL" clId="{19970B13-E101-4117-9908-6E061F982644}" dt="2022-07-14T08:45:30.025" v="12286" actId="790"/>
          <ac:spMkLst>
            <pc:docMk/>
            <pc:sldMk cId="2574044071" sldId="484"/>
            <ac:spMk id="6027" creationId="{C4DBBDE7-6FDA-4135-8F1C-A2BAB33785B2}"/>
          </ac:spMkLst>
        </pc:spChg>
        <pc:spChg chg="mod">
          <ac:chgData name="Kolakowski, Artur" userId="9c34c8cc-b1df-44f6-bea5-dcf7a54ee35f" providerId="ADAL" clId="{19970B13-E101-4117-9908-6E061F982644}" dt="2022-07-14T08:45:30.035" v="12287" actId="790"/>
          <ac:spMkLst>
            <pc:docMk/>
            <pc:sldMk cId="2574044071" sldId="484"/>
            <ac:spMk id="6028" creationId="{11EE9DDD-0692-43D6-9A33-D2F3BEECFDCA}"/>
          </ac:spMkLst>
        </pc:spChg>
        <pc:spChg chg="mod">
          <ac:chgData name="Kolakowski, Artur" userId="9c34c8cc-b1df-44f6-bea5-dcf7a54ee35f" providerId="ADAL" clId="{19970B13-E101-4117-9908-6E061F982644}" dt="2022-07-14T08:45:30.043" v="12288" actId="790"/>
          <ac:spMkLst>
            <pc:docMk/>
            <pc:sldMk cId="2574044071" sldId="484"/>
            <ac:spMk id="6029" creationId="{2233C12C-0C7B-4C63-A538-9B3F773690B1}"/>
          </ac:spMkLst>
        </pc:spChg>
        <pc:spChg chg="mod">
          <ac:chgData name="Kolakowski, Artur" userId="9c34c8cc-b1df-44f6-bea5-dcf7a54ee35f" providerId="ADAL" clId="{19970B13-E101-4117-9908-6E061F982644}" dt="2022-07-14T08:45:30.043" v="12289" actId="790"/>
          <ac:spMkLst>
            <pc:docMk/>
            <pc:sldMk cId="2574044071" sldId="484"/>
            <ac:spMk id="6030" creationId="{007AA2B3-7BB1-43B4-8101-58427CC98000}"/>
          </ac:spMkLst>
        </pc:spChg>
        <pc:spChg chg="mod">
          <ac:chgData name="Kolakowski, Artur" userId="9c34c8cc-b1df-44f6-bea5-dcf7a54ee35f" providerId="ADAL" clId="{19970B13-E101-4117-9908-6E061F982644}" dt="2022-07-14T08:45:30.055" v="12290" actId="790"/>
          <ac:spMkLst>
            <pc:docMk/>
            <pc:sldMk cId="2574044071" sldId="484"/>
            <ac:spMk id="6031" creationId="{90DAAAEF-204B-468E-873A-2EAEC97A463B}"/>
          </ac:spMkLst>
        </pc:spChg>
        <pc:spChg chg="mod">
          <ac:chgData name="Kolakowski, Artur" userId="9c34c8cc-b1df-44f6-bea5-dcf7a54ee35f" providerId="ADAL" clId="{19970B13-E101-4117-9908-6E061F982644}" dt="2022-07-14T08:45:30.055" v="12291" actId="790"/>
          <ac:spMkLst>
            <pc:docMk/>
            <pc:sldMk cId="2574044071" sldId="484"/>
            <ac:spMk id="6032" creationId="{26DA3DAF-F35C-4C0E-9546-8A155AADD24E}"/>
          </ac:spMkLst>
        </pc:spChg>
        <pc:spChg chg="mod">
          <ac:chgData name="Kolakowski, Artur" userId="9c34c8cc-b1df-44f6-bea5-dcf7a54ee35f" providerId="ADAL" clId="{19970B13-E101-4117-9908-6E061F982644}" dt="2022-07-14T08:45:30.065" v="12292" actId="790"/>
          <ac:spMkLst>
            <pc:docMk/>
            <pc:sldMk cId="2574044071" sldId="484"/>
            <ac:spMk id="6033" creationId="{2218A444-0373-4804-9117-F4B49047F5D7}"/>
          </ac:spMkLst>
        </pc:spChg>
        <pc:spChg chg="mod">
          <ac:chgData name="Kolakowski, Artur" userId="9c34c8cc-b1df-44f6-bea5-dcf7a54ee35f" providerId="ADAL" clId="{19970B13-E101-4117-9908-6E061F982644}" dt="2022-07-14T08:45:30.065" v="12293" actId="790"/>
          <ac:spMkLst>
            <pc:docMk/>
            <pc:sldMk cId="2574044071" sldId="484"/>
            <ac:spMk id="6034" creationId="{D0E4C88E-5B29-438A-97EA-E2F860BF28D6}"/>
          </ac:spMkLst>
        </pc:spChg>
        <pc:spChg chg="mod">
          <ac:chgData name="Kolakowski, Artur" userId="9c34c8cc-b1df-44f6-bea5-dcf7a54ee35f" providerId="ADAL" clId="{19970B13-E101-4117-9908-6E061F982644}" dt="2022-07-14T08:45:30.076" v="12294" actId="790"/>
          <ac:spMkLst>
            <pc:docMk/>
            <pc:sldMk cId="2574044071" sldId="484"/>
            <ac:spMk id="6035" creationId="{DFBFE83F-1501-4147-AA42-5EAB9AE30D9F}"/>
          </ac:spMkLst>
        </pc:spChg>
        <pc:spChg chg="mod">
          <ac:chgData name="Kolakowski, Artur" userId="9c34c8cc-b1df-44f6-bea5-dcf7a54ee35f" providerId="ADAL" clId="{19970B13-E101-4117-9908-6E061F982644}" dt="2022-07-14T08:45:30.076" v="12295" actId="790"/>
          <ac:spMkLst>
            <pc:docMk/>
            <pc:sldMk cId="2574044071" sldId="484"/>
            <ac:spMk id="6036" creationId="{FF543EB2-7102-46A0-9BBE-6EB93137D5B2}"/>
          </ac:spMkLst>
        </pc:spChg>
        <pc:spChg chg="mod">
          <ac:chgData name="Kolakowski, Artur" userId="9c34c8cc-b1df-44f6-bea5-dcf7a54ee35f" providerId="ADAL" clId="{19970B13-E101-4117-9908-6E061F982644}" dt="2022-07-14T08:45:30.086" v="12296" actId="790"/>
          <ac:spMkLst>
            <pc:docMk/>
            <pc:sldMk cId="2574044071" sldId="484"/>
            <ac:spMk id="6037" creationId="{054F77A4-DEE5-4FB9-A039-BCBA94D54D02}"/>
          </ac:spMkLst>
        </pc:spChg>
        <pc:spChg chg="mod">
          <ac:chgData name="Kolakowski, Artur" userId="9c34c8cc-b1df-44f6-bea5-dcf7a54ee35f" providerId="ADAL" clId="{19970B13-E101-4117-9908-6E061F982644}" dt="2022-07-14T08:45:30.086" v="12297" actId="790"/>
          <ac:spMkLst>
            <pc:docMk/>
            <pc:sldMk cId="2574044071" sldId="484"/>
            <ac:spMk id="6038" creationId="{54FFE050-71EB-4621-8D49-EE23084D601F}"/>
          </ac:spMkLst>
        </pc:spChg>
        <pc:spChg chg="mod">
          <ac:chgData name="Kolakowski, Artur" userId="9c34c8cc-b1df-44f6-bea5-dcf7a54ee35f" providerId="ADAL" clId="{19970B13-E101-4117-9908-6E061F982644}" dt="2022-07-14T08:45:30.096" v="12298" actId="790"/>
          <ac:spMkLst>
            <pc:docMk/>
            <pc:sldMk cId="2574044071" sldId="484"/>
            <ac:spMk id="6039" creationId="{4042E75A-A999-4F14-8F45-EF3831AD38D2}"/>
          </ac:spMkLst>
        </pc:spChg>
        <pc:spChg chg="mod">
          <ac:chgData name="Kolakowski, Artur" userId="9c34c8cc-b1df-44f6-bea5-dcf7a54ee35f" providerId="ADAL" clId="{19970B13-E101-4117-9908-6E061F982644}" dt="2022-07-14T08:45:30.096" v="12299" actId="790"/>
          <ac:spMkLst>
            <pc:docMk/>
            <pc:sldMk cId="2574044071" sldId="484"/>
            <ac:spMk id="6040" creationId="{B6B60589-F0E8-41AD-A62A-83A668552B44}"/>
          </ac:spMkLst>
        </pc:spChg>
        <pc:spChg chg="mod">
          <ac:chgData name="Kolakowski, Artur" userId="9c34c8cc-b1df-44f6-bea5-dcf7a54ee35f" providerId="ADAL" clId="{19970B13-E101-4117-9908-6E061F982644}" dt="2022-07-14T08:45:30.106" v="12300" actId="790"/>
          <ac:spMkLst>
            <pc:docMk/>
            <pc:sldMk cId="2574044071" sldId="484"/>
            <ac:spMk id="6041" creationId="{ED3534D8-6D8F-4154-A079-4F7FC386E8D8}"/>
          </ac:spMkLst>
        </pc:spChg>
        <pc:spChg chg="mod">
          <ac:chgData name="Kolakowski, Artur" userId="9c34c8cc-b1df-44f6-bea5-dcf7a54ee35f" providerId="ADAL" clId="{19970B13-E101-4117-9908-6E061F982644}" dt="2022-07-14T08:45:30.106" v="12301" actId="790"/>
          <ac:spMkLst>
            <pc:docMk/>
            <pc:sldMk cId="2574044071" sldId="484"/>
            <ac:spMk id="6042" creationId="{5B8982C8-B916-45F1-8636-A9335F717757}"/>
          </ac:spMkLst>
        </pc:spChg>
        <pc:spChg chg="mod">
          <ac:chgData name="Kolakowski, Artur" userId="9c34c8cc-b1df-44f6-bea5-dcf7a54ee35f" providerId="ADAL" clId="{19970B13-E101-4117-9908-6E061F982644}" dt="2022-07-14T08:45:30.116" v="12302" actId="790"/>
          <ac:spMkLst>
            <pc:docMk/>
            <pc:sldMk cId="2574044071" sldId="484"/>
            <ac:spMk id="6043" creationId="{A86772CB-D278-410F-B4B8-87AC7F56B1C9}"/>
          </ac:spMkLst>
        </pc:spChg>
        <pc:spChg chg="mod">
          <ac:chgData name="Kolakowski, Artur" userId="9c34c8cc-b1df-44f6-bea5-dcf7a54ee35f" providerId="ADAL" clId="{19970B13-E101-4117-9908-6E061F982644}" dt="2022-07-14T08:45:30.116" v="12303" actId="790"/>
          <ac:spMkLst>
            <pc:docMk/>
            <pc:sldMk cId="2574044071" sldId="484"/>
            <ac:spMk id="6044" creationId="{87B2BD09-DE32-4E40-B4D3-557B3E532168}"/>
          </ac:spMkLst>
        </pc:spChg>
        <pc:spChg chg="mod">
          <ac:chgData name="Kolakowski, Artur" userId="9c34c8cc-b1df-44f6-bea5-dcf7a54ee35f" providerId="ADAL" clId="{19970B13-E101-4117-9908-6E061F982644}" dt="2022-07-14T08:45:30.126" v="12304" actId="790"/>
          <ac:spMkLst>
            <pc:docMk/>
            <pc:sldMk cId="2574044071" sldId="484"/>
            <ac:spMk id="6045" creationId="{7455D36B-C1A3-40DD-BC6C-DBA641132615}"/>
          </ac:spMkLst>
        </pc:spChg>
        <pc:spChg chg="mod">
          <ac:chgData name="Kolakowski, Artur" userId="9c34c8cc-b1df-44f6-bea5-dcf7a54ee35f" providerId="ADAL" clId="{19970B13-E101-4117-9908-6E061F982644}" dt="2022-07-14T08:45:30.126" v="12305" actId="790"/>
          <ac:spMkLst>
            <pc:docMk/>
            <pc:sldMk cId="2574044071" sldId="484"/>
            <ac:spMk id="6046" creationId="{BFAC0EB9-E4C6-4D89-AB10-76DF41E55A6B}"/>
          </ac:spMkLst>
        </pc:spChg>
        <pc:spChg chg="mod">
          <ac:chgData name="Kolakowski, Artur" userId="9c34c8cc-b1df-44f6-bea5-dcf7a54ee35f" providerId="ADAL" clId="{19970B13-E101-4117-9908-6E061F982644}" dt="2022-07-14T08:45:30.137" v="12306" actId="790"/>
          <ac:spMkLst>
            <pc:docMk/>
            <pc:sldMk cId="2574044071" sldId="484"/>
            <ac:spMk id="6047" creationId="{0FEBD49F-AF95-485B-9E89-C61AEBC10648}"/>
          </ac:spMkLst>
        </pc:spChg>
        <pc:spChg chg="mod">
          <ac:chgData name="Kolakowski, Artur" userId="9c34c8cc-b1df-44f6-bea5-dcf7a54ee35f" providerId="ADAL" clId="{19970B13-E101-4117-9908-6E061F982644}" dt="2022-07-14T08:45:30.137" v="12307" actId="790"/>
          <ac:spMkLst>
            <pc:docMk/>
            <pc:sldMk cId="2574044071" sldId="484"/>
            <ac:spMk id="6048" creationId="{2035F7C3-FBAE-4061-BB25-DF155C8EBF45}"/>
          </ac:spMkLst>
        </pc:spChg>
        <pc:spChg chg="mod">
          <ac:chgData name="Kolakowski, Artur" userId="9c34c8cc-b1df-44f6-bea5-dcf7a54ee35f" providerId="ADAL" clId="{19970B13-E101-4117-9908-6E061F982644}" dt="2022-07-14T08:45:30.147" v="12308" actId="790"/>
          <ac:spMkLst>
            <pc:docMk/>
            <pc:sldMk cId="2574044071" sldId="484"/>
            <ac:spMk id="6049" creationId="{8AE2B4F1-29AD-41D1-92F7-BD1470452947}"/>
          </ac:spMkLst>
        </pc:spChg>
        <pc:spChg chg="mod">
          <ac:chgData name="Kolakowski, Artur" userId="9c34c8cc-b1df-44f6-bea5-dcf7a54ee35f" providerId="ADAL" clId="{19970B13-E101-4117-9908-6E061F982644}" dt="2022-07-14T08:45:30.147" v="12309" actId="790"/>
          <ac:spMkLst>
            <pc:docMk/>
            <pc:sldMk cId="2574044071" sldId="484"/>
            <ac:spMk id="6050" creationId="{9C05C65C-39F4-4E41-8CEF-D27761DC434D}"/>
          </ac:spMkLst>
        </pc:spChg>
        <pc:spChg chg="mod">
          <ac:chgData name="Kolakowski, Artur" userId="9c34c8cc-b1df-44f6-bea5-dcf7a54ee35f" providerId="ADAL" clId="{19970B13-E101-4117-9908-6E061F982644}" dt="2022-07-14T08:45:30.157" v="12310" actId="790"/>
          <ac:spMkLst>
            <pc:docMk/>
            <pc:sldMk cId="2574044071" sldId="484"/>
            <ac:spMk id="6051" creationId="{D62DDDF6-1C25-4A31-B03A-A0427EE369CD}"/>
          </ac:spMkLst>
        </pc:spChg>
        <pc:spChg chg="mod">
          <ac:chgData name="Kolakowski, Artur" userId="9c34c8cc-b1df-44f6-bea5-dcf7a54ee35f" providerId="ADAL" clId="{19970B13-E101-4117-9908-6E061F982644}" dt="2022-07-14T08:45:30.157" v="12311" actId="790"/>
          <ac:spMkLst>
            <pc:docMk/>
            <pc:sldMk cId="2574044071" sldId="484"/>
            <ac:spMk id="6052" creationId="{16DAC77F-837F-4194-89E5-638194BC351B}"/>
          </ac:spMkLst>
        </pc:spChg>
        <pc:spChg chg="mod">
          <ac:chgData name="Kolakowski, Artur" userId="9c34c8cc-b1df-44f6-bea5-dcf7a54ee35f" providerId="ADAL" clId="{19970B13-E101-4117-9908-6E061F982644}" dt="2022-07-14T08:45:30.167" v="12312" actId="790"/>
          <ac:spMkLst>
            <pc:docMk/>
            <pc:sldMk cId="2574044071" sldId="484"/>
            <ac:spMk id="6053" creationId="{DAA341AC-DC91-4A09-AF1F-A9E31E4D5CFB}"/>
          </ac:spMkLst>
        </pc:spChg>
        <pc:spChg chg="mod">
          <ac:chgData name="Kolakowski, Artur" userId="9c34c8cc-b1df-44f6-bea5-dcf7a54ee35f" providerId="ADAL" clId="{19970B13-E101-4117-9908-6E061F982644}" dt="2022-07-14T08:45:30.167" v="12313" actId="790"/>
          <ac:spMkLst>
            <pc:docMk/>
            <pc:sldMk cId="2574044071" sldId="484"/>
            <ac:spMk id="6054" creationId="{A52844CC-C355-438A-B620-F6D047317C5D}"/>
          </ac:spMkLst>
        </pc:spChg>
        <pc:spChg chg="mod">
          <ac:chgData name="Kolakowski, Artur" userId="9c34c8cc-b1df-44f6-bea5-dcf7a54ee35f" providerId="ADAL" clId="{19970B13-E101-4117-9908-6E061F982644}" dt="2022-07-14T08:45:30.177" v="12314" actId="790"/>
          <ac:spMkLst>
            <pc:docMk/>
            <pc:sldMk cId="2574044071" sldId="484"/>
            <ac:spMk id="6055" creationId="{1C15806E-E463-4D85-B65F-9C6A6E6444AC}"/>
          </ac:spMkLst>
        </pc:spChg>
        <pc:spChg chg="mod">
          <ac:chgData name="Kolakowski, Artur" userId="9c34c8cc-b1df-44f6-bea5-dcf7a54ee35f" providerId="ADAL" clId="{19970B13-E101-4117-9908-6E061F982644}" dt="2022-07-14T08:45:30.177" v="12315" actId="790"/>
          <ac:spMkLst>
            <pc:docMk/>
            <pc:sldMk cId="2574044071" sldId="484"/>
            <ac:spMk id="6056" creationId="{0D280EEC-C749-450C-ABEA-A6AFE08615FF}"/>
          </ac:spMkLst>
        </pc:spChg>
        <pc:spChg chg="mod">
          <ac:chgData name="Kolakowski, Artur" userId="9c34c8cc-b1df-44f6-bea5-dcf7a54ee35f" providerId="ADAL" clId="{19970B13-E101-4117-9908-6E061F982644}" dt="2022-07-14T08:45:30.188" v="12316" actId="790"/>
          <ac:spMkLst>
            <pc:docMk/>
            <pc:sldMk cId="2574044071" sldId="484"/>
            <ac:spMk id="6057" creationId="{C5BA8530-DE8D-44CB-906D-B9FFD7895E28}"/>
          </ac:spMkLst>
        </pc:spChg>
        <pc:spChg chg="mod">
          <ac:chgData name="Kolakowski, Artur" userId="9c34c8cc-b1df-44f6-bea5-dcf7a54ee35f" providerId="ADAL" clId="{19970B13-E101-4117-9908-6E061F982644}" dt="2022-07-14T08:45:30.188" v="12317" actId="790"/>
          <ac:spMkLst>
            <pc:docMk/>
            <pc:sldMk cId="2574044071" sldId="484"/>
            <ac:spMk id="6058" creationId="{544D41FF-C991-47C1-9412-9329C6C3F2D7}"/>
          </ac:spMkLst>
        </pc:spChg>
        <pc:spChg chg="mod">
          <ac:chgData name="Kolakowski, Artur" userId="9c34c8cc-b1df-44f6-bea5-dcf7a54ee35f" providerId="ADAL" clId="{19970B13-E101-4117-9908-6E061F982644}" dt="2022-07-14T08:45:30.198" v="12318" actId="790"/>
          <ac:spMkLst>
            <pc:docMk/>
            <pc:sldMk cId="2574044071" sldId="484"/>
            <ac:spMk id="6059" creationId="{F6E1C4D2-5068-47DD-B510-D84D2D97E6A6}"/>
          </ac:spMkLst>
        </pc:spChg>
        <pc:spChg chg="mod">
          <ac:chgData name="Kolakowski, Artur" userId="9c34c8cc-b1df-44f6-bea5-dcf7a54ee35f" providerId="ADAL" clId="{19970B13-E101-4117-9908-6E061F982644}" dt="2022-07-14T08:45:30.206" v="12319" actId="790"/>
          <ac:spMkLst>
            <pc:docMk/>
            <pc:sldMk cId="2574044071" sldId="484"/>
            <ac:spMk id="6060" creationId="{5C8B3F8C-3F35-406F-BDD4-377BC5A8DBDD}"/>
          </ac:spMkLst>
        </pc:spChg>
        <pc:spChg chg="mod">
          <ac:chgData name="Kolakowski, Artur" userId="9c34c8cc-b1df-44f6-bea5-dcf7a54ee35f" providerId="ADAL" clId="{19970B13-E101-4117-9908-6E061F982644}" dt="2022-07-14T08:45:30.208" v="12320" actId="790"/>
          <ac:spMkLst>
            <pc:docMk/>
            <pc:sldMk cId="2574044071" sldId="484"/>
            <ac:spMk id="6061" creationId="{5C7DB136-5882-4A6A-8F09-8E5B35978746}"/>
          </ac:spMkLst>
        </pc:spChg>
        <pc:spChg chg="mod">
          <ac:chgData name="Kolakowski, Artur" userId="9c34c8cc-b1df-44f6-bea5-dcf7a54ee35f" providerId="ADAL" clId="{19970B13-E101-4117-9908-6E061F982644}" dt="2022-07-14T08:45:30.216" v="12321" actId="790"/>
          <ac:spMkLst>
            <pc:docMk/>
            <pc:sldMk cId="2574044071" sldId="484"/>
            <ac:spMk id="6062" creationId="{3B192FDB-2EC1-4E36-B242-4EC0AC503FFC}"/>
          </ac:spMkLst>
        </pc:spChg>
        <pc:spChg chg="mod">
          <ac:chgData name="Kolakowski, Artur" userId="9c34c8cc-b1df-44f6-bea5-dcf7a54ee35f" providerId="ADAL" clId="{19970B13-E101-4117-9908-6E061F982644}" dt="2022-07-14T08:45:30.218" v="12322" actId="790"/>
          <ac:spMkLst>
            <pc:docMk/>
            <pc:sldMk cId="2574044071" sldId="484"/>
            <ac:spMk id="6063" creationId="{C62EEFA8-5F22-4DFE-845B-CFCC3D4DB34C}"/>
          </ac:spMkLst>
        </pc:spChg>
        <pc:spChg chg="mod">
          <ac:chgData name="Kolakowski, Artur" userId="9c34c8cc-b1df-44f6-bea5-dcf7a54ee35f" providerId="ADAL" clId="{19970B13-E101-4117-9908-6E061F982644}" dt="2022-07-14T08:45:30.228" v="12323" actId="790"/>
          <ac:spMkLst>
            <pc:docMk/>
            <pc:sldMk cId="2574044071" sldId="484"/>
            <ac:spMk id="6064" creationId="{CACC7D75-06BC-45FF-A800-426FA9CC04DB}"/>
          </ac:spMkLst>
        </pc:spChg>
        <pc:spChg chg="mod">
          <ac:chgData name="Kolakowski, Artur" userId="9c34c8cc-b1df-44f6-bea5-dcf7a54ee35f" providerId="ADAL" clId="{19970B13-E101-4117-9908-6E061F982644}" dt="2022-07-14T08:45:30.228" v="12324" actId="790"/>
          <ac:spMkLst>
            <pc:docMk/>
            <pc:sldMk cId="2574044071" sldId="484"/>
            <ac:spMk id="6065" creationId="{DB2C214B-24CD-47DB-86FE-3E8C37C8810E}"/>
          </ac:spMkLst>
        </pc:spChg>
        <pc:spChg chg="mod">
          <ac:chgData name="Kolakowski, Artur" userId="9c34c8cc-b1df-44f6-bea5-dcf7a54ee35f" providerId="ADAL" clId="{19970B13-E101-4117-9908-6E061F982644}" dt="2022-07-14T08:45:18.791" v="10031" actId="790"/>
          <ac:spMkLst>
            <pc:docMk/>
            <pc:sldMk cId="2574044071" sldId="484"/>
            <ac:spMk id="6066" creationId="{DFD0B9FD-156C-4F46-B962-48A75992B501}"/>
          </ac:spMkLst>
        </pc:spChg>
        <pc:spChg chg="mod">
          <ac:chgData name="Kolakowski, Artur" userId="9c34c8cc-b1df-44f6-bea5-dcf7a54ee35f" providerId="ADAL" clId="{19970B13-E101-4117-9908-6E061F982644}" dt="2022-07-14T08:45:18.799" v="10032" actId="790"/>
          <ac:spMkLst>
            <pc:docMk/>
            <pc:sldMk cId="2574044071" sldId="484"/>
            <ac:spMk id="6067" creationId="{5670CC18-005E-43A2-954F-326155B9120C}"/>
          </ac:spMkLst>
        </pc:spChg>
        <pc:spChg chg="mod">
          <ac:chgData name="Kolakowski, Artur" userId="9c34c8cc-b1df-44f6-bea5-dcf7a54ee35f" providerId="ADAL" clId="{19970B13-E101-4117-9908-6E061F982644}" dt="2022-07-14T08:45:18.801" v="10033" actId="790"/>
          <ac:spMkLst>
            <pc:docMk/>
            <pc:sldMk cId="2574044071" sldId="484"/>
            <ac:spMk id="6068" creationId="{60FB97A3-E7DF-43F5-86D4-AFB3B57F5AC7}"/>
          </ac:spMkLst>
        </pc:spChg>
        <pc:spChg chg="mod">
          <ac:chgData name="Kolakowski, Artur" userId="9c34c8cc-b1df-44f6-bea5-dcf7a54ee35f" providerId="ADAL" clId="{19970B13-E101-4117-9908-6E061F982644}" dt="2022-07-14T08:45:18.810" v="10034" actId="790"/>
          <ac:spMkLst>
            <pc:docMk/>
            <pc:sldMk cId="2574044071" sldId="484"/>
            <ac:spMk id="6069" creationId="{F1D8AA59-9A63-4D2D-A99E-804C7D64E933}"/>
          </ac:spMkLst>
        </pc:spChg>
        <pc:spChg chg="mod">
          <ac:chgData name="Kolakowski, Artur" userId="9c34c8cc-b1df-44f6-bea5-dcf7a54ee35f" providerId="ADAL" clId="{19970B13-E101-4117-9908-6E061F982644}" dt="2022-07-14T08:45:18.812" v="10035" actId="790"/>
          <ac:spMkLst>
            <pc:docMk/>
            <pc:sldMk cId="2574044071" sldId="484"/>
            <ac:spMk id="6070" creationId="{1C6A7CCF-C0B9-422F-9E2C-78477899AF56}"/>
          </ac:spMkLst>
        </pc:spChg>
        <pc:spChg chg="mod">
          <ac:chgData name="Kolakowski, Artur" userId="9c34c8cc-b1df-44f6-bea5-dcf7a54ee35f" providerId="ADAL" clId="{19970B13-E101-4117-9908-6E061F982644}" dt="2022-07-14T08:45:18.820" v="10036" actId="790"/>
          <ac:spMkLst>
            <pc:docMk/>
            <pc:sldMk cId="2574044071" sldId="484"/>
            <ac:spMk id="6071" creationId="{44329DC0-E582-4741-B677-EB498B3F9D9B}"/>
          </ac:spMkLst>
        </pc:spChg>
        <pc:spChg chg="mod">
          <ac:chgData name="Kolakowski, Artur" userId="9c34c8cc-b1df-44f6-bea5-dcf7a54ee35f" providerId="ADAL" clId="{19970B13-E101-4117-9908-6E061F982644}" dt="2022-07-14T08:45:18.822" v="10037" actId="790"/>
          <ac:spMkLst>
            <pc:docMk/>
            <pc:sldMk cId="2574044071" sldId="484"/>
            <ac:spMk id="6072" creationId="{F53112CD-CCED-42E6-932E-03BBBA1C89BC}"/>
          </ac:spMkLst>
        </pc:spChg>
        <pc:spChg chg="mod">
          <ac:chgData name="Kolakowski, Artur" userId="9c34c8cc-b1df-44f6-bea5-dcf7a54ee35f" providerId="ADAL" clId="{19970B13-E101-4117-9908-6E061F982644}" dt="2022-07-14T08:45:18.830" v="10038" actId="790"/>
          <ac:spMkLst>
            <pc:docMk/>
            <pc:sldMk cId="2574044071" sldId="484"/>
            <ac:spMk id="6073" creationId="{1E0F6F9C-2FD6-4E90-92FC-B9E7BAFA95DB}"/>
          </ac:spMkLst>
        </pc:spChg>
        <pc:spChg chg="mod">
          <ac:chgData name="Kolakowski, Artur" userId="9c34c8cc-b1df-44f6-bea5-dcf7a54ee35f" providerId="ADAL" clId="{19970B13-E101-4117-9908-6E061F982644}" dt="2022-07-14T08:45:18.832" v="10039" actId="790"/>
          <ac:spMkLst>
            <pc:docMk/>
            <pc:sldMk cId="2574044071" sldId="484"/>
            <ac:spMk id="6074" creationId="{EC53B7F7-2E64-473A-8DA1-E2E78B38D548}"/>
          </ac:spMkLst>
        </pc:spChg>
        <pc:spChg chg="mod">
          <ac:chgData name="Kolakowski, Artur" userId="9c34c8cc-b1df-44f6-bea5-dcf7a54ee35f" providerId="ADAL" clId="{19970B13-E101-4117-9908-6E061F982644}" dt="2022-07-14T08:45:18.840" v="10040" actId="790"/>
          <ac:spMkLst>
            <pc:docMk/>
            <pc:sldMk cId="2574044071" sldId="484"/>
            <ac:spMk id="6075" creationId="{3A9BFB04-2F25-47B0-A904-B6B69B791CCE}"/>
          </ac:spMkLst>
        </pc:spChg>
        <pc:spChg chg="mod">
          <ac:chgData name="Kolakowski, Artur" userId="9c34c8cc-b1df-44f6-bea5-dcf7a54ee35f" providerId="ADAL" clId="{19970B13-E101-4117-9908-6E061F982644}" dt="2022-07-14T08:45:18.842" v="10041" actId="790"/>
          <ac:spMkLst>
            <pc:docMk/>
            <pc:sldMk cId="2574044071" sldId="484"/>
            <ac:spMk id="6076" creationId="{4F8F6B7A-C7E0-4BE8-9749-B23AD7238F0C}"/>
          </ac:spMkLst>
        </pc:spChg>
        <pc:spChg chg="mod">
          <ac:chgData name="Kolakowski, Artur" userId="9c34c8cc-b1df-44f6-bea5-dcf7a54ee35f" providerId="ADAL" clId="{19970B13-E101-4117-9908-6E061F982644}" dt="2022-07-14T08:45:18.842" v="10042" actId="790"/>
          <ac:spMkLst>
            <pc:docMk/>
            <pc:sldMk cId="2574044071" sldId="484"/>
            <ac:spMk id="6077" creationId="{5C907749-72E5-455D-B6E6-88F96F77116A}"/>
          </ac:spMkLst>
        </pc:spChg>
        <pc:spChg chg="mod">
          <ac:chgData name="Kolakowski, Artur" userId="9c34c8cc-b1df-44f6-bea5-dcf7a54ee35f" providerId="ADAL" clId="{19970B13-E101-4117-9908-6E061F982644}" dt="2022-07-14T08:45:18.852" v="10043" actId="790"/>
          <ac:spMkLst>
            <pc:docMk/>
            <pc:sldMk cId="2574044071" sldId="484"/>
            <ac:spMk id="6078" creationId="{37F960C0-8F49-487C-974C-61A991D46732}"/>
          </ac:spMkLst>
        </pc:spChg>
        <pc:spChg chg="mod">
          <ac:chgData name="Kolakowski, Artur" userId="9c34c8cc-b1df-44f6-bea5-dcf7a54ee35f" providerId="ADAL" clId="{19970B13-E101-4117-9908-6E061F982644}" dt="2022-07-14T08:45:18.852" v="10044" actId="790"/>
          <ac:spMkLst>
            <pc:docMk/>
            <pc:sldMk cId="2574044071" sldId="484"/>
            <ac:spMk id="6079" creationId="{441FD839-4807-42C2-ABEE-141E27E99709}"/>
          </ac:spMkLst>
        </pc:spChg>
        <pc:spChg chg="mod">
          <ac:chgData name="Kolakowski, Artur" userId="9c34c8cc-b1df-44f6-bea5-dcf7a54ee35f" providerId="ADAL" clId="{19970B13-E101-4117-9908-6E061F982644}" dt="2022-07-14T08:45:18.862" v="10045" actId="790"/>
          <ac:spMkLst>
            <pc:docMk/>
            <pc:sldMk cId="2574044071" sldId="484"/>
            <ac:spMk id="6080" creationId="{A3777F18-AEDD-4DA6-AA51-4A5F5E60417A}"/>
          </ac:spMkLst>
        </pc:spChg>
        <pc:spChg chg="mod">
          <ac:chgData name="Kolakowski, Artur" userId="9c34c8cc-b1df-44f6-bea5-dcf7a54ee35f" providerId="ADAL" clId="{19970B13-E101-4117-9908-6E061F982644}" dt="2022-07-14T08:45:18.862" v="10046" actId="790"/>
          <ac:spMkLst>
            <pc:docMk/>
            <pc:sldMk cId="2574044071" sldId="484"/>
            <ac:spMk id="6081" creationId="{F6DD3697-86DC-4E16-B53D-B564B060F266}"/>
          </ac:spMkLst>
        </pc:spChg>
        <pc:spChg chg="mod">
          <ac:chgData name="Kolakowski, Artur" userId="9c34c8cc-b1df-44f6-bea5-dcf7a54ee35f" providerId="ADAL" clId="{19970B13-E101-4117-9908-6E061F982644}" dt="2022-07-14T08:45:18.870" v="10047" actId="790"/>
          <ac:spMkLst>
            <pc:docMk/>
            <pc:sldMk cId="2574044071" sldId="484"/>
            <ac:spMk id="6082" creationId="{322B3AA8-01FA-4BD3-AB98-104F747F8F84}"/>
          </ac:spMkLst>
        </pc:spChg>
        <pc:spChg chg="mod">
          <ac:chgData name="Kolakowski, Artur" userId="9c34c8cc-b1df-44f6-bea5-dcf7a54ee35f" providerId="ADAL" clId="{19970B13-E101-4117-9908-6E061F982644}" dt="2022-07-14T08:45:18.872" v="10048" actId="790"/>
          <ac:spMkLst>
            <pc:docMk/>
            <pc:sldMk cId="2574044071" sldId="484"/>
            <ac:spMk id="6083" creationId="{DDEB7B79-F29F-4828-8847-8C1DDE0C251D}"/>
          </ac:spMkLst>
        </pc:spChg>
        <pc:spChg chg="mod">
          <ac:chgData name="Kolakowski, Artur" userId="9c34c8cc-b1df-44f6-bea5-dcf7a54ee35f" providerId="ADAL" clId="{19970B13-E101-4117-9908-6E061F982644}" dt="2022-07-14T08:45:18.880" v="10049" actId="790"/>
          <ac:spMkLst>
            <pc:docMk/>
            <pc:sldMk cId="2574044071" sldId="484"/>
            <ac:spMk id="6084" creationId="{61AB7046-EA89-472F-8A9D-16B148B67B94}"/>
          </ac:spMkLst>
        </pc:spChg>
        <pc:spChg chg="mod">
          <ac:chgData name="Kolakowski, Artur" userId="9c34c8cc-b1df-44f6-bea5-dcf7a54ee35f" providerId="ADAL" clId="{19970B13-E101-4117-9908-6E061F982644}" dt="2022-07-14T08:45:18.882" v="10050" actId="790"/>
          <ac:spMkLst>
            <pc:docMk/>
            <pc:sldMk cId="2574044071" sldId="484"/>
            <ac:spMk id="6085" creationId="{4B4D7FEF-1F37-4BFF-9AED-C277A3FDDB3B}"/>
          </ac:spMkLst>
        </pc:spChg>
        <pc:spChg chg="mod">
          <ac:chgData name="Kolakowski, Artur" userId="9c34c8cc-b1df-44f6-bea5-dcf7a54ee35f" providerId="ADAL" clId="{19970B13-E101-4117-9908-6E061F982644}" dt="2022-07-14T08:45:18.882" v="10051" actId="790"/>
          <ac:spMkLst>
            <pc:docMk/>
            <pc:sldMk cId="2574044071" sldId="484"/>
            <ac:spMk id="6086" creationId="{7EF81477-88C0-4CDB-A62F-69C382E851A3}"/>
          </ac:spMkLst>
        </pc:spChg>
        <pc:spChg chg="mod">
          <ac:chgData name="Kolakowski, Artur" userId="9c34c8cc-b1df-44f6-bea5-dcf7a54ee35f" providerId="ADAL" clId="{19970B13-E101-4117-9908-6E061F982644}" dt="2022-07-14T08:45:18.893" v="10052" actId="790"/>
          <ac:spMkLst>
            <pc:docMk/>
            <pc:sldMk cId="2574044071" sldId="484"/>
            <ac:spMk id="6087" creationId="{C5D2609E-B7DF-4621-880E-2D739709F355}"/>
          </ac:spMkLst>
        </pc:spChg>
        <pc:spChg chg="mod">
          <ac:chgData name="Kolakowski, Artur" userId="9c34c8cc-b1df-44f6-bea5-dcf7a54ee35f" providerId="ADAL" clId="{19970B13-E101-4117-9908-6E061F982644}" dt="2022-07-14T08:45:18.893" v="10053" actId="790"/>
          <ac:spMkLst>
            <pc:docMk/>
            <pc:sldMk cId="2574044071" sldId="484"/>
            <ac:spMk id="6088" creationId="{0692A0CD-24F5-4313-AAA3-34BF56241C97}"/>
          </ac:spMkLst>
        </pc:spChg>
        <pc:spChg chg="mod">
          <ac:chgData name="Kolakowski, Artur" userId="9c34c8cc-b1df-44f6-bea5-dcf7a54ee35f" providerId="ADAL" clId="{19970B13-E101-4117-9908-6E061F982644}" dt="2022-07-14T08:45:18.903" v="10054" actId="790"/>
          <ac:spMkLst>
            <pc:docMk/>
            <pc:sldMk cId="2574044071" sldId="484"/>
            <ac:spMk id="6089" creationId="{77B05E62-AD34-4952-AEE6-8F72189B3112}"/>
          </ac:spMkLst>
        </pc:spChg>
        <pc:spChg chg="mod">
          <ac:chgData name="Kolakowski, Artur" userId="9c34c8cc-b1df-44f6-bea5-dcf7a54ee35f" providerId="ADAL" clId="{19970B13-E101-4117-9908-6E061F982644}" dt="2022-07-14T08:45:18.903" v="10055" actId="790"/>
          <ac:spMkLst>
            <pc:docMk/>
            <pc:sldMk cId="2574044071" sldId="484"/>
            <ac:spMk id="6090" creationId="{2F696417-051D-4CC5-93F4-626DA4E10ADA}"/>
          </ac:spMkLst>
        </pc:spChg>
        <pc:spChg chg="mod">
          <ac:chgData name="Kolakowski, Artur" userId="9c34c8cc-b1df-44f6-bea5-dcf7a54ee35f" providerId="ADAL" clId="{19970B13-E101-4117-9908-6E061F982644}" dt="2022-07-14T08:45:18.913" v="10056" actId="790"/>
          <ac:spMkLst>
            <pc:docMk/>
            <pc:sldMk cId="2574044071" sldId="484"/>
            <ac:spMk id="6091" creationId="{EE552645-1F15-411A-AAA9-CEDB3C003CE0}"/>
          </ac:spMkLst>
        </pc:spChg>
        <pc:spChg chg="mod">
          <ac:chgData name="Kolakowski, Artur" userId="9c34c8cc-b1df-44f6-bea5-dcf7a54ee35f" providerId="ADAL" clId="{19970B13-E101-4117-9908-6E061F982644}" dt="2022-07-14T08:45:18.913" v="10057" actId="790"/>
          <ac:spMkLst>
            <pc:docMk/>
            <pc:sldMk cId="2574044071" sldId="484"/>
            <ac:spMk id="6092" creationId="{D774C633-1EAB-4740-92C9-C5E5BEF655D3}"/>
          </ac:spMkLst>
        </pc:spChg>
        <pc:spChg chg="mod">
          <ac:chgData name="Kolakowski, Artur" userId="9c34c8cc-b1df-44f6-bea5-dcf7a54ee35f" providerId="ADAL" clId="{19970B13-E101-4117-9908-6E061F982644}" dt="2022-07-14T08:45:18.923" v="10058" actId="790"/>
          <ac:spMkLst>
            <pc:docMk/>
            <pc:sldMk cId="2574044071" sldId="484"/>
            <ac:spMk id="6093" creationId="{265D7701-F8EB-4032-9C25-A8FC971CA52B}"/>
          </ac:spMkLst>
        </pc:spChg>
        <pc:spChg chg="mod">
          <ac:chgData name="Kolakowski, Artur" userId="9c34c8cc-b1df-44f6-bea5-dcf7a54ee35f" providerId="ADAL" clId="{19970B13-E101-4117-9908-6E061F982644}" dt="2022-07-14T08:45:18.923" v="10059" actId="790"/>
          <ac:spMkLst>
            <pc:docMk/>
            <pc:sldMk cId="2574044071" sldId="484"/>
            <ac:spMk id="6094" creationId="{32126331-E000-4AEA-81F0-E144D3CF9A17}"/>
          </ac:spMkLst>
        </pc:spChg>
        <pc:spChg chg="mod">
          <ac:chgData name="Kolakowski, Artur" userId="9c34c8cc-b1df-44f6-bea5-dcf7a54ee35f" providerId="ADAL" clId="{19970B13-E101-4117-9908-6E061F982644}" dt="2022-07-14T08:45:18.933" v="10060" actId="790"/>
          <ac:spMkLst>
            <pc:docMk/>
            <pc:sldMk cId="2574044071" sldId="484"/>
            <ac:spMk id="6095" creationId="{8D94A3A5-6E99-45FA-8678-E008D66AEE62}"/>
          </ac:spMkLst>
        </pc:spChg>
        <pc:spChg chg="mod">
          <ac:chgData name="Kolakowski, Artur" userId="9c34c8cc-b1df-44f6-bea5-dcf7a54ee35f" providerId="ADAL" clId="{19970B13-E101-4117-9908-6E061F982644}" dt="2022-07-14T08:45:18.933" v="10061" actId="790"/>
          <ac:spMkLst>
            <pc:docMk/>
            <pc:sldMk cId="2574044071" sldId="484"/>
            <ac:spMk id="6096" creationId="{389F1C97-7AC9-48F6-B765-CF19F28B19E2}"/>
          </ac:spMkLst>
        </pc:spChg>
        <pc:spChg chg="mod">
          <ac:chgData name="Kolakowski, Artur" userId="9c34c8cc-b1df-44f6-bea5-dcf7a54ee35f" providerId="ADAL" clId="{19970B13-E101-4117-9908-6E061F982644}" dt="2022-07-14T08:45:18.941" v="10062" actId="790"/>
          <ac:spMkLst>
            <pc:docMk/>
            <pc:sldMk cId="2574044071" sldId="484"/>
            <ac:spMk id="6097" creationId="{6549660B-FAFC-4FD9-A109-45009341310C}"/>
          </ac:spMkLst>
        </pc:spChg>
        <pc:spChg chg="mod">
          <ac:chgData name="Kolakowski, Artur" userId="9c34c8cc-b1df-44f6-bea5-dcf7a54ee35f" providerId="ADAL" clId="{19970B13-E101-4117-9908-6E061F982644}" dt="2022-07-14T08:45:18.943" v="10063" actId="790"/>
          <ac:spMkLst>
            <pc:docMk/>
            <pc:sldMk cId="2574044071" sldId="484"/>
            <ac:spMk id="6098" creationId="{1DD484D2-9BCC-4AF8-80EC-C39769487CCF}"/>
          </ac:spMkLst>
        </pc:spChg>
        <pc:spChg chg="mod">
          <ac:chgData name="Kolakowski, Artur" userId="9c34c8cc-b1df-44f6-bea5-dcf7a54ee35f" providerId="ADAL" clId="{19970B13-E101-4117-9908-6E061F982644}" dt="2022-07-14T08:45:18.951" v="10064" actId="790"/>
          <ac:spMkLst>
            <pc:docMk/>
            <pc:sldMk cId="2574044071" sldId="484"/>
            <ac:spMk id="6099" creationId="{03FC58A4-97FB-44E8-92BA-79ED385614A2}"/>
          </ac:spMkLst>
        </pc:spChg>
        <pc:spChg chg="mod">
          <ac:chgData name="Kolakowski, Artur" userId="9c34c8cc-b1df-44f6-bea5-dcf7a54ee35f" providerId="ADAL" clId="{19970B13-E101-4117-9908-6E061F982644}" dt="2022-07-14T08:45:18.953" v="10065" actId="790"/>
          <ac:spMkLst>
            <pc:docMk/>
            <pc:sldMk cId="2574044071" sldId="484"/>
            <ac:spMk id="6100" creationId="{C4AAE47C-82A4-4079-A2E0-A5BBE7562DC5}"/>
          </ac:spMkLst>
        </pc:spChg>
        <pc:spChg chg="mod">
          <ac:chgData name="Kolakowski, Artur" userId="9c34c8cc-b1df-44f6-bea5-dcf7a54ee35f" providerId="ADAL" clId="{19970B13-E101-4117-9908-6E061F982644}" dt="2022-07-14T08:45:18.962" v="10066" actId="790"/>
          <ac:spMkLst>
            <pc:docMk/>
            <pc:sldMk cId="2574044071" sldId="484"/>
            <ac:spMk id="6101" creationId="{2D6E2A0D-ED38-4CA0-A8DD-82C8CE2B6E8D}"/>
          </ac:spMkLst>
        </pc:spChg>
        <pc:spChg chg="mod">
          <ac:chgData name="Kolakowski, Artur" userId="9c34c8cc-b1df-44f6-bea5-dcf7a54ee35f" providerId="ADAL" clId="{19970B13-E101-4117-9908-6E061F982644}" dt="2022-07-14T08:45:18.964" v="10067" actId="790"/>
          <ac:spMkLst>
            <pc:docMk/>
            <pc:sldMk cId="2574044071" sldId="484"/>
            <ac:spMk id="6102" creationId="{66C0A260-3FCA-4605-8820-B5E8CEC6F12E}"/>
          </ac:spMkLst>
        </pc:spChg>
        <pc:spChg chg="mod">
          <ac:chgData name="Kolakowski, Artur" userId="9c34c8cc-b1df-44f6-bea5-dcf7a54ee35f" providerId="ADAL" clId="{19970B13-E101-4117-9908-6E061F982644}" dt="2022-07-14T08:45:18.972" v="10068" actId="790"/>
          <ac:spMkLst>
            <pc:docMk/>
            <pc:sldMk cId="2574044071" sldId="484"/>
            <ac:spMk id="6103" creationId="{82CF7D84-D6A1-47DB-8367-E16FC5CA5465}"/>
          </ac:spMkLst>
        </pc:spChg>
        <pc:spChg chg="mod">
          <ac:chgData name="Kolakowski, Artur" userId="9c34c8cc-b1df-44f6-bea5-dcf7a54ee35f" providerId="ADAL" clId="{19970B13-E101-4117-9908-6E061F982644}" dt="2022-07-14T08:45:18.974" v="10069" actId="790"/>
          <ac:spMkLst>
            <pc:docMk/>
            <pc:sldMk cId="2574044071" sldId="484"/>
            <ac:spMk id="6104" creationId="{985D8B0D-1139-4F10-80FF-E6E15D9B1EA6}"/>
          </ac:spMkLst>
        </pc:spChg>
        <pc:spChg chg="mod">
          <ac:chgData name="Kolakowski, Artur" userId="9c34c8cc-b1df-44f6-bea5-dcf7a54ee35f" providerId="ADAL" clId="{19970B13-E101-4117-9908-6E061F982644}" dt="2022-07-14T08:45:18.982" v="10070" actId="790"/>
          <ac:spMkLst>
            <pc:docMk/>
            <pc:sldMk cId="2574044071" sldId="484"/>
            <ac:spMk id="6105" creationId="{5044941D-B64C-474C-A40E-A95572946E85}"/>
          </ac:spMkLst>
        </pc:spChg>
        <pc:spChg chg="mod">
          <ac:chgData name="Kolakowski, Artur" userId="9c34c8cc-b1df-44f6-bea5-dcf7a54ee35f" providerId="ADAL" clId="{19970B13-E101-4117-9908-6E061F982644}" dt="2022-07-14T08:45:18.984" v="10071" actId="790"/>
          <ac:spMkLst>
            <pc:docMk/>
            <pc:sldMk cId="2574044071" sldId="484"/>
            <ac:spMk id="6106" creationId="{C9C24FF3-7A4F-4672-8363-280D80F68E16}"/>
          </ac:spMkLst>
        </pc:spChg>
        <pc:spChg chg="mod">
          <ac:chgData name="Kolakowski, Artur" userId="9c34c8cc-b1df-44f6-bea5-dcf7a54ee35f" providerId="ADAL" clId="{19970B13-E101-4117-9908-6E061F982644}" dt="2022-07-14T08:45:18.984" v="10072" actId="790"/>
          <ac:spMkLst>
            <pc:docMk/>
            <pc:sldMk cId="2574044071" sldId="484"/>
            <ac:spMk id="6107" creationId="{FD7C3EA2-1890-4582-BB31-284653A3C1D0}"/>
          </ac:spMkLst>
        </pc:spChg>
        <pc:spChg chg="mod">
          <ac:chgData name="Kolakowski, Artur" userId="9c34c8cc-b1df-44f6-bea5-dcf7a54ee35f" providerId="ADAL" clId="{19970B13-E101-4117-9908-6E061F982644}" dt="2022-07-14T08:45:18.994" v="10073" actId="790"/>
          <ac:spMkLst>
            <pc:docMk/>
            <pc:sldMk cId="2574044071" sldId="484"/>
            <ac:spMk id="6108" creationId="{5C2F57D4-8366-4717-85E1-7C5BFF090339}"/>
          </ac:spMkLst>
        </pc:spChg>
        <pc:spChg chg="mod">
          <ac:chgData name="Kolakowski, Artur" userId="9c34c8cc-b1df-44f6-bea5-dcf7a54ee35f" providerId="ADAL" clId="{19970B13-E101-4117-9908-6E061F982644}" dt="2022-07-14T08:45:18.994" v="10074" actId="790"/>
          <ac:spMkLst>
            <pc:docMk/>
            <pc:sldMk cId="2574044071" sldId="484"/>
            <ac:spMk id="6109" creationId="{F53398CB-3481-466B-9749-4CA9EF5FFA15}"/>
          </ac:spMkLst>
        </pc:spChg>
        <pc:spChg chg="mod">
          <ac:chgData name="Kolakowski, Artur" userId="9c34c8cc-b1df-44f6-bea5-dcf7a54ee35f" providerId="ADAL" clId="{19970B13-E101-4117-9908-6E061F982644}" dt="2022-07-14T08:45:19.005" v="10075" actId="790"/>
          <ac:spMkLst>
            <pc:docMk/>
            <pc:sldMk cId="2574044071" sldId="484"/>
            <ac:spMk id="6110" creationId="{CE855CE9-988D-49DC-A944-A22D2DD3451A}"/>
          </ac:spMkLst>
        </pc:spChg>
        <pc:spChg chg="mod">
          <ac:chgData name="Kolakowski, Artur" userId="9c34c8cc-b1df-44f6-bea5-dcf7a54ee35f" providerId="ADAL" clId="{19970B13-E101-4117-9908-6E061F982644}" dt="2022-07-14T08:45:19.005" v="10076" actId="790"/>
          <ac:spMkLst>
            <pc:docMk/>
            <pc:sldMk cId="2574044071" sldId="484"/>
            <ac:spMk id="6111" creationId="{AA9830D6-1FA7-4137-A424-03125921D224}"/>
          </ac:spMkLst>
        </pc:spChg>
        <pc:spChg chg="mod">
          <ac:chgData name="Kolakowski, Artur" userId="9c34c8cc-b1df-44f6-bea5-dcf7a54ee35f" providerId="ADAL" clId="{19970B13-E101-4117-9908-6E061F982644}" dt="2022-07-14T08:45:19.015" v="10077" actId="790"/>
          <ac:spMkLst>
            <pc:docMk/>
            <pc:sldMk cId="2574044071" sldId="484"/>
            <ac:spMk id="6112" creationId="{DCB69460-5DC7-43EC-9129-35BB30C36C15}"/>
          </ac:spMkLst>
        </pc:spChg>
        <pc:spChg chg="mod">
          <ac:chgData name="Kolakowski, Artur" userId="9c34c8cc-b1df-44f6-bea5-dcf7a54ee35f" providerId="ADAL" clId="{19970B13-E101-4117-9908-6E061F982644}" dt="2022-07-14T08:45:19.015" v="10078" actId="790"/>
          <ac:spMkLst>
            <pc:docMk/>
            <pc:sldMk cId="2574044071" sldId="484"/>
            <ac:spMk id="6113" creationId="{5217B7AE-7EC5-429B-BC4C-77E16B19F6CE}"/>
          </ac:spMkLst>
        </pc:spChg>
        <pc:spChg chg="mod">
          <ac:chgData name="Kolakowski, Artur" userId="9c34c8cc-b1df-44f6-bea5-dcf7a54ee35f" providerId="ADAL" clId="{19970B13-E101-4117-9908-6E061F982644}" dt="2022-07-14T08:45:19.025" v="10079" actId="790"/>
          <ac:spMkLst>
            <pc:docMk/>
            <pc:sldMk cId="2574044071" sldId="484"/>
            <ac:spMk id="6114" creationId="{2F49965E-9A4B-46B0-B872-3512915649D1}"/>
          </ac:spMkLst>
        </pc:spChg>
        <pc:spChg chg="mod">
          <ac:chgData name="Kolakowski, Artur" userId="9c34c8cc-b1df-44f6-bea5-dcf7a54ee35f" providerId="ADAL" clId="{19970B13-E101-4117-9908-6E061F982644}" dt="2022-07-14T08:45:19.025" v="10080" actId="790"/>
          <ac:spMkLst>
            <pc:docMk/>
            <pc:sldMk cId="2574044071" sldId="484"/>
            <ac:spMk id="6115" creationId="{DFDF464D-9244-4377-AF65-5B11E50A5B8A}"/>
          </ac:spMkLst>
        </pc:spChg>
        <pc:spChg chg="mod">
          <ac:chgData name="Kolakowski, Artur" userId="9c34c8cc-b1df-44f6-bea5-dcf7a54ee35f" providerId="ADAL" clId="{19970B13-E101-4117-9908-6E061F982644}" dt="2022-07-14T08:45:19.033" v="10081" actId="790"/>
          <ac:spMkLst>
            <pc:docMk/>
            <pc:sldMk cId="2574044071" sldId="484"/>
            <ac:spMk id="6116" creationId="{7C728902-5341-4299-AE7C-483A41ABE038}"/>
          </ac:spMkLst>
        </pc:spChg>
        <pc:spChg chg="mod">
          <ac:chgData name="Kolakowski, Artur" userId="9c34c8cc-b1df-44f6-bea5-dcf7a54ee35f" providerId="ADAL" clId="{19970B13-E101-4117-9908-6E061F982644}" dt="2022-07-14T08:45:19.035" v="10082" actId="790"/>
          <ac:spMkLst>
            <pc:docMk/>
            <pc:sldMk cId="2574044071" sldId="484"/>
            <ac:spMk id="6117" creationId="{EE1BCDE8-C8FC-4A27-99D4-275F6C633295}"/>
          </ac:spMkLst>
        </pc:spChg>
        <pc:spChg chg="mod">
          <ac:chgData name="Kolakowski, Artur" userId="9c34c8cc-b1df-44f6-bea5-dcf7a54ee35f" providerId="ADAL" clId="{19970B13-E101-4117-9908-6E061F982644}" dt="2022-07-14T08:45:19.043" v="10083" actId="790"/>
          <ac:spMkLst>
            <pc:docMk/>
            <pc:sldMk cId="2574044071" sldId="484"/>
            <ac:spMk id="6118" creationId="{BF7C110B-CDF4-46C5-934E-91F877FDA562}"/>
          </ac:spMkLst>
        </pc:spChg>
        <pc:spChg chg="mod">
          <ac:chgData name="Kolakowski, Artur" userId="9c34c8cc-b1df-44f6-bea5-dcf7a54ee35f" providerId="ADAL" clId="{19970B13-E101-4117-9908-6E061F982644}" dt="2022-07-14T08:45:19.045" v="10084" actId="790"/>
          <ac:spMkLst>
            <pc:docMk/>
            <pc:sldMk cId="2574044071" sldId="484"/>
            <ac:spMk id="6119" creationId="{C2C01D08-A64E-4C8A-85E9-040B5E00452E}"/>
          </ac:spMkLst>
        </pc:spChg>
        <pc:spChg chg="mod">
          <ac:chgData name="Kolakowski, Artur" userId="9c34c8cc-b1df-44f6-bea5-dcf7a54ee35f" providerId="ADAL" clId="{19970B13-E101-4117-9908-6E061F982644}" dt="2022-07-14T08:45:19.045" v="10085" actId="790"/>
          <ac:spMkLst>
            <pc:docMk/>
            <pc:sldMk cId="2574044071" sldId="484"/>
            <ac:spMk id="6120" creationId="{07753F7C-0512-4F2D-91A7-B3FE826AE681}"/>
          </ac:spMkLst>
        </pc:spChg>
        <pc:spChg chg="mod">
          <ac:chgData name="Kolakowski, Artur" userId="9c34c8cc-b1df-44f6-bea5-dcf7a54ee35f" providerId="ADAL" clId="{19970B13-E101-4117-9908-6E061F982644}" dt="2022-07-14T08:45:19.056" v="10086" actId="790"/>
          <ac:spMkLst>
            <pc:docMk/>
            <pc:sldMk cId="2574044071" sldId="484"/>
            <ac:spMk id="6121" creationId="{C722DA70-BEC5-44DB-A81F-604FB3C553E7}"/>
          </ac:spMkLst>
        </pc:spChg>
        <pc:spChg chg="mod">
          <ac:chgData name="Kolakowski, Artur" userId="9c34c8cc-b1df-44f6-bea5-dcf7a54ee35f" providerId="ADAL" clId="{19970B13-E101-4117-9908-6E061F982644}" dt="2022-07-14T08:45:19.056" v="10087" actId="790"/>
          <ac:spMkLst>
            <pc:docMk/>
            <pc:sldMk cId="2574044071" sldId="484"/>
            <ac:spMk id="6122" creationId="{FFAC8673-91A3-4845-AA52-08B104990CB5}"/>
          </ac:spMkLst>
        </pc:spChg>
        <pc:spChg chg="mod">
          <ac:chgData name="Kolakowski, Artur" userId="9c34c8cc-b1df-44f6-bea5-dcf7a54ee35f" providerId="ADAL" clId="{19970B13-E101-4117-9908-6E061F982644}" dt="2022-07-14T08:45:19.066" v="10088" actId="790"/>
          <ac:spMkLst>
            <pc:docMk/>
            <pc:sldMk cId="2574044071" sldId="484"/>
            <ac:spMk id="6123" creationId="{6613FAAC-5E7F-4468-A4FD-480DD8C6C467}"/>
          </ac:spMkLst>
        </pc:spChg>
        <pc:spChg chg="mod">
          <ac:chgData name="Kolakowski, Artur" userId="9c34c8cc-b1df-44f6-bea5-dcf7a54ee35f" providerId="ADAL" clId="{19970B13-E101-4117-9908-6E061F982644}" dt="2022-07-14T08:45:19.066" v="10089" actId="790"/>
          <ac:spMkLst>
            <pc:docMk/>
            <pc:sldMk cId="2574044071" sldId="484"/>
            <ac:spMk id="6124" creationId="{D6BF3D1E-64B2-4E1E-A81D-F47ED29CD2A1}"/>
          </ac:spMkLst>
        </pc:spChg>
        <pc:spChg chg="mod">
          <ac:chgData name="Kolakowski, Artur" userId="9c34c8cc-b1df-44f6-bea5-dcf7a54ee35f" providerId="ADAL" clId="{19970B13-E101-4117-9908-6E061F982644}" dt="2022-07-14T08:45:19.076" v="10090" actId="790"/>
          <ac:spMkLst>
            <pc:docMk/>
            <pc:sldMk cId="2574044071" sldId="484"/>
            <ac:spMk id="6125" creationId="{9DCAB9D3-A4E1-4EDB-B4B7-D9A543573B52}"/>
          </ac:spMkLst>
        </pc:spChg>
        <pc:spChg chg="mod">
          <ac:chgData name="Kolakowski, Artur" userId="9c34c8cc-b1df-44f6-bea5-dcf7a54ee35f" providerId="ADAL" clId="{19970B13-E101-4117-9908-6E061F982644}" dt="2022-07-14T08:45:19.076" v="10091" actId="790"/>
          <ac:spMkLst>
            <pc:docMk/>
            <pc:sldMk cId="2574044071" sldId="484"/>
            <ac:spMk id="6126" creationId="{AC2C9AA7-F215-45B4-AB62-70FF1CE4DC02}"/>
          </ac:spMkLst>
        </pc:spChg>
        <pc:spChg chg="mod">
          <ac:chgData name="Kolakowski, Artur" userId="9c34c8cc-b1df-44f6-bea5-dcf7a54ee35f" providerId="ADAL" clId="{19970B13-E101-4117-9908-6E061F982644}" dt="2022-07-14T08:45:19.086" v="10092" actId="790"/>
          <ac:spMkLst>
            <pc:docMk/>
            <pc:sldMk cId="2574044071" sldId="484"/>
            <ac:spMk id="6127" creationId="{5A439018-68F2-4E60-823F-5A9FB970A3A9}"/>
          </ac:spMkLst>
        </pc:spChg>
        <pc:spChg chg="mod">
          <ac:chgData name="Kolakowski, Artur" userId="9c34c8cc-b1df-44f6-bea5-dcf7a54ee35f" providerId="ADAL" clId="{19970B13-E101-4117-9908-6E061F982644}" dt="2022-07-14T08:45:19.086" v="10093" actId="790"/>
          <ac:spMkLst>
            <pc:docMk/>
            <pc:sldMk cId="2574044071" sldId="484"/>
            <ac:spMk id="6128" creationId="{C36499E8-12A4-47EB-8259-0986518EB5FE}"/>
          </ac:spMkLst>
        </pc:spChg>
        <pc:spChg chg="mod">
          <ac:chgData name="Kolakowski, Artur" userId="9c34c8cc-b1df-44f6-bea5-dcf7a54ee35f" providerId="ADAL" clId="{19970B13-E101-4117-9908-6E061F982644}" dt="2022-07-14T08:45:19.097" v="10094" actId="790"/>
          <ac:spMkLst>
            <pc:docMk/>
            <pc:sldMk cId="2574044071" sldId="484"/>
            <ac:spMk id="6129" creationId="{A2AB8048-547C-4060-92DB-CDED0438C661}"/>
          </ac:spMkLst>
        </pc:spChg>
        <pc:spChg chg="mod">
          <ac:chgData name="Kolakowski, Artur" userId="9c34c8cc-b1df-44f6-bea5-dcf7a54ee35f" providerId="ADAL" clId="{19970B13-E101-4117-9908-6E061F982644}" dt="2022-07-14T08:45:19.097" v="10095" actId="790"/>
          <ac:spMkLst>
            <pc:docMk/>
            <pc:sldMk cId="2574044071" sldId="484"/>
            <ac:spMk id="6130" creationId="{B242F488-71DA-40B5-8440-985AC9E41FE7}"/>
          </ac:spMkLst>
        </pc:spChg>
        <pc:spChg chg="mod">
          <ac:chgData name="Kolakowski, Artur" userId="9c34c8cc-b1df-44f6-bea5-dcf7a54ee35f" providerId="ADAL" clId="{19970B13-E101-4117-9908-6E061F982644}" dt="2022-07-14T08:45:19.105" v="10096" actId="790"/>
          <ac:spMkLst>
            <pc:docMk/>
            <pc:sldMk cId="2574044071" sldId="484"/>
            <ac:spMk id="6131" creationId="{E05CE7FB-13B2-43DC-B7BD-FEDE03CEE1C1}"/>
          </ac:spMkLst>
        </pc:spChg>
        <pc:spChg chg="mod">
          <ac:chgData name="Kolakowski, Artur" userId="9c34c8cc-b1df-44f6-bea5-dcf7a54ee35f" providerId="ADAL" clId="{19970B13-E101-4117-9908-6E061F982644}" dt="2022-07-14T08:45:19.105" v="10097" actId="790"/>
          <ac:spMkLst>
            <pc:docMk/>
            <pc:sldMk cId="2574044071" sldId="484"/>
            <ac:spMk id="6132" creationId="{361D0465-A089-4D62-A3C4-E886D111A914}"/>
          </ac:spMkLst>
        </pc:spChg>
        <pc:spChg chg="mod">
          <ac:chgData name="Kolakowski, Artur" userId="9c34c8cc-b1df-44f6-bea5-dcf7a54ee35f" providerId="ADAL" clId="{19970B13-E101-4117-9908-6E061F982644}" dt="2022-07-14T08:45:19.117" v="10098" actId="790"/>
          <ac:spMkLst>
            <pc:docMk/>
            <pc:sldMk cId="2574044071" sldId="484"/>
            <ac:spMk id="6133" creationId="{586198E2-C93C-40FD-BC1D-9722137B6A16}"/>
          </ac:spMkLst>
        </pc:spChg>
        <pc:spChg chg="mod">
          <ac:chgData name="Kolakowski, Artur" userId="9c34c8cc-b1df-44f6-bea5-dcf7a54ee35f" providerId="ADAL" clId="{19970B13-E101-4117-9908-6E061F982644}" dt="2022-07-14T08:45:19.117" v="10099" actId="790"/>
          <ac:spMkLst>
            <pc:docMk/>
            <pc:sldMk cId="2574044071" sldId="484"/>
            <ac:spMk id="6134" creationId="{F441A77F-D686-444E-81B8-2A8046317237}"/>
          </ac:spMkLst>
        </pc:spChg>
        <pc:spChg chg="mod">
          <ac:chgData name="Kolakowski, Artur" userId="9c34c8cc-b1df-44f6-bea5-dcf7a54ee35f" providerId="ADAL" clId="{19970B13-E101-4117-9908-6E061F982644}" dt="2022-07-14T08:45:19.125" v="10100" actId="790"/>
          <ac:spMkLst>
            <pc:docMk/>
            <pc:sldMk cId="2574044071" sldId="484"/>
            <ac:spMk id="6135" creationId="{BF8CEA8C-9F6B-4A25-976D-713F182D4FFE}"/>
          </ac:spMkLst>
        </pc:spChg>
        <pc:spChg chg="mod">
          <ac:chgData name="Kolakowski, Artur" userId="9c34c8cc-b1df-44f6-bea5-dcf7a54ee35f" providerId="ADAL" clId="{19970B13-E101-4117-9908-6E061F982644}" dt="2022-07-14T08:45:19.127" v="10101" actId="790"/>
          <ac:spMkLst>
            <pc:docMk/>
            <pc:sldMk cId="2574044071" sldId="484"/>
            <ac:spMk id="6136" creationId="{2D19D6F6-00BE-4750-BA77-629149DB06A4}"/>
          </ac:spMkLst>
        </pc:spChg>
        <pc:spChg chg="mod">
          <ac:chgData name="Kolakowski, Artur" userId="9c34c8cc-b1df-44f6-bea5-dcf7a54ee35f" providerId="ADAL" clId="{19970B13-E101-4117-9908-6E061F982644}" dt="2022-07-14T08:45:19.135" v="10102" actId="790"/>
          <ac:spMkLst>
            <pc:docMk/>
            <pc:sldMk cId="2574044071" sldId="484"/>
            <ac:spMk id="6137" creationId="{CAFABBD7-7E24-4527-9C27-29AA5EB349D3}"/>
          </ac:spMkLst>
        </pc:spChg>
        <pc:spChg chg="mod">
          <ac:chgData name="Kolakowski, Artur" userId="9c34c8cc-b1df-44f6-bea5-dcf7a54ee35f" providerId="ADAL" clId="{19970B13-E101-4117-9908-6E061F982644}" dt="2022-07-14T08:45:19.137" v="10103" actId="790"/>
          <ac:spMkLst>
            <pc:docMk/>
            <pc:sldMk cId="2574044071" sldId="484"/>
            <ac:spMk id="6138" creationId="{43759FC2-7D42-467B-8695-88742FFBBD6B}"/>
          </ac:spMkLst>
        </pc:spChg>
        <pc:spChg chg="mod">
          <ac:chgData name="Kolakowski, Artur" userId="9c34c8cc-b1df-44f6-bea5-dcf7a54ee35f" providerId="ADAL" clId="{19970B13-E101-4117-9908-6E061F982644}" dt="2022-07-14T08:45:19.148" v="10104" actId="790"/>
          <ac:spMkLst>
            <pc:docMk/>
            <pc:sldMk cId="2574044071" sldId="484"/>
            <ac:spMk id="6139" creationId="{8BBAEE54-7544-47E5-9346-013C5FD467BF}"/>
          </ac:spMkLst>
        </pc:spChg>
        <pc:spChg chg="mod">
          <ac:chgData name="Kolakowski, Artur" userId="9c34c8cc-b1df-44f6-bea5-dcf7a54ee35f" providerId="ADAL" clId="{19970B13-E101-4117-9908-6E061F982644}" dt="2022-07-14T08:45:19.148" v="10105" actId="790"/>
          <ac:spMkLst>
            <pc:docMk/>
            <pc:sldMk cId="2574044071" sldId="484"/>
            <ac:spMk id="6140" creationId="{0DB94F3D-8883-4DEF-A6E6-58D768A70855}"/>
          </ac:spMkLst>
        </pc:spChg>
        <pc:spChg chg="mod">
          <ac:chgData name="Kolakowski, Artur" userId="9c34c8cc-b1df-44f6-bea5-dcf7a54ee35f" providerId="ADAL" clId="{19970B13-E101-4117-9908-6E061F982644}" dt="2022-07-14T08:45:19.156" v="10106" actId="790"/>
          <ac:spMkLst>
            <pc:docMk/>
            <pc:sldMk cId="2574044071" sldId="484"/>
            <ac:spMk id="6141" creationId="{2E36E796-9310-4CE4-B16B-103EF7DCF5F9}"/>
          </ac:spMkLst>
        </pc:spChg>
        <pc:spChg chg="mod">
          <ac:chgData name="Kolakowski, Artur" userId="9c34c8cc-b1df-44f6-bea5-dcf7a54ee35f" providerId="ADAL" clId="{19970B13-E101-4117-9908-6E061F982644}" dt="2022-07-14T08:45:19.158" v="10107" actId="790"/>
          <ac:spMkLst>
            <pc:docMk/>
            <pc:sldMk cId="2574044071" sldId="484"/>
            <ac:spMk id="6142" creationId="{DD965585-4D88-49C5-A82B-88B20E0B26FB}"/>
          </ac:spMkLst>
        </pc:spChg>
        <pc:spChg chg="mod">
          <ac:chgData name="Kolakowski, Artur" userId="9c34c8cc-b1df-44f6-bea5-dcf7a54ee35f" providerId="ADAL" clId="{19970B13-E101-4117-9908-6E061F982644}" dt="2022-07-14T08:45:19.166" v="10108" actId="790"/>
          <ac:spMkLst>
            <pc:docMk/>
            <pc:sldMk cId="2574044071" sldId="484"/>
            <ac:spMk id="6143" creationId="{9E2EDB72-4EA6-47EF-9C5C-6BB3A68169D2}"/>
          </ac:spMkLst>
        </pc:spChg>
        <pc:spChg chg="mod">
          <ac:chgData name="Kolakowski, Artur" userId="9c34c8cc-b1df-44f6-bea5-dcf7a54ee35f" providerId="ADAL" clId="{19970B13-E101-4117-9908-6E061F982644}" dt="2022-07-14T08:45:19.168" v="10109" actId="790"/>
          <ac:spMkLst>
            <pc:docMk/>
            <pc:sldMk cId="2574044071" sldId="484"/>
            <ac:spMk id="6144" creationId="{46E3A97B-44F4-4B86-B99F-75602D04ED39}"/>
          </ac:spMkLst>
        </pc:spChg>
        <pc:spChg chg="mod">
          <ac:chgData name="Kolakowski, Artur" userId="9c34c8cc-b1df-44f6-bea5-dcf7a54ee35f" providerId="ADAL" clId="{19970B13-E101-4117-9908-6E061F982644}" dt="2022-07-14T08:45:19.176" v="10110" actId="790"/>
          <ac:spMkLst>
            <pc:docMk/>
            <pc:sldMk cId="2574044071" sldId="484"/>
            <ac:spMk id="6145" creationId="{EA5813BE-D1C2-46C0-AF01-F9DE33D179B8}"/>
          </ac:spMkLst>
        </pc:spChg>
        <pc:spChg chg="mod">
          <ac:chgData name="Kolakowski, Artur" userId="9c34c8cc-b1df-44f6-bea5-dcf7a54ee35f" providerId="ADAL" clId="{19970B13-E101-4117-9908-6E061F982644}" dt="2022-07-14T08:45:19.178" v="10111" actId="790"/>
          <ac:spMkLst>
            <pc:docMk/>
            <pc:sldMk cId="2574044071" sldId="484"/>
            <ac:spMk id="6146" creationId="{437BD957-ABAA-4D13-9234-F616F1E5BC69}"/>
          </ac:spMkLst>
        </pc:spChg>
        <pc:spChg chg="mod">
          <ac:chgData name="Kolakowski, Artur" userId="9c34c8cc-b1df-44f6-bea5-dcf7a54ee35f" providerId="ADAL" clId="{19970B13-E101-4117-9908-6E061F982644}" dt="2022-07-14T08:45:19.188" v="10112" actId="790"/>
          <ac:spMkLst>
            <pc:docMk/>
            <pc:sldMk cId="2574044071" sldId="484"/>
            <ac:spMk id="6147" creationId="{37796441-93F4-43E7-B424-88D1ED389733}"/>
          </ac:spMkLst>
        </pc:spChg>
        <pc:spChg chg="mod">
          <ac:chgData name="Kolakowski, Artur" userId="9c34c8cc-b1df-44f6-bea5-dcf7a54ee35f" providerId="ADAL" clId="{19970B13-E101-4117-9908-6E061F982644}" dt="2022-07-14T08:45:19.188" v="10113" actId="790"/>
          <ac:spMkLst>
            <pc:docMk/>
            <pc:sldMk cId="2574044071" sldId="484"/>
            <ac:spMk id="6148" creationId="{3747EBED-BC0A-4987-93B5-61443631DC2A}"/>
          </ac:spMkLst>
        </pc:spChg>
        <pc:spChg chg="mod">
          <ac:chgData name="Kolakowski, Artur" userId="9c34c8cc-b1df-44f6-bea5-dcf7a54ee35f" providerId="ADAL" clId="{19970B13-E101-4117-9908-6E061F982644}" dt="2022-07-14T08:45:19.199" v="10114" actId="790"/>
          <ac:spMkLst>
            <pc:docMk/>
            <pc:sldMk cId="2574044071" sldId="484"/>
            <ac:spMk id="6149" creationId="{6314AA71-BDC6-456A-B32E-0B775590E983}"/>
          </ac:spMkLst>
        </pc:spChg>
        <pc:spChg chg="mod">
          <ac:chgData name="Kolakowski, Artur" userId="9c34c8cc-b1df-44f6-bea5-dcf7a54ee35f" providerId="ADAL" clId="{19970B13-E101-4117-9908-6E061F982644}" dt="2022-07-14T08:45:19.199" v="10115" actId="790"/>
          <ac:spMkLst>
            <pc:docMk/>
            <pc:sldMk cId="2574044071" sldId="484"/>
            <ac:spMk id="6150" creationId="{45CC94DD-793E-4B10-9342-8E2BB0404824}"/>
          </ac:spMkLst>
        </pc:spChg>
        <pc:spChg chg="mod">
          <ac:chgData name="Kolakowski, Artur" userId="9c34c8cc-b1df-44f6-bea5-dcf7a54ee35f" providerId="ADAL" clId="{19970B13-E101-4117-9908-6E061F982644}" dt="2022-07-14T08:45:19.207" v="10116" actId="790"/>
          <ac:spMkLst>
            <pc:docMk/>
            <pc:sldMk cId="2574044071" sldId="484"/>
            <ac:spMk id="6151" creationId="{32D7305C-00ED-4041-A04B-B830644585A4}"/>
          </ac:spMkLst>
        </pc:spChg>
        <pc:spChg chg="mod">
          <ac:chgData name="Kolakowski, Artur" userId="9c34c8cc-b1df-44f6-bea5-dcf7a54ee35f" providerId="ADAL" clId="{19970B13-E101-4117-9908-6E061F982644}" dt="2022-07-14T08:45:19.209" v="10117" actId="790"/>
          <ac:spMkLst>
            <pc:docMk/>
            <pc:sldMk cId="2574044071" sldId="484"/>
            <ac:spMk id="6152" creationId="{B8284209-2768-493D-8247-E87F40C722D3}"/>
          </ac:spMkLst>
        </pc:spChg>
        <pc:spChg chg="mod">
          <ac:chgData name="Kolakowski, Artur" userId="9c34c8cc-b1df-44f6-bea5-dcf7a54ee35f" providerId="ADAL" clId="{19970B13-E101-4117-9908-6E061F982644}" dt="2022-07-14T08:45:19.209" v="10118" actId="790"/>
          <ac:spMkLst>
            <pc:docMk/>
            <pc:sldMk cId="2574044071" sldId="484"/>
            <ac:spMk id="6153" creationId="{80B41925-18F7-411C-8988-772DCF6F58FC}"/>
          </ac:spMkLst>
        </pc:spChg>
        <pc:spChg chg="mod">
          <ac:chgData name="Kolakowski, Artur" userId="9c34c8cc-b1df-44f6-bea5-dcf7a54ee35f" providerId="ADAL" clId="{19970B13-E101-4117-9908-6E061F982644}" dt="2022-07-14T08:45:19.219" v="10119" actId="790"/>
          <ac:spMkLst>
            <pc:docMk/>
            <pc:sldMk cId="2574044071" sldId="484"/>
            <ac:spMk id="6154" creationId="{51A9FF02-D8C3-4426-B9CB-869FBD3094DF}"/>
          </ac:spMkLst>
        </pc:spChg>
        <pc:spChg chg="mod">
          <ac:chgData name="Kolakowski, Artur" userId="9c34c8cc-b1df-44f6-bea5-dcf7a54ee35f" providerId="ADAL" clId="{19970B13-E101-4117-9908-6E061F982644}" dt="2022-07-14T08:45:19.219" v="10120" actId="790"/>
          <ac:spMkLst>
            <pc:docMk/>
            <pc:sldMk cId="2574044071" sldId="484"/>
            <ac:spMk id="6155" creationId="{61FB4A08-2669-47AA-86A1-11DDDEB1DBBD}"/>
          </ac:spMkLst>
        </pc:spChg>
        <pc:spChg chg="mod">
          <ac:chgData name="Kolakowski, Artur" userId="9c34c8cc-b1df-44f6-bea5-dcf7a54ee35f" providerId="ADAL" clId="{19970B13-E101-4117-9908-6E061F982644}" dt="2022-07-14T08:45:19.229" v="10121" actId="790"/>
          <ac:spMkLst>
            <pc:docMk/>
            <pc:sldMk cId="2574044071" sldId="484"/>
            <ac:spMk id="6156" creationId="{95D4B14D-763D-4BF9-8954-5FBEB170C492}"/>
          </ac:spMkLst>
        </pc:spChg>
        <pc:spChg chg="mod">
          <ac:chgData name="Kolakowski, Artur" userId="9c34c8cc-b1df-44f6-bea5-dcf7a54ee35f" providerId="ADAL" clId="{19970B13-E101-4117-9908-6E061F982644}" dt="2022-07-14T08:45:19.229" v="10122" actId="790"/>
          <ac:spMkLst>
            <pc:docMk/>
            <pc:sldMk cId="2574044071" sldId="484"/>
            <ac:spMk id="6157" creationId="{E08AE22E-9F2D-4452-8DE3-A1DADC07A377}"/>
          </ac:spMkLst>
        </pc:spChg>
        <pc:spChg chg="mod">
          <ac:chgData name="Kolakowski, Artur" userId="9c34c8cc-b1df-44f6-bea5-dcf7a54ee35f" providerId="ADAL" clId="{19970B13-E101-4117-9908-6E061F982644}" dt="2022-07-14T08:45:19.237" v="10123" actId="790"/>
          <ac:spMkLst>
            <pc:docMk/>
            <pc:sldMk cId="2574044071" sldId="484"/>
            <ac:spMk id="6158" creationId="{1E585A87-6A58-424D-919C-1110195795C9}"/>
          </ac:spMkLst>
        </pc:spChg>
        <pc:spChg chg="mod">
          <ac:chgData name="Kolakowski, Artur" userId="9c34c8cc-b1df-44f6-bea5-dcf7a54ee35f" providerId="ADAL" clId="{19970B13-E101-4117-9908-6E061F982644}" dt="2022-07-14T08:45:19.239" v="10124" actId="790"/>
          <ac:spMkLst>
            <pc:docMk/>
            <pc:sldMk cId="2574044071" sldId="484"/>
            <ac:spMk id="6159" creationId="{80283A32-1387-453A-B680-5C3267FD868D}"/>
          </ac:spMkLst>
        </pc:spChg>
        <pc:spChg chg="mod">
          <ac:chgData name="Kolakowski, Artur" userId="9c34c8cc-b1df-44f6-bea5-dcf7a54ee35f" providerId="ADAL" clId="{19970B13-E101-4117-9908-6E061F982644}" dt="2022-07-14T08:45:19.239" v="10125" actId="790"/>
          <ac:spMkLst>
            <pc:docMk/>
            <pc:sldMk cId="2574044071" sldId="484"/>
            <ac:spMk id="6160" creationId="{85603BF7-02D7-4997-8C04-5150BD6D40A8}"/>
          </ac:spMkLst>
        </pc:spChg>
        <pc:spChg chg="mod">
          <ac:chgData name="Kolakowski, Artur" userId="9c34c8cc-b1df-44f6-bea5-dcf7a54ee35f" providerId="ADAL" clId="{19970B13-E101-4117-9908-6E061F982644}" dt="2022-07-14T08:45:19.249" v="10126" actId="790"/>
          <ac:spMkLst>
            <pc:docMk/>
            <pc:sldMk cId="2574044071" sldId="484"/>
            <ac:spMk id="6161" creationId="{644A4FFC-E9FA-45C1-926D-0467C611E169}"/>
          </ac:spMkLst>
        </pc:spChg>
        <pc:spChg chg="mod">
          <ac:chgData name="Kolakowski, Artur" userId="9c34c8cc-b1df-44f6-bea5-dcf7a54ee35f" providerId="ADAL" clId="{19970B13-E101-4117-9908-6E061F982644}" dt="2022-07-14T08:45:19.249" v="10127" actId="790"/>
          <ac:spMkLst>
            <pc:docMk/>
            <pc:sldMk cId="2574044071" sldId="484"/>
            <ac:spMk id="6162" creationId="{BC95FFBC-A983-46D8-A6C5-B4EDA1081BB8}"/>
          </ac:spMkLst>
        </pc:spChg>
        <pc:spChg chg="mod">
          <ac:chgData name="Kolakowski, Artur" userId="9c34c8cc-b1df-44f6-bea5-dcf7a54ee35f" providerId="ADAL" clId="{19970B13-E101-4117-9908-6E061F982644}" dt="2022-07-14T08:45:19.259" v="10128" actId="790"/>
          <ac:spMkLst>
            <pc:docMk/>
            <pc:sldMk cId="2574044071" sldId="484"/>
            <ac:spMk id="6163" creationId="{71293AF9-858D-48CA-9A74-3CC1E02717A1}"/>
          </ac:spMkLst>
        </pc:spChg>
        <pc:spChg chg="mod">
          <ac:chgData name="Kolakowski, Artur" userId="9c34c8cc-b1df-44f6-bea5-dcf7a54ee35f" providerId="ADAL" clId="{19970B13-E101-4117-9908-6E061F982644}" dt="2022-07-14T08:45:19.259" v="10129" actId="790"/>
          <ac:spMkLst>
            <pc:docMk/>
            <pc:sldMk cId="2574044071" sldId="484"/>
            <ac:spMk id="6164" creationId="{4BE794D3-8D89-47D4-B9A3-F4D30E512356}"/>
          </ac:spMkLst>
        </pc:spChg>
        <pc:spChg chg="mod">
          <ac:chgData name="Kolakowski, Artur" userId="9c34c8cc-b1df-44f6-bea5-dcf7a54ee35f" providerId="ADAL" clId="{19970B13-E101-4117-9908-6E061F982644}" dt="2022-07-14T08:45:19.267" v="10130" actId="790"/>
          <ac:spMkLst>
            <pc:docMk/>
            <pc:sldMk cId="2574044071" sldId="484"/>
            <ac:spMk id="6165" creationId="{E6F78211-D384-402C-B87F-F7E1DEBAF80B}"/>
          </ac:spMkLst>
        </pc:spChg>
        <pc:spChg chg="mod">
          <ac:chgData name="Kolakowski, Artur" userId="9c34c8cc-b1df-44f6-bea5-dcf7a54ee35f" providerId="ADAL" clId="{19970B13-E101-4117-9908-6E061F982644}" dt="2022-07-14T08:45:19.269" v="10131" actId="790"/>
          <ac:spMkLst>
            <pc:docMk/>
            <pc:sldMk cId="2574044071" sldId="484"/>
            <ac:spMk id="6166" creationId="{13AD8070-FED9-4321-BB75-5C9EDCA7D8E5}"/>
          </ac:spMkLst>
        </pc:spChg>
        <pc:spChg chg="mod">
          <ac:chgData name="Kolakowski, Artur" userId="9c34c8cc-b1df-44f6-bea5-dcf7a54ee35f" providerId="ADAL" clId="{19970B13-E101-4117-9908-6E061F982644}" dt="2022-07-14T08:45:19.269" v="10132" actId="790"/>
          <ac:spMkLst>
            <pc:docMk/>
            <pc:sldMk cId="2574044071" sldId="484"/>
            <ac:spMk id="6167" creationId="{42A46AA0-97A1-4439-A66D-5BFDC18E2A97}"/>
          </ac:spMkLst>
        </pc:spChg>
        <pc:spChg chg="mod">
          <ac:chgData name="Kolakowski, Artur" userId="9c34c8cc-b1df-44f6-bea5-dcf7a54ee35f" providerId="ADAL" clId="{19970B13-E101-4117-9908-6E061F982644}" dt="2022-07-14T08:45:19.280" v="10133" actId="790"/>
          <ac:spMkLst>
            <pc:docMk/>
            <pc:sldMk cId="2574044071" sldId="484"/>
            <ac:spMk id="6168" creationId="{CC80D6C1-8F70-48F8-8D02-0F1DE347E681}"/>
          </ac:spMkLst>
        </pc:spChg>
        <pc:spChg chg="mod">
          <ac:chgData name="Kolakowski, Artur" userId="9c34c8cc-b1df-44f6-bea5-dcf7a54ee35f" providerId="ADAL" clId="{19970B13-E101-4117-9908-6E061F982644}" dt="2022-07-14T08:45:19.280" v="10134" actId="790"/>
          <ac:spMkLst>
            <pc:docMk/>
            <pc:sldMk cId="2574044071" sldId="484"/>
            <ac:spMk id="6169" creationId="{9DBF3BFC-CB53-44A3-A708-7A0289F2A7C1}"/>
          </ac:spMkLst>
        </pc:spChg>
        <pc:spChg chg="mod">
          <ac:chgData name="Kolakowski, Artur" userId="9c34c8cc-b1df-44f6-bea5-dcf7a54ee35f" providerId="ADAL" clId="{19970B13-E101-4117-9908-6E061F982644}" dt="2022-07-14T08:45:19.290" v="10135" actId="790"/>
          <ac:spMkLst>
            <pc:docMk/>
            <pc:sldMk cId="2574044071" sldId="484"/>
            <ac:spMk id="6170" creationId="{894A8F4B-62B1-4646-8FEB-2D07921BDE18}"/>
          </ac:spMkLst>
        </pc:spChg>
        <pc:spChg chg="mod">
          <ac:chgData name="Kolakowski, Artur" userId="9c34c8cc-b1df-44f6-bea5-dcf7a54ee35f" providerId="ADAL" clId="{19970B13-E101-4117-9908-6E061F982644}" dt="2022-07-14T08:45:19.290" v="10136" actId="790"/>
          <ac:spMkLst>
            <pc:docMk/>
            <pc:sldMk cId="2574044071" sldId="484"/>
            <ac:spMk id="6171" creationId="{7ED3120D-0FD3-4ABC-81D8-B398A334FBB2}"/>
          </ac:spMkLst>
        </pc:spChg>
        <pc:spChg chg="mod">
          <ac:chgData name="Kolakowski, Artur" userId="9c34c8cc-b1df-44f6-bea5-dcf7a54ee35f" providerId="ADAL" clId="{19970B13-E101-4117-9908-6E061F982644}" dt="2022-07-14T08:45:19.298" v="10137" actId="790"/>
          <ac:spMkLst>
            <pc:docMk/>
            <pc:sldMk cId="2574044071" sldId="484"/>
            <ac:spMk id="6172" creationId="{B0D5A972-1F33-4790-A046-6C515471FEAA}"/>
          </ac:spMkLst>
        </pc:spChg>
        <pc:spChg chg="mod">
          <ac:chgData name="Kolakowski, Artur" userId="9c34c8cc-b1df-44f6-bea5-dcf7a54ee35f" providerId="ADAL" clId="{19970B13-E101-4117-9908-6E061F982644}" dt="2022-07-14T08:45:19.300" v="10138" actId="790"/>
          <ac:spMkLst>
            <pc:docMk/>
            <pc:sldMk cId="2574044071" sldId="484"/>
            <ac:spMk id="6173" creationId="{F53A6D31-1D11-4E05-9544-879F276CC291}"/>
          </ac:spMkLst>
        </pc:spChg>
        <pc:spChg chg="mod">
          <ac:chgData name="Kolakowski, Artur" userId="9c34c8cc-b1df-44f6-bea5-dcf7a54ee35f" providerId="ADAL" clId="{19970B13-E101-4117-9908-6E061F982644}" dt="2022-07-14T08:45:19.300" v="10139" actId="790"/>
          <ac:spMkLst>
            <pc:docMk/>
            <pc:sldMk cId="2574044071" sldId="484"/>
            <ac:spMk id="6174" creationId="{AAA49D6B-E306-44D8-83F1-532DE0197A6E}"/>
          </ac:spMkLst>
        </pc:spChg>
        <pc:spChg chg="mod">
          <ac:chgData name="Kolakowski, Artur" userId="9c34c8cc-b1df-44f6-bea5-dcf7a54ee35f" providerId="ADAL" clId="{19970B13-E101-4117-9908-6E061F982644}" dt="2022-07-14T08:45:19.310" v="10140" actId="790"/>
          <ac:spMkLst>
            <pc:docMk/>
            <pc:sldMk cId="2574044071" sldId="484"/>
            <ac:spMk id="6175" creationId="{FD1B302D-A834-4D16-80CA-D52BA878811E}"/>
          </ac:spMkLst>
        </pc:spChg>
        <pc:spChg chg="mod">
          <ac:chgData name="Kolakowski, Artur" userId="9c34c8cc-b1df-44f6-bea5-dcf7a54ee35f" providerId="ADAL" clId="{19970B13-E101-4117-9908-6E061F982644}" dt="2022-07-14T08:45:19.310" v="10141" actId="790"/>
          <ac:spMkLst>
            <pc:docMk/>
            <pc:sldMk cId="2574044071" sldId="484"/>
            <ac:spMk id="6176" creationId="{8713EE89-0CAB-440C-9DC0-9B10922A3BA1}"/>
          </ac:spMkLst>
        </pc:spChg>
        <pc:spChg chg="mod">
          <ac:chgData name="Kolakowski, Artur" userId="9c34c8cc-b1df-44f6-bea5-dcf7a54ee35f" providerId="ADAL" clId="{19970B13-E101-4117-9908-6E061F982644}" dt="2022-07-14T08:45:19.319" v="10142" actId="790"/>
          <ac:spMkLst>
            <pc:docMk/>
            <pc:sldMk cId="2574044071" sldId="484"/>
            <ac:spMk id="6177" creationId="{22583DF6-8233-4368-98DA-4F8A009D95D2}"/>
          </ac:spMkLst>
        </pc:spChg>
        <pc:spChg chg="mod">
          <ac:chgData name="Kolakowski, Artur" userId="9c34c8cc-b1df-44f6-bea5-dcf7a54ee35f" providerId="ADAL" clId="{19970B13-E101-4117-9908-6E061F982644}" dt="2022-07-14T08:45:19.321" v="10143" actId="790"/>
          <ac:spMkLst>
            <pc:docMk/>
            <pc:sldMk cId="2574044071" sldId="484"/>
            <ac:spMk id="6178" creationId="{022EF6BC-672B-4D66-B1A1-F1188A65E0D0}"/>
          </ac:spMkLst>
        </pc:spChg>
        <pc:spChg chg="mod">
          <ac:chgData name="Kolakowski, Artur" userId="9c34c8cc-b1df-44f6-bea5-dcf7a54ee35f" providerId="ADAL" clId="{19970B13-E101-4117-9908-6E061F982644}" dt="2022-07-14T08:45:19.321" v="10144" actId="790"/>
          <ac:spMkLst>
            <pc:docMk/>
            <pc:sldMk cId="2574044071" sldId="484"/>
            <ac:spMk id="6179" creationId="{72094ABC-FF1D-4147-8E3D-F3C84390C730}"/>
          </ac:spMkLst>
        </pc:spChg>
        <pc:spChg chg="mod">
          <ac:chgData name="Kolakowski, Artur" userId="9c34c8cc-b1df-44f6-bea5-dcf7a54ee35f" providerId="ADAL" clId="{19970B13-E101-4117-9908-6E061F982644}" dt="2022-07-14T08:45:19.331" v="10145" actId="790"/>
          <ac:spMkLst>
            <pc:docMk/>
            <pc:sldMk cId="2574044071" sldId="484"/>
            <ac:spMk id="6180" creationId="{6BBF2BFD-F83E-4674-A21F-362B7742A9AB}"/>
          </ac:spMkLst>
        </pc:spChg>
        <pc:spChg chg="mod">
          <ac:chgData name="Kolakowski, Artur" userId="9c34c8cc-b1df-44f6-bea5-dcf7a54ee35f" providerId="ADAL" clId="{19970B13-E101-4117-9908-6E061F982644}" dt="2022-07-14T08:45:19.331" v="10146" actId="790"/>
          <ac:spMkLst>
            <pc:docMk/>
            <pc:sldMk cId="2574044071" sldId="484"/>
            <ac:spMk id="6181" creationId="{B5C5D06C-C9B3-49EB-BB49-D504C92A37FE}"/>
          </ac:spMkLst>
        </pc:spChg>
        <pc:spChg chg="mod">
          <ac:chgData name="Kolakowski, Artur" userId="9c34c8cc-b1df-44f6-bea5-dcf7a54ee35f" providerId="ADAL" clId="{19970B13-E101-4117-9908-6E061F982644}" dt="2022-07-14T08:45:19.341" v="10147" actId="790"/>
          <ac:spMkLst>
            <pc:docMk/>
            <pc:sldMk cId="2574044071" sldId="484"/>
            <ac:spMk id="6182" creationId="{C8FCDF77-E375-4224-938D-AECE815E7172}"/>
          </ac:spMkLst>
        </pc:spChg>
        <pc:spChg chg="mod">
          <ac:chgData name="Kolakowski, Artur" userId="9c34c8cc-b1df-44f6-bea5-dcf7a54ee35f" providerId="ADAL" clId="{19970B13-E101-4117-9908-6E061F982644}" dt="2022-07-14T08:45:19.341" v="10148" actId="790"/>
          <ac:spMkLst>
            <pc:docMk/>
            <pc:sldMk cId="2574044071" sldId="484"/>
            <ac:spMk id="6183" creationId="{FB287DAF-4DBF-48D2-A79D-06847AED2625}"/>
          </ac:spMkLst>
        </pc:spChg>
        <pc:spChg chg="mod">
          <ac:chgData name="Kolakowski, Artur" userId="9c34c8cc-b1df-44f6-bea5-dcf7a54ee35f" providerId="ADAL" clId="{19970B13-E101-4117-9908-6E061F982644}" dt="2022-07-14T08:45:19.349" v="10149" actId="790"/>
          <ac:spMkLst>
            <pc:docMk/>
            <pc:sldMk cId="2574044071" sldId="484"/>
            <ac:spMk id="6184" creationId="{E013EA97-1FA6-4FD8-8901-8C3914C97F1A}"/>
          </ac:spMkLst>
        </pc:spChg>
        <pc:spChg chg="mod">
          <ac:chgData name="Kolakowski, Artur" userId="9c34c8cc-b1df-44f6-bea5-dcf7a54ee35f" providerId="ADAL" clId="{19970B13-E101-4117-9908-6E061F982644}" dt="2022-07-14T08:45:19.351" v="10150" actId="790"/>
          <ac:spMkLst>
            <pc:docMk/>
            <pc:sldMk cId="2574044071" sldId="484"/>
            <ac:spMk id="6185" creationId="{2720F42E-45C4-4294-9DB8-0D55550FB998}"/>
          </ac:spMkLst>
        </pc:spChg>
        <pc:spChg chg="mod">
          <ac:chgData name="Kolakowski, Artur" userId="9c34c8cc-b1df-44f6-bea5-dcf7a54ee35f" providerId="ADAL" clId="{19970B13-E101-4117-9908-6E061F982644}" dt="2022-07-14T08:45:19.351" v="10151" actId="790"/>
          <ac:spMkLst>
            <pc:docMk/>
            <pc:sldMk cId="2574044071" sldId="484"/>
            <ac:spMk id="6186" creationId="{7D773692-0F1F-49E6-88DA-751B8DA87D7D}"/>
          </ac:spMkLst>
        </pc:spChg>
        <pc:spChg chg="mod">
          <ac:chgData name="Kolakowski, Artur" userId="9c34c8cc-b1df-44f6-bea5-dcf7a54ee35f" providerId="ADAL" clId="{19970B13-E101-4117-9908-6E061F982644}" dt="2022-07-14T08:45:19.362" v="10152" actId="790"/>
          <ac:spMkLst>
            <pc:docMk/>
            <pc:sldMk cId="2574044071" sldId="484"/>
            <ac:spMk id="6187" creationId="{5B4A315F-A772-4C22-9474-A842FFBC81BD}"/>
          </ac:spMkLst>
        </pc:spChg>
        <pc:spChg chg="mod">
          <ac:chgData name="Kolakowski, Artur" userId="9c34c8cc-b1df-44f6-bea5-dcf7a54ee35f" providerId="ADAL" clId="{19970B13-E101-4117-9908-6E061F982644}" dt="2022-07-14T08:45:19.362" v="10153" actId="790"/>
          <ac:spMkLst>
            <pc:docMk/>
            <pc:sldMk cId="2574044071" sldId="484"/>
            <ac:spMk id="6188" creationId="{6DEB50EC-85F5-4AE0-A0E8-5A270898DCF4}"/>
          </ac:spMkLst>
        </pc:spChg>
        <pc:spChg chg="mod">
          <ac:chgData name="Kolakowski, Artur" userId="9c34c8cc-b1df-44f6-bea5-dcf7a54ee35f" providerId="ADAL" clId="{19970B13-E101-4117-9908-6E061F982644}" dt="2022-07-14T08:45:19.372" v="10154" actId="790"/>
          <ac:spMkLst>
            <pc:docMk/>
            <pc:sldMk cId="2574044071" sldId="484"/>
            <ac:spMk id="6189" creationId="{1A97195C-E6A4-4F57-A364-38FE96C0389C}"/>
          </ac:spMkLst>
        </pc:spChg>
        <pc:spChg chg="mod">
          <ac:chgData name="Kolakowski, Artur" userId="9c34c8cc-b1df-44f6-bea5-dcf7a54ee35f" providerId="ADAL" clId="{19970B13-E101-4117-9908-6E061F982644}" dt="2022-07-14T08:45:19.372" v="10155" actId="790"/>
          <ac:spMkLst>
            <pc:docMk/>
            <pc:sldMk cId="2574044071" sldId="484"/>
            <ac:spMk id="6190" creationId="{834AB8D8-B04F-4F64-B759-11FDA6E9B59E}"/>
          </ac:spMkLst>
        </pc:spChg>
        <pc:spChg chg="mod">
          <ac:chgData name="Kolakowski, Artur" userId="9c34c8cc-b1df-44f6-bea5-dcf7a54ee35f" providerId="ADAL" clId="{19970B13-E101-4117-9908-6E061F982644}" dt="2022-07-14T08:45:19.382" v="10156" actId="790"/>
          <ac:spMkLst>
            <pc:docMk/>
            <pc:sldMk cId="2574044071" sldId="484"/>
            <ac:spMk id="6191" creationId="{B4DEFA46-714F-49A1-A96F-C706705AB693}"/>
          </ac:spMkLst>
        </pc:spChg>
        <pc:spChg chg="mod">
          <ac:chgData name="Kolakowski, Artur" userId="9c34c8cc-b1df-44f6-bea5-dcf7a54ee35f" providerId="ADAL" clId="{19970B13-E101-4117-9908-6E061F982644}" dt="2022-07-14T08:45:19.382" v="10157" actId="790"/>
          <ac:spMkLst>
            <pc:docMk/>
            <pc:sldMk cId="2574044071" sldId="484"/>
            <ac:spMk id="6192" creationId="{758946B5-A1F3-46F7-BF79-0EC976605C01}"/>
          </ac:spMkLst>
        </pc:spChg>
        <pc:spChg chg="mod">
          <ac:chgData name="Kolakowski, Artur" userId="9c34c8cc-b1df-44f6-bea5-dcf7a54ee35f" providerId="ADAL" clId="{19970B13-E101-4117-9908-6E061F982644}" dt="2022-07-14T08:45:19.390" v="10158" actId="790"/>
          <ac:spMkLst>
            <pc:docMk/>
            <pc:sldMk cId="2574044071" sldId="484"/>
            <ac:spMk id="6193" creationId="{071EFD2C-408D-44AE-86BC-EB474321C563}"/>
          </ac:spMkLst>
        </pc:spChg>
        <pc:spChg chg="mod">
          <ac:chgData name="Kolakowski, Artur" userId="9c34c8cc-b1df-44f6-bea5-dcf7a54ee35f" providerId="ADAL" clId="{19970B13-E101-4117-9908-6E061F982644}" dt="2022-07-14T08:45:19.392" v="10159" actId="790"/>
          <ac:spMkLst>
            <pc:docMk/>
            <pc:sldMk cId="2574044071" sldId="484"/>
            <ac:spMk id="6194" creationId="{9E03BCD2-1574-4956-8041-C811128BF886}"/>
          </ac:spMkLst>
        </pc:spChg>
        <pc:spChg chg="mod">
          <ac:chgData name="Kolakowski, Artur" userId="9c34c8cc-b1df-44f6-bea5-dcf7a54ee35f" providerId="ADAL" clId="{19970B13-E101-4117-9908-6E061F982644}" dt="2022-07-14T08:45:19.392" v="10160" actId="790"/>
          <ac:spMkLst>
            <pc:docMk/>
            <pc:sldMk cId="2574044071" sldId="484"/>
            <ac:spMk id="6195" creationId="{BF74DA04-1048-4B93-BF38-49AA75B0EF37}"/>
          </ac:spMkLst>
        </pc:spChg>
        <pc:spChg chg="mod">
          <ac:chgData name="Kolakowski, Artur" userId="9c34c8cc-b1df-44f6-bea5-dcf7a54ee35f" providerId="ADAL" clId="{19970B13-E101-4117-9908-6E061F982644}" dt="2022-07-14T08:45:19.402" v="10161" actId="790"/>
          <ac:spMkLst>
            <pc:docMk/>
            <pc:sldMk cId="2574044071" sldId="484"/>
            <ac:spMk id="6196" creationId="{56BBDDE4-22F1-40AF-806E-35FB284182AA}"/>
          </ac:spMkLst>
        </pc:spChg>
        <pc:spChg chg="mod">
          <ac:chgData name="Kolakowski, Artur" userId="9c34c8cc-b1df-44f6-bea5-dcf7a54ee35f" providerId="ADAL" clId="{19970B13-E101-4117-9908-6E061F982644}" dt="2022-07-14T08:45:19.402" v="10162" actId="790"/>
          <ac:spMkLst>
            <pc:docMk/>
            <pc:sldMk cId="2574044071" sldId="484"/>
            <ac:spMk id="6197" creationId="{93407F33-2A2D-429F-800F-D8EB2F29C98A}"/>
          </ac:spMkLst>
        </pc:spChg>
        <pc:spChg chg="mod">
          <ac:chgData name="Kolakowski, Artur" userId="9c34c8cc-b1df-44f6-bea5-dcf7a54ee35f" providerId="ADAL" clId="{19970B13-E101-4117-9908-6E061F982644}" dt="2022-07-14T08:45:19.412" v="10163" actId="790"/>
          <ac:spMkLst>
            <pc:docMk/>
            <pc:sldMk cId="2574044071" sldId="484"/>
            <ac:spMk id="6198" creationId="{9D8C27BD-2489-4666-82DB-855FFB3B886C}"/>
          </ac:spMkLst>
        </pc:spChg>
        <pc:spChg chg="mod">
          <ac:chgData name="Kolakowski, Artur" userId="9c34c8cc-b1df-44f6-bea5-dcf7a54ee35f" providerId="ADAL" clId="{19970B13-E101-4117-9908-6E061F982644}" dt="2022-07-14T08:45:19.412" v="10164" actId="790"/>
          <ac:spMkLst>
            <pc:docMk/>
            <pc:sldMk cId="2574044071" sldId="484"/>
            <ac:spMk id="6199" creationId="{AC14573B-7280-4363-8B6F-7EF06C0F11F9}"/>
          </ac:spMkLst>
        </pc:spChg>
        <pc:spChg chg="mod">
          <ac:chgData name="Kolakowski, Artur" userId="9c34c8cc-b1df-44f6-bea5-dcf7a54ee35f" providerId="ADAL" clId="{19970B13-E101-4117-9908-6E061F982644}" dt="2022-07-14T08:45:19.423" v="10165" actId="790"/>
          <ac:spMkLst>
            <pc:docMk/>
            <pc:sldMk cId="2574044071" sldId="484"/>
            <ac:spMk id="6200" creationId="{F5C72964-A3C6-4BF5-852D-9A0748779FBD}"/>
          </ac:spMkLst>
        </pc:spChg>
        <pc:spChg chg="mod">
          <ac:chgData name="Kolakowski, Artur" userId="9c34c8cc-b1df-44f6-bea5-dcf7a54ee35f" providerId="ADAL" clId="{19970B13-E101-4117-9908-6E061F982644}" dt="2022-07-14T08:45:19.423" v="10166" actId="790"/>
          <ac:spMkLst>
            <pc:docMk/>
            <pc:sldMk cId="2574044071" sldId="484"/>
            <ac:spMk id="6201" creationId="{2B5C4828-9CFD-4407-B9A5-05EDC9E6D75D}"/>
          </ac:spMkLst>
        </pc:spChg>
        <pc:spChg chg="mod">
          <ac:chgData name="Kolakowski, Artur" userId="9c34c8cc-b1df-44f6-bea5-dcf7a54ee35f" providerId="ADAL" clId="{19970B13-E101-4117-9908-6E061F982644}" dt="2022-07-14T08:45:19.433" v="10167" actId="790"/>
          <ac:spMkLst>
            <pc:docMk/>
            <pc:sldMk cId="2574044071" sldId="484"/>
            <ac:spMk id="6202" creationId="{1C8577C2-081A-4E3A-AB05-09D4817D96DB}"/>
          </ac:spMkLst>
        </pc:spChg>
        <pc:spChg chg="mod">
          <ac:chgData name="Kolakowski, Artur" userId="9c34c8cc-b1df-44f6-bea5-dcf7a54ee35f" providerId="ADAL" clId="{19970B13-E101-4117-9908-6E061F982644}" dt="2022-07-14T08:45:19.433" v="10168" actId="790"/>
          <ac:spMkLst>
            <pc:docMk/>
            <pc:sldMk cId="2574044071" sldId="484"/>
            <ac:spMk id="6203" creationId="{0C74483A-076E-4CC9-BF90-C6D79DFAFD20}"/>
          </ac:spMkLst>
        </pc:spChg>
        <pc:spChg chg="mod">
          <ac:chgData name="Kolakowski, Artur" userId="9c34c8cc-b1df-44f6-bea5-dcf7a54ee35f" providerId="ADAL" clId="{19970B13-E101-4117-9908-6E061F982644}" dt="2022-07-14T08:45:19.441" v="10169" actId="790"/>
          <ac:spMkLst>
            <pc:docMk/>
            <pc:sldMk cId="2574044071" sldId="484"/>
            <ac:spMk id="6204" creationId="{1CAFDA53-6B92-46B8-8A1B-B0A12B0B5137}"/>
          </ac:spMkLst>
        </pc:spChg>
        <pc:spChg chg="mod">
          <ac:chgData name="Kolakowski, Artur" userId="9c34c8cc-b1df-44f6-bea5-dcf7a54ee35f" providerId="ADAL" clId="{19970B13-E101-4117-9908-6E061F982644}" dt="2022-07-14T08:45:19.443" v="10170" actId="790"/>
          <ac:spMkLst>
            <pc:docMk/>
            <pc:sldMk cId="2574044071" sldId="484"/>
            <ac:spMk id="6205" creationId="{8C07B246-DBC4-4B63-BA53-4AAB00FC6C3A}"/>
          </ac:spMkLst>
        </pc:spChg>
        <pc:spChg chg="mod">
          <ac:chgData name="Kolakowski, Artur" userId="9c34c8cc-b1df-44f6-bea5-dcf7a54ee35f" providerId="ADAL" clId="{19970B13-E101-4117-9908-6E061F982644}" dt="2022-07-14T08:45:19.443" v="10171" actId="790"/>
          <ac:spMkLst>
            <pc:docMk/>
            <pc:sldMk cId="2574044071" sldId="484"/>
            <ac:spMk id="6206" creationId="{A6FC61A9-6E9F-4DA4-B67F-CC9AA166A9D5}"/>
          </ac:spMkLst>
        </pc:spChg>
        <pc:spChg chg="mod">
          <ac:chgData name="Kolakowski, Artur" userId="9c34c8cc-b1df-44f6-bea5-dcf7a54ee35f" providerId="ADAL" clId="{19970B13-E101-4117-9908-6E061F982644}" dt="2022-07-14T08:45:19.453" v="10172" actId="790"/>
          <ac:spMkLst>
            <pc:docMk/>
            <pc:sldMk cId="2574044071" sldId="484"/>
            <ac:spMk id="6207" creationId="{A1500C3C-3FFD-4876-B821-E0D922E54A0A}"/>
          </ac:spMkLst>
        </pc:spChg>
        <pc:spChg chg="mod">
          <ac:chgData name="Kolakowski, Artur" userId="9c34c8cc-b1df-44f6-bea5-dcf7a54ee35f" providerId="ADAL" clId="{19970B13-E101-4117-9908-6E061F982644}" dt="2022-07-14T08:45:19.453" v="10173" actId="790"/>
          <ac:spMkLst>
            <pc:docMk/>
            <pc:sldMk cId="2574044071" sldId="484"/>
            <ac:spMk id="6208" creationId="{796A7590-DED8-4672-B0A0-6D187E414F38}"/>
          </ac:spMkLst>
        </pc:spChg>
        <pc:spChg chg="mod">
          <ac:chgData name="Kolakowski, Artur" userId="9c34c8cc-b1df-44f6-bea5-dcf7a54ee35f" providerId="ADAL" clId="{19970B13-E101-4117-9908-6E061F982644}" dt="2022-07-14T08:45:19.463" v="10174" actId="790"/>
          <ac:spMkLst>
            <pc:docMk/>
            <pc:sldMk cId="2574044071" sldId="484"/>
            <ac:spMk id="6209" creationId="{8372F782-1B02-426D-97C0-357464D6F981}"/>
          </ac:spMkLst>
        </pc:spChg>
        <pc:spChg chg="mod">
          <ac:chgData name="Kolakowski, Artur" userId="9c34c8cc-b1df-44f6-bea5-dcf7a54ee35f" providerId="ADAL" clId="{19970B13-E101-4117-9908-6E061F982644}" dt="2022-07-14T08:45:19.463" v="10175" actId="790"/>
          <ac:spMkLst>
            <pc:docMk/>
            <pc:sldMk cId="2574044071" sldId="484"/>
            <ac:spMk id="6210" creationId="{0F89FD9B-16E3-4787-B685-3BC7CD845EF7}"/>
          </ac:spMkLst>
        </pc:spChg>
        <pc:spChg chg="mod">
          <ac:chgData name="Kolakowski, Artur" userId="9c34c8cc-b1df-44f6-bea5-dcf7a54ee35f" providerId="ADAL" clId="{19970B13-E101-4117-9908-6E061F982644}" dt="2022-07-14T08:45:19.471" v="10176" actId="790"/>
          <ac:spMkLst>
            <pc:docMk/>
            <pc:sldMk cId="2574044071" sldId="484"/>
            <ac:spMk id="6211" creationId="{4887998E-9D7A-4470-A922-26ADF95E1BBD}"/>
          </ac:spMkLst>
        </pc:spChg>
        <pc:spChg chg="mod">
          <ac:chgData name="Kolakowski, Artur" userId="9c34c8cc-b1df-44f6-bea5-dcf7a54ee35f" providerId="ADAL" clId="{19970B13-E101-4117-9908-6E061F982644}" dt="2022-07-14T08:45:19.473" v="10177" actId="790"/>
          <ac:spMkLst>
            <pc:docMk/>
            <pc:sldMk cId="2574044071" sldId="484"/>
            <ac:spMk id="6212" creationId="{1D84B46E-2965-4B4B-9529-AAFD9185C62D}"/>
          </ac:spMkLst>
        </pc:spChg>
        <pc:spChg chg="mod">
          <ac:chgData name="Kolakowski, Artur" userId="9c34c8cc-b1df-44f6-bea5-dcf7a54ee35f" providerId="ADAL" clId="{19970B13-E101-4117-9908-6E061F982644}" dt="2022-07-14T08:45:19.481" v="10178" actId="790"/>
          <ac:spMkLst>
            <pc:docMk/>
            <pc:sldMk cId="2574044071" sldId="484"/>
            <ac:spMk id="6213" creationId="{5A805412-F70C-41FC-9190-984A1C922966}"/>
          </ac:spMkLst>
        </pc:spChg>
        <pc:spChg chg="mod">
          <ac:chgData name="Kolakowski, Artur" userId="9c34c8cc-b1df-44f6-bea5-dcf7a54ee35f" providerId="ADAL" clId="{19970B13-E101-4117-9908-6E061F982644}" dt="2022-07-14T08:45:19.484" v="10179" actId="790"/>
          <ac:spMkLst>
            <pc:docMk/>
            <pc:sldMk cId="2574044071" sldId="484"/>
            <ac:spMk id="6214" creationId="{9DEAECD9-0709-41D6-8324-503066F44DD3}"/>
          </ac:spMkLst>
        </pc:spChg>
        <pc:spChg chg="mod">
          <ac:chgData name="Kolakowski, Artur" userId="9c34c8cc-b1df-44f6-bea5-dcf7a54ee35f" providerId="ADAL" clId="{19970B13-E101-4117-9908-6E061F982644}" dt="2022-07-14T08:45:19.492" v="10180" actId="790"/>
          <ac:spMkLst>
            <pc:docMk/>
            <pc:sldMk cId="2574044071" sldId="484"/>
            <ac:spMk id="6215" creationId="{E47B8A7E-043E-4035-A09C-B70A372C3361}"/>
          </ac:spMkLst>
        </pc:spChg>
        <pc:spChg chg="mod">
          <ac:chgData name="Kolakowski, Artur" userId="9c34c8cc-b1df-44f6-bea5-dcf7a54ee35f" providerId="ADAL" clId="{19970B13-E101-4117-9908-6E061F982644}" dt="2022-07-14T08:45:19.494" v="10181" actId="790"/>
          <ac:spMkLst>
            <pc:docMk/>
            <pc:sldMk cId="2574044071" sldId="484"/>
            <ac:spMk id="6216" creationId="{E3E915DB-D84B-4BC9-A884-EEAC27547A95}"/>
          </ac:spMkLst>
        </pc:spChg>
        <pc:spChg chg="mod">
          <ac:chgData name="Kolakowski, Artur" userId="9c34c8cc-b1df-44f6-bea5-dcf7a54ee35f" providerId="ADAL" clId="{19970B13-E101-4117-9908-6E061F982644}" dt="2022-07-14T08:45:19.494" v="10182" actId="790"/>
          <ac:spMkLst>
            <pc:docMk/>
            <pc:sldMk cId="2574044071" sldId="484"/>
            <ac:spMk id="6217" creationId="{095DBD6A-A3E1-4CC8-8D43-1CCB976DE687}"/>
          </ac:spMkLst>
        </pc:spChg>
        <pc:spChg chg="mod">
          <ac:chgData name="Kolakowski, Artur" userId="9c34c8cc-b1df-44f6-bea5-dcf7a54ee35f" providerId="ADAL" clId="{19970B13-E101-4117-9908-6E061F982644}" dt="2022-07-14T08:45:19.504" v="10183" actId="790"/>
          <ac:spMkLst>
            <pc:docMk/>
            <pc:sldMk cId="2574044071" sldId="484"/>
            <ac:spMk id="6218" creationId="{0D73FD70-5774-4FFB-AC8E-28C13C0E1472}"/>
          </ac:spMkLst>
        </pc:spChg>
        <pc:spChg chg="mod">
          <ac:chgData name="Kolakowski, Artur" userId="9c34c8cc-b1df-44f6-bea5-dcf7a54ee35f" providerId="ADAL" clId="{19970B13-E101-4117-9908-6E061F982644}" dt="2022-07-14T08:45:19.504" v="10184" actId="790"/>
          <ac:spMkLst>
            <pc:docMk/>
            <pc:sldMk cId="2574044071" sldId="484"/>
            <ac:spMk id="6219" creationId="{37BD12D0-71C8-4AB8-8BB1-697F0CDF2162}"/>
          </ac:spMkLst>
        </pc:spChg>
        <pc:spChg chg="mod">
          <ac:chgData name="Kolakowski, Artur" userId="9c34c8cc-b1df-44f6-bea5-dcf7a54ee35f" providerId="ADAL" clId="{19970B13-E101-4117-9908-6E061F982644}" dt="2022-07-14T08:45:19.514" v="10185" actId="790"/>
          <ac:spMkLst>
            <pc:docMk/>
            <pc:sldMk cId="2574044071" sldId="484"/>
            <ac:spMk id="6220" creationId="{2F18BE92-633C-4898-A771-6BB4FE0762C1}"/>
          </ac:spMkLst>
        </pc:spChg>
        <pc:spChg chg="mod">
          <ac:chgData name="Kolakowski, Artur" userId="9c34c8cc-b1df-44f6-bea5-dcf7a54ee35f" providerId="ADAL" clId="{19970B13-E101-4117-9908-6E061F982644}" dt="2022-07-14T08:45:19.514" v="10186" actId="790"/>
          <ac:spMkLst>
            <pc:docMk/>
            <pc:sldMk cId="2574044071" sldId="484"/>
            <ac:spMk id="6221" creationId="{00FA5DEC-0D8A-4E5E-879B-F29FEA8DF29C}"/>
          </ac:spMkLst>
        </pc:spChg>
        <pc:spChg chg="mod">
          <ac:chgData name="Kolakowski, Artur" userId="9c34c8cc-b1df-44f6-bea5-dcf7a54ee35f" providerId="ADAL" clId="{19970B13-E101-4117-9908-6E061F982644}" dt="2022-07-14T08:45:19.522" v="10187" actId="790"/>
          <ac:spMkLst>
            <pc:docMk/>
            <pc:sldMk cId="2574044071" sldId="484"/>
            <ac:spMk id="6222" creationId="{5F611A10-6268-4999-9716-F7EABAF6F04C}"/>
          </ac:spMkLst>
        </pc:spChg>
        <pc:spChg chg="mod">
          <ac:chgData name="Kolakowski, Artur" userId="9c34c8cc-b1df-44f6-bea5-dcf7a54ee35f" providerId="ADAL" clId="{19970B13-E101-4117-9908-6E061F982644}" dt="2022-07-14T08:45:19.524" v="10188" actId="790"/>
          <ac:spMkLst>
            <pc:docMk/>
            <pc:sldMk cId="2574044071" sldId="484"/>
            <ac:spMk id="6223" creationId="{2BB029ED-352E-4E87-BD63-A874FCD87C45}"/>
          </ac:spMkLst>
        </pc:spChg>
        <pc:spChg chg="mod">
          <ac:chgData name="Kolakowski, Artur" userId="9c34c8cc-b1df-44f6-bea5-dcf7a54ee35f" providerId="ADAL" clId="{19970B13-E101-4117-9908-6E061F982644}" dt="2022-07-14T08:45:19.524" v="10189" actId="790"/>
          <ac:spMkLst>
            <pc:docMk/>
            <pc:sldMk cId="2574044071" sldId="484"/>
            <ac:spMk id="6224" creationId="{E7F16981-DD3D-4B72-AA8A-55FB6A808878}"/>
          </ac:spMkLst>
        </pc:spChg>
        <pc:spChg chg="mod">
          <ac:chgData name="Kolakowski, Artur" userId="9c34c8cc-b1df-44f6-bea5-dcf7a54ee35f" providerId="ADAL" clId="{19970B13-E101-4117-9908-6E061F982644}" dt="2022-07-14T08:45:19.535" v="10190" actId="790"/>
          <ac:spMkLst>
            <pc:docMk/>
            <pc:sldMk cId="2574044071" sldId="484"/>
            <ac:spMk id="6225" creationId="{8ADF8F57-3030-4FE9-AB17-A9BB2A74DC54}"/>
          </ac:spMkLst>
        </pc:spChg>
        <pc:spChg chg="mod">
          <ac:chgData name="Kolakowski, Artur" userId="9c34c8cc-b1df-44f6-bea5-dcf7a54ee35f" providerId="ADAL" clId="{19970B13-E101-4117-9908-6E061F982644}" dt="2022-07-14T08:45:19.535" v="10191" actId="790"/>
          <ac:spMkLst>
            <pc:docMk/>
            <pc:sldMk cId="2574044071" sldId="484"/>
            <ac:spMk id="6226" creationId="{BBF8B69B-087C-4AAF-998D-7E588CEC7AA6}"/>
          </ac:spMkLst>
        </pc:spChg>
        <pc:spChg chg="mod">
          <ac:chgData name="Kolakowski, Artur" userId="9c34c8cc-b1df-44f6-bea5-dcf7a54ee35f" providerId="ADAL" clId="{19970B13-E101-4117-9908-6E061F982644}" dt="2022-07-14T08:45:19.545" v="10192" actId="790"/>
          <ac:spMkLst>
            <pc:docMk/>
            <pc:sldMk cId="2574044071" sldId="484"/>
            <ac:spMk id="6227" creationId="{9441B36C-233F-41EB-9588-5F8CD332E176}"/>
          </ac:spMkLst>
        </pc:spChg>
        <pc:spChg chg="mod">
          <ac:chgData name="Kolakowski, Artur" userId="9c34c8cc-b1df-44f6-bea5-dcf7a54ee35f" providerId="ADAL" clId="{19970B13-E101-4117-9908-6E061F982644}" dt="2022-07-14T08:45:19.545" v="10193" actId="790"/>
          <ac:spMkLst>
            <pc:docMk/>
            <pc:sldMk cId="2574044071" sldId="484"/>
            <ac:spMk id="6228" creationId="{B58EA1C1-FAD1-44A1-9DCB-83522A7439C6}"/>
          </ac:spMkLst>
        </pc:spChg>
        <pc:spChg chg="mod">
          <ac:chgData name="Kolakowski, Artur" userId="9c34c8cc-b1df-44f6-bea5-dcf7a54ee35f" providerId="ADAL" clId="{19970B13-E101-4117-9908-6E061F982644}" dt="2022-07-14T08:45:19.555" v="10194" actId="790"/>
          <ac:spMkLst>
            <pc:docMk/>
            <pc:sldMk cId="2574044071" sldId="484"/>
            <ac:spMk id="6229" creationId="{0F17FB26-C07A-41F9-A9F1-93EE8D78E3C5}"/>
          </ac:spMkLst>
        </pc:spChg>
        <pc:spChg chg="mod">
          <ac:chgData name="Kolakowski, Artur" userId="9c34c8cc-b1df-44f6-bea5-dcf7a54ee35f" providerId="ADAL" clId="{19970B13-E101-4117-9908-6E061F982644}" dt="2022-07-14T08:45:19.555" v="10195" actId="790"/>
          <ac:spMkLst>
            <pc:docMk/>
            <pc:sldMk cId="2574044071" sldId="484"/>
            <ac:spMk id="6230" creationId="{D9A1DC63-FA75-4C20-B93C-156B5E279F4C}"/>
          </ac:spMkLst>
        </pc:spChg>
        <pc:spChg chg="mod">
          <ac:chgData name="Kolakowski, Artur" userId="9c34c8cc-b1df-44f6-bea5-dcf7a54ee35f" providerId="ADAL" clId="{19970B13-E101-4117-9908-6E061F982644}" dt="2022-07-14T08:45:19.565" v="10196" actId="790"/>
          <ac:spMkLst>
            <pc:docMk/>
            <pc:sldMk cId="2574044071" sldId="484"/>
            <ac:spMk id="6231" creationId="{22775EE3-D260-481E-A197-C209AC60803D}"/>
          </ac:spMkLst>
        </pc:spChg>
        <pc:spChg chg="mod">
          <ac:chgData name="Kolakowski, Artur" userId="9c34c8cc-b1df-44f6-bea5-dcf7a54ee35f" providerId="ADAL" clId="{19970B13-E101-4117-9908-6E061F982644}" dt="2022-07-14T08:45:19.565" v="10197" actId="790"/>
          <ac:spMkLst>
            <pc:docMk/>
            <pc:sldMk cId="2574044071" sldId="484"/>
            <ac:spMk id="6232" creationId="{055627E7-5191-46E9-A0A9-2F27D74693F6}"/>
          </ac:spMkLst>
        </pc:spChg>
        <pc:spChg chg="mod">
          <ac:chgData name="Kolakowski, Artur" userId="9c34c8cc-b1df-44f6-bea5-dcf7a54ee35f" providerId="ADAL" clId="{19970B13-E101-4117-9908-6E061F982644}" dt="2022-07-14T08:45:19.575" v="10198" actId="790"/>
          <ac:spMkLst>
            <pc:docMk/>
            <pc:sldMk cId="2574044071" sldId="484"/>
            <ac:spMk id="6233" creationId="{2F80C6CE-E5CB-4F84-A83A-26F0BFEEA39B}"/>
          </ac:spMkLst>
        </pc:spChg>
        <pc:spChg chg="mod">
          <ac:chgData name="Kolakowski, Artur" userId="9c34c8cc-b1df-44f6-bea5-dcf7a54ee35f" providerId="ADAL" clId="{19970B13-E101-4117-9908-6E061F982644}" dt="2022-07-14T08:45:19.575" v="10199" actId="790"/>
          <ac:spMkLst>
            <pc:docMk/>
            <pc:sldMk cId="2574044071" sldId="484"/>
            <ac:spMk id="6234" creationId="{ED94702D-8D19-430C-BC4A-1DE24B469270}"/>
          </ac:spMkLst>
        </pc:spChg>
        <pc:spChg chg="mod">
          <ac:chgData name="Kolakowski, Artur" userId="9c34c8cc-b1df-44f6-bea5-dcf7a54ee35f" providerId="ADAL" clId="{19970B13-E101-4117-9908-6E061F982644}" dt="2022-07-14T08:45:19.585" v="10200" actId="790"/>
          <ac:spMkLst>
            <pc:docMk/>
            <pc:sldMk cId="2574044071" sldId="484"/>
            <ac:spMk id="6235" creationId="{0C67368A-A032-4EE6-8146-0AFD26A7BD40}"/>
          </ac:spMkLst>
        </pc:spChg>
        <pc:spChg chg="mod">
          <ac:chgData name="Kolakowski, Artur" userId="9c34c8cc-b1df-44f6-bea5-dcf7a54ee35f" providerId="ADAL" clId="{19970B13-E101-4117-9908-6E061F982644}" dt="2022-07-14T08:45:19.585" v="10201" actId="790"/>
          <ac:spMkLst>
            <pc:docMk/>
            <pc:sldMk cId="2574044071" sldId="484"/>
            <ac:spMk id="6236" creationId="{2E399ADB-FF87-4C19-A0A7-4641BCF3C0F9}"/>
          </ac:spMkLst>
        </pc:spChg>
        <pc:spChg chg="mod">
          <ac:chgData name="Kolakowski, Artur" userId="9c34c8cc-b1df-44f6-bea5-dcf7a54ee35f" providerId="ADAL" clId="{19970B13-E101-4117-9908-6E061F982644}" dt="2022-07-14T08:45:19.596" v="10202" actId="790"/>
          <ac:spMkLst>
            <pc:docMk/>
            <pc:sldMk cId="2574044071" sldId="484"/>
            <ac:spMk id="6237" creationId="{449DDA2A-A966-47E1-A8AD-7C897E572412}"/>
          </ac:spMkLst>
        </pc:spChg>
        <pc:spChg chg="mod">
          <ac:chgData name="Kolakowski, Artur" userId="9c34c8cc-b1df-44f6-bea5-dcf7a54ee35f" providerId="ADAL" clId="{19970B13-E101-4117-9908-6E061F982644}" dt="2022-07-14T08:45:19.596" v="10203" actId="790"/>
          <ac:spMkLst>
            <pc:docMk/>
            <pc:sldMk cId="2574044071" sldId="484"/>
            <ac:spMk id="6238" creationId="{6B926801-DD4B-45DC-8A3D-863BE0F31E1A}"/>
          </ac:spMkLst>
        </pc:spChg>
        <pc:spChg chg="mod">
          <ac:chgData name="Kolakowski, Artur" userId="9c34c8cc-b1df-44f6-bea5-dcf7a54ee35f" providerId="ADAL" clId="{19970B13-E101-4117-9908-6E061F982644}" dt="2022-07-14T08:45:19.606" v="10204" actId="790"/>
          <ac:spMkLst>
            <pc:docMk/>
            <pc:sldMk cId="2574044071" sldId="484"/>
            <ac:spMk id="6239" creationId="{CAE0236C-E33E-4C4A-B5BD-183621D97B9F}"/>
          </ac:spMkLst>
        </pc:spChg>
        <pc:spChg chg="mod">
          <ac:chgData name="Kolakowski, Artur" userId="9c34c8cc-b1df-44f6-bea5-dcf7a54ee35f" providerId="ADAL" clId="{19970B13-E101-4117-9908-6E061F982644}" dt="2022-07-14T08:45:19.606" v="10205" actId="790"/>
          <ac:spMkLst>
            <pc:docMk/>
            <pc:sldMk cId="2574044071" sldId="484"/>
            <ac:spMk id="6240" creationId="{7C2F5E19-0D98-4288-B85B-3644DFCD77FD}"/>
          </ac:spMkLst>
        </pc:spChg>
        <pc:spChg chg="mod">
          <ac:chgData name="Kolakowski, Artur" userId="9c34c8cc-b1df-44f6-bea5-dcf7a54ee35f" providerId="ADAL" clId="{19970B13-E101-4117-9908-6E061F982644}" dt="2022-07-14T08:45:19.614" v="10206" actId="790"/>
          <ac:spMkLst>
            <pc:docMk/>
            <pc:sldMk cId="2574044071" sldId="484"/>
            <ac:spMk id="6241" creationId="{82E269D6-670E-401E-B806-CE85AC8C708F}"/>
          </ac:spMkLst>
        </pc:spChg>
        <pc:spChg chg="mod">
          <ac:chgData name="Kolakowski, Artur" userId="9c34c8cc-b1df-44f6-bea5-dcf7a54ee35f" providerId="ADAL" clId="{19970B13-E101-4117-9908-6E061F982644}" dt="2022-07-14T08:45:19.616" v="10207" actId="790"/>
          <ac:spMkLst>
            <pc:docMk/>
            <pc:sldMk cId="2574044071" sldId="484"/>
            <ac:spMk id="6242" creationId="{78A5753F-FA55-4453-8192-FC1FD9D74A5E}"/>
          </ac:spMkLst>
        </pc:spChg>
        <pc:spChg chg="mod">
          <ac:chgData name="Kolakowski, Artur" userId="9c34c8cc-b1df-44f6-bea5-dcf7a54ee35f" providerId="ADAL" clId="{19970B13-E101-4117-9908-6E061F982644}" dt="2022-07-14T08:45:19.616" v="10208" actId="790"/>
          <ac:spMkLst>
            <pc:docMk/>
            <pc:sldMk cId="2574044071" sldId="484"/>
            <ac:spMk id="6243" creationId="{9250AF56-0930-4CB5-A14A-DFD44A6D787F}"/>
          </ac:spMkLst>
        </pc:spChg>
        <pc:spChg chg="mod">
          <ac:chgData name="Kolakowski, Artur" userId="9c34c8cc-b1df-44f6-bea5-dcf7a54ee35f" providerId="ADAL" clId="{19970B13-E101-4117-9908-6E061F982644}" dt="2022-07-14T08:45:19.626" v="10209" actId="790"/>
          <ac:spMkLst>
            <pc:docMk/>
            <pc:sldMk cId="2574044071" sldId="484"/>
            <ac:spMk id="6244" creationId="{F26E9186-36FC-4FD4-86B5-22B559A7222E}"/>
          </ac:spMkLst>
        </pc:spChg>
        <pc:spChg chg="mod">
          <ac:chgData name="Kolakowski, Artur" userId="9c34c8cc-b1df-44f6-bea5-dcf7a54ee35f" providerId="ADAL" clId="{19970B13-E101-4117-9908-6E061F982644}" dt="2022-07-14T08:45:19.626" v="10210" actId="790"/>
          <ac:spMkLst>
            <pc:docMk/>
            <pc:sldMk cId="2574044071" sldId="484"/>
            <ac:spMk id="6245" creationId="{431B83C6-EEFA-46E7-AC22-9B521C5AB246}"/>
          </ac:spMkLst>
        </pc:spChg>
        <pc:spChg chg="mod">
          <ac:chgData name="Kolakowski, Artur" userId="9c34c8cc-b1df-44f6-bea5-dcf7a54ee35f" providerId="ADAL" clId="{19970B13-E101-4117-9908-6E061F982644}" dt="2022-07-14T08:45:19.636" v="10211" actId="790"/>
          <ac:spMkLst>
            <pc:docMk/>
            <pc:sldMk cId="2574044071" sldId="484"/>
            <ac:spMk id="6246" creationId="{E25836F7-A9E4-47BD-987A-42E10CA90D48}"/>
          </ac:spMkLst>
        </pc:spChg>
        <pc:spChg chg="mod">
          <ac:chgData name="Kolakowski, Artur" userId="9c34c8cc-b1df-44f6-bea5-dcf7a54ee35f" providerId="ADAL" clId="{19970B13-E101-4117-9908-6E061F982644}" dt="2022-07-14T08:45:19.636" v="10212" actId="790"/>
          <ac:spMkLst>
            <pc:docMk/>
            <pc:sldMk cId="2574044071" sldId="484"/>
            <ac:spMk id="6247" creationId="{9ED8BC6E-389A-4F80-868E-795D4D51E50B}"/>
          </ac:spMkLst>
        </pc:spChg>
        <pc:spChg chg="mod">
          <ac:chgData name="Kolakowski, Artur" userId="9c34c8cc-b1df-44f6-bea5-dcf7a54ee35f" providerId="ADAL" clId="{19970B13-E101-4117-9908-6E061F982644}" dt="2022-07-14T08:45:19.646" v="10213" actId="790"/>
          <ac:spMkLst>
            <pc:docMk/>
            <pc:sldMk cId="2574044071" sldId="484"/>
            <ac:spMk id="6248" creationId="{14780787-B1EA-457F-B8FC-A21D05E62A5E}"/>
          </ac:spMkLst>
        </pc:spChg>
        <pc:spChg chg="mod">
          <ac:chgData name="Kolakowski, Artur" userId="9c34c8cc-b1df-44f6-bea5-dcf7a54ee35f" providerId="ADAL" clId="{19970B13-E101-4117-9908-6E061F982644}" dt="2022-07-14T08:45:19.646" v="10214" actId="790"/>
          <ac:spMkLst>
            <pc:docMk/>
            <pc:sldMk cId="2574044071" sldId="484"/>
            <ac:spMk id="6249" creationId="{C139CCFB-2D6E-4698-A67E-4222CE21581A}"/>
          </ac:spMkLst>
        </pc:spChg>
        <pc:spChg chg="mod">
          <ac:chgData name="Kolakowski, Artur" userId="9c34c8cc-b1df-44f6-bea5-dcf7a54ee35f" providerId="ADAL" clId="{19970B13-E101-4117-9908-6E061F982644}" dt="2022-07-14T08:45:19.654" v="10215" actId="790"/>
          <ac:spMkLst>
            <pc:docMk/>
            <pc:sldMk cId="2574044071" sldId="484"/>
            <ac:spMk id="6250" creationId="{9EC7388F-4F87-49A0-9851-72BE7061C539}"/>
          </ac:spMkLst>
        </pc:spChg>
        <pc:spChg chg="mod">
          <ac:chgData name="Kolakowski, Artur" userId="9c34c8cc-b1df-44f6-bea5-dcf7a54ee35f" providerId="ADAL" clId="{19970B13-E101-4117-9908-6E061F982644}" dt="2022-07-14T08:45:19.656" v="10216" actId="790"/>
          <ac:spMkLst>
            <pc:docMk/>
            <pc:sldMk cId="2574044071" sldId="484"/>
            <ac:spMk id="6251" creationId="{F8A8B393-70B9-4F7A-8CE4-14042046727E}"/>
          </ac:spMkLst>
        </pc:spChg>
        <pc:spChg chg="mod">
          <ac:chgData name="Kolakowski, Artur" userId="9c34c8cc-b1df-44f6-bea5-dcf7a54ee35f" providerId="ADAL" clId="{19970B13-E101-4117-9908-6E061F982644}" dt="2022-07-14T08:45:19.656" v="10217" actId="790"/>
          <ac:spMkLst>
            <pc:docMk/>
            <pc:sldMk cId="2574044071" sldId="484"/>
            <ac:spMk id="6252" creationId="{78B9C2C6-F2B6-4B58-BBD1-D7F3831E2D24}"/>
          </ac:spMkLst>
        </pc:spChg>
        <pc:spChg chg="mod">
          <ac:chgData name="Kolakowski, Artur" userId="9c34c8cc-b1df-44f6-bea5-dcf7a54ee35f" providerId="ADAL" clId="{19970B13-E101-4117-9908-6E061F982644}" dt="2022-07-14T08:45:19.666" v="10218" actId="790"/>
          <ac:spMkLst>
            <pc:docMk/>
            <pc:sldMk cId="2574044071" sldId="484"/>
            <ac:spMk id="6253" creationId="{724F5018-4619-4D58-B0BA-63960C282821}"/>
          </ac:spMkLst>
        </pc:spChg>
        <pc:spChg chg="mod">
          <ac:chgData name="Kolakowski, Artur" userId="9c34c8cc-b1df-44f6-bea5-dcf7a54ee35f" providerId="ADAL" clId="{19970B13-E101-4117-9908-6E061F982644}" dt="2022-07-14T08:45:19.666" v="10219" actId="790"/>
          <ac:spMkLst>
            <pc:docMk/>
            <pc:sldMk cId="2574044071" sldId="484"/>
            <ac:spMk id="6254" creationId="{1037F62F-2913-4BBD-BCD1-CA1B2B50AE17}"/>
          </ac:spMkLst>
        </pc:spChg>
        <pc:spChg chg="mod">
          <ac:chgData name="Kolakowski, Artur" userId="9c34c8cc-b1df-44f6-bea5-dcf7a54ee35f" providerId="ADAL" clId="{19970B13-E101-4117-9908-6E061F982644}" dt="2022-07-14T08:45:19.677" v="10220" actId="790"/>
          <ac:spMkLst>
            <pc:docMk/>
            <pc:sldMk cId="2574044071" sldId="484"/>
            <ac:spMk id="6255" creationId="{9C39D61A-414D-4D57-9FF1-22A9E733E841}"/>
          </ac:spMkLst>
        </pc:spChg>
        <pc:spChg chg="mod">
          <ac:chgData name="Kolakowski, Artur" userId="9c34c8cc-b1df-44f6-bea5-dcf7a54ee35f" providerId="ADAL" clId="{19970B13-E101-4117-9908-6E061F982644}" dt="2022-07-14T08:45:19.677" v="10221" actId="790"/>
          <ac:spMkLst>
            <pc:docMk/>
            <pc:sldMk cId="2574044071" sldId="484"/>
            <ac:spMk id="6256" creationId="{2BF9DC9A-5FEE-474A-846C-BDEB50D0B9F3}"/>
          </ac:spMkLst>
        </pc:spChg>
        <pc:spChg chg="mod">
          <ac:chgData name="Kolakowski, Artur" userId="9c34c8cc-b1df-44f6-bea5-dcf7a54ee35f" providerId="ADAL" clId="{19970B13-E101-4117-9908-6E061F982644}" dt="2022-07-14T08:45:19.685" v="10222" actId="790"/>
          <ac:spMkLst>
            <pc:docMk/>
            <pc:sldMk cId="2574044071" sldId="484"/>
            <ac:spMk id="6257" creationId="{D28F7B46-D878-4DBF-B7CC-5BD6FF4691CE}"/>
          </ac:spMkLst>
        </pc:spChg>
        <pc:spChg chg="mod">
          <ac:chgData name="Kolakowski, Artur" userId="9c34c8cc-b1df-44f6-bea5-dcf7a54ee35f" providerId="ADAL" clId="{19970B13-E101-4117-9908-6E061F982644}" dt="2022-07-14T08:45:19.687" v="10223" actId="790"/>
          <ac:spMkLst>
            <pc:docMk/>
            <pc:sldMk cId="2574044071" sldId="484"/>
            <ac:spMk id="6258" creationId="{4A364DBD-70BC-48DE-8844-AD0BBFA03A22}"/>
          </ac:spMkLst>
        </pc:spChg>
        <pc:spChg chg="mod">
          <ac:chgData name="Kolakowski, Artur" userId="9c34c8cc-b1df-44f6-bea5-dcf7a54ee35f" providerId="ADAL" clId="{19970B13-E101-4117-9908-6E061F982644}" dt="2022-07-14T08:45:19.695" v="10224" actId="790"/>
          <ac:spMkLst>
            <pc:docMk/>
            <pc:sldMk cId="2574044071" sldId="484"/>
            <ac:spMk id="6259" creationId="{54CB1085-D376-473A-A67B-9D5952B62CDB}"/>
          </ac:spMkLst>
        </pc:spChg>
        <pc:spChg chg="mod">
          <ac:chgData name="Kolakowski, Artur" userId="9c34c8cc-b1df-44f6-bea5-dcf7a54ee35f" providerId="ADAL" clId="{19970B13-E101-4117-9908-6E061F982644}" dt="2022-07-14T08:45:19.697" v="10225" actId="790"/>
          <ac:spMkLst>
            <pc:docMk/>
            <pc:sldMk cId="2574044071" sldId="484"/>
            <ac:spMk id="6260" creationId="{AD89D6D7-C6CB-408B-BC57-FB9DCA9EBE9F}"/>
          </ac:spMkLst>
        </pc:spChg>
        <pc:spChg chg="mod">
          <ac:chgData name="Kolakowski, Artur" userId="9c34c8cc-b1df-44f6-bea5-dcf7a54ee35f" providerId="ADAL" clId="{19970B13-E101-4117-9908-6E061F982644}" dt="2022-07-14T08:45:19.705" v="10226" actId="790"/>
          <ac:spMkLst>
            <pc:docMk/>
            <pc:sldMk cId="2574044071" sldId="484"/>
            <ac:spMk id="6261" creationId="{34E4324D-6C1D-4779-865A-97423B87A802}"/>
          </ac:spMkLst>
        </pc:spChg>
        <pc:spChg chg="mod">
          <ac:chgData name="Kolakowski, Artur" userId="9c34c8cc-b1df-44f6-bea5-dcf7a54ee35f" providerId="ADAL" clId="{19970B13-E101-4117-9908-6E061F982644}" dt="2022-07-14T08:45:19.707" v="10227" actId="790"/>
          <ac:spMkLst>
            <pc:docMk/>
            <pc:sldMk cId="2574044071" sldId="484"/>
            <ac:spMk id="6262" creationId="{56A80280-187A-4052-B026-D040402817C4}"/>
          </ac:spMkLst>
        </pc:spChg>
        <pc:spChg chg="mod">
          <ac:chgData name="Kolakowski, Artur" userId="9c34c8cc-b1df-44f6-bea5-dcf7a54ee35f" providerId="ADAL" clId="{19970B13-E101-4117-9908-6E061F982644}" dt="2022-07-14T08:45:19.715" v="10228" actId="790"/>
          <ac:spMkLst>
            <pc:docMk/>
            <pc:sldMk cId="2574044071" sldId="484"/>
            <ac:spMk id="6263" creationId="{68382F16-11ED-4E91-8947-9C3B42B38ADC}"/>
          </ac:spMkLst>
        </pc:spChg>
        <pc:spChg chg="mod">
          <ac:chgData name="Kolakowski, Artur" userId="9c34c8cc-b1df-44f6-bea5-dcf7a54ee35f" providerId="ADAL" clId="{19970B13-E101-4117-9908-6E061F982644}" dt="2022-07-14T08:45:19.715" v="10229" actId="790"/>
          <ac:spMkLst>
            <pc:docMk/>
            <pc:sldMk cId="2574044071" sldId="484"/>
            <ac:spMk id="6264" creationId="{2A8E11E7-B778-49BD-9BB6-3179DB6B3319}"/>
          </ac:spMkLst>
        </pc:spChg>
        <pc:spChg chg="mod">
          <ac:chgData name="Kolakowski, Artur" userId="9c34c8cc-b1df-44f6-bea5-dcf7a54ee35f" providerId="ADAL" clId="{19970B13-E101-4117-9908-6E061F982644}" dt="2022-07-14T08:45:19.727" v="10230" actId="790"/>
          <ac:spMkLst>
            <pc:docMk/>
            <pc:sldMk cId="2574044071" sldId="484"/>
            <ac:spMk id="6265" creationId="{0C94885C-50AE-4C98-AC8A-A041C2B4F32D}"/>
          </ac:spMkLst>
        </pc:spChg>
        <pc:spChg chg="mod">
          <ac:chgData name="Kolakowski, Artur" userId="9c34c8cc-b1df-44f6-bea5-dcf7a54ee35f" providerId="ADAL" clId="{19970B13-E101-4117-9908-6E061F982644}" dt="2022-07-14T08:45:19.727" v="10231" actId="790"/>
          <ac:spMkLst>
            <pc:docMk/>
            <pc:sldMk cId="2574044071" sldId="484"/>
            <ac:spMk id="6266" creationId="{419CBAF6-B9CC-41C3-9C43-4AA1DC084E21}"/>
          </ac:spMkLst>
        </pc:spChg>
        <pc:spChg chg="mod">
          <ac:chgData name="Kolakowski, Artur" userId="9c34c8cc-b1df-44f6-bea5-dcf7a54ee35f" providerId="ADAL" clId="{19970B13-E101-4117-9908-6E061F982644}" dt="2022-07-14T08:45:19.737" v="10232" actId="790"/>
          <ac:spMkLst>
            <pc:docMk/>
            <pc:sldMk cId="2574044071" sldId="484"/>
            <ac:spMk id="6267" creationId="{6CE9BA22-E758-4636-AD6E-89108D85F7BB}"/>
          </ac:spMkLst>
        </pc:spChg>
        <pc:spChg chg="mod">
          <ac:chgData name="Kolakowski, Artur" userId="9c34c8cc-b1df-44f6-bea5-dcf7a54ee35f" providerId="ADAL" clId="{19970B13-E101-4117-9908-6E061F982644}" dt="2022-07-14T08:45:19.737" v="10233" actId="790"/>
          <ac:spMkLst>
            <pc:docMk/>
            <pc:sldMk cId="2574044071" sldId="484"/>
            <ac:spMk id="6268" creationId="{C90DF849-129A-4C4B-883A-1D0F052B23D2}"/>
          </ac:spMkLst>
        </pc:spChg>
        <pc:spChg chg="mod">
          <ac:chgData name="Kolakowski, Artur" userId="9c34c8cc-b1df-44f6-bea5-dcf7a54ee35f" providerId="ADAL" clId="{19970B13-E101-4117-9908-6E061F982644}" dt="2022-07-14T08:45:19.748" v="10234" actId="790"/>
          <ac:spMkLst>
            <pc:docMk/>
            <pc:sldMk cId="2574044071" sldId="484"/>
            <ac:spMk id="6269" creationId="{1024F5EB-AE30-4816-AC0C-E22DDFC36BDE}"/>
          </ac:spMkLst>
        </pc:spChg>
        <pc:spChg chg="mod">
          <ac:chgData name="Kolakowski, Artur" userId="9c34c8cc-b1df-44f6-bea5-dcf7a54ee35f" providerId="ADAL" clId="{19970B13-E101-4117-9908-6E061F982644}" dt="2022-07-14T08:45:19.748" v="10235" actId="790"/>
          <ac:spMkLst>
            <pc:docMk/>
            <pc:sldMk cId="2574044071" sldId="484"/>
            <ac:spMk id="6270" creationId="{1BCB372C-4D57-4259-A0E3-C5A18BD19CE3}"/>
          </ac:spMkLst>
        </pc:spChg>
        <pc:spChg chg="mod">
          <ac:chgData name="Kolakowski, Artur" userId="9c34c8cc-b1df-44f6-bea5-dcf7a54ee35f" providerId="ADAL" clId="{19970B13-E101-4117-9908-6E061F982644}" dt="2022-07-14T08:45:19.756" v="10236" actId="790"/>
          <ac:spMkLst>
            <pc:docMk/>
            <pc:sldMk cId="2574044071" sldId="484"/>
            <ac:spMk id="6271" creationId="{AA059CE5-2A37-4C94-8D85-219EEE260105}"/>
          </ac:spMkLst>
        </pc:spChg>
        <pc:spChg chg="mod">
          <ac:chgData name="Kolakowski, Artur" userId="9c34c8cc-b1df-44f6-bea5-dcf7a54ee35f" providerId="ADAL" clId="{19970B13-E101-4117-9908-6E061F982644}" dt="2022-07-14T08:45:19.758" v="10237" actId="790"/>
          <ac:spMkLst>
            <pc:docMk/>
            <pc:sldMk cId="2574044071" sldId="484"/>
            <ac:spMk id="6272" creationId="{049261B5-4E91-494C-978B-692D3D996EC3}"/>
          </ac:spMkLst>
        </pc:spChg>
        <pc:spChg chg="mod">
          <ac:chgData name="Kolakowski, Artur" userId="9c34c8cc-b1df-44f6-bea5-dcf7a54ee35f" providerId="ADAL" clId="{19970B13-E101-4117-9908-6E061F982644}" dt="2022-07-14T08:45:19.766" v="10238" actId="790"/>
          <ac:spMkLst>
            <pc:docMk/>
            <pc:sldMk cId="2574044071" sldId="484"/>
            <ac:spMk id="6273" creationId="{F495A8D8-9021-4FAA-B150-31DDE5189F4F}"/>
          </ac:spMkLst>
        </pc:spChg>
        <pc:spChg chg="mod">
          <ac:chgData name="Kolakowski, Artur" userId="9c34c8cc-b1df-44f6-bea5-dcf7a54ee35f" providerId="ADAL" clId="{19970B13-E101-4117-9908-6E061F982644}" dt="2022-07-14T08:45:19.768" v="10239" actId="790"/>
          <ac:spMkLst>
            <pc:docMk/>
            <pc:sldMk cId="2574044071" sldId="484"/>
            <ac:spMk id="6274" creationId="{06F63249-78F4-427F-AB0D-F8D5AFC86B40}"/>
          </ac:spMkLst>
        </pc:spChg>
        <pc:spChg chg="mod">
          <ac:chgData name="Kolakowski, Artur" userId="9c34c8cc-b1df-44f6-bea5-dcf7a54ee35f" providerId="ADAL" clId="{19970B13-E101-4117-9908-6E061F982644}" dt="2022-07-14T08:45:19.776" v="10240" actId="790"/>
          <ac:spMkLst>
            <pc:docMk/>
            <pc:sldMk cId="2574044071" sldId="484"/>
            <ac:spMk id="6275" creationId="{5E403105-E115-42AF-B742-FDF0D32742E7}"/>
          </ac:spMkLst>
        </pc:spChg>
        <pc:spChg chg="mod">
          <ac:chgData name="Kolakowski, Artur" userId="9c34c8cc-b1df-44f6-bea5-dcf7a54ee35f" providerId="ADAL" clId="{19970B13-E101-4117-9908-6E061F982644}" dt="2022-07-14T08:45:19.778" v="10241" actId="790"/>
          <ac:spMkLst>
            <pc:docMk/>
            <pc:sldMk cId="2574044071" sldId="484"/>
            <ac:spMk id="6276" creationId="{4E8C2CCD-2E4E-460C-9384-7BEA232C5245}"/>
          </ac:spMkLst>
        </pc:spChg>
        <pc:spChg chg="mod">
          <ac:chgData name="Kolakowski, Artur" userId="9c34c8cc-b1df-44f6-bea5-dcf7a54ee35f" providerId="ADAL" clId="{19970B13-E101-4117-9908-6E061F982644}" dt="2022-07-14T08:45:19.786" v="10242" actId="790"/>
          <ac:spMkLst>
            <pc:docMk/>
            <pc:sldMk cId="2574044071" sldId="484"/>
            <ac:spMk id="6277" creationId="{DBE3B651-736F-4155-BBB9-7A16D57F0AFA}"/>
          </ac:spMkLst>
        </pc:spChg>
        <pc:spChg chg="mod">
          <ac:chgData name="Kolakowski, Artur" userId="9c34c8cc-b1df-44f6-bea5-dcf7a54ee35f" providerId="ADAL" clId="{19970B13-E101-4117-9908-6E061F982644}" dt="2022-07-14T08:45:19.788" v="10243" actId="790"/>
          <ac:spMkLst>
            <pc:docMk/>
            <pc:sldMk cId="2574044071" sldId="484"/>
            <ac:spMk id="6278" creationId="{A45C1DE2-C2C3-4488-9AA7-066758913C41}"/>
          </ac:spMkLst>
        </pc:spChg>
        <pc:spChg chg="mod">
          <ac:chgData name="Kolakowski, Artur" userId="9c34c8cc-b1df-44f6-bea5-dcf7a54ee35f" providerId="ADAL" clId="{19970B13-E101-4117-9908-6E061F982644}" dt="2022-07-14T08:45:19.796" v="10244" actId="790"/>
          <ac:spMkLst>
            <pc:docMk/>
            <pc:sldMk cId="2574044071" sldId="484"/>
            <ac:spMk id="6279" creationId="{A861CF9D-320F-49E2-ACEB-F720562BBD94}"/>
          </ac:spMkLst>
        </pc:spChg>
        <pc:spChg chg="mod">
          <ac:chgData name="Kolakowski, Artur" userId="9c34c8cc-b1df-44f6-bea5-dcf7a54ee35f" providerId="ADAL" clId="{19970B13-E101-4117-9908-6E061F982644}" dt="2022-07-14T08:45:19.798" v="10245" actId="790"/>
          <ac:spMkLst>
            <pc:docMk/>
            <pc:sldMk cId="2574044071" sldId="484"/>
            <ac:spMk id="6280" creationId="{DC26475A-197B-41CE-A30B-ECF002D531A5}"/>
          </ac:spMkLst>
        </pc:spChg>
        <pc:spChg chg="mod">
          <ac:chgData name="Kolakowski, Artur" userId="9c34c8cc-b1df-44f6-bea5-dcf7a54ee35f" providerId="ADAL" clId="{19970B13-E101-4117-9908-6E061F982644}" dt="2022-07-14T08:45:19.806" v="10246" actId="790"/>
          <ac:spMkLst>
            <pc:docMk/>
            <pc:sldMk cId="2574044071" sldId="484"/>
            <ac:spMk id="6281" creationId="{49DBE903-C963-4347-B709-F2AB27653F1E}"/>
          </ac:spMkLst>
        </pc:spChg>
        <pc:spChg chg="mod">
          <ac:chgData name="Kolakowski, Artur" userId="9c34c8cc-b1df-44f6-bea5-dcf7a54ee35f" providerId="ADAL" clId="{19970B13-E101-4117-9908-6E061F982644}" dt="2022-07-14T08:45:19.808" v="10247" actId="790"/>
          <ac:spMkLst>
            <pc:docMk/>
            <pc:sldMk cId="2574044071" sldId="484"/>
            <ac:spMk id="6282" creationId="{748C53C6-6ED2-4AC3-ADA1-3184A755CDF0}"/>
          </ac:spMkLst>
        </pc:spChg>
        <pc:spChg chg="mod">
          <ac:chgData name="Kolakowski, Artur" userId="9c34c8cc-b1df-44f6-bea5-dcf7a54ee35f" providerId="ADAL" clId="{19970B13-E101-4117-9908-6E061F982644}" dt="2022-07-14T08:45:19.817" v="10248" actId="790"/>
          <ac:spMkLst>
            <pc:docMk/>
            <pc:sldMk cId="2574044071" sldId="484"/>
            <ac:spMk id="6283" creationId="{EA97152E-BB9D-49FF-90AB-1D32B094D0C5}"/>
          </ac:spMkLst>
        </pc:spChg>
        <pc:spChg chg="mod">
          <ac:chgData name="Kolakowski, Artur" userId="9c34c8cc-b1df-44f6-bea5-dcf7a54ee35f" providerId="ADAL" clId="{19970B13-E101-4117-9908-6E061F982644}" dt="2022-07-14T08:45:19.819" v="10249" actId="790"/>
          <ac:spMkLst>
            <pc:docMk/>
            <pc:sldMk cId="2574044071" sldId="484"/>
            <ac:spMk id="6284" creationId="{7AFB4E92-AC22-4770-A49C-9BD4CB9C0F4F}"/>
          </ac:spMkLst>
        </pc:spChg>
        <pc:spChg chg="mod">
          <ac:chgData name="Kolakowski, Artur" userId="9c34c8cc-b1df-44f6-bea5-dcf7a54ee35f" providerId="ADAL" clId="{19970B13-E101-4117-9908-6E061F982644}" dt="2022-07-14T08:45:19.819" v="10250" actId="790"/>
          <ac:spMkLst>
            <pc:docMk/>
            <pc:sldMk cId="2574044071" sldId="484"/>
            <ac:spMk id="6285" creationId="{E61F67B0-9A2C-4413-A979-16522FC8F2BF}"/>
          </ac:spMkLst>
        </pc:spChg>
        <pc:spChg chg="mod">
          <ac:chgData name="Kolakowski, Artur" userId="9c34c8cc-b1df-44f6-bea5-dcf7a54ee35f" providerId="ADAL" clId="{19970B13-E101-4117-9908-6E061F982644}" dt="2022-07-14T08:45:19.829" v="10251" actId="790"/>
          <ac:spMkLst>
            <pc:docMk/>
            <pc:sldMk cId="2574044071" sldId="484"/>
            <ac:spMk id="6286" creationId="{16819A56-C4D8-4C01-932A-7A4FEE7221A4}"/>
          </ac:spMkLst>
        </pc:spChg>
        <pc:spChg chg="mod">
          <ac:chgData name="Kolakowski, Artur" userId="9c34c8cc-b1df-44f6-bea5-dcf7a54ee35f" providerId="ADAL" clId="{19970B13-E101-4117-9908-6E061F982644}" dt="2022-07-14T08:45:19.829" v="10252" actId="790"/>
          <ac:spMkLst>
            <pc:docMk/>
            <pc:sldMk cId="2574044071" sldId="484"/>
            <ac:spMk id="6287" creationId="{71B28B92-F2A9-41DA-9E56-FB0AA3862F00}"/>
          </ac:spMkLst>
        </pc:spChg>
        <pc:spChg chg="mod">
          <ac:chgData name="Kolakowski, Artur" userId="9c34c8cc-b1df-44f6-bea5-dcf7a54ee35f" providerId="ADAL" clId="{19970B13-E101-4117-9908-6E061F982644}" dt="2022-07-14T08:45:19.839" v="10253" actId="790"/>
          <ac:spMkLst>
            <pc:docMk/>
            <pc:sldMk cId="2574044071" sldId="484"/>
            <ac:spMk id="6288" creationId="{EFB20A60-A7B2-47EC-8796-F5052A36AC30}"/>
          </ac:spMkLst>
        </pc:spChg>
        <pc:spChg chg="mod">
          <ac:chgData name="Kolakowski, Artur" userId="9c34c8cc-b1df-44f6-bea5-dcf7a54ee35f" providerId="ADAL" clId="{19970B13-E101-4117-9908-6E061F982644}" dt="2022-07-14T08:45:19.839" v="10254" actId="790"/>
          <ac:spMkLst>
            <pc:docMk/>
            <pc:sldMk cId="2574044071" sldId="484"/>
            <ac:spMk id="6289" creationId="{020AB990-8E73-4213-8B6F-6C2CD3493F0D}"/>
          </ac:spMkLst>
        </pc:spChg>
        <pc:spChg chg="mod">
          <ac:chgData name="Kolakowski, Artur" userId="9c34c8cc-b1df-44f6-bea5-dcf7a54ee35f" providerId="ADAL" clId="{19970B13-E101-4117-9908-6E061F982644}" dt="2022-07-14T08:45:19.849" v="10255" actId="790"/>
          <ac:spMkLst>
            <pc:docMk/>
            <pc:sldMk cId="2574044071" sldId="484"/>
            <ac:spMk id="6290" creationId="{E3582D80-3D9A-40FE-A7C9-15DB9852BD22}"/>
          </ac:spMkLst>
        </pc:spChg>
        <pc:spChg chg="mod">
          <ac:chgData name="Kolakowski, Artur" userId="9c34c8cc-b1df-44f6-bea5-dcf7a54ee35f" providerId="ADAL" clId="{19970B13-E101-4117-9908-6E061F982644}" dt="2022-07-14T08:45:19.849" v="10256" actId="790"/>
          <ac:spMkLst>
            <pc:docMk/>
            <pc:sldMk cId="2574044071" sldId="484"/>
            <ac:spMk id="6291" creationId="{2F0552C0-CC89-4C34-8A01-D06B437546F8}"/>
          </ac:spMkLst>
        </pc:spChg>
        <pc:spChg chg="mod">
          <ac:chgData name="Kolakowski, Artur" userId="9c34c8cc-b1df-44f6-bea5-dcf7a54ee35f" providerId="ADAL" clId="{19970B13-E101-4117-9908-6E061F982644}" dt="2022-07-14T08:45:19.859" v="10257" actId="790"/>
          <ac:spMkLst>
            <pc:docMk/>
            <pc:sldMk cId="2574044071" sldId="484"/>
            <ac:spMk id="6292" creationId="{53C19549-5EE1-4C0C-8BA1-2B6973CFC3E2}"/>
          </ac:spMkLst>
        </pc:spChg>
        <pc:spChg chg="mod">
          <ac:chgData name="Kolakowski, Artur" userId="9c34c8cc-b1df-44f6-bea5-dcf7a54ee35f" providerId="ADAL" clId="{19970B13-E101-4117-9908-6E061F982644}" dt="2022-07-14T08:45:19.859" v="10258" actId="790"/>
          <ac:spMkLst>
            <pc:docMk/>
            <pc:sldMk cId="2574044071" sldId="484"/>
            <ac:spMk id="6293" creationId="{7C5CD919-1ADF-4897-8CF4-4BF401C2F28F}"/>
          </ac:spMkLst>
        </pc:spChg>
        <pc:spChg chg="mod">
          <ac:chgData name="Kolakowski, Artur" userId="9c34c8cc-b1df-44f6-bea5-dcf7a54ee35f" providerId="ADAL" clId="{19970B13-E101-4117-9908-6E061F982644}" dt="2022-07-14T08:45:19.870" v="10259" actId="790"/>
          <ac:spMkLst>
            <pc:docMk/>
            <pc:sldMk cId="2574044071" sldId="484"/>
            <ac:spMk id="6294" creationId="{5F9F8B95-682A-4BFD-944E-EE6168DB4264}"/>
          </ac:spMkLst>
        </pc:spChg>
        <pc:spChg chg="mod">
          <ac:chgData name="Kolakowski, Artur" userId="9c34c8cc-b1df-44f6-bea5-dcf7a54ee35f" providerId="ADAL" clId="{19970B13-E101-4117-9908-6E061F982644}" dt="2022-07-14T08:45:19.870" v="10260" actId="790"/>
          <ac:spMkLst>
            <pc:docMk/>
            <pc:sldMk cId="2574044071" sldId="484"/>
            <ac:spMk id="6295" creationId="{7B476C29-6B5B-455D-A157-EBC6945E488F}"/>
          </ac:spMkLst>
        </pc:spChg>
        <pc:spChg chg="mod">
          <ac:chgData name="Kolakowski, Artur" userId="9c34c8cc-b1df-44f6-bea5-dcf7a54ee35f" providerId="ADAL" clId="{19970B13-E101-4117-9908-6E061F982644}" dt="2022-07-14T08:45:19.878" v="10261" actId="790"/>
          <ac:spMkLst>
            <pc:docMk/>
            <pc:sldMk cId="2574044071" sldId="484"/>
            <ac:spMk id="6296" creationId="{6112EE93-C2A0-4F5F-A213-17CDFFDE607A}"/>
          </ac:spMkLst>
        </pc:spChg>
        <pc:spChg chg="mod">
          <ac:chgData name="Kolakowski, Artur" userId="9c34c8cc-b1df-44f6-bea5-dcf7a54ee35f" providerId="ADAL" clId="{19970B13-E101-4117-9908-6E061F982644}" dt="2022-07-14T08:45:19.880" v="10262" actId="790"/>
          <ac:spMkLst>
            <pc:docMk/>
            <pc:sldMk cId="2574044071" sldId="484"/>
            <ac:spMk id="6297" creationId="{4C6DF52A-6BC7-401D-B30E-E8D027ADE5D8}"/>
          </ac:spMkLst>
        </pc:spChg>
        <pc:spChg chg="mod">
          <ac:chgData name="Kolakowski, Artur" userId="9c34c8cc-b1df-44f6-bea5-dcf7a54ee35f" providerId="ADAL" clId="{19970B13-E101-4117-9908-6E061F982644}" dt="2022-07-14T08:45:19.888" v="10263" actId="790"/>
          <ac:spMkLst>
            <pc:docMk/>
            <pc:sldMk cId="2574044071" sldId="484"/>
            <ac:spMk id="6298" creationId="{8B62FFB3-5EA8-4492-ABFF-70043818AF3A}"/>
          </ac:spMkLst>
        </pc:spChg>
        <pc:spChg chg="mod">
          <ac:chgData name="Kolakowski, Artur" userId="9c34c8cc-b1df-44f6-bea5-dcf7a54ee35f" providerId="ADAL" clId="{19970B13-E101-4117-9908-6E061F982644}" dt="2022-07-14T08:45:19.890" v="10264" actId="790"/>
          <ac:spMkLst>
            <pc:docMk/>
            <pc:sldMk cId="2574044071" sldId="484"/>
            <ac:spMk id="6299" creationId="{01F0DBC4-6FA5-4859-A4DC-B26CCFB1D286}"/>
          </ac:spMkLst>
        </pc:spChg>
        <pc:spChg chg="mod">
          <ac:chgData name="Kolakowski, Artur" userId="9c34c8cc-b1df-44f6-bea5-dcf7a54ee35f" providerId="ADAL" clId="{19970B13-E101-4117-9908-6E061F982644}" dt="2022-07-14T08:45:19.898" v="10265" actId="790"/>
          <ac:spMkLst>
            <pc:docMk/>
            <pc:sldMk cId="2574044071" sldId="484"/>
            <ac:spMk id="6300" creationId="{17066AA5-50E3-455A-9C6D-13E7A7E06F0C}"/>
          </ac:spMkLst>
        </pc:spChg>
        <pc:spChg chg="mod">
          <ac:chgData name="Kolakowski, Artur" userId="9c34c8cc-b1df-44f6-bea5-dcf7a54ee35f" providerId="ADAL" clId="{19970B13-E101-4117-9908-6E061F982644}" dt="2022-07-14T08:45:19.900" v="10266" actId="790"/>
          <ac:spMkLst>
            <pc:docMk/>
            <pc:sldMk cId="2574044071" sldId="484"/>
            <ac:spMk id="6301" creationId="{DF1EDD28-073B-4D42-8C66-5C86BD8DBA0D}"/>
          </ac:spMkLst>
        </pc:spChg>
        <pc:spChg chg="mod">
          <ac:chgData name="Kolakowski, Artur" userId="9c34c8cc-b1df-44f6-bea5-dcf7a54ee35f" providerId="ADAL" clId="{19970B13-E101-4117-9908-6E061F982644}" dt="2022-07-14T08:45:19.900" v="10267" actId="790"/>
          <ac:spMkLst>
            <pc:docMk/>
            <pc:sldMk cId="2574044071" sldId="484"/>
            <ac:spMk id="6302" creationId="{BBBF6E10-043C-4CF7-91BE-53E017EF799D}"/>
          </ac:spMkLst>
        </pc:spChg>
        <pc:spChg chg="mod">
          <ac:chgData name="Kolakowski, Artur" userId="9c34c8cc-b1df-44f6-bea5-dcf7a54ee35f" providerId="ADAL" clId="{19970B13-E101-4117-9908-6E061F982644}" dt="2022-07-14T08:45:19.910" v="10268" actId="790"/>
          <ac:spMkLst>
            <pc:docMk/>
            <pc:sldMk cId="2574044071" sldId="484"/>
            <ac:spMk id="6303" creationId="{2B0553A3-A82B-4A5D-AD75-BDF7CBC8BA0B}"/>
          </ac:spMkLst>
        </pc:spChg>
        <pc:spChg chg="mod">
          <ac:chgData name="Kolakowski, Artur" userId="9c34c8cc-b1df-44f6-bea5-dcf7a54ee35f" providerId="ADAL" clId="{19970B13-E101-4117-9908-6E061F982644}" dt="2022-07-14T08:45:19.910" v="10269" actId="790"/>
          <ac:spMkLst>
            <pc:docMk/>
            <pc:sldMk cId="2574044071" sldId="484"/>
            <ac:spMk id="6304" creationId="{E2D8C87F-1764-477D-BB85-97F1EE91AE22}"/>
          </ac:spMkLst>
        </pc:spChg>
        <pc:spChg chg="mod">
          <ac:chgData name="Kolakowski, Artur" userId="9c34c8cc-b1df-44f6-bea5-dcf7a54ee35f" providerId="ADAL" clId="{19970B13-E101-4117-9908-6E061F982644}" dt="2022-07-14T08:45:19.921" v="10270" actId="790"/>
          <ac:spMkLst>
            <pc:docMk/>
            <pc:sldMk cId="2574044071" sldId="484"/>
            <ac:spMk id="6305" creationId="{701B799B-C814-49FA-A765-837E3912DAE3}"/>
          </ac:spMkLst>
        </pc:spChg>
        <pc:spChg chg="mod">
          <ac:chgData name="Kolakowski, Artur" userId="9c34c8cc-b1df-44f6-bea5-dcf7a54ee35f" providerId="ADAL" clId="{19970B13-E101-4117-9908-6E061F982644}" dt="2022-07-14T08:45:19.921" v="10271" actId="790"/>
          <ac:spMkLst>
            <pc:docMk/>
            <pc:sldMk cId="2574044071" sldId="484"/>
            <ac:spMk id="6306" creationId="{D9625E89-09EE-4914-AB0F-BEEFB8E72D44}"/>
          </ac:spMkLst>
        </pc:spChg>
        <pc:spChg chg="mod">
          <ac:chgData name="Kolakowski, Artur" userId="9c34c8cc-b1df-44f6-bea5-dcf7a54ee35f" providerId="ADAL" clId="{19970B13-E101-4117-9908-6E061F982644}" dt="2022-07-14T08:45:19.929" v="10272" actId="790"/>
          <ac:spMkLst>
            <pc:docMk/>
            <pc:sldMk cId="2574044071" sldId="484"/>
            <ac:spMk id="6307" creationId="{8442CEFE-0833-433D-9D24-48BE89A6D009}"/>
          </ac:spMkLst>
        </pc:spChg>
        <pc:spChg chg="mod">
          <ac:chgData name="Kolakowski, Artur" userId="9c34c8cc-b1df-44f6-bea5-dcf7a54ee35f" providerId="ADAL" clId="{19970B13-E101-4117-9908-6E061F982644}" dt="2022-07-14T08:45:19.931" v="10273" actId="790"/>
          <ac:spMkLst>
            <pc:docMk/>
            <pc:sldMk cId="2574044071" sldId="484"/>
            <ac:spMk id="6308" creationId="{DE0E01D2-986B-484E-A5E9-E6DF2D37FD08}"/>
          </ac:spMkLst>
        </pc:spChg>
        <pc:spChg chg="mod">
          <ac:chgData name="Kolakowski, Artur" userId="9c34c8cc-b1df-44f6-bea5-dcf7a54ee35f" providerId="ADAL" clId="{19970B13-E101-4117-9908-6E061F982644}" dt="2022-07-14T08:45:19.931" v="10274" actId="790"/>
          <ac:spMkLst>
            <pc:docMk/>
            <pc:sldMk cId="2574044071" sldId="484"/>
            <ac:spMk id="6309" creationId="{FD84244F-5294-461E-B909-20728A75E5B2}"/>
          </ac:spMkLst>
        </pc:spChg>
        <pc:spChg chg="mod">
          <ac:chgData name="Kolakowski, Artur" userId="9c34c8cc-b1df-44f6-bea5-dcf7a54ee35f" providerId="ADAL" clId="{19970B13-E101-4117-9908-6E061F982644}" dt="2022-07-14T08:45:19.941" v="10275" actId="790"/>
          <ac:spMkLst>
            <pc:docMk/>
            <pc:sldMk cId="2574044071" sldId="484"/>
            <ac:spMk id="6310" creationId="{53EEEAC5-296F-4E82-B61C-4B1FEF448E47}"/>
          </ac:spMkLst>
        </pc:spChg>
        <pc:spChg chg="mod">
          <ac:chgData name="Kolakowski, Artur" userId="9c34c8cc-b1df-44f6-bea5-dcf7a54ee35f" providerId="ADAL" clId="{19970B13-E101-4117-9908-6E061F982644}" dt="2022-07-14T08:45:19.941" v="10276" actId="790"/>
          <ac:spMkLst>
            <pc:docMk/>
            <pc:sldMk cId="2574044071" sldId="484"/>
            <ac:spMk id="6311" creationId="{8EDC664D-B9F1-40C1-B18D-541E80A79196}"/>
          </ac:spMkLst>
        </pc:spChg>
        <pc:spChg chg="mod">
          <ac:chgData name="Kolakowski, Artur" userId="9c34c8cc-b1df-44f6-bea5-dcf7a54ee35f" providerId="ADAL" clId="{19970B13-E101-4117-9908-6E061F982644}" dt="2022-07-14T08:45:19.949" v="10277" actId="790"/>
          <ac:spMkLst>
            <pc:docMk/>
            <pc:sldMk cId="2574044071" sldId="484"/>
            <ac:spMk id="6312" creationId="{0D42A8C2-BFCF-49F0-A417-FE50BB9C4C9A}"/>
          </ac:spMkLst>
        </pc:spChg>
        <pc:spChg chg="mod">
          <ac:chgData name="Kolakowski, Artur" userId="9c34c8cc-b1df-44f6-bea5-dcf7a54ee35f" providerId="ADAL" clId="{19970B13-E101-4117-9908-6E061F982644}" dt="2022-07-14T08:45:19.951" v="10278" actId="790"/>
          <ac:spMkLst>
            <pc:docMk/>
            <pc:sldMk cId="2574044071" sldId="484"/>
            <ac:spMk id="6313" creationId="{5A667A2B-FB37-4DD5-B003-4C4E7FD42462}"/>
          </ac:spMkLst>
        </pc:spChg>
        <pc:spChg chg="mod">
          <ac:chgData name="Kolakowski, Artur" userId="9c34c8cc-b1df-44f6-bea5-dcf7a54ee35f" providerId="ADAL" clId="{19970B13-E101-4117-9908-6E061F982644}" dt="2022-07-14T08:45:19.959" v="10279" actId="790"/>
          <ac:spMkLst>
            <pc:docMk/>
            <pc:sldMk cId="2574044071" sldId="484"/>
            <ac:spMk id="6314" creationId="{01723386-5EFB-4C48-B61B-E4D0A96F238F}"/>
          </ac:spMkLst>
        </pc:spChg>
        <pc:spChg chg="mod">
          <ac:chgData name="Kolakowski, Artur" userId="9c34c8cc-b1df-44f6-bea5-dcf7a54ee35f" providerId="ADAL" clId="{19970B13-E101-4117-9908-6E061F982644}" dt="2022-07-14T08:45:19.962" v="10280" actId="790"/>
          <ac:spMkLst>
            <pc:docMk/>
            <pc:sldMk cId="2574044071" sldId="484"/>
            <ac:spMk id="6315" creationId="{50D0A94D-387D-465A-9206-92298CA863BF}"/>
          </ac:spMkLst>
        </pc:spChg>
        <pc:spChg chg="mod">
          <ac:chgData name="Kolakowski, Artur" userId="9c34c8cc-b1df-44f6-bea5-dcf7a54ee35f" providerId="ADAL" clId="{19970B13-E101-4117-9908-6E061F982644}" dt="2022-07-14T08:45:19.962" v="10281" actId="790"/>
          <ac:spMkLst>
            <pc:docMk/>
            <pc:sldMk cId="2574044071" sldId="484"/>
            <ac:spMk id="6316" creationId="{44296F11-FE1C-43A8-82FA-03FA732A0703}"/>
          </ac:spMkLst>
        </pc:spChg>
        <pc:spChg chg="mod">
          <ac:chgData name="Kolakowski, Artur" userId="9c34c8cc-b1df-44f6-bea5-dcf7a54ee35f" providerId="ADAL" clId="{19970B13-E101-4117-9908-6E061F982644}" dt="2022-07-14T08:45:19.972" v="10282" actId="790"/>
          <ac:spMkLst>
            <pc:docMk/>
            <pc:sldMk cId="2574044071" sldId="484"/>
            <ac:spMk id="6317" creationId="{541089A7-1A0E-4A48-89C3-C877352D9CE0}"/>
          </ac:spMkLst>
        </pc:spChg>
        <pc:spChg chg="mod">
          <ac:chgData name="Kolakowski, Artur" userId="9c34c8cc-b1df-44f6-bea5-dcf7a54ee35f" providerId="ADAL" clId="{19970B13-E101-4117-9908-6E061F982644}" dt="2022-07-14T08:45:19.972" v="10283" actId="790"/>
          <ac:spMkLst>
            <pc:docMk/>
            <pc:sldMk cId="2574044071" sldId="484"/>
            <ac:spMk id="6318" creationId="{D71169E4-86C2-4295-B41B-3FAC304542D9}"/>
          </ac:spMkLst>
        </pc:spChg>
        <pc:spChg chg="mod">
          <ac:chgData name="Kolakowski, Artur" userId="9c34c8cc-b1df-44f6-bea5-dcf7a54ee35f" providerId="ADAL" clId="{19970B13-E101-4117-9908-6E061F982644}" dt="2022-07-14T08:45:19.980" v="10284" actId="790"/>
          <ac:spMkLst>
            <pc:docMk/>
            <pc:sldMk cId="2574044071" sldId="484"/>
            <ac:spMk id="6319" creationId="{F9E92BF2-5940-4A32-BFE0-E1E93C254397}"/>
          </ac:spMkLst>
        </pc:spChg>
        <pc:spChg chg="mod">
          <ac:chgData name="Kolakowski, Artur" userId="9c34c8cc-b1df-44f6-bea5-dcf7a54ee35f" providerId="ADAL" clId="{19970B13-E101-4117-9908-6E061F982644}" dt="2022-07-14T08:45:19.982" v="10285" actId="790"/>
          <ac:spMkLst>
            <pc:docMk/>
            <pc:sldMk cId="2574044071" sldId="484"/>
            <ac:spMk id="6320" creationId="{28547E45-AB54-4BB5-AAA2-B0C3DB186DC7}"/>
          </ac:spMkLst>
        </pc:spChg>
        <pc:spChg chg="mod">
          <ac:chgData name="Kolakowski, Artur" userId="9c34c8cc-b1df-44f6-bea5-dcf7a54ee35f" providerId="ADAL" clId="{19970B13-E101-4117-9908-6E061F982644}" dt="2022-07-14T08:45:19.990" v="10286" actId="790"/>
          <ac:spMkLst>
            <pc:docMk/>
            <pc:sldMk cId="2574044071" sldId="484"/>
            <ac:spMk id="6321" creationId="{D5FC9C62-AB37-408C-88F3-0B1E35F21E6D}"/>
          </ac:spMkLst>
        </pc:spChg>
        <pc:spChg chg="mod">
          <ac:chgData name="Kolakowski, Artur" userId="9c34c8cc-b1df-44f6-bea5-dcf7a54ee35f" providerId="ADAL" clId="{19970B13-E101-4117-9908-6E061F982644}" dt="2022-07-14T08:45:19.992" v="10287" actId="790"/>
          <ac:spMkLst>
            <pc:docMk/>
            <pc:sldMk cId="2574044071" sldId="484"/>
            <ac:spMk id="6322" creationId="{14453867-754E-4763-A0AD-63EC2373BFE2}"/>
          </ac:spMkLst>
        </pc:spChg>
        <pc:spChg chg="mod">
          <ac:chgData name="Kolakowski, Artur" userId="9c34c8cc-b1df-44f6-bea5-dcf7a54ee35f" providerId="ADAL" clId="{19970B13-E101-4117-9908-6E061F982644}" dt="2022-07-14T08:45:19.992" v="10288" actId="790"/>
          <ac:spMkLst>
            <pc:docMk/>
            <pc:sldMk cId="2574044071" sldId="484"/>
            <ac:spMk id="6323" creationId="{0D6280FD-3270-4FB7-AF2F-554D24715829}"/>
          </ac:spMkLst>
        </pc:spChg>
        <pc:spChg chg="mod">
          <ac:chgData name="Kolakowski, Artur" userId="9c34c8cc-b1df-44f6-bea5-dcf7a54ee35f" providerId="ADAL" clId="{19970B13-E101-4117-9908-6E061F982644}" dt="2022-07-14T08:45:20.003" v="10289" actId="790"/>
          <ac:spMkLst>
            <pc:docMk/>
            <pc:sldMk cId="2574044071" sldId="484"/>
            <ac:spMk id="6324" creationId="{A4D7F200-A2C7-41A9-AA32-CFFEFD9CF199}"/>
          </ac:spMkLst>
        </pc:spChg>
        <pc:spChg chg="mod">
          <ac:chgData name="Kolakowski, Artur" userId="9c34c8cc-b1df-44f6-bea5-dcf7a54ee35f" providerId="ADAL" clId="{19970B13-E101-4117-9908-6E061F982644}" dt="2022-07-14T08:45:20.003" v="10290" actId="790"/>
          <ac:spMkLst>
            <pc:docMk/>
            <pc:sldMk cId="2574044071" sldId="484"/>
            <ac:spMk id="6325" creationId="{6E91005F-864C-425A-8FB6-AB39C525C75A}"/>
          </ac:spMkLst>
        </pc:spChg>
        <pc:spChg chg="mod">
          <ac:chgData name="Kolakowski, Artur" userId="9c34c8cc-b1df-44f6-bea5-dcf7a54ee35f" providerId="ADAL" clId="{19970B13-E101-4117-9908-6E061F982644}" dt="2022-07-14T08:45:20.013" v="10291" actId="790"/>
          <ac:spMkLst>
            <pc:docMk/>
            <pc:sldMk cId="2574044071" sldId="484"/>
            <ac:spMk id="6326" creationId="{A54DF394-6033-45FA-B2D4-6D67366DF246}"/>
          </ac:spMkLst>
        </pc:spChg>
        <pc:spChg chg="mod">
          <ac:chgData name="Kolakowski, Artur" userId="9c34c8cc-b1df-44f6-bea5-dcf7a54ee35f" providerId="ADAL" clId="{19970B13-E101-4117-9908-6E061F982644}" dt="2022-07-14T08:45:20.013" v="10292" actId="790"/>
          <ac:spMkLst>
            <pc:docMk/>
            <pc:sldMk cId="2574044071" sldId="484"/>
            <ac:spMk id="6327" creationId="{CB21F51C-8E9E-47CD-AB15-30AE68179670}"/>
          </ac:spMkLst>
        </pc:spChg>
        <pc:spChg chg="mod">
          <ac:chgData name="Kolakowski, Artur" userId="9c34c8cc-b1df-44f6-bea5-dcf7a54ee35f" providerId="ADAL" clId="{19970B13-E101-4117-9908-6E061F982644}" dt="2022-07-14T08:45:20.021" v="10293" actId="790"/>
          <ac:spMkLst>
            <pc:docMk/>
            <pc:sldMk cId="2574044071" sldId="484"/>
            <ac:spMk id="6328" creationId="{5B235D1D-534D-4F52-8755-A74821EE19BA}"/>
          </ac:spMkLst>
        </pc:spChg>
        <pc:spChg chg="mod">
          <ac:chgData name="Kolakowski, Artur" userId="9c34c8cc-b1df-44f6-bea5-dcf7a54ee35f" providerId="ADAL" clId="{19970B13-E101-4117-9908-6E061F982644}" dt="2022-07-14T08:45:20.023" v="10294" actId="790"/>
          <ac:spMkLst>
            <pc:docMk/>
            <pc:sldMk cId="2574044071" sldId="484"/>
            <ac:spMk id="6329" creationId="{EDEB9A9E-D6AE-4B37-A6C8-DB4310A44EA3}"/>
          </ac:spMkLst>
        </pc:spChg>
        <pc:spChg chg="mod">
          <ac:chgData name="Kolakowski, Artur" userId="9c34c8cc-b1df-44f6-bea5-dcf7a54ee35f" providerId="ADAL" clId="{19970B13-E101-4117-9908-6E061F982644}" dt="2022-07-14T08:45:20.023" v="10295" actId="790"/>
          <ac:spMkLst>
            <pc:docMk/>
            <pc:sldMk cId="2574044071" sldId="484"/>
            <ac:spMk id="6330" creationId="{F6D1DB5E-B4DF-4ADB-8FFD-F0C3F118204B}"/>
          </ac:spMkLst>
        </pc:spChg>
        <pc:spChg chg="mod">
          <ac:chgData name="Kolakowski, Artur" userId="9c34c8cc-b1df-44f6-bea5-dcf7a54ee35f" providerId="ADAL" clId="{19970B13-E101-4117-9908-6E061F982644}" dt="2022-07-14T08:45:20.033" v="10296" actId="790"/>
          <ac:spMkLst>
            <pc:docMk/>
            <pc:sldMk cId="2574044071" sldId="484"/>
            <ac:spMk id="6331" creationId="{94E4CADB-CB04-4ECE-8356-25891D357817}"/>
          </ac:spMkLst>
        </pc:spChg>
        <pc:spChg chg="mod">
          <ac:chgData name="Kolakowski, Artur" userId="9c34c8cc-b1df-44f6-bea5-dcf7a54ee35f" providerId="ADAL" clId="{19970B13-E101-4117-9908-6E061F982644}" dt="2022-07-14T08:45:20.033" v="10297" actId="790"/>
          <ac:spMkLst>
            <pc:docMk/>
            <pc:sldMk cId="2574044071" sldId="484"/>
            <ac:spMk id="6332" creationId="{DDD995C2-2AC3-448E-B27F-BB01BADE2112}"/>
          </ac:spMkLst>
        </pc:spChg>
        <pc:spChg chg="mod">
          <ac:chgData name="Kolakowski, Artur" userId="9c34c8cc-b1df-44f6-bea5-dcf7a54ee35f" providerId="ADAL" clId="{19970B13-E101-4117-9908-6E061F982644}" dt="2022-07-14T08:45:20.042" v="10298" actId="790"/>
          <ac:spMkLst>
            <pc:docMk/>
            <pc:sldMk cId="2574044071" sldId="484"/>
            <ac:spMk id="6333" creationId="{2A8D2777-E920-4D94-B1F7-B491D90DDC7D}"/>
          </ac:spMkLst>
        </pc:spChg>
        <pc:spChg chg="mod">
          <ac:chgData name="Kolakowski, Artur" userId="9c34c8cc-b1df-44f6-bea5-dcf7a54ee35f" providerId="ADAL" clId="{19970B13-E101-4117-9908-6E061F982644}" dt="2022-07-14T08:45:20.044" v="10299" actId="790"/>
          <ac:spMkLst>
            <pc:docMk/>
            <pc:sldMk cId="2574044071" sldId="484"/>
            <ac:spMk id="6334" creationId="{8F6C1FF5-574F-4721-8BBB-88AA22E4E4E9}"/>
          </ac:spMkLst>
        </pc:spChg>
        <pc:spChg chg="mod">
          <ac:chgData name="Kolakowski, Artur" userId="9c34c8cc-b1df-44f6-bea5-dcf7a54ee35f" providerId="ADAL" clId="{19970B13-E101-4117-9908-6E061F982644}" dt="2022-07-14T08:45:20.052" v="10300" actId="790"/>
          <ac:spMkLst>
            <pc:docMk/>
            <pc:sldMk cId="2574044071" sldId="484"/>
            <ac:spMk id="6335" creationId="{15F74FD0-C04B-4F26-9CD9-24ABD54DB646}"/>
          </ac:spMkLst>
        </pc:spChg>
        <pc:spChg chg="mod">
          <ac:chgData name="Kolakowski, Artur" userId="9c34c8cc-b1df-44f6-bea5-dcf7a54ee35f" providerId="ADAL" clId="{19970B13-E101-4117-9908-6E061F982644}" dt="2022-07-14T08:45:20.054" v="10301" actId="790"/>
          <ac:spMkLst>
            <pc:docMk/>
            <pc:sldMk cId="2574044071" sldId="484"/>
            <ac:spMk id="6336" creationId="{E4301597-2A1B-4CD2-9E43-791457FAC38C}"/>
          </ac:spMkLst>
        </pc:spChg>
        <pc:spChg chg="mod">
          <ac:chgData name="Kolakowski, Artur" userId="9c34c8cc-b1df-44f6-bea5-dcf7a54ee35f" providerId="ADAL" clId="{19970B13-E101-4117-9908-6E061F982644}" dt="2022-07-14T08:45:20.054" v="10302" actId="790"/>
          <ac:spMkLst>
            <pc:docMk/>
            <pc:sldMk cId="2574044071" sldId="484"/>
            <ac:spMk id="6337" creationId="{64C0EC4A-E05D-4269-8A29-6B40568C1EC7}"/>
          </ac:spMkLst>
        </pc:spChg>
        <pc:spChg chg="mod">
          <ac:chgData name="Kolakowski, Artur" userId="9c34c8cc-b1df-44f6-bea5-dcf7a54ee35f" providerId="ADAL" clId="{19970B13-E101-4117-9908-6E061F982644}" dt="2022-07-14T08:45:20.064" v="10303" actId="790"/>
          <ac:spMkLst>
            <pc:docMk/>
            <pc:sldMk cId="2574044071" sldId="484"/>
            <ac:spMk id="6338" creationId="{CFCD7389-9090-4BC1-8348-4098A0A52C69}"/>
          </ac:spMkLst>
        </pc:spChg>
        <pc:spChg chg="mod">
          <ac:chgData name="Kolakowski, Artur" userId="9c34c8cc-b1df-44f6-bea5-dcf7a54ee35f" providerId="ADAL" clId="{19970B13-E101-4117-9908-6E061F982644}" dt="2022-07-14T08:45:20.064" v="10304" actId="790"/>
          <ac:spMkLst>
            <pc:docMk/>
            <pc:sldMk cId="2574044071" sldId="484"/>
            <ac:spMk id="6339" creationId="{41C1E00B-A7C7-4EC9-8F0E-A8499AF074EC}"/>
          </ac:spMkLst>
        </pc:spChg>
        <pc:spChg chg="mod">
          <ac:chgData name="Kolakowski, Artur" userId="9c34c8cc-b1df-44f6-bea5-dcf7a54ee35f" providerId="ADAL" clId="{19970B13-E101-4117-9908-6E061F982644}" dt="2022-07-14T08:45:20.074" v="10305" actId="790"/>
          <ac:spMkLst>
            <pc:docMk/>
            <pc:sldMk cId="2574044071" sldId="484"/>
            <ac:spMk id="6340" creationId="{00CEE2AE-FB87-404C-9A49-134A8ED03C52}"/>
          </ac:spMkLst>
        </pc:spChg>
        <pc:spChg chg="mod">
          <ac:chgData name="Kolakowski, Artur" userId="9c34c8cc-b1df-44f6-bea5-dcf7a54ee35f" providerId="ADAL" clId="{19970B13-E101-4117-9908-6E061F982644}" dt="2022-07-14T08:45:20.074" v="10306" actId="790"/>
          <ac:spMkLst>
            <pc:docMk/>
            <pc:sldMk cId="2574044071" sldId="484"/>
            <ac:spMk id="6341" creationId="{4FC1E0B4-36D6-4D45-A09A-2D136CECC633}"/>
          </ac:spMkLst>
        </pc:spChg>
        <pc:spChg chg="mod">
          <ac:chgData name="Kolakowski, Artur" userId="9c34c8cc-b1df-44f6-bea5-dcf7a54ee35f" providerId="ADAL" clId="{19970B13-E101-4117-9908-6E061F982644}" dt="2022-07-14T08:45:20.085" v="10307" actId="790"/>
          <ac:spMkLst>
            <pc:docMk/>
            <pc:sldMk cId="2574044071" sldId="484"/>
            <ac:spMk id="6342" creationId="{2B263545-15E6-4F74-ABB4-2C3F66503390}"/>
          </ac:spMkLst>
        </pc:spChg>
        <pc:spChg chg="mod">
          <ac:chgData name="Kolakowski, Artur" userId="9c34c8cc-b1df-44f6-bea5-dcf7a54ee35f" providerId="ADAL" clId="{19970B13-E101-4117-9908-6E061F982644}" dt="2022-07-14T08:45:20.085" v="10308" actId="790"/>
          <ac:spMkLst>
            <pc:docMk/>
            <pc:sldMk cId="2574044071" sldId="484"/>
            <ac:spMk id="6343" creationId="{97D02B45-8D58-4941-A50E-364F4AD6F800}"/>
          </ac:spMkLst>
        </pc:spChg>
        <pc:spChg chg="mod">
          <ac:chgData name="Kolakowski, Artur" userId="9c34c8cc-b1df-44f6-bea5-dcf7a54ee35f" providerId="ADAL" clId="{19970B13-E101-4117-9908-6E061F982644}" dt="2022-07-14T08:45:20.095" v="10309" actId="790"/>
          <ac:spMkLst>
            <pc:docMk/>
            <pc:sldMk cId="2574044071" sldId="484"/>
            <ac:spMk id="6344" creationId="{C5788549-1439-4CD8-B8B2-4915C857F570}"/>
          </ac:spMkLst>
        </pc:spChg>
        <pc:spChg chg="mod">
          <ac:chgData name="Kolakowski, Artur" userId="9c34c8cc-b1df-44f6-bea5-dcf7a54ee35f" providerId="ADAL" clId="{19970B13-E101-4117-9908-6E061F982644}" dt="2022-07-14T08:45:20.095" v="10310" actId="790"/>
          <ac:spMkLst>
            <pc:docMk/>
            <pc:sldMk cId="2574044071" sldId="484"/>
            <ac:spMk id="6345" creationId="{89872825-8846-4F50-84CC-3DADA0DA0E23}"/>
          </ac:spMkLst>
        </pc:spChg>
        <pc:spChg chg="mod">
          <ac:chgData name="Kolakowski, Artur" userId="9c34c8cc-b1df-44f6-bea5-dcf7a54ee35f" providerId="ADAL" clId="{19970B13-E101-4117-9908-6E061F982644}" dt="2022-07-14T08:45:20.103" v="10311" actId="790"/>
          <ac:spMkLst>
            <pc:docMk/>
            <pc:sldMk cId="2574044071" sldId="484"/>
            <ac:spMk id="6346" creationId="{0F2F0856-8646-4E71-84FA-22C491CFBBDA}"/>
          </ac:spMkLst>
        </pc:spChg>
        <pc:spChg chg="mod">
          <ac:chgData name="Kolakowski, Artur" userId="9c34c8cc-b1df-44f6-bea5-dcf7a54ee35f" providerId="ADAL" clId="{19970B13-E101-4117-9908-6E061F982644}" dt="2022-07-14T08:45:20.105" v="10312" actId="790"/>
          <ac:spMkLst>
            <pc:docMk/>
            <pc:sldMk cId="2574044071" sldId="484"/>
            <ac:spMk id="6347" creationId="{93AC7371-3871-4F98-9408-D3E7253E3AF3}"/>
          </ac:spMkLst>
        </pc:spChg>
        <pc:spChg chg="mod">
          <ac:chgData name="Kolakowski, Artur" userId="9c34c8cc-b1df-44f6-bea5-dcf7a54ee35f" providerId="ADAL" clId="{19970B13-E101-4117-9908-6E061F982644}" dt="2022-07-14T08:45:20.113" v="10313" actId="790"/>
          <ac:spMkLst>
            <pc:docMk/>
            <pc:sldMk cId="2574044071" sldId="484"/>
            <ac:spMk id="6348" creationId="{F55C96B2-2C06-413B-8BE5-3DE7BAE94CE6}"/>
          </ac:spMkLst>
        </pc:spChg>
        <pc:spChg chg="mod">
          <ac:chgData name="Kolakowski, Artur" userId="9c34c8cc-b1df-44f6-bea5-dcf7a54ee35f" providerId="ADAL" clId="{19970B13-E101-4117-9908-6E061F982644}" dt="2022-07-14T08:45:20.115" v="10314" actId="790"/>
          <ac:spMkLst>
            <pc:docMk/>
            <pc:sldMk cId="2574044071" sldId="484"/>
            <ac:spMk id="6349" creationId="{74CEFB63-5A39-4CBB-B888-F6EE90C62456}"/>
          </ac:spMkLst>
        </pc:spChg>
        <pc:spChg chg="mod">
          <ac:chgData name="Kolakowski, Artur" userId="9c34c8cc-b1df-44f6-bea5-dcf7a54ee35f" providerId="ADAL" clId="{19970B13-E101-4117-9908-6E061F982644}" dt="2022-07-14T08:45:20.123" v="10315" actId="790"/>
          <ac:spMkLst>
            <pc:docMk/>
            <pc:sldMk cId="2574044071" sldId="484"/>
            <ac:spMk id="6350" creationId="{B212B08B-AE87-4218-9265-011420CB6443}"/>
          </ac:spMkLst>
        </pc:spChg>
        <pc:spChg chg="mod">
          <ac:chgData name="Kolakowski, Artur" userId="9c34c8cc-b1df-44f6-bea5-dcf7a54ee35f" providerId="ADAL" clId="{19970B13-E101-4117-9908-6E061F982644}" dt="2022-07-14T08:45:20.125" v="10316" actId="790"/>
          <ac:spMkLst>
            <pc:docMk/>
            <pc:sldMk cId="2574044071" sldId="484"/>
            <ac:spMk id="6351" creationId="{379F3AB9-0A8C-4462-8D3B-6D8DFAB3856B}"/>
          </ac:spMkLst>
        </pc:spChg>
        <pc:spChg chg="mod">
          <ac:chgData name="Kolakowski, Artur" userId="9c34c8cc-b1df-44f6-bea5-dcf7a54ee35f" providerId="ADAL" clId="{19970B13-E101-4117-9908-6E061F982644}" dt="2022-07-14T08:45:20.125" v="10317" actId="790"/>
          <ac:spMkLst>
            <pc:docMk/>
            <pc:sldMk cId="2574044071" sldId="484"/>
            <ac:spMk id="6352" creationId="{C0BF4394-E550-43AB-9B06-9B0FF099B86A}"/>
          </ac:spMkLst>
        </pc:spChg>
        <pc:spChg chg="mod">
          <ac:chgData name="Kolakowski, Artur" userId="9c34c8cc-b1df-44f6-bea5-dcf7a54ee35f" providerId="ADAL" clId="{19970B13-E101-4117-9908-6E061F982644}" dt="2022-07-14T08:45:20.136" v="10318" actId="790"/>
          <ac:spMkLst>
            <pc:docMk/>
            <pc:sldMk cId="2574044071" sldId="484"/>
            <ac:spMk id="6353" creationId="{859A9B96-A26D-4586-A81E-DC3DC0F3E65D}"/>
          </ac:spMkLst>
        </pc:spChg>
        <pc:spChg chg="mod">
          <ac:chgData name="Kolakowski, Artur" userId="9c34c8cc-b1df-44f6-bea5-dcf7a54ee35f" providerId="ADAL" clId="{19970B13-E101-4117-9908-6E061F982644}" dt="2022-07-14T08:45:20.136" v="10319" actId="790"/>
          <ac:spMkLst>
            <pc:docMk/>
            <pc:sldMk cId="2574044071" sldId="484"/>
            <ac:spMk id="6354" creationId="{3B798A88-06E6-44FC-83F2-13A8B57A69C7}"/>
          </ac:spMkLst>
        </pc:spChg>
        <pc:spChg chg="mod">
          <ac:chgData name="Kolakowski, Artur" userId="9c34c8cc-b1df-44f6-bea5-dcf7a54ee35f" providerId="ADAL" clId="{19970B13-E101-4117-9908-6E061F982644}" dt="2022-07-14T08:45:20.146" v="10320" actId="790"/>
          <ac:spMkLst>
            <pc:docMk/>
            <pc:sldMk cId="2574044071" sldId="484"/>
            <ac:spMk id="6355" creationId="{1B77E6C5-3BEA-452E-9ABE-04FE7B6EC02F}"/>
          </ac:spMkLst>
        </pc:spChg>
        <pc:spChg chg="mod">
          <ac:chgData name="Kolakowski, Artur" userId="9c34c8cc-b1df-44f6-bea5-dcf7a54ee35f" providerId="ADAL" clId="{19970B13-E101-4117-9908-6E061F982644}" dt="2022-07-14T08:45:20.146" v="10321" actId="790"/>
          <ac:spMkLst>
            <pc:docMk/>
            <pc:sldMk cId="2574044071" sldId="484"/>
            <ac:spMk id="6356" creationId="{6775C40F-1790-4232-9650-B73147407A6F}"/>
          </ac:spMkLst>
        </pc:spChg>
        <pc:spChg chg="mod">
          <ac:chgData name="Kolakowski, Artur" userId="9c34c8cc-b1df-44f6-bea5-dcf7a54ee35f" providerId="ADAL" clId="{19970B13-E101-4117-9908-6E061F982644}" dt="2022-07-14T08:45:20.156" v="10322" actId="790"/>
          <ac:spMkLst>
            <pc:docMk/>
            <pc:sldMk cId="2574044071" sldId="484"/>
            <ac:spMk id="6357" creationId="{F1A33F7C-9B20-448C-ACEE-B0D1918B56DB}"/>
          </ac:spMkLst>
        </pc:spChg>
        <pc:spChg chg="mod">
          <ac:chgData name="Kolakowski, Artur" userId="9c34c8cc-b1df-44f6-bea5-dcf7a54ee35f" providerId="ADAL" clId="{19970B13-E101-4117-9908-6E061F982644}" dt="2022-07-14T08:45:20.156" v="10323" actId="790"/>
          <ac:spMkLst>
            <pc:docMk/>
            <pc:sldMk cId="2574044071" sldId="484"/>
            <ac:spMk id="6358" creationId="{CC11C1DF-81E0-43C0-8DAE-66122977440A}"/>
          </ac:spMkLst>
        </pc:spChg>
        <pc:spChg chg="mod">
          <ac:chgData name="Kolakowski, Artur" userId="9c34c8cc-b1df-44f6-bea5-dcf7a54ee35f" providerId="ADAL" clId="{19970B13-E101-4117-9908-6E061F982644}" dt="2022-07-14T08:45:20.166" v="10324" actId="790"/>
          <ac:spMkLst>
            <pc:docMk/>
            <pc:sldMk cId="2574044071" sldId="484"/>
            <ac:spMk id="6359" creationId="{448A1008-B4F1-4BF2-9C7D-B5CCFBD8D580}"/>
          </ac:spMkLst>
        </pc:spChg>
        <pc:spChg chg="mod">
          <ac:chgData name="Kolakowski, Artur" userId="9c34c8cc-b1df-44f6-bea5-dcf7a54ee35f" providerId="ADAL" clId="{19970B13-E101-4117-9908-6E061F982644}" dt="2022-07-14T08:45:20.166" v="10325" actId="790"/>
          <ac:spMkLst>
            <pc:docMk/>
            <pc:sldMk cId="2574044071" sldId="484"/>
            <ac:spMk id="6360" creationId="{041F455B-2BC6-44FE-8B51-8B8CEE8E8F88}"/>
          </ac:spMkLst>
        </pc:spChg>
        <pc:spChg chg="mod">
          <ac:chgData name="Kolakowski, Artur" userId="9c34c8cc-b1df-44f6-bea5-dcf7a54ee35f" providerId="ADAL" clId="{19970B13-E101-4117-9908-6E061F982644}" dt="2022-07-14T08:45:20.176" v="10326" actId="790"/>
          <ac:spMkLst>
            <pc:docMk/>
            <pc:sldMk cId="2574044071" sldId="484"/>
            <ac:spMk id="6361" creationId="{F3DC3053-F39D-4EBB-9D11-3927F3266323}"/>
          </ac:spMkLst>
        </pc:spChg>
        <pc:spChg chg="mod">
          <ac:chgData name="Kolakowski, Artur" userId="9c34c8cc-b1df-44f6-bea5-dcf7a54ee35f" providerId="ADAL" clId="{19970B13-E101-4117-9908-6E061F982644}" dt="2022-07-14T08:45:20.176" v="10327" actId="790"/>
          <ac:spMkLst>
            <pc:docMk/>
            <pc:sldMk cId="2574044071" sldId="484"/>
            <ac:spMk id="6362" creationId="{9E0AF385-4E87-4EA2-AF70-9C440FDDF0B0}"/>
          </ac:spMkLst>
        </pc:spChg>
        <pc:spChg chg="mod">
          <ac:chgData name="Kolakowski, Artur" userId="9c34c8cc-b1df-44f6-bea5-dcf7a54ee35f" providerId="ADAL" clId="{19970B13-E101-4117-9908-6E061F982644}" dt="2022-07-14T08:45:20.187" v="10328" actId="790"/>
          <ac:spMkLst>
            <pc:docMk/>
            <pc:sldMk cId="2574044071" sldId="484"/>
            <ac:spMk id="6363" creationId="{A50694A3-7F07-4BD8-8682-4B1BBF132505}"/>
          </ac:spMkLst>
        </pc:spChg>
        <pc:spChg chg="mod">
          <ac:chgData name="Kolakowski, Artur" userId="9c34c8cc-b1df-44f6-bea5-dcf7a54ee35f" providerId="ADAL" clId="{19970B13-E101-4117-9908-6E061F982644}" dt="2022-07-14T08:45:20.187" v="10329" actId="790"/>
          <ac:spMkLst>
            <pc:docMk/>
            <pc:sldMk cId="2574044071" sldId="484"/>
            <ac:spMk id="6364" creationId="{04A693CB-FE96-4CCD-9FDC-8401358019B2}"/>
          </ac:spMkLst>
        </pc:spChg>
        <pc:spChg chg="mod">
          <ac:chgData name="Kolakowski, Artur" userId="9c34c8cc-b1df-44f6-bea5-dcf7a54ee35f" providerId="ADAL" clId="{19970B13-E101-4117-9908-6E061F982644}" dt="2022-07-14T08:45:20.326" v="10330" actId="790"/>
          <ac:spMkLst>
            <pc:docMk/>
            <pc:sldMk cId="2574044071" sldId="484"/>
            <ac:spMk id="6365" creationId="{492F56F2-1235-4C8B-9915-6DA63EFA6245}"/>
          </ac:spMkLst>
        </pc:spChg>
        <pc:spChg chg="mod">
          <ac:chgData name="Kolakowski, Artur" userId="9c34c8cc-b1df-44f6-bea5-dcf7a54ee35f" providerId="ADAL" clId="{19970B13-E101-4117-9908-6E061F982644}" dt="2022-07-14T08:45:20.333" v="10331" actId="790"/>
          <ac:spMkLst>
            <pc:docMk/>
            <pc:sldMk cId="2574044071" sldId="484"/>
            <ac:spMk id="6366" creationId="{F56E0550-6D74-4C16-8AA7-32D84C27DD8C}"/>
          </ac:spMkLst>
        </pc:spChg>
        <pc:spChg chg="mod">
          <ac:chgData name="Kolakowski, Artur" userId="9c34c8cc-b1df-44f6-bea5-dcf7a54ee35f" providerId="ADAL" clId="{19970B13-E101-4117-9908-6E061F982644}" dt="2022-07-14T08:45:20.338" v="10332" actId="790"/>
          <ac:spMkLst>
            <pc:docMk/>
            <pc:sldMk cId="2574044071" sldId="484"/>
            <ac:spMk id="6367" creationId="{7C35D98B-6E80-44B8-8131-4A1D52C5AAFF}"/>
          </ac:spMkLst>
        </pc:spChg>
        <pc:spChg chg="mod">
          <ac:chgData name="Kolakowski, Artur" userId="9c34c8cc-b1df-44f6-bea5-dcf7a54ee35f" providerId="ADAL" clId="{19970B13-E101-4117-9908-6E061F982644}" dt="2022-07-14T08:45:20.343" v="10333" actId="790"/>
          <ac:spMkLst>
            <pc:docMk/>
            <pc:sldMk cId="2574044071" sldId="484"/>
            <ac:spMk id="6368" creationId="{62364F0D-7034-4DED-ADF6-9D0DFC164F65}"/>
          </ac:spMkLst>
        </pc:spChg>
        <pc:spChg chg="mod">
          <ac:chgData name="Kolakowski, Artur" userId="9c34c8cc-b1df-44f6-bea5-dcf7a54ee35f" providerId="ADAL" clId="{19970B13-E101-4117-9908-6E061F982644}" dt="2022-07-14T08:45:20.348" v="10334" actId="790"/>
          <ac:spMkLst>
            <pc:docMk/>
            <pc:sldMk cId="2574044071" sldId="484"/>
            <ac:spMk id="6369" creationId="{9AA4BC4C-A9EE-441B-A0B6-5EE969F3354D}"/>
          </ac:spMkLst>
        </pc:spChg>
        <pc:spChg chg="mod">
          <ac:chgData name="Kolakowski, Artur" userId="9c34c8cc-b1df-44f6-bea5-dcf7a54ee35f" providerId="ADAL" clId="{19970B13-E101-4117-9908-6E061F982644}" dt="2022-07-14T08:45:20.351" v="10335" actId="790"/>
          <ac:spMkLst>
            <pc:docMk/>
            <pc:sldMk cId="2574044071" sldId="484"/>
            <ac:spMk id="6370" creationId="{887A82E6-6426-411F-9991-0197008AAB0D}"/>
          </ac:spMkLst>
        </pc:spChg>
        <pc:spChg chg="mod">
          <ac:chgData name="Kolakowski, Artur" userId="9c34c8cc-b1df-44f6-bea5-dcf7a54ee35f" providerId="ADAL" clId="{19970B13-E101-4117-9908-6E061F982644}" dt="2022-07-14T08:45:20.351" v="10336" actId="790"/>
          <ac:spMkLst>
            <pc:docMk/>
            <pc:sldMk cId="2574044071" sldId="484"/>
            <ac:spMk id="6371" creationId="{866B2162-CCF7-4762-83C0-DFF4A2CFF24C}"/>
          </ac:spMkLst>
        </pc:spChg>
        <pc:spChg chg="mod">
          <ac:chgData name="Kolakowski, Artur" userId="9c34c8cc-b1df-44f6-bea5-dcf7a54ee35f" providerId="ADAL" clId="{19970B13-E101-4117-9908-6E061F982644}" dt="2022-07-14T08:45:20.361" v="10337" actId="790"/>
          <ac:spMkLst>
            <pc:docMk/>
            <pc:sldMk cId="2574044071" sldId="484"/>
            <ac:spMk id="6372" creationId="{48CF8321-3F58-4760-B877-3CA6DEEEA645}"/>
          </ac:spMkLst>
        </pc:spChg>
        <pc:spChg chg="mod">
          <ac:chgData name="Kolakowski, Artur" userId="9c34c8cc-b1df-44f6-bea5-dcf7a54ee35f" providerId="ADAL" clId="{19970B13-E101-4117-9908-6E061F982644}" dt="2022-07-14T08:45:20.361" v="10338" actId="790"/>
          <ac:spMkLst>
            <pc:docMk/>
            <pc:sldMk cId="2574044071" sldId="484"/>
            <ac:spMk id="6373" creationId="{05A85587-857F-48FD-B61A-4D786FDFD86E}"/>
          </ac:spMkLst>
        </pc:spChg>
        <pc:spChg chg="mod">
          <ac:chgData name="Kolakowski, Artur" userId="9c34c8cc-b1df-44f6-bea5-dcf7a54ee35f" providerId="ADAL" clId="{19970B13-E101-4117-9908-6E061F982644}" dt="2022-07-14T08:45:20.371" v="10339" actId="790"/>
          <ac:spMkLst>
            <pc:docMk/>
            <pc:sldMk cId="2574044071" sldId="484"/>
            <ac:spMk id="6374" creationId="{F9EF9BA5-3FB8-4DFB-BDC5-516187DD64AC}"/>
          </ac:spMkLst>
        </pc:spChg>
        <pc:spChg chg="mod">
          <ac:chgData name="Kolakowski, Artur" userId="9c34c8cc-b1df-44f6-bea5-dcf7a54ee35f" providerId="ADAL" clId="{19970B13-E101-4117-9908-6E061F982644}" dt="2022-07-14T08:45:20.371" v="10340" actId="790"/>
          <ac:spMkLst>
            <pc:docMk/>
            <pc:sldMk cId="2574044071" sldId="484"/>
            <ac:spMk id="6375" creationId="{200AF6EA-3B54-4494-920D-C1945B94904E}"/>
          </ac:spMkLst>
        </pc:spChg>
        <pc:spChg chg="mod">
          <ac:chgData name="Kolakowski, Artur" userId="9c34c8cc-b1df-44f6-bea5-dcf7a54ee35f" providerId="ADAL" clId="{19970B13-E101-4117-9908-6E061F982644}" dt="2022-07-14T08:45:20.381" v="10341" actId="790"/>
          <ac:spMkLst>
            <pc:docMk/>
            <pc:sldMk cId="2574044071" sldId="484"/>
            <ac:spMk id="6376" creationId="{48B8AFD5-C478-4DE0-AAC4-B75EB6BDEDE5}"/>
          </ac:spMkLst>
        </pc:spChg>
        <pc:spChg chg="mod">
          <ac:chgData name="Kolakowski, Artur" userId="9c34c8cc-b1df-44f6-bea5-dcf7a54ee35f" providerId="ADAL" clId="{19970B13-E101-4117-9908-6E061F982644}" dt="2022-07-14T08:45:20.381" v="10342" actId="790"/>
          <ac:spMkLst>
            <pc:docMk/>
            <pc:sldMk cId="2574044071" sldId="484"/>
            <ac:spMk id="6377" creationId="{42D71A1E-F39B-421C-B59C-807F18765227}"/>
          </ac:spMkLst>
        </pc:spChg>
        <pc:spChg chg="mod">
          <ac:chgData name="Kolakowski, Artur" userId="9c34c8cc-b1df-44f6-bea5-dcf7a54ee35f" providerId="ADAL" clId="{19970B13-E101-4117-9908-6E061F982644}" dt="2022-07-14T08:45:20.391" v="10343" actId="790"/>
          <ac:spMkLst>
            <pc:docMk/>
            <pc:sldMk cId="2574044071" sldId="484"/>
            <ac:spMk id="6378" creationId="{53C866BA-C1FB-42DF-8B29-56B89323343F}"/>
          </ac:spMkLst>
        </pc:spChg>
        <pc:spChg chg="mod">
          <ac:chgData name="Kolakowski, Artur" userId="9c34c8cc-b1df-44f6-bea5-dcf7a54ee35f" providerId="ADAL" clId="{19970B13-E101-4117-9908-6E061F982644}" dt="2022-07-14T08:45:20.391" v="10344" actId="790"/>
          <ac:spMkLst>
            <pc:docMk/>
            <pc:sldMk cId="2574044071" sldId="484"/>
            <ac:spMk id="6379" creationId="{D4EDE1EE-6072-4BC9-A021-106EF9AE651F}"/>
          </ac:spMkLst>
        </pc:spChg>
        <pc:spChg chg="mod">
          <ac:chgData name="Kolakowski, Artur" userId="9c34c8cc-b1df-44f6-bea5-dcf7a54ee35f" providerId="ADAL" clId="{19970B13-E101-4117-9908-6E061F982644}" dt="2022-07-14T08:45:20.402" v="10345" actId="790"/>
          <ac:spMkLst>
            <pc:docMk/>
            <pc:sldMk cId="2574044071" sldId="484"/>
            <ac:spMk id="6380" creationId="{C922C889-3623-4C29-A635-A35018003413}"/>
          </ac:spMkLst>
        </pc:spChg>
        <pc:spChg chg="mod">
          <ac:chgData name="Kolakowski, Artur" userId="9c34c8cc-b1df-44f6-bea5-dcf7a54ee35f" providerId="ADAL" clId="{19970B13-E101-4117-9908-6E061F982644}" dt="2022-07-14T08:45:20.402" v="10346" actId="790"/>
          <ac:spMkLst>
            <pc:docMk/>
            <pc:sldMk cId="2574044071" sldId="484"/>
            <ac:spMk id="6381" creationId="{FA9FBE5C-3001-448E-BDE1-05885C2DCCC1}"/>
          </ac:spMkLst>
        </pc:spChg>
        <pc:spChg chg="mod">
          <ac:chgData name="Kolakowski, Artur" userId="9c34c8cc-b1df-44f6-bea5-dcf7a54ee35f" providerId="ADAL" clId="{19970B13-E101-4117-9908-6E061F982644}" dt="2022-07-14T08:45:20.412" v="10347" actId="790"/>
          <ac:spMkLst>
            <pc:docMk/>
            <pc:sldMk cId="2574044071" sldId="484"/>
            <ac:spMk id="6382" creationId="{89C6574F-BDBC-49F4-81E0-41BD41A937A5}"/>
          </ac:spMkLst>
        </pc:spChg>
        <pc:spChg chg="mod">
          <ac:chgData name="Kolakowski, Artur" userId="9c34c8cc-b1df-44f6-bea5-dcf7a54ee35f" providerId="ADAL" clId="{19970B13-E101-4117-9908-6E061F982644}" dt="2022-07-14T08:45:20.412" v="10348" actId="790"/>
          <ac:spMkLst>
            <pc:docMk/>
            <pc:sldMk cId="2574044071" sldId="484"/>
            <ac:spMk id="6383" creationId="{0BE78E08-EC33-4F8F-981D-977939004FEE}"/>
          </ac:spMkLst>
        </pc:spChg>
        <pc:spChg chg="mod">
          <ac:chgData name="Kolakowski, Artur" userId="9c34c8cc-b1df-44f6-bea5-dcf7a54ee35f" providerId="ADAL" clId="{19970B13-E101-4117-9908-6E061F982644}" dt="2022-07-14T08:45:20.422" v="10349" actId="790"/>
          <ac:spMkLst>
            <pc:docMk/>
            <pc:sldMk cId="2574044071" sldId="484"/>
            <ac:spMk id="6384" creationId="{37C4189C-F3D3-4BB0-90ED-52FC4F08370B}"/>
          </ac:spMkLst>
        </pc:spChg>
        <pc:spChg chg="mod">
          <ac:chgData name="Kolakowski, Artur" userId="9c34c8cc-b1df-44f6-bea5-dcf7a54ee35f" providerId="ADAL" clId="{19970B13-E101-4117-9908-6E061F982644}" dt="2022-07-14T08:45:20.422" v="10350" actId="790"/>
          <ac:spMkLst>
            <pc:docMk/>
            <pc:sldMk cId="2574044071" sldId="484"/>
            <ac:spMk id="6385" creationId="{88406DF8-6663-45C3-B7A7-1515CB74E583}"/>
          </ac:spMkLst>
        </pc:spChg>
        <pc:spChg chg="mod">
          <ac:chgData name="Kolakowski, Artur" userId="9c34c8cc-b1df-44f6-bea5-dcf7a54ee35f" providerId="ADAL" clId="{19970B13-E101-4117-9908-6E061F982644}" dt="2022-07-14T08:45:20.432" v="10351" actId="790"/>
          <ac:spMkLst>
            <pc:docMk/>
            <pc:sldMk cId="2574044071" sldId="484"/>
            <ac:spMk id="6386" creationId="{493C37E4-5525-48B9-B970-B76FB22C9415}"/>
          </ac:spMkLst>
        </pc:spChg>
        <pc:spChg chg="mod">
          <ac:chgData name="Kolakowski, Artur" userId="9c34c8cc-b1df-44f6-bea5-dcf7a54ee35f" providerId="ADAL" clId="{19970B13-E101-4117-9908-6E061F982644}" dt="2022-07-14T08:45:20.432" v="10352" actId="790"/>
          <ac:spMkLst>
            <pc:docMk/>
            <pc:sldMk cId="2574044071" sldId="484"/>
            <ac:spMk id="6387" creationId="{0743C587-B048-46DF-8B94-B64F258312C0}"/>
          </ac:spMkLst>
        </pc:spChg>
        <pc:spChg chg="mod">
          <ac:chgData name="Kolakowski, Artur" userId="9c34c8cc-b1df-44f6-bea5-dcf7a54ee35f" providerId="ADAL" clId="{19970B13-E101-4117-9908-6E061F982644}" dt="2022-07-14T08:45:20.440" v="10353" actId="790"/>
          <ac:spMkLst>
            <pc:docMk/>
            <pc:sldMk cId="2574044071" sldId="484"/>
            <ac:spMk id="6388" creationId="{4720D45F-1FD6-4CBC-B5B3-738D9412CCC3}"/>
          </ac:spMkLst>
        </pc:spChg>
        <pc:spChg chg="mod">
          <ac:chgData name="Kolakowski, Artur" userId="9c34c8cc-b1df-44f6-bea5-dcf7a54ee35f" providerId="ADAL" clId="{19970B13-E101-4117-9908-6E061F982644}" dt="2022-07-14T08:45:20.442" v="10354" actId="790"/>
          <ac:spMkLst>
            <pc:docMk/>
            <pc:sldMk cId="2574044071" sldId="484"/>
            <ac:spMk id="6389" creationId="{FB606489-D3CE-42D8-8068-FEF42618F39F}"/>
          </ac:spMkLst>
        </pc:spChg>
        <pc:spChg chg="mod">
          <ac:chgData name="Kolakowski, Artur" userId="9c34c8cc-b1df-44f6-bea5-dcf7a54ee35f" providerId="ADAL" clId="{19970B13-E101-4117-9908-6E061F982644}" dt="2022-07-14T08:45:20.450" v="10355" actId="790"/>
          <ac:spMkLst>
            <pc:docMk/>
            <pc:sldMk cId="2574044071" sldId="484"/>
            <ac:spMk id="6390" creationId="{08776D45-5FFB-4E44-A044-5DD867EEDE17}"/>
          </ac:spMkLst>
        </pc:spChg>
        <pc:spChg chg="mod">
          <ac:chgData name="Kolakowski, Artur" userId="9c34c8cc-b1df-44f6-bea5-dcf7a54ee35f" providerId="ADAL" clId="{19970B13-E101-4117-9908-6E061F982644}" dt="2022-07-14T08:45:20.452" v="10356" actId="790"/>
          <ac:spMkLst>
            <pc:docMk/>
            <pc:sldMk cId="2574044071" sldId="484"/>
            <ac:spMk id="6391" creationId="{94FB46F1-7133-41A7-8F38-F41D7E28A8EE}"/>
          </ac:spMkLst>
        </pc:spChg>
        <pc:spChg chg="mod">
          <ac:chgData name="Kolakowski, Artur" userId="9c34c8cc-b1df-44f6-bea5-dcf7a54ee35f" providerId="ADAL" clId="{19970B13-E101-4117-9908-6E061F982644}" dt="2022-07-14T08:45:20.452" v="10357" actId="790"/>
          <ac:spMkLst>
            <pc:docMk/>
            <pc:sldMk cId="2574044071" sldId="484"/>
            <ac:spMk id="6392" creationId="{8D7CDBAA-37BD-45E1-A410-10B63797A6AB}"/>
          </ac:spMkLst>
        </pc:spChg>
        <pc:spChg chg="mod">
          <ac:chgData name="Kolakowski, Artur" userId="9c34c8cc-b1df-44f6-bea5-dcf7a54ee35f" providerId="ADAL" clId="{19970B13-E101-4117-9908-6E061F982644}" dt="2022-07-14T08:45:20.462" v="10358" actId="790"/>
          <ac:spMkLst>
            <pc:docMk/>
            <pc:sldMk cId="2574044071" sldId="484"/>
            <ac:spMk id="6393" creationId="{B0EAA30D-B280-40CC-ADE2-BF6D4375589F}"/>
          </ac:spMkLst>
        </pc:spChg>
        <pc:spChg chg="mod">
          <ac:chgData name="Kolakowski, Artur" userId="9c34c8cc-b1df-44f6-bea5-dcf7a54ee35f" providerId="ADAL" clId="{19970B13-E101-4117-9908-6E061F982644}" dt="2022-07-14T08:45:20.462" v="10359" actId="790"/>
          <ac:spMkLst>
            <pc:docMk/>
            <pc:sldMk cId="2574044071" sldId="484"/>
            <ac:spMk id="6394" creationId="{D64CB6B2-5EAC-4859-A280-0CF8444010BF}"/>
          </ac:spMkLst>
        </pc:spChg>
        <pc:spChg chg="mod">
          <ac:chgData name="Kolakowski, Artur" userId="9c34c8cc-b1df-44f6-bea5-dcf7a54ee35f" providerId="ADAL" clId="{19970B13-E101-4117-9908-6E061F982644}" dt="2022-07-14T08:45:20.473" v="10360" actId="790"/>
          <ac:spMkLst>
            <pc:docMk/>
            <pc:sldMk cId="2574044071" sldId="484"/>
            <ac:spMk id="6395" creationId="{7F60DFD7-008C-4931-B810-0C37209E4880}"/>
          </ac:spMkLst>
        </pc:spChg>
        <pc:spChg chg="mod">
          <ac:chgData name="Kolakowski, Artur" userId="9c34c8cc-b1df-44f6-bea5-dcf7a54ee35f" providerId="ADAL" clId="{19970B13-E101-4117-9908-6E061F982644}" dt="2022-07-14T08:45:20.473" v="10361" actId="790"/>
          <ac:spMkLst>
            <pc:docMk/>
            <pc:sldMk cId="2574044071" sldId="484"/>
            <ac:spMk id="6396" creationId="{60E337E8-2C17-4F97-8635-765DD19C2417}"/>
          </ac:spMkLst>
        </pc:spChg>
        <pc:spChg chg="mod">
          <ac:chgData name="Kolakowski, Artur" userId="9c34c8cc-b1df-44f6-bea5-dcf7a54ee35f" providerId="ADAL" clId="{19970B13-E101-4117-9908-6E061F982644}" dt="2022-07-14T08:45:20.481" v="10362" actId="790"/>
          <ac:spMkLst>
            <pc:docMk/>
            <pc:sldMk cId="2574044071" sldId="484"/>
            <ac:spMk id="6397" creationId="{530083FA-64D1-4115-B398-659DE902C05E}"/>
          </ac:spMkLst>
        </pc:spChg>
        <pc:spChg chg="mod">
          <ac:chgData name="Kolakowski, Artur" userId="9c34c8cc-b1df-44f6-bea5-dcf7a54ee35f" providerId="ADAL" clId="{19970B13-E101-4117-9908-6E061F982644}" dt="2022-07-14T08:45:20.483" v="10363" actId="790"/>
          <ac:spMkLst>
            <pc:docMk/>
            <pc:sldMk cId="2574044071" sldId="484"/>
            <ac:spMk id="6398" creationId="{D7E0A0B2-FCF9-4F43-A4F3-3508B0FDC1BF}"/>
          </ac:spMkLst>
        </pc:spChg>
        <pc:spChg chg="mod">
          <ac:chgData name="Kolakowski, Artur" userId="9c34c8cc-b1df-44f6-bea5-dcf7a54ee35f" providerId="ADAL" clId="{19970B13-E101-4117-9908-6E061F982644}" dt="2022-07-14T08:45:20.491" v="10364" actId="790"/>
          <ac:spMkLst>
            <pc:docMk/>
            <pc:sldMk cId="2574044071" sldId="484"/>
            <ac:spMk id="6399" creationId="{9ECD9533-8AF6-411A-9CD7-D2D8C4DFC3B0}"/>
          </ac:spMkLst>
        </pc:spChg>
        <pc:spChg chg="mod">
          <ac:chgData name="Kolakowski, Artur" userId="9c34c8cc-b1df-44f6-bea5-dcf7a54ee35f" providerId="ADAL" clId="{19970B13-E101-4117-9908-6E061F982644}" dt="2022-07-14T08:45:20.493" v="10365" actId="790"/>
          <ac:spMkLst>
            <pc:docMk/>
            <pc:sldMk cId="2574044071" sldId="484"/>
            <ac:spMk id="6400" creationId="{6BBE711A-0400-4A2D-8558-82C7BF5DFF57}"/>
          </ac:spMkLst>
        </pc:spChg>
        <pc:spChg chg="mod">
          <ac:chgData name="Kolakowski, Artur" userId="9c34c8cc-b1df-44f6-bea5-dcf7a54ee35f" providerId="ADAL" clId="{19970B13-E101-4117-9908-6E061F982644}" dt="2022-07-14T08:45:20.493" v="10366" actId="790"/>
          <ac:spMkLst>
            <pc:docMk/>
            <pc:sldMk cId="2574044071" sldId="484"/>
            <ac:spMk id="6401" creationId="{1EE2DDE7-4E27-48E6-93E4-08A51F2E2D75}"/>
          </ac:spMkLst>
        </pc:spChg>
        <pc:spChg chg="mod">
          <ac:chgData name="Kolakowski, Artur" userId="9c34c8cc-b1df-44f6-bea5-dcf7a54ee35f" providerId="ADAL" clId="{19970B13-E101-4117-9908-6E061F982644}" dt="2022-07-14T08:45:20.503" v="10367" actId="790"/>
          <ac:spMkLst>
            <pc:docMk/>
            <pc:sldMk cId="2574044071" sldId="484"/>
            <ac:spMk id="6402" creationId="{D47BB23E-8BF3-45DE-AAB7-B7518033CC14}"/>
          </ac:spMkLst>
        </pc:spChg>
        <pc:spChg chg="mod">
          <ac:chgData name="Kolakowski, Artur" userId="9c34c8cc-b1df-44f6-bea5-dcf7a54ee35f" providerId="ADAL" clId="{19970B13-E101-4117-9908-6E061F982644}" dt="2022-07-14T08:45:20.503" v="10368" actId="790"/>
          <ac:spMkLst>
            <pc:docMk/>
            <pc:sldMk cId="2574044071" sldId="484"/>
            <ac:spMk id="6403" creationId="{31F002E0-1052-436C-92F5-54DE1583A37C}"/>
          </ac:spMkLst>
        </pc:spChg>
        <pc:spChg chg="mod">
          <ac:chgData name="Kolakowski, Artur" userId="9c34c8cc-b1df-44f6-bea5-dcf7a54ee35f" providerId="ADAL" clId="{19970B13-E101-4117-9908-6E061F982644}" dt="2022-07-14T08:45:20.513" v="10369" actId="790"/>
          <ac:spMkLst>
            <pc:docMk/>
            <pc:sldMk cId="2574044071" sldId="484"/>
            <ac:spMk id="6404" creationId="{95BECC52-7D88-4F75-BCDB-3C51A34C79D8}"/>
          </ac:spMkLst>
        </pc:spChg>
        <pc:spChg chg="mod">
          <ac:chgData name="Kolakowski, Artur" userId="9c34c8cc-b1df-44f6-bea5-dcf7a54ee35f" providerId="ADAL" clId="{19970B13-E101-4117-9908-6E061F982644}" dt="2022-07-14T08:45:20.513" v="10370" actId="790"/>
          <ac:spMkLst>
            <pc:docMk/>
            <pc:sldMk cId="2574044071" sldId="484"/>
            <ac:spMk id="6405" creationId="{4209525D-29E4-46B6-A6A9-87168C218AF8}"/>
          </ac:spMkLst>
        </pc:spChg>
        <pc:spChg chg="mod">
          <ac:chgData name="Kolakowski, Artur" userId="9c34c8cc-b1df-44f6-bea5-dcf7a54ee35f" providerId="ADAL" clId="{19970B13-E101-4117-9908-6E061F982644}" dt="2022-07-14T08:45:20.524" v="10371" actId="790"/>
          <ac:spMkLst>
            <pc:docMk/>
            <pc:sldMk cId="2574044071" sldId="484"/>
            <ac:spMk id="6406" creationId="{4B13D26C-4D0B-4277-8D03-63BC7AA034A2}"/>
          </ac:spMkLst>
        </pc:spChg>
        <pc:spChg chg="mod">
          <ac:chgData name="Kolakowski, Artur" userId="9c34c8cc-b1df-44f6-bea5-dcf7a54ee35f" providerId="ADAL" clId="{19970B13-E101-4117-9908-6E061F982644}" dt="2022-07-14T08:45:20.524" v="10372" actId="790"/>
          <ac:spMkLst>
            <pc:docMk/>
            <pc:sldMk cId="2574044071" sldId="484"/>
            <ac:spMk id="6407" creationId="{174C82A3-5832-4032-B665-7D9FC94D7919}"/>
          </ac:spMkLst>
        </pc:spChg>
        <pc:spChg chg="mod">
          <ac:chgData name="Kolakowski, Artur" userId="9c34c8cc-b1df-44f6-bea5-dcf7a54ee35f" providerId="ADAL" clId="{19970B13-E101-4117-9908-6E061F982644}" dt="2022-07-14T08:45:20.532" v="10373" actId="790"/>
          <ac:spMkLst>
            <pc:docMk/>
            <pc:sldMk cId="2574044071" sldId="484"/>
            <ac:spMk id="6408" creationId="{586674D0-28ED-435D-839B-A08130FAE822}"/>
          </ac:spMkLst>
        </pc:spChg>
        <pc:spChg chg="mod">
          <ac:chgData name="Kolakowski, Artur" userId="9c34c8cc-b1df-44f6-bea5-dcf7a54ee35f" providerId="ADAL" clId="{19970B13-E101-4117-9908-6E061F982644}" dt="2022-07-14T08:45:20.534" v="10374" actId="790"/>
          <ac:spMkLst>
            <pc:docMk/>
            <pc:sldMk cId="2574044071" sldId="484"/>
            <ac:spMk id="6409" creationId="{F401F1F4-74A0-4873-AC82-8B782652035F}"/>
          </ac:spMkLst>
        </pc:spChg>
        <pc:spChg chg="mod">
          <ac:chgData name="Kolakowski, Artur" userId="9c34c8cc-b1df-44f6-bea5-dcf7a54ee35f" providerId="ADAL" clId="{19970B13-E101-4117-9908-6E061F982644}" dt="2022-07-14T08:45:20.542" v="10375" actId="790"/>
          <ac:spMkLst>
            <pc:docMk/>
            <pc:sldMk cId="2574044071" sldId="484"/>
            <ac:spMk id="6410" creationId="{7FAB0144-2CCF-4AC7-B728-104544F797D6}"/>
          </ac:spMkLst>
        </pc:spChg>
        <pc:spChg chg="mod">
          <ac:chgData name="Kolakowski, Artur" userId="9c34c8cc-b1df-44f6-bea5-dcf7a54ee35f" providerId="ADAL" clId="{19970B13-E101-4117-9908-6E061F982644}" dt="2022-07-14T08:45:20.544" v="10376" actId="790"/>
          <ac:spMkLst>
            <pc:docMk/>
            <pc:sldMk cId="2574044071" sldId="484"/>
            <ac:spMk id="6411" creationId="{B2040BAA-A895-418F-B2BC-2F3B064DF3BE}"/>
          </ac:spMkLst>
        </pc:spChg>
        <pc:spChg chg="mod">
          <ac:chgData name="Kolakowski, Artur" userId="9c34c8cc-b1df-44f6-bea5-dcf7a54ee35f" providerId="ADAL" clId="{19970B13-E101-4117-9908-6E061F982644}" dt="2022-07-14T08:45:20.544" v="10377" actId="790"/>
          <ac:spMkLst>
            <pc:docMk/>
            <pc:sldMk cId="2574044071" sldId="484"/>
            <ac:spMk id="6412" creationId="{6323AED7-FAC8-44BC-A0C3-902E5226AE8E}"/>
          </ac:spMkLst>
        </pc:spChg>
        <pc:spChg chg="mod">
          <ac:chgData name="Kolakowski, Artur" userId="9c34c8cc-b1df-44f6-bea5-dcf7a54ee35f" providerId="ADAL" clId="{19970B13-E101-4117-9908-6E061F982644}" dt="2022-07-14T08:45:20.554" v="10378" actId="790"/>
          <ac:spMkLst>
            <pc:docMk/>
            <pc:sldMk cId="2574044071" sldId="484"/>
            <ac:spMk id="6413" creationId="{1506FDCD-6EA2-41D7-BFDA-66BB8C65029E}"/>
          </ac:spMkLst>
        </pc:spChg>
        <pc:spChg chg="mod">
          <ac:chgData name="Kolakowski, Artur" userId="9c34c8cc-b1df-44f6-bea5-dcf7a54ee35f" providerId="ADAL" clId="{19970B13-E101-4117-9908-6E061F982644}" dt="2022-07-14T08:45:20.554" v="10379" actId="790"/>
          <ac:spMkLst>
            <pc:docMk/>
            <pc:sldMk cId="2574044071" sldId="484"/>
            <ac:spMk id="6414" creationId="{DAE7E21E-0CD2-48A4-93BB-50057A34672A}"/>
          </ac:spMkLst>
        </pc:spChg>
        <pc:spChg chg="mod">
          <ac:chgData name="Kolakowski, Artur" userId="9c34c8cc-b1df-44f6-bea5-dcf7a54ee35f" providerId="ADAL" clId="{19970B13-E101-4117-9908-6E061F982644}" dt="2022-07-14T08:45:20.564" v="10380" actId="790"/>
          <ac:spMkLst>
            <pc:docMk/>
            <pc:sldMk cId="2574044071" sldId="484"/>
            <ac:spMk id="6415" creationId="{25D7A327-A16B-452E-8004-971219DE7469}"/>
          </ac:spMkLst>
        </pc:spChg>
        <pc:spChg chg="mod">
          <ac:chgData name="Kolakowski, Artur" userId="9c34c8cc-b1df-44f6-bea5-dcf7a54ee35f" providerId="ADAL" clId="{19970B13-E101-4117-9908-6E061F982644}" dt="2022-07-14T08:45:20.564" v="10381" actId="790"/>
          <ac:spMkLst>
            <pc:docMk/>
            <pc:sldMk cId="2574044071" sldId="484"/>
            <ac:spMk id="6416" creationId="{414DA2EC-9164-4DD3-8F87-0EF0D7BD419D}"/>
          </ac:spMkLst>
        </pc:spChg>
        <pc:spChg chg="mod">
          <ac:chgData name="Kolakowski, Artur" userId="9c34c8cc-b1df-44f6-bea5-dcf7a54ee35f" providerId="ADAL" clId="{19970B13-E101-4117-9908-6E061F982644}" dt="2022-07-14T08:45:20.575" v="10382" actId="790"/>
          <ac:spMkLst>
            <pc:docMk/>
            <pc:sldMk cId="2574044071" sldId="484"/>
            <ac:spMk id="6417" creationId="{7BFFD129-7E61-4EC5-9374-E4F8ABB49FFD}"/>
          </ac:spMkLst>
        </pc:spChg>
        <pc:spChg chg="mod">
          <ac:chgData name="Kolakowski, Artur" userId="9c34c8cc-b1df-44f6-bea5-dcf7a54ee35f" providerId="ADAL" clId="{19970B13-E101-4117-9908-6E061F982644}" dt="2022-07-14T08:45:20.575" v="10383" actId="790"/>
          <ac:spMkLst>
            <pc:docMk/>
            <pc:sldMk cId="2574044071" sldId="484"/>
            <ac:spMk id="6418" creationId="{5CC32625-0862-42F3-8D6B-BF6D81D5D52B}"/>
          </ac:spMkLst>
        </pc:spChg>
        <pc:spChg chg="mod">
          <ac:chgData name="Kolakowski, Artur" userId="9c34c8cc-b1df-44f6-bea5-dcf7a54ee35f" providerId="ADAL" clId="{19970B13-E101-4117-9908-6E061F982644}" dt="2022-07-14T08:45:20.585" v="10384" actId="790"/>
          <ac:spMkLst>
            <pc:docMk/>
            <pc:sldMk cId="2574044071" sldId="484"/>
            <ac:spMk id="6419" creationId="{7106389D-81BC-432D-84DF-F170F438F28E}"/>
          </ac:spMkLst>
        </pc:spChg>
        <pc:spChg chg="mod">
          <ac:chgData name="Kolakowski, Artur" userId="9c34c8cc-b1df-44f6-bea5-dcf7a54ee35f" providerId="ADAL" clId="{19970B13-E101-4117-9908-6E061F982644}" dt="2022-07-14T08:45:20.585" v="10385" actId="790"/>
          <ac:spMkLst>
            <pc:docMk/>
            <pc:sldMk cId="2574044071" sldId="484"/>
            <ac:spMk id="6420" creationId="{807C2BC9-9114-41A9-A141-C9F6841E895F}"/>
          </ac:spMkLst>
        </pc:spChg>
        <pc:spChg chg="mod">
          <ac:chgData name="Kolakowski, Artur" userId="9c34c8cc-b1df-44f6-bea5-dcf7a54ee35f" providerId="ADAL" clId="{19970B13-E101-4117-9908-6E061F982644}" dt="2022-07-14T08:45:20.595" v="10386" actId="790"/>
          <ac:spMkLst>
            <pc:docMk/>
            <pc:sldMk cId="2574044071" sldId="484"/>
            <ac:spMk id="6421" creationId="{A010F564-ECE8-409E-BA4A-AA4B50AC0DAE}"/>
          </ac:spMkLst>
        </pc:spChg>
        <pc:spChg chg="mod">
          <ac:chgData name="Kolakowski, Artur" userId="9c34c8cc-b1df-44f6-bea5-dcf7a54ee35f" providerId="ADAL" clId="{19970B13-E101-4117-9908-6E061F982644}" dt="2022-07-14T08:45:20.595" v="10387" actId="790"/>
          <ac:spMkLst>
            <pc:docMk/>
            <pc:sldMk cId="2574044071" sldId="484"/>
            <ac:spMk id="6422" creationId="{CBAAFB96-FEA7-46A9-A239-9ED874210527}"/>
          </ac:spMkLst>
        </pc:spChg>
        <pc:spChg chg="mod">
          <ac:chgData name="Kolakowski, Artur" userId="9c34c8cc-b1df-44f6-bea5-dcf7a54ee35f" providerId="ADAL" clId="{19970B13-E101-4117-9908-6E061F982644}" dt="2022-07-14T08:45:20.605" v="10388" actId="790"/>
          <ac:spMkLst>
            <pc:docMk/>
            <pc:sldMk cId="2574044071" sldId="484"/>
            <ac:spMk id="6423" creationId="{95F263B3-2437-4F03-B855-180759461917}"/>
          </ac:spMkLst>
        </pc:spChg>
        <pc:spChg chg="mod">
          <ac:chgData name="Kolakowski, Artur" userId="9c34c8cc-b1df-44f6-bea5-dcf7a54ee35f" providerId="ADAL" clId="{19970B13-E101-4117-9908-6E061F982644}" dt="2022-07-14T08:45:20.605" v="10389" actId="790"/>
          <ac:spMkLst>
            <pc:docMk/>
            <pc:sldMk cId="2574044071" sldId="484"/>
            <ac:spMk id="6424" creationId="{131198CD-9235-481F-8814-EE5ECE01872A}"/>
          </ac:spMkLst>
        </pc:spChg>
        <pc:spChg chg="mod">
          <ac:chgData name="Kolakowski, Artur" userId="9c34c8cc-b1df-44f6-bea5-dcf7a54ee35f" providerId="ADAL" clId="{19970B13-E101-4117-9908-6E061F982644}" dt="2022-07-14T08:45:20.615" v="10390" actId="790"/>
          <ac:spMkLst>
            <pc:docMk/>
            <pc:sldMk cId="2574044071" sldId="484"/>
            <ac:spMk id="6425" creationId="{CBC25A2E-AADA-49E0-98BD-A45C2FC1B968}"/>
          </ac:spMkLst>
        </pc:spChg>
        <pc:spChg chg="mod">
          <ac:chgData name="Kolakowski, Artur" userId="9c34c8cc-b1df-44f6-bea5-dcf7a54ee35f" providerId="ADAL" clId="{19970B13-E101-4117-9908-6E061F982644}" dt="2022-07-14T08:45:20.615" v="10391" actId="790"/>
          <ac:spMkLst>
            <pc:docMk/>
            <pc:sldMk cId="2574044071" sldId="484"/>
            <ac:spMk id="6426" creationId="{7EF25B5B-A849-4E9A-A769-B74ACEB494C2}"/>
          </ac:spMkLst>
        </pc:spChg>
        <pc:spChg chg="mod">
          <ac:chgData name="Kolakowski, Artur" userId="9c34c8cc-b1df-44f6-bea5-dcf7a54ee35f" providerId="ADAL" clId="{19970B13-E101-4117-9908-6E061F982644}" dt="2022-07-14T08:45:20.625" v="10392" actId="790"/>
          <ac:spMkLst>
            <pc:docMk/>
            <pc:sldMk cId="2574044071" sldId="484"/>
            <ac:spMk id="6427" creationId="{6C76474B-1914-47F8-9E37-EB3F871ACA85}"/>
          </ac:spMkLst>
        </pc:spChg>
        <pc:spChg chg="mod">
          <ac:chgData name="Kolakowski, Artur" userId="9c34c8cc-b1df-44f6-bea5-dcf7a54ee35f" providerId="ADAL" clId="{19970B13-E101-4117-9908-6E061F982644}" dt="2022-07-14T08:45:20.625" v="10393" actId="790"/>
          <ac:spMkLst>
            <pc:docMk/>
            <pc:sldMk cId="2574044071" sldId="484"/>
            <ac:spMk id="6428" creationId="{1D8E6249-9C23-480F-AC97-B77B25BD18CD}"/>
          </ac:spMkLst>
        </pc:spChg>
        <pc:spChg chg="mod">
          <ac:chgData name="Kolakowski, Artur" userId="9c34c8cc-b1df-44f6-bea5-dcf7a54ee35f" providerId="ADAL" clId="{19970B13-E101-4117-9908-6E061F982644}" dt="2022-07-14T08:45:20.635" v="10394" actId="790"/>
          <ac:spMkLst>
            <pc:docMk/>
            <pc:sldMk cId="2574044071" sldId="484"/>
            <ac:spMk id="6429" creationId="{917815F8-EF4F-403A-8572-E88C7D657F23}"/>
          </ac:spMkLst>
        </pc:spChg>
        <pc:spChg chg="mod">
          <ac:chgData name="Kolakowski, Artur" userId="9c34c8cc-b1df-44f6-bea5-dcf7a54ee35f" providerId="ADAL" clId="{19970B13-E101-4117-9908-6E061F982644}" dt="2022-07-14T08:45:20.635" v="10395" actId="790"/>
          <ac:spMkLst>
            <pc:docMk/>
            <pc:sldMk cId="2574044071" sldId="484"/>
            <ac:spMk id="6430" creationId="{B1344458-B0D3-421F-9EE7-853BE4FF8CB6}"/>
          </ac:spMkLst>
        </pc:spChg>
        <pc:spChg chg="mod">
          <ac:chgData name="Kolakowski, Artur" userId="9c34c8cc-b1df-44f6-bea5-dcf7a54ee35f" providerId="ADAL" clId="{19970B13-E101-4117-9908-6E061F982644}" dt="2022-07-14T08:45:20.646" v="10396" actId="790"/>
          <ac:spMkLst>
            <pc:docMk/>
            <pc:sldMk cId="2574044071" sldId="484"/>
            <ac:spMk id="6431" creationId="{276F5E2E-3379-4773-8F01-3493F74E224F}"/>
          </ac:spMkLst>
        </pc:spChg>
        <pc:spChg chg="mod">
          <ac:chgData name="Kolakowski, Artur" userId="9c34c8cc-b1df-44f6-bea5-dcf7a54ee35f" providerId="ADAL" clId="{19970B13-E101-4117-9908-6E061F982644}" dt="2022-07-14T08:45:20.646" v="10397" actId="790"/>
          <ac:spMkLst>
            <pc:docMk/>
            <pc:sldMk cId="2574044071" sldId="484"/>
            <ac:spMk id="6432" creationId="{87316C29-C98B-4F45-B82A-CDA86E823E55}"/>
          </ac:spMkLst>
        </pc:spChg>
        <pc:spChg chg="mod">
          <ac:chgData name="Kolakowski, Artur" userId="9c34c8cc-b1df-44f6-bea5-dcf7a54ee35f" providerId="ADAL" clId="{19970B13-E101-4117-9908-6E061F982644}" dt="2022-07-14T08:45:20.656" v="10398" actId="790"/>
          <ac:spMkLst>
            <pc:docMk/>
            <pc:sldMk cId="2574044071" sldId="484"/>
            <ac:spMk id="6433" creationId="{CF2A9FA0-778A-4B3A-8083-FFD3216BCCC7}"/>
          </ac:spMkLst>
        </pc:spChg>
        <pc:spChg chg="mod">
          <ac:chgData name="Kolakowski, Artur" userId="9c34c8cc-b1df-44f6-bea5-dcf7a54ee35f" providerId="ADAL" clId="{19970B13-E101-4117-9908-6E061F982644}" dt="2022-07-14T08:45:20.656" v="10399" actId="790"/>
          <ac:spMkLst>
            <pc:docMk/>
            <pc:sldMk cId="2574044071" sldId="484"/>
            <ac:spMk id="6434" creationId="{C922A30F-873D-45CC-A4EB-24BD90346243}"/>
          </ac:spMkLst>
        </pc:spChg>
        <pc:spChg chg="mod">
          <ac:chgData name="Kolakowski, Artur" userId="9c34c8cc-b1df-44f6-bea5-dcf7a54ee35f" providerId="ADAL" clId="{19970B13-E101-4117-9908-6E061F982644}" dt="2022-07-14T08:45:20.666" v="10400" actId="790"/>
          <ac:spMkLst>
            <pc:docMk/>
            <pc:sldMk cId="2574044071" sldId="484"/>
            <ac:spMk id="6435" creationId="{E1BA4307-3708-411D-AFA6-A629DC94BDAF}"/>
          </ac:spMkLst>
        </pc:spChg>
        <pc:spChg chg="mod">
          <ac:chgData name="Kolakowski, Artur" userId="9c34c8cc-b1df-44f6-bea5-dcf7a54ee35f" providerId="ADAL" clId="{19970B13-E101-4117-9908-6E061F982644}" dt="2022-07-14T08:45:20.666" v="10401" actId="790"/>
          <ac:spMkLst>
            <pc:docMk/>
            <pc:sldMk cId="2574044071" sldId="484"/>
            <ac:spMk id="6436" creationId="{858FCC63-13F0-40C0-A316-892FECDD83B0}"/>
          </ac:spMkLst>
        </pc:spChg>
        <pc:spChg chg="mod">
          <ac:chgData name="Kolakowski, Artur" userId="9c34c8cc-b1df-44f6-bea5-dcf7a54ee35f" providerId="ADAL" clId="{19970B13-E101-4117-9908-6E061F982644}" dt="2022-07-14T08:45:20.676" v="10402" actId="790"/>
          <ac:spMkLst>
            <pc:docMk/>
            <pc:sldMk cId="2574044071" sldId="484"/>
            <ac:spMk id="6437" creationId="{1983DF9C-F509-4F57-A0DC-CE75E17301EC}"/>
          </ac:spMkLst>
        </pc:spChg>
        <pc:spChg chg="mod">
          <ac:chgData name="Kolakowski, Artur" userId="9c34c8cc-b1df-44f6-bea5-dcf7a54ee35f" providerId="ADAL" clId="{19970B13-E101-4117-9908-6E061F982644}" dt="2022-07-14T08:45:20.676" v="10403" actId="790"/>
          <ac:spMkLst>
            <pc:docMk/>
            <pc:sldMk cId="2574044071" sldId="484"/>
            <ac:spMk id="6438" creationId="{678017DC-3C4D-4D04-B2D4-9237F52ED7AD}"/>
          </ac:spMkLst>
        </pc:spChg>
        <pc:spChg chg="mod">
          <ac:chgData name="Kolakowski, Artur" userId="9c34c8cc-b1df-44f6-bea5-dcf7a54ee35f" providerId="ADAL" clId="{19970B13-E101-4117-9908-6E061F982644}" dt="2022-07-14T08:45:20.686" v="10404" actId="790"/>
          <ac:spMkLst>
            <pc:docMk/>
            <pc:sldMk cId="2574044071" sldId="484"/>
            <ac:spMk id="6439" creationId="{5CE1D57E-680E-4545-BA5E-CCB4F2F623ED}"/>
          </ac:spMkLst>
        </pc:spChg>
        <pc:spChg chg="mod">
          <ac:chgData name="Kolakowski, Artur" userId="9c34c8cc-b1df-44f6-bea5-dcf7a54ee35f" providerId="ADAL" clId="{19970B13-E101-4117-9908-6E061F982644}" dt="2022-07-14T08:45:20.686" v="10405" actId="790"/>
          <ac:spMkLst>
            <pc:docMk/>
            <pc:sldMk cId="2574044071" sldId="484"/>
            <ac:spMk id="6440" creationId="{FEC167D5-D6AA-4882-869F-22509A689BE3}"/>
          </ac:spMkLst>
        </pc:spChg>
        <pc:spChg chg="mod">
          <ac:chgData name="Kolakowski, Artur" userId="9c34c8cc-b1df-44f6-bea5-dcf7a54ee35f" providerId="ADAL" clId="{19970B13-E101-4117-9908-6E061F982644}" dt="2022-07-14T08:45:20.697" v="10406" actId="790"/>
          <ac:spMkLst>
            <pc:docMk/>
            <pc:sldMk cId="2574044071" sldId="484"/>
            <ac:spMk id="6441" creationId="{4E7C4439-FA6C-48D9-9EB1-E12072164639}"/>
          </ac:spMkLst>
        </pc:spChg>
        <pc:spChg chg="mod">
          <ac:chgData name="Kolakowski, Artur" userId="9c34c8cc-b1df-44f6-bea5-dcf7a54ee35f" providerId="ADAL" clId="{19970B13-E101-4117-9908-6E061F982644}" dt="2022-07-14T08:45:20.697" v="10407" actId="790"/>
          <ac:spMkLst>
            <pc:docMk/>
            <pc:sldMk cId="2574044071" sldId="484"/>
            <ac:spMk id="6442" creationId="{71F22AF1-1CEA-4350-9588-B7442B48D8B8}"/>
          </ac:spMkLst>
        </pc:spChg>
        <pc:spChg chg="mod">
          <ac:chgData name="Kolakowski, Artur" userId="9c34c8cc-b1df-44f6-bea5-dcf7a54ee35f" providerId="ADAL" clId="{19970B13-E101-4117-9908-6E061F982644}" dt="2022-07-14T08:45:20.707" v="10408" actId="790"/>
          <ac:spMkLst>
            <pc:docMk/>
            <pc:sldMk cId="2574044071" sldId="484"/>
            <ac:spMk id="6443" creationId="{44413CC5-4B0B-4E45-9B86-8925CD3ADB95}"/>
          </ac:spMkLst>
        </pc:spChg>
        <pc:spChg chg="mod">
          <ac:chgData name="Kolakowski, Artur" userId="9c34c8cc-b1df-44f6-bea5-dcf7a54ee35f" providerId="ADAL" clId="{19970B13-E101-4117-9908-6E061F982644}" dt="2022-07-14T08:45:20.707" v="10409" actId="790"/>
          <ac:spMkLst>
            <pc:docMk/>
            <pc:sldMk cId="2574044071" sldId="484"/>
            <ac:spMk id="6444" creationId="{357EE269-7552-4AD1-961A-21B6BBFD3D9A}"/>
          </ac:spMkLst>
        </pc:spChg>
        <pc:spChg chg="mod">
          <ac:chgData name="Kolakowski, Artur" userId="9c34c8cc-b1df-44f6-bea5-dcf7a54ee35f" providerId="ADAL" clId="{19970B13-E101-4117-9908-6E061F982644}" dt="2022-07-14T08:45:20.717" v="10410" actId="790"/>
          <ac:spMkLst>
            <pc:docMk/>
            <pc:sldMk cId="2574044071" sldId="484"/>
            <ac:spMk id="6445" creationId="{A9DFC9CB-D12D-4A6A-812C-B56499A768CF}"/>
          </ac:spMkLst>
        </pc:spChg>
        <pc:spChg chg="mod">
          <ac:chgData name="Kolakowski, Artur" userId="9c34c8cc-b1df-44f6-bea5-dcf7a54ee35f" providerId="ADAL" clId="{19970B13-E101-4117-9908-6E061F982644}" dt="2022-07-14T08:45:20.717" v="10411" actId="790"/>
          <ac:spMkLst>
            <pc:docMk/>
            <pc:sldMk cId="2574044071" sldId="484"/>
            <ac:spMk id="6446" creationId="{A5C712CA-D09D-4694-BB00-2C543DA1330A}"/>
          </ac:spMkLst>
        </pc:spChg>
        <pc:spChg chg="mod">
          <ac:chgData name="Kolakowski, Artur" userId="9c34c8cc-b1df-44f6-bea5-dcf7a54ee35f" providerId="ADAL" clId="{19970B13-E101-4117-9908-6E061F982644}" dt="2022-07-14T08:45:20.727" v="10412" actId="790"/>
          <ac:spMkLst>
            <pc:docMk/>
            <pc:sldMk cId="2574044071" sldId="484"/>
            <ac:spMk id="6447" creationId="{CBA0205B-7A51-482C-A017-0CA2C878318E}"/>
          </ac:spMkLst>
        </pc:spChg>
        <pc:spChg chg="mod">
          <ac:chgData name="Kolakowski, Artur" userId="9c34c8cc-b1df-44f6-bea5-dcf7a54ee35f" providerId="ADAL" clId="{19970B13-E101-4117-9908-6E061F982644}" dt="2022-07-14T08:45:20.727" v="10413" actId="790"/>
          <ac:spMkLst>
            <pc:docMk/>
            <pc:sldMk cId="2574044071" sldId="484"/>
            <ac:spMk id="6448" creationId="{6D170586-A279-42C1-A7CC-CC490E5E3B01}"/>
          </ac:spMkLst>
        </pc:spChg>
        <pc:spChg chg="mod">
          <ac:chgData name="Kolakowski, Artur" userId="9c34c8cc-b1df-44f6-bea5-dcf7a54ee35f" providerId="ADAL" clId="{19970B13-E101-4117-9908-6E061F982644}" dt="2022-07-14T08:45:20.738" v="10414" actId="790"/>
          <ac:spMkLst>
            <pc:docMk/>
            <pc:sldMk cId="2574044071" sldId="484"/>
            <ac:spMk id="6449" creationId="{3FF8438D-9944-4BC2-B523-4B534024A131}"/>
          </ac:spMkLst>
        </pc:spChg>
        <pc:spChg chg="mod">
          <ac:chgData name="Kolakowski, Artur" userId="9c34c8cc-b1df-44f6-bea5-dcf7a54ee35f" providerId="ADAL" clId="{19970B13-E101-4117-9908-6E061F982644}" dt="2022-07-14T08:45:20.738" v="10415" actId="790"/>
          <ac:spMkLst>
            <pc:docMk/>
            <pc:sldMk cId="2574044071" sldId="484"/>
            <ac:spMk id="6450" creationId="{E4C076B3-D8A4-4545-8284-BEA296F8F7D1}"/>
          </ac:spMkLst>
        </pc:spChg>
        <pc:spChg chg="mod">
          <ac:chgData name="Kolakowski, Artur" userId="9c34c8cc-b1df-44f6-bea5-dcf7a54ee35f" providerId="ADAL" clId="{19970B13-E101-4117-9908-6E061F982644}" dt="2022-07-14T08:45:20.746" v="10416" actId="790"/>
          <ac:spMkLst>
            <pc:docMk/>
            <pc:sldMk cId="2574044071" sldId="484"/>
            <ac:spMk id="6451" creationId="{187EF8B8-2E4A-403D-890A-4EFEDAE358B7}"/>
          </ac:spMkLst>
        </pc:spChg>
        <pc:spChg chg="mod">
          <ac:chgData name="Kolakowski, Artur" userId="9c34c8cc-b1df-44f6-bea5-dcf7a54ee35f" providerId="ADAL" clId="{19970B13-E101-4117-9908-6E061F982644}" dt="2022-07-14T08:45:20.748" v="10417" actId="790"/>
          <ac:spMkLst>
            <pc:docMk/>
            <pc:sldMk cId="2574044071" sldId="484"/>
            <ac:spMk id="6452" creationId="{3D6CDE80-DBBE-4132-9581-89DDF7ED708E}"/>
          </ac:spMkLst>
        </pc:spChg>
        <pc:spChg chg="mod">
          <ac:chgData name="Kolakowski, Artur" userId="9c34c8cc-b1df-44f6-bea5-dcf7a54ee35f" providerId="ADAL" clId="{19970B13-E101-4117-9908-6E061F982644}" dt="2022-07-14T08:45:20.756" v="10418" actId="790"/>
          <ac:spMkLst>
            <pc:docMk/>
            <pc:sldMk cId="2574044071" sldId="484"/>
            <ac:spMk id="6453" creationId="{73070098-8A6F-4A46-9E29-7AFF3D463D07}"/>
          </ac:spMkLst>
        </pc:spChg>
        <pc:spChg chg="mod">
          <ac:chgData name="Kolakowski, Artur" userId="9c34c8cc-b1df-44f6-bea5-dcf7a54ee35f" providerId="ADAL" clId="{19970B13-E101-4117-9908-6E061F982644}" dt="2022-07-14T08:45:20.758" v="10419" actId="790"/>
          <ac:spMkLst>
            <pc:docMk/>
            <pc:sldMk cId="2574044071" sldId="484"/>
            <ac:spMk id="6454" creationId="{C2B9C7DC-9E05-4E84-B293-4F5BC8088F37}"/>
          </ac:spMkLst>
        </pc:spChg>
        <pc:spChg chg="mod">
          <ac:chgData name="Kolakowski, Artur" userId="9c34c8cc-b1df-44f6-bea5-dcf7a54ee35f" providerId="ADAL" clId="{19970B13-E101-4117-9908-6E061F982644}" dt="2022-07-14T08:45:20.766" v="10420" actId="790"/>
          <ac:spMkLst>
            <pc:docMk/>
            <pc:sldMk cId="2574044071" sldId="484"/>
            <ac:spMk id="6455" creationId="{7B9B6BCE-5632-4522-99A1-FA0FED90DA40}"/>
          </ac:spMkLst>
        </pc:spChg>
        <pc:spChg chg="mod">
          <ac:chgData name="Kolakowski, Artur" userId="9c34c8cc-b1df-44f6-bea5-dcf7a54ee35f" providerId="ADAL" clId="{19970B13-E101-4117-9908-6E061F982644}" dt="2022-07-14T08:45:20.768" v="10421" actId="790"/>
          <ac:spMkLst>
            <pc:docMk/>
            <pc:sldMk cId="2574044071" sldId="484"/>
            <ac:spMk id="6456" creationId="{0B878F82-715D-4073-8378-F7AB2ACEDA95}"/>
          </ac:spMkLst>
        </pc:spChg>
        <pc:spChg chg="mod">
          <ac:chgData name="Kolakowski, Artur" userId="9c34c8cc-b1df-44f6-bea5-dcf7a54ee35f" providerId="ADAL" clId="{19970B13-E101-4117-9908-6E061F982644}" dt="2022-07-14T08:45:20.776" v="10422" actId="790"/>
          <ac:spMkLst>
            <pc:docMk/>
            <pc:sldMk cId="2574044071" sldId="484"/>
            <ac:spMk id="6457" creationId="{873A9E59-D0E2-46B3-800C-297748035D54}"/>
          </ac:spMkLst>
        </pc:spChg>
        <pc:spChg chg="mod">
          <ac:chgData name="Kolakowski, Artur" userId="9c34c8cc-b1df-44f6-bea5-dcf7a54ee35f" providerId="ADAL" clId="{19970B13-E101-4117-9908-6E061F982644}" dt="2022-07-14T08:45:20.778" v="10423" actId="790"/>
          <ac:spMkLst>
            <pc:docMk/>
            <pc:sldMk cId="2574044071" sldId="484"/>
            <ac:spMk id="6458" creationId="{432406CF-88EA-432E-B7C9-B5498ECE571E}"/>
          </ac:spMkLst>
        </pc:spChg>
        <pc:spChg chg="mod">
          <ac:chgData name="Kolakowski, Artur" userId="9c34c8cc-b1df-44f6-bea5-dcf7a54ee35f" providerId="ADAL" clId="{19970B13-E101-4117-9908-6E061F982644}" dt="2022-07-14T08:45:20.778" v="10424" actId="790"/>
          <ac:spMkLst>
            <pc:docMk/>
            <pc:sldMk cId="2574044071" sldId="484"/>
            <ac:spMk id="6459" creationId="{7A90E0AD-9175-4F39-8A01-2E61B9FAC898}"/>
          </ac:spMkLst>
        </pc:spChg>
        <pc:spChg chg="mod">
          <ac:chgData name="Kolakowski, Artur" userId="9c34c8cc-b1df-44f6-bea5-dcf7a54ee35f" providerId="ADAL" clId="{19970B13-E101-4117-9908-6E061F982644}" dt="2022-07-14T08:45:20.789" v="10425" actId="790"/>
          <ac:spMkLst>
            <pc:docMk/>
            <pc:sldMk cId="2574044071" sldId="484"/>
            <ac:spMk id="6460" creationId="{BF2DF572-D56E-4155-9061-C57407BDA593}"/>
          </ac:spMkLst>
        </pc:spChg>
        <pc:spChg chg="mod">
          <ac:chgData name="Kolakowski, Artur" userId="9c34c8cc-b1df-44f6-bea5-dcf7a54ee35f" providerId="ADAL" clId="{19970B13-E101-4117-9908-6E061F982644}" dt="2022-07-14T08:45:20.797" v="10426" actId="790"/>
          <ac:spMkLst>
            <pc:docMk/>
            <pc:sldMk cId="2574044071" sldId="484"/>
            <ac:spMk id="6461" creationId="{94AA78FF-98E1-4606-AEBC-9613D2B82632}"/>
          </ac:spMkLst>
        </pc:spChg>
        <pc:spChg chg="mod">
          <ac:chgData name="Kolakowski, Artur" userId="9c34c8cc-b1df-44f6-bea5-dcf7a54ee35f" providerId="ADAL" clId="{19970B13-E101-4117-9908-6E061F982644}" dt="2022-07-14T08:45:20.799" v="10427" actId="790"/>
          <ac:spMkLst>
            <pc:docMk/>
            <pc:sldMk cId="2574044071" sldId="484"/>
            <ac:spMk id="6462" creationId="{16A3FE74-1F01-4004-930C-6F7CE79B4115}"/>
          </ac:spMkLst>
        </pc:spChg>
        <pc:spChg chg="mod">
          <ac:chgData name="Kolakowski, Artur" userId="9c34c8cc-b1df-44f6-bea5-dcf7a54ee35f" providerId="ADAL" clId="{19970B13-E101-4117-9908-6E061F982644}" dt="2022-07-14T08:45:20.807" v="10428" actId="790"/>
          <ac:spMkLst>
            <pc:docMk/>
            <pc:sldMk cId="2574044071" sldId="484"/>
            <ac:spMk id="6463" creationId="{C95D3E91-B6F2-4988-8A25-057564F42ACF}"/>
          </ac:spMkLst>
        </pc:spChg>
        <pc:spChg chg="mod">
          <ac:chgData name="Kolakowski, Artur" userId="9c34c8cc-b1df-44f6-bea5-dcf7a54ee35f" providerId="ADAL" clId="{19970B13-E101-4117-9908-6E061F982644}" dt="2022-07-14T08:45:20.809" v="10429" actId="790"/>
          <ac:spMkLst>
            <pc:docMk/>
            <pc:sldMk cId="2574044071" sldId="484"/>
            <ac:spMk id="6464" creationId="{DB49667A-B8DB-469A-B55D-9D9D1D3FED2D}"/>
          </ac:spMkLst>
        </pc:spChg>
        <pc:spChg chg="mod">
          <ac:chgData name="Kolakowski, Artur" userId="9c34c8cc-b1df-44f6-bea5-dcf7a54ee35f" providerId="ADAL" clId="{19970B13-E101-4117-9908-6E061F982644}" dt="2022-07-14T08:45:20.809" v="10430" actId="790"/>
          <ac:spMkLst>
            <pc:docMk/>
            <pc:sldMk cId="2574044071" sldId="484"/>
            <ac:spMk id="6465" creationId="{C4E70D23-8324-4E80-AFAC-3FD7B3D8EFFC}"/>
          </ac:spMkLst>
        </pc:spChg>
        <pc:spChg chg="mod">
          <ac:chgData name="Kolakowski, Artur" userId="9c34c8cc-b1df-44f6-bea5-dcf7a54ee35f" providerId="ADAL" clId="{19970B13-E101-4117-9908-6E061F982644}" dt="2022-07-14T08:45:20.819" v="10431" actId="790"/>
          <ac:spMkLst>
            <pc:docMk/>
            <pc:sldMk cId="2574044071" sldId="484"/>
            <ac:spMk id="6466" creationId="{08221EB7-0260-4E26-BDD3-EE236512A5D5}"/>
          </ac:spMkLst>
        </pc:spChg>
        <pc:spChg chg="mod">
          <ac:chgData name="Kolakowski, Artur" userId="9c34c8cc-b1df-44f6-bea5-dcf7a54ee35f" providerId="ADAL" clId="{19970B13-E101-4117-9908-6E061F982644}" dt="2022-07-14T08:45:20.819" v="10432" actId="790"/>
          <ac:spMkLst>
            <pc:docMk/>
            <pc:sldMk cId="2574044071" sldId="484"/>
            <ac:spMk id="6467" creationId="{BAB2903E-F3FF-4E4F-96BC-1AEF606135FA}"/>
          </ac:spMkLst>
        </pc:spChg>
        <pc:spChg chg="mod">
          <ac:chgData name="Kolakowski, Artur" userId="9c34c8cc-b1df-44f6-bea5-dcf7a54ee35f" providerId="ADAL" clId="{19970B13-E101-4117-9908-6E061F982644}" dt="2022-07-14T08:45:20.829" v="10433" actId="790"/>
          <ac:spMkLst>
            <pc:docMk/>
            <pc:sldMk cId="2574044071" sldId="484"/>
            <ac:spMk id="6468" creationId="{1A815335-43D8-41CE-836F-B2EA8FD752F3}"/>
          </ac:spMkLst>
        </pc:spChg>
        <pc:spChg chg="mod">
          <ac:chgData name="Kolakowski, Artur" userId="9c34c8cc-b1df-44f6-bea5-dcf7a54ee35f" providerId="ADAL" clId="{19970B13-E101-4117-9908-6E061F982644}" dt="2022-07-14T08:45:20.829" v="10434" actId="790"/>
          <ac:spMkLst>
            <pc:docMk/>
            <pc:sldMk cId="2574044071" sldId="484"/>
            <ac:spMk id="6469" creationId="{1D6714AB-B2A6-4D09-B553-CFE9AB703780}"/>
          </ac:spMkLst>
        </pc:spChg>
        <pc:spChg chg="mod">
          <ac:chgData name="Kolakowski, Artur" userId="9c34c8cc-b1df-44f6-bea5-dcf7a54ee35f" providerId="ADAL" clId="{19970B13-E101-4117-9908-6E061F982644}" dt="2022-07-14T08:45:20.840" v="10435" actId="790"/>
          <ac:spMkLst>
            <pc:docMk/>
            <pc:sldMk cId="2574044071" sldId="484"/>
            <ac:spMk id="6470" creationId="{535B81C8-FF83-42AD-9E4C-6EF13A2FB852}"/>
          </ac:spMkLst>
        </pc:spChg>
        <pc:spChg chg="mod">
          <ac:chgData name="Kolakowski, Artur" userId="9c34c8cc-b1df-44f6-bea5-dcf7a54ee35f" providerId="ADAL" clId="{19970B13-E101-4117-9908-6E061F982644}" dt="2022-07-14T08:45:20.840" v="10436" actId="790"/>
          <ac:spMkLst>
            <pc:docMk/>
            <pc:sldMk cId="2574044071" sldId="484"/>
            <ac:spMk id="6471" creationId="{78DDD912-F58C-4D11-BD73-16E608B03B7E}"/>
          </ac:spMkLst>
        </pc:spChg>
        <pc:spChg chg="mod">
          <ac:chgData name="Kolakowski, Artur" userId="9c34c8cc-b1df-44f6-bea5-dcf7a54ee35f" providerId="ADAL" clId="{19970B13-E101-4117-9908-6E061F982644}" dt="2022-07-14T08:45:20.850" v="10437" actId="790"/>
          <ac:spMkLst>
            <pc:docMk/>
            <pc:sldMk cId="2574044071" sldId="484"/>
            <ac:spMk id="6472" creationId="{65D3CE6F-F85B-42B4-907E-34C3592B4B91}"/>
          </ac:spMkLst>
        </pc:spChg>
        <pc:spChg chg="mod">
          <ac:chgData name="Kolakowski, Artur" userId="9c34c8cc-b1df-44f6-bea5-dcf7a54ee35f" providerId="ADAL" clId="{19970B13-E101-4117-9908-6E061F982644}" dt="2022-07-14T08:45:20.850" v="10438" actId="790"/>
          <ac:spMkLst>
            <pc:docMk/>
            <pc:sldMk cId="2574044071" sldId="484"/>
            <ac:spMk id="6473" creationId="{7A6A4F20-BC6B-4EC3-93E4-9A0DBACF104B}"/>
          </ac:spMkLst>
        </pc:spChg>
        <pc:spChg chg="mod">
          <ac:chgData name="Kolakowski, Artur" userId="9c34c8cc-b1df-44f6-bea5-dcf7a54ee35f" providerId="ADAL" clId="{19970B13-E101-4117-9908-6E061F982644}" dt="2022-07-14T08:45:20.858" v="10439" actId="790"/>
          <ac:spMkLst>
            <pc:docMk/>
            <pc:sldMk cId="2574044071" sldId="484"/>
            <ac:spMk id="6474" creationId="{84352240-F6EA-4CCC-8553-F337013346DD}"/>
          </ac:spMkLst>
        </pc:spChg>
        <pc:spChg chg="mod">
          <ac:chgData name="Kolakowski, Artur" userId="9c34c8cc-b1df-44f6-bea5-dcf7a54ee35f" providerId="ADAL" clId="{19970B13-E101-4117-9908-6E061F982644}" dt="2022-07-14T08:45:20.860" v="10440" actId="790"/>
          <ac:spMkLst>
            <pc:docMk/>
            <pc:sldMk cId="2574044071" sldId="484"/>
            <ac:spMk id="6475" creationId="{7B48DC55-A683-4229-B7E4-AE027122C357}"/>
          </ac:spMkLst>
        </pc:spChg>
        <pc:spChg chg="mod">
          <ac:chgData name="Kolakowski, Artur" userId="9c34c8cc-b1df-44f6-bea5-dcf7a54ee35f" providerId="ADAL" clId="{19970B13-E101-4117-9908-6E061F982644}" dt="2022-07-14T08:45:20.868" v="10441" actId="790"/>
          <ac:spMkLst>
            <pc:docMk/>
            <pc:sldMk cId="2574044071" sldId="484"/>
            <ac:spMk id="6476" creationId="{0D3960D4-F833-4633-BDC2-3B974C35B90E}"/>
          </ac:spMkLst>
        </pc:spChg>
        <pc:spChg chg="mod">
          <ac:chgData name="Kolakowski, Artur" userId="9c34c8cc-b1df-44f6-bea5-dcf7a54ee35f" providerId="ADAL" clId="{19970B13-E101-4117-9908-6E061F982644}" dt="2022-07-14T08:45:20.870" v="10442" actId="790"/>
          <ac:spMkLst>
            <pc:docMk/>
            <pc:sldMk cId="2574044071" sldId="484"/>
            <ac:spMk id="6477" creationId="{0EF35A2E-2825-4F7A-965A-8DAD9767BC24}"/>
          </ac:spMkLst>
        </pc:spChg>
        <pc:spChg chg="mod">
          <ac:chgData name="Kolakowski, Artur" userId="9c34c8cc-b1df-44f6-bea5-dcf7a54ee35f" providerId="ADAL" clId="{19970B13-E101-4117-9908-6E061F982644}" dt="2022-07-14T08:45:20.880" v="10443" actId="790"/>
          <ac:spMkLst>
            <pc:docMk/>
            <pc:sldMk cId="2574044071" sldId="484"/>
            <ac:spMk id="6478" creationId="{B8F323D9-BA9B-42C4-AA4A-8542FE93E4EB}"/>
          </ac:spMkLst>
        </pc:spChg>
        <pc:spChg chg="mod">
          <ac:chgData name="Kolakowski, Artur" userId="9c34c8cc-b1df-44f6-bea5-dcf7a54ee35f" providerId="ADAL" clId="{19970B13-E101-4117-9908-6E061F982644}" dt="2022-07-14T08:45:20.880" v="10444" actId="790"/>
          <ac:spMkLst>
            <pc:docMk/>
            <pc:sldMk cId="2574044071" sldId="484"/>
            <ac:spMk id="6479" creationId="{C6E1DEF9-E170-4B28-A175-33033900E6AC}"/>
          </ac:spMkLst>
        </pc:spChg>
        <pc:spChg chg="mod">
          <ac:chgData name="Kolakowski, Artur" userId="9c34c8cc-b1df-44f6-bea5-dcf7a54ee35f" providerId="ADAL" clId="{19970B13-E101-4117-9908-6E061F982644}" dt="2022-07-14T08:45:20.891" v="10445" actId="790"/>
          <ac:spMkLst>
            <pc:docMk/>
            <pc:sldMk cId="2574044071" sldId="484"/>
            <ac:spMk id="6480" creationId="{658B1C76-2D25-4343-8A5C-C284D6D0F0D9}"/>
          </ac:spMkLst>
        </pc:spChg>
        <pc:spChg chg="mod">
          <ac:chgData name="Kolakowski, Artur" userId="9c34c8cc-b1df-44f6-bea5-dcf7a54ee35f" providerId="ADAL" clId="{19970B13-E101-4117-9908-6E061F982644}" dt="2022-07-14T08:45:20.891" v="10446" actId="790"/>
          <ac:spMkLst>
            <pc:docMk/>
            <pc:sldMk cId="2574044071" sldId="484"/>
            <ac:spMk id="6481" creationId="{309AFC49-5123-4B3F-B34A-BDE0312CA533}"/>
          </ac:spMkLst>
        </pc:spChg>
        <pc:spChg chg="mod">
          <ac:chgData name="Kolakowski, Artur" userId="9c34c8cc-b1df-44f6-bea5-dcf7a54ee35f" providerId="ADAL" clId="{19970B13-E101-4117-9908-6E061F982644}" dt="2022-07-14T08:45:20.901" v="10447" actId="790"/>
          <ac:spMkLst>
            <pc:docMk/>
            <pc:sldMk cId="2574044071" sldId="484"/>
            <ac:spMk id="6482" creationId="{06CAFB4F-46DC-4FB3-B676-33C2F7FCBD46}"/>
          </ac:spMkLst>
        </pc:spChg>
        <pc:spChg chg="mod">
          <ac:chgData name="Kolakowski, Artur" userId="9c34c8cc-b1df-44f6-bea5-dcf7a54ee35f" providerId="ADAL" clId="{19970B13-E101-4117-9908-6E061F982644}" dt="2022-07-14T08:45:20.901" v="10448" actId="790"/>
          <ac:spMkLst>
            <pc:docMk/>
            <pc:sldMk cId="2574044071" sldId="484"/>
            <ac:spMk id="6483" creationId="{0935FCA2-61F6-4336-A717-708809677D38}"/>
          </ac:spMkLst>
        </pc:spChg>
        <pc:spChg chg="mod">
          <ac:chgData name="Kolakowski, Artur" userId="9c34c8cc-b1df-44f6-bea5-dcf7a54ee35f" providerId="ADAL" clId="{19970B13-E101-4117-9908-6E061F982644}" dt="2022-07-14T08:45:20.911" v="10449" actId="790"/>
          <ac:spMkLst>
            <pc:docMk/>
            <pc:sldMk cId="2574044071" sldId="484"/>
            <ac:spMk id="6484" creationId="{D565BF39-0321-4271-A281-9AB5FB86ABF9}"/>
          </ac:spMkLst>
        </pc:spChg>
        <pc:spChg chg="mod">
          <ac:chgData name="Kolakowski, Artur" userId="9c34c8cc-b1df-44f6-bea5-dcf7a54ee35f" providerId="ADAL" clId="{19970B13-E101-4117-9908-6E061F982644}" dt="2022-07-14T08:45:20.911" v="10450" actId="790"/>
          <ac:spMkLst>
            <pc:docMk/>
            <pc:sldMk cId="2574044071" sldId="484"/>
            <ac:spMk id="6485" creationId="{D2AFE285-F5CF-48F9-91C8-1762C83539B5}"/>
          </ac:spMkLst>
        </pc:spChg>
        <pc:spChg chg="mod">
          <ac:chgData name="Kolakowski, Artur" userId="9c34c8cc-b1df-44f6-bea5-dcf7a54ee35f" providerId="ADAL" clId="{19970B13-E101-4117-9908-6E061F982644}" dt="2022-07-14T08:45:20.921" v="10451" actId="790"/>
          <ac:spMkLst>
            <pc:docMk/>
            <pc:sldMk cId="2574044071" sldId="484"/>
            <ac:spMk id="6486" creationId="{3CC9789D-0A70-4906-BCC8-89CF56365914}"/>
          </ac:spMkLst>
        </pc:spChg>
        <pc:spChg chg="mod">
          <ac:chgData name="Kolakowski, Artur" userId="9c34c8cc-b1df-44f6-bea5-dcf7a54ee35f" providerId="ADAL" clId="{19970B13-E101-4117-9908-6E061F982644}" dt="2022-07-14T08:45:20.921" v="10452" actId="790"/>
          <ac:spMkLst>
            <pc:docMk/>
            <pc:sldMk cId="2574044071" sldId="484"/>
            <ac:spMk id="6487" creationId="{5C235048-F64C-4DC1-9E96-00027ED7ACD9}"/>
          </ac:spMkLst>
        </pc:spChg>
        <pc:spChg chg="mod">
          <ac:chgData name="Kolakowski, Artur" userId="9c34c8cc-b1df-44f6-bea5-dcf7a54ee35f" providerId="ADAL" clId="{19970B13-E101-4117-9908-6E061F982644}" dt="2022-07-14T08:45:20.929" v="10453" actId="790"/>
          <ac:spMkLst>
            <pc:docMk/>
            <pc:sldMk cId="2574044071" sldId="484"/>
            <ac:spMk id="6488" creationId="{898496A6-008F-4C44-A54B-5B731FF755B4}"/>
          </ac:spMkLst>
        </pc:spChg>
        <pc:spChg chg="mod">
          <ac:chgData name="Kolakowski, Artur" userId="9c34c8cc-b1df-44f6-bea5-dcf7a54ee35f" providerId="ADAL" clId="{19970B13-E101-4117-9908-6E061F982644}" dt="2022-07-14T08:45:20.932" v="10454" actId="790"/>
          <ac:spMkLst>
            <pc:docMk/>
            <pc:sldMk cId="2574044071" sldId="484"/>
            <ac:spMk id="6489" creationId="{33791D89-7E20-493F-A357-DC4B195950CB}"/>
          </ac:spMkLst>
        </pc:spChg>
        <pc:spChg chg="mod">
          <ac:chgData name="Kolakowski, Artur" userId="9c34c8cc-b1df-44f6-bea5-dcf7a54ee35f" providerId="ADAL" clId="{19970B13-E101-4117-9908-6E061F982644}" dt="2022-07-14T08:45:20.932" v="10455" actId="790"/>
          <ac:spMkLst>
            <pc:docMk/>
            <pc:sldMk cId="2574044071" sldId="484"/>
            <ac:spMk id="6490" creationId="{2B7B39CA-296E-429B-A0B2-C20CF5A1C8DC}"/>
          </ac:spMkLst>
        </pc:spChg>
        <pc:spChg chg="mod">
          <ac:chgData name="Kolakowski, Artur" userId="9c34c8cc-b1df-44f6-bea5-dcf7a54ee35f" providerId="ADAL" clId="{19970B13-E101-4117-9908-6E061F982644}" dt="2022-07-14T08:45:20.942" v="10456" actId="790"/>
          <ac:spMkLst>
            <pc:docMk/>
            <pc:sldMk cId="2574044071" sldId="484"/>
            <ac:spMk id="6491" creationId="{D94E9A55-52E4-44D2-BC90-4C40805C88A7}"/>
          </ac:spMkLst>
        </pc:spChg>
        <pc:spChg chg="mod">
          <ac:chgData name="Kolakowski, Artur" userId="9c34c8cc-b1df-44f6-bea5-dcf7a54ee35f" providerId="ADAL" clId="{19970B13-E101-4117-9908-6E061F982644}" dt="2022-07-14T08:45:20.942" v="10457" actId="790"/>
          <ac:spMkLst>
            <pc:docMk/>
            <pc:sldMk cId="2574044071" sldId="484"/>
            <ac:spMk id="6492" creationId="{48EC203A-1C2F-4236-B2BA-DD8B01F8A4ED}"/>
          </ac:spMkLst>
        </pc:spChg>
        <pc:spChg chg="mod">
          <ac:chgData name="Kolakowski, Artur" userId="9c34c8cc-b1df-44f6-bea5-dcf7a54ee35f" providerId="ADAL" clId="{19970B13-E101-4117-9908-6E061F982644}" dt="2022-07-14T08:45:20.952" v="10458" actId="790"/>
          <ac:spMkLst>
            <pc:docMk/>
            <pc:sldMk cId="2574044071" sldId="484"/>
            <ac:spMk id="6493" creationId="{C6D7734A-EC47-46FC-BF4C-B6E42C37D8EA}"/>
          </ac:spMkLst>
        </pc:spChg>
        <pc:spChg chg="mod">
          <ac:chgData name="Kolakowski, Artur" userId="9c34c8cc-b1df-44f6-bea5-dcf7a54ee35f" providerId="ADAL" clId="{19970B13-E101-4117-9908-6E061F982644}" dt="2022-07-14T08:45:20.952" v="10459" actId="790"/>
          <ac:spMkLst>
            <pc:docMk/>
            <pc:sldMk cId="2574044071" sldId="484"/>
            <ac:spMk id="6494" creationId="{7D4E3B98-01FF-41B4-A3C9-CE99295A13CC}"/>
          </ac:spMkLst>
        </pc:spChg>
        <pc:spChg chg="mod">
          <ac:chgData name="Kolakowski, Artur" userId="9c34c8cc-b1df-44f6-bea5-dcf7a54ee35f" providerId="ADAL" clId="{19970B13-E101-4117-9908-6E061F982644}" dt="2022-07-14T08:45:20.960" v="10460" actId="790"/>
          <ac:spMkLst>
            <pc:docMk/>
            <pc:sldMk cId="2574044071" sldId="484"/>
            <ac:spMk id="6495" creationId="{B5663FFC-C1E5-44D9-8D7F-87C2997D4023}"/>
          </ac:spMkLst>
        </pc:spChg>
        <pc:spChg chg="mod">
          <ac:chgData name="Kolakowski, Artur" userId="9c34c8cc-b1df-44f6-bea5-dcf7a54ee35f" providerId="ADAL" clId="{19970B13-E101-4117-9908-6E061F982644}" dt="2022-07-14T08:45:20.962" v="10461" actId="790"/>
          <ac:spMkLst>
            <pc:docMk/>
            <pc:sldMk cId="2574044071" sldId="484"/>
            <ac:spMk id="6496" creationId="{888E0EC5-8D27-464F-AA2A-16B3F16EAFB3}"/>
          </ac:spMkLst>
        </pc:spChg>
        <pc:spChg chg="mod">
          <ac:chgData name="Kolakowski, Artur" userId="9c34c8cc-b1df-44f6-bea5-dcf7a54ee35f" providerId="ADAL" clId="{19970B13-E101-4117-9908-6E061F982644}" dt="2022-07-14T08:45:20.962" v="10462" actId="790"/>
          <ac:spMkLst>
            <pc:docMk/>
            <pc:sldMk cId="2574044071" sldId="484"/>
            <ac:spMk id="6497" creationId="{F964F11A-4957-4706-A92C-DD0C9BEE26F8}"/>
          </ac:spMkLst>
        </pc:spChg>
        <pc:spChg chg="mod">
          <ac:chgData name="Kolakowski, Artur" userId="9c34c8cc-b1df-44f6-bea5-dcf7a54ee35f" providerId="ADAL" clId="{19970B13-E101-4117-9908-6E061F982644}" dt="2022-07-14T08:45:20.973" v="10463" actId="790"/>
          <ac:spMkLst>
            <pc:docMk/>
            <pc:sldMk cId="2574044071" sldId="484"/>
            <ac:spMk id="6498" creationId="{3671040E-1391-4372-9913-52071107D6BF}"/>
          </ac:spMkLst>
        </pc:spChg>
        <pc:spChg chg="mod">
          <ac:chgData name="Kolakowski, Artur" userId="9c34c8cc-b1df-44f6-bea5-dcf7a54ee35f" providerId="ADAL" clId="{19970B13-E101-4117-9908-6E061F982644}" dt="2022-07-14T08:45:20.973" v="10464" actId="790"/>
          <ac:spMkLst>
            <pc:docMk/>
            <pc:sldMk cId="2574044071" sldId="484"/>
            <ac:spMk id="6499" creationId="{E1C230B5-AF8A-4468-85AE-0613E66FE445}"/>
          </ac:spMkLst>
        </pc:spChg>
        <pc:spChg chg="mod">
          <ac:chgData name="Kolakowski, Artur" userId="9c34c8cc-b1df-44f6-bea5-dcf7a54ee35f" providerId="ADAL" clId="{19970B13-E101-4117-9908-6E061F982644}" dt="2022-07-14T08:45:20.983" v="10465" actId="790"/>
          <ac:spMkLst>
            <pc:docMk/>
            <pc:sldMk cId="2574044071" sldId="484"/>
            <ac:spMk id="6500" creationId="{DD8723FE-1B53-4E3E-8469-60F56E3FBDC8}"/>
          </ac:spMkLst>
        </pc:spChg>
        <pc:spChg chg="mod">
          <ac:chgData name="Kolakowski, Artur" userId="9c34c8cc-b1df-44f6-bea5-dcf7a54ee35f" providerId="ADAL" clId="{19970B13-E101-4117-9908-6E061F982644}" dt="2022-07-14T08:45:20.983" v="10466" actId="790"/>
          <ac:spMkLst>
            <pc:docMk/>
            <pc:sldMk cId="2574044071" sldId="484"/>
            <ac:spMk id="6501" creationId="{BE134A75-0465-45AF-904B-70042F87AB9F}"/>
          </ac:spMkLst>
        </pc:spChg>
        <pc:spChg chg="mod">
          <ac:chgData name="Kolakowski, Artur" userId="9c34c8cc-b1df-44f6-bea5-dcf7a54ee35f" providerId="ADAL" clId="{19970B13-E101-4117-9908-6E061F982644}" dt="2022-07-14T08:45:20.993" v="10467" actId="790"/>
          <ac:spMkLst>
            <pc:docMk/>
            <pc:sldMk cId="2574044071" sldId="484"/>
            <ac:spMk id="6502" creationId="{6A004AD2-1A7F-4952-8D6C-129830D49ED7}"/>
          </ac:spMkLst>
        </pc:spChg>
        <pc:spChg chg="mod">
          <ac:chgData name="Kolakowski, Artur" userId="9c34c8cc-b1df-44f6-bea5-dcf7a54ee35f" providerId="ADAL" clId="{19970B13-E101-4117-9908-6E061F982644}" dt="2022-07-14T08:45:21.001" v="10468" actId="790"/>
          <ac:spMkLst>
            <pc:docMk/>
            <pc:sldMk cId="2574044071" sldId="484"/>
            <ac:spMk id="6503" creationId="{82755B6E-C683-416F-851E-7763C5C5991D}"/>
          </ac:spMkLst>
        </pc:spChg>
        <pc:spChg chg="mod">
          <ac:chgData name="Kolakowski, Artur" userId="9c34c8cc-b1df-44f6-bea5-dcf7a54ee35f" providerId="ADAL" clId="{19970B13-E101-4117-9908-6E061F982644}" dt="2022-07-14T08:45:21.003" v="10469" actId="790"/>
          <ac:spMkLst>
            <pc:docMk/>
            <pc:sldMk cId="2574044071" sldId="484"/>
            <ac:spMk id="6504" creationId="{D4F3DB33-64B9-4F8F-98C2-ED8A9468562F}"/>
          </ac:spMkLst>
        </pc:spChg>
        <pc:spChg chg="mod">
          <ac:chgData name="Kolakowski, Artur" userId="9c34c8cc-b1df-44f6-bea5-dcf7a54ee35f" providerId="ADAL" clId="{19970B13-E101-4117-9908-6E061F982644}" dt="2022-07-14T08:45:21.011" v="10470" actId="790"/>
          <ac:spMkLst>
            <pc:docMk/>
            <pc:sldMk cId="2574044071" sldId="484"/>
            <ac:spMk id="6505" creationId="{95FB9FAF-DCA9-4161-BFC5-6104668525C3}"/>
          </ac:spMkLst>
        </pc:spChg>
        <pc:spChg chg="mod">
          <ac:chgData name="Kolakowski, Artur" userId="9c34c8cc-b1df-44f6-bea5-dcf7a54ee35f" providerId="ADAL" clId="{19970B13-E101-4117-9908-6E061F982644}" dt="2022-07-14T08:45:21.014" v="10471" actId="790"/>
          <ac:spMkLst>
            <pc:docMk/>
            <pc:sldMk cId="2574044071" sldId="484"/>
            <ac:spMk id="6506" creationId="{80F937E3-A92F-419F-B50C-6D32E8E35242}"/>
          </ac:spMkLst>
        </pc:spChg>
        <pc:spChg chg="mod">
          <ac:chgData name="Kolakowski, Artur" userId="9c34c8cc-b1df-44f6-bea5-dcf7a54ee35f" providerId="ADAL" clId="{19970B13-E101-4117-9908-6E061F982644}" dt="2022-07-14T08:45:21.022" v="10472" actId="790"/>
          <ac:spMkLst>
            <pc:docMk/>
            <pc:sldMk cId="2574044071" sldId="484"/>
            <ac:spMk id="6507" creationId="{362322B9-5DE9-4F27-A813-501FD0D2E3DF}"/>
          </ac:spMkLst>
        </pc:spChg>
        <pc:spChg chg="mod">
          <ac:chgData name="Kolakowski, Artur" userId="9c34c8cc-b1df-44f6-bea5-dcf7a54ee35f" providerId="ADAL" clId="{19970B13-E101-4117-9908-6E061F982644}" dt="2022-07-14T08:45:21.024" v="10473" actId="790"/>
          <ac:spMkLst>
            <pc:docMk/>
            <pc:sldMk cId="2574044071" sldId="484"/>
            <ac:spMk id="6508" creationId="{FF5BE190-6EC8-47DD-885A-D75DB562DE60}"/>
          </ac:spMkLst>
        </pc:spChg>
        <pc:spChg chg="mod">
          <ac:chgData name="Kolakowski, Artur" userId="9c34c8cc-b1df-44f6-bea5-dcf7a54ee35f" providerId="ADAL" clId="{19970B13-E101-4117-9908-6E061F982644}" dt="2022-07-14T08:45:21.032" v="10474" actId="790"/>
          <ac:spMkLst>
            <pc:docMk/>
            <pc:sldMk cId="2574044071" sldId="484"/>
            <ac:spMk id="6509" creationId="{75759581-1EA2-428A-BAD5-014564B6EA32}"/>
          </ac:spMkLst>
        </pc:spChg>
        <pc:spChg chg="mod">
          <ac:chgData name="Kolakowski, Artur" userId="9c34c8cc-b1df-44f6-bea5-dcf7a54ee35f" providerId="ADAL" clId="{19970B13-E101-4117-9908-6E061F982644}" dt="2022-07-14T08:45:21.034" v="10475" actId="790"/>
          <ac:spMkLst>
            <pc:docMk/>
            <pc:sldMk cId="2574044071" sldId="484"/>
            <ac:spMk id="6510" creationId="{588E0542-4387-4FC9-B3CF-5D7BE00995B1}"/>
          </ac:spMkLst>
        </pc:spChg>
        <pc:spChg chg="mod">
          <ac:chgData name="Kolakowski, Artur" userId="9c34c8cc-b1df-44f6-bea5-dcf7a54ee35f" providerId="ADAL" clId="{19970B13-E101-4117-9908-6E061F982644}" dt="2022-07-14T08:45:21.042" v="10476" actId="790"/>
          <ac:spMkLst>
            <pc:docMk/>
            <pc:sldMk cId="2574044071" sldId="484"/>
            <ac:spMk id="6511" creationId="{C567120D-3ADE-4ED8-BC3F-3BCB5167CC7B}"/>
          </ac:spMkLst>
        </pc:spChg>
        <pc:spChg chg="mod">
          <ac:chgData name="Kolakowski, Artur" userId="9c34c8cc-b1df-44f6-bea5-dcf7a54ee35f" providerId="ADAL" clId="{19970B13-E101-4117-9908-6E061F982644}" dt="2022-07-14T08:45:21.044" v="10477" actId="790"/>
          <ac:spMkLst>
            <pc:docMk/>
            <pc:sldMk cId="2574044071" sldId="484"/>
            <ac:spMk id="6512" creationId="{5ADF5249-D16C-42EB-A5E2-43BBB2A3C142}"/>
          </ac:spMkLst>
        </pc:spChg>
        <pc:spChg chg="mod">
          <ac:chgData name="Kolakowski, Artur" userId="9c34c8cc-b1df-44f6-bea5-dcf7a54ee35f" providerId="ADAL" clId="{19970B13-E101-4117-9908-6E061F982644}" dt="2022-07-14T08:45:21.052" v="10478" actId="790"/>
          <ac:spMkLst>
            <pc:docMk/>
            <pc:sldMk cId="2574044071" sldId="484"/>
            <ac:spMk id="6513" creationId="{B2387AD9-6A2C-4AE0-BD4F-1B296027D716}"/>
          </ac:spMkLst>
        </pc:spChg>
        <pc:spChg chg="mod">
          <ac:chgData name="Kolakowski, Artur" userId="9c34c8cc-b1df-44f6-bea5-dcf7a54ee35f" providerId="ADAL" clId="{19970B13-E101-4117-9908-6E061F982644}" dt="2022-07-14T08:45:21.055" v="10479" actId="790"/>
          <ac:spMkLst>
            <pc:docMk/>
            <pc:sldMk cId="2574044071" sldId="484"/>
            <ac:spMk id="6514" creationId="{8408E3AB-206C-4C21-A4B4-CC394C5283BA}"/>
          </ac:spMkLst>
        </pc:spChg>
        <pc:spChg chg="mod">
          <ac:chgData name="Kolakowski, Artur" userId="9c34c8cc-b1df-44f6-bea5-dcf7a54ee35f" providerId="ADAL" clId="{19970B13-E101-4117-9908-6E061F982644}" dt="2022-07-14T08:45:21.063" v="10480" actId="790"/>
          <ac:spMkLst>
            <pc:docMk/>
            <pc:sldMk cId="2574044071" sldId="484"/>
            <ac:spMk id="6515" creationId="{34D5903B-5C44-45D5-80BB-8C26FD6D706C}"/>
          </ac:spMkLst>
        </pc:spChg>
        <pc:spChg chg="mod">
          <ac:chgData name="Kolakowski, Artur" userId="9c34c8cc-b1df-44f6-bea5-dcf7a54ee35f" providerId="ADAL" clId="{19970B13-E101-4117-9908-6E061F982644}" dt="2022-07-14T08:45:21.065" v="10481" actId="790"/>
          <ac:spMkLst>
            <pc:docMk/>
            <pc:sldMk cId="2574044071" sldId="484"/>
            <ac:spMk id="6516" creationId="{A25D401A-061E-4D2E-A71C-1DEDFA776E6C}"/>
          </ac:spMkLst>
        </pc:spChg>
        <pc:spChg chg="mod">
          <ac:chgData name="Kolakowski, Artur" userId="9c34c8cc-b1df-44f6-bea5-dcf7a54ee35f" providerId="ADAL" clId="{19970B13-E101-4117-9908-6E061F982644}" dt="2022-07-14T08:45:21.065" v="10482" actId="790"/>
          <ac:spMkLst>
            <pc:docMk/>
            <pc:sldMk cId="2574044071" sldId="484"/>
            <ac:spMk id="6517" creationId="{D337A365-02F3-4F86-BD4D-C98992B859EB}"/>
          </ac:spMkLst>
        </pc:spChg>
        <pc:spChg chg="mod">
          <ac:chgData name="Kolakowski, Artur" userId="9c34c8cc-b1df-44f6-bea5-dcf7a54ee35f" providerId="ADAL" clId="{19970B13-E101-4117-9908-6E061F982644}" dt="2022-07-14T08:45:21.075" v="10483" actId="790"/>
          <ac:spMkLst>
            <pc:docMk/>
            <pc:sldMk cId="2574044071" sldId="484"/>
            <ac:spMk id="6518" creationId="{F7F69B52-EE6C-450C-BAF0-A0E1F4CC321D}"/>
          </ac:spMkLst>
        </pc:spChg>
        <pc:spChg chg="mod">
          <ac:chgData name="Kolakowski, Artur" userId="9c34c8cc-b1df-44f6-bea5-dcf7a54ee35f" providerId="ADAL" clId="{19970B13-E101-4117-9908-6E061F982644}" dt="2022-07-14T08:45:21.083" v="10484" actId="790"/>
          <ac:spMkLst>
            <pc:docMk/>
            <pc:sldMk cId="2574044071" sldId="484"/>
            <ac:spMk id="6519" creationId="{0BE14889-BFB3-4B77-84A6-C5FD61DEE166}"/>
          </ac:spMkLst>
        </pc:spChg>
        <pc:spChg chg="mod">
          <ac:chgData name="Kolakowski, Artur" userId="9c34c8cc-b1df-44f6-bea5-dcf7a54ee35f" providerId="ADAL" clId="{19970B13-E101-4117-9908-6E061F982644}" dt="2022-07-14T08:45:21.085" v="10485" actId="790"/>
          <ac:spMkLst>
            <pc:docMk/>
            <pc:sldMk cId="2574044071" sldId="484"/>
            <ac:spMk id="6520" creationId="{85C84372-9BB3-4F87-884F-22F01B4ECC4F}"/>
          </ac:spMkLst>
        </pc:spChg>
        <pc:spChg chg="mod">
          <ac:chgData name="Kolakowski, Artur" userId="9c34c8cc-b1df-44f6-bea5-dcf7a54ee35f" providerId="ADAL" clId="{19970B13-E101-4117-9908-6E061F982644}" dt="2022-07-14T08:45:21.093" v="10486" actId="790"/>
          <ac:spMkLst>
            <pc:docMk/>
            <pc:sldMk cId="2574044071" sldId="484"/>
            <ac:spMk id="6521" creationId="{5CCBDD9F-EF92-43B0-86CA-B998F1240BF1}"/>
          </ac:spMkLst>
        </pc:spChg>
        <pc:spChg chg="mod">
          <ac:chgData name="Kolakowski, Artur" userId="9c34c8cc-b1df-44f6-bea5-dcf7a54ee35f" providerId="ADAL" clId="{19970B13-E101-4117-9908-6E061F982644}" dt="2022-07-14T08:45:21.095" v="10487" actId="790"/>
          <ac:spMkLst>
            <pc:docMk/>
            <pc:sldMk cId="2574044071" sldId="484"/>
            <ac:spMk id="6522" creationId="{62BAAB09-B996-4648-B1A1-9D25BED76A55}"/>
          </ac:spMkLst>
        </pc:spChg>
        <pc:spChg chg="mod">
          <ac:chgData name="Kolakowski, Artur" userId="9c34c8cc-b1df-44f6-bea5-dcf7a54ee35f" providerId="ADAL" clId="{19970B13-E101-4117-9908-6E061F982644}" dt="2022-07-14T08:45:21.104" v="10488" actId="790"/>
          <ac:spMkLst>
            <pc:docMk/>
            <pc:sldMk cId="2574044071" sldId="484"/>
            <ac:spMk id="6523" creationId="{BCAB4A4F-8ECB-4190-9103-589F22FE1FB1}"/>
          </ac:spMkLst>
        </pc:spChg>
        <pc:spChg chg="mod">
          <ac:chgData name="Kolakowski, Artur" userId="9c34c8cc-b1df-44f6-bea5-dcf7a54ee35f" providerId="ADAL" clId="{19970B13-E101-4117-9908-6E061F982644}" dt="2022-07-14T08:45:21.106" v="10489" actId="790"/>
          <ac:spMkLst>
            <pc:docMk/>
            <pc:sldMk cId="2574044071" sldId="484"/>
            <ac:spMk id="6524" creationId="{06C69B0B-53CB-484F-A03A-CAD4BC482F13}"/>
          </ac:spMkLst>
        </pc:spChg>
        <pc:spChg chg="mod">
          <ac:chgData name="Kolakowski, Artur" userId="9c34c8cc-b1df-44f6-bea5-dcf7a54ee35f" providerId="ADAL" clId="{19970B13-E101-4117-9908-6E061F982644}" dt="2022-07-14T08:45:21.114" v="10490" actId="790"/>
          <ac:spMkLst>
            <pc:docMk/>
            <pc:sldMk cId="2574044071" sldId="484"/>
            <ac:spMk id="6525" creationId="{611CBEDA-1889-46C3-8958-E27D97FEFF44}"/>
          </ac:spMkLst>
        </pc:spChg>
        <pc:spChg chg="mod">
          <ac:chgData name="Kolakowski, Artur" userId="9c34c8cc-b1df-44f6-bea5-dcf7a54ee35f" providerId="ADAL" clId="{19970B13-E101-4117-9908-6E061F982644}" dt="2022-07-14T08:45:21.116" v="10491" actId="790"/>
          <ac:spMkLst>
            <pc:docMk/>
            <pc:sldMk cId="2574044071" sldId="484"/>
            <ac:spMk id="6526" creationId="{500077A7-8A87-4FFB-968B-41C71F64D9DC}"/>
          </ac:spMkLst>
        </pc:spChg>
        <pc:spChg chg="mod">
          <ac:chgData name="Kolakowski, Artur" userId="9c34c8cc-b1df-44f6-bea5-dcf7a54ee35f" providerId="ADAL" clId="{19970B13-E101-4117-9908-6E061F982644}" dt="2022-07-14T08:45:21.116" v="10492" actId="790"/>
          <ac:spMkLst>
            <pc:docMk/>
            <pc:sldMk cId="2574044071" sldId="484"/>
            <ac:spMk id="6527" creationId="{C552BC38-61CB-4ADE-994D-9259B2E9320D}"/>
          </ac:spMkLst>
        </pc:spChg>
        <pc:spChg chg="mod">
          <ac:chgData name="Kolakowski, Artur" userId="9c34c8cc-b1df-44f6-bea5-dcf7a54ee35f" providerId="ADAL" clId="{19970B13-E101-4117-9908-6E061F982644}" dt="2022-07-14T08:45:21.126" v="10493" actId="790"/>
          <ac:spMkLst>
            <pc:docMk/>
            <pc:sldMk cId="2574044071" sldId="484"/>
            <ac:spMk id="6528" creationId="{5DB0670B-EB2A-442E-9BD0-9147B9F2412A}"/>
          </ac:spMkLst>
        </pc:spChg>
        <pc:spChg chg="mod">
          <ac:chgData name="Kolakowski, Artur" userId="9c34c8cc-b1df-44f6-bea5-dcf7a54ee35f" providerId="ADAL" clId="{19970B13-E101-4117-9908-6E061F982644}" dt="2022-07-14T08:45:21.126" v="10494" actId="790"/>
          <ac:spMkLst>
            <pc:docMk/>
            <pc:sldMk cId="2574044071" sldId="484"/>
            <ac:spMk id="6529" creationId="{229A274D-B4C5-4D34-9BDB-CBF0F4C588F7}"/>
          </ac:spMkLst>
        </pc:spChg>
        <pc:spChg chg="mod">
          <ac:chgData name="Kolakowski, Artur" userId="9c34c8cc-b1df-44f6-bea5-dcf7a54ee35f" providerId="ADAL" clId="{19970B13-E101-4117-9908-6E061F982644}" dt="2022-07-14T08:45:21.136" v="10495" actId="790"/>
          <ac:spMkLst>
            <pc:docMk/>
            <pc:sldMk cId="2574044071" sldId="484"/>
            <ac:spMk id="6530" creationId="{70F1E2D3-5BE4-49DF-8BF4-B1AC05A22EAF}"/>
          </ac:spMkLst>
        </pc:spChg>
        <pc:spChg chg="mod">
          <ac:chgData name="Kolakowski, Artur" userId="9c34c8cc-b1df-44f6-bea5-dcf7a54ee35f" providerId="ADAL" clId="{19970B13-E101-4117-9908-6E061F982644}" dt="2022-07-14T08:45:21.143" v="10496" actId="790"/>
          <ac:spMkLst>
            <pc:docMk/>
            <pc:sldMk cId="2574044071" sldId="484"/>
            <ac:spMk id="6531" creationId="{502959E1-AC14-4828-BAF1-7964D95D30B2}"/>
          </ac:spMkLst>
        </pc:spChg>
        <pc:spChg chg="mod">
          <ac:chgData name="Kolakowski, Artur" userId="9c34c8cc-b1df-44f6-bea5-dcf7a54ee35f" providerId="ADAL" clId="{19970B13-E101-4117-9908-6E061F982644}" dt="2022-07-14T08:45:21.148" v="10497" actId="790"/>
          <ac:spMkLst>
            <pc:docMk/>
            <pc:sldMk cId="2574044071" sldId="484"/>
            <ac:spMk id="6532" creationId="{B958C82B-CD21-4337-9C87-C27D84DFE1C2}"/>
          </ac:spMkLst>
        </pc:spChg>
        <pc:spChg chg="mod">
          <ac:chgData name="Kolakowski, Artur" userId="9c34c8cc-b1df-44f6-bea5-dcf7a54ee35f" providerId="ADAL" clId="{19970B13-E101-4117-9908-6E061F982644}" dt="2022-07-14T08:45:21.153" v="10498" actId="790"/>
          <ac:spMkLst>
            <pc:docMk/>
            <pc:sldMk cId="2574044071" sldId="484"/>
            <ac:spMk id="6533" creationId="{9009FCFB-CF9F-48C4-94F3-6CC4266A17BB}"/>
          </ac:spMkLst>
        </pc:spChg>
        <pc:spChg chg="mod">
          <ac:chgData name="Kolakowski, Artur" userId="9c34c8cc-b1df-44f6-bea5-dcf7a54ee35f" providerId="ADAL" clId="{19970B13-E101-4117-9908-6E061F982644}" dt="2022-07-14T08:45:21.157" v="10499" actId="790"/>
          <ac:spMkLst>
            <pc:docMk/>
            <pc:sldMk cId="2574044071" sldId="484"/>
            <ac:spMk id="6534" creationId="{E28C85D5-19CD-4AF4-9470-90FC4806B56B}"/>
          </ac:spMkLst>
        </pc:spChg>
        <pc:spChg chg="mod">
          <ac:chgData name="Kolakowski, Artur" userId="9c34c8cc-b1df-44f6-bea5-dcf7a54ee35f" providerId="ADAL" clId="{19970B13-E101-4117-9908-6E061F982644}" dt="2022-07-14T08:45:21.165" v="10500" actId="790"/>
          <ac:spMkLst>
            <pc:docMk/>
            <pc:sldMk cId="2574044071" sldId="484"/>
            <ac:spMk id="6535" creationId="{795A3A1D-64D7-48F0-BFFE-CB97ADD4697A}"/>
          </ac:spMkLst>
        </pc:spChg>
        <pc:spChg chg="mod">
          <ac:chgData name="Kolakowski, Artur" userId="9c34c8cc-b1df-44f6-bea5-dcf7a54ee35f" providerId="ADAL" clId="{19970B13-E101-4117-9908-6E061F982644}" dt="2022-07-14T08:45:21.167" v="10501" actId="790"/>
          <ac:spMkLst>
            <pc:docMk/>
            <pc:sldMk cId="2574044071" sldId="484"/>
            <ac:spMk id="6536" creationId="{8AE52EA2-C4BE-45AF-A3D3-29069F104516}"/>
          </ac:spMkLst>
        </pc:spChg>
        <pc:spChg chg="mod">
          <ac:chgData name="Kolakowski, Artur" userId="9c34c8cc-b1df-44f6-bea5-dcf7a54ee35f" providerId="ADAL" clId="{19970B13-E101-4117-9908-6E061F982644}" dt="2022-07-14T08:45:21.175" v="10502" actId="790"/>
          <ac:spMkLst>
            <pc:docMk/>
            <pc:sldMk cId="2574044071" sldId="484"/>
            <ac:spMk id="6537" creationId="{307D4DB6-2BF5-472F-9BF8-F010099FEE5D}"/>
          </ac:spMkLst>
        </pc:spChg>
        <pc:spChg chg="mod">
          <ac:chgData name="Kolakowski, Artur" userId="9c34c8cc-b1df-44f6-bea5-dcf7a54ee35f" providerId="ADAL" clId="{19970B13-E101-4117-9908-6E061F982644}" dt="2022-07-14T08:45:21.177" v="10503" actId="790"/>
          <ac:spMkLst>
            <pc:docMk/>
            <pc:sldMk cId="2574044071" sldId="484"/>
            <ac:spMk id="6538" creationId="{D93A0671-73E3-4F9F-9918-C0A959298976}"/>
          </ac:spMkLst>
        </pc:spChg>
        <pc:spChg chg="mod">
          <ac:chgData name="Kolakowski, Artur" userId="9c34c8cc-b1df-44f6-bea5-dcf7a54ee35f" providerId="ADAL" clId="{19970B13-E101-4117-9908-6E061F982644}" dt="2022-07-14T08:45:21.185" v="10504" actId="790"/>
          <ac:spMkLst>
            <pc:docMk/>
            <pc:sldMk cId="2574044071" sldId="484"/>
            <ac:spMk id="6539" creationId="{7BE28535-2F92-4714-89BE-5A683A64F08E}"/>
          </ac:spMkLst>
        </pc:spChg>
        <pc:spChg chg="mod">
          <ac:chgData name="Kolakowski, Artur" userId="9c34c8cc-b1df-44f6-bea5-dcf7a54ee35f" providerId="ADAL" clId="{19970B13-E101-4117-9908-6E061F982644}" dt="2022-07-14T08:45:21.185" v="10505" actId="790"/>
          <ac:spMkLst>
            <pc:docMk/>
            <pc:sldMk cId="2574044071" sldId="484"/>
            <ac:spMk id="6540" creationId="{0C83F8BB-2335-471D-865A-5C5F4BB20245}"/>
          </ac:spMkLst>
        </pc:spChg>
        <pc:spChg chg="mod">
          <ac:chgData name="Kolakowski, Artur" userId="9c34c8cc-b1df-44f6-bea5-dcf7a54ee35f" providerId="ADAL" clId="{19970B13-E101-4117-9908-6E061F982644}" dt="2022-07-14T08:45:21.185" v="10506" actId="790"/>
          <ac:spMkLst>
            <pc:docMk/>
            <pc:sldMk cId="2574044071" sldId="484"/>
            <ac:spMk id="6541" creationId="{CDC38EDE-4287-478F-9B59-D7C29E89C93C}"/>
          </ac:spMkLst>
        </pc:spChg>
        <pc:spChg chg="mod">
          <ac:chgData name="Kolakowski, Artur" userId="9c34c8cc-b1df-44f6-bea5-dcf7a54ee35f" providerId="ADAL" clId="{19970B13-E101-4117-9908-6E061F982644}" dt="2022-07-14T08:45:21.197" v="10507" actId="790"/>
          <ac:spMkLst>
            <pc:docMk/>
            <pc:sldMk cId="2574044071" sldId="484"/>
            <ac:spMk id="6542" creationId="{B58939C0-FAEB-4EB4-B792-5CD080F0E7A5}"/>
          </ac:spMkLst>
        </pc:spChg>
        <pc:spChg chg="mod">
          <ac:chgData name="Kolakowski, Artur" userId="9c34c8cc-b1df-44f6-bea5-dcf7a54ee35f" providerId="ADAL" clId="{19970B13-E101-4117-9908-6E061F982644}" dt="2022-07-14T08:45:21.205" v="10508" actId="790"/>
          <ac:spMkLst>
            <pc:docMk/>
            <pc:sldMk cId="2574044071" sldId="484"/>
            <ac:spMk id="6543" creationId="{A799A396-08A8-4E3D-9B7C-E95C655D0A4C}"/>
          </ac:spMkLst>
        </pc:spChg>
        <pc:spChg chg="mod">
          <ac:chgData name="Kolakowski, Artur" userId="9c34c8cc-b1df-44f6-bea5-dcf7a54ee35f" providerId="ADAL" clId="{19970B13-E101-4117-9908-6E061F982644}" dt="2022-07-14T08:45:21.207" v="10509" actId="790"/>
          <ac:spMkLst>
            <pc:docMk/>
            <pc:sldMk cId="2574044071" sldId="484"/>
            <ac:spMk id="6544" creationId="{81E35FB8-FA07-4E38-A552-38ED97C5E961}"/>
          </ac:spMkLst>
        </pc:spChg>
        <pc:spChg chg="mod">
          <ac:chgData name="Kolakowski, Artur" userId="9c34c8cc-b1df-44f6-bea5-dcf7a54ee35f" providerId="ADAL" clId="{19970B13-E101-4117-9908-6E061F982644}" dt="2022-07-14T08:45:21.215" v="10510" actId="790"/>
          <ac:spMkLst>
            <pc:docMk/>
            <pc:sldMk cId="2574044071" sldId="484"/>
            <ac:spMk id="6545" creationId="{BDCC5049-494D-4166-AFE6-C696C152733E}"/>
          </ac:spMkLst>
        </pc:spChg>
        <pc:spChg chg="mod">
          <ac:chgData name="Kolakowski, Artur" userId="9c34c8cc-b1df-44f6-bea5-dcf7a54ee35f" providerId="ADAL" clId="{19970B13-E101-4117-9908-6E061F982644}" dt="2022-07-14T08:45:21.217" v="10511" actId="790"/>
          <ac:spMkLst>
            <pc:docMk/>
            <pc:sldMk cId="2574044071" sldId="484"/>
            <ac:spMk id="6546" creationId="{094F9B25-BE94-4F6B-A753-E582C8DF8283}"/>
          </ac:spMkLst>
        </pc:spChg>
        <pc:spChg chg="mod">
          <ac:chgData name="Kolakowski, Artur" userId="9c34c8cc-b1df-44f6-bea5-dcf7a54ee35f" providerId="ADAL" clId="{19970B13-E101-4117-9908-6E061F982644}" dt="2022-07-14T08:45:21.217" v="10512" actId="790"/>
          <ac:spMkLst>
            <pc:docMk/>
            <pc:sldMk cId="2574044071" sldId="484"/>
            <ac:spMk id="6547" creationId="{B216E9F5-7F84-4AED-8B50-AA2A98220F0D}"/>
          </ac:spMkLst>
        </pc:spChg>
        <pc:spChg chg="mod">
          <ac:chgData name="Kolakowski, Artur" userId="9c34c8cc-b1df-44f6-bea5-dcf7a54ee35f" providerId="ADAL" clId="{19970B13-E101-4117-9908-6E061F982644}" dt="2022-07-14T08:45:21.228" v="10513" actId="790"/>
          <ac:spMkLst>
            <pc:docMk/>
            <pc:sldMk cId="2574044071" sldId="484"/>
            <ac:spMk id="6548" creationId="{5F5101AB-602E-4156-BD51-3689B039B109}"/>
          </ac:spMkLst>
        </pc:spChg>
        <pc:spChg chg="mod">
          <ac:chgData name="Kolakowski, Artur" userId="9c34c8cc-b1df-44f6-bea5-dcf7a54ee35f" providerId="ADAL" clId="{19970B13-E101-4117-9908-6E061F982644}" dt="2022-07-14T08:45:21.228" v="10514" actId="790"/>
          <ac:spMkLst>
            <pc:docMk/>
            <pc:sldMk cId="2574044071" sldId="484"/>
            <ac:spMk id="6549" creationId="{3387CFB3-0C1F-4C92-8624-75FFE7F82F29}"/>
          </ac:spMkLst>
        </pc:spChg>
        <pc:spChg chg="mod">
          <ac:chgData name="Kolakowski, Artur" userId="9c34c8cc-b1df-44f6-bea5-dcf7a54ee35f" providerId="ADAL" clId="{19970B13-E101-4117-9908-6E061F982644}" dt="2022-07-14T08:45:21.238" v="10515" actId="790"/>
          <ac:spMkLst>
            <pc:docMk/>
            <pc:sldMk cId="2574044071" sldId="484"/>
            <ac:spMk id="6550" creationId="{380699C2-8A83-44EE-B91C-A9B1ABBA0586}"/>
          </ac:spMkLst>
        </pc:spChg>
        <pc:spChg chg="mod">
          <ac:chgData name="Kolakowski, Artur" userId="9c34c8cc-b1df-44f6-bea5-dcf7a54ee35f" providerId="ADAL" clId="{19970B13-E101-4117-9908-6E061F982644}" dt="2022-07-14T08:45:21.238" v="10516" actId="790"/>
          <ac:spMkLst>
            <pc:docMk/>
            <pc:sldMk cId="2574044071" sldId="484"/>
            <ac:spMk id="6551" creationId="{13B837F2-0C40-4711-9B39-3911387F3DE2}"/>
          </ac:spMkLst>
        </pc:spChg>
        <pc:spChg chg="mod">
          <ac:chgData name="Kolakowski, Artur" userId="9c34c8cc-b1df-44f6-bea5-dcf7a54ee35f" providerId="ADAL" clId="{19970B13-E101-4117-9908-6E061F982644}" dt="2022-07-14T08:45:21.246" v="10517" actId="790"/>
          <ac:spMkLst>
            <pc:docMk/>
            <pc:sldMk cId="2574044071" sldId="484"/>
            <ac:spMk id="6552" creationId="{E4D08254-0F91-42A5-BDC0-512BAFE4A296}"/>
          </ac:spMkLst>
        </pc:spChg>
        <pc:spChg chg="mod">
          <ac:chgData name="Kolakowski, Artur" userId="9c34c8cc-b1df-44f6-bea5-dcf7a54ee35f" providerId="ADAL" clId="{19970B13-E101-4117-9908-6E061F982644}" dt="2022-07-14T08:45:21.248" v="10518" actId="790"/>
          <ac:spMkLst>
            <pc:docMk/>
            <pc:sldMk cId="2574044071" sldId="484"/>
            <ac:spMk id="6553" creationId="{93F5548B-D871-460C-B4C0-78EBF31FD60C}"/>
          </ac:spMkLst>
        </pc:spChg>
        <pc:spChg chg="mod">
          <ac:chgData name="Kolakowski, Artur" userId="9c34c8cc-b1df-44f6-bea5-dcf7a54ee35f" providerId="ADAL" clId="{19970B13-E101-4117-9908-6E061F982644}" dt="2022-07-14T08:45:21.248" v="10519" actId="790"/>
          <ac:spMkLst>
            <pc:docMk/>
            <pc:sldMk cId="2574044071" sldId="484"/>
            <ac:spMk id="6554" creationId="{1CF4D38B-3B10-4F07-AAFB-9EA6265B56F5}"/>
          </ac:spMkLst>
        </pc:spChg>
        <pc:spChg chg="mod">
          <ac:chgData name="Kolakowski, Artur" userId="9c34c8cc-b1df-44f6-bea5-dcf7a54ee35f" providerId="ADAL" clId="{19970B13-E101-4117-9908-6E061F982644}" dt="2022-07-14T08:45:21.258" v="10520" actId="790"/>
          <ac:spMkLst>
            <pc:docMk/>
            <pc:sldMk cId="2574044071" sldId="484"/>
            <ac:spMk id="6555" creationId="{0239EA69-7CE6-4D15-9839-FD26E5512B08}"/>
          </ac:spMkLst>
        </pc:spChg>
        <pc:spChg chg="mod">
          <ac:chgData name="Kolakowski, Artur" userId="9c34c8cc-b1df-44f6-bea5-dcf7a54ee35f" providerId="ADAL" clId="{19970B13-E101-4117-9908-6E061F982644}" dt="2022-07-14T08:45:21.258" v="10521" actId="790"/>
          <ac:spMkLst>
            <pc:docMk/>
            <pc:sldMk cId="2574044071" sldId="484"/>
            <ac:spMk id="6556" creationId="{6CCF55BB-08D7-414E-AFD8-2E0FAA4D53EB}"/>
          </ac:spMkLst>
        </pc:spChg>
        <pc:spChg chg="mod">
          <ac:chgData name="Kolakowski, Artur" userId="9c34c8cc-b1df-44f6-bea5-dcf7a54ee35f" providerId="ADAL" clId="{19970B13-E101-4117-9908-6E061F982644}" dt="2022-07-14T08:45:21.268" v="10522" actId="790"/>
          <ac:spMkLst>
            <pc:docMk/>
            <pc:sldMk cId="2574044071" sldId="484"/>
            <ac:spMk id="6557" creationId="{A6CD98C3-8E3B-4DE2-A74F-FFC81D54F8DD}"/>
          </ac:spMkLst>
        </pc:spChg>
        <pc:spChg chg="mod">
          <ac:chgData name="Kolakowski, Artur" userId="9c34c8cc-b1df-44f6-bea5-dcf7a54ee35f" providerId="ADAL" clId="{19970B13-E101-4117-9908-6E061F982644}" dt="2022-07-14T08:45:21.274" v="10523" actId="790"/>
          <ac:spMkLst>
            <pc:docMk/>
            <pc:sldMk cId="2574044071" sldId="484"/>
            <ac:spMk id="6558" creationId="{214F034C-14DD-4DA7-A801-201FE7664BFE}"/>
          </ac:spMkLst>
        </pc:spChg>
        <pc:spChg chg="mod">
          <ac:chgData name="Kolakowski, Artur" userId="9c34c8cc-b1df-44f6-bea5-dcf7a54ee35f" providerId="ADAL" clId="{19970B13-E101-4117-9908-6E061F982644}" dt="2022-07-14T08:45:21.279" v="10524" actId="790"/>
          <ac:spMkLst>
            <pc:docMk/>
            <pc:sldMk cId="2574044071" sldId="484"/>
            <ac:spMk id="6559" creationId="{4B013C36-CF81-4CD6-83D2-93D57B2FB479}"/>
          </ac:spMkLst>
        </pc:spChg>
        <pc:spChg chg="mod">
          <ac:chgData name="Kolakowski, Artur" userId="9c34c8cc-b1df-44f6-bea5-dcf7a54ee35f" providerId="ADAL" clId="{19970B13-E101-4117-9908-6E061F982644}" dt="2022-07-14T08:45:21.284" v="10525" actId="790"/>
          <ac:spMkLst>
            <pc:docMk/>
            <pc:sldMk cId="2574044071" sldId="484"/>
            <ac:spMk id="6560" creationId="{8EBC10DD-A0E0-4510-89FC-14F8F75E6D2B}"/>
          </ac:spMkLst>
        </pc:spChg>
        <pc:spChg chg="mod">
          <ac:chgData name="Kolakowski, Artur" userId="9c34c8cc-b1df-44f6-bea5-dcf7a54ee35f" providerId="ADAL" clId="{19970B13-E101-4117-9908-6E061F982644}" dt="2022-07-14T08:45:21.287" v="10526" actId="790"/>
          <ac:spMkLst>
            <pc:docMk/>
            <pc:sldMk cId="2574044071" sldId="484"/>
            <ac:spMk id="6561" creationId="{9A44442D-51B0-4CD9-9413-B290AADDEC98}"/>
          </ac:spMkLst>
        </pc:spChg>
        <pc:spChg chg="mod">
          <ac:chgData name="Kolakowski, Artur" userId="9c34c8cc-b1df-44f6-bea5-dcf7a54ee35f" providerId="ADAL" clId="{19970B13-E101-4117-9908-6E061F982644}" dt="2022-07-14T08:45:21.299" v="10527" actId="790"/>
          <ac:spMkLst>
            <pc:docMk/>
            <pc:sldMk cId="2574044071" sldId="484"/>
            <ac:spMk id="6562" creationId="{43BE60BD-C866-4617-A051-272C0874559B}"/>
          </ac:spMkLst>
        </pc:spChg>
        <pc:spChg chg="mod">
          <ac:chgData name="Kolakowski, Artur" userId="9c34c8cc-b1df-44f6-bea5-dcf7a54ee35f" providerId="ADAL" clId="{19970B13-E101-4117-9908-6E061F982644}" dt="2022-07-14T08:45:21.299" v="10528" actId="790"/>
          <ac:spMkLst>
            <pc:docMk/>
            <pc:sldMk cId="2574044071" sldId="484"/>
            <ac:spMk id="6563" creationId="{8F7840BA-1343-4DEB-AECC-33FB9072B420}"/>
          </ac:spMkLst>
        </pc:spChg>
        <pc:spChg chg="mod">
          <ac:chgData name="Kolakowski, Artur" userId="9c34c8cc-b1df-44f6-bea5-dcf7a54ee35f" providerId="ADAL" clId="{19970B13-E101-4117-9908-6E061F982644}" dt="2022-07-14T08:45:21.309" v="10529" actId="790"/>
          <ac:spMkLst>
            <pc:docMk/>
            <pc:sldMk cId="2574044071" sldId="484"/>
            <ac:spMk id="6564" creationId="{3C8282BB-B4A6-49FD-93EB-EF62B505FE0D}"/>
          </ac:spMkLst>
        </pc:spChg>
        <pc:spChg chg="mod">
          <ac:chgData name="Kolakowski, Artur" userId="9c34c8cc-b1df-44f6-bea5-dcf7a54ee35f" providerId="ADAL" clId="{19970B13-E101-4117-9908-6E061F982644}" dt="2022-07-14T08:45:21.309" v="10530" actId="790"/>
          <ac:spMkLst>
            <pc:docMk/>
            <pc:sldMk cId="2574044071" sldId="484"/>
            <ac:spMk id="6565" creationId="{EDF8CB9C-D171-4E3C-9063-9D837538B68B}"/>
          </ac:spMkLst>
        </pc:spChg>
        <pc:spChg chg="mod">
          <ac:chgData name="Kolakowski, Artur" userId="9c34c8cc-b1df-44f6-bea5-dcf7a54ee35f" providerId="ADAL" clId="{19970B13-E101-4117-9908-6E061F982644}" dt="2022-07-14T08:45:21.320" v="10531" actId="790"/>
          <ac:spMkLst>
            <pc:docMk/>
            <pc:sldMk cId="2574044071" sldId="484"/>
            <ac:spMk id="6566" creationId="{427888D2-2B44-48B1-B07E-7E965AB02BB2}"/>
          </ac:spMkLst>
        </pc:spChg>
        <pc:spChg chg="mod">
          <ac:chgData name="Kolakowski, Artur" userId="9c34c8cc-b1df-44f6-bea5-dcf7a54ee35f" providerId="ADAL" clId="{19970B13-E101-4117-9908-6E061F982644}" dt="2022-07-14T08:45:21.320" v="10532" actId="790"/>
          <ac:spMkLst>
            <pc:docMk/>
            <pc:sldMk cId="2574044071" sldId="484"/>
            <ac:spMk id="6567" creationId="{66E78FE8-D416-4FA4-8DE2-F6CEE2ADE1C3}"/>
          </ac:spMkLst>
        </pc:spChg>
        <pc:spChg chg="mod">
          <ac:chgData name="Kolakowski, Artur" userId="9c34c8cc-b1df-44f6-bea5-dcf7a54ee35f" providerId="ADAL" clId="{19970B13-E101-4117-9908-6E061F982644}" dt="2022-07-14T08:45:21.328" v="10533" actId="790"/>
          <ac:spMkLst>
            <pc:docMk/>
            <pc:sldMk cId="2574044071" sldId="484"/>
            <ac:spMk id="6568" creationId="{C7E76FB1-9764-47F3-A195-E0CEF226E538}"/>
          </ac:spMkLst>
        </pc:spChg>
        <pc:spChg chg="mod">
          <ac:chgData name="Kolakowski, Artur" userId="9c34c8cc-b1df-44f6-bea5-dcf7a54ee35f" providerId="ADAL" clId="{19970B13-E101-4117-9908-6E061F982644}" dt="2022-07-14T08:45:21.330" v="10534" actId="790"/>
          <ac:spMkLst>
            <pc:docMk/>
            <pc:sldMk cId="2574044071" sldId="484"/>
            <ac:spMk id="6569" creationId="{2D6F99B7-09FB-4F8D-B099-926026C29F87}"/>
          </ac:spMkLst>
        </pc:spChg>
        <pc:spChg chg="mod">
          <ac:chgData name="Kolakowski, Artur" userId="9c34c8cc-b1df-44f6-bea5-dcf7a54ee35f" providerId="ADAL" clId="{19970B13-E101-4117-9908-6E061F982644}" dt="2022-07-14T08:45:21.338" v="10535" actId="790"/>
          <ac:spMkLst>
            <pc:docMk/>
            <pc:sldMk cId="2574044071" sldId="484"/>
            <ac:spMk id="6570" creationId="{681A4682-E6AE-4BA4-BC72-9870EDC465B0}"/>
          </ac:spMkLst>
        </pc:spChg>
        <pc:spChg chg="mod">
          <ac:chgData name="Kolakowski, Artur" userId="9c34c8cc-b1df-44f6-bea5-dcf7a54ee35f" providerId="ADAL" clId="{19970B13-E101-4117-9908-6E061F982644}" dt="2022-07-14T08:45:21.340" v="10536" actId="790"/>
          <ac:spMkLst>
            <pc:docMk/>
            <pc:sldMk cId="2574044071" sldId="484"/>
            <ac:spMk id="6571" creationId="{C5A9C5E7-BB5A-434C-AB6E-B35D3C940D75}"/>
          </ac:spMkLst>
        </pc:spChg>
        <pc:spChg chg="mod">
          <ac:chgData name="Kolakowski, Artur" userId="9c34c8cc-b1df-44f6-bea5-dcf7a54ee35f" providerId="ADAL" clId="{19970B13-E101-4117-9908-6E061F982644}" dt="2022-07-14T08:45:21.340" v="10537" actId="790"/>
          <ac:spMkLst>
            <pc:docMk/>
            <pc:sldMk cId="2574044071" sldId="484"/>
            <ac:spMk id="6572" creationId="{4F40F90F-8E3D-48CD-A7D6-87A9C8D5FB2F}"/>
          </ac:spMkLst>
        </pc:spChg>
        <pc:spChg chg="mod">
          <ac:chgData name="Kolakowski, Artur" userId="9c34c8cc-b1df-44f6-bea5-dcf7a54ee35f" providerId="ADAL" clId="{19970B13-E101-4117-9908-6E061F982644}" dt="2022-07-14T08:45:21.351" v="10538" actId="790"/>
          <ac:spMkLst>
            <pc:docMk/>
            <pc:sldMk cId="2574044071" sldId="484"/>
            <ac:spMk id="6573" creationId="{D546BEA6-4280-4F16-8E97-79711243CD22}"/>
          </ac:spMkLst>
        </pc:spChg>
        <pc:spChg chg="mod">
          <ac:chgData name="Kolakowski, Artur" userId="9c34c8cc-b1df-44f6-bea5-dcf7a54ee35f" providerId="ADAL" clId="{19970B13-E101-4117-9908-6E061F982644}" dt="2022-07-14T08:45:21.351" v="10539" actId="790"/>
          <ac:spMkLst>
            <pc:docMk/>
            <pc:sldMk cId="2574044071" sldId="484"/>
            <ac:spMk id="6574" creationId="{B5AAD820-5015-4411-8794-99D6FB6ADFD2}"/>
          </ac:spMkLst>
        </pc:spChg>
        <pc:spChg chg="mod">
          <ac:chgData name="Kolakowski, Artur" userId="9c34c8cc-b1df-44f6-bea5-dcf7a54ee35f" providerId="ADAL" clId="{19970B13-E101-4117-9908-6E061F982644}" dt="2022-07-14T08:45:21.361" v="10540" actId="790"/>
          <ac:spMkLst>
            <pc:docMk/>
            <pc:sldMk cId="2574044071" sldId="484"/>
            <ac:spMk id="6575" creationId="{20DD2683-2781-4138-B106-D667EAB4389F}"/>
          </ac:spMkLst>
        </pc:spChg>
        <pc:spChg chg="mod">
          <ac:chgData name="Kolakowski, Artur" userId="9c34c8cc-b1df-44f6-bea5-dcf7a54ee35f" providerId="ADAL" clId="{19970B13-E101-4117-9908-6E061F982644}" dt="2022-07-14T08:45:21.361" v="10541" actId="790"/>
          <ac:spMkLst>
            <pc:docMk/>
            <pc:sldMk cId="2574044071" sldId="484"/>
            <ac:spMk id="6576" creationId="{ABD42027-A838-4071-A2CD-C0726C99E4D6}"/>
          </ac:spMkLst>
        </pc:spChg>
        <pc:spChg chg="mod">
          <ac:chgData name="Kolakowski, Artur" userId="9c34c8cc-b1df-44f6-bea5-dcf7a54ee35f" providerId="ADAL" clId="{19970B13-E101-4117-9908-6E061F982644}" dt="2022-07-14T08:45:21.371" v="10542" actId="790"/>
          <ac:spMkLst>
            <pc:docMk/>
            <pc:sldMk cId="2574044071" sldId="484"/>
            <ac:spMk id="6577" creationId="{BD9B411C-B774-41F2-89C7-EFDD5A6C6A51}"/>
          </ac:spMkLst>
        </pc:spChg>
        <pc:spChg chg="mod">
          <ac:chgData name="Kolakowski, Artur" userId="9c34c8cc-b1df-44f6-bea5-dcf7a54ee35f" providerId="ADAL" clId="{19970B13-E101-4117-9908-6E061F982644}" dt="2022-07-14T08:45:21.371" v="10543" actId="790"/>
          <ac:spMkLst>
            <pc:docMk/>
            <pc:sldMk cId="2574044071" sldId="484"/>
            <ac:spMk id="6578" creationId="{B7A85A9E-774F-4C43-9790-7C1628795B86}"/>
          </ac:spMkLst>
        </pc:spChg>
        <pc:spChg chg="mod">
          <ac:chgData name="Kolakowski, Artur" userId="9c34c8cc-b1df-44f6-bea5-dcf7a54ee35f" providerId="ADAL" clId="{19970B13-E101-4117-9908-6E061F982644}" dt="2022-07-14T08:45:21.381" v="10544" actId="790"/>
          <ac:spMkLst>
            <pc:docMk/>
            <pc:sldMk cId="2574044071" sldId="484"/>
            <ac:spMk id="6579" creationId="{FDAEF70C-CF63-48C2-955E-E5564D8FFEC2}"/>
          </ac:spMkLst>
        </pc:spChg>
        <pc:spChg chg="mod">
          <ac:chgData name="Kolakowski, Artur" userId="9c34c8cc-b1df-44f6-bea5-dcf7a54ee35f" providerId="ADAL" clId="{19970B13-E101-4117-9908-6E061F982644}" dt="2022-07-14T08:45:21.381" v="10545" actId="790"/>
          <ac:spMkLst>
            <pc:docMk/>
            <pc:sldMk cId="2574044071" sldId="484"/>
            <ac:spMk id="6580" creationId="{083C7980-56E8-45AC-AC1A-567D133A24A7}"/>
          </ac:spMkLst>
        </pc:spChg>
        <pc:spChg chg="mod">
          <ac:chgData name="Kolakowski, Artur" userId="9c34c8cc-b1df-44f6-bea5-dcf7a54ee35f" providerId="ADAL" clId="{19970B13-E101-4117-9908-6E061F982644}" dt="2022-07-14T08:45:21.391" v="10546" actId="790"/>
          <ac:spMkLst>
            <pc:docMk/>
            <pc:sldMk cId="2574044071" sldId="484"/>
            <ac:spMk id="6581" creationId="{A1EA14FA-48BC-4916-9FA5-9ECE9ECA6718}"/>
          </ac:spMkLst>
        </pc:spChg>
        <pc:spChg chg="mod">
          <ac:chgData name="Kolakowski, Artur" userId="9c34c8cc-b1df-44f6-bea5-dcf7a54ee35f" providerId="ADAL" clId="{19970B13-E101-4117-9908-6E061F982644}" dt="2022-07-14T08:45:21.391" v="10547" actId="790"/>
          <ac:spMkLst>
            <pc:docMk/>
            <pc:sldMk cId="2574044071" sldId="484"/>
            <ac:spMk id="6582" creationId="{D329015B-E74E-4FF8-B85C-C72785F5E219}"/>
          </ac:spMkLst>
        </pc:spChg>
        <pc:spChg chg="mod">
          <ac:chgData name="Kolakowski, Artur" userId="9c34c8cc-b1df-44f6-bea5-dcf7a54ee35f" providerId="ADAL" clId="{19970B13-E101-4117-9908-6E061F982644}" dt="2022-07-14T08:45:21.402" v="10548" actId="790"/>
          <ac:spMkLst>
            <pc:docMk/>
            <pc:sldMk cId="2574044071" sldId="484"/>
            <ac:spMk id="6583" creationId="{A02A6923-92BD-421B-B80A-5BC3A7B83539}"/>
          </ac:spMkLst>
        </pc:spChg>
        <pc:spChg chg="mod">
          <ac:chgData name="Kolakowski, Artur" userId="9c34c8cc-b1df-44f6-bea5-dcf7a54ee35f" providerId="ADAL" clId="{19970B13-E101-4117-9908-6E061F982644}" dt="2022-07-14T08:45:21.402" v="10549" actId="790"/>
          <ac:spMkLst>
            <pc:docMk/>
            <pc:sldMk cId="2574044071" sldId="484"/>
            <ac:spMk id="6584" creationId="{2C0FBB32-E67B-4F9E-B85F-CCC1C35FA953}"/>
          </ac:spMkLst>
        </pc:spChg>
        <pc:spChg chg="mod">
          <ac:chgData name="Kolakowski, Artur" userId="9c34c8cc-b1df-44f6-bea5-dcf7a54ee35f" providerId="ADAL" clId="{19970B13-E101-4117-9908-6E061F982644}" dt="2022-07-14T08:45:21.412" v="10550" actId="790"/>
          <ac:spMkLst>
            <pc:docMk/>
            <pc:sldMk cId="2574044071" sldId="484"/>
            <ac:spMk id="6585" creationId="{5DBFBB48-8EE6-4B6C-A853-D74AB1821631}"/>
          </ac:spMkLst>
        </pc:spChg>
        <pc:spChg chg="mod">
          <ac:chgData name="Kolakowski, Artur" userId="9c34c8cc-b1df-44f6-bea5-dcf7a54ee35f" providerId="ADAL" clId="{19970B13-E101-4117-9908-6E061F982644}" dt="2022-07-14T08:45:21.412" v="10551" actId="790"/>
          <ac:spMkLst>
            <pc:docMk/>
            <pc:sldMk cId="2574044071" sldId="484"/>
            <ac:spMk id="6586" creationId="{FF692A86-225D-47BE-98E9-A60E253E16E9}"/>
          </ac:spMkLst>
        </pc:spChg>
        <pc:spChg chg="mod">
          <ac:chgData name="Kolakowski, Artur" userId="9c34c8cc-b1df-44f6-bea5-dcf7a54ee35f" providerId="ADAL" clId="{19970B13-E101-4117-9908-6E061F982644}" dt="2022-07-14T08:45:21.422" v="10552" actId="790"/>
          <ac:spMkLst>
            <pc:docMk/>
            <pc:sldMk cId="2574044071" sldId="484"/>
            <ac:spMk id="6587" creationId="{8EECA09C-6652-4D1B-94B8-09ABD8D4CFE2}"/>
          </ac:spMkLst>
        </pc:spChg>
        <pc:spChg chg="mod">
          <ac:chgData name="Kolakowski, Artur" userId="9c34c8cc-b1df-44f6-bea5-dcf7a54ee35f" providerId="ADAL" clId="{19970B13-E101-4117-9908-6E061F982644}" dt="2022-07-14T08:45:21.422" v="10553" actId="790"/>
          <ac:spMkLst>
            <pc:docMk/>
            <pc:sldMk cId="2574044071" sldId="484"/>
            <ac:spMk id="6588" creationId="{E993DC03-C9CE-4B91-B947-2AE2D32DD8A4}"/>
          </ac:spMkLst>
        </pc:spChg>
        <pc:spChg chg="mod">
          <ac:chgData name="Kolakowski, Artur" userId="9c34c8cc-b1df-44f6-bea5-dcf7a54ee35f" providerId="ADAL" clId="{19970B13-E101-4117-9908-6E061F982644}" dt="2022-07-14T08:45:21.432" v="10554" actId="790"/>
          <ac:spMkLst>
            <pc:docMk/>
            <pc:sldMk cId="2574044071" sldId="484"/>
            <ac:spMk id="6589" creationId="{47F3A66E-9909-442A-A279-19CD984D8469}"/>
          </ac:spMkLst>
        </pc:spChg>
        <pc:spChg chg="mod">
          <ac:chgData name="Kolakowski, Artur" userId="9c34c8cc-b1df-44f6-bea5-dcf7a54ee35f" providerId="ADAL" clId="{19970B13-E101-4117-9908-6E061F982644}" dt="2022-07-14T08:45:21.432" v="10555" actId="790"/>
          <ac:spMkLst>
            <pc:docMk/>
            <pc:sldMk cId="2574044071" sldId="484"/>
            <ac:spMk id="6590" creationId="{4FE529DD-6D17-4C6D-BFE8-C1769F28AA27}"/>
          </ac:spMkLst>
        </pc:spChg>
        <pc:spChg chg="mod">
          <ac:chgData name="Kolakowski, Artur" userId="9c34c8cc-b1df-44f6-bea5-dcf7a54ee35f" providerId="ADAL" clId="{19970B13-E101-4117-9908-6E061F982644}" dt="2022-07-14T08:45:21.442" v="10556" actId="790"/>
          <ac:spMkLst>
            <pc:docMk/>
            <pc:sldMk cId="2574044071" sldId="484"/>
            <ac:spMk id="6591" creationId="{847B849C-70DF-4CFB-8852-77A23351CEBC}"/>
          </ac:spMkLst>
        </pc:spChg>
        <pc:spChg chg="mod">
          <ac:chgData name="Kolakowski, Artur" userId="9c34c8cc-b1df-44f6-bea5-dcf7a54ee35f" providerId="ADAL" clId="{19970B13-E101-4117-9908-6E061F982644}" dt="2022-07-14T08:45:21.442" v="10557" actId="790"/>
          <ac:spMkLst>
            <pc:docMk/>
            <pc:sldMk cId="2574044071" sldId="484"/>
            <ac:spMk id="6592" creationId="{3F366E17-4F81-422B-B9EF-34A1A1607F96}"/>
          </ac:spMkLst>
        </pc:spChg>
        <pc:spChg chg="mod">
          <ac:chgData name="Kolakowski, Artur" userId="9c34c8cc-b1df-44f6-bea5-dcf7a54ee35f" providerId="ADAL" clId="{19970B13-E101-4117-9908-6E061F982644}" dt="2022-07-14T08:45:21.452" v="10558" actId="790"/>
          <ac:spMkLst>
            <pc:docMk/>
            <pc:sldMk cId="2574044071" sldId="484"/>
            <ac:spMk id="6593" creationId="{E513535D-8B80-4209-9B8B-B103DD2E39A4}"/>
          </ac:spMkLst>
        </pc:spChg>
        <pc:spChg chg="mod">
          <ac:chgData name="Kolakowski, Artur" userId="9c34c8cc-b1df-44f6-bea5-dcf7a54ee35f" providerId="ADAL" clId="{19970B13-E101-4117-9908-6E061F982644}" dt="2022-07-14T08:45:21.452" v="10559" actId="790"/>
          <ac:spMkLst>
            <pc:docMk/>
            <pc:sldMk cId="2574044071" sldId="484"/>
            <ac:spMk id="6594" creationId="{4E9D6238-5E19-4AB9-8882-EBC062302189}"/>
          </ac:spMkLst>
        </pc:spChg>
        <pc:spChg chg="mod">
          <ac:chgData name="Kolakowski, Artur" userId="9c34c8cc-b1df-44f6-bea5-dcf7a54ee35f" providerId="ADAL" clId="{19970B13-E101-4117-9908-6E061F982644}" dt="2022-07-14T08:45:21.463" v="10560" actId="790"/>
          <ac:spMkLst>
            <pc:docMk/>
            <pc:sldMk cId="2574044071" sldId="484"/>
            <ac:spMk id="6595" creationId="{6694EF7B-4FA5-4982-83FB-5051003EBF4C}"/>
          </ac:spMkLst>
        </pc:spChg>
        <pc:spChg chg="mod">
          <ac:chgData name="Kolakowski, Artur" userId="9c34c8cc-b1df-44f6-bea5-dcf7a54ee35f" providerId="ADAL" clId="{19970B13-E101-4117-9908-6E061F982644}" dt="2022-07-14T08:45:21.471" v="10561" actId="790"/>
          <ac:spMkLst>
            <pc:docMk/>
            <pc:sldMk cId="2574044071" sldId="484"/>
            <ac:spMk id="6596" creationId="{8B71E7BE-59D9-48E1-A658-9929D9F8BB8A}"/>
          </ac:spMkLst>
        </pc:spChg>
        <pc:spChg chg="mod">
          <ac:chgData name="Kolakowski, Artur" userId="9c34c8cc-b1df-44f6-bea5-dcf7a54ee35f" providerId="ADAL" clId="{19970B13-E101-4117-9908-6E061F982644}" dt="2022-07-14T08:45:21.473" v="10562" actId="790"/>
          <ac:spMkLst>
            <pc:docMk/>
            <pc:sldMk cId="2574044071" sldId="484"/>
            <ac:spMk id="6597" creationId="{52A3BFD4-9DF3-495C-9612-05DC1977C8A8}"/>
          </ac:spMkLst>
        </pc:spChg>
        <pc:spChg chg="mod">
          <ac:chgData name="Kolakowski, Artur" userId="9c34c8cc-b1df-44f6-bea5-dcf7a54ee35f" providerId="ADAL" clId="{19970B13-E101-4117-9908-6E061F982644}" dt="2022-07-14T08:45:21.473" v="10563" actId="790"/>
          <ac:spMkLst>
            <pc:docMk/>
            <pc:sldMk cId="2574044071" sldId="484"/>
            <ac:spMk id="6598" creationId="{922F4712-FB6C-40A2-A12B-5B8BAB6BE326}"/>
          </ac:spMkLst>
        </pc:spChg>
        <pc:spChg chg="mod">
          <ac:chgData name="Kolakowski, Artur" userId="9c34c8cc-b1df-44f6-bea5-dcf7a54ee35f" providerId="ADAL" clId="{19970B13-E101-4117-9908-6E061F982644}" dt="2022-07-14T08:45:21.483" v="10564" actId="790"/>
          <ac:spMkLst>
            <pc:docMk/>
            <pc:sldMk cId="2574044071" sldId="484"/>
            <ac:spMk id="6599" creationId="{91513EA9-B377-4CCB-984B-4BA618A6BA9D}"/>
          </ac:spMkLst>
        </pc:spChg>
        <pc:spChg chg="mod">
          <ac:chgData name="Kolakowski, Artur" userId="9c34c8cc-b1df-44f6-bea5-dcf7a54ee35f" providerId="ADAL" clId="{19970B13-E101-4117-9908-6E061F982644}" dt="2022-07-14T08:45:21.483" v="10565" actId="790"/>
          <ac:spMkLst>
            <pc:docMk/>
            <pc:sldMk cId="2574044071" sldId="484"/>
            <ac:spMk id="6600" creationId="{8780562B-758E-4E5E-959C-A51268464780}"/>
          </ac:spMkLst>
        </pc:spChg>
        <pc:spChg chg="mod">
          <ac:chgData name="Kolakowski, Artur" userId="9c34c8cc-b1df-44f6-bea5-dcf7a54ee35f" providerId="ADAL" clId="{19970B13-E101-4117-9908-6E061F982644}" dt="2022-07-14T08:45:21.493" v="10566" actId="790"/>
          <ac:spMkLst>
            <pc:docMk/>
            <pc:sldMk cId="2574044071" sldId="484"/>
            <ac:spMk id="6601" creationId="{52FF8F91-AEF5-4D18-BF00-149374E8EC76}"/>
          </ac:spMkLst>
        </pc:spChg>
        <pc:spChg chg="mod">
          <ac:chgData name="Kolakowski, Artur" userId="9c34c8cc-b1df-44f6-bea5-dcf7a54ee35f" providerId="ADAL" clId="{19970B13-E101-4117-9908-6E061F982644}" dt="2022-07-14T08:45:21.493" v="10567" actId="790"/>
          <ac:spMkLst>
            <pc:docMk/>
            <pc:sldMk cId="2574044071" sldId="484"/>
            <ac:spMk id="6602" creationId="{407B1DB0-515A-4B89-85D8-60B55741799A}"/>
          </ac:spMkLst>
        </pc:spChg>
        <pc:spChg chg="mod">
          <ac:chgData name="Kolakowski, Artur" userId="9c34c8cc-b1df-44f6-bea5-dcf7a54ee35f" providerId="ADAL" clId="{19970B13-E101-4117-9908-6E061F982644}" dt="2022-07-14T08:45:21.504" v="10568" actId="790"/>
          <ac:spMkLst>
            <pc:docMk/>
            <pc:sldMk cId="2574044071" sldId="484"/>
            <ac:spMk id="6603" creationId="{3CB0A911-BFCA-4CA3-BF63-8350CCFB5CB5}"/>
          </ac:spMkLst>
        </pc:spChg>
        <pc:spChg chg="mod">
          <ac:chgData name="Kolakowski, Artur" userId="9c34c8cc-b1df-44f6-bea5-dcf7a54ee35f" providerId="ADAL" clId="{19970B13-E101-4117-9908-6E061F982644}" dt="2022-07-14T08:45:21.504" v="10569" actId="790"/>
          <ac:spMkLst>
            <pc:docMk/>
            <pc:sldMk cId="2574044071" sldId="484"/>
            <ac:spMk id="6604" creationId="{BFE150F3-ECA9-4C0C-8908-455A7655CCD7}"/>
          </ac:spMkLst>
        </pc:spChg>
        <pc:spChg chg="mod">
          <ac:chgData name="Kolakowski, Artur" userId="9c34c8cc-b1df-44f6-bea5-dcf7a54ee35f" providerId="ADAL" clId="{19970B13-E101-4117-9908-6E061F982644}" dt="2022-07-14T08:45:21.514" v="10570" actId="790"/>
          <ac:spMkLst>
            <pc:docMk/>
            <pc:sldMk cId="2574044071" sldId="484"/>
            <ac:spMk id="6605" creationId="{CF75FADE-8F44-4139-A8E6-B867D1050A4A}"/>
          </ac:spMkLst>
        </pc:spChg>
        <pc:spChg chg="mod">
          <ac:chgData name="Kolakowski, Artur" userId="9c34c8cc-b1df-44f6-bea5-dcf7a54ee35f" providerId="ADAL" clId="{19970B13-E101-4117-9908-6E061F982644}" dt="2022-07-14T08:45:21.514" v="10571" actId="790"/>
          <ac:spMkLst>
            <pc:docMk/>
            <pc:sldMk cId="2574044071" sldId="484"/>
            <ac:spMk id="6606" creationId="{911FD5E4-F1B3-406F-9681-1BD8909D2F54}"/>
          </ac:spMkLst>
        </pc:spChg>
        <pc:spChg chg="mod">
          <ac:chgData name="Kolakowski, Artur" userId="9c34c8cc-b1df-44f6-bea5-dcf7a54ee35f" providerId="ADAL" clId="{19970B13-E101-4117-9908-6E061F982644}" dt="2022-07-14T08:45:21.522" v="10572" actId="790"/>
          <ac:spMkLst>
            <pc:docMk/>
            <pc:sldMk cId="2574044071" sldId="484"/>
            <ac:spMk id="6607" creationId="{BD5E805D-3168-4A9F-8796-19233AE902AE}"/>
          </ac:spMkLst>
        </pc:spChg>
        <pc:spChg chg="mod">
          <ac:chgData name="Kolakowski, Artur" userId="9c34c8cc-b1df-44f6-bea5-dcf7a54ee35f" providerId="ADAL" clId="{19970B13-E101-4117-9908-6E061F982644}" dt="2022-07-14T08:45:21.524" v="10573" actId="790"/>
          <ac:spMkLst>
            <pc:docMk/>
            <pc:sldMk cId="2574044071" sldId="484"/>
            <ac:spMk id="6608" creationId="{5F4FFEB9-F728-4BC6-841C-0CEE83AD8A1B}"/>
          </ac:spMkLst>
        </pc:spChg>
        <pc:spChg chg="mod">
          <ac:chgData name="Kolakowski, Artur" userId="9c34c8cc-b1df-44f6-bea5-dcf7a54ee35f" providerId="ADAL" clId="{19970B13-E101-4117-9908-6E061F982644}" dt="2022-07-14T08:45:21.532" v="10574" actId="790"/>
          <ac:spMkLst>
            <pc:docMk/>
            <pc:sldMk cId="2574044071" sldId="484"/>
            <ac:spMk id="6609" creationId="{76289A09-3FD4-45A0-902F-F60EA9283F53}"/>
          </ac:spMkLst>
        </pc:spChg>
        <pc:spChg chg="mod">
          <ac:chgData name="Kolakowski, Artur" userId="9c34c8cc-b1df-44f6-bea5-dcf7a54ee35f" providerId="ADAL" clId="{19970B13-E101-4117-9908-6E061F982644}" dt="2022-07-14T08:45:21.534" v="10575" actId="790"/>
          <ac:spMkLst>
            <pc:docMk/>
            <pc:sldMk cId="2574044071" sldId="484"/>
            <ac:spMk id="6610" creationId="{56407239-2775-4191-8D8B-608E43EA70C9}"/>
          </ac:spMkLst>
        </pc:spChg>
        <pc:spChg chg="mod">
          <ac:chgData name="Kolakowski, Artur" userId="9c34c8cc-b1df-44f6-bea5-dcf7a54ee35f" providerId="ADAL" clId="{19970B13-E101-4117-9908-6E061F982644}" dt="2022-07-14T08:45:21.542" v="10576" actId="790"/>
          <ac:spMkLst>
            <pc:docMk/>
            <pc:sldMk cId="2574044071" sldId="484"/>
            <ac:spMk id="6611" creationId="{26462FD1-8C26-439C-BF88-CAFB17AB25C7}"/>
          </ac:spMkLst>
        </pc:spChg>
        <pc:spChg chg="mod">
          <ac:chgData name="Kolakowski, Artur" userId="9c34c8cc-b1df-44f6-bea5-dcf7a54ee35f" providerId="ADAL" clId="{19970B13-E101-4117-9908-6E061F982644}" dt="2022-07-14T08:45:21.544" v="10577" actId="790"/>
          <ac:spMkLst>
            <pc:docMk/>
            <pc:sldMk cId="2574044071" sldId="484"/>
            <ac:spMk id="6612" creationId="{5C014A62-97EB-4B6D-9435-9A1F3D3B260F}"/>
          </ac:spMkLst>
        </pc:spChg>
        <pc:spChg chg="mod">
          <ac:chgData name="Kolakowski, Artur" userId="9c34c8cc-b1df-44f6-bea5-dcf7a54ee35f" providerId="ADAL" clId="{19970B13-E101-4117-9908-6E061F982644}" dt="2022-07-14T08:45:21.544" v="10578" actId="790"/>
          <ac:spMkLst>
            <pc:docMk/>
            <pc:sldMk cId="2574044071" sldId="484"/>
            <ac:spMk id="6613" creationId="{0E2A3B33-D1A8-4446-87A2-3FB662FA68BA}"/>
          </ac:spMkLst>
        </pc:spChg>
        <pc:spChg chg="mod">
          <ac:chgData name="Kolakowski, Artur" userId="9c34c8cc-b1df-44f6-bea5-dcf7a54ee35f" providerId="ADAL" clId="{19970B13-E101-4117-9908-6E061F982644}" dt="2022-07-14T08:45:21.554" v="10579" actId="790"/>
          <ac:spMkLst>
            <pc:docMk/>
            <pc:sldMk cId="2574044071" sldId="484"/>
            <ac:spMk id="6614" creationId="{C1FC5774-ED6B-49D1-B78A-A58A9945FF8A}"/>
          </ac:spMkLst>
        </pc:spChg>
        <pc:spChg chg="mod">
          <ac:chgData name="Kolakowski, Artur" userId="9c34c8cc-b1df-44f6-bea5-dcf7a54ee35f" providerId="ADAL" clId="{19970B13-E101-4117-9908-6E061F982644}" dt="2022-07-14T08:45:21.554" v="10580" actId="790"/>
          <ac:spMkLst>
            <pc:docMk/>
            <pc:sldMk cId="2574044071" sldId="484"/>
            <ac:spMk id="6615" creationId="{05006704-14B2-4287-A485-1D29E8E0D535}"/>
          </ac:spMkLst>
        </pc:spChg>
        <pc:spChg chg="mod">
          <ac:chgData name="Kolakowski, Artur" userId="9c34c8cc-b1df-44f6-bea5-dcf7a54ee35f" providerId="ADAL" clId="{19970B13-E101-4117-9908-6E061F982644}" dt="2022-07-14T08:45:21.565" v="10581" actId="790"/>
          <ac:spMkLst>
            <pc:docMk/>
            <pc:sldMk cId="2574044071" sldId="484"/>
            <ac:spMk id="6616" creationId="{0D70E936-36E0-407D-8622-94EFD496216D}"/>
          </ac:spMkLst>
        </pc:spChg>
        <pc:spChg chg="mod">
          <ac:chgData name="Kolakowski, Artur" userId="9c34c8cc-b1df-44f6-bea5-dcf7a54ee35f" providerId="ADAL" clId="{19970B13-E101-4117-9908-6E061F982644}" dt="2022-07-14T08:45:21.565" v="10582" actId="790"/>
          <ac:spMkLst>
            <pc:docMk/>
            <pc:sldMk cId="2574044071" sldId="484"/>
            <ac:spMk id="6617" creationId="{A8C9660F-34E2-4502-8932-4E494F4FB740}"/>
          </ac:spMkLst>
        </pc:spChg>
        <pc:spChg chg="mod">
          <ac:chgData name="Kolakowski, Artur" userId="9c34c8cc-b1df-44f6-bea5-dcf7a54ee35f" providerId="ADAL" clId="{19970B13-E101-4117-9908-6E061F982644}" dt="2022-07-14T08:45:21.575" v="10583" actId="790"/>
          <ac:spMkLst>
            <pc:docMk/>
            <pc:sldMk cId="2574044071" sldId="484"/>
            <ac:spMk id="6618" creationId="{DF559933-533B-404E-924D-FCE4AD1D4BDC}"/>
          </ac:spMkLst>
        </pc:spChg>
        <pc:spChg chg="mod">
          <ac:chgData name="Kolakowski, Artur" userId="9c34c8cc-b1df-44f6-bea5-dcf7a54ee35f" providerId="ADAL" clId="{19970B13-E101-4117-9908-6E061F982644}" dt="2022-07-14T08:45:21.575" v="10584" actId="790"/>
          <ac:spMkLst>
            <pc:docMk/>
            <pc:sldMk cId="2574044071" sldId="484"/>
            <ac:spMk id="6619" creationId="{04E5D723-F527-4362-9858-37780A26615B}"/>
          </ac:spMkLst>
        </pc:spChg>
        <pc:spChg chg="mod">
          <ac:chgData name="Kolakowski, Artur" userId="9c34c8cc-b1df-44f6-bea5-dcf7a54ee35f" providerId="ADAL" clId="{19970B13-E101-4117-9908-6E061F982644}" dt="2022-07-14T08:45:21.583" v="10585" actId="790"/>
          <ac:spMkLst>
            <pc:docMk/>
            <pc:sldMk cId="2574044071" sldId="484"/>
            <ac:spMk id="6620" creationId="{56EA5D58-131A-472B-96F8-C3F6290EC21A}"/>
          </ac:spMkLst>
        </pc:spChg>
        <pc:spChg chg="mod">
          <ac:chgData name="Kolakowski, Artur" userId="9c34c8cc-b1df-44f6-bea5-dcf7a54ee35f" providerId="ADAL" clId="{19970B13-E101-4117-9908-6E061F982644}" dt="2022-07-14T08:45:21.585" v="10586" actId="790"/>
          <ac:spMkLst>
            <pc:docMk/>
            <pc:sldMk cId="2574044071" sldId="484"/>
            <ac:spMk id="6621" creationId="{1A4D4CF1-0AAB-41F3-9E49-FCD718C6D433}"/>
          </ac:spMkLst>
        </pc:spChg>
        <pc:spChg chg="mod">
          <ac:chgData name="Kolakowski, Artur" userId="9c34c8cc-b1df-44f6-bea5-dcf7a54ee35f" providerId="ADAL" clId="{19970B13-E101-4117-9908-6E061F982644}" dt="2022-07-14T08:45:21.593" v="10587" actId="790"/>
          <ac:spMkLst>
            <pc:docMk/>
            <pc:sldMk cId="2574044071" sldId="484"/>
            <ac:spMk id="6622" creationId="{F15E49C4-3745-4397-8836-6C5259423941}"/>
          </ac:spMkLst>
        </pc:spChg>
        <pc:spChg chg="mod">
          <ac:chgData name="Kolakowski, Artur" userId="9c34c8cc-b1df-44f6-bea5-dcf7a54ee35f" providerId="ADAL" clId="{19970B13-E101-4117-9908-6E061F982644}" dt="2022-07-14T08:45:21.595" v="10588" actId="790"/>
          <ac:spMkLst>
            <pc:docMk/>
            <pc:sldMk cId="2574044071" sldId="484"/>
            <ac:spMk id="6623" creationId="{7237AC3E-A789-40F8-959C-A7665C7FF892}"/>
          </ac:spMkLst>
        </pc:spChg>
        <pc:spChg chg="mod">
          <ac:chgData name="Kolakowski, Artur" userId="9c34c8cc-b1df-44f6-bea5-dcf7a54ee35f" providerId="ADAL" clId="{19970B13-E101-4117-9908-6E061F982644}" dt="2022-07-14T08:45:21.595" v="10589" actId="790"/>
          <ac:spMkLst>
            <pc:docMk/>
            <pc:sldMk cId="2574044071" sldId="484"/>
            <ac:spMk id="6624" creationId="{EBDF4FBD-B815-4135-9BBF-5CC2C7CA72C5}"/>
          </ac:spMkLst>
        </pc:spChg>
        <pc:spChg chg="mod">
          <ac:chgData name="Kolakowski, Artur" userId="9c34c8cc-b1df-44f6-bea5-dcf7a54ee35f" providerId="ADAL" clId="{19970B13-E101-4117-9908-6E061F982644}" dt="2022-07-14T08:45:21.606" v="10590" actId="790"/>
          <ac:spMkLst>
            <pc:docMk/>
            <pc:sldMk cId="2574044071" sldId="484"/>
            <ac:spMk id="6625" creationId="{2D17E2EA-CFD8-4211-BDCC-2AB2BD5F7D3A}"/>
          </ac:spMkLst>
        </pc:spChg>
        <pc:spChg chg="mod">
          <ac:chgData name="Kolakowski, Artur" userId="9c34c8cc-b1df-44f6-bea5-dcf7a54ee35f" providerId="ADAL" clId="{19970B13-E101-4117-9908-6E061F982644}" dt="2022-07-14T08:45:21.606" v="10591" actId="790"/>
          <ac:spMkLst>
            <pc:docMk/>
            <pc:sldMk cId="2574044071" sldId="484"/>
            <ac:spMk id="6626" creationId="{E0871479-023A-44FD-84A6-41C37FDFD138}"/>
          </ac:spMkLst>
        </pc:spChg>
        <pc:spChg chg="mod">
          <ac:chgData name="Kolakowski, Artur" userId="9c34c8cc-b1df-44f6-bea5-dcf7a54ee35f" providerId="ADAL" clId="{19970B13-E101-4117-9908-6E061F982644}" dt="2022-07-14T08:45:21.616" v="10592" actId="790"/>
          <ac:spMkLst>
            <pc:docMk/>
            <pc:sldMk cId="2574044071" sldId="484"/>
            <ac:spMk id="6627" creationId="{2B0C49CF-A8C9-4BD5-9014-518991B562B5}"/>
          </ac:spMkLst>
        </pc:spChg>
        <pc:spChg chg="mod">
          <ac:chgData name="Kolakowski, Artur" userId="9c34c8cc-b1df-44f6-bea5-dcf7a54ee35f" providerId="ADAL" clId="{19970B13-E101-4117-9908-6E061F982644}" dt="2022-07-14T08:45:21.616" v="10593" actId="790"/>
          <ac:spMkLst>
            <pc:docMk/>
            <pc:sldMk cId="2574044071" sldId="484"/>
            <ac:spMk id="6628" creationId="{5974E754-D045-4129-BDD5-24FE788ADF90}"/>
          </ac:spMkLst>
        </pc:spChg>
        <pc:spChg chg="mod">
          <ac:chgData name="Kolakowski, Artur" userId="9c34c8cc-b1df-44f6-bea5-dcf7a54ee35f" providerId="ADAL" clId="{19970B13-E101-4117-9908-6E061F982644}" dt="2022-07-14T08:45:21.624" v="10594" actId="790"/>
          <ac:spMkLst>
            <pc:docMk/>
            <pc:sldMk cId="2574044071" sldId="484"/>
            <ac:spMk id="6629" creationId="{B0CF0F65-DC9C-4C21-8F45-AE5F9DCB1C81}"/>
          </ac:spMkLst>
        </pc:spChg>
        <pc:spChg chg="mod">
          <ac:chgData name="Kolakowski, Artur" userId="9c34c8cc-b1df-44f6-bea5-dcf7a54ee35f" providerId="ADAL" clId="{19970B13-E101-4117-9908-6E061F982644}" dt="2022-07-14T08:45:21.624" v="10595" actId="790"/>
          <ac:spMkLst>
            <pc:docMk/>
            <pc:sldMk cId="2574044071" sldId="484"/>
            <ac:spMk id="6630" creationId="{139B509E-A20B-493D-B73D-5714E5F5E935}"/>
          </ac:spMkLst>
        </pc:spChg>
        <pc:spChg chg="mod">
          <ac:chgData name="Kolakowski, Artur" userId="9c34c8cc-b1df-44f6-bea5-dcf7a54ee35f" providerId="ADAL" clId="{19970B13-E101-4117-9908-6E061F982644}" dt="2022-07-14T08:45:21.636" v="10596" actId="790"/>
          <ac:spMkLst>
            <pc:docMk/>
            <pc:sldMk cId="2574044071" sldId="484"/>
            <ac:spMk id="6631" creationId="{4195C617-C8B8-4450-8905-F88EEFFE60F5}"/>
          </ac:spMkLst>
        </pc:spChg>
        <pc:spChg chg="mod">
          <ac:chgData name="Kolakowski, Artur" userId="9c34c8cc-b1df-44f6-bea5-dcf7a54ee35f" providerId="ADAL" clId="{19970B13-E101-4117-9908-6E061F982644}" dt="2022-07-14T08:45:21.636" v="10597" actId="790"/>
          <ac:spMkLst>
            <pc:docMk/>
            <pc:sldMk cId="2574044071" sldId="484"/>
            <ac:spMk id="6632" creationId="{9CB5F1D2-DFDB-4CC1-8F35-FB329904B761}"/>
          </ac:spMkLst>
        </pc:spChg>
        <pc:spChg chg="mod">
          <ac:chgData name="Kolakowski, Artur" userId="9c34c8cc-b1df-44f6-bea5-dcf7a54ee35f" providerId="ADAL" clId="{19970B13-E101-4117-9908-6E061F982644}" dt="2022-07-14T08:45:21.646" v="10598" actId="790"/>
          <ac:spMkLst>
            <pc:docMk/>
            <pc:sldMk cId="2574044071" sldId="484"/>
            <ac:spMk id="6633" creationId="{B6D8F53B-2300-457F-BF35-68D9264FC7D4}"/>
          </ac:spMkLst>
        </pc:spChg>
        <pc:spChg chg="mod">
          <ac:chgData name="Kolakowski, Artur" userId="9c34c8cc-b1df-44f6-bea5-dcf7a54ee35f" providerId="ADAL" clId="{19970B13-E101-4117-9908-6E061F982644}" dt="2022-07-14T08:45:21.646" v="10599" actId="790"/>
          <ac:spMkLst>
            <pc:docMk/>
            <pc:sldMk cId="2574044071" sldId="484"/>
            <ac:spMk id="6634" creationId="{F8CD5433-BC8A-4E67-9DDE-F63877B01EC0}"/>
          </ac:spMkLst>
        </pc:spChg>
        <pc:spChg chg="mod">
          <ac:chgData name="Kolakowski, Artur" userId="9c34c8cc-b1df-44f6-bea5-dcf7a54ee35f" providerId="ADAL" clId="{19970B13-E101-4117-9908-6E061F982644}" dt="2022-07-14T08:45:21.656" v="10600" actId="790"/>
          <ac:spMkLst>
            <pc:docMk/>
            <pc:sldMk cId="2574044071" sldId="484"/>
            <ac:spMk id="6635" creationId="{44A51B0D-E1B9-46EA-AD71-92472A141A1A}"/>
          </ac:spMkLst>
        </pc:spChg>
        <pc:spChg chg="mod">
          <ac:chgData name="Kolakowski, Artur" userId="9c34c8cc-b1df-44f6-bea5-dcf7a54ee35f" providerId="ADAL" clId="{19970B13-E101-4117-9908-6E061F982644}" dt="2022-07-14T08:45:21.656" v="10601" actId="790"/>
          <ac:spMkLst>
            <pc:docMk/>
            <pc:sldMk cId="2574044071" sldId="484"/>
            <ac:spMk id="6636" creationId="{716C0F09-284F-42FC-9ACA-EC0735948B6D}"/>
          </ac:spMkLst>
        </pc:spChg>
        <pc:spChg chg="mod">
          <ac:chgData name="Kolakowski, Artur" userId="9c34c8cc-b1df-44f6-bea5-dcf7a54ee35f" providerId="ADAL" clId="{19970B13-E101-4117-9908-6E061F982644}" dt="2022-07-14T08:45:21.666" v="10602" actId="790"/>
          <ac:spMkLst>
            <pc:docMk/>
            <pc:sldMk cId="2574044071" sldId="484"/>
            <ac:spMk id="6637" creationId="{F4202249-692B-4C5A-A5FA-FF79407B9B1B}"/>
          </ac:spMkLst>
        </pc:spChg>
        <pc:spChg chg="mod">
          <ac:chgData name="Kolakowski, Artur" userId="9c34c8cc-b1df-44f6-bea5-dcf7a54ee35f" providerId="ADAL" clId="{19970B13-E101-4117-9908-6E061F982644}" dt="2022-07-14T08:45:21.666" v="10603" actId="790"/>
          <ac:spMkLst>
            <pc:docMk/>
            <pc:sldMk cId="2574044071" sldId="484"/>
            <ac:spMk id="6638" creationId="{9764DA55-12DA-4978-A307-D75A4B323B29}"/>
          </ac:spMkLst>
        </pc:spChg>
        <pc:spChg chg="mod">
          <ac:chgData name="Kolakowski, Artur" userId="9c34c8cc-b1df-44f6-bea5-dcf7a54ee35f" providerId="ADAL" clId="{19970B13-E101-4117-9908-6E061F982644}" dt="2022-07-14T08:45:21.675" v="10604" actId="790"/>
          <ac:spMkLst>
            <pc:docMk/>
            <pc:sldMk cId="2574044071" sldId="484"/>
            <ac:spMk id="6639" creationId="{54A06B8B-DBC7-428F-BF5A-12CB8640DB59}"/>
          </ac:spMkLst>
        </pc:spChg>
        <pc:spChg chg="mod">
          <ac:chgData name="Kolakowski, Artur" userId="9c34c8cc-b1df-44f6-bea5-dcf7a54ee35f" providerId="ADAL" clId="{19970B13-E101-4117-9908-6E061F982644}" dt="2022-07-14T08:45:21.677" v="10605" actId="790"/>
          <ac:spMkLst>
            <pc:docMk/>
            <pc:sldMk cId="2574044071" sldId="484"/>
            <ac:spMk id="6640" creationId="{C858FF1B-1C99-4AA2-90F0-94D88FFCD560}"/>
          </ac:spMkLst>
        </pc:spChg>
        <pc:spChg chg="mod">
          <ac:chgData name="Kolakowski, Artur" userId="9c34c8cc-b1df-44f6-bea5-dcf7a54ee35f" providerId="ADAL" clId="{19970B13-E101-4117-9908-6E061F982644}" dt="2022-07-14T08:45:21.685" v="10606" actId="790"/>
          <ac:spMkLst>
            <pc:docMk/>
            <pc:sldMk cId="2574044071" sldId="484"/>
            <ac:spMk id="6641" creationId="{0B7DBF5A-6F15-4440-96B3-5028EFB28BC8}"/>
          </ac:spMkLst>
        </pc:spChg>
        <pc:spChg chg="mod">
          <ac:chgData name="Kolakowski, Artur" userId="9c34c8cc-b1df-44f6-bea5-dcf7a54ee35f" providerId="ADAL" clId="{19970B13-E101-4117-9908-6E061F982644}" dt="2022-07-14T08:45:21.687" v="10607" actId="790"/>
          <ac:spMkLst>
            <pc:docMk/>
            <pc:sldMk cId="2574044071" sldId="484"/>
            <ac:spMk id="6642" creationId="{580454BC-22B6-41BC-8D99-86B915E03297}"/>
          </ac:spMkLst>
        </pc:spChg>
        <pc:spChg chg="mod">
          <ac:chgData name="Kolakowski, Artur" userId="9c34c8cc-b1df-44f6-bea5-dcf7a54ee35f" providerId="ADAL" clId="{19970B13-E101-4117-9908-6E061F982644}" dt="2022-07-14T08:45:21.697" v="10608" actId="790"/>
          <ac:spMkLst>
            <pc:docMk/>
            <pc:sldMk cId="2574044071" sldId="484"/>
            <ac:spMk id="6643" creationId="{D5365CDD-0408-473A-8E7B-588871E58F75}"/>
          </ac:spMkLst>
        </pc:spChg>
        <pc:spChg chg="mod">
          <ac:chgData name="Kolakowski, Artur" userId="9c34c8cc-b1df-44f6-bea5-dcf7a54ee35f" providerId="ADAL" clId="{19970B13-E101-4117-9908-6E061F982644}" dt="2022-07-14T08:45:21.697" v="10609" actId="790"/>
          <ac:spMkLst>
            <pc:docMk/>
            <pc:sldMk cId="2574044071" sldId="484"/>
            <ac:spMk id="6644" creationId="{278EC4D8-9744-40B9-84B1-0796B185E294}"/>
          </ac:spMkLst>
        </pc:spChg>
        <pc:spChg chg="mod">
          <ac:chgData name="Kolakowski, Artur" userId="9c34c8cc-b1df-44f6-bea5-dcf7a54ee35f" providerId="ADAL" clId="{19970B13-E101-4117-9908-6E061F982644}" dt="2022-07-14T08:45:21.707" v="10610" actId="790"/>
          <ac:spMkLst>
            <pc:docMk/>
            <pc:sldMk cId="2574044071" sldId="484"/>
            <ac:spMk id="6645" creationId="{DD3AABCE-975B-4D75-8DB3-A10412F6C894}"/>
          </ac:spMkLst>
        </pc:spChg>
        <pc:spChg chg="mod">
          <ac:chgData name="Kolakowski, Artur" userId="9c34c8cc-b1df-44f6-bea5-dcf7a54ee35f" providerId="ADAL" clId="{19970B13-E101-4117-9908-6E061F982644}" dt="2022-07-14T08:45:21.707" v="10611" actId="790"/>
          <ac:spMkLst>
            <pc:docMk/>
            <pc:sldMk cId="2574044071" sldId="484"/>
            <ac:spMk id="6646" creationId="{1D868546-D15F-4BC6-A0FD-ACBBEFBC5485}"/>
          </ac:spMkLst>
        </pc:spChg>
        <pc:spChg chg="mod">
          <ac:chgData name="Kolakowski, Artur" userId="9c34c8cc-b1df-44f6-bea5-dcf7a54ee35f" providerId="ADAL" clId="{19970B13-E101-4117-9908-6E061F982644}" dt="2022-07-14T08:45:21.715" v="10612" actId="790"/>
          <ac:spMkLst>
            <pc:docMk/>
            <pc:sldMk cId="2574044071" sldId="484"/>
            <ac:spMk id="6647" creationId="{5DE4F9F3-1D25-4D47-A3C5-E21F38026E22}"/>
          </ac:spMkLst>
        </pc:spChg>
        <pc:spChg chg="mod">
          <ac:chgData name="Kolakowski, Artur" userId="9c34c8cc-b1df-44f6-bea5-dcf7a54ee35f" providerId="ADAL" clId="{19970B13-E101-4117-9908-6E061F982644}" dt="2022-07-14T08:45:21.718" v="10613" actId="790"/>
          <ac:spMkLst>
            <pc:docMk/>
            <pc:sldMk cId="2574044071" sldId="484"/>
            <ac:spMk id="6648" creationId="{6266A38C-B3A2-4FA7-914F-2E6548D05EBE}"/>
          </ac:spMkLst>
        </pc:spChg>
        <pc:spChg chg="mod">
          <ac:chgData name="Kolakowski, Artur" userId="9c34c8cc-b1df-44f6-bea5-dcf7a54ee35f" providerId="ADAL" clId="{19970B13-E101-4117-9908-6E061F982644}" dt="2022-07-14T08:45:21.726" v="10614" actId="790"/>
          <ac:spMkLst>
            <pc:docMk/>
            <pc:sldMk cId="2574044071" sldId="484"/>
            <ac:spMk id="6649" creationId="{D34AE762-9101-4B99-9E21-D65A64878846}"/>
          </ac:spMkLst>
        </pc:spChg>
        <pc:spChg chg="mod">
          <ac:chgData name="Kolakowski, Artur" userId="9c34c8cc-b1df-44f6-bea5-dcf7a54ee35f" providerId="ADAL" clId="{19970B13-E101-4117-9908-6E061F982644}" dt="2022-07-14T08:45:21.728" v="10615" actId="790"/>
          <ac:spMkLst>
            <pc:docMk/>
            <pc:sldMk cId="2574044071" sldId="484"/>
            <ac:spMk id="6650" creationId="{9097A027-AD53-4C41-808C-AA9DDA3BC85A}"/>
          </ac:spMkLst>
        </pc:spChg>
        <pc:spChg chg="mod">
          <ac:chgData name="Kolakowski, Artur" userId="9c34c8cc-b1df-44f6-bea5-dcf7a54ee35f" providerId="ADAL" clId="{19970B13-E101-4117-9908-6E061F982644}" dt="2022-07-14T08:45:21.736" v="10616" actId="790"/>
          <ac:spMkLst>
            <pc:docMk/>
            <pc:sldMk cId="2574044071" sldId="484"/>
            <ac:spMk id="6651" creationId="{7ABA0971-484B-4AEE-9F1E-3E5FDC9F5A62}"/>
          </ac:spMkLst>
        </pc:spChg>
        <pc:spChg chg="mod">
          <ac:chgData name="Kolakowski, Artur" userId="9c34c8cc-b1df-44f6-bea5-dcf7a54ee35f" providerId="ADAL" clId="{19970B13-E101-4117-9908-6E061F982644}" dt="2022-07-14T08:45:21.738" v="10617" actId="790"/>
          <ac:spMkLst>
            <pc:docMk/>
            <pc:sldMk cId="2574044071" sldId="484"/>
            <ac:spMk id="6652" creationId="{F6C4BCA1-CA46-49D1-9CF5-3D0D42A47A36}"/>
          </ac:spMkLst>
        </pc:spChg>
        <pc:spChg chg="mod">
          <ac:chgData name="Kolakowski, Artur" userId="9c34c8cc-b1df-44f6-bea5-dcf7a54ee35f" providerId="ADAL" clId="{19970B13-E101-4117-9908-6E061F982644}" dt="2022-07-14T08:45:21.738" v="10618" actId="790"/>
          <ac:spMkLst>
            <pc:docMk/>
            <pc:sldMk cId="2574044071" sldId="484"/>
            <ac:spMk id="6653" creationId="{E7F9D2DA-A896-4015-AACE-E5BFE0E36BDA}"/>
          </ac:spMkLst>
        </pc:spChg>
        <pc:spChg chg="mod">
          <ac:chgData name="Kolakowski, Artur" userId="9c34c8cc-b1df-44f6-bea5-dcf7a54ee35f" providerId="ADAL" clId="{19970B13-E101-4117-9908-6E061F982644}" dt="2022-07-14T08:45:21.748" v="10619" actId="790"/>
          <ac:spMkLst>
            <pc:docMk/>
            <pc:sldMk cId="2574044071" sldId="484"/>
            <ac:spMk id="6654" creationId="{244A11F8-E0E3-4E96-B00B-8DB8A10FABBA}"/>
          </ac:spMkLst>
        </pc:spChg>
        <pc:spChg chg="mod">
          <ac:chgData name="Kolakowski, Artur" userId="9c34c8cc-b1df-44f6-bea5-dcf7a54ee35f" providerId="ADAL" clId="{19970B13-E101-4117-9908-6E061F982644}" dt="2022-07-14T08:45:21.748" v="10620" actId="790"/>
          <ac:spMkLst>
            <pc:docMk/>
            <pc:sldMk cId="2574044071" sldId="484"/>
            <ac:spMk id="6655" creationId="{D235738E-90A5-4EF9-814F-13272AD3EB51}"/>
          </ac:spMkLst>
        </pc:spChg>
        <pc:spChg chg="mod">
          <ac:chgData name="Kolakowski, Artur" userId="9c34c8cc-b1df-44f6-bea5-dcf7a54ee35f" providerId="ADAL" clId="{19970B13-E101-4117-9908-6E061F982644}" dt="2022-07-14T08:45:21.758" v="10621" actId="790"/>
          <ac:spMkLst>
            <pc:docMk/>
            <pc:sldMk cId="2574044071" sldId="484"/>
            <ac:spMk id="6656" creationId="{D7F0AF8A-3C98-43A5-88ED-B99FFC6123E2}"/>
          </ac:spMkLst>
        </pc:spChg>
        <pc:spChg chg="mod">
          <ac:chgData name="Kolakowski, Artur" userId="9c34c8cc-b1df-44f6-bea5-dcf7a54ee35f" providerId="ADAL" clId="{19970B13-E101-4117-9908-6E061F982644}" dt="2022-07-14T08:45:21.758" v="10622" actId="790"/>
          <ac:spMkLst>
            <pc:docMk/>
            <pc:sldMk cId="2574044071" sldId="484"/>
            <ac:spMk id="6657" creationId="{06B8382D-92C0-49F2-A43D-59049D63B9A1}"/>
          </ac:spMkLst>
        </pc:spChg>
        <pc:spChg chg="mod">
          <ac:chgData name="Kolakowski, Artur" userId="9c34c8cc-b1df-44f6-bea5-dcf7a54ee35f" providerId="ADAL" clId="{19970B13-E101-4117-9908-6E061F982644}" dt="2022-07-14T08:45:21.768" v="10623" actId="790"/>
          <ac:spMkLst>
            <pc:docMk/>
            <pc:sldMk cId="2574044071" sldId="484"/>
            <ac:spMk id="6658" creationId="{41F9BAFB-D989-43B1-B105-C2A830EA00BF}"/>
          </ac:spMkLst>
        </pc:spChg>
        <pc:spChg chg="mod">
          <ac:chgData name="Kolakowski, Artur" userId="9c34c8cc-b1df-44f6-bea5-dcf7a54ee35f" providerId="ADAL" clId="{19970B13-E101-4117-9908-6E061F982644}" dt="2022-07-14T08:45:21.768" v="10624" actId="790"/>
          <ac:spMkLst>
            <pc:docMk/>
            <pc:sldMk cId="2574044071" sldId="484"/>
            <ac:spMk id="6659" creationId="{BA2E2B41-ABD7-427D-8F90-41639FE0E8F6}"/>
          </ac:spMkLst>
        </pc:spChg>
        <pc:spChg chg="mod">
          <ac:chgData name="Kolakowski, Artur" userId="9c34c8cc-b1df-44f6-bea5-dcf7a54ee35f" providerId="ADAL" clId="{19970B13-E101-4117-9908-6E061F982644}" dt="2022-07-14T08:45:21.779" v="10625" actId="790"/>
          <ac:spMkLst>
            <pc:docMk/>
            <pc:sldMk cId="2574044071" sldId="484"/>
            <ac:spMk id="6660" creationId="{D375803A-31E5-4F1A-BFB6-FF1B77D9B327}"/>
          </ac:spMkLst>
        </pc:spChg>
        <pc:spChg chg="mod">
          <ac:chgData name="Kolakowski, Artur" userId="9c34c8cc-b1df-44f6-bea5-dcf7a54ee35f" providerId="ADAL" clId="{19970B13-E101-4117-9908-6E061F982644}" dt="2022-07-14T08:45:21.779" v="10626" actId="790"/>
          <ac:spMkLst>
            <pc:docMk/>
            <pc:sldMk cId="2574044071" sldId="484"/>
            <ac:spMk id="6661" creationId="{040FE2C6-5ADF-4753-8892-0824BF571CBB}"/>
          </ac:spMkLst>
        </pc:spChg>
        <pc:spChg chg="mod">
          <ac:chgData name="Kolakowski, Artur" userId="9c34c8cc-b1df-44f6-bea5-dcf7a54ee35f" providerId="ADAL" clId="{19970B13-E101-4117-9908-6E061F982644}" dt="2022-07-14T08:45:21.789" v="10627" actId="790"/>
          <ac:spMkLst>
            <pc:docMk/>
            <pc:sldMk cId="2574044071" sldId="484"/>
            <ac:spMk id="6662" creationId="{6636380C-9686-4B35-A610-1077D6D540A9}"/>
          </ac:spMkLst>
        </pc:spChg>
        <pc:spChg chg="mod">
          <ac:chgData name="Kolakowski, Artur" userId="9c34c8cc-b1df-44f6-bea5-dcf7a54ee35f" providerId="ADAL" clId="{19970B13-E101-4117-9908-6E061F982644}" dt="2022-07-14T08:45:21.789" v="10628" actId="790"/>
          <ac:spMkLst>
            <pc:docMk/>
            <pc:sldMk cId="2574044071" sldId="484"/>
            <ac:spMk id="6663" creationId="{D2FB2170-BF89-4ED9-8658-8357C036F0B6}"/>
          </ac:spMkLst>
        </pc:spChg>
        <pc:spChg chg="mod">
          <ac:chgData name="Kolakowski, Artur" userId="9c34c8cc-b1df-44f6-bea5-dcf7a54ee35f" providerId="ADAL" clId="{19970B13-E101-4117-9908-6E061F982644}" dt="2022-07-14T08:45:21.799" v="10629" actId="790"/>
          <ac:spMkLst>
            <pc:docMk/>
            <pc:sldMk cId="2574044071" sldId="484"/>
            <ac:spMk id="6664" creationId="{AE88D787-F335-4C88-8D9F-221C46229050}"/>
          </ac:spMkLst>
        </pc:spChg>
        <pc:spChg chg="mod">
          <ac:chgData name="Kolakowski, Artur" userId="9c34c8cc-b1df-44f6-bea5-dcf7a54ee35f" providerId="ADAL" clId="{19970B13-E101-4117-9908-6E061F982644}" dt="2022-07-14T08:45:21.799" v="10630" actId="790"/>
          <ac:spMkLst>
            <pc:docMk/>
            <pc:sldMk cId="2574044071" sldId="484"/>
            <ac:spMk id="6665" creationId="{EB3FF9B8-20CF-4C5B-8263-28CC596FC2DD}"/>
          </ac:spMkLst>
        </pc:spChg>
        <pc:spChg chg="mod">
          <ac:chgData name="Kolakowski, Artur" userId="9c34c8cc-b1df-44f6-bea5-dcf7a54ee35f" providerId="ADAL" clId="{19970B13-E101-4117-9908-6E061F982644}" dt="2022-07-14T08:45:21.809" v="10631" actId="790"/>
          <ac:spMkLst>
            <pc:docMk/>
            <pc:sldMk cId="2574044071" sldId="484"/>
            <ac:spMk id="6666" creationId="{22CE9D20-98DD-4170-87FF-D54F1FAB199F}"/>
          </ac:spMkLst>
        </pc:spChg>
        <pc:spChg chg="mod">
          <ac:chgData name="Kolakowski, Artur" userId="9c34c8cc-b1df-44f6-bea5-dcf7a54ee35f" providerId="ADAL" clId="{19970B13-E101-4117-9908-6E061F982644}" dt="2022-07-14T08:45:21.809" v="10632" actId="790"/>
          <ac:spMkLst>
            <pc:docMk/>
            <pc:sldMk cId="2574044071" sldId="484"/>
            <ac:spMk id="6667" creationId="{6F2AE199-094A-4EAA-8E8B-9422232AB7B1}"/>
          </ac:spMkLst>
        </pc:spChg>
        <pc:spChg chg="mod">
          <ac:chgData name="Kolakowski, Artur" userId="9c34c8cc-b1df-44f6-bea5-dcf7a54ee35f" providerId="ADAL" clId="{19970B13-E101-4117-9908-6E061F982644}" dt="2022-07-14T08:45:21.819" v="10633" actId="790"/>
          <ac:spMkLst>
            <pc:docMk/>
            <pc:sldMk cId="2574044071" sldId="484"/>
            <ac:spMk id="6668" creationId="{3A77679F-88E6-4C01-B642-E5FF3278679D}"/>
          </ac:spMkLst>
        </pc:spChg>
        <pc:spChg chg="mod">
          <ac:chgData name="Kolakowski, Artur" userId="9c34c8cc-b1df-44f6-bea5-dcf7a54ee35f" providerId="ADAL" clId="{19970B13-E101-4117-9908-6E061F982644}" dt="2022-07-14T08:45:21.819" v="10634" actId="790"/>
          <ac:spMkLst>
            <pc:docMk/>
            <pc:sldMk cId="2574044071" sldId="484"/>
            <ac:spMk id="6669" creationId="{C0E02990-8243-4A4C-AC05-84B210332C84}"/>
          </ac:spMkLst>
        </pc:spChg>
        <pc:spChg chg="mod">
          <ac:chgData name="Kolakowski, Artur" userId="9c34c8cc-b1df-44f6-bea5-dcf7a54ee35f" providerId="ADAL" clId="{19970B13-E101-4117-9908-6E061F982644}" dt="2022-07-14T08:45:21.830" v="10635" actId="790"/>
          <ac:spMkLst>
            <pc:docMk/>
            <pc:sldMk cId="2574044071" sldId="484"/>
            <ac:spMk id="6670" creationId="{5FCC7C85-B8EB-4668-BC08-3861237ABE39}"/>
          </ac:spMkLst>
        </pc:spChg>
        <pc:spChg chg="mod">
          <ac:chgData name="Kolakowski, Artur" userId="9c34c8cc-b1df-44f6-bea5-dcf7a54ee35f" providerId="ADAL" clId="{19970B13-E101-4117-9908-6E061F982644}" dt="2022-07-14T08:45:21.830" v="10636" actId="790"/>
          <ac:spMkLst>
            <pc:docMk/>
            <pc:sldMk cId="2574044071" sldId="484"/>
            <ac:spMk id="6671" creationId="{FCA01513-9A7F-490C-B0A8-DAC2F2D42034}"/>
          </ac:spMkLst>
        </pc:spChg>
        <pc:spChg chg="mod">
          <ac:chgData name="Kolakowski, Artur" userId="9c34c8cc-b1df-44f6-bea5-dcf7a54ee35f" providerId="ADAL" clId="{19970B13-E101-4117-9908-6E061F982644}" dt="2022-07-14T08:45:21.838" v="10637" actId="790"/>
          <ac:spMkLst>
            <pc:docMk/>
            <pc:sldMk cId="2574044071" sldId="484"/>
            <ac:spMk id="6672" creationId="{2D8630C8-D558-466F-8FE5-02FF83647FFE}"/>
          </ac:spMkLst>
        </pc:spChg>
        <pc:spChg chg="mod">
          <ac:chgData name="Kolakowski, Artur" userId="9c34c8cc-b1df-44f6-bea5-dcf7a54ee35f" providerId="ADAL" clId="{19970B13-E101-4117-9908-6E061F982644}" dt="2022-07-14T08:45:21.840" v="10638" actId="790"/>
          <ac:spMkLst>
            <pc:docMk/>
            <pc:sldMk cId="2574044071" sldId="484"/>
            <ac:spMk id="6673" creationId="{9C288283-0842-4477-9D83-F7FCD6FF69BA}"/>
          </ac:spMkLst>
        </pc:spChg>
        <pc:spChg chg="mod">
          <ac:chgData name="Kolakowski, Artur" userId="9c34c8cc-b1df-44f6-bea5-dcf7a54ee35f" providerId="ADAL" clId="{19970B13-E101-4117-9908-6E061F982644}" dt="2022-07-14T08:45:21.848" v="10639" actId="790"/>
          <ac:spMkLst>
            <pc:docMk/>
            <pc:sldMk cId="2574044071" sldId="484"/>
            <ac:spMk id="6674" creationId="{DB51B504-660D-4E08-8569-C2C73B0C5840}"/>
          </ac:spMkLst>
        </pc:spChg>
        <pc:spChg chg="mod">
          <ac:chgData name="Kolakowski, Artur" userId="9c34c8cc-b1df-44f6-bea5-dcf7a54ee35f" providerId="ADAL" clId="{19970B13-E101-4117-9908-6E061F982644}" dt="2022-07-14T08:45:21.848" v="10640" actId="790"/>
          <ac:spMkLst>
            <pc:docMk/>
            <pc:sldMk cId="2574044071" sldId="484"/>
            <ac:spMk id="6675" creationId="{F2C4B767-B032-46DD-9C9F-91C663FDB39C}"/>
          </ac:spMkLst>
        </pc:spChg>
        <pc:spChg chg="mod">
          <ac:chgData name="Kolakowski, Artur" userId="9c34c8cc-b1df-44f6-bea5-dcf7a54ee35f" providerId="ADAL" clId="{19970B13-E101-4117-9908-6E061F982644}" dt="2022-07-14T08:45:21.860" v="10641" actId="790"/>
          <ac:spMkLst>
            <pc:docMk/>
            <pc:sldMk cId="2574044071" sldId="484"/>
            <ac:spMk id="6676" creationId="{92E3717B-2E64-4AFA-903F-05D82FEF8214}"/>
          </ac:spMkLst>
        </pc:spChg>
        <pc:spChg chg="mod">
          <ac:chgData name="Kolakowski, Artur" userId="9c34c8cc-b1df-44f6-bea5-dcf7a54ee35f" providerId="ADAL" clId="{19970B13-E101-4117-9908-6E061F982644}" dt="2022-07-14T08:45:21.860" v="10642" actId="790"/>
          <ac:spMkLst>
            <pc:docMk/>
            <pc:sldMk cId="2574044071" sldId="484"/>
            <ac:spMk id="6677" creationId="{417411F1-2EB6-40F2-BD0D-1DA3D82FA19F}"/>
          </ac:spMkLst>
        </pc:spChg>
        <pc:spChg chg="mod">
          <ac:chgData name="Kolakowski, Artur" userId="9c34c8cc-b1df-44f6-bea5-dcf7a54ee35f" providerId="ADAL" clId="{19970B13-E101-4117-9908-6E061F982644}" dt="2022-07-14T08:45:21.870" v="10643" actId="790"/>
          <ac:spMkLst>
            <pc:docMk/>
            <pc:sldMk cId="2574044071" sldId="484"/>
            <ac:spMk id="6678" creationId="{2AB48E2C-7814-40B8-9908-4EF191FFA705}"/>
          </ac:spMkLst>
        </pc:spChg>
        <pc:spChg chg="mod">
          <ac:chgData name="Kolakowski, Artur" userId="9c34c8cc-b1df-44f6-bea5-dcf7a54ee35f" providerId="ADAL" clId="{19970B13-E101-4117-9908-6E061F982644}" dt="2022-07-14T08:45:21.870" v="10644" actId="790"/>
          <ac:spMkLst>
            <pc:docMk/>
            <pc:sldMk cId="2574044071" sldId="484"/>
            <ac:spMk id="6679" creationId="{C0168524-37AF-40F9-9EB0-423037AD5BDC}"/>
          </ac:spMkLst>
        </pc:spChg>
        <pc:spChg chg="mod">
          <ac:chgData name="Kolakowski, Artur" userId="9c34c8cc-b1df-44f6-bea5-dcf7a54ee35f" providerId="ADAL" clId="{19970B13-E101-4117-9908-6E061F982644}" dt="2022-07-14T08:45:21.881" v="10645" actId="790"/>
          <ac:spMkLst>
            <pc:docMk/>
            <pc:sldMk cId="2574044071" sldId="484"/>
            <ac:spMk id="6680" creationId="{E0FCD667-350D-41B1-8E88-E66C9483D54F}"/>
          </ac:spMkLst>
        </pc:spChg>
        <pc:spChg chg="mod">
          <ac:chgData name="Kolakowski, Artur" userId="9c34c8cc-b1df-44f6-bea5-dcf7a54ee35f" providerId="ADAL" clId="{19970B13-E101-4117-9908-6E061F982644}" dt="2022-07-14T08:45:21.881" v="10646" actId="790"/>
          <ac:spMkLst>
            <pc:docMk/>
            <pc:sldMk cId="2574044071" sldId="484"/>
            <ac:spMk id="6681" creationId="{73118F8B-BA07-43FB-8CEF-505A6FBE07B9}"/>
          </ac:spMkLst>
        </pc:spChg>
        <pc:spChg chg="mod">
          <ac:chgData name="Kolakowski, Artur" userId="9c34c8cc-b1df-44f6-bea5-dcf7a54ee35f" providerId="ADAL" clId="{19970B13-E101-4117-9908-6E061F982644}" dt="2022-07-14T08:45:21.889" v="10647" actId="790"/>
          <ac:spMkLst>
            <pc:docMk/>
            <pc:sldMk cId="2574044071" sldId="484"/>
            <ac:spMk id="6682" creationId="{5D67D330-A4F7-4327-AE2F-4FECA809BDBD}"/>
          </ac:spMkLst>
        </pc:spChg>
        <pc:spChg chg="mod">
          <ac:chgData name="Kolakowski, Artur" userId="9c34c8cc-b1df-44f6-bea5-dcf7a54ee35f" providerId="ADAL" clId="{19970B13-E101-4117-9908-6E061F982644}" dt="2022-07-14T08:45:21.891" v="10648" actId="790"/>
          <ac:spMkLst>
            <pc:docMk/>
            <pc:sldMk cId="2574044071" sldId="484"/>
            <ac:spMk id="6683" creationId="{8471F208-58B5-449B-B1A1-D814ABE1F0DC}"/>
          </ac:spMkLst>
        </pc:spChg>
        <pc:spChg chg="mod">
          <ac:chgData name="Kolakowski, Artur" userId="9c34c8cc-b1df-44f6-bea5-dcf7a54ee35f" providerId="ADAL" clId="{19970B13-E101-4117-9908-6E061F982644}" dt="2022-07-14T08:45:21.899" v="10649" actId="790"/>
          <ac:spMkLst>
            <pc:docMk/>
            <pc:sldMk cId="2574044071" sldId="484"/>
            <ac:spMk id="6684" creationId="{F33C7BC8-C77B-47FD-8FB9-82FBE469125C}"/>
          </ac:spMkLst>
        </pc:spChg>
        <pc:spChg chg="mod">
          <ac:chgData name="Kolakowski, Artur" userId="9c34c8cc-b1df-44f6-bea5-dcf7a54ee35f" providerId="ADAL" clId="{19970B13-E101-4117-9908-6E061F982644}" dt="2022-07-14T08:45:21.901" v="10650" actId="790"/>
          <ac:spMkLst>
            <pc:docMk/>
            <pc:sldMk cId="2574044071" sldId="484"/>
            <ac:spMk id="6685" creationId="{90BCC5FC-2BE6-43E6-AB70-A6AC16DD324A}"/>
          </ac:spMkLst>
        </pc:spChg>
        <pc:spChg chg="mod">
          <ac:chgData name="Kolakowski, Artur" userId="9c34c8cc-b1df-44f6-bea5-dcf7a54ee35f" providerId="ADAL" clId="{19970B13-E101-4117-9908-6E061F982644}" dt="2022-07-14T08:45:21.909" v="10651" actId="790"/>
          <ac:spMkLst>
            <pc:docMk/>
            <pc:sldMk cId="2574044071" sldId="484"/>
            <ac:spMk id="6686" creationId="{F340448A-367B-48B3-B625-D832AA8BC708}"/>
          </ac:spMkLst>
        </pc:spChg>
        <pc:spChg chg="mod">
          <ac:chgData name="Kolakowski, Artur" userId="9c34c8cc-b1df-44f6-bea5-dcf7a54ee35f" providerId="ADAL" clId="{19970B13-E101-4117-9908-6E061F982644}" dt="2022-07-14T08:45:21.911" v="10652" actId="790"/>
          <ac:spMkLst>
            <pc:docMk/>
            <pc:sldMk cId="2574044071" sldId="484"/>
            <ac:spMk id="6687" creationId="{9A03C731-15BB-44B8-8AB8-108B066830DF}"/>
          </ac:spMkLst>
        </pc:spChg>
        <pc:spChg chg="mod">
          <ac:chgData name="Kolakowski, Artur" userId="9c34c8cc-b1df-44f6-bea5-dcf7a54ee35f" providerId="ADAL" clId="{19970B13-E101-4117-9908-6E061F982644}" dt="2022-07-14T08:45:21.919" v="10653" actId="790"/>
          <ac:spMkLst>
            <pc:docMk/>
            <pc:sldMk cId="2574044071" sldId="484"/>
            <ac:spMk id="6688" creationId="{49F3223A-823B-4073-9782-E2539540E112}"/>
          </ac:spMkLst>
        </pc:spChg>
        <pc:spChg chg="mod">
          <ac:chgData name="Kolakowski, Artur" userId="9c34c8cc-b1df-44f6-bea5-dcf7a54ee35f" providerId="ADAL" clId="{19970B13-E101-4117-9908-6E061F982644}" dt="2022-07-14T08:45:21.921" v="10654" actId="790"/>
          <ac:spMkLst>
            <pc:docMk/>
            <pc:sldMk cId="2574044071" sldId="484"/>
            <ac:spMk id="6689" creationId="{53E69FEA-9F0B-4E9A-816E-3287117F6946}"/>
          </ac:spMkLst>
        </pc:spChg>
        <pc:spChg chg="mod">
          <ac:chgData name="Kolakowski, Artur" userId="9c34c8cc-b1df-44f6-bea5-dcf7a54ee35f" providerId="ADAL" clId="{19970B13-E101-4117-9908-6E061F982644}" dt="2022-07-14T08:45:21.929" v="10655" actId="790"/>
          <ac:spMkLst>
            <pc:docMk/>
            <pc:sldMk cId="2574044071" sldId="484"/>
            <ac:spMk id="6690" creationId="{CA2F73C3-A466-434B-AB6F-F0F473544EF8}"/>
          </ac:spMkLst>
        </pc:spChg>
        <pc:spChg chg="mod">
          <ac:chgData name="Kolakowski, Artur" userId="9c34c8cc-b1df-44f6-bea5-dcf7a54ee35f" providerId="ADAL" clId="{19970B13-E101-4117-9908-6E061F982644}" dt="2022-07-14T08:45:21.932" v="10656" actId="790"/>
          <ac:spMkLst>
            <pc:docMk/>
            <pc:sldMk cId="2574044071" sldId="484"/>
            <ac:spMk id="6691" creationId="{8CA5C4D7-59B2-4BF3-8D91-DCD051211855}"/>
          </ac:spMkLst>
        </pc:spChg>
        <pc:spChg chg="mod">
          <ac:chgData name="Kolakowski, Artur" userId="9c34c8cc-b1df-44f6-bea5-dcf7a54ee35f" providerId="ADAL" clId="{19970B13-E101-4117-9908-6E061F982644}" dt="2022-07-14T08:45:21.940" v="10657" actId="790"/>
          <ac:spMkLst>
            <pc:docMk/>
            <pc:sldMk cId="2574044071" sldId="484"/>
            <ac:spMk id="6692" creationId="{E80F565F-371B-4FEA-9157-2A62ED4C364B}"/>
          </ac:spMkLst>
        </pc:spChg>
        <pc:spChg chg="mod">
          <ac:chgData name="Kolakowski, Artur" userId="9c34c8cc-b1df-44f6-bea5-dcf7a54ee35f" providerId="ADAL" clId="{19970B13-E101-4117-9908-6E061F982644}" dt="2022-07-14T08:45:21.942" v="10658" actId="790"/>
          <ac:spMkLst>
            <pc:docMk/>
            <pc:sldMk cId="2574044071" sldId="484"/>
            <ac:spMk id="6693" creationId="{FDBB789C-3F22-469E-A28A-E7C8197B261D}"/>
          </ac:spMkLst>
        </pc:spChg>
        <pc:spChg chg="mod">
          <ac:chgData name="Kolakowski, Artur" userId="9c34c8cc-b1df-44f6-bea5-dcf7a54ee35f" providerId="ADAL" clId="{19970B13-E101-4117-9908-6E061F982644}" dt="2022-07-14T08:45:21.950" v="10659" actId="790"/>
          <ac:spMkLst>
            <pc:docMk/>
            <pc:sldMk cId="2574044071" sldId="484"/>
            <ac:spMk id="6694" creationId="{BC1982E8-72D6-41AF-8C58-F98C722464E2}"/>
          </ac:spMkLst>
        </pc:spChg>
        <pc:spChg chg="mod">
          <ac:chgData name="Kolakowski, Artur" userId="9c34c8cc-b1df-44f6-bea5-dcf7a54ee35f" providerId="ADAL" clId="{19970B13-E101-4117-9908-6E061F982644}" dt="2022-07-14T08:45:21.950" v="10660" actId="790"/>
          <ac:spMkLst>
            <pc:docMk/>
            <pc:sldMk cId="2574044071" sldId="484"/>
            <ac:spMk id="6695" creationId="{18A4840A-0579-447F-BBF8-0CCAE53FD062}"/>
          </ac:spMkLst>
        </pc:spChg>
        <pc:spChg chg="mod">
          <ac:chgData name="Kolakowski, Artur" userId="9c34c8cc-b1df-44f6-bea5-dcf7a54ee35f" providerId="ADAL" clId="{19970B13-E101-4117-9908-6E061F982644}" dt="2022-07-14T08:45:21.950" v="10661" actId="790"/>
          <ac:spMkLst>
            <pc:docMk/>
            <pc:sldMk cId="2574044071" sldId="484"/>
            <ac:spMk id="6696" creationId="{0B1C89FC-2323-4428-85B4-FA235517B570}"/>
          </ac:spMkLst>
        </pc:spChg>
        <pc:spChg chg="mod">
          <ac:chgData name="Kolakowski, Artur" userId="9c34c8cc-b1df-44f6-bea5-dcf7a54ee35f" providerId="ADAL" clId="{19970B13-E101-4117-9908-6E061F982644}" dt="2022-07-14T08:45:21.962" v="10662" actId="790"/>
          <ac:spMkLst>
            <pc:docMk/>
            <pc:sldMk cId="2574044071" sldId="484"/>
            <ac:spMk id="6697" creationId="{4961B68A-959D-4DF6-8F15-9A50BDC5A968}"/>
          </ac:spMkLst>
        </pc:spChg>
        <pc:spChg chg="mod">
          <ac:chgData name="Kolakowski, Artur" userId="9c34c8cc-b1df-44f6-bea5-dcf7a54ee35f" providerId="ADAL" clId="{19970B13-E101-4117-9908-6E061F982644}" dt="2022-07-14T08:45:21.970" v="10663" actId="790"/>
          <ac:spMkLst>
            <pc:docMk/>
            <pc:sldMk cId="2574044071" sldId="484"/>
            <ac:spMk id="6698" creationId="{EF187B83-E5E8-4C62-8A31-8FEEDD1F4C81}"/>
          </ac:spMkLst>
        </pc:spChg>
        <pc:spChg chg="mod">
          <ac:chgData name="Kolakowski, Artur" userId="9c34c8cc-b1df-44f6-bea5-dcf7a54ee35f" providerId="ADAL" clId="{19970B13-E101-4117-9908-6E061F982644}" dt="2022-07-14T08:45:21.972" v="10664" actId="790"/>
          <ac:spMkLst>
            <pc:docMk/>
            <pc:sldMk cId="2574044071" sldId="484"/>
            <ac:spMk id="6699" creationId="{D113754F-2661-4F3E-80F7-777E5EA94D51}"/>
          </ac:spMkLst>
        </pc:spChg>
        <pc:spChg chg="mod">
          <ac:chgData name="Kolakowski, Artur" userId="9c34c8cc-b1df-44f6-bea5-dcf7a54ee35f" providerId="ADAL" clId="{19970B13-E101-4117-9908-6E061F982644}" dt="2022-07-14T08:45:21.980" v="10665" actId="790"/>
          <ac:spMkLst>
            <pc:docMk/>
            <pc:sldMk cId="2574044071" sldId="484"/>
            <ac:spMk id="6700" creationId="{B7A0CC54-9E3C-4E55-8444-145BAB192676}"/>
          </ac:spMkLst>
        </pc:spChg>
        <pc:spChg chg="mod">
          <ac:chgData name="Kolakowski, Artur" userId="9c34c8cc-b1df-44f6-bea5-dcf7a54ee35f" providerId="ADAL" clId="{19970B13-E101-4117-9908-6E061F982644}" dt="2022-07-14T08:45:21.982" v="10666" actId="790"/>
          <ac:spMkLst>
            <pc:docMk/>
            <pc:sldMk cId="2574044071" sldId="484"/>
            <ac:spMk id="6701" creationId="{7CC903D5-FF22-4F5E-8F1D-B00B23AB8762}"/>
          </ac:spMkLst>
        </pc:spChg>
        <pc:spChg chg="mod">
          <ac:chgData name="Kolakowski, Artur" userId="9c34c8cc-b1df-44f6-bea5-dcf7a54ee35f" providerId="ADAL" clId="{19970B13-E101-4117-9908-6E061F982644}" dt="2022-07-14T08:45:21.990" v="10667" actId="790"/>
          <ac:spMkLst>
            <pc:docMk/>
            <pc:sldMk cId="2574044071" sldId="484"/>
            <ac:spMk id="6702" creationId="{3075AF6A-E550-4A18-9B61-8381EBA8F1B6}"/>
          </ac:spMkLst>
        </pc:spChg>
        <pc:spChg chg="mod">
          <ac:chgData name="Kolakowski, Artur" userId="9c34c8cc-b1df-44f6-bea5-dcf7a54ee35f" providerId="ADAL" clId="{19970B13-E101-4117-9908-6E061F982644}" dt="2022-07-14T08:45:21.993" v="10668" actId="790"/>
          <ac:spMkLst>
            <pc:docMk/>
            <pc:sldMk cId="2574044071" sldId="484"/>
            <ac:spMk id="6703" creationId="{B426151B-60BC-4133-9C11-EA68096728AC}"/>
          </ac:spMkLst>
        </pc:spChg>
        <pc:spChg chg="mod">
          <ac:chgData name="Kolakowski, Artur" userId="9c34c8cc-b1df-44f6-bea5-dcf7a54ee35f" providerId="ADAL" clId="{19970B13-E101-4117-9908-6E061F982644}" dt="2022-07-14T08:45:22.001" v="10669" actId="790"/>
          <ac:spMkLst>
            <pc:docMk/>
            <pc:sldMk cId="2574044071" sldId="484"/>
            <ac:spMk id="6704" creationId="{8D556428-5934-4344-B0C9-060B45EACC5E}"/>
          </ac:spMkLst>
        </pc:spChg>
        <pc:spChg chg="mod">
          <ac:chgData name="Kolakowski, Artur" userId="9c34c8cc-b1df-44f6-bea5-dcf7a54ee35f" providerId="ADAL" clId="{19970B13-E101-4117-9908-6E061F982644}" dt="2022-07-14T08:45:22.003" v="10670" actId="790"/>
          <ac:spMkLst>
            <pc:docMk/>
            <pc:sldMk cId="2574044071" sldId="484"/>
            <ac:spMk id="6705" creationId="{163ABC6D-C78F-4CF5-BA88-AC7ECDBFA5F1}"/>
          </ac:spMkLst>
        </pc:spChg>
        <pc:spChg chg="mod">
          <ac:chgData name="Kolakowski, Artur" userId="9c34c8cc-b1df-44f6-bea5-dcf7a54ee35f" providerId="ADAL" clId="{19970B13-E101-4117-9908-6E061F982644}" dt="2022-07-14T08:45:22.013" v="10671" actId="790"/>
          <ac:spMkLst>
            <pc:docMk/>
            <pc:sldMk cId="2574044071" sldId="484"/>
            <ac:spMk id="6706" creationId="{8792B66B-5E61-4058-B1EB-C721183C5432}"/>
          </ac:spMkLst>
        </pc:spChg>
        <pc:spChg chg="mod">
          <ac:chgData name="Kolakowski, Artur" userId="9c34c8cc-b1df-44f6-bea5-dcf7a54ee35f" providerId="ADAL" clId="{19970B13-E101-4117-9908-6E061F982644}" dt="2022-07-14T08:45:22.013" v="10672" actId="790"/>
          <ac:spMkLst>
            <pc:docMk/>
            <pc:sldMk cId="2574044071" sldId="484"/>
            <ac:spMk id="6707" creationId="{1E3E8BBE-600A-46C7-B5CC-0AF779EC5643}"/>
          </ac:spMkLst>
        </pc:spChg>
        <pc:spChg chg="mod">
          <ac:chgData name="Kolakowski, Artur" userId="9c34c8cc-b1df-44f6-bea5-dcf7a54ee35f" providerId="ADAL" clId="{19970B13-E101-4117-9908-6E061F982644}" dt="2022-07-14T08:45:22.023" v="10673" actId="790"/>
          <ac:spMkLst>
            <pc:docMk/>
            <pc:sldMk cId="2574044071" sldId="484"/>
            <ac:spMk id="6708" creationId="{AB49527D-BBF7-4C93-AE50-730CF2C0E510}"/>
          </ac:spMkLst>
        </pc:spChg>
        <pc:spChg chg="mod">
          <ac:chgData name="Kolakowski, Artur" userId="9c34c8cc-b1df-44f6-bea5-dcf7a54ee35f" providerId="ADAL" clId="{19970B13-E101-4117-9908-6E061F982644}" dt="2022-07-14T08:45:22.023" v="10674" actId="790"/>
          <ac:spMkLst>
            <pc:docMk/>
            <pc:sldMk cId="2574044071" sldId="484"/>
            <ac:spMk id="6709" creationId="{3BCF47BE-A4BF-4A6C-8FC7-276397A5D596}"/>
          </ac:spMkLst>
        </pc:spChg>
        <pc:spChg chg="mod">
          <ac:chgData name="Kolakowski, Artur" userId="9c34c8cc-b1df-44f6-bea5-dcf7a54ee35f" providerId="ADAL" clId="{19970B13-E101-4117-9908-6E061F982644}" dt="2022-07-14T08:45:22.033" v="10675" actId="790"/>
          <ac:spMkLst>
            <pc:docMk/>
            <pc:sldMk cId="2574044071" sldId="484"/>
            <ac:spMk id="6710" creationId="{6AD430A4-F55B-4ADF-8322-E42296FC04FA}"/>
          </ac:spMkLst>
        </pc:spChg>
        <pc:spChg chg="mod">
          <ac:chgData name="Kolakowski, Artur" userId="9c34c8cc-b1df-44f6-bea5-dcf7a54ee35f" providerId="ADAL" clId="{19970B13-E101-4117-9908-6E061F982644}" dt="2022-07-14T08:45:22.033" v="10676" actId="790"/>
          <ac:spMkLst>
            <pc:docMk/>
            <pc:sldMk cId="2574044071" sldId="484"/>
            <ac:spMk id="6711" creationId="{18440E57-68CF-43D3-876A-0C2AF9FF40D4}"/>
          </ac:spMkLst>
        </pc:spChg>
        <pc:spChg chg="mod">
          <ac:chgData name="Kolakowski, Artur" userId="9c34c8cc-b1df-44f6-bea5-dcf7a54ee35f" providerId="ADAL" clId="{19970B13-E101-4117-9908-6E061F982644}" dt="2022-07-14T08:45:22.043" v="10677" actId="790"/>
          <ac:spMkLst>
            <pc:docMk/>
            <pc:sldMk cId="2574044071" sldId="484"/>
            <ac:spMk id="6712" creationId="{79EF73EB-FBD9-439B-B91A-391DE60A32ED}"/>
          </ac:spMkLst>
        </pc:spChg>
        <pc:spChg chg="mod">
          <ac:chgData name="Kolakowski, Artur" userId="9c34c8cc-b1df-44f6-bea5-dcf7a54ee35f" providerId="ADAL" clId="{19970B13-E101-4117-9908-6E061F982644}" dt="2022-07-14T08:45:22.051" v="10678" actId="790"/>
          <ac:spMkLst>
            <pc:docMk/>
            <pc:sldMk cId="2574044071" sldId="484"/>
            <ac:spMk id="6713" creationId="{9E52CB78-DBC0-436E-8B6A-0A4D8E39FA84}"/>
          </ac:spMkLst>
        </pc:spChg>
        <pc:spChg chg="mod">
          <ac:chgData name="Kolakowski, Artur" userId="9c34c8cc-b1df-44f6-bea5-dcf7a54ee35f" providerId="ADAL" clId="{19970B13-E101-4117-9908-6E061F982644}" dt="2022-07-14T08:45:22.053" v="10679" actId="790"/>
          <ac:spMkLst>
            <pc:docMk/>
            <pc:sldMk cId="2574044071" sldId="484"/>
            <ac:spMk id="6714" creationId="{6A6CE4A6-0F61-4BED-8CEB-C03AD7FAAC8D}"/>
          </ac:spMkLst>
        </pc:spChg>
        <pc:spChg chg="mod">
          <ac:chgData name="Kolakowski, Artur" userId="9c34c8cc-b1df-44f6-bea5-dcf7a54ee35f" providerId="ADAL" clId="{19970B13-E101-4117-9908-6E061F982644}" dt="2022-07-14T08:45:22.053" v="10680" actId="790"/>
          <ac:spMkLst>
            <pc:docMk/>
            <pc:sldMk cId="2574044071" sldId="484"/>
            <ac:spMk id="6715" creationId="{D6FBE3D7-8501-4358-96A2-4B6EF3E6240C}"/>
          </ac:spMkLst>
        </pc:spChg>
        <pc:spChg chg="mod">
          <ac:chgData name="Kolakowski, Artur" userId="9c34c8cc-b1df-44f6-bea5-dcf7a54ee35f" providerId="ADAL" clId="{19970B13-E101-4117-9908-6E061F982644}" dt="2022-07-14T08:45:22.064" v="10681" actId="790"/>
          <ac:spMkLst>
            <pc:docMk/>
            <pc:sldMk cId="2574044071" sldId="484"/>
            <ac:spMk id="6716" creationId="{43A3AA63-5A82-44A8-9364-851D36E206E6}"/>
          </ac:spMkLst>
        </pc:spChg>
        <pc:spChg chg="mod">
          <ac:chgData name="Kolakowski, Artur" userId="9c34c8cc-b1df-44f6-bea5-dcf7a54ee35f" providerId="ADAL" clId="{19970B13-E101-4117-9908-6E061F982644}" dt="2022-07-14T08:45:22.072" v="10682" actId="790"/>
          <ac:spMkLst>
            <pc:docMk/>
            <pc:sldMk cId="2574044071" sldId="484"/>
            <ac:spMk id="6717" creationId="{22316467-C59A-4AFF-A78B-168F9703EC17}"/>
          </ac:spMkLst>
        </pc:spChg>
        <pc:spChg chg="mod">
          <ac:chgData name="Kolakowski, Artur" userId="9c34c8cc-b1df-44f6-bea5-dcf7a54ee35f" providerId="ADAL" clId="{19970B13-E101-4117-9908-6E061F982644}" dt="2022-07-14T08:45:22.074" v="10683" actId="790"/>
          <ac:spMkLst>
            <pc:docMk/>
            <pc:sldMk cId="2574044071" sldId="484"/>
            <ac:spMk id="6718" creationId="{8E8D0973-9569-4142-B8A3-AEE6290DEE72}"/>
          </ac:spMkLst>
        </pc:spChg>
        <pc:spChg chg="mod">
          <ac:chgData name="Kolakowski, Artur" userId="9c34c8cc-b1df-44f6-bea5-dcf7a54ee35f" providerId="ADAL" clId="{19970B13-E101-4117-9908-6E061F982644}" dt="2022-07-14T08:45:22.074" v="10684" actId="790"/>
          <ac:spMkLst>
            <pc:docMk/>
            <pc:sldMk cId="2574044071" sldId="484"/>
            <ac:spMk id="6719" creationId="{F0326C46-E977-4FA5-A203-D29337357BBB}"/>
          </ac:spMkLst>
        </pc:spChg>
        <pc:spChg chg="mod">
          <ac:chgData name="Kolakowski, Artur" userId="9c34c8cc-b1df-44f6-bea5-dcf7a54ee35f" providerId="ADAL" clId="{19970B13-E101-4117-9908-6E061F982644}" dt="2022-07-14T08:45:22.084" v="10685" actId="790"/>
          <ac:spMkLst>
            <pc:docMk/>
            <pc:sldMk cId="2574044071" sldId="484"/>
            <ac:spMk id="6720" creationId="{0700B0B4-B7F7-49CA-8628-0D57F191306C}"/>
          </ac:spMkLst>
        </pc:spChg>
        <pc:spChg chg="mod">
          <ac:chgData name="Kolakowski, Artur" userId="9c34c8cc-b1df-44f6-bea5-dcf7a54ee35f" providerId="ADAL" clId="{19970B13-E101-4117-9908-6E061F982644}" dt="2022-07-14T08:45:22.084" v="10686" actId="790"/>
          <ac:spMkLst>
            <pc:docMk/>
            <pc:sldMk cId="2574044071" sldId="484"/>
            <ac:spMk id="6721" creationId="{17337DA8-EDF1-43E5-B445-C246C5E39083}"/>
          </ac:spMkLst>
        </pc:spChg>
        <pc:spChg chg="mod">
          <ac:chgData name="Kolakowski, Artur" userId="9c34c8cc-b1df-44f6-bea5-dcf7a54ee35f" providerId="ADAL" clId="{19970B13-E101-4117-9908-6E061F982644}" dt="2022-07-14T08:45:22.094" v="10687" actId="790"/>
          <ac:spMkLst>
            <pc:docMk/>
            <pc:sldMk cId="2574044071" sldId="484"/>
            <ac:spMk id="6722" creationId="{9EC51C83-71D2-4100-A8F8-44EF48A05AB9}"/>
          </ac:spMkLst>
        </pc:spChg>
        <pc:spChg chg="mod">
          <ac:chgData name="Kolakowski, Artur" userId="9c34c8cc-b1df-44f6-bea5-dcf7a54ee35f" providerId="ADAL" clId="{19970B13-E101-4117-9908-6E061F982644}" dt="2022-07-14T08:45:22.094" v="10688" actId="790"/>
          <ac:spMkLst>
            <pc:docMk/>
            <pc:sldMk cId="2574044071" sldId="484"/>
            <ac:spMk id="6723" creationId="{6AD6CE49-365E-42A2-8B5C-86AE2D541F7D}"/>
          </ac:spMkLst>
        </pc:spChg>
        <pc:spChg chg="mod">
          <ac:chgData name="Kolakowski, Artur" userId="9c34c8cc-b1df-44f6-bea5-dcf7a54ee35f" providerId="ADAL" clId="{19970B13-E101-4117-9908-6E061F982644}" dt="2022-07-14T08:45:22.104" v="10689" actId="790"/>
          <ac:spMkLst>
            <pc:docMk/>
            <pc:sldMk cId="2574044071" sldId="484"/>
            <ac:spMk id="6724" creationId="{21477AA1-42F7-4AA0-910E-795FE4E8D694}"/>
          </ac:spMkLst>
        </pc:spChg>
        <pc:spChg chg="mod">
          <ac:chgData name="Kolakowski, Artur" userId="9c34c8cc-b1df-44f6-bea5-dcf7a54ee35f" providerId="ADAL" clId="{19970B13-E101-4117-9908-6E061F982644}" dt="2022-07-14T08:45:22.104" v="10690" actId="790"/>
          <ac:spMkLst>
            <pc:docMk/>
            <pc:sldMk cId="2574044071" sldId="484"/>
            <ac:spMk id="6725" creationId="{B9AD0E2E-613E-4846-956A-64E755FCBE5D}"/>
          </ac:spMkLst>
        </pc:spChg>
        <pc:spChg chg="mod">
          <ac:chgData name="Kolakowski, Artur" userId="9c34c8cc-b1df-44f6-bea5-dcf7a54ee35f" providerId="ADAL" clId="{19970B13-E101-4117-9908-6E061F982644}" dt="2022-07-14T08:45:22.115" v="10691" actId="790"/>
          <ac:spMkLst>
            <pc:docMk/>
            <pc:sldMk cId="2574044071" sldId="484"/>
            <ac:spMk id="6726" creationId="{5C41F924-C909-4436-8285-722EC9B86355}"/>
          </ac:spMkLst>
        </pc:spChg>
        <pc:spChg chg="mod">
          <ac:chgData name="Kolakowski, Artur" userId="9c34c8cc-b1df-44f6-bea5-dcf7a54ee35f" providerId="ADAL" clId="{19970B13-E101-4117-9908-6E061F982644}" dt="2022-07-14T08:45:22.115" v="10692" actId="790"/>
          <ac:spMkLst>
            <pc:docMk/>
            <pc:sldMk cId="2574044071" sldId="484"/>
            <ac:spMk id="6727" creationId="{F640E22B-7829-494A-A9CA-1FC47B297CA2}"/>
          </ac:spMkLst>
        </pc:spChg>
        <pc:spChg chg="mod">
          <ac:chgData name="Kolakowski, Artur" userId="9c34c8cc-b1df-44f6-bea5-dcf7a54ee35f" providerId="ADAL" clId="{19970B13-E101-4117-9908-6E061F982644}" dt="2022-07-14T08:45:22.125" v="10693" actId="790"/>
          <ac:spMkLst>
            <pc:docMk/>
            <pc:sldMk cId="2574044071" sldId="484"/>
            <ac:spMk id="6728" creationId="{0E84F7EE-0BDE-4102-8323-3825DC994F7F}"/>
          </ac:spMkLst>
        </pc:spChg>
        <pc:spChg chg="mod">
          <ac:chgData name="Kolakowski, Artur" userId="9c34c8cc-b1df-44f6-bea5-dcf7a54ee35f" providerId="ADAL" clId="{19970B13-E101-4117-9908-6E061F982644}" dt="2022-07-14T08:45:22.125" v="10694" actId="790"/>
          <ac:spMkLst>
            <pc:docMk/>
            <pc:sldMk cId="2574044071" sldId="484"/>
            <ac:spMk id="6729" creationId="{52E83DA6-9DC3-4C2E-8D79-F86855ED248C}"/>
          </ac:spMkLst>
        </pc:spChg>
        <pc:spChg chg="mod">
          <ac:chgData name="Kolakowski, Artur" userId="9c34c8cc-b1df-44f6-bea5-dcf7a54ee35f" providerId="ADAL" clId="{19970B13-E101-4117-9908-6E061F982644}" dt="2022-07-14T08:45:22.133" v="10695" actId="790"/>
          <ac:spMkLst>
            <pc:docMk/>
            <pc:sldMk cId="2574044071" sldId="484"/>
            <ac:spMk id="6730" creationId="{FC415C58-973C-4048-8D8B-218FDC68059C}"/>
          </ac:spMkLst>
        </pc:spChg>
        <pc:spChg chg="mod">
          <ac:chgData name="Kolakowski, Artur" userId="9c34c8cc-b1df-44f6-bea5-dcf7a54ee35f" providerId="ADAL" clId="{19970B13-E101-4117-9908-6E061F982644}" dt="2022-07-14T08:45:22.135" v="10696" actId="790"/>
          <ac:spMkLst>
            <pc:docMk/>
            <pc:sldMk cId="2574044071" sldId="484"/>
            <ac:spMk id="6731" creationId="{AE434CD1-1108-44E4-98B9-330914341F34}"/>
          </ac:spMkLst>
        </pc:spChg>
        <pc:spChg chg="mod">
          <ac:chgData name="Kolakowski, Artur" userId="9c34c8cc-b1df-44f6-bea5-dcf7a54ee35f" providerId="ADAL" clId="{19970B13-E101-4117-9908-6E061F982644}" dt="2022-07-14T08:45:22.143" v="10697" actId="790"/>
          <ac:spMkLst>
            <pc:docMk/>
            <pc:sldMk cId="2574044071" sldId="484"/>
            <ac:spMk id="6732" creationId="{428E6B8D-8045-44C0-A249-972E0DCE5B18}"/>
          </ac:spMkLst>
        </pc:spChg>
        <pc:spChg chg="mod">
          <ac:chgData name="Kolakowski, Artur" userId="9c34c8cc-b1df-44f6-bea5-dcf7a54ee35f" providerId="ADAL" clId="{19970B13-E101-4117-9908-6E061F982644}" dt="2022-07-14T08:45:22.145" v="10698" actId="790"/>
          <ac:spMkLst>
            <pc:docMk/>
            <pc:sldMk cId="2574044071" sldId="484"/>
            <ac:spMk id="6733" creationId="{EB1B4CB0-1B50-4856-AF91-00109CE355EE}"/>
          </ac:spMkLst>
        </pc:spChg>
        <pc:spChg chg="mod">
          <ac:chgData name="Kolakowski, Artur" userId="9c34c8cc-b1df-44f6-bea5-dcf7a54ee35f" providerId="ADAL" clId="{19970B13-E101-4117-9908-6E061F982644}" dt="2022-07-14T08:45:22.145" v="10699" actId="790"/>
          <ac:spMkLst>
            <pc:docMk/>
            <pc:sldMk cId="2574044071" sldId="484"/>
            <ac:spMk id="6734" creationId="{71946CD7-727A-4391-B55A-D947D46CB8C9}"/>
          </ac:spMkLst>
        </pc:spChg>
        <pc:spChg chg="mod">
          <ac:chgData name="Kolakowski, Artur" userId="9c34c8cc-b1df-44f6-bea5-dcf7a54ee35f" providerId="ADAL" clId="{19970B13-E101-4117-9908-6E061F982644}" dt="2022-07-14T08:45:22.156" v="10700" actId="790"/>
          <ac:spMkLst>
            <pc:docMk/>
            <pc:sldMk cId="2574044071" sldId="484"/>
            <ac:spMk id="6735" creationId="{48BDD877-1FF9-4ECE-A76B-D5BD0359D98A}"/>
          </ac:spMkLst>
        </pc:spChg>
        <pc:spChg chg="mod">
          <ac:chgData name="Kolakowski, Artur" userId="9c34c8cc-b1df-44f6-bea5-dcf7a54ee35f" providerId="ADAL" clId="{19970B13-E101-4117-9908-6E061F982644}" dt="2022-07-14T08:45:22.156" v="10701" actId="790"/>
          <ac:spMkLst>
            <pc:docMk/>
            <pc:sldMk cId="2574044071" sldId="484"/>
            <ac:spMk id="6736" creationId="{AAEA33D9-343D-46C7-BF45-75A96E9CB0FF}"/>
          </ac:spMkLst>
        </pc:spChg>
        <pc:spChg chg="mod">
          <ac:chgData name="Kolakowski, Artur" userId="9c34c8cc-b1df-44f6-bea5-dcf7a54ee35f" providerId="ADAL" clId="{19970B13-E101-4117-9908-6E061F982644}" dt="2022-07-14T08:45:22.166" v="10702" actId="790"/>
          <ac:spMkLst>
            <pc:docMk/>
            <pc:sldMk cId="2574044071" sldId="484"/>
            <ac:spMk id="6737" creationId="{AF2D48D7-E8D5-4C73-AC0A-D773BE747762}"/>
          </ac:spMkLst>
        </pc:spChg>
        <pc:spChg chg="mod">
          <ac:chgData name="Kolakowski, Artur" userId="9c34c8cc-b1df-44f6-bea5-dcf7a54ee35f" providerId="ADAL" clId="{19970B13-E101-4117-9908-6E061F982644}" dt="2022-07-14T08:45:22.166" v="10703" actId="790"/>
          <ac:spMkLst>
            <pc:docMk/>
            <pc:sldMk cId="2574044071" sldId="484"/>
            <ac:spMk id="6738" creationId="{5C01B5D6-BC77-4697-B530-CC9524B40A45}"/>
          </ac:spMkLst>
        </pc:spChg>
        <pc:spChg chg="mod">
          <ac:chgData name="Kolakowski, Artur" userId="9c34c8cc-b1df-44f6-bea5-dcf7a54ee35f" providerId="ADAL" clId="{19970B13-E101-4117-9908-6E061F982644}" dt="2022-07-14T08:45:22.174" v="10704" actId="790"/>
          <ac:spMkLst>
            <pc:docMk/>
            <pc:sldMk cId="2574044071" sldId="484"/>
            <ac:spMk id="6739" creationId="{FB333FEB-66F4-499E-8775-5EF757ADEE0A}"/>
          </ac:spMkLst>
        </pc:spChg>
        <pc:spChg chg="mod">
          <ac:chgData name="Kolakowski, Artur" userId="9c34c8cc-b1df-44f6-bea5-dcf7a54ee35f" providerId="ADAL" clId="{19970B13-E101-4117-9908-6E061F982644}" dt="2022-07-14T08:45:22.174" v="10705" actId="790"/>
          <ac:spMkLst>
            <pc:docMk/>
            <pc:sldMk cId="2574044071" sldId="484"/>
            <ac:spMk id="6740" creationId="{A9AD5CDE-6373-4FE3-B016-FCF7531706EE}"/>
          </ac:spMkLst>
        </pc:spChg>
        <pc:spChg chg="mod">
          <ac:chgData name="Kolakowski, Artur" userId="9c34c8cc-b1df-44f6-bea5-dcf7a54ee35f" providerId="ADAL" clId="{19970B13-E101-4117-9908-6E061F982644}" dt="2022-07-14T08:45:22.186" v="10706" actId="790"/>
          <ac:spMkLst>
            <pc:docMk/>
            <pc:sldMk cId="2574044071" sldId="484"/>
            <ac:spMk id="6741" creationId="{F351F939-3E67-464C-838C-3A8722627E84}"/>
          </ac:spMkLst>
        </pc:spChg>
        <pc:spChg chg="mod">
          <ac:chgData name="Kolakowski, Artur" userId="9c34c8cc-b1df-44f6-bea5-dcf7a54ee35f" providerId="ADAL" clId="{19970B13-E101-4117-9908-6E061F982644}" dt="2022-07-14T08:45:22.186" v="10707" actId="790"/>
          <ac:spMkLst>
            <pc:docMk/>
            <pc:sldMk cId="2574044071" sldId="484"/>
            <ac:spMk id="6742" creationId="{6D592160-4EC8-4E69-ACB2-4ABFD3E6E249}"/>
          </ac:spMkLst>
        </pc:spChg>
        <pc:spChg chg="mod">
          <ac:chgData name="Kolakowski, Artur" userId="9c34c8cc-b1df-44f6-bea5-dcf7a54ee35f" providerId="ADAL" clId="{19970B13-E101-4117-9908-6E061F982644}" dt="2022-07-14T08:45:22.196" v="10708" actId="790"/>
          <ac:spMkLst>
            <pc:docMk/>
            <pc:sldMk cId="2574044071" sldId="484"/>
            <ac:spMk id="6743" creationId="{8B1484C1-CD36-4CD3-AEA1-1D69997C2139}"/>
          </ac:spMkLst>
        </pc:spChg>
        <pc:spChg chg="mod">
          <ac:chgData name="Kolakowski, Artur" userId="9c34c8cc-b1df-44f6-bea5-dcf7a54ee35f" providerId="ADAL" clId="{19970B13-E101-4117-9908-6E061F982644}" dt="2022-07-14T08:45:22.196" v="10709" actId="790"/>
          <ac:spMkLst>
            <pc:docMk/>
            <pc:sldMk cId="2574044071" sldId="484"/>
            <ac:spMk id="6744" creationId="{99C5382E-D632-4F62-A0B1-E486C124C62C}"/>
          </ac:spMkLst>
        </pc:spChg>
        <pc:spChg chg="mod">
          <ac:chgData name="Kolakowski, Artur" userId="9c34c8cc-b1df-44f6-bea5-dcf7a54ee35f" providerId="ADAL" clId="{19970B13-E101-4117-9908-6E061F982644}" dt="2022-07-14T08:45:22.207" v="10710" actId="790"/>
          <ac:spMkLst>
            <pc:docMk/>
            <pc:sldMk cId="2574044071" sldId="484"/>
            <ac:spMk id="6745" creationId="{25701170-26D3-49AB-9985-13666E0DBF02}"/>
          </ac:spMkLst>
        </pc:spChg>
        <pc:spChg chg="mod">
          <ac:chgData name="Kolakowski, Artur" userId="9c34c8cc-b1df-44f6-bea5-dcf7a54ee35f" providerId="ADAL" clId="{19970B13-E101-4117-9908-6E061F982644}" dt="2022-07-14T08:45:22.207" v="10711" actId="790"/>
          <ac:spMkLst>
            <pc:docMk/>
            <pc:sldMk cId="2574044071" sldId="484"/>
            <ac:spMk id="6746" creationId="{E8A55ACF-799A-420D-80FE-4DC48A6B33B9}"/>
          </ac:spMkLst>
        </pc:spChg>
        <pc:spChg chg="mod">
          <ac:chgData name="Kolakowski, Artur" userId="9c34c8cc-b1df-44f6-bea5-dcf7a54ee35f" providerId="ADAL" clId="{19970B13-E101-4117-9908-6E061F982644}" dt="2022-07-14T08:45:22.217" v="10712" actId="790"/>
          <ac:spMkLst>
            <pc:docMk/>
            <pc:sldMk cId="2574044071" sldId="484"/>
            <ac:spMk id="6747" creationId="{4807D889-DEEA-4A15-8DDB-208CD4C69E7C}"/>
          </ac:spMkLst>
        </pc:spChg>
        <pc:spChg chg="mod">
          <ac:chgData name="Kolakowski, Artur" userId="9c34c8cc-b1df-44f6-bea5-dcf7a54ee35f" providerId="ADAL" clId="{19970B13-E101-4117-9908-6E061F982644}" dt="2022-07-14T08:45:22.217" v="10713" actId="790"/>
          <ac:spMkLst>
            <pc:docMk/>
            <pc:sldMk cId="2574044071" sldId="484"/>
            <ac:spMk id="6748" creationId="{99C121D7-5D18-49F1-B22E-9D3AA0E22E9A}"/>
          </ac:spMkLst>
        </pc:spChg>
        <pc:spChg chg="mod">
          <ac:chgData name="Kolakowski, Artur" userId="9c34c8cc-b1df-44f6-bea5-dcf7a54ee35f" providerId="ADAL" clId="{19970B13-E101-4117-9908-6E061F982644}" dt="2022-07-14T08:45:22.227" v="10714" actId="790"/>
          <ac:spMkLst>
            <pc:docMk/>
            <pc:sldMk cId="2574044071" sldId="484"/>
            <ac:spMk id="6749" creationId="{BE6A62B4-2601-4FF9-A9D9-026E97385DD5}"/>
          </ac:spMkLst>
        </pc:spChg>
        <pc:spChg chg="mod">
          <ac:chgData name="Kolakowski, Artur" userId="9c34c8cc-b1df-44f6-bea5-dcf7a54ee35f" providerId="ADAL" clId="{19970B13-E101-4117-9908-6E061F982644}" dt="2022-07-14T08:45:22.227" v="10715" actId="790"/>
          <ac:spMkLst>
            <pc:docMk/>
            <pc:sldMk cId="2574044071" sldId="484"/>
            <ac:spMk id="6750" creationId="{2DB4E443-1D5E-456E-A153-8259CFD211E2}"/>
          </ac:spMkLst>
        </pc:spChg>
        <pc:spChg chg="mod">
          <ac:chgData name="Kolakowski, Artur" userId="9c34c8cc-b1df-44f6-bea5-dcf7a54ee35f" providerId="ADAL" clId="{19970B13-E101-4117-9908-6E061F982644}" dt="2022-07-14T08:45:22.237" v="10716" actId="790"/>
          <ac:spMkLst>
            <pc:docMk/>
            <pc:sldMk cId="2574044071" sldId="484"/>
            <ac:spMk id="6751" creationId="{D07ED953-DD57-43AE-88A8-FD91D0DB7E4D}"/>
          </ac:spMkLst>
        </pc:spChg>
        <pc:spChg chg="mod">
          <ac:chgData name="Kolakowski, Artur" userId="9c34c8cc-b1df-44f6-bea5-dcf7a54ee35f" providerId="ADAL" clId="{19970B13-E101-4117-9908-6E061F982644}" dt="2022-07-14T08:45:22.237" v="10717" actId="790"/>
          <ac:spMkLst>
            <pc:docMk/>
            <pc:sldMk cId="2574044071" sldId="484"/>
            <ac:spMk id="6752" creationId="{8D6A9D60-C941-4600-9797-738D1BCF9FE1}"/>
          </ac:spMkLst>
        </pc:spChg>
        <pc:spChg chg="mod">
          <ac:chgData name="Kolakowski, Artur" userId="9c34c8cc-b1df-44f6-bea5-dcf7a54ee35f" providerId="ADAL" clId="{19970B13-E101-4117-9908-6E061F982644}" dt="2022-07-14T08:45:22.247" v="10718" actId="790"/>
          <ac:spMkLst>
            <pc:docMk/>
            <pc:sldMk cId="2574044071" sldId="484"/>
            <ac:spMk id="6753" creationId="{BC1F65C3-DC13-4FD2-AB5E-D7182A46F842}"/>
          </ac:spMkLst>
        </pc:spChg>
        <pc:spChg chg="mod">
          <ac:chgData name="Kolakowski, Artur" userId="9c34c8cc-b1df-44f6-bea5-dcf7a54ee35f" providerId="ADAL" clId="{19970B13-E101-4117-9908-6E061F982644}" dt="2022-07-14T08:45:22.247" v="10719" actId="790"/>
          <ac:spMkLst>
            <pc:docMk/>
            <pc:sldMk cId="2574044071" sldId="484"/>
            <ac:spMk id="6754" creationId="{49F1D717-5D90-4710-BF2E-C6E90E620DAF}"/>
          </ac:spMkLst>
        </pc:spChg>
        <pc:spChg chg="mod">
          <ac:chgData name="Kolakowski, Artur" userId="9c34c8cc-b1df-44f6-bea5-dcf7a54ee35f" providerId="ADAL" clId="{19970B13-E101-4117-9908-6E061F982644}" dt="2022-07-14T08:45:22.257" v="10720" actId="790"/>
          <ac:spMkLst>
            <pc:docMk/>
            <pc:sldMk cId="2574044071" sldId="484"/>
            <ac:spMk id="6755" creationId="{600C2856-40AE-490C-86FE-25708E49F995}"/>
          </ac:spMkLst>
        </pc:spChg>
        <pc:spChg chg="mod">
          <ac:chgData name="Kolakowski, Artur" userId="9c34c8cc-b1df-44f6-bea5-dcf7a54ee35f" providerId="ADAL" clId="{19970B13-E101-4117-9908-6E061F982644}" dt="2022-07-14T08:45:22.257" v="10721" actId="790"/>
          <ac:spMkLst>
            <pc:docMk/>
            <pc:sldMk cId="2574044071" sldId="484"/>
            <ac:spMk id="6756" creationId="{B713C710-0EFD-42FB-92BC-E365CF29836E}"/>
          </ac:spMkLst>
        </pc:spChg>
        <pc:spChg chg="mod">
          <ac:chgData name="Kolakowski, Artur" userId="9c34c8cc-b1df-44f6-bea5-dcf7a54ee35f" providerId="ADAL" clId="{19970B13-E101-4117-9908-6E061F982644}" dt="2022-07-14T08:45:22.268" v="10722" actId="790"/>
          <ac:spMkLst>
            <pc:docMk/>
            <pc:sldMk cId="2574044071" sldId="484"/>
            <ac:spMk id="6757" creationId="{C82814F2-FE15-44FA-A6E4-23702F588CD6}"/>
          </ac:spMkLst>
        </pc:spChg>
        <pc:spChg chg="mod">
          <ac:chgData name="Kolakowski, Artur" userId="9c34c8cc-b1df-44f6-bea5-dcf7a54ee35f" providerId="ADAL" clId="{19970B13-E101-4117-9908-6E061F982644}" dt="2022-07-14T08:45:22.268" v="10723" actId="790"/>
          <ac:spMkLst>
            <pc:docMk/>
            <pc:sldMk cId="2574044071" sldId="484"/>
            <ac:spMk id="6758" creationId="{069EF37F-673E-4969-8670-B6477127BD5D}"/>
          </ac:spMkLst>
        </pc:spChg>
        <pc:spChg chg="mod">
          <ac:chgData name="Kolakowski, Artur" userId="9c34c8cc-b1df-44f6-bea5-dcf7a54ee35f" providerId="ADAL" clId="{19970B13-E101-4117-9908-6E061F982644}" dt="2022-07-14T08:45:22.278" v="10724" actId="790"/>
          <ac:spMkLst>
            <pc:docMk/>
            <pc:sldMk cId="2574044071" sldId="484"/>
            <ac:spMk id="6759" creationId="{4EB570A8-C417-4038-93FD-73D4FD5940DB}"/>
          </ac:spMkLst>
        </pc:spChg>
        <pc:spChg chg="mod">
          <ac:chgData name="Kolakowski, Artur" userId="9c34c8cc-b1df-44f6-bea5-dcf7a54ee35f" providerId="ADAL" clId="{19970B13-E101-4117-9908-6E061F982644}" dt="2022-07-14T08:45:22.278" v="10725" actId="790"/>
          <ac:spMkLst>
            <pc:docMk/>
            <pc:sldMk cId="2574044071" sldId="484"/>
            <ac:spMk id="6760" creationId="{50403792-2306-4BCE-949E-CF57C6B3CDEE}"/>
          </ac:spMkLst>
        </pc:spChg>
        <pc:spChg chg="mod">
          <ac:chgData name="Kolakowski, Artur" userId="9c34c8cc-b1df-44f6-bea5-dcf7a54ee35f" providerId="ADAL" clId="{19970B13-E101-4117-9908-6E061F982644}" dt="2022-07-14T08:45:22.288" v="10726" actId="790"/>
          <ac:spMkLst>
            <pc:docMk/>
            <pc:sldMk cId="2574044071" sldId="484"/>
            <ac:spMk id="6761" creationId="{FCD304CB-2A3D-4FFE-94DE-BD01B5B1F7F6}"/>
          </ac:spMkLst>
        </pc:spChg>
        <pc:spChg chg="mod">
          <ac:chgData name="Kolakowski, Artur" userId="9c34c8cc-b1df-44f6-bea5-dcf7a54ee35f" providerId="ADAL" clId="{19970B13-E101-4117-9908-6E061F982644}" dt="2022-07-14T08:45:22.288" v="10727" actId="790"/>
          <ac:spMkLst>
            <pc:docMk/>
            <pc:sldMk cId="2574044071" sldId="484"/>
            <ac:spMk id="6762" creationId="{7FC17D23-6854-43B4-86B8-C563B0ECACAC}"/>
          </ac:spMkLst>
        </pc:spChg>
        <pc:spChg chg="mod">
          <ac:chgData name="Kolakowski, Artur" userId="9c34c8cc-b1df-44f6-bea5-dcf7a54ee35f" providerId="ADAL" clId="{19970B13-E101-4117-9908-6E061F982644}" dt="2022-07-14T08:45:22.298" v="10728" actId="790"/>
          <ac:spMkLst>
            <pc:docMk/>
            <pc:sldMk cId="2574044071" sldId="484"/>
            <ac:spMk id="6763" creationId="{FEBB9C04-DE2B-4122-9960-064270908E58}"/>
          </ac:spMkLst>
        </pc:spChg>
        <pc:spChg chg="mod">
          <ac:chgData name="Kolakowski, Artur" userId="9c34c8cc-b1df-44f6-bea5-dcf7a54ee35f" providerId="ADAL" clId="{19970B13-E101-4117-9908-6E061F982644}" dt="2022-07-14T08:45:22.298" v="10729" actId="790"/>
          <ac:spMkLst>
            <pc:docMk/>
            <pc:sldMk cId="2574044071" sldId="484"/>
            <ac:spMk id="6764" creationId="{6E3EBA4A-4AFA-4ADB-83FE-2970FFD90F82}"/>
          </ac:spMkLst>
        </pc:spChg>
        <pc:spChg chg="mod">
          <ac:chgData name="Kolakowski, Artur" userId="9c34c8cc-b1df-44f6-bea5-dcf7a54ee35f" providerId="ADAL" clId="{19970B13-E101-4117-9908-6E061F982644}" dt="2022-07-14T08:45:22.307" v="10730" actId="790"/>
          <ac:spMkLst>
            <pc:docMk/>
            <pc:sldMk cId="2574044071" sldId="484"/>
            <ac:spMk id="6765" creationId="{023A72CD-7A5C-446A-B418-8CA186305877}"/>
          </ac:spMkLst>
        </pc:spChg>
        <pc:spChg chg="mod">
          <ac:chgData name="Kolakowski, Artur" userId="9c34c8cc-b1df-44f6-bea5-dcf7a54ee35f" providerId="ADAL" clId="{19970B13-E101-4117-9908-6E061F982644}" dt="2022-07-14T08:45:22.309" v="10731" actId="790"/>
          <ac:spMkLst>
            <pc:docMk/>
            <pc:sldMk cId="2574044071" sldId="484"/>
            <ac:spMk id="6766" creationId="{0EF5147F-3FD5-456E-AE8F-F4EEE18C4C13}"/>
          </ac:spMkLst>
        </pc:spChg>
        <pc:spChg chg="mod">
          <ac:chgData name="Kolakowski, Artur" userId="9c34c8cc-b1df-44f6-bea5-dcf7a54ee35f" providerId="ADAL" clId="{19970B13-E101-4117-9908-6E061F982644}" dt="2022-07-14T08:45:22.317" v="10732" actId="790"/>
          <ac:spMkLst>
            <pc:docMk/>
            <pc:sldMk cId="2574044071" sldId="484"/>
            <ac:spMk id="6767" creationId="{FF46D56D-5DBF-4AFF-9C40-2D331B9B058D}"/>
          </ac:spMkLst>
        </pc:spChg>
        <pc:spChg chg="mod">
          <ac:chgData name="Kolakowski, Artur" userId="9c34c8cc-b1df-44f6-bea5-dcf7a54ee35f" providerId="ADAL" clId="{19970B13-E101-4117-9908-6E061F982644}" dt="2022-07-14T08:45:22.319" v="10733" actId="790"/>
          <ac:spMkLst>
            <pc:docMk/>
            <pc:sldMk cId="2574044071" sldId="484"/>
            <ac:spMk id="6768" creationId="{AC2918D1-1905-4EB8-AF06-433AE75E8130}"/>
          </ac:spMkLst>
        </pc:spChg>
        <pc:spChg chg="mod">
          <ac:chgData name="Kolakowski, Artur" userId="9c34c8cc-b1df-44f6-bea5-dcf7a54ee35f" providerId="ADAL" clId="{19970B13-E101-4117-9908-6E061F982644}" dt="2022-07-14T08:45:22.319" v="10734" actId="790"/>
          <ac:spMkLst>
            <pc:docMk/>
            <pc:sldMk cId="2574044071" sldId="484"/>
            <ac:spMk id="6769" creationId="{C5B4AB61-F1B9-4261-8450-20AB9E5AABE8}"/>
          </ac:spMkLst>
        </pc:spChg>
        <pc:spChg chg="mod">
          <ac:chgData name="Kolakowski, Artur" userId="9c34c8cc-b1df-44f6-bea5-dcf7a54ee35f" providerId="ADAL" clId="{19970B13-E101-4117-9908-6E061F982644}" dt="2022-07-14T08:45:22.329" v="10735" actId="790"/>
          <ac:spMkLst>
            <pc:docMk/>
            <pc:sldMk cId="2574044071" sldId="484"/>
            <ac:spMk id="6770" creationId="{01F205F3-64A1-4D44-BA04-B0BF04B7D6EF}"/>
          </ac:spMkLst>
        </pc:spChg>
        <pc:spChg chg="mod">
          <ac:chgData name="Kolakowski, Artur" userId="9c34c8cc-b1df-44f6-bea5-dcf7a54ee35f" providerId="ADAL" clId="{19970B13-E101-4117-9908-6E061F982644}" dt="2022-07-14T08:45:22.329" v="10736" actId="790"/>
          <ac:spMkLst>
            <pc:docMk/>
            <pc:sldMk cId="2574044071" sldId="484"/>
            <ac:spMk id="6771" creationId="{2583E460-89C2-4A60-9CB9-FB8E1E1F3F08}"/>
          </ac:spMkLst>
        </pc:spChg>
        <pc:spChg chg="mod">
          <ac:chgData name="Kolakowski, Artur" userId="9c34c8cc-b1df-44f6-bea5-dcf7a54ee35f" providerId="ADAL" clId="{19970B13-E101-4117-9908-6E061F982644}" dt="2022-07-14T08:45:22.339" v="10737" actId="790"/>
          <ac:spMkLst>
            <pc:docMk/>
            <pc:sldMk cId="2574044071" sldId="484"/>
            <ac:spMk id="6772" creationId="{1DFBA462-C5B3-4183-A85B-00E70500E67E}"/>
          </ac:spMkLst>
        </pc:spChg>
        <pc:spChg chg="mod">
          <ac:chgData name="Kolakowski, Artur" userId="9c34c8cc-b1df-44f6-bea5-dcf7a54ee35f" providerId="ADAL" clId="{19970B13-E101-4117-9908-6E061F982644}" dt="2022-07-14T08:45:22.339" v="10738" actId="790"/>
          <ac:spMkLst>
            <pc:docMk/>
            <pc:sldMk cId="2574044071" sldId="484"/>
            <ac:spMk id="6773" creationId="{AC76517C-9005-4C7C-A08C-34A3D17793B5}"/>
          </ac:spMkLst>
        </pc:spChg>
        <pc:spChg chg="mod">
          <ac:chgData name="Kolakowski, Artur" userId="9c34c8cc-b1df-44f6-bea5-dcf7a54ee35f" providerId="ADAL" clId="{19970B13-E101-4117-9908-6E061F982644}" dt="2022-07-14T08:45:22.349" v="10739" actId="790"/>
          <ac:spMkLst>
            <pc:docMk/>
            <pc:sldMk cId="2574044071" sldId="484"/>
            <ac:spMk id="6774" creationId="{B1CB9A2D-DAE8-42BE-92E9-50507D658538}"/>
          </ac:spMkLst>
        </pc:spChg>
        <pc:spChg chg="mod">
          <ac:chgData name="Kolakowski, Artur" userId="9c34c8cc-b1df-44f6-bea5-dcf7a54ee35f" providerId="ADAL" clId="{19970B13-E101-4117-9908-6E061F982644}" dt="2022-07-14T08:45:22.349" v="10740" actId="790"/>
          <ac:spMkLst>
            <pc:docMk/>
            <pc:sldMk cId="2574044071" sldId="484"/>
            <ac:spMk id="6775" creationId="{B7939F6A-1307-48A1-8DDD-47456749F483}"/>
          </ac:spMkLst>
        </pc:spChg>
        <pc:spChg chg="mod">
          <ac:chgData name="Kolakowski, Artur" userId="9c34c8cc-b1df-44f6-bea5-dcf7a54ee35f" providerId="ADAL" clId="{19970B13-E101-4117-9908-6E061F982644}" dt="2022-07-14T08:45:22.358" v="10741" actId="790"/>
          <ac:spMkLst>
            <pc:docMk/>
            <pc:sldMk cId="2574044071" sldId="484"/>
            <ac:spMk id="6776" creationId="{46EBD9DE-9197-430F-88C4-5B1EC0962F64}"/>
          </ac:spMkLst>
        </pc:spChg>
        <pc:spChg chg="mod">
          <ac:chgData name="Kolakowski, Artur" userId="9c34c8cc-b1df-44f6-bea5-dcf7a54ee35f" providerId="ADAL" clId="{19970B13-E101-4117-9908-6E061F982644}" dt="2022-07-14T08:45:22.360" v="10742" actId="790"/>
          <ac:spMkLst>
            <pc:docMk/>
            <pc:sldMk cId="2574044071" sldId="484"/>
            <ac:spMk id="6777" creationId="{CD9DBD04-654B-4B86-9D52-EF492A33C28B}"/>
          </ac:spMkLst>
        </pc:spChg>
        <pc:spChg chg="mod">
          <ac:chgData name="Kolakowski, Artur" userId="9c34c8cc-b1df-44f6-bea5-dcf7a54ee35f" providerId="ADAL" clId="{19970B13-E101-4117-9908-6E061F982644}" dt="2022-07-14T08:45:22.368" v="10743" actId="790"/>
          <ac:spMkLst>
            <pc:docMk/>
            <pc:sldMk cId="2574044071" sldId="484"/>
            <ac:spMk id="6778" creationId="{FF4E19C5-6BF8-4082-871D-4D3BF4CB35A4}"/>
          </ac:spMkLst>
        </pc:spChg>
        <pc:spChg chg="mod">
          <ac:chgData name="Kolakowski, Artur" userId="9c34c8cc-b1df-44f6-bea5-dcf7a54ee35f" providerId="ADAL" clId="{19970B13-E101-4117-9908-6E061F982644}" dt="2022-07-14T08:45:22.370" v="10744" actId="790"/>
          <ac:spMkLst>
            <pc:docMk/>
            <pc:sldMk cId="2574044071" sldId="484"/>
            <ac:spMk id="6779" creationId="{47318A48-B6AD-4D9A-85EB-7A3229723882}"/>
          </ac:spMkLst>
        </pc:spChg>
        <pc:spChg chg="mod">
          <ac:chgData name="Kolakowski, Artur" userId="9c34c8cc-b1df-44f6-bea5-dcf7a54ee35f" providerId="ADAL" clId="{19970B13-E101-4117-9908-6E061F982644}" dt="2022-07-14T08:45:22.370" v="10745" actId="790"/>
          <ac:spMkLst>
            <pc:docMk/>
            <pc:sldMk cId="2574044071" sldId="484"/>
            <ac:spMk id="6780" creationId="{5916DEA0-889C-4A85-B699-1AD0F48FA3D1}"/>
          </ac:spMkLst>
        </pc:spChg>
        <pc:spChg chg="mod">
          <ac:chgData name="Kolakowski, Artur" userId="9c34c8cc-b1df-44f6-bea5-dcf7a54ee35f" providerId="ADAL" clId="{19970B13-E101-4117-9908-6E061F982644}" dt="2022-07-14T08:45:22.380" v="10746" actId="790"/>
          <ac:spMkLst>
            <pc:docMk/>
            <pc:sldMk cId="2574044071" sldId="484"/>
            <ac:spMk id="6781" creationId="{A7A0926D-9B4B-4A61-AD17-102EE0C43143}"/>
          </ac:spMkLst>
        </pc:spChg>
        <pc:spChg chg="mod">
          <ac:chgData name="Kolakowski, Artur" userId="9c34c8cc-b1df-44f6-bea5-dcf7a54ee35f" providerId="ADAL" clId="{19970B13-E101-4117-9908-6E061F982644}" dt="2022-07-14T08:45:22.380" v="10747" actId="790"/>
          <ac:spMkLst>
            <pc:docMk/>
            <pc:sldMk cId="2574044071" sldId="484"/>
            <ac:spMk id="6782" creationId="{900ADD16-5FC3-4B6F-A5BF-FE548DF73E10}"/>
          </ac:spMkLst>
        </pc:spChg>
        <pc:spChg chg="mod">
          <ac:chgData name="Kolakowski, Artur" userId="9c34c8cc-b1df-44f6-bea5-dcf7a54ee35f" providerId="ADAL" clId="{19970B13-E101-4117-9908-6E061F982644}" dt="2022-07-14T08:45:22.390" v="10748" actId="790"/>
          <ac:spMkLst>
            <pc:docMk/>
            <pc:sldMk cId="2574044071" sldId="484"/>
            <ac:spMk id="6783" creationId="{BB8158EB-EA52-42C5-9E57-A269097BBBAB}"/>
          </ac:spMkLst>
        </pc:spChg>
        <pc:spChg chg="mod">
          <ac:chgData name="Kolakowski, Artur" userId="9c34c8cc-b1df-44f6-bea5-dcf7a54ee35f" providerId="ADAL" clId="{19970B13-E101-4117-9908-6E061F982644}" dt="2022-07-14T08:45:22.390" v="10749" actId="790"/>
          <ac:spMkLst>
            <pc:docMk/>
            <pc:sldMk cId="2574044071" sldId="484"/>
            <ac:spMk id="6784" creationId="{1EA1E0EF-8898-49E1-AF28-A7C3E49D454E}"/>
          </ac:spMkLst>
        </pc:spChg>
        <pc:spChg chg="mod">
          <ac:chgData name="Kolakowski, Artur" userId="9c34c8cc-b1df-44f6-bea5-dcf7a54ee35f" providerId="ADAL" clId="{19970B13-E101-4117-9908-6E061F982644}" dt="2022-07-14T08:45:22.398" v="10750" actId="790"/>
          <ac:spMkLst>
            <pc:docMk/>
            <pc:sldMk cId="2574044071" sldId="484"/>
            <ac:spMk id="6785" creationId="{D91F0FF3-069B-4439-AE7B-771B1DE817D1}"/>
          </ac:spMkLst>
        </pc:spChg>
        <pc:spChg chg="mod">
          <ac:chgData name="Kolakowski, Artur" userId="9c34c8cc-b1df-44f6-bea5-dcf7a54ee35f" providerId="ADAL" clId="{19970B13-E101-4117-9908-6E061F982644}" dt="2022-07-14T08:45:22.401" v="10751" actId="790"/>
          <ac:spMkLst>
            <pc:docMk/>
            <pc:sldMk cId="2574044071" sldId="484"/>
            <ac:spMk id="6786" creationId="{047921C2-5904-43F8-9A09-FE6BE891613E}"/>
          </ac:spMkLst>
        </pc:spChg>
        <pc:spChg chg="mod">
          <ac:chgData name="Kolakowski, Artur" userId="9c34c8cc-b1df-44f6-bea5-dcf7a54ee35f" providerId="ADAL" clId="{19970B13-E101-4117-9908-6E061F982644}" dt="2022-07-14T08:45:22.409" v="10752" actId="790"/>
          <ac:spMkLst>
            <pc:docMk/>
            <pc:sldMk cId="2574044071" sldId="484"/>
            <ac:spMk id="6787" creationId="{210F7D8C-EB99-46CB-B77B-831FDB0E225B}"/>
          </ac:spMkLst>
        </pc:spChg>
        <pc:spChg chg="mod">
          <ac:chgData name="Kolakowski, Artur" userId="9c34c8cc-b1df-44f6-bea5-dcf7a54ee35f" providerId="ADAL" clId="{19970B13-E101-4117-9908-6E061F982644}" dt="2022-07-14T08:45:22.411" v="10753" actId="790"/>
          <ac:spMkLst>
            <pc:docMk/>
            <pc:sldMk cId="2574044071" sldId="484"/>
            <ac:spMk id="6788" creationId="{87E34ADA-A953-49E4-9252-23DEDFC58EDD}"/>
          </ac:spMkLst>
        </pc:spChg>
        <pc:spChg chg="mod">
          <ac:chgData name="Kolakowski, Artur" userId="9c34c8cc-b1df-44f6-bea5-dcf7a54ee35f" providerId="ADAL" clId="{19970B13-E101-4117-9908-6E061F982644}" dt="2022-07-14T08:45:22.419" v="10754" actId="790"/>
          <ac:spMkLst>
            <pc:docMk/>
            <pc:sldMk cId="2574044071" sldId="484"/>
            <ac:spMk id="6789" creationId="{82EA9B7B-361C-4FF6-AFE4-9E610C5228C1}"/>
          </ac:spMkLst>
        </pc:spChg>
        <pc:spChg chg="mod">
          <ac:chgData name="Kolakowski, Artur" userId="9c34c8cc-b1df-44f6-bea5-dcf7a54ee35f" providerId="ADAL" clId="{19970B13-E101-4117-9908-6E061F982644}" dt="2022-07-14T08:45:22.421" v="10755" actId="790"/>
          <ac:spMkLst>
            <pc:docMk/>
            <pc:sldMk cId="2574044071" sldId="484"/>
            <ac:spMk id="6790" creationId="{BA386088-9F96-4A47-A8AB-2659BC645DDD}"/>
          </ac:spMkLst>
        </pc:spChg>
        <pc:spChg chg="mod">
          <ac:chgData name="Kolakowski, Artur" userId="9c34c8cc-b1df-44f6-bea5-dcf7a54ee35f" providerId="ADAL" clId="{19970B13-E101-4117-9908-6E061F982644}" dt="2022-07-14T08:45:22.421" v="10756" actId="790"/>
          <ac:spMkLst>
            <pc:docMk/>
            <pc:sldMk cId="2574044071" sldId="484"/>
            <ac:spMk id="6791" creationId="{B0930C59-F10A-487B-94D1-2A2BB58D7CAA}"/>
          </ac:spMkLst>
        </pc:spChg>
        <pc:spChg chg="mod">
          <ac:chgData name="Kolakowski, Artur" userId="9c34c8cc-b1df-44f6-bea5-dcf7a54ee35f" providerId="ADAL" clId="{19970B13-E101-4117-9908-6E061F982644}" dt="2022-07-14T08:45:22.431" v="10757" actId="790"/>
          <ac:spMkLst>
            <pc:docMk/>
            <pc:sldMk cId="2574044071" sldId="484"/>
            <ac:spMk id="6792" creationId="{DFF78487-98B6-4BEC-8ED6-A54A128977C4}"/>
          </ac:spMkLst>
        </pc:spChg>
        <pc:spChg chg="mod">
          <ac:chgData name="Kolakowski, Artur" userId="9c34c8cc-b1df-44f6-bea5-dcf7a54ee35f" providerId="ADAL" clId="{19970B13-E101-4117-9908-6E061F982644}" dt="2022-07-14T08:45:22.431" v="10758" actId="790"/>
          <ac:spMkLst>
            <pc:docMk/>
            <pc:sldMk cId="2574044071" sldId="484"/>
            <ac:spMk id="6793" creationId="{73B23151-AC29-4C91-8961-D519C67B7758}"/>
          </ac:spMkLst>
        </pc:spChg>
        <pc:spChg chg="mod">
          <ac:chgData name="Kolakowski, Artur" userId="9c34c8cc-b1df-44f6-bea5-dcf7a54ee35f" providerId="ADAL" clId="{19970B13-E101-4117-9908-6E061F982644}" dt="2022-07-14T08:45:22.441" v="10759" actId="790"/>
          <ac:spMkLst>
            <pc:docMk/>
            <pc:sldMk cId="2574044071" sldId="484"/>
            <ac:spMk id="6794" creationId="{A1CC8BB1-736A-4C8B-84FB-586258E8F6E9}"/>
          </ac:spMkLst>
        </pc:spChg>
        <pc:spChg chg="mod">
          <ac:chgData name="Kolakowski, Artur" userId="9c34c8cc-b1df-44f6-bea5-dcf7a54ee35f" providerId="ADAL" clId="{19970B13-E101-4117-9908-6E061F982644}" dt="2022-07-14T08:45:22.441" v="10760" actId="790"/>
          <ac:spMkLst>
            <pc:docMk/>
            <pc:sldMk cId="2574044071" sldId="484"/>
            <ac:spMk id="6795" creationId="{0ED390B8-9802-4F75-8CA1-5EC54392BDC4}"/>
          </ac:spMkLst>
        </pc:spChg>
        <pc:spChg chg="mod">
          <ac:chgData name="Kolakowski, Artur" userId="9c34c8cc-b1df-44f6-bea5-dcf7a54ee35f" providerId="ADAL" clId="{19970B13-E101-4117-9908-6E061F982644}" dt="2022-07-14T08:45:22.449" v="10761" actId="790"/>
          <ac:spMkLst>
            <pc:docMk/>
            <pc:sldMk cId="2574044071" sldId="484"/>
            <ac:spMk id="6796" creationId="{D3206201-BB4A-4D7A-B7F3-4FCF4D5EED13}"/>
          </ac:spMkLst>
        </pc:spChg>
        <pc:spChg chg="mod">
          <ac:chgData name="Kolakowski, Artur" userId="9c34c8cc-b1df-44f6-bea5-dcf7a54ee35f" providerId="ADAL" clId="{19970B13-E101-4117-9908-6E061F982644}" dt="2022-07-14T08:45:22.452" v="10762" actId="790"/>
          <ac:spMkLst>
            <pc:docMk/>
            <pc:sldMk cId="2574044071" sldId="484"/>
            <ac:spMk id="6797" creationId="{C1FFCE8D-252D-4C0F-BBA0-D0CE20F2E990}"/>
          </ac:spMkLst>
        </pc:spChg>
        <pc:spChg chg="mod">
          <ac:chgData name="Kolakowski, Artur" userId="9c34c8cc-b1df-44f6-bea5-dcf7a54ee35f" providerId="ADAL" clId="{19970B13-E101-4117-9908-6E061F982644}" dt="2022-07-14T08:45:22.452" v="10763" actId="790"/>
          <ac:spMkLst>
            <pc:docMk/>
            <pc:sldMk cId="2574044071" sldId="484"/>
            <ac:spMk id="6798" creationId="{EC1428CC-CE69-4E4A-878F-8D7569CD7607}"/>
          </ac:spMkLst>
        </pc:spChg>
        <pc:spChg chg="mod">
          <ac:chgData name="Kolakowski, Artur" userId="9c34c8cc-b1df-44f6-bea5-dcf7a54ee35f" providerId="ADAL" clId="{19970B13-E101-4117-9908-6E061F982644}" dt="2022-07-14T08:45:22.462" v="10764" actId="790"/>
          <ac:spMkLst>
            <pc:docMk/>
            <pc:sldMk cId="2574044071" sldId="484"/>
            <ac:spMk id="6799" creationId="{928D6437-CC82-462C-85D4-0B05EB615A07}"/>
          </ac:spMkLst>
        </pc:spChg>
        <pc:spChg chg="mod">
          <ac:chgData name="Kolakowski, Artur" userId="9c34c8cc-b1df-44f6-bea5-dcf7a54ee35f" providerId="ADAL" clId="{19970B13-E101-4117-9908-6E061F982644}" dt="2022-07-14T08:45:22.462" v="10765" actId="790"/>
          <ac:spMkLst>
            <pc:docMk/>
            <pc:sldMk cId="2574044071" sldId="484"/>
            <ac:spMk id="6800" creationId="{E5637512-4E2B-44DF-AC38-2F6792353BEE}"/>
          </ac:spMkLst>
        </pc:spChg>
        <pc:spChg chg="mod">
          <ac:chgData name="Kolakowski, Artur" userId="9c34c8cc-b1df-44f6-bea5-dcf7a54ee35f" providerId="ADAL" clId="{19970B13-E101-4117-9908-6E061F982644}" dt="2022-07-14T08:45:22.472" v="10766" actId="790"/>
          <ac:spMkLst>
            <pc:docMk/>
            <pc:sldMk cId="2574044071" sldId="484"/>
            <ac:spMk id="6801" creationId="{E219E88D-2B09-41E9-ACF7-3FBC494E134B}"/>
          </ac:spMkLst>
        </pc:spChg>
        <pc:spChg chg="mod">
          <ac:chgData name="Kolakowski, Artur" userId="9c34c8cc-b1df-44f6-bea5-dcf7a54ee35f" providerId="ADAL" clId="{19970B13-E101-4117-9908-6E061F982644}" dt="2022-07-14T08:45:22.472" v="10767" actId="790"/>
          <ac:spMkLst>
            <pc:docMk/>
            <pc:sldMk cId="2574044071" sldId="484"/>
            <ac:spMk id="6802" creationId="{301FD71F-6B25-4FE1-8AB2-1E6A8048217F}"/>
          </ac:spMkLst>
        </pc:spChg>
        <pc:spChg chg="mod">
          <ac:chgData name="Kolakowski, Artur" userId="9c34c8cc-b1df-44f6-bea5-dcf7a54ee35f" providerId="ADAL" clId="{19970B13-E101-4117-9908-6E061F982644}" dt="2022-07-14T08:45:22.480" v="10768" actId="790"/>
          <ac:spMkLst>
            <pc:docMk/>
            <pc:sldMk cId="2574044071" sldId="484"/>
            <ac:spMk id="6803" creationId="{38998827-B8F4-4B01-8727-CB2574FE1CD9}"/>
          </ac:spMkLst>
        </pc:spChg>
        <pc:spChg chg="mod">
          <ac:chgData name="Kolakowski, Artur" userId="9c34c8cc-b1df-44f6-bea5-dcf7a54ee35f" providerId="ADAL" clId="{19970B13-E101-4117-9908-6E061F982644}" dt="2022-07-14T08:45:22.482" v="10769" actId="790"/>
          <ac:spMkLst>
            <pc:docMk/>
            <pc:sldMk cId="2574044071" sldId="484"/>
            <ac:spMk id="6804" creationId="{E1F9EEFA-CA7D-45FE-9F0D-26DF23728630}"/>
          </ac:spMkLst>
        </pc:spChg>
        <pc:spChg chg="mod">
          <ac:chgData name="Kolakowski, Artur" userId="9c34c8cc-b1df-44f6-bea5-dcf7a54ee35f" providerId="ADAL" clId="{19970B13-E101-4117-9908-6E061F982644}" dt="2022-07-14T08:45:22.482" v="10770" actId="790"/>
          <ac:spMkLst>
            <pc:docMk/>
            <pc:sldMk cId="2574044071" sldId="484"/>
            <ac:spMk id="6805" creationId="{C99A2CEE-000E-45D3-B345-A4843700593B}"/>
          </ac:spMkLst>
        </pc:spChg>
        <pc:spChg chg="mod">
          <ac:chgData name="Kolakowski, Artur" userId="9c34c8cc-b1df-44f6-bea5-dcf7a54ee35f" providerId="ADAL" clId="{19970B13-E101-4117-9908-6E061F982644}" dt="2022-07-14T08:45:22.493" v="10771" actId="790"/>
          <ac:spMkLst>
            <pc:docMk/>
            <pc:sldMk cId="2574044071" sldId="484"/>
            <ac:spMk id="6806" creationId="{D6B78541-DD3B-43FC-9870-135CD43D9A03}"/>
          </ac:spMkLst>
        </pc:spChg>
        <pc:spChg chg="mod">
          <ac:chgData name="Kolakowski, Artur" userId="9c34c8cc-b1df-44f6-bea5-dcf7a54ee35f" providerId="ADAL" clId="{19970B13-E101-4117-9908-6E061F982644}" dt="2022-07-14T08:45:22.493" v="10772" actId="790"/>
          <ac:spMkLst>
            <pc:docMk/>
            <pc:sldMk cId="2574044071" sldId="484"/>
            <ac:spMk id="6807" creationId="{DDA6CBA0-2716-4DE0-B07F-77A327D6DBCA}"/>
          </ac:spMkLst>
        </pc:spChg>
        <pc:spChg chg="mod">
          <ac:chgData name="Kolakowski, Artur" userId="9c34c8cc-b1df-44f6-bea5-dcf7a54ee35f" providerId="ADAL" clId="{19970B13-E101-4117-9908-6E061F982644}" dt="2022-07-14T08:45:22.501" v="10773" actId="790"/>
          <ac:spMkLst>
            <pc:docMk/>
            <pc:sldMk cId="2574044071" sldId="484"/>
            <ac:spMk id="6808" creationId="{CB828ACE-AA63-4E2E-8FD6-A0C39C0A940D}"/>
          </ac:spMkLst>
        </pc:spChg>
        <pc:spChg chg="mod">
          <ac:chgData name="Kolakowski, Artur" userId="9c34c8cc-b1df-44f6-bea5-dcf7a54ee35f" providerId="ADAL" clId="{19970B13-E101-4117-9908-6E061F982644}" dt="2022-07-14T08:45:22.503" v="10774" actId="790"/>
          <ac:spMkLst>
            <pc:docMk/>
            <pc:sldMk cId="2574044071" sldId="484"/>
            <ac:spMk id="6809" creationId="{4BC69B55-A3A5-48F4-B205-DB40F480645C}"/>
          </ac:spMkLst>
        </pc:spChg>
        <pc:spChg chg="mod">
          <ac:chgData name="Kolakowski, Artur" userId="9c34c8cc-b1df-44f6-bea5-dcf7a54ee35f" providerId="ADAL" clId="{19970B13-E101-4117-9908-6E061F982644}" dt="2022-07-14T08:45:22.511" v="10775" actId="790"/>
          <ac:spMkLst>
            <pc:docMk/>
            <pc:sldMk cId="2574044071" sldId="484"/>
            <ac:spMk id="6810" creationId="{7776FC5E-2357-458F-A9A5-EF7EE1BE6E2C}"/>
          </ac:spMkLst>
        </pc:spChg>
        <pc:spChg chg="mod">
          <ac:chgData name="Kolakowski, Artur" userId="9c34c8cc-b1df-44f6-bea5-dcf7a54ee35f" providerId="ADAL" clId="{19970B13-E101-4117-9908-6E061F982644}" dt="2022-07-14T08:45:22.513" v="10776" actId="790"/>
          <ac:spMkLst>
            <pc:docMk/>
            <pc:sldMk cId="2574044071" sldId="484"/>
            <ac:spMk id="6811" creationId="{2D368A53-7E50-4011-B2A6-272EB2D1279B}"/>
          </ac:spMkLst>
        </pc:spChg>
        <pc:spChg chg="mod">
          <ac:chgData name="Kolakowski, Artur" userId="9c34c8cc-b1df-44f6-bea5-dcf7a54ee35f" providerId="ADAL" clId="{19970B13-E101-4117-9908-6E061F982644}" dt="2022-07-14T08:45:22.513" v="10777" actId="790"/>
          <ac:spMkLst>
            <pc:docMk/>
            <pc:sldMk cId="2574044071" sldId="484"/>
            <ac:spMk id="6812" creationId="{DE1E280F-1892-46C9-9096-37B137E832D2}"/>
          </ac:spMkLst>
        </pc:spChg>
        <pc:spChg chg="mod">
          <ac:chgData name="Kolakowski, Artur" userId="9c34c8cc-b1df-44f6-bea5-dcf7a54ee35f" providerId="ADAL" clId="{19970B13-E101-4117-9908-6E061F982644}" dt="2022-07-14T08:45:22.523" v="10778" actId="790"/>
          <ac:spMkLst>
            <pc:docMk/>
            <pc:sldMk cId="2574044071" sldId="484"/>
            <ac:spMk id="6813" creationId="{6033729D-6AFE-4EA4-8821-D5AD354416CD}"/>
          </ac:spMkLst>
        </pc:spChg>
        <pc:spChg chg="mod">
          <ac:chgData name="Kolakowski, Artur" userId="9c34c8cc-b1df-44f6-bea5-dcf7a54ee35f" providerId="ADAL" clId="{19970B13-E101-4117-9908-6E061F982644}" dt="2022-07-14T08:45:22.523" v="10779" actId="790"/>
          <ac:spMkLst>
            <pc:docMk/>
            <pc:sldMk cId="2574044071" sldId="484"/>
            <ac:spMk id="6814" creationId="{96B177BD-E6A3-4843-A15E-C44DCA5AF362}"/>
          </ac:spMkLst>
        </pc:spChg>
        <pc:spChg chg="mod">
          <ac:chgData name="Kolakowski, Artur" userId="9c34c8cc-b1df-44f6-bea5-dcf7a54ee35f" providerId="ADAL" clId="{19970B13-E101-4117-9908-6E061F982644}" dt="2022-07-14T08:45:22.534" v="10780" actId="790"/>
          <ac:spMkLst>
            <pc:docMk/>
            <pc:sldMk cId="2574044071" sldId="484"/>
            <ac:spMk id="6815" creationId="{E484F25D-4FED-4382-9C09-073C2A9C5E80}"/>
          </ac:spMkLst>
        </pc:spChg>
        <pc:spChg chg="mod">
          <ac:chgData name="Kolakowski, Artur" userId="9c34c8cc-b1df-44f6-bea5-dcf7a54ee35f" providerId="ADAL" clId="{19970B13-E101-4117-9908-6E061F982644}" dt="2022-07-14T08:45:22.534" v="10781" actId="790"/>
          <ac:spMkLst>
            <pc:docMk/>
            <pc:sldMk cId="2574044071" sldId="484"/>
            <ac:spMk id="6816" creationId="{C23504FC-3C3C-4029-8AB8-CACFFC463AE5}"/>
          </ac:spMkLst>
        </pc:spChg>
        <pc:spChg chg="mod">
          <ac:chgData name="Kolakowski, Artur" userId="9c34c8cc-b1df-44f6-bea5-dcf7a54ee35f" providerId="ADAL" clId="{19970B13-E101-4117-9908-6E061F982644}" dt="2022-07-14T08:45:22.542" v="10782" actId="790"/>
          <ac:spMkLst>
            <pc:docMk/>
            <pc:sldMk cId="2574044071" sldId="484"/>
            <ac:spMk id="6817" creationId="{28353CA8-1DAE-45E2-951C-C3B478C1322C}"/>
          </ac:spMkLst>
        </pc:spChg>
        <pc:spChg chg="mod">
          <ac:chgData name="Kolakowski, Artur" userId="9c34c8cc-b1df-44f6-bea5-dcf7a54ee35f" providerId="ADAL" clId="{19970B13-E101-4117-9908-6E061F982644}" dt="2022-07-14T08:45:22.544" v="10783" actId="790"/>
          <ac:spMkLst>
            <pc:docMk/>
            <pc:sldMk cId="2574044071" sldId="484"/>
            <ac:spMk id="6818" creationId="{03796828-9D08-4D43-BC16-C6998BC4F257}"/>
          </ac:spMkLst>
        </pc:spChg>
        <pc:spChg chg="mod">
          <ac:chgData name="Kolakowski, Artur" userId="9c34c8cc-b1df-44f6-bea5-dcf7a54ee35f" providerId="ADAL" clId="{19970B13-E101-4117-9908-6E061F982644}" dt="2022-07-14T08:45:22.552" v="10784" actId="790"/>
          <ac:spMkLst>
            <pc:docMk/>
            <pc:sldMk cId="2574044071" sldId="484"/>
            <ac:spMk id="6819" creationId="{EE3B8162-ABBC-49E2-9A9E-C62D0E5CDCE9}"/>
          </ac:spMkLst>
        </pc:spChg>
        <pc:spChg chg="mod">
          <ac:chgData name="Kolakowski, Artur" userId="9c34c8cc-b1df-44f6-bea5-dcf7a54ee35f" providerId="ADAL" clId="{19970B13-E101-4117-9908-6E061F982644}" dt="2022-07-14T08:45:22.554" v="10785" actId="790"/>
          <ac:spMkLst>
            <pc:docMk/>
            <pc:sldMk cId="2574044071" sldId="484"/>
            <ac:spMk id="6820" creationId="{11BCF017-B231-4327-8390-DDEFC2E2A19B}"/>
          </ac:spMkLst>
        </pc:spChg>
        <pc:spChg chg="mod">
          <ac:chgData name="Kolakowski, Artur" userId="9c34c8cc-b1df-44f6-bea5-dcf7a54ee35f" providerId="ADAL" clId="{19970B13-E101-4117-9908-6E061F982644}" dt="2022-07-14T08:45:22.554" v="10786" actId="790"/>
          <ac:spMkLst>
            <pc:docMk/>
            <pc:sldMk cId="2574044071" sldId="484"/>
            <ac:spMk id="6821" creationId="{AADF0596-CA35-47ED-9B1D-B55A1C3B69BE}"/>
          </ac:spMkLst>
        </pc:spChg>
        <pc:spChg chg="mod">
          <ac:chgData name="Kolakowski, Artur" userId="9c34c8cc-b1df-44f6-bea5-dcf7a54ee35f" providerId="ADAL" clId="{19970B13-E101-4117-9908-6E061F982644}" dt="2022-07-14T08:45:22.564" v="10787" actId="790"/>
          <ac:spMkLst>
            <pc:docMk/>
            <pc:sldMk cId="2574044071" sldId="484"/>
            <ac:spMk id="6822" creationId="{42D4B9D6-6CA4-4F20-AA1B-DBB0221F6C03}"/>
          </ac:spMkLst>
        </pc:spChg>
        <pc:spChg chg="mod">
          <ac:chgData name="Kolakowski, Artur" userId="9c34c8cc-b1df-44f6-bea5-dcf7a54ee35f" providerId="ADAL" clId="{19970B13-E101-4117-9908-6E061F982644}" dt="2022-07-14T08:45:22.564" v="10788" actId="790"/>
          <ac:spMkLst>
            <pc:docMk/>
            <pc:sldMk cId="2574044071" sldId="484"/>
            <ac:spMk id="6823" creationId="{FBA5CE89-07D3-458F-A7CF-A1D832F92B1E}"/>
          </ac:spMkLst>
        </pc:spChg>
        <pc:spChg chg="mod">
          <ac:chgData name="Kolakowski, Artur" userId="9c34c8cc-b1df-44f6-bea5-dcf7a54ee35f" providerId="ADAL" clId="{19970B13-E101-4117-9908-6E061F982644}" dt="2022-07-14T08:45:22.575" v="10789" actId="790"/>
          <ac:spMkLst>
            <pc:docMk/>
            <pc:sldMk cId="2574044071" sldId="484"/>
            <ac:spMk id="6824" creationId="{5FCE899C-45E6-4398-9549-ACA45EF521CA}"/>
          </ac:spMkLst>
        </pc:spChg>
        <pc:spChg chg="mod">
          <ac:chgData name="Kolakowski, Artur" userId="9c34c8cc-b1df-44f6-bea5-dcf7a54ee35f" providerId="ADAL" clId="{19970B13-E101-4117-9908-6E061F982644}" dt="2022-07-14T08:45:22.575" v="10790" actId="790"/>
          <ac:spMkLst>
            <pc:docMk/>
            <pc:sldMk cId="2574044071" sldId="484"/>
            <ac:spMk id="6825" creationId="{C0866C04-EBCA-4D9D-8DFC-D8863628C26B}"/>
          </ac:spMkLst>
        </pc:spChg>
        <pc:spChg chg="mod">
          <ac:chgData name="Kolakowski, Artur" userId="9c34c8cc-b1df-44f6-bea5-dcf7a54ee35f" providerId="ADAL" clId="{19970B13-E101-4117-9908-6E061F982644}" dt="2022-07-14T08:45:22.585" v="10791" actId="790"/>
          <ac:spMkLst>
            <pc:docMk/>
            <pc:sldMk cId="2574044071" sldId="484"/>
            <ac:spMk id="6826" creationId="{086774E6-FEFE-4696-AF95-0B342B6E6AD2}"/>
          </ac:spMkLst>
        </pc:spChg>
        <pc:spChg chg="mod">
          <ac:chgData name="Kolakowski, Artur" userId="9c34c8cc-b1df-44f6-bea5-dcf7a54ee35f" providerId="ADAL" clId="{19970B13-E101-4117-9908-6E061F982644}" dt="2022-07-14T08:45:22.585" v="10792" actId="790"/>
          <ac:spMkLst>
            <pc:docMk/>
            <pc:sldMk cId="2574044071" sldId="484"/>
            <ac:spMk id="6827" creationId="{FF116A75-F1B1-4E6E-B338-D1A36F944FF0}"/>
          </ac:spMkLst>
        </pc:spChg>
        <pc:spChg chg="mod">
          <ac:chgData name="Kolakowski, Artur" userId="9c34c8cc-b1df-44f6-bea5-dcf7a54ee35f" providerId="ADAL" clId="{19970B13-E101-4117-9908-6E061F982644}" dt="2022-07-14T08:45:22.593" v="10793" actId="790"/>
          <ac:spMkLst>
            <pc:docMk/>
            <pc:sldMk cId="2574044071" sldId="484"/>
            <ac:spMk id="6828" creationId="{C544D32F-A7EE-43F8-8EF9-01772C8AB2BB}"/>
          </ac:spMkLst>
        </pc:spChg>
        <pc:spChg chg="mod">
          <ac:chgData name="Kolakowski, Artur" userId="9c34c8cc-b1df-44f6-bea5-dcf7a54ee35f" providerId="ADAL" clId="{19970B13-E101-4117-9908-6E061F982644}" dt="2022-07-14T08:45:22.595" v="10794" actId="790"/>
          <ac:spMkLst>
            <pc:docMk/>
            <pc:sldMk cId="2574044071" sldId="484"/>
            <ac:spMk id="6829" creationId="{E89AD527-921B-4085-8F76-67BEFB7F5A99}"/>
          </ac:spMkLst>
        </pc:spChg>
        <pc:spChg chg="mod">
          <ac:chgData name="Kolakowski, Artur" userId="9c34c8cc-b1df-44f6-bea5-dcf7a54ee35f" providerId="ADAL" clId="{19970B13-E101-4117-9908-6E061F982644}" dt="2022-07-14T08:45:22.603" v="10795" actId="790"/>
          <ac:spMkLst>
            <pc:docMk/>
            <pc:sldMk cId="2574044071" sldId="484"/>
            <ac:spMk id="6830" creationId="{4C822CB3-95CD-496E-B6E3-30EF36A404AC}"/>
          </ac:spMkLst>
        </pc:spChg>
        <pc:spChg chg="mod">
          <ac:chgData name="Kolakowski, Artur" userId="9c34c8cc-b1df-44f6-bea5-dcf7a54ee35f" providerId="ADAL" clId="{19970B13-E101-4117-9908-6E061F982644}" dt="2022-07-14T08:45:22.605" v="10796" actId="790"/>
          <ac:spMkLst>
            <pc:docMk/>
            <pc:sldMk cId="2574044071" sldId="484"/>
            <ac:spMk id="6831" creationId="{6A40A46A-C90D-4786-B241-6D1FB7944680}"/>
          </ac:spMkLst>
        </pc:spChg>
        <pc:spChg chg="mod">
          <ac:chgData name="Kolakowski, Artur" userId="9c34c8cc-b1df-44f6-bea5-dcf7a54ee35f" providerId="ADAL" clId="{19970B13-E101-4117-9908-6E061F982644}" dt="2022-07-14T08:45:22.613" v="10797" actId="790"/>
          <ac:spMkLst>
            <pc:docMk/>
            <pc:sldMk cId="2574044071" sldId="484"/>
            <ac:spMk id="6832" creationId="{67D9410B-5B3C-475E-B7FC-6C52EE3FF121}"/>
          </ac:spMkLst>
        </pc:spChg>
        <pc:spChg chg="mod">
          <ac:chgData name="Kolakowski, Artur" userId="9c34c8cc-b1df-44f6-bea5-dcf7a54ee35f" providerId="ADAL" clId="{19970B13-E101-4117-9908-6E061F982644}" dt="2022-07-14T08:45:22.615" v="10798" actId="790"/>
          <ac:spMkLst>
            <pc:docMk/>
            <pc:sldMk cId="2574044071" sldId="484"/>
            <ac:spMk id="6833" creationId="{0DE15EC2-2697-4817-A9BF-BBEBF7B0C500}"/>
          </ac:spMkLst>
        </pc:spChg>
        <pc:spChg chg="mod">
          <ac:chgData name="Kolakowski, Artur" userId="9c34c8cc-b1df-44f6-bea5-dcf7a54ee35f" providerId="ADAL" clId="{19970B13-E101-4117-9908-6E061F982644}" dt="2022-07-14T08:45:22.615" v="10799" actId="790"/>
          <ac:spMkLst>
            <pc:docMk/>
            <pc:sldMk cId="2574044071" sldId="484"/>
            <ac:spMk id="6834" creationId="{DA688FD4-D3FE-43FC-8DF0-E65FBEA18730}"/>
          </ac:spMkLst>
        </pc:spChg>
        <pc:spChg chg="mod">
          <ac:chgData name="Kolakowski, Artur" userId="9c34c8cc-b1df-44f6-bea5-dcf7a54ee35f" providerId="ADAL" clId="{19970B13-E101-4117-9908-6E061F982644}" dt="2022-07-14T08:45:22.626" v="10800" actId="790"/>
          <ac:spMkLst>
            <pc:docMk/>
            <pc:sldMk cId="2574044071" sldId="484"/>
            <ac:spMk id="6835" creationId="{C03EA39F-CC76-49DE-9B28-B3EFB935E08C}"/>
          </ac:spMkLst>
        </pc:spChg>
        <pc:spChg chg="mod">
          <ac:chgData name="Kolakowski, Artur" userId="9c34c8cc-b1df-44f6-bea5-dcf7a54ee35f" providerId="ADAL" clId="{19970B13-E101-4117-9908-6E061F982644}" dt="2022-07-14T08:45:22.626" v="10801" actId="790"/>
          <ac:spMkLst>
            <pc:docMk/>
            <pc:sldMk cId="2574044071" sldId="484"/>
            <ac:spMk id="6836" creationId="{CCA645DD-F5E2-4E42-80C3-1B9FE3522227}"/>
          </ac:spMkLst>
        </pc:spChg>
        <pc:spChg chg="mod">
          <ac:chgData name="Kolakowski, Artur" userId="9c34c8cc-b1df-44f6-bea5-dcf7a54ee35f" providerId="ADAL" clId="{19970B13-E101-4117-9908-6E061F982644}" dt="2022-07-14T08:45:22.636" v="10802" actId="790"/>
          <ac:spMkLst>
            <pc:docMk/>
            <pc:sldMk cId="2574044071" sldId="484"/>
            <ac:spMk id="6837" creationId="{724785AF-374A-4026-B394-5882BCDFD0B6}"/>
          </ac:spMkLst>
        </pc:spChg>
        <pc:spChg chg="mod">
          <ac:chgData name="Kolakowski, Artur" userId="9c34c8cc-b1df-44f6-bea5-dcf7a54ee35f" providerId="ADAL" clId="{19970B13-E101-4117-9908-6E061F982644}" dt="2022-07-14T08:45:22.636" v="10803" actId="790"/>
          <ac:spMkLst>
            <pc:docMk/>
            <pc:sldMk cId="2574044071" sldId="484"/>
            <ac:spMk id="6838" creationId="{FE32ED3F-C375-40BF-94D0-8F77565A0E40}"/>
          </ac:spMkLst>
        </pc:spChg>
        <pc:spChg chg="mod">
          <ac:chgData name="Kolakowski, Artur" userId="9c34c8cc-b1df-44f6-bea5-dcf7a54ee35f" providerId="ADAL" clId="{19970B13-E101-4117-9908-6E061F982644}" dt="2022-07-14T08:45:22.646" v="10804" actId="790"/>
          <ac:spMkLst>
            <pc:docMk/>
            <pc:sldMk cId="2574044071" sldId="484"/>
            <ac:spMk id="6839" creationId="{2C397C79-E967-4FAB-B93C-EEE9994B77AE}"/>
          </ac:spMkLst>
        </pc:spChg>
        <pc:spChg chg="mod">
          <ac:chgData name="Kolakowski, Artur" userId="9c34c8cc-b1df-44f6-bea5-dcf7a54ee35f" providerId="ADAL" clId="{19970B13-E101-4117-9908-6E061F982644}" dt="2022-07-14T08:45:22.646" v="10805" actId="790"/>
          <ac:spMkLst>
            <pc:docMk/>
            <pc:sldMk cId="2574044071" sldId="484"/>
            <ac:spMk id="6840" creationId="{2D87C7BE-021A-4539-98CA-D2916B1BDBF4}"/>
          </ac:spMkLst>
        </pc:spChg>
        <pc:spChg chg="mod">
          <ac:chgData name="Kolakowski, Artur" userId="9c34c8cc-b1df-44f6-bea5-dcf7a54ee35f" providerId="ADAL" clId="{19970B13-E101-4117-9908-6E061F982644}" dt="2022-07-14T08:45:22.656" v="10806" actId="790"/>
          <ac:spMkLst>
            <pc:docMk/>
            <pc:sldMk cId="2574044071" sldId="484"/>
            <ac:spMk id="6841" creationId="{D3370417-D3A5-4DAF-9634-B9383994D685}"/>
          </ac:spMkLst>
        </pc:spChg>
        <pc:spChg chg="mod">
          <ac:chgData name="Kolakowski, Artur" userId="9c34c8cc-b1df-44f6-bea5-dcf7a54ee35f" providerId="ADAL" clId="{19970B13-E101-4117-9908-6E061F982644}" dt="2022-07-14T08:45:22.656" v="10807" actId="790"/>
          <ac:spMkLst>
            <pc:docMk/>
            <pc:sldMk cId="2574044071" sldId="484"/>
            <ac:spMk id="6842" creationId="{5E119C52-5A0F-4431-8491-68824D7F64F0}"/>
          </ac:spMkLst>
        </pc:spChg>
        <pc:spChg chg="mod">
          <ac:chgData name="Kolakowski, Artur" userId="9c34c8cc-b1df-44f6-bea5-dcf7a54ee35f" providerId="ADAL" clId="{19970B13-E101-4117-9908-6E061F982644}" dt="2022-07-14T08:45:22.667" v="10808" actId="790"/>
          <ac:spMkLst>
            <pc:docMk/>
            <pc:sldMk cId="2574044071" sldId="484"/>
            <ac:spMk id="6843" creationId="{F96A48A1-EC9B-47FC-8218-8CB5BC05534C}"/>
          </ac:spMkLst>
        </pc:spChg>
        <pc:spChg chg="mod">
          <ac:chgData name="Kolakowski, Artur" userId="9c34c8cc-b1df-44f6-bea5-dcf7a54ee35f" providerId="ADAL" clId="{19970B13-E101-4117-9908-6E061F982644}" dt="2022-07-14T08:45:22.667" v="10809" actId="790"/>
          <ac:spMkLst>
            <pc:docMk/>
            <pc:sldMk cId="2574044071" sldId="484"/>
            <ac:spMk id="6844" creationId="{410F7D7F-1B00-4949-AE59-2837402BD646}"/>
          </ac:spMkLst>
        </pc:spChg>
        <pc:spChg chg="mod">
          <ac:chgData name="Kolakowski, Artur" userId="9c34c8cc-b1df-44f6-bea5-dcf7a54ee35f" providerId="ADAL" clId="{19970B13-E101-4117-9908-6E061F982644}" dt="2022-07-14T08:45:22.677" v="10810" actId="790"/>
          <ac:spMkLst>
            <pc:docMk/>
            <pc:sldMk cId="2574044071" sldId="484"/>
            <ac:spMk id="6845" creationId="{4F3D619B-720D-4B69-8E51-A286B8611EB4}"/>
          </ac:spMkLst>
        </pc:spChg>
        <pc:spChg chg="mod">
          <ac:chgData name="Kolakowski, Artur" userId="9c34c8cc-b1df-44f6-bea5-dcf7a54ee35f" providerId="ADAL" clId="{19970B13-E101-4117-9908-6E061F982644}" dt="2022-07-14T08:45:22.677" v="10811" actId="790"/>
          <ac:spMkLst>
            <pc:docMk/>
            <pc:sldMk cId="2574044071" sldId="484"/>
            <ac:spMk id="6846" creationId="{453562B9-2495-4BDB-949E-92BD71905503}"/>
          </ac:spMkLst>
        </pc:spChg>
        <pc:spChg chg="mod">
          <ac:chgData name="Kolakowski, Artur" userId="9c34c8cc-b1df-44f6-bea5-dcf7a54ee35f" providerId="ADAL" clId="{19970B13-E101-4117-9908-6E061F982644}" dt="2022-07-14T08:45:22.687" v="10812" actId="790"/>
          <ac:spMkLst>
            <pc:docMk/>
            <pc:sldMk cId="2574044071" sldId="484"/>
            <ac:spMk id="6847" creationId="{D21EDF6F-2496-4540-8DCD-253916FFBAFA}"/>
          </ac:spMkLst>
        </pc:spChg>
        <pc:spChg chg="mod">
          <ac:chgData name="Kolakowski, Artur" userId="9c34c8cc-b1df-44f6-bea5-dcf7a54ee35f" providerId="ADAL" clId="{19970B13-E101-4117-9908-6E061F982644}" dt="2022-07-14T08:45:22.687" v="10813" actId="790"/>
          <ac:spMkLst>
            <pc:docMk/>
            <pc:sldMk cId="2574044071" sldId="484"/>
            <ac:spMk id="6848" creationId="{21828879-80D9-4264-86E9-2A993E965477}"/>
          </ac:spMkLst>
        </pc:spChg>
        <pc:spChg chg="mod">
          <ac:chgData name="Kolakowski, Artur" userId="9c34c8cc-b1df-44f6-bea5-dcf7a54ee35f" providerId="ADAL" clId="{19970B13-E101-4117-9908-6E061F982644}" dt="2022-07-14T08:45:22.697" v="10814" actId="790"/>
          <ac:spMkLst>
            <pc:docMk/>
            <pc:sldMk cId="2574044071" sldId="484"/>
            <ac:spMk id="6849" creationId="{81D0E69D-0F3F-4D1E-9775-0E35E5E2AC5E}"/>
          </ac:spMkLst>
        </pc:spChg>
        <pc:spChg chg="mod">
          <ac:chgData name="Kolakowski, Artur" userId="9c34c8cc-b1df-44f6-bea5-dcf7a54ee35f" providerId="ADAL" clId="{19970B13-E101-4117-9908-6E061F982644}" dt="2022-07-14T08:45:22.697" v="10815" actId="790"/>
          <ac:spMkLst>
            <pc:docMk/>
            <pc:sldMk cId="2574044071" sldId="484"/>
            <ac:spMk id="6850" creationId="{89857D05-1BE5-4B90-9A50-CB1437E5EA26}"/>
          </ac:spMkLst>
        </pc:spChg>
        <pc:spChg chg="mod">
          <ac:chgData name="Kolakowski, Artur" userId="9c34c8cc-b1df-44f6-bea5-dcf7a54ee35f" providerId="ADAL" clId="{19970B13-E101-4117-9908-6E061F982644}" dt="2022-07-14T08:45:22.705" v="10816" actId="790"/>
          <ac:spMkLst>
            <pc:docMk/>
            <pc:sldMk cId="2574044071" sldId="484"/>
            <ac:spMk id="6851" creationId="{903C9911-8ACE-4843-9A4A-35BDB09691D2}"/>
          </ac:spMkLst>
        </pc:spChg>
        <pc:spChg chg="mod">
          <ac:chgData name="Kolakowski, Artur" userId="9c34c8cc-b1df-44f6-bea5-dcf7a54ee35f" providerId="ADAL" clId="{19970B13-E101-4117-9908-6E061F982644}" dt="2022-07-14T08:45:22.707" v="10817" actId="790"/>
          <ac:spMkLst>
            <pc:docMk/>
            <pc:sldMk cId="2574044071" sldId="484"/>
            <ac:spMk id="6852" creationId="{77B573DD-9EAC-42D3-9577-0D1182BBD9D7}"/>
          </ac:spMkLst>
        </pc:spChg>
        <pc:spChg chg="mod">
          <ac:chgData name="Kolakowski, Artur" userId="9c34c8cc-b1df-44f6-bea5-dcf7a54ee35f" providerId="ADAL" clId="{19970B13-E101-4117-9908-6E061F982644}" dt="2022-07-14T08:45:22.716" v="10818" actId="790"/>
          <ac:spMkLst>
            <pc:docMk/>
            <pc:sldMk cId="2574044071" sldId="484"/>
            <ac:spMk id="6853" creationId="{1B168BE0-333C-4B5D-9980-D99B246D9692}"/>
          </ac:spMkLst>
        </pc:spChg>
        <pc:spChg chg="mod">
          <ac:chgData name="Kolakowski, Artur" userId="9c34c8cc-b1df-44f6-bea5-dcf7a54ee35f" providerId="ADAL" clId="{19970B13-E101-4117-9908-6E061F982644}" dt="2022-07-14T08:45:22.718" v="10819" actId="790"/>
          <ac:spMkLst>
            <pc:docMk/>
            <pc:sldMk cId="2574044071" sldId="484"/>
            <ac:spMk id="6854" creationId="{CB9832C3-0C69-44DF-A672-7F507BFA3DAE}"/>
          </ac:spMkLst>
        </pc:spChg>
        <pc:spChg chg="mod">
          <ac:chgData name="Kolakowski, Artur" userId="9c34c8cc-b1df-44f6-bea5-dcf7a54ee35f" providerId="ADAL" clId="{19970B13-E101-4117-9908-6E061F982644}" dt="2022-07-14T08:45:22.718" v="10820" actId="790"/>
          <ac:spMkLst>
            <pc:docMk/>
            <pc:sldMk cId="2574044071" sldId="484"/>
            <ac:spMk id="6855" creationId="{A15CC2C5-C5AA-406A-8B04-A057D8AF5307}"/>
          </ac:spMkLst>
        </pc:spChg>
        <pc:spChg chg="mod">
          <ac:chgData name="Kolakowski, Artur" userId="9c34c8cc-b1df-44f6-bea5-dcf7a54ee35f" providerId="ADAL" clId="{19970B13-E101-4117-9908-6E061F982644}" dt="2022-07-14T08:45:22.728" v="10821" actId="790"/>
          <ac:spMkLst>
            <pc:docMk/>
            <pc:sldMk cId="2574044071" sldId="484"/>
            <ac:spMk id="6856" creationId="{D97C0026-F1BF-4394-84BC-BBDB938C36B3}"/>
          </ac:spMkLst>
        </pc:spChg>
        <pc:spChg chg="mod">
          <ac:chgData name="Kolakowski, Artur" userId="9c34c8cc-b1df-44f6-bea5-dcf7a54ee35f" providerId="ADAL" clId="{19970B13-E101-4117-9908-6E061F982644}" dt="2022-07-14T08:45:22.728" v="10822" actId="790"/>
          <ac:spMkLst>
            <pc:docMk/>
            <pc:sldMk cId="2574044071" sldId="484"/>
            <ac:spMk id="6857" creationId="{EF59FC19-EC02-400F-82BA-1EB2E4574B17}"/>
          </ac:spMkLst>
        </pc:spChg>
        <pc:spChg chg="mod">
          <ac:chgData name="Kolakowski, Artur" userId="9c34c8cc-b1df-44f6-bea5-dcf7a54ee35f" providerId="ADAL" clId="{19970B13-E101-4117-9908-6E061F982644}" dt="2022-07-14T08:45:22.738" v="10823" actId="790"/>
          <ac:spMkLst>
            <pc:docMk/>
            <pc:sldMk cId="2574044071" sldId="484"/>
            <ac:spMk id="6858" creationId="{71DE46C7-A21E-4147-8040-3F97D7B60E1E}"/>
          </ac:spMkLst>
        </pc:spChg>
        <pc:spChg chg="mod">
          <ac:chgData name="Kolakowski, Artur" userId="9c34c8cc-b1df-44f6-bea5-dcf7a54ee35f" providerId="ADAL" clId="{19970B13-E101-4117-9908-6E061F982644}" dt="2022-07-14T08:45:22.738" v="10824" actId="790"/>
          <ac:spMkLst>
            <pc:docMk/>
            <pc:sldMk cId="2574044071" sldId="484"/>
            <ac:spMk id="6859" creationId="{10B62A8D-57B5-4538-962B-A77180E5520F}"/>
          </ac:spMkLst>
        </pc:spChg>
        <pc:spChg chg="mod">
          <ac:chgData name="Kolakowski, Artur" userId="9c34c8cc-b1df-44f6-bea5-dcf7a54ee35f" providerId="ADAL" clId="{19970B13-E101-4117-9908-6E061F982644}" dt="2022-07-14T08:45:22.746" v="10825" actId="790"/>
          <ac:spMkLst>
            <pc:docMk/>
            <pc:sldMk cId="2574044071" sldId="484"/>
            <ac:spMk id="6860" creationId="{E0743217-9A29-49D6-94D7-5F881FCC9DA1}"/>
          </ac:spMkLst>
        </pc:spChg>
        <pc:spChg chg="mod">
          <ac:chgData name="Kolakowski, Artur" userId="9c34c8cc-b1df-44f6-bea5-dcf7a54ee35f" providerId="ADAL" clId="{19970B13-E101-4117-9908-6E061F982644}" dt="2022-07-14T08:45:22.748" v="10826" actId="790"/>
          <ac:spMkLst>
            <pc:docMk/>
            <pc:sldMk cId="2574044071" sldId="484"/>
            <ac:spMk id="6861" creationId="{10F31563-E074-43C0-A943-BCEB568D71E5}"/>
          </ac:spMkLst>
        </pc:spChg>
        <pc:spChg chg="mod">
          <ac:chgData name="Kolakowski, Artur" userId="9c34c8cc-b1df-44f6-bea5-dcf7a54ee35f" providerId="ADAL" clId="{19970B13-E101-4117-9908-6E061F982644}" dt="2022-07-14T08:45:22.757" v="10827" actId="790"/>
          <ac:spMkLst>
            <pc:docMk/>
            <pc:sldMk cId="2574044071" sldId="484"/>
            <ac:spMk id="6862" creationId="{827A1EF8-F428-4C70-AAC0-C6EAEC2779E2}"/>
          </ac:spMkLst>
        </pc:spChg>
        <pc:spChg chg="mod">
          <ac:chgData name="Kolakowski, Artur" userId="9c34c8cc-b1df-44f6-bea5-dcf7a54ee35f" providerId="ADAL" clId="{19970B13-E101-4117-9908-6E061F982644}" dt="2022-07-14T08:45:22.759" v="10828" actId="790"/>
          <ac:spMkLst>
            <pc:docMk/>
            <pc:sldMk cId="2574044071" sldId="484"/>
            <ac:spMk id="6863" creationId="{67AA1E58-C456-4332-8F31-0AEA3EB5E589}"/>
          </ac:spMkLst>
        </pc:spChg>
        <pc:spChg chg="mod">
          <ac:chgData name="Kolakowski, Artur" userId="9c34c8cc-b1df-44f6-bea5-dcf7a54ee35f" providerId="ADAL" clId="{19970B13-E101-4117-9908-6E061F982644}" dt="2022-07-14T08:45:22.767" v="10829" actId="790"/>
          <ac:spMkLst>
            <pc:docMk/>
            <pc:sldMk cId="2574044071" sldId="484"/>
            <ac:spMk id="6864" creationId="{3B409B10-F381-49AE-A49A-13238D81DB17}"/>
          </ac:spMkLst>
        </pc:spChg>
        <pc:spChg chg="mod">
          <ac:chgData name="Kolakowski, Artur" userId="9c34c8cc-b1df-44f6-bea5-dcf7a54ee35f" providerId="ADAL" clId="{19970B13-E101-4117-9908-6E061F982644}" dt="2022-07-14T08:45:22.769" v="10830" actId="790"/>
          <ac:spMkLst>
            <pc:docMk/>
            <pc:sldMk cId="2574044071" sldId="484"/>
            <ac:spMk id="6865" creationId="{CBCB8F0F-C1C1-470E-BD90-EAD61459DC51}"/>
          </ac:spMkLst>
        </pc:spChg>
        <pc:spChg chg="mod">
          <ac:chgData name="Kolakowski, Artur" userId="9c34c8cc-b1df-44f6-bea5-dcf7a54ee35f" providerId="ADAL" clId="{19970B13-E101-4117-9908-6E061F982644}" dt="2022-07-14T08:45:22.769" v="10831" actId="790"/>
          <ac:spMkLst>
            <pc:docMk/>
            <pc:sldMk cId="2574044071" sldId="484"/>
            <ac:spMk id="6866" creationId="{3E77F577-A03E-4634-AFE0-6A7A8D41EE39}"/>
          </ac:spMkLst>
        </pc:spChg>
        <pc:spChg chg="mod">
          <ac:chgData name="Kolakowski, Artur" userId="9c34c8cc-b1df-44f6-bea5-dcf7a54ee35f" providerId="ADAL" clId="{19970B13-E101-4117-9908-6E061F982644}" dt="2022-07-14T08:45:22.779" v="10832" actId="790"/>
          <ac:spMkLst>
            <pc:docMk/>
            <pc:sldMk cId="2574044071" sldId="484"/>
            <ac:spMk id="6867" creationId="{ED65045D-CA62-4F0A-AA11-ECBDC38F8ECE}"/>
          </ac:spMkLst>
        </pc:spChg>
        <pc:spChg chg="mod">
          <ac:chgData name="Kolakowski, Artur" userId="9c34c8cc-b1df-44f6-bea5-dcf7a54ee35f" providerId="ADAL" clId="{19970B13-E101-4117-9908-6E061F982644}" dt="2022-07-14T08:45:22.779" v="10833" actId="790"/>
          <ac:spMkLst>
            <pc:docMk/>
            <pc:sldMk cId="2574044071" sldId="484"/>
            <ac:spMk id="6868" creationId="{E4000E8F-80C7-4735-9981-E0935BFAA394}"/>
          </ac:spMkLst>
        </pc:spChg>
        <pc:spChg chg="mod">
          <ac:chgData name="Kolakowski, Artur" userId="9c34c8cc-b1df-44f6-bea5-dcf7a54ee35f" providerId="ADAL" clId="{19970B13-E101-4117-9908-6E061F982644}" dt="2022-07-14T08:45:22.789" v="10834" actId="790"/>
          <ac:spMkLst>
            <pc:docMk/>
            <pc:sldMk cId="2574044071" sldId="484"/>
            <ac:spMk id="6869" creationId="{2078D0DB-6F0F-4609-A9BE-B85E31227801}"/>
          </ac:spMkLst>
        </pc:spChg>
        <pc:spChg chg="mod">
          <ac:chgData name="Kolakowski, Artur" userId="9c34c8cc-b1df-44f6-bea5-dcf7a54ee35f" providerId="ADAL" clId="{19970B13-E101-4117-9908-6E061F982644}" dt="2022-07-14T08:45:22.789" v="10835" actId="790"/>
          <ac:spMkLst>
            <pc:docMk/>
            <pc:sldMk cId="2574044071" sldId="484"/>
            <ac:spMk id="6870" creationId="{C0E6EA32-5688-4863-B9F0-D0EF4A6143C8}"/>
          </ac:spMkLst>
        </pc:spChg>
        <pc:spChg chg="mod">
          <ac:chgData name="Kolakowski, Artur" userId="9c34c8cc-b1df-44f6-bea5-dcf7a54ee35f" providerId="ADAL" clId="{19970B13-E101-4117-9908-6E061F982644}" dt="2022-07-14T08:45:22.799" v="10836" actId="790"/>
          <ac:spMkLst>
            <pc:docMk/>
            <pc:sldMk cId="2574044071" sldId="484"/>
            <ac:spMk id="6871" creationId="{F530280F-70EF-4D77-B509-97E06B264B9E}"/>
          </ac:spMkLst>
        </pc:spChg>
        <pc:spChg chg="mod">
          <ac:chgData name="Kolakowski, Artur" userId="9c34c8cc-b1df-44f6-bea5-dcf7a54ee35f" providerId="ADAL" clId="{19970B13-E101-4117-9908-6E061F982644}" dt="2022-07-14T08:45:22.799" v="10837" actId="790"/>
          <ac:spMkLst>
            <pc:docMk/>
            <pc:sldMk cId="2574044071" sldId="484"/>
            <ac:spMk id="6872" creationId="{D82869C7-1514-45EB-80D2-DDE96151A1C9}"/>
          </ac:spMkLst>
        </pc:spChg>
        <pc:spChg chg="mod">
          <ac:chgData name="Kolakowski, Artur" userId="9c34c8cc-b1df-44f6-bea5-dcf7a54ee35f" providerId="ADAL" clId="{19970B13-E101-4117-9908-6E061F982644}" dt="2022-07-14T08:45:22.808" v="10838" actId="790"/>
          <ac:spMkLst>
            <pc:docMk/>
            <pc:sldMk cId="2574044071" sldId="484"/>
            <ac:spMk id="6873" creationId="{2CDA2C43-89F8-47EE-A9AD-01EE927C2255}"/>
          </ac:spMkLst>
        </pc:spChg>
        <pc:spChg chg="mod">
          <ac:chgData name="Kolakowski, Artur" userId="9c34c8cc-b1df-44f6-bea5-dcf7a54ee35f" providerId="ADAL" clId="{19970B13-E101-4117-9908-6E061F982644}" dt="2022-07-14T08:45:22.810" v="10839" actId="790"/>
          <ac:spMkLst>
            <pc:docMk/>
            <pc:sldMk cId="2574044071" sldId="484"/>
            <ac:spMk id="6874" creationId="{CCCF81EB-62BD-4F57-B576-2BA1F74607D1}"/>
          </ac:spMkLst>
        </pc:spChg>
        <pc:spChg chg="mod">
          <ac:chgData name="Kolakowski, Artur" userId="9c34c8cc-b1df-44f6-bea5-dcf7a54ee35f" providerId="ADAL" clId="{19970B13-E101-4117-9908-6E061F982644}" dt="2022-07-14T08:45:22.818" v="10840" actId="790"/>
          <ac:spMkLst>
            <pc:docMk/>
            <pc:sldMk cId="2574044071" sldId="484"/>
            <ac:spMk id="6875" creationId="{A84DDD98-E435-42E5-89D7-E1F6F1FFAEE0}"/>
          </ac:spMkLst>
        </pc:spChg>
        <pc:spChg chg="mod">
          <ac:chgData name="Kolakowski, Artur" userId="9c34c8cc-b1df-44f6-bea5-dcf7a54ee35f" providerId="ADAL" clId="{19970B13-E101-4117-9908-6E061F982644}" dt="2022-07-14T08:45:22.820" v="10841" actId="790"/>
          <ac:spMkLst>
            <pc:docMk/>
            <pc:sldMk cId="2574044071" sldId="484"/>
            <ac:spMk id="6876" creationId="{D42FBC50-2F8E-4251-8759-C5967E1862BB}"/>
          </ac:spMkLst>
        </pc:spChg>
        <pc:spChg chg="mod">
          <ac:chgData name="Kolakowski, Artur" userId="9c34c8cc-b1df-44f6-bea5-dcf7a54ee35f" providerId="ADAL" clId="{19970B13-E101-4117-9908-6E061F982644}" dt="2022-07-14T08:45:22.828" v="10842" actId="790"/>
          <ac:spMkLst>
            <pc:docMk/>
            <pc:sldMk cId="2574044071" sldId="484"/>
            <ac:spMk id="6877" creationId="{BF5A18E7-A8AB-4FF3-BAB5-3689FA5EA69C}"/>
          </ac:spMkLst>
        </pc:spChg>
        <pc:spChg chg="mod">
          <ac:chgData name="Kolakowski, Artur" userId="9c34c8cc-b1df-44f6-bea5-dcf7a54ee35f" providerId="ADAL" clId="{19970B13-E101-4117-9908-6E061F982644}" dt="2022-07-14T08:45:22.828" v="10843" actId="790"/>
          <ac:spMkLst>
            <pc:docMk/>
            <pc:sldMk cId="2574044071" sldId="484"/>
            <ac:spMk id="6878" creationId="{9952195D-58E3-4B63-9EBD-0EB715E93690}"/>
          </ac:spMkLst>
        </pc:spChg>
        <pc:spChg chg="mod">
          <ac:chgData name="Kolakowski, Artur" userId="9c34c8cc-b1df-44f6-bea5-dcf7a54ee35f" providerId="ADAL" clId="{19970B13-E101-4117-9908-6E061F982644}" dt="2022-07-14T08:45:22.838" v="10844" actId="790"/>
          <ac:spMkLst>
            <pc:docMk/>
            <pc:sldMk cId="2574044071" sldId="484"/>
            <ac:spMk id="6879" creationId="{5675B891-81DD-46D5-AE32-6D4A68D2D989}"/>
          </ac:spMkLst>
        </pc:spChg>
        <pc:spChg chg="mod">
          <ac:chgData name="Kolakowski, Artur" userId="9c34c8cc-b1df-44f6-bea5-dcf7a54ee35f" providerId="ADAL" clId="{19970B13-E101-4117-9908-6E061F982644}" dt="2022-07-14T08:45:22.840" v="10845" actId="790"/>
          <ac:spMkLst>
            <pc:docMk/>
            <pc:sldMk cId="2574044071" sldId="484"/>
            <ac:spMk id="6880" creationId="{C6E20519-1343-4269-85D1-B69B926E5BB8}"/>
          </ac:spMkLst>
        </pc:spChg>
        <pc:spChg chg="mod">
          <ac:chgData name="Kolakowski, Artur" userId="9c34c8cc-b1df-44f6-bea5-dcf7a54ee35f" providerId="ADAL" clId="{19970B13-E101-4117-9908-6E061F982644}" dt="2022-07-14T08:45:22.848" v="10846" actId="790"/>
          <ac:spMkLst>
            <pc:docMk/>
            <pc:sldMk cId="2574044071" sldId="484"/>
            <ac:spMk id="6881" creationId="{C2F753D6-8983-4351-A6F0-EFDE60DC3809}"/>
          </ac:spMkLst>
        </pc:spChg>
        <pc:spChg chg="mod">
          <ac:chgData name="Kolakowski, Artur" userId="9c34c8cc-b1df-44f6-bea5-dcf7a54ee35f" providerId="ADAL" clId="{19970B13-E101-4117-9908-6E061F982644}" dt="2022-07-14T08:45:22.850" v="10847" actId="790"/>
          <ac:spMkLst>
            <pc:docMk/>
            <pc:sldMk cId="2574044071" sldId="484"/>
            <ac:spMk id="6882" creationId="{57331262-9687-4895-8730-406A499B90EE}"/>
          </ac:spMkLst>
        </pc:spChg>
        <pc:spChg chg="mod">
          <ac:chgData name="Kolakowski, Artur" userId="9c34c8cc-b1df-44f6-bea5-dcf7a54ee35f" providerId="ADAL" clId="{19970B13-E101-4117-9908-6E061F982644}" dt="2022-07-14T08:45:22.850" v="10848" actId="790"/>
          <ac:spMkLst>
            <pc:docMk/>
            <pc:sldMk cId="2574044071" sldId="484"/>
            <ac:spMk id="6883" creationId="{500EFBD7-BC4A-4E55-92AE-26CBD1ACE04A}"/>
          </ac:spMkLst>
        </pc:spChg>
        <pc:spChg chg="mod">
          <ac:chgData name="Kolakowski, Artur" userId="9c34c8cc-b1df-44f6-bea5-dcf7a54ee35f" providerId="ADAL" clId="{19970B13-E101-4117-9908-6E061F982644}" dt="2022-07-14T08:45:22.861" v="10849" actId="790"/>
          <ac:spMkLst>
            <pc:docMk/>
            <pc:sldMk cId="2574044071" sldId="484"/>
            <ac:spMk id="6884" creationId="{BF3FA86B-3EA4-4919-8A25-291EAE9558D2}"/>
          </ac:spMkLst>
        </pc:spChg>
        <pc:spChg chg="mod">
          <ac:chgData name="Kolakowski, Artur" userId="9c34c8cc-b1df-44f6-bea5-dcf7a54ee35f" providerId="ADAL" clId="{19970B13-E101-4117-9908-6E061F982644}" dt="2022-07-14T08:45:22.861" v="10850" actId="790"/>
          <ac:spMkLst>
            <pc:docMk/>
            <pc:sldMk cId="2574044071" sldId="484"/>
            <ac:spMk id="6885" creationId="{0F0375DE-40DC-4FC7-867F-9A99C529EAA4}"/>
          </ac:spMkLst>
        </pc:spChg>
        <pc:spChg chg="mod">
          <ac:chgData name="Kolakowski, Artur" userId="9c34c8cc-b1df-44f6-bea5-dcf7a54ee35f" providerId="ADAL" clId="{19970B13-E101-4117-9908-6E061F982644}" dt="2022-07-14T08:45:22.871" v="10851" actId="790"/>
          <ac:spMkLst>
            <pc:docMk/>
            <pc:sldMk cId="2574044071" sldId="484"/>
            <ac:spMk id="6886" creationId="{37A0DD69-C825-4385-907A-65B7F90CF4EB}"/>
          </ac:spMkLst>
        </pc:spChg>
        <pc:spChg chg="mod">
          <ac:chgData name="Kolakowski, Artur" userId="9c34c8cc-b1df-44f6-bea5-dcf7a54ee35f" providerId="ADAL" clId="{19970B13-E101-4117-9908-6E061F982644}" dt="2022-07-14T08:45:22.871" v="10852" actId="790"/>
          <ac:spMkLst>
            <pc:docMk/>
            <pc:sldMk cId="2574044071" sldId="484"/>
            <ac:spMk id="6887" creationId="{39C0BC54-0927-444F-808E-F70CDCF305E4}"/>
          </ac:spMkLst>
        </pc:spChg>
        <pc:spChg chg="mod">
          <ac:chgData name="Kolakowski, Artur" userId="9c34c8cc-b1df-44f6-bea5-dcf7a54ee35f" providerId="ADAL" clId="{19970B13-E101-4117-9908-6E061F982644}" dt="2022-07-14T08:45:22.881" v="10853" actId="790"/>
          <ac:spMkLst>
            <pc:docMk/>
            <pc:sldMk cId="2574044071" sldId="484"/>
            <ac:spMk id="6888" creationId="{EF96F987-24E7-4058-8C77-85D641DFC5EF}"/>
          </ac:spMkLst>
        </pc:spChg>
        <pc:spChg chg="mod">
          <ac:chgData name="Kolakowski, Artur" userId="9c34c8cc-b1df-44f6-bea5-dcf7a54ee35f" providerId="ADAL" clId="{19970B13-E101-4117-9908-6E061F982644}" dt="2022-07-14T08:45:22.881" v="10854" actId="790"/>
          <ac:spMkLst>
            <pc:docMk/>
            <pc:sldMk cId="2574044071" sldId="484"/>
            <ac:spMk id="6889" creationId="{650D7B2B-090D-4E85-A13D-1444A6315C6B}"/>
          </ac:spMkLst>
        </pc:spChg>
        <pc:spChg chg="mod">
          <ac:chgData name="Kolakowski, Artur" userId="9c34c8cc-b1df-44f6-bea5-dcf7a54ee35f" providerId="ADAL" clId="{19970B13-E101-4117-9908-6E061F982644}" dt="2022-07-14T08:45:22.891" v="10855" actId="790"/>
          <ac:spMkLst>
            <pc:docMk/>
            <pc:sldMk cId="2574044071" sldId="484"/>
            <ac:spMk id="6890" creationId="{820FEBCC-564D-4DFC-97B6-9853BAEF0E55}"/>
          </ac:spMkLst>
        </pc:spChg>
        <pc:spChg chg="mod">
          <ac:chgData name="Kolakowski, Artur" userId="9c34c8cc-b1df-44f6-bea5-dcf7a54ee35f" providerId="ADAL" clId="{19970B13-E101-4117-9908-6E061F982644}" dt="2022-07-14T08:45:22.891" v="10856" actId="790"/>
          <ac:spMkLst>
            <pc:docMk/>
            <pc:sldMk cId="2574044071" sldId="484"/>
            <ac:spMk id="6891" creationId="{80D2C3B9-99CD-49F1-90D4-EF225711202E}"/>
          </ac:spMkLst>
        </pc:spChg>
        <pc:spChg chg="mod">
          <ac:chgData name="Kolakowski, Artur" userId="9c34c8cc-b1df-44f6-bea5-dcf7a54ee35f" providerId="ADAL" clId="{19970B13-E101-4117-9908-6E061F982644}" dt="2022-07-14T08:45:22.899" v="10857" actId="790"/>
          <ac:spMkLst>
            <pc:docMk/>
            <pc:sldMk cId="2574044071" sldId="484"/>
            <ac:spMk id="6892" creationId="{5DD0A4C4-B7E0-4275-B054-4CFA14A996C7}"/>
          </ac:spMkLst>
        </pc:spChg>
        <pc:spChg chg="mod">
          <ac:chgData name="Kolakowski, Artur" userId="9c34c8cc-b1df-44f6-bea5-dcf7a54ee35f" providerId="ADAL" clId="{19970B13-E101-4117-9908-6E061F982644}" dt="2022-07-14T08:45:22.901" v="10858" actId="790"/>
          <ac:spMkLst>
            <pc:docMk/>
            <pc:sldMk cId="2574044071" sldId="484"/>
            <ac:spMk id="6893" creationId="{6ACE7529-ED70-4E12-9B41-CE3C5D5646C4}"/>
          </ac:spMkLst>
        </pc:spChg>
        <pc:spChg chg="mod">
          <ac:chgData name="Kolakowski, Artur" userId="9c34c8cc-b1df-44f6-bea5-dcf7a54ee35f" providerId="ADAL" clId="{19970B13-E101-4117-9908-6E061F982644}" dt="2022-07-14T08:45:22.909" v="10859" actId="790"/>
          <ac:spMkLst>
            <pc:docMk/>
            <pc:sldMk cId="2574044071" sldId="484"/>
            <ac:spMk id="6894" creationId="{E491687A-BE1B-4AEF-A3F1-DE6C5A58BFA7}"/>
          </ac:spMkLst>
        </pc:spChg>
        <pc:spChg chg="mod">
          <ac:chgData name="Kolakowski, Artur" userId="9c34c8cc-b1df-44f6-bea5-dcf7a54ee35f" providerId="ADAL" clId="{19970B13-E101-4117-9908-6E061F982644}" dt="2022-07-14T08:45:22.911" v="10860" actId="790"/>
          <ac:spMkLst>
            <pc:docMk/>
            <pc:sldMk cId="2574044071" sldId="484"/>
            <ac:spMk id="6895" creationId="{FA3D8923-EBA2-4915-AE68-5FFD26B87AA6}"/>
          </ac:spMkLst>
        </pc:spChg>
        <pc:spChg chg="mod">
          <ac:chgData name="Kolakowski, Artur" userId="9c34c8cc-b1df-44f6-bea5-dcf7a54ee35f" providerId="ADAL" clId="{19970B13-E101-4117-9908-6E061F982644}" dt="2022-07-14T08:45:22.919" v="10861" actId="790"/>
          <ac:spMkLst>
            <pc:docMk/>
            <pc:sldMk cId="2574044071" sldId="484"/>
            <ac:spMk id="6896" creationId="{AF769BCB-963A-485E-AE24-341C227D634D}"/>
          </ac:spMkLst>
        </pc:spChg>
        <pc:spChg chg="mod">
          <ac:chgData name="Kolakowski, Artur" userId="9c34c8cc-b1df-44f6-bea5-dcf7a54ee35f" providerId="ADAL" clId="{19970B13-E101-4117-9908-6E061F982644}" dt="2022-07-14T08:45:22.922" v="10862" actId="790"/>
          <ac:spMkLst>
            <pc:docMk/>
            <pc:sldMk cId="2574044071" sldId="484"/>
            <ac:spMk id="6897" creationId="{FCEE5B85-7D8E-47F1-94F2-D487ACD3D80F}"/>
          </ac:spMkLst>
        </pc:spChg>
        <pc:spChg chg="mod">
          <ac:chgData name="Kolakowski, Artur" userId="9c34c8cc-b1df-44f6-bea5-dcf7a54ee35f" providerId="ADAL" clId="{19970B13-E101-4117-9908-6E061F982644}" dt="2022-07-14T08:45:22.930" v="10863" actId="790"/>
          <ac:spMkLst>
            <pc:docMk/>
            <pc:sldMk cId="2574044071" sldId="484"/>
            <ac:spMk id="6898" creationId="{DDE10018-4F72-40F9-913B-3CDF88CA927C}"/>
          </ac:spMkLst>
        </pc:spChg>
        <pc:spChg chg="mod">
          <ac:chgData name="Kolakowski, Artur" userId="9c34c8cc-b1df-44f6-bea5-dcf7a54ee35f" providerId="ADAL" clId="{19970B13-E101-4117-9908-6E061F982644}" dt="2022-07-14T08:45:22.932" v="10864" actId="790"/>
          <ac:spMkLst>
            <pc:docMk/>
            <pc:sldMk cId="2574044071" sldId="484"/>
            <ac:spMk id="6899" creationId="{4B36C76B-8A07-45D9-90FB-F5B04184B89F}"/>
          </ac:spMkLst>
        </pc:spChg>
        <pc:spChg chg="mod">
          <ac:chgData name="Kolakowski, Artur" userId="9c34c8cc-b1df-44f6-bea5-dcf7a54ee35f" providerId="ADAL" clId="{19970B13-E101-4117-9908-6E061F982644}" dt="2022-07-14T08:45:22.932" v="10865" actId="790"/>
          <ac:spMkLst>
            <pc:docMk/>
            <pc:sldMk cId="2574044071" sldId="484"/>
            <ac:spMk id="6900" creationId="{3081875C-1C97-4DBE-A95D-D98302E0FAA8}"/>
          </ac:spMkLst>
        </pc:spChg>
        <pc:spChg chg="mod">
          <ac:chgData name="Kolakowski, Artur" userId="9c34c8cc-b1df-44f6-bea5-dcf7a54ee35f" providerId="ADAL" clId="{19970B13-E101-4117-9908-6E061F982644}" dt="2022-07-14T08:45:22.942" v="10866" actId="790"/>
          <ac:spMkLst>
            <pc:docMk/>
            <pc:sldMk cId="2574044071" sldId="484"/>
            <ac:spMk id="6901" creationId="{B660D326-E210-472D-B242-9BFBE8998AA7}"/>
          </ac:spMkLst>
        </pc:spChg>
        <pc:spChg chg="mod">
          <ac:chgData name="Kolakowski, Artur" userId="9c34c8cc-b1df-44f6-bea5-dcf7a54ee35f" providerId="ADAL" clId="{19970B13-E101-4117-9908-6E061F982644}" dt="2022-07-14T08:45:22.942" v="10867" actId="790"/>
          <ac:spMkLst>
            <pc:docMk/>
            <pc:sldMk cId="2574044071" sldId="484"/>
            <ac:spMk id="6902" creationId="{D37B3700-3BFC-4C51-B417-EB00822F53BE}"/>
          </ac:spMkLst>
        </pc:spChg>
        <pc:spChg chg="mod">
          <ac:chgData name="Kolakowski, Artur" userId="9c34c8cc-b1df-44f6-bea5-dcf7a54ee35f" providerId="ADAL" clId="{19970B13-E101-4117-9908-6E061F982644}" dt="2022-07-14T08:45:22.952" v="10868" actId="790"/>
          <ac:spMkLst>
            <pc:docMk/>
            <pc:sldMk cId="2574044071" sldId="484"/>
            <ac:spMk id="6903" creationId="{08CC1D6B-C43B-48F0-8273-5740EFA8923B}"/>
          </ac:spMkLst>
        </pc:spChg>
        <pc:spChg chg="mod">
          <ac:chgData name="Kolakowski, Artur" userId="9c34c8cc-b1df-44f6-bea5-dcf7a54ee35f" providerId="ADAL" clId="{19970B13-E101-4117-9908-6E061F982644}" dt="2022-07-14T08:45:22.952" v="10869" actId="790"/>
          <ac:spMkLst>
            <pc:docMk/>
            <pc:sldMk cId="2574044071" sldId="484"/>
            <ac:spMk id="6904" creationId="{B093110F-C296-4A97-A76F-D2553C52EDAF}"/>
          </ac:spMkLst>
        </pc:spChg>
        <pc:spChg chg="mod">
          <ac:chgData name="Kolakowski, Artur" userId="9c34c8cc-b1df-44f6-bea5-dcf7a54ee35f" providerId="ADAL" clId="{19970B13-E101-4117-9908-6E061F982644}" dt="2022-07-14T08:45:22.962" v="10870" actId="790"/>
          <ac:spMkLst>
            <pc:docMk/>
            <pc:sldMk cId="2574044071" sldId="484"/>
            <ac:spMk id="6905" creationId="{DD97D3DE-9756-4201-A1F8-B097C662FCA3}"/>
          </ac:spMkLst>
        </pc:spChg>
        <pc:spChg chg="mod">
          <ac:chgData name="Kolakowski, Artur" userId="9c34c8cc-b1df-44f6-bea5-dcf7a54ee35f" providerId="ADAL" clId="{19970B13-E101-4117-9908-6E061F982644}" dt="2022-07-14T08:45:22.962" v="10871" actId="790"/>
          <ac:spMkLst>
            <pc:docMk/>
            <pc:sldMk cId="2574044071" sldId="484"/>
            <ac:spMk id="6906" creationId="{BE2BA7CA-E672-4563-906E-793D2E90BF2D}"/>
          </ac:spMkLst>
        </pc:spChg>
        <pc:spChg chg="mod">
          <ac:chgData name="Kolakowski, Artur" userId="9c34c8cc-b1df-44f6-bea5-dcf7a54ee35f" providerId="ADAL" clId="{19970B13-E101-4117-9908-6E061F982644}" dt="2022-07-14T08:45:22.972" v="10872" actId="790"/>
          <ac:spMkLst>
            <pc:docMk/>
            <pc:sldMk cId="2574044071" sldId="484"/>
            <ac:spMk id="6907" creationId="{39F82A69-BC7B-4A81-B8AF-1D69CAE95F76}"/>
          </ac:spMkLst>
        </pc:spChg>
        <pc:spChg chg="mod">
          <ac:chgData name="Kolakowski, Artur" userId="9c34c8cc-b1df-44f6-bea5-dcf7a54ee35f" providerId="ADAL" clId="{19970B13-E101-4117-9908-6E061F982644}" dt="2022-07-14T08:45:22.972" v="10873" actId="790"/>
          <ac:spMkLst>
            <pc:docMk/>
            <pc:sldMk cId="2574044071" sldId="484"/>
            <ac:spMk id="6908" creationId="{7E6219F3-D2DB-4E1F-8486-5068C3B0F2C0}"/>
          </ac:spMkLst>
        </pc:spChg>
        <pc:spChg chg="mod">
          <ac:chgData name="Kolakowski, Artur" userId="9c34c8cc-b1df-44f6-bea5-dcf7a54ee35f" providerId="ADAL" clId="{19970B13-E101-4117-9908-6E061F982644}" dt="2022-07-14T08:45:22.982" v="10874" actId="790"/>
          <ac:spMkLst>
            <pc:docMk/>
            <pc:sldMk cId="2574044071" sldId="484"/>
            <ac:spMk id="6909" creationId="{83BA0577-D548-4BA1-8DEC-605F4CA87C33}"/>
          </ac:spMkLst>
        </pc:spChg>
        <pc:spChg chg="mod">
          <ac:chgData name="Kolakowski, Artur" userId="9c34c8cc-b1df-44f6-bea5-dcf7a54ee35f" providerId="ADAL" clId="{19970B13-E101-4117-9908-6E061F982644}" dt="2022-07-14T08:45:22.982" v="10875" actId="790"/>
          <ac:spMkLst>
            <pc:docMk/>
            <pc:sldMk cId="2574044071" sldId="484"/>
            <ac:spMk id="6910" creationId="{7165CE43-DBD0-4C6F-BD0F-C95F3E6C927C}"/>
          </ac:spMkLst>
        </pc:spChg>
        <pc:spChg chg="mod">
          <ac:chgData name="Kolakowski, Artur" userId="9c34c8cc-b1df-44f6-bea5-dcf7a54ee35f" providerId="ADAL" clId="{19970B13-E101-4117-9908-6E061F982644}" dt="2022-07-14T08:45:22.992" v="10876" actId="790"/>
          <ac:spMkLst>
            <pc:docMk/>
            <pc:sldMk cId="2574044071" sldId="484"/>
            <ac:spMk id="6911" creationId="{67A5A1B5-4283-491D-8078-FED39E5258CE}"/>
          </ac:spMkLst>
        </pc:spChg>
        <pc:spChg chg="mod">
          <ac:chgData name="Kolakowski, Artur" userId="9c34c8cc-b1df-44f6-bea5-dcf7a54ee35f" providerId="ADAL" clId="{19970B13-E101-4117-9908-6E061F982644}" dt="2022-07-14T08:45:22.992" v="10877" actId="790"/>
          <ac:spMkLst>
            <pc:docMk/>
            <pc:sldMk cId="2574044071" sldId="484"/>
            <ac:spMk id="6912" creationId="{0540C4C6-76DD-4CA3-8385-7A56A496F121}"/>
          </ac:spMkLst>
        </pc:spChg>
        <pc:spChg chg="mod">
          <ac:chgData name="Kolakowski, Artur" userId="9c34c8cc-b1df-44f6-bea5-dcf7a54ee35f" providerId="ADAL" clId="{19970B13-E101-4117-9908-6E061F982644}" dt="2022-07-14T08:45:23.001" v="10878" actId="790"/>
          <ac:spMkLst>
            <pc:docMk/>
            <pc:sldMk cId="2574044071" sldId="484"/>
            <ac:spMk id="6913" creationId="{64255E19-49B0-4639-8EA8-B94BF2287209}"/>
          </ac:spMkLst>
        </pc:spChg>
        <pc:spChg chg="mod">
          <ac:chgData name="Kolakowski, Artur" userId="9c34c8cc-b1df-44f6-bea5-dcf7a54ee35f" providerId="ADAL" clId="{19970B13-E101-4117-9908-6E061F982644}" dt="2022-07-14T08:45:23.003" v="10879" actId="790"/>
          <ac:spMkLst>
            <pc:docMk/>
            <pc:sldMk cId="2574044071" sldId="484"/>
            <ac:spMk id="6914" creationId="{EC1E26EB-EE25-41DE-B769-26050CD17DE1}"/>
          </ac:spMkLst>
        </pc:spChg>
        <pc:spChg chg="mod">
          <ac:chgData name="Kolakowski, Artur" userId="9c34c8cc-b1df-44f6-bea5-dcf7a54ee35f" providerId="ADAL" clId="{19970B13-E101-4117-9908-6E061F982644}" dt="2022-07-14T08:45:23.003" v="10880" actId="790"/>
          <ac:spMkLst>
            <pc:docMk/>
            <pc:sldMk cId="2574044071" sldId="484"/>
            <ac:spMk id="6915" creationId="{23552278-5108-401F-8940-2F4120D44E95}"/>
          </ac:spMkLst>
        </pc:spChg>
        <pc:spChg chg="mod">
          <ac:chgData name="Kolakowski, Artur" userId="9c34c8cc-b1df-44f6-bea5-dcf7a54ee35f" providerId="ADAL" clId="{19970B13-E101-4117-9908-6E061F982644}" dt="2022-07-14T08:45:23.013" v="10881" actId="790"/>
          <ac:spMkLst>
            <pc:docMk/>
            <pc:sldMk cId="2574044071" sldId="484"/>
            <ac:spMk id="6916" creationId="{22867A7C-1548-4EF0-926F-B7B9468ABCE8}"/>
          </ac:spMkLst>
        </pc:spChg>
        <pc:spChg chg="mod">
          <ac:chgData name="Kolakowski, Artur" userId="9c34c8cc-b1df-44f6-bea5-dcf7a54ee35f" providerId="ADAL" clId="{19970B13-E101-4117-9908-6E061F982644}" dt="2022-07-14T08:45:23.013" v="10882" actId="790"/>
          <ac:spMkLst>
            <pc:docMk/>
            <pc:sldMk cId="2574044071" sldId="484"/>
            <ac:spMk id="6917" creationId="{86BCEA2C-4B5E-4AEF-AC60-E50A43746CCC}"/>
          </ac:spMkLst>
        </pc:spChg>
        <pc:spChg chg="mod">
          <ac:chgData name="Kolakowski, Artur" userId="9c34c8cc-b1df-44f6-bea5-dcf7a54ee35f" providerId="ADAL" clId="{19970B13-E101-4117-9908-6E061F982644}" dt="2022-07-14T08:45:23.023" v="10883" actId="790"/>
          <ac:spMkLst>
            <pc:docMk/>
            <pc:sldMk cId="2574044071" sldId="484"/>
            <ac:spMk id="6918" creationId="{4C46E65E-3DB1-4112-92CE-1513053F00B9}"/>
          </ac:spMkLst>
        </pc:spChg>
        <pc:spChg chg="mod">
          <ac:chgData name="Kolakowski, Artur" userId="9c34c8cc-b1df-44f6-bea5-dcf7a54ee35f" providerId="ADAL" clId="{19970B13-E101-4117-9908-6E061F982644}" dt="2022-07-14T08:45:23.023" v="10884" actId="790"/>
          <ac:spMkLst>
            <pc:docMk/>
            <pc:sldMk cId="2574044071" sldId="484"/>
            <ac:spMk id="6919" creationId="{E7CBDE67-2CF5-4AB6-8F44-F85BFFA66D29}"/>
          </ac:spMkLst>
        </pc:spChg>
        <pc:spChg chg="mod">
          <ac:chgData name="Kolakowski, Artur" userId="9c34c8cc-b1df-44f6-bea5-dcf7a54ee35f" providerId="ADAL" clId="{19970B13-E101-4117-9908-6E061F982644}" dt="2022-07-14T08:45:23.033" v="10885" actId="790"/>
          <ac:spMkLst>
            <pc:docMk/>
            <pc:sldMk cId="2574044071" sldId="484"/>
            <ac:spMk id="6920" creationId="{E0A97BAB-61E7-4332-9D35-90B400B141ED}"/>
          </ac:spMkLst>
        </pc:spChg>
        <pc:spChg chg="mod">
          <ac:chgData name="Kolakowski, Artur" userId="9c34c8cc-b1df-44f6-bea5-dcf7a54ee35f" providerId="ADAL" clId="{19970B13-E101-4117-9908-6E061F982644}" dt="2022-07-14T08:45:23.033" v="10886" actId="790"/>
          <ac:spMkLst>
            <pc:docMk/>
            <pc:sldMk cId="2574044071" sldId="484"/>
            <ac:spMk id="6921" creationId="{1E2C83EB-6970-47D0-A2A0-99A2A23E575B}"/>
          </ac:spMkLst>
        </pc:spChg>
        <pc:spChg chg="mod">
          <ac:chgData name="Kolakowski, Artur" userId="9c34c8cc-b1df-44f6-bea5-dcf7a54ee35f" providerId="ADAL" clId="{19970B13-E101-4117-9908-6E061F982644}" dt="2022-07-14T08:45:23.041" v="10887" actId="790"/>
          <ac:spMkLst>
            <pc:docMk/>
            <pc:sldMk cId="2574044071" sldId="484"/>
            <ac:spMk id="6922" creationId="{C435190A-00A0-4F7C-B4DF-7346FAC25953}"/>
          </ac:spMkLst>
        </pc:spChg>
        <pc:spChg chg="mod">
          <ac:chgData name="Kolakowski, Artur" userId="9c34c8cc-b1df-44f6-bea5-dcf7a54ee35f" providerId="ADAL" clId="{19970B13-E101-4117-9908-6E061F982644}" dt="2022-07-14T08:45:23.043" v="10888" actId="790"/>
          <ac:spMkLst>
            <pc:docMk/>
            <pc:sldMk cId="2574044071" sldId="484"/>
            <ac:spMk id="6923" creationId="{68553A85-4C96-4274-8E32-A96668343AE3}"/>
          </ac:spMkLst>
        </pc:spChg>
        <pc:spChg chg="mod">
          <ac:chgData name="Kolakowski, Artur" userId="9c34c8cc-b1df-44f6-bea5-dcf7a54ee35f" providerId="ADAL" clId="{19970B13-E101-4117-9908-6E061F982644}" dt="2022-07-14T08:45:23.054" v="10889" actId="790"/>
          <ac:spMkLst>
            <pc:docMk/>
            <pc:sldMk cId="2574044071" sldId="484"/>
            <ac:spMk id="6924" creationId="{61B23D9B-5160-4A85-8A84-54BEB9B1C185}"/>
          </ac:spMkLst>
        </pc:spChg>
        <pc:spChg chg="mod">
          <ac:chgData name="Kolakowski, Artur" userId="9c34c8cc-b1df-44f6-bea5-dcf7a54ee35f" providerId="ADAL" clId="{19970B13-E101-4117-9908-6E061F982644}" dt="2022-07-14T08:45:23.054" v="10890" actId="790"/>
          <ac:spMkLst>
            <pc:docMk/>
            <pc:sldMk cId="2574044071" sldId="484"/>
            <ac:spMk id="6925" creationId="{C38C732E-15D1-454D-9F6A-263709B13DB6}"/>
          </ac:spMkLst>
        </pc:spChg>
        <pc:spChg chg="mod">
          <ac:chgData name="Kolakowski, Artur" userId="9c34c8cc-b1df-44f6-bea5-dcf7a54ee35f" providerId="ADAL" clId="{19970B13-E101-4117-9908-6E061F982644}" dt="2022-07-14T08:45:23.062" v="10891" actId="790"/>
          <ac:spMkLst>
            <pc:docMk/>
            <pc:sldMk cId="2574044071" sldId="484"/>
            <ac:spMk id="6926" creationId="{A42F4275-F5C4-4E92-8571-F4AE95CA5E33}"/>
          </ac:spMkLst>
        </pc:spChg>
        <pc:spChg chg="mod">
          <ac:chgData name="Kolakowski, Artur" userId="9c34c8cc-b1df-44f6-bea5-dcf7a54ee35f" providerId="ADAL" clId="{19970B13-E101-4117-9908-6E061F982644}" dt="2022-07-14T08:45:23.064" v="10892" actId="790"/>
          <ac:spMkLst>
            <pc:docMk/>
            <pc:sldMk cId="2574044071" sldId="484"/>
            <ac:spMk id="6927" creationId="{E0C2BF11-24B5-48AB-94D3-DC9F3CBD59F3}"/>
          </ac:spMkLst>
        </pc:spChg>
        <pc:spChg chg="mod">
          <ac:chgData name="Kolakowski, Artur" userId="9c34c8cc-b1df-44f6-bea5-dcf7a54ee35f" providerId="ADAL" clId="{19970B13-E101-4117-9908-6E061F982644}" dt="2022-07-14T08:45:23.072" v="10893" actId="790"/>
          <ac:spMkLst>
            <pc:docMk/>
            <pc:sldMk cId="2574044071" sldId="484"/>
            <ac:spMk id="6928" creationId="{8B809BE5-5FBE-43E1-818A-465E8332C752}"/>
          </ac:spMkLst>
        </pc:spChg>
        <pc:spChg chg="mod">
          <ac:chgData name="Kolakowski, Artur" userId="9c34c8cc-b1df-44f6-bea5-dcf7a54ee35f" providerId="ADAL" clId="{19970B13-E101-4117-9908-6E061F982644}" dt="2022-07-14T08:45:23.074" v="10894" actId="790"/>
          <ac:spMkLst>
            <pc:docMk/>
            <pc:sldMk cId="2574044071" sldId="484"/>
            <ac:spMk id="6929" creationId="{C0C53C1C-75D6-466F-9943-4BF495C32CC0}"/>
          </ac:spMkLst>
        </pc:spChg>
        <pc:spChg chg="mod">
          <ac:chgData name="Kolakowski, Artur" userId="9c34c8cc-b1df-44f6-bea5-dcf7a54ee35f" providerId="ADAL" clId="{19970B13-E101-4117-9908-6E061F982644}" dt="2022-07-14T08:45:23.074" v="10895" actId="790"/>
          <ac:spMkLst>
            <pc:docMk/>
            <pc:sldMk cId="2574044071" sldId="484"/>
            <ac:spMk id="6930" creationId="{748462B4-2A0B-403F-9DC7-9E3DB29F1A57}"/>
          </ac:spMkLst>
        </pc:spChg>
        <pc:spChg chg="mod">
          <ac:chgData name="Kolakowski, Artur" userId="9c34c8cc-b1df-44f6-bea5-dcf7a54ee35f" providerId="ADAL" clId="{19970B13-E101-4117-9908-6E061F982644}" dt="2022-07-14T08:45:23.084" v="10896" actId="790"/>
          <ac:spMkLst>
            <pc:docMk/>
            <pc:sldMk cId="2574044071" sldId="484"/>
            <ac:spMk id="6931" creationId="{56FD34E2-9D5B-48B9-A54F-3F9FE808192F}"/>
          </ac:spMkLst>
        </pc:spChg>
        <pc:spChg chg="mod">
          <ac:chgData name="Kolakowski, Artur" userId="9c34c8cc-b1df-44f6-bea5-dcf7a54ee35f" providerId="ADAL" clId="{19970B13-E101-4117-9908-6E061F982644}" dt="2022-07-14T08:45:23.084" v="10897" actId="790"/>
          <ac:spMkLst>
            <pc:docMk/>
            <pc:sldMk cId="2574044071" sldId="484"/>
            <ac:spMk id="6932" creationId="{579847CA-DEA0-42B2-8213-32701AEF58F4}"/>
          </ac:spMkLst>
        </pc:spChg>
        <pc:spChg chg="mod">
          <ac:chgData name="Kolakowski, Artur" userId="9c34c8cc-b1df-44f6-bea5-dcf7a54ee35f" providerId="ADAL" clId="{19970B13-E101-4117-9908-6E061F982644}" dt="2022-07-14T08:45:23.093" v="10898" actId="790"/>
          <ac:spMkLst>
            <pc:docMk/>
            <pc:sldMk cId="2574044071" sldId="484"/>
            <ac:spMk id="6933" creationId="{9A509592-0D4B-4694-B056-E77F28B20931}"/>
          </ac:spMkLst>
        </pc:spChg>
        <pc:spChg chg="mod">
          <ac:chgData name="Kolakowski, Artur" userId="9c34c8cc-b1df-44f6-bea5-dcf7a54ee35f" providerId="ADAL" clId="{19970B13-E101-4117-9908-6E061F982644}" dt="2022-07-14T08:45:23.095" v="10899" actId="790"/>
          <ac:spMkLst>
            <pc:docMk/>
            <pc:sldMk cId="2574044071" sldId="484"/>
            <ac:spMk id="6934" creationId="{9A1BF75A-E7FA-4708-8CC9-AF650014575D}"/>
          </ac:spMkLst>
        </pc:spChg>
        <pc:spChg chg="mod">
          <ac:chgData name="Kolakowski, Artur" userId="9c34c8cc-b1df-44f6-bea5-dcf7a54ee35f" providerId="ADAL" clId="{19970B13-E101-4117-9908-6E061F982644}" dt="2022-07-14T08:45:23.103" v="10900" actId="790"/>
          <ac:spMkLst>
            <pc:docMk/>
            <pc:sldMk cId="2574044071" sldId="484"/>
            <ac:spMk id="6935" creationId="{D6BECDAE-D9E9-4BA5-A72C-EA400ABE82D2}"/>
          </ac:spMkLst>
        </pc:spChg>
        <pc:spChg chg="mod">
          <ac:chgData name="Kolakowski, Artur" userId="9c34c8cc-b1df-44f6-bea5-dcf7a54ee35f" providerId="ADAL" clId="{19970B13-E101-4117-9908-6E061F982644}" dt="2022-07-14T08:45:23.105" v="10901" actId="790"/>
          <ac:spMkLst>
            <pc:docMk/>
            <pc:sldMk cId="2574044071" sldId="484"/>
            <ac:spMk id="6936" creationId="{6FAECBDA-6686-4685-AD7F-FCBA3137A04C}"/>
          </ac:spMkLst>
        </pc:spChg>
        <pc:spChg chg="mod">
          <ac:chgData name="Kolakowski, Artur" userId="9c34c8cc-b1df-44f6-bea5-dcf7a54ee35f" providerId="ADAL" clId="{19970B13-E101-4117-9908-6E061F982644}" dt="2022-07-14T08:45:23.113" v="10902" actId="790"/>
          <ac:spMkLst>
            <pc:docMk/>
            <pc:sldMk cId="2574044071" sldId="484"/>
            <ac:spMk id="6937" creationId="{35082302-3F42-4542-AD02-82B72CD38527}"/>
          </ac:spMkLst>
        </pc:spChg>
        <pc:spChg chg="mod">
          <ac:chgData name="Kolakowski, Artur" userId="9c34c8cc-b1df-44f6-bea5-dcf7a54ee35f" providerId="ADAL" clId="{19970B13-E101-4117-9908-6E061F982644}" dt="2022-07-14T08:45:23.115" v="10903" actId="790"/>
          <ac:spMkLst>
            <pc:docMk/>
            <pc:sldMk cId="2574044071" sldId="484"/>
            <ac:spMk id="6938" creationId="{2DD88E23-1BF9-4FF1-A2EF-831B6CF6F147}"/>
          </ac:spMkLst>
        </pc:spChg>
        <pc:spChg chg="mod">
          <ac:chgData name="Kolakowski, Artur" userId="9c34c8cc-b1df-44f6-bea5-dcf7a54ee35f" providerId="ADAL" clId="{19970B13-E101-4117-9908-6E061F982644}" dt="2022-07-14T08:45:23.115" v="10904" actId="790"/>
          <ac:spMkLst>
            <pc:docMk/>
            <pc:sldMk cId="2574044071" sldId="484"/>
            <ac:spMk id="6939" creationId="{4876A032-918E-435E-9C45-468FB0B020B5}"/>
          </ac:spMkLst>
        </pc:spChg>
        <pc:spChg chg="mod">
          <ac:chgData name="Kolakowski, Artur" userId="9c34c8cc-b1df-44f6-bea5-dcf7a54ee35f" providerId="ADAL" clId="{19970B13-E101-4117-9908-6E061F982644}" dt="2022-07-14T08:45:23.125" v="10905" actId="790"/>
          <ac:spMkLst>
            <pc:docMk/>
            <pc:sldMk cId="2574044071" sldId="484"/>
            <ac:spMk id="6940" creationId="{02752450-FA75-443F-9520-6658096B975C}"/>
          </ac:spMkLst>
        </pc:spChg>
        <pc:spChg chg="mod">
          <ac:chgData name="Kolakowski, Artur" userId="9c34c8cc-b1df-44f6-bea5-dcf7a54ee35f" providerId="ADAL" clId="{19970B13-E101-4117-9908-6E061F982644}" dt="2022-07-14T08:45:23.125" v="10906" actId="790"/>
          <ac:spMkLst>
            <pc:docMk/>
            <pc:sldMk cId="2574044071" sldId="484"/>
            <ac:spMk id="6941" creationId="{F8DFB87E-B12C-4B2B-AEC7-F30282080288}"/>
          </ac:spMkLst>
        </pc:spChg>
        <pc:spChg chg="mod">
          <ac:chgData name="Kolakowski, Artur" userId="9c34c8cc-b1df-44f6-bea5-dcf7a54ee35f" providerId="ADAL" clId="{19970B13-E101-4117-9908-6E061F982644}" dt="2022-07-14T08:45:23.133" v="10907" actId="790"/>
          <ac:spMkLst>
            <pc:docMk/>
            <pc:sldMk cId="2574044071" sldId="484"/>
            <ac:spMk id="6942" creationId="{90E71EA1-28A1-4636-8553-6FF94374E000}"/>
          </ac:spMkLst>
        </pc:spChg>
        <pc:spChg chg="mod">
          <ac:chgData name="Kolakowski, Artur" userId="9c34c8cc-b1df-44f6-bea5-dcf7a54ee35f" providerId="ADAL" clId="{19970B13-E101-4117-9908-6E061F982644}" dt="2022-07-14T08:45:23.135" v="10908" actId="790"/>
          <ac:spMkLst>
            <pc:docMk/>
            <pc:sldMk cId="2574044071" sldId="484"/>
            <ac:spMk id="6943" creationId="{7A4CDB50-092A-4C00-82B2-05834C180278}"/>
          </ac:spMkLst>
        </pc:spChg>
        <pc:spChg chg="mod">
          <ac:chgData name="Kolakowski, Artur" userId="9c34c8cc-b1df-44f6-bea5-dcf7a54ee35f" providerId="ADAL" clId="{19970B13-E101-4117-9908-6E061F982644}" dt="2022-07-14T08:45:23.144" v="10909" actId="790"/>
          <ac:spMkLst>
            <pc:docMk/>
            <pc:sldMk cId="2574044071" sldId="484"/>
            <ac:spMk id="6944" creationId="{12AE42F4-24F5-4E36-9DBF-94BAEE01E7FD}"/>
          </ac:spMkLst>
        </pc:spChg>
        <pc:spChg chg="mod">
          <ac:chgData name="Kolakowski, Artur" userId="9c34c8cc-b1df-44f6-bea5-dcf7a54ee35f" providerId="ADAL" clId="{19970B13-E101-4117-9908-6E061F982644}" dt="2022-07-14T08:45:23.146" v="10910" actId="790"/>
          <ac:spMkLst>
            <pc:docMk/>
            <pc:sldMk cId="2574044071" sldId="484"/>
            <ac:spMk id="6945" creationId="{E389B507-9BC5-4286-B9E8-24C40598015C}"/>
          </ac:spMkLst>
        </pc:spChg>
        <pc:spChg chg="mod">
          <ac:chgData name="Kolakowski, Artur" userId="9c34c8cc-b1df-44f6-bea5-dcf7a54ee35f" providerId="ADAL" clId="{19970B13-E101-4117-9908-6E061F982644}" dt="2022-07-14T08:45:23.146" v="10911" actId="790"/>
          <ac:spMkLst>
            <pc:docMk/>
            <pc:sldMk cId="2574044071" sldId="484"/>
            <ac:spMk id="6946" creationId="{2DC33279-C6AA-4BB8-AEE6-ABD676BBEAFE}"/>
          </ac:spMkLst>
        </pc:spChg>
        <pc:spChg chg="mod">
          <ac:chgData name="Kolakowski, Artur" userId="9c34c8cc-b1df-44f6-bea5-dcf7a54ee35f" providerId="ADAL" clId="{19970B13-E101-4117-9908-6E061F982644}" dt="2022-07-14T08:45:23.154" v="10912" actId="790"/>
          <ac:spMkLst>
            <pc:docMk/>
            <pc:sldMk cId="2574044071" sldId="484"/>
            <ac:spMk id="6947" creationId="{01B27993-6F40-4385-963D-210E3BC1BCFF}"/>
          </ac:spMkLst>
        </pc:spChg>
        <pc:spChg chg="mod">
          <ac:chgData name="Kolakowski, Artur" userId="9c34c8cc-b1df-44f6-bea5-dcf7a54ee35f" providerId="ADAL" clId="{19970B13-E101-4117-9908-6E061F982644}" dt="2022-07-14T08:45:23.154" v="10913" actId="790"/>
          <ac:spMkLst>
            <pc:docMk/>
            <pc:sldMk cId="2574044071" sldId="484"/>
            <ac:spMk id="6948" creationId="{540E783F-120C-4888-BAF0-3DD13F9F0150}"/>
          </ac:spMkLst>
        </pc:spChg>
        <pc:spChg chg="mod">
          <ac:chgData name="Kolakowski, Artur" userId="9c34c8cc-b1df-44f6-bea5-dcf7a54ee35f" providerId="ADAL" clId="{19970B13-E101-4117-9908-6E061F982644}" dt="2022-07-14T08:45:23.166" v="10914" actId="790"/>
          <ac:spMkLst>
            <pc:docMk/>
            <pc:sldMk cId="2574044071" sldId="484"/>
            <ac:spMk id="6949" creationId="{915BF724-CD91-4B61-85FA-8A88C4C67AF5}"/>
          </ac:spMkLst>
        </pc:spChg>
        <pc:spChg chg="mod">
          <ac:chgData name="Kolakowski, Artur" userId="9c34c8cc-b1df-44f6-bea5-dcf7a54ee35f" providerId="ADAL" clId="{19970B13-E101-4117-9908-6E061F982644}" dt="2022-07-14T08:45:23.166" v="10915" actId="790"/>
          <ac:spMkLst>
            <pc:docMk/>
            <pc:sldMk cId="2574044071" sldId="484"/>
            <ac:spMk id="6950" creationId="{28E49592-A8FC-43F6-A0D6-7317BD81FA30}"/>
          </ac:spMkLst>
        </pc:spChg>
        <pc:spChg chg="mod">
          <ac:chgData name="Kolakowski, Artur" userId="9c34c8cc-b1df-44f6-bea5-dcf7a54ee35f" providerId="ADAL" clId="{19970B13-E101-4117-9908-6E061F982644}" dt="2022-07-14T08:45:23.176" v="10916" actId="790"/>
          <ac:spMkLst>
            <pc:docMk/>
            <pc:sldMk cId="2574044071" sldId="484"/>
            <ac:spMk id="6951" creationId="{4B7DE9E0-EB6D-4CF6-835C-65D22378B2F6}"/>
          </ac:spMkLst>
        </pc:spChg>
        <pc:spChg chg="mod">
          <ac:chgData name="Kolakowski, Artur" userId="9c34c8cc-b1df-44f6-bea5-dcf7a54ee35f" providerId="ADAL" clId="{19970B13-E101-4117-9908-6E061F982644}" dt="2022-07-14T08:45:23.176" v="10917" actId="790"/>
          <ac:spMkLst>
            <pc:docMk/>
            <pc:sldMk cId="2574044071" sldId="484"/>
            <ac:spMk id="6952" creationId="{236E8E61-5DC0-40CE-B3C2-8EE940163783}"/>
          </ac:spMkLst>
        </pc:spChg>
        <pc:spChg chg="mod">
          <ac:chgData name="Kolakowski, Artur" userId="9c34c8cc-b1df-44f6-bea5-dcf7a54ee35f" providerId="ADAL" clId="{19970B13-E101-4117-9908-6E061F982644}" dt="2022-07-14T08:45:23.187" v="10918" actId="790"/>
          <ac:spMkLst>
            <pc:docMk/>
            <pc:sldMk cId="2574044071" sldId="484"/>
            <ac:spMk id="6953" creationId="{C23256F0-D85B-4748-BF90-1B5AD0B782EC}"/>
          </ac:spMkLst>
        </pc:spChg>
        <pc:spChg chg="mod">
          <ac:chgData name="Kolakowski, Artur" userId="9c34c8cc-b1df-44f6-bea5-dcf7a54ee35f" providerId="ADAL" clId="{19970B13-E101-4117-9908-6E061F982644}" dt="2022-07-14T08:45:23.187" v="10919" actId="790"/>
          <ac:spMkLst>
            <pc:docMk/>
            <pc:sldMk cId="2574044071" sldId="484"/>
            <ac:spMk id="6954" creationId="{6CE526BA-8B0B-4C79-AFD0-992FD7642FAF}"/>
          </ac:spMkLst>
        </pc:spChg>
        <pc:spChg chg="mod">
          <ac:chgData name="Kolakowski, Artur" userId="9c34c8cc-b1df-44f6-bea5-dcf7a54ee35f" providerId="ADAL" clId="{19970B13-E101-4117-9908-6E061F982644}" dt="2022-07-14T08:45:23.195" v="10920" actId="790"/>
          <ac:spMkLst>
            <pc:docMk/>
            <pc:sldMk cId="2574044071" sldId="484"/>
            <ac:spMk id="6955" creationId="{D22F69D8-D3FD-4B6C-928E-3510ED19DFBB}"/>
          </ac:spMkLst>
        </pc:spChg>
        <pc:spChg chg="mod">
          <ac:chgData name="Kolakowski, Artur" userId="9c34c8cc-b1df-44f6-bea5-dcf7a54ee35f" providerId="ADAL" clId="{19970B13-E101-4117-9908-6E061F982644}" dt="2022-07-14T08:45:23.197" v="10921" actId="790"/>
          <ac:spMkLst>
            <pc:docMk/>
            <pc:sldMk cId="2574044071" sldId="484"/>
            <ac:spMk id="6956" creationId="{5D6536DC-AB54-4D01-985E-C9D6F64445A7}"/>
          </ac:spMkLst>
        </pc:spChg>
        <pc:spChg chg="mod">
          <ac:chgData name="Kolakowski, Artur" userId="9c34c8cc-b1df-44f6-bea5-dcf7a54ee35f" providerId="ADAL" clId="{19970B13-E101-4117-9908-6E061F982644}" dt="2022-07-14T08:45:23.205" v="10922" actId="790"/>
          <ac:spMkLst>
            <pc:docMk/>
            <pc:sldMk cId="2574044071" sldId="484"/>
            <ac:spMk id="6957" creationId="{3FE1D8A9-54B4-4DCB-AE17-4EE3BF39ED1B}"/>
          </ac:spMkLst>
        </pc:spChg>
        <pc:spChg chg="mod">
          <ac:chgData name="Kolakowski, Artur" userId="9c34c8cc-b1df-44f6-bea5-dcf7a54ee35f" providerId="ADAL" clId="{19970B13-E101-4117-9908-6E061F982644}" dt="2022-07-14T08:45:23.207" v="10923" actId="790"/>
          <ac:spMkLst>
            <pc:docMk/>
            <pc:sldMk cId="2574044071" sldId="484"/>
            <ac:spMk id="6958" creationId="{B4A3E7DD-8CCA-4F90-AAAB-7F81795581A3}"/>
          </ac:spMkLst>
        </pc:spChg>
        <pc:spChg chg="mod">
          <ac:chgData name="Kolakowski, Artur" userId="9c34c8cc-b1df-44f6-bea5-dcf7a54ee35f" providerId="ADAL" clId="{19970B13-E101-4117-9908-6E061F982644}" dt="2022-07-14T08:45:23.207" v="10924" actId="790"/>
          <ac:spMkLst>
            <pc:docMk/>
            <pc:sldMk cId="2574044071" sldId="484"/>
            <ac:spMk id="6959" creationId="{3C719B95-4748-4E5D-AA77-5C96846DAA7A}"/>
          </ac:spMkLst>
        </pc:spChg>
        <pc:spChg chg="mod">
          <ac:chgData name="Kolakowski, Artur" userId="9c34c8cc-b1df-44f6-bea5-dcf7a54ee35f" providerId="ADAL" clId="{19970B13-E101-4117-9908-6E061F982644}" dt="2022-07-14T08:45:23.217" v="10925" actId="790"/>
          <ac:spMkLst>
            <pc:docMk/>
            <pc:sldMk cId="2574044071" sldId="484"/>
            <ac:spMk id="6960" creationId="{940B846B-53E5-47D2-93F8-1EF3D714342E}"/>
          </ac:spMkLst>
        </pc:spChg>
        <pc:spChg chg="mod">
          <ac:chgData name="Kolakowski, Artur" userId="9c34c8cc-b1df-44f6-bea5-dcf7a54ee35f" providerId="ADAL" clId="{19970B13-E101-4117-9908-6E061F982644}" dt="2022-07-14T08:45:23.217" v="10926" actId="790"/>
          <ac:spMkLst>
            <pc:docMk/>
            <pc:sldMk cId="2574044071" sldId="484"/>
            <ac:spMk id="6961" creationId="{EF63FB67-74AD-401B-97B7-9454804185B2}"/>
          </ac:spMkLst>
        </pc:spChg>
        <pc:spChg chg="mod">
          <ac:chgData name="Kolakowski, Artur" userId="9c34c8cc-b1df-44f6-bea5-dcf7a54ee35f" providerId="ADAL" clId="{19970B13-E101-4117-9908-6E061F982644}" dt="2022-07-14T08:45:23.227" v="10927" actId="790"/>
          <ac:spMkLst>
            <pc:docMk/>
            <pc:sldMk cId="2574044071" sldId="484"/>
            <ac:spMk id="6962" creationId="{D4BF945A-7DA5-42BA-844B-7B7C6B808670}"/>
          </ac:spMkLst>
        </pc:spChg>
        <pc:spChg chg="mod">
          <ac:chgData name="Kolakowski, Artur" userId="9c34c8cc-b1df-44f6-bea5-dcf7a54ee35f" providerId="ADAL" clId="{19970B13-E101-4117-9908-6E061F982644}" dt="2022-07-14T08:45:23.227" v="10928" actId="790"/>
          <ac:spMkLst>
            <pc:docMk/>
            <pc:sldMk cId="2574044071" sldId="484"/>
            <ac:spMk id="6963" creationId="{55197F98-2887-486A-8B50-4064439989BF}"/>
          </ac:spMkLst>
        </pc:spChg>
        <pc:spChg chg="mod">
          <ac:chgData name="Kolakowski, Artur" userId="9c34c8cc-b1df-44f6-bea5-dcf7a54ee35f" providerId="ADAL" clId="{19970B13-E101-4117-9908-6E061F982644}" dt="2022-07-14T08:45:23.238" v="10929" actId="790"/>
          <ac:spMkLst>
            <pc:docMk/>
            <pc:sldMk cId="2574044071" sldId="484"/>
            <ac:spMk id="6964" creationId="{2B18AC2F-27BC-4A62-99EE-E6DADF830661}"/>
          </ac:spMkLst>
        </pc:spChg>
        <pc:spChg chg="mod">
          <ac:chgData name="Kolakowski, Artur" userId="9c34c8cc-b1df-44f6-bea5-dcf7a54ee35f" providerId="ADAL" clId="{19970B13-E101-4117-9908-6E061F982644}" dt="2022-07-14T08:45:23.238" v="10930" actId="790"/>
          <ac:spMkLst>
            <pc:docMk/>
            <pc:sldMk cId="2574044071" sldId="484"/>
            <ac:spMk id="6965" creationId="{DD7BD36D-07F2-44C7-8606-5050E9D0CB66}"/>
          </ac:spMkLst>
        </pc:spChg>
        <pc:spChg chg="mod">
          <ac:chgData name="Kolakowski, Artur" userId="9c34c8cc-b1df-44f6-bea5-dcf7a54ee35f" providerId="ADAL" clId="{19970B13-E101-4117-9908-6E061F982644}" dt="2022-07-14T08:45:23.248" v="10931" actId="790"/>
          <ac:spMkLst>
            <pc:docMk/>
            <pc:sldMk cId="2574044071" sldId="484"/>
            <ac:spMk id="6966" creationId="{D8AA1087-D04E-4F71-B066-DB096EB02F64}"/>
          </ac:spMkLst>
        </pc:spChg>
        <pc:spChg chg="mod">
          <ac:chgData name="Kolakowski, Artur" userId="9c34c8cc-b1df-44f6-bea5-dcf7a54ee35f" providerId="ADAL" clId="{19970B13-E101-4117-9908-6E061F982644}" dt="2022-07-14T08:45:23.248" v="10932" actId="790"/>
          <ac:spMkLst>
            <pc:docMk/>
            <pc:sldMk cId="2574044071" sldId="484"/>
            <ac:spMk id="6967" creationId="{AAAB0095-7B7A-49AE-9429-2B0CB592DCA9}"/>
          </ac:spMkLst>
        </pc:spChg>
        <pc:spChg chg="mod">
          <ac:chgData name="Kolakowski, Artur" userId="9c34c8cc-b1df-44f6-bea5-dcf7a54ee35f" providerId="ADAL" clId="{19970B13-E101-4117-9908-6E061F982644}" dt="2022-07-14T08:45:23.258" v="10933" actId="790"/>
          <ac:spMkLst>
            <pc:docMk/>
            <pc:sldMk cId="2574044071" sldId="484"/>
            <ac:spMk id="6968" creationId="{1D5B763B-2623-44A4-96A9-961266387597}"/>
          </ac:spMkLst>
        </pc:spChg>
        <pc:spChg chg="mod">
          <ac:chgData name="Kolakowski, Artur" userId="9c34c8cc-b1df-44f6-bea5-dcf7a54ee35f" providerId="ADAL" clId="{19970B13-E101-4117-9908-6E061F982644}" dt="2022-07-14T08:45:23.266" v="10934" actId="790"/>
          <ac:spMkLst>
            <pc:docMk/>
            <pc:sldMk cId="2574044071" sldId="484"/>
            <ac:spMk id="6969" creationId="{2D669964-C2C2-4B46-B3B9-27748516E58B}"/>
          </ac:spMkLst>
        </pc:spChg>
        <pc:spChg chg="mod">
          <ac:chgData name="Kolakowski, Artur" userId="9c34c8cc-b1df-44f6-bea5-dcf7a54ee35f" providerId="ADAL" clId="{19970B13-E101-4117-9908-6E061F982644}" dt="2022-07-14T08:45:23.268" v="10935" actId="790"/>
          <ac:spMkLst>
            <pc:docMk/>
            <pc:sldMk cId="2574044071" sldId="484"/>
            <ac:spMk id="6970" creationId="{91233F7A-02B3-443E-82B8-C9783A70F0B8}"/>
          </ac:spMkLst>
        </pc:spChg>
        <pc:spChg chg="mod">
          <ac:chgData name="Kolakowski, Artur" userId="9c34c8cc-b1df-44f6-bea5-dcf7a54ee35f" providerId="ADAL" clId="{19970B13-E101-4117-9908-6E061F982644}" dt="2022-07-14T08:45:23.268" v="10936" actId="790"/>
          <ac:spMkLst>
            <pc:docMk/>
            <pc:sldMk cId="2574044071" sldId="484"/>
            <ac:spMk id="6971" creationId="{3E4073E6-8EC1-46D0-8964-7C6EDD4D66A3}"/>
          </ac:spMkLst>
        </pc:spChg>
        <pc:spChg chg="mod">
          <ac:chgData name="Kolakowski, Artur" userId="9c34c8cc-b1df-44f6-bea5-dcf7a54ee35f" providerId="ADAL" clId="{19970B13-E101-4117-9908-6E061F982644}" dt="2022-07-14T08:45:23.278" v="10937" actId="790"/>
          <ac:spMkLst>
            <pc:docMk/>
            <pc:sldMk cId="2574044071" sldId="484"/>
            <ac:spMk id="6972" creationId="{260BF5BD-14AF-4AFC-909E-9A74DC3980B1}"/>
          </ac:spMkLst>
        </pc:spChg>
        <pc:spChg chg="mod">
          <ac:chgData name="Kolakowski, Artur" userId="9c34c8cc-b1df-44f6-bea5-dcf7a54ee35f" providerId="ADAL" clId="{19970B13-E101-4117-9908-6E061F982644}" dt="2022-07-14T08:45:23.278" v="10938" actId="790"/>
          <ac:spMkLst>
            <pc:docMk/>
            <pc:sldMk cId="2574044071" sldId="484"/>
            <ac:spMk id="6973" creationId="{B3D23C63-EF99-4E55-ACFD-8C9678FC817B}"/>
          </ac:spMkLst>
        </pc:spChg>
        <pc:spChg chg="mod">
          <ac:chgData name="Kolakowski, Artur" userId="9c34c8cc-b1df-44f6-bea5-dcf7a54ee35f" providerId="ADAL" clId="{19970B13-E101-4117-9908-6E061F982644}" dt="2022-07-14T08:45:23.288" v="10939" actId="790"/>
          <ac:spMkLst>
            <pc:docMk/>
            <pc:sldMk cId="2574044071" sldId="484"/>
            <ac:spMk id="6974" creationId="{784EF1E4-6DEE-4E68-9E7D-17494A3BB97B}"/>
          </ac:spMkLst>
        </pc:spChg>
        <pc:spChg chg="mod">
          <ac:chgData name="Kolakowski, Artur" userId="9c34c8cc-b1df-44f6-bea5-dcf7a54ee35f" providerId="ADAL" clId="{19970B13-E101-4117-9908-6E061F982644}" dt="2022-07-14T08:45:23.288" v="10940" actId="790"/>
          <ac:spMkLst>
            <pc:docMk/>
            <pc:sldMk cId="2574044071" sldId="484"/>
            <ac:spMk id="6975" creationId="{AB078D97-5EBA-4489-9572-C7FE3D4B2190}"/>
          </ac:spMkLst>
        </pc:spChg>
        <pc:spChg chg="mod">
          <ac:chgData name="Kolakowski, Artur" userId="9c34c8cc-b1df-44f6-bea5-dcf7a54ee35f" providerId="ADAL" clId="{19970B13-E101-4117-9908-6E061F982644}" dt="2022-07-14T08:45:23.299" v="10941" actId="790"/>
          <ac:spMkLst>
            <pc:docMk/>
            <pc:sldMk cId="2574044071" sldId="484"/>
            <ac:spMk id="6976" creationId="{0A73E83B-1815-41DE-A9E9-3DE2F3E4497B}"/>
          </ac:spMkLst>
        </pc:spChg>
        <pc:spChg chg="mod">
          <ac:chgData name="Kolakowski, Artur" userId="9c34c8cc-b1df-44f6-bea5-dcf7a54ee35f" providerId="ADAL" clId="{19970B13-E101-4117-9908-6E061F982644}" dt="2022-07-14T08:45:23.299" v="10942" actId="790"/>
          <ac:spMkLst>
            <pc:docMk/>
            <pc:sldMk cId="2574044071" sldId="484"/>
            <ac:spMk id="6977" creationId="{A89E3BAD-89BF-48B4-8BA6-85BF658890BC}"/>
          </ac:spMkLst>
        </pc:spChg>
        <pc:spChg chg="mod">
          <ac:chgData name="Kolakowski, Artur" userId="9c34c8cc-b1df-44f6-bea5-dcf7a54ee35f" providerId="ADAL" clId="{19970B13-E101-4117-9908-6E061F982644}" dt="2022-07-14T08:45:23.309" v="10943" actId="790"/>
          <ac:spMkLst>
            <pc:docMk/>
            <pc:sldMk cId="2574044071" sldId="484"/>
            <ac:spMk id="6978" creationId="{7C29FA82-45E3-4ADA-9D04-00DAAA3079D4}"/>
          </ac:spMkLst>
        </pc:spChg>
        <pc:spChg chg="mod">
          <ac:chgData name="Kolakowski, Artur" userId="9c34c8cc-b1df-44f6-bea5-dcf7a54ee35f" providerId="ADAL" clId="{19970B13-E101-4117-9908-6E061F982644}" dt="2022-07-14T08:45:23.309" v="10944" actId="790"/>
          <ac:spMkLst>
            <pc:docMk/>
            <pc:sldMk cId="2574044071" sldId="484"/>
            <ac:spMk id="6979" creationId="{64B4F05C-A52C-4690-A67E-37924C13D447}"/>
          </ac:spMkLst>
        </pc:spChg>
        <pc:spChg chg="mod">
          <ac:chgData name="Kolakowski, Artur" userId="9c34c8cc-b1df-44f6-bea5-dcf7a54ee35f" providerId="ADAL" clId="{19970B13-E101-4117-9908-6E061F982644}" dt="2022-07-14T08:45:23.317" v="10945" actId="790"/>
          <ac:spMkLst>
            <pc:docMk/>
            <pc:sldMk cId="2574044071" sldId="484"/>
            <ac:spMk id="6980" creationId="{9CE1EED4-6ABF-4426-A321-1C257CEB2B29}"/>
          </ac:spMkLst>
        </pc:spChg>
        <pc:spChg chg="mod">
          <ac:chgData name="Kolakowski, Artur" userId="9c34c8cc-b1df-44f6-bea5-dcf7a54ee35f" providerId="ADAL" clId="{19970B13-E101-4117-9908-6E061F982644}" dt="2022-07-14T08:45:23.319" v="10946" actId="790"/>
          <ac:spMkLst>
            <pc:docMk/>
            <pc:sldMk cId="2574044071" sldId="484"/>
            <ac:spMk id="6981" creationId="{6D666BA5-2700-448F-B257-2DDB8083B377}"/>
          </ac:spMkLst>
        </pc:spChg>
        <pc:spChg chg="mod">
          <ac:chgData name="Kolakowski, Artur" userId="9c34c8cc-b1df-44f6-bea5-dcf7a54ee35f" providerId="ADAL" clId="{19970B13-E101-4117-9908-6E061F982644}" dt="2022-07-14T08:45:23.319" v="10947" actId="790"/>
          <ac:spMkLst>
            <pc:docMk/>
            <pc:sldMk cId="2574044071" sldId="484"/>
            <ac:spMk id="6982" creationId="{9AB64F15-9472-41BF-B320-77DE15447CC0}"/>
          </ac:spMkLst>
        </pc:spChg>
        <pc:spChg chg="mod">
          <ac:chgData name="Kolakowski, Artur" userId="9c34c8cc-b1df-44f6-bea5-dcf7a54ee35f" providerId="ADAL" clId="{19970B13-E101-4117-9908-6E061F982644}" dt="2022-07-14T08:45:23.329" v="10948" actId="790"/>
          <ac:spMkLst>
            <pc:docMk/>
            <pc:sldMk cId="2574044071" sldId="484"/>
            <ac:spMk id="6983" creationId="{8DC895D6-877D-41DB-8A6C-4B6AC825C57B}"/>
          </ac:spMkLst>
        </pc:spChg>
        <pc:spChg chg="mod">
          <ac:chgData name="Kolakowski, Artur" userId="9c34c8cc-b1df-44f6-bea5-dcf7a54ee35f" providerId="ADAL" clId="{19970B13-E101-4117-9908-6E061F982644}" dt="2022-07-14T08:45:23.329" v="10949" actId="790"/>
          <ac:spMkLst>
            <pc:docMk/>
            <pc:sldMk cId="2574044071" sldId="484"/>
            <ac:spMk id="6984" creationId="{B6473EF5-30F9-4CA5-A337-5916DF87629D}"/>
          </ac:spMkLst>
        </pc:spChg>
        <pc:spChg chg="mod">
          <ac:chgData name="Kolakowski, Artur" userId="9c34c8cc-b1df-44f6-bea5-dcf7a54ee35f" providerId="ADAL" clId="{19970B13-E101-4117-9908-6E061F982644}" dt="2022-07-14T08:45:23.339" v="10950" actId="790"/>
          <ac:spMkLst>
            <pc:docMk/>
            <pc:sldMk cId="2574044071" sldId="484"/>
            <ac:spMk id="6985" creationId="{07C194E5-8015-4EA6-9161-A9AEB9EEE969}"/>
          </ac:spMkLst>
        </pc:spChg>
        <pc:spChg chg="mod">
          <ac:chgData name="Kolakowski, Artur" userId="9c34c8cc-b1df-44f6-bea5-dcf7a54ee35f" providerId="ADAL" clId="{19970B13-E101-4117-9908-6E061F982644}" dt="2022-07-14T08:45:23.339" v="10951" actId="790"/>
          <ac:spMkLst>
            <pc:docMk/>
            <pc:sldMk cId="2574044071" sldId="484"/>
            <ac:spMk id="6986" creationId="{45C27FAD-6A5E-4C5A-80A5-936A856C1525}"/>
          </ac:spMkLst>
        </pc:spChg>
        <pc:spChg chg="mod">
          <ac:chgData name="Kolakowski, Artur" userId="9c34c8cc-b1df-44f6-bea5-dcf7a54ee35f" providerId="ADAL" clId="{19970B13-E101-4117-9908-6E061F982644}" dt="2022-07-14T08:45:23.349" v="10952" actId="790"/>
          <ac:spMkLst>
            <pc:docMk/>
            <pc:sldMk cId="2574044071" sldId="484"/>
            <ac:spMk id="6987" creationId="{7C761C01-141F-43DC-A08B-DFB0326E9AA2}"/>
          </ac:spMkLst>
        </pc:spChg>
        <pc:spChg chg="mod">
          <ac:chgData name="Kolakowski, Artur" userId="9c34c8cc-b1df-44f6-bea5-dcf7a54ee35f" providerId="ADAL" clId="{19970B13-E101-4117-9908-6E061F982644}" dt="2022-07-14T08:45:23.351" v="10953" actId="790"/>
          <ac:spMkLst>
            <pc:docMk/>
            <pc:sldMk cId="2574044071" sldId="484"/>
            <ac:spMk id="6988" creationId="{8FE77F16-5D25-4E2B-9DE7-1A2602DDB504}"/>
          </ac:spMkLst>
        </pc:spChg>
        <pc:spChg chg="mod">
          <ac:chgData name="Kolakowski, Artur" userId="9c34c8cc-b1df-44f6-bea5-dcf7a54ee35f" providerId="ADAL" clId="{19970B13-E101-4117-9908-6E061F982644}" dt="2022-07-14T08:45:23.358" v="10954" actId="790"/>
          <ac:spMkLst>
            <pc:docMk/>
            <pc:sldMk cId="2574044071" sldId="484"/>
            <ac:spMk id="6989" creationId="{524CBB07-9446-4A7C-BF89-68E9BECC51A7}"/>
          </ac:spMkLst>
        </pc:spChg>
        <pc:spChg chg="mod">
          <ac:chgData name="Kolakowski, Artur" userId="9c34c8cc-b1df-44f6-bea5-dcf7a54ee35f" providerId="ADAL" clId="{19970B13-E101-4117-9908-6E061F982644}" dt="2022-07-14T08:45:23.360" v="10955" actId="790"/>
          <ac:spMkLst>
            <pc:docMk/>
            <pc:sldMk cId="2574044071" sldId="484"/>
            <ac:spMk id="6990" creationId="{8D2FAA06-3165-4CA2-AE19-30B08F2DD7A4}"/>
          </ac:spMkLst>
        </pc:spChg>
        <pc:spChg chg="mod">
          <ac:chgData name="Kolakowski, Artur" userId="9c34c8cc-b1df-44f6-bea5-dcf7a54ee35f" providerId="ADAL" clId="{19970B13-E101-4117-9908-6E061F982644}" dt="2022-07-14T08:45:23.360" v="10956" actId="790"/>
          <ac:spMkLst>
            <pc:docMk/>
            <pc:sldMk cId="2574044071" sldId="484"/>
            <ac:spMk id="6991" creationId="{F19CDF2A-D123-4F80-ADCB-B8F8C666171C}"/>
          </ac:spMkLst>
        </pc:spChg>
        <pc:spChg chg="mod">
          <ac:chgData name="Kolakowski, Artur" userId="9c34c8cc-b1df-44f6-bea5-dcf7a54ee35f" providerId="ADAL" clId="{19970B13-E101-4117-9908-6E061F982644}" dt="2022-07-14T08:45:23.370" v="10957" actId="790"/>
          <ac:spMkLst>
            <pc:docMk/>
            <pc:sldMk cId="2574044071" sldId="484"/>
            <ac:spMk id="6992" creationId="{45D42836-AA6D-416C-A9BE-380B5E00CE71}"/>
          </ac:spMkLst>
        </pc:spChg>
        <pc:spChg chg="mod">
          <ac:chgData name="Kolakowski, Artur" userId="9c34c8cc-b1df-44f6-bea5-dcf7a54ee35f" providerId="ADAL" clId="{19970B13-E101-4117-9908-6E061F982644}" dt="2022-07-14T08:45:23.370" v="10958" actId="790"/>
          <ac:spMkLst>
            <pc:docMk/>
            <pc:sldMk cId="2574044071" sldId="484"/>
            <ac:spMk id="6993" creationId="{982FE0FE-FD52-4A77-B152-4D899B8B15A4}"/>
          </ac:spMkLst>
        </pc:spChg>
        <pc:spChg chg="mod">
          <ac:chgData name="Kolakowski, Artur" userId="9c34c8cc-b1df-44f6-bea5-dcf7a54ee35f" providerId="ADAL" clId="{19970B13-E101-4117-9908-6E061F982644}" dt="2022-07-14T08:45:23.380" v="10959" actId="790"/>
          <ac:spMkLst>
            <pc:docMk/>
            <pc:sldMk cId="2574044071" sldId="484"/>
            <ac:spMk id="6994" creationId="{A8427060-3DF9-47AB-AB62-0D0932CCA548}"/>
          </ac:spMkLst>
        </pc:spChg>
        <pc:spChg chg="mod">
          <ac:chgData name="Kolakowski, Artur" userId="9c34c8cc-b1df-44f6-bea5-dcf7a54ee35f" providerId="ADAL" clId="{19970B13-E101-4117-9908-6E061F982644}" dt="2022-07-14T08:45:23.380" v="10960" actId="790"/>
          <ac:spMkLst>
            <pc:docMk/>
            <pc:sldMk cId="2574044071" sldId="484"/>
            <ac:spMk id="6995" creationId="{C48B369A-C165-40F8-AE98-0F1DDC3C08CE}"/>
          </ac:spMkLst>
        </pc:spChg>
        <pc:spChg chg="mod">
          <ac:chgData name="Kolakowski, Artur" userId="9c34c8cc-b1df-44f6-bea5-dcf7a54ee35f" providerId="ADAL" clId="{19970B13-E101-4117-9908-6E061F982644}" dt="2022-07-14T08:45:23.390" v="10961" actId="790"/>
          <ac:spMkLst>
            <pc:docMk/>
            <pc:sldMk cId="2574044071" sldId="484"/>
            <ac:spMk id="6996" creationId="{B212BF64-15F4-4EB3-92FE-52FFC68B10AF}"/>
          </ac:spMkLst>
        </pc:spChg>
        <pc:spChg chg="mod">
          <ac:chgData name="Kolakowski, Artur" userId="9c34c8cc-b1df-44f6-bea5-dcf7a54ee35f" providerId="ADAL" clId="{19970B13-E101-4117-9908-6E061F982644}" dt="2022-07-14T08:45:23.390" v="10962" actId="790"/>
          <ac:spMkLst>
            <pc:docMk/>
            <pc:sldMk cId="2574044071" sldId="484"/>
            <ac:spMk id="6997" creationId="{AF8C3E66-4C76-4E62-81C6-FA3DA86DFA68}"/>
          </ac:spMkLst>
        </pc:spChg>
        <pc:spChg chg="mod">
          <ac:chgData name="Kolakowski, Artur" userId="9c34c8cc-b1df-44f6-bea5-dcf7a54ee35f" providerId="ADAL" clId="{19970B13-E101-4117-9908-6E061F982644}" dt="2022-07-14T08:45:23.401" v="10963" actId="790"/>
          <ac:spMkLst>
            <pc:docMk/>
            <pc:sldMk cId="2574044071" sldId="484"/>
            <ac:spMk id="6998" creationId="{72C72A59-74EE-44EB-8CD5-CD1F29882978}"/>
          </ac:spMkLst>
        </pc:spChg>
        <pc:spChg chg="mod">
          <ac:chgData name="Kolakowski, Artur" userId="9c34c8cc-b1df-44f6-bea5-dcf7a54ee35f" providerId="ADAL" clId="{19970B13-E101-4117-9908-6E061F982644}" dt="2022-07-14T08:45:23.401" v="10964" actId="790"/>
          <ac:spMkLst>
            <pc:docMk/>
            <pc:sldMk cId="2574044071" sldId="484"/>
            <ac:spMk id="6999" creationId="{192A57B2-DE09-4C7B-A9F0-7200281F0DCF}"/>
          </ac:spMkLst>
        </pc:spChg>
        <pc:spChg chg="mod">
          <ac:chgData name="Kolakowski, Artur" userId="9c34c8cc-b1df-44f6-bea5-dcf7a54ee35f" providerId="ADAL" clId="{19970B13-E101-4117-9908-6E061F982644}" dt="2022-07-14T08:45:23.409" v="10965" actId="790"/>
          <ac:spMkLst>
            <pc:docMk/>
            <pc:sldMk cId="2574044071" sldId="484"/>
            <ac:spMk id="7000" creationId="{774F26D4-85AE-4E5C-8B85-3C844642C454}"/>
          </ac:spMkLst>
        </pc:spChg>
        <pc:spChg chg="mod">
          <ac:chgData name="Kolakowski, Artur" userId="9c34c8cc-b1df-44f6-bea5-dcf7a54ee35f" providerId="ADAL" clId="{19970B13-E101-4117-9908-6E061F982644}" dt="2022-07-14T08:45:23.411" v="10966" actId="790"/>
          <ac:spMkLst>
            <pc:docMk/>
            <pc:sldMk cId="2574044071" sldId="484"/>
            <ac:spMk id="7001" creationId="{C4B1CE5C-8A15-450C-8343-CC58EB29ED77}"/>
          </ac:spMkLst>
        </pc:spChg>
        <pc:spChg chg="mod">
          <ac:chgData name="Kolakowski, Artur" userId="9c34c8cc-b1df-44f6-bea5-dcf7a54ee35f" providerId="ADAL" clId="{19970B13-E101-4117-9908-6E061F982644}" dt="2022-07-14T08:45:23.419" v="10967" actId="790"/>
          <ac:spMkLst>
            <pc:docMk/>
            <pc:sldMk cId="2574044071" sldId="484"/>
            <ac:spMk id="7002" creationId="{AB75F9A3-8709-4717-B147-345D3F95B49E}"/>
          </ac:spMkLst>
        </pc:spChg>
        <pc:spChg chg="mod">
          <ac:chgData name="Kolakowski, Artur" userId="9c34c8cc-b1df-44f6-bea5-dcf7a54ee35f" providerId="ADAL" clId="{19970B13-E101-4117-9908-6E061F982644}" dt="2022-07-14T08:45:23.421" v="10968" actId="790"/>
          <ac:spMkLst>
            <pc:docMk/>
            <pc:sldMk cId="2574044071" sldId="484"/>
            <ac:spMk id="7003" creationId="{2C4D15E0-F805-4792-90DA-942551786542}"/>
          </ac:spMkLst>
        </pc:spChg>
        <pc:spChg chg="mod">
          <ac:chgData name="Kolakowski, Artur" userId="9c34c8cc-b1df-44f6-bea5-dcf7a54ee35f" providerId="ADAL" clId="{19970B13-E101-4117-9908-6E061F982644}" dt="2022-07-14T08:45:23.421" v="10969" actId="790"/>
          <ac:spMkLst>
            <pc:docMk/>
            <pc:sldMk cId="2574044071" sldId="484"/>
            <ac:spMk id="7004" creationId="{0DEF877E-4685-4C77-8476-B7AB3BDB433D}"/>
          </ac:spMkLst>
        </pc:spChg>
        <pc:spChg chg="mod">
          <ac:chgData name="Kolakowski, Artur" userId="9c34c8cc-b1df-44f6-bea5-dcf7a54ee35f" providerId="ADAL" clId="{19970B13-E101-4117-9908-6E061F982644}" dt="2022-07-14T08:45:23.431" v="10970" actId="790"/>
          <ac:spMkLst>
            <pc:docMk/>
            <pc:sldMk cId="2574044071" sldId="484"/>
            <ac:spMk id="7005" creationId="{CC9D7218-9682-46E5-A080-0B7DFF783889}"/>
          </ac:spMkLst>
        </pc:spChg>
        <pc:spChg chg="mod">
          <ac:chgData name="Kolakowski, Artur" userId="9c34c8cc-b1df-44f6-bea5-dcf7a54ee35f" providerId="ADAL" clId="{19970B13-E101-4117-9908-6E061F982644}" dt="2022-07-14T08:45:23.431" v="10971" actId="790"/>
          <ac:spMkLst>
            <pc:docMk/>
            <pc:sldMk cId="2574044071" sldId="484"/>
            <ac:spMk id="7006" creationId="{807B2525-09B4-4560-BBC8-D56DF1A4DA1C}"/>
          </ac:spMkLst>
        </pc:spChg>
        <pc:spChg chg="mod">
          <ac:chgData name="Kolakowski, Artur" userId="9c34c8cc-b1df-44f6-bea5-dcf7a54ee35f" providerId="ADAL" clId="{19970B13-E101-4117-9908-6E061F982644}" dt="2022-07-14T08:45:23.442" v="10972" actId="790"/>
          <ac:spMkLst>
            <pc:docMk/>
            <pc:sldMk cId="2574044071" sldId="484"/>
            <ac:spMk id="7007" creationId="{93D99312-6089-4475-BBC4-5050E983E8C8}"/>
          </ac:spMkLst>
        </pc:spChg>
        <pc:spChg chg="mod">
          <ac:chgData name="Kolakowski, Artur" userId="9c34c8cc-b1df-44f6-bea5-dcf7a54ee35f" providerId="ADAL" clId="{19970B13-E101-4117-9908-6E061F982644}" dt="2022-07-14T08:45:23.442" v="10973" actId="790"/>
          <ac:spMkLst>
            <pc:docMk/>
            <pc:sldMk cId="2574044071" sldId="484"/>
            <ac:spMk id="7008" creationId="{2D7BA57D-5799-4698-8405-F500E4F1D194}"/>
          </ac:spMkLst>
        </pc:spChg>
        <pc:spChg chg="mod">
          <ac:chgData name="Kolakowski, Artur" userId="9c34c8cc-b1df-44f6-bea5-dcf7a54ee35f" providerId="ADAL" clId="{19970B13-E101-4117-9908-6E061F982644}" dt="2022-07-14T08:45:23.452" v="10974" actId="790"/>
          <ac:spMkLst>
            <pc:docMk/>
            <pc:sldMk cId="2574044071" sldId="484"/>
            <ac:spMk id="7009" creationId="{62930A7B-37FF-47CF-BBF5-51BD56BDDB01}"/>
          </ac:spMkLst>
        </pc:spChg>
        <pc:spChg chg="mod">
          <ac:chgData name="Kolakowski, Artur" userId="9c34c8cc-b1df-44f6-bea5-dcf7a54ee35f" providerId="ADAL" clId="{19970B13-E101-4117-9908-6E061F982644}" dt="2022-07-14T08:45:23.452" v="10975" actId="790"/>
          <ac:spMkLst>
            <pc:docMk/>
            <pc:sldMk cId="2574044071" sldId="484"/>
            <ac:spMk id="7010" creationId="{6A6DE968-81D9-4C40-8763-C4C2F57E0854}"/>
          </ac:spMkLst>
        </pc:spChg>
        <pc:spChg chg="mod">
          <ac:chgData name="Kolakowski, Artur" userId="9c34c8cc-b1df-44f6-bea5-dcf7a54ee35f" providerId="ADAL" clId="{19970B13-E101-4117-9908-6E061F982644}" dt="2022-07-14T08:45:23.462" v="10976" actId="790"/>
          <ac:spMkLst>
            <pc:docMk/>
            <pc:sldMk cId="2574044071" sldId="484"/>
            <ac:spMk id="7011" creationId="{0D2D4414-93FE-406F-A374-EDEF3B4DDDF2}"/>
          </ac:spMkLst>
        </pc:spChg>
        <pc:spChg chg="mod">
          <ac:chgData name="Kolakowski, Artur" userId="9c34c8cc-b1df-44f6-bea5-dcf7a54ee35f" providerId="ADAL" clId="{19970B13-E101-4117-9908-6E061F982644}" dt="2022-07-14T08:45:23.462" v="10977" actId="790"/>
          <ac:spMkLst>
            <pc:docMk/>
            <pc:sldMk cId="2574044071" sldId="484"/>
            <ac:spMk id="7012" creationId="{0E6F8858-0E2E-4723-9D30-403BC3D43316}"/>
          </ac:spMkLst>
        </pc:spChg>
        <pc:spChg chg="mod">
          <ac:chgData name="Kolakowski, Artur" userId="9c34c8cc-b1df-44f6-bea5-dcf7a54ee35f" providerId="ADAL" clId="{19970B13-E101-4117-9908-6E061F982644}" dt="2022-07-14T08:45:23.472" v="10978" actId="790"/>
          <ac:spMkLst>
            <pc:docMk/>
            <pc:sldMk cId="2574044071" sldId="484"/>
            <ac:spMk id="7013" creationId="{D0E76252-277B-40D9-9EB0-D9917862F130}"/>
          </ac:spMkLst>
        </pc:spChg>
        <pc:spChg chg="mod">
          <ac:chgData name="Kolakowski, Artur" userId="9c34c8cc-b1df-44f6-bea5-dcf7a54ee35f" providerId="ADAL" clId="{19970B13-E101-4117-9908-6E061F982644}" dt="2022-07-14T08:45:23.472" v="10979" actId="790"/>
          <ac:spMkLst>
            <pc:docMk/>
            <pc:sldMk cId="2574044071" sldId="484"/>
            <ac:spMk id="7014" creationId="{BF31839E-3698-47BF-87E2-03DE490DCDE8}"/>
          </ac:spMkLst>
        </pc:spChg>
        <pc:spChg chg="mod">
          <ac:chgData name="Kolakowski, Artur" userId="9c34c8cc-b1df-44f6-bea5-dcf7a54ee35f" providerId="ADAL" clId="{19970B13-E101-4117-9908-6E061F982644}" dt="2022-07-14T08:45:23.480" v="10980" actId="790"/>
          <ac:spMkLst>
            <pc:docMk/>
            <pc:sldMk cId="2574044071" sldId="484"/>
            <ac:spMk id="7015" creationId="{1EA9FB06-27C4-44E6-A414-31F3DB47149B}"/>
          </ac:spMkLst>
        </pc:spChg>
        <pc:spChg chg="mod">
          <ac:chgData name="Kolakowski, Artur" userId="9c34c8cc-b1df-44f6-bea5-dcf7a54ee35f" providerId="ADAL" clId="{19970B13-E101-4117-9908-6E061F982644}" dt="2022-07-14T08:45:23.483" v="10981" actId="790"/>
          <ac:spMkLst>
            <pc:docMk/>
            <pc:sldMk cId="2574044071" sldId="484"/>
            <ac:spMk id="7016" creationId="{4FBDE915-01BA-4F5B-85A3-FF3D0728BF0C}"/>
          </ac:spMkLst>
        </pc:spChg>
        <pc:spChg chg="mod">
          <ac:chgData name="Kolakowski, Artur" userId="9c34c8cc-b1df-44f6-bea5-dcf7a54ee35f" providerId="ADAL" clId="{19970B13-E101-4117-9908-6E061F982644}" dt="2022-07-14T08:45:23.491" v="10982" actId="790"/>
          <ac:spMkLst>
            <pc:docMk/>
            <pc:sldMk cId="2574044071" sldId="484"/>
            <ac:spMk id="7017" creationId="{F65089A3-DA22-4163-9F70-5341ECC796BC}"/>
          </ac:spMkLst>
        </pc:spChg>
        <pc:spChg chg="mod">
          <ac:chgData name="Kolakowski, Artur" userId="9c34c8cc-b1df-44f6-bea5-dcf7a54ee35f" providerId="ADAL" clId="{19970B13-E101-4117-9908-6E061F982644}" dt="2022-07-14T08:45:23.493" v="10983" actId="790"/>
          <ac:spMkLst>
            <pc:docMk/>
            <pc:sldMk cId="2574044071" sldId="484"/>
            <ac:spMk id="7018" creationId="{6C7F5E96-8FCE-487D-B0E6-E882F19202F9}"/>
          </ac:spMkLst>
        </pc:spChg>
        <pc:spChg chg="mod">
          <ac:chgData name="Kolakowski, Artur" userId="9c34c8cc-b1df-44f6-bea5-dcf7a54ee35f" providerId="ADAL" clId="{19970B13-E101-4117-9908-6E061F982644}" dt="2022-07-14T08:45:23.493" v="10984" actId="790"/>
          <ac:spMkLst>
            <pc:docMk/>
            <pc:sldMk cId="2574044071" sldId="484"/>
            <ac:spMk id="7019" creationId="{77A0E41C-5B3C-4AE8-9E8F-4A3B789A20D9}"/>
          </ac:spMkLst>
        </pc:spChg>
        <pc:spChg chg="mod">
          <ac:chgData name="Kolakowski, Artur" userId="9c34c8cc-b1df-44f6-bea5-dcf7a54ee35f" providerId="ADAL" clId="{19970B13-E101-4117-9908-6E061F982644}" dt="2022-07-14T08:45:23.503" v="10985" actId="790"/>
          <ac:spMkLst>
            <pc:docMk/>
            <pc:sldMk cId="2574044071" sldId="484"/>
            <ac:spMk id="7020" creationId="{AA679A46-7A25-4963-BFED-EAD321A6CB32}"/>
          </ac:spMkLst>
        </pc:spChg>
        <pc:spChg chg="mod">
          <ac:chgData name="Kolakowski, Artur" userId="9c34c8cc-b1df-44f6-bea5-dcf7a54ee35f" providerId="ADAL" clId="{19970B13-E101-4117-9908-6E061F982644}" dt="2022-07-14T08:45:23.503" v="10986" actId="790"/>
          <ac:spMkLst>
            <pc:docMk/>
            <pc:sldMk cId="2574044071" sldId="484"/>
            <ac:spMk id="7021" creationId="{5EC9B7F3-F613-4B89-90AC-7920AE142A9A}"/>
          </ac:spMkLst>
        </pc:spChg>
        <pc:spChg chg="mod">
          <ac:chgData name="Kolakowski, Artur" userId="9c34c8cc-b1df-44f6-bea5-dcf7a54ee35f" providerId="ADAL" clId="{19970B13-E101-4117-9908-6E061F982644}" dt="2022-07-14T08:45:23.513" v="10987" actId="790"/>
          <ac:spMkLst>
            <pc:docMk/>
            <pc:sldMk cId="2574044071" sldId="484"/>
            <ac:spMk id="7022" creationId="{9BA39F9D-C227-414C-BB7F-E8414422B030}"/>
          </ac:spMkLst>
        </pc:spChg>
        <pc:spChg chg="mod">
          <ac:chgData name="Kolakowski, Artur" userId="9c34c8cc-b1df-44f6-bea5-dcf7a54ee35f" providerId="ADAL" clId="{19970B13-E101-4117-9908-6E061F982644}" dt="2022-07-14T08:45:23.513" v="10988" actId="790"/>
          <ac:spMkLst>
            <pc:docMk/>
            <pc:sldMk cId="2574044071" sldId="484"/>
            <ac:spMk id="7023" creationId="{5B71A8E7-22C6-44E8-980B-BA113FA2C34C}"/>
          </ac:spMkLst>
        </pc:spChg>
        <pc:spChg chg="mod">
          <ac:chgData name="Kolakowski, Artur" userId="9c34c8cc-b1df-44f6-bea5-dcf7a54ee35f" providerId="ADAL" clId="{19970B13-E101-4117-9908-6E061F982644}" dt="2022-07-14T08:45:23.523" v="10989" actId="790"/>
          <ac:spMkLst>
            <pc:docMk/>
            <pc:sldMk cId="2574044071" sldId="484"/>
            <ac:spMk id="7024" creationId="{3FB37A07-A536-48F7-87D1-F49E9D9B1410}"/>
          </ac:spMkLst>
        </pc:spChg>
        <pc:spChg chg="mod">
          <ac:chgData name="Kolakowski, Artur" userId="9c34c8cc-b1df-44f6-bea5-dcf7a54ee35f" providerId="ADAL" clId="{19970B13-E101-4117-9908-6E061F982644}" dt="2022-07-14T08:45:23.523" v="10990" actId="790"/>
          <ac:spMkLst>
            <pc:docMk/>
            <pc:sldMk cId="2574044071" sldId="484"/>
            <ac:spMk id="7025" creationId="{94854E78-0FAB-420E-85F3-8A5E75329A0F}"/>
          </ac:spMkLst>
        </pc:spChg>
        <pc:spChg chg="mod">
          <ac:chgData name="Kolakowski, Artur" userId="9c34c8cc-b1df-44f6-bea5-dcf7a54ee35f" providerId="ADAL" clId="{19970B13-E101-4117-9908-6E061F982644}" dt="2022-07-14T08:45:23.532" v="10991" actId="790"/>
          <ac:spMkLst>
            <pc:docMk/>
            <pc:sldMk cId="2574044071" sldId="484"/>
            <ac:spMk id="7026" creationId="{1CBD6BE1-E3EC-4CC0-9582-646BEAF551D8}"/>
          </ac:spMkLst>
        </pc:spChg>
        <pc:spChg chg="mod">
          <ac:chgData name="Kolakowski, Artur" userId="9c34c8cc-b1df-44f6-bea5-dcf7a54ee35f" providerId="ADAL" clId="{19970B13-E101-4117-9908-6E061F982644}" dt="2022-07-14T08:45:23.534" v="10992" actId="790"/>
          <ac:spMkLst>
            <pc:docMk/>
            <pc:sldMk cId="2574044071" sldId="484"/>
            <ac:spMk id="7027" creationId="{E17CB70B-6E25-4506-82F6-C85835390746}"/>
          </ac:spMkLst>
        </pc:spChg>
        <pc:spChg chg="mod">
          <ac:chgData name="Kolakowski, Artur" userId="9c34c8cc-b1df-44f6-bea5-dcf7a54ee35f" providerId="ADAL" clId="{19970B13-E101-4117-9908-6E061F982644}" dt="2022-07-14T08:45:23.542" v="10993" actId="790"/>
          <ac:spMkLst>
            <pc:docMk/>
            <pc:sldMk cId="2574044071" sldId="484"/>
            <ac:spMk id="7028" creationId="{67BE1C92-FC33-475B-9C8D-926E093D59B6}"/>
          </ac:spMkLst>
        </pc:spChg>
        <pc:spChg chg="mod">
          <ac:chgData name="Kolakowski, Artur" userId="9c34c8cc-b1df-44f6-bea5-dcf7a54ee35f" providerId="ADAL" clId="{19970B13-E101-4117-9908-6E061F982644}" dt="2022-07-14T08:45:23.544" v="10994" actId="790"/>
          <ac:spMkLst>
            <pc:docMk/>
            <pc:sldMk cId="2574044071" sldId="484"/>
            <ac:spMk id="7029" creationId="{95451000-90AC-4803-97C8-5F8849CC1423}"/>
          </ac:spMkLst>
        </pc:spChg>
        <pc:spChg chg="mod">
          <ac:chgData name="Kolakowski, Artur" userId="9c34c8cc-b1df-44f6-bea5-dcf7a54ee35f" providerId="ADAL" clId="{19970B13-E101-4117-9908-6E061F982644}" dt="2022-07-14T08:45:23.552" v="10995" actId="790"/>
          <ac:spMkLst>
            <pc:docMk/>
            <pc:sldMk cId="2574044071" sldId="484"/>
            <ac:spMk id="7030" creationId="{C88E5F07-9AE8-409B-9461-8FF28BB0EA58}"/>
          </ac:spMkLst>
        </pc:spChg>
        <pc:spChg chg="mod">
          <ac:chgData name="Kolakowski, Artur" userId="9c34c8cc-b1df-44f6-bea5-dcf7a54ee35f" providerId="ADAL" clId="{19970B13-E101-4117-9908-6E061F982644}" dt="2022-07-14T08:45:23.554" v="10996" actId="790"/>
          <ac:spMkLst>
            <pc:docMk/>
            <pc:sldMk cId="2574044071" sldId="484"/>
            <ac:spMk id="7031" creationId="{72E0A59D-C1E3-4FC5-BBB9-3B0593DE065D}"/>
          </ac:spMkLst>
        </pc:spChg>
        <pc:spChg chg="mod">
          <ac:chgData name="Kolakowski, Artur" userId="9c34c8cc-b1df-44f6-bea5-dcf7a54ee35f" providerId="ADAL" clId="{19970B13-E101-4117-9908-6E061F982644}" dt="2022-07-14T08:45:23.562" v="10997" actId="790"/>
          <ac:spMkLst>
            <pc:docMk/>
            <pc:sldMk cId="2574044071" sldId="484"/>
            <ac:spMk id="7032" creationId="{4EB96460-7161-49CD-A83E-390A92A192BC}"/>
          </ac:spMkLst>
        </pc:spChg>
        <pc:spChg chg="mod">
          <ac:chgData name="Kolakowski, Artur" userId="9c34c8cc-b1df-44f6-bea5-dcf7a54ee35f" providerId="ADAL" clId="{19970B13-E101-4117-9908-6E061F982644}" dt="2022-07-14T08:45:23.564" v="10998" actId="790"/>
          <ac:spMkLst>
            <pc:docMk/>
            <pc:sldMk cId="2574044071" sldId="484"/>
            <ac:spMk id="7033" creationId="{744566DD-0959-4879-808D-5BDFDFD02850}"/>
          </ac:spMkLst>
        </pc:spChg>
        <pc:spChg chg="mod">
          <ac:chgData name="Kolakowski, Artur" userId="9c34c8cc-b1df-44f6-bea5-dcf7a54ee35f" providerId="ADAL" clId="{19970B13-E101-4117-9908-6E061F982644}" dt="2022-07-14T08:45:23.564" v="10999" actId="790"/>
          <ac:spMkLst>
            <pc:docMk/>
            <pc:sldMk cId="2574044071" sldId="484"/>
            <ac:spMk id="7034" creationId="{D257E5F1-F468-482B-AE97-189564B8CD98}"/>
          </ac:spMkLst>
        </pc:spChg>
        <pc:spChg chg="mod">
          <ac:chgData name="Kolakowski, Artur" userId="9c34c8cc-b1df-44f6-bea5-dcf7a54ee35f" providerId="ADAL" clId="{19970B13-E101-4117-9908-6E061F982644}" dt="2022-07-14T08:45:23.574" v="11000" actId="790"/>
          <ac:spMkLst>
            <pc:docMk/>
            <pc:sldMk cId="2574044071" sldId="484"/>
            <ac:spMk id="7035" creationId="{29CD0063-A4B9-4E37-9452-F0D904758C4E}"/>
          </ac:spMkLst>
        </pc:spChg>
        <pc:spChg chg="mod">
          <ac:chgData name="Kolakowski, Artur" userId="9c34c8cc-b1df-44f6-bea5-dcf7a54ee35f" providerId="ADAL" clId="{19970B13-E101-4117-9908-6E061F982644}" dt="2022-07-14T08:45:23.574" v="11001" actId="790"/>
          <ac:spMkLst>
            <pc:docMk/>
            <pc:sldMk cId="2574044071" sldId="484"/>
            <ac:spMk id="7036" creationId="{3E02EBB3-DE76-4844-A899-77C51D68F7A2}"/>
          </ac:spMkLst>
        </pc:spChg>
        <pc:spChg chg="mod">
          <ac:chgData name="Kolakowski, Artur" userId="9c34c8cc-b1df-44f6-bea5-dcf7a54ee35f" providerId="ADAL" clId="{19970B13-E101-4117-9908-6E061F982644}" dt="2022-07-14T08:45:23.583" v="11002" actId="790"/>
          <ac:spMkLst>
            <pc:docMk/>
            <pc:sldMk cId="2574044071" sldId="484"/>
            <ac:spMk id="7037" creationId="{A830B846-E2AB-4EB8-B5DC-101B9D00C16B}"/>
          </ac:spMkLst>
        </pc:spChg>
        <pc:spChg chg="mod">
          <ac:chgData name="Kolakowski, Artur" userId="9c34c8cc-b1df-44f6-bea5-dcf7a54ee35f" providerId="ADAL" clId="{19970B13-E101-4117-9908-6E061F982644}" dt="2022-07-14T08:45:23.585" v="11003" actId="790"/>
          <ac:spMkLst>
            <pc:docMk/>
            <pc:sldMk cId="2574044071" sldId="484"/>
            <ac:spMk id="7038" creationId="{6998352B-E070-4530-8403-8CBBB317DE77}"/>
          </ac:spMkLst>
        </pc:spChg>
        <pc:spChg chg="mod">
          <ac:chgData name="Kolakowski, Artur" userId="9c34c8cc-b1df-44f6-bea5-dcf7a54ee35f" providerId="ADAL" clId="{19970B13-E101-4117-9908-6E061F982644}" dt="2022-07-14T08:45:23.593" v="11004" actId="790"/>
          <ac:spMkLst>
            <pc:docMk/>
            <pc:sldMk cId="2574044071" sldId="484"/>
            <ac:spMk id="7039" creationId="{64F83258-FA94-4D5E-BF03-58ED92B3169F}"/>
          </ac:spMkLst>
        </pc:spChg>
        <pc:spChg chg="mod">
          <ac:chgData name="Kolakowski, Artur" userId="9c34c8cc-b1df-44f6-bea5-dcf7a54ee35f" providerId="ADAL" clId="{19970B13-E101-4117-9908-6E061F982644}" dt="2022-07-14T08:45:23.595" v="11005" actId="790"/>
          <ac:spMkLst>
            <pc:docMk/>
            <pc:sldMk cId="2574044071" sldId="484"/>
            <ac:spMk id="7040" creationId="{B8CF8D7D-350F-4571-88BE-FA309A49AD4B}"/>
          </ac:spMkLst>
        </pc:spChg>
        <pc:spChg chg="mod">
          <ac:chgData name="Kolakowski, Artur" userId="9c34c8cc-b1df-44f6-bea5-dcf7a54ee35f" providerId="ADAL" clId="{19970B13-E101-4117-9908-6E061F982644}" dt="2022-07-14T08:45:23.595" v="11006" actId="790"/>
          <ac:spMkLst>
            <pc:docMk/>
            <pc:sldMk cId="2574044071" sldId="484"/>
            <ac:spMk id="7041" creationId="{CAEBA172-7F34-40E5-9D61-57B56BAF522B}"/>
          </ac:spMkLst>
        </pc:spChg>
        <pc:spChg chg="mod">
          <ac:chgData name="Kolakowski, Artur" userId="9c34c8cc-b1df-44f6-bea5-dcf7a54ee35f" providerId="ADAL" clId="{19970B13-E101-4117-9908-6E061F982644}" dt="2022-07-14T08:45:23.605" v="11007" actId="790"/>
          <ac:spMkLst>
            <pc:docMk/>
            <pc:sldMk cId="2574044071" sldId="484"/>
            <ac:spMk id="7042" creationId="{1E8190D3-B716-4B6B-A9E6-E398B1B118B0}"/>
          </ac:spMkLst>
        </pc:spChg>
        <pc:spChg chg="mod">
          <ac:chgData name="Kolakowski, Artur" userId="9c34c8cc-b1df-44f6-bea5-dcf7a54ee35f" providerId="ADAL" clId="{19970B13-E101-4117-9908-6E061F982644}" dt="2022-07-14T08:45:23.605" v="11008" actId="790"/>
          <ac:spMkLst>
            <pc:docMk/>
            <pc:sldMk cId="2574044071" sldId="484"/>
            <ac:spMk id="7043" creationId="{68C9C7BD-E364-4CE5-A51D-AA1CA05D0226}"/>
          </ac:spMkLst>
        </pc:spChg>
        <pc:spChg chg="mod">
          <ac:chgData name="Kolakowski, Artur" userId="9c34c8cc-b1df-44f6-bea5-dcf7a54ee35f" providerId="ADAL" clId="{19970B13-E101-4117-9908-6E061F982644}" dt="2022-07-14T08:45:23.615" v="11009" actId="790"/>
          <ac:spMkLst>
            <pc:docMk/>
            <pc:sldMk cId="2574044071" sldId="484"/>
            <ac:spMk id="7044" creationId="{5C223CDB-A0D5-44F5-B218-9CC9AF454BD2}"/>
          </ac:spMkLst>
        </pc:spChg>
        <pc:spChg chg="mod">
          <ac:chgData name="Kolakowski, Artur" userId="9c34c8cc-b1df-44f6-bea5-dcf7a54ee35f" providerId="ADAL" clId="{19970B13-E101-4117-9908-6E061F982644}" dt="2022-07-14T08:45:23.615" v="11010" actId="790"/>
          <ac:spMkLst>
            <pc:docMk/>
            <pc:sldMk cId="2574044071" sldId="484"/>
            <ac:spMk id="7045" creationId="{975D778F-89AE-49CE-A828-F272E4C9A7C0}"/>
          </ac:spMkLst>
        </pc:spChg>
        <pc:spChg chg="mod">
          <ac:chgData name="Kolakowski, Artur" userId="9c34c8cc-b1df-44f6-bea5-dcf7a54ee35f" providerId="ADAL" clId="{19970B13-E101-4117-9908-6E061F982644}" dt="2022-07-14T08:45:23.625" v="11011" actId="790"/>
          <ac:spMkLst>
            <pc:docMk/>
            <pc:sldMk cId="2574044071" sldId="484"/>
            <ac:spMk id="7046" creationId="{5CE23963-3344-4406-BAC3-E31B2B72A206}"/>
          </ac:spMkLst>
        </pc:spChg>
        <pc:spChg chg="mod">
          <ac:chgData name="Kolakowski, Artur" userId="9c34c8cc-b1df-44f6-bea5-dcf7a54ee35f" providerId="ADAL" clId="{19970B13-E101-4117-9908-6E061F982644}" dt="2022-07-14T08:45:23.625" v="11012" actId="790"/>
          <ac:spMkLst>
            <pc:docMk/>
            <pc:sldMk cId="2574044071" sldId="484"/>
            <ac:spMk id="7047" creationId="{387ECC5F-9F33-4541-8042-BDC071294096}"/>
          </ac:spMkLst>
        </pc:spChg>
        <pc:spChg chg="mod">
          <ac:chgData name="Kolakowski, Artur" userId="9c34c8cc-b1df-44f6-bea5-dcf7a54ee35f" providerId="ADAL" clId="{19970B13-E101-4117-9908-6E061F982644}" dt="2022-07-14T08:45:23.636" v="11013" actId="790"/>
          <ac:spMkLst>
            <pc:docMk/>
            <pc:sldMk cId="2574044071" sldId="484"/>
            <ac:spMk id="7048" creationId="{A23E93E4-24AE-468E-B1E6-3660CB4C330B}"/>
          </ac:spMkLst>
        </pc:spChg>
        <pc:spChg chg="mod">
          <ac:chgData name="Kolakowski, Artur" userId="9c34c8cc-b1df-44f6-bea5-dcf7a54ee35f" providerId="ADAL" clId="{19970B13-E101-4117-9908-6E061F982644}" dt="2022-07-14T08:45:23.636" v="11014" actId="790"/>
          <ac:spMkLst>
            <pc:docMk/>
            <pc:sldMk cId="2574044071" sldId="484"/>
            <ac:spMk id="7049" creationId="{8C14945E-C3FF-4D37-A834-44C7EBB8B9CC}"/>
          </ac:spMkLst>
        </pc:spChg>
        <pc:spChg chg="mod">
          <ac:chgData name="Kolakowski, Artur" userId="9c34c8cc-b1df-44f6-bea5-dcf7a54ee35f" providerId="ADAL" clId="{19970B13-E101-4117-9908-6E061F982644}" dt="2022-07-14T08:45:23.644" v="11015" actId="790"/>
          <ac:spMkLst>
            <pc:docMk/>
            <pc:sldMk cId="2574044071" sldId="484"/>
            <ac:spMk id="7050" creationId="{1A1E9282-2056-4F03-95AE-98BB2C996889}"/>
          </ac:spMkLst>
        </pc:spChg>
        <pc:spChg chg="mod">
          <ac:chgData name="Kolakowski, Artur" userId="9c34c8cc-b1df-44f6-bea5-dcf7a54ee35f" providerId="ADAL" clId="{19970B13-E101-4117-9908-6E061F982644}" dt="2022-07-14T08:45:23.646" v="11016" actId="790"/>
          <ac:spMkLst>
            <pc:docMk/>
            <pc:sldMk cId="2574044071" sldId="484"/>
            <ac:spMk id="7051" creationId="{BB8DCF25-C518-4F26-9100-8BE4D1BFCC25}"/>
          </ac:spMkLst>
        </pc:spChg>
        <pc:spChg chg="mod">
          <ac:chgData name="Kolakowski, Artur" userId="9c34c8cc-b1df-44f6-bea5-dcf7a54ee35f" providerId="ADAL" clId="{19970B13-E101-4117-9908-6E061F982644}" dt="2022-07-14T08:45:23.654" v="11017" actId="790"/>
          <ac:spMkLst>
            <pc:docMk/>
            <pc:sldMk cId="2574044071" sldId="484"/>
            <ac:spMk id="7052" creationId="{CC7A5CC6-5167-4BF1-96E3-E716C51FD460}"/>
          </ac:spMkLst>
        </pc:spChg>
        <pc:spChg chg="mod">
          <ac:chgData name="Kolakowski, Artur" userId="9c34c8cc-b1df-44f6-bea5-dcf7a54ee35f" providerId="ADAL" clId="{19970B13-E101-4117-9908-6E061F982644}" dt="2022-07-14T08:45:23.656" v="11018" actId="790"/>
          <ac:spMkLst>
            <pc:docMk/>
            <pc:sldMk cId="2574044071" sldId="484"/>
            <ac:spMk id="7053" creationId="{708C55E5-9F3A-4D5B-92F5-E5EEFD1F7E7A}"/>
          </ac:spMkLst>
        </pc:spChg>
        <pc:spChg chg="mod">
          <ac:chgData name="Kolakowski, Artur" userId="9c34c8cc-b1df-44f6-bea5-dcf7a54ee35f" providerId="ADAL" clId="{19970B13-E101-4117-9908-6E061F982644}" dt="2022-07-14T08:45:23.666" v="11019" actId="790"/>
          <ac:spMkLst>
            <pc:docMk/>
            <pc:sldMk cId="2574044071" sldId="484"/>
            <ac:spMk id="7054" creationId="{E3D59179-EC90-4502-92AB-8E82C6876D36}"/>
          </ac:spMkLst>
        </pc:spChg>
        <pc:spChg chg="mod">
          <ac:chgData name="Kolakowski, Artur" userId="9c34c8cc-b1df-44f6-bea5-dcf7a54ee35f" providerId="ADAL" clId="{19970B13-E101-4117-9908-6E061F982644}" dt="2022-07-14T08:45:23.666" v="11020" actId="790"/>
          <ac:spMkLst>
            <pc:docMk/>
            <pc:sldMk cId="2574044071" sldId="484"/>
            <ac:spMk id="7055" creationId="{E71C15CF-6B63-4A95-9DCD-4CEA428EFED0}"/>
          </ac:spMkLst>
        </pc:spChg>
        <pc:spChg chg="mod">
          <ac:chgData name="Kolakowski, Artur" userId="9c34c8cc-b1df-44f6-bea5-dcf7a54ee35f" providerId="ADAL" clId="{19970B13-E101-4117-9908-6E061F982644}" dt="2022-07-14T08:45:23.674" v="11021" actId="790"/>
          <ac:spMkLst>
            <pc:docMk/>
            <pc:sldMk cId="2574044071" sldId="484"/>
            <ac:spMk id="7056" creationId="{034FA6DA-551E-4CD6-A32F-1FDDA32ACEC5}"/>
          </ac:spMkLst>
        </pc:spChg>
        <pc:spChg chg="mod">
          <ac:chgData name="Kolakowski, Artur" userId="9c34c8cc-b1df-44f6-bea5-dcf7a54ee35f" providerId="ADAL" clId="{19970B13-E101-4117-9908-6E061F982644}" dt="2022-07-14T08:45:23.676" v="11022" actId="790"/>
          <ac:spMkLst>
            <pc:docMk/>
            <pc:sldMk cId="2574044071" sldId="484"/>
            <ac:spMk id="7057" creationId="{5F8AC13E-27C3-4B23-97E8-59EF9DD2D36E}"/>
          </ac:spMkLst>
        </pc:spChg>
        <pc:spChg chg="mod">
          <ac:chgData name="Kolakowski, Artur" userId="9c34c8cc-b1df-44f6-bea5-dcf7a54ee35f" providerId="ADAL" clId="{19970B13-E101-4117-9908-6E061F982644}" dt="2022-07-14T08:45:23.684" v="11023" actId="790"/>
          <ac:spMkLst>
            <pc:docMk/>
            <pc:sldMk cId="2574044071" sldId="484"/>
            <ac:spMk id="7058" creationId="{D4F5144B-7653-4D42-A90F-36AD0288A5E2}"/>
          </ac:spMkLst>
        </pc:spChg>
        <pc:spChg chg="mod">
          <ac:chgData name="Kolakowski, Artur" userId="9c34c8cc-b1df-44f6-bea5-dcf7a54ee35f" providerId="ADAL" clId="{19970B13-E101-4117-9908-6E061F982644}" dt="2022-07-14T08:45:23.686" v="11024" actId="790"/>
          <ac:spMkLst>
            <pc:docMk/>
            <pc:sldMk cId="2574044071" sldId="484"/>
            <ac:spMk id="7059" creationId="{CA0EA7AF-F3DC-434F-857B-B7D26901D5BD}"/>
          </ac:spMkLst>
        </pc:spChg>
        <pc:spChg chg="mod">
          <ac:chgData name="Kolakowski, Artur" userId="9c34c8cc-b1df-44f6-bea5-dcf7a54ee35f" providerId="ADAL" clId="{19970B13-E101-4117-9908-6E061F982644}" dt="2022-07-14T08:45:23.686" v="11025" actId="790"/>
          <ac:spMkLst>
            <pc:docMk/>
            <pc:sldMk cId="2574044071" sldId="484"/>
            <ac:spMk id="7060" creationId="{A7DE710A-E751-4B14-BDD1-B2C7D6028F9A}"/>
          </ac:spMkLst>
        </pc:spChg>
        <pc:spChg chg="mod">
          <ac:chgData name="Kolakowski, Artur" userId="9c34c8cc-b1df-44f6-bea5-dcf7a54ee35f" providerId="ADAL" clId="{19970B13-E101-4117-9908-6E061F982644}" dt="2022-07-14T08:45:23.697" v="11026" actId="790"/>
          <ac:spMkLst>
            <pc:docMk/>
            <pc:sldMk cId="2574044071" sldId="484"/>
            <ac:spMk id="7061" creationId="{EEC1AF98-3F4C-4AE4-90D5-FD81B10AAD7F}"/>
          </ac:spMkLst>
        </pc:spChg>
        <pc:spChg chg="mod">
          <ac:chgData name="Kolakowski, Artur" userId="9c34c8cc-b1df-44f6-bea5-dcf7a54ee35f" providerId="ADAL" clId="{19970B13-E101-4117-9908-6E061F982644}" dt="2022-07-14T08:45:23.697" v="11027" actId="790"/>
          <ac:spMkLst>
            <pc:docMk/>
            <pc:sldMk cId="2574044071" sldId="484"/>
            <ac:spMk id="7062" creationId="{0C6D51E1-3A8F-4A25-B1CE-B40591BC3B71}"/>
          </ac:spMkLst>
        </pc:spChg>
        <pc:spChg chg="mod">
          <ac:chgData name="Kolakowski, Artur" userId="9c34c8cc-b1df-44f6-bea5-dcf7a54ee35f" providerId="ADAL" clId="{19970B13-E101-4117-9908-6E061F982644}" dt="2022-07-14T08:45:23.707" v="11028" actId="790"/>
          <ac:spMkLst>
            <pc:docMk/>
            <pc:sldMk cId="2574044071" sldId="484"/>
            <ac:spMk id="7063" creationId="{A45A4F37-39C6-4BB5-8120-25E1F31B44B0}"/>
          </ac:spMkLst>
        </pc:spChg>
        <pc:spChg chg="mod">
          <ac:chgData name="Kolakowski, Artur" userId="9c34c8cc-b1df-44f6-bea5-dcf7a54ee35f" providerId="ADAL" clId="{19970B13-E101-4117-9908-6E061F982644}" dt="2022-07-14T08:45:23.707" v="11029" actId="790"/>
          <ac:spMkLst>
            <pc:docMk/>
            <pc:sldMk cId="2574044071" sldId="484"/>
            <ac:spMk id="7064" creationId="{A225CE47-19EA-42B7-89DB-74848044D158}"/>
          </ac:spMkLst>
        </pc:spChg>
        <pc:spChg chg="mod">
          <ac:chgData name="Kolakowski, Artur" userId="9c34c8cc-b1df-44f6-bea5-dcf7a54ee35f" providerId="ADAL" clId="{19970B13-E101-4117-9908-6E061F982644}" dt="2022-07-14T08:45:23.717" v="11030" actId="790"/>
          <ac:spMkLst>
            <pc:docMk/>
            <pc:sldMk cId="2574044071" sldId="484"/>
            <ac:spMk id="7065" creationId="{A8DCB22E-14D6-44E5-9722-8619A64CBE13}"/>
          </ac:spMkLst>
        </pc:spChg>
        <pc:spChg chg="mod">
          <ac:chgData name="Kolakowski, Artur" userId="9c34c8cc-b1df-44f6-bea5-dcf7a54ee35f" providerId="ADAL" clId="{19970B13-E101-4117-9908-6E061F982644}" dt="2022-07-14T08:45:23.717" v="11031" actId="790"/>
          <ac:spMkLst>
            <pc:docMk/>
            <pc:sldMk cId="2574044071" sldId="484"/>
            <ac:spMk id="7066" creationId="{27C12588-BFE5-4A58-AA44-37180246A9A0}"/>
          </ac:spMkLst>
        </pc:spChg>
        <pc:spChg chg="mod">
          <ac:chgData name="Kolakowski, Artur" userId="9c34c8cc-b1df-44f6-bea5-dcf7a54ee35f" providerId="ADAL" clId="{19970B13-E101-4117-9908-6E061F982644}" dt="2022-07-14T08:45:23.725" v="11032" actId="790"/>
          <ac:spMkLst>
            <pc:docMk/>
            <pc:sldMk cId="2574044071" sldId="484"/>
            <ac:spMk id="7067" creationId="{D8A8E41B-BC2D-4DD9-8011-3C282567007F}"/>
          </ac:spMkLst>
        </pc:spChg>
        <pc:spChg chg="mod">
          <ac:chgData name="Kolakowski, Artur" userId="9c34c8cc-b1df-44f6-bea5-dcf7a54ee35f" providerId="ADAL" clId="{19970B13-E101-4117-9908-6E061F982644}" dt="2022-07-14T08:45:23.727" v="11033" actId="790"/>
          <ac:spMkLst>
            <pc:docMk/>
            <pc:sldMk cId="2574044071" sldId="484"/>
            <ac:spMk id="7068" creationId="{4C62F707-0BF8-4A91-8071-CD661971A0DC}"/>
          </ac:spMkLst>
        </pc:spChg>
        <pc:spChg chg="mod">
          <ac:chgData name="Kolakowski, Artur" userId="9c34c8cc-b1df-44f6-bea5-dcf7a54ee35f" providerId="ADAL" clId="{19970B13-E101-4117-9908-6E061F982644}" dt="2022-07-14T08:45:23.735" v="11034" actId="790"/>
          <ac:spMkLst>
            <pc:docMk/>
            <pc:sldMk cId="2574044071" sldId="484"/>
            <ac:spMk id="7069" creationId="{60D20398-4CAA-47CD-B471-9DD41709FE39}"/>
          </ac:spMkLst>
        </pc:spChg>
        <pc:spChg chg="mod">
          <ac:chgData name="Kolakowski, Artur" userId="9c34c8cc-b1df-44f6-bea5-dcf7a54ee35f" providerId="ADAL" clId="{19970B13-E101-4117-9908-6E061F982644}" dt="2022-07-14T08:45:23.738" v="11035" actId="790"/>
          <ac:spMkLst>
            <pc:docMk/>
            <pc:sldMk cId="2574044071" sldId="484"/>
            <ac:spMk id="7070" creationId="{79547D2C-0BD7-467D-B3C2-0F5E79C923A2}"/>
          </ac:spMkLst>
        </pc:spChg>
        <pc:spChg chg="mod">
          <ac:chgData name="Kolakowski, Artur" userId="9c34c8cc-b1df-44f6-bea5-dcf7a54ee35f" providerId="ADAL" clId="{19970B13-E101-4117-9908-6E061F982644}" dt="2022-07-14T08:45:23.738" v="11036" actId="790"/>
          <ac:spMkLst>
            <pc:docMk/>
            <pc:sldMk cId="2574044071" sldId="484"/>
            <ac:spMk id="7071" creationId="{A5429304-80C9-4123-8257-6C249F296876}"/>
          </ac:spMkLst>
        </pc:spChg>
        <pc:spChg chg="mod">
          <ac:chgData name="Kolakowski, Artur" userId="9c34c8cc-b1df-44f6-bea5-dcf7a54ee35f" providerId="ADAL" clId="{19970B13-E101-4117-9908-6E061F982644}" dt="2022-07-14T08:45:23.748" v="11037" actId="790"/>
          <ac:spMkLst>
            <pc:docMk/>
            <pc:sldMk cId="2574044071" sldId="484"/>
            <ac:spMk id="7072" creationId="{5B3239F7-B63C-4F5E-9E9A-4E61F2D278E7}"/>
          </ac:spMkLst>
        </pc:spChg>
        <pc:spChg chg="mod">
          <ac:chgData name="Kolakowski, Artur" userId="9c34c8cc-b1df-44f6-bea5-dcf7a54ee35f" providerId="ADAL" clId="{19970B13-E101-4117-9908-6E061F982644}" dt="2022-07-14T08:45:23.748" v="11038" actId="790"/>
          <ac:spMkLst>
            <pc:docMk/>
            <pc:sldMk cId="2574044071" sldId="484"/>
            <ac:spMk id="7073" creationId="{0BEA7676-42C3-481A-B7FB-9D099DA749BB}"/>
          </ac:spMkLst>
        </pc:spChg>
        <pc:spChg chg="mod">
          <ac:chgData name="Kolakowski, Artur" userId="9c34c8cc-b1df-44f6-bea5-dcf7a54ee35f" providerId="ADAL" clId="{19970B13-E101-4117-9908-6E061F982644}" dt="2022-07-14T08:45:23.758" v="11039" actId="790"/>
          <ac:spMkLst>
            <pc:docMk/>
            <pc:sldMk cId="2574044071" sldId="484"/>
            <ac:spMk id="7074" creationId="{8072CD48-16D4-4A78-AA83-93510446B4A6}"/>
          </ac:spMkLst>
        </pc:spChg>
        <pc:spChg chg="mod">
          <ac:chgData name="Kolakowski, Artur" userId="9c34c8cc-b1df-44f6-bea5-dcf7a54ee35f" providerId="ADAL" clId="{19970B13-E101-4117-9908-6E061F982644}" dt="2022-07-14T08:45:23.758" v="11040" actId="790"/>
          <ac:spMkLst>
            <pc:docMk/>
            <pc:sldMk cId="2574044071" sldId="484"/>
            <ac:spMk id="7075" creationId="{BD8347E2-EF42-4B2F-BAE9-604127B7D602}"/>
          </ac:spMkLst>
        </pc:spChg>
        <pc:spChg chg="mod">
          <ac:chgData name="Kolakowski, Artur" userId="9c34c8cc-b1df-44f6-bea5-dcf7a54ee35f" providerId="ADAL" clId="{19970B13-E101-4117-9908-6E061F982644}" dt="2022-07-14T08:45:23.766" v="11041" actId="790"/>
          <ac:spMkLst>
            <pc:docMk/>
            <pc:sldMk cId="2574044071" sldId="484"/>
            <ac:spMk id="7076" creationId="{CCC6EC89-E46D-4D27-B48C-AF84D7676D84}"/>
          </ac:spMkLst>
        </pc:spChg>
        <pc:spChg chg="mod">
          <ac:chgData name="Kolakowski, Artur" userId="9c34c8cc-b1df-44f6-bea5-dcf7a54ee35f" providerId="ADAL" clId="{19970B13-E101-4117-9908-6E061F982644}" dt="2022-07-14T08:45:23.768" v="11042" actId="790"/>
          <ac:spMkLst>
            <pc:docMk/>
            <pc:sldMk cId="2574044071" sldId="484"/>
            <ac:spMk id="7077" creationId="{FB3D7F4E-013A-4DDB-ADDC-233B69A7C1AA}"/>
          </ac:spMkLst>
        </pc:spChg>
        <pc:spChg chg="mod">
          <ac:chgData name="Kolakowski, Artur" userId="9c34c8cc-b1df-44f6-bea5-dcf7a54ee35f" providerId="ADAL" clId="{19970B13-E101-4117-9908-6E061F982644}" dt="2022-07-14T08:45:23.776" v="11043" actId="790"/>
          <ac:spMkLst>
            <pc:docMk/>
            <pc:sldMk cId="2574044071" sldId="484"/>
            <ac:spMk id="7078" creationId="{53EA78EB-2D1F-4DEF-B458-B970B8C6E743}"/>
          </ac:spMkLst>
        </pc:spChg>
        <pc:spChg chg="mod">
          <ac:chgData name="Kolakowski, Artur" userId="9c34c8cc-b1df-44f6-bea5-dcf7a54ee35f" providerId="ADAL" clId="{19970B13-E101-4117-9908-6E061F982644}" dt="2022-07-14T08:45:23.778" v="11044" actId="790"/>
          <ac:spMkLst>
            <pc:docMk/>
            <pc:sldMk cId="2574044071" sldId="484"/>
            <ac:spMk id="7079" creationId="{8B1292F6-E8EE-4E40-899B-D7D41B61FF38}"/>
          </ac:spMkLst>
        </pc:spChg>
        <pc:spChg chg="mod">
          <ac:chgData name="Kolakowski, Artur" userId="9c34c8cc-b1df-44f6-bea5-dcf7a54ee35f" providerId="ADAL" clId="{19970B13-E101-4117-9908-6E061F982644}" dt="2022-07-14T08:45:23.778" v="11045" actId="790"/>
          <ac:spMkLst>
            <pc:docMk/>
            <pc:sldMk cId="2574044071" sldId="484"/>
            <ac:spMk id="7080" creationId="{7216B47C-A434-4BAD-A9CB-5007A637224B}"/>
          </ac:spMkLst>
        </pc:spChg>
        <pc:spChg chg="mod">
          <ac:chgData name="Kolakowski, Artur" userId="9c34c8cc-b1df-44f6-bea5-dcf7a54ee35f" providerId="ADAL" clId="{19970B13-E101-4117-9908-6E061F982644}" dt="2022-07-14T08:45:23.789" v="11046" actId="790"/>
          <ac:spMkLst>
            <pc:docMk/>
            <pc:sldMk cId="2574044071" sldId="484"/>
            <ac:spMk id="7081" creationId="{C50FE0EF-D551-4910-8ACC-7D6462DA2C26}"/>
          </ac:spMkLst>
        </pc:spChg>
        <pc:spChg chg="mod">
          <ac:chgData name="Kolakowski, Artur" userId="9c34c8cc-b1df-44f6-bea5-dcf7a54ee35f" providerId="ADAL" clId="{19970B13-E101-4117-9908-6E061F982644}" dt="2022-07-14T08:45:23.789" v="11047" actId="790"/>
          <ac:spMkLst>
            <pc:docMk/>
            <pc:sldMk cId="2574044071" sldId="484"/>
            <ac:spMk id="7082" creationId="{9FFFEDAD-3009-4B50-8BEA-82B3DB099FDB}"/>
          </ac:spMkLst>
        </pc:spChg>
        <pc:spChg chg="mod">
          <ac:chgData name="Kolakowski, Artur" userId="9c34c8cc-b1df-44f6-bea5-dcf7a54ee35f" providerId="ADAL" clId="{19970B13-E101-4117-9908-6E061F982644}" dt="2022-07-14T08:45:23.799" v="11048" actId="790"/>
          <ac:spMkLst>
            <pc:docMk/>
            <pc:sldMk cId="2574044071" sldId="484"/>
            <ac:spMk id="7083" creationId="{271B921D-4C06-404E-82EA-7D0F0AFFD1DA}"/>
          </ac:spMkLst>
        </pc:spChg>
        <pc:spChg chg="mod">
          <ac:chgData name="Kolakowski, Artur" userId="9c34c8cc-b1df-44f6-bea5-dcf7a54ee35f" providerId="ADAL" clId="{19970B13-E101-4117-9908-6E061F982644}" dt="2022-07-14T08:45:23.799" v="11049" actId="790"/>
          <ac:spMkLst>
            <pc:docMk/>
            <pc:sldMk cId="2574044071" sldId="484"/>
            <ac:spMk id="7084" creationId="{A211D9BB-0B2E-42D4-B9B8-66994B3B0CED}"/>
          </ac:spMkLst>
        </pc:spChg>
        <pc:spChg chg="mod">
          <ac:chgData name="Kolakowski, Artur" userId="9c34c8cc-b1df-44f6-bea5-dcf7a54ee35f" providerId="ADAL" clId="{19970B13-E101-4117-9908-6E061F982644}" dt="2022-07-14T08:45:23.807" v="11050" actId="790"/>
          <ac:spMkLst>
            <pc:docMk/>
            <pc:sldMk cId="2574044071" sldId="484"/>
            <ac:spMk id="7085" creationId="{3B036912-7C24-4806-9354-9AC2F5A128BD}"/>
          </ac:spMkLst>
        </pc:spChg>
        <pc:spChg chg="mod">
          <ac:chgData name="Kolakowski, Artur" userId="9c34c8cc-b1df-44f6-bea5-dcf7a54ee35f" providerId="ADAL" clId="{19970B13-E101-4117-9908-6E061F982644}" dt="2022-07-14T08:45:23.809" v="11051" actId="790"/>
          <ac:spMkLst>
            <pc:docMk/>
            <pc:sldMk cId="2574044071" sldId="484"/>
            <ac:spMk id="7086" creationId="{0AA5C637-C88B-4438-8DCC-DC7FCEF13FD9}"/>
          </ac:spMkLst>
        </pc:spChg>
        <pc:spChg chg="mod">
          <ac:chgData name="Kolakowski, Artur" userId="9c34c8cc-b1df-44f6-bea5-dcf7a54ee35f" providerId="ADAL" clId="{19970B13-E101-4117-9908-6E061F982644}" dt="2022-07-14T08:45:23.809" v="11052" actId="790"/>
          <ac:spMkLst>
            <pc:docMk/>
            <pc:sldMk cId="2574044071" sldId="484"/>
            <ac:spMk id="7087" creationId="{251F4BDA-575E-49D2-8ACA-72DEED957AE8}"/>
          </ac:spMkLst>
        </pc:spChg>
        <pc:spChg chg="mod">
          <ac:chgData name="Kolakowski, Artur" userId="9c34c8cc-b1df-44f6-bea5-dcf7a54ee35f" providerId="ADAL" clId="{19970B13-E101-4117-9908-6E061F982644}" dt="2022-07-14T08:45:23.819" v="11053" actId="790"/>
          <ac:spMkLst>
            <pc:docMk/>
            <pc:sldMk cId="2574044071" sldId="484"/>
            <ac:spMk id="7088" creationId="{781C793B-ADB8-4DCD-8DB7-CE40B3A76020}"/>
          </ac:spMkLst>
        </pc:spChg>
        <pc:spChg chg="mod">
          <ac:chgData name="Kolakowski, Artur" userId="9c34c8cc-b1df-44f6-bea5-dcf7a54ee35f" providerId="ADAL" clId="{19970B13-E101-4117-9908-6E061F982644}" dt="2022-07-14T08:45:23.819" v="11054" actId="790"/>
          <ac:spMkLst>
            <pc:docMk/>
            <pc:sldMk cId="2574044071" sldId="484"/>
            <ac:spMk id="7089" creationId="{AB918C01-531D-4460-B4DC-D646B67583ED}"/>
          </ac:spMkLst>
        </pc:spChg>
        <pc:spChg chg="mod">
          <ac:chgData name="Kolakowski, Artur" userId="9c34c8cc-b1df-44f6-bea5-dcf7a54ee35f" providerId="ADAL" clId="{19970B13-E101-4117-9908-6E061F982644}" dt="2022-07-14T08:45:23.830" v="11055" actId="790"/>
          <ac:spMkLst>
            <pc:docMk/>
            <pc:sldMk cId="2574044071" sldId="484"/>
            <ac:spMk id="7090" creationId="{84DAF3DD-9D87-4976-A7C1-EA582CA3FABF}"/>
          </ac:spMkLst>
        </pc:spChg>
        <pc:spChg chg="mod">
          <ac:chgData name="Kolakowski, Artur" userId="9c34c8cc-b1df-44f6-bea5-dcf7a54ee35f" providerId="ADAL" clId="{19970B13-E101-4117-9908-6E061F982644}" dt="2022-07-14T08:45:23.830" v="11056" actId="790"/>
          <ac:spMkLst>
            <pc:docMk/>
            <pc:sldMk cId="2574044071" sldId="484"/>
            <ac:spMk id="7091" creationId="{402E2E70-42CD-4D17-9B31-7F356A7758E7}"/>
          </ac:spMkLst>
        </pc:spChg>
        <pc:spChg chg="mod">
          <ac:chgData name="Kolakowski, Artur" userId="9c34c8cc-b1df-44f6-bea5-dcf7a54ee35f" providerId="ADAL" clId="{19970B13-E101-4117-9908-6E061F982644}" dt="2022-07-14T08:45:23.840" v="11057" actId="790"/>
          <ac:spMkLst>
            <pc:docMk/>
            <pc:sldMk cId="2574044071" sldId="484"/>
            <ac:spMk id="7092" creationId="{71A65E57-DF8F-4465-9DCD-5DB3D96955D9}"/>
          </ac:spMkLst>
        </pc:spChg>
        <pc:spChg chg="mod">
          <ac:chgData name="Kolakowski, Artur" userId="9c34c8cc-b1df-44f6-bea5-dcf7a54ee35f" providerId="ADAL" clId="{19970B13-E101-4117-9908-6E061F982644}" dt="2022-07-14T08:45:23.840" v="11058" actId="790"/>
          <ac:spMkLst>
            <pc:docMk/>
            <pc:sldMk cId="2574044071" sldId="484"/>
            <ac:spMk id="7093" creationId="{F13BE7B3-38CD-431A-BFFD-283AD4BBCACB}"/>
          </ac:spMkLst>
        </pc:spChg>
        <pc:spChg chg="mod">
          <ac:chgData name="Kolakowski, Artur" userId="9c34c8cc-b1df-44f6-bea5-dcf7a54ee35f" providerId="ADAL" clId="{19970B13-E101-4117-9908-6E061F982644}" dt="2022-07-14T08:45:23.850" v="11059" actId="790"/>
          <ac:spMkLst>
            <pc:docMk/>
            <pc:sldMk cId="2574044071" sldId="484"/>
            <ac:spMk id="7094" creationId="{B957378D-16E2-4439-B73A-55A83FF5648C}"/>
          </ac:spMkLst>
        </pc:spChg>
        <pc:spChg chg="mod">
          <ac:chgData name="Kolakowski, Artur" userId="9c34c8cc-b1df-44f6-bea5-dcf7a54ee35f" providerId="ADAL" clId="{19970B13-E101-4117-9908-6E061F982644}" dt="2022-07-14T08:45:23.850" v="11060" actId="790"/>
          <ac:spMkLst>
            <pc:docMk/>
            <pc:sldMk cId="2574044071" sldId="484"/>
            <ac:spMk id="7095" creationId="{6982E057-529B-4BA2-83EE-48F586A22413}"/>
          </ac:spMkLst>
        </pc:spChg>
        <pc:spChg chg="mod">
          <ac:chgData name="Kolakowski, Artur" userId="9c34c8cc-b1df-44f6-bea5-dcf7a54ee35f" providerId="ADAL" clId="{19970B13-E101-4117-9908-6E061F982644}" dt="2022-07-14T08:45:23.860" v="11061" actId="790"/>
          <ac:spMkLst>
            <pc:docMk/>
            <pc:sldMk cId="2574044071" sldId="484"/>
            <ac:spMk id="7096" creationId="{768285D8-7390-406E-98BF-58EBA7616776}"/>
          </ac:spMkLst>
        </pc:spChg>
        <pc:spChg chg="mod">
          <ac:chgData name="Kolakowski, Artur" userId="9c34c8cc-b1df-44f6-bea5-dcf7a54ee35f" providerId="ADAL" clId="{19970B13-E101-4117-9908-6E061F982644}" dt="2022-07-14T08:45:23.860" v="11062" actId="790"/>
          <ac:spMkLst>
            <pc:docMk/>
            <pc:sldMk cId="2574044071" sldId="484"/>
            <ac:spMk id="7097" creationId="{EDDA663D-2D41-4266-A96D-F2F9C1C3B417}"/>
          </ac:spMkLst>
        </pc:spChg>
        <pc:spChg chg="mod">
          <ac:chgData name="Kolakowski, Artur" userId="9c34c8cc-b1df-44f6-bea5-dcf7a54ee35f" providerId="ADAL" clId="{19970B13-E101-4117-9908-6E061F982644}" dt="2022-07-14T08:45:23.870" v="11063" actId="790"/>
          <ac:spMkLst>
            <pc:docMk/>
            <pc:sldMk cId="2574044071" sldId="484"/>
            <ac:spMk id="7098" creationId="{3253A661-6669-4CBC-BA51-CBE0C65DADED}"/>
          </ac:spMkLst>
        </pc:spChg>
        <pc:spChg chg="mod">
          <ac:chgData name="Kolakowski, Artur" userId="9c34c8cc-b1df-44f6-bea5-dcf7a54ee35f" providerId="ADAL" clId="{19970B13-E101-4117-9908-6E061F982644}" dt="2022-07-14T08:45:23.870" v="11064" actId="790"/>
          <ac:spMkLst>
            <pc:docMk/>
            <pc:sldMk cId="2574044071" sldId="484"/>
            <ac:spMk id="7099" creationId="{562A15DF-0BA4-47C0-B2F1-FEC8A9FF53FE}"/>
          </ac:spMkLst>
        </pc:spChg>
        <pc:spChg chg="mod">
          <ac:chgData name="Kolakowski, Artur" userId="9c34c8cc-b1df-44f6-bea5-dcf7a54ee35f" providerId="ADAL" clId="{19970B13-E101-4117-9908-6E061F982644}" dt="2022-07-14T08:45:23.880" v="11065" actId="790"/>
          <ac:spMkLst>
            <pc:docMk/>
            <pc:sldMk cId="2574044071" sldId="484"/>
            <ac:spMk id="7100" creationId="{54296198-DEFB-40F0-AA24-F9576748D64E}"/>
          </ac:spMkLst>
        </pc:spChg>
        <pc:spChg chg="mod">
          <ac:chgData name="Kolakowski, Artur" userId="9c34c8cc-b1df-44f6-bea5-dcf7a54ee35f" providerId="ADAL" clId="{19970B13-E101-4117-9908-6E061F982644}" dt="2022-07-14T08:45:23.880" v="11066" actId="790"/>
          <ac:spMkLst>
            <pc:docMk/>
            <pc:sldMk cId="2574044071" sldId="484"/>
            <ac:spMk id="7101" creationId="{15CC9DC0-B762-4A96-A9A5-CD863FAF6852}"/>
          </ac:spMkLst>
        </pc:spChg>
        <pc:spChg chg="mod">
          <ac:chgData name="Kolakowski, Artur" userId="9c34c8cc-b1df-44f6-bea5-dcf7a54ee35f" providerId="ADAL" clId="{19970B13-E101-4117-9908-6E061F982644}" dt="2022-07-14T08:45:23.891" v="11067" actId="790"/>
          <ac:spMkLst>
            <pc:docMk/>
            <pc:sldMk cId="2574044071" sldId="484"/>
            <ac:spMk id="7102" creationId="{830DEAE9-AB9E-40D8-8C57-65A52A8D81DE}"/>
          </ac:spMkLst>
        </pc:spChg>
        <pc:spChg chg="mod">
          <ac:chgData name="Kolakowski, Artur" userId="9c34c8cc-b1df-44f6-bea5-dcf7a54ee35f" providerId="ADAL" clId="{19970B13-E101-4117-9908-6E061F982644}" dt="2022-07-14T08:45:23.891" v="11068" actId="790"/>
          <ac:spMkLst>
            <pc:docMk/>
            <pc:sldMk cId="2574044071" sldId="484"/>
            <ac:spMk id="7103" creationId="{1B615288-7914-4006-9A4B-14A05617171F}"/>
          </ac:spMkLst>
        </pc:spChg>
        <pc:spChg chg="mod">
          <ac:chgData name="Kolakowski, Artur" userId="9c34c8cc-b1df-44f6-bea5-dcf7a54ee35f" providerId="ADAL" clId="{19970B13-E101-4117-9908-6E061F982644}" dt="2022-07-14T08:45:23.901" v="11069" actId="790"/>
          <ac:spMkLst>
            <pc:docMk/>
            <pc:sldMk cId="2574044071" sldId="484"/>
            <ac:spMk id="7104" creationId="{7DEE2884-AB75-41FE-8F84-575A35C2935C}"/>
          </ac:spMkLst>
        </pc:spChg>
        <pc:spChg chg="mod">
          <ac:chgData name="Kolakowski, Artur" userId="9c34c8cc-b1df-44f6-bea5-dcf7a54ee35f" providerId="ADAL" clId="{19970B13-E101-4117-9908-6E061F982644}" dt="2022-07-14T08:45:23.901" v="11070" actId="790"/>
          <ac:spMkLst>
            <pc:docMk/>
            <pc:sldMk cId="2574044071" sldId="484"/>
            <ac:spMk id="7105" creationId="{0000CDEA-075F-4C24-8475-FE612891D64C}"/>
          </ac:spMkLst>
        </pc:spChg>
        <pc:spChg chg="mod">
          <ac:chgData name="Kolakowski, Artur" userId="9c34c8cc-b1df-44f6-bea5-dcf7a54ee35f" providerId="ADAL" clId="{19970B13-E101-4117-9908-6E061F982644}" dt="2022-07-14T08:45:23.909" v="11071" actId="790"/>
          <ac:spMkLst>
            <pc:docMk/>
            <pc:sldMk cId="2574044071" sldId="484"/>
            <ac:spMk id="7106" creationId="{5BEEE9AB-BC87-4695-B774-CEB21107C887}"/>
          </ac:spMkLst>
        </pc:spChg>
        <pc:spChg chg="mod">
          <ac:chgData name="Kolakowski, Artur" userId="9c34c8cc-b1df-44f6-bea5-dcf7a54ee35f" providerId="ADAL" clId="{19970B13-E101-4117-9908-6E061F982644}" dt="2022-07-14T08:45:23.911" v="11072" actId="790"/>
          <ac:spMkLst>
            <pc:docMk/>
            <pc:sldMk cId="2574044071" sldId="484"/>
            <ac:spMk id="7107" creationId="{70869695-0596-45DF-8160-F71614BEDF1C}"/>
          </ac:spMkLst>
        </pc:spChg>
        <pc:spChg chg="mod">
          <ac:chgData name="Kolakowski, Artur" userId="9c34c8cc-b1df-44f6-bea5-dcf7a54ee35f" providerId="ADAL" clId="{19970B13-E101-4117-9908-6E061F982644}" dt="2022-07-14T08:45:23.911" v="11073" actId="790"/>
          <ac:spMkLst>
            <pc:docMk/>
            <pc:sldMk cId="2574044071" sldId="484"/>
            <ac:spMk id="7108" creationId="{22988F28-ADFB-4B49-B18D-A19219C99D3D}"/>
          </ac:spMkLst>
        </pc:spChg>
        <pc:spChg chg="mod">
          <ac:chgData name="Kolakowski, Artur" userId="9c34c8cc-b1df-44f6-bea5-dcf7a54ee35f" providerId="ADAL" clId="{19970B13-E101-4117-9908-6E061F982644}" dt="2022-07-14T08:45:23.921" v="11074" actId="790"/>
          <ac:spMkLst>
            <pc:docMk/>
            <pc:sldMk cId="2574044071" sldId="484"/>
            <ac:spMk id="7109" creationId="{8EFD1A21-25F6-43DB-BF5A-A7F41BE423B5}"/>
          </ac:spMkLst>
        </pc:spChg>
        <pc:spChg chg="mod">
          <ac:chgData name="Kolakowski, Artur" userId="9c34c8cc-b1df-44f6-bea5-dcf7a54ee35f" providerId="ADAL" clId="{19970B13-E101-4117-9908-6E061F982644}" dt="2022-07-14T08:45:23.921" v="11075" actId="790"/>
          <ac:spMkLst>
            <pc:docMk/>
            <pc:sldMk cId="2574044071" sldId="484"/>
            <ac:spMk id="7110" creationId="{0EBA2083-5F4B-48D9-B8B3-7E381CC23C72}"/>
          </ac:spMkLst>
        </pc:spChg>
        <pc:spChg chg="mod">
          <ac:chgData name="Kolakowski, Artur" userId="9c34c8cc-b1df-44f6-bea5-dcf7a54ee35f" providerId="ADAL" clId="{19970B13-E101-4117-9908-6E061F982644}" dt="2022-07-14T08:45:23.931" v="11076" actId="790"/>
          <ac:spMkLst>
            <pc:docMk/>
            <pc:sldMk cId="2574044071" sldId="484"/>
            <ac:spMk id="7111" creationId="{FFC6722C-5B29-4369-864E-583ECAE58F9E}"/>
          </ac:spMkLst>
        </pc:spChg>
        <pc:spChg chg="mod">
          <ac:chgData name="Kolakowski, Artur" userId="9c34c8cc-b1df-44f6-bea5-dcf7a54ee35f" providerId="ADAL" clId="{19970B13-E101-4117-9908-6E061F982644}" dt="2022-07-14T08:45:23.931" v="11077" actId="790"/>
          <ac:spMkLst>
            <pc:docMk/>
            <pc:sldMk cId="2574044071" sldId="484"/>
            <ac:spMk id="7112" creationId="{92C257FE-C9A5-48B4-BEA8-6125D9D024B0}"/>
          </ac:spMkLst>
        </pc:spChg>
        <pc:spChg chg="mod">
          <ac:chgData name="Kolakowski, Artur" userId="9c34c8cc-b1df-44f6-bea5-dcf7a54ee35f" providerId="ADAL" clId="{19970B13-E101-4117-9908-6E061F982644}" dt="2022-07-14T08:45:23.940" v="11078" actId="790"/>
          <ac:spMkLst>
            <pc:docMk/>
            <pc:sldMk cId="2574044071" sldId="484"/>
            <ac:spMk id="7113" creationId="{E291B9CF-FFC0-4903-AB24-17CEBB847C75}"/>
          </ac:spMkLst>
        </pc:spChg>
        <pc:spChg chg="mod">
          <ac:chgData name="Kolakowski, Artur" userId="9c34c8cc-b1df-44f6-bea5-dcf7a54ee35f" providerId="ADAL" clId="{19970B13-E101-4117-9908-6E061F982644}" dt="2022-07-14T08:45:23.942" v="11079" actId="790"/>
          <ac:spMkLst>
            <pc:docMk/>
            <pc:sldMk cId="2574044071" sldId="484"/>
            <ac:spMk id="7114" creationId="{B88DC7A3-C932-4CEE-B776-59D0E12EF459}"/>
          </ac:spMkLst>
        </pc:spChg>
        <pc:spChg chg="mod">
          <ac:chgData name="Kolakowski, Artur" userId="9c34c8cc-b1df-44f6-bea5-dcf7a54ee35f" providerId="ADAL" clId="{19970B13-E101-4117-9908-6E061F982644}" dt="2022-07-14T08:45:23.942" v="11080" actId="790"/>
          <ac:spMkLst>
            <pc:docMk/>
            <pc:sldMk cId="2574044071" sldId="484"/>
            <ac:spMk id="7115" creationId="{DC4B9322-7B17-45C3-89C5-D67EDD4FDCE3}"/>
          </ac:spMkLst>
        </pc:spChg>
        <pc:spChg chg="mod">
          <ac:chgData name="Kolakowski, Artur" userId="9c34c8cc-b1df-44f6-bea5-dcf7a54ee35f" providerId="ADAL" clId="{19970B13-E101-4117-9908-6E061F982644}" dt="2022-07-14T08:45:23.952" v="11081" actId="790"/>
          <ac:spMkLst>
            <pc:docMk/>
            <pc:sldMk cId="2574044071" sldId="484"/>
            <ac:spMk id="7116" creationId="{6F46C823-ACC2-40B6-9CDB-99962395DCF5}"/>
          </ac:spMkLst>
        </pc:spChg>
        <pc:spChg chg="mod">
          <ac:chgData name="Kolakowski, Artur" userId="9c34c8cc-b1df-44f6-bea5-dcf7a54ee35f" providerId="ADAL" clId="{19970B13-E101-4117-9908-6E061F982644}" dt="2022-07-14T08:45:23.952" v="11082" actId="790"/>
          <ac:spMkLst>
            <pc:docMk/>
            <pc:sldMk cId="2574044071" sldId="484"/>
            <ac:spMk id="7117" creationId="{3CE51855-8725-46C5-972A-FFE579FF06F5}"/>
          </ac:spMkLst>
        </pc:spChg>
        <pc:spChg chg="mod">
          <ac:chgData name="Kolakowski, Artur" userId="9c34c8cc-b1df-44f6-bea5-dcf7a54ee35f" providerId="ADAL" clId="{19970B13-E101-4117-9908-6E061F982644}" dt="2022-07-14T08:45:23.962" v="11083" actId="790"/>
          <ac:spMkLst>
            <pc:docMk/>
            <pc:sldMk cId="2574044071" sldId="484"/>
            <ac:spMk id="7118" creationId="{0AC6A1A9-2F4D-4F78-A462-B796DB9499D9}"/>
          </ac:spMkLst>
        </pc:spChg>
        <pc:spChg chg="mod">
          <ac:chgData name="Kolakowski, Artur" userId="9c34c8cc-b1df-44f6-bea5-dcf7a54ee35f" providerId="ADAL" clId="{19970B13-E101-4117-9908-6E061F982644}" dt="2022-07-14T08:45:23.967" v="11084" actId="790"/>
          <ac:spMkLst>
            <pc:docMk/>
            <pc:sldMk cId="2574044071" sldId="484"/>
            <ac:spMk id="7119" creationId="{0C3118EF-EFE6-4597-B961-0A5CEA841AF1}"/>
          </ac:spMkLst>
        </pc:spChg>
        <pc:spChg chg="mod">
          <ac:chgData name="Kolakowski, Artur" userId="9c34c8cc-b1df-44f6-bea5-dcf7a54ee35f" providerId="ADAL" clId="{19970B13-E101-4117-9908-6E061F982644}" dt="2022-07-14T08:45:23.973" v="11085" actId="790"/>
          <ac:spMkLst>
            <pc:docMk/>
            <pc:sldMk cId="2574044071" sldId="484"/>
            <ac:spMk id="7120" creationId="{47C73F3F-B9AD-480A-A91E-454932453F3A}"/>
          </ac:spMkLst>
        </pc:spChg>
        <pc:spChg chg="mod">
          <ac:chgData name="Kolakowski, Artur" userId="9c34c8cc-b1df-44f6-bea5-dcf7a54ee35f" providerId="ADAL" clId="{19970B13-E101-4117-9908-6E061F982644}" dt="2022-07-14T08:45:23.978" v="11086" actId="790"/>
          <ac:spMkLst>
            <pc:docMk/>
            <pc:sldMk cId="2574044071" sldId="484"/>
            <ac:spMk id="7121" creationId="{DA742B80-5952-4CEA-8162-E3F465F3ED1A}"/>
          </ac:spMkLst>
        </pc:spChg>
        <pc:spChg chg="mod">
          <ac:chgData name="Kolakowski, Artur" userId="9c34c8cc-b1df-44f6-bea5-dcf7a54ee35f" providerId="ADAL" clId="{19970B13-E101-4117-9908-6E061F982644}" dt="2022-07-14T08:45:23.983" v="11087" actId="790"/>
          <ac:spMkLst>
            <pc:docMk/>
            <pc:sldMk cId="2574044071" sldId="484"/>
            <ac:spMk id="7122" creationId="{7DB9B20C-F694-4AE1-9431-AABF70786021}"/>
          </ac:spMkLst>
        </pc:spChg>
        <pc:spChg chg="mod">
          <ac:chgData name="Kolakowski, Artur" userId="9c34c8cc-b1df-44f6-bea5-dcf7a54ee35f" providerId="ADAL" clId="{19970B13-E101-4117-9908-6E061F982644}" dt="2022-07-14T08:45:23.989" v="11088" actId="790"/>
          <ac:spMkLst>
            <pc:docMk/>
            <pc:sldMk cId="2574044071" sldId="484"/>
            <ac:spMk id="7123" creationId="{FC83AC52-4351-461A-9A53-8FD21F12C8EA}"/>
          </ac:spMkLst>
        </pc:spChg>
        <pc:spChg chg="mod">
          <ac:chgData name="Kolakowski, Artur" userId="9c34c8cc-b1df-44f6-bea5-dcf7a54ee35f" providerId="ADAL" clId="{19970B13-E101-4117-9908-6E061F982644}" dt="2022-07-14T08:45:23.995" v="11089" actId="790"/>
          <ac:spMkLst>
            <pc:docMk/>
            <pc:sldMk cId="2574044071" sldId="484"/>
            <ac:spMk id="7124" creationId="{5085AC7E-FA9D-4B26-B368-EB213C9F4D49}"/>
          </ac:spMkLst>
        </pc:spChg>
        <pc:spChg chg="mod">
          <ac:chgData name="Kolakowski, Artur" userId="9c34c8cc-b1df-44f6-bea5-dcf7a54ee35f" providerId="ADAL" clId="{19970B13-E101-4117-9908-6E061F982644}" dt="2022-07-14T08:45:24" v="11090" actId="790"/>
          <ac:spMkLst>
            <pc:docMk/>
            <pc:sldMk cId="2574044071" sldId="484"/>
            <ac:spMk id="7125" creationId="{49CE4802-6739-420D-AE19-D184DE219151}"/>
          </ac:spMkLst>
        </pc:spChg>
        <pc:spChg chg="mod">
          <ac:chgData name="Kolakowski, Artur" userId="9c34c8cc-b1df-44f6-bea5-dcf7a54ee35f" providerId="ADAL" clId="{19970B13-E101-4117-9908-6E061F982644}" dt="2022-07-14T08:45:24.006" v="11091" actId="790"/>
          <ac:spMkLst>
            <pc:docMk/>
            <pc:sldMk cId="2574044071" sldId="484"/>
            <ac:spMk id="7126" creationId="{32412EAA-D011-47BC-8DCA-193D36DB7B46}"/>
          </ac:spMkLst>
        </pc:spChg>
        <pc:spChg chg="mod">
          <ac:chgData name="Kolakowski, Artur" userId="9c34c8cc-b1df-44f6-bea5-dcf7a54ee35f" providerId="ADAL" clId="{19970B13-E101-4117-9908-6E061F982644}" dt="2022-07-14T08:45:24.011" v="11092" actId="790"/>
          <ac:spMkLst>
            <pc:docMk/>
            <pc:sldMk cId="2574044071" sldId="484"/>
            <ac:spMk id="7127" creationId="{B43EE193-8B0E-44BC-88E7-F18ED59E9E6B}"/>
          </ac:spMkLst>
        </pc:spChg>
        <pc:spChg chg="mod">
          <ac:chgData name="Kolakowski, Artur" userId="9c34c8cc-b1df-44f6-bea5-dcf7a54ee35f" providerId="ADAL" clId="{19970B13-E101-4117-9908-6E061F982644}" dt="2022-07-14T08:45:24.019" v="11093" actId="790"/>
          <ac:spMkLst>
            <pc:docMk/>
            <pc:sldMk cId="2574044071" sldId="484"/>
            <ac:spMk id="7128" creationId="{7D4F7062-F390-45B0-BAC8-70CC7B21BF5C}"/>
          </ac:spMkLst>
        </pc:spChg>
        <pc:spChg chg="mod">
          <ac:chgData name="Kolakowski, Artur" userId="9c34c8cc-b1df-44f6-bea5-dcf7a54ee35f" providerId="ADAL" clId="{19970B13-E101-4117-9908-6E061F982644}" dt="2022-07-14T08:45:24.027" v="11094" actId="790"/>
          <ac:spMkLst>
            <pc:docMk/>
            <pc:sldMk cId="2574044071" sldId="484"/>
            <ac:spMk id="7129" creationId="{BD4E083B-5C82-4F25-BA11-BEB0A5CEF3A4}"/>
          </ac:spMkLst>
        </pc:spChg>
        <pc:spChg chg="mod">
          <ac:chgData name="Kolakowski, Artur" userId="9c34c8cc-b1df-44f6-bea5-dcf7a54ee35f" providerId="ADAL" clId="{19970B13-E101-4117-9908-6E061F982644}" dt="2022-07-14T08:45:24.035" v="11095" actId="790"/>
          <ac:spMkLst>
            <pc:docMk/>
            <pc:sldMk cId="2574044071" sldId="484"/>
            <ac:spMk id="7130" creationId="{467878D2-C634-4599-B6D4-33C502FB6CDB}"/>
          </ac:spMkLst>
        </pc:spChg>
        <pc:spChg chg="mod">
          <ac:chgData name="Kolakowski, Artur" userId="9c34c8cc-b1df-44f6-bea5-dcf7a54ee35f" providerId="ADAL" clId="{19970B13-E101-4117-9908-6E061F982644}" dt="2022-07-14T08:45:24.042" v="11096" actId="790"/>
          <ac:spMkLst>
            <pc:docMk/>
            <pc:sldMk cId="2574044071" sldId="484"/>
            <ac:spMk id="7131" creationId="{AB2B5FCD-526B-49F2-A15C-26590BB82314}"/>
          </ac:spMkLst>
        </pc:spChg>
        <pc:spChg chg="mod">
          <ac:chgData name="Kolakowski, Artur" userId="9c34c8cc-b1df-44f6-bea5-dcf7a54ee35f" providerId="ADAL" clId="{19970B13-E101-4117-9908-6E061F982644}" dt="2022-07-14T08:45:24.044" v="11097" actId="790"/>
          <ac:spMkLst>
            <pc:docMk/>
            <pc:sldMk cId="2574044071" sldId="484"/>
            <ac:spMk id="7132" creationId="{3F8E9043-6A9F-4314-8D3E-C21CA07A2A0C}"/>
          </ac:spMkLst>
        </pc:spChg>
        <pc:spChg chg="mod">
          <ac:chgData name="Kolakowski, Artur" userId="9c34c8cc-b1df-44f6-bea5-dcf7a54ee35f" providerId="ADAL" clId="{19970B13-E101-4117-9908-6E061F982644}" dt="2022-07-14T08:45:24.054" v="11098" actId="790"/>
          <ac:spMkLst>
            <pc:docMk/>
            <pc:sldMk cId="2574044071" sldId="484"/>
            <ac:spMk id="7133" creationId="{3047F184-DD9D-43A8-A03E-F6ECC1E6B939}"/>
          </ac:spMkLst>
        </pc:spChg>
        <pc:spChg chg="mod">
          <ac:chgData name="Kolakowski, Artur" userId="9c34c8cc-b1df-44f6-bea5-dcf7a54ee35f" providerId="ADAL" clId="{19970B13-E101-4117-9908-6E061F982644}" dt="2022-07-14T08:45:24.063" v="11099" actId="790"/>
          <ac:spMkLst>
            <pc:docMk/>
            <pc:sldMk cId="2574044071" sldId="484"/>
            <ac:spMk id="7134" creationId="{11460AAE-9440-42BC-AEEA-2B3EFF9755B9}"/>
          </ac:spMkLst>
        </pc:spChg>
        <pc:spChg chg="mod">
          <ac:chgData name="Kolakowski, Artur" userId="9c34c8cc-b1df-44f6-bea5-dcf7a54ee35f" providerId="ADAL" clId="{19970B13-E101-4117-9908-6E061F982644}" dt="2022-07-14T08:45:24.069" v="11100" actId="790"/>
          <ac:spMkLst>
            <pc:docMk/>
            <pc:sldMk cId="2574044071" sldId="484"/>
            <ac:spMk id="7135" creationId="{CD76B40C-5B54-48E0-9D97-6B8FA284CE6C}"/>
          </ac:spMkLst>
        </pc:spChg>
        <pc:spChg chg="mod">
          <ac:chgData name="Kolakowski, Artur" userId="9c34c8cc-b1df-44f6-bea5-dcf7a54ee35f" providerId="ADAL" clId="{19970B13-E101-4117-9908-6E061F982644}" dt="2022-07-14T08:45:24.075" v="11101" actId="790"/>
          <ac:spMkLst>
            <pc:docMk/>
            <pc:sldMk cId="2574044071" sldId="484"/>
            <ac:spMk id="7136" creationId="{AC6A4C4F-D230-4EC4-8B83-DCAE5D556B7A}"/>
          </ac:spMkLst>
        </pc:spChg>
        <pc:spChg chg="mod">
          <ac:chgData name="Kolakowski, Artur" userId="9c34c8cc-b1df-44f6-bea5-dcf7a54ee35f" providerId="ADAL" clId="{19970B13-E101-4117-9908-6E061F982644}" dt="2022-07-14T08:45:24.081" v="11102" actId="790"/>
          <ac:spMkLst>
            <pc:docMk/>
            <pc:sldMk cId="2574044071" sldId="484"/>
            <ac:spMk id="7137" creationId="{E598DAB1-ACD3-49A9-AA28-88A4C8A9CE4F}"/>
          </ac:spMkLst>
        </pc:spChg>
        <pc:spChg chg="mod">
          <ac:chgData name="Kolakowski, Artur" userId="9c34c8cc-b1df-44f6-bea5-dcf7a54ee35f" providerId="ADAL" clId="{19970B13-E101-4117-9908-6E061F982644}" dt="2022-07-14T08:45:24.086" v="11103" actId="790"/>
          <ac:spMkLst>
            <pc:docMk/>
            <pc:sldMk cId="2574044071" sldId="484"/>
            <ac:spMk id="7138" creationId="{DDA462C2-66D7-488C-B1C9-9F61FBC3EBBF}"/>
          </ac:spMkLst>
        </pc:spChg>
        <pc:spChg chg="mod">
          <ac:chgData name="Kolakowski, Artur" userId="9c34c8cc-b1df-44f6-bea5-dcf7a54ee35f" providerId="ADAL" clId="{19970B13-E101-4117-9908-6E061F982644}" dt="2022-07-14T08:45:24.092" v="11104" actId="790"/>
          <ac:spMkLst>
            <pc:docMk/>
            <pc:sldMk cId="2574044071" sldId="484"/>
            <ac:spMk id="7139" creationId="{F1C06E14-5B0B-47A7-B502-5FC766E93E7C}"/>
          </ac:spMkLst>
        </pc:spChg>
        <pc:spChg chg="mod">
          <ac:chgData name="Kolakowski, Artur" userId="9c34c8cc-b1df-44f6-bea5-dcf7a54ee35f" providerId="ADAL" clId="{19970B13-E101-4117-9908-6E061F982644}" dt="2022-07-14T08:45:24.098" v="11105" actId="790"/>
          <ac:spMkLst>
            <pc:docMk/>
            <pc:sldMk cId="2574044071" sldId="484"/>
            <ac:spMk id="7140" creationId="{A544235B-A063-41DC-8CE3-C75D1AD270B2}"/>
          </ac:spMkLst>
        </pc:spChg>
        <pc:spChg chg="mod">
          <ac:chgData name="Kolakowski, Artur" userId="9c34c8cc-b1df-44f6-bea5-dcf7a54ee35f" providerId="ADAL" clId="{19970B13-E101-4117-9908-6E061F982644}" dt="2022-07-14T08:45:24.105" v="11106" actId="790"/>
          <ac:spMkLst>
            <pc:docMk/>
            <pc:sldMk cId="2574044071" sldId="484"/>
            <ac:spMk id="7141" creationId="{FB38A9C7-699D-4BD8-B268-EB3D1CACB55B}"/>
          </ac:spMkLst>
        </pc:spChg>
        <pc:spChg chg="mod">
          <ac:chgData name="Kolakowski, Artur" userId="9c34c8cc-b1df-44f6-bea5-dcf7a54ee35f" providerId="ADAL" clId="{19970B13-E101-4117-9908-6E061F982644}" dt="2022-07-14T08:45:24.112" v="11107" actId="790"/>
          <ac:spMkLst>
            <pc:docMk/>
            <pc:sldMk cId="2574044071" sldId="484"/>
            <ac:spMk id="7142" creationId="{375F8FF1-51B7-43CB-A905-1498DFFD43F5}"/>
          </ac:spMkLst>
        </pc:spChg>
        <pc:spChg chg="mod">
          <ac:chgData name="Kolakowski, Artur" userId="9c34c8cc-b1df-44f6-bea5-dcf7a54ee35f" providerId="ADAL" clId="{19970B13-E101-4117-9908-6E061F982644}" dt="2022-07-14T08:45:24.118" v="11108" actId="790"/>
          <ac:spMkLst>
            <pc:docMk/>
            <pc:sldMk cId="2574044071" sldId="484"/>
            <ac:spMk id="7143" creationId="{60A04B5A-1A91-40AC-8FB4-195C3D0164F0}"/>
          </ac:spMkLst>
        </pc:spChg>
        <pc:spChg chg="mod">
          <ac:chgData name="Kolakowski, Artur" userId="9c34c8cc-b1df-44f6-bea5-dcf7a54ee35f" providerId="ADAL" clId="{19970B13-E101-4117-9908-6E061F982644}" dt="2022-07-14T08:45:24.125" v="11109" actId="790"/>
          <ac:spMkLst>
            <pc:docMk/>
            <pc:sldMk cId="2574044071" sldId="484"/>
            <ac:spMk id="7144" creationId="{A8588726-3B56-4041-B566-09DA875FD8C6}"/>
          </ac:spMkLst>
        </pc:spChg>
        <pc:spChg chg="mod">
          <ac:chgData name="Kolakowski, Artur" userId="9c34c8cc-b1df-44f6-bea5-dcf7a54ee35f" providerId="ADAL" clId="{19970B13-E101-4117-9908-6E061F982644}" dt="2022-07-14T08:45:24.132" v="11110" actId="790"/>
          <ac:spMkLst>
            <pc:docMk/>
            <pc:sldMk cId="2574044071" sldId="484"/>
            <ac:spMk id="7145" creationId="{79E072CB-02B9-4312-8271-018729C8A5A1}"/>
          </ac:spMkLst>
        </pc:spChg>
        <pc:spChg chg="mod">
          <ac:chgData name="Kolakowski, Artur" userId="9c34c8cc-b1df-44f6-bea5-dcf7a54ee35f" providerId="ADAL" clId="{19970B13-E101-4117-9908-6E061F982644}" dt="2022-07-14T08:45:24.139" v="11111" actId="790"/>
          <ac:spMkLst>
            <pc:docMk/>
            <pc:sldMk cId="2574044071" sldId="484"/>
            <ac:spMk id="7146" creationId="{A5113487-72C0-41C3-B401-F7AB00DC7007}"/>
          </ac:spMkLst>
        </pc:spChg>
        <pc:spChg chg="mod">
          <ac:chgData name="Kolakowski, Artur" userId="9c34c8cc-b1df-44f6-bea5-dcf7a54ee35f" providerId="ADAL" clId="{19970B13-E101-4117-9908-6E061F982644}" dt="2022-07-14T08:45:24.145" v="11112" actId="790"/>
          <ac:spMkLst>
            <pc:docMk/>
            <pc:sldMk cId="2574044071" sldId="484"/>
            <ac:spMk id="7147" creationId="{322E71CD-CD2F-4532-B858-99A9F49AE27F}"/>
          </ac:spMkLst>
        </pc:spChg>
        <pc:spChg chg="mod">
          <ac:chgData name="Kolakowski, Artur" userId="9c34c8cc-b1df-44f6-bea5-dcf7a54ee35f" providerId="ADAL" clId="{19970B13-E101-4117-9908-6E061F982644}" dt="2022-07-14T08:45:24.145" v="11113" actId="790"/>
          <ac:spMkLst>
            <pc:docMk/>
            <pc:sldMk cId="2574044071" sldId="484"/>
            <ac:spMk id="7148" creationId="{DFF7C0CD-3863-4E68-AA18-FAA74CF6DF18}"/>
          </ac:spMkLst>
        </pc:spChg>
        <pc:spChg chg="mod">
          <ac:chgData name="Kolakowski, Artur" userId="9c34c8cc-b1df-44f6-bea5-dcf7a54ee35f" providerId="ADAL" clId="{19970B13-E101-4117-9908-6E061F982644}" dt="2022-07-14T08:45:24.145" v="11114" actId="790"/>
          <ac:spMkLst>
            <pc:docMk/>
            <pc:sldMk cId="2574044071" sldId="484"/>
            <ac:spMk id="7149" creationId="{6F7B2C7C-5D0E-4ECD-9745-CB085D6502EA}"/>
          </ac:spMkLst>
        </pc:spChg>
        <pc:spChg chg="mod">
          <ac:chgData name="Kolakowski, Artur" userId="9c34c8cc-b1df-44f6-bea5-dcf7a54ee35f" providerId="ADAL" clId="{19970B13-E101-4117-9908-6E061F982644}" dt="2022-07-14T08:45:24.160" v="11115" actId="790"/>
          <ac:spMkLst>
            <pc:docMk/>
            <pc:sldMk cId="2574044071" sldId="484"/>
            <ac:spMk id="7150" creationId="{60DE1E3D-2511-45D5-AA34-66869D05C5A1}"/>
          </ac:spMkLst>
        </pc:spChg>
        <pc:spChg chg="mod">
          <ac:chgData name="Kolakowski, Artur" userId="9c34c8cc-b1df-44f6-bea5-dcf7a54ee35f" providerId="ADAL" clId="{19970B13-E101-4117-9908-6E061F982644}" dt="2022-07-14T08:45:24.160" v="11116" actId="790"/>
          <ac:spMkLst>
            <pc:docMk/>
            <pc:sldMk cId="2574044071" sldId="484"/>
            <ac:spMk id="7151" creationId="{41217D5E-50FD-4D01-994B-53AE189F0FAF}"/>
          </ac:spMkLst>
        </pc:spChg>
        <pc:spChg chg="mod">
          <ac:chgData name="Kolakowski, Artur" userId="9c34c8cc-b1df-44f6-bea5-dcf7a54ee35f" providerId="ADAL" clId="{19970B13-E101-4117-9908-6E061F982644}" dt="2022-07-14T08:45:24.176" v="11117" actId="790"/>
          <ac:spMkLst>
            <pc:docMk/>
            <pc:sldMk cId="2574044071" sldId="484"/>
            <ac:spMk id="7152" creationId="{E10B61AF-8AD9-410E-B510-46FEE30C4673}"/>
          </ac:spMkLst>
        </pc:spChg>
        <pc:spChg chg="mod">
          <ac:chgData name="Kolakowski, Artur" userId="9c34c8cc-b1df-44f6-bea5-dcf7a54ee35f" providerId="ADAL" clId="{19970B13-E101-4117-9908-6E061F982644}" dt="2022-07-14T08:45:24.176" v="11118" actId="790"/>
          <ac:spMkLst>
            <pc:docMk/>
            <pc:sldMk cId="2574044071" sldId="484"/>
            <ac:spMk id="7153" creationId="{3E9AB83A-7128-4368-9E81-3EC70540D5F7}"/>
          </ac:spMkLst>
        </pc:spChg>
        <pc:spChg chg="mod">
          <ac:chgData name="Kolakowski, Artur" userId="9c34c8cc-b1df-44f6-bea5-dcf7a54ee35f" providerId="ADAL" clId="{19970B13-E101-4117-9908-6E061F982644}" dt="2022-07-14T08:45:24.176" v="11119" actId="790"/>
          <ac:spMkLst>
            <pc:docMk/>
            <pc:sldMk cId="2574044071" sldId="484"/>
            <ac:spMk id="7154" creationId="{0759A29F-55D1-481B-81D7-BCE3F7B8983F}"/>
          </ac:spMkLst>
        </pc:spChg>
        <pc:spChg chg="mod">
          <ac:chgData name="Kolakowski, Artur" userId="9c34c8cc-b1df-44f6-bea5-dcf7a54ee35f" providerId="ADAL" clId="{19970B13-E101-4117-9908-6E061F982644}" dt="2022-07-14T08:45:24.192" v="11120" actId="790"/>
          <ac:spMkLst>
            <pc:docMk/>
            <pc:sldMk cId="2574044071" sldId="484"/>
            <ac:spMk id="7155" creationId="{0469373B-184E-4E27-8BDF-54E2BC220493}"/>
          </ac:spMkLst>
        </pc:spChg>
        <pc:spChg chg="mod">
          <ac:chgData name="Kolakowski, Artur" userId="9c34c8cc-b1df-44f6-bea5-dcf7a54ee35f" providerId="ADAL" clId="{19970B13-E101-4117-9908-6E061F982644}" dt="2022-07-14T08:45:24.192" v="11121" actId="790"/>
          <ac:spMkLst>
            <pc:docMk/>
            <pc:sldMk cId="2574044071" sldId="484"/>
            <ac:spMk id="7156" creationId="{90DB4594-6428-4815-81EC-0128F5906BE2}"/>
          </ac:spMkLst>
        </pc:spChg>
        <pc:spChg chg="mod">
          <ac:chgData name="Kolakowski, Artur" userId="9c34c8cc-b1df-44f6-bea5-dcf7a54ee35f" providerId="ADAL" clId="{19970B13-E101-4117-9908-6E061F982644}" dt="2022-07-14T08:45:24.207" v="11122" actId="790"/>
          <ac:spMkLst>
            <pc:docMk/>
            <pc:sldMk cId="2574044071" sldId="484"/>
            <ac:spMk id="7157" creationId="{7A11028E-23B9-43A4-8A9E-BCBCD080E71E}"/>
          </ac:spMkLst>
        </pc:spChg>
        <pc:spChg chg="mod">
          <ac:chgData name="Kolakowski, Artur" userId="9c34c8cc-b1df-44f6-bea5-dcf7a54ee35f" providerId="ADAL" clId="{19970B13-E101-4117-9908-6E061F982644}" dt="2022-07-14T08:45:24.213" v="11123" actId="790"/>
          <ac:spMkLst>
            <pc:docMk/>
            <pc:sldMk cId="2574044071" sldId="484"/>
            <ac:spMk id="7158" creationId="{3D9F48F0-E8D2-4D6E-A27E-7DF547DAD518}"/>
          </ac:spMkLst>
        </pc:spChg>
        <pc:spChg chg="mod">
          <ac:chgData name="Kolakowski, Artur" userId="9c34c8cc-b1df-44f6-bea5-dcf7a54ee35f" providerId="ADAL" clId="{19970B13-E101-4117-9908-6E061F982644}" dt="2022-07-14T08:45:24.213" v="11124" actId="790"/>
          <ac:spMkLst>
            <pc:docMk/>
            <pc:sldMk cId="2574044071" sldId="484"/>
            <ac:spMk id="7159" creationId="{76F7C6B4-77C8-40E2-84B1-6149E1FE354C}"/>
          </ac:spMkLst>
        </pc:spChg>
        <pc:spChg chg="mod">
          <ac:chgData name="Kolakowski, Artur" userId="9c34c8cc-b1df-44f6-bea5-dcf7a54ee35f" providerId="ADAL" clId="{19970B13-E101-4117-9908-6E061F982644}" dt="2022-07-14T08:45:24.213" v="11125" actId="790"/>
          <ac:spMkLst>
            <pc:docMk/>
            <pc:sldMk cId="2574044071" sldId="484"/>
            <ac:spMk id="7160" creationId="{9B628387-2BE0-4003-8A67-B056A494BABE}"/>
          </ac:spMkLst>
        </pc:spChg>
        <pc:spChg chg="mod">
          <ac:chgData name="Kolakowski, Artur" userId="9c34c8cc-b1df-44f6-bea5-dcf7a54ee35f" providerId="ADAL" clId="{19970B13-E101-4117-9908-6E061F982644}" dt="2022-07-14T08:45:24.228" v="11126" actId="790"/>
          <ac:spMkLst>
            <pc:docMk/>
            <pc:sldMk cId="2574044071" sldId="484"/>
            <ac:spMk id="7161" creationId="{FFA9009B-3D7C-4233-A2FD-056C8F62ED67}"/>
          </ac:spMkLst>
        </pc:spChg>
        <pc:spChg chg="mod">
          <ac:chgData name="Kolakowski, Artur" userId="9c34c8cc-b1df-44f6-bea5-dcf7a54ee35f" providerId="ADAL" clId="{19970B13-E101-4117-9908-6E061F982644}" dt="2022-07-14T08:45:24.228" v="11127" actId="790"/>
          <ac:spMkLst>
            <pc:docMk/>
            <pc:sldMk cId="2574044071" sldId="484"/>
            <ac:spMk id="7162" creationId="{CC2228F0-3D80-4309-91AE-90369385797A}"/>
          </ac:spMkLst>
        </pc:spChg>
        <pc:spChg chg="mod">
          <ac:chgData name="Kolakowski, Artur" userId="9c34c8cc-b1df-44f6-bea5-dcf7a54ee35f" providerId="ADAL" clId="{19970B13-E101-4117-9908-6E061F982644}" dt="2022-07-14T08:45:24.244" v="11128" actId="790"/>
          <ac:spMkLst>
            <pc:docMk/>
            <pc:sldMk cId="2574044071" sldId="484"/>
            <ac:spMk id="7163" creationId="{C5F05A8F-FE26-466C-97B3-B390E8163378}"/>
          </ac:spMkLst>
        </pc:spChg>
        <pc:spChg chg="mod">
          <ac:chgData name="Kolakowski, Artur" userId="9c34c8cc-b1df-44f6-bea5-dcf7a54ee35f" providerId="ADAL" clId="{19970B13-E101-4117-9908-6E061F982644}" dt="2022-07-14T08:45:24.244" v="11129" actId="790"/>
          <ac:spMkLst>
            <pc:docMk/>
            <pc:sldMk cId="2574044071" sldId="484"/>
            <ac:spMk id="7164" creationId="{2F84A095-4DAA-47C3-9ADE-9607A10611BE}"/>
          </ac:spMkLst>
        </pc:spChg>
        <pc:spChg chg="mod">
          <ac:chgData name="Kolakowski, Artur" userId="9c34c8cc-b1df-44f6-bea5-dcf7a54ee35f" providerId="ADAL" clId="{19970B13-E101-4117-9908-6E061F982644}" dt="2022-07-14T08:45:24.244" v="11130" actId="790"/>
          <ac:spMkLst>
            <pc:docMk/>
            <pc:sldMk cId="2574044071" sldId="484"/>
            <ac:spMk id="7165" creationId="{2066A36D-B30E-46FB-B163-052A6C1E6BC5}"/>
          </ac:spMkLst>
        </pc:spChg>
        <pc:spChg chg="mod">
          <ac:chgData name="Kolakowski, Artur" userId="9c34c8cc-b1df-44f6-bea5-dcf7a54ee35f" providerId="ADAL" clId="{19970B13-E101-4117-9908-6E061F982644}" dt="2022-07-14T08:45:24.260" v="11131" actId="790"/>
          <ac:spMkLst>
            <pc:docMk/>
            <pc:sldMk cId="2574044071" sldId="484"/>
            <ac:spMk id="7166" creationId="{616D8CE1-28EF-4850-B80B-C8B3BF124FA8}"/>
          </ac:spMkLst>
        </pc:spChg>
        <pc:spChg chg="mod">
          <ac:chgData name="Kolakowski, Artur" userId="9c34c8cc-b1df-44f6-bea5-dcf7a54ee35f" providerId="ADAL" clId="{19970B13-E101-4117-9908-6E061F982644}" dt="2022-07-14T08:45:24.260" v="11132" actId="790"/>
          <ac:spMkLst>
            <pc:docMk/>
            <pc:sldMk cId="2574044071" sldId="484"/>
            <ac:spMk id="7167" creationId="{65FB917E-BDBF-454E-A76C-2E24C9923622}"/>
          </ac:spMkLst>
        </pc:spChg>
        <pc:spChg chg="mod">
          <ac:chgData name="Kolakowski, Artur" userId="9c34c8cc-b1df-44f6-bea5-dcf7a54ee35f" providerId="ADAL" clId="{19970B13-E101-4117-9908-6E061F982644}" dt="2022-07-14T08:45:24.260" v="11133" actId="790"/>
          <ac:spMkLst>
            <pc:docMk/>
            <pc:sldMk cId="2574044071" sldId="484"/>
            <ac:spMk id="7168" creationId="{FDF79261-3A32-4DF3-A7F5-570B82F8E449}"/>
          </ac:spMkLst>
        </pc:spChg>
        <pc:spChg chg="mod">
          <ac:chgData name="Kolakowski, Artur" userId="9c34c8cc-b1df-44f6-bea5-dcf7a54ee35f" providerId="ADAL" clId="{19970B13-E101-4117-9908-6E061F982644}" dt="2022-07-14T08:45:24.275" v="11134" actId="790"/>
          <ac:spMkLst>
            <pc:docMk/>
            <pc:sldMk cId="2574044071" sldId="484"/>
            <ac:spMk id="7169" creationId="{4FD8AA13-F4F2-4985-A551-190A049009C2}"/>
          </ac:spMkLst>
        </pc:spChg>
        <pc:spChg chg="mod">
          <ac:chgData name="Kolakowski, Artur" userId="9c34c8cc-b1df-44f6-bea5-dcf7a54ee35f" providerId="ADAL" clId="{19970B13-E101-4117-9908-6E061F982644}" dt="2022-07-14T08:45:24.275" v="11135" actId="790"/>
          <ac:spMkLst>
            <pc:docMk/>
            <pc:sldMk cId="2574044071" sldId="484"/>
            <ac:spMk id="7170" creationId="{B22903CA-8CBB-4E6A-BEC2-5621A1363234}"/>
          </ac:spMkLst>
        </pc:spChg>
        <pc:spChg chg="mod">
          <ac:chgData name="Kolakowski, Artur" userId="9c34c8cc-b1df-44f6-bea5-dcf7a54ee35f" providerId="ADAL" clId="{19970B13-E101-4117-9908-6E061F982644}" dt="2022-07-14T08:45:24.291" v="11136" actId="790"/>
          <ac:spMkLst>
            <pc:docMk/>
            <pc:sldMk cId="2574044071" sldId="484"/>
            <ac:spMk id="7171" creationId="{18BBF189-E0AC-4CC7-AB7D-797321BC3F70}"/>
          </ac:spMkLst>
        </pc:spChg>
        <pc:spChg chg="mod">
          <ac:chgData name="Kolakowski, Artur" userId="9c34c8cc-b1df-44f6-bea5-dcf7a54ee35f" providerId="ADAL" clId="{19970B13-E101-4117-9908-6E061F982644}" dt="2022-07-14T08:45:24.291" v="11137" actId="790"/>
          <ac:spMkLst>
            <pc:docMk/>
            <pc:sldMk cId="2574044071" sldId="484"/>
            <ac:spMk id="7172" creationId="{EEA11682-17F8-4DD0-9F82-B3F1C198E85D}"/>
          </ac:spMkLst>
        </pc:spChg>
        <pc:spChg chg="mod">
          <ac:chgData name="Kolakowski, Artur" userId="9c34c8cc-b1df-44f6-bea5-dcf7a54ee35f" providerId="ADAL" clId="{19970B13-E101-4117-9908-6E061F982644}" dt="2022-07-14T08:45:24.291" v="11138" actId="790"/>
          <ac:spMkLst>
            <pc:docMk/>
            <pc:sldMk cId="2574044071" sldId="484"/>
            <ac:spMk id="7173" creationId="{2A7F31A7-17B0-4A3A-B109-F8FCF9AE2444}"/>
          </ac:spMkLst>
        </pc:spChg>
        <pc:spChg chg="mod">
          <ac:chgData name="Kolakowski, Artur" userId="9c34c8cc-b1df-44f6-bea5-dcf7a54ee35f" providerId="ADAL" clId="{19970B13-E101-4117-9908-6E061F982644}" dt="2022-07-14T08:45:24.306" v="11139" actId="790"/>
          <ac:spMkLst>
            <pc:docMk/>
            <pc:sldMk cId="2574044071" sldId="484"/>
            <ac:spMk id="7174" creationId="{C6B86A69-FAE2-4BF6-B38F-4709EFD3606F}"/>
          </ac:spMkLst>
        </pc:spChg>
        <pc:spChg chg="mod">
          <ac:chgData name="Kolakowski, Artur" userId="9c34c8cc-b1df-44f6-bea5-dcf7a54ee35f" providerId="ADAL" clId="{19970B13-E101-4117-9908-6E061F982644}" dt="2022-07-14T08:45:24.313" v="11140" actId="790"/>
          <ac:spMkLst>
            <pc:docMk/>
            <pc:sldMk cId="2574044071" sldId="484"/>
            <ac:spMk id="7175" creationId="{1C01D7A5-5E86-45EE-8AEC-257930247C9B}"/>
          </ac:spMkLst>
        </pc:spChg>
        <pc:spChg chg="mod">
          <ac:chgData name="Kolakowski, Artur" userId="9c34c8cc-b1df-44f6-bea5-dcf7a54ee35f" providerId="ADAL" clId="{19970B13-E101-4117-9908-6E061F982644}" dt="2022-07-14T08:45:24.313" v="11141" actId="790"/>
          <ac:spMkLst>
            <pc:docMk/>
            <pc:sldMk cId="2574044071" sldId="484"/>
            <ac:spMk id="7176" creationId="{5543F96C-AF39-4738-9CA9-C5616F146154}"/>
          </ac:spMkLst>
        </pc:spChg>
        <pc:spChg chg="mod">
          <ac:chgData name="Kolakowski, Artur" userId="9c34c8cc-b1df-44f6-bea5-dcf7a54ee35f" providerId="ADAL" clId="{19970B13-E101-4117-9908-6E061F982644}" dt="2022-07-14T08:45:24.313" v="11142" actId="790"/>
          <ac:spMkLst>
            <pc:docMk/>
            <pc:sldMk cId="2574044071" sldId="484"/>
            <ac:spMk id="7177" creationId="{65C408C7-E7DA-44BF-A217-35321D088657}"/>
          </ac:spMkLst>
        </pc:spChg>
        <pc:spChg chg="mod">
          <ac:chgData name="Kolakowski, Artur" userId="9c34c8cc-b1df-44f6-bea5-dcf7a54ee35f" providerId="ADAL" clId="{19970B13-E101-4117-9908-6E061F982644}" dt="2022-07-14T08:45:24.329" v="11143" actId="790"/>
          <ac:spMkLst>
            <pc:docMk/>
            <pc:sldMk cId="2574044071" sldId="484"/>
            <ac:spMk id="7178" creationId="{C5381F53-3E1F-47EE-8F7E-4A6E2A781139}"/>
          </ac:spMkLst>
        </pc:spChg>
        <pc:spChg chg="mod">
          <ac:chgData name="Kolakowski, Artur" userId="9c34c8cc-b1df-44f6-bea5-dcf7a54ee35f" providerId="ADAL" clId="{19970B13-E101-4117-9908-6E061F982644}" dt="2022-07-14T08:45:24.329" v="11144" actId="790"/>
          <ac:spMkLst>
            <pc:docMk/>
            <pc:sldMk cId="2574044071" sldId="484"/>
            <ac:spMk id="7179" creationId="{4F1D9A92-F45A-41EE-A08D-8DA912437849}"/>
          </ac:spMkLst>
        </pc:spChg>
        <pc:spChg chg="mod">
          <ac:chgData name="Kolakowski, Artur" userId="9c34c8cc-b1df-44f6-bea5-dcf7a54ee35f" providerId="ADAL" clId="{19970B13-E101-4117-9908-6E061F982644}" dt="2022-07-14T08:45:24.329" v="11145" actId="790"/>
          <ac:spMkLst>
            <pc:docMk/>
            <pc:sldMk cId="2574044071" sldId="484"/>
            <ac:spMk id="7180" creationId="{A7D820B4-6CB0-4C05-A0AD-4E871DC7FF50}"/>
          </ac:spMkLst>
        </pc:spChg>
        <pc:spChg chg="mod">
          <ac:chgData name="Kolakowski, Artur" userId="9c34c8cc-b1df-44f6-bea5-dcf7a54ee35f" providerId="ADAL" clId="{19970B13-E101-4117-9908-6E061F982644}" dt="2022-07-14T08:45:24.329" v="11146" actId="790"/>
          <ac:spMkLst>
            <pc:docMk/>
            <pc:sldMk cId="2574044071" sldId="484"/>
            <ac:spMk id="7181" creationId="{1953CAC3-FD6C-4CDD-850E-215ECF8B728B}"/>
          </ac:spMkLst>
        </pc:spChg>
        <pc:spChg chg="mod">
          <ac:chgData name="Kolakowski, Artur" userId="9c34c8cc-b1df-44f6-bea5-dcf7a54ee35f" providerId="ADAL" clId="{19970B13-E101-4117-9908-6E061F982644}" dt="2022-07-14T08:45:24.344" v="11147" actId="790"/>
          <ac:spMkLst>
            <pc:docMk/>
            <pc:sldMk cId="2574044071" sldId="484"/>
            <ac:spMk id="7182" creationId="{1C531CF3-5A08-45FA-A1EA-F4C003D22688}"/>
          </ac:spMkLst>
        </pc:spChg>
        <pc:spChg chg="mod">
          <ac:chgData name="Kolakowski, Artur" userId="9c34c8cc-b1df-44f6-bea5-dcf7a54ee35f" providerId="ADAL" clId="{19970B13-E101-4117-9908-6E061F982644}" dt="2022-07-14T08:45:24.344" v="11148" actId="790"/>
          <ac:spMkLst>
            <pc:docMk/>
            <pc:sldMk cId="2574044071" sldId="484"/>
            <ac:spMk id="7183" creationId="{DCF09889-CC76-4EDB-84BB-313CD555D614}"/>
          </ac:spMkLst>
        </pc:spChg>
        <pc:spChg chg="mod">
          <ac:chgData name="Kolakowski, Artur" userId="9c34c8cc-b1df-44f6-bea5-dcf7a54ee35f" providerId="ADAL" clId="{19970B13-E101-4117-9908-6E061F982644}" dt="2022-07-14T08:45:24.344" v="11149" actId="790"/>
          <ac:spMkLst>
            <pc:docMk/>
            <pc:sldMk cId="2574044071" sldId="484"/>
            <ac:spMk id="7184" creationId="{692B1B95-2973-44E2-AAA4-43C537828182}"/>
          </ac:spMkLst>
        </pc:spChg>
        <pc:spChg chg="mod">
          <ac:chgData name="Kolakowski, Artur" userId="9c34c8cc-b1df-44f6-bea5-dcf7a54ee35f" providerId="ADAL" clId="{19970B13-E101-4117-9908-6E061F982644}" dt="2022-07-14T08:45:24.360" v="11150" actId="790"/>
          <ac:spMkLst>
            <pc:docMk/>
            <pc:sldMk cId="2574044071" sldId="484"/>
            <ac:spMk id="7185" creationId="{4A8D5D6C-57EB-4191-AD71-AC7944274D69}"/>
          </ac:spMkLst>
        </pc:spChg>
        <pc:spChg chg="mod">
          <ac:chgData name="Kolakowski, Artur" userId="9c34c8cc-b1df-44f6-bea5-dcf7a54ee35f" providerId="ADAL" clId="{19970B13-E101-4117-9908-6E061F982644}" dt="2022-07-14T08:45:24.360" v="11151" actId="790"/>
          <ac:spMkLst>
            <pc:docMk/>
            <pc:sldMk cId="2574044071" sldId="484"/>
            <ac:spMk id="7186" creationId="{7ECDE72D-4A16-4571-B6DD-9312E4B4B946}"/>
          </ac:spMkLst>
        </pc:spChg>
        <pc:spChg chg="mod">
          <ac:chgData name="Kolakowski, Artur" userId="9c34c8cc-b1df-44f6-bea5-dcf7a54ee35f" providerId="ADAL" clId="{19970B13-E101-4117-9908-6E061F982644}" dt="2022-07-14T08:45:24.360" v="11152" actId="790"/>
          <ac:spMkLst>
            <pc:docMk/>
            <pc:sldMk cId="2574044071" sldId="484"/>
            <ac:spMk id="7187" creationId="{53F2C37C-1C15-4F8D-A727-230F3A8F6C60}"/>
          </ac:spMkLst>
        </pc:spChg>
        <pc:spChg chg="mod">
          <ac:chgData name="Kolakowski, Artur" userId="9c34c8cc-b1df-44f6-bea5-dcf7a54ee35f" providerId="ADAL" clId="{19970B13-E101-4117-9908-6E061F982644}" dt="2022-07-14T08:45:24.375" v="11153" actId="790"/>
          <ac:spMkLst>
            <pc:docMk/>
            <pc:sldMk cId="2574044071" sldId="484"/>
            <ac:spMk id="7188" creationId="{E4CF4839-1B65-4D34-B20F-D2685A739473}"/>
          </ac:spMkLst>
        </pc:spChg>
        <pc:spChg chg="mod">
          <ac:chgData name="Kolakowski, Artur" userId="9c34c8cc-b1df-44f6-bea5-dcf7a54ee35f" providerId="ADAL" clId="{19970B13-E101-4117-9908-6E061F982644}" dt="2022-07-14T08:45:24.375" v="11154" actId="790"/>
          <ac:spMkLst>
            <pc:docMk/>
            <pc:sldMk cId="2574044071" sldId="484"/>
            <ac:spMk id="7189" creationId="{51C02BD5-BF78-4663-95B1-F373DCEEC8AC}"/>
          </ac:spMkLst>
        </pc:spChg>
        <pc:spChg chg="mod">
          <ac:chgData name="Kolakowski, Artur" userId="9c34c8cc-b1df-44f6-bea5-dcf7a54ee35f" providerId="ADAL" clId="{19970B13-E101-4117-9908-6E061F982644}" dt="2022-07-14T08:45:24.375" v="11155" actId="790"/>
          <ac:spMkLst>
            <pc:docMk/>
            <pc:sldMk cId="2574044071" sldId="484"/>
            <ac:spMk id="7190" creationId="{EE17E06B-425D-4F73-9CEB-0CE87488E726}"/>
          </ac:spMkLst>
        </pc:spChg>
        <pc:spChg chg="mod">
          <ac:chgData name="Kolakowski, Artur" userId="9c34c8cc-b1df-44f6-bea5-dcf7a54ee35f" providerId="ADAL" clId="{19970B13-E101-4117-9908-6E061F982644}" dt="2022-07-14T08:45:24.391" v="11156" actId="790"/>
          <ac:spMkLst>
            <pc:docMk/>
            <pc:sldMk cId="2574044071" sldId="484"/>
            <ac:spMk id="7191" creationId="{878B07DF-03DD-4720-A32D-F82C3B58AA31}"/>
          </ac:spMkLst>
        </pc:spChg>
        <pc:spChg chg="mod">
          <ac:chgData name="Kolakowski, Artur" userId="9c34c8cc-b1df-44f6-bea5-dcf7a54ee35f" providerId="ADAL" clId="{19970B13-E101-4117-9908-6E061F982644}" dt="2022-07-14T08:45:24.391" v="11157" actId="790"/>
          <ac:spMkLst>
            <pc:docMk/>
            <pc:sldMk cId="2574044071" sldId="484"/>
            <ac:spMk id="7192" creationId="{EB50BA55-DD94-411E-AF4D-59BA4363C658}"/>
          </ac:spMkLst>
        </pc:spChg>
        <pc:spChg chg="mod">
          <ac:chgData name="Kolakowski, Artur" userId="9c34c8cc-b1df-44f6-bea5-dcf7a54ee35f" providerId="ADAL" clId="{19970B13-E101-4117-9908-6E061F982644}" dt="2022-07-14T08:45:24.391" v="11158" actId="790"/>
          <ac:spMkLst>
            <pc:docMk/>
            <pc:sldMk cId="2574044071" sldId="484"/>
            <ac:spMk id="7193" creationId="{2DBE263D-833B-4959-8121-71D1F281FE1F}"/>
          </ac:spMkLst>
        </pc:spChg>
        <pc:spChg chg="mod">
          <ac:chgData name="Kolakowski, Artur" userId="9c34c8cc-b1df-44f6-bea5-dcf7a54ee35f" providerId="ADAL" clId="{19970B13-E101-4117-9908-6E061F982644}" dt="2022-07-14T08:45:24.407" v="11159" actId="790"/>
          <ac:spMkLst>
            <pc:docMk/>
            <pc:sldMk cId="2574044071" sldId="484"/>
            <ac:spMk id="7194" creationId="{61827C97-0006-4CAE-8993-ABDB12FFA161}"/>
          </ac:spMkLst>
        </pc:spChg>
        <pc:spChg chg="mod">
          <ac:chgData name="Kolakowski, Artur" userId="9c34c8cc-b1df-44f6-bea5-dcf7a54ee35f" providerId="ADAL" clId="{19970B13-E101-4117-9908-6E061F982644}" dt="2022-07-14T08:45:24.413" v="11160" actId="790"/>
          <ac:spMkLst>
            <pc:docMk/>
            <pc:sldMk cId="2574044071" sldId="484"/>
            <ac:spMk id="7195" creationId="{FC5E374B-2379-472D-8964-230DEE048C1E}"/>
          </ac:spMkLst>
        </pc:spChg>
        <pc:spChg chg="mod">
          <ac:chgData name="Kolakowski, Artur" userId="9c34c8cc-b1df-44f6-bea5-dcf7a54ee35f" providerId="ADAL" clId="{19970B13-E101-4117-9908-6E061F982644}" dt="2022-07-14T08:45:24.413" v="11161" actId="790"/>
          <ac:spMkLst>
            <pc:docMk/>
            <pc:sldMk cId="2574044071" sldId="484"/>
            <ac:spMk id="7196" creationId="{9651BB5C-B3C5-4591-A167-1F292EED1141}"/>
          </ac:spMkLst>
        </pc:spChg>
        <pc:spChg chg="mod">
          <ac:chgData name="Kolakowski, Artur" userId="9c34c8cc-b1df-44f6-bea5-dcf7a54ee35f" providerId="ADAL" clId="{19970B13-E101-4117-9908-6E061F982644}" dt="2022-07-14T08:45:24.413" v="11162" actId="790"/>
          <ac:spMkLst>
            <pc:docMk/>
            <pc:sldMk cId="2574044071" sldId="484"/>
            <ac:spMk id="7197" creationId="{A7E24E80-C8F0-4330-A191-7751FDA09538}"/>
          </ac:spMkLst>
        </pc:spChg>
        <pc:spChg chg="mod">
          <ac:chgData name="Kolakowski, Artur" userId="9c34c8cc-b1df-44f6-bea5-dcf7a54ee35f" providerId="ADAL" clId="{19970B13-E101-4117-9908-6E061F982644}" dt="2022-07-14T08:45:24.429" v="11163" actId="790"/>
          <ac:spMkLst>
            <pc:docMk/>
            <pc:sldMk cId="2574044071" sldId="484"/>
            <ac:spMk id="7198" creationId="{1018F547-01D0-4B3E-81DF-0B10625D65FE}"/>
          </ac:spMkLst>
        </pc:spChg>
        <pc:spChg chg="mod">
          <ac:chgData name="Kolakowski, Artur" userId="9c34c8cc-b1df-44f6-bea5-dcf7a54ee35f" providerId="ADAL" clId="{19970B13-E101-4117-9908-6E061F982644}" dt="2022-07-14T08:45:24.429" v="11164" actId="790"/>
          <ac:spMkLst>
            <pc:docMk/>
            <pc:sldMk cId="2574044071" sldId="484"/>
            <ac:spMk id="7199" creationId="{5A396FB3-704A-4CF0-9FF3-ABE4DEB258ED}"/>
          </ac:spMkLst>
        </pc:spChg>
        <pc:spChg chg="mod">
          <ac:chgData name="Kolakowski, Artur" userId="9c34c8cc-b1df-44f6-bea5-dcf7a54ee35f" providerId="ADAL" clId="{19970B13-E101-4117-9908-6E061F982644}" dt="2022-07-14T08:45:24.429" v="11165" actId="790"/>
          <ac:spMkLst>
            <pc:docMk/>
            <pc:sldMk cId="2574044071" sldId="484"/>
            <ac:spMk id="7200" creationId="{5774FBC1-9175-47BF-9E77-D7E461C85ACB}"/>
          </ac:spMkLst>
        </pc:spChg>
        <pc:spChg chg="mod">
          <ac:chgData name="Kolakowski, Artur" userId="9c34c8cc-b1df-44f6-bea5-dcf7a54ee35f" providerId="ADAL" clId="{19970B13-E101-4117-9908-6E061F982644}" dt="2022-07-14T08:45:24.444" v="11166" actId="790"/>
          <ac:spMkLst>
            <pc:docMk/>
            <pc:sldMk cId="2574044071" sldId="484"/>
            <ac:spMk id="7201" creationId="{318C0FE7-DBCF-4D3A-A07E-EF19152B2413}"/>
          </ac:spMkLst>
        </pc:spChg>
        <pc:spChg chg="mod">
          <ac:chgData name="Kolakowski, Artur" userId="9c34c8cc-b1df-44f6-bea5-dcf7a54ee35f" providerId="ADAL" clId="{19970B13-E101-4117-9908-6E061F982644}" dt="2022-07-14T08:45:24.444" v="11167" actId="790"/>
          <ac:spMkLst>
            <pc:docMk/>
            <pc:sldMk cId="2574044071" sldId="484"/>
            <ac:spMk id="7202" creationId="{C153AB63-9376-4E6C-85AF-078C6E8D11AE}"/>
          </ac:spMkLst>
        </pc:spChg>
        <pc:spChg chg="mod">
          <ac:chgData name="Kolakowski, Artur" userId="9c34c8cc-b1df-44f6-bea5-dcf7a54ee35f" providerId="ADAL" clId="{19970B13-E101-4117-9908-6E061F982644}" dt="2022-07-14T08:45:24.444" v="11168" actId="790"/>
          <ac:spMkLst>
            <pc:docMk/>
            <pc:sldMk cId="2574044071" sldId="484"/>
            <ac:spMk id="7203" creationId="{59680493-235F-45CB-B3D7-01EBB92F657D}"/>
          </ac:spMkLst>
        </pc:spChg>
        <pc:spChg chg="mod">
          <ac:chgData name="Kolakowski, Artur" userId="9c34c8cc-b1df-44f6-bea5-dcf7a54ee35f" providerId="ADAL" clId="{19970B13-E101-4117-9908-6E061F982644}" dt="2022-07-14T08:45:24.460" v="11169" actId="790"/>
          <ac:spMkLst>
            <pc:docMk/>
            <pc:sldMk cId="2574044071" sldId="484"/>
            <ac:spMk id="7204" creationId="{4839696F-8588-49B5-BC3B-CB91A5F5EDEA}"/>
          </ac:spMkLst>
        </pc:spChg>
        <pc:spChg chg="mod">
          <ac:chgData name="Kolakowski, Artur" userId="9c34c8cc-b1df-44f6-bea5-dcf7a54ee35f" providerId="ADAL" clId="{19970B13-E101-4117-9908-6E061F982644}" dt="2022-07-14T08:45:24.460" v="11170" actId="790"/>
          <ac:spMkLst>
            <pc:docMk/>
            <pc:sldMk cId="2574044071" sldId="484"/>
            <ac:spMk id="7205" creationId="{58BAB053-DFFA-4620-A117-A3675413DF47}"/>
          </ac:spMkLst>
        </pc:spChg>
        <pc:spChg chg="mod">
          <ac:chgData name="Kolakowski, Artur" userId="9c34c8cc-b1df-44f6-bea5-dcf7a54ee35f" providerId="ADAL" clId="{19970B13-E101-4117-9908-6E061F982644}" dt="2022-07-14T08:45:24.460" v="11171" actId="790"/>
          <ac:spMkLst>
            <pc:docMk/>
            <pc:sldMk cId="2574044071" sldId="484"/>
            <ac:spMk id="7206" creationId="{7749FD5B-EB07-4A51-9129-D294DDA6D81F}"/>
          </ac:spMkLst>
        </pc:spChg>
        <pc:spChg chg="mod">
          <ac:chgData name="Kolakowski, Artur" userId="9c34c8cc-b1df-44f6-bea5-dcf7a54ee35f" providerId="ADAL" clId="{19970B13-E101-4117-9908-6E061F982644}" dt="2022-07-14T08:45:24.476" v="11172" actId="790"/>
          <ac:spMkLst>
            <pc:docMk/>
            <pc:sldMk cId="2574044071" sldId="484"/>
            <ac:spMk id="7207" creationId="{DB893ACA-14BE-49E1-A53D-CDFF528E2744}"/>
          </ac:spMkLst>
        </pc:spChg>
        <pc:spChg chg="mod">
          <ac:chgData name="Kolakowski, Artur" userId="9c34c8cc-b1df-44f6-bea5-dcf7a54ee35f" providerId="ADAL" clId="{19970B13-E101-4117-9908-6E061F982644}" dt="2022-07-14T08:45:24.476" v="11173" actId="790"/>
          <ac:spMkLst>
            <pc:docMk/>
            <pc:sldMk cId="2574044071" sldId="484"/>
            <ac:spMk id="7208" creationId="{010F528C-6D1E-400F-A336-C92A1B5AA8A1}"/>
          </ac:spMkLst>
        </pc:spChg>
        <pc:spChg chg="mod">
          <ac:chgData name="Kolakowski, Artur" userId="9c34c8cc-b1df-44f6-bea5-dcf7a54ee35f" providerId="ADAL" clId="{19970B13-E101-4117-9908-6E061F982644}" dt="2022-07-14T08:45:24.476" v="11174" actId="790"/>
          <ac:spMkLst>
            <pc:docMk/>
            <pc:sldMk cId="2574044071" sldId="484"/>
            <ac:spMk id="7209" creationId="{BE2B6136-1724-47A0-8DD9-53D413B578D7}"/>
          </ac:spMkLst>
        </pc:spChg>
        <pc:spChg chg="mod">
          <ac:chgData name="Kolakowski, Artur" userId="9c34c8cc-b1df-44f6-bea5-dcf7a54ee35f" providerId="ADAL" clId="{19970B13-E101-4117-9908-6E061F982644}" dt="2022-07-14T08:45:24.491" v="11175" actId="790"/>
          <ac:spMkLst>
            <pc:docMk/>
            <pc:sldMk cId="2574044071" sldId="484"/>
            <ac:spMk id="7210" creationId="{A3FCF463-8150-4BC9-BC23-FFCBB23EFD3B}"/>
          </ac:spMkLst>
        </pc:spChg>
        <pc:spChg chg="mod">
          <ac:chgData name="Kolakowski, Artur" userId="9c34c8cc-b1df-44f6-bea5-dcf7a54ee35f" providerId="ADAL" clId="{19970B13-E101-4117-9908-6E061F982644}" dt="2022-07-14T08:45:24.491" v="11176" actId="790"/>
          <ac:spMkLst>
            <pc:docMk/>
            <pc:sldMk cId="2574044071" sldId="484"/>
            <ac:spMk id="7211" creationId="{DFA415D5-D22F-4674-96AB-80FAE7A7FA9C}"/>
          </ac:spMkLst>
        </pc:spChg>
        <pc:spChg chg="mod">
          <ac:chgData name="Kolakowski, Artur" userId="9c34c8cc-b1df-44f6-bea5-dcf7a54ee35f" providerId="ADAL" clId="{19970B13-E101-4117-9908-6E061F982644}" dt="2022-07-14T08:45:24.491" v="11177" actId="790"/>
          <ac:spMkLst>
            <pc:docMk/>
            <pc:sldMk cId="2574044071" sldId="484"/>
            <ac:spMk id="7212" creationId="{986A0B16-F739-4E22-9B17-1C1F0B5729E6}"/>
          </ac:spMkLst>
        </pc:spChg>
        <pc:spChg chg="mod">
          <ac:chgData name="Kolakowski, Artur" userId="9c34c8cc-b1df-44f6-bea5-dcf7a54ee35f" providerId="ADAL" clId="{19970B13-E101-4117-9908-6E061F982644}" dt="2022-07-14T08:45:24.507" v="11178" actId="790"/>
          <ac:spMkLst>
            <pc:docMk/>
            <pc:sldMk cId="2574044071" sldId="484"/>
            <ac:spMk id="7213" creationId="{1420977B-D4E4-4808-B4C4-52ECA4ECE2A6}"/>
          </ac:spMkLst>
        </pc:spChg>
        <pc:spChg chg="mod">
          <ac:chgData name="Kolakowski, Artur" userId="9c34c8cc-b1df-44f6-bea5-dcf7a54ee35f" providerId="ADAL" clId="{19970B13-E101-4117-9908-6E061F982644}" dt="2022-07-14T08:45:24.507" v="11179" actId="790"/>
          <ac:spMkLst>
            <pc:docMk/>
            <pc:sldMk cId="2574044071" sldId="484"/>
            <ac:spMk id="7214" creationId="{55277D3F-CEB0-4733-93D5-A4FFF48DFFEF}"/>
          </ac:spMkLst>
        </pc:spChg>
        <pc:spChg chg="mod">
          <ac:chgData name="Kolakowski, Artur" userId="9c34c8cc-b1df-44f6-bea5-dcf7a54ee35f" providerId="ADAL" clId="{19970B13-E101-4117-9908-6E061F982644}" dt="2022-07-14T08:45:24.513" v="11180" actId="790"/>
          <ac:spMkLst>
            <pc:docMk/>
            <pc:sldMk cId="2574044071" sldId="484"/>
            <ac:spMk id="7215" creationId="{53DC74E2-1D02-4216-9EA4-9DCDACF5E6B5}"/>
          </ac:spMkLst>
        </pc:spChg>
        <pc:spChg chg="mod">
          <ac:chgData name="Kolakowski, Artur" userId="9c34c8cc-b1df-44f6-bea5-dcf7a54ee35f" providerId="ADAL" clId="{19970B13-E101-4117-9908-6E061F982644}" dt="2022-07-14T08:45:24.513" v="11181" actId="790"/>
          <ac:spMkLst>
            <pc:docMk/>
            <pc:sldMk cId="2574044071" sldId="484"/>
            <ac:spMk id="7216" creationId="{DB73E953-4CB4-4AE6-B34E-A24318C064E3}"/>
          </ac:spMkLst>
        </pc:spChg>
        <pc:spChg chg="mod">
          <ac:chgData name="Kolakowski, Artur" userId="9c34c8cc-b1df-44f6-bea5-dcf7a54ee35f" providerId="ADAL" clId="{19970B13-E101-4117-9908-6E061F982644}" dt="2022-07-14T08:45:24.513" v="11182" actId="790"/>
          <ac:spMkLst>
            <pc:docMk/>
            <pc:sldMk cId="2574044071" sldId="484"/>
            <ac:spMk id="7217" creationId="{B2FCB383-4436-4045-AC50-187F148DCF01}"/>
          </ac:spMkLst>
        </pc:spChg>
        <pc:spChg chg="mod">
          <ac:chgData name="Kolakowski, Artur" userId="9c34c8cc-b1df-44f6-bea5-dcf7a54ee35f" providerId="ADAL" clId="{19970B13-E101-4117-9908-6E061F982644}" dt="2022-07-14T08:45:24.529" v="11183" actId="790"/>
          <ac:spMkLst>
            <pc:docMk/>
            <pc:sldMk cId="2574044071" sldId="484"/>
            <ac:spMk id="7218" creationId="{E2DBC97F-A7D6-4637-989A-B28A18C08795}"/>
          </ac:spMkLst>
        </pc:spChg>
        <pc:spChg chg="mod">
          <ac:chgData name="Kolakowski, Artur" userId="9c34c8cc-b1df-44f6-bea5-dcf7a54ee35f" providerId="ADAL" clId="{19970B13-E101-4117-9908-6E061F982644}" dt="2022-07-14T08:45:24.529" v="11184" actId="790"/>
          <ac:spMkLst>
            <pc:docMk/>
            <pc:sldMk cId="2574044071" sldId="484"/>
            <ac:spMk id="7219" creationId="{61F0FDAB-B391-462B-8B06-A5BF45A1FB99}"/>
          </ac:spMkLst>
        </pc:spChg>
        <pc:spChg chg="mod">
          <ac:chgData name="Kolakowski, Artur" userId="9c34c8cc-b1df-44f6-bea5-dcf7a54ee35f" providerId="ADAL" clId="{19970B13-E101-4117-9908-6E061F982644}" dt="2022-07-14T08:45:24.529" v="11185" actId="790"/>
          <ac:spMkLst>
            <pc:docMk/>
            <pc:sldMk cId="2574044071" sldId="484"/>
            <ac:spMk id="7220" creationId="{1A343C12-A6D7-48AC-8FB1-2F0DF472495A}"/>
          </ac:spMkLst>
        </pc:spChg>
        <pc:spChg chg="mod">
          <ac:chgData name="Kolakowski, Artur" userId="9c34c8cc-b1df-44f6-bea5-dcf7a54ee35f" providerId="ADAL" clId="{19970B13-E101-4117-9908-6E061F982644}" dt="2022-07-14T08:45:24.545" v="11186" actId="790"/>
          <ac:spMkLst>
            <pc:docMk/>
            <pc:sldMk cId="2574044071" sldId="484"/>
            <ac:spMk id="7221" creationId="{BDEA8A17-2A40-436B-85D0-488AC3FCF377}"/>
          </ac:spMkLst>
        </pc:spChg>
        <pc:spChg chg="mod">
          <ac:chgData name="Kolakowski, Artur" userId="9c34c8cc-b1df-44f6-bea5-dcf7a54ee35f" providerId="ADAL" clId="{19970B13-E101-4117-9908-6E061F982644}" dt="2022-07-14T08:45:24.545" v="11187" actId="790"/>
          <ac:spMkLst>
            <pc:docMk/>
            <pc:sldMk cId="2574044071" sldId="484"/>
            <ac:spMk id="7222" creationId="{2C39F962-2BEC-4DD7-AF31-EDF171C12834}"/>
          </ac:spMkLst>
        </pc:spChg>
        <pc:spChg chg="mod">
          <ac:chgData name="Kolakowski, Artur" userId="9c34c8cc-b1df-44f6-bea5-dcf7a54ee35f" providerId="ADAL" clId="{19970B13-E101-4117-9908-6E061F982644}" dt="2022-07-14T08:45:24.545" v="11188" actId="790"/>
          <ac:spMkLst>
            <pc:docMk/>
            <pc:sldMk cId="2574044071" sldId="484"/>
            <ac:spMk id="7223" creationId="{F7FDEDBD-F357-4642-B122-F4F89CC2AB30}"/>
          </ac:spMkLst>
        </pc:spChg>
        <pc:spChg chg="mod">
          <ac:chgData name="Kolakowski, Artur" userId="9c34c8cc-b1df-44f6-bea5-dcf7a54ee35f" providerId="ADAL" clId="{19970B13-E101-4117-9908-6E061F982644}" dt="2022-07-14T08:45:24.560" v="11189" actId="790"/>
          <ac:spMkLst>
            <pc:docMk/>
            <pc:sldMk cId="2574044071" sldId="484"/>
            <ac:spMk id="7224" creationId="{92B1450A-EB33-4142-A9A7-02179C281166}"/>
          </ac:spMkLst>
        </pc:spChg>
        <pc:spChg chg="mod">
          <ac:chgData name="Kolakowski, Artur" userId="9c34c8cc-b1df-44f6-bea5-dcf7a54ee35f" providerId="ADAL" clId="{19970B13-E101-4117-9908-6E061F982644}" dt="2022-07-14T08:45:24.560" v="11190" actId="790"/>
          <ac:spMkLst>
            <pc:docMk/>
            <pc:sldMk cId="2574044071" sldId="484"/>
            <ac:spMk id="7225" creationId="{0B84B4DB-8B1E-463F-8908-02454397CC24}"/>
          </ac:spMkLst>
        </pc:spChg>
        <pc:spChg chg="mod">
          <ac:chgData name="Kolakowski, Artur" userId="9c34c8cc-b1df-44f6-bea5-dcf7a54ee35f" providerId="ADAL" clId="{19970B13-E101-4117-9908-6E061F982644}" dt="2022-07-14T08:45:24.560" v="11191" actId="790"/>
          <ac:spMkLst>
            <pc:docMk/>
            <pc:sldMk cId="2574044071" sldId="484"/>
            <ac:spMk id="7226" creationId="{49AD8FFC-A654-4660-8EDA-2D3B5C8495D5}"/>
          </ac:spMkLst>
        </pc:spChg>
        <pc:spChg chg="mod">
          <ac:chgData name="Kolakowski, Artur" userId="9c34c8cc-b1df-44f6-bea5-dcf7a54ee35f" providerId="ADAL" clId="{19970B13-E101-4117-9908-6E061F982644}" dt="2022-07-14T08:45:24.560" v="11192" actId="790"/>
          <ac:spMkLst>
            <pc:docMk/>
            <pc:sldMk cId="2574044071" sldId="484"/>
            <ac:spMk id="7227" creationId="{3D95C32E-7D39-4BEA-B2A5-1389C4FBC50D}"/>
          </ac:spMkLst>
        </pc:spChg>
        <pc:spChg chg="mod">
          <ac:chgData name="Kolakowski, Artur" userId="9c34c8cc-b1df-44f6-bea5-dcf7a54ee35f" providerId="ADAL" clId="{19970B13-E101-4117-9908-6E061F982644}" dt="2022-07-14T08:45:24.576" v="11193" actId="790"/>
          <ac:spMkLst>
            <pc:docMk/>
            <pc:sldMk cId="2574044071" sldId="484"/>
            <ac:spMk id="7228" creationId="{D6BAA6E4-97C3-4F37-9D2B-8FBF58B71BB5}"/>
          </ac:spMkLst>
        </pc:spChg>
        <pc:spChg chg="mod">
          <ac:chgData name="Kolakowski, Artur" userId="9c34c8cc-b1df-44f6-bea5-dcf7a54ee35f" providerId="ADAL" clId="{19970B13-E101-4117-9908-6E061F982644}" dt="2022-07-14T08:45:24.576" v="11194" actId="790"/>
          <ac:spMkLst>
            <pc:docMk/>
            <pc:sldMk cId="2574044071" sldId="484"/>
            <ac:spMk id="7229" creationId="{77326DCA-FFA4-4791-863E-9679D1BFAD52}"/>
          </ac:spMkLst>
        </pc:spChg>
        <pc:spChg chg="mod">
          <ac:chgData name="Kolakowski, Artur" userId="9c34c8cc-b1df-44f6-bea5-dcf7a54ee35f" providerId="ADAL" clId="{19970B13-E101-4117-9908-6E061F982644}" dt="2022-07-14T08:45:24.576" v="11195" actId="790"/>
          <ac:spMkLst>
            <pc:docMk/>
            <pc:sldMk cId="2574044071" sldId="484"/>
            <ac:spMk id="7230" creationId="{ED0FB1E4-63AD-4A35-9975-3D8DC69269D2}"/>
          </ac:spMkLst>
        </pc:spChg>
        <pc:spChg chg="mod">
          <ac:chgData name="Kolakowski, Artur" userId="9c34c8cc-b1df-44f6-bea5-dcf7a54ee35f" providerId="ADAL" clId="{19970B13-E101-4117-9908-6E061F982644}" dt="2022-07-14T08:45:24.592" v="11196" actId="790"/>
          <ac:spMkLst>
            <pc:docMk/>
            <pc:sldMk cId="2574044071" sldId="484"/>
            <ac:spMk id="7231" creationId="{9E74A176-B97A-455A-8161-A5567A582C09}"/>
          </ac:spMkLst>
        </pc:spChg>
        <pc:spChg chg="mod">
          <ac:chgData name="Kolakowski, Artur" userId="9c34c8cc-b1df-44f6-bea5-dcf7a54ee35f" providerId="ADAL" clId="{19970B13-E101-4117-9908-6E061F982644}" dt="2022-07-14T08:45:24.592" v="11197" actId="790"/>
          <ac:spMkLst>
            <pc:docMk/>
            <pc:sldMk cId="2574044071" sldId="484"/>
            <ac:spMk id="7232" creationId="{4A5CCD57-8109-419B-B7B0-364FCD43EFFE}"/>
          </ac:spMkLst>
        </pc:spChg>
        <pc:spChg chg="mod">
          <ac:chgData name="Kolakowski, Artur" userId="9c34c8cc-b1df-44f6-bea5-dcf7a54ee35f" providerId="ADAL" clId="{19970B13-E101-4117-9908-6E061F982644}" dt="2022-07-14T08:45:24.592" v="11198" actId="790"/>
          <ac:spMkLst>
            <pc:docMk/>
            <pc:sldMk cId="2574044071" sldId="484"/>
            <ac:spMk id="7233" creationId="{738BB7A4-EE32-4FC8-B216-6D7AEA0923FB}"/>
          </ac:spMkLst>
        </pc:spChg>
        <pc:spChg chg="mod">
          <ac:chgData name="Kolakowski, Artur" userId="9c34c8cc-b1df-44f6-bea5-dcf7a54ee35f" providerId="ADAL" clId="{19970B13-E101-4117-9908-6E061F982644}" dt="2022-07-14T08:45:24.592" v="11199" actId="790"/>
          <ac:spMkLst>
            <pc:docMk/>
            <pc:sldMk cId="2574044071" sldId="484"/>
            <ac:spMk id="7234" creationId="{BDC2E771-5B6B-42F0-B448-7D2A3958F98A}"/>
          </ac:spMkLst>
        </pc:spChg>
        <pc:spChg chg="mod">
          <ac:chgData name="Kolakowski, Artur" userId="9c34c8cc-b1df-44f6-bea5-dcf7a54ee35f" providerId="ADAL" clId="{19970B13-E101-4117-9908-6E061F982644}" dt="2022-07-14T08:45:24.607" v="11200" actId="790"/>
          <ac:spMkLst>
            <pc:docMk/>
            <pc:sldMk cId="2574044071" sldId="484"/>
            <ac:spMk id="7235" creationId="{BFCEB8AB-EA14-4B78-8A24-53DD892ADD9C}"/>
          </ac:spMkLst>
        </pc:spChg>
        <pc:spChg chg="mod">
          <ac:chgData name="Kolakowski, Artur" userId="9c34c8cc-b1df-44f6-bea5-dcf7a54ee35f" providerId="ADAL" clId="{19970B13-E101-4117-9908-6E061F982644}" dt="2022-07-14T08:45:24.614" v="11201" actId="790"/>
          <ac:spMkLst>
            <pc:docMk/>
            <pc:sldMk cId="2574044071" sldId="484"/>
            <ac:spMk id="7236" creationId="{CE3949ED-B045-4232-BC43-22CD57E23E23}"/>
          </ac:spMkLst>
        </pc:spChg>
        <pc:spChg chg="mod">
          <ac:chgData name="Kolakowski, Artur" userId="9c34c8cc-b1df-44f6-bea5-dcf7a54ee35f" providerId="ADAL" clId="{19970B13-E101-4117-9908-6E061F982644}" dt="2022-07-14T08:45:24.614" v="11202" actId="790"/>
          <ac:spMkLst>
            <pc:docMk/>
            <pc:sldMk cId="2574044071" sldId="484"/>
            <ac:spMk id="7237" creationId="{F6B538BB-9605-4565-9D82-62F94568D8F2}"/>
          </ac:spMkLst>
        </pc:spChg>
        <pc:spChg chg="mod">
          <ac:chgData name="Kolakowski, Artur" userId="9c34c8cc-b1df-44f6-bea5-dcf7a54ee35f" providerId="ADAL" clId="{19970B13-E101-4117-9908-6E061F982644}" dt="2022-07-14T08:45:24.614" v="11203" actId="790"/>
          <ac:spMkLst>
            <pc:docMk/>
            <pc:sldMk cId="2574044071" sldId="484"/>
            <ac:spMk id="7238" creationId="{5A29336A-B5A6-49E6-A882-32DB7FF8F4E4}"/>
          </ac:spMkLst>
        </pc:spChg>
        <pc:spChg chg="mod">
          <ac:chgData name="Kolakowski, Artur" userId="9c34c8cc-b1df-44f6-bea5-dcf7a54ee35f" providerId="ADAL" clId="{19970B13-E101-4117-9908-6E061F982644}" dt="2022-07-14T08:45:24.629" v="11204" actId="790"/>
          <ac:spMkLst>
            <pc:docMk/>
            <pc:sldMk cId="2574044071" sldId="484"/>
            <ac:spMk id="7239" creationId="{0747CCEA-9392-46B9-84A7-6873E82D1CD8}"/>
          </ac:spMkLst>
        </pc:spChg>
        <pc:spChg chg="mod">
          <ac:chgData name="Kolakowski, Artur" userId="9c34c8cc-b1df-44f6-bea5-dcf7a54ee35f" providerId="ADAL" clId="{19970B13-E101-4117-9908-6E061F982644}" dt="2022-07-14T08:45:24.629" v="11205" actId="790"/>
          <ac:spMkLst>
            <pc:docMk/>
            <pc:sldMk cId="2574044071" sldId="484"/>
            <ac:spMk id="7240" creationId="{19095F7A-3866-4A7A-90FD-EE270D0599C9}"/>
          </ac:spMkLst>
        </pc:spChg>
        <pc:spChg chg="mod">
          <ac:chgData name="Kolakowski, Artur" userId="9c34c8cc-b1df-44f6-bea5-dcf7a54ee35f" providerId="ADAL" clId="{19970B13-E101-4117-9908-6E061F982644}" dt="2022-07-14T08:45:24.629" v="11206" actId="790"/>
          <ac:spMkLst>
            <pc:docMk/>
            <pc:sldMk cId="2574044071" sldId="484"/>
            <ac:spMk id="7241" creationId="{42515FBF-8506-4116-8D60-1DFFEBDB1361}"/>
          </ac:spMkLst>
        </pc:spChg>
        <pc:spChg chg="mod">
          <ac:chgData name="Kolakowski, Artur" userId="9c34c8cc-b1df-44f6-bea5-dcf7a54ee35f" providerId="ADAL" clId="{19970B13-E101-4117-9908-6E061F982644}" dt="2022-07-14T08:45:24.645" v="11207" actId="790"/>
          <ac:spMkLst>
            <pc:docMk/>
            <pc:sldMk cId="2574044071" sldId="484"/>
            <ac:spMk id="7242" creationId="{41285311-0286-477E-8E07-DCA3B7EB4597}"/>
          </ac:spMkLst>
        </pc:spChg>
        <pc:spChg chg="mod">
          <ac:chgData name="Kolakowski, Artur" userId="9c34c8cc-b1df-44f6-bea5-dcf7a54ee35f" providerId="ADAL" clId="{19970B13-E101-4117-9908-6E061F982644}" dt="2022-07-14T08:45:24.645" v="11208" actId="790"/>
          <ac:spMkLst>
            <pc:docMk/>
            <pc:sldMk cId="2574044071" sldId="484"/>
            <ac:spMk id="7243" creationId="{A8EAA3DD-B4E3-4077-93FE-9C77ED1E8968}"/>
          </ac:spMkLst>
        </pc:spChg>
        <pc:spChg chg="mod">
          <ac:chgData name="Kolakowski, Artur" userId="9c34c8cc-b1df-44f6-bea5-dcf7a54ee35f" providerId="ADAL" clId="{19970B13-E101-4117-9908-6E061F982644}" dt="2022-07-14T08:45:24.645" v="11209" actId="790"/>
          <ac:spMkLst>
            <pc:docMk/>
            <pc:sldMk cId="2574044071" sldId="484"/>
            <ac:spMk id="7244" creationId="{7B7CA809-8DC4-47F9-A52D-11BC86BA24F8}"/>
          </ac:spMkLst>
        </pc:spChg>
        <pc:spChg chg="mod">
          <ac:chgData name="Kolakowski, Artur" userId="9c34c8cc-b1df-44f6-bea5-dcf7a54ee35f" providerId="ADAL" clId="{19970B13-E101-4117-9908-6E061F982644}" dt="2022-07-14T08:45:24.661" v="11210" actId="790"/>
          <ac:spMkLst>
            <pc:docMk/>
            <pc:sldMk cId="2574044071" sldId="484"/>
            <ac:spMk id="7245" creationId="{43EF36F1-0AC9-42D3-A7EE-DF01B5DD4EB0}"/>
          </ac:spMkLst>
        </pc:spChg>
        <pc:spChg chg="mod">
          <ac:chgData name="Kolakowski, Artur" userId="9c34c8cc-b1df-44f6-bea5-dcf7a54ee35f" providerId="ADAL" clId="{19970B13-E101-4117-9908-6E061F982644}" dt="2022-07-14T08:45:24.661" v="11211" actId="790"/>
          <ac:spMkLst>
            <pc:docMk/>
            <pc:sldMk cId="2574044071" sldId="484"/>
            <ac:spMk id="7246" creationId="{145C951D-6373-4D64-92A6-8653C9F9A75E}"/>
          </ac:spMkLst>
        </pc:spChg>
        <pc:spChg chg="mod">
          <ac:chgData name="Kolakowski, Artur" userId="9c34c8cc-b1df-44f6-bea5-dcf7a54ee35f" providerId="ADAL" clId="{19970B13-E101-4117-9908-6E061F982644}" dt="2022-07-14T08:45:24.661" v="11212" actId="790"/>
          <ac:spMkLst>
            <pc:docMk/>
            <pc:sldMk cId="2574044071" sldId="484"/>
            <ac:spMk id="7247" creationId="{42449EB5-DDB9-45F1-95FF-871EF9A19B3D}"/>
          </ac:spMkLst>
        </pc:spChg>
        <pc:spChg chg="mod">
          <ac:chgData name="Kolakowski, Artur" userId="9c34c8cc-b1df-44f6-bea5-dcf7a54ee35f" providerId="ADAL" clId="{19970B13-E101-4117-9908-6E061F982644}" dt="2022-07-14T08:45:24.661" v="11213" actId="790"/>
          <ac:spMkLst>
            <pc:docMk/>
            <pc:sldMk cId="2574044071" sldId="484"/>
            <ac:spMk id="7248" creationId="{217B4660-50FE-4085-952F-C42C8193700D}"/>
          </ac:spMkLst>
        </pc:spChg>
        <pc:spChg chg="mod">
          <ac:chgData name="Kolakowski, Artur" userId="9c34c8cc-b1df-44f6-bea5-dcf7a54ee35f" providerId="ADAL" clId="{19970B13-E101-4117-9908-6E061F982644}" dt="2022-07-14T08:45:24.676" v="11214" actId="790"/>
          <ac:spMkLst>
            <pc:docMk/>
            <pc:sldMk cId="2574044071" sldId="484"/>
            <ac:spMk id="7249" creationId="{CA80F95F-C2D9-4696-B766-2058A85B46E4}"/>
          </ac:spMkLst>
        </pc:spChg>
        <pc:spChg chg="mod">
          <ac:chgData name="Kolakowski, Artur" userId="9c34c8cc-b1df-44f6-bea5-dcf7a54ee35f" providerId="ADAL" clId="{19970B13-E101-4117-9908-6E061F982644}" dt="2022-07-14T08:45:24.676" v="11215" actId="790"/>
          <ac:spMkLst>
            <pc:docMk/>
            <pc:sldMk cId="2574044071" sldId="484"/>
            <ac:spMk id="7250" creationId="{48593697-7996-42AD-A5C8-41FE9BC5F12C}"/>
          </ac:spMkLst>
        </pc:spChg>
        <pc:spChg chg="mod">
          <ac:chgData name="Kolakowski, Artur" userId="9c34c8cc-b1df-44f6-bea5-dcf7a54ee35f" providerId="ADAL" clId="{19970B13-E101-4117-9908-6E061F982644}" dt="2022-07-14T08:45:24.676" v="11216" actId="790"/>
          <ac:spMkLst>
            <pc:docMk/>
            <pc:sldMk cId="2574044071" sldId="484"/>
            <ac:spMk id="7251" creationId="{46CE9AF8-1800-448E-886A-83CD34428E27}"/>
          </ac:spMkLst>
        </pc:spChg>
        <pc:spChg chg="mod">
          <ac:chgData name="Kolakowski, Artur" userId="9c34c8cc-b1df-44f6-bea5-dcf7a54ee35f" providerId="ADAL" clId="{19970B13-E101-4117-9908-6E061F982644}" dt="2022-07-14T08:45:24.692" v="11217" actId="790"/>
          <ac:spMkLst>
            <pc:docMk/>
            <pc:sldMk cId="2574044071" sldId="484"/>
            <ac:spMk id="7252" creationId="{28B6732D-FE83-41FA-BA2E-6DE0A0FD1100}"/>
          </ac:spMkLst>
        </pc:spChg>
        <pc:spChg chg="mod">
          <ac:chgData name="Kolakowski, Artur" userId="9c34c8cc-b1df-44f6-bea5-dcf7a54ee35f" providerId="ADAL" clId="{19970B13-E101-4117-9908-6E061F982644}" dt="2022-07-14T08:45:24.692" v="11218" actId="790"/>
          <ac:spMkLst>
            <pc:docMk/>
            <pc:sldMk cId="2574044071" sldId="484"/>
            <ac:spMk id="7253" creationId="{1CE53F87-ABC9-4414-ADA7-806540DCCFF0}"/>
          </ac:spMkLst>
        </pc:spChg>
        <pc:spChg chg="mod">
          <ac:chgData name="Kolakowski, Artur" userId="9c34c8cc-b1df-44f6-bea5-dcf7a54ee35f" providerId="ADAL" clId="{19970B13-E101-4117-9908-6E061F982644}" dt="2022-07-14T08:45:24.692" v="11219" actId="790"/>
          <ac:spMkLst>
            <pc:docMk/>
            <pc:sldMk cId="2574044071" sldId="484"/>
            <ac:spMk id="7254" creationId="{E1512EF3-9452-4498-9477-52EA47BFE165}"/>
          </ac:spMkLst>
        </pc:spChg>
        <pc:spChg chg="mod">
          <ac:chgData name="Kolakowski, Artur" userId="9c34c8cc-b1df-44f6-bea5-dcf7a54ee35f" providerId="ADAL" clId="{19970B13-E101-4117-9908-6E061F982644}" dt="2022-07-14T08:45:24.708" v="11220" actId="790"/>
          <ac:spMkLst>
            <pc:docMk/>
            <pc:sldMk cId="2574044071" sldId="484"/>
            <ac:spMk id="7255" creationId="{790E0C7B-15B4-496E-BB00-D79992E0E26C}"/>
          </ac:spMkLst>
        </pc:spChg>
        <pc:spChg chg="mod">
          <ac:chgData name="Kolakowski, Artur" userId="9c34c8cc-b1df-44f6-bea5-dcf7a54ee35f" providerId="ADAL" clId="{19970B13-E101-4117-9908-6E061F982644}" dt="2022-07-14T08:45:24.714" v="11221" actId="790"/>
          <ac:spMkLst>
            <pc:docMk/>
            <pc:sldMk cId="2574044071" sldId="484"/>
            <ac:spMk id="7256" creationId="{BC439B1B-31C3-4A29-A006-281531F29001}"/>
          </ac:spMkLst>
        </pc:spChg>
        <pc:spChg chg="mod">
          <ac:chgData name="Kolakowski, Artur" userId="9c34c8cc-b1df-44f6-bea5-dcf7a54ee35f" providerId="ADAL" clId="{19970B13-E101-4117-9908-6E061F982644}" dt="2022-07-14T08:45:24.714" v="11222" actId="790"/>
          <ac:spMkLst>
            <pc:docMk/>
            <pc:sldMk cId="2574044071" sldId="484"/>
            <ac:spMk id="7257" creationId="{BD7D73D2-D792-413F-831F-5B631B3F0C47}"/>
          </ac:spMkLst>
        </pc:spChg>
        <pc:spChg chg="mod">
          <ac:chgData name="Kolakowski, Artur" userId="9c34c8cc-b1df-44f6-bea5-dcf7a54ee35f" providerId="ADAL" clId="{19970B13-E101-4117-9908-6E061F982644}" dt="2022-07-14T08:45:24.714" v="11223" actId="790"/>
          <ac:spMkLst>
            <pc:docMk/>
            <pc:sldMk cId="2574044071" sldId="484"/>
            <ac:spMk id="7258" creationId="{1E7AF9E4-265D-45B4-93F2-70C8B0970134}"/>
          </ac:spMkLst>
        </pc:spChg>
        <pc:spChg chg="mod">
          <ac:chgData name="Kolakowski, Artur" userId="9c34c8cc-b1df-44f6-bea5-dcf7a54ee35f" providerId="ADAL" clId="{19970B13-E101-4117-9908-6E061F982644}" dt="2022-07-14T08:45:24.730" v="11224" actId="790"/>
          <ac:spMkLst>
            <pc:docMk/>
            <pc:sldMk cId="2574044071" sldId="484"/>
            <ac:spMk id="7259" creationId="{D22222B2-A137-4AB7-A15F-264A089B0F04}"/>
          </ac:spMkLst>
        </pc:spChg>
        <pc:spChg chg="mod">
          <ac:chgData name="Kolakowski, Artur" userId="9c34c8cc-b1df-44f6-bea5-dcf7a54ee35f" providerId="ADAL" clId="{19970B13-E101-4117-9908-6E061F982644}" dt="2022-07-14T08:45:24.730" v="11225" actId="790"/>
          <ac:spMkLst>
            <pc:docMk/>
            <pc:sldMk cId="2574044071" sldId="484"/>
            <ac:spMk id="7260" creationId="{405AF7C3-999E-4932-AAF4-C64B090EAFA0}"/>
          </ac:spMkLst>
        </pc:spChg>
        <pc:spChg chg="mod">
          <ac:chgData name="Kolakowski, Artur" userId="9c34c8cc-b1df-44f6-bea5-dcf7a54ee35f" providerId="ADAL" clId="{19970B13-E101-4117-9908-6E061F982644}" dt="2022-07-14T08:45:24.730" v="11226" actId="790"/>
          <ac:spMkLst>
            <pc:docMk/>
            <pc:sldMk cId="2574044071" sldId="484"/>
            <ac:spMk id="7261" creationId="{3317BA68-71CD-47CF-BFF4-8A965508E62D}"/>
          </ac:spMkLst>
        </pc:spChg>
        <pc:spChg chg="mod">
          <ac:chgData name="Kolakowski, Artur" userId="9c34c8cc-b1df-44f6-bea5-dcf7a54ee35f" providerId="ADAL" clId="{19970B13-E101-4117-9908-6E061F982644}" dt="2022-07-14T08:45:24.745" v="11227" actId="790"/>
          <ac:spMkLst>
            <pc:docMk/>
            <pc:sldMk cId="2574044071" sldId="484"/>
            <ac:spMk id="7262" creationId="{541DB9A4-E3CD-4D43-A68D-9BA417001A46}"/>
          </ac:spMkLst>
        </pc:spChg>
        <pc:spChg chg="mod">
          <ac:chgData name="Kolakowski, Artur" userId="9c34c8cc-b1df-44f6-bea5-dcf7a54ee35f" providerId="ADAL" clId="{19970B13-E101-4117-9908-6E061F982644}" dt="2022-07-14T08:45:24.745" v="11228" actId="790"/>
          <ac:spMkLst>
            <pc:docMk/>
            <pc:sldMk cId="2574044071" sldId="484"/>
            <ac:spMk id="7263" creationId="{A6219AF5-0469-41D7-ACF6-071D266DDD08}"/>
          </ac:spMkLst>
        </pc:spChg>
        <pc:spChg chg="mod">
          <ac:chgData name="Kolakowski, Artur" userId="9c34c8cc-b1df-44f6-bea5-dcf7a54ee35f" providerId="ADAL" clId="{19970B13-E101-4117-9908-6E061F982644}" dt="2022-07-14T08:45:24.745" v="11229" actId="790"/>
          <ac:spMkLst>
            <pc:docMk/>
            <pc:sldMk cId="2574044071" sldId="484"/>
            <ac:spMk id="7264" creationId="{F0F0A52E-C045-435A-BFC4-7D8A72A6C243}"/>
          </ac:spMkLst>
        </pc:spChg>
        <pc:spChg chg="mod">
          <ac:chgData name="Kolakowski, Artur" userId="9c34c8cc-b1df-44f6-bea5-dcf7a54ee35f" providerId="ADAL" clId="{19970B13-E101-4117-9908-6E061F982644}" dt="2022-07-14T08:45:24.761" v="11230" actId="790"/>
          <ac:spMkLst>
            <pc:docMk/>
            <pc:sldMk cId="2574044071" sldId="484"/>
            <ac:spMk id="7265" creationId="{3A05F4B4-E924-4938-AB75-491381F5D7DE}"/>
          </ac:spMkLst>
        </pc:spChg>
        <pc:spChg chg="mod">
          <ac:chgData name="Kolakowski, Artur" userId="9c34c8cc-b1df-44f6-bea5-dcf7a54ee35f" providerId="ADAL" clId="{19970B13-E101-4117-9908-6E061F982644}" dt="2022-07-14T08:45:24.761" v="11231" actId="790"/>
          <ac:spMkLst>
            <pc:docMk/>
            <pc:sldMk cId="2574044071" sldId="484"/>
            <ac:spMk id="7266" creationId="{5AA41F2A-8C8C-4F24-A9C1-B293A3BE9B54}"/>
          </ac:spMkLst>
        </pc:spChg>
        <pc:spChg chg="mod">
          <ac:chgData name="Kolakowski, Artur" userId="9c34c8cc-b1df-44f6-bea5-dcf7a54ee35f" providerId="ADAL" clId="{19970B13-E101-4117-9908-6E061F982644}" dt="2022-07-14T08:45:24.761" v="11232" actId="790"/>
          <ac:spMkLst>
            <pc:docMk/>
            <pc:sldMk cId="2574044071" sldId="484"/>
            <ac:spMk id="7267" creationId="{D047867E-0EEA-48DC-A646-DF3861AEEAFF}"/>
          </ac:spMkLst>
        </pc:spChg>
        <pc:spChg chg="mod">
          <ac:chgData name="Kolakowski, Artur" userId="9c34c8cc-b1df-44f6-bea5-dcf7a54ee35f" providerId="ADAL" clId="{19970B13-E101-4117-9908-6E061F982644}" dt="2022-07-14T08:45:24.777" v="11233" actId="790"/>
          <ac:spMkLst>
            <pc:docMk/>
            <pc:sldMk cId="2574044071" sldId="484"/>
            <ac:spMk id="7268" creationId="{5A396178-C5B4-48BE-97F6-49E655F3B767}"/>
          </ac:spMkLst>
        </pc:spChg>
        <pc:spChg chg="mod">
          <ac:chgData name="Kolakowski, Artur" userId="9c34c8cc-b1df-44f6-bea5-dcf7a54ee35f" providerId="ADAL" clId="{19970B13-E101-4117-9908-6E061F982644}" dt="2022-07-14T08:45:24.777" v="11234" actId="790"/>
          <ac:spMkLst>
            <pc:docMk/>
            <pc:sldMk cId="2574044071" sldId="484"/>
            <ac:spMk id="7269" creationId="{25E09AB6-BB6F-4DEA-BB95-4C0094D16EF4}"/>
          </ac:spMkLst>
        </pc:spChg>
        <pc:spChg chg="mod">
          <ac:chgData name="Kolakowski, Artur" userId="9c34c8cc-b1df-44f6-bea5-dcf7a54ee35f" providerId="ADAL" clId="{19970B13-E101-4117-9908-6E061F982644}" dt="2022-07-14T08:45:24.777" v="11235" actId="790"/>
          <ac:spMkLst>
            <pc:docMk/>
            <pc:sldMk cId="2574044071" sldId="484"/>
            <ac:spMk id="7270" creationId="{0B7232CE-39DB-4682-9986-951A74FA3F64}"/>
          </ac:spMkLst>
        </pc:spChg>
        <pc:spChg chg="mod">
          <ac:chgData name="Kolakowski, Artur" userId="9c34c8cc-b1df-44f6-bea5-dcf7a54ee35f" providerId="ADAL" clId="{19970B13-E101-4117-9908-6E061F982644}" dt="2022-07-14T08:45:24.792" v="11236" actId="790"/>
          <ac:spMkLst>
            <pc:docMk/>
            <pc:sldMk cId="2574044071" sldId="484"/>
            <ac:spMk id="7271" creationId="{05557FCF-BC7A-463B-AB41-D1606ABE4BF1}"/>
          </ac:spMkLst>
        </pc:spChg>
        <pc:spChg chg="mod">
          <ac:chgData name="Kolakowski, Artur" userId="9c34c8cc-b1df-44f6-bea5-dcf7a54ee35f" providerId="ADAL" clId="{19970B13-E101-4117-9908-6E061F982644}" dt="2022-07-14T08:45:24.792" v="11237" actId="790"/>
          <ac:spMkLst>
            <pc:docMk/>
            <pc:sldMk cId="2574044071" sldId="484"/>
            <ac:spMk id="7272" creationId="{6E1C195C-A068-4D0E-B6B4-FC0EFD915419}"/>
          </ac:spMkLst>
        </pc:spChg>
        <pc:spChg chg="mod">
          <ac:chgData name="Kolakowski, Artur" userId="9c34c8cc-b1df-44f6-bea5-dcf7a54ee35f" providerId="ADAL" clId="{19970B13-E101-4117-9908-6E061F982644}" dt="2022-07-14T08:45:24.792" v="11238" actId="790"/>
          <ac:spMkLst>
            <pc:docMk/>
            <pc:sldMk cId="2574044071" sldId="484"/>
            <ac:spMk id="7273" creationId="{10E47591-B875-4C3F-BE29-E2AAA1AB0A16}"/>
          </ac:spMkLst>
        </pc:spChg>
        <pc:spChg chg="mod">
          <ac:chgData name="Kolakowski, Artur" userId="9c34c8cc-b1df-44f6-bea5-dcf7a54ee35f" providerId="ADAL" clId="{19970B13-E101-4117-9908-6E061F982644}" dt="2022-07-14T08:45:24.808" v="11239" actId="790"/>
          <ac:spMkLst>
            <pc:docMk/>
            <pc:sldMk cId="2574044071" sldId="484"/>
            <ac:spMk id="7274" creationId="{DA7DDB09-5D87-4418-8881-B687CA649B34}"/>
          </ac:spMkLst>
        </pc:spChg>
        <pc:spChg chg="mod">
          <ac:chgData name="Kolakowski, Artur" userId="9c34c8cc-b1df-44f6-bea5-dcf7a54ee35f" providerId="ADAL" clId="{19970B13-E101-4117-9908-6E061F982644}" dt="2022-07-14T08:45:24.814" v="11240" actId="790"/>
          <ac:spMkLst>
            <pc:docMk/>
            <pc:sldMk cId="2574044071" sldId="484"/>
            <ac:spMk id="7275" creationId="{A671AC17-3962-42DC-9F59-7A98BD9D8718}"/>
          </ac:spMkLst>
        </pc:spChg>
        <pc:spChg chg="mod">
          <ac:chgData name="Kolakowski, Artur" userId="9c34c8cc-b1df-44f6-bea5-dcf7a54ee35f" providerId="ADAL" clId="{19970B13-E101-4117-9908-6E061F982644}" dt="2022-07-14T08:45:24.814" v="11241" actId="790"/>
          <ac:spMkLst>
            <pc:docMk/>
            <pc:sldMk cId="2574044071" sldId="484"/>
            <ac:spMk id="7276" creationId="{5469B882-DF24-4EF5-BBF7-8D8D480C9D41}"/>
          </ac:spMkLst>
        </pc:spChg>
        <pc:spChg chg="mod">
          <ac:chgData name="Kolakowski, Artur" userId="9c34c8cc-b1df-44f6-bea5-dcf7a54ee35f" providerId="ADAL" clId="{19970B13-E101-4117-9908-6E061F982644}" dt="2022-07-14T08:45:24.814" v="11242" actId="790"/>
          <ac:spMkLst>
            <pc:docMk/>
            <pc:sldMk cId="2574044071" sldId="484"/>
            <ac:spMk id="7277" creationId="{D03621DF-1DA8-43DC-9555-7B4589E98E12}"/>
          </ac:spMkLst>
        </pc:spChg>
        <pc:spChg chg="mod">
          <ac:chgData name="Kolakowski, Artur" userId="9c34c8cc-b1df-44f6-bea5-dcf7a54ee35f" providerId="ADAL" clId="{19970B13-E101-4117-9908-6E061F982644}" dt="2022-07-14T08:45:24.830" v="11243" actId="790"/>
          <ac:spMkLst>
            <pc:docMk/>
            <pc:sldMk cId="2574044071" sldId="484"/>
            <ac:spMk id="7278" creationId="{6D2DA21E-A9AD-4C70-8ADA-E9BA5800D69E}"/>
          </ac:spMkLst>
        </pc:spChg>
        <pc:spChg chg="mod">
          <ac:chgData name="Kolakowski, Artur" userId="9c34c8cc-b1df-44f6-bea5-dcf7a54ee35f" providerId="ADAL" clId="{19970B13-E101-4117-9908-6E061F982644}" dt="2022-07-14T08:45:24.830" v="11244" actId="790"/>
          <ac:spMkLst>
            <pc:docMk/>
            <pc:sldMk cId="2574044071" sldId="484"/>
            <ac:spMk id="7279" creationId="{E638467D-C2C3-43A0-9E66-F65D2751D24A}"/>
          </ac:spMkLst>
        </pc:spChg>
        <pc:spChg chg="mod">
          <ac:chgData name="Kolakowski, Artur" userId="9c34c8cc-b1df-44f6-bea5-dcf7a54ee35f" providerId="ADAL" clId="{19970B13-E101-4117-9908-6E061F982644}" dt="2022-07-14T08:45:24.830" v="11245" actId="790"/>
          <ac:spMkLst>
            <pc:docMk/>
            <pc:sldMk cId="2574044071" sldId="484"/>
            <ac:spMk id="7280" creationId="{4903C286-0E3D-43FF-8E42-3C818BEB833C}"/>
          </ac:spMkLst>
        </pc:spChg>
        <pc:spChg chg="mod">
          <ac:chgData name="Kolakowski, Artur" userId="9c34c8cc-b1df-44f6-bea5-dcf7a54ee35f" providerId="ADAL" clId="{19970B13-E101-4117-9908-6E061F982644}" dt="2022-07-14T08:45:24.846" v="11246" actId="790"/>
          <ac:spMkLst>
            <pc:docMk/>
            <pc:sldMk cId="2574044071" sldId="484"/>
            <ac:spMk id="7281" creationId="{CA50B50F-6B88-42F1-83A8-4A3283B6C9E5}"/>
          </ac:spMkLst>
        </pc:spChg>
        <pc:spChg chg="mod">
          <ac:chgData name="Kolakowski, Artur" userId="9c34c8cc-b1df-44f6-bea5-dcf7a54ee35f" providerId="ADAL" clId="{19970B13-E101-4117-9908-6E061F982644}" dt="2022-07-14T08:45:24.846" v="11247" actId="790"/>
          <ac:spMkLst>
            <pc:docMk/>
            <pc:sldMk cId="2574044071" sldId="484"/>
            <ac:spMk id="7282" creationId="{B5C99125-9DA9-4BBC-B630-826942CD71CE}"/>
          </ac:spMkLst>
        </pc:spChg>
        <pc:spChg chg="mod">
          <ac:chgData name="Kolakowski, Artur" userId="9c34c8cc-b1df-44f6-bea5-dcf7a54ee35f" providerId="ADAL" clId="{19970B13-E101-4117-9908-6E061F982644}" dt="2022-07-14T08:45:24.846" v="11248" actId="790"/>
          <ac:spMkLst>
            <pc:docMk/>
            <pc:sldMk cId="2574044071" sldId="484"/>
            <ac:spMk id="7283" creationId="{B40D7177-4578-4DE2-AEFC-3AD2E88B25CC}"/>
          </ac:spMkLst>
        </pc:spChg>
        <pc:spChg chg="mod">
          <ac:chgData name="Kolakowski, Artur" userId="9c34c8cc-b1df-44f6-bea5-dcf7a54ee35f" providerId="ADAL" clId="{19970B13-E101-4117-9908-6E061F982644}" dt="2022-07-14T08:45:24.861" v="11249" actId="790"/>
          <ac:spMkLst>
            <pc:docMk/>
            <pc:sldMk cId="2574044071" sldId="484"/>
            <ac:spMk id="7284" creationId="{8FAB19FA-00FD-45EC-84FA-BC839C67B75A}"/>
          </ac:spMkLst>
        </pc:spChg>
        <pc:spChg chg="mod">
          <ac:chgData name="Kolakowski, Artur" userId="9c34c8cc-b1df-44f6-bea5-dcf7a54ee35f" providerId="ADAL" clId="{19970B13-E101-4117-9908-6E061F982644}" dt="2022-07-14T08:45:24.861" v="11250" actId="790"/>
          <ac:spMkLst>
            <pc:docMk/>
            <pc:sldMk cId="2574044071" sldId="484"/>
            <ac:spMk id="7285" creationId="{3171A136-E3AF-4FB2-8DA4-4878040E0AD1}"/>
          </ac:spMkLst>
        </pc:spChg>
        <pc:spChg chg="mod">
          <ac:chgData name="Kolakowski, Artur" userId="9c34c8cc-b1df-44f6-bea5-dcf7a54ee35f" providerId="ADAL" clId="{19970B13-E101-4117-9908-6E061F982644}" dt="2022-07-14T08:45:24.861" v="11251" actId="790"/>
          <ac:spMkLst>
            <pc:docMk/>
            <pc:sldMk cId="2574044071" sldId="484"/>
            <ac:spMk id="7286" creationId="{AEE5BA7A-3557-4809-AA29-0D4E63E81FF5}"/>
          </ac:spMkLst>
        </pc:spChg>
        <pc:spChg chg="mod">
          <ac:chgData name="Kolakowski, Artur" userId="9c34c8cc-b1df-44f6-bea5-dcf7a54ee35f" providerId="ADAL" clId="{19970B13-E101-4117-9908-6E061F982644}" dt="2022-07-14T08:45:24.877" v="11252" actId="790"/>
          <ac:spMkLst>
            <pc:docMk/>
            <pc:sldMk cId="2574044071" sldId="484"/>
            <ac:spMk id="7287" creationId="{5E70EFCC-D9F8-4E25-9DA3-D4A1C345F981}"/>
          </ac:spMkLst>
        </pc:spChg>
        <pc:spChg chg="mod">
          <ac:chgData name="Kolakowski, Artur" userId="9c34c8cc-b1df-44f6-bea5-dcf7a54ee35f" providerId="ADAL" clId="{19970B13-E101-4117-9908-6E061F982644}" dt="2022-07-14T08:45:24.877" v="11253" actId="790"/>
          <ac:spMkLst>
            <pc:docMk/>
            <pc:sldMk cId="2574044071" sldId="484"/>
            <ac:spMk id="7288" creationId="{9202FEAE-D544-4842-A1B2-439D914B11BB}"/>
          </ac:spMkLst>
        </pc:spChg>
        <pc:spChg chg="mod">
          <ac:chgData name="Kolakowski, Artur" userId="9c34c8cc-b1df-44f6-bea5-dcf7a54ee35f" providerId="ADAL" clId="{19970B13-E101-4117-9908-6E061F982644}" dt="2022-07-14T08:45:24.877" v="11254" actId="790"/>
          <ac:spMkLst>
            <pc:docMk/>
            <pc:sldMk cId="2574044071" sldId="484"/>
            <ac:spMk id="7289" creationId="{216F5EA4-07C0-4CB0-A078-54264F50ABDF}"/>
          </ac:spMkLst>
        </pc:spChg>
        <pc:spChg chg="mod">
          <ac:chgData name="Kolakowski, Artur" userId="9c34c8cc-b1df-44f6-bea5-dcf7a54ee35f" providerId="ADAL" clId="{19970B13-E101-4117-9908-6E061F982644}" dt="2022-07-14T08:45:24.892" v="11255" actId="790"/>
          <ac:spMkLst>
            <pc:docMk/>
            <pc:sldMk cId="2574044071" sldId="484"/>
            <ac:spMk id="7290" creationId="{E63898D2-61D2-4CA1-B776-CB38965EF529}"/>
          </ac:spMkLst>
        </pc:spChg>
        <pc:spChg chg="mod">
          <ac:chgData name="Kolakowski, Artur" userId="9c34c8cc-b1df-44f6-bea5-dcf7a54ee35f" providerId="ADAL" clId="{19970B13-E101-4117-9908-6E061F982644}" dt="2022-07-14T08:45:24.892" v="11256" actId="790"/>
          <ac:spMkLst>
            <pc:docMk/>
            <pc:sldMk cId="2574044071" sldId="484"/>
            <ac:spMk id="7291" creationId="{9ED1E5F4-2F6A-44F2-B62B-327DD0CEE9B9}"/>
          </ac:spMkLst>
        </pc:spChg>
        <pc:spChg chg="mod">
          <ac:chgData name="Kolakowski, Artur" userId="9c34c8cc-b1df-44f6-bea5-dcf7a54ee35f" providerId="ADAL" clId="{19970B13-E101-4117-9908-6E061F982644}" dt="2022-07-14T08:45:24.892" v="11257" actId="790"/>
          <ac:spMkLst>
            <pc:docMk/>
            <pc:sldMk cId="2574044071" sldId="484"/>
            <ac:spMk id="7292" creationId="{CA0C7143-C868-4992-9CD5-EE5EB5417EB7}"/>
          </ac:spMkLst>
        </pc:spChg>
        <pc:spChg chg="mod">
          <ac:chgData name="Kolakowski, Artur" userId="9c34c8cc-b1df-44f6-bea5-dcf7a54ee35f" providerId="ADAL" clId="{19970B13-E101-4117-9908-6E061F982644}" dt="2022-07-14T08:45:24.908" v="11258" actId="790"/>
          <ac:spMkLst>
            <pc:docMk/>
            <pc:sldMk cId="2574044071" sldId="484"/>
            <ac:spMk id="7293" creationId="{91E2981F-8BEC-455F-BF28-D8F3269375A8}"/>
          </ac:spMkLst>
        </pc:spChg>
        <pc:spChg chg="mod">
          <ac:chgData name="Kolakowski, Artur" userId="9c34c8cc-b1df-44f6-bea5-dcf7a54ee35f" providerId="ADAL" clId="{19970B13-E101-4117-9908-6E061F982644}" dt="2022-07-14T08:45:24.908" v="11259" actId="790"/>
          <ac:spMkLst>
            <pc:docMk/>
            <pc:sldMk cId="2574044071" sldId="484"/>
            <ac:spMk id="7294" creationId="{9FF43684-F715-470E-B102-CA9A50FB3163}"/>
          </ac:spMkLst>
        </pc:spChg>
        <pc:spChg chg="mod">
          <ac:chgData name="Kolakowski, Artur" userId="9c34c8cc-b1df-44f6-bea5-dcf7a54ee35f" providerId="ADAL" clId="{19970B13-E101-4117-9908-6E061F982644}" dt="2022-07-14T08:45:24.915" v="11260" actId="790"/>
          <ac:spMkLst>
            <pc:docMk/>
            <pc:sldMk cId="2574044071" sldId="484"/>
            <ac:spMk id="7295" creationId="{C5A3DD24-3133-4D7B-A1F5-D864CC891659}"/>
          </ac:spMkLst>
        </pc:spChg>
        <pc:spChg chg="mod">
          <ac:chgData name="Kolakowski, Artur" userId="9c34c8cc-b1df-44f6-bea5-dcf7a54ee35f" providerId="ADAL" clId="{19970B13-E101-4117-9908-6E061F982644}" dt="2022-07-14T08:45:24.915" v="11261" actId="790"/>
          <ac:spMkLst>
            <pc:docMk/>
            <pc:sldMk cId="2574044071" sldId="484"/>
            <ac:spMk id="7296" creationId="{87E916DA-CBD9-4F42-91E5-B2F3D6A35921}"/>
          </ac:spMkLst>
        </pc:spChg>
        <pc:spChg chg="mod">
          <ac:chgData name="Kolakowski, Artur" userId="9c34c8cc-b1df-44f6-bea5-dcf7a54ee35f" providerId="ADAL" clId="{19970B13-E101-4117-9908-6E061F982644}" dt="2022-07-14T08:45:24.915" v="11262" actId="790"/>
          <ac:spMkLst>
            <pc:docMk/>
            <pc:sldMk cId="2574044071" sldId="484"/>
            <ac:spMk id="7297" creationId="{025E4DF2-0682-488A-A63C-B64EF7BB4B3A}"/>
          </ac:spMkLst>
        </pc:spChg>
        <pc:spChg chg="mod">
          <ac:chgData name="Kolakowski, Artur" userId="9c34c8cc-b1df-44f6-bea5-dcf7a54ee35f" providerId="ADAL" clId="{19970B13-E101-4117-9908-6E061F982644}" dt="2022-07-14T08:45:24.930" v="11263" actId="790"/>
          <ac:spMkLst>
            <pc:docMk/>
            <pc:sldMk cId="2574044071" sldId="484"/>
            <ac:spMk id="7298" creationId="{872D2A51-6FE3-4C3E-A987-3DBF7C0B5797}"/>
          </ac:spMkLst>
        </pc:spChg>
        <pc:spChg chg="mod">
          <ac:chgData name="Kolakowski, Artur" userId="9c34c8cc-b1df-44f6-bea5-dcf7a54ee35f" providerId="ADAL" clId="{19970B13-E101-4117-9908-6E061F982644}" dt="2022-07-14T08:45:24.930" v="11264" actId="790"/>
          <ac:spMkLst>
            <pc:docMk/>
            <pc:sldMk cId="2574044071" sldId="484"/>
            <ac:spMk id="7299" creationId="{44589938-63C5-4458-98C4-EB33B2DC2C8A}"/>
          </ac:spMkLst>
        </pc:spChg>
        <pc:spChg chg="mod">
          <ac:chgData name="Kolakowski, Artur" userId="9c34c8cc-b1df-44f6-bea5-dcf7a54ee35f" providerId="ADAL" clId="{19970B13-E101-4117-9908-6E061F982644}" dt="2022-07-14T08:45:24.930" v="11265" actId="790"/>
          <ac:spMkLst>
            <pc:docMk/>
            <pc:sldMk cId="2574044071" sldId="484"/>
            <ac:spMk id="7300" creationId="{4487815C-9F60-483D-ADF0-76424074F231}"/>
          </ac:spMkLst>
        </pc:spChg>
        <pc:spChg chg="mod">
          <ac:chgData name="Kolakowski, Artur" userId="9c34c8cc-b1df-44f6-bea5-dcf7a54ee35f" providerId="ADAL" clId="{19970B13-E101-4117-9908-6E061F982644}" dt="2022-07-14T08:45:24.946" v="11266" actId="790"/>
          <ac:spMkLst>
            <pc:docMk/>
            <pc:sldMk cId="2574044071" sldId="484"/>
            <ac:spMk id="7301" creationId="{DAFE4E7F-71AF-44B6-A77F-8D3A27B68E66}"/>
          </ac:spMkLst>
        </pc:spChg>
        <pc:spChg chg="mod">
          <ac:chgData name="Kolakowski, Artur" userId="9c34c8cc-b1df-44f6-bea5-dcf7a54ee35f" providerId="ADAL" clId="{19970B13-E101-4117-9908-6E061F982644}" dt="2022-07-14T08:45:24.946" v="11267" actId="790"/>
          <ac:spMkLst>
            <pc:docMk/>
            <pc:sldMk cId="2574044071" sldId="484"/>
            <ac:spMk id="7302" creationId="{E85EC4B9-76F1-4B4D-8ABC-FB7038D4A62B}"/>
          </ac:spMkLst>
        </pc:spChg>
        <pc:spChg chg="mod">
          <ac:chgData name="Kolakowski, Artur" userId="9c34c8cc-b1df-44f6-bea5-dcf7a54ee35f" providerId="ADAL" clId="{19970B13-E101-4117-9908-6E061F982644}" dt="2022-07-14T08:45:24.946" v="11268" actId="790"/>
          <ac:spMkLst>
            <pc:docMk/>
            <pc:sldMk cId="2574044071" sldId="484"/>
            <ac:spMk id="7303" creationId="{6AB8EAE7-B683-4141-B276-915B5E162E62}"/>
          </ac:spMkLst>
        </pc:spChg>
        <pc:spChg chg="mod">
          <ac:chgData name="Kolakowski, Artur" userId="9c34c8cc-b1df-44f6-bea5-dcf7a54ee35f" providerId="ADAL" clId="{19970B13-E101-4117-9908-6E061F982644}" dt="2022-07-14T08:45:24.946" v="11269" actId="790"/>
          <ac:spMkLst>
            <pc:docMk/>
            <pc:sldMk cId="2574044071" sldId="484"/>
            <ac:spMk id="7304" creationId="{7E31C870-E295-487A-AC94-9E4F21C14AC5}"/>
          </ac:spMkLst>
        </pc:spChg>
        <pc:spChg chg="mod">
          <ac:chgData name="Kolakowski, Artur" userId="9c34c8cc-b1df-44f6-bea5-dcf7a54ee35f" providerId="ADAL" clId="{19970B13-E101-4117-9908-6E061F982644}" dt="2022-07-14T08:45:24.962" v="11270" actId="790"/>
          <ac:spMkLst>
            <pc:docMk/>
            <pc:sldMk cId="2574044071" sldId="484"/>
            <ac:spMk id="7305" creationId="{B3B4D52A-741D-47F5-9BDF-65460F2D56C2}"/>
          </ac:spMkLst>
        </pc:spChg>
        <pc:spChg chg="mod">
          <ac:chgData name="Kolakowski, Artur" userId="9c34c8cc-b1df-44f6-bea5-dcf7a54ee35f" providerId="ADAL" clId="{19970B13-E101-4117-9908-6E061F982644}" dt="2022-07-14T08:45:24.962" v="11271" actId="790"/>
          <ac:spMkLst>
            <pc:docMk/>
            <pc:sldMk cId="2574044071" sldId="484"/>
            <ac:spMk id="7306" creationId="{A842D088-139F-46FE-8426-AC98AE265626}"/>
          </ac:spMkLst>
        </pc:spChg>
        <pc:spChg chg="mod">
          <ac:chgData name="Kolakowski, Artur" userId="9c34c8cc-b1df-44f6-bea5-dcf7a54ee35f" providerId="ADAL" clId="{19970B13-E101-4117-9908-6E061F982644}" dt="2022-07-14T08:45:24.962" v="11272" actId="790"/>
          <ac:spMkLst>
            <pc:docMk/>
            <pc:sldMk cId="2574044071" sldId="484"/>
            <ac:spMk id="7307" creationId="{931D4733-37AB-4D2C-B135-3E1D66DC6302}"/>
          </ac:spMkLst>
        </pc:spChg>
        <pc:spChg chg="mod">
          <ac:chgData name="Kolakowski, Artur" userId="9c34c8cc-b1df-44f6-bea5-dcf7a54ee35f" providerId="ADAL" clId="{19970B13-E101-4117-9908-6E061F982644}" dt="2022-07-14T08:45:24.978" v="11273" actId="790"/>
          <ac:spMkLst>
            <pc:docMk/>
            <pc:sldMk cId="2574044071" sldId="484"/>
            <ac:spMk id="7308" creationId="{BCFD77C1-BBC9-440F-8F02-7D4F54AB6155}"/>
          </ac:spMkLst>
        </pc:spChg>
        <pc:spChg chg="mod">
          <ac:chgData name="Kolakowski, Artur" userId="9c34c8cc-b1df-44f6-bea5-dcf7a54ee35f" providerId="ADAL" clId="{19970B13-E101-4117-9908-6E061F982644}" dt="2022-07-14T08:45:24.984" v="11274" actId="790"/>
          <ac:spMkLst>
            <pc:docMk/>
            <pc:sldMk cId="2574044071" sldId="484"/>
            <ac:spMk id="7309" creationId="{BF5D3A0B-5CAA-415B-8A51-D577880626FB}"/>
          </ac:spMkLst>
        </pc:spChg>
        <pc:spChg chg="mod">
          <ac:chgData name="Kolakowski, Artur" userId="9c34c8cc-b1df-44f6-bea5-dcf7a54ee35f" providerId="ADAL" clId="{19970B13-E101-4117-9908-6E061F982644}" dt="2022-07-14T08:45:24.984" v="11275" actId="790"/>
          <ac:spMkLst>
            <pc:docMk/>
            <pc:sldMk cId="2574044071" sldId="484"/>
            <ac:spMk id="7310" creationId="{C29CE6BA-8ED8-45DB-8398-92BDBADEB06C}"/>
          </ac:spMkLst>
        </pc:spChg>
        <pc:spChg chg="mod">
          <ac:chgData name="Kolakowski, Artur" userId="9c34c8cc-b1df-44f6-bea5-dcf7a54ee35f" providerId="ADAL" clId="{19970B13-E101-4117-9908-6E061F982644}" dt="2022-07-14T08:45:24.984" v="11276" actId="790"/>
          <ac:spMkLst>
            <pc:docMk/>
            <pc:sldMk cId="2574044071" sldId="484"/>
            <ac:spMk id="7311" creationId="{D6567993-A264-440C-9B74-A48CDB51120F}"/>
          </ac:spMkLst>
        </pc:spChg>
        <pc:spChg chg="mod">
          <ac:chgData name="Kolakowski, Artur" userId="9c34c8cc-b1df-44f6-bea5-dcf7a54ee35f" providerId="ADAL" clId="{19970B13-E101-4117-9908-6E061F982644}" dt="2022-07-14T08:45:24.984" v="11277" actId="790"/>
          <ac:spMkLst>
            <pc:docMk/>
            <pc:sldMk cId="2574044071" sldId="484"/>
            <ac:spMk id="7312" creationId="{CD3C4F06-E74E-4D3E-8D91-FE3E9E36DD07}"/>
          </ac:spMkLst>
        </pc:spChg>
        <pc:spChg chg="mod">
          <ac:chgData name="Kolakowski, Artur" userId="9c34c8cc-b1df-44f6-bea5-dcf7a54ee35f" providerId="ADAL" clId="{19970B13-E101-4117-9908-6E061F982644}" dt="2022-07-14T08:45:25" v="11278" actId="790"/>
          <ac:spMkLst>
            <pc:docMk/>
            <pc:sldMk cId="2574044071" sldId="484"/>
            <ac:spMk id="7313" creationId="{627285D8-247A-4E38-864E-69F9827A2ECB}"/>
          </ac:spMkLst>
        </pc:spChg>
        <pc:spChg chg="mod">
          <ac:chgData name="Kolakowski, Artur" userId="9c34c8cc-b1df-44f6-bea5-dcf7a54ee35f" providerId="ADAL" clId="{19970B13-E101-4117-9908-6E061F982644}" dt="2022-07-14T08:45:25" v="11279" actId="790"/>
          <ac:spMkLst>
            <pc:docMk/>
            <pc:sldMk cId="2574044071" sldId="484"/>
            <ac:spMk id="7314" creationId="{DDF9BF69-8DB4-454E-A28F-07AE97EDC8AA}"/>
          </ac:spMkLst>
        </pc:spChg>
        <pc:spChg chg="mod">
          <ac:chgData name="Kolakowski, Artur" userId="9c34c8cc-b1df-44f6-bea5-dcf7a54ee35f" providerId="ADAL" clId="{19970B13-E101-4117-9908-6E061F982644}" dt="2022-07-14T08:45:25.015" v="11280" actId="790"/>
          <ac:spMkLst>
            <pc:docMk/>
            <pc:sldMk cId="2574044071" sldId="484"/>
            <ac:spMk id="7315" creationId="{26D38A80-A51C-4A7F-A71A-2A40A16AA313}"/>
          </ac:spMkLst>
        </pc:spChg>
        <pc:spChg chg="mod">
          <ac:chgData name="Kolakowski, Artur" userId="9c34c8cc-b1df-44f6-bea5-dcf7a54ee35f" providerId="ADAL" clId="{19970B13-E101-4117-9908-6E061F982644}" dt="2022-07-14T08:45:25.015" v="11281" actId="790"/>
          <ac:spMkLst>
            <pc:docMk/>
            <pc:sldMk cId="2574044071" sldId="484"/>
            <ac:spMk id="7316" creationId="{E3AE05A7-C8FD-4DEB-B2D1-42F522F21CC1}"/>
          </ac:spMkLst>
        </pc:spChg>
        <pc:spChg chg="mod">
          <ac:chgData name="Kolakowski, Artur" userId="9c34c8cc-b1df-44f6-bea5-dcf7a54ee35f" providerId="ADAL" clId="{19970B13-E101-4117-9908-6E061F982644}" dt="2022-07-14T08:45:25.015" v="11282" actId="790"/>
          <ac:spMkLst>
            <pc:docMk/>
            <pc:sldMk cId="2574044071" sldId="484"/>
            <ac:spMk id="7317" creationId="{3D4EEBE8-7A0D-4E30-AF57-49C5A3640D3E}"/>
          </ac:spMkLst>
        </pc:spChg>
        <pc:spChg chg="mod">
          <ac:chgData name="Kolakowski, Artur" userId="9c34c8cc-b1df-44f6-bea5-dcf7a54ee35f" providerId="ADAL" clId="{19970B13-E101-4117-9908-6E061F982644}" dt="2022-07-14T08:45:25.015" v="11283" actId="790"/>
          <ac:spMkLst>
            <pc:docMk/>
            <pc:sldMk cId="2574044071" sldId="484"/>
            <ac:spMk id="7318" creationId="{BEFCDF57-5609-43A6-97F7-77C74A5C890D}"/>
          </ac:spMkLst>
        </pc:spChg>
        <pc:spChg chg="mod">
          <ac:chgData name="Kolakowski, Artur" userId="9c34c8cc-b1df-44f6-bea5-dcf7a54ee35f" providerId="ADAL" clId="{19970B13-E101-4117-9908-6E061F982644}" dt="2022-07-14T08:45:25.030" v="11284" actId="790"/>
          <ac:spMkLst>
            <pc:docMk/>
            <pc:sldMk cId="2574044071" sldId="484"/>
            <ac:spMk id="7319" creationId="{C55900AA-FBFB-467A-B0F0-6F095026ECF3}"/>
          </ac:spMkLst>
        </pc:spChg>
        <pc:spChg chg="mod">
          <ac:chgData name="Kolakowski, Artur" userId="9c34c8cc-b1df-44f6-bea5-dcf7a54ee35f" providerId="ADAL" clId="{19970B13-E101-4117-9908-6E061F982644}" dt="2022-07-14T08:45:25.030" v="11285" actId="790"/>
          <ac:spMkLst>
            <pc:docMk/>
            <pc:sldMk cId="2574044071" sldId="484"/>
            <ac:spMk id="7320" creationId="{AD7C772B-2DE1-4DF3-938A-76FB9D606167}"/>
          </ac:spMkLst>
        </pc:spChg>
        <pc:spChg chg="mod">
          <ac:chgData name="Kolakowski, Artur" userId="9c34c8cc-b1df-44f6-bea5-dcf7a54ee35f" providerId="ADAL" clId="{19970B13-E101-4117-9908-6E061F982644}" dt="2022-07-14T08:45:25.030" v="11286" actId="790"/>
          <ac:spMkLst>
            <pc:docMk/>
            <pc:sldMk cId="2574044071" sldId="484"/>
            <ac:spMk id="7321" creationId="{D5C2AF1A-6BFA-4B6A-AC49-9A2CBC7E0CD4}"/>
          </ac:spMkLst>
        </pc:spChg>
        <pc:spChg chg="mod">
          <ac:chgData name="Kolakowski, Artur" userId="9c34c8cc-b1df-44f6-bea5-dcf7a54ee35f" providerId="ADAL" clId="{19970B13-E101-4117-9908-6E061F982644}" dt="2022-07-14T08:45:25.046" v="11287" actId="790"/>
          <ac:spMkLst>
            <pc:docMk/>
            <pc:sldMk cId="2574044071" sldId="484"/>
            <ac:spMk id="7322" creationId="{D1AD9563-9877-478A-ABE0-44EB684E497C}"/>
          </ac:spMkLst>
        </pc:spChg>
        <pc:spChg chg="mod">
          <ac:chgData name="Kolakowski, Artur" userId="9c34c8cc-b1df-44f6-bea5-dcf7a54ee35f" providerId="ADAL" clId="{19970B13-E101-4117-9908-6E061F982644}" dt="2022-07-14T08:45:25.046" v="11288" actId="790"/>
          <ac:spMkLst>
            <pc:docMk/>
            <pc:sldMk cId="2574044071" sldId="484"/>
            <ac:spMk id="7323" creationId="{1CC6D18B-7EC0-4233-93E9-C03A39633697}"/>
          </ac:spMkLst>
        </pc:spChg>
        <pc:spChg chg="mod">
          <ac:chgData name="Kolakowski, Artur" userId="9c34c8cc-b1df-44f6-bea5-dcf7a54ee35f" providerId="ADAL" clId="{19970B13-E101-4117-9908-6E061F982644}" dt="2022-07-14T08:45:25.046" v="11289" actId="790"/>
          <ac:spMkLst>
            <pc:docMk/>
            <pc:sldMk cId="2574044071" sldId="484"/>
            <ac:spMk id="7324" creationId="{73F2AC87-3DD6-4FBB-8797-819225789981}"/>
          </ac:spMkLst>
        </pc:spChg>
        <pc:spChg chg="mod">
          <ac:chgData name="Kolakowski, Artur" userId="9c34c8cc-b1df-44f6-bea5-dcf7a54ee35f" providerId="ADAL" clId="{19970B13-E101-4117-9908-6E061F982644}" dt="2022-07-14T08:45:25.061" v="11290" actId="790"/>
          <ac:spMkLst>
            <pc:docMk/>
            <pc:sldMk cId="2574044071" sldId="484"/>
            <ac:spMk id="7325" creationId="{F9A47C9F-1986-4A1E-A948-BEB37B9EE898}"/>
          </ac:spMkLst>
        </pc:spChg>
        <pc:spChg chg="mod">
          <ac:chgData name="Kolakowski, Artur" userId="9c34c8cc-b1df-44f6-bea5-dcf7a54ee35f" providerId="ADAL" clId="{19970B13-E101-4117-9908-6E061F982644}" dt="2022-07-14T08:45:25.061" v="11291" actId="790"/>
          <ac:spMkLst>
            <pc:docMk/>
            <pc:sldMk cId="2574044071" sldId="484"/>
            <ac:spMk id="7326" creationId="{D8F68618-5034-4D0F-9E34-4374102334D7}"/>
          </ac:spMkLst>
        </pc:spChg>
        <pc:spChg chg="mod">
          <ac:chgData name="Kolakowski, Artur" userId="9c34c8cc-b1df-44f6-bea5-dcf7a54ee35f" providerId="ADAL" clId="{19970B13-E101-4117-9908-6E061F982644}" dt="2022-07-14T08:45:25.061" v="11292" actId="790"/>
          <ac:spMkLst>
            <pc:docMk/>
            <pc:sldMk cId="2574044071" sldId="484"/>
            <ac:spMk id="7327" creationId="{9809FC97-AC6E-4A09-B619-9C73C093E75D}"/>
          </ac:spMkLst>
        </pc:spChg>
        <pc:spChg chg="mod">
          <ac:chgData name="Kolakowski, Artur" userId="9c34c8cc-b1df-44f6-bea5-dcf7a54ee35f" providerId="ADAL" clId="{19970B13-E101-4117-9908-6E061F982644}" dt="2022-07-14T08:45:25.077" v="11293" actId="790"/>
          <ac:spMkLst>
            <pc:docMk/>
            <pc:sldMk cId="2574044071" sldId="484"/>
            <ac:spMk id="7328" creationId="{65A73CC2-9AE6-4829-A56D-E405D793E2EE}"/>
          </ac:spMkLst>
        </pc:spChg>
        <pc:spChg chg="mod">
          <ac:chgData name="Kolakowski, Artur" userId="9c34c8cc-b1df-44f6-bea5-dcf7a54ee35f" providerId="ADAL" clId="{19970B13-E101-4117-9908-6E061F982644}" dt="2022-07-14T08:45:25.077" v="11294" actId="790"/>
          <ac:spMkLst>
            <pc:docMk/>
            <pc:sldMk cId="2574044071" sldId="484"/>
            <ac:spMk id="7329" creationId="{39C1979F-2C5D-45ED-9CBA-53B759AF0E0C}"/>
          </ac:spMkLst>
        </pc:spChg>
        <pc:spChg chg="mod">
          <ac:chgData name="Kolakowski, Artur" userId="9c34c8cc-b1df-44f6-bea5-dcf7a54ee35f" providerId="ADAL" clId="{19970B13-E101-4117-9908-6E061F982644}" dt="2022-07-14T08:45:25.077" v="11295" actId="790"/>
          <ac:spMkLst>
            <pc:docMk/>
            <pc:sldMk cId="2574044071" sldId="484"/>
            <ac:spMk id="7330" creationId="{56D09BC6-0BC0-4C30-9566-D620F81BE5A7}"/>
          </ac:spMkLst>
        </pc:spChg>
        <pc:spChg chg="mod">
          <ac:chgData name="Kolakowski, Artur" userId="9c34c8cc-b1df-44f6-bea5-dcf7a54ee35f" providerId="ADAL" clId="{19970B13-E101-4117-9908-6E061F982644}" dt="2022-07-14T08:45:25.093" v="11296" actId="790"/>
          <ac:spMkLst>
            <pc:docMk/>
            <pc:sldMk cId="2574044071" sldId="484"/>
            <ac:spMk id="7331" creationId="{5E79B042-1FD8-4A12-9EE4-EA54E1373E47}"/>
          </ac:spMkLst>
        </pc:spChg>
        <pc:spChg chg="mod">
          <ac:chgData name="Kolakowski, Artur" userId="9c34c8cc-b1df-44f6-bea5-dcf7a54ee35f" providerId="ADAL" clId="{19970B13-E101-4117-9908-6E061F982644}" dt="2022-07-14T08:45:25.093" v="11297" actId="790"/>
          <ac:spMkLst>
            <pc:docMk/>
            <pc:sldMk cId="2574044071" sldId="484"/>
            <ac:spMk id="7332" creationId="{C749DFCD-F528-49D0-BC34-564D0C039315}"/>
          </ac:spMkLst>
        </pc:spChg>
        <pc:spChg chg="mod">
          <ac:chgData name="Kolakowski, Artur" userId="9c34c8cc-b1df-44f6-bea5-dcf7a54ee35f" providerId="ADAL" clId="{19970B13-E101-4117-9908-6E061F982644}" dt="2022-07-14T08:45:25.093" v="11298" actId="790"/>
          <ac:spMkLst>
            <pc:docMk/>
            <pc:sldMk cId="2574044071" sldId="484"/>
            <ac:spMk id="7333" creationId="{518317F2-EFE5-41D0-A8E4-65B423F2D2F7}"/>
          </ac:spMkLst>
        </pc:spChg>
        <pc:spChg chg="mod">
          <ac:chgData name="Kolakowski, Artur" userId="9c34c8cc-b1df-44f6-bea5-dcf7a54ee35f" providerId="ADAL" clId="{19970B13-E101-4117-9908-6E061F982644}" dt="2022-07-14T08:45:25.093" v="11299" actId="790"/>
          <ac:spMkLst>
            <pc:docMk/>
            <pc:sldMk cId="2574044071" sldId="484"/>
            <ac:spMk id="7334" creationId="{6495B3FB-E416-430D-8D05-3ADBAD9313B8}"/>
          </ac:spMkLst>
        </pc:spChg>
        <pc:spChg chg="mod">
          <ac:chgData name="Kolakowski, Artur" userId="9c34c8cc-b1df-44f6-bea5-dcf7a54ee35f" providerId="ADAL" clId="{19970B13-E101-4117-9908-6E061F982644}" dt="2022-07-14T08:45:25.108" v="11300" actId="790"/>
          <ac:spMkLst>
            <pc:docMk/>
            <pc:sldMk cId="2574044071" sldId="484"/>
            <ac:spMk id="7335" creationId="{216AEF58-7B41-4E26-8302-1595812A17E3}"/>
          </ac:spMkLst>
        </pc:spChg>
        <pc:spChg chg="mod">
          <ac:chgData name="Kolakowski, Artur" userId="9c34c8cc-b1df-44f6-bea5-dcf7a54ee35f" providerId="ADAL" clId="{19970B13-E101-4117-9908-6E061F982644}" dt="2022-07-14T08:45:25.115" v="11301" actId="790"/>
          <ac:spMkLst>
            <pc:docMk/>
            <pc:sldMk cId="2574044071" sldId="484"/>
            <ac:spMk id="7336" creationId="{AD8370E4-C692-40B3-99F3-964CFE5FCC67}"/>
          </ac:spMkLst>
        </pc:spChg>
        <pc:spChg chg="mod">
          <ac:chgData name="Kolakowski, Artur" userId="9c34c8cc-b1df-44f6-bea5-dcf7a54ee35f" providerId="ADAL" clId="{19970B13-E101-4117-9908-6E061F982644}" dt="2022-07-14T08:45:25.115" v="11302" actId="790"/>
          <ac:spMkLst>
            <pc:docMk/>
            <pc:sldMk cId="2574044071" sldId="484"/>
            <ac:spMk id="7337" creationId="{C7F508AF-284F-4EA9-90BC-C2F87ACE9AB7}"/>
          </ac:spMkLst>
        </pc:spChg>
        <pc:spChg chg="mod">
          <ac:chgData name="Kolakowski, Artur" userId="9c34c8cc-b1df-44f6-bea5-dcf7a54ee35f" providerId="ADAL" clId="{19970B13-E101-4117-9908-6E061F982644}" dt="2022-07-14T08:45:25.115" v="11303" actId="790"/>
          <ac:spMkLst>
            <pc:docMk/>
            <pc:sldMk cId="2574044071" sldId="484"/>
            <ac:spMk id="7338" creationId="{78BF0238-6AEB-43CF-8F75-84A0CDC29F2C}"/>
          </ac:spMkLst>
        </pc:spChg>
        <pc:spChg chg="mod">
          <ac:chgData name="Kolakowski, Artur" userId="9c34c8cc-b1df-44f6-bea5-dcf7a54ee35f" providerId="ADAL" clId="{19970B13-E101-4117-9908-6E061F982644}" dt="2022-07-14T08:45:25.130" v="11304" actId="790"/>
          <ac:spMkLst>
            <pc:docMk/>
            <pc:sldMk cId="2574044071" sldId="484"/>
            <ac:spMk id="7339" creationId="{E908C1A7-BD1F-46C3-847F-ED4B6FC0B97A}"/>
          </ac:spMkLst>
        </pc:spChg>
        <pc:spChg chg="mod">
          <ac:chgData name="Kolakowski, Artur" userId="9c34c8cc-b1df-44f6-bea5-dcf7a54ee35f" providerId="ADAL" clId="{19970B13-E101-4117-9908-6E061F982644}" dt="2022-07-14T08:45:25.130" v="11305" actId="790"/>
          <ac:spMkLst>
            <pc:docMk/>
            <pc:sldMk cId="2574044071" sldId="484"/>
            <ac:spMk id="7340" creationId="{92516D0D-1466-417D-BE5B-5CCFF15F7A4E}"/>
          </ac:spMkLst>
        </pc:spChg>
        <pc:spChg chg="mod">
          <ac:chgData name="Kolakowski, Artur" userId="9c34c8cc-b1df-44f6-bea5-dcf7a54ee35f" providerId="ADAL" clId="{19970B13-E101-4117-9908-6E061F982644}" dt="2022-07-14T08:45:25.130" v="11306" actId="790"/>
          <ac:spMkLst>
            <pc:docMk/>
            <pc:sldMk cId="2574044071" sldId="484"/>
            <ac:spMk id="7341" creationId="{1DBE5349-6BFF-45C2-996D-E186623BB9B2}"/>
          </ac:spMkLst>
        </pc:spChg>
        <pc:spChg chg="mod">
          <ac:chgData name="Kolakowski, Artur" userId="9c34c8cc-b1df-44f6-bea5-dcf7a54ee35f" providerId="ADAL" clId="{19970B13-E101-4117-9908-6E061F982644}" dt="2022-07-14T08:45:25.146" v="11307" actId="790"/>
          <ac:spMkLst>
            <pc:docMk/>
            <pc:sldMk cId="2574044071" sldId="484"/>
            <ac:spMk id="7342" creationId="{4480D556-69AD-4A3C-9D99-0119207DBFA6}"/>
          </ac:spMkLst>
        </pc:spChg>
        <pc:spChg chg="mod">
          <ac:chgData name="Kolakowski, Artur" userId="9c34c8cc-b1df-44f6-bea5-dcf7a54ee35f" providerId="ADAL" clId="{19970B13-E101-4117-9908-6E061F982644}" dt="2022-07-14T08:45:25.146" v="11308" actId="790"/>
          <ac:spMkLst>
            <pc:docMk/>
            <pc:sldMk cId="2574044071" sldId="484"/>
            <ac:spMk id="7343" creationId="{0E6978E4-5CBD-47F1-9E75-7D2D1847CA47}"/>
          </ac:spMkLst>
        </pc:spChg>
        <pc:spChg chg="mod">
          <ac:chgData name="Kolakowski, Artur" userId="9c34c8cc-b1df-44f6-bea5-dcf7a54ee35f" providerId="ADAL" clId="{19970B13-E101-4117-9908-6E061F982644}" dt="2022-07-14T08:45:25.146" v="11309" actId="790"/>
          <ac:spMkLst>
            <pc:docMk/>
            <pc:sldMk cId="2574044071" sldId="484"/>
            <ac:spMk id="7344" creationId="{5EA58B18-C093-4B93-9CAC-B637D3F1B067}"/>
          </ac:spMkLst>
        </pc:spChg>
        <pc:spChg chg="mod">
          <ac:chgData name="Kolakowski, Artur" userId="9c34c8cc-b1df-44f6-bea5-dcf7a54ee35f" providerId="ADAL" clId="{19970B13-E101-4117-9908-6E061F982644}" dt="2022-07-14T08:45:25.146" v="11310" actId="790"/>
          <ac:spMkLst>
            <pc:docMk/>
            <pc:sldMk cId="2574044071" sldId="484"/>
            <ac:spMk id="7345" creationId="{A9C1812A-857B-4446-B10D-EA38A5401FD5}"/>
          </ac:spMkLst>
        </pc:spChg>
        <pc:spChg chg="mod">
          <ac:chgData name="Kolakowski, Artur" userId="9c34c8cc-b1df-44f6-bea5-dcf7a54ee35f" providerId="ADAL" clId="{19970B13-E101-4117-9908-6E061F982644}" dt="2022-07-14T08:45:25.162" v="11311" actId="790"/>
          <ac:spMkLst>
            <pc:docMk/>
            <pc:sldMk cId="2574044071" sldId="484"/>
            <ac:spMk id="7346" creationId="{3200B970-0896-4ABE-8976-C3D4CA37FA3D}"/>
          </ac:spMkLst>
        </pc:spChg>
        <pc:spChg chg="mod">
          <ac:chgData name="Kolakowski, Artur" userId="9c34c8cc-b1df-44f6-bea5-dcf7a54ee35f" providerId="ADAL" clId="{19970B13-E101-4117-9908-6E061F982644}" dt="2022-07-14T08:45:25.162" v="11312" actId="790"/>
          <ac:spMkLst>
            <pc:docMk/>
            <pc:sldMk cId="2574044071" sldId="484"/>
            <ac:spMk id="7347" creationId="{11E7DF4A-278F-4E60-A62A-21222B8C12A0}"/>
          </ac:spMkLst>
        </pc:spChg>
        <pc:spChg chg="mod">
          <ac:chgData name="Kolakowski, Artur" userId="9c34c8cc-b1df-44f6-bea5-dcf7a54ee35f" providerId="ADAL" clId="{19970B13-E101-4117-9908-6E061F982644}" dt="2022-07-14T08:45:25.162" v="11313" actId="790"/>
          <ac:spMkLst>
            <pc:docMk/>
            <pc:sldMk cId="2574044071" sldId="484"/>
            <ac:spMk id="7348" creationId="{986B5D6C-1A38-4283-861B-633D07635F90}"/>
          </ac:spMkLst>
        </pc:spChg>
        <pc:spChg chg="mod">
          <ac:chgData name="Kolakowski, Artur" userId="9c34c8cc-b1df-44f6-bea5-dcf7a54ee35f" providerId="ADAL" clId="{19970B13-E101-4117-9908-6E061F982644}" dt="2022-07-14T08:45:25.177" v="11314" actId="790"/>
          <ac:spMkLst>
            <pc:docMk/>
            <pc:sldMk cId="2574044071" sldId="484"/>
            <ac:spMk id="7349" creationId="{7C1301AB-E3F8-4731-B844-284CE80CA204}"/>
          </ac:spMkLst>
        </pc:spChg>
        <pc:spChg chg="mod">
          <ac:chgData name="Kolakowski, Artur" userId="9c34c8cc-b1df-44f6-bea5-dcf7a54ee35f" providerId="ADAL" clId="{19970B13-E101-4117-9908-6E061F982644}" dt="2022-07-14T08:45:25.177" v="11315" actId="790"/>
          <ac:spMkLst>
            <pc:docMk/>
            <pc:sldMk cId="2574044071" sldId="484"/>
            <ac:spMk id="7350" creationId="{8E2A3501-8090-4548-8E4D-3FF473283C01}"/>
          </ac:spMkLst>
        </pc:spChg>
        <pc:spChg chg="mod">
          <ac:chgData name="Kolakowski, Artur" userId="9c34c8cc-b1df-44f6-bea5-dcf7a54ee35f" providerId="ADAL" clId="{19970B13-E101-4117-9908-6E061F982644}" dt="2022-07-14T08:45:25.177" v="11316" actId="790"/>
          <ac:spMkLst>
            <pc:docMk/>
            <pc:sldMk cId="2574044071" sldId="484"/>
            <ac:spMk id="7351" creationId="{1AB7801C-6F74-4D2C-881F-BBC0333E7B62}"/>
          </ac:spMkLst>
        </pc:spChg>
        <pc:spChg chg="mod">
          <ac:chgData name="Kolakowski, Artur" userId="9c34c8cc-b1df-44f6-bea5-dcf7a54ee35f" providerId="ADAL" clId="{19970B13-E101-4117-9908-6E061F982644}" dt="2022-07-14T08:45:25.177" v="11317" actId="790"/>
          <ac:spMkLst>
            <pc:docMk/>
            <pc:sldMk cId="2574044071" sldId="484"/>
            <ac:spMk id="7352" creationId="{75AA38B1-F899-4F1D-BBEA-B64F1D46B8BB}"/>
          </ac:spMkLst>
        </pc:spChg>
        <pc:spChg chg="mod">
          <ac:chgData name="Kolakowski, Artur" userId="9c34c8cc-b1df-44f6-bea5-dcf7a54ee35f" providerId="ADAL" clId="{19970B13-E101-4117-9908-6E061F982644}" dt="2022-07-14T08:45:25.193" v="11318" actId="790"/>
          <ac:spMkLst>
            <pc:docMk/>
            <pc:sldMk cId="2574044071" sldId="484"/>
            <ac:spMk id="7353" creationId="{1B48AA12-2BE2-4E5E-B85A-F920DE345F5C}"/>
          </ac:spMkLst>
        </pc:spChg>
        <pc:spChg chg="mod">
          <ac:chgData name="Kolakowski, Artur" userId="9c34c8cc-b1df-44f6-bea5-dcf7a54ee35f" providerId="ADAL" clId="{19970B13-E101-4117-9908-6E061F982644}" dt="2022-07-14T08:45:25.193" v="11319" actId="790"/>
          <ac:spMkLst>
            <pc:docMk/>
            <pc:sldMk cId="2574044071" sldId="484"/>
            <ac:spMk id="7354" creationId="{C73EC1C6-A58C-407F-8F13-B6A5F5DBEAD9}"/>
          </ac:spMkLst>
        </pc:spChg>
        <pc:spChg chg="mod">
          <ac:chgData name="Kolakowski, Artur" userId="9c34c8cc-b1df-44f6-bea5-dcf7a54ee35f" providerId="ADAL" clId="{19970B13-E101-4117-9908-6E061F982644}" dt="2022-07-14T08:45:25.193" v="11320" actId="790"/>
          <ac:spMkLst>
            <pc:docMk/>
            <pc:sldMk cId="2574044071" sldId="484"/>
            <ac:spMk id="7355" creationId="{30CD958D-08AC-451C-A32B-9ED796936628}"/>
          </ac:spMkLst>
        </pc:spChg>
        <pc:spChg chg="mod">
          <ac:chgData name="Kolakowski, Artur" userId="9c34c8cc-b1df-44f6-bea5-dcf7a54ee35f" providerId="ADAL" clId="{19970B13-E101-4117-9908-6E061F982644}" dt="2022-07-14T08:45:25.209" v="11321" actId="790"/>
          <ac:spMkLst>
            <pc:docMk/>
            <pc:sldMk cId="2574044071" sldId="484"/>
            <ac:spMk id="7356" creationId="{50BA46F0-B122-4834-BF1D-DF0D1458E57D}"/>
          </ac:spMkLst>
        </pc:spChg>
        <pc:spChg chg="mod">
          <ac:chgData name="Kolakowski, Artur" userId="9c34c8cc-b1df-44f6-bea5-dcf7a54ee35f" providerId="ADAL" clId="{19970B13-E101-4117-9908-6E061F982644}" dt="2022-07-14T08:45:25.215" v="11322" actId="790"/>
          <ac:spMkLst>
            <pc:docMk/>
            <pc:sldMk cId="2574044071" sldId="484"/>
            <ac:spMk id="7357" creationId="{6830898F-C2FB-4FFF-9616-8E6245DEFA65}"/>
          </ac:spMkLst>
        </pc:spChg>
        <pc:spChg chg="mod">
          <ac:chgData name="Kolakowski, Artur" userId="9c34c8cc-b1df-44f6-bea5-dcf7a54ee35f" providerId="ADAL" clId="{19970B13-E101-4117-9908-6E061F982644}" dt="2022-07-14T08:45:25.217" v="11323" actId="790"/>
          <ac:spMkLst>
            <pc:docMk/>
            <pc:sldMk cId="2574044071" sldId="484"/>
            <ac:spMk id="7358" creationId="{3BE1614E-EAEC-40B9-9466-73ACB5E666EF}"/>
          </ac:spMkLst>
        </pc:spChg>
        <pc:spChg chg="mod">
          <ac:chgData name="Kolakowski, Artur" userId="9c34c8cc-b1df-44f6-bea5-dcf7a54ee35f" providerId="ADAL" clId="{19970B13-E101-4117-9908-6E061F982644}" dt="2022-07-14T08:45:25.225" v="11324" actId="790"/>
          <ac:spMkLst>
            <pc:docMk/>
            <pc:sldMk cId="2574044071" sldId="484"/>
            <ac:spMk id="7359" creationId="{21A48011-E539-4709-A419-6AF1F4F07071}"/>
          </ac:spMkLst>
        </pc:spChg>
        <pc:spChg chg="mod">
          <ac:chgData name="Kolakowski, Artur" userId="9c34c8cc-b1df-44f6-bea5-dcf7a54ee35f" providerId="ADAL" clId="{19970B13-E101-4117-9908-6E061F982644}" dt="2022-07-14T08:45:25.228" v="11325" actId="790"/>
          <ac:spMkLst>
            <pc:docMk/>
            <pc:sldMk cId="2574044071" sldId="484"/>
            <ac:spMk id="7360" creationId="{053302DA-3282-44A0-9A17-3DB63CF2A2E4}"/>
          </ac:spMkLst>
        </pc:spChg>
        <pc:spChg chg="mod">
          <ac:chgData name="Kolakowski, Artur" userId="9c34c8cc-b1df-44f6-bea5-dcf7a54ee35f" providerId="ADAL" clId="{19970B13-E101-4117-9908-6E061F982644}" dt="2022-07-14T08:45:25.236" v="11326" actId="790"/>
          <ac:spMkLst>
            <pc:docMk/>
            <pc:sldMk cId="2574044071" sldId="484"/>
            <ac:spMk id="7361" creationId="{45C4C88D-27FD-4433-AD5D-0778E60C8BC4}"/>
          </ac:spMkLst>
        </pc:spChg>
        <pc:spChg chg="mod">
          <ac:chgData name="Kolakowski, Artur" userId="9c34c8cc-b1df-44f6-bea5-dcf7a54ee35f" providerId="ADAL" clId="{19970B13-E101-4117-9908-6E061F982644}" dt="2022-07-14T08:45:25.238" v="11327" actId="790"/>
          <ac:spMkLst>
            <pc:docMk/>
            <pc:sldMk cId="2574044071" sldId="484"/>
            <ac:spMk id="7362" creationId="{0B528C3A-3FFF-46D8-B2D5-9694AA0ABD88}"/>
          </ac:spMkLst>
        </pc:spChg>
        <pc:spChg chg="mod">
          <ac:chgData name="Kolakowski, Artur" userId="9c34c8cc-b1df-44f6-bea5-dcf7a54ee35f" providerId="ADAL" clId="{19970B13-E101-4117-9908-6E061F982644}" dt="2022-07-14T08:45:25.238" v="11328" actId="790"/>
          <ac:spMkLst>
            <pc:docMk/>
            <pc:sldMk cId="2574044071" sldId="484"/>
            <ac:spMk id="7363" creationId="{E04B597E-FFDE-4B28-9648-D381EA6B8FEF}"/>
          </ac:spMkLst>
        </pc:spChg>
        <pc:spChg chg="mod">
          <ac:chgData name="Kolakowski, Artur" userId="9c34c8cc-b1df-44f6-bea5-dcf7a54ee35f" providerId="ADAL" clId="{19970B13-E101-4117-9908-6E061F982644}" dt="2022-07-14T08:45:25.248" v="11329" actId="790"/>
          <ac:spMkLst>
            <pc:docMk/>
            <pc:sldMk cId="2574044071" sldId="484"/>
            <ac:spMk id="7364" creationId="{A1043847-FEB5-4B70-B0B9-9BCC96C2F06C}"/>
          </ac:spMkLst>
        </pc:spChg>
        <pc:spChg chg="mod">
          <ac:chgData name="Kolakowski, Artur" userId="9c34c8cc-b1df-44f6-bea5-dcf7a54ee35f" providerId="ADAL" clId="{19970B13-E101-4117-9908-6E061F982644}" dt="2022-07-14T08:45:25.256" v="11330" actId="790"/>
          <ac:spMkLst>
            <pc:docMk/>
            <pc:sldMk cId="2574044071" sldId="484"/>
            <ac:spMk id="7365" creationId="{76C9D9E0-C293-4E86-9CAF-97710B6EAF22}"/>
          </ac:spMkLst>
        </pc:spChg>
        <pc:spChg chg="mod">
          <ac:chgData name="Kolakowski, Artur" userId="9c34c8cc-b1df-44f6-bea5-dcf7a54ee35f" providerId="ADAL" clId="{19970B13-E101-4117-9908-6E061F982644}" dt="2022-07-14T08:45:25.258" v="11331" actId="790"/>
          <ac:spMkLst>
            <pc:docMk/>
            <pc:sldMk cId="2574044071" sldId="484"/>
            <ac:spMk id="7366" creationId="{57CEBFE6-9104-4C21-95F6-C281BA574576}"/>
          </ac:spMkLst>
        </pc:spChg>
        <pc:spChg chg="mod">
          <ac:chgData name="Kolakowski, Artur" userId="9c34c8cc-b1df-44f6-bea5-dcf7a54ee35f" providerId="ADAL" clId="{19970B13-E101-4117-9908-6E061F982644}" dt="2022-07-14T08:45:25.266" v="11332" actId="790"/>
          <ac:spMkLst>
            <pc:docMk/>
            <pc:sldMk cId="2574044071" sldId="484"/>
            <ac:spMk id="7367" creationId="{A80E745D-9E46-485C-A156-EC6B6E9D4CB3}"/>
          </ac:spMkLst>
        </pc:spChg>
        <pc:spChg chg="mod">
          <ac:chgData name="Kolakowski, Artur" userId="9c34c8cc-b1df-44f6-bea5-dcf7a54ee35f" providerId="ADAL" clId="{19970B13-E101-4117-9908-6E061F982644}" dt="2022-07-14T08:45:25.268" v="11333" actId="790"/>
          <ac:spMkLst>
            <pc:docMk/>
            <pc:sldMk cId="2574044071" sldId="484"/>
            <ac:spMk id="7368" creationId="{3C230545-9939-432D-AEA8-2D92E106D912}"/>
          </ac:spMkLst>
        </pc:spChg>
        <pc:spChg chg="mod">
          <ac:chgData name="Kolakowski, Artur" userId="9c34c8cc-b1df-44f6-bea5-dcf7a54ee35f" providerId="ADAL" clId="{19970B13-E101-4117-9908-6E061F982644}" dt="2022-07-14T08:45:25.268" v="11334" actId="790"/>
          <ac:spMkLst>
            <pc:docMk/>
            <pc:sldMk cId="2574044071" sldId="484"/>
            <ac:spMk id="7369" creationId="{77081636-E6E1-4CED-9B40-88051354A16E}"/>
          </ac:spMkLst>
        </pc:spChg>
        <pc:spChg chg="mod">
          <ac:chgData name="Kolakowski, Artur" userId="9c34c8cc-b1df-44f6-bea5-dcf7a54ee35f" providerId="ADAL" clId="{19970B13-E101-4117-9908-6E061F982644}" dt="2022-07-14T08:45:25.279" v="11335" actId="790"/>
          <ac:spMkLst>
            <pc:docMk/>
            <pc:sldMk cId="2574044071" sldId="484"/>
            <ac:spMk id="7370" creationId="{1CC9836C-1BEA-4C0B-8D4A-D4115F96E2AD}"/>
          </ac:spMkLst>
        </pc:spChg>
        <pc:spChg chg="mod">
          <ac:chgData name="Kolakowski, Artur" userId="9c34c8cc-b1df-44f6-bea5-dcf7a54ee35f" providerId="ADAL" clId="{19970B13-E101-4117-9908-6E061F982644}" dt="2022-07-14T08:45:25.279" v="11336" actId="790"/>
          <ac:spMkLst>
            <pc:docMk/>
            <pc:sldMk cId="2574044071" sldId="484"/>
            <ac:spMk id="7371" creationId="{A1441436-1FAA-444F-B9D7-6CCD1D2EC710}"/>
          </ac:spMkLst>
        </pc:spChg>
        <pc:spChg chg="mod">
          <ac:chgData name="Kolakowski, Artur" userId="9c34c8cc-b1df-44f6-bea5-dcf7a54ee35f" providerId="ADAL" clId="{19970B13-E101-4117-9908-6E061F982644}" dt="2022-07-14T08:45:25.289" v="11337" actId="790"/>
          <ac:spMkLst>
            <pc:docMk/>
            <pc:sldMk cId="2574044071" sldId="484"/>
            <ac:spMk id="7372" creationId="{244FB3B7-E9BB-4594-B6C7-0CCF7FD84223}"/>
          </ac:spMkLst>
        </pc:spChg>
        <pc:spChg chg="mod">
          <ac:chgData name="Kolakowski, Artur" userId="9c34c8cc-b1df-44f6-bea5-dcf7a54ee35f" providerId="ADAL" clId="{19970B13-E101-4117-9908-6E061F982644}" dt="2022-07-14T08:45:25.289" v="11338" actId="790"/>
          <ac:spMkLst>
            <pc:docMk/>
            <pc:sldMk cId="2574044071" sldId="484"/>
            <ac:spMk id="7373" creationId="{3FB11B87-C93F-43B1-BE3B-67DF896C56FB}"/>
          </ac:spMkLst>
        </pc:spChg>
        <pc:spChg chg="mod">
          <ac:chgData name="Kolakowski, Artur" userId="9c34c8cc-b1df-44f6-bea5-dcf7a54ee35f" providerId="ADAL" clId="{19970B13-E101-4117-9908-6E061F982644}" dt="2022-07-14T08:45:25.297" v="11339" actId="790"/>
          <ac:spMkLst>
            <pc:docMk/>
            <pc:sldMk cId="2574044071" sldId="484"/>
            <ac:spMk id="7374" creationId="{017F9991-F5D7-4610-A5F4-29A6D58D23F4}"/>
          </ac:spMkLst>
        </pc:spChg>
        <pc:spChg chg="mod">
          <ac:chgData name="Kolakowski, Artur" userId="9c34c8cc-b1df-44f6-bea5-dcf7a54ee35f" providerId="ADAL" clId="{19970B13-E101-4117-9908-6E061F982644}" dt="2022-07-14T08:45:25.299" v="11340" actId="790"/>
          <ac:spMkLst>
            <pc:docMk/>
            <pc:sldMk cId="2574044071" sldId="484"/>
            <ac:spMk id="7375" creationId="{5A6C9989-1213-4FD5-BA4E-794A367EB59C}"/>
          </ac:spMkLst>
        </pc:spChg>
        <pc:spChg chg="mod">
          <ac:chgData name="Kolakowski, Artur" userId="9c34c8cc-b1df-44f6-bea5-dcf7a54ee35f" providerId="ADAL" clId="{19970B13-E101-4117-9908-6E061F982644}" dt="2022-07-14T08:45:25.307" v="11341" actId="790"/>
          <ac:spMkLst>
            <pc:docMk/>
            <pc:sldMk cId="2574044071" sldId="484"/>
            <ac:spMk id="7376" creationId="{E4EC049C-1905-4779-8A47-7E422E4B4F98}"/>
          </ac:spMkLst>
        </pc:spChg>
        <pc:spChg chg="mod">
          <ac:chgData name="Kolakowski, Artur" userId="9c34c8cc-b1df-44f6-bea5-dcf7a54ee35f" providerId="ADAL" clId="{19970B13-E101-4117-9908-6E061F982644}" dt="2022-07-14T08:45:25.309" v="11342" actId="790"/>
          <ac:spMkLst>
            <pc:docMk/>
            <pc:sldMk cId="2574044071" sldId="484"/>
            <ac:spMk id="7377" creationId="{992A236B-6511-4A37-9062-D240586DBBD1}"/>
          </ac:spMkLst>
        </pc:spChg>
        <pc:spChg chg="mod">
          <ac:chgData name="Kolakowski, Artur" userId="9c34c8cc-b1df-44f6-bea5-dcf7a54ee35f" providerId="ADAL" clId="{19970B13-E101-4117-9908-6E061F982644}" dt="2022-07-14T08:45:25.317" v="11343" actId="790"/>
          <ac:spMkLst>
            <pc:docMk/>
            <pc:sldMk cId="2574044071" sldId="484"/>
            <ac:spMk id="7378" creationId="{1523B3B5-A274-4953-BE38-2D083D81EE1D}"/>
          </ac:spMkLst>
        </pc:spChg>
        <pc:spChg chg="mod">
          <ac:chgData name="Kolakowski, Artur" userId="9c34c8cc-b1df-44f6-bea5-dcf7a54ee35f" providerId="ADAL" clId="{19970B13-E101-4117-9908-6E061F982644}" dt="2022-07-14T08:45:25.320" v="11344" actId="790"/>
          <ac:spMkLst>
            <pc:docMk/>
            <pc:sldMk cId="2574044071" sldId="484"/>
            <ac:spMk id="7379" creationId="{B9715EA9-0E3A-4576-AF6B-2B44EF32E015}"/>
          </ac:spMkLst>
        </pc:spChg>
        <pc:spChg chg="mod">
          <ac:chgData name="Kolakowski, Artur" userId="9c34c8cc-b1df-44f6-bea5-dcf7a54ee35f" providerId="ADAL" clId="{19970B13-E101-4117-9908-6E061F982644}" dt="2022-07-14T08:45:25.328" v="11345" actId="790"/>
          <ac:spMkLst>
            <pc:docMk/>
            <pc:sldMk cId="2574044071" sldId="484"/>
            <ac:spMk id="7380" creationId="{DC3BEC05-25D8-456E-8373-2082737305FE}"/>
          </ac:spMkLst>
        </pc:spChg>
        <pc:spChg chg="mod">
          <ac:chgData name="Kolakowski, Artur" userId="9c34c8cc-b1df-44f6-bea5-dcf7a54ee35f" providerId="ADAL" clId="{19970B13-E101-4117-9908-6E061F982644}" dt="2022-07-14T08:45:25.330" v="11346" actId="790"/>
          <ac:spMkLst>
            <pc:docMk/>
            <pc:sldMk cId="2574044071" sldId="484"/>
            <ac:spMk id="7381" creationId="{9DEB9430-D3AE-4E95-B373-DAEC54C435A2}"/>
          </ac:spMkLst>
        </pc:spChg>
        <pc:spChg chg="mod">
          <ac:chgData name="Kolakowski, Artur" userId="9c34c8cc-b1df-44f6-bea5-dcf7a54ee35f" providerId="ADAL" clId="{19970B13-E101-4117-9908-6E061F982644}" dt="2022-07-14T08:45:25.338" v="11347" actId="790"/>
          <ac:spMkLst>
            <pc:docMk/>
            <pc:sldMk cId="2574044071" sldId="484"/>
            <ac:spMk id="7382" creationId="{37C1BDBF-7206-4D3C-B193-58E6BFBA7877}"/>
          </ac:spMkLst>
        </pc:spChg>
        <pc:spChg chg="mod">
          <ac:chgData name="Kolakowski, Artur" userId="9c34c8cc-b1df-44f6-bea5-dcf7a54ee35f" providerId="ADAL" clId="{19970B13-E101-4117-9908-6E061F982644}" dt="2022-07-14T08:45:25.340" v="11348" actId="790"/>
          <ac:spMkLst>
            <pc:docMk/>
            <pc:sldMk cId="2574044071" sldId="484"/>
            <ac:spMk id="7383" creationId="{5E8F6E0C-2F0D-49C6-959A-A357F9F4F9FF}"/>
          </ac:spMkLst>
        </pc:spChg>
        <pc:spChg chg="mod">
          <ac:chgData name="Kolakowski, Artur" userId="9c34c8cc-b1df-44f6-bea5-dcf7a54ee35f" providerId="ADAL" clId="{19970B13-E101-4117-9908-6E061F982644}" dt="2022-07-14T08:45:25.348" v="11349" actId="790"/>
          <ac:spMkLst>
            <pc:docMk/>
            <pc:sldMk cId="2574044071" sldId="484"/>
            <ac:spMk id="7384" creationId="{87809D11-C810-42D0-8ABF-8588180BCC52}"/>
          </ac:spMkLst>
        </pc:spChg>
        <pc:spChg chg="mod">
          <ac:chgData name="Kolakowski, Artur" userId="9c34c8cc-b1df-44f6-bea5-dcf7a54ee35f" providerId="ADAL" clId="{19970B13-E101-4117-9908-6E061F982644}" dt="2022-07-14T08:45:25.351" v="11350" actId="790"/>
          <ac:spMkLst>
            <pc:docMk/>
            <pc:sldMk cId="2574044071" sldId="484"/>
            <ac:spMk id="7385" creationId="{0CDA4461-ACC9-443E-B4F1-10081863BD39}"/>
          </ac:spMkLst>
        </pc:spChg>
        <pc:spChg chg="mod">
          <ac:chgData name="Kolakowski, Artur" userId="9c34c8cc-b1df-44f6-bea5-dcf7a54ee35f" providerId="ADAL" clId="{19970B13-E101-4117-9908-6E061F982644}" dt="2022-07-14T08:45:25.351" v="11351" actId="790"/>
          <ac:spMkLst>
            <pc:docMk/>
            <pc:sldMk cId="2574044071" sldId="484"/>
            <ac:spMk id="7386" creationId="{24A0D51D-6498-422F-8DF9-A971ECDEA668}"/>
          </ac:spMkLst>
        </pc:spChg>
        <pc:spChg chg="mod">
          <ac:chgData name="Kolakowski, Artur" userId="9c34c8cc-b1df-44f6-bea5-dcf7a54ee35f" providerId="ADAL" clId="{19970B13-E101-4117-9908-6E061F982644}" dt="2022-07-14T08:45:25.360" v="11352" actId="790"/>
          <ac:spMkLst>
            <pc:docMk/>
            <pc:sldMk cId="2574044071" sldId="484"/>
            <ac:spMk id="7387" creationId="{6589AEA4-EEE3-48B0-9480-F183D2DCCAC8}"/>
          </ac:spMkLst>
        </pc:spChg>
        <pc:spChg chg="mod">
          <ac:chgData name="Kolakowski, Artur" userId="9c34c8cc-b1df-44f6-bea5-dcf7a54ee35f" providerId="ADAL" clId="{19970B13-E101-4117-9908-6E061F982644}" dt="2022-07-14T08:45:25.360" v="11353" actId="790"/>
          <ac:spMkLst>
            <pc:docMk/>
            <pc:sldMk cId="2574044071" sldId="484"/>
            <ac:spMk id="7388" creationId="{222605B5-FE4D-4649-A6BA-1AF4B2ACCCD2}"/>
          </ac:spMkLst>
        </pc:spChg>
        <pc:spChg chg="mod">
          <ac:chgData name="Kolakowski, Artur" userId="9c34c8cc-b1df-44f6-bea5-dcf7a54ee35f" providerId="ADAL" clId="{19970B13-E101-4117-9908-6E061F982644}" dt="2022-07-14T08:45:25.371" v="11354" actId="790"/>
          <ac:spMkLst>
            <pc:docMk/>
            <pc:sldMk cId="2574044071" sldId="484"/>
            <ac:spMk id="7389" creationId="{429F7533-CF77-447F-9FEC-13203F517B78}"/>
          </ac:spMkLst>
        </pc:spChg>
        <pc:spChg chg="mod">
          <ac:chgData name="Kolakowski, Artur" userId="9c34c8cc-b1df-44f6-bea5-dcf7a54ee35f" providerId="ADAL" clId="{19970B13-E101-4117-9908-6E061F982644}" dt="2022-07-14T08:45:25.371" v="11355" actId="790"/>
          <ac:spMkLst>
            <pc:docMk/>
            <pc:sldMk cId="2574044071" sldId="484"/>
            <ac:spMk id="7390" creationId="{49DC9E3C-5646-4B30-8832-0A152E8D1116}"/>
          </ac:spMkLst>
        </pc:spChg>
        <pc:spChg chg="mod">
          <ac:chgData name="Kolakowski, Artur" userId="9c34c8cc-b1df-44f6-bea5-dcf7a54ee35f" providerId="ADAL" clId="{19970B13-E101-4117-9908-6E061F982644}" dt="2022-07-14T08:45:25.379" v="11356" actId="790"/>
          <ac:spMkLst>
            <pc:docMk/>
            <pc:sldMk cId="2574044071" sldId="484"/>
            <ac:spMk id="7391" creationId="{D705C1AC-8B4A-4C11-BAC6-971CE32E5C20}"/>
          </ac:spMkLst>
        </pc:spChg>
        <pc:spChg chg="mod">
          <ac:chgData name="Kolakowski, Artur" userId="9c34c8cc-b1df-44f6-bea5-dcf7a54ee35f" providerId="ADAL" clId="{19970B13-E101-4117-9908-6E061F982644}" dt="2022-07-14T08:45:25.381" v="11357" actId="790"/>
          <ac:spMkLst>
            <pc:docMk/>
            <pc:sldMk cId="2574044071" sldId="484"/>
            <ac:spMk id="7392" creationId="{048862E6-CB64-4EC7-92BB-AC39A9291E76}"/>
          </ac:spMkLst>
        </pc:spChg>
        <pc:spChg chg="mod">
          <ac:chgData name="Kolakowski, Artur" userId="9c34c8cc-b1df-44f6-bea5-dcf7a54ee35f" providerId="ADAL" clId="{19970B13-E101-4117-9908-6E061F982644}" dt="2022-07-14T08:45:25.381" v="11358" actId="790"/>
          <ac:spMkLst>
            <pc:docMk/>
            <pc:sldMk cId="2574044071" sldId="484"/>
            <ac:spMk id="7393" creationId="{EF98F693-CA07-46C8-A415-ECD432DEEE29}"/>
          </ac:spMkLst>
        </pc:spChg>
        <pc:spChg chg="mod">
          <ac:chgData name="Kolakowski, Artur" userId="9c34c8cc-b1df-44f6-bea5-dcf7a54ee35f" providerId="ADAL" clId="{19970B13-E101-4117-9908-6E061F982644}" dt="2022-07-14T08:45:25.391" v="11359" actId="790"/>
          <ac:spMkLst>
            <pc:docMk/>
            <pc:sldMk cId="2574044071" sldId="484"/>
            <ac:spMk id="7394" creationId="{C64674A2-3396-4FF9-9993-C6F9E03F4973}"/>
          </ac:spMkLst>
        </pc:spChg>
        <pc:spChg chg="mod">
          <ac:chgData name="Kolakowski, Artur" userId="9c34c8cc-b1df-44f6-bea5-dcf7a54ee35f" providerId="ADAL" clId="{19970B13-E101-4117-9908-6E061F982644}" dt="2022-07-14T08:45:25.391" v="11360" actId="790"/>
          <ac:spMkLst>
            <pc:docMk/>
            <pc:sldMk cId="2574044071" sldId="484"/>
            <ac:spMk id="7395" creationId="{2D58F5FD-2F1C-4837-BB44-9E3F402726E1}"/>
          </ac:spMkLst>
        </pc:spChg>
        <pc:spChg chg="mod">
          <ac:chgData name="Kolakowski, Artur" userId="9c34c8cc-b1df-44f6-bea5-dcf7a54ee35f" providerId="ADAL" clId="{19970B13-E101-4117-9908-6E061F982644}" dt="2022-07-14T08:45:25.401" v="11361" actId="790"/>
          <ac:spMkLst>
            <pc:docMk/>
            <pc:sldMk cId="2574044071" sldId="484"/>
            <ac:spMk id="7396" creationId="{C3EB7586-CF8A-4B57-BB5D-620C669E69DE}"/>
          </ac:spMkLst>
        </pc:spChg>
        <pc:spChg chg="mod">
          <ac:chgData name="Kolakowski, Artur" userId="9c34c8cc-b1df-44f6-bea5-dcf7a54ee35f" providerId="ADAL" clId="{19970B13-E101-4117-9908-6E061F982644}" dt="2022-07-14T08:45:25.401" v="11362" actId="790"/>
          <ac:spMkLst>
            <pc:docMk/>
            <pc:sldMk cId="2574044071" sldId="484"/>
            <ac:spMk id="7397" creationId="{0FC4E984-6FCE-4AA7-99C3-54C7EC8BDF7F}"/>
          </ac:spMkLst>
        </pc:spChg>
        <pc:spChg chg="mod">
          <ac:chgData name="Kolakowski, Artur" userId="9c34c8cc-b1df-44f6-bea5-dcf7a54ee35f" providerId="ADAL" clId="{19970B13-E101-4117-9908-6E061F982644}" dt="2022-07-14T08:45:25.412" v="11363" actId="790"/>
          <ac:spMkLst>
            <pc:docMk/>
            <pc:sldMk cId="2574044071" sldId="484"/>
            <ac:spMk id="7398" creationId="{EC0BBFA4-6E62-4D2C-86FF-17DC2013CF57}"/>
          </ac:spMkLst>
        </pc:spChg>
        <pc:spChg chg="mod">
          <ac:chgData name="Kolakowski, Artur" userId="9c34c8cc-b1df-44f6-bea5-dcf7a54ee35f" providerId="ADAL" clId="{19970B13-E101-4117-9908-6E061F982644}" dt="2022-07-14T08:45:25.412" v="11364" actId="790"/>
          <ac:spMkLst>
            <pc:docMk/>
            <pc:sldMk cId="2574044071" sldId="484"/>
            <ac:spMk id="7399" creationId="{959A594A-A54E-45DF-9736-B3F044A18E65}"/>
          </ac:spMkLst>
        </pc:spChg>
        <pc:spChg chg="mod">
          <ac:chgData name="Kolakowski, Artur" userId="9c34c8cc-b1df-44f6-bea5-dcf7a54ee35f" providerId="ADAL" clId="{19970B13-E101-4117-9908-6E061F982644}" dt="2022-07-14T08:45:25.420" v="11365" actId="790"/>
          <ac:spMkLst>
            <pc:docMk/>
            <pc:sldMk cId="2574044071" sldId="484"/>
            <ac:spMk id="7400" creationId="{19CAF0AE-CA1F-4571-8532-38D239777706}"/>
          </ac:spMkLst>
        </pc:spChg>
        <pc:spChg chg="mod">
          <ac:chgData name="Kolakowski, Artur" userId="9c34c8cc-b1df-44f6-bea5-dcf7a54ee35f" providerId="ADAL" clId="{19970B13-E101-4117-9908-6E061F982644}" dt="2022-07-14T08:45:25.422" v="11366" actId="790"/>
          <ac:spMkLst>
            <pc:docMk/>
            <pc:sldMk cId="2574044071" sldId="484"/>
            <ac:spMk id="7401" creationId="{4281CE2F-1D1C-4D9C-9E73-E04796EB9526}"/>
          </ac:spMkLst>
        </pc:spChg>
        <pc:spChg chg="mod">
          <ac:chgData name="Kolakowski, Artur" userId="9c34c8cc-b1df-44f6-bea5-dcf7a54ee35f" providerId="ADAL" clId="{19970B13-E101-4117-9908-6E061F982644}" dt="2022-07-14T08:45:25.430" v="11367" actId="790"/>
          <ac:spMkLst>
            <pc:docMk/>
            <pc:sldMk cId="2574044071" sldId="484"/>
            <ac:spMk id="7402" creationId="{E41762BF-8B6C-4DF6-84A9-56B4200816AD}"/>
          </ac:spMkLst>
        </pc:spChg>
        <pc:spChg chg="mod">
          <ac:chgData name="Kolakowski, Artur" userId="9c34c8cc-b1df-44f6-bea5-dcf7a54ee35f" providerId="ADAL" clId="{19970B13-E101-4117-9908-6E061F982644}" dt="2022-07-14T08:45:25.432" v="11368" actId="790"/>
          <ac:spMkLst>
            <pc:docMk/>
            <pc:sldMk cId="2574044071" sldId="484"/>
            <ac:spMk id="7403" creationId="{8F382EBB-3FEB-4B54-870F-E4055C78CC56}"/>
          </ac:spMkLst>
        </pc:spChg>
        <pc:spChg chg="mod">
          <ac:chgData name="Kolakowski, Artur" userId="9c34c8cc-b1df-44f6-bea5-dcf7a54ee35f" providerId="ADAL" clId="{19970B13-E101-4117-9908-6E061F982644}" dt="2022-07-14T08:45:25.432" v="11369" actId="790"/>
          <ac:spMkLst>
            <pc:docMk/>
            <pc:sldMk cId="2574044071" sldId="484"/>
            <ac:spMk id="7404" creationId="{38ED2955-FE90-413F-99FA-411288614308}"/>
          </ac:spMkLst>
        </pc:spChg>
        <pc:spChg chg="mod">
          <ac:chgData name="Kolakowski, Artur" userId="9c34c8cc-b1df-44f6-bea5-dcf7a54ee35f" providerId="ADAL" clId="{19970B13-E101-4117-9908-6E061F982644}" dt="2022-07-14T08:45:25.442" v="11370" actId="790"/>
          <ac:spMkLst>
            <pc:docMk/>
            <pc:sldMk cId="2574044071" sldId="484"/>
            <ac:spMk id="7405" creationId="{158C94A6-BFCF-45F2-9C8F-3F82A86B5D80}"/>
          </ac:spMkLst>
        </pc:spChg>
        <pc:spChg chg="mod">
          <ac:chgData name="Kolakowski, Artur" userId="9c34c8cc-b1df-44f6-bea5-dcf7a54ee35f" providerId="ADAL" clId="{19970B13-E101-4117-9908-6E061F982644}" dt="2022-07-14T08:45:25.442" v="11371" actId="790"/>
          <ac:spMkLst>
            <pc:docMk/>
            <pc:sldMk cId="2574044071" sldId="484"/>
            <ac:spMk id="7406" creationId="{54A39D00-DBB8-43FE-B845-1822312A8C8E}"/>
          </ac:spMkLst>
        </pc:spChg>
        <pc:spChg chg="mod">
          <ac:chgData name="Kolakowski, Artur" userId="9c34c8cc-b1df-44f6-bea5-dcf7a54ee35f" providerId="ADAL" clId="{19970B13-E101-4117-9908-6E061F982644}" dt="2022-07-14T08:45:25.453" v="11372" actId="790"/>
          <ac:spMkLst>
            <pc:docMk/>
            <pc:sldMk cId="2574044071" sldId="484"/>
            <ac:spMk id="7407" creationId="{D9F5A4E1-EE4D-48D1-936C-6A8ABF2EB281}"/>
          </ac:spMkLst>
        </pc:spChg>
        <pc:spChg chg="mod">
          <ac:chgData name="Kolakowski, Artur" userId="9c34c8cc-b1df-44f6-bea5-dcf7a54ee35f" providerId="ADAL" clId="{19970B13-E101-4117-9908-6E061F982644}" dt="2022-07-14T08:45:25.453" v="11373" actId="790"/>
          <ac:spMkLst>
            <pc:docMk/>
            <pc:sldMk cId="2574044071" sldId="484"/>
            <ac:spMk id="7408" creationId="{1F44159F-462C-43AB-B80F-0C56DDE63520}"/>
          </ac:spMkLst>
        </pc:spChg>
        <pc:spChg chg="mod">
          <ac:chgData name="Kolakowski, Artur" userId="9c34c8cc-b1df-44f6-bea5-dcf7a54ee35f" providerId="ADAL" clId="{19970B13-E101-4117-9908-6E061F982644}" dt="2022-07-14T08:45:25.463" v="11374" actId="790"/>
          <ac:spMkLst>
            <pc:docMk/>
            <pc:sldMk cId="2574044071" sldId="484"/>
            <ac:spMk id="7409" creationId="{A608A31F-B0FD-4C72-BA06-3D7BD74B8CD7}"/>
          </ac:spMkLst>
        </pc:spChg>
        <pc:spChg chg="mod">
          <ac:chgData name="Kolakowski, Artur" userId="9c34c8cc-b1df-44f6-bea5-dcf7a54ee35f" providerId="ADAL" clId="{19970B13-E101-4117-9908-6E061F982644}" dt="2022-07-14T08:45:25.463" v="11375" actId="790"/>
          <ac:spMkLst>
            <pc:docMk/>
            <pc:sldMk cId="2574044071" sldId="484"/>
            <ac:spMk id="7410" creationId="{6A029BBF-FA7A-436D-8E4B-5FC4D3FFD146}"/>
          </ac:spMkLst>
        </pc:spChg>
        <pc:spChg chg="mod">
          <ac:chgData name="Kolakowski, Artur" userId="9c34c8cc-b1df-44f6-bea5-dcf7a54ee35f" providerId="ADAL" clId="{19970B13-E101-4117-9908-6E061F982644}" dt="2022-07-14T08:45:25.471" v="11376" actId="790"/>
          <ac:spMkLst>
            <pc:docMk/>
            <pc:sldMk cId="2574044071" sldId="484"/>
            <ac:spMk id="7411" creationId="{4FFFB455-0C89-4BF0-B5F2-0822A1BE693F}"/>
          </ac:spMkLst>
        </pc:spChg>
        <pc:spChg chg="mod">
          <ac:chgData name="Kolakowski, Artur" userId="9c34c8cc-b1df-44f6-bea5-dcf7a54ee35f" providerId="ADAL" clId="{19970B13-E101-4117-9908-6E061F982644}" dt="2022-07-14T08:45:25.473" v="11377" actId="790"/>
          <ac:spMkLst>
            <pc:docMk/>
            <pc:sldMk cId="2574044071" sldId="484"/>
            <ac:spMk id="7412" creationId="{9DD4C76A-FF55-4F05-932E-A56FDC917D1B}"/>
          </ac:spMkLst>
        </pc:spChg>
        <pc:spChg chg="mod">
          <ac:chgData name="Kolakowski, Artur" userId="9c34c8cc-b1df-44f6-bea5-dcf7a54ee35f" providerId="ADAL" clId="{19970B13-E101-4117-9908-6E061F982644}" dt="2022-07-14T08:45:25.481" v="11378" actId="790"/>
          <ac:spMkLst>
            <pc:docMk/>
            <pc:sldMk cId="2574044071" sldId="484"/>
            <ac:spMk id="7413" creationId="{DDB2C6D0-F7ED-410D-89EC-4ABA762883A3}"/>
          </ac:spMkLst>
        </pc:spChg>
        <pc:spChg chg="mod">
          <ac:chgData name="Kolakowski, Artur" userId="9c34c8cc-b1df-44f6-bea5-dcf7a54ee35f" providerId="ADAL" clId="{19970B13-E101-4117-9908-6E061F982644}" dt="2022-07-14T08:45:25.483" v="11379" actId="790"/>
          <ac:spMkLst>
            <pc:docMk/>
            <pc:sldMk cId="2574044071" sldId="484"/>
            <ac:spMk id="7414" creationId="{3289D9F8-AFB1-4298-B263-9738846504DC}"/>
          </ac:spMkLst>
        </pc:spChg>
        <pc:spChg chg="mod">
          <ac:chgData name="Kolakowski, Artur" userId="9c34c8cc-b1df-44f6-bea5-dcf7a54ee35f" providerId="ADAL" clId="{19970B13-E101-4117-9908-6E061F982644}" dt="2022-07-14T08:45:25.483" v="11380" actId="790"/>
          <ac:spMkLst>
            <pc:docMk/>
            <pc:sldMk cId="2574044071" sldId="484"/>
            <ac:spMk id="7415" creationId="{89631A68-DF05-4350-9638-E5685337B98B}"/>
          </ac:spMkLst>
        </pc:spChg>
        <pc:spChg chg="mod">
          <ac:chgData name="Kolakowski, Artur" userId="9c34c8cc-b1df-44f6-bea5-dcf7a54ee35f" providerId="ADAL" clId="{19970B13-E101-4117-9908-6E061F982644}" dt="2022-07-14T08:45:25.493" v="11381" actId="790"/>
          <ac:spMkLst>
            <pc:docMk/>
            <pc:sldMk cId="2574044071" sldId="484"/>
            <ac:spMk id="7416" creationId="{14C0E69D-4E82-40EA-B7B2-88ADA7B50545}"/>
          </ac:spMkLst>
        </pc:spChg>
        <pc:spChg chg="mod">
          <ac:chgData name="Kolakowski, Artur" userId="9c34c8cc-b1df-44f6-bea5-dcf7a54ee35f" providerId="ADAL" clId="{19970B13-E101-4117-9908-6E061F982644}" dt="2022-07-14T08:45:25.493" v="11382" actId="790"/>
          <ac:spMkLst>
            <pc:docMk/>
            <pc:sldMk cId="2574044071" sldId="484"/>
            <ac:spMk id="7417" creationId="{FC652FB8-32C0-46C2-A3F6-B9687904D22E}"/>
          </ac:spMkLst>
        </pc:spChg>
        <pc:spChg chg="mod">
          <ac:chgData name="Kolakowski, Artur" userId="9c34c8cc-b1df-44f6-bea5-dcf7a54ee35f" providerId="ADAL" clId="{19970B13-E101-4117-9908-6E061F982644}" dt="2022-07-14T08:45:25.503" v="11383" actId="790"/>
          <ac:spMkLst>
            <pc:docMk/>
            <pc:sldMk cId="2574044071" sldId="484"/>
            <ac:spMk id="7418" creationId="{ADC1E827-EFC0-440C-9F15-EB5FF309D147}"/>
          </ac:spMkLst>
        </pc:spChg>
        <pc:spChg chg="mod">
          <ac:chgData name="Kolakowski, Artur" userId="9c34c8cc-b1df-44f6-bea5-dcf7a54ee35f" providerId="ADAL" clId="{19970B13-E101-4117-9908-6E061F982644}" dt="2022-07-14T08:45:25.503" v="11384" actId="790"/>
          <ac:spMkLst>
            <pc:docMk/>
            <pc:sldMk cId="2574044071" sldId="484"/>
            <ac:spMk id="7419" creationId="{503A56A7-980E-49CA-BBB5-194A38613AFB}"/>
          </ac:spMkLst>
        </pc:spChg>
        <pc:spChg chg="mod">
          <ac:chgData name="Kolakowski, Artur" userId="9c34c8cc-b1df-44f6-bea5-dcf7a54ee35f" providerId="ADAL" clId="{19970B13-E101-4117-9908-6E061F982644}" dt="2022-07-14T08:45:25.514" v="11385" actId="790"/>
          <ac:spMkLst>
            <pc:docMk/>
            <pc:sldMk cId="2574044071" sldId="484"/>
            <ac:spMk id="7420" creationId="{1EEBE795-3789-4FA8-9461-7690B4D70607}"/>
          </ac:spMkLst>
        </pc:spChg>
        <pc:spChg chg="mod">
          <ac:chgData name="Kolakowski, Artur" userId="9c34c8cc-b1df-44f6-bea5-dcf7a54ee35f" providerId="ADAL" clId="{19970B13-E101-4117-9908-6E061F982644}" dt="2022-07-14T08:45:25.514" v="11386" actId="790"/>
          <ac:spMkLst>
            <pc:docMk/>
            <pc:sldMk cId="2574044071" sldId="484"/>
            <ac:spMk id="7421" creationId="{0C7F7026-4C2D-4212-9AC4-96D50284E79E}"/>
          </ac:spMkLst>
        </pc:spChg>
        <pc:spChg chg="mod">
          <ac:chgData name="Kolakowski, Artur" userId="9c34c8cc-b1df-44f6-bea5-dcf7a54ee35f" providerId="ADAL" clId="{19970B13-E101-4117-9908-6E061F982644}" dt="2022-07-14T08:45:25.524" v="11387" actId="790"/>
          <ac:spMkLst>
            <pc:docMk/>
            <pc:sldMk cId="2574044071" sldId="484"/>
            <ac:spMk id="7422" creationId="{27B9D34B-1339-4854-B770-FE56FCD6C2D4}"/>
          </ac:spMkLst>
        </pc:spChg>
        <pc:spChg chg="mod">
          <ac:chgData name="Kolakowski, Artur" userId="9c34c8cc-b1df-44f6-bea5-dcf7a54ee35f" providerId="ADAL" clId="{19970B13-E101-4117-9908-6E061F982644}" dt="2022-07-14T08:45:25.524" v="11388" actId="790"/>
          <ac:spMkLst>
            <pc:docMk/>
            <pc:sldMk cId="2574044071" sldId="484"/>
            <ac:spMk id="7423" creationId="{60B6A09E-2C18-4C1D-808A-D7B81ACE1DD6}"/>
          </ac:spMkLst>
        </pc:spChg>
        <pc:spChg chg="mod">
          <ac:chgData name="Kolakowski, Artur" userId="9c34c8cc-b1df-44f6-bea5-dcf7a54ee35f" providerId="ADAL" clId="{19970B13-E101-4117-9908-6E061F982644}" dt="2022-07-14T08:45:25.534" v="11389" actId="790"/>
          <ac:spMkLst>
            <pc:docMk/>
            <pc:sldMk cId="2574044071" sldId="484"/>
            <ac:spMk id="7424" creationId="{1A64F3A9-FF44-4C72-9B5B-88E4835F2EDD}"/>
          </ac:spMkLst>
        </pc:spChg>
        <pc:spChg chg="mod">
          <ac:chgData name="Kolakowski, Artur" userId="9c34c8cc-b1df-44f6-bea5-dcf7a54ee35f" providerId="ADAL" clId="{19970B13-E101-4117-9908-6E061F982644}" dt="2022-07-14T08:45:25.542" v="11390" actId="790"/>
          <ac:spMkLst>
            <pc:docMk/>
            <pc:sldMk cId="2574044071" sldId="484"/>
            <ac:spMk id="7425" creationId="{F5B40455-8D38-4018-AC56-44936E503EEC}"/>
          </ac:spMkLst>
        </pc:spChg>
        <pc:spChg chg="mod">
          <ac:chgData name="Kolakowski, Artur" userId="9c34c8cc-b1df-44f6-bea5-dcf7a54ee35f" providerId="ADAL" clId="{19970B13-E101-4117-9908-6E061F982644}" dt="2022-07-14T08:45:25.544" v="11391" actId="790"/>
          <ac:spMkLst>
            <pc:docMk/>
            <pc:sldMk cId="2574044071" sldId="484"/>
            <ac:spMk id="7426" creationId="{14093144-603F-4295-A223-2C58C9F40FD4}"/>
          </ac:spMkLst>
        </pc:spChg>
        <pc:spChg chg="mod">
          <ac:chgData name="Kolakowski, Artur" userId="9c34c8cc-b1df-44f6-bea5-dcf7a54ee35f" providerId="ADAL" clId="{19970B13-E101-4117-9908-6E061F982644}" dt="2022-07-14T08:45:25.552" v="11392" actId="790"/>
          <ac:spMkLst>
            <pc:docMk/>
            <pc:sldMk cId="2574044071" sldId="484"/>
            <ac:spMk id="7427" creationId="{E90B1B0C-CF16-4731-B3FB-5DBE32820DAC}"/>
          </ac:spMkLst>
        </pc:spChg>
        <pc:spChg chg="mod">
          <ac:chgData name="Kolakowski, Artur" userId="9c34c8cc-b1df-44f6-bea5-dcf7a54ee35f" providerId="ADAL" clId="{19970B13-E101-4117-9908-6E061F982644}" dt="2022-07-14T08:45:25.557" v="11393" actId="790"/>
          <ac:spMkLst>
            <pc:docMk/>
            <pc:sldMk cId="2574044071" sldId="484"/>
            <ac:spMk id="7428" creationId="{6775886C-5B58-4F50-B6B4-B59AE447C474}"/>
          </ac:spMkLst>
        </pc:spChg>
        <pc:spChg chg="mod">
          <ac:chgData name="Kolakowski, Artur" userId="9c34c8cc-b1df-44f6-bea5-dcf7a54ee35f" providerId="ADAL" clId="{19970B13-E101-4117-9908-6E061F982644}" dt="2022-07-14T08:45:25.562" v="11394" actId="790"/>
          <ac:spMkLst>
            <pc:docMk/>
            <pc:sldMk cId="2574044071" sldId="484"/>
            <ac:spMk id="7429" creationId="{DA0606DC-F6E5-452D-8702-6BFE26ED4375}"/>
          </ac:spMkLst>
        </pc:spChg>
        <pc:spChg chg="mod">
          <ac:chgData name="Kolakowski, Artur" userId="9c34c8cc-b1df-44f6-bea5-dcf7a54ee35f" providerId="ADAL" clId="{19970B13-E101-4117-9908-6E061F982644}" dt="2022-07-14T08:45:25.567" v="11395" actId="790"/>
          <ac:spMkLst>
            <pc:docMk/>
            <pc:sldMk cId="2574044071" sldId="484"/>
            <ac:spMk id="7430" creationId="{36FB130E-8DA2-4754-B2C4-3AE95305A8A0}"/>
          </ac:spMkLst>
        </pc:spChg>
        <pc:spChg chg="mod">
          <ac:chgData name="Kolakowski, Artur" userId="9c34c8cc-b1df-44f6-bea5-dcf7a54ee35f" providerId="ADAL" clId="{19970B13-E101-4117-9908-6E061F982644}" dt="2022-07-14T08:45:25.572" v="11396" actId="790"/>
          <ac:spMkLst>
            <pc:docMk/>
            <pc:sldMk cId="2574044071" sldId="484"/>
            <ac:spMk id="7431" creationId="{4E7211B5-F50A-46A7-B7D9-193B0F378595}"/>
          </ac:spMkLst>
        </pc:spChg>
        <pc:spChg chg="mod">
          <ac:chgData name="Kolakowski, Artur" userId="9c34c8cc-b1df-44f6-bea5-dcf7a54ee35f" providerId="ADAL" clId="{19970B13-E101-4117-9908-6E061F982644}" dt="2022-07-14T08:45:25.577" v="11397" actId="790"/>
          <ac:spMkLst>
            <pc:docMk/>
            <pc:sldMk cId="2574044071" sldId="484"/>
            <ac:spMk id="7432" creationId="{95BA6CB1-A55C-48CA-A8E2-9475E836917F}"/>
          </ac:spMkLst>
        </pc:spChg>
        <pc:spChg chg="mod">
          <ac:chgData name="Kolakowski, Artur" userId="9c34c8cc-b1df-44f6-bea5-dcf7a54ee35f" providerId="ADAL" clId="{19970B13-E101-4117-9908-6E061F982644}" dt="2022-07-14T08:45:25.577" v="11398" actId="790"/>
          <ac:spMkLst>
            <pc:docMk/>
            <pc:sldMk cId="2574044071" sldId="484"/>
            <ac:spMk id="7433" creationId="{3C3C5825-966E-4727-9531-C6BE68F18EFC}"/>
          </ac:spMkLst>
        </pc:spChg>
        <pc:spChg chg="mod">
          <ac:chgData name="Kolakowski, Artur" userId="9c34c8cc-b1df-44f6-bea5-dcf7a54ee35f" providerId="ADAL" clId="{19970B13-E101-4117-9908-6E061F982644}" dt="2022-07-14T08:45:25.585" v="11399" actId="790"/>
          <ac:spMkLst>
            <pc:docMk/>
            <pc:sldMk cId="2574044071" sldId="484"/>
            <ac:spMk id="7434" creationId="{5CE948D5-4FED-41CC-976A-F7A63E9088F6}"/>
          </ac:spMkLst>
        </pc:spChg>
        <pc:spChg chg="mod">
          <ac:chgData name="Kolakowski, Artur" userId="9c34c8cc-b1df-44f6-bea5-dcf7a54ee35f" providerId="ADAL" clId="{19970B13-E101-4117-9908-6E061F982644}" dt="2022-07-14T08:45:25.585" v="11400" actId="790"/>
          <ac:spMkLst>
            <pc:docMk/>
            <pc:sldMk cId="2574044071" sldId="484"/>
            <ac:spMk id="7435" creationId="{7FB7D9AE-06FF-4331-99DE-7AA1D23C887A}"/>
          </ac:spMkLst>
        </pc:spChg>
        <pc:spChg chg="mod">
          <ac:chgData name="Kolakowski, Artur" userId="9c34c8cc-b1df-44f6-bea5-dcf7a54ee35f" providerId="ADAL" clId="{19970B13-E101-4117-9908-6E061F982644}" dt="2022-07-14T08:45:25.595" v="11401" actId="790"/>
          <ac:spMkLst>
            <pc:docMk/>
            <pc:sldMk cId="2574044071" sldId="484"/>
            <ac:spMk id="7436" creationId="{CF8DD2B5-F17E-41CF-886C-EDF1B6CF7B4C}"/>
          </ac:spMkLst>
        </pc:spChg>
        <pc:spChg chg="mod">
          <ac:chgData name="Kolakowski, Artur" userId="9c34c8cc-b1df-44f6-bea5-dcf7a54ee35f" providerId="ADAL" clId="{19970B13-E101-4117-9908-6E061F982644}" dt="2022-07-14T08:45:25.595" v="11402" actId="790"/>
          <ac:spMkLst>
            <pc:docMk/>
            <pc:sldMk cId="2574044071" sldId="484"/>
            <ac:spMk id="7437" creationId="{6CEF4D0F-053F-4864-A5A0-63801D10389A}"/>
          </ac:spMkLst>
        </pc:spChg>
        <pc:spChg chg="mod">
          <ac:chgData name="Kolakowski, Artur" userId="9c34c8cc-b1df-44f6-bea5-dcf7a54ee35f" providerId="ADAL" clId="{19970B13-E101-4117-9908-6E061F982644}" dt="2022-07-14T08:45:25.605" v="11403" actId="790"/>
          <ac:spMkLst>
            <pc:docMk/>
            <pc:sldMk cId="2574044071" sldId="484"/>
            <ac:spMk id="7438" creationId="{3F0B036E-4685-4631-9DBE-A8756550EECD}"/>
          </ac:spMkLst>
        </pc:spChg>
        <pc:spChg chg="mod">
          <ac:chgData name="Kolakowski, Artur" userId="9c34c8cc-b1df-44f6-bea5-dcf7a54ee35f" providerId="ADAL" clId="{19970B13-E101-4117-9908-6E061F982644}" dt="2022-07-14T08:45:25.605" v="11404" actId="790"/>
          <ac:spMkLst>
            <pc:docMk/>
            <pc:sldMk cId="2574044071" sldId="484"/>
            <ac:spMk id="7439" creationId="{8ABBAFBA-08CB-41B3-8C0C-3BD961721EF2}"/>
          </ac:spMkLst>
        </pc:spChg>
        <pc:spChg chg="mod">
          <ac:chgData name="Kolakowski, Artur" userId="9c34c8cc-b1df-44f6-bea5-dcf7a54ee35f" providerId="ADAL" clId="{19970B13-E101-4117-9908-6E061F982644}" dt="2022-07-14T08:45:25.615" v="11405" actId="790"/>
          <ac:spMkLst>
            <pc:docMk/>
            <pc:sldMk cId="2574044071" sldId="484"/>
            <ac:spMk id="7440" creationId="{64557E9D-FA43-4F7F-8A6A-6C072E11AFFC}"/>
          </ac:spMkLst>
        </pc:spChg>
        <pc:spChg chg="mod">
          <ac:chgData name="Kolakowski, Artur" userId="9c34c8cc-b1df-44f6-bea5-dcf7a54ee35f" providerId="ADAL" clId="{19970B13-E101-4117-9908-6E061F982644}" dt="2022-07-14T08:45:25.615" v="11406" actId="790"/>
          <ac:spMkLst>
            <pc:docMk/>
            <pc:sldMk cId="2574044071" sldId="484"/>
            <ac:spMk id="7441" creationId="{79A6513E-FBC7-4B9B-8E1E-2C6CAEF155A1}"/>
          </ac:spMkLst>
        </pc:spChg>
        <pc:spChg chg="mod">
          <ac:chgData name="Kolakowski, Artur" userId="9c34c8cc-b1df-44f6-bea5-dcf7a54ee35f" providerId="ADAL" clId="{19970B13-E101-4117-9908-6E061F982644}" dt="2022-07-14T08:45:25.625" v="11407" actId="790"/>
          <ac:spMkLst>
            <pc:docMk/>
            <pc:sldMk cId="2574044071" sldId="484"/>
            <ac:spMk id="7442" creationId="{6BD549B3-0BE0-4E25-AE92-DC43AD6CFC6D}"/>
          </ac:spMkLst>
        </pc:spChg>
        <pc:spChg chg="mod">
          <ac:chgData name="Kolakowski, Artur" userId="9c34c8cc-b1df-44f6-bea5-dcf7a54ee35f" providerId="ADAL" clId="{19970B13-E101-4117-9908-6E061F982644}" dt="2022-07-14T08:45:25.625" v="11408" actId="790"/>
          <ac:spMkLst>
            <pc:docMk/>
            <pc:sldMk cId="2574044071" sldId="484"/>
            <ac:spMk id="7443" creationId="{73A48FB1-0E7C-4756-8B81-9F0185C9CB31}"/>
          </ac:spMkLst>
        </pc:spChg>
        <pc:spChg chg="mod">
          <ac:chgData name="Kolakowski, Artur" userId="9c34c8cc-b1df-44f6-bea5-dcf7a54ee35f" providerId="ADAL" clId="{19970B13-E101-4117-9908-6E061F982644}" dt="2022-07-14T08:45:25.636" v="11409" actId="790"/>
          <ac:spMkLst>
            <pc:docMk/>
            <pc:sldMk cId="2574044071" sldId="484"/>
            <ac:spMk id="7444" creationId="{5F1246DC-CF6E-4414-A39B-85016E2841EF}"/>
          </ac:spMkLst>
        </pc:spChg>
        <pc:spChg chg="mod">
          <ac:chgData name="Kolakowski, Artur" userId="9c34c8cc-b1df-44f6-bea5-dcf7a54ee35f" providerId="ADAL" clId="{19970B13-E101-4117-9908-6E061F982644}" dt="2022-07-14T08:45:25.636" v="11410" actId="790"/>
          <ac:spMkLst>
            <pc:docMk/>
            <pc:sldMk cId="2574044071" sldId="484"/>
            <ac:spMk id="7445" creationId="{1737E600-084D-4BC3-8E82-B93C49F639E2}"/>
          </ac:spMkLst>
        </pc:spChg>
        <pc:spChg chg="mod">
          <ac:chgData name="Kolakowski, Artur" userId="9c34c8cc-b1df-44f6-bea5-dcf7a54ee35f" providerId="ADAL" clId="{19970B13-E101-4117-9908-6E061F982644}" dt="2022-07-14T08:45:25.646" v="11411" actId="790"/>
          <ac:spMkLst>
            <pc:docMk/>
            <pc:sldMk cId="2574044071" sldId="484"/>
            <ac:spMk id="7446" creationId="{3B43CEDE-EDC7-4306-9E9D-A3EB95196A37}"/>
          </ac:spMkLst>
        </pc:spChg>
        <pc:spChg chg="mod">
          <ac:chgData name="Kolakowski, Artur" userId="9c34c8cc-b1df-44f6-bea5-dcf7a54ee35f" providerId="ADAL" clId="{19970B13-E101-4117-9908-6E061F982644}" dt="2022-07-14T08:45:25.646" v="11412" actId="790"/>
          <ac:spMkLst>
            <pc:docMk/>
            <pc:sldMk cId="2574044071" sldId="484"/>
            <ac:spMk id="7447" creationId="{7D442A9E-4F60-435B-B80E-2241D605340A}"/>
          </ac:spMkLst>
        </pc:spChg>
        <pc:spChg chg="mod">
          <ac:chgData name="Kolakowski, Artur" userId="9c34c8cc-b1df-44f6-bea5-dcf7a54ee35f" providerId="ADAL" clId="{19970B13-E101-4117-9908-6E061F982644}" dt="2022-07-14T08:45:25.656" v="11413" actId="790"/>
          <ac:spMkLst>
            <pc:docMk/>
            <pc:sldMk cId="2574044071" sldId="484"/>
            <ac:spMk id="7448" creationId="{40BDE309-A9DB-4620-9062-4BCCB37F3002}"/>
          </ac:spMkLst>
        </pc:spChg>
        <pc:spChg chg="mod">
          <ac:chgData name="Kolakowski, Artur" userId="9c34c8cc-b1df-44f6-bea5-dcf7a54ee35f" providerId="ADAL" clId="{19970B13-E101-4117-9908-6E061F982644}" dt="2022-07-14T08:45:25.656" v="11414" actId="790"/>
          <ac:spMkLst>
            <pc:docMk/>
            <pc:sldMk cId="2574044071" sldId="484"/>
            <ac:spMk id="7449" creationId="{CC422170-245A-4EEF-BA2F-7E827A5AA962}"/>
          </ac:spMkLst>
        </pc:spChg>
        <pc:spChg chg="mod">
          <ac:chgData name="Kolakowski, Artur" userId="9c34c8cc-b1df-44f6-bea5-dcf7a54ee35f" providerId="ADAL" clId="{19970B13-E101-4117-9908-6E061F982644}" dt="2022-07-14T08:45:25.664" v="11415" actId="790"/>
          <ac:spMkLst>
            <pc:docMk/>
            <pc:sldMk cId="2574044071" sldId="484"/>
            <ac:spMk id="7450" creationId="{9E7CFEA1-11D7-4FCC-9936-4A710902D1CC}"/>
          </ac:spMkLst>
        </pc:spChg>
        <pc:spChg chg="mod">
          <ac:chgData name="Kolakowski, Artur" userId="9c34c8cc-b1df-44f6-bea5-dcf7a54ee35f" providerId="ADAL" clId="{19970B13-E101-4117-9908-6E061F982644}" dt="2022-07-14T08:45:25.666" v="11416" actId="790"/>
          <ac:spMkLst>
            <pc:docMk/>
            <pc:sldMk cId="2574044071" sldId="484"/>
            <ac:spMk id="7451" creationId="{8A2C1416-076A-408B-955D-98CF18BACDC2}"/>
          </ac:spMkLst>
        </pc:spChg>
        <pc:spChg chg="mod">
          <ac:chgData name="Kolakowski, Artur" userId="9c34c8cc-b1df-44f6-bea5-dcf7a54ee35f" providerId="ADAL" clId="{19970B13-E101-4117-9908-6E061F982644}" dt="2022-07-14T08:45:25.666" v="11417" actId="790"/>
          <ac:spMkLst>
            <pc:docMk/>
            <pc:sldMk cId="2574044071" sldId="484"/>
            <ac:spMk id="7452" creationId="{61DC2340-00FC-45F2-8C23-1D745C49E74F}"/>
          </ac:spMkLst>
        </pc:spChg>
        <pc:spChg chg="mod">
          <ac:chgData name="Kolakowski, Artur" userId="9c34c8cc-b1df-44f6-bea5-dcf7a54ee35f" providerId="ADAL" clId="{19970B13-E101-4117-9908-6E061F982644}" dt="2022-07-14T08:45:25.677" v="11418" actId="790"/>
          <ac:spMkLst>
            <pc:docMk/>
            <pc:sldMk cId="2574044071" sldId="484"/>
            <ac:spMk id="7453" creationId="{64046CBD-68C3-4CE3-BF86-EDF2B36CEB18}"/>
          </ac:spMkLst>
        </pc:spChg>
        <pc:spChg chg="mod">
          <ac:chgData name="Kolakowski, Artur" userId="9c34c8cc-b1df-44f6-bea5-dcf7a54ee35f" providerId="ADAL" clId="{19970B13-E101-4117-9908-6E061F982644}" dt="2022-07-14T08:45:25.677" v="11419" actId="790"/>
          <ac:spMkLst>
            <pc:docMk/>
            <pc:sldMk cId="2574044071" sldId="484"/>
            <ac:spMk id="7454" creationId="{0C45EB4B-BEC2-4FAF-9FA9-AA25DBEEBC84}"/>
          </ac:spMkLst>
        </pc:spChg>
        <pc:spChg chg="mod">
          <ac:chgData name="Kolakowski, Artur" userId="9c34c8cc-b1df-44f6-bea5-dcf7a54ee35f" providerId="ADAL" clId="{19970B13-E101-4117-9908-6E061F982644}" dt="2022-07-14T08:45:25.685" v="11420" actId="790"/>
          <ac:spMkLst>
            <pc:docMk/>
            <pc:sldMk cId="2574044071" sldId="484"/>
            <ac:spMk id="7455" creationId="{BB533B5E-8D84-4B6F-B15E-D8899C04AE19}"/>
          </ac:spMkLst>
        </pc:spChg>
        <pc:spChg chg="mod">
          <ac:chgData name="Kolakowski, Artur" userId="9c34c8cc-b1df-44f6-bea5-dcf7a54ee35f" providerId="ADAL" clId="{19970B13-E101-4117-9908-6E061F982644}" dt="2022-07-14T08:45:25.687" v="11421" actId="790"/>
          <ac:spMkLst>
            <pc:docMk/>
            <pc:sldMk cId="2574044071" sldId="484"/>
            <ac:spMk id="7456" creationId="{1297A625-7958-4008-BA5B-873738821D4F}"/>
          </ac:spMkLst>
        </pc:spChg>
        <pc:spChg chg="mod">
          <ac:chgData name="Kolakowski, Artur" userId="9c34c8cc-b1df-44f6-bea5-dcf7a54ee35f" providerId="ADAL" clId="{19970B13-E101-4117-9908-6E061F982644}" dt="2022-07-14T08:45:25.695" v="11422" actId="790"/>
          <ac:spMkLst>
            <pc:docMk/>
            <pc:sldMk cId="2574044071" sldId="484"/>
            <ac:spMk id="7457" creationId="{89D9BE21-3267-43BD-BC51-588FBCF6B9A2}"/>
          </ac:spMkLst>
        </pc:spChg>
        <pc:spChg chg="mod">
          <ac:chgData name="Kolakowski, Artur" userId="9c34c8cc-b1df-44f6-bea5-dcf7a54ee35f" providerId="ADAL" clId="{19970B13-E101-4117-9908-6E061F982644}" dt="2022-07-14T08:45:25.697" v="11423" actId="790"/>
          <ac:spMkLst>
            <pc:docMk/>
            <pc:sldMk cId="2574044071" sldId="484"/>
            <ac:spMk id="7458" creationId="{C3D9075B-ED70-4B1D-BBC9-FDF506028D68}"/>
          </ac:spMkLst>
        </pc:spChg>
        <pc:spChg chg="mod">
          <ac:chgData name="Kolakowski, Artur" userId="9c34c8cc-b1df-44f6-bea5-dcf7a54ee35f" providerId="ADAL" clId="{19970B13-E101-4117-9908-6E061F982644}" dt="2022-07-14T08:45:25.697" v="11424" actId="790"/>
          <ac:spMkLst>
            <pc:docMk/>
            <pc:sldMk cId="2574044071" sldId="484"/>
            <ac:spMk id="7459" creationId="{5EC73F48-9AB0-48F8-AEE3-F8C4DF7D8B56}"/>
          </ac:spMkLst>
        </pc:spChg>
        <pc:spChg chg="mod">
          <ac:chgData name="Kolakowski, Artur" userId="9c34c8cc-b1df-44f6-bea5-dcf7a54ee35f" providerId="ADAL" clId="{19970B13-E101-4117-9908-6E061F982644}" dt="2022-07-14T08:45:25.707" v="11425" actId="790"/>
          <ac:spMkLst>
            <pc:docMk/>
            <pc:sldMk cId="2574044071" sldId="484"/>
            <ac:spMk id="7460" creationId="{46F14AEA-953D-4BC1-92AF-162262CDDB1B}"/>
          </ac:spMkLst>
        </pc:spChg>
        <pc:spChg chg="mod">
          <ac:chgData name="Kolakowski, Artur" userId="9c34c8cc-b1df-44f6-bea5-dcf7a54ee35f" providerId="ADAL" clId="{19970B13-E101-4117-9908-6E061F982644}" dt="2022-07-14T08:45:25.707" v="11426" actId="790"/>
          <ac:spMkLst>
            <pc:docMk/>
            <pc:sldMk cId="2574044071" sldId="484"/>
            <ac:spMk id="7461" creationId="{2FF82002-E979-425E-A05C-CB8DA6FDD485}"/>
          </ac:spMkLst>
        </pc:spChg>
        <pc:spChg chg="mod">
          <ac:chgData name="Kolakowski, Artur" userId="9c34c8cc-b1df-44f6-bea5-dcf7a54ee35f" providerId="ADAL" clId="{19970B13-E101-4117-9908-6E061F982644}" dt="2022-07-14T08:45:25.718" v="11427" actId="790"/>
          <ac:spMkLst>
            <pc:docMk/>
            <pc:sldMk cId="2574044071" sldId="484"/>
            <ac:spMk id="7462" creationId="{B2E3C8AE-BDDC-4F40-832C-8A3DB380A987}"/>
          </ac:spMkLst>
        </pc:spChg>
        <pc:spChg chg="mod">
          <ac:chgData name="Kolakowski, Artur" userId="9c34c8cc-b1df-44f6-bea5-dcf7a54ee35f" providerId="ADAL" clId="{19970B13-E101-4117-9908-6E061F982644}" dt="2022-07-14T08:45:25.718" v="11428" actId="790"/>
          <ac:spMkLst>
            <pc:docMk/>
            <pc:sldMk cId="2574044071" sldId="484"/>
            <ac:spMk id="7463" creationId="{943E5E6A-99C5-41E3-8FCB-F383E64EBBC1}"/>
          </ac:spMkLst>
        </pc:spChg>
        <pc:spChg chg="mod">
          <ac:chgData name="Kolakowski, Artur" userId="9c34c8cc-b1df-44f6-bea5-dcf7a54ee35f" providerId="ADAL" clId="{19970B13-E101-4117-9908-6E061F982644}" dt="2022-07-14T08:45:25.728" v="11429" actId="790"/>
          <ac:spMkLst>
            <pc:docMk/>
            <pc:sldMk cId="2574044071" sldId="484"/>
            <ac:spMk id="7464" creationId="{5CD5975A-CC8F-4DB0-98F5-294F767953B7}"/>
          </ac:spMkLst>
        </pc:spChg>
        <pc:spChg chg="mod">
          <ac:chgData name="Kolakowski, Artur" userId="9c34c8cc-b1df-44f6-bea5-dcf7a54ee35f" providerId="ADAL" clId="{19970B13-E101-4117-9908-6E061F982644}" dt="2022-07-14T08:45:25.728" v="11430" actId="790"/>
          <ac:spMkLst>
            <pc:docMk/>
            <pc:sldMk cId="2574044071" sldId="484"/>
            <ac:spMk id="7465" creationId="{2B225870-AB69-48A7-AA6D-05080A9B32C2}"/>
          </ac:spMkLst>
        </pc:spChg>
        <pc:spChg chg="mod">
          <ac:chgData name="Kolakowski, Artur" userId="9c34c8cc-b1df-44f6-bea5-dcf7a54ee35f" providerId="ADAL" clId="{19970B13-E101-4117-9908-6E061F982644}" dt="2022-07-14T08:45:25.736" v="11431" actId="790"/>
          <ac:spMkLst>
            <pc:docMk/>
            <pc:sldMk cId="2574044071" sldId="484"/>
            <ac:spMk id="7466" creationId="{46D6CA38-E273-44E3-BC54-F597B4F2E23B}"/>
          </ac:spMkLst>
        </pc:spChg>
        <pc:spChg chg="mod">
          <ac:chgData name="Kolakowski, Artur" userId="9c34c8cc-b1df-44f6-bea5-dcf7a54ee35f" providerId="ADAL" clId="{19970B13-E101-4117-9908-6E061F982644}" dt="2022-07-14T08:45:25.738" v="11432" actId="790"/>
          <ac:spMkLst>
            <pc:docMk/>
            <pc:sldMk cId="2574044071" sldId="484"/>
            <ac:spMk id="7467" creationId="{41E8B781-DA97-4A92-BD98-09A6BFDFD749}"/>
          </ac:spMkLst>
        </pc:spChg>
        <pc:spChg chg="mod">
          <ac:chgData name="Kolakowski, Artur" userId="9c34c8cc-b1df-44f6-bea5-dcf7a54ee35f" providerId="ADAL" clId="{19970B13-E101-4117-9908-6E061F982644}" dt="2022-07-14T08:45:25.746" v="11433" actId="790"/>
          <ac:spMkLst>
            <pc:docMk/>
            <pc:sldMk cId="2574044071" sldId="484"/>
            <ac:spMk id="7468" creationId="{BF4947CD-AF02-4A8D-B1C6-8E873B1046C5}"/>
          </ac:spMkLst>
        </pc:spChg>
        <pc:spChg chg="mod">
          <ac:chgData name="Kolakowski, Artur" userId="9c34c8cc-b1df-44f6-bea5-dcf7a54ee35f" providerId="ADAL" clId="{19970B13-E101-4117-9908-6E061F982644}" dt="2022-07-14T08:45:25.748" v="11434" actId="790"/>
          <ac:spMkLst>
            <pc:docMk/>
            <pc:sldMk cId="2574044071" sldId="484"/>
            <ac:spMk id="7469" creationId="{20393CA9-472E-4942-B926-508AB1F70BC2}"/>
          </ac:spMkLst>
        </pc:spChg>
        <pc:spChg chg="mod">
          <ac:chgData name="Kolakowski, Artur" userId="9c34c8cc-b1df-44f6-bea5-dcf7a54ee35f" providerId="ADAL" clId="{19970B13-E101-4117-9908-6E061F982644}" dt="2022-07-14T08:45:25.748" v="11435" actId="790"/>
          <ac:spMkLst>
            <pc:docMk/>
            <pc:sldMk cId="2574044071" sldId="484"/>
            <ac:spMk id="7470" creationId="{185B7B97-4027-4E76-8A4C-21DBDE7F95F8}"/>
          </ac:spMkLst>
        </pc:spChg>
        <pc:spChg chg="mod">
          <ac:chgData name="Kolakowski, Artur" userId="9c34c8cc-b1df-44f6-bea5-dcf7a54ee35f" providerId="ADAL" clId="{19970B13-E101-4117-9908-6E061F982644}" dt="2022-07-14T08:45:25.758" v="11436" actId="790"/>
          <ac:spMkLst>
            <pc:docMk/>
            <pc:sldMk cId="2574044071" sldId="484"/>
            <ac:spMk id="7471" creationId="{41906EBB-BDEF-407C-95B9-6BC3B63E6AD9}"/>
          </ac:spMkLst>
        </pc:spChg>
        <pc:spChg chg="mod">
          <ac:chgData name="Kolakowski, Artur" userId="9c34c8cc-b1df-44f6-bea5-dcf7a54ee35f" providerId="ADAL" clId="{19970B13-E101-4117-9908-6E061F982644}" dt="2022-07-14T08:45:25.758" v="11437" actId="790"/>
          <ac:spMkLst>
            <pc:docMk/>
            <pc:sldMk cId="2574044071" sldId="484"/>
            <ac:spMk id="7472" creationId="{7165E6BC-0147-4153-BEFC-4BB97D2F1499}"/>
          </ac:spMkLst>
        </pc:spChg>
        <pc:spChg chg="mod">
          <ac:chgData name="Kolakowski, Artur" userId="9c34c8cc-b1df-44f6-bea5-dcf7a54ee35f" providerId="ADAL" clId="{19970B13-E101-4117-9908-6E061F982644}" dt="2022-07-14T08:45:25.769" v="11438" actId="790"/>
          <ac:spMkLst>
            <pc:docMk/>
            <pc:sldMk cId="2574044071" sldId="484"/>
            <ac:spMk id="7473" creationId="{7DE65C32-BE08-403F-A6C9-402122E84597}"/>
          </ac:spMkLst>
        </pc:spChg>
        <pc:spChg chg="mod">
          <ac:chgData name="Kolakowski, Artur" userId="9c34c8cc-b1df-44f6-bea5-dcf7a54ee35f" providerId="ADAL" clId="{19970B13-E101-4117-9908-6E061F982644}" dt="2022-07-14T08:45:25.769" v="11439" actId="790"/>
          <ac:spMkLst>
            <pc:docMk/>
            <pc:sldMk cId="2574044071" sldId="484"/>
            <ac:spMk id="7474" creationId="{D0C581B5-59AB-41CD-A0EA-22FBF5890901}"/>
          </ac:spMkLst>
        </pc:spChg>
        <pc:spChg chg="mod">
          <ac:chgData name="Kolakowski, Artur" userId="9c34c8cc-b1df-44f6-bea5-dcf7a54ee35f" providerId="ADAL" clId="{19970B13-E101-4117-9908-6E061F982644}" dt="2022-07-14T08:45:25.777" v="11440" actId="790"/>
          <ac:spMkLst>
            <pc:docMk/>
            <pc:sldMk cId="2574044071" sldId="484"/>
            <ac:spMk id="7475" creationId="{1B275C47-5F89-4116-A685-4A13C08AF699}"/>
          </ac:spMkLst>
        </pc:spChg>
        <pc:spChg chg="mod">
          <ac:chgData name="Kolakowski, Artur" userId="9c34c8cc-b1df-44f6-bea5-dcf7a54ee35f" providerId="ADAL" clId="{19970B13-E101-4117-9908-6E061F982644}" dt="2022-07-14T08:45:25.779" v="11441" actId="790"/>
          <ac:spMkLst>
            <pc:docMk/>
            <pc:sldMk cId="2574044071" sldId="484"/>
            <ac:spMk id="7476" creationId="{A7DF9F2C-B247-4091-A563-A828E4234763}"/>
          </ac:spMkLst>
        </pc:spChg>
        <pc:spChg chg="mod">
          <ac:chgData name="Kolakowski, Artur" userId="9c34c8cc-b1df-44f6-bea5-dcf7a54ee35f" providerId="ADAL" clId="{19970B13-E101-4117-9908-6E061F982644}" dt="2022-07-14T08:45:25.787" v="11442" actId="790"/>
          <ac:spMkLst>
            <pc:docMk/>
            <pc:sldMk cId="2574044071" sldId="484"/>
            <ac:spMk id="7477" creationId="{1DE53BF1-D8EB-43C9-AAB3-CF7E10821780}"/>
          </ac:spMkLst>
        </pc:spChg>
        <pc:spChg chg="mod">
          <ac:chgData name="Kolakowski, Artur" userId="9c34c8cc-b1df-44f6-bea5-dcf7a54ee35f" providerId="ADAL" clId="{19970B13-E101-4117-9908-6E061F982644}" dt="2022-07-14T08:45:25.789" v="11443" actId="790"/>
          <ac:spMkLst>
            <pc:docMk/>
            <pc:sldMk cId="2574044071" sldId="484"/>
            <ac:spMk id="7478" creationId="{2B067629-C368-4CF2-8708-7026D2F0FCB4}"/>
          </ac:spMkLst>
        </pc:spChg>
        <pc:spChg chg="mod">
          <ac:chgData name="Kolakowski, Artur" userId="9c34c8cc-b1df-44f6-bea5-dcf7a54ee35f" providerId="ADAL" clId="{19970B13-E101-4117-9908-6E061F982644}" dt="2022-07-14T08:45:25.789" v="11444" actId="790"/>
          <ac:spMkLst>
            <pc:docMk/>
            <pc:sldMk cId="2574044071" sldId="484"/>
            <ac:spMk id="7479" creationId="{3DC03F99-B07B-43B2-BBDF-169853A26518}"/>
          </ac:spMkLst>
        </pc:spChg>
        <pc:spChg chg="mod">
          <ac:chgData name="Kolakowski, Artur" userId="9c34c8cc-b1df-44f6-bea5-dcf7a54ee35f" providerId="ADAL" clId="{19970B13-E101-4117-9908-6E061F982644}" dt="2022-07-14T08:45:25.799" v="11445" actId="790"/>
          <ac:spMkLst>
            <pc:docMk/>
            <pc:sldMk cId="2574044071" sldId="484"/>
            <ac:spMk id="7480" creationId="{8A003BF2-DF58-4A75-966F-067A9B3AC891}"/>
          </ac:spMkLst>
        </pc:spChg>
        <pc:spChg chg="mod">
          <ac:chgData name="Kolakowski, Artur" userId="9c34c8cc-b1df-44f6-bea5-dcf7a54ee35f" providerId="ADAL" clId="{19970B13-E101-4117-9908-6E061F982644}" dt="2022-07-14T08:45:25.799" v="11446" actId="790"/>
          <ac:spMkLst>
            <pc:docMk/>
            <pc:sldMk cId="2574044071" sldId="484"/>
            <ac:spMk id="7481" creationId="{7F23DCBB-3FAE-4846-A22D-6E5C904E9541}"/>
          </ac:spMkLst>
        </pc:spChg>
        <pc:spChg chg="mod">
          <ac:chgData name="Kolakowski, Artur" userId="9c34c8cc-b1df-44f6-bea5-dcf7a54ee35f" providerId="ADAL" clId="{19970B13-E101-4117-9908-6E061F982644}" dt="2022-07-14T08:45:25.810" v="11447" actId="790"/>
          <ac:spMkLst>
            <pc:docMk/>
            <pc:sldMk cId="2574044071" sldId="484"/>
            <ac:spMk id="7482" creationId="{D54D4B8E-10D8-4679-91F7-3C089A66C9E1}"/>
          </ac:spMkLst>
        </pc:spChg>
        <pc:spChg chg="mod">
          <ac:chgData name="Kolakowski, Artur" userId="9c34c8cc-b1df-44f6-bea5-dcf7a54ee35f" providerId="ADAL" clId="{19970B13-E101-4117-9908-6E061F982644}" dt="2022-07-14T08:45:25.810" v="11448" actId="790"/>
          <ac:spMkLst>
            <pc:docMk/>
            <pc:sldMk cId="2574044071" sldId="484"/>
            <ac:spMk id="7483" creationId="{0002788E-8625-4DBF-8CCF-1C9F378388CC}"/>
          </ac:spMkLst>
        </pc:spChg>
        <pc:spChg chg="mod">
          <ac:chgData name="Kolakowski, Artur" userId="9c34c8cc-b1df-44f6-bea5-dcf7a54ee35f" providerId="ADAL" clId="{19970B13-E101-4117-9908-6E061F982644}" dt="2022-07-14T08:45:25.818" v="11449" actId="790"/>
          <ac:spMkLst>
            <pc:docMk/>
            <pc:sldMk cId="2574044071" sldId="484"/>
            <ac:spMk id="7484" creationId="{8EA0E29D-B551-4EAA-9442-176AC2647394}"/>
          </ac:spMkLst>
        </pc:spChg>
        <pc:spChg chg="mod">
          <ac:chgData name="Kolakowski, Artur" userId="9c34c8cc-b1df-44f6-bea5-dcf7a54ee35f" providerId="ADAL" clId="{19970B13-E101-4117-9908-6E061F982644}" dt="2022-07-14T08:45:25.820" v="11450" actId="790"/>
          <ac:spMkLst>
            <pc:docMk/>
            <pc:sldMk cId="2574044071" sldId="484"/>
            <ac:spMk id="7485" creationId="{03931F04-82A2-4A0D-BF6A-2AA5BCAA69EA}"/>
          </ac:spMkLst>
        </pc:spChg>
        <pc:spChg chg="mod">
          <ac:chgData name="Kolakowski, Artur" userId="9c34c8cc-b1df-44f6-bea5-dcf7a54ee35f" providerId="ADAL" clId="{19970B13-E101-4117-9908-6E061F982644}" dt="2022-07-14T08:45:25.828" v="11451" actId="790"/>
          <ac:spMkLst>
            <pc:docMk/>
            <pc:sldMk cId="2574044071" sldId="484"/>
            <ac:spMk id="7486" creationId="{C0E79C9B-D29D-4C34-96DD-0D6F5EF4EB22}"/>
          </ac:spMkLst>
        </pc:spChg>
        <pc:spChg chg="mod">
          <ac:chgData name="Kolakowski, Artur" userId="9c34c8cc-b1df-44f6-bea5-dcf7a54ee35f" providerId="ADAL" clId="{19970B13-E101-4117-9908-6E061F982644}" dt="2022-07-14T08:45:25.830" v="11452" actId="790"/>
          <ac:spMkLst>
            <pc:docMk/>
            <pc:sldMk cId="2574044071" sldId="484"/>
            <ac:spMk id="7487" creationId="{3E996704-1D45-46AD-B4F5-A2A60BF79233}"/>
          </ac:spMkLst>
        </pc:spChg>
        <pc:spChg chg="mod">
          <ac:chgData name="Kolakowski, Artur" userId="9c34c8cc-b1df-44f6-bea5-dcf7a54ee35f" providerId="ADAL" clId="{19970B13-E101-4117-9908-6E061F982644}" dt="2022-07-14T08:45:25.830" v="11453" actId="790"/>
          <ac:spMkLst>
            <pc:docMk/>
            <pc:sldMk cId="2574044071" sldId="484"/>
            <ac:spMk id="7488" creationId="{910B033C-430E-4CFD-8E8F-2A02242335E7}"/>
          </ac:spMkLst>
        </pc:spChg>
        <pc:spChg chg="mod">
          <ac:chgData name="Kolakowski, Artur" userId="9c34c8cc-b1df-44f6-bea5-dcf7a54ee35f" providerId="ADAL" clId="{19970B13-E101-4117-9908-6E061F982644}" dt="2022-07-14T08:45:25.840" v="11454" actId="790"/>
          <ac:spMkLst>
            <pc:docMk/>
            <pc:sldMk cId="2574044071" sldId="484"/>
            <ac:spMk id="7489" creationId="{9FF20A54-6CFF-4626-A803-AC34350169DC}"/>
          </ac:spMkLst>
        </pc:spChg>
        <pc:spChg chg="mod">
          <ac:chgData name="Kolakowski, Artur" userId="9c34c8cc-b1df-44f6-bea5-dcf7a54ee35f" providerId="ADAL" clId="{19970B13-E101-4117-9908-6E061F982644}" dt="2022-07-14T08:45:25.840" v="11455" actId="790"/>
          <ac:spMkLst>
            <pc:docMk/>
            <pc:sldMk cId="2574044071" sldId="484"/>
            <ac:spMk id="7490" creationId="{72018B1D-2EE8-43DF-B8A6-3528B1B01D48}"/>
          </ac:spMkLst>
        </pc:spChg>
        <pc:spChg chg="mod">
          <ac:chgData name="Kolakowski, Artur" userId="9c34c8cc-b1df-44f6-bea5-dcf7a54ee35f" providerId="ADAL" clId="{19970B13-E101-4117-9908-6E061F982644}" dt="2022-07-14T08:45:25.850" v="11456" actId="790"/>
          <ac:spMkLst>
            <pc:docMk/>
            <pc:sldMk cId="2574044071" sldId="484"/>
            <ac:spMk id="7491" creationId="{89DCECCC-3ED3-446A-BB0B-1FA2241AE9B9}"/>
          </ac:spMkLst>
        </pc:spChg>
        <pc:spChg chg="mod">
          <ac:chgData name="Kolakowski, Artur" userId="9c34c8cc-b1df-44f6-bea5-dcf7a54ee35f" providerId="ADAL" clId="{19970B13-E101-4117-9908-6E061F982644}" dt="2022-07-14T08:45:25.850" v="11457" actId="790"/>
          <ac:spMkLst>
            <pc:docMk/>
            <pc:sldMk cId="2574044071" sldId="484"/>
            <ac:spMk id="7492" creationId="{8DBE58E0-F5BA-434C-B713-22D52D9E0C28}"/>
          </ac:spMkLst>
        </pc:spChg>
        <pc:spChg chg="mod">
          <ac:chgData name="Kolakowski, Artur" userId="9c34c8cc-b1df-44f6-bea5-dcf7a54ee35f" providerId="ADAL" clId="{19970B13-E101-4117-9908-6E061F982644}" dt="2022-07-14T08:45:25.861" v="11458" actId="790"/>
          <ac:spMkLst>
            <pc:docMk/>
            <pc:sldMk cId="2574044071" sldId="484"/>
            <ac:spMk id="7493" creationId="{36E51B79-C694-4861-8089-38BDBDC877C2}"/>
          </ac:spMkLst>
        </pc:spChg>
        <pc:spChg chg="mod">
          <ac:chgData name="Kolakowski, Artur" userId="9c34c8cc-b1df-44f6-bea5-dcf7a54ee35f" providerId="ADAL" clId="{19970B13-E101-4117-9908-6E061F982644}" dt="2022-07-14T08:45:25.861" v="11459" actId="790"/>
          <ac:spMkLst>
            <pc:docMk/>
            <pc:sldMk cId="2574044071" sldId="484"/>
            <ac:spMk id="7494" creationId="{0134EC04-8CA8-4ED8-9CFE-4A6B81ECB3E8}"/>
          </ac:spMkLst>
        </pc:spChg>
        <pc:spChg chg="mod">
          <ac:chgData name="Kolakowski, Artur" userId="9c34c8cc-b1df-44f6-bea5-dcf7a54ee35f" providerId="ADAL" clId="{19970B13-E101-4117-9908-6E061F982644}" dt="2022-07-14T08:45:25.871" v="11460" actId="790"/>
          <ac:spMkLst>
            <pc:docMk/>
            <pc:sldMk cId="2574044071" sldId="484"/>
            <ac:spMk id="7495" creationId="{1A218D88-0DF1-4B3C-B8B4-0E6D9C419713}"/>
          </ac:spMkLst>
        </pc:spChg>
        <pc:spChg chg="mod">
          <ac:chgData name="Kolakowski, Artur" userId="9c34c8cc-b1df-44f6-bea5-dcf7a54ee35f" providerId="ADAL" clId="{19970B13-E101-4117-9908-6E061F982644}" dt="2022-07-14T08:45:25.871" v="11461" actId="790"/>
          <ac:spMkLst>
            <pc:docMk/>
            <pc:sldMk cId="2574044071" sldId="484"/>
            <ac:spMk id="7496" creationId="{ADDC6911-3F3B-4253-99CC-3BE33051F09E}"/>
          </ac:spMkLst>
        </pc:spChg>
        <pc:spChg chg="mod">
          <ac:chgData name="Kolakowski, Artur" userId="9c34c8cc-b1df-44f6-bea5-dcf7a54ee35f" providerId="ADAL" clId="{19970B13-E101-4117-9908-6E061F982644}" dt="2022-07-14T08:45:25.881" v="11462" actId="790"/>
          <ac:spMkLst>
            <pc:docMk/>
            <pc:sldMk cId="2574044071" sldId="484"/>
            <ac:spMk id="7497" creationId="{E3B44030-637B-4F84-8916-65A2FD934D0F}"/>
          </ac:spMkLst>
        </pc:spChg>
        <pc:spChg chg="mod">
          <ac:chgData name="Kolakowski, Artur" userId="9c34c8cc-b1df-44f6-bea5-dcf7a54ee35f" providerId="ADAL" clId="{19970B13-E101-4117-9908-6E061F982644}" dt="2022-07-14T08:45:25.881" v="11463" actId="790"/>
          <ac:spMkLst>
            <pc:docMk/>
            <pc:sldMk cId="2574044071" sldId="484"/>
            <ac:spMk id="7498" creationId="{EA4FE916-27B6-4170-A57B-9A3FE333258B}"/>
          </ac:spMkLst>
        </pc:spChg>
        <pc:spChg chg="mod">
          <ac:chgData name="Kolakowski, Artur" userId="9c34c8cc-b1df-44f6-bea5-dcf7a54ee35f" providerId="ADAL" clId="{19970B13-E101-4117-9908-6E061F982644}" dt="2022-07-14T08:45:25.889" v="11464" actId="790"/>
          <ac:spMkLst>
            <pc:docMk/>
            <pc:sldMk cId="2574044071" sldId="484"/>
            <ac:spMk id="7499" creationId="{D6E25F4D-560F-4F40-B88F-AB294F5D1B71}"/>
          </ac:spMkLst>
        </pc:spChg>
        <pc:spChg chg="mod">
          <ac:chgData name="Kolakowski, Artur" userId="9c34c8cc-b1df-44f6-bea5-dcf7a54ee35f" providerId="ADAL" clId="{19970B13-E101-4117-9908-6E061F982644}" dt="2022-07-14T08:45:25.889" v="11465" actId="790"/>
          <ac:spMkLst>
            <pc:docMk/>
            <pc:sldMk cId="2574044071" sldId="484"/>
            <ac:spMk id="7500" creationId="{808251D0-2C17-48ED-A9B9-776FD77FC32E}"/>
          </ac:spMkLst>
        </pc:spChg>
        <pc:spChg chg="mod">
          <ac:chgData name="Kolakowski, Artur" userId="9c34c8cc-b1df-44f6-bea5-dcf7a54ee35f" providerId="ADAL" clId="{19970B13-E101-4117-9908-6E061F982644}" dt="2022-07-14T08:45:25.902" v="11466" actId="790"/>
          <ac:spMkLst>
            <pc:docMk/>
            <pc:sldMk cId="2574044071" sldId="484"/>
            <ac:spMk id="7501" creationId="{04F4E1BA-DF9C-4383-B434-459CB395F0F4}"/>
          </ac:spMkLst>
        </pc:spChg>
        <pc:spChg chg="mod">
          <ac:chgData name="Kolakowski, Artur" userId="9c34c8cc-b1df-44f6-bea5-dcf7a54ee35f" providerId="ADAL" clId="{19970B13-E101-4117-9908-6E061F982644}" dt="2022-07-14T08:45:25.902" v="11467" actId="790"/>
          <ac:spMkLst>
            <pc:docMk/>
            <pc:sldMk cId="2574044071" sldId="484"/>
            <ac:spMk id="7502" creationId="{193B72B5-4B64-4807-A516-AA220ED6C8D5}"/>
          </ac:spMkLst>
        </pc:spChg>
        <pc:spChg chg="mod">
          <ac:chgData name="Kolakowski, Artur" userId="9c34c8cc-b1df-44f6-bea5-dcf7a54ee35f" providerId="ADAL" clId="{19970B13-E101-4117-9908-6E061F982644}" dt="2022-07-14T08:45:25.912" v="11468" actId="790"/>
          <ac:spMkLst>
            <pc:docMk/>
            <pc:sldMk cId="2574044071" sldId="484"/>
            <ac:spMk id="7503" creationId="{12EEA9D3-FD51-47C3-A3E0-A5DC073730BF}"/>
          </ac:spMkLst>
        </pc:spChg>
        <pc:spChg chg="mod">
          <ac:chgData name="Kolakowski, Artur" userId="9c34c8cc-b1df-44f6-bea5-dcf7a54ee35f" providerId="ADAL" clId="{19970B13-E101-4117-9908-6E061F982644}" dt="2022-07-14T08:45:25.912" v="11469" actId="790"/>
          <ac:spMkLst>
            <pc:docMk/>
            <pc:sldMk cId="2574044071" sldId="484"/>
            <ac:spMk id="7504" creationId="{8AF1D965-DE94-48D9-B526-522909B50A44}"/>
          </ac:spMkLst>
        </pc:spChg>
        <pc:spChg chg="mod">
          <ac:chgData name="Kolakowski, Artur" userId="9c34c8cc-b1df-44f6-bea5-dcf7a54ee35f" providerId="ADAL" clId="{19970B13-E101-4117-9908-6E061F982644}" dt="2022-07-14T08:45:25.922" v="11470" actId="790"/>
          <ac:spMkLst>
            <pc:docMk/>
            <pc:sldMk cId="2574044071" sldId="484"/>
            <ac:spMk id="7505" creationId="{7D674800-6651-4B06-A207-16E32EB65749}"/>
          </ac:spMkLst>
        </pc:spChg>
        <pc:spChg chg="mod">
          <ac:chgData name="Kolakowski, Artur" userId="9c34c8cc-b1df-44f6-bea5-dcf7a54ee35f" providerId="ADAL" clId="{19970B13-E101-4117-9908-6E061F982644}" dt="2022-07-14T08:45:25.922" v="11471" actId="790"/>
          <ac:spMkLst>
            <pc:docMk/>
            <pc:sldMk cId="2574044071" sldId="484"/>
            <ac:spMk id="7506" creationId="{1F28C3B9-9795-4D47-A826-E2CD2F4B5BA9}"/>
          </ac:spMkLst>
        </pc:spChg>
        <pc:spChg chg="mod">
          <ac:chgData name="Kolakowski, Artur" userId="9c34c8cc-b1df-44f6-bea5-dcf7a54ee35f" providerId="ADAL" clId="{19970B13-E101-4117-9908-6E061F982644}" dt="2022-07-14T08:45:25.932" v="11472" actId="790"/>
          <ac:spMkLst>
            <pc:docMk/>
            <pc:sldMk cId="2574044071" sldId="484"/>
            <ac:spMk id="7507" creationId="{96D286D4-CBCB-4BFC-8B74-F02FC1A02C0C}"/>
          </ac:spMkLst>
        </pc:spChg>
        <pc:spChg chg="mod">
          <ac:chgData name="Kolakowski, Artur" userId="9c34c8cc-b1df-44f6-bea5-dcf7a54ee35f" providerId="ADAL" clId="{19970B13-E101-4117-9908-6E061F982644}" dt="2022-07-14T08:45:25.932" v="11473" actId="790"/>
          <ac:spMkLst>
            <pc:docMk/>
            <pc:sldMk cId="2574044071" sldId="484"/>
            <ac:spMk id="7508" creationId="{09992EB5-44EA-4554-85D9-02159F0A9206}"/>
          </ac:spMkLst>
        </pc:spChg>
        <pc:spChg chg="mod">
          <ac:chgData name="Kolakowski, Artur" userId="9c34c8cc-b1df-44f6-bea5-dcf7a54ee35f" providerId="ADAL" clId="{19970B13-E101-4117-9908-6E061F982644}" dt="2022-07-14T08:45:25.942" v="11474" actId="790"/>
          <ac:spMkLst>
            <pc:docMk/>
            <pc:sldMk cId="2574044071" sldId="484"/>
            <ac:spMk id="7509" creationId="{952571C5-346B-4987-B1E9-69F93ED3C4FE}"/>
          </ac:spMkLst>
        </pc:spChg>
        <pc:spChg chg="mod">
          <ac:chgData name="Kolakowski, Artur" userId="9c34c8cc-b1df-44f6-bea5-dcf7a54ee35f" providerId="ADAL" clId="{19970B13-E101-4117-9908-6E061F982644}" dt="2022-07-14T08:45:25.942" v="11475" actId="790"/>
          <ac:spMkLst>
            <pc:docMk/>
            <pc:sldMk cId="2574044071" sldId="484"/>
            <ac:spMk id="7510" creationId="{96773AFF-828D-423A-B91D-8256092423EF}"/>
          </ac:spMkLst>
        </pc:spChg>
        <pc:spChg chg="mod">
          <ac:chgData name="Kolakowski, Artur" userId="9c34c8cc-b1df-44f6-bea5-dcf7a54ee35f" providerId="ADAL" clId="{19970B13-E101-4117-9908-6E061F982644}" dt="2022-07-14T08:45:25.950" v="11476" actId="790"/>
          <ac:spMkLst>
            <pc:docMk/>
            <pc:sldMk cId="2574044071" sldId="484"/>
            <ac:spMk id="7511" creationId="{89A1C350-9118-4315-BD23-6EEF168AABAC}"/>
          </ac:spMkLst>
        </pc:spChg>
        <pc:spChg chg="mod">
          <ac:chgData name="Kolakowski, Artur" userId="9c34c8cc-b1df-44f6-bea5-dcf7a54ee35f" providerId="ADAL" clId="{19970B13-E101-4117-9908-6E061F982644}" dt="2022-07-14T08:45:25.953" v="11477" actId="790"/>
          <ac:spMkLst>
            <pc:docMk/>
            <pc:sldMk cId="2574044071" sldId="484"/>
            <ac:spMk id="7512" creationId="{2DBAFA8F-8709-4D4D-8713-6C51B84C3835}"/>
          </ac:spMkLst>
        </pc:spChg>
        <pc:spChg chg="mod">
          <ac:chgData name="Kolakowski, Artur" userId="9c34c8cc-b1df-44f6-bea5-dcf7a54ee35f" providerId="ADAL" clId="{19970B13-E101-4117-9908-6E061F982644}" dt="2022-07-14T08:45:25.953" v="11478" actId="790"/>
          <ac:spMkLst>
            <pc:docMk/>
            <pc:sldMk cId="2574044071" sldId="484"/>
            <ac:spMk id="7513" creationId="{6173645E-C16B-4D35-9166-BD1B4564D30C}"/>
          </ac:spMkLst>
        </pc:spChg>
        <pc:spChg chg="mod">
          <ac:chgData name="Kolakowski, Artur" userId="9c34c8cc-b1df-44f6-bea5-dcf7a54ee35f" providerId="ADAL" clId="{19970B13-E101-4117-9908-6E061F982644}" dt="2022-07-14T08:45:25.963" v="11479" actId="790"/>
          <ac:spMkLst>
            <pc:docMk/>
            <pc:sldMk cId="2574044071" sldId="484"/>
            <ac:spMk id="7514" creationId="{99CBC1AE-480B-4AAB-B531-918E6E2B0B78}"/>
          </ac:spMkLst>
        </pc:spChg>
        <pc:spChg chg="mod">
          <ac:chgData name="Kolakowski, Artur" userId="9c34c8cc-b1df-44f6-bea5-dcf7a54ee35f" providerId="ADAL" clId="{19970B13-E101-4117-9908-6E061F982644}" dt="2022-07-14T08:45:25.963" v="11480" actId="790"/>
          <ac:spMkLst>
            <pc:docMk/>
            <pc:sldMk cId="2574044071" sldId="484"/>
            <ac:spMk id="7515" creationId="{EA29DC84-4656-4FAE-BF0E-7F478BBDCE6D}"/>
          </ac:spMkLst>
        </pc:spChg>
        <pc:spChg chg="mod">
          <ac:chgData name="Kolakowski, Artur" userId="9c34c8cc-b1df-44f6-bea5-dcf7a54ee35f" providerId="ADAL" clId="{19970B13-E101-4117-9908-6E061F982644}" dt="2022-07-14T08:45:25.973" v="11481" actId="790"/>
          <ac:spMkLst>
            <pc:docMk/>
            <pc:sldMk cId="2574044071" sldId="484"/>
            <ac:spMk id="7516" creationId="{C42EB46D-F4BF-4859-94A6-967FF5BC33FC}"/>
          </ac:spMkLst>
        </pc:spChg>
        <pc:spChg chg="mod">
          <ac:chgData name="Kolakowski, Artur" userId="9c34c8cc-b1df-44f6-bea5-dcf7a54ee35f" providerId="ADAL" clId="{19970B13-E101-4117-9908-6E061F982644}" dt="2022-07-14T08:45:25.973" v="11482" actId="790"/>
          <ac:spMkLst>
            <pc:docMk/>
            <pc:sldMk cId="2574044071" sldId="484"/>
            <ac:spMk id="7517" creationId="{CDB002C5-40EF-404A-B0E5-1FCE1A6AE7B4}"/>
          </ac:spMkLst>
        </pc:spChg>
        <pc:spChg chg="mod">
          <ac:chgData name="Kolakowski, Artur" userId="9c34c8cc-b1df-44f6-bea5-dcf7a54ee35f" providerId="ADAL" clId="{19970B13-E101-4117-9908-6E061F982644}" dt="2022-07-14T08:45:25.983" v="11483" actId="790"/>
          <ac:spMkLst>
            <pc:docMk/>
            <pc:sldMk cId="2574044071" sldId="484"/>
            <ac:spMk id="7518" creationId="{38AF927A-3F24-40D1-ACB8-39AF8DD35654}"/>
          </ac:spMkLst>
        </pc:spChg>
        <pc:spChg chg="mod">
          <ac:chgData name="Kolakowski, Artur" userId="9c34c8cc-b1df-44f6-bea5-dcf7a54ee35f" providerId="ADAL" clId="{19970B13-E101-4117-9908-6E061F982644}" dt="2022-07-14T08:45:25.983" v="11484" actId="790"/>
          <ac:spMkLst>
            <pc:docMk/>
            <pc:sldMk cId="2574044071" sldId="484"/>
            <ac:spMk id="7519" creationId="{7937C35F-5C2A-4539-B653-E5339745EEFC}"/>
          </ac:spMkLst>
        </pc:spChg>
        <pc:spChg chg="mod">
          <ac:chgData name="Kolakowski, Artur" userId="9c34c8cc-b1df-44f6-bea5-dcf7a54ee35f" providerId="ADAL" clId="{19970B13-E101-4117-9908-6E061F982644}" dt="2022-07-14T08:45:25.993" v="11485" actId="790"/>
          <ac:spMkLst>
            <pc:docMk/>
            <pc:sldMk cId="2574044071" sldId="484"/>
            <ac:spMk id="7520" creationId="{637C2875-AD1D-4BF8-AD3E-1CF93FE2B0D8}"/>
          </ac:spMkLst>
        </pc:spChg>
        <pc:spChg chg="mod">
          <ac:chgData name="Kolakowski, Artur" userId="9c34c8cc-b1df-44f6-bea5-dcf7a54ee35f" providerId="ADAL" clId="{19970B13-E101-4117-9908-6E061F982644}" dt="2022-07-14T08:45:25.993" v="11486" actId="790"/>
          <ac:spMkLst>
            <pc:docMk/>
            <pc:sldMk cId="2574044071" sldId="484"/>
            <ac:spMk id="7521" creationId="{7200F498-C9FB-4C26-B242-C1D3668CA050}"/>
          </ac:spMkLst>
        </pc:spChg>
        <pc:spChg chg="mod">
          <ac:chgData name="Kolakowski, Artur" userId="9c34c8cc-b1df-44f6-bea5-dcf7a54ee35f" providerId="ADAL" clId="{19970B13-E101-4117-9908-6E061F982644}" dt="2022-07-14T08:45:26.004" v="11487" actId="790"/>
          <ac:spMkLst>
            <pc:docMk/>
            <pc:sldMk cId="2574044071" sldId="484"/>
            <ac:spMk id="7522" creationId="{865DED5C-6612-421E-B9A2-4BB3BADDDF0E}"/>
          </ac:spMkLst>
        </pc:spChg>
        <pc:spChg chg="mod">
          <ac:chgData name="Kolakowski, Artur" userId="9c34c8cc-b1df-44f6-bea5-dcf7a54ee35f" providerId="ADAL" clId="{19970B13-E101-4117-9908-6E061F982644}" dt="2022-07-14T08:45:26.004" v="11488" actId="790"/>
          <ac:spMkLst>
            <pc:docMk/>
            <pc:sldMk cId="2574044071" sldId="484"/>
            <ac:spMk id="7523" creationId="{73F2913F-C343-4B10-9375-2EB96159638B}"/>
          </ac:spMkLst>
        </pc:spChg>
        <pc:spChg chg="mod">
          <ac:chgData name="Kolakowski, Artur" userId="9c34c8cc-b1df-44f6-bea5-dcf7a54ee35f" providerId="ADAL" clId="{19970B13-E101-4117-9908-6E061F982644}" dt="2022-07-14T08:45:26.012" v="11489" actId="790"/>
          <ac:spMkLst>
            <pc:docMk/>
            <pc:sldMk cId="2574044071" sldId="484"/>
            <ac:spMk id="7524" creationId="{B29C30CA-B52C-4292-BCD1-2BDA240CE47F}"/>
          </ac:spMkLst>
        </pc:spChg>
        <pc:spChg chg="mod">
          <ac:chgData name="Kolakowski, Artur" userId="9c34c8cc-b1df-44f6-bea5-dcf7a54ee35f" providerId="ADAL" clId="{19970B13-E101-4117-9908-6E061F982644}" dt="2022-07-14T08:45:26.014" v="11490" actId="790"/>
          <ac:spMkLst>
            <pc:docMk/>
            <pc:sldMk cId="2574044071" sldId="484"/>
            <ac:spMk id="7525" creationId="{6026437F-B662-4EB0-878C-7ABAD4ABC75E}"/>
          </ac:spMkLst>
        </pc:spChg>
        <pc:spChg chg="mod">
          <ac:chgData name="Kolakowski, Artur" userId="9c34c8cc-b1df-44f6-bea5-dcf7a54ee35f" providerId="ADAL" clId="{19970B13-E101-4117-9908-6E061F982644}" dt="2022-07-14T08:45:26.022" v="11491" actId="790"/>
          <ac:spMkLst>
            <pc:docMk/>
            <pc:sldMk cId="2574044071" sldId="484"/>
            <ac:spMk id="7526" creationId="{448C451F-AB44-43A1-B187-DD98D05EA171}"/>
          </ac:spMkLst>
        </pc:spChg>
        <pc:spChg chg="mod">
          <ac:chgData name="Kolakowski, Artur" userId="9c34c8cc-b1df-44f6-bea5-dcf7a54ee35f" providerId="ADAL" clId="{19970B13-E101-4117-9908-6E061F982644}" dt="2022-07-14T08:45:26.024" v="11492" actId="790"/>
          <ac:spMkLst>
            <pc:docMk/>
            <pc:sldMk cId="2574044071" sldId="484"/>
            <ac:spMk id="7527" creationId="{7F1B44B3-8647-42F7-B850-6A49E6BC0F33}"/>
          </ac:spMkLst>
        </pc:spChg>
        <pc:spChg chg="mod">
          <ac:chgData name="Kolakowski, Artur" userId="9c34c8cc-b1df-44f6-bea5-dcf7a54ee35f" providerId="ADAL" clId="{19970B13-E101-4117-9908-6E061F982644}" dt="2022-07-14T08:45:26.032" v="11493" actId="790"/>
          <ac:spMkLst>
            <pc:docMk/>
            <pc:sldMk cId="2574044071" sldId="484"/>
            <ac:spMk id="7528" creationId="{5C100B62-FE95-4C8E-9C0E-622026BFBF70}"/>
          </ac:spMkLst>
        </pc:spChg>
        <pc:spChg chg="mod">
          <ac:chgData name="Kolakowski, Artur" userId="9c34c8cc-b1df-44f6-bea5-dcf7a54ee35f" providerId="ADAL" clId="{19970B13-E101-4117-9908-6E061F982644}" dt="2022-07-14T08:45:26.034" v="11494" actId="790"/>
          <ac:spMkLst>
            <pc:docMk/>
            <pc:sldMk cId="2574044071" sldId="484"/>
            <ac:spMk id="7529" creationId="{F913189C-8E8D-4E13-AA2F-631BB1D4785C}"/>
          </ac:spMkLst>
        </pc:spChg>
        <pc:spChg chg="mod">
          <ac:chgData name="Kolakowski, Artur" userId="9c34c8cc-b1df-44f6-bea5-dcf7a54ee35f" providerId="ADAL" clId="{19970B13-E101-4117-9908-6E061F982644}" dt="2022-07-14T08:45:26.034" v="11495" actId="790"/>
          <ac:spMkLst>
            <pc:docMk/>
            <pc:sldMk cId="2574044071" sldId="484"/>
            <ac:spMk id="7530" creationId="{34FEB07A-939F-42CC-B405-2BB0954E2A31}"/>
          </ac:spMkLst>
        </pc:spChg>
        <pc:spChg chg="mod">
          <ac:chgData name="Kolakowski, Artur" userId="9c34c8cc-b1df-44f6-bea5-dcf7a54ee35f" providerId="ADAL" clId="{19970B13-E101-4117-9908-6E061F982644}" dt="2022-07-14T08:45:26.044" v="11496" actId="790"/>
          <ac:spMkLst>
            <pc:docMk/>
            <pc:sldMk cId="2574044071" sldId="484"/>
            <ac:spMk id="7531" creationId="{C950264A-AC93-42F5-98C4-7B0B6B09DA62}"/>
          </ac:spMkLst>
        </pc:spChg>
        <pc:spChg chg="mod">
          <ac:chgData name="Kolakowski, Artur" userId="9c34c8cc-b1df-44f6-bea5-dcf7a54ee35f" providerId="ADAL" clId="{19970B13-E101-4117-9908-6E061F982644}" dt="2022-07-14T08:45:26.044" v="11497" actId="790"/>
          <ac:spMkLst>
            <pc:docMk/>
            <pc:sldMk cId="2574044071" sldId="484"/>
            <ac:spMk id="7532" creationId="{DE97E879-2044-4F37-AEA8-025E389F1961}"/>
          </ac:spMkLst>
        </pc:spChg>
        <pc:spChg chg="mod">
          <ac:chgData name="Kolakowski, Artur" userId="9c34c8cc-b1df-44f6-bea5-dcf7a54ee35f" providerId="ADAL" clId="{19970B13-E101-4117-9908-6E061F982644}" dt="2022-07-14T08:45:26.055" v="11498" actId="790"/>
          <ac:spMkLst>
            <pc:docMk/>
            <pc:sldMk cId="2574044071" sldId="484"/>
            <ac:spMk id="7533" creationId="{98508673-26C1-4330-B0E5-0CA7CE6CA912}"/>
          </ac:spMkLst>
        </pc:spChg>
        <pc:spChg chg="mod">
          <ac:chgData name="Kolakowski, Artur" userId="9c34c8cc-b1df-44f6-bea5-dcf7a54ee35f" providerId="ADAL" clId="{19970B13-E101-4117-9908-6E061F982644}" dt="2022-07-14T08:45:26.055" v="11499" actId="790"/>
          <ac:spMkLst>
            <pc:docMk/>
            <pc:sldMk cId="2574044071" sldId="484"/>
            <ac:spMk id="7534" creationId="{B372F0C0-F02B-4505-9F71-51EB8A770E1D}"/>
          </ac:spMkLst>
        </pc:spChg>
        <pc:spChg chg="mod">
          <ac:chgData name="Kolakowski, Artur" userId="9c34c8cc-b1df-44f6-bea5-dcf7a54ee35f" providerId="ADAL" clId="{19970B13-E101-4117-9908-6E061F982644}" dt="2022-07-14T08:45:26.065" v="11500" actId="790"/>
          <ac:spMkLst>
            <pc:docMk/>
            <pc:sldMk cId="2574044071" sldId="484"/>
            <ac:spMk id="7535" creationId="{71E6715B-0FF2-42CE-80B9-C16923433B81}"/>
          </ac:spMkLst>
        </pc:spChg>
        <pc:spChg chg="mod">
          <ac:chgData name="Kolakowski, Artur" userId="9c34c8cc-b1df-44f6-bea5-dcf7a54ee35f" providerId="ADAL" clId="{19970B13-E101-4117-9908-6E061F982644}" dt="2022-07-14T08:45:26.065" v="11501" actId="790"/>
          <ac:spMkLst>
            <pc:docMk/>
            <pc:sldMk cId="2574044071" sldId="484"/>
            <ac:spMk id="7536" creationId="{5BC29A27-EFB6-46B6-AE3A-E8F17E51AEF0}"/>
          </ac:spMkLst>
        </pc:spChg>
        <pc:spChg chg="mod">
          <ac:chgData name="Kolakowski, Artur" userId="9c34c8cc-b1df-44f6-bea5-dcf7a54ee35f" providerId="ADAL" clId="{19970B13-E101-4117-9908-6E061F982644}" dt="2022-07-14T08:45:26.075" v="11502" actId="790"/>
          <ac:spMkLst>
            <pc:docMk/>
            <pc:sldMk cId="2574044071" sldId="484"/>
            <ac:spMk id="7537" creationId="{23739557-C23B-461B-941C-28CC94F30155}"/>
          </ac:spMkLst>
        </pc:spChg>
        <pc:spChg chg="mod">
          <ac:chgData name="Kolakowski, Artur" userId="9c34c8cc-b1df-44f6-bea5-dcf7a54ee35f" providerId="ADAL" clId="{19970B13-E101-4117-9908-6E061F982644}" dt="2022-07-14T08:45:26.075" v="11503" actId="790"/>
          <ac:spMkLst>
            <pc:docMk/>
            <pc:sldMk cId="2574044071" sldId="484"/>
            <ac:spMk id="7538" creationId="{60232556-A2AF-4EDF-816B-8B13298D1BD0}"/>
          </ac:spMkLst>
        </pc:spChg>
        <pc:spChg chg="mod">
          <ac:chgData name="Kolakowski, Artur" userId="9c34c8cc-b1df-44f6-bea5-dcf7a54ee35f" providerId="ADAL" clId="{19970B13-E101-4117-9908-6E061F982644}" dt="2022-07-14T08:45:26.085" v="11504" actId="790"/>
          <ac:spMkLst>
            <pc:docMk/>
            <pc:sldMk cId="2574044071" sldId="484"/>
            <ac:spMk id="7539" creationId="{A055B8B3-641D-401F-8BF6-33692D5FF90F}"/>
          </ac:spMkLst>
        </pc:spChg>
        <pc:spChg chg="mod">
          <ac:chgData name="Kolakowski, Artur" userId="9c34c8cc-b1df-44f6-bea5-dcf7a54ee35f" providerId="ADAL" clId="{19970B13-E101-4117-9908-6E061F982644}" dt="2022-07-14T08:45:26.085" v="11505" actId="790"/>
          <ac:spMkLst>
            <pc:docMk/>
            <pc:sldMk cId="2574044071" sldId="484"/>
            <ac:spMk id="7540" creationId="{D751618D-9576-41E2-9C20-E66C618DFEC7}"/>
          </ac:spMkLst>
        </pc:spChg>
        <pc:spChg chg="mod">
          <ac:chgData name="Kolakowski, Artur" userId="9c34c8cc-b1df-44f6-bea5-dcf7a54ee35f" providerId="ADAL" clId="{19970B13-E101-4117-9908-6E061F982644}" dt="2022-07-14T08:45:26.095" v="11506" actId="790"/>
          <ac:spMkLst>
            <pc:docMk/>
            <pc:sldMk cId="2574044071" sldId="484"/>
            <ac:spMk id="7541" creationId="{4C84CBF5-85D6-4289-93EE-588689EC03DE}"/>
          </ac:spMkLst>
        </pc:spChg>
        <pc:spChg chg="mod">
          <ac:chgData name="Kolakowski, Artur" userId="9c34c8cc-b1df-44f6-bea5-dcf7a54ee35f" providerId="ADAL" clId="{19970B13-E101-4117-9908-6E061F982644}" dt="2022-07-14T08:45:26.095" v="11507" actId="790"/>
          <ac:spMkLst>
            <pc:docMk/>
            <pc:sldMk cId="2574044071" sldId="484"/>
            <ac:spMk id="7542" creationId="{0F32058B-C608-4378-B067-71702DCF3EF8}"/>
          </ac:spMkLst>
        </pc:spChg>
        <pc:spChg chg="mod">
          <ac:chgData name="Kolakowski, Artur" userId="9c34c8cc-b1df-44f6-bea5-dcf7a54ee35f" providerId="ADAL" clId="{19970B13-E101-4117-9908-6E061F982644}" dt="2022-07-14T08:45:26.105" v="11508" actId="790"/>
          <ac:spMkLst>
            <pc:docMk/>
            <pc:sldMk cId="2574044071" sldId="484"/>
            <ac:spMk id="7543" creationId="{311C9292-9B19-463C-A7F1-FFF231BDD834}"/>
          </ac:spMkLst>
        </pc:spChg>
        <pc:spChg chg="mod">
          <ac:chgData name="Kolakowski, Artur" userId="9c34c8cc-b1df-44f6-bea5-dcf7a54ee35f" providerId="ADAL" clId="{19970B13-E101-4117-9908-6E061F982644}" dt="2022-07-14T08:45:26.105" v="11509" actId="790"/>
          <ac:spMkLst>
            <pc:docMk/>
            <pc:sldMk cId="2574044071" sldId="484"/>
            <ac:spMk id="7544" creationId="{246EEC97-4432-40BA-9F21-067289D48CD6}"/>
          </ac:spMkLst>
        </pc:spChg>
        <pc:spChg chg="mod">
          <ac:chgData name="Kolakowski, Artur" userId="9c34c8cc-b1df-44f6-bea5-dcf7a54ee35f" providerId="ADAL" clId="{19970B13-E101-4117-9908-6E061F982644}" dt="2022-07-14T08:45:26.115" v="11510" actId="790"/>
          <ac:spMkLst>
            <pc:docMk/>
            <pc:sldMk cId="2574044071" sldId="484"/>
            <ac:spMk id="7545" creationId="{1C4DB45F-3493-40C0-870F-B2C9C2AABFD3}"/>
          </ac:spMkLst>
        </pc:spChg>
        <pc:spChg chg="mod">
          <ac:chgData name="Kolakowski, Artur" userId="9c34c8cc-b1df-44f6-bea5-dcf7a54ee35f" providerId="ADAL" clId="{19970B13-E101-4117-9908-6E061F982644}" dt="2022-07-14T08:45:26.115" v="11511" actId="790"/>
          <ac:spMkLst>
            <pc:docMk/>
            <pc:sldMk cId="2574044071" sldId="484"/>
            <ac:spMk id="7546" creationId="{65221905-58A6-478D-BF91-08746B1DD95C}"/>
          </ac:spMkLst>
        </pc:spChg>
        <pc:spChg chg="mod">
          <ac:chgData name="Kolakowski, Artur" userId="9c34c8cc-b1df-44f6-bea5-dcf7a54ee35f" providerId="ADAL" clId="{19970B13-E101-4117-9908-6E061F982644}" dt="2022-07-14T08:45:26.126" v="11512" actId="790"/>
          <ac:spMkLst>
            <pc:docMk/>
            <pc:sldMk cId="2574044071" sldId="484"/>
            <ac:spMk id="7547" creationId="{F502931F-B25C-408E-9C9B-4DEE590977EF}"/>
          </ac:spMkLst>
        </pc:spChg>
        <pc:spChg chg="mod">
          <ac:chgData name="Kolakowski, Artur" userId="9c34c8cc-b1df-44f6-bea5-dcf7a54ee35f" providerId="ADAL" clId="{19970B13-E101-4117-9908-6E061F982644}" dt="2022-07-14T08:45:26.126" v="11513" actId="790"/>
          <ac:spMkLst>
            <pc:docMk/>
            <pc:sldMk cId="2574044071" sldId="484"/>
            <ac:spMk id="7548" creationId="{5B57D4BD-F15E-418F-ABCD-06516A979F90}"/>
          </ac:spMkLst>
        </pc:spChg>
        <pc:spChg chg="mod">
          <ac:chgData name="Kolakowski, Artur" userId="9c34c8cc-b1df-44f6-bea5-dcf7a54ee35f" providerId="ADAL" clId="{19970B13-E101-4117-9908-6E061F982644}" dt="2022-07-14T08:45:26.136" v="11514" actId="790"/>
          <ac:spMkLst>
            <pc:docMk/>
            <pc:sldMk cId="2574044071" sldId="484"/>
            <ac:spMk id="7549" creationId="{17AF95BF-8312-4204-850A-D5B77FC59E5F}"/>
          </ac:spMkLst>
        </pc:spChg>
        <pc:spChg chg="mod">
          <ac:chgData name="Kolakowski, Artur" userId="9c34c8cc-b1df-44f6-bea5-dcf7a54ee35f" providerId="ADAL" clId="{19970B13-E101-4117-9908-6E061F982644}" dt="2022-07-14T08:45:26.136" v="11515" actId="790"/>
          <ac:spMkLst>
            <pc:docMk/>
            <pc:sldMk cId="2574044071" sldId="484"/>
            <ac:spMk id="7550" creationId="{70FA698D-11C5-42E7-8AA6-EEE1AEF10D6B}"/>
          </ac:spMkLst>
        </pc:spChg>
        <pc:spChg chg="mod">
          <ac:chgData name="Kolakowski, Artur" userId="9c34c8cc-b1df-44f6-bea5-dcf7a54ee35f" providerId="ADAL" clId="{19970B13-E101-4117-9908-6E061F982644}" dt="2022-07-14T08:45:26.144" v="11516" actId="790"/>
          <ac:spMkLst>
            <pc:docMk/>
            <pc:sldMk cId="2574044071" sldId="484"/>
            <ac:spMk id="7551" creationId="{DBB5F38A-7F3B-425E-AD89-923855ECF414}"/>
          </ac:spMkLst>
        </pc:spChg>
        <pc:spChg chg="mod">
          <ac:chgData name="Kolakowski, Artur" userId="9c34c8cc-b1df-44f6-bea5-dcf7a54ee35f" providerId="ADAL" clId="{19970B13-E101-4117-9908-6E061F982644}" dt="2022-07-14T08:45:26.146" v="11517" actId="790"/>
          <ac:spMkLst>
            <pc:docMk/>
            <pc:sldMk cId="2574044071" sldId="484"/>
            <ac:spMk id="7552" creationId="{1EB8F95D-0D8C-4171-B51D-778CCC849109}"/>
          </ac:spMkLst>
        </pc:spChg>
        <pc:spChg chg="mod">
          <ac:chgData name="Kolakowski, Artur" userId="9c34c8cc-b1df-44f6-bea5-dcf7a54ee35f" providerId="ADAL" clId="{19970B13-E101-4117-9908-6E061F982644}" dt="2022-07-14T08:45:26.154" v="11518" actId="790"/>
          <ac:spMkLst>
            <pc:docMk/>
            <pc:sldMk cId="2574044071" sldId="484"/>
            <ac:spMk id="7553" creationId="{6F61066C-FF89-4EBB-91E6-F1D3DB6CE92B}"/>
          </ac:spMkLst>
        </pc:spChg>
        <pc:spChg chg="mod">
          <ac:chgData name="Kolakowski, Artur" userId="9c34c8cc-b1df-44f6-bea5-dcf7a54ee35f" providerId="ADAL" clId="{19970B13-E101-4117-9908-6E061F982644}" dt="2022-07-14T08:45:26.156" v="11519" actId="790"/>
          <ac:spMkLst>
            <pc:docMk/>
            <pc:sldMk cId="2574044071" sldId="484"/>
            <ac:spMk id="7554" creationId="{C6565F44-31CE-4B98-8FE6-5F5B7F61EF48}"/>
          </ac:spMkLst>
        </pc:spChg>
        <pc:spChg chg="mod">
          <ac:chgData name="Kolakowski, Artur" userId="9c34c8cc-b1df-44f6-bea5-dcf7a54ee35f" providerId="ADAL" clId="{19970B13-E101-4117-9908-6E061F982644}" dt="2022-07-14T08:45:26.164" v="11520" actId="790"/>
          <ac:spMkLst>
            <pc:docMk/>
            <pc:sldMk cId="2574044071" sldId="484"/>
            <ac:spMk id="7555" creationId="{91D8EB13-C358-4B42-B69D-4938DFFC460F}"/>
          </ac:spMkLst>
        </pc:spChg>
        <pc:spChg chg="mod">
          <ac:chgData name="Kolakowski, Artur" userId="9c34c8cc-b1df-44f6-bea5-dcf7a54ee35f" providerId="ADAL" clId="{19970B13-E101-4117-9908-6E061F982644}" dt="2022-07-14T08:45:26.166" v="11521" actId="790"/>
          <ac:spMkLst>
            <pc:docMk/>
            <pc:sldMk cId="2574044071" sldId="484"/>
            <ac:spMk id="7556" creationId="{99686D2A-21E2-4108-B676-B3082BB1218E}"/>
          </ac:spMkLst>
        </pc:spChg>
        <pc:spChg chg="mod">
          <ac:chgData name="Kolakowski, Artur" userId="9c34c8cc-b1df-44f6-bea5-dcf7a54ee35f" providerId="ADAL" clId="{19970B13-E101-4117-9908-6E061F982644}" dt="2022-07-14T08:45:26.174" v="11522" actId="790"/>
          <ac:spMkLst>
            <pc:docMk/>
            <pc:sldMk cId="2574044071" sldId="484"/>
            <ac:spMk id="7557" creationId="{2934721C-78BF-4B79-9698-AFD8705EBFCD}"/>
          </ac:spMkLst>
        </pc:spChg>
        <pc:spChg chg="mod">
          <ac:chgData name="Kolakowski, Artur" userId="9c34c8cc-b1df-44f6-bea5-dcf7a54ee35f" providerId="ADAL" clId="{19970B13-E101-4117-9908-6E061F982644}" dt="2022-07-14T08:45:26.176" v="11523" actId="790"/>
          <ac:spMkLst>
            <pc:docMk/>
            <pc:sldMk cId="2574044071" sldId="484"/>
            <ac:spMk id="7558" creationId="{13E7BBC1-606F-434B-B309-19BEBAAEA046}"/>
          </ac:spMkLst>
        </pc:spChg>
        <pc:spChg chg="mod">
          <ac:chgData name="Kolakowski, Artur" userId="9c34c8cc-b1df-44f6-bea5-dcf7a54ee35f" providerId="ADAL" clId="{19970B13-E101-4117-9908-6E061F982644}" dt="2022-07-14T08:45:26.184" v="11524" actId="790"/>
          <ac:spMkLst>
            <pc:docMk/>
            <pc:sldMk cId="2574044071" sldId="484"/>
            <ac:spMk id="7559" creationId="{D23D5686-54F1-4617-9DDB-14C04EE7AB84}"/>
          </ac:spMkLst>
        </pc:spChg>
        <pc:spChg chg="mod">
          <ac:chgData name="Kolakowski, Artur" userId="9c34c8cc-b1df-44f6-bea5-dcf7a54ee35f" providerId="ADAL" clId="{19970B13-E101-4117-9908-6E061F982644}" dt="2022-07-14T08:45:26.186" v="11525" actId="790"/>
          <ac:spMkLst>
            <pc:docMk/>
            <pc:sldMk cId="2574044071" sldId="484"/>
            <ac:spMk id="7560" creationId="{EF4AE57C-0FD8-429A-81EC-4B6E8FEDE1BB}"/>
          </ac:spMkLst>
        </pc:spChg>
        <pc:spChg chg="mod">
          <ac:chgData name="Kolakowski, Artur" userId="9c34c8cc-b1df-44f6-bea5-dcf7a54ee35f" providerId="ADAL" clId="{19970B13-E101-4117-9908-6E061F982644}" dt="2022-07-14T08:45:26.195" v="11526" actId="790"/>
          <ac:spMkLst>
            <pc:docMk/>
            <pc:sldMk cId="2574044071" sldId="484"/>
            <ac:spMk id="7561" creationId="{41F21AAF-3B1B-4202-AFD1-AE86BC680A64}"/>
          </ac:spMkLst>
        </pc:spChg>
        <pc:spChg chg="mod">
          <ac:chgData name="Kolakowski, Artur" userId="9c34c8cc-b1df-44f6-bea5-dcf7a54ee35f" providerId="ADAL" clId="{19970B13-E101-4117-9908-6E061F982644}" dt="2022-07-14T08:45:26.195" v="11527" actId="790"/>
          <ac:spMkLst>
            <pc:docMk/>
            <pc:sldMk cId="2574044071" sldId="484"/>
            <ac:spMk id="7562" creationId="{B6A380DF-0056-4757-A93C-E7422943D125}"/>
          </ac:spMkLst>
        </pc:spChg>
        <pc:spChg chg="mod">
          <ac:chgData name="Kolakowski, Artur" userId="9c34c8cc-b1df-44f6-bea5-dcf7a54ee35f" providerId="ADAL" clId="{19970B13-E101-4117-9908-6E061F982644}" dt="2022-07-14T08:45:26.205" v="11528" actId="790"/>
          <ac:spMkLst>
            <pc:docMk/>
            <pc:sldMk cId="2574044071" sldId="484"/>
            <ac:spMk id="7563" creationId="{523A595F-8C64-46CE-9FFE-6C6159D083EA}"/>
          </ac:spMkLst>
        </pc:spChg>
        <pc:spChg chg="mod">
          <ac:chgData name="Kolakowski, Artur" userId="9c34c8cc-b1df-44f6-bea5-dcf7a54ee35f" providerId="ADAL" clId="{19970B13-E101-4117-9908-6E061F982644}" dt="2022-07-14T08:45:26.207" v="11529" actId="790"/>
          <ac:spMkLst>
            <pc:docMk/>
            <pc:sldMk cId="2574044071" sldId="484"/>
            <ac:spMk id="7564" creationId="{3B725E8E-80D9-4C04-ABE0-99D8667102DA}"/>
          </ac:spMkLst>
        </pc:spChg>
        <pc:spChg chg="mod">
          <ac:chgData name="Kolakowski, Artur" userId="9c34c8cc-b1df-44f6-bea5-dcf7a54ee35f" providerId="ADAL" clId="{19970B13-E101-4117-9908-6E061F982644}" dt="2022-07-14T08:45:26.215" v="11530" actId="790"/>
          <ac:spMkLst>
            <pc:docMk/>
            <pc:sldMk cId="2574044071" sldId="484"/>
            <ac:spMk id="7565" creationId="{35C142FF-16A6-49E1-B2A4-215EEED09E62}"/>
          </ac:spMkLst>
        </pc:spChg>
        <pc:spChg chg="mod">
          <ac:chgData name="Kolakowski, Artur" userId="9c34c8cc-b1df-44f6-bea5-dcf7a54ee35f" providerId="ADAL" clId="{19970B13-E101-4117-9908-6E061F982644}" dt="2022-07-14T08:45:26.215" v="11531" actId="790"/>
          <ac:spMkLst>
            <pc:docMk/>
            <pc:sldMk cId="2574044071" sldId="484"/>
            <ac:spMk id="7566" creationId="{A922AABE-17C1-46C3-B124-A219FC86F387}"/>
          </ac:spMkLst>
        </pc:spChg>
        <pc:spChg chg="mod">
          <ac:chgData name="Kolakowski, Artur" userId="9c34c8cc-b1df-44f6-bea5-dcf7a54ee35f" providerId="ADAL" clId="{19970B13-E101-4117-9908-6E061F982644}" dt="2022-07-14T08:45:26.225" v="11532" actId="790"/>
          <ac:spMkLst>
            <pc:docMk/>
            <pc:sldMk cId="2574044071" sldId="484"/>
            <ac:spMk id="7567" creationId="{575F8A06-7A44-4DF4-AE73-77050880E820}"/>
          </ac:spMkLst>
        </pc:spChg>
        <pc:spChg chg="mod">
          <ac:chgData name="Kolakowski, Artur" userId="9c34c8cc-b1df-44f6-bea5-dcf7a54ee35f" providerId="ADAL" clId="{19970B13-E101-4117-9908-6E061F982644}" dt="2022-07-14T08:45:26.227" v="11533" actId="790"/>
          <ac:spMkLst>
            <pc:docMk/>
            <pc:sldMk cId="2574044071" sldId="484"/>
            <ac:spMk id="7568" creationId="{773A9A59-AAE9-4ABC-B4AA-D4FA7673C796}"/>
          </ac:spMkLst>
        </pc:spChg>
        <pc:spChg chg="mod">
          <ac:chgData name="Kolakowski, Artur" userId="9c34c8cc-b1df-44f6-bea5-dcf7a54ee35f" providerId="ADAL" clId="{19970B13-E101-4117-9908-6E061F982644}" dt="2022-07-14T08:45:26.227" v="11534" actId="790"/>
          <ac:spMkLst>
            <pc:docMk/>
            <pc:sldMk cId="2574044071" sldId="484"/>
            <ac:spMk id="7569" creationId="{DDBB6D82-30D7-4FF0-A8A6-E040BDB28DEF}"/>
          </ac:spMkLst>
        </pc:spChg>
        <pc:spChg chg="mod">
          <ac:chgData name="Kolakowski, Artur" userId="9c34c8cc-b1df-44f6-bea5-dcf7a54ee35f" providerId="ADAL" clId="{19970B13-E101-4117-9908-6E061F982644}" dt="2022-07-14T08:45:26.237" v="11535" actId="790"/>
          <ac:spMkLst>
            <pc:docMk/>
            <pc:sldMk cId="2574044071" sldId="484"/>
            <ac:spMk id="7570" creationId="{7DD09C6A-90E2-45A7-A53D-D11C434F0454}"/>
          </ac:spMkLst>
        </pc:spChg>
        <pc:spChg chg="mod">
          <ac:chgData name="Kolakowski, Artur" userId="9c34c8cc-b1df-44f6-bea5-dcf7a54ee35f" providerId="ADAL" clId="{19970B13-E101-4117-9908-6E061F982644}" dt="2022-07-14T08:45:26.237" v="11536" actId="790"/>
          <ac:spMkLst>
            <pc:docMk/>
            <pc:sldMk cId="2574044071" sldId="484"/>
            <ac:spMk id="7571" creationId="{474BF905-BD2C-42EC-B0D3-EB9B4BE145F9}"/>
          </ac:spMkLst>
        </pc:spChg>
        <pc:spChg chg="mod">
          <ac:chgData name="Kolakowski, Artur" userId="9c34c8cc-b1df-44f6-bea5-dcf7a54ee35f" providerId="ADAL" clId="{19970B13-E101-4117-9908-6E061F982644}" dt="2022-07-14T08:45:26.248" v="11537" actId="790"/>
          <ac:spMkLst>
            <pc:docMk/>
            <pc:sldMk cId="2574044071" sldId="484"/>
            <ac:spMk id="7572" creationId="{23AA40F4-AE21-473E-B4D6-8FBC669C6233}"/>
          </ac:spMkLst>
        </pc:spChg>
        <pc:spChg chg="mod">
          <ac:chgData name="Kolakowski, Artur" userId="9c34c8cc-b1df-44f6-bea5-dcf7a54ee35f" providerId="ADAL" clId="{19970B13-E101-4117-9908-6E061F982644}" dt="2022-07-14T08:45:26.248" v="11538" actId="790"/>
          <ac:spMkLst>
            <pc:docMk/>
            <pc:sldMk cId="2574044071" sldId="484"/>
            <ac:spMk id="7573" creationId="{304844EF-9BFF-41D4-B377-35D37222374F}"/>
          </ac:spMkLst>
        </pc:spChg>
        <pc:spChg chg="mod">
          <ac:chgData name="Kolakowski, Artur" userId="9c34c8cc-b1df-44f6-bea5-dcf7a54ee35f" providerId="ADAL" clId="{19970B13-E101-4117-9908-6E061F982644}" dt="2022-07-14T08:45:26.258" v="11539" actId="790"/>
          <ac:spMkLst>
            <pc:docMk/>
            <pc:sldMk cId="2574044071" sldId="484"/>
            <ac:spMk id="7574" creationId="{8EFF5FDB-D77C-4AB1-B93C-8A8E1C6707D4}"/>
          </ac:spMkLst>
        </pc:spChg>
        <pc:spChg chg="mod">
          <ac:chgData name="Kolakowski, Artur" userId="9c34c8cc-b1df-44f6-bea5-dcf7a54ee35f" providerId="ADAL" clId="{19970B13-E101-4117-9908-6E061F982644}" dt="2022-07-14T08:45:26.258" v="11540" actId="790"/>
          <ac:spMkLst>
            <pc:docMk/>
            <pc:sldMk cId="2574044071" sldId="484"/>
            <ac:spMk id="7575" creationId="{F3A84379-397D-4E5B-AD03-E636CF856D64}"/>
          </ac:spMkLst>
        </pc:spChg>
        <pc:spChg chg="mod">
          <ac:chgData name="Kolakowski, Artur" userId="9c34c8cc-b1df-44f6-bea5-dcf7a54ee35f" providerId="ADAL" clId="{19970B13-E101-4117-9908-6E061F982644}" dt="2022-07-14T08:45:26.266" v="11541" actId="790"/>
          <ac:spMkLst>
            <pc:docMk/>
            <pc:sldMk cId="2574044071" sldId="484"/>
            <ac:spMk id="7576" creationId="{66502C21-4FB7-4464-A1E2-FE663DDEE56D}"/>
          </ac:spMkLst>
        </pc:spChg>
        <pc:spChg chg="mod">
          <ac:chgData name="Kolakowski, Artur" userId="9c34c8cc-b1df-44f6-bea5-dcf7a54ee35f" providerId="ADAL" clId="{19970B13-E101-4117-9908-6E061F982644}" dt="2022-07-14T08:45:26.268" v="11542" actId="790"/>
          <ac:spMkLst>
            <pc:docMk/>
            <pc:sldMk cId="2574044071" sldId="484"/>
            <ac:spMk id="7577" creationId="{11B146F7-2530-4BEF-9DAA-2F36F77AFD38}"/>
          </ac:spMkLst>
        </pc:spChg>
        <pc:spChg chg="mod">
          <ac:chgData name="Kolakowski, Artur" userId="9c34c8cc-b1df-44f6-bea5-dcf7a54ee35f" providerId="ADAL" clId="{19970B13-E101-4117-9908-6E061F982644}" dt="2022-07-14T08:45:26.276" v="11543" actId="790"/>
          <ac:spMkLst>
            <pc:docMk/>
            <pc:sldMk cId="2574044071" sldId="484"/>
            <ac:spMk id="7578" creationId="{CA616A45-3836-4BFA-8D8A-0698F673AC95}"/>
          </ac:spMkLst>
        </pc:spChg>
        <pc:spChg chg="mod">
          <ac:chgData name="Kolakowski, Artur" userId="9c34c8cc-b1df-44f6-bea5-dcf7a54ee35f" providerId="ADAL" clId="{19970B13-E101-4117-9908-6E061F982644}" dt="2022-07-14T08:45:26.278" v="11544" actId="790"/>
          <ac:spMkLst>
            <pc:docMk/>
            <pc:sldMk cId="2574044071" sldId="484"/>
            <ac:spMk id="7579" creationId="{DDCF9C56-0230-44FA-8EFE-AB1007A50AB3}"/>
          </ac:spMkLst>
        </pc:spChg>
        <pc:spChg chg="mod">
          <ac:chgData name="Kolakowski, Artur" userId="9c34c8cc-b1df-44f6-bea5-dcf7a54ee35f" providerId="ADAL" clId="{19970B13-E101-4117-9908-6E061F982644}" dt="2022-07-14T08:45:26.278" v="11545" actId="790"/>
          <ac:spMkLst>
            <pc:docMk/>
            <pc:sldMk cId="2574044071" sldId="484"/>
            <ac:spMk id="7580" creationId="{16709085-9AFA-4232-82DA-A1E7944727D2}"/>
          </ac:spMkLst>
        </pc:spChg>
        <pc:spChg chg="mod">
          <ac:chgData name="Kolakowski, Artur" userId="9c34c8cc-b1df-44f6-bea5-dcf7a54ee35f" providerId="ADAL" clId="{19970B13-E101-4117-9908-6E061F982644}" dt="2022-07-14T08:45:26.288" v="11546" actId="790"/>
          <ac:spMkLst>
            <pc:docMk/>
            <pc:sldMk cId="2574044071" sldId="484"/>
            <ac:spMk id="7581" creationId="{D386D2B1-9199-43B9-915E-A653220591BF}"/>
          </ac:spMkLst>
        </pc:spChg>
        <pc:spChg chg="mod">
          <ac:chgData name="Kolakowski, Artur" userId="9c34c8cc-b1df-44f6-bea5-dcf7a54ee35f" providerId="ADAL" clId="{19970B13-E101-4117-9908-6E061F982644}" dt="2022-07-14T08:45:26.288" v="11547" actId="790"/>
          <ac:spMkLst>
            <pc:docMk/>
            <pc:sldMk cId="2574044071" sldId="484"/>
            <ac:spMk id="7582" creationId="{A304FC46-955F-445C-84C7-974A76DBB7F8}"/>
          </ac:spMkLst>
        </pc:spChg>
        <pc:spChg chg="mod">
          <ac:chgData name="Kolakowski, Artur" userId="9c34c8cc-b1df-44f6-bea5-dcf7a54ee35f" providerId="ADAL" clId="{19970B13-E101-4117-9908-6E061F982644}" dt="2022-07-14T08:45:26.299" v="11548" actId="790"/>
          <ac:spMkLst>
            <pc:docMk/>
            <pc:sldMk cId="2574044071" sldId="484"/>
            <ac:spMk id="7583" creationId="{509B4CDE-1351-4780-A102-78065F02ABA0}"/>
          </ac:spMkLst>
        </pc:spChg>
        <pc:spChg chg="mod">
          <ac:chgData name="Kolakowski, Artur" userId="9c34c8cc-b1df-44f6-bea5-dcf7a54ee35f" providerId="ADAL" clId="{19970B13-E101-4117-9908-6E061F982644}" dt="2022-07-14T08:45:26.299" v="11549" actId="790"/>
          <ac:spMkLst>
            <pc:docMk/>
            <pc:sldMk cId="2574044071" sldId="484"/>
            <ac:spMk id="7584" creationId="{1EBC309C-34F4-4933-9F72-CE4E6F475B28}"/>
          </ac:spMkLst>
        </pc:spChg>
        <pc:spChg chg="mod">
          <ac:chgData name="Kolakowski, Artur" userId="9c34c8cc-b1df-44f6-bea5-dcf7a54ee35f" providerId="ADAL" clId="{19970B13-E101-4117-9908-6E061F982644}" dt="2022-07-14T08:45:26.309" v="11550" actId="790"/>
          <ac:spMkLst>
            <pc:docMk/>
            <pc:sldMk cId="2574044071" sldId="484"/>
            <ac:spMk id="7585" creationId="{E51191B4-6084-4CD1-BE6F-C3ACFA865C12}"/>
          </ac:spMkLst>
        </pc:spChg>
        <pc:spChg chg="mod">
          <ac:chgData name="Kolakowski, Artur" userId="9c34c8cc-b1df-44f6-bea5-dcf7a54ee35f" providerId="ADAL" clId="{19970B13-E101-4117-9908-6E061F982644}" dt="2022-07-14T08:45:26.309" v="11551" actId="790"/>
          <ac:spMkLst>
            <pc:docMk/>
            <pc:sldMk cId="2574044071" sldId="484"/>
            <ac:spMk id="7586" creationId="{82E4780F-D244-4EC1-86F6-02EDE37DF3F2}"/>
          </ac:spMkLst>
        </pc:spChg>
        <pc:spChg chg="mod">
          <ac:chgData name="Kolakowski, Artur" userId="9c34c8cc-b1df-44f6-bea5-dcf7a54ee35f" providerId="ADAL" clId="{19970B13-E101-4117-9908-6E061F982644}" dt="2022-07-14T08:45:26.317" v="11552" actId="790"/>
          <ac:spMkLst>
            <pc:docMk/>
            <pc:sldMk cId="2574044071" sldId="484"/>
            <ac:spMk id="7587" creationId="{EB58AB6F-B900-4246-9164-7F6CC4BEE718}"/>
          </ac:spMkLst>
        </pc:spChg>
        <pc:spChg chg="mod">
          <ac:chgData name="Kolakowski, Artur" userId="9c34c8cc-b1df-44f6-bea5-dcf7a54ee35f" providerId="ADAL" clId="{19970B13-E101-4117-9908-6E061F982644}" dt="2022-07-14T08:45:26.319" v="11553" actId="790"/>
          <ac:spMkLst>
            <pc:docMk/>
            <pc:sldMk cId="2574044071" sldId="484"/>
            <ac:spMk id="7588" creationId="{D3F0744E-600A-4C83-ABFB-A54745C70779}"/>
          </ac:spMkLst>
        </pc:spChg>
        <pc:spChg chg="mod">
          <ac:chgData name="Kolakowski, Artur" userId="9c34c8cc-b1df-44f6-bea5-dcf7a54ee35f" providerId="ADAL" clId="{19970B13-E101-4117-9908-6E061F982644}" dt="2022-07-14T08:45:26.327" v="11554" actId="790"/>
          <ac:spMkLst>
            <pc:docMk/>
            <pc:sldMk cId="2574044071" sldId="484"/>
            <ac:spMk id="7589" creationId="{59EB63E3-0F02-4075-AF71-6CFB3A3F8B3F}"/>
          </ac:spMkLst>
        </pc:spChg>
        <pc:spChg chg="mod">
          <ac:chgData name="Kolakowski, Artur" userId="9c34c8cc-b1df-44f6-bea5-dcf7a54ee35f" providerId="ADAL" clId="{19970B13-E101-4117-9908-6E061F982644}" dt="2022-07-14T08:45:26.329" v="11555" actId="790"/>
          <ac:spMkLst>
            <pc:docMk/>
            <pc:sldMk cId="2574044071" sldId="484"/>
            <ac:spMk id="7590" creationId="{E94FB768-81A9-47CE-9ABC-BB3F72FBEFC5}"/>
          </ac:spMkLst>
        </pc:spChg>
        <pc:spChg chg="mod">
          <ac:chgData name="Kolakowski, Artur" userId="9c34c8cc-b1df-44f6-bea5-dcf7a54ee35f" providerId="ADAL" clId="{19970B13-E101-4117-9908-6E061F982644}" dt="2022-07-14T08:45:26.329" v="11556" actId="790"/>
          <ac:spMkLst>
            <pc:docMk/>
            <pc:sldMk cId="2574044071" sldId="484"/>
            <ac:spMk id="7591" creationId="{A0C6B0A6-7B1F-42EB-A510-F42D98ABF7A2}"/>
          </ac:spMkLst>
        </pc:spChg>
        <pc:spChg chg="mod">
          <ac:chgData name="Kolakowski, Artur" userId="9c34c8cc-b1df-44f6-bea5-dcf7a54ee35f" providerId="ADAL" clId="{19970B13-E101-4117-9908-6E061F982644}" dt="2022-07-14T08:45:26.340" v="11557" actId="790"/>
          <ac:spMkLst>
            <pc:docMk/>
            <pc:sldMk cId="2574044071" sldId="484"/>
            <ac:spMk id="7592" creationId="{0084C70F-7B28-40E8-BC68-8F8F77B19557}"/>
          </ac:spMkLst>
        </pc:spChg>
        <pc:spChg chg="mod">
          <ac:chgData name="Kolakowski, Artur" userId="9c34c8cc-b1df-44f6-bea5-dcf7a54ee35f" providerId="ADAL" clId="{19970B13-E101-4117-9908-6E061F982644}" dt="2022-07-14T08:45:26.340" v="11558" actId="790"/>
          <ac:spMkLst>
            <pc:docMk/>
            <pc:sldMk cId="2574044071" sldId="484"/>
            <ac:spMk id="7593" creationId="{575928CB-8637-4FB8-B438-8F9FE7B1C6DC}"/>
          </ac:spMkLst>
        </pc:spChg>
        <pc:spChg chg="mod">
          <ac:chgData name="Kolakowski, Artur" userId="9c34c8cc-b1df-44f6-bea5-dcf7a54ee35f" providerId="ADAL" clId="{19970B13-E101-4117-9908-6E061F982644}" dt="2022-07-14T08:45:26.350" v="11559" actId="790"/>
          <ac:spMkLst>
            <pc:docMk/>
            <pc:sldMk cId="2574044071" sldId="484"/>
            <ac:spMk id="7594" creationId="{8496858B-A26E-48FE-AFEB-0127672D44AC}"/>
          </ac:spMkLst>
        </pc:spChg>
        <pc:spChg chg="mod">
          <ac:chgData name="Kolakowski, Artur" userId="9c34c8cc-b1df-44f6-bea5-dcf7a54ee35f" providerId="ADAL" clId="{19970B13-E101-4117-9908-6E061F982644}" dt="2022-07-14T08:45:26.350" v="11560" actId="790"/>
          <ac:spMkLst>
            <pc:docMk/>
            <pc:sldMk cId="2574044071" sldId="484"/>
            <ac:spMk id="7595" creationId="{DA214061-839C-4CC7-9E83-BE630A686604}"/>
          </ac:spMkLst>
        </pc:spChg>
        <pc:spChg chg="mod">
          <ac:chgData name="Kolakowski, Artur" userId="9c34c8cc-b1df-44f6-bea5-dcf7a54ee35f" providerId="ADAL" clId="{19970B13-E101-4117-9908-6E061F982644}" dt="2022-07-14T08:45:26.358" v="11561" actId="790"/>
          <ac:spMkLst>
            <pc:docMk/>
            <pc:sldMk cId="2574044071" sldId="484"/>
            <ac:spMk id="7596" creationId="{36DF95A1-7858-487C-8BA3-C4D637E432C6}"/>
          </ac:spMkLst>
        </pc:spChg>
        <pc:spChg chg="mod">
          <ac:chgData name="Kolakowski, Artur" userId="9c34c8cc-b1df-44f6-bea5-dcf7a54ee35f" providerId="ADAL" clId="{19970B13-E101-4117-9908-6E061F982644}" dt="2022-07-14T08:45:26.360" v="11562" actId="790"/>
          <ac:spMkLst>
            <pc:docMk/>
            <pc:sldMk cId="2574044071" sldId="484"/>
            <ac:spMk id="7597" creationId="{9F3B84F8-3AA6-4860-B21A-088CDA777B71}"/>
          </ac:spMkLst>
        </pc:spChg>
        <pc:spChg chg="mod">
          <ac:chgData name="Kolakowski, Artur" userId="9c34c8cc-b1df-44f6-bea5-dcf7a54ee35f" providerId="ADAL" clId="{19970B13-E101-4117-9908-6E061F982644}" dt="2022-07-14T08:45:26.368" v="11563" actId="790"/>
          <ac:spMkLst>
            <pc:docMk/>
            <pc:sldMk cId="2574044071" sldId="484"/>
            <ac:spMk id="7598" creationId="{8B8A57D1-F3D6-4733-8E65-3ABB7DE68C9E}"/>
          </ac:spMkLst>
        </pc:spChg>
        <pc:spChg chg="mod">
          <ac:chgData name="Kolakowski, Artur" userId="9c34c8cc-b1df-44f6-bea5-dcf7a54ee35f" providerId="ADAL" clId="{19970B13-E101-4117-9908-6E061F982644}" dt="2022-07-14T08:45:26.370" v="11564" actId="790"/>
          <ac:spMkLst>
            <pc:docMk/>
            <pc:sldMk cId="2574044071" sldId="484"/>
            <ac:spMk id="7599" creationId="{F98E903F-5DD8-4D0F-B632-567E3F26328D}"/>
          </ac:spMkLst>
        </pc:spChg>
        <pc:spChg chg="mod">
          <ac:chgData name="Kolakowski, Artur" userId="9c34c8cc-b1df-44f6-bea5-dcf7a54ee35f" providerId="ADAL" clId="{19970B13-E101-4117-9908-6E061F982644}" dt="2022-07-14T08:45:26.370" v="11565" actId="790"/>
          <ac:spMkLst>
            <pc:docMk/>
            <pc:sldMk cId="2574044071" sldId="484"/>
            <ac:spMk id="7600" creationId="{2E26DFE9-83AC-46C3-8CB6-811999E335A5}"/>
          </ac:spMkLst>
        </pc:spChg>
        <pc:spChg chg="mod">
          <ac:chgData name="Kolakowski, Artur" userId="9c34c8cc-b1df-44f6-bea5-dcf7a54ee35f" providerId="ADAL" clId="{19970B13-E101-4117-9908-6E061F982644}" dt="2022-07-14T08:45:26.380" v="11566" actId="790"/>
          <ac:spMkLst>
            <pc:docMk/>
            <pc:sldMk cId="2574044071" sldId="484"/>
            <ac:spMk id="7601" creationId="{D79AB765-AAB5-4177-88E9-3D38BF8F970B}"/>
          </ac:spMkLst>
        </pc:spChg>
        <pc:spChg chg="mod">
          <ac:chgData name="Kolakowski, Artur" userId="9c34c8cc-b1df-44f6-bea5-dcf7a54ee35f" providerId="ADAL" clId="{19970B13-E101-4117-9908-6E061F982644}" dt="2022-07-14T08:45:26.380" v="11567" actId="790"/>
          <ac:spMkLst>
            <pc:docMk/>
            <pc:sldMk cId="2574044071" sldId="484"/>
            <ac:spMk id="7602" creationId="{0AFEA2A9-760E-469C-9141-72CD73515966}"/>
          </ac:spMkLst>
        </pc:spChg>
        <pc:spChg chg="mod">
          <ac:chgData name="Kolakowski, Artur" userId="9c34c8cc-b1df-44f6-bea5-dcf7a54ee35f" providerId="ADAL" clId="{19970B13-E101-4117-9908-6E061F982644}" dt="2022-07-14T08:45:26.390" v="11568" actId="790"/>
          <ac:spMkLst>
            <pc:docMk/>
            <pc:sldMk cId="2574044071" sldId="484"/>
            <ac:spMk id="7603" creationId="{C00DE901-18C8-4CDF-83C6-5919623ACBF3}"/>
          </ac:spMkLst>
        </pc:spChg>
        <pc:spChg chg="mod">
          <ac:chgData name="Kolakowski, Artur" userId="9c34c8cc-b1df-44f6-bea5-dcf7a54ee35f" providerId="ADAL" clId="{19970B13-E101-4117-9908-6E061F982644}" dt="2022-07-14T08:45:26.390" v="11569" actId="790"/>
          <ac:spMkLst>
            <pc:docMk/>
            <pc:sldMk cId="2574044071" sldId="484"/>
            <ac:spMk id="7604" creationId="{6B870C7E-621F-4140-874E-41FFD4A5B03C}"/>
          </ac:spMkLst>
        </pc:spChg>
        <pc:spChg chg="mod">
          <ac:chgData name="Kolakowski, Artur" userId="9c34c8cc-b1df-44f6-bea5-dcf7a54ee35f" providerId="ADAL" clId="{19970B13-E101-4117-9908-6E061F982644}" dt="2022-07-14T08:45:26.398" v="11570" actId="790"/>
          <ac:spMkLst>
            <pc:docMk/>
            <pc:sldMk cId="2574044071" sldId="484"/>
            <ac:spMk id="7605" creationId="{F734F0AE-861F-43AA-8DF0-61E25EFDF78C}"/>
          </ac:spMkLst>
        </pc:spChg>
        <pc:spChg chg="mod">
          <ac:chgData name="Kolakowski, Artur" userId="9c34c8cc-b1df-44f6-bea5-dcf7a54ee35f" providerId="ADAL" clId="{19970B13-E101-4117-9908-6E061F982644}" dt="2022-07-14T08:45:26.398" v="11571" actId="790"/>
          <ac:spMkLst>
            <pc:docMk/>
            <pc:sldMk cId="2574044071" sldId="484"/>
            <ac:spMk id="7606" creationId="{0DD342C5-E5CE-480B-A114-B9FA433092DC}"/>
          </ac:spMkLst>
        </pc:spChg>
        <pc:spChg chg="mod">
          <ac:chgData name="Kolakowski, Artur" userId="9c34c8cc-b1df-44f6-bea5-dcf7a54ee35f" providerId="ADAL" clId="{19970B13-E101-4117-9908-6E061F982644}" dt="2022-07-14T08:45:26.411" v="11572" actId="790"/>
          <ac:spMkLst>
            <pc:docMk/>
            <pc:sldMk cId="2574044071" sldId="484"/>
            <ac:spMk id="7607" creationId="{31F21DB5-A5CE-4C27-BEDF-A65EEFE63209}"/>
          </ac:spMkLst>
        </pc:spChg>
        <pc:spChg chg="mod">
          <ac:chgData name="Kolakowski, Artur" userId="9c34c8cc-b1df-44f6-bea5-dcf7a54ee35f" providerId="ADAL" clId="{19970B13-E101-4117-9908-6E061F982644}" dt="2022-07-14T08:45:26.411" v="11573" actId="790"/>
          <ac:spMkLst>
            <pc:docMk/>
            <pc:sldMk cId="2574044071" sldId="484"/>
            <ac:spMk id="7608" creationId="{3106A8E6-F311-4E24-A8A1-19399018DF71}"/>
          </ac:spMkLst>
        </pc:spChg>
        <pc:spChg chg="mod">
          <ac:chgData name="Kolakowski, Artur" userId="9c34c8cc-b1df-44f6-bea5-dcf7a54ee35f" providerId="ADAL" clId="{19970B13-E101-4117-9908-6E061F982644}" dt="2022-07-14T08:45:26.421" v="11574" actId="790"/>
          <ac:spMkLst>
            <pc:docMk/>
            <pc:sldMk cId="2574044071" sldId="484"/>
            <ac:spMk id="7609" creationId="{4411BD02-7160-4F7D-8277-3534D8DCEB86}"/>
          </ac:spMkLst>
        </pc:spChg>
        <pc:spChg chg="mod">
          <ac:chgData name="Kolakowski, Artur" userId="9c34c8cc-b1df-44f6-bea5-dcf7a54ee35f" providerId="ADAL" clId="{19970B13-E101-4117-9908-6E061F982644}" dt="2022-07-14T08:45:26.421" v="11575" actId="790"/>
          <ac:spMkLst>
            <pc:docMk/>
            <pc:sldMk cId="2574044071" sldId="484"/>
            <ac:spMk id="7610" creationId="{D5A494E8-1CF8-4D43-8870-D91CB71A7BCF}"/>
          </ac:spMkLst>
        </pc:spChg>
        <pc:spChg chg="mod">
          <ac:chgData name="Kolakowski, Artur" userId="9c34c8cc-b1df-44f6-bea5-dcf7a54ee35f" providerId="ADAL" clId="{19970B13-E101-4117-9908-6E061F982644}" dt="2022-07-14T08:45:26.429" v="11576" actId="790"/>
          <ac:spMkLst>
            <pc:docMk/>
            <pc:sldMk cId="2574044071" sldId="484"/>
            <ac:spMk id="7611" creationId="{93EAAD49-27B7-4825-935A-BCF7EE6ABD2D}"/>
          </ac:spMkLst>
        </pc:spChg>
        <pc:spChg chg="mod">
          <ac:chgData name="Kolakowski, Artur" userId="9c34c8cc-b1df-44f6-bea5-dcf7a54ee35f" providerId="ADAL" clId="{19970B13-E101-4117-9908-6E061F982644}" dt="2022-07-14T08:45:26.431" v="11577" actId="790"/>
          <ac:spMkLst>
            <pc:docMk/>
            <pc:sldMk cId="2574044071" sldId="484"/>
            <ac:spMk id="7612" creationId="{687C2A31-0F77-4122-A553-07F83DE6F957}"/>
          </ac:spMkLst>
        </pc:spChg>
        <pc:spChg chg="mod">
          <ac:chgData name="Kolakowski, Artur" userId="9c34c8cc-b1df-44f6-bea5-dcf7a54ee35f" providerId="ADAL" clId="{19970B13-E101-4117-9908-6E061F982644}" dt="2022-07-14T08:45:26.439" v="11578" actId="790"/>
          <ac:spMkLst>
            <pc:docMk/>
            <pc:sldMk cId="2574044071" sldId="484"/>
            <ac:spMk id="7613" creationId="{2A6E024F-F51E-434C-9E7F-214266129DC2}"/>
          </ac:spMkLst>
        </pc:spChg>
        <pc:spChg chg="mod">
          <ac:chgData name="Kolakowski, Artur" userId="9c34c8cc-b1df-44f6-bea5-dcf7a54ee35f" providerId="ADAL" clId="{19970B13-E101-4117-9908-6E061F982644}" dt="2022-07-14T08:45:26.441" v="11579" actId="790"/>
          <ac:spMkLst>
            <pc:docMk/>
            <pc:sldMk cId="2574044071" sldId="484"/>
            <ac:spMk id="7614" creationId="{A0FD77F6-98DB-4CB9-AB81-A24D041477D7}"/>
          </ac:spMkLst>
        </pc:spChg>
        <pc:spChg chg="mod">
          <ac:chgData name="Kolakowski, Artur" userId="9c34c8cc-b1df-44f6-bea5-dcf7a54ee35f" providerId="ADAL" clId="{19970B13-E101-4117-9908-6E061F982644}" dt="2022-07-14T08:45:26.441" v="11580" actId="790"/>
          <ac:spMkLst>
            <pc:docMk/>
            <pc:sldMk cId="2574044071" sldId="484"/>
            <ac:spMk id="7615" creationId="{1967ACBB-F07C-4432-9EE3-9566145136DC}"/>
          </ac:spMkLst>
        </pc:spChg>
        <pc:spChg chg="mod">
          <ac:chgData name="Kolakowski, Artur" userId="9c34c8cc-b1df-44f6-bea5-dcf7a54ee35f" providerId="ADAL" clId="{19970B13-E101-4117-9908-6E061F982644}" dt="2022-07-14T08:45:26.452" v="11581" actId="790"/>
          <ac:spMkLst>
            <pc:docMk/>
            <pc:sldMk cId="2574044071" sldId="484"/>
            <ac:spMk id="7616" creationId="{D72CF129-E65F-4A82-AA9D-CD64508E26C9}"/>
          </ac:spMkLst>
        </pc:spChg>
        <pc:spChg chg="mod">
          <ac:chgData name="Kolakowski, Artur" userId="9c34c8cc-b1df-44f6-bea5-dcf7a54ee35f" providerId="ADAL" clId="{19970B13-E101-4117-9908-6E061F982644}" dt="2022-07-14T08:45:26.452" v="11582" actId="790"/>
          <ac:spMkLst>
            <pc:docMk/>
            <pc:sldMk cId="2574044071" sldId="484"/>
            <ac:spMk id="7617" creationId="{C2BFF1C6-210E-4CA8-9D69-B29C663DE619}"/>
          </ac:spMkLst>
        </pc:spChg>
        <pc:spChg chg="mod">
          <ac:chgData name="Kolakowski, Artur" userId="9c34c8cc-b1df-44f6-bea5-dcf7a54ee35f" providerId="ADAL" clId="{19970B13-E101-4117-9908-6E061F982644}" dt="2022-07-14T08:45:26.462" v="11583" actId="790"/>
          <ac:spMkLst>
            <pc:docMk/>
            <pc:sldMk cId="2574044071" sldId="484"/>
            <ac:spMk id="7618" creationId="{7053FD35-9FEE-41CD-89F4-D661F2A9E89B}"/>
          </ac:spMkLst>
        </pc:spChg>
        <pc:spChg chg="mod">
          <ac:chgData name="Kolakowski, Artur" userId="9c34c8cc-b1df-44f6-bea5-dcf7a54ee35f" providerId="ADAL" clId="{19970B13-E101-4117-9908-6E061F982644}" dt="2022-07-14T08:45:26.462" v="11584" actId="790"/>
          <ac:spMkLst>
            <pc:docMk/>
            <pc:sldMk cId="2574044071" sldId="484"/>
            <ac:spMk id="7619" creationId="{5988CA2A-8063-43E0-ABD0-0D60E151777B}"/>
          </ac:spMkLst>
        </pc:spChg>
        <pc:spChg chg="mod">
          <ac:chgData name="Kolakowski, Artur" userId="9c34c8cc-b1df-44f6-bea5-dcf7a54ee35f" providerId="ADAL" clId="{19970B13-E101-4117-9908-6E061F982644}" dt="2022-07-14T08:45:26.472" v="11585" actId="790"/>
          <ac:spMkLst>
            <pc:docMk/>
            <pc:sldMk cId="2574044071" sldId="484"/>
            <ac:spMk id="7620" creationId="{0EA94943-888C-413B-B513-204E5F439356}"/>
          </ac:spMkLst>
        </pc:spChg>
        <pc:spChg chg="mod">
          <ac:chgData name="Kolakowski, Artur" userId="9c34c8cc-b1df-44f6-bea5-dcf7a54ee35f" providerId="ADAL" clId="{19970B13-E101-4117-9908-6E061F982644}" dt="2022-07-14T08:45:26.472" v="11586" actId="790"/>
          <ac:spMkLst>
            <pc:docMk/>
            <pc:sldMk cId="2574044071" sldId="484"/>
            <ac:spMk id="7621" creationId="{EF239210-63FC-4A8A-965B-5D7E6D4A3A54}"/>
          </ac:spMkLst>
        </pc:spChg>
        <pc:spChg chg="mod">
          <ac:chgData name="Kolakowski, Artur" userId="9c34c8cc-b1df-44f6-bea5-dcf7a54ee35f" providerId="ADAL" clId="{19970B13-E101-4117-9908-6E061F982644}" dt="2022-07-14T08:45:26.480" v="11587" actId="790"/>
          <ac:spMkLst>
            <pc:docMk/>
            <pc:sldMk cId="2574044071" sldId="484"/>
            <ac:spMk id="7622" creationId="{83F48131-F934-4F50-8488-C5CF170785FE}"/>
          </ac:spMkLst>
        </pc:spChg>
        <pc:spChg chg="mod">
          <ac:chgData name="Kolakowski, Artur" userId="9c34c8cc-b1df-44f6-bea5-dcf7a54ee35f" providerId="ADAL" clId="{19970B13-E101-4117-9908-6E061F982644}" dt="2022-07-14T08:45:26.482" v="11588" actId="790"/>
          <ac:spMkLst>
            <pc:docMk/>
            <pc:sldMk cId="2574044071" sldId="484"/>
            <ac:spMk id="7623" creationId="{5D209BB8-D3AE-4FC5-9727-D2B2F1065632}"/>
          </ac:spMkLst>
        </pc:spChg>
        <pc:spChg chg="mod">
          <ac:chgData name="Kolakowski, Artur" userId="9c34c8cc-b1df-44f6-bea5-dcf7a54ee35f" providerId="ADAL" clId="{19970B13-E101-4117-9908-6E061F982644}" dt="2022-07-14T08:45:26.482" v="11589" actId="790"/>
          <ac:spMkLst>
            <pc:docMk/>
            <pc:sldMk cId="2574044071" sldId="484"/>
            <ac:spMk id="7624" creationId="{68532683-4E47-426A-8239-C3106CBF5A60}"/>
          </ac:spMkLst>
        </pc:spChg>
        <pc:spChg chg="mod">
          <ac:chgData name="Kolakowski, Artur" userId="9c34c8cc-b1df-44f6-bea5-dcf7a54ee35f" providerId="ADAL" clId="{19970B13-E101-4117-9908-6E061F982644}" dt="2022-07-14T08:45:26.493" v="11590" actId="790"/>
          <ac:spMkLst>
            <pc:docMk/>
            <pc:sldMk cId="2574044071" sldId="484"/>
            <ac:spMk id="7625" creationId="{9EC4D3BA-B858-47AC-BB22-5A6977C1A1DE}"/>
          </ac:spMkLst>
        </pc:spChg>
        <pc:spChg chg="mod">
          <ac:chgData name="Kolakowski, Artur" userId="9c34c8cc-b1df-44f6-bea5-dcf7a54ee35f" providerId="ADAL" clId="{19970B13-E101-4117-9908-6E061F982644}" dt="2022-07-14T08:45:26.493" v="11591" actId="790"/>
          <ac:spMkLst>
            <pc:docMk/>
            <pc:sldMk cId="2574044071" sldId="484"/>
            <ac:spMk id="7626" creationId="{E0D4305F-55A6-4A65-A897-7BCE8AF489BA}"/>
          </ac:spMkLst>
        </pc:spChg>
        <pc:spChg chg="mod">
          <ac:chgData name="Kolakowski, Artur" userId="9c34c8cc-b1df-44f6-bea5-dcf7a54ee35f" providerId="ADAL" clId="{19970B13-E101-4117-9908-6E061F982644}" dt="2022-07-14T08:45:26.503" v="11592" actId="790"/>
          <ac:spMkLst>
            <pc:docMk/>
            <pc:sldMk cId="2574044071" sldId="484"/>
            <ac:spMk id="7627" creationId="{12C9927E-3FB0-45E4-A5A2-5C0657252897}"/>
          </ac:spMkLst>
        </pc:spChg>
        <pc:spChg chg="mod">
          <ac:chgData name="Kolakowski, Artur" userId="9c34c8cc-b1df-44f6-bea5-dcf7a54ee35f" providerId="ADAL" clId="{19970B13-E101-4117-9908-6E061F982644}" dt="2022-07-14T08:45:26.503" v="11593" actId="790"/>
          <ac:spMkLst>
            <pc:docMk/>
            <pc:sldMk cId="2574044071" sldId="484"/>
            <ac:spMk id="7628" creationId="{3179C7B6-2C84-464F-9D2B-11D5C4E3A43E}"/>
          </ac:spMkLst>
        </pc:spChg>
        <pc:spChg chg="mod">
          <ac:chgData name="Kolakowski, Artur" userId="9c34c8cc-b1df-44f6-bea5-dcf7a54ee35f" providerId="ADAL" clId="{19970B13-E101-4117-9908-6E061F982644}" dt="2022-07-14T08:45:26.513" v="11594" actId="790"/>
          <ac:spMkLst>
            <pc:docMk/>
            <pc:sldMk cId="2574044071" sldId="484"/>
            <ac:spMk id="7629" creationId="{3F9F1FDE-6065-4770-B8CE-AF607FBFEE5B}"/>
          </ac:spMkLst>
        </pc:spChg>
        <pc:spChg chg="mod">
          <ac:chgData name="Kolakowski, Artur" userId="9c34c8cc-b1df-44f6-bea5-dcf7a54ee35f" providerId="ADAL" clId="{19970B13-E101-4117-9908-6E061F982644}" dt="2022-07-14T08:45:26.513" v="11595" actId="790"/>
          <ac:spMkLst>
            <pc:docMk/>
            <pc:sldMk cId="2574044071" sldId="484"/>
            <ac:spMk id="7630" creationId="{0279D739-E003-4B86-BC48-B72FDB2DD58C}"/>
          </ac:spMkLst>
        </pc:spChg>
        <pc:spChg chg="mod">
          <ac:chgData name="Kolakowski, Artur" userId="9c34c8cc-b1df-44f6-bea5-dcf7a54ee35f" providerId="ADAL" clId="{19970B13-E101-4117-9908-6E061F982644}" dt="2022-07-14T08:45:26.521" v="11596" actId="790"/>
          <ac:spMkLst>
            <pc:docMk/>
            <pc:sldMk cId="2574044071" sldId="484"/>
            <ac:spMk id="7631" creationId="{3F78F79D-90A8-4541-929C-D1D78243D52F}"/>
          </ac:spMkLst>
        </pc:spChg>
        <pc:spChg chg="mod">
          <ac:chgData name="Kolakowski, Artur" userId="9c34c8cc-b1df-44f6-bea5-dcf7a54ee35f" providerId="ADAL" clId="{19970B13-E101-4117-9908-6E061F982644}" dt="2022-07-14T08:45:26.523" v="11597" actId="790"/>
          <ac:spMkLst>
            <pc:docMk/>
            <pc:sldMk cId="2574044071" sldId="484"/>
            <ac:spMk id="7632" creationId="{4E2A900A-647B-441E-8FD3-B53BAA684E4F}"/>
          </ac:spMkLst>
        </pc:spChg>
        <pc:spChg chg="mod">
          <ac:chgData name="Kolakowski, Artur" userId="9c34c8cc-b1df-44f6-bea5-dcf7a54ee35f" providerId="ADAL" clId="{19970B13-E101-4117-9908-6E061F982644}" dt="2022-07-14T08:45:26.532" v="11598" actId="790"/>
          <ac:spMkLst>
            <pc:docMk/>
            <pc:sldMk cId="2574044071" sldId="484"/>
            <ac:spMk id="7633" creationId="{87D7C29B-412A-4F6A-B9D7-02DF3F8F607A}"/>
          </ac:spMkLst>
        </pc:spChg>
        <pc:spChg chg="mod">
          <ac:chgData name="Kolakowski, Artur" userId="9c34c8cc-b1df-44f6-bea5-dcf7a54ee35f" providerId="ADAL" clId="{19970B13-E101-4117-9908-6E061F982644}" dt="2022-07-14T08:45:26.534" v="11599" actId="790"/>
          <ac:spMkLst>
            <pc:docMk/>
            <pc:sldMk cId="2574044071" sldId="484"/>
            <ac:spMk id="7634" creationId="{5B4039FE-1797-4B4F-91DE-EADFD86A95F0}"/>
          </ac:spMkLst>
        </pc:spChg>
        <pc:spChg chg="mod">
          <ac:chgData name="Kolakowski, Artur" userId="9c34c8cc-b1df-44f6-bea5-dcf7a54ee35f" providerId="ADAL" clId="{19970B13-E101-4117-9908-6E061F982644}" dt="2022-07-14T08:45:26.542" v="11600" actId="790"/>
          <ac:spMkLst>
            <pc:docMk/>
            <pc:sldMk cId="2574044071" sldId="484"/>
            <ac:spMk id="7635" creationId="{E315932D-C1A9-474E-94AB-C6DC4CAC1F3C}"/>
          </ac:spMkLst>
        </pc:spChg>
        <pc:spChg chg="mod">
          <ac:chgData name="Kolakowski, Artur" userId="9c34c8cc-b1df-44f6-bea5-dcf7a54ee35f" providerId="ADAL" clId="{19970B13-E101-4117-9908-6E061F982644}" dt="2022-07-14T08:45:26.542" v="11601" actId="790"/>
          <ac:spMkLst>
            <pc:docMk/>
            <pc:sldMk cId="2574044071" sldId="484"/>
            <ac:spMk id="7636" creationId="{88690538-73C7-4817-A609-38A5588DA016}"/>
          </ac:spMkLst>
        </pc:spChg>
        <pc:spChg chg="mod">
          <ac:chgData name="Kolakowski, Artur" userId="9c34c8cc-b1df-44f6-bea5-dcf7a54ee35f" providerId="ADAL" clId="{19970B13-E101-4117-9908-6E061F982644}" dt="2022-07-14T08:45:26.554" v="11602" actId="790"/>
          <ac:spMkLst>
            <pc:docMk/>
            <pc:sldMk cId="2574044071" sldId="484"/>
            <ac:spMk id="7637" creationId="{687BC9BA-FB1D-4626-A4DC-30549426481D}"/>
          </ac:spMkLst>
        </pc:spChg>
        <pc:spChg chg="mod">
          <ac:chgData name="Kolakowski, Artur" userId="9c34c8cc-b1df-44f6-bea5-dcf7a54ee35f" providerId="ADAL" clId="{19970B13-E101-4117-9908-6E061F982644}" dt="2022-07-14T08:45:26.554" v="11603" actId="790"/>
          <ac:spMkLst>
            <pc:docMk/>
            <pc:sldMk cId="2574044071" sldId="484"/>
            <ac:spMk id="7638" creationId="{50C7D82C-06AB-4F1D-8767-92B03010C954}"/>
          </ac:spMkLst>
        </pc:spChg>
        <pc:spChg chg="mod">
          <ac:chgData name="Kolakowski, Artur" userId="9c34c8cc-b1df-44f6-bea5-dcf7a54ee35f" providerId="ADAL" clId="{19970B13-E101-4117-9908-6E061F982644}" dt="2022-07-14T08:45:26.564" v="11604" actId="790"/>
          <ac:spMkLst>
            <pc:docMk/>
            <pc:sldMk cId="2574044071" sldId="484"/>
            <ac:spMk id="7639" creationId="{4948F0EB-DB74-4BA3-9AE5-623D318BFE01}"/>
          </ac:spMkLst>
        </pc:spChg>
        <pc:spChg chg="mod">
          <ac:chgData name="Kolakowski, Artur" userId="9c34c8cc-b1df-44f6-bea5-dcf7a54ee35f" providerId="ADAL" clId="{19970B13-E101-4117-9908-6E061F982644}" dt="2022-07-14T08:45:26.564" v="11605" actId="790"/>
          <ac:spMkLst>
            <pc:docMk/>
            <pc:sldMk cId="2574044071" sldId="484"/>
            <ac:spMk id="7640" creationId="{ECD7AAB8-273A-4D3A-8595-100B20F88C97}"/>
          </ac:spMkLst>
        </pc:spChg>
        <pc:spChg chg="mod">
          <ac:chgData name="Kolakowski, Artur" userId="9c34c8cc-b1df-44f6-bea5-dcf7a54ee35f" providerId="ADAL" clId="{19970B13-E101-4117-9908-6E061F982644}" dt="2022-07-14T08:45:26.572" v="11606" actId="790"/>
          <ac:spMkLst>
            <pc:docMk/>
            <pc:sldMk cId="2574044071" sldId="484"/>
            <ac:spMk id="7641" creationId="{C64E6C65-7DA0-4D7B-BCD4-716295F93B54}"/>
          </ac:spMkLst>
        </pc:spChg>
        <pc:spChg chg="mod">
          <ac:chgData name="Kolakowski, Artur" userId="9c34c8cc-b1df-44f6-bea5-dcf7a54ee35f" providerId="ADAL" clId="{19970B13-E101-4117-9908-6E061F982644}" dt="2022-07-14T08:45:26.574" v="11607" actId="790"/>
          <ac:spMkLst>
            <pc:docMk/>
            <pc:sldMk cId="2574044071" sldId="484"/>
            <ac:spMk id="7642" creationId="{9BAC5599-F8DC-4739-AB0C-47194AC95133}"/>
          </ac:spMkLst>
        </pc:spChg>
        <pc:spChg chg="mod">
          <ac:chgData name="Kolakowski, Artur" userId="9c34c8cc-b1df-44f6-bea5-dcf7a54ee35f" providerId="ADAL" clId="{19970B13-E101-4117-9908-6E061F982644}" dt="2022-07-14T08:45:26.574" v="11608" actId="790"/>
          <ac:spMkLst>
            <pc:docMk/>
            <pc:sldMk cId="2574044071" sldId="484"/>
            <ac:spMk id="7643" creationId="{29FF4AB8-66FF-45D8-9024-CF7716970CDA}"/>
          </ac:spMkLst>
        </pc:spChg>
        <pc:spChg chg="mod">
          <ac:chgData name="Kolakowski, Artur" userId="9c34c8cc-b1df-44f6-bea5-dcf7a54ee35f" providerId="ADAL" clId="{19970B13-E101-4117-9908-6E061F982644}" dt="2022-07-14T08:45:26.585" v="11609" actId="790"/>
          <ac:spMkLst>
            <pc:docMk/>
            <pc:sldMk cId="2574044071" sldId="484"/>
            <ac:spMk id="7644" creationId="{70705213-A7CF-47F7-B674-318E8B1BE04D}"/>
          </ac:spMkLst>
        </pc:spChg>
        <pc:spChg chg="mod">
          <ac:chgData name="Kolakowski, Artur" userId="9c34c8cc-b1df-44f6-bea5-dcf7a54ee35f" providerId="ADAL" clId="{19970B13-E101-4117-9908-6E061F982644}" dt="2022-07-14T08:45:26.585" v="11610" actId="790"/>
          <ac:spMkLst>
            <pc:docMk/>
            <pc:sldMk cId="2574044071" sldId="484"/>
            <ac:spMk id="7645" creationId="{8E5E563C-4726-4C99-8835-D7958A31CD54}"/>
          </ac:spMkLst>
        </pc:spChg>
        <pc:spChg chg="mod">
          <ac:chgData name="Kolakowski, Artur" userId="9c34c8cc-b1df-44f6-bea5-dcf7a54ee35f" providerId="ADAL" clId="{19970B13-E101-4117-9908-6E061F982644}" dt="2022-07-14T08:45:26.595" v="11611" actId="790"/>
          <ac:spMkLst>
            <pc:docMk/>
            <pc:sldMk cId="2574044071" sldId="484"/>
            <ac:spMk id="7646" creationId="{D68C101C-DFDF-4EED-B41C-9595333107C9}"/>
          </ac:spMkLst>
        </pc:spChg>
        <pc:spChg chg="mod">
          <ac:chgData name="Kolakowski, Artur" userId="9c34c8cc-b1df-44f6-bea5-dcf7a54ee35f" providerId="ADAL" clId="{19970B13-E101-4117-9908-6E061F982644}" dt="2022-07-14T08:45:26.595" v="11612" actId="790"/>
          <ac:spMkLst>
            <pc:docMk/>
            <pc:sldMk cId="2574044071" sldId="484"/>
            <ac:spMk id="7647" creationId="{B423AC26-8833-40C2-839E-3F548EB99105}"/>
          </ac:spMkLst>
        </pc:spChg>
        <pc:spChg chg="mod">
          <ac:chgData name="Kolakowski, Artur" userId="9c34c8cc-b1df-44f6-bea5-dcf7a54ee35f" providerId="ADAL" clId="{19970B13-E101-4117-9908-6E061F982644}" dt="2022-07-14T08:45:26.605" v="11613" actId="790"/>
          <ac:spMkLst>
            <pc:docMk/>
            <pc:sldMk cId="2574044071" sldId="484"/>
            <ac:spMk id="7648" creationId="{0CB31AC7-44A0-46D4-A847-314031402AB4}"/>
          </ac:spMkLst>
        </pc:spChg>
        <pc:spChg chg="mod">
          <ac:chgData name="Kolakowski, Artur" userId="9c34c8cc-b1df-44f6-bea5-dcf7a54ee35f" providerId="ADAL" clId="{19970B13-E101-4117-9908-6E061F982644}" dt="2022-07-14T08:45:26.605" v="11614" actId="790"/>
          <ac:spMkLst>
            <pc:docMk/>
            <pc:sldMk cId="2574044071" sldId="484"/>
            <ac:spMk id="7649" creationId="{57401672-C508-49B2-80B9-E64313987183}"/>
          </ac:spMkLst>
        </pc:spChg>
        <pc:spChg chg="mod">
          <ac:chgData name="Kolakowski, Artur" userId="9c34c8cc-b1df-44f6-bea5-dcf7a54ee35f" providerId="ADAL" clId="{19970B13-E101-4117-9908-6E061F982644}" dt="2022-07-14T08:45:26.613" v="11615" actId="790"/>
          <ac:spMkLst>
            <pc:docMk/>
            <pc:sldMk cId="2574044071" sldId="484"/>
            <ac:spMk id="7650" creationId="{CB18984D-564D-4A44-BD55-BFE203DFCB4B}"/>
          </ac:spMkLst>
        </pc:spChg>
        <pc:spChg chg="mod">
          <ac:chgData name="Kolakowski, Artur" userId="9c34c8cc-b1df-44f6-bea5-dcf7a54ee35f" providerId="ADAL" clId="{19970B13-E101-4117-9908-6E061F982644}" dt="2022-07-14T08:45:26.615" v="11616" actId="790"/>
          <ac:spMkLst>
            <pc:docMk/>
            <pc:sldMk cId="2574044071" sldId="484"/>
            <ac:spMk id="7651" creationId="{F903FAF1-5156-481B-884A-DE6B08E65C39}"/>
          </ac:spMkLst>
        </pc:spChg>
        <pc:spChg chg="mod">
          <ac:chgData name="Kolakowski, Artur" userId="9c34c8cc-b1df-44f6-bea5-dcf7a54ee35f" providerId="ADAL" clId="{19970B13-E101-4117-9908-6E061F982644}" dt="2022-07-14T08:45:26.623" v="11617" actId="790"/>
          <ac:spMkLst>
            <pc:docMk/>
            <pc:sldMk cId="2574044071" sldId="484"/>
            <ac:spMk id="7652" creationId="{6148957D-689C-4185-ADCE-363DDCD7AA95}"/>
          </ac:spMkLst>
        </pc:spChg>
        <pc:spChg chg="mod">
          <ac:chgData name="Kolakowski, Artur" userId="9c34c8cc-b1df-44f6-bea5-dcf7a54ee35f" providerId="ADAL" clId="{19970B13-E101-4117-9908-6E061F982644}" dt="2022-07-14T08:45:26.626" v="11618" actId="790"/>
          <ac:spMkLst>
            <pc:docMk/>
            <pc:sldMk cId="2574044071" sldId="484"/>
            <ac:spMk id="7653" creationId="{CDF4BEC9-3FCB-4C1F-8BBA-634E1B5DD4AC}"/>
          </ac:spMkLst>
        </pc:spChg>
        <pc:spChg chg="mod">
          <ac:chgData name="Kolakowski, Artur" userId="9c34c8cc-b1df-44f6-bea5-dcf7a54ee35f" providerId="ADAL" clId="{19970B13-E101-4117-9908-6E061F982644}" dt="2022-07-14T08:45:26.634" v="11619" actId="790"/>
          <ac:spMkLst>
            <pc:docMk/>
            <pc:sldMk cId="2574044071" sldId="484"/>
            <ac:spMk id="7654" creationId="{4C992AF9-E29C-492D-B607-EE4372FED74C}"/>
          </ac:spMkLst>
        </pc:spChg>
        <pc:spChg chg="mod">
          <ac:chgData name="Kolakowski, Artur" userId="9c34c8cc-b1df-44f6-bea5-dcf7a54ee35f" providerId="ADAL" clId="{19970B13-E101-4117-9908-6E061F982644}" dt="2022-07-14T08:45:26.636" v="11620" actId="790"/>
          <ac:spMkLst>
            <pc:docMk/>
            <pc:sldMk cId="2574044071" sldId="484"/>
            <ac:spMk id="7655" creationId="{FBBD5D1E-BF7A-415E-A177-17D1C81E6263}"/>
          </ac:spMkLst>
        </pc:spChg>
        <pc:spChg chg="mod">
          <ac:chgData name="Kolakowski, Artur" userId="9c34c8cc-b1df-44f6-bea5-dcf7a54ee35f" providerId="ADAL" clId="{19970B13-E101-4117-9908-6E061F982644}" dt="2022-07-14T08:45:26.644" v="11621" actId="790"/>
          <ac:spMkLst>
            <pc:docMk/>
            <pc:sldMk cId="2574044071" sldId="484"/>
            <ac:spMk id="7656" creationId="{540DF243-19ED-460B-B7C2-5446DF4E98B1}"/>
          </ac:spMkLst>
        </pc:spChg>
        <pc:spChg chg="mod">
          <ac:chgData name="Kolakowski, Artur" userId="9c34c8cc-b1df-44f6-bea5-dcf7a54ee35f" providerId="ADAL" clId="{19970B13-E101-4117-9908-6E061F982644}" dt="2022-07-14T08:45:26.646" v="11622" actId="790"/>
          <ac:spMkLst>
            <pc:docMk/>
            <pc:sldMk cId="2574044071" sldId="484"/>
            <ac:spMk id="7657" creationId="{9F458665-1363-4C2B-9FE4-D80202046A05}"/>
          </ac:spMkLst>
        </pc:spChg>
        <pc:spChg chg="mod">
          <ac:chgData name="Kolakowski, Artur" userId="9c34c8cc-b1df-44f6-bea5-dcf7a54ee35f" providerId="ADAL" clId="{19970B13-E101-4117-9908-6E061F982644}" dt="2022-07-14T08:45:26.654" v="11623" actId="790"/>
          <ac:spMkLst>
            <pc:docMk/>
            <pc:sldMk cId="2574044071" sldId="484"/>
            <ac:spMk id="7658" creationId="{9A2A9858-1B7D-4C80-86C8-36488529B307}"/>
          </ac:spMkLst>
        </pc:spChg>
        <pc:spChg chg="mod">
          <ac:chgData name="Kolakowski, Artur" userId="9c34c8cc-b1df-44f6-bea5-dcf7a54ee35f" providerId="ADAL" clId="{19970B13-E101-4117-9908-6E061F982644}" dt="2022-07-14T08:45:26.656" v="11624" actId="790"/>
          <ac:spMkLst>
            <pc:docMk/>
            <pc:sldMk cId="2574044071" sldId="484"/>
            <ac:spMk id="7659" creationId="{15217FF4-177C-4CFC-8C66-5CDA5D58E531}"/>
          </ac:spMkLst>
        </pc:spChg>
        <pc:spChg chg="mod">
          <ac:chgData name="Kolakowski, Artur" userId="9c34c8cc-b1df-44f6-bea5-dcf7a54ee35f" providerId="ADAL" clId="{19970B13-E101-4117-9908-6E061F982644}" dt="2022-07-14T08:45:26.656" v="11625" actId="790"/>
          <ac:spMkLst>
            <pc:docMk/>
            <pc:sldMk cId="2574044071" sldId="484"/>
            <ac:spMk id="7660" creationId="{FB1DBC7B-8ABA-4479-AD18-2A08AB965D2D}"/>
          </ac:spMkLst>
        </pc:spChg>
        <pc:spChg chg="mod">
          <ac:chgData name="Kolakowski, Artur" userId="9c34c8cc-b1df-44f6-bea5-dcf7a54ee35f" providerId="ADAL" clId="{19970B13-E101-4117-9908-6E061F982644}" dt="2022-07-14T08:45:26.666" v="11626" actId="790"/>
          <ac:spMkLst>
            <pc:docMk/>
            <pc:sldMk cId="2574044071" sldId="484"/>
            <ac:spMk id="7661" creationId="{331730F3-1A27-4210-A38C-9EAFC9ECB342}"/>
          </ac:spMkLst>
        </pc:spChg>
        <pc:spChg chg="mod">
          <ac:chgData name="Kolakowski, Artur" userId="9c34c8cc-b1df-44f6-bea5-dcf7a54ee35f" providerId="ADAL" clId="{19970B13-E101-4117-9908-6E061F982644}" dt="2022-07-14T08:45:26.666" v="11627" actId="790"/>
          <ac:spMkLst>
            <pc:docMk/>
            <pc:sldMk cId="2574044071" sldId="484"/>
            <ac:spMk id="7662" creationId="{1DEC5F60-2D07-416C-8632-8469E66997F0}"/>
          </ac:spMkLst>
        </pc:spChg>
        <pc:spChg chg="mod">
          <ac:chgData name="Kolakowski, Artur" userId="9c34c8cc-b1df-44f6-bea5-dcf7a54ee35f" providerId="ADAL" clId="{19970B13-E101-4117-9908-6E061F982644}" dt="2022-07-14T08:45:26.677" v="11628" actId="790"/>
          <ac:spMkLst>
            <pc:docMk/>
            <pc:sldMk cId="2574044071" sldId="484"/>
            <ac:spMk id="7663" creationId="{6EB7A30E-CD70-4388-BC81-AB99F995F23B}"/>
          </ac:spMkLst>
        </pc:spChg>
        <pc:spChg chg="mod">
          <ac:chgData name="Kolakowski, Artur" userId="9c34c8cc-b1df-44f6-bea5-dcf7a54ee35f" providerId="ADAL" clId="{19970B13-E101-4117-9908-6E061F982644}" dt="2022-07-14T08:45:26.677" v="11629" actId="790"/>
          <ac:spMkLst>
            <pc:docMk/>
            <pc:sldMk cId="2574044071" sldId="484"/>
            <ac:spMk id="7664" creationId="{410948FA-81BF-4F1C-9267-5E0D5EBDE2B5}"/>
          </ac:spMkLst>
        </pc:spChg>
        <pc:spChg chg="mod">
          <ac:chgData name="Kolakowski, Artur" userId="9c34c8cc-b1df-44f6-bea5-dcf7a54ee35f" providerId="ADAL" clId="{19970B13-E101-4117-9908-6E061F982644}" dt="2022-07-14T08:45:26.687" v="11630" actId="790"/>
          <ac:spMkLst>
            <pc:docMk/>
            <pc:sldMk cId="2574044071" sldId="484"/>
            <ac:spMk id="7665" creationId="{9ABDAABA-EBD6-4842-B72B-57DC1E820544}"/>
          </ac:spMkLst>
        </pc:spChg>
        <pc:spChg chg="mod">
          <ac:chgData name="Kolakowski, Artur" userId="9c34c8cc-b1df-44f6-bea5-dcf7a54ee35f" providerId="ADAL" clId="{19970B13-E101-4117-9908-6E061F982644}" dt="2022-07-14T08:45:26.687" v="11631" actId="790"/>
          <ac:spMkLst>
            <pc:docMk/>
            <pc:sldMk cId="2574044071" sldId="484"/>
            <ac:spMk id="7666" creationId="{E2C3AABE-F170-4ED2-AB80-9EAD2DBC45CC}"/>
          </ac:spMkLst>
        </pc:spChg>
        <pc:spChg chg="mod">
          <ac:chgData name="Kolakowski, Artur" userId="9c34c8cc-b1df-44f6-bea5-dcf7a54ee35f" providerId="ADAL" clId="{19970B13-E101-4117-9908-6E061F982644}" dt="2022-07-14T08:45:26.697" v="11632" actId="790"/>
          <ac:spMkLst>
            <pc:docMk/>
            <pc:sldMk cId="2574044071" sldId="484"/>
            <ac:spMk id="7667" creationId="{E950AE43-7175-420D-939D-654842201F73}"/>
          </ac:spMkLst>
        </pc:spChg>
        <pc:spChg chg="mod">
          <ac:chgData name="Kolakowski, Artur" userId="9c34c8cc-b1df-44f6-bea5-dcf7a54ee35f" providerId="ADAL" clId="{19970B13-E101-4117-9908-6E061F982644}" dt="2022-07-14T08:45:26.697" v="11633" actId="790"/>
          <ac:spMkLst>
            <pc:docMk/>
            <pc:sldMk cId="2574044071" sldId="484"/>
            <ac:spMk id="7668" creationId="{60BDE3FB-1D28-4326-B0F5-873B45ED0F16}"/>
          </ac:spMkLst>
        </pc:spChg>
        <pc:spChg chg="mod">
          <ac:chgData name="Kolakowski, Artur" userId="9c34c8cc-b1df-44f6-bea5-dcf7a54ee35f" providerId="ADAL" clId="{19970B13-E101-4117-9908-6E061F982644}" dt="2022-07-14T08:45:26.707" v="11634" actId="790"/>
          <ac:spMkLst>
            <pc:docMk/>
            <pc:sldMk cId="2574044071" sldId="484"/>
            <ac:spMk id="7669" creationId="{56B22B1B-4C78-4BC8-BEC9-FDE7AD194E1C}"/>
          </ac:spMkLst>
        </pc:spChg>
        <pc:spChg chg="mod">
          <ac:chgData name="Kolakowski, Artur" userId="9c34c8cc-b1df-44f6-bea5-dcf7a54ee35f" providerId="ADAL" clId="{19970B13-E101-4117-9908-6E061F982644}" dt="2022-07-14T08:45:26.707" v="11635" actId="790"/>
          <ac:spMkLst>
            <pc:docMk/>
            <pc:sldMk cId="2574044071" sldId="484"/>
            <ac:spMk id="7670" creationId="{4A5D2890-9C33-4B82-A2BA-FE68F023A7C4}"/>
          </ac:spMkLst>
        </pc:spChg>
        <pc:spChg chg="mod">
          <ac:chgData name="Kolakowski, Artur" userId="9c34c8cc-b1df-44f6-bea5-dcf7a54ee35f" providerId="ADAL" clId="{19970B13-E101-4117-9908-6E061F982644}" dt="2022-07-14T08:45:26.717" v="11636" actId="790"/>
          <ac:spMkLst>
            <pc:docMk/>
            <pc:sldMk cId="2574044071" sldId="484"/>
            <ac:spMk id="7671" creationId="{CA3476A8-206F-438D-95A3-0270293698B5}"/>
          </ac:spMkLst>
        </pc:spChg>
        <pc:spChg chg="mod">
          <ac:chgData name="Kolakowski, Artur" userId="9c34c8cc-b1df-44f6-bea5-dcf7a54ee35f" providerId="ADAL" clId="{19970B13-E101-4117-9908-6E061F982644}" dt="2022-07-14T08:45:26.717" v="11637" actId="790"/>
          <ac:spMkLst>
            <pc:docMk/>
            <pc:sldMk cId="2574044071" sldId="484"/>
            <ac:spMk id="7672" creationId="{5E55CF5D-10BF-4120-9294-DEDFD2AA6ED0}"/>
          </ac:spMkLst>
        </pc:spChg>
        <pc:spChg chg="mod">
          <ac:chgData name="Kolakowski, Artur" userId="9c34c8cc-b1df-44f6-bea5-dcf7a54ee35f" providerId="ADAL" clId="{19970B13-E101-4117-9908-6E061F982644}" dt="2022-07-14T08:45:26.728" v="11638" actId="790"/>
          <ac:spMkLst>
            <pc:docMk/>
            <pc:sldMk cId="2574044071" sldId="484"/>
            <ac:spMk id="7673" creationId="{7A4C91B3-03D5-4AF4-91C3-8AAF0C69EA92}"/>
          </ac:spMkLst>
        </pc:spChg>
        <pc:spChg chg="mod">
          <ac:chgData name="Kolakowski, Artur" userId="9c34c8cc-b1df-44f6-bea5-dcf7a54ee35f" providerId="ADAL" clId="{19970B13-E101-4117-9908-6E061F982644}" dt="2022-07-14T08:45:26.728" v="11639" actId="790"/>
          <ac:spMkLst>
            <pc:docMk/>
            <pc:sldMk cId="2574044071" sldId="484"/>
            <ac:spMk id="7674" creationId="{14712C2E-51F3-40F0-8F46-E6E9D7CD25EB}"/>
          </ac:spMkLst>
        </pc:spChg>
        <pc:spChg chg="mod">
          <ac:chgData name="Kolakowski, Artur" userId="9c34c8cc-b1df-44f6-bea5-dcf7a54ee35f" providerId="ADAL" clId="{19970B13-E101-4117-9908-6E061F982644}" dt="2022-07-14T08:45:26.738" v="11640" actId="790"/>
          <ac:spMkLst>
            <pc:docMk/>
            <pc:sldMk cId="2574044071" sldId="484"/>
            <ac:spMk id="7675" creationId="{547685CD-407E-42FF-93CF-1D62D47DB7DE}"/>
          </ac:spMkLst>
        </pc:spChg>
        <pc:spChg chg="mod">
          <ac:chgData name="Kolakowski, Artur" userId="9c34c8cc-b1df-44f6-bea5-dcf7a54ee35f" providerId="ADAL" clId="{19970B13-E101-4117-9908-6E061F982644}" dt="2022-07-14T08:45:26.738" v="11641" actId="790"/>
          <ac:spMkLst>
            <pc:docMk/>
            <pc:sldMk cId="2574044071" sldId="484"/>
            <ac:spMk id="7676" creationId="{D7D0C61E-5CD6-4BB2-AF55-6290882E7A2A}"/>
          </ac:spMkLst>
        </pc:spChg>
        <pc:spChg chg="mod">
          <ac:chgData name="Kolakowski, Artur" userId="9c34c8cc-b1df-44f6-bea5-dcf7a54ee35f" providerId="ADAL" clId="{19970B13-E101-4117-9908-6E061F982644}" dt="2022-07-14T08:45:26.748" v="11642" actId="790"/>
          <ac:spMkLst>
            <pc:docMk/>
            <pc:sldMk cId="2574044071" sldId="484"/>
            <ac:spMk id="7677" creationId="{281014B3-025D-443F-BB2B-FAD73830AC9C}"/>
          </ac:spMkLst>
        </pc:spChg>
        <pc:spChg chg="mod">
          <ac:chgData name="Kolakowski, Artur" userId="9c34c8cc-b1df-44f6-bea5-dcf7a54ee35f" providerId="ADAL" clId="{19970B13-E101-4117-9908-6E061F982644}" dt="2022-07-14T08:45:26.748" v="11643" actId="790"/>
          <ac:spMkLst>
            <pc:docMk/>
            <pc:sldMk cId="2574044071" sldId="484"/>
            <ac:spMk id="7678" creationId="{D9B7059E-19B7-471C-9A4A-7F7E5F33FD0F}"/>
          </ac:spMkLst>
        </pc:spChg>
        <pc:spChg chg="mod">
          <ac:chgData name="Kolakowski, Artur" userId="9c34c8cc-b1df-44f6-bea5-dcf7a54ee35f" providerId="ADAL" clId="{19970B13-E101-4117-9908-6E061F982644}" dt="2022-07-14T08:45:26.758" v="11644" actId="790"/>
          <ac:spMkLst>
            <pc:docMk/>
            <pc:sldMk cId="2574044071" sldId="484"/>
            <ac:spMk id="7679" creationId="{E30B84DF-8093-402A-B6FF-C89D8A118AA6}"/>
          </ac:spMkLst>
        </pc:spChg>
        <pc:spChg chg="mod">
          <ac:chgData name="Kolakowski, Artur" userId="9c34c8cc-b1df-44f6-bea5-dcf7a54ee35f" providerId="ADAL" clId="{19970B13-E101-4117-9908-6E061F982644}" dt="2022-07-14T08:45:26.758" v="11645" actId="790"/>
          <ac:spMkLst>
            <pc:docMk/>
            <pc:sldMk cId="2574044071" sldId="484"/>
            <ac:spMk id="7680" creationId="{B1228945-EB01-4D45-8D08-560557B742A6}"/>
          </ac:spMkLst>
        </pc:spChg>
        <pc:spChg chg="mod">
          <ac:chgData name="Kolakowski, Artur" userId="9c34c8cc-b1df-44f6-bea5-dcf7a54ee35f" providerId="ADAL" clId="{19970B13-E101-4117-9908-6E061F982644}" dt="2022-07-14T08:45:26.766" v="11646" actId="790"/>
          <ac:spMkLst>
            <pc:docMk/>
            <pc:sldMk cId="2574044071" sldId="484"/>
            <ac:spMk id="7681" creationId="{C4A8FB77-3C14-4349-B254-A685967B78F4}"/>
          </ac:spMkLst>
        </pc:spChg>
        <pc:spChg chg="mod">
          <ac:chgData name="Kolakowski, Artur" userId="9c34c8cc-b1df-44f6-bea5-dcf7a54ee35f" providerId="ADAL" clId="{19970B13-E101-4117-9908-6E061F982644}" dt="2022-07-14T08:45:26.766" v="11647" actId="790"/>
          <ac:spMkLst>
            <pc:docMk/>
            <pc:sldMk cId="2574044071" sldId="484"/>
            <ac:spMk id="7682" creationId="{00962B4D-6586-4340-B79E-D9E507D287F2}"/>
          </ac:spMkLst>
        </pc:spChg>
        <pc:spChg chg="mod">
          <ac:chgData name="Kolakowski, Artur" userId="9c34c8cc-b1df-44f6-bea5-dcf7a54ee35f" providerId="ADAL" clId="{19970B13-E101-4117-9908-6E061F982644}" dt="2022-07-14T08:45:26.779" v="11648" actId="790"/>
          <ac:spMkLst>
            <pc:docMk/>
            <pc:sldMk cId="2574044071" sldId="484"/>
            <ac:spMk id="7683" creationId="{A6358B5D-13E0-4E02-BB55-CDD785AA2A5D}"/>
          </ac:spMkLst>
        </pc:spChg>
        <pc:spChg chg="mod">
          <ac:chgData name="Kolakowski, Artur" userId="9c34c8cc-b1df-44f6-bea5-dcf7a54ee35f" providerId="ADAL" clId="{19970B13-E101-4117-9908-6E061F982644}" dt="2022-07-14T08:45:26.779" v="11649" actId="790"/>
          <ac:spMkLst>
            <pc:docMk/>
            <pc:sldMk cId="2574044071" sldId="484"/>
            <ac:spMk id="7684" creationId="{9CD7C2CC-FC25-4CC2-A6B0-9E2C548261C7}"/>
          </ac:spMkLst>
        </pc:spChg>
        <pc:spChg chg="mod">
          <ac:chgData name="Kolakowski, Artur" userId="9c34c8cc-b1df-44f6-bea5-dcf7a54ee35f" providerId="ADAL" clId="{19970B13-E101-4117-9908-6E061F982644}" dt="2022-07-14T08:45:26.789" v="11650" actId="790"/>
          <ac:spMkLst>
            <pc:docMk/>
            <pc:sldMk cId="2574044071" sldId="484"/>
            <ac:spMk id="7685" creationId="{F2D3660E-8240-4703-A7AA-B3D5BA0E4BDC}"/>
          </ac:spMkLst>
        </pc:spChg>
        <pc:spChg chg="mod">
          <ac:chgData name="Kolakowski, Artur" userId="9c34c8cc-b1df-44f6-bea5-dcf7a54ee35f" providerId="ADAL" clId="{19970B13-E101-4117-9908-6E061F982644}" dt="2022-07-14T08:45:26.789" v="11651" actId="790"/>
          <ac:spMkLst>
            <pc:docMk/>
            <pc:sldMk cId="2574044071" sldId="484"/>
            <ac:spMk id="7686" creationId="{9628EAF1-9D59-4409-AAD5-75CFFD27DC23}"/>
          </ac:spMkLst>
        </pc:spChg>
        <pc:spChg chg="mod">
          <ac:chgData name="Kolakowski, Artur" userId="9c34c8cc-b1df-44f6-bea5-dcf7a54ee35f" providerId="ADAL" clId="{19970B13-E101-4117-9908-6E061F982644}" dt="2022-07-14T08:45:26.797" v="11652" actId="790"/>
          <ac:spMkLst>
            <pc:docMk/>
            <pc:sldMk cId="2574044071" sldId="484"/>
            <ac:spMk id="7687" creationId="{B8080D18-4897-4F4E-B661-E191AA2ED137}"/>
          </ac:spMkLst>
        </pc:spChg>
        <pc:spChg chg="mod">
          <ac:chgData name="Kolakowski, Artur" userId="9c34c8cc-b1df-44f6-bea5-dcf7a54ee35f" providerId="ADAL" clId="{19970B13-E101-4117-9908-6E061F982644}" dt="2022-07-14T08:45:26.799" v="11653" actId="790"/>
          <ac:spMkLst>
            <pc:docMk/>
            <pc:sldMk cId="2574044071" sldId="484"/>
            <ac:spMk id="7688" creationId="{2A936EF5-5F08-4E04-AF69-DE1891F8F91E}"/>
          </ac:spMkLst>
        </pc:spChg>
        <pc:spChg chg="mod">
          <ac:chgData name="Kolakowski, Artur" userId="9c34c8cc-b1df-44f6-bea5-dcf7a54ee35f" providerId="ADAL" clId="{19970B13-E101-4117-9908-6E061F982644}" dt="2022-07-14T08:45:26.807" v="11654" actId="790"/>
          <ac:spMkLst>
            <pc:docMk/>
            <pc:sldMk cId="2574044071" sldId="484"/>
            <ac:spMk id="7689" creationId="{7F8607C6-1141-487C-AE2C-96DC9844EEDE}"/>
          </ac:spMkLst>
        </pc:spChg>
        <pc:spChg chg="mod">
          <ac:chgData name="Kolakowski, Artur" userId="9c34c8cc-b1df-44f6-bea5-dcf7a54ee35f" providerId="ADAL" clId="{19970B13-E101-4117-9908-6E061F982644}" dt="2022-07-14T08:45:26.809" v="11655" actId="790"/>
          <ac:spMkLst>
            <pc:docMk/>
            <pc:sldMk cId="2574044071" sldId="484"/>
            <ac:spMk id="7690" creationId="{076DF1E5-3FEC-4E73-A243-75741C63B5A4}"/>
          </ac:spMkLst>
        </pc:spChg>
        <pc:spChg chg="mod">
          <ac:chgData name="Kolakowski, Artur" userId="9c34c8cc-b1df-44f6-bea5-dcf7a54ee35f" providerId="ADAL" clId="{19970B13-E101-4117-9908-6E061F982644}" dt="2022-07-14T08:45:26.809" v="11656" actId="790"/>
          <ac:spMkLst>
            <pc:docMk/>
            <pc:sldMk cId="2574044071" sldId="484"/>
            <ac:spMk id="7691" creationId="{CEC0A3A3-07CE-44FF-AD47-0A9A774BAEED}"/>
          </ac:spMkLst>
        </pc:spChg>
        <pc:spChg chg="mod">
          <ac:chgData name="Kolakowski, Artur" userId="9c34c8cc-b1df-44f6-bea5-dcf7a54ee35f" providerId="ADAL" clId="{19970B13-E101-4117-9908-6E061F982644}" dt="2022-07-14T08:45:26.820" v="11657" actId="790"/>
          <ac:spMkLst>
            <pc:docMk/>
            <pc:sldMk cId="2574044071" sldId="484"/>
            <ac:spMk id="7692" creationId="{B94D1870-227D-48E0-89DE-DE5C4E41EA02}"/>
          </ac:spMkLst>
        </pc:spChg>
        <pc:spChg chg="mod">
          <ac:chgData name="Kolakowski, Artur" userId="9c34c8cc-b1df-44f6-bea5-dcf7a54ee35f" providerId="ADAL" clId="{19970B13-E101-4117-9908-6E061F982644}" dt="2022-07-14T08:45:26.820" v="11658" actId="790"/>
          <ac:spMkLst>
            <pc:docMk/>
            <pc:sldMk cId="2574044071" sldId="484"/>
            <ac:spMk id="7693" creationId="{FE2807CF-EEF0-4328-880C-07913FE1AC71}"/>
          </ac:spMkLst>
        </pc:spChg>
        <pc:spChg chg="mod">
          <ac:chgData name="Kolakowski, Artur" userId="9c34c8cc-b1df-44f6-bea5-dcf7a54ee35f" providerId="ADAL" clId="{19970B13-E101-4117-9908-6E061F982644}" dt="2022-07-14T08:45:26.830" v="11659" actId="790"/>
          <ac:spMkLst>
            <pc:docMk/>
            <pc:sldMk cId="2574044071" sldId="484"/>
            <ac:spMk id="7694" creationId="{561F929B-51F0-4B3D-B981-22E56585A2BA}"/>
          </ac:spMkLst>
        </pc:spChg>
        <pc:spChg chg="mod">
          <ac:chgData name="Kolakowski, Artur" userId="9c34c8cc-b1df-44f6-bea5-dcf7a54ee35f" providerId="ADAL" clId="{19970B13-E101-4117-9908-6E061F982644}" dt="2022-07-14T08:45:26.830" v="11660" actId="790"/>
          <ac:spMkLst>
            <pc:docMk/>
            <pc:sldMk cId="2574044071" sldId="484"/>
            <ac:spMk id="7695" creationId="{8CB9D863-847D-46CB-9192-F39C1D5D06C7}"/>
          </ac:spMkLst>
        </pc:spChg>
        <pc:spChg chg="mod">
          <ac:chgData name="Kolakowski, Artur" userId="9c34c8cc-b1df-44f6-bea5-dcf7a54ee35f" providerId="ADAL" clId="{19970B13-E101-4117-9908-6E061F982644}" dt="2022-07-14T08:45:26.840" v="11661" actId="790"/>
          <ac:spMkLst>
            <pc:docMk/>
            <pc:sldMk cId="2574044071" sldId="484"/>
            <ac:spMk id="7696" creationId="{1C1984F1-DA83-479E-ACE7-B6CDB6FB354B}"/>
          </ac:spMkLst>
        </pc:spChg>
        <pc:spChg chg="mod">
          <ac:chgData name="Kolakowski, Artur" userId="9c34c8cc-b1df-44f6-bea5-dcf7a54ee35f" providerId="ADAL" clId="{19970B13-E101-4117-9908-6E061F982644}" dt="2022-07-14T08:45:26.840" v="11662" actId="790"/>
          <ac:spMkLst>
            <pc:docMk/>
            <pc:sldMk cId="2574044071" sldId="484"/>
            <ac:spMk id="7697" creationId="{B414A9A2-51A3-4D37-9AA1-B57C47D0F5B7}"/>
          </ac:spMkLst>
        </pc:spChg>
        <pc:spChg chg="mod">
          <ac:chgData name="Kolakowski, Artur" userId="9c34c8cc-b1df-44f6-bea5-dcf7a54ee35f" providerId="ADAL" clId="{19970B13-E101-4117-9908-6E061F982644}" dt="2022-07-14T08:45:26.848" v="11663" actId="790"/>
          <ac:spMkLst>
            <pc:docMk/>
            <pc:sldMk cId="2574044071" sldId="484"/>
            <ac:spMk id="7698" creationId="{B623E70C-9B53-41D1-A9F3-6FEC97E4B11C}"/>
          </ac:spMkLst>
        </pc:spChg>
        <pc:spChg chg="mod">
          <ac:chgData name="Kolakowski, Artur" userId="9c34c8cc-b1df-44f6-bea5-dcf7a54ee35f" providerId="ADAL" clId="{19970B13-E101-4117-9908-6E061F982644}" dt="2022-07-14T08:45:26.850" v="11664" actId="790"/>
          <ac:spMkLst>
            <pc:docMk/>
            <pc:sldMk cId="2574044071" sldId="484"/>
            <ac:spMk id="7699" creationId="{52C1FE27-9C52-4915-B530-EED74942DB16}"/>
          </ac:spMkLst>
        </pc:spChg>
        <pc:spChg chg="mod">
          <ac:chgData name="Kolakowski, Artur" userId="9c34c8cc-b1df-44f6-bea5-dcf7a54ee35f" providerId="ADAL" clId="{19970B13-E101-4117-9908-6E061F982644}" dt="2022-07-14T08:45:26.858" v="11665" actId="790"/>
          <ac:spMkLst>
            <pc:docMk/>
            <pc:sldMk cId="2574044071" sldId="484"/>
            <ac:spMk id="7700" creationId="{ABA22AAF-5787-4556-9598-5885E59545DD}"/>
          </ac:spMkLst>
        </pc:spChg>
        <pc:spChg chg="mod">
          <ac:chgData name="Kolakowski, Artur" userId="9c34c8cc-b1df-44f6-bea5-dcf7a54ee35f" providerId="ADAL" clId="{19970B13-E101-4117-9908-6E061F982644}" dt="2022-07-14T08:45:26.860" v="11666" actId="790"/>
          <ac:spMkLst>
            <pc:docMk/>
            <pc:sldMk cId="2574044071" sldId="484"/>
            <ac:spMk id="7701" creationId="{E5EE3E32-5C22-44FB-AE8D-720B3B839F5E}"/>
          </ac:spMkLst>
        </pc:spChg>
        <pc:spChg chg="mod">
          <ac:chgData name="Kolakowski, Artur" userId="9c34c8cc-b1df-44f6-bea5-dcf7a54ee35f" providerId="ADAL" clId="{19970B13-E101-4117-9908-6E061F982644}" dt="2022-07-14T08:45:26.860" v="11667" actId="790"/>
          <ac:spMkLst>
            <pc:docMk/>
            <pc:sldMk cId="2574044071" sldId="484"/>
            <ac:spMk id="7702" creationId="{617228C6-D41E-42B9-98E0-3552F9D2E025}"/>
          </ac:spMkLst>
        </pc:spChg>
        <pc:spChg chg="mod">
          <ac:chgData name="Kolakowski, Artur" userId="9c34c8cc-b1df-44f6-bea5-dcf7a54ee35f" providerId="ADAL" clId="{19970B13-E101-4117-9908-6E061F982644}" dt="2022-07-14T08:45:26.871" v="11668" actId="790"/>
          <ac:spMkLst>
            <pc:docMk/>
            <pc:sldMk cId="2574044071" sldId="484"/>
            <ac:spMk id="7703" creationId="{30B15DF2-5368-4FAF-88B0-87812D0F8026}"/>
          </ac:spMkLst>
        </pc:spChg>
        <pc:spChg chg="mod">
          <ac:chgData name="Kolakowski, Artur" userId="9c34c8cc-b1df-44f6-bea5-dcf7a54ee35f" providerId="ADAL" clId="{19970B13-E101-4117-9908-6E061F982644}" dt="2022-07-14T08:45:26.871" v="11669" actId="790"/>
          <ac:spMkLst>
            <pc:docMk/>
            <pc:sldMk cId="2574044071" sldId="484"/>
            <ac:spMk id="7704" creationId="{D364BC7E-A577-489C-A49E-85746DF877BC}"/>
          </ac:spMkLst>
        </pc:spChg>
        <pc:spChg chg="mod">
          <ac:chgData name="Kolakowski, Artur" userId="9c34c8cc-b1df-44f6-bea5-dcf7a54ee35f" providerId="ADAL" clId="{19970B13-E101-4117-9908-6E061F982644}" dt="2022-07-14T08:45:26.881" v="11670" actId="790"/>
          <ac:spMkLst>
            <pc:docMk/>
            <pc:sldMk cId="2574044071" sldId="484"/>
            <ac:spMk id="7705" creationId="{7C854854-2919-49EE-99BE-EDF80D7B3B2D}"/>
          </ac:spMkLst>
        </pc:spChg>
        <pc:spChg chg="mod">
          <ac:chgData name="Kolakowski, Artur" userId="9c34c8cc-b1df-44f6-bea5-dcf7a54ee35f" providerId="ADAL" clId="{19970B13-E101-4117-9908-6E061F982644}" dt="2022-07-14T08:45:26.881" v="11671" actId="790"/>
          <ac:spMkLst>
            <pc:docMk/>
            <pc:sldMk cId="2574044071" sldId="484"/>
            <ac:spMk id="7706" creationId="{ECA71564-B801-4F00-966E-F25E71468788}"/>
          </ac:spMkLst>
        </pc:spChg>
        <pc:spChg chg="mod">
          <ac:chgData name="Kolakowski, Artur" userId="9c34c8cc-b1df-44f6-bea5-dcf7a54ee35f" providerId="ADAL" clId="{19970B13-E101-4117-9908-6E061F982644}" dt="2022-07-14T08:45:26.889" v="11672" actId="790"/>
          <ac:spMkLst>
            <pc:docMk/>
            <pc:sldMk cId="2574044071" sldId="484"/>
            <ac:spMk id="7707" creationId="{AA0FACBB-6CD0-465C-854F-49CA602E965F}"/>
          </ac:spMkLst>
        </pc:spChg>
        <pc:spChg chg="mod">
          <ac:chgData name="Kolakowski, Artur" userId="9c34c8cc-b1df-44f6-bea5-dcf7a54ee35f" providerId="ADAL" clId="{19970B13-E101-4117-9908-6E061F982644}" dt="2022-07-14T08:45:26.891" v="11673" actId="790"/>
          <ac:spMkLst>
            <pc:docMk/>
            <pc:sldMk cId="2574044071" sldId="484"/>
            <ac:spMk id="7708" creationId="{C305361E-31A0-46A0-872A-B62C3928829F}"/>
          </ac:spMkLst>
        </pc:spChg>
        <pc:spChg chg="mod">
          <ac:chgData name="Kolakowski, Artur" userId="9c34c8cc-b1df-44f6-bea5-dcf7a54ee35f" providerId="ADAL" clId="{19970B13-E101-4117-9908-6E061F982644}" dt="2022-07-14T08:45:26.899" v="11674" actId="790"/>
          <ac:spMkLst>
            <pc:docMk/>
            <pc:sldMk cId="2574044071" sldId="484"/>
            <ac:spMk id="7709" creationId="{5B631150-EC47-4959-B207-046EFA384C22}"/>
          </ac:spMkLst>
        </pc:spChg>
        <pc:spChg chg="mod">
          <ac:chgData name="Kolakowski, Artur" userId="9c34c8cc-b1df-44f6-bea5-dcf7a54ee35f" providerId="ADAL" clId="{19970B13-E101-4117-9908-6E061F982644}" dt="2022-07-14T08:45:26.901" v="11675" actId="790"/>
          <ac:spMkLst>
            <pc:docMk/>
            <pc:sldMk cId="2574044071" sldId="484"/>
            <ac:spMk id="7710" creationId="{B57695B7-E0B9-464D-9919-6D2F59BA159E}"/>
          </ac:spMkLst>
        </pc:spChg>
        <pc:spChg chg="mod">
          <ac:chgData name="Kolakowski, Artur" userId="9c34c8cc-b1df-44f6-bea5-dcf7a54ee35f" providerId="ADAL" clId="{19970B13-E101-4117-9908-6E061F982644}" dt="2022-07-14T08:45:26.901" v="11676" actId="790"/>
          <ac:spMkLst>
            <pc:docMk/>
            <pc:sldMk cId="2574044071" sldId="484"/>
            <ac:spMk id="7711" creationId="{22E8AA5B-C4D8-4BAC-B17B-DD25C6186FF3}"/>
          </ac:spMkLst>
        </pc:spChg>
        <pc:spChg chg="mod">
          <ac:chgData name="Kolakowski, Artur" userId="9c34c8cc-b1df-44f6-bea5-dcf7a54ee35f" providerId="ADAL" clId="{19970B13-E101-4117-9908-6E061F982644}" dt="2022-07-14T08:45:26.911" v="11677" actId="790"/>
          <ac:spMkLst>
            <pc:docMk/>
            <pc:sldMk cId="2574044071" sldId="484"/>
            <ac:spMk id="7712" creationId="{B41D6C12-6479-41A4-88B5-E3512B19AF5E}"/>
          </ac:spMkLst>
        </pc:spChg>
        <pc:spChg chg="mod">
          <ac:chgData name="Kolakowski, Artur" userId="9c34c8cc-b1df-44f6-bea5-dcf7a54ee35f" providerId="ADAL" clId="{19970B13-E101-4117-9908-6E061F982644}" dt="2022-07-14T08:45:26.911" v="11678" actId="790"/>
          <ac:spMkLst>
            <pc:docMk/>
            <pc:sldMk cId="2574044071" sldId="484"/>
            <ac:spMk id="7713" creationId="{0E80194A-2127-429A-8418-8C7591291047}"/>
          </ac:spMkLst>
        </pc:spChg>
        <pc:spChg chg="mod">
          <ac:chgData name="Kolakowski, Artur" userId="9c34c8cc-b1df-44f6-bea5-dcf7a54ee35f" providerId="ADAL" clId="{19970B13-E101-4117-9908-6E061F982644}" dt="2022-07-14T08:45:26.921" v="11679" actId="790"/>
          <ac:spMkLst>
            <pc:docMk/>
            <pc:sldMk cId="2574044071" sldId="484"/>
            <ac:spMk id="7714" creationId="{EEED7A0C-599E-4CF0-BF0C-10B558645820}"/>
          </ac:spMkLst>
        </pc:spChg>
        <pc:spChg chg="mod">
          <ac:chgData name="Kolakowski, Artur" userId="9c34c8cc-b1df-44f6-bea5-dcf7a54ee35f" providerId="ADAL" clId="{19970B13-E101-4117-9908-6E061F982644}" dt="2022-07-14T08:45:26.921" v="11680" actId="790"/>
          <ac:spMkLst>
            <pc:docMk/>
            <pc:sldMk cId="2574044071" sldId="484"/>
            <ac:spMk id="7715" creationId="{0C2C2704-30E3-4A3F-8E1E-57449091CD9A}"/>
          </ac:spMkLst>
        </pc:spChg>
        <pc:spChg chg="mod">
          <ac:chgData name="Kolakowski, Artur" userId="9c34c8cc-b1df-44f6-bea5-dcf7a54ee35f" providerId="ADAL" clId="{19970B13-E101-4117-9908-6E061F982644}" dt="2022-07-14T08:45:26.932" v="11681" actId="790"/>
          <ac:spMkLst>
            <pc:docMk/>
            <pc:sldMk cId="2574044071" sldId="484"/>
            <ac:spMk id="7716" creationId="{EBDEA22F-3342-45E9-A7A9-CC34CC32A3CB}"/>
          </ac:spMkLst>
        </pc:spChg>
        <pc:spChg chg="mod">
          <ac:chgData name="Kolakowski, Artur" userId="9c34c8cc-b1df-44f6-bea5-dcf7a54ee35f" providerId="ADAL" clId="{19970B13-E101-4117-9908-6E061F982644}" dt="2022-07-14T08:45:26.932" v="11682" actId="790"/>
          <ac:spMkLst>
            <pc:docMk/>
            <pc:sldMk cId="2574044071" sldId="484"/>
            <ac:spMk id="7717" creationId="{B7F69A9B-CB60-4BFE-ABA3-C3885B81473D}"/>
          </ac:spMkLst>
        </pc:spChg>
        <pc:spChg chg="mod">
          <ac:chgData name="Kolakowski, Artur" userId="9c34c8cc-b1df-44f6-bea5-dcf7a54ee35f" providerId="ADAL" clId="{19970B13-E101-4117-9908-6E061F982644}" dt="2022-07-14T08:45:26.942" v="11683" actId="790"/>
          <ac:spMkLst>
            <pc:docMk/>
            <pc:sldMk cId="2574044071" sldId="484"/>
            <ac:spMk id="7718" creationId="{30177B19-EF17-404B-9F7F-FDAAB1AA2977}"/>
          </ac:spMkLst>
        </pc:spChg>
        <pc:spChg chg="mod">
          <ac:chgData name="Kolakowski, Artur" userId="9c34c8cc-b1df-44f6-bea5-dcf7a54ee35f" providerId="ADAL" clId="{19970B13-E101-4117-9908-6E061F982644}" dt="2022-07-14T08:45:26.942" v="11684" actId="790"/>
          <ac:spMkLst>
            <pc:docMk/>
            <pc:sldMk cId="2574044071" sldId="484"/>
            <ac:spMk id="7719" creationId="{31EC199A-730D-4DDD-82EA-21098053D678}"/>
          </ac:spMkLst>
        </pc:spChg>
        <pc:spChg chg="mod">
          <ac:chgData name="Kolakowski, Artur" userId="9c34c8cc-b1df-44f6-bea5-dcf7a54ee35f" providerId="ADAL" clId="{19970B13-E101-4117-9908-6E061F982644}" dt="2022-07-14T08:45:26.952" v="11685" actId="790"/>
          <ac:spMkLst>
            <pc:docMk/>
            <pc:sldMk cId="2574044071" sldId="484"/>
            <ac:spMk id="7720" creationId="{94F13478-F7A2-4362-B9EC-4B9EED196CE7}"/>
          </ac:spMkLst>
        </pc:spChg>
        <pc:spChg chg="mod">
          <ac:chgData name="Kolakowski, Artur" userId="9c34c8cc-b1df-44f6-bea5-dcf7a54ee35f" providerId="ADAL" clId="{19970B13-E101-4117-9908-6E061F982644}" dt="2022-07-14T08:45:26.952" v="11686" actId="790"/>
          <ac:spMkLst>
            <pc:docMk/>
            <pc:sldMk cId="2574044071" sldId="484"/>
            <ac:spMk id="7721" creationId="{2005D0A9-288C-4906-8FFC-D7599FD9E5A0}"/>
          </ac:spMkLst>
        </pc:spChg>
        <pc:spChg chg="mod">
          <ac:chgData name="Kolakowski, Artur" userId="9c34c8cc-b1df-44f6-bea5-dcf7a54ee35f" providerId="ADAL" clId="{19970B13-E101-4117-9908-6E061F982644}" dt="2022-07-14T08:45:26.962" v="11687" actId="790"/>
          <ac:spMkLst>
            <pc:docMk/>
            <pc:sldMk cId="2574044071" sldId="484"/>
            <ac:spMk id="7722" creationId="{27966DC4-1B44-4303-A1EA-97EB2FF1088C}"/>
          </ac:spMkLst>
        </pc:spChg>
        <pc:spChg chg="mod">
          <ac:chgData name="Kolakowski, Artur" userId="9c34c8cc-b1df-44f6-bea5-dcf7a54ee35f" providerId="ADAL" clId="{19970B13-E101-4117-9908-6E061F982644}" dt="2022-07-14T08:45:26.962" v="11688" actId="790"/>
          <ac:spMkLst>
            <pc:docMk/>
            <pc:sldMk cId="2574044071" sldId="484"/>
            <ac:spMk id="7723" creationId="{2C2C59F1-B03F-457C-8DA1-3B5145D86D50}"/>
          </ac:spMkLst>
        </pc:spChg>
        <pc:spChg chg="mod">
          <ac:chgData name="Kolakowski, Artur" userId="9c34c8cc-b1df-44f6-bea5-dcf7a54ee35f" providerId="ADAL" clId="{19970B13-E101-4117-9908-6E061F982644}" dt="2022-07-14T08:45:26.972" v="11689" actId="790"/>
          <ac:spMkLst>
            <pc:docMk/>
            <pc:sldMk cId="2574044071" sldId="484"/>
            <ac:spMk id="7724" creationId="{60D1243D-1EDE-4F42-85AA-92E46D849EA5}"/>
          </ac:spMkLst>
        </pc:spChg>
        <pc:spChg chg="mod">
          <ac:chgData name="Kolakowski, Artur" userId="9c34c8cc-b1df-44f6-bea5-dcf7a54ee35f" providerId="ADAL" clId="{19970B13-E101-4117-9908-6E061F982644}" dt="2022-07-14T08:45:26.972" v="11690" actId="790"/>
          <ac:spMkLst>
            <pc:docMk/>
            <pc:sldMk cId="2574044071" sldId="484"/>
            <ac:spMk id="7725" creationId="{A40CB697-F131-49A9-89D1-2F097C9852C6}"/>
          </ac:spMkLst>
        </pc:spChg>
        <pc:spChg chg="mod">
          <ac:chgData name="Kolakowski, Artur" userId="9c34c8cc-b1df-44f6-bea5-dcf7a54ee35f" providerId="ADAL" clId="{19970B13-E101-4117-9908-6E061F982644}" dt="2022-07-14T08:45:26.982" v="11691" actId="790"/>
          <ac:spMkLst>
            <pc:docMk/>
            <pc:sldMk cId="2574044071" sldId="484"/>
            <ac:spMk id="7726" creationId="{2A8704F3-6692-43CC-852A-E3CCA0D08B81}"/>
          </ac:spMkLst>
        </pc:spChg>
        <pc:spChg chg="mod">
          <ac:chgData name="Kolakowski, Artur" userId="9c34c8cc-b1df-44f6-bea5-dcf7a54ee35f" providerId="ADAL" clId="{19970B13-E101-4117-9908-6E061F982644}" dt="2022-07-14T08:45:26.982" v="11692" actId="790"/>
          <ac:spMkLst>
            <pc:docMk/>
            <pc:sldMk cId="2574044071" sldId="484"/>
            <ac:spMk id="7727" creationId="{EC0D43B8-5D6D-47B9-8D21-CD4F85B42168}"/>
          </ac:spMkLst>
        </pc:spChg>
        <pc:spChg chg="mod">
          <ac:chgData name="Kolakowski, Artur" userId="9c34c8cc-b1df-44f6-bea5-dcf7a54ee35f" providerId="ADAL" clId="{19970B13-E101-4117-9908-6E061F982644}" dt="2022-07-14T08:45:26.992" v="11693" actId="790"/>
          <ac:spMkLst>
            <pc:docMk/>
            <pc:sldMk cId="2574044071" sldId="484"/>
            <ac:spMk id="7728" creationId="{B075D5CA-9D76-4FF9-B163-8F0F0E056273}"/>
          </ac:spMkLst>
        </pc:spChg>
        <pc:spChg chg="mod">
          <ac:chgData name="Kolakowski, Artur" userId="9c34c8cc-b1df-44f6-bea5-dcf7a54ee35f" providerId="ADAL" clId="{19970B13-E101-4117-9908-6E061F982644}" dt="2022-07-14T08:45:26.992" v="11694" actId="790"/>
          <ac:spMkLst>
            <pc:docMk/>
            <pc:sldMk cId="2574044071" sldId="484"/>
            <ac:spMk id="7729" creationId="{4E5C4B7E-E148-43D7-B4C3-8C9059E09CE8}"/>
          </ac:spMkLst>
        </pc:spChg>
        <pc:spChg chg="mod">
          <ac:chgData name="Kolakowski, Artur" userId="9c34c8cc-b1df-44f6-bea5-dcf7a54ee35f" providerId="ADAL" clId="{19970B13-E101-4117-9908-6E061F982644}" dt="2022-07-14T08:45:27.001" v="11695" actId="790"/>
          <ac:spMkLst>
            <pc:docMk/>
            <pc:sldMk cId="2574044071" sldId="484"/>
            <ac:spMk id="7730" creationId="{1100A461-5CAD-416D-AE26-E68D4CCEFD07}"/>
          </ac:spMkLst>
        </pc:spChg>
        <pc:spChg chg="mod">
          <ac:chgData name="Kolakowski, Artur" userId="9c34c8cc-b1df-44f6-bea5-dcf7a54ee35f" providerId="ADAL" clId="{19970B13-E101-4117-9908-6E061F982644}" dt="2022-07-14T08:45:27.003" v="11696" actId="790"/>
          <ac:spMkLst>
            <pc:docMk/>
            <pc:sldMk cId="2574044071" sldId="484"/>
            <ac:spMk id="7731" creationId="{A9333B47-C8F9-4CE7-849C-672EC58C1E57}"/>
          </ac:spMkLst>
        </pc:spChg>
        <pc:spChg chg="mod">
          <ac:chgData name="Kolakowski, Artur" userId="9c34c8cc-b1df-44f6-bea5-dcf7a54ee35f" providerId="ADAL" clId="{19970B13-E101-4117-9908-6E061F982644}" dt="2022-07-14T08:45:27.011" v="11697" actId="790"/>
          <ac:spMkLst>
            <pc:docMk/>
            <pc:sldMk cId="2574044071" sldId="484"/>
            <ac:spMk id="7732" creationId="{D2100C9B-F9A9-4102-9F0A-D13CC8862F97}"/>
          </ac:spMkLst>
        </pc:spChg>
        <pc:spChg chg="mod">
          <ac:chgData name="Kolakowski, Artur" userId="9c34c8cc-b1df-44f6-bea5-dcf7a54ee35f" providerId="ADAL" clId="{19970B13-E101-4117-9908-6E061F982644}" dt="2022-07-14T08:45:27.013" v="11698" actId="790"/>
          <ac:spMkLst>
            <pc:docMk/>
            <pc:sldMk cId="2574044071" sldId="484"/>
            <ac:spMk id="7733" creationId="{5298E82C-9AD8-49CA-B719-0B7907845CAB}"/>
          </ac:spMkLst>
        </pc:spChg>
        <pc:spChg chg="mod">
          <ac:chgData name="Kolakowski, Artur" userId="9c34c8cc-b1df-44f6-bea5-dcf7a54ee35f" providerId="ADAL" clId="{19970B13-E101-4117-9908-6E061F982644}" dt="2022-07-14T08:45:27.021" v="11699" actId="790"/>
          <ac:spMkLst>
            <pc:docMk/>
            <pc:sldMk cId="2574044071" sldId="484"/>
            <ac:spMk id="7734" creationId="{AB0C10CB-8992-4D3B-BF35-F525B5062E68}"/>
          </ac:spMkLst>
        </pc:spChg>
        <pc:spChg chg="mod">
          <ac:chgData name="Kolakowski, Artur" userId="9c34c8cc-b1df-44f6-bea5-dcf7a54ee35f" providerId="ADAL" clId="{19970B13-E101-4117-9908-6E061F982644}" dt="2022-07-14T08:45:27.023" v="11700" actId="790"/>
          <ac:spMkLst>
            <pc:docMk/>
            <pc:sldMk cId="2574044071" sldId="484"/>
            <ac:spMk id="7735" creationId="{E3D387E2-7C40-4CB4-B0FE-E0DB3B3B5825}"/>
          </ac:spMkLst>
        </pc:spChg>
        <pc:spChg chg="mod">
          <ac:chgData name="Kolakowski, Artur" userId="9c34c8cc-b1df-44f6-bea5-dcf7a54ee35f" providerId="ADAL" clId="{19970B13-E101-4117-9908-6E061F982644}" dt="2022-07-14T08:45:27.023" v="11701" actId="790"/>
          <ac:spMkLst>
            <pc:docMk/>
            <pc:sldMk cId="2574044071" sldId="484"/>
            <ac:spMk id="7736" creationId="{ACE81C51-A5A5-4A8E-86C3-EDFA4AD833F7}"/>
          </ac:spMkLst>
        </pc:spChg>
        <pc:spChg chg="mod">
          <ac:chgData name="Kolakowski, Artur" userId="9c34c8cc-b1df-44f6-bea5-dcf7a54ee35f" providerId="ADAL" clId="{19970B13-E101-4117-9908-6E061F982644}" dt="2022-07-14T08:45:27.033" v="11702" actId="790"/>
          <ac:spMkLst>
            <pc:docMk/>
            <pc:sldMk cId="2574044071" sldId="484"/>
            <ac:spMk id="7737" creationId="{D47D42D8-1DB8-4A6A-93BA-25FD35A24854}"/>
          </ac:spMkLst>
        </pc:spChg>
        <pc:spChg chg="mod">
          <ac:chgData name="Kolakowski, Artur" userId="9c34c8cc-b1df-44f6-bea5-dcf7a54ee35f" providerId="ADAL" clId="{19970B13-E101-4117-9908-6E061F982644}" dt="2022-07-14T08:45:27.033" v="11703" actId="790"/>
          <ac:spMkLst>
            <pc:docMk/>
            <pc:sldMk cId="2574044071" sldId="484"/>
            <ac:spMk id="7738" creationId="{BB1BCAB2-0AB0-452E-ABDC-DE9DD621112A}"/>
          </ac:spMkLst>
        </pc:spChg>
        <pc:spChg chg="mod">
          <ac:chgData name="Kolakowski, Artur" userId="9c34c8cc-b1df-44f6-bea5-dcf7a54ee35f" providerId="ADAL" clId="{19970B13-E101-4117-9908-6E061F982644}" dt="2022-07-14T08:45:27.043" v="11704" actId="790"/>
          <ac:spMkLst>
            <pc:docMk/>
            <pc:sldMk cId="2574044071" sldId="484"/>
            <ac:spMk id="7739" creationId="{B44F3BB1-6B6A-4204-98C2-DF2409EC56BD}"/>
          </ac:spMkLst>
        </pc:spChg>
        <pc:spChg chg="mod">
          <ac:chgData name="Kolakowski, Artur" userId="9c34c8cc-b1df-44f6-bea5-dcf7a54ee35f" providerId="ADAL" clId="{19970B13-E101-4117-9908-6E061F982644}" dt="2022-07-14T08:45:27.043" v="11705" actId="790"/>
          <ac:spMkLst>
            <pc:docMk/>
            <pc:sldMk cId="2574044071" sldId="484"/>
            <ac:spMk id="7740" creationId="{A9677F1E-A699-4AF5-99C5-8C3C1A0F08C2}"/>
          </ac:spMkLst>
        </pc:spChg>
        <pc:spChg chg="mod">
          <ac:chgData name="Kolakowski, Artur" userId="9c34c8cc-b1df-44f6-bea5-dcf7a54ee35f" providerId="ADAL" clId="{19970B13-E101-4117-9908-6E061F982644}" dt="2022-07-14T08:45:27.053" v="11706" actId="790"/>
          <ac:spMkLst>
            <pc:docMk/>
            <pc:sldMk cId="2574044071" sldId="484"/>
            <ac:spMk id="7741" creationId="{7CC50778-CF54-4C91-9BD4-203784835FC4}"/>
          </ac:spMkLst>
        </pc:spChg>
        <pc:spChg chg="mod">
          <ac:chgData name="Kolakowski, Artur" userId="9c34c8cc-b1df-44f6-bea5-dcf7a54ee35f" providerId="ADAL" clId="{19970B13-E101-4117-9908-6E061F982644}" dt="2022-07-14T08:45:27.053" v="11707" actId="790"/>
          <ac:spMkLst>
            <pc:docMk/>
            <pc:sldMk cId="2574044071" sldId="484"/>
            <ac:spMk id="7742" creationId="{1445F352-FB88-4C66-A979-B32973717815}"/>
          </ac:spMkLst>
        </pc:spChg>
        <pc:spChg chg="mod">
          <ac:chgData name="Kolakowski, Artur" userId="9c34c8cc-b1df-44f6-bea5-dcf7a54ee35f" providerId="ADAL" clId="{19970B13-E101-4117-9908-6E061F982644}" dt="2022-07-14T08:45:27.064" v="11708" actId="790"/>
          <ac:spMkLst>
            <pc:docMk/>
            <pc:sldMk cId="2574044071" sldId="484"/>
            <ac:spMk id="7743" creationId="{4BA7C0E4-B327-4CE9-B7CC-FF39EC10440F}"/>
          </ac:spMkLst>
        </pc:spChg>
        <pc:spChg chg="mod">
          <ac:chgData name="Kolakowski, Artur" userId="9c34c8cc-b1df-44f6-bea5-dcf7a54ee35f" providerId="ADAL" clId="{19970B13-E101-4117-9908-6E061F982644}" dt="2022-07-14T08:45:27.064" v="11709" actId="790"/>
          <ac:spMkLst>
            <pc:docMk/>
            <pc:sldMk cId="2574044071" sldId="484"/>
            <ac:spMk id="7744" creationId="{E9662169-ED22-4315-993F-BE0791161247}"/>
          </ac:spMkLst>
        </pc:spChg>
        <pc:spChg chg="mod">
          <ac:chgData name="Kolakowski, Artur" userId="9c34c8cc-b1df-44f6-bea5-dcf7a54ee35f" providerId="ADAL" clId="{19970B13-E101-4117-9908-6E061F982644}" dt="2022-07-14T08:45:27.072" v="11710" actId="790"/>
          <ac:spMkLst>
            <pc:docMk/>
            <pc:sldMk cId="2574044071" sldId="484"/>
            <ac:spMk id="7745" creationId="{E98951D0-DC56-47CB-8F56-13B40BE9D58B}"/>
          </ac:spMkLst>
        </pc:spChg>
        <pc:spChg chg="mod">
          <ac:chgData name="Kolakowski, Artur" userId="9c34c8cc-b1df-44f6-bea5-dcf7a54ee35f" providerId="ADAL" clId="{19970B13-E101-4117-9908-6E061F982644}" dt="2022-07-14T08:45:27.074" v="11711" actId="790"/>
          <ac:spMkLst>
            <pc:docMk/>
            <pc:sldMk cId="2574044071" sldId="484"/>
            <ac:spMk id="7746" creationId="{6C1DBF1E-6161-4AF7-8EA3-AE9B9334E4FA}"/>
          </ac:spMkLst>
        </pc:spChg>
        <pc:spChg chg="mod">
          <ac:chgData name="Kolakowski, Artur" userId="9c34c8cc-b1df-44f6-bea5-dcf7a54ee35f" providerId="ADAL" clId="{19970B13-E101-4117-9908-6E061F982644}" dt="2022-07-14T08:45:27.082" v="11712" actId="790"/>
          <ac:spMkLst>
            <pc:docMk/>
            <pc:sldMk cId="2574044071" sldId="484"/>
            <ac:spMk id="7747" creationId="{E7F0659B-D024-401A-AA1B-C7BDBC290DF5}"/>
          </ac:spMkLst>
        </pc:spChg>
        <pc:spChg chg="mod">
          <ac:chgData name="Kolakowski, Artur" userId="9c34c8cc-b1df-44f6-bea5-dcf7a54ee35f" providerId="ADAL" clId="{19970B13-E101-4117-9908-6E061F982644}" dt="2022-07-14T08:45:27.084" v="11713" actId="790"/>
          <ac:spMkLst>
            <pc:docMk/>
            <pc:sldMk cId="2574044071" sldId="484"/>
            <ac:spMk id="7748" creationId="{05B465A0-C396-44F5-8A82-FA490A7DB211}"/>
          </ac:spMkLst>
        </pc:spChg>
        <pc:spChg chg="mod">
          <ac:chgData name="Kolakowski, Artur" userId="9c34c8cc-b1df-44f6-bea5-dcf7a54ee35f" providerId="ADAL" clId="{19970B13-E101-4117-9908-6E061F982644}" dt="2022-07-14T08:45:27.092" v="11714" actId="790"/>
          <ac:spMkLst>
            <pc:docMk/>
            <pc:sldMk cId="2574044071" sldId="484"/>
            <ac:spMk id="7749" creationId="{5A6B6621-E996-4042-8433-A3D90A8429AA}"/>
          </ac:spMkLst>
        </pc:spChg>
        <pc:spChg chg="mod">
          <ac:chgData name="Kolakowski, Artur" userId="9c34c8cc-b1df-44f6-bea5-dcf7a54ee35f" providerId="ADAL" clId="{19970B13-E101-4117-9908-6E061F982644}" dt="2022-07-14T08:45:27.094" v="11715" actId="790"/>
          <ac:spMkLst>
            <pc:docMk/>
            <pc:sldMk cId="2574044071" sldId="484"/>
            <ac:spMk id="7750" creationId="{21566B35-9CE0-4AE3-92C1-3C31A922CF79}"/>
          </ac:spMkLst>
        </pc:spChg>
        <pc:spChg chg="mod">
          <ac:chgData name="Kolakowski, Artur" userId="9c34c8cc-b1df-44f6-bea5-dcf7a54ee35f" providerId="ADAL" clId="{19970B13-E101-4117-9908-6E061F982644}" dt="2022-07-14T08:45:27.094" v="11716" actId="790"/>
          <ac:spMkLst>
            <pc:docMk/>
            <pc:sldMk cId="2574044071" sldId="484"/>
            <ac:spMk id="7751" creationId="{54B76256-09D5-4C8C-A5FB-A51300C9DEAE}"/>
          </ac:spMkLst>
        </pc:spChg>
        <pc:spChg chg="mod">
          <ac:chgData name="Kolakowski, Artur" userId="9c34c8cc-b1df-44f6-bea5-dcf7a54ee35f" providerId="ADAL" clId="{19970B13-E101-4117-9908-6E061F982644}" dt="2022-07-14T08:45:27.104" v="11717" actId="790"/>
          <ac:spMkLst>
            <pc:docMk/>
            <pc:sldMk cId="2574044071" sldId="484"/>
            <ac:spMk id="7752" creationId="{8E640EC6-A4FA-4842-9E6F-A43822714028}"/>
          </ac:spMkLst>
        </pc:spChg>
        <pc:spChg chg="mod">
          <ac:chgData name="Kolakowski, Artur" userId="9c34c8cc-b1df-44f6-bea5-dcf7a54ee35f" providerId="ADAL" clId="{19970B13-E101-4117-9908-6E061F982644}" dt="2022-07-14T08:45:27.104" v="11718" actId="790"/>
          <ac:spMkLst>
            <pc:docMk/>
            <pc:sldMk cId="2574044071" sldId="484"/>
            <ac:spMk id="7753" creationId="{AFDB8BE1-A75E-4E1D-B45E-A0C9CA8FBA1E}"/>
          </ac:spMkLst>
        </pc:spChg>
        <pc:spChg chg="mod">
          <ac:chgData name="Kolakowski, Artur" userId="9c34c8cc-b1df-44f6-bea5-dcf7a54ee35f" providerId="ADAL" clId="{19970B13-E101-4117-9908-6E061F982644}" dt="2022-07-14T08:45:27.114" v="11719" actId="790"/>
          <ac:spMkLst>
            <pc:docMk/>
            <pc:sldMk cId="2574044071" sldId="484"/>
            <ac:spMk id="7754" creationId="{F025D3C4-9C8D-4C8C-B80A-386979F20353}"/>
          </ac:spMkLst>
        </pc:spChg>
        <pc:spChg chg="mod">
          <ac:chgData name="Kolakowski, Artur" userId="9c34c8cc-b1df-44f6-bea5-dcf7a54ee35f" providerId="ADAL" clId="{19970B13-E101-4117-9908-6E061F982644}" dt="2022-07-14T08:45:27.114" v="11720" actId="790"/>
          <ac:spMkLst>
            <pc:docMk/>
            <pc:sldMk cId="2574044071" sldId="484"/>
            <ac:spMk id="7755" creationId="{A84894A7-C3C0-4A29-AC41-C2DE43B06FD1}"/>
          </ac:spMkLst>
        </pc:spChg>
        <pc:spChg chg="mod">
          <ac:chgData name="Kolakowski, Artur" userId="9c34c8cc-b1df-44f6-bea5-dcf7a54ee35f" providerId="ADAL" clId="{19970B13-E101-4117-9908-6E061F982644}" dt="2022-07-14T08:45:27.122" v="11721" actId="790"/>
          <ac:spMkLst>
            <pc:docMk/>
            <pc:sldMk cId="2574044071" sldId="484"/>
            <ac:spMk id="7756" creationId="{25C02A6D-2D10-4901-BEEF-FF5DFE15C09D}"/>
          </ac:spMkLst>
        </pc:spChg>
        <pc:spChg chg="mod">
          <ac:chgData name="Kolakowski, Artur" userId="9c34c8cc-b1df-44f6-bea5-dcf7a54ee35f" providerId="ADAL" clId="{19970B13-E101-4117-9908-6E061F982644}" dt="2022-07-14T08:45:27.124" v="11722" actId="790"/>
          <ac:spMkLst>
            <pc:docMk/>
            <pc:sldMk cId="2574044071" sldId="484"/>
            <ac:spMk id="7757" creationId="{4C5239C9-DE86-4636-9A80-6EF353455A2E}"/>
          </ac:spMkLst>
        </pc:spChg>
        <pc:spChg chg="mod">
          <ac:chgData name="Kolakowski, Artur" userId="9c34c8cc-b1df-44f6-bea5-dcf7a54ee35f" providerId="ADAL" clId="{19970B13-E101-4117-9908-6E061F982644}" dt="2022-07-14T08:45:27.132" v="11723" actId="790"/>
          <ac:spMkLst>
            <pc:docMk/>
            <pc:sldMk cId="2574044071" sldId="484"/>
            <ac:spMk id="7758" creationId="{D5422ECA-9BBA-4902-A197-11FFDAC07740}"/>
          </ac:spMkLst>
        </pc:spChg>
        <pc:spChg chg="mod">
          <ac:chgData name="Kolakowski, Artur" userId="9c34c8cc-b1df-44f6-bea5-dcf7a54ee35f" providerId="ADAL" clId="{19970B13-E101-4117-9908-6E061F982644}" dt="2022-07-14T08:45:27.135" v="11724" actId="790"/>
          <ac:spMkLst>
            <pc:docMk/>
            <pc:sldMk cId="2574044071" sldId="484"/>
            <ac:spMk id="7759" creationId="{93951CF8-36B9-4F60-A2E6-FC4F60F6B1D8}"/>
          </ac:spMkLst>
        </pc:spChg>
        <pc:spChg chg="mod">
          <ac:chgData name="Kolakowski, Artur" userId="9c34c8cc-b1df-44f6-bea5-dcf7a54ee35f" providerId="ADAL" clId="{19970B13-E101-4117-9908-6E061F982644}" dt="2022-07-14T08:45:27.135" v="11725" actId="790"/>
          <ac:spMkLst>
            <pc:docMk/>
            <pc:sldMk cId="2574044071" sldId="484"/>
            <ac:spMk id="7760" creationId="{CECDAD26-F6B4-4D80-AB21-F14B34661E7F}"/>
          </ac:spMkLst>
        </pc:spChg>
        <pc:spChg chg="mod">
          <ac:chgData name="Kolakowski, Artur" userId="9c34c8cc-b1df-44f6-bea5-dcf7a54ee35f" providerId="ADAL" clId="{19970B13-E101-4117-9908-6E061F982644}" dt="2022-07-14T08:45:27.145" v="11726" actId="790"/>
          <ac:spMkLst>
            <pc:docMk/>
            <pc:sldMk cId="2574044071" sldId="484"/>
            <ac:spMk id="7761" creationId="{C9392770-7710-4907-B073-9D05AD1EB33D}"/>
          </ac:spMkLst>
        </pc:spChg>
        <pc:spChg chg="mod">
          <ac:chgData name="Kolakowski, Artur" userId="9c34c8cc-b1df-44f6-bea5-dcf7a54ee35f" providerId="ADAL" clId="{19970B13-E101-4117-9908-6E061F982644}" dt="2022-07-14T08:45:27.145" v="11727" actId="790"/>
          <ac:spMkLst>
            <pc:docMk/>
            <pc:sldMk cId="2574044071" sldId="484"/>
            <ac:spMk id="7762" creationId="{A8442148-888D-49D1-9ED0-D16F787452A3}"/>
          </ac:spMkLst>
        </pc:spChg>
        <pc:spChg chg="mod">
          <ac:chgData name="Kolakowski, Artur" userId="9c34c8cc-b1df-44f6-bea5-dcf7a54ee35f" providerId="ADAL" clId="{19970B13-E101-4117-9908-6E061F982644}" dt="2022-07-14T08:45:27.155" v="11728" actId="790"/>
          <ac:spMkLst>
            <pc:docMk/>
            <pc:sldMk cId="2574044071" sldId="484"/>
            <ac:spMk id="7763" creationId="{BE0D78BC-732E-44D4-B267-0D778855645E}"/>
          </ac:spMkLst>
        </pc:spChg>
        <pc:spChg chg="mod">
          <ac:chgData name="Kolakowski, Artur" userId="9c34c8cc-b1df-44f6-bea5-dcf7a54ee35f" providerId="ADAL" clId="{19970B13-E101-4117-9908-6E061F982644}" dt="2022-07-14T08:45:27.155" v="11729" actId="790"/>
          <ac:spMkLst>
            <pc:docMk/>
            <pc:sldMk cId="2574044071" sldId="484"/>
            <ac:spMk id="7764" creationId="{ACC37C55-C62E-4FDB-B9DB-57FBC8225D94}"/>
          </ac:spMkLst>
        </pc:spChg>
        <pc:spChg chg="mod">
          <ac:chgData name="Kolakowski, Artur" userId="9c34c8cc-b1df-44f6-bea5-dcf7a54ee35f" providerId="ADAL" clId="{19970B13-E101-4117-9908-6E061F982644}" dt="2022-07-14T08:45:27.165" v="11730" actId="790"/>
          <ac:spMkLst>
            <pc:docMk/>
            <pc:sldMk cId="2574044071" sldId="484"/>
            <ac:spMk id="7765" creationId="{0A5E9CC4-261B-4DEF-8580-C284A2313F71}"/>
          </ac:spMkLst>
        </pc:spChg>
        <pc:spChg chg="mod">
          <ac:chgData name="Kolakowski, Artur" userId="9c34c8cc-b1df-44f6-bea5-dcf7a54ee35f" providerId="ADAL" clId="{19970B13-E101-4117-9908-6E061F982644}" dt="2022-07-14T08:45:27.165" v="11731" actId="790"/>
          <ac:spMkLst>
            <pc:docMk/>
            <pc:sldMk cId="2574044071" sldId="484"/>
            <ac:spMk id="7766" creationId="{1D1EE513-890E-44CE-AF11-835884B67E13}"/>
          </ac:spMkLst>
        </pc:spChg>
        <pc:spChg chg="mod">
          <ac:chgData name="Kolakowski, Artur" userId="9c34c8cc-b1df-44f6-bea5-dcf7a54ee35f" providerId="ADAL" clId="{19970B13-E101-4117-9908-6E061F982644}" dt="2022-07-14T08:45:27.175" v="11732" actId="790"/>
          <ac:spMkLst>
            <pc:docMk/>
            <pc:sldMk cId="2574044071" sldId="484"/>
            <ac:spMk id="7767" creationId="{05AF7585-1DE8-4096-A02C-2ED257AD3458}"/>
          </ac:spMkLst>
        </pc:spChg>
        <pc:spChg chg="mod">
          <ac:chgData name="Kolakowski, Artur" userId="9c34c8cc-b1df-44f6-bea5-dcf7a54ee35f" providerId="ADAL" clId="{19970B13-E101-4117-9908-6E061F982644}" dt="2022-07-14T08:45:27.175" v="11733" actId="790"/>
          <ac:spMkLst>
            <pc:docMk/>
            <pc:sldMk cId="2574044071" sldId="484"/>
            <ac:spMk id="7768" creationId="{80C275BF-71BB-4FE5-A9A5-128218B00ADC}"/>
          </ac:spMkLst>
        </pc:spChg>
        <pc:spChg chg="mod">
          <ac:chgData name="Kolakowski, Artur" userId="9c34c8cc-b1df-44f6-bea5-dcf7a54ee35f" providerId="ADAL" clId="{19970B13-E101-4117-9908-6E061F982644}" dt="2022-07-14T08:45:27.183" v="11734" actId="790"/>
          <ac:spMkLst>
            <pc:docMk/>
            <pc:sldMk cId="2574044071" sldId="484"/>
            <ac:spMk id="7769" creationId="{A0D2007C-F7EC-4702-88E2-C7450595987A}"/>
          </ac:spMkLst>
        </pc:spChg>
        <pc:spChg chg="mod">
          <ac:chgData name="Kolakowski, Artur" userId="9c34c8cc-b1df-44f6-bea5-dcf7a54ee35f" providerId="ADAL" clId="{19970B13-E101-4117-9908-6E061F982644}" dt="2022-07-14T08:45:27.185" v="11735" actId="790"/>
          <ac:spMkLst>
            <pc:docMk/>
            <pc:sldMk cId="2574044071" sldId="484"/>
            <ac:spMk id="7770" creationId="{C996E8D7-B715-4A0C-BDD7-F175676BFDA8}"/>
          </ac:spMkLst>
        </pc:spChg>
        <pc:spChg chg="mod">
          <ac:chgData name="Kolakowski, Artur" userId="9c34c8cc-b1df-44f6-bea5-dcf7a54ee35f" providerId="ADAL" clId="{19970B13-E101-4117-9908-6E061F982644}" dt="2022-07-14T08:45:27.193" v="11736" actId="790"/>
          <ac:spMkLst>
            <pc:docMk/>
            <pc:sldMk cId="2574044071" sldId="484"/>
            <ac:spMk id="7771" creationId="{5CA97675-EBD2-45C2-99B2-1B1E05076DE6}"/>
          </ac:spMkLst>
        </pc:spChg>
        <pc:spChg chg="mod">
          <ac:chgData name="Kolakowski, Artur" userId="9c34c8cc-b1df-44f6-bea5-dcf7a54ee35f" providerId="ADAL" clId="{19970B13-E101-4117-9908-6E061F982644}" dt="2022-07-14T08:45:27.195" v="11737" actId="790"/>
          <ac:spMkLst>
            <pc:docMk/>
            <pc:sldMk cId="2574044071" sldId="484"/>
            <ac:spMk id="7772" creationId="{4B6DE4D0-3FD7-4B0D-97E9-0230BC726BE7}"/>
          </ac:spMkLst>
        </pc:spChg>
        <pc:spChg chg="mod">
          <ac:chgData name="Kolakowski, Artur" userId="9c34c8cc-b1df-44f6-bea5-dcf7a54ee35f" providerId="ADAL" clId="{19970B13-E101-4117-9908-6E061F982644}" dt="2022-07-14T08:45:27.195" v="11738" actId="790"/>
          <ac:spMkLst>
            <pc:docMk/>
            <pc:sldMk cId="2574044071" sldId="484"/>
            <ac:spMk id="7773" creationId="{2CDA4FD7-F834-4A9A-93C5-FB4ED2338054}"/>
          </ac:spMkLst>
        </pc:spChg>
        <pc:spChg chg="mod">
          <ac:chgData name="Kolakowski, Artur" userId="9c34c8cc-b1df-44f6-bea5-dcf7a54ee35f" providerId="ADAL" clId="{19970B13-E101-4117-9908-6E061F982644}" dt="2022-07-14T08:45:27.205" v="11739" actId="790"/>
          <ac:spMkLst>
            <pc:docMk/>
            <pc:sldMk cId="2574044071" sldId="484"/>
            <ac:spMk id="7774" creationId="{E003B000-D1E5-45FB-9389-48139F3523FC}"/>
          </ac:spMkLst>
        </pc:spChg>
        <pc:spChg chg="mod">
          <ac:chgData name="Kolakowski, Artur" userId="9c34c8cc-b1df-44f6-bea5-dcf7a54ee35f" providerId="ADAL" clId="{19970B13-E101-4117-9908-6E061F982644}" dt="2022-07-14T08:45:27.205" v="11740" actId="790"/>
          <ac:spMkLst>
            <pc:docMk/>
            <pc:sldMk cId="2574044071" sldId="484"/>
            <ac:spMk id="7775" creationId="{B57F2393-6451-49C9-9E96-BC557839CCF1}"/>
          </ac:spMkLst>
        </pc:spChg>
        <pc:spChg chg="mod">
          <ac:chgData name="Kolakowski, Artur" userId="9c34c8cc-b1df-44f6-bea5-dcf7a54ee35f" providerId="ADAL" clId="{19970B13-E101-4117-9908-6E061F982644}" dt="2022-07-14T08:45:27.216" v="11741" actId="790"/>
          <ac:spMkLst>
            <pc:docMk/>
            <pc:sldMk cId="2574044071" sldId="484"/>
            <ac:spMk id="7776" creationId="{46ADD86A-9855-40BD-B2EF-F55152765F4F}"/>
          </ac:spMkLst>
        </pc:spChg>
        <pc:spChg chg="mod">
          <ac:chgData name="Kolakowski, Artur" userId="9c34c8cc-b1df-44f6-bea5-dcf7a54ee35f" providerId="ADAL" clId="{19970B13-E101-4117-9908-6E061F982644}" dt="2022-07-14T08:45:27.216" v="11742" actId="790"/>
          <ac:spMkLst>
            <pc:docMk/>
            <pc:sldMk cId="2574044071" sldId="484"/>
            <ac:spMk id="7777" creationId="{B7E3640C-3A3E-43E7-B1ED-3CE2927F7A9D}"/>
          </ac:spMkLst>
        </pc:spChg>
        <pc:spChg chg="mod">
          <ac:chgData name="Kolakowski, Artur" userId="9c34c8cc-b1df-44f6-bea5-dcf7a54ee35f" providerId="ADAL" clId="{19970B13-E101-4117-9908-6E061F982644}" dt="2022-07-14T08:45:27.226" v="11743" actId="790"/>
          <ac:spMkLst>
            <pc:docMk/>
            <pc:sldMk cId="2574044071" sldId="484"/>
            <ac:spMk id="7778" creationId="{9E6882A4-E5DE-47B1-A708-CFEDB71456A7}"/>
          </ac:spMkLst>
        </pc:spChg>
        <pc:spChg chg="mod">
          <ac:chgData name="Kolakowski, Artur" userId="9c34c8cc-b1df-44f6-bea5-dcf7a54ee35f" providerId="ADAL" clId="{19970B13-E101-4117-9908-6E061F982644}" dt="2022-07-14T08:45:27.226" v="11744" actId="790"/>
          <ac:spMkLst>
            <pc:docMk/>
            <pc:sldMk cId="2574044071" sldId="484"/>
            <ac:spMk id="7779" creationId="{51F9B718-EE82-415F-8CB6-A406950D8AB8}"/>
          </ac:spMkLst>
        </pc:spChg>
        <pc:spChg chg="mod">
          <ac:chgData name="Kolakowski, Artur" userId="9c34c8cc-b1df-44f6-bea5-dcf7a54ee35f" providerId="ADAL" clId="{19970B13-E101-4117-9908-6E061F982644}" dt="2022-07-14T08:45:27.236" v="11745" actId="790"/>
          <ac:spMkLst>
            <pc:docMk/>
            <pc:sldMk cId="2574044071" sldId="484"/>
            <ac:spMk id="7780" creationId="{DDA50FA1-EC06-4653-9742-7A9D61A4624C}"/>
          </ac:spMkLst>
        </pc:spChg>
        <pc:spChg chg="mod">
          <ac:chgData name="Kolakowski, Artur" userId="9c34c8cc-b1df-44f6-bea5-dcf7a54ee35f" providerId="ADAL" clId="{19970B13-E101-4117-9908-6E061F982644}" dt="2022-07-14T08:45:27.236" v="11746" actId="790"/>
          <ac:spMkLst>
            <pc:docMk/>
            <pc:sldMk cId="2574044071" sldId="484"/>
            <ac:spMk id="7781" creationId="{153B9E8C-3DEA-4581-BD67-7A0ABAA8E918}"/>
          </ac:spMkLst>
        </pc:spChg>
        <pc:spChg chg="mod">
          <ac:chgData name="Kolakowski, Artur" userId="9c34c8cc-b1df-44f6-bea5-dcf7a54ee35f" providerId="ADAL" clId="{19970B13-E101-4117-9908-6E061F982644}" dt="2022-07-14T08:45:27.244" v="11747" actId="790"/>
          <ac:spMkLst>
            <pc:docMk/>
            <pc:sldMk cId="2574044071" sldId="484"/>
            <ac:spMk id="7782" creationId="{5CD05577-C93C-481A-9C67-181648363783}"/>
          </ac:spMkLst>
        </pc:spChg>
        <pc:spChg chg="mod">
          <ac:chgData name="Kolakowski, Artur" userId="9c34c8cc-b1df-44f6-bea5-dcf7a54ee35f" providerId="ADAL" clId="{19970B13-E101-4117-9908-6E061F982644}" dt="2022-07-14T08:45:27.246" v="11748" actId="790"/>
          <ac:spMkLst>
            <pc:docMk/>
            <pc:sldMk cId="2574044071" sldId="484"/>
            <ac:spMk id="7783" creationId="{9A63E8A1-916E-4E39-860C-21805291BD58}"/>
          </ac:spMkLst>
        </pc:spChg>
        <pc:spChg chg="mod">
          <ac:chgData name="Kolakowski, Artur" userId="9c34c8cc-b1df-44f6-bea5-dcf7a54ee35f" providerId="ADAL" clId="{19970B13-E101-4117-9908-6E061F982644}" dt="2022-07-14T08:45:27.254" v="11749" actId="790"/>
          <ac:spMkLst>
            <pc:docMk/>
            <pc:sldMk cId="2574044071" sldId="484"/>
            <ac:spMk id="7784" creationId="{2BD25CA2-7D0A-4E4C-998A-4C885442DFB8}"/>
          </ac:spMkLst>
        </pc:spChg>
        <pc:spChg chg="mod">
          <ac:chgData name="Kolakowski, Artur" userId="9c34c8cc-b1df-44f6-bea5-dcf7a54ee35f" providerId="ADAL" clId="{19970B13-E101-4117-9908-6E061F982644}" dt="2022-07-14T08:45:27.256" v="11750" actId="790"/>
          <ac:spMkLst>
            <pc:docMk/>
            <pc:sldMk cId="2574044071" sldId="484"/>
            <ac:spMk id="7785" creationId="{684C0890-CE23-4D03-96C4-9BFF2C97BE89}"/>
          </ac:spMkLst>
        </pc:spChg>
        <pc:spChg chg="mod">
          <ac:chgData name="Kolakowski, Artur" userId="9c34c8cc-b1df-44f6-bea5-dcf7a54ee35f" providerId="ADAL" clId="{19970B13-E101-4117-9908-6E061F982644}" dt="2022-07-14T08:45:27.256" v="11751" actId="790"/>
          <ac:spMkLst>
            <pc:docMk/>
            <pc:sldMk cId="2574044071" sldId="484"/>
            <ac:spMk id="7786" creationId="{E64F8A70-6B71-490D-BC00-CD1C89537454}"/>
          </ac:spMkLst>
        </pc:spChg>
        <pc:spChg chg="mod">
          <ac:chgData name="Kolakowski, Artur" userId="9c34c8cc-b1df-44f6-bea5-dcf7a54ee35f" providerId="ADAL" clId="{19970B13-E101-4117-9908-6E061F982644}" dt="2022-07-14T08:45:27.266" v="11752" actId="790"/>
          <ac:spMkLst>
            <pc:docMk/>
            <pc:sldMk cId="2574044071" sldId="484"/>
            <ac:spMk id="7787" creationId="{65EC7711-3DB1-4BDD-A05E-AA75730A8BCB}"/>
          </ac:spMkLst>
        </pc:spChg>
        <pc:spChg chg="mod">
          <ac:chgData name="Kolakowski, Artur" userId="9c34c8cc-b1df-44f6-bea5-dcf7a54ee35f" providerId="ADAL" clId="{19970B13-E101-4117-9908-6E061F982644}" dt="2022-07-14T08:45:27.266" v="11753" actId="790"/>
          <ac:spMkLst>
            <pc:docMk/>
            <pc:sldMk cId="2574044071" sldId="484"/>
            <ac:spMk id="7788" creationId="{49381011-5419-4A9C-9CD8-2FB2DC94B830}"/>
          </ac:spMkLst>
        </pc:spChg>
        <pc:spChg chg="mod">
          <ac:chgData name="Kolakowski, Artur" userId="9c34c8cc-b1df-44f6-bea5-dcf7a54ee35f" providerId="ADAL" clId="{19970B13-E101-4117-9908-6E061F982644}" dt="2022-07-14T08:45:27.276" v="11754" actId="790"/>
          <ac:spMkLst>
            <pc:docMk/>
            <pc:sldMk cId="2574044071" sldId="484"/>
            <ac:spMk id="7789" creationId="{3A7A3665-0B22-4701-BC77-0A275D6F34BE}"/>
          </ac:spMkLst>
        </pc:spChg>
        <pc:spChg chg="mod">
          <ac:chgData name="Kolakowski, Artur" userId="9c34c8cc-b1df-44f6-bea5-dcf7a54ee35f" providerId="ADAL" clId="{19970B13-E101-4117-9908-6E061F982644}" dt="2022-07-14T08:45:27.276" v="11755" actId="790"/>
          <ac:spMkLst>
            <pc:docMk/>
            <pc:sldMk cId="2574044071" sldId="484"/>
            <ac:spMk id="7790" creationId="{07029A81-9E5B-4B94-8800-E2FAEB099B19}"/>
          </ac:spMkLst>
        </pc:spChg>
        <pc:spChg chg="mod">
          <ac:chgData name="Kolakowski, Artur" userId="9c34c8cc-b1df-44f6-bea5-dcf7a54ee35f" providerId="ADAL" clId="{19970B13-E101-4117-9908-6E061F982644}" dt="2022-07-14T08:45:27.287" v="11756" actId="790"/>
          <ac:spMkLst>
            <pc:docMk/>
            <pc:sldMk cId="2574044071" sldId="484"/>
            <ac:spMk id="7791" creationId="{3B8388DE-DB86-4E88-94C2-8AA1B95010AE}"/>
          </ac:spMkLst>
        </pc:spChg>
        <pc:spChg chg="mod">
          <ac:chgData name="Kolakowski, Artur" userId="9c34c8cc-b1df-44f6-bea5-dcf7a54ee35f" providerId="ADAL" clId="{19970B13-E101-4117-9908-6E061F982644}" dt="2022-07-14T08:45:27.287" v="11757" actId="790"/>
          <ac:spMkLst>
            <pc:docMk/>
            <pc:sldMk cId="2574044071" sldId="484"/>
            <ac:spMk id="7792" creationId="{01589C4A-D5F8-4880-91D4-58228AAEDF1A}"/>
          </ac:spMkLst>
        </pc:spChg>
        <pc:spChg chg="mod">
          <ac:chgData name="Kolakowski, Artur" userId="9c34c8cc-b1df-44f6-bea5-dcf7a54ee35f" providerId="ADAL" clId="{19970B13-E101-4117-9908-6E061F982644}" dt="2022-07-14T08:45:27.297" v="11758" actId="790"/>
          <ac:spMkLst>
            <pc:docMk/>
            <pc:sldMk cId="2574044071" sldId="484"/>
            <ac:spMk id="7793" creationId="{DEE55591-3F2C-42A6-889B-080E6781144A}"/>
          </ac:spMkLst>
        </pc:spChg>
        <pc:spChg chg="mod">
          <ac:chgData name="Kolakowski, Artur" userId="9c34c8cc-b1df-44f6-bea5-dcf7a54ee35f" providerId="ADAL" clId="{19970B13-E101-4117-9908-6E061F982644}" dt="2022-07-14T08:45:27.297" v="11759" actId="790"/>
          <ac:spMkLst>
            <pc:docMk/>
            <pc:sldMk cId="2574044071" sldId="484"/>
            <ac:spMk id="7794" creationId="{22C80219-966B-4F3B-96EA-49F9475F242C}"/>
          </ac:spMkLst>
        </pc:spChg>
        <pc:spChg chg="mod">
          <ac:chgData name="Kolakowski, Artur" userId="9c34c8cc-b1df-44f6-bea5-dcf7a54ee35f" providerId="ADAL" clId="{19970B13-E101-4117-9908-6E061F982644}" dt="2022-07-14T08:45:27.307" v="11760" actId="790"/>
          <ac:spMkLst>
            <pc:docMk/>
            <pc:sldMk cId="2574044071" sldId="484"/>
            <ac:spMk id="7795" creationId="{2B70BFFA-BDB6-4FF3-9599-59BCF56A3F88}"/>
          </ac:spMkLst>
        </pc:spChg>
        <pc:spChg chg="mod">
          <ac:chgData name="Kolakowski, Artur" userId="9c34c8cc-b1df-44f6-bea5-dcf7a54ee35f" providerId="ADAL" clId="{19970B13-E101-4117-9908-6E061F982644}" dt="2022-07-14T08:45:27.307" v="11761" actId="790"/>
          <ac:spMkLst>
            <pc:docMk/>
            <pc:sldMk cId="2574044071" sldId="484"/>
            <ac:spMk id="7796" creationId="{12778917-F46B-4BDC-9283-91557765F1C9}"/>
          </ac:spMkLst>
        </pc:spChg>
        <pc:spChg chg="mod">
          <ac:chgData name="Kolakowski, Artur" userId="9c34c8cc-b1df-44f6-bea5-dcf7a54ee35f" providerId="ADAL" clId="{19970B13-E101-4117-9908-6E061F982644}" dt="2022-07-14T08:45:27.315" v="11762" actId="790"/>
          <ac:spMkLst>
            <pc:docMk/>
            <pc:sldMk cId="2574044071" sldId="484"/>
            <ac:spMk id="7797" creationId="{854FBB1F-8ED4-4C9E-91A8-A60737405E13}"/>
          </ac:spMkLst>
        </pc:spChg>
        <pc:spChg chg="mod">
          <ac:chgData name="Kolakowski, Artur" userId="9c34c8cc-b1df-44f6-bea5-dcf7a54ee35f" providerId="ADAL" clId="{19970B13-E101-4117-9908-6E061F982644}" dt="2022-07-14T08:45:27.317" v="11763" actId="790"/>
          <ac:spMkLst>
            <pc:docMk/>
            <pc:sldMk cId="2574044071" sldId="484"/>
            <ac:spMk id="7798" creationId="{C0D4BBF8-9A75-4074-8BDF-46E97D26A67A}"/>
          </ac:spMkLst>
        </pc:spChg>
        <pc:spChg chg="mod">
          <ac:chgData name="Kolakowski, Artur" userId="9c34c8cc-b1df-44f6-bea5-dcf7a54ee35f" providerId="ADAL" clId="{19970B13-E101-4117-9908-6E061F982644}" dt="2022-07-14T08:45:27.325" v="11764" actId="790"/>
          <ac:spMkLst>
            <pc:docMk/>
            <pc:sldMk cId="2574044071" sldId="484"/>
            <ac:spMk id="7799" creationId="{81982007-3651-424E-94A2-A4D34A895A8B}"/>
          </ac:spMkLst>
        </pc:spChg>
        <pc:spChg chg="mod">
          <ac:chgData name="Kolakowski, Artur" userId="9c34c8cc-b1df-44f6-bea5-dcf7a54ee35f" providerId="ADAL" clId="{19970B13-E101-4117-9908-6E061F982644}" dt="2022-07-14T08:45:27.327" v="11765" actId="790"/>
          <ac:spMkLst>
            <pc:docMk/>
            <pc:sldMk cId="2574044071" sldId="484"/>
            <ac:spMk id="7800" creationId="{77BA9257-C525-4A61-9C18-A38B4685A1CD}"/>
          </ac:spMkLst>
        </pc:spChg>
        <pc:spChg chg="mod">
          <ac:chgData name="Kolakowski, Artur" userId="9c34c8cc-b1df-44f6-bea5-dcf7a54ee35f" providerId="ADAL" clId="{19970B13-E101-4117-9908-6E061F982644}" dt="2022-07-14T08:45:27.335" v="11766" actId="790"/>
          <ac:spMkLst>
            <pc:docMk/>
            <pc:sldMk cId="2574044071" sldId="484"/>
            <ac:spMk id="7801" creationId="{932E976C-0E92-4809-8180-4D75D8D5AD9F}"/>
          </ac:spMkLst>
        </pc:spChg>
        <pc:spChg chg="mod">
          <ac:chgData name="Kolakowski, Artur" userId="9c34c8cc-b1df-44f6-bea5-dcf7a54ee35f" providerId="ADAL" clId="{19970B13-E101-4117-9908-6E061F982644}" dt="2022-07-14T08:45:27.338" v="11767" actId="790"/>
          <ac:spMkLst>
            <pc:docMk/>
            <pc:sldMk cId="2574044071" sldId="484"/>
            <ac:spMk id="7802" creationId="{B6565892-858A-4455-A3E5-6691C4A0C6A3}"/>
          </ac:spMkLst>
        </pc:spChg>
        <pc:spChg chg="mod">
          <ac:chgData name="Kolakowski, Artur" userId="9c34c8cc-b1df-44f6-bea5-dcf7a54ee35f" providerId="ADAL" clId="{19970B13-E101-4117-9908-6E061F982644}" dt="2022-07-14T08:45:27.338" v="11768" actId="790"/>
          <ac:spMkLst>
            <pc:docMk/>
            <pc:sldMk cId="2574044071" sldId="484"/>
            <ac:spMk id="7803" creationId="{8242FB5B-3E03-476A-82DE-6959F1B298C9}"/>
          </ac:spMkLst>
        </pc:spChg>
        <pc:spChg chg="mod">
          <ac:chgData name="Kolakowski, Artur" userId="9c34c8cc-b1df-44f6-bea5-dcf7a54ee35f" providerId="ADAL" clId="{19970B13-E101-4117-9908-6E061F982644}" dt="2022-07-14T08:45:27.348" v="11769" actId="790"/>
          <ac:spMkLst>
            <pc:docMk/>
            <pc:sldMk cId="2574044071" sldId="484"/>
            <ac:spMk id="7804" creationId="{BC70BA3B-04E9-4FB7-83C5-452768B78A4D}"/>
          </ac:spMkLst>
        </pc:spChg>
        <pc:spChg chg="mod">
          <ac:chgData name="Kolakowski, Artur" userId="9c34c8cc-b1df-44f6-bea5-dcf7a54ee35f" providerId="ADAL" clId="{19970B13-E101-4117-9908-6E061F982644}" dt="2022-07-14T08:45:27.348" v="11770" actId="790"/>
          <ac:spMkLst>
            <pc:docMk/>
            <pc:sldMk cId="2574044071" sldId="484"/>
            <ac:spMk id="7805" creationId="{7D583E1B-42ED-46B7-8667-C1AC4A74089A}"/>
          </ac:spMkLst>
        </pc:spChg>
        <pc:spChg chg="mod">
          <ac:chgData name="Kolakowski, Artur" userId="9c34c8cc-b1df-44f6-bea5-dcf7a54ee35f" providerId="ADAL" clId="{19970B13-E101-4117-9908-6E061F982644}" dt="2022-07-14T08:45:27.358" v="11771" actId="790"/>
          <ac:spMkLst>
            <pc:docMk/>
            <pc:sldMk cId="2574044071" sldId="484"/>
            <ac:spMk id="7806" creationId="{F106480C-2894-4D72-A5C9-75C6CFA08BA2}"/>
          </ac:spMkLst>
        </pc:spChg>
        <pc:spChg chg="mod">
          <ac:chgData name="Kolakowski, Artur" userId="9c34c8cc-b1df-44f6-bea5-dcf7a54ee35f" providerId="ADAL" clId="{19970B13-E101-4117-9908-6E061F982644}" dt="2022-07-14T08:45:27.358" v="11772" actId="790"/>
          <ac:spMkLst>
            <pc:docMk/>
            <pc:sldMk cId="2574044071" sldId="484"/>
            <ac:spMk id="7807" creationId="{8D026423-5743-48EA-9B6A-13B30E39CF77}"/>
          </ac:spMkLst>
        </pc:spChg>
        <pc:spChg chg="mod">
          <ac:chgData name="Kolakowski, Artur" userId="9c34c8cc-b1df-44f6-bea5-dcf7a54ee35f" providerId="ADAL" clId="{19970B13-E101-4117-9908-6E061F982644}" dt="2022-07-14T08:45:27.368" v="11773" actId="790"/>
          <ac:spMkLst>
            <pc:docMk/>
            <pc:sldMk cId="2574044071" sldId="484"/>
            <ac:spMk id="7808" creationId="{E823A98E-CE9B-4A70-BDA8-A7D3A9805723}"/>
          </ac:spMkLst>
        </pc:spChg>
        <pc:spChg chg="mod">
          <ac:chgData name="Kolakowski, Artur" userId="9c34c8cc-b1df-44f6-bea5-dcf7a54ee35f" providerId="ADAL" clId="{19970B13-E101-4117-9908-6E061F982644}" dt="2022-07-14T08:45:27.368" v="11774" actId="790"/>
          <ac:spMkLst>
            <pc:docMk/>
            <pc:sldMk cId="2574044071" sldId="484"/>
            <ac:spMk id="7809" creationId="{004AF616-B918-44ED-B9CE-DF51973C4A55}"/>
          </ac:spMkLst>
        </pc:spChg>
        <pc:spChg chg="mod">
          <ac:chgData name="Kolakowski, Artur" userId="9c34c8cc-b1df-44f6-bea5-dcf7a54ee35f" providerId="ADAL" clId="{19970B13-E101-4117-9908-6E061F982644}" dt="2022-07-14T08:45:27.378" v="11775" actId="790"/>
          <ac:spMkLst>
            <pc:docMk/>
            <pc:sldMk cId="2574044071" sldId="484"/>
            <ac:spMk id="7810" creationId="{40F08879-0318-477F-944D-14A0328DFAAA}"/>
          </ac:spMkLst>
        </pc:spChg>
        <pc:spChg chg="mod">
          <ac:chgData name="Kolakowski, Artur" userId="9c34c8cc-b1df-44f6-bea5-dcf7a54ee35f" providerId="ADAL" clId="{19970B13-E101-4117-9908-6E061F982644}" dt="2022-07-14T08:45:27.378" v="11776" actId="790"/>
          <ac:spMkLst>
            <pc:docMk/>
            <pc:sldMk cId="2574044071" sldId="484"/>
            <ac:spMk id="7811" creationId="{7BDDA029-5D6A-497E-B9A6-599962E04FD3}"/>
          </ac:spMkLst>
        </pc:spChg>
        <pc:spChg chg="mod">
          <ac:chgData name="Kolakowski, Artur" userId="9c34c8cc-b1df-44f6-bea5-dcf7a54ee35f" providerId="ADAL" clId="{19970B13-E101-4117-9908-6E061F982644}" dt="2022-07-14T08:45:27.386" v="11777" actId="790"/>
          <ac:spMkLst>
            <pc:docMk/>
            <pc:sldMk cId="2574044071" sldId="484"/>
            <ac:spMk id="7812" creationId="{563C5877-A9D7-490D-9032-536CAE29E588}"/>
          </ac:spMkLst>
        </pc:spChg>
        <pc:spChg chg="mod">
          <ac:chgData name="Kolakowski, Artur" userId="9c34c8cc-b1df-44f6-bea5-dcf7a54ee35f" providerId="ADAL" clId="{19970B13-E101-4117-9908-6E061F982644}" dt="2022-07-14T08:45:27.388" v="11778" actId="790"/>
          <ac:spMkLst>
            <pc:docMk/>
            <pc:sldMk cId="2574044071" sldId="484"/>
            <ac:spMk id="7813" creationId="{91E6A91B-FAC2-4A47-B900-6058CC5A85D8}"/>
          </ac:spMkLst>
        </pc:spChg>
        <pc:spChg chg="mod">
          <ac:chgData name="Kolakowski, Artur" userId="9c34c8cc-b1df-44f6-bea5-dcf7a54ee35f" providerId="ADAL" clId="{19970B13-E101-4117-9908-6E061F982644}" dt="2022-07-14T08:45:27.397" v="11779" actId="790"/>
          <ac:spMkLst>
            <pc:docMk/>
            <pc:sldMk cId="2574044071" sldId="484"/>
            <ac:spMk id="7814" creationId="{0D292DFF-6F06-4CE6-BBBA-B3000913DD7B}"/>
          </ac:spMkLst>
        </pc:spChg>
        <pc:spChg chg="mod">
          <ac:chgData name="Kolakowski, Artur" userId="9c34c8cc-b1df-44f6-bea5-dcf7a54ee35f" providerId="ADAL" clId="{19970B13-E101-4117-9908-6E061F982644}" dt="2022-07-14T08:45:27.399" v="11780" actId="790"/>
          <ac:spMkLst>
            <pc:docMk/>
            <pc:sldMk cId="2574044071" sldId="484"/>
            <ac:spMk id="7815" creationId="{E3C8191C-5BF1-4A43-9FE7-0ED086BA7680}"/>
          </ac:spMkLst>
        </pc:spChg>
        <pc:spChg chg="mod">
          <ac:chgData name="Kolakowski, Artur" userId="9c34c8cc-b1df-44f6-bea5-dcf7a54ee35f" providerId="ADAL" clId="{19970B13-E101-4117-9908-6E061F982644}" dt="2022-07-14T08:45:27.407" v="11781" actId="790"/>
          <ac:spMkLst>
            <pc:docMk/>
            <pc:sldMk cId="2574044071" sldId="484"/>
            <ac:spMk id="7816" creationId="{03878DD3-83B6-47AB-BBBD-86802321B66A}"/>
          </ac:spMkLst>
        </pc:spChg>
        <pc:spChg chg="mod">
          <ac:chgData name="Kolakowski, Artur" userId="9c34c8cc-b1df-44f6-bea5-dcf7a54ee35f" providerId="ADAL" clId="{19970B13-E101-4117-9908-6E061F982644}" dt="2022-07-14T08:45:27.409" v="11782" actId="790"/>
          <ac:spMkLst>
            <pc:docMk/>
            <pc:sldMk cId="2574044071" sldId="484"/>
            <ac:spMk id="7817" creationId="{30608453-A1A2-42E4-BDD7-78DA517D054F}"/>
          </ac:spMkLst>
        </pc:spChg>
        <pc:spChg chg="mod">
          <ac:chgData name="Kolakowski, Artur" userId="9c34c8cc-b1df-44f6-bea5-dcf7a54ee35f" providerId="ADAL" clId="{19970B13-E101-4117-9908-6E061F982644}" dt="2022-07-14T08:45:27.417" v="11783" actId="790"/>
          <ac:spMkLst>
            <pc:docMk/>
            <pc:sldMk cId="2574044071" sldId="484"/>
            <ac:spMk id="7818" creationId="{E1FADC1F-8B4E-46E3-BC13-C161CD41EDC0}"/>
          </ac:spMkLst>
        </pc:spChg>
        <pc:spChg chg="mod">
          <ac:chgData name="Kolakowski, Artur" userId="9c34c8cc-b1df-44f6-bea5-dcf7a54ee35f" providerId="ADAL" clId="{19970B13-E101-4117-9908-6E061F982644}" dt="2022-07-14T08:45:27.419" v="11784" actId="790"/>
          <ac:spMkLst>
            <pc:docMk/>
            <pc:sldMk cId="2574044071" sldId="484"/>
            <ac:spMk id="7819" creationId="{B26D8394-3866-42F6-AE77-2AED41189AD1}"/>
          </ac:spMkLst>
        </pc:spChg>
        <pc:spChg chg="mod">
          <ac:chgData name="Kolakowski, Artur" userId="9c34c8cc-b1df-44f6-bea5-dcf7a54ee35f" providerId="ADAL" clId="{19970B13-E101-4117-9908-6E061F982644}" dt="2022-07-14T08:45:27.427" v="11785" actId="790"/>
          <ac:spMkLst>
            <pc:docMk/>
            <pc:sldMk cId="2574044071" sldId="484"/>
            <ac:spMk id="7820" creationId="{32400A8D-6B29-4EF8-9F45-04FB48BD45AD}"/>
          </ac:spMkLst>
        </pc:spChg>
        <pc:spChg chg="mod">
          <ac:chgData name="Kolakowski, Artur" userId="9c34c8cc-b1df-44f6-bea5-dcf7a54ee35f" providerId="ADAL" clId="{19970B13-E101-4117-9908-6E061F982644}" dt="2022-07-14T08:45:27.429" v="11786" actId="790"/>
          <ac:spMkLst>
            <pc:docMk/>
            <pc:sldMk cId="2574044071" sldId="484"/>
            <ac:spMk id="7821" creationId="{F6EA96B1-6A1C-4D00-957F-9366B9327818}"/>
          </ac:spMkLst>
        </pc:spChg>
        <pc:spChg chg="mod">
          <ac:chgData name="Kolakowski, Artur" userId="9c34c8cc-b1df-44f6-bea5-dcf7a54ee35f" providerId="ADAL" clId="{19970B13-E101-4117-9908-6E061F982644}" dt="2022-07-14T08:45:27.429" v="11787" actId="790"/>
          <ac:spMkLst>
            <pc:docMk/>
            <pc:sldMk cId="2574044071" sldId="484"/>
            <ac:spMk id="7822" creationId="{B9DEDD70-3FA0-46FF-A873-DC8B8FBE06E9}"/>
          </ac:spMkLst>
        </pc:spChg>
        <pc:spChg chg="mod">
          <ac:chgData name="Kolakowski, Artur" userId="9c34c8cc-b1df-44f6-bea5-dcf7a54ee35f" providerId="ADAL" clId="{19970B13-E101-4117-9908-6E061F982644}" dt="2022-07-14T08:45:27.439" v="11788" actId="790"/>
          <ac:spMkLst>
            <pc:docMk/>
            <pc:sldMk cId="2574044071" sldId="484"/>
            <ac:spMk id="7823" creationId="{C3DD7472-474F-4448-B289-FF9A57B635E0}"/>
          </ac:spMkLst>
        </pc:spChg>
        <pc:spChg chg="mod">
          <ac:chgData name="Kolakowski, Artur" userId="9c34c8cc-b1df-44f6-bea5-dcf7a54ee35f" providerId="ADAL" clId="{19970B13-E101-4117-9908-6E061F982644}" dt="2022-07-14T08:45:27.439" v="11789" actId="790"/>
          <ac:spMkLst>
            <pc:docMk/>
            <pc:sldMk cId="2574044071" sldId="484"/>
            <ac:spMk id="7824" creationId="{F1F962DF-06C0-4184-BADF-1263D37952BE}"/>
          </ac:spMkLst>
        </pc:spChg>
        <pc:spChg chg="mod">
          <ac:chgData name="Kolakowski, Artur" userId="9c34c8cc-b1df-44f6-bea5-dcf7a54ee35f" providerId="ADAL" clId="{19970B13-E101-4117-9908-6E061F982644}" dt="2022-07-14T08:45:27.449" v="11790" actId="790"/>
          <ac:spMkLst>
            <pc:docMk/>
            <pc:sldMk cId="2574044071" sldId="484"/>
            <ac:spMk id="7825" creationId="{3A4ECC9B-81FF-4DEB-9148-2AD621F0EE9A}"/>
          </ac:spMkLst>
        </pc:spChg>
        <pc:spChg chg="mod">
          <ac:chgData name="Kolakowski, Artur" userId="9c34c8cc-b1df-44f6-bea5-dcf7a54ee35f" providerId="ADAL" clId="{19970B13-E101-4117-9908-6E061F982644}" dt="2022-07-14T08:45:27.449" v="11791" actId="790"/>
          <ac:spMkLst>
            <pc:docMk/>
            <pc:sldMk cId="2574044071" sldId="484"/>
            <ac:spMk id="7826" creationId="{1B1B3CEF-C273-41A4-B1B4-E2568B64F1A1}"/>
          </ac:spMkLst>
        </pc:spChg>
        <pc:spChg chg="mod">
          <ac:chgData name="Kolakowski, Artur" userId="9c34c8cc-b1df-44f6-bea5-dcf7a54ee35f" providerId="ADAL" clId="{19970B13-E101-4117-9908-6E061F982644}" dt="2022-07-14T08:45:27.457" v="11792" actId="790"/>
          <ac:spMkLst>
            <pc:docMk/>
            <pc:sldMk cId="2574044071" sldId="484"/>
            <ac:spMk id="7827" creationId="{7F61F19A-AB84-4E76-8553-7D057B5A8C26}"/>
          </ac:spMkLst>
        </pc:spChg>
        <pc:spChg chg="mod">
          <ac:chgData name="Kolakowski, Artur" userId="9c34c8cc-b1df-44f6-bea5-dcf7a54ee35f" providerId="ADAL" clId="{19970B13-E101-4117-9908-6E061F982644}" dt="2022-07-14T08:45:27.459" v="11793" actId="790"/>
          <ac:spMkLst>
            <pc:docMk/>
            <pc:sldMk cId="2574044071" sldId="484"/>
            <ac:spMk id="7828" creationId="{F1DDE043-E8D1-4932-9D42-089FD1296CC8}"/>
          </ac:spMkLst>
        </pc:spChg>
        <pc:spChg chg="mod">
          <ac:chgData name="Kolakowski, Artur" userId="9c34c8cc-b1df-44f6-bea5-dcf7a54ee35f" providerId="ADAL" clId="{19970B13-E101-4117-9908-6E061F982644}" dt="2022-07-14T08:45:27.459" v="11794" actId="790"/>
          <ac:spMkLst>
            <pc:docMk/>
            <pc:sldMk cId="2574044071" sldId="484"/>
            <ac:spMk id="7829" creationId="{C50E66CE-67F3-4116-854C-9E1BAFE199F9}"/>
          </ac:spMkLst>
        </pc:spChg>
        <pc:spChg chg="mod">
          <ac:chgData name="Kolakowski, Artur" userId="9c34c8cc-b1df-44f6-bea5-dcf7a54ee35f" providerId="ADAL" clId="{19970B13-E101-4117-9908-6E061F982644}" dt="2022-07-14T08:45:27.470" v="11795" actId="790"/>
          <ac:spMkLst>
            <pc:docMk/>
            <pc:sldMk cId="2574044071" sldId="484"/>
            <ac:spMk id="7830" creationId="{E6C309F1-F232-4C79-BAA9-BE2D38D591DB}"/>
          </ac:spMkLst>
        </pc:spChg>
        <pc:spChg chg="mod">
          <ac:chgData name="Kolakowski, Artur" userId="9c34c8cc-b1df-44f6-bea5-dcf7a54ee35f" providerId="ADAL" clId="{19970B13-E101-4117-9908-6E061F982644}" dt="2022-07-14T08:45:27.470" v="11796" actId="790"/>
          <ac:spMkLst>
            <pc:docMk/>
            <pc:sldMk cId="2574044071" sldId="484"/>
            <ac:spMk id="7831" creationId="{D13390FF-A5D7-418F-96A6-C1F9BECD297B}"/>
          </ac:spMkLst>
        </pc:spChg>
        <pc:spChg chg="mod">
          <ac:chgData name="Kolakowski, Artur" userId="9c34c8cc-b1df-44f6-bea5-dcf7a54ee35f" providerId="ADAL" clId="{19970B13-E101-4117-9908-6E061F982644}" dt="2022-07-14T08:45:27.480" v="11797" actId="790"/>
          <ac:spMkLst>
            <pc:docMk/>
            <pc:sldMk cId="2574044071" sldId="484"/>
            <ac:spMk id="7832" creationId="{E7E8F049-9D24-46D6-A63B-B8E1A04565CC}"/>
          </ac:spMkLst>
        </pc:spChg>
        <pc:spChg chg="mod">
          <ac:chgData name="Kolakowski, Artur" userId="9c34c8cc-b1df-44f6-bea5-dcf7a54ee35f" providerId="ADAL" clId="{19970B13-E101-4117-9908-6E061F982644}" dt="2022-07-14T08:45:27.480" v="11798" actId="790"/>
          <ac:spMkLst>
            <pc:docMk/>
            <pc:sldMk cId="2574044071" sldId="484"/>
            <ac:spMk id="7833" creationId="{29B156AC-8B66-4E1B-826C-D6BCFF2AD444}"/>
          </ac:spMkLst>
        </pc:spChg>
        <pc:spChg chg="mod">
          <ac:chgData name="Kolakowski, Artur" userId="9c34c8cc-b1df-44f6-bea5-dcf7a54ee35f" providerId="ADAL" clId="{19970B13-E101-4117-9908-6E061F982644}" dt="2022-07-14T08:45:27.490" v="11799" actId="790"/>
          <ac:spMkLst>
            <pc:docMk/>
            <pc:sldMk cId="2574044071" sldId="484"/>
            <ac:spMk id="7834" creationId="{9EDDCB4D-8CAF-4855-B034-0347086C2744}"/>
          </ac:spMkLst>
        </pc:spChg>
        <pc:spChg chg="mod">
          <ac:chgData name="Kolakowski, Artur" userId="9c34c8cc-b1df-44f6-bea5-dcf7a54ee35f" providerId="ADAL" clId="{19970B13-E101-4117-9908-6E061F982644}" dt="2022-07-14T08:45:27.490" v="11800" actId="790"/>
          <ac:spMkLst>
            <pc:docMk/>
            <pc:sldMk cId="2574044071" sldId="484"/>
            <ac:spMk id="7835" creationId="{9734E31A-4284-4B21-982C-C4DB5EFD58C9}"/>
          </ac:spMkLst>
        </pc:spChg>
        <pc:spChg chg="mod">
          <ac:chgData name="Kolakowski, Artur" userId="9c34c8cc-b1df-44f6-bea5-dcf7a54ee35f" providerId="ADAL" clId="{19970B13-E101-4117-9908-6E061F982644}" dt="2022-07-14T08:45:27.498" v="11801" actId="790"/>
          <ac:spMkLst>
            <pc:docMk/>
            <pc:sldMk cId="2574044071" sldId="484"/>
            <ac:spMk id="7836" creationId="{6086803F-79CD-48D9-8D58-F86C8FC7619A}"/>
          </ac:spMkLst>
        </pc:spChg>
        <pc:spChg chg="mod">
          <ac:chgData name="Kolakowski, Artur" userId="9c34c8cc-b1df-44f6-bea5-dcf7a54ee35f" providerId="ADAL" clId="{19970B13-E101-4117-9908-6E061F982644}" dt="2022-07-14T08:45:27.500" v="11802" actId="790"/>
          <ac:spMkLst>
            <pc:docMk/>
            <pc:sldMk cId="2574044071" sldId="484"/>
            <ac:spMk id="7837" creationId="{F0BEEED0-9C57-4E84-B3F1-DFEF0693C5D8}"/>
          </ac:spMkLst>
        </pc:spChg>
        <pc:spChg chg="mod">
          <ac:chgData name="Kolakowski, Artur" userId="9c34c8cc-b1df-44f6-bea5-dcf7a54ee35f" providerId="ADAL" clId="{19970B13-E101-4117-9908-6E061F982644}" dt="2022-07-14T08:45:27.508" v="11803" actId="790"/>
          <ac:spMkLst>
            <pc:docMk/>
            <pc:sldMk cId="2574044071" sldId="484"/>
            <ac:spMk id="7838" creationId="{A06EC8DB-40CB-450D-8992-D946BEF6FD0F}"/>
          </ac:spMkLst>
        </pc:spChg>
        <pc:spChg chg="mod">
          <ac:chgData name="Kolakowski, Artur" userId="9c34c8cc-b1df-44f6-bea5-dcf7a54ee35f" providerId="ADAL" clId="{19970B13-E101-4117-9908-6E061F982644}" dt="2022-07-14T08:45:27.510" v="11804" actId="790"/>
          <ac:spMkLst>
            <pc:docMk/>
            <pc:sldMk cId="2574044071" sldId="484"/>
            <ac:spMk id="7839" creationId="{E840B5B9-57C6-4016-B729-A5838192D680}"/>
          </ac:spMkLst>
        </pc:spChg>
        <pc:spChg chg="mod">
          <ac:chgData name="Kolakowski, Artur" userId="9c34c8cc-b1df-44f6-bea5-dcf7a54ee35f" providerId="ADAL" clId="{19970B13-E101-4117-9908-6E061F982644}" dt="2022-07-14T08:45:27.510" v="11805" actId="790"/>
          <ac:spMkLst>
            <pc:docMk/>
            <pc:sldMk cId="2574044071" sldId="484"/>
            <ac:spMk id="7840" creationId="{30343870-DF3D-43B5-ADC6-F76E2EDEBB3C}"/>
          </ac:spMkLst>
        </pc:spChg>
        <pc:spChg chg="mod">
          <ac:chgData name="Kolakowski, Artur" userId="9c34c8cc-b1df-44f6-bea5-dcf7a54ee35f" providerId="ADAL" clId="{19970B13-E101-4117-9908-6E061F982644}" dt="2022-07-14T08:45:27.521" v="11806" actId="790"/>
          <ac:spMkLst>
            <pc:docMk/>
            <pc:sldMk cId="2574044071" sldId="484"/>
            <ac:spMk id="7841" creationId="{01B54E4D-2369-4877-B777-D759EEF9F6F8}"/>
          </ac:spMkLst>
        </pc:spChg>
        <pc:spChg chg="mod">
          <ac:chgData name="Kolakowski, Artur" userId="9c34c8cc-b1df-44f6-bea5-dcf7a54ee35f" providerId="ADAL" clId="{19970B13-E101-4117-9908-6E061F982644}" dt="2022-07-14T08:45:27.521" v="11807" actId="790"/>
          <ac:spMkLst>
            <pc:docMk/>
            <pc:sldMk cId="2574044071" sldId="484"/>
            <ac:spMk id="7842" creationId="{FCF49BA1-D21F-4084-9A2C-CABB863C6EAB}"/>
          </ac:spMkLst>
        </pc:spChg>
        <pc:spChg chg="mod">
          <ac:chgData name="Kolakowski, Artur" userId="9c34c8cc-b1df-44f6-bea5-dcf7a54ee35f" providerId="ADAL" clId="{19970B13-E101-4117-9908-6E061F982644}" dt="2022-07-14T08:45:27.531" v="11808" actId="790"/>
          <ac:spMkLst>
            <pc:docMk/>
            <pc:sldMk cId="2574044071" sldId="484"/>
            <ac:spMk id="7843" creationId="{3E8DB1B6-25F0-4811-8071-3D2ED6340570}"/>
          </ac:spMkLst>
        </pc:spChg>
        <pc:spChg chg="mod">
          <ac:chgData name="Kolakowski, Artur" userId="9c34c8cc-b1df-44f6-bea5-dcf7a54ee35f" providerId="ADAL" clId="{19970B13-E101-4117-9908-6E061F982644}" dt="2022-07-14T08:45:27.531" v="11809" actId="790"/>
          <ac:spMkLst>
            <pc:docMk/>
            <pc:sldMk cId="2574044071" sldId="484"/>
            <ac:spMk id="7844" creationId="{B1EFDD1C-9E69-4635-91DF-8F8035DEE672}"/>
          </ac:spMkLst>
        </pc:spChg>
        <pc:spChg chg="mod">
          <ac:chgData name="Kolakowski, Artur" userId="9c34c8cc-b1df-44f6-bea5-dcf7a54ee35f" providerId="ADAL" clId="{19970B13-E101-4117-9908-6E061F982644}" dt="2022-07-14T08:45:27.541" v="11810" actId="790"/>
          <ac:spMkLst>
            <pc:docMk/>
            <pc:sldMk cId="2574044071" sldId="484"/>
            <ac:spMk id="7845" creationId="{2BFC7729-1768-466E-91F3-B9AAF91310E7}"/>
          </ac:spMkLst>
        </pc:spChg>
        <pc:spChg chg="mod">
          <ac:chgData name="Kolakowski, Artur" userId="9c34c8cc-b1df-44f6-bea5-dcf7a54ee35f" providerId="ADAL" clId="{19970B13-E101-4117-9908-6E061F982644}" dt="2022-07-14T08:45:27.541" v="11811" actId="790"/>
          <ac:spMkLst>
            <pc:docMk/>
            <pc:sldMk cId="2574044071" sldId="484"/>
            <ac:spMk id="7846" creationId="{661A063B-F484-42C0-97F5-F34B30997722}"/>
          </ac:spMkLst>
        </pc:spChg>
        <pc:spChg chg="mod">
          <ac:chgData name="Kolakowski, Artur" userId="9c34c8cc-b1df-44f6-bea5-dcf7a54ee35f" providerId="ADAL" clId="{19970B13-E101-4117-9908-6E061F982644}" dt="2022-07-14T08:45:27.551" v="11812" actId="790"/>
          <ac:spMkLst>
            <pc:docMk/>
            <pc:sldMk cId="2574044071" sldId="484"/>
            <ac:spMk id="7847" creationId="{78342337-8446-4231-84C1-C2A685B840D6}"/>
          </ac:spMkLst>
        </pc:spChg>
        <pc:spChg chg="mod">
          <ac:chgData name="Kolakowski, Artur" userId="9c34c8cc-b1df-44f6-bea5-dcf7a54ee35f" providerId="ADAL" clId="{19970B13-E101-4117-9908-6E061F982644}" dt="2022-07-14T08:45:27.551" v="11813" actId="790"/>
          <ac:spMkLst>
            <pc:docMk/>
            <pc:sldMk cId="2574044071" sldId="484"/>
            <ac:spMk id="7848" creationId="{8AE6122B-0DC3-43BB-AF09-B4D642B35D42}"/>
          </ac:spMkLst>
        </pc:spChg>
        <pc:spChg chg="mod">
          <ac:chgData name="Kolakowski, Artur" userId="9c34c8cc-b1df-44f6-bea5-dcf7a54ee35f" providerId="ADAL" clId="{19970B13-E101-4117-9908-6E061F982644}" dt="2022-07-14T08:45:27.562" v="11814" actId="790"/>
          <ac:spMkLst>
            <pc:docMk/>
            <pc:sldMk cId="2574044071" sldId="484"/>
            <ac:spMk id="7849" creationId="{ECA9E6C6-B1BE-4DFA-8842-DF239D3B1252}"/>
          </ac:spMkLst>
        </pc:spChg>
        <pc:spChg chg="mod">
          <ac:chgData name="Kolakowski, Artur" userId="9c34c8cc-b1df-44f6-bea5-dcf7a54ee35f" providerId="ADAL" clId="{19970B13-E101-4117-9908-6E061F982644}" dt="2022-07-14T08:45:27.562" v="11815" actId="790"/>
          <ac:spMkLst>
            <pc:docMk/>
            <pc:sldMk cId="2574044071" sldId="484"/>
            <ac:spMk id="7850" creationId="{92AC9E67-E7B5-4BBF-82C6-F5EDD7091688}"/>
          </ac:spMkLst>
        </pc:spChg>
        <pc:spChg chg="mod">
          <ac:chgData name="Kolakowski, Artur" userId="9c34c8cc-b1df-44f6-bea5-dcf7a54ee35f" providerId="ADAL" clId="{19970B13-E101-4117-9908-6E061F982644}" dt="2022-07-14T08:45:27.570" v="11816" actId="790"/>
          <ac:spMkLst>
            <pc:docMk/>
            <pc:sldMk cId="2574044071" sldId="484"/>
            <ac:spMk id="7851" creationId="{13C355F9-97C5-45DF-897D-DC84F606110C}"/>
          </ac:spMkLst>
        </pc:spChg>
        <pc:spChg chg="mod">
          <ac:chgData name="Kolakowski, Artur" userId="9c34c8cc-b1df-44f6-bea5-dcf7a54ee35f" providerId="ADAL" clId="{19970B13-E101-4117-9908-6E061F982644}" dt="2022-07-14T08:45:27.572" v="11817" actId="790"/>
          <ac:spMkLst>
            <pc:docMk/>
            <pc:sldMk cId="2574044071" sldId="484"/>
            <ac:spMk id="7852" creationId="{DB35BA4C-A767-4C9F-BFFE-D7C117B8200D}"/>
          </ac:spMkLst>
        </pc:spChg>
        <pc:spChg chg="mod">
          <ac:chgData name="Kolakowski, Artur" userId="9c34c8cc-b1df-44f6-bea5-dcf7a54ee35f" providerId="ADAL" clId="{19970B13-E101-4117-9908-6E061F982644}" dt="2022-07-14T08:45:27.580" v="11818" actId="790"/>
          <ac:spMkLst>
            <pc:docMk/>
            <pc:sldMk cId="2574044071" sldId="484"/>
            <ac:spMk id="7853" creationId="{369AB064-7B33-4439-A835-F003799217DD}"/>
          </ac:spMkLst>
        </pc:spChg>
        <pc:spChg chg="mod">
          <ac:chgData name="Kolakowski, Artur" userId="9c34c8cc-b1df-44f6-bea5-dcf7a54ee35f" providerId="ADAL" clId="{19970B13-E101-4117-9908-6E061F982644}" dt="2022-07-14T08:45:27.582" v="11819" actId="790"/>
          <ac:spMkLst>
            <pc:docMk/>
            <pc:sldMk cId="2574044071" sldId="484"/>
            <ac:spMk id="7854" creationId="{D965D47E-59AD-458E-B72E-871CEEC60828}"/>
          </ac:spMkLst>
        </pc:spChg>
        <pc:spChg chg="mod">
          <ac:chgData name="Kolakowski, Artur" userId="9c34c8cc-b1df-44f6-bea5-dcf7a54ee35f" providerId="ADAL" clId="{19970B13-E101-4117-9908-6E061F982644}" dt="2022-07-14T08:45:27.582" v="11820" actId="790"/>
          <ac:spMkLst>
            <pc:docMk/>
            <pc:sldMk cId="2574044071" sldId="484"/>
            <ac:spMk id="7855" creationId="{3FF391F4-B0C5-4454-8001-61A3FBF83FFD}"/>
          </ac:spMkLst>
        </pc:spChg>
        <pc:spChg chg="mod">
          <ac:chgData name="Kolakowski, Artur" userId="9c34c8cc-b1df-44f6-bea5-dcf7a54ee35f" providerId="ADAL" clId="{19970B13-E101-4117-9908-6E061F982644}" dt="2022-07-14T08:45:27.592" v="11821" actId="790"/>
          <ac:spMkLst>
            <pc:docMk/>
            <pc:sldMk cId="2574044071" sldId="484"/>
            <ac:spMk id="7856" creationId="{CC2B5F60-3738-42DA-B418-D346F05D0A4B}"/>
          </ac:spMkLst>
        </pc:spChg>
        <pc:spChg chg="mod">
          <ac:chgData name="Kolakowski, Artur" userId="9c34c8cc-b1df-44f6-bea5-dcf7a54ee35f" providerId="ADAL" clId="{19970B13-E101-4117-9908-6E061F982644}" dt="2022-07-14T08:45:27.592" v="11822" actId="790"/>
          <ac:spMkLst>
            <pc:docMk/>
            <pc:sldMk cId="2574044071" sldId="484"/>
            <ac:spMk id="7857" creationId="{8D21DBE6-7C4F-4F66-B129-10689CD4B93D}"/>
          </ac:spMkLst>
        </pc:spChg>
        <pc:spChg chg="mod">
          <ac:chgData name="Kolakowski, Artur" userId="9c34c8cc-b1df-44f6-bea5-dcf7a54ee35f" providerId="ADAL" clId="{19970B13-E101-4117-9908-6E061F982644}" dt="2022-07-14T08:45:27.602" v="11823" actId="790"/>
          <ac:spMkLst>
            <pc:docMk/>
            <pc:sldMk cId="2574044071" sldId="484"/>
            <ac:spMk id="7858" creationId="{935322D6-582D-4AF8-8DEE-EAA22436FB09}"/>
          </ac:spMkLst>
        </pc:spChg>
        <pc:spChg chg="mod">
          <ac:chgData name="Kolakowski, Artur" userId="9c34c8cc-b1df-44f6-bea5-dcf7a54ee35f" providerId="ADAL" clId="{19970B13-E101-4117-9908-6E061F982644}" dt="2022-07-14T08:45:27.602" v="11824" actId="790"/>
          <ac:spMkLst>
            <pc:docMk/>
            <pc:sldMk cId="2574044071" sldId="484"/>
            <ac:spMk id="7859" creationId="{74D29067-3929-4327-99B3-90BBF4F6EC74}"/>
          </ac:spMkLst>
        </pc:spChg>
        <pc:spChg chg="mod">
          <ac:chgData name="Kolakowski, Artur" userId="9c34c8cc-b1df-44f6-bea5-dcf7a54ee35f" providerId="ADAL" clId="{19970B13-E101-4117-9908-6E061F982644}" dt="2022-07-14T08:45:27.613" v="11825" actId="790"/>
          <ac:spMkLst>
            <pc:docMk/>
            <pc:sldMk cId="2574044071" sldId="484"/>
            <ac:spMk id="7860" creationId="{2ACD5069-5627-4F68-BF82-7AC032F2C5C7}"/>
          </ac:spMkLst>
        </pc:spChg>
        <pc:spChg chg="mod">
          <ac:chgData name="Kolakowski, Artur" userId="9c34c8cc-b1df-44f6-bea5-dcf7a54ee35f" providerId="ADAL" clId="{19970B13-E101-4117-9908-6E061F982644}" dt="2022-07-14T08:45:27.613" v="11826" actId="790"/>
          <ac:spMkLst>
            <pc:docMk/>
            <pc:sldMk cId="2574044071" sldId="484"/>
            <ac:spMk id="7861" creationId="{A7BE3622-6A5D-40DB-8668-38BC11735BD2}"/>
          </ac:spMkLst>
        </pc:spChg>
        <pc:spChg chg="mod">
          <ac:chgData name="Kolakowski, Artur" userId="9c34c8cc-b1df-44f6-bea5-dcf7a54ee35f" providerId="ADAL" clId="{19970B13-E101-4117-9908-6E061F982644}" dt="2022-07-14T08:45:27.621" v="11827" actId="790"/>
          <ac:spMkLst>
            <pc:docMk/>
            <pc:sldMk cId="2574044071" sldId="484"/>
            <ac:spMk id="7862" creationId="{B0F02B06-B599-4079-8F5F-373E9650A820}"/>
          </ac:spMkLst>
        </pc:spChg>
        <pc:spChg chg="mod">
          <ac:chgData name="Kolakowski, Artur" userId="9c34c8cc-b1df-44f6-bea5-dcf7a54ee35f" providerId="ADAL" clId="{19970B13-E101-4117-9908-6E061F982644}" dt="2022-07-14T08:45:27.623" v="11828" actId="790"/>
          <ac:spMkLst>
            <pc:docMk/>
            <pc:sldMk cId="2574044071" sldId="484"/>
            <ac:spMk id="7863" creationId="{25F708DE-89D7-4519-82B9-ECFFAC36478C}"/>
          </ac:spMkLst>
        </pc:spChg>
        <pc:spChg chg="mod">
          <ac:chgData name="Kolakowski, Artur" userId="9c34c8cc-b1df-44f6-bea5-dcf7a54ee35f" providerId="ADAL" clId="{19970B13-E101-4117-9908-6E061F982644}" dt="2022-07-14T08:45:27.623" v="11829" actId="790"/>
          <ac:spMkLst>
            <pc:docMk/>
            <pc:sldMk cId="2574044071" sldId="484"/>
            <ac:spMk id="7864" creationId="{718F40C1-5368-41AB-B856-CC1391C078A7}"/>
          </ac:spMkLst>
        </pc:spChg>
        <pc:spChg chg="mod">
          <ac:chgData name="Kolakowski, Artur" userId="9c34c8cc-b1df-44f6-bea5-dcf7a54ee35f" providerId="ADAL" clId="{19970B13-E101-4117-9908-6E061F982644}" dt="2022-07-14T08:45:27.633" v="11830" actId="790"/>
          <ac:spMkLst>
            <pc:docMk/>
            <pc:sldMk cId="2574044071" sldId="484"/>
            <ac:spMk id="7865" creationId="{2AC452F3-5AD9-4FF6-9E43-EEA5F7C6BF5A}"/>
          </ac:spMkLst>
        </pc:spChg>
        <pc:spChg chg="mod">
          <ac:chgData name="Kolakowski, Artur" userId="9c34c8cc-b1df-44f6-bea5-dcf7a54ee35f" providerId="ADAL" clId="{19970B13-E101-4117-9908-6E061F982644}" dt="2022-07-14T08:45:27.633" v="11831" actId="790"/>
          <ac:spMkLst>
            <pc:docMk/>
            <pc:sldMk cId="2574044071" sldId="484"/>
            <ac:spMk id="7866" creationId="{917B74A9-9AAA-4852-8CDE-FA7AFF703FE2}"/>
          </ac:spMkLst>
        </pc:spChg>
        <pc:spChg chg="mod">
          <ac:chgData name="Kolakowski, Artur" userId="9c34c8cc-b1df-44f6-bea5-dcf7a54ee35f" providerId="ADAL" clId="{19970B13-E101-4117-9908-6E061F982644}" dt="2022-07-14T08:45:27.643" v="11832" actId="790"/>
          <ac:spMkLst>
            <pc:docMk/>
            <pc:sldMk cId="2574044071" sldId="484"/>
            <ac:spMk id="7867" creationId="{E3EB0509-E974-4A02-96B9-739D6B7EED5C}"/>
          </ac:spMkLst>
        </pc:spChg>
        <pc:spChg chg="mod">
          <ac:chgData name="Kolakowski, Artur" userId="9c34c8cc-b1df-44f6-bea5-dcf7a54ee35f" providerId="ADAL" clId="{19970B13-E101-4117-9908-6E061F982644}" dt="2022-07-14T08:45:27.643" v="11833" actId="790"/>
          <ac:spMkLst>
            <pc:docMk/>
            <pc:sldMk cId="2574044071" sldId="484"/>
            <ac:spMk id="7868" creationId="{A5D0D856-81BC-4B7C-873A-27F780663D66}"/>
          </ac:spMkLst>
        </pc:spChg>
        <pc:spChg chg="mod">
          <ac:chgData name="Kolakowski, Artur" userId="9c34c8cc-b1df-44f6-bea5-dcf7a54ee35f" providerId="ADAL" clId="{19970B13-E101-4117-9908-6E061F982644}" dt="2022-07-14T08:45:27.654" v="11834" actId="790"/>
          <ac:spMkLst>
            <pc:docMk/>
            <pc:sldMk cId="2574044071" sldId="484"/>
            <ac:spMk id="7869" creationId="{63FAB5D8-6300-493E-978C-4424DE842324}"/>
          </ac:spMkLst>
        </pc:spChg>
        <pc:spChg chg="mod">
          <ac:chgData name="Kolakowski, Artur" userId="9c34c8cc-b1df-44f6-bea5-dcf7a54ee35f" providerId="ADAL" clId="{19970B13-E101-4117-9908-6E061F982644}" dt="2022-07-14T08:45:27.654" v="11835" actId="790"/>
          <ac:spMkLst>
            <pc:docMk/>
            <pc:sldMk cId="2574044071" sldId="484"/>
            <ac:spMk id="7870" creationId="{117CB133-F983-491C-863B-63FFD872685F}"/>
          </ac:spMkLst>
        </pc:spChg>
        <pc:spChg chg="mod">
          <ac:chgData name="Kolakowski, Artur" userId="9c34c8cc-b1df-44f6-bea5-dcf7a54ee35f" providerId="ADAL" clId="{19970B13-E101-4117-9908-6E061F982644}" dt="2022-07-14T08:45:27.662" v="11836" actId="790"/>
          <ac:spMkLst>
            <pc:docMk/>
            <pc:sldMk cId="2574044071" sldId="484"/>
            <ac:spMk id="7871" creationId="{95DAD135-1AC8-4BFA-8578-B5087C8F05A8}"/>
          </ac:spMkLst>
        </pc:spChg>
        <pc:spChg chg="mod">
          <ac:chgData name="Kolakowski, Artur" userId="9c34c8cc-b1df-44f6-bea5-dcf7a54ee35f" providerId="ADAL" clId="{19970B13-E101-4117-9908-6E061F982644}" dt="2022-07-14T08:45:27.664" v="11837" actId="790"/>
          <ac:spMkLst>
            <pc:docMk/>
            <pc:sldMk cId="2574044071" sldId="484"/>
            <ac:spMk id="7872" creationId="{4623A950-4A98-41A7-AA20-2B552779F263}"/>
          </ac:spMkLst>
        </pc:spChg>
        <pc:spChg chg="mod">
          <ac:chgData name="Kolakowski, Artur" userId="9c34c8cc-b1df-44f6-bea5-dcf7a54ee35f" providerId="ADAL" clId="{19970B13-E101-4117-9908-6E061F982644}" dt="2022-07-14T08:45:27.672" v="11838" actId="790"/>
          <ac:spMkLst>
            <pc:docMk/>
            <pc:sldMk cId="2574044071" sldId="484"/>
            <ac:spMk id="7873" creationId="{FB2013BD-5B24-41B3-875A-C66E9F2FAAD0}"/>
          </ac:spMkLst>
        </pc:spChg>
        <pc:spChg chg="mod">
          <ac:chgData name="Kolakowski, Artur" userId="9c34c8cc-b1df-44f6-bea5-dcf7a54ee35f" providerId="ADAL" clId="{19970B13-E101-4117-9908-6E061F982644}" dt="2022-07-14T08:45:27.674" v="11839" actId="790"/>
          <ac:spMkLst>
            <pc:docMk/>
            <pc:sldMk cId="2574044071" sldId="484"/>
            <ac:spMk id="7874" creationId="{76EB6CBA-6601-4EC0-8D64-F96D453AB4FF}"/>
          </ac:spMkLst>
        </pc:spChg>
        <pc:spChg chg="mod">
          <ac:chgData name="Kolakowski, Artur" userId="9c34c8cc-b1df-44f6-bea5-dcf7a54ee35f" providerId="ADAL" clId="{19970B13-E101-4117-9908-6E061F982644}" dt="2022-07-14T08:45:27.674" v="11840" actId="790"/>
          <ac:spMkLst>
            <pc:docMk/>
            <pc:sldMk cId="2574044071" sldId="484"/>
            <ac:spMk id="7875" creationId="{10044006-69C3-4730-9DF4-21E54D6DFAFB}"/>
          </ac:spMkLst>
        </pc:spChg>
        <pc:spChg chg="mod">
          <ac:chgData name="Kolakowski, Artur" userId="9c34c8cc-b1df-44f6-bea5-dcf7a54ee35f" providerId="ADAL" clId="{19970B13-E101-4117-9908-6E061F982644}" dt="2022-07-14T08:45:27.684" v="11841" actId="790"/>
          <ac:spMkLst>
            <pc:docMk/>
            <pc:sldMk cId="2574044071" sldId="484"/>
            <ac:spMk id="7876" creationId="{791CDC0D-1552-4B9E-A13C-7BBBF3E37001}"/>
          </ac:spMkLst>
        </pc:spChg>
        <pc:spChg chg="mod">
          <ac:chgData name="Kolakowski, Artur" userId="9c34c8cc-b1df-44f6-bea5-dcf7a54ee35f" providerId="ADAL" clId="{19970B13-E101-4117-9908-6E061F982644}" dt="2022-07-14T08:45:27.684" v="11842" actId="790"/>
          <ac:spMkLst>
            <pc:docMk/>
            <pc:sldMk cId="2574044071" sldId="484"/>
            <ac:spMk id="7877" creationId="{39F60977-00A5-4FE9-BB7D-AC8005145A43}"/>
          </ac:spMkLst>
        </pc:spChg>
        <pc:spChg chg="mod">
          <ac:chgData name="Kolakowski, Artur" userId="9c34c8cc-b1df-44f6-bea5-dcf7a54ee35f" providerId="ADAL" clId="{19970B13-E101-4117-9908-6E061F982644}" dt="2022-07-14T08:45:27.694" v="11843" actId="790"/>
          <ac:spMkLst>
            <pc:docMk/>
            <pc:sldMk cId="2574044071" sldId="484"/>
            <ac:spMk id="7878" creationId="{3595075A-4AD8-4366-97C5-114FF96BDD4F}"/>
          </ac:spMkLst>
        </pc:spChg>
        <pc:spChg chg="mod">
          <ac:chgData name="Kolakowski, Artur" userId="9c34c8cc-b1df-44f6-bea5-dcf7a54ee35f" providerId="ADAL" clId="{19970B13-E101-4117-9908-6E061F982644}" dt="2022-07-14T08:45:27.694" v="11844" actId="790"/>
          <ac:spMkLst>
            <pc:docMk/>
            <pc:sldMk cId="2574044071" sldId="484"/>
            <ac:spMk id="7879" creationId="{AA7D04E7-C7F2-4228-891B-22079A779517}"/>
          </ac:spMkLst>
        </pc:spChg>
        <pc:spChg chg="mod">
          <ac:chgData name="Kolakowski, Artur" userId="9c34c8cc-b1df-44f6-bea5-dcf7a54ee35f" providerId="ADAL" clId="{19970B13-E101-4117-9908-6E061F982644}" dt="2022-07-14T08:45:27.705" v="11845" actId="790"/>
          <ac:spMkLst>
            <pc:docMk/>
            <pc:sldMk cId="2574044071" sldId="484"/>
            <ac:spMk id="7880" creationId="{044200A8-7E0F-414E-B8C1-04C2B5042F36}"/>
          </ac:spMkLst>
        </pc:spChg>
        <pc:spChg chg="mod">
          <ac:chgData name="Kolakowski, Artur" userId="9c34c8cc-b1df-44f6-bea5-dcf7a54ee35f" providerId="ADAL" clId="{19970B13-E101-4117-9908-6E061F982644}" dt="2022-07-14T08:45:27.705" v="11846" actId="790"/>
          <ac:spMkLst>
            <pc:docMk/>
            <pc:sldMk cId="2574044071" sldId="484"/>
            <ac:spMk id="7881" creationId="{EB35790C-1499-4367-84CE-8C6DA39FCAEF}"/>
          </ac:spMkLst>
        </pc:spChg>
        <pc:spChg chg="mod">
          <ac:chgData name="Kolakowski, Artur" userId="9c34c8cc-b1df-44f6-bea5-dcf7a54ee35f" providerId="ADAL" clId="{19970B13-E101-4117-9908-6E061F982644}" dt="2022-07-14T08:45:27.715" v="11847" actId="790"/>
          <ac:spMkLst>
            <pc:docMk/>
            <pc:sldMk cId="2574044071" sldId="484"/>
            <ac:spMk id="7882" creationId="{142971CE-59F1-476D-A6AC-BF95340E58B6}"/>
          </ac:spMkLst>
        </pc:spChg>
        <pc:spChg chg="mod">
          <ac:chgData name="Kolakowski, Artur" userId="9c34c8cc-b1df-44f6-bea5-dcf7a54ee35f" providerId="ADAL" clId="{19970B13-E101-4117-9908-6E061F982644}" dt="2022-07-14T08:45:27.715" v="11848" actId="790"/>
          <ac:spMkLst>
            <pc:docMk/>
            <pc:sldMk cId="2574044071" sldId="484"/>
            <ac:spMk id="7883" creationId="{F325966C-EBC9-40F4-8FD8-CCD1CE520F0E}"/>
          </ac:spMkLst>
        </pc:spChg>
        <pc:spChg chg="mod">
          <ac:chgData name="Kolakowski, Artur" userId="9c34c8cc-b1df-44f6-bea5-dcf7a54ee35f" providerId="ADAL" clId="{19970B13-E101-4117-9908-6E061F982644}" dt="2022-07-14T08:45:27.725" v="11849" actId="790"/>
          <ac:spMkLst>
            <pc:docMk/>
            <pc:sldMk cId="2574044071" sldId="484"/>
            <ac:spMk id="7884" creationId="{F7C6AEB9-D742-4E4F-B3AD-1945AA9BDB51}"/>
          </ac:spMkLst>
        </pc:spChg>
        <pc:spChg chg="mod">
          <ac:chgData name="Kolakowski, Artur" userId="9c34c8cc-b1df-44f6-bea5-dcf7a54ee35f" providerId="ADAL" clId="{19970B13-E101-4117-9908-6E061F982644}" dt="2022-07-14T08:45:27.725" v="11850" actId="790"/>
          <ac:spMkLst>
            <pc:docMk/>
            <pc:sldMk cId="2574044071" sldId="484"/>
            <ac:spMk id="7885" creationId="{5830FDA7-D81F-4EDA-BD10-4C113D1C37AA}"/>
          </ac:spMkLst>
        </pc:spChg>
        <pc:spChg chg="mod">
          <ac:chgData name="Kolakowski, Artur" userId="9c34c8cc-b1df-44f6-bea5-dcf7a54ee35f" providerId="ADAL" clId="{19970B13-E101-4117-9908-6E061F982644}" dt="2022-07-14T08:45:27.735" v="11851" actId="790"/>
          <ac:spMkLst>
            <pc:docMk/>
            <pc:sldMk cId="2574044071" sldId="484"/>
            <ac:spMk id="7886" creationId="{00253885-6545-4348-A2C2-DA5A68A270E9}"/>
          </ac:spMkLst>
        </pc:spChg>
        <pc:spChg chg="mod">
          <ac:chgData name="Kolakowski, Artur" userId="9c34c8cc-b1df-44f6-bea5-dcf7a54ee35f" providerId="ADAL" clId="{19970B13-E101-4117-9908-6E061F982644}" dt="2022-07-14T08:45:27.735" v="11852" actId="790"/>
          <ac:spMkLst>
            <pc:docMk/>
            <pc:sldMk cId="2574044071" sldId="484"/>
            <ac:spMk id="7887" creationId="{ABAAFBEE-CF58-4339-B986-29DD26034D70}"/>
          </ac:spMkLst>
        </pc:spChg>
        <pc:spChg chg="mod">
          <ac:chgData name="Kolakowski, Artur" userId="9c34c8cc-b1df-44f6-bea5-dcf7a54ee35f" providerId="ADAL" clId="{19970B13-E101-4117-9908-6E061F982644}" dt="2022-07-14T08:45:27.745" v="11853" actId="790"/>
          <ac:spMkLst>
            <pc:docMk/>
            <pc:sldMk cId="2574044071" sldId="484"/>
            <ac:spMk id="7888" creationId="{5DC566F0-C5F8-48D0-84D2-2A7B94A7345B}"/>
          </ac:spMkLst>
        </pc:spChg>
        <pc:spChg chg="mod">
          <ac:chgData name="Kolakowski, Artur" userId="9c34c8cc-b1df-44f6-bea5-dcf7a54ee35f" providerId="ADAL" clId="{19970B13-E101-4117-9908-6E061F982644}" dt="2022-07-14T08:45:27.745" v="11854" actId="790"/>
          <ac:spMkLst>
            <pc:docMk/>
            <pc:sldMk cId="2574044071" sldId="484"/>
            <ac:spMk id="7889" creationId="{C90592C0-1202-476B-99D2-BE5CE7614274}"/>
          </ac:spMkLst>
        </pc:spChg>
        <pc:spChg chg="mod">
          <ac:chgData name="Kolakowski, Artur" userId="9c34c8cc-b1df-44f6-bea5-dcf7a54ee35f" providerId="ADAL" clId="{19970B13-E101-4117-9908-6E061F982644}" dt="2022-07-14T08:45:27.753" v="11855" actId="790"/>
          <ac:spMkLst>
            <pc:docMk/>
            <pc:sldMk cId="2574044071" sldId="484"/>
            <ac:spMk id="7890" creationId="{602D841E-AF90-4CA1-AC3D-32E88B2DD866}"/>
          </ac:spMkLst>
        </pc:spChg>
        <pc:spChg chg="mod">
          <ac:chgData name="Kolakowski, Artur" userId="9c34c8cc-b1df-44f6-bea5-dcf7a54ee35f" providerId="ADAL" clId="{19970B13-E101-4117-9908-6E061F982644}" dt="2022-07-14T08:45:27.755" v="11856" actId="790"/>
          <ac:spMkLst>
            <pc:docMk/>
            <pc:sldMk cId="2574044071" sldId="484"/>
            <ac:spMk id="7891" creationId="{0DB35C06-9DCC-41D9-8D39-3E7D8A3D4FB3}"/>
          </ac:spMkLst>
        </pc:spChg>
        <pc:spChg chg="mod">
          <ac:chgData name="Kolakowski, Artur" userId="9c34c8cc-b1df-44f6-bea5-dcf7a54ee35f" providerId="ADAL" clId="{19970B13-E101-4117-9908-6E061F982644}" dt="2022-07-14T08:45:27.763" v="11857" actId="790"/>
          <ac:spMkLst>
            <pc:docMk/>
            <pc:sldMk cId="2574044071" sldId="484"/>
            <ac:spMk id="7892" creationId="{7A2D7D43-C86B-418D-9650-510F62F274FD}"/>
          </ac:spMkLst>
        </pc:spChg>
        <pc:spChg chg="mod">
          <ac:chgData name="Kolakowski, Artur" userId="9c34c8cc-b1df-44f6-bea5-dcf7a54ee35f" providerId="ADAL" clId="{19970B13-E101-4117-9908-6E061F982644}" dt="2022-07-14T08:45:27.765" v="11858" actId="790"/>
          <ac:spMkLst>
            <pc:docMk/>
            <pc:sldMk cId="2574044071" sldId="484"/>
            <ac:spMk id="7893" creationId="{D95CBA87-E1B3-4DBD-A7AA-BB415FD02F48}"/>
          </ac:spMkLst>
        </pc:spChg>
        <pc:spChg chg="mod">
          <ac:chgData name="Kolakowski, Artur" userId="9c34c8cc-b1df-44f6-bea5-dcf7a54ee35f" providerId="ADAL" clId="{19970B13-E101-4117-9908-6E061F982644}" dt="2022-07-14T08:45:27.774" v="11859" actId="790"/>
          <ac:spMkLst>
            <pc:docMk/>
            <pc:sldMk cId="2574044071" sldId="484"/>
            <ac:spMk id="7894" creationId="{F0812A81-D488-4F3E-B178-CD8AA11459A2}"/>
          </ac:spMkLst>
        </pc:spChg>
        <pc:spChg chg="mod">
          <ac:chgData name="Kolakowski, Artur" userId="9c34c8cc-b1df-44f6-bea5-dcf7a54ee35f" providerId="ADAL" clId="{19970B13-E101-4117-9908-6E061F982644}" dt="2022-07-14T08:45:27.776" v="11860" actId="790"/>
          <ac:spMkLst>
            <pc:docMk/>
            <pc:sldMk cId="2574044071" sldId="484"/>
            <ac:spMk id="7895" creationId="{C9BE3CA6-D555-4379-B473-46EA673E30F2}"/>
          </ac:spMkLst>
        </pc:spChg>
        <pc:spChg chg="mod">
          <ac:chgData name="Kolakowski, Artur" userId="9c34c8cc-b1df-44f6-bea5-dcf7a54ee35f" providerId="ADAL" clId="{19970B13-E101-4117-9908-6E061F982644}" dt="2022-07-14T08:45:27.784" v="11861" actId="790"/>
          <ac:spMkLst>
            <pc:docMk/>
            <pc:sldMk cId="2574044071" sldId="484"/>
            <ac:spMk id="7896" creationId="{A9415630-0B3F-4D1F-A852-FA149FB6EB52}"/>
          </ac:spMkLst>
        </pc:spChg>
        <pc:spChg chg="mod">
          <ac:chgData name="Kolakowski, Artur" userId="9c34c8cc-b1df-44f6-bea5-dcf7a54ee35f" providerId="ADAL" clId="{19970B13-E101-4117-9908-6E061F982644}" dt="2022-07-14T08:45:27.786" v="11862" actId="790"/>
          <ac:spMkLst>
            <pc:docMk/>
            <pc:sldMk cId="2574044071" sldId="484"/>
            <ac:spMk id="7897" creationId="{0981F30A-8D27-4246-8FFC-221D3FB49EC5}"/>
          </ac:spMkLst>
        </pc:spChg>
        <pc:spChg chg="mod">
          <ac:chgData name="Kolakowski, Artur" userId="9c34c8cc-b1df-44f6-bea5-dcf7a54ee35f" providerId="ADAL" clId="{19970B13-E101-4117-9908-6E061F982644}" dt="2022-07-14T08:45:27.786" v="11863" actId="790"/>
          <ac:spMkLst>
            <pc:docMk/>
            <pc:sldMk cId="2574044071" sldId="484"/>
            <ac:spMk id="7898" creationId="{2F663161-2FE2-4FC5-A3B5-26662E356C5A}"/>
          </ac:spMkLst>
        </pc:spChg>
        <pc:spChg chg="mod">
          <ac:chgData name="Kolakowski, Artur" userId="9c34c8cc-b1df-44f6-bea5-dcf7a54ee35f" providerId="ADAL" clId="{19970B13-E101-4117-9908-6E061F982644}" dt="2022-07-14T08:45:27.796" v="11864" actId="790"/>
          <ac:spMkLst>
            <pc:docMk/>
            <pc:sldMk cId="2574044071" sldId="484"/>
            <ac:spMk id="7899" creationId="{3EBC8055-2D28-4A8D-AED0-11D8A81D52B8}"/>
          </ac:spMkLst>
        </pc:spChg>
        <pc:spChg chg="mod">
          <ac:chgData name="Kolakowski, Artur" userId="9c34c8cc-b1df-44f6-bea5-dcf7a54ee35f" providerId="ADAL" clId="{19970B13-E101-4117-9908-6E061F982644}" dt="2022-07-14T08:45:27.796" v="11865" actId="790"/>
          <ac:spMkLst>
            <pc:docMk/>
            <pc:sldMk cId="2574044071" sldId="484"/>
            <ac:spMk id="7900" creationId="{0ADBF56E-007A-4437-A429-D51E429D8315}"/>
          </ac:spMkLst>
        </pc:spChg>
        <pc:spChg chg="mod">
          <ac:chgData name="Kolakowski, Artur" userId="9c34c8cc-b1df-44f6-bea5-dcf7a54ee35f" providerId="ADAL" clId="{19970B13-E101-4117-9908-6E061F982644}" dt="2022-07-14T08:45:27.806" v="11866" actId="790"/>
          <ac:spMkLst>
            <pc:docMk/>
            <pc:sldMk cId="2574044071" sldId="484"/>
            <ac:spMk id="7901" creationId="{223866E0-73BB-40BF-8C06-2A96AE67593D}"/>
          </ac:spMkLst>
        </pc:spChg>
        <pc:spChg chg="mod">
          <ac:chgData name="Kolakowski, Artur" userId="9c34c8cc-b1df-44f6-bea5-dcf7a54ee35f" providerId="ADAL" clId="{19970B13-E101-4117-9908-6E061F982644}" dt="2022-07-14T08:45:27.806" v="11867" actId="790"/>
          <ac:spMkLst>
            <pc:docMk/>
            <pc:sldMk cId="2574044071" sldId="484"/>
            <ac:spMk id="7902" creationId="{6642F274-9E5C-4AC3-80D7-C70792495962}"/>
          </ac:spMkLst>
        </pc:spChg>
        <pc:spChg chg="mod">
          <ac:chgData name="Kolakowski, Artur" userId="9c34c8cc-b1df-44f6-bea5-dcf7a54ee35f" providerId="ADAL" clId="{19970B13-E101-4117-9908-6E061F982644}" dt="2022-07-14T08:45:27.816" v="11868" actId="790"/>
          <ac:spMkLst>
            <pc:docMk/>
            <pc:sldMk cId="2574044071" sldId="484"/>
            <ac:spMk id="7903" creationId="{00CEE434-C831-44AF-8D62-CF06DCB07DD2}"/>
          </ac:spMkLst>
        </pc:spChg>
        <pc:spChg chg="mod">
          <ac:chgData name="Kolakowski, Artur" userId="9c34c8cc-b1df-44f6-bea5-dcf7a54ee35f" providerId="ADAL" clId="{19970B13-E101-4117-9908-6E061F982644}" dt="2022-07-14T08:45:27.816" v="11869" actId="790"/>
          <ac:spMkLst>
            <pc:docMk/>
            <pc:sldMk cId="2574044071" sldId="484"/>
            <ac:spMk id="7904" creationId="{22554A72-6055-47A5-8F55-6AB00479E08C}"/>
          </ac:spMkLst>
        </pc:spChg>
        <pc:spChg chg="mod">
          <ac:chgData name="Kolakowski, Artur" userId="9c34c8cc-b1df-44f6-bea5-dcf7a54ee35f" providerId="ADAL" clId="{19970B13-E101-4117-9908-6E061F982644}" dt="2022-07-14T08:45:27.826" v="11870" actId="790"/>
          <ac:spMkLst>
            <pc:docMk/>
            <pc:sldMk cId="2574044071" sldId="484"/>
            <ac:spMk id="7905" creationId="{1862EF89-04B3-4A48-85A1-37DACC300F07}"/>
          </ac:spMkLst>
        </pc:spChg>
        <pc:spChg chg="mod">
          <ac:chgData name="Kolakowski, Artur" userId="9c34c8cc-b1df-44f6-bea5-dcf7a54ee35f" providerId="ADAL" clId="{19970B13-E101-4117-9908-6E061F982644}" dt="2022-07-14T08:45:27.826" v="11871" actId="790"/>
          <ac:spMkLst>
            <pc:docMk/>
            <pc:sldMk cId="2574044071" sldId="484"/>
            <ac:spMk id="7906" creationId="{2E1E8D54-312B-4237-97DB-6BFF7A751188}"/>
          </ac:spMkLst>
        </pc:spChg>
        <pc:spChg chg="mod">
          <ac:chgData name="Kolakowski, Artur" userId="9c34c8cc-b1df-44f6-bea5-dcf7a54ee35f" providerId="ADAL" clId="{19970B13-E101-4117-9908-6E061F982644}" dt="2022-07-14T08:45:27.837" v="11872" actId="790"/>
          <ac:spMkLst>
            <pc:docMk/>
            <pc:sldMk cId="2574044071" sldId="484"/>
            <ac:spMk id="7907" creationId="{5F169B98-8378-4784-8AEC-21D629C5157B}"/>
          </ac:spMkLst>
        </pc:spChg>
        <pc:spChg chg="mod">
          <ac:chgData name="Kolakowski, Artur" userId="9c34c8cc-b1df-44f6-bea5-dcf7a54ee35f" providerId="ADAL" clId="{19970B13-E101-4117-9908-6E061F982644}" dt="2022-07-14T08:45:27.837" v="11873" actId="790"/>
          <ac:spMkLst>
            <pc:docMk/>
            <pc:sldMk cId="2574044071" sldId="484"/>
            <ac:spMk id="7908" creationId="{85D9ED83-338C-41E0-A1F7-A59FE89CB5D9}"/>
          </ac:spMkLst>
        </pc:spChg>
        <pc:spChg chg="mod">
          <ac:chgData name="Kolakowski, Artur" userId="9c34c8cc-b1df-44f6-bea5-dcf7a54ee35f" providerId="ADAL" clId="{19970B13-E101-4117-9908-6E061F982644}" dt="2022-07-14T08:45:27.845" v="11874" actId="790"/>
          <ac:spMkLst>
            <pc:docMk/>
            <pc:sldMk cId="2574044071" sldId="484"/>
            <ac:spMk id="7909" creationId="{47BD9940-4A24-489A-A719-185BDCF55EDE}"/>
          </ac:spMkLst>
        </pc:spChg>
        <pc:spChg chg="mod">
          <ac:chgData name="Kolakowski, Artur" userId="9c34c8cc-b1df-44f6-bea5-dcf7a54ee35f" providerId="ADAL" clId="{19970B13-E101-4117-9908-6E061F982644}" dt="2022-07-14T08:45:27.847" v="11875" actId="790"/>
          <ac:spMkLst>
            <pc:docMk/>
            <pc:sldMk cId="2574044071" sldId="484"/>
            <ac:spMk id="7910" creationId="{7075BD4D-E728-47BD-A270-724F4584E75B}"/>
          </ac:spMkLst>
        </pc:spChg>
        <pc:spChg chg="mod">
          <ac:chgData name="Kolakowski, Artur" userId="9c34c8cc-b1df-44f6-bea5-dcf7a54ee35f" providerId="ADAL" clId="{19970B13-E101-4117-9908-6E061F982644}" dt="2022-07-14T08:45:27.855" v="11876" actId="790"/>
          <ac:spMkLst>
            <pc:docMk/>
            <pc:sldMk cId="2574044071" sldId="484"/>
            <ac:spMk id="7911" creationId="{F334D1B5-4D0A-4F1D-B711-9D6A3B38E948}"/>
          </ac:spMkLst>
        </pc:spChg>
        <pc:spChg chg="mod">
          <ac:chgData name="Kolakowski, Artur" userId="9c34c8cc-b1df-44f6-bea5-dcf7a54ee35f" providerId="ADAL" clId="{19970B13-E101-4117-9908-6E061F982644}" dt="2022-07-14T08:45:27.857" v="11877" actId="790"/>
          <ac:spMkLst>
            <pc:docMk/>
            <pc:sldMk cId="2574044071" sldId="484"/>
            <ac:spMk id="7912" creationId="{CF31BA80-AB34-487A-9447-3DD30E5E1EC9}"/>
          </ac:spMkLst>
        </pc:spChg>
        <pc:spChg chg="mod">
          <ac:chgData name="Kolakowski, Artur" userId="9c34c8cc-b1df-44f6-bea5-dcf7a54ee35f" providerId="ADAL" clId="{19970B13-E101-4117-9908-6E061F982644}" dt="2022-07-14T08:45:27.857" v="11878" actId="790"/>
          <ac:spMkLst>
            <pc:docMk/>
            <pc:sldMk cId="2574044071" sldId="484"/>
            <ac:spMk id="7913" creationId="{B70F53F0-6A00-4AF6-882A-7DF7495A9AA9}"/>
          </ac:spMkLst>
        </pc:spChg>
        <pc:spChg chg="mod">
          <ac:chgData name="Kolakowski, Artur" userId="9c34c8cc-b1df-44f6-bea5-dcf7a54ee35f" providerId="ADAL" clId="{19970B13-E101-4117-9908-6E061F982644}" dt="2022-07-14T08:45:27.867" v="11879" actId="790"/>
          <ac:spMkLst>
            <pc:docMk/>
            <pc:sldMk cId="2574044071" sldId="484"/>
            <ac:spMk id="7914" creationId="{D7D79695-31D3-4162-B7F3-32C5851F4380}"/>
          </ac:spMkLst>
        </pc:spChg>
        <pc:spChg chg="mod">
          <ac:chgData name="Kolakowski, Artur" userId="9c34c8cc-b1df-44f6-bea5-dcf7a54ee35f" providerId="ADAL" clId="{19970B13-E101-4117-9908-6E061F982644}" dt="2022-07-14T08:45:27.867" v="11880" actId="790"/>
          <ac:spMkLst>
            <pc:docMk/>
            <pc:sldMk cId="2574044071" sldId="484"/>
            <ac:spMk id="7915" creationId="{6CAEDAE3-9D38-4F16-B89F-2A2047ECD9FD}"/>
          </ac:spMkLst>
        </pc:spChg>
        <pc:spChg chg="mod">
          <ac:chgData name="Kolakowski, Artur" userId="9c34c8cc-b1df-44f6-bea5-dcf7a54ee35f" providerId="ADAL" clId="{19970B13-E101-4117-9908-6E061F982644}" dt="2022-07-14T08:45:27.875" v="11881" actId="790"/>
          <ac:spMkLst>
            <pc:docMk/>
            <pc:sldMk cId="2574044071" sldId="484"/>
            <ac:spMk id="7916" creationId="{247921F7-E12C-4FF4-A546-301062DF8CB4}"/>
          </ac:spMkLst>
        </pc:spChg>
        <pc:spChg chg="mod">
          <ac:chgData name="Kolakowski, Artur" userId="9c34c8cc-b1df-44f6-bea5-dcf7a54ee35f" providerId="ADAL" clId="{19970B13-E101-4117-9908-6E061F982644}" dt="2022-07-14T08:45:27.877" v="11882" actId="790"/>
          <ac:spMkLst>
            <pc:docMk/>
            <pc:sldMk cId="2574044071" sldId="484"/>
            <ac:spMk id="7917" creationId="{D9525250-82B2-461B-9040-3EF5665AAC3B}"/>
          </ac:spMkLst>
        </pc:spChg>
        <pc:spChg chg="mod">
          <ac:chgData name="Kolakowski, Artur" userId="9c34c8cc-b1df-44f6-bea5-dcf7a54ee35f" providerId="ADAL" clId="{19970B13-E101-4117-9908-6E061F982644}" dt="2022-07-14T08:45:27.886" v="11883" actId="790"/>
          <ac:spMkLst>
            <pc:docMk/>
            <pc:sldMk cId="2574044071" sldId="484"/>
            <ac:spMk id="7918" creationId="{BA822D0B-59B4-45CF-86F4-8680AAAF64B6}"/>
          </ac:spMkLst>
        </pc:spChg>
        <pc:spChg chg="mod">
          <ac:chgData name="Kolakowski, Artur" userId="9c34c8cc-b1df-44f6-bea5-dcf7a54ee35f" providerId="ADAL" clId="{19970B13-E101-4117-9908-6E061F982644}" dt="2022-07-14T08:45:27.888" v="11884" actId="790"/>
          <ac:spMkLst>
            <pc:docMk/>
            <pc:sldMk cId="2574044071" sldId="484"/>
            <ac:spMk id="7919" creationId="{7B5FDEFB-18CE-4FAD-ADC6-D1AA2F12DF8A}"/>
          </ac:spMkLst>
        </pc:spChg>
        <pc:spChg chg="mod">
          <ac:chgData name="Kolakowski, Artur" userId="9c34c8cc-b1df-44f6-bea5-dcf7a54ee35f" providerId="ADAL" clId="{19970B13-E101-4117-9908-6E061F982644}" dt="2022-07-14T08:45:27.888" v="11885" actId="790"/>
          <ac:spMkLst>
            <pc:docMk/>
            <pc:sldMk cId="2574044071" sldId="484"/>
            <ac:spMk id="7920" creationId="{665C0A09-A799-4149-8532-4443C5E023BC}"/>
          </ac:spMkLst>
        </pc:spChg>
        <pc:spChg chg="mod">
          <ac:chgData name="Kolakowski, Artur" userId="9c34c8cc-b1df-44f6-bea5-dcf7a54ee35f" providerId="ADAL" clId="{19970B13-E101-4117-9908-6E061F982644}" dt="2022-07-14T08:45:27.898" v="11886" actId="790"/>
          <ac:spMkLst>
            <pc:docMk/>
            <pc:sldMk cId="2574044071" sldId="484"/>
            <ac:spMk id="7921" creationId="{03A4F12A-945A-4F15-88CE-83B877EEDB9E}"/>
          </ac:spMkLst>
        </pc:spChg>
        <pc:spChg chg="mod">
          <ac:chgData name="Kolakowski, Artur" userId="9c34c8cc-b1df-44f6-bea5-dcf7a54ee35f" providerId="ADAL" clId="{19970B13-E101-4117-9908-6E061F982644}" dt="2022-07-14T08:45:27.906" v="11887" actId="790"/>
          <ac:spMkLst>
            <pc:docMk/>
            <pc:sldMk cId="2574044071" sldId="484"/>
            <ac:spMk id="7922" creationId="{F254BAD6-A1F2-4782-90ED-C792832BA834}"/>
          </ac:spMkLst>
        </pc:spChg>
        <pc:spChg chg="mod">
          <ac:chgData name="Kolakowski, Artur" userId="9c34c8cc-b1df-44f6-bea5-dcf7a54ee35f" providerId="ADAL" clId="{19970B13-E101-4117-9908-6E061F982644}" dt="2022-07-14T08:45:27.908" v="11888" actId="790"/>
          <ac:spMkLst>
            <pc:docMk/>
            <pc:sldMk cId="2574044071" sldId="484"/>
            <ac:spMk id="7923" creationId="{E9CA85B4-03FF-4281-9613-10683618533C}"/>
          </ac:spMkLst>
        </pc:spChg>
        <pc:spChg chg="mod">
          <ac:chgData name="Kolakowski, Artur" userId="9c34c8cc-b1df-44f6-bea5-dcf7a54ee35f" providerId="ADAL" clId="{19970B13-E101-4117-9908-6E061F982644}" dt="2022-07-14T08:45:27.918" v="11889" actId="790"/>
          <ac:spMkLst>
            <pc:docMk/>
            <pc:sldMk cId="2574044071" sldId="484"/>
            <ac:spMk id="7924" creationId="{161BDAAF-A69A-45E2-A96E-2CF7726B8352}"/>
          </ac:spMkLst>
        </pc:spChg>
        <pc:spChg chg="mod">
          <ac:chgData name="Kolakowski, Artur" userId="9c34c8cc-b1df-44f6-bea5-dcf7a54ee35f" providerId="ADAL" clId="{19970B13-E101-4117-9908-6E061F982644}" dt="2022-07-14T08:45:27.926" v="11890" actId="790"/>
          <ac:spMkLst>
            <pc:docMk/>
            <pc:sldMk cId="2574044071" sldId="484"/>
            <ac:spMk id="7925" creationId="{FBEBF18E-19D7-4537-8109-C0CACD31438A}"/>
          </ac:spMkLst>
        </pc:spChg>
        <pc:spChg chg="mod">
          <ac:chgData name="Kolakowski, Artur" userId="9c34c8cc-b1df-44f6-bea5-dcf7a54ee35f" providerId="ADAL" clId="{19970B13-E101-4117-9908-6E061F982644}" dt="2022-07-14T08:45:27.928" v="11891" actId="790"/>
          <ac:spMkLst>
            <pc:docMk/>
            <pc:sldMk cId="2574044071" sldId="484"/>
            <ac:spMk id="7926" creationId="{6C815E97-B9BF-452D-B78A-6AEC6D9337FE}"/>
          </ac:spMkLst>
        </pc:spChg>
        <pc:spChg chg="mod">
          <ac:chgData name="Kolakowski, Artur" userId="9c34c8cc-b1df-44f6-bea5-dcf7a54ee35f" providerId="ADAL" clId="{19970B13-E101-4117-9908-6E061F982644}" dt="2022-07-14T08:45:27.939" v="11892" actId="790"/>
          <ac:spMkLst>
            <pc:docMk/>
            <pc:sldMk cId="2574044071" sldId="484"/>
            <ac:spMk id="7927" creationId="{878E9781-DDE6-4169-85C2-4E7314998CC7}"/>
          </ac:spMkLst>
        </pc:spChg>
        <pc:spChg chg="mod">
          <ac:chgData name="Kolakowski, Artur" userId="9c34c8cc-b1df-44f6-bea5-dcf7a54ee35f" providerId="ADAL" clId="{19970B13-E101-4117-9908-6E061F982644}" dt="2022-07-14T08:45:27.947" v="11893" actId="790"/>
          <ac:spMkLst>
            <pc:docMk/>
            <pc:sldMk cId="2574044071" sldId="484"/>
            <ac:spMk id="7928" creationId="{1CE317E1-DA88-4174-988C-CA08BFD81090}"/>
          </ac:spMkLst>
        </pc:spChg>
        <pc:spChg chg="mod">
          <ac:chgData name="Kolakowski, Artur" userId="9c34c8cc-b1df-44f6-bea5-dcf7a54ee35f" providerId="ADAL" clId="{19970B13-E101-4117-9908-6E061F982644}" dt="2022-07-14T08:45:27.949" v="11894" actId="790"/>
          <ac:spMkLst>
            <pc:docMk/>
            <pc:sldMk cId="2574044071" sldId="484"/>
            <ac:spMk id="7929" creationId="{AA4E7A4A-E3EB-4676-A71F-81F7EFD26497}"/>
          </ac:spMkLst>
        </pc:spChg>
        <pc:spChg chg="mod">
          <ac:chgData name="Kolakowski, Artur" userId="9c34c8cc-b1df-44f6-bea5-dcf7a54ee35f" providerId="ADAL" clId="{19970B13-E101-4117-9908-6E061F982644}" dt="2022-07-14T08:45:27.959" v="11895" actId="790"/>
          <ac:spMkLst>
            <pc:docMk/>
            <pc:sldMk cId="2574044071" sldId="484"/>
            <ac:spMk id="7930" creationId="{9D1951FE-5F8C-4273-A1BF-FE52299C55ED}"/>
          </ac:spMkLst>
        </pc:spChg>
        <pc:spChg chg="mod">
          <ac:chgData name="Kolakowski, Artur" userId="9c34c8cc-b1df-44f6-bea5-dcf7a54ee35f" providerId="ADAL" clId="{19970B13-E101-4117-9908-6E061F982644}" dt="2022-07-14T08:45:27.959" v="11896" actId="790"/>
          <ac:spMkLst>
            <pc:docMk/>
            <pc:sldMk cId="2574044071" sldId="484"/>
            <ac:spMk id="7931" creationId="{A8BF7273-F018-43BD-928D-894E2055C8A8}"/>
          </ac:spMkLst>
        </pc:spChg>
        <pc:spChg chg="mod">
          <ac:chgData name="Kolakowski, Artur" userId="9c34c8cc-b1df-44f6-bea5-dcf7a54ee35f" providerId="ADAL" clId="{19970B13-E101-4117-9908-6E061F982644}" dt="2022-07-14T08:45:27.969" v="11897" actId="790"/>
          <ac:spMkLst>
            <pc:docMk/>
            <pc:sldMk cId="2574044071" sldId="484"/>
            <ac:spMk id="7932" creationId="{2E326AAC-2786-498F-B4EA-9A8732A07C85}"/>
          </ac:spMkLst>
        </pc:spChg>
        <pc:spChg chg="mod">
          <ac:chgData name="Kolakowski, Artur" userId="9c34c8cc-b1df-44f6-bea5-dcf7a54ee35f" providerId="ADAL" clId="{19970B13-E101-4117-9908-6E061F982644}" dt="2022-07-14T08:45:27.977" v="11898" actId="790"/>
          <ac:spMkLst>
            <pc:docMk/>
            <pc:sldMk cId="2574044071" sldId="484"/>
            <ac:spMk id="7933" creationId="{1C72D21B-4BA6-4539-B8B8-9FF6603117FC}"/>
          </ac:spMkLst>
        </pc:spChg>
        <pc:spChg chg="mod">
          <ac:chgData name="Kolakowski, Artur" userId="9c34c8cc-b1df-44f6-bea5-dcf7a54ee35f" providerId="ADAL" clId="{19970B13-E101-4117-9908-6E061F982644}" dt="2022-07-14T08:45:27.979" v="11899" actId="790"/>
          <ac:spMkLst>
            <pc:docMk/>
            <pc:sldMk cId="2574044071" sldId="484"/>
            <ac:spMk id="7934" creationId="{E65BA836-CAB4-4F07-A2DC-F61FF4447E47}"/>
          </ac:spMkLst>
        </pc:spChg>
        <pc:spChg chg="mod">
          <ac:chgData name="Kolakowski, Artur" userId="9c34c8cc-b1df-44f6-bea5-dcf7a54ee35f" providerId="ADAL" clId="{19970B13-E101-4117-9908-6E061F982644}" dt="2022-07-14T08:45:27.989" v="11900" actId="790"/>
          <ac:spMkLst>
            <pc:docMk/>
            <pc:sldMk cId="2574044071" sldId="484"/>
            <ac:spMk id="7935" creationId="{6CEEFE25-C0AF-4A11-ACC4-05B29249D656}"/>
          </ac:spMkLst>
        </pc:spChg>
        <pc:spChg chg="mod">
          <ac:chgData name="Kolakowski, Artur" userId="9c34c8cc-b1df-44f6-bea5-dcf7a54ee35f" providerId="ADAL" clId="{19970B13-E101-4117-9908-6E061F982644}" dt="2022-07-14T08:45:27.989" v="11901" actId="790"/>
          <ac:spMkLst>
            <pc:docMk/>
            <pc:sldMk cId="2574044071" sldId="484"/>
            <ac:spMk id="7936" creationId="{FB992A70-391F-4A35-8CF6-14D62B260F51}"/>
          </ac:spMkLst>
        </pc:spChg>
        <pc:spChg chg="mod">
          <ac:chgData name="Kolakowski, Artur" userId="9c34c8cc-b1df-44f6-bea5-dcf7a54ee35f" providerId="ADAL" clId="{19970B13-E101-4117-9908-6E061F982644}" dt="2022-07-14T08:45:27.999" v="11902" actId="790"/>
          <ac:spMkLst>
            <pc:docMk/>
            <pc:sldMk cId="2574044071" sldId="484"/>
            <ac:spMk id="7937" creationId="{DB773C2B-35DB-431C-8566-FC3E11A6D8E4}"/>
          </ac:spMkLst>
        </pc:spChg>
        <pc:spChg chg="mod">
          <ac:chgData name="Kolakowski, Artur" userId="9c34c8cc-b1df-44f6-bea5-dcf7a54ee35f" providerId="ADAL" clId="{19970B13-E101-4117-9908-6E061F982644}" dt="2022-07-14T08:45:28.008" v="11903" actId="790"/>
          <ac:spMkLst>
            <pc:docMk/>
            <pc:sldMk cId="2574044071" sldId="484"/>
            <ac:spMk id="7938" creationId="{1F5F0FFA-EE8D-4014-97CC-7D7762523E0E}"/>
          </ac:spMkLst>
        </pc:spChg>
        <pc:spChg chg="mod">
          <ac:chgData name="Kolakowski, Artur" userId="9c34c8cc-b1df-44f6-bea5-dcf7a54ee35f" providerId="ADAL" clId="{19970B13-E101-4117-9908-6E061F982644}" dt="2022-07-14T08:45:28.010" v="11904" actId="790"/>
          <ac:spMkLst>
            <pc:docMk/>
            <pc:sldMk cId="2574044071" sldId="484"/>
            <ac:spMk id="7939" creationId="{C33A038A-2BDD-457F-9319-B26C7EB6A38A}"/>
          </ac:spMkLst>
        </pc:spChg>
        <pc:spChg chg="mod">
          <ac:chgData name="Kolakowski, Artur" userId="9c34c8cc-b1df-44f6-bea5-dcf7a54ee35f" providerId="ADAL" clId="{19970B13-E101-4117-9908-6E061F982644}" dt="2022-07-14T08:45:28.018" v="11905" actId="790"/>
          <ac:spMkLst>
            <pc:docMk/>
            <pc:sldMk cId="2574044071" sldId="484"/>
            <ac:spMk id="7940" creationId="{E2BEF268-CE45-4C54-B909-FF70871E8AAF}"/>
          </ac:spMkLst>
        </pc:spChg>
        <pc:spChg chg="mod">
          <ac:chgData name="Kolakowski, Artur" userId="9c34c8cc-b1df-44f6-bea5-dcf7a54ee35f" providerId="ADAL" clId="{19970B13-E101-4117-9908-6E061F982644}" dt="2022-07-14T08:45:28.020" v="11906" actId="790"/>
          <ac:spMkLst>
            <pc:docMk/>
            <pc:sldMk cId="2574044071" sldId="484"/>
            <ac:spMk id="7941" creationId="{5CE120CD-12EE-4B67-8C20-44CAD8200AE6}"/>
          </ac:spMkLst>
        </pc:spChg>
        <pc:spChg chg="mod">
          <ac:chgData name="Kolakowski, Artur" userId="9c34c8cc-b1df-44f6-bea5-dcf7a54ee35f" providerId="ADAL" clId="{19970B13-E101-4117-9908-6E061F982644}" dt="2022-07-14T08:45:28.030" v="11907" actId="790"/>
          <ac:spMkLst>
            <pc:docMk/>
            <pc:sldMk cId="2574044071" sldId="484"/>
            <ac:spMk id="7942" creationId="{4826F222-8826-4A34-8C99-351569EF6C51}"/>
          </ac:spMkLst>
        </pc:spChg>
        <pc:spChg chg="mod">
          <ac:chgData name="Kolakowski, Artur" userId="9c34c8cc-b1df-44f6-bea5-dcf7a54ee35f" providerId="ADAL" clId="{19970B13-E101-4117-9908-6E061F982644}" dt="2022-07-14T08:45:28.030" v="11908" actId="790"/>
          <ac:spMkLst>
            <pc:docMk/>
            <pc:sldMk cId="2574044071" sldId="484"/>
            <ac:spMk id="7943" creationId="{89D9D1EA-267A-44E8-AB49-6944D92E4C8E}"/>
          </ac:spMkLst>
        </pc:spChg>
        <pc:spChg chg="mod">
          <ac:chgData name="Kolakowski, Artur" userId="9c34c8cc-b1df-44f6-bea5-dcf7a54ee35f" providerId="ADAL" clId="{19970B13-E101-4117-9908-6E061F982644}" dt="2022-07-14T08:45:28.038" v="11909" actId="790"/>
          <ac:spMkLst>
            <pc:docMk/>
            <pc:sldMk cId="2574044071" sldId="484"/>
            <ac:spMk id="7944" creationId="{52B7FFF6-3988-42D2-A497-34C5F82F8990}"/>
          </ac:spMkLst>
        </pc:spChg>
        <pc:spChg chg="mod">
          <ac:chgData name="Kolakowski, Artur" userId="9c34c8cc-b1df-44f6-bea5-dcf7a54ee35f" providerId="ADAL" clId="{19970B13-E101-4117-9908-6E061F982644}" dt="2022-07-14T08:45:28.040" v="11910" actId="790"/>
          <ac:spMkLst>
            <pc:docMk/>
            <pc:sldMk cId="2574044071" sldId="484"/>
            <ac:spMk id="7945" creationId="{909B5258-612C-4FF6-8883-0535730710F3}"/>
          </ac:spMkLst>
        </pc:spChg>
        <pc:spChg chg="mod">
          <ac:chgData name="Kolakowski, Artur" userId="9c34c8cc-b1df-44f6-bea5-dcf7a54ee35f" providerId="ADAL" clId="{19970B13-E101-4117-9908-6E061F982644}" dt="2022-07-14T08:45:28.048" v="11911" actId="790"/>
          <ac:spMkLst>
            <pc:docMk/>
            <pc:sldMk cId="2574044071" sldId="484"/>
            <ac:spMk id="7946" creationId="{EC0BC110-3BC6-4C2E-9D1C-B24E454365D3}"/>
          </ac:spMkLst>
        </pc:spChg>
        <pc:spChg chg="mod">
          <ac:chgData name="Kolakowski, Artur" userId="9c34c8cc-b1df-44f6-bea5-dcf7a54ee35f" providerId="ADAL" clId="{19970B13-E101-4117-9908-6E061F982644}" dt="2022-07-14T08:45:28.050" v="11912" actId="790"/>
          <ac:spMkLst>
            <pc:docMk/>
            <pc:sldMk cId="2574044071" sldId="484"/>
            <ac:spMk id="7947" creationId="{B46580A1-632F-48BF-93F6-4572F434F1B6}"/>
          </ac:spMkLst>
        </pc:spChg>
        <pc:spChg chg="mod">
          <ac:chgData name="Kolakowski, Artur" userId="9c34c8cc-b1df-44f6-bea5-dcf7a54ee35f" providerId="ADAL" clId="{19970B13-E101-4117-9908-6E061F982644}" dt="2022-07-14T08:45:28.050" v="11913" actId="790"/>
          <ac:spMkLst>
            <pc:docMk/>
            <pc:sldMk cId="2574044071" sldId="484"/>
            <ac:spMk id="7948" creationId="{682F4D91-A6E0-41C1-B580-C97E361014F3}"/>
          </ac:spMkLst>
        </pc:spChg>
        <pc:spChg chg="mod">
          <ac:chgData name="Kolakowski, Artur" userId="9c34c8cc-b1df-44f6-bea5-dcf7a54ee35f" providerId="ADAL" clId="{19970B13-E101-4117-9908-6E061F982644}" dt="2022-07-14T08:45:28.061" v="11914" actId="790"/>
          <ac:spMkLst>
            <pc:docMk/>
            <pc:sldMk cId="2574044071" sldId="484"/>
            <ac:spMk id="7949" creationId="{8BAC4E04-FCB3-4E40-B3A6-BFDB7E19F0D5}"/>
          </ac:spMkLst>
        </pc:spChg>
        <pc:spChg chg="mod">
          <ac:chgData name="Kolakowski, Artur" userId="9c34c8cc-b1df-44f6-bea5-dcf7a54ee35f" providerId="ADAL" clId="{19970B13-E101-4117-9908-6E061F982644}" dt="2022-07-14T08:45:28.061" v="11915" actId="790"/>
          <ac:spMkLst>
            <pc:docMk/>
            <pc:sldMk cId="2574044071" sldId="484"/>
            <ac:spMk id="7950" creationId="{DA9B5578-1A69-4294-94E1-44F1246CA078}"/>
          </ac:spMkLst>
        </pc:spChg>
        <pc:spChg chg="mod">
          <ac:chgData name="Kolakowski, Artur" userId="9c34c8cc-b1df-44f6-bea5-dcf7a54ee35f" providerId="ADAL" clId="{19970B13-E101-4117-9908-6E061F982644}" dt="2022-07-14T08:45:28.069" v="11916" actId="790"/>
          <ac:spMkLst>
            <pc:docMk/>
            <pc:sldMk cId="2574044071" sldId="484"/>
            <ac:spMk id="7951" creationId="{593238C7-50CE-4DE9-84F0-8512BE102487}"/>
          </ac:spMkLst>
        </pc:spChg>
        <pc:spChg chg="mod">
          <ac:chgData name="Kolakowski, Artur" userId="9c34c8cc-b1df-44f6-bea5-dcf7a54ee35f" providerId="ADAL" clId="{19970B13-E101-4117-9908-6E061F982644}" dt="2022-07-14T08:45:28.071" v="11917" actId="790"/>
          <ac:spMkLst>
            <pc:docMk/>
            <pc:sldMk cId="2574044071" sldId="484"/>
            <ac:spMk id="7952" creationId="{8BAC8EC1-6B2E-4500-86EF-152E44C43D38}"/>
          </ac:spMkLst>
        </pc:spChg>
        <pc:spChg chg="mod">
          <ac:chgData name="Kolakowski, Artur" userId="9c34c8cc-b1df-44f6-bea5-dcf7a54ee35f" providerId="ADAL" clId="{19970B13-E101-4117-9908-6E061F982644}" dt="2022-07-14T08:45:28.079" v="11918" actId="790"/>
          <ac:spMkLst>
            <pc:docMk/>
            <pc:sldMk cId="2574044071" sldId="484"/>
            <ac:spMk id="7953" creationId="{72600825-9232-464F-94B1-72F85DBBD0FE}"/>
          </ac:spMkLst>
        </pc:spChg>
        <pc:spChg chg="mod">
          <ac:chgData name="Kolakowski, Artur" userId="9c34c8cc-b1df-44f6-bea5-dcf7a54ee35f" providerId="ADAL" clId="{19970B13-E101-4117-9908-6E061F982644}" dt="2022-07-14T08:45:28.081" v="11919" actId="790"/>
          <ac:spMkLst>
            <pc:docMk/>
            <pc:sldMk cId="2574044071" sldId="484"/>
            <ac:spMk id="7954" creationId="{2270C926-BBB0-4D67-AC06-B8DB73099A4B}"/>
          </ac:spMkLst>
        </pc:spChg>
        <pc:spChg chg="mod">
          <ac:chgData name="Kolakowski, Artur" userId="9c34c8cc-b1df-44f6-bea5-dcf7a54ee35f" providerId="ADAL" clId="{19970B13-E101-4117-9908-6E061F982644}" dt="2022-07-14T08:45:28.081" v="11920" actId="790"/>
          <ac:spMkLst>
            <pc:docMk/>
            <pc:sldMk cId="2574044071" sldId="484"/>
            <ac:spMk id="7955" creationId="{B8B2482F-8581-4F44-8DF1-903D5FDBE261}"/>
          </ac:spMkLst>
        </pc:spChg>
        <pc:spChg chg="mod">
          <ac:chgData name="Kolakowski, Artur" userId="9c34c8cc-b1df-44f6-bea5-dcf7a54ee35f" providerId="ADAL" clId="{19970B13-E101-4117-9908-6E061F982644}" dt="2022-07-14T08:45:28.091" v="11921" actId="790"/>
          <ac:spMkLst>
            <pc:docMk/>
            <pc:sldMk cId="2574044071" sldId="484"/>
            <ac:spMk id="7956" creationId="{E79D1D9C-747A-482B-BA1B-2CFD1E5CD4A5}"/>
          </ac:spMkLst>
        </pc:spChg>
        <pc:spChg chg="mod">
          <ac:chgData name="Kolakowski, Artur" userId="9c34c8cc-b1df-44f6-bea5-dcf7a54ee35f" providerId="ADAL" clId="{19970B13-E101-4117-9908-6E061F982644}" dt="2022-07-14T08:45:28.091" v="11922" actId="790"/>
          <ac:spMkLst>
            <pc:docMk/>
            <pc:sldMk cId="2574044071" sldId="484"/>
            <ac:spMk id="7957" creationId="{5D3D34C4-D6FC-4E33-BAA9-71E30A740105}"/>
          </ac:spMkLst>
        </pc:spChg>
        <pc:spChg chg="mod">
          <ac:chgData name="Kolakowski, Artur" userId="9c34c8cc-b1df-44f6-bea5-dcf7a54ee35f" providerId="ADAL" clId="{19970B13-E101-4117-9908-6E061F982644}" dt="2022-07-14T08:45:28.101" v="11923" actId="790"/>
          <ac:spMkLst>
            <pc:docMk/>
            <pc:sldMk cId="2574044071" sldId="484"/>
            <ac:spMk id="7958" creationId="{20061926-7FC2-4D1E-B52E-46C052697C3D}"/>
          </ac:spMkLst>
        </pc:spChg>
        <pc:spChg chg="mod">
          <ac:chgData name="Kolakowski, Artur" userId="9c34c8cc-b1df-44f6-bea5-dcf7a54ee35f" providerId="ADAL" clId="{19970B13-E101-4117-9908-6E061F982644}" dt="2022-07-14T08:45:28.101" v="11924" actId="790"/>
          <ac:spMkLst>
            <pc:docMk/>
            <pc:sldMk cId="2574044071" sldId="484"/>
            <ac:spMk id="7959" creationId="{6546C8ED-A501-43CF-884F-359A3548FEA8}"/>
          </ac:spMkLst>
        </pc:spChg>
        <pc:spChg chg="mod">
          <ac:chgData name="Kolakowski, Artur" userId="9c34c8cc-b1df-44f6-bea5-dcf7a54ee35f" providerId="ADAL" clId="{19970B13-E101-4117-9908-6E061F982644}" dt="2022-07-14T08:45:28.112" v="11925" actId="790"/>
          <ac:spMkLst>
            <pc:docMk/>
            <pc:sldMk cId="2574044071" sldId="484"/>
            <ac:spMk id="7960" creationId="{71B95AD1-3ABB-4F0B-985A-04DC54429CAD}"/>
          </ac:spMkLst>
        </pc:spChg>
        <pc:spChg chg="mod">
          <ac:chgData name="Kolakowski, Artur" userId="9c34c8cc-b1df-44f6-bea5-dcf7a54ee35f" providerId="ADAL" clId="{19970B13-E101-4117-9908-6E061F982644}" dt="2022-07-14T08:45:28.112" v="11926" actId="790"/>
          <ac:spMkLst>
            <pc:docMk/>
            <pc:sldMk cId="2574044071" sldId="484"/>
            <ac:spMk id="7961" creationId="{50D1CAB0-0661-4C94-AEF6-1D658234B8CD}"/>
          </ac:spMkLst>
        </pc:spChg>
        <pc:spChg chg="mod">
          <ac:chgData name="Kolakowski, Artur" userId="9c34c8cc-b1df-44f6-bea5-dcf7a54ee35f" providerId="ADAL" clId="{19970B13-E101-4117-9908-6E061F982644}" dt="2022-07-14T08:45:28.120" v="11927" actId="790"/>
          <ac:spMkLst>
            <pc:docMk/>
            <pc:sldMk cId="2574044071" sldId="484"/>
            <ac:spMk id="7962" creationId="{8DF400D9-01FA-4AFC-A882-8AFBF3EB0115}"/>
          </ac:spMkLst>
        </pc:spChg>
        <pc:spChg chg="mod">
          <ac:chgData name="Kolakowski, Artur" userId="9c34c8cc-b1df-44f6-bea5-dcf7a54ee35f" providerId="ADAL" clId="{19970B13-E101-4117-9908-6E061F982644}" dt="2022-07-14T08:45:28.122" v="11928" actId="790"/>
          <ac:spMkLst>
            <pc:docMk/>
            <pc:sldMk cId="2574044071" sldId="484"/>
            <ac:spMk id="7963" creationId="{68582AE8-774A-439B-8C6C-802E976ED48C}"/>
          </ac:spMkLst>
        </pc:spChg>
        <pc:spChg chg="mod">
          <ac:chgData name="Kolakowski, Artur" userId="9c34c8cc-b1df-44f6-bea5-dcf7a54ee35f" providerId="ADAL" clId="{19970B13-E101-4117-9908-6E061F982644}" dt="2022-07-14T08:45:28.130" v="11929" actId="790"/>
          <ac:spMkLst>
            <pc:docMk/>
            <pc:sldMk cId="2574044071" sldId="484"/>
            <ac:spMk id="7964" creationId="{BB5EE9B0-D3A4-4E8E-BA6A-B7822A49C516}"/>
          </ac:spMkLst>
        </pc:spChg>
        <pc:spChg chg="mod">
          <ac:chgData name="Kolakowski, Artur" userId="9c34c8cc-b1df-44f6-bea5-dcf7a54ee35f" providerId="ADAL" clId="{19970B13-E101-4117-9908-6E061F982644}" dt="2022-07-14T08:45:28.132" v="11930" actId="790"/>
          <ac:spMkLst>
            <pc:docMk/>
            <pc:sldMk cId="2574044071" sldId="484"/>
            <ac:spMk id="7965" creationId="{B153AE65-1896-4C10-B87F-6D5E64A2B753}"/>
          </ac:spMkLst>
        </pc:spChg>
        <pc:spChg chg="mod">
          <ac:chgData name="Kolakowski, Artur" userId="9c34c8cc-b1df-44f6-bea5-dcf7a54ee35f" providerId="ADAL" clId="{19970B13-E101-4117-9908-6E061F982644}" dt="2022-07-14T08:45:28.132" v="11931" actId="790"/>
          <ac:spMkLst>
            <pc:docMk/>
            <pc:sldMk cId="2574044071" sldId="484"/>
            <ac:spMk id="7966" creationId="{8C68DFCD-B693-4FB4-BA48-FFF0026D91D4}"/>
          </ac:spMkLst>
        </pc:spChg>
        <pc:spChg chg="mod">
          <ac:chgData name="Kolakowski, Artur" userId="9c34c8cc-b1df-44f6-bea5-dcf7a54ee35f" providerId="ADAL" clId="{19970B13-E101-4117-9908-6E061F982644}" dt="2022-07-14T08:45:28.142" v="11932" actId="790"/>
          <ac:spMkLst>
            <pc:docMk/>
            <pc:sldMk cId="2574044071" sldId="484"/>
            <ac:spMk id="7967" creationId="{B8D4E9FE-2441-430B-8136-58433A767C78}"/>
          </ac:spMkLst>
        </pc:spChg>
        <pc:spChg chg="mod">
          <ac:chgData name="Kolakowski, Artur" userId="9c34c8cc-b1df-44f6-bea5-dcf7a54ee35f" providerId="ADAL" clId="{19970B13-E101-4117-9908-6E061F982644}" dt="2022-07-14T08:45:28.142" v="11933" actId="790"/>
          <ac:spMkLst>
            <pc:docMk/>
            <pc:sldMk cId="2574044071" sldId="484"/>
            <ac:spMk id="7968" creationId="{FB42CBD1-60B5-4FB9-9845-A86D8701C83A}"/>
          </ac:spMkLst>
        </pc:spChg>
        <pc:spChg chg="mod">
          <ac:chgData name="Kolakowski, Artur" userId="9c34c8cc-b1df-44f6-bea5-dcf7a54ee35f" providerId="ADAL" clId="{19970B13-E101-4117-9908-6E061F982644}" dt="2022-07-14T08:45:28.150" v="11934" actId="790"/>
          <ac:spMkLst>
            <pc:docMk/>
            <pc:sldMk cId="2574044071" sldId="484"/>
            <ac:spMk id="7969" creationId="{2A748282-AEDA-4272-A19B-9F2BEE1FD117}"/>
          </ac:spMkLst>
        </pc:spChg>
        <pc:spChg chg="mod">
          <ac:chgData name="Kolakowski, Artur" userId="9c34c8cc-b1df-44f6-bea5-dcf7a54ee35f" providerId="ADAL" clId="{19970B13-E101-4117-9908-6E061F982644}" dt="2022-07-14T08:45:28.152" v="11935" actId="790"/>
          <ac:spMkLst>
            <pc:docMk/>
            <pc:sldMk cId="2574044071" sldId="484"/>
            <ac:spMk id="7970" creationId="{E4A54F96-A248-4FF6-967D-36E06DC5A44C}"/>
          </ac:spMkLst>
        </pc:spChg>
        <pc:spChg chg="mod">
          <ac:chgData name="Kolakowski, Artur" userId="9c34c8cc-b1df-44f6-bea5-dcf7a54ee35f" providerId="ADAL" clId="{19970B13-E101-4117-9908-6E061F982644}" dt="2022-07-14T08:45:28.160" v="11936" actId="790"/>
          <ac:spMkLst>
            <pc:docMk/>
            <pc:sldMk cId="2574044071" sldId="484"/>
            <ac:spMk id="7971" creationId="{B133B314-9DA9-4A04-8322-E6B008D995C0}"/>
          </ac:spMkLst>
        </pc:spChg>
        <pc:spChg chg="mod">
          <ac:chgData name="Kolakowski, Artur" userId="9c34c8cc-b1df-44f6-bea5-dcf7a54ee35f" providerId="ADAL" clId="{19970B13-E101-4117-9908-6E061F982644}" dt="2022-07-14T08:45:28.163" v="11937" actId="790"/>
          <ac:spMkLst>
            <pc:docMk/>
            <pc:sldMk cId="2574044071" sldId="484"/>
            <ac:spMk id="7972" creationId="{A8E41285-DD8E-4E3F-A6BE-A3264E0D1C48}"/>
          </ac:spMkLst>
        </pc:spChg>
        <pc:spChg chg="mod">
          <ac:chgData name="Kolakowski, Artur" userId="9c34c8cc-b1df-44f6-bea5-dcf7a54ee35f" providerId="ADAL" clId="{19970B13-E101-4117-9908-6E061F982644}" dt="2022-07-14T08:45:28.163" v="11938" actId="790"/>
          <ac:spMkLst>
            <pc:docMk/>
            <pc:sldMk cId="2574044071" sldId="484"/>
            <ac:spMk id="7973" creationId="{E7370958-7921-4036-B15F-0CD3499E3207}"/>
          </ac:spMkLst>
        </pc:spChg>
        <pc:spChg chg="mod">
          <ac:chgData name="Kolakowski, Artur" userId="9c34c8cc-b1df-44f6-bea5-dcf7a54ee35f" providerId="ADAL" clId="{19970B13-E101-4117-9908-6E061F982644}" dt="2022-07-14T08:45:28.173" v="11939" actId="790"/>
          <ac:spMkLst>
            <pc:docMk/>
            <pc:sldMk cId="2574044071" sldId="484"/>
            <ac:spMk id="7974" creationId="{F4C764E3-FBF3-4FDE-949A-91A7BBB8E19E}"/>
          </ac:spMkLst>
        </pc:spChg>
        <pc:spChg chg="mod">
          <ac:chgData name="Kolakowski, Artur" userId="9c34c8cc-b1df-44f6-bea5-dcf7a54ee35f" providerId="ADAL" clId="{19970B13-E101-4117-9908-6E061F982644}" dt="2022-07-14T08:45:28.173" v="11940" actId="790"/>
          <ac:spMkLst>
            <pc:docMk/>
            <pc:sldMk cId="2574044071" sldId="484"/>
            <ac:spMk id="7975" creationId="{41637974-BC72-40F4-9CED-3303EEBDE9A4}"/>
          </ac:spMkLst>
        </pc:spChg>
        <pc:spChg chg="mod">
          <ac:chgData name="Kolakowski, Artur" userId="9c34c8cc-b1df-44f6-bea5-dcf7a54ee35f" providerId="ADAL" clId="{19970B13-E101-4117-9908-6E061F982644}" dt="2022-07-14T08:45:28.183" v="11941" actId="790"/>
          <ac:spMkLst>
            <pc:docMk/>
            <pc:sldMk cId="2574044071" sldId="484"/>
            <ac:spMk id="7976" creationId="{7EF62A8B-A399-45EF-A1CF-72C95C88F382}"/>
          </ac:spMkLst>
        </pc:spChg>
        <pc:spChg chg="mod">
          <ac:chgData name="Kolakowski, Artur" userId="9c34c8cc-b1df-44f6-bea5-dcf7a54ee35f" providerId="ADAL" clId="{19970B13-E101-4117-9908-6E061F982644}" dt="2022-07-14T08:45:28.183" v="11942" actId="790"/>
          <ac:spMkLst>
            <pc:docMk/>
            <pc:sldMk cId="2574044071" sldId="484"/>
            <ac:spMk id="7977" creationId="{55AE9DA4-78C3-4D91-8BE8-60F1DF064724}"/>
          </ac:spMkLst>
        </pc:spChg>
        <pc:spChg chg="mod">
          <ac:chgData name="Kolakowski, Artur" userId="9c34c8cc-b1df-44f6-bea5-dcf7a54ee35f" providerId="ADAL" clId="{19970B13-E101-4117-9908-6E061F982644}" dt="2022-07-14T08:45:28.191" v="11943" actId="790"/>
          <ac:spMkLst>
            <pc:docMk/>
            <pc:sldMk cId="2574044071" sldId="484"/>
            <ac:spMk id="7978" creationId="{B871CFE4-DB78-410A-B4AA-FA5DD85AD622}"/>
          </ac:spMkLst>
        </pc:spChg>
        <pc:spChg chg="mod">
          <ac:chgData name="Kolakowski, Artur" userId="9c34c8cc-b1df-44f6-bea5-dcf7a54ee35f" providerId="ADAL" clId="{19970B13-E101-4117-9908-6E061F982644}" dt="2022-07-14T08:45:28.193" v="11944" actId="790"/>
          <ac:spMkLst>
            <pc:docMk/>
            <pc:sldMk cId="2574044071" sldId="484"/>
            <ac:spMk id="7979" creationId="{9E5FEB98-F30F-4478-AA5C-AFA842DB117D}"/>
          </ac:spMkLst>
        </pc:spChg>
        <pc:spChg chg="mod">
          <ac:chgData name="Kolakowski, Artur" userId="9c34c8cc-b1df-44f6-bea5-dcf7a54ee35f" providerId="ADAL" clId="{19970B13-E101-4117-9908-6E061F982644}" dt="2022-07-14T08:45:28.201" v="11945" actId="790"/>
          <ac:spMkLst>
            <pc:docMk/>
            <pc:sldMk cId="2574044071" sldId="484"/>
            <ac:spMk id="7980" creationId="{06CC1579-8753-4CA5-B1CD-7574CA3D7515}"/>
          </ac:spMkLst>
        </pc:spChg>
        <pc:spChg chg="mod">
          <ac:chgData name="Kolakowski, Artur" userId="9c34c8cc-b1df-44f6-bea5-dcf7a54ee35f" providerId="ADAL" clId="{19970B13-E101-4117-9908-6E061F982644}" dt="2022-07-14T08:45:28.207" v="11946" actId="790"/>
          <ac:spMkLst>
            <pc:docMk/>
            <pc:sldMk cId="2574044071" sldId="484"/>
            <ac:spMk id="7981" creationId="{63100451-2B8D-47BA-BA8B-23392AAE917C}"/>
          </ac:spMkLst>
        </pc:spChg>
        <pc:spChg chg="mod">
          <ac:chgData name="Kolakowski, Artur" userId="9c34c8cc-b1df-44f6-bea5-dcf7a54ee35f" providerId="ADAL" clId="{19970B13-E101-4117-9908-6E061F982644}" dt="2022-07-14T08:45:28.213" v="11947" actId="790"/>
          <ac:spMkLst>
            <pc:docMk/>
            <pc:sldMk cId="2574044071" sldId="484"/>
            <ac:spMk id="7982" creationId="{4B2E1F64-68C3-4F35-9629-888AAFC3B05D}"/>
          </ac:spMkLst>
        </pc:spChg>
        <pc:spChg chg="mod">
          <ac:chgData name="Kolakowski, Artur" userId="9c34c8cc-b1df-44f6-bea5-dcf7a54ee35f" providerId="ADAL" clId="{19970B13-E101-4117-9908-6E061F982644}" dt="2022-07-14T08:45:28.219" v="11948" actId="790"/>
          <ac:spMkLst>
            <pc:docMk/>
            <pc:sldMk cId="2574044071" sldId="484"/>
            <ac:spMk id="7983" creationId="{7AFAECBA-30A2-4EB3-98A7-2C1039760230}"/>
          </ac:spMkLst>
        </pc:spChg>
        <pc:spChg chg="mod">
          <ac:chgData name="Kolakowski, Artur" userId="9c34c8cc-b1df-44f6-bea5-dcf7a54ee35f" providerId="ADAL" clId="{19970B13-E101-4117-9908-6E061F982644}" dt="2022-07-14T08:45:28.225" v="11949" actId="790"/>
          <ac:spMkLst>
            <pc:docMk/>
            <pc:sldMk cId="2574044071" sldId="484"/>
            <ac:spMk id="7984" creationId="{A2F362E9-EE41-41E5-94AC-FBB98FAE2EB5}"/>
          </ac:spMkLst>
        </pc:spChg>
        <pc:spChg chg="mod">
          <ac:chgData name="Kolakowski, Artur" userId="9c34c8cc-b1df-44f6-bea5-dcf7a54ee35f" providerId="ADAL" clId="{19970B13-E101-4117-9908-6E061F982644}" dt="2022-07-14T08:45:28.232" v="11950" actId="790"/>
          <ac:spMkLst>
            <pc:docMk/>
            <pc:sldMk cId="2574044071" sldId="484"/>
            <ac:spMk id="7985" creationId="{96588771-92CD-4BF8-8518-F8F1F6F5D6B6}"/>
          </ac:spMkLst>
        </pc:spChg>
        <pc:spChg chg="mod">
          <ac:chgData name="Kolakowski, Artur" userId="9c34c8cc-b1df-44f6-bea5-dcf7a54ee35f" providerId="ADAL" clId="{19970B13-E101-4117-9908-6E061F982644}" dt="2022-07-14T08:45:28.237" v="11951" actId="790"/>
          <ac:spMkLst>
            <pc:docMk/>
            <pc:sldMk cId="2574044071" sldId="484"/>
            <ac:spMk id="7986" creationId="{C9F02E68-F08B-4B96-A9BC-1508E39FD9E4}"/>
          </ac:spMkLst>
        </pc:spChg>
        <pc:spChg chg="mod">
          <ac:chgData name="Kolakowski, Artur" userId="9c34c8cc-b1df-44f6-bea5-dcf7a54ee35f" providerId="ADAL" clId="{19970B13-E101-4117-9908-6E061F982644}" dt="2022-07-14T08:45:28.244" v="11952" actId="790"/>
          <ac:spMkLst>
            <pc:docMk/>
            <pc:sldMk cId="2574044071" sldId="484"/>
            <ac:spMk id="7987" creationId="{7C24C59B-8688-4CD9-A06F-D7D3EA67362A}"/>
          </ac:spMkLst>
        </pc:spChg>
        <pc:spChg chg="mod">
          <ac:chgData name="Kolakowski, Artur" userId="9c34c8cc-b1df-44f6-bea5-dcf7a54ee35f" providerId="ADAL" clId="{19970B13-E101-4117-9908-6E061F982644}" dt="2022-07-14T08:45:28.250" v="11953" actId="790"/>
          <ac:spMkLst>
            <pc:docMk/>
            <pc:sldMk cId="2574044071" sldId="484"/>
            <ac:spMk id="7988" creationId="{F67560FC-22BA-4EC4-BB6F-7913B0C21352}"/>
          </ac:spMkLst>
        </pc:spChg>
        <pc:spChg chg="mod">
          <ac:chgData name="Kolakowski, Artur" userId="9c34c8cc-b1df-44f6-bea5-dcf7a54ee35f" providerId="ADAL" clId="{19970B13-E101-4117-9908-6E061F982644}" dt="2022-07-14T08:45:28.256" v="11954" actId="790"/>
          <ac:spMkLst>
            <pc:docMk/>
            <pc:sldMk cId="2574044071" sldId="484"/>
            <ac:spMk id="7989" creationId="{B5632FE0-3F7C-4A0F-8D2B-2F7FFA4A8015}"/>
          </ac:spMkLst>
        </pc:spChg>
        <pc:spChg chg="mod">
          <ac:chgData name="Kolakowski, Artur" userId="9c34c8cc-b1df-44f6-bea5-dcf7a54ee35f" providerId="ADAL" clId="{19970B13-E101-4117-9908-6E061F982644}" dt="2022-07-14T08:45:28.259" v="11955" actId="790"/>
          <ac:spMkLst>
            <pc:docMk/>
            <pc:sldMk cId="2574044071" sldId="484"/>
            <ac:spMk id="7990" creationId="{B7D4EDFC-C3B5-4844-AF6F-B0A729088602}"/>
          </ac:spMkLst>
        </pc:spChg>
        <pc:spChg chg="mod">
          <ac:chgData name="Kolakowski, Artur" userId="9c34c8cc-b1df-44f6-bea5-dcf7a54ee35f" providerId="ADAL" clId="{19970B13-E101-4117-9908-6E061F982644}" dt="2022-07-14T08:45:28.264" v="11956" actId="790"/>
          <ac:spMkLst>
            <pc:docMk/>
            <pc:sldMk cId="2574044071" sldId="484"/>
            <ac:spMk id="7991" creationId="{255F3250-3F00-477D-82AA-52FFE7D16224}"/>
          </ac:spMkLst>
        </pc:spChg>
        <pc:spChg chg="mod">
          <ac:chgData name="Kolakowski, Artur" userId="9c34c8cc-b1df-44f6-bea5-dcf7a54ee35f" providerId="ADAL" clId="{19970B13-E101-4117-9908-6E061F982644}" dt="2022-07-14T08:45:28.272" v="11957" actId="790"/>
          <ac:spMkLst>
            <pc:docMk/>
            <pc:sldMk cId="2574044071" sldId="484"/>
            <ac:spMk id="7992" creationId="{98F5A6A9-D241-43EB-AE47-B39BB363E497}"/>
          </ac:spMkLst>
        </pc:spChg>
        <pc:spChg chg="mod">
          <ac:chgData name="Kolakowski, Artur" userId="9c34c8cc-b1df-44f6-bea5-dcf7a54ee35f" providerId="ADAL" clId="{19970B13-E101-4117-9908-6E061F982644}" dt="2022-07-14T08:45:28.272" v="11958" actId="790"/>
          <ac:spMkLst>
            <pc:docMk/>
            <pc:sldMk cId="2574044071" sldId="484"/>
            <ac:spMk id="7993" creationId="{FB77B6EE-11F1-4503-8907-A28BE0BF9494}"/>
          </ac:spMkLst>
        </pc:spChg>
        <pc:spChg chg="mod">
          <ac:chgData name="Kolakowski, Artur" userId="9c34c8cc-b1df-44f6-bea5-dcf7a54ee35f" providerId="ADAL" clId="{19970B13-E101-4117-9908-6E061F982644}" dt="2022-07-14T08:45:28.284" v="11959" actId="790"/>
          <ac:spMkLst>
            <pc:docMk/>
            <pc:sldMk cId="2574044071" sldId="484"/>
            <ac:spMk id="7994" creationId="{B3637D15-DBBE-4DD1-98EE-CC3EBA544381}"/>
          </ac:spMkLst>
        </pc:spChg>
        <pc:spChg chg="mod">
          <ac:chgData name="Kolakowski, Artur" userId="9c34c8cc-b1df-44f6-bea5-dcf7a54ee35f" providerId="ADAL" clId="{19970B13-E101-4117-9908-6E061F982644}" dt="2022-07-14T08:45:28.292" v="11960" actId="790"/>
          <ac:spMkLst>
            <pc:docMk/>
            <pc:sldMk cId="2574044071" sldId="484"/>
            <ac:spMk id="7995" creationId="{4485F4D8-8C9A-45A5-BA1C-C38554D0B69B}"/>
          </ac:spMkLst>
        </pc:spChg>
        <pc:spChg chg="mod">
          <ac:chgData name="Kolakowski, Artur" userId="9c34c8cc-b1df-44f6-bea5-dcf7a54ee35f" providerId="ADAL" clId="{19970B13-E101-4117-9908-6E061F982644}" dt="2022-07-14T08:45:28.292" v="11961" actId="790"/>
          <ac:spMkLst>
            <pc:docMk/>
            <pc:sldMk cId="2574044071" sldId="484"/>
            <ac:spMk id="7996" creationId="{9923D6C6-19A1-40B6-A976-880A3E0E4597}"/>
          </ac:spMkLst>
        </pc:spChg>
        <pc:spChg chg="mod">
          <ac:chgData name="Kolakowski, Artur" userId="9c34c8cc-b1df-44f6-bea5-dcf7a54ee35f" providerId="ADAL" clId="{19970B13-E101-4117-9908-6E061F982644}" dt="2022-07-14T08:45:28.302" v="11962" actId="790"/>
          <ac:spMkLst>
            <pc:docMk/>
            <pc:sldMk cId="2574044071" sldId="484"/>
            <ac:spMk id="7997" creationId="{0B17D3E6-9F34-42DE-9AB3-AEAAD181AF85}"/>
          </ac:spMkLst>
        </pc:spChg>
        <pc:spChg chg="mod">
          <ac:chgData name="Kolakowski, Artur" userId="9c34c8cc-b1df-44f6-bea5-dcf7a54ee35f" providerId="ADAL" clId="{19970B13-E101-4117-9908-6E061F982644}" dt="2022-07-14T08:45:28.304" v="11963" actId="790"/>
          <ac:spMkLst>
            <pc:docMk/>
            <pc:sldMk cId="2574044071" sldId="484"/>
            <ac:spMk id="7998" creationId="{FC2E4040-50D4-40AD-8E82-CE876B147965}"/>
          </ac:spMkLst>
        </pc:spChg>
        <pc:spChg chg="mod">
          <ac:chgData name="Kolakowski, Artur" userId="9c34c8cc-b1df-44f6-bea5-dcf7a54ee35f" providerId="ADAL" clId="{19970B13-E101-4117-9908-6E061F982644}" dt="2022-07-14T08:45:28.312" v="11964" actId="790"/>
          <ac:spMkLst>
            <pc:docMk/>
            <pc:sldMk cId="2574044071" sldId="484"/>
            <ac:spMk id="7999" creationId="{25753542-D3B1-48D1-953E-69BE4427B168}"/>
          </ac:spMkLst>
        </pc:spChg>
        <pc:spChg chg="mod">
          <ac:chgData name="Kolakowski, Artur" userId="9c34c8cc-b1df-44f6-bea5-dcf7a54ee35f" providerId="ADAL" clId="{19970B13-E101-4117-9908-6E061F982644}" dt="2022-07-14T08:45:28.315" v="11965" actId="790"/>
          <ac:spMkLst>
            <pc:docMk/>
            <pc:sldMk cId="2574044071" sldId="484"/>
            <ac:spMk id="8000" creationId="{15A924B3-6D4F-440C-AB78-AEB748EE548F}"/>
          </ac:spMkLst>
        </pc:spChg>
        <pc:spChg chg="mod">
          <ac:chgData name="Kolakowski, Artur" userId="9c34c8cc-b1df-44f6-bea5-dcf7a54ee35f" providerId="ADAL" clId="{19970B13-E101-4117-9908-6E061F982644}" dt="2022-07-14T08:45:28.323" v="11966" actId="790"/>
          <ac:spMkLst>
            <pc:docMk/>
            <pc:sldMk cId="2574044071" sldId="484"/>
            <ac:spMk id="8001" creationId="{8F28EABB-EFA7-41A1-B0B8-4AE8F8EC5BC4}"/>
          </ac:spMkLst>
        </pc:spChg>
        <pc:spChg chg="mod">
          <ac:chgData name="Kolakowski, Artur" userId="9c34c8cc-b1df-44f6-bea5-dcf7a54ee35f" providerId="ADAL" clId="{19970B13-E101-4117-9908-6E061F982644}" dt="2022-07-14T08:45:28.325" v="11967" actId="790"/>
          <ac:spMkLst>
            <pc:docMk/>
            <pc:sldMk cId="2574044071" sldId="484"/>
            <ac:spMk id="8002" creationId="{F073B290-EE4A-4F76-9600-A1D5D6EC1696}"/>
          </ac:spMkLst>
        </pc:spChg>
        <pc:spChg chg="mod">
          <ac:chgData name="Kolakowski, Artur" userId="9c34c8cc-b1df-44f6-bea5-dcf7a54ee35f" providerId="ADAL" clId="{19970B13-E101-4117-9908-6E061F982644}" dt="2022-07-14T08:45:28.334" v="11968" actId="790"/>
          <ac:spMkLst>
            <pc:docMk/>
            <pc:sldMk cId="2574044071" sldId="484"/>
            <ac:spMk id="8003" creationId="{84969828-353E-452C-8FAC-E1718397765F}"/>
          </ac:spMkLst>
        </pc:spChg>
        <pc:spChg chg="mod">
          <ac:chgData name="Kolakowski, Artur" userId="9c34c8cc-b1df-44f6-bea5-dcf7a54ee35f" providerId="ADAL" clId="{19970B13-E101-4117-9908-6E061F982644}" dt="2022-07-14T08:45:28.339" v="11969" actId="790"/>
          <ac:spMkLst>
            <pc:docMk/>
            <pc:sldMk cId="2574044071" sldId="484"/>
            <ac:spMk id="8004" creationId="{966ED8F9-DF57-4E9F-8D9A-18869886385A}"/>
          </ac:spMkLst>
        </pc:spChg>
        <pc:spChg chg="mod">
          <ac:chgData name="Kolakowski, Artur" userId="9c34c8cc-b1df-44f6-bea5-dcf7a54ee35f" providerId="ADAL" clId="{19970B13-E101-4117-9908-6E061F982644}" dt="2022-07-14T08:45:28.345" v="11970" actId="790"/>
          <ac:spMkLst>
            <pc:docMk/>
            <pc:sldMk cId="2574044071" sldId="484"/>
            <ac:spMk id="8005" creationId="{A835E866-04CB-46EF-AAE9-0EC1F00A30B1}"/>
          </ac:spMkLst>
        </pc:spChg>
        <pc:spChg chg="mod">
          <ac:chgData name="Kolakowski, Artur" userId="9c34c8cc-b1df-44f6-bea5-dcf7a54ee35f" providerId="ADAL" clId="{19970B13-E101-4117-9908-6E061F982644}" dt="2022-07-14T08:45:28.348" v="11971" actId="790"/>
          <ac:spMkLst>
            <pc:docMk/>
            <pc:sldMk cId="2574044071" sldId="484"/>
            <ac:spMk id="8006" creationId="{F4F726A5-FA02-4915-9755-E663671DA403}"/>
          </ac:spMkLst>
        </pc:spChg>
        <pc:spChg chg="mod">
          <ac:chgData name="Kolakowski, Artur" userId="9c34c8cc-b1df-44f6-bea5-dcf7a54ee35f" providerId="ADAL" clId="{19970B13-E101-4117-9908-6E061F982644}" dt="2022-07-14T08:45:28.355" v="11972" actId="790"/>
          <ac:spMkLst>
            <pc:docMk/>
            <pc:sldMk cId="2574044071" sldId="484"/>
            <ac:spMk id="8007" creationId="{5552C7D6-E6AD-4055-B5D3-C03B15002748}"/>
          </ac:spMkLst>
        </pc:spChg>
        <pc:spChg chg="mod">
          <ac:chgData name="Kolakowski, Artur" userId="9c34c8cc-b1df-44f6-bea5-dcf7a54ee35f" providerId="ADAL" clId="{19970B13-E101-4117-9908-6E061F982644}" dt="2022-07-14T08:45:28.363" v="11973" actId="790"/>
          <ac:spMkLst>
            <pc:docMk/>
            <pc:sldMk cId="2574044071" sldId="484"/>
            <ac:spMk id="8008" creationId="{391FF957-36A2-426E-8ED5-7CAA13C7F277}"/>
          </ac:spMkLst>
        </pc:spChg>
        <pc:spChg chg="mod">
          <ac:chgData name="Kolakowski, Artur" userId="9c34c8cc-b1df-44f6-bea5-dcf7a54ee35f" providerId="ADAL" clId="{19970B13-E101-4117-9908-6E061F982644}" dt="2022-07-14T08:45:28.365" v="11974" actId="790"/>
          <ac:spMkLst>
            <pc:docMk/>
            <pc:sldMk cId="2574044071" sldId="484"/>
            <ac:spMk id="8009" creationId="{C5E10938-4B18-4CF6-9D20-0E64D142B4AF}"/>
          </ac:spMkLst>
        </pc:spChg>
        <pc:spChg chg="mod">
          <ac:chgData name="Kolakowski, Artur" userId="9c34c8cc-b1df-44f6-bea5-dcf7a54ee35f" providerId="ADAL" clId="{19970B13-E101-4117-9908-6E061F982644}" dt="2022-07-14T08:45:28.375" v="11975" actId="790"/>
          <ac:spMkLst>
            <pc:docMk/>
            <pc:sldMk cId="2574044071" sldId="484"/>
            <ac:spMk id="8010" creationId="{E7FC2200-877A-4BFB-8B9C-FEEF0B918E3D}"/>
          </ac:spMkLst>
        </pc:spChg>
        <pc:spChg chg="mod">
          <ac:chgData name="Kolakowski, Artur" userId="9c34c8cc-b1df-44f6-bea5-dcf7a54ee35f" providerId="ADAL" clId="{19970B13-E101-4117-9908-6E061F982644}" dt="2022-07-14T08:45:28.383" v="11976" actId="790"/>
          <ac:spMkLst>
            <pc:docMk/>
            <pc:sldMk cId="2574044071" sldId="484"/>
            <ac:spMk id="8011" creationId="{B0131E76-9FCB-41CD-AC73-D88F241C890D}"/>
          </ac:spMkLst>
        </pc:spChg>
        <pc:spChg chg="mod">
          <ac:chgData name="Kolakowski, Artur" userId="9c34c8cc-b1df-44f6-bea5-dcf7a54ee35f" providerId="ADAL" clId="{19970B13-E101-4117-9908-6E061F982644}" dt="2022-07-14T08:45:28.385" v="11977" actId="790"/>
          <ac:spMkLst>
            <pc:docMk/>
            <pc:sldMk cId="2574044071" sldId="484"/>
            <ac:spMk id="8012" creationId="{939D5C08-2BDA-4376-BB7C-867020C9B635}"/>
          </ac:spMkLst>
        </pc:spChg>
        <pc:spChg chg="mod">
          <ac:chgData name="Kolakowski, Artur" userId="9c34c8cc-b1df-44f6-bea5-dcf7a54ee35f" providerId="ADAL" clId="{19970B13-E101-4117-9908-6E061F982644}" dt="2022-07-14T08:45:28.395" v="11978" actId="790"/>
          <ac:spMkLst>
            <pc:docMk/>
            <pc:sldMk cId="2574044071" sldId="484"/>
            <ac:spMk id="8013" creationId="{F75F4403-A5A3-4507-90E6-7B7EE1C977A6}"/>
          </ac:spMkLst>
        </pc:spChg>
        <pc:spChg chg="mod">
          <ac:chgData name="Kolakowski, Artur" userId="9c34c8cc-b1df-44f6-bea5-dcf7a54ee35f" providerId="ADAL" clId="{19970B13-E101-4117-9908-6E061F982644}" dt="2022-07-14T08:45:28.403" v="11979" actId="790"/>
          <ac:spMkLst>
            <pc:docMk/>
            <pc:sldMk cId="2574044071" sldId="484"/>
            <ac:spMk id="8014" creationId="{02B01F51-3888-409A-8D24-240AE329951D}"/>
          </ac:spMkLst>
        </pc:spChg>
        <pc:spChg chg="mod">
          <ac:chgData name="Kolakowski, Artur" userId="9c34c8cc-b1df-44f6-bea5-dcf7a54ee35f" providerId="ADAL" clId="{19970B13-E101-4117-9908-6E061F982644}" dt="2022-07-14T08:45:28.403" v="11980" actId="790"/>
          <ac:spMkLst>
            <pc:docMk/>
            <pc:sldMk cId="2574044071" sldId="484"/>
            <ac:spMk id="8015" creationId="{7121058E-0393-4E49-83E9-C7895550991B}"/>
          </ac:spMkLst>
        </pc:spChg>
        <pc:spChg chg="mod">
          <ac:chgData name="Kolakowski, Artur" userId="9c34c8cc-b1df-44f6-bea5-dcf7a54ee35f" providerId="ADAL" clId="{19970B13-E101-4117-9908-6E061F982644}" dt="2022-07-14T08:45:28.414" v="11981" actId="790"/>
          <ac:spMkLst>
            <pc:docMk/>
            <pc:sldMk cId="2574044071" sldId="484"/>
            <ac:spMk id="8016" creationId="{BCB9E61A-6C4C-47DA-B8FC-D8FCC15F3882}"/>
          </ac:spMkLst>
        </pc:spChg>
        <pc:spChg chg="mod">
          <ac:chgData name="Kolakowski, Artur" userId="9c34c8cc-b1df-44f6-bea5-dcf7a54ee35f" providerId="ADAL" clId="{19970B13-E101-4117-9908-6E061F982644}" dt="2022-07-14T08:45:28.414" v="11982" actId="790"/>
          <ac:spMkLst>
            <pc:docMk/>
            <pc:sldMk cId="2574044071" sldId="484"/>
            <ac:spMk id="8017" creationId="{C99C29AA-1106-4CB6-9DB1-C9F51FD0B315}"/>
          </ac:spMkLst>
        </pc:spChg>
        <pc:spChg chg="mod">
          <ac:chgData name="Kolakowski, Artur" userId="9c34c8cc-b1df-44f6-bea5-dcf7a54ee35f" providerId="ADAL" clId="{19970B13-E101-4117-9908-6E061F982644}" dt="2022-07-14T08:45:28.429" v="11983" actId="790"/>
          <ac:spMkLst>
            <pc:docMk/>
            <pc:sldMk cId="2574044071" sldId="484"/>
            <ac:spMk id="8018" creationId="{0ED249C9-9738-4368-B243-C302B7107011}"/>
          </ac:spMkLst>
        </pc:spChg>
        <pc:spChg chg="mod">
          <ac:chgData name="Kolakowski, Artur" userId="9c34c8cc-b1df-44f6-bea5-dcf7a54ee35f" providerId="ADAL" clId="{19970B13-E101-4117-9908-6E061F982644}" dt="2022-07-14T08:45:28.429" v="11984" actId="790"/>
          <ac:spMkLst>
            <pc:docMk/>
            <pc:sldMk cId="2574044071" sldId="484"/>
            <ac:spMk id="8019" creationId="{0BEAD647-B2AB-4A7F-AB95-F53C7CE038F7}"/>
          </ac:spMkLst>
        </pc:spChg>
        <pc:spChg chg="mod">
          <ac:chgData name="Kolakowski, Artur" userId="9c34c8cc-b1df-44f6-bea5-dcf7a54ee35f" providerId="ADAL" clId="{19970B13-E101-4117-9908-6E061F982644}" dt="2022-07-14T08:45:28.429" v="11985" actId="790"/>
          <ac:spMkLst>
            <pc:docMk/>
            <pc:sldMk cId="2574044071" sldId="484"/>
            <ac:spMk id="8020" creationId="{299509B5-7DBD-4B0C-AF30-21DB14E34288}"/>
          </ac:spMkLst>
        </pc:spChg>
        <pc:spChg chg="mod">
          <ac:chgData name="Kolakowski, Artur" userId="9c34c8cc-b1df-44f6-bea5-dcf7a54ee35f" providerId="ADAL" clId="{19970B13-E101-4117-9908-6E061F982644}" dt="2022-07-14T08:45:28.445" v="11986" actId="790"/>
          <ac:spMkLst>
            <pc:docMk/>
            <pc:sldMk cId="2574044071" sldId="484"/>
            <ac:spMk id="8021" creationId="{774DCFDD-6AD5-4EBD-B342-5A358D205911}"/>
          </ac:spMkLst>
        </pc:spChg>
        <pc:spChg chg="mod">
          <ac:chgData name="Kolakowski, Artur" userId="9c34c8cc-b1df-44f6-bea5-dcf7a54ee35f" providerId="ADAL" clId="{19970B13-E101-4117-9908-6E061F982644}" dt="2022-07-14T08:45:28.445" v="11987" actId="790"/>
          <ac:spMkLst>
            <pc:docMk/>
            <pc:sldMk cId="2574044071" sldId="484"/>
            <ac:spMk id="8022" creationId="{99C3D1D1-2C07-4555-9A45-DD2554D93B90}"/>
          </ac:spMkLst>
        </pc:spChg>
        <pc:spChg chg="mod">
          <ac:chgData name="Kolakowski, Artur" userId="9c34c8cc-b1df-44f6-bea5-dcf7a54ee35f" providerId="ADAL" clId="{19970B13-E101-4117-9908-6E061F982644}" dt="2022-07-14T08:45:28.460" v="11988" actId="790"/>
          <ac:spMkLst>
            <pc:docMk/>
            <pc:sldMk cId="2574044071" sldId="484"/>
            <ac:spMk id="8023" creationId="{8788920B-8748-4CDE-B876-D8E8CF9B0FAF}"/>
          </ac:spMkLst>
        </pc:spChg>
        <pc:spChg chg="mod">
          <ac:chgData name="Kolakowski, Artur" userId="9c34c8cc-b1df-44f6-bea5-dcf7a54ee35f" providerId="ADAL" clId="{19970B13-E101-4117-9908-6E061F982644}" dt="2022-07-14T08:45:28.460" v="11989" actId="790"/>
          <ac:spMkLst>
            <pc:docMk/>
            <pc:sldMk cId="2574044071" sldId="484"/>
            <ac:spMk id="8024" creationId="{4277E3D4-8021-4B0B-9ED6-654452E30A46}"/>
          </ac:spMkLst>
        </pc:spChg>
        <pc:spChg chg="mod">
          <ac:chgData name="Kolakowski, Artur" userId="9c34c8cc-b1df-44f6-bea5-dcf7a54ee35f" providerId="ADAL" clId="{19970B13-E101-4117-9908-6E061F982644}" dt="2022-07-14T08:45:28.460" v="11990" actId="790"/>
          <ac:spMkLst>
            <pc:docMk/>
            <pc:sldMk cId="2574044071" sldId="484"/>
            <ac:spMk id="8025" creationId="{1F3946C7-01C3-4154-AAB4-F8620C5F6614}"/>
          </ac:spMkLst>
        </pc:spChg>
        <pc:spChg chg="mod">
          <ac:chgData name="Kolakowski, Artur" userId="9c34c8cc-b1df-44f6-bea5-dcf7a54ee35f" providerId="ADAL" clId="{19970B13-E101-4117-9908-6E061F982644}" dt="2022-07-14T08:45:28.476" v="11991" actId="790"/>
          <ac:spMkLst>
            <pc:docMk/>
            <pc:sldMk cId="2574044071" sldId="484"/>
            <ac:spMk id="8026" creationId="{94A243EF-624B-4117-90E0-8A5D3A6A08E5}"/>
          </ac:spMkLst>
        </pc:spChg>
        <pc:spChg chg="mod">
          <ac:chgData name="Kolakowski, Artur" userId="9c34c8cc-b1df-44f6-bea5-dcf7a54ee35f" providerId="ADAL" clId="{19970B13-E101-4117-9908-6E061F982644}" dt="2022-07-14T08:45:28.476" v="11992" actId="790"/>
          <ac:spMkLst>
            <pc:docMk/>
            <pc:sldMk cId="2574044071" sldId="484"/>
            <ac:spMk id="8027" creationId="{011140BB-343C-486E-B716-9438B28735DB}"/>
          </ac:spMkLst>
        </pc:spChg>
        <pc:spChg chg="mod">
          <ac:chgData name="Kolakowski, Artur" userId="9c34c8cc-b1df-44f6-bea5-dcf7a54ee35f" providerId="ADAL" clId="{19970B13-E101-4117-9908-6E061F982644}" dt="2022-07-14T08:45:28.476" v="11993" actId="790"/>
          <ac:spMkLst>
            <pc:docMk/>
            <pc:sldMk cId="2574044071" sldId="484"/>
            <ac:spMk id="8028" creationId="{A8B4787F-100B-4365-83A2-3A394D699805}"/>
          </ac:spMkLst>
        </pc:spChg>
        <pc:spChg chg="mod">
          <ac:chgData name="Kolakowski, Artur" userId="9c34c8cc-b1df-44f6-bea5-dcf7a54ee35f" providerId="ADAL" clId="{19970B13-E101-4117-9908-6E061F982644}" dt="2022-07-14T08:45:28.492" v="11994" actId="790"/>
          <ac:spMkLst>
            <pc:docMk/>
            <pc:sldMk cId="2574044071" sldId="484"/>
            <ac:spMk id="8029" creationId="{FD9CDDEF-395A-419E-893A-07178423435B}"/>
          </ac:spMkLst>
        </pc:spChg>
        <pc:spChg chg="mod">
          <ac:chgData name="Kolakowski, Artur" userId="9c34c8cc-b1df-44f6-bea5-dcf7a54ee35f" providerId="ADAL" clId="{19970B13-E101-4117-9908-6E061F982644}" dt="2022-07-14T08:45:28.492" v="11995" actId="790"/>
          <ac:spMkLst>
            <pc:docMk/>
            <pc:sldMk cId="2574044071" sldId="484"/>
            <ac:spMk id="8030" creationId="{295E06F6-6FF9-44EA-BB22-E2302AC628B1}"/>
          </ac:spMkLst>
        </pc:spChg>
        <pc:spChg chg="mod">
          <ac:chgData name="Kolakowski, Artur" userId="9c34c8cc-b1df-44f6-bea5-dcf7a54ee35f" providerId="ADAL" clId="{19970B13-E101-4117-9908-6E061F982644}" dt="2022-07-14T08:45:28.507" v="11996" actId="790"/>
          <ac:spMkLst>
            <pc:docMk/>
            <pc:sldMk cId="2574044071" sldId="484"/>
            <ac:spMk id="8031" creationId="{5ACF3E08-8C0E-4556-892C-569E0A771ADF}"/>
          </ac:spMkLst>
        </pc:spChg>
        <pc:spChg chg="mod">
          <ac:chgData name="Kolakowski, Artur" userId="9c34c8cc-b1df-44f6-bea5-dcf7a54ee35f" providerId="ADAL" clId="{19970B13-E101-4117-9908-6E061F982644}" dt="2022-07-14T08:45:28.514" v="11997" actId="790"/>
          <ac:spMkLst>
            <pc:docMk/>
            <pc:sldMk cId="2574044071" sldId="484"/>
            <ac:spMk id="8032" creationId="{C46171DF-2FFE-470F-BFEF-CB06193FDF20}"/>
          </ac:spMkLst>
        </pc:spChg>
        <pc:spChg chg="mod">
          <ac:chgData name="Kolakowski, Artur" userId="9c34c8cc-b1df-44f6-bea5-dcf7a54ee35f" providerId="ADAL" clId="{19970B13-E101-4117-9908-6E061F982644}" dt="2022-07-14T08:45:28.514" v="11998" actId="790"/>
          <ac:spMkLst>
            <pc:docMk/>
            <pc:sldMk cId="2574044071" sldId="484"/>
            <ac:spMk id="8033" creationId="{84602720-15BF-4E49-8B50-340658BC43B4}"/>
          </ac:spMkLst>
        </pc:spChg>
        <pc:spChg chg="mod">
          <ac:chgData name="Kolakowski, Artur" userId="9c34c8cc-b1df-44f6-bea5-dcf7a54ee35f" providerId="ADAL" clId="{19970B13-E101-4117-9908-6E061F982644}" dt="2022-07-14T08:45:28.514" v="11999" actId="790"/>
          <ac:spMkLst>
            <pc:docMk/>
            <pc:sldMk cId="2574044071" sldId="484"/>
            <ac:spMk id="8034" creationId="{FE544AEC-80E8-4DE4-A954-1166E62555D5}"/>
          </ac:spMkLst>
        </pc:spChg>
        <pc:spChg chg="mod">
          <ac:chgData name="Kolakowski, Artur" userId="9c34c8cc-b1df-44f6-bea5-dcf7a54ee35f" providerId="ADAL" clId="{19970B13-E101-4117-9908-6E061F982644}" dt="2022-07-14T08:45:28.529" v="12000" actId="790"/>
          <ac:spMkLst>
            <pc:docMk/>
            <pc:sldMk cId="2574044071" sldId="484"/>
            <ac:spMk id="8035" creationId="{488C08BD-751F-4346-96D2-167EEC89F56A}"/>
          </ac:spMkLst>
        </pc:spChg>
        <pc:spChg chg="mod">
          <ac:chgData name="Kolakowski, Artur" userId="9c34c8cc-b1df-44f6-bea5-dcf7a54ee35f" providerId="ADAL" clId="{19970B13-E101-4117-9908-6E061F982644}" dt="2022-07-14T08:45:28.529" v="12001" actId="790"/>
          <ac:spMkLst>
            <pc:docMk/>
            <pc:sldMk cId="2574044071" sldId="484"/>
            <ac:spMk id="8036" creationId="{91BA2067-9D96-4FCE-B552-2681A401F673}"/>
          </ac:spMkLst>
        </pc:spChg>
        <pc:spChg chg="mod">
          <ac:chgData name="Kolakowski, Artur" userId="9c34c8cc-b1df-44f6-bea5-dcf7a54ee35f" providerId="ADAL" clId="{19970B13-E101-4117-9908-6E061F982644}" dt="2022-07-14T08:45:28.545" v="12002" actId="790"/>
          <ac:spMkLst>
            <pc:docMk/>
            <pc:sldMk cId="2574044071" sldId="484"/>
            <ac:spMk id="8037" creationId="{17A30FCC-1276-4B3A-86D9-D266DD0D6500}"/>
          </ac:spMkLst>
        </pc:spChg>
        <pc:spChg chg="mod">
          <ac:chgData name="Kolakowski, Artur" userId="9c34c8cc-b1df-44f6-bea5-dcf7a54ee35f" providerId="ADAL" clId="{19970B13-E101-4117-9908-6E061F982644}" dt="2022-07-14T08:45:28.545" v="12003" actId="790"/>
          <ac:spMkLst>
            <pc:docMk/>
            <pc:sldMk cId="2574044071" sldId="484"/>
            <ac:spMk id="8038" creationId="{5D4D9C42-4306-4D46-A689-F2170ABFEE66}"/>
          </ac:spMkLst>
        </pc:spChg>
        <pc:spChg chg="mod">
          <ac:chgData name="Kolakowski, Artur" userId="9c34c8cc-b1df-44f6-bea5-dcf7a54ee35f" providerId="ADAL" clId="{19970B13-E101-4117-9908-6E061F982644}" dt="2022-07-14T08:45:28.545" v="12004" actId="790"/>
          <ac:spMkLst>
            <pc:docMk/>
            <pc:sldMk cId="2574044071" sldId="484"/>
            <ac:spMk id="8039" creationId="{92383D64-6C09-4A72-B0E2-416830EC45C5}"/>
          </ac:spMkLst>
        </pc:spChg>
        <pc:spChg chg="mod">
          <ac:chgData name="Kolakowski, Artur" userId="9c34c8cc-b1df-44f6-bea5-dcf7a54ee35f" providerId="ADAL" clId="{19970B13-E101-4117-9908-6E061F982644}" dt="2022-07-14T08:45:28.561" v="12005" actId="790"/>
          <ac:spMkLst>
            <pc:docMk/>
            <pc:sldMk cId="2574044071" sldId="484"/>
            <ac:spMk id="8040" creationId="{E74C0811-323D-4A8E-9F1F-3423680A6839}"/>
          </ac:spMkLst>
        </pc:spChg>
        <pc:spChg chg="mod">
          <ac:chgData name="Kolakowski, Artur" userId="9c34c8cc-b1df-44f6-bea5-dcf7a54ee35f" providerId="ADAL" clId="{19970B13-E101-4117-9908-6E061F982644}" dt="2022-07-14T08:45:28.561" v="12006" actId="790"/>
          <ac:spMkLst>
            <pc:docMk/>
            <pc:sldMk cId="2574044071" sldId="484"/>
            <ac:spMk id="8041" creationId="{A0AA5BF1-AB36-4EEE-B2AC-D90C4647B4A2}"/>
          </ac:spMkLst>
        </pc:spChg>
        <pc:spChg chg="mod">
          <ac:chgData name="Kolakowski, Artur" userId="9c34c8cc-b1df-44f6-bea5-dcf7a54ee35f" providerId="ADAL" clId="{19970B13-E101-4117-9908-6E061F982644}" dt="2022-07-14T08:45:28.561" v="12007" actId="790"/>
          <ac:spMkLst>
            <pc:docMk/>
            <pc:sldMk cId="2574044071" sldId="484"/>
            <ac:spMk id="8042" creationId="{55D89711-D898-45C2-9BD0-09A5C63BFCB0}"/>
          </ac:spMkLst>
        </pc:spChg>
        <pc:spChg chg="mod">
          <ac:chgData name="Kolakowski, Artur" userId="9c34c8cc-b1df-44f6-bea5-dcf7a54ee35f" providerId="ADAL" clId="{19970B13-E101-4117-9908-6E061F982644}" dt="2022-07-14T08:45:28.576" v="12008" actId="790"/>
          <ac:spMkLst>
            <pc:docMk/>
            <pc:sldMk cId="2574044071" sldId="484"/>
            <ac:spMk id="8043" creationId="{3B70D5E6-9DE0-42A0-81AE-B1BAAA91F237}"/>
          </ac:spMkLst>
        </pc:spChg>
        <pc:spChg chg="mod">
          <ac:chgData name="Kolakowski, Artur" userId="9c34c8cc-b1df-44f6-bea5-dcf7a54ee35f" providerId="ADAL" clId="{19970B13-E101-4117-9908-6E061F982644}" dt="2022-07-14T08:45:28.576" v="12009" actId="790"/>
          <ac:spMkLst>
            <pc:docMk/>
            <pc:sldMk cId="2574044071" sldId="484"/>
            <ac:spMk id="8044" creationId="{7C5F2D1B-C62D-4A52-9615-26D42C404DE6}"/>
          </ac:spMkLst>
        </pc:spChg>
        <pc:spChg chg="mod">
          <ac:chgData name="Kolakowski, Artur" userId="9c34c8cc-b1df-44f6-bea5-dcf7a54ee35f" providerId="ADAL" clId="{19970B13-E101-4117-9908-6E061F982644}" dt="2022-07-14T08:45:28.576" v="12010" actId="790"/>
          <ac:spMkLst>
            <pc:docMk/>
            <pc:sldMk cId="2574044071" sldId="484"/>
            <ac:spMk id="8045" creationId="{D7DA152D-91CE-45E2-A1CD-19BA1F8A56AB}"/>
          </ac:spMkLst>
        </pc:spChg>
        <pc:spChg chg="mod">
          <ac:chgData name="Kolakowski, Artur" userId="9c34c8cc-b1df-44f6-bea5-dcf7a54ee35f" providerId="ADAL" clId="{19970B13-E101-4117-9908-6E061F982644}" dt="2022-07-14T08:45:28.592" v="12011" actId="790"/>
          <ac:spMkLst>
            <pc:docMk/>
            <pc:sldMk cId="2574044071" sldId="484"/>
            <ac:spMk id="8046" creationId="{FD61779A-1B2F-4D62-ABDB-D4CEC2C38221}"/>
          </ac:spMkLst>
        </pc:spChg>
        <pc:spChg chg="mod">
          <ac:chgData name="Kolakowski, Artur" userId="9c34c8cc-b1df-44f6-bea5-dcf7a54ee35f" providerId="ADAL" clId="{19970B13-E101-4117-9908-6E061F982644}" dt="2022-07-14T08:45:28.592" v="12012" actId="790"/>
          <ac:spMkLst>
            <pc:docMk/>
            <pc:sldMk cId="2574044071" sldId="484"/>
            <ac:spMk id="8047" creationId="{9D6EDEEC-AC72-4000-BEDA-60E47E8CAC93}"/>
          </ac:spMkLst>
        </pc:spChg>
        <pc:spChg chg="mod">
          <ac:chgData name="Kolakowski, Artur" userId="9c34c8cc-b1df-44f6-bea5-dcf7a54ee35f" providerId="ADAL" clId="{19970B13-E101-4117-9908-6E061F982644}" dt="2022-07-14T08:45:28.592" v="12013" actId="790"/>
          <ac:spMkLst>
            <pc:docMk/>
            <pc:sldMk cId="2574044071" sldId="484"/>
            <ac:spMk id="8048" creationId="{913BE9A5-0F8F-44F1-90F5-F04DCAF194B4}"/>
          </ac:spMkLst>
        </pc:spChg>
        <pc:spChg chg="mod">
          <ac:chgData name="Kolakowski, Artur" userId="9c34c8cc-b1df-44f6-bea5-dcf7a54ee35f" providerId="ADAL" clId="{19970B13-E101-4117-9908-6E061F982644}" dt="2022-07-14T08:45:28.607" v="12014" actId="790"/>
          <ac:spMkLst>
            <pc:docMk/>
            <pc:sldMk cId="2574044071" sldId="484"/>
            <ac:spMk id="8049" creationId="{D306E995-9972-47AA-A0FD-46AC66765827}"/>
          </ac:spMkLst>
        </pc:spChg>
        <pc:spChg chg="mod">
          <ac:chgData name="Kolakowski, Artur" userId="9c34c8cc-b1df-44f6-bea5-dcf7a54ee35f" providerId="ADAL" clId="{19970B13-E101-4117-9908-6E061F982644}" dt="2022-07-14T08:45:28.614" v="12015" actId="790"/>
          <ac:spMkLst>
            <pc:docMk/>
            <pc:sldMk cId="2574044071" sldId="484"/>
            <ac:spMk id="8050" creationId="{5F096366-02FA-4541-9338-EEB9B40E0D19}"/>
          </ac:spMkLst>
        </pc:spChg>
        <pc:spChg chg="mod">
          <ac:chgData name="Kolakowski, Artur" userId="9c34c8cc-b1df-44f6-bea5-dcf7a54ee35f" providerId="ADAL" clId="{19970B13-E101-4117-9908-6E061F982644}" dt="2022-07-14T08:45:28.614" v="12016" actId="790"/>
          <ac:spMkLst>
            <pc:docMk/>
            <pc:sldMk cId="2574044071" sldId="484"/>
            <ac:spMk id="8051" creationId="{2CFDDB2D-798E-4232-97BB-3E993432CA11}"/>
          </ac:spMkLst>
        </pc:spChg>
        <pc:spChg chg="mod">
          <ac:chgData name="Kolakowski, Artur" userId="9c34c8cc-b1df-44f6-bea5-dcf7a54ee35f" providerId="ADAL" clId="{19970B13-E101-4117-9908-6E061F982644}" dt="2022-07-14T08:45:28.614" v="12017" actId="790"/>
          <ac:spMkLst>
            <pc:docMk/>
            <pc:sldMk cId="2574044071" sldId="484"/>
            <ac:spMk id="8052" creationId="{70F874DD-AB01-422B-B043-35EA566E36A3}"/>
          </ac:spMkLst>
        </pc:spChg>
        <pc:spChg chg="mod">
          <ac:chgData name="Kolakowski, Artur" userId="9c34c8cc-b1df-44f6-bea5-dcf7a54ee35f" providerId="ADAL" clId="{19970B13-E101-4117-9908-6E061F982644}" dt="2022-07-14T08:45:28.614" v="12018" actId="790"/>
          <ac:spMkLst>
            <pc:docMk/>
            <pc:sldMk cId="2574044071" sldId="484"/>
            <ac:spMk id="8053" creationId="{0D180DF4-CEEC-499E-8E4A-0140497B886D}"/>
          </ac:spMkLst>
        </pc:spChg>
        <pc:spChg chg="mod">
          <ac:chgData name="Kolakowski, Artur" userId="9c34c8cc-b1df-44f6-bea5-dcf7a54ee35f" providerId="ADAL" clId="{19970B13-E101-4117-9908-6E061F982644}" dt="2022-07-14T08:45:28.630" v="12019" actId="790"/>
          <ac:spMkLst>
            <pc:docMk/>
            <pc:sldMk cId="2574044071" sldId="484"/>
            <ac:spMk id="8054" creationId="{916B6711-B459-4B8C-970D-92D82E282A92}"/>
          </ac:spMkLst>
        </pc:spChg>
        <pc:spChg chg="mod">
          <ac:chgData name="Kolakowski, Artur" userId="9c34c8cc-b1df-44f6-bea5-dcf7a54ee35f" providerId="ADAL" clId="{19970B13-E101-4117-9908-6E061F982644}" dt="2022-07-14T08:45:28.630" v="12020" actId="790"/>
          <ac:spMkLst>
            <pc:docMk/>
            <pc:sldMk cId="2574044071" sldId="484"/>
            <ac:spMk id="8055" creationId="{A9EF291A-C759-40C5-86C5-AE7E5E743081}"/>
          </ac:spMkLst>
        </pc:spChg>
        <pc:spChg chg="mod">
          <ac:chgData name="Kolakowski, Artur" userId="9c34c8cc-b1df-44f6-bea5-dcf7a54ee35f" providerId="ADAL" clId="{19970B13-E101-4117-9908-6E061F982644}" dt="2022-07-14T08:45:28.630" v="12021" actId="790"/>
          <ac:spMkLst>
            <pc:docMk/>
            <pc:sldMk cId="2574044071" sldId="484"/>
            <ac:spMk id="8056" creationId="{818D7FCA-7560-4BE5-9C5A-1188D63D2028}"/>
          </ac:spMkLst>
        </pc:spChg>
        <pc:spChg chg="mod">
          <ac:chgData name="Kolakowski, Artur" userId="9c34c8cc-b1df-44f6-bea5-dcf7a54ee35f" providerId="ADAL" clId="{19970B13-E101-4117-9908-6E061F982644}" dt="2022-07-14T08:45:28.645" v="12022" actId="790"/>
          <ac:spMkLst>
            <pc:docMk/>
            <pc:sldMk cId="2574044071" sldId="484"/>
            <ac:spMk id="8057" creationId="{892DAE6A-22C0-4FB3-88CB-2E512D4B631E}"/>
          </ac:spMkLst>
        </pc:spChg>
        <pc:spChg chg="mod">
          <ac:chgData name="Kolakowski, Artur" userId="9c34c8cc-b1df-44f6-bea5-dcf7a54ee35f" providerId="ADAL" clId="{19970B13-E101-4117-9908-6E061F982644}" dt="2022-07-14T08:45:28.645" v="12023" actId="790"/>
          <ac:spMkLst>
            <pc:docMk/>
            <pc:sldMk cId="2574044071" sldId="484"/>
            <ac:spMk id="8058" creationId="{2FDCF5CC-80BF-4840-8A85-F6F4BBB63B2C}"/>
          </ac:spMkLst>
        </pc:spChg>
        <pc:spChg chg="mod">
          <ac:chgData name="Kolakowski, Artur" userId="9c34c8cc-b1df-44f6-bea5-dcf7a54ee35f" providerId="ADAL" clId="{19970B13-E101-4117-9908-6E061F982644}" dt="2022-07-14T08:45:28.645" v="12024" actId="790"/>
          <ac:spMkLst>
            <pc:docMk/>
            <pc:sldMk cId="2574044071" sldId="484"/>
            <ac:spMk id="8059" creationId="{019EF9F9-BFD1-44C6-A5E5-F11FD391DE84}"/>
          </ac:spMkLst>
        </pc:spChg>
        <pc:spChg chg="mod">
          <ac:chgData name="Kolakowski, Artur" userId="9c34c8cc-b1df-44f6-bea5-dcf7a54ee35f" providerId="ADAL" clId="{19970B13-E101-4117-9908-6E061F982644}" dt="2022-07-14T08:45:28.661" v="12025" actId="790"/>
          <ac:spMkLst>
            <pc:docMk/>
            <pc:sldMk cId="2574044071" sldId="484"/>
            <ac:spMk id="8060" creationId="{FC02A28F-59BA-4F37-8E86-42565A2121C0}"/>
          </ac:spMkLst>
        </pc:spChg>
        <pc:spChg chg="mod">
          <ac:chgData name="Kolakowski, Artur" userId="9c34c8cc-b1df-44f6-bea5-dcf7a54ee35f" providerId="ADAL" clId="{19970B13-E101-4117-9908-6E061F982644}" dt="2022-07-14T08:45:28.661" v="12026" actId="790"/>
          <ac:spMkLst>
            <pc:docMk/>
            <pc:sldMk cId="2574044071" sldId="484"/>
            <ac:spMk id="8061" creationId="{5114BA3E-90F7-43C9-9019-9B2EF0713077}"/>
          </ac:spMkLst>
        </pc:spChg>
        <pc:spChg chg="mod">
          <ac:chgData name="Kolakowski, Artur" userId="9c34c8cc-b1df-44f6-bea5-dcf7a54ee35f" providerId="ADAL" clId="{19970B13-E101-4117-9908-6E061F982644}" dt="2022-07-14T08:45:28.661" v="12027" actId="790"/>
          <ac:spMkLst>
            <pc:docMk/>
            <pc:sldMk cId="2574044071" sldId="484"/>
            <ac:spMk id="8062" creationId="{61F3C1E4-0452-4E19-8984-D0952E9AFA53}"/>
          </ac:spMkLst>
        </pc:spChg>
        <pc:spChg chg="mod">
          <ac:chgData name="Kolakowski, Artur" userId="9c34c8cc-b1df-44f6-bea5-dcf7a54ee35f" providerId="ADAL" clId="{19970B13-E101-4117-9908-6E061F982644}" dt="2022-07-14T08:45:28.661" v="12028" actId="790"/>
          <ac:spMkLst>
            <pc:docMk/>
            <pc:sldMk cId="2574044071" sldId="484"/>
            <ac:spMk id="8063" creationId="{7DFB3D87-57CC-4C7B-B9BA-854A6E21E47E}"/>
          </ac:spMkLst>
        </pc:spChg>
        <pc:spChg chg="mod">
          <ac:chgData name="Kolakowski, Artur" userId="9c34c8cc-b1df-44f6-bea5-dcf7a54ee35f" providerId="ADAL" clId="{19970B13-E101-4117-9908-6E061F982644}" dt="2022-07-14T08:45:28.677" v="12029" actId="790"/>
          <ac:spMkLst>
            <pc:docMk/>
            <pc:sldMk cId="2574044071" sldId="484"/>
            <ac:spMk id="8064" creationId="{17BA1D96-9D5B-4C70-8BB0-ED11068FBFFF}"/>
          </ac:spMkLst>
        </pc:spChg>
        <pc:spChg chg="mod">
          <ac:chgData name="Kolakowski, Artur" userId="9c34c8cc-b1df-44f6-bea5-dcf7a54ee35f" providerId="ADAL" clId="{19970B13-E101-4117-9908-6E061F982644}" dt="2022-07-14T08:45:28.677" v="12030" actId="790"/>
          <ac:spMkLst>
            <pc:docMk/>
            <pc:sldMk cId="2574044071" sldId="484"/>
            <ac:spMk id="8065" creationId="{8BBEB562-5C8F-4C2D-B9E3-96B5575D106B}"/>
          </ac:spMkLst>
        </pc:spChg>
        <pc:spChg chg="mod">
          <ac:chgData name="Kolakowski, Artur" userId="9c34c8cc-b1df-44f6-bea5-dcf7a54ee35f" providerId="ADAL" clId="{19970B13-E101-4117-9908-6E061F982644}" dt="2022-07-14T08:45:28.677" v="12031" actId="790"/>
          <ac:spMkLst>
            <pc:docMk/>
            <pc:sldMk cId="2574044071" sldId="484"/>
            <ac:spMk id="8066" creationId="{275FEDE7-B5C2-4A32-B539-2D656B3ED17F}"/>
          </ac:spMkLst>
        </pc:spChg>
        <pc:spChg chg="mod">
          <ac:chgData name="Kolakowski, Artur" userId="9c34c8cc-b1df-44f6-bea5-dcf7a54ee35f" providerId="ADAL" clId="{19970B13-E101-4117-9908-6E061F982644}" dt="2022-07-14T08:45:28.692" v="12032" actId="790"/>
          <ac:spMkLst>
            <pc:docMk/>
            <pc:sldMk cId="2574044071" sldId="484"/>
            <ac:spMk id="8067" creationId="{7A405265-EC30-4C97-8214-818112E7B369}"/>
          </ac:spMkLst>
        </pc:spChg>
        <pc:spChg chg="mod">
          <ac:chgData name="Kolakowski, Artur" userId="9c34c8cc-b1df-44f6-bea5-dcf7a54ee35f" providerId="ADAL" clId="{19970B13-E101-4117-9908-6E061F982644}" dt="2022-07-14T08:45:28.692" v="12033" actId="790"/>
          <ac:spMkLst>
            <pc:docMk/>
            <pc:sldMk cId="2574044071" sldId="484"/>
            <ac:spMk id="8068" creationId="{DEA53AD4-4000-4EED-ACE9-5DCCBBF41B4D}"/>
          </ac:spMkLst>
        </pc:spChg>
        <pc:spChg chg="mod">
          <ac:chgData name="Kolakowski, Artur" userId="9c34c8cc-b1df-44f6-bea5-dcf7a54ee35f" providerId="ADAL" clId="{19970B13-E101-4117-9908-6E061F982644}" dt="2022-07-14T08:45:28.692" v="12034" actId="790"/>
          <ac:spMkLst>
            <pc:docMk/>
            <pc:sldMk cId="2574044071" sldId="484"/>
            <ac:spMk id="8069" creationId="{E9FFADEA-03BC-4411-8C52-45E57408797D}"/>
          </ac:spMkLst>
        </pc:spChg>
        <pc:spChg chg="mod">
          <ac:chgData name="Kolakowski, Artur" userId="9c34c8cc-b1df-44f6-bea5-dcf7a54ee35f" providerId="ADAL" clId="{19970B13-E101-4117-9908-6E061F982644}" dt="2022-07-14T08:45:28.708" v="12035" actId="790"/>
          <ac:spMkLst>
            <pc:docMk/>
            <pc:sldMk cId="2574044071" sldId="484"/>
            <ac:spMk id="8070" creationId="{796C80A1-AD5A-4041-BCDF-EE5694279587}"/>
          </ac:spMkLst>
        </pc:spChg>
        <pc:spChg chg="mod">
          <ac:chgData name="Kolakowski, Artur" userId="9c34c8cc-b1df-44f6-bea5-dcf7a54ee35f" providerId="ADAL" clId="{19970B13-E101-4117-9908-6E061F982644}" dt="2022-07-14T08:45:28.714" v="12036" actId="790"/>
          <ac:spMkLst>
            <pc:docMk/>
            <pc:sldMk cId="2574044071" sldId="484"/>
            <ac:spMk id="8071" creationId="{82BDB702-9224-4778-AF04-29E63452862F}"/>
          </ac:spMkLst>
        </pc:spChg>
        <pc:spChg chg="mod">
          <ac:chgData name="Kolakowski, Artur" userId="9c34c8cc-b1df-44f6-bea5-dcf7a54ee35f" providerId="ADAL" clId="{19970B13-E101-4117-9908-6E061F982644}" dt="2022-07-14T08:45:28.714" v="12037" actId="790"/>
          <ac:spMkLst>
            <pc:docMk/>
            <pc:sldMk cId="2574044071" sldId="484"/>
            <ac:spMk id="8072" creationId="{1D97A254-E442-4E56-9739-A2E619365BA0}"/>
          </ac:spMkLst>
        </pc:spChg>
        <pc:spChg chg="mod">
          <ac:chgData name="Kolakowski, Artur" userId="9c34c8cc-b1df-44f6-bea5-dcf7a54ee35f" providerId="ADAL" clId="{19970B13-E101-4117-9908-6E061F982644}" dt="2022-07-14T08:45:28.714" v="12038" actId="790"/>
          <ac:spMkLst>
            <pc:docMk/>
            <pc:sldMk cId="2574044071" sldId="484"/>
            <ac:spMk id="8073" creationId="{03060B78-77D9-4BC3-B53B-EC54B95A3ABF}"/>
          </ac:spMkLst>
        </pc:spChg>
        <pc:spChg chg="mod">
          <ac:chgData name="Kolakowski, Artur" userId="9c34c8cc-b1df-44f6-bea5-dcf7a54ee35f" providerId="ADAL" clId="{19970B13-E101-4117-9908-6E061F982644}" dt="2022-07-14T08:45:28.714" v="12039" actId="790"/>
          <ac:spMkLst>
            <pc:docMk/>
            <pc:sldMk cId="2574044071" sldId="484"/>
            <ac:spMk id="8074" creationId="{8A7CAA32-E698-4215-8FE4-F19425A7DDEA}"/>
          </ac:spMkLst>
        </pc:spChg>
        <pc:spChg chg="mod">
          <ac:chgData name="Kolakowski, Artur" userId="9c34c8cc-b1df-44f6-bea5-dcf7a54ee35f" providerId="ADAL" clId="{19970B13-E101-4117-9908-6E061F982644}" dt="2022-07-14T08:45:28.730" v="12040" actId="790"/>
          <ac:spMkLst>
            <pc:docMk/>
            <pc:sldMk cId="2574044071" sldId="484"/>
            <ac:spMk id="8075" creationId="{D6E96217-1ECD-4325-945D-D138920F88F6}"/>
          </ac:spMkLst>
        </pc:spChg>
        <pc:spChg chg="mod">
          <ac:chgData name="Kolakowski, Artur" userId="9c34c8cc-b1df-44f6-bea5-dcf7a54ee35f" providerId="ADAL" clId="{19970B13-E101-4117-9908-6E061F982644}" dt="2022-07-14T08:45:28.730" v="12041" actId="790"/>
          <ac:spMkLst>
            <pc:docMk/>
            <pc:sldMk cId="2574044071" sldId="484"/>
            <ac:spMk id="8076" creationId="{FCBDF3BE-985B-49D9-9D3E-10013FF109F5}"/>
          </ac:spMkLst>
        </pc:spChg>
        <pc:spChg chg="mod">
          <ac:chgData name="Kolakowski, Artur" userId="9c34c8cc-b1df-44f6-bea5-dcf7a54ee35f" providerId="ADAL" clId="{19970B13-E101-4117-9908-6E061F982644}" dt="2022-07-14T08:45:28.730" v="12042" actId="790"/>
          <ac:spMkLst>
            <pc:docMk/>
            <pc:sldMk cId="2574044071" sldId="484"/>
            <ac:spMk id="8077" creationId="{FC8D847E-3993-4D88-A0B6-EB346B0760A4}"/>
          </ac:spMkLst>
        </pc:spChg>
        <pc:spChg chg="mod">
          <ac:chgData name="Kolakowski, Artur" userId="9c34c8cc-b1df-44f6-bea5-dcf7a54ee35f" providerId="ADAL" clId="{19970B13-E101-4117-9908-6E061F982644}" dt="2022-07-14T08:45:28.746" v="12043" actId="790"/>
          <ac:spMkLst>
            <pc:docMk/>
            <pc:sldMk cId="2574044071" sldId="484"/>
            <ac:spMk id="8078" creationId="{5C487792-4DCD-4F6A-9803-B90C56B7784C}"/>
          </ac:spMkLst>
        </pc:spChg>
        <pc:spChg chg="mod">
          <ac:chgData name="Kolakowski, Artur" userId="9c34c8cc-b1df-44f6-bea5-dcf7a54ee35f" providerId="ADAL" clId="{19970B13-E101-4117-9908-6E061F982644}" dt="2022-07-14T08:45:28.746" v="12044" actId="790"/>
          <ac:spMkLst>
            <pc:docMk/>
            <pc:sldMk cId="2574044071" sldId="484"/>
            <ac:spMk id="8079" creationId="{15DA6F68-DAA1-456D-AF9A-DE107C3BDC8A}"/>
          </ac:spMkLst>
        </pc:spChg>
        <pc:spChg chg="mod">
          <ac:chgData name="Kolakowski, Artur" userId="9c34c8cc-b1df-44f6-bea5-dcf7a54ee35f" providerId="ADAL" clId="{19970B13-E101-4117-9908-6E061F982644}" dt="2022-07-14T08:45:28.746" v="12045" actId="790"/>
          <ac:spMkLst>
            <pc:docMk/>
            <pc:sldMk cId="2574044071" sldId="484"/>
            <ac:spMk id="8080" creationId="{7058B030-92A1-4E79-9350-7783AABC78A9}"/>
          </ac:spMkLst>
        </pc:spChg>
        <pc:spChg chg="mod">
          <ac:chgData name="Kolakowski, Artur" userId="9c34c8cc-b1df-44f6-bea5-dcf7a54ee35f" providerId="ADAL" clId="{19970B13-E101-4117-9908-6E061F982644}" dt="2022-07-14T08:45:28.761" v="12046" actId="790"/>
          <ac:spMkLst>
            <pc:docMk/>
            <pc:sldMk cId="2574044071" sldId="484"/>
            <ac:spMk id="8081" creationId="{7236C1CF-D133-451C-8A3F-59D3A0CBD963}"/>
          </ac:spMkLst>
        </pc:spChg>
        <pc:spChg chg="mod">
          <ac:chgData name="Kolakowski, Artur" userId="9c34c8cc-b1df-44f6-bea5-dcf7a54ee35f" providerId="ADAL" clId="{19970B13-E101-4117-9908-6E061F982644}" dt="2022-07-14T08:45:28.761" v="12047" actId="790"/>
          <ac:spMkLst>
            <pc:docMk/>
            <pc:sldMk cId="2574044071" sldId="484"/>
            <ac:spMk id="8082" creationId="{B0A07487-FE7C-4534-A5A3-72E7FE406DB1}"/>
          </ac:spMkLst>
        </pc:spChg>
        <pc:spChg chg="mod">
          <ac:chgData name="Kolakowski, Artur" userId="9c34c8cc-b1df-44f6-bea5-dcf7a54ee35f" providerId="ADAL" clId="{19970B13-E101-4117-9908-6E061F982644}" dt="2022-07-14T08:45:28.761" v="12048" actId="790"/>
          <ac:spMkLst>
            <pc:docMk/>
            <pc:sldMk cId="2574044071" sldId="484"/>
            <ac:spMk id="8083" creationId="{0E45FCC5-72F6-4379-A05F-39DA6E100284}"/>
          </ac:spMkLst>
        </pc:spChg>
        <pc:spChg chg="mod">
          <ac:chgData name="Kolakowski, Artur" userId="9c34c8cc-b1df-44f6-bea5-dcf7a54ee35f" providerId="ADAL" clId="{19970B13-E101-4117-9908-6E061F982644}" dt="2022-07-14T08:45:28.777" v="12049" actId="790"/>
          <ac:spMkLst>
            <pc:docMk/>
            <pc:sldMk cId="2574044071" sldId="484"/>
            <ac:spMk id="8084" creationId="{18384EF0-84CB-487C-9427-C5011D82C6AB}"/>
          </ac:spMkLst>
        </pc:spChg>
        <pc:spChg chg="mod">
          <ac:chgData name="Kolakowski, Artur" userId="9c34c8cc-b1df-44f6-bea5-dcf7a54ee35f" providerId="ADAL" clId="{19970B13-E101-4117-9908-6E061F982644}" dt="2022-07-14T08:45:28.777" v="12050" actId="790"/>
          <ac:spMkLst>
            <pc:docMk/>
            <pc:sldMk cId="2574044071" sldId="484"/>
            <ac:spMk id="8085" creationId="{75EC671B-8306-46C5-891A-878E7FF8C960}"/>
          </ac:spMkLst>
        </pc:spChg>
        <pc:spChg chg="mod">
          <ac:chgData name="Kolakowski, Artur" userId="9c34c8cc-b1df-44f6-bea5-dcf7a54ee35f" providerId="ADAL" clId="{19970B13-E101-4117-9908-6E061F982644}" dt="2022-07-14T08:45:28.777" v="12051" actId="790"/>
          <ac:spMkLst>
            <pc:docMk/>
            <pc:sldMk cId="2574044071" sldId="484"/>
            <ac:spMk id="8086" creationId="{8CC2A24E-2273-4E88-9EE0-94E55EE253F8}"/>
          </ac:spMkLst>
        </pc:spChg>
        <pc:spChg chg="mod">
          <ac:chgData name="Kolakowski, Artur" userId="9c34c8cc-b1df-44f6-bea5-dcf7a54ee35f" providerId="ADAL" clId="{19970B13-E101-4117-9908-6E061F982644}" dt="2022-07-14T08:45:28.794" v="12052" actId="790"/>
          <ac:spMkLst>
            <pc:docMk/>
            <pc:sldMk cId="2574044071" sldId="484"/>
            <ac:spMk id="8087" creationId="{F413F3B2-817E-451D-A1FC-66DF3DA53597}"/>
          </ac:spMkLst>
        </pc:spChg>
        <pc:spChg chg="mod">
          <ac:chgData name="Kolakowski, Artur" userId="9c34c8cc-b1df-44f6-bea5-dcf7a54ee35f" providerId="ADAL" clId="{19970B13-E101-4117-9908-6E061F982644}" dt="2022-07-14T08:45:28.799" v="12053" actId="790"/>
          <ac:spMkLst>
            <pc:docMk/>
            <pc:sldMk cId="2574044071" sldId="484"/>
            <ac:spMk id="8088" creationId="{F1992C08-192A-45EE-92BC-1FA462461CD8}"/>
          </ac:spMkLst>
        </pc:spChg>
        <pc:spChg chg="mod">
          <ac:chgData name="Kolakowski, Artur" userId="9c34c8cc-b1df-44f6-bea5-dcf7a54ee35f" providerId="ADAL" clId="{19970B13-E101-4117-9908-6E061F982644}" dt="2022-07-14T08:45:28.803" v="12054" actId="790"/>
          <ac:spMkLst>
            <pc:docMk/>
            <pc:sldMk cId="2574044071" sldId="484"/>
            <ac:spMk id="8089" creationId="{E067C5ED-3A28-492E-84ED-90B565851AB1}"/>
          </ac:spMkLst>
        </pc:spChg>
        <pc:spChg chg="mod">
          <ac:chgData name="Kolakowski, Artur" userId="9c34c8cc-b1df-44f6-bea5-dcf7a54ee35f" providerId="ADAL" clId="{19970B13-E101-4117-9908-6E061F982644}" dt="2022-07-14T08:45:28.806" v="12055" actId="790"/>
          <ac:spMkLst>
            <pc:docMk/>
            <pc:sldMk cId="2574044071" sldId="484"/>
            <ac:spMk id="8090" creationId="{225B61FC-F720-436E-92B9-CB4D21812CFA}"/>
          </ac:spMkLst>
        </pc:spChg>
        <pc:spChg chg="mod">
          <ac:chgData name="Kolakowski, Artur" userId="9c34c8cc-b1df-44f6-bea5-dcf7a54ee35f" providerId="ADAL" clId="{19970B13-E101-4117-9908-6E061F982644}" dt="2022-07-14T08:45:28.806" v="12056" actId="790"/>
          <ac:spMkLst>
            <pc:docMk/>
            <pc:sldMk cId="2574044071" sldId="484"/>
            <ac:spMk id="8091" creationId="{1D0ADA8D-EFAE-4E4D-9CB5-86BAA2DFCA12}"/>
          </ac:spMkLst>
        </pc:spChg>
        <pc:spChg chg="mod">
          <ac:chgData name="Kolakowski, Artur" userId="9c34c8cc-b1df-44f6-bea5-dcf7a54ee35f" providerId="ADAL" clId="{19970B13-E101-4117-9908-6E061F982644}" dt="2022-07-14T08:45:28.817" v="12057" actId="790"/>
          <ac:spMkLst>
            <pc:docMk/>
            <pc:sldMk cId="2574044071" sldId="484"/>
            <ac:spMk id="8092" creationId="{37BD8ADC-ADA1-4DF9-A770-B9F5E82411B7}"/>
          </ac:spMkLst>
        </pc:spChg>
        <pc:spChg chg="mod">
          <ac:chgData name="Kolakowski, Artur" userId="9c34c8cc-b1df-44f6-bea5-dcf7a54ee35f" providerId="ADAL" clId="{19970B13-E101-4117-9908-6E061F982644}" dt="2022-07-14T08:45:28.817" v="12058" actId="790"/>
          <ac:spMkLst>
            <pc:docMk/>
            <pc:sldMk cId="2574044071" sldId="484"/>
            <ac:spMk id="8093" creationId="{A7F5353C-DEAA-429F-9EB9-9CABDD6C617E}"/>
          </ac:spMkLst>
        </pc:spChg>
        <pc:spChg chg="mod">
          <ac:chgData name="Kolakowski, Artur" userId="9c34c8cc-b1df-44f6-bea5-dcf7a54ee35f" providerId="ADAL" clId="{19970B13-E101-4117-9908-6E061F982644}" dt="2022-07-14T08:45:28.825" v="12059" actId="790"/>
          <ac:spMkLst>
            <pc:docMk/>
            <pc:sldMk cId="2574044071" sldId="484"/>
            <ac:spMk id="8094" creationId="{0A5F7604-DF4F-4A1C-8850-B1D82DECFA98}"/>
          </ac:spMkLst>
        </pc:spChg>
        <pc:spChg chg="mod">
          <ac:chgData name="Kolakowski, Artur" userId="9c34c8cc-b1df-44f6-bea5-dcf7a54ee35f" providerId="ADAL" clId="{19970B13-E101-4117-9908-6E061F982644}" dt="2022-07-14T08:45:28.827" v="12060" actId="790"/>
          <ac:spMkLst>
            <pc:docMk/>
            <pc:sldMk cId="2574044071" sldId="484"/>
            <ac:spMk id="8095" creationId="{697C97AD-0D64-42A2-BD8A-67972731DC93}"/>
          </ac:spMkLst>
        </pc:spChg>
        <pc:spChg chg="mod">
          <ac:chgData name="Kolakowski, Artur" userId="9c34c8cc-b1df-44f6-bea5-dcf7a54ee35f" providerId="ADAL" clId="{19970B13-E101-4117-9908-6E061F982644}" dt="2022-07-14T08:45:28.835" v="12061" actId="790"/>
          <ac:spMkLst>
            <pc:docMk/>
            <pc:sldMk cId="2574044071" sldId="484"/>
            <ac:spMk id="8096" creationId="{CFDFC47C-3226-425A-934A-F0E1181DECFE}"/>
          </ac:spMkLst>
        </pc:spChg>
        <pc:spChg chg="mod">
          <ac:chgData name="Kolakowski, Artur" userId="9c34c8cc-b1df-44f6-bea5-dcf7a54ee35f" providerId="ADAL" clId="{19970B13-E101-4117-9908-6E061F982644}" dt="2022-07-14T08:45:28.837" v="12062" actId="790"/>
          <ac:spMkLst>
            <pc:docMk/>
            <pc:sldMk cId="2574044071" sldId="484"/>
            <ac:spMk id="8097" creationId="{7DA90057-5924-4D2C-ACF5-218FFBEE93C8}"/>
          </ac:spMkLst>
        </pc:spChg>
        <pc:spChg chg="mod">
          <ac:chgData name="Kolakowski, Artur" userId="9c34c8cc-b1df-44f6-bea5-dcf7a54ee35f" providerId="ADAL" clId="{19970B13-E101-4117-9908-6E061F982644}" dt="2022-07-14T08:45:28.845" v="12063" actId="790"/>
          <ac:spMkLst>
            <pc:docMk/>
            <pc:sldMk cId="2574044071" sldId="484"/>
            <ac:spMk id="8098" creationId="{04746D70-621B-4E9A-844F-77E39D220E8A}"/>
          </ac:spMkLst>
        </pc:spChg>
        <pc:spChg chg="mod">
          <ac:chgData name="Kolakowski, Artur" userId="9c34c8cc-b1df-44f6-bea5-dcf7a54ee35f" providerId="ADAL" clId="{19970B13-E101-4117-9908-6E061F982644}" dt="2022-07-14T08:45:28.847" v="12064" actId="790"/>
          <ac:spMkLst>
            <pc:docMk/>
            <pc:sldMk cId="2574044071" sldId="484"/>
            <ac:spMk id="8099" creationId="{92E19A4B-8EC5-4834-9FD5-6167B45E041A}"/>
          </ac:spMkLst>
        </pc:spChg>
        <pc:spChg chg="mod">
          <ac:chgData name="Kolakowski, Artur" userId="9c34c8cc-b1df-44f6-bea5-dcf7a54ee35f" providerId="ADAL" clId="{19970B13-E101-4117-9908-6E061F982644}" dt="2022-07-14T08:45:28.847" v="12065" actId="790"/>
          <ac:spMkLst>
            <pc:docMk/>
            <pc:sldMk cId="2574044071" sldId="484"/>
            <ac:spMk id="8100" creationId="{F70DD084-453F-4939-AE98-EE6E7F24A44C}"/>
          </ac:spMkLst>
        </pc:spChg>
        <pc:spChg chg="mod">
          <ac:chgData name="Kolakowski, Artur" userId="9c34c8cc-b1df-44f6-bea5-dcf7a54ee35f" providerId="ADAL" clId="{19970B13-E101-4117-9908-6E061F982644}" dt="2022-07-14T08:45:28.858" v="12066" actId="790"/>
          <ac:spMkLst>
            <pc:docMk/>
            <pc:sldMk cId="2574044071" sldId="484"/>
            <ac:spMk id="8101" creationId="{70684BFB-6849-48B4-8465-06A3ADA973A5}"/>
          </ac:spMkLst>
        </pc:spChg>
        <pc:spChg chg="mod">
          <ac:chgData name="Kolakowski, Artur" userId="9c34c8cc-b1df-44f6-bea5-dcf7a54ee35f" providerId="ADAL" clId="{19970B13-E101-4117-9908-6E061F982644}" dt="2022-07-14T08:45:28.858" v="12067" actId="790"/>
          <ac:spMkLst>
            <pc:docMk/>
            <pc:sldMk cId="2574044071" sldId="484"/>
            <ac:spMk id="8102" creationId="{09C743EC-463A-460B-BA44-D06174264BD1}"/>
          </ac:spMkLst>
        </pc:spChg>
        <pc:spChg chg="mod">
          <ac:chgData name="Kolakowski, Artur" userId="9c34c8cc-b1df-44f6-bea5-dcf7a54ee35f" providerId="ADAL" clId="{19970B13-E101-4117-9908-6E061F982644}" dt="2022-07-14T08:45:28.868" v="12068" actId="790"/>
          <ac:spMkLst>
            <pc:docMk/>
            <pc:sldMk cId="2574044071" sldId="484"/>
            <ac:spMk id="8103" creationId="{C8893573-20AE-4FEB-B526-3FEDF6BCFA0B}"/>
          </ac:spMkLst>
        </pc:spChg>
        <pc:spChg chg="mod">
          <ac:chgData name="Kolakowski, Artur" userId="9c34c8cc-b1df-44f6-bea5-dcf7a54ee35f" providerId="ADAL" clId="{19970B13-E101-4117-9908-6E061F982644}" dt="2022-07-14T08:45:28.868" v="12069" actId="790"/>
          <ac:spMkLst>
            <pc:docMk/>
            <pc:sldMk cId="2574044071" sldId="484"/>
            <ac:spMk id="8104" creationId="{9EF29AD1-DFD1-497F-BC35-5F4005E492EC}"/>
          </ac:spMkLst>
        </pc:spChg>
        <pc:spChg chg="mod">
          <ac:chgData name="Kolakowski, Artur" userId="9c34c8cc-b1df-44f6-bea5-dcf7a54ee35f" providerId="ADAL" clId="{19970B13-E101-4117-9908-6E061F982644}" dt="2022-07-14T08:45:28.876" v="12070" actId="790"/>
          <ac:spMkLst>
            <pc:docMk/>
            <pc:sldMk cId="2574044071" sldId="484"/>
            <ac:spMk id="8105" creationId="{76DA5F7B-1EC5-42A6-AA42-C9B46D344D34}"/>
          </ac:spMkLst>
        </pc:spChg>
        <pc:spChg chg="mod">
          <ac:chgData name="Kolakowski, Artur" userId="9c34c8cc-b1df-44f6-bea5-dcf7a54ee35f" providerId="ADAL" clId="{19970B13-E101-4117-9908-6E061F982644}" dt="2022-07-14T08:45:28.878" v="12071" actId="790"/>
          <ac:spMkLst>
            <pc:docMk/>
            <pc:sldMk cId="2574044071" sldId="484"/>
            <ac:spMk id="8106" creationId="{BDB2559B-8374-486D-801D-7C801306D99D}"/>
          </ac:spMkLst>
        </pc:spChg>
        <pc:spChg chg="mod">
          <ac:chgData name="Kolakowski, Artur" userId="9c34c8cc-b1df-44f6-bea5-dcf7a54ee35f" providerId="ADAL" clId="{19970B13-E101-4117-9908-6E061F982644}" dt="2022-07-14T08:45:28.886" v="12072" actId="790"/>
          <ac:spMkLst>
            <pc:docMk/>
            <pc:sldMk cId="2574044071" sldId="484"/>
            <ac:spMk id="8107" creationId="{8FE34BEE-1FAA-4245-9F19-0AE835BE1EE1}"/>
          </ac:spMkLst>
        </pc:spChg>
        <pc:spChg chg="mod">
          <ac:chgData name="Kolakowski, Artur" userId="9c34c8cc-b1df-44f6-bea5-dcf7a54ee35f" providerId="ADAL" clId="{19970B13-E101-4117-9908-6E061F982644}" dt="2022-07-14T08:45:28.888" v="12073" actId="790"/>
          <ac:spMkLst>
            <pc:docMk/>
            <pc:sldMk cId="2574044071" sldId="484"/>
            <ac:spMk id="8108" creationId="{7922B259-411E-459D-AF28-DE0C1E13AF28}"/>
          </ac:spMkLst>
        </pc:spChg>
        <pc:spChg chg="mod">
          <ac:chgData name="Kolakowski, Artur" userId="9c34c8cc-b1df-44f6-bea5-dcf7a54ee35f" providerId="ADAL" clId="{19970B13-E101-4117-9908-6E061F982644}" dt="2022-07-14T08:45:28.888" v="12074" actId="790"/>
          <ac:spMkLst>
            <pc:docMk/>
            <pc:sldMk cId="2574044071" sldId="484"/>
            <ac:spMk id="8109" creationId="{1C11127E-5A72-4816-BECA-CB804C370FB1}"/>
          </ac:spMkLst>
        </pc:spChg>
        <pc:spChg chg="mod">
          <ac:chgData name="Kolakowski, Artur" userId="9c34c8cc-b1df-44f6-bea5-dcf7a54ee35f" providerId="ADAL" clId="{19970B13-E101-4117-9908-6E061F982644}" dt="2022-07-14T08:45:28.899" v="12075" actId="790"/>
          <ac:spMkLst>
            <pc:docMk/>
            <pc:sldMk cId="2574044071" sldId="484"/>
            <ac:spMk id="8110" creationId="{69A8F2C0-BA11-4CE6-9B86-7C84A20092A0}"/>
          </ac:spMkLst>
        </pc:spChg>
        <pc:spChg chg="mod">
          <ac:chgData name="Kolakowski, Artur" userId="9c34c8cc-b1df-44f6-bea5-dcf7a54ee35f" providerId="ADAL" clId="{19970B13-E101-4117-9908-6E061F982644}" dt="2022-07-14T08:45:28.899" v="12076" actId="790"/>
          <ac:spMkLst>
            <pc:docMk/>
            <pc:sldMk cId="2574044071" sldId="484"/>
            <ac:spMk id="8111" creationId="{BB15BE92-1579-41E3-AC43-26DACF2E31BE}"/>
          </ac:spMkLst>
        </pc:spChg>
        <pc:spChg chg="mod">
          <ac:chgData name="Kolakowski, Artur" userId="9c34c8cc-b1df-44f6-bea5-dcf7a54ee35f" providerId="ADAL" clId="{19970B13-E101-4117-9908-6E061F982644}" dt="2022-07-14T08:45:28.909" v="12077" actId="790"/>
          <ac:spMkLst>
            <pc:docMk/>
            <pc:sldMk cId="2574044071" sldId="484"/>
            <ac:spMk id="8112" creationId="{4B4D4B56-C81A-4FAD-9C78-143FD6AAA7EA}"/>
          </ac:spMkLst>
        </pc:spChg>
        <pc:spChg chg="mod">
          <ac:chgData name="Kolakowski, Artur" userId="9c34c8cc-b1df-44f6-bea5-dcf7a54ee35f" providerId="ADAL" clId="{19970B13-E101-4117-9908-6E061F982644}" dt="2022-07-14T08:45:28.909" v="12078" actId="790"/>
          <ac:spMkLst>
            <pc:docMk/>
            <pc:sldMk cId="2574044071" sldId="484"/>
            <ac:spMk id="8113" creationId="{031DE034-EA5C-486D-99EC-666D9390EEBD}"/>
          </ac:spMkLst>
        </pc:spChg>
        <pc:spChg chg="mod">
          <ac:chgData name="Kolakowski, Artur" userId="9c34c8cc-b1df-44f6-bea5-dcf7a54ee35f" providerId="ADAL" clId="{19970B13-E101-4117-9908-6E061F982644}" dt="2022-07-14T08:45:28.917" v="12079" actId="790"/>
          <ac:spMkLst>
            <pc:docMk/>
            <pc:sldMk cId="2574044071" sldId="484"/>
            <ac:spMk id="8114" creationId="{9816B250-4BE7-4FB7-92F8-52C85CFB58ED}"/>
          </ac:spMkLst>
        </pc:spChg>
        <pc:spChg chg="mod">
          <ac:chgData name="Kolakowski, Artur" userId="9c34c8cc-b1df-44f6-bea5-dcf7a54ee35f" providerId="ADAL" clId="{19970B13-E101-4117-9908-6E061F982644}" dt="2022-07-14T08:45:28.919" v="12080" actId="790"/>
          <ac:spMkLst>
            <pc:docMk/>
            <pc:sldMk cId="2574044071" sldId="484"/>
            <ac:spMk id="8115" creationId="{B100D8A4-86B5-411C-8DCE-D3830FFF2EC9}"/>
          </ac:spMkLst>
        </pc:spChg>
        <pc:spChg chg="mod">
          <ac:chgData name="Kolakowski, Artur" userId="9c34c8cc-b1df-44f6-bea5-dcf7a54ee35f" providerId="ADAL" clId="{19970B13-E101-4117-9908-6E061F982644}" dt="2022-07-14T08:45:28.919" v="12081" actId="790"/>
          <ac:spMkLst>
            <pc:docMk/>
            <pc:sldMk cId="2574044071" sldId="484"/>
            <ac:spMk id="8116" creationId="{C7608E87-E510-4E69-99EE-FF5115CDF6F8}"/>
          </ac:spMkLst>
        </pc:spChg>
        <pc:spChg chg="mod">
          <ac:chgData name="Kolakowski, Artur" userId="9c34c8cc-b1df-44f6-bea5-dcf7a54ee35f" providerId="ADAL" clId="{19970B13-E101-4117-9908-6E061F982644}" dt="2022-07-14T08:45:28.929" v="12082" actId="790"/>
          <ac:spMkLst>
            <pc:docMk/>
            <pc:sldMk cId="2574044071" sldId="484"/>
            <ac:spMk id="8117" creationId="{C5898F74-8A8E-435F-B3C3-830CA81270A6}"/>
          </ac:spMkLst>
        </pc:spChg>
        <pc:spChg chg="mod">
          <ac:chgData name="Kolakowski, Artur" userId="9c34c8cc-b1df-44f6-bea5-dcf7a54ee35f" providerId="ADAL" clId="{19970B13-E101-4117-9908-6E061F982644}" dt="2022-07-14T08:45:28.929" v="12083" actId="790"/>
          <ac:spMkLst>
            <pc:docMk/>
            <pc:sldMk cId="2574044071" sldId="484"/>
            <ac:spMk id="8118" creationId="{99C0D268-E527-41C3-B63D-B0C2684D1EF4}"/>
          </ac:spMkLst>
        </pc:spChg>
        <pc:spChg chg="mod">
          <ac:chgData name="Kolakowski, Artur" userId="9c34c8cc-b1df-44f6-bea5-dcf7a54ee35f" providerId="ADAL" clId="{19970B13-E101-4117-9908-6E061F982644}" dt="2022-07-14T08:45:28.940" v="12084" actId="790"/>
          <ac:spMkLst>
            <pc:docMk/>
            <pc:sldMk cId="2574044071" sldId="484"/>
            <ac:spMk id="8119" creationId="{2B41C4CA-DE57-40E1-85E5-899D670CEF90}"/>
          </ac:spMkLst>
        </pc:spChg>
        <pc:spChg chg="mod">
          <ac:chgData name="Kolakowski, Artur" userId="9c34c8cc-b1df-44f6-bea5-dcf7a54ee35f" providerId="ADAL" clId="{19970B13-E101-4117-9908-6E061F982644}" dt="2022-07-14T08:45:28.940" v="12085" actId="790"/>
          <ac:spMkLst>
            <pc:docMk/>
            <pc:sldMk cId="2574044071" sldId="484"/>
            <ac:spMk id="8120" creationId="{59820B51-02A2-4D9C-86F0-475533B9716C}"/>
          </ac:spMkLst>
        </pc:spChg>
        <pc:spChg chg="mod">
          <ac:chgData name="Kolakowski, Artur" userId="9c34c8cc-b1df-44f6-bea5-dcf7a54ee35f" providerId="ADAL" clId="{19970B13-E101-4117-9908-6E061F982644}" dt="2022-07-14T08:45:28.950" v="12086" actId="790"/>
          <ac:spMkLst>
            <pc:docMk/>
            <pc:sldMk cId="2574044071" sldId="484"/>
            <ac:spMk id="8121" creationId="{BAFD08FD-17CD-4D32-A36A-12CECAAE5826}"/>
          </ac:spMkLst>
        </pc:spChg>
        <pc:spChg chg="mod">
          <ac:chgData name="Kolakowski, Artur" userId="9c34c8cc-b1df-44f6-bea5-dcf7a54ee35f" providerId="ADAL" clId="{19970B13-E101-4117-9908-6E061F982644}" dt="2022-07-14T08:45:28.950" v="12087" actId="790"/>
          <ac:spMkLst>
            <pc:docMk/>
            <pc:sldMk cId="2574044071" sldId="484"/>
            <ac:spMk id="8122" creationId="{03F40BE9-E0BB-4F46-8BBA-6F2E92BECD51}"/>
          </ac:spMkLst>
        </pc:spChg>
        <pc:spChg chg="mod">
          <ac:chgData name="Kolakowski, Artur" userId="9c34c8cc-b1df-44f6-bea5-dcf7a54ee35f" providerId="ADAL" clId="{19970B13-E101-4117-9908-6E061F982644}" dt="2022-07-14T08:45:28.958" v="12088" actId="790"/>
          <ac:spMkLst>
            <pc:docMk/>
            <pc:sldMk cId="2574044071" sldId="484"/>
            <ac:spMk id="8123" creationId="{52D2AA40-0BC3-4EDF-AAC4-3952567BB4FA}"/>
          </ac:spMkLst>
        </pc:spChg>
        <pc:spChg chg="mod">
          <ac:chgData name="Kolakowski, Artur" userId="9c34c8cc-b1df-44f6-bea5-dcf7a54ee35f" providerId="ADAL" clId="{19970B13-E101-4117-9908-6E061F982644}" dt="2022-07-14T08:45:28.960" v="12089" actId="790"/>
          <ac:spMkLst>
            <pc:docMk/>
            <pc:sldMk cId="2574044071" sldId="484"/>
            <ac:spMk id="8124" creationId="{F0527E46-7925-4F4C-A3D9-7BC0F0775C00}"/>
          </ac:spMkLst>
        </pc:spChg>
        <pc:spChg chg="mod">
          <ac:chgData name="Kolakowski, Artur" userId="9c34c8cc-b1df-44f6-bea5-dcf7a54ee35f" providerId="ADAL" clId="{19970B13-E101-4117-9908-6E061F982644}" dt="2022-07-14T08:45:28.960" v="12090" actId="790"/>
          <ac:spMkLst>
            <pc:docMk/>
            <pc:sldMk cId="2574044071" sldId="484"/>
            <ac:spMk id="8125" creationId="{FB4C0F94-1676-4BFB-8048-DB61BA85E296}"/>
          </ac:spMkLst>
        </pc:spChg>
        <pc:spChg chg="mod">
          <ac:chgData name="Kolakowski, Artur" userId="9c34c8cc-b1df-44f6-bea5-dcf7a54ee35f" providerId="ADAL" clId="{19970B13-E101-4117-9908-6E061F982644}" dt="2022-07-14T08:45:28.970" v="12091" actId="790"/>
          <ac:spMkLst>
            <pc:docMk/>
            <pc:sldMk cId="2574044071" sldId="484"/>
            <ac:spMk id="8126" creationId="{48DBE024-BD3C-40AC-B2C7-961FB9F46A96}"/>
          </ac:spMkLst>
        </pc:spChg>
        <pc:spChg chg="mod">
          <ac:chgData name="Kolakowski, Artur" userId="9c34c8cc-b1df-44f6-bea5-dcf7a54ee35f" providerId="ADAL" clId="{19970B13-E101-4117-9908-6E061F982644}" dt="2022-07-14T08:45:28.970" v="12092" actId="790"/>
          <ac:spMkLst>
            <pc:docMk/>
            <pc:sldMk cId="2574044071" sldId="484"/>
            <ac:spMk id="8127" creationId="{A7BC812A-7B3F-4C33-9F22-9971B976912D}"/>
          </ac:spMkLst>
        </pc:spChg>
        <pc:spChg chg="mod">
          <ac:chgData name="Kolakowski, Artur" userId="9c34c8cc-b1df-44f6-bea5-dcf7a54ee35f" providerId="ADAL" clId="{19970B13-E101-4117-9908-6E061F982644}" dt="2022-07-14T08:45:28.980" v="12093" actId="790"/>
          <ac:spMkLst>
            <pc:docMk/>
            <pc:sldMk cId="2574044071" sldId="484"/>
            <ac:spMk id="8128" creationId="{D39608EA-7D77-4ED6-B7FF-BFA4A09EC6D6}"/>
          </ac:spMkLst>
        </pc:spChg>
        <pc:spChg chg="mod">
          <ac:chgData name="Kolakowski, Artur" userId="9c34c8cc-b1df-44f6-bea5-dcf7a54ee35f" providerId="ADAL" clId="{19970B13-E101-4117-9908-6E061F982644}" dt="2022-07-14T08:45:28.980" v="12094" actId="790"/>
          <ac:spMkLst>
            <pc:docMk/>
            <pc:sldMk cId="2574044071" sldId="484"/>
            <ac:spMk id="8129" creationId="{D6B603A2-AC8D-4FF1-9477-32A3651541B5}"/>
          </ac:spMkLst>
        </pc:spChg>
        <pc:spChg chg="mod">
          <ac:chgData name="Kolakowski, Artur" userId="9c34c8cc-b1df-44f6-bea5-dcf7a54ee35f" providerId="ADAL" clId="{19970B13-E101-4117-9908-6E061F982644}" dt="2022-07-14T08:45:28.990" v="12095" actId="790"/>
          <ac:spMkLst>
            <pc:docMk/>
            <pc:sldMk cId="2574044071" sldId="484"/>
            <ac:spMk id="8130" creationId="{D43E4A04-6601-4786-B4AD-FF7F6914D582}"/>
          </ac:spMkLst>
        </pc:spChg>
        <pc:spChg chg="mod">
          <ac:chgData name="Kolakowski, Artur" userId="9c34c8cc-b1df-44f6-bea5-dcf7a54ee35f" providerId="ADAL" clId="{19970B13-E101-4117-9908-6E061F982644}" dt="2022-07-14T08:45:28.990" v="12096" actId="790"/>
          <ac:spMkLst>
            <pc:docMk/>
            <pc:sldMk cId="2574044071" sldId="484"/>
            <ac:spMk id="8131" creationId="{81CD99EF-F034-482C-AB77-13D1FB590602}"/>
          </ac:spMkLst>
        </pc:spChg>
        <pc:spChg chg="mod">
          <ac:chgData name="Kolakowski, Artur" userId="9c34c8cc-b1df-44f6-bea5-dcf7a54ee35f" providerId="ADAL" clId="{19970B13-E101-4117-9908-6E061F982644}" dt="2022-07-14T08:45:29.001" v="12097" actId="790"/>
          <ac:spMkLst>
            <pc:docMk/>
            <pc:sldMk cId="2574044071" sldId="484"/>
            <ac:spMk id="8132" creationId="{92C00A50-60B6-418C-888E-95735A077D42}"/>
          </ac:spMkLst>
        </pc:spChg>
        <pc:spChg chg="mod">
          <ac:chgData name="Kolakowski, Artur" userId="9c34c8cc-b1df-44f6-bea5-dcf7a54ee35f" providerId="ADAL" clId="{19970B13-E101-4117-9908-6E061F982644}" dt="2022-07-14T08:45:29.001" v="12098" actId="790"/>
          <ac:spMkLst>
            <pc:docMk/>
            <pc:sldMk cId="2574044071" sldId="484"/>
            <ac:spMk id="8133" creationId="{99AC1BFD-3D2B-414D-8E77-FF3CD14EB37C}"/>
          </ac:spMkLst>
        </pc:spChg>
        <pc:spChg chg="mod">
          <ac:chgData name="Kolakowski, Artur" userId="9c34c8cc-b1df-44f6-bea5-dcf7a54ee35f" providerId="ADAL" clId="{19970B13-E101-4117-9908-6E061F982644}" dt="2022-07-14T08:45:29.011" v="12099" actId="790"/>
          <ac:spMkLst>
            <pc:docMk/>
            <pc:sldMk cId="2574044071" sldId="484"/>
            <ac:spMk id="8134" creationId="{725D6AA4-6FF5-4CBB-BC60-33BB38F04BF6}"/>
          </ac:spMkLst>
        </pc:spChg>
        <pc:spChg chg="mod">
          <ac:chgData name="Kolakowski, Artur" userId="9c34c8cc-b1df-44f6-bea5-dcf7a54ee35f" providerId="ADAL" clId="{19970B13-E101-4117-9908-6E061F982644}" dt="2022-07-14T08:45:29.011" v="12100" actId="790"/>
          <ac:spMkLst>
            <pc:docMk/>
            <pc:sldMk cId="2574044071" sldId="484"/>
            <ac:spMk id="8135" creationId="{94C1758A-DB69-46D7-9753-71AF2C61300E}"/>
          </ac:spMkLst>
        </pc:spChg>
        <pc:spChg chg="mod">
          <ac:chgData name="Kolakowski, Artur" userId="9c34c8cc-b1df-44f6-bea5-dcf7a54ee35f" providerId="ADAL" clId="{19970B13-E101-4117-9908-6E061F982644}" dt="2022-07-14T08:45:29.019" v="12101" actId="790"/>
          <ac:spMkLst>
            <pc:docMk/>
            <pc:sldMk cId="2574044071" sldId="484"/>
            <ac:spMk id="8136" creationId="{71B9CC90-98B6-42A8-9638-4D2B01A62D63}"/>
          </ac:spMkLst>
        </pc:spChg>
        <pc:spChg chg="mod">
          <ac:chgData name="Kolakowski, Artur" userId="9c34c8cc-b1df-44f6-bea5-dcf7a54ee35f" providerId="ADAL" clId="{19970B13-E101-4117-9908-6E061F982644}" dt="2022-07-14T08:45:29.021" v="12102" actId="790"/>
          <ac:spMkLst>
            <pc:docMk/>
            <pc:sldMk cId="2574044071" sldId="484"/>
            <ac:spMk id="8137" creationId="{2136C4A4-5E84-4B74-AD1E-617760A24B22}"/>
          </ac:spMkLst>
        </pc:spChg>
        <pc:spChg chg="mod">
          <ac:chgData name="Kolakowski, Artur" userId="9c34c8cc-b1df-44f6-bea5-dcf7a54ee35f" providerId="ADAL" clId="{19970B13-E101-4117-9908-6E061F982644}" dt="2022-07-14T08:45:29.029" v="12103" actId="790"/>
          <ac:spMkLst>
            <pc:docMk/>
            <pc:sldMk cId="2574044071" sldId="484"/>
            <ac:spMk id="8138" creationId="{BB128EED-0754-448D-B592-DB124BFBADB6}"/>
          </ac:spMkLst>
        </pc:spChg>
        <pc:spChg chg="mod">
          <ac:chgData name="Kolakowski, Artur" userId="9c34c8cc-b1df-44f6-bea5-dcf7a54ee35f" providerId="ADAL" clId="{19970B13-E101-4117-9908-6E061F982644}" dt="2022-07-14T08:45:29.031" v="12104" actId="790"/>
          <ac:spMkLst>
            <pc:docMk/>
            <pc:sldMk cId="2574044071" sldId="484"/>
            <ac:spMk id="8139" creationId="{3BC626BE-14EA-457E-BEF4-00AF48F26090}"/>
          </ac:spMkLst>
        </pc:spChg>
        <pc:spChg chg="mod">
          <ac:chgData name="Kolakowski, Artur" userId="9c34c8cc-b1df-44f6-bea5-dcf7a54ee35f" providerId="ADAL" clId="{19970B13-E101-4117-9908-6E061F982644}" dt="2022-07-14T08:45:29.031" v="12105" actId="790"/>
          <ac:spMkLst>
            <pc:docMk/>
            <pc:sldMk cId="2574044071" sldId="484"/>
            <ac:spMk id="8140" creationId="{5CE79AEF-7286-4AD7-888A-188CC4738AF5}"/>
          </ac:spMkLst>
        </pc:spChg>
        <pc:spChg chg="mod">
          <ac:chgData name="Kolakowski, Artur" userId="9c34c8cc-b1df-44f6-bea5-dcf7a54ee35f" providerId="ADAL" clId="{19970B13-E101-4117-9908-6E061F982644}" dt="2022-07-14T08:45:29.042" v="12106" actId="790"/>
          <ac:spMkLst>
            <pc:docMk/>
            <pc:sldMk cId="2574044071" sldId="484"/>
            <ac:spMk id="8141" creationId="{5C7FE325-22BE-4F98-B37F-01A8F91670D6}"/>
          </ac:spMkLst>
        </pc:spChg>
        <pc:spChg chg="mod">
          <ac:chgData name="Kolakowski, Artur" userId="9c34c8cc-b1df-44f6-bea5-dcf7a54ee35f" providerId="ADAL" clId="{19970B13-E101-4117-9908-6E061F982644}" dt="2022-07-14T08:45:29.042" v="12107" actId="790"/>
          <ac:spMkLst>
            <pc:docMk/>
            <pc:sldMk cId="2574044071" sldId="484"/>
            <ac:spMk id="8142" creationId="{CDF84B05-BC76-4E83-B594-50AA950A790C}"/>
          </ac:spMkLst>
        </pc:spChg>
        <pc:spChg chg="mod">
          <ac:chgData name="Kolakowski, Artur" userId="9c34c8cc-b1df-44f6-bea5-dcf7a54ee35f" providerId="ADAL" clId="{19970B13-E101-4117-9908-6E061F982644}" dt="2022-07-14T08:45:29.052" v="12108" actId="790"/>
          <ac:spMkLst>
            <pc:docMk/>
            <pc:sldMk cId="2574044071" sldId="484"/>
            <ac:spMk id="8143" creationId="{2CE0A3FB-9EA4-47D4-940B-0C30493DB951}"/>
          </ac:spMkLst>
        </pc:spChg>
        <pc:spChg chg="mod">
          <ac:chgData name="Kolakowski, Artur" userId="9c34c8cc-b1df-44f6-bea5-dcf7a54ee35f" providerId="ADAL" clId="{19970B13-E101-4117-9908-6E061F982644}" dt="2022-07-14T08:45:29.052" v="12109" actId="790"/>
          <ac:spMkLst>
            <pc:docMk/>
            <pc:sldMk cId="2574044071" sldId="484"/>
            <ac:spMk id="8144" creationId="{BCA90B52-965D-4F54-916A-FC2162E196BF}"/>
          </ac:spMkLst>
        </pc:spChg>
        <pc:spChg chg="mod">
          <ac:chgData name="Kolakowski, Artur" userId="9c34c8cc-b1df-44f6-bea5-dcf7a54ee35f" providerId="ADAL" clId="{19970B13-E101-4117-9908-6E061F982644}" dt="2022-07-14T08:45:29.060" v="12110" actId="790"/>
          <ac:spMkLst>
            <pc:docMk/>
            <pc:sldMk cId="2574044071" sldId="484"/>
            <ac:spMk id="8145" creationId="{38F50D17-66C2-4221-A0D9-4BF3C2CABD3E}"/>
          </ac:spMkLst>
        </pc:spChg>
        <pc:spChg chg="mod">
          <ac:chgData name="Kolakowski, Artur" userId="9c34c8cc-b1df-44f6-bea5-dcf7a54ee35f" providerId="ADAL" clId="{19970B13-E101-4117-9908-6E061F982644}" dt="2022-07-14T08:45:29.062" v="12111" actId="790"/>
          <ac:spMkLst>
            <pc:docMk/>
            <pc:sldMk cId="2574044071" sldId="484"/>
            <ac:spMk id="8146" creationId="{0A074C4B-EE8C-4CC8-936C-01706A3F8BDB}"/>
          </ac:spMkLst>
        </pc:spChg>
        <pc:spChg chg="mod">
          <ac:chgData name="Kolakowski, Artur" userId="9c34c8cc-b1df-44f6-bea5-dcf7a54ee35f" providerId="ADAL" clId="{19970B13-E101-4117-9908-6E061F982644}" dt="2022-07-14T08:45:29.062" v="12112" actId="790"/>
          <ac:spMkLst>
            <pc:docMk/>
            <pc:sldMk cId="2574044071" sldId="484"/>
            <ac:spMk id="8147" creationId="{34B88A14-E557-44D5-A2B5-281D5E803E23}"/>
          </ac:spMkLst>
        </pc:spChg>
        <pc:spChg chg="mod">
          <ac:chgData name="Kolakowski, Artur" userId="9c34c8cc-b1df-44f6-bea5-dcf7a54ee35f" providerId="ADAL" clId="{19970B13-E101-4117-9908-6E061F982644}" dt="2022-07-14T08:45:29.072" v="12113" actId="790"/>
          <ac:spMkLst>
            <pc:docMk/>
            <pc:sldMk cId="2574044071" sldId="484"/>
            <ac:spMk id="8148" creationId="{177B01BF-BEBF-49A6-B426-1B141D6EC6AE}"/>
          </ac:spMkLst>
        </pc:spChg>
        <pc:spChg chg="mod">
          <ac:chgData name="Kolakowski, Artur" userId="9c34c8cc-b1df-44f6-bea5-dcf7a54ee35f" providerId="ADAL" clId="{19970B13-E101-4117-9908-6E061F982644}" dt="2022-07-14T08:45:29.072" v="12114" actId="790"/>
          <ac:spMkLst>
            <pc:docMk/>
            <pc:sldMk cId="2574044071" sldId="484"/>
            <ac:spMk id="8149" creationId="{30AF87B4-59AE-4B96-A030-B5A49881EBDE}"/>
          </ac:spMkLst>
        </pc:spChg>
        <pc:spChg chg="mod">
          <ac:chgData name="Kolakowski, Artur" userId="9c34c8cc-b1df-44f6-bea5-dcf7a54ee35f" providerId="ADAL" clId="{19970B13-E101-4117-9908-6E061F982644}" dt="2022-07-14T08:45:29.082" v="12115" actId="790"/>
          <ac:spMkLst>
            <pc:docMk/>
            <pc:sldMk cId="2574044071" sldId="484"/>
            <ac:spMk id="8150" creationId="{1D29A506-5635-4172-8AA8-CB69CA22ED3B}"/>
          </ac:spMkLst>
        </pc:spChg>
        <pc:spChg chg="mod">
          <ac:chgData name="Kolakowski, Artur" userId="9c34c8cc-b1df-44f6-bea5-dcf7a54ee35f" providerId="ADAL" clId="{19970B13-E101-4117-9908-6E061F982644}" dt="2022-07-14T08:45:29.082" v="12116" actId="790"/>
          <ac:spMkLst>
            <pc:docMk/>
            <pc:sldMk cId="2574044071" sldId="484"/>
            <ac:spMk id="8151" creationId="{EE8BB379-F42B-453E-9D97-AAA34F9DB12A}"/>
          </ac:spMkLst>
        </pc:spChg>
        <pc:spChg chg="mod">
          <ac:chgData name="Kolakowski, Artur" userId="9c34c8cc-b1df-44f6-bea5-dcf7a54ee35f" providerId="ADAL" clId="{19970B13-E101-4117-9908-6E061F982644}" dt="2022-07-14T08:45:29.092" v="12117" actId="790"/>
          <ac:spMkLst>
            <pc:docMk/>
            <pc:sldMk cId="2574044071" sldId="484"/>
            <ac:spMk id="8152" creationId="{B643BF4A-9F02-4262-9D2D-4AD5CEA8B75D}"/>
          </ac:spMkLst>
        </pc:spChg>
        <pc:spChg chg="mod">
          <ac:chgData name="Kolakowski, Artur" userId="9c34c8cc-b1df-44f6-bea5-dcf7a54ee35f" providerId="ADAL" clId="{19970B13-E101-4117-9908-6E061F982644}" dt="2022-07-14T08:45:29.101" v="12118" actId="790"/>
          <ac:spMkLst>
            <pc:docMk/>
            <pc:sldMk cId="2574044071" sldId="484"/>
            <ac:spMk id="8153" creationId="{FB12CB44-7EC9-47FB-BDF1-C05C425FA45F}"/>
          </ac:spMkLst>
        </pc:spChg>
        <pc:spChg chg="mod">
          <ac:chgData name="Kolakowski, Artur" userId="9c34c8cc-b1df-44f6-bea5-dcf7a54ee35f" providerId="ADAL" clId="{19970B13-E101-4117-9908-6E061F982644}" dt="2022-07-14T08:45:29.103" v="12119" actId="790"/>
          <ac:spMkLst>
            <pc:docMk/>
            <pc:sldMk cId="2574044071" sldId="484"/>
            <ac:spMk id="8154" creationId="{677F231A-0E8B-47B9-A14A-26C1451970A5}"/>
          </ac:spMkLst>
        </pc:spChg>
        <pc:spChg chg="mod">
          <ac:chgData name="Kolakowski, Artur" userId="9c34c8cc-b1df-44f6-bea5-dcf7a54ee35f" providerId="ADAL" clId="{19970B13-E101-4117-9908-6E061F982644}" dt="2022-07-14T08:45:29.103" v="12120" actId="790"/>
          <ac:spMkLst>
            <pc:docMk/>
            <pc:sldMk cId="2574044071" sldId="484"/>
            <ac:spMk id="8155" creationId="{185E346D-AF19-4EFF-A0C5-B9E2D6591E7F}"/>
          </ac:spMkLst>
        </pc:spChg>
        <pc:spChg chg="mod">
          <ac:chgData name="Kolakowski, Artur" userId="9c34c8cc-b1df-44f6-bea5-dcf7a54ee35f" providerId="ADAL" clId="{19970B13-E101-4117-9908-6E061F982644}" dt="2022-07-14T08:45:29.115" v="12121" actId="790"/>
          <ac:spMkLst>
            <pc:docMk/>
            <pc:sldMk cId="2574044071" sldId="484"/>
            <ac:spMk id="8156" creationId="{C2DB4076-2B82-4820-9C25-1C3D7A12D081}"/>
          </ac:spMkLst>
        </pc:spChg>
        <pc:spChg chg="mod">
          <ac:chgData name="Kolakowski, Artur" userId="9c34c8cc-b1df-44f6-bea5-dcf7a54ee35f" providerId="ADAL" clId="{19970B13-E101-4117-9908-6E061F982644}" dt="2022-07-14T08:45:29.120" v="12122" actId="790"/>
          <ac:spMkLst>
            <pc:docMk/>
            <pc:sldMk cId="2574044071" sldId="484"/>
            <ac:spMk id="8157" creationId="{B19CED69-C80A-43F4-8025-9FB0E32456ED}"/>
          </ac:spMkLst>
        </pc:spChg>
        <pc:spChg chg="mod">
          <ac:chgData name="Kolakowski, Artur" userId="9c34c8cc-b1df-44f6-bea5-dcf7a54ee35f" providerId="ADAL" clId="{19970B13-E101-4117-9908-6E061F982644}" dt="2022-07-14T08:45:29.124" v="12123" actId="790"/>
          <ac:spMkLst>
            <pc:docMk/>
            <pc:sldMk cId="2574044071" sldId="484"/>
            <ac:spMk id="8158" creationId="{4D1740A1-2FA6-4406-8239-AC388B2875BA}"/>
          </ac:spMkLst>
        </pc:spChg>
        <pc:spChg chg="mod">
          <ac:chgData name="Kolakowski, Artur" userId="9c34c8cc-b1df-44f6-bea5-dcf7a54ee35f" providerId="ADAL" clId="{19970B13-E101-4117-9908-6E061F982644}" dt="2022-07-14T08:45:29.124" v="12124" actId="790"/>
          <ac:spMkLst>
            <pc:docMk/>
            <pc:sldMk cId="2574044071" sldId="484"/>
            <ac:spMk id="8159" creationId="{CF160608-6BA7-4209-9847-A14590C099A6}"/>
          </ac:spMkLst>
        </pc:spChg>
        <pc:spChg chg="mod">
          <ac:chgData name="Kolakowski, Artur" userId="9c34c8cc-b1df-44f6-bea5-dcf7a54ee35f" providerId="ADAL" clId="{19970B13-E101-4117-9908-6E061F982644}" dt="2022-07-14T08:45:29.134" v="12125" actId="790"/>
          <ac:spMkLst>
            <pc:docMk/>
            <pc:sldMk cId="2574044071" sldId="484"/>
            <ac:spMk id="8160" creationId="{967897B0-F5A2-4150-AC53-E87242B3B68C}"/>
          </ac:spMkLst>
        </pc:spChg>
        <pc:spChg chg="mod">
          <ac:chgData name="Kolakowski, Artur" userId="9c34c8cc-b1df-44f6-bea5-dcf7a54ee35f" providerId="ADAL" clId="{19970B13-E101-4117-9908-6E061F982644}" dt="2022-07-14T08:45:29.134" v="12126" actId="790"/>
          <ac:spMkLst>
            <pc:docMk/>
            <pc:sldMk cId="2574044071" sldId="484"/>
            <ac:spMk id="8161" creationId="{334AB94B-5905-4CAB-BCE8-777CF9042571}"/>
          </ac:spMkLst>
        </pc:spChg>
        <pc:spChg chg="mod">
          <ac:chgData name="Kolakowski, Artur" userId="9c34c8cc-b1df-44f6-bea5-dcf7a54ee35f" providerId="ADAL" clId="{19970B13-E101-4117-9908-6E061F982644}" dt="2022-07-14T08:45:29.144" v="12127" actId="790"/>
          <ac:spMkLst>
            <pc:docMk/>
            <pc:sldMk cId="2574044071" sldId="484"/>
            <ac:spMk id="8162" creationId="{832F7104-3D81-47CD-B955-800C3B3554B4}"/>
          </ac:spMkLst>
        </pc:spChg>
        <pc:spChg chg="mod">
          <ac:chgData name="Kolakowski, Artur" userId="9c34c8cc-b1df-44f6-bea5-dcf7a54ee35f" providerId="ADAL" clId="{19970B13-E101-4117-9908-6E061F982644}" dt="2022-07-14T08:45:29.152" v="12128" actId="790"/>
          <ac:spMkLst>
            <pc:docMk/>
            <pc:sldMk cId="2574044071" sldId="484"/>
            <ac:spMk id="8163" creationId="{7C6451D7-3D53-4F1C-B8DB-EE5227555780}"/>
          </ac:spMkLst>
        </pc:spChg>
        <pc:spChg chg="mod">
          <ac:chgData name="Kolakowski, Artur" userId="9c34c8cc-b1df-44f6-bea5-dcf7a54ee35f" providerId="ADAL" clId="{19970B13-E101-4117-9908-6E061F982644}" dt="2022-07-14T08:45:29.154" v="12129" actId="790"/>
          <ac:spMkLst>
            <pc:docMk/>
            <pc:sldMk cId="2574044071" sldId="484"/>
            <ac:spMk id="8164" creationId="{4B78AE34-27EE-4F1D-A540-167DA9A3A36E}"/>
          </ac:spMkLst>
        </pc:spChg>
        <pc:spChg chg="mod">
          <ac:chgData name="Kolakowski, Artur" userId="9c34c8cc-b1df-44f6-bea5-dcf7a54ee35f" providerId="ADAL" clId="{19970B13-E101-4117-9908-6E061F982644}" dt="2022-07-14T08:45:29.162" v="12130" actId="790"/>
          <ac:spMkLst>
            <pc:docMk/>
            <pc:sldMk cId="2574044071" sldId="484"/>
            <ac:spMk id="8165" creationId="{BD8BBB98-2A51-4133-9519-1123130663B2}"/>
          </ac:spMkLst>
        </pc:spChg>
        <pc:spChg chg="mod">
          <ac:chgData name="Kolakowski, Artur" userId="9c34c8cc-b1df-44f6-bea5-dcf7a54ee35f" providerId="ADAL" clId="{19970B13-E101-4117-9908-6E061F982644}" dt="2022-07-14T08:45:29.164" v="12131" actId="790"/>
          <ac:spMkLst>
            <pc:docMk/>
            <pc:sldMk cId="2574044071" sldId="484"/>
            <ac:spMk id="8166" creationId="{5089BC8C-294C-46BB-ACE1-5AC242FFAAF5}"/>
          </ac:spMkLst>
        </pc:spChg>
        <pc:spChg chg="mod">
          <ac:chgData name="Kolakowski, Artur" userId="9c34c8cc-b1df-44f6-bea5-dcf7a54ee35f" providerId="ADAL" clId="{19970B13-E101-4117-9908-6E061F982644}" dt="2022-07-14T08:45:29.172" v="12132" actId="790"/>
          <ac:spMkLst>
            <pc:docMk/>
            <pc:sldMk cId="2574044071" sldId="484"/>
            <ac:spMk id="8167" creationId="{FFAC6123-A7AB-427B-AA05-D2EA4BD0315E}"/>
          </ac:spMkLst>
        </pc:spChg>
        <pc:spChg chg="mod">
          <ac:chgData name="Kolakowski, Artur" userId="9c34c8cc-b1df-44f6-bea5-dcf7a54ee35f" providerId="ADAL" clId="{19970B13-E101-4117-9908-6E061F982644}" dt="2022-07-14T08:45:29.172" v="12133" actId="790"/>
          <ac:spMkLst>
            <pc:docMk/>
            <pc:sldMk cId="2574044071" sldId="484"/>
            <ac:spMk id="8168" creationId="{89C5922D-9BE9-4D94-816B-82718B6CBE07}"/>
          </ac:spMkLst>
        </pc:spChg>
        <pc:spChg chg="mod">
          <ac:chgData name="Kolakowski, Artur" userId="9c34c8cc-b1df-44f6-bea5-dcf7a54ee35f" providerId="ADAL" clId="{19970B13-E101-4117-9908-6E061F982644}" dt="2022-07-14T08:45:29.182" v="12134" actId="790"/>
          <ac:spMkLst>
            <pc:docMk/>
            <pc:sldMk cId="2574044071" sldId="484"/>
            <ac:spMk id="8169" creationId="{572810A3-08B0-41E5-90D7-0B6B6B69219E}"/>
          </ac:spMkLst>
        </pc:spChg>
        <pc:spChg chg="mod">
          <ac:chgData name="Kolakowski, Artur" userId="9c34c8cc-b1df-44f6-bea5-dcf7a54ee35f" providerId="ADAL" clId="{19970B13-E101-4117-9908-6E061F982644}" dt="2022-07-14T08:45:29.184" v="12135" actId="790"/>
          <ac:spMkLst>
            <pc:docMk/>
            <pc:sldMk cId="2574044071" sldId="484"/>
            <ac:spMk id="8170" creationId="{C803DF87-6509-43FA-AE9B-46062538A337}"/>
          </ac:spMkLst>
        </pc:spChg>
        <pc:spChg chg="mod">
          <ac:chgData name="Kolakowski, Artur" userId="9c34c8cc-b1df-44f6-bea5-dcf7a54ee35f" providerId="ADAL" clId="{19970B13-E101-4117-9908-6E061F982644}" dt="2022-07-14T08:45:29.184" v="12136" actId="790"/>
          <ac:spMkLst>
            <pc:docMk/>
            <pc:sldMk cId="2574044071" sldId="484"/>
            <ac:spMk id="8171" creationId="{8E62083A-3F85-4628-BEDA-E6320A51A840}"/>
          </ac:spMkLst>
        </pc:spChg>
        <pc:spChg chg="mod">
          <ac:chgData name="Kolakowski, Artur" userId="9c34c8cc-b1df-44f6-bea5-dcf7a54ee35f" providerId="ADAL" clId="{19970B13-E101-4117-9908-6E061F982644}" dt="2022-07-14T08:45:29.194" v="12137" actId="790"/>
          <ac:spMkLst>
            <pc:docMk/>
            <pc:sldMk cId="2574044071" sldId="484"/>
            <ac:spMk id="8172" creationId="{23BAF5C7-B242-466A-9A32-8AAF7B42DF4D}"/>
          </ac:spMkLst>
        </pc:spChg>
        <pc:spChg chg="mod">
          <ac:chgData name="Kolakowski, Artur" userId="9c34c8cc-b1df-44f6-bea5-dcf7a54ee35f" providerId="ADAL" clId="{19970B13-E101-4117-9908-6E061F982644}" dt="2022-07-14T08:45:29.194" v="12138" actId="790"/>
          <ac:spMkLst>
            <pc:docMk/>
            <pc:sldMk cId="2574044071" sldId="484"/>
            <ac:spMk id="8173" creationId="{851997CA-82F0-4A63-A4EA-B63CAFD5A2EC}"/>
          </ac:spMkLst>
        </pc:spChg>
        <pc:spChg chg="mod">
          <ac:chgData name="Kolakowski, Artur" userId="9c34c8cc-b1df-44f6-bea5-dcf7a54ee35f" providerId="ADAL" clId="{19970B13-E101-4117-9908-6E061F982644}" dt="2022-07-14T08:45:29.205" v="12139" actId="790"/>
          <ac:spMkLst>
            <pc:docMk/>
            <pc:sldMk cId="2574044071" sldId="484"/>
            <ac:spMk id="8174" creationId="{4AF4AB43-2C23-4DE7-B167-8F9AE1BD91D2}"/>
          </ac:spMkLst>
        </pc:spChg>
        <pc:spChg chg="mod">
          <ac:chgData name="Kolakowski, Artur" userId="9c34c8cc-b1df-44f6-bea5-dcf7a54ee35f" providerId="ADAL" clId="{19970B13-E101-4117-9908-6E061F982644}" dt="2022-07-14T08:45:29.205" v="12140" actId="790"/>
          <ac:spMkLst>
            <pc:docMk/>
            <pc:sldMk cId="2574044071" sldId="484"/>
            <ac:spMk id="8175" creationId="{881B1102-08AF-4AE7-9118-359A39959EC6}"/>
          </ac:spMkLst>
        </pc:spChg>
        <pc:spChg chg="mod">
          <ac:chgData name="Kolakowski, Artur" userId="9c34c8cc-b1df-44f6-bea5-dcf7a54ee35f" providerId="ADAL" clId="{19970B13-E101-4117-9908-6E061F982644}" dt="2022-07-14T08:45:29.215" v="12141" actId="790"/>
          <ac:spMkLst>
            <pc:docMk/>
            <pc:sldMk cId="2574044071" sldId="484"/>
            <ac:spMk id="8176" creationId="{45F14C9F-25A3-4C8B-8264-7C9D594D7BB6}"/>
          </ac:spMkLst>
        </pc:spChg>
        <pc:spChg chg="mod">
          <ac:chgData name="Kolakowski, Artur" userId="9c34c8cc-b1df-44f6-bea5-dcf7a54ee35f" providerId="ADAL" clId="{19970B13-E101-4117-9908-6E061F982644}" dt="2022-07-14T08:45:29.215" v="12142" actId="790"/>
          <ac:spMkLst>
            <pc:docMk/>
            <pc:sldMk cId="2574044071" sldId="484"/>
            <ac:spMk id="8177" creationId="{D2FFF24A-A8E0-4AE4-ABB0-1AC9F42BB582}"/>
          </ac:spMkLst>
        </pc:spChg>
        <pc:spChg chg="mod">
          <ac:chgData name="Kolakowski, Artur" userId="9c34c8cc-b1df-44f6-bea5-dcf7a54ee35f" providerId="ADAL" clId="{19970B13-E101-4117-9908-6E061F982644}" dt="2022-07-14T08:45:29.223" v="12143" actId="790"/>
          <ac:spMkLst>
            <pc:docMk/>
            <pc:sldMk cId="2574044071" sldId="484"/>
            <ac:spMk id="8178" creationId="{662F5F74-8C4A-4F48-8E58-417A49F873C7}"/>
          </ac:spMkLst>
        </pc:spChg>
        <pc:spChg chg="mod">
          <ac:chgData name="Kolakowski, Artur" userId="9c34c8cc-b1df-44f6-bea5-dcf7a54ee35f" providerId="ADAL" clId="{19970B13-E101-4117-9908-6E061F982644}" dt="2022-07-14T08:45:29.225" v="12144" actId="790"/>
          <ac:spMkLst>
            <pc:docMk/>
            <pc:sldMk cId="2574044071" sldId="484"/>
            <ac:spMk id="8179" creationId="{79179C69-58A7-4C84-9AA0-D69B5D837BDA}"/>
          </ac:spMkLst>
        </pc:spChg>
        <pc:spChg chg="mod">
          <ac:chgData name="Kolakowski, Artur" userId="9c34c8cc-b1df-44f6-bea5-dcf7a54ee35f" providerId="ADAL" clId="{19970B13-E101-4117-9908-6E061F982644}" dt="2022-07-14T08:45:29.233" v="12145" actId="790"/>
          <ac:spMkLst>
            <pc:docMk/>
            <pc:sldMk cId="2574044071" sldId="484"/>
            <ac:spMk id="8180" creationId="{009A722E-97C8-494A-BE9C-C5700A218E24}"/>
          </ac:spMkLst>
        </pc:spChg>
        <pc:spChg chg="mod">
          <ac:chgData name="Kolakowski, Artur" userId="9c34c8cc-b1df-44f6-bea5-dcf7a54ee35f" providerId="ADAL" clId="{19970B13-E101-4117-9908-6E061F982644}" dt="2022-07-14T08:45:29.235" v="12146" actId="790"/>
          <ac:spMkLst>
            <pc:docMk/>
            <pc:sldMk cId="2574044071" sldId="484"/>
            <ac:spMk id="8181" creationId="{1D67446F-EEA3-453E-B55F-BDAB30C82002}"/>
          </ac:spMkLst>
        </pc:spChg>
        <pc:spChg chg="mod">
          <ac:chgData name="Kolakowski, Artur" userId="9c34c8cc-b1df-44f6-bea5-dcf7a54ee35f" providerId="ADAL" clId="{19970B13-E101-4117-9908-6E061F982644}" dt="2022-07-14T08:45:29.244" v="12147" actId="790"/>
          <ac:spMkLst>
            <pc:docMk/>
            <pc:sldMk cId="2574044071" sldId="484"/>
            <ac:spMk id="8182" creationId="{DA9AFAF7-78D1-43CD-BFF4-AD2B0C60354D}"/>
          </ac:spMkLst>
        </pc:spChg>
        <pc:spChg chg="mod">
          <ac:chgData name="Kolakowski, Artur" userId="9c34c8cc-b1df-44f6-bea5-dcf7a54ee35f" providerId="ADAL" clId="{19970B13-E101-4117-9908-6E061F982644}" dt="2022-07-14T08:45:29.246" v="12148" actId="790"/>
          <ac:spMkLst>
            <pc:docMk/>
            <pc:sldMk cId="2574044071" sldId="484"/>
            <ac:spMk id="8183" creationId="{38FE8584-D594-42BA-BB17-9D857A2ED6C1}"/>
          </ac:spMkLst>
        </pc:spChg>
        <pc:spChg chg="mod">
          <ac:chgData name="Kolakowski, Artur" userId="9c34c8cc-b1df-44f6-bea5-dcf7a54ee35f" providerId="ADAL" clId="{19970B13-E101-4117-9908-6E061F982644}" dt="2022-07-14T08:45:29.254" v="12149" actId="790"/>
          <ac:spMkLst>
            <pc:docMk/>
            <pc:sldMk cId="2574044071" sldId="484"/>
            <ac:spMk id="8184" creationId="{6659140C-0BEA-4959-B79E-3150D14702F0}"/>
          </ac:spMkLst>
        </pc:spChg>
        <pc:spChg chg="mod">
          <ac:chgData name="Kolakowski, Artur" userId="9c34c8cc-b1df-44f6-bea5-dcf7a54ee35f" providerId="ADAL" clId="{19970B13-E101-4117-9908-6E061F982644}" dt="2022-07-14T08:45:29.256" v="12150" actId="790"/>
          <ac:spMkLst>
            <pc:docMk/>
            <pc:sldMk cId="2574044071" sldId="484"/>
            <ac:spMk id="8185" creationId="{9CFFAA6A-D321-4B09-B774-7DD6923410A9}"/>
          </ac:spMkLst>
        </pc:spChg>
        <pc:spChg chg="mod">
          <ac:chgData name="Kolakowski, Artur" userId="9c34c8cc-b1df-44f6-bea5-dcf7a54ee35f" providerId="ADAL" clId="{19970B13-E101-4117-9908-6E061F982644}" dt="2022-07-14T08:45:29.256" v="12151" actId="790"/>
          <ac:spMkLst>
            <pc:docMk/>
            <pc:sldMk cId="2574044071" sldId="484"/>
            <ac:spMk id="8186" creationId="{5E7EE497-6EC7-4EB9-A998-B9EBCDD18F30}"/>
          </ac:spMkLst>
        </pc:spChg>
        <pc:spChg chg="mod">
          <ac:chgData name="Kolakowski, Artur" userId="9c34c8cc-b1df-44f6-bea5-dcf7a54ee35f" providerId="ADAL" clId="{19970B13-E101-4117-9908-6E061F982644}" dt="2022-07-14T08:45:29.267" v="12152" actId="790"/>
          <ac:spMkLst>
            <pc:docMk/>
            <pc:sldMk cId="2574044071" sldId="484"/>
            <ac:spMk id="8187" creationId="{77251BE7-978E-4B3E-8F0D-449BD76082E5}"/>
          </ac:spMkLst>
        </pc:spChg>
        <pc:spChg chg="mod">
          <ac:chgData name="Kolakowski, Artur" userId="9c34c8cc-b1df-44f6-bea5-dcf7a54ee35f" providerId="ADAL" clId="{19970B13-E101-4117-9908-6E061F982644}" dt="2022-07-14T08:45:29.268" v="12153" actId="790"/>
          <ac:spMkLst>
            <pc:docMk/>
            <pc:sldMk cId="2574044071" sldId="484"/>
            <ac:spMk id="8188" creationId="{466EB78F-820C-4D26-8646-C2CDF9EF338C}"/>
          </ac:spMkLst>
        </pc:spChg>
        <pc:spChg chg="mod">
          <ac:chgData name="Kolakowski, Artur" userId="9c34c8cc-b1df-44f6-bea5-dcf7a54ee35f" providerId="ADAL" clId="{19970B13-E101-4117-9908-6E061F982644}" dt="2022-07-14T08:45:29.274" v="12154" actId="790"/>
          <ac:spMkLst>
            <pc:docMk/>
            <pc:sldMk cId="2574044071" sldId="484"/>
            <ac:spMk id="8189" creationId="{B43A28B0-1BCF-44E4-AE23-CEEACF558920}"/>
          </ac:spMkLst>
        </pc:spChg>
        <pc:spChg chg="mod">
          <ac:chgData name="Kolakowski, Artur" userId="9c34c8cc-b1df-44f6-bea5-dcf7a54ee35f" providerId="ADAL" clId="{19970B13-E101-4117-9908-6E061F982644}" dt="2022-07-14T08:45:29.276" v="12155" actId="790"/>
          <ac:spMkLst>
            <pc:docMk/>
            <pc:sldMk cId="2574044071" sldId="484"/>
            <ac:spMk id="8190" creationId="{3ABBD036-A438-4DB4-9CA1-280A3F6C0AAB}"/>
          </ac:spMkLst>
        </pc:spChg>
        <pc:spChg chg="mod">
          <ac:chgData name="Kolakowski, Artur" userId="9c34c8cc-b1df-44f6-bea5-dcf7a54ee35f" providerId="ADAL" clId="{19970B13-E101-4117-9908-6E061F982644}" dt="2022-07-14T08:45:29.284" v="12156" actId="790"/>
          <ac:spMkLst>
            <pc:docMk/>
            <pc:sldMk cId="2574044071" sldId="484"/>
            <ac:spMk id="8191" creationId="{A456687E-FDBD-4E05-94C5-DE5A04FF64A8}"/>
          </ac:spMkLst>
        </pc:spChg>
        <pc:spChg chg="mod">
          <ac:chgData name="Kolakowski, Artur" userId="9c34c8cc-b1df-44f6-bea5-dcf7a54ee35f" providerId="ADAL" clId="{19970B13-E101-4117-9908-6E061F982644}" dt="2022-07-14T08:45:29.287" v="12157" actId="790"/>
          <ac:spMkLst>
            <pc:docMk/>
            <pc:sldMk cId="2574044071" sldId="484"/>
            <ac:spMk id="8192" creationId="{5F88CC0C-426E-4BED-95D5-F414388AA39A}"/>
          </ac:spMkLst>
        </pc:spChg>
        <pc:spChg chg="mod">
          <ac:chgData name="Kolakowski, Artur" userId="9c34c8cc-b1df-44f6-bea5-dcf7a54ee35f" providerId="ADAL" clId="{19970B13-E101-4117-9908-6E061F982644}" dt="2022-07-14T08:45:29.295" v="12158" actId="790"/>
          <ac:spMkLst>
            <pc:docMk/>
            <pc:sldMk cId="2574044071" sldId="484"/>
            <ac:spMk id="8193" creationId="{BC5AEC4A-7A8D-4112-A386-DAE374222651}"/>
          </ac:spMkLst>
        </pc:spChg>
        <pc:spChg chg="mod">
          <ac:chgData name="Kolakowski, Artur" userId="9c34c8cc-b1df-44f6-bea5-dcf7a54ee35f" providerId="ADAL" clId="{19970B13-E101-4117-9908-6E061F982644}" dt="2022-07-14T08:45:29.297" v="12159" actId="790"/>
          <ac:spMkLst>
            <pc:docMk/>
            <pc:sldMk cId="2574044071" sldId="484"/>
            <ac:spMk id="8194" creationId="{D4EB0625-382C-4D33-9B46-1A29915B849D}"/>
          </ac:spMkLst>
        </pc:spChg>
        <pc:spChg chg="mod">
          <ac:chgData name="Kolakowski, Artur" userId="9c34c8cc-b1df-44f6-bea5-dcf7a54ee35f" providerId="ADAL" clId="{19970B13-E101-4117-9908-6E061F982644}" dt="2022-07-14T08:45:29.297" v="12160" actId="790"/>
          <ac:spMkLst>
            <pc:docMk/>
            <pc:sldMk cId="2574044071" sldId="484"/>
            <ac:spMk id="8195" creationId="{5EC23CEB-19FF-484F-89E6-2CCB4790788C}"/>
          </ac:spMkLst>
        </pc:spChg>
        <pc:spChg chg="mod">
          <ac:chgData name="Kolakowski, Artur" userId="9c34c8cc-b1df-44f6-bea5-dcf7a54ee35f" providerId="ADAL" clId="{19970B13-E101-4117-9908-6E061F982644}" dt="2022-07-14T08:45:29.307" v="12161" actId="790"/>
          <ac:spMkLst>
            <pc:docMk/>
            <pc:sldMk cId="2574044071" sldId="484"/>
            <ac:spMk id="8196" creationId="{75558192-F96C-4660-B08D-683CF49903F2}"/>
          </ac:spMkLst>
        </pc:spChg>
        <pc:spChg chg="mod">
          <ac:chgData name="Kolakowski, Artur" userId="9c34c8cc-b1df-44f6-bea5-dcf7a54ee35f" providerId="ADAL" clId="{19970B13-E101-4117-9908-6E061F982644}" dt="2022-07-14T08:45:29.315" v="12162" actId="790"/>
          <ac:spMkLst>
            <pc:docMk/>
            <pc:sldMk cId="2574044071" sldId="484"/>
            <ac:spMk id="8197" creationId="{8769E579-B8C6-4E27-8DCB-28DB49421FE9}"/>
          </ac:spMkLst>
        </pc:spChg>
        <pc:spChg chg="mod">
          <ac:chgData name="Kolakowski, Artur" userId="9c34c8cc-b1df-44f6-bea5-dcf7a54ee35f" providerId="ADAL" clId="{19970B13-E101-4117-9908-6E061F982644}" dt="2022-07-14T08:45:29.317" v="12163" actId="790"/>
          <ac:spMkLst>
            <pc:docMk/>
            <pc:sldMk cId="2574044071" sldId="484"/>
            <ac:spMk id="8198" creationId="{C87AA153-9A4B-4BCA-99BE-7D6E5285AF29}"/>
          </ac:spMkLst>
        </pc:spChg>
        <pc:spChg chg="mod">
          <ac:chgData name="Kolakowski, Artur" userId="9c34c8cc-b1df-44f6-bea5-dcf7a54ee35f" providerId="ADAL" clId="{19970B13-E101-4117-9908-6E061F982644}" dt="2022-07-14T08:45:29.327" v="12164" actId="790"/>
          <ac:spMkLst>
            <pc:docMk/>
            <pc:sldMk cId="2574044071" sldId="484"/>
            <ac:spMk id="8199" creationId="{88B54574-4B1B-4D35-8B29-B7966100B5C4}"/>
          </ac:spMkLst>
        </pc:spChg>
        <pc:spChg chg="mod">
          <ac:chgData name="Kolakowski, Artur" userId="9c34c8cc-b1df-44f6-bea5-dcf7a54ee35f" providerId="ADAL" clId="{19970B13-E101-4117-9908-6E061F982644}" dt="2022-07-14T08:45:29.335" v="12165" actId="790"/>
          <ac:spMkLst>
            <pc:docMk/>
            <pc:sldMk cId="2574044071" sldId="484"/>
            <ac:spMk id="8200" creationId="{29209FE6-D85E-4A68-8FC1-7ACFAD5FEFC0}"/>
          </ac:spMkLst>
        </pc:spChg>
        <pc:spChg chg="mod">
          <ac:chgData name="Kolakowski, Artur" userId="9c34c8cc-b1df-44f6-bea5-dcf7a54ee35f" providerId="ADAL" clId="{19970B13-E101-4117-9908-6E061F982644}" dt="2022-07-14T08:45:29.337" v="12166" actId="790"/>
          <ac:spMkLst>
            <pc:docMk/>
            <pc:sldMk cId="2574044071" sldId="484"/>
            <ac:spMk id="8201" creationId="{963CFAFC-91B7-494B-8DDB-07952214BB63}"/>
          </ac:spMkLst>
        </pc:spChg>
        <pc:spChg chg="mod">
          <ac:chgData name="Kolakowski, Artur" userId="9c34c8cc-b1df-44f6-bea5-dcf7a54ee35f" providerId="ADAL" clId="{19970B13-E101-4117-9908-6E061F982644}" dt="2022-07-14T08:45:29.347" v="12167" actId="790"/>
          <ac:spMkLst>
            <pc:docMk/>
            <pc:sldMk cId="2574044071" sldId="484"/>
            <ac:spMk id="8202" creationId="{01D4E78C-89AF-498D-ACF1-E8BE1C5572A4}"/>
          </ac:spMkLst>
        </pc:spChg>
        <pc:spChg chg="mod">
          <ac:chgData name="Kolakowski, Artur" userId="9c34c8cc-b1df-44f6-bea5-dcf7a54ee35f" providerId="ADAL" clId="{19970B13-E101-4117-9908-6E061F982644}" dt="2022-07-14T08:45:29.355" v="12168" actId="790"/>
          <ac:spMkLst>
            <pc:docMk/>
            <pc:sldMk cId="2574044071" sldId="484"/>
            <ac:spMk id="8203" creationId="{62F4D609-43AA-42BC-A42D-3AD048C564ED}"/>
          </ac:spMkLst>
        </pc:spChg>
        <pc:spChg chg="mod">
          <ac:chgData name="Kolakowski, Artur" userId="9c34c8cc-b1df-44f6-bea5-dcf7a54ee35f" providerId="ADAL" clId="{19970B13-E101-4117-9908-6E061F982644}" dt="2022-07-14T08:45:17.547" v="9777" actId="790"/>
          <ac:spMkLst>
            <pc:docMk/>
            <pc:sldMk cId="2574044071" sldId="484"/>
            <ac:spMk id="8204" creationId="{7D80CB8B-C21E-4476-9A0A-0E267497D343}"/>
          </ac:spMkLst>
        </pc:spChg>
        <pc:spChg chg="mod">
          <ac:chgData name="Kolakowski, Artur" userId="9c34c8cc-b1df-44f6-bea5-dcf7a54ee35f" providerId="ADAL" clId="{19970B13-E101-4117-9908-6E061F982644}" dt="2022-07-14T08:45:17.552" v="9778" actId="790"/>
          <ac:spMkLst>
            <pc:docMk/>
            <pc:sldMk cId="2574044071" sldId="484"/>
            <ac:spMk id="8205" creationId="{4B133DC3-2E66-45A1-A05F-0482D38F40F3}"/>
          </ac:spMkLst>
        </pc:spChg>
        <pc:spChg chg="mod">
          <ac:chgData name="Kolakowski, Artur" userId="9c34c8cc-b1df-44f6-bea5-dcf7a54ee35f" providerId="ADAL" clId="{19970B13-E101-4117-9908-6E061F982644}" dt="2022-07-14T08:45:17.557" v="9779" actId="790"/>
          <ac:spMkLst>
            <pc:docMk/>
            <pc:sldMk cId="2574044071" sldId="484"/>
            <ac:spMk id="8206" creationId="{18E21BCF-2871-44E7-9C54-72CA5F306FD7}"/>
          </ac:spMkLst>
        </pc:spChg>
        <pc:spChg chg="mod">
          <ac:chgData name="Kolakowski, Artur" userId="9c34c8cc-b1df-44f6-bea5-dcf7a54ee35f" providerId="ADAL" clId="{19970B13-E101-4117-9908-6E061F982644}" dt="2022-07-14T08:45:17.560" v="9780" actId="790"/>
          <ac:spMkLst>
            <pc:docMk/>
            <pc:sldMk cId="2574044071" sldId="484"/>
            <ac:spMk id="8207" creationId="{67510CA9-70D6-41DB-8197-75527DC6728E}"/>
          </ac:spMkLst>
        </pc:spChg>
        <pc:spChg chg="mod">
          <ac:chgData name="Kolakowski, Artur" userId="9c34c8cc-b1df-44f6-bea5-dcf7a54ee35f" providerId="ADAL" clId="{19970B13-E101-4117-9908-6E061F982644}" dt="2022-07-14T08:45:17.569" v="9781" actId="790"/>
          <ac:spMkLst>
            <pc:docMk/>
            <pc:sldMk cId="2574044071" sldId="484"/>
            <ac:spMk id="8208" creationId="{B6CFF8F0-A6C0-4F8D-9634-DF3069383CF3}"/>
          </ac:spMkLst>
        </pc:spChg>
        <pc:spChg chg="mod">
          <ac:chgData name="Kolakowski, Artur" userId="9c34c8cc-b1df-44f6-bea5-dcf7a54ee35f" providerId="ADAL" clId="{19970B13-E101-4117-9908-6E061F982644}" dt="2022-07-14T08:45:17.569" v="9782" actId="790"/>
          <ac:spMkLst>
            <pc:docMk/>
            <pc:sldMk cId="2574044071" sldId="484"/>
            <ac:spMk id="8209" creationId="{47882700-AE50-4A9C-99DE-92B6B222572D}"/>
          </ac:spMkLst>
        </pc:spChg>
        <pc:spChg chg="mod">
          <ac:chgData name="Kolakowski, Artur" userId="9c34c8cc-b1df-44f6-bea5-dcf7a54ee35f" providerId="ADAL" clId="{19970B13-E101-4117-9908-6E061F982644}" dt="2022-07-14T08:45:17.579" v="9783" actId="790"/>
          <ac:spMkLst>
            <pc:docMk/>
            <pc:sldMk cId="2574044071" sldId="484"/>
            <ac:spMk id="8210" creationId="{40AB73E6-4E56-4770-A39E-8442468DACBA}"/>
          </ac:spMkLst>
        </pc:spChg>
        <pc:spChg chg="mod">
          <ac:chgData name="Kolakowski, Artur" userId="9c34c8cc-b1df-44f6-bea5-dcf7a54ee35f" providerId="ADAL" clId="{19970B13-E101-4117-9908-6E061F982644}" dt="2022-07-14T08:45:17.587" v="9784" actId="790"/>
          <ac:spMkLst>
            <pc:docMk/>
            <pc:sldMk cId="2574044071" sldId="484"/>
            <ac:spMk id="8211" creationId="{9A92F719-EC35-4AC2-9A6C-455FAEC18246}"/>
          </ac:spMkLst>
        </pc:spChg>
        <pc:spChg chg="mod">
          <ac:chgData name="Kolakowski, Artur" userId="9c34c8cc-b1df-44f6-bea5-dcf7a54ee35f" providerId="ADAL" clId="{19970B13-E101-4117-9908-6E061F982644}" dt="2022-07-14T08:45:17.589" v="9785" actId="790"/>
          <ac:spMkLst>
            <pc:docMk/>
            <pc:sldMk cId="2574044071" sldId="484"/>
            <ac:spMk id="8212" creationId="{B321B031-52F1-4192-8201-09184BC75EA2}"/>
          </ac:spMkLst>
        </pc:spChg>
        <pc:spChg chg="mod">
          <ac:chgData name="Kolakowski, Artur" userId="9c34c8cc-b1df-44f6-bea5-dcf7a54ee35f" providerId="ADAL" clId="{19970B13-E101-4117-9908-6E061F982644}" dt="2022-07-14T08:45:17.589" v="9786" actId="790"/>
          <ac:spMkLst>
            <pc:docMk/>
            <pc:sldMk cId="2574044071" sldId="484"/>
            <ac:spMk id="8213" creationId="{23C61643-71B3-43BC-BAA7-87CC042B2EE8}"/>
          </ac:spMkLst>
        </pc:spChg>
        <pc:spChg chg="mod">
          <ac:chgData name="Kolakowski, Artur" userId="9c34c8cc-b1df-44f6-bea5-dcf7a54ee35f" providerId="ADAL" clId="{19970B13-E101-4117-9908-6E061F982644}" dt="2022-07-14T08:45:17.600" v="9787" actId="790"/>
          <ac:spMkLst>
            <pc:docMk/>
            <pc:sldMk cId="2574044071" sldId="484"/>
            <ac:spMk id="8214" creationId="{0F9D5973-0A2D-45D9-80C3-26E65DDEDDA9}"/>
          </ac:spMkLst>
        </pc:spChg>
        <pc:spChg chg="mod">
          <ac:chgData name="Kolakowski, Artur" userId="9c34c8cc-b1df-44f6-bea5-dcf7a54ee35f" providerId="ADAL" clId="{19970B13-E101-4117-9908-6E061F982644}" dt="2022-07-14T08:45:17.600" v="9788" actId="790"/>
          <ac:spMkLst>
            <pc:docMk/>
            <pc:sldMk cId="2574044071" sldId="484"/>
            <ac:spMk id="8215" creationId="{7F8A0CB5-6E33-441C-B59C-05AE56368B9B}"/>
          </ac:spMkLst>
        </pc:spChg>
        <pc:spChg chg="mod">
          <ac:chgData name="Kolakowski, Artur" userId="9c34c8cc-b1df-44f6-bea5-dcf7a54ee35f" providerId="ADAL" clId="{19970B13-E101-4117-9908-6E061F982644}" dt="2022-07-14T08:45:17.610" v="9789" actId="790"/>
          <ac:spMkLst>
            <pc:docMk/>
            <pc:sldMk cId="2574044071" sldId="484"/>
            <ac:spMk id="8216" creationId="{C68BA698-F488-49E7-939C-7A11F764CE76}"/>
          </ac:spMkLst>
        </pc:spChg>
        <pc:spChg chg="mod">
          <ac:chgData name="Kolakowski, Artur" userId="9c34c8cc-b1df-44f6-bea5-dcf7a54ee35f" providerId="ADAL" clId="{19970B13-E101-4117-9908-6E061F982644}" dt="2022-07-14T08:45:17.610" v="9790" actId="790"/>
          <ac:spMkLst>
            <pc:docMk/>
            <pc:sldMk cId="2574044071" sldId="484"/>
            <ac:spMk id="8217" creationId="{E9A0F813-394F-4C2D-9B28-3AB1F094A304}"/>
          </ac:spMkLst>
        </pc:spChg>
        <pc:spChg chg="mod">
          <ac:chgData name="Kolakowski, Artur" userId="9c34c8cc-b1df-44f6-bea5-dcf7a54ee35f" providerId="ADAL" clId="{19970B13-E101-4117-9908-6E061F982644}" dt="2022-07-14T08:45:17.620" v="9791" actId="790"/>
          <ac:spMkLst>
            <pc:docMk/>
            <pc:sldMk cId="2574044071" sldId="484"/>
            <ac:spMk id="8218" creationId="{DB744EF9-A980-491A-9AD3-4E3E51D70499}"/>
          </ac:spMkLst>
        </pc:spChg>
        <pc:spChg chg="mod">
          <ac:chgData name="Kolakowski, Artur" userId="9c34c8cc-b1df-44f6-bea5-dcf7a54ee35f" providerId="ADAL" clId="{19970B13-E101-4117-9908-6E061F982644}" dt="2022-07-14T08:45:17.628" v="9792" actId="790"/>
          <ac:spMkLst>
            <pc:docMk/>
            <pc:sldMk cId="2574044071" sldId="484"/>
            <ac:spMk id="8219" creationId="{3AE6F85D-DD2A-4412-A51A-349FC5055C3B}"/>
          </ac:spMkLst>
        </pc:spChg>
        <pc:spChg chg="mod">
          <ac:chgData name="Kolakowski, Artur" userId="9c34c8cc-b1df-44f6-bea5-dcf7a54ee35f" providerId="ADAL" clId="{19970B13-E101-4117-9908-6E061F982644}" dt="2022-07-14T08:45:17.630" v="9793" actId="790"/>
          <ac:spMkLst>
            <pc:docMk/>
            <pc:sldMk cId="2574044071" sldId="484"/>
            <ac:spMk id="8220" creationId="{C08B1CCD-C1ED-40D3-ADBE-6A7094F1AB2D}"/>
          </ac:spMkLst>
        </pc:spChg>
        <pc:spChg chg="mod">
          <ac:chgData name="Kolakowski, Artur" userId="9c34c8cc-b1df-44f6-bea5-dcf7a54ee35f" providerId="ADAL" clId="{19970B13-E101-4117-9908-6E061F982644}" dt="2022-07-14T08:45:17.638" v="9794" actId="790"/>
          <ac:spMkLst>
            <pc:docMk/>
            <pc:sldMk cId="2574044071" sldId="484"/>
            <ac:spMk id="8221" creationId="{E819DCC3-AAB6-4EB2-8F56-1EA810B67723}"/>
          </ac:spMkLst>
        </pc:spChg>
        <pc:spChg chg="mod">
          <ac:chgData name="Kolakowski, Artur" userId="9c34c8cc-b1df-44f6-bea5-dcf7a54ee35f" providerId="ADAL" clId="{19970B13-E101-4117-9908-6E061F982644}" dt="2022-07-14T08:45:17.638" v="9795" actId="790"/>
          <ac:spMkLst>
            <pc:docMk/>
            <pc:sldMk cId="2574044071" sldId="484"/>
            <ac:spMk id="8222" creationId="{26F179D0-069C-42A8-8A99-30CD73B2E8FD}"/>
          </ac:spMkLst>
        </pc:spChg>
        <pc:spChg chg="mod">
          <ac:chgData name="Kolakowski, Artur" userId="9c34c8cc-b1df-44f6-bea5-dcf7a54ee35f" providerId="ADAL" clId="{19970B13-E101-4117-9908-6E061F982644}" dt="2022-07-14T08:45:17.650" v="9796" actId="790"/>
          <ac:spMkLst>
            <pc:docMk/>
            <pc:sldMk cId="2574044071" sldId="484"/>
            <ac:spMk id="8223" creationId="{3E0CEC1B-3913-4CDB-8295-605FCC9DFF9E}"/>
          </ac:spMkLst>
        </pc:spChg>
        <pc:spChg chg="mod">
          <ac:chgData name="Kolakowski, Artur" userId="9c34c8cc-b1df-44f6-bea5-dcf7a54ee35f" providerId="ADAL" clId="{19970B13-E101-4117-9908-6E061F982644}" dt="2022-07-14T08:45:17.650" v="9797" actId="790"/>
          <ac:spMkLst>
            <pc:docMk/>
            <pc:sldMk cId="2574044071" sldId="484"/>
            <ac:spMk id="8224" creationId="{897237B3-B3C0-415A-9D3B-A691BD433AA4}"/>
          </ac:spMkLst>
        </pc:spChg>
        <pc:spChg chg="mod">
          <ac:chgData name="Kolakowski, Artur" userId="9c34c8cc-b1df-44f6-bea5-dcf7a54ee35f" providerId="ADAL" clId="{19970B13-E101-4117-9908-6E061F982644}" dt="2022-07-14T08:45:17.660" v="9798" actId="790"/>
          <ac:spMkLst>
            <pc:docMk/>
            <pc:sldMk cId="2574044071" sldId="484"/>
            <ac:spMk id="8225" creationId="{8EA04698-260E-436A-BB06-8045175E3267}"/>
          </ac:spMkLst>
        </pc:spChg>
        <pc:spChg chg="mod">
          <ac:chgData name="Kolakowski, Artur" userId="9c34c8cc-b1df-44f6-bea5-dcf7a54ee35f" providerId="ADAL" clId="{19970B13-E101-4117-9908-6E061F982644}" dt="2022-07-14T08:45:17.660" v="9799" actId="790"/>
          <ac:spMkLst>
            <pc:docMk/>
            <pc:sldMk cId="2574044071" sldId="484"/>
            <ac:spMk id="8226" creationId="{BCE78195-5E96-478B-BD36-16CB5480ACC1}"/>
          </ac:spMkLst>
        </pc:spChg>
        <pc:spChg chg="mod">
          <ac:chgData name="Kolakowski, Artur" userId="9c34c8cc-b1df-44f6-bea5-dcf7a54ee35f" providerId="ADAL" clId="{19970B13-E101-4117-9908-6E061F982644}" dt="2022-07-14T08:45:17.670" v="9800" actId="790"/>
          <ac:spMkLst>
            <pc:docMk/>
            <pc:sldMk cId="2574044071" sldId="484"/>
            <ac:spMk id="8227" creationId="{394A9B4B-E6A1-4950-BFC3-897C756307A6}"/>
          </ac:spMkLst>
        </pc:spChg>
        <pc:spChg chg="mod">
          <ac:chgData name="Kolakowski, Artur" userId="9c34c8cc-b1df-44f6-bea5-dcf7a54ee35f" providerId="ADAL" clId="{19970B13-E101-4117-9908-6E061F982644}" dt="2022-07-14T08:45:17.670" v="9801" actId="790"/>
          <ac:spMkLst>
            <pc:docMk/>
            <pc:sldMk cId="2574044071" sldId="484"/>
            <ac:spMk id="8228" creationId="{ED5B5E4D-2A6A-4327-A4F1-F250DF567C91}"/>
          </ac:spMkLst>
        </pc:spChg>
        <pc:spChg chg="mod">
          <ac:chgData name="Kolakowski, Artur" userId="9c34c8cc-b1df-44f6-bea5-dcf7a54ee35f" providerId="ADAL" clId="{19970B13-E101-4117-9908-6E061F982644}" dt="2022-07-14T08:45:17.679" v="9802" actId="790"/>
          <ac:spMkLst>
            <pc:docMk/>
            <pc:sldMk cId="2574044071" sldId="484"/>
            <ac:spMk id="8229" creationId="{66BC4FFD-3652-4C9E-906A-93FFBE2A7C49}"/>
          </ac:spMkLst>
        </pc:spChg>
        <pc:spChg chg="mod">
          <ac:chgData name="Kolakowski, Artur" userId="9c34c8cc-b1df-44f6-bea5-dcf7a54ee35f" providerId="ADAL" clId="{19970B13-E101-4117-9908-6E061F982644}" dt="2022-07-14T08:45:17.681" v="9803" actId="790"/>
          <ac:spMkLst>
            <pc:docMk/>
            <pc:sldMk cId="2574044071" sldId="484"/>
            <ac:spMk id="8230" creationId="{BD59CF25-8F2C-4BD1-BC4E-63E0949D5180}"/>
          </ac:spMkLst>
        </pc:spChg>
        <pc:spChg chg="mod">
          <ac:chgData name="Kolakowski, Artur" userId="9c34c8cc-b1df-44f6-bea5-dcf7a54ee35f" providerId="ADAL" clId="{19970B13-E101-4117-9908-6E061F982644}" dt="2022-07-14T08:45:17.689" v="9804" actId="790"/>
          <ac:spMkLst>
            <pc:docMk/>
            <pc:sldMk cId="2574044071" sldId="484"/>
            <ac:spMk id="8231" creationId="{3FB7CFEF-E4B8-4112-9A27-E7EAB25B343A}"/>
          </ac:spMkLst>
        </pc:spChg>
        <pc:spChg chg="mod">
          <ac:chgData name="Kolakowski, Artur" userId="9c34c8cc-b1df-44f6-bea5-dcf7a54ee35f" providerId="ADAL" clId="{19970B13-E101-4117-9908-6E061F982644}" dt="2022-07-14T08:45:17.691" v="9805" actId="790"/>
          <ac:spMkLst>
            <pc:docMk/>
            <pc:sldMk cId="2574044071" sldId="484"/>
            <ac:spMk id="8232" creationId="{BB2D824F-A624-4034-A3A2-FC0AD44E1C53}"/>
          </ac:spMkLst>
        </pc:spChg>
        <pc:spChg chg="mod">
          <ac:chgData name="Kolakowski, Artur" userId="9c34c8cc-b1df-44f6-bea5-dcf7a54ee35f" providerId="ADAL" clId="{19970B13-E101-4117-9908-6E061F982644}" dt="2022-07-14T08:45:17.691" v="9806" actId="790"/>
          <ac:spMkLst>
            <pc:docMk/>
            <pc:sldMk cId="2574044071" sldId="484"/>
            <ac:spMk id="8233" creationId="{788CCA7F-0E74-4484-B4E4-FC0BA80CCAE7}"/>
          </ac:spMkLst>
        </pc:spChg>
        <pc:spChg chg="mod">
          <ac:chgData name="Kolakowski, Artur" userId="9c34c8cc-b1df-44f6-bea5-dcf7a54ee35f" providerId="ADAL" clId="{19970B13-E101-4117-9908-6E061F982644}" dt="2022-07-14T08:45:17.701" v="9807" actId="790"/>
          <ac:spMkLst>
            <pc:docMk/>
            <pc:sldMk cId="2574044071" sldId="484"/>
            <ac:spMk id="8234" creationId="{A04BF074-B52C-45B2-A8BF-05CBB376AEA1}"/>
          </ac:spMkLst>
        </pc:spChg>
        <pc:spChg chg="mod">
          <ac:chgData name="Kolakowski, Artur" userId="9c34c8cc-b1df-44f6-bea5-dcf7a54ee35f" providerId="ADAL" clId="{19970B13-E101-4117-9908-6E061F982644}" dt="2022-07-14T08:45:17.701" v="9808" actId="790"/>
          <ac:spMkLst>
            <pc:docMk/>
            <pc:sldMk cId="2574044071" sldId="484"/>
            <ac:spMk id="8235" creationId="{411AF77C-E39F-484A-B200-8EE8F59DF710}"/>
          </ac:spMkLst>
        </pc:spChg>
        <pc:spChg chg="mod">
          <ac:chgData name="Kolakowski, Artur" userId="9c34c8cc-b1df-44f6-bea5-dcf7a54ee35f" providerId="ADAL" clId="{19970B13-E101-4117-9908-6E061F982644}" dt="2022-07-14T08:45:17.711" v="9809" actId="790"/>
          <ac:spMkLst>
            <pc:docMk/>
            <pc:sldMk cId="2574044071" sldId="484"/>
            <ac:spMk id="8236" creationId="{6CFB9944-714A-41A7-9C2F-CBB26E6F9680}"/>
          </ac:spMkLst>
        </pc:spChg>
        <pc:spChg chg="mod">
          <ac:chgData name="Kolakowski, Artur" userId="9c34c8cc-b1df-44f6-bea5-dcf7a54ee35f" providerId="ADAL" clId="{19970B13-E101-4117-9908-6E061F982644}" dt="2022-07-14T08:45:17.711" v="9810" actId="790"/>
          <ac:spMkLst>
            <pc:docMk/>
            <pc:sldMk cId="2574044071" sldId="484"/>
            <ac:spMk id="8237" creationId="{34922430-1E85-474C-A3DE-BD40F2F8DAEF}"/>
          </ac:spMkLst>
        </pc:spChg>
        <pc:spChg chg="mod">
          <ac:chgData name="Kolakowski, Artur" userId="9c34c8cc-b1df-44f6-bea5-dcf7a54ee35f" providerId="ADAL" clId="{19970B13-E101-4117-9908-6E061F982644}" dt="2022-07-14T08:45:17.721" v="9811" actId="790"/>
          <ac:spMkLst>
            <pc:docMk/>
            <pc:sldMk cId="2574044071" sldId="484"/>
            <ac:spMk id="8238" creationId="{1EF50C22-046D-4833-B971-78A14331F392}"/>
          </ac:spMkLst>
        </pc:spChg>
        <pc:spChg chg="mod">
          <ac:chgData name="Kolakowski, Artur" userId="9c34c8cc-b1df-44f6-bea5-dcf7a54ee35f" providerId="ADAL" clId="{19970B13-E101-4117-9908-6E061F982644}" dt="2022-07-14T08:45:17.721" v="9812" actId="790"/>
          <ac:spMkLst>
            <pc:docMk/>
            <pc:sldMk cId="2574044071" sldId="484"/>
            <ac:spMk id="8239" creationId="{0DC0E441-C3AB-45E1-B5C2-3DB6FB0B8CCD}"/>
          </ac:spMkLst>
        </pc:spChg>
        <pc:spChg chg="mod">
          <ac:chgData name="Kolakowski, Artur" userId="9c34c8cc-b1df-44f6-bea5-dcf7a54ee35f" providerId="ADAL" clId="{19970B13-E101-4117-9908-6E061F982644}" dt="2022-07-14T08:45:17.732" v="9813" actId="790"/>
          <ac:spMkLst>
            <pc:docMk/>
            <pc:sldMk cId="2574044071" sldId="484"/>
            <ac:spMk id="8240" creationId="{C0E5C8CC-17B2-4DDB-9216-FA9CDD3A3618}"/>
          </ac:spMkLst>
        </pc:spChg>
        <pc:spChg chg="mod">
          <ac:chgData name="Kolakowski, Artur" userId="9c34c8cc-b1df-44f6-bea5-dcf7a54ee35f" providerId="ADAL" clId="{19970B13-E101-4117-9908-6E061F982644}" dt="2022-07-14T08:45:17.732" v="9814" actId="790"/>
          <ac:spMkLst>
            <pc:docMk/>
            <pc:sldMk cId="2574044071" sldId="484"/>
            <ac:spMk id="8241" creationId="{AC000150-E945-4B3E-9246-4E8E9EAAA0FE}"/>
          </ac:spMkLst>
        </pc:spChg>
        <pc:spChg chg="mod">
          <ac:chgData name="Kolakowski, Artur" userId="9c34c8cc-b1df-44f6-bea5-dcf7a54ee35f" providerId="ADAL" clId="{19970B13-E101-4117-9908-6E061F982644}" dt="2022-07-14T08:45:17.742" v="9815" actId="790"/>
          <ac:spMkLst>
            <pc:docMk/>
            <pc:sldMk cId="2574044071" sldId="484"/>
            <ac:spMk id="8242" creationId="{6DF563C0-0555-4218-BFCC-E9066DD53F78}"/>
          </ac:spMkLst>
        </pc:spChg>
        <pc:spChg chg="mod">
          <ac:chgData name="Kolakowski, Artur" userId="9c34c8cc-b1df-44f6-bea5-dcf7a54ee35f" providerId="ADAL" clId="{19970B13-E101-4117-9908-6E061F982644}" dt="2022-07-14T08:45:17.750" v="9816" actId="790"/>
          <ac:spMkLst>
            <pc:docMk/>
            <pc:sldMk cId="2574044071" sldId="484"/>
            <ac:spMk id="8243" creationId="{AF4EEC19-168A-4D41-B8BB-048944E13159}"/>
          </ac:spMkLst>
        </pc:spChg>
        <pc:spChg chg="mod">
          <ac:chgData name="Kolakowski, Artur" userId="9c34c8cc-b1df-44f6-bea5-dcf7a54ee35f" providerId="ADAL" clId="{19970B13-E101-4117-9908-6E061F982644}" dt="2022-07-14T08:45:17.752" v="9817" actId="790"/>
          <ac:spMkLst>
            <pc:docMk/>
            <pc:sldMk cId="2574044071" sldId="484"/>
            <ac:spMk id="8244" creationId="{699C9730-05CF-4FC7-921B-23D9B3DB24C1}"/>
          </ac:spMkLst>
        </pc:spChg>
        <pc:spChg chg="mod">
          <ac:chgData name="Kolakowski, Artur" userId="9c34c8cc-b1df-44f6-bea5-dcf7a54ee35f" providerId="ADAL" clId="{19970B13-E101-4117-9908-6E061F982644}" dt="2022-07-14T08:45:17.752" v="9818" actId="790"/>
          <ac:spMkLst>
            <pc:docMk/>
            <pc:sldMk cId="2574044071" sldId="484"/>
            <ac:spMk id="8245" creationId="{9CBA3DBE-9303-4AFE-B9C4-EC6FCC18574B}"/>
          </ac:spMkLst>
        </pc:spChg>
        <pc:spChg chg="mod">
          <ac:chgData name="Kolakowski, Artur" userId="9c34c8cc-b1df-44f6-bea5-dcf7a54ee35f" providerId="ADAL" clId="{19970B13-E101-4117-9908-6E061F982644}" dt="2022-07-14T08:45:17.762" v="9819" actId="790"/>
          <ac:spMkLst>
            <pc:docMk/>
            <pc:sldMk cId="2574044071" sldId="484"/>
            <ac:spMk id="8246" creationId="{2DFE911C-2F9D-460B-B228-0605F9CD88FF}"/>
          </ac:spMkLst>
        </pc:spChg>
        <pc:spChg chg="mod">
          <ac:chgData name="Kolakowski, Artur" userId="9c34c8cc-b1df-44f6-bea5-dcf7a54ee35f" providerId="ADAL" clId="{19970B13-E101-4117-9908-6E061F982644}" dt="2022-07-14T08:45:17.770" v="9820" actId="790"/>
          <ac:spMkLst>
            <pc:docMk/>
            <pc:sldMk cId="2574044071" sldId="484"/>
            <ac:spMk id="8247" creationId="{C20AB5EE-610B-461D-A68C-57B0AFACD33F}"/>
          </ac:spMkLst>
        </pc:spChg>
        <pc:spChg chg="mod">
          <ac:chgData name="Kolakowski, Artur" userId="9c34c8cc-b1df-44f6-bea5-dcf7a54ee35f" providerId="ADAL" clId="{19970B13-E101-4117-9908-6E061F982644}" dt="2022-07-14T08:45:17.772" v="9821" actId="790"/>
          <ac:spMkLst>
            <pc:docMk/>
            <pc:sldMk cId="2574044071" sldId="484"/>
            <ac:spMk id="8248" creationId="{5BEC1DAD-F4C2-4AB3-AAC7-3ED1F20A7F19}"/>
          </ac:spMkLst>
        </pc:spChg>
        <pc:spChg chg="mod">
          <ac:chgData name="Kolakowski, Artur" userId="9c34c8cc-b1df-44f6-bea5-dcf7a54ee35f" providerId="ADAL" clId="{19970B13-E101-4117-9908-6E061F982644}" dt="2022-07-14T08:45:17.782" v="9822" actId="790"/>
          <ac:spMkLst>
            <pc:docMk/>
            <pc:sldMk cId="2574044071" sldId="484"/>
            <ac:spMk id="8249" creationId="{5EC9128B-6DE8-4EF8-B686-02B8CE8C1534}"/>
          </ac:spMkLst>
        </pc:spChg>
        <pc:spChg chg="mod">
          <ac:chgData name="Kolakowski, Artur" userId="9c34c8cc-b1df-44f6-bea5-dcf7a54ee35f" providerId="ADAL" clId="{19970B13-E101-4117-9908-6E061F982644}" dt="2022-07-14T08:45:17.782" v="9823" actId="790"/>
          <ac:spMkLst>
            <pc:docMk/>
            <pc:sldMk cId="2574044071" sldId="484"/>
            <ac:spMk id="8250" creationId="{1BAEB057-4915-4AA1-A75C-B96A5621116B}"/>
          </ac:spMkLst>
        </pc:spChg>
        <pc:spChg chg="mod">
          <ac:chgData name="Kolakowski, Artur" userId="9c34c8cc-b1df-44f6-bea5-dcf7a54ee35f" providerId="ADAL" clId="{19970B13-E101-4117-9908-6E061F982644}" dt="2022-07-14T08:45:17.792" v="9824" actId="790"/>
          <ac:spMkLst>
            <pc:docMk/>
            <pc:sldMk cId="2574044071" sldId="484"/>
            <ac:spMk id="8251" creationId="{7DD8A00A-DA30-46A3-99B3-12666087BC6F}"/>
          </ac:spMkLst>
        </pc:spChg>
        <pc:spChg chg="mod">
          <ac:chgData name="Kolakowski, Artur" userId="9c34c8cc-b1df-44f6-bea5-dcf7a54ee35f" providerId="ADAL" clId="{19970B13-E101-4117-9908-6E061F982644}" dt="2022-07-14T08:45:17.803" v="9825" actId="790"/>
          <ac:spMkLst>
            <pc:docMk/>
            <pc:sldMk cId="2574044071" sldId="484"/>
            <ac:spMk id="8252" creationId="{99CA86D4-25A8-4C52-B15E-0C9867272EC8}"/>
          </ac:spMkLst>
        </pc:spChg>
        <pc:spChg chg="mod">
          <ac:chgData name="Kolakowski, Artur" userId="9c34c8cc-b1df-44f6-bea5-dcf7a54ee35f" providerId="ADAL" clId="{19970B13-E101-4117-9908-6E061F982644}" dt="2022-07-14T08:45:17.803" v="9826" actId="790"/>
          <ac:spMkLst>
            <pc:docMk/>
            <pc:sldMk cId="2574044071" sldId="484"/>
            <ac:spMk id="8253" creationId="{4EBEBBFE-1C33-448A-A98E-C6BB8699737E}"/>
          </ac:spMkLst>
        </pc:spChg>
        <pc:spChg chg="mod">
          <ac:chgData name="Kolakowski, Artur" userId="9c34c8cc-b1df-44f6-bea5-dcf7a54ee35f" providerId="ADAL" clId="{19970B13-E101-4117-9908-6E061F982644}" dt="2022-07-14T08:45:17.813" v="9827" actId="790"/>
          <ac:spMkLst>
            <pc:docMk/>
            <pc:sldMk cId="2574044071" sldId="484"/>
            <ac:spMk id="8254" creationId="{48DC01D9-7B77-4959-A14F-B61686CDD0E1}"/>
          </ac:spMkLst>
        </pc:spChg>
        <pc:spChg chg="mod">
          <ac:chgData name="Kolakowski, Artur" userId="9c34c8cc-b1df-44f6-bea5-dcf7a54ee35f" providerId="ADAL" clId="{19970B13-E101-4117-9908-6E061F982644}" dt="2022-07-14T08:45:17.813" v="9828" actId="790"/>
          <ac:spMkLst>
            <pc:docMk/>
            <pc:sldMk cId="2574044071" sldId="484"/>
            <ac:spMk id="8255" creationId="{FFE7FB96-714A-42D0-98C3-5B07D032152D}"/>
          </ac:spMkLst>
        </pc:spChg>
        <pc:spChg chg="mod">
          <ac:chgData name="Kolakowski, Artur" userId="9c34c8cc-b1df-44f6-bea5-dcf7a54ee35f" providerId="ADAL" clId="{19970B13-E101-4117-9908-6E061F982644}" dt="2022-07-14T08:45:17.823" v="9829" actId="790"/>
          <ac:spMkLst>
            <pc:docMk/>
            <pc:sldMk cId="2574044071" sldId="484"/>
            <ac:spMk id="8256" creationId="{085C393C-FA87-4472-9F38-0F245CF8FF54}"/>
          </ac:spMkLst>
        </pc:spChg>
        <pc:spChg chg="mod">
          <ac:chgData name="Kolakowski, Artur" userId="9c34c8cc-b1df-44f6-bea5-dcf7a54ee35f" providerId="ADAL" clId="{19970B13-E101-4117-9908-6E061F982644}" dt="2022-07-14T08:45:17.833" v="9830" actId="790"/>
          <ac:spMkLst>
            <pc:docMk/>
            <pc:sldMk cId="2574044071" sldId="484"/>
            <ac:spMk id="8257" creationId="{35BBE999-472E-477F-A3DE-5FD7389EEEA4}"/>
          </ac:spMkLst>
        </pc:spChg>
        <pc:spChg chg="mod">
          <ac:chgData name="Kolakowski, Artur" userId="9c34c8cc-b1df-44f6-bea5-dcf7a54ee35f" providerId="ADAL" clId="{19970B13-E101-4117-9908-6E061F982644}" dt="2022-07-14T08:45:17.833" v="9831" actId="790"/>
          <ac:spMkLst>
            <pc:docMk/>
            <pc:sldMk cId="2574044071" sldId="484"/>
            <ac:spMk id="8258" creationId="{167451B3-1465-4896-93BE-9038642B8D3B}"/>
          </ac:spMkLst>
        </pc:spChg>
        <pc:spChg chg="mod">
          <ac:chgData name="Kolakowski, Artur" userId="9c34c8cc-b1df-44f6-bea5-dcf7a54ee35f" providerId="ADAL" clId="{19970B13-E101-4117-9908-6E061F982644}" dt="2022-07-14T08:45:17.843" v="9832" actId="790"/>
          <ac:spMkLst>
            <pc:docMk/>
            <pc:sldMk cId="2574044071" sldId="484"/>
            <ac:spMk id="8259" creationId="{C05D9557-49C6-45EE-9C6D-CCD4F08D7804}"/>
          </ac:spMkLst>
        </pc:spChg>
        <pc:spChg chg="mod">
          <ac:chgData name="Kolakowski, Artur" userId="9c34c8cc-b1df-44f6-bea5-dcf7a54ee35f" providerId="ADAL" clId="{19970B13-E101-4117-9908-6E061F982644}" dt="2022-07-14T08:45:17.851" v="9833" actId="790"/>
          <ac:spMkLst>
            <pc:docMk/>
            <pc:sldMk cId="2574044071" sldId="484"/>
            <ac:spMk id="8260" creationId="{FA1164E7-4D1C-4094-9CF1-3CC047855C9A}"/>
          </ac:spMkLst>
        </pc:spChg>
        <pc:spChg chg="mod">
          <ac:chgData name="Kolakowski, Artur" userId="9c34c8cc-b1df-44f6-bea5-dcf7a54ee35f" providerId="ADAL" clId="{19970B13-E101-4117-9908-6E061F982644}" dt="2022-07-14T08:45:17.853" v="9834" actId="790"/>
          <ac:spMkLst>
            <pc:docMk/>
            <pc:sldMk cId="2574044071" sldId="484"/>
            <ac:spMk id="8261" creationId="{7123CD24-3ECB-4232-AE46-CB78A7E2FF99}"/>
          </ac:spMkLst>
        </pc:spChg>
        <pc:spChg chg="mod">
          <ac:chgData name="Kolakowski, Artur" userId="9c34c8cc-b1df-44f6-bea5-dcf7a54ee35f" providerId="ADAL" clId="{19970B13-E101-4117-9908-6E061F982644}" dt="2022-07-14T08:45:17.861" v="9835" actId="790"/>
          <ac:spMkLst>
            <pc:docMk/>
            <pc:sldMk cId="2574044071" sldId="484"/>
            <ac:spMk id="8262" creationId="{65650EB4-DD34-499D-8F44-619F3366AF5D}"/>
          </ac:spMkLst>
        </pc:spChg>
        <pc:spChg chg="mod">
          <ac:chgData name="Kolakowski, Artur" userId="9c34c8cc-b1df-44f6-bea5-dcf7a54ee35f" providerId="ADAL" clId="{19970B13-E101-4117-9908-6E061F982644}" dt="2022-07-14T08:45:17.861" v="9836" actId="790"/>
          <ac:spMkLst>
            <pc:docMk/>
            <pc:sldMk cId="2574044071" sldId="484"/>
            <ac:spMk id="8263" creationId="{744A7659-8E35-4F34-9900-28278C6372A8}"/>
          </ac:spMkLst>
        </pc:spChg>
        <pc:spChg chg="mod">
          <ac:chgData name="Kolakowski, Artur" userId="9c34c8cc-b1df-44f6-bea5-dcf7a54ee35f" providerId="ADAL" clId="{19970B13-E101-4117-9908-6E061F982644}" dt="2022-07-14T08:45:17.873" v="9837" actId="790"/>
          <ac:spMkLst>
            <pc:docMk/>
            <pc:sldMk cId="2574044071" sldId="484"/>
            <ac:spMk id="8264" creationId="{AD4A7E90-0B0A-49C5-89FE-CBD959DF10F8}"/>
          </ac:spMkLst>
        </pc:spChg>
        <pc:spChg chg="mod">
          <ac:chgData name="Kolakowski, Artur" userId="9c34c8cc-b1df-44f6-bea5-dcf7a54ee35f" providerId="ADAL" clId="{19970B13-E101-4117-9908-6E061F982644}" dt="2022-07-14T08:45:17.873" v="9838" actId="790"/>
          <ac:spMkLst>
            <pc:docMk/>
            <pc:sldMk cId="2574044071" sldId="484"/>
            <ac:spMk id="8265" creationId="{D80351CB-2DB0-4011-9E69-7AA0DD943B03}"/>
          </ac:spMkLst>
        </pc:spChg>
        <pc:spChg chg="mod">
          <ac:chgData name="Kolakowski, Artur" userId="9c34c8cc-b1df-44f6-bea5-dcf7a54ee35f" providerId="ADAL" clId="{19970B13-E101-4117-9908-6E061F982644}" dt="2022-07-14T08:45:17.883" v="9839" actId="790"/>
          <ac:spMkLst>
            <pc:docMk/>
            <pc:sldMk cId="2574044071" sldId="484"/>
            <ac:spMk id="8266" creationId="{37A5FC4F-E889-48B8-B468-5F35D4DFE210}"/>
          </ac:spMkLst>
        </pc:spChg>
        <pc:spChg chg="mod">
          <ac:chgData name="Kolakowski, Artur" userId="9c34c8cc-b1df-44f6-bea5-dcf7a54ee35f" providerId="ADAL" clId="{19970B13-E101-4117-9908-6E061F982644}" dt="2022-07-14T08:45:17.883" v="9840" actId="790"/>
          <ac:spMkLst>
            <pc:docMk/>
            <pc:sldMk cId="2574044071" sldId="484"/>
            <ac:spMk id="8267" creationId="{C96D988A-5322-461C-B631-F0B89FA40941}"/>
          </ac:spMkLst>
        </pc:spChg>
        <pc:spChg chg="mod">
          <ac:chgData name="Kolakowski, Artur" userId="9c34c8cc-b1df-44f6-bea5-dcf7a54ee35f" providerId="ADAL" clId="{19970B13-E101-4117-9908-6E061F982644}" dt="2022-07-14T08:45:17.894" v="9841" actId="790"/>
          <ac:spMkLst>
            <pc:docMk/>
            <pc:sldMk cId="2574044071" sldId="484"/>
            <ac:spMk id="8268" creationId="{1E134963-1F44-40B3-A817-294A31576867}"/>
          </ac:spMkLst>
        </pc:spChg>
        <pc:spChg chg="mod">
          <ac:chgData name="Kolakowski, Artur" userId="9c34c8cc-b1df-44f6-bea5-dcf7a54ee35f" providerId="ADAL" clId="{19970B13-E101-4117-9908-6E061F982644}" dt="2022-07-14T08:45:17.902" v="9842" actId="790"/>
          <ac:spMkLst>
            <pc:docMk/>
            <pc:sldMk cId="2574044071" sldId="484"/>
            <ac:spMk id="8269" creationId="{6C3023CE-0FE2-4AF3-999B-190080901F75}"/>
          </ac:spMkLst>
        </pc:spChg>
        <pc:spChg chg="mod">
          <ac:chgData name="Kolakowski, Artur" userId="9c34c8cc-b1df-44f6-bea5-dcf7a54ee35f" providerId="ADAL" clId="{19970B13-E101-4117-9908-6E061F982644}" dt="2022-07-14T08:45:17.904" v="9843" actId="790"/>
          <ac:spMkLst>
            <pc:docMk/>
            <pc:sldMk cId="2574044071" sldId="484"/>
            <ac:spMk id="8270" creationId="{B246A2D4-1E69-411B-A49F-0E9D6C23B7B8}"/>
          </ac:spMkLst>
        </pc:spChg>
        <pc:spChg chg="mod">
          <ac:chgData name="Kolakowski, Artur" userId="9c34c8cc-b1df-44f6-bea5-dcf7a54ee35f" providerId="ADAL" clId="{19970B13-E101-4117-9908-6E061F982644}" dt="2022-07-14T08:45:17.912" v="9844" actId="790"/>
          <ac:spMkLst>
            <pc:docMk/>
            <pc:sldMk cId="2574044071" sldId="484"/>
            <ac:spMk id="8271" creationId="{4381D47D-D71C-40C2-9E78-E07AC4B5434C}"/>
          </ac:spMkLst>
        </pc:spChg>
        <pc:spChg chg="mod">
          <ac:chgData name="Kolakowski, Artur" userId="9c34c8cc-b1df-44f6-bea5-dcf7a54ee35f" providerId="ADAL" clId="{19970B13-E101-4117-9908-6E061F982644}" dt="2022-07-14T08:45:17.914" v="9845" actId="790"/>
          <ac:spMkLst>
            <pc:docMk/>
            <pc:sldMk cId="2574044071" sldId="484"/>
            <ac:spMk id="8272" creationId="{4EEB2AD3-715C-42BA-B063-ECA779E6A7A6}"/>
          </ac:spMkLst>
        </pc:spChg>
        <pc:spChg chg="mod">
          <ac:chgData name="Kolakowski, Artur" userId="9c34c8cc-b1df-44f6-bea5-dcf7a54ee35f" providerId="ADAL" clId="{19970B13-E101-4117-9908-6E061F982644}" dt="2022-07-14T08:45:17.914" v="9846" actId="790"/>
          <ac:spMkLst>
            <pc:docMk/>
            <pc:sldMk cId="2574044071" sldId="484"/>
            <ac:spMk id="8273" creationId="{C84045C5-7046-4E44-95D7-0AC31987FD5D}"/>
          </ac:spMkLst>
        </pc:spChg>
        <pc:spChg chg="mod">
          <ac:chgData name="Kolakowski, Artur" userId="9c34c8cc-b1df-44f6-bea5-dcf7a54ee35f" providerId="ADAL" clId="{19970B13-E101-4117-9908-6E061F982644}" dt="2022-07-14T08:45:17.924" v="9847" actId="790"/>
          <ac:spMkLst>
            <pc:docMk/>
            <pc:sldMk cId="2574044071" sldId="484"/>
            <ac:spMk id="8274" creationId="{217B43F3-7DC4-4FB6-97CA-C9AF4A34F106}"/>
          </ac:spMkLst>
        </pc:spChg>
        <pc:spChg chg="mod">
          <ac:chgData name="Kolakowski, Artur" userId="9c34c8cc-b1df-44f6-bea5-dcf7a54ee35f" providerId="ADAL" clId="{19970B13-E101-4117-9908-6E061F982644}" dt="2022-07-14T08:45:17.924" v="9848" actId="790"/>
          <ac:spMkLst>
            <pc:docMk/>
            <pc:sldMk cId="2574044071" sldId="484"/>
            <ac:spMk id="8275" creationId="{352482F8-2131-46DB-8046-14EF53E424C1}"/>
          </ac:spMkLst>
        </pc:spChg>
        <pc:spChg chg="mod">
          <ac:chgData name="Kolakowski, Artur" userId="9c34c8cc-b1df-44f6-bea5-dcf7a54ee35f" providerId="ADAL" clId="{19970B13-E101-4117-9908-6E061F982644}" dt="2022-07-14T08:45:17.934" v="9849" actId="790"/>
          <ac:spMkLst>
            <pc:docMk/>
            <pc:sldMk cId="2574044071" sldId="484"/>
            <ac:spMk id="8276" creationId="{6760716B-4ECE-460E-A59D-3BA6ACA2EBE8}"/>
          </ac:spMkLst>
        </pc:spChg>
        <pc:spChg chg="mod">
          <ac:chgData name="Kolakowski, Artur" userId="9c34c8cc-b1df-44f6-bea5-dcf7a54ee35f" providerId="ADAL" clId="{19970B13-E101-4117-9908-6E061F982644}" dt="2022-07-14T08:45:17.934" v="9850" actId="790"/>
          <ac:spMkLst>
            <pc:docMk/>
            <pc:sldMk cId="2574044071" sldId="484"/>
            <ac:spMk id="8277" creationId="{0BAB7047-D1E4-468E-9A18-3E1084A0DA0E}"/>
          </ac:spMkLst>
        </pc:spChg>
        <pc:spChg chg="mod">
          <ac:chgData name="Kolakowski, Artur" userId="9c34c8cc-b1df-44f6-bea5-dcf7a54ee35f" providerId="ADAL" clId="{19970B13-E101-4117-9908-6E061F982644}" dt="2022-07-14T08:45:17.945" v="9851" actId="790"/>
          <ac:spMkLst>
            <pc:docMk/>
            <pc:sldMk cId="2574044071" sldId="484"/>
            <ac:spMk id="8278" creationId="{5FE7B11B-F6B2-49FA-8F48-F84E7874EBCC}"/>
          </ac:spMkLst>
        </pc:spChg>
        <pc:spChg chg="mod">
          <ac:chgData name="Kolakowski, Artur" userId="9c34c8cc-b1df-44f6-bea5-dcf7a54ee35f" providerId="ADAL" clId="{19970B13-E101-4117-9908-6E061F982644}" dt="2022-07-14T08:45:17.945" v="9852" actId="790"/>
          <ac:spMkLst>
            <pc:docMk/>
            <pc:sldMk cId="2574044071" sldId="484"/>
            <ac:spMk id="8279" creationId="{1D592DBC-4BD8-4440-A1C7-543D7C0BD831}"/>
          </ac:spMkLst>
        </pc:spChg>
        <pc:spChg chg="mod">
          <ac:chgData name="Kolakowski, Artur" userId="9c34c8cc-b1df-44f6-bea5-dcf7a54ee35f" providerId="ADAL" clId="{19970B13-E101-4117-9908-6E061F982644}" dt="2022-07-14T08:45:17.955" v="9853" actId="790"/>
          <ac:spMkLst>
            <pc:docMk/>
            <pc:sldMk cId="2574044071" sldId="484"/>
            <ac:spMk id="8280" creationId="{33126CD5-7DC6-437F-9FC6-02E121DE8F07}"/>
          </ac:spMkLst>
        </pc:spChg>
        <pc:spChg chg="mod">
          <ac:chgData name="Kolakowski, Artur" userId="9c34c8cc-b1df-44f6-bea5-dcf7a54ee35f" providerId="ADAL" clId="{19970B13-E101-4117-9908-6E061F982644}" dt="2022-07-14T08:45:17.955" v="9854" actId="790"/>
          <ac:spMkLst>
            <pc:docMk/>
            <pc:sldMk cId="2574044071" sldId="484"/>
            <ac:spMk id="8281" creationId="{774901C6-3C5C-410C-9BFF-7FD106770A26}"/>
          </ac:spMkLst>
        </pc:spChg>
        <pc:spChg chg="mod">
          <ac:chgData name="Kolakowski, Artur" userId="9c34c8cc-b1df-44f6-bea5-dcf7a54ee35f" providerId="ADAL" clId="{19970B13-E101-4117-9908-6E061F982644}" dt="2022-07-14T08:45:17.965" v="9855" actId="790"/>
          <ac:spMkLst>
            <pc:docMk/>
            <pc:sldMk cId="2574044071" sldId="484"/>
            <ac:spMk id="8282" creationId="{346FB5F1-026F-4545-BEB0-5B731BBB744E}"/>
          </ac:spMkLst>
        </pc:spChg>
        <pc:spChg chg="mod">
          <ac:chgData name="Kolakowski, Artur" userId="9c34c8cc-b1df-44f6-bea5-dcf7a54ee35f" providerId="ADAL" clId="{19970B13-E101-4117-9908-6E061F982644}" dt="2022-07-14T08:45:17.965" v="9856" actId="790"/>
          <ac:spMkLst>
            <pc:docMk/>
            <pc:sldMk cId="2574044071" sldId="484"/>
            <ac:spMk id="8283" creationId="{B913B80B-D93B-4224-85AC-C39A885C8A85}"/>
          </ac:spMkLst>
        </pc:spChg>
        <pc:spChg chg="mod">
          <ac:chgData name="Kolakowski, Artur" userId="9c34c8cc-b1df-44f6-bea5-dcf7a54ee35f" providerId="ADAL" clId="{19970B13-E101-4117-9908-6E061F982644}" dt="2022-07-14T08:45:17.975" v="9857" actId="790"/>
          <ac:spMkLst>
            <pc:docMk/>
            <pc:sldMk cId="2574044071" sldId="484"/>
            <ac:spMk id="8284" creationId="{0249E6D2-D42F-41F1-8DC2-FE6FCBA8EB04}"/>
          </ac:spMkLst>
        </pc:spChg>
        <pc:spChg chg="mod">
          <ac:chgData name="Kolakowski, Artur" userId="9c34c8cc-b1df-44f6-bea5-dcf7a54ee35f" providerId="ADAL" clId="{19970B13-E101-4117-9908-6E061F982644}" dt="2022-07-14T08:45:17.975" v="9858" actId="790"/>
          <ac:spMkLst>
            <pc:docMk/>
            <pc:sldMk cId="2574044071" sldId="484"/>
            <ac:spMk id="8285" creationId="{5710C778-E436-4635-976D-CA2964D6E587}"/>
          </ac:spMkLst>
        </pc:spChg>
        <pc:spChg chg="mod">
          <ac:chgData name="Kolakowski, Artur" userId="9c34c8cc-b1df-44f6-bea5-dcf7a54ee35f" providerId="ADAL" clId="{19970B13-E101-4117-9908-6E061F982644}" dt="2022-07-14T08:45:17.986" v="9859" actId="790"/>
          <ac:spMkLst>
            <pc:docMk/>
            <pc:sldMk cId="2574044071" sldId="484"/>
            <ac:spMk id="8286" creationId="{9E61399C-BA85-4696-B731-A30D1D09B12A}"/>
          </ac:spMkLst>
        </pc:spChg>
        <pc:spChg chg="mod">
          <ac:chgData name="Kolakowski, Artur" userId="9c34c8cc-b1df-44f6-bea5-dcf7a54ee35f" providerId="ADAL" clId="{19970B13-E101-4117-9908-6E061F982644}" dt="2022-07-14T08:45:17.986" v="9860" actId="790"/>
          <ac:spMkLst>
            <pc:docMk/>
            <pc:sldMk cId="2574044071" sldId="484"/>
            <ac:spMk id="8287" creationId="{A4A3811D-39BF-4876-9C0C-6AFF02130B3C}"/>
          </ac:spMkLst>
        </pc:spChg>
        <pc:spChg chg="mod">
          <ac:chgData name="Kolakowski, Artur" userId="9c34c8cc-b1df-44f6-bea5-dcf7a54ee35f" providerId="ADAL" clId="{19970B13-E101-4117-9908-6E061F982644}" dt="2022-07-14T08:45:17.996" v="9861" actId="790"/>
          <ac:spMkLst>
            <pc:docMk/>
            <pc:sldMk cId="2574044071" sldId="484"/>
            <ac:spMk id="8288" creationId="{064A8981-9D33-4A6D-8CDD-5EDE696908BD}"/>
          </ac:spMkLst>
        </pc:spChg>
        <pc:spChg chg="mod">
          <ac:chgData name="Kolakowski, Artur" userId="9c34c8cc-b1df-44f6-bea5-dcf7a54ee35f" providerId="ADAL" clId="{19970B13-E101-4117-9908-6E061F982644}" dt="2022-07-14T08:45:17.996" v="9862" actId="790"/>
          <ac:spMkLst>
            <pc:docMk/>
            <pc:sldMk cId="2574044071" sldId="484"/>
            <ac:spMk id="8289" creationId="{D544763E-94C1-4D95-BB4F-6B1CE337EF59}"/>
          </ac:spMkLst>
        </pc:spChg>
        <pc:spChg chg="mod">
          <ac:chgData name="Kolakowski, Artur" userId="9c34c8cc-b1df-44f6-bea5-dcf7a54ee35f" providerId="ADAL" clId="{19970B13-E101-4117-9908-6E061F982644}" dt="2022-07-14T08:45:18.006" v="9863" actId="790"/>
          <ac:spMkLst>
            <pc:docMk/>
            <pc:sldMk cId="2574044071" sldId="484"/>
            <ac:spMk id="8290" creationId="{AEC62F5E-EEEA-43D0-8779-C71F7B6D31CF}"/>
          </ac:spMkLst>
        </pc:spChg>
        <pc:spChg chg="mod">
          <ac:chgData name="Kolakowski, Artur" userId="9c34c8cc-b1df-44f6-bea5-dcf7a54ee35f" providerId="ADAL" clId="{19970B13-E101-4117-9908-6E061F982644}" dt="2022-07-14T08:45:18.006" v="9864" actId="790"/>
          <ac:spMkLst>
            <pc:docMk/>
            <pc:sldMk cId="2574044071" sldId="484"/>
            <ac:spMk id="8291" creationId="{A78B102B-CEB1-4434-9184-DB75B239E649}"/>
          </ac:spMkLst>
        </pc:spChg>
        <pc:spChg chg="mod">
          <ac:chgData name="Kolakowski, Artur" userId="9c34c8cc-b1df-44f6-bea5-dcf7a54ee35f" providerId="ADAL" clId="{19970B13-E101-4117-9908-6E061F982644}" dt="2022-07-14T08:45:18.016" v="9865" actId="790"/>
          <ac:spMkLst>
            <pc:docMk/>
            <pc:sldMk cId="2574044071" sldId="484"/>
            <ac:spMk id="8292" creationId="{FA5530D5-4074-404F-8FE5-ADAF5E218586}"/>
          </ac:spMkLst>
        </pc:spChg>
        <pc:spChg chg="mod">
          <ac:chgData name="Kolakowski, Artur" userId="9c34c8cc-b1df-44f6-bea5-dcf7a54ee35f" providerId="ADAL" clId="{19970B13-E101-4117-9908-6E061F982644}" dt="2022-07-14T08:45:18.016" v="9866" actId="790"/>
          <ac:spMkLst>
            <pc:docMk/>
            <pc:sldMk cId="2574044071" sldId="484"/>
            <ac:spMk id="8293" creationId="{5D4ACFFB-25E7-484F-971B-9417BB3AFD23}"/>
          </ac:spMkLst>
        </pc:spChg>
        <pc:spChg chg="mod">
          <ac:chgData name="Kolakowski, Artur" userId="9c34c8cc-b1df-44f6-bea5-dcf7a54ee35f" providerId="ADAL" clId="{19970B13-E101-4117-9908-6E061F982644}" dt="2022-07-14T08:45:18.026" v="9867" actId="790"/>
          <ac:spMkLst>
            <pc:docMk/>
            <pc:sldMk cId="2574044071" sldId="484"/>
            <ac:spMk id="8294" creationId="{2DA62A9C-D1E2-4CA0-BA25-28837682E120}"/>
          </ac:spMkLst>
        </pc:spChg>
        <pc:spChg chg="mod">
          <ac:chgData name="Kolakowski, Artur" userId="9c34c8cc-b1df-44f6-bea5-dcf7a54ee35f" providerId="ADAL" clId="{19970B13-E101-4117-9908-6E061F982644}" dt="2022-07-14T08:45:18.026" v="9868" actId="790"/>
          <ac:spMkLst>
            <pc:docMk/>
            <pc:sldMk cId="2574044071" sldId="484"/>
            <ac:spMk id="8295" creationId="{1C189B2D-CE44-4095-983A-7D954F48A0BD}"/>
          </ac:spMkLst>
        </pc:spChg>
        <pc:spChg chg="mod">
          <ac:chgData name="Kolakowski, Artur" userId="9c34c8cc-b1df-44f6-bea5-dcf7a54ee35f" providerId="ADAL" clId="{19970B13-E101-4117-9908-6E061F982644}" dt="2022-07-14T08:45:18.037" v="9869" actId="790"/>
          <ac:spMkLst>
            <pc:docMk/>
            <pc:sldMk cId="2574044071" sldId="484"/>
            <ac:spMk id="8296" creationId="{CBB422CD-E1EA-4F34-A66E-7FDEDA01C434}"/>
          </ac:spMkLst>
        </pc:spChg>
        <pc:spChg chg="mod">
          <ac:chgData name="Kolakowski, Artur" userId="9c34c8cc-b1df-44f6-bea5-dcf7a54ee35f" providerId="ADAL" clId="{19970B13-E101-4117-9908-6E061F982644}" dt="2022-07-14T08:45:18.037" v="9870" actId="790"/>
          <ac:spMkLst>
            <pc:docMk/>
            <pc:sldMk cId="2574044071" sldId="484"/>
            <ac:spMk id="8297" creationId="{6F2DAA81-06FF-4E1F-B7DC-057734C28A05}"/>
          </ac:spMkLst>
        </pc:spChg>
        <pc:spChg chg="mod">
          <ac:chgData name="Kolakowski, Artur" userId="9c34c8cc-b1df-44f6-bea5-dcf7a54ee35f" providerId="ADAL" clId="{19970B13-E101-4117-9908-6E061F982644}" dt="2022-07-14T08:45:18.047" v="9871" actId="790"/>
          <ac:spMkLst>
            <pc:docMk/>
            <pc:sldMk cId="2574044071" sldId="484"/>
            <ac:spMk id="8298" creationId="{5B283E7E-2E72-47DE-910E-18DC88E41895}"/>
          </ac:spMkLst>
        </pc:spChg>
        <pc:spChg chg="mod">
          <ac:chgData name="Kolakowski, Artur" userId="9c34c8cc-b1df-44f6-bea5-dcf7a54ee35f" providerId="ADAL" clId="{19970B13-E101-4117-9908-6E061F982644}" dt="2022-07-14T08:45:18.047" v="9872" actId="790"/>
          <ac:spMkLst>
            <pc:docMk/>
            <pc:sldMk cId="2574044071" sldId="484"/>
            <ac:spMk id="8299" creationId="{AC134488-4C6E-417E-AD0F-7467F56EBF78}"/>
          </ac:spMkLst>
        </pc:spChg>
        <pc:spChg chg="mod">
          <ac:chgData name="Kolakowski, Artur" userId="9c34c8cc-b1df-44f6-bea5-dcf7a54ee35f" providerId="ADAL" clId="{19970B13-E101-4117-9908-6E061F982644}" dt="2022-07-14T08:45:18.057" v="9873" actId="790"/>
          <ac:spMkLst>
            <pc:docMk/>
            <pc:sldMk cId="2574044071" sldId="484"/>
            <ac:spMk id="8300" creationId="{E5BF4E9B-B96C-488E-97BD-00FF22F683DA}"/>
          </ac:spMkLst>
        </pc:spChg>
        <pc:spChg chg="mod">
          <ac:chgData name="Kolakowski, Artur" userId="9c34c8cc-b1df-44f6-bea5-dcf7a54ee35f" providerId="ADAL" clId="{19970B13-E101-4117-9908-6E061F982644}" dt="2022-07-14T08:45:18.057" v="9874" actId="790"/>
          <ac:spMkLst>
            <pc:docMk/>
            <pc:sldMk cId="2574044071" sldId="484"/>
            <ac:spMk id="8301" creationId="{BCC44761-C72C-40FC-98CC-FF22EFC30501}"/>
          </ac:spMkLst>
        </pc:spChg>
        <pc:spChg chg="mod">
          <ac:chgData name="Kolakowski, Artur" userId="9c34c8cc-b1df-44f6-bea5-dcf7a54ee35f" providerId="ADAL" clId="{19970B13-E101-4117-9908-6E061F982644}" dt="2022-07-14T08:45:18.065" v="9875" actId="790"/>
          <ac:spMkLst>
            <pc:docMk/>
            <pc:sldMk cId="2574044071" sldId="484"/>
            <ac:spMk id="8302" creationId="{63C7285F-9692-4D14-92B2-BEE99CA22318}"/>
          </ac:spMkLst>
        </pc:spChg>
        <pc:spChg chg="mod">
          <ac:chgData name="Kolakowski, Artur" userId="9c34c8cc-b1df-44f6-bea5-dcf7a54ee35f" providerId="ADAL" clId="{19970B13-E101-4117-9908-6E061F982644}" dt="2022-07-14T08:45:18.067" v="9876" actId="790"/>
          <ac:spMkLst>
            <pc:docMk/>
            <pc:sldMk cId="2574044071" sldId="484"/>
            <ac:spMk id="8303" creationId="{3D375440-EA51-4EF4-8C52-59C8D15B7DFE}"/>
          </ac:spMkLst>
        </pc:spChg>
        <pc:spChg chg="mod">
          <ac:chgData name="Kolakowski, Artur" userId="9c34c8cc-b1df-44f6-bea5-dcf7a54ee35f" providerId="ADAL" clId="{19970B13-E101-4117-9908-6E061F982644}" dt="2022-07-14T08:45:18.075" v="9877" actId="790"/>
          <ac:spMkLst>
            <pc:docMk/>
            <pc:sldMk cId="2574044071" sldId="484"/>
            <ac:spMk id="8304" creationId="{5FD75C2F-99DC-43D2-956A-88C3B32B5D1D}"/>
          </ac:spMkLst>
        </pc:spChg>
        <pc:spChg chg="mod">
          <ac:chgData name="Kolakowski, Artur" userId="9c34c8cc-b1df-44f6-bea5-dcf7a54ee35f" providerId="ADAL" clId="{19970B13-E101-4117-9908-6E061F982644}" dt="2022-07-14T08:45:18.077" v="9878" actId="790"/>
          <ac:spMkLst>
            <pc:docMk/>
            <pc:sldMk cId="2574044071" sldId="484"/>
            <ac:spMk id="8305" creationId="{3FC69F3D-8421-427C-B2CA-75518640A7F1}"/>
          </ac:spMkLst>
        </pc:spChg>
        <pc:spChg chg="mod">
          <ac:chgData name="Kolakowski, Artur" userId="9c34c8cc-b1df-44f6-bea5-dcf7a54ee35f" providerId="ADAL" clId="{19970B13-E101-4117-9908-6E061F982644}" dt="2022-07-14T08:45:18.085" v="9879" actId="790"/>
          <ac:spMkLst>
            <pc:docMk/>
            <pc:sldMk cId="2574044071" sldId="484"/>
            <ac:spMk id="8306" creationId="{B6EE1740-0C98-4DF2-8D1C-8CA8F67DBE79}"/>
          </ac:spMkLst>
        </pc:spChg>
        <pc:spChg chg="mod">
          <ac:chgData name="Kolakowski, Artur" userId="9c34c8cc-b1df-44f6-bea5-dcf7a54ee35f" providerId="ADAL" clId="{19970B13-E101-4117-9908-6E061F982644}" dt="2022-07-14T08:45:18.088" v="9880" actId="790"/>
          <ac:spMkLst>
            <pc:docMk/>
            <pc:sldMk cId="2574044071" sldId="484"/>
            <ac:spMk id="8307" creationId="{2A088FAD-B25F-488F-A8A0-9BA71054292C}"/>
          </ac:spMkLst>
        </pc:spChg>
        <pc:spChg chg="mod">
          <ac:chgData name="Kolakowski, Artur" userId="9c34c8cc-b1df-44f6-bea5-dcf7a54ee35f" providerId="ADAL" clId="{19970B13-E101-4117-9908-6E061F982644}" dt="2022-07-14T08:45:18.088" v="9881" actId="790"/>
          <ac:spMkLst>
            <pc:docMk/>
            <pc:sldMk cId="2574044071" sldId="484"/>
            <ac:spMk id="8308" creationId="{BB0A3A71-0574-48FE-92A6-428C45D559F6}"/>
          </ac:spMkLst>
        </pc:spChg>
        <pc:spChg chg="mod">
          <ac:chgData name="Kolakowski, Artur" userId="9c34c8cc-b1df-44f6-bea5-dcf7a54ee35f" providerId="ADAL" clId="{19970B13-E101-4117-9908-6E061F982644}" dt="2022-07-14T08:45:18.098" v="9882" actId="790"/>
          <ac:spMkLst>
            <pc:docMk/>
            <pc:sldMk cId="2574044071" sldId="484"/>
            <ac:spMk id="8309" creationId="{16B47000-9D52-4122-915C-0CB3527C07A4}"/>
          </ac:spMkLst>
        </pc:spChg>
        <pc:spChg chg="mod">
          <ac:chgData name="Kolakowski, Artur" userId="9c34c8cc-b1df-44f6-bea5-dcf7a54ee35f" providerId="ADAL" clId="{19970B13-E101-4117-9908-6E061F982644}" dt="2022-07-14T08:45:18.098" v="9883" actId="790"/>
          <ac:spMkLst>
            <pc:docMk/>
            <pc:sldMk cId="2574044071" sldId="484"/>
            <ac:spMk id="8310" creationId="{AAEEE5F8-1033-4827-B47E-E6FA728C204D}"/>
          </ac:spMkLst>
        </pc:spChg>
        <pc:spChg chg="mod">
          <ac:chgData name="Kolakowski, Artur" userId="9c34c8cc-b1df-44f6-bea5-dcf7a54ee35f" providerId="ADAL" clId="{19970B13-E101-4117-9908-6E061F982644}" dt="2022-07-14T08:45:18.108" v="9884" actId="790"/>
          <ac:spMkLst>
            <pc:docMk/>
            <pc:sldMk cId="2574044071" sldId="484"/>
            <ac:spMk id="8311" creationId="{F40E42FC-3EA7-4CB0-8558-4CBDECC6FF61}"/>
          </ac:spMkLst>
        </pc:spChg>
        <pc:spChg chg="mod">
          <ac:chgData name="Kolakowski, Artur" userId="9c34c8cc-b1df-44f6-bea5-dcf7a54ee35f" providerId="ADAL" clId="{19970B13-E101-4117-9908-6E061F982644}" dt="2022-07-14T08:45:18.108" v="9885" actId="790"/>
          <ac:spMkLst>
            <pc:docMk/>
            <pc:sldMk cId="2574044071" sldId="484"/>
            <ac:spMk id="8312" creationId="{CE4C738B-AEB0-4DEE-9DE6-B96AB51892F8}"/>
          </ac:spMkLst>
        </pc:spChg>
        <pc:spChg chg="mod">
          <ac:chgData name="Kolakowski, Artur" userId="9c34c8cc-b1df-44f6-bea5-dcf7a54ee35f" providerId="ADAL" clId="{19970B13-E101-4117-9908-6E061F982644}" dt="2022-07-14T08:45:18.118" v="9886" actId="790"/>
          <ac:spMkLst>
            <pc:docMk/>
            <pc:sldMk cId="2574044071" sldId="484"/>
            <ac:spMk id="8313" creationId="{DB6EBD0C-3848-4941-9F61-AEA3E8E46F49}"/>
          </ac:spMkLst>
        </pc:spChg>
        <pc:spChg chg="mod">
          <ac:chgData name="Kolakowski, Artur" userId="9c34c8cc-b1df-44f6-bea5-dcf7a54ee35f" providerId="ADAL" clId="{19970B13-E101-4117-9908-6E061F982644}" dt="2022-07-14T08:45:18.118" v="9887" actId="790"/>
          <ac:spMkLst>
            <pc:docMk/>
            <pc:sldMk cId="2574044071" sldId="484"/>
            <ac:spMk id="8314" creationId="{A029B4BE-761D-4A84-BA3A-DC357A525DFD}"/>
          </ac:spMkLst>
        </pc:spChg>
        <pc:spChg chg="mod">
          <ac:chgData name="Kolakowski, Artur" userId="9c34c8cc-b1df-44f6-bea5-dcf7a54ee35f" providerId="ADAL" clId="{19970B13-E101-4117-9908-6E061F982644}" dt="2022-07-14T08:45:18.128" v="9888" actId="790"/>
          <ac:spMkLst>
            <pc:docMk/>
            <pc:sldMk cId="2574044071" sldId="484"/>
            <ac:spMk id="8315" creationId="{1B760FF7-3DB7-491D-B9F5-7BFD9B69FF4E}"/>
          </ac:spMkLst>
        </pc:spChg>
        <pc:spChg chg="mod">
          <ac:chgData name="Kolakowski, Artur" userId="9c34c8cc-b1df-44f6-bea5-dcf7a54ee35f" providerId="ADAL" clId="{19970B13-E101-4117-9908-6E061F982644}" dt="2022-07-14T08:45:18.128" v="9889" actId="790"/>
          <ac:spMkLst>
            <pc:docMk/>
            <pc:sldMk cId="2574044071" sldId="484"/>
            <ac:spMk id="8316" creationId="{BD8A7722-9ED0-4727-865B-0B21B8A0F940}"/>
          </ac:spMkLst>
        </pc:spChg>
        <pc:spChg chg="mod">
          <ac:chgData name="Kolakowski, Artur" userId="9c34c8cc-b1df-44f6-bea5-dcf7a54ee35f" providerId="ADAL" clId="{19970B13-E101-4117-9908-6E061F982644}" dt="2022-07-14T08:45:18.139" v="9890" actId="790"/>
          <ac:spMkLst>
            <pc:docMk/>
            <pc:sldMk cId="2574044071" sldId="484"/>
            <ac:spMk id="8317" creationId="{2FFD1BA8-0B92-4FBC-95FF-B233FE42147E}"/>
          </ac:spMkLst>
        </pc:spChg>
        <pc:spChg chg="mod">
          <ac:chgData name="Kolakowski, Artur" userId="9c34c8cc-b1df-44f6-bea5-dcf7a54ee35f" providerId="ADAL" clId="{19970B13-E101-4117-9908-6E061F982644}" dt="2022-07-14T08:45:18.139" v="9891" actId="790"/>
          <ac:spMkLst>
            <pc:docMk/>
            <pc:sldMk cId="2574044071" sldId="484"/>
            <ac:spMk id="8318" creationId="{4951F8D1-913F-4770-ACE4-A15AF93D1C91}"/>
          </ac:spMkLst>
        </pc:spChg>
        <pc:spChg chg="mod">
          <ac:chgData name="Kolakowski, Artur" userId="9c34c8cc-b1df-44f6-bea5-dcf7a54ee35f" providerId="ADAL" clId="{19970B13-E101-4117-9908-6E061F982644}" dt="2022-07-14T08:45:18.149" v="9892" actId="790"/>
          <ac:spMkLst>
            <pc:docMk/>
            <pc:sldMk cId="2574044071" sldId="484"/>
            <ac:spMk id="8319" creationId="{4AD56B6E-74BC-4FE8-AE02-DA258A01DFB3}"/>
          </ac:spMkLst>
        </pc:spChg>
        <pc:spChg chg="mod">
          <ac:chgData name="Kolakowski, Artur" userId="9c34c8cc-b1df-44f6-bea5-dcf7a54ee35f" providerId="ADAL" clId="{19970B13-E101-4117-9908-6E061F982644}" dt="2022-07-14T08:45:18.149" v="9893" actId="790"/>
          <ac:spMkLst>
            <pc:docMk/>
            <pc:sldMk cId="2574044071" sldId="484"/>
            <ac:spMk id="8320" creationId="{1C5C44B3-2365-4141-AB5E-867FA4C3CADF}"/>
          </ac:spMkLst>
        </pc:spChg>
        <pc:spChg chg="mod">
          <ac:chgData name="Kolakowski, Artur" userId="9c34c8cc-b1df-44f6-bea5-dcf7a54ee35f" providerId="ADAL" clId="{19970B13-E101-4117-9908-6E061F982644}" dt="2022-07-14T08:45:18.159" v="9894" actId="790"/>
          <ac:spMkLst>
            <pc:docMk/>
            <pc:sldMk cId="2574044071" sldId="484"/>
            <ac:spMk id="8321" creationId="{49BFAEE9-CE0E-44D5-8769-34C948B15CAF}"/>
          </ac:spMkLst>
        </pc:spChg>
        <pc:spChg chg="mod">
          <ac:chgData name="Kolakowski, Artur" userId="9c34c8cc-b1df-44f6-bea5-dcf7a54ee35f" providerId="ADAL" clId="{19970B13-E101-4117-9908-6E061F982644}" dt="2022-07-14T08:45:18.159" v="9895" actId="790"/>
          <ac:spMkLst>
            <pc:docMk/>
            <pc:sldMk cId="2574044071" sldId="484"/>
            <ac:spMk id="8322" creationId="{2C0A3CD0-9F72-43A4-91A1-7101C17CED37}"/>
          </ac:spMkLst>
        </pc:spChg>
        <pc:spChg chg="mod">
          <ac:chgData name="Kolakowski, Artur" userId="9c34c8cc-b1df-44f6-bea5-dcf7a54ee35f" providerId="ADAL" clId="{19970B13-E101-4117-9908-6E061F982644}" dt="2022-07-14T08:45:18.169" v="9896" actId="790"/>
          <ac:spMkLst>
            <pc:docMk/>
            <pc:sldMk cId="2574044071" sldId="484"/>
            <ac:spMk id="8323" creationId="{F47ED667-DE55-499B-B220-39A387295D14}"/>
          </ac:spMkLst>
        </pc:spChg>
        <pc:spChg chg="mod">
          <ac:chgData name="Kolakowski, Artur" userId="9c34c8cc-b1df-44f6-bea5-dcf7a54ee35f" providerId="ADAL" clId="{19970B13-E101-4117-9908-6E061F982644}" dt="2022-07-14T08:45:18.169" v="9897" actId="790"/>
          <ac:spMkLst>
            <pc:docMk/>
            <pc:sldMk cId="2574044071" sldId="484"/>
            <ac:spMk id="8324" creationId="{7C5DBC64-1954-479C-8AE5-76B152268184}"/>
          </ac:spMkLst>
        </pc:spChg>
        <pc:spChg chg="mod">
          <ac:chgData name="Kolakowski, Artur" userId="9c34c8cc-b1df-44f6-bea5-dcf7a54ee35f" providerId="ADAL" clId="{19970B13-E101-4117-9908-6E061F982644}" dt="2022-07-14T08:45:18.180" v="9898" actId="790"/>
          <ac:spMkLst>
            <pc:docMk/>
            <pc:sldMk cId="2574044071" sldId="484"/>
            <ac:spMk id="8325" creationId="{A83189B8-EE68-4B7F-85B6-BC227A726D3D}"/>
          </ac:spMkLst>
        </pc:spChg>
        <pc:spChg chg="mod">
          <ac:chgData name="Kolakowski, Artur" userId="9c34c8cc-b1df-44f6-bea5-dcf7a54ee35f" providerId="ADAL" clId="{19970B13-E101-4117-9908-6E061F982644}" dt="2022-07-14T08:45:18.180" v="9899" actId="790"/>
          <ac:spMkLst>
            <pc:docMk/>
            <pc:sldMk cId="2574044071" sldId="484"/>
            <ac:spMk id="8326" creationId="{67B6DFB0-C2F7-4460-BDB9-22F49F422B17}"/>
          </ac:spMkLst>
        </pc:spChg>
        <pc:spChg chg="mod">
          <ac:chgData name="Kolakowski, Artur" userId="9c34c8cc-b1df-44f6-bea5-dcf7a54ee35f" providerId="ADAL" clId="{19970B13-E101-4117-9908-6E061F982644}" dt="2022-07-14T08:45:18.188" v="9900" actId="790"/>
          <ac:spMkLst>
            <pc:docMk/>
            <pc:sldMk cId="2574044071" sldId="484"/>
            <ac:spMk id="8327" creationId="{52A5452C-AEB7-474D-A9E2-93E220056BFA}"/>
          </ac:spMkLst>
        </pc:spChg>
        <pc:spChg chg="mod">
          <ac:chgData name="Kolakowski, Artur" userId="9c34c8cc-b1df-44f6-bea5-dcf7a54ee35f" providerId="ADAL" clId="{19970B13-E101-4117-9908-6E061F982644}" dt="2022-07-14T08:45:18.190" v="9901" actId="790"/>
          <ac:spMkLst>
            <pc:docMk/>
            <pc:sldMk cId="2574044071" sldId="484"/>
            <ac:spMk id="8328" creationId="{A7885DC0-397C-4FB5-BEED-BF919BF5A548}"/>
          </ac:spMkLst>
        </pc:spChg>
        <pc:spChg chg="mod">
          <ac:chgData name="Kolakowski, Artur" userId="9c34c8cc-b1df-44f6-bea5-dcf7a54ee35f" providerId="ADAL" clId="{19970B13-E101-4117-9908-6E061F982644}" dt="2022-07-14T08:45:18.198" v="9902" actId="790"/>
          <ac:spMkLst>
            <pc:docMk/>
            <pc:sldMk cId="2574044071" sldId="484"/>
            <ac:spMk id="8329" creationId="{1F4EF94E-868C-4EB4-960D-1D0BC3E970D4}"/>
          </ac:spMkLst>
        </pc:spChg>
        <pc:spChg chg="mod">
          <ac:chgData name="Kolakowski, Artur" userId="9c34c8cc-b1df-44f6-bea5-dcf7a54ee35f" providerId="ADAL" clId="{19970B13-E101-4117-9908-6E061F982644}" dt="2022-07-14T08:45:18.200" v="9903" actId="790"/>
          <ac:spMkLst>
            <pc:docMk/>
            <pc:sldMk cId="2574044071" sldId="484"/>
            <ac:spMk id="8330" creationId="{6F25BCDC-7321-4632-A0CB-408398876C20}"/>
          </ac:spMkLst>
        </pc:spChg>
        <pc:spChg chg="mod">
          <ac:chgData name="Kolakowski, Artur" userId="9c34c8cc-b1df-44f6-bea5-dcf7a54ee35f" providerId="ADAL" clId="{19970B13-E101-4117-9908-6E061F982644}" dt="2022-07-14T08:45:18.208" v="9904" actId="790"/>
          <ac:spMkLst>
            <pc:docMk/>
            <pc:sldMk cId="2574044071" sldId="484"/>
            <ac:spMk id="8331" creationId="{841160F9-9F19-4C6A-90C3-5779B30500F3}"/>
          </ac:spMkLst>
        </pc:spChg>
        <pc:spChg chg="mod">
          <ac:chgData name="Kolakowski, Artur" userId="9c34c8cc-b1df-44f6-bea5-dcf7a54ee35f" providerId="ADAL" clId="{19970B13-E101-4117-9908-6E061F982644}" dt="2022-07-14T08:45:18.210" v="9905" actId="790"/>
          <ac:spMkLst>
            <pc:docMk/>
            <pc:sldMk cId="2574044071" sldId="484"/>
            <ac:spMk id="8332" creationId="{09BAE137-053F-4F5B-B885-C7AA4FA3855D}"/>
          </ac:spMkLst>
        </pc:spChg>
        <pc:spChg chg="mod">
          <ac:chgData name="Kolakowski, Artur" userId="9c34c8cc-b1df-44f6-bea5-dcf7a54ee35f" providerId="ADAL" clId="{19970B13-E101-4117-9908-6E061F982644}" dt="2022-07-14T08:45:18.218" v="9906" actId="790"/>
          <ac:spMkLst>
            <pc:docMk/>
            <pc:sldMk cId="2574044071" sldId="484"/>
            <ac:spMk id="8333" creationId="{2AB0464F-5DC8-4C29-A4C9-09F7C2EAF54A}"/>
          </ac:spMkLst>
        </pc:spChg>
        <pc:spChg chg="mod">
          <ac:chgData name="Kolakowski, Artur" userId="9c34c8cc-b1df-44f6-bea5-dcf7a54ee35f" providerId="ADAL" clId="{19970B13-E101-4117-9908-6E061F982644}" dt="2022-07-14T08:45:18.220" v="9907" actId="790"/>
          <ac:spMkLst>
            <pc:docMk/>
            <pc:sldMk cId="2574044071" sldId="484"/>
            <ac:spMk id="8334" creationId="{9344A700-D3B9-416D-BE79-E6B9D1565761}"/>
          </ac:spMkLst>
        </pc:spChg>
        <pc:spChg chg="mod">
          <ac:chgData name="Kolakowski, Artur" userId="9c34c8cc-b1df-44f6-bea5-dcf7a54ee35f" providerId="ADAL" clId="{19970B13-E101-4117-9908-6E061F982644}" dt="2022-07-14T08:45:18.220" v="9908" actId="790"/>
          <ac:spMkLst>
            <pc:docMk/>
            <pc:sldMk cId="2574044071" sldId="484"/>
            <ac:spMk id="8335" creationId="{E81E7C91-10BA-4545-98A6-7B18559D6F95}"/>
          </ac:spMkLst>
        </pc:spChg>
        <pc:spChg chg="mod">
          <ac:chgData name="Kolakowski, Artur" userId="9c34c8cc-b1df-44f6-bea5-dcf7a54ee35f" providerId="ADAL" clId="{19970B13-E101-4117-9908-6E061F982644}" dt="2022-07-14T08:45:18.231" v="9909" actId="790"/>
          <ac:spMkLst>
            <pc:docMk/>
            <pc:sldMk cId="2574044071" sldId="484"/>
            <ac:spMk id="8336" creationId="{8B9F5F6E-4A7F-4034-8BA1-816AFA3A2FC7}"/>
          </ac:spMkLst>
        </pc:spChg>
        <pc:spChg chg="mod">
          <ac:chgData name="Kolakowski, Artur" userId="9c34c8cc-b1df-44f6-bea5-dcf7a54ee35f" providerId="ADAL" clId="{19970B13-E101-4117-9908-6E061F982644}" dt="2022-07-14T08:45:18.231" v="9910" actId="790"/>
          <ac:spMkLst>
            <pc:docMk/>
            <pc:sldMk cId="2574044071" sldId="484"/>
            <ac:spMk id="8337" creationId="{454E25FA-B0DE-49E6-92BD-F98A157D2053}"/>
          </ac:spMkLst>
        </pc:spChg>
        <pc:spChg chg="mod">
          <ac:chgData name="Kolakowski, Artur" userId="9c34c8cc-b1df-44f6-bea5-dcf7a54ee35f" providerId="ADAL" clId="{19970B13-E101-4117-9908-6E061F982644}" dt="2022-07-14T08:45:18.241" v="9911" actId="790"/>
          <ac:spMkLst>
            <pc:docMk/>
            <pc:sldMk cId="2574044071" sldId="484"/>
            <ac:spMk id="8338" creationId="{52885016-12E8-4A15-970C-3CF637FED79D}"/>
          </ac:spMkLst>
        </pc:spChg>
        <pc:spChg chg="mod">
          <ac:chgData name="Kolakowski, Artur" userId="9c34c8cc-b1df-44f6-bea5-dcf7a54ee35f" providerId="ADAL" clId="{19970B13-E101-4117-9908-6E061F982644}" dt="2022-07-14T08:45:18.241" v="9912" actId="790"/>
          <ac:spMkLst>
            <pc:docMk/>
            <pc:sldMk cId="2574044071" sldId="484"/>
            <ac:spMk id="8339" creationId="{4403DFB7-4ECA-4A1A-9CC3-EB253BD13009}"/>
          </ac:spMkLst>
        </pc:spChg>
        <pc:spChg chg="mod">
          <ac:chgData name="Kolakowski, Artur" userId="9c34c8cc-b1df-44f6-bea5-dcf7a54ee35f" providerId="ADAL" clId="{19970B13-E101-4117-9908-6E061F982644}" dt="2022-07-14T08:45:18.251" v="9913" actId="790"/>
          <ac:spMkLst>
            <pc:docMk/>
            <pc:sldMk cId="2574044071" sldId="484"/>
            <ac:spMk id="8340" creationId="{48409B9E-C2A3-4A5D-8F35-B8244917A918}"/>
          </ac:spMkLst>
        </pc:spChg>
        <pc:spChg chg="mod">
          <ac:chgData name="Kolakowski, Artur" userId="9c34c8cc-b1df-44f6-bea5-dcf7a54ee35f" providerId="ADAL" clId="{19970B13-E101-4117-9908-6E061F982644}" dt="2022-07-14T08:45:18.251" v="9914" actId="790"/>
          <ac:spMkLst>
            <pc:docMk/>
            <pc:sldMk cId="2574044071" sldId="484"/>
            <ac:spMk id="8341" creationId="{C65FE786-8716-4A4C-8EB0-C6CD638D1D53}"/>
          </ac:spMkLst>
        </pc:spChg>
        <pc:spChg chg="mod">
          <ac:chgData name="Kolakowski, Artur" userId="9c34c8cc-b1df-44f6-bea5-dcf7a54ee35f" providerId="ADAL" clId="{19970B13-E101-4117-9908-6E061F982644}" dt="2022-07-14T08:45:18.261" v="9915" actId="790"/>
          <ac:spMkLst>
            <pc:docMk/>
            <pc:sldMk cId="2574044071" sldId="484"/>
            <ac:spMk id="8342" creationId="{16E4EDA4-78F0-4B4A-ABD8-83E9A73232D4}"/>
          </ac:spMkLst>
        </pc:spChg>
        <pc:spChg chg="mod">
          <ac:chgData name="Kolakowski, Artur" userId="9c34c8cc-b1df-44f6-bea5-dcf7a54ee35f" providerId="ADAL" clId="{19970B13-E101-4117-9908-6E061F982644}" dt="2022-07-14T08:45:18.261" v="9916" actId="790"/>
          <ac:spMkLst>
            <pc:docMk/>
            <pc:sldMk cId="2574044071" sldId="484"/>
            <ac:spMk id="8343" creationId="{5E702462-4B54-4236-B643-D07869ACB46C}"/>
          </ac:spMkLst>
        </pc:spChg>
        <pc:spChg chg="mod">
          <ac:chgData name="Kolakowski, Artur" userId="9c34c8cc-b1df-44f6-bea5-dcf7a54ee35f" providerId="ADAL" clId="{19970B13-E101-4117-9908-6E061F982644}" dt="2022-07-14T08:45:18.269" v="9917" actId="790"/>
          <ac:spMkLst>
            <pc:docMk/>
            <pc:sldMk cId="2574044071" sldId="484"/>
            <ac:spMk id="8344" creationId="{A6684541-00A3-44CF-BA2A-37F54ECACF5A}"/>
          </ac:spMkLst>
        </pc:spChg>
        <pc:spChg chg="mod">
          <ac:chgData name="Kolakowski, Artur" userId="9c34c8cc-b1df-44f6-bea5-dcf7a54ee35f" providerId="ADAL" clId="{19970B13-E101-4117-9908-6E061F982644}" dt="2022-07-14T08:45:18.272" v="9918" actId="790"/>
          <ac:spMkLst>
            <pc:docMk/>
            <pc:sldMk cId="2574044071" sldId="484"/>
            <ac:spMk id="8345" creationId="{7D6C2654-8C5D-410A-8266-2D16D489DD8C}"/>
          </ac:spMkLst>
        </pc:spChg>
        <pc:spChg chg="mod">
          <ac:chgData name="Kolakowski, Artur" userId="9c34c8cc-b1df-44f6-bea5-dcf7a54ee35f" providerId="ADAL" clId="{19970B13-E101-4117-9908-6E061F982644}" dt="2022-07-14T08:45:18.272" v="9919" actId="790"/>
          <ac:spMkLst>
            <pc:docMk/>
            <pc:sldMk cId="2574044071" sldId="484"/>
            <ac:spMk id="8346" creationId="{B48CC075-D5BE-4BC5-9C27-C3D39930DBB6}"/>
          </ac:spMkLst>
        </pc:spChg>
        <pc:spChg chg="mod">
          <ac:chgData name="Kolakowski, Artur" userId="9c34c8cc-b1df-44f6-bea5-dcf7a54ee35f" providerId="ADAL" clId="{19970B13-E101-4117-9908-6E061F982644}" dt="2022-07-14T08:45:18.282" v="9920" actId="790"/>
          <ac:spMkLst>
            <pc:docMk/>
            <pc:sldMk cId="2574044071" sldId="484"/>
            <ac:spMk id="8347" creationId="{39C86F3A-0F53-4CA8-B4E4-DA9327F21BC7}"/>
          </ac:spMkLst>
        </pc:spChg>
        <pc:spChg chg="mod">
          <ac:chgData name="Kolakowski, Artur" userId="9c34c8cc-b1df-44f6-bea5-dcf7a54ee35f" providerId="ADAL" clId="{19970B13-E101-4117-9908-6E061F982644}" dt="2022-07-14T08:45:18.282" v="9921" actId="790"/>
          <ac:spMkLst>
            <pc:docMk/>
            <pc:sldMk cId="2574044071" sldId="484"/>
            <ac:spMk id="8348" creationId="{8EDA3373-8D48-40B7-BAF5-FDA24E29BE96}"/>
          </ac:spMkLst>
        </pc:spChg>
        <pc:spChg chg="mod">
          <ac:chgData name="Kolakowski, Artur" userId="9c34c8cc-b1df-44f6-bea5-dcf7a54ee35f" providerId="ADAL" clId="{19970B13-E101-4117-9908-6E061F982644}" dt="2022-07-14T08:45:18.292" v="9922" actId="790"/>
          <ac:spMkLst>
            <pc:docMk/>
            <pc:sldMk cId="2574044071" sldId="484"/>
            <ac:spMk id="8349" creationId="{0B07766E-5348-43B7-A45D-2B652388EE92}"/>
          </ac:spMkLst>
        </pc:spChg>
        <pc:spChg chg="mod">
          <ac:chgData name="Kolakowski, Artur" userId="9c34c8cc-b1df-44f6-bea5-dcf7a54ee35f" providerId="ADAL" clId="{19970B13-E101-4117-9908-6E061F982644}" dt="2022-07-14T08:45:18.292" v="9923" actId="790"/>
          <ac:spMkLst>
            <pc:docMk/>
            <pc:sldMk cId="2574044071" sldId="484"/>
            <ac:spMk id="8350" creationId="{950C892D-9215-43AB-A4D5-D24100F1B37A}"/>
          </ac:spMkLst>
        </pc:spChg>
        <pc:spChg chg="mod">
          <ac:chgData name="Kolakowski, Artur" userId="9c34c8cc-b1df-44f6-bea5-dcf7a54ee35f" providerId="ADAL" clId="{19970B13-E101-4117-9908-6E061F982644}" dt="2022-07-14T08:45:18.300" v="9924" actId="790"/>
          <ac:spMkLst>
            <pc:docMk/>
            <pc:sldMk cId="2574044071" sldId="484"/>
            <ac:spMk id="8351" creationId="{022F978D-31EC-4A21-BA80-8D14747B06BF}"/>
          </ac:spMkLst>
        </pc:spChg>
        <pc:spChg chg="mod">
          <ac:chgData name="Kolakowski, Artur" userId="9c34c8cc-b1df-44f6-bea5-dcf7a54ee35f" providerId="ADAL" clId="{19970B13-E101-4117-9908-6E061F982644}" dt="2022-07-14T08:45:18.302" v="9925" actId="790"/>
          <ac:spMkLst>
            <pc:docMk/>
            <pc:sldMk cId="2574044071" sldId="484"/>
            <ac:spMk id="8352" creationId="{D19F1EB1-34CF-4396-B766-9F71BFDB439F}"/>
          </ac:spMkLst>
        </pc:spChg>
        <pc:spChg chg="mod">
          <ac:chgData name="Kolakowski, Artur" userId="9c34c8cc-b1df-44f6-bea5-dcf7a54ee35f" providerId="ADAL" clId="{19970B13-E101-4117-9908-6E061F982644}" dt="2022-07-14T08:45:18.302" v="9926" actId="790"/>
          <ac:spMkLst>
            <pc:docMk/>
            <pc:sldMk cId="2574044071" sldId="484"/>
            <ac:spMk id="8353" creationId="{1A1C0323-D3CA-45E1-8240-E45B41DD4327}"/>
          </ac:spMkLst>
        </pc:spChg>
        <pc:spChg chg="mod">
          <ac:chgData name="Kolakowski, Artur" userId="9c34c8cc-b1df-44f6-bea5-dcf7a54ee35f" providerId="ADAL" clId="{19970B13-E101-4117-9908-6E061F982644}" dt="2022-07-14T08:45:18.312" v="9927" actId="790"/>
          <ac:spMkLst>
            <pc:docMk/>
            <pc:sldMk cId="2574044071" sldId="484"/>
            <ac:spMk id="8354" creationId="{5646C329-E198-41FA-85CF-591A242EB076}"/>
          </ac:spMkLst>
        </pc:spChg>
        <pc:spChg chg="mod">
          <ac:chgData name="Kolakowski, Artur" userId="9c34c8cc-b1df-44f6-bea5-dcf7a54ee35f" providerId="ADAL" clId="{19970B13-E101-4117-9908-6E061F982644}" dt="2022-07-14T08:45:18.312" v="9928" actId="790"/>
          <ac:spMkLst>
            <pc:docMk/>
            <pc:sldMk cId="2574044071" sldId="484"/>
            <ac:spMk id="8355" creationId="{79AB66BF-1CE0-44B6-B7E7-98B3132C49BE}"/>
          </ac:spMkLst>
        </pc:spChg>
        <pc:spChg chg="mod">
          <ac:chgData name="Kolakowski, Artur" userId="9c34c8cc-b1df-44f6-bea5-dcf7a54ee35f" providerId="ADAL" clId="{19970B13-E101-4117-9908-6E061F982644}" dt="2022-07-14T08:45:18.323" v="9929" actId="790"/>
          <ac:spMkLst>
            <pc:docMk/>
            <pc:sldMk cId="2574044071" sldId="484"/>
            <ac:spMk id="8356" creationId="{8AEE825D-EDFC-4CCF-96A5-1577821F9F01}"/>
          </ac:spMkLst>
        </pc:spChg>
        <pc:spChg chg="mod">
          <ac:chgData name="Kolakowski, Artur" userId="9c34c8cc-b1df-44f6-bea5-dcf7a54ee35f" providerId="ADAL" clId="{19970B13-E101-4117-9908-6E061F982644}" dt="2022-07-14T08:45:18.323" v="9930" actId="790"/>
          <ac:spMkLst>
            <pc:docMk/>
            <pc:sldMk cId="2574044071" sldId="484"/>
            <ac:spMk id="8357" creationId="{D7C6D8FE-B75D-4782-A670-FF41619AF615}"/>
          </ac:spMkLst>
        </pc:spChg>
        <pc:spChg chg="mod">
          <ac:chgData name="Kolakowski, Artur" userId="9c34c8cc-b1df-44f6-bea5-dcf7a54ee35f" providerId="ADAL" clId="{19970B13-E101-4117-9908-6E061F982644}" dt="2022-07-14T08:45:18.333" v="9931" actId="790"/>
          <ac:spMkLst>
            <pc:docMk/>
            <pc:sldMk cId="2574044071" sldId="484"/>
            <ac:spMk id="8358" creationId="{FC41AC15-5D4E-405A-BDF1-1245C74CF3FB}"/>
          </ac:spMkLst>
        </pc:spChg>
        <pc:spChg chg="mod">
          <ac:chgData name="Kolakowski, Artur" userId="9c34c8cc-b1df-44f6-bea5-dcf7a54ee35f" providerId="ADAL" clId="{19970B13-E101-4117-9908-6E061F982644}" dt="2022-07-14T08:45:18.333" v="9932" actId="790"/>
          <ac:spMkLst>
            <pc:docMk/>
            <pc:sldMk cId="2574044071" sldId="484"/>
            <ac:spMk id="8359" creationId="{3F807429-437E-4AF6-A520-9255505E89EE}"/>
          </ac:spMkLst>
        </pc:spChg>
        <pc:spChg chg="mod">
          <ac:chgData name="Kolakowski, Artur" userId="9c34c8cc-b1df-44f6-bea5-dcf7a54ee35f" providerId="ADAL" clId="{19970B13-E101-4117-9908-6E061F982644}" dt="2022-07-14T08:45:18.343" v="9933" actId="790"/>
          <ac:spMkLst>
            <pc:docMk/>
            <pc:sldMk cId="2574044071" sldId="484"/>
            <ac:spMk id="8360" creationId="{AF8FB6DF-C02C-43BF-BEEC-32AD20FA6379}"/>
          </ac:spMkLst>
        </pc:spChg>
        <pc:spChg chg="mod">
          <ac:chgData name="Kolakowski, Artur" userId="9c34c8cc-b1df-44f6-bea5-dcf7a54ee35f" providerId="ADAL" clId="{19970B13-E101-4117-9908-6E061F982644}" dt="2022-07-14T08:45:18.343" v="9934" actId="790"/>
          <ac:spMkLst>
            <pc:docMk/>
            <pc:sldMk cId="2574044071" sldId="484"/>
            <ac:spMk id="8361" creationId="{2834B86A-EDB9-448B-8DD1-69DCADC91136}"/>
          </ac:spMkLst>
        </pc:spChg>
        <pc:spChg chg="mod">
          <ac:chgData name="Kolakowski, Artur" userId="9c34c8cc-b1df-44f6-bea5-dcf7a54ee35f" providerId="ADAL" clId="{19970B13-E101-4117-9908-6E061F982644}" dt="2022-07-14T08:45:18.353" v="9935" actId="790"/>
          <ac:spMkLst>
            <pc:docMk/>
            <pc:sldMk cId="2574044071" sldId="484"/>
            <ac:spMk id="8362" creationId="{C2312EC8-2160-40D2-AB1E-CB9D39FB50F3}"/>
          </ac:spMkLst>
        </pc:spChg>
        <pc:spChg chg="mod">
          <ac:chgData name="Kolakowski, Artur" userId="9c34c8cc-b1df-44f6-bea5-dcf7a54ee35f" providerId="ADAL" clId="{19970B13-E101-4117-9908-6E061F982644}" dt="2022-07-14T08:45:18.353" v="9936" actId="790"/>
          <ac:spMkLst>
            <pc:docMk/>
            <pc:sldMk cId="2574044071" sldId="484"/>
            <ac:spMk id="8363" creationId="{9B01733C-7549-45C4-91D9-23008F2EF5B1}"/>
          </ac:spMkLst>
        </pc:spChg>
        <pc:spChg chg="mod">
          <ac:chgData name="Kolakowski, Artur" userId="9c34c8cc-b1df-44f6-bea5-dcf7a54ee35f" providerId="ADAL" clId="{19970B13-E101-4117-9908-6E061F982644}" dt="2022-07-14T08:45:18.361" v="9937" actId="790"/>
          <ac:spMkLst>
            <pc:docMk/>
            <pc:sldMk cId="2574044071" sldId="484"/>
            <ac:spMk id="8364" creationId="{3715A5A6-9079-4867-8259-2FDC545C94B3}"/>
          </ac:spMkLst>
        </pc:spChg>
        <pc:spChg chg="mod">
          <ac:chgData name="Kolakowski, Artur" userId="9c34c8cc-b1df-44f6-bea5-dcf7a54ee35f" providerId="ADAL" clId="{19970B13-E101-4117-9908-6E061F982644}" dt="2022-07-14T08:45:18.364" v="9938" actId="790"/>
          <ac:spMkLst>
            <pc:docMk/>
            <pc:sldMk cId="2574044071" sldId="484"/>
            <ac:spMk id="8365" creationId="{954405F9-8D53-4146-AC2C-A8926942AC10}"/>
          </ac:spMkLst>
        </pc:spChg>
        <pc:spChg chg="mod">
          <ac:chgData name="Kolakowski, Artur" userId="9c34c8cc-b1df-44f6-bea5-dcf7a54ee35f" providerId="ADAL" clId="{19970B13-E101-4117-9908-6E061F982644}" dt="2022-07-14T08:45:18.364" v="9939" actId="790"/>
          <ac:spMkLst>
            <pc:docMk/>
            <pc:sldMk cId="2574044071" sldId="484"/>
            <ac:spMk id="8366" creationId="{E05F7492-9E04-471A-BE54-AED95A091303}"/>
          </ac:spMkLst>
        </pc:spChg>
        <pc:spChg chg="mod">
          <ac:chgData name="Kolakowski, Artur" userId="9c34c8cc-b1df-44f6-bea5-dcf7a54ee35f" providerId="ADAL" clId="{19970B13-E101-4117-9908-6E061F982644}" dt="2022-07-14T08:45:18.374" v="9940" actId="790"/>
          <ac:spMkLst>
            <pc:docMk/>
            <pc:sldMk cId="2574044071" sldId="484"/>
            <ac:spMk id="8367" creationId="{6B993F30-C675-4D6B-BD3A-208A6B65EAC5}"/>
          </ac:spMkLst>
        </pc:spChg>
        <pc:spChg chg="mod">
          <ac:chgData name="Kolakowski, Artur" userId="9c34c8cc-b1df-44f6-bea5-dcf7a54ee35f" providerId="ADAL" clId="{19970B13-E101-4117-9908-6E061F982644}" dt="2022-07-14T08:45:18.374" v="9941" actId="790"/>
          <ac:spMkLst>
            <pc:docMk/>
            <pc:sldMk cId="2574044071" sldId="484"/>
            <ac:spMk id="8368" creationId="{52C542F3-2B24-4397-A15F-5116D21DAFE8}"/>
          </ac:spMkLst>
        </pc:spChg>
        <pc:spChg chg="mod">
          <ac:chgData name="Kolakowski, Artur" userId="9c34c8cc-b1df-44f6-bea5-dcf7a54ee35f" providerId="ADAL" clId="{19970B13-E101-4117-9908-6E061F982644}" dt="2022-07-14T08:45:18.384" v="9942" actId="790"/>
          <ac:spMkLst>
            <pc:docMk/>
            <pc:sldMk cId="2574044071" sldId="484"/>
            <ac:spMk id="8369" creationId="{66F1396E-20CE-477F-ADD8-11FAF3C3ED19}"/>
          </ac:spMkLst>
        </pc:spChg>
        <pc:spChg chg="mod">
          <ac:chgData name="Kolakowski, Artur" userId="9c34c8cc-b1df-44f6-bea5-dcf7a54ee35f" providerId="ADAL" clId="{19970B13-E101-4117-9908-6E061F982644}" dt="2022-07-14T08:45:18.384" v="9943" actId="790"/>
          <ac:spMkLst>
            <pc:docMk/>
            <pc:sldMk cId="2574044071" sldId="484"/>
            <ac:spMk id="8370" creationId="{2E8B5FCE-DE20-4B9C-BA61-7FF5997E21E7}"/>
          </ac:spMkLst>
        </pc:spChg>
        <pc:spChg chg="mod">
          <ac:chgData name="Kolakowski, Artur" userId="9c34c8cc-b1df-44f6-bea5-dcf7a54ee35f" providerId="ADAL" clId="{19970B13-E101-4117-9908-6E061F982644}" dt="2022-07-14T08:45:18.392" v="9944" actId="790"/>
          <ac:spMkLst>
            <pc:docMk/>
            <pc:sldMk cId="2574044071" sldId="484"/>
            <ac:spMk id="8371" creationId="{DE4B3A8A-B1FB-48AD-8DCD-F2CBB7F5C634}"/>
          </ac:spMkLst>
        </pc:spChg>
        <pc:spChg chg="mod">
          <ac:chgData name="Kolakowski, Artur" userId="9c34c8cc-b1df-44f6-bea5-dcf7a54ee35f" providerId="ADAL" clId="{19970B13-E101-4117-9908-6E061F982644}" dt="2022-07-14T08:45:18.394" v="9945" actId="790"/>
          <ac:spMkLst>
            <pc:docMk/>
            <pc:sldMk cId="2574044071" sldId="484"/>
            <ac:spMk id="8372" creationId="{368EF848-1C4B-42AB-B48E-1D67EEEDE248}"/>
          </ac:spMkLst>
        </pc:spChg>
        <pc:spChg chg="mod">
          <ac:chgData name="Kolakowski, Artur" userId="9c34c8cc-b1df-44f6-bea5-dcf7a54ee35f" providerId="ADAL" clId="{19970B13-E101-4117-9908-6E061F982644}" dt="2022-07-14T08:45:18.402" v="9946" actId="790"/>
          <ac:spMkLst>
            <pc:docMk/>
            <pc:sldMk cId="2574044071" sldId="484"/>
            <ac:spMk id="8373" creationId="{81C10215-1F51-4AFD-B392-250C5FD64130}"/>
          </ac:spMkLst>
        </pc:spChg>
        <pc:spChg chg="mod">
          <ac:chgData name="Kolakowski, Artur" userId="9c34c8cc-b1df-44f6-bea5-dcf7a54ee35f" providerId="ADAL" clId="{19970B13-E101-4117-9908-6E061F982644}" dt="2022-07-14T08:45:18.405" v="9947" actId="790"/>
          <ac:spMkLst>
            <pc:docMk/>
            <pc:sldMk cId="2574044071" sldId="484"/>
            <ac:spMk id="8374" creationId="{0EB5EBAA-2079-4AAD-9820-4A6D8269FC76}"/>
          </ac:spMkLst>
        </pc:spChg>
        <pc:spChg chg="mod">
          <ac:chgData name="Kolakowski, Artur" userId="9c34c8cc-b1df-44f6-bea5-dcf7a54ee35f" providerId="ADAL" clId="{19970B13-E101-4117-9908-6E061F982644}" dt="2022-07-14T08:45:18.405" v="9948" actId="790"/>
          <ac:spMkLst>
            <pc:docMk/>
            <pc:sldMk cId="2574044071" sldId="484"/>
            <ac:spMk id="8375" creationId="{A8BCAAD1-65D9-4A66-9C66-46CA7B92474D}"/>
          </ac:spMkLst>
        </pc:spChg>
        <pc:spChg chg="mod">
          <ac:chgData name="Kolakowski, Artur" userId="9c34c8cc-b1df-44f6-bea5-dcf7a54ee35f" providerId="ADAL" clId="{19970B13-E101-4117-9908-6E061F982644}" dt="2022-07-14T08:45:18.415" v="9949" actId="790"/>
          <ac:spMkLst>
            <pc:docMk/>
            <pc:sldMk cId="2574044071" sldId="484"/>
            <ac:spMk id="8376" creationId="{31805C28-ADFF-44F2-ACE0-238197F56D16}"/>
          </ac:spMkLst>
        </pc:spChg>
        <pc:spChg chg="mod">
          <ac:chgData name="Kolakowski, Artur" userId="9c34c8cc-b1df-44f6-bea5-dcf7a54ee35f" providerId="ADAL" clId="{19970B13-E101-4117-9908-6E061F982644}" dt="2022-07-14T08:45:18.415" v="9950" actId="790"/>
          <ac:spMkLst>
            <pc:docMk/>
            <pc:sldMk cId="2574044071" sldId="484"/>
            <ac:spMk id="8377" creationId="{7526EB5C-DC95-45D1-9426-629B0478AB0C}"/>
          </ac:spMkLst>
        </pc:spChg>
        <pc:spChg chg="mod">
          <ac:chgData name="Kolakowski, Artur" userId="9c34c8cc-b1df-44f6-bea5-dcf7a54ee35f" providerId="ADAL" clId="{19970B13-E101-4117-9908-6E061F982644}" dt="2022-07-14T08:45:18.425" v="9951" actId="790"/>
          <ac:spMkLst>
            <pc:docMk/>
            <pc:sldMk cId="2574044071" sldId="484"/>
            <ac:spMk id="8378" creationId="{0F0B3D8F-E679-4B1C-8D46-2CEFC644EFA3}"/>
          </ac:spMkLst>
        </pc:spChg>
        <pc:spChg chg="mod">
          <ac:chgData name="Kolakowski, Artur" userId="9c34c8cc-b1df-44f6-bea5-dcf7a54ee35f" providerId="ADAL" clId="{19970B13-E101-4117-9908-6E061F982644}" dt="2022-07-14T08:45:18.425" v="9952" actId="790"/>
          <ac:spMkLst>
            <pc:docMk/>
            <pc:sldMk cId="2574044071" sldId="484"/>
            <ac:spMk id="8379" creationId="{30FC672D-C562-4855-8A68-7CDF230F557E}"/>
          </ac:spMkLst>
        </pc:spChg>
        <pc:spChg chg="mod">
          <ac:chgData name="Kolakowski, Artur" userId="9c34c8cc-b1df-44f6-bea5-dcf7a54ee35f" providerId="ADAL" clId="{19970B13-E101-4117-9908-6E061F982644}" dt="2022-07-14T08:45:18.435" v="9953" actId="790"/>
          <ac:spMkLst>
            <pc:docMk/>
            <pc:sldMk cId="2574044071" sldId="484"/>
            <ac:spMk id="8380" creationId="{8B0F1C69-6EBE-4290-A449-A45C3FBF2323}"/>
          </ac:spMkLst>
        </pc:spChg>
        <pc:spChg chg="mod">
          <ac:chgData name="Kolakowski, Artur" userId="9c34c8cc-b1df-44f6-bea5-dcf7a54ee35f" providerId="ADAL" clId="{19970B13-E101-4117-9908-6E061F982644}" dt="2022-07-14T08:45:18.435" v="9954" actId="790"/>
          <ac:spMkLst>
            <pc:docMk/>
            <pc:sldMk cId="2574044071" sldId="484"/>
            <ac:spMk id="8381" creationId="{30459957-604B-42C9-940B-990E48B3F6B6}"/>
          </ac:spMkLst>
        </pc:spChg>
        <pc:spChg chg="mod">
          <ac:chgData name="Kolakowski, Artur" userId="9c34c8cc-b1df-44f6-bea5-dcf7a54ee35f" providerId="ADAL" clId="{19970B13-E101-4117-9908-6E061F982644}" dt="2022-07-14T08:45:18.443" v="9955" actId="790"/>
          <ac:spMkLst>
            <pc:docMk/>
            <pc:sldMk cId="2574044071" sldId="484"/>
            <ac:spMk id="8382" creationId="{724AF37F-AB53-4951-9355-6C55D52D30FA}"/>
          </ac:spMkLst>
        </pc:spChg>
        <pc:spChg chg="mod">
          <ac:chgData name="Kolakowski, Artur" userId="9c34c8cc-b1df-44f6-bea5-dcf7a54ee35f" providerId="ADAL" clId="{19970B13-E101-4117-9908-6E061F982644}" dt="2022-07-14T08:45:18.445" v="9956" actId="790"/>
          <ac:spMkLst>
            <pc:docMk/>
            <pc:sldMk cId="2574044071" sldId="484"/>
            <ac:spMk id="8383" creationId="{A5E729E4-3247-4E5C-A48A-B24F248153F5}"/>
          </ac:spMkLst>
        </pc:spChg>
        <pc:spChg chg="mod">
          <ac:chgData name="Kolakowski, Artur" userId="9c34c8cc-b1df-44f6-bea5-dcf7a54ee35f" providerId="ADAL" clId="{19970B13-E101-4117-9908-6E061F982644}" dt="2022-07-14T08:45:18.445" v="9957" actId="790"/>
          <ac:spMkLst>
            <pc:docMk/>
            <pc:sldMk cId="2574044071" sldId="484"/>
            <ac:spMk id="8384" creationId="{B0F142B8-456F-4644-A3DE-D768CBA1BF3E}"/>
          </ac:spMkLst>
        </pc:spChg>
        <pc:spChg chg="mod">
          <ac:chgData name="Kolakowski, Artur" userId="9c34c8cc-b1df-44f6-bea5-dcf7a54ee35f" providerId="ADAL" clId="{19970B13-E101-4117-9908-6E061F982644}" dt="2022-07-14T08:45:18.456" v="9958" actId="790"/>
          <ac:spMkLst>
            <pc:docMk/>
            <pc:sldMk cId="2574044071" sldId="484"/>
            <ac:spMk id="8385" creationId="{DA771B4B-2947-4A48-93E3-7F88C858BABD}"/>
          </ac:spMkLst>
        </pc:spChg>
        <pc:spChg chg="mod">
          <ac:chgData name="Kolakowski, Artur" userId="9c34c8cc-b1df-44f6-bea5-dcf7a54ee35f" providerId="ADAL" clId="{19970B13-E101-4117-9908-6E061F982644}" dt="2022-07-14T08:45:18.456" v="9959" actId="790"/>
          <ac:spMkLst>
            <pc:docMk/>
            <pc:sldMk cId="2574044071" sldId="484"/>
            <ac:spMk id="8386" creationId="{575ADCD2-0F00-48CB-B8CB-634FD6AD2DA4}"/>
          </ac:spMkLst>
        </pc:spChg>
        <pc:spChg chg="mod">
          <ac:chgData name="Kolakowski, Artur" userId="9c34c8cc-b1df-44f6-bea5-dcf7a54ee35f" providerId="ADAL" clId="{19970B13-E101-4117-9908-6E061F982644}" dt="2022-07-14T08:45:18.464" v="9960" actId="790"/>
          <ac:spMkLst>
            <pc:docMk/>
            <pc:sldMk cId="2574044071" sldId="484"/>
            <ac:spMk id="8387" creationId="{BB8B1DBA-DC8D-46D8-A12E-729B4BC5DFFF}"/>
          </ac:spMkLst>
        </pc:spChg>
        <pc:spChg chg="mod">
          <ac:chgData name="Kolakowski, Artur" userId="9c34c8cc-b1df-44f6-bea5-dcf7a54ee35f" providerId="ADAL" clId="{19970B13-E101-4117-9908-6E061F982644}" dt="2022-07-14T08:45:18.466" v="9961" actId="790"/>
          <ac:spMkLst>
            <pc:docMk/>
            <pc:sldMk cId="2574044071" sldId="484"/>
            <ac:spMk id="8388" creationId="{B6916B3C-A0CE-4F6B-893F-B620D061212B}"/>
          </ac:spMkLst>
        </pc:spChg>
        <pc:spChg chg="mod">
          <ac:chgData name="Kolakowski, Artur" userId="9c34c8cc-b1df-44f6-bea5-dcf7a54ee35f" providerId="ADAL" clId="{19970B13-E101-4117-9908-6E061F982644}" dt="2022-07-14T08:45:18.466" v="9962" actId="790"/>
          <ac:spMkLst>
            <pc:docMk/>
            <pc:sldMk cId="2574044071" sldId="484"/>
            <ac:spMk id="8389" creationId="{9A40895F-A638-4B30-BD58-BD00A0B91D9A}"/>
          </ac:spMkLst>
        </pc:spChg>
        <pc:spChg chg="mod">
          <ac:chgData name="Kolakowski, Artur" userId="9c34c8cc-b1df-44f6-bea5-dcf7a54ee35f" providerId="ADAL" clId="{19970B13-E101-4117-9908-6E061F982644}" dt="2022-07-14T08:45:18.476" v="9963" actId="790"/>
          <ac:spMkLst>
            <pc:docMk/>
            <pc:sldMk cId="2574044071" sldId="484"/>
            <ac:spMk id="8390" creationId="{EC760173-0D99-4157-9266-E17FC760AD12}"/>
          </ac:spMkLst>
        </pc:spChg>
        <pc:spChg chg="mod">
          <ac:chgData name="Kolakowski, Artur" userId="9c34c8cc-b1df-44f6-bea5-dcf7a54ee35f" providerId="ADAL" clId="{19970B13-E101-4117-9908-6E061F982644}" dt="2022-07-14T08:45:18.476" v="9964" actId="790"/>
          <ac:spMkLst>
            <pc:docMk/>
            <pc:sldMk cId="2574044071" sldId="484"/>
            <ac:spMk id="8391" creationId="{6F403AD5-D68A-4B47-9788-0BD04B3D0012}"/>
          </ac:spMkLst>
        </pc:spChg>
        <pc:spChg chg="mod">
          <ac:chgData name="Kolakowski, Artur" userId="9c34c8cc-b1df-44f6-bea5-dcf7a54ee35f" providerId="ADAL" clId="{19970B13-E101-4117-9908-6E061F982644}" dt="2022-07-14T08:45:18.486" v="9965" actId="790"/>
          <ac:spMkLst>
            <pc:docMk/>
            <pc:sldMk cId="2574044071" sldId="484"/>
            <ac:spMk id="8392" creationId="{E520965F-4425-4D16-97CE-E7F4A9CF9393}"/>
          </ac:spMkLst>
        </pc:spChg>
        <pc:spChg chg="mod">
          <ac:chgData name="Kolakowski, Artur" userId="9c34c8cc-b1df-44f6-bea5-dcf7a54ee35f" providerId="ADAL" clId="{19970B13-E101-4117-9908-6E061F982644}" dt="2022-07-14T08:45:18.492" v="9966" actId="790"/>
          <ac:spMkLst>
            <pc:docMk/>
            <pc:sldMk cId="2574044071" sldId="484"/>
            <ac:spMk id="8393" creationId="{0DE55533-02E8-4A4D-80F5-4788405D9F43}"/>
          </ac:spMkLst>
        </pc:spChg>
        <pc:spChg chg="mod">
          <ac:chgData name="Kolakowski, Artur" userId="9c34c8cc-b1df-44f6-bea5-dcf7a54ee35f" providerId="ADAL" clId="{19970B13-E101-4117-9908-6E061F982644}" dt="2022-07-14T08:45:18.497" v="9967" actId="790"/>
          <ac:spMkLst>
            <pc:docMk/>
            <pc:sldMk cId="2574044071" sldId="484"/>
            <ac:spMk id="8394" creationId="{21D6C57C-CBF0-4DE3-8FCF-0F31742DBA10}"/>
          </ac:spMkLst>
        </pc:spChg>
        <pc:spChg chg="mod">
          <ac:chgData name="Kolakowski, Artur" userId="9c34c8cc-b1df-44f6-bea5-dcf7a54ee35f" providerId="ADAL" clId="{19970B13-E101-4117-9908-6E061F982644}" dt="2022-07-14T08:45:18.502" v="9968" actId="790"/>
          <ac:spMkLst>
            <pc:docMk/>
            <pc:sldMk cId="2574044071" sldId="484"/>
            <ac:spMk id="8395" creationId="{1E7FD2CE-CCBF-4D81-AA16-69B43CDF5A0D}"/>
          </ac:spMkLst>
        </pc:spChg>
        <pc:spChg chg="mod">
          <ac:chgData name="Kolakowski, Artur" userId="9c34c8cc-b1df-44f6-bea5-dcf7a54ee35f" providerId="ADAL" clId="{19970B13-E101-4117-9908-6E061F982644}" dt="2022-07-14T08:45:18.506" v="9969" actId="790"/>
          <ac:spMkLst>
            <pc:docMk/>
            <pc:sldMk cId="2574044071" sldId="484"/>
            <ac:spMk id="8396" creationId="{765275CA-BBF2-4CF8-8760-05328EA3229F}"/>
          </ac:spMkLst>
        </pc:spChg>
        <pc:spChg chg="mod">
          <ac:chgData name="Kolakowski, Artur" userId="9c34c8cc-b1df-44f6-bea5-dcf7a54ee35f" providerId="ADAL" clId="{19970B13-E101-4117-9908-6E061F982644}" dt="2022-07-14T08:45:18.508" v="9970" actId="790"/>
          <ac:spMkLst>
            <pc:docMk/>
            <pc:sldMk cId="2574044071" sldId="484"/>
            <ac:spMk id="8397" creationId="{F5D4FAE7-D804-4867-9E92-68B5845AE299}"/>
          </ac:spMkLst>
        </pc:spChg>
        <pc:spChg chg="mod">
          <ac:chgData name="Kolakowski, Artur" userId="9c34c8cc-b1df-44f6-bea5-dcf7a54ee35f" providerId="ADAL" clId="{19970B13-E101-4117-9908-6E061F982644}" dt="2022-07-14T08:45:18.515" v="9971" actId="790"/>
          <ac:spMkLst>
            <pc:docMk/>
            <pc:sldMk cId="2574044071" sldId="484"/>
            <ac:spMk id="8398" creationId="{07CBFE76-3FC0-4360-95AD-E968DE99F9E3}"/>
          </ac:spMkLst>
        </pc:spChg>
        <pc:spChg chg="mod">
          <ac:chgData name="Kolakowski, Artur" userId="9c34c8cc-b1df-44f6-bea5-dcf7a54ee35f" providerId="ADAL" clId="{19970B13-E101-4117-9908-6E061F982644}" dt="2022-07-14T08:45:18.515" v="9972" actId="790"/>
          <ac:spMkLst>
            <pc:docMk/>
            <pc:sldMk cId="2574044071" sldId="484"/>
            <ac:spMk id="8399" creationId="{FA47BE3A-708A-444F-B877-1AA7DB1B1C7B}"/>
          </ac:spMkLst>
        </pc:spChg>
        <pc:spChg chg="mod">
          <ac:chgData name="Kolakowski, Artur" userId="9c34c8cc-b1df-44f6-bea5-dcf7a54ee35f" providerId="ADAL" clId="{19970B13-E101-4117-9908-6E061F982644}" dt="2022-07-14T08:45:18.515" v="9973" actId="790"/>
          <ac:spMkLst>
            <pc:docMk/>
            <pc:sldMk cId="2574044071" sldId="484"/>
            <ac:spMk id="8400" creationId="{AE14D509-55B6-44B9-9CE4-70C20C1F45BF}"/>
          </ac:spMkLst>
        </pc:spChg>
        <pc:spChg chg="mod">
          <ac:chgData name="Kolakowski, Artur" userId="9c34c8cc-b1df-44f6-bea5-dcf7a54ee35f" providerId="ADAL" clId="{19970B13-E101-4117-9908-6E061F982644}" dt="2022-07-14T08:45:18.527" v="9974" actId="790"/>
          <ac:spMkLst>
            <pc:docMk/>
            <pc:sldMk cId="2574044071" sldId="484"/>
            <ac:spMk id="8401" creationId="{4D47654C-D29C-4981-B83D-37DE794150A5}"/>
          </ac:spMkLst>
        </pc:spChg>
        <pc:spChg chg="mod">
          <ac:chgData name="Kolakowski, Artur" userId="9c34c8cc-b1df-44f6-bea5-dcf7a54ee35f" providerId="ADAL" clId="{19970B13-E101-4117-9908-6E061F982644}" dt="2022-07-14T08:45:18.527" v="9975" actId="790"/>
          <ac:spMkLst>
            <pc:docMk/>
            <pc:sldMk cId="2574044071" sldId="484"/>
            <ac:spMk id="8402" creationId="{B1333C1B-321D-4C80-B4ED-031F27C1DBAF}"/>
          </ac:spMkLst>
        </pc:spChg>
        <pc:spChg chg="mod">
          <ac:chgData name="Kolakowski, Artur" userId="9c34c8cc-b1df-44f6-bea5-dcf7a54ee35f" providerId="ADAL" clId="{19970B13-E101-4117-9908-6E061F982644}" dt="2022-07-14T08:45:18.535" v="9976" actId="790"/>
          <ac:spMkLst>
            <pc:docMk/>
            <pc:sldMk cId="2574044071" sldId="484"/>
            <ac:spMk id="8403" creationId="{AB47F59B-DC6D-4EFB-9D24-F2B6765C245E}"/>
          </ac:spMkLst>
        </pc:spChg>
        <pc:spChg chg="mod">
          <ac:chgData name="Kolakowski, Artur" userId="9c34c8cc-b1df-44f6-bea5-dcf7a54ee35f" providerId="ADAL" clId="{19970B13-E101-4117-9908-6E061F982644}" dt="2022-07-14T08:45:18.537" v="9977" actId="790"/>
          <ac:spMkLst>
            <pc:docMk/>
            <pc:sldMk cId="2574044071" sldId="484"/>
            <ac:spMk id="8404" creationId="{095636F6-4E11-4308-90D2-C6C331A2F4F3}"/>
          </ac:spMkLst>
        </pc:spChg>
        <pc:spChg chg="mod">
          <ac:chgData name="Kolakowski, Artur" userId="9c34c8cc-b1df-44f6-bea5-dcf7a54ee35f" providerId="ADAL" clId="{19970B13-E101-4117-9908-6E061F982644}" dt="2022-07-14T08:45:18.545" v="9978" actId="790"/>
          <ac:spMkLst>
            <pc:docMk/>
            <pc:sldMk cId="2574044071" sldId="484"/>
            <ac:spMk id="8405" creationId="{AF6A46D8-BE61-4527-BD86-8619551681FC}"/>
          </ac:spMkLst>
        </pc:spChg>
        <pc:spChg chg="mod">
          <ac:chgData name="Kolakowski, Artur" userId="9c34c8cc-b1df-44f6-bea5-dcf7a54ee35f" providerId="ADAL" clId="{19970B13-E101-4117-9908-6E061F982644}" dt="2022-07-14T08:45:18.548" v="9979" actId="790"/>
          <ac:spMkLst>
            <pc:docMk/>
            <pc:sldMk cId="2574044071" sldId="484"/>
            <ac:spMk id="8406" creationId="{9DA0B93C-A265-401D-874F-658CF841A638}"/>
          </ac:spMkLst>
        </pc:spChg>
        <pc:spChg chg="mod">
          <ac:chgData name="Kolakowski, Artur" userId="9c34c8cc-b1df-44f6-bea5-dcf7a54ee35f" providerId="ADAL" clId="{19970B13-E101-4117-9908-6E061F982644}" dt="2022-07-14T08:45:18.548" v="9980" actId="790"/>
          <ac:spMkLst>
            <pc:docMk/>
            <pc:sldMk cId="2574044071" sldId="484"/>
            <ac:spMk id="8407" creationId="{C0B8E578-2E07-4B96-84F8-C24DB6433E86}"/>
          </ac:spMkLst>
        </pc:spChg>
        <pc:spChg chg="mod">
          <ac:chgData name="Kolakowski, Artur" userId="9c34c8cc-b1df-44f6-bea5-dcf7a54ee35f" providerId="ADAL" clId="{19970B13-E101-4117-9908-6E061F982644}" dt="2022-07-14T08:45:18.558" v="9981" actId="790"/>
          <ac:spMkLst>
            <pc:docMk/>
            <pc:sldMk cId="2574044071" sldId="484"/>
            <ac:spMk id="8408" creationId="{2E5C5242-8A9C-4A3F-A266-B4377FCF07D3}"/>
          </ac:spMkLst>
        </pc:spChg>
        <pc:spChg chg="mod">
          <ac:chgData name="Kolakowski, Artur" userId="9c34c8cc-b1df-44f6-bea5-dcf7a54ee35f" providerId="ADAL" clId="{19970B13-E101-4117-9908-6E061F982644}" dt="2022-07-14T08:45:18.558" v="9982" actId="790"/>
          <ac:spMkLst>
            <pc:docMk/>
            <pc:sldMk cId="2574044071" sldId="484"/>
            <ac:spMk id="8409" creationId="{0A0FF42A-E9E3-4FA9-8901-111F06506DAD}"/>
          </ac:spMkLst>
        </pc:spChg>
        <pc:spChg chg="mod">
          <ac:chgData name="Kolakowski, Artur" userId="9c34c8cc-b1df-44f6-bea5-dcf7a54ee35f" providerId="ADAL" clId="{19970B13-E101-4117-9908-6E061F982644}" dt="2022-07-14T08:45:18.568" v="9983" actId="790"/>
          <ac:spMkLst>
            <pc:docMk/>
            <pc:sldMk cId="2574044071" sldId="484"/>
            <ac:spMk id="8410" creationId="{232C0DF5-B1C8-443E-9D67-922A939F5DD4}"/>
          </ac:spMkLst>
        </pc:spChg>
        <pc:spChg chg="mod">
          <ac:chgData name="Kolakowski, Artur" userId="9c34c8cc-b1df-44f6-bea5-dcf7a54ee35f" providerId="ADAL" clId="{19970B13-E101-4117-9908-6E061F982644}" dt="2022-07-14T08:45:18.568" v="9984" actId="790"/>
          <ac:spMkLst>
            <pc:docMk/>
            <pc:sldMk cId="2574044071" sldId="484"/>
            <ac:spMk id="8411" creationId="{571A7A86-717C-4DD5-87B6-3F5A50A34D2F}"/>
          </ac:spMkLst>
        </pc:spChg>
        <pc:spChg chg="mod">
          <ac:chgData name="Kolakowski, Artur" userId="9c34c8cc-b1df-44f6-bea5-dcf7a54ee35f" providerId="ADAL" clId="{19970B13-E101-4117-9908-6E061F982644}" dt="2022-07-14T08:45:18.576" v="9985" actId="790"/>
          <ac:spMkLst>
            <pc:docMk/>
            <pc:sldMk cId="2574044071" sldId="484"/>
            <ac:spMk id="8412" creationId="{F63A7A3A-30A3-49E7-8F17-23414F3F88ED}"/>
          </ac:spMkLst>
        </pc:spChg>
        <pc:spChg chg="mod">
          <ac:chgData name="Kolakowski, Artur" userId="9c34c8cc-b1df-44f6-bea5-dcf7a54ee35f" providerId="ADAL" clId="{19970B13-E101-4117-9908-6E061F982644}" dt="2022-07-14T08:45:18.578" v="9986" actId="790"/>
          <ac:spMkLst>
            <pc:docMk/>
            <pc:sldMk cId="2574044071" sldId="484"/>
            <ac:spMk id="8413" creationId="{F89A22FD-8DEC-4F80-9B4A-2692F7E28A71}"/>
          </ac:spMkLst>
        </pc:spChg>
        <pc:spChg chg="mod">
          <ac:chgData name="Kolakowski, Artur" userId="9c34c8cc-b1df-44f6-bea5-dcf7a54ee35f" providerId="ADAL" clId="{19970B13-E101-4117-9908-6E061F982644}" dt="2022-07-14T08:45:18.578" v="9987" actId="790"/>
          <ac:spMkLst>
            <pc:docMk/>
            <pc:sldMk cId="2574044071" sldId="484"/>
            <ac:spMk id="8414" creationId="{F5012613-9D2E-479A-B39D-F7A86DE5471A}"/>
          </ac:spMkLst>
        </pc:spChg>
        <pc:spChg chg="mod">
          <ac:chgData name="Kolakowski, Artur" userId="9c34c8cc-b1df-44f6-bea5-dcf7a54ee35f" providerId="ADAL" clId="{19970B13-E101-4117-9908-6E061F982644}" dt="2022-07-14T08:45:18.588" v="9988" actId="790"/>
          <ac:spMkLst>
            <pc:docMk/>
            <pc:sldMk cId="2574044071" sldId="484"/>
            <ac:spMk id="8415" creationId="{0B5F85BE-DB5E-4751-8D2A-06AA33C6F6A1}"/>
          </ac:spMkLst>
        </pc:spChg>
        <pc:spChg chg="mod">
          <ac:chgData name="Kolakowski, Artur" userId="9c34c8cc-b1df-44f6-bea5-dcf7a54ee35f" providerId="ADAL" clId="{19970B13-E101-4117-9908-6E061F982644}" dt="2022-07-14T08:45:18.588" v="9989" actId="790"/>
          <ac:spMkLst>
            <pc:docMk/>
            <pc:sldMk cId="2574044071" sldId="484"/>
            <ac:spMk id="8416" creationId="{C428FBCC-83CA-4DA1-B0DC-9C6556287150}"/>
          </ac:spMkLst>
        </pc:spChg>
        <pc:spChg chg="mod">
          <ac:chgData name="Kolakowski, Artur" userId="9c34c8cc-b1df-44f6-bea5-dcf7a54ee35f" providerId="ADAL" clId="{19970B13-E101-4117-9908-6E061F982644}" dt="2022-07-14T08:45:18.599" v="9990" actId="790"/>
          <ac:spMkLst>
            <pc:docMk/>
            <pc:sldMk cId="2574044071" sldId="484"/>
            <ac:spMk id="8417" creationId="{B505F1FB-FDBC-4072-B6C1-0CC80B9BE227}"/>
          </ac:spMkLst>
        </pc:spChg>
        <pc:spChg chg="mod">
          <ac:chgData name="Kolakowski, Artur" userId="9c34c8cc-b1df-44f6-bea5-dcf7a54ee35f" providerId="ADAL" clId="{19970B13-E101-4117-9908-6E061F982644}" dt="2022-07-14T08:45:18.599" v="9991" actId="790"/>
          <ac:spMkLst>
            <pc:docMk/>
            <pc:sldMk cId="2574044071" sldId="484"/>
            <ac:spMk id="8418" creationId="{A7F66C5C-2172-43AB-B0A8-13C267CF2401}"/>
          </ac:spMkLst>
        </pc:spChg>
        <pc:spChg chg="mod">
          <ac:chgData name="Kolakowski, Artur" userId="9c34c8cc-b1df-44f6-bea5-dcf7a54ee35f" providerId="ADAL" clId="{19970B13-E101-4117-9908-6E061F982644}" dt="2022-07-14T08:45:18.609" v="9992" actId="790"/>
          <ac:spMkLst>
            <pc:docMk/>
            <pc:sldMk cId="2574044071" sldId="484"/>
            <ac:spMk id="8419" creationId="{D7A0267F-922B-4648-8735-592955A8931D}"/>
          </ac:spMkLst>
        </pc:spChg>
        <pc:spChg chg="mod">
          <ac:chgData name="Kolakowski, Artur" userId="9c34c8cc-b1df-44f6-bea5-dcf7a54ee35f" providerId="ADAL" clId="{19970B13-E101-4117-9908-6E061F982644}" dt="2022-07-14T08:45:18.609" v="9993" actId="790"/>
          <ac:spMkLst>
            <pc:docMk/>
            <pc:sldMk cId="2574044071" sldId="484"/>
            <ac:spMk id="8420" creationId="{5AD985D6-2723-423D-833C-EC89C71493DF}"/>
          </ac:spMkLst>
        </pc:spChg>
        <pc:spChg chg="mod">
          <ac:chgData name="Kolakowski, Artur" userId="9c34c8cc-b1df-44f6-bea5-dcf7a54ee35f" providerId="ADAL" clId="{19970B13-E101-4117-9908-6E061F982644}" dt="2022-07-14T08:45:18.619" v="9994" actId="790"/>
          <ac:spMkLst>
            <pc:docMk/>
            <pc:sldMk cId="2574044071" sldId="484"/>
            <ac:spMk id="8421" creationId="{EFFCD051-34DF-4014-9BFF-2ADCAE45B2D8}"/>
          </ac:spMkLst>
        </pc:spChg>
        <pc:spChg chg="mod">
          <ac:chgData name="Kolakowski, Artur" userId="9c34c8cc-b1df-44f6-bea5-dcf7a54ee35f" providerId="ADAL" clId="{19970B13-E101-4117-9908-6E061F982644}" dt="2022-07-14T08:45:18.619" v="9995" actId="790"/>
          <ac:spMkLst>
            <pc:docMk/>
            <pc:sldMk cId="2574044071" sldId="484"/>
            <ac:spMk id="8422" creationId="{087D1C73-21B9-4473-91C1-B6215CE15935}"/>
          </ac:spMkLst>
        </pc:spChg>
        <pc:spChg chg="mod">
          <ac:chgData name="Kolakowski, Artur" userId="9c34c8cc-b1df-44f6-bea5-dcf7a54ee35f" providerId="ADAL" clId="{19970B13-E101-4117-9908-6E061F982644}" dt="2022-07-14T08:45:18.627" v="9996" actId="790"/>
          <ac:spMkLst>
            <pc:docMk/>
            <pc:sldMk cId="2574044071" sldId="484"/>
            <ac:spMk id="8423" creationId="{EF9011DF-AD05-4CF8-B4F1-410802C7716F}"/>
          </ac:spMkLst>
        </pc:spChg>
        <pc:spChg chg="mod">
          <ac:chgData name="Kolakowski, Artur" userId="9c34c8cc-b1df-44f6-bea5-dcf7a54ee35f" providerId="ADAL" clId="{19970B13-E101-4117-9908-6E061F982644}" dt="2022-07-14T08:45:18.629" v="9997" actId="790"/>
          <ac:spMkLst>
            <pc:docMk/>
            <pc:sldMk cId="2574044071" sldId="484"/>
            <ac:spMk id="8424" creationId="{F6121C5D-D894-4EC4-8948-39F833E5BB05}"/>
          </ac:spMkLst>
        </pc:spChg>
        <pc:spChg chg="mod">
          <ac:chgData name="Kolakowski, Artur" userId="9c34c8cc-b1df-44f6-bea5-dcf7a54ee35f" providerId="ADAL" clId="{19970B13-E101-4117-9908-6E061F982644}" dt="2022-07-14T08:45:18.637" v="9998" actId="790"/>
          <ac:spMkLst>
            <pc:docMk/>
            <pc:sldMk cId="2574044071" sldId="484"/>
            <ac:spMk id="8425" creationId="{93EAA3A9-58A3-4B23-8A27-E73B67F7CF43}"/>
          </ac:spMkLst>
        </pc:spChg>
        <pc:spChg chg="mod">
          <ac:chgData name="Kolakowski, Artur" userId="9c34c8cc-b1df-44f6-bea5-dcf7a54ee35f" providerId="ADAL" clId="{19970B13-E101-4117-9908-6E061F982644}" dt="2022-07-14T08:45:18.639" v="9999" actId="790"/>
          <ac:spMkLst>
            <pc:docMk/>
            <pc:sldMk cId="2574044071" sldId="484"/>
            <ac:spMk id="8426" creationId="{038C2A04-E7A6-43EC-A988-B8882792A5A1}"/>
          </ac:spMkLst>
        </pc:spChg>
        <pc:spChg chg="mod">
          <ac:chgData name="Kolakowski, Artur" userId="9c34c8cc-b1df-44f6-bea5-dcf7a54ee35f" providerId="ADAL" clId="{19970B13-E101-4117-9908-6E061F982644}" dt="2022-07-14T08:45:18.647" v="10000" actId="790"/>
          <ac:spMkLst>
            <pc:docMk/>
            <pc:sldMk cId="2574044071" sldId="484"/>
            <ac:spMk id="8427" creationId="{F27F804C-E391-4B15-AB09-351B0455EA9E}"/>
          </ac:spMkLst>
        </pc:spChg>
        <pc:spChg chg="mod">
          <ac:chgData name="Kolakowski, Artur" userId="9c34c8cc-b1df-44f6-bea5-dcf7a54ee35f" providerId="ADAL" clId="{19970B13-E101-4117-9908-6E061F982644}" dt="2022-07-14T08:45:18.649" v="10001" actId="790"/>
          <ac:spMkLst>
            <pc:docMk/>
            <pc:sldMk cId="2574044071" sldId="484"/>
            <ac:spMk id="8428" creationId="{F48AA7BC-7EAB-48C1-9A18-BFCA7D221584}"/>
          </ac:spMkLst>
        </pc:spChg>
        <pc:spChg chg="mod">
          <ac:chgData name="Kolakowski, Artur" userId="9c34c8cc-b1df-44f6-bea5-dcf7a54ee35f" providerId="ADAL" clId="{19970B13-E101-4117-9908-6E061F982644}" dt="2022-07-14T08:45:18.649" v="10002" actId="790"/>
          <ac:spMkLst>
            <pc:docMk/>
            <pc:sldMk cId="2574044071" sldId="484"/>
            <ac:spMk id="8429" creationId="{E529E1D5-8D84-4FF1-A6B5-EEB26B244D35}"/>
          </ac:spMkLst>
        </pc:spChg>
        <pc:spChg chg="mod">
          <ac:chgData name="Kolakowski, Artur" userId="9c34c8cc-b1df-44f6-bea5-dcf7a54ee35f" providerId="ADAL" clId="{19970B13-E101-4117-9908-6E061F982644}" dt="2022-07-14T08:45:18.659" v="10003" actId="790"/>
          <ac:spMkLst>
            <pc:docMk/>
            <pc:sldMk cId="2574044071" sldId="484"/>
            <ac:spMk id="8430" creationId="{022B839C-E5BB-411E-8C0C-DF1E86D9D301}"/>
          </ac:spMkLst>
        </pc:spChg>
        <pc:spChg chg="mod">
          <ac:chgData name="Kolakowski, Artur" userId="9c34c8cc-b1df-44f6-bea5-dcf7a54ee35f" providerId="ADAL" clId="{19970B13-E101-4117-9908-6E061F982644}" dt="2022-07-14T08:45:18.659" v="10004" actId="790"/>
          <ac:spMkLst>
            <pc:docMk/>
            <pc:sldMk cId="2574044071" sldId="484"/>
            <ac:spMk id="8431" creationId="{F6B7E781-E2BD-49B8-9B67-255087B5FF17}"/>
          </ac:spMkLst>
        </pc:spChg>
        <pc:spChg chg="mod">
          <ac:chgData name="Kolakowski, Artur" userId="9c34c8cc-b1df-44f6-bea5-dcf7a54ee35f" providerId="ADAL" clId="{19970B13-E101-4117-9908-6E061F982644}" dt="2022-07-14T08:45:18.670" v="10005" actId="790"/>
          <ac:spMkLst>
            <pc:docMk/>
            <pc:sldMk cId="2574044071" sldId="484"/>
            <ac:spMk id="8432" creationId="{ADE843F4-FD00-4D10-96C7-E2AA9EB6FF84}"/>
          </ac:spMkLst>
        </pc:spChg>
        <pc:spChg chg="mod">
          <ac:chgData name="Kolakowski, Artur" userId="9c34c8cc-b1df-44f6-bea5-dcf7a54ee35f" providerId="ADAL" clId="{19970B13-E101-4117-9908-6E061F982644}" dt="2022-07-14T08:45:18.670" v="10006" actId="790"/>
          <ac:spMkLst>
            <pc:docMk/>
            <pc:sldMk cId="2574044071" sldId="484"/>
            <ac:spMk id="8433" creationId="{29FC845E-19D0-4FE1-88B9-25116BEBEC25}"/>
          </ac:spMkLst>
        </pc:spChg>
        <pc:spChg chg="mod">
          <ac:chgData name="Kolakowski, Artur" userId="9c34c8cc-b1df-44f6-bea5-dcf7a54ee35f" providerId="ADAL" clId="{19970B13-E101-4117-9908-6E061F982644}" dt="2022-07-14T08:45:18.680" v="10007" actId="790"/>
          <ac:spMkLst>
            <pc:docMk/>
            <pc:sldMk cId="2574044071" sldId="484"/>
            <ac:spMk id="8434" creationId="{000625B7-8A98-4704-BB35-DFC00DF9B02E}"/>
          </ac:spMkLst>
        </pc:spChg>
        <pc:spChg chg="mod">
          <ac:chgData name="Kolakowski, Artur" userId="9c34c8cc-b1df-44f6-bea5-dcf7a54ee35f" providerId="ADAL" clId="{19970B13-E101-4117-9908-6E061F982644}" dt="2022-07-14T08:45:18.680" v="10008" actId="790"/>
          <ac:spMkLst>
            <pc:docMk/>
            <pc:sldMk cId="2574044071" sldId="484"/>
            <ac:spMk id="8435" creationId="{33ADFB74-0D97-4CDE-8689-93FD05614D3A}"/>
          </ac:spMkLst>
        </pc:spChg>
        <pc:spChg chg="mod">
          <ac:chgData name="Kolakowski, Artur" userId="9c34c8cc-b1df-44f6-bea5-dcf7a54ee35f" providerId="ADAL" clId="{19970B13-E101-4117-9908-6E061F982644}" dt="2022-07-14T08:45:18.688" v="10009" actId="790"/>
          <ac:spMkLst>
            <pc:docMk/>
            <pc:sldMk cId="2574044071" sldId="484"/>
            <ac:spMk id="8436" creationId="{14D0C062-D5E1-4F87-9D2F-B2576932422C}"/>
          </ac:spMkLst>
        </pc:spChg>
        <pc:spChg chg="mod">
          <ac:chgData name="Kolakowski, Artur" userId="9c34c8cc-b1df-44f6-bea5-dcf7a54ee35f" providerId="ADAL" clId="{19970B13-E101-4117-9908-6E061F982644}" dt="2022-07-14T08:45:18.690" v="10010" actId="790"/>
          <ac:spMkLst>
            <pc:docMk/>
            <pc:sldMk cId="2574044071" sldId="484"/>
            <ac:spMk id="8437" creationId="{05BA6E29-790E-49E0-A63A-70EDDCF3185C}"/>
          </ac:spMkLst>
        </pc:spChg>
        <pc:spChg chg="mod">
          <ac:chgData name="Kolakowski, Artur" userId="9c34c8cc-b1df-44f6-bea5-dcf7a54ee35f" providerId="ADAL" clId="{19970B13-E101-4117-9908-6E061F982644}" dt="2022-07-14T08:45:18.698" v="10011" actId="790"/>
          <ac:spMkLst>
            <pc:docMk/>
            <pc:sldMk cId="2574044071" sldId="484"/>
            <ac:spMk id="8438" creationId="{92713D40-B1EF-47C5-8278-D13842EE859C}"/>
          </ac:spMkLst>
        </pc:spChg>
        <pc:spChg chg="mod">
          <ac:chgData name="Kolakowski, Artur" userId="9c34c8cc-b1df-44f6-bea5-dcf7a54ee35f" providerId="ADAL" clId="{19970B13-E101-4117-9908-6E061F982644}" dt="2022-07-14T08:45:18.700" v="10012" actId="790"/>
          <ac:spMkLst>
            <pc:docMk/>
            <pc:sldMk cId="2574044071" sldId="484"/>
            <ac:spMk id="8439" creationId="{23FDB7D6-E5EA-462A-939D-22318ECA3502}"/>
          </ac:spMkLst>
        </pc:spChg>
        <pc:spChg chg="mod">
          <ac:chgData name="Kolakowski, Artur" userId="9c34c8cc-b1df-44f6-bea5-dcf7a54ee35f" providerId="ADAL" clId="{19970B13-E101-4117-9908-6E061F982644}" dt="2022-07-14T08:45:18.708" v="10013" actId="790"/>
          <ac:spMkLst>
            <pc:docMk/>
            <pc:sldMk cId="2574044071" sldId="484"/>
            <ac:spMk id="8440" creationId="{FF10F316-E6BB-47BE-8D82-BA5F805251BD}"/>
          </ac:spMkLst>
        </pc:spChg>
        <pc:spChg chg="mod">
          <ac:chgData name="Kolakowski, Artur" userId="9c34c8cc-b1df-44f6-bea5-dcf7a54ee35f" providerId="ADAL" clId="{19970B13-E101-4117-9908-6E061F982644}" dt="2022-07-14T08:45:18.710" v="10014" actId="790"/>
          <ac:spMkLst>
            <pc:docMk/>
            <pc:sldMk cId="2574044071" sldId="484"/>
            <ac:spMk id="8441" creationId="{A6D34592-8DC1-48F0-87BA-317113D38928}"/>
          </ac:spMkLst>
        </pc:spChg>
        <pc:spChg chg="mod">
          <ac:chgData name="Kolakowski, Artur" userId="9c34c8cc-b1df-44f6-bea5-dcf7a54ee35f" providerId="ADAL" clId="{19970B13-E101-4117-9908-6E061F982644}" dt="2022-07-14T08:45:18.718" v="10015" actId="790"/>
          <ac:spMkLst>
            <pc:docMk/>
            <pc:sldMk cId="2574044071" sldId="484"/>
            <ac:spMk id="8442" creationId="{ABC02CDF-63DA-4D42-B7A9-658190DCF1AD}"/>
          </ac:spMkLst>
        </pc:spChg>
        <pc:spChg chg="mod">
          <ac:chgData name="Kolakowski, Artur" userId="9c34c8cc-b1df-44f6-bea5-dcf7a54ee35f" providerId="ADAL" clId="{19970B13-E101-4117-9908-6E061F982644}" dt="2022-07-14T08:45:18.720" v="10016" actId="790"/>
          <ac:spMkLst>
            <pc:docMk/>
            <pc:sldMk cId="2574044071" sldId="484"/>
            <ac:spMk id="8443" creationId="{4A3988FB-403C-499F-9135-C9A0B8AE8391}"/>
          </ac:spMkLst>
        </pc:spChg>
        <pc:spChg chg="mod">
          <ac:chgData name="Kolakowski, Artur" userId="9c34c8cc-b1df-44f6-bea5-dcf7a54ee35f" providerId="ADAL" clId="{19970B13-E101-4117-9908-6E061F982644}" dt="2022-07-14T08:45:18.728" v="10017" actId="790"/>
          <ac:spMkLst>
            <pc:docMk/>
            <pc:sldMk cId="2574044071" sldId="484"/>
            <ac:spMk id="8444" creationId="{5219253D-0E63-4919-8AA2-6AB21FF08B5E}"/>
          </ac:spMkLst>
        </pc:spChg>
        <pc:spChg chg="mod">
          <ac:chgData name="Kolakowski, Artur" userId="9c34c8cc-b1df-44f6-bea5-dcf7a54ee35f" providerId="ADAL" clId="{19970B13-E101-4117-9908-6E061F982644}" dt="2022-07-14T08:45:18.730" v="10018" actId="790"/>
          <ac:spMkLst>
            <pc:docMk/>
            <pc:sldMk cId="2574044071" sldId="484"/>
            <ac:spMk id="8445" creationId="{38CCFCC9-7EA7-41B9-837D-ACEC71F62399}"/>
          </ac:spMkLst>
        </pc:spChg>
        <pc:spChg chg="mod">
          <ac:chgData name="Kolakowski, Artur" userId="9c34c8cc-b1df-44f6-bea5-dcf7a54ee35f" providerId="ADAL" clId="{19970B13-E101-4117-9908-6E061F982644}" dt="2022-07-14T08:45:18.730" v="10019" actId="790"/>
          <ac:spMkLst>
            <pc:docMk/>
            <pc:sldMk cId="2574044071" sldId="484"/>
            <ac:spMk id="8446" creationId="{5D592129-BCE0-4893-A439-593BF876A3D1}"/>
          </ac:spMkLst>
        </pc:spChg>
        <pc:spChg chg="mod">
          <ac:chgData name="Kolakowski, Artur" userId="9c34c8cc-b1df-44f6-bea5-dcf7a54ee35f" providerId="ADAL" clId="{19970B13-E101-4117-9908-6E061F982644}" dt="2022-07-14T08:45:18.741" v="10020" actId="790"/>
          <ac:spMkLst>
            <pc:docMk/>
            <pc:sldMk cId="2574044071" sldId="484"/>
            <ac:spMk id="8447" creationId="{7896C15B-7DDB-49FB-8C64-4E1CDA2C0847}"/>
          </ac:spMkLst>
        </pc:spChg>
        <pc:spChg chg="mod">
          <ac:chgData name="Kolakowski, Artur" userId="9c34c8cc-b1df-44f6-bea5-dcf7a54ee35f" providerId="ADAL" clId="{19970B13-E101-4117-9908-6E061F982644}" dt="2022-07-14T08:45:18.741" v="10021" actId="790"/>
          <ac:spMkLst>
            <pc:docMk/>
            <pc:sldMk cId="2574044071" sldId="484"/>
            <ac:spMk id="8448" creationId="{82A92D9F-9D5C-49ED-8026-ECBDBE9C4B3D}"/>
          </ac:spMkLst>
        </pc:spChg>
        <pc:spChg chg="mod">
          <ac:chgData name="Kolakowski, Artur" userId="9c34c8cc-b1df-44f6-bea5-dcf7a54ee35f" providerId="ADAL" clId="{19970B13-E101-4117-9908-6E061F982644}" dt="2022-07-14T08:45:18.751" v="10022" actId="790"/>
          <ac:spMkLst>
            <pc:docMk/>
            <pc:sldMk cId="2574044071" sldId="484"/>
            <ac:spMk id="8449" creationId="{A33C9141-17F1-4D38-8343-5A5A2E36F9B0}"/>
          </ac:spMkLst>
        </pc:spChg>
        <pc:spChg chg="mod">
          <ac:chgData name="Kolakowski, Artur" userId="9c34c8cc-b1df-44f6-bea5-dcf7a54ee35f" providerId="ADAL" clId="{19970B13-E101-4117-9908-6E061F982644}" dt="2022-07-14T08:45:18.751" v="10023" actId="790"/>
          <ac:spMkLst>
            <pc:docMk/>
            <pc:sldMk cId="2574044071" sldId="484"/>
            <ac:spMk id="8450" creationId="{D2FF03D7-8282-485C-9DB9-A5B137F0694D}"/>
          </ac:spMkLst>
        </pc:spChg>
        <pc:spChg chg="mod">
          <ac:chgData name="Kolakowski, Artur" userId="9c34c8cc-b1df-44f6-bea5-dcf7a54ee35f" providerId="ADAL" clId="{19970B13-E101-4117-9908-6E061F982644}" dt="2022-07-14T08:45:18.761" v="10024" actId="790"/>
          <ac:spMkLst>
            <pc:docMk/>
            <pc:sldMk cId="2574044071" sldId="484"/>
            <ac:spMk id="8451" creationId="{FD12CA80-8676-4B28-A410-BF1EF21991C8}"/>
          </ac:spMkLst>
        </pc:spChg>
        <pc:spChg chg="mod">
          <ac:chgData name="Kolakowski, Artur" userId="9c34c8cc-b1df-44f6-bea5-dcf7a54ee35f" providerId="ADAL" clId="{19970B13-E101-4117-9908-6E061F982644}" dt="2022-07-14T08:45:18.761" v="10025" actId="790"/>
          <ac:spMkLst>
            <pc:docMk/>
            <pc:sldMk cId="2574044071" sldId="484"/>
            <ac:spMk id="8452" creationId="{7FCE9D2B-52E6-4A72-A682-25BA8A0BFE83}"/>
          </ac:spMkLst>
        </pc:spChg>
        <pc:spChg chg="mod">
          <ac:chgData name="Kolakowski, Artur" userId="9c34c8cc-b1df-44f6-bea5-dcf7a54ee35f" providerId="ADAL" clId="{19970B13-E101-4117-9908-6E061F982644}" dt="2022-07-14T08:45:18.771" v="10026" actId="790"/>
          <ac:spMkLst>
            <pc:docMk/>
            <pc:sldMk cId="2574044071" sldId="484"/>
            <ac:spMk id="8453" creationId="{B3506356-DFEA-4D16-9854-9737E349FE87}"/>
          </ac:spMkLst>
        </pc:spChg>
        <pc:spChg chg="mod">
          <ac:chgData name="Kolakowski, Artur" userId="9c34c8cc-b1df-44f6-bea5-dcf7a54ee35f" providerId="ADAL" clId="{19970B13-E101-4117-9908-6E061F982644}" dt="2022-07-14T08:45:18.771" v="10027" actId="790"/>
          <ac:spMkLst>
            <pc:docMk/>
            <pc:sldMk cId="2574044071" sldId="484"/>
            <ac:spMk id="8454" creationId="{0B2BE254-62EA-49B0-8808-E00509935A7F}"/>
          </ac:spMkLst>
        </pc:spChg>
        <pc:spChg chg="mod">
          <ac:chgData name="Kolakowski, Artur" userId="9c34c8cc-b1df-44f6-bea5-dcf7a54ee35f" providerId="ADAL" clId="{19970B13-E101-4117-9908-6E061F982644}" dt="2022-07-14T08:45:18.781" v="10028" actId="790"/>
          <ac:spMkLst>
            <pc:docMk/>
            <pc:sldMk cId="2574044071" sldId="484"/>
            <ac:spMk id="8455" creationId="{A12970A3-3FC3-48F1-BA14-AF0ADCC67B98}"/>
          </ac:spMkLst>
        </pc:spChg>
        <pc:spChg chg="mod">
          <ac:chgData name="Kolakowski, Artur" userId="9c34c8cc-b1df-44f6-bea5-dcf7a54ee35f" providerId="ADAL" clId="{19970B13-E101-4117-9908-6E061F982644}" dt="2022-07-14T08:45:18.781" v="10029" actId="790"/>
          <ac:spMkLst>
            <pc:docMk/>
            <pc:sldMk cId="2574044071" sldId="484"/>
            <ac:spMk id="8456" creationId="{923E4402-6A45-4E8D-A197-D42A57D0040A}"/>
          </ac:spMkLst>
        </pc:spChg>
        <pc:spChg chg="mod">
          <ac:chgData name="Kolakowski, Artur" userId="9c34c8cc-b1df-44f6-bea5-dcf7a54ee35f" providerId="ADAL" clId="{19970B13-E101-4117-9908-6E061F982644}" dt="2022-07-14T08:45:18.789" v="10030" actId="790"/>
          <ac:spMkLst>
            <pc:docMk/>
            <pc:sldMk cId="2574044071" sldId="484"/>
            <ac:spMk id="8457" creationId="{41550082-36DC-4EBA-8B74-6CC00B93C868}"/>
          </ac:spMkLst>
        </pc:spChg>
        <pc:spChg chg="mod">
          <ac:chgData name="Kolakowski, Artur" userId="9c34c8cc-b1df-44f6-bea5-dcf7a54ee35f" providerId="ADAL" clId="{19970B13-E101-4117-9908-6E061F982644}" dt="2022-07-14T08:45:17.446" v="9755" actId="790"/>
          <ac:spMkLst>
            <pc:docMk/>
            <pc:sldMk cId="2574044071" sldId="484"/>
            <ac:spMk id="8458" creationId="{FBC75DB8-E8A2-4F64-B979-8809F1B78BD2}"/>
          </ac:spMkLst>
        </pc:spChg>
        <pc:spChg chg="mod">
          <ac:chgData name="Kolakowski, Artur" userId="9c34c8cc-b1df-44f6-bea5-dcf7a54ee35f" providerId="ADAL" clId="{19970B13-E101-4117-9908-6E061F982644}" dt="2022-07-14T08:45:17.446" v="9756" actId="790"/>
          <ac:spMkLst>
            <pc:docMk/>
            <pc:sldMk cId="2574044071" sldId="484"/>
            <ac:spMk id="8459" creationId="{B6BE5625-F59E-40E1-9E05-015D3A1BA1A6}"/>
          </ac:spMkLst>
        </pc:spChg>
        <pc:spChg chg="mod">
          <ac:chgData name="Kolakowski, Artur" userId="9c34c8cc-b1df-44f6-bea5-dcf7a54ee35f" providerId="ADAL" clId="{19970B13-E101-4117-9908-6E061F982644}" dt="2022-07-14T08:45:17.454" v="9757" actId="790"/>
          <ac:spMkLst>
            <pc:docMk/>
            <pc:sldMk cId="2574044071" sldId="484"/>
            <ac:spMk id="8460" creationId="{9E66FAD8-EB2F-45B4-963F-9878B1343008}"/>
          </ac:spMkLst>
        </pc:spChg>
        <pc:spChg chg="mod">
          <ac:chgData name="Kolakowski, Artur" userId="9c34c8cc-b1df-44f6-bea5-dcf7a54ee35f" providerId="ADAL" clId="{19970B13-E101-4117-9908-6E061F982644}" dt="2022-07-14T08:45:17.457" v="9758" actId="790"/>
          <ac:spMkLst>
            <pc:docMk/>
            <pc:sldMk cId="2574044071" sldId="484"/>
            <ac:spMk id="8461" creationId="{9A9428E9-8C0D-472D-BD29-20E5A932B2E6}"/>
          </ac:spMkLst>
        </pc:spChg>
        <pc:spChg chg="mod">
          <ac:chgData name="Kolakowski, Artur" userId="9c34c8cc-b1df-44f6-bea5-dcf7a54ee35f" providerId="ADAL" clId="{19970B13-E101-4117-9908-6E061F982644}" dt="2022-07-14T08:45:17.457" v="9759" actId="790"/>
          <ac:spMkLst>
            <pc:docMk/>
            <pc:sldMk cId="2574044071" sldId="484"/>
            <ac:spMk id="8462" creationId="{79FC31B4-F9D4-4E41-967E-7BF5EAFB760B}"/>
          </ac:spMkLst>
        </pc:spChg>
        <pc:spChg chg="mod">
          <ac:chgData name="Kolakowski, Artur" userId="9c34c8cc-b1df-44f6-bea5-dcf7a54ee35f" providerId="ADAL" clId="{19970B13-E101-4117-9908-6E061F982644}" dt="2022-07-14T08:45:17.467" v="9760" actId="790"/>
          <ac:spMkLst>
            <pc:docMk/>
            <pc:sldMk cId="2574044071" sldId="484"/>
            <ac:spMk id="8463" creationId="{1241F2FA-94BC-4B39-9FE4-484C44CD0AC6}"/>
          </ac:spMkLst>
        </pc:spChg>
        <pc:spChg chg="mod">
          <ac:chgData name="Kolakowski, Artur" userId="9c34c8cc-b1df-44f6-bea5-dcf7a54ee35f" providerId="ADAL" clId="{19970B13-E101-4117-9908-6E061F982644}" dt="2022-07-14T08:45:17.467" v="9761" actId="790"/>
          <ac:spMkLst>
            <pc:docMk/>
            <pc:sldMk cId="2574044071" sldId="484"/>
            <ac:spMk id="8464" creationId="{387BEBCE-F942-49C2-B836-173157335DDD}"/>
          </ac:spMkLst>
        </pc:spChg>
        <pc:spChg chg="mod">
          <ac:chgData name="Kolakowski, Artur" userId="9c34c8cc-b1df-44f6-bea5-dcf7a54ee35f" providerId="ADAL" clId="{19970B13-E101-4117-9908-6E061F982644}" dt="2022-07-14T08:45:17.475" v="9762" actId="790"/>
          <ac:spMkLst>
            <pc:docMk/>
            <pc:sldMk cId="2574044071" sldId="484"/>
            <ac:spMk id="8465" creationId="{172AFE3C-EC55-4417-A71B-5FCA7D1F4D0E}"/>
          </ac:spMkLst>
        </pc:spChg>
        <pc:spChg chg="mod">
          <ac:chgData name="Kolakowski, Artur" userId="9c34c8cc-b1df-44f6-bea5-dcf7a54ee35f" providerId="ADAL" clId="{19970B13-E101-4117-9908-6E061F982644}" dt="2022-07-14T08:45:17.477" v="9763" actId="790"/>
          <ac:spMkLst>
            <pc:docMk/>
            <pc:sldMk cId="2574044071" sldId="484"/>
            <ac:spMk id="8466" creationId="{695CF6DA-D0AD-4A6F-878E-5EB19058DA32}"/>
          </ac:spMkLst>
        </pc:spChg>
        <pc:spChg chg="mod">
          <ac:chgData name="Kolakowski, Artur" userId="9c34c8cc-b1df-44f6-bea5-dcf7a54ee35f" providerId="ADAL" clId="{19970B13-E101-4117-9908-6E061F982644}" dt="2022-07-14T08:45:17.485" v="9764" actId="790"/>
          <ac:spMkLst>
            <pc:docMk/>
            <pc:sldMk cId="2574044071" sldId="484"/>
            <ac:spMk id="8467" creationId="{EF38DFC9-57BA-427F-9E09-571DA97CF418}"/>
          </ac:spMkLst>
        </pc:spChg>
        <pc:spChg chg="mod">
          <ac:chgData name="Kolakowski, Artur" userId="9c34c8cc-b1df-44f6-bea5-dcf7a54ee35f" providerId="ADAL" clId="{19970B13-E101-4117-9908-6E061F982644}" dt="2022-07-14T08:45:17.487" v="9765" actId="790"/>
          <ac:spMkLst>
            <pc:docMk/>
            <pc:sldMk cId="2574044071" sldId="484"/>
            <ac:spMk id="8468" creationId="{22D21044-9B04-4797-B082-2269DC46486C}"/>
          </ac:spMkLst>
        </pc:spChg>
        <pc:spChg chg="mod">
          <ac:chgData name="Kolakowski, Artur" userId="9c34c8cc-b1df-44f6-bea5-dcf7a54ee35f" providerId="ADAL" clId="{19970B13-E101-4117-9908-6E061F982644}" dt="2022-07-14T08:45:17.487" v="9766" actId="790"/>
          <ac:spMkLst>
            <pc:docMk/>
            <pc:sldMk cId="2574044071" sldId="484"/>
            <ac:spMk id="8469" creationId="{DF7CF139-F24F-47BD-B83E-F2E55576AE4C}"/>
          </ac:spMkLst>
        </pc:spChg>
        <pc:spChg chg="mod">
          <ac:chgData name="Kolakowski, Artur" userId="9c34c8cc-b1df-44f6-bea5-dcf7a54ee35f" providerId="ADAL" clId="{19970B13-E101-4117-9908-6E061F982644}" dt="2022-07-14T08:45:17.498" v="9767" actId="790"/>
          <ac:spMkLst>
            <pc:docMk/>
            <pc:sldMk cId="2574044071" sldId="484"/>
            <ac:spMk id="8470" creationId="{D454E5CA-E3E0-487D-A5C6-1022D1647A53}"/>
          </ac:spMkLst>
        </pc:spChg>
        <pc:spChg chg="mod">
          <ac:chgData name="Kolakowski, Artur" userId="9c34c8cc-b1df-44f6-bea5-dcf7a54ee35f" providerId="ADAL" clId="{19970B13-E101-4117-9908-6E061F982644}" dt="2022-07-14T08:45:17.498" v="9768" actId="790"/>
          <ac:spMkLst>
            <pc:docMk/>
            <pc:sldMk cId="2574044071" sldId="484"/>
            <ac:spMk id="8471" creationId="{2AF876C4-523E-4E40-925C-8B4861FC2D0F}"/>
          </ac:spMkLst>
        </pc:spChg>
        <pc:spChg chg="mod">
          <ac:chgData name="Kolakowski, Artur" userId="9c34c8cc-b1df-44f6-bea5-dcf7a54ee35f" providerId="ADAL" clId="{19970B13-E101-4117-9908-6E061F982644}" dt="2022-07-14T08:45:17.506" v="9769" actId="790"/>
          <ac:spMkLst>
            <pc:docMk/>
            <pc:sldMk cId="2574044071" sldId="484"/>
            <ac:spMk id="8472" creationId="{33ECBCF8-BA40-4F8C-BAF0-BE717A4FD70A}"/>
          </ac:spMkLst>
        </pc:spChg>
        <pc:spChg chg="mod">
          <ac:chgData name="Kolakowski, Artur" userId="9c34c8cc-b1df-44f6-bea5-dcf7a54ee35f" providerId="ADAL" clId="{19970B13-E101-4117-9908-6E061F982644}" dt="2022-07-14T08:45:17.508" v="9770" actId="790"/>
          <ac:spMkLst>
            <pc:docMk/>
            <pc:sldMk cId="2574044071" sldId="484"/>
            <ac:spMk id="8473" creationId="{41D7098F-B570-4B0E-A893-07277AD99389}"/>
          </ac:spMkLst>
        </pc:spChg>
        <pc:spChg chg="mod">
          <ac:chgData name="Kolakowski, Artur" userId="9c34c8cc-b1df-44f6-bea5-dcf7a54ee35f" providerId="ADAL" clId="{19970B13-E101-4117-9908-6E061F982644}" dt="2022-07-14T08:45:17.516" v="9771" actId="790"/>
          <ac:spMkLst>
            <pc:docMk/>
            <pc:sldMk cId="2574044071" sldId="484"/>
            <ac:spMk id="8474" creationId="{73516B5A-DA47-4500-84D6-5C65CB78062D}"/>
          </ac:spMkLst>
        </pc:spChg>
        <pc:spChg chg="mod">
          <ac:chgData name="Kolakowski, Artur" userId="9c34c8cc-b1df-44f6-bea5-dcf7a54ee35f" providerId="ADAL" clId="{19970B13-E101-4117-9908-6E061F982644}" dt="2022-07-14T08:45:17.518" v="9772" actId="790"/>
          <ac:spMkLst>
            <pc:docMk/>
            <pc:sldMk cId="2574044071" sldId="484"/>
            <ac:spMk id="8475" creationId="{D168AD48-6C3D-489D-8E96-AA37BC7B5569}"/>
          </ac:spMkLst>
        </pc:spChg>
        <pc:spChg chg="mod">
          <ac:chgData name="Kolakowski, Artur" userId="9c34c8cc-b1df-44f6-bea5-dcf7a54ee35f" providerId="ADAL" clId="{19970B13-E101-4117-9908-6E061F982644}" dt="2022-07-14T08:45:17.526" v="9773" actId="790"/>
          <ac:spMkLst>
            <pc:docMk/>
            <pc:sldMk cId="2574044071" sldId="484"/>
            <ac:spMk id="8476" creationId="{7CA4DAD0-3665-4AB1-81EC-6E3397313BDE}"/>
          </ac:spMkLst>
        </pc:spChg>
        <pc:spChg chg="mod">
          <ac:chgData name="Kolakowski, Artur" userId="9c34c8cc-b1df-44f6-bea5-dcf7a54ee35f" providerId="ADAL" clId="{19970B13-E101-4117-9908-6E061F982644}" dt="2022-07-14T08:45:17.526" v="9774" actId="790"/>
          <ac:spMkLst>
            <pc:docMk/>
            <pc:sldMk cId="2574044071" sldId="484"/>
            <ac:spMk id="8477" creationId="{3CFFCF0E-05E0-4B6C-8D8A-9A714DA37361}"/>
          </ac:spMkLst>
        </pc:spChg>
        <pc:spChg chg="mod">
          <ac:chgData name="Kolakowski, Artur" userId="9c34c8cc-b1df-44f6-bea5-dcf7a54ee35f" providerId="ADAL" clId="{19970B13-E101-4117-9908-6E061F982644}" dt="2022-07-14T08:45:17.526" v="9775" actId="790"/>
          <ac:spMkLst>
            <pc:docMk/>
            <pc:sldMk cId="2574044071" sldId="484"/>
            <ac:spMk id="8478" creationId="{627BF5E3-B9C7-4AA2-A4D7-14511E0247EA}"/>
          </ac:spMkLst>
        </pc:spChg>
        <pc:spChg chg="mod">
          <ac:chgData name="Kolakowski, Artur" userId="9c34c8cc-b1df-44f6-bea5-dcf7a54ee35f" providerId="ADAL" clId="{19970B13-E101-4117-9908-6E061F982644}" dt="2022-07-14T08:45:17.538" v="9776" actId="790"/>
          <ac:spMkLst>
            <pc:docMk/>
            <pc:sldMk cId="2574044071" sldId="484"/>
            <ac:spMk id="8479" creationId="{4D996C1D-90E6-4964-8C66-76E65F389503}"/>
          </ac:spMkLst>
        </pc:spChg>
        <pc:spChg chg="mod">
          <ac:chgData name="Kolakowski, Artur" userId="9c34c8cc-b1df-44f6-bea5-dcf7a54ee35f" providerId="ADAL" clId="{19970B13-E101-4117-9908-6E061F982644}" dt="2022-07-14T08:45:17.202" v="9704" actId="790"/>
          <ac:spMkLst>
            <pc:docMk/>
            <pc:sldMk cId="2574044071" sldId="484"/>
            <ac:spMk id="8480" creationId="{BA38C2EE-00EE-4B86-91F3-4B2E4970CE16}"/>
          </ac:spMkLst>
        </pc:spChg>
        <pc:spChg chg="mod">
          <ac:chgData name="Kolakowski, Artur" userId="9c34c8cc-b1df-44f6-bea5-dcf7a54ee35f" providerId="ADAL" clId="{19970B13-E101-4117-9908-6E061F982644}" dt="2022-07-14T08:45:17.202" v="9705" actId="790"/>
          <ac:spMkLst>
            <pc:docMk/>
            <pc:sldMk cId="2574044071" sldId="484"/>
            <ac:spMk id="8481" creationId="{880E924F-16F3-4D3E-8884-D87398814CE7}"/>
          </ac:spMkLst>
        </pc:spChg>
        <pc:spChg chg="mod">
          <ac:chgData name="Kolakowski, Artur" userId="9c34c8cc-b1df-44f6-bea5-dcf7a54ee35f" providerId="ADAL" clId="{19970B13-E101-4117-9908-6E061F982644}" dt="2022-07-14T08:45:17.212" v="9706" actId="790"/>
          <ac:spMkLst>
            <pc:docMk/>
            <pc:sldMk cId="2574044071" sldId="484"/>
            <ac:spMk id="8482" creationId="{9FD56FCF-343E-4B3D-894B-80A120F112F5}"/>
          </ac:spMkLst>
        </pc:spChg>
        <pc:spChg chg="mod">
          <ac:chgData name="Kolakowski, Artur" userId="9c34c8cc-b1df-44f6-bea5-dcf7a54ee35f" providerId="ADAL" clId="{19970B13-E101-4117-9908-6E061F982644}" dt="2022-07-14T08:45:17.212" v="9707" actId="790"/>
          <ac:spMkLst>
            <pc:docMk/>
            <pc:sldMk cId="2574044071" sldId="484"/>
            <ac:spMk id="8483" creationId="{8643C89E-A2ED-447C-ACE0-A80723B2A784}"/>
          </ac:spMkLst>
        </pc:spChg>
        <pc:spChg chg="mod">
          <ac:chgData name="Kolakowski, Artur" userId="9c34c8cc-b1df-44f6-bea5-dcf7a54ee35f" providerId="ADAL" clId="{19970B13-E101-4117-9908-6E061F982644}" dt="2022-07-14T08:45:17.220" v="9708" actId="790"/>
          <ac:spMkLst>
            <pc:docMk/>
            <pc:sldMk cId="2574044071" sldId="484"/>
            <ac:spMk id="8484" creationId="{06DC26CC-51B7-42FE-A8DA-4F657FBD5680}"/>
          </ac:spMkLst>
        </pc:spChg>
        <pc:spChg chg="mod">
          <ac:chgData name="Kolakowski, Artur" userId="9c34c8cc-b1df-44f6-bea5-dcf7a54ee35f" providerId="ADAL" clId="{19970B13-E101-4117-9908-6E061F982644}" dt="2022-07-14T08:45:17.222" v="9709" actId="790"/>
          <ac:spMkLst>
            <pc:docMk/>
            <pc:sldMk cId="2574044071" sldId="484"/>
            <ac:spMk id="8485" creationId="{1A66DE48-0AD9-475D-8B08-9E1799714EA2}"/>
          </ac:spMkLst>
        </pc:spChg>
        <pc:spChg chg="mod">
          <ac:chgData name="Kolakowski, Artur" userId="9c34c8cc-b1df-44f6-bea5-dcf7a54ee35f" providerId="ADAL" clId="{19970B13-E101-4117-9908-6E061F982644}" dt="2022-07-14T08:45:17.230" v="9710" actId="790"/>
          <ac:spMkLst>
            <pc:docMk/>
            <pc:sldMk cId="2574044071" sldId="484"/>
            <ac:spMk id="8486" creationId="{57C25C1C-F196-44FA-8C5F-20D5EF8E5D7B}"/>
          </ac:spMkLst>
        </pc:spChg>
        <pc:spChg chg="mod">
          <ac:chgData name="Kolakowski, Artur" userId="9c34c8cc-b1df-44f6-bea5-dcf7a54ee35f" providerId="ADAL" clId="{19970B13-E101-4117-9908-6E061F982644}" dt="2022-07-14T08:45:17.232" v="9711" actId="790"/>
          <ac:spMkLst>
            <pc:docMk/>
            <pc:sldMk cId="2574044071" sldId="484"/>
            <ac:spMk id="8487" creationId="{59F8BEF8-C33F-4BC8-A834-4161F02B245B}"/>
          </ac:spMkLst>
        </pc:spChg>
        <pc:spChg chg="mod">
          <ac:chgData name="Kolakowski, Artur" userId="9c34c8cc-b1df-44f6-bea5-dcf7a54ee35f" providerId="ADAL" clId="{19970B13-E101-4117-9908-6E061F982644}" dt="2022-07-14T08:45:17.240" v="9712" actId="790"/>
          <ac:spMkLst>
            <pc:docMk/>
            <pc:sldMk cId="2574044071" sldId="484"/>
            <ac:spMk id="8488" creationId="{13B6D487-80C2-4A61-8D48-9A625D886BF3}"/>
          </ac:spMkLst>
        </pc:spChg>
        <pc:spChg chg="mod">
          <ac:chgData name="Kolakowski, Artur" userId="9c34c8cc-b1df-44f6-bea5-dcf7a54ee35f" providerId="ADAL" clId="{19970B13-E101-4117-9908-6E061F982644}" dt="2022-07-14T08:45:17.242" v="9713" actId="790"/>
          <ac:spMkLst>
            <pc:docMk/>
            <pc:sldMk cId="2574044071" sldId="484"/>
            <ac:spMk id="8489" creationId="{5C1D540B-B041-490A-8CCA-86D62EFAE6D2}"/>
          </ac:spMkLst>
        </pc:spChg>
        <pc:spChg chg="mod">
          <ac:chgData name="Kolakowski, Artur" userId="9c34c8cc-b1df-44f6-bea5-dcf7a54ee35f" providerId="ADAL" clId="{19970B13-E101-4117-9908-6E061F982644}" dt="2022-07-14T08:45:17.242" v="9714" actId="790"/>
          <ac:spMkLst>
            <pc:docMk/>
            <pc:sldMk cId="2574044071" sldId="484"/>
            <ac:spMk id="8490" creationId="{CA0D944A-DE92-4F52-A382-2E7938A03F37}"/>
          </ac:spMkLst>
        </pc:spChg>
        <pc:spChg chg="mod">
          <ac:chgData name="Kolakowski, Artur" userId="9c34c8cc-b1df-44f6-bea5-dcf7a54ee35f" providerId="ADAL" clId="{19970B13-E101-4117-9908-6E061F982644}" dt="2022-07-14T08:45:17.253" v="9715" actId="790"/>
          <ac:spMkLst>
            <pc:docMk/>
            <pc:sldMk cId="2574044071" sldId="484"/>
            <ac:spMk id="8491" creationId="{5CD6D5E3-99C8-4C9D-9EF6-E3B2B65041C8}"/>
          </ac:spMkLst>
        </pc:spChg>
        <pc:spChg chg="mod">
          <ac:chgData name="Kolakowski, Artur" userId="9c34c8cc-b1df-44f6-bea5-dcf7a54ee35f" providerId="ADAL" clId="{19970B13-E101-4117-9908-6E061F982644}" dt="2022-07-14T08:45:17.253" v="9716" actId="790"/>
          <ac:spMkLst>
            <pc:docMk/>
            <pc:sldMk cId="2574044071" sldId="484"/>
            <ac:spMk id="8492" creationId="{1384554B-2F8E-4F72-A27F-E838D47D8512}"/>
          </ac:spMkLst>
        </pc:spChg>
        <pc:spChg chg="mod">
          <ac:chgData name="Kolakowski, Artur" userId="9c34c8cc-b1df-44f6-bea5-dcf7a54ee35f" providerId="ADAL" clId="{19970B13-E101-4117-9908-6E061F982644}" dt="2022-07-14T08:45:17.263" v="9717" actId="790"/>
          <ac:spMkLst>
            <pc:docMk/>
            <pc:sldMk cId="2574044071" sldId="484"/>
            <ac:spMk id="8493" creationId="{4715DA1E-9255-45B9-A462-140C86A1F2B4}"/>
          </ac:spMkLst>
        </pc:spChg>
        <pc:spChg chg="mod">
          <ac:chgData name="Kolakowski, Artur" userId="9c34c8cc-b1df-44f6-bea5-dcf7a54ee35f" providerId="ADAL" clId="{19970B13-E101-4117-9908-6E061F982644}" dt="2022-07-14T08:45:17.263" v="9718" actId="790"/>
          <ac:spMkLst>
            <pc:docMk/>
            <pc:sldMk cId="2574044071" sldId="484"/>
            <ac:spMk id="8494" creationId="{D4D3EE1D-2006-4E3E-A96A-9BACB9597190}"/>
          </ac:spMkLst>
        </pc:spChg>
        <pc:spChg chg="mod">
          <ac:chgData name="Kolakowski, Artur" userId="9c34c8cc-b1df-44f6-bea5-dcf7a54ee35f" providerId="ADAL" clId="{19970B13-E101-4117-9908-6E061F982644}" dt="2022-07-14T08:45:17.271" v="9719" actId="790"/>
          <ac:spMkLst>
            <pc:docMk/>
            <pc:sldMk cId="2574044071" sldId="484"/>
            <ac:spMk id="8495" creationId="{BA7A0E35-B255-4A87-AE53-97B26212669E}"/>
          </ac:spMkLst>
        </pc:spChg>
        <pc:spChg chg="mod">
          <ac:chgData name="Kolakowski, Artur" userId="9c34c8cc-b1df-44f6-bea5-dcf7a54ee35f" providerId="ADAL" clId="{19970B13-E101-4117-9908-6E061F982644}" dt="2022-07-14T08:45:17.273" v="9720" actId="790"/>
          <ac:spMkLst>
            <pc:docMk/>
            <pc:sldMk cId="2574044071" sldId="484"/>
            <ac:spMk id="8496" creationId="{3F5492FA-812E-481B-8A15-F81A7760BA8F}"/>
          </ac:spMkLst>
        </pc:spChg>
        <pc:spChg chg="mod">
          <ac:chgData name="Kolakowski, Artur" userId="9c34c8cc-b1df-44f6-bea5-dcf7a54ee35f" providerId="ADAL" clId="{19970B13-E101-4117-9908-6E061F982644}" dt="2022-07-14T08:45:17.273" v="9721" actId="790"/>
          <ac:spMkLst>
            <pc:docMk/>
            <pc:sldMk cId="2574044071" sldId="484"/>
            <ac:spMk id="8497" creationId="{9CF693BC-A364-461A-95BF-F57923C0F33B}"/>
          </ac:spMkLst>
        </pc:spChg>
        <pc:spChg chg="mod">
          <ac:chgData name="Kolakowski, Artur" userId="9c34c8cc-b1df-44f6-bea5-dcf7a54ee35f" providerId="ADAL" clId="{19970B13-E101-4117-9908-6E061F982644}" dt="2022-07-14T08:45:17.283" v="9722" actId="790"/>
          <ac:spMkLst>
            <pc:docMk/>
            <pc:sldMk cId="2574044071" sldId="484"/>
            <ac:spMk id="8498" creationId="{1524C944-0038-4C0B-99BD-5BA78F64B845}"/>
          </ac:spMkLst>
        </pc:spChg>
        <pc:spChg chg="mod">
          <ac:chgData name="Kolakowski, Artur" userId="9c34c8cc-b1df-44f6-bea5-dcf7a54ee35f" providerId="ADAL" clId="{19970B13-E101-4117-9908-6E061F982644}" dt="2022-07-14T08:45:17.283" v="9723" actId="790"/>
          <ac:spMkLst>
            <pc:docMk/>
            <pc:sldMk cId="2574044071" sldId="484"/>
            <ac:spMk id="8499" creationId="{49653216-EA85-4B1B-95D5-3101DE860BCD}"/>
          </ac:spMkLst>
        </pc:spChg>
        <pc:spChg chg="mod">
          <ac:chgData name="Kolakowski, Artur" userId="9c34c8cc-b1df-44f6-bea5-dcf7a54ee35f" providerId="ADAL" clId="{19970B13-E101-4117-9908-6E061F982644}" dt="2022-07-14T08:45:17.294" v="9724" actId="790"/>
          <ac:spMkLst>
            <pc:docMk/>
            <pc:sldMk cId="2574044071" sldId="484"/>
            <ac:spMk id="8500" creationId="{3B2814E9-E458-45AE-BDAE-A110BB62E435}"/>
          </ac:spMkLst>
        </pc:spChg>
        <pc:spChg chg="mod">
          <ac:chgData name="Kolakowski, Artur" userId="9c34c8cc-b1df-44f6-bea5-dcf7a54ee35f" providerId="ADAL" clId="{19970B13-E101-4117-9908-6E061F982644}" dt="2022-07-14T08:45:17.294" v="9725" actId="790"/>
          <ac:spMkLst>
            <pc:docMk/>
            <pc:sldMk cId="2574044071" sldId="484"/>
            <ac:spMk id="8501" creationId="{6FF66F43-C243-4196-AD4D-C4F7D7DFF6FE}"/>
          </ac:spMkLst>
        </pc:spChg>
        <pc:spChg chg="mod">
          <ac:chgData name="Kolakowski, Artur" userId="9c34c8cc-b1df-44f6-bea5-dcf7a54ee35f" providerId="ADAL" clId="{19970B13-E101-4117-9908-6E061F982644}" dt="2022-07-14T08:45:17.304" v="9726" actId="790"/>
          <ac:spMkLst>
            <pc:docMk/>
            <pc:sldMk cId="2574044071" sldId="484"/>
            <ac:spMk id="8502" creationId="{3E7FD2A1-0597-485D-8DF2-47A997A0470E}"/>
          </ac:spMkLst>
        </pc:spChg>
        <pc:spChg chg="mod">
          <ac:chgData name="Kolakowski, Artur" userId="9c34c8cc-b1df-44f6-bea5-dcf7a54ee35f" providerId="ADAL" clId="{19970B13-E101-4117-9908-6E061F982644}" dt="2022-07-14T08:45:17.304" v="9727" actId="790"/>
          <ac:spMkLst>
            <pc:docMk/>
            <pc:sldMk cId="2574044071" sldId="484"/>
            <ac:spMk id="8503" creationId="{1CFD0267-4D40-4C90-BD72-BF0492D7ABAF}"/>
          </ac:spMkLst>
        </pc:spChg>
        <pc:spChg chg="mod">
          <ac:chgData name="Kolakowski, Artur" userId="9c34c8cc-b1df-44f6-bea5-dcf7a54ee35f" providerId="ADAL" clId="{19970B13-E101-4117-9908-6E061F982644}" dt="2022-07-14T08:45:17.314" v="9728" actId="790"/>
          <ac:spMkLst>
            <pc:docMk/>
            <pc:sldMk cId="2574044071" sldId="484"/>
            <ac:spMk id="8504" creationId="{F2329910-538C-4231-8AA0-E6E9B47BD6AB}"/>
          </ac:spMkLst>
        </pc:spChg>
        <pc:spChg chg="mod">
          <ac:chgData name="Kolakowski, Artur" userId="9c34c8cc-b1df-44f6-bea5-dcf7a54ee35f" providerId="ADAL" clId="{19970B13-E101-4117-9908-6E061F982644}" dt="2022-07-14T08:45:17.314" v="9729" actId="790"/>
          <ac:spMkLst>
            <pc:docMk/>
            <pc:sldMk cId="2574044071" sldId="484"/>
            <ac:spMk id="8505" creationId="{923EF335-01A7-41A2-B4D7-97969ED747B6}"/>
          </ac:spMkLst>
        </pc:spChg>
        <pc:spChg chg="mod">
          <ac:chgData name="Kolakowski, Artur" userId="9c34c8cc-b1df-44f6-bea5-dcf7a54ee35f" providerId="ADAL" clId="{19970B13-E101-4117-9908-6E061F982644}" dt="2022-07-14T08:45:17.324" v="9730" actId="790"/>
          <ac:spMkLst>
            <pc:docMk/>
            <pc:sldMk cId="2574044071" sldId="484"/>
            <ac:spMk id="8506" creationId="{835DB8EB-83F1-492A-9ADB-FB6D292A20E6}"/>
          </ac:spMkLst>
        </pc:spChg>
        <pc:spChg chg="mod">
          <ac:chgData name="Kolakowski, Artur" userId="9c34c8cc-b1df-44f6-bea5-dcf7a54ee35f" providerId="ADAL" clId="{19970B13-E101-4117-9908-6E061F982644}" dt="2022-07-14T08:45:17.324" v="9731" actId="790"/>
          <ac:spMkLst>
            <pc:docMk/>
            <pc:sldMk cId="2574044071" sldId="484"/>
            <ac:spMk id="8507" creationId="{99E6F01E-95A5-492A-9261-08C0C42EAE43}"/>
          </ac:spMkLst>
        </pc:spChg>
        <pc:spChg chg="mod">
          <ac:chgData name="Kolakowski, Artur" userId="9c34c8cc-b1df-44f6-bea5-dcf7a54ee35f" providerId="ADAL" clId="{19970B13-E101-4117-9908-6E061F982644}" dt="2022-07-14T08:45:17.334" v="9732" actId="790"/>
          <ac:spMkLst>
            <pc:docMk/>
            <pc:sldMk cId="2574044071" sldId="484"/>
            <ac:spMk id="8508" creationId="{515B01E8-B374-431B-8CC9-B28C348C07B9}"/>
          </ac:spMkLst>
        </pc:spChg>
        <pc:spChg chg="mod">
          <ac:chgData name="Kolakowski, Artur" userId="9c34c8cc-b1df-44f6-bea5-dcf7a54ee35f" providerId="ADAL" clId="{19970B13-E101-4117-9908-6E061F982644}" dt="2022-07-14T08:45:17.334" v="9733" actId="790"/>
          <ac:spMkLst>
            <pc:docMk/>
            <pc:sldMk cId="2574044071" sldId="484"/>
            <ac:spMk id="8509" creationId="{1C9A8C01-97E2-473F-9E1F-D6ACBB0FE856}"/>
          </ac:spMkLst>
        </pc:spChg>
        <pc:spChg chg="mod">
          <ac:chgData name="Kolakowski, Artur" userId="9c34c8cc-b1df-44f6-bea5-dcf7a54ee35f" providerId="ADAL" clId="{19970B13-E101-4117-9908-6E061F982644}" dt="2022-07-14T08:45:17.344" v="9734" actId="790"/>
          <ac:spMkLst>
            <pc:docMk/>
            <pc:sldMk cId="2574044071" sldId="484"/>
            <ac:spMk id="8510" creationId="{03658F86-9D72-4FDB-81EA-63C5E2AC330C}"/>
          </ac:spMkLst>
        </pc:spChg>
        <pc:spChg chg="mod">
          <ac:chgData name="Kolakowski, Artur" userId="9c34c8cc-b1df-44f6-bea5-dcf7a54ee35f" providerId="ADAL" clId="{19970B13-E101-4117-9908-6E061F982644}" dt="2022-07-14T08:45:17.344" v="9735" actId="790"/>
          <ac:spMkLst>
            <pc:docMk/>
            <pc:sldMk cId="2574044071" sldId="484"/>
            <ac:spMk id="8511" creationId="{588DED31-A3EE-4330-B22F-BA029BD311E4}"/>
          </ac:spMkLst>
        </pc:spChg>
        <pc:spChg chg="mod">
          <ac:chgData name="Kolakowski, Artur" userId="9c34c8cc-b1df-44f6-bea5-dcf7a54ee35f" providerId="ADAL" clId="{19970B13-E101-4117-9908-6E061F982644}" dt="2022-07-14T08:45:17.355" v="9736" actId="790"/>
          <ac:spMkLst>
            <pc:docMk/>
            <pc:sldMk cId="2574044071" sldId="484"/>
            <ac:spMk id="8512" creationId="{4F0CA4F8-7A4C-4CF4-A200-25BCA3DB14EA}"/>
          </ac:spMkLst>
        </pc:spChg>
        <pc:spChg chg="mod">
          <ac:chgData name="Kolakowski, Artur" userId="9c34c8cc-b1df-44f6-bea5-dcf7a54ee35f" providerId="ADAL" clId="{19970B13-E101-4117-9908-6E061F982644}" dt="2022-07-14T08:45:17.355" v="9737" actId="790"/>
          <ac:spMkLst>
            <pc:docMk/>
            <pc:sldMk cId="2574044071" sldId="484"/>
            <ac:spMk id="8513" creationId="{4B56216A-77CB-4AE6-86C9-14516C84802B}"/>
          </ac:spMkLst>
        </pc:spChg>
        <pc:spChg chg="mod">
          <ac:chgData name="Kolakowski, Artur" userId="9c34c8cc-b1df-44f6-bea5-dcf7a54ee35f" providerId="ADAL" clId="{19970B13-E101-4117-9908-6E061F982644}" dt="2022-07-14T08:45:17.365" v="9738" actId="790"/>
          <ac:spMkLst>
            <pc:docMk/>
            <pc:sldMk cId="2574044071" sldId="484"/>
            <ac:spMk id="8514" creationId="{A305AED8-F3D1-40DC-AD49-0F71DDC7BC5B}"/>
          </ac:spMkLst>
        </pc:spChg>
        <pc:spChg chg="mod">
          <ac:chgData name="Kolakowski, Artur" userId="9c34c8cc-b1df-44f6-bea5-dcf7a54ee35f" providerId="ADAL" clId="{19970B13-E101-4117-9908-6E061F982644}" dt="2022-07-14T08:45:17.365" v="9739" actId="790"/>
          <ac:spMkLst>
            <pc:docMk/>
            <pc:sldMk cId="2574044071" sldId="484"/>
            <ac:spMk id="8515" creationId="{FA671375-00FE-4F00-B11C-197605D0849A}"/>
          </ac:spMkLst>
        </pc:spChg>
        <pc:spChg chg="mod">
          <ac:chgData name="Kolakowski, Artur" userId="9c34c8cc-b1df-44f6-bea5-dcf7a54ee35f" providerId="ADAL" clId="{19970B13-E101-4117-9908-6E061F982644}" dt="2022-07-14T08:45:17.373" v="9740" actId="790"/>
          <ac:spMkLst>
            <pc:docMk/>
            <pc:sldMk cId="2574044071" sldId="484"/>
            <ac:spMk id="8516" creationId="{C492A574-E01F-4AC5-9C7D-550247D95734}"/>
          </ac:spMkLst>
        </pc:spChg>
        <pc:spChg chg="mod">
          <ac:chgData name="Kolakowski, Artur" userId="9c34c8cc-b1df-44f6-bea5-dcf7a54ee35f" providerId="ADAL" clId="{19970B13-E101-4117-9908-6E061F982644}" dt="2022-07-14T08:45:17.375" v="9741" actId="790"/>
          <ac:spMkLst>
            <pc:docMk/>
            <pc:sldMk cId="2574044071" sldId="484"/>
            <ac:spMk id="8517" creationId="{0B127686-30FA-41D6-A7AB-8C2883A1D722}"/>
          </ac:spMkLst>
        </pc:spChg>
        <pc:spChg chg="mod">
          <ac:chgData name="Kolakowski, Artur" userId="9c34c8cc-b1df-44f6-bea5-dcf7a54ee35f" providerId="ADAL" clId="{19970B13-E101-4117-9908-6E061F982644}" dt="2022-07-14T08:45:17.383" v="9742" actId="790"/>
          <ac:spMkLst>
            <pc:docMk/>
            <pc:sldMk cId="2574044071" sldId="484"/>
            <ac:spMk id="8518" creationId="{A4F91902-9677-4D40-8590-0EA228C0EFD8}"/>
          </ac:spMkLst>
        </pc:spChg>
        <pc:spChg chg="mod">
          <ac:chgData name="Kolakowski, Artur" userId="9c34c8cc-b1df-44f6-bea5-dcf7a54ee35f" providerId="ADAL" clId="{19970B13-E101-4117-9908-6E061F982644}" dt="2022-07-14T08:45:17.385" v="9743" actId="790"/>
          <ac:spMkLst>
            <pc:docMk/>
            <pc:sldMk cId="2574044071" sldId="484"/>
            <ac:spMk id="8519" creationId="{0623F6E8-3FC6-47F1-8D46-474DE2F7E312}"/>
          </ac:spMkLst>
        </pc:spChg>
        <pc:spChg chg="mod">
          <ac:chgData name="Kolakowski, Artur" userId="9c34c8cc-b1df-44f6-bea5-dcf7a54ee35f" providerId="ADAL" clId="{19970B13-E101-4117-9908-6E061F982644}" dt="2022-07-14T08:45:17.385" v="9744" actId="790"/>
          <ac:spMkLst>
            <pc:docMk/>
            <pc:sldMk cId="2574044071" sldId="484"/>
            <ac:spMk id="8520" creationId="{8396BD98-C19C-4C27-A29E-9683E53DA736}"/>
          </ac:spMkLst>
        </pc:spChg>
        <pc:spChg chg="mod">
          <ac:chgData name="Kolakowski, Artur" userId="9c34c8cc-b1df-44f6-bea5-dcf7a54ee35f" providerId="ADAL" clId="{19970B13-E101-4117-9908-6E061F982644}" dt="2022-07-14T08:45:17.395" v="9745" actId="790"/>
          <ac:spMkLst>
            <pc:docMk/>
            <pc:sldMk cId="2574044071" sldId="484"/>
            <ac:spMk id="8521" creationId="{3C8F3320-A1B4-4FEA-B83E-16DD38C041FD}"/>
          </ac:spMkLst>
        </pc:spChg>
        <pc:spChg chg="mod">
          <ac:chgData name="Kolakowski, Artur" userId="9c34c8cc-b1df-44f6-bea5-dcf7a54ee35f" providerId="ADAL" clId="{19970B13-E101-4117-9908-6E061F982644}" dt="2022-07-14T08:45:17.395" v="9746" actId="790"/>
          <ac:spMkLst>
            <pc:docMk/>
            <pc:sldMk cId="2574044071" sldId="484"/>
            <ac:spMk id="8522" creationId="{BD00FEAF-3AE0-4086-8E4C-65E3A872272B}"/>
          </ac:spMkLst>
        </pc:spChg>
        <pc:spChg chg="mod">
          <ac:chgData name="Kolakowski, Artur" userId="9c34c8cc-b1df-44f6-bea5-dcf7a54ee35f" providerId="ADAL" clId="{19970B13-E101-4117-9908-6E061F982644}" dt="2022-07-14T08:45:17.405" v="9747" actId="790"/>
          <ac:spMkLst>
            <pc:docMk/>
            <pc:sldMk cId="2574044071" sldId="484"/>
            <ac:spMk id="8523" creationId="{020A1F92-F084-436F-B15B-9D1F1D36059F}"/>
          </ac:spMkLst>
        </pc:spChg>
        <pc:spChg chg="mod">
          <ac:chgData name="Kolakowski, Artur" userId="9c34c8cc-b1df-44f6-bea5-dcf7a54ee35f" providerId="ADAL" clId="{19970B13-E101-4117-9908-6E061F982644}" dt="2022-07-14T08:45:17.405" v="9748" actId="790"/>
          <ac:spMkLst>
            <pc:docMk/>
            <pc:sldMk cId="2574044071" sldId="484"/>
            <ac:spMk id="8524" creationId="{7A8DB81E-D61E-44D9-BDDC-1298AD4DCF14}"/>
          </ac:spMkLst>
        </pc:spChg>
        <pc:spChg chg="mod">
          <ac:chgData name="Kolakowski, Artur" userId="9c34c8cc-b1df-44f6-bea5-dcf7a54ee35f" providerId="ADAL" clId="{19970B13-E101-4117-9908-6E061F982644}" dt="2022-07-14T08:45:17.416" v="9749" actId="790"/>
          <ac:spMkLst>
            <pc:docMk/>
            <pc:sldMk cId="2574044071" sldId="484"/>
            <ac:spMk id="8525" creationId="{0D8B5CE4-B3FE-403A-B0A0-FAD426C48493}"/>
          </ac:spMkLst>
        </pc:spChg>
        <pc:spChg chg="mod">
          <ac:chgData name="Kolakowski, Artur" userId="9c34c8cc-b1df-44f6-bea5-dcf7a54ee35f" providerId="ADAL" clId="{19970B13-E101-4117-9908-6E061F982644}" dt="2022-07-14T08:45:17.416" v="9750" actId="790"/>
          <ac:spMkLst>
            <pc:docMk/>
            <pc:sldMk cId="2574044071" sldId="484"/>
            <ac:spMk id="8526" creationId="{372A1C5F-829A-42D0-98F0-8E82342CF384}"/>
          </ac:spMkLst>
        </pc:spChg>
        <pc:spChg chg="mod">
          <ac:chgData name="Kolakowski, Artur" userId="9c34c8cc-b1df-44f6-bea5-dcf7a54ee35f" providerId="ADAL" clId="{19970B13-E101-4117-9908-6E061F982644}" dt="2022-07-14T08:45:17.426" v="9751" actId="790"/>
          <ac:spMkLst>
            <pc:docMk/>
            <pc:sldMk cId="2574044071" sldId="484"/>
            <ac:spMk id="8527" creationId="{65E546C7-99EA-46F2-9B39-9D83DA89543A}"/>
          </ac:spMkLst>
        </pc:spChg>
        <pc:spChg chg="mod">
          <ac:chgData name="Kolakowski, Artur" userId="9c34c8cc-b1df-44f6-bea5-dcf7a54ee35f" providerId="ADAL" clId="{19970B13-E101-4117-9908-6E061F982644}" dt="2022-07-14T08:45:17.426" v="9752" actId="790"/>
          <ac:spMkLst>
            <pc:docMk/>
            <pc:sldMk cId="2574044071" sldId="484"/>
            <ac:spMk id="8528" creationId="{A506D6DA-AA6A-4ECE-A258-4B2A9D5E1082}"/>
          </ac:spMkLst>
        </pc:spChg>
        <pc:spChg chg="mod">
          <ac:chgData name="Kolakowski, Artur" userId="9c34c8cc-b1df-44f6-bea5-dcf7a54ee35f" providerId="ADAL" clId="{19970B13-E101-4117-9908-6E061F982644}" dt="2022-07-14T08:45:17.436" v="9753" actId="790"/>
          <ac:spMkLst>
            <pc:docMk/>
            <pc:sldMk cId="2574044071" sldId="484"/>
            <ac:spMk id="8529" creationId="{6E5D812F-F255-47D4-B03C-6C48406A2E50}"/>
          </ac:spMkLst>
        </pc:spChg>
        <pc:spChg chg="mod">
          <ac:chgData name="Kolakowski, Artur" userId="9c34c8cc-b1df-44f6-bea5-dcf7a54ee35f" providerId="ADAL" clId="{19970B13-E101-4117-9908-6E061F982644}" dt="2022-07-14T08:45:17.436" v="9754" actId="790"/>
          <ac:spMkLst>
            <pc:docMk/>
            <pc:sldMk cId="2574044071" sldId="484"/>
            <ac:spMk id="8530" creationId="{BE5D827A-D581-49DB-A40D-4293DDBB66CB}"/>
          </ac:spMkLst>
        </pc:spChg>
        <pc:spChg chg="mod">
          <ac:chgData name="Kolakowski, Artur" userId="9c34c8cc-b1df-44f6-bea5-dcf7a54ee35f" providerId="ADAL" clId="{19970B13-E101-4117-9908-6E061F982644}" dt="2022-07-14T08:45:14.917" v="9211" actId="790"/>
          <ac:spMkLst>
            <pc:docMk/>
            <pc:sldMk cId="2574044071" sldId="484"/>
            <ac:spMk id="8531" creationId="{36226E29-785F-4D8A-A17F-338D3E18AC06}"/>
          </ac:spMkLst>
        </pc:spChg>
        <pc:spChg chg="mod">
          <ac:chgData name="Kolakowski, Artur" userId="9c34c8cc-b1df-44f6-bea5-dcf7a54ee35f" providerId="ADAL" clId="{19970B13-E101-4117-9908-6E061F982644}" dt="2022-07-14T08:45:14.917" v="9212" actId="790"/>
          <ac:spMkLst>
            <pc:docMk/>
            <pc:sldMk cId="2574044071" sldId="484"/>
            <ac:spMk id="8532" creationId="{5FF9D3FD-D5DE-4F48-803B-A79EE689B74C}"/>
          </ac:spMkLst>
        </pc:spChg>
        <pc:spChg chg="mod">
          <ac:chgData name="Kolakowski, Artur" userId="9c34c8cc-b1df-44f6-bea5-dcf7a54ee35f" providerId="ADAL" clId="{19970B13-E101-4117-9908-6E061F982644}" dt="2022-07-14T08:45:14.927" v="9213" actId="790"/>
          <ac:spMkLst>
            <pc:docMk/>
            <pc:sldMk cId="2574044071" sldId="484"/>
            <ac:spMk id="8533" creationId="{2EAF8404-0600-4682-A894-44C475609CE1}"/>
          </ac:spMkLst>
        </pc:spChg>
        <pc:spChg chg="mod">
          <ac:chgData name="Kolakowski, Artur" userId="9c34c8cc-b1df-44f6-bea5-dcf7a54ee35f" providerId="ADAL" clId="{19970B13-E101-4117-9908-6E061F982644}" dt="2022-07-14T08:45:14.927" v="9214" actId="790"/>
          <ac:spMkLst>
            <pc:docMk/>
            <pc:sldMk cId="2574044071" sldId="484"/>
            <ac:spMk id="8534" creationId="{0DFDD6BC-715E-4A93-B8C8-34A3518B5B43}"/>
          </ac:spMkLst>
        </pc:spChg>
        <pc:spChg chg="mod">
          <ac:chgData name="Kolakowski, Artur" userId="9c34c8cc-b1df-44f6-bea5-dcf7a54ee35f" providerId="ADAL" clId="{19970B13-E101-4117-9908-6E061F982644}" dt="2022-07-14T08:45:14.937" v="9215" actId="790"/>
          <ac:spMkLst>
            <pc:docMk/>
            <pc:sldMk cId="2574044071" sldId="484"/>
            <ac:spMk id="8535" creationId="{373C2F44-01F9-4678-9C66-15AE688B0E5A}"/>
          </ac:spMkLst>
        </pc:spChg>
        <pc:spChg chg="mod">
          <ac:chgData name="Kolakowski, Artur" userId="9c34c8cc-b1df-44f6-bea5-dcf7a54ee35f" providerId="ADAL" clId="{19970B13-E101-4117-9908-6E061F982644}" dt="2022-07-14T08:45:14.937" v="9216" actId="790"/>
          <ac:spMkLst>
            <pc:docMk/>
            <pc:sldMk cId="2574044071" sldId="484"/>
            <ac:spMk id="8536" creationId="{665F15D3-A1D5-4B03-9AB4-FCA3FC52911C}"/>
          </ac:spMkLst>
        </pc:spChg>
        <pc:spChg chg="mod">
          <ac:chgData name="Kolakowski, Artur" userId="9c34c8cc-b1df-44f6-bea5-dcf7a54ee35f" providerId="ADAL" clId="{19970B13-E101-4117-9908-6E061F982644}" dt="2022-07-14T08:45:14.947" v="9217" actId="790"/>
          <ac:spMkLst>
            <pc:docMk/>
            <pc:sldMk cId="2574044071" sldId="484"/>
            <ac:spMk id="8537" creationId="{0C7FE898-479C-46ED-98D9-052317B68120}"/>
          </ac:spMkLst>
        </pc:spChg>
        <pc:spChg chg="mod">
          <ac:chgData name="Kolakowski, Artur" userId="9c34c8cc-b1df-44f6-bea5-dcf7a54ee35f" providerId="ADAL" clId="{19970B13-E101-4117-9908-6E061F982644}" dt="2022-07-14T08:45:14.947" v="9218" actId="790"/>
          <ac:spMkLst>
            <pc:docMk/>
            <pc:sldMk cId="2574044071" sldId="484"/>
            <ac:spMk id="8538" creationId="{A6342F18-8745-4737-87FC-F594655646EB}"/>
          </ac:spMkLst>
        </pc:spChg>
        <pc:spChg chg="mod">
          <ac:chgData name="Kolakowski, Artur" userId="9c34c8cc-b1df-44f6-bea5-dcf7a54ee35f" providerId="ADAL" clId="{19970B13-E101-4117-9908-6E061F982644}" dt="2022-07-14T08:45:14.956" v="9219" actId="790"/>
          <ac:spMkLst>
            <pc:docMk/>
            <pc:sldMk cId="2574044071" sldId="484"/>
            <ac:spMk id="8539" creationId="{7BE9E118-0B4F-4CD2-A94C-FA6A059F2094}"/>
          </ac:spMkLst>
        </pc:spChg>
        <pc:spChg chg="mod">
          <ac:chgData name="Kolakowski, Artur" userId="9c34c8cc-b1df-44f6-bea5-dcf7a54ee35f" providerId="ADAL" clId="{19970B13-E101-4117-9908-6E061F982644}" dt="2022-07-14T08:45:14.958" v="9220" actId="790"/>
          <ac:spMkLst>
            <pc:docMk/>
            <pc:sldMk cId="2574044071" sldId="484"/>
            <ac:spMk id="8540" creationId="{ACE26902-DDF1-4542-9256-5343F2D369A0}"/>
          </ac:spMkLst>
        </pc:spChg>
        <pc:spChg chg="mod">
          <ac:chgData name="Kolakowski, Artur" userId="9c34c8cc-b1df-44f6-bea5-dcf7a54ee35f" providerId="ADAL" clId="{19970B13-E101-4117-9908-6E061F982644}" dt="2022-07-14T08:45:14.958" v="9221" actId="790"/>
          <ac:spMkLst>
            <pc:docMk/>
            <pc:sldMk cId="2574044071" sldId="484"/>
            <ac:spMk id="8541" creationId="{F231ADE1-45CD-4AED-828F-01A8BEED2CB5}"/>
          </ac:spMkLst>
        </pc:spChg>
        <pc:spChg chg="mod">
          <ac:chgData name="Kolakowski, Artur" userId="9c34c8cc-b1df-44f6-bea5-dcf7a54ee35f" providerId="ADAL" clId="{19970B13-E101-4117-9908-6E061F982644}" dt="2022-07-14T08:45:14.968" v="9222" actId="790"/>
          <ac:spMkLst>
            <pc:docMk/>
            <pc:sldMk cId="2574044071" sldId="484"/>
            <ac:spMk id="8542" creationId="{C95A9CE3-3690-4F69-B75A-5013FE010BBF}"/>
          </ac:spMkLst>
        </pc:spChg>
        <pc:spChg chg="mod">
          <ac:chgData name="Kolakowski, Artur" userId="9c34c8cc-b1df-44f6-bea5-dcf7a54ee35f" providerId="ADAL" clId="{19970B13-E101-4117-9908-6E061F982644}" dt="2022-07-14T08:45:14.968" v="9223" actId="790"/>
          <ac:spMkLst>
            <pc:docMk/>
            <pc:sldMk cId="2574044071" sldId="484"/>
            <ac:spMk id="8543" creationId="{CC1C389C-17C4-49F5-BF58-0EC483038437}"/>
          </ac:spMkLst>
        </pc:spChg>
        <pc:spChg chg="mod">
          <ac:chgData name="Kolakowski, Artur" userId="9c34c8cc-b1df-44f6-bea5-dcf7a54ee35f" providerId="ADAL" clId="{19970B13-E101-4117-9908-6E061F982644}" dt="2022-07-14T08:45:14.978" v="9224" actId="790"/>
          <ac:spMkLst>
            <pc:docMk/>
            <pc:sldMk cId="2574044071" sldId="484"/>
            <ac:spMk id="8544" creationId="{7F74F853-90C3-45F3-808D-E7C21868E809}"/>
          </ac:spMkLst>
        </pc:spChg>
        <pc:spChg chg="mod">
          <ac:chgData name="Kolakowski, Artur" userId="9c34c8cc-b1df-44f6-bea5-dcf7a54ee35f" providerId="ADAL" clId="{19970B13-E101-4117-9908-6E061F982644}" dt="2022-07-14T08:45:14.978" v="9225" actId="790"/>
          <ac:spMkLst>
            <pc:docMk/>
            <pc:sldMk cId="2574044071" sldId="484"/>
            <ac:spMk id="8545" creationId="{289F121A-9BC2-43C2-A2ED-803755FE6898}"/>
          </ac:spMkLst>
        </pc:spChg>
        <pc:spChg chg="mod">
          <ac:chgData name="Kolakowski, Artur" userId="9c34c8cc-b1df-44f6-bea5-dcf7a54ee35f" providerId="ADAL" clId="{19970B13-E101-4117-9908-6E061F982644}" dt="2022-07-14T08:45:14.988" v="9226" actId="790"/>
          <ac:spMkLst>
            <pc:docMk/>
            <pc:sldMk cId="2574044071" sldId="484"/>
            <ac:spMk id="8546" creationId="{2323BC68-D9B7-423F-BC5A-EA7F301F2EEF}"/>
          </ac:spMkLst>
        </pc:spChg>
        <pc:spChg chg="mod">
          <ac:chgData name="Kolakowski, Artur" userId="9c34c8cc-b1df-44f6-bea5-dcf7a54ee35f" providerId="ADAL" clId="{19970B13-E101-4117-9908-6E061F982644}" dt="2022-07-14T08:45:14.988" v="9227" actId="790"/>
          <ac:spMkLst>
            <pc:docMk/>
            <pc:sldMk cId="2574044071" sldId="484"/>
            <ac:spMk id="8547" creationId="{CDBE61A6-5B29-4010-9B62-543AB2904AF7}"/>
          </ac:spMkLst>
        </pc:spChg>
        <pc:spChg chg="mod">
          <ac:chgData name="Kolakowski, Artur" userId="9c34c8cc-b1df-44f6-bea5-dcf7a54ee35f" providerId="ADAL" clId="{19970B13-E101-4117-9908-6E061F982644}" dt="2022-07-14T08:45:14.997" v="9228" actId="790"/>
          <ac:spMkLst>
            <pc:docMk/>
            <pc:sldMk cId="2574044071" sldId="484"/>
            <ac:spMk id="8548" creationId="{2573D33E-85E6-4B51-BAAB-612152B61D72}"/>
          </ac:spMkLst>
        </pc:spChg>
        <pc:spChg chg="mod">
          <ac:chgData name="Kolakowski, Artur" userId="9c34c8cc-b1df-44f6-bea5-dcf7a54ee35f" providerId="ADAL" clId="{19970B13-E101-4117-9908-6E061F982644}" dt="2022-07-14T08:45:14.999" v="9229" actId="790"/>
          <ac:spMkLst>
            <pc:docMk/>
            <pc:sldMk cId="2574044071" sldId="484"/>
            <ac:spMk id="8549" creationId="{2FD22C62-792E-4561-9B50-C719304F97E4}"/>
          </ac:spMkLst>
        </pc:spChg>
        <pc:spChg chg="mod">
          <ac:chgData name="Kolakowski, Artur" userId="9c34c8cc-b1df-44f6-bea5-dcf7a54ee35f" providerId="ADAL" clId="{19970B13-E101-4117-9908-6E061F982644}" dt="2022-07-14T08:45:14.999" v="9230" actId="790"/>
          <ac:spMkLst>
            <pc:docMk/>
            <pc:sldMk cId="2574044071" sldId="484"/>
            <ac:spMk id="8550" creationId="{A35BB6CB-825E-46EF-B4CC-3DCAA9853C3B}"/>
          </ac:spMkLst>
        </pc:spChg>
        <pc:spChg chg="mod">
          <ac:chgData name="Kolakowski, Artur" userId="9c34c8cc-b1df-44f6-bea5-dcf7a54ee35f" providerId="ADAL" clId="{19970B13-E101-4117-9908-6E061F982644}" dt="2022-07-14T08:45:15.009" v="9231" actId="790"/>
          <ac:spMkLst>
            <pc:docMk/>
            <pc:sldMk cId="2574044071" sldId="484"/>
            <ac:spMk id="8551" creationId="{7CDF424C-4EE0-406F-A9ED-1C8F717FCCD9}"/>
          </ac:spMkLst>
        </pc:spChg>
        <pc:spChg chg="mod">
          <ac:chgData name="Kolakowski, Artur" userId="9c34c8cc-b1df-44f6-bea5-dcf7a54ee35f" providerId="ADAL" clId="{19970B13-E101-4117-9908-6E061F982644}" dt="2022-07-14T08:45:15.009" v="9232" actId="790"/>
          <ac:spMkLst>
            <pc:docMk/>
            <pc:sldMk cId="2574044071" sldId="484"/>
            <ac:spMk id="8552" creationId="{4C719A89-D44B-4899-B83E-59F0034234A4}"/>
          </ac:spMkLst>
        </pc:spChg>
        <pc:spChg chg="mod">
          <ac:chgData name="Kolakowski, Artur" userId="9c34c8cc-b1df-44f6-bea5-dcf7a54ee35f" providerId="ADAL" clId="{19970B13-E101-4117-9908-6E061F982644}" dt="2022-07-14T08:45:15.019" v="9233" actId="790"/>
          <ac:spMkLst>
            <pc:docMk/>
            <pc:sldMk cId="2574044071" sldId="484"/>
            <ac:spMk id="8553" creationId="{BB8FBFD1-8437-42E4-B159-D58DF90593F9}"/>
          </ac:spMkLst>
        </pc:spChg>
        <pc:spChg chg="mod">
          <ac:chgData name="Kolakowski, Artur" userId="9c34c8cc-b1df-44f6-bea5-dcf7a54ee35f" providerId="ADAL" clId="{19970B13-E101-4117-9908-6E061F982644}" dt="2022-07-14T08:45:15.019" v="9234" actId="790"/>
          <ac:spMkLst>
            <pc:docMk/>
            <pc:sldMk cId="2574044071" sldId="484"/>
            <ac:spMk id="8554" creationId="{790BAEDB-B146-49A4-AC1C-A1100687746A}"/>
          </ac:spMkLst>
        </pc:spChg>
        <pc:spChg chg="mod">
          <ac:chgData name="Kolakowski, Artur" userId="9c34c8cc-b1df-44f6-bea5-dcf7a54ee35f" providerId="ADAL" clId="{19970B13-E101-4117-9908-6E061F982644}" dt="2022-07-14T08:45:15.027" v="9235" actId="790"/>
          <ac:spMkLst>
            <pc:docMk/>
            <pc:sldMk cId="2574044071" sldId="484"/>
            <ac:spMk id="8555" creationId="{055794B1-EDB8-4C95-BC69-F1B77522454E}"/>
          </ac:spMkLst>
        </pc:spChg>
        <pc:spChg chg="mod">
          <ac:chgData name="Kolakowski, Artur" userId="9c34c8cc-b1df-44f6-bea5-dcf7a54ee35f" providerId="ADAL" clId="{19970B13-E101-4117-9908-6E061F982644}" dt="2022-07-14T08:45:15.029" v="9236" actId="790"/>
          <ac:spMkLst>
            <pc:docMk/>
            <pc:sldMk cId="2574044071" sldId="484"/>
            <ac:spMk id="8556" creationId="{7B8AE465-CC62-4886-870E-0E1053CC6463}"/>
          </ac:spMkLst>
        </pc:spChg>
        <pc:spChg chg="mod">
          <ac:chgData name="Kolakowski, Artur" userId="9c34c8cc-b1df-44f6-bea5-dcf7a54ee35f" providerId="ADAL" clId="{19970B13-E101-4117-9908-6E061F982644}" dt="2022-07-14T08:45:15.029" v="9237" actId="790"/>
          <ac:spMkLst>
            <pc:docMk/>
            <pc:sldMk cId="2574044071" sldId="484"/>
            <ac:spMk id="8557" creationId="{E73616D8-D2BB-4828-8725-ED673A007DC4}"/>
          </ac:spMkLst>
        </pc:spChg>
        <pc:spChg chg="mod">
          <ac:chgData name="Kolakowski, Artur" userId="9c34c8cc-b1df-44f6-bea5-dcf7a54ee35f" providerId="ADAL" clId="{19970B13-E101-4117-9908-6E061F982644}" dt="2022-07-14T08:45:15.039" v="9238" actId="790"/>
          <ac:spMkLst>
            <pc:docMk/>
            <pc:sldMk cId="2574044071" sldId="484"/>
            <ac:spMk id="8558" creationId="{F641AA9E-5D19-41A7-99E6-625EF5C73B5A}"/>
          </ac:spMkLst>
        </pc:spChg>
        <pc:spChg chg="mod">
          <ac:chgData name="Kolakowski, Artur" userId="9c34c8cc-b1df-44f6-bea5-dcf7a54ee35f" providerId="ADAL" clId="{19970B13-E101-4117-9908-6E061F982644}" dt="2022-07-14T08:45:15.039" v="9239" actId="790"/>
          <ac:spMkLst>
            <pc:docMk/>
            <pc:sldMk cId="2574044071" sldId="484"/>
            <ac:spMk id="8559" creationId="{86134D27-339D-4078-828C-74BAC1E2FBAB}"/>
          </ac:spMkLst>
        </pc:spChg>
        <pc:spChg chg="mod">
          <ac:chgData name="Kolakowski, Artur" userId="9c34c8cc-b1df-44f6-bea5-dcf7a54ee35f" providerId="ADAL" clId="{19970B13-E101-4117-9908-6E061F982644}" dt="2022-07-14T08:45:15.050" v="9240" actId="790"/>
          <ac:spMkLst>
            <pc:docMk/>
            <pc:sldMk cId="2574044071" sldId="484"/>
            <ac:spMk id="8560" creationId="{D0C495E3-EC2A-40A3-A40B-0342A725766A}"/>
          </ac:spMkLst>
        </pc:spChg>
        <pc:spChg chg="mod">
          <ac:chgData name="Kolakowski, Artur" userId="9c34c8cc-b1df-44f6-bea5-dcf7a54ee35f" providerId="ADAL" clId="{19970B13-E101-4117-9908-6E061F982644}" dt="2022-07-14T08:45:15.050" v="9241" actId="790"/>
          <ac:spMkLst>
            <pc:docMk/>
            <pc:sldMk cId="2574044071" sldId="484"/>
            <ac:spMk id="8561" creationId="{872F6BD2-5977-496A-8D3E-C454759016A7}"/>
          </ac:spMkLst>
        </pc:spChg>
        <pc:spChg chg="mod">
          <ac:chgData name="Kolakowski, Artur" userId="9c34c8cc-b1df-44f6-bea5-dcf7a54ee35f" providerId="ADAL" clId="{19970B13-E101-4117-9908-6E061F982644}" dt="2022-07-14T08:45:15.058" v="9242" actId="790"/>
          <ac:spMkLst>
            <pc:docMk/>
            <pc:sldMk cId="2574044071" sldId="484"/>
            <ac:spMk id="8562" creationId="{0D8EBDF3-3704-4E40-90D9-8540E9A9FEB1}"/>
          </ac:spMkLst>
        </pc:spChg>
        <pc:spChg chg="mod">
          <ac:chgData name="Kolakowski, Artur" userId="9c34c8cc-b1df-44f6-bea5-dcf7a54ee35f" providerId="ADAL" clId="{19970B13-E101-4117-9908-6E061F982644}" dt="2022-07-14T08:45:15.060" v="9243" actId="790"/>
          <ac:spMkLst>
            <pc:docMk/>
            <pc:sldMk cId="2574044071" sldId="484"/>
            <ac:spMk id="8563" creationId="{C0A21DB5-46E4-452B-9F78-EEBF1DB0563C}"/>
          </ac:spMkLst>
        </pc:spChg>
        <pc:spChg chg="mod">
          <ac:chgData name="Kolakowski, Artur" userId="9c34c8cc-b1df-44f6-bea5-dcf7a54ee35f" providerId="ADAL" clId="{19970B13-E101-4117-9908-6E061F982644}" dt="2022-07-14T08:45:15.068" v="9244" actId="790"/>
          <ac:spMkLst>
            <pc:docMk/>
            <pc:sldMk cId="2574044071" sldId="484"/>
            <ac:spMk id="8564" creationId="{4DBF43DD-E152-4065-B399-898BF7B1F89E}"/>
          </ac:spMkLst>
        </pc:spChg>
        <pc:spChg chg="mod">
          <ac:chgData name="Kolakowski, Artur" userId="9c34c8cc-b1df-44f6-bea5-dcf7a54ee35f" providerId="ADAL" clId="{19970B13-E101-4117-9908-6E061F982644}" dt="2022-07-14T08:45:15.070" v="9245" actId="790"/>
          <ac:spMkLst>
            <pc:docMk/>
            <pc:sldMk cId="2574044071" sldId="484"/>
            <ac:spMk id="8565" creationId="{BEA4EEDA-9786-4361-BF1A-A7936F19C32C}"/>
          </ac:spMkLst>
        </pc:spChg>
        <pc:spChg chg="mod">
          <ac:chgData name="Kolakowski, Artur" userId="9c34c8cc-b1df-44f6-bea5-dcf7a54ee35f" providerId="ADAL" clId="{19970B13-E101-4117-9908-6E061F982644}" dt="2022-07-14T08:45:15.078" v="9246" actId="790"/>
          <ac:spMkLst>
            <pc:docMk/>
            <pc:sldMk cId="2574044071" sldId="484"/>
            <ac:spMk id="8566" creationId="{814E3CEA-DD42-41D5-AAFA-7E21A0CA360E}"/>
          </ac:spMkLst>
        </pc:spChg>
        <pc:spChg chg="mod">
          <ac:chgData name="Kolakowski, Artur" userId="9c34c8cc-b1df-44f6-bea5-dcf7a54ee35f" providerId="ADAL" clId="{19970B13-E101-4117-9908-6E061F982644}" dt="2022-07-14T08:45:15.080" v="9247" actId="790"/>
          <ac:spMkLst>
            <pc:docMk/>
            <pc:sldMk cId="2574044071" sldId="484"/>
            <ac:spMk id="8567" creationId="{C7461E63-3FAF-4C7C-A257-BB494F0C9162}"/>
          </ac:spMkLst>
        </pc:spChg>
        <pc:spChg chg="mod">
          <ac:chgData name="Kolakowski, Artur" userId="9c34c8cc-b1df-44f6-bea5-dcf7a54ee35f" providerId="ADAL" clId="{19970B13-E101-4117-9908-6E061F982644}" dt="2022-07-14T08:45:15.088" v="9248" actId="790"/>
          <ac:spMkLst>
            <pc:docMk/>
            <pc:sldMk cId="2574044071" sldId="484"/>
            <ac:spMk id="8568" creationId="{9F2142BF-E3D3-479E-B00A-764EAE8058C2}"/>
          </ac:spMkLst>
        </pc:spChg>
        <pc:spChg chg="mod">
          <ac:chgData name="Kolakowski, Artur" userId="9c34c8cc-b1df-44f6-bea5-dcf7a54ee35f" providerId="ADAL" clId="{19970B13-E101-4117-9908-6E061F982644}" dt="2022-07-14T08:45:15.091" v="9249" actId="790"/>
          <ac:spMkLst>
            <pc:docMk/>
            <pc:sldMk cId="2574044071" sldId="484"/>
            <ac:spMk id="8569" creationId="{6D928BF7-DEB4-43ED-AB70-A3AB8BE781BC}"/>
          </ac:spMkLst>
        </pc:spChg>
        <pc:spChg chg="mod">
          <ac:chgData name="Kolakowski, Artur" userId="9c34c8cc-b1df-44f6-bea5-dcf7a54ee35f" providerId="ADAL" clId="{19970B13-E101-4117-9908-6E061F982644}" dt="2022-07-14T08:45:15.091" v="9250" actId="790"/>
          <ac:spMkLst>
            <pc:docMk/>
            <pc:sldMk cId="2574044071" sldId="484"/>
            <ac:spMk id="8570" creationId="{D15786F2-D2FD-4261-9025-418F16920639}"/>
          </ac:spMkLst>
        </pc:spChg>
        <pc:spChg chg="mod">
          <ac:chgData name="Kolakowski, Artur" userId="9c34c8cc-b1df-44f6-bea5-dcf7a54ee35f" providerId="ADAL" clId="{19970B13-E101-4117-9908-6E061F982644}" dt="2022-07-14T08:45:15.101" v="9251" actId="790"/>
          <ac:spMkLst>
            <pc:docMk/>
            <pc:sldMk cId="2574044071" sldId="484"/>
            <ac:spMk id="8571" creationId="{21822BA9-A60D-44F0-885D-2C3185FDA11B}"/>
          </ac:spMkLst>
        </pc:spChg>
        <pc:spChg chg="mod">
          <ac:chgData name="Kolakowski, Artur" userId="9c34c8cc-b1df-44f6-bea5-dcf7a54ee35f" providerId="ADAL" clId="{19970B13-E101-4117-9908-6E061F982644}" dt="2022-07-14T08:45:15.101" v="9252" actId="790"/>
          <ac:spMkLst>
            <pc:docMk/>
            <pc:sldMk cId="2574044071" sldId="484"/>
            <ac:spMk id="8572" creationId="{2BFBDC02-2530-4E75-B4D2-21D7B43A4764}"/>
          </ac:spMkLst>
        </pc:spChg>
        <pc:spChg chg="mod">
          <ac:chgData name="Kolakowski, Artur" userId="9c34c8cc-b1df-44f6-bea5-dcf7a54ee35f" providerId="ADAL" clId="{19970B13-E101-4117-9908-6E061F982644}" dt="2022-07-14T08:45:15.111" v="9253" actId="790"/>
          <ac:spMkLst>
            <pc:docMk/>
            <pc:sldMk cId="2574044071" sldId="484"/>
            <ac:spMk id="8573" creationId="{54E9B525-3702-42B8-84C2-0BBD1301D10B}"/>
          </ac:spMkLst>
        </pc:spChg>
        <pc:spChg chg="mod">
          <ac:chgData name="Kolakowski, Artur" userId="9c34c8cc-b1df-44f6-bea5-dcf7a54ee35f" providerId="ADAL" clId="{19970B13-E101-4117-9908-6E061F982644}" dt="2022-07-14T08:45:15.111" v="9254" actId="790"/>
          <ac:spMkLst>
            <pc:docMk/>
            <pc:sldMk cId="2574044071" sldId="484"/>
            <ac:spMk id="8574" creationId="{89C1D9BC-8E22-4237-8B11-0B8C41DE2512}"/>
          </ac:spMkLst>
        </pc:spChg>
        <pc:spChg chg="mod">
          <ac:chgData name="Kolakowski, Artur" userId="9c34c8cc-b1df-44f6-bea5-dcf7a54ee35f" providerId="ADAL" clId="{19970B13-E101-4117-9908-6E061F982644}" dt="2022-07-14T08:45:15.119" v="9255" actId="790"/>
          <ac:spMkLst>
            <pc:docMk/>
            <pc:sldMk cId="2574044071" sldId="484"/>
            <ac:spMk id="8575" creationId="{87EF5EA3-BDA5-4382-AD8D-32A6DBCCC568}"/>
          </ac:spMkLst>
        </pc:spChg>
        <pc:spChg chg="mod">
          <ac:chgData name="Kolakowski, Artur" userId="9c34c8cc-b1df-44f6-bea5-dcf7a54ee35f" providerId="ADAL" clId="{19970B13-E101-4117-9908-6E061F982644}" dt="2022-07-14T08:45:15.119" v="9256" actId="790"/>
          <ac:spMkLst>
            <pc:docMk/>
            <pc:sldMk cId="2574044071" sldId="484"/>
            <ac:spMk id="8576" creationId="{ECCADC83-F3E3-4176-B570-4E2D38C735E7}"/>
          </ac:spMkLst>
        </pc:spChg>
        <pc:spChg chg="mod">
          <ac:chgData name="Kolakowski, Artur" userId="9c34c8cc-b1df-44f6-bea5-dcf7a54ee35f" providerId="ADAL" clId="{19970B13-E101-4117-9908-6E061F982644}" dt="2022-07-14T08:45:15.131" v="9257" actId="790"/>
          <ac:spMkLst>
            <pc:docMk/>
            <pc:sldMk cId="2574044071" sldId="484"/>
            <ac:spMk id="8577" creationId="{16A9C57C-BE99-4867-BAA4-8EC8789D05D1}"/>
          </ac:spMkLst>
        </pc:spChg>
        <pc:spChg chg="mod">
          <ac:chgData name="Kolakowski, Artur" userId="9c34c8cc-b1df-44f6-bea5-dcf7a54ee35f" providerId="ADAL" clId="{19970B13-E101-4117-9908-6E061F982644}" dt="2022-07-14T08:45:15.131" v="9258" actId="790"/>
          <ac:spMkLst>
            <pc:docMk/>
            <pc:sldMk cId="2574044071" sldId="484"/>
            <ac:spMk id="8578" creationId="{B7167934-609F-4480-BD3E-BDEEF61067D4}"/>
          </ac:spMkLst>
        </pc:spChg>
        <pc:spChg chg="mod">
          <ac:chgData name="Kolakowski, Artur" userId="9c34c8cc-b1df-44f6-bea5-dcf7a54ee35f" providerId="ADAL" clId="{19970B13-E101-4117-9908-6E061F982644}" dt="2022-07-14T08:45:15.141" v="9259" actId="790"/>
          <ac:spMkLst>
            <pc:docMk/>
            <pc:sldMk cId="2574044071" sldId="484"/>
            <ac:spMk id="8579" creationId="{074D68BE-A318-4FA2-AC54-729C99642D90}"/>
          </ac:spMkLst>
        </pc:spChg>
        <pc:spChg chg="mod">
          <ac:chgData name="Kolakowski, Artur" userId="9c34c8cc-b1df-44f6-bea5-dcf7a54ee35f" providerId="ADAL" clId="{19970B13-E101-4117-9908-6E061F982644}" dt="2022-07-14T08:45:15.141" v="9260" actId="790"/>
          <ac:spMkLst>
            <pc:docMk/>
            <pc:sldMk cId="2574044071" sldId="484"/>
            <ac:spMk id="8580" creationId="{661F4B80-ECFA-493E-9062-A16CFFB8C8D2}"/>
          </ac:spMkLst>
        </pc:spChg>
        <pc:spChg chg="mod">
          <ac:chgData name="Kolakowski, Artur" userId="9c34c8cc-b1df-44f6-bea5-dcf7a54ee35f" providerId="ADAL" clId="{19970B13-E101-4117-9908-6E061F982644}" dt="2022-07-14T08:45:15.152" v="9261" actId="790"/>
          <ac:spMkLst>
            <pc:docMk/>
            <pc:sldMk cId="2574044071" sldId="484"/>
            <ac:spMk id="8581" creationId="{3881DD76-A93F-443E-987A-872AAAA2C9BA}"/>
          </ac:spMkLst>
        </pc:spChg>
        <pc:spChg chg="mod">
          <ac:chgData name="Kolakowski, Artur" userId="9c34c8cc-b1df-44f6-bea5-dcf7a54ee35f" providerId="ADAL" clId="{19970B13-E101-4117-9908-6E061F982644}" dt="2022-07-14T08:45:15.152" v="9262" actId="790"/>
          <ac:spMkLst>
            <pc:docMk/>
            <pc:sldMk cId="2574044071" sldId="484"/>
            <ac:spMk id="8582" creationId="{A85CBD92-5EAF-41E6-8FD0-7C1D37F88237}"/>
          </ac:spMkLst>
        </pc:spChg>
        <pc:spChg chg="mod">
          <ac:chgData name="Kolakowski, Artur" userId="9c34c8cc-b1df-44f6-bea5-dcf7a54ee35f" providerId="ADAL" clId="{19970B13-E101-4117-9908-6E061F982644}" dt="2022-07-14T08:45:15.160" v="9263" actId="790"/>
          <ac:spMkLst>
            <pc:docMk/>
            <pc:sldMk cId="2574044071" sldId="484"/>
            <ac:spMk id="8583" creationId="{FD701790-981E-4499-8C46-8905FF093DBA}"/>
          </ac:spMkLst>
        </pc:spChg>
        <pc:spChg chg="mod">
          <ac:chgData name="Kolakowski, Artur" userId="9c34c8cc-b1df-44f6-bea5-dcf7a54ee35f" providerId="ADAL" clId="{19970B13-E101-4117-9908-6E061F982644}" dt="2022-07-14T08:45:15.162" v="9264" actId="790"/>
          <ac:spMkLst>
            <pc:docMk/>
            <pc:sldMk cId="2574044071" sldId="484"/>
            <ac:spMk id="8584" creationId="{3244E359-460C-4862-B261-1E15ECB810EF}"/>
          </ac:spMkLst>
        </pc:spChg>
        <pc:spChg chg="mod">
          <ac:chgData name="Kolakowski, Artur" userId="9c34c8cc-b1df-44f6-bea5-dcf7a54ee35f" providerId="ADAL" clId="{19970B13-E101-4117-9908-6E061F982644}" dt="2022-07-14T08:45:15.170" v="9265" actId="790"/>
          <ac:spMkLst>
            <pc:docMk/>
            <pc:sldMk cId="2574044071" sldId="484"/>
            <ac:spMk id="8585" creationId="{AB220476-8675-4F9E-81A9-0C60AF288138}"/>
          </ac:spMkLst>
        </pc:spChg>
        <pc:spChg chg="mod">
          <ac:chgData name="Kolakowski, Artur" userId="9c34c8cc-b1df-44f6-bea5-dcf7a54ee35f" providerId="ADAL" clId="{19970B13-E101-4117-9908-6E061F982644}" dt="2022-07-14T08:45:15.172" v="9266" actId="790"/>
          <ac:spMkLst>
            <pc:docMk/>
            <pc:sldMk cId="2574044071" sldId="484"/>
            <ac:spMk id="8586" creationId="{DD15094B-A224-4065-AD4A-CEBFEC9A2DEC}"/>
          </ac:spMkLst>
        </pc:spChg>
        <pc:spChg chg="mod">
          <ac:chgData name="Kolakowski, Artur" userId="9c34c8cc-b1df-44f6-bea5-dcf7a54ee35f" providerId="ADAL" clId="{19970B13-E101-4117-9908-6E061F982644}" dt="2022-07-14T08:45:15.172" v="9267" actId="790"/>
          <ac:spMkLst>
            <pc:docMk/>
            <pc:sldMk cId="2574044071" sldId="484"/>
            <ac:spMk id="8587" creationId="{21DFCA46-35DA-4AAF-A35E-091F14153679}"/>
          </ac:spMkLst>
        </pc:spChg>
        <pc:spChg chg="mod">
          <ac:chgData name="Kolakowski, Artur" userId="9c34c8cc-b1df-44f6-bea5-dcf7a54ee35f" providerId="ADAL" clId="{19970B13-E101-4117-9908-6E061F982644}" dt="2022-07-14T08:45:15.182" v="9268" actId="790"/>
          <ac:spMkLst>
            <pc:docMk/>
            <pc:sldMk cId="2574044071" sldId="484"/>
            <ac:spMk id="8588" creationId="{CD8E3259-D3BE-45E9-8414-D81561CB9244}"/>
          </ac:spMkLst>
        </pc:spChg>
        <pc:spChg chg="mod">
          <ac:chgData name="Kolakowski, Artur" userId="9c34c8cc-b1df-44f6-bea5-dcf7a54ee35f" providerId="ADAL" clId="{19970B13-E101-4117-9908-6E061F982644}" dt="2022-07-14T08:45:15.182" v="9269" actId="790"/>
          <ac:spMkLst>
            <pc:docMk/>
            <pc:sldMk cId="2574044071" sldId="484"/>
            <ac:spMk id="8589" creationId="{9A1B680C-146F-445C-A4B0-279092E23332}"/>
          </ac:spMkLst>
        </pc:spChg>
        <pc:spChg chg="mod">
          <ac:chgData name="Kolakowski, Artur" userId="9c34c8cc-b1df-44f6-bea5-dcf7a54ee35f" providerId="ADAL" clId="{19970B13-E101-4117-9908-6E061F982644}" dt="2022-07-14T08:45:15.193" v="9270" actId="790"/>
          <ac:spMkLst>
            <pc:docMk/>
            <pc:sldMk cId="2574044071" sldId="484"/>
            <ac:spMk id="8590" creationId="{3619443D-0883-4F5D-8871-B3454C34A8A5}"/>
          </ac:spMkLst>
        </pc:spChg>
        <pc:spChg chg="mod">
          <ac:chgData name="Kolakowski, Artur" userId="9c34c8cc-b1df-44f6-bea5-dcf7a54ee35f" providerId="ADAL" clId="{19970B13-E101-4117-9908-6E061F982644}" dt="2022-07-14T08:45:15.193" v="9271" actId="790"/>
          <ac:spMkLst>
            <pc:docMk/>
            <pc:sldMk cId="2574044071" sldId="484"/>
            <ac:spMk id="8591" creationId="{4E42C5EB-71AC-4BA4-A108-866C8D812162}"/>
          </ac:spMkLst>
        </pc:spChg>
        <pc:spChg chg="mod">
          <ac:chgData name="Kolakowski, Artur" userId="9c34c8cc-b1df-44f6-bea5-dcf7a54ee35f" providerId="ADAL" clId="{19970B13-E101-4117-9908-6E061F982644}" dt="2022-07-14T08:45:15.201" v="9272" actId="790"/>
          <ac:spMkLst>
            <pc:docMk/>
            <pc:sldMk cId="2574044071" sldId="484"/>
            <ac:spMk id="8592" creationId="{99F41040-51D4-4373-AAE4-34EC77F6DADB}"/>
          </ac:spMkLst>
        </pc:spChg>
        <pc:spChg chg="mod">
          <ac:chgData name="Kolakowski, Artur" userId="9c34c8cc-b1df-44f6-bea5-dcf7a54ee35f" providerId="ADAL" clId="{19970B13-E101-4117-9908-6E061F982644}" dt="2022-07-14T08:45:15.203" v="9273" actId="790"/>
          <ac:spMkLst>
            <pc:docMk/>
            <pc:sldMk cId="2574044071" sldId="484"/>
            <ac:spMk id="8593" creationId="{4B2FBCF5-FDBA-41A9-8A50-C7B3A309321D}"/>
          </ac:spMkLst>
        </pc:spChg>
        <pc:spChg chg="mod">
          <ac:chgData name="Kolakowski, Artur" userId="9c34c8cc-b1df-44f6-bea5-dcf7a54ee35f" providerId="ADAL" clId="{19970B13-E101-4117-9908-6E061F982644}" dt="2022-07-14T08:45:15.203" v="9274" actId="790"/>
          <ac:spMkLst>
            <pc:docMk/>
            <pc:sldMk cId="2574044071" sldId="484"/>
            <ac:spMk id="8594" creationId="{F2EE55CB-1C95-4F63-9C0A-9B818A2C8801}"/>
          </ac:spMkLst>
        </pc:spChg>
        <pc:spChg chg="mod">
          <ac:chgData name="Kolakowski, Artur" userId="9c34c8cc-b1df-44f6-bea5-dcf7a54ee35f" providerId="ADAL" clId="{19970B13-E101-4117-9908-6E061F982644}" dt="2022-07-14T08:45:15.213" v="9275" actId="790"/>
          <ac:spMkLst>
            <pc:docMk/>
            <pc:sldMk cId="2574044071" sldId="484"/>
            <ac:spMk id="8595" creationId="{194F5DA0-5C0A-41AF-BB28-7ABFBE38A49F}"/>
          </ac:spMkLst>
        </pc:spChg>
        <pc:spChg chg="mod">
          <ac:chgData name="Kolakowski, Artur" userId="9c34c8cc-b1df-44f6-bea5-dcf7a54ee35f" providerId="ADAL" clId="{19970B13-E101-4117-9908-6E061F982644}" dt="2022-07-14T08:45:15.213" v="9276" actId="790"/>
          <ac:spMkLst>
            <pc:docMk/>
            <pc:sldMk cId="2574044071" sldId="484"/>
            <ac:spMk id="8596" creationId="{0581AAFC-7896-47C4-931A-BDF609CE8FE5}"/>
          </ac:spMkLst>
        </pc:spChg>
        <pc:spChg chg="mod">
          <ac:chgData name="Kolakowski, Artur" userId="9c34c8cc-b1df-44f6-bea5-dcf7a54ee35f" providerId="ADAL" clId="{19970B13-E101-4117-9908-6E061F982644}" dt="2022-07-14T08:45:15.221" v="9277" actId="790"/>
          <ac:spMkLst>
            <pc:docMk/>
            <pc:sldMk cId="2574044071" sldId="484"/>
            <ac:spMk id="8597" creationId="{CF19FB5B-B3E0-4BC2-A99E-24459CFA547F}"/>
          </ac:spMkLst>
        </pc:spChg>
        <pc:spChg chg="mod">
          <ac:chgData name="Kolakowski, Artur" userId="9c34c8cc-b1df-44f6-bea5-dcf7a54ee35f" providerId="ADAL" clId="{19970B13-E101-4117-9908-6E061F982644}" dt="2022-07-14T08:45:15.223" v="9278" actId="790"/>
          <ac:spMkLst>
            <pc:docMk/>
            <pc:sldMk cId="2574044071" sldId="484"/>
            <ac:spMk id="8598" creationId="{09284EC2-CF11-4636-9A3C-B5055B54F5CD}"/>
          </ac:spMkLst>
        </pc:spChg>
        <pc:spChg chg="mod">
          <ac:chgData name="Kolakowski, Artur" userId="9c34c8cc-b1df-44f6-bea5-dcf7a54ee35f" providerId="ADAL" clId="{19970B13-E101-4117-9908-6E061F982644}" dt="2022-07-14T08:45:15.231" v="9279" actId="790"/>
          <ac:spMkLst>
            <pc:docMk/>
            <pc:sldMk cId="2574044071" sldId="484"/>
            <ac:spMk id="8599" creationId="{CED80A9E-27D5-4A7F-B137-C1E56475161D}"/>
          </ac:spMkLst>
        </pc:spChg>
        <pc:spChg chg="mod">
          <ac:chgData name="Kolakowski, Artur" userId="9c34c8cc-b1df-44f6-bea5-dcf7a54ee35f" providerId="ADAL" clId="{19970B13-E101-4117-9908-6E061F982644}" dt="2022-07-14T08:45:15.234" v="9280" actId="790"/>
          <ac:spMkLst>
            <pc:docMk/>
            <pc:sldMk cId="2574044071" sldId="484"/>
            <ac:spMk id="8600" creationId="{DF56E717-52C9-4FC6-B61A-2D65B73EDDB7}"/>
          </ac:spMkLst>
        </pc:spChg>
        <pc:spChg chg="mod">
          <ac:chgData name="Kolakowski, Artur" userId="9c34c8cc-b1df-44f6-bea5-dcf7a54ee35f" providerId="ADAL" clId="{19970B13-E101-4117-9908-6E061F982644}" dt="2022-07-14T08:45:15.234" v="9281" actId="790"/>
          <ac:spMkLst>
            <pc:docMk/>
            <pc:sldMk cId="2574044071" sldId="484"/>
            <ac:spMk id="8601" creationId="{676FAFF1-7D37-45CA-9F4B-E785A4E0C814}"/>
          </ac:spMkLst>
        </pc:spChg>
        <pc:spChg chg="mod">
          <ac:chgData name="Kolakowski, Artur" userId="9c34c8cc-b1df-44f6-bea5-dcf7a54ee35f" providerId="ADAL" clId="{19970B13-E101-4117-9908-6E061F982644}" dt="2022-07-14T08:45:15.244" v="9282" actId="790"/>
          <ac:spMkLst>
            <pc:docMk/>
            <pc:sldMk cId="2574044071" sldId="484"/>
            <ac:spMk id="8602" creationId="{6BFDA432-A8C5-42C6-9DC4-E08570162100}"/>
          </ac:spMkLst>
        </pc:spChg>
        <pc:spChg chg="mod">
          <ac:chgData name="Kolakowski, Artur" userId="9c34c8cc-b1df-44f6-bea5-dcf7a54ee35f" providerId="ADAL" clId="{19970B13-E101-4117-9908-6E061F982644}" dt="2022-07-14T08:45:15.244" v="9283" actId="790"/>
          <ac:spMkLst>
            <pc:docMk/>
            <pc:sldMk cId="2574044071" sldId="484"/>
            <ac:spMk id="8603" creationId="{F0FBDF7E-5C44-4173-B552-846D71A7652D}"/>
          </ac:spMkLst>
        </pc:spChg>
        <pc:spChg chg="mod">
          <ac:chgData name="Kolakowski, Artur" userId="9c34c8cc-b1df-44f6-bea5-dcf7a54ee35f" providerId="ADAL" clId="{19970B13-E101-4117-9908-6E061F982644}" dt="2022-07-14T08:45:15.254" v="9284" actId="790"/>
          <ac:spMkLst>
            <pc:docMk/>
            <pc:sldMk cId="2574044071" sldId="484"/>
            <ac:spMk id="8604" creationId="{9B68CED9-F62B-476B-8924-02FBFA6129E0}"/>
          </ac:spMkLst>
        </pc:spChg>
        <pc:spChg chg="mod">
          <ac:chgData name="Kolakowski, Artur" userId="9c34c8cc-b1df-44f6-bea5-dcf7a54ee35f" providerId="ADAL" clId="{19970B13-E101-4117-9908-6E061F982644}" dt="2022-07-14T08:45:15.254" v="9285" actId="790"/>
          <ac:spMkLst>
            <pc:docMk/>
            <pc:sldMk cId="2574044071" sldId="484"/>
            <ac:spMk id="8605" creationId="{C0A84CDC-911B-4729-8C24-5256ACD6CE70}"/>
          </ac:spMkLst>
        </pc:spChg>
        <pc:spChg chg="mod">
          <ac:chgData name="Kolakowski, Artur" userId="9c34c8cc-b1df-44f6-bea5-dcf7a54ee35f" providerId="ADAL" clId="{19970B13-E101-4117-9908-6E061F982644}" dt="2022-07-14T08:45:15.262" v="9286" actId="790"/>
          <ac:spMkLst>
            <pc:docMk/>
            <pc:sldMk cId="2574044071" sldId="484"/>
            <ac:spMk id="8606" creationId="{AFF15DE6-BE85-43BD-956D-B26F1F939647}"/>
          </ac:spMkLst>
        </pc:spChg>
        <pc:spChg chg="mod">
          <ac:chgData name="Kolakowski, Artur" userId="9c34c8cc-b1df-44f6-bea5-dcf7a54ee35f" providerId="ADAL" clId="{19970B13-E101-4117-9908-6E061F982644}" dt="2022-07-14T08:45:15.264" v="9287" actId="790"/>
          <ac:spMkLst>
            <pc:docMk/>
            <pc:sldMk cId="2574044071" sldId="484"/>
            <ac:spMk id="8607" creationId="{E70C310E-6A52-4E53-BD70-C98FEADE0139}"/>
          </ac:spMkLst>
        </pc:spChg>
        <pc:spChg chg="mod">
          <ac:chgData name="Kolakowski, Artur" userId="9c34c8cc-b1df-44f6-bea5-dcf7a54ee35f" providerId="ADAL" clId="{19970B13-E101-4117-9908-6E061F982644}" dt="2022-07-14T08:45:15.264" v="9288" actId="790"/>
          <ac:spMkLst>
            <pc:docMk/>
            <pc:sldMk cId="2574044071" sldId="484"/>
            <ac:spMk id="8608" creationId="{7CC5BF35-6926-437F-8912-F709B47E58C8}"/>
          </ac:spMkLst>
        </pc:spChg>
        <pc:spChg chg="mod">
          <ac:chgData name="Kolakowski, Artur" userId="9c34c8cc-b1df-44f6-bea5-dcf7a54ee35f" providerId="ADAL" clId="{19970B13-E101-4117-9908-6E061F982644}" dt="2022-07-14T08:45:15.275" v="9289" actId="790"/>
          <ac:spMkLst>
            <pc:docMk/>
            <pc:sldMk cId="2574044071" sldId="484"/>
            <ac:spMk id="8609" creationId="{977B0885-4C62-476B-9A07-3642070E6B0E}"/>
          </ac:spMkLst>
        </pc:spChg>
        <pc:spChg chg="mod">
          <ac:chgData name="Kolakowski, Artur" userId="9c34c8cc-b1df-44f6-bea5-dcf7a54ee35f" providerId="ADAL" clId="{19970B13-E101-4117-9908-6E061F982644}" dt="2022-07-14T08:45:15.275" v="9290" actId="790"/>
          <ac:spMkLst>
            <pc:docMk/>
            <pc:sldMk cId="2574044071" sldId="484"/>
            <ac:spMk id="8610" creationId="{67990FD7-E723-4FFE-85CF-6173DDA3B5F4}"/>
          </ac:spMkLst>
        </pc:spChg>
        <pc:spChg chg="mod">
          <ac:chgData name="Kolakowski, Artur" userId="9c34c8cc-b1df-44f6-bea5-dcf7a54ee35f" providerId="ADAL" clId="{19970B13-E101-4117-9908-6E061F982644}" dt="2022-07-14T08:45:15.285" v="9291" actId="790"/>
          <ac:spMkLst>
            <pc:docMk/>
            <pc:sldMk cId="2574044071" sldId="484"/>
            <ac:spMk id="8611" creationId="{4FEF1653-B1A3-4229-B1B4-83F00B2C829E}"/>
          </ac:spMkLst>
        </pc:spChg>
        <pc:spChg chg="mod">
          <ac:chgData name="Kolakowski, Artur" userId="9c34c8cc-b1df-44f6-bea5-dcf7a54ee35f" providerId="ADAL" clId="{19970B13-E101-4117-9908-6E061F982644}" dt="2022-07-14T08:45:15.285" v="9292" actId="790"/>
          <ac:spMkLst>
            <pc:docMk/>
            <pc:sldMk cId="2574044071" sldId="484"/>
            <ac:spMk id="8612" creationId="{6BA8DD49-C56B-4F00-8404-BBB9E118B6E3}"/>
          </ac:spMkLst>
        </pc:spChg>
        <pc:spChg chg="mod">
          <ac:chgData name="Kolakowski, Artur" userId="9c34c8cc-b1df-44f6-bea5-dcf7a54ee35f" providerId="ADAL" clId="{19970B13-E101-4117-9908-6E061F982644}" dt="2022-07-14T08:45:15.293" v="9293" actId="790"/>
          <ac:spMkLst>
            <pc:docMk/>
            <pc:sldMk cId="2574044071" sldId="484"/>
            <ac:spMk id="8613" creationId="{0007D1E5-237F-423B-A41A-57984AF3EBCC}"/>
          </ac:spMkLst>
        </pc:spChg>
        <pc:spChg chg="mod">
          <ac:chgData name="Kolakowski, Artur" userId="9c34c8cc-b1df-44f6-bea5-dcf7a54ee35f" providerId="ADAL" clId="{19970B13-E101-4117-9908-6E061F982644}" dt="2022-07-14T08:45:15.295" v="9294" actId="790"/>
          <ac:spMkLst>
            <pc:docMk/>
            <pc:sldMk cId="2574044071" sldId="484"/>
            <ac:spMk id="8614" creationId="{BD81599B-597A-4EC6-9F4F-9F1775F9E333}"/>
          </ac:spMkLst>
        </pc:spChg>
        <pc:spChg chg="mod">
          <ac:chgData name="Kolakowski, Artur" userId="9c34c8cc-b1df-44f6-bea5-dcf7a54ee35f" providerId="ADAL" clId="{19970B13-E101-4117-9908-6E061F982644}" dt="2022-07-14T08:45:15.303" v="9295" actId="790"/>
          <ac:spMkLst>
            <pc:docMk/>
            <pc:sldMk cId="2574044071" sldId="484"/>
            <ac:spMk id="8615" creationId="{B51B316F-A9AD-4A94-ADF2-A59E3D5BFB22}"/>
          </ac:spMkLst>
        </pc:spChg>
        <pc:spChg chg="mod">
          <ac:chgData name="Kolakowski, Artur" userId="9c34c8cc-b1df-44f6-bea5-dcf7a54ee35f" providerId="ADAL" clId="{19970B13-E101-4117-9908-6E061F982644}" dt="2022-07-14T08:45:15.305" v="9296" actId="790"/>
          <ac:spMkLst>
            <pc:docMk/>
            <pc:sldMk cId="2574044071" sldId="484"/>
            <ac:spMk id="8616" creationId="{958D8C9B-2307-4E63-9D00-56C9876CBD2A}"/>
          </ac:spMkLst>
        </pc:spChg>
        <pc:spChg chg="mod">
          <ac:chgData name="Kolakowski, Artur" userId="9c34c8cc-b1df-44f6-bea5-dcf7a54ee35f" providerId="ADAL" clId="{19970B13-E101-4117-9908-6E061F982644}" dt="2022-07-14T08:45:15.305" v="9297" actId="790"/>
          <ac:spMkLst>
            <pc:docMk/>
            <pc:sldMk cId="2574044071" sldId="484"/>
            <ac:spMk id="8617" creationId="{5696B094-0722-4727-9CD0-7ECEEE714A85}"/>
          </ac:spMkLst>
        </pc:spChg>
        <pc:spChg chg="mod">
          <ac:chgData name="Kolakowski, Artur" userId="9c34c8cc-b1df-44f6-bea5-dcf7a54ee35f" providerId="ADAL" clId="{19970B13-E101-4117-9908-6E061F982644}" dt="2022-07-14T08:45:15.316" v="9298" actId="790"/>
          <ac:spMkLst>
            <pc:docMk/>
            <pc:sldMk cId="2574044071" sldId="484"/>
            <ac:spMk id="8618" creationId="{FAF3D2F3-B36C-464C-953E-EBB3F927FB69}"/>
          </ac:spMkLst>
        </pc:spChg>
        <pc:spChg chg="mod">
          <ac:chgData name="Kolakowski, Artur" userId="9c34c8cc-b1df-44f6-bea5-dcf7a54ee35f" providerId="ADAL" clId="{19970B13-E101-4117-9908-6E061F982644}" dt="2022-07-14T08:45:15.316" v="9299" actId="790"/>
          <ac:spMkLst>
            <pc:docMk/>
            <pc:sldMk cId="2574044071" sldId="484"/>
            <ac:spMk id="8619" creationId="{C10B4913-9F96-4B5C-A67C-89B3FA788B08}"/>
          </ac:spMkLst>
        </pc:spChg>
        <pc:spChg chg="mod">
          <ac:chgData name="Kolakowski, Artur" userId="9c34c8cc-b1df-44f6-bea5-dcf7a54ee35f" providerId="ADAL" clId="{19970B13-E101-4117-9908-6E061F982644}" dt="2022-07-14T08:45:15.326" v="9300" actId="790"/>
          <ac:spMkLst>
            <pc:docMk/>
            <pc:sldMk cId="2574044071" sldId="484"/>
            <ac:spMk id="8620" creationId="{5DD62BA9-CF85-4EBF-8525-4A0934F7AC15}"/>
          </ac:spMkLst>
        </pc:spChg>
        <pc:spChg chg="mod">
          <ac:chgData name="Kolakowski, Artur" userId="9c34c8cc-b1df-44f6-bea5-dcf7a54ee35f" providerId="ADAL" clId="{19970B13-E101-4117-9908-6E061F982644}" dt="2022-07-14T08:45:15.326" v="9301" actId="790"/>
          <ac:spMkLst>
            <pc:docMk/>
            <pc:sldMk cId="2574044071" sldId="484"/>
            <ac:spMk id="8621" creationId="{3F8642B6-1C4A-4E90-8ED6-C097B8B8A8EF}"/>
          </ac:spMkLst>
        </pc:spChg>
        <pc:spChg chg="mod">
          <ac:chgData name="Kolakowski, Artur" userId="9c34c8cc-b1df-44f6-bea5-dcf7a54ee35f" providerId="ADAL" clId="{19970B13-E101-4117-9908-6E061F982644}" dt="2022-07-14T08:45:15.336" v="9302" actId="790"/>
          <ac:spMkLst>
            <pc:docMk/>
            <pc:sldMk cId="2574044071" sldId="484"/>
            <ac:spMk id="8622" creationId="{8DF106BE-8045-40C1-8F39-3A66FA967997}"/>
          </ac:spMkLst>
        </pc:spChg>
        <pc:spChg chg="mod">
          <ac:chgData name="Kolakowski, Artur" userId="9c34c8cc-b1df-44f6-bea5-dcf7a54ee35f" providerId="ADAL" clId="{19970B13-E101-4117-9908-6E061F982644}" dt="2022-07-14T08:45:15.336" v="9303" actId="790"/>
          <ac:spMkLst>
            <pc:docMk/>
            <pc:sldMk cId="2574044071" sldId="484"/>
            <ac:spMk id="8623" creationId="{AB97FEB2-ACE0-4F90-B0DD-EBA84CF7912D}"/>
          </ac:spMkLst>
        </pc:spChg>
        <pc:spChg chg="mod">
          <ac:chgData name="Kolakowski, Artur" userId="9c34c8cc-b1df-44f6-bea5-dcf7a54ee35f" providerId="ADAL" clId="{19970B13-E101-4117-9908-6E061F982644}" dt="2022-07-14T08:45:15.344" v="9304" actId="790"/>
          <ac:spMkLst>
            <pc:docMk/>
            <pc:sldMk cId="2574044071" sldId="484"/>
            <ac:spMk id="8624" creationId="{B1F0FBD6-7117-438E-94EE-BCE92EDE2053}"/>
          </ac:spMkLst>
        </pc:spChg>
        <pc:spChg chg="mod">
          <ac:chgData name="Kolakowski, Artur" userId="9c34c8cc-b1df-44f6-bea5-dcf7a54ee35f" providerId="ADAL" clId="{19970B13-E101-4117-9908-6E061F982644}" dt="2022-07-14T08:45:15.346" v="9305" actId="790"/>
          <ac:spMkLst>
            <pc:docMk/>
            <pc:sldMk cId="2574044071" sldId="484"/>
            <ac:spMk id="8625" creationId="{4675FA0A-5180-4200-B1BA-401CB9CBC3EB}"/>
          </ac:spMkLst>
        </pc:spChg>
        <pc:spChg chg="mod">
          <ac:chgData name="Kolakowski, Artur" userId="9c34c8cc-b1df-44f6-bea5-dcf7a54ee35f" providerId="ADAL" clId="{19970B13-E101-4117-9908-6E061F982644}" dt="2022-07-14T08:45:15.354" v="9306" actId="790"/>
          <ac:spMkLst>
            <pc:docMk/>
            <pc:sldMk cId="2574044071" sldId="484"/>
            <ac:spMk id="8626" creationId="{17315B15-2AB9-4BBB-8524-EF46A1F77345}"/>
          </ac:spMkLst>
        </pc:spChg>
        <pc:spChg chg="mod">
          <ac:chgData name="Kolakowski, Artur" userId="9c34c8cc-b1df-44f6-bea5-dcf7a54ee35f" providerId="ADAL" clId="{19970B13-E101-4117-9908-6E061F982644}" dt="2022-07-14T08:45:15.357" v="9307" actId="790"/>
          <ac:spMkLst>
            <pc:docMk/>
            <pc:sldMk cId="2574044071" sldId="484"/>
            <ac:spMk id="8627" creationId="{82639FB8-F1CC-488D-9659-F0BB3778634B}"/>
          </ac:spMkLst>
        </pc:spChg>
        <pc:spChg chg="mod">
          <ac:chgData name="Kolakowski, Artur" userId="9c34c8cc-b1df-44f6-bea5-dcf7a54ee35f" providerId="ADAL" clId="{19970B13-E101-4117-9908-6E061F982644}" dt="2022-07-14T08:45:15.365" v="9308" actId="790"/>
          <ac:spMkLst>
            <pc:docMk/>
            <pc:sldMk cId="2574044071" sldId="484"/>
            <ac:spMk id="8628" creationId="{E8DF5549-46F2-4EFA-8540-E843F1CE09ED}"/>
          </ac:spMkLst>
        </pc:spChg>
        <pc:spChg chg="mod">
          <ac:chgData name="Kolakowski, Artur" userId="9c34c8cc-b1df-44f6-bea5-dcf7a54ee35f" providerId="ADAL" clId="{19970B13-E101-4117-9908-6E061F982644}" dt="2022-07-14T08:45:15.367" v="9309" actId="790"/>
          <ac:spMkLst>
            <pc:docMk/>
            <pc:sldMk cId="2574044071" sldId="484"/>
            <ac:spMk id="8629" creationId="{C4047484-0D98-4505-BF05-65D5E96D4894}"/>
          </ac:spMkLst>
        </pc:spChg>
        <pc:spChg chg="mod">
          <ac:chgData name="Kolakowski, Artur" userId="9c34c8cc-b1df-44f6-bea5-dcf7a54ee35f" providerId="ADAL" clId="{19970B13-E101-4117-9908-6E061F982644}" dt="2022-07-14T08:45:15.367" v="9310" actId="790"/>
          <ac:spMkLst>
            <pc:docMk/>
            <pc:sldMk cId="2574044071" sldId="484"/>
            <ac:spMk id="8630" creationId="{B5E0F14B-710C-4078-A696-50A27ECB0DEA}"/>
          </ac:spMkLst>
        </pc:spChg>
        <pc:spChg chg="mod">
          <ac:chgData name="Kolakowski, Artur" userId="9c34c8cc-b1df-44f6-bea5-dcf7a54ee35f" providerId="ADAL" clId="{19970B13-E101-4117-9908-6E061F982644}" dt="2022-07-14T08:45:15.377" v="9311" actId="790"/>
          <ac:spMkLst>
            <pc:docMk/>
            <pc:sldMk cId="2574044071" sldId="484"/>
            <ac:spMk id="8631" creationId="{56938C7B-6C12-491F-8862-087BCB9BBEA2}"/>
          </ac:spMkLst>
        </pc:spChg>
        <pc:spChg chg="mod">
          <ac:chgData name="Kolakowski, Artur" userId="9c34c8cc-b1df-44f6-bea5-dcf7a54ee35f" providerId="ADAL" clId="{19970B13-E101-4117-9908-6E061F982644}" dt="2022-07-14T08:45:15.377" v="9312" actId="790"/>
          <ac:spMkLst>
            <pc:docMk/>
            <pc:sldMk cId="2574044071" sldId="484"/>
            <ac:spMk id="8632" creationId="{1A70F4FA-EABC-485E-AB2A-1B90A2BDAAA4}"/>
          </ac:spMkLst>
        </pc:spChg>
        <pc:spChg chg="mod">
          <ac:chgData name="Kolakowski, Artur" userId="9c34c8cc-b1df-44f6-bea5-dcf7a54ee35f" providerId="ADAL" clId="{19970B13-E101-4117-9908-6E061F982644}" dt="2022-07-14T08:45:15.387" v="9313" actId="790"/>
          <ac:spMkLst>
            <pc:docMk/>
            <pc:sldMk cId="2574044071" sldId="484"/>
            <ac:spMk id="8633" creationId="{28CFD7CF-3E06-4FC6-BE22-7CA655F3754F}"/>
          </ac:spMkLst>
        </pc:spChg>
        <pc:spChg chg="mod">
          <ac:chgData name="Kolakowski, Artur" userId="9c34c8cc-b1df-44f6-bea5-dcf7a54ee35f" providerId="ADAL" clId="{19970B13-E101-4117-9908-6E061F982644}" dt="2022-07-14T08:45:15.387" v="9314" actId="790"/>
          <ac:spMkLst>
            <pc:docMk/>
            <pc:sldMk cId="2574044071" sldId="484"/>
            <ac:spMk id="8634" creationId="{D44A8FC9-F1B9-4FF0-A8FC-F8B3DC864F73}"/>
          </ac:spMkLst>
        </pc:spChg>
        <pc:spChg chg="mod">
          <ac:chgData name="Kolakowski, Artur" userId="9c34c8cc-b1df-44f6-bea5-dcf7a54ee35f" providerId="ADAL" clId="{19970B13-E101-4117-9908-6E061F982644}" dt="2022-07-14T08:45:15.398" v="9315" actId="790"/>
          <ac:spMkLst>
            <pc:docMk/>
            <pc:sldMk cId="2574044071" sldId="484"/>
            <ac:spMk id="8635" creationId="{EBA0C32D-46F6-474B-8A07-76E530BC59AE}"/>
          </ac:spMkLst>
        </pc:spChg>
        <pc:spChg chg="mod">
          <ac:chgData name="Kolakowski, Artur" userId="9c34c8cc-b1df-44f6-bea5-dcf7a54ee35f" providerId="ADAL" clId="{19970B13-E101-4117-9908-6E061F982644}" dt="2022-07-14T08:45:15.398" v="9316" actId="790"/>
          <ac:spMkLst>
            <pc:docMk/>
            <pc:sldMk cId="2574044071" sldId="484"/>
            <ac:spMk id="8636" creationId="{CB035DCD-71C0-43F6-AAC9-9394D8DF1E03}"/>
          </ac:spMkLst>
        </pc:spChg>
        <pc:spChg chg="mod">
          <ac:chgData name="Kolakowski, Artur" userId="9c34c8cc-b1df-44f6-bea5-dcf7a54ee35f" providerId="ADAL" clId="{19970B13-E101-4117-9908-6E061F982644}" dt="2022-07-14T08:45:15.408" v="9317" actId="790"/>
          <ac:spMkLst>
            <pc:docMk/>
            <pc:sldMk cId="2574044071" sldId="484"/>
            <ac:spMk id="8637" creationId="{664F15C8-9AEB-479D-9345-44AD64FD3E13}"/>
          </ac:spMkLst>
        </pc:spChg>
        <pc:spChg chg="mod">
          <ac:chgData name="Kolakowski, Artur" userId="9c34c8cc-b1df-44f6-bea5-dcf7a54ee35f" providerId="ADAL" clId="{19970B13-E101-4117-9908-6E061F982644}" dt="2022-07-14T08:45:15.408" v="9318" actId="790"/>
          <ac:spMkLst>
            <pc:docMk/>
            <pc:sldMk cId="2574044071" sldId="484"/>
            <ac:spMk id="8638" creationId="{356EA2F7-3E63-49EA-B50B-1CED98095867}"/>
          </ac:spMkLst>
        </pc:spChg>
        <pc:spChg chg="mod">
          <ac:chgData name="Kolakowski, Artur" userId="9c34c8cc-b1df-44f6-bea5-dcf7a54ee35f" providerId="ADAL" clId="{19970B13-E101-4117-9908-6E061F982644}" dt="2022-07-14T08:45:15.416" v="9319" actId="790"/>
          <ac:spMkLst>
            <pc:docMk/>
            <pc:sldMk cId="2574044071" sldId="484"/>
            <ac:spMk id="8639" creationId="{B8432258-3C65-4A27-B4E7-9196C4310BEA}"/>
          </ac:spMkLst>
        </pc:spChg>
        <pc:spChg chg="mod">
          <ac:chgData name="Kolakowski, Artur" userId="9c34c8cc-b1df-44f6-bea5-dcf7a54ee35f" providerId="ADAL" clId="{19970B13-E101-4117-9908-6E061F982644}" dt="2022-07-14T08:45:15.418" v="9320" actId="790"/>
          <ac:spMkLst>
            <pc:docMk/>
            <pc:sldMk cId="2574044071" sldId="484"/>
            <ac:spMk id="8640" creationId="{35C645CE-ABEF-45C5-AF6A-342243769549}"/>
          </ac:spMkLst>
        </pc:spChg>
        <pc:spChg chg="mod">
          <ac:chgData name="Kolakowski, Artur" userId="9c34c8cc-b1df-44f6-bea5-dcf7a54ee35f" providerId="ADAL" clId="{19970B13-E101-4117-9908-6E061F982644}" dt="2022-07-14T08:45:15.426" v="9321" actId="790"/>
          <ac:spMkLst>
            <pc:docMk/>
            <pc:sldMk cId="2574044071" sldId="484"/>
            <ac:spMk id="8641" creationId="{F9BBD3B1-C24D-4188-9176-4E53AA73A2BF}"/>
          </ac:spMkLst>
        </pc:spChg>
        <pc:spChg chg="mod">
          <ac:chgData name="Kolakowski, Artur" userId="9c34c8cc-b1df-44f6-bea5-dcf7a54ee35f" providerId="ADAL" clId="{19970B13-E101-4117-9908-6E061F982644}" dt="2022-07-14T08:45:15.428" v="9322" actId="790"/>
          <ac:spMkLst>
            <pc:docMk/>
            <pc:sldMk cId="2574044071" sldId="484"/>
            <ac:spMk id="8642" creationId="{7FE113E6-E6D5-4A06-BA4C-E1224FCBB49A}"/>
          </ac:spMkLst>
        </pc:spChg>
        <pc:spChg chg="mod">
          <ac:chgData name="Kolakowski, Artur" userId="9c34c8cc-b1df-44f6-bea5-dcf7a54ee35f" providerId="ADAL" clId="{19970B13-E101-4117-9908-6E061F982644}" dt="2022-07-14T08:45:15.428" v="9323" actId="790"/>
          <ac:spMkLst>
            <pc:docMk/>
            <pc:sldMk cId="2574044071" sldId="484"/>
            <ac:spMk id="8643" creationId="{89DEBC0D-8F7F-4E6E-B890-7515FF5980CC}"/>
          </ac:spMkLst>
        </pc:spChg>
        <pc:spChg chg="mod">
          <ac:chgData name="Kolakowski, Artur" userId="9c34c8cc-b1df-44f6-bea5-dcf7a54ee35f" providerId="ADAL" clId="{19970B13-E101-4117-9908-6E061F982644}" dt="2022-07-14T08:45:15.438" v="9324" actId="790"/>
          <ac:spMkLst>
            <pc:docMk/>
            <pc:sldMk cId="2574044071" sldId="484"/>
            <ac:spMk id="8644" creationId="{E2390761-5910-4851-9F79-643CC4181011}"/>
          </ac:spMkLst>
        </pc:spChg>
        <pc:spChg chg="mod">
          <ac:chgData name="Kolakowski, Artur" userId="9c34c8cc-b1df-44f6-bea5-dcf7a54ee35f" providerId="ADAL" clId="{19970B13-E101-4117-9908-6E061F982644}" dt="2022-07-14T08:45:15.438" v="9325" actId="790"/>
          <ac:spMkLst>
            <pc:docMk/>
            <pc:sldMk cId="2574044071" sldId="484"/>
            <ac:spMk id="8645" creationId="{4FFE43A3-2C3B-42AC-8BA4-EA0ED9735800}"/>
          </ac:spMkLst>
        </pc:spChg>
        <pc:spChg chg="mod">
          <ac:chgData name="Kolakowski, Artur" userId="9c34c8cc-b1df-44f6-bea5-dcf7a54ee35f" providerId="ADAL" clId="{19970B13-E101-4117-9908-6E061F982644}" dt="2022-07-14T08:45:15.449" v="9326" actId="790"/>
          <ac:spMkLst>
            <pc:docMk/>
            <pc:sldMk cId="2574044071" sldId="484"/>
            <ac:spMk id="8646" creationId="{DCBDC6B2-688D-43C3-8738-3EB62E229D69}"/>
          </ac:spMkLst>
        </pc:spChg>
        <pc:spChg chg="mod">
          <ac:chgData name="Kolakowski, Artur" userId="9c34c8cc-b1df-44f6-bea5-dcf7a54ee35f" providerId="ADAL" clId="{19970B13-E101-4117-9908-6E061F982644}" dt="2022-07-14T08:45:15.449" v="9327" actId="790"/>
          <ac:spMkLst>
            <pc:docMk/>
            <pc:sldMk cId="2574044071" sldId="484"/>
            <ac:spMk id="8647" creationId="{3CFCB866-7485-4762-9B1E-5702E8791B14}"/>
          </ac:spMkLst>
        </pc:spChg>
        <pc:spChg chg="mod">
          <ac:chgData name="Kolakowski, Artur" userId="9c34c8cc-b1df-44f6-bea5-dcf7a54ee35f" providerId="ADAL" clId="{19970B13-E101-4117-9908-6E061F982644}" dt="2022-07-14T08:45:15.459" v="9328" actId="790"/>
          <ac:spMkLst>
            <pc:docMk/>
            <pc:sldMk cId="2574044071" sldId="484"/>
            <ac:spMk id="8648" creationId="{0F7CC6FA-9DC4-4885-A48A-C3BEDEDEDFBF}"/>
          </ac:spMkLst>
        </pc:spChg>
        <pc:spChg chg="mod">
          <ac:chgData name="Kolakowski, Artur" userId="9c34c8cc-b1df-44f6-bea5-dcf7a54ee35f" providerId="ADAL" clId="{19970B13-E101-4117-9908-6E061F982644}" dt="2022-07-14T08:45:15.459" v="9329" actId="790"/>
          <ac:spMkLst>
            <pc:docMk/>
            <pc:sldMk cId="2574044071" sldId="484"/>
            <ac:spMk id="8649" creationId="{24973DAB-EAA6-48E2-93F3-4083C4BE12DB}"/>
          </ac:spMkLst>
        </pc:spChg>
        <pc:spChg chg="mod">
          <ac:chgData name="Kolakowski, Artur" userId="9c34c8cc-b1df-44f6-bea5-dcf7a54ee35f" providerId="ADAL" clId="{19970B13-E101-4117-9908-6E061F982644}" dt="2022-07-14T08:45:15.469" v="9330" actId="790"/>
          <ac:spMkLst>
            <pc:docMk/>
            <pc:sldMk cId="2574044071" sldId="484"/>
            <ac:spMk id="8650" creationId="{89D4440B-0240-47B8-9324-80372825C530}"/>
          </ac:spMkLst>
        </pc:spChg>
        <pc:spChg chg="mod">
          <ac:chgData name="Kolakowski, Artur" userId="9c34c8cc-b1df-44f6-bea5-dcf7a54ee35f" providerId="ADAL" clId="{19970B13-E101-4117-9908-6E061F982644}" dt="2022-07-14T08:45:15.469" v="9331" actId="790"/>
          <ac:spMkLst>
            <pc:docMk/>
            <pc:sldMk cId="2574044071" sldId="484"/>
            <ac:spMk id="8651" creationId="{DA17F6ED-70A1-46CC-893B-D4DB690B4E31}"/>
          </ac:spMkLst>
        </pc:spChg>
        <pc:spChg chg="mod">
          <ac:chgData name="Kolakowski, Artur" userId="9c34c8cc-b1df-44f6-bea5-dcf7a54ee35f" providerId="ADAL" clId="{19970B13-E101-4117-9908-6E061F982644}" dt="2022-07-14T08:45:15.477" v="9332" actId="790"/>
          <ac:spMkLst>
            <pc:docMk/>
            <pc:sldMk cId="2574044071" sldId="484"/>
            <ac:spMk id="8652" creationId="{6D3547F6-F168-451B-9BA3-4B9E7F1F8263}"/>
          </ac:spMkLst>
        </pc:spChg>
        <pc:spChg chg="mod">
          <ac:chgData name="Kolakowski, Artur" userId="9c34c8cc-b1df-44f6-bea5-dcf7a54ee35f" providerId="ADAL" clId="{19970B13-E101-4117-9908-6E061F982644}" dt="2022-07-14T08:45:15.479" v="9333" actId="790"/>
          <ac:spMkLst>
            <pc:docMk/>
            <pc:sldMk cId="2574044071" sldId="484"/>
            <ac:spMk id="8653" creationId="{9FA6E953-5228-42D8-8467-E0E93C84265B}"/>
          </ac:spMkLst>
        </pc:spChg>
        <pc:spChg chg="mod">
          <ac:chgData name="Kolakowski, Artur" userId="9c34c8cc-b1df-44f6-bea5-dcf7a54ee35f" providerId="ADAL" clId="{19970B13-E101-4117-9908-6E061F982644}" dt="2022-07-14T08:45:15.488" v="9334" actId="790"/>
          <ac:spMkLst>
            <pc:docMk/>
            <pc:sldMk cId="2574044071" sldId="484"/>
            <ac:spMk id="8654" creationId="{5F87C3E1-0826-4C4D-A5DC-3D45359EB41D}"/>
          </ac:spMkLst>
        </pc:spChg>
        <pc:spChg chg="mod">
          <ac:chgData name="Kolakowski, Artur" userId="9c34c8cc-b1df-44f6-bea5-dcf7a54ee35f" providerId="ADAL" clId="{19970B13-E101-4117-9908-6E061F982644}" dt="2022-07-14T08:45:15.490" v="9335" actId="790"/>
          <ac:spMkLst>
            <pc:docMk/>
            <pc:sldMk cId="2574044071" sldId="484"/>
            <ac:spMk id="8655" creationId="{1E3CF351-4EBF-4937-875A-718A0C002AA5}"/>
          </ac:spMkLst>
        </pc:spChg>
        <pc:spChg chg="mod">
          <ac:chgData name="Kolakowski, Artur" userId="9c34c8cc-b1df-44f6-bea5-dcf7a54ee35f" providerId="ADAL" clId="{19970B13-E101-4117-9908-6E061F982644}" dt="2022-07-14T08:45:15.490" v="9336" actId="790"/>
          <ac:spMkLst>
            <pc:docMk/>
            <pc:sldMk cId="2574044071" sldId="484"/>
            <ac:spMk id="8656" creationId="{C992767B-1E82-4E09-B8C3-C9F7BAF5CFB9}"/>
          </ac:spMkLst>
        </pc:spChg>
        <pc:spChg chg="mod">
          <ac:chgData name="Kolakowski, Artur" userId="9c34c8cc-b1df-44f6-bea5-dcf7a54ee35f" providerId="ADAL" clId="{19970B13-E101-4117-9908-6E061F982644}" dt="2022-07-14T08:45:15.500" v="9337" actId="790"/>
          <ac:spMkLst>
            <pc:docMk/>
            <pc:sldMk cId="2574044071" sldId="484"/>
            <ac:spMk id="8657" creationId="{4E20CC6F-56F0-44AF-85FC-1DC6402ED466}"/>
          </ac:spMkLst>
        </pc:spChg>
        <pc:spChg chg="mod">
          <ac:chgData name="Kolakowski, Artur" userId="9c34c8cc-b1df-44f6-bea5-dcf7a54ee35f" providerId="ADAL" clId="{19970B13-E101-4117-9908-6E061F982644}" dt="2022-07-14T08:45:15.500" v="9338" actId="790"/>
          <ac:spMkLst>
            <pc:docMk/>
            <pc:sldMk cId="2574044071" sldId="484"/>
            <ac:spMk id="8658" creationId="{92A8A7A7-A95C-4E1A-9EE9-81D51D50FE36}"/>
          </ac:spMkLst>
        </pc:spChg>
        <pc:spChg chg="mod">
          <ac:chgData name="Kolakowski, Artur" userId="9c34c8cc-b1df-44f6-bea5-dcf7a54ee35f" providerId="ADAL" clId="{19970B13-E101-4117-9908-6E061F982644}" dt="2022-07-14T08:45:15.510" v="9339" actId="790"/>
          <ac:spMkLst>
            <pc:docMk/>
            <pc:sldMk cId="2574044071" sldId="484"/>
            <ac:spMk id="8659" creationId="{4D3CB016-904E-45CE-8A8F-75C2BA88930A}"/>
          </ac:spMkLst>
        </pc:spChg>
        <pc:spChg chg="mod">
          <ac:chgData name="Kolakowski, Artur" userId="9c34c8cc-b1df-44f6-bea5-dcf7a54ee35f" providerId="ADAL" clId="{19970B13-E101-4117-9908-6E061F982644}" dt="2022-07-14T08:45:15.510" v="9340" actId="790"/>
          <ac:spMkLst>
            <pc:docMk/>
            <pc:sldMk cId="2574044071" sldId="484"/>
            <ac:spMk id="8660" creationId="{16B27C19-BB1D-4B1E-BF02-B6AFD4B90BC8}"/>
          </ac:spMkLst>
        </pc:spChg>
        <pc:spChg chg="mod">
          <ac:chgData name="Kolakowski, Artur" userId="9c34c8cc-b1df-44f6-bea5-dcf7a54ee35f" providerId="ADAL" clId="{19970B13-E101-4117-9908-6E061F982644}" dt="2022-07-14T08:45:15.518" v="9341" actId="790"/>
          <ac:spMkLst>
            <pc:docMk/>
            <pc:sldMk cId="2574044071" sldId="484"/>
            <ac:spMk id="8661" creationId="{E02490F3-C2C2-43D5-9FFA-026AED161907}"/>
          </ac:spMkLst>
        </pc:spChg>
        <pc:spChg chg="mod">
          <ac:chgData name="Kolakowski, Artur" userId="9c34c8cc-b1df-44f6-bea5-dcf7a54ee35f" providerId="ADAL" clId="{19970B13-E101-4117-9908-6E061F982644}" dt="2022-07-14T08:45:15.520" v="9342" actId="790"/>
          <ac:spMkLst>
            <pc:docMk/>
            <pc:sldMk cId="2574044071" sldId="484"/>
            <ac:spMk id="8662" creationId="{5D4E3103-DB03-420E-9DEA-69A71381DF09}"/>
          </ac:spMkLst>
        </pc:spChg>
        <pc:spChg chg="mod">
          <ac:chgData name="Kolakowski, Artur" userId="9c34c8cc-b1df-44f6-bea5-dcf7a54ee35f" providerId="ADAL" clId="{19970B13-E101-4117-9908-6E061F982644}" dt="2022-07-14T08:45:15.520" v="9343" actId="790"/>
          <ac:spMkLst>
            <pc:docMk/>
            <pc:sldMk cId="2574044071" sldId="484"/>
            <ac:spMk id="8663" creationId="{9D6ABF0A-45F0-4CF2-A794-BA4E1813FD23}"/>
          </ac:spMkLst>
        </pc:spChg>
        <pc:spChg chg="mod">
          <ac:chgData name="Kolakowski, Artur" userId="9c34c8cc-b1df-44f6-bea5-dcf7a54ee35f" providerId="ADAL" clId="{19970B13-E101-4117-9908-6E061F982644}" dt="2022-07-14T08:45:15.531" v="9344" actId="790"/>
          <ac:spMkLst>
            <pc:docMk/>
            <pc:sldMk cId="2574044071" sldId="484"/>
            <ac:spMk id="8664" creationId="{A4EF683E-5E93-4A6E-8713-6B8CB4499FFA}"/>
          </ac:spMkLst>
        </pc:spChg>
        <pc:spChg chg="mod">
          <ac:chgData name="Kolakowski, Artur" userId="9c34c8cc-b1df-44f6-bea5-dcf7a54ee35f" providerId="ADAL" clId="{19970B13-E101-4117-9908-6E061F982644}" dt="2022-07-14T08:45:15.531" v="9345" actId="790"/>
          <ac:spMkLst>
            <pc:docMk/>
            <pc:sldMk cId="2574044071" sldId="484"/>
            <ac:spMk id="8665" creationId="{E83F0E3B-FCAF-4F05-8D54-FAB7434F8838}"/>
          </ac:spMkLst>
        </pc:spChg>
        <pc:spChg chg="mod">
          <ac:chgData name="Kolakowski, Artur" userId="9c34c8cc-b1df-44f6-bea5-dcf7a54ee35f" providerId="ADAL" clId="{19970B13-E101-4117-9908-6E061F982644}" dt="2022-07-14T08:45:15.541" v="9346" actId="790"/>
          <ac:spMkLst>
            <pc:docMk/>
            <pc:sldMk cId="2574044071" sldId="484"/>
            <ac:spMk id="8666" creationId="{81C426C9-1A68-443C-98AF-376C4179CCD9}"/>
          </ac:spMkLst>
        </pc:spChg>
        <pc:spChg chg="mod">
          <ac:chgData name="Kolakowski, Artur" userId="9c34c8cc-b1df-44f6-bea5-dcf7a54ee35f" providerId="ADAL" clId="{19970B13-E101-4117-9908-6E061F982644}" dt="2022-07-14T08:45:15.541" v="9347" actId="790"/>
          <ac:spMkLst>
            <pc:docMk/>
            <pc:sldMk cId="2574044071" sldId="484"/>
            <ac:spMk id="8667" creationId="{4FB5BC14-C001-43FF-A0FE-7C69D47A2E8E}"/>
          </ac:spMkLst>
        </pc:spChg>
        <pc:spChg chg="mod">
          <ac:chgData name="Kolakowski, Artur" userId="9c34c8cc-b1df-44f6-bea5-dcf7a54ee35f" providerId="ADAL" clId="{19970B13-E101-4117-9908-6E061F982644}" dt="2022-07-14T08:45:15.551" v="9348" actId="790"/>
          <ac:spMkLst>
            <pc:docMk/>
            <pc:sldMk cId="2574044071" sldId="484"/>
            <ac:spMk id="8668" creationId="{AD521FFD-09E4-467B-A2A5-4D1F21A08DAC}"/>
          </ac:spMkLst>
        </pc:spChg>
        <pc:spChg chg="mod">
          <ac:chgData name="Kolakowski, Artur" userId="9c34c8cc-b1df-44f6-bea5-dcf7a54ee35f" providerId="ADAL" clId="{19970B13-E101-4117-9908-6E061F982644}" dt="2022-07-14T08:45:15.551" v="9349" actId="790"/>
          <ac:spMkLst>
            <pc:docMk/>
            <pc:sldMk cId="2574044071" sldId="484"/>
            <ac:spMk id="8669" creationId="{06E590BC-F5CB-455B-98F9-A9E427A06D4D}"/>
          </ac:spMkLst>
        </pc:spChg>
        <pc:spChg chg="mod">
          <ac:chgData name="Kolakowski, Artur" userId="9c34c8cc-b1df-44f6-bea5-dcf7a54ee35f" providerId="ADAL" clId="{19970B13-E101-4117-9908-6E061F982644}" dt="2022-07-14T08:45:15.559" v="9350" actId="790"/>
          <ac:spMkLst>
            <pc:docMk/>
            <pc:sldMk cId="2574044071" sldId="484"/>
            <ac:spMk id="8670" creationId="{69172206-2AD5-4555-AFC8-46CC14C601AA}"/>
          </ac:spMkLst>
        </pc:spChg>
        <pc:spChg chg="mod">
          <ac:chgData name="Kolakowski, Artur" userId="9c34c8cc-b1df-44f6-bea5-dcf7a54ee35f" providerId="ADAL" clId="{19970B13-E101-4117-9908-6E061F982644}" dt="2022-07-14T08:45:15.561" v="9351" actId="790"/>
          <ac:spMkLst>
            <pc:docMk/>
            <pc:sldMk cId="2574044071" sldId="484"/>
            <ac:spMk id="8671" creationId="{B819DF7E-0D20-4F4A-965C-515538F3B6F5}"/>
          </ac:spMkLst>
        </pc:spChg>
        <pc:spChg chg="mod">
          <ac:chgData name="Kolakowski, Artur" userId="9c34c8cc-b1df-44f6-bea5-dcf7a54ee35f" providerId="ADAL" clId="{19970B13-E101-4117-9908-6E061F982644}" dt="2022-07-14T08:45:15.569" v="9352" actId="790"/>
          <ac:spMkLst>
            <pc:docMk/>
            <pc:sldMk cId="2574044071" sldId="484"/>
            <ac:spMk id="8672" creationId="{EC8E7826-20C6-4F17-BF24-6B45FF8AD2D3}"/>
          </ac:spMkLst>
        </pc:spChg>
        <pc:spChg chg="mod">
          <ac:chgData name="Kolakowski, Artur" userId="9c34c8cc-b1df-44f6-bea5-dcf7a54ee35f" providerId="ADAL" clId="{19970B13-E101-4117-9908-6E061F982644}" dt="2022-07-14T08:45:15.571" v="9353" actId="790"/>
          <ac:spMkLst>
            <pc:docMk/>
            <pc:sldMk cId="2574044071" sldId="484"/>
            <ac:spMk id="8673" creationId="{48BC14D8-ECDE-4900-AC6B-B7F350ADB4C0}"/>
          </ac:spMkLst>
        </pc:spChg>
        <pc:spChg chg="mod">
          <ac:chgData name="Kolakowski, Artur" userId="9c34c8cc-b1df-44f6-bea5-dcf7a54ee35f" providerId="ADAL" clId="{19970B13-E101-4117-9908-6E061F982644}" dt="2022-07-14T08:45:15.579" v="9354" actId="790"/>
          <ac:spMkLst>
            <pc:docMk/>
            <pc:sldMk cId="2574044071" sldId="484"/>
            <ac:spMk id="8674" creationId="{21CC1D0F-82BA-430B-9071-1BC87358FFE0}"/>
          </ac:spMkLst>
        </pc:spChg>
        <pc:spChg chg="mod">
          <ac:chgData name="Kolakowski, Artur" userId="9c34c8cc-b1df-44f6-bea5-dcf7a54ee35f" providerId="ADAL" clId="{19970B13-E101-4117-9908-6E061F982644}" dt="2022-07-14T08:45:15.581" v="9355" actId="790"/>
          <ac:spMkLst>
            <pc:docMk/>
            <pc:sldMk cId="2574044071" sldId="484"/>
            <ac:spMk id="8675" creationId="{DFB887B9-C940-4A69-9935-1EB76D96D1D0}"/>
          </ac:spMkLst>
        </pc:spChg>
        <pc:spChg chg="mod">
          <ac:chgData name="Kolakowski, Artur" userId="9c34c8cc-b1df-44f6-bea5-dcf7a54ee35f" providerId="ADAL" clId="{19970B13-E101-4117-9908-6E061F982644}" dt="2022-07-14T08:45:15.581" v="9356" actId="790"/>
          <ac:spMkLst>
            <pc:docMk/>
            <pc:sldMk cId="2574044071" sldId="484"/>
            <ac:spMk id="8676" creationId="{E53DDCBE-E8F6-4E94-A5EF-CB501D317551}"/>
          </ac:spMkLst>
        </pc:spChg>
        <pc:spChg chg="mod">
          <ac:chgData name="Kolakowski, Artur" userId="9c34c8cc-b1df-44f6-bea5-dcf7a54ee35f" providerId="ADAL" clId="{19970B13-E101-4117-9908-6E061F982644}" dt="2022-07-14T08:45:15.592" v="9357" actId="790"/>
          <ac:spMkLst>
            <pc:docMk/>
            <pc:sldMk cId="2574044071" sldId="484"/>
            <ac:spMk id="8677" creationId="{A7C3E104-69D9-4881-B414-B4ED7DB8CA59}"/>
          </ac:spMkLst>
        </pc:spChg>
        <pc:spChg chg="mod">
          <ac:chgData name="Kolakowski, Artur" userId="9c34c8cc-b1df-44f6-bea5-dcf7a54ee35f" providerId="ADAL" clId="{19970B13-E101-4117-9908-6E061F982644}" dt="2022-07-14T08:45:15.592" v="9358" actId="790"/>
          <ac:spMkLst>
            <pc:docMk/>
            <pc:sldMk cId="2574044071" sldId="484"/>
            <ac:spMk id="8678" creationId="{13AC5C5F-C141-4EA0-B4C8-5E03A3605879}"/>
          </ac:spMkLst>
        </pc:spChg>
        <pc:spChg chg="mod">
          <ac:chgData name="Kolakowski, Artur" userId="9c34c8cc-b1df-44f6-bea5-dcf7a54ee35f" providerId="ADAL" clId="{19970B13-E101-4117-9908-6E061F982644}" dt="2022-07-14T08:45:15.600" v="9359" actId="790"/>
          <ac:spMkLst>
            <pc:docMk/>
            <pc:sldMk cId="2574044071" sldId="484"/>
            <ac:spMk id="8679" creationId="{611165B4-B744-4530-A6EA-0080958F8736}"/>
          </ac:spMkLst>
        </pc:spChg>
        <pc:spChg chg="mod">
          <ac:chgData name="Kolakowski, Artur" userId="9c34c8cc-b1df-44f6-bea5-dcf7a54ee35f" providerId="ADAL" clId="{19970B13-E101-4117-9908-6E061F982644}" dt="2022-07-14T08:45:15.602" v="9360" actId="790"/>
          <ac:spMkLst>
            <pc:docMk/>
            <pc:sldMk cId="2574044071" sldId="484"/>
            <ac:spMk id="8680" creationId="{7DF2649D-7118-40C5-895B-D6CAD8A82B8C}"/>
          </ac:spMkLst>
        </pc:spChg>
        <pc:spChg chg="mod">
          <ac:chgData name="Kolakowski, Artur" userId="9c34c8cc-b1df-44f6-bea5-dcf7a54ee35f" providerId="ADAL" clId="{19970B13-E101-4117-9908-6E061F982644}" dt="2022-07-14T08:45:15.602" v="9361" actId="790"/>
          <ac:spMkLst>
            <pc:docMk/>
            <pc:sldMk cId="2574044071" sldId="484"/>
            <ac:spMk id="8681" creationId="{6D5999C9-EF76-4332-8ED1-73BE8CA26D7C}"/>
          </ac:spMkLst>
        </pc:spChg>
        <pc:spChg chg="mod">
          <ac:chgData name="Kolakowski, Artur" userId="9c34c8cc-b1df-44f6-bea5-dcf7a54ee35f" providerId="ADAL" clId="{19970B13-E101-4117-9908-6E061F982644}" dt="2022-07-14T08:45:15.612" v="9362" actId="790"/>
          <ac:spMkLst>
            <pc:docMk/>
            <pc:sldMk cId="2574044071" sldId="484"/>
            <ac:spMk id="8682" creationId="{A332B576-A3DD-44A8-B504-A66F62C6711D}"/>
          </ac:spMkLst>
        </pc:spChg>
        <pc:spChg chg="mod">
          <ac:chgData name="Kolakowski, Artur" userId="9c34c8cc-b1df-44f6-bea5-dcf7a54ee35f" providerId="ADAL" clId="{19970B13-E101-4117-9908-6E061F982644}" dt="2022-07-14T08:45:15.612" v="9363" actId="790"/>
          <ac:spMkLst>
            <pc:docMk/>
            <pc:sldMk cId="2574044071" sldId="484"/>
            <ac:spMk id="8683" creationId="{A447DC1D-843D-4C02-AE92-2876A30E2CE8}"/>
          </ac:spMkLst>
        </pc:spChg>
        <pc:spChg chg="mod">
          <ac:chgData name="Kolakowski, Artur" userId="9c34c8cc-b1df-44f6-bea5-dcf7a54ee35f" providerId="ADAL" clId="{19970B13-E101-4117-9908-6E061F982644}" dt="2022-07-14T08:45:15.622" v="9364" actId="790"/>
          <ac:spMkLst>
            <pc:docMk/>
            <pc:sldMk cId="2574044071" sldId="484"/>
            <ac:spMk id="8684" creationId="{95DF7599-DF64-4B77-B1B8-404EC478FF94}"/>
          </ac:spMkLst>
        </pc:spChg>
        <pc:spChg chg="mod">
          <ac:chgData name="Kolakowski, Artur" userId="9c34c8cc-b1df-44f6-bea5-dcf7a54ee35f" providerId="ADAL" clId="{19970B13-E101-4117-9908-6E061F982644}" dt="2022-07-14T08:45:15.622" v="9365" actId="790"/>
          <ac:spMkLst>
            <pc:docMk/>
            <pc:sldMk cId="2574044071" sldId="484"/>
            <ac:spMk id="8685" creationId="{23C5632B-8ED5-4E45-8465-9DA1F0B28459}"/>
          </ac:spMkLst>
        </pc:spChg>
        <pc:spChg chg="mod">
          <ac:chgData name="Kolakowski, Artur" userId="9c34c8cc-b1df-44f6-bea5-dcf7a54ee35f" providerId="ADAL" clId="{19970B13-E101-4117-9908-6E061F982644}" dt="2022-07-14T08:45:15.632" v="9366" actId="790"/>
          <ac:spMkLst>
            <pc:docMk/>
            <pc:sldMk cId="2574044071" sldId="484"/>
            <ac:spMk id="8686" creationId="{5E62B5D4-B810-42A1-8365-C0EAE26D2E24}"/>
          </ac:spMkLst>
        </pc:spChg>
        <pc:spChg chg="mod">
          <ac:chgData name="Kolakowski, Artur" userId="9c34c8cc-b1df-44f6-bea5-dcf7a54ee35f" providerId="ADAL" clId="{19970B13-E101-4117-9908-6E061F982644}" dt="2022-07-14T08:45:15.632" v="9367" actId="790"/>
          <ac:spMkLst>
            <pc:docMk/>
            <pc:sldMk cId="2574044071" sldId="484"/>
            <ac:spMk id="8687" creationId="{D1E6B1B2-95A8-47A9-B0AC-DD1F201D1786}"/>
          </ac:spMkLst>
        </pc:spChg>
        <pc:spChg chg="mod">
          <ac:chgData name="Kolakowski, Artur" userId="9c34c8cc-b1df-44f6-bea5-dcf7a54ee35f" providerId="ADAL" clId="{19970B13-E101-4117-9908-6E061F982644}" dt="2022-07-14T08:45:15.642" v="9368" actId="790"/>
          <ac:spMkLst>
            <pc:docMk/>
            <pc:sldMk cId="2574044071" sldId="484"/>
            <ac:spMk id="8688" creationId="{C4830A12-B5BA-4588-949A-4F860B892289}"/>
          </ac:spMkLst>
        </pc:spChg>
        <pc:spChg chg="mod">
          <ac:chgData name="Kolakowski, Artur" userId="9c34c8cc-b1df-44f6-bea5-dcf7a54ee35f" providerId="ADAL" clId="{19970B13-E101-4117-9908-6E061F982644}" dt="2022-07-14T08:45:15.642" v="9369" actId="790"/>
          <ac:spMkLst>
            <pc:docMk/>
            <pc:sldMk cId="2574044071" sldId="484"/>
            <ac:spMk id="8689" creationId="{AECE48BB-9121-49F2-97DE-9D5FD28D4A39}"/>
          </ac:spMkLst>
        </pc:spChg>
        <pc:spChg chg="mod">
          <ac:chgData name="Kolakowski, Artur" userId="9c34c8cc-b1df-44f6-bea5-dcf7a54ee35f" providerId="ADAL" clId="{19970B13-E101-4117-9908-6E061F982644}" dt="2022-07-14T08:45:15.651" v="9370" actId="790"/>
          <ac:spMkLst>
            <pc:docMk/>
            <pc:sldMk cId="2574044071" sldId="484"/>
            <ac:spMk id="8690" creationId="{1D79CB3E-8D6E-4663-87DE-1776F46987F5}"/>
          </ac:spMkLst>
        </pc:spChg>
        <pc:spChg chg="mod">
          <ac:chgData name="Kolakowski, Artur" userId="9c34c8cc-b1df-44f6-bea5-dcf7a54ee35f" providerId="ADAL" clId="{19970B13-E101-4117-9908-6E061F982644}" dt="2022-07-14T08:45:15.653" v="9371" actId="790"/>
          <ac:spMkLst>
            <pc:docMk/>
            <pc:sldMk cId="2574044071" sldId="484"/>
            <ac:spMk id="8691" creationId="{D09E68E0-3C58-40C0-A2E1-FEBDCAEA0681}"/>
          </ac:spMkLst>
        </pc:spChg>
        <pc:spChg chg="mod">
          <ac:chgData name="Kolakowski, Artur" userId="9c34c8cc-b1df-44f6-bea5-dcf7a54ee35f" providerId="ADAL" clId="{19970B13-E101-4117-9908-6E061F982644}" dt="2022-07-14T08:45:15.653" v="9372" actId="790"/>
          <ac:spMkLst>
            <pc:docMk/>
            <pc:sldMk cId="2574044071" sldId="484"/>
            <ac:spMk id="8692" creationId="{A7F445E1-5572-4636-8E54-391A497E37B4}"/>
          </ac:spMkLst>
        </pc:spChg>
        <pc:spChg chg="mod">
          <ac:chgData name="Kolakowski, Artur" userId="9c34c8cc-b1df-44f6-bea5-dcf7a54ee35f" providerId="ADAL" clId="{19970B13-E101-4117-9908-6E061F982644}" dt="2022-07-14T08:45:15.663" v="9373" actId="790"/>
          <ac:spMkLst>
            <pc:docMk/>
            <pc:sldMk cId="2574044071" sldId="484"/>
            <ac:spMk id="8693" creationId="{FD702E6F-B7C7-4CD5-B833-B3439E1C6B14}"/>
          </ac:spMkLst>
        </pc:spChg>
        <pc:spChg chg="mod">
          <ac:chgData name="Kolakowski, Artur" userId="9c34c8cc-b1df-44f6-bea5-dcf7a54ee35f" providerId="ADAL" clId="{19970B13-E101-4117-9908-6E061F982644}" dt="2022-07-14T08:45:15.663" v="9374" actId="790"/>
          <ac:spMkLst>
            <pc:docMk/>
            <pc:sldMk cId="2574044071" sldId="484"/>
            <ac:spMk id="8694" creationId="{8F49BEE3-CBD6-4262-BA5E-603FCB111A40}"/>
          </ac:spMkLst>
        </pc:spChg>
        <pc:spChg chg="mod">
          <ac:chgData name="Kolakowski, Artur" userId="9c34c8cc-b1df-44f6-bea5-dcf7a54ee35f" providerId="ADAL" clId="{19970B13-E101-4117-9908-6E061F982644}" dt="2022-07-14T08:45:15.673" v="9375" actId="790"/>
          <ac:spMkLst>
            <pc:docMk/>
            <pc:sldMk cId="2574044071" sldId="484"/>
            <ac:spMk id="8695" creationId="{652D7C58-F031-4C44-84E6-7E3657A825FC}"/>
          </ac:spMkLst>
        </pc:spChg>
        <pc:spChg chg="mod">
          <ac:chgData name="Kolakowski, Artur" userId="9c34c8cc-b1df-44f6-bea5-dcf7a54ee35f" providerId="ADAL" clId="{19970B13-E101-4117-9908-6E061F982644}" dt="2022-07-14T08:45:15.673" v="9376" actId="790"/>
          <ac:spMkLst>
            <pc:docMk/>
            <pc:sldMk cId="2574044071" sldId="484"/>
            <ac:spMk id="8696" creationId="{C0B2F155-616B-4DC3-9068-3B74B5F0CE16}"/>
          </ac:spMkLst>
        </pc:spChg>
        <pc:spChg chg="mod">
          <ac:chgData name="Kolakowski, Artur" userId="9c34c8cc-b1df-44f6-bea5-dcf7a54ee35f" providerId="ADAL" clId="{19970B13-E101-4117-9908-6E061F982644}" dt="2022-07-14T08:45:15.683" v="9377" actId="790"/>
          <ac:spMkLst>
            <pc:docMk/>
            <pc:sldMk cId="2574044071" sldId="484"/>
            <ac:spMk id="8697" creationId="{B8731AD2-1D40-4192-B02E-40B60DFCFBA4}"/>
          </ac:spMkLst>
        </pc:spChg>
        <pc:spChg chg="mod">
          <ac:chgData name="Kolakowski, Artur" userId="9c34c8cc-b1df-44f6-bea5-dcf7a54ee35f" providerId="ADAL" clId="{19970B13-E101-4117-9908-6E061F982644}" dt="2022-07-14T08:45:15.683" v="9378" actId="790"/>
          <ac:spMkLst>
            <pc:docMk/>
            <pc:sldMk cId="2574044071" sldId="484"/>
            <ac:spMk id="8698" creationId="{3E9F4214-D59F-4351-B401-E7CF8B9194ED}"/>
          </ac:spMkLst>
        </pc:spChg>
        <pc:spChg chg="mod">
          <ac:chgData name="Kolakowski, Artur" userId="9c34c8cc-b1df-44f6-bea5-dcf7a54ee35f" providerId="ADAL" clId="{19970B13-E101-4117-9908-6E061F982644}" dt="2022-07-14T08:45:15.693" v="9379" actId="790"/>
          <ac:spMkLst>
            <pc:docMk/>
            <pc:sldMk cId="2574044071" sldId="484"/>
            <ac:spMk id="8699" creationId="{3BE1DCA8-D95E-49E7-A4D5-52CDE2A187B7}"/>
          </ac:spMkLst>
        </pc:spChg>
        <pc:spChg chg="mod">
          <ac:chgData name="Kolakowski, Artur" userId="9c34c8cc-b1df-44f6-bea5-dcf7a54ee35f" providerId="ADAL" clId="{19970B13-E101-4117-9908-6E061F982644}" dt="2022-07-14T08:45:15.693" v="9380" actId="790"/>
          <ac:spMkLst>
            <pc:docMk/>
            <pc:sldMk cId="2574044071" sldId="484"/>
            <ac:spMk id="8700" creationId="{DA81A620-4138-403C-ABD6-AB227A468D42}"/>
          </ac:spMkLst>
        </pc:spChg>
        <pc:spChg chg="mod">
          <ac:chgData name="Kolakowski, Artur" userId="9c34c8cc-b1df-44f6-bea5-dcf7a54ee35f" providerId="ADAL" clId="{19970B13-E101-4117-9908-6E061F982644}" dt="2022-07-14T08:45:15.703" v="9381" actId="790"/>
          <ac:spMkLst>
            <pc:docMk/>
            <pc:sldMk cId="2574044071" sldId="484"/>
            <ac:spMk id="8701" creationId="{5DB57F77-1710-4C1E-8044-DDC62A6001B9}"/>
          </ac:spMkLst>
        </pc:spChg>
        <pc:spChg chg="mod">
          <ac:chgData name="Kolakowski, Artur" userId="9c34c8cc-b1df-44f6-bea5-dcf7a54ee35f" providerId="ADAL" clId="{19970B13-E101-4117-9908-6E061F982644}" dt="2022-07-14T08:45:15.703" v="9382" actId="790"/>
          <ac:spMkLst>
            <pc:docMk/>
            <pc:sldMk cId="2574044071" sldId="484"/>
            <ac:spMk id="8702" creationId="{4380E582-759C-4BC8-9F15-1952DE3C410C}"/>
          </ac:spMkLst>
        </pc:spChg>
        <pc:spChg chg="mod">
          <ac:chgData name="Kolakowski, Artur" userId="9c34c8cc-b1df-44f6-bea5-dcf7a54ee35f" providerId="ADAL" clId="{19970B13-E101-4117-9908-6E061F982644}" dt="2022-07-14T08:45:15.711" v="9383" actId="790"/>
          <ac:spMkLst>
            <pc:docMk/>
            <pc:sldMk cId="2574044071" sldId="484"/>
            <ac:spMk id="8703" creationId="{448B3F75-CEF2-4808-A4AD-3B9A211614BC}"/>
          </ac:spMkLst>
        </pc:spChg>
        <pc:spChg chg="mod">
          <ac:chgData name="Kolakowski, Artur" userId="9c34c8cc-b1df-44f6-bea5-dcf7a54ee35f" providerId="ADAL" clId="{19970B13-E101-4117-9908-6E061F982644}" dt="2022-07-14T08:45:15.713" v="9384" actId="790"/>
          <ac:spMkLst>
            <pc:docMk/>
            <pc:sldMk cId="2574044071" sldId="484"/>
            <ac:spMk id="8704" creationId="{97CAC9C6-5302-48BA-870E-F982108A619F}"/>
          </ac:spMkLst>
        </pc:spChg>
        <pc:spChg chg="mod">
          <ac:chgData name="Kolakowski, Artur" userId="9c34c8cc-b1df-44f6-bea5-dcf7a54ee35f" providerId="ADAL" clId="{19970B13-E101-4117-9908-6E061F982644}" dt="2022-07-14T08:45:15.721" v="9385" actId="790"/>
          <ac:spMkLst>
            <pc:docMk/>
            <pc:sldMk cId="2574044071" sldId="484"/>
            <ac:spMk id="8705" creationId="{AF58538C-48DF-4DB3-90E7-CD678A0DB762}"/>
          </ac:spMkLst>
        </pc:spChg>
        <pc:spChg chg="mod">
          <ac:chgData name="Kolakowski, Artur" userId="9c34c8cc-b1df-44f6-bea5-dcf7a54ee35f" providerId="ADAL" clId="{19970B13-E101-4117-9908-6E061F982644}" dt="2022-07-14T08:45:15.724" v="9386" actId="790"/>
          <ac:spMkLst>
            <pc:docMk/>
            <pc:sldMk cId="2574044071" sldId="484"/>
            <ac:spMk id="8706" creationId="{8CF986FB-B012-4C12-86AC-516CBFD8DE28}"/>
          </ac:spMkLst>
        </pc:spChg>
        <pc:spChg chg="mod">
          <ac:chgData name="Kolakowski, Artur" userId="9c34c8cc-b1df-44f6-bea5-dcf7a54ee35f" providerId="ADAL" clId="{19970B13-E101-4117-9908-6E061F982644}" dt="2022-07-14T08:45:15.724" v="9387" actId="790"/>
          <ac:spMkLst>
            <pc:docMk/>
            <pc:sldMk cId="2574044071" sldId="484"/>
            <ac:spMk id="8707" creationId="{25EFA7C1-A428-433B-A83F-1A209B5D4DAE}"/>
          </ac:spMkLst>
        </pc:spChg>
        <pc:spChg chg="mod">
          <ac:chgData name="Kolakowski, Artur" userId="9c34c8cc-b1df-44f6-bea5-dcf7a54ee35f" providerId="ADAL" clId="{19970B13-E101-4117-9908-6E061F982644}" dt="2022-07-14T08:45:15.734" v="9388" actId="790"/>
          <ac:spMkLst>
            <pc:docMk/>
            <pc:sldMk cId="2574044071" sldId="484"/>
            <ac:spMk id="8708" creationId="{DEE8EF85-5379-4381-90BB-9D32D87110ED}"/>
          </ac:spMkLst>
        </pc:spChg>
        <pc:spChg chg="mod">
          <ac:chgData name="Kolakowski, Artur" userId="9c34c8cc-b1df-44f6-bea5-dcf7a54ee35f" providerId="ADAL" clId="{19970B13-E101-4117-9908-6E061F982644}" dt="2022-07-14T08:45:15.734" v="9389" actId="790"/>
          <ac:spMkLst>
            <pc:docMk/>
            <pc:sldMk cId="2574044071" sldId="484"/>
            <ac:spMk id="8709" creationId="{8F18F6A1-B282-405F-BE0A-3339DE4F15B6}"/>
          </ac:spMkLst>
        </pc:spChg>
        <pc:spChg chg="mod">
          <ac:chgData name="Kolakowski, Artur" userId="9c34c8cc-b1df-44f6-bea5-dcf7a54ee35f" providerId="ADAL" clId="{19970B13-E101-4117-9908-6E061F982644}" dt="2022-07-14T08:45:15.744" v="9390" actId="790"/>
          <ac:spMkLst>
            <pc:docMk/>
            <pc:sldMk cId="2574044071" sldId="484"/>
            <ac:spMk id="8710" creationId="{AE117770-C447-4AAB-BA6D-5C9376781AF1}"/>
          </ac:spMkLst>
        </pc:spChg>
        <pc:spChg chg="mod">
          <ac:chgData name="Kolakowski, Artur" userId="9c34c8cc-b1df-44f6-bea5-dcf7a54ee35f" providerId="ADAL" clId="{19970B13-E101-4117-9908-6E061F982644}" dt="2022-07-14T08:45:15.744" v="9391" actId="790"/>
          <ac:spMkLst>
            <pc:docMk/>
            <pc:sldMk cId="2574044071" sldId="484"/>
            <ac:spMk id="8711" creationId="{A32257D7-3481-48A9-B778-11E1F6336F41}"/>
          </ac:spMkLst>
        </pc:spChg>
        <pc:spChg chg="mod">
          <ac:chgData name="Kolakowski, Artur" userId="9c34c8cc-b1df-44f6-bea5-dcf7a54ee35f" providerId="ADAL" clId="{19970B13-E101-4117-9908-6E061F982644}" dt="2022-07-14T08:45:15.754" v="9392" actId="790"/>
          <ac:spMkLst>
            <pc:docMk/>
            <pc:sldMk cId="2574044071" sldId="484"/>
            <ac:spMk id="8712" creationId="{50C42CF4-6121-49D7-956D-6FA02B745C4D}"/>
          </ac:spMkLst>
        </pc:spChg>
        <pc:spChg chg="mod">
          <ac:chgData name="Kolakowski, Artur" userId="9c34c8cc-b1df-44f6-bea5-dcf7a54ee35f" providerId="ADAL" clId="{19970B13-E101-4117-9908-6E061F982644}" dt="2022-07-14T08:45:15.754" v="9393" actId="790"/>
          <ac:spMkLst>
            <pc:docMk/>
            <pc:sldMk cId="2574044071" sldId="484"/>
            <ac:spMk id="8713" creationId="{798CE144-956B-4728-9F77-6367EC3AC81A}"/>
          </ac:spMkLst>
        </pc:spChg>
        <pc:spChg chg="mod">
          <ac:chgData name="Kolakowski, Artur" userId="9c34c8cc-b1df-44f6-bea5-dcf7a54ee35f" providerId="ADAL" clId="{19970B13-E101-4117-9908-6E061F982644}" dt="2022-07-14T08:45:15.762" v="9394" actId="790"/>
          <ac:spMkLst>
            <pc:docMk/>
            <pc:sldMk cId="2574044071" sldId="484"/>
            <ac:spMk id="8714" creationId="{72B5EA7A-C91E-437F-8CEA-0CC9753D6C34}"/>
          </ac:spMkLst>
        </pc:spChg>
        <pc:spChg chg="mod">
          <ac:chgData name="Kolakowski, Artur" userId="9c34c8cc-b1df-44f6-bea5-dcf7a54ee35f" providerId="ADAL" clId="{19970B13-E101-4117-9908-6E061F982644}" dt="2022-07-14T08:45:15.764" v="9395" actId="790"/>
          <ac:spMkLst>
            <pc:docMk/>
            <pc:sldMk cId="2574044071" sldId="484"/>
            <ac:spMk id="8715" creationId="{9D9A8A53-A03A-44C4-BF28-36224D7C8253}"/>
          </ac:spMkLst>
        </pc:spChg>
        <pc:spChg chg="mod">
          <ac:chgData name="Kolakowski, Artur" userId="9c34c8cc-b1df-44f6-bea5-dcf7a54ee35f" providerId="ADAL" clId="{19970B13-E101-4117-9908-6E061F982644}" dt="2022-07-14T08:45:15.772" v="9396" actId="790"/>
          <ac:spMkLst>
            <pc:docMk/>
            <pc:sldMk cId="2574044071" sldId="484"/>
            <ac:spMk id="8716" creationId="{95CC34CA-2051-49E1-8E22-268F47B4F225}"/>
          </ac:spMkLst>
        </pc:spChg>
        <pc:spChg chg="mod">
          <ac:chgData name="Kolakowski, Artur" userId="9c34c8cc-b1df-44f6-bea5-dcf7a54ee35f" providerId="ADAL" clId="{19970B13-E101-4117-9908-6E061F982644}" dt="2022-07-14T08:45:15.774" v="9397" actId="790"/>
          <ac:spMkLst>
            <pc:docMk/>
            <pc:sldMk cId="2574044071" sldId="484"/>
            <ac:spMk id="8717" creationId="{BC4CFC41-5E13-48B2-92FB-70520D8F0B7A}"/>
          </ac:spMkLst>
        </pc:spChg>
        <pc:spChg chg="mod">
          <ac:chgData name="Kolakowski, Artur" userId="9c34c8cc-b1df-44f6-bea5-dcf7a54ee35f" providerId="ADAL" clId="{19970B13-E101-4117-9908-6E061F982644}" dt="2022-07-14T08:45:15.774" v="9398" actId="790"/>
          <ac:spMkLst>
            <pc:docMk/>
            <pc:sldMk cId="2574044071" sldId="484"/>
            <ac:spMk id="8718" creationId="{E3DA1CEF-0F45-4F87-ADF8-D413F16068DA}"/>
          </ac:spMkLst>
        </pc:spChg>
        <pc:spChg chg="mod">
          <ac:chgData name="Kolakowski, Artur" userId="9c34c8cc-b1df-44f6-bea5-dcf7a54ee35f" providerId="ADAL" clId="{19970B13-E101-4117-9908-6E061F982644}" dt="2022-07-14T08:45:15.784" v="9399" actId="790"/>
          <ac:spMkLst>
            <pc:docMk/>
            <pc:sldMk cId="2574044071" sldId="484"/>
            <ac:spMk id="8719" creationId="{DD062CA2-FF51-41E8-B703-062ABD6597C9}"/>
          </ac:spMkLst>
        </pc:spChg>
        <pc:spChg chg="mod">
          <ac:chgData name="Kolakowski, Artur" userId="9c34c8cc-b1df-44f6-bea5-dcf7a54ee35f" providerId="ADAL" clId="{19970B13-E101-4117-9908-6E061F982644}" dt="2022-07-14T08:45:15.784" v="9400" actId="790"/>
          <ac:spMkLst>
            <pc:docMk/>
            <pc:sldMk cId="2574044071" sldId="484"/>
            <ac:spMk id="8720" creationId="{B5545A58-C549-407A-BBE0-A0705B1342B2}"/>
          </ac:spMkLst>
        </pc:spChg>
        <pc:spChg chg="mod">
          <ac:chgData name="Kolakowski, Artur" userId="9c34c8cc-b1df-44f6-bea5-dcf7a54ee35f" providerId="ADAL" clId="{19970B13-E101-4117-9908-6E061F982644}" dt="2022-07-14T08:45:15.795" v="9401" actId="790"/>
          <ac:spMkLst>
            <pc:docMk/>
            <pc:sldMk cId="2574044071" sldId="484"/>
            <ac:spMk id="8721" creationId="{65D27EDB-B32C-44EC-8528-3ACA2F4526E3}"/>
          </ac:spMkLst>
        </pc:spChg>
        <pc:spChg chg="mod">
          <ac:chgData name="Kolakowski, Artur" userId="9c34c8cc-b1df-44f6-bea5-dcf7a54ee35f" providerId="ADAL" clId="{19970B13-E101-4117-9908-6E061F982644}" dt="2022-07-14T08:45:15.795" v="9402" actId="790"/>
          <ac:spMkLst>
            <pc:docMk/>
            <pc:sldMk cId="2574044071" sldId="484"/>
            <ac:spMk id="8722" creationId="{2CE9C477-DD1B-441C-994B-36CCFA8DE21D}"/>
          </ac:spMkLst>
        </pc:spChg>
        <pc:spChg chg="mod">
          <ac:chgData name="Kolakowski, Artur" userId="9c34c8cc-b1df-44f6-bea5-dcf7a54ee35f" providerId="ADAL" clId="{19970B13-E101-4117-9908-6E061F982644}" dt="2022-07-14T08:45:15.803" v="9403" actId="790"/>
          <ac:spMkLst>
            <pc:docMk/>
            <pc:sldMk cId="2574044071" sldId="484"/>
            <ac:spMk id="8723" creationId="{49400D54-1836-4675-8F05-C2CF45D50CDB}"/>
          </ac:spMkLst>
        </pc:spChg>
        <pc:spChg chg="mod">
          <ac:chgData name="Kolakowski, Artur" userId="9c34c8cc-b1df-44f6-bea5-dcf7a54ee35f" providerId="ADAL" clId="{19970B13-E101-4117-9908-6E061F982644}" dt="2022-07-14T08:45:15.805" v="9404" actId="790"/>
          <ac:spMkLst>
            <pc:docMk/>
            <pc:sldMk cId="2574044071" sldId="484"/>
            <ac:spMk id="8724" creationId="{358E2474-F826-43EC-9D77-E91957F6BD5F}"/>
          </ac:spMkLst>
        </pc:spChg>
        <pc:spChg chg="mod">
          <ac:chgData name="Kolakowski, Artur" userId="9c34c8cc-b1df-44f6-bea5-dcf7a54ee35f" providerId="ADAL" clId="{19970B13-E101-4117-9908-6E061F982644}" dt="2022-07-14T08:45:15.805" v="9405" actId="790"/>
          <ac:spMkLst>
            <pc:docMk/>
            <pc:sldMk cId="2574044071" sldId="484"/>
            <ac:spMk id="8725" creationId="{496F309A-9839-460B-9FD2-212803765F16}"/>
          </ac:spMkLst>
        </pc:spChg>
        <pc:spChg chg="mod">
          <ac:chgData name="Kolakowski, Artur" userId="9c34c8cc-b1df-44f6-bea5-dcf7a54ee35f" providerId="ADAL" clId="{19970B13-E101-4117-9908-6E061F982644}" dt="2022-07-14T08:45:15.815" v="9406" actId="790"/>
          <ac:spMkLst>
            <pc:docMk/>
            <pc:sldMk cId="2574044071" sldId="484"/>
            <ac:spMk id="8726" creationId="{E972AEBE-66B7-4496-9BC5-47C0D1F7796B}"/>
          </ac:spMkLst>
        </pc:spChg>
        <pc:spChg chg="mod">
          <ac:chgData name="Kolakowski, Artur" userId="9c34c8cc-b1df-44f6-bea5-dcf7a54ee35f" providerId="ADAL" clId="{19970B13-E101-4117-9908-6E061F982644}" dt="2022-07-14T08:45:15.815" v="9407" actId="790"/>
          <ac:spMkLst>
            <pc:docMk/>
            <pc:sldMk cId="2574044071" sldId="484"/>
            <ac:spMk id="8727" creationId="{77A8DAA1-BB63-4B21-89E9-664845A5770A}"/>
          </ac:spMkLst>
        </pc:spChg>
        <pc:spChg chg="mod">
          <ac:chgData name="Kolakowski, Artur" userId="9c34c8cc-b1df-44f6-bea5-dcf7a54ee35f" providerId="ADAL" clId="{19970B13-E101-4117-9908-6E061F982644}" dt="2022-07-14T08:45:15.825" v="9408" actId="790"/>
          <ac:spMkLst>
            <pc:docMk/>
            <pc:sldMk cId="2574044071" sldId="484"/>
            <ac:spMk id="8728" creationId="{5BD86651-C20A-46C7-83A4-96EA101510F0}"/>
          </ac:spMkLst>
        </pc:spChg>
        <pc:spChg chg="mod">
          <ac:chgData name="Kolakowski, Artur" userId="9c34c8cc-b1df-44f6-bea5-dcf7a54ee35f" providerId="ADAL" clId="{19970B13-E101-4117-9908-6E061F982644}" dt="2022-07-14T08:45:15.825" v="9409" actId="790"/>
          <ac:spMkLst>
            <pc:docMk/>
            <pc:sldMk cId="2574044071" sldId="484"/>
            <ac:spMk id="8729" creationId="{4F4389A1-055D-4D79-AAD2-507BA35CC671}"/>
          </ac:spMkLst>
        </pc:spChg>
        <pc:spChg chg="mod">
          <ac:chgData name="Kolakowski, Artur" userId="9c34c8cc-b1df-44f6-bea5-dcf7a54ee35f" providerId="ADAL" clId="{19970B13-E101-4117-9908-6E061F982644}" dt="2022-07-14T08:45:15.835" v="9410" actId="790"/>
          <ac:spMkLst>
            <pc:docMk/>
            <pc:sldMk cId="2574044071" sldId="484"/>
            <ac:spMk id="8730" creationId="{52815E51-E933-466C-9878-91D90FD2D912}"/>
          </ac:spMkLst>
        </pc:spChg>
        <pc:spChg chg="mod">
          <ac:chgData name="Kolakowski, Artur" userId="9c34c8cc-b1df-44f6-bea5-dcf7a54ee35f" providerId="ADAL" clId="{19970B13-E101-4117-9908-6E061F982644}" dt="2022-07-14T08:45:15.835" v="9411" actId="790"/>
          <ac:spMkLst>
            <pc:docMk/>
            <pc:sldMk cId="2574044071" sldId="484"/>
            <ac:spMk id="8731" creationId="{69F7CD5D-E0B4-42CF-A697-AE1747806AFF}"/>
          </ac:spMkLst>
        </pc:spChg>
        <pc:spChg chg="mod">
          <ac:chgData name="Kolakowski, Artur" userId="9c34c8cc-b1df-44f6-bea5-dcf7a54ee35f" providerId="ADAL" clId="{19970B13-E101-4117-9908-6E061F982644}" dt="2022-07-14T08:45:15.845" v="9412" actId="790"/>
          <ac:spMkLst>
            <pc:docMk/>
            <pc:sldMk cId="2574044071" sldId="484"/>
            <ac:spMk id="8732" creationId="{B0BB332C-4326-45B5-A251-03280B8620F3}"/>
          </ac:spMkLst>
        </pc:spChg>
        <pc:spChg chg="mod">
          <ac:chgData name="Kolakowski, Artur" userId="9c34c8cc-b1df-44f6-bea5-dcf7a54ee35f" providerId="ADAL" clId="{19970B13-E101-4117-9908-6E061F982644}" dt="2022-07-14T08:45:15.845" v="9413" actId="790"/>
          <ac:spMkLst>
            <pc:docMk/>
            <pc:sldMk cId="2574044071" sldId="484"/>
            <ac:spMk id="8733" creationId="{AD3F7709-705F-4140-91DC-1703FAD0CD49}"/>
          </ac:spMkLst>
        </pc:spChg>
        <pc:spChg chg="mod">
          <ac:chgData name="Kolakowski, Artur" userId="9c34c8cc-b1df-44f6-bea5-dcf7a54ee35f" providerId="ADAL" clId="{19970B13-E101-4117-9908-6E061F982644}" dt="2022-07-14T08:45:15.853" v="9414" actId="790"/>
          <ac:spMkLst>
            <pc:docMk/>
            <pc:sldMk cId="2574044071" sldId="484"/>
            <ac:spMk id="8734" creationId="{C8FF6511-5BBF-47F6-A3F2-7B6122D5260C}"/>
          </ac:spMkLst>
        </pc:spChg>
        <pc:spChg chg="mod">
          <ac:chgData name="Kolakowski, Artur" userId="9c34c8cc-b1df-44f6-bea5-dcf7a54ee35f" providerId="ADAL" clId="{19970B13-E101-4117-9908-6E061F982644}" dt="2022-07-14T08:45:15.855" v="9415" actId="790"/>
          <ac:spMkLst>
            <pc:docMk/>
            <pc:sldMk cId="2574044071" sldId="484"/>
            <ac:spMk id="8735" creationId="{5AA4CFCF-7006-4AB4-8101-D412CC21143C}"/>
          </ac:spMkLst>
        </pc:spChg>
        <pc:spChg chg="mod">
          <ac:chgData name="Kolakowski, Artur" userId="9c34c8cc-b1df-44f6-bea5-dcf7a54ee35f" providerId="ADAL" clId="{19970B13-E101-4117-9908-6E061F982644}" dt="2022-07-14T08:45:15.863" v="9416" actId="790"/>
          <ac:spMkLst>
            <pc:docMk/>
            <pc:sldMk cId="2574044071" sldId="484"/>
            <ac:spMk id="8736" creationId="{851A1AE5-691A-4FC7-A470-2BE1F7E1B743}"/>
          </ac:spMkLst>
        </pc:spChg>
        <pc:spChg chg="mod">
          <ac:chgData name="Kolakowski, Artur" userId="9c34c8cc-b1df-44f6-bea5-dcf7a54ee35f" providerId="ADAL" clId="{19970B13-E101-4117-9908-6E061F982644}" dt="2022-07-14T08:45:15.866" v="9417" actId="790"/>
          <ac:spMkLst>
            <pc:docMk/>
            <pc:sldMk cId="2574044071" sldId="484"/>
            <ac:spMk id="8737" creationId="{80B92066-A639-4CE0-83D9-099E32D10877}"/>
          </ac:spMkLst>
        </pc:spChg>
        <pc:spChg chg="mod">
          <ac:chgData name="Kolakowski, Artur" userId="9c34c8cc-b1df-44f6-bea5-dcf7a54ee35f" providerId="ADAL" clId="{19970B13-E101-4117-9908-6E061F982644}" dt="2022-07-14T08:45:15.874" v="9418" actId="790"/>
          <ac:spMkLst>
            <pc:docMk/>
            <pc:sldMk cId="2574044071" sldId="484"/>
            <ac:spMk id="8738" creationId="{AF14523B-990F-4E5F-809E-210E6AEFEBAF}"/>
          </ac:spMkLst>
        </pc:spChg>
        <pc:spChg chg="mod">
          <ac:chgData name="Kolakowski, Artur" userId="9c34c8cc-b1df-44f6-bea5-dcf7a54ee35f" providerId="ADAL" clId="{19970B13-E101-4117-9908-6E061F982644}" dt="2022-07-14T08:45:15.876" v="9419" actId="790"/>
          <ac:spMkLst>
            <pc:docMk/>
            <pc:sldMk cId="2574044071" sldId="484"/>
            <ac:spMk id="8739" creationId="{A27920E2-6940-4D6D-ACC7-0DBE2185FEF0}"/>
          </ac:spMkLst>
        </pc:spChg>
        <pc:spChg chg="mod">
          <ac:chgData name="Kolakowski, Artur" userId="9c34c8cc-b1df-44f6-bea5-dcf7a54ee35f" providerId="ADAL" clId="{19970B13-E101-4117-9908-6E061F982644}" dt="2022-07-14T08:45:15.884" v="9420" actId="790"/>
          <ac:spMkLst>
            <pc:docMk/>
            <pc:sldMk cId="2574044071" sldId="484"/>
            <ac:spMk id="8740" creationId="{0212A707-2861-489F-9202-2D31A9752128}"/>
          </ac:spMkLst>
        </pc:spChg>
        <pc:spChg chg="mod">
          <ac:chgData name="Kolakowski, Artur" userId="9c34c8cc-b1df-44f6-bea5-dcf7a54ee35f" providerId="ADAL" clId="{19970B13-E101-4117-9908-6E061F982644}" dt="2022-07-14T08:45:15.886" v="9421" actId="790"/>
          <ac:spMkLst>
            <pc:docMk/>
            <pc:sldMk cId="2574044071" sldId="484"/>
            <ac:spMk id="8741" creationId="{8077800D-3322-440C-98D0-4CD5B7028B3D}"/>
          </ac:spMkLst>
        </pc:spChg>
        <pc:spChg chg="mod">
          <ac:chgData name="Kolakowski, Artur" userId="9c34c8cc-b1df-44f6-bea5-dcf7a54ee35f" providerId="ADAL" clId="{19970B13-E101-4117-9908-6E061F982644}" dt="2022-07-14T08:45:15.894" v="9422" actId="790"/>
          <ac:spMkLst>
            <pc:docMk/>
            <pc:sldMk cId="2574044071" sldId="484"/>
            <ac:spMk id="8742" creationId="{027892B7-712B-4EC1-8508-90C56D05CD7D}"/>
          </ac:spMkLst>
        </pc:spChg>
        <pc:spChg chg="mod">
          <ac:chgData name="Kolakowski, Artur" userId="9c34c8cc-b1df-44f6-bea5-dcf7a54ee35f" providerId="ADAL" clId="{19970B13-E101-4117-9908-6E061F982644}" dt="2022-07-14T08:45:15.894" v="9423" actId="790"/>
          <ac:spMkLst>
            <pc:docMk/>
            <pc:sldMk cId="2574044071" sldId="484"/>
            <ac:spMk id="8743" creationId="{1AE2E1A2-B44B-4105-B010-56941AB2F094}"/>
          </ac:spMkLst>
        </pc:spChg>
        <pc:spChg chg="mod">
          <ac:chgData name="Kolakowski, Artur" userId="9c34c8cc-b1df-44f6-bea5-dcf7a54ee35f" providerId="ADAL" clId="{19970B13-E101-4117-9908-6E061F982644}" dt="2022-07-14T08:45:15.904" v="9424" actId="790"/>
          <ac:spMkLst>
            <pc:docMk/>
            <pc:sldMk cId="2574044071" sldId="484"/>
            <ac:spMk id="8744" creationId="{8012F043-2DB8-4C98-9536-236BDC32ECFE}"/>
          </ac:spMkLst>
        </pc:spChg>
        <pc:spChg chg="mod">
          <ac:chgData name="Kolakowski, Artur" userId="9c34c8cc-b1df-44f6-bea5-dcf7a54ee35f" providerId="ADAL" clId="{19970B13-E101-4117-9908-6E061F982644}" dt="2022-07-14T08:45:15.906" v="9425" actId="790"/>
          <ac:spMkLst>
            <pc:docMk/>
            <pc:sldMk cId="2574044071" sldId="484"/>
            <ac:spMk id="8745" creationId="{AB8BA1A8-877F-43B4-9BBC-F2464DD4B9FE}"/>
          </ac:spMkLst>
        </pc:spChg>
        <pc:spChg chg="mod">
          <ac:chgData name="Kolakowski, Artur" userId="9c34c8cc-b1df-44f6-bea5-dcf7a54ee35f" providerId="ADAL" clId="{19970B13-E101-4117-9908-6E061F982644}" dt="2022-07-14T08:45:15.906" v="9426" actId="790"/>
          <ac:spMkLst>
            <pc:docMk/>
            <pc:sldMk cId="2574044071" sldId="484"/>
            <ac:spMk id="8746" creationId="{07AD09BA-852F-485F-A617-CFF027AEFA6B}"/>
          </ac:spMkLst>
        </pc:spChg>
        <pc:spChg chg="mod">
          <ac:chgData name="Kolakowski, Artur" userId="9c34c8cc-b1df-44f6-bea5-dcf7a54ee35f" providerId="ADAL" clId="{19970B13-E101-4117-9908-6E061F982644}" dt="2022-07-14T08:45:15.916" v="9427" actId="790"/>
          <ac:spMkLst>
            <pc:docMk/>
            <pc:sldMk cId="2574044071" sldId="484"/>
            <ac:spMk id="8747" creationId="{7F2BCAD8-8B35-4B33-8CB3-6F462D95D12D}"/>
          </ac:spMkLst>
        </pc:spChg>
        <pc:spChg chg="mod">
          <ac:chgData name="Kolakowski, Artur" userId="9c34c8cc-b1df-44f6-bea5-dcf7a54ee35f" providerId="ADAL" clId="{19970B13-E101-4117-9908-6E061F982644}" dt="2022-07-14T08:45:15.916" v="9428" actId="790"/>
          <ac:spMkLst>
            <pc:docMk/>
            <pc:sldMk cId="2574044071" sldId="484"/>
            <ac:spMk id="8748" creationId="{2C95B7A5-99AC-4F81-8FDF-102D23C858B0}"/>
          </ac:spMkLst>
        </pc:spChg>
        <pc:spChg chg="mod">
          <ac:chgData name="Kolakowski, Artur" userId="9c34c8cc-b1df-44f6-bea5-dcf7a54ee35f" providerId="ADAL" clId="{19970B13-E101-4117-9908-6E061F982644}" dt="2022-07-14T08:45:15.926" v="9429" actId="790"/>
          <ac:spMkLst>
            <pc:docMk/>
            <pc:sldMk cId="2574044071" sldId="484"/>
            <ac:spMk id="8749" creationId="{08935DB6-73E6-49B6-9905-F34C8163EE4A}"/>
          </ac:spMkLst>
        </pc:spChg>
        <pc:spChg chg="mod">
          <ac:chgData name="Kolakowski, Artur" userId="9c34c8cc-b1df-44f6-bea5-dcf7a54ee35f" providerId="ADAL" clId="{19970B13-E101-4117-9908-6E061F982644}" dt="2022-07-14T08:45:15.926" v="9430" actId="790"/>
          <ac:spMkLst>
            <pc:docMk/>
            <pc:sldMk cId="2574044071" sldId="484"/>
            <ac:spMk id="8750" creationId="{E90990AA-FCA7-49CA-8F45-10D002A594CF}"/>
          </ac:spMkLst>
        </pc:spChg>
        <pc:spChg chg="mod">
          <ac:chgData name="Kolakowski, Artur" userId="9c34c8cc-b1df-44f6-bea5-dcf7a54ee35f" providerId="ADAL" clId="{19970B13-E101-4117-9908-6E061F982644}" dt="2022-07-14T08:45:15.936" v="9431" actId="790"/>
          <ac:spMkLst>
            <pc:docMk/>
            <pc:sldMk cId="2574044071" sldId="484"/>
            <ac:spMk id="8751" creationId="{9605472D-B42F-4C49-96BF-3FD17B93339F}"/>
          </ac:spMkLst>
        </pc:spChg>
        <pc:spChg chg="mod">
          <ac:chgData name="Kolakowski, Artur" userId="9c34c8cc-b1df-44f6-bea5-dcf7a54ee35f" providerId="ADAL" clId="{19970B13-E101-4117-9908-6E061F982644}" dt="2022-07-14T08:45:15.945" v="9432" actId="790"/>
          <ac:spMkLst>
            <pc:docMk/>
            <pc:sldMk cId="2574044071" sldId="484"/>
            <ac:spMk id="8752" creationId="{D2C9150A-3DCE-43F3-9D6F-859EC17243B7}"/>
          </ac:spMkLst>
        </pc:spChg>
        <pc:spChg chg="mod">
          <ac:chgData name="Kolakowski, Artur" userId="9c34c8cc-b1df-44f6-bea5-dcf7a54ee35f" providerId="ADAL" clId="{19970B13-E101-4117-9908-6E061F982644}" dt="2022-07-14T08:45:15.949" v="9433" actId="790"/>
          <ac:spMkLst>
            <pc:docMk/>
            <pc:sldMk cId="2574044071" sldId="484"/>
            <ac:spMk id="8753" creationId="{67ACDDE1-778D-44AC-90A3-5E88639AB954}"/>
          </ac:spMkLst>
        </pc:spChg>
        <pc:spChg chg="mod">
          <ac:chgData name="Kolakowski, Artur" userId="9c34c8cc-b1df-44f6-bea5-dcf7a54ee35f" providerId="ADAL" clId="{19970B13-E101-4117-9908-6E061F982644}" dt="2022-07-14T08:45:15.957" v="9434" actId="790"/>
          <ac:spMkLst>
            <pc:docMk/>
            <pc:sldMk cId="2574044071" sldId="484"/>
            <ac:spMk id="8754" creationId="{4C563FAE-12B3-4D2F-BE70-FC0BA17CA288}"/>
          </ac:spMkLst>
        </pc:spChg>
        <pc:spChg chg="mod">
          <ac:chgData name="Kolakowski, Artur" userId="9c34c8cc-b1df-44f6-bea5-dcf7a54ee35f" providerId="ADAL" clId="{19970B13-E101-4117-9908-6E061F982644}" dt="2022-07-14T08:45:15.957" v="9435" actId="790"/>
          <ac:spMkLst>
            <pc:docMk/>
            <pc:sldMk cId="2574044071" sldId="484"/>
            <ac:spMk id="8755" creationId="{49A9A974-7DCE-4874-AB5E-A8DFEB988AD7}"/>
          </ac:spMkLst>
        </pc:spChg>
        <pc:spChg chg="mod">
          <ac:chgData name="Kolakowski, Artur" userId="9c34c8cc-b1df-44f6-bea5-dcf7a54ee35f" providerId="ADAL" clId="{19970B13-E101-4117-9908-6E061F982644}" dt="2022-07-14T08:45:15.967" v="9436" actId="790"/>
          <ac:spMkLst>
            <pc:docMk/>
            <pc:sldMk cId="2574044071" sldId="484"/>
            <ac:spMk id="8756" creationId="{FBFD0710-BB60-44BC-989D-387EEAF72510}"/>
          </ac:spMkLst>
        </pc:spChg>
        <pc:spChg chg="mod">
          <ac:chgData name="Kolakowski, Artur" userId="9c34c8cc-b1df-44f6-bea5-dcf7a54ee35f" providerId="ADAL" clId="{19970B13-E101-4117-9908-6E061F982644}" dt="2022-07-14T08:45:15.967" v="9437" actId="790"/>
          <ac:spMkLst>
            <pc:docMk/>
            <pc:sldMk cId="2574044071" sldId="484"/>
            <ac:spMk id="8757" creationId="{E7829500-9D10-4699-806F-D8112917A333}"/>
          </ac:spMkLst>
        </pc:spChg>
        <pc:spChg chg="mod">
          <ac:chgData name="Kolakowski, Artur" userId="9c34c8cc-b1df-44f6-bea5-dcf7a54ee35f" providerId="ADAL" clId="{19970B13-E101-4117-9908-6E061F982644}" dt="2022-07-14T08:45:15.975" v="9438" actId="790"/>
          <ac:spMkLst>
            <pc:docMk/>
            <pc:sldMk cId="2574044071" sldId="484"/>
            <ac:spMk id="8758" creationId="{7F5E2A43-6D1B-45E9-8FDD-CC5261F7E5B5}"/>
          </ac:spMkLst>
        </pc:spChg>
        <pc:spChg chg="mod">
          <ac:chgData name="Kolakowski, Artur" userId="9c34c8cc-b1df-44f6-bea5-dcf7a54ee35f" providerId="ADAL" clId="{19970B13-E101-4117-9908-6E061F982644}" dt="2022-07-14T08:45:15.977" v="9439" actId="790"/>
          <ac:spMkLst>
            <pc:docMk/>
            <pc:sldMk cId="2574044071" sldId="484"/>
            <ac:spMk id="8759" creationId="{1410DCEE-6225-41B1-AF97-DDE0E64CA67E}"/>
          </ac:spMkLst>
        </pc:spChg>
        <pc:spChg chg="mod">
          <ac:chgData name="Kolakowski, Artur" userId="9c34c8cc-b1df-44f6-bea5-dcf7a54ee35f" providerId="ADAL" clId="{19970B13-E101-4117-9908-6E061F982644}" dt="2022-07-14T08:45:15.985" v="9440" actId="790"/>
          <ac:spMkLst>
            <pc:docMk/>
            <pc:sldMk cId="2574044071" sldId="484"/>
            <ac:spMk id="8760" creationId="{EC882B92-E282-454B-83C8-D2CB34E2C2B4}"/>
          </ac:spMkLst>
        </pc:spChg>
        <pc:spChg chg="mod">
          <ac:chgData name="Kolakowski, Artur" userId="9c34c8cc-b1df-44f6-bea5-dcf7a54ee35f" providerId="ADAL" clId="{19970B13-E101-4117-9908-6E061F982644}" dt="2022-07-14T08:45:15.988" v="9441" actId="790"/>
          <ac:spMkLst>
            <pc:docMk/>
            <pc:sldMk cId="2574044071" sldId="484"/>
            <ac:spMk id="8761" creationId="{66984987-DDA6-41D6-9556-936C8A0F4A70}"/>
          </ac:spMkLst>
        </pc:spChg>
        <pc:spChg chg="mod">
          <ac:chgData name="Kolakowski, Artur" userId="9c34c8cc-b1df-44f6-bea5-dcf7a54ee35f" providerId="ADAL" clId="{19970B13-E101-4117-9908-6E061F982644}" dt="2022-07-14T08:45:15.988" v="9442" actId="790"/>
          <ac:spMkLst>
            <pc:docMk/>
            <pc:sldMk cId="2574044071" sldId="484"/>
            <ac:spMk id="8762" creationId="{E99957CA-CF6E-4819-AEA2-DC7B5FD78AF3}"/>
          </ac:spMkLst>
        </pc:spChg>
        <pc:spChg chg="mod">
          <ac:chgData name="Kolakowski, Artur" userId="9c34c8cc-b1df-44f6-bea5-dcf7a54ee35f" providerId="ADAL" clId="{19970B13-E101-4117-9908-6E061F982644}" dt="2022-07-14T08:45:15.998" v="9443" actId="790"/>
          <ac:spMkLst>
            <pc:docMk/>
            <pc:sldMk cId="2574044071" sldId="484"/>
            <ac:spMk id="8763" creationId="{3D06B69E-3E30-4A56-83ED-0DA31F3CC4AF}"/>
          </ac:spMkLst>
        </pc:spChg>
        <pc:spChg chg="mod">
          <ac:chgData name="Kolakowski, Artur" userId="9c34c8cc-b1df-44f6-bea5-dcf7a54ee35f" providerId="ADAL" clId="{19970B13-E101-4117-9908-6E061F982644}" dt="2022-07-14T08:45:15.998" v="9444" actId="790"/>
          <ac:spMkLst>
            <pc:docMk/>
            <pc:sldMk cId="2574044071" sldId="484"/>
            <ac:spMk id="8764" creationId="{6484FA08-3724-45A4-9A39-8CADCB651E9D}"/>
          </ac:spMkLst>
        </pc:spChg>
        <pc:spChg chg="mod">
          <ac:chgData name="Kolakowski, Artur" userId="9c34c8cc-b1df-44f6-bea5-dcf7a54ee35f" providerId="ADAL" clId="{19970B13-E101-4117-9908-6E061F982644}" dt="2022-07-14T08:45:16.008" v="9445" actId="790"/>
          <ac:spMkLst>
            <pc:docMk/>
            <pc:sldMk cId="2574044071" sldId="484"/>
            <ac:spMk id="8765" creationId="{E7BE80BC-84DA-4FDC-A278-FDE6AAA87BE0}"/>
          </ac:spMkLst>
        </pc:spChg>
        <pc:spChg chg="mod">
          <ac:chgData name="Kolakowski, Artur" userId="9c34c8cc-b1df-44f6-bea5-dcf7a54ee35f" providerId="ADAL" clId="{19970B13-E101-4117-9908-6E061F982644}" dt="2022-07-14T08:45:16.008" v="9446" actId="790"/>
          <ac:spMkLst>
            <pc:docMk/>
            <pc:sldMk cId="2574044071" sldId="484"/>
            <ac:spMk id="8766" creationId="{D351FB19-79DB-41D1-84F8-F3B7B4678C53}"/>
          </ac:spMkLst>
        </pc:spChg>
        <pc:spChg chg="mod">
          <ac:chgData name="Kolakowski, Artur" userId="9c34c8cc-b1df-44f6-bea5-dcf7a54ee35f" providerId="ADAL" clId="{19970B13-E101-4117-9908-6E061F982644}" dt="2022-07-14T08:45:16.016" v="9447" actId="790"/>
          <ac:spMkLst>
            <pc:docMk/>
            <pc:sldMk cId="2574044071" sldId="484"/>
            <ac:spMk id="8767" creationId="{7B3E7B88-E760-4559-BAFC-F61845FA4965}"/>
          </ac:spMkLst>
        </pc:spChg>
        <pc:spChg chg="mod">
          <ac:chgData name="Kolakowski, Artur" userId="9c34c8cc-b1df-44f6-bea5-dcf7a54ee35f" providerId="ADAL" clId="{19970B13-E101-4117-9908-6E061F982644}" dt="2022-07-14T08:45:16.018" v="9448" actId="790"/>
          <ac:spMkLst>
            <pc:docMk/>
            <pc:sldMk cId="2574044071" sldId="484"/>
            <ac:spMk id="8768" creationId="{71254F64-DE59-4754-B00C-532AF60B8E47}"/>
          </ac:spMkLst>
        </pc:spChg>
        <pc:spChg chg="mod">
          <ac:chgData name="Kolakowski, Artur" userId="9c34c8cc-b1df-44f6-bea5-dcf7a54ee35f" providerId="ADAL" clId="{19970B13-E101-4117-9908-6E061F982644}" dt="2022-07-14T08:45:16.018" v="9449" actId="790"/>
          <ac:spMkLst>
            <pc:docMk/>
            <pc:sldMk cId="2574044071" sldId="484"/>
            <ac:spMk id="8769" creationId="{079A4F08-58D1-4689-A73E-D5534411D914}"/>
          </ac:spMkLst>
        </pc:spChg>
        <pc:spChg chg="mod">
          <ac:chgData name="Kolakowski, Artur" userId="9c34c8cc-b1df-44f6-bea5-dcf7a54ee35f" providerId="ADAL" clId="{19970B13-E101-4117-9908-6E061F982644}" dt="2022-07-14T08:45:16.029" v="9450" actId="790"/>
          <ac:spMkLst>
            <pc:docMk/>
            <pc:sldMk cId="2574044071" sldId="484"/>
            <ac:spMk id="8770" creationId="{C69E4F09-1991-4D72-BF14-FD03F72E1FFA}"/>
          </ac:spMkLst>
        </pc:spChg>
        <pc:spChg chg="mod">
          <ac:chgData name="Kolakowski, Artur" userId="9c34c8cc-b1df-44f6-bea5-dcf7a54ee35f" providerId="ADAL" clId="{19970B13-E101-4117-9908-6E061F982644}" dt="2022-07-14T08:45:16.029" v="9451" actId="790"/>
          <ac:spMkLst>
            <pc:docMk/>
            <pc:sldMk cId="2574044071" sldId="484"/>
            <ac:spMk id="8771" creationId="{5FF95194-9AF1-4E00-8A6A-487DCF659FE4}"/>
          </ac:spMkLst>
        </pc:spChg>
        <pc:spChg chg="mod">
          <ac:chgData name="Kolakowski, Artur" userId="9c34c8cc-b1df-44f6-bea5-dcf7a54ee35f" providerId="ADAL" clId="{19970B13-E101-4117-9908-6E061F982644}" dt="2022-07-14T08:45:16.039" v="9452" actId="790"/>
          <ac:spMkLst>
            <pc:docMk/>
            <pc:sldMk cId="2574044071" sldId="484"/>
            <ac:spMk id="8772" creationId="{ABC2919C-ECF1-4F76-9824-5131D4C01473}"/>
          </ac:spMkLst>
        </pc:spChg>
        <pc:spChg chg="mod">
          <ac:chgData name="Kolakowski, Artur" userId="9c34c8cc-b1df-44f6-bea5-dcf7a54ee35f" providerId="ADAL" clId="{19970B13-E101-4117-9908-6E061F982644}" dt="2022-07-14T08:45:16.039" v="9453" actId="790"/>
          <ac:spMkLst>
            <pc:docMk/>
            <pc:sldMk cId="2574044071" sldId="484"/>
            <ac:spMk id="8773" creationId="{58204D3F-29DD-4EC6-B93A-A23424A9D100}"/>
          </ac:spMkLst>
        </pc:spChg>
        <pc:spChg chg="mod">
          <ac:chgData name="Kolakowski, Artur" userId="9c34c8cc-b1df-44f6-bea5-dcf7a54ee35f" providerId="ADAL" clId="{19970B13-E101-4117-9908-6E061F982644}" dt="2022-07-14T08:45:16.047" v="9454" actId="790"/>
          <ac:spMkLst>
            <pc:docMk/>
            <pc:sldMk cId="2574044071" sldId="484"/>
            <ac:spMk id="8774" creationId="{8AC00FC2-BAE8-4838-B77E-AF9A898989CB}"/>
          </ac:spMkLst>
        </pc:spChg>
        <pc:spChg chg="mod">
          <ac:chgData name="Kolakowski, Artur" userId="9c34c8cc-b1df-44f6-bea5-dcf7a54ee35f" providerId="ADAL" clId="{19970B13-E101-4117-9908-6E061F982644}" dt="2022-07-14T08:45:16.049" v="9455" actId="790"/>
          <ac:spMkLst>
            <pc:docMk/>
            <pc:sldMk cId="2574044071" sldId="484"/>
            <ac:spMk id="8775" creationId="{22FF341D-1776-45B2-AD87-F6C0019AAF4C}"/>
          </ac:spMkLst>
        </pc:spChg>
        <pc:spChg chg="mod">
          <ac:chgData name="Kolakowski, Artur" userId="9c34c8cc-b1df-44f6-bea5-dcf7a54ee35f" providerId="ADAL" clId="{19970B13-E101-4117-9908-6E061F982644}" dt="2022-07-14T08:45:16.057" v="9456" actId="790"/>
          <ac:spMkLst>
            <pc:docMk/>
            <pc:sldMk cId="2574044071" sldId="484"/>
            <ac:spMk id="8776" creationId="{0E4AB715-E48D-477F-BA5A-30075597B653}"/>
          </ac:spMkLst>
        </pc:spChg>
        <pc:spChg chg="mod">
          <ac:chgData name="Kolakowski, Artur" userId="9c34c8cc-b1df-44f6-bea5-dcf7a54ee35f" providerId="ADAL" clId="{19970B13-E101-4117-9908-6E061F982644}" dt="2022-07-14T08:45:16.059" v="9457" actId="790"/>
          <ac:spMkLst>
            <pc:docMk/>
            <pc:sldMk cId="2574044071" sldId="484"/>
            <ac:spMk id="8777" creationId="{03787910-8C8D-41E4-9BC2-BF3B6EC4FFBB}"/>
          </ac:spMkLst>
        </pc:spChg>
        <pc:spChg chg="mod">
          <ac:chgData name="Kolakowski, Artur" userId="9c34c8cc-b1df-44f6-bea5-dcf7a54ee35f" providerId="ADAL" clId="{19970B13-E101-4117-9908-6E061F982644}" dt="2022-07-14T08:45:16.059" v="9458" actId="790"/>
          <ac:spMkLst>
            <pc:docMk/>
            <pc:sldMk cId="2574044071" sldId="484"/>
            <ac:spMk id="8778" creationId="{66D6FF50-3233-4D24-84D3-23E25ABBB4B1}"/>
          </ac:spMkLst>
        </pc:spChg>
        <pc:spChg chg="mod">
          <ac:chgData name="Kolakowski, Artur" userId="9c34c8cc-b1df-44f6-bea5-dcf7a54ee35f" providerId="ADAL" clId="{19970B13-E101-4117-9908-6E061F982644}" dt="2022-07-14T08:45:16.069" v="9459" actId="790"/>
          <ac:spMkLst>
            <pc:docMk/>
            <pc:sldMk cId="2574044071" sldId="484"/>
            <ac:spMk id="8779" creationId="{96151D3E-CD5B-45CA-89F3-7589EE601B91}"/>
          </ac:spMkLst>
        </pc:spChg>
        <pc:spChg chg="mod">
          <ac:chgData name="Kolakowski, Artur" userId="9c34c8cc-b1df-44f6-bea5-dcf7a54ee35f" providerId="ADAL" clId="{19970B13-E101-4117-9908-6E061F982644}" dt="2022-07-14T08:45:16.069" v="9460" actId="790"/>
          <ac:spMkLst>
            <pc:docMk/>
            <pc:sldMk cId="2574044071" sldId="484"/>
            <ac:spMk id="8780" creationId="{D3FF4FA7-005D-4EF2-9568-7F3827D537B2}"/>
          </ac:spMkLst>
        </pc:spChg>
        <pc:spChg chg="mod">
          <ac:chgData name="Kolakowski, Artur" userId="9c34c8cc-b1df-44f6-bea5-dcf7a54ee35f" providerId="ADAL" clId="{19970B13-E101-4117-9908-6E061F982644}" dt="2022-07-14T08:45:16.080" v="9461" actId="790"/>
          <ac:spMkLst>
            <pc:docMk/>
            <pc:sldMk cId="2574044071" sldId="484"/>
            <ac:spMk id="8781" creationId="{BB960F0E-D74C-400A-99AA-77624DC360E4}"/>
          </ac:spMkLst>
        </pc:spChg>
        <pc:spChg chg="mod">
          <ac:chgData name="Kolakowski, Artur" userId="9c34c8cc-b1df-44f6-bea5-dcf7a54ee35f" providerId="ADAL" clId="{19970B13-E101-4117-9908-6E061F982644}" dt="2022-07-14T08:45:16.080" v="9462" actId="790"/>
          <ac:spMkLst>
            <pc:docMk/>
            <pc:sldMk cId="2574044071" sldId="484"/>
            <ac:spMk id="8782" creationId="{40E946B7-7413-4639-B657-AE47631D94E2}"/>
          </ac:spMkLst>
        </pc:spChg>
        <pc:spChg chg="mod">
          <ac:chgData name="Kolakowski, Artur" userId="9c34c8cc-b1df-44f6-bea5-dcf7a54ee35f" providerId="ADAL" clId="{19970B13-E101-4117-9908-6E061F982644}" dt="2022-07-14T08:45:16.088" v="9463" actId="790"/>
          <ac:spMkLst>
            <pc:docMk/>
            <pc:sldMk cId="2574044071" sldId="484"/>
            <ac:spMk id="8783" creationId="{A27359DC-6C93-4D07-9369-D46601471D06}"/>
          </ac:spMkLst>
        </pc:spChg>
        <pc:spChg chg="mod">
          <ac:chgData name="Kolakowski, Artur" userId="9c34c8cc-b1df-44f6-bea5-dcf7a54ee35f" providerId="ADAL" clId="{19970B13-E101-4117-9908-6E061F982644}" dt="2022-07-14T08:45:16.090" v="9464" actId="790"/>
          <ac:spMkLst>
            <pc:docMk/>
            <pc:sldMk cId="2574044071" sldId="484"/>
            <ac:spMk id="8784" creationId="{35973D42-BE22-4B6E-B3CA-5087755692DE}"/>
          </ac:spMkLst>
        </pc:spChg>
        <pc:spChg chg="mod">
          <ac:chgData name="Kolakowski, Artur" userId="9c34c8cc-b1df-44f6-bea5-dcf7a54ee35f" providerId="ADAL" clId="{19970B13-E101-4117-9908-6E061F982644}" dt="2022-07-14T08:45:16.098" v="9465" actId="790"/>
          <ac:spMkLst>
            <pc:docMk/>
            <pc:sldMk cId="2574044071" sldId="484"/>
            <ac:spMk id="8785" creationId="{D13053F3-4844-4F74-9636-419523D49B47}"/>
          </ac:spMkLst>
        </pc:spChg>
        <pc:spChg chg="mod">
          <ac:chgData name="Kolakowski, Artur" userId="9c34c8cc-b1df-44f6-bea5-dcf7a54ee35f" providerId="ADAL" clId="{19970B13-E101-4117-9908-6E061F982644}" dt="2022-07-14T08:45:16.100" v="9466" actId="790"/>
          <ac:spMkLst>
            <pc:docMk/>
            <pc:sldMk cId="2574044071" sldId="484"/>
            <ac:spMk id="8786" creationId="{EAA62FE7-C4C5-4786-8ACD-7B4EB5714027}"/>
          </ac:spMkLst>
        </pc:spChg>
        <pc:spChg chg="mod">
          <ac:chgData name="Kolakowski, Artur" userId="9c34c8cc-b1df-44f6-bea5-dcf7a54ee35f" providerId="ADAL" clId="{19970B13-E101-4117-9908-6E061F982644}" dt="2022-07-14T08:45:16.100" v="9467" actId="790"/>
          <ac:spMkLst>
            <pc:docMk/>
            <pc:sldMk cId="2574044071" sldId="484"/>
            <ac:spMk id="8787" creationId="{DC043B16-84B6-405A-9E13-D06CD6C7B950}"/>
          </ac:spMkLst>
        </pc:spChg>
        <pc:spChg chg="mod">
          <ac:chgData name="Kolakowski, Artur" userId="9c34c8cc-b1df-44f6-bea5-dcf7a54ee35f" providerId="ADAL" clId="{19970B13-E101-4117-9908-6E061F982644}" dt="2022-07-14T08:45:16.110" v="9468" actId="790"/>
          <ac:spMkLst>
            <pc:docMk/>
            <pc:sldMk cId="2574044071" sldId="484"/>
            <ac:spMk id="8788" creationId="{4F73246A-1BF0-46B3-9802-EDFDA8201BD0}"/>
          </ac:spMkLst>
        </pc:spChg>
        <pc:spChg chg="mod">
          <ac:chgData name="Kolakowski, Artur" userId="9c34c8cc-b1df-44f6-bea5-dcf7a54ee35f" providerId="ADAL" clId="{19970B13-E101-4117-9908-6E061F982644}" dt="2022-07-14T08:45:16.110" v="9469" actId="790"/>
          <ac:spMkLst>
            <pc:docMk/>
            <pc:sldMk cId="2574044071" sldId="484"/>
            <ac:spMk id="8789" creationId="{69C89DB2-DE8B-496C-A414-882F8F9C43B4}"/>
          </ac:spMkLst>
        </pc:spChg>
        <pc:spChg chg="mod">
          <ac:chgData name="Kolakowski, Artur" userId="9c34c8cc-b1df-44f6-bea5-dcf7a54ee35f" providerId="ADAL" clId="{19970B13-E101-4117-9908-6E061F982644}" dt="2022-07-14T08:45:16.121" v="9470" actId="790"/>
          <ac:spMkLst>
            <pc:docMk/>
            <pc:sldMk cId="2574044071" sldId="484"/>
            <ac:spMk id="8790" creationId="{2B90C4BC-F9D7-46F1-96A1-ED90D90E04C8}"/>
          </ac:spMkLst>
        </pc:spChg>
        <pc:spChg chg="mod">
          <ac:chgData name="Kolakowski, Artur" userId="9c34c8cc-b1df-44f6-bea5-dcf7a54ee35f" providerId="ADAL" clId="{19970B13-E101-4117-9908-6E061F982644}" dt="2022-07-14T08:45:16.121" v="9471" actId="790"/>
          <ac:spMkLst>
            <pc:docMk/>
            <pc:sldMk cId="2574044071" sldId="484"/>
            <ac:spMk id="8791" creationId="{BEF5401F-3873-4954-8778-630E69E55985}"/>
          </ac:spMkLst>
        </pc:spChg>
        <pc:spChg chg="mod">
          <ac:chgData name="Kolakowski, Artur" userId="9c34c8cc-b1df-44f6-bea5-dcf7a54ee35f" providerId="ADAL" clId="{19970B13-E101-4117-9908-6E061F982644}" dt="2022-07-14T08:45:16.129" v="9472" actId="790"/>
          <ac:spMkLst>
            <pc:docMk/>
            <pc:sldMk cId="2574044071" sldId="484"/>
            <ac:spMk id="8792" creationId="{2DD865AD-2432-492A-94A5-4BFFDBCD74C4}"/>
          </ac:spMkLst>
        </pc:spChg>
        <pc:spChg chg="mod">
          <ac:chgData name="Kolakowski, Artur" userId="9c34c8cc-b1df-44f6-bea5-dcf7a54ee35f" providerId="ADAL" clId="{19970B13-E101-4117-9908-6E061F982644}" dt="2022-07-14T08:45:16.131" v="9473" actId="790"/>
          <ac:spMkLst>
            <pc:docMk/>
            <pc:sldMk cId="2574044071" sldId="484"/>
            <ac:spMk id="8793" creationId="{B32C16E4-3BC3-4D2A-9936-06325406A612}"/>
          </ac:spMkLst>
        </pc:spChg>
        <pc:spChg chg="mod">
          <ac:chgData name="Kolakowski, Artur" userId="9c34c8cc-b1df-44f6-bea5-dcf7a54ee35f" providerId="ADAL" clId="{19970B13-E101-4117-9908-6E061F982644}" dt="2022-07-14T08:45:16.131" v="9474" actId="790"/>
          <ac:spMkLst>
            <pc:docMk/>
            <pc:sldMk cId="2574044071" sldId="484"/>
            <ac:spMk id="8794" creationId="{FDA3A286-EFA4-49BE-9300-95FA4C60B780}"/>
          </ac:spMkLst>
        </pc:spChg>
        <pc:spChg chg="mod">
          <ac:chgData name="Kolakowski, Artur" userId="9c34c8cc-b1df-44f6-bea5-dcf7a54ee35f" providerId="ADAL" clId="{19970B13-E101-4117-9908-6E061F982644}" dt="2022-07-14T08:45:16.141" v="9475" actId="790"/>
          <ac:spMkLst>
            <pc:docMk/>
            <pc:sldMk cId="2574044071" sldId="484"/>
            <ac:spMk id="8795" creationId="{B8EC83AD-0B75-40FA-9A0C-36DBA1DF69F2}"/>
          </ac:spMkLst>
        </pc:spChg>
        <pc:spChg chg="mod">
          <ac:chgData name="Kolakowski, Artur" userId="9c34c8cc-b1df-44f6-bea5-dcf7a54ee35f" providerId="ADAL" clId="{19970B13-E101-4117-9908-6E061F982644}" dt="2022-07-14T08:45:16.141" v="9476" actId="790"/>
          <ac:spMkLst>
            <pc:docMk/>
            <pc:sldMk cId="2574044071" sldId="484"/>
            <ac:spMk id="8796" creationId="{E01F38FF-51E6-47D0-8260-B23D45BFA3B6}"/>
          </ac:spMkLst>
        </pc:spChg>
        <pc:spChg chg="mod">
          <ac:chgData name="Kolakowski, Artur" userId="9c34c8cc-b1df-44f6-bea5-dcf7a54ee35f" providerId="ADAL" clId="{19970B13-E101-4117-9908-6E061F982644}" dt="2022-07-14T08:45:16.149" v="9477" actId="790"/>
          <ac:spMkLst>
            <pc:docMk/>
            <pc:sldMk cId="2574044071" sldId="484"/>
            <ac:spMk id="8797" creationId="{7C5D1DFA-C689-4F19-9DD6-73E56BAC48AB}"/>
          </ac:spMkLst>
        </pc:spChg>
        <pc:spChg chg="mod">
          <ac:chgData name="Kolakowski, Artur" userId="9c34c8cc-b1df-44f6-bea5-dcf7a54ee35f" providerId="ADAL" clId="{19970B13-E101-4117-9908-6E061F982644}" dt="2022-07-14T08:45:16.151" v="9478" actId="790"/>
          <ac:spMkLst>
            <pc:docMk/>
            <pc:sldMk cId="2574044071" sldId="484"/>
            <ac:spMk id="8798" creationId="{6BAF959A-CB19-499B-A402-1C393CF92D6F}"/>
          </ac:spMkLst>
        </pc:spChg>
        <pc:spChg chg="mod">
          <ac:chgData name="Kolakowski, Artur" userId="9c34c8cc-b1df-44f6-bea5-dcf7a54ee35f" providerId="ADAL" clId="{19970B13-E101-4117-9908-6E061F982644}" dt="2022-07-14T08:45:16.151" v="9479" actId="790"/>
          <ac:spMkLst>
            <pc:docMk/>
            <pc:sldMk cId="2574044071" sldId="484"/>
            <ac:spMk id="8799" creationId="{29EE5D45-F1E1-4B49-A620-DC01B37FB08E}"/>
          </ac:spMkLst>
        </pc:spChg>
        <pc:spChg chg="mod">
          <ac:chgData name="Kolakowski, Artur" userId="9c34c8cc-b1df-44f6-bea5-dcf7a54ee35f" providerId="ADAL" clId="{19970B13-E101-4117-9908-6E061F982644}" dt="2022-07-14T08:45:16.161" v="9480" actId="790"/>
          <ac:spMkLst>
            <pc:docMk/>
            <pc:sldMk cId="2574044071" sldId="484"/>
            <ac:spMk id="8800" creationId="{1BA1B67E-7F5E-45A5-A425-D232E45EBB24}"/>
          </ac:spMkLst>
        </pc:spChg>
        <pc:spChg chg="mod">
          <ac:chgData name="Kolakowski, Artur" userId="9c34c8cc-b1df-44f6-bea5-dcf7a54ee35f" providerId="ADAL" clId="{19970B13-E101-4117-9908-6E061F982644}" dt="2022-07-14T08:45:16.161" v="9481" actId="790"/>
          <ac:spMkLst>
            <pc:docMk/>
            <pc:sldMk cId="2574044071" sldId="484"/>
            <ac:spMk id="8801" creationId="{BB96BFCA-48C7-4611-8B7F-FDF6514B4347}"/>
          </ac:spMkLst>
        </pc:spChg>
        <pc:spChg chg="mod">
          <ac:chgData name="Kolakowski, Artur" userId="9c34c8cc-b1df-44f6-bea5-dcf7a54ee35f" providerId="ADAL" clId="{19970B13-E101-4117-9908-6E061F982644}" dt="2022-07-14T08:45:16.172" v="9482" actId="790"/>
          <ac:spMkLst>
            <pc:docMk/>
            <pc:sldMk cId="2574044071" sldId="484"/>
            <ac:spMk id="8802" creationId="{0B42B05A-CC8A-4B71-87A3-6ADC7B3B99E1}"/>
          </ac:spMkLst>
        </pc:spChg>
        <pc:spChg chg="mod">
          <ac:chgData name="Kolakowski, Artur" userId="9c34c8cc-b1df-44f6-bea5-dcf7a54ee35f" providerId="ADAL" clId="{19970B13-E101-4117-9908-6E061F982644}" dt="2022-07-14T08:45:16.172" v="9483" actId="790"/>
          <ac:spMkLst>
            <pc:docMk/>
            <pc:sldMk cId="2574044071" sldId="484"/>
            <ac:spMk id="8803" creationId="{D45979C3-7C0F-4727-85FD-5CC135FB66EA}"/>
          </ac:spMkLst>
        </pc:spChg>
        <pc:spChg chg="mod">
          <ac:chgData name="Kolakowski, Artur" userId="9c34c8cc-b1df-44f6-bea5-dcf7a54ee35f" providerId="ADAL" clId="{19970B13-E101-4117-9908-6E061F982644}" dt="2022-07-14T08:45:16.180" v="9484" actId="790"/>
          <ac:spMkLst>
            <pc:docMk/>
            <pc:sldMk cId="2574044071" sldId="484"/>
            <ac:spMk id="8804" creationId="{4ACAC233-D43D-46EE-8EA5-4C0C0810E39E}"/>
          </ac:spMkLst>
        </pc:spChg>
        <pc:spChg chg="mod">
          <ac:chgData name="Kolakowski, Artur" userId="9c34c8cc-b1df-44f6-bea5-dcf7a54ee35f" providerId="ADAL" clId="{19970B13-E101-4117-9908-6E061F982644}" dt="2022-07-14T08:45:16.182" v="9485" actId="790"/>
          <ac:spMkLst>
            <pc:docMk/>
            <pc:sldMk cId="2574044071" sldId="484"/>
            <ac:spMk id="8805" creationId="{29756297-110E-421C-97C3-D30DF90F8AD6}"/>
          </ac:spMkLst>
        </pc:spChg>
        <pc:spChg chg="mod">
          <ac:chgData name="Kolakowski, Artur" userId="9c34c8cc-b1df-44f6-bea5-dcf7a54ee35f" providerId="ADAL" clId="{19970B13-E101-4117-9908-6E061F982644}" dt="2022-07-14T08:45:16.182" v="9486" actId="790"/>
          <ac:spMkLst>
            <pc:docMk/>
            <pc:sldMk cId="2574044071" sldId="484"/>
            <ac:spMk id="8806" creationId="{588558A0-D97E-4BDD-AD53-69FBA5664DC9}"/>
          </ac:spMkLst>
        </pc:spChg>
        <pc:spChg chg="mod">
          <ac:chgData name="Kolakowski, Artur" userId="9c34c8cc-b1df-44f6-bea5-dcf7a54ee35f" providerId="ADAL" clId="{19970B13-E101-4117-9908-6E061F982644}" dt="2022-07-14T08:45:16.192" v="9487" actId="790"/>
          <ac:spMkLst>
            <pc:docMk/>
            <pc:sldMk cId="2574044071" sldId="484"/>
            <ac:spMk id="8807" creationId="{CE1338FF-5A43-469E-A44E-5A6DCCE304A0}"/>
          </ac:spMkLst>
        </pc:spChg>
        <pc:spChg chg="mod">
          <ac:chgData name="Kolakowski, Artur" userId="9c34c8cc-b1df-44f6-bea5-dcf7a54ee35f" providerId="ADAL" clId="{19970B13-E101-4117-9908-6E061F982644}" dt="2022-07-14T08:45:16.192" v="9488" actId="790"/>
          <ac:spMkLst>
            <pc:docMk/>
            <pc:sldMk cId="2574044071" sldId="484"/>
            <ac:spMk id="8808" creationId="{8F44F4C1-74CC-44C5-B00C-D611777BC05B}"/>
          </ac:spMkLst>
        </pc:spChg>
        <pc:spChg chg="mod">
          <ac:chgData name="Kolakowski, Artur" userId="9c34c8cc-b1df-44f6-bea5-dcf7a54ee35f" providerId="ADAL" clId="{19970B13-E101-4117-9908-6E061F982644}" dt="2022-07-14T08:45:16.202" v="9489" actId="790"/>
          <ac:spMkLst>
            <pc:docMk/>
            <pc:sldMk cId="2574044071" sldId="484"/>
            <ac:spMk id="8809" creationId="{22BE5751-7D00-4CA5-9DCD-AB10659FFAF9}"/>
          </ac:spMkLst>
        </pc:spChg>
        <pc:spChg chg="mod">
          <ac:chgData name="Kolakowski, Artur" userId="9c34c8cc-b1df-44f6-bea5-dcf7a54ee35f" providerId="ADAL" clId="{19970B13-E101-4117-9908-6E061F982644}" dt="2022-07-14T08:45:16.202" v="9490" actId="790"/>
          <ac:spMkLst>
            <pc:docMk/>
            <pc:sldMk cId="2574044071" sldId="484"/>
            <ac:spMk id="8810" creationId="{216ED257-E853-4A58-B76B-308DE59ECFDA}"/>
          </ac:spMkLst>
        </pc:spChg>
        <pc:spChg chg="mod">
          <ac:chgData name="Kolakowski, Artur" userId="9c34c8cc-b1df-44f6-bea5-dcf7a54ee35f" providerId="ADAL" clId="{19970B13-E101-4117-9908-6E061F982644}" dt="2022-07-14T08:45:16.213" v="9491" actId="790"/>
          <ac:spMkLst>
            <pc:docMk/>
            <pc:sldMk cId="2574044071" sldId="484"/>
            <ac:spMk id="8811" creationId="{A540AC48-1D30-43B5-9D82-4F3F521A8B32}"/>
          </ac:spMkLst>
        </pc:spChg>
        <pc:spChg chg="mod">
          <ac:chgData name="Kolakowski, Artur" userId="9c34c8cc-b1df-44f6-bea5-dcf7a54ee35f" providerId="ADAL" clId="{19970B13-E101-4117-9908-6E061F982644}" dt="2022-07-14T08:45:16.213" v="9492" actId="790"/>
          <ac:spMkLst>
            <pc:docMk/>
            <pc:sldMk cId="2574044071" sldId="484"/>
            <ac:spMk id="8812" creationId="{68C2667C-330A-4D0F-B811-C8C21B0E8B3D}"/>
          </ac:spMkLst>
        </pc:spChg>
        <pc:spChg chg="mod">
          <ac:chgData name="Kolakowski, Artur" userId="9c34c8cc-b1df-44f6-bea5-dcf7a54ee35f" providerId="ADAL" clId="{19970B13-E101-4117-9908-6E061F982644}" dt="2022-07-14T08:45:16.221" v="9493" actId="790"/>
          <ac:spMkLst>
            <pc:docMk/>
            <pc:sldMk cId="2574044071" sldId="484"/>
            <ac:spMk id="8813" creationId="{DF1A862A-C49D-408D-A8A4-016E0306B842}"/>
          </ac:spMkLst>
        </pc:spChg>
        <pc:spChg chg="mod">
          <ac:chgData name="Kolakowski, Artur" userId="9c34c8cc-b1df-44f6-bea5-dcf7a54ee35f" providerId="ADAL" clId="{19970B13-E101-4117-9908-6E061F982644}" dt="2022-07-14T08:45:16.221" v="9494" actId="790"/>
          <ac:spMkLst>
            <pc:docMk/>
            <pc:sldMk cId="2574044071" sldId="484"/>
            <ac:spMk id="8814" creationId="{40C77543-23CA-4CD1-BBB6-764787A5B0C7}"/>
          </ac:spMkLst>
        </pc:spChg>
        <pc:spChg chg="mod">
          <ac:chgData name="Kolakowski, Artur" userId="9c34c8cc-b1df-44f6-bea5-dcf7a54ee35f" providerId="ADAL" clId="{19970B13-E101-4117-9908-6E061F982644}" dt="2022-07-14T08:45:16.231" v="9495" actId="790"/>
          <ac:spMkLst>
            <pc:docMk/>
            <pc:sldMk cId="2574044071" sldId="484"/>
            <ac:spMk id="8815" creationId="{60ABDB15-0EBD-46D5-B8CD-47548815BF3F}"/>
          </ac:spMkLst>
        </pc:spChg>
        <pc:spChg chg="mod">
          <ac:chgData name="Kolakowski, Artur" userId="9c34c8cc-b1df-44f6-bea5-dcf7a54ee35f" providerId="ADAL" clId="{19970B13-E101-4117-9908-6E061F982644}" dt="2022-07-14T08:45:16.233" v="9496" actId="790"/>
          <ac:spMkLst>
            <pc:docMk/>
            <pc:sldMk cId="2574044071" sldId="484"/>
            <ac:spMk id="8816" creationId="{A117BF5C-2E34-4E7F-A29A-48C55783568D}"/>
          </ac:spMkLst>
        </pc:spChg>
        <pc:spChg chg="mod">
          <ac:chgData name="Kolakowski, Artur" userId="9c34c8cc-b1df-44f6-bea5-dcf7a54ee35f" providerId="ADAL" clId="{19970B13-E101-4117-9908-6E061F982644}" dt="2022-07-14T08:45:16.241" v="9497" actId="790"/>
          <ac:spMkLst>
            <pc:docMk/>
            <pc:sldMk cId="2574044071" sldId="484"/>
            <ac:spMk id="8817" creationId="{11D2AED3-96B2-411D-93BD-8663F8610851}"/>
          </ac:spMkLst>
        </pc:spChg>
        <pc:spChg chg="mod">
          <ac:chgData name="Kolakowski, Artur" userId="9c34c8cc-b1df-44f6-bea5-dcf7a54ee35f" providerId="ADAL" clId="{19970B13-E101-4117-9908-6E061F982644}" dt="2022-07-14T08:45:16.243" v="9498" actId="790"/>
          <ac:spMkLst>
            <pc:docMk/>
            <pc:sldMk cId="2574044071" sldId="484"/>
            <ac:spMk id="8818" creationId="{BDF17F85-1C54-42A8-A7D4-48BD4DF0DD28}"/>
          </ac:spMkLst>
        </pc:spChg>
        <pc:spChg chg="mod">
          <ac:chgData name="Kolakowski, Artur" userId="9c34c8cc-b1df-44f6-bea5-dcf7a54ee35f" providerId="ADAL" clId="{19970B13-E101-4117-9908-6E061F982644}" dt="2022-07-14T08:45:16.251" v="9499" actId="790"/>
          <ac:spMkLst>
            <pc:docMk/>
            <pc:sldMk cId="2574044071" sldId="484"/>
            <ac:spMk id="8819" creationId="{49C34C77-C841-4F66-B96A-8306CCE83DEC}"/>
          </ac:spMkLst>
        </pc:spChg>
        <pc:spChg chg="mod">
          <ac:chgData name="Kolakowski, Artur" userId="9c34c8cc-b1df-44f6-bea5-dcf7a54ee35f" providerId="ADAL" clId="{19970B13-E101-4117-9908-6E061F982644}" dt="2022-07-14T08:45:16.253" v="9500" actId="790"/>
          <ac:spMkLst>
            <pc:docMk/>
            <pc:sldMk cId="2574044071" sldId="484"/>
            <ac:spMk id="8820" creationId="{8445ADBA-420E-4C36-9792-DA95852243E1}"/>
          </ac:spMkLst>
        </pc:spChg>
        <pc:spChg chg="mod">
          <ac:chgData name="Kolakowski, Artur" userId="9c34c8cc-b1df-44f6-bea5-dcf7a54ee35f" providerId="ADAL" clId="{19970B13-E101-4117-9908-6E061F982644}" dt="2022-07-14T08:45:16.261" v="9501" actId="790"/>
          <ac:spMkLst>
            <pc:docMk/>
            <pc:sldMk cId="2574044071" sldId="484"/>
            <ac:spMk id="8821" creationId="{F9F19842-42CC-4FB7-8334-FED35D8F962F}"/>
          </ac:spMkLst>
        </pc:spChg>
        <pc:spChg chg="mod">
          <ac:chgData name="Kolakowski, Artur" userId="9c34c8cc-b1df-44f6-bea5-dcf7a54ee35f" providerId="ADAL" clId="{19970B13-E101-4117-9908-6E061F982644}" dt="2022-07-14T08:45:16.263" v="9502" actId="790"/>
          <ac:spMkLst>
            <pc:docMk/>
            <pc:sldMk cId="2574044071" sldId="484"/>
            <ac:spMk id="8822" creationId="{A192D1BA-0145-4231-A3A2-09268B33D35F}"/>
          </ac:spMkLst>
        </pc:spChg>
        <pc:spChg chg="mod">
          <ac:chgData name="Kolakowski, Artur" userId="9c34c8cc-b1df-44f6-bea5-dcf7a54ee35f" providerId="ADAL" clId="{19970B13-E101-4117-9908-6E061F982644}" dt="2022-07-14T08:45:16.263" v="9503" actId="790"/>
          <ac:spMkLst>
            <pc:docMk/>
            <pc:sldMk cId="2574044071" sldId="484"/>
            <ac:spMk id="8823" creationId="{1D88F4C8-E8E9-4780-ABFF-22423885EE5A}"/>
          </ac:spMkLst>
        </pc:spChg>
        <pc:spChg chg="mod">
          <ac:chgData name="Kolakowski, Artur" userId="9c34c8cc-b1df-44f6-bea5-dcf7a54ee35f" providerId="ADAL" clId="{19970B13-E101-4117-9908-6E061F982644}" dt="2022-07-14T08:45:16.274" v="9504" actId="790"/>
          <ac:spMkLst>
            <pc:docMk/>
            <pc:sldMk cId="2574044071" sldId="484"/>
            <ac:spMk id="8824" creationId="{2E40E682-BD11-4C88-B615-C82433178D9E}"/>
          </ac:spMkLst>
        </pc:spChg>
        <pc:spChg chg="mod">
          <ac:chgData name="Kolakowski, Artur" userId="9c34c8cc-b1df-44f6-bea5-dcf7a54ee35f" providerId="ADAL" clId="{19970B13-E101-4117-9908-6E061F982644}" dt="2022-07-14T08:45:16.274" v="9505" actId="790"/>
          <ac:spMkLst>
            <pc:docMk/>
            <pc:sldMk cId="2574044071" sldId="484"/>
            <ac:spMk id="8825" creationId="{CA84AB0F-0749-4A8F-9656-2288B5AB50B7}"/>
          </ac:spMkLst>
        </pc:spChg>
        <pc:spChg chg="mod">
          <ac:chgData name="Kolakowski, Artur" userId="9c34c8cc-b1df-44f6-bea5-dcf7a54ee35f" providerId="ADAL" clId="{19970B13-E101-4117-9908-6E061F982644}" dt="2022-07-14T08:45:16.284" v="9506" actId="790"/>
          <ac:spMkLst>
            <pc:docMk/>
            <pc:sldMk cId="2574044071" sldId="484"/>
            <ac:spMk id="8826" creationId="{BD7EC9D9-B3ED-45D5-A6AB-CFA23E9E1625}"/>
          </ac:spMkLst>
        </pc:spChg>
        <pc:spChg chg="mod">
          <ac:chgData name="Kolakowski, Artur" userId="9c34c8cc-b1df-44f6-bea5-dcf7a54ee35f" providerId="ADAL" clId="{19970B13-E101-4117-9908-6E061F982644}" dt="2022-07-14T08:45:16.284" v="9507" actId="790"/>
          <ac:spMkLst>
            <pc:docMk/>
            <pc:sldMk cId="2574044071" sldId="484"/>
            <ac:spMk id="8827" creationId="{1D32EB58-98CF-4C8D-BE4E-C04C36F49544}"/>
          </ac:spMkLst>
        </pc:spChg>
        <pc:spChg chg="mod">
          <ac:chgData name="Kolakowski, Artur" userId="9c34c8cc-b1df-44f6-bea5-dcf7a54ee35f" providerId="ADAL" clId="{19970B13-E101-4117-9908-6E061F982644}" dt="2022-07-14T08:45:16.292" v="9508" actId="790"/>
          <ac:spMkLst>
            <pc:docMk/>
            <pc:sldMk cId="2574044071" sldId="484"/>
            <ac:spMk id="8828" creationId="{7B46DCFE-78D0-4F10-88EC-41A69E30704D}"/>
          </ac:spMkLst>
        </pc:spChg>
        <pc:spChg chg="mod">
          <ac:chgData name="Kolakowski, Artur" userId="9c34c8cc-b1df-44f6-bea5-dcf7a54ee35f" providerId="ADAL" clId="{19970B13-E101-4117-9908-6E061F982644}" dt="2022-07-14T08:45:16.294" v="9509" actId="790"/>
          <ac:spMkLst>
            <pc:docMk/>
            <pc:sldMk cId="2574044071" sldId="484"/>
            <ac:spMk id="8829" creationId="{A6F30A80-C061-40CB-A51A-25E11FC97389}"/>
          </ac:spMkLst>
        </pc:spChg>
        <pc:spChg chg="mod">
          <ac:chgData name="Kolakowski, Artur" userId="9c34c8cc-b1df-44f6-bea5-dcf7a54ee35f" providerId="ADAL" clId="{19970B13-E101-4117-9908-6E061F982644}" dt="2022-07-14T08:45:16.302" v="9510" actId="790"/>
          <ac:spMkLst>
            <pc:docMk/>
            <pc:sldMk cId="2574044071" sldId="484"/>
            <ac:spMk id="8830" creationId="{E788A290-3877-4D3E-99C7-B8EB2E160119}"/>
          </ac:spMkLst>
        </pc:spChg>
        <pc:spChg chg="mod">
          <ac:chgData name="Kolakowski, Artur" userId="9c34c8cc-b1df-44f6-bea5-dcf7a54ee35f" providerId="ADAL" clId="{19970B13-E101-4117-9908-6E061F982644}" dt="2022-07-14T08:45:16.304" v="9511" actId="790"/>
          <ac:spMkLst>
            <pc:docMk/>
            <pc:sldMk cId="2574044071" sldId="484"/>
            <ac:spMk id="8831" creationId="{F63AF556-0BBF-49A1-9514-C1564C983D1E}"/>
          </ac:spMkLst>
        </pc:spChg>
        <pc:spChg chg="mod">
          <ac:chgData name="Kolakowski, Artur" userId="9c34c8cc-b1df-44f6-bea5-dcf7a54ee35f" providerId="ADAL" clId="{19970B13-E101-4117-9908-6E061F982644}" dt="2022-07-14T08:45:16.304" v="9512" actId="790"/>
          <ac:spMkLst>
            <pc:docMk/>
            <pc:sldMk cId="2574044071" sldId="484"/>
            <ac:spMk id="8832" creationId="{FD5B6336-A95F-422A-8125-D04CD69768ED}"/>
          </ac:spMkLst>
        </pc:spChg>
        <pc:spChg chg="mod">
          <ac:chgData name="Kolakowski, Artur" userId="9c34c8cc-b1df-44f6-bea5-dcf7a54ee35f" providerId="ADAL" clId="{19970B13-E101-4117-9908-6E061F982644}" dt="2022-07-14T08:45:16.315" v="9513" actId="790"/>
          <ac:spMkLst>
            <pc:docMk/>
            <pc:sldMk cId="2574044071" sldId="484"/>
            <ac:spMk id="8833" creationId="{80A6055A-9DF5-46EF-8340-1A31D907E436}"/>
          </ac:spMkLst>
        </pc:spChg>
        <pc:spChg chg="mod">
          <ac:chgData name="Kolakowski, Artur" userId="9c34c8cc-b1df-44f6-bea5-dcf7a54ee35f" providerId="ADAL" clId="{19970B13-E101-4117-9908-6E061F982644}" dt="2022-07-14T08:45:16.315" v="9514" actId="790"/>
          <ac:spMkLst>
            <pc:docMk/>
            <pc:sldMk cId="2574044071" sldId="484"/>
            <ac:spMk id="8834" creationId="{8B081625-C53E-4B66-B502-FF326B5A657C}"/>
          </ac:spMkLst>
        </pc:spChg>
        <pc:spChg chg="mod">
          <ac:chgData name="Kolakowski, Artur" userId="9c34c8cc-b1df-44f6-bea5-dcf7a54ee35f" providerId="ADAL" clId="{19970B13-E101-4117-9908-6E061F982644}" dt="2022-07-14T08:45:16.325" v="9515" actId="790"/>
          <ac:spMkLst>
            <pc:docMk/>
            <pc:sldMk cId="2574044071" sldId="484"/>
            <ac:spMk id="8835" creationId="{3942D98D-D7DA-4B08-8154-D7CD8199B3EE}"/>
          </ac:spMkLst>
        </pc:spChg>
        <pc:spChg chg="mod">
          <ac:chgData name="Kolakowski, Artur" userId="9c34c8cc-b1df-44f6-bea5-dcf7a54ee35f" providerId="ADAL" clId="{19970B13-E101-4117-9908-6E061F982644}" dt="2022-07-14T08:45:16.325" v="9516" actId="790"/>
          <ac:spMkLst>
            <pc:docMk/>
            <pc:sldMk cId="2574044071" sldId="484"/>
            <ac:spMk id="8836" creationId="{8D44275E-BC14-4259-8B96-2468607E39B4}"/>
          </ac:spMkLst>
        </pc:spChg>
        <pc:spChg chg="mod">
          <ac:chgData name="Kolakowski, Artur" userId="9c34c8cc-b1df-44f6-bea5-dcf7a54ee35f" providerId="ADAL" clId="{19970B13-E101-4117-9908-6E061F982644}" dt="2022-07-14T08:45:16.335" v="9517" actId="790"/>
          <ac:spMkLst>
            <pc:docMk/>
            <pc:sldMk cId="2574044071" sldId="484"/>
            <ac:spMk id="8837" creationId="{E1FB3AAD-128E-4423-B97A-E542D22E4444}"/>
          </ac:spMkLst>
        </pc:spChg>
        <pc:spChg chg="mod">
          <ac:chgData name="Kolakowski, Artur" userId="9c34c8cc-b1df-44f6-bea5-dcf7a54ee35f" providerId="ADAL" clId="{19970B13-E101-4117-9908-6E061F982644}" dt="2022-07-14T08:45:16.335" v="9518" actId="790"/>
          <ac:spMkLst>
            <pc:docMk/>
            <pc:sldMk cId="2574044071" sldId="484"/>
            <ac:spMk id="8838" creationId="{925F1536-98AB-4A1B-BBC8-F052DDFC5F47}"/>
          </ac:spMkLst>
        </pc:spChg>
        <pc:spChg chg="mod">
          <ac:chgData name="Kolakowski, Artur" userId="9c34c8cc-b1df-44f6-bea5-dcf7a54ee35f" providerId="ADAL" clId="{19970B13-E101-4117-9908-6E061F982644}" dt="2022-07-14T08:45:16.345" v="9519" actId="790"/>
          <ac:spMkLst>
            <pc:docMk/>
            <pc:sldMk cId="2574044071" sldId="484"/>
            <ac:spMk id="8839" creationId="{1E16CDC5-3386-40DB-BD6A-86915E9382BD}"/>
          </ac:spMkLst>
        </pc:spChg>
        <pc:spChg chg="mod">
          <ac:chgData name="Kolakowski, Artur" userId="9c34c8cc-b1df-44f6-bea5-dcf7a54ee35f" providerId="ADAL" clId="{19970B13-E101-4117-9908-6E061F982644}" dt="2022-07-14T08:45:16.345" v="9520" actId="790"/>
          <ac:spMkLst>
            <pc:docMk/>
            <pc:sldMk cId="2574044071" sldId="484"/>
            <ac:spMk id="8840" creationId="{D6E682D7-7396-4282-B10E-EC4C2736D8B7}"/>
          </ac:spMkLst>
        </pc:spChg>
        <pc:spChg chg="mod">
          <ac:chgData name="Kolakowski, Artur" userId="9c34c8cc-b1df-44f6-bea5-dcf7a54ee35f" providerId="ADAL" clId="{19970B13-E101-4117-9908-6E061F982644}" dt="2022-07-14T08:45:16.354" v="9521" actId="790"/>
          <ac:spMkLst>
            <pc:docMk/>
            <pc:sldMk cId="2574044071" sldId="484"/>
            <ac:spMk id="8841" creationId="{339EE07F-8622-49C7-9F22-5002DB40B0F9}"/>
          </ac:spMkLst>
        </pc:spChg>
        <pc:spChg chg="mod">
          <ac:chgData name="Kolakowski, Artur" userId="9c34c8cc-b1df-44f6-bea5-dcf7a54ee35f" providerId="ADAL" clId="{19970B13-E101-4117-9908-6E061F982644}" dt="2022-07-14T08:45:16.356" v="9522" actId="790"/>
          <ac:spMkLst>
            <pc:docMk/>
            <pc:sldMk cId="2574044071" sldId="484"/>
            <ac:spMk id="8842" creationId="{8EAD9089-8F78-4A74-AB7F-621CF2EEE198}"/>
          </ac:spMkLst>
        </pc:spChg>
        <pc:spChg chg="mod">
          <ac:chgData name="Kolakowski, Artur" userId="9c34c8cc-b1df-44f6-bea5-dcf7a54ee35f" providerId="ADAL" clId="{19970B13-E101-4117-9908-6E061F982644}" dt="2022-07-14T08:45:16.356" v="9523" actId="790"/>
          <ac:spMkLst>
            <pc:docMk/>
            <pc:sldMk cId="2574044071" sldId="484"/>
            <ac:spMk id="8843" creationId="{E47D27C5-1D52-4F54-9C90-583A49F822FE}"/>
          </ac:spMkLst>
        </pc:spChg>
        <pc:spChg chg="mod">
          <ac:chgData name="Kolakowski, Artur" userId="9c34c8cc-b1df-44f6-bea5-dcf7a54ee35f" providerId="ADAL" clId="{19970B13-E101-4117-9908-6E061F982644}" dt="2022-07-14T08:45:16.366" v="9524" actId="790"/>
          <ac:spMkLst>
            <pc:docMk/>
            <pc:sldMk cId="2574044071" sldId="484"/>
            <ac:spMk id="8844" creationId="{5657D858-14E7-4A0E-806E-D28D831F287C}"/>
          </ac:spMkLst>
        </pc:spChg>
        <pc:spChg chg="mod">
          <ac:chgData name="Kolakowski, Artur" userId="9c34c8cc-b1df-44f6-bea5-dcf7a54ee35f" providerId="ADAL" clId="{19970B13-E101-4117-9908-6E061F982644}" dt="2022-07-14T08:45:16.366" v="9525" actId="790"/>
          <ac:spMkLst>
            <pc:docMk/>
            <pc:sldMk cId="2574044071" sldId="484"/>
            <ac:spMk id="8845" creationId="{E1A3B060-ADDB-4219-9B9E-E4CAFE0AE92F}"/>
          </ac:spMkLst>
        </pc:spChg>
        <pc:spChg chg="mod">
          <ac:chgData name="Kolakowski, Artur" userId="9c34c8cc-b1df-44f6-bea5-dcf7a54ee35f" providerId="ADAL" clId="{19970B13-E101-4117-9908-6E061F982644}" dt="2022-07-14T08:45:16.376" v="9526" actId="790"/>
          <ac:spMkLst>
            <pc:docMk/>
            <pc:sldMk cId="2574044071" sldId="484"/>
            <ac:spMk id="8846" creationId="{56F3C499-649B-48D3-A9A6-CDC3B6B1C3D4}"/>
          </ac:spMkLst>
        </pc:spChg>
        <pc:spChg chg="mod">
          <ac:chgData name="Kolakowski, Artur" userId="9c34c8cc-b1df-44f6-bea5-dcf7a54ee35f" providerId="ADAL" clId="{19970B13-E101-4117-9908-6E061F982644}" dt="2022-07-14T08:45:16.376" v="9527" actId="790"/>
          <ac:spMkLst>
            <pc:docMk/>
            <pc:sldMk cId="2574044071" sldId="484"/>
            <ac:spMk id="8847" creationId="{B32268DC-727C-4DF2-8AEA-1E5825978476}"/>
          </ac:spMkLst>
        </pc:spChg>
        <pc:spChg chg="mod">
          <ac:chgData name="Kolakowski, Artur" userId="9c34c8cc-b1df-44f6-bea5-dcf7a54ee35f" providerId="ADAL" clId="{19970B13-E101-4117-9908-6E061F982644}" dt="2022-07-14T08:45:16.384" v="9528" actId="790"/>
          <ac:spMkLst>
            <pc:docMk/>
            <pc:sldMk cId="2574044071" sldId="484"/>
            <ac:spMk id="8848" creationId="{01903DF4-16BB-47CA-B962-48A83E58339E}"/>
          </ac:spMkLst>
        </pc:spChg>
        <pc:spChg chg="mod">
          <ac:chgData name="Kolakowski, Artur" userId="9c34c8cc-b1df-44f6-bea5-dcf7a54ee35f" providerId="ADAL" clId="{19970B13-E101-4117-9908-6E061F982644}" dt="2022-07-14T08:45:16.386" v="9529" actId="790"/>
          <ac:spMkLst>
            <pc:docMk/>
            <pc:sldMk cId="2574044071" sldId="484"/>
            <ac:spMk id="8849" creationId="{DDF0A846-E067-4447-8782-F40D090EBE45}"/>
          </ac:spMkLst>
        </pc:spChg>
        <pc:spChg chg="mod">
          <ac:chgData name="Kolakowski, Artur" userId="9c34c8cc-b1df-44f6-bea5-dcf7a54ee35f" providerId="ADAL" clId="{19970B13-E101-4117-9908-6E061F982644}" dt="2022-07-14T08:45:16.386" v="9530" actId="790"/>
          <ac:spMkLst>
            <pc:docMk/>
            <pc:sldMk cId="2574044071" sldId="484"/>
            <ac:spMk id="8850" creationId="{474EEE3F-7D26-40A7-A483-BCAD6E092159}"/>
          </ac:spMkLst>
        </pc:spChg>
        <pc:spChg chg="mod">
          <ac:chgData name="Kolakowski, Artur" userId="9c34c8cc-b1df-44f6-bea5-dcf7a54ee35f" providerId="ADAL" clId="{19970B13-E101-4117-9908-6E061F982644}" dt="2022-07-14T08:45:16.397" v="9531" actId="790"/>
          <ac:spMkLst>
            <pc:docMk/>
            <pc:sldMk cId="2574044071" sldId="484"/>
            <ac:spMk id="8851" creationId="{79A716AD-642C-4BCD-A63D-34F0CF2AE339}"/>
          </ac:spMkLst>
        </pc:spChg>
        <pc:spChg chg="mod">
          <ac:chgData name="Kolakowski, Artur" userId="9c34c8cc-b1df-44f6-bea5-dcf7a54ee35f" providerId="ADAL" clId="{19970B13-E101-4117-9908-6E061F982644}" dt="2022-07-14T08:45:16.397" v="9532" actId="790"/>
          <ac:spMkLst>
            <pc:docMk/>
            <pc:sldMk cId="2574044071" sldId="484"/>
            <ac:spMk id="8852" creationId="{7F374BEF-7E4F-4198-BA38-486693935A5E}"/>
          </ac:spMkLst>
        </pc:spChg>
        <pc:spChg chg="mod">
          <ac:chgData name="Kolakowski, Artur" userId="9c34c8cc-b1df-44f6-bea5-dcf7a54ee35f" providerId="ADAL" clId="{19970B13-E101-4117-9908-6E061F982644}" dt="2022-07-14T08:45:16.407" v="9533" actId="790"/>
          <ac:spMkLst>
            <pc:docMk/>
            <pc:sldMk cId="2574044071" sldId="484"/>
            <ac:spMk id="8853" creationId="{C8C8F54F-FCD6-4180-A713-B2D56229A0DD}"/>
          </ac:spMkLst>
        </pc:spChg>
        <pc:spChg chg="mod">
          <ac:chgData name="Kolakowski, Artur" userId="9c34c8cc-b1df-44f6-bea5-dcf7a54ee35f" providerId="ADAL" clId="{19970B13-E101-4117-9908-6E061F982644}" dt="2022-07-14T08:45:16.407" v="9534" actId="790"/>
          <ac:spMkLst>
            <pc:docMk/>
            <pc:sldMk cId="2574044071" sldId="484"/>
            <ac:spMk id="8854" creationId="{F6852673-6181-4A1E-9011-2D1D54B6A2AC}"/>
          </ac:spMkLst>
        </pc:spChg>
        <pc:spChg chg="mod">
          <ac:chgData name="Kolakowski, Artur" userId="9c34c8cc-b1df-44f6-bea5-dcf7a54ee35f" providerId="ADAL" clId="{19970B13-E101-4117-9908-6E061F982644}" dt="2022-07-14T08:45:16.417" v="9535" actId="790"/>
          <ac:spMkLst>
            <pc:docMk/>
            <pc:sldMk cId="2574044071" sldId="484"/>
            <ac:spMk id="8855" creationId="{24614AB9-CE7D-4C3E-83E8-894DCA4F9B1C}"/>
          </ac:spMkLst>
        </pc:spChg>
        <pc:spChg chg="mod">
          <ac:chgData name="Kolakowski, Artur" userId="9c34c8cc-b1df-44f6-bea5-dcf7a54ee35f" providerId="ADAL" clId="{19970B13-E101-4117-9908-6E061F982644}" dt="2022-07-14T08:45:16.417" v="9536" actId="790"/>
          <ac:spMkLst>
            <pc:docMk/>
            <pc:sldMk cId="2574044071" sldId="484"/>
            <ac:spMk id="8856" creationId="{C2E6E668-6F73-4DDB-B681-81F1B0910A83}"/>
          </ac:spMkLst>
        </pc:spChg>
        <pc:spChg chg="mod">
          <ac:chgData name="Kolakowski, Artur" userId="9c34c8cc-b1df-44f6-bea5-dcf7a54ee35f" providerId="ADAL" clId="{19970B13-E101-4117-9908-6E061F982644}" dt="2022-07-14T08:45:16.425" v="9537" actId="790"/>
          <ac:spMkLst>
            <pc:docMk/>
            <pc:sldMk cId="2574044071" sldId="484"/>
            <ac:spMk id="8857" creationId="{2504FAE1-1A0B-4534-B2DD-70F440F7D008}"/>
          </ac:spMkLst>
        </pc:spChg>
        <pc:spChg chg="mod">
          <ac:chgData name="Kolakowski, Artur" userId="9c34c8cc-b1df-44f6-bea5-dcf7a54ee35f" providerId="ADAL" clId="{19970B13-E101-4117-9908-6E061F982644}" dt="2022-07-14T08:45:16.427" v="9538" actId="790"/>
          <ac:spMkLst>
            <pc:docMk/>
            <pc:sldMk cId="2574044071" sldId="484"/>
            <ac:spMk id="8858" creationId="{39657AC2-5E01-45D9-9C91-1A5FFD854442}"/>
          </ac:spMkLst>
        </pc:spChg>
        <pc:spChg chg="mod">
          <ac:chgData name="Kolakowski, Artur" userId="9c34c8cc-b1df-44f6-bea5-dcf7a54ee35f" providerId="ADAL" clId="{19970B13-E101-4117-9908-6E061F982644}" dt="2022-07-14T08:45:16.435" v="9539" actId="790"/>
          <ac:spMkLst>
            <pc:docMk/>
            <pc:sldMk cId="2574044071" sldId="484"/>
            <ac:spMk id="8859" creationId="{BF7BA505-1D77-47EA-9C8E-F07B6F38A1EE}"/>
          </ac:spMkLst>
        </pc:spChg>
        <pc:spChg chg="mod">
          <ac:chgData name="Kolakowski, Artur" userId="9c34c8cc-b1df-44f6-bea5-dcf7a54ee35f" providerId="ADAL" clId="{19970B13-E101-4117-9908-6E061F982644}" dt="2022-07-14T08:45:16.438" v="9540" actId="790"/>
          <ac:spMkLst>
            <pc:docMk/>
            <pc:sldMk cId="2574044071" sldId="484"/>
            <ac:spMk id="8860" creationId="{39101101-AB85-4F30-A492-8B2A17C6CBC4}"/>
          </ac:spMkLst>
        </pc:spChg>
        <pc:spChg chg="mod">
          <ac:chgData name="Kolakowski, Artur" userId="9c34c8cc-b1df-44f6-bea5-dcf7a54ee35f" providerId="ADAL" clId="{19970B13-E101-4117-9908-6E061F982644}" dt="2022-07-14T08:45:16.438" v="9541" actId="790"/>
          <ac:spMkLst>
            <pc:docMk/>
            <pc:sldMk cId="2574044071" sldId="484"/>
            <ac:spMk id="8861" creationId="{A16CBEF7-E8F9-422D-BFEA-5B0AB5CECBAE}"/>
          </ac:spMkLst>
        </pc:spChg>
        <pc:spChg chg="mod">
          <ac:chgData name="Kolakowski, Artur" userId="9c34c8cc-b1df-44f6-bea5-dcf7a54ee35f" providerId="ADAL" clId="{19970B13-E101-4117-9908-6E061F982644}" dt="2022-07-14T08:45:16.448" v="9542" actId="790"/>
          <ac:spMkLst>
            <pc:docMk/>
            <pc:sldMk cId="2574044071" sldId="484"/>
            <ac:spMk id="8862" creationId="{D9D388B9-BAD9-47D0-BA3E-5623F746670D}"/>
          </ac:spMkLst>
        </pc:spChg>
        <pc:spChg chg="mod">
          <ac:chgData name="Kolakowski, Artur" userId="9c34c8cc-b1df-44f6-bea5-dcf7a54ee35f" providerId="ADAL" clId="{19970B13-E101-4117-9908-6E061F982644}" dt="2022-07-14T08:45:16.448" v="9543" actId="790"/>
          <ac:spMkLst>
            <pc:docMk/>
            <pc:sldMk cId="2574044071" sldId="484"/>
            <ac:spMk id="8863" creationId="{879FE875-8B44-4101-A6D5-8EF01A9AC4F6}"/>
          </ac:spMkLst>
        </pc:spChg>
        <pc:spChg chg="mod">
          <ac:chgData name="Kolakowski, Artur" userId="9c34c8cc-b1df-44f6-bea5-dcf7a54ee35f" providerId="ADAL" clId="{19970B13-E101-4117-9908-6E061F982644}" dt="2022-07-14T08:45:16.456" v="9544" actId="790"/>
          <ac:spMkLst>
            <pc:docMk/>
            <pc:sldMk cId="2574044071" sldId="484"/>
            <ac:spMk id="8864" creationId="{8406DD2C-79C5-48D7-BDFA-CD33650A3F9B}"/>
          </ac:spMkLst>
        </pc:spChg>
        <pc:spChg chg="mod">
          <ac:chgData name="Kolakowski, Artur" userId="9c34c8cc-b1df-44f6-bea5-dcf7a54ee35f" providerId="ADAL" clId="{19970B13-E101-4117-9908-6E061F982644}" dt="2022-07-14T08:45:16.458" v="9545" actId="790"/>
          <ac:spMkLst>
            <pc:docMk/>
            <pc:sldMk cId="2574044071" sldId="484"/>
            <ac:spMk id="8865" creationId="{4EB7615F-7858-4283-9A76-973FEE0CA2A3}"/>
          </ac:spMkLst>
        </pc:spChg>
        <pc:spChg chg="mod">
          <ac:chgData name="Kolakowski, Artur" userId="9c34c8cc-b1df-44f6-bea5-dcf7a54ee35f" providerId="ADAL" clId="{19970B13-E101-4117-9908-6E061F982644}" dt="2022-07-14T08:45:16.466" v="9546" actId="790"/>
          <ac:spMkLst>
            <pc:docMk/>
            <pc:sldMk cId="2574044071" sldId="484"/>
            <ac:spMk id="8866" creationId="{D511D77D-3053-4C82-84EC-7590B91324F7}"/>
          </ac:spMkLst>
        </pc:spChg>
        <pc:spChg chg="mod">
          <ac:chgData name="Kolakowski, Artur" userId="9c34c8cc-b1df-44f6-bea5-dcf7a54ee35f" providerId="ADAL" clId="{19970B13-E101-4117-9908-6E061F982644}" dt="2022-07-14T08:45:16.468" v="9547" actId="790"/>
          <ac:spMkLst>
            <pc:docMk/>
            <pc:sldMk cId="2574044071" sldId="484"/>
            <ac:spMk id="8867" creationId="{CC51CAA7-D7E8-4BCE-BCCC-3A393F84BB04}"/>
          </ac:spMkLst>
        </pc:spChg>
        <pc:spChg chg="mod">
          <ac:chgData name="Kolakowski, Artur" userId="9c34c8cc-b1df-44f6-bea5-dcf7a54ee35f" providerId="ADAL" clId="{19970B13-E101-4117-9908-6E061F982644}" dt="2022-07-14T08:45:16.468" v="9548" actId="790"/>
          <ac:spMkLst>
            <pc:docMk/>
            <pc:sldMk cId="2574044071" sldId="484"/>
            <ac:spMk id="8868" creationId="{A41FF18C-BD11-48E8-827E-344A2BE721CE}"/>
          </ac:spMkLst>
        </pc:spChg>
        <pc:spChg chg="mod">
          <ac:chgData name="Kolakowski, Artur" userId="9c34c8cc-b1df-44f6-bea5-dcf7a54ee35f" providerId="ADAL" clId="{19970B13-E101-4117-9908-6E061F982644}" dt="2022-07-14T08:45:16.478" v="9549" actId="790"/>
          <ac:spMkLst>
            <pc:docMk/>
            <pc:sldMk cId="2574044071" sldId="484"/>
            <ac:spMk id="8869" creationId="{03EF9622-13B9-4F79-BA2F-ABE3A3EB8043}"/>
          </ac:spMkLst>
        </pc:spChg>
        <pc:spChg chg="mod">
          <ac:chgData name="Kolakowski, Artur" userId="9c34c8cc-b1df-44f6-bea5-dcf7a54ee35f" providerId="ADAL" clId="{19970B13-E101-4117-9908-6E061F982644}" dt="2022-07-14T08:45:16.478" v="9550" actId="790"/>
          <ac:spMkLst>
            <pc:docMk/>
            <pc:sldMk cId="2574044071" sldId="484"/>
            <ac:spMk id="8870" creationId="{7D3609FA-F4B3-4974-B519-E6E95E011B74}"/>
          </ac:spMkLst>
        </pc:spChg>
        <pc:spChg chg="mod">
          <ac:chgData name="Kolakowski, Artur" userId="9c34c8cc-b1df-44f6-bea5-dcf7a54ee35f" providerId="ADAL" clId="{19970B13-E101-4117-9908-6E061F982644}" dt="2022-07-14T08:45:16.487" v="9551" actId="790"/>
          <ac:spMkLst>
            <pc:docMk/>
            <pc:sldMk cId="2574044071" sldId="484"/>
            <ac:spMk id="8871" creationId="{7B79584F-2151-4C7A-B10D-34F835FEF292}"/>
          </ac:spMkLst>
        </pc:spChg>
        <pc:spChg chg="mod">
          <ac:chgData name="Kolakowski, Artur" userId="9c34c8cc-b1df-44f6-bea5-dcf7a54ee35f" providerId="ADAL" clId="{19970B13-E101-4117-9908-6E061F982644}" dt="2022-07-14T08:45:16.489" v="9552" actId="790"/>
          <ac:spMkLst>
            <pc:docMk/>
            <pc:sldMk cId="2574044071" sldId="484"/>
            <ac:spMk id="8872" creationId="{520E5399-5AE4-4BDA-8D76-56B8088AE599}"/>
          </ac:spMkLst>
        </pc:spChg>
        <pc:spChg chg="mod">
          <ac:chgData name="Kolakowski, Artur" userId="9c34c8cc-b1df-44f6-bea5-dcf7a54ee35f" providerId="ADAL" clId="{19970B13-E101-4117-9908-6E061F982644}" dt="2022-07-14T08:45:16.497" v="9553" actId="790"/>
          <ac:spMkLst>
            <pc:docMk/>
            <pc:sldMk cId="2574044071" sldId="484"/>
            <ac:spMk id="8873" creationId="{6B737D4A-5FD3-466E-A3B5-95D5AC166F5B}"/>
          </ac:spMkLst>
        </pc:spChg>
        <pc:spChg chg="mod">
          <ac:chgData name="Kolakowski, Artur" userId="9c34c8cc-b1df-44f6-bea5-dcf7a54ee35f" providerId="ADAL" clId="{19970B13-E101-4117-9908-6E061F982644}" dt="2022-07-14T08:45:16.499" v="9554" actId="790"/>
          <ac:spMkLst>
            <pc:docMk/>
            <pc:sldMk cId="2574044071" sldId="484"/>
            <ac:spMk id="8874" creationId="{073C41D6-C41F-47E8-A0BC-129225EB49DF}"/>
          </ac:spMkLst>
        </pc:spChg>
        <pc:spChg chg="mod">
          <ac:chgData name="Kolakowski, Artur" userId="9c34c8cc-b1df-44f6-bea5-dcf7a54ee35f" providerId="ADAL" clId="{19970B13-E101-4117-9908-6E061F982644}" dt="2022-07-14T08:45:16.499" v="9555" actId="790"/>
          <ac:spMkLst>
            <pc:docMk/>
            <pc:sldMk cId="2574044071" sldId="484"/>
            <ac:spMk id="8875" creationId="{93837FB8-A39A-4C20-AD34-0E9978732A0B}"/>
          </ac:spMkLst>
        </pc:spChg>
        <pc:spChg chg="mod">
          <ac:chgData name="Kolakowski, Artur" userId="9c34c8cc-b1df-44f6-bea5-dcf7a54ee35f" providerId="ADAL" clId="{19970B13-E101-4117-9908-6E061F982644}" dt="2022-07-14T08:45:16.509" v="9556" actId="790"/>
          <ac:spMkLst>
            <pc:docMk/>
            <pc:sldMk cId="2574044071" sldId="484"/>
            <ac:spMk id="8876" creationId="{3C74B3BC-D477-4A04-8B6F-E564F1CF95BB}"/>
          </ac:spMkLst>
        </pc:spChg>
        <pc:spChg chg="mod">
          <ac:chgData name="Kolakowski, Artur" userId="9c34c8cc-b1df-44f6-bea5-dcf7a54ee35f" providerId="ADAL" clId="{19970B13-E101-4117-9908-6E061F982644}" dt="2022-07-14T08:45:16.509" v="9557" actId="790"/>
          <ac:spMkLst>
            <pc:docMk/>
            <pc:sldMk cId="2574044071" sldId="484"/>
            <ac:spMk id="8877" creationId="{FDB97809-4C53-4CA4-B1BE-395DA054E635}"/>
          </ac:spMkLst>
        </pc:spChg>
        <pc:spChg chg="mod">
          <ac:chgData name="Kolakowski, Artur" userId="9c34c8cc-b1df-44f6-bea5-dcf7a54ee35f" providerId="ADAL" clId="{19970B13-E101-4117-9908-6E061F982644}" dt="2022-07-14T08:45:16.519" v="9558" actId="790"/>
          <ac:spMkLst>
            <pc:docMk/>
            <pc:sldMk cId="2574044071" sldId="484"/>
            <ac:spMk id="8878" creationId="{4DFB964D-2F3B-43C1-84A5-C7607F0EBDA2}"/>
          </ac:spMkLst>
        </pc:spChg>
        <pc:spChg chg="mod">
          <ac:chgData name="Kolakowski, Artur" userId="9c34c8cc-b1df-44f6-bea5-dcf7a54ee35f" providerId="ADAL" clId="{19970B13-E101-4117-9908-6E061F982644}" dt="2022-07-14T08:45:16.519" v="9559" actId="790"/>
          <ac:spMkLst>
            <pc:docMk/>
            <pc:sldMk cId="2574044071" sldId="484"/>
            <ac:spMk id="8879" creationId="{88CB107D-6C1A-467C-B60F-66AC4D2BBC0A}"/>
          </ac:spMkLst>
        </pc:spChg>
        <pc:spChg chg="mod">
          <ac:chgData name="Kolakowski, Artur" userId="9c34c8cc-b1df-44f6-bea5-dcf7a54ee35f" providerId="ADAL" clId="{19970B13-E101-4117-9908-6E061F982644}" dt="2022-07-14T08:45:16.530" v="9560" actId="790"/>
          <ac:spMkLst>
            <pc:docMk/>
            <pc:sldMk cId="2574044071" sldId="484"/>
            <ac:spMk id="8880" creationId="{FCF8671F-0B3A-455A-9AF1-52B448030F28}"/>
          </ac:spMkLst>
        </pc:spChg>
        <pc:spChg chg="mod">
          <ac:chgData name="Kolakowski, Artur" userId="9c34c8cc-b1df-44f6-bea5-dcf7a54ee35f" providerId="ADAL" clId="{19970B13-E101-4117-9908-6E061F982644}" dt="2022-07-14T08:45:16.530" v="9561" actId="790"/>
          <ac:spMkLst>
            <pc:docMk/>
            <pc:sldMk cId="2574044071" sldId="484"/>
            <ac:spMk id="8881" creationId="{5E490C22-B620-46FE-B0DC-0AE57D2073F6}"/>
          </ac:spMkLst>
        </pc:spChg>
        <pc:spChg chg="mod">
          <ac:chgData name="Kolakowski, Artur" userId="9c34c8cc-b1df-44f6-bea5-dcf7a54ee35f" providerId="ADAL" clId="{19970B13-E101-4117-9908-6E061F982644}" dt="2022-07-14T08:45:16.538" v="9562" actId="790"/>
          <ac:spMkLst>
            <pc:docMk/>
            <pc:sldMk cId="2574044071" sldId="484"/>
            <ac:spMk id="8882" creationId="{880F1524-C7AF-4567-8104-C3111195E903}"/>
          </ac:spMkLst>
        </pc:spChg>
        <pc:spChg chg="mod">
          <ac:chgData name="Kolakowski, Artur" userId="9c34c8cc-b1df-44f6-bea5-dcf7a54ee35f" providerId="ADAL" clId="{19970B13-E101-4117-9908-6E061F982644}" dt="2022-07-14T08:45:16.540" v="9563" actId="790"/>
          <ac:spMkLst>
            <pc:docMk/>
            <pc:sldMk cId="2574044071" sldId="484"/>
            <ac:spMk id="8883" creationId="{9A10D411-262E-4664-9721-B74743C7D66E}"/>
          </ac:spMkLst>
        </pc:spChg>
        <pc:spChg chg="mod">
          <ac:chgData name="Kolakowski, Artur" userId="9c34c8cc-b1df-44f6-bea5-dcf7a54ee35f" providerId="ADAL" clId="{19970B13-E101-4117-9908-6E061F982644}" dt="2022-07-14T08:45:16.548" v="9564" actId="790"/>
          <ac:spMkLst>
            <pc:docMk/>
            <pc:sldMk cId="2574044071" sldId="484"/>
            <ac:spMk id="8884" creationId="{0404C43E-6E1F-429D-A00A-BB38C075E4DE}"/>
          </ac:spMkLst>
        </pc:spChg>
        <pc:spChg chg="mod">
          <ac:chgData name="Kolakowski, Artur" userId="9c34c8cc-b1df-44f6-bea5-dcf7a54ee35f" providerId="ADAL" clId="{19970B13-E101-4117-9908-6E061F982644}" dt="2022-07-14T08:45:16.550" v="9565" actId="790"/>
          <ac:spMkLst>
            <pc:docMk/>
            <pc:sldMk cId="2574044071" sldId="484"/>
            <ac:spMk id="8885" creationId="{A7830A04-1ED2-48B1-B913-3D8D57F08F76}"/>
          </ac:spMkLst>
        </pc:spChg>
        <pc:spChg chg="mod">
          <ac:chgData name="Kolakowski, Artur" userId="9c34c8cc-b1df-44f6-bea5-dcf7a54ee35f" providerId="ADAL" clId="{19970B13-E101-4117-9908-6E061F982644}" dt="2022-07-14T08:45:16.558" v="9566" actId="790"/>
          <ac:spMkLst>
            <pc:docMk/>
            <pc:sldMk cId="2574044071" sldId="484"/>
            <ac:spMk id="8886" creationId="{58EF33CD-7B7E-41E0-8CBB-FCA16CE76F33}"/>
          </ac:spMkLst>
        </pc:spChg>
        <pc:spChg chg="mod">
          <ac:chgData name="Kolakowski, Artur" userId="9c34c8cc-b1df-44f6-bea5-dcf7a54ee35f" providerId="ADAL" clId="{19970B13-E101-4117-9908-6E061F982644}" dt="2022-07-14T08:45:16.560" v="9567" actId="790"/>
          <ac:spMkLst>
            <pc:docMk/>
            <pc:sldMk cId="2574044071" sldId="484"/>
            <ac:spMk id="8887" creationId="{0BAC0258-0E91-49C2-8E4D-F45FD8305054}"/>
          </ac:spMkLst>
        </pc:spChg>
        <pc:spChg chg="mod">
          <ac:chgData name="Kolakowski, Artur" userId="9c34c8cc-b1df-44f6-bea5-dcf7a54ee35f" providerId="ADAL" clId="{19970B13-E101-4117-9908-6E061F982644}" dt="2022-07-14T08:45:16.560" v="9568" actId="790"/>
          <ac:spMkLst>
            <pc:docMk/>
            <pc:sldMk cId="2574044071" sldId="484"/>
            <ac:spMk id="8888" creationId="{89739C11-4394-4024-ACA2-E1C74D4389AC}"/>
          </ac:spMkLst>
        </pc:spChg>
        <pc:spChg chg="mod">
          <ac:chgData name="Kolakowski, Artur" userId="9c34c8cc-b1df-44f6-bea5-dcf7a54ee35f" providerId="ADAL" clId="{19970B13-E101-4117-9908-6E061F982644}" dt="2022-07-14T08:45:16.571" v="9569" actId="790"/>
          <ac:spMkLst>
            <pc:docMk/>
            <pc:sldMk cId="2574044071" sldId="484"/>
            <ac:spMk id="8889" creationId="{AC9DD683-874F-400A-9E11-2A770DB6BA8A}"/>
          </ac:spMkLst>
        </pc:spChg>
        <pc:spChg chg="mod">
          <ac:chgData name="Kolakowski, Artur" userId="9c34c8cc-b1df-44f6-bea5-dcf7a54ee35f" providerId="ADAL" clId="{19970B13-E101-4117-9908-6E061F982644}" dt="2022-07-14T08:45:16.571" v="9570" actId="790"/>
          <ac:spMkLst>
            <pc:docMk/>
            <pc:sldMk cId="2574044071" sldId="484"/>
            <ac:spMk id="8890" creationId="{26E149A2-6D88-4880-AF01-6D35702B7083}"/>
          </ac:spMkLst>
        </pc:spChg>
        <pc:spChg chg="mod">
          <ac:chgData name="Kolakowski, Artur" userId="9c34c8cc-b1df-44f6-bea5-dcf7a54ee35f" providerId="ADAL" clId="{19970B13-E101-4117-9908-6E061F982644}" dt="2022-07-14T08:45:16.579" v="9571" actId="790"/>
          <ac:spMkLst>
            <pc:docMk/>
            <pc:sldMk cId="2574044071" sldId="484"/>
            <ac:spMk id="8891" creationId="{C0E3CE2E-D4C8-4436-906B-4D2C7475B846}"/>
          </ac:spMkLst>
        </pc:spChg>
        <pc:spChg chg="mod">
          <ac:chgData name="Kolakowski, Artur" userId="9c34c8cc-b1df-44f6-bea5-dcf7a54ee35f" providerId="ADAL" clId="{19970B13-E101-4117-9908-6E061F982644}" dt="2022-07-14T08:45:16.581" v="9572" actId="790"/>
          <ac:spMkLst>
            <pc:docMk/>
            <pc:sldMk cId="2574044071" sldId="484"/>
            <ac:spMk id="8892" creationId="{19EF3158-3DBF-4E30-8CE4-7D49F97112E9}"/>
          </ac:spMkLst>
        </pc:spChg>
        <pc:spChg chg="mod">
          <ac:chgData name="Kolakowski, Artur" userId="9c34c8cc-b1df-44f6-bea5-dcf7a54ee35f" providerId="ADAL" clId="{19970B13-E101-4117-9908-6E061F982644}" dt="2022-07-14T08:45:16.581" v="9573" actId="790"/>
          <ac:spMkLst>
            <pc:docMk/>
            <pc:sldMk cId="2574044071" sldId="484"/>
            <ac:spMk id="8893" creationId="{6611E638-DB82-4A24-8535-3A2888F26052}"/>
          </ac:spMkLst>
        </pc:spChg>
        <pc:spChg chg="mod">
          <ac:chgData name="Kolakowski, Artur" userId="9c34c8cc-b1df-44f6-bea5-dcf7a54ee35f" providerId="ADAL" clId="{19970B13-E101-4117-9908-6E061F982644}" dt="2022-07-14T08:45:16.591" v="9574" actId="790"/>
          <ac:spMkLst>
            <pc:docMk/>
            <pc:sldMk cId="2574044071" sldId="484"/>
            <ac:spMk id="8894" creationId="{9D0A76D5-91A8-4241-B542-BE66EDBECD51}"/>
          </ac:spMkLst>
        </pc:spChg>
        <pc:spChg chg="mod">
          <ac:chgData name="Kolakowski, Artur" userId="9c34c8cc-b1df-44f6-bea5-dcf7a54ee35f" providerId="ADAL" clId="{19970B13-E101-4117-9908-6E061F982644}" dt="2022-07-14T08:45:16.591" v="9575" actId="790"/>
          <ac:spMkLst>
            <pc:docMk/>
            <pc:sldMk cId="2574044071" sldId="484"/>
            <ac:spMk id="8895" creationId="{5F732FA7-A3B7-4E3F-AFEE-5B9C4DF9ACFB}"/>
          </ac:spMkLst>
        </pc:spChg>
        <pc:spChg chg="mod">
          <ac:chgData name="Kolakowski, Artur" userId="9c34c8cc-b1df-44f6-bea5-dcf7a54ee35f" providerId="ADAL" clId="{19970B13-E101-4117-9908-6E061F982644}" dt="2022-07-14T08:45:16.601" v="9576" actId="790"/>
          <ac:spMkLst>
            <pc:docMk/>
            <pc:sldMk cId="2574044071" sldId="484"/>
            <ac:spMk id="8896" creationId="{53DF9A42-2497-4D58-A857-7519FD1D8AEA}"/>
          </ac:spMkLst>
        </pc:spChg>
        <pc:spChg chg="mod">
          <ac:chgData name="Kolakowski, Artur" userId="9c34c8cc-b1df-44f6-bea5-dcf7a54ee35f" providerId="ADAL" clId="{19970B13-E101-4117-9908-6E061F982644}" dt="2022-07-14T08:45:16.601" v="9577" actId="790"/>
          <ac:spMkLst>
            <pc:docMk/>
            <pc:sldMk cId="2574044071" sldId="484"/>
            <ac:spMk id="8897" creationId="{C651F1FC-D1B8-4AAA-AE2C-DD5453852F8C}"/>
          </ac:spMkLst>
        </pc:spChg>
        <pc:spChg chg="mod">
          <ac:chgData name="Kolakowski, Artur" userId="9c34c8cc-b1df-44f6-bea5-dcf7a54ee35f" providerId="ADAL" clId="{19970B13-E101-4117-9908-6E061F982644}" dt="2022-07-14T08:45:16.609" v="9578" actId="790"/>
          <ac:spMkLst>
            <pc:docMk/>
            <pc:sldMk cId="2574044071" sldId="484"/>
            <ac:spMk id="8898" creationId="{232B85E1-FB55-4FF8-B0F2-31C7A8FABF2F}"/>
          </ac:spMkLst>
        </pc:spChg>
        <pc:spChg chg="mod">
          <ac:chgData name="Kolakowski, Artur" userId="9c34c8cc-b1df-44f6-bea5-dcf7a54ee35f" providerId="ADAL" clId="{19970B13-E101-4117-9908-6E061F982644}" dt="2022-07-14T08:45:16.611" v="9579" actId="790"/>
          <ac:spMkLst>
            <pc:docMk/>
            <pc:sldMk cId="2574044071" sldId="484"/>
            <ac:spMk id="8899" creationId="{42945863-CBB2-4DC4-A8B5-2AB5BC62D2CC}"/>
          </ac:spMkLst>
        </pc:spChg>
        <pc:spChg chg="mod">
          <ac:chgData name="Kolakowski, Artur" userId="9c34c8cc-b1df-44f6-bea5-dcf7a54ee35f" providerId="ADAL" clId="{19970B13-E101-4117-9908-6E061F982644}" dt="2022-07-14T08:45:16.620" v="9580" actId="790"/>
          <ac:spMkLst>
            <pc:docMk/>
            <pc:sldMk cId="2574044071" sldId="484"/>
            <ac:spMk id="8900" creationId="{4B05DB08-556B-43C3-8C6C-CDF78C03F270}"/>
          </ac:spMkLst>
        </pc:spChg>
        <pc:spChg chg="mod">
          <ac:chgData name="Kolakowski, Artur" userId="9c34c8cc-b1df-44f6-bea5-dcf7a54ee35f" providerId="ADAL" clId="{19970B13-E101-4117-9908-6E061F982644}" dt="2022-07-14T08:45:16.622" v="9581" actId="790"/>
          <ac:spMkLst>
            <pc:docMk/>
            <pc:sldMk cId="2574044071" sldId="484"/>
            <ac:spMk id="8901" creationId="{38597047-F8C4-4242-AE18-39D06E65A290}"/>
          </ac:spMkLst>
        </pc:spChg>
        <pc:spChg chg="mod">
          <ac:chgData name="Kolakowski, Artur" userId="9c34c8cc-b1df-44f6-bea5-dcf7a54ee35f" providerId="ADAL" clId="{19970B13-E101-4117-9908-6E061F982644}" dt="2022-07-14T08:45:16.630" v="9582" actId="790"/>
          <ac:spMkLst>
            <pc:docMk/>
            <pc:sldMk cId="2574044071" sldId="484"/>
            <ac:spMk id="8902" creationId="{5E4A861A-9693-4DBF-8E34-893BF61DABA5}"/>
          </ac:spMkLst>
        </pc:spChg>
        <pc:spChg chg="mod">
          <ac:chgData name="Kolakowski, Artur" userId="9c34c8cc-b1df-44f6-bea5-dcf7a54ee35f" providerId="ADAL" clId="{19970B13-E101-4117-9908-6E061F982644}" dt="2022-07-14T08:45:16.632" v="9583" actId="790"/>
          <ac:spMkLst>
            <pc:docMk/>
            <pc:sldMk cId="2574044071" sldId="484"/>
            <ac:spMk id="8903" creationId="{5415DAC4-76E5-4200-A9EE-BDA67BA34456}"/>
          </ac:spMkLst>
        </pc:spChg>
        <pc:spChg chg="mod">
          <ac:chgData name="Kolakowski, Artur" userId="9c34c8cc-b1df-44f6-bea5-dcf7a54ee35f" providerId="ADAL" clId="{19970B13-E101-4117-9908-6E061F982644}" dt="2022-07-14T08:45:16.640" v="9584" actId="790"/>
          <ac:spMkLst>
            <pc:docMk/>
            <pc:sldMk cId="2574044071" sldId="484"/>
            <ac:spMk id="8904" creationId="{9F874946-158D-42ED-98C1-2F5753765DC3}"/>
          </ac:spMkLst>
        </pc:spChg>
        <pc:spChg chg="mod">
          <ac:chgData name="Kolakowski, Artur" userId="9c34c8cc-b1df-44f6-bea5-dcf7a54ee35f" providerId="ADAL" clId="{19970B13-E101-4117-9908-6E061F982644}" dt="2022-07-14T08:45:16.642" v="9585" actId="790"/>
          <ac:spMkLst>
            <pc:docMk/>
            <pc:sldMk cId="2574044071" sldId="484"/>
            <ac:spMk id="8905" creationId="{0090763E-88D1-4837-A69E-710105082B61}"/>
          </ac:spMkLst>
        </pc:spChg>
        <pc:spChg chg="mod">
          <ac:chgData name="Kolakowski, Artur" userId="9c34c8cc-b1df-44f6-bea5-dcf7a54ee35f" providerId="ADAL" clId="{19970B13-E101-4117-9908-6E061F982644}" dt="2022-07-14T08:45:16.650" v="9586" actId="790"/>
          <ac:spMkLst>
            <pc:docMk/>
            <pc:sldMk cId="2574044071" sldId="484"/>
            <ac:spMk id="8906" creationId="{A2C6FB40-9DF3-4A23-8830-4E2B52A99F77}"/>
          </ac:spMkLst>
        </pc:spChg>
        <pc:spChg chg="mod">
          <ac:chgData name="Kolakowski, Artur" userId="9c34c8cc-b1df-44f6-bea5-dcf7a54ee35f" providerId="ADAL" clId="{19970B13-E101-4117-9908-6E061F982644}" dt="2022-07-14T08:45:16.652" v="9587" actId="790"/>
          <ac:spMkLst>
            <pc:docMk/>
            <pc:sldMk cId="2574044071" sldId="484"/>
            <ac:spMk id="8907" creationId="{74BC9D88-E653-447D-B5F2-33DF31CDC50E}"/>
          </ac:spMkLst>
        </pc:spChg>
        <pc:spChg chg="mod">
          <ac:chgData name="Kolakowski, Artur" userId="9c34c8cc-b1df-44f6-bea5-dcf7a54ee35f" providerId="ADAL" clId="{19970B13-E101-4117-9908-6E061F982644}" dt="2022-07-14T08:45:16.652" v="9588" actId="790"/>
          <ac:spMkLst>
            <pc:docMk/>
            <pc:sldMk cId="2574044071" sldId="484"/>
            <ac:spMk id="8908" creationId="{79664C2F-0D8B-4E39-A3D7-0FF47D040231}"/>
          </ac:spMkLst>
        </pc:spChg>
        <pc:spChg chg="mod">
          <ac:chgData name="Kolakowski, Artur" userId="9c34c8cc-b1df-44f6-bea5-dcf7a54ee35f" providerId="ADAL" clId="{19970B13-E101-4117-9908-6E061F982644}" dt="2022-07-14T08:45:16.662" v="9589" actId="790"/>
          <ac:spMkLst>
            <pc:docMk/>
            <pc:sldMk cId="2574044071" sldId="484"/>
            <ac:spMk id="8909" creationId="{099A31E5-6C3C-47D5-A128-76E48FA172B2}"/>
          </ac:spMkLst>
        </pc:spChg>
        <pc:spChg chg="mod">
          <ac:chgData name="Kolakowski, Artur" userId="9c34c8cc-b1df-44f6-bea5-dcf7a54ee35f" providerId="ADAL" clId="{19970B13-E101-4117-9908-6E061F982644}" dt="2022-07-14T08:45:16.662" v="9590" actId="790"/>
          <ac:spMkLst>
            <pc:docMk/>
            <pc:sldMk cId="2574044071" sldId="484"/>
            <ac:spMk id="8910" creationId="{187FC172-95EA-4F7D-8563-97938BF8F628}"/>
          </ac:spMkLst>
        </pc:spChg>
        <pc:spChg chg="mod">
          <ac:chgData name="Kolakowski, Artur" userId="9c34c8cc-b1df-44f6-bea5-dcf7a54ee35f" providerId="ADAL" clId="{19970B13-E101-4117-9908-6E061F982644}" dt="2022-07-14T08:45:16.672" v="9591" actId="790"/>
          <ac:spMkLst>
            <pc:docMk/>
            <pc:sldMk cId="2574044071" sldId="484"/>
            <ac:spMk id="8911" creationId="{4B4952CD-D55D-4BA9-B9F9-24E6331B2090}"/>
          </ac:spMkLst>
        </pc:spChg>
        <pc:spChg chg="mod">
          <ac:chgData name="Kolakowski, Artur" userId="9c34c8cc-b1df-44f6-bea5-dcf7a54ee35f" providerId="ADAL" clId="{19970B13-E101-4117-9908-6E061F982644}" dt="2022-07-14T08:45:16.672" v="9592" actId="790"/>
          <ac:spMkLst>
            <pc:docMk/>
            <pc:sldMk cId="2574044071" sldId="484"/>
            <ac:spMk id="8912" creationId="{776F4F33-E525-47A1-B925-C51F1FDE26B1}"/>
          </ac:spMkLst>
        </pc:spChg>
        <pc:spChg chg="mod">
          <ac:chgData name="Kolakowski, Artur" userId="9c34c8cc-b1df-44f6-bea5-dcf7a54ee35f" providerId="ADAL" clId="{19970B13-E101-4117-9908-6E061F982644}" dt="2022-07-14T08:45:16.682" v="9593" actId="790"/>
          <ac:spMkLst>
            <pc:docMk/>
            <pc:sldMk cId="2574044071" sldId="484"/>
            <ac:spMk id="8913" creationId="{413F0CA1-832C-41BB-906A-BED6884CD0E1}"/>
          </ac:spMkLst>
        </pc:spChg>
        <pc:spChg chg="mod">
          <ac:chgData name="Kolakowski, Artur" userId="9c34c8cc-b1df-44f6-bea5-dcf7a54ee35f" providerId="ADAL" clId="{19970B13-E101-4117-9908-6E061F982644}" dt="2022-07-14T08:45:16.682" v="9594" actId="790"/>
          <ac:spMkLst>
            <pc:docMk/>
            <pc:sldMk cId="2574044071" sldId="484"/>
            <ac:spMk id="8914" creationId="{458F894E-5E0C-48AC-A107-4219E926914A}"/>
          </ac:spMkLst>
        </pc:spChg>
        <pc:spChg chg="mod">
          <ac:chgData name="Kolakowski, Artur" userId="9c34c8cc-b1df-44f6-bea5-dcf7a54ee35f" providerId="ADAL" clId="{19970B13-E101-4117-9908-6E061F982644}" dt="2022-07-14T08:45:16.693" v="9595" actId="790"/>
          <ac:spMkLst>
            <pc:docMk/>
            <pc:sldMk cId="2574044071" sldId="484"/>
            <ac:spMk id="8915" creationId="{D079B7A0-C5C5-4822-8056-D579D24EE993}"/>
          </ac:spMkLst>
        </pc:spChg>
        <pc:spChg chg="mod">
          <ac:chgData name="Kolakowski, Artur" userId="9c34c8cc-b1df-44f6-bea5-dcf7a54ee35f" providerId="ADAL" clId="{19970B13-E101-4117-9908-6E061F982644}" dt="2022-07-14T08:45:16.693" v="9596" actId="790"/>
          <ac:spMkLst>
            <pc:docMk/>
            <pc:sldMk cId="2574044071" sldId="484"/>
            <ac:spMk id="8916" creationId="{DF913C30-CD0F-45DA-A92B-BB0FDA281E42}"/>
          </ac:spMkLst>
        </pc:spChg>
        <pc:spChg chg="mod">
          <ac:chgData name="Kolakowski, Artur" userId="9c34c8cc-b1df-44f6-bea5-dcf7a54ee35f" providerId="ADAL" clId="{19970B13-E101-4117-9908-6E061F982644}" dt="2022-07-14T08:45:16.703" v="9597" actId="790"/>
          <ac:spMkLst>
            <pc:docMk/>
            <pc:sldMk cId="2574044071" sldId="484"/>
            <ac:spMk id="8917" creationId="{15C8A7DE-8B3A-441B-B8D2-7793B6CABB09}"/>
          </ac:spMkLst>
        </pc:spChg>
        <pc:spChg chg="mod">
          <ac:chgData name="Kolakowski, Artur" userId="9c34c8cc-b1df-44f6-bea5-dcf7a54ee35f" providerId="ADAL" clId="{19970B13-E101-4117-9908-6E061F982644}" dt="2022-07-14T08:45:16.703" v="9598" actId="790"/>
          <ac:spMkLst>
            <pc:docMk/>
            <pc:sldMk cId="2574044071" sldId="484"/>
            <ac:spMk id="8918" creationId="{8093038C-528E-4D23-B3C1-3BDBC1FE5542}"/>
          </ac:spMkLst>
        </pc:spChg>
        <pc:spChg chg="mod">
          <ac:chgData name="Kolakowski, Artur" userId="9c34c8cc-b1df-44f6-bea5-dcf7a54ee35f" providerId="ADAL" clId="{19970B13-E101-4117-9908-6E061F982644}" dt="2022-07-14T08:45:16.713" v="9599" actId="790"/>
          <ac:spMkLst>
            <pc:docMk/>
            <pc:sldMk cId="2574044071" sldId="484"/>
            <ac:spMk id="8919" creationId="{20DDE16C-ECF6-4DFC-BB7A-8E1C32D996DD}"/>
          </ac:spMkLst>
        </pc:spChg>
        <pc:spChg chg="mod">
          <ac:chgData name="Kolakowski, Artur" userId="9c34c8cc-b1df-44f6-bea5-dcf7a54ee35f" providerId="ADAL" clId="{19970B13-E101-4117-9908-6E061F982644}" dt="2022-07-14T08:45:16.713" v="9600" actId="790"/>
          <ac:spMkLst>
            <pc:docMk/>
            <pc:sldMk cId="2574044071" sldId="484"/>
            <ac:spMk id="8920" creationId="{EBCAD1D5-C18F-462B-AA4E-F6EADFA1DC24}"/>
          </ac:spMkLst>
        </pc:spChg>
        <pc:spChg chg="mod">
          <ac:chgData name="Kolakowski, Artur" userId="9c34c8cc-b1df-44f6-bea5-dcf7a54ee35f" providerId="ADAL" clId="{19970B13-E101-4117-9908-6E061F982644}" dt="2022-07-14T08:45:16.723" v="9601" actId="790"/>
          <ac:spMkLst>
            <pc:docMk/>
            <pc:sldMk cId="2574044071" sldId="484"/>
            <ac:spMk id="8921" creationId="{4B54AB48-DC24-4AFB-BA22-B5BF41F74975}"/>
          </ac:spMkLst>
        </pc:spChg>
        <pc:spChg chg="mod">
          <ac:chgData name="Kolakowski, Artur" userId="9c34c8cc-b1df-44f6-bea5-dcf7a54ee35f" providerId="ADAL" clId="{19970B13-E101-4117-9908-6E061F982644}" dt="2022-07-14T08:45:16.723" v="9602" actId="790"/>
          <ac:spMkLst>
            <pc:docMk/>
            <pc:sldMk cId="2574044071" sldId="484"/>
            <ac:spMk id="8922" creationId="{E1BE3885-BA93-43B8-A6DD-F345757AC131}"/>
          </ac:spMkLst>
        </pc:spChg>
        <pc:spChg chg="mod">
          <ac:chgData name="Kolakowski, Artur" userId="9c34c8cc-b1df-44f6-bea5-dcf7a54ee35f" providerId="ADAL" clId="{19970B13-E101-4117-9908-6E061F982644}" dt="2022-07-14T08:45:16.731" v="9603" actId="790"/>
          <ac:spMkLst>
            <pc:docMk/>
            <pc:sldMk cId="2574044071" sldId="484"/>
            <ac:spMk id="8923" creationId="{1FD63086-B008-4659-BD94-90BBA36702FC}"/>
          </ac:spMkLst>
        </pc:spChg>
        <pc:spChg chg="mod">
          <ac:chgData name="Kolakowski, Artur" userId="9c34c8cc-b1df-44f6-bea5-dcf7a54ee35f" providerId="ADAL" clId="{19970B13-E101-4117-9908-6E061F982644}" dt="2022-07-14T08:45:16.733" v="9604" actId="790"/>
          <ac:spMkLst>
            <pc:docMk/>
            <pc:sldMk cId="2574044071" sldId="484"/>
            <ac:spMk id="8924" creationId="{13303D8E-2FBE-483F-B6A3-5311334274F6}"/>
          </ac:spMkLst>
        </pc:spChg>
        <pc:spChg chg="mod">
          <ac:chgData name="Kolakowski, Artur" userId="9c34c8cc-b1df-44f6-bea5-dcf7a54ee35f" providerId="ADAL" clId="{19970B13-E101-4117-9908-6E061F982644}" dt="2022-07-14T08:45:16.741" v="9605" actId="790"/>
          <ac:spMkLst>
            <pc:docMk/>
            <pc:sldMk cId="2574044071" sldId="484"/>
            <ac:spMk id="8925" creationId="{B6506A96-8ACF-4A83-AAE8-C69D7564E324}"/>
          </ac:spMkLst>
        </pc:spChg>
        <pc:spChg chg="mod">
          <ac:chgData name="Kolakowski, Artur" userId="9c34c8cc-b1df-44f6-bea5-dcf7a54ee35f" providerId="ADAL" clId="{19970B13-E101-4117-9908-6E061F982644}" dt="2022-07-14T08:45:16.743" v="9606" actId="790"/>
          <ac:spMkLst>
            <pc:docMk/>
            <pc:sldMk cId="2574044071" sldId="484"/>
            <ac:spMk id="8926" creationId="{4DD2A095-8315-41A3-A474-734B67DD4B93}"/>
          </ac:spMkLst>
        </pc:spChg>
        <pc:spChg chg="mod">
          <ac:chgData name="Kolakowski, Artur" userId="9c34c8cc-b1df-44f6-bea5-dcf7a54ee35f" providerId="ADAL" clId="{19970B13-E101-4117-9908-6E061F982644}" dt="2022-07-14T08:45:16.743" v="9607" actId="790"/>
          <ac:spMkLst>
            <pc:docMk/>
            <pc:sldMk cId="2574044071" sldId="484"/>
            <ac:spMk id="8927" creationId="{206F78E8-2E16-4F76-9DB8-0C4B85AA3AFC}"/>
          </ac:spMkLst>
        </pc:spChg>
        <pc:spChg chg="mod">
          <ac:chgData name="Kolakowski, Artur" userId="9c34c8cc-b1df-44f6-bea5-dcf7a54ee35f" providerId="ADAL" clId="{19970B13-E101-4117-9908-6E061F982644}" dt="2022-07-14T08:45:16.753" v="9608" actId="790"/>
          <ac:spMkLst>
            <pc:docMk/>
            <pc:sldMk cId="2574044071" sldId="484"/>
            <ac:spMk id="8928" creationId="{38E4F576-5337-4CFF-A42A-500D0CD21AFF}"/>
          </ac:spMkLst>
        </pc:spChg>
        <pc:spChg chg="mod">
          <ac:chgData name="Kolakowski, Artur" userId="9c34c8cc-b1df-44f6-bea5-dcf7a54ee35f" providerId="ADAL" clId="{19970B13-E101-4117-9908-6E061F982644}" dt="2022-07-14T08:45:16.753" v="9609" actId="790"/>
          <ac:spMkLst>
            <pc:docMk/>
            <pc:sldMk cId="2574044071" sldId="484"/>
            <ac:spMk id="8929" creationId="{ABA8DA6D-D99B-41E7-BD5C-49C17DE01224}"/>
          </ac:spMkLst>
        </pc:spChg>
        <pc:spChg chg="mod">
          <ac:chgData name="Kolakowski, Artur" userId="9c34c8cc-b1df-44f6-bea5-dcf7a54ee35f" providerId="ADAL" clId="{19970B13-E101-4117-9908-6E061F982644}" dt="2022-07-14T08:45:16.763" v="9610" actId="790"/>
          <ac:spMkLst>
            <pc:docMk/>
            <pc:sldMk cId="2574044071" sldId="484"/>
            <ac:spMk id="8930" creationId="{CCFCB201-A15E-4C1C-BA33-778BD26F25F7}"/>
          </ac:spMkLst>
        </pc:spChg>
        <pc:spChg chg="mod">
          <ac:chgData name="Kolakowski, Artur" userId="9c34c8cc-b1df-44f6-bea5-dcf7a54ee35f" providerId="ADAL" clId="{19970B13-E101-4117-9908-6E061F982644}" dt="2022-07-14T08:45:16.763" v="9611" actId="790"/>
          <ac:spMkLst>
            <pc:docMk/>
            <pc:sldMk cId="2574044071" sldId="484"/>
            <ac:spMk id="8931" creationId="{4FF8FF85-185B-4F7E-9769-999409E4BCCF}"/>
          </ac:spMkLst>
        </pc:spChg>
        <pc:spChg chg="mod">
          <ac:chgData name="Kolakowski, Artur" userId="9c34c8cc-b1df-44f6-bea5-dcf7a54ee35f" providerId="ADAL" clId="{19970B13-E101-4117-9908-6E061F982644}" dt="2022-07-14T08:45:16.771" v="9612" actId="790"/>
          <ac:spMkLst>
            <pc:docMk/>
            <pc:sldMk cId="2574044071" sldId="484"/>
            <ac:spMk id="8932" creationId="{45A3B3E2-045A-4B52-9315-FD1C3E460961}"/>
          </ac:spMkLst>
        </pc:spChg>
        <pc:spChg chg="mod">
          <ac:chgData name="Kolakowski, Artur" userId="9c34c8cc-b1df-44f6-bea5-dcf7a54ee35f" providerId="ADAL" clId="{19970B13-E101-4117-9908-6E061F982644}" dt="2022-07-14T08:45:16.774" v="9613" actId="790"/>
          <ac:spMkLst>
            <pc:docMk/>
            <pc:sldMk cId="2574044071" sldId="484"/>
            <ac:spMk id="8933" creationId="{28B23A06-15DD-4BB4-8789-9F87D788ACAF}"/>
          </ac:spMkLst>
        </pc:spChg>
        <pc:spChg chg="mod">
          <ac:chgData name="Kolakowski, Artur" userId="9c34c8cc-b1df-44f6-bea5-dcf7a54ee35f" providerId="ADAL" clId="{19970B13-E101-4117-9908-6E061F982644}" dt="2022-07-14T08:45:16.774" v="9614" actId="790"/>
          <ac:spMkLst>
            <pc:docMk/>
            <pc:sldMk cId="2574044071" sldId="484"/>
            <ac:spMk id="8934" creationId="{428FE734-9600-44C4-85EC-E94158142E35}"/>
          </ac:spMkLst>
        </pc:spChg>
        <pc:spChg chg="mod">
          <ac:chgData name="Kolakowski, Artur" userId="9c34c8cc-b1df-44f6-bea5-dcf7a54ee35f" providerId="ADAL" clId="{19970B13-E101-4117-9908-6E061F982644}" dt="2022-07-14T08:45:16.784" v="9615" actId="790"/>
          <ac:spMkLst>
            <pc:docMk/>
            <pc:sldMk cId="2574044071" sldId="484"/>
            <ac:spMk id="8935" creationId="{6D96C8F2-3980-4E14-B492-165B69AA870E}"/>
          </ac:spMkLst>
        </pc:spChg>
        <pc:spChg chg="mod">
          <ac:chgData name="Kolakowski, Artur" userId="9c34c8cc-b1df-44f6-bea5-dcf7a54ee35f" providerId="ADAL" clId="{19970B13-E101-4117-9908-6E061F982644}" dt="2022-07-14T08:45:16.784" v="9616" actId="790"/>
          <ac:spMkLst>
            <pc:docMk/>
            <pc:sldMk cId="2574044071" sldId="484"/>
            <ac:spMk id="8936" creationId="{B78A0455-0E06-4B6A-963A-7716FD87B6CC}"/>
          </ac:spMkLst>
        </pc:spChg>
        <pc:spChg chg="mod">
          <ac:chgData name="Kolakowski, Artur" userId="9c34c8cc-b1df-44f6-bea5-dcf7a54ee35f" providerId="ADAL" clId="{19970B13-E101-4117-9908-6E061F982644}" dt="2022-07-14T08:45:16.794" v="9617" actId="790"/>
          <ac:spMkLst>
            <pc:docMk/>
            <pc:sldMk cId="2574044071" sldId="484"/>
            <ac:spMk id="8937" creationId="{60700717-9AD9-42D6-ACF0-60E9C3AC49B0}"/>
          </ac:spMkLst>
        </pc:spChg>
        <pc:spChg chg="mod">
          <ac:chgData name="Kolakowski, Artur" userId="9c34c8cc-b1df-44f6-bea5-dcf7a54ee35f" providerId="ADAL" clId="{19970B13-E101-4117-9908-6E061F982644}" dt="2022-07-14T08:45:16.794" v="9618" actId="790"/>
          <ac:spMkLst>
            <pc:docMk/>
            <pc:sldMk cId="2574044071" sldId="484"/>
            <ac:spMk id="8938" creationId="{7C41C283-3C70-45F6-8F29-7C5E06592B08}"/>
          </ac:spMkLst>
        </pc:spChg>
        <pc:spChg chg="mod">
          <ac:chgData name="Kolakowski, Artur" userId="9c34c8cc-b1df-44f6-bea5-dcf7a54ee35f" providerId="ADAL" clId="{19970B13-E101-4117-9908-6E061F982644}" dt="2022-07-14T08:45:16.802" v="9619" actId="790"/>
          <ac:spMkLst>
            <pc:docMk/>
            <pc:sldMk cId="2574044071" sldId="484"/>
            <ac:spMk id="8939" creationId="{2EA6B489-85BC-4A9D-8FC4-7945B944AB3E}"/>
          </ac:spMkLst>
        </pc:spChg>
        <pc:spChg chg="mod">
          <ac:chgData name="Kolakowski, Artur" userId="9c34c8cc-b1df-44f6-bea5-dcf7a54ee35f" providerId="ADAL" clId="{19970B13-E101-4117-9908-6E061F982644}" dt="2022-07-14T08:45:16.804" v="9620" actId="790"/>
          <ac:spMkLst>
            <pc:docMk/>
            <pc:sldMk cId="2574044071" sldId="484"/>
            <ac:spMk id="8940" creationId="{F5C4D7B9-02D0-4165-B383-F238B5FB8689}"/>
          </ac:spMkLst>
        </pc:spChg>
        <pc:spChg chg="mod">
          <ac:chgData name="Kolakowski, Artur" userId="9c34c8cc-b1df-44f6-bea5-dcf7a54ee35f" providerId="ADAL" clId="{19970B13-E101-4117-9908-6E061F982644}" dt="2022-07-14T08:45:16.812" v="9621" actId="790"/>
          <ac:spMkLst>
            <pc:docMk/>
            <pc:sldMk cId="2574044071" sldId="484"/>
            <ac:spMk id="8941" creationId="{85A72D9F-92B5-41E5-8798-536AD53E4BF0}"/>
          </ac:spMkLst>
        </pc:spChg>
        <pc:spChg chg="mod">
          <ac:chgData name="Kolakowski, Artur" userId="9c34c8cc-b1df-44f6-bea5-dcf7a54ee35f" providerId="ADAL" clId="{19970B13-E101-4117-9908-6E061F982644}" dt="2022-07-14T08:45:16.814" v="9622" actId="790"/>
          <ac:spMkLst>
            <pc:docMk/>
            <pc:sldMk cId="2574044071" sldId="484"/>
            <ac:spMk id="8942" creationId="{5BFD7F25-53B8-4215-B3C6-8C3CD11A0452}"/>
          </ac:spMkLst>
        </pc:spChg>
        <pc:spChg chg="mod">
          <ac:chgData name="Kolakowski, Artur" userId="9c34c8cc-b1df-44f6-bea5-dcf7a54ee35f" providerId="ADAL" clId="{19970B13-E101-4117-9908-6E061F982644}" dt="2022-07-14T08:45:16.822" v="9623" actId="790"/>
          <ac:spMkLst>
            <pc:docMk/>
            <pc:sldMk cId="2574044071" sldId="484"/>
            <ac:spMk id="8943" creationId="{347F3F00-5EC5-473A-AAA3-95A23134EB60}"/>
          </ac:spMkLst>
        </pc:spChg>
        <pc:spChg chg="mod">
          <ac:chgData name="Kolakowski, Artur" userId="9c34c8cc-b1df-44f6-bea5-dcf7a54ee35f" providerId="ADAL" clId="{19970B13-E101-4117-9908-6E061F982644}" dt="2022-07-14T08:45:16.824" v="9624" actId="790"/>
          <ac:spMkLst>
            <pc:docMk/>
            <pc:sldMk cId="2574044071" sldId="484"/>
            <ac:spMk id="8944" creationId="{69532C22-5785-4E0B-AF5D-1DB5239D9B98}"/>
          </ac:spMkLst>
        </pc:spChg>
        <pc:spChg chg="mod">
          <ac:chgData name="Kolakowski, Artur" userId="9c34c8cc-b1df-44f6-bea5-dcf7a54ee35f" providerId="ADAL" clId="{19970B13-E101-4117-9908-6E061F982644}" dt="2022-07-14T08:45:16.832" v="9625" actId="790"/>
          <ac:spMkLst>
            <pc:docMk/>
            <pc:sldMk cId="2574044071" sldId="484"/>
            <ac:spMk id="8945" creationId="{C6848048-180E-41EF-8B3B-B34FBA1BB7E0}"/>
          </ac:spMkLst>
        </pc:spChg>
        <pc:spChg chg="mod">
          <ac:chgData name="Kolakowski, Artur" userId="9c34c8cc-b1df-44f6-bea5-dcf7a54ee35f" providerId="ADAL" clId="{19970B13-E101-4117-9908-6E061F982644}" dt="2022-07-14T08:45:16.834" v="9626" actId="790"/>
          <ac:spMkLst>
            <pc:docMk/>
            <pc:sldMk cId="2574044071" sldId="484"/>
            <ac:spMk id="8946" creationId="{D2C3EF12-7841-4997-BC94-3BE9CCD89A13}"/>
          </ac:spMkLst>
        </pc:spChg>
        <pc:spChg chg="mod">
          <ac:chgData name="Kolakowski, Artur" userId="9c34c8cc-b1df-44f6-bea5-dcf7a54ee35f" providerId="ADAL" clId="{19970B13-E101-4117-9908-6E061F982644}" dt="2022-07-14T08:45:16.834" v="9627" actId="790"/>
          <ac:spMkLst>
            <pc:docMk/>
            <pc:sldMk cId="2574044071" sldId="484"/>
            <ac:spMk id="8947" creationId="{36C10B64-672D-4BEB-9DC3-95434B8AE4B0}"/>
          </ac:spMkLst>
        </pc:spChg>
        <pc:spChg chg="mod">
          <ac:chgData name="Kolakowski, Artur" userId="9c34c8cc-b1df-44f6-bea5-dcf7a54ee35f" providerId="ADAL" clId="{19970B13-E101-4117-9908-6E061F982644}" dt="2022-07-14T08:45:16.844" v="9628" actId="790"/>
          <ac:spMkLst>
            <pc:docMk/>
            <pc:sldMk cId="2574044071" sldId="484"/>
            <ac:spMk id="8948" creationId="{F9956975-DB46-44D4-BF17-10BB1443B3D7}"/>
          </ac:spMkLst>
        </pc:spChg>
        <pc:spChg chg="mod">
          <ac:chgData name="Kolakowski, Artur" userId="9c34c8cc-b1df-44f6-bea5-dcf7a54ee35f" providerId="ADAL" clId="{19970B13-E101-4117-9908-6E061F982644}" dt="2022-07-14T08:45:16.844" v="9629" actId="790"/>
          <ac:spMkLst>
            <pc:docMk/>
            <pc:sldMk cId="2574044071" sldId="484"/>
            <ac:spMk id="8949" creationId="{D006A7EB-9AA2-4A15-876A-3D9C1C39E096}"/>
          </ac:spMkLst>
        </pc:spChg>
        <pc:spChg chg="mod">
          <ac:chgData name="Kolakowski, Artur" userId="9c34c8cc-b1df-44f6-bea5-dcf7a54ee35f" providerId="ADAL" clId="{19970B13-E101-4117-9908-6E061F982644}" dt="2022-07-14T08:45:16.855" v="9630" actId="790"/>
          <ac:spMkLst>
            <pc:docMk/>
            <pc:sldMk cId="2574044071" sldId="484"/>
            <ac:spMk id="8950" creationId="{A8892299-C8CA-48DF-A554-B7C5415953C7}"/>
          </ac:spMkLst>
        </pc:spChg>
        <pc:spChg chg="mod">
          <ac:chgData name="Kolakowski, Artur" userId="9c34c8cc-b1df-44f6-bea5-dcf7a54ee35f" providerId="ADAL" clId="{19970B13-E101-4117-9908-6E061F982644}" dt="2022-07-14T08:45:16.855" v="9631" actId="790"/>
          <ac:spMkLst>
            <pc:docMk/>
            <pc:sldMk cId="2574044071" sldId="484"/>
            <ac:spMk id="8951" creationId="{3E4921C6-8659-4C5D-8ECC-55A5CF9DE77E}"/>
          </ac:spMkLst>
        </pc:spChg>
        <pc:spChg chg="mod">
          <ac:chgData name="Kolakowski, Artur" userId="9c34c8cc-b1df-44f6-bea5-dcf7a54ee35f" providerId="ADAL" clId="{19970B13-E101-4117-9908-6E061F982644}" dt="2022-07-14T08:45:16.865" v="9632" actId="790"/>
          <ac:spMkLst>
            <pc:docMk/>
            <pc:sldMk cId="2574044071" sldId="484"/>
            <ac:spMk id="8952" creationId="{F0BD14D2-C780-4723-8FC7-1B424FE24B03}"/>
          </ac:spMkLst>
        </pc:spChg>
        <pc:spChg chg="mod">
          <ac:chgData name="Kolakowski, Artur" userId="9c34c8cc-b1df-44f6-bea5-dcf7a54ee35f" providerId="ADAL" clId="{19970B13-E101-4117-9908-6E061F982644}" dt="2022-07-14T08:45:16.865" v="9633" actId="790"/>
          <ac:spMkLst>
            <pc:docMk/>
            <pc:sldMk cId="2574044071" sldId="484"/>
            <ac:spMk id="8953" creationId="{E703D275-7FF4-4489-9E52-23ACE121C01F}"/>
          </ac:spMkLst>
        </pc:spChg>
        <pc:spChg chg="mod">
          <ac:chgData name="Kolakowski, Artur" userId="9c34c8cc-b1df-44f6-bea5-dcf7a54ee35f" providerId="ADAL" clId="{19970B13-E101-4117-9908-6E061F982644}" dt="2022-07-14T08:45:16.873" v="9634" actId="790"/>
          <ac:spMkLst>
            <pc:docMk/>
            <pc:sldMk cId="2574044071" sldId="484"/>
            <ac:spMk id="8954" creationId="{B16BAF04-D796-4163-A880-B1942C427CA1}"/>
          </ac:spMkLst>
        </pc:spChg>
        <pc:spChg chg="mod">
          <ac:chgData name="Kolakowski, Artur" userId="9c34c8cc-b1df-44f6-bea5-dcf7a54ee35f" providerId="ADAL" clId="{19970B13-E101-4117-9908-6E061F982644}" dt="2022-07-14T08:45:16.875" v="9635" actId="790"/>
          <ac:spMkLst>
            <pc:docMk/>
            <pc:sldMk cId="2574044071" sldId="484"/>
            <ac:spMk id="8955" creationId="{BABF0A44-405C-4803-A21E-D916307F0E93}"/>
          </ac:spMkLst>
        </pc:spChg>
        <pc:spChg chg="mod">
          <ac:chgData name="Kolakowski, Artur" userId="9c34c8cc-b1df-44f6-bea5-dcf7a54ee35f" providerId="ADAL" clId="{19970B13-E101-4117-9908-6E061F982644}" dt="2022-07-14T08:45:16.875" v="9636" actId="790"/>
          <ac:spMkLst>
            <pc:docMk/>
            <pc:sldMk cId="2574044071" sldId="484"/>
            <ac:spMk id="8956" creationId="{1D065E6F-8314-403D-BAC4-874A5EE3173E}"/>
          </ac:spMkLst>
        </pc:spChg>
        <pc:spChg chg="mod">
          <ac:chgData name="Kolakowski, Artur" userId="9c34c8cc-b1df-44f6-bea5-dcf7a54ee35f" providerId="ADAL" clId="{19970B13-E101-4117-9908-6E061F982644}" dt="2022-07-14T08:45:16.885" v="9637" actId="790"/>
          <ac:spMkLst>
            <pc:docMk/>
            <pc:sldMk cId="2574044071" sldId="484"/>
            <ac:spMk id="8957" creationId="{77CA8210-A886-4A40-8374-EC06267AF485}"/>
          </ac:spMkLst>
        </pc:spChg>
        <pc:spChg chg="mod">
          <ac:chgData name="Kolakowski, Artur" userId="9c34c8cc-b1df-44f6-bea5-dcf7a54ee35f" providerId="ADAL" clId="{19970B13-E101-4117-9908-6E061F982644}" dt="2022-07-14T08:45:16.885" v="9638" actId="790"/>
          <ac:spMkLst>
            <pc:docMk/>
            <pc:sldMk cId="2574044071" sldId="484"/>
            <ac:spMk id="8958" creationId="{66FE1C07-0A2C-4E7F-A010-850B8CAD2C01}"/>
          </ac:spMkLst>
        </pc:spChg>
        <pc:spChg chg="mod">
          <ac:chgData name="Kolakowski, Artur" userId="9c34c8cc-b1df-44f6-bea5-dcf7a54ee35f" providerId="ADAL" clId="{19970B13-E101-4117-9908-6E061F982644}" dt="2022-07-14T08:45:16.896" v="9639" actId="790"/>
          <ac:spMkLst>
            <pc:docMk/>
            <pc:sldMk cId="2574044071" sldId="484"/>
            <ac:spMk id="8959" creationId="{FCCBD909-3384-4255-AF87-C062DDA3CCEB}"/>
          </ac:spMkLst>
        </pc:spChg>
        <pc:spChg chg="mod">
          <ac:chgData name="Kolakowski, Artur" userId="9c34c8cc-b1df-44f6-bea5-dcf7a54ee35f" providerId="ADAL" clId="{19970B13-E101-4117-9908-6E061F982644}" dt="2022-07-14T08:45:16.896" v="9640" actId="790"/>
          <ac:spMkLst>
            <pc:docMk/>
            <pc:sldMk cId="2574044071" sldId="484"/>
            <ac:spMk id="8960" creationId="{8E556CDD-276D-462B-BE57-5C01BB5C8E0D}"/>
          </ac:spMkLst>
        </pc:spChg>
        <pc:spChg chg="mod">
          <ac:chgData name="Kolakowski, Artur" userId="9c34c8cc-b1df-44f6-bea5-dcf7a54ee35f" providerId="ADAL" clId="{19970B13-E101-4117-9908-6E061F982644}" dt="2022-07-14T08:45:16.904" v="9641" actId="790"/>
          <ac:spMkLst>
            <pc:docMk/>
            <pc:sldMk cId="2574044071" sldId="484"/>
            <ac:spMk id="8961" creationId="{51AE6DBE-2132-4C79-B1F7-271DEEDD78CF}"/>
          </ac:spMkLst>
        </pc:spChg>
        <pc:spChg chg="mod">
          <ac:chgData name="Kolakowski, Artur" userId="9c34c8cc-b1df-44f6-bea5-dcf7a54ee35f" providerId="ADAL" clId="{19970B13-E101-4117-9908-6E061F982644}" dt="2022-07-14T08:45:16.906" v="9642" actId="790"/>
          <ac:spMkLst>
            <pc:docMk/>
            <pc:sldMk cId="2574044071" sldId="484"/>
            <ac:spMk id="8962" creationId="{37919175-55BB-4038-8617-3A64CBEEB16D}"/>
          </ac:spMkLst>
        </pc:spChg>
        <pc:spChg chg="mod">
          <ac:chgData name="Kolakowski, Artur" userId="9c34c8cc-b1df-44f6-bea5-dcf7a54ee35f" providerId="ADAL" clId="{19970B13-E101-4117-9908-6E061F982644}" dt="2022-07-14T08:45:16.914" v="9643" actId="790"/>
          <ac:spMkLst>
            <pc:docMk/>
            <pc:sldMk cId="2574044071" sldId="484"/>
            <ac:spMk id="8963" creationId="{FD83FB70-154B-4B1E-B03A-6B7030198046}"/>
          </ac:spMkLst>
        </pc:spChg>
        <pc:spChg chg="mod">
          <ac:chgData name="Kolakowski, Artur" userId="9c34c8cc-b1df-44f6-bea5-dcf7a54ee35f" providerId="ADAL" clId="{19970B13-E101-4117-9908-6E061F982644}" dt="2022-07-14T08:45:16.916" v="9644" actId="790"/>
          <ac:spMkLst>
            <pc:docMk/>
            <pc:sldMk cId="2574044071" sldId="484"/>
            <ac:spMk id="8964" creationId="{D4549965-8D87-42F1-BCF5-7262344004C3}"/>
          </ac:spMkLst>
        </pc:spChg>
        <pc:spChg chg="mod">
          <ac:chgData name="Kolakowski, Artur" userId="9c34c8cc-b1df-44f6-bea5-dcf7a54ee35f" providerId="ADAL" clId="{19970B13-E101-4117-9908-6E061F982644}" dt="2022-07-14T08:45:16.916" v="9645" actId="790"/>
          <ac:spMkLst>
            <pc:docMk/>
            <pc:sldMk cId="2574044071" sldId="484"/>
            <ac:spMk id="8965" creationId="{EE441022-00F0-4381-93B5-285AB9125226}"/>
          </ac:spMkLst>
        </pc:spChg>
        <pc:spChg chg="mod">
          <ac:chgData name="Kolakowski, Artur" userId="9c34c8cc-b1df-44f6-bea5-dcf7a54ee35f" providerId="ADAL" clId="{19970B13-E101-4117-9908-6E061F982644}" dt="2022-07-14T08:45:16.926" v="9646" actId="790"/>
          <ac:spMkLst>
            <pc:docMk/>
            <pc:sldMk cId="2574044071" sldId="484"/>
            <ac:spMk id="8966" creationId="{9CAE8C9D-AE03-490C-9195-D9BAE449C302}"/>
          </ac:spMkLst>
        </pc:spChg>
        <pc:spChg chg="mod">
          <ac:chgData name="Kolakowski, Artur" userId="9c34c8cc-b1df-44f6-bea5-dcf7a54ee35f" providerId="ADAL" clId="{19970B13-E101-4117-9908-6E061F982644}" dt="2022-07-14T08:45:16.926" v="9647" actId="790"/>
          <ac:spMkLst>
            <pc:docMk/>
            <pc:sldMk cId="2574044071" sldId="484"/>
            <ac:spMk id="8967" creationId="{977E1004-213A-4C62-BF0D-66DC2BF7C484}"/>
          </ac:spMkLst>
        </pc:spChg>
        <pc:spChg chg="mod">
          <ac:chgData name="Kolakowski, Artur" userId="9c34c8cc-b1df-44f6-bea5-dcf7a54ee35f" providerId="ADAL" clId="{19970B13-E101-4117-9908-6E061F982644}" dt="2022-07-14T08:45:16.937" v="9648" actId="790"/>
          <ac:spMkLst>
            <pc:docMk/>
            <pc:sldMk cId="2574044071" sldId="484"/>
            <ac:spMk id="8968" creationId="{9904F88B-6A72-4684-B4D2-E5FEE0A19444}"/>
          </ac:spMkLst>
        </pc:spChg>
        <pc:spChg chg="mod">
          <ac:chgData name="Kolakowski, Artur" userId="9c34c8cc-b1df-44f6-bea5-dcf7a54ee35f" providerId="ADAL" clId="{19970B13-E101-4117-9908-6E061F982644}" dt="2022-07-14T08:45:16.937" v="9649" actId="790"/>
          <ac:spMkLst>
            <pc:docMk/>
            <pc:sldMk cId="2574044071" sldId="484"/>
            <ac:spMk id="8969" creationId="{11EBDE9F-DA38-43AE-9E2B-550CF7923B74}"/>
          </ac:spMkLst>
        </pc:spChg>
        <pc:spChg chg="mod">
          <ac:chgData name="Kolakowski, Artur" userId="9c34c8cc-b1df-44f6-bea5-dcf7a54ee35f" providerId="ADAL" clId="{19970B13-E101-4117-9908-6E061F982644}" dt="2022-07-14T08:45:16.947" v="9650" actId="790"/>
          <ac:spMkLst>
            <pc:docMk/>
            <pc:sldMk cId="2574044071" sldId="484"/>
            <ac:spMk id="8970" creationId="{0F7DCB4A-8215-4AFE-9AF0-8A6AD845B6C4}"/>
          </ac:spMkLst>
        </pc:spChg>
        <pc:spChg chg="mod">
          <ac:chgData name="Kolakowski, Artur" userId="9c34c8cc-b1df-44f6-bea5-dcf7a54ee35f" providerId="ADAL" clId="{19970B13-E101-4117-9908-6E061F982644}" dt="2022-07-14T08:45:16.947" v="9651" actId="790"/>
          <ac:spMkLst>
            <pc:docMk/>
            <pc:sldMk cId="2574044071" sldId="484"/>
            <ac:spMk id="8971" creationId="{A5CAFB86-3234-46F5-BB38-FA6262CA112E}"/>
          </ac:spMkLst>
        </pc:spChg>
        <pc:spChg chg="mod">
          <ac:chgData name="Kolakowski, Artur" userId="9c34c8cc-b1df-44f6-bea5-dcf7a54ee35f" providerId="ADAL" clId="{19970B13-E101-4117-9908-6E061F982644}" dt="2022-07-14T08:45:16.957" v="9652" actId="790"/>
          <ac:spMkLst>
            <pc:docMk/>
            <pc:sldMk cId="2574044071" sldId="484"/>
            <ac:spMk id="8972" creationId="{DE5705BF-68F0-4749-AA8D-12B085429FB4}"/>
          </ac:spMkLst>
        </pc:spChg>
        <pc:spChg chg="mod">
          <ac:chgData name="Kolakowski, Artur" userId="9c34c8cc-b1df-44f6-bea5-dcf7a54ee35f" providerId="ADAL" clId="{19970B13-E101-4117-9908-6E061F982644}" dt="2022-07-14T08:45:16.957" v="9653" actId="790"/>
          <ac:spMkLst>
            <pc:docMk/>
            <pc:sldMk cId="2574044071" sldId="484"/>
            <ac:spMk id="8973" creationId="{B66F1521-D4B1-4910-90C2-FCC40A99E07E}"/>
          </ac:spMkLst>
        </pc:spChg>
        <pc:spChg chg="mod">
          <ac:chgData name="Kolakowski, Artur" userId="9c34c8cc-b1df-44f6-bea5-dcf7a54ee35f" providerId="ADAL" clId="{19970B13-E101-4117-9908-6E061F982644}" dt="2022-07-14T08:45:16.965" v="9654" actId="790"/>
          <ac:spMkLst>
            <pc:docMk/>
            <pc:sldMk cId="2574044071" sldId="484"/>
            <ac:spMk id="8974" creationId="{B4BCBE90-0770-48F9-B266-A9B88482C76D}"/>
          </ac:spMkLst>
        </pc:spChg>
        <pc:spChg chg="mod">
          <ac:chgData name="Kolakowski, Artur" userId="9c34c8cc-b1df-44f6-bea5-dcf7a54ee35f" providerId="ADAL" clId="{19970B13-E101-4117-9908-6E061F982644}" dt="2022-07-14T08:45:16.967" v="9655" actId="790"/>
          <ac:spMkLst>
            <pc:docMk/>
            <pc:sldMk cId="2574044071" sldId="484"/>
            <ac:spMk id="8975" creationId="{9A098593-4F5F-4559-A479-B923D0491556}"/>
          </ac:spMkLst>
        </pc:spChg>
        <pc:spChg chg="mod">
          <ac:chgData name="Kolakowski, Artur" userId="9c34c8cc-b1df-44f6-bea5-dcf7a54ee35f" providerId="ADAL" clId="{19970B13-E101-4117-9908-6E061F982644}" dt="2022-07-14T08:45:16.975" v="9656" actId="790"/>
          <ac:spMkLst>
            <pc:docMk/>
            <pc:sldMk cId="2574044071" sldId="484"/>
            <ac:spMk id="8976" creationId="{2F136D2C-D2CD-436F-8F36-BC3FB6E0A1A7}"/>
          </ac:spMkLst>
        </pc:spChg>
        <pc:spChg chg="mod">
          <ac:chgData name="Kolakowski, Artur" userId="9c34c8cc-b1df-44f6-bea5-dcf7a54ee35f" providerId="ADAL" clId="{19970B13-E101-4117-9908-6E061F982644}" dt="2022-07-14T08:45:16.978" v="9657" actId="790"/>
          <ac:spMkLst>
            <pc:docMk/>
            <pc:sldMk cId="2574044071" sldId="484"/>
            <ac:spMk id="8977" creationId="{8AE5E643-7228-4E08-A251-504C9E4FFA63}"/>
          </ac:spMkLst>
        </pc:spChg>
        <pc:spChg chg="mod">
          <ac:chgData name="Kolakowski, Artur" userId="9c34c8cc-b1df-44f6-bea5-dcf7a54ee35f" providerId="ADAL" clId="{19970B13-E101-4117-9908-6E061F982644}" dt="2022-07-14T08:45:16.986" v="9658" actId="790"/>
          <ac:spMkLst>
            <pc:docMk/>
            <pc:sldMk cId="2574044071" sldId="484"/>
            <ac:spMk id="8978" creationId="{51024A16-0851-4AA6-8A2D-BD3B8030FE4C}"/>
          </ac:spMkLst>
        </pc:spChg>
        <pc:spChg chg="mod">
          <ac:chgData name="Kolakowski, Artur" userId="9c34c8cc-b1df-44f6-bea5-dcf7a54ee35f" providerId="ADAL" clId="{19970B13-E101-4117-9908-6E061F982644}" dt="2022-07-14T08:45:16.988" v="9659" actId="790"/>
          <ac:spMkLst>
            <pc:docMk/>
            <pc:sldMk cId="2574044071" sldId="484"/>
            <ac:spMk id="8979" creationId="{9336F5C5-BDE5-4A6D-A75D-36959F0CD73C}"/>
          </ac:spMkLst>
        </pc:spChg>
        <pc:spChg chg="mod">
          <ac:chgData name="Kolakowski, Artur" userId="9c34c8cc-b1df-44f6-bea5-dcf7a54ee35f" providerId="ADAL" clId="{19970B13-E101-4117-9908-6E061F982644}" dt="2022-07-14T08:45:16.988" v="9660" actId="790"/>
          <ac:spMkLst>
            <pc:docMk/>
            <pc:sldMk cId="2574044071" sldId="484"/>
            <ac:spMk id="8980" creationId="{ED6C7936-968B-493B-801E-C1CD896686D2}"/>
          </ac:spMkLst>
        </pc:spChg>
        <pc:spChg chg="mod">
          <ac:chgData name="Kolakowski, Artur" userId="9c34c8cc-b1df-44f6-bea5-dcf7a54ee35f" providerId="ADAL" clId="{19970B13-E101-4117-9908-6E061F982644}" dt="2022-07-14T08:45:16.998" v="9661" actId="790"/>
          <ac:spMkLst>
            <pc:docMk/>
            <pc:sldMk cId="2574044071" sldId="484"/>
            <ac:spMk id="8981" creationId="{94656B77-E3D0-4FE6-9604-3963238BCB76}"/>
          </ac:spMkLst>
        </pc:spChg>
        <pc:spChg chg="mod">
          <ac:chgData name="Kolakowski, Artur" userId="9c34c8cc-b1df-44f6-bea5-dcf7a54ee35f" providerId="ADAL" clId="{19970B13-E101-4117-9908-6E061F982644}" dt="2022-07-14T08:45:16.998" v="9662" actId="790"/>
          <ac:spMkLst>
            <pc:docMk/>
            <pc:sldMk cId="2574044071" sldId="484"/>
            <ac:spMk id="8982" creationId="{D8C0EC46-48BB-4903-A614-A95D040A5832}"/>
          </ac:spMkLst>
        </pc:spChg>
        <pc:spChg chg="mod">
          <ac:chgData name="Kolakowski, Artur" userId="9c34c8cc-b1df-44f6-bea5-dcf7a54ee35f" providerId="ADAL" clId="{19970B13-E101-4117-9908-6E061F982644}" dt="2022-07-14T08:45:17.008" v="9663" actId="790"/>
          <ac:spMkLst>
            <pc:docMk/>
            <pc:sldMk cId="2574044071" sldId="484"/>
            <ac:spMk id="8983" creationId="{733BAACC-2E3C-4526-AE47-1EA72899D0E2}"/>
          </ac:spMkLst>
        </pc:spChg>
        <pc:spChg chg="mod">
          <ac:chgData name="Kolakowski, Artur" userId="9c34c8cc-b1df-44f6-bea5-dcf7a54ee35f" providerId="ADAL" clId="{19970B13-E101-4117-9908-6E061F982644}" dt="2022-07-14T08:45:17.008" v="9664" actId="790"/>
          <ac:spMkLst>
            <pc:docMk/>
            <pc:sldMk cId="2574044071" sldId="484"/>
            <ac:spMk id="8984" creationId="{CF6EA065-0D0B-473A-9399-457B0715BB38}"/>
          </ac:spMkLst>
        </pc:spChg>
        <pc:spChg chg="mod">
          <ac:chgData name="Kolakowski, Artur" userId="9c34c8cc-b1df-44f6-bea5-dcf7a54ee35f" providerId="ADAL" clId="{19970B13-E101-4117-9908-6E061F982644}" dt="2022-07-14T08:45:17.016" v="9665" actId="790"/>
          <ac:spMkLst>
            <pc:docMk/>
            <pc:sldMk cId="2574044071" sldId="484"/>
            <ac:spMk id="8985" creationId="{820164F8-2902-4A9F-8A16-52532339849F}"/>
          </ac:spMkLst>
        </pc:spChg>
        <pc:spChg chg="mod">
          <ac:chgData name="Kolakowski, Artur" userId="9c34c8cc-b1df-44f6-bea5-dcf7a54ee35f" providerId="ADAL" clId="{19970B13-E101-4117-9908-6E061F982644}" dt="2022-07-14T08:45:17.018" v="9666" actId="790"/>
          <ac:spMkLst>
            <pc:docMk/>
            <pc:sldMk cId="2574044071" sldId="484"/>
            <ac:spMk id="8986" creationId="{414AD46D-7403-4AF8-9829-6B5093B7A738}"/>
          </ac:spMkLst>
        </pc:spChg>
        <pc:spChg chg="mod">
          <ac:chgData name="Kolakowski, Artur" userId="9c34c8cc-b1df-44f6-bea5-dcf7a54ee35f" providerId="ADAL" clId="{19970B13-E101-4117-9908-6E061F982644}" dt="2022-07-14T08:45:17.027" v="9667" actId="790"/>
          <ac:spMkLst>
            <pc:docMk/>
            <pc:sldMk cId="2574044071" sldId="484"/>
            <ac:spMk id="8987" creationId="{E5233EEC-B168-4CB7-B7A1-209BAE48D258}"/>
          </ac:spMkLst>
        </pc:spChg>
        <pc:spChg chg="mod">
          <ac:chgData name="Kolakowski, Artur" userId="9c34c8cc-b1df-44f6-bea5-dcf7a54ee35f" providerId="ADAL" clId="{19970B13-E101-4117-9908-6E061F982644}" dt="2022-07-14T08:45:17.029" v="9668" actId="790"/>
          <ac:spMkLst>
            <pc:docMk/>
            <pc:sldMk cId="2574044071" sldId="484"/>
            <ac:spMk id="8988" creationId="{A16A087B-6343-4FBF-94A4-F3324251127B}"/>
          </ac:spMkLst>
        </pc:spChg>
        <pc:spChg chg="mod">
          <ac:chgData name="Kolakowski, Artur" userId="9c34c8cc-b1df-44f6-bea5-dcf7a54ee35f" providerId="ADAL" clId="{19970B13-E101-4117-9908-6E061F982644}" dt="2022-07-14T08:45:17.037" v="9669" actId="790"/>
          <ac:spMkLst>
            <pc:docMk/>
            <pc:sldMk cId="2574044071" sldId="484"/>
            <ac:spMk id="8989" creationId="{C7D0AD89-D55E-4A12-90E5-BF161F852A35}"/>
          </ac:spMkLst>
        </pc:spChg>
        <pc:spChg chg="mod">
          <ac:chgData name="Kolakowski, Artur" userId="9c34c8cc-b1df-44f6-bea5-dcf7a54ee35f" providerId="ADAL" clId="{19970B13-E101-4117-9908-6E061F982644}" dt="2022-07-14T08:45:17.039" v="9670" actId="790"/>
          <ac:spMkLst>
            <pc:docMk/>
            <pc:sldMk cId="2574044071" sldId="484"/>
            <ac:spMk id="8990" creationId="{9E7C8935-A898-47DF-AEA3-6EADC7272B6F}"/>
          </ac:spMkLst>
        </pc:spChg>
        <pc:spChg chg="mod">
          <ac:chgData name="Kolakowski, Artur" userId="9c34c8cc-b1df-44f6-bea5-dcf7a54ee35f" providerId="ADAL" clId="{19970B13-E101-4117-9908-6E061F982644}" dt="2022-07-14T08:45:17.039" v="9671" actId="790"/>
          <ac:spMkLst>
            <pc:docMk/>
            <pc:sldMk cId="2574044071" sldId="484"/>
            <ac:spMk id="8991" creationId="{5F79A4C0-A088-498B-A39A-6741AD8B4A89}"/>
          </ac:spMkLst>
        </pc:spChg>
        <pc:spChg chg="mod">
          <ac:chgData name="Kolakowski, Artur" userId="9c34c8cc-b1df-44f6-bea5-dcf7a54ee35f" providerId="ADAL" clId="{19970B13-E101-4117-9908-6E061F982644}" dt="2022-07-14T08:45:17.049" v="9672" actId="790"/>
          <ac:spMkLst>
            <pc:docMk/>
            <pc:sldMk cId="2574044071" sldId="484"/>
            <ac:spMk id="8992" creationId="{7E71EC28-30F7-45F7-896D-1F744543688E}"/>
          </ac:spMkLst>
        </pc:spChg>
        <pc:spChg chg="mod">
          <ac:chgData name="Kolakowski, Artur" userId="9c34c8cc-b1df-44f6-bea5-dcf7a54ee35f" providerId="ADAL" clId="{19970B13-E101-4117-9908-6E061F982644}" dt="2022-07-14T08:45:17.049" v="9673" actId="790"/>
          <ac:spMkLst>
            <pc:docMk/>
            <pc:sldMk cId="2574044071" sldId="484"/>
            <ac:spMk id="8993" creationId="{6D9E7349-02D2-4140-8E67-D8124EF7BACD}"/>
          </ac:spMkLst>
        </pc:spChg>
        <pc:spChg chg="mod">
          <ac:chgData name="Kolakowski, Artur" userId="9c34c8cc-b1df-44f6-bea5-dcf7a54ee35f" providerId="ADAL" clId="{19970B13-E101-4117-9908-6E061F982644}" dt="2022-07-14T08:45:17.059" v="9674" actId="790"/>
          <ac:spMkLst>
            <pc:docMk/>
            <pc:sldMk cId="2574044071" sldId="484"/>
            <ac:spMk id="8994" creationId="{DDC129F6-A3C3-4B8B-9E91-00F59C1C5ADF}"/>
          </ac:spMkLst>
        </pc:spChg>
        <pc:spChg chg="mod">
          <ac:chgData name="Kolakowski, Artur" userId="9c34c8cc-b1df-44f6-bea5-dcf7a54ee35f" providerId="ADAL" clId="{19970B13-E101-4117-9908-6E061F982644}" dt="2022-07-14T08:45:17.059" v="9675" actId="790"/>
          <ac:spMkLst>
            <pc:docMk/>
            <pc:sldMk cId="2574044071" sldId="484"/>
            <ac:spMk id="8995" creationId="{8A9F4435-93FF-4D4B-A3AD-2B8119C52382}"/>
          </ac:spMkLst>
        </pc:spChg>
        <pc:spChg chg="mod">
          <ac:chgData name="Kolakowski, Artur" userId="9c34c8cc-b1df-44f6-bea5-dcf7a54ee35f" providerId="ADAL" clId="{19970B13-E101-4117-9908-6E061F982644}" dt="2022-07-14T08:45:17.067" v="9676" actId="790"/>
          <ac:spMkLst>
            <pc:docMk/>
            <pc:sldMk cId="2574044071" sldId="484"/>
            <ac:spMk id="8996" creationId="{8966B3C1-9ABA-45F1-9B01-549C78EEED33}"/>
          </ac:spMkLst>
        </pc:spChg>
        <pc:spChg chg="mod">
          <ac:chgData name="Kolakowski, Artur" userId="9c34c8cc-b1df-44f6-bea5-dcf7a54ee35f" providerId="ADAL" clId="{19970B13-E101-4117-9908-6E061F982644}" dt="2022-07-14T08:45:17.069" v="9677" actId="790"/>
          <ac:spMkLst>
            <pc:docMk/>
            <pc:sldMk cId="2574044071" sldId="484"/>
            <ac:spMk id="8997" creationId="{1BD19354-497C-49DF-849B-8B93B9BAC95D}"/>
          </ac:spMkLst>
        </pc:spChg>
        <pc:spChg chg="mod">
          <ac:chgData name="Kolakowski, Artur" userId="9c34c8cc-b1df-44f6-bea5-dcf7a54ee35f" providerId="ADAL" clId="{19970B13-E101-4117-9908-6E061F982644}" dt="2022-07-14T08:45:17.077" v="9678" actId="790"/>
          <ac:spMkLst>
            <pc:docMk/>
            <pc:sldMk cId="2574044071" sldId="484"/>
            <ac:spMk id="8998" creationId="{9B655766-E3D0-4065-9C28-4E38C1E9C227}"/>
          </ac:spMkLst>
        </pc:spChg>
        <pc:spChg chg="mod">
          <ac:chgData name="Kolakowski, Artur" userId="9c34c8cc-b1df-44f6-bea5-dcf7a54ee35f" providerId="ADAL" clId="{19970B13-E101-4117-9908-6E061F982644}" dt="2022-07-14T08:45:17.079" v="9679" actId="790"/>
          <ac:spMkLst>
            <pc:docMk/>
            <pc:sldMk cId="2574044071" sldId="484"/>
            <ac:spMk id="8999" creationId="{5EDF1D09-CB81-4EBB-91D2-B88241928E25}"/>
          </ac:spMkLst>
        </pc:spChg>
        <pc:spChg chg="mod">
          <ac:chgData name="Kolakowski, Artur" userId="9c34c8cc-b1df-44f6-bea5-dcf7a54ee35f" providerId="ADAL" clId="{19970B13-E101-4117-9908-6E061F982644}" dt="2022-07-14T08:45:17.087" v="9680" actId="790"/>
          <ac:spMkLst>
            <pc:docMk/>
            <pc:sldMk cId="2574044071" sldId="484"/>
            <ac:spMk id="9000" creationId="{8E420619-C5A5-4D1C-BC11-CF7DB149CE7F}"/>
          </ac:spMkLst>
        </pc:spChg>
        <pc:spChg chg="mod">
          <ac:chgData name="Kolakowski, Artur" userId="9c34c8cc-b1df-44f6-bea5-dcf7a54ee35f" providerId="ADAL" clId="{19970B13-E101-4117-9908-6E061F982644}" dt="2022-07-14T08:45:17.089" v="9681" actId="790"/>
          <ac:spMkLst>
            <pc:docMk/>
            <pc:sldMk cId="2574044071" sldId="484"/>
            <ac:spMk id="9001" creationId="{B2F015A6-C820-443E-9518-E8231ED560FA}"/>
          </ac:spMkLst>
        </pc:spChg>
        <pc:spChg chg="mod">
          <ac:chgData name="Kolakowski, Artur" userId="9c34c8cc-b1df-44f6-bea5-dcf7a54ee35f" providerId="ADAL" clId="{19970B13-E101-4117-9908-6E061F982644}" dt="2022-07-14T08:45:17.089" v="9682" actId="790"/>
          <ac:spMkLst>
            <pc:docMk/>
            <pc:sldMk cId="2574044071" sldId="484"/>
            <ac:spMk id="9002" creationId="{2C9C8AFD-69A5-4212-809C-8BD487AE76A3}"/>
          </ac:spMkLst>
        </pc:spChg>
        <pc:spChg chg="mod">
          <ac:chgData name="Kolakowski, Artur" userId="9c34c8cc-b1df-44f6-bea5-dcf7a54ee35f" providerId="ADAL" clId="{19970B13-E101-4117-9908-6E061F982644}" dt="2022-07-14T08:45:17.100" v="9683" actId="790"/>
          <ac:spMkLst>
            <pc:docMk/>
            <pc:sldMk cId="2574044071" sldId="484"/>
            <ac:spMk id="9003" creationId="{E8DDECC8-0595-4654-A65E-7B1D5B5334E5}"/>
          </ac:spMkLst>
        </pc:spChg>
        <pc:spChg chg="mod">
          <ac:chgData name="Kolakowski, Artur" userId="9c34c8cc-b1df-44f6-bea5-dcf7a54ee35f" providerId="ADAL" clId="{19970B13-E101-4117-9908-6E061F982644}" dt="2022-07-14T08:45:17.100" v="9684" actId="790"/>
          <ac:spMkLst>
            <pc:docMk/>
            <pc:sldMk cId="2574044071" sldId="484"/>
            <ac:spMk id="9004" creationId="{1DB41578-9B3A-49C9-8A96-42C53EBD54E2}"/>
          </ac:spMkLst>
        </pc:spChg>
        <pc:spChg chg="mod">
          <ac:chgData name="Kolakowski, Artur" userId="9c34c8cc-b1df-44f6-bea5-dcf7a54ee35f" providerId="ADAL" clId="{19970B13-E101-4117-9908-6E061F982644}" dt="2022-07-14T08:45:17.110" v="9685" actId="790"/>
          <ac:spMkLst>
            <pc:docMk/>
            <pc:sldMk cId="2574044071" sldId="484"/>
            <ac:spMk id="9005" creationId="{7D345D73-4973-409C-B3CF-A79DFACB2D54}"/>
          </ac:spMkLst>
        </pc:spChg>
        <pc:spChg chg="mod">
          <ac:chgData name="Kolakowski, Artur" userId="9c34c8cc-b1df-44f6-bea5-dcf7a54ee35f" providerId="ADAL" clId="{19970B13-E101-4117-9908-6E061F982644}" dt="2022-07-14T08:45:17.110" v="9686" actId="790"/>
          <ac:spMkLst>
            <pc:docMk/>
            <pc:sldMk cId="2574044071" sldId="484"/>
            <ac:spMk id="9006" creationId="{4E59ED7C-47A9-45D7-AA63-8E4E540C04A5}"/>
          </ac:spMkLst>
        </pc:spChg>
        <pc:spChg chg="mod">
          <ac:chgData name="Kolakowski, Artur" userId="9c34c8cc-b1df-44f6-bea5-dcf7a54ee35f" providerId="ADAL" clId="{19970B13-E101-4117-9908-6E061F982644}" dt="2022-07-14T08:45:17.120" v="9687" actId="790"/>
          <ac:spMkLst>
            <pc:docMk/>
            <pc:sldMk cId="2574044071" sldId="484"/>
            <ac:spMk id="9007" creationId="{1E65747F-3129-442D-A60B-3340B42146FC}"/>
          </ac:spMkLst>
        </pc:spChg>
        <pc:spChg chg="mod">
          <ac:chgData name="Kolakowski, Artur" userId="9c34c8cc-b1df-44f6-bea5-dcf7a54ee35f" providerId="ADAL" clId="{19970B13-E101-4117-9908-6E061F982644}" dt="2022-07-14T08:45:17.120" v="9688" actId="790"/>
          <ac:spMkLst>
            <pc:docMk/>
            <pc:sldMk cId="2574044071" sldId="484"/>
            <ac:spMk id="9008" creationId="{DB84CC24-E326-4605-A755-9F8D32411A49}"/>
          </ac:spMkLst>
        </pc:spChg>
        <pc:spChg chg="mod">
          <ac:chgData name="Kolakowski, Artur" userId="9c34c8cc-b1df-44f6-bea5-dcf7a54ee35f" providerId="ADAL" clId="{19970B13-E101-4117-9908-6E061F982644}" dt="2022-07-14T08:45:17.130" v="9689" actId="790"/>
          <ac:spMkLst>
            <pc:docMk/>
            <pc:sldMk cId="2574044071" sldId="484"/>
            <ac:spMk id="9009" creationId="{A715D12A-5F0B-439F-9E1C-8CBBFFE64347}"/>
          </ac:spMkLst>
        </pc:spChg>
        <pc:spChg chg="mod">
          <ac:chgData name="Kolakowski, Artur" userId="9c34c8cc-b1df-44f6-bea5-dcf7a54ee35f" providerId="ADAL" clId="{19970B13-E101-4117-9908-6E061F982644}" dt="2022-07-14T08:45:17.130" v="9690" actId="790"/>
          <ac:spMkLst>
            <pc:docMk/>
            <pc:sldMk cId="2574044071" sldId="484"/>
            <ac:spMk id="9010" creationId="{2DCCF1EB-2BE6-4B3D-9381-578F68A5CA6F}"/>
          </ac:spMkLst>
        </pc:spChg>
        <pc:spChg chg="mod">
          <ac:chgData name="Kolakowski, Artur" userId="9c34c8cc-b1df-44f6-bea5-dcf7a54ee35f" providerId="ADAL" clId="{19970B13-E101-4117-9908-6E061F982644}" dt="2022-07-14T08:45:17.140" v="9691" actId="790"/>
          <ac:spMkLst>
            <pc:docMk/>
            <pc:sldMk cId="2574044071" sldId="484"/>
            <ac:spMk id="9011" creationId="{9F2B3F3F-FE21-4B85-A9E9-2B3AFF888094}"/>
          </ac:spMkLst>
        </pc:spChg>
        <pc:spChg chg="mod">
          <ac:chgData name="Kolakowski, Artur" userId="9c34c8cc-b1df-44f6-bea5-dcf7a54ee35f" providerId="ADAL" clId="{19970B13-E101-4117-9908-6E061F982644}" dt="2022-07-14T08:45:17.140" v="9692" actId="790"/>
          <ac:spMkLst>
            <pc:docMk/>
            <pc:sldMk cId="2574044071" sldId="484"/>
            <ac:spMk id="9012" creationId="{FC0BDC14-550A-40B0-A383-16B3E6582BF7}"/>
          </ac:spMkLst>
        </pc:spChg>
        <pc:spChg chg="mod">
          <ac:chgData name="Kolakowski, Artur" userId="9c34c8cc-b1df-44f6-bea5-dcf7a54ee35f" providerId="ADAL" clId="{19970B13-E101-4117-9908-6E061F982644}" dt="2022-07-14T08:45:17.150" v="9693" actId="790"/>
          <ac:spMkLst>
            <pc:docMk/>
            <pc:sldMk cId="2574044071" sldId="484"/>
            <ac:spMk id="9013" creationId="{A473A991-6B2F-4ABB-911B-F3025A372412}"/>
          </ac:spMkLst>
        </pc:spChg>
        <pc:spChg chg="mod">
          <ac:chgData name="Kolakowski, Artur" userId="9c34c8cc-b1df-44f6-bea5-dcf7a54ee35f" providerId="ADAL" clId="{19970B13-E101-4117-9908-6E061F982644}" dt="2022-07-14T08:45:17.150" v="9694" actId="790"/>
          <ac:spMkLst>
            <pc:docMk/>
            <pc:sldMk cId="2574044071" sldId="484"/>
            <ac:spMk id="9014" creationId="{4F9B413E-C1A3-4AF5-B909-C496DC88F0C6}"/>
          </ac:spMkLst>
        </pc:spChg>
        <pc:spChg chg="mod">
          <ac:chgData name="Kolakowski, Artur" userId="9c34c8cc-b1df-44f6-bea5-dcf7a54ee35f" providerId="ADAL" clId="{19970B13-E101-4117-9908-6E061F982644}" dt="2022-07-14T08:45:17.161" v="9695" actId="790"/>
          <ac:spMkLst>
            <pc:docMk/>
            <pc:sldMk cId="2574044071" sldId="484"/>
            <ac:spMk id="9015" creationId="{B855025E-5D98-40F2-BE87-5771DAAA1204}"/>
          </ac:spMkLst>
        </pc:spChg>
        <pc:spChg chg="mod">
          <ac:chgData name="Kolakowski, Artur" userId="9c34c8cc-b1df-44f6-bea5-dcf7a54ee35f" providerId="ADAL" clId="{19970B13-E101-4117-9908-6E061F982644}" dt="2022-07-14T08:45:17.161" v="9696" actId="790"/>
          <ac:spMkLst>
            <pc:docMk/>
            <pc:sldMk cId="2574044071" sldId="484"/>
            <ac:spMk id="9016" creationId="{11289AE0-7DB2-43E5-B174-F13AEC428C45}"/>
          </ac:spMkLst>
        </pc:spChg>
        <pc:spChg chg="mod">
          <ac:chgData name="Kolakowski, Artur" userId="9c34c8cc-b1df-44f6-bea5-dcf7a54ee35f" providerId="ADAL" clId="{19970B13-E101-4117-9908-6E061F982644}" dt="2022-07-14T08:45:17.171" v="9697" actId="790"/>
          <ac:spMkLst>
            <pc:docMk/>
            <pc:sldMk cId="2574044071" sldId="484"/>
            <ac:spMk id="9017" creationId="{4FF75873-DBC8-4CB0-B149-29E180668F78}"/>
          </ac:spMkLst>
        </pc:spChg>
        <pc:spChg chg="mod">
          <ac:chgData name="Kolakowski, Artur" userId="9c34c8cc-b1df-44f6-bea5-dcf7a54ee35f" providerId="ADAL" clId="{19970B13-E101-4117-9908-6E061F982644}" dt="2022-07-14T08:45:17.171" v="9698" actId="790"/>
          <ac:spMkLst>
            <pc:docMk/>
            <pc:sldMk cId="2574044071" sldId="484"/>
            <ac:spMk id="9018" creationId="{C50D52DD-F550-4D3B-88AD-635EF61BD618}"/>
          </ac:spMkLst>
        </pc:spChg>
        <pc:spChg chg="mod">
          <ac:chgData name="Kolakowski, Artur" userId="9c34c8cc-b1df-44f6-bea5-dcf7a54ee35f" providerId="ADAL" clId="{19970B13-E101-4117-9908-6E061F982644}" dt="2022-07-14T08:45:17.179" v="9699" actId="790"/>
          <ac:spMkLst>
            <pc:docMk/>
            <pc:sldMk cId="2574044071" sldId="484"/>
            <ac:spMk id="9019" creationId="{1265270F-8021-4B0F-A758-7395BC6B0CEA}"/>
          </ac:spMkLst>
        </pc:spChg>
        <pc:spChg chg="mod">
          <ac:chgData name="Kolakowski, Artur" userId="9c34c8cc-b1df-44f6-bea5-dcf7a54ee35f" providerId="ADAL" clId="{19970B13-E101-4117-9908-6E061F982644}" dt="2022-07-14T08:45:17.181" v="9700" actId="790"/>
          <ac:spMkLst>
            <pc:docMk/>
            <pc:sldMk cId="2574044071" sldId="484"/>
            <ac:spMk id="9020" creationId="{57504323-0BB6-42CD-AD12-2402A8405F18}"/>
          </ac:spMkLst>
        </pc:spChg>
        <pc:spChg chg="mod">
          <ac:chgData name="Kolakowski, Artur" userId="9c34c8cc-b1df-44f6-bea5-dcf7a54ee35f" providerId="ADAL" clId="{19970B13-E101-4117-9908-6E061F982644}" dt="2022-07-14T08:45:17.181" v="9701" actId="790"/>
          <ac:spMkLst>
            <pc:docMk/>
            <pc:sldMk cId="2574044071" sldId="484"/>
            <ac:spMk id="9021" creationId="{CE992A2B-76E2-464C-9E28-EA31CF1A00BD}"/>
          </ac:spMkLst>
        </pc:spChg>
        <pc:spChg chg="mod">
          <ac:chgData name="Kolakowski, Artur" userId="9c34c8cc-b1df-44f6-bea5-dcf7a54ee35f" providerId="ADAL" clId="{19970B13-E101-4117-9908-6E061F982644}" dt="2022-07-14T08:45:17.191" v="9702" actId="790"/>
          <ac:spMkLst>
            <pc:docMk/>
            <pc:sldMk cId="2574044071" sldId="484"/>
            <ac:spMk id="9022" creationId="{6FAA10C8-23BE-4B2A-8881-3373647287AF}"/>
          </ac:spMkLst>
        </pc:spChg>
        <pc:spChg chg="mod">
          <ac:chgData name="Kolakowski, Artur" userId="9c34c8cc-b1df-44f6-bea5-dcf7a54ee35f" providerId="ADAL" clId="{19970B13-E101-4117-9908-6E061F982644}" dt="2022-07-14T08:45:17.191" v="9703" actId="790"/>
          <ac:spMkLst>
            <pc:docMk/>
            <pc:sldMk cId="2574044071" sldId="484"/>
            <ac:spMk id="9023" creationId="{A88370F2-E398-4E32-BB76-40CB130D71CF}"/>
          </ac:spMkLst>
        </pc:spChg>
        <pc:spChg chg="mod">
          <ac:chgData name="Kolakowski, Artur" userId="9c34c8cc-b1df-44f6-bea5-dcf7a54ee35f" providerId="ADAL" clId="{19970B13-E101-4117-9908-6E061F982644}" dt="2022-07-14T08:45:13.613" v="8937" actId="790"/>
          <ac:spMkLst>
            <pc:docMk/>
            <pc:sldMk cId="2574044071" sldId="484"/>
            <ac:spMk id="9024" creationId="{5DDD505D-6AAD-4667-99F9-978A2525B545}"/>
          </ac:spMkLst>
        </pc:spChg>
        <pc:spChg chg="mod">
          <ac:chgData name="Kolakowski, Artur" userId="9c34c8cc-b1df-44f6-bea5-dcf7a54ee35f" providerId="ADAL" clId="{19970B13-E101-4117-9908-6E061F982644}" dt="2022-07-14T08:45:13.628" v="8938" actId="790"/>
          <ac:spMkLst>
            <pc:docMk/>
            <pc:sldMk cId="2574044071" sldId="484"/>
            <ac:spMk id="9025" creationId="{77FFEC19-573E-4BAE-BDF4-A07A0298B191}"/>
          </ac:spMkLst>
        </pc:spChg>
        <pc:spChg chg="mod">
          <ac:chgData name="Kolakowski, Artur" userId="9c34c8cc-b1df-44f6-bea5-dcf7a54ee35f" providerId="ADAL" clId="{19970B13-E101-4117-9908-6E061F982644}" dt="2022-07-14T08:45:13.628" v="8939" actId="790"/>
          <ac:spMkLst>
            <pc:docMk/>
            <pc:sldMk cId="2574044071" sldId="484"/>
            <ac:spMk id="9026" creationId="{B1142373-2136-40E2-B244-806907D0D49F}"/>
          </ac:spMkLst>
        </pc:spChg>
        <pc:spChg chg="mod">
          <ac:chgData name="Kolakowski, Artur" userId="9c34c8cc-b1df-44f6-bea5-dcf7a54ee35f" providerId="ADAL" clId="{19970B13-E101-4117-9908-6E061F982644}" dt="2022-07-14T08:45:13.628" v="8940" actId="790"/>
          <ac:spMkLst>
            <pc:docMk/>
            <pc:sldMk cId="2574044071" sldId="484"/>
            <ac:spMk id="9027" creationId="{03C01450-1A83-468B-B248-8A59D948BAA3}"/>
          </ac:spMkLst>
        </pc:spChg>
        <pc:spChg chg="mod">
          <ac:chgData name="Kolakowski, Artur" userId="9c34c8cc-b1df-44f6-bea5-dcf7a54ee35f" providerId="ADAL" clId="{19970B13-E101-4117-9908-6E061F982644}" dt="2022-07-14T08:45:13.644" v="8941" actId="790"/>
          <ac:spMkLst>
            <pc:docMk/>
            <pc:sldMk cId="2574044071" sldId="484"/>
            <ac:spMk id="9028" creationId="{7557D815-C3F3-4C98-8709-68E94BAF5E16}"/>
          </ac:spMkLst>
        </pc:spChg>
        <pc:spChg chg="mod">
          <ac:chgData name="Kolakowski, Artur" userId="9c34c8cc-b1df-44f6-bea5-dcf7a54ee35f" providerId="ADAL" clId="{19970B13-E101-4117-9908-6E061F982644}" dt="2022-07-14T08:45:13.644" v="8942" actId="790"/>
          <ac:spMkLst>
            <pc:docMk/>
            <pc:sldMk cId="2574044071" sldId="484"/>
            <ac:spMk id="9029" creationId="{16E1F969-91C1-466A-B85D-6640F547756A}"/>
          </ac:spMkLst>
        </pc:spChg>
        <pc:spChg chg="mod">
          <ac:chgData name="Kolakowski, Artur" userId="9c34c8cc-b1df-44f6-bea5-dcf7a54ee35f" providerId="ADAL" clId="{19970B13-E101-4117-9908-6E061F982644}" dt="2022-07-14T08:45:13.644" v="8943" actId="790"/>
          <ac:spMkLst>
            <pc:docMk/>
            <pc:sldMk cId="2574044071" sldId="484"/>
            <ac:spMk id="9030" creationId="{CCF69499-EDEF-4478-9998-AA86BCFE622F}"/>
          </ac:spMkLst>
        </pc:spChg>
        <pc:spChg chg="mod">
          <ac:chgData name="Kolakowski, Artur" userId="9c34c8cc-b1df-44f6-bea5-dcf7a54ee35f" providerId="ADAL" clId="{19970B13-E101-4117-9908-6E061F982644}" dt="2022-07-14T08:45:13.644" v="8944" actId="790"/>
          <ac:spMkLst>
            <pc:docMk/>
            <pc:sldMk cId="2574044071" sldId="484"/>
            <ac:spMk id="9031" creationId="{7BC75349-FC1D-4D33-B229-77629F8BB7FA}"/>
          </ac:spMkLst>
        </pc:spChg>
        <pc:spChg chg="mod">
          <ac:chgData name="Kolakowski, Artur" userId="9c34c8cc-b1df-44f6-bea5-dcf7a54ee35f" providerId="ADAL" clId="{19970B13-E101-4117-9908-6E061F982644}" dt="2022-07-14T08:45:13.659" v="8945" actId="790"/>
          <ac:spMkLst>
            <pc:docMk/>
            <pc:sldMk cId="2574044071" sldId="484"/>
            <ac:spMk id="9032" creationId="{C18B98AD-E207-4090-AAC4-5FC4F71EBB28}"/>
          </ac:spMkLst>
        </pc:spChg>
        <pc:spChg chg="mod">
          <ac:chgData name="Kolakowski, Artur" userId="9c34c8cc-b1df-44f6-bea5-dcf7a54ee35f" providerId="ADAL" clId="{19970B13-E101-4117-9908-6E061F982644}" dt="2022-07-14T08:45:13.666" v="8946" actId="790"/>
          <ac:spMkLst>
            <pc:docMk/>
            <pc:sldMk cId="2574044071" sldId="484"/>
            <ac:spMk id="9033" creationId="{E15E5A54-AB25-489D-9E8C-DBBD940C3C91}"/>
          </ac:spMkLst>
        </pc:spChg>
        <pc:spChg chg="mod">
          <ac:chgData name="Kolakowski, Artur" userId="9c34c8cc-b1df-44f6-bea5-dcf7a54ee35f" providerId="ADAL" clId="{19970B13-E101-4117-9908-6E061F982644}" dt="2022-07-14T08:45:13.666" v="8947" actId="790"/>
          <ac:spMkLst>
            <pc:docMk/>
            <pc:sldMk cId="2574044071" sldId="484"/>
            <ac:spMk id="9034" creationId="{581A2587-F56F-45C1-BE63-A6B9BA237F11}"/>
          </ac:spMkLst>
        </pc:spChg>
        <pc:spChg chg="mod">
          <ac:chgData name="Kolakowski, Artur" userId="9c34c8cc-b1df-44f6-bea5-dcf7a54ee35f" providerId="ADAL" clId="{19970B13-E101-4117-9908-6E061F982644}" dt="2022-07-14T08:45:13.666" v="8948" actId="790"/>
          <ac:spMkLst>
            <pc:docMk/>
            <pc:sldMk cId="2574044071" sldId="484"/>
            <ac:spMk id="9035" creationId="{7F1D53F1-FEE5-4C02-828E-F5DAF185D084}"/>
          </ac:spMkLst>
        </pc:spChg>
        <pc:spChg chg="mod">
          <ac:chgData name="Kolakowski, Artur" userId="9c34c8cc-b1df-44f6-bea5-dcf7a54ee35f" providerId="ADAL" clId="{19970B13-E101-4117-9908-6E061F982644}" dt="2022-07-14T08:45:13.682" v="8949" actId="790"/>
          <ac:spMkLst>
            <pc:docMk/>
            <pc:sldMk cId="2574044071" sldId="484"/>
            <ac:spMk id="9036" creationId="{1D6057FB-5411-4DAB-AC2E-EBE4992DDC1F}"/>
          </ac:spMkLst>
        </pc:spChg>
        <pc:spChg chg="mod">
          <ac:chgData name="Kolakowski, Artur" userId="9c34c8cc-b1df-44f6-bea5-dcf7a54ee35f" providerId="ADAL" clId="{19970B13-E101-4117-9908-6E061F982644}" dt="2022-07-14T08:45:13.682" v="8950" actId="790"/>
          <ac:spMkLst>
            <pc:docMk/>
            <pc:sldMk cId="2574044071" sldId="484"/>
            <ac:spMk id="9037" creationId="{48A3C544-610E-47B0-895C-6431C2E1B2CB}"/>
          </ac:spMkLst>
        </pc:spChg>
        <pc:spChg chg="mod">
          <ac:chgData name="Kolakowski, Artur" userId="9c34c8cc-b1df-44f6-bea5-dcf7a54ee35f" providerId="ADAL" clId="{19970B13-E101-4117-9908-6E061F982644}" dt="2022-07-14T08:45:13.682" v="8951" actId="790"/>
          <ac:spMkLst>
            <pc:docMk/>
            <pc:sldMk cId="2574044071" sldId="484"/>
            <ac:spMk id="9038" creationId="{94B2B6BB-4723-413F-A809-266A93A52049}"/>
          </ac:spMkLst>
        </pc:spChg>
        <pc:spChg chg="mod">
          <ac:chgData name="Kolakowski, Artur" userId="9c34c8cc-b1df-44f6-bea5-dcf7a54ee35f" providerId="ADAL" clId="{19970B13-E101-4117-9908-6E061F982644}" dt="2022-07-14T08:45:13.697" v="8952" actId="790"/>
          <ac:spMkLst>
            <pc:docMk/>
            <pc:sldMk cId="2574044071" sldId="484"/>
            <ac:spMk id="9039" creationId="{F99D1D80-8AB8-4124-8A1A-114F67F727A7}"/>
          </ac:spMkLst>
        </pc:spChg>
        <pc:spChg chg="mod">
          <ac:chgData name="Kolakowski, Artur" userId="9c34c8cc-b1df-44f6-bea5-dcf7a54ee35f" providerId="ADAL" clId="{19970B13-E101-4117-9908-6E061F982644}" dt="2022-07-14T08:45:13.697" v="8953" actId="790"/>
          <ac:spMkLst>
            <pc:docMk/>
            <pc:sldMk cId="2574044071" sldId="484"/>
            <ac:spMk id="9040" creationId="{D9305681-D790-4C73-AFFC-D1105CB32845}"/>
          </ac:spMkLst>
        </pc:spChg>
        <pc:spChg chg="mod">
          <ac:chgData name="Kolakowski, Artur" userId="9c34c8cc-b1df-44f6-bea5-dcf7a54ee35f" providerId="ADAL" clId="{19970B13-E101-4117-9908-6E061F982644}" dt="2022-07-14T08:45:13.697" v="8954" actId="790"/>
          <ac:spMkLst>
            <pc:docMk/>
            <pc:sldMk cId="2574044071" sldId="484"/>
            <ac:spMk id="9041" creationId="{C2CDFE88-7151-4148-A1F4-5FB4C9FC71A5}"/>
          </ac:spMkLst>
        </pc:spChg>
        <pc:spChg chg="mod">
          <ac:chgData name="Kolakowski, Artur" userId="9c34c8cc-b1df-44f6-bea5-dcf7a54ee35f" providerId="ADAL" clId="{19970B13-E101-4117-9908-6E061F982644}" dt="2022-07-14T08:45:13.697" v="8955" actId="790"/>
          <ac:spMkLst>
            <pc:docMk/>
            <pc:sldMk cId="2574044071" sldId="484"/>
            <ac:spMk id="9042" creationId="{03988C7E-3A95-4440-ADFD-A4AC8E5D80D9}"/>
          </ac:spMkLst>
        </pc:spChg>
        <pc:spChg chg="mod">
          <ac:chgData name="Kolakowski, Artur" userId="9c34c8cc-b1df-44f6-bea5-dcf7a54ee35f" providerId="ADAL" clId="{19970B13-E101-4117-9908-6E061F982644}" dt="2022-07-14T08:45:13.713" v="8956" actId="790"/>
          <ac:spMkLst>
            <pc:docMk/>
            <pc:sldMk cId="2574044071" sldId="484"/>
            <ac:spMk id="9043" creationId="{34301196-E119-48C2-AB41-CB6732FE48C8}"/>
          </ac:spMkLst>
        </pc:spChg>
        <pc:spChg chg="mod">
          <ac:chgData name="Kolakowski, Artur" userId="9c34c8cc-b1df-44f6-bea5-dcf7a54ee35f" providerId="ADAL" clId="{19970B13-E101-4117-9908-6E061F982644}" dt="2022-07-14T08:45:13.713" v="8957" actId="790"/>
          <ac:spMkLst>
            <pc:docMk/>
            <pc:sldMk cId="2574044071" sldId="484"/>
            <ac:spMk id="9044" creationId="{9881E2DB-7AA2-42AC-8136-5EC4A7EAD778}"/>
          </ac:spMkLst>
        </pc:spChg>
        <pc:spChg chg="mod">
          <ac:chgData name="Kolakowski, Artur" userId="9c34c8cc-b1df-44f6-bea5-dcf7a54ee35f" providerId="ADAL" clId="{19970B13-E101-4117-9908-6E061F982644}" dt="2022-07-14T08:45:13.713" v="8958" actId="790"/>
          <ac:spMkLst>
            <pc:docMk/>
            <pc:sldMk cId="2574044071" sldId="484"/>
            <ac:spMk id="9045" creationId="{4FFCAAE6-D031-4723-B456-ED5A36605A83}"/>
          </ac:spMkLst>
        </pc:spChg>
        <pc:spChg chg="mod">
          <ac:chgData name="Kolakowski, Artur" userId="9c34c8cc-b1df-44f6-bea5-dcf7a54ee35f" providerId="ADAL" clId="{19970B13-E101-4117-9908-6E061F982644}" dt="2022-07-14T08:45:13.729" v="8959" actId="790"/>
          <ac:spMkLst>
            <pc:docMk/>
            <pc:sldMk cId="2574044071" sldId="484"/>
            <ac:spMk id="9046" creationId="{CD757302-39F6-4B7F-A86D-077F92D7B201}"/>
          </ac:spMkLst>
        </pc:spChg>
        <pc:spChg chg="mod">
          <ac:chgData name="Kolakowski, Artur" userId="9c34c8cc-b1df-44f6-bea5-dcf7a54ee35f" providerId="ADAL" clId="{19970B13-E101-4117-9908-6E061F982644}" dt="2022-07-14T08:45:13.729" v="8960" actId="790"/>
          <ac:spMkLst>
            <pc:docMk/>
            <pc:sldMk cId="2574044071" sldId="484"/>
            <ac:spMk id="9047" creationId="{8CFC4793-A185-4628-92F6-1EBF0D9EE823}"/>
          </ac:spMkLst>
        </pc:spChg>
        <pc:spChg chg="mod">
          <ac:chgData name="Kolakowski, Artur" userId="9c34c8cc-b1df-44f6-bea5-dcf7a54ee35f" providerId="ADAL" clId="{19970B13-E101-4117-9908-6E061F982644}" dt="2022-07-14T08:45:13.729" v="8961" actId="790"/>
          <ac:spMkLst>
            <pc:docMk/>
            <pc:sldMk cId="2574044071" sldId="484"/>
            <ac:spMk id="9048" creationId="{B0704638-6F82-4B7E-8BA7-211D252B35EE}"/>
          </ac:spMkLst>
        </pc:spChg>
        <pc:spChg chg="mod">
          <ac:chgData name="Kolakowski, Artur" userId="9c34c8cc-b1df-44f6-bea5-dcf7a54ee35f" providerId="ADAL" clId="{19970B13-E101-4117-9908-6E061F982644}" dt="2022-07-14T08:45:13.729" v="8962" actId="790"/>
          <ac:spMkLst>
            <pc:docMk/>
            <pc:sldMk cId="2574044071" sldId="484"/>
            <ac:spMk id="9049" creationId="{A23D4492-154C-4E11-A171-B311F360E565}"/>
          </ac:spMkLst>
        </pc:spChg>
        <pc:spChg chg="mod">
          <ac:chgData name="Kolakowski, Artur" userId="9c34c8cc-b1df-44f6-bea5-dcf7a54ee35f" providerId="ADAL" clId="{19970B13-E101-4117-9908-6E061F982644}" dt="2022-07-14T08:45:13.744" v="8963" actId="790"/>
          <ac:spMkLst>
            <pc:docMk/>
            <pc:sldMk cId="2574044071" sldId="484"/>
            <ac:spMk id="9050" creationId="{6F17AE13-4259-40D9-9DA1-105BC6EDDA9C}"/>
          </ac:spMkLst>
        </pc:spChg>
        <pc:spChg chg="mod">
          <ac:chgData name="Kolakowski, Artur" userId="9c34c8cc-b1df-44f6-bea5-dcf7a54ee35f" providerId="ADAL" clId="{19970B13-E101-4117-9908-6E061F982644}" dt="2022-07-14T08:45:13.744" v="8964" actId="790"/>
          <ac:spMkLst>
            <pc:docMk/>
            <pc:sldMk cId="2574044071" sldId="484"/>
            <ac:spMk id="9051" creationId="{E1EFFCA3-0787-4397-8148-6612449F964D}"/>
          </ac:spMkLst>
        </pc:spChg>
        <pc:spChg chg="mod">
          <ac:chgData name="Kolakowski, Artur" userId="9c34c8cc-b1df-44f6-bea5-dcf7a54ee35f" providerId="ADAL" clId="{19970B13-E101-4117-9908-6E061F982644}" dt="2022-07-14T08:45:13.744" v="8965" actId="790"/>
          <ac:spMkLst>
            <pc:docMk/>
            <pc:sldMk cId="2574044071" sldId="484"/>
            <ac:spMk id="9052" creationId="{EB916BC5-A724-4C9E-A957-5C098BFE5BFD}"/>
          </ac:spMkLst>
        </pc:spChg>
        <pc:spChg chg="mod">
          <ac:chgData name="Kolakowski, Artur" userId="9c34c8cc-b1df-44f6-bea5-dcf7a54ee35f" providerId="ADAL" clId="{19970B13-E101-4117-9908-6E061F982644}" dt="2022-07-14T08:45:13.760" v="8966" actId="790"/>
          <ac:spMkLst>
            <pc:docMk/>
            <pc:sldMk cId="2574044071" sldId="484"/>
            <ac:spMk id="9053" creationId="{1BFC0C20-7282-46B1-B64B-B95E1FDB2FA8}"/>
          </ac:spMkLst>
        </pc:spChg>
        <pc:spChg chg="mod">
          <ac:chgData name="Kolakowski, Artur" userId="9c34c8cc-b1df-44f6-bea5-dcf7a54ee35f" providerId="ADAL" clId="{19970B13-E101-4117-9908-6E061F982644}" dt="2022-07-14T08:45:13.760" v="8967" actId="790"/>
          <ac:spMkLst>
            <pc:docMk/>
            <pc:sldMk cId="2574044071" sldId="484"/>
            <ac:spMk id="9054" creationId="{827D6866-F5AB-4BE5-AE98-445B47F11D30}"/>
          </ac:spMkLst>
        </pc:spChg>
        <pc:spChg chg="mod">
          <ac:chgData name="Kolakowski, Artur" userId="9c34c8cc-b1df-44f6-bea5-dcf7a54ee35f" providerId="ADAL" clId="{19970B13-E101-4117-9908-6E061F982644}" dt="2022-07-14T08:45:13.766" v="8968" actId="790"/>
          <ac:spMkLst>
            <pc:docMk/>
            <pc:sldMk cId="2574044071" sldId="484"/>
            <ac:spMk id="9055" creationId="{FFF73027-1BC1-469A-B58D-5FA27B7B74DD}"/>
          </ac:spMkLst>
        </pc:spChg>
        <pc:spChg chg="mod">
          <ac:chgData name="Kolakowski, Artur" userId="9c34c8cc-b1df-44f6-bea5-dcf7a54ee35f" providerId="ADAL" clId="{19970B13-E101-4117-9908-6E061F982644}" dt="2022-07-14T08:45:13.766" v="8969" actId="790"/>
          <ac:spMkLst>
            <pc:docMk/>
            <pc:sldMk cId="2574044071" sldId="484"/>
            <ac:spMk id="9056" creationId="{A4CC8193-74AA-4F9E-B586-EB1B46E60501}"/>
          </ac:spMkLst>
        </pc:spChg>
        <pc:spChg chg="mod">
          <ac:chgData name="Kolakowski, Artur" userId="9c34c8cc-b1df-44f6-bea5-dcf7a54ee35f" providerId="ADAL" clId="{19970B13-E101-4117-9908-6E061F982644}" dt="2022-07-14T08:45:13.766" v="8970" actId="790"/>
          <ac:spMkLst>
            <pc:docMk/>
            <pc:sldMk cId="2574044071" sldId="484"/>
            <ac:spMk id="9057" creationId="{F0E29723-45B8-4955-80B2-B85A903D1816}"/>
          </ac:spMkLst>
        </pc:spChg>
        <pc:spChg chg="mod">
          <ac:chgData name="Kolakowski, Artur" userId="9c34c8cc-b1df-44f6-bea5-dcf7a54ee35f" providerId="ADAL" clId="{19970B13-E101-4117-9908-6E061F982644}" dt="2022-07-14T08:45:13.782" v="8971" actId="790"/>
          <ac:spMkLst>
            <pc:docMk/>
            <pc:sldMk cId="2574044071" sldId="484"/>
            <ac:spMk id="9058" creationId="{F7544AB1-61CC-40C9-A2C4-0B8CFF3C9C66}"/>
          </ac:spMkLst>
        </pc:spChg>
        <pc:spChg chg="mod">
          <ac:chgData name="Kolakowski, Artur" userId="9c34c8cc-b1df-44f6-bea5-dcf7a54ee35f" providerId="ADAL" clId="{19970B13-E101-4117-9908-6E061F982644}" dt="2022-07-14T08:45:13.782" v="8972" actId="790"/>
          <ac:spMkLst>
            <pc:docMk/>
            <pc:sldMk cId="2574044071" sldId="484"/>
            <ac:spMk id="9059" creationId="{280FC479-287E-42A6-A294-DB3263873941}"/>
          </ac:spMkLst>
        </pc:spChg>
        <pc:spChg chg="mod">
          <ac:chgData name="Kolakowski, Artur" userId="9c34c8cc-b1df-44f6-bea5-dcf7a54ee35f" providerId="ADAL" clId="{19970B13-E101-4117-9908-6E061F982644}" dt="2022-07-14T08:45:13.782" v="8973" actId="790"/>
          <ac:spMkLst>
            <pc:docMk/>
            <pc:sldMk cId="2574044071" sldId="484"/>
            <ac:spMk id="9060" creationId="{F5D3B0AB-0E10-43B9-8C74-03A2CFCE2A0D}"/>
          </ac:spMkLst>
        </pc:spChg>
        <pc:spChg chg="mod">
          <ac:chgData name="Kolakowski, Artur" userId="9c34c8cc-b1df-44f6-bea5-dcf7a54ee35f" providerId="ADAL" clId="{19970B13-E101-4117-9908-6E061F982644}" dt="2022-07-14T08:45:13.782" v="8974" actId="790"/>
          <ac:spMkLst>
            <pc:docMk/>
            <pc:sldMk cId="2574044071" sldId="484"/>
            <ac:spMk id="9061" creationId="{1C66030F-A31A-49D6-9DB7-0152A0466784}"/>
          </ac:spMkLst>
        </pc:spChg>
        <pc:spChg chg="mod">
          <ac:chgData name="Kolakowski, Artur" userId="9c34c8cc-b1df-44f6-bea5-dcf7a54ee35f" providerId="ADAL" clId="{19970B13-E101-4117-9908-6E061F982644}" dt="2022-07-14T08:45:13.798" v="8975" actId="790"/>
          <ac:spMkLst>
            <pc:docMk/>
            <pc:sldMk cId="2574044071" sldId="484"/>
            <ac:spMk id="9062" creationId="{29F2BB23-720C-4E36-B590-3020A03268E6}"/>
          </ac:spMkLst>
        </pc:spChg>
        <pc:spChg chg="mod">
          <ac:chgData name="Kolakowski, Artur" userId="9c34c8cc-b1df-44f6-bea5-dcf7a54ee35f" providerId="ADAL" clId="{19970B13-E101-4117-9908-6E061F982644}" dt="2022-07-14T08:45:13.798" v="8976" actId="790"/>
          <ac:spMkLst>
            <pc:docMk/>
            <pc:sldMk cId="2574044071" sldId="484"/>
            <ac:spMk id="9063" creationId="{3FCCD959-A6CC-4EEE-AFBC-297A41BD7ACF}"/>
          </ac:spMkLst>
        </pc:spChg>
        <pc:spChg chg="mod">
          <ac:chgData name="Kolakowski, Artur" userId="9c34c8cc-b1df-44f6-bea5-dcf7a54ee35f" providerId="ADAL" clId="{19970B13-E101-4117-9908-6E061F982644}" dt="2022-07-14T08:45:13.798" v="8977" actId="790"/>
          <ac:spMkLst>
            <pc:docMk/>
            <pc:sldMk cId="2574044071" sldId="484"/>
            <ac:spMk id="9064" creationId="{D2A721F5-D7FC-4A22-BC4E-E9D6EFF18BBC}"/>
          </ac:spMkLst>
        </pc:spChg>
        <pc:spChg chg="mod">
          <ac:chgData name="Kolakowski, Artur" userId="9c34c8cc-b1df-44f6-bea5-dcf7a54ee35f" providerId="ADAL" clId="{19970B13-E101-4117-9908-6E061F982644}" dt="2022-07-14T08:45:13.798" v="8978" actId="790"/>
          <ac:spMkLst>
            <pc:docMk/>
            <pc:sldMk cId="2574044071" sldId="484"/>
            <ac:spMk id="9065" creationId="{2C96F263-CFF9-49FC-8FAD-B153E1F09C0B}"/>
          </ac:spMkLst>
        </pc:spChg>
        <pc:spChg chg="mod">
          <ac:chgData name="Kolakowski, Artur" userId="9c34c8cc-b1df-44f6-bea5-dcf7a54ee35f" providerId="ADAL" clId="{19970B13-E101-4117-9908-6E061F982644}" dt="2022-07-14T08:45:13.813" v="8979" actId="790"/>
          <ac:spMkLst>
            <pc:docMk/>
            <pc:sldMk cId="2574044071" sldId="484"/>
            <ac:spMk id="9066" creationId="{72253296-EE96-4D4C-BB5A-094B1239B6B8}"/>
          </ac:spMkLst>
        </pc:spChg>
        <pc:spChg chg="mod">
          <ac:chgData name="Kolakowski, Artur" userId="9c34c8cc-b1df-44f6-bea5-dcf7a54ee35f" providerId="ADAL" clId="{19970B13-E101-4117-9908-6E061F982644}" dt="2022-07-14T08:45:13.813" v="8980" actId="790"/>
          <ac:spMkLst>
            <pc:docMk/>
            <pc:sldMk cId="2574044071" sldId="484"/>
            <ac:spMk id="9067" creationId="{24046446-29FB-419A-AD71-2E2F4880113A}"/>
          </ac:spMkLst>
        </pc:spChg>
        <pc:spChg chg="mod">
          <ac:chgData name="Kolakowski, Artur" userId="9c34c8cc-b1df-44f6-bea5-dcf7a54ee35f" providerId="ADAL" clId="{19970B13-E101-4117-9908-6E061F982644}" dt="2022-07-14T08:45:13.813" v="8981" actId="790"/>
          <ac:spMkLst>
            <pc:docMk/>
            <pc:sldMk cId="2574044071" sldId="484"/>
            <ac:spMk id="9068" creationId="{23F2BCF2-29CF-4CFC-BFC7-45B20E4BE38F}"/>
          </ac:spMkLst>
        </pc:spChg>
        <pc:spChg chg="mod">
          <ac:chgData name="Kolakowski, Artur" userId="9c34c8cc-b1df-44f6-bea5-dcf7a54ee35f" providerId="ADAL" clId="{19970B13-E101-4117-9908-6E061F982644}" dt="2022-07-14T08:45:13.829" v="8982" actId="790"/>
          <ac:spMkLst>
            <pc:docMk/>
            <pc:sldMk cId="2574044071" sldId="484"/>
            <ac:spMk id="9069" creationId="{1EA9FC41-6555-4EF1-8014-34F2AF365EBF}"/>
          </ac:spMkLst>
        </pc:spChg>
        <pc:spChg chg="mod">
          <ac:chgData name="Kolakowski, Artur" userId="9c34c8cc-b1df-44f6-bea5-dcf7a54ee35f" providerId="ADAL" clId="{19970B13-E101-4117-9908-6E061F982644}" dt="2022-07-14T08:45:13.829" v="8983" actId="790"/>
          <ac:spMkLst>
            <pc:docMk/>
            <pc:sldMk cId="2574044071" sldId="484"/>
            <ac:spMk id="9070" creationId="{63AEE96B-E2C2-4ADD-8421-50F6D9251F4C}"/>
          </ac:spMkLst>
        </pc:spChg>
        <pc:spChg chg="mod">
          <ac:chgData name="Kolakowski, Artur" userId="9c34c8cc-b1df-44f6-bea5-dcf7a54ee35f" providerId="ADAL" clId="{19970B13-E101-4117-9908-6E061F982644}" dt="2022-07-14T08:45:13.829" v="8984" actId="790"/>
          <ac:spMkLst>
            <pc:docMk/>
            <pc:sldMk cId="2574044071" sldId="484"/>
            <ac:spMk id="9071" creationId="{EDC59C92-1740-44D0-89A6-DAEC1F9016F3}"/>
          </ac:spMkLst>
        </pc:spChg>
        <pc:spChg chg="mod">
          <ac:chgData name="Kolakowski, Artur" userId="9c34c8cc-b1df-44f6-bea5-dcf7a54ee35f" providerId="ADAL" clId="{19970B13-E101-4117-9908-6E061F982644}" dt="2022-07-14T08:45:13.844" v="8985" actId="790"/>
          <ac:spMkLst>
            <pc:docMk/>
            <pc:sldMk cId="2574044071" sldId="484"/>
            <ac:spMk id="9072" creationId="{D60F9C12-CAFB-4E20-ADD7-989216C9723D}"/>
          </ac:spMkLst>
        </pc:spChg>
        <pc:spChg chg="mod">
          <ac:chgData name="Kolakowski, Artur" userId="9c34c8cc-b1df-44f6-bea5-dcf7a54ee35f" providerId="ADAL" clId="{19970B13-E101-4117-9908-6E061F982644}" dt="2022-07-14T08:45:13.844" v="8986" actId="790"/>
          <ac:spMkLst>
            <pc:docMk/>
            <pc:sldMk cId="2574044071" sldId="484"/>
            <ac:spMk id="9073" creationId="{B92FDE5F-F464-4AED-8772-905CCAC631D6}"/>
          </ac:spMkLst>
        </pc:spChg>
        <pc:spChg chg="mod">
          <ac:chgData name="Kolakowski, Artur" userId="9c34c8cc-b1df-44f6-bea5-dcf7a54ee35f" providerId="ADAL" clId="{19970B13-E101-4117-9908-6E061F982644}" dt="2022-07-14T08:45:13.844" v="8987" actId="790"/>
          <ac:spMkLst>
            <pc:docMk/>
            <pc:sldMk cId="2574044071" sldId="484"/>
            <ac:spMk id="9074" creationId="{7BAA89E2-AB00-4F5C-9BED-77B206071EA2}"/>
          </ac:spMkLst>
        </pc:spChg>
        <pc:spChg chg="mod">
          <ac:chgData name="Kolakowski, Artur" userId="9c34c8cc-b1df-44f6-bea5-dcf7a54ee35f" providerId="ADAL" clId="{19970B13-E101-4117-9908-6E061F982644}" dt="2022-07-14T08:45:13.860" v="8988" actId="790"/>
          <ac:spMkLst>
            <pc:docMk/>
            <pc:sldMk cId="2574044071" sldId="484"/>
            <ac:spMk id="9075" creationId="{956E909B-95B0-4958-ABD7-088933C2626D}"/>
          </ac:spMkLst>
        </pc:spChg>
        <pc:spChg chg="mod">
          <ac:chgData name="Kolakowski, Artur" userId="9c34c8cc-b1df-44f6-bea5-dcf7a54ee35f" providerId="ADAL" clId="{19970B13-E101-4117-9908-6E061F982644}" dt="2022-07-14T08:45:13.867" v="8989" actId="790"/>
          <ac:spMkLst>
            <pc:docMk/>
            <pc:sldMk cId="2574044071" sldId="484"/>
            <ac:spMk id="9076" creationId="{69CDEEB3-5BA4-459B-A212-3E5C4C2F24C1}"/>
          </ac:spMkLst>
        </pc:spChg>
        <pc:spChg chg="mod">
          <ac:chgData name="Kolakowski, Artur" userId="9c34c8cc-b1df-44f6-bea5-dcf7a54ee35f" providerId="ADAL" clId="{19970B13-E101-4117-9908-6E061F982644}" dt="2022-07-14T08:45:13.867" v="8990" actId="790"/>
          <ac:spMkLst>
            <pc:docMk/>
            <pc:sldMk cId="2574044071" sldId="484"/>
            <ac:spMk id="9077" creationId="{F7060AB0-3FFE-4107-A270-3729521106C1}"/>
          </ac:spMkLst>
        </pc:spChg>
        <pc:spChg chg="mod">
          <ac:chgData name="Kolakowski, Artur" userId="9c34c8cc-b1df-44f6-bea5-dcf7a54ee35f" providerId="ADAL" clId="{19970B13-E101-4117-9908-6E061F982644}" dt="2022-07-14T08:45:13.867" v="8991" actId="790"/>
          <ac:spMkLst>
            <pc:docMk/>
            <pc:sldMk cId="2574044071" sldId="484"/>
            <ac:spMk id="9078" creationId="{F8A3B2DE-01C7-41CC-81F7-7B7EE7AA9A1D}"/>
          </ac:spMkLst>
        </pc:spChg>
        <pc:spChg chg="mod">
          <ac:chgData name="Kolakowski, Artur" userId="9c34c8cc-b1df-44f6-bea5-dcf7a54ee35f" providerId="ADAL" clId="{19970B13-E101-4117-9908-6E061F982644}" dt="2022-07-14T08:45:13.867" v="8992" actId="790"/>
          <ac:spMkLst>
            <pc:docMk/>
            <pc:sldMk cId="2574044071" sldId="484"/>
            <ac:spMk id="9079" creationId="{C850977F-A598-4C8C-B93F-40928DA6158F}"/>
          </ac:spMkLst>
        </pc:spChg>
        <pc:spChg chg="mod">
          <ac:chgData name="Kolakowski, Artur" userId="9c34c8cc-b1df-44f6-bea5-dcf7a54ee35f" providerId="ADAL" clId="{19970B13-E101-4117-9908-6E061F982644}" dt="2022-07-14T08:45:13.882" v="8993" actId="790"/>
          <ac:spMkLst>
            <pc:docMk/>
            <pc:sldMk cId="2574044071" sldId="484"/>
            <ac:spMk id="9080" creationId="{6BB7C472-9894-460F-8ECA-003E7C1D77BB}"/>
          </ac:spMkLst>
        </pc:spChg>
        <pc:spChg chg="mod">
          <ac:chgData name="Kolakowski, Artur" userId="9c34c8cc-b1df-44f6-bea5-dcf7a54ee35f" providerId="ADAL" clId="{19970B13-E101-4117-9908-6E061F982644}" dt="2022-07-14T08:45:13.882" v="8994" actId="790"/>
          <ac:spMkLst>
            <pc:docMk/>
            <pc:sldMk cId="2574044071" sldId="484"/>
            <ac:spMk id="9081" creationId="{3254318C-4CDF-4355-BE29-77E5BECD9B2D}"/>
          </ac:spMkLst>
        </pc:spChg>
        <pc:spChg chg="mod">
          <ac:chgData name="Kolakowski, Artur" userId="9c34c8cc-b1df-44f6-bea5-dcf7a54ee35f" providerId="ADAL" clId="{19970B13-E101-4117-9908-6E061F982644}" dt="2022-07-14T08:45:13.882" v="8995" actId="790"/>
          <ac:spMkLst>
            <pc:docMk/>
            <pc:sldMk cId="2574044071" sldId="484"/>
            <ac:spMk id="9082" creationId="{096BCBEB-2EF4-4220-A7C5-9CD6ED4851F2}"/>
          </ac:spMkLst>
        </pc:spChg>
        <pc:spChg chg="mod">
          <ac:chgData name="Kolakowski, Artur" userId="9c34c8cc-b1df-44f6-bea5-dcf7a54ee35f" providerId="ADAL" clId="{19970B13-E101-4117-9908-6E061F982644}" dt="2022-07-14T08:45:13.898" v="8996" actId="790"/>
          <ac:spMkLst>
            <pc:docMk/>
            <pc:sldMk cId="2574044071" sldId="484"/>
            <ac:spMk id="9083" creationId="{7705CBD7-7A2D-45FC-A07A-7C70F2D7941A}"/>
          </ac:spMkLst>
        </pc:spChg>
        <pc:spChg chg="mod">
          <ac:chgData name="Kolakowski, Artur" userId="9c34c8cc-b1df-44f6-bea5-dcf7a54ee35f" providerId="ADAL" clId="{19970B13-E101-4117-9908-6E061F982644}" dt="2022-07-14T08:45:13.898" v="8997" actId="790"/>
          <ac:spMkLst>
            <pc:docMk/>
            <pc:sldMk cId="2574044071" sldId="484"/>
            <ac:spMk id="9084" creationId="{95BBEE7A-040B-4BC3-9B53-4CDAC302A553}"/>
          </ac:spMkLst>
        </pc:spChg>
        <pc:spChg chg="mod">
          <ac:chgData name="Kolakowski, Artur" userId="9c34c8cc-b1df-44f6-bea5-dcf7a54ee35f" providerId="ADAL" clId="{19970B13-E101-4117-9908-6E061F982644}" dt="2022-07-14T08:45:13.898" v="8998" actId="790"/>
          <ac:spMkLst>
            <pc:docMk/>
            <pc:sldMk cId="2574044071" sldId="484"/>
            <ac:spMk id="9085" creationId="{4C8278D4-42C8-4074-B1F5-4287F4B231B1}"/>
          </ac:spMkLst>
        </pc:spChg>
        <pc:spChg chg="mod">
          <ac:chgData name="Kolakowski, Artur" userId="9c34c8cc-b1df-44f6-bea5-dcf7a54ee35f" providerId="ADAL" clId="{19970B13-E101-4117-9908-6E061F982644}" dt="2022-07-14T08:45:13.898" v="8999" actId="790"/>
          <ac:spMkLst>
            <pc:docMk/>
            <pc:sldMk cId="2574044071" sldId="484"/>
            <ac:spMk id="9086" creationId="{D7417F04-0D56-4D59-A18F-03D1AD7722D7}"/>
          </ac:spMkLst>
        </pc:spChg>
        <pc:spChg chg="mod">
          <ac:chgData name="Kolakowski, Artur" userId="9c34c8cc-b1df-44f6-bea5-dcf7a54ee35f" providerId="ADAL" clId="{19970B13-E101-4117-9908-6E061F982644}" dt="2022-07-14T08:45:13.914" v="9000" actId="790"/>
          <ac:spMkLst>
            <pc:docMk/>
            <pc:sldMk cId="2574044071" sldId="484"/>
            <ac:spMk id="9087" creationId="{34283684-979C-41FB-9250-BC0BCA4A120B}"/>
          </ac:spMkLst>
        </pc:spChg>
        <pc:spChg chg="mod">
          <ac:chgData name="Kolakowski, Artur" userId="9c34c8cc-b1df-44f6-bea5-dcf7a54ee35f" providerId="ADAL" clId="{19970B13-E101-4117-9908-6E061F982644}" dt="2022-07-14T08:45:13.914" v="9001" actId="790"/>
          <ac:spMkLst>
            <pc:docMk/>
            <pc:sldMk cId="2574044071" sldId="484"/>
            <ac:spMk id="9088" creationId="{5AF2DBCB-563C-4726-8456-5BBC36370E18}"/>
          </ac:spMkLst>
        </pc:spChg>
        <pc:spChg chg="mod">
          <ac:chgData name="Kolakowski, Artur" userId="9c34c8cc-b1df-44f6-bea5-dcf7a54ee35f" providerId="ADAL" clId="{19970B13-E101-4117-9908-6E061F982644}" dt="2022-07-14T08:45:13.914" v="9002" actId="790"/>
          <ac:spMkLst>
            <pc:docMk/>
            <pc:sldMk cId="2574044071" sldId="484"/>
            <ac:spMk id="9089" creationId="{E7EFD997-B883-4870-A774-77B66357B283}"/>
          </ac:spMkLst>
        </pc:spChg>
        <pc:spChg chg="mod">
          <ac:chgData name="Kolakowski, Artur" userId="9c34c8cc-b1df-44f6-bea5-dcf7a54ee35f" providerId="ADAL" clId="{19970B13-E101-4117-9908-6E061F982644}" dt="2022-07-14T08:45:13.929" v="9003" actId="790"/>
          <ac:spMkLst>
            <pc:docMk/>
            <pc:sldMk cId="2574044071" sldId="484"/>
            <ac:spMk id="9090" creationId="{35611093-C90B-492B-B159-7E8B5678A3E0}"/>
          </ac:spMkLst>
        </pc:spChg>
        <pc:spChg chg="mod">
          <ac:chgData name="Kolakowski, Artur" userId="9c34c8cc-b1df-44f6-bea5-dcf7a54ee35f" providerId="ADAL" clId="{19970B13-E101-4117-9908-6E061F982644}" dt="2022-07-14T08:45:13.929" v="9004" actId="790"/>
          <ac:spMkLst>
            <pc:docMk/>
            <pc:sldMk cId="2574044071" sldId="484"/>
            <ac:spMk id="9091" creationId="{56C59E1A-1C12-4085-90F4-8100B796E983}"/>
          </ac:spMkLst>
        </pc:spChg>
        <pc:spChg chg="mod">
          <ac:chgData name="Kolakowski, Artur" userId="9c34c8cc-b1df-44f6-bea5-dcf7a54ee35f" providerId="ADAL" clId="{19970B13-E101-4117-9908-6E061F982644}" dt="2022-07-14T08:45:13.929" v="9005" actId="790"/>
          <ac:spMkLst>
            <pc:docMk/>
            <pc:sldMk cId="2574044071" sldId="484"/>
            <ac:spMk id="9092" creationId="{8426FFCF-89FB-4ABB-9EBA-5B774BB7E9B4}"/>
          </ac:spMkLst>
        </pc:spChg>
        <pc:spChg chg="mod">
          <ac:chgData name="Kolakowski, Artur" userId="9c34c8cc-b1df-44f6-bea5-dcf7a54ee35f" providerId="ADAL" clId="{19970B13-E101-4117-9908-6E061F982644}" dt="2022-07-14T08:45:13.945" v="9006" actId="790"/>
          <ac:spMkLst>
            <pc:docMk/>
            <pc:sldMk cId="2574044071" sldId="484"/>
            <ac:spMk id="9093" creationId="{6BE00F18-4151-4B71-831A-246630E27A19}"/>
          </ac:spMkLst>
        </pc:spChg>
        <pc:spChg chg="mod">
          <ac:chgData name="Kolakowski, Artur" userId="9c34c8cc-b1df-44f6-bea5-dcf7a54ee35f" providerId="ADAL" clId="{19970B13-E101-4117-9908-6E061F982644}" dt="2022-07-14T08:45:13.945" v="9007" actId="790"/>
          <ac:spMkLst>
            <pc:docMk/>
            <pc:sldMk cId="2574044071" sldId="484"/>
            <ac:spMk id="9094" creationId="{80CD17A7-BE2B-4D2B-A27F-04C3B9585F8F}"/>
          </ac:spMkLst>
        </pc:spChg>
        <pc:spChg chg="mod">
          <ac:chgData name="Kolakowski, Artur" userId="9c34c8cc-b1df-44f6-bea5-dcf7a54ee35f" providerId="ADAL" clId="{19970B13-E101-4117-9908-6E061F982644}" dt="2022-07-14T08:45:13.945" v="9008" actId="790"/>
          <ac:spMkLst>
            <pc:docMk/>
            <pc:sldMk cId="2574044071" sldId="484"/>
            <ac:spMk id="9095" creationId="{2B7D9A8F-E2FF-406C-B082-95FB38B16CB2}"/>
          </ac:spMkLst>
        </pc:spChg>
        <pc:spChg chg="mod">
          <ac:chgData name="Kolakowski, Artur" userId="9c34c8cc-b1df-44f6-bea5-dcf7a54ee35f" providerId="ADAL" clId="{19970B13-E101-4117-9908-6E061F982644}" dt="2022-07-14T08:45:13.960" v="9009" actId="790"/>
          <ac:spMkLst>
            <pc:docMk/>
            <pc:sldMk cId="2574044071" sldId="484"/>
            <ac:spMk id="9096" creationId="{6B5BD036-9F71-408E-B5AD-5D0AD13CAA98}"/>
          </ac:spMkLst>
        </pc:spChg>
        <pc:spChg chg="mod">
          <ac:chgData name="Kolakowski, Artur" userId="9c34c8cc-b1df-44f6-bea5-dcf7a54ee35f" providerId="ADAL" clId="{19970B13-E101-4117-9908-6E061F982644}" dt="2022-07-14T08:45:13.960" v="9010" actId="790"/>
          <ac:spMkLst>
            <pc:docMk/>
            <pc:sldMk cId="2574044071" sldId="484"/>
            <ac:spMk id="9097" creationId="{6FDA264A-419D-4D5E-B3AA-A7397C176410}"/>
          </ac:spMkLst>
        </pc:spChg>
        <pc:spChg chg="mod">
          <ac:chgData name="Kolakowski, Artur" userId="9c34c8cc-b1df-44f6-bea5-dcf7a54ee35f" providerId="ADAL" clId="{19970B13-E101-4117-9908-6E061F982644}" dt="2022-07-14T08:45:13.967" v="9011" actId="790"/>
          <ac:spMkLst>
            <pc:docMk/>
            <pc:sldMk cId="2574044071" sldId="484"/>
            <ac:spMk id="9098" creationId="{1952B2B8-8C0D-444A-8FBF-6E579EF9AC43}"/>
          </ac:spMkLst>
        </pc:spChg>
        <pc:spChg chg="mod">
          <ac:chgData name="Kolakowski, Artur" userId="9c34c8cc-b1df-44f6-bea5-dcf7a54ee35f" providerId="ADAL" clId="{19970B13-E101-4117-9908-6E061F982644}" dt="2022-07-14T08:45:13.967" v="9012" actId="790"/>
          <ac:spMkLst>
            <pc:docMk/>
            <pc:sldMk cId="2574044071" sldId="484"/>
            <ac:spMk id="9099" creationId="{595F121C-4AEA-4F1B-8D9B-629C343216CB}"/>
          </ac:spMkLst>
        </pc:spChg>
        <pc:spChg chg="mod">
          <ac:chgData name="Kolakowski, Artur" userId="9c34c8cc-b1df-44f6-bea5-dcf7a54ee35f" providerId="ADAL" clId="{19970B13-E101-4117-9908-6E061F982644}" dt="2022-07-14T08:45:13.967" v="9013" actId="790"/>
          <ac:spMkLst>
            <pc:docMk/>
            <pc:sldMk cId="2574044071" sldId="484"/>
            <ac:spMk id="9100" creationId="{53BE8392-7207-4F8E-AC01-0B51A1D6579B}"/>
          </ac:spMkLst>
        </pc:spChg>
        <pc:spChg chg="mod">
          <ac:chgData name="Kolakowski, Artur" userId="9c34c8cc-b1df-44f6-bea5-dcf7a54ee35f" providerId="ADAL" clId="{19970B13-E101-4117-9908-6E061F982644}" dt="2022-07-14T08:45:13.983" v="9014" actId="790"/>
          <ac:spMkLst>
            <pc:docMk/>
            <pc:sldMk cId="2574044071" sldId="484"/>
            <ac:spMk id="9101" creationId="{BB3233C4-385A-486E-847B-58ACC0F8FA13}"/>
          </ac:spMkLst>
        </pc:spChg>
        <pc:spChg chg="mod">
          <ac:chgData name="Kolakowski, Artur" userId="9c34c8cc-b1df-44f6-bea5-dcf7a54ee35f" providerId="ADAL" clId="{19970B13-E101-4117-9908-6E061F982644}" dt="2022-07-14T08:45:13.983" v="9015" actId="790"/>
          <ac:spMkLst>
            <pc:docMk/>
            <pc:sldMk cId="2574044071" sldId="484"/>
            <ac:spMk id="9102" creationId="{CDEE7EDA-4368-4EFE-84E1-485C7F6204E2}"/>
          </ac:spMkLst>
        </pc:spChg>
        <pc:spChg chg="mod">
          <ac:chgData name="Kolakowski, Artur" userId="9c34c8cc-b1df-44f6-bea5-dcf7a54ee35f" providerId="ADAL" clId="{19970B13-E101-4117-9908-6E061F982644}" dt="2022-07-14T08:45:13.983" v="9016" actId="790"/>
          <ac:spMkLst>
            <pc:docMk/>
            <pc:sldMk cId="2574044071" sldId="484"/>
            <ac:spMk id="9103" creationId="{3F670405-DE8A-418E-A356-9C7F03AA131A}"/>
          </ac:spMkLst>
        </pc:spChg>
        <pc:spChg chg="mod">
          <ac:chgData name="Kolakowski, Artur" userId="9c34c8cc-b1df-44f6-bea5-dcf7a54ee35f" providerId="ADAL" clId="{19970B13-E101-4117-9908-6E061F982644}" dt="2022-07-14T08:45:13.998" v="9017" actId="790"/>
          <ac:spMkLst>
            <pc:docMk/>
            <pc:sldMk cId="2574044071" sldId="484"/>
            <ac:spMk id="9104" creationId="{EE5B2E7A-D629-40C5-A42A-1AC29D719504}"/>
          </ac:spMkLst>
        </pc:spChg>
        <pc:spChg chg="mod">
          <ac:chgData name="Kolakowski, Artur" userId="9c34c8cc-b1df-44f6-bea5-dcf7a54ee35f" providerId="ADAL" clId="{19970B13-E101-4117-9908-6E061F982644}" dt="2022-07-14T08:45:13.998" v="9018" actId="790"/>
          <ac:spMkLst>
            <pc:docMk/>
            <pc:sldMk cId="2574044071" sldId="484"/>
            <ac:spMk id="9105" creationId="{084BE3A2-CFE1-4C45-B2F3-B9B386C8CA40}"/>
          </ac:spMkLst>
        </pc:spChg>
        <pc:spChg chg="mod">
          <ac:chgData name="Kolakowski, Artur" userId="9c34c8cc-b1df-44f6-bea5-dcf7a54ee35f" providerId="ADAL" clId="{19970B13-E101-4117-9908-6E061F982644}" dt="2022-07-14T08:45:13.998" v="9019" actId="790"/>
          <ac:spMkLst>
            <pc:docMk/>
            <pc:sldMk cId="2574044071" sldId="484"/>
            <ac:spMk id="9106" creationId="{E3B8CF81-D5B4-4710-BA77-3CFA218A13F2}"/>
          </ac:spMkLst>
        </pc:spChg>
        <pc:spChg chg="mod">
          <ac:chgData name="Kolakowski, Artur" userId="9c34c8cc-b1df-44f6-bea5-dcf7a54ee35f" providerId="ADAL" clId="{19970B13-E101-4117-9908-6E061F982644}" dt="2022-07-14T08:45:13.998" v="9020" actId="790"/>
          <ac:spMkLst>
            <pc:docMk/>
            <pc:sldMk cId="2574044071" sldId="484"/>
            <ac:spMk id="9107" creationId="{E3740F01-A540-482F-8BAD-42D373D9C259}"/>
          </ac:spMkLst>
        </pc:spChg>
        <pc:spChg chg="mod">
          <ac:chgData name="Kolakowski, Artur" userId="9c34c8cc-b1df-44f6-bea5-dcf7a54ee35f" providerId="ADAL" clId="{19970B13-E101-4117-9908-6E061F982644}" dt="2022-07-14T08:45:14.014" v="9021" actId="790"/>
          <ac:spMkLst>
            <pc:docMk/>
            <pc:sldMk cId="2574044071" sldId="484"/>
            <ac:spMk id="9108" creationId="{5A83A324-1BCB-4826-89B4-DFB062BB6074}"/>
          </ac:spMkLst>
        </pc:spChg>
        <pc:spChg chg="mod">
          <ac:chgData name="Kolakowski, Artur" userId="9c34c8cc-b1df-44f6-bea5-dcf7a54ee35f" providerId="ADAL" clId="{19970B13-E101-4117-9908-6E061F982644}" dt="2022-07-14T08:45:14.014" v="9022" actId="790"/>
          <ac:spMkLst>
            <pc:docMk/>
            <pc:sldMk cId="2574044071" sldId="484"/>
            <ac:spMk id="9109" creationId="{1E2F42ED-FA86-469A-ABBF-1E5350FFE57A}"/>
          </ac:spMkLst>
        </pc:spChg>
        <pc:spChg chg="mod">
          <ac:chgData name="Kolakowski, Artur" userId="9c34c8cc-b1df-44f6-bea5-dcf7a54ee35f" providerId="ADAL" clId="{19970B13-E101-4117-9908-6E061F982644}" dt="2022-07-14T08:45:14.014" v="9023" actId="790"/>
          <ac:spMkLst>
            <pc:docMk/>
            <pc:sldMk cId="2574044071" sldId="484"/>
            <ac:spMk id="9110" creationId="{C7390571-CCD4-49D5-8155-BA8C9BCBB189}"/>
          </ac:spMkLst>
        </pc:spChg>
        <pc:spChg chg="mod">
          <ac:chgData name="Kolakowski, Artur" userId="9c34c8cc-b1df-44f6-bea5-dcf7a54ee35f" providerId="ADAL" clId="{19970B13-E101-4117-9908-6E061F982644}" dt="2022-07-14T08:45:14.029" v="9024" actId="790"/>
          <ac:spMkLst>
            <pc:docMk/>
            <pc:sldMk cId="2574044071" sldId="484"/>
            <ac:spMk id="9111" creationId="{2421803E-CABB-4C65-A949-0BB4F1CE98DB}"/>
          </ac:spMkLst>
        </pc:spChg>
        <pc:spChg chg="mod">
          <ac:chgData name="Kolakowski, Artur" userId="9c34c8cc-b1df-44f6-bea5-dcf7a54ee35f" providerId="ADAL" clId="{19970B13-E101-4117-9908-6E061F982644}" dt="2022-07-14T08:45:14.029" v="9025" actId="790"/>
          <ac:spMkLst>
            <pc:docMk/>
            <pc:sldMk cId="2574044071" sldId="484"/>
            <ac:spMk id="9112" creationId="{D73650A1-FA9D-4BAA-A8FD-6B864D945BFB}"/>
          </ac:spMkLst>
        </pc:spChg>
        <pc:spChg chg="mod">
          <ac:chgData name="Kolakowski, Artur" userId="9c34c8cc-b1df-44f6-bea5-dcf7a54ee35f" providerId="ADAL" clId="{19970B13-E101-4117-9908-6E061F982644}" dt="2022-07-14T08:45:14.029" v="9026" actId="790"/>
          <ac:spMkLst>
            <pc:docMk/>
            <pc:sldMk cId="2574044071" sldId="484"/>
            <ac:spMk id="9113" creationId="{78924032-B77C-42DB-BBA1-BA3DD17C1D31}"/>
          </ac:spMkLst>
        </pc:spChg>
        <pc:spChg chg="mod">
          <ac:chgData name="Kolakowski, Artur" userId="9c34c8cc-b1df-44f6-bea5-dcf7a54ee35f" providerId="ADAL" clId="{19970B13-E101-4117-9908-6E061F982644}" dt="2022-07-14T08:45:14.045" v="9027" actId="790"/>
          <ac:spMkLst>
            <pc:docMk/>
            <pc:sldMk cId="2574044071" sldId="484"/>
            <ac:spMk id="9114" creationId="{DB0FEA0C-F329-4D3E-A6F9-FCD098AE08BF}"/>
          </ac:spMkLst>
        </pc:spChg>
        <pc:spChg chg="mod">
          <ac:chgData name="Kolakowski, Artur" userId="9c34c8cc-b1df-44f6-bea5-dcf7a54ee35f" providerId="ADAL" clId="{19970B13-E101-4117-9908-6E061F982644}" dt="2022-07-14T08:45:14.045" v="9028" actId="790"/>
          <ac:spMkLst>
            <pc:docMk/>
            <pc:sldMk cId="2574044071" sldId="484"/>
            <ac:spMk id="9115" creationId="{CEBCCD1D-5442-47B0-94DB-C5D4CFFBD9D6}"/>
          </ac:spMkLst>
        </pc:spChg>
        <pc:spChg chg="mod">
          <ac:chgData name="Kolakowski, Artur" userId="9c34c8cc-b1df-44f6-bea5-dcf7a54ee35f" providerId="ADAL" clId="{19970B13-E101-4117-9908-6E061F982644}" dt="2022-07-14T08:45:14.045" v="9029" actId="790"/>
          <ac:spMkLst>
            <pc:docMk/>
            <pc:sldMk cId="2574044071" sldId="484"/>
            <ac:spMk id="9116" creationId="{BA3716DB-9A12-4276-A2E0-1AAD2037727A}"/>
          </ac:spMkLst>
        </pc:spChg>
        <pc:spChg chg="mod">
          <ac:chgData name="Kolakowski, Artur" userId="9c34c8cc-b1df-44f6-bea5-dcf7a54ee35f" providerId="ADAL" clId="{19970B13-E101-4117-9908-6E061F982644}" dt="2022-07-14T08:45:14.061" v="9030" actId="790"/>
          <ac:spMkLst>
            <pc:docMk/>
            <pc:sldMk cId="2574044071" sldId="484"/>
            <ac:spMk id="9117" creationId="{F658D951-52BB-47CF-A9FD-1D092A084CD4}"/>
          </ac:spMkLst>
        </pc:spChg>
        <pc:spChg chg="mod">
          <ac:chgData name="Kolakowski, Artur" userId="9c34c8cc-b1df-44f6-bea5-dcf7a54ee35f" providerId="ADAL" clId="{19970B13-E101-4117-9908-6E061F982644}" dt="2022-07-14T08:45:14.061" v="9031" actId="790"/>
          <ac:spMkLst>
            <pc:docMk/>
            <pc:sldMk cId="2574044071" sldId="484"/>
            <ac:spMk id="9118" creationId="{95A5A9E2-FA16-473E-B50B-D79680255ED2}"/>
          </ac:spMkLst>
        </pc:spChg>
        <pc:spChg chg="mod">
          <ac:chgData name="Kolakowski, Artur" userId="9c34c8cc-b1df-44f6-bea5-dcf7a54ee35f" providerId="ADAL" clId="{19970B13-E101-4117-9908-6E061F982644}" dt="2022-07-14T08:45:14.067" v="9032" actId="790"/>
          <ac:spMkLst>
            <pc:docMk/>
            <pc:sldMk cId="2574044071" sldId="484"/>
            <ac:spMk id="9119" creationId="{6E69A16C-571D-4A4C-88C1-81D0B0FB3D2A}"/>
          </ac:spMkLst>
        </pc:spChg>
        <pc:spChg chg="mod">
          <ac:chgData name="Kolakowski, Artur" userId="9c34c8cc-b1df-44f6-bea5-dcf7a54ee35f" providerId="ADAL" clId="{19970B13-E101-4117-9908-6E061F982644}" dt="2022-07-14T08:45:14.067" v="9033" actId="790"/>
          <ac:spMkLst>
            <pc:docMk/>
            <pc:sldMk cId="2574044071" sldId="484"/>
            <ac:spMk id="9120" creationId="{A1D888E1-D4A1-4BE2-9485-6A784485A2F3}"/>
          </ac:spMkLst>
        </pc:spChg>
        <pc:spChg chg="mod">
          <ac:chgData name="Kolakowski, Artur" userId="9c34c8cc-b1df-44f6-bea5-dcf7a54ee35f" providerId="ADAL" clId="{19970B13-E101-4117-9908-6E061F982644}" dt="2022-07-14T08:45:14.067" v="9034" actId="790"/>
          <ac:spMkLst>
            <pc:docMk/>
            <pc:sldMk cId="2574044071" sldId="484"/>
            <ac:spMk id="9121" creationId="{60EFB9AC-D79E-4DFC-A397-F9205C2AECD6}"/>
          </ac:spMkLst>
        </pc:spChg>
        <pc:spChg chg="mod">
          <ac:chgData name="Kolakowski, Artur" userId="9c34c8cc-b1df-44f6-bea5-dcf7a54ee35f" providerId="ADAL" clId="{19970B13-E101-4117-9908-6E061F982644}" dt="2022-07-14T08:45:14.083" v="9035" actId="790"/>
          <ac:spMkLst>
            <pc:docMk/>
            <pc:sldMk cId="2574044071" sldId="484"/>
            <ac:spMk id="9122" creationId="{99A88D96-1B99-4689-8AAD-4B445385D5B6}"/>
          </ac:spMkLst>
        </pc:spChg>
        <pc:spChg chg="mod">
          <ac:chgData name="Kolakowski, Artur" userId="9c34c8cc-b1df-44f6-bea5-dcf7a54ee35f" providerId="ADAL" clId="{19970B13-E101-4117-9908-6E061F982644}" dt="2022-07-14T08:45:14.083" v="9036" actId="790"/>
          <ac:spMkLst>
            <pc:docMk/>
            <pc:sldMk cId="2574044071" sldId="484"/>
            <ac:spMk id="9123" creationId="{A9A6C0CD-F4F0-42BC-BD65-71D60C2A9742}"/>
          </ac:spMkLst>
        </pc:spChg>
        <pc:spChg chg="mod">
          <ac:chgData name="Kolakowski, Artur" userId="9c34c8cc-b1df-44f6-bea5-dcf7a54ee35f" providerId="ADAL" clId="{19970B13-E101-4117-9908-6E061F982644}" dt="2022-07-14T08:45:14.083" v="9037" actId="790"/>
          <ac:spMkLst>
            <pc:docMk/>
            <pc:sldMk cId="2574044071" sldId="484"/>
            <ac:spMk id="9124" creationId="{8875C8D0-B097-4AAF-9ABC-E1EFF42BFDD5}"/>
          </ac:spMkLst>
        </pc:spChg>
        <pc:spChg chg="mod">
          <ac:chgData name="Kolakowski, Artur" userId="9c34c8cc-b1df-44f6-bea5-dcf7a54ee35f" providerId="ADAL" clId="{19970B13-E101-4117-9908-6E061F982644}" dt="2022-07-14T08:45:14.083" v="9038" actId="790"/>
          <ac:spMkLst>
            <pc:docMk/>
            <pc:sldMk cId="2574044071" sldId="484"/>
            <ac:spMk id="9125" creationId="{B345FA64-9531-4528-A06B-363346F4210D}"/>
          </ac:spMkLst>
        </pc:spChg>
        <pc:spChg chg="mod">
          <ac:chgData name="Kolakowski, Artur" userId="9c34c8cc-b1df-44f6-bea5-dcf7a54ee35f" providerId="ADAL" clId="{19970B13-E101-4117-9908-6E061F982644}" dt="2022-07-14T08:45:14.098" v="9039" actId="790"/>
          <ac:spMkLst>
            <pc:docMk/>
            <pc:sldMk cId="2574044071" sldId="484"/>
            <ac:spMk id="9126" creationId="{DD12EF60-FC83-4010-864D-8A93310BA594}"/>
          </ac:spMkLst>
        </pc:spChg>
        <pc:spChg chg="mod">
          <ac:chgData name="Kolakowski, Artur" userId="9c34c8cc-b1df-44f6-bea5-dcf7a54ee35f" providerId="ADAL" clId="{19970B13-E101-4117-9908-6E061F982644}" dt="2022-07-14T08:45:14.098" v="9040" actId="790"/>
          <ac:spMkLst>
            <pc:docMk/>
            <pc:sldMk cId="2574044071" sldId="484"/>
            <ac:spMk id="9127" creationId="{12D0FD79-BF70-47D6-A4D0-3A3FAB0367F7}"/>
          </ac:spMkLst>
        </pc:spChg>
        <pc:spChg chg="mod">
          <ac:chgData name="Kolakowski, Artur" userId="9c34c8cc-b1df-44f6-bea5-dcf7a54ee35f" providerId="ADAL" clId="{19970B13-E101-4117-9908-6E061F982644}" dt="2022-07-14T08:45:14.098" v="9041" actId="790"/>
          <ac:spMkLst>
            <pc:docMk/>
            <pc:sldMk cId="2574044071" sldId="484"/>
            <ac:spMk id="9128" creationId="{759ACF3A-2D7D-4839-AD77-795BD44107CD}"/>
          </ac:spMkLst>
        </pc:spChg>
        <pc:spChg chg="mod">
          <ac:chgData name="Kolakowski, Artur" userId="9c34c8cc-b1df-44f6-bea5-dcf7a54ee35f" providerId="ADAL" clId="{19970B13-E101-4117-9908-6E061F982644}" dt="2022-07-14T08:45:14.114" v="9042" actId="790"/>
          <ac:spMkLst>
            <pc:docMk/>
            <pc:sldMk cId="2574044071" sldId="484"/>
            <ac:spMk id="9129" creationId="{9B79EC7D-BB86-4F79-A139-E5579801F488}"/>
          </ac:spMkLst>
        </pc:spChg>
        <pc:spChg chg="mod">
          <ac:chgData name="Kolakowski, Artur" userId="9c34c8cc-b1df-44f6-bea5-dcf7a54ee35f" providerId="ADAL" clId="{19970B13-E101-4117-9908-6E061F982644}" dt="2022-07-14T08:45:14.114" v="9043" actId="790"/>
          <ac:spMkLst>
            <pc:docMk/>
            <pc:sldMk cId="2574044071" sldId="484"/>
            <ac:spMk id="9130" creationId="{7E758269-65C8-48CF-9FE2-0F5EA36B5EBF}"/>
          </ac:spMkLst>
        </pc:spChg>
        <pc:spChg chg="mod">
          <ac:chgData name="Kolakowski, Artur" userId="9c34c8cc-b1df-44f6-bea5-dcf7a54ee35f" providerId="ADAL" clId="{19970B13-E101-4117-9908-6E061F982644}" dt="2022-07-14T08:45:14.114" v="9044" actId="790"/>
          <ac:spMkLst>
            <pc:docMk/>
            <pc:sldMk cId="2574044071" sldId="484"/>
            <ac:spMk id="9131" creationId="{1AD7D4CA-DE48-4197-A63D-BB94E83B10AA}"/>
          </ac:spMkLst>
        </pc:spChg>
        <pc:spChg chg="mod">
          <ac:chgData name="Kolakowski, Artur" userId="9c34c8cc-b1df-44f6-bea5-dcf7a54ee35f" providerId="ADAL" clId="{19970B13-E101-4117-9908-6E061F982644}" dt="2022-07-14T08:45:14.130" v="9045" actId="790"/>
          <ac:spMkLst>
            <pc:docMk/>
            <pc:sldMk cId="2574044071" sldId="484"/>
            <ac:spMk id="9132" creationId="{E7962AB4-241B-4126-A377-5774D9557D25}"/>
          </ac:spMkLst>
        </pc:spChg>
        <pc:spChg chg="mod">
          <ac:chgData name="Kolakowski, Artur" userId="9c34c8cc-b1df-44f6-bea5-dcf7a54ee35f" providerId="ADAL" clId="{19970B13-E101-4117-9908-6E061F982644}" dt="2022-07-14T08:45:14.130" v="9046" actId="790"/>
          <ac:spMkLst>
            <pc:docMk/>
            <pc:sldMk cId="2574044071" sldId="484"/>
            <ac:spMk id="9133" creationId="{C7242B9A-AABF-4BC4-9A05-E34E2E1FDCCA}"/>
          </ac:spMkLst>
        </pc:spChg>
        <pc:spChg chg="mod">
          <ac:chgData name="Kolakowski, Artur" userId="9c34c8cc-b1df-44f6-bea5-dcf7a54ee35f" providerId="ADAL" clId="{19970B13-E101-4117-9908-6E061F982644}" dt="2022-07-14T08:45:14.130" v="9047" actId="790"/>
          <ac:spMkLst>
            <pc:docMk/>
            <pc:sldMk cId="2574044071" sldId="484"/>
            <ac:spMk id="9134" creationId="{CFBC4AD0-3DC0-414D-B2B5-DEC7B906BFAF}"/>
          </ac:spMkLst>
        </pc:spChg>
        <pc:spChg chg="mod">
          <ac:chgData name="Kolakowski, Artur" userId="9c34c8cc-b1df-44f6-bea5-dcf7a54ee35f" providerId="ADAL" clId="{19970B13-E101-4117-9908-6E061F982644}" dt="2022-07-14T08:45:14.145" v="9048" actId="790"/>
          <ac:spMkLst>
            <pc:docMk/>
            <pc:sldMk cId="2574044071" sldId="484"/>
            <ac:spMk id="9135" creationId="{55E32CCA-425C-4C9B-9782-3CA3083E6DCE}"/>
          </ac:spMkLst>
        </pc:spChg>
        <pc:spChg chg="mod">
          <ac:chgData name="Kolakowski, Artur" userId="9c34c8cc-b1df-44f6-bea5-dcf7a54ee35f" providerId="ADAL" clId="{19970B13-E101-4117-9908-6E061F982644}" dt="2022-07-14T08:45:14.145" v="9049" actId="790"/>
          <ac:spMkLst>
            <pc:docMk/>
            <pc:sldMk cId="2574044071" sldId="484"/>
            <ac:spMk id="9136" creationId="{EC02B9FC-184D-4C08-BAC5-12418AF1133D}"/>
          </ac:spMkLst>
        </pc:spChg>
        <pc:spChg chg="mod">
          <ac:chgData name="Kolakowski, Artur" userId="9c34c8cc-b1df-44f6-bea5-dcf7a54ee35f" providerId="ADAL" clId="{19970B13-E101-4117-9908-6E061F982644}" dt="2022-07-14T08:45:14.145" v="9050" actId="790"/>
          <ac:spMkLst>
            <pc:docMk/>
            <pc:sldMk cId="2574044071" sldId="484"/>
            <ac:spMk id="9137" creationId="{70E41BBF-478E-4EC7-97B3-13A9AFEDC996}"/>
          </ac:spMkLst>
        </pc:spChg>
        <pc:spChg chg="mod">
          <ac:chgData name="Kolakowski, Artur" userId="9c34c8cc-b1df-44f6-bea5-dcf7a54ee35f" providerId="ADAL" clId="{19970B13-E101-4117-9908-6E061F982644}" dt="2022-07-14T08:45:14.161" v="9051" actId="790"/>
          <ac:spMkLst>
            <pc:docMk/>
            <pc:sldMk cId="2574044071" sldId="484"/>
            <ac:spMk id="9138" creationId="{B02D4F3C-4684-48E6-AD4E-21DDA058FE77}"/>
          </ac:spMkLst>
        </pc:spChg>
        <pc:spChg chg="mod">
          <ac:chgData name="Kolakowski, Artur" userId="9c34c8cc-b1df-44f6-bea5-dcf7a54ee35f" providerId="ADAL" clId="{19970B13-E101-4117-9908-6E061F982644}" dt="2022-07-14T08:45:14.167" v="9052" actId="790"/>
          <ac:spMkLst>
            <pc:docMk/>
            <pc:sldMk cId="2574044071" sldId="484"/>
            <ac:spMk id="9139" creationId="{63543572-C0C7-477B-A374-154C8E0BA782}"/>
          </ac:spMkLst>
        </pc:spChg>
        <pc:spChg chg="mod">
          <ac:chgData name="Kolakowski, Artur" userId="9c34c8cc-b1df-44f6-bea5-dcf7a54ee35f" providerId="ADAL" clId="{19970B13-E101-4117-9908-6E061F982644}" dt="2022-07-14T08:45:14.167" v="9053" actId="790"/>
          <ac:spMkLst>
            <pc:docMk/>
            <pc:sldMk cId="2574044071" sldId="484"/>
            <ac:spMk id="9140" creationId="{0927EF75-D34C-4803-B039-3295563DDE41}"/>
          </ac:spMkLst>
        </pc:spChg>
        <pc:spChg chg="mod">
          <ac:chgData name="Kolakowski, Artur" userId="9c34c8cc-b1df-44f6-bea5-dcf7a54ee35f" providerId="ADAL" clId="{19970B13-E101-4117-9908-6E061F982644}" dt="2022-07-14T08:45:14.167" v="9054" actId="790"/>
          <ac:spMkLst>
            <pc:docMk/>
            <pc:sldMk cId="2574044071" sldId="484"/>
            <ac:spMk id="9141" creationId="{C01B20B5-EBB4-414F-8101-2077890C4A5B}"/>
          </ac:spMkLst>
        </pc:spChg>
        <pc:spChg chg="mod">
          <ac:chgData name="Kolakowski, Artur" userId="9c34c8cc-b1df-44f6-bea5-dcf7a54ee35f" providerId="ADAL" clId="{19970B13-E101-4117-9908-6E061F982644}" dt="2022-07-14T08:45:14.183" v="9055" actId="790"/>
          <ac:spMkLst>
            <pc:docMk/>
            <pc:sldMk cId="2574044071" sldId="484"/>
            <ac:spMk id="9142" creationId="{C2BF37EC-08E2-4AB7-8DB2-F7F403D70634}"/>
          </ac:spMkLst>
        </pc:spChg>
        <pc:spChg chg="mod">
          <ac:chgData name="Kolakowski, Artur" userId="9c34c8cc-b1df-44f6-bea5-dcf7a54ee35f" providerId="ADAL" clId="{19970B13-E101-4117-9908-6E061F982644}" dt="2022-07-14T08:45:14.183" v="9056" actId="790"/>
          <ac:spMkLst>
            <pc:docMk/>
            <pc:sldMk cId="2574044071" sldId="484"/>
            <ac:spMk id="9143" creationId="{1313B76D-C476-4268-9FCB-D9EDDD0A7DED}"/>
          </ac:spMkLst>
        </pc:spChg>
        <pc:spChg chg="mod">
          <ac:chgData name="Kolakowski, Artur" userId="9c34c8cc-b1df-44f6-bea5-dcf7a54ee35f" providerId="ADAL" clId="{19970B13-E101-4117-9908-6E061F982644}" dt="2022-07-14T08:45:14.183" v="9057" actId="790"/>
          <ac:spMkLst>
            <pc:docMk/>
            <pc:sldMk cId="2574044071" sldId="484"/>
            <ac:spMk id="9144" creationId="{CF8DE1F2-9A73-48D9-AEDC-A943ACC49D4F}"/>
          </ac:spMkLst>
        </pc:spChg>
        <pc:spChg chg="mod">
          <ac:chgData name="Kolakowski, Artur" userId="9c34c8cc-b1df-44f6-bea5-dcf7a54ee35f" providerId="ADAL" clId="{19970B13-E101-4117-9908-6E061F982644}" dt="2022-07-14T08:45:14.199" v="9058" actId="790"/>
          <ac:spMkLst>
            <pc:docMk/>
            <pc:sldMk cId="2574044071" sldId="484"/>
            <ac:spMk id="9145" creationId="{A210224F-C2E1-4F62-9E55-258FA700ABAB}"/>
          </ac:spMkLst>
        </pc:spChg>
        <pc:spChg chg="mod">
          <ac:chgData name="Kolakowski, Artur" userId="9c34c8cc-b1df-44f6-bea5-dcf7a54ee35f" providerId="ADAL" clId="{19970B13-E101-4117-9908-6E061F982644}" dt="2022-07-14T08:45:14.199" v="9059" actId="790"/>
          <ac:spMkLst>
            <pc:docMk/>
            <pc:sldMk cId="2574044071" sldId="484"/>
            <ac:spMk id="9146" creationId="{E6C7F981-C04C-4EF3-A47B-6A814AAC25B5}"/>
          </ac:spMkLst>
        </pc:spChg>
        <pc:spChg chg="mod">
          <ac:chgData name="Kolakowski, Artur" userId="9c34c8cc-b1df-44f6-bea5-dcf7a54ee35f" providerId="ADAL" clId="{19970B13-E101-4117-9908-6E061F982644}" dt="2022-07-14T08:45:14.199" v="9060" actId="790"/>
          <ac:spMkLst>
            <pc:docMk/>
            <pc:sldMk cId="2574044071" sldId="484"/>
            <ac:spMk id="9147" creationId="{FFD3CB71-8C40-4806-866E-F6E6832FC4E5}"/>
          </ac:spMkLst>
        </pc:spChg>
        <pc:spChg chg="mod">
          <ac:chgData name="Kolakowski, Artur" userId="9c34c8cc-b1df-44f6-bea5-dcf7a54ee35f" providerId="ADAL" clId="{19970B13-E101-4117-9908-6E061F982644}" dt="2022-07-14T08:45:14.199" v="9061" actId="790"/>
          <ac:spMkLst>
            <pc:docMk/>
            <pc:sldMk cId="2574044071" sldId="484"/>
            <ac:spMk id="9148" creationId="{6CFF61EE-4AF6-4777-8489-DEF045E8EB3F}"/>
          </ac:spMkLst>
        </pc:spChg>
        <pc:spChg chg="mod">
          <ac:chgData name="Kolakowski, Artur" userId="9c34c8cc-b1df-44f6-bea5-dcf7a54ee35f" providerId="ADAL" clId="{19970B13-E101-4117-9908-6E061F982644}" dt="2022-07-14T08:45:14.214" v="9062" actId="790"/>
          <ac:spMkLst>
            <pc:docMk/>
            <pc:sldMk cId="2574044071" sldId="484"/>
            <ac:spMk id="9149" creationId="{0BD7FAA6-E316-4EA6-8622-B18320C27D98}"/>
          </ac:spMkLst>
        </pc:spChg>
        <pc:spChg chg="mod">
          <ac:chgData name="Kolakowski, Artur" userId="9c34c8cc-b1df-44f6-bea5-dcf7a54ee35f" providerId="ADAL" clId="{19970B13-E101-4117-9908-6E061F982644}" dt="2022-07-14T08:45:14.214" v="9063" actId="790"/>
          <ac:spMkLst>
            <pc:docMk/>
            <pc:sldMk cId="2574044071" sldId="484"/>
            <ac:spMk id="9150" creationId="{8A32624A-EDEC-4EB7-85BD-191C33EED2EA}"/>
          </ac:spMkLst>
        </pc:spChg>
        <pc:spChg chg="mod">
          <ac:chgData name="Kolakowski, Artur" userId="9c34c8cc-b1df-44f6-bea5-dcf7a54ee35f" providerId="ADAL" clId="{19970B13-E101-4117-9908-6E061F982644}" dt="2022-07-14T08:45:14.214" v="9064" actId="790"/>
          <ac:spMkLst>
            <pc:docMk/>
            <pc:sldMk cId="2574044071" sldId="484"/>
            <ac:spMk id="9151" creationId="{8F4F850C-1121-4578-92C6-61C8FCD7C78F}"/>
          </ac:spMkLst>
        </pc:spChg>
        <pc:spChg chg="mod">
          <ac:chgData name="Kolakowski, Artur" userId="9c34c8cc-b1df-44f6-bea5-dcf7a54ee35f" providerId="ADAL" clId="{19970B13-E101-4117-9908-6E061F982644}" dt="2022-07-14T08:45:14.230" v="9065" actId="790"/>
          <ac:spMkLst>
            <pc:docMk/>
            <pc:sldMk cId="2574044071" sldId="484"/>
            <ac:spMk id="9152" creationId="{CDDE761B-D8D4-431E-BAC1-B439DB0DED26}"/>
          </ac:spMkLst>
        </pc:spChg>
        <pc:spChg chg="mod">
          <ac:chgData name="Kolakowski, Artur" userId="9c34c8cc-b1df-44f6-bea5-dcf7a54ee35f" providerId="ADAL" clId="{19970B13-E101-4117-9908-6E061F982644}" dt="2022-07-14T08:45:14.230" v="9066" actId="790"/>
          <ac:spMkLst>
            <pc:docMk/>
            <pc:sldMk cId="2574044071" sldId="484"/>
            <ac:spMk id="9153" creationId="{A71DA5D7-9733-454D-B42E-AE86C4DBAE25}"/>
          </ac:spMkLst>
        </pc:spChg>
        <pc:spChg chg="mod">
          <ac:chgData name="Kolakowski, Artur" userId="9c34c8cc-b1df-44f6-bea5-dcf7a54ee35f" providerId="ADAL" clId="{19970B13-E101-4117-9908-6E061F982644}" dt="2022-07-14T08:45:14.230" v="9067" actId="790"/>
          <ac:spMkLst>
            <pc:docMk/>
            <pc:sldMk cId="2574044071" sldId="484"/>
            <ac:spMk id="9154" creationId="{DE077D45-7AA5-48DD-B585-91217DE16CFD}"/>
          </ac:spMkLst>
        </pc:spChg>
        <pc:spChg chg="mod">
          <ac:chgData name="Kolakowski, Artur" userId="9c34c8cc-b1df-44f6-bea5-dcf7a54ee35f" providerId="ADAL" clId="{19970B13-E101-4117-9908-6E061F982644}" dt="2022-07-14T08:45:14.246" v="9068" actId="790"/>
          <ac:spMkLst>
            <pc:docMk/>
            <pc:sldMk cId="2574044071" sldId="484"/>
            <ac:spMk id="9155" creationId="{C417B663-52B0-458A-9A11-1C27615712D0}"/>
          </ac:spMkLst>
        </pc:spChg>
        <pc:spChg chg="mod">
          <ac:chgData name="Kolakowski, Artur" userId="9c34c8cc-b1df-44f6-bea5-dcf7a54ee35f" providerId="ADAL" clId="{19970B13-E101-4117-9908-6E061F982644}" dt="2022-07-14T08:45:14.246" v="9069" actId="790"/>
          <ac:spMkLst>
            <pc:docMk/>
            <pc:sldMk cId="2574044071" sldId="484"/>
            <ac:spMk id="9156" creationId="{9AFBE2A1-7C2C-4771-B7CE-053E54AF4E8C}"/>
          </ac:spMkLst>
        </pc:spChg>
        <pc:spChg chg="mod">
          <ac:chgData name="Kolakowski, Artur" userId="9c34c8cc-b1df-44f6-bea5-dcf7a54ee35f" providerId="ADAL" clId="{19970B13-E101-4117-9908-6E061F982644}" dt="2022-07-14T08:45:14.246" v="9070" actId="790"/>
          <ac:spMkLst>
            <pc:docMk/>
            <pc:sldMk cId="2574044071" sldId="484"/>
            <ac:spMk id="9157" creationId="{C109B9C3-BB77-492A-B92A-485EF3E5A39F}"/>
          </ac:spMkLst>
        </pc:spChg>
        <pc:spChg chg="mod">
          <ac:chgData name="Kolakowski, Artur" userId="9c34c8cc-b1df-44f6-bea5-dcf7a54ee35f" providerId="ADAL" clId="{19970B13-E101-4117-9908-6E061F982644}" dt="2022-07-14T08:45:14.261" v="9071" actId="790"/>
          <ac:spMkLst>
            <pc:docMk/>
            <pc:sldMk cId="2574044071" sldId="484"/>
            <ac:spMk id="9158" creationId="{6612CE9A-8260-49D5-91BB-5A0813EAF821}"/>
          </ac:spMkLst>
        </pc:spChg>
        <pc:spChg chg="mod">
          <ac:chgData name="Kolakowski, Artur" userId="9c34c8cc-b1df-44f6-bea5-dcf7a54ee35f" providerId="ADAL" clId="{19970B13-E101-4117-9908-6E061F982644}" dt="2022-07-14T08:45:14.268" v="9072" actId="790"/>
          <ac:spMkLst>
            <pc:docMk/>
            <pc:sldMk cId="2574044071" sldId="484"/>
            <ac:spMk id="9159" creationId="{A7431589-F5A3-4DAA-B48F-D3E996CC6568}"/>
          </ac:spMkLst>
        </pc:spChg>
        <pc:spChg chg="mod">
          <ac:chgData name="Kolakowski, Artur" userId="9c34c8cc-b1df-44f6-bea5-dcf7a54ee35f" providerId="ADAL" clId="{19970B13-E101-4117-9908-6E061F982644}" dt="2022-07-14T08:45:14.268" v="9073" actId="790"/>
          <ac:spMkLst>
            <pc:docMk/>
            <pc:sldMk cId="2574044071" sldId="484"/>
            <ac:spMk id="9160" creationId="{4C61A4A6-DA41-401C-9FF4-EC6B97BF9CFC}"/>
          </ac:spMkLst>
        </pc:spChg>
        <pc:spChg chg="mod">
          <ac:chgData name="Kolakowski, Artur" userId="9c34c8cc-b1df-44f6-bea5-dcf7a54ee35f" providerId="ADAL" clId="{19970B13-E101-4117-9908-6E061F982644}" dt="2022-07-14T08:45:14.268" v="9074" actId="790"/>
          <ac:spMkLst>
            <pc:docMk/>
            <pc:sldMk cId="2574044071" sldId="484"/>
            <ac:spMk id="9161" creationId="{68D24A7F-8E11-413C-B22A-6989A909530A}"/>
          </ac:spMkLst>
        </pc:spChg>
        <pc:spChg chg="mod">
          <ac:chgData name="Kolakowski, Artur" userId="9c34c8cc-b1df-44f6-bea5-dcf7a54ee35f" providerId="ADAL" clId="{19970B13-E101-4117-9908-6E061F982644}" dt="2022-07-14T08:45:14.268" v="9075" actId="790"/>
          <ac:spMkLst>
            <pc:docMk/>
            <pc:sldMk cId="2574044071" sldId="484"/>
            <ac:spMk id="9162" creationId="{10B00151-1F7A-4070-A0B5-F023D06282B4}"/>
          </ac:spMkLst>
        </pc:spChg>
        <pc:spChg chg="mod">
          <ac:chgData name="Kolakowski, Artur" userId="9c34c8cc-b1df-44f6-bea5-dcf7a54ee35f" providerId="ADAL" clId="{19970B13-E101-4117-9908-6E061F982644}" dt="2022-07-14T08:45:14.283" v="9076" actId="790"/>
          <ac:spMkLst>
            <pc:docMk/>
            <pc:sldMk cId="2574044071" sldId="484"/>
            <ac:spMk id="9163" creationId="{57570E5F-BD0F-4621-AA83-1DD5BB7DFA5F}"/>
          </ac:spMkLst>
        </pc:spChg>
        <pc:spChg chg="mod">
          <ac:chgData name="Kolakowski, Artur" userId="9c34c8cc-b1df-44f6-bea5-dcf7a54ee35f" providerId="ADAL" clId="{19970B13-E101-4117-9908-6E061F982644}" dt="2022-07-14T08:45:14.283" v="9077" actId="790"/>
          <ac:spMkLst>
            <pc:docMk/>
            <pc:sldMk cId="2574044071" sldId="484"/>
            <ac:spMk id="9164" creationId="{399B057E-D435-4D7F-BA99-158E82DBEAB2}"/>
          </ac:spMkLst>
        </pc:spChg>
        <pc:spChg chg="mod">
          <ac:chgData name="Kolakowski, Artur" userId="9c34c8cc-b1df-44f6-bea5-dcf7a54ee35f" providerId="ADAL" clId="{19970B13-E101-4117-9908-6E061F982644}" dt="2022-07-14T08:45:14.283" v="9078" actId="790"/>
          <ac:spMkLst>
            <pc:docMk/>
            <pc:sldMk cId="2574044071" sldId="484"/>
            <ac:spMk id="9165" creationId="{B07D72E4-D50B-4A7F-9942-932C56CF661F}"/>
          </ac:spMkLst>
        </pc:spChg>
        <pc:spChg chg="mod">
          <ac:chgData name="Kolakowski, Artur" userId="9c34c8cc-b1df-44f6-bea5-dcf7a54ee35f" providerId="ADAL" clId="{19970B13-E101-4117-9908-6E061F982644}" dt="2022-07-14T08:45:14.299" v="9079" actId="790"/>
          <ac:spMkLst>
            <pc:docMk/>
            <pc:sldMk cId="2574044071" sldId="484"/>
            <ac:spMk id="9166" creationId="{BCBCC4B5-C295-4217-B223-B441238FDFA0}"/>
          </ac:spMkLst>
        </pc:spChg>
        <pc:spChg chg="mod">
          <ac:chgData name="Kolakowski, Artur" userId="9c34c8cc-b1df-44f6-bea5-dcf7a54ee35f" providerId="ADAL" clId="{19970B13-E101-4117-9908-6E061F982644}" dt="2022-07-14T08:45:14.299" v="9080" actId="790"/>
          <ac:spMkLst>
            <pc:docMk/>
            <pc:sldMk cId="2574044071" sldId="484"/>
            <ac:spMk id="9167" creationId="{676E4260-E706-4DDE-BB8C-44C57CF845C8}"/>
          </ac:spMkLst>
        </pc:spChg>
        <pc:spChg chg="mod">
          <ac:chgData name="Kolakowski, Artur" userId="9c34c8cc-b1df-44f6-bea5-dcf7a54ee35f" providerId="ADAL" clId="{19970B13-E101-4117-9908-6E061F982644}" dt="2022-07-14T08:45:14.299" v="9081" actId="790"/>
          <ac:spMkLst>
            <pc:docMk/>
            <pc:sldMk cId="2574044071" sldId="484"/>
            <ac:spMk id="9168" creationId="{DD186C25-95A3-42B1-8230-1BC53E3C8A6C}"/>
          </ac:spMkLst>
        </pc:spChg>
        <pc:spChg chg="mod">
          <ac:chgData name="Kolakowski, Artur" userId="9c34c8cc-b1df-44f6-bea5-dcf7a54ee35f" providerId="ADAL" clId="{19970B13-E101-4117-9908-6E061F982644}" dt="2022-07-14T08:45:14.315" v="9082" actId="790"/>
          <ac:spMkLst>
            <pc:docMk/>
            <pc:sldMk cId="2574044071" sldId="484"/>
            <ac:spMk id="9169" creationId="{89B1DB19-8708-478A-B464-9E7F0CDE7BF1}"/>
          </ac:spMkLst>
        </pc:spChg>
        <pc:spChg chg="mod">
          <ac:chgData name="Kolakowski, Artur" userId="9c34c8cc-b1df-44f6-bea5-dcf7a54ee35f" providerId="ADAL" clId="{19970B13-E101-4117-9908-6E061F982644}" dt="2022-07-14T08:45:14.315" v="9083" actId="790"/>
          <ac:spMkLst>
            <pc:docMk/>
            <pc:sldMk cId="2574044071" sldId="484"/>
            <ac:spMk id="9170" creationId="{9CDAB1C2-3F31-48DE-8F7C-A0CED1537D39}"/>
          </ac:spMkLst>
        </pc:spChg>
        <pc:spChg chg="mod">
          <ac:chgData name="Kolakowski, Artur" userId="9c34c8cc-b1df-44f6-bea5-dcf7a54ee35f" providerId="ADAL" clId="{19970B13-E101-4117-9908-6E061F982644}" dt="2022-07-14T08:45:14.315" v="9084" actId="790"/>
          <ac:spMkLst>
            <pc:docMk/>
            <pc:sldMk cId="2574044071" sldId="484"/>
            <ac:spMk id="9171" creationId="{6BC131A0-EF4A-45AF-A08F-93227B27EDD5}"/>
          </ac:spMkLst>
        </pc:spChg>
        <pc:spChg chg="mod">
          <ac:chgData name="Kolakowski, Artur" userId="9c34c8cc-b1df-44f6-bea5-dcf7a54ee35f" providerId="ADAL" clId="{19970B13-E101-4117-9908-6E061F982644}" dt="2022-07-14T08:45:14.330" v="9085" actId="790"/>
          <ac:spMkLst>
            <pc:docMk/>
            <pc:sldMk cId="2574044071" sldId="484"/>
            <ac:spMk id="9172" creationId="{7FE2B556-F8CB-4F0F-A95E-14F1CE6E8C0D}"/>
          </ac:spMkLst>
        </pc:spChg>
        <pc:spChg chg="mod">
          <ac:chgData name="Kolakowski, Artur" userId="9c34c8cc-b1df-44f6-bea5-dcf7a54ee35f" providerId="ADAL" clId="{19970B13-E101-4117-9908-6E061F982644}" dt="2022-07-14T08:45:14.330" v="9086" actId="790"/>
          <ac:spMkLst>
            <pc:docMk/>
            <pc:sldMk cId="2574044071" sldId="484"/>
            <ac:spMk id="9173" creationId="{033FFB46-7781-45D4-B32A-9CEEE1E506AE}"/>
          </ac:spMkLst>
        </pc:spChg>
        <pc:spChg chg="mod">
          <ac:chgData name="Kolakowski, Artur" userId="9c34c8cc-b1df-44f6-bea5-dcf7a54ee35f" providerId="ADAL" clId="{19970B13-E101-4117-9908-6E061F982644}" dt="2022-07-14T08:45:14.330" v="9087" actId="790"/>
          <ac:spMkLst>
            <pc:docMk/>
            <pc:sldMk cId="2574044071" sldId="484"/>
            <ac:spMk id="9174" creationId="{542EFE8D-C341-4BCB-BB17-B4E022EC9CFF}"/>
          </ac:spMkLst>
        </pc:spChg>
        <pc:spChg chg="mod">
          <ac:chgData name="Kolakowski, Artur" userId="9c34c8cc-b1df-44f6-bea5-dcf7a54ee35f" providerId="ADAL" clId="{19970B13-E101-4117-9908-6E061F982644}" dt="2022-07-14T08:45:14.346" v="9088" actId="790"/>
          <ac:spMkLst>
            <pc:docMk/>
            <pc:sldMk cId="2574044071" sldId="484"/>
            <ac:spMk id="9175" creationId="{0D07C65C-E7CE-435D-83C5-D7387C974A0F}"/>
          </ac:spMkLst>
        </pc:spChg>
        <pc:spChg chg="mod">
          <ac:chgData name="Kolakowski, Artur" userId="9c34c8cc-b1df-44f6-bea5-dcf7a54ee35f" providerId="ADAL" clId="{19970B13-E101-4117-9908-6E061F982644}" dt="2022-07-14T08:45:14.346" v="9089" actId="790"/>
          <ac:spMkLst>
            <pc:docMk/>
            <pc:sldMk cId="2574044071" sldId="484"/>
            <ac:spMk id="9176" creationId="{59BD8974-65F8-40AA-9BD1-86E2BC3D7346}"/>
          </ac:spMkLst>
        </pc:spChg>
        <pc:spChg chg="mod">
          <ac:chgData name="Kolakowski, Artur" userId="9c34c8cc-b1df-44f6-bea5-dcf7a54ee35f" providerId="ADAL" clId="{19970B13-E101-4117-9908-6E061F982644}" dt="2022-07-14T08:45:14.346" v="9090" actId="790"/>
          <ac:spMkLst>
            <pc:docMk/>
            <pc:sldMk cId="2574044071" sldId="484"/>
            <ac:spMk id="9177" creationId="{E3EF4A8F-003B-4D23-B45B-10E32F2C587E}"/>
          </ac:spMkLst>
        </pc:spChg>
        <pc:spChg chg="mod">
          <ac:chgData name="Kolakowski, Artur" userId="9c34c8cc-b1df-44f6-bea5-dcf7a54ee35f" providerId="ADAL" clId="{19970B13-E101-4117-9908-6E061F982644}" dt="2022-07-14T08:45:14.362" v="9091" actId="790"/>
          <ac:spMkLst>
            <pc:docMk/>
            <pc:sldMk cId="2574044071" sldId="484"/>
            <ac:spMk id="9178" creationId="{1C2DC1FD-C43E-4BDB-96B7-49F47083A022}"/>
          </ac:spMkLst>
        </pc:spChg>
        <pc:spChg chg="mod">
          <ac:chgData name="Kolakowski, Artur" userId="9c34c8cc-b1df-44f6-bea5-dcf7a54ee35f" providerId="ADAL" clId="{19970B13-E101-4117-9908-6E061F982644}" dt="2022-07-14T08:45:14.362" v="9092" actId="790"/>
          <ac:spMkLst>
            <pc:docMk/>
            <pc:sldMk cId="2574044071" sldId="484"/>
            <ac:spMk id="9179" creationId="{C2E13561-A475-4F1F-869D-4BCA74A0CDC5}"/>
          </ac:spMkLst>
        </pc:spChg>
        <pc:spChg chg="mod">
          <ac:chgData name="Kolakowski, Artur" userId="9c34c8cc-b1df-44f6-bea5-dcf7a54ee35f" providerId="ADAL" clId="{19970B13-E101-4117-9908-6E061F982644}" dt="2022-07-14T08:45:14.368" v="9093" actId="790"/>
          <ac:spMkLst>
            <pc:docMk/>
            <pc:sldMk cId="2574044071" sldId="484"/>
            <ac:spMk id="9180" creationId="{E61189D2-40FD-4DBD-B6C8-617612AED119}"/>
          </ac:spMkLst>
        </pc:spChg>
        <pc:spChg chg="mod">
          <ac:chgData name="Kolakowski, Artur" userId="9c34c8cc-b1df-44f6-bea5-dcf7a54ee35f" providerId="ADAL" clId="{19970B13-E101-4117-9908-6E061F982644}" dt="2022-07-14T08:45:14.368" v="9094" actId="790"/>
          <ac:spMkLst>
            <pc:docMk/>
            <pc:sldMk cId="2574044071" sldId="484"/>
            <ac:spMk id="9181" creationId="{512007B7-2803-4063-B1EC-0A3A6D3A96A0}"/>
          </ac:spMkLst>
        </pc:spChg>
        <pc:spChg chg="mod">
          <ac:chgData name="Kolakowski, Artur" userId="9c34c8cc-b1df-44f6-bea5-dcf7a54ee35f" providerId="ADAL" clId="{19970B13-E101-4117-9908-6E061F982644}" dt="2022-07-14T08:45:14.384" v="9095" actId="790"/>
          <ac:spMkLst>
            <pc:docMk/>
            <pc:sldMk cId="2574044071" sldId="484"/>
            <ac:spMk id="9182" creationId="{1EA759FC-E13F-4DC0-92C0-B1F7521CE8AE}"/>
          </ac:spMkLst>
        </pc:spChg>
        <pc:spChg chg="mod">
          <ac:chgData name="Kolakowski, Artur" userId="9c34c8cc-b1df-44f6-bea5-dcf7a54ee35f" providerId="ADAL" clId="{19970B13-E101-4117-9908-6E061F982644}" dt="2022-07-14T08:45:14.384" v="9096" actId="790"/>
          <ac:spMkLst>
            <pc:docMk/>
            <pc:sldMk cId="2574044071" sldId="484"/>
            <ac:spMk id="9183" creationId="{668BB523-8145-4362-88C5-0986548AC618}"/>
          </ac:spMkLst>
        </pc:spChg>
        <pc:spChg chg="mod">
          <ac:chgData name="Kolakowski, Artur" userId="9c34c8cc-b1df-44f6-bea5-dcf7a54ee35f" providerId="ADAL" clId="{19970B13-E101-4117-9908-6E061F982644}" dt="2022-07-14T08:45:14.384" v="9097" actId="790"/>
          <ac:spMkLst>
            <pc:docMk/>
            <pc:sldMk cId="2574044071" sldId="484"/>
            <ac:spMk id="9184" creationId="{BCC79CA9-14D1-4F9E-BC96-5A68117216F8}"/>
          </ac:spMkLst>
        </pc:spChg>
        <pc:spChg chg="mod">
          <ac:chgData name="Kolakowski, Artur" userId="9c34c8cc-b1df-44f6-bea5-dcf7a54ee35f" providerId="ADAL" clId="{19970B13-E101-4117-9908-6E061F982644}" dt="2022-07-14T08:45:14.399" v="9098" actId="790"/>
          <ac:spMkLst>
            <pc:docMk/>
            <pc:sldMk cId="2574044071" sldId="484"/>
            <ac:spMk id="9185" creationId="{76EAEB7D-02DE-4F24-8095-52D121EFD26C}"/>
          </ac:spMkLst>
        </pc:spChg>
        <pc:spChg chg="mod">
          <ac:chgData name="Kolakowski, Artur" userId="9c34c8cc-b1df-44f6-bea5-dcf7a54ee35f" providerId="ADAL" clId="{19970B13-E101-4117-9908-6E061F982644}" dt="2022-07-14T08:45:14.399" v="9099" actId="790"/>
          <ac:spMkLst>
            <pc:docMk/>
            <pc:sldMk cId="2574044071" sldId="484"/>
            <ac:spMk id="9186" creationId="{102717EA-616C-414D-99B0-27F1C02A58E4}"/>
          </ac:spMkLst>
        </pc:spChg>
        <pc:spChg chg="mod">
          <ac:chgData name="Kolakowski, Artur" userId="9c34c8cc-b1df-44f6-bea5-dcf7a54ee35f" providerId="ADAL" clId="{19970B13-E101-4117-9908-6E061F982644}" dt="2022-07-14T08:45:14.399" v="9100" actId="790"/>
          <ac:spMkLst>
            <pc:docMk/>
            <pc:sldMk cId="2574044071" sldId="484"/>
            <ac:spMk id="9187" creationId="{4AEF1BE6-0A6C-421F-98B0-64DA12D2A048}"/>
          </ac:spMkLst>
        </pc:spChg>
        <pc:spChg chg="mod">
          <ac:chgData name="Kolakowski, Artur" userId="9c34c8cc-b1df-44f6-bea5-dcf7a54ee35f" providerId="ADAL" clId="{19970B13-E101-4117-9908-6E061F982644}" dt="2022-07-14T08:45:14.415" v="9101" actId="790"/>
          <ac:spMkLst>
            <pc:docMk/>
            <pc:sldMk cId="2574044071" sldId="484"/>
            <ac:spMk id="9188" creationId="{B53D4DBF-988D-413D-A5E3-9411209FEF56}"/>
          </ac:spMkLst>
        </pc:spChg>
        <pc:spChg chg="mod">
          <ac:chgData name="Kolakowski, Artur" userId="9c34c8cc-b1df-44f6-bea5-dcf7a54ee35f" providerId="ADAL" clId="{19970B13-E101-4117-9908-6E061F982644}" dt="2022-07-14T08:45:14.415" v="9102" actId="790"/>
          <ac:spMkLst>
            <pc:docMk/>
            <pc:sldMk cId="2574044071" sldId="484"/>
            <ac:spMk id="9189" creationId="{2ACB02FC-855D-4A9C-841B-A1DD14596D36}"/>
          </ac:spMkLst>
        </pc:spChg>
        <pc:spChg chg="mod">
          <ac:chgData name="Kolakowski, Artur" userId="9c34c8cc-b1df-44f6-bea5-dcf7a54ee35f" providerId="ADAL" clId="{19970B13-E101-4117-9908-6E061F982644}" dt="2022-07-14T08:45:14.415" v="9103" actId="790"/>
          <ac:spMkLst>
            <pc:docMk/>
            <pc:sldMk cId="2574044071" sldId="484"/>
            <ac:spMk id="9190" creationId="{E9286CF1-68D2-44AD-A7FC-4C1DF78D445A}"/>
          </ac:spMkLst>
        </pc:spChg>
        <pc:spChg chg="mod">
          <ac:chgData name="Kolakowski, Artur" userId="9c34c8cc-b1df-44f6-bea5-dcf7a54ee35f" providerId="ADAL" clId="{19970B13-E101-4117-9908-6E061F982644}" dt="2022-07-14T08:45:14.430" v="9104" actId="790"/>
          <ac:spMkLst>
            <pc:docMk/>
            <pc:sldMk cId="2574044071" sldId="484"/>
            <ac:spMk id="9191" creationId="{337ACB67-73C2-4127-9366-BEF1C5002A1D}"/>
          </ac:spMkLst>
        </pc:spChg>
        <pc:spChg chg="mod">
          <ac:chgData name="Kolakowski, Artur" userId="9c34c8cc-b1df-44f6-bea5-dcf7a54ee35f" providerId="ADAL" clId="{19970B13-E101-4117-9908-6E061F982644}" dt="2022-07-14T08:45:14.430" v="9105" actId="790"/>
          <ac:spMkLst>
            <pc:docMk/>
            <pc:sldMk cId="2574044071" sldId="484"/>
            <ac:spMk id="9192" creationId="{FBE60673-78B3-4EE7-9B81-713DC7E9084A}"/>
          </ac:spMkLst>
        </pc:spChg>
        <pc:spChg chg="mod">
          <ac:chgData name="Kolakowski, Artur" userId="9c34c8cc-b1df-44f6-bea5-dcf7a54ee35f" providerId="ADAL" clId="{19970B13-E101-4117-9908-6E061F982644}" dt="2022-07-14T08:45:14.430" v="9106" actId="790"/>
          <ac:spMkLst>
            <pc:docMk/>
            <pc:sldMk cId="2574044071" sldId="484"/>
            <ac:spMk id="9193" creationId="{573919FB-181F-47C5-819D-E28B5ED470E5}"/>
          </ac:spMkLst>
        </pc:spChg>
        <pc:spChg chg="mod">
          <ac:chgData name="Kolakowski, Artur" userId="9c34c8cc-b1df-44f6-bea5-dcf7a54ee35f" providerId="ADAL" clId="{19970B13-E101-4117-9908-6E061F982644}" dt="2022-07-14T08:45:14.430" v="9107" actId="790"/>
          <ac:spMkLst>
            <pc:docMk/>
            <pc:sldMk cId="2574044071" sldId="484"/>
            <ac:spMk id="9194" creationId="{A19B46B3-4E6E-483D-975E-1453E93E2015}"/>
          </ac:spMkLst>
        </pc:spChg>
        <pc:spChg chg="mod">
          <ac:chgData name="Kolakowski, Artur" userId="9c34c8cc-b1df-44f6-bea5-dcf7a54ee35f" providerId="ADAL" clId="{19970B13-E101-4117-9908-6E061F982644}" dt="2022-07-14T08:45:14.446" v="9108" actId="790"/>
          <ac:spMkLst>
            <pc:docMk/>
            <pc:sldMk cId="2574044071" sldId="484"/>
            <ac:spMk id="9195" creationId="{1408D853-5E0A-4D98-959C-966A9FF92D39}"/>
          </ac:spMkLst>
        </pc:spChg>
        <pc:spChg chg="mod">
          <ac:chgData name="Kolakowski, Artur" userId="9c34c8cc-b1df-44f6-bea5-dcf7a54ee35f" providerId="ADAL" clId="{19970B13-E101-4117-9908-6E061F982644}" dt="2022-07-14T08:45:14.446" v="9109" actId="790"/>
          <ac:spMkLst>
            <pc:docMk/>
            <pc:sldMk cId="2574044071" sldId="484"/>
            <ac:spMk id="9196" creationId="{A7121F73-B8C6-4F8C-88BA-EEB17A97D9E4}"/>
          </ac:spMkLst>
        </pc:spChg>
        <pc:spChg chg="mod">
          <ac:chgData name="Kolakowski, Artur" userId="9c34c8cc-b1df-44f6-bea5-dcf7a54ee35f" providerId="ADAL" clId="{19970B13-E101-4117-9908-6E061F982644}" dt="2022-07-14T08:45:14.462" v="9110" actId="790"/>
          <ac:spMkLst>
            <pc:docMk/>
            <pc:sldMk cId="2574044071" sldId="484"/>
            <ac:spMk id="9197" creationId="{4D41DE19-83B3-439A-8ED1-24C9AD600432}"/>
          </ac:spMkLst>
        </pc:spChg>
        <pc:spChg chg="mod">
          <ac:chgData name="Kolakowski, Artur" userId="9c34c8cc-b1df-44f6-bea5-dcf7a54ee35f" providerId="ADAL" clId="{19970B13-E101-4117-9908-6E061F982644}" dt="2022-07-14T08:45:14.468" v="9111" actId="790"/>
          <ac:spMkLst>
            <pc:docMk/>
            <pc:sldMk cId="2574044071" sldId="484"/>
            <ac:spMk id="9198" creationId="{9551CDAE-F7E4-415F-BEFA-07836908BB88}"/>
          </ac:spMkLst>
        </pc:spChg>
        <pc:spChg chg="mod">
          <ac:chgData name="Kolakowski, Artur" userId="9c34c8cc-b1df-44f6-bea5-dcf7a54ee35f" providerId="ADAL" clId="{19970B13-E101-4117-9908-6E061F982644}" dt="2022-07-14T08:45:14.468" v="9112" actId="790"/>
          <ac:spMkLst>
            <pc:docMk/>
            <pc:sldMk cId="2574044071" sldId="484"/>
            <ac:spMk id="9199" creationId="{9AC3BE5A-25A9-4011-82A6-2BE7DAC2ECA7}"/>
          </ac:spMkLst>
        </pc:spChg>
        <pc:spChg chg="mod">
          <ac:chgData name="Kolakowski, Artur" userId="9c34c8cc-b1df-44f6-bea5-dcf7a54ee35f" providerId="ADAL" clId="{19970B13-E101-4117-9908-6E061F982644}" dt="2022-07-14T08:45:14.468" v="9113" actId="790"/>
          <ac:spMkLst>
            <pc:docMk/>
            <pc:sldMk cId="2574044071" sldId="484"/>
            <ac:spMk id="9200" creationId="{B5A0A28A-5722-4AD4-9D83-04F645ECE3C7}"/>
          </ac:spMkLst>
        </pc:spChg>
        <pc:spChg chg="mod">
          <ac:chgData name="Kolakowski, Artur" userId="9c34c8cc-b1df-44f6-bea5-dcf7a54ee35f" providerId="ADAL" clId="{19970B13-E101-4117-9908-6E061F982644}" dt="2022-07-14T08:45:14.468" v="9114" actId="790"/>
          <ac:spMkLst>
            <pc:docMk/>
            <pc:sldMk cId="2574044071" sldId="484"/>
            <ac:spMk id="9201" creationId="{82037FB7-329E-4FF7-AAB9-D2036ECC53AB}"/>
          </ac:spMkLst>
        </pc:spChg>
        <pc:spChg chg="mod">
          <ac:chgData name="Kolakowski, Artur" userId="9c34c8cc-b1df-44f6-bea5-dcf7a54ee35f" providerId="ADAL" clId="{19970B13-E101-4117-9908-6E061F982644}" dt="2022-07-14T08:45:14.484" v="9115" actId="790"/>
          <ac:spMkLst>
            <pc:docMk/>
            <pc:sldMk cId="2574044071" sldId="484"/>
            <ac:spMk id="9202" creationId="{5019017D-BF38-44B5-830F-CE17D5427588}"/>
          </ac:spMkLst>
        </pc:spChg>
        <pc:spChg chg="mod">
          <ac:chgData name="Kolakowski, Artur" userId="9c34c8cc-b1df-44f6-bea5-dcf7a54ee35f" providerId="ADAL" clId="{19970B13-E101-4117-9908-6E061F982644}" dt="2022-07-14T08:45:14.484" v="9116" actId="790"/>
          <ac:spMkLst>
            <pc:docMk/>
            <pc:sldMk cId="2574044071" sldId="484"/>
            <ac:spMk id="9203" creationId="{08E6BF57-2357-4B41-930E-A873C370DDD5}"/>
          </ac:spMkLst>
        </pc:spChg>
        <pc:spChg chg="mod">
          <ac:chgData name="Kolakowski, Artur" userId="9c34c8cc-b1df-44f6-bea5-dcf7a54ee35f" providerId="ADAL" clId="{19970B13-E101-4117-9908-6E061F982644}" dt="2022-07-14T08:45:14.484" v="9117" actId="790"/>
          <ac:spMkLst>
            <pc:docMk/>
            <pc:sldMk cId="2574044071" sldId="484"/>
            <ac:spMk id="9204" creationId="{252C56AE-5117-4486-BF5C-F22A36C34255}"/>
          </ac:spMkLst>
        </pc:spChg>
        <pc:spChg chg="mod">
          <ac:chgData name="Kolakowski, Artur" userId="9c34c8cc-b1df-44f6-bea5-dcf7a54ee35f" providerId="ADAL" clId="{19970B13-E101-4117-9908-6E061F982644}" dt="2022-07-14T08:45:14.500" v="9118" actId="790"/>
          <ac:spMkLst>
            <pc:docMk/>
            <pc:sldMk cId="2574044071" sldId="484"/>
            <ac:spMk id="9205" creationId="{9FEBB912-5D47-4722-8EE6-1585527791A1}"/>
          </ac:spMkLst>
        </pc:spChg>
        <pc:spChg chg="mod">
          <ac:chgData name="Kolakowski, Artur" userId="9c34c8cc-b1df-44f6-bea5-dcf7a54ee35f" providerId="ADAL" clId="{19970B13-E101-4117-9908-6E061F982644}" dt="2022-07-14T08:45:14.500" v="9119" actId="790"/>
          <ac:spMkLst>
            <pc:docMk/>
            <pc:sldMk cId="2574044071" sldId="484"/>
            <ac:spMk id="9206" creationId="{514B8B53-C32B-41CD-BA0F-3A1D8CA875E0}"/>
          </ac:spMkLst>
        </pc:spChg>
        <pc:spChg chg="mod">
          <ac:chgData name="Kolakowski, Artur" userId="9c34c8cc-b1df-44f6-bea5-dcf7a54ee35f" providerId="ADAL" clId="{19970B13-E101-4117-9908-6E061F982644}" dt="2022-07-14T08:45:14.500" v="9120" actId="790"/>
          <ac:spMkLst>
            <pc:docMk/>
            <pc:sldMk cId="2574044071" sldId="484"/>
            <ac:spMk id="9207" creationId="{C35C72B0-7D7E-4B9D-9BA3-E26B3B36D99D}"/>
          </ac:spMkLst>
        </pc:spChg>
        <pc:spChg chg="mod">
          <ac:chgData name="Kolakowski, Artur" userId="9c34c8cc-b1df-44f6-bea5-dcf7a54ee35f" providerId="ADAL" clId="{19970B13-E101-4117-9908-6E061F982644}" dt="2022-07-14T08:45:14.515" v="9121" actId="790"/>
          <ac:spMkLst>
            <pc:docMk/>
            <pc:sldMk cId="2574044071" sldId="484"/>
            <ac:spMk id="9208" creationId="{B65ACA9E-A310-491F-B174-31BF45B68B3A}"/>
          </ac:spMkLst>
        </pc:spChg>
        <pc:spChg chg="mod">
          <ac:chgData name="Kolakowski, Artur" userId="9c34c8cc-b1df-44f6-bea5-dcf7a54ee35f" providerId="ADAL" clId="{19970B13-E101-4117-9908-6E061F982644}" dt="2022-07-14T08:45:14.515" v="9122" actId="790"/>
          <ac:spMkLst>
            <pc:docMk/>
            <pc:sldMk cId="2574044071" sldId="484"/>
            <ac:spMk id="9209" creationId="{864A7BA7-E854-4088-81AE-7BC190F95D78}"/>
          </ac:spMkLst>
        </pc:spChg>
        <pc:spChg chg="mod">
          <ac:chgData name="Kolakowski, Artur" userId="9c34c8cc-b1df-44f6-bea5-dcf7a54ee35f" providerId="ADAL" clId="{19970B13-E101-4117-9908-6E061F982644}" dt="2022-07-14T08:45:14.515" v="9123" actId="790"/>
          <ac:spMkLst>
            <pc:docMk/>
            <pc:sldMk cId="2574044071" sldId="484"/>
            <ac:spMk id="9210" creationId="{90841408-3196-48C3-8065-465139687B04}"/>
          </ac:spMkLst>
        </pc:spChg>
        <pc:spChg chg="mod">
          <ac:chgData name="Kolakowski, Artur" userId="9c34c8cc-b1df-44f6-bea5-dcf7a54ee35f" providerId="ADAL" clId="{19970B13-E101-4117-9908-6E061F982644}" dt="2022-07-14T08:45:14.531" v="9124" actId="790"/>
          <ac:spMkLst>
            <pc:docMk/>
            <pc:sldMk cId="2574044071" sldId="484"/>
            <ac:spMk id="9211" creationId="{FFCED887-2098-4A17-8F51-D9C4554F3721}"/>
          </ac:spMkLst>
        </pc:spChg>
        <pc:spChg chg="mod">
          <ac:chgData name="Kolakowski, Artur" userId="9c34c8cc-b1df-44f6-bea5-dcf7a54ee35f" providerId="ADAL" clId="{19970B13-E101-4117-9908-6E061F982644}" dt="2022-07-14T08:45:14.531" v="9125" actId="790"/>
          <ac:spMkLst>
            <pc:docMk/>
            <pc:sldMk cId="2574044071" sldId="484"/>
            <ac:spMk id="9212" creationId="{37B09B33-C1B5-4997-97DF-CAC5F6357712}"/>
          </ac:spMkLst>
        </pc:spChg>
        <pc:spChg chg="mod">
          <ac:chgData name="Kolakowski, Artur" userId="9c34c8cc-b1df-44f6-bea5-dcf7a54ee35f" providerId="ADAL" clId="{19970B13-E101-4117-9908-6E061F982644}" dt="2022-07-14T08:45:14.531" v="9126" actId="790"/>
          <ac:spMkLst>
            <pc:docMk/>
            <pc:sldMk cId="2574044071" sldId="484"/>
            <ac:spMk id="9213" creationId="{34A3FE61-961F-4B8D-98C3-25A37B738298}"/>
          </ac:spMkLst>
        </pc:spChg>
        <pc:spChg chg="mod">
          <ac:chgData name="Kolakowski, Artur" userId="9c34c8cc-b1df-44f6-bea5-dcf7a54ee35f" providerId="ADAL" clId="{19970B13-E101-4117-9908-6E061F982644}" dt="2022-07-14T08:45:14.531" v="9127" actId="790"/>
          <ac:spMkLst>
            <pc:docMk/>
            <pc:sldMk cId="2574044071" sldId="484"/>
            <ac:spMk id="9214" creationId="{0502284B-F663-4BAF-902B-EDF7EF1E144F}"/>
          </ac:spMkLst>
        </pc:spChg>
        <pc:spChg chg="mod">
          <ac:chgData name="Kolakowski, Artur" userId="9c34c8cc-b1df-44f6-bea5-dcf7a54ee35f" providerId="ADAL" clId="{19970B13-E101-4117-9908-6E061F982644}" dt="2022-07-14T08:45:14.546" v="9128" actId="790"/>
          <ac:spMkLst>
            <pc:docMk/>
            <pc:sldMk cId="2574044071" sldId="484"/>
            <ac:spMk id="9215" creationId="{8CD6FD5E-45D5-4B20-97EE-8154225DB4E3}"/>
          </ac:spMkLst>
        </pc:spChg>
        <pc:spChg chg="mod">
          <ac:chgData name="Kolakowski, Artur" userId="9c34c8cc-b1df-44f6-bea5-dcf7a54ee35f" providerId="ADAL" clId="{19970B13-E101-4117-9908-6E061F982644}" dt="2022-07-14T08:45:14.546" v="9129" actId="790"/>
          <ac:spMkLst>
            <pc:docMk/>
            <pc:sldMk cId="2574044071" sldId="484"/>
            <ac:spMk id="9216" creationId="{D006AB39-E557-4E21-AA32-6E518598A800}"/>
          </ac:spMkLst>
        </pc:spChg>
        <pc:spChg chg="mod">
          <ac:chgData name="Kolakowski, Artur" userId="9c34c8cc-b1df-44f6-bea5-dcf7a54ee35f" providerId="ADAL" clId="{19970B13-E101-4117-9908-6E061F982644}" dt="2022-07-14T08:45:14.546" v="9130" actId="790"/>
          <ac:spMkLst>
            <pc:docMk/>
            <pc:sldMk cId="2574044071" sldId="484"/>
            <ac:spMk id="9217" creationId="{046BAEC3-53F5-45A8-B318-F7C32456998A}"/>
          </ac:spMkLst>
        </pc:spChg>
        <pc:spChg chg="mod">
          <ac:chgData name="Kolakowski, Artur" userId="9c34c8cc-b1df-44f6-bea5-dcf7a54ee35f" providerId="ADAL" clId="{19970B13-E101-4117-9908-6E061F982644}" dt="2022-07-14T08:45:14.562" v="9131" actId="790"/>
          <ac:spMkLst>
            <pc:docMk/>
            <pc:sldMk cId="2574044071" sldId="484"/>
            <ac:spMk id="9218" creationId="{8B01C05D-F0C6-4135-BCB6-9A2DADDAB9F8}"/>
          </ac:spMkLst>
        </pc:spChg>
        <pc:spChg chg="mod">
          <ac:chgData name="Kolakowski, Artur" userId="9c34c8cc-b1df-44f6-bea5-dcf7a54ee35f" providerId="ADAL" clId="{19970B13-E101-4117-9908-6E061F982644}" dt="2022-07-14T08:45:14.562" v="9132" actId="790"/>
          <ac:spMkLst>
            <pc:docMk/>
            <pc:sldMk cId="2574044071" sldId="484"/>
            <ac:spMk id="9219" creationId="{CC0E7A75-DFE0-4453-AC32-9D2527DD357F}"/>
          </ac:spMkLst>
        </pc:spChg>
        <pc:spChg chg="mod">
          <ac:chgData name="Kolakowski, Artur" userId="9c34c8cc-b1df-44f6-bea5-dcf7a54ee35f" providerId="ADAL" clId="{19970B13-E101-4117-9908-6E061F982644}" dt="2022-07-14T08:45:14.571" v="9133" actId="790"/>
          <ac:spMkLst>
            <pc:docMk/>
            <pc:sldMk cId="2574044071" sldId="484"/>
            <ac:spMk id="9220" creationId="{37F4EA39-4597-4E86-BB89-948B0C6CEEB8}"/>
          </ac:spMkLst>
        </pc:spChg>
        <pc:spChg chg="mod">
          <ac:chgData name="Kolakowski, Artur" userId="9c34c8cc-b1df-44f6-bea5-dcf7a54ee35f" providerId="ADAL" clId="{19970B13-E101-4117-9908-6E061F982644}" dt="2022-07-14T08:45:14.571" v="9134" actId="790"/>
          <ac:spMkLst>
            <pc:docMk/>
            <pc:sldMk cId="2574044071" sldId="484"/>
            <ac:spMk id="9221" creationId="{45DEBDA3-08EE-45DC-91F5-73090768E580}"/>
          </ac:spMkLst>
        </pc:spChg>
        <pc:spChg chg="mod">
          <ac:chgData name="Kolakowski, Artur" userId="9c34c8cc-b1df-44f6-bea5-dcf7a54ee35f" providerId="ADAL" clId="{19970B13-E101-4117-9908-6E061F982644}" dt="2022-07-14T08:45:14.579" v="9135" actId="790"/>
          <ac:spMkLst>
            <pc:docMk/>
            <pc:sldMk cId="2574044071" sldId="484"/>
            <ac:spMk id="9222" creationId="{4B3E5973-4B68-4D42-BD33-85C74AC16931}"/>
          </ac:spMkLst>
        </pc:spChg>
        <pc:spChg chg="mod">
          <ac:chgData name="Kolakowski, Artur" userId="9c34c8cc-b1df-44f6-bea5-dcf7a54ee35f" providerId="ADAL" clId="{19970B13-E101-4117-9908-6E061F982644}" dt="2022-07-14T08:45:14.581" v="9136" actId="790"/>
          <ac:spMkLst>
            <pc:docMk/>
            <pc:sldMk cId="2574044071" sldId="484"/>
            <ac:spMk id="9223" creationId="{5714A375-8565-4D0B-8EDC-EC7FE8D0CCEA}"/>
          </ac:spMkLst>
        </pc:spChg>
        <pc:spChg chg="mod">
          <ac:chgData name="Kolakowski, Artur" userId="9c34c8cc-b1df-44f6-bea5-dcf7a54ee35f" providerId="ADAL" clId="{19970B13-E101-4117-9908-6E061F982644}" dt="2022-07-14T08:45:14.589" v="9137" actId="790"/>
          <ac:spMkLst>
            <pc:docMk/>
            <pc:sldMk cId="2574044071" sldId="484"/>
            <ac:spMk id="9224" creationId="{D40A2E7F-2353-4D55-80FF-8270FCDA9AB9}"/>
          </ac:spMkLst>
        </pc:spChg>
        <pc:spChg chg="mod">
          <ac:chgData name="Kolakowski, Artur" userId="9c34c8cc-b1df-44f6-bea5-dcf7a54ee35f" providerId="ADAL" clId="{19970B13-E101-4117-9908-6E061F982644}" dt="2022-07-14T08:45:14.591" v="9138" actId="790"/>
          <ac:spMkLst>
            <pc:docMk/>
            <pc:sldMk cId="2574044071" sldId="484"/>
            <ac:spMk id="9225" creationId="{6CA4AAE1-25A4-4E36-A0D2-11144FBEF40C}"/>
          </ac:spMkLst>
        </pc:spChg>
        <pc:spChg chg="mod">
          <ac:chgData name="Kolakowski, Artur" userId="9c34c8cc-b1df-44f6-bea5-dcf7a54ee35f" providerId="ADAL" clId="{19970B13-E101-4117-9908-6E061F982644}" dt="2022-07-14T08:45:14.591" v="9139" actId="790"/>
          <ac:spMkLst>
            <pc:docMk/>
            <pc:sldMk cId="2574044071" sldId="484"/>
            <ac:spMk id="9226" creationId="{B4E2C73A-5F73-48E5-9718-2DF01F625D86}"/>
          </ac:spMkLst>
        </pc:spChg>
        <pc:spChg chg="mod">
          <ac:chgData name="Kolakowski, Artur" userId="9c34c8cc-b1df-44f6-bea5-dcf7a54ee35f" providerId="ADAL" clId="{19970B13-E101-4117-9908-6E061F982644}" dt="2022-07-14T08:45:14.601" v="9140" actId="790"/>
          <ac:spMkLst>
            <pc:docMk/>
            <pc:sldMk cId="2574044071" sldId="484"/>
            <ac:spMk id="9227" creationId="{AF171108-BC61-425F-B3B2-1C19F69F94CD}"/>
          </ac:spMkLst>
        </pc:spChg>
        <pc:spChg chg="mod">
          <ac:chgData name="Kolakowski, Artur" userId="9c34c8cc-b1df-44f6-bea5-dcf7a54ee35f" providerId="ADAL" clId="{19970B13-E101-4117-9908-6E061F982644}" dt="2022-07-14T08:45:14.601" v="9141" actId="790"/>
          <ac:spMkLst>
            <pc:docMk/>
            <pc:sldMk cId="2574044071" sldId="484"/>
            <ac:spMk id="9228" creationId="{054C0F34-E055-4B8D-82EE-A0C1B53C34D0}"/>
          </ac:spMkLst>
        </pc:spChg>
        <pc:spChg chg="mod">
          <ac:chgData name="Kolakowski, Artur" userId="9c34c8cc-b1df-44f6-bea5-dcf7a54ee35f" providerId="ADAL" clId="{19970B13-E101-4117-9908-6E061F982644}" dt="2022-07-14T08:45:14.610" v="9142" actId="790"/>
          <ac:spMkLst>
            <pc:docMk/>
            <pc:sldMk cId="2574044071" sldId="484"/>
            <ac:spMk id="9229" creationId="{1E9CEACD-9716-4DAE-A5E5-4FA50A31CE58}"/>
          </ac:spMkLst>
        </pc:spChg>
        <pc:spChg chg="mod">
          <ac:chgData name="Kolakowski, Artur" userId="9c34c8cc-b1df-44f6-bea5-dcf7a54ee35f" providerId="ADAL" clId="{19970B13-E101-4117-9908-6E061F982644}" dt="2022-07-14T08:45:14.612" v="9143" actId="790"/>
          <ac:spMkLst>
            <pc:docMk/>
            <pc:sldMk cId="2574044071" sldId="484"/>
            <ac:spMk id="9230" creationId="{DB03C34A-B843-47FF-BB78-2EE3660BF888}"/>
          </ac:spMkLst>
        </pc:spChg>
        <pc:spChg chg="mod">
          <ac:chgData name="Kolakowski, Artur" userId="9c34c8cc-b1df-44f6-bea5-dcf7a54ee35f" providerId="ADAL" clId="{19970B13-E101-4117-9908-6E061F982644}" dt="2022-07-14T08:45:14.620" v="9144" actId="790"/>
          <ac:spMkLst>
            <pc:docMk/>
            <pc:sldMk cId="2574044071" sldId="484"/>
            <ac:spMk id="9231" creationId="{8F3F8874-F8A1-46D1-BEC6-A031C19E642C}"/>
          </ac:spMkLst>
        </pc:spChg>
        <pc:spChg chg="mod">
          <ac:chgData name="Kolakowski, Artur" userId="9c34c8cc-b1df-44f6-bea5-dcf7a54ee35f" providerId="ADAL" clId="{19970B13-E101-4117-9908-6E061F982644}" dt="2022-07-14T08:45:14.622" v="9145" actId="790"/>
          <ac:spMkLst>
            <pc:docMk/>
            <pc:sldMk cId="2574044071" sldId="484"/>
            <ac:spMk id="9232" creationId="{61651F4B-F76A-40F0-BFA3-A81B2EF83B85}"/>
          </ac:spMkLst>
        </pc:spChg>
        <pc:spChg chg="mod">
          <ac:chgData name="Kolakowski, Artur" userId="9c34c8cc-b1df-44f6-bea5-dcf7a54ee35f" providerId="ADAL" clId="{19970B13-E101-4117-9908-6E061F982644}" dt="2022-07-14T08:45:14.622" v="9146" actId="790"/>
          <ac:spMkLst>
            <pc:docMk/>
            <pc:sldMk cId="2574044071" sldId="484"/>
            <ac:spMk id="9233" creationId="{E1A8D0D2-98EC-4BAA-8374-F608B50504CA}"/>
          </ac:spMkLst>
        </pc:spChg>
        <pc:spChg chg="mod">
          <ac:chgData name="Kolakowski, Artur" userId="9c34c8cc-b1df-44f6-bea5-dcf7a54ee35f" providerId="ADAL" clId="{19970B13-E101-4117-9908-6E061F982644}" dt="2022-07-14T08:45:14.632" v="9147" actId="790"/>
          <ac:spMkLst>
            <pc:docMk/>
            <pc:sldMk cId="2574044071" sldId="484"/>
            <ac:spMk id="9234" creationId="{E1AF4663-E306-4745-B56B-A2FCE89A8F19}"/>
          </ac:spMkLst>
        </pc:spChg>
        <pc:spChg chg="mod">
          <ac:chgData name="Kolakowski, Artur" userId="9c34c8cc-b1df-44f6-bea5-dcf7a54ee35f" providerId="ADAL" clId="{19970B13-E101-4117-9908-6E061F982644}" dt="2022-07-14T08:45:14.632" v="9148" actId="790"/>
          <ac:spMkLst>
            <pc:docMk/>
            <pc:sldMk cId="2574044071" sldId="484"/>
            <ac:spMk id="9235" creationId="{2B983217-8FF4-42B6-A449-AF559C61CEB0}"/>
          </ac:spMkLst>
        </pc:spChg>
        <pc:spChg chg="mod">
          <ac:chgData name="Kolakowski, Artur" userId="9c34c8cc-b1df-44f6-bea5-dcf7a54ee35f" providerId="ADAL" clId="{19970B13-E101-4117-9908-6E061F982644}" dt="2022-07-14T08:45:14.642" v="9149" actId="790"/>
          <ac:spMkLst>
            <pc:docMk/>
            <pc:sldMk cId="2574044071" sldId="484"/>
            <ac:spMk id="9236" creationId="{1BF00B06-8973-46EC-A16B-7B88F1A76BBA}"/>
          </ac:spMkLst>
        </pc:spChg>
        <pc:spChg chg="mod">
          <ac:chgData name="Kolakowski, Artur" userId="9c34c8cc-b1df-44f6-bea5-dcf7a54ee35f" providerId="ADAL" clId="{19970B13-E101-4117-9908-6E061F982644}" dt="2022-07-14T08:45:14.642" v="9150" actId="790"/>
          <ac:spMkLst>
            <pc:docMk/>
            <pc:sldMk cId="2574044071" sldId="484"/>
            <ac:spMk id="9237" creationId="{F5D208B9-CF40-4613-AE10-12D90B915365}"/>
          </ac:spMkLst>
        </pc:spChg>
        <pc:spChg chg="mod">
          <ac:chgData name="Kolakowski, Artur" userId="9c34c8cc-b1df-44f6-bea5-dcf7a54ee35f" providerId="ADAL" clId="{19970B13-E101-4117-9908-6E061F982644}" dt="2022-07-14T08:45:14.651" v="9151" actId="790"/>
          <ac:spMkLst>
            <pc:docMk/>
            <pc:sldMk cId="2574044071" sldId="484"/>
            <ac:spMk id="9238" creationId="{833F3EB0-8A49-466A-941D-323745842F5F}"/>
          </ac:spMkLst>
        </pc:spChg>
        <pc:spChg chg="mod">
          <ac:chgData name="Kolakowski, Artur" userId="9c34c8cc-b1df-44f6-bea5-dcf7a54ee35f" providerId="ADAL" clId="{19970B13-E101-4117-9908-6E061F982644}" dt="2022-07-14T08:45:14.653" v="9152" actId="790"/>
          <ac:spMkLst>
            <pc:docMk/>
            <pc:sldMk cId="2574044071" sldId="484"/>
            <ac:spMk id="9239" creationId="{F6CABFE4-BB6D-4EB9-ABCC-971FC94ED552}"/>
          </ac:spMkLst>
        </pc:spChg>
        <pc:spChg chg="mod">
          <ac:chgData name="Kolakowski, Artur" userId="9c34c8cc-b1df-44f6-bea5-dcf7a54ee35f" providerId="ADAL" clId="{19970B13-E101-4117-9908-6E061F982644}" dt="2022-07-14T08:45:14.653" v="9153" actId="790"/>
          <ac:spMkLst>
            <pc:docMk/>
            <pc:sldMk cId="2574044071" sldId="484"/>
            <ac:spMk id="9240" creationId="{B65CF4D8-8C9F-4296-9204-6C6320C869BA}"/>
          </ac:spMkLst>
        </pc:spChg>
        <pc:spChg chg="mod">
          <ac:chgData name="Kolakowski, Artur" userId="9c34c8cc-b1df-44f6-bea5-dcf7a54ee35f" providerId="ADAL" clId="{19970B13-E101-4117-9908-6E061F982644}" dt="2022-07-14T08:45:14.663" v="9154" actId="790"/>
          <ac:spMkLst>
            <pc:docMk/>
            <pc:sldMk cId="2574044071" sldId="484"/>
            <ac:spMk id="9241" creationId="{1BD73D89-8E09-4201-9503-A0D6EB99BA42}"/>
          </ac:spMkLst>
        </pc:spChg>
        <pc:spChg chg="mod">
          <ac:chgData name="Kolakowski, Artur" userId="9c34c8cc-b1df-44f6-bea5-dcf7a54ee35f" providerId="ADAL" clId="{19970B13-E101-4117-9908-6E061F982644}" dt="2022-07-14T08:45:14.663" v="9155" actId="790"/>
          <ac:spMkLst>
            <pc:docMk/>
            <pc:sldMk cId="2574044071" sldId="484"/>
            <ac:spMk id="9242" creationId="{3BEDAE56-5038-4A82-AF03-5F405325DCB8}"/>
          </ac:spMkLst>
        </pc:spChg>
        <pc:spChg chg="mod">
          <ac:chgData name="Kolakowski, Artur" userId="9c34c8cc-b1df-44f6-bea5-dcf7a54ee35f" providerId="ADAL" clId="{19970B13-E101-4117-9908-6E061F982644}" dt="2022-07-14T08:45:14.673" v="9156" actId="790"/>
          <ac:spMkLst>
            <pc:docMk/>
            <pc:sldMk cId="2574044071" sldId="484"/>
            <ac:spMk id="9243" creationId="{E805816B-C795-47BD-8568-280579B62922}"/>
          </ac:spMkLst>
        </pc:spChg>
        <pc:spChg chg="mod">
          <ac:chgData name="Kolakowski, Artur" userId="9c34c8cc-b1df-44f6-bea5-dcf7a54ee35f" providerId="ADAL" clId="{19970B13-E101-4117-9908-6E061F982644}" dt="2022-07-14T08:45:14.673" v="9157" actId="790"/>
          <ac:spMkLst>
            <pc:docMk/>
            <pc:sldMk cId="2574044071" sldId="484"/>
            <ac:spMk id="9244" creationId="{53B09EE9-270B-469C-9530-144C5154FB8A}"/>
          </ac:spMkLst>
        </pc:spChg>
        <pc:spChg chg="mod">
          <ac:chgData name="Kolakowski, Artur" userId="9c34c8cc-b1df-44f6-bea5-dcf7a54ee35f" providerId="ADAL" clId="{19970B13-E101-4117-9908-6E061F982644}" dt="2022-07-14T08:45:14.681" v="9158" actId="790"/>
          <ac:spMkLst>
            <pc:docMk/>
            <pc:sldMk cId="2574044071" sldId="484"/>
            <ac:spMk id="9245" creationId="{88852D6D-A2BD-4BBF-9126-9FFBC4D82807}"/>
          </ac:spMkLst>
        </pc:spChg>
        <pc:spChg chg="mod">
          <ac:chgData name="Kolakowski, Artur" userId="9c34c8cc-b1df-44f6-bea5-dcf7a54ee35f" providerId="ADAL" clId="{19970B13-E101-4117-9908-6E061F982644}" dt="2022-07-14T08:45:14.683" v="9159" actId="790"/>
          <ac:spMkLst>
            <pc:docMk/>
            <pc:sldMk cId="2574044071" sldId="484"/>
            <ac:spMk id="9246" creationId="{743D0079-81F6-4360-AFAF-525202630E3B}"/>
          </ac:spMkLst>
        </pc:spChg>
        <pc:spChg chg="mod">
          <ac:chgData name="Kolakowski, Artur" userId="9c34c8cc-b1df-44f6-bea5-dcf7a54ee35f" providerId="ADAL" clId="{19970B13-E101-4117-9908-6E061F982644}" dt="2022-07-14T08:45:14.691" v="9160" actId="790"/>
          <ac:spMkLst>
            <pc:docMk/>
            <pc:sldMk cId="2574044071" sldId="484"/>
            <ac:spMk id="9247" creationId="{0458E56E-FA5C-491B-A9EA-4EE6D9317050}"/>
          </ac:spMkLst>
        </pc:spChg>
        <pc:spChg chg="mod">
          <ac:chgData name="Kolakowski, Artur" userId="9c34c8cc-b1df-44f6-bea5-dcf7a54ee35f" providerId="ADAL" clId="{19970B13-E101-4117-9908-6E061F982644}" dt="2022-07-14T08:45:14.691" v="9161" actId="790"/>
          <ac:spMkLst>
            <pc:docMk/>
            <pc:sldMk cId="2574044071" sldId="484"/>
            <ac:spMk id="9248" creationId="{8E3F885F-A9EB-40F9-BA59-7A906596A773}"/>
          </ac:spMkLst>
        </pc:spChg>
        <pc:spChg chg="mod">
          <ac:chgData name="Kolakowski, Artur" userId="9c34c8cc-b1df-44f6-bea5-dcf7a54ee35f" providerId="ADAL" clId="{19970B13-E101-4117-9908-6E061F982644}" dt="2022-07-14T08:45:14.702" v="9162" actId="790"/>
          <ac:spMkLst>
            <pc:docMk/>
            <pc:sldMk cId="2574044071" sldId="484"/>
            <ac:spMk id="9249" creationId="{7897E1FD-1A00-4646-B626-87028256D84B}"/>
          </ac:spMkLst>
        </pc:spChg>
        <pc:spChg chg="mod">
          <ac:chgData name="Kolakowski, Artur" userId="9c34c8cc-b1df-44f6-bea5-dcf7a54ee35f" providerId="ADAL" clId="{19970B13-E101-4117-9908-6E061F982644}" dt="2022-07-14T08:45:14.704" v="9163" actId="790"/>
          <ac:spMkLst>
            <pc:docMk/>
            <pc:sldMk cId="2574044071" sldId="484"/>
            <ac:spMk id="9250" creationId="{930F1601-E0EE-4A61-B7F0-4D23AEE81AA2}"/>
          </ac:spMkLst>
        </pc:spChg>
        <pc:spChg chg="mod">
          <ac:chgData name="Kolakowski, Artur" userId="9c34c8cc-b1df-44f6-bea5-dcf7a54ee35f" providerId="ADAL" clId="{19970B13-E101-4117-9908-6E061F982644}" dt="2022-07-14T08:45:14.704" v="9164" actId="790"/>
          <ac:spMkLst>
            <pc:docMk/>
            <pc:sldMk cId="2574044071" sldId="484"/>
            <ac:spMk id="9251" creationId="{A488ECF7-5191-45B7-92E3-C6635FF5833D}"/>
          </ac:spMkLst>
        </pc:spChg>
        <pc:spChg chg="mod">
          <ac:chgData name="Kolakowski, Artur" userId="9c34c8cc-b1df-44f6-bea5-dcf7a54ee35f" providerId="ADAL" clId="{19970B13-E101-4117-9908-6E061F982644}" dt="2022-07-14T08:45:14.714" v="9165" actId="790"/>
          <ac:spMkLst>
            <pc:docMk/>
            <pc:sldMk cId="2574044071" sldId="484"/>
            <ac:spMk id="9252" creationId="{419FC375-4FE2-4799-A70A-422752337039}"/>
          </ac:spMkLst>
        </pc:spChg>
        <pc:spChg chg="mod">
          <ac:chgData name="Kolakowski, Artur" userId="9c34c8cc-b1df-44f6-bea5-dcf7a54ee35f" providerId="ADAL" clId="{19970B13-E101-4117-9908-6E061F982644}" dt="2022-07-14T08:45:14.714" v="9166" actId="790"/>
          <ac:spMkLst>
            <pc:docMk/>
            <pc:sldMk cId="2574044071" sldId="484"/>
            <ac:spMk id="9253" creationId="{A163C46B-A018-4A84-A9C9-39EF648DF360}"/>
          </ac:spMkLst>
        </pc:spChg>
        <pc:spChg chg="mod">
          <ac:chgData name="Kolakowski, Artur" userId="9c34c8cc-b1df-44f6-bea5-dcf7a54ee35f" providerId="ADAL" clId="{19970B13-E101-4117-9908-6E061F982644}" dt="2022-07-14T08:45:14.722" v="9167" actId="790"/>
          <ac:spMkLst>
            <pc:docMk/>
            <pc:sldMk cId="2574044071" sldId="484"/>
            <ac:spMk id="9254" creationId="{E1E7B73A-4A25-4D72-A95F-12B9E80A1F83}"/>
          </ac:spMkLst>
        </pc:spChg>
        <pc:spChg chg="mod">
          <ac:chgData name="Kolakowski, Artur" userId="9c34c8cc-b1df-44f6-bea5-dcf7a54ee35f" providerId="ADAL" clId="{19970B13-E101-4117-9908-6E061F982644}" dt="2022-07-14T08:45:14.724" v="9168" actId="790"/>
          <ac:spMkLst>
            <pc:docMk/>
            <pc:sldMk cId="2574044071" sldId="484"/>
            <ac:spMk id="9255" creationId="{618D700F-421C-45AE-81A5-CE323A37F816}"/>
          </ac:spMkLst>
        </pc:spChg>
        <pc:spChg chg="mod">
          <ac:chgData name="Kolakowski, Artur" userId="9c34c8cc-b1df-44f6-bea5-dcf7a54ee35f" providerId="ADAL" clId="{19970B13-E101-4117-9908-6E061F982644}" dt="2022-07-14T08:45:14.732" v="9169" actId="790"/>
          <ac:spMkLst>
            <pc:docMk/>
            <pc:sldMk cId="2574044071" sldId="484"/>
            <ac:spMk id="9256" creationId="{20148069-2372-4122-A39F-3AE71628289D}"/>
          </ac:spMkLst>
        </pc:spChg>
        <pc:spChg chg="mod">
          <ac:chgData name="Kolakowski, Artur" userId="9c34c8cc-b1df-44f6-bea5-dcf7a54ee35f" providerId="ADAL" clId="{19970B13-E101-4117-9908-6E061F982644}" dt="2022-07-14T08:45:14.734" v="9170" actId="790"/>
          <ac:spMkLst>
            <pc:docMk/>
            <pc:sldMk cId="2574044071" sldId="484"/>
            <ac:spMk id="9257" creationId="{5CBE0507-4978-4F4D-8544-54DDF73455A5}"/>
          </ac:spMkLst>
        </pc:spChg>
        <pc:spChg chg="mod">
          <ac:chgData name="Kolakowski, Artur" userId="9c34c8cc-b1df-44f6-bea5-dcf7a54ee35f" providerId="ADAL" clId="{19970B13-E101-4117-9908-6E061F982644}" dt="2022-07-14T08:45:14.734" v="9171" actId="790"/>
          <ac:spMkLst>
            <pc:docMk/>
            <pc:sldMk cId="2574044071" sldId="484"/>
            <ac:spMk id="9258" creationId="{0A3DE5A1-A7D1-498B-80B0-938C829DA532}"/>
          </ac:spMkLst>
        </pc:spChg>
        <pc:spChg chg="mod">
          <ac:chgData name="Kolakowski, Artur" userId="9c34c8cc-b1df-44f6-bea5-dcf7a54ee35f" providerId="ADAL" clId="{19970B13-E101-4117-9908-6E061F982644}" dt="2022-07-14T08:45:14.745" v="9172" actId="790"/>
          <ac:spMkLst>
            <pc:docMk/>
            <pc:sldMk cId="2574044071" sldId="484"/>
            <ac:spMk id="9259" creationId="{8FE7A106-A803-40BB-8ABE-7FD42A55B7BD}"/>
          </ac:spMkLst>
        </pc:spChg>
        <pc:spChg chg="mod">
          <ac:chgData name="Kolakowski, Artur" userId="9c34c8cc-b1df-44f6-bea5-dcf7a54ee35f" providerId="ADAL" clId="{19970B13-E101-4117-9908-6E061F982644}" dt="2022-07-14T08:45:14.745" v="9173" actId="790"/>
          <ac:spMkLst>
            <pc:docMk/>
            <pc:sldMk cId="2574044071" sldId="484"/>
            <ac:spMk id="9260" creationId="{7FAF47A4-F2D7-4C6D-B481-7C909C463B79}"/>
          </ac:spMkLst>
        </pc:spChg>
        <pc:spChg chg="mod">
          <ac:chgData name="Kolakowski, Artur" userId="9c34c8cc-b1df-44f6-bea5-dcf7a54ee35f" providerId="ADAL" clId="{19970B13-E101-4117-9908-6E061F982644}" dt="2022-07-14T08:45:14.755" v="9174" actId="790"/>
          <ac:spMkLst>
            <pc:docMk/>
            <pc:sldMk cId="2574044071" sldId="484"/>
            <ac:spMk id="9261" creationId="{26EB463E-08E3-4874-9DAD-D370F1597199}"/>
          </ac:spMkLst>
        </pc:spChg>
        <pc:spChg chg="mod">
          <ac:chgData name="Kolakowski, Artur" userId="9c34c8cc-b1df-44f6-bea5-dcf7a54ee35f" providerId="ADAL" clId="{19970B13-E101-4117-9908-6E061F982644}" dt="2022-07-14T08:45:14.755" v="9175" actId="790"/>
          <ac:spMkLst>
            <pc:docMk/>
            <pc:sldMk cId="2574044071" sldId="484"/>
            <ac:spMk id="9262" creationId="{3B2E6CC5-8E44-43CA-9AAF-E9692E81B17A}"/>
          </ac:spMkLst>
        </pc:spChg>
        <pc:spChg chg="mod">
          <ac:chgData name="Kolakowski, Artur" userId="9c34c8cc-b1df-44f6-bea5-dcf7a54ee35f" providerId="ADAL" clId="{19970B13-E101-4117-9908-6E061F982644}" dt="2022-07-14T08:45:14.765" v="9176" actId="790"/>
          <ac:spMkLst>
            <pc:docMk/>
            <pc:sldMk cId="2574044071" sldId="484"/>
            <ac:spMk id="9263" creationId="{03741425-5272-488B-8CAB-B026E0DAE6BD}"/>
          </ac:spMkLst>
        </pc:spChg>
        <pc:spChg chg="mod">
          <ac:chgData name="Kolakowski, Artur" userId="9c34c8cc-b1df-44f6-bea5-dcf7a54ee35f" providerId="ADAL" clId="{19970B13-E101-4117-9908-6E061F982644}" dt="2022-07-14T08:45:14.765" v="9177" actId="790"/>
          <ac:spMkLst>
            <pc:docMk/>
            <pc:sldMk cId="2574044071" sldId="484"/>
            <ac:spMk id="9264" creationId="{DCC602F6-7955-46CC-B7EC-74E979FBDC45}"/>
          </ac:spMkLst>
        </pc:spChg>
        <pc:spChg chg="mod">
          <ac:chgData name="Kolakowski, Artur" userId="9c34c8cc-b1df-44f6-bea5-dcf7a54ee35f" providerId="ADAL" clId="{19970B13-E101-4117-9908-6E061F982644}" dt="2022-07-14T08:45:14.773" v="9178" actId="790"/>
          <ac:spMkLst>
            <pc:docMk/>
            <pc:sldMk cId="2574044071" sldId="484"/>
            <ac:spMk id="9265" creationId="{7642E132-EE20-4EB8-9C7E-E04A8F001BE6}"/>
          </ac:spMkLst>
        </pc:spChg>
        <pc:spChg chg="mod">
          <ac:chgData name="Kolakowski, Artur" userId="9c34c8cc-b1df-44f6-bea5-dcf7a54ee35f" providerId="ADAL" clId="{19970B13-E101-4117-9908-6E061F982644}" dt="2022-07-14T08:45:14.775" v="9179" actId="790"/>
          <ac:spMkLst>
            <pc:docMk/>
            <pc:sldMk cId="2574044071" sldId="484"/>
            <ac:spMk id="9266" creationId="{715A5005-9F93-4B26-B9DB-9CA830333EE7}"/>
          </ac:spMkLst>
        </pc:spChg>
        <pc:spChg chg="mod">
          <ac:chgData name="Kolakowski, Artur" userId="9c34c8cc-b1df-44f6-bea5-dcf7a54ee35f" providerId="ADAL" clId="{19970B13-E101-4117-9908-6E061F982644}" dt="2022-07-14T08:45:14.783" v="9180" actId="790"/>
          <ac:spMkLst>
            <pc:docMk/>
            <pc:sldMk cId="2574044071" sldId="484"/>
            <ac:spMk id="9267" creationId="{8399AF14-CB3C-4C17-B68D-91BDC12DAC26}"/>
          </ac:spMkLst>
        </pc:spChg>
        <pc:spChg chg="mod">
          <ac:chgData name="Kolakowski, Artur" userId="9c34c8cc-b1df-44f6-bea5-dcf7a54ee35f" providerId="ADAL" clId="{19970B13-E101-4117-9908-6E061F982644}" dt="2022-07-14T08:45:14.785" v="9181" actId="790"/>
          <ac:spMkLst>
            <pc:docMk/>
            <pc:sldMk cId="2574044071" sldId="484"/>
            <ac:spMk id="9268" creationId="{8D988B94-3C6C-4B48-B9C7-45CBB4094D9A}"/>
          </ac:spMkLst>
        </pc:spChg>
        <pc:spChg chg="mod">
          <ac:chgData name="Kolakowski, Artur" userId="9c34c8cc-b1df-44f6-bea5-dcf7a54ee35f" providerId="ADAL" clId="{19970B13-E101-4117-9908-6E061F982644}" dt="2022-07-14T08:45:14.793" v="9182" actId="790"/>
          <ac:spMkLst>
            <pc:docMk/>
            <pc:sldMk cId="2574044071" sldId="484"/>
            <ac:spMk id="9269" creationId="{057C968D-5E36-41E0-8191-DA9CF0BE0BBE}"/>
          </ac:spMkLst>
        </pc:spChg>
        <pc:spChg chg="mod">
          <ac:chgData name="Kolakowski, Artur" userId="9c34c8cc-b1df-44f6-bea5-dcf7a54ee35f" providerId="ADAL" clId="{19970B13-E101-4117-9908-6E061F982644}" dt="2022-07-14T08:45:14.795" v="9183" actId="790"/>
          <ac:spMkLst>
            <pc:docMk/>
            <pc:sldMk cId="2574044071" sldId="484"/>
            <ac:spMk id="9270" creationId="{A02BD6DB-22EA-4722-9835-350874F63B26}"/>
          </ac:spMkLst>
        </pc:spChg>
        <pc:spChg chg="mod">
          <ac:chgData name="Kolakowski, Artur" userId="9c34c8cc-b1df-44f6-bea5-dcf7a54ee35f" providerId="ADAL" clId="{19970B13-E101-4117-9908-6E061F982644}" dt="2022-07-14T08:45:14.795" v="9184" actId="790"/>
          <ac:spMkLst>
            <pc:docMk/>
            <pc:sldMk cId="2574044071" sldId="484"/>
            <ac:spMk id="9271" creationId="{BCD0B4D6-8911-46C4-91CB-BA2626E61AA3}"/>
          </ac:spMkLst>
        </pc:spChg>
        <pc:spChg chg="mod">
          <ac:chgData name="Kolakowski, Artur" userId="9c34c8cc-b1df-44f6-bea5-dcf7a54ee35f" providerId="ADAL" clId="{19970B13-E101-4117-9908-6E061F982644}" dt="2022-07-14T08:45:14.805" v="9185" actId="790"/>
          <ac:spMkLst>
            <pc:docMk/>
            <pc:sldMk cId="2574044071" sldId="484"/>
            <ac:spMk id="9272" creationId="{0B75451E-16CA-4A10-9E74-85F6B9E47840}"/>
          </ac:spMkLst>
        </pc:spChg>
        <pc:spChg chg="mod">
          <ac:chgData name="Kolakowski, Artur" userId="9c34c8cc-b1df-44f6-bea5-dcf7a54ee35f" providerId="ADAL" clId="{19970B13-E101-4117-9908-6E061F982644}" dt="2022-07-14T08:45:14.805" v="9186" actId="790"/>
          <ac:spMkLst>
            <pc:docMk/>
            <pc:sldMk cId="2574044071" sldId="484"/>
            <ac:spMk id="9273" creationId="{381E806D-0FC7-44C8-9AE3-6BE8817258ED}"/>
          </ac:spMkLst>
        </pc:spChg>
        <pc:spChg chg="mod">
          <ac:chgData name="Kolakowski, Artur" userId="9c34c8cc-b1df-44f6-bea5-dcf7a54ee35f" providerId="ADAL" clId="{19970B13-E101-4117-9908-6E061F982644}" dt="2022-07-14T08:45:14.815" v="9187" actId="790"/>
          <ac:spMkLst>
            <pc:docMk/>
            <pc:sldMk cId="2574044071" sldId="484"/>
            <ac:spMk id="9274" creationId="{78A29A6B-7E05-4EB8-B8C6-689329B14825}"/>
          </ac:spMkLst>
        </pc:spChg>
        <pc:spChg chg="mod">
          <ac:chgData name="Kolakowski, Artur" userId="9c34c8cc-b1df-44f6-bea5-dcf7a54ee35f" providerId="ADAL" clId="{19970B13-E101-4117-9908-6E061F982644}" dt="2022-07-14T08:45:14.815" v="9188" actId="790"/>
          <ac:spMkLst>
            <pc:docMk/>
            <pc:sldMk cId="2574044071" sldId="484"/>
            <ac:spMk id="9275" creationId="{468A01C6-CB54-4CD8-B494-D7650A0DCCFA}"/>
          </ac:spMkLst>
        </pc:spChg>
        <pc:spChg chg="mod">
          <ac:chgData name="Kolakowski, Artur" userId="9c34c8cc-b1df-44f6-bea5-dcf7a54ee35f" providerId="ADAL" clId="{19970B13-E101-4117-9908-6E061F982644}" dt="2022-07-14T08:45:14.826" v="9189" actId="790"/>
          <ac:spMkLst>
            <pc:docMk/>
            <pc:sldMk cId="2574044071" sldId="484"/>
            <ac:spMk id="9276" creationId="{A2D62B4D-2630-41E7-B1AB-E3F794DA953C}"/>
          </ac:spMkLst>
        </pc:spChg>
        <pc:spChg chg="mod">
          <ac:chgData name="Kolakowski, Artur" userId="9c34c8cc-b1df-44f6-bea5-dcf7a54ee35f" providerId="ADAL" clId="{19970B13-E101-4117-9908-6E061F982644}" dt="2022-07-14T08:45:14.826" v="9190" actId="790"/>
          <ac:spMkLst>
            <pc:docMk/>
            <pc:sldMk cId="2574044071" sldId="484"/>
            <ac:spMk id="9277" creationId="{7BA95117-E3BC-494F-89B4-BBEE7B759EDA}"/>
          </ac:spMkLst>
        </pc:spChg>
        <pc:spChg chg="mod">
          <ac:chgData name="Kolakowski, Artur" userId="9c34c8cc-b1df-44f6-bea5-dcf7a54ee35f" providerId="ADAL" clId="{19970B13-E101-4117-9908-6E061F982644}" dt="2022-07-14T08:45:14.834" v="9191" actId="790"/>
          <ac:spMkLst>
            <pc:docMk/>
            <pc:sldMk cId="2574044071" sldId="484"/>
            <ac:spMk id="9278" creationId="{443E0F5F-B24B-476F-8243-D32374F00274}"/>
          </ac:spMkLst>
        </pc:spChg>
        <pc:spChg chg="mod">
          <ac:chgData name="Kolakowski, Artur" userId="9c34c8cc-b1df-44f6-bea5-dcf7a54ee35f" providerId="ADAL" clId="{19970B13-E101-4117-9908-6E061F982644}" dt="2022-07-14T08:45:14.836" v="9192" actId="790"/>
          <ac:spMkLst>
            <pc:docMk/>
            <pc:sldMk cId="2574044071" sldId="484"/>
            <ac:spMk id="9279" creationId="{069C6D56-8D0F-4D5E-B30E-EAA02242A6B6}"/>
          </ac:spMkLst>
        </pc:spChg>
        <pc:spChg chg="mod">
          <ac:chgData name="Kolakowski, Artur" userId="9c34c8cc-b1df-44f6-bea5-dcf7a54ee35f" providerId="ADAL" clId="{19970B13-E101-4117-9908-6E061F982644}" dt="2022-07-14T08:45:14.836" v="9193" actId="790"/>
          <ac:spMkLst>
            <pc:docMk/>
            <pc:sldMk cId="2574044071" sldId="484"/>
            <ac:spMk id="9280" creationId="{4E2F5238-5CBD-4232-A8A7-8B786DBF7CA3}"/>
          </ac:spMkLst>
        </pc:spChg>
        <pc:spChg chg="mod">
          <ac:chgData name="Kolakowski, Artur" userId="9c34c8cc-b1df-44f6-bea5-dcf7a54ee35f" providerId="ADAL" clId="{19970B13-E101-4117-9908-6E061F982644}" dt="2022-07-14T08:45:14.846" v="9194" actId="790"/>
          <ac:spMkLst>
            <pc:docMk/>
            <pc:sldMk cId="2574044071" sldId="484"/>
            <ac:spMk id="9281" creationId="{2B7ECF91-9DBB-42D3-B979-3EF80F021C2B}"/>
          </ac:spMkLst>
        </pc:spChg>
        <pc:spChg chg="mod">
          <ac:chgData name="Kolakowski, Artur" userId="9c34c8cc-b1df-44f6-bea5-dcf7a54ee35f" providerId="ADAL" clId="{19970B13-E101-4117-9908-6E061F982644}" dt="2022-07-14T08:45:14.846" v="9195" actId="790"/>
          <ac:spMkLst>
            <pc:docMk/>
            <pc:sldMk cId="2574044071" sldId="484"/>
            <ac:spMk id="9282" creationId="{34BEEAED-6343-4083-8F33-359356BB9444}"/>
          </ac:spMkLst>
        </pc:spChg>
        <pc:spChg chg="mod">
          <ac:chgData name="Kolakowski, Artur" userId="9c34c8cc-b1df-44f6-bea5-dcf7a54ee35f" providerId="ADAL" clId="{19970B13-E101-4117-9908-6E061F982644}" dt="2022-07-14T08:45:14.854" v="9196" actId="790"/>
          <ac:spMkLst>
            <pc:docMk/>
            <pc:sldMk cId="2574044071" sldId="484"/>
            <ac:spMk id="9283" creationId="{AC3C594B-08D0-4E18-9CCA-688CB3A9C5F9}"/>
          </ac:spMkLst>
        </pc:spChg>
        <pc:spChg chg="mod">
          <ac:chgData name="Kolakowski, Artur" userId="9c34c8cc-b1df-44f6-bea5-dcf7a54ee35f" providerId="ADAL" clId="{19970B13-E101-4117-9908-6E061F982644}" dt="2022-07-14T08:45:14.856" v="9197" actId="790"/>
          <ac:spMkLst>
            <pc:docMk/>
            <pc:sldMk cId="2574044071" sldId="484"/>
            <ac:spMk id="9284" creationId="{5A6343A8-BBA7-482A-9DE9-A4CEB84C014E}"/>
          </ac:spMkLst>
        </pc:spChg>
        <pc:spChg chg="mod">
          <ac:chgData name="Kolakowski, Artur" userId="9c34c8cc-b1df-44f6-bea5-dcf7a54ee35f" providerId="ADAL" clId="{19970B13-E101-4117-9908-6E061F982644}" dt="2022-07-14T08:45:14.864" v="9198" actId="790"/>
          <ac:spMkLst>
            <pc:docMk/>
            <pc:sldMk cId="2574044071" sldId="484"/>
            <ac:spMk id="9285" creationId="{968753A2-4E0D-4077-96A2-4224A4CFE822}"/>
          </ac:spMkLst>
        </pc:spChg>
        <pc:spChg chg="mod">
          <ac:chgData name="Kolakowski, Artur" userId="9c34c8cc-b1df-44f6-bea5-dcf7a54ee35f" providerId="ADAL" clId="{19970B13-E101-4117-9908-6E061F982644}" dt="2022-07-14T08:45:14.866" v="9199" actId="790"/>
          <ac:spMkLst>
            <pc:docMk/>
            <pc:sldMk cId="2574044071" sldId="484"/>
            <ac:spMk id="9286" creationId="{8A5F3164-EC8D-4DA8-9490-3D32D28CFCFC}"/>
          </ac:spMkLst>
        </pc:spChg>
        <pc:spChg chg="mod">
          <ac:chgData name="Kolakowski, Artur" userId="9c34c8cc-b1df-44f6-bea5-dcf7a54ee35f" providerId="ADAL" clId="{19970B13-E101-4117-9908-6E061F982644}" dt="2022-07-14T08:45:14.866" v="9200" actId="790"/>
          <ac:spMkLst>
            <pc:docMk/>
            <pc:sldMk cId="2574044071" sldId="484"/>
            <ac:spMk id="9287" creationId="{0712D143-05A7-4C17-9940-8B87F1760644}"/>
          </ac:spMkLst>
        </pc:spChg>
        <pc:spChg chg="mod">
          <ac:chgData name="Kolakowski, Artur" userId="9c34c8cc-b1df-44f6-bea5-dcf7a54ee35f" providerId="ADAL" clId="{19970B13-E101-4117-9908-6E061F982644}" dt="2022-07-14T08:45:14.876" v="9201" actId="790"/>
          <ac:spMkLst>
            <pc:docMk/>
            <pc:sldMk cId="2574044071" sldId="484"/>
            <ac:spMk id="9288" creationId="{1F492842-6C4E-4D0B-B3D5-0559E74678A8}"/>
          </ac:spMkLst>
        </pc:spChg>
        <pc:spChg chg="mod">
          <ac:chgData name="Kolakowski, Artur" userId="9c34c8cc-b1df-44f6-bea5-dcf7a54ee35f" providerId="ADAL" clId="{19970B13-E101-4117-9908-6E061F982644}" dt="2022-07-14T08:45:14.876" v="9202" actId="790"/>
          <ac:spMkLst>
            <pc:docMk/>
            <pc:sldMk cId="2574044071" sldId="484"/>
            <ac:spMk id="9289" creationId="{D5B01AA2-BF99-44F2-AF52-11F9175D5E51}"/>
          </ac:spMkLst>
        </pc:spChg>
        <pc:spChg chg="mod">
          <ac:chgData name="Kolakowski, Artur" userId="9c34c8cc-b1df-44f6-bea5-dcf7a54ee35f" providerId="ADAL" clId="{19970B13-E101-4117-9908-6E061F982644}" dt="2022-07-14T08:45:14.886" v="9203" actId="790"/>
          <ac:spMkLst>
            <pc:docMk/>
            <pc:sldMk cId="2574044071" sldId="484"/>
            <ac:spMk id="9290" creationId="{BE149479-2C24-45B6-8AD2-F2566C19024F}"/>
          </ac:spMkLst>
        </pc:spChg>
        <pc:spChg chg="mod">
          <ac:chgData name="Kolakowski, Artur" userId="9c34c8cc-b1df-44f6-bea5-dcf7a54ee35f" providerId="ADAL" clId="{19970B13-E101-4117-9908-6E061F982644}" dt="2022-07-14T08:45:14.886" v="9204" actId="790"/>
          <ac:spMkLst>
            <pc:docMk/>
            <pc:sldMk cId="2574044071" sldId="484"/>
            <ac:spMk id="9291" creationId="{D0D7F97A-22BC-4C9B-A1DC-45B3C1B6B344}"/>
          </ac:spMkLst>
        </pc:spChg>
        <pc:spChg chg="mod">
          <ac:chgData name="Kolakowski, Artur" userId="9c34c8cc-b1df-44f6-bea5-dcf7a54ee35f" providerId="ADAL" clId="{19970B13-E101-4117-9908-6E061F982644}" dt="2022-07-14T08:45:14.894" v="9205" actId="790"/>
          <ac:spMkLst>
            <pc:docMk/>
            <pc:sldMk cId="2574044071" sldId="484"/>
            <ac:spMk id="9292" creationId="{CCD982A1-D9CE-483E-8D98-BBEB89462672}"/>
          </ac:spMkLst>
        </pc:spChg>
        <pc:spChg chg="mod">
          <ac:chgData name="Kolakowski, Artur" userId="9c34c8cc-b1df-44f6-bea5-dcf7a54ee35f" providerId="ADAL" clId="{19970B13-E101-4117-9908-6E061F982644}" dt="2022-07-14T08:45:14.896" v="9206" actId="790"/>
          <ac:spMkLst>
            <pc:docMk/>
            <pc:sldMk cId="2574044071" sldId="484"/>
            <ac:spMk id="9293" creationId="{A8DAAE13-673B-4002-98E7-A6D58B1EB97D}"/>
          </ac:spMkLst>
        </pc:spChg>
        <pc:spChg chg="mod">
          <ac:chgData name="Kolakowski, Artur" userId="9c34c8cc-b1df-44f6-bea5-dcf7a54ee35f" providerId="ADAL" clId="{19970B13-E101-4117-9908-6E061F982644}" dt="2022-07-14T08:45:14.896" v="9207" actId="790"/>
          <ac:spMkLst>
            <pc:docMk/>
            <pc:sldMk cId="2574044071" sldId="484"/>
            <ac:spMk id="9294" creationId="{5243DCE3-69D6-47F5-885A-589DEFAC54AB}"/>
          </ac:spMkLst>
        </pc:spChg>
        <pc:spChg chg="mod">
          <ac:chgData name="Kolakowski, Artur" userId="9c34c8cc-b1df-44f6-bea5-dcf7a54ee35f" providerId="ADAL" clId="{19970B13-E101-4117-9908-6E061F982644}" dt="2022-07-14T08:45:14.907" v="9208" actId="790"/>
          <ac:spMkLst>
            <pc:docMk/>
            <pc:sldMk cId="2574044071" sldId="484"/>
            <ac:spMk id="9295" creationId="{8B54F295-90FD-4B7A-9AAD-ED70DF96FAC3}"/>
          </ac:spMkLst>
        </pc:spChg>
        <pc:spChg chg="mod">
          <ac:chgData name="Kolakowski, Artur" userId="9c34c8cc-b1df-44f6-bea5-dcf7a54ee35f" providerId="ADAL" clId="{19970B13-E101-4117-9908-6E061F982644}" dt="2022-07-14T08:45:14.907" v="9209" actId="790"/>
          <ac:spMkLst>
            <pc:docMk/>
            <pc:sldMk cId="2574044071" sldId="484"/>
            <ac:spMk id="9296" creationId="{E7102244-2EFF-4DF7-8389-43575A501624}"/>
          </ac:spMkLst>
        </pc:spChg>
        <pc:spChg chg="mod">
          <ac:chgData name="Kolakowski, Artur" userId="9c34c8cc-b1df-44f6-bea5-dcf7a54ee35f" providerId="ADAL" clId="{19970B13-E101-4117-9908-6E061F982644}" dt="2022-07-14T08:45:14.915" v="9210" actId="790"/>
          <ac:spMkLst>
            <pc:docMk/>
            <pc:sldMk cId="2574044071" sldId="484"/>
            <ac:spMk id="9297" creationId="{AF18341D-B7F9-416B-8C07-ACE4393D10F7}"/>
          </ac:spMkLst>
        </pc:spChg>
        <pc:spChg chg="mod">
          <ac:chgData name="Kolakowski, Artur" userId="9c34c8cc-b1df-44f6-bea5-dcf7a54ee35f" providerId="ADAL" clId="{19970B13-E101-4117-9908-6E061F982644}" dt="2022-07-14T08:45:13.566" v="8925" actId="790"/>
          <ac:spMkLst>
            <pc:docMk/>
            <pc:sldMk cId="2574044071" sldId="484"/>
            <ac:spMk id="9298" creationId="{8082CFEC-9EE2-454E-9E3E-25C4C1327EBA}"/>
          </ac:spMkLst>
        </pc:spChg>
        <pc:spChg chg="mod">
          <ac:chgData name="Kolakowski, Artur" userId="9c34c8cc-b1df-44f6-bea5-dcf7a54ee35f" providerId="ADAL" clId="{19970B13-E101-4117-9908-6E061F982644}" dt="2022-07-14T08:45:13.566" v="8926" actId="790"/>
          <ac:spMkLst>
            <pc:docMk/>
            <pc:sldMk cId="2574044071" sldId="484"/>
            <ac:spMk id="9299" creationId="{8A5197C0-73B1-4688-949F-565879294434}"/>
          </ac:spMkLst>
        </pc:spChg>
        <pc:spChg chg="mod">
          <ac:chgData name="Kolakowski, Artur" userId="9c34c8cc-b1df-44f6-bea5-dcf7a54ee35f" providerId="ADAL" clId="{19970B13-E101-4117-9908-6E061F982644}" dt="2022-07-14T08:45:13.566" v="8927" actId="790"/>
          <ac:spMkLst>
            <pc:docMk/>
            <pc:sldMk cId="2574044071" sldId="484"/>
            <ac:spMk id="9300" creationId="{0A5892F5-DA56-46FD-A7AE-08306C095D54}"/>
          </ac:spMkLst>
        </pc:spChg>
        <pc:spChg chg="mod">
          <ac:chgData name="Kolakowski, Artur" userId="9c34c8cc-b1df-44f6-bea5-dcf7a54ee35f" providerId="ADAL" clId="{19970B13-E101-4117-9908-6E061F982644}" dt="2022-07-14T08:45:13.581" v="8928" actId="790"/>
          <ac:spMkLst>
            <pc:docMk/>
            <pc:sldMk cId="2574044071" sldId="484"/>
            <ac:spMk id="9301" creationId="{86E43732-ACEA-41D6-8E17-1C66CF508BAA}"/>
          </ac:spMkLst>
        </pc:spChg>
        <pc:spChg chg="mod">
          <ac:chgData name="Kolakowski, Artur" userId="9c34c8cc-b1df-44f6-bea5-dcf7a54ee35f" providerId="ADAL" clId="{19970B13-E101-4117-9908-6E061F982644}" dt="2022-07-14T08:45:13.581" v="8929" actId="790"/>
          <ac:spMkLst>
            <pc:docMk/>
            <pc:sldMk cId="2574044071" sldId="484"/>
            <ac:spMk id="9302" creationId="{75AD56E7-7E7D-4F93-9AE5-8E1A614D161F}"/>
          </ac:spMkLst>
        </pc:spChg>
        <pc:spChg chg="mod">
          <ac:chgData name="Kolakowski, Artur" userId="9c34c8cc-b1df-44f6-bea5-dcf7a54ee35f" providerId="ADAL" clId="{19970B13-E101-4117-9908-6E061F982644}" dt="2022-07-14T08:45:13.581" v="8930" actId="790"/>
          <ac:spMkLst>
            <pc:docMk/>
            <pc:sldMk cId="2574044071" sldId="484"/>
            <ac:spMk id="9303" creationId="{547A05F3-596E-461B-B90B-92742013C76F}"/>
          </ac:spMkLst>
        </pc:spChg>
        <pc:spChg chg="mod">
          <ac:chgData name="Kolakowski, Artur" userId="9c34c8cc-b1df-44f6-bea5-dcf7a54ee35f" providerId="ADAL" clId="{19970B13-E101-4117-9908-6E061F982644}" dt="2022-07-14T08:45:13.597" v="8931" actId="790"/>
          <ac:spMkLst>
            <pc:docMk/>
            <pc:sldMk cId="2574044071" sldId="484"/>
            <ac:spMk id="9304" creationId="{8E8D6833-D519-4AB2-BEFE-F095144E366C}"/>
          </ac:spMkLst>
        </pc:spChg>
        <pc:spChg chg="mod">
          <ac:chgData name="Kolakowski, Artur" userId="9c34c8cc-b1df-44f6-bea5-dcf7a54ee35f" providerId="ADAL" clId="{19970B13-E101-4117-9908-6E061F982644}" dt="2022-07-14T08:45:13.597" v="8932" actId="790"/>
          <ac:spMkLst>
            <pc:docMk/>
            <pc:sldMk cId="2574044071" sldId="484"/>
            <ac:spMk id="9305" creationId="{9E0AEE7D-EB0C-485A-B767-418B0C3D2B3A}"/>
          </ac:spMkLst>
        </pc:spChg>
        <pc:spChg chg="mod">
          <ac:chgData name="Kolakowski, Artur" userId="9c34c8cc-b1df-44f6-bea5-dcf7a54ee35f" providerId="ADAL" clId="{19970B13-E101-4117-9908-6E061F982644}" dt="2022-07-14T08:45:13.597" v="8933" actId="790"/>
          <ac:spMkLst>
            <pc:docMk/>
            <pc:sldMk cId="2574044071" sldId="484"/>
            <ac:spMk id="9306" creationId="{815B9328-49AE-4A40-B1EB-7B4A788B9549}"/>
          </ac:spMkLst>
        </pc:spChg>
        <pc:spChg chg="mod">
          <ac:chgData name="Kolakowski, Artur" userId="9c34c8cc-b1df-44f6-bea5-dcf7a54ee35f" providerId="ADAL" clId="{19970B13-E101-4117-9908-6E061F982644}" dt="2022-07-14T08:45:13.597" v="8934" actId="790"/>
          <ac:spMkLst>
            <pc:docMk/>
            <pc:sldMk cId="2574044071" sldId="484"/>
            <ac:spMk id="9307" creationId="{5D93B570-A5F7-401F-9364-6761A6C5752F}"/>
          </ac:spMkLst>
        </pc:spChg>
        <pc:spChg chg="mod">
          <ac:chgData name="Kolakowski, Artur" userId="9c34c8cc-b1df-44f6-bea5-dcf7a54ee35f" providerId="ADAL" clId="{19970B13-E101-4117-9908-6E061F982644}" dt="2022-07-14T08:45:13.613" v="8935" actId="790"/>
          <ac:spMkLst>
            <pc:docMk/>
            <pc:sldMk cId="2574044071" sldId="484"/>
            <ac:spMk id="9308" creationId="{8D083DE5-1299-4609-80E3-1543744C9016}"/>
          </ac:spMkLst>
        </pc:spChg>
        <pc:spChg chg="mod">
          <ac:chgData name="Kolakowski, Artur" userId="9c34c8cc-b1df-44f6-bea5-dcf7a54ee35f" providerId="ADAL" clId="{19970B13-E101-4117-9908-6E061F982644}" dt="2022-07-14T08:45:13.613" v="8936" actId="790"/>
          <ac:spMkLst>
            <pc:docMk/>
            <pc:sldMk cId="2574044071" sldId="484"/>
            <ac:spMk id="9309" creationId="{4E5FCDA2-A14F-4D0A-80D9-73F98C2DF8EF}"/>
          </ac:spMkLst>
        </pc:spChg>
        <pc:spChg chg="mod">
          <ac:chgData name="Kolakowski, Artur" userId="9c34c8cc-b1df-44f6-bea5-dcf7a54ee35f" providerId="ADAL" clId="{19970B13-E101-4117-9908-6E061F982644}" dt="2022-07-14T08:45:13.143" v="8840" actId="790"/>
          <ac:spMkLst>
            <pc:docMk/>
            <pc:sldMk cId="2574044071" sldId="484"/>
            <ac:spMk id="9310" creationId="{D267289E-9F1B-4E6A-A464-C8E6E3944928}"/>
          </ac:spMkLst>
        </pc:spChg>
        <pc:spChg chg="mod">
          <ac:chgData name="Kolakowski, Artur" userId="9c34c8cc-b1df-44f6-bea5-dcf7a54ee35f" providerId="ADAL" clId="{19970B13-E101-4117-9908-6E061F982644}" dt="2022-07-14T08:45:13.143" v="8841" actId="790"/>
          <ac:spMkLst>
            <pc:docMk/>
            <pc:sldMk cId="2574044071" sldId="484"/>
            <ac:spMk id="9311" creationId="{FDA90B85-6057-4D23-95BA-75B7149E2D98}"/>
          </ac:spMkLst>
        </pc:spChg>
        <pc:spChg chg="mod">
          <ac:chgData name="Kolakowski, Artur" userId="9c34c8cc-b1df-44f6-bea5-dcf7a54ee35f" providerId="ADAL" clId="{19970B13-E101-4117-9908-6E061F982644}" dt="2022-07-14T08:45:13.143" v="8842" actId="790"/>
          <ac:spMkLst>
            <pc:docMk/>
            <pc:sldMk cId="2574044071" sldId="484"/>
            <ac:spMk id="9312" creationId="{C0454E99-4FF8-4348-B8B9-21A49BD1B4C7}"/>
          </ac:spMkLst>
        </pc:spChg>
        <pc:spChg chg="mod">
          <ac:chgData name="Kolakowski, Artur" userId="9c34c8cc-b1df-44f6-bea5-dcf7a54ee35f" providerId="ADAL" clId="{19970B13-E101-4117-9908-6E061F982644}" dt="2022-07-14T08:45:13.143" v="8843" actId="790"/>
          <ac:spMkLst>
            <pc:docMk/>
            <pc:sldMk cId="2574044071" sldId="484"/>
            <ac:spMk id="9313" creationId="{267A0389-BA38-46A5-AC4B-CE78629BA680}"/>
          </ac:spMkLst>
        </pc:spChg>
        <pc:spChg chg="mod">
          <ac:chgData name="Kolakowski, Artur" userId="9c34c8cc-b1df-44f6-bea5-dcf7a54ee35f" providerId="ADAL" clId="{19970B13-E101-4117-9908-6E061F982644}" dt="2022-07-14T08:45:13.158" v="8844" actId="790"/>
          <ac:spMkLst>
            <pc:docMk/>
            <pc:sldMk cId="2574044071" sldId="484"/>
            <ac:spMk id="9314" creationId="{507E153E-5138-4B97-8E11-B9E3C16B66BE}"/>
          </ac:spMkLst>
        </pc:spChg>
        <pc:spChg chg="mod">
          <ac:chgData name="Kolakowski, Artur" userId="9c34c8cc-b1df-44f6-bea5-dcf7a54ee35f" providerId="ADAL" clId="{19970B13-E101-4117-9908-6E061F982644}" dt="2022-07-14T08:45:13.165" v="8845" actId="790"/>
          <ac:spMkLst>
            <pc:docMk/>
            <pc:sldMk cId="2574044071" sldId="484"/>
            <ac:spMk id="9315" creationId="{354F98E2-09F2-4BF0-9292-AA1CB75646EA}"/>
          </ac:spMkLst>
        </pc:spChg>
        <pc:spChg chg="mod">
          <ac:chgData name="Kolakowski, Artur" userId="9c34c8cc-b1df-44f6-bea5-dcf7a54ee35f" providerId="ADAL" clId="{19970B13-E101-4117-9908-6E061F982644}" dt="2022-07-14T08:45:13.165" v="8846" actId="790"/>
          <ac:spMkLst>
            <pc:docMk/>
            <pc:sldMk cId="2574044071" sldId="484"/>
            <ac:spMk id="9316" creationId="{D0236783-9E79-42DD-9FAC-08F9DCE38E72}"/>
          </ac:spMkLst>
        </pc:spChg>
        <pc:spChg chg="mod">
          <ac:chgData name="Kolakowski, Artur" userId="9c34c8cc-b1df-44f6-bea5-dcf7a54ee35f" providerId="ADAL" clId="{19970B13-E101-4117-9908-6E061F982644}" dt="2022-07-14T08:45:13.165" v="8847" actId="790"/>
          <ac:spMkLst>
            <pc:docMk/>
            <pc:sldMk cId="2574044071" sldId="484"/>
            <ac:spMk id="9317" creationId="{317D069E-AF6B-4666-81FE-9F48EEAB6BA8}"/>
          </ac:spMkLst>
        </pc:spChg>
        <pc:spChg chg="mod">
          <ac:chgData name="Kolakowski, Artur" userId="9c34c8cc-b1df-44f6-bea5-dcf7a54ee35f" providerId="ADAL" clId="{19970B13-E101-4117-9908-6E061F982644}" dt="2022-07-14T08:45:13.165" v="8848" actId="790"/>
          <ac:spMkLst>
            <pc:docMk/>
            <pc:sldMk cId="2574044071" sldId="484"/>
            <ac:spMk id="9318" creationId="{AD108652-C1C0-482B-8465-AEABF008A702}"/>
          </ac:spMkLst>
        </pc:spChg>
        <pc:spChg chg="mod">
          <ac:chgData name="Kolakowski, Artur" userId="9c34c8cc-b1df-44f6-bea5-dcf7a54ee35f" providerId="ADAL" clId="{19970B13-E101-4117-9908-6E061F982644}" dt="2022-07-14T08:45:13.180" v="8849" actId="790"/>
          <ac:spMkLst>
            <pc:docMk/>
            <pc:sldMk cId="2574044071" sldId="484"/>
            <ac:spMk id="9319" creationId="{523C3FC7-F0E1-448D-BFA7-2438CC79B0D5}"/>
          </ac:spMkLst>
        </pc:spChg>
        <pc:spChg chg="mod">
          <ac:chgData name="Kolakowski, Artur" userId="9c34c8cc-b1df-44f6-bea5-dcf7a54ee35f" providerId="ADAL" clId="{19970B13-E101-4117-9908-6E061F982644}" dt="2022-07-14T08:45:13.180" v="8850" actId="790"/>
          <ac:spMkLst>
            <pc:docMk/>
            <pc:sldMk cId="2574044071" sldId="484"/>
            <ac:spMk id="9320" creationId="{D27A68E4-2C45-449D-AB85-CDD6D58D4F56}"/>
          </ac:spMkLst>
        </pc:spChg>
        <pc:spChg chg="mod">
          <ac:chgData name="Kolakowski, Artur" userId="9c34c8cc-b1df-44f6-bea5-dcf7a54ee35f" providerId="ADAL" clId="{19970B13-E101-4117-9908-6E061F982644}" dt="2022-07-14T08:45:13.180" v="8851" actId="790"/>
          <ac:spMkLst>
            <pc:docMk/>
            <pc:sldMk cId="2574044071" sldId="484"/>
            <ac:spMk id="9321" creationId="{033A142B-216C-487E-AB39-C9FAFF4BBD43}"/>
          </ac:spMkLst>
        </pc:spChg>
        <pc:spChg chg="mod">
          <ac:chgData name="Kolakowski, Artur" userId="9c34c8cc-b1df-44f6-bea5-dcf7a54ee35f" providerId="ADAL" clId="{19970B13-E101-4117-9908-6E061F982644}" dt="2022-07-14T08:45:13.196" v="8852" actId="790"/>
          <ac:spMkLst>
            <pc:docMk/>
            <pc:sldMk cId="2574044071" sldId="484"/>
            <ac:spMk id="9322" creationId="{E7C02AC4-EE16-4AFB-8F0D-90E6DC3B1148}"/>
          </ac:spMkLst>
        </pc:spChg>
        <pc:spChg chg="mod">
          <ac:chgData name="Kolakowski, Artur" userId="9c34c8cc-b1df-44f6-bea5-dcf7a54ee35f" providerId="ADAL" clId="{19970B13-E101-4117-9908-6E061F982644}" dt="2022-07-14T08:45:13.196" v="8853" actId="790"/>
          <ac:spMkLst>
            <pc:docMk/>
            <pc:sldMk cId="2574044071" sldId="484"/>
            <ac:spMk id="9323" creationId="{DB1D6F5F-A9D1-4CA8-B1DF-FC2AA5A48737}"/>
          </ac:spMkLst>
        </pc:spChg>
        <pc:spChg chg="mod">
          <ac:chgData name="Kolakowski, Artur" userId="9c34c8cc-b1df-44f6-bea5-dcf7a54ee35f" providerId="ADAL" clId="{19970B13-E101-4117-9908-6E061F982644}" dt="2022-07-14T08:45:13.196" v="8854" actId="790"/>
          <ac:spMkLst>
            <pc:docMk/>
            <pc:sldMk cId="2574044071" sldId="484"/>
            <ac:spMk id="9324" creationId="{A7E0D9CB-FA7C-4DFA-A0D6-4E0EB44A5026}"/>
          </ac:spMkLst>
        </pc:spChg>
        <pc:spChg chg="mod">
          <ac:chgData name="Kolakowski, Artur" userId="9c34c8cc-b1df-44f6-bea5-dcf7a54ee35f" providerId="ADAL" clId="{19970B13-E101-4117-9908-6E061F982644}" dt="2022-07-14T08:45:13.196" v="8855" actId="790"/>
          <ac:spMkLst>
            <pc:docMk/>
            <pc:sldMk cId="2574044071" sldId="484"/>
            <ac:spMk id="9325" creationId="{EFF156B9-7FC8-4F10-8464-3623FD3C3D68}"/>
          </ac:spMkLst>
        </pc:spChg>
        <pc:spChg chg="mod">
          <ac:chgData name="Kolakowski, Artur" userId="9c34c8cc-b1df-44f6-bea5-dcf7a54ee35f" providerId="ADAL" clId="{19970B13-E101-4117-9908-6E061F982644}" dt="2022-07-14T08:45:13.212" v="8856" actId="790"/>
          <ac:spMkLst>
            <pc:docMk/>
            <pc:sldMk cId="2574044071" sldId="484"/>
            <ac:spMk id="9326" creationId="{644C92A4-7A2B-4E76-B341-F0309849976D}"/>
          </ac:spMkLst>
        </pc:spChg>
        <pc:spChg chg="mod">
          <ac:chgData name="Kolakowski, Artur" userId="9c34c8cc-b1df-44f6-bea5-dcf7a54ee35f" providerId="ADAL" clId="{19970B13-E101-4117-9908-6E061F982644}" dt="2022-07-14T08:45:13.212" v="8857" actId="790"/>
          <ac:spMkLst>
            <pc:docMk/>
            <pc:sldMk cId="2574044071" sldId="484"/>
            <ac:spMk id="9327" creationId="{E5C67D5F-9513-46C5-9E00-1B620B5E8F17}"/>
          </ac:spMkLst>
        </pc:spChg>
        <pc:spChg chg="mod">
          <ac:chgData name="Kolakowski, Artur" userId="9c34c8cc-b1df-44f6-bea5-dcf7a54ee35f" providerId="ADAL" clId="{19970B13-E101-4117-9908-6E061F982644}" dt="2022-07-14T08:45:13.212" v="8858" actId="790"/>
          <ac:spMkLst>
            <pc:docMk/>
            <pc:sldMk cId="2574044071" sldId="484"/>
            <ac:spMk id="9328" creationId="{785A77D7-357E-421F-B195-7505545EE249}"/>
          </ac:spMkLst>
        </pc:spChg>
        <pc:spChg chg="mod">
          <ac:chgData name="Kolakowski, Artur" userId="9c34c8cc-b1df-44f6-bea5-dcf7a54ee35f" providerId="ADAL" clId="{19970B13-E101-4117-9908-6E061F982644}" dt="2022-07-14T08:45:13.227" v="8859" actId="790"/>
          <ac:spMkLst>
            <pc:docMk/>
            <pc:sldMk cId="2574044071" sldId="484"/>
            <ac:spMk id="9329" creationId="{4281A3DA-4FA9-4CFF-9ED8-2C6086A4DB96}"/>
          </ac:spMkLst>
        </pc:spChg>
        <pc:spChg chg="mod">
          <ac:chgData name="Kolakowski, Artur" userId="9c34c8cc-b1df-44f6-bea5-dcf7a54ee35f" providerId="ADAL" clId="{19970B13-E101-4117-9908-6E061F982644}" dt="2022-07-14T08:45:13.227" v="8860" actId="790"/>
          <ac:spMkLst>
            <pc:docMk/>
            <pc:sldMk cId="2574044071" sldId="484"/>
            <ac:spMk id="9330" creationId="{2F2F0BAB-1291-4146-BC10-78A2A3116041}"/>
          </ac:spMkLst>
        </pc:spChg>
        <pc:spChg chg="mod">
          <ac:chgData name="Kolakowski, Artur" userId="9c34c8cc-b1df-44f6-bea5-dcf7a54ee35f" providerId="ADAL" clId="{19970B13-E101-4117-9908-6E061F982644}" dt="2022-07-14T08:45:13.243" v="8861" actId="790"/>
          <ac:spMkLst>
            <pc:docMk/>
            <pc:sldMk cId="2574044071" sldId="484"/>
            <ac:spMk id="9331" creationId="{DF68DC03-911C-49B1-8093-780709BB4C82}"/>
          </ac:spMkLst>
        </pc:spChg>
        <pc:spChg chg="mod">
          <ac:chgData name="Kolakowski, Artur" userId="9c34c8cc-b1df-44f6-bea5-dcf7a54ee35f" providerId="ADAL" clId="{19970B13-E101-4117-9908-6E061F982644}" dt="2022-07-14T08:45:13.243" v="8862" actId="790"/>
          <ac:spMkLst>
            <pc:docMk/>
            <pc:sldMk cId="2574044071" sldId="484"/>
            <ac:spMk id="9332" creationId="{A86E88FA-9D4B-41E4-84D3-29456E1F8F55}"/>
          </ac:spMkLst>
        </pc:spChg>
        <pc:spChg chg="mod">
          <ac:chgData name="Kolakowski, Artur" userId="9c34c8cc-b1df-44f6-bea5-dcf7a54ee35f" providerId="ADAL" clId="{19970B13-E101-4117-9908-6E061F982644}" dt="2022-07-14T08:45:13.243" v="8863" actId="790"/>
          <ac:spMkLst>
            <pc:docMk/>
            <pc:sldMk cId="2574044071" sldId="484"/>
            <ac:spMk id="9333" creationId="{078D84B1-7CCA-475B-9B56-CAFA1EEE8E9E}"/>
          </ac:spMkLst>
        </pc:spChg>
        <pc:spChg chg="mod">
          <ac:chgData name="Kolakowski, Artur" userId="9c34c8cc-b1df-44f6-bea5-dcf7a54ee35f" providerId="ADAL" clId="{19970B13-E101-4117-9908-6E061F982644}" dt="2022-07-14T08:45:13.259" v="8864" actId="790"/>
          <ac:spMkLst>
            <pc:docMk/>
            <pc:sldMk cId="2574044071" sldId="484"/>
            <ac:spMk id="9334" creationId="{B609DD15-2CE7-438F-A7B1-C623759A103E}"/>
          </ac:spMkLst>
        </pc:spChg>
        <pc:spChg chg="mod">
          <ac:chgData name="Kolakowski, Artur" userId="9c34c8cc-b1df-44f6-bea5-dcf7a54ee35f" providerId="ADAL" clId="{19970B13-E101-4117-9908-6E061F982644}" dt="2022-07-14T08:45:13.259" v="8865" actId="790"/>
          <ac:spMkLst>
            <pc:docMk/>
            <pc:sldMk cId="2574044071" sldId="484"/>
            <ac:spMk id="9335" creationId="{384FEFAA-58B6-4222-8518-29E549ACF26D}"/>
          </ac:spMkLst>
        </pc:spChg>
        <pc:spChg chg="mod">
          <ac:chgData name="Kolakowski, Artur" userId="9c34c8cc-b1df-44f6-bea5-dcf7a54ee35f" providerId="ADAL" clId="{19970B13-E101-4117-9908-6E061F982644}" dt="2022-07-14T08:45:13.265" v="8866" actId="790"/>
          <ac:spMkLst>
            <pc:docMk/>
            <pc:sldMk cId="2574044071" sldId="484"/>
            <ac:spMk id="9336" creationId="{9AC2648D-1160-4369-91EC-FAF923764FE4}"/>
          </ac:spMkLst>
        </pc:spChg>
        <pc:spChg chg="mod">
          <ac:chgData name="Kolakowski, Artur" userId="9c34c8cc-b1df-44f6-bea5-dcf7a54ee35f" providerId="ADAL" clId="{19970B13-E101-4117-9908-6E061F982644}" dt="2022-07-14T08:45:13.265" v="8867" actId="790"/>
          <ac:spMkLst>
            <pc:docMk/>
            <pc:sldMk cId="2574044071" sldId="484"/>
            <ac:spMk id="9337" creationId="{F6FC4648-B75B-4720-A6E4-9D061DAEAA9F}"/>
          </ac:spMkLst>
        </pc:spChg>
        <pc:spChg chg="mod">
          <ac:chgData name="Kolakowski, Artur" userId="9c34c8cc-b1df-44f6-bea5-dcf7a54ee35f" providerId="ADAL" clId="{19970B13-E101-4117-9908-6E061F982644}" dt="2022-07-14T08:45:13.265" v="8868" actId="790"/>
          <ac:spMkLst>
            <pc:docMk/>
            <pc:sldMk cId="2574044071" sldId="484"/>
            <ac:spMk id="9338" creationId="{4F899093-D8A0-42D4-8223-1F42DF8C8D19}"/>
          </ac:spMkLst>
        </pc:spChg>
        <pc:spChg chg="mod">
          <ac:chgData name="Kolakowski, Artur" userId="9c34c8cc-b1df-44f6-bea5-dcf7a54ee35f" providerId="ADAL" clId="{19970B13-E101-4117-9908-6E061F982644}" dt="2022-07-14T08:45:13.281" v="8869" actId="790"/>
          <ac:spMkLst>
            <pc:docMk/>
            <pc:sldMk cId="2574044071" sldId="484"/>
            <ac:spMk id="9339" creationId="{04CD79C2-EAF8-4E1D-A88E-49FE53458AB6}"/>
          </ac:spMkLst>
        </pc:spChg>
        <pc:spChg chg="mod">
          <ac:chgData name="Kolakowski, Artur" userId="9c34c8cc-b1df-44f6-bea5-dcf7a54ee35f" providerId="ADAL" clId="{19970B13-E101-4117-9908-6E061F982644}" dt="2022-07-14T08:45:13.281" v="8870" actId="790"/>
          <ac:spMkLst>
            <pc:docMk/>
            <pc:sldMk cId="2574044071" sldId="484"/>
            <ac:spMk id="9340" creationId="{5A5F8E42-A4D6-4654-A0A9-D8CA8B4D6D01}"/>
          </ac:spMkLst>
        </pc:spChg>
        <pc:spChg chg="mod">
          <ac:chgData name="Kolakowski, Artur" userId="9c34c8cc-b1df-44f6-bea5-dcf7a54ee35f" providerId="ADAL" clId="{19970B13-E101-4117-9908-6E061F982644}" dt="2022-07-14T08:45:13.281" v="8871" actId="790"/>
          <ac:spMkLst>
            <pc:docMk/>
            <pc:sldMk cId="2574044071" sldId="484"/>
            <ac:spMk id="9341" creationId="{A3E13B33-A00D-48DF-91EA-F9F7C998C8C9}"/>
          </ac:spMkLst>
        </pc:spChg>
        <pc:spChg chg="mod">
          <ac:chgData name="Kolakowski, Artur" userId="9c34c8cc-b1df-44f6-bea5-dcf7a54ee35f" providerId="ADAL" clId="{19970B13-E101-4117-9908-6E061F982644}" dt="2022-07-14T08:45:13.281" v="8872" actId="790"/>
          <ac:spMkLst>
            <pc:docMk/>
            <pc:sldMk cId="2574044071" sldId="484"/>
            <ac:spMk id="9342" creationId="{678A58C9-A6F5-45CF-A4C4-D12B593E1D5A}"/>
          </ac:spMkLst>
        </pc:spChg>
        <pc:spChg chg="mod">
          <ac:chgData name="Kolakowski, Artur" userId="9c34c8cc-b1df-44f6-bea5-dcf7a54ee35f" providerId="ADAL" clId="{19970B13-E101-4117-9908-6E061F982644}" dt="2022-07-14T08:45:13.296" v="8873" actId="790"/>
          <ac:spMkLst>
            <pc:docMk/>
            <pc:sldMk cId="2574044071" sldId="484"/>
            <ac:spMk id="9343" creationId="{3A154624-45DB-4DFD-A977-9A4F4FFDE490}"/>
          </ac:spMkLst>
        </pc:spChg>
        <pc:spChg chg="mod">
          <ac:chgData name="Kolakowski, Artur" userId="9c34c8cc-b1df-44f6-bea5-dcf7a54ee35f" providerId="ADAL" clId="{19970B13-E101-4117-9908-6E061F982644}" dt="2022-07-14T08:45:13.296" v="8874" actId="790"/>
          <ac:spMkLst>
            <pc:docMk/>
            <pc:sldMk cId="2574044071" sldId="484"/>
            <ac:spMk id="9344" creationId="{60C7CE98-A3A7-4B1C-8CC9-2FD013EAB6D7}"/>
          </ac:spMkLst>
        </pc:spChg>
        <pc:spChg chg="mod">
          <ac:chgData name="Kolakowski, Artur" userId="9c34c8cc-b1df-44f6-bea5-dcf7a54ee35f" providerId="ADAL" clId="{19970B13-E101-4117-9908-6E061F982644}" dt="2022-07-14T08:45:13.296" v="8875" actId="790"/>
          <ac:spMkLst>
            <pc:docMk/>
            <pc:sldMk cId="2574044071" sldId="484"/>
            <ac:spMk id="9345" creationId="{713A7380-CA0F-4867-8BDC-28EFCB4E5617}"/>
          </ac:spMkLst>
        </pc:spChg>
        <pc:spChg chg="mod">
          <ac:chgData name="Kolakowski, Artur" userId="9c34c8cc-b1df-44f6-bea5-dcf7a54ee35f" providerId="ADAL" clId="{19970B13-E101-4117-9908-6E061F982644}" dt="2022-07-14T08:45:13.296" v="8876" actId="790"/>
          <ac:spMkLst>
            <pc:docMk/>
            <pc:sldMk cId="2574044071" sldId="484"/>
            <ac:spMk id="9346" creationId="{481245CF-41D4-429C-8B0D-526E4B1745F9}"/>
          </ac:spMkLst>
        </pc:spChg>
        <pc:spChg chg="mod">
          <ac:chgData name="Kolakowski, Artur" userId="9c34c8cc-b1df-44f6-bea5-dcf7a54ee35f" providerId="ADAL" clId="{19970B13-E101-4117-9908-6E061F982644}" dt="2022-07-14T08:45:13.312" v="8877" actId="790"/>
          <ac:spMkLst>
            <pc:docMk/>
            <pc:sldMk cId="2574044071" sldId="484"/>
            <ac:spMk id="9347" creationId="{76D7D4C3-677C-416A-90F9-81BB5E04E381}"/>
          </ac:spMkLst>
        </pc:spChg>
        <pc:spChg chg="mod">
          <ac:chgData name="Kolakowski, Artur" userId="9c34c8cc-b1df-44f6-bea5-dcf7a54ee35f" providerId="ADAL" clId="{19970B13-E101-4117-9908-6E061F982644}" dt="2022-07-14T08:45:13.312" v="8878" actId="790"/>
          <ac:spMkLst>
            <pc:docMk/>
            <pc:sldMk cId="2574044071" sldId="484"/>
            <ac:spMk id="9348" creationId="{25E1A897-201C-4228-B50F-D822C61CA261}"/>
          </ac:spMkLst>
        </pc:spChg>
        <pc:spChg chg="mod">
          <ac:chgData name="Kolakowski, Artur" userId="9c34c8cc-b1df-44f6-bea5-dcf7a54ee35f" providerId="ADAL" clId="{19970B13-E101-4117-9908-6E061F982644}" dt="2022-07-14T08:45:13.312" v="8879" actId="790"/>
          <ac:spMkLst>
            <pc:docMk/>
            <pc:sldMk cId="2574044071" sldId="484"/>
            <ac:spMk id="9349" creationId="{55C79CD1-8448-4144-9522-FC06A409D4B2}"/>
          </ac:spMkLst>
        </pc:spChg>
        <pc:spChg chg="mod">
          <ac:chgData name="Kolakowski, Artur" userId="9c34c8cc-b1df-44f6-bea5-dcf7a54ee35f" providerId="ADAL" clId="{19970B13-E101-4117-9908-6E061F982644}" dt="2022-07-14T08:45:13.328" v="8880" actId="790"/>
          <ac:spMkLst>
            <pc:docMk/>
            <pc:sldMk cId="2574044071" sldId="484"/>
            <ac:spMk id="9350" creationId="{5655AADD-4C97-4D6D-A77D-0503FC2210FF}"/>
          </ac:spMkLst>
        </pc:spChg>
        <pc:spChg chg="mod">
          <ac:chgData name="Kolakowski, Artur" userId="9c34c8cc-b1df-44f6-bea5-dcf7a54ee35f" providerId="ADAL" clId="{19970B13-E101-4117-9908-6E061F982644}" dt="2022-07-14T08:45:13.328" v="8881" actId="790"/>
          <ac:spMkLst>
            <pc:docMk/>
            <pc:sldMk cId="2574044071" sldId="484"/>
            <ac:spMk id="9351" creationId="{76543E7F-B812-4CE0-A7BA-3C4E24824D17}"/>
          </ac:spMkLst>
        </pc:spChg>
        <pc:spChg chg="mod">
          <ac:chgData name="Kolakowski, Artur" userId="9c34c8cc-b1df-44f6-bea5-dcf7a54ee35f" providerId="ADAL" clId="{19970B13-E101-4117-9908-6E061F982644}" dt="2022-07-14T08:45:13.328" v="8882" actId="790"/>
          <ac:spMkLst>
            <pc:docMk/>
            <pc:sldMk cId="2574044071" sldId="484"/>
            <ac:spMk id="9352" creationId="{6CAFB37A-EA8B-4302-9233-FC0B36F880BF}"/>
          </ac:spMkLst>
        </pc:spChg>
        <pc:spChg chg="mod">
          <ac:chgData name="Kolakowski, Artur" userId="9c34c8cc-b1df-44f6-bea5-dcf7a54ee35f" providerId="ADAL" clId="{19970B13-E101-4117-9908-6E061F982644}" dt="2022-07-14T08:45:13.344" v="8883" actId="790"/>
          <ac:spMkLst>
            <pc:docMk/>
            <pc:sldMk cId="2574044071" sldId="484"/>
            <ac:spMk id="9353" creationId="{5A704ED0-85BB-44D7-A146-3D827F86F229}"/>
          </ac:spMkLst>
        </pc:spChg>
        <pc:spChg chg="mod">
          <ac:chgData name="Kolakowski, Artur" userId="9c34c8cc-b1df-44f6-bea5-dcf7a54ee35f" providerId="ADAL" clId="{19970B13-E101-4117-9908-6E061F982644}" dt="2022-07-14T08:45:13.350" v="8884" actId="790"/>
          <ac:spMkLst>
            <pc:docMk/>
            <pc:sldMk cId="2574044071" sldId="484"/>
            <ac:spMk id="9354" creationId="{56E19C4A-C779-45A1-90EB-08BAD1D0985A}"/>
          </ac:spMkLst>
        </pc:spChg>
        <pc:spChg chg="mod">
          <ac:chgData name="Kolakowski, Artur" userId="9c34c8cc-b1df-44f6-bea5-dcf7a54ee35f" providerId="ADAL" clId="{19970B13-E101-4117-9908-6E061F982644}" dt="2022-07-14T08:45:13.355" v="8885" actId="790"/>
          <ac:spMkLst>
            <pc:docMk/>
            <pc:sldMk cId="2574044071" sldId="484"/>
            <ac:spMk id="9355" creationId="{76BF472A-C1CC-4954-92E4-C5795F66CF7A}"/>
          </ac:spMkLst>
        </pc:spChg>
        <pc:spChg chg="mod">
          <ac:chgData name="Kolakowski, Artur" userId="9c34c8cc-b1df-44f6-bea5-dcf7a54ee35f" providerId="ADAL" clId="{19970B13-E101-4117-9908-6E061F982644}" dt="2022-07-14T08:45:13.361" v="8886" actId="790"/>
          <ac:spMkLst>
            <pc:docMk/>
            <pc:sldMk cId="2574044071" sldId="484"/>
            <ac:spMk id="9356" creationId="{97F8FBF8-9367-48F6-80A4-4D63ADBB71DD}"/>
          </ac:spMkLst>
        </pc:spChg>
        <pc:spChg chg="mod">
          <ac:chgData name="Kolakowski, Artur" userId="9c34c8cc-b1df-44f6-bea5-dcf7a54ee35f" providerId="ADAL" clId="{19970B13-E101-4117-9908-6E061F982644}" dt="2022-07-14T08:45:13.365" v="8887" actId="790"/>
          <ac:spMkLst>
            <pc:docMk/>
            <pc:sldMk cId="2574044071" sldId="484"/>
            <ac:spMk id="9357" creationId="{34D91089-E788-4523-917D-63DF77518064}"/>
          </ac:spMkLst>
        </pc:spChg>
        <pc:spChg chg="mod">
          <ac:chgData name="Kolakowski, Artur" userId="9c34c8cc-b1df-44f6-bea5-dcf7a54ee35f" providerId="ADAL" clId="{19970B13-E101-4117-9908-6E061F982644}" dt="2022-07-14T08:45:13.365" v="8888" actId="790"/>
          <ac:spMkLst>
            <pc:docMk/>
            <pc:sldMk cId="2574044071" sldId="484"/>
            <ac:spMk id="9358" creationId="{20F0EEAB-785D-4868-8534-F429188CFD66}"/>
          </ac:spMkLst>
        </pc:spChg>
        <pc:spChg chg="mod">
          <ac:chgData name="Kolakowski, Artur" userId="9c34c8cc-b1df-44f6-bea5-dcf7a54ee35f" providerId="ADAL" clId="{19970B13-E101-4117-9908-6E061F982644}" dt="2022-07-14T08:45:13.365" v="8889" actId="790"/>
          <ac:spMkLst>
            <pc:docMk/>
            <pc:sldMk cId="2574044071" sldId="484"/>
            <ac:spMk id="9359" creationId="{21DB42C1-00A6-4B3B-90EA-C74EDDA82EFC}"/>
          </ac:spMkLst>
        </pc:spChg>
        <pc:spChg chg="mod">
          <ac:chgData name="Kolakowski, Artur" userId="9c34c8cc-b1df-44f6-bea5-dcf7a54ee35f" providerId="ADAL" clId="{19970B13-E101-4117-9908-6E061F982644}" dt="2022-07-14T08:45:13.381" v="8890" actId="790"/>
          <ac:spMkLst>
            <pc:docMk/>
            <pc:sldMk cId="2574044071" sldId="484"/>
            <ac:spMk id="9360" creationId="{9EB0F90B-FDB5-4021-82AA-C058E7C86C1C}"/>
          </ac:spMkLst>
        </pc:spChg>
        <pc:spChg chg="mod">
          <ac:chgData name="Kolakowski, Artur" userId="9c34c8cc-b1df-44f6-bea5-dcf7a54ee35f" providerId="ADAL" clId="{19970B13-E101-4117-9908-6E061F982644}" dt="2022-07-14T08:45:13.381" v="8891" actId="790"/>
          <ac:spMkLst>
            <pc:docMk/>
            <pc:sldMk cId="2574044071" sldId="484"/>
            <ac:spMk id="9361" creationId="{7BA1C824-D6AE-4269-8D80-87C7419A5077}"/>
          </ac:spMkLst>
        </pc:spChg>
        <pc:spChg chg="mod">
          <ac:chgData name="Kolakowski, Artur" userId="9c34c8cc-b1df-44f6-bea5-dcf7a54ee35f" providerId="ADAL" clId="{19970B13-E101-4117-9908-6E061F982644}" dt="2022-07-14T08:45:13.381" v="8892" actId="790"/>
          <ac:spMkLst>
            <pc:docMk/>
            <pc:sldMk cId="2574044071" sldId="484"/>
            <ac:spMk id="9362" creationId="{3BD8D796-A511-4448-9D6D-A59C49F1DA9B}"/>
          </ac:spMkLst>
        </pc:spChg>
        <pc:spChg chg="mod">
          <ac:chgData name="Kolakowski, Artur" userId="9c34c8cc-b1df-44f6-bea5-dcf7a54ee35f" providerId="ADAL" clId="{19970B13-E101-4117-9908-6E061F982644}" dt="2022-07-14T08:45:13.397" v="8893" actId="790"/>
          <ac:spMkLst>
            <pc:docMk/>
            <pc:sldMk cId="2574044071" sldId="484"/>
            <ac:spMk id="9363" creationId="{7BB4382C-7BB3-4116-966A-5C1283D0B70A}"/>
          </ac:spMkLst>
        </pc:spChg>
        <pc:spChg chg="mod">
          <ac:chgData name="Kolakowski, Artur" userId="9c34c8cc-b1df-44f6-bea5-dcf7a54ee35f" providerId="ADAL" clId="{19970B13-E101-4117-9908-6E061F982644}" dt="2022-07-14T08:45:13.397" v="8894" actId="790"/>
          <ac:spMkLst>
            <pc:docMk/>
            <pc:sldMk cId="2574044071" sldId="484"/>
            <ac:spMk id="9364" creationId="{2FEEDB13-E7D4-4697-A15D-D0D3966905A2}"/>
          </ac:spMkLst>
        </pc:spChg>
        <pc:spChg chg="mod">
          <ac:chgData name="Kolakowski, Artur" userId="9c34c8cc-b1df-44f6-bea5-dcf7a54ee35f" providerId="ADAL" clId="{19970B13-E101-4117-9908-6E061F982644}" dt="2022-07-14T08:45:13.397" v="8895" actId="790"/>
          <ac:spMkLst>
            <pc:docMk/>
            <pc:sldMk cId="2574044071" sldId="484"/>
            <ac:spMk id="9365" creationId="{81A469DC-2F49-4210-A7A1-47D14F0D37BD}"/>
          </ac:spMkLst>
        </pc:spChg>
        <pc:spChg chg="mod">
          <ac:chgData name="Kolakowski, Artur" userId="9c34c8cc-b1df-44f6-bea5-dcf7a54ee35f" providerId="ADAL" clId="{19970B13-E101-4117-9908-6E061F982644}" dt="2022-07-14T08:45:13.412" v="8896" actId="790"/>
          <ac:spMkLst>
            <pc:docMk/>
            <pc:sldMk cId="2574044071" sldId="484"/>
            <ac:spMk id="9366" creationId="{F416F0C5-04E0-42D7-BFC1-099FA324B641}"/>
          </ac:spMkLst>
        </pc:spChg>
        <pc:spChg chg="mod">
          <ac:chgData name="Kolakowski, Artur" userId="9c34c8cc-b1df-44f6-bea5-dcf7a54ee35f" providerId="ADAL" clId="{19970B13-E101-4117-9908-6E061F982644}" dt="2022-07-14T08:45:13.412" v="8897" actId="790"/>
          <ac:spMkLst>
            <pc:docMk/>
            <pc:sldMk cId="2574044071" sldId="484"/>
            <ac:spMk id="9367" creationId="{1F235B24-FBE8-42BA-B32D-D4BB7917511C}"/>
          </ac:spMkLst>
        </pc:spChg>
        <pc:spChg chg="mod">
          <ac:chgData name="Kolakowski, Artur" userId="9c34c8cc-b1df-44f6-bea5-dcf7a54ee35f" providerId="ADAL" clId="{19970B13-E101-4117-9908-6E061F982644}" dt="2022-07-14T08:45:13.412" v="8898" actId="790"/>
          <ac:spMkLst>
            <pc:docMk/>
            <pc:sldMk cId="2574044071" sldId="484"/>
            <ac:spMk id="9368" creationId="{AFE0404E-A659-4615-9266-349512844AAE}"/>
          </ac:spMkLst>
        </pc:spChg>
        <pc:spChg chg="mod">
          <ac:chgData name="Kolakowski, Artur" userId="9c34c8cc-b1df-44f6-bea5-dcf7a54ee35f" providerId="ADAL" clId="{19970B13-E101-4117-9908-6E061F982644}" dt="2022-07-14T08:45:13.412" v="8899" actId="790"/>
          <ac:spMkLst>
            <pc:docMk/>
            <pc:sldMk cId="2574044071" sldId="484"/>
            <ac:spMk id="9369" creationId="{4311978E-FC14-4DA2-84CE-DC1F704C3E4C}"/>
          </ac:spMkLst>
        </pc:spChg>
        <pc:spChg chg="mod">
          <ac:chgData name="Kolakowski, Artur" userId="9c34c8cc-b1df-44f6-bea5-dcf7a54ee35f" providerId="ADAL" clId="{19970B13-E101-4117-9908-6E061F982644}" dt="2022-07-14T08:45:13.428" v="8900" actId="790"/>
          <ac:spMkLst>
            <pc:docMk/>
            <pc:sldMk cId="2574044071" sldId="484"/>
            <ac:spMk id="9370" creationId="{B8D8B678-C265-48F1-A2FA-A5585BDC801C}"/>
          </ac:spMkLst>
        </pc:spChg>
        <pc:spChg chg="mod">
          <ac:chgData name="Kolakowski, Artur" userId="9c34c8cc-b1df-44f6-bea5-dcf7a54ee35f" providerId="ADAL" clId="{19970B13-E101-4117-9908-6E061F982644}" dt="2022-07-14T08:45:13.428" v="8901" actId="790"/>
          <ac:spMkLst>
            <pc:docMk/>
            <pc:sldMk cId="2574044071" sldId="484"/>
            <ac:spMk id="9371" creationId="{80F0146F-FF65-49B2-8E78-625F80B0839D}"/>
          </ac:spMkLst>
        </pc:spChg>
        <pc:spChg chg="mod">
          <ac:chgData name="Kolakowski, Artur" userId="9c34c8cc-b1df-44f6-bea5-dcf7a54ee35f" providerId="ADAL" clId="{19970B13-E101-4117-9908-6E061F982644}" dt="2022-07-14T08:45:13.443" v="8902" actId="790"/>
          <ac:spMkLst>
            <pc:docMk/>
            <pc:sldMk cId="2574044071" sldId="484"/>
            <ac:spMk id="9372" creationId="{DE5F1942-DF60-468D-BD4D-4809E65D0D51}"/>
          </ac:spMkLst>
        </pc:spChg>
        <pc:spChg chg="mod">
          <ac:chgData name="Kolakowski, Artur" userId="9c34c8cc-b1df-44f6-bea5-dcf7a54ee35f" providerId="ADAL" clId="{19970B13-E101-4117-9908-6E061F982644}" dt="2022-07-14T08:45:13.443" v="8903" actId="790"/>
          <ac:spMkLst>
            <pc:docMk/>
            <pc:sldMk cId="2574044071" sldId="484"/>
            <ac:spMk id="9373" creationId="{1F463717-43F3-4D14-BFC5-A1B25700438D}"/>
          </ac:spMkLst>
        </pc:spChg>
        <pc:spChg chg="mod">
          <ac:chgData name="Kolakowski, Artur" userId="9c34c8cc-b1df-44f6-bea5-dcf7a54ee35f" providerId="ADAL" clId="{19970B13-E101-4117-9908-6E061F982644}" dt="2022-07-14T08:45:13.443" v="8904" actId="790"/>
          <ac:spMkLst>
            <pc:docMk/>
            <pc:sldMk cId="2574044071" sldId="484"/>
            <ac:spMk id="9374" creationId="{A1FD6CC0-568B-41F2-934F-749F25DB5656}"/>
          </ac:spMkLst>
        </pc:spChg>
        <pc:spChg chg="mod">
          <ac:chgData name="Kolakowski, Artur" userId="9c34c8cc-b1df-44f6-bea5-dcf7a54ee35f" providerId="ADAL" clId="{19970B13-E101-4117-9908-6E061F982644}" dt="2022-07-14T08:45:13.459" v="8905" actId="790"/>
          <ac:spMkLst>
            <pc:docMk/>
            <pc:sldMk cId="2574044071" sldId="484"/>
            <ac:spMk id="9375" creationId="{3FC62A96-B6D9-4CEC-A3BF-14D7DC056B38}"/>
          </ac:spMkLst>
        </pc:spChg>
        <pc:spChg chg="mod">
          <ac:chgData name="Kolakowski, Artur" userId="9c34c8cc-b1df-44f6-bea5-dcf7a54ee35f" providerId="ADAL" clId="{19970B13-E101-4117-9908-6E061F982644}" dt="2022-07-14T08:45:13.465" v="8906" actId="790"/>
          <ac:spMkLst>
            <pc:docMk/>
            <pc:sldMk cId="2574044071" sldId="484"/>
            <ac:spMk id="9376" creationId="{82D1EABC-58DB-46C4-B17C-5D540BA03FC7}"/>
          </ac:spMkLst>
        </pc:spChg>
        <pc:spChg chg="mod">
          <ac:chgData name="Kolakowski, Artur" userId="9c34c8cc-b1df-44f6-bea5-dcf7a54ee35f" providerId="ADAL" clId="{19970B13-E101-4117-9908-6E061F982644}" dt="2022-07-14T08:45:13.465" v="8907" actId="790"/>
          <ac:spMkLst>
            <pc:docMk/>
            <pc:sldMk cId="2574044071" sldId="484"/>
            <ac:spMk id="9377" creationId="{69B8923B-BB84-4FF1-BF5A-7BB1218B134C}"/>
          </ac:spMkLst>
        </pc:spChg>
        <pc:spChg chg="mod">
          <ac:chgData name="Kolakowski, Artur" userId="9c34c8cc-b1df-44f6-bea5-dcf7a54ee35f" providerId="ADAL" clId="{19970B13-E101-4117-9908-6E061F982644}" dt="2022-07-14T08:45:13.465" v="8908" actId="790"/>
          <ac:spMkLst>
            <pc:docMk/>
            <pc:sldMk cId="2574044071" sldId="484"/>
            <ac:spMk id="9378" creationId="{AF21DEEE-DEA6-4D25-80E5-AD059015E325}"/>
          </ac:spMkLst>
        </pc:spChg>
        <pc:spChg chg="mod">
          <ac:chgData name="Kolakowski, Artur" userId="9c34c8cc-b1df-44f6-bea5-dcf7a54ee35f" providerId="ADAL" clId="{19970B13-E101-4117-9908-6E061F982644}" dt="2022-07-14T08:45:13.481" v="8909" actId="790"/>
          <ac:spMkLst>
            <pc:docMk/>
            <pc:sldMk cId="2574044071" sldId="484"/>
            <ac:spMk id="9379" creationId="{F9E885FD-3E06-4865-A06E-9F78C4532E25}"/>
          </ac:spMkLst>
        </pc:spChg>
        <pc:spChg chg="mod">
          <ac:chgData name="Kolakowski, Artur" userId="9c34c8cc-b1df-44f6-bea5-dcf7a54ee35f" providerId="ADAL" clId="{19970B13-E101-4117-9908-6E061F982644}" dt="2022-07-14T08:45:13.481" v="8910" actId="790"/>
          <ac:spMkLst>
            <pc:docMk/>
            <pc:sldMk cId="2574044071" sldId="484"/>
            <ac:spMk id="9380" creationId="{72E3D9CF-E4FB-4BF1-8EE1-56214230F690}"/>
          </ac:spMkLst>
        </pc:spChg>
        <pc:spChg chg="mod">
          <ac:chgData name="Kolakowski, Artur" userId="9c34c8cc-b1df-44f6-bea5-dcf7a54ee35f" providerId="ADAL" clId="{19970B13-E101-4117-9908-6E061F982644}" dt="2022-07-14T08:45:13.481" v="8911" actId="790"/>
          <ac:spMkLst>
            <pc:docMk/>
            <pc:sldMk cId="2574044071" sldId="484"/>
            <ac:spMk id="9381" creationId="{B56EFD4D-DA83-4FF8-9B4D-72320AC23F2D}"/>
          </ac:spMkLst>
        </pc:spChg>
        <pc:spChg chg="mod">
          <ac:chgData name="Kolakowski, Artur" userId="9c34c8cc-b1df-44f6-bea5-dcf7a54ee35f" providerId="ADAL" clId="{19970B13-E101-4117-9908-6E061F982644}" dt="2022-07-14T08:45:13.497" v="8912" actId="790"/>
          <ac:spMkLst>
            <pc:docMk/>
            <pc:sldMk cId="2574044071" sldId="484"/>
            <ac:spMk id="9382" creationId="{D75456B9-AE85-4077-A3E1-1958DAB644A2}"/>
          </ac:spMkLst>
        </pc:spChg>
        <pc:spChg chg="mod">
          <ac:chgData name="Kolakowski, Artur" userId="9c34c8cc-b1df-44f6-bea5-dcf7a54ee35f" providerId="ADAL" clId="{19970B13-E101-4117-9908-6E061F982644}" dt="2022-07-14T08:45:13.497" v="8913" actId="790"/>
          <ac:spMkLst>
            <pc:docMk/>
            <pc:sldMk cId="2574044071" sldId="484"/>
            <ac:spMk id="9383" creationId="{5B66690E-A530-4657-B0A8-724E64C7D6C3}"/>
          </ac:spMkLst>
        </pc:spChg>
        <pc:spChg chg="mod">
          <ac:chgData name="Kolakowski, Artur" userId="9c34c8cc-b1df-44f6-bea5-dcf7a54ee35f" providerId="ADAL" clId="{19970B13-E101-4117-9908-6E061F982644}" dt="2022-07-14T08:45:13.497" v="8914" actId="790"/>
          <ac:spMkLst>
            <pc:docMk/>
            <pc:sldMk cId="2574044071" sldId="484"/>
            <ac:spMk id="9384" creationId="{5371C636-85A0-47CC-9019-20BB2551C377}"/>
          </ac:spMkLst>
        </pc:spChg>
        <pc:spChg chg="mod">
          <ac:chgData name="Kolakowski, Artur" userId="9c34c8cc-b1df-44f6-bea5-dcf7a54ee35f" providerId="ADAL" clId="{19970B13-E101-4117-9908-6E061F982644}" dt="2022-07-14T08:45:13.512" v="8915" actId="790"/>
          <ac:spMkLst>
            <pc:docMk/>
            <pc:sldMk cId="2574044071" sldId="484"/>
            <ac:spMk id="9385" creationId="{923BE34E-BC29-4F90-B41A-DAD8642FF5CE}"/>
          </ac:spMkLst>
        </pc:spChg>
        <pc:spChg chg="mod">
          <ac:chgData name="Kolakowski, Artur" userId="9c34c8cc-b1df-44f6-bea5-dcf7a54ee35f" providerId="ADAL" clId="{19970B13-E101-4117-9908-6E061F982644}" dt="2022-07-14T08:45:13.512" v="8916" actId="790"/>
          <ac:spMkLst>
            <pc:docMk/>
            <pc:sldMk cId="2574044071" sldId="484"/>
            <ac:spMk id="9386" creationId="{0E8D2B22-1EBE-4897-8483-796413F03A5B}"/>
          </ac:spMkLst>
        </pc:spChg>
        <pc:spChg chg="mod">
          <ac:chgData name="Kolakowski, Artur" userId="9c34c8cc-b1df-44f6-bea5-dcf7a54ee35f" providerId="ADAL" clId="{19970B13-E101-4117-9908-6E061F982644}" dt="2022-07-14T08:45:13.512" v="8917" actId="790"/>
          <ac:spMkLst>
            <pc:docMk/>
            <pc:sldMk cId="2574044071" sldId="484"/>
            <ac:spMk id="9387" creationId="{E203523B-1D05-4D70-9388-0DF872F1A9FF}"/>
          </ac:spMkLst>
        </pc:spChg>
        <pc:spChg chg="mod">
          <ac:chgData name="Kolakowski, Artur" userId="9c34c8cc-b1df-44f6-bea5-dcf7a54ee35f" providerId="ADAL" clId="{19970B13-E101-4117-9908-6E061F982644}" dt="2022-07-14T08:45:13.528" v="8918" actId="790"/>
          <ac:spMkLst>
            <pc:docMk/>
            <pc:sldMk cId="2574044071" sldId="484"/>
            <ac:spMk id="9388" creationId="{127C3702-A37D-4E68-A8BD-8A6E72F24B33}"/>
          </ac:spMkLst>
        </pc:spChg>
        <pc:spChg chg="mod">
          <ac:chgData name="Kolakowski, Artur" userId="9c34c8cc-b1df-44f6-bea5-dcf7a54ee35f" providerId="ADAL" clId="{19970B13-E101-4117-9908-6E061F982644}" dt="2022-07-14T08:45:13.528" v="8919" actId="790"/>
          <ac:spMkLst>
            <pc:docMk/>
            <pc:sldMk cId="2574044071" sldId="484"/>
            <ac:spMk id="9389" creationId="{AA361686-EE36-4BAA-8661-CDEA0C14E105}"/>
          </ac:spMkLst>
        </pc:spChg>
        <pc:spChg chg="mod">
          <ac:chgData name="Kolakowski, Artur" userId="9c34c8cc-b1df-44f6-bea5-dcf7a54ee35f" providerId="ADAL" clId="{19970B13-E101-4117-9908-6E061F982644}" dt="2022-07-14T08:45:13.528" v="8920" actId="790"/>
          <ac:spMkLst>
            <pc:docMk/>
            <pc:sldMk cId="2574044071" sldId="484"/>
            <ac:spMk id="9390" creationId="{F0064566-C132-4EE9-B606-5058CCB60890}"/>
          </ac:spMkLst>
        </pc:spChg>
        <pc:spChg chg="mod">
          <ac:chgData name="Kolakowski, Artur" userId="9c34c8cc-b1df-44f6-bea5-dcf7a54ee35f" providerId="ADAL" clId="{19970B13-E101-4117-9908-6E061F982644}" dt="2022-07-14T08:45:13.544" v="8921" actId="790"/>
          <ac:spMkLst>
            <pc:docMk/>
            <pc:sldMk cId="2574044071" sldId="484"/>
            <ac:spMk id="9391" creationId="{49E5B8B7-F9AF-4630-8D46-060ECEAC667B}"/>
          </ac:spMkLst>
        </pc:spChg>
        <pc:spChg chg="mod">
          <ac:chgData name="Kolakowski, Artur" userId="9c34c8cc-b1df-44f6-bea5-dcf7a54ee35f" providerId="ADAL" clId="{19970B13-E101-4117-9908-6E061F982644}" dt="2022-07-14T08:45:13.544" v="8922" actId="790"/>
          <ac:spMkLst>
            <pc:docMk/>
            <pc:sldMk cId="2574044071" sldId="484"/>
            <ac:spMk id="9392" creationId="{F7A50C72-C49E-4C24-A50A-B253D54ACCF7}"/>
          </ac:spMkLst>
        </pc:spChg>
        <pc:spChg chg="mod">
          <ac:chgData name="Kolakowski, Artur" userId="9c34c8cc-b1df-44f6-bea5-dcf7a54ee35f" providerId="ADAL" clId="{19970B13-E101-4117-9908-6E061F982644}" dt="2022-07-14T08:45:13.544" v="8923" actId="790"/>
          <ac:spMkLst>
            <pc:docMk/>
            <pc:sldMk cId="2574044071" sldId="484"/>
            <ac:spMk id="9393" creationId="{8942D5C7-931F-4A85-B835-15B5D30D96DA}"/>
          </ac:spMkLst>
        </pc:spChg>
        <pc:spChg chg="mod">
          <ac:chgData name="Kolakowski, Artur" userId="9c34c8cc-b1df-44f6-bea5-dcf7a54ee35f" providerId="ADAL" clId="{19970B13-E101-4117-9908-6E061F982644}" dt="2022-07-14T08:45:13.559" v="8924" actId="790"/>
          <ac:spMkLst>
            <pc:docMk/>
            <pc:sldMk cId="2574044071" sldId="484"/>
            <ac:spMk id="9394" creationId="{4D887295-7115-4157-B20D-D2B5970F756F}"/>
          </ac:spMkLst>
        </pc:spChg>
        <pc:spChg chg="mod">
          <ac:chgData name="Kolakowski, Artur" userId="9c34c8cc-b1df-44f6-bea5-dcf7a54ee35f" providerId="ADAL" clId="{19970B13-E101-4117-9908-6E061F982644}" dt="2022-07-14T08:45:11.702" v="7712" actId="790"/>
          <ac:spMkLst>
            <pc:docMk/>
            <pc:sldMk cId="2574044071" sldId="484"/>
            <ac:spMk id="9395" creationId="{BC6D0582-59F9-4A6C-A2C7-05CE1AC22BC4}"/>
          </ac:spMkLst>
        </pc:spChg>
        <pc:spChg chg="mod">
          <ac:chgData name="Kolakowski, Artur" userId="9c34c8cc-b1df-44f6-bea5-dcf7a54ee35f" providerId="ADAL" clId="{19970B13-E101-4117-9908-6E061F982644}" dt="2022-07-14T08:45:11.702" v="7713" actId="790"/>
          <ac:spMkLst>
            <pc:docMk/>
            <pc:sldMk cId="2574044071" sldId="484"/>
            <ac:spMk id="9396" creationId="{14D446A2-D5D8-43DD-90C6-6698E5D437C3}"/>
          </ac:spMkLst>
        </pc:spChg>
        <pc:spChg chg="mod">
          <ac:chgData name="Kolakowski, Artur" userId="9c34c8cc-b1df-44f6-bea5-dcf7a54ee35f" providerId="ADAL" clId="{19970B13-E101-4117-9908-6E061F982644}" dt="2022-07-14T08:45:11.702" v="7714" actId="790"/>
          <ac:spMkLst>
            <pc:docMk/>
            <pc:sldMk cId="2574044071" sldId="484"/>
            <ac:spMk id="9397" creationId="{0E440C2D-3B0E-416D-8925-D69561819717}"/>
          </ac:spMkLst>
        </pc:spChg>
        <pc:spChg chg="mod">
          <ac:chgData name="Kolakowski, Artur" userId="9c34c8cc-b1df-44f6-bea5-dcf7a54ee35f" providerId="ADAL" clId="{19970B13-E101-4117-9908-6E061F982644}" dt="2022-07-14T08:45:11.710" v="7715" actId="790"/>
          <ac:spMkLst>
            <pc:docMk/>
            <pc:sldMk cId="2574044071" sldId="484"/>
            <ac:spMk id="9398" creationId="{9EBE0DA5-FD1A-49AE-941C-F656866861F4}"/>
          </ac:spMkLst>
        </pc:spChg>
        <pc:spChg chg="mod">
          <ac:chgData name="Kolakowski, Artur" userId="9c34c8cc-b1df-44f6-bea5-dcf7a54ee35f" providerId="ADAL" clId="{19970B13-E101-4117-9908-6E061F982644}" dt="2022-07-14T08:45:11.710" v="7716" actId="790"/>
          <ac:spMkLst>
            <pc:docMk/>
            <pc:sldMk cId="2574044071" sldId="484"/>
            <ac:spMk id="9399" creationId="{554554D1-D086-4057-9757-FED20AB260EE}"/>
          </ac:spMkLst>
        </pc:spChg>
        <pc:spChg chg="mod">
          <ac:chgData name="Kolakowski, Artur" userId="9c34c8cc-b1df-44f6-bea5-dcf7a54ee35f" providerId="ADAL" clId="{19970B13-E101-4117-9908-6E061F982644}" dt="2022-07-14T08:45:11.712" v="7717" actId="790"/>
          <ac:spMkLst>
            <pc:docMk/>
            <pc:sldMk cId="2574044071" sldId="484"/>
            <ac:spMk id="9400" creationId="{721A6DDF-4629-4D34-9D07-AB4B9CB174FB}"/>
          </ac:spMkLst>
        </pc:spChg>
        <pc:spChg chg="mod">
          <ac:chgData name="Kolakowski, Artur" userId="9c34c8cc-b1df-44f6-bea5-dcf7a54ee35f" providerId="ADAL" clId="{19970B13-E101-4117-9908-6E061F982644}" dt="2022-07-14T08:45:11.712" v="7718" actId="790"/>
          <ac:spMkLst>
            <pc:docMk/>
            <pc:sldMk cId="2574044071" sldId="484"/>
            <ac:spMk id="9401" creationId="{B5E8F5C7-A2C4-42D5-8B4E-4300DFCCBB11}"/>
          </ac:spMkLst>
        </pc:spChg>
        <pc:spChg chg="mod">
          <ac:chgData name="Kolakowski, Artur" userId="9c34c8cc-b1df-44f6-bea5-dcf7a54ee35f" providerId="ADAL" clId="{19970B13-E101-4117-9908-6E061F982644}" dt="2022-07-14T08:45:11.712" v="7719" actId="790"/>
          <ac:spMkLst>
            <pc:docMk/>
            <pc:sldMk cId="2574044071" sldId="484"/>
            <ac:spMk id="9402" creationId="{7CD94428-9B41-4DE4-9746-B04E20A65630}"/>
          </ac:spMkLst>
        </pc:spChg>
        <pc:spChg chg="mod">
          <ac:chgData name="Kolakowski, Artur" userId="9c34c8cc-b1df-44f6-bea5-dcf7a54ee35f" providerId="ADAL" clId="{19970B13-E101-4117-9908-6E061F982644}" dt="2022-07-14T08:45:11.712" v="7720" actId="790"/>
          <ac:spMkLst>
            <pc:docMk/>
            <pc:sldMk cId="2574044071" sldId="484"/>
            <ac:spMk id="9403" creationId="{04F5908F-57D0-4490-BEB8-1E846505CB26}"/>
          </ac:spMkLst>
        </pc:spChg>
        <pc:spChg chg="mod">
          <ac:chgData name="Kolakowski, Artur" userId="9c34c8cc-b1df-44f6-bea5-dcf7a54ee35f" providerId="ADAL" clId="{19970B13-E101-4117-9908-6E061F982644}" dt="2022-07-14T08:45:11.712" v="7721" actId="790"/>
          <ac:spMkLst>
            <pc:docMk/>
            <pc:sldMk cId="2574044071" sldId="484"/>
            <ac:spMk id="9404" creationId="{76F6B6F7-3578-4232-9B95-A89EC113D1E6}"/>
          </ac:spMkLst>
        </pc:spChg>
        <pc:spChg chg="mod">
          <ac:chgData name="Kolakowski, Artur" userId="9c34c8cc-b1df-44f6-bea5-dcf7a54ee35f" providerId="ADAL" clId="{19970B13-E101-4117-9908-6E061F982644}" dt="2022-07-14T08:45:11.712" v="7722" actId="790"/>
          <ac:spMkLst>
            <pc:docMk/>
            <pc:sldMk cId="2574044071" sldId="484"/>
            <ac:spMk id="9405" creationId="{927DE5F7-AD54-41B1-B794-C4D6256A9D04}"/>
          </ac:spMkLst>
        </pc:spChg>
        <pc:spChg chg="mod">
          <ac:chgData name="Kolakowski, Artur" userId="9c34c8cc-b1df-44f6-bea5-dcf7a54ee35f" providerId="ADAL" clId="{19970B13-E101-4117-9908-6E061F982644}" dt="2022-07-14T08:45:11.720" v="7723" actId="790"/>
          <ac:spMkLst>
            <pc:docMk/>
            <pc:sldMk cId="2574044071" sldId="484"/>
            <ac:spMk id="9406" creationId="{B11142BF-E8E3-438F-ACE1-1C92872CB6C4}"/>
          </ac:spMkLst>
        </pc:spChg>
        <pc:spChg chg="mod">
          <ac:chgData name="Kolakowski, Artur" userId="9c34c8cc-b1df-44f6-bea5-dcf7a54ee35f" providerId="ADAL" clId="{19970B13-E101-4117-9908-6E061F982644}" dt="2022-07-14T08:45:11.720" v="7724" actId="790"/>
          <ac:spMkLst>
            <pc:docMk/>
            <pc:sldMk cId="2574044071" sldId="484"/>
            <ac:spMk id="9407" creationId="{4F07B279-9963-4AFA-A389-DAEDF882BE13}"/>
          </ac:spMkLst>
        </pc:spChg>
        <pc:spChg chg="mod">
          <ac:chgData name="Kolakowski, Artur" userId="9c34c8cc-b1df-44f6-bea5-dcf7a54ee35f" providerId="ADAL" clId="{19970B13-E101-4117-9908-6E061F982644}" dt="2022-07-14T08:45:11.722" v="7725" actId="790"/>
          <ac:spMkLst>
            <pc:docMk/>
            <pc:sldMk cId="2574044071" sldId="484"/>
            <ac:spMk id="9408" creationId="{9B158438-3AEC-4E8F-BA74-FE77ACE303E7}"/>
          </ac:spMkLst>
        </pc:spChg>
        <pc:spChg chg="mod">
          <ac:chgData name="Kolakowski, Artur" userId="9c34c8cc-b1df-44f6-bea5-dcf7a54ee35f" providerId="ADAL" clId="{19970B13-E101-4117-9908-6E061F982644}" dt="2022-07-14T08:45:11.722" v="7726" actId="790"/>
          <ac:spMkLst>
            <pc:docMk/>
            <pc:sldMk cId="2574044071" sldId="484"/>
            <ac:spMk id="9409" creationId="{FEA575F0-A46E-466B-850E-E459F0522118}"/>
          </ac:spMkLst>
        </pc:spChg>
        <pc:spChg chg="mod">
          <ac:chgData name="Kolakowski, Artur" userId="9c34c8cc-b1df-44f6-bea5-dcf7a54ee35f" providerId="ADAL" clId="{19970B13-E101-4117-9908-6E061F982644}" dt="2022-07-14T08:45:11.722" v="7727" actId="790"/>
          <ac:spMkLst>
            <pc:docMk/>
            <pc:sldMk cId="2574044071" sldId="484"/>
            <ac:spMk id="9410" creationId="{8A066F5C-D02B-40CC-875D-E58F2BD7B67D}"/>
          </ac:spMkLst>
        </pc:spChg>
        <pc:spChg chg="mod">
          <ac:chgData name="Kolakowski, Artur" userId="9c34c8cc-b1df-44f6-bea5-dcf7a54ee35f" providerId="ADAL" clId="{19970B13-E101-4117-9908-6E061F982644}" dt="2022-07-14T08:45:11.722" v="7728" actId="790"/>
          <ac:spMkLst>
            <pc:docMk/>
            <pc:sldMk cId="2574044071" sldId="484"/>
            <ac:spMk id="9411" creationId="{A4A7065D-9791-4020-A092-9E8B855FE48B}"/>
          </ac:spMkLst>
        </pc:spChg>
        <pc:spChg chg="mod">
          <ac:chgData name="Kolakowski, Artur" userId="9c34c8cc-b1df-44f6-bea5-dcf7a54ee35f" providerId="ADAL" clId="{19970B13-E101-4117-9908-6E061F982644}" dt="2022-07-14T08:45:11.722" v="7729" actId="790"/>
          <ac:spMkLst>
            <pc:docMk/>
            <pc:sldMk cId="2574044071" sldId="484"/>
            <ac:spMk id="9412" creationId="{96CDFF9E-C4DB-46F5-A926-83B28ACB223F}"/>
          </ac:spMkLst>
        </pc:spChg>
        <pc:spChg chg="mod">
          <ac:chgData name="Kolakowski, Artur" userId="9c34c8cc-b1df-44f6-bea5-dcf7a54ee35f" providerId="ADAL" clId="{19970B13-E101-4117-9908-6E061F982644}" dt="2022-07-14T08:45:11.722" v="7730" actId="790"/>
          <ac:spMkLst>
            <pc:docMk/>
            <pc:sldMk cId="2574044071" sldId="484"/>
            <ac:spMk id="9413" creationId="{7F645568-D991-427D-B368-C9534DEFE9FB}"/>
          </ac:spMkLst>
        </pc:spChg>
        <pc:spChg chg="mod">
          <ac:chgData name="Kolakowski, Artur" userId="9c34c8cc-b1df-44f6-bea5-dcf7a54ee35f" providerId="ADAL" clId="{19970B13-E101-4117-9908-6E061F982644}" dt="2022-07-14T08:45:11.730" v="7731" actId="790"/>
          <ac:spMkLst>
            <pc:docMk/>
            <pc:sldMk cId="2574044071" sldId="484"/>
            <ac:spMk id="9414" creationId="{FC9FCED1-D6F2-46F6-8AB1-9D27FE988DB8}"/>
          </ac:spMkLst>
        </pc:spChg>
        <pc:spChg chg="mod">
          <ac:chgData name="Kolakowski, Artur" userId="9c34c8cc-b1df-44f6-bea5-dcf7a54ee35f" providerId="ADAL" clId="{19970B13-E101-4117-9908-6E061F982644}" dt="2022-07-14T08:45:11.733" v="7732" actId="790"/>
          <ac:spMkLst>
            <pc:docMk/>
            <pc:sldMk cId="2574044071" sldId="484"/>
            <ac:spMk id="9415" creationId="{B1037577-2D89-42D4-99A4-F92A557377C8}"/>
          </ac:spMkLst>
        </pc:spChg>
        <pc:spChg chg="mod">
          <ac:chgData name="Kolakowski, Artur" userId="9c34c8cc-b1df-44f6-bea5-dcf7a54ee35f" providerId="ADAL" clId="{19970B13-E101-4117-9908-6E061F982644}" dt="2022-07-14T08:45:11.733" v="7733" actId="790"/>
          <ac:spMkLst>
            <pc:docMk/>
            <pc:sldMk cId="2574044071" sldId="484"/>
            <ac:spMk id="9416" creationId="{807103D1-F0AF-4183-AF67-05E33BEEA19A}"/>
          </ac:spMkLst>
        </pc:spChg>
        <pc:spChg chg="mod">
          <ac:chgData name="Kolakowski, Artur" userId="9c34c8cc-b1df-44f6-bea5-dcf7a54ee35f" providerId="ADAL" clId="{19970B13-E101-4117-9908-6E061F982644}" dt="2022-07-14T08:45:11.733" v="7734" actId="790"/>
          <ac:spMkLst>
            <pc:docMk/>
            <pc:sldMk cId="2574044071" sldId="484"/>
            <ac:spMk id="9417" creationId="{5D34F35E-8180-4C9D-B766-F091F778EC20}"/>
          </ac:spMkLst>
        </pc:spChg>
        <pc:spChg chg="mod">
          <ac:chgData name="Kolakowski, Artur" userId="9c34c8cc-b1df-44f6-bea5-dcf7a54ee35f" providerId="ADAL" clId="{19970B13-E101-4117-9908-6E061F982644}" dt="2022-07-14T08:45:11.733" v="7735" actId="790"/>
          <ac:spMkLst>
            <pc:docMk/>
            <pc:sldMk cId="2574044071" sldId="484"/>
            <ac:spMk id="9418" creationId="{0642DF24-DFA1-4461-AC13-6496CE595DDD}"/>
          </ac:spMkLst>
        </pc:spChg>
        <pc:spChg chg="mod">
          <ac:chgData name="Kolakowski, Artur" userId="9c34c8cc-b1df-44f6-bea5-dcf7a54ee35f" providerId="ADAL" clId="{19970B13-E101-4117-9908-6E061F982644}" dt="2022-07-14T08:45:11.733" v="7736" actId="790"/>
          <ac:spMkLst>
            <pc:docMk/>
            <pc:sldMk cId="2574044071" sldId="484"/>
            <ac:spMk id="9419" creationId="{34EF4ABF-F88B-414C-9485-63DBA8A7662F}"/>
          </ac:spMkLst>
        </pc:spChg>
        <pc:spChg chg="mod">
          <ac:chgData name="Kolakowski, Artur" userId="9c34c8cc-b1df-44f6-bea5-dcf7a54ee35f" providerId="ADAL" clId="{19970B13-E101-4117-9908-6E061F982644}" dt="2022-07-14T08:45:11.733" v="7737" actId="790"/>
          <ac:spMkLst>
            <pc:docMk/>
            <pc:sldMk cId="2574044071" sldId="484"/>
            <ac:spMk id="9420" creationId="{C1B8D737-00F3-4501-B346-DC306BD63045}"/>
          </ac:spMkLst>
        </pc:spChg>
        <pc:spChg chg="mod">
          <ac:chgData name="Kolakowski, Artur" userId="9c34c8cc-b1df-44f6-bea5-dcf7a54ee35f" providerId="ADAL" clId="{19970B13-E101-4117-9908-6E061F982644}" dt="2022-07-14T08:45:11.741" v="7738" actId="790"/>
          <ac:spMkLst>
            <pc:docMk/>
            <pc:sldMk cId="2574044071" sldId="484"/>
            <ac:spMk id="9421" creationId="{D3B53A6D-D2EA-4FE3-ACF8-A7D890493E94}"/>
          </ac:spMkLst>
        </pc:spChg>
        <pc:spChg chg="mod">
          <ac:chgData name="Kolakowski, Artur" userId="9c34c8cc-b1df-44f6-bea5-dcf7a54ee35f" providerId="ADAL" clId="{19970B13-E101-4117-9908-6E061F982644}" dt="2022-07-14T08:45:11.741" v="7739" actId="790"/>
          <ac:spMkLst>
            <pc:docMk/>
            <pc:sldMk cId="2574044071" sldId="484"/>
            <ac:spMk id="9422" creationId="{A106E1A0-A2C9-479E-AD8B-C60D72B5FC32}"/>
          </ac:spMkLst>
        </pc:spChg>
        <pc:spChg chg="mod">
          <ac:chgData name="Kolakowski, Artur" userId="9c34c8cc-b1df-44f6-bea5-dcf7a54ee35f" providerId="ADAL" clId="{19970B13-E101-4117-9908-6E061F982644}" dt="2022-07-14T08:45:11.743" v="7740" actId="790"/>
          <ac:spMkLst>
            <pc:docMk/>
            <pc:sldMk cId="2574044071" sldId="484"/>
            <ac:spMk id="9423" creationId="{EDE87F17-F188-4DB6-8668-171F19884FDA}"/>
          </ac:spMkLst>
        </pc:spChg>
        <pc:spChg chg="mod">
          <ac:chgData name="Kolakowski, Artur" userId="9c34c8cc-b1df-44f6-bea5-dcf7a54ee35f" providerId="ADAL" clId="{19970B13-E101-4117-9908-6E061F982644}" dt="2022-07-14T08:45:11.743" v="7741" actId="790"/>
          <ac:spMkLst>
            <pc:docMk/>
            <pc:sldMk cId="2574044071" sldId="484"/>
            <ac:spMk id="9424" creationId="{5D407E2B-7752-4FAB-B640-541705ED4FDE}"/>
          </ac:spMkLst>
        </pc:spChg>
        <pc:spChg chg="mod">
          <ac:chgData name="Kolakowski, Artur" userId="9c34c8cc-b1df-44f6-bea5-dcf7a54ee35f" providerId="ADAL" clId="{19970B13-E101-4117-9908-6E061F982644}" dt="2022-07-14T08:45:11.743" v="7742" actId="790"/>
          <ac:spMkLst>
            <pc:docMk/>
            <pc:sldMk cId="2574044071" sldId="484"/>
            <ac:spMk id="9425" creationId="{3A04CA25-27EF-42EF-B79C-3DF0BF73C9EA}"/>
          </ac:spMkLst>
        </pc:spChg>
        <pc:spChg chg="mod">
          <ac:chgData name="Kolakowski, Artur" userId="9c34c8cc-b1df-44f6-bea5-dcf7a54ee35f" providerId="ADAL" clId="{19970B13-E101-4117-9908-6E061F982644}" dt="2022-07-14T08:45:11.743" v="7743" actId="790"/>
          <ac:spMkLst>
            <pc:docMk/>
            <pc:sldMk cId="2574044071" sldId="484"/>
            <ac:spMk id="9426" creationId="{2B026920-4FF4-40A1-AD73-E332BCF9D3B7}"/>
          </ac:spMkLst>
        </pc:spChg>
        <pc:spChg chg="mod">
          <ac:chgData name="Kolakowski, Artur" userId="9c34c8cc-b1df-44f6-bea5-dcf7a54ee35f" providerId="ADAL" clId="{19970B13-E101-4117-9908-6E061F982644}" dt="2022-07-14T08:45:11.743" v="7744" actId="790"/>
          <ac:spMkLst>
            <pc:docMk/>
            <pc:sldMk cId="2574044071" sldId="484"/>
            <ac:spMk id="9427" creationId="{8FBF29AD-A076-453A-B2DE-9F5F2A62C51A}"/>
          </ac:spMkLst>
        </pc:spChg>
        <pc:spChg chg="mod">
          <ac:chgData name="Kolakowski, Artur" userId="9c34c8cc-b1df-44f6-bea5-dcf7a54ee35f" providerId="ADAL" clId="{19970B13-E101-4117-9908-6E061F982644}" dt="2022-07-14T08:45:11.743" v="7745" actId="790"/>
          <ac:spMkLst>
            <pc:docMk/>
            <pc:sldMk cId="2574044071" sldId="484"/>
            <ac:spMk id="9428" creationId="{E7732D55-202D-478A-9CB8-98D4EB26DC42}"/>
          </ac:spMkLst>
        </pc:spChg>
        <pc:spChg chg="mod">
          <ac:chgData name="Kolakowski, Artur" userId="9c34c8cc-b1df-44f6-bea5-dcf7a54ee35f" providerId="ADAL" clId="{19970B13-E101-4117-9908-6E061F982644}" dt="2022-07-14T08:45:11.751" v="7746" actId="790"/>
          <ac:spMkLst>
            <pc:docMk/>
            <pc:sldMk cId="2574044071" sldId="484"/>
            <ac:spMk id="9429" creationId="{BF4DB49B-12EB-4277-B945-0F683D77D5F5}"/>
          </ac:spMkLst>
        </pc:spChg>
        <pc:spChg chg="mod">
          <ac:chgData name="Kolakowski, Artur" userId="9c34c8cc-b1df-44f6-bea5-dcf7a54ee35f" providerId="ADAL" clId="{19970B13-E101-4117-9908-6E061F982644}" dt="2022-07-14T08:45:11.751" v="7747" actId="790"/>
          <ac:spMkLst>
            <pc:docMk/>
            <pc:sldMk cId="2574044071" sldId="484"/>
            <ac:spMk id="9430" creationId="{33B635DD-51E8-41F3-8357-315E600AEB3E}"/>
          </ac:spMkLst>
        </pc:spChg>
        <pc:spChg chg="mod">
          <ac:chgData name="Kolakowski, Artur" userId="9c34c8cc-b1df-44f6-bea5-dcf7a54ee35f" providerId="ADAL" clId="{19970B13-E101-4117-9908-6E061F982644}" dt="2022-07-14T08:45:11.753" v="7748" actId="790"/>
          <ac:spMkLst>
            <pc:docMk/>
            <pc:sldMk cId="2574044071" sldId="484"/>
            <ac:spMk id="9431" creationId="{13A314A2-2B4B-478F-B2B6-8BD78C8B4917}"/>
          </ac:spMkLst>
        </pc:spChg>
        <pc:spChg chg="mod">
          <ac:chgData name="Kolakowski, Artur" userId="9c34c8cc-b1df-44f6-bea5-dcf7a54ee35f" providerId="ADAL" clId="{19970B13-E101-4117-9908-6E061F982644}" dt="2022-07-14T08:45:11.753" v="7749" actId="790"/>
          <ac:spMkLst>
            <pc:docMk/>
            <pc:sldMk cId="2574044071" sldId="484"/>
            <ac:spMk id="9432" creationId="{9A4641EB-D86A-46C3-9731-9810632A0A29}"/>
          </ac:spMkLst>
        </pc:spChg>
        <pc:spChg chg="mod">
          <ac:chgData name="Kolakowski, Artur" userId="9c34c8cc-b1df-44f6-bea5-dcf7a54ee35f" providerId="ADAL" clId="{19970B13-E101-4117-9908-6E061F982644}" dt="2022-07-14T08:45:11.753" v="7750" actId="790"/>
          <ac:spMkLst>
            <pc:docMk/>
            <pc:sldMk cId="2574044071" sldId="484"/>
            <ac:spMk id="9433" creationId="{FB0F2D04-58BF-420F-851F-414A18FDD078}"/>
          </ac:spMkLst>
        </pc:spChg>
        <pc:spChg chg="mod">
          <ac:chgData name="Kolakowski, Artur" userId="9c34c8cc-b1df-44f6-bea5-dcf7a54ee35f" providerId="ADAL" clId="{19970B13-E101-4117-9908-6E061F982644}" dt="2022-07-14T08:45:11.753" v="7751" actId="790"/>
          <ac:spMkLst>
            <pc:docMk/>
            <pc:sldMk cId="2574044071" sldId="484"/>
            <ac:spMk id="9434" creationId="{A6FDAEED-D1D9-49EB-830E-BA58A040A914}"/>
          </ac:spMkLst>
        </pc:spChg>
        <pc:spChg chg="mod">
          <ac:chgData name="Kolakowski, Artur" userId="9c34c8cc-b1df-44f6-bea5-dcf7a54ee35f" providerId="ADAL" clId="{19970B13-E101-4117-9908-6E061F982644}" dt="2022-07-14T08:45:11.753" v="7752" actId="790"/>
          <ac:spMkLst>
            <pc:docMk/>
            <pc:sldMk cId="2574044071" sldId="484"/>
            <ac:spMk id="9435" creationId="{7C863CBF-2791-4F8D-A37A-428BCE8CF107}"/>
          </ac:spMkLst>
        </pc:spChg>
        <pc:spChg chg="mod">
          <ac:chgData name="Kolakowski, Artur" userId="9c34c8cc-b1df-44f6-bea5-dcf7a54ee35f" providerId="ADAL" clId="{19970B13-E101-4117-9908-6E061F982644}" dt="2022-07-14T08:45:11.753" v="7753" actId="790"/>
          <ac:spMkLst>
            <pc:docMk/>
            <pc:sldMk cId="2574044071" sldId="484"/>
            <ac:spMk id="9436" creationId="{3E9F06C5-4675-4BDF-BBBB-8A119775BA7E}"/>
          </ac:spMkLst>
        </pc:spChg>
        <pc:spChg chg="mod">
          <ac:chgData name="Kolakowski, Artur" userId="9c34c8cc-b1df-44f6-bea5-dcf7a54ee35f" providerId="ADAL" clId="{19970B13-E101-4117-9908-6E061F982644}" dt="2022-07-14T08:45:11.753" v="7754" actId="790"/>
          <ac:spMkLst>
            <pc:docMk/>
            <pc:sldMk cId="2574044071" sldId="484"/>
            <ac:spMk id="9437" creationId="{491C3EC0-842B-457D-81DB-AEA6236504CD}"/>
          </ac:spMkLst>
        </pc:spChg>
        <pc:spChg chg="mod">
          <ac:chgData name="Kolakowski, Artur" userId="9c34c8cc-b1df-44f6-bea5-dcf7a54ee35f" providerId="ADAL" clId="{19970B13-E101-4117-9908-6E061F982644}" dt="2022-07-14T08:45:11.761" v="7755" actId="790"/>
          <ac:spMkLst>
            <pc:docMk/>
            <pc:sldMk cId="2574044071" sldId="484"/>
            <ac:spMk id="9438" creationId="{1E487432-FB86-4A67-B332-E0281450374B}"/>
          </ac:spMkLst>
        </pc:spChg>
        <pc:spChg chg="mod">
          <ac:chgData name="Kolakowski, Artur" userId="9c34c8cc-b1df-44f6-bea5-dcf7a54ee35f" providerId="ADAL" clId="{19970B13-E101-4117-9908-6E061F982644}" dt="2022-07-14T08:45:11.763" v="7756" actId="790"/>
          <ac:spMkLst>
            <pc:docMk/>
            <pc:sldMk cId="2574044071" sldId="484"/>
            <ac:spMk id="9439" creationId="{2A526A5A-91E6-44B6-93A5-528BB104DD45}"/>
          </ac:spMkLst>
        </pc:spChg>
        <pc:spChg chg="mod">
          <ac:chgData name="Kolakowski, Artur" userId="9c34c8cc-b1df-44f6-bea5-dcf7a54ee35f" providerId="ADAL" clId="{19970B13-E101-4117-9908-6E061F982644}" dt="2022-07-14T08:45:11.763" v="7757" actId="790"/>
          <ac:spMkLst>
            <pc:docMk/>
            <pc:sldMk cId="2574044071" sldId="484"/>
            <ac:spMk id="9440" creationId="{F29C3B79-81B1-45DB-8026-50934C726B45}"/>
          </ac:spMkLst>
        </pc:spChg>
        <pc:spChg chg="mod">
          <ac:chgData name="Kolakowski, Artur" userId="9c34c8cc-b1df-44f6-bea5-dcf7a54ee35f" providerId="ADAL" clId="{19970B13-E101-4117-9908-6E061F982644}" dt="2022-07-14T08:45:11.763" v="7758" actId="790"/>
          <ac:spMkLst>
            <pc:docMk/>
            <pc:sldMk cId="2574044071" sldId="484"/>
            <ac:spMk id="9441" creationId="{72EA9C29-36B4-4E4E-BC95-078DCAD8E919}"/>
          </ac:spMkLst>
        </pc:spChg>
        <pc:spChg chg="mod">
          <ac:chgData name="Kolakowski, Artur" userId="9c34c8cc-b1df-44f6-bea5-dcf7a54ee35f" providerId="ADAL" clId="{19970B13-E101-4117-9908-6E061F982644}" dt="2022-07-14T08:45:11.763" v="7759" actId="790"/>
          <ac:spMkLst>
            <pc:docMk/>
            <pc:sldMk cId="2574044071" sldId="484"/>
            <ac:spMk id="9442" creationId="{4E68E9F1-8B35-455A-B9C3-C0A90DC78067}"/>
          </ac:spMkLst>
        </pc:spChg>
        <pc:spChg chg="mod">
          <ac:chgData name="Kolakowski, Artur" userId="9c34c8cc-b1df-44f6-bea5-dcf7a54ee35f" providerId="ADAL" clId="{19970B13-E101-4117-9908-6E061F982644}" dt="2022-07-14T08:45:11.763" v="7760" actId="790"/>
          <ac:spMkLst>
            <pc:docMk/>
            <pc:sldMk cId="2574044071" sldId="484"/>
            <ac:spMk id="9443" creationId="{00F3A541-8814-44BE-AE0D-656907C7E22F}"/>
          </ac:spMkLst>
        </pc:spChg>
        <pc:spChg chg="mod">
          <ac:chgData name="Kolakowski, Artur" userId="9c34c8cc-b1df-44f6-bea5-dcf7a54ee35f" providerId="ADAL" clId="{19970B13-E101-4117-9908-6E061F982644}" dt="2022-07-14T08:45:11.763" v="7761" actId="790"/>
          <ac:spMkLst>
            <pc:docMk/>
            <pc:sldMk cId="2574044071" sldId="484"/>
            <ac:spMk id="9444" creationId="{833AED0A-3762-457D-AA9F-2947226AE407}"/>
          </ac:spMkLst>
        </pc:spChg>
        <pc:spChg chg="mod">
          <ac:chgData name="Kolakowski, Artur" userId="9c34c8cc-b1df-44f6-bea5-dcf7a54ee35f" providerId="ADAL" clId="{19970B13-E101-4117-9908-6E061F982644}" dt="2022-07-14T08:45:11.771" v="7762" actId="790"/>
          <ac:spMkLst>
            <pc:docMk/>
            <pc:sldMk cId="2574044071" sldId="484"/>
            <ac:spMk id="9445" creationId="{157670A9-CC34-46EE-8ED2-37538F708AB0}"/>
          </ac:spMkLst>
        </pc:spChg>
        <pc:spChg chg="mod">
          <ac:chgData name="Kolakowski, Artur" userId="9c34c8cc-b1df-44f6-bea5-dcf7a54ee35f" providerId="ADAL" clId="{19970B13-E101-4117-9908-6E061F982644}" dt="2022-07-14T08:45:11.771" v="7763" actId="790"/>
          <ac:spMkLst>
            <pc:docMk/>
            <pc:sldMk cId="2574044071" sldId="484"/>
            <ac:spMk id="9446" creationId="{B7DD65D2-1711-49C0-9D8C-6BD7211FDFE0}"/>
          </ac:spMkLst>
        </pc:spChg>
        <pc:spChg chg="mod">
          <ac:chgData name="Kolakowski, Artur" userId="9c34c8cc-b1df-44f6-bea5-dcf7a54ee35f" providerId="ADAL" clId="{19970B13-E101-4117-9908-6E061F982644}" dt="2022-07-14T08:45:11.773" v="7764" actId="790"/>
          <ac:spMkLst>
            <pc:docMk/>
            <pc:sldMk cId="2574044071" sldId="484"/>
            <ac:spMk id="9447" creationId="{EAFC2AD7-B84A-467C-AD09-3C7024A5FF78}"/>
          </ac:spMkLst>
        </pc:spChg>
        <pc:spChg chg="mod">
          <ac:chgData name="Kolakowski, Artur" userId="9c34c8cc-b1df-44f6-bea5-dcf7a54ee35f" providerId="ADAL" clId="{19970B13-E101-4117-9908-6E061F982644}" dt="2022-07-14T08:45:11.773" v="7765" actId="790"/>
          <ac:spMkLst>
            <pc:docMk/>
            <pc:sldMk cId="2574044071" sldId="484"/>
            <ac:spMk id="9448" creationId="{B23885D3-2D9E-4814-BB84-4577DA9CC29A}"/>
          </ac:spMkLst>
        </pc:spChg>
        <pc:spChg chg="mod">
          <ac:chgData name="Kolakowski, Artur" userId="9c34c8cc-b1df-44f6-bea5-dcf7a54ee35f" providerId="ADAL" clId="{19970B13-E101-4117-9908-6E061F982644}" dt="2022-07-14T08:45:11.773" v="7766" actId="790"/>
          <ac:spMkLst>
            <pc:docMk/>
            <pc:sldMk cId="2574044071" sldId="484"/>
            <ac:spMk id="9449" creationId="{1322A396-59E7-4956-9078-0E97028E3949}"/>
          </ac:spMkLst>
        </pc:spChg>
        <pc:spChg chg="mod">
          <ac:chgData name="Kolakowski, Artur" userId="9c34c8cc-b1df-44f6-bea5-dcf7a54ee35f" providerId="ADAL" clId="{19970B13-E101-4117-9908-6E061F982644}" dt="2022-07-14T08:45:11.773" v="7767" actId="790"/>
          <ac:spMkLst>
            <pc:docMk/>
            <pc:sldMk cId="2574044071" sldId="484"/>
            <ac:spMk id="9450" creationId="{1D16567E-721A-4B02-9FB6-4B9C048943DA}"/>
          </ac:spMkLst>
        </pc:spChg>
        <pc:spChg chg="mod">
          <ac:chgData name="Kolakowski, Artur" userId="9c34c8cc-b1df-44f6-bea5-dcf7a54ee35f" providerId="ADAL" clId="{19970B13-E101-4117-9908-6E061F982644}" dt="2022-07-14T08:45:11.773" v="7768" actId="790"/>
          <ac:spMkLst>
            <pc:docMk/>
            <pc:sldMk cId="2574044071" sldId="484"/>
            <ac:spMk id="9451" creationId="{FD3A1705-2EE2-40FC-AA60-DD1929B18AFB}"/>
          </ac:spMkLst>
        </pc:spChg>
        <pc:spChg chg="mod">
          <ac:chgData name="Kolakowski, Artur" userId="9c34c8cc-b1df-44f6-bea5-dcf7a54ee35f" providerId="ADAL" clId="{19970B13-E101-4117-9908-6E061F982644}" dt="2022-07-14T08:45:11.781" v="7769" actId="790"/>
          <ac:spMkLst>
            <pc:docMk/>
            <pc:sldMk cId="2574044071" sldId="484"/>
            <ac:spMk id="9452" creationId="{3252E24B-BE6E-4E5A-A6B0-9E2E5DA9538C}"/>
          </ac:spMkLst>
        </pc:spChg>
        <pc:spChg chg="mod">
          <ac:chgData name="Kolakowski, Artur" userId="9c34c8cc-b1df-44f6-bea5-dcf7a54ee35f" providerId="ADAL" clId="{19970B13-E101-4117-9908-6E061F982644}" dt="2022-07-14T08:45:11.781" v="7770" actId="790"/>
          <ac:spMkLst>
            <pc:docMk/>
            <pc:sldMk cId="2574044071" sldId="484"/>
            <ac:spMk id="9453" creationId="{A05E2B8A-F28F-4E3E-8908-5DC41929BAFD}"/>
          </ac:spMkLst>
        </pc:spChg>
        <pc:spChg chg="mod">
          <ac:chgData name="Kolakowski, Artur" userId="9c34c8cc-b1df-44f6-bea5-dcf7a54ee35f" providerId="ADAL" clId="{19970B13-E101-4117-9908-6E061F982644}" dt="2022-07-14T08:45:11.783" v="7771" actId="790"/>
          <ac:spMkLst>
            <pc:docMk/>
            <pc:sldMk cId="2574044071" sldId="484"/>
            <ac:spMk id="9454" creationId="{66E5C8AD-5BD6-4F8E-BF01-82E3F00B8654}"/>
          </ac:spMkLst>
        </pc:spChg>
        <pc:spChg chg="mod">
          <ac:chgData name="Kolakowski, Artur" userId="9c34c8cc-b1df-44f6-bea5-dcf7a54ee35f" providerId="ADAL" clId="{19970B13-E101-4117-9908-6E061F982644}" dt="2022-07-14T08:45:11.783" v="7772" actId="790"/>
          <ac:spMkLst>
            <pc:docMk/>
            <pc:sldMk cId="2574044071" sldId="484"/>
            <ac:spMk id="9455" creationId="{34239C3D-6085-4061-AAB6-836D7C7B516E}"/>
          </ac:spMkLst>
        </pc:spChg>
        <pc:spChg chg="mod">
          <ac:chgData name="Kolakowski, Artur" userId="9c34c8cc-b1df-44f6-bea5-dcf7a54ee35f" providerId="ADAL" clId="{19970B13-E101-4117-9908-6E061F982644}" dt="2022-07-14T08:45:11.783" v="7773" actId="790"/>
          <ac:spMkLst>
            <pc:docMk/>
            <pc:sldMk cId="2574044071" sldId="484"/>
            <ac:spMk id="9456" creationId="{235EBF27-CEE2-4338-9382-8D24D4ADF534}"/>
          </ac:spMkLst>
        </pc:spChg>
        <pc:spChg chg="mod">
          <ac:chgData name="Kolakowski, Artur" userId="9c34c8cc-b1df-44f6-bea5-dcf7a54ee35f" providerId="ADAL" clId="{19970B13-E101-4117-9908-6E061F982644}" dt="2022-07-14T08:45:11.783" v="7774" actId="790"/>
          <ac:spMkLst>
            <pc:docMk/>
            <pc:sldMk cId="2574044071" sldId="484"/>
            <ac:spMk id="9457" creationId="{9582ECE9-1824-4221-B1B9-EF8D3A6EB582}"/>
          </ac:spMkLst>
        </pc:spChg>
        <pc:spChg chg="mod">
          <ac:chgData name="Kolakowski, Artur" userId="9c34c8cc-b1df-44f6-bea5-dcf7a54ee35f" providerId="ADAL" clId="{19970B13-E101-4117-9908-6E061F982644}" dt="2022-07-14T08:45:11.783" v="7775" actId="790"/>
          <ac:spMkLst>
            <pc:docMk/>
            <pc:sldMk cId="2574044071" sldId="484"/>
            <ac:spMk id="9458" creationId="{7B3A8050-161B-4171-8C34-F7B9AB4A30D9}"/>
          </ac:spMkLst>
        </pc:spChg>
        <pc:spChg chg="mod">
          <ac:chgData name="Kolakowski, Artur" userId="9c34c8cc-b1df-44f6-bea5-dcf7a54ee35f" providerId="ADAL" clId="{19970B13-E101-4117-9908-6E061F982644}" dt="2022-07-14T08:45:11.783" v="7776" actId="790"/>
          <ac:spMkLst>
            <pc:docMk/>
            <pc:sldMk cId="2574044071" sldId="484"/>
            <ac:spMk id="9459" creationId="{436FE473-B64F-40A7-9F64-67C9D469C3AE}"/>
          </ac:spMkLst>
        </pc:spChg>
        <pc:spChg chg="mod">
          <ac:chgData name="Kolakowski, Artur" userId="9c34c8cc-b1df-44f6-bea5-dcf7a54ee35f" providerId="ADAL" clId="{19970B13-E101-4117-9908-6E061F982644}" dt="2022-07-14T08:45:11.791" v="7777" actId="790"/>
          <ac:spMkLst>
            <pc:docMk/>
            <pc:sldMk cId="2574044071" sldId="484"/>
            <ac:spMk id="9460" creationId="{35D1454D-EE09-4A8F-AB62-F515002D3C14}"/>
          </ac:spMkLst>
        </pc:spChg>
        <pc:spChg chg="mod">
          <ac:chgData name="Kolakowski, Artur" userId="9c34c8cc-b1df-44f6-bea5-dcf7a54ee35f" providerId="ADAL" clId="{19970B13-E101-4117-9908-6E061F982644}" dt="2022-07-14T08:45:11.791" v="7778" actId="790"/>
          <ac:spMkLst>
            <pc:docMk/>
            <pc:sldMk cId="2574044071" sldId="484"/>
            <ac:spMk id="9461" creationId="{8ACC2BB9-858E-4B2D-817E-E5C3388BAA1B}"/>
          </ac:spMkLst>
        </pc:spChg>
        <pc:spChg chg="mod">
          <ac:chgData name="Kolakowski, Artur" userId="9c34c8cc-b1df-44f6-bea5-dcf7a54ee35f" providerId="ADAL" clId="{19970B13-E101-4117-9908-6E061F982644}" dt="2022-07-14T08:45:11.793" v="7779" actId="790"/>
          <ac:spMkLst>
            <pc:docMk/>
            <pc:sldMk cId="2574044071" sldId="484"/>
            <ac:spMk id="9462" creationId="{DB35F6AB-92FF-4F4A-9E26-C3C8A4021948}"/>
          </ac:spMkLst>
        </pc:spChg>
        <pc:spChg chg="mod">
          <ac:chgData name="Kolakowski, Artur" userId="9c34c8cc-b1df-44f6-bea5-dcf7a54ee35f" providerId="ADAL" clId="{19970B13-E101-4117-9908-6E061F982644}" dt="2022-07-14T08:45:11.793" v="7780" actId="790"/>
          <ac:spMkLst>
            <pc:docMk/>
            <pc:sldMk cId="2574044071" sldId="484"/>
            <ac:spMk id="9463" creationId="{D36CD13E-C91B-47AD-A6D6-DAB9A542B8ED}"/>
          </ac:spMkLst>
        </pc:spChg>
        <pc:spChg chg="mod">
          <ac:chgData name="Kolakowski, Artur" userId="9c34c8cc-b1df-44f6-bea5-dcf7a54ee35f" providerId="ADAL" clId="{19970B13-E101-4117-9908-6E061F982644}" dt="2022-07-14T08:45:11.793" v="7781" actId="790"/>
          <ac:spMkLst>
            <pc:docMk/>
            <pc:sldMk cId="2574044071" sldId="484"/>
            <ac:spMk id="9464" creationId="{F722FBB8-EDD6-4596-892C-40AF9A0089C9}"/>
          </ac:spMkLst>
        </pc:spChg>
        <pc:spChg chg="mod">
          <ac:chgData name="Kolakowski, Artur" userId="9c34c8cc-b1df-44f6-bea5-dcf7a54ee35f" providerId="ADAL" clId="{19970B13-E101-4117-9908-6E061F982644}" dt="2022-07-14T08:45:11.793" v="7782" actId="790"/>
          <ac:spMkLst>
            <pc:docMk/>
            <pc:sldMk cId="2574044071" sldId="484"/>
            <ac:spMk id="9465" creationId="{0E8E5B31-9D59-4385-89BC-9150FD0F8B85}"/>
          </ac:spMkLst>
        </pc:spChg>
        <pc:spChg chg="mod">
          <ac:chgData name="Kolakowski, Artur" userId="9c34c8cc-b1df-44f6-bea5-dcf7a54ee35f" providerId="ADAL" clId="{19970B13-E101-4117-9908-6E061F982644}" dt="2022-07-14T08:45:11.793" v="7783" actId="790"/>
          <ac:spMkLst>
            <pc:docMk/>
            <pc:sldMk cId="2574044071" sldId="484"/>
            <ac:spMk id="9466" creationId="{B328AD01-7DD7-4C2B-A6F5-48A481B729FC}"/>
          </ac:spMkLst>
        </pc:spChg>
        <pc:spChg chg="mod">
          <ac:chgData name="Kolakowski, Artur" userId="9c34c8cc-b1df-44f6-bea5-dcf7a54ee35f" providerId="ADAL" clId="{19970B13-E101-4117-9908-6E061F982644}" dt="2022-07-14T08:45:11.793" v="7784" actId="790"/>
          <ac:spMkLst>
            <pc:docMk/>
            <pc:sldMk cId="2574044071" sldId="484"/>
            <ac:spMk id="9467" creationId="{9B1AC8CE-999A-409A-8715-F8D7209D4530}"/>
          </ac:spMkLst>
        </pc:spChg>
        <pc:spChg chg="mod">
          <ac:chgData name="Kolakowski, Artur" userId="9c34c8cc-b1df-44f6-bea5-dcf7a54ee35f" providerId="ADAL" clId="{19970B13-E101-4117-9908-6E061F982644}" dt="2022-07-14T08:45:11.802" v="7785" actId="790"/>
          <ac:spMkLst>
            <pc:docMk/>
            <pc:sldMk cId="2574044071" sldId="484"/>
            <ac:spMk id="9468" creationId="{8814608F-A4F2-4738-9C23-83FEC820939B}"/>
          </ac:spMkLst>
        </pc:spChg>
        <pc:spChg chg="mod">
          <ac:chgData name="Kolakowski, Artur" userId="9c34c8cc-b1df-44f6-bea5-dcf7a54ee35f" providerId="ADAL" clId="{19970B13-E101-4117-9908-6E061F982644}" dt="2022-07-14T08:45:11.804" v="7786" actId="790"/>
          <ac:spMkLst>
            <pc:docMk/>
            <pc:sldMk cId="2574044071" sldId="484"/>
            <ac:spMk id="9469" creationId="{DA8A9DF7-8BDC-4221-97CD-C02A54FA4C1E}"/>
          </ac:spMkLst>
        </pc:spChg>
        <pc:spChg chg="mod">
          <ac:chgData name="Kolakowski, Artur" userId="9c34c8cc-b1df-44f6-bea5-dcf7a54ee35f" providerId="ADAL" clId="{19970B13-E101-4117-9908-6E061F982644}" dt="2022-07-14T08:45:11.804" v="7787" actId="790"/>
          <ac:spMkLst>
            <pc:docMk/>
            <pc:sldMk cId="2574044071" sldId="484"/>
            <ac:spMk id="9470" creationId="{DA026D73-CE97-4BBC-BFD0-FAF53C709410}"/>
          </ac:spMkLst>
        </pc:spChg>
        <pc:spChg chg="mod">
          <ac:chgData name="Kolakowski, Artur" userId="9c34c8cc-b1df-44f6-bea5-dcf7a54ee35f" providerId="ADAL" clId="{19970B13-E101-4117-9908-6E061F982644}" dt="2022-07-14T08:45:11.804" v="7788" actId="790"/>
          <ac:spMkLst>
            <pc:docMk/>
            <pc:sldMk cId="2574044071" sldId="484"/>
            <ac:spMk id="9471" creationId="{BD1731BB-B0EA-41C3-9273-A0B1EA3B2B50}"/>
          </ac:spMkLst>
        </pc:spChg>
        <pc:spChg chg="mod">
          <ac:chgData name="Kolakowski, Artur" userId="9c34c8cc-b1df-44f6-bea5-dcf7a54ee35f" providerId="ADAL" clId="{19970B13-E101-4117-9908-6E061F982644}" dt="2022-07-14T08:45:11.804" v="7789" actId="790"/>
          <ac:spMkLst>
            <pc:docMk/>
            <pc:sldMk cId="2574044071" sldId="484"/>
            <ac:spMk id="9472" creationId="{4D6FD5A8-AB43-4AB2-8B1A-8047D73BE3DB}"/>
          </ac:spMkLst>
        </pc:spChg>
        <pc:spChg chg="mod">
          <ac:chgData name="Kolakowski, Artur" userId="9c34c8cc-b1df-44f6-bea5-dcf7a54ee35f" providerId="ADAL" clId="{19970B13-E101-4117-9908-6E061F982644}" dt="2022-07-14T08:45:11.804" v="7790" actId="790"/>
          <ac:spMkLst>
            <pc:docMk/>
            <pc:sldMk cId="2574044071" sldId="484"/>
            <ac:spMk id="9473" creationId="{EEC3DEE6-70E1-4A74-ACE6-CFC83C1D56CA}"/>
          </ac:spMkLst>
        </pc:spChg>
        <pc:spChg chg="mod">
          <ac:chgData name="Kolakowski, Artur" userId="9c34c8cc-b1df-44f6-bea5-dcf7a54ee35f" providerId="ADAL" clId="{19970B13-E101-4117-9908-6E061F982644}" dt="2022-07-14T08:45:11.804" v="7791" actId="790"/>
          <ac:spMkLst>
            <pc:docMk/>
            <pc:sldMk cId="2574044071" sldId="484"/>
            <ac:spMk id="9474" creationId="{AB9DA530-1A21-481F-8284-746AE287D3FE}"/>
          </ac:spMkLst>
        </pc:spChg>
        <pc:spChg chg="mod">
          <ac:chgData name="Kolakowski, Artur" userId="9c34c8cc-b1df-44f6-bea5-dcf7a54ee35f" providerId="ADAL" clId="{19970B13-E101-4117-9908-6E061F982644}" dt="2022-07-14T08:45:11.812" v="7792" actId="790"/>
          <ac:spMkLst>
            <pc:docMk/>
            <pc:sldMk cId="2574044071" sldId="484"/>
            <ac:spMk id="9475" creationId="{8AAD4F55-9724-4CB1-BC8F-733CE5673A3F}"/>
          </ac:spMkLst>
        </pc:spChg>
        <pc:spChg chg="mod">
          <ac:chgData name="Kolakowski, Artur" userId="9c34c8cc-b1df-44f6-bea5-dcf7a54ee35f" providerId="ADAL" clId="{19970B13-E101-4117-9908-6E061F982644}" dt="2022-07-14T08:45:11.814" v="7793" actId="790"/>
          <ac:spMkLst>
            <pc:docMk/>
            <pc:sldMk cId="2574044071" sldId="484"/>
            <ac:spMk id="9476" creationId="{338392C7-5E0A-49BC-ABA6-5D9FD0662CC7}"/>
          </ac:spMkLst>
        </pc:spChg>
        <pc:spChg chg="mod">
          <ac:chgData name="Kolakowski, Artur" userId="9c34c8cc-b1df-44f6-bea5-dcf7a54ee35f" providerId="ADAL" clId="{19970B13-E101-4117-9908-6E061F982644}" dt="2022-07-14T08:45:11.814" v="7794" actId="790"/>
          <ac:spMkLst>
            <pc:docMk/>
            <pc:sldMk cId="2574044071" sldId="484"/>
            <ac:spMk id="9477" creationId="{71A0DC3E-8AE0-4FD8-A3EB-E02F9C4871F3}"/>
          </ac:spMkLst>
        </pc:spChg>
        <pc:spChg chg="mod">
          <ac:chgData name="Kolakowski, Artur" userId="9c34c8cc-b1df-44f6-bea5-dcf7a54ee35f" providerId="ADAL" clId="{19970B13-E101-4117-9908-6E061F982644}" dt="2022-07-14T08:45:11.814" v="7795" actId="790"/>
          <ac:spMkLst>
            <pc:docMk/>
            <pc:sldMk cId="2574044071" sldId="484"/>
            <ac:spMk id="9478" creationId="{1A5377DF-379B-44CF-BCFA-6F1A3F3116FA}"/>
          </ac:spMkLst>
        </pc:spChg>
        <pc:spChg chg="mod">
          <ac:chgData name="Kolakowski, Artur" userId="9c34c8cc-b1df-44f6-bea5-dcf7a54ee35f" providerId="ADAL" clId="{19970B13-E101-4117-9908-6E061F982644}" dt="2022-07-14T08:45:11.814" v="7796" actId="790"/>
          <ac:spMkLst>
            <pc:docMk/>
            <pc:sldMk cId="2574044071" sldId="484"/>
            <ac:spMk id="9479" creationId="{FF6894FD-1A12-4623-A297-341C43C4619E}"/>
          </ac:spMkLst>
        </pc:spChg>
        <pc:spChg chg="mod">
          <ac:chgData name="Kolakowski, Artur" userId="9c34c8cc-b1df-44f6-bea5-dcf7a54ee35f" providerId="ADAL" clId="{19970B13-E101-4117-9908-6E061F982644}" dt="2022-07-14T08:45:11.814" v="7797" actId="790"/>
          <ac:spMkLst>
            <pc:docMk/>
            <pc:sldMk cId="2574044071" sldId="484"/>
            <ac:spMk id="9480" creationId="{A14BC821-1ACA-4C6D-8A58-E347AA31F378}"/>
          </ac:spMkLst>
        </pc:spChg>
        <pc:spChg chg="mod">
          <ac:chgData name="Kolakowski, Artur" userId="9c34c8cc-b1df-44f6-bea5-dcf7a54ee35f" providerId="ADAL" clId="{19970B13-E101-4117-9908-6E061F982644}" dt="2022-07-14T08:45:11.814" v="7798" actId="790"/>
          <ac:spMkLst>
            <pc:docMk/>
            <pc:sldMk cId="2574044071" sldId="484"/>
            <ac:spMk id="9481" creationId="{C83EA204-2401-4009-A606-C9CC6F14BBC5}"/>
          </ac:spMkLst>
        </pc:spChg>
        <pc:spChg chg="mod">
          <ac:chgData name="Kolakowski, Artur" userId="9c34c8cc-b1df-44f6-bea5-dcf7a54ee35f" providerId="ADAL" clId="{19970B13-E101-4117-9908-6E061F982644}" dt="2022-07-14T08:45:11.822" v="7799" actId="790"/>
          <ac:spMkLst>
            <pc:docMk/>
            <pc:sldMk cId="2574044071" sldId="484"/>
            <ac:spMk id="9482" creationId="{0302AA82-92D3-4E4D-912E-02D8A933F232}"/>
          </ac:spMkLst>
        </pc:spChg>
        <pc:spChg chg="mod">
          <ac:chgData name="Kolakowski, Artur" userId="9c34c8cc-b1df-44f6-bea5-dcf7a54ee35f" providerId="ADAL" clId="{19970B13-E101-4117-9908-6E061F982644}" dt="2022-07-14T08:45:11.822" v="7800" actId="790"/>
          <ac:spMkLst>
            <pc:docMk/>
            <pc:sldMk cId="2574044071" sldId="484"/>
            <ac:spMk id="9483" creationId="{4FF6217A-0365-4A6F-8DC3-6965CC6517FA}"/>
          </ac:spMkLst>
        </pc:spChg>
        <pc:spChg chg="mod">
          <ac:chgData name="Kolakowski, Artur" userId="9c34c8cc-b1df-44f6-bea5-dcf7a54ee35f" providerId="ADAL" clId="{19970B13-E101-4117-9908-6E061F982644}" dt="2022-07-14T08:45:11.824" v="7801" actId="790"/>
          <ac:spMkLst>
            <pc:docMk/>
            <pc:sldMk cId="2574044071" sldId="484"/>
            <ac:spMk id="9484" creationId="{C2EEADB6-5EA0-49A1-94CB-073695E2EC9F}"/>
          </ac:spMkLst>
        </pc:spChg>
        <pc:spChg chg="mod">
          <ac:chgData name="Kolakowski, Artur" userId="9c34c8cc-b1df-44f6-bea5-dcf7a54ee35f" providerId="ADAL" clId="{19970B13-E101-4117-9908-6E061F982644}" dt="2022-07-14T08:45:11.824" v="7802" actId="790"/>
          <ac:spMkLst>
            <pc:docMk/>
            <pc:sldMk cId="2574044071" sldId="484"/>
            <ac:spMk id="9485" creationId="{4F014CF6-772C-477D-ADE0-E4C174BF817D}"/>
          </ac:spMkLst>
        </pc:spChg>
        <pc:spChg chg="mod">
          <ac:chgData name="Kolakowski, Artur" userId="9c34c8cc-b1df-44f6-bea5-dcf7a54ee35f" providerId="ADAL" clId="{19970B13-E101-4117-9908-6E061F982644}" dt="2022-07-14T08:45:11.824" v="7803" actId="790"/>
          <ac:spMkLst>
            <pc:docMk/>
            <pc:sldMk cId="2574044071" sldId="484"/>
            <ac:spMk id="9486" creationId="{55E467E2-CB1C-4408-AB23-7F12F9E9FD0D}"/>
          </ac:spMkLst>
        </pc:spChg>
        <pc:spChg chg="mod">
          <ac:chgData name="Kolakowski, Artur" userId="9c34c8cc-b1df-44f6-bea5-dcf7a54ee35f" providerId="ADAL" clId="{19970B13-E101-4117-9908-6E061F982644}" dt="2022-07-14T08:45:11.824" v="7804" actId="790"/>
          <ac:spMkLst>
            <pc:docMk/>
            <pc:sldMk cId="2574044071" sldId="484"/>
            <ac:spMk id="9487" creationId="{499D3CF2-EC74-4246-9738-9B3C5C8DA0D1}"/>
          </ac:spMkLst>
        </pc:spChg>
        <pc:spChg chg="mod">
          <ac:chgData name="Kolakowski, Artur" userId="9c34c8cc-b1df-44f6-bea5-dcf7a54ee35f" providerId="ADAL" clId="{19970B13-E101-4117-9908-6E061F982644}" dt="2022-07-14T08:45:11.824" v="7805" actId="790"/>
          <ac:spMkLst>
            <pc:docMk/>
            <pc:sldMk cId="2574044071" sldId="484"/>
            <ac:spMk id="9488" creationId="{4E8D9AD1-70F2-41C6-8DC9-C04631F5DA5A}"/>
          </ac:spMkLst>
        </pc:spChg>
        <pc:spChg chg="mod">
          <ac:chgData name="Kolakowski, Artur" userId="9c34c8cc-b1df-44f6-bea5-dcf7a54ee35f" providerId="ADAL" clId="{19970B13-E101-4117-9908-6E061F982644}" dt="2022-07-14T08:45:11.824" v="7806" actId="790"/>
          <ac:spMkLst>
            <pc:docMk/>
            <pc:sldMk cId="2574044071" sldId="484"/>
            <ac:spMk id="9489" creationId="{6ABBC837-E0D2-4E99-B9E8-C5ACE4F8B507}"/>
          </ac:spMkLst>
        </pc:spChg>
        <pc:spChg chg="mod">
          <ac:chgData name="Kolakowski, Artur" userId="9c34c8cc-b1df-44f6-bea5-dcf7a54ee35f" providerId="ADAL" clId="{19970B13-E101-4117-9908-6E061F982644}" dt="2022-07-14T08:45:11.832" v="7807" actId="790"/>
          <ac:spMkLst>
            <pc:docMk/>
            <pc:sldMk cId="2574044071" sldId="484"/>
            <ac:spMk id="9490" creationId="{3B53D333-43A8-42A1-8ACA-22FB2853D1EF}"/>
          </ac:spMkLst>
        </pc:spChg>
        <pc:spChg chg="mod">
          <ac:chgData name="Kolakowski, Artur" userId="9c34c8cc-b1df-44f6-bea5-dcf7a54ee35f" providerId="ADAL" clId="{19970B13-E101-4117-9908-6E061F982644}" dt="2022-07-14T08:45:11.832" v="7808" actId="790"/>
          <ac:spMkLst>
            <pc:docMk/>
            <pc:sldMk cId="2574044071" sldId="484"/>
            <ac:spMk id="9491" creationId="{2BA77EAB-4F1C-47F5-BDB9-D442F503E34B}"/>
          </ac:spMkLst>
        </pc:spChg>
        <pc:spChg chg="mod">
          <ac:chgData name="Kolakowski, Artur" userId="9c34c8cc-b1df-44f6-bea5-dcf7a54ee35f" providerId="ADAL" clId="{19970B13-E101-4117-9908-6E061F982644}" dt="2022-07-14T08:45:11.834" v="7809" actId="790"/>
          <ac:spMkLst>
            <pc:docMk/>
            <pc:sldMk cId="2574044071" sldId="484"/>
            <ac:spMk id="9492" creationId="{4E97F3A8-CE90-47A8-BC71-B88943FEE5F7}"/>
          </ac:spMkLst>
        </pc:spChg>
        <pc:spChg chg="mod">
          <ac:chgData name="Kolakowski, Artur" userId="9c34c8cc-b1df-44f6-bea5-dcf7a54ee35f" providerId="ADAL" clId="{19970B13-E101-4117-9908-6E061F982644}" dt="2022-07-14T08:45:11.834" v="7810" actId="790"/>
          <ac:spMkLst>
            <pc:docMk/>
            <pc:sldMk cId="2574044071" sldId="484"/>
            <ac:spMk id="9493" creationId="{2CC1F2F5-876C-4E9D-9AA0-FCC292A5EAD3}"/>
          </ac:spMkLst>
        </pc:spChg>
        <pc:spChg chg="mod">
          <ac:chgData name="Kolakowski, Artur" userId="9c34c8cc-b1df-44f6-bea5-dcf7a54ee35f" providerId="ADAL" clId="{19970B13-E101-4117-9908-6E061F982644}" dt="2022-07-14T08:45:11.834" v="7811" actId="790"/>
          <ac:spMkLst>
            <pc:docMk/>
            <pc:sldMk cId="2574044071" sldId="484"/>
            <ac:spMk id="9494" creationId="{A07DAF9F-6D01-4430-B135-5DE48903A4AB}"/>
          </ac:spMkLst>
        </pc:spChg>
        <pc:spChg chg="mod">
          <ac:chgData name="Kolakowski, Artur" userId="9c34c8cc-b1df-44f6-bea5-dcf7a54ee35f" providerId="ADAL" clId="{19970B13-E101-4117-9908-6E061F982644}" dt="2022-07-14T08:45:11.834" v="7812" actId="790"/>
          <ac:spMkLst>
            <pc:docMk/>
            <pc:sldMk cId="2574044071" sldId="484"/>
            <ac:spMk id="9495" creationId="{835048C6-1656-4E5C-873B-32A25FD1ABB2}"/>
          </ac:spMkLst>
        </pc:spChg>
        <pc:spChg chg="mod">
          <ac:chgData name="Kolakowski, Artur" userId="9c34c8cc-b1df-44f6-bea5-dcf7a54ee35f" providerId="ADAL" clId="{19970B13-E101-4117-9908-6E061F982644}" dt="2022-07-14T08:45:11.834" v="7813" actId="790"/>
          <ac:spMkLst>
            <pc:docMk/>
            <pc:sldMk cId="2574044071" sldId="484"/>
            <ac:spMk id="9496" creationId="{43598E25-366B-462D-962E-31B03399CA40}"/>
          </ac:spMkLst>
        </pc:spChg>
        <pc:spChg chg="mod">
          <ac:chgData name="Kolakowski, Artur" userId="9c34c8cc-b1df-44f6-bea5-dcf7a54ee35f" providerId="ADAL" clId="{19970B13-E101-4117-9908-6E061F982644}" dt="2022-07-14T08:45:11.834" v="7814" actId="790"/>
          <ac:spMkLst>
            <pc:docMk/>
            <pc:sldMk cId="2574044071" sldId="484"/>
            <ac:spMk id="9497" creationId="{9D4BCD7C-4D03-46D3-B454-8B9FAC8E22B0}"/>
          </ac:spMkLst>
        </pc:spChg>
        <pc:spChg chg="mod">
          <ac:chgData name="Kolakowski, Artur" userId="9c34c8cc-b1df-44f6-bea5-dcf7a54ee35f" providerId="ADAL" clId="{19970B13-E101-4117-9908-6E061F982644}" dt="2022-07-14T08:45:11.842" v="7815" actId="790"/>
          <ac:spMkLst>
            <pc:docMk/>
            <pc:sldMk cId="2574044071" sldId="484"/>
            <ac:spMk id="9498" creationId="{18E60AFC-3C0E-4E43-A3D2-AF769C04F63E}"/>
          </ac:spMkLst>
        </pc:spChg>
        <pc:spChg chg="mod">
          <ac:chgData name="Kolakowski, Artur" userId="9c34c8cc-b1df-44f6-bea5-dcf7a54ee35f" providerId="ADAL" clId="{19970B13-E101-4117-9908-6E061F982644}" dt="2022-07-14T08:45:11.842" v="7816" actId="790"/>
          <ac:spMkLst>
            <pc:docMk/>
            <pc:sldMk cId="2574044071" sldId="484"/>
            <ac:spMk id="9499" creationId="{C6774EDF-0943-4756-ADF0-F52C5BB0335D}"/>
          </ac:spMkLst>
        </pc:spChg>
        <pc:spChg chg="mod">
          <ac:chgData name="Kolakowski, Artur" userId="9c34c8cc-b1df-44f6-bea5-dcf7a54ee35f" providerId="ADAL" clId="{19970B13-E101-4117-9908-6E061F982644}" dt="2022-07-14T08:45:11.844" v="7817" actId="790"/>
          <ac:spMkLst>
            <pc:docMk/>
            <pc:sldMk cId="2574044071" sldId="484"/>
            <ac:spMk id="9500" creationId="{3955C308-5337-4AB2-A5F1-450769A4C31E}"/>
          </ac:spMkLst>
        </pc:spChg>
        <pc:spChg chg="mod">
          <ac:chgData name="Kolakowski, Artur" userId="9c34c8cc-b1df-44f6-bea5-dcf7a54ee35f" providerId="ADAL" clId="{19970B13-E101-4117-9908-6E061F982644}" dt="2022-07-14T08:45:11.844" v="7818" actId="790"/>
          <ac:spMkLst>
            <pc:docMk/>
            <pc:sldMk cId="2574044071" sldId="484"/>
            <ac:spMk id="9501" creationId="{961973EC-29B1-4BDF-8DAF-035413D473EE}"/>
          </ac:spMkLst>
        </pc:spChg>
        <pc:spChg chg="mod">
          <ac:chgData name="Kolakowski, Artur" userId="9c34c8cc-b1df-44f6-bea5-dcf7a54ee35f" providerId="ADAL" clId="{19970B13-E101-4117-9908-6E061F982644}" dt="2022-07-14T08:45:11.844" v="7819" actId="790"/>
          <ac:spMkLst>
            <pc:docMk/>
            <pc:sldMk cId="2574044071" sldId="484"/>
            <ac:spMk id="9502" creationId="{84549DF1-30D3-44D7-BACF-E3F579EC536F}"/>
          </ac:spMkLst>
        </pc:spChg>
        <pc:spChg chg="mod">
          <ac:chgData name="Kolakowski, Artur" userId="9c34c8cc-b1df-44f6-bea5-dcf7a54ee35f" providerId="ADAL" clId="{19970B13-E101-4117-9908-6E061F982644}" dt="2022-07-14T08:45:11.844" v="7820" actId="790"/>
          <ac:spMkLst>
            <pc:docMk/>
            <pc:sldMk cId="2574044071" sldId="484"/>
            <ac:spMk id="9503" creationId="{E541198C-19ED-4B6F-A0CE-DB5EE1D4703F}"/>
          </ac:spMkLst>
        </pc:spChg>
        <pc:spChg chg="mod">
          <ac:chgData name="Kolakowski, Artur" userId="9c34c8cc-b1df-44f6-bea5-dcf7a54ee35f" providerId="ADAL" clId="{19970B13-E101-4117-9908-6E061F982644}" dt="2022-07-14T08:45:11.844" v="7821" actId="790"/>
          <ac:spMkLst>
            <pc:docMk/>
            <pc:sldMk cId="2574044071" sldId="484"/>
            <ac:spMk id="9504" creationId="{0E03E61F-A9B7-427B-A283-BEF0093D4C0B}"/>
          </ac:spMkLst>
        </pc:spChg>
        <pc:spChg chg="mod">
          <ac:chgData name="Kolakowski, Artur" userId="9c34c8cc-b1df-44f6-bea5-dcf7a54ee35f" providerId="ADAL" clId="{19970B13-E101-4117-9908-6E061F982644}" dt="2022-07-14T08:45:11.844" v="7822" actId="790"/>
          <ac:spMkLst>
            <pc:docMk/>
            <pc:sldMk cId="2574044071" sldId="484"/>
            <ac:spMk id="9505" creationId="{1016EE91-4BC8-40BA-8C1C-DCB3EEAF39EE}"/>
          </ac:spMkLst>
        </pc:spChg>
        <pc:spChg chg="mod">
          <ac:chgData name="Kolakowski, Artur" userId="9c34c8cc-b1df-44f6-bea5-dcf7a54ee35f" providerId="ADAL" clId="{19970B13-E101-4117-9908-6E061F982644}" dt="2022-07-14T08:45:11.852" v="7823" actId="790"/>
          <ac:spMkLst>
            <pc:docMk/>
            <pc:sldMk cId="2574044071" sldId="484"/>
            <ac:spMk id="9506" creationId="{6F65952E-6927-4D97-B1FC-CD8210E5C0D9}"/>
          </ac:spMkLst>
        </pc:spChg>
        <pc:spChg chg="mod">
          <ac:chgData name="Kolakowski, Artur" userId="9c34c8cc-b1df-44f6-bea5-dcf7a54ee35f" providerId="ADAL" clId="{19970B13-E101-4117-9908-6E061F982644}" dt="2022-07-14T08:45:11.852" v="7824" actId="790"/>
          <ac:spMkLst>
            <pc:docMk/>
            <pc:sldMk cId="2574044071" sldId="484"/>
            <ac:spMk id="9507" creationId="{6D5A4C11-9F05-4E05-B48F-6C14B66A3E7B}"/>
          </ac:spMkLst>
        </pc:spChg>
        <pc:spChg chg="mod">
          <ac:chgData name="Kolakowski, Artur" userId="9c34c8cc-b1df-44f6-bea5-dcf7a54ee35f" providerId="ADAL" clId="{19970B13-E101-4117-9908-6E061F982644}" dt="2022-07-14T08:45:11.854" v="7825" actId="790"/>
          <ac:spMkLst>
            <pc:docMk/>
            <pc:sldMk cId="2574044071" sldId="484"/>
            <ac:spMk id="9508" creationId="{A36E360D-4271-4823-832F-D927C9DC1317}"/>
          </ac:spMkLst>
        </pc:spChg>
        <pc:spChg chg="mod">
          <ac:chgData name="Kolakowski, Artur" userId="9c34c8cc-b1df-44f6-bea5-dcf7a54ee35f" providerId="ADAL" clId="{19970B13-E101-4117-9908-6E061F982644}" dt="2022-07-14T08:45:11.854" v="7826" actId="790"/>
          <ac:spMkLst>
            <pc:docMk/>
            <pc:sldMk cId="2574044071" sldId="484"/>
            <ac:spMk id="9509" creationId="{D88E26DD-A4DD-4A26-99D6-560BFF70FC33}"/>
          </ac:spMkLst>
        </pc:spChg>
        <pc:spChg chg="mod">
          <ac:chgData name="Kolakowski, Artur" userId="9c34c8cc-b1df-44f6-bea5-dcf7a54ee35f" providerId="ADAL" clId="{19970B13-E101-4117-9908-6E061F982644}" dt="2022-07-14T08:45:11.854" v="7827" actId="790"/>
          <ac:spMkLst>
            <pc:docMk/>
            <pc:sldMk cId="2574044071" sldId="484"/>
            <ac:spMk id="9510" creationId="{31C0703D-5BEF-451E-ABE6-AD70AC4F08B0}"/>
          </ac:spMkLst>
        </pc:spChg>
        <pc:spChg chg="mod">
          <ac:chgData name="Kolakowski, Artur" userId="9c34c8cc-b1df-44f6-bea5-dcf7a54ee35f" providerId="ADAL" clId="{19970B13-E101-4117-9908-6E061F982644}" dt="2022-07-14T08:45:11.854" v="7828" actId="790"/>
          <ac:spMkLst>
            <pc:docMk/>
            <pc:sldMk cId="2574044071" sldId="484"/>
            <ac:spMk id="9511" creationId="{EB2DE83E-2782-4EFD-8B0D-891D0C940FAF}"/>
          </ac:spMkLst>
        </pc:spChg>
        <pc:spChg chg="mod">
          <ac:chgData name="Kolakowski, Artur" userId="9c34c8cc-b1df-44f6-bea5-dcf7a54ee35f" providerId="ADAL" clId="{19970B13-E101-4117-9908-6E061F982644}" dt="2022-07-14T08:45:11.854" v="7829" actId="790"/>
          <ac:spMkLst>
            <pc:docMk/>
            <pc:sldMk cId="2574044071" sldId="484"/>
            <ac:spMk id="9512" creationId="{C4683546-AFD0-4C0E-9711-F81A57F6C277}"/>
          </ac:spMkLst>
        </pc:spChg>
        <pc:spChg chg="mod">
          <ac:chgData name="Kolakowski, Artur" userId="9c34c8cc-b1df-44f6-bea5-dcf7a54ee35f" providerId="ADAL" clId="{19970B13-E101-4117-9908-6E061F982644}" dt="2022-07-14T08:45:11.854" v="7830" actId="790"/>
          <ac:spMkLst>
            <pc:docMk/>
            <pc:sldMk cId="2574044071" sldId="484"/>
            <ac:spMk id="9513" creationId="{E394482C-3A30-4474-A288-52741550AB3A}"/>
          </ac:spMkLst>
        </pc:spChg>
        <pc:spChg chg="mod">
          <ac:chgData name="Kolakowski, Artur" userId="9c34c8cc-b1df-44f6-bea5-dcf7a54ee35f" providerId="ADAL" clId="{19970B13-E101-4117-9908-6E061F982644}" dt="2022-07-14T08:45:11.854" v="7831" actId="790"/>
          <ac:spMkLst>
            <pc:docMk/>
            <pc:sldMk cId="2574044071" sldId="484"/>
            <ac:spMk id="9514" creationId="{F69C959B-442D-4F5F-8B3E-53343AAADEB8}"/>
          </ac:spMkLst>
        </pc:spChg>
        <pc:spChg chg="mod">
          <ac:chgData name="Kolakowski, Artur" userId="9c34c8cc-b1df-44f6-bea5-dcf7a54ee35f" providerId="ADAL" clId="{19970B13-E101-4117-9908-6E061F982644}" dt="2022-07-14T08:45:11.863" v="7832" actId="790"/>
          <ac:spMkLst>
            <pc:docMk/>
            <pc:sldMk cId="2574044071" sldId="484"/>
            <ac:spMk id="9515" creationId="{5EC7219F-0E62-4EBF-A8E4-2D574118C8B4}"/>
          </ac:spMkLst>
        </pc:spChg>
        <pc:spChg chg="mod">
          <ac:chgData name="Kolakowski, Artur" userId="9c34c8cc-b1df-44f6-bea5-dcf7a54ee35f" providerId="ADAL" clId="{19970B13-E101-4117-9908-6E061F982644}" dt="2022-07-14T08:45:11.865" v="7833" actId="790"/>
          <ac:spMkLst>
            <pc:docMk/>
            <pc:sldMk cId="2574044071" sldId="484"/>
            <ac:spMk id="9516" creationId="{E42ACCCE-042F-40E4-A1A1-F186E495E2BF}"/>
          </ac:spMkLst>
        </pc:spChg>
        <pc:spChg chg="mod">
          <ac:chgData name="Kolakowski, Artur" userId="9c34c8cc-b1df-44f6-bea5-dcf7a54ee35f" providerId="ADAL" clId="{19970B13-E101-4117-9908-6E061F982644}" dt="2022-07-14T08:45:11.865" v="7834" actId="790"/>
          <ac:spMkLst>
            <pc:docMk/>
            <pc:sldMk cId="2574044071" sldId="484"/>
            <ac:spMk id="9517" creationId="{A1B53794-1C03-4207-B960-0C4110252D7F}"/>
          </ac:spMkLst>
        </pc:spChg>
        <pc:spChg chg="mod">
          <ac:chgData name="Kolakowski, Artur" userId="9c34c8cc-b1df-44f6-bea5-dcf7a54ee35f" providerId="ADAL" clId="{19970B13-E101-4117-9908-6E061F982644}" dt="2022-07-14T08:45:11.865" v="7835" actId="790"/>
          <ac:spMkLst>
            <pc:docMk/>
            <pc:sldMk cId="2574044071" sldId="484"/>
            <ac:spMk id="9518" creationId="{9AD8B83D-3F9C-4707-8F21-E238C69B73E4}"/>
          </ac:spMkLst>
        </pc:spChg>
        <pc:spChg chg="mod">
          <ac:chgData name="Kolakowski, Artur" userId="9c34c8cc-b1df-44f6-bea5-dcf7a54ee35f" providerId="ADAL" clId="{19970B13-E101-4117-9908-6E061F982644}" dt="2022-07-14T08:45:11.865" v="7836" actId="790"/>
          <ac:spMkLst>
            <pc:docMk/>
            <pc:sldMk cId="2574044071" sldId="484"/>
            <ac:spMk id="9519" creationId="{FC4125EF-1B16-422A-878C-E62ACE8B9847}"/>
          </ac:spMkLst>
        </pc:spChg>
        <pc:spChg chg="mod">
          <ac:chgData name="Kolakowski, Artur" userId="9c34c8cc-b1df-44f6-bea5-dcf7a54ee35f" providerId="ADAL" clId="{19970B13-E101-4117-9908-6E061F982644}" dt="2022-07-14T08:45:11.865" v="7837" actId="790"/>
          <ac:spMkLst>
            <pc:docMk/>
            <pc:sldMk cId="2574044071" sldId="484"/>
            <ac:spMk id="9520" creationId="{73377864-1842-40B3-A978-18F9736C6AC7}"/>
          </ac:spMkLst>
        </pc:spChg>
        <pc:spChg chg="mod">
          <ac:chgData name="Kolakowski, Artur" userId="9c34c8cc-b1df-44f6-bea5-dcf7a54ee35f" providerId="ADAL" clId="{19970B13-E101-4117-9908-6E061F982644}" dt="2022-07-14T08:45:11.865" v="7838" actId="790"/>
          <ac:spMkLst>
            <pc:docMk/>
            <pc:sldMk cId="2574044071" sldId="484"/>
            <ac:spMk id="9521" creationId="{5EB0AA2E-034C-4AFF-9EC8-AF11AF816BAC}"/>
          </ac:spMkLst>
        </pc:spChg>
        <pc:spChg chg="mod">
          <ac:chgData name="Kolakowski, Artur" userId="9c34c8cc-b1df-44f6-bea5-dcf7a54ee35f" providerId="ADAL" clId="{19970B13-E101-4117-9908-6E061F982644}" dt="2022-07-14T08:45:11.865" v="7839" actId="790"/>
          <ac:spMkLst>
            <pc:docMk/>
            <pc:sldMk cId="2574044071" sldId="484"/>
            <ac:spMk id="9522" creationId="{600444DF-964A-48C8-96CF-652A83112614}"/>
          </ac:spMkLst>
        </pc:spChg>
        <pc:spChg chg="mod">
          <ac:chgData name="Kolakowski, Artur" userId="9c34c8cc-b1df-44f6-bea5-dcf7a54ee35f" providerId="ADAL" clId="{19970B13-E101-4117-9908-6E061F982644}" dt="2022-07-14T08:45:11.873" v="7840" actId="790"/>
          <ac:spMkLst>
            <pc:docMk/>
            <pc:sldMk cId="2574044071" sldId="484"/>
            <ac:spMk id="9523" creationId="{954D136B-0C57-47B4-ADB0-AF83167CB721}"/>
          </ac:spMkLst>
        </pc:spChg>
        <pc:spChg chg="mod">
          <ac:chgData name="Kolakowski, Artur" userId="9c34c8cc-b1df-44f6-bea5-dcf7a54ee35f" providerId="ADAL" clId="{19970B13-E101-4117-9908-6E061F982644}" dt="2022-07-14T08:45:11.873" v="7841" actId="790"/>
          <ac:spMkLst>
            <pc:docMk/>
            <pc:sldMk cId="2574044071" sldId="484"/>
            <ac:spMk id="9524" creationId="{38B6D326-61CA-4C57-AACD-A6CF97BFB02C}"/>
          </ac:spMkLst>
        </pc:spChg>
        <pc:spChg chg="mod">
          <ac:chgData name="Kolakowski, Artur" userId="9c34c8cc-b1df-44f6-bea5-dcf7a54ee35f" providerId="ADAL" clId="{19970B13-E101-4117-9908-6E061F982644}" dt="2022-07-14T08:45:11.875" v="7842" actId="790"/>
          <ac:spMkLst>
            <pc:docMk/>
            <pc:sldMk cId="2574044071" sldId="484"/>
            <ac:spMk id="9525" creationId="{4D6250EE-8222-4209-AE86-7B3FDD3281DD}"/>
          </ac:spMkLst>
        </pc:spChg>
        <pc:spChg chg="mod">
          <ac:chgData name="Kolakowski, Artur" userId="9c34c8cc-b1df-44f6-bea5-dcf7a54ee35f" providerId="ADAL" clId="{19970B13-E101-4117-9908-6E061F982644}" dt="2022-07-14T08:45:11.875" v="7843" actId="790"/>
          <ac:spMkLst>
            <pc:docMk/>
            <pc:sldMk cId="2574044071" sldId="484"/>
            <ac:spMk id="9526" creationId="{EFF53213-02B9-476E-B07C-0CA3E30CF208}"/>
          </ac:spMkLst>
        </pc:spChg>
        <pc:spChg chg="mod">
          <ac:chgData name="Kolakowski, Artur" userId="9c34c8cc-b1df-44f6-bea5-dcf7a54ee35f" providerId="ADAL" clId="{19970B13-E101-4117-9908-6E061F982644}" dt="2022-07-14T08:45:11.875" v="7844" actId="790"/>
          <ac:spMkLst>
            <pc:docMk/>
            <pc:sldMk cId="2574044071" sldId="484"/>
            <ac:spMk id="9527" creationId="{8290CCD9-75DD-464D-8D90-37818D272CA0}"/>
          </ac:spMkLst>
        </pc:spChg>
        <pc:spChg chg="mod">
          <ac:chgData name="Kolakowski, Artur" userId="9c34c8cc-b1df-44f6-bea5-dcf7a54ee35f" providerId="ADAL" clId="{19970B13-E101-4117-9908-6E061F982644}" dt="2022-07-14T08:45:11.875" v="7845" actId="790"/>
          <ac:spMkLst>
            <pc:docMk/>
            <pc:sldMk cId="2574044071" sldId="484"/>
            <ac:spMk id="9528" creationId="{B3457F6E-247A-42A0-B2CB-3C232C72939C}"/>
          </ac:spMkLst>
        </pc:spChg>
        <pc:spChg chg="mod">
          <ac:chgData name="Kolakowski, Artur" userId="9c34c8cc-b1df-44f6-bea5-dcf7a54ee35f" providerId="ADAL" clId="{19970B13-E101-4117-9908-6E061F982644}" dt="2022-07-14T08:45:11.875" v="7846" actId="790"/>
          <ac:spMkLst>
            <pc:docMk/>
            <pc:sldMk cId="2574044071" sldId="484"/>
            <ac:spMk id="9529" creationId="{02C87FCA-CFF1-4F66-A89A-C6A55E5FA5EA}"/>
          </ac:spMkLst>
        </pc:spChg>
        <pc:spChg chg="mod">
          <ac:chgData name="Kolakowski, Artur" userId="9c34c8cc-b1df-44f6-bea5-dcf7a54ee35f" providerId="ADAL" clId="{19970B13-E101-4117-9908-6E061F982644}" dt="2022-07-14T08:45:11.875" v="7847" actId="790"/>
          <ac:spMkLst>
            <pc:docMk/>
            <pc:sldMk cId="2574044071" sldId="484"/>
            <ac:spMk id="9530" creationId="{97834C5B-3EAE-4E10-B5E4-92C50187E4AF}"/>
          </ac:spMkLst>
        </pc:spChg>
        <pc:spChg chg="mod">
          <ac:chgData name="Kolakowski, Artur" userId="9c34c8cc-b1df-44f6-bea5-dcf7a54ee35f" providerId="ADAL" clId="{19970B13-E101-4117-9908-6E061F982644}" dt="2022-07-14T08:45:11.875" v="7848" actId="790"/>
          <ac:spMkLst>
            <pc:docMk/>
            <pc:sldMk cId="2574044071" sldId="484"/>
            <ac:spMk id="9531" creationId="{4F431C44-CD89-4314-AB9B-5C395F032D55}"/>
          </ac:spMkLst>
        </pc:spChg>
        <pc:spChg chg="mod">
          <ac:chgData name="Kolakowski, Artur" userId="9c34c8cc-b1df-44f6-bea5-dcf7a54ee35f" providerId="ADAL" clId="{19970B13-E101-4117-9908-6E061F982644}" dt="2022-07-14T08:45:11.883" v="7849" actId="790"/>
          <ac:spMkLst>
            <pc:docMk/>
            <pc:sldMk cId="2574044071" sldId="484"/>
            <ac:spMk id="9532" creationId="{63F0272C-DD0A-46AC-B83E-E172B1581325}"/>
          </ac:spMkLst>
        </pc:spChg>
        <pc:spChg chg="mod">
          <ac:chgData name="Kolakowski, Artur" userId="9c34c8cc-b1df-44f6-bea5-dcf7a54ee35f" providerId="ADAL" clId="{19970B13-E101-4117-9908-6E061F982644}" dt="2022-07-14T08:45:11.885" v="7850" actId="790"/>
          <ac:spMkLst>
            <pc:docMk/>
            <pc:sldMk cId="2574044071" sldId="484"/>
            <ac:spMk id="9533" creationId="{F03245C0-83F5-49C0-884F-6558F2354A69}"/>
          </ac:spMkLst>
        </pc:spChg>
        <pc:spChg chg="mod">
          <ac:chgData name="Kolakowski, Artur" userId="9c34c8cc-b1df-44f6-bea5-dcf7a54ee35f" providerId="ADAL" clId="{19970B13-E101-4117-9908-6E061F982644}" dt="2022-07-14T08:45:11.885" v="7851" actId="790"/>
          <ac:spMkLst>
            <pc:docMk/>
            <pc:sldMk cId="2574044071" sldId="484"/>
            <ac:spMk id="9534" creationId="{51E3A291-7069-4A69-B1FE-9A25350F2BCE}"/>
          </ac:spMkLst>
        </pc:spChg>
        <pc:spChg chg="mod">
          <ac:chgData name="Kolakowski, Artur" userId="9c34c8cc-b1df-44f6-bea5-dcf7a54ee35f" providerId="ADAL" clId="{19970B13-E101-4117-9908-6E061F982644}" dt="2022-07-14T08:45:11.885" v="7852" actId="790"/>
          <ac:spMkLst>
            <pc:docMk/>
            <pc:sldMk cId="2574044071" sldId="484"/>
            <ac:spMk id="9535" creationId="{B01A19BE-C82F-4DCE-8ABD-ACFC69350C0E}"/>
          </ac:spMkLst>
        </pc:spChg>
        <pc:spChg chg="mod">
          <ac:chgData name="Kolakowski, Artur" userId="9c34c8cc-b1df-44f6-bea5-dcf7a54ee35f" providerId="ADAL" clId="{19970B13-E101-4117-9908-6E061F982644}" dt="2022-07-14T08:45:11.885" v="7853" actId="790"/>
          <ac:spMkLst>
            <pc:docMk/>
            <pc:sldMk cId="2574044071" sldId="484"/>
            <ac:spMk id="9536" creationId="{1431F6D4-A8A7-4490-8DC6-110A9BB29AE9}"/>
          </ac:spMkLst>
        </pc:spChg>
        <pc:spChg chg="mod">
          <ac:chgData name="Kolakowski, Artur" userId="9c34c8cc-b1df-44f6-bea5-dcf7a54ee35f" providerId="ADAL" clId="{19970B13-E101-4117-9908-6E061F982644}" dt="2022-07-14T08:45:11.885" v="7854" actId="790"/>
          <ac:spMkLst>
            <pc:docMk/>
            <pc:sldMk cId="2574044071" sldId="484"/>
            <ac:spMk id="9537" creationId="{F739A60E-BD2E-4A12-A8AD-7D72078AA742}"/>
          </ac:spMkLst>
        </pc:spChg>
        <pc:spChg chg="mod">
          <ac:chgData name="Kolakowski, Artur" userId="9c34c8cc-b1df-44f6-bea5-dcf7a54ee35f" providerId="ADAL" clId="{19970B13-E101-4117-9908-6E061F982644}" dt="2022-07-14T08:45:11.885" v="7855" actId="790"/>
          <ac:spMkLst>
            <pc:docMk/>
            <pc:sldMk cId="2574044071" sldId="484"/>
            <ac:spMk id="9538" creationId="{D99A6615-9B2A-4EB3-A342-E2549834E680}"/>
          </ac:spMkLst>
        </pc:spChg>
        <pc:spChg chg="mod">
          <ac:chgData name="Kolakowski, Artur" userId="9c34c8cc-b1df-44f6-bea5-dcf7a54ee35f" providerId="ADAL" clId="{19970B13-E101-4117-9908-6E061F982644}" dt="2022-07-14T08:45:11.885" v="7856" actId="790"/>
          <ac:spMkLst>
            <pc:docMk/>
            <pc:sldMk cId="2574044071" sldId="484"/>
            <ac:spMk id="9539" creationId="{F3692628-270D-4B24-A438-4AF84281132E}"/>
          </ac:spMkLst>
        </pc:spChg>
        <pc:spChg chg="mod">
          <ac:chgData name="Kolakowski, Artur" userId="9c34c8cc-b1df-44f6-bea5-dcf7a54ee35f" providerId="ADAL" clId="{19970B13-E101-4117-9908-6E061F982644}" dt="2022-07-14T08:45:11.893" v="7857" actId="790"/>
          <ac:spMkLst>
            <pc:docMk/>
            <pc:sldMk cId="2574044071" sldId="484"/>
            <ac:spMk id="9540" creationId="{3B15899E-DE32-4BA9-ABDF-94474A6BF219}"/>
          </ac:spMkLst>
        </pc:spChg>
        <pc:spChg chg="mod">
          <ac:chgData name="Kolakowski, Artur" userId="9c34c8cc-b1df-44f6-bea5-dcf7a54ee35f" providerId="ADAL" clId="{19970B13-E101-4117-9908-6E061F982644}" dt="2022-07-14T08:45:11.893" v="7858" actId="790"/>
          <ac:spMkLst>
            <pc:docMk/>
            <pc:sldMk cId="2574044071" sldId="484"/>
            <ac:spMk id="9541" creationId="{AA2F6720-CEDD-4C38-836E-59C2E547EA46}"/>
          </ac:spMkLst>
        </pc:spChg>
        <pc:spChg chg="mod">
          <ac:chgData name="Kolakowski, Artur" userId="9c34c8cc-b1df-44f6-bea5-dcf7a54ee35f" providerId="ADAL" clId="{19970B13-E101-4117-9908-6E061F982644}" dt="2022-07-14T08:45:11.895" v="7859" actId="790"/>
          <ac:spMkLst>
            <pc:docMk/>
            <pc:sldMk cId="2574044071" sldId="484"/>
            <ac:spMk id="9542" creationId="{C24D5A90-09B3-4797-8B6A-92583E7BE2A9}"/>
          </ac:spMkLst>
        </pc:spChg>
        <pc:spChg chg="mod">
          <ac:chgData name="Kolakowski, Artur" userId="9c34c8cc-b1df-44f6-bea5-dcf7a54ee35f" providerId="ADAL" clId="{19970B13-E101-4117-9908-6E061F982644}" dt="2022-07-14T08:45:11.895" v="7860" actId="790"/>
          <ac:spMkLst>
            <pc:docMk/>
            <pc:sldMk cId="2574044071" sldId="484"/>
            <ac:spMk id="9543" creationId="{FF1DBED7-B280-463F-B2C3-367E38C50A61}"/>
          </ac:spMkLst>
        </pc:spChg>
        <pc:spChg chg="mod">
          <ac:chgData name="Kolakowski, Artur" userId="9c34c8cc-b1df-44f6-bea5-dcf7a54ee35f" providerId="ADAL" clId="{19970B13-E101-4117-9908-6E061F982644}" dt="2022-07-14T08:45:11.895" v="7861" actId="790"/>
          <ac:spMkLst>
            <pc:docMk/>
            <pc:sldMk cId="2574044071" sldId="484"/>
            <ac:spMk id="9544" creationId="{513BD417-2245-491A-BE3C-F198CA673A7A}"/>
          </ac:spMkLst>
        </pc:spChg>
        <pc:spChg chg="mod">
          <ac:chgData name="Kolakowski, Artur" userId="9c34c8cc-b1df-44f6-bea5-dcf7a54ee35f" providerId="ADAL" clId="{19970B13-E101-4117-9908-6E061F982644}" dt="2022-07-14T08:45:11.895" v="7862" actId="790"/>
          <ac:spMkLst>
            <pc:docMk/>
            <pc:sldMk cId="2574044071" sldId="484"/>
            <ac:spMk id="9545" creationId="{1A6577FB-D5ED-4446-8205-D966AA8A613F}"/>
          </ac:spMkLst>
        </pc:spChg>
        <pc:spChg chg="mod">
          <ac:chgData name="Kolakowski, Artur" userId="9c34c8cc-b1df-44f6-bea5-dcf7a54ee35f" providerId="ADAL" clId="{19970B13-E101-4117-9908-6E061F982644}" dt="2022-07-14T08:45:11.895" v="7863" actId="790"/>
          <ac:spMkLst>
            <pc:docMk/>
            <pc:sldMk cId="2574044071" sldId="484"/>
            <ac:spMk id="9546" creationId="{4FB07D29-E583-4D68-B33F-9CA3420661E5}"/>
          </ac:spMkLst>
        </pc:spChg>
        <pc:spChg chg="mod">
          <ac:chgData name="Kolakowski, Artur" userId="9c34c8cc-b1df-44f6-bea5-dcf7a54ee35f" providerId="ADAL" clId="{19970B13-E101-4117-9908-6E061F982644}" dt="2022-07-14T08:45:11.895" v="7864" actId="790"/>
          <ac:spMkLst>
            <pc:docMk/>
            <pc:sldMk cId="2574044071" sldId="484"/>
            <ac:spMk id="9547" creationId="{E118A713-85C0-4BC3-8651-6D607D1346FD}"/>
          </ac:spMkLst>
        </pc:spChg>
        <pc:spChg chg="mod">
          <ac:chgData name="Kolakowski, Artur" userId="9c34c8cc-b1df-44f6-bea5-dcf7a54ee35f" providerId="ADAL" clId="{19970B13-E101-4117-9908-6E061F982644}" dt="2022-07-14T08:45:11.903" v="7865" actId="790"/>
          <ac:spMkLst>
            <pc:docMk/>
            <pc:sldMk cId="2574044071" sldId="484"/>
            <ac:spMk id="9548" creationId="{D3AEDB44-D5A5-46F8-9ACC-90CE5FDB1BBB}"/>
          </ac:spMkLst>
        </pc:spChg>
        <pc:spChg chg="mod">
          <ac:chgData name="Kolakowski, Artur" userId="9c34c8cc-b1df-44f6-bea5-dcf7a54ee35f" providerId="ADAL" clId="{19970B13-E101-4117-9908-6E061F982644}" dt="2022-07-14T08:45:11.903" v="7866" actId="790"/>
          <ac:spMkLst>
            <pc:docMk/>
            <pc:sldMk cId="2574044071" sldId="484"/>
            <ac:spMk id="9549" creationId="{95603EF4-0C10-433D-B713-4F495C569004}"/>
          </ac:spMkLst>
        </pc:spChg>
        <pc:spChg chg="mod">
          <ac:chgData name="Kolakowski, Artur" userId="9c34c8cc-b1df-44f6-bea5-dcf7a54ee35f" providerId="ADAL" clId="{19970B13-E101-4117-9908-6E061F982644}" dt="2022-07-14T08:45:11.905" v="7867" actId="790"/>
          <ac:spMkLst>
            <pc:docMk/>
            <pc:sldMk cId="2574044071" sldId="484"/>
            <ac:spMk id="9550" creationId="{FE928C9C-0F99-4938-8E62-A6E0E89A93AF}"/>
          </ac:spMkLst>
        </pc:spChg>
        <pc:spChg chg="mod">
          <ac:chgData name="Kolakowski, Artur" userId="9c34c8cc-b1df-44f6-bea5-dcf7a54ee35f" providerId="ADAL" clId="{19970B13-E101-4117-9908-6E061F982644}" dt="2022-07-14T08:45:11.905" v="7868" actId="790"/>
          <ac:spMkLst>
            <pc:docMk/>
            <pc:sldMk cId="2574044071" sldId="484"/>
            <ac:spMk id="9551" creationId="{DF0FBE26-1096-48C5-8588-6F616F7754A4}"/>
          </ac:spMkLst>
        </pc:spChg>
        <pc:spChg chg="mod">
          <ac:chgData name="Kolakowski, Artur" userId="9c34c8cc-b1df-44f6-bea5-dcf7a54ee35f" providerId="ADAL" clId="{19970B13-E101-4117-9908-6E061F982644}" dt="2022-07-14T08:45:11.905" v="7869" actId="790"/>
          <ac:spMkLst>
            <pc:docMk/>
            <pc:sldMk cId="2574044071" sldId="484"/>
            <ac:spMk id="9552" creationId="{5970806D-837C-44E8-8C50-75211F53FE42}"/>
          </ac:spMkLst>
        </pc:spChg>
        <pc:spChg chg="mod">
          <ac:chgData name="Kolakowski, Artur" userId="9c34c8cc-b1df-44f6-bea5-dcf7a54ee35f" providerId="ADAL" clId="{19970B13-E101-4117-9908-6E061F982644}" dt="2022-07-14T08:45:11.905" v="7870" actId="790"/>
          <ac:spMkLst>
            <pc:docMk/>
            <pc:sldMk cId="2574044071" sldId="484"/>
            <ac:spMk id="9553" creationId="{D6277610-6815-42D2-9F7F-EE5BF442E216}"/>
          </ac:spMkLst>
        </pc:spChg>
        <pc:spChg chg="mod">
          <ac:chgData name="Kolakowski, Artur" userId="9c34c8cc-b1df-44f6-bea5-dcf7a54ee35f" providerId="ADAL" clId="{19970B13-E101-4117-9908-6E061F982644}" dt="2022-07-14T08:45:11.905" v="7871" actId="790"/>
          <ac:spMkLst>
            <pc:docMk/>
            <pc:sldMk cId="2574044071" sldId="484"/>
            <ac:spMk id="9554" creationId="{82FAF59E-C1A2-4B11-8DD6-5F47841BA42C}"/>
          </ac:spMkLst>
        </pc:spChg>
        <pc:spChg chg="mod">
          <ac:chgData name="Kolakowski, Artur" userId="9c34c8cc-b1df-44f6-bea5-dcf7a54ee35f" providerId="ADAL" clId="{19970B13-E101-4117-9908-6E061F982644}" dt="2022-07-14T08:45:11.905" v="7872" actId="790"/>
          <ac:spMkLst>
            <pc:docMk/>
            <pc:sldMk cId="2574044071" sldId="484"/>
            <ac:spMk id="9555" creationId="{3AACA77D-BD23-4F53-8316-2E4D5F739F8B}"/>
          </ac:spMkLst>
        </pc:spChg>
        <pc:spChg chg="mod">
          <ac:chgData name="Kolakowski, Artur" userId="9c34c8cc-b1df-44f6-bea5-dcf7a54ee35f" providerId="ADAL" clId="{19970B13-E101-4117-9908-6E061F982644}" dt="2022-07-14T08:45:11.905" v="7873" actId="790"/>
          <ac:spMkLst>
            <pc:docMk/>
            <pc:sldMk cId="2574044071" sldId="484"/>
            <ac:spMk id="9556" creationId="{F582C4C3-7D7B-411F-B751-B2E3301CFAB3}"/>
          </ac:spMkLst>
        </pc:spChg>
        <pc:spChg chg="mod">
          <ac:chgData name="Kolakowski, Artur" userId="9c34c8cc-b1df-44f6-bea5-dcf7a54ee35f" providerId="ADAL" clId="{19970B13-E101-4117-9908-6E061F982644}" dt="2022-07-14T08:45:11.913" v="7874" actId="790"/>
          <ac:spMkLst>
            <pc:docMk/>
            <pc:sldMk cId="2574044071" sldId="484"/>
            <ac:spMk id="9557" creationId="{FE9BC999-63E9-40C0-8A3C-CC21F2673487}"/>
          </ac:spMkLst>
        </pc:spChg>
        <pc:spChg chg="mod">
          <ac:chgData name="Kolakowski, Artur" userId="9c34c8cc-b1df-44f6-bea5-dcf7a54ee35f" providerId="ADAL" clId="{19970B13-E101-4117-9908-6E061F982644}" dt="2022-07-14T08:45:11.915" v="7875" actId="790"/>
          <ac:spMkLst>
            <pc:docMk/>
            <pc:sldMk cId="2574044071" sldId="484"/>
            <ac:spMk id="9558" creationId="{CD625B5B-28A3-49EE-A5FD-BBDBD42ECDF7}"/>
          </ac:spMkLst>
        </pc:spChg>
        <pc:spChg chg="mod">
          <ac:chgData name="Kolakowski, Artur" userId="9c34c8cc-b1df-44f6-bea5-dcf7a54ee35f" providerId="ADAL" clId="{19970B13-E101-4117-9908-6E061F982644}" dt="2022-07-14T08:45:11.915" v="7876" actId="790"/>
          <ac:spMkLst>
            <pc:docMk/>
            <pc:sldMk cId="2574044071" sldId="484"/>
            <ac:spMk id="9559" creationId="{C304D986-3276-42A0-B722-6D90822EC8D7}"/>
          </ac:spMkLst>
        </pc:spChg>
        <pc:spChg chg="mod">
          <ac:chgData name="Kolakowski, Artur" userId="9c34c8cc-b1df-44f6-bea5-dcf7a54ee35f" providerId="ADAL" clId="{19970B13-E101-4117-9908-6E061F982644}" dt="2022-07-14T08:45:11.915" v="7877" actId="790"/>
          <ac:spMkLst>
            <pc:docMk/>
            <pc:sldMk cId="2574044071" sldId="484"/>
            <ac:spMk id="9560" creationId="{C8088122-A1DE-4CF6-84AD-117B30A9055A}"/>
          </ac:spMkLst>
        </pc:spChg>
        <pc:spChg chg="mod">
          <ac:chgData name="Kolakowski, Artur" userId="9c34c8cc-b1df-44f6-bea5-dcf7a54ee35f" providerId="ADAL" clId="{19970B13-E101-4117-9908-6E061F982644}" dt="2022-07-14T08:45:11.915" v="7878" actId="790"/>
          <ac:spMkLst>
            <pc:docMk/>
            <pc:sldMk cId="2574044071" sldId="484"/>
            <ac:spMk id="9561" creationId="{C2247B54-4673-4EEB-B28C-A5074F1706D0}"/>
          </ac:spMkLst>
        </pc:spChg>
        <pc:spChg chg="mod">
          <ac:chgData name="Kolakowski, Artur" userId="9c34c8cc-b1df-44f6-bea5-dcf7a54ee35f" providerId="ADAL" clId="{19970B13-E101-4117-9908-6E061F982644}" dt="2022-07-14T08:45:11.915" v="7879" actId="790"/>
          <ac:spMkLst>
            <pc:docMk/>
            <pc:sldMk cId="2574044071" sldId="484"/>
            <ac:spMk id="9562" creationId="{1BE4AF2A-51A8-49B8-B81D-EED8756A39E8}"/>
          </ac:spMkLst>
        </pc:spChg>
        <pc:spChg chg="mod">
          <ac:chgData name="Kolakowski, Artur" userId="9c34c8cc-b1df-44f6-bea5-dcf7a54ee35f" providerId="ADAL" clId="{19970B13-E101-4117-9908-6E061F982644}" dt="2022-07-14T08:45:11.915" v="7880" actId="790"/>
          <ac:spMkLst>
            <pc:docMk/>
            <pc:sldMk cId="2574044071" sldId="484"/>
            <ac:spMk id="9563" creationId="{04844653-0960-4656-9B88-5C994690554C}"/>
          </ac:spMkLst>
        </pc:spChg>
        <pc:spChg chg="mod">
          <ac:chgData name="Kolakowski, Artur" userId="9c34c8cc-b1df-44f6-bea5-dcf7a54ee35f" providerId="ADAL" clId="{19970B13-E101-4117-9908-6E061F982644}" dt="2022-07-14T08:45:11.915" v="7881" actId="790"/>
          <ac:spMkLst>
            <pc:docMk/>
            <pc:sldMk cId="2574044071" sldId="484"/>
            <ac:spMk id="9564" creationId="{B097B511-031F-42DD-8DC3-02332B6C6843}"/>
          </ac:spMkLst>
        </pc:spChg>
        <pc:spChg chg="mod">
          <ac:chgData name="Kolakowski, Artur" userId="9c34c8cc-b1df-44f6-bea5-dcf7a54ee35f" providerId="ADAL" clId="{19970B13-E101-4117-9908-6E061F982644}" dt="2022-07-14T08:45:11.923" v="7882" actId="790"/>
          <ac:spMkLst>
            <pc:docMk/>
            <pc:sldMk cId="2574044071" sldId="484"/>
            <ac:spMk id="9565" creationId="{2A2FFB5A-8109-436D-8910-9E9FF94ED9BC}"/>
          </ac:spMkLst>
        </pc:spChg>
        <pc:spChg chg="mod">
          <ac:chgData name="Kolakowski, Artur" userId="9c34c8cc-b1df-44f6-bea5-dcf7a54ee35f" providerId="ADAL" clId="{19970B13-E101-4117-9908-6E061F982644}" dt="2022-07-14T08:45:11.924" v="7883" actId="790"/>
          <ac:spMkLst>
            <pc:docMk/>
            <pc:sldMk cId="2574044071" sldId="484"/>
            <ac:spMk id="9566" creationId="{E352DC0B-54AA-4B94-A7B2-BCBC86EBD88E}"/>
          </ac:spMkLst>
        </pc:spChg>
        <pc:spChg chg="mod">
          <ac:chgData name="Kolakowski, Artur" userId="9c34c8cc-b1df-44f6-bea5-dcf7a54ee35f" providerId="ADAL" clId="{19970B13-E101-4117-9908-6E061F982644}" dt="2022-07-14T08:45:11.926" v="7884" actId="790"/>
          <ac:spMkLst>
            <pc:docMk/>
            <pc:sldMk cId="2574044071" sldId="484"/>
            <ac:spMk id="9567" creationId="{633AA5E4-5E7B-4733-9C05-E6D59C71618C}"/>
          </ac:spMkLst>
        </pc:spChg>
        <pc:spChg chg="mod">
          <ac:chgData name="Kolakowski, Artur" userId="9c34c8cc-b1df-44f6-bea5-dcf7a54ee35f" providerId="ADAL" clId="{19970B13-E101-4117-9908-6E061F982644}" dt="2022-07-14T08:45:11.926" v="7885" actId="790"/>
          <ac:spMkLst>
            <pc:docMk/>
            <pc:sldMk cId="2574044071" sldId="484"/>
            <ac:spMk id="9568" creationId="{E2F44F44-B5E8-4A62-B89F-6243617F8C01}"/>
          </ac:spMkLst>
        </pc:spChg>
        <pc:spChg chg="mod">
          <ac:chgData name="Kolakowski, Artur" userId="9c34c8cc-b1df-44f6-bea5-dcf7a54ee35f" providerId="ADAL" clId="{19970B13-E101-4117-9908-6E061F982644}" dt="2022-07-14T08:45:11.926" v="7886" actId="790"/>
          <ac:spMkLst>
            <pc:docMk/>
            <pc:sldMk cId="2574044071" sldId="484"/>
            <ac:spMk id="9569" creationId="{ABF7B166-3285-406A-B023-16FBB699B3D6}"/>
          </ac:spMkLst>
        </pc:spChg>
        <pc:spChg chg="mod">
          <ac:chgData name="Kolakowski, Artur" userId="9c34c8cc-b1df-44f6-bea5-dcf7a54ee35f" providerId="ADAL" clId="{19970B13-E101-4117-9908-6E061F982644}" dt="2022-07-14T08:45:11.926" v="7887" actId="790"/>
          <ac:spMkLst>
            <pc:docMk/>
            <pc:sldMk cId="2574044071" sldId="484"/>
            <ac:spMk id="9570" creationId="{75659606-6FF4-4DCE-ABD8-097E31BF785A}"/>
          </ac:spMkLst>
        </pc:spChg>
        <pc:spChg chg="mod">
          <ac:chgData name="Kolakowski, Artur" userId="9c34c8cc-b1df-44f6-bea5-dcf7a54ee35f" providerId="ADAL" clId="{19970B13-E101-4117-9908-6E061F982644}" dt="2022-07-14T08:45:11.926" v="7888" actId="790"/>
          <ac:spMkLst>
            <pc:docMk/>
            <pc:sldMk cId="2574044071" sldId="484"/>
            <ac:spMk id="9571" creationId="{B6A095BA-C3E0-4CEF-BB89-3AE96D0DBD32}"/>
          </ac:spMkLst>
        </pc:spChg>
        <pc:spChg chg="mod">
          <ac:chgData name="Kolakowski, Artur" userId="9c34c8cc-b1df-44f6-bea5-dcf7a54ee35f" providerId="ADAL" clId="{19970B13-E101-4117-9908-6E061F982644}" dt="2022-07-14T08:45:11.926" v="7889" actId="790"/>
          <ac:spMkLst>
            <pc:docMk/>
            <pc:sldMk cId="2574044071" sldId="484"/>
            <ac:spMk id="9572" creationId="{E5CB4AA6-A25B-4D1E-B70B-F0A60287B2C2}"/>
          </ac:spMkLst>
        </pc:spChg>
        <pc:spChg chg="mod">
          <ac:chgData name="Kolakowski, Artur" userId="9c34c8cc-b1df-44f6-bea5-dcf7a54ee35f" providerId="ADAL" clId="{19970B13-E101-4117-9908-6E061F982644}" dt="2022-07-14T08:45:11.934" v="7890" actId="790"/>
          <ac:spMkLst>
            <pc:docMk/>
            <pc:sldMk cId="2574044071" sldId="484"/>
            <ac:spMk id="9573" creationId="{28D46EF0-8D11-4C95-B5BF-A39BEDFD97D0}"/>
          </ac:spMkLst>
        </pc:spChg>
        <pc:spChg chg="mod">
          <ac:chgData name="Kolakowski, Artur" userId="9c34c8cc-b1df-44f6-bea5-dcf7a54ee35f" providerId="ADAL" clId="{19970B13-E101-4117-9908-6E061F982644}" dt="2022-07-14T08:45:11.934" v="7891" actId="790"/>
          <ac:spMkLst>
            <pc:docMk/>
            <pc:sldMk cId="2574044071" sldId="484"/>
            <ac:spMk id="9574" creationId="{9D8CD7B6-859A-4B24-87DF-8F80032AE53C}"/>
          </ac:spMkLst>
        </pc:spChg>
        <pc:spChg chg="mod">
          <ac:chgData name="Kolakowski, Artur" userId="9c34c8cc-b1df-44f6-bea5-dcf7a54ee35f" providerId="ADAL" clId="{19970B13-E101-4117-9908-6E061F982644}" dt="2022-07-14T08:45:11.936" v="7892" actId="790"/>
          <ac:spMkLst>
            <pc:docMk/>
            <pc:sldMk cId="2574044071" sldId="484"/>
            <ac:spMk id="9575" creationId="{55FBB0C6-2FC5-42AB-B0DA-5D07978E8942}"/>
          </ac:spMkLst>
        </pc:spChg>
        <pc:spChg chg="mod">
          <ac:chgData name="Kolakowski, Artur" userId="9c34c8cc-b1df-44f6-bea5-dcf7a54ee35f" providerId="ADAL" clId="{19970B13-E101-4117-9908-6E061F982644}" dt="2022-07-14T08:45:11.936" v="7893" actId="790"/>
          <ac:spMkLst>
            <pc:docMk/>
            <pc:sldMk cId="2574044071" sldId="484"/>
            <ac:spMk id="9576" creationId="{4C6DF9BC-3304-4C84-AE51-E887E5058A17}"/>
          </ac:spMkLst>
        </pc:spChg>
        <pc:spChg chg="mod">
          <ac:chgData name="Kolakowski, Artur" userId="9c34c8cc-b1df-44f6-bea5-dcf7a54ee35f" providerId="ADAL" clId="{19970B13-E101-4117-9908-6E061F982644}" dt="2022-07-14T08:45:11.936" v="7894" actId="790"/>
          <ac:spMkLst>
            <pc:docMk/>
            <pc:sldMk cId="2574044071" sldId="484"/>
            <ac:spMk id="9577" creationId="{86B84797-9019-4DD7-9077-04E19BE60C78}"/>
          </ac:spMkLst>
        </pc:spChg>
        <pc:spChg chg="mod">
          <ac:chgData name="Kolakowski, Artur" userId="9c34c8cc-b1df-44f6-bea5-dcf7a54ee35f" providerId="ADAL" clId="{19970B13-E101-4117-9908-6E061F982644}" dt="2022-07-14T08:45:11.936" v="7895" actId="790"/>
          <ac:spMkLst>
            <pc:docMk/>
            <pc:sldMk cId="2574044071" sldId="484"/>
            <ac:spMk id="9578" creationId="{07B2331F-096E-46AD-A496-881077303387}"/>
          </ac:spMkLst>
        </pc:spChg>
        <pc:spChg chg="mod">
          <ac:chgData name="Kolakowski, Artur" userId="9c34c8cc-b1df-44f6-bea5-dcf7a54ee35f" providerId="ADAL" clId="{19970B13-E101-4117-9908-6E061F982644}" dt="2022-07-14T08:45:11.936" v="7896" actId="790"/>
          <ac:spMkLst>
            <pc:docMk/>
            <pc:sldMk cId="2574044071" sldId="484"/>
            <ac:spMk id="9579" creationId="{8A5B7E66-079B-4ADE-A6F6-C98ED08FD827}"/>
          </ac:spMkLst>
        </pc:spChg>
        <pc:spChg chg="mod">
          <ac:chgData name="Kolakowski, Artur" userId="9c34c8cc-b1df-44f6-bea5-dcf7a54ee35f" providerId="ADAL" clId="{19970B13-E101-4117-9908-6E061F982644}" dt="2022-07-14T08:45:11.936" v="7897" actId="790"/>
          <ac:spMkLst>
            <pc:docMk/>
            <pc:sldMk cId="2574044071" sldId="484"/>
            <ac:spMk id="9580" creationId="{BF353D85-50B9-4E28-907E-AE3975BE87CD}"/>
          </ac:spMkLst>
        </pc:spChg>
        <pc:spChg chg="mod">
          <ac:chgData name="Kolakowski, Artur" userId="9c34c8cc-b1df-44f6-bea5-dcf7a54ee35f" providerId="ADAL" clId="{19970B13-E101-4117-9908-6E061F982644}" dt="2022-07-14T08:45:11.936" v="7898" actId="790"/>
          <ac:spMkLst>
            <pc:docMk/>
            <pc:sldMk cId="2574044071" sldId="484"/>
            <ac:spMk id="9581" creationId="{EA01BAE7-3057-4ABF-AD1C-B0C5060491FE}"/>
          </ac:spMkLst>
        </pc:spChg>
        <pc:spChg chg="mod">
          <ac:chgData name="Kolakowski, Artur" userId="9c34c8cc-b1df-44f6-bea5-dcf7a54ee35f" providerId="ADAL" clId="{19970B13-E101-4117-9908-6E061F982644}" dt="2022-07-14T08:45:11.944" v="7899" actId="790"/>
          <ac:spMkLst>
            <pc:docMk/>
            <pc:sldMk cId="2574044071" sldId="484"/>
            <ac:spMk id="9582" creationId="{239BE96A-2488-4845-9067-1C73B1EFCF23}"/>
          </ac:spMkLst>
        </pc:spChg>
        <pc:spChg chg="mod">
          <ac:chgData name="Kolakowski, Artur" userId="9c34c8cc-b1df-44f6-bea5-dcf7a54ee35f" providerId="ADAL" clId="{19970B13-E101-4117-9908-6E061F982644}" dt="2022-07-14T08:45:11.946" v="7900" actId="790"/>
          <ac:spMkLst>
            <pc:docMk/>
            <pc:sldMk cId="2574044071" sldId="484"/>
            <ac:spMk id="9583" creationId="{18BB52FD-D105-4787-BC4B-7145DE706A33}"/>
          </ac:spMkLst>
        </pc:spChg>
        <pc:spChg chg="mod">
          <ac:chgData name="Kolakowski, Artur" userId="9c34c8cc-b1df-44f6-bea5-dcf7a54ee35f" providerId="ADAL" clId="{19970B13-E101-4117-9908-6E061F982644}" dt="2022-07-14T08:45:11.946" v="7901" actId="790"/>
          <ac:spMkLst>
            <pc:docMk/>
            <pc:sldMk cId="2574044071" sldId="484"/>
            <ac:spMk id="9584" creationId="{B0137114-3180-481E-9CB9-5CF5D71F489E}"/>
          </ac:spMkLst>
        </pc:spChg>
        <pc:spChg chg="mod">
          <ac:chgData name="Kolakowski, Artur" userId="9c34c8cc-b1df-44f6-bea5-dcf7a54ee35f" providerId="ADAL" clId="{19970B13-E101-4117-9908-6E061F982644}" dt="2022-07-14T08:45:11.946" v="7902" actId="790"/>
          <ac:spMkLst>
            <pc:docMk/>
            <pc:sldMk cId="2574044071" sldId="484"/>
            <ac:spMk id="9585" creationId="{F49CCB64-E7FD-4847-A77F-C2D47D873B53}"/>
          </ac:spMkLst>
        </pc:spChg>
        <pc:spChg chg="mod">
          <ac:chgData name="Kolakowski, Artur" userId="9c34c8cc-b1df-44f6-bea5-dcf7a54ee35f" providerId="ADAL" clId="{19970B13-E101-4117-9908-6E061F982644}" dt="2022-07-14T08:45:11.946" v="7903" actId="790"/>
          <ac:spMkLst>
            <pc:docMk/>
            <pc:sldMk cId="2574044071" sldId="484"/>
            <ac:spMk id="9586" creationId="{21D3C63C-1889-4F11-8092-F0A534192159}"/>
          </ac:spMkLst>
        </pc:spChg>
        <pc:spChg chg="mod">
          <ac:chgData name="Kolakowski, Artur" userId="9c34c8cc-b1df-44f6-bea5-dcf7a54ee35f" providerId="ADAL" clId="{19970B13-E101-4117-9908-6E061F982644}" dt="2022-07-14T08:45:11.946" v="7904" actId="790"/>
          <ac:spMkLst>
            <pc:docMk/>
            <pc:sldMk cId="2574044071" sldId="484"/>
            <ac:spMk id="9587" creationId="{DABDD780-CDB1-465D-97F1-C02AC723F494}"/>
          </ac:spMkLst>
        </pc:spChg>
        <pc:spChg chg="mod">
          <ac:chgData name="Kolakowski, Artur" userId="9c34c8cc-b1df-44f6-bea5-dcf7a54ee35f" providerId="ADAL" clId="{19970B13-E101-4117-9908-6E061F982644}" dt="2022-07-14T08:45:11.954" v="7905" actId="790"/>
          <ac:spMkLst>
            <pc:docMk/>
            <pc:sldMk cId="2574044071" sldId="484"/>
            <ac:spMk id="9588" creationId="{FFCB637F-006F-4BEA-9B92-B3E31923AFAB}"/>
          </ac:spMkLst>
        </pc:spChg>
        <pc:spChg chg="mod">
          <ac:chgData name="Kolakowski, Artur" userId="9c34c8cc-b1df-44f6-bea5-dcf7a54ee35f" providerId="ADAL" clId="{19970B13-E101-4117-9908-6E061F982644}" dt="2022-07-14T08:45:11.954" v="7906" actId="790"/>
          <ac:spMkLst>
            <pc:docMk/>
            <pc:sldMk cId="2574044071" sldId="484"/>
            <ac:spMk id="9589" creationId="{9C0CB046-4FB8-4B57-8801-CD15BD4E2E9B}"/>
          </ac:spMkLst>
        </pc:spChg>
        <pc:spChg chg="mod">
          <ac:chgData name="Kolakowski, Artur" userId="9c34c8cc-b1df-44f6-bea5-dcf7a54ee35f" providerId="ADAL" clId="{19970B13-E101-4117-9908-6E061F982644}" dt="2022-07-14T08:45:11.956" v="7907" actId="790"/>
          <ac:spMkLst>
            <pc:docMk/>
            <pc:sldMk cId="2574044071" sldId="484"/>
            <ac:spMk id="9590" creationId="{DC75FC9C-3C31-4C1A-A55E-8D8AAE62DC2E}"/>
          </ac:spMkLst>
        </pc:spChg>
        <pc:spChg chg="mod">
          <ac:chgData name="Kolakowski, Artur" userId="9c34c8cc-b1df-44f6-bea5-dcf7a54ee35f" providerId="ADAL" clId="{19970B13-E101-4117-9908-6E061F982644}" dt="2022-07-14T08:45:11.956" v="7908" actId="790"/>
          <ac:spMkLst>
            <pc:docMk/>
            <pc:sldMk cId="2574044071" sldId="484"/>
            <ac:spMk id="9591" creationId="{4CE471F6-0946-4305-85D8-B7031B6AD71D}"/>
          </ac:spMkLst>
        </pc:spChg>
        <pc:spChg chg="mod">
          <ac:chgData name="Kolakowski, Artur" userId="9c34c8cc-b1df-44f6-bea5-dcf7a54ee35f" providerId="ADAL" clId="{19970B13-E101-4117-9908-6E061F982644}" dt="2022-07-14T08:45:11.956" v="7909" actId="790"/>
          <ac:spMkLst>
            <pc:docMk/>
            <pc:sldMk cId="2574044071" sldId="484"/>
            <ac:spMk id="9592" creationId="{2504228C-DCB9-4B7A-AB26-F15689A7B363}"/>
          </ac:spMkLst>
        </pc:spChg>
        <pc:spChg chg="mod">
          <ac:chgData name="Kolakowski, Artur" userId="9c34c8cc-b1df-44f6-bea5-dcf7a54ee35f" providerId="ADAL" clId="{19970B13-E101-4117-9908-6E061F982644}" dt="2022-07-14T08:45:11.956" v="7910" actId="790"/>
          <ac:spMkLst>
            <pc:docMk/>
            <pc:sldMk cId="2574044071" sldId="484"/>
            <ac:spMk id="9593" creationId="{11F6BF2D-A000-4062-B50F-FBF1A0454E06}"/>
          </ac:spMkLst>
        </pc:spChg>
        <pc:spChg chg="mod">
          <ac:chgData name="Kolakowski, Artur" userId="9c34c8cc-b1df-44f6-bea5-dcf7a54ee35f" providerId="ADAL" clId="{19970B13-E101-4117-9908-6E061F982644}" dt="2022-07-14T08:45:11.956" v="7911" actId="790"/>
          <ac:spMkLst>
            <pc:docMk/>
            <pc:sldMk cId="2574044071" sldId="484"/>
            <ac:spMk id="9594" creationId="{FB71013C-D8DF-47C9-B013-3D376788E9AA}"/>
          </ac:spMkLst>
        </pc:spChg>
        <pc:spChg chg="mod">
          <ac:chgData name="Kolakowski, Artur" userId="9c34c8cc-b1df-44f6-bea5-dcf7a54ee35f" providerId="ADAL" clId="{19970B13-E101-4117-9908-6E061F982644}" dt="2022-07-14T08:45:11.964" v="7912" actId="790"/>
          <ac:spMkLst>
            <pc:docMk/>
            <pc:sldMk cId="2574044071" sldId="484"/>
            <ac:spMk id="9595" creationId="{7FA3B68F-BB41-4ADA-BE4D-383A3C9A4AE6}"/>
          </ac:spMkLst>
        </pc:spChg>
        <pc:spChg chg="mod">
          <ac:chgData name="Kolakowski, Artur" userId="9c34c8cc-b1df-44f6-bea5-dcf7a54ee35f" providerId="ADAL" clId="{19970B13-E101-4117-9908-6E061F982644}" dt="2022-07-14T08:45:11.964" v="7913" actId="790"/>
          <ac:spMkLst>
            <pc:docMk/>
            <pc:sldMk cId="2574044071" sldId="484"/>
            <ac:spMk id="9596" creationId="{905521D4-C71B-479B-B951-8EF4001F72D5}"/>
          </ac:spMkLst>
        </pc:spChg>
        <pc:spChg chg="mod">
          <ac:chgData name="Kolakowski, Artur" userId="9c34c8cc-b1df-44f6-bea5-dcf7a54ee35f" providerId="ADAL" clId="{19970B13-E101-4117-9908-6E061F982644}" dt="2022-07-14T08:45:11.966" v="7914" actId="790"/>
          <ac:spMkLst>
            <pc:docMk/>
            <pc:sldMk cId="2574044071" sldId="484"/>
            <ac:spMk id="9597" creationId="{07BC1E7C-2866-4181-BAC6-D4132DE51395}"/>
          </ac:spMkLst>
        </pc:spChg>
        <pc:spChg chg="mod">
          <ac:chgData name="Kolakowski, Artur" userId="9c34c8cc-b1df-44f6-bea5-dcf7a54ee35f" providerId="ADAL" clId="{19970B13-E101-4117-9908-6E061F982644}" dt="2022-07-14T08:45:11.966" v="7915" actId="790"/>
          <ac:spMkLst>
            <pc:docMk/>
            <pc:sldMk cId="2574044071" sldId="484"/>
            <ac:spMk id="9598" creationId="{7FFA1F10-5F7E-4F15-A1D8-C762EFD0A2F1}"/>
          </ac:spMkLst>
        </pc:spChg>
        <pc:spChg chg="mod">
          <ac:chgData name="Kolakowski, Artur" userId="9c34c8cc-b1df-44f6-bea5-dcf7a54ee35f" providerId="ADAL" clId="{19970B13-E101-4117-9908-6E061F982644}" dt="2022-07-14T08:45:11.966" v="7916" actId="790"/>
          <ac:spMkLst>
            <pc:docMk/>
            <pc:sldMk cId="2574044071" sldId="484"/>
            <ac:spMk id="9599" creationId="{A5EF68B5-785F-4BCA-B166-8E792E236687}"/>
          </ac:spMkLst>
        </pc:spChg>
        <pc:spChg chg="mod">
          <ac:chgData name="Kolakowski, Artur" userId="9c34c8cc-b1df-44f6-bea5-dcf7a54ee35f" providerId="ADAL" clId="{19970B13-E101-4117-9908-6E061F982644}" dt="2022-07-14T08:45:11.966" v="7917" actId="790"/>
          <ac:spMkLst>
            <pc:docMk/>
            <pc:sldMk cId="2574044071" sldId="484"/>
            <ac:spMk id="9600" creationId="{E2879981-9C63-4964-9773-44F32ED95255}"/>
          </ac:spMkLst>
        </pc:spChg>
        <pc:spChg chg="mod">
          <ac:chgData name="Kolakowski, Artur" userId="9c34c8cc-b1df-44f6-bea5-dcf7a54ee35f" providerId="ADAL" clId="{19970B13-E101-4117-9908-6E061F982644}" dt="2022-07-14T08:45:11.966" v="7918" actId="790"/>
          <ac:spMkLst>
            <pc:docMk/>
            <pc:sldMk cId="2574044071" sldId="484"/>
            <ac:spMk id="9601" creationId="{69CCB64A-0F09-41AB-ABE0-B641577B2DB3}"/>
          </ac:spMkLst>
        </pc:spChg>
        <pc:spChg chg="mod">
          <ac:chgData name="Kolakowski, Artur" userId="9c34c8cc-b1df-44f6-bea5-dcf7a54ee35f" providerId="ADAL" clId="{19970B13-E101-4117-9908-6E061F982644}" dt="2022-07-14T08:45:11.966" v="7919" actId="790"/>
          <ac:spMkLst>
            <pc:docMk/>
            <pc:sldMk cId="2574044071" sldId="484"/>
            <ac:spMk id="9602" creationId="{30361568-D9D1-4F21-AA8E-80A6D6D387FC}"/>
          </ac:spMkLst>
        </pc:spChg>
        <pc:spChg chg="mod">
          <ac:chgData name="Kolakowski, Artur" userId="9c34c8cc-b1df-44f6-bea5-dcf7a54ee35f" providerId="ADAL" clId="{19970B13-E101-4117-9908-6E061F982644}" dt="2022-07-14T08:45:11.974" v="7920" actId="790"/>
          <ac:spMkLst>
            <pc:docMk/>
            <pc:sldMk cId="2574044071" sldId="484"/>
            <ac:spMk id="9603" creationId="{77B97986-516C-4162-AAA7-62E56B2EF3CF}"/>
          </ac:spMkLst>
        </pc:spChg>
        <pc:spChg chg="mod">
          <ac:chgData name="Kolakowski, Artur" userId="9c34c8cc-b1df-44f6-bea5-dcf7a54ee35f" providerId="ADAL" clId="{19970B13-E101-4117-9908-6E061F982644}" dt="2022-07-14T08:45:11.976" v="7921" actId="790"/>
          <ac:spMkLst>
            <pc:docMk/>
            <pc:sldMk cId="2574044071" sldId="484"/>
            <ac:spMk id="9604" creationId="{90223007-F884-425C-B48D-9D0BF01FFA97}"/>
          </ac:spMkLst>
        </pc:spChg>
        <pc:spChg chg="mod">
          <ac:chgData name="Kolakowski, Artur" userId="9c34c8cc-b1df-44f6-bea5-dcf7a54ee35f" providerId="ADAL" clId="{19970B13-E101-4117-9908-6E061F982644}" dt="2022-07-14T08:45:11.976" v="7922" actId="790"/>
          <ac:spMkLst>
            <pc:docMk/>
            <pc:sldMk cId="2574044071" sldId="484"/>
            <ac:spMk id="9605" creationId="{DC3CCD6F-8425-4DA5-B4A7-8F16E6C62EA6}"/>
          </ac:spMkLst>
        </pc:spChg>
        <pc:spChg chg="mod">
          <ac:chgData name="Kolakowski, Artur" userId="9c34c8cc-b1df-44f6-bea5-dcf7a54ee35f" providerId="ADAL" clId="{19970B13-E101-4117-9908-6E061F982644}" dt="2022-07-14T08:45:11.976" v="7923" actId="790"/>
          <ac:spMkLst>
            <pc:docMk/>
            <pc:sldMk cId="2574044071" sldId="484"/>
            <ac:spMk id="9606" creationId="{EF5A7CC5-A507-45D7-BE26-0BF37231AF5A}"/>
          </ac:spMkLst>
        </pc:spChg>
        <pc:spChg chg="mod">
          <ac:chgData name="Kolakowski, Artur" userId="9c34c8cc-b1df-44f6-bea5-dcf7a54ee35f" providerId="ADAL" clId="{19970B13-E101-4117-9908-6E061F982644}" dt="2022-07-14T08:45:11.976" v="7924" actId="790"/>
          <ac:spMkLst>
            <pc:docMk/>
            <pc:sldMk cId="2574044071" sldId="484"/>
            <ac:spMk id="9607" creationId="{7988B9B7-99E6-4465-9B87-D4E8F273E4DA}"/>
          </ac:spMkLst>
        </pc:spChg>
        <pc:spChg chg="mod">
          <ac:chgData name="Kolakowski, Artur" userId="9c34c8cc-b1df-44f6-bea5-dcf7a54ee35f" providerId="ADAL" clId="{19970B13-E101-4117-9908-6E061F982644}" dt="2022-07-14T08:45:11.976" v="7925" actId="790"/>
          <ac:spMkLst>
            <pc:docMk/>
            <pc:sldMk cId="2574044071" sldId="484"/>
            <ac:spMk id="9608" creationId="{99544DC2-101C-4510-8CC6-9115B2E9E774}"/>
          </ac:spMkLst>
        </pc:spChg>
        <pc:spChg chg="mod">
          <ac:chgData name="Kolakowski, Artur" userId="9c34c8cc-b1df-44f6-bea5-dcf7a54ee35f" providerId="ADAL" clId="{19970B13-E101-4117-9908-6E061F982644}" dt="2022-07-14T08:45:11.976" v="7926" actId="790"/>
          <ac:spMkLst>
            <pc:docMk/>
            <pc:sldMk cId="2574044071" sldId="484"/>
            <ac:spMk id="9609" creationId="{2BEDCBFD-2A68-46C9-945C-CE0571E2BB1F}"/>
          </ac:spMkLst>
        </pc:spChg>
        <pc:spChg chg="mod">
          <ac:chgData name="Kolakowski, Artur" userId="9c34c8cc-b1df-44f6-bea5-dcf7a54ee35f" providerId="ADAL" clId="{19970B13-E101-4117-9908-6E061F982644}" dt="2022-07-14T08:45:11.976" v="7927" actId="790"/>
          <ac:spMkLst>
            <pc:docMk/>
            <pc:sldMk cId="2574044071" sldId="484"/>
            <ac:spMk id="9610" creationId="{E6BD868A-3948-4172-B0CA-1B49C1A8B49D}"/>
          </ac:spMkLst>
        </pc:spChg>
        <pc:spChg chg="mod">
          <ac:chgData name="Kolakowski, Artur" userId="9c34c8cc-b1df-44f6-bea5-dcf7a54ee35f" providerId="ADAL" clId="{19970B13-E101-4117-9908-6E061F982644}" dt="2022-07-14T08:45:11.985" v="7928" actId="790"/>
          <ac:spMkLst>
            <pc:docMk/>
            <pc:sldMk cId="2574044071" sldId="484"/>
            <ac:spMk id="9611" creationId="{963B4C07-7EBA-4472-B8A0-833439AC1B6F}"/>
          </ac:spMkLst>
        </pc:spChg>
        <pc:spChg chg="mod">
          <ac:chgData name="Kolakowski, Artur" userId="9c34c8cc-b1df-44f6-bea5-dcf7a54ee35f" providerId="ADAL" clId="{19970B13-E101-4117-9908-6E061F982644}" dt="2022-07-14T08:45:11.985" v="7929" actId="790"/>
          <ac:spMkLst>
            <pc:docMk/>
            <pc:sldMk cId="2574044071" sldId="484"/>
            <ac:spMk id="9612" creationId="{8ECF07F9-EE4A-4A70-9C46-2BA2D456BFC9}"/>
          </ac:spMkLst>
        </pc:spChg>
        <pc:spChg chg="mod">
          <ac:chgData name="Kolakowski, Artur" userId="9c34c8cc-b1df-44f6-bea5-dcf7a54ee35f" providerId="ADAL" clId="{19970B13-E101-4117-9908-6E061F982644}" dt="2022-07-14T08:45:11.987" v="7930" actId="790"/>
          <ac:spMkLst>
            <pc:docMk/>
            <pc:sldMk cId="2574044071" sldId="484"/>
            <ac:spMk id="9613" creationId="{787236F1-B458-4D02-8625-53B168EA36B3}"/>
          </ac:spMkLst>
        </pc:spChg>
        <pc:spChg chg="mod">
          <ac:chgData name="Kolakowski, Artur" userId="9c34c8cc-b1df-44f6-bea5-dcf7a54ee35f" providerId="ADAL" clId="{19970B13-E101-4117-9908-6E061F982644}" dt="2022-07-14T08:45:11.987" v="7931" actId="790"/>
          <ac:spMkLst>
            <pc:docMk/>
            <pc:sldMk cId="2574044071" sldId="484"/>
            <ac:spMk id="9614" creationId="{9D33CC24-3EE5-418A-AF8A-47EF4F93449A}"/>
          </ac:spMkLst>
        </pc:spChg>
        <pc:spChg chg="mod">
          <ac:chgData name="Kolakowski, Artur" userId="9c34c8cc-b1df-44f6-bea5-dcf7a54ee35f" providerId="ADAL" clId="{19970B13-E101-4117-9908-6E061F982644}" dt="2022-07-14T08:45:11.987" v="7932" actId="790"/>
          <ac:spMkLst>
            <pc:docMk/>
            <pc:sldMk cId="2574044071" sldId="484"/>
            <ac:spMk id="9615" creationId="{D621A8C3-8519-43C3-BEAE-6733EE45E8C4}"/>
          </ac:spMkLst>
        </pc:spChg>
        <pc:spChg chg="mod">
          <ac:chgData name="Kolakowski, Artur" userId="9c34c8cc-b1df-44f6-bea5-dcf7a54ee35f" providerId="ADAL" clId="{19970B13-E101-4117-9908-6E061F982644}" dt="2022-07-14T08:45:11.987" v="7933" actId="790"/>
          <ac:spMkLst>
            <pc:docMk/>
            <pc:sldMk cId="2574044071" sldId="484"/>
            <ac:spMk id="9616" creationId="{0DDAB2CC-FAEC-4469-B90D-7E829ACD1F2D}"/>
          </ac:spMkLst>
        </pc:spChg>
        <pc:spChg chg="mod">
          <ac:chgData name="Kolakowski, Artur" userId="9c34c8cc-b1df-44f6-bea5-dcf7a54ee35f" providerId="ADAL" clId="{19970B13-E101-4117-9908-6E061F982644}" dt="2022-07-14T08:45:11.987" v="7934" actId="790"/>
          <ac:spMkLst>
            <pc:docMk/>
            <pc:sldMk cId="2574044071" sldId="484"/>
            <ac:spMk id="9617" creationId="{C2A0B7C4-2E82-43DF-AA53-36850CADD937}"/>
          </ac:spMkLst>
        </pc:spChg>
        <pc:spChg chg="mod">
          <ac:chgData name="Kolakowski, Artur" userId="9c34c8cc-b1df-44f6-bea5-dcf7a54ee35f" providerId="ADAL" clId="{19970B13-E101-4117-9908-6E061F982644}" dt="2022-07-14T08:45:11.987" v="7935" actId="790"/>
          <ac:spMkLst>
            <pc:docMk/>
            <pc:sldMk cId="2574044071" sldId="484"/>
            <ac:spMk id="9618" creationId="{90A17789-19C6-4448-852D-9F249521C2D1}"/>
          </ac:spMkLst>
        </pc:spChg>
        <pc:spChg chg="mod">
          <ac:chgData name="Kolakowski, Artur" userId="9c34c8cc-b1df-44f6-bea5-dcf7a54ee35f" providerId="ADAL" clId="{19970B13-E101-4117-9908-6E061F982644}" dt="2022-07-14T08:45:11.987" v="7936" actId="790"/>
          <ac:spMkLst>
            <pc:docMk/>
            <pc:sldMk cId="2574044071" sldId="484"/>
            <ac:spMk id="9619" creationId="{15CD6FA4-C7A2-4F2A-8A43-DBF85B13644D}"/>
          </ac:spMkLst>
        </pc:spChg>
        <pc:spChg chg="mod">
          <ac:chgData name="Kolakowski, Artur" userId="9c34c8cc-b1df-44f6-bea5-dcf7a54ee35f" providerId="ADAL" clId="{19970B13-E101-4117-9908-6E061F982644}" dt="2022-07-14T08:45:11.995" v="7937" actId="790"/>
          <ac:spMkLst>
            <pc:docMk/>
            <pc:sldMk cId="2574044071" sldId="484"/>
            <ac:spMk id="9620" creationId="{2DB61074-5E34-42CC-8503-8BE60E4CFDEC}"/>
          </ac:spMkLst>
        </pc:spChg>
        <pc:spChg chg="mod">
          <ac:chgData name="Kolakowski, Artur" userId="9c34c8cc-b1df-44f6-bea5-dcf7a54ee35f" providerId="ADAL" clId="{19970B13-E101-4117-9908-6E061F982644}" dt="2022-07-14T08:45:11.997" v="7938" actId="790"/>
          <ac:spMkLst>
            <pc:docMk/>
            <pc:sldMk cId="2574044071" sldId="484"/>
            <ac:spMk id="9621" creationId="{078A2325-884F-45E9-ABD3-46F57197F386}"/>
          </ac:spMkLst>
        </pc:spChg>
        <pc:spChg chg="mod">
          <ac:chgData name="Kolakowski, Artur" userId="9c34c8cc-b1df-44f6-bea5-dcf7a54ee35f" providerId="ADAL" clId="{19970B13-E101-4117-9908-6E061F982644}" dt="2022-07-14T08:45:11.997" v="7939" actId="790"/>
          <ac:spMkLst>
            <pc:docMk/>
            <pc:sldMk cId="2574044071" sldId="484"/>
            <ac:spMk id="9622" creationId="{C71056D7-9BD8-4566-A1BE-B1545D9F8642}"/>
          </ac:spMkLst>
        </pc:spChg>
        <pc:spChg chg="mod">
          <ac:chgData name="Kolakowski, Artur" userId="9c34c8cc-b1df-44f6-bea5-dcf7a54ee35f" providerId="ADAL" clId="{19970B13-E101-4117-9908-6E061F982644}" dt="2022-07-14T08:45:11.997" v="7940" actId="790"/>
          <ac:spMkLst>
            <pc:docMk/>
            <pc:sldMk cId="2574044071" sldId="484"/>
            <ac:spMk id="9623" creationId="{F47B853A-0A11-40BE-A507-EDE9FB4EBBAA}"/>
          </ac:spMkLst>
        </pc:spChg>
        <pc:spChg chg="mod">
          <ac:chgData name="Kolakowski, Artur" userId="9c34c8cc-b1df-44f6-bea5-dcf7a54ee35f" providerId="ADAL" clId="{19970B13-E101-4117-9908-6E061F982644}" dt="2022-07-14T08:45:11.997" v="7941" actId="790"/>
          <ac:spMkLst>
            <pc:docMk/>
            <pc:sldMk cId="2574044071" sldId="484"/>
            <ac:spMk id="9624" creationId="{7A1E7DAD-72B5-429D-8F2A-848886AF987E}"/>
          </ac:spMkLst>
        </pc:spChg>
        <pc:spChg chg="mod">
          <ac:chgData name="Kolakowski, Artur" userId="9c34c8cc-b1df-44f6-bea5-dcf7a54ee35f" providerId="ADAL" clId="{19970B13-E101-4117-9908-6E061F982644}" dt="2022-07-14T08:45:11.997" v="7942" actId="790"/>
          <ac:spMkLst>
            <pc:docMk/>
            <pc:sldMk cId="2574044071" sldId="484"/>
            <ac:spMk id="9625" creationId="{C56E1748-BED2-415B-9A89-57D2A8846D27}"/>
          </ac:spMkLst>
        </pc:spChg>
        <pc:spChg chg="mod">
          <ac:chgData name="Kolakowski, Artur" userId="9c34c8cc-b1df-44f6-bea5-dcf7a54ee35f" providerId="ADAL" clId="{19970B13-E101-4117-9908-6E061F982644}" dt="2022-07-14T08:45:11.997" v="7943" actId="790"/>
          <ac:spMkLst>
            <pc:docMk/>
            <pc:sldMk cId="2574044071" sldId="484"/>
            <ac:spMk id="9626" creationId="{46A4811B-0C02-4D32-BC84-0946B50DD10C}"/>
          </ac:spMkLst>
        </pc:spChg>
        <pc:spChg chg="mod">
          <ac:chgData name="Kolakowski, Artur" userId="9c34c8cc-b1df-44f6-bea5-dcf7a54ee35f" providerId="ADAL" clId="{19970B13-E101-4117-9908-6E061F982644}" dt="2022-07-14T08:45:11.997" v="7944" actId="790"/>
          <ac:spMkLst>
            <pc:docMk/>
            <pc:sldMk cId="2574044071" sldId="484"/>
            <ac:spMk id="9627" creationId="{4FFA2B6A-0A4E-4453-92BA-D36BC362D1D2}"/>
          </ac:spMkLst>
        </pc:spChg>
        <pc:spChg chg="mod">
          <ac:chgData name="Kolakowski, Artur" userId="9c34c8cc-b1df-44f6-bea5-dcf7a54ee35f" providerId="ADAL" clId="{19970B13-E101-4117-9908-6E061F982644}" dt="2022-07-14T08:45:11.997" v="7945" actId="790"/>
          <ac:spMkLst>
            <pc:docMk/>
            <pc:sldMk cId="2574044071" sldId="484"/>
            <ac:spMk id="9628" creationId="{E70B3ABB-C1CA-4B37-BB8D-6E32A6EE71BD}"/>
          </ac:spMkLst>
        </pc:spChg>
        <pc:spChg chg="mod">
          <ac:chgData name="Kolakowski, Artur" userId="9c34c8cc-b1df-44f6-bea5-dcf7a54ee35f" providerId="ADAL" clId="{19970B13-E101-4117-9908-6E061F982644}" dt="2022-07-14T08:45:12.005" v="7946" actId="790"/>
          <ac:spMkLst>
            <pc:docMk/>
            <pc:sldMk cId="2574044071" sldId="484"/>
            <ac:spMk id="9629" creationId="{15552380-9308-420D-9886-DDDB513ED0EC}"/>
          </ac:spMkLst>
        </pc:spChg>
        <pc:spChg chg="mod">
          <ac:chgData name="Kolakowski, Artur" userId="9c34c8cc-b1df-44f6-bea5-dcf7a54ee35f" providerId="ADAL" clId="{19970B13-E101-4117-9908-6E061F982644}" dt="2022-07-14T08:45:12.007" v="7947" actId="790"/>
          <ac:spMkLst>
            <pc:docMk/>
            <pc:sldMk cId="2574044071" sldId="484"/>
            <ac:spMk id="9630" creationId="{81E6D613-2799-4DAF-9521-68450F75A62B}"/>
          </ac:spMkLst>
        </pc:spChg>
        <pc:spChg chg="mod">
          <ac:chgData name="Kolakowski, Artur" userId="9c34c8cc-b1df-44f6-bea5-dcf7a54ee35f" providerId="ADAL" clId="{19970B13-E101-4117-9908-6E061F982644}" dt="2022-07-14T08:45:12.007" v="7948" actId="790"/>
          <ac:spMkLst>
            <pc:docMk/>
            <pc:sldMk cId="2574044071" sldId="484"/>
            <ac:spMk id="9631" creationId="{B12DABAF-2887-43CF-A213-BFD5EE203C23}"/>
          </ac:spMkLst>
        </pc:spChg>
        <pc:spChg chg="mod">
          <ac:chgData name="Kolakowski, Artur" userId="9c34c8cc-b1df-44f6-bea5-dcf7a54ee35f" providerId="ADAL" clId="{19970B13-E101-4117-9908-6E061F982644}" dt="2022-07-14T08:45:12.007" v="7949" actId="790"/>
          <ac:spMkLst>
            <pc:docMk/>
            <pc:sldMk cId="2574044071" sldId="484"/>
            <ac:spMk id="9632" creationId="{F252185C-69A9-46F1-BC75-CEDAF0481C14}"/>
          </ac:spMkLst>
        </pc:spChg>
        <pc:spChg chg="mod">
          <ac:chgData name="Kolakowski, Artur" userId="9c34c8cc-b1df-44f6-bea5-dcf7a54ee35f" providerId="ADAL" clId="{19970B13-E101-4117-9908-6E061F982644}" dt="2022-07-14T08:45:12.007" v="7950" actId="790"/>
          <ac:spMkLst>
            <pc:docMk/>
            <pc:sldMk cId="2574044071" sldId="484"/>
            <ac:spMk id="9633" creationId="{ABA13479-157C-4C7F-874F-F922A119D48D}"/>
          </ac:spMkLst>
        </pc:spChg>
        <pc:spChg chg="mod">
          <ac:chgData name="Kolakowski, Artur" userId="9c34c8cc-b1df-44f6-bea5-dcf7a54ee35f" providerId="ADAL" clId="{19970B13-E101-4117-9908-6E061F982644}" dt="2022-07-14T08:45:12.007" v="7951" actId="790"/>
          <ac:spMkLst>
            <pc:docMk/>
            <pc:sldMk cId="2574044071" sldId="484"/>
            <ac:spMk id="9634" creationId="{4028F058-BBB7-4EC5-BEBF-95ADF2782129}"/>
          </ac:spMkLst>
        </pc:spChg>
        <pc:spChg chg="mod">
          <ac:chgData name="Kolakowski, Artur" userId="9c34c8cc-b1df-44f6-bea5-dcf7a54ee35f" providerId="ADAL" clId="{19970B13-E101-4117-9908-6E061F982644}" dt="2022-07-14T08:45:12.007" v="7952" actId="790"/>
          <ac:spMkLst>
            <pc:docMk/>
            <pc:sldMk cId="2574044071" sldId="484"/>
            <ac:spMk id="9635" creationId="{75E3F192-15AE-4FF3-B3A5-C0B14DC592C6}"/>
          </ac:spMkLst>
        </pc:spChg>
        <pc:spChg chg="mod">
          <ac:chgData name="Kolakowski, Artur" userId="9c34c8cc-b1df-44f6-bea5-dcf7a54ee35f" providerId="ADAL" clId="{19970B13-E101-4117-9908-6E061F982644}" dt="2022-07-14T08:45:12.007" v="7953" actId="790"/>
          <ac:spMkLst>
            <pc:docMk/>
            <pc:sldMk cId="2574044071" sldId="484"/>
            <ac:spMk id="9636" creationId="{AB98E66B-280A-43CC-A6FF-354C85CB3623}"/>
          </ac:spMkLst>
        </pc:spChg>
        <pc:spChg chg="mod">
          <ac:chgData name="Kolakowski, Artur" userId="9c34c8cc-b1df-44f6-bea5-dcf7a54ee35f" providerId="ADAL" clId="{19970B13-E101-4117-9908-6E061F982644}" dt="2022-07-14T08:45:12.015" v="7954" actId="790"/>
          <ac:spMkLst>
            <pc:docMk/>
            <pc:sldMk cId="2574044071" sldId="484"/>
            <ac:spMk id="9637" creationId="{92592DF4-5DB4-4AD1-96A3-9BD6C7410F29}"/>
          </ac:spMkLst>
        </pc:spChg>
        <pc:spChg chg="mod">
          <ac:chgData name="Kolakowski, Artur" userId="9c34c8cc-b1df-44f6-bea5-dcf7a54ee35f" providerId="ADAL" clId="{19970B13-E101-4117-9908-6E061F982644}" dt="2022-07-14T08:45:12.017" v="7955" actId="790"/>
          <ac:spMkLst>
            <pc:docMk/>
            <pc:sldMk cId="2574044071" sldId="484"/>
            <ac:spMk id="9638" creationId="{3461BC4D-FAFB-4BF5-B5FD-F747E1F26167}"/>
          </ac:spMkLst>
        </pc:spChg>
        <pc:spChg chg="mod">
          <ac:chgData name="Kolakowski, Artur" userId="9c34c8cc-b1df-44f6-bea5-dcf7a54ee35f" providerId="ADAL" clId="{19970B13-E101-4117-9908-6E061F982644}" dt="2022-07-14T08:45:12.017" v="7956" actId="790"/>
          <ac:spMkLst>
            <pc:docMk/>
            <pc:sldMk cId="2574044071" sldId="484"/>
            <ac:spMk id="9639" creationId="{1A226E01-F346-415A-BE26-895E25BAF852}"/>
          </ac:spMkLst>
        </pc:spChg>
        <pc:spChg chg="mod">
          <ac:chgData name="Kolakowski, Artur" userId="9c34c8cc-b1df-44f6-bea5-dcf7a54ee35f" providerId="ADAL" clId="{19970B13-E101-4117-9908-6E061F982644}" dt="2022-07-14T08:45:12.017" v="7957" actId="790"/>
          <ac:spMkLst>
            <pc:docMk/>
            <pc:sldMk cId="2574044071" sldId="484"/>
            <ac:spMk id="9640" creationId="{5EA8ADAF-6945-41E5-B151-E7269B211267}"/>
          </ac:spMkLst>
        </pc:spChg>
        <pc:spChg chg="mod">
          <ac:chgData name="Kolakowski, Artur" userId="9c34c8cc-b1df-44f6-bea5-dcf7a54ee35f" providerId="ADAL" clId="{19970B13-E101-4117-9908-6E061F982644}" dt="2022-07-14T08:45:12.017" v="7958" actId="790"/>
          <ac:spMkLst>
            <pc:docMk/>
            <pc:sldMk cId="2574044071" sldId="484"/>
            <ac:spMk id="9641" creationId="{91F1D774-6C47-45DB-A313-D2434A81CC4A}"/>
          </ac:spMkLst>
        </pc:spChg>
        <pc:spChg chg="mod">
          <ac:chgData name="Kolakowski, Artur" userId="9c34c8cc-b1df-44f6-bea5-dcf7a54ee35f" providerId="ADAL" clId="{19970B13-E101-4117-9908-6E061F982644}" dt="2022-07-14T08:45:12.017" v="7959" actId="790"/>
          <ac:spMkLst>
            <pc:docMk/>
            <pc:sldMk cId="2574044071" sldId="484"/>
            <ac:spMk id="9642" creationId="{354BC8BB-DF07-4391-9A95-0D4239A97F25}"/>
          </ac:spMkLst>
        </pc:spChg>
        <pc:spChg chg="mod">
          <ac:chgData name="Kolakowski, Artur" userId="9c34c8cc-b1df-44f6-bea5-dcf7a54ee35f" providerId="ADAL" clId="{19970B13-E101-4117-9908-6E061F982644}" dt="2022-07-14T08:45:12.017" v="7960" actId="790"/>
          <ac:spMkLst>
            <pc:docMk/>
            <pc:sldMk cId="2574044071" sldId="484"/>
            <ac:spMk id="9643" creationId="{480DC2B7-2A31-418E-8334-743C3B5E7F8B}"/>
          </ac:spMkLst>
        </pc:spChg>
        <pc:spChg chg="mod">
          <ac:chgData name="Kolakowski, Artur" userId="9c34c8cc-b1df-44f6-bea5-dcf7a54ee35f" providerId="ADAL" clId="{19970B13-E101-4117-9908-6E061F982644}" dt="2022-07-14T08:45:12.017" v="7961" actId="790"/>
          <ac:spMkLst>
            <pc:docMk/>
            <pc:sldMk cId="2574044071" sldId="484"/>
            <ac:spMk id="9644" creationId="{39C0499A-0816-4254-8A0C-FC3A8BDC9705}"/>
          </ac:spMkLst>
        </pc:spChg>
        <pc:spChg chg="mod">
          <ac:chgData name="Kolakowski, Artur" userId="9c34c8cc-b1df-44f6-bea5-dcf7a54ee35f" providerId="ADAL" clId="{19970B13-E101-4117-9908-6E061F982644}" dt="2022-07-14T08:45:12.017" v="7962" actId="790"/>
          <ac:spMkLst>
            <pc:docMk/>
            <pc:sldMk cId="2574044071" sldId="484"/>
            <ac:spMk id="9645" creationId="{DF5B513F-C176-47AB-B8B7-52C3F9A9F0D2}"/>
          </ac:spMkLst>
        </pc:spChg>
        <pc:spChg chg="mod">
          <ac:chgData name="Kolakowski, Artur" userId="9c34c8cc-b1df-44f6-bea5-dcf7a54ee35f" providerId="ADAL" clId="{19970B13-E101-4117-9908-6E061F982644}" dt="2022-07-14T08:45:12.025" v="7963" actId="790"/>
          <ac:spMkLst>
            <pc:docMk/>
            <pc:sldMk cId="2574044071" sldId="484"/>
            <ac:spMk id="9646" creationId="{B2D50370-9885-4364-8941-5930E11E9378}"/>
          </ac:spMkLst>
        </pc:spChg>
        <pc:spChg chg="mod">
          <ac:chgData name="Kolakowski, Artur" userId="9c34c8cc-b1df-44f6-bea5-dcf7a54ee35f" providerId="ADAL" clId="{19970B13-E101-4117-9908-6E061F982644}" dt="2022-07-14T08:45:12.027" v="7964" actId="790"/>
          <ac:spMkLst>
            <pc:docMk/>
            <pc:sldMk cId="2574044071" sldId="484"/>
            <ac:spMk id="9647" creationId="{3C27EC8A-5C46-4FF9-BC81-0C8E25FE01B1}"/>
          </ac:spMkLst>
        </pc:spChg>
        <pc:spChg chg="mod">
          <ac:chgData name="Kolakowski, Artur" userId="9c34c8cc-b1df-44f6-bea5-dcf7a54ee35f" providerId="ADAL" clId="{19970B13-E101-4117-9908-6E061F982644}" dt="2022-07-14T08:45:12.027" v="7965" actId="790"/>
          <ac:spMkLst>
            <pc:docMk/>
            <pc:sldMk cId="2574044071" sldId="484"/>
            <ac:spMk id="9648" creationId="{7A12883F-E679-46B5-8750-CAFAFA683900}"/>
          </ac:spMkLst>
        </pc:spChg>
        <pc:spChg chg="mod">
          <ac:chgData name="Kolakowski, Artur" userId="9c34c8cc-b1df-44f6-bea5-dcf7a54ee35f" providerId="ADAL" clId="{19970B13-E101-4117-9908-6E061F982644}" dt="2022-07-14T08:45:12.027" v="7966" actId="790"/>
          <ac:spMkLst>
            <pc:docMk/>
            <pc:sldMk cId="2574044071" sldId="484"/>
            <ac:spMk id="9649" creationId="{A249CDBB-32A7-4470-9C48-07421350E73E}"/>
          </ac:spMkLst>
        </pc:spChg>
        <pc:spChg chg="mod">
          <ac:chgData name="Kolakowski, Artur" userId="9c34c8cc-b1df-44f6-bea5-dcf7a54ee35f" providerId="ADAL" clId="{19970B13-E101-4117-9908-6E061F982644}" dt="2022-07-14T08:45:12.027" v="7967" actId="790"/>
          <ac:spMkLst>
            <pc:docMk/>
            <pc:sldMk cId="2574044071" sldId="484"/>
            <ac:spMk id="9650" creationId="{8C87568D-502A-47A0-8B78-8BE5A276B26B}"/>
          </ac:spMkLst>
        </pc:spChg>
        <pc:spChg chg="mod">
          <ac:chgData name="Kolakowski, Artur" userId="9c34c8cc-b1df-44f6-bea5-dcf7a54ee35f" providerId="ADAL" clId="{19970B13-E101-4117-9908-6E061F982644}" dt="2022-07-14T08:45:12.027" v="7968" actId="790"/>
          <ac:spMkLst>
            <pc:docMk/>
            <pc:sldMk cId="2574044071" sldId="484"/>
            <ac:spMk id="9651" creationId="{F229B8CF-37FD-446F-9E82-E9A33773872E}"/>
          </ac:spMkLst>
        </pc:spChg>
        <pc:spChg chg="mod">
          <ac:chgData name="Kolakowski, Artur" userId="9c34c8cc-b1df-44f6-bea5-dcf7a54ee35f" providerId="ADAL" clId="{19970B13-E101-4117-9908-6E061F982644}" dt="2022-07-14T08:45:12.027" v="7969" actId="790"/>
          <ac:spMkLst>
            <pc:docMk/>
            <pc:sldMk cId="2574044071" sldId="484"/>
            <ac:spMk id="9652" creationId="{5B1601FA-73B6-4994-A206-3575D3CD179B}"/>
          </ac:spMkLst>
        </pc:spChg>
        <pc:spChg chg="mod">
          <ac:chgData name="Kolakowski, Artur" userId="9c34c8cc-b1df-44f6-bea5-dcf7a54ee35f" providerId="ADAL" clId="{19970B13-E101-4117-9908-6E061F982644}" dt="2022-07-14T08:45:12.027" v="7970" actId="790"/>
          <ac:spMkLst>
            <pc:docMk/>
            <pc:sldMk cId="2574044071" sldId="484"/>
            <ac:spMk id="9653" creationId="{C8118260-43A3-4B7E-A5F4-9956C592038F}"/>
          </ac:spMkLst>
        </pc:spChg>
        <pc:spChg chg="mod">
          <ac:chgData name="Kolakowski, Artur" userId="9c34c8cc-b1df-44f6-bea5-dcf7a54ee35f" providerId="ADAL" clId="{19970B13-E101-4117-9908-6E061F982644}" dt="2022-07-14T08:45:12.035" v="7971" actId="790"/>
          <ac:spMkLst>
            <pc:docMk/>
            <pc:sldMk cId="2574044071" sldId="484"/>
            <ac:spMk id="9654" creationId="{5848D7A7-A4ED-4A98-9C69-C938F8FD10A9}"/>
          </ac:spMkLst>
        </pc:spChg>
        <pc:spChg chg="mod">
          <ac:chgData name="Kolakowski, Artur" userId="9c34c8cc-b1df-44f6-bea5-dcf7a54ee35f" providerId="ADAL" clId="{19970B13-E101-4117-9908-6E061F982644}" dt="2022-07-14T08:45:12.035" v="7972" actId="790"/>
          <ac:spMkLst>
            <pc:docMk/>
            <pc:sldMk cId="2574044071" sldId="484"/>
            <ac:spMk id="9655" creationId="{318A48CD-1127-414F-876E-383FCA49A222}"/>
          </ac:spMkLst>
        </pc:spChg>
        <pc:spChg chg="mod">
          <ac:chgData name="Kolakowski, Artur" userId="9c34c8cc-b1df-44f6-bea5-dcf7a54ee35f" providerId="ADAL" clId="{19970B13-E101-4117-9908-6E061F982644}" dt="2022-07-14T08:45:12.037" v="7973" actId="790"/>
          <ac:spMkLst>
            <pc:docMk/>
            <pc:sldMk cId="2574044071" sldId="484"/>
            <ac:spMk id="9656" creationId="{2F317BD2-0B41-4D48-A878-C222E76F48F0}"/>
          </ac:spMkLst>
        </pc:spChg>
        <pc:spChg chg="mod">
          <ac:chgData name="Kolakowski, Artur" userId="9c34c8cc-b1df-44f6-bea5-dcf7a54ee35f" providerId="ADAL" clId="{19970B13-E101-4117-9908-6E061F982644}" dt="2022-07-14T08:45:12.037" v="7974" actId="790"/>
          <ac:spMkLst>
            <pc:docMk/>
            <pc:sldMk cId="2574044071" sldId="484"/>
            <ac:spMk id="9657" creationId="{DB879776-B67D-4066-B763-812FA933AAD9}"/>
          </ac:spMkLst>
        </pc:spChg>
        <pc:spChg chg="mod">
          <ac:chgData name="Kolakowski, Artur" userId="9c34c8cc-b1df-44f6-bea5-dcf7a54ee35f" providerId="ADAL" clId="{19970B13-E101-4117-9908-6E061F982644}" dt="2022-07-14T08:45:12.037" v="7975" actId="790"/>
          <ac:spMkLst>
            <pc:docMk/>
            <pc:sldMk cId="2574044071" sldId="484"/>
            <ac:spMk id="9658" creationId="{B310D178-8B60-483F-909F-62A43C7AADFA}"/>
          </ac:spMkLst>
        </pc:spChg>
        <pc:spChg chg="mod">
          <ac:chgData name="Kolakowski, Artur" userId="9c34c8cc-b1df-44f6-bea5-dcf7a54ee35f" providerId="ADAL" clId="{19970B13-E101-4117-9908-6E061F982644}" dt="2022-07-14T08:45:12.037" v="7976" actId="790"/>
          <ac:spMkLst>
            <pc:docMk/>
            <pc:sldMk cId="2574044071" sldId="484"/>
            <ac:spMk id="9659" creationId="{F54CCBAD-C4F2-4CA2-BE59-BF5EEC847C4F}"/>
          </ac:spMkLst>
        </pc:spChg>
        <pc:spChg chg="mod">
          <ac:chgData name="Kolakowski, Artur" userId="9c34c8cc-b1df-44f6-bea5-dcf7a54ee35f" providerId="ADAL" clId="{19970B13-E101-4117-9908-6E061F982644}" dt="2022-07-14T08:45:12.037" v="7977" actId="790"/>
          <ac:spMkLst>
            <pc:docMk/>
            <pc:sldMk cId="2574044071" sldId="484"/>
            <ac:spMk id="9660" creationId="{4389B05D-2177-46F5-9B77-9807A63D9CC7}"/>
          </ac:spMkLst>
        </pc:spChg>
        <pc:spChg chg="mod">
          <ac:chgData name="Kolakowski, Artur" userId="9c34c8cc-b1df-44f6-bea5-dcf7a54ee35f" providerId="ADAL" clId="{19970B13-E101-4117-9908-6E061F982644}" dt="2022-07-14T08:45:12.037" v="7978" actId="790"/>
          <ac:spMkLst>
            <pc:docMk/>
            <pc:sldMk cId="2574044071" sldId="484"/>
            <ac:spMk id="9661" creationId="{CFC362D3-2008-4075-84C6-EE905E0D08B7}"/>
          </ac:spMkLst>
        </pc:spChg>
        <pc:spChg chg="mod">
          <ac:chgData name="Kolakowski, Artur" userId="9c34c8cc-b1df-44f6-bea5-dcf7a54ee35f" providerId="ADAL" clId="{19970B13-E101-4117-9908-6E061F982644}" dt="2022-07-14T08:45:12.037" v="7979" actId="790"/>
          <ac:spMkLst>
            <pc:docMk/>
            <pc:sldMk cId="2574044071" sldId="484"/>
            <ac:spMk id="9662" creationId="{AD7A9814-BB45-418E-A0C3-0ABDAC988E0F}"/>
          </ac:spMkLst>
        </pc:spChg>
        <pc:spChg chg="mod">
          <ac:chgData name="Kolakowski, Artur" userId="9c34c8cc-b1df-44f6-bea5-dcf7a54ee35f" providerId="ADAL" clId="{19970B13-E101-4117-9908-6E061F982644}" dt="2022-07-14T08:45:12.046" v="7980" actId="790"/>
          <ac:spMkLst>
            <pc:docMk/>
            <pc:sldMk cId="2574044071" sldId="484"/>
            <ac:spMk id="9663" creationId="{A6867CC3-898D-44DC-9077-513A8B939B4D}"/>
          </ac:spMkLst>
        </pc:spChg>
        <pc:spChg chg="mod">
          <ac:chgData name="Kolakowski, Artur" userId="9c34c8cc-b1df-44f6-bea5-dcf7a54ee35f" providerId="ADAL" clId="{19970B13-E101-4117-9908-6E061F982644}" dt="2022-07-14T08:45:12.046" v="7981" actId="790"/>
          <ac:spMkLst>
            <pc:docMk/>
            <pc:sldMk cId="2574044071" sldId="484"/>
            <ac:spMk id="9664" creationId="{B5BAE1BF-F051-4D3A-8867-3FD98CD7E341}"/>
          </ac:spMkLst>
        </pc:spChg>
        <pc:spChg chg="mod">
          <ac:chgData name="Kolakowski, Artur" userId="9c34c8cc-b1df-44f6-bea5-dcf7a54ee35f" providerId="ADAL" clId="{19970B13-E101-4117-9908-6E061F982644}" dt="2022-07-14T08:45:12.048" v="7982" actId="790"/>
          <ac:spMkLst>
            <pc:docMk/>
            <pc:sldMk cId="2574044071" sldId="484"/>
            <ac:spMk id="9665" creationId="{B9995949-8558-407E-BB97-F92F9B336CB0}"/>
          </ac:spMkLst>
        </pc:spChg>
        <pc:spChg chg="mod">
          <ac:chgData name="Kolakowski, Artur" userId="9c34c8cc-b1df-44f6-bea5-dcf7a54ee35f" providerId="ADAL" clId="{19970B13-E101-4117-9908-6E061F982644}" dt="2022-07-14T08:45:12.048" v="7983" actId="790"/>
          <ac:spMkLst>
            <pc:docMk/>
            <pc:sldMk cId="2574044071" sldId="484"/>
            <ac:spMk id="9666" creationId="{1E871432-877F-4F60-A639-69416BD37B51}"/>
          </ac:spMkLst>
        </pc:spChg>
        <pc:spChg chg="mod">
          <ac:chgData name="Kolakowski, Artur" userId="9c34c8cc-b1df-44f6-bea5-dcf7a54ee35f" providerId="ADAL" clId="{19970B13-E101-4117-9908-6E061F982644}" dt="2022-07-14T08:45:12.048" v="7984" actId="790"/>
          <ac:spMkLst>
            <pc:docMk/>
            <pc:sldMk cId="2574044071" sldId="484"/>
            <ac:spMk id="9667" creationId="{94322DAF-7301-433A-A620-A323AC0BE897}"/>
          </ac:spMkLst>
        </pc:spChg>
        <pc:spChg chg="mod">
          <ac:chgData name="Kolakowski, Artur" userId="9c34c8cc-b1df-44f6-bea5-dcf7a54ee35f" providerId="ADAL" clId="{19970B13-E101-4117-9908-6E061F982644}" dt="2022-07-14T08:45:12.048" v="7985" actId="790"/>
          <ac:spMkLst>
            <pc:docMk/>
            <pc:sldMk cId="2574044071" sldId="484"/>
            <ac:spMk id="9668" creationId="{E3A11CCC-536D-444A-A2C0-B4C6889F995F}"/>
          </ac:spMkLst>
        </pc:spChg>
        <pc:spChg chg="mod">
          <ac:chgData name="Kolakowski, Artur" userId="9c34c8cc-b1df-44f6-bea5-dcf7a54ee35f" providerId="ADAL" clId="{19970B13-E101-4117-9908-6E061F982644}" dt="2022-07-14T08:45:12.048" v="7986" actId="790"/>
          <ac:spMkLst>
            <pc:docMk/>
            <pc:sldMk cId="2574044071" sldId="484"/>
            <ac:spMk id="9669" creationId="{BFCE04AF-EFB7-46A5-A911-AE9975075866}"/>
          </ac:spMkLst>
        </pc:spChg>
        <pc:spChg chg="mod">
          <ac:chgData name="Kolakowski, Artur" userId="9c34c8cc-b1df-44f6-bea5-dcf7a54ee35f" providerId="ADAL" clId="{19970B13-E101-4117-9908-6E061F982644}" dt="2022-07-14T08:45:12.048" v="7987" actId="790"/>
          <ac:spMkLst>
            <pc:docMk/>
            <pc:sldMk cId="2574044071" sldId="484"/>
            <ac:spMk id="9670" creationId="{0D6A1801-3FDB-4BF2-9843-BB109D824EEB}"/>
          </ac:spMkLst>
        </pc:spChg>
        <pc:spChg chg="mod">
          <ac:chgData name="Kolakowski, Artur" userId="9c34c8cc-b1df-44f6-bea5-dcf7a54ee35f" providerId="ADAL" clId="{19970B13-E101-4117-9908-6E061F982644}" dt="2022-07-14T08:45:12.048" v="7988" actId="790"/>
          <ac:spMkLst>
            <pc:docMk/>
            <pc:sldMk cId="2574044071" sldId="484"/>
            <ac:spMk id="9671" creationId="{17DFD810-9D1C-4A6B-A17C-AC00D196B3EA}"/>
          </ac:spMkLst>
        </pc:spChg>
        <pc:spChg chg="mod">
          <ac:chgData name="Kolakowski, Artur" userId="9c34c8cc-b1df-44f6-bea5-dcf7a54ee35f" providerId="ADAL" clId="{19970B13-E101-4117-9908-6E061F982644}" dt="2022-07-14T08:45:12.056" v="7989" actId="790"/>
          <ac:spMkLst>
            <pc:docMk/>
            <pc:sldMk cId="2574044071" sldId="484"/>
            <ac:spMk id="9672" creationId="{DA980B5E-EBF7-45C8-969C-5C7F4B79157F}"/>
          </ac:spMkLst>
        </pc:spChg>
        <pc:spChg chg="mod">
          <ac:chgData name="Kolakowski, Artur" userId="9c34c8cc-b1df-44f6-bea5-dcf7a54ee35f" providerId="ADAL" clId="{19970B13-E101-4117-9908-6E061F982644}" dt="2022-07-14T08:45:12.056" v="7990" actId="790"/>
          <ac:spMkLst>
            <pc:docMk/>
            <pc:sldMk cId="2574044071" sldId="484"/>
            <ac:spMk id="9673" creationId="{A59C11E3-9F87-4D8E-927B-3CEE15C729CF}"/>
          </ac:spMkLst>
        </pc:spChg>
        <pc:spChg chg="mod">
          <ac:chgData name="Kolakowski, Artur" userId="9c34c8cc-b1df-44f6-bea5-dcf7a54ee35f" providerId="ADAL" clId="{19970B13-E101-4117-9908-6E061F982644}" dt="2022-07-14T08:45:12.058" v="7991" actId="790"/>
          <ac:spMkLst>
            <pc:docMk/>
            <pc:sldMk cId="2574044071" sldId="484"/>
            <ac:spMk id="9674" creationId="{B2A5E38B-958D-4B94-B7F7-F21D19575839}"/>
          </ac:spMkLst>
        </pc:spChg>
        <pc:spChg chg="mod">
          <ac:chgData name="Kolakowski, Artur" userId="9c34c8cc-b1df-44f6-bea5-dcf7a54ee35f" providerId="ADAL" clId="{19970B13-E101-4117-9908-6E061F982644}" dt="2022-07-14T08:45:12.058" v="7992" actId="790"/>
          <ac:spMkLst>
            <pc:docMk/>
            <pc:sldMk cId="2574044071" sldId="484"/>
            <ac:spMk id="9675" creationId="{13864D72-3216-457B-80E0-D931565D8061}"/>
          </ac:spMkLst>
        </pc:spChg>
        <pc:spChg chg="mod">
          <ac:chgData name="Kolakowski, Artur" userId="9c34c8cc-b1df-44f6-bea5-dcf7a54ee35f" providerId="ADAL" clId="{19970B13-E101-4117-9908-6E061F982644}" dt="2022-07-14T08:45:12.058" v="7993" actId="790"/>
          <ac:spMkLst>
            <pc:docMk/>
            <pc:sldMk cId="2574044071" sldId="484"/>
            <ac:spMk id="9676" creationId="{A7BA5C85-6A63-4BAD-92D1-61B5A80C970C}"/>
          </ac:spMkLst>
        </pc:spChg>
        <pc:spChg chg="mod">
          <ac:chgData name="Kolakowski, Artur" userId="9c34c8cc-b1df-44f6-bea5-dcf7a54ee35f" providerId="ADAL" clId="{19970B13-E101-4117-9908-6E061F982644}" dt="2022-07-14T08:45:12.058" v="7994" actId="790"/>
          <ac:spMkLst>
            <pc:docMk/>
            <pc:sldMk cId="2574044071" sldId="484"/>
            <ac:spMk id="9677" creationId="{C00CEA92-1C51-4757-B423-1F901E6D0210}"/>
          </ac:spMkLst>
        </pc:spChg>
        <pc:spChg chg="mod">
          <ac:chgData name="Kolakowski, Artur" userId="9c34c8cc-b1df-44f6-bea5-dcf7a54ee35f" providerId="ADAL" clId="{19970B13-E101-4117-9908-6E061F982644}" dt="2022-07-14T08:45:12.058" v="7995" actId="790"/>
          <ac:spMkLst>
            <pc:docMk/>
            <pc:sldMk cId="2574044071" sldId="484"/>
            <ac:spMk id="9678" creationId="{49312022-822F-483D-9E57-DDD463A45ACF}"/>
          </ac:spMkLst>
        </pc:spChg>
        <pc:spChg chg="mod">
          <ac:chgData name="Kolakowski, Artur" userId="9c34c8cc-b1df-44f6-bea5-dcf7a54ee35f" providerId="ADAL" clId="{19970B13-E101-4117-9908-6E061F982644}" dt="2022-07-14T08:45:12.058" v="7996" actId="790"/>
          <ac:spMkLst>
            <pc:docMk/>
            <pc:sldMk cId="2574044071" sldId="484"/>
            <ac:spMk id="9679" creationId="{67DEED41-3CAE-4D21-B20A-060A7BE5101D}"/>
          </ac:spMkLst>
        </pc:spChg>
        <pc:spChg chg="mod">
          <ac:chgData name="Kolakowski, Artur" userId="9c34c8cc-b1df-44f6-bea5-dcf7a54ee35f" providerId="ADAL" clId="{19970B13-E101-4117-9908-6E061F982644}" dt="2022-07-14T08:45:12.066" v="7997" actId="790"/>
          <ac:spMkLst>
            <pc:docMk/>
            <pc:sldMk cId="2574044071" sldId="484"/>
            <ac:spMk id="9680" creationId="{B8861C93-086E-4317-AB6D-2C4A78F9C24B}"/>
          </ac:spMkLst>
        </pc:spChg>
        <pc:spChg chg="mod">
          <ac:chgData name="Kolakowski, Artur" userId="9c34c8cc-b1df-44f6-bea5-dcf7a54ee35f" providerId="ADAL" clId="{19970B13-E101-4117-9908-6E061F982644}" dt="2022-07-14T08:45:12.066" v="7998" actId="790"/>
          <ac:spMkLst>
            <pc:docMk/>
            <pc:sldMk cId="2574044071" sldId="484"/>
            <ac:spMk id="9681" creationId="{58DF2560-4D37-4D10-8179-CF8490EB1391}"/>
          </ac:spMkLst>
        </pc:spChg>
        <pc:spChg chg="mod">
          <ac:chgData name="Kolakowski, Artur" userId="9c34c8cc-b1df-44f6-bea5-dcf7a54ee35f" providerId="ADAL" clId="{19970B13-E101-4117-9908-6E061F982644}" dt="2022-07-14T08:45:12.068" v="7999" actId="790"/>
          <ac:spMkLst>
            <pc:docMk/>
            <pc:sldMk cId="2574044071" sldId="484"/>
            <ac:spMk id="9682" creationId="{9F11FF3E-2A6C-41AB-A46E-839246B76BED}"/>
          </ac:spMkLst>
        </pc:spChg>
        <pc:spChg chg="mod">
          <ac:chgData name="Kolakowski, Artur" userId="9c34c8cc-b1df-44f6-bea5-dcf7a54ee35f" providerId="ADAL" clId="{19970B13-E101-4117-9908-6E061F982644}" dt="2022-07-14T08:45:12.068" v="8000" actId="790"/>
          <ac:spMkLst>
            <pc:docMk/>
            <pc:sldMk cId="2574044071" sldId="484"/>
            <ac:spMk id="9683" creationId="{D87BF86C-EC2B-4B70-BCF3-680B681C2E89}"/>
          </ac:spMkLst>
        </pc:spChg>
        <pc:spChg chg="mod">
          <ac:chgData name="Kolakowski, Artur" userId="9c34c8cc-b1df-44f6-bea5-dcf7a54ee35f" providerId="ADAL" clId="{19970B13-E101-4117-9908-6E061F982644}" dt="2022-07-14T08:45:12.068" v="8001" actId="790"/>
          <ac:spMkLst>
            <pc:docMk/>
            <pc:sldMk cId="2574044071" sldId="484"/>
            <ac:spMk id="9684" creationId="{245ED9BE-9774-44F3-92D0-6E0AB2B1FD66}"/>
          </ac:spMkLst>
        </pc:spChg>
        <pc:spChg chg="mod">
          <ac:chgData name="Kolakowski, Artur" userId="9c34c8cc-b1df-44f6-bea5-dcf7a54ee35f" providerId="ADAL" clId="{19970B13-E101-4117-9908-6E061F982644}" dt="2022-07-14T08:45:12.068" v="8002" actId="790"/>
          <ac:spMkLst>
            <pc:docMk/>
            <pc:sldMk cId="2574044071" sldId="484"/>
            <ac:spMk id="9685" creationId="{FF6BADAD-0AAE-461A-9545-1E504E86ACEC}"/>
          </ac:spMkLst>
        </pc:spChg>
        <pc:spChg chg="mod">
          <ac:chgData name="Kolakowski, Artur" userId="9c34c8cc-b1df-44f6-bea5-dcf7a54ee35f" providerId="ADAL" clId="{19970B13-E101-4117-9908-6E061F982644}" dt="2022-07-14T08:45:12.068" v="8003" actId="790"/>
          <ac:spMkLst>
            <pc:docMk/>
            <pc:sldMk cId="2574044071" sldId="484"/>
            <ac:spMk id="9686" creationId="{B2AD6F25-F4E3-418C-AC99-787955F202D0}"/>
          </ac:spMkLst>
        </pc:spChg>
        <pc:spChg chg="mod">
          <ac:chgData name="Kolakowski, Artur" userId="9c34c8cc-b1df-44f6-bea5-dcf7a54ee35f" providerId="ADAL" clId="{19970B13-E101-4117-9908-6E061F982644}" dt="2022-07-14T08:45:12.068" v="8004" actId="790"/>
          <ac:spMkLst>
            <pc:docMk/>
            <pc:sldMk cId="2574044071" sldId="484"/>
            <ac:spMk id="9687" creationId="{A56701AD-5131-4018-AB72-A500A229B674}"/>
          </ac:spMkLst>
        </pc:spChg>
        <pc:spChg chg="mod">
          <ac:chgData name="Kolakowski, Artur" userId="9c34c8cc-b1df-44f6-bea5-dcf7a54ee35f" providerId="ADAL" clId="{19970B13-E101-4117-9908-6E061F982644}" dt="2022-07-14T08:45:12.076" v="8005" actId="790"/>
          <ac:spMkLst>
            <pc:docMk/>
            <pc:sldMk cId="2574044071" sldId="484"/>
            <ac:spMk id="9688" creationId="{A905FE52-C67E-4045-B0E7-DB252066EA47}"/>
          </ac:spMkLst>
        </pc:spChg>
        <pc:spChg chg="mod">
          <ac:chgData name="Kolakowski, Artur" userId="9c34c8cc-b1df-44f6-bea5-dcf7a54ee35f" providerId="ADAL" clId="{19970B13-E101-4117-9908-6E061F982644}" dt="2022-07-14T08:45:12.076" v="8006" actId="790"/>
          <ac:spMkLst>
            <pc:docMk/>
            <pc:sldMk cId="2574044071" sldId="484"/>
            <ac:spMk id="9689" creationId="{B8F38E91-FAF9-4A7E-96E4-A1F59DF9EF43}"/>
          </ac:spMkLst>
        </pc:spChg>
        <pc:spChg chg="mod">
          <ac:chgData name="Kolakowski, Artur" userId="9c34c8cc-b1df-44f6-bea5-dcf7a54ee35f" providerId="ADAL" clId="{19970B13-E101-4117-9908-6E061F982644}" dt="2022-07-14T08:45:12.078" v="8007" actId="790"/>
          <ac:spMkLst>
            <pc:docMk/>
            <pc:sldMk cId="2574044071" sldId="484"/>
            <ac:spMk id="9690" creationId="{A90016F6-3B19-4195-ABB4-BFF7EBD6AF86}"/>
          </ac:spMkLst>
        </pc:spChg>
        <pc:spChg chg="mod">
          <ac:chgData name="Kolakowski, Artur" userId="9c34c8cc-b1df-44f6-bea5-dcf7a54ee35f" providerId="ADAL" clId="{19970B13-E101-4117-9908-6E061F982644}" dt="2022-07-14T08:45:12.078" v="8008" actId="790"/>
          <ac:spMkLst>
            <pc:docMk/>
            <pc:sldMk cId="2574044071" sldId="484"/>
            <ac:spMk id="9691" creationId="{E4D864F4-04B8-4DC1-AF3F-AAD4BD2F93C4}"/>
          </ac:spMkLst>
        </pc:spChg>
        <pc:spChg chg="mod">
          <ac:chgData name="Kolakowski, Artur" userId="9c34c8cc-b1df-44f6-bea5-dcf7a54ee35f" providerId="ADAL" clId="{19970B13-E101-4117-9908-6E061F982644}" dt="2022-07-14T08:45:12.078" v="8009" actId="790"/>
          <ac:spMkLst>
            <pc:docMk/>
            <pc:sldMk cId="2574044071" sldId="484"/>
            <ac:spMk id="9692" creationId="{1D7819E2-5A9C-4BFE-93C2-9697190C4310}"/>
          </ac:spMkLst>
        </pc:spChg>
        <pc:spChg chg="mod">
          <ac:chgData name="Kolakowski, Artur" userId="9c34c8cc-b1df-44f6-bea5-dcf7a54ee35f" providerId="ADAL" clId="{19970B13-E101-4117-9908-6E061F982644}" dt="2022-07-14T08:45:12.078" v="8010" actId="790"/>
          <ac:spMkLst>
            <pc:docMk/>
            <pc:sldMk cId="2574044071" sldId="484"/>
            <ac:spMk id="9693" creationId="{D496CD27-A1ED-4721-847D-961C9DF0DB58}"/>
          </ac:spMkLst>
        </pc:spChg>
        <pc:spChg chg="mod">
          <ac:chgData name="Kolakowski, Artur" userId="9c34c8cc-b1df-44f6-bea5-dcf7a54ee35f" providerId="ADAL" clId="{19970B13-E101-4117-9908-6E061F982644}" dt="2022-07-14T08:45:12.078" v="8011" actId="790"/>
          <ac:spMkLst>
            <pc:docMk/>
            <pc:sldMk cId="2574044071" sldId="484"/>
            <ac:spMk id="9694" creationId="{BB60ECFD-31F5-4D83-92AF-81744476271E}"/>
          </ac:spMkLst>
        </pc:spChg>
        <pc:spChg chg="mod">
          <ac:chgData name="Kolakowski, Artur" userId="9c34c8cc-b1df-44f6-bea5-dcf7a54ee35f" providerId="ADAL" clId="{19970B13-E101-4117-9908-6E061F982644}" dt="2022-07-14T08:45:12.078" v="8012" actId="790"/>
          <ac:spMkLst>
            <pc:docMk/>
            <pc:sldMk cId="2574044071" sldId="484"/>
            <ac:spMk id="9695" creationId="{764D0C42-0861-4F27-9D91-88C072839F89}"/>
          </ac:spMkLst>
        </pc:spChg>
        <pc:spChg chg="mod">
          <ac:chgData name="Kolakowski, Artur" userId="9c34c8cc-b1df-44f6-bea5-dcf7a54ee35f" providerId="ADAL" clId="{19970B13-E101-4117-9908-6E061F982644}" dt="2022-07-14T08:45:12.078" v="8013" actId="790"/>
          <ac:spMkLst>
            <pc:docMk/>
            <pc:sldMk cId="2574044071" sldId="484"/>
            <ac:spMk id="9696" creationId="{9632398B-9224-424E-885B-DF1963683D22}"/>
          </ac:spMkLst>
        </pc:spChg>
        <pc:spChg chg="mod">
          <ac:chgData name="Kolakowski, Artur" userId="9c34c8cc-b1df-44f6-bea5-dcf7a54ee35f" providerId="ADAL" clId="{19970B13-E101-4117-9908-6E061F982644}" dt="2022-07-14T08:45:12.086" v="8014" actId="790"/>
          <ac:spMkLst>
            <pc:docMk/>
            <pc:sldMk cId="2574044071" sldId="484"/>
            <ac:spMk id="9697" creationId="{1FB8855F-187F-4CE7-94FC-400F7908298F}"/>
          </ac:spMkLst>
        </pc:spChg>
        <pc:spChg chg="mod">
          <ac:chgData name="Kolakowski, Artur" userId="9c34c8cc-b1df-44f6-bea5-dcf7a54ee35f" providerId="ADAL" clId="{19970B13-E101-4117-9908-6E061F982644}" dt="2022-07-14T08:45:12.086" v="8015" actId="790"/>
          <ac:spMkLst>
            <pc:docMk/>
            <pc:sldMk cId="2574044071" sldId="484"/>
            <ac:spMk id="9698" creationId="{FB165E78-9D4E-413F-BD45-FB08526D5F08}"/>
          </ac:spMkLst>
        </pc:spChg>
        <pc:spChg chg="mod">
          <ac:chgData name="Kolakowski, Artur" userId="9c34c8cc-b1df-44f6-bea5-dcf7a54ee35f" providerId="ADAL" clId="{19970B13-E101-4117-9908-6E061F982644}" dt="2022-07-14T08:45:12.088" v="8016" actId="790"/>
          <ac:spMkLst>
            <pc:docMk/>
            <pc:sldMk cId="2574044071" sldId="484"/>
            <ac:spMk id="9699" creationId="{83AA6320-0510-4600-9E76-27C098F98AD8}"/>
          </ac:spMkLst>
        </pc:spChg>
        <pc:spChg chg="mod">
          <ac:chgData name="Kolakowski, Artur" userId="9c34c8cc-b1df-44f6-bea5-dcf7a54ee35f" providerId="ADAL" clId="{19970B13-E101-4117-9908-6E061F982644}" dt="2022-07-14T08:45:12.088" v="8017" actId="790"/>
          <ac:spMkLst>
            <pc:docMk/>
            <pc:sldMk cId="2574044071" sldId="484"/>
            <ac:spMk id="9700" creationId="{328DE7CA-F2F8-450D-95FD-A74DAF55518D}"/>
          </ac:spMkLst>
        </pc:spChg>
        <pc:spChg chg="mod">
          <ac:chgData name="Kolakowski, Artur" userId="9c34c8cc-b1df-44f6-bea5-dcf7a54ee35f" providerId="ADAL" clId="{19970B13-E101-4117-9908-6E061F982644}" dt="2022-07-14T08:45:12.088" v="8018" actId="790"/>
          <ac:spMkLst>
            <pc:docMk/>
            <pc:sldMk cId="2574044071" sldId="484"/>
            <ac:spMk id="9701" creationId="{4DB805D1-3074-4EB7-B396-5ABB7F08FE61}"/>
          </ac:spMkLst>
        </pc:spChg>
        <pc:spChg chg="mod">
          <ac:chgData name="Kolakowski, Artur" userId="9c34c8cc-b1df-44f6-bea5-dcf7a54ee35f" providerId="ADAL" clId="{19970B13-E101-4117-9908-6E061F982644}" dt="2022-07-14T08:45:12.088" v="8019" actId="790"/>
          <ac:spMkLst>
            <pc:docMk/>
            <pc:sldMk cId="2574044071" sldId="484"/>
            <ac:spMk id="9702" creationId="{909E5689-18F8-4ABC-BD10-6FDDB08CE2F8}"/>
          </ac:spMkLst>
        </pc:spChg>
        <pc:spChg chg="mod">
          <ac:chgData name="Kolakowski, Artur" userId="9c34c8cc-b1df-44f6-bea5-dcf7a54ee35f" providerId="ADAL" clId="{19970B13-E101-4117-9908-6E061F982644}" dt="2022-07-14T08:45:12.088" v="8020" actId="790"/>
          <ac:spMkLst>
            <pc:docMk/>
            <pc:sldMk cId="2574044071" sldId="484"/>
            <ac:spMk id="9703" creationId="{F4BD7ED9-6CBA-4EB6-B030-E88434DAB85C}"/>
          </ac:spMkLst>
        </pc:spChg>
        <pc:spChg chg="mod">
          <ac:chgData name="Kolakowski, Artur" userId="9c34c8cc-b1df-44f6-bea5-dcf7a54ee35f" providerId="ADAL" clId="{19970B13-E101-4117-9908-6E061F982644}" dt="2022-07-14T08:45:12.088" v="8021" actId="790"/>
          <ac:spMkLst>
            <pc:docMk/>
            <pc:sldMk cId="2574044071" sldId="484"/>
            <ac:spMk id="9704" creationId="{9EE939C1-B976-4656-B004-BEDC15F4D35C}"/>
          </ac:spMkLst>
        </pc:spChg>
        <pc:spChg chg="mod">
          <ac:chgData name="Kolakowski, Artur" userId="9c34c8cc-b1df-44f6-bea5-dcf7a54ee35f" providerId="ADAL" clId="{19970B13-E101-4117-9908-6E061F982644}" dt="2022-07-14T08:45:12.088" v="8022" actId="790"/>
          <ac:spMkLst>
            <pc:docMk/>
            <pc:sldMk cId="2574044071" sldId="484"/>
            <ac:spMk id="9705" creationId="{2900BF26-CD1B-4475-9E9E-CDF13BD581B8}"/>
          </ac:spMkLst>
        </pc:spChg>
        <pc:spChg chg="mod">
          <ac:chgData name="Kolakowski, Artur" userId="9c34c8cc-b1df-44f6-bea5-dcf7a54ee35f" providerId="ADAL" clId="{19970B13-E101-4117-9908-6E061F982644}" dt="2022-07-14T08:45:12.096" v="8023" actId="790"/>
          <ac:spMkLst>
            <pc:docMk/>
            <pc:sldMk cId="2574044071" sldId="484"/>
            <ac:spMk id="9706" creationId="{49F22A44-0DDE-428E-9AB5-532F42DC16C1}"/>
          </ac:spMkLst>
        </pc:spChg>
        <pc:spChg chg="mod">
          <ac:chgData name="Kolakowski, Artur" userId="9c34c8cc-b1df-44f6-bea5-dcf7a54ee35f" providerId="ADAL" clId="{19970B13-E101-4117-9908-6E061F982644}" dt="2022-07-14T08:45:12.096" v="8024" actId="790"/>
          <ac:spMkLst>
            <pc:docMk/>
            <pc:sldMk cId="2574044071" sldId="484"/>
            <ac:spMk id="9707" creationId="{B117B5F5-E994-42D3-8C7F-84ABD90E95ED}"/>
          </ac:spMkLst>
        </pc:spChg>
        <pc:spChg chg="mod">
          <ac:chgData name="Kolakowski, Artur" userId="9c34c8cc-b1df-44f6-bea5-dcf7a54ee35f" providerId="ADAL" clId="{19970B13-E101-4117-9908-6E061F982644}" dt="2022-07-14T08:45:12.098" v="8025" actId="790"/>
          <ac:spMkLst>
            <pc:docMk/>
            <pc:sldMk cId="2574044071" sldId="484"/>
            <ac:spMk id="9708" creationId="{7FAA39B3-76DD-4E5D-9ECF-228A0DE96A1D}"/>
          </ac:spMkLst>
        </pc:spChg>
        <pc:spChg chg="mod">
          <ac:chgData name="Kolakowski, Artur" userId="9c34c8cc-b1df-44f6-bea5-dcf7a54ee35f" providerId="ADAL" clId="{19970B13-E101-4117-9908-6E061F982644}" dt="2022-07-14T08:45:12.098" v="8026" actId="790"/>
          <ac:spMkLst>
            <pc:docMk/>
            <pc:sldMk cId="2574044071" sldId="484"/>
            <ac:spMk id="9709" creationId="{CE7AB60F-6611-41D9-9584-26DEA05A7430}"/>
          </ac:spMkLst>
        </pc:spChg>
        <pc:spChg chg="mod">
          <ac:chgData name="Kolakowski, Artur" userId="9c34c8cc-b1df-44f6-bea5-dcf7a54ee35f" providerId="ADAL" clId="{19970B13-E101-4117-9908-6E061F982644}" dt="2022-07-14T08:45:12.098" v="8027" actId="790"/>
          <ac:spMkLst>
            <pc:docMk/>
            <pc:sldMk cId="2574044071" sldId="484"/>
            <ac:spMk id="9710" creationId="{A9543FE0-20B2-436A-9E3A-A460A69E3836}"/>
          </ac:spMkLst>
        </pc:spChg>
        <pc:spChg chg="mod">
          <ac:chgData name="Kolakowski, Artur" userId="9c34c8cc-b1df-44f6-bea5-dcf7a54ee35f" providerId="ADAL" clId="{19970B13-E101-4117-9908-6E061F982644}" dt="2022-07-14T08:45:12.098" v="8028" actId="790"/>
          <ac:spMkLst>
            <pc:docMk/>
            <pc:sldMk cId="2574044071" sldId="484"/>
            <ac:spMk id="9711" creationId="{7CF34304-E51D-4D82-8D06-EC46B54746A5}"/>
          </ac:spMkLst>
        </pc:spChg>
        <pc:spChg chg="mod">
          <ac:chgData name="Kolakowski, Artur" userId="9c34c8cc-b1df-44f6-bea5-dcf7a54ee35f" providerId="ADAL" clId="{19970B13-E101-4117-9908-6E061F982644}" dt="2022-07-14T08:45:12.098" v="8029" actId="790"/>
          <ac:spMkLst>
            <pc:docMk/>
            <pc:sldMk cId="2574044071" sldId="484"/>
            <ac:spMk id="9712" creationId="{0BA7F80B-889A-403B-AB8D-6DDD68B878B1}"/>
          </ac:spMkLst>
        </pc:spChg>
        <pc:spChg chg="mod">
          <ac:chgData name="Kolakowski, Artur" userId="9c34c8cc-b1df-44f6-bea5-dcf7a54ee35f" providerId="ADAL" clId="{19970B13-E101-4117-9908-6E061F982644}" dt="2022-07-14T08:45:12.098" v="8030" actId="790"/>
          <ac:spMkLst>
            <pc:docMk/>
            <pc:sldMk cId="2574044071" sldId="484"/>
            <ac:spMk id="9713" creationId="{C7528361-311A-44EF-A31C-DA466003C43C}"/>
          </ac:spMkLst>
        </pc:spChg>
        <pc:spChg chg="mod">
          <ac:chgData name="Kolakowski, Artur" userId="9c34c8cc-b1df-44f6-bea5-dcf7a54ee35f" providerId="ADAL" clId="{19970B13-E101-4117-9908-6E061F982644}" dt="2022-07-14T08:45:12.098" v="8031" actId="790"/>
          <ac:spMkLst>
            <pc:docMk/>
            <pc:sldMk cId="2574044071" sldId="484"/>
            <ac:spMk id="9714" creationId="{5E965A12-4543-4DED-B22C-F9C62A5179CC}"/>
          </ac:spMkLst>
        </pc:spChg>
        <pc:spChg chg="mod">
          <ac:chgData name="Kolakowski, Artur" userId="9c34c8cc-b1df-44f6-bea5-dcf7a54ee35f" providerId="ADAL" clId="{19970B13-E101-4117-9908-6E061F982644}" dt="2022-07-14T08:45:12.106" v="8032" actId="790"/>
          <ac:spMkLst>
            <pc:docMk/>
            <pc:sldMk cId="2574044071" sldId="484"/>
            <ac:spMk id="9715" creationId="{97C5CE17-5EEA-4046-9684-1684813D1A8A}"/>
          </ac:spMkLst>
        </pc:spChg>
        <pc:spChg chg="mod">
          <ac:chgData name="Kolakowski, Artur" userId="9c34c8cc-b1df-44f6-bea5-dcf7a54ee35f" providerId="ADAL" clId="{19970B13-E101-4117-9908-6E061F982644}" dt="2022-07-14T08:45:12.106" v="8033" actId="790"/>
          <ac:spMkLst>
            <pc:docMk/>
            <pc:sldMk cId="2574044071" sldId="484"/>
            <ac:spMk id="9716" creationId="{0B510ABD-89D1-400D-BC52-7E6C3A134581}"/>
          </ac:spMkLst>
        </pc:spChg>
        <pc:spChg chg="mod">
          <ac:chgData name="Kolakowski, Artur" userId="9c34c8cc-b1df-44f6-bea5-dcf7a54ee35f" providerId="ADAL" clId="{19970B13-E101-4117-9908-6E061F982644}" dt="2022-07-14T08:45:12.108" v="8034" actId="790"/>
          <ac:spMkLst>
            <pc:docMk/>
            <pc:sldMk cId="2574044071" sldId="484"/>
            <ac:spMk id="9717" creationId="{23FFE102-748F-4565-A763-ECFD5DFB7F19}"/>
          </ac:spMkLst>
        </pc:spChg>
        <pc:spChg chg="mod">
          <ac:chgData name="Kolakowski, Artur" userId="9c34c8cc-b1df-44f6-bea5-dcf7a54ee35f" providerId="ADAL" clId="{19970B13-E101-4117-9908-6E061F982644}" dt="2022-07-14T08:45:12.108" v="8035" actId="790"/>
          <ac:spMkLst>
            <pc:docMk/>
            <pc:sldMk cId="2574044071" sldId="484"/>
            <ac:spMk id="9718" creationId="{898AC5C5-69D0-4122-902A-99F40EB6F6EF}"/>
          </ac:spMkLst>
        </pc:spChg>
        <pc:spChg chg="mod">
          <ac:chgData name="Kolakowski, Artur" userId="9c34c8cc-b1df-44f6-bea5-dcf7a54ee35f" providerId="ADAL" clId="{19970B13-E101-4117-9908-6E061F982644}" dt="2022-07-14T08:45:12.108" v="8036" actId="790"/>
          <ac:spMkLst>
            <pc:docMk/>
            <pc:sldMk cId="2574044071" sldId="484"/>
            <ac:spMk id="9719" creationId="{C8A3812E-3C49-48CB-8E23-84980DFFBDEF}"/>
          </ac:spMkLst>
        </pc:spChg>
        <pc:spChg chg="mod">
          <ac:chgData name="Kolakowski, Artur" userId="9c34c8cc-b1df-44f6-bea5-dcf7a54ee35f" providerId="ADAL" clId="{19970B13-E101-4117-9908-6E061F982644}" dt="2022-07-14T08:45:12.108" v="8037" actId="790"/>
          <ac:spMkLst>
            <pc:docMk/>
            <pc:sldMk cId="2574044071" sldId="484"/>
            <ac:spMk id="9720" creationId="{BEF7F232-77A0-41DD-8C8A-EDE3754A8E0B}"/>
          </ac:spMkLst>
        </pc:spChg>
        <pc:spChg chg="mod">
          <ac:chgData name="Kolakowski, Artur" userId="9c34c8cc-b1df-44f6-bea5-dcf7a54ee35f" providerId="ADAL" clId="{19970B13-E101-4117-9908-6E061F982644}" dt="2022-07-14T08:45:12.108" v="8038" actId="790"/>
          <ac:spMkLst>
            <pc:docMk/>
            <pc:sldMk cId="2574044071" sldId="484"/>
            <ac:spMk id="9721" creationId="{7CDD7870-AB9F-4AC5-A5D3-E6180B67F169}"/>
          </ac:spMkLst>
        </pc:spChg>
        <pc:spChg chg="mod">
          <ac:chgData name="Kolakowski, Artur" userId="9c34c8cc-b1df-44f6-bea5-dcf7a54ee35f" providerId="ADAL" clId="{19970B13-E101-4117-9908-6E061F982644}" dt="2022-07-14T08:45:12.108" v="8039" actId="790"/>
          <ac:spMkLst>
            <pc:docMk/>
            <pc:sldMk cId="2574044071" sldId="484"/>
            <ac:spMk id="9722" creationId="{E559D9D3-06D7-4211-A078-52646F73EF52}"/>
          </ac:spMkLst>
        </pc:spChg>
        <pc:spChg chg="mod">
          <ac:chgData name="Kolakowski, Artur" userId="9c34c8cc-b1df-44f6-bea5-dcf7a54ee35f" providerId="ADAL" clId="{19970B13-E101-4117-9908-6E061F982644}" dt="2022-07-14T08:45:12.108" v="8040" actId="790"/>
          <ac:spMkLst>
            <pc:docMk/>
            <pc:sldMk cId="2574044071" sldId="484"/>
            <ac:spMk id="9723" creationId="{4DFCDA01-C687-4AEF-BFCB-C9F23F4B3978}"/>
          </ac:spMkLst>
        </pc:spChg>
        <pc:spChg chg="mod">
          <ac:chgData name="Kolakowski, Artur" userId="9c34c8cc-b1df-44f6-bea5-dcf7a54ee35f" providerId="ADAL" clId="{19970B13-E101-4117-9908-6E061F982644}" dt="2022-07-14T08:45:12.116" v="8041" actId="790"/>
          <ac:spMkLst>
            <pc:docMk/>
            <pc:sldMk cId="2574044071" sldId="484"/>
            <ac:spMk id="9724" creationId="{5B44EE16-7004-408F-9027-B55AECCE69D1}"/>
          </ac:spMkLst>
        </pc:spChg>
        <pc:spChg chg="mod">
          <ac:chgData name="Kolakowski, Artur" userId="9c34c8cc-b1df-44f6-bea5-dcf7a54ee35f" providerId="ADAL" clId="{19970B13-E101-4117-9908-6E061F982644}" dt="2022-07-14T08:45:12.116" v="8042" actId="790"/>
          <ac:spMkLst>
            <pc:docMk/>
            <pc:sldMk cId="2574044071" sldId="484"/>
            <ac:spMk id="9725" creationId="{518CB760-3DE6-44E6-8347-FDABD34B3C73}"/>
          </ac:spMkLst>
        </pc:spChg>
        <pc:spChg chg="mod">
          <ac:chgData name="Kolakowski, Artur" userId="9c34c8cc-b1df-44f6-bea5-dcf7a54ee35f" providerId="ADAL" clId="{19970B13-E101-4117-9908-6E061F982644}" dt="2022-07-14T08:45:12.118" v="8043" actId="790"/>
          <ac:spMkLst>
            <pc:docMk/>
            <pc:sldMk cId="2574044071" sldId="484"/>
            <ac:spMk id="9726" creationId="{034B4F9B-3E69-4FEE-98B0-921E69CE3E86}"/>
          </ac:spMkLst>
        </pc:spChg>
        <pc:spChg chg="mod">
          <ac:chgData name="Kolakowski, Artur" userId="9c34c8cc-b1df-44f6-bea5-dcf7a54ee35f" providerId="ADAL" clId="{19970B13-E101-4117-9908-6E061F982644}" dt="2022-07-14T08:45:12.118" v="8044" actId="790"/>
          <ac:spMkLst>
            <pc:docMk/>
            <pc:sldMk cId="2574044071" sldId="484"/>
            <ac:spMk id="9727" creationId="{8A3D7C02-DA32-4E22-B463-2D44E88405FB}"/>
          </ac:spMkLst>
        </pc:spChg>
        <pc:spChg chg="mod">
          <ac:chgData name="Kolakowski, Artur" userId="9c34c8cc-b1df-44f6-bea5-dcf7a54ee35f" providerId="ADAL" clId="{19970B13-E101-4117-9908-6E061F982644}" dt="2022-07-14T08:45:12.118" v="8045" actId="790"/>
          <ac:spMkLst>
            <pc:docMk/>
            <pc:sldMk cId="2574044071" sldId="484"/>
            <ac:spMk id="9728" creationId="{DA3DEAB7-6989-478E-964F-BEEE22856DF1}"/>
          </ac:spMkLst>
        </pc:spChg>
        <pc:spChg chg="mod">
          <ac:chgData name="Kolakowski, Artur" userId="9c34c8cc-b1df-44f6-bea5-dcf7a54ee35f" providerId="ADAL" clId="{19970B13-E101-4117-9908-6E061F982644}" dt="2022-07-14T08:45:12.118" v="8046" actId="790"/>
          <ac:spMkLst>
            <pc:docMk/>
            <pc:sldMk cId="2574044071" sldId="484"/>
            <ac:spMk id="9729" creationId="{D74C2299-4796-47CA-9485-71B55554556C}"/>
          </ac:spMkLst>
        </pc:spChg>
        <pc:spChg chg="mod">
          <ac:chgData name="Kolakowski, Artur" userId="9c34c8cc-b1df-44f6-bea5-dcf7a54ee35f" providerId="ADAL" clId="{19970B13-E101-4117-9908-6E061F982644}" dt="2022-07-14T08:45:12.118" v="8047" actId="790"/>
          <ac:spMkLst>
            <pc:docMk/>
            <pc:sldMk cId="2574044071" sldId="484"/>
            <ac:spMk id="9730" creationId="{B92DCBA2-B345-40DD-A49C-36524F6F388A}"/>
          </ac:spMkLst>
        </pc:spChg>
        <pc:spChg chg="mod">
          <ac:chgData name="Kolakowski, Artur" userId="9c34c8cc-b1df-44f6-bea5-dcf7a54ee35f" providerId="ADAL" clId="{19970B13-E101-4117-9908-6E061F982644}" dt="2022-07-14T08:45:12.118" v="8048" actId="790"/>
          <ac:spMkLst>
            <pc:docMk/>
            <pc:sldMk cId="2574044071" sldId="484"/>
            <ac:spMk id="9731" creationId="{1C3DAC20-1061-4D46-BB1D-4D89B1A190B4}"/>
          </ac:spMkLst>
        </pc:spChg>
        <pc:spChg chg="mod">
          <ac:chgData name="Kolakowski, Artur" userId="9c34c8cc-b1df-44f6-bea5-dcf7a54ee35f" providerId="ADAL" clId="{19970B13-E101-4117-9908-6E061F982644}" dt="2022-07-14T08:45:12.118" v="8049" actId="790"/>
          <ac:spMkLst>
            <pc:docMk/>
            <pc:sldMk cId="2574044071" sldId="484"/>
            <ac:spMk id="9732" creationId="{889012FA-2C5B-43E3-AA45-159F4698C816}"/>
          </ac:spMkLst>
        </pc:spChg>
        <pc:spChg chg="mod">
          <ac:chgData name="Kolakowski, Artur" userId="9c34c8cc-b1df-44f6-bea5-dcf7a54ee35f" providerId="ADAL" clId="{19970B13-E101-4117-9908-6E061F982644}" dt="2022-07-14T08:45:12.127" v="8050" actId="790"/>
          <ac:spMkLst>
            <pc:docMk/>
            <pc:sldMk cId="2574044071" sldId="484"/>
            <ac:spMk id="9733" creationId="{A1BEFAD1-4661-488D-ABD9-1B685C02578B}"/>
          </ac:spMkLst>
        </pc:spChg>
        <pc:spChg chg="mod">
          <ac:chgData name="Kolakowski, Artur" userId="9c34c8cc-b1df-44f6-bea5-dcf7a54ee35f" providerId="ADAL" clId="{19970B13-E101-4117-9908-6E061F982644}" dt="2022-07-14T08:45:12.129" v="8051" actId="790"/>
          <ac:spMkLst>
            <pc:docMk/>
            <pc:sldMk cId="2574044071" sldId="484"/>
            <ac:spMk id="9734" creationId="{0892138A-F61D-453C-BC29-01712B5AF3F9}"/>
          </ac:spMkLst>
        </pc:spChg>
        <pc:spChg chg="mod">
          <ac:chgData name="Kolakowski, Artur" userId="9c34c8cc-b1df-44f6-bea5-dcf7a54ee35f" providerId="ADAL" clId="{19970B13-E101-4117-9908-6E061F982644}" dt="2022-07-14T08:45:12.129" v="8052" actId="790"/>
          <ac:spMkLst>
            <pc:docMk/>
            <pc:sldMk cId="2574044071" sldId="484"/>
            <ac:spMk id="9735" creationId="{A5FEF19D-3C5D-4706-B352-FC2B63932ABA}"/>
          </ac:spMkLst>
        </pc:spChg>
        <pc:spChg chg="mod">
          <ac:chgData name="Kolakowski, Artur" userId="9c34c8cc-b1df-44f6-bea5-dcf7a54ee35f" providerId="ADAL" clId="{19970B13-E101-4117-9908-6E061F982644}" dt="2022-07-14T08:45:12.129" v="8053" actId="790"/>
          <ac:spMkLst>
            <pc:docMk/>
            <pc:sldMk cId="2574044071" sldId="484"/>
            <ac:spMk id="9736" creationId="{76271D15-2B5C-4888-9025-0D36D69046D4}"/>
          </ac:spMkLst>
        </pc:spChg>
        <pc:spChg chg="mod">
          <ac:chgData name="Kolakowski, Artur" userId="9c34c8cc-b1df-44f6-bea5-dcf7a54ee35f" providerId="ADAL" clId="{19970B13-E101-4117-9908-6E061F982644}" dt="2022-07-14T08:45:12.129" v="8054" actId="790"/>
          <ac:spMkLst>
            <pc:docMk/>
            <pc:sldMk cId="2574044071" sldId="484"/>
            <ac:spMk id="9737" creationId="{CAFD42DC-E345-4842-BF21-B1EB83FFD0D9}"/>
          </ac:spMkLst>
        </pc:spChg>
        <pc:spChg chg="mod">
          <ac:chgData name="Kolakowski, Artur" userId="9c34c8cc-b1df-44f6-bea5-dcf7a54ee35f" providerId="ADAL" clId="{19970B13-E101-4117-9908-6E061F982644}" dt="2022-07-14T08:45:12.129" v="8055" actId="790"/>
          <ac:spMkLst>
            <pc:docMk/>
            <pc:sldMk cId="2574044071" sldId="484"/>
            <ac:spMk id="9738" creationId="{85EEC76C-50BB-400B-B3EA-F14FCF403785}"/>
          </ac:spMkLst>
        </pc:spChg>
        <pc:spChg chg="mod">
          <ac:chgData name="Kolakowski, Artur" userId="9c34c8cc-b1df-44f6-bea5-dcf7a54ee35f" providerId="ADAL" clId="{19970B13-E101-4117-9908-6E061F982644}" dt="2022-07-14T08:45:12.129" v="8056" actId="790"/>
          <ac:spMkLst>
            <pc:docMk/>
            <pc:sldMk cId="2574044071" sldId="484"/>
            <ac:spMk id="9739" creationId="{0F734A13-613D-4252-851B-0E07450DBD35}"/>
          </ac:spMkLst>
        </pc:spChg>
        <pc:spChg chg="mod">
          <ac:chgData name="Kolakowski, Artur" userId="9c34c8cc-b1df-44f6-bea5-dcf7a54ee35f" providerId="ADAL" clId="{19970B13-E101-4117-9908-6E061F982644}" dt="2022-07-14T08:45:12.129" v="8057" actId="790"/>
          <ac:spMkLst>
            <pc:docMk/>
            <pc:sldMk cId="2574044071" sldId="484"/>
            <ac:spMk id="9740" creationId="{5F4CEC8D-BA18-4284-9AC3-6EC18AF3617D}"/>
          </ac:spMkLst>
        </pc:spChg>
        <pc:spChg chg="mod">
          <ac:chgData name="Kolakowski, Artur" userId="9c34c8cc-b1df-44f6-bea5-dcf7a54ee35f" providerId="ADAL" clId="{19970B13-E101-4117-9908-6E061F982644}" dt="2022-07-14T08:45:12.137" v="8058" actId="790"/>
          <ac:spMkLst>
            <pc:docMk/>
            <pc:sldMk cId="2574044071" sldId="484"/>
            <ac:spMk id="9741" creationId="{3E552CD0-85E0-4630-AD30-51FA242257F3}"/>
          </ac:spMkLst>
        </pc:spChg>
        <pc:spChg chg="mod">
          <ac:chgData name="Kolakowski, Artur" userId="9c34c8cc-b1df-44f6-bea5-dcf7a54ee35f" providerId="ADAL" clId="{19970B13-E101-4117-9908-6E061F982644}" dt="2022-07-14T08:45:12.139" v="8059" actId="790"/>
          <ac:spMkLst>
            <pc:docMk/>
            <pc:sldMk cId="2574044071" sldId="484"/>
            <ac:spMk id="9742" creationId="{94C6373A-8DD6-486E-AADD-79850855B6AF}"/>
          </ac:spMkLst>
        </pc:spChg>
        <pc:spChg chg="mod">
          <ac:chgData name="Kolakowski, Artur" userId="9c34c8cc-b1df-44f6-bea5-dcf7a54ee35f" providerId="ADAL" clId="{19970B13-E101-4117-9908-6E061F982644}" dt="2022-07-14T08:45:12.139" v="8060" actId="790"/>
          <ac:spMkLst>
            <pc:docMk/>
            <pc:sldMk cId="2574044071" sldId="484"/>
            <ac:spMk id="9743" creationId="{CA68C9E7-965C-4A57-B70D-B17C2E7ADA55}"/>
          </ac:spMkLst>
        </pc:spChg>
        <pc:spChg chg="mod">
          <ac:chgData name="Kolakowski, Artur" userId="9c34c8cc-b1df-44f6-bea5-dcf7a54ee35f" providerId="ADAL" clId="{19970B13-E101-4117-9908-6E061F982644}" dt="2022-07-14T08:45:12.139" v="8061" actId="790"/>
          <ac:spMkLst>
            <pc:docMk/>
            <pc:sldMk cId="2574044071" sldId="484"/>
            <ac:spMk id="9744" creationId="{C33D992F-DF1A-460B-99D9-8F36D168271B}"/>
          </ac:spMkLst>
        </pc:spChg>
        <pc:spChg chg="mod">
          <ac:chgData name="Kolakowski, Artur" userId="9c34c8cc-b1df-44f6-bea5-dcf7a54ee35f" providerId="ADAL" clId="{19970B13-E101-4117-9908-6E061F982644}" dt="2022-07-14T08:45:12.139" v="8062" actId="790"/>
          <ac:spMkLst>
            <pc:docMk/>
            <pc:sldMk cId="2574044071" sldId="484"/>
            <ac:spMk id="9745" creationId="{1A44ABE6-DF24-4E46-9B39-943BF1438F0E}"/>
          </ac:spMkLst>
        </pc:spChg>
        <pc:spChg chg="mod">
          <ac:chgData name="Kolakowski, Artur" userId="9c34c8cc-b1df-44f6-bea5-dcf7a54ee35f" providerId="ADAL" clId="{19970B13-E101-4117-9908-6E061F982644}" dt="2022-07-14T08:45:12.139" v="8063" actId="790"/>
          <ac:spMkLst>
            <pc:docMk/>
            <pc:sldMk cId="2574044071" sldId="484"/>
            <ac:spMk id="9746" creationId="{18B14E53-2188-4BCC-A618-BB5BE0173460}"/>
          </ac:spMkLst>
        </pc:spChg>
        <pc:spChg chg="mod">
          <ac:chgData name="Kolakowski, Artur" userId="9c34c8cc-b1df-44f6-bea5-dcf7a54ee35f" providerId="ADAL" clId="{19970B13-E101-4117-9908-6E061F982644}" dt="2022-07-14T08:45:12.139" v="8064" actId="790"/>
          <ac:spMkLst>
            <pc:docMk/>
            <pc:sldMk cId="2574044071" sldId="484"/>
            <ac:spMk id="9747" creationId="{0B48748C-5D83-4659-BC2B-A520E7D0EE55}"/>
          </ac:spMkLst>
        </pc:spChg>
        <pc:spChg chg="mod">
          <ac:chgData name="Kolakowski, Artur" userId="9c34c8cc-b1df-44f6-bea5-dcf7a54ee35f" providerId="ADAL" clId="{19970B13-E101-4117-9908-6E061F982644}" dt="2022-07-14T08:45:12.139" v="8065" actId="790"/>
          <ac:spMkLst>
            <pc:docMk/>
            <pc:sldMk cId="2574044071" sldId="484"/>
            <ac:spMk id="9748" creationId="{FA58D2F8-8F4B-4A00-821B-CBB1367357D0}"/>
          </ac:spMkLst>
        </pc:spChg>
        <pc:spChg chg="mod">
          <ac:chgData name="Kolakowski, Artur" userId="9c34c8cc-b1df-44f6-bea5-dcf7a54ee35f" providerId="ADAL" clId="{19970B13-E101-4117-9908-6E061F982644}" dt="2022-07-14T08:45:12.147" v="8066" actId="790"/>
          <ac:spMkLst>
            <pc:docMk/>
            <pc:sldMk cId="2574044071" sldId="484"/>
            <ac:spMk id="9749" creationId="{CBC6E730-03E4-4A5B-9824-8F3BFA2B1FD3}"/>
          </ac:spMkLst>
        </pc:spChg>
        <pc:spChg chg="mod">
          <ac:chgData name="Kolakowski, Artur" userId="9c34c8cc-b1df-44f6-bea5-dcf7a54ee35f" providerId="ADAL" clId="{19970B13-E101-4117-9908-6E061F982644}" dt="2022-07-14T08:45:12.149" v="8067" actId="790"/>
          <ac:spMkLst>
            <pc:docMk/>
            <pc:sldMk cId="2574044071" sldId="484"/>
            <ac:spMk id="9750" creationId="{1F0C1E85-0504-4EF8-88BB-55CDE6F22BFD}"/>
          </ac:spMkLst>
        </pc:spChg>
        <pc:spChg chg="mod">
          <ac:chgData name="Kolakowski, Artur" userId="9c34c8cc-b1df-44f6-bea5-dcf7a54ee35f" providerId="ADAL" clId="{19970B13-E101-4117-9908-6E061F982644}" dt="2022-07-14T08:45:12.149" v="8068" actId="790"/>
          <ac:spMkLst>
            <pc:docMk/>
            <pc:sldMk cId="2574044071" sldId="484"/>
            <ac:spMk id="9751" creationId="{6806381F-E986-4892-BC6A-9FEABD1EF8C3}"/>
          </ac:spMkLst>
        </pc:spChg>
        <pc:spChg chg="mod">
          <ac:chgData name="Kolakowski, Artur" userId="9c34c8cc-b1df-44f6-bea5-dcf7a54ee35f" providerId="ADAL" clId="{19970B13-E101-4117-9908-6E061F982644}" dt="2022-07-14T08:45:12.149" v="8069" actId="790"/>
          <ac:spMkLst>
            <pc:docMk/>
            <pc:sldMk cId="2574044071" sldId="484"/>
            <ac:spMk id="9752" creationId="{9500355C-8102-4AE5-A45A-827A27614C5F}"/>
          </ac:spMkLst>
        </pc:spChg>
        <pc:spChg chg="mod">
          <ac:chgData name="Kolakowski, Artur" userId="9c34c8cc-b1df-44f6-bea5-dcf7a54ee35f" providerId="ADAL" clId="{19970B13-E101-4117-9908-6E061F982644}" dt="2022-07-14T08:45:12.149" v="8070" actId="790"/>
          <ac:spMkLst>
            <pc:docMk/>
            <pc:sldMk cId="2574044071" sldId="484"/>
            <ac:spMk id="9753" creationId="{98112D6F-6429-4F89-BA21-BB7003D7E06D}"/>
          </ac:spMkLst>
        </pc:spChg>
        <pc:spChg chg="mod">
          <ac:chgData name="Kolakowski, Artur" userId="9c34c8cc-b1df-44f6-bea5-dcf7a54ee35f" providerId="ADAL" clId="{19970B13-E101-4117-9908-6E061F982644}" dt="2022-07-14T08:45:12.149" v="8071" actId="790"/>
          <ac:spMkLst>
            <pc:docMk/>
            <pc:sldMk cId="2574044071" sldId="484"/>
            <ac:spMk id="9754" creationId="{E0CAD6E3-230E-46BB-ACF8-0219662F4C68}"/>
          </ac:spMkLst>
        </pc:spChg>
        <pc:spChg chg="mod">
          <ac:chgData name="Kolakowski, Artur" userId="9c34c8cc-b1df-44f6-bea5-dcf7a54ee35f" providerId="ADAL" clId="{19970B13-E101-4117-9908-6E061F982644}" dt="2022-07-14T08:45:12.149" v="8072" actId="790"/>
          <ac:spMkLst>
            <pc:docMk/>
            <pc:sldMk cId="2574044071" sldId="484"/>
            <ac:spMk id="9755" creationId="{3F44493D-931C-48E3-AF47-EDE50A33DEF4}"/>
          </ac:spMkLst>
        </pc:spChg>
        <pc:spChg chg="mod">
          <ac:chgData name="Kolakowski, Artur" userId="9c34c8cc-b1df-44f6-bea5-dcf7a54ee35f" providerId="ADAL" clId="{19970B13-E101-4117-9908-6E061F982644}" dt="2022-07-14T08:45:12.149" v="8073" actId="790"/>
          <ac:spMkLst>
            <pc:docMk/>
            <pc:sldMk cId="2574044071" sldId="484"/>
            <ac:spMk id="9756" creationId="{3F387587-3F6A-4B58-ACBC-845D5392848F}"/>
          </ac:spMkLst>
        </pc:spChg>
        <pc:spChg chg="mod">
          <ac:chgData name="Kolakowski, Artur" userId="9c34c8cc-b1df-44f6-bea5-dcf7a54ee35f" providerId="ADAL" clId="{19970B13-E101-4117-9908-6E061F982644}" dt="2022-07-14T08:45:12.149" v="8074" actId="790"/>
          <ac:spMkLst>
            <pc:docMk/>
            <pc:sldMk cId="2574044071" sldId="484"/>
            <ac:spMk id="9757" creationId="{FF81C76D-2DC0-4B12-AB84-F9273A2C9D2F}"/>
          </ac:spMkLst>
        </pc:spChg>
        <pc:spChg chg="mod">
          <ac:chgData name="Kolakowski, Artur" userId="9c34c8cc-b1df-44f6-bea5-dcf7a54ee35f" providerId="ADAL" clId="{19970B13-E101-4117-9908-6E061F982644}" dt="2022-07-14T08:45:12.157" v="8075" actId="790"/>
          <ac:spMkLst>
            <pc:docMk/>
            <pc:sldMk cId="2574044071" sldId="484"/>
            <ac:spMk id="9758" creationId="{91575917-A43E-4A50-B7A1-9CBAD9D46001}"/>
          </ac:spMkLst>
        </pc:spChg>
        <pc:spChg chg="mod">
          <ac:chgData name="Kolakowski, Artur" userId="9c34c8cc-b1df-44f6-bea5-dcf7a54ee35f" providerId="ADAL" clId="{19970B13-E101-4117-9908-6E061F982644}" dt="2022-07-14T08:45:12.159" v="8076" actId="790"/>
          <ac:spMkLst>
            <pc:docMk/>
            <pc:sldMk cId="2574044071" sldId="484"/>
            <ac:spMk id="9759" creationId="{2AFCE9B0-0172-4C6E-8ED7-E7E42A969642}"/>
          </ac:spMkLst>
        </pc:spChg>
        <pc:spChg chg="mod">
          <ac:chgData name="Kolakowski, Artur" userId="9c34c8cc-b1df-44f6-bea5-dcf7a54ee35f" providerId="ADAL" clId="{19970B13-E101-4117-9908-6E061F982644}" dt="2022-07-14T08:45:12.159" v="8077" actId="790"/>
          <ac:spMkLst>
            <pc:docMk/>
            <pc:sldMk cId="2574044071" sldId="484"/>
            <ac:spMk id="9760" creationId="{8454DD99-FBF0-459A-BD89-7C0D80C78452}"/>
          </ac:spMkLst>
        </pc:spChg>
        <pc:spChg chg="mod">
          <ac:chgData name="Kolakowski, Artur" userId="9c34c8cc-b1df-44f6-bea5-dcf7a54ee35f" providerId="ADAL" clId="{19970B13-E101-4117-9908-6E061F982644}" dt="2022-07-14T08:45:12.159" v="8078" actId="790"/>
          <ac:spMkLst>
            <pc:docMk/>
            <pc:sldMk cId="2574044071" sldId="484"/>
            <ac:spMk id="9761" creationId="{814CD5E4-E075-472D-A08F-57CA6E3A420C}"/>
          </ac:spMkLst>
        </pc:spChg>
        <pc:spChg chg="mod">
          <ac:chgData name="Kolakowski, Artur" userId="9c34c8cc-b1df-44f6-bea5-dcf7a54ee35f" providerId="ADAL" clId="{19970B13-E101-4117-9908-6E061F982644}" dt="2022-07-14T08:45:12.159" v="8079" actId="790"/>
          <ac:spMkLst>
            <pc:docMk/>
            <pc:sldMk cId="2574044071" sldId="484"/>
            <ac:spMk id="9762" creationId="{A2F00917-B3B9-40CC-8899-2FA4596F5968}"/>
          </ac:spMkLst>
        </pc:spChg>
        <pc:spChg chg="mod">
          <ac:chgData name="Kolakowski, Artur" userId="9c34c8cc-b1df-44f6-bea5-dcf7a54ee35f" providerId="ADAL" clId="{19970B13-E101-4117-9908-6E061F982644}" dt="2022-07-14T08:45:12.159" v="8080" actId="790"/>
          <ac:spMkLst>
            <pc:docMk/>
            <pc:sldMk cId="2574044071" sldId="484"/>
            <ac:spMk id="9763" creationId="{A9DB39FD-D075-47ED-96A6-07138C2868D6}"/>
          </ac:spMkLst>
        </pc:spChg>
        <pc:spChg chg="mod">
          <ac:chgData name="Kolakowski, Artur" userId="9c34c8cc-b1df-44f6-bea5-dcf7a54ee35f" providerId="ADAL" clId="{19970B13-E101-4117-9908-6E061F982644}" dt="2022-07-14T08:45:12.159" v="8081" actId="790"/>
          <ac:spMkLst>
            <pc:docMk/>
            <pc:sldMk cId="2574044071" sldId="484"/>
            <ac:spMk id="9764" creationId="{BB11B85C-6727-4616-8337-E11574D4F3F9}"/>
          </ac:spMkLst>
        </pc:spChg>
        <pc:spChg chg="mod">
          <ac:chgData name="Kolakowski, Artur" userId="9c34c8cc-b1df-44f6-bea5-dcf7a54ee35f" providerId="ADAL" clId="{19970B13-E101-4117-9908-6E061F982644}" dt="2022-07-14T08:45:12.159" v="8082" actId="790"/>
          <ac:spMkLst>
            <pc:docMk/>
            <pc:sldMk cId="2574044071" sldId="484"/>
            <ac:spMk id="9765" creationId="{1139B54D-1371-4D1E-A580-4EF3B5AC9890}"/>
          </ac:spMkLst>
        </pc:spChg>
        <pc:spChg chg="mod">
          <ac:chgData name="Kolakowski, Artur" userId="9c34c8cc-b1df-44f6-bea5-dcf7a54ee35f" providerId="ADAL" clId="{19970B13-E101-4117-9908-6E061F982644}" dt="2022-07-14T08:45:12.159" v="8083" actId="790"/>
          <ac:spMkLst>
            <pc:docMk/>
            <pc:sldMk cId="2574044071" sldId="484"/>
            <ac:spMk id="9766" creationId="{9DF30E69-5805-466C-B203-5C755F2E91D9}"/>
          </ac:spMkLst>
        </pc:spChg>
        <pc:spChg chg="mod">
          <ac:chgData name="Kolakowski, Artur" userId="9c34c8cc-b1df-44f6-bea5-dcf7a54ee35f" providerId="ADAL" clId="{19970B13-E101-4117-9908-6E061F982644}" dt="2022-07-14T08:45:12.167" v="8084" actId="790"/>
          <ac:spMkLst>
            <pc:docMk/>
            <pc:sldMk cId="2574044071" sldId="484"/>
            <ac:spMk id="9767" creationId="{B23C3FE9-EB4D-4A18-A1A2-2F8297D9AAB0}"/>
          </ac:spMkLst>
        </pc:spChg>
        <pc:spChg chg="mod">
          <ac:chgData name="Kolakowski, Artur" userId="9c34c8cc-b1df-44f6-bea5-dcf7a54ee35f" providerId="ADAL" clId="{19970B13-E101-4117-9908-6E061F982644}" dt="2022-07-14T08:45:12.169" v="8085" actId="790"/>
          <ac:spMkLst>
            <pc:docMk/>
            <pc:sldMk cId="2574044071" sldId="484"/>
            <ac:spMk id="9768" creationId="{A6954E4A-3EF6-45A0-A564-26075182D473}"/>
          </ac:spMkLst>
        </pc:spChg>
        <pc:spChg chg="mod">
          <ac:chgData name="Kolakowski, Artur" userId="9c34c8cc-b1df-44f6-bea5-dcf7a54ee35f" providerId="ADAL" clId="{19970B13-E101-4117-9908-6E061F982644}" dt="2022-07-14T08:45:12.169" v="8086" actId="790"/>
          <ac:spMkLst>
            <pc:docMk/>
            <pc:sldMk cId="2574044071" sldId="484"/>
            <ac:spMk id="9769" creationId="{121E326A-017B-4556-95FB-8E94D671701C}"/>
          </ac:spMkLst>
        </pc:spChg>
        <pc:spChg chg="mod">
          <ac:chgData name="Kolakowski, Artur" userId="9c34c8cc-b1df-44f6-bea5-dcf7a54ee35f" providerId="ADAL" clId="{19970B13-E101-4117-9908-6E061F982644}" dt="2022-07-14T08:45:12.169" v="8087" actId="790"/>
          <ac:spMkLst>
            <pc:docMk/>
            <pc:sldMk cId="2574044071" sldId="484"/>
            <ac:spMk id="9770" creationId="{B37EBCDD-5C92-4183-B42C-ADBAB30CCC9E}"/>
          </ac:spMkLst>
        </pc:spChg>
        <pc:spChg chg="mod">
          <ac:chgData name="Kolakowski, Artur" userId="9c34c8cc-b1df-44f6-bea5-dcf7a54ee35f" providerId="ADAL" clId="{19970B13-E101-4117-9908-6E061F982644}" dt="2022-07-14T08:45:12.169" v="8088" actId="790"/>
          <ac:spMkLst>
            <pc:docMk/>
            <pc:sldMk cId="2574044071" sldId="484"/>
            <ac:spMk id="9771" creationId="{558F5739-EB55-4FE1-AE4C-418E1BDACB2C}"/>
          </ac:spMkLst>
        </pc:spChg>
        <pc:spChg chg="mod">
          <ac:chgData name="Kolakowski, Artur" userId="9c34c8cc-b1df-44f6-bea5-dcf7a54ee35f" providerId="ADAL" clId="{19970B13-E101-4117-9908-6E061F982644}" dt="2022-07-14T08:45:12.169" v="8089" actId="790"/>
          <ac:spMkLst>
            <pc:docMk/>
            <pc:sldMk cId="2574044071" sldId="484"/>
            <ac:spMk id="9772" creationId="{CC9CD879-913A-45CB-B713-B8609F1B29DE}"/>
          </ac:spMkLst>
        </pc:spChg>
        <pc:spChg chg="mod">
          <ac:chgData name="Kolakowski, Artur" userId="9c34c8cc-b1df-44f6-bea5-dcf7a54ee35f" providerId="ADAL" clId="{19970B13-E101-4117-9908-6E061F982644}" dt="2022-07-14T08:45:12.169" v="8090" actId="790"/>
          <ac:spMkLst>
            <pc:docMk/>
            <pc:sldMk cId="2574044071" sldId="484"/>
            <ac:spMk id="9773" creationId="{DDE6C156-70D9-4617-B81E-60DA8F8B04FA}"/>
          </ac:spMkLst>
        </pc:spChg>
        <pc:spChg chg="mod">
          <ac:chgData name="Kolakowski, Artur" userId="9c34c8cc-b1df-44f6-bea5-dcf7a54ee35f" providerId="ADAL" clId="{19970B13-E101-4117-9908-6E061F982644}" dt="2022-07-14T08:45:12.169" v="8091" actId="790"/>
          <ac:spMkLst>
            <pc:docMk/>
            <pc:sldMk cId="2574044071" sldId="484"/>
            <ac:spMk id="9774" creationId="{0D645DD0-DC60-455C-9350-22EEBEE85B2A}"/>
          </ac:spMkLst>
        </pc:spChg>
        <pc:spChg chg="mod">
          <ac:chgData name="Kolakowski, Artur" userId="9c34c8cc-b1df-44f6-bea5-dcf7a54ee35f" providerId="ADAL" clId="{19970B13-E101-4117-9908-6E061F982644}" dt="2022-07-14T08:45:12.177" v="8092" actId="790"/>
          <ac:spMkLst>
            <pc:docMk/>
            <pc:sldMk cId="2574044071" sldId="484"/>
            <ac:spMk id="9775" creationId="{0A497A29-D385-4FB9-AA3B-662A07D563A5}"/>
          </ac:spMkLst>
        </pc:spChg>
        <pc:spChg chg="mod">
          <ac:chgData name="Kolakowski, Artur" userId="9c34c8cc-b1df-44f6-bea5-dcf7a54ee35f" providerId="ADAL" clId="{19970B13-E101-4117-9908-6E061F982644}" dt="2022-07-14T08:45:12.177" v="8093" actId="790"/>
          <ac:spMkLst>
            <pc:docMk/>
            <pc:sldMk cId="2574044071" sldId="484"/>
            <ac:spMk id="9776" creationId="{DCD94BB2-E400-46D0-9443-6F0BADD1C371}"/>
          </ac:spMkLst>
        </pc:spChg>
        <pc:spChg chg="mod">
          <ac:chgData name="Kolakowski, Artur" userId="9c34c8cc-b1df-44f6-bea5-dcf7a54ee35f" providerId="ADAL" clId="{19970B13-E101-4117-9908-6E061F982644}" dt="2022-07-14T08:45:12.179" v="8094" actId="790"/>
          <ac:spMkLst>
            <pc:docMk/>
            <pc:sldMk cId="2574044071" sldId="484"/>
            <ac:spMk id="9777" creationId="{51804529-6F4C-4D37-B435-6A9D2133B2C3}"/>
          </ac:spMkLst>
        </pc:spChg>
        <pc:spChg chg="mod">
          <ac:chgData name="Kolakowski, Artur" userId="9c34c8cc-b1df-44f6-bea5-dcf7a54ee35f" providerId="ADAL" clId="{19970B13-E101-4117-9908-6E061F982644}" dt="2022-07-14T08:45:12.179" v="8095" actId="790"/>
          <ac:spMkLst>
            <pc:docMk/>
            <pc:sldMk cId="2574044071" sldId="484"/>
            <ac:spMk id="9778" creationId="{3BF44CA2-05DF-4DC7-A4EF-E8EBD816A0FD}"/>
          </ac:spMkLst>
        </pc:spChg>
        <pc:spChg chg="mod">
          <ac:chgData name="Kolakowski, Artur" userId="9c34c8cc-b1df-44f6-bea5-dcf7a54ee35f" providerId="ADAL" clId="{19970B13-E101-4117-9908-6E061F982644}" dt="2022-07-14T08:45:12.179" v="8096" actId="790"/>
          <ac:spMkLst>
            <pc:docMk/>
            <pc:sldMk cId="2574044071" sldId="484"/>
            <ac:spMk id="9779" creationId="{4B50148D-2508-4210-A34A-3E0B77975DD0}"/>
          </ac:spMkLst>
        </pc:spChg>
        <pc:spChg chg="mod">
          <ac:chgData name="Kolakowski, Artur" userId="9c34c8cc-b1df-44f6-bea5-dcf7a54ee35f" providerId="ADAL" clId="{19970B13-E101-4117-9908-6E061F982644}" dt="2022-07-14T08:45:12.179" v="8097" actId="790"/>
          <ac:spMkLst>
            <pc:docMk/>
            <pc:sldMk cId="2574044071" sldId="484"/>
            <ac:spMk id="9780" creationId="{D9ACD170-C271-43F3-AF9D-2A3D3F8DA11D}"/>
          </ac:spMkLst>
        </pc:spChg>
        <pc:spChg chg="mod">
          <ac:chgData name="Kolakowski, Artur" userId="9c34c8cc-b1df-44f6-bea5-dcf7a54ee35f" providerId="ADAL" clId="{19970B13-E101-4117-9908-6E061F982644}" dt="2022-07-14T08:45:12.179" v="8098" actId="790"/>
          <ac:spMkLst>
            <pc:docMk/>
            <pc:sldMk cId="2574044071" sldId="484"/>
            <ac:spMk id="9781" creationId="{FF050620-8A6C-4920-98F3-5D774A614713}"/>
          </ac:spMkLst>
        </pc:spChg>
        <pc:spChg chg="mod">
          <ac:chgData name="Kolakowski, Artur" userId="9c34c8cc-b1df-44f6-bea5-dcf7a54ee35f" providerId="ADAL" clId="{19970B13-E101-4117-9908-6E061F982644}" dt="2022-07-14T08:45:12.179" v="8099" actId="790"/>
          <ac:spMkLst>
            <pc:docMk/>
            <pc:sldMk cId="2574044071" sldId="484"/>
            <ac:spMk id="9782" creationId="{9E06D0F7-96EC-4391-A57F-CD07597FCDC7}"/>
          </ac:spMkLst>
        </pc:spChg>
        <pc:spChg chg="mod">
          <ac:chgData name="Kolakowski, Artur" userId="9c34c8cc-b1df-44f6-bea5-dcf7a54ee35f" providerId="ADAL" clId="{19970B13-E101-4117-9908-6E061F982644}" dt="2022-07-14T08:45:12.179" v="8100" actId="790"/>
          <ac:spMkLst>
            <pc:docMk/>
            <pc:sldMk cId="2574044071" sldId="484"/>
            <ac:spMk id="9783" creationId="{806308F3-1812-4996-8086-C93386505C57}"/>
          </ac:spMkLst>
        </pc:spChg>
        <pc:spChg chg="mod">
          <ac:chgData name="Kolakowski, Artur" userId="9c34c8cc-b1df-44f6-bea5-dcf7a54ee35f" providerId="ADAL" clId="{19970B13-E101-4117-9908-6E061F982644}" dt="2022-07-14T08:45:12.187" v="8101" actId="790"/>
          <ac:spMkLst>
            <pc:docMk/>
            <pc:sldMk cId="2574044071" sldId="484"/>
            <ac:spMk id="9784" creationId="{14504609-838B-4C89-9F46-7491E49B4793}"/>
          </ac:spMkLst>
        </pc:spChg>
        <pc:spChg chg="mod">
          <ac:chgData name="Kolakowski, Artur" userId="9c34c8cc-b1df-44f6-bea5-dcf7a54ee35f" providerId="ADAL" clId="{19970B13-E101-4117-9908-6E061F982644}" dt="2022-07-14T08:45:12.187" v="8102" actId="790"/>
          <ac:spMkLst>
            <pc:docMk/>
            <pc:sldMk cId="2574044071" sldId="484"/>
            <ac:spMk id="9785" creationId="{DD6FF5B8-9F20-4284-82C9-1CC003F9B8D2}"/>
          </ac:spMkLst>
        </pc:spChg>
        <pc:spChg chg="mod">
          <ac:chgData name="Kolakowski, Artur" userId="9c34c8cc-b1df-44f6-bea5-dcf7a54ee35f" providerId="ADAL" clId="{19970B13-E101-4117-9908-6E061F982644}" dt="2022-07-14T08:45:12.189" v="8103" actId="790"/>
          <ac:spMkLst>
            <pc:docMk/>
            <pc:sldMk cId="2574044071" sldId="484"/>
            <ac:spMk id="9786" creationId="{A696F947-EDC2-4B6B-A750-9108DE0A4655}"/>
          </ac:spMkLst>
        </pc:spChg>
        <pc:spChg chg="mod">
          <ac:chgData name="Kolakowski, Artur" userId="9c34c8cc-b1df-44f6-bea5-dcf7a54ee35f" providerId="ADAL" clId="{19970B13-E101-4117-9908-6E061F982644}" dt="2022-07-14T08:45:12.189" v="8104" actId="790"/>
          <ac:spMkLst>
            <pc:docMk/>
            <pc:sldMk cId="2574044071" sldId="484"/>
            <ac:spMk id="9787" creationId="{57187E76-1A5F-4F6F-8942-4297A1CAB705}"/>
          </ac:spMkLst>
        </pc:spChg>
        <pc:spChg chg="mod">
          <ac:chgData name="Kolakowski, Artur" userId="9c34c8cc-b1df-44f6-bea5-dcf7a54ee35f" providerId="ADAL" clId="{19970B13-E101-4117-9908-6E061F982644}" dt="2022-07-14T08:45:12.189" v="8105" actId="790"/>
          <ac:spMkLst>
            <pc:docMk/>
            <pc:sldMk cId="2574044071" sldId="484"/>
            <ac:spMk id="9788" creationId="{C9DDF376-40EE-46F9-946E-44E8601C2997}"/>
          </ac:spMkLst>
        </pc:spChg>
        <pc:spChg chg="mod">
          <ac:chgData name="Kolakowski, Artur" userId="9c34c8cc-b1df-44f6-bea5-dcf7a54ee35f" providerId="ADAL" clId="{19970B13-E101-4117-9908-6E061F982644}" dt="2022-07-14T08:45:12.189" v="8106" actId="790"/>
          <ac:spMkLst>
            <pc:docMk/>
            <pc:sldMk cId="2574044071" sldId="484"/>
            <ac:spMk id="9789" creationId="{5C2D8955-90BB-49BB-824D-FC6021EB64A5}"/>
          </ac:spMkLst>
        </pc:spChg>
        <pc:spChg chg="mod">
          <ac:chgData name="Kolakowski, Artur" userId="9c34c8cc-b1df-44f6-bea5-dcf7a54ee35f" providerId="ADAL" clId="{19970B13-E101-4117-9908-6E061F982644}" dt="2022-07-14T08:45:12.189" v="8107" actId="790"/>
          <ac:spMkLst>
            <pc:docMk/>
            <pc:sldMk cId="2574044071" sldId="484"/>
            <ac:spMk id="9790" creationId="{0F41742F-AD11-4DE6-AA17-073D5BE247C7}"/>
          </ac:spMkLst>
        </pc:spChg>
        <pc:spChg chg="mod">
          <ac:chgData name="Kolakowski, Artur" userId="9c34c8cc-b1df-44f6-bea5-dcf7a54ee35f" providerId="ADAL" clId="{19970B13-E101-4117-9908-6E061F982644}" dt="2022-07-14T08:45:12.189" v="8108" actId="790"/>
          <ac:spMkLst>
            <pc:docMk/>
            <pc:sldMk cId="2574044071" sldId="484"/>
            <ac:spMk id="9791" creationId="{3FE033EE-1D0E-4707-821E-C271E1E4C98E}"/>
          </ac:spMkLst>
        </pc:spChg>
        <pc:spChg chg="mod">
          <ac:chgData name="Kolakowski, Artur" userId="9c34c8cc-b1df-44f6-bea5-dcf7a54ee35f" providerId="ADAL" clId="{19970B13-E101-4117-9908-6E061F982644}" dt="2022-07-14T08:45:12.197" v="8109" actId="790"/>
          <ac:spMkLst>
            <pc:docMk/>
            <pc:sldMk cId="2574044071" sldId="484"/>
            <ac:spMk id="9792" creationId="{27F9748F-1771-4E65-984E-547F13B81622}"/>
          </ac:spMkLst>
        </pc:spChg>
        <pc:spChg chg="mod">
          <ac:chgData name="Kolakowski, Artur" userId="9c34c8cc-b1df-44f6-bea5-dcf7a54ee35f" providerId="ADAL" clId="{19970B13-E101-4117-9908-6E061F982644}" dt="2022-07-14T08:45:12.197" v="8110" actId="790"/>
          <ac:spMkLst>
            <pc:docMk/>
            <pc:sldMk cId="2574044071" sldId="484"/>
            <ac:spMk id="9793" creationId="{CC37DABC-5CD3-4A45-ABED-D3F7BC95D5EC}"/>
          </ac:spMkLst>
        </pc:spChg>
        <pc:spChg chg="mod">
          <ac:chgData name="Kolakowski, Artur" userId="9c34c8cc-b1df-44f6-bea5-dcf7a54ee35f" providerId="ADAL" clId="{19970B13-E101-4117-9908-6E061F982644}" dt="2022-07-14T08:45:12.199" v="8111" actId="790"/>
          <ac:spMkLst>
            <pc:docMk/>
            <pc:sldMk cId="2574044071" sldId="484"/>
            <ac:spMk id="9794" creationId="{63509F8A-EF66-44E9-88E6-EE31FC6B9DE2}"/>
          </ac:spMkLst>
        </pc:spChg>
        <pc:spChg chg="mod">
          <ac:chgData name="Kolakowski, Artur" userId="9c34c8cc-b1df-44f6-bea5-dcf7a54ee35f" providerId="ADAL" clId="{19970B13-E101-4117-9908-6E061F982644}" dt="2022-07-14T08:45:12.199" v="8112" actId="790"/>
          <ac:spMkLst>
            <pc:docMk/>
            <pc:sldMk cId="2574044071" sldId="484"/>
            <ac:spMk id="9795" creationId="{8512EE68-CB58-4100-A152-14357AB1ED7D}"/>
          </ac:spMkLst>
        </pc:spChg>
        <pc:spChg chg="mod">
          <ac:chgData name="Kolakowski, Artur" userId="9c34c8cc-b1df-44f6-bea5-dcf7a54ee35f" providerId="ADAL" clId="{19970B13-E101-4117-9908-6E061F982644}" dt="2022-07-14T08:45:12.199" v="8113" actId="790"/>
          <ac:spMkLst>
            <pc:docMk/>
            <pc:sldMk cId="2574044071" sldId="484"/>
            <ac:spMk id="9796" creationId="{E9DDB9A4-C3C3-40A4-9DAD-DE51C230630B}"/>
          </ac:spMkLst>
        </pc:spChg>
        <pc:spChg chg="mod">
          <ac:chgData name="Kolakowski, Artur" userId="9c34c8cc-b1df-44f6-bea5-dcf7a54ee35f" providerId="ADAL" clId="{19970B13-E101-4117-9908-6E061F982644}" dt="2022-07-14T08:45:12.199" v="8114" actId="790"/>
          <ac:spMkLst>
            <pc:docMk/>
            <pc:sldMk cId="2574044071" sldId="484"/>
            <ac:spMk id="9797" creationId="{F92085A3-B3B4-4F23-A330-05573897E079}"/>
          </ac:spMkLst>
        </pc:spChg>
        <pc:spChg chg="mod">
          <ac:chgData name="Kolakowski, Artur" userId="9c34c8cc-b1df-44f6-bea5-dcf7a54ee35f" providerId="ADAL" clId="{19970B13-E101-4117-9908-6E061F982644}" dt="2022-07-14T08:45:12.199" v="8115" actId="790"/>
          <ac:spMkLst>
            <pc:docMk/>
            <pc:sldMk cId="2574044071" sldId="484"/>
            <ac:spMk id="9798" creationId="{530BBCC5-E9EC-4468-9964-73E8A7296472}"/>
          </ac:spMkLst>
        </pc:spChg>
        <pc:spChg chg="mod">
          <ac:chgData name="Kolakowski, Artur" userId="9c34c8cc-b1df-44f6-bea5-dcf7a54ee35f" providerId="ADAL" clId="{19970B13-E101-4117-9908-6E061F982644}" dt="2022-07-14T08:45:12.199" v="8116" actId="790"/>
          <ac:spMkLst>
            <pc:docMk/>
            <pc:sldMk cId="2574044071" sldId="484"/>
            <ac:spMk id="9799" creationId="{AD5AE0A7-0672-4798-95DE-AA628036C6D3}"/>
          </ac:spMkLst>
        </pc:spChg>
        <pc:spChg chg="mod">
          <ac:chgData name="Kolakowski, Artur" userId="9c34c8cc-b1df-44f6-bea5-dcf7a54ee35f" providerId="ADAL" clId="{19970B13-E101-4117-9908-6E061F982644}" dt="2022-07-14T08:45:12.199" v="8117" actId="790"/>
          <ac:spMkLst>
            <pc:docMk/>
            <pc:sldMk cId="2574044071" sldId="484"/>
            <ac:spMk id="9800" creationId="{D34FAA1B-43A4-4F8F-A2F5-42844AF8A5AF}"/>
          </ac:spMkLst>
        </pc:spChg>
        <pc:spChg chg="mod">
          <ac:chgData name="Kolakowski, Artur" userId="9c34c8cc-b1df-44f6-bea5-dcf7a54ee35f" providerId="ADAL" clId="{19970B13-E101-4117-9908-6E061F982644}" dt="2022-07-14T08:45:12.207" v="8118" actId="790"/>
          <ac:spMkLst>
            <pc:docMk/>
            <pc:sldMk cId="2574044071" sldId="484"/>
            <ac:spMk id="9801" creationId="{CA7FA703-E988-48F2-B2AB-8CF30D759073}"/>
          </ac:spMkLst>
        </pc:spChg>
        <pc:spChg chg="mod">
          <ac:chgData name="Kolakowski, Artur" userId="9c34c8cc-b1df-44f6-bea5-dcf7a54ee35f" providerId="ADAL" clId="{19970B13-E101-4117-9908-6E061F982644}" dt="2022-07-14T08:45:12.207" v="8119" actId="790"/>
          <ac:spMkLst>
            <pc:docMk/>
            <pc:sldMk cId="2574044071" sldId="484"/>
            <ac:spMk id="9802" creationId="{5F8D1AD7-C65C-46BC-8E02-4FF14A4EF1BC}"/>
          </ac:spMkLst>
        </pc:spChg>
        <pc:spChg chg="mod">
          <ac:chgData name="Kolakowski, Artur" userId="9c34c8cc-b1df-44f6-bea5-dcf7a54ee35f" providerId="ADAL" clId="{19970B13-E101-4117-9908-6E061F982644}" dt="2022-07-14T08:45:12.210" v="8120" actId="790"/>
          <ac:spMkLst>
            <pc:docMk/>
            <pc:sldMk cId="2574044071" sldId="484"/>
            <ac:spMk id="9803" creationId="{7F1FD68F-F594-4E7A-9EEE-0D1C38D8F934}"/>
          </ac:spMkLst>
        </pc:spChg>
        <pc:spChg chg="mod">
          <ac:chgData name="Kolakowski, Artur" userId="9c34c8cc-b1df-44f6-bea5-dcf7a54ee35f" providerId="ADAL" clId="{19970B13-E101-4117-9908-6E061F982644}" dt="2022-07-14T08:45:12.210" v="8121" actId="790"/>
          <ac:spMkLst>
            <pc:docMk/>
            <pc:sldMk cId="2574044071" sldId="484"/>
            <ac:spMk id="9804" creationId="{5DE02344-818A-47AF-8604-D7E0D0D67EB2}"/>
          </ac:spMkLst>
        </pc:spChg>
        <pc:spChg chg="mod">
          <ac:chgData name="Kolakowski, Artur" userId="9c34c8cc-b1df-44f6-bea5-dcf7a54ee35f" providerId="ADAL" clId="{19970B13-E101-4117-9908-6E061F982644}" dt="2022-07-14T08:45:12.210" v="8122" actId="790"/>
          <ac:spMkLst>
            <pc:docMk/>
            <pc:sldMk cId="2574044071" sldId="484"/>
            <ac:spMk id="9805" creationId="{E1C27EBF-4477-4ADE-858B-A7C21BD68AA7}"/>
          </ac:spMkLst>
        </pc:spChg>
        <pc:spChg chg="mod">
          <ac:chgData name="Kolakowski, Artur" userId="9c34c8cc-b1df-44f6-bea5-dcf7a54ee35f" providerId="ADAL" clId="{19970B13-E101-4117-9908-6E061F982644}" dt="2022-07-14T08:45:12.210" v="8123" actId="790"/>
          <ac:spMkLst>
            <pc:docMk/>
            <pc:sldMk cId="2574044071" sldId="484"/>
            <ac:spMk id="9806" creationId="{C30B545B-7EE9-4C6D-9FC4-35AC4799629D}"/>
          </ac:spMkLst>
        </pc:spChg>
        <pc:spChg chg="mod">
          <ac:chgData name="Kolakowski, Artur" userId="9c34c8cc-b1df-44f6-bea5-dcf7a54ee35f" providerId="ADAL" clId="{19970B13-E101-4117-9908-6E061F982644}" dt="2022-07-14T08:45:12.210" v="8124" actId="790"/>
          <ac:spMkLst>
            <pc:docMk/>
            <pc:sldMk cId="2574044071" sldId="484"/>
            <ac:spMk id="9807" creationId="{F14B4CB2-9B44-42F0-9816-D039BF1941B5}"/>
          </ac:spMkLst>
        </pc:spChg>
        <pc:spChg chg="mod">
          <ac:chgData name="Kolakowski, Artur" userId="9c34c8cc-b1df-44f6-bea5-dcf7a54ee35f" providerId="ADAL" clId="{19970B13-E101-4117-9908-6E061F982644}" dt="2022-07-14T08:45:12.210" v="8125" actId="790"/>
          <ac:spMkLst>
            <pc:docMk/>
            <pc:sldMk cId="2574044071" sldId="484"/>
            <ac:spMk id="9808" creationId="{590508CA-C961-4E40-AD60-D9520B9D6C37}"/>
          </ac:spMkLst>
        </pc:spChg>
        <pc:spChg chg="mod">
          <ac:chgData name="Kolakowski, Artur" userId="9c34c8cc-b1df-44f6-bea5-dcf7a54ee35f" providerId="ADAL" clId="{19970B13-E101-4117-9908-6E061F982644}" dt="2022-07-14T08:45:12.218" v="8126" actId="790"/>
          <ac:spMkLst>
            <pc:docMk/>
            <pc:sldMk cId="2574044071" sldId="484"/>
            <ac:spMk id="9809" creationId="{A36D0D3C-C671-4577-A73D-19441514C80D}"/>
          </ac:spMkLst>
        </pc:spChg>
        <pc:spChg chg="mod">
          <ac:chgData name="Kolakowski, Artur" userId="9c34c8cc-b1df-44f6-bea5-dcf7a54ee35f" providerId="ADAL" clId="{19970B13-E101-4117-9908-6E061F982644}" dt="2022-07-14T08:45:12.218" v="8127" actId="790"/>
          <ac:spMkLst>
            <pc:docMk/>
            <pc:sldMk cId="2574044071" sldId="484"/>
            <ac:spMk id="9810" creationId="{D17AA4DD-73AB-4BDE-BFB3-6DC767015380}"/>
          </ac:spMkLst>
        </pc:spChg>
        <pc:spChg chg="mod">
          <ac:chgData name="Kolakowski, Artur" userId="9c34c8cc-b1df-44f6-bea5-dcf7a54ee35f" providerId="ADAL" clId="{19970B13-E101-4117-9908-6E061F982644}" dt="2022-07-14T08:45:12.220" v="8128" actId="790"/>
          <ac:spMkLst>
            <pc:docMk/>
            <pc:sldMk cId="2574044071" sldId="484"/>
            <ac:spMk id="9811" creationId="{E6A640A3-B095-41A3-9332-D3F9DA6BF3C8}"/>
          </ac:spMkLst>
        </pc:spChg>
        <pc:spChg chg="mod">
          <ac:chgData name="Kolakowski, Artur" userId="9c34c8cc-b1df-44f6-bea5-dcf7a54ee35f" providerId="ADAL" clId="{19970B13-E101-4117-9908-6E061F982644}" dt="2022-07-14T08:45:12.220" v="8129" actId="790"/>
          <ac:spMkLst>
            <pc:docMk/>
            <pc:sldMk cId="2574044071" sldId="484"/>
            <ac:spMk id="9812" creationId="{F1D07034-08C6-4036-A5BF-326E4151812F}"/>
          </ac:spMkLst>
        </pc:spChg>
        <pc:spChg chg="mod">
          <ac:chgData name="Kolakowski, Artur" userId="9c34c8cc-b1df-44f6-bea5-dcf7a54ee35f" providerId="ADAL" clId="{19970B13-E101-4117-9908-6E061F982644}" dt="2022-07-14T08:45:12.220" v="8130" actId="790"/>
          <ac:spMkLst>
            <pc:docMk/>
            <pc:sldMk cId="2574044071" sldId="484"/>
            <ac:spMk id="9813" creationId="{0B4C37BE-D491-43CC-962F-8F807BFBF792}"/>
          </ac:spMkLst>
        </pc:spChg>
        <pc:spChg chg="mod">
          <ac:chgData name="Kolakowski, Artur" userId="9c34c8cc-b1df-44f6-bea5-dcf7a54ee35f" providerId="ADAL" clId="{19970B13-E101-4117-9908-6E061F982644}" dt="2022-07-14T08:45:12.220" v="8131" actId="790"/>
          <ac:spMkLst>
            <pc:docMk/>
            <pc:sldMk cId="2574044071" sldId="484"/>
            <ac:spMk id="9814" creationId="{9C540E98-1366-47D4-B0C6-70B12AEDA0DD}"/>
          </ac:spMkLst>
        </pc:spChg>
        <pc:spChg chg="mod">
          <ac:chgData name="Kolakowski, Artur" userId="9c34c8cc-b1df-44f6-bea5-dcf7a54ee35f" providerId="ADAL" clId="{19970B13-E101-4117-9908-6E061F982644}" dt="2022-07-14T08:45:12.220" v="8132" actId="790"/>
          <ac:spMkLst>
            <pc:docMk/>
            <pc:sldMk cId="2574044071" sldId="484"/>
            <ac:spMk id="9815" creationId="{9203DDC8-BDA3-4AD7-9157-509E418382CE}"/>
          </ac:spMkLst>
        </pc:spChg>
        <pc:spChg chg="mod">
          <ac:chgData name="Kolakowski, Artur" userId="9c34c8cc-b1df-44f6-bea5-dcf7a54ee35f" providerId="ADAL" clId="{19970B13-E101-4117-9908-6E061F982644}" dt="2022-07-14T08:45:12.220" v="8133" actId="790"/>
          <ac:spMkLst>
            <pc:docMk/>
            <pc:sldMk cId="2574044071" sldId="484"/>
            <ac:spMk id="9816" creationId="{0653EECF-8EA5-4DE5-9E49-807BF5FB5A1D}"/>
          </ac:spMkLst>
        </pc:spChg>
        <pc:spChg chg="mod">
          <ac:chgData name="Kolakowski, Artur" userId="9c34c8cc-b1df-44f6-bea5-dcf7a54ee35f" providerId="ADAL" clId="{19970B13-E101-4117-9908-6E061F982644}" dt="2022-07-14T08:45:12.220" v="8134" actId="790"/>
          <ac:spMkLst>
            <pc:docMk/>
            <pc:sldMk cId="2574044071" sldId="484"/>
            <ac:spMk id="9817" creationId="{0872B8DD-50F4-429B-9056-BACD4A431811}"/>
          </ac:spMkLst>
        </pc:spChg>
        <pc:spChg chg="mod">
          <ac:chgData name="Kolakowski, Artur" userId="9c34c8cc-b1df-44f6-bea5-dcf7a54ee35f" providerId="ADAL" clId="{19970B13-E101-4117-9908-6E061F982644}" dt="2022-07-14T08:45:12.228" v="8135" actId="790"/>
          <ac:spMkLst>
            <pc:docMk/>
            <pc:sldMk cId="2574044071" sldId="484"/>
            <ac:spMk id="9818" creationId="{C5EEE46C-D291-4799-BF62-B06B4B6B89F4}"/>
          </ac:spMkLst>
        </pc:spChg>
        <pc:spChg chg="mod">
          <ac:chgData name="Kolakowski, Artur" userId="9c34c8cc-b1df-44f6-bea5-dcf7a54ee35f" providerId="ADAL" clId="{19970B13-E101-4117-9908-6E061F982644}" dt="2022-07-14T08:45:12.228" v="8136" actId="790"/>
          <ac:spMkLst>
            <pc:docMk/>
            <pc:sldMk cId="2574044071" sldId="484"/>
            <ac:spMk id="9819" creationId="{AA278B66-FDA4-43C7-9EAD-B563C514505C}"/>
          </ac:spMkLst>
        </pc:spChg>
        <pc:spChg chg="mod">
          <ac:chgData name="Kolakowski, Artur" userId="9c34c8cc-b1df-44f6-bea5-dcf7a54ee35f" providerId="ADAL" clId="{19970B13-E101-4117-9908-6E061F982644}" dt="2022-07-14T08:45:12.230" v="8137" actId="790"/>
          <ac:spMkLst>
            <pc:docMk/>
            <pc:sldMk cId="2574044071" sldId="484"/>
            <ac:spMk id="9820" creationId="{044AA904-B430-4328-8DD2-65B5AE459243}"/>
          </ac:spMkLst>
        </pc:spChg>
        <pc:spChg chg="mod">
          <ac:chgData name="Kolakowski, Artur" userId="9c34c8cc-b1df-44f6-bea5-dcf7a54ee35f" providerId="ADAL" clId="{19970B13-E101-4117-9908-6E061F982644}" dt="2022-07-14T08:45:12.230" v="8138" actId="790"/>
          <ac:spMkLst>
            <pc:docMk/>
            <pc:sldMk cId="2574044071" sldId="484"/>
            <ac:spMk id="9821" creationId="{2C786E31-4EFA-4CE7-B6B9-A741C5AFA2DF}"/>
          </ac:spMkLst>
        </pc:spChg>
        <pc:spChg chg="mod">
          <ac:chgData name="Kolakowski, Artur" userId="9c34c8cc-b1df-44f6-bea5-dcf7a54ee35f" providerId="ADAL" clId="{19970B13-E101-4117-9908-6E061F982644}" dt="2022-07-14T08:45:12.230" v="8139" actId="790"/>
          <ac:spMkLst>
            <pc:docMk/>
            <pc:sldMk cId="2574044071" sldId="484"/>
            <ac:spMk id="9822" creationId="{5E25AD13-2280-44F9-B5C1-D79292CD113D}"/>
          </ac:spMkLst>
        </pc:spChg>
        <pc:spChg chg="mod">
          <ac:chgData name="Kolakowski, Artur" userId="9c34c8cc-b1df-44f6-bea5-dcf7a54ee35f" providerId="ADAL" clId="{19970B13-E101-4117-9908-6E061F982644}" dt="2022-07-14T08:45:12.230" v="8140" actId="790"/>
          <ac:spMkLst>
            <pc:docMk/>
            <pc:sldMk cId="2574044071" sldId="484"/>
            <ac:spMk id="9823" creationId="{4BD5868F-C287-4525-9FC2-344030308785}"/>
          </ac:spMkLst>
        </pc:spChg>
        <pc:spChg chg="mod">
          <ac:chgData name="Kolakowski, Artur" userId="9c34c8cc-b1df-44f6-bea5-dcf7a54ee35f" providerId="ADAL" clId="{19970B13-E101-4117-9908-6E061F982644}" dt="2022-07-14T08:45:12.230" v="8141" actId="790"/>
          <ac:spMkLst>
            <pc:docMk/>
            <pc:sldMk cId="2574044071" sldId="484"/>
            <ac:spMk id="9824" creationId="{00398422-DBCB-49D0-A31E-B287F3531E22}"/>
          </ac:spMkLst>
        </pc:spChg>
        <pc:spChg chg="mod">
          <ac:chgData name="Kolakowski, Artur" userId="9c34c8cc-b1df-44f6-bea5-dcf7a54ee35f" providerId="ADAL" clId="{19970B13-E101-4117-9908-6E061F982644}" dt="2022-07-14T08:45:12.230" v="8142" actId="790"/>
          <ac:spMkLst>
            <pc:docMk/>
            <pc:sldMk cId="2574044071" sldId="484"/>
            <ac:spMk id="9825" creationId="{2AEDF863-BED4-4E0B-9A4F-41F2ECBFBB3A}"/>
          </ac:spMkLst>
        </pc:spChg>
        <pc:spChg chg="mod">
          <ac:chgData name="Kolakowski, Artur" userId="9c34c8cc-b1df-44f6-bea5-dcf7a54ee35f" providerId="ADAL" clId="{19970B13-E101-4117-9908-6E061F982644}" dt="2022-07-14T08:45:12.238" v="8143" actId="790"/>
          <ac:spMkLst>
            <pc:docMk/>
            <pc:sldMk cId="2574044071" sldId="484"/>
            <ac:spMk id="9826" creationId="{CA999705-5952-4782-A70D-F45B43435377}"/>
          </ac:spMkLst>
        </pc:spChg>
        <pc:spChg chg="mod">
          <ac:chgData name="Kolakowski, Artur" userId="9c34c8cc-b1df-44f6-bea5-dcf7a54ee35f" providerId="ADAL" clId="{19970B13-E101-4117-9908-6E061F982644}" dt="2022-07-14T08:45:12.240" v="8144" actId="790"/>
          <ac:spMkLst>
            <pc:docMk/>
            <pc:sldMk cId="2574044071" sldId="484"/>
            <ac:spMk id="9827" creationId="{D904C682-975A-4F71-9B12-5533C1776D46}"/>
          </ac:spMkLst>
        </pc:spChg>
        <pc:spChg chg="mod">
          <ac:chgData name="Kolakowski, Artur" userId="9c34c8cc-b1df-44f6-bea5-dcf7a54ee35f" providerId="ADAL" clId="{19970B13-E101-4117-9908-6E061F982644}" dt="2022-07-14T08:45:12.240" v="8145" actId="790"/>
          <ac:spMkLst>
            <pc:docMk/>
            <pc:sldMk cId="2574044071" sldId="484"/>
            <ac:spMk id="9828" creationId="{9049787E-6430-4219-92ED-51B70A0D59AC}"/>
          </ac:spMkLst>
        </pc:spChg>
        <pc:spChg chg="mod">
          <ac:chgData name="Kolakowski, Artur" userId="9c34c8cc-b1df-44f6-bea5-dcf7a54ee35f" providerId="ADAL" clId="{19970B13-E101-4117-9908-6E061F982644}" dt="2022-07-14T08:45:12.240" v="8146" actId="790"/>
          <ac:spMkLst>
            <pc:docMk/>
            <pc:sldMk cId="2574044071" sldId="484"/>
            <ac:spMk id="9829" creationId="{4CDA7304-E159-46CD-A809-A87C11D7724E}"/>
          </ac:spMkLst>
        </pc:spChg>
        <pc:spChg chg="mod">
          <ac:chgData name="Kolakowski, Artur" userId="9c34c8cc-b1df-44f6-bea5-dcf7a54ee35f" providerId="ADAL" clId="{19970B13-E101-4117-9908-6E061F982644}" dt="2022-07-14T08:45:12.240" v="8147" actId="790"/>
          <ac:spMkLst>
            <pc:docMk/>
            <pc:sldMk cId="2574044071" sldId="484"/>
            <ac:spMk id="9830" creationId="{77914259-2869-4987-97A9-3961740A515D}"/>
          </ac:spMkLst>
        </pc:spChg>
        <pc:spChg chg="mod">
          <ac:chgData name="Kolakowski, Artur" userId="9c34c8cc-b1df-44f6-bea5-dcf7a54ee35f" providerId="ADAL" clId="{19970B13-E101-4117-9908-6E061F982644}" dt="2022-07-14T08:45:12.240" v="8148" actId="790"/>
          <ac:spMkLst>
            <pc:docMk/>
            <pc:sldMk cId="2574044071" sldId="484"/>
            <ac:spMk id="9831" creationId="{49E90843-404A-4994-AA32-ECE4603CC711}"/>
          </ac:spMkLst>
        </pc:spChg>
        <pc:spChg chg="mod">
          <ac:chgData name="Kolakowski, Artur" userId="9c34c8cc-b1df-44f6-bea5-dcf7a54ee35f" providerId="ADAL" clId="{19970B13-E101-4117-9908-6E061F982644}" dt="2022-07-14T08:45:12.240" v="8149" actId="790"/>
          <ac:spMkLst>
            <pc:docMk/>
            <pc:sldMk cId="2574044071" sldId="484"/>
            <ac:spMk id="9832" creationId="{05AD9AE6-BDCE-4064-8BC6-CB02FAC20948}"/>
          </ac:spMkLst>
        </pc:spChg>
        <pc:spChg chg="mod">
          <ac:chgData name="Kolakowski, Artur" userId="9c34c8cc-b1df-44f6-bea5-dcf7a54ee35f" providerId="ADAL" clId="{19970B13-E101-4117-9908-6E061F982644}" dt="2022-07-14T08:45:12.248" v="8150" actId="790"/>
          <ac:spMkLst>
            <pc:docMk/>
            <pc:sldMk cId="2574044071" sldId="484"/>
            <ac:spMk id="9833" creationId="{BDB8168A-193A-4CB4-9142-DAD8BA110C82}"/>
          </ac:spMkLst>
        </pc:spChg>
        <pc:spChg chg="mod">
          <ac:chgData name="Kolakowski, Artur" userId="9c34c8cc-b1df-44f6-bea5-dcf7a54ee35f" providerId="ADAL" clId="{19970B13-E101-4117-9908-6E061F982644}" dt="2022-07-14T08:45:12.248" v="8151" actId="790"/>
          <ac:spMkLst>
            <pc:docMk/>
            <pc:sldMk cId="2574044071" sldId="484"/>
            <ac:spMk id="9834" creationId="{4016D116-B335-4013-8A26-FB6E8BCD47FC}"/>
          </ac:spMkLst>
        </pc:spChg>
        <pc:spChg chg="mod">
          <ac:chgData name="Kolakowski, Artur" userId="9c34c8cc-b1df-44f6-bea5-dcf7a54ee35f" providerId="ADAL" clId="{19970B13-E101-4117-9908-6E061F982644}" dt="2022-07-14T08:45:12.250" v="8152" actId="790"/>
          <ac:spMkLst>
            <pc:docMk/>
            <pc:sldMk cId="2574044071" sldId="484"/>
            <ac:spMk id="9835" creationId="{3EE53F0D-50EA-4F53-86A2-4D2B916C1744}"/>
          </ac:spMkLst>
        </pc:spChg>
        <pc:spChg chg="mod">
          <ac:chgData name="Kolakowski, Artur" userId="9c34c8cc-b1df-44f6-bea5-dcf7a54ee35f" providerId="ADAL" clId="{19970B13-E101-4117-9908-6E061F982644}" dt="2022-07-14T08:45:12.250" v="8153" actId="790"/>
          <ac:spMkLst>
            <pc:docMk/>
            <pc:sldMk cId="2574044071" sldId="484"/>
            <ac:spMk id="9836" creationId="{3D05A9E8-A110-49CD-A459-B82AA6C787FA}"/>
          </ac:spMkLst>
        </pc:spChg>
        <pc:spChg chg="mod">
          <ac:chgData name="Kolakowski, Artur" userId="9c34c8cc-b1df-44f6-bea5-dcf7a54ee35f" providerId="ADAL" clId="{19970B13-E101-4117-9908-6E061F982644}" dt="2022-07-14T08:45:12.250" v="8154" actId="790"/>
          <ac:spMkLst>
            <pc:docMk/>
            <pc:sldMk cId="2574044071" sldId="484"/>
            <ac:spMk id="9837" creationId="{3C080937-0266-4A5E-813E-D9331F8E8899}"/>
          </ac:spMkLst>
        </pc:spChg>
        <pc:spChg chg="mod">
          <ac:chgData name="Kolakowski, Artur" userId="9c34c8cc-b1df-44f6-bea5-dcf7a54ee35f" providerId="ADAL" clId="{19970B13-E101-4117-9908-6E061F982644}" dt="2022-07-14T08:45:12.250" v="8155" actId="790"/>
          <ac:spMkLst>
            <pc:docMk/>
            <pc:sldMk cId="2574044071" sldId="484"/>
            <ac:spMk id="9838" creationId="{96D327AF-4FCA-4B98-89C5-D8F62AE041A2}"/>
          </ac:spMkLst>
        </pc:spChg>
        <pc:spChg chg="mod">
          <ac:chgData name="Kolakowski, Artur" userId="9c34c8cc-b1df-44f6-bea5-dcf7a54ee35f" providerId="ADAL" clId="{19970B13-E101-4117-9908-6E061F982644}" dt="2022-07-14T08:45:12.250" v="8156" actId="790"/>
          <ac:spMkLst>
            <pc:docMk/>
            <pc:sldMk cId="2574044071" sldId="484"/>
            <ac:spMk id="9839" creationId="{A25684EA-2339-4BFF-B4A5-BCF3865B16E6}"/>
          </ac:spMkLst>
        </pc:spChg>
        <pc:spChg chg="mod">
          <ac:chgData name="Kolakowski, Artur" userId="9c34c8cc-b1df-44f6-bea5-dcf7a54ee35f" providerId="ADAL" clId="{19970B13-E101-4117-9908-6E061F982644}" dt="2022-07-14T08:45:12.250" v="8157" actId="790"/>
          <ac:spMkLst>
            <pc:docMk/>
            <pc:sldMk cId="2574044071" sldId="484"/>
            <ac:spMk id="9840" creationId="{CA05AD46-6CB9-4E48-ACC1-91917960CDD5}"/>
          </ac:spMkLst>
        </pc:spChg>
        <pc:spChg chg="mod">
          <ac:chgData name="Kolakowski, Artur" userId="9c34c8cc-b1df-44f6-bea5-dcf7a54ee35f" providerId="ADAL" clId="{19970B13-E101-4117-9908-6E061F982644}" dt="2022-07-14T08:45:12.250" v="8158" actId="790"/>
          <ac:spMkLst>
            <pc:docMk/>
            <pc:sldMk cId="2574044071" sldId="484"/>
            <ac:spMk id="9841" creationId="{64778D59-9561-4628-8027-04B187025099}"/>
          </ac:spMkLst>
        </pc:spChg>
        <pc:spChg chg="mod">
          <ac:chgData name="Kolakowski, Artur" userId="9c34c8cc-b1df-44f6-bea5-dcf7a54ee35f" providerId="ADAL" clId="{19970B13-E101-4117-9908-6E061F982644}" dt="2022-07-14T08:45:12.258" v="8159" actId="790"/>
          <ac:spMkLst>
            <pc:docMk/>
            <pc:sldMk cId="2574044071" sldId="484"/>
            <ac:spMk id="9842" creationId="{C04D489D-2271-4626-863D-E46197E829F8}"/>
          </ac:spMkLst>
        </pc:spChg>
        <pc:spChg chg="mod">
          <ac:chgData name="Kolakowski, Artur" userId="9c34c8cc-b1df-44f6-bea5-dcf7a54ee35f" providerId="ADAL" clId="{19970B13-E101-4117-9908-6E061F982644}" dt="2022-07-14T08:45:12.260" v="8160" actId="790"/>
          <ac:spMkLst>
            <pc:docMk/>
            <pc:sldMk cId="2574044071" sldId="484"/>
            <ac:spMk id="9843" creationId="{1928509B-A7FB-4FFF-94E6-D3FC0BAB5371}"/>
          </ac:spMkLst>
        </pc:spChg>
        <pc:spChg chg="mod">
          <ac:chgData name="Kolakowski, Artur" userId="9c34c8cc-b1df-44f6-bea5-dcf7a54ee35f" providerId="ADAL" clId="{19970B13-E101-4117-9908-6E061F982644}" dt="2022-07-14T08:45:12.260" v="8161" actId="790"/>
          <ac:spMkLst>
            <pc:docMk/>
            <pc:sldMk cId="2574044071" sldId="484"/>
            <ac:spMk id="9844" creationId="{CD2FBAD1-D33B-4362-83FA-9AC0D8304C76}"/>
          </ac:spMkLst>
        </pc:spChg>
        <pc:spChg chg="mod">
          <ac:chgData name="Kolakowski, Artur" userId="9c34c8cc-b1df-44f6-bea5-dcf7a54ee35f" providerId="ADAL" clId="{19970B13-E101-4117-9908-6E061F982644}" dt="2022-07-14T08:45:12.260" v="8162" actId="790"/>
          <ac:spMkLst>
            <pc:docMk/>
            <pc:sldMk cId="2574044071" sldId="484"/>
            <ac:spMk id="9845" creationId="{09FED4A3-6652-4BDC-A4BD-05A0870E27B2}"/>
          </ac:spMkLst>
        </pc:spChg>
        <pc:spChg chg="mod">
          <ac:chgData name="Kolakowski, Artur" userId="9c34c8cc-b1df-44f6-bea5-dcf7a54ee35f" providerId="ADAL" clId="{19970B13-E101-4117-9908-6E061F982644}" dt="2022-07-14T08:45:12.260" v="8163" actId="790"/>
          <ac:spMkLst>
            <pc:docMk/>
            <pc:sldMk cId="2574044071" sldId="484"/>
            <ac:spMk id="9846" creationId="{676A55BB-DB41-42B8-AD06-F65B41647B04}"/>
          </ac:spMkLst>
        </pc:spChg>
        <pc:spChg chg="mod">
          <ac:chgData name="Kolakowski, Artur" userId="9c34c8cc-b1df-44f6-bea5-dcf7a54ee35f" providerId="ADAL" clId="{19970B13-E101-4117-9908-6E061F982644}" dt="2022-07-14T08:45:12.260" v="8164" actId="790"/>
          <ac:spMkLst>
            <pc:docMk/>
            <pc:sldMk cId="2574044071" sldId="484"/>
            <ac:spMk id="9847" creationId="{B8022C1B-1D46-4CF8-8893-D35B571DACA5}"/>
          </ac:spMkLst>
        </pc:spChg>
        <pc:spChg chg="mod">
          <ac:chgData name="Kolakowski, Artur" userId="9c34c8cc-b1df-44f6-bea5-dcf7a54ee35f" providerId="ADAL" clId="{19970B13-E101-4117-9908-6E061F982644}" dt="2022-07-14T08:45:12.260" v="8165" actId="790"/>
          <ac:spMkLst>
            <pc:docMk/>
            <pc:sldMk cId="2574044071" sldId="484"/>
            <ac:spMk id="9848" creationId="{4046F4E8-059C-4D49-B49E-D4FFC98488C2}"/>
          </ac:spMkLst>
        </pc:spChg>
        <pc:spChg chg="mod">
          <ac:chgData name="Kolakowski, Artur" userId="9c34c8cc-b1df-44f6-bea5-dcf7a54ee35f" providerId="ADAL" clId="{19970B13-E101-4117-9908-6E061F982644}" dt="2022-07-14T08:45:12.260" v="8166" actId="790"/>
          <ac:spMkLst>
            <pc:docMk/>
            <pc:sldMk cId="2574044071" sldId="484"/>
            <ac:spMk id="9849" creationId="{C52B46CC-31E6-4A6C-B165-4962B4DDC51F}"/>
          </ac:spMkLst>
        </pc:spChg>
        <pc:spChg chg="mod">
          <ac:chgData name="Kolakowski, Artur" userId="9c34c8cc-b1df-44f6-bea5-dcf7a54ee35f" providerId="ADAL" clId="{19970B13-E101-4117-9908-6E061F982644}" dt="2022-07-14T08:45:12.269" v="8167" actId="790"/>
          <ac:spMkLst>
            <pc:docMk/>
            <pc:sldMk cId="2574044071" sldId="484"/>
            <ac:spMk id="9850" creationId="{49D8CCFD-A4F9-44A6-A068-95553F14165E}"/>
          </ac:spMkLst>
        </pc:spChg>
        <pc:spChg chg="mod">
          <ac:chgData name="Kolakowski, Artur" userId="9c34c8cc-b1df-44f6-bea5-dcf7a54ee35f" providerId="ADAL" clId="{19970B13-E101-4117-9908-6E061F982644}" dt="2022-07-14T08:45:12.271" v="8168" actId="790"/>
          <ac:spMkLst>
            <pc:docMk/>
            <pc:sldMk cId="2574044071" sldId="484"/>
            <ac:spMk id="9851" creationId="{262BCE89-6049-460F-AA66-6D03F37C61FA}"/>
          </ac:spMkLst>
        </pc:spChg>
        <pc:spChg chg="mod">
          <ac:chgData name="Kolakowski, Artur" userId="9c34c8cc-b1df-44f6-bea5-dcf7a54ee35f" providerId="ADAL" clId="{19970B13-E101-4117-9908-6E061F982644}" dt="2022-07-14T08:45:12.271" v="8169" actId="790"/>
          <ac:spMkLst>
            <pc:docMk/>
            <pc:sldMk cId="2574044071" sldId="484"/>
            <ac:spMk id="9852" creationId="{9BC20F55-E23D-4EE0-A19E-0F4A934B0FBD}"/>
          </ac:spMkLst>
        </pc:spChg>
        <pc:spChg chg="mod">
          <ac:chgData name="Kolakowski, Artur" userId="9c34c8cc-b1df-44f6-bea5-dcf7a54ee35f" providerId="ADAL" clId="{19970B13-E101-4117-9908-6E061F982644}" dt="2022-07-14T08:45:12.271" v="8170" actId="790"/>
          <ac:spMkLst>
            <pc:docMk/>
            <pc:sldMk cId="2574044071" sldId="484"/>
            <ac:spMk id="9853" creationId="{46394D91-689A-4ACD-A656-217A411EE68A}"/>
          </ac:spMkLst>
        </pc:spChg>
        <pc:spChg chg="mod">
          <ac:chgData name="Kolakowski, Artur" userId="9c34c8cc-b1df-44f6-bea5-dcf7a54ee35f" providerId="ADAL" clId="{19970B13-E101-4117-9908-6E061F982644}" dt="2022-07-14T08:45:12.271" v="8171" actId="790"/>
          <ac:spMkLst>
            <pc:docMk/>
            <pc:sldMk cId="2574044071" sldId="484"/>
            <ac:spMk id="9854" creationId="{27C608E3-DCE0-47E5-BA0E-117F2A2F0F1F}"/>
          </ac:spMkLst>
        </pc:spChg>
        <pc:spChg chg="mod">
          <ac:chgData name="Kolakowski, Artur" userId="9c34c8cc-b1df-44f6-bea5-dcf7a54ee35f" providerId="ADAL" clId="{19970B13-E101-4117-9908-6E061F982644}" dt="2022-07-14T08:45:12.271" v="8172" actId="790"/>
          <ac:spMkLst>
            <pc:docMk/>
            <pc:sldMk cId="2574044071" sldId="484"/>
            <ac:spMk id="9855" creationId="{BEA95B1F-4A18-482B-BE13-EBCC13ED0F59}"/>
          </ac:spMkLst>
        </pc:spChg>
        <pc:spChg chg="mod">
          <ac:chgData name="Kolakowski, Artur" userId="9c34c8cc-b1df-44f6-bea5-dcf7a54ee35f" providerId="ADAL" clId="{19970B13-E101-4117-9908-6E061F982644}" dt="2022-07-14T08:45:12.271" v="8173" actId="790"/>
          <ac:spMkLst>
            <pc:docMk/>
            <pc:sldMk cId="2574044071" sldId="484"/>
            <ac:spMk id="9856" creationId="{7A9C07CB-9891-49A1-920C-06A7B6ABD6B6}"/>
          </ac:spMkLst>
        </pc:spChg>
        <pc:spChg chg="mod">
          <ac:chgData name="Kolakowski, Artur" userId="9c34c8cc-b1df-44f6-bea5-dcf7a54ee35f" providerId="ADAL" clId="{19970B13-E101-4117-9908-6E061F982644}" dt="2022-07-14T08:45:12.271" v="8174" actId="790"/>
          <ac:spMkLst>
            <pc:docMk/>
            <pc:sldMk cId="2574044071" sldId="484"/>
            <ac:spMk id="9857" creationId="{36F1FCBF-F075-41B6-8A78-6B4C54E99A18}"/>
          </ac:spMkLst>
        </pc:spChg>
        <pc:spChg chg="mod">
          <ac:chgData name="Kolakowski, Artur" userId="9c34c8cc-b1df-44f6-bea5-dcf7a54ee35f" providerId="ADAL" clId="{19970B13-E101-4117-9908-6E061F982644}" dt="2022-07-14T08:45:12.279" v="8175" actId="790"/>
          <ac:spMkLst>
            <pc:docMk/>
            <pc:sldMk cId="2574044071" sldId="484"/>
            <ac:spMk id="9858" creationId="{7BD18FFF-3450-4257-BC6C-CF8D305E46AE}"/>
          </ac:spMkLst>
        </pc:spChg>
        <pc:spChg chg="mod">
          <ac:chgData name="Kolakowski, Artur" userId="9c34c8cc-b1df-44f6-bea5-dcf7a54ee35f" providerId="ADAL" clId="{19970B13-E101-4117-9908-6E061F982644}" dt="2022-07-14T08:45:12.279" v="8176" actId="790"/>
          <ac:spMkLst>
            <pc:docMk/>
            <pc:sldMk cId="2574044071" sldId="484"/>
            <ac:spMk id="9859" creationId="{320A79C4-DE19-4B7A-BC73-1709F5A9E1B8}"/>
          </ac:spMkLst>
        </pc:spChg>
        <pc:spChg chg="mod">
          <ac:chgData name="Kolakowski, Artur" userId="9c34c8cc-b1df-44f6-bea5-dcf7a54ee35f" providerId="ADAL" clId="{19970B13-E101-4117-9908-6E061F982644}" dt="2022-07-14T08:45:12.281" v="8177" actId="790"/>
          <ac:spMkLst>
            <pc:docMk/>
            <pc:sldMk cId="2574044071" sldId="484"/>
            <ac:spMk id="9860" creationId="{60FA1175-C3A3-40D6-BAD2-02926DDAEEBE}"/>
          </ac:spMkLst>
        </pc:spChg>
        <pc:spChg chg="mod">
          <ac:chgData name="Kolakowski, Artur" userId="9c34c8cc-b1df-44f6-bea5-dcf7a54ee35f" providerId="ADAL" clId="{19970B13-E101-4117-9908-6E061F982644}" dt="2022-07-14T08:45:12.281" v="8178" actId="790"/>
          <ac:spMkLst>
            <pc:docMk/>
            <pc:sldMk cId="2574044071" sldId="484"/>
            <ac:spMk id="9861" creationId="{B50E35B9-3BDC-4394-AC89-72CD30672BB6}"/>
          </ac:spMkLst>
        </pc:spChg>
        <pc:spChg chg="mod">
          <ac:chgData name="Kolakowski, Artur" userId="9c34c8cc-b1df-44f6-bea5-dcf7a54ee35f" providerId="ADAL" clId="{19970B13-E101-4117-9908-6E061F982644}" dt="2022-07-14T08:45:12.281" v="8179" actId="790"/>
          <ac:spMkLst>
            <pc:docMk/>
            <pc:sldMk cId="2574044071" sldId="484"/>
            <ac:spMk id="9862" creationId="{7362C07E-06B0-4533-AD0C-D747C3839490}"/>
          </ac:spMkLst>
        </pc:spChg>
        <pc:spChg chg="mod">
          <ac:chgData name="Kolakowski, Artur" userId="9c34c8cc-b1df-44f6-bea5-dcf7a54ee35f" providerId="ADAL" clId="{19970B13-E101-4117-9908-6E061F982644}" dt="2022-07-14T08:45:12.281" v="8180" actId="790"/>
          <ac:spMkLst>
            <pc:docMk/>
            <pc:sldMk cId="2574044071" sldId="484"/>
            <ac:spMk id="9863" creationId="{70FBA3ED-06F8-4181-BBCE-8DE984FE2CF7}"/>
          </ac:spMkLst>
        </pc:spChg>
        <pc:spChg chg="mod">
          <ac:chgData name="Kolakowski, Artur" userId="9c34c8cc-b1df-44f6-bea5-dcf7a54ee35f" providerId="ADAL" clId="{19970B13-E101-4117-9908-6E061F982644}" dt="2022-07-14T08:45:12.281" v="8181" actId="790"/>
          <ac:spMkLst>
            <pc:docMk/>
            <pc:sldMk cId="2574044071" sldId="484"/>
            <ac:spMk id="9864" creationId="{7A442DA6-614C-4856-9257-6ADBADA8F2E3}"/>
          </ac:spMkLst>
        </pc:spChg>
        <pc:spChg chg="mod">
          <ac:chgData name="Kolakowski, Artur" userId="9c34c8cc-b1df-44f6-bea5-dcf7a54ee35f" providerId="ADAL" clId="{19970B13-E101-4117-9908-6E061F982644}" dt="2022-07-14T08:45:12.281" v="8182" actId="790"/>
          <ac:spMkLst>
            <pc:docMk/>
            <pc:sldMk cId="2574044071" sldId="484"/>
            <ac:spMk id="9865" creationId="{E5286834-6BCE-46A5-A0B3-A0923EC79732}"/>
          </ac:spMkLst>
        </pc:spChg>
        <pc:spChg chg="mod">
          <ac:chgData name="Kolakowski, Artur" userId="9c34c8cc-b1df-44f6-bea5-dcf7a54ee35f" providerId="ADAL" clId="{19970B13-E101-4117-9908-6E061F982644}" dt="2022-07-14T08:45:12.281" v="8183" actId="790"/>
          <ac:spMkLst>
            <pc:docMk/>
            <pc:sldMk cId="2574044071" sldId="484"/>
            <ac:spMk id="9866" creationId="{6D8825E0-0171-4155-9271-F60C19711219}"/>
          </ac:spMkLst>
        </pc:spChg>
        <pc:spChg chg="mod">
          <ac:chgData name="Kolakowski, Artur" userId="9c34c8cc-b1df-44f6-bea5-dcf7a54ee35f" providerId="ADAL" clId="{19970B13-E101-4117-9908-6E061F982644}" dt="2022-07-14T08:45:12.289" v="8184" actId="790"/>
          <ac:spMkLst>
            <pc:docMk/>
            <pc:sldMk cId="2574044071" sldId="484"/>
            <ac:spMk id="9867" creationId="{7FFAF248-FB07-49E4-A966-A27BB1F9BA65}"/>
          </ac:spMkLst>
        </pc:spChg>
        <pc:spChg chg="mod">
          <ac:chgData name="Kolakowski, Artur" userId="9c34c8cc-b1df-44f6-bea5-dcf7a54ee35f" providerId="ADAL" clId="{19970B13-E101-4117-9908-6E061F982644}" dt="2022-07-14T08:45:12.291" v="8185" actId="790"/>
          <ac:spMkLst>
            <pc:docMk/>
            <pc:sldMk cId="2574044071" sldId="484"/>
            <ac:spMk id="9868" creationId="{8DECA491-D463-4F49-9756-AB9DD4716D0C}"/>
          </ac:spMkLst>
        </pc:spChg>
        <pc:spChg chg="mod">
          <ac:chgData name="Kolakowski, Artur" userId="9c34c8cc-b1df-44f6-bea5-dcf7a54ee35f" providerId="ADAL" clId="{19970B13-E101-4117-9908-6E061F982644}" dt="2022-07-14T08:45:12.291" v="8186" actId="790"/>
          <ac:spMkLst>
            <pc:docMk/>
            <pc:sldMk cId="2574044071" sldId="484"/>
            <ac:spMk id="9869" creationId="{EC1A3A8F-B1E2-4021-A639-3B2D792251D6}"/>
          </ac:spMkLst>
        </pc:spChg>
        <pc:spChg chg="mod">
          <ac:chgData name="Kolakowski, Artur" userId="9c34c8cc-b1df-44f6-bea5-dcf7a54ee35f" providerId="ADAL" clId="{19970B13-E101-4117-9908-6E061F982644}" dt="2022-07-14T08:45:12.291" v="8187" actId="790"/>
          <ac:spMkLst>
            <pc:docMk/>
            <pc:sldMk cId="2574044071" sldId="484"/>
            <ac:spMk id="9870" creationId="{083DF3B4-77D1-40F1-9AA0-9E9213805934}"/>
          </ac:spMkLst>
        </pc:spChg>
        <pc:spChg chg="mod">
          <ac:chgData name="Kolakowski, Artur" userId="9c34c8cc-b1df-44f6-bea5-dcf7a54ee35f" providerId="ADAL" clId="{19970B13-E101-4117-9908-6E061F982644}" dt="2022-07-14T08:45:12.291" v="8188" actId="790"/>
          <ac:spMkLst>
            <pc:docMk/>
            <pc:sldMk cId="2574044071" sldId="484"/>
            <ac:spMk id="9871" creationId="{B9B395F2-3448-40C2-8BB2-20F2C4AAACE7}"/>
          </ac:spMkLst>
        </pc:spChg>
        <pc:spChg chg="mod">
          <ac:chgData name="Kolakowski, Artur" userId="9c34c8cc-b1df-44f6-bea5-dcf7a54ee35f" providerId="ADAL" clId="{19970B13-E101-4117-9908-6E061F982644}" dt="2022-07-14T08:45:12.291" v="8189" actId="790"/>
          <ac:spMkLst>
            <pc:docMk/>
            <pc:sldMk cId="2574044071" sldId="484"/>
            <ac:spMk id="9872" creationId="{4755B146-8D65-4660-A615-A10ECB1FB78F}"/>
          </ac:spMkLst>
        </pc:spChg>
        <pc:spChg chg="mod">
          <ac:chgData name="Kolakowski, Artur" userId="9c34c8cc-b1df-44f6-bea5-dcf7a54ee35f" providerId="ADAL" clId="{19970B13-E101-4117-9908-6E061F982644}" dt="2022-07-14T08:45:12.291" v="8190" actId="790"/>
          <ac:spMkLst>
            <pc:docMk/>
            <pc:sldMk cId="2574044071" sldId="484"/>
            <ac:spMk id="9873" creationId="{29CD55D2-DD81-435A-ACB2-F8D277E93FA7}"/>
          </ac:spMkLst>
        </pc:spChg>
        <pc:spChg chg="mod">
          <ac:chgData name="Kolakowski, Artur" userId="9c34c8cc-b1df-44f6-bea5-dcf7a54ee35f" providerId="ADAL" clId="{19970B13-E101-4117-9908-6E061F982644}" dt="2022-07-14T08:45:12.299" v="8191" actId="790"/>
          <ac:spMkLst>
            <pc:docMk/>
            <pc:sldMk cId="2574044071" sldId="484"/>
            <ac:spMk id="9874" creationId="{9D059831-1D35-4899-82B8-2B1050E32B11}"/>
          </ac:spMkLst>
        </pc:spChg>
        <pc:spChg chg="mod">
          <ac:chgData name="Kolakowski, Artur" userId="9c34c8cc-b1df-44f6-bea5-dcf7a54ee35f" providerId="ADAL" clId="{19970B13-E101-4117-9908-6E061F982644}" dt="2022-07-14T08:45:12.299" v="8192" actId="790"/>
          <ac:spMkLst>
            <pc:docMk/>
            <pc:sldMk cId="2574044071" sldId="484"/>
            <ac:spMk id="9875" creationId="{3D181770-7666-4FAF-B92E-8C5AD2341DE3}"/>
          </ac:spMkLst>
        </pc:spChg>
        <pc:spChg chg="mod">
          <ac:chgData name="Kolakowski, Artur" userId="9c34c8cc-b1df-44f6-bea5-dcf7a54ee35f" providerId="ADAL" clId="{19970B13-E101-4117-9908-6E061F982644}" dt="2022-07-14T08:45:12.301" v="8193" actId="790"/>
          <ac:spMkLst>
            <pc:docMk/>
            <pc:sldMk cId="2574044071" sldId="484"/>
            <ac:spMk id="9876" creationId="{BE6D6B68-A833-474F-A585-CC4460210129}"/>
          </ac:spMkLst>
        </pc:spChg>
        <pc:spChg chg="mod">
          <ac:chgData name="Kolakowski, Artur" userId="9c34c8cc-b1df-44f6-bea5-dcf7a54ee35f" providerId="ADAL" clId="{19970B13-E101-4117-9908-6E061F982644}" dt="2022-07-14T08:45:12.301" v="8194" actId="790"/>
          <ac:spMkLst>
            <pc:docMk/>
            <pc:sldMk cId="2574044071" sldId="484"/>
            <ac:spMk id="9877" creationId="{B655B717-80DA-4C2D-8E6E-AE4289CCD10F}"/>
          </ac:spMkLst>
        </pc:spChg>
        <pc:spChg chg="mod">
          <ac:chgData name="Kolakowski, Artur" userId="9c34c8cc-b1df-44f6-bea5-dcf7a54ee35f" providerId="ADAL" clId="{19970B13-E101-4117-9908-6E061F982644}" dt="2022-07-14T08:45:12.301" v="8195" actId="790"/>
          <ac:spMkLst>
            <pc:docMk/>
            <pc:sldMk cId="2574044071" sldId="484"/>
            <ac:spMk id="9878" creationId="{1F17139D-6371-42A4-A624-D0B7907212A8}"/>
          </ac:spMkLst>
        </pc:spChg>
        <pc:spChg chg="mod">
          <ac:chgData name="Kolakowski, Artur" userId="9c34c8cc-b1df-44f6-bea5-dcf7a54ee35f" providerId="ADAL" clId="{19970B13-E101-4117-9908-6E061F982644}" dt="2022-07-14T08:45:12.301" v="8196" actId="790"/>
          <ac:spMkLst>
            <pc:docMk/>
            <pc:sldMk cId="2574044071" sldId="484"/>
            <ac:spMk id="9879" creationId="{D4851617-A04B-489A-A95D-E77C0FC66C4A}"/>
          </ac:spMkLst>
        </pc:spChg>
        <pc:spChg chg="mod">
          <ac:chgData name="Kolakowski, Artur" userId="9c34c8cc-b1df-44f6-bea5-dcf7a54ee35f" providerId="ADAL" clId="{19970B13-E101-4117-9908-6E061F982644}" dt="2022-07-14T08:45:12.301" v="8197" actId="790"/>
          <ac:spMkLst>
            <pc:docMk/>
            <pc:sldMk cId="2574044071" sldId="484"/>
            <ac:spMk id="9880" creationId="{F0A16CF9-4959-468D-9EFB-C22B85C0296F}"/>
          </ac:spMkLst>
        </pc:spChg>
        <pc:spChg chg="mod">
          <ac:chgData name="Kolakowski, Artur" userId="9c34c8cc-b1df-44f6-bea5-dcf7a54ee35f" providerId="ADAL" clId="{19970B13-E101-4117-9908-6E061F982644}" dt="2022-07-14T08:45:12.301" v="8198" actId="790"/>
          <ac:spMkLst>
            <pc:docMk/>
            <pc:sldMk cId="2574044071" sldId="484"/>
            <ac:spMk id="9881" creationId="{D66A82CE-B3E2-40D0-A694-0437AFE87A50}"/>
          </ac:spMkLst>
        </pc:spChg>
        <pc:spChg chg="mod">
          <ac:chgData name="Kolakowski, Artur" userId="9c34c8cc-b1df-44f6-bea5-dcf7a54ee35f" providerId="ADAL" clId="{19970B13-E101-4117-9908-6E061F982644}" dt="2022-07-14T08:45:12.301" v="8199" actId="790"/>
          <ac:spMkLst>
            <pc:docMk/>
            <pc:sldMk cId="2574044071" sldId="484"/>
            <ac:spMk id="9882" creationId="{87780728-5222-4E67-95A9-110BE032ACC5}"/>
          </ac:spMkLst>
        </pc:spChg>
        <pc:spChg chg="mod">
          <ac:chgData name="Kolakowski, Artur" userId="9c34c8cc-b1df-44f6-bea5-dcf7a54ee35f" providerId="ADAL" clId="{19970B13-E101-4117-9908-6E061F982644}" dt="2022-07-14T08:45:12.309" v="8200" actId="790"/>
          <ac:spMkLst>
            <pc:docMk/>
            <pc:sldMk cId="2574044071" sldId="484"/>
            <ac:spMk id="9883" creationId="{C160DD46-810D-4326-926E-3BEF36A5252C}"/>
          </ac:spMkLst>
        </pc:spChg>
        <pc:spChg chg="mod">
          <ac:chgData name="Kolakowski, Artur" userId="9c34c8cc-b1df-44f6-bea5-dcf7a54ee35f" providerId="ADAL" clId="{19970B13-E101-4117-9908-6E061F982644}" dt="2022-07-14T08:45:12.309" v="8201" actId="790"/>
          <ac:spMkLst>
            <pc:docMk/>
            <pc:sldMk cId="2574044071" sldId="484"/>
            <ac:spMk id="9884" creationId="{738D2560-E11F-4157-A6D1-ACBF97038A76}"/>
          </ac:spMkLst>
        </pc:spChg>
        <pc:spChg chg="mod">
          <ac:chgData name="Kolakowski, Artur" userId="9c34c8cc-b1df-44f6-bea5-dcf7a54ee35f" providerId="ADAL" clId="{19970B13-E101-4117-9908-6E061F982644}" dt="2022-07-14T08:45:12.311" v="8202" actId="790"/>
          <ac:spMkLst>
            <pc:docMk/>
            <pc:sldMk cId="2574044071" sldId="484"/>
            <ac:spMk id="9885" creationId="{40E30439-B553-407F-914F-6A4915C3E815}"/>
          </ac:spMkLst>
        </pc:spChg>
        <pc:spChg chg="mod">
          <ac:chgData name="Kolakowski, Artur" userId="9c34c8cc-b1df-44f6-bea5-dcf7a54ee35f" providerId="ADAL" clId="{19970B13-E101-4117-9908-6E061F982644}" dt="2022-07-14T08:45:12.311" v="8203" actId="790"/>
          <ac:spMkLst>
            <pc:docMk/>
            <pc:sldMk cId="2574044071" sldId="484"/>
            <ac:spMk id="9886" creationId="{D533AD75-01B2-4764-83B8-3B77DDC1DC4C}"/>
          </ac:spMkLst>
        </pc:spChg>
        <pc:spChg chg="mod">
          <ac:chgData name="Kolakowski, Artur" userId="9c34c8cc-b1df-44f6-bea5-dcf7a54ee35f" providerId="ADAL" clId="{19970B13-E101-4117-9908-6E061F982644}" dt="2022-07-14T08:45:12.311" v="8204" actId="790"/>
          <ac:spMkLst>
            <pc:docMk/>
            <pc:sldMk cId="2574044071" sldId="484"/>
            <ac:spMk id="9887" creationId="{DA04CF33-78E4-4537-9B07-FD40D8C41497}"/>
          </ac:spMkLst>
        </pc:spChg>
        <pc:spChg chg="mod">
          <ac:chgData name="Kolakowski, Artur" userId="9c34c8cc-b1df-44f6-bea5-dcf7a54ee35f" providerId="ADAL" clId="{19970B13-E101-4117-9908-6E061F982644}" dt="2022-07-14T08:45:12.311" v="8205" actId="790"/>
          <ac:spMkLst>
            <pc:docMk/>
            <pc:sldMk cId="2574044071" sldId="484"/>
            <ac:spMk id="9888" creationId="{B76A8E94-74CC-4739-AB0D-019EC75280D7}"/>
          </ac:spMkLst>
        </pc:spChg>
        <pc:spChg chg="mod">
          <ac:chgData name="Kolakowski, Artur" userId="9c34c8cc-b1df-44f6-bea5-dcf7a54ee35f" providerId="ADAL" clId="{19970B13-E101-4117-9908-6E061F982644}" dt="2022-07-14T08:45:12.311" v="8206" actId="790"/>
          <ac:spMkLst>
            <pc:docMk/>
            <pc:sldMk cId="2574044071" sldId="484"/>
            <ac:spMk id="9889" creationId="{63989143-F878-4FE7-A0AB-3815ACD884D9}"/>
          </ac:spMkLst>
        </pc:spChg>
        <pc:spChg chg="mod">
          <ac:chgData name="Kolakowski, Artur" userId="9c34c8cc-b1df-44f6-bea5-dcf7a54ee35f" providerId="ADAL" clId="{19970B13-E101-4117-9908-6E061F982644}" dt="2022-07-14T08:45:12.311" v="8207" actId="790"/>
          <ac:spMkLst>
            <pc:docMk/>
            <pc:sldMk cId="2574044071" sldId="484"/>
            <ac:spMk id="9890" creationId="{D767C3C7-C605-4131-BDFC-BB393587E8A9}"/>
          </ac:spMkLst>
        </pc:spChg>
        <pc:spChg chg="mod">
          <ac:chgData name="Kolakowski, Artur" userId="9c34c8cc-b1df-44f6-bea5-dcf7a54ee35f" providerId="ADAL" clId="{19970B13-E101-4117-9908-6E061F982644}" dt="2022-07-14T08:45:12.319" v="8208" actId="790"/>
          <ac:spMkLst>
            <pc:docMk/>
            <pc:sldMk cId="2574044071" sldId="484"/>
            <ac:spMk id="9891" creationId="{6582FBED-D2CB-4943-9398-F72823F27DA2}"/>
          </ac:spMkLst>
        </pc:spChg>
        <pc:spChg chg="mod">
          <ac:chgData name="Kolakowski, Artur" userId="9c34c8cc-b1df-44f6-bea5-dcf7a54ee35f" providerId="ADAL" clId="{19970B13-E101-4117-9908-6E061F982644}" dt="2022-07-14T08:45:12.319" v="8209" actId="790"/>
          <ac:spMkLst>
            <pc:docMk/>
            <pc:sldMk cId="2574044071" sldId="484"/>
            <ac:spMk id="9892" creationId="{9D3914F6-B186-4E22-9755-23559F09AE19}"/>
          </ac:spMkLst>
        </pc:spChg>
        <pc:spChg chg="mod">
          <ac:chgData name="Kolakowski, Artur" userId="9c34c8cc-b1df-44f6-bea5-dcf7a54ee35f" providerId="ADAL" clId="{19970B13-E101-4117-9908-6E061F982644}" dt="2022-07-14T08:45:12.321" v="8210" actId="790"/>
          <ac:spMkLst>
            <pc:docMk/>
            <pc:sldMk cId="2574044071" sldId="484"/>
            <ac:spMk id="9893" creationId="{D552E73F-02AA-4032-9004-CEE94A116BBF}"/>
          </ac:spMkLst>
        </pc:spChg>
        <pc:spChg chg="mod">
          <ac:chgData name="Kolakowski, Artur" userId="9c34c8cc-b1df-44f6-bea5-dcf7a54ee35f" providerId="ADAL" clId="{19970B13-E101-4117-9908-6E061F982644}" dt="2022-07-14T08:45:12.321" v="8211" actId="790"/>
          <ac:spMkLst>
            <pc:docMk/>
            <pc:sldMk cId="2574044071" sldId="484"/>
            <ac:spMk id="9894" creationId="{17280796-9D6E-430B-93D9-BF4E22E5BF15}"/>
          </ac:spMkLst>
        </pc:spChg>
        <pc:spChg chg="mod">
          <ac:chgData name="Kolakowski, Artur" userId="9c34c8cc-b1df-44f6-bea5-dcf7a54ee35f" providerId="ADAL" clId="{19970B13-E101-4117-9908-6E061F982644}" dt="2022-07-14T08:45:12.321" v="8212" actId="790"/>
          <ac:spMkLst>
            <pc:docMk/>
            <pc:sldMk cId="2574044071" sldId="484"/>
            <ac:spMk id="9895" creationId="{0A78C3E4-FC7B-4189-BC3B-36A422282644}"/>
          </ac:spMkLst>
        </pc:spChg>
        <pc:spChg chg="mod">
          <ac:chgData name="Kolakowski, Artur" userId="9c34c8cc-b1df-44f6-bea5-dcf7a54ee35f" providerId="ADAL" clId="{19970B13-E101-4117-9908-6E061F982644}" dt="2022-07-14T08:45:12.321" v="8213" actId="790"/>
          <ac:spMkLst>
            <pc:docMk/>
            <pc:sldMk cId="2574044071" sldId="484"/>
            <ac:spMk id="9896" creationId="{C283D189-72D7-478F-9DCA-34A473371271}"/>
          </ac:spMkLst>
        </pc:spChg>
        <pc:spChg chg="mod">
          <ac:chgData name="Kolakowski, Artur" userId="9c34c8cc-b1df-44f6-bea5-dcf7a54ee35f" providerId="ADAL" clId="{19970B13-E101-4117-9908-6E061F982644}" dt="2022-07-14T08:45:12.321" v="8214" actId="790"/>
          <ac:spMkLst>
            <pc:docMk/>
            <pc:sldMk cId="2574044071" sldId="484"/>
            <ac:spMk id="9897" creationId="{A4A102B9-894A-47A9-8684-45C0B8FF506F}"/>
          </ac:spMkLst>
        </pc:spChg>
        <pc:spChg chg="mod">
          <ac:chgData name="Kolakowski, Artur" userId="9c34c8cc-b1df-44f6-bea5-dcf7a54ee35f" providerId="ADAL" clId="{19970B13-E101-4117-9908-6E061F982644}" dt="2022-07-14T08:45:12.321" v="8215" actId="790"/>
          <ac:spMkLst>
            <pc:docMk/>
            <pc:sldMk cId="2574044071" sldId="484"/>
            <ac:spMk id="9898" creationId="{F85EFF0E-8F81-4876-A63A-06C8803706D4}"/>
          </ac:spMkLst>
        </pc:spChg>
        <pc:spChg chg="mod">
          <ac:chgData name="Kolakowski, Artur" userId="9c34c8cc-b1df-44f6-bea5-dcf7a54ee35f" providerId="ADAL" clId="{19970B13-E101-4117-9908-6E061F982644}" dt="2022-07-14T08:45:12.321" v="8216" actId="790"/>
          <ac:spMkLst>
            <pc:docMk/>
            <pc:sldMk cId="2574044071" sldId="484"/>
            <ac:spMk id="9899" creationId="{3E533112-0075-487F-B478-B8706AC5F491}"/>
          </ac:spMkLst>
        </pc:spChg>
        <pc:spChg chg="mod">
          <ac:chgData name="Kolakowski, Artur" userId="9c34c8cc-b1df-44f6-bea5-dcf7a54ee35f" providerId="ADAL" clId="{19970B13-E101-4117-9908-6E061F982644}" dt="2022-07-14T08:45:12.330" v="8217" actId="790"/>
          <ac:spMkLst>
            <pc:docMk/>
            <pc:sldMk cId="2574044071" sldId="484"/>
            <ac:spMk id="9900" creationId="{C4697F06-8C93-4885-92EA-F5734BE80868}"/>
          </ac:spMkLst>
        </pc:spChg>
        <pc:spChg chg="mod">
          <ac:chgData name="Kolakowski, Artur" userId="9c34c8cc-b1df-44f6-bea5-dcf7a54ee35f" providerId="ADAL" clId="{19970B13-E101-4117-9908-6E061F982644}" dt="2022-07-14T08:45:12.330" v="8218" actId="790"/>
          <ac:spMkLst>
            <pc:docMk/>
            <pc:sldMk cId="2574044071" sldId="484"/>
            <ac:spMk id="9901" creationId="{A7F95256-C478-405D-8638-EC815D04A3EB}"/>
          </ac:spMkLst>
        </pc:spChg>
        <pc:spChg chg="mod">
          <ac:chgData name="Kolakowski, Artur" userId="9c34c8cc-b1df-44f6-bea5-dcf7a54ee35f" providerId="ADAL" clId="{19970B13-E101-4117-9908-6E061F982644}" dt="2022-07-14T08:45:12.332" v="8219" actId="790"/>
          <ac:spMkLst>
            <pc:docMk/>
            <pc:sldMk cId="2574044071" sldId="484"/>
            <ac:spMk id="9902" creationId="{19F5524F-1F44-4D87-A990-7E0833FC42B0}"/>
          </ac:spMkLst>
        </pc:spChg>
        <pc:spChg chg="mod">
          <ac:chgData name="Kolakowski, Artur" userId="9c34c8cc-b1df-44f6-bea5-dcf7a54ee35f" providerId="ADAL" clId="{19970B13-E101-4117-9908-6E061F982644}" dt="2022-07-14T08:45:12.332" v="8220" actId="790"/>
          <ac:spMkLst>
            <pc:docMk/>
            <pc:sldMk cId="2574044071" sldId="484"/>
            <ac:spMk id="9903" creationId="{4713B8AB-2329-4E3C-B2A8-087EDF5D99B3}"/>
          </ac:spMkLst>
        </pc:spChg>
        <pc:spChg chg="mod">
          <ac:chgData name="Kolakowski, Artur" userId="9c34c8cc-b1df-44f6-bea5-dcf7a54ee35f" providerId="ADAL" clId="{19970B13-E101-4117-9908-6E061F982644}" dt="2022-07-14T08:45:12.332" v="8221" actId="790"/>
          <ac:spMkLst>
            <pc:docMk/>
            <pc:sldMk cId="2574044071" sldId="484"/>
            <ac:spMk id="9904" creationId="{825165C5-4E2C-43D4-AD20-E559546F271D}"/>
          </ac:spMkLst>
        </pc:spChg>
        <pc:spChg chg="mod">
          <ac:chgData name="Kolakowski, Artur" userId="9c34c8cc-b1df-44f6-bea5-dcf7a54ee35f" providerId="ADAL" clId="{19970B13-E101-4117-9908-6E061F982644}" dt="2022-07-14T08:45:12.332" v="8222" actId="790"/>
          <ac:spMkLst>
            <pc:docMk/>
            <pc:sldMk cId="2574044071" sldId="484"/>
            <ac:spMk id="9905" creationId="{D1C6A777-B5F0-4999-A93B-5A7D47EB43C1}"/>
          </ac:spMkLst>
        </pc:spChg>
        <pc:spChg chg="mod">
          <ac:chgData name="Kolakowski, Artur" userId="9c34c8cc-b1df-44f6-bea5-dcf7a54ee35f" providerId="ADAL" clId="{19970B13-E101-4117-9908-6E061F982644}" dt="2022-07-14T08:45:12.332" v="8223" actId="790"/>
          <ac:spMkLst>
            <pc:docMk/>
            <pc:sldMk cId="2574044071" sldId="484"/>
            <ac:spMk id="9906" creationId="{519C31E3-B49F-4BB9-B1D1-AB5840EA2D42}"/>
          </ac:spMkLst>
        </pc:spChg>
        <pc:spChg chg="mod">
          <ac:chgData name="Kolakowski, Artur" userId="9c34c8cc-b1df-44f6-bea5-dcf7a54ee35f" providerId="ADAL" clId="{19970B13-E101-4117-9908-6E061F982644}" dt="2022-07-14T08:45:12.332" v="8224" actId="790"/>
          <ac:spMkLst>
            <pc:docMk/>
            <pc:sldMk cId="2574044071" sldId="484"/>
            <ac:spMk id="9907" creationId="{10DBA097-7385-4AB5-BDC1-5CF7651CE0B5}"/>
          </ac:spMkLst>
        </pc:spChg>
        <pc:spChg chg="mod">
          <ac:chgData name="Kolakowski, Artur" userId="9c34c8cc-b1df-44f6-bea5-dcf7a54ee35f" providerId="ADAL" clId="{19970B13-E101-4117-9908-6E061F982644}" dt="2022-07-14T08:45:12.340" v="8225" actId="790"/>
          <ac:spMkLst>
            <pc:docMk/>
            <pc:sldMk cId="2574044071" sldId="484"/>
            <ac:spMk id="9908" creationId="{6CB9074F-01A6-456D-A200-FC87B39FBEDF}"/>
          </ac:spMkLst>
        </pc:spChg>
        <pc:spChg chg="mod">
          <ac:chgData name="Kolakowski, Artur" userId="9c34c8cc-b1df-44f6-bea5-dcf7a54ee35f" providerId="ADAL" clId="{19970B13-E101-4117-9908-6E061F982644}" dt="2022-07-14T08:45:12.340" v="8226" actId="790"/>
          <ac:spMkLst>
            <pc:docMk/>
            <pc:sldMk cId="2574044071" sldId="484"/>
            <ac:spMk id="9909" creationId="{AD0A4308-8EA0-4FC1-AFE5-41D5315D6EDE}"/>
          </ac:spMkLst>
        </pc:spChg>
        <pc:spChg chg="mod">
          <ac:chgData name="Kolakowski, Artur" userId="9c34c8cc-b1df-44f6-bea5-dcf7a54ee35f" providerId="ADAL" clId="{19970B13-E101-4117-9908-6E061F982644}" dt="2022-07-14T08:45:12.342" v="8227" actId="790"/>
          <ac:spMkLst>
            <pc:docMk/>
            <pc:sldMk cId="2574044071" sldId="484"/>
            <ac:spMk id="9910" creationId="{EDF85B3A-69BD-4BB2-8A8C-1923CC2EF57B}"/>
          </ac:spMkLst>
        </pc:spChg>
        <pc:spChg chg="mod">
          <ac:chgData name="Kolakowski, Artur" userId="9c34c8cc-b1df-44f6-bea5-dcf7a54ee35f" providerId="ADAL" clId="{19970B13-E101-4117-9908-6E061F982644}" dt="2022-07-14T08:45:12.342" v="8228" actId="790"/>
          <ac:spMkLst>
            <pc:docMk/>
            <pc:sldMk cId="2574044071" sldId="484"/>
            <ac:spMk id="9911" creationId="{78F1630E-F6A6-4E24-8A7E-C2391BF9102B}"/>
          </ac:spMkLst>
        </pc:spChg>
        <pc:spChg chg="mod">
          <ac:chgData name="Kolakowski, Artur" userId="9c34c8cc-b1df-44f6-bea5-dcf7a54ee35f" providerId="ADAL" clId="{19970B13-E101-4117-9908-6E061F982644}" dt="2022-07-14T08:45:12.342" v="8229" actId="790"/>
          <ac:spMkLst>
            <pc:docMk/>
            <pc:sldMk cId="2574044071" sldId="484"/>
            <ac:spMk id="9912" creationId="{C13D951C-4AFA-47FA-AA8D-BA5BA3204450}"/>
          </ac:spMkLst>
        </pc:spChg>
        <pc:spChg chg="mod">
          <ac:chgData name="Kolakowski, Artur" userId="9c34c8cc-b1df-44f6-bea5-dcf7a54ee35f" providerId="ADAL" clId="{19970B13-E101-4117-9908-6E061F982644}" dt="2022-07-14T08:45:12.342" v="8230" actId="790"/>
          <ac:spMkLst>
            <pc:docMk/>
            <pc:sldMk cId="2574044071" sldId="484"/>
            <ac:spMk id="9913" creationId="{3618B80C-9A77-4BFE-B397-D2B96286B4C2}"/>
          </ac:spMkLst>
        </pc:spChg>
        <pc:spChg chg="mod">
          <ac:chgData name="Kolakowski, Artur" userId="9c34c8cc-b1df-44f6-bea5-dcf7a54ee35f" providerId="ADAL" clId="{19970B13-E101-4117-9908-6E061F982644}" dt="2022-07-14T08:45:12.342" v="8231" actId="790"/>
          <ac:spMkLst>
            <pc:docMk/>
            <pc:sldMk cId="2574044071" sldId="484"/>
            <ac:spMk id="9914" creationId="{5210F07E-95F8-4314-8690-FCF4F434F39A}"/>
          </ac:spMkLst>
        </pc:spChg>
        <pc:spChg chg="mod">
          <ac:chgData name="Kolakowski, Artur" userId="9c34c8cc-b1df-44f6-bea5-dcf7a54ee35f" providerId="ADAL" clId="{19970B13-E101-4117-9908-6E061F982644}" dt="2022-07-14T08:45:12.342" v="8232" actId="790"/>
          <ac:spMkLst>
            <pc:docMk/>
            <pc:sldMk cId="2574044071" sldId="484"/>
            <ac:spMk id="9915" creationId="{C9F6576B-9981-4A06-B931-408C395D81C7}"/>
          </ac:spMkLst>
        </pc:spChg>
        <pc:spChg chg="mod">
          <ac:chgData name="Kolakowski, Artur" userId="9c34c8cc-b1df-44f6-bea5-dcf7a54ee35f" providerId="ADAL" clId="{19970B13-E101-4117-9908-6E061F982644}" dt="2022-07-14T08:45:12.342" v="8233" actId="790"/>
          <ac:spMkLst>
            <pc:docMk/>
            <pc:sldMk cId="2574044071" sldId="484"/>
            <ac:spMk id="9916" creationId="{3ED93492-A643-4FF3-A9F4-4779DAD36D7E}"/>
          </ac:spMkLst>
        </pc:spChg>
        <pc:spChg chg="mod">
          <ac:chgData name="Kolakowski, Artur" userId="9c34c8cc-b1df-44f6-bea5-dcf7a54ee35f" providerId="ADAL" clId="{19970B13-E101-4117-9908-6E061F982644}" dt="2022-07-14T08:45:12.350" v="8234" actId="790"/>
          <ac:spMkLst>
            <pc:docMk/>
            <pc:sldMk cId="2574044071" sldId="484"/>
            <ac:spMk id="9917" creationId="{03C5556D-B74F-41B7-B039-98B6D8764E8E}"/>
          </ac:spMkLst>
        </pc:spChg>
        <pc:spChg chg="mod">
          <ac:chgData name="Kolakowski, Artur" userId="9c34c8cc-b1df-44f6-bea5-dcf7a54ee35f" providerId="ADAL" clId="{19970B13-E101-4117-9908-6E061F982644}" dt="2022-07-14T08:45:12.350" v="8235" actId="790"/>
          <ac:spMkLst>
            <pc:docMk/>
            <pc:sldMk cId="2574044071" sldId="484"/>
            <ac:spMk id="9918" creationId="{24262606-B6C5-4437-AB78-5562D1BB8D44}"/>
          </ac:spMkLst>
        </pc:spChg>
        <pc:spChg chg="mod">
          <ac:chgData name="Kolakowski, Artur" userId="9c34c8cc-b1df-44f6-bea5-dcf7a54ee35f" providerId="ADAL" clId="{19970B13-E101-4117-9908-6E061F982644}" dt="2022-07-14T08:45:12.352" v="8236" actId="790"/>
          <ac:spMkLst>
            <pc:docMk/>
            <pc:sldMk cId="2574044071" sldId="484"/>
            <ac:spMk id="9919" creationId="{5245147A-EF1D-4DB4-9E12-B58F567A4984}"/>
          </ac:spMkLst>
        </pc:spChg>
        <pc:spChg chg="mod">
          <ac:chgData name="Kolakowski, Artur" userId="9c34c8cc-b1df-44f6-bea5-dcf7a54ee35f" providerId="ADAL" clId="{19970B13-E101-4117-9908-6E061F982644}" dt="2022-07-14T08:45:12.352" v="8237" actId="790"/>
          <ac:spMkLst>
            <pc:docMk/>
            <pc:sldMk cId="2574044071" sldId="484"/>
            <ac:spMk id="9920" creationId="{13B82AFF-D784-4A87-8D62-88CF539967B3}"/>
          </ac:spMkLst>
        </pc:spChg>
        <pc:spChg chg="mod">
          <ac:chgData name="Kolakowski, Artur" userId="9c34c8cc-b1df-44f6-bea5-dcf7a54ee35f" providerId="ADAL" clId="{19970B13-E101-4117-9908-6E061F982644}" dt="2022-07-14T08:45:12.352" v="8238" actId="790"/>
          <ac:spMkLst>
            <pc:docMk/>
            <pc:sldMk cId="2574044071" sldId="484"/>
            <ac:spMk id="9921" creationId="{E4BA7EC7-1208-4277-AB01-53F1F3B4B08B}"/>
          </ac:spMkLst>
        </pc:spChg>
        <pc:spChg chg="mod">
          <ac:chgData name="Kolakowski, Artur" userId="9c34c8cc-b1df-44f6-bea5-dcf7a54ee35f" providerId="ADAL" clId="{19970B13-E101-4117-9908-6E061F982644}" dt="2022-07-14T08:45:12.352" v="8239" actId="790"/>
          <ac:spMkLst>
            <pc:docMk/>
            <pc:sldMk cId="2574044071" sldId="484"/>
            <ac:spMk id="9922" creationId="{22763D40-7052-44BC-ACBC-C6312CA2FF95}"/>
          </ac:spMkLst>
        </pc:spChg>
        <pc:spChg chg="mod">
          <ac:chgData name="Kolakowski, Artur" userId="9c34c8cc-b1df-44f6-bea5-dcf7a54ee35f" providerId="ADAL" clId="{19970B13-E101-4117-9908-6E061F982644}" dt="2022-07-14T08:45:12.352" v="8240" actId="790"/>
          <ac:spMkLst>
            <pc:docMk/>
            <pc:sldMk cId="2574044071" sldId="484"/>
            <ac:spMk id="9923" creationId="{26A0EAD1-7E41-4047-B667-6BBD5335940D}"/>
          </ac:spMkLst>
        </pc:spChg>
        <pc:spChg chg="mod">
          <ac:chgData name="Kolakowski, Artur" userId="9c34c8cc-b1df-44f6-bea5-dcf7a54ee35f" providerId="ADAL" clId="{19970B13-E101-4117-9908-6E061F982644}" dt="2022-07-14T08:45:12.352" v="8241" actId="790"/>
          <ac:spMkLst>
            <pc:docMk/>
            <pc:sldMk cId="2574044071" sldId="484"/>
            <ac:spMk id="9924" creationId="{3CAEDE09-112D-4A2B-8E87-4321EBA0B28C}"/>
          </ac:spMkLst>
        </pc:spChg>
        <pc:spChg chg="mod">
          <ac:chgData name="Kolakowski, Artur" userId="9c34c8cc-b1df-44f6-bea5-dcf7a54ee35f" providerId="ADAL" clId="{19970B13-E101-4117-9908-6E061F982644}" dt="2022-07-14T08:45:12.360" v="8242" actId="790"/>
          <ac:spMkLst>
            <pc:docMk/>
            <pc:sldMk cId="2574044071" sldId="484"/>
            <ac:spMk id="9925" creationId="{BD4C38C3-D16E-485C-A4BB-91BB2F29F872}"/>
          </ac:spMkLst>
        </pc:spChg>
        <pc:spChg chg="mod">
          <ac:chgData name="Kolakowski, Artur" userId="9c34c8cc-b1df-44f6-bea5-dcf7a54ee35f" providerId="ADAL" clId="{19970B13-E101-4117-9908-6E061F982644}" dt="2022-07-14T08:45:12.360" v="8243" actId="790"/>
          <ac:spMkLst>
            <pc:docMk/>
            <pc:sldMk cId="2574044071" sldId="484"/>
            <ac:spMk id="9926" creationId="{2C800523-D2D4-4B42-9189-EA867CA0221F}"/>
          </ac:spMkLst>
        </pc:spChg>
        <pc:spChg chg="mod">
          <ac:chgData name="Kolakowski, Artur" userId="9c34c8cc-b1df-44f6-bea5-dcf7a54ee35f" providerId="ADAL" clId="{19970B13-E101-4117-9908-6E061F982644}" dt="2022-07-14T08:45:12.362" v="8244" actId="790"/>
          <ac:spMkLst>
            <pc:docMk/>
            <pc:sldMk cId="2574044071" sldId="484"/>
            <ac:spMk id="9927" creationId="{D36E0DEF-794B-4681-AB0B-E686DA52E82D}"/>
          </ac:spMkLst>
        </pc:spChg>
        <pc:spChg chg="mod">
          <ac:chgData name="Kolakowski, Artur" userId="9c34c8cc-b1df-44f6-bea5-dcf7a54ee35f" providerId="ADAL" clId="{19970B13-E101-4117-9908-6E061F982644}" dt="2022-07-14T08:45:12.362" v="8245" actId="790"/>
          <ac:spMkLst>
            <pc:docMk/>
            <pc:sldMk cId="2574044071" sldId="484"/>
            <ac:spMk id="9928" creationId="{DB75526E-DCD1-4D39-B046-6EC6D9F99A8C}"/>
          </ac:spMkLst>
        </pc:spChg>
        <pc:spChg chg="mod">
          <ac:chgData name="Kolakowski, Artur" userId="9c34c8cc-b1df-44f6-bea5-dcf7a54ee35f" providerId="ADAL" clId="{19970B13-E101-4117-9908-6E061F982644}" dt="2022-07-14T08:45:12.362" v="8246" actId="790"/>
          <ac:spMkLst>
            <pc:docMk/>
            <pc:sldMk cId="2574044071" sldId="484"/>
            <ac:spMk id="9929" creationId="{7E7F23B2-C3E1-4264-839C-AEF8348DEB91}"/>
          </ac:spMkLst>
        </pc:spChg>
        <pc:spChg chg="mod">
          <ac:chgData name="Kolakowski, Artur" userId="9c34c8cc-b1df-44f6-bea5-dcf7a54ee35f" providerId="ADAL" clId="{19970B13-E101-4117-9908-6E061F982644}" dt="2022-07-14T08:45:12.362" v="8247" actId="790"/>
          <ac:spMkLst>
            <pc:docMk/>
            <pc:sldMk cId="2574044071" sldId="484"/>
            <ac:spMk id="9930" creationId="{6F63CC04-4488-4AB4-AE01-C71DA5DA632D}"/>
          </ac:spMkLst>
        </pc:spChg>
        <pc:spChg chg="mod">
          <ac:chgData name="Kolakowski, Artur" userId="9c34c8cc-b1df-44f6-bea5-dcf7a54ee35f" providerId="ADAL" clId="{19970B13-E101-4117-9908-6E061F982644}" dt="2022-07-14T08:45:12.362" v="8248" actId="790"/>
          <ac:spMkLst>
            <pc:docMk/>
            <pc:sldMk cId="2574044071" sldId="484"/>
            <ac:spMk id="9931" creationId="{6C2E881E-0A95-4FBC-8C30-B9EFC7BBDD32}"/>
          </ac:spMkLst>
        </pc:spChg>
        <pc:spChg chg="mod">
          <ac:chgData name="Kolakowski, Artur" userId="9c34c8cc-b1df-44f6-bea5-dcf7a54ee35f" providerId="ADAL" clId="{19970B13-E101-4117-9908-6E061F982644}" dt="2022-07-14T08:45:12.362" v="8249" actId="790"/>
          <ac:spMkLst>
            <pc:docMk/>
            <pc:sldMk cId="2574044071" sldId="484"/>
            <ac:spMk id="9932" creationId="{80C60BDC-110D-4296-A65A-3CA7CF4737C2}"/>
          </ac:spMkLst>
        </pc:spChg>
        <pc:spChg chg="mod">
          <ac:chgData name="Kolakowski, Artur" userId="9c34c8cc-b1df-44f6-bea5-dcf7a54ee35f" providerId="ADAL" clId="{19970B13-E101-4117-9908-6E061F982644}" dt="2022-07-14T08:45:12.362" v="8250" actId="790"/>
          <ac:spMkLst>
            <pc:docMk/>
            <pc:sldMk cId="2574044071" sldId="484"/>
            <ac:spMk id="9933" creationId="{AEA5ECCB-A1C2-4FD7-9EB3-CA9252DE5471}"/>
          </ac:spMkLst>
        </pc:spChg>
        <pc:spChg chg="mod">
          <ac:chgData name="Kolakowski, Artur" userId="9c34c8cc-b1df-44f6-bea5-dcf7a54ee35f" providerId="ADAL" clId="{19970B13-E101-4117-9908-6E061F982644}" dt="2022-07-14T08:45:12.370" v="8251" actId="790"/>
          <ac:spMkLst>
            <pc:docMk/>
            <pc:sldMk cId="2574044071" sldId="484"/>
            <ac:spMk id="9934" creationId="{720E1197-3EE0-402D-9153-5F39EF36BF44}"/>
          </ac:spMkLst>
        </pc:spChg>
        <pc:spChg chg="mod">
          <ac:chgData name="Kolakowski, Artur" userId="9c34c8cc-b1df-44f6-bea5-dcf7a54ee35f" providerId="ADAL" clId="{19970B13-E101-4117-9908-6E061F982644}" dt="2022-07-14T08:45:12.372" v="8252" actId="790"/>
          <ac:spMkLst>
            <pc:docMk/>
            <pc:sldMk cId="2574044071" sldId="484"/>
            <ac:spMk id="9935" creationId="{E973B493-7E5C-4B9D-BA51-EBCC1E24EFFA}"/>
          </ac:spMkLst>
        </pc:spChg>
        <pc:spChg chg="mod">
          <ac:chgData name="Kolakowski, Artur" userId="9c34c8cc-b1df-44f6-bea5-dcf7a54ee35f" providerId="ADAL" clId="{19970B13-E101-4117-9908-6E061F982644}" dt="2022-07-14T08:45:12.372" v="8253" actId="790"/>
          <ac:spMkLst>
            <pc:docMk/>
            <pc:sldMk cId="2574044071" sldId="484"/>
            <ac:spMk id="9936" creationId="{3830A850-93A1-448D-A4A1-B5D779C2BC26}"/>
          </ac:spMkLst>
        </pc:spChg>
        <pc:spChg chg="mod">
          <ac:chgData name="Kolakowski, Artur" userId="9c34c8cc-b1df-44f6-bea5-dcf7a54ee35f" providerId="ADAL" clId="{19970B13-E101-4117-9908-6E061F982644}" dt="2022-07-14T08:45:12.372" v="8254" actId="790"/>
          <ac:spMkLst>
            <pc:docMk/>
            <pc:sldMk cId="2574044071" sldId="484"/>
            <ac:spMk id="9937" creationId="{A0C1EFAD-46A5-4D26-8AD7-08F8798F9FA8}"/>
          </ac:spMkLst>
        </pc:spChg>
        <pc:spChg chg="mod">
          <ac:chgData name="Kolakowski, Artur" userId="9c34c8cc-b1df-44f6-bea5-dcf7a54ee35f" providerId="ADAL" clId="{19970B13-E101-4117-9908-6E061F982644}" dt="2022-07-14T08:45:12.372" v="8255" actId="790"/>
          <ac:spMkLst>
            <pc:docMk/>
            <pc:sldMk cId="2574044071" sldId="484"/>
            <ac:spMk id="9938" creationId="{58EB6A91-97A1-4656-8E05-A2C63967D4EB}"/>
          </ac:spMkLst>
        </pc:spChg>
        <pc:spChg chg="mod">
          <ac:chgData name="Kolakowski, Artur" userId="9c34c8cc-b1df-44f6-bea5-dcf7a54ee35f" providerId="ADAL" clId="{19970B13-E101-4117-9908-6E061F982644}" dt="2022-07-14T08:45:12.372" v="8256" actId="790"/>
          <ac:spMkLst>
            <pc:docMk/>
            <pc:sldMk cId="2574044071" sldId="484"/>
            <ac:spMk id="9939" creationId="{085DFC3B-14CF-45F2-BA76-824FE31CF19B}"/>
          </ac:spMkLst>
        </pc:spChg>
        <pc:spChg chg="mod">
          <ac:chgData name="Kolakowski, Artur" userId="9c34c8cc-b1df-44f6-bea5-dcf7a54ee35f" providerId="ADAL" clId="{19970B13-E101-4117-9908-6E061F982644}" dt="2022-07-14T08:45:12.372" v="8257" actId="790"/>
          <ac:spMkLst>
            <pc:docMk/>
            <pc:sldMk cId="2574044071" sldId="484"/>
            <ac:spMk id="9940" creationId="{811D8B9E-D8B6-4185-88D3-1FD155F736D0}"/>
          </ac:spMkLst>
        </pc:spChg>
        <pc:spChg chg="mod">
          <ac:chgData name="Kolakowski, Artur" userId="9c34c8cc-b1df-44f6-bea5-dcf7a54ee35f" providerId="ADAL" clId="{19970B13-E101-4117-9908-6E061F982644}" dt="2022-07-14T08:45:12.372" v="8258" actId="790"/>
          <ac:spMkLst>
            <pc:docMk/>
            <pc:sldMk cId="2574044071" sldId="484"/>
            <ac:spMk id="9941" creationId="{4E76ABFA-14DB-4BDB-87CD-B346DF60DD29}"/>
          </ac:spMkLst>
        </pc:spChg>
        <pc:spChg chg="mod">
          <ac:chgData name="Kolakowski, Artur" userId="9c34c8cc-b1df-44f6-bea5-dcf7a54ee35f" providerId="ADAL" clId="{19970B13-E101-4117-9908-6E061F982644}" dt="2022-07-14T08:45:12.380" v="8259" actId="790"/>
          <ac:spMkLst>
            <pc:docMk/>
            <pc:sldMk cId="2574044071" sldId="484"/>
            <ac:spMk id="9942" creationId="{29F496F5-84C0-4D03-9CBE-D525B955133B}"/>
          </ac:spMkLst>
        </pc:spChg>
        <pc:spChg chg="mod">
          <ac:chgData name="Kolakowski, Artur" userId="9c34c8cc-b1df-44f6-bea5-dcf7a54ee35f" providerId="ADAL" clId="{19970B13-E101-4117-9908-6E061F982644}" dt="2022-07-14T08:45:12.380" v="8260" actId="790"/>
          <ac:spMkLst>
            <pc:docMk/>
            <pc:sldMk cId="2574044071" sldId="484"/>
            <ac:spMk id="9943" creationId="{6B594009-C255-45DC-8064-52761B4A1F38}"/>
          </ac:spMkLst>
        </pc:spChg>
        <pc:spChg chg="mod">
          <ac:chgData name="Kolakowski, Artur" userId="9c34c8cc-b1df-44f6-bea5-dcf7a54ee35f" providerId="ADAL" clId="{19970B13-E101-4117-9908-6E061F982644}" dt="2022-07-14T08:45:12.382" v="8261" actId="790"/>
          <ac:spMkLst>
            <pc:docMk/>
            <pc:sldMk cId="2574044071" sldId="484"/>
            <ac:spMk id="9944" creationId="{0CCD08C8-8ACD-40F0-A377-89918081738F}"/>
          </ac:spMkLst>
        </pc:spChg>
        <pc:spChg chg="mod">
          <ac:chgData name="Kolakowski, Artur" userId="9c34c8cc-b1df-44f6-bea5-dcf7a54ee35f" providerId="ADAL" clId="{19970B13-E101-4117-9908-6E061F982644}" dt="2022-07-14T08:45:12.382" v="8262" actId="790"/>
          <ac:spMkLst>
            <pc:docMk/>
            <pc:sldMk cId="2574044071" sldId="484"/>
            <ac:spMk id="9945" creationId="{6964038E-1260-4DC7-9610-D2FEB274BEE7}"/>
          </ac:spMkLst>
        </pc:spChg>
        <pc:spChg chg="mod">
          <ac:chgData name="Kolakowski, Artur" userId="9c34c8cc-b1df-44f6-bea5-dcf7a54ee35f" providerId="ADAL" clId="{19970B13-E101-4117-9908-6E061F982644}" dt="2022-07-14T08:45:12.382" v="8263" actId="790"/>
          <ac:spMkLst>
            <pc:docMk/>
            <pc:sldMk cId="2574044071" sldId="484"/>
            <ac:spMk id="9946" creationId="{F788BD60-E68B-4A13-847B-4EAB1907407C}"/>
          </ac:spMkLst>
        </pc:spChg>
        <pc:spChg chg="mod">
          <ac:chgData name="Kolakowski, Artur" userId="9c34c8cc-b1df-44f6-bea5-dcf7a54ee35f" providerId="ADAL" clId="{19970B13-E101-4117-9908-6E061F982644}" dt="2022-07-14T08:45:12.382" v="8264" actId="790"/>
          <ac:spMkLst>
            <pc:docMk/>
            <pc:sldMk cId="2574044071" sldId="484"/>
            <ac:spMk id="9947" creationId="{758F49A6-5AC5-40C7-8BFE-85DFE96396FA}"/>
          </ac:spMkLst>
        </pc:spChg>
        <pc:spChg chg="mod">
          <ac:chgData name="Kolakowski, Artur" userId="9c34c8cc-b1df-44f6-bea5-dcf7a54ee35f" providerId="ADAL" clId="{19970B13-E101-4117-9908-6E061F982644}" dt="2022-07-14T08:45:12.382" v="8265" actId="790"/>
          <ac:spMkLst>
            <pc:docMk/>
            <pc:sldMk cId="2574044071" sldId="484"/>
            <ac:spMk id="9948" creationId="{B8298996-4C01-4B8D-9E6A-B108C398AE11}"/>
          </ac:spMkLst>
        </pc:spChg>
        <pc:spChg chg="mod">
          <ac:chgData name="Kolakowski, Artur" userId="9c34c8cc-b1df-44f6-bea5-dcf7a54ee35f" providerId="ADAL" clId="{19970B13-E101-4117-9908-6E061F982644}" dt="2022-07-14T08:45:12.382" v="8266" actId="790"/>
          <ac:spMkLst>
            <pc:docMk/>
            <pc:sldMk cId="2574044071" sldId="484"/>
            <ac:spMk id="9949" creationId="{3E755CE6-F428-49B7-B961-56A055E565FB}"/>
          </ac:spMkLst>
        </pc:spChg>
        <pc:spChg chg="mod">
          <ac:chgData name="Kolakowski, Artur" userId="9c34c8cc-b1df-44f6-bea5-dcf7a54ee35f" providerId="ADAL" clId="{19970B13-E101-4117-9908-6E061F982644}" dt="2022-07-14T08:45:12.382" v="8267" actId="790"/>
          <ac:spMkLst>
            <pc:docMk/>
            <pc:sldMk cId="2574044071" sldId="484"/>
            <ac:spMk id="9950" creationId="{95AA4214-1A22-4B12-A576-6D89DDD7008F}"/>
          </ac:spMkLst>
        </pc:spChg>
        <pc:spChg chg="mod">
          <ac:chgData name="Kolakowski, Artur" userId="9c34c8cc-b1df-44f6-bea5-dcf7a54ee35f" providerId="ADAL" clId="{19970B13-E101-4117-9908-6E061F982644}" dt="2022-07-14T08:45:12.391" v="8268" actId="790"/>
          <ac:spMkLst>
            <pc:docMk/>
            <pc:sldMk cId="2574044071" sldId="484"/>
            <ac:spMk id="9951" creationId="{5F139D13-53B3-429D-945E-D8BED19C4E7E}"/>
          </ac:spMkLst>
        </pc:spChg>
        <pc:spChg chg="mod">
          <ac:chgData name="Kolakowski, Artur" userId="9c34c8cc-b1df-44f6-bea5-dcf7a54ee35f" providerId="ADAL" clId="{19970B13-E101-4117-9908-6E061F982644}" dt="2022-07-14T08:45:12.391" v="8269" actId="790"/>
          <ac:spMkLst>
            <pc:docMk/>
            <pc:sldMk cId="2574044071" sldId="484"/>
            <ac:spMk id="9952" creationId="{7E4C8BF9-361E-44DF-8B35-9415F5578439}"/>
          </ac:spMkLst>
        </pc:spChg>
        <pc:spChg chg="mod">
          <ac:chgData name="Kolakowski, Artur" userId="9c34c8cc-b1df-44f6-bea5-dcf7a54ee35f" providerId="ADAL" clId="{19970B13-E101-4117-9908-6E061F982644}" dt="2022-07-14T08:45:12.393" v="8270" actId="790"/>
          <ac:spMkLst>
            <pc:docMk/>
            <pc:sldMk cId="2574044071" sldId="484"/>
            <ac:spMk id="9953" creationId="{F3E0ED9A-E555-4CDD-89DF-5D511BD7DDCE}"/>
          </ac:spMkLst>
        </pc:spChg>
        <pc:spChg chg="mod">
          <ac:chgData name="Kolakowski, Artur" userId="9c34c8cc-b1df-44f6-bea5-dcf7a54ee35f" providerId="ADAL" clId="{19970B13-E101-4117-9908-6E061F982644}" dt="2022-07-14T08:45:12.393" v="8271" actId="790"/>
          <ac:spMkLst>
            <pc:docMk/>
            <pc:sldMk cId="2574044071" sldId="484"/>
            <ac:spMk id="9954" creationId="{FB9E76D4-9DF5-4C74-90BD-EB2EFBB4CD08}"/>
          </ac:spMkLst>
        </pc:spChg>
        <pc:spChg chg="mod">
          <ac:chgData name="Kolakowski, Artur" userId="9c34c8cc-b1df-44f6-bea5-dcf7a54ee35f" providerId="ADAL" clId="{19970B13-E101-4117-9908-6E061F982644}" dt="2022-07-14T08:45:12.393" v="8272" actId="790"/>
          <ac:spMkLst>
            <pc:docMk/>
            <pc:sldMk cId="2574044071" sldId="484"/>
            <ac:spMk id="9955" creationId="{6EAC0ACD-E068-4345-B5F8-E6D55E8959FD}"/>
          </ac:spMkLst>
        </pc:spChg>
        <pc:spChg chg="mod">
          <ac:chgData name="Kolakowski, Artur" userId="9c34c8cc-b1df-44f6-bea5-dcf7a54ee35f" providerId="ADAL" clId="{19970B13-E101-4117-9908-6E061F982644}" dt="2022-07-14T08:45:12.393" v="8273" actId="790"/>
          <ac:spMkLst>
            <pc:docMk/>
            <pc:sldMk cId="2574044071" sldId="484"/>
            <ac:spMk id="9956" creationId="{E0609E18-241C-4A39-AB16-5999DDB9398D}"/>
          </ac:spMkLst>
        </pc:spChg>
        <pc:spChg chg="mod">
          <ac:chgData name="Kolakowski, Artur" userId="9c34c8cc-b1df-44f6-bea5-dcf7a54ee35f" providerId="ADAL" clId="{19970B13-E101-4117-9908-6E061F982644}" dt="2022-07-14T08:45:12.393" v="8274" actId="790"/>
          <ac:spMkLst>
            <pc:docMk/>
            <pc:sldMk cId="2574044071" sldId="484"/>
            <ac:spMk id="9957" creationId="{6B675018-E50C-46BE-94CD-193C1FD6230E}"/>
          </ac:spMkLst>
        </pc:spChg>
        <pc:spChg chg="mod">
          <ac:chgData name="Kolakowski, Artur" userId="9c34c8cc-b1df-44f6-bea5-dcf7a54ee35f" providerId="ADAL" clId="{19970B13-E101-4117-9908-6E061F982644}" dt="2022-07-14T08:45:12.393" v="8275" actId="790"/>
          <ac:spMkLst>
            <pc:docMk/>
            <pc:sldMk cId="2574044071" sldId="484"/>
            <ac:spMk id="9958" creationId="{C5984A23-2EAA-4FF7-A031-6CA8F9C9D429}"/>
          </ac:spMkLst>
        </pc:spChg>
        <pc:spChg chg="mod">
          <ac:chgData name="Kolakowski, Artur" userId="9c34c8cc-b1df-44f6-bea5-dcf7a54ee35f" providerId="ADAL" clId="{19970B13-E101-4117-9908-6E061F982644}" dt="2022-07-14T08:45:12.393" v="8276" actId="790"/>
          <ac:spMkLst>
            <pc:docMk/>
            <pc:sldMk cId="2574044071" sldId="484"/>
            <ac:spMk id="9959" creationId="{E2E00260-5801-4B8A-A9F0-BAD3AD641E6A}"/>
          </ac:spMkLst>
        </pc:spChg>
        <pc:spChg chg="mod">
          <ac:chgData name="Kolakowski, Artur" userId="9c34c8cc-b1df-44f6-bea5-dcf7a54ee35f" providerId="ADAL" clId="{19970B13-E101-4117-9908-6E061F982644}" dt="2022-07-14T08:45:12.401" v="8277" actId="790"/>
          <ac:spMkLst>
            <pc:docMk/>
            <pc:sldMk cId="2574044071" sldId="484"/>
            <ac:spMk id="9960" creationId="{DF5A0751-EC57-49E2-9953-C87C5F917719}"/>
          </ac:spMkLst>
        </pc:spChg>
        <pc:spChg chg="mod">
          <ac:chgData name="Kolakowski, Artur" userId="9c34c8cc-b1df-44f6-bea5-dcf7a54ee35f" providerId="ADAL" clId="{19970B13-E101-4117-9908-6E061F982644}" dt="2022-07-14T08:45:12.401" v="8278" actId="790"/>
          <ac:spMkLst>
            <pc:docMk/>
            <pc:sldMk cId="2574044071" sldId="484"/>
            <ac:spMk id="9961" creationId="{F6545C9D-4C3F-4950-BDCA-F907C84BDB06}"/>
          </ac:spMkLst>
        </pc:spChg>
        <pc:spChg chg="mod">
          <ac:chgData name="Kolakowski, Artur" userId="9c34c8cc-b1df-44f6-bea5-dcf7a54ee35f" providerId="ADAL" clId="{19970B13-E101-4117-9908-6E061F982644}" dt="2022-07-14T08:45:12.403" v="8279" actId="790"/>
          <ac:spMkLst>
            <pc:docMk/>
            <pc:sldMk cId="2574044071" sldId="484"/>
            <ac:spMk id="9962" creationId="{00106466-164C-464F-91EA-02B6F068A2FD}"/>
          </ac:spMkLst>
        </pc:spChg>
        <pc:spChg chg="mod">
          <ac:chgData name="Kolakowski, Artur" userId="9c34c8cc-b1df-44f6-bea5-dcf7a54ee35f" providerId="ADAL" clId="{19970B13-E101-4117-9908-6E061F982644}" dt="2022-07-14T08:45:12.403" v="8280" actId="790"/>
          <ac:spMkLst>
            <pc:docMk/>
            <pc:sldMk cId="2574044071" sldId="484"/>
            <ac:spMk id="9963" creationId="{112F31CF-38D3-4DD0-9427-C937DBC51445}"/>
          </ac:spMkLst>
        </pc:spChg>
        <pc:spChg chg="mod">
          <ac:chgData name="Kolakowski, Artur" userId="9c34c8cc-b1df-44f6-bea5-dcf7a54ee35f" providerId="ADAL" clId="{19970B13-E101-4117-9908-6E061F982644}" dt="2022-07-14T08:45:12.403" v="8281" actId="790"/>
          <ac:spMkLst>
            <pc:docMk/>
            <pc:sldMk cId="2574044071" sldId="484"/>
            <ac:spMk id="9964" creationId="{8C21198D-1F1E-43F9-8640-AD9C9CFDAEFC}"/>
          </ac:spMkLst>
        </pc:spChg>
        <pc:spChg chg="mod">
          <ac:chgData name="Kolakowski, Artur" userId="9c34c8cc-b1df-44f6-bea5-dcf7a54ee35f" providerId="ADAL" clId="{19970B13-E101-4117-9908-6E061F982644}" dt="2022-07-14T08:45:12.403" v="8282" actId="790"/>
          <ac:spMkLst>
            <pc:docMk/>
            <pc:sldMk cId="2574044071" sldId="484"/>
            <ac:spMk id="9965" creationId="{A1647E34-B970-4B64-A328-3F6E015E9176}"/>
          </ac:spMkLst>
        </pc:spChg>
        <pc:spChg chg="mod">
          <ac:chgData name="Kolakowski, Artur" userId="9c34c8cc-b1df-44f6-bea5-dcf7a54ee35f" providerId="ADAL" clId="{19970B13-E101-4117-9908-6E061F982644}" dt="2022-07-14T08:45:12.403" v="8283" actId="790"/>
          <ac:spMkLst>
            <pc:docMk/>
            <pc:sldMk cId="2574044071" sldId="484"/>
            <ac:spMk id="9966" creationId="{47A56098-D340-4FF7-9DCF-21674DF35611}"/>
          </ac:spMkLst>
        </pc:spChg>
        <pc:spChg chg="mod">
          <ac:chgData name="Kolakowski, Artur" userId="9c34c8cc-b1df-44f6-bea5-dcf7a54ee35f" providerId="ADAL" clId="{19970B13-E101-4117-9908-6E061F982644}" dt="2022-07-14T08:45:12.403" v="8284" actId="790"/>
          <ac:spMkLst>
            <pc:docMk/>
            <pc:sldMk cId="2574044071" sldId="484"/>
            <ac:spMk id="9967" creationId="{A09BD73B-D766-4D3A-8BFA-9552705AB090}"/>
          </ac:spMkLst>
        </pc:spChg>
        <pc:spChg chg="mod">
          <ac:chgData name="Kolakowski, Artur" userId="9c34c8cc-b1df-44f6-bea5-dcf7a54ee35f" providerId="ADAL" clId="{19970B13-E101-4117-9908-6E061F982644}" dt="2022-07-14T08:45:12.403" v="8285" actId="790"/>
          <ac:spMkLst>
            <pc:docMk/>
            <pc:sldMk cId="2574044071" sldId="484"/>
            <ac:spMk id="9968" creationId="{05B71D27-6574-450D-AAC9-555A6F4E2C3D}"/>
          </ac:spMkLst>
        </pc:spChg>
        <pc:spChg chg="mod">
          <ac:chgData name="Kolakowski, Artur" userId="9c34c8cc-b1df-44f6-bea5-dcf7a54ee35f" providerId="ADAL" clId="{19970B13-E101-4117-9908-6E061F982644}" dt="2022-07-14T08:45:12.411" v="8286" actId="790"/>
          <ac:spMkLst>
            <pc:docMk/>
            <pc:sldMk cId="2574044071" sldId="484"/>
            <ac:spMk id="9969" creationId="{66BB05AB-7A80-4B78-BF4B-B1C33E569F29}"/>
          </ac:spMkLst>
        </pc:spChg>
        <pc:spChg chg="mod">
          <ac:chgData name="Kolakowski, Artur" userId="9c34c8cc-b1df-44f6-bea5-dcf7a54ee35f" providerId="ADAL" clId="{19970B13-E101-4117-9908-6E061F982644}" dt="2022-07-14T08:45:12.413" v="8287" actId="790"/>
          <ac:spMkLst>
            <pc:docMk/>
            <pc:sldMk cId="2574044071" sldId="484"/>
            <ac:spMk id="9970" creationId="{8811BA64-E574-4701-B6BE-2E5B5D5E238C}"/>
          </ac:spMkLst>
        </pc:spChg>
        <pc:spChg chg="mod">
          <ac:chgData name="Kolakowski, Artur" userId="9c34c8cc-b1df-44f6-bea5-dcf7a54ee35f" providerId="ADAL" clId="{19970B13-E101-4117-9908-6E061F982644}" dt="2022-07-14T08:45:12.413" v="8288" actId="790"/>
          <ac:spMkLst>
            <pc:docMk/>
            <pc:sldMk cId="2574044071" sldId="484"/>
            <ac:spMk id="9971" creationId="{399C9F83-BBAF-4BA6-9D20-3423955A3551}"/>
          </ac:spMkLst>
        </pc:spChg>
        <pc:spChg chg="mod">
          <ac:chgData name="Kolakowski, Artur" userId="9c34c8cc-b1df-44f6-bea5-dcf7a54ee35f" providerId="ADAL" clId="{19970B13-E101-4117-9908-6E061F982644}" dt="2022-07-14T08:45:12.413" v="8289" actId="790"/>
          <ac:spMkLst>
            <pc:docMk/>
            <pc:sldMk cId="2574044071" sldId="484"/>
            <ac:spMk id="9972" creationId="{1A75EEFB-746A-4E25-A10A-9A11A0B187FB}"/>
          </ac:spMkLst>
        </pc:spChg>
        <pc:spChg chg="mod">
          <ac:chgData name="Kolakowski, Artur" userId="9c34c8cc-b1df-44f6-bea5-dcf7a54ee35f" providerId="ADAL" clId="{19970B13-E101-4117-9908-6E061F982644}" dt="2022-07-14T08:45:12.413" v="8290" actId="790"/>
          <ac:spMkLst>
            <pc:docMk/>
            <pc:sldMk cId="2574044071" sldId="484"/>
            <ac:spMk id="9973" creationId="{24DDB0C4-4C01-4554-93E8-18E5BDB7CB84}"/>
          </ac:spMkLst>
        </pc:spChg>
        <pc:spChg chg="mod">
          <ac:chgData name="Kolakowski, Artur" userId="9c34c8cc-b1df-44f6-bea5-dcf7a54ee35f" providerId="ADAL" clId="{19970B13-E101-4117-9908-6E061F982644}" dt="2022-07-14T08:45:12.413" v="8291" actId="790"/>
          <ac:spMkLst>
            <pc:docMk/>
            <pc:sldMk cId="2574044071" sldId="484"/>
            <ac:spMk id="9974" creationId="{5B346AD0-80F9-46BD-8899-4F16C74A351F}"/>
          </ac:spMkLst>
        </pc:spChg>
        <pc:spChg chg="mod">
          <ac:chgData name="Kolakowski, Artur" userId="9c34c8cc-b1df-44f6-bea5-dcf7a54ee35f" providerId="ADAL" clId="{19970B13-E101-4117-9908-6E061F982644}" dt="2022-07-14T08:45:12.413" v="8292" actId="790"/>
          <ac:spMkLst>
            <pc:docMk/>
            <pc:sldMk cId="2574044071" sldId="484"/>
            <ac:spMk id="9975" creationId="{7720B318-0997-4494-98F5-BF6CFE917066}"/>
          </ac:spMkLst>
        </pc:spChg>
        <pc:spChg chg="mod">
          <ac:chgData name="Kolakowski, Artur" userId="9c34c8cc-b1df-44f6-bea5-dcf7a54ee35f" providerId="ADAL" clId="{19970B13-E101-4117-9908-6E061F982644}" dt="2022-07-14T08:45:12.413" v="8293" actId="790"/>
          <ac:spMkLst>
            <pc:docMk/>
            <pc:sldMk cId="2574044071" sldId="484"/>
            <ac:spMk id="9976" creationId="{66E669F1-5557-4814-AF44-803C2AFEE326}"/>
          </ac:spMkLst>
        </pc:spChg>
        <pc:spChg chg="mod">
          <ac:chgData name="Kolakowski, Artur" userId="9c34c8cc-b1df-44f6-bea5-dcf7a54ee35f" providerId="ADAL" clId="{19970B13-E101-4117-9908-6E061F982644}" dt="2022-07-14T08:45:12.421" v="8294" actId="790"/>
          <ac:spMkLst>
            <pc:docMk/>
            <pc:sldMk cId="2574044071" sldId="484"/>
            <ac:spMk id="9977" creationId="{97142A72-237A-4D82-BB28-8102C63ECFC6}"/>
          </ac:spMkLst>
        </pc:spChg>
        <pc:spChg chg="mod">
          <ac:chgData name="Kolakowski, Artur" userId="9c34c8cc-b1df-44f6-bea5-dcf7a54ee35f" providerId="ADAL" clId="{19970B13-E101-4117-9908-6E061F982644}" dt="2022-07-14T08:45:12.421" v="8295" actId="790"/>
          <ac:spMkLst>
            <pc:docMk/>
            <pc:sldMk cId="2574044071" sldId="484"/>
            <ac:spMk id="9978" creationId="{8706E1D1-01E4-444B-BC78-611450954085}"/>
          </ac:spMkLst>
        </pc:spChg>
        <pc:spChg chg="mod">
          <ac:chgData name="Kolakowski, Artur" userId="9c34c8cc-b1df-44f6-bea5-dcf7a54ee35f" providerId="ADAL" clId="{19970B13-E101-4117-9908-6E061F982644}" dt="2022-07-14T08:45:12.423" v="8296" actId="790"/>
          <ac:spMkLst>
            <pc:docMk/>
            <pc:sldMk cId="2574044071" sldId="484"/>
            <ac:spMk id="9979" creationId="{F846657B-7E1C-45FA-ACFE-1D45CCFDDB9E}"/>
          </ac:spMkLst>
        </pc:spChg>
        <pc:spChg chg="mod">
          <ac:chgData name="Kolakowski, Artur" userId="9c34c8cc-b1df-44f6-bea5-dcf7a54ee35f" providerId="ADAL" clId="{19970B13-E101-4117-9908-6E061F982644}" dt="2022-07-14T08:45:12.423" v="8297" actId="790"/>
          <ac:spMkLst>
            <pc:docMk/>
            <pc:sldMk cId="2574044071" sldId="484"/>
            <ac:spMk id="9980" creationId="{5EEA0E3E-3B0E-4AD8-9231-5720ABC5B12C}"/>
          </ac:spMkLst>
        </pc:spChg>
        <pc:spChg chg="mod">
          <ac:chgData name="Kolakowski, Artur" userId="9c34c8cc-b1df-44f6-bea5-dcf7a54ee35f" providerId="ADAL" clId="{19970B13-E101-4117-9908-6E061F982644}" dt="2022-07-14T08:45:12.423" v="8298" actId="790"/>
          <ac:spMkLst>
            <pc:docMk/>
            <pc:sldMk cId="2574044071" sldId="484"/>
            <ac:spMk id="9981" creationId="{4CB8CC94-242E-41BA-A3BF-2471CFA8C1B0}"/>
          </ac:spMkLst>
        </pc:spChg>
        <pc:spChg chg="mod">
          <ac:chgData name="Kolakowski, Artur" userId="9c34c8cc-b1df-44f6-bea5-dcf7a54ee35f" providerId="ADAL" clId="{19970B13-E101-4117-9908-6E061F982644}" dt="2022-07-14T08:45:12.423" v="8299" actId="790"/>
          <ac:spMkLst>
            <pc:docMk/>
            <pc:sldMk cId="2574044071" sldId="484"/>
            <ac:spMk id="9982" creationId="{0356EA69-9BDD-47AB-B61A-CBE2A1925618}"/>
          </ac:spMkLst>
        </pc:spChg>
        <pc:spChg chg="mod">
          <ac:chgData name="Kolakowski, Artur" userId="9c34c8cc-b1df-44f6-bea5-dcf7a54ee35f" providerId="ADAL" clId="{19970B13-E101-4117-9908-6E061F982644}" dt="2022-07-14T08:45:12.423" v="8300" actId="790"/>
          <ac:spMkLst>
            <pc:docMk/>
            <pc:sldMk cId="2574044071" sldId="484"/>
            <ac:spMk id="9983" creationId="{1C01125E-3AFE-449B-8815-9AE37E4AB898}"/>
          </ac:spMkLst>
        </pc:spChg>
        <pc:spChg chg="mod">
          <ac:chgData name="Kolakowski, Artur" userId="9c34c8cc-b1df-44f6-bea5-dcf7a54ee35f" providerId="ADAL" clId="{19970B13-E101-4117-9908-6E061F982644}" dt="2022-07-14T08:45:12.423" v="8301" actId="790"/>
          <ac:spMkLst>
            <pc:docMk/>
            <pc:sldMk cId="2574044071" sldId="484"/>
            <ac:spMk id="9984" creationId="{392902ED-343D-4DFA-B94E-7E5008758357}"/>
          </ac:spMkLst>
        </pc:spChg>
        <pc:spChg chg="mod">
          <ac:chgData name="Kolakowski, Artur" userId="9c34c8cc-b1df-44f6-bea5-dcf7a54ee35f" providerId="ADAL" clId="{19970B13-E101-4117-9908-6E061F982644}" dt="2022-07-14T08:45:12.423" v="8302" actId="790"/>
          <ac:spMkLst>
            <pc:docMk/>
            <pc:sldMk cId="2574044071" sldId="484"/>
            <ac:spMk id="9985" creationId="{2CB23911-C073-49DE-9BA5-FACA3B3B6E27}"/>
          </ac:spMkLst>
        </pc:spChg>
        <pc:spChg chg="mod">
          <ac:chgData name="Kolakowski, Artur" userId="9c34c8cc-b1df-44f6-bea5-dcf7a54ee35f" providerId="ADAL" clId="{19970B13-E101-4117-9908-6E061F982644}" dt="2022-07-14T08:45:12.431" v="8303" actId="790"/>
          <ac:spMkLst>
            <pc:docMk/>
            <pc:sldMk cId="2574044071" sldId="484"/>
            <ac:spMk id="9986" creationId="{9AEC2F79-7001-4F79-A4CB-DB0962B3A8A8}"/>
          </ac:spMkLst>
        </pc:spChg>
        <pc:spChg chg="mod">
          <ac:chgData name="Kolakowski, Artur" userId="9c34c8cc-b1df-44f6-bea5-dcf7a54ee35f" providerId="ADAL" clId="{19970B13-E101-4117-9908-6E061F982644}" dt="2022-07-14T08:45:12.431" v="8304" actId="790"/>
          <ac:spMkLst>
            <pc:docMk/>
            <pc:sldMk cId="2574044071" sldId="484"/>
            <ac:spMk id="9987" creationId="{55BE5383-CDE6-4253-9E97-9FC51D467DBE}"/>
          </ac:spMkLst>
        </pc:spChg>
        <pc:spChg chg="mod">
          <ac:chgData name="Kolakowski, Artur" userId="9c34c8cc-b1df-44f6-bea5-dcf7a54ee35f" providerId="ADAL" clId="{19970B13-E101-4117-9908-6E061F982644}" dt="2022-07-14T08:45:12.433" v="8305" actId="790"/>
          <ac:spMkLst>
            <pc:docMk/>
            <pc:sldMk cId="2574044071" sldId="484"/>
            <ac:spMk id="9988" creationId="{C8DF21E7-DE21-47CA-BA29-388668F9E236}"/>
          </ac:spMkLst>
        </pc:spChg>
        <pc:spChg chg="mod">
          <ac:chgData name="Kolakowski, Artur" userId="9c34c8cc-b1df-44f6-bea5-dcf7a54ee35f" providerId="ADAL" clId="{19970B13-E101-4117-9908-6E061F982644}" dt="2022-07-14T08:45:12.433" v="8306" actId="790"/>
          <ac:spMkLst>
            <pc:docMk/>
            <pc:sldMk cId="2574044071" sldId="484"/>
            <ac:spMk id="9989" creationId="{6D6D3996-4220-48D1-B891-027C8934C13F}"/>
          </ac:spMkLst>
        </pc:spChg>
        <pc:spChg chg="mod">
          <ac:chgData name="Kolakowski, Artur" userId="9c34c8cc-b1df-44f6-bea5-dcf7a54ee35f" providerId="ADAL" clId="{19970B13-E101-4117-9908-6E061F982644}" dt="2022-07-14T08:45:12.433" v="8307" actId="790"/>
          <ac:spMkLst>
            <pc:docMk/>
            <pc:sldMk cId="2574044071" sldId="484"/>
            <ac:spMk id="9990" creationId="{69F91875-EC0C-4607-B22C-6D4642780BB8}"/>
          </ac:spMkLst>
        </pc:spChg>
        <pc:spChg chg="mod">
          <ac:chgData name="Kolakowski, Artur" userId="9c34c8cc-b1df-44f6-bea5-dcf7a54ee35f" providerId="ADAL" clId="{19970B13-E101-4117-9908-6E061F982644}" dt="2022-07-14T08:45:12.433" v="8308" actId="790"/>
          <ac:spMkLst>
            <pc:docMk/>
            <pc:sldMk cId="2574044071" sldId="484"/>
            <ac:spMk id="9991" creationId="{1E5F38BE-F11D-4799-9F73-831F24C86366}"/>
          </ac:spMkLst>
        </pc:spChg>
        <pc:spChg chg="mod">
          <ac:chgData name="Kolakowski, Artur" userId="9c34c8cc-b1df-44f6-bea5-dcf7a54ee35f" providerId="ADAL" clId="{19970B13-E101-4117-9908-6E061F982644}" dt="2022-07-14T08:45:12.433" v="8309" actId="790"/>
          <ac:spMkLst>
            <pc:docMk/>
            <pc:sldMk cId="2574044071" sldId="484"/>
            <ac:spMk id="9992" creationId="{109FFB9B-5DA1-45F5-9EF3-8FDD9877BF5B}"/>
          </ac:spMkLst>
        </pc:spChg>
        <pc:spChg chg="mod">
          <ac:chgData name="Kolakowski, Artur" userId="9c34c8cc-b1df-44f6-bea5-dcf7a54ee35f" providerId="ADAL" clId="{19970B13-E101-4117-9908-6E061F982644}" dt="2022-07-14T08:45:12.433" v="8310" actId="790"/>
          <ac:spMkLst>
            <pc:docMk/>
            <pc:sldMk cId="2574044071" sldId="484"/>
            <ac:spMk id="9993" creationId="{DBBBDFD2-0E6E-48DD-BCA8-A93F4716831F}"/>
          </ac:spMkLst>
        </pc:spChg>
        <pc:spChg chg="mod">
          <ac:chgData name="Kolakowski, Artur" userId="9c34c8cc-b1df-44f6-bea5-dcf7a54ee35f" providerId="ADAL" clId="{19970B13-E101-4117-9908-6E061F982644}" dt="2022-07-14T08:45:12.433" v="8311" actId="790"/>
          <ac:spMkLst>
            <pc:docMk/>
            <pc:sldMk cId="2574044071" sldId="484"/>
            <ac:spMk id="9994" creationId="{24F0FA85-AFD4-4030-BB1A-7D8D3D7F3FB3}"/>
          </ac:spMkLst>
        </pc:spChg>
        <pc:spChg chg="mod">
          <ac:chgData name="Kolakowski, Artur" userId="9c34c8cc-b1df-44f6-bea5-dcf7a54ee35f" providerId="ADAL" clId="{19970B13-E101-4117-9908-6E061F982644}" dt="2022-07-14T08:45:12.442" v="8312" actId="790"/>
          <ac:spMkLst>
            <pc:docMk/>
            <pc:sldMk cId="2574044071" sldId="484"/>
            <ac:spMk id="9995" creationId="{F42CFE9A-B31C-4FA8-95C7-F5961FB57434}"/>
          </ac:spMkLst>
        </pc:spChg>
        <pc:spChg chg="mod">
          <ac:chgData name="Kolakowski, Artur" userId="9c34c8cc-b1df-44f6-bea5-dcf7a54ee35f" providerId="ADAL" clId="{19970B13-E101-4117-9908-6E061F982644}" dt="2022-07-14T08:45:12.442" v="8313" actId="790"/>
          <ac:spMkLst>
            <pc:docMk/>
            <pc:sldMk cId="2574044071" sldId="484"/>
            <ac:spMk id="9996" creationId="{C133E926-4E10-4682-B0C6-5DA99407A40C}"/>
          </ac:spMkLst>
        </pc:spChg>
        <pc:spChg chg="mod">
          <ac:chgData name="Kolakowski, Artur" userId="9c34c8cc-b1df-44f6-bea5-dcf7a54ee35f" providerId="ADAL" clId="{19970B13-E101-4117-9908-6E061F982644}" dt="2022-07-14T08:45:12.444" v="8314" actId="790"/>
          <ac:spMkLst>
            <pc:docMk/>
            <pc:sldMk cId="2574044071" sldId="484"/>
            <ac:spMk id="9997" creationId="{947D27FC-BE25-44BA-9F3B-1B01036CA0C9}"/>
          </ac:spMkLst>
        </pc:spChg>
        <pc:spChg chg="mod">
          <ac:chgData name="Kolakowski, Artur" userId="9c34c8cc-b1df-44f6-bea5-dcf7a54ee35f" providerId="ADAL" clId="{19970B13-E101-4117-9908-6E061F982644}" dt="2022-07-14T08:45:12.444" v="8315" actId="790"/>
          <ac:spMkLst>
            <pc:docMk/>
            <pc:sldMk cId="2574044071" sldId="484"/>
            <ac:spMk id="9998" creationId="{4DD33BCB-2B4B-407B-B0AA-28C2889EADCE}"/>
          </ac:spMkLst>
        </pc:spChg>
        <pc:spChg chg="mod">
          <ac:chgData name="Kolakowski, Artur" userId="9c34c8cc-b1df-44f6-bea5-dcf7a54ee35f" providerId="ADAL" clId="{19970B13-E101-4117-9908-6E061F982644}" dt="2022-07-14T08:45:12.444" v="8316" actId="790"/>
          <ac:spMkLst>
            <pc:docMk/>
            <pc:sldMk cId="2574044071" sldId="484"/>
            <ac:spMk id="9999" creationId="{4A8F941E-F662-4D1B-B0E2-38C1E1955208}"/>
          </ac:spMkLst>
        </pc:spChg>
        <pc:spChg chg="mod">
          <ac:chgData name="Kolakowski, Artur" userId="9c34c8cc-b1df-44f6-bea5-dcf7a54ee35f" providerId="ADAL" clId="{19970B13-E101-4117-9908-6E061F982644}" dt="2022-07-14T08:45:12.444" v="8317" actId="790"/>
          <ac:spMkLst>
            <pc:docMk/>
            <pc:sldMk cId="2574044071" sldId="484"/>
            <ac:spMk id="10000" creationId="{48F5A390-6BB4-4D25-ACDF-8F640F8F8653}"/>
          </ac:spMkLst>
        </pc:spChg>
        <pc:spChg chg="mod">
          <ac:chgData name="Kolakowski, Artur" userId="9c34c8cc-b1df-44f6-bea5-dcf7a54ee35f" providerId="ADAL" clId="{19970B13-E101-4117-9908-6E061F982644}" dt="2022-07-14T08:45:12.444" v="8318" actId="790"/>
          <ac:spMkLst>
            <pc:docMk/>
            <pc:sldMk cId="2574044071" sldId="484"/>
            <ac:spMk id="10001" creationId="{3AF95F92-C86A-42BA-BFA2-A3D1C14246C6}"/>
          </ac:spMkLst>
        </pc:spChg>
        <pc:spChg chg="mod">
          <ac:chgData name="Kolakowski, Artur" userId="9c34c8cc-b1df-44f6-bea5-dcf7a54ee35f" providerId="ADAL" clId="{19970B13-E101-4117-9908-6E061F982644}" dt="2022-07-14T08:45:12.444" v="8319" actId="790"/>
          <ac:spMkLst>
            <pc:docMk/>
            <pc:sldMk cId="2574044071" sldId="484"/>
            <ac:spMk id="10002" creationId="{75DDA7D8-A9C3-43C1-957E-598264169324}"/>
          </ac:spMkLst>
        </pc:spChg>
        <pc:spChg chg="mod">
          <ac:chgData name="Kolakowski, Artur" userId="9c34c8cc-b1df-44f6-bea5-dcf7a54ee35f" providerId="ADAL" clId="{19970B13-E101-4117-9908-6E061F982644}" dt="2022-07-14T08:45:12.444" v="8320" actId="790"/>
          <ac:spMkLst>
            <pc:docMk/>
            <pc:sldMk cId="2574044071" sldId="484"/>
            <ac:spMk id="10003" creationId="{B59CBA87-453D-4A6C-B81E-5AB630A17ABF}"/>
          </ac:spMkLst>
        </pc:spChg>
        <pc:spChg chg="mod">
          <ac:chgData name="Kolakowski, Artur" userId="9c34c8cc-b1df-44f6-bea5-dcf7a54ee35f" providerId="ADAL" clId="{19970B13-E101-4117-9908-6E061F982644}" dt="2022-07-14T08:45:12.452" v="8321" actId="790"/>
          <ac:spMkLst>
            <pc:docMk/>
            <pc:sldMk cId="2574044071" sldId="484"/>
            <ac:spMk id="10004" creationId="{51DB3404-33A3-4828-8267-AF34D7F92575}"/>
          </ac:spMkLst>
        </pc:spChg>
        <pc:spChg chg="mod">
          <ac:chgData name="Kolakowski, Artur" userId="9c34c8cc-b1df-44f6-bea5-dcf7a54ee35f" providerId="ADAL" clId="{19970B13-E101-4117-9908-6E061F982644}" dt="2022-07-14T08:45:12.454" v="8322" actId="790"/>
          <ac:spMkLst>
            <pc:docMk/>
            <pc:sldMk cId="2574044071" sldId="484"/>
            <ac:spMk id="10005" creationId="{BFCBE143-900C-4C48-A92C-EDD21C98B812}"/>
          </ac:spMkLst>
        </pc:spChg>
        <pc:spChg chg="mod">
          <ac:chgData name="Kolakowski, Artur" userId="9c34c8cc-b1df-44f6-bea5-dcf7a54ee35f" providerId="ADAL" clId="{19970B13-E101-4117-9908-6E061F982644}" dt="2022-07-14T08:45:12.454" v="8323" actId="790"/>
          <ac:spMkLst>
            <pc:docMk/>
            <pc:sldMk cId="2574044071" sldId="484"/>
            <ac:spMk id="10006" creationId="{19782E17-79D5-4926-88D5-2CDF0CA1A984}"/>
          </ac:spMkLst>
        </pc:spChg>
        <pc:spChg chg="mod">
          <ac:chgData name="Kolakowski, Artur" userId="9c34c8cc-b1df-44f6-bea5-dcf7a54ee35f" providerId="ADAL" clId="{19970B13-E101-4117-9908-6E061F982644}" dt="2022-07-14T08:45:12.454" v="8324" actId="790"/>
          <ac:spMkLst>
            <pc:docMk/>
            <pc:sldMk cId="2574044071" sldId="484"/>
            <ac:spMk id="10007" creationId="{7E9B8BD0-928C-4F64-B608-2B173D8CFCEA}"/>
          </ac:spMkLst>
        </pc:spChg>
        <pc:spChg chg="mod">
          <ac:chgData name="Kolakowski, Artur" userId="9c34c8cc-b1df-44f6-bea5-dcf7a54ee35f" providerId="ADAL" clId="{19970B13-E101-4117-9908-6E061F982644}" dt="2022-07-14T08:45:12.454" v="8325" actId="790"/>
          <ac:spMkLst>
            <pc:docMk/>
            <pc:sldMk cId="2574044071" sldId="484"/>
            <ac:spMk id="10008" creationId="{0E377520-469E-4B8E-AC76-4BC680BB9DD2}"/>
          </ac:spMkLst>
        </pc:spChg>
        <pc:spChg chg="mod">
          <ac:chgData name="Kolakowski, Artur" userId="9c34c8cc-b1df-44f6-bea5-dcf7a54ee35f" providerId="ADAL" clId="{19970B13-E101-4117-9908-6E061F982644}" dt="2022-07-14T08:45:12.454" v="8326" actId="790"/>
          <ac:spMkLst>
            <pc:docMk/>
            <pc:sldMk cId="2574044071" sldId="484"/>
            <ac:spMk id="10009" creationId="{12E504E1-AF6F-4451-8F37-499C85BBD124}"/>
          </ac:spMkLst>
        </pc:spChg>
        <pc:spChg chg="mod">
          <ac:chgData name="Kolakowski, Artur" userId="9c34c8cc-b1df-44f6-bea5-dcf7a54ee35f" providerId="ADAL" clId="{19970B13-E101-4117-9908-6E061F982644}" dt="2022-07-14T08:45:12.454" v="8327" actId="790"/>
          <ac:spMkLst>
            <pc:docMk/>
            <pc:sldMk cId="2574044071" sldId="484"/>
            <ac:spMk id="10010" creationId="{5637E365-C759-4D70-A2F4-F144C8250BA6}"/>
          </ac:spMkLst>
        </pc:spChg>
        <pc:spChg chg="mod">
          <ac:chgData name="Kolakowski, Artur" userId="9c34c8cc-b1df-44f6-bea5-dcf7a54ee35f" providerId="ADAL" clId="{19970B13-E101-4117-9908-6E061F982644}" dt="2022-07-14T08:45:12.454" v="8328" actId="790"/>
          <ac:spMkLst>
            <pc:docMk/>
            <pc:sldMk cId="2574044071" sldId="484"/>
            <ac:spMk id="10011" creationId="{27D46CB7-93F4-4D9E-9464-D316B63B2C20}"/>
          </ac:spMkLst>
        </pc:spChg>
        <pc:spChg chg="mod">
          <ac:chgData name="Kolakowski, Artur" userId="9c34c8cc-b1df-44f6-bea5-dcf7a54ee35f" providerId="ADAL" clId="{19970B13-E101-4117-9908-6E061F982644}" dt="2022-07-14T08:45:12.462" v="8329" actId="790"/>
          <ac:spMkLst>
            <pc:docMk/>
            <pc:sldMk cId="2574044071" sldId="484"/>
            <ac:spMk id="10012" creationId="{BD8AABC8-BA0E-4BA3-96D7-D890EF4BCC83}"/>
          </ac:spMkLst>
        </pc:spChg>
        <pc:spChg chg="mod">
          <ac:chgData name="Kolakowski, Artur" userId="9c34c8cc-b1df-44f6-bea5-dcf7a54ee35f" providerId="ADAL" clId="{19970B13-E101-4117-9908-6E061F982644}" dt="2022-07-14T08:45:12.464" v="8330" actId="790"/>
          <ac:spMkLst>
            <pc:docMk/>
            <pc:sldMk cId="2574044071" sldId="484"/>
            <ac:spMk id="10013" creationId="{50799649-C282-480B-BBFA-A1A3D5A022EA}"/>
          </ac:spMkLst>
        </pc:spChg>
        <pc:spChg chg="mod">
          <ac:chgData name="Kolakowski, Artur" userId="9c34c8cc-b1df-44f6-bea5-dcf7a54ee35f" providerId="ADAL" clId="{19970B13-E101-4117-9908-6E061F982644}" dt="2022-07-14T08:45:12.464" v="8331" actId="790"/>
          <ac:spMkLst>
            <pc:docMk/>
            <pc:sldMk cId="2574044071" sldId="484"/>
            <ac:spMk id="10014" creationId="{C8E270B1-A50A-4C34-B9CB-BA794833CE54}"/>
          </ac:spMkLst>
        </pc:spChg>
        <pc:spChg chg="mod">
          <ac:chgData name="Kolakowski, Artur" userId="9c34c8cc-b1df-44f6-bea5-dcf7a54ee35f" providerId="ADAL" clId="{19970B13-E101-4117-9908-6E061F982644}" dt="2022-07-14T08:45:12.464" v="8332" actId="790"/>
          <ac:spMkLst>
            <pc:docMk/>
            <pc:sldMk cId="2574044071" sldId="484"/>
            <ac:spMk id="10015" creationId="{E43DC063-5B0B-4258-96AE-CDAAA257EC8D}"/>
          </ac:spMkLst>
        </pc:spChg>
        <pc:spChg chg="mod">
          <ac:chgData name="Kolakowski, Artur" userId="9c34c8cc-b1df-44f6-bea5-dcf7a54ee35f" providerId="ADAL" clId="{19970B13-E101-4117-9908-6E061F982644}" dt="2022-07-14T08:45:12.464" v="8333" actId="790"/>
          <ac:spMkLst>
            <pc:docMk/>
            <pc:sldMk cId="2574044071" sldId="484"/>
            <ac:spMk id="10016" creationId="{9A31122D-5E11-4143-9253-ED31F06DF7DB}"/>
          </ac:spMkLst>
        </pc:spChg>
        <pc:spChg chg="mod">
          <ac:chgData name="Kolakowski, Artur" userId="9c34c8cc-b1df-44f6-bea5-dcf7a54ee35f" providerId="ADAL" clId="{19970B13-E101-4117-9908-6E061F982644}" dt="2022-07-14T08:45:12.464" v="8334" actId="790"/>
          <ac:spMkLst>
            <pc:docMk/>
            <pc:sldMk cId="2574044071" sldId="484"/>
            <ac:spMk id="10017" creationId="{362593F2-E923-478D-A3E4-AB6AE5CE6335}"/>
          </ac:spMkLst>
        </pc:spChg>
        <pc:spChg chg="mod">
          <ac:chgData name="Kolakowski, Artur" userId="9c34c8cc-b1df-44f6-bea5-dcf7a54ee35f" providerId="ADAL" clId="{19970B13-E101-4117-9908-6E061F982644}" dt="2022-07-14T08:45:12.464" v="8335" actId="790"/>
          <ac:spMkLst>
            <pc:docMk/>
            <pc:sldMk cId="2574044071" sldId="484"/>
            <ac:spMk id="10018" creationId="{15E316CF-34F9-4D2F-9C71-44D058D0348B}"/>
          </ac:spMkLst>
        </pc:spChg>
        <pc:spChg chg="mod">
          <ac:chgData name="Kolakowski, Artur" userId="9c34c8cc-b1df-44f6-bea5-dcf7a54ee35f" providerId="ADAL" clId="{19970B13-E101-4117-9908-6E061F982644}" dt="2022-07-14T08:45:12.464" v="8336" actId="790"/>
          <ac:spMkLst>
            <pc:docMk/>
            <pc:sldMk cId="2574044071" sldId="484"/>
            <ac:spMk id="10019" creationId="{8DBE725E-38D7-4098-8614-CE9A83D70182}"/>
          </ac:spMkLst>
        </pc:spChg>
        <pc:spChg chg="mod">
          <ac:chgData name="Kolakowski, Artur" userId="9c34c8cc-b1df-44f6-bea5-dcf7a54ee35f" providerId="ADAL" clId="{19970B13-E101-4117-9908-6E061F982644}" dt="2022-07-14T08:45:12.472" v="8337" actId="790"/>
          <ac:spMkLst>
            <pc:docMk/>
            <pc:sldMk cId="2574044071" sldId="484"/>
            <ac:spMk id="10020" creationId="{0737D1F7-9A00-4E75-ADE6-C77888D13801}"/>
          </ac:spMkLst>
        </pc:spChg>
        <pc:spChg chg="mod">
          <ac:chgData name="Kolakowski, Artur" userId="9c34c8cc-b1df-44f6-bea5-dcf7a54ee35f" providerId="ADAL" clId="{19970B13-E101-4117-9908-6E061F982644}" dt="2022-07-14T08:45:12.474" v="8338" actId="790"/>
          <ac:spMkLst>
            <pc:docMk/>
            <pc:sldMk cId="2574044071" sldId="484"/>
            <ac:spMk id="10021" creationId="{C6F9C707-69BA-4375-9783-2214E4E8FA18}"/>
          </ac:spMkLst>
        </pc:spChg>
        <pc:spChg chg="mod">
          <ac:chgData name="Kolakowski, Artur" userId="9c34c8cc-b1df-44f6-bea5-dcf7a54ee35f" providerId="ADAL" clId="{19970B13-E101-4117-9908-6E061F982644}" dt="2022-07-14T08:45:12.474" v="8339" actId="790"/>
          <ac:spMkLst>
            <pc:docMk/>
            <pc:sldMk cId="2574044071" sldId="484"/>
            <ac:spMk id="10022" creationId="{E81EAD34-034C-4690-8F1E-312B38B7F500}"/>
          </ac:spMkLst>
        </pc:spChg>
        <pc:spChg chg="mod">
          <ac:chgData name="Kolakowski, Artur" userId="9c34c8cc-b1df-44f6-bea5-dcf7a54ee35f" providerId="ADAL" clId="{19970B13-E101-4117-9908-6E061F982644}" dt="2022-07-14T08:45:12.474" v="8340" actId="790"/>
          <ac:spMkLst>
            <pc:docMk/>
            <pc:sldMk cId="2574044071" sldId="484"/>
            <ac:spMk id="10023" creationId="{C2FFBD2C-A519-46E6-B39B-B361335C8C42}"/>
          </ac:spMkLst>
        </pc:spChg>
        <pc:spChg chg="mod">
          <ac:chgData name="Kolakowski, Artur" userId="9c34c8cc-b1df-44f6-bea5-dcf7a54ee35f" providerId="ADAL" clId="{19970B13-E101-4117-9908-6E061F982644}" dt="2022-07-14T08:45:12.479" v="8341" actId="790"/>
          <ac:spMkLst>
            <pc:docMk/>
            <pc:sldMk cId="2574044071" sldId="484"/>
            <ac:spMk id="10024" creationId="{B70E3E24-CFF0-4945-874E-56DC79BB8EF0}"/>
          </ac:spMkLst>
        </pc:spChg>
        <pc:spChg chg="mod">
          <ac:chgData name="Kolakowski, Artur" userId="9c34c8cc-b1df-44f6-bea5-dcf7a54ee35f" providerId="ADAL" clId="{19970B13-E101-4117-9908-6E061F982644}" dt="2022-07-14T08:45:12.481" v="8342" actId="790"/>
          <ac:spMkLst>
            <pc:docMk/>
            <pc:sldMk cId="2574044071" sldId="484"/>
            <ac:spMk id="10025" creationId="{68F4D17A-0933-4960-A4CC-099F0C77B223}"/>
          </ac:spMkLst>
        </pc:spChg>
        <pc:spChg chg="mod">
          <ac:chgData name="Kolakowski, Artur" userId="9c34c8cc-b1df-44f6-bea5-dcf7a54ee35f" providerId="ADAL" clId="{19970B13-E101-4117-9908-6E061F982644}" dt="2022-07-14T08:45:12.482" v="8343" actId="790"/>
          <ac:spMkLst>
            <pc:docMk/>
            <pc:sldMk cId="2574044071" sldId="484"/>
            <ac:spMk id="10026" creationId="{E6D70C91-3570-4F71-9F66-E605A6893AEC}"/>
          </ac:spMkLst>
        </pc:spChg>
        <pc:spChg chg="mod">
          <ac:chgData name="Kolakowski, Artur" userId="9c34c8cc-b1df-44f6-bea5-dcf7a54ee35f" providerId="ADAL" clId="{19970B13-E101-4117-9908-6E061F982644}" dt="2022-07-14T08:45:12.484" v="8344" actId="790"/>
          <ac:spMkLst>
            <pc:docMk/>
            <pc:sldMk cId="2574044071" sldId="484"/>
            <ac:spMk id="10027" creationId="{F814F901-B17F-41B3-90CE-42678B597304}"/>
          </ac:spMkLst>
        </pc:spChg>
        <pc:spChg chg="mod">
          <ac:chgData name="Kolakowski, Artur" userId="9c34c8cc-b1df-44f6-bea5-dcf7a54ee35f" providerId="ADAL" clId="{19970B13-E101-4117-9908-6E061F982644}" dt="2022-07-14T08:45:12.485" v="8345" actId="790"/>
          <ac:spMkLst>
            <pc:docMk/>
            <pc:sldMk cId="2574044071" sldId="484"/>
            <ac:spMk id="10028" creationId="{0A72C560-396B-476D-A4A7-651D8AD46E76}"/>
          </ac:spMkLst>
        </pc:spChg>
        <pc:spChg chg="mod">
          <ac:chgData name="Kolakowski, Artur" userId="9c34c8cc-b1df-44f6-bea5-dcf7a54ee35f" providerId="ADAL" clId="{19970B13-E101-4117-9908-6E061F982644}" dt="2022-07-14T08:45:12.487" v="8346" actId="790"/>
          <ac:spMkLst>
            <pc:docMk/>
            <pc:sldMk cId="2574044071" sldId="484"/>
            <ac:spMk id="10029" creationId="{CB6A3A02-13A3-46C5-8AE7-15C653989A4B}"/>
          </ac:spMkLst>
        </pc:spChg>
        <pc:spChg chg="mod">
          <ac:chgData name="Kolakowski, Artur" userId="9c34c8cc-b1df-44f6-bea5-dcf7a54ee35f" providerId="ADAL" clId="{19970B13-E101-4117-9908-6E061F982644}" dt="2022-07-14T08:45:12.489" v="8347" actId="790"/>
          <ac:spMkLst>
            <pc:docMk/>
            <pc:sldMk cId="2574044071" sldId="484"/>
            <ac:spMk id="10030" creationId="{41FF7FF9-6392-4CE0-AB94-38BB5EC6812D}"/>
          </ac:spMkLst>
        </pc:spChg>
        <pc:spChg chg="mod">
          <ac:chgData name="Kolakowski, Artur" userId="9c34c8cc-b1df-44f6-bea5-dcf7a54ee35f" providerId="ADAL" clId="{19970B13-E101-4117-9908-6E061F982644}" dt="2022-07-14T08:45:12.491" v="8348" actId="790"/>
          <ac:spMkLst>
            <pc:docMk/>
            <pc:sldMk cId="2574044071" sldId="484"/>
            <ac:spMk id="10031" creationId="{A5FD6F12-808B-4F9B-87DE-0A50B10DD9F3}"/>
          </ac:spMkLst>
        </pc:spChg>
        <pc:spChg chg="mod">
          <ac:chgData name="Kolakowski, Artur" userId="9c34c8cc-b1df-44f6-bea5-dcf7a54ee35f" providerId="ADAL" clId="{19970B13-E101-4117-9908-6E061F982644}" dt="2022-07-14T08:45:12.493" v="8349" actId="790"/>
          <ac:spMkLst>
            <pc:docMk/>
            <pc:sldMk cId="2574044071" sldId="484"/>
            <ac:spMk id="10032" creationId="{358F8A5B-3C4D-45FC-917C-95EAB810B85F}"/>
          </ac:spMkLst>
        </pc:spChg>
        <pc:spChg chg="mod">
          <ac:chgData name="Kolakowski, Artur" userId="9c34c8cc-b1df-44f6-bea5-dcf7a54ee35f" providerId="ADAL" clId="{19970B13-E101-4117-9908-6E061F982644}" dt="2022-07-14T08:45:12.496" v="8350" actId="790"/>
          <ac:spMkLst>
            <pc:docMk/>
            <pc:sldMk cId="2574044071" sldId="484"/>
            <ac:spMk id="10033" creationId="{00B6BB40-B098-4A9A-88CD-62F9858433E0}"/>
          </ac:spMkLst>
        </pc:spChg>
        <pc:spChg chg="mod">
          <ac:chgData name="Kolakowski, Artur" userId="9c34c8cc-b1df-44f6-bea5-dcf7a54ee35f" providerId="ADAL" clId="{19970B13-E101-4117-9908-6E061F982644}" dt="2022-07-14T08:45:12.496" v="8351" actId="790"/>
          <ac:spMkLst>
            <pc:docMk/>
            <pc:sldMk cId="2574044071" sldId="484"/>
            <ac:spMk id="10034" creationId="{16F5CD57-67FB-48C3-9D00-38C567E234C8}"/>
          </ac:spMkLst>
        </pc:spChg>
        <pc:spChg chg="mod">
          <ac:chgData name="Kolakowski, Artur" userId="9c34c8cc-b1df-44f6-bea5-dcf7a54ee35f" providerId="ADAL" clId="{19970B13-E101-4117-9908-6E061F982644}" dt="2022-07-14T08:45:12.496" v="8352" actId="790"/>
          <ac:spMkLst>
            <pc:docMk/>
            <pc:sldMk cId="2574044071" sldId="484"/>
            <ac:spMk id="10035" creationId="{27DB8340-EBAB-4D30-B2C7-2C60BBE3DD25}"/>
          </ac:spMkLst>
        </pc:spChg>
        <pc:spChg chg="mod">
          <ac:chgData name="Kolakowski, Artur" userId="9c34c8cc-b1df-44f6-bea5-dcf7a54ee35f" providerId="ADAL" clId="{19970B13-E101-4117-9908-6E061F982644}" dt="2022-07-14T08:45:12.503" v="8353" actId="790"/>
          <ac:spMkLst>
            <pc:docMk/>
            <pc:sldMk cId="2574044071" sldId="484"/>
            <ac:spMk id="10036" creationId="{60CE9222-2CA2-4AB8-8E05-794640DD4F62}"/>
          </ac:spMkLst>
        </pc:spChg>
        <pc:spChg chg="mod">
          <ac:chgData name="Kolakowski, Artur" userId="9c34c8cc-b1df-44f6-bea5-dcf7a54ee35f" providerId="ADAL" clId="{19970B13-E101-4117-9908-6E061F982644}" dt="2022-07-14T08:45:12.505" v="8354" actId="790"/>
          <ac:spMkLst>
            <pc:docMk/>
            <pc:sldMk cId="2574044071" sldId="484"/>
            <ac:spMk id="10037" creationId="{5DBEEEF7-DBFB-4F2D-86C1-FB29A6657271}"/>
          </ac:spMkLst>
        </pc:spChg>
        <pc:spChg chg="mod">
          <ac:chgData name="Kolakowski, Artur" userId="9c34c8cc-b1df-44f6-bea5-dcf7a54ee35f" providerId="ADAL" clId="{19970B13-E101-4117-9908-6E061F982644}" dt="2022-07-14T08:45:12.505" v="8355" actId="790"/>
          <ac:spMkLst>
            <pc:docMk/>
            <pc:sldMk cId="2574044071" sldId="484"/>
            <ac:spMk id="10038" creationId="{6080F647-AFE4-4DC2-91B6-B9A3337A5FD7}"/>
          </ac:spMkLst>
        </pc:spChg>
        <pc:spChg chg="mod">
          <ac:chgData name="Kolakowski, Artur" userId="9c34c8cc-b1df-44f6-bea5-dcf7a54ee35f" providerId="ADAL" clId="{19970B13-E101-4117-9908-6E061F982644}" dt="2022-07-14T08:45:12.505" v="8356" actId="790"/>
          <ac:spMkLst>
            <pc:docMk/>
            <pc:sldMk cId="2574044071" sldId="484"/>
            <ac:spMk id="10039" creationId="{4B1B2A05-272F-426B-B76A-FCE2119F6A0A}"/>
          </ac:spMkLst>
        </pc:spChg>
        <pc:spChg chg="mod">
          <ac:chgData name="Kolakowski, Artur" userId="9c34c8cc-b1df-44f6-bea5-dcf7a54ee35f" providerId="ADAL" clId="{19970B13-E101-4117-9908-6E061F982644}" dt="2022-07-14T08:45:12.505" v="8357" actId="790"/>
          <ac:spMkLst>
            <pc:docMk/>
            <pc:sldMk cId="2574044071" sldId="484"/>
            <ac:spMk id="10040" creationId="{37FBEB42-E3B0-4EE4-A437-E6F4A84096E8}"/>
          </ac:spMkLst>
        </pc:spChg>
        <pc:spChg chg="mod">
          <ac:chgData name="Kolakowski, Artur" userId="9c34c8cc-b1df-44f6-bea5-dcf7a54ee35f" providerId="ADAL" clId="{19970B13-E101-4117-9908-6E061F982644}" dt="2022-07-14T08:45:12.513" v="8358" actId="790"/>
          <ac:spMkLst>
            <pc:docMk/>
            <pc:sldMk cId="2574044071" sldId="484"/>
            <ac:spMk id="10041" creationId="{C52B0B31-B667-41B0-AE66-C574006CD2D6}"/>
          </ac:spMkLst>
        </pc:spChg>
        <pc:spChg chg="mod">
          <ac:chgData name="Kolakowski, Artur" userId="9c34c8cc-b1df-44f6-bea5-dcf7a54ee35f" providerId="ADAL" clId="{19970B13-E101-4117-9908-6E061F982644}" dt="2022-07-14T08:45:12.515" v="8359" actId="790"/>
          <ac:spMkLst>
            <pc:docMk/>
            <pc:sldMk cId="2574044071" sldId="484"/>
            <ac:spMk id="10042" creationId="{75498F46-88F6-4D86-899A-C589FD30F4CA}"/>
          </ac:spMkLst>
        </pc:spChg>
        <pc:spChg chg="mod">
          <ac:chgData name="Kolakowski, Artur" userId="9c34c8cc-b1df-44f6-bea5-dcf7a54ee35f" providerId="ADAL" clId="{19970B13-E101-4117-9908-6E061F982644}" dt="2022-07-14T08:45:12.515" v="8360" actId="790"/>
          <ac:spMkLst>
            <pc:docMk/>
            <pc:sldMk cId="2574044071" sldId="484"/>
            <ac:spMk id="10043" creationId="{3BDCEAED-FE85-4663-9129-8E308C5EF711}"/>
          </ac:spMkLst>
        </pc:spChg>
        <pc:spChg chg="mod">
          <ac:chgData name="Kolakowski, Artur" userId="9c34c8cc-b1df-44f6-bea5-dcf7a54ee35f" providerId="ADAL" clId="{19970B13-E101-4117-9908-6E061F982644}" dt="2022-07-14T08:45:12.515" v="8361" actId="790"/>
          <ac:spMkLst>
            <pc:docMk/>
            <pc:sldMk cId="2574044071" sldId="484"/>
            <ac:spMk id="10044" creationId="{93B24956-D4CD-46E2-AAEB-8E4CC47ED7A2}"/>
          </ac:spMkLst>
        </pc:spChg>
        <pc:spChg chg="mod">
          <ac:chgData name="Kolakowski, Artur" userId="9c34c8cc-b1df-44f6-bea5-dcf7a54ee35f" providerId="ADAL" clId="{19970B13-E101-4117-9908-6E061F982644}" dt="2022-07-14T08:45:12.515" v="8362" actId="790"/>
          <ac:spMkLst>
            <pc:docMk/>
            <pc:sldMk cId="2574044071" sldId="484"/>
            <ac:spMk id="10045" creationId="{8648ECA7-EB4C-41E9-98D4-5C8F73BE1D04}"/>
          </ac:spMkLst>
        </pc:spChg>
        <pc:spChg chg="mod">
          <ac:chgData name="Kolakowski, Artur" userId="9c34c8cc-b1df-44f6-bea5-dcf7a54ee35f" providerId="ADAL" clId="{19970B13-E101-4117-9908-6E061F982644}" dt="2022-07-14T08:45:12.523" v="8363" actId="790"/>
          <ac:spMkLst>
            <pc:docMk/>
            <pc:sldMk cId="2574044071" sldId="484"/>
            <ac:spMk id="10046" creationId="{27C41213-9091-44DD-88BB-AEEAB0C5A799}"/>
          </ac:spMkLst>
        </pc:spChg>
        <pc:spChg chg="mod">
          <ac:chgData name="Kolakowski, Artur" userId="9c34c8cc-b1df-44f6-bea5-dcf7a54ee35f" providerId="ADAL" clId="{19970B13-E101-4117-9908-6E061F982644}" dt="2022-07-14T08:45:12.523" v="8364" actId="790"/>
          <ac:spMkLst>
            <pc:docMk/>
            <pc:sldMk cId="2574044071" sldId="484"/>
            <ac:spMk id="10047" creationId="{C7B74597-6B6F-4806-9471-8D67D27EB23B}"/>
          </ac:spMkLst>
        </pc:spChg>
        <pc:spChg chg="mod">
          <ac:chgData name="Kolakowski, Artur" userId="9c34c8cc-b1df-44f6-bea5-dcf7a54ee35f" providerId="ADAL" clId="{19970B13-E101-4117-9908-6E061F982644}" dt="2022-07-14T08:45:12.525" v="8365" actId="790"/>
          <ac:spMkLst>
            <pc:docMk/>
            <pc:sldMk cId="2574044071" sldId="484"/>
            <ac:spMk id="10048" creationId="{BA4A5CF2-1FDB-4772-8562-680C1AA55D1A}"/>
          </ac:spMkLst>
        </pc:spChg>
        <pc:spChg chg="mod">
          <ac:chgData name="Kolakowski, Artur" userId="9c34c8cc-b1df-44f6-bea5-dcf7a54ee35f" providerId="ADAL" clId="{19970B13-E101-4117-9908-6E061F982644}" dt="2022-07-14T08:45:12.525" v="8366" actId="790"/>
          <ac:spMkLst>
            <pc:docMk/>
            <pc:sldMk cId="2574044071" sldId="484"/>
            <ac:spMk id="10049" creationId="{9BA2AEE3-52ED-4238-865E-8A614BC3F51A}"/>
          </ac:spMkLst>
        </pc:spChg>
        <pc:spChg chg="mod">
          <ac:chgData name="Kolakowski, Artur" userId="9c34c8cc-b1df-44f6-bea5-dcf7a54ee35f" providerId="ADAL" clId="{19970B13-E101-4117-9908-6E061F982644}" dt="2022-07-14T08:45:12.525" v="8367" actId="790"/>
          <ac:spMkLst>
            <pc:docMk/>
            <pc:sldMk cId="2574044071" sldId="484"/>
            <ac:spMk id="10050" creationId="{670B9DE3-EE15-4C8A-ACBF-63396D706A79}"/>
          </ac:spMkLst>
        </pc:spChg>
        <pc:spChg chg="mod">
          <ac:chgData name="Kolakowski, Artur" userId="9c34c8cc-b1df-44f6-bea5-dcf7a54ee35f" providerId="ADAL" clId="{19970B13-E101-4117-9908-6E061F982644}" dt="2022-07-14T08:45:12.525" v="8368" actId="790"/>
          <ac:spMkLst>
            <pc:docMk/>
            <pc:sldMk cId="2574044071" sldId="484"/>
            <ac:spMk id="10051" creationId="{FF05B5F4-BA74-44C0-865D-CA0F0E77A78F}"/>
          </ac:spMkLst>
        </pc:spChg>
        <pc:spChg chg="mod">
          <ac:chgData name="Kolakowski, Artur" userId="9c34c8cc-b1df-44f6-bea5-dcf7a54ee35f" providerId="ADAL" clId="{19970B13-E101-4117-9908-6E061F982644}" dt="2022-07-14T08:45:12.525" v="8369" actId="790"/>
          <ac:spMkLst>
            <pc:docMk/>
            <pc:sldMk cId="2574044071" sldId="484"/>
            <ac:spMk id="10052" creationId="{B01DB972-1D0B-4F6E-9E09-1CE2D0116E82}"/>
          </ac:spMkLst>
        </pc:spChg>
        <pc:spChg chg="mod">
          <ac:chgData name="Kolakowski, Artur" userId="9c34c8cc-b1df-44f6-bea5-dcf7a54ee35f" providerId="ADAL" clId="{19970B13-E101-4117-9908-6E061F982644}" dt="2022-07-14T08:45:12.525" v="8370" actId="790"/>
          <ac:spMkLst>
            <pc:docMk/>
            <pc:sldMk cId="2574044071" sldId="484"/>
            <ac:spMk id="10053" creationId="{0F12CC4E-10BA-478C-980F-DEF6BBBC1E78}"/>
          </ac:spMkLst>
        </pc:spChg>
        <pc:spChg chg="mod">
          <ac:chgData name="Kolakowski, Artur" userId="9c34c8cc-b1df-44f6-bea5-dcf7a54ee35f" providerId="ADAL" clId="{19970B13-E101-4117-9908-6E061F982644}" dt="2022-07-14T08:45:12.533" v="8371" actId="790"/>
          <ac:spMkLst>
            <pc:docMk/>
            <pc:sldMk cId="2574044071" sldId="484"/>
            <ac:spMk id="10054" creationId="{5151480F-D3CB-49EC-958F-EC2CB5BF156B}"/>
          </ac:spMkLst>
        </pc:spChg>
        <pc:spChg chg="mod">
          <ac:chgData name="Kolakowski, Artur" userId="9c34c8cc-b1df-44f6-bea5-dcf7a54ee35f" providerId="ADAL" clId="{19970B13-E101-4117-9908-6E061F982644}" dt="2022-07-14T08:45:12.535" v="8372" actId="790"/>
          <ac:spMkLst>
            <pc:docMk/>
            <pc:sldMk cId="2574044071" sldId="484"/>
            <ac:spMk id="10055" creationId="{53D18BDE-B48F-44D4-856C-F1A0E28E7795}"/>
          </ac:spMkLst>
        </pc:spChg>
        <pc:spChg chg="mod">
          <ac:chgData name="Kolakowski, Artur" userId="9c34c8cc-b1df-44f6-bea5-dcf7a54ee35f" providerId="ADAL" clId="{19970B13-E101-4117-9908-6E061F982644}" dt="2022-07-14T08:45:12.535" v="8373" actId="790"/>
          <ac:spMkLst>
            <pc:docMk/>
            <pc:sldMk cId="2574044071" sldId="484"/>
            <ac:spMk id="10056" creationId="{CEADD34C-5C9C-4D57-96FC-97BF3077199A}"/>
          </ac:spMkLst>
        </pc:spChg>
        <pc:spChg chg="mod">
          <ac:chgData name="Kolakowski, Artur" userId="9c34c8cc-b1df-44f6-bea5-dcf7a54ee35f" providerId="ADAL" clId="{19970B13-E101-4117-9908-6E061F982644}" dt="2022-07-14T08:45:12.535" v="8374" actId="790"/>
          <ac:spMkLst>
            <pc:docMk/>
            <pc:sldMk cId="2574044071" sldId="484"/>
            <ac:spMk id="10057" creationId="{BECB0141-5350-4D1A-981C-62E1AF59BCEA}"/>
          </ac:spMkLst>
        </pc:spChg>
        <pc:spChg chg="mod">
          <ac:chgData name="Kolakowski, Artur" userId="9c34c8cc-b1df-44f6-bea5-dcf7a54ee35f" providerId="ADAL" clId="{19970B13-E101-4117-9908-6E061F982644}" dt="2022-07-14T08:45:12.535" v="8375" actId="790"/>
          <ac:spMkLst>
            <pc:docMk/>
            <pc:sldMk cId="2574044071" sldId="484"/>
            <ac:spMk id="10058" creationId="{5C264280-AD1D-4ADC-96ED-5BB406EB4C3D}"/>
          </ac:spMkLst>
        </pc:spChg>
        <pc:spChg chg="mod">
          <ac:chgData name="Kolakowski, Artur" userId="9c34c8cc-b1df-44f6-bea5-dcf7a54ee35f" providerId="ADAL" clId="{19970B13-E101-4117-9908-6E061F982644}" dt="2022-07-14T08:45:12.543" v="8376" actId="790"/>
          <ac:spMkLst>
            <pc:docMk/>
            <pc:sldMk cId="2574044071" sldId="484"/>
            <ac:spMk id="10059" creationId="{40B9CBBB-31E2-4742-BB68-8C392156F3B7}"/>
          </ac:spMkLst>
        </pc:spChg>
        <pc:spChg chg="mod">
          <ac:chgData name="Kolakowski, Artur" userId="9c34c8cc-b1df-44f6-bea5-dcf7a54ee35f" providerId="ADAL" clId="{19970B13-E101-4117-9908-6E061F982644}" dt="2022-07-14T08:45:12.545" v="8377" actId="790"/>
          <ac:spMkLst>
            <pc:docMk/>
            <pc:sldMk cId="2574044071" sldId="484"/>
            <ac:spMk id="10060" creationId="{B2D95317-42A7-4B34-A3CF-F0EF408AC9B4}"/>
          </ac:spMkLst>
        </pc:spChg>
        <pc:spChg chg="mod">
          <ac:chgData name="Kolakowski, Artur" userId="9c34c8cc-b1df-44f6-bea5-dcf7a54ee35f" providerId="ADAL" clId="{19970B13-E101-4117-9908-6E061F982644}" dt="2022-07-14T08:45:12.545" v="8378" actId="790"/>
          <ac:spMkLst>
            <pc:docMk/>
            <pc:sldMk cId="2574044071" sldId="484"/>
            <ac:spMk id="10061" creationId="{38EBD0CF-E0A0-46CF-AB00-003E8EB0239D}"/>
          </ac:spMkLst>
        </pc:spChg>
        <pc:spChg chg="mod">
          <ac:chgData name="Kolakowski, Artur" userId="9c34c8cc-b1df-44f6-bea5-dcf7a54ee35f" providerId="ADAL" clId="{19970B13-E101-4117-9908-6E061F982644}" dt="2022-07-14T08:45:12.545" v="8379" actId="790"/>
          <ac:spMkLst>
            <pc:docMk/>
            <pc:sldMk cId="2574044071" sldId="484"/>
            <ac:spMk id="10062" creationId="{44A700F5-B5B6-4E26-A1EF-3CBD4A1460E1}"/>
          </ac:spMkLst>
        </pc:spChg>
        <pc:spChg chg="mod">
          <ac:chgData name="Kolakowski, Artur" userId="9c34c8cc-b1df-44f6-bea5-dcf7a54ee35f" providerId="ADAL" clId="{19970B13-E101-4117-9908-6E061F982644}" dt="2022-07-14T08:45:12.545" v="8380" actId="790"/>
          <ac:spMkLst>
            <pc:docMk/>
            <pc:sldMk cId="2574044071" sldId="484"/>
            <ac:spMk id="10063" creationId="{DAC12002-6951-47E1-BDE7-E4F6181C6AA8}"/>
          </ac:spMkLst>
        </pc:spChg>
        <pc:spChg chg="mod">
          <ac:chgData name="Kolakowski, Artur" userId="9c34c8cc-b1df-44f6-bea5-dcf7a54ee35f" providerId="ADAL" clId="{19970B13-E101-4117-9908-6E061F982644}" dt="2022-07-14T08:45:12.545" v="8381" actId="790"/>
          <ac:spMkLst>
            <pc:docMk/>
            <pc:sldMk cId="2574044071" sldId="484"/>
            <ac:spMk id="10064" creationId="{E14E414B-5FA6-4B73-9BA4-3009120C433B}"/>
          </ac:spMkLst>
        </pc:spChg>
        <pc:spChg chg="mod">
          <ac:chgData name="Kolakowski, Artur" userId="9c34c8cc-b1df-44f6-bea5-dcf7a54ee35f" providerId="ADAL" clId="{19970B13-E101-4117-9908-6E061F982644}" dt="2022-07-14T08:45:12.545" v="8382" actId="790"/>
          <ac:spMkLst>
            <pc:docMk/>
            <pc:sldMk cId="2574044071" sldId="484"/>
            <ac:spMk id="10065" creationId="{6357D0E0-BCB5-433D-A546-6CFE92B2CB1A}"/>
          </ac:spMkLst>
        </pc:spChg>
        <pc:spChg chg="mod">
          <ac:chgData name="Kolakowski, Artur" userId="9c34c8cc-b1df-44f6-bea5-dcf7a54ee35f" providerId="ADAL" clId="{19970B13-E101-4117-9908-6E061F982644}" dt="2022-07-14T08:45:12.553" v="8383" actId="790"/>
          <ac:spMkLst>
            <pc:docMk/>
            <pc:sldMk cId="2574044071" sldId="484"/>
            <ac:spMk id="10066" creationId="{B90889E9-92DE-4B76-8A26-4A1AB9E2AE15}"/>
          </ac:spMkLst>
        </pc:spChg>
        <pc:spChg chg="mod">
          <ac:chgData name="Kolakowski, Artur" userId="9c34c8cc-b1df-44f6-bea5-dcf7a54ee35f" providerId="ADAL" clId="{19970B13-E101-4117-9908-6E061F982644}" dt="2022-07-14T08:45:12.553" v="8384" actId="790"/>
          <ac:spMkLst>
            <pc:docMk/>
            <pc:sldMk cId="2574044071" sldId="484"/>
            <ac:spMk id="10067" creationId="{DDDC6AA3-2D2F-4F75-8764-55BC6B25D777}"/>
          </ac:spMkLst>
        </pc:spChg>
        <pc:spChg chg="mod">
          <ac:chgData name="Kolakowski, Artur" userId="9c34c8cc-b1df-44f6-bea5-dcf7a54ee35f" providerId="ADAL" clId="{19970B13-E101-4117-9908-6E061F982644}" dt="2022-07-14T08:45:12.553" v="8385" actId="790"/>
          <ac:spMkLst>
            <pc:docMk/>
            <pc:sldMk cId="2574044071" sldId="484"/>
            <ac:spMk id="10068" creationId="{2205B638-0770-48C1-8CBB-11AE400EFF95}"/>
          </ac:spMkLst>
        </pc:spChg>
        <pc:spChg chg="mod">
          <ac:chgData name="Kolakowski, Artur" userId="9c34c8cc-b1df-44f6-bea5-dcf7a54ee35f" providerId="ADAL" clId="{19970B13-E101-4117-9908-6E061F982644}" dt="2022-07-14T08:45:12.553" v="8386" actId="790"/>
          <ac:spMkLst>
            <pc:docMk/>
            <pc:sldMk cId="2574044071" sldId="484"/>
            <ac:spMk id="10069" creationId="{D38B0031-9A14-4341-B827-59EE94563F9C}"/>
          </ac:spMkLst>
        </pc:spChg>
        <pc:spChg chg="mod">
          <ac:chgData name="Kolakowski, Artur" userId="9c34c8cc-b1df-44f6-bea5-dcf7a54ee35f" providerId="ADAL" clId="{19970B13-E101-4117-9908-6E061F982644}" dt="2022-07-14T08:45:12.553" v="8387" actId="790"/>
          <ac:spMkLst>
            <pc:docMk/>
            <pc:sldMk cId="2574044071" sldId="484"/>
            <ac:spMk id="10070" creationId="{BD90E011-8256-4F77-AC5B-19AEA71C55A8}"/>
          </ac:spMkLst>
        </pc:spChg>
        <pc:spChg chg="mod">
          <ac:chgData name="Kolakowski, Artur" userId="9c34c8cc-b1df-44f6-bea5-dcf7a54ee35f" providerId="ADAL" clId="{19970B13-E101-4117-9908-6E061F982644}" dt="2022-07-14T08:45:12.553" v="8388" actId="790"/>
          <ac:spMkLst>
            <pc:docMk/>
            <pc:sldMk cId="2574044071" sldId="484"/>
            <ac:spMk id="10071" creationId="{C693FAF5-6CEC-4A47-937B-3FDD3896C9E6}"/>
          </ac:spMkLst>
        </pc:spChg>
        <pc:spChg chg="mod">
          <ac:chgData name="Kolakowski, Artur" userId="9c34c8cc-b1df-44f6-bea5-dcf7a54ee35f" providerId="ADAL" clId="{19970B13-E101-4117-9908-6E061F982644}" dt="2022-07-14T08:45:12.563" v="8389" actId="790"/>
          <ac:spMkLst>
            <pc:docMk/>
            <pc:sldMk cId="2574044071" sldId="484"/>
            <ac:spMk id="10072" creationId="{817034BC-A4BF-47DF-AB70-F5A2FE976A7F}"/>
          </ac:spMkLst>
        </pc:spChg>
        <pc:spChg chg="mod">
          <ac:chgData name="Kolakowski, Artur" userId="9c34c8cc-b1df-44f6-bea5-dcf7a54ee35f" providerId="ADAL" clId="{19970B13-E101-4117-9908-6E061F982644}" dt="2022-07-14T08:45:12.563" v="8390" actId="790"/>
          <ac:spMkLst>
            <pc:docMk/>
            <pc:sldMk cId="2574044071" sldId="484"/>
            <ac:spMk id="10073" creationId="{2117A92A-D12F-440F-91EB-0649EFDF1819}"/>
          </ac:spMkLst>
        </pc:spChg>
        <pc:spChg chg="mod">
          <ac:chgData name="Kolakowski, Artur" userId="9c34c8cc-b1df-44f6-bea5-dcf7a54ee35f" providerId="ADAL" clId="{19970B13-E101-4117-9908-6E061F982644}" dt="2022-07-14T08:45:12.563" v="8391" actId="790"/>
          <ac:spMkLst>
            <pc:docMk/>
            <pc:sldMk cId="2574044071" sldId="484"/>
            <ac:spMk id="10074" creationId="{14FB34DA-1161-4571-A4C2-23E22D9E2397}"/>
          </ac:spMkLst>
        </pc:spChg>
        <pc:spChg chg="mod">
          <ac:chgData name="Kolakowski, Artur" userId="9c34c8cc-b1df-44f6-bea5-dcf7a54ee35f" providerId="ADAL" clId="{19970B13-E101-4117-9908-6E061F982644}" dt="2022-07-14T08:45:12.563" v="8392" actId="790"/>
          <ac:spMkLst>
            <pc:docMk/>
            <pc:sldMk cId="2574044071" sldId="484"/>
            <ac:spMk id="10075" creationId="{02752A78-48DB-415C-8384-4D15607E6DB0}"/>
          </ac:spMkLst>
        </pc:spChg>
        <pc:spChg chg="mod">
          <ac:chgData name="Kolakowski, Artur" userId="9c34c8cc-b1df-44f6-bea5-dcf7a54ee35f" providerId="ADAL" clId="{19970B13-E101-4117-9908-6E061F982644}" dt="2022-07-14T08:45:12.563" v="8393" actId="790"/>
          <ac:spMkLst>
            <pc:docMk/>
            <pc:sldMk cId="2574044071" sldId="484"/>
            <ac:spMk id="10076" creationId="{7A730BF1-8DF3-4F81-8017-B123077888E7}"/>
          </ac:spMkLst>
        </pc:spChg>
        <pc:spChg chg="mod">
          <ac:chgData name="Kolakowski, Artur" userId="9c34c8cc-b1df-44f6-bea5-dcf7a54ee35f" providerId="ADAL" clId="{19970B13-E101-4117-9908-6E061F982644}" dt="2022-07-14T08:45:12.563" v="8394" actId="790"/>
          <ac:spMkLst>
            <pc:docMk/>
            <pc:sldMk cId="2574044071" sldId="484"/>
            <ac:spMk id="10077" creationId="{F2D5BD69-7DDF-47D3-8E42-3B65A0F02198}"/>
          </ac:spMkLst>
        </pc:spChg>
        <pc:spChg chg="mod">
          <ac:chgData name="Kolakowski, Artur" userId="9c34c8cc-b1df-44f6-bea5-dcf7a54ee35f" providerId="ADAL" clId="{19970B13-E101-4117-9908-6E061F982644}" dt="2022-07-14T08:45:12.563" v="8395" actId="790"/>
          <ac:spMkLst>
            <pc:docMk/>
            <pc:sldMk cId="2574044071" sldId="484"/>
            <ac:spMk id="10078" creationId="{AAC549C3-2AFC-47B2-95EE-0136813B8A2A}"/>
          </ac:spMkLst>
        </pc:spChg>
        <pc:spChg chg="mod">
          <ac:chgData name="Kolakowski, Artur" userId="9c34c8cc-b1df-44f6-bea5-dcf7a54ee35f" providerId="ADAL" clId="{19970B13-E101-4117-9908-6E061F982644}" dt="2022-07-14T08:45:12.563" v="8396" actId="790"/>
          <ac:spMkLst>
            <pc:docMk/>
            <pc:sldMk cId="2574044071" sldId="484"/>
            <ac:spMk id="10079" creationId="{B64962C6-C612-4CCF-B273-A596BEDC9A49}"/>
          </ac:spMkLst>
        </pc:spChg>
        <pc:spChg chg="mod">
          <ac:chgData name="Kolakowski, Artur" userId="9c34c8cc-b1df-44f6-bea5-dcf7a54ee35f" providerId="ADAL" clId="{19970B13-E101-4117-9908-6E061F982644}" dt="2022-07-14T08:45:12.563" v="8397" actId="790"/>
          <ac:spMkLst>
            <pc:docMk/>
            <pc:sldMk cId="2574044071" sldId="484"/>
            <ac:spMk id="10080" creationId="{C8D2C39D-58A9-4A9A-AFBD-9207F45D1932}"/>
          </ac:spMkLst>
        </pc:spChg>
        <pc:spChg chg="mod">
          <ac:chgData name="Kolakowski, Artur" userId="9c34c8cc-b1df-44f6-bea5-dcf7a54ee35f" providerId="ADAL" clId="{19970B13-E101-4117-9908-6E061F982644}" dt="2022-07-14T08:45:12.563" v="8398" actId="790"/>
          <ac:spMkLst>
            <pc:docMk/>
            <pc:sldMk cId="2574044071" sldId="484"/>
            <ac:spMk id="10081" creationId="{EA7BBF0B-B933-419D-8356-2674B8F02A45}"/>
          </ac:spMkLst>
        </pc:spChg>
        <pc:spChg chg="mod">
          <ac:chgData name="Kolakowski, Artur" userId="9c34c8cc-b1df-44f6-bea5-dcf7a54ee35f" providerId="ADAL" clId="{19970B13-E101-4117-9908-6E061F982644}" dt="2022-07-14T08:45:12.563" v="8399" actId="790"/>
          <ac:spMkLst>
            <pc:docMk/>
            <pc:sldMk cId="2574044071" sldId="484"/>
            <ac:spMk id="10082" creationId="{59C59926-9A1F-48CD-BA38-CB3F91D840C3}"/>
          </ac:spMkLst>
        </pc:spChg>
        <pc:spChg chg="mod">
          <ac:chgData name="Kolakowski, Artur" userId="9c34c8cc-b1df-44f6-bea5-dcf7a54ee35f" providerId="ADAL" clId="{19970B13-E101-4117-9908-6E061F982644}" dt="2022-07-14T08:45:12.579" v="8400" actId="790"/>
          <ac:spMkLst>
            <pc:docMk/>
            <pc:sldMk cId="2574044071" sldId="484"/>
            <ac:spMk id="10083" creationId="{19986B96-1887-4CB2-BF9F-CF97FB69C367}"/>
          </ac:spMkLst>
        </pc:spChg>
        <pc:spChg chg="mod">
          <ac:chgData name="Kolakowski, Artur" userId="9c34c8cc-b1df-44f6-bea5-dcf7a54ee35f" providerId="ADAL" clId="{19970B13-E101-4117-9908-6E061F982644}" dt="2022-07-14T08:45:12.579" v="8401" actId="790"/>
          <ac:spMkLst>
            <pc:docMk/>
            <pc:sldMk cId="2574044071" sldId="484"/>
            <ac:spMk id="10084" creationId="{50AC56A8-38A2-4B00-8162-C95E42A1EBD0}"/>
          </ac:spMkLst>
        </pc:spChg>
        <pc:spChg chg="mod">
          <ac:chgData name="Kolakowski, Artur" userId="9c34c8cc-b1df-44f6-bea5-dcf7a54ee35f" providerId="ADAL" clId="{19970B13-E101-4117-9908-6E061F982644}" dt="2022-07-14T08:45:12.579" v="8402" actId="790"/>
          <ac:spMkLst>
            <pc:docMk/>
            <pc:sldMk cId="2574044071" sldId="484"/>
            <ac:spMk id="10085" creationId="{2E7452C4-0FFA-4C08-879A-A6609FD618A9}"/>
          </ac:spMkLst>
        </pc:spChg>
        <pc:spChg chg="mod">
          <ac:chgData name="Kolakowski, Artur" userId="9c34c8cc-b1df-44f6-bea5-dcf7a54ee35f" providerId="ADAL" clId="{19970B13-E101-4117-9908-6E061F982644}" dt="2022-07-14T08:45:12.579" v="8403" actId="790"/>
          <ac:spMkLst>
            <pc:docMk/>
            <pc:sldMk cId="2574044071" sldId="484"/>
            <ac:spMk id="10086" creationId="{99B60F13-3B4F-41BB-9BC7-0B91E99CE845}"/>
          </ac:spMkLst>
        </pc:spChg>
        <pc:spChg chg="mod">
          <ac:chgData name="Kolakowski, Artur" userId="9c34c8cc-b1df-44f6-bea5-dcf7a54ee35f" providerId="ADAL" clId="{19970B13-E101-4117-9908-6E061F982644}" dt="2022-07-14T08:45:12.579" v="8404" actId="790"/>
          <ac:spMkLst>
            <pc:docMk/>
            <pc:sldMk cId="2574044071" sldId="484"/>
            <ac:spMk id="10087" creationId="{1858E73A-A9C6-4C95-8DCF-3C13D3C8C322}"/>
          </ac:spMkLst>
        </pc:spChg>
        <pc:spChg chg="mod">
          <ac:chgData name="Kolakowski, Artur" userId="9c34c8cc-b1df-44f6-bea5-dcf7a54ee35f" providerId="ADAL" clId="{19970B13-E101-4117-9908-6E061F982644}" dt="2022-07-14T08:45:12.579" v="8405" actId="790"/>
          <ac:spMkLst>
            <pc:docMk/>
            <pc:sldMk cId="2574044071" sldId="484"/>
            <ac:spMk id="10088" creationId="{5FDFB343-47D1-4AB5-8F19-A5756852622D}"/>
          </ac:spMkLst>
        </pc:spChg>
        <pc:spChg chg="mod">
          <ac:chgData name="Kolakowski, Artur" userId="9c34c8cc-b1df-44f6-bea5-dcf7a54ee35f" providerId="ADAL" clId="{19970B13-E101-4117-9908-6E061F982644}" dt="2022-07-14T08:45:12.579" v="8406" actId="790"/>
          <ac:spMkLst>
            <pc:docMk/>
            <pc:sldMk cId="2574044071" sldId="484"/>
            <ac:spMk id="10089" creationId="{AE6104AB-DC62-4505-B26F-08D74AF0BB4D}"/>
          </ac:spMkLst>
        </pc:spChg>
        <pc:spChg chg="mod">
          <ac:chgData name="Kolakowski, Artur" userId="9c34c8cc-b1df-44f6-bea5-dcf7a54ee35f" providerId="ADAL" clId="{19970B13-E101-4117-9908-6E061F982644}" dt="2022-07-14T08:45:12.579" v="8407" actId="790"/>
          <ac:spMkLst>
            <pc:docMk/>
            <pc:sldMk cId="2574044071" sldId="484"/>
            <ac:spMk id="10090" creationId="{114FFE76-089D-4169-B775-2EDE70C5BEF1}"/>
          </ac:spMkLst>
        </pc:spChg>
        <pc:spChg chg="mod">
          <ac:chgData name="Kolakowski, Artur" userId="9c34c8cc-b1df-44f6-bea5-dcf7a54ee35f" providerId="ADAL" clId="{19970B13-E101-4117-9908-6E061F982644}" dt="2022-07-14T08:45:12.579" v="8408" actId="790"/>
          <ac:spMkLst>
            <pc:docMk/>
            <pc:sldMk cId="2574044071" sldId="484"/>
            <ac:spMk id="10091" creationId="{3A4C1982-5A85-48EB-9D9D-5C72D5E83F97}"/>
          </ac:spMkLst>
        </pc:spChg>
        <pc:spChg chg="mod">
          <ac:chgData name="Kolakowski, Artur" userId="9c34c8cc-b1df-44f6-bea5-dcf7a54ee35f" providerId="ADAL" clId="{19970B13-E101-4117-9908-6E061F982644}" dt="2022-07-14T08:45:12.579" v="8409" actId="790"/>
          <ac:spMkLst>
            <pc:docMk/>
            <pc:sldMk cId="2574044071" sldId="484"/>
            <ac:spMk id="10092" creationId="{ABD6612B-F37D-4A6E-B5CA-0718EFB97D12}"/>
          </ac:spMkLst>
        </pc:spChg>
        <pc:spChg chg="mod">
          <ac:chgData name="Kolakowski, Artur" userId="9c34c8cc-b1df-44f6-bea5-dcf7a54ee35f" providerId="ADAL" clId="{19970B13-E101-4117-9908-6E061F982644}" dt="2022-07-14T08:45:12.579" v="8410" actId="790"/>
          <ac:spMkLst>
            <pc:docMk/>
            <pc:sldMk cId="2574044071" sldId="484"/>
            <ac:spMk id="10093" creationId="{AC89CDA1-43DE-4E66-AD9D-7CEBCE0C6995}"/>
          </ac:spMkLst>
        </pc:spChg>
        <pc:spChg chg="mod">
          <ac:chgData name="Kolakowski, Artur" userId="9c34c8cc-b1df-44f6-bea5-dcf7a54ee35f" providerId="ADAL" clId="{19970B13-E101-4117-9908-6E061F982644}" dt="2022-07-14T08:45:12.594" v="8411" actId="790"/>
          <ac:spMkLst>
            <pc:docMk/>
            <pc:sldMk cId="2574044071" sldId="484"/>
            <ac:spMk id="10094" creationId="{FA5FCD10-D03F-428E-91F3-F2E7148D1650}"/>
          </ac:spMkLst>
        </pc:spChg>
        <pc:spChg chg="mod">
          <ac:chgData name="Kolakowski, Artur" userId="9c34c8cc-b1df-44f6-bea5-dcf7a54ee35f" providerId="ADAL" clId="{19970B13-E101-4117-9908-6E061F982644}" dt="2022-07-14T08:45:12.594" v="8412" actId="790"/>
          <ac:spMkLst>
            <pc:docMk/>
            <pc:sldMk cId="2574044071" sldId="484"/>
            <ac:spMk id="10095" creationId="{9E6306A5-227A-4338-BD02-ACF816898B1A}"/>
          </ac:spMkLst>
        </pc:spChg>
        <pc:spChg chg="mod">
          <ac:chgData name="Kolakowski, Artur" userId="9c34c8cc-b1df-44f6-bea5-dcf7a54ee35f" providerId="ADAL" clId="{19970B13-E101-4117-9908-6E061F982644}" dt="2022-07-14T08:45:12.594" v="8413" actId="790"/>
          <ac:spMkLst>
            <pc:docMk/>
            <pc:sldMk cId="2574044071" sldId="484"/>
            <ac:spMk id="10096" creationId="{4A7CEC2E-1500-4205-9220-54E9A2AE5345}"/>
          </ac:spMkLst>
        </pc:spChg>
        <pc:spChg chg="mod">
          <ac:chgData name="Kolakowski, Artur" userId="9c34c8cc-b1df-44f6-bea5-dcf7a54ee35f" providerId="ADAL" clId="{19970B13-E101-4117-9908-6E061F982644}" dt="2022-07-14T08:45:12.594" v="8414" actId="790"/>
          <ac:spMkLst>
            <pc:docMk/>
            <pc:sldMk cId="2574044071" sldId="484"/>
            <ac:spMk id="10097" creationId="{EB68F0CB-46BA-492C-A020-3D64B5B992F5}"/>
          </ac:spMkLst>
        </pc:spChg>
        <pc:spChg chg="mod">
          <ac:chgData name="Kolakowski, Artur" userId="9c34c8cc-b1df-44f6-bea5-dcf7a54ee35f" providerId="ADAL" clId="{19970B13-E101-4117-9908-6E061F982644}" dt="2022-07-14T08:45:12.594" v="8415" actId="790"/>
          <ac:spMkLst>
            <pc:docMk/>
            <pc:sldMk cId="2574044071" sldId="484"/>
            <ac:spMk id="10098" creationId="{607D9106-A906-41AE-A9C0-32EE601BCD94}"/>
          </ac:spMkLst>
        </pc:spChg>
        <pc:spChg chg="mod">
          <ac:chgData name="Kolakowski, Artur" userId="9c34c8cc-b1df-44f6-bea5-dcf7a54ee35f" providerId="ADAL" clId="{19970B13-E101-4117-9908-6E061F982644}" dt="2022-07-14T08:45:12.594" v="8416" actId="790"/>
          <ac:spMkLst>
            <pc:docMk/>
            <pc:sldMk cId="2574044071" sldId="484"/>
            <ac:spMk id="10099" creationId="{1C92A812-5BEB-43CD-9F1A-589AE789F0AC}"/>
          </ac:spMkLst>
        </pc:spChg>
        <pc:spChg chg="mod">
          <ac:chgData name="Kolakowski, Artur" userId="9c34c8cc-b1df-44f6-bea5-dcf7a54ee35f" providerId="ADAL" clId="{19970B13-E101-4117-9908-6E061F982644}" dt="2022-07-14T08:45:12.594" v="8417" actId="790"/>
          <ac:spMkLst>
            <pc:docMk/>
            <pc:sldMk cId="2574044071" sldId="484"/>
            <ac:spMk id="10100" creationId="{23419363-6E80-46F2-8370-BDC929C9BE4F}"/>
          </ac:spMkLst>
        </pc:spChg>
        <pc:spChg chg="mod">
          <ac:chgData name="Kolakowski, Artur" userId="9c34c8cc-b1df-44f6-bea5-dcf7a54ee35f" providerId="ADAL" clId="{19970B13-E101-4117-9908-6E061F982644}" dt="2022-07-14T08:45:12.594" v="8418" actId="790"/>
          <ac:spMkLst>
            <pc:docMk/>
            <pc:sldMk cId="2574044071" sldId="484"/>
            <ac:spMk id="10101" creationId="{ED49FE94-FC5C-400A-B269-B987B8269B3A}"/>
          </ac:spMkLst>
        </pc:spChg>
        <pc:spChg chg="mod">
          <ac:chgData name="Kolakowski, Artur" userId="9c34c8cc-b1df-44f6-bea5-dcf7a54ee35f" providerId="ADAL" clId="{19970B13-E101-4117-9908-6E061F982644}" dt="2022-07-14T08:45:12.594" v="8419" actId="790"/>
          <ac:spMkLst>
            <pc:docMk/>
            <pc:sldMk cId="2574044071" sldId="484"/>
            <ac:spMk id="10102" creationId="{DEC8E0A3-EA6C-414E-9123-D6FE8DF94FF1}"/>
          </ac:spMkLst>
        </pc:spChg>
        <pc:spChg chg="mod">
          <ac:chgData name="Kolakowski, Artur" userId="9c34c8cc-b1df-44f6-bea5-dcf7a54ee35f" providerId="ADAL" clId="{19970B13-E101-4117-9908-6E061F982644}" dt="2022-07-14T08:45:12.594" v="8420" actId="790"/>
          <ac:spMkLst>
            <pc:docMk/>
            <pc:sldMk cId="2574044071" sldId="484"/>
            <ac:spMk id="10103" creationId="{8ECCB789-3986-40DD-8703-33EB82ED0373}"/>
          </ac:spMkLst>
        </pc:spChg>
        <pc:spChg chg="mod">
          <ac:chgData name="Kolakowski, Artur" userId="9c34c8cc-b1df-44f6-bea5-dcf7a54ee35f" providerId="ADAL" clId="{19970B13-E101-4117-9908-6E061F982644}" dt="2022-07-14T08:45:12.594" v="8421" actId="790"/>
          <ac:spMkLst>
            <pc:docMk/>
            <pc:sldMk cId="2574044071" sldId="484"/>
            <ac:spMk id="10104" creationId="{988E9495-AF11-4950-940E-37EBA0390562}"/>
          </ac:spMkLst>
        </pc:spChg>
        <pc:spChg chg="mod">
          <ac:chgData name="Kolakowski, Artur" userId="9c34c8cc-b1df-44f6-bea5-dcf7a54ee35f" providerId="ADAL" clId="{19970B13-E101-4117-9908-6E061F982644}" dt="2022-07-14T08:45:12.594" v="8422" actId="790"/>
          <ac:spMkLst>
            <pc:docMk/>
            <pc:sldMk cId="2574044071" sldId="484"/>
            <ac:spMk id="10105" creationId="{D25FE7F4-974F-4B85-8728-BA262B1DC04C}"/>
          </ac:spMkLst>
        </pc:spChg>
        <pc:spChg chg="mod">
          <ac:chgData name="Kolakowski, Artur" userId="9c34c8cc-b1df-44f6-bea5-dcf7a54ee35f" providerId="ADAL" clId="{19970B13-E101-4117-9908-6E061F982644}" dt="2022-07-14T08:45:12.594" v="8423" actId="790"/>
          <ac:spMkLst>
            <pc:docMk/>
            <pc:sldMk cId="2574044071" sldId="484"/>
            <ac:spMk id="10106" creationId="{1B89A711-4E63-4940-97AB-4E30BAEFEDC6}"/>
          </ac:spMkLst>
        </pc:spChg>
        <pc:spChg chg="mod">
          <ac:chgData name="Kolakowski, Artur" userId="9c34c8cc-b1df-44f6-bea5-dcf7a54ee35f" providerId="ADAL" clId="{19970B13-E101-4117-9908-6E061F982644}" dt="2022-07-14T08:45:12.610" v="8424" actId="790"/>
          <ac:spMkLst>
            <pc:docMk/>
            <pc:sldMk cId="2574044071" sldId="484"/>
            <ac:spMk id="10107" creationId="{8F4A1819-BBC4-4217-921E-4DCBB5E2A799}"/>
          </ac:spMkLst>
        </pc:spChg>
        <pc:spChg chg="mod">
          <ac:chgData name="Kolakowski, Artur" userId="9c34c8cc-b1df-44f6-bea5-dcf7a54ee35f" providerId="ADAL" clId="{19970B13-E101-4117-9908-6E061F982644}" dt="2022-07-14T08:45:12.610" v="8425" actId="790"/>
          <ac:spMkLst>
            <pc:docMk/>
            <pc:sldMk cId="2574044071" sldId="484"/>
            <ac:spMk id="10108" creationId="{2583E0BA-7954-469A-B67C-CC9FCF21EFE4}"/>
          </ac:spMkLst>
        </pc:spChg>
        <pc:spChg chg="mod">
          <ac:chgData name="Kolakowski, Artur" userId="9c34c8cc-b1df-44f6-bea5-dcf7a54ee35f" providerId="ADAL" clId="{19970B13-E101-4117-9908-6E061F982644}" dt="2022-07-14T08:45:12.610" v="8426" actId="790"/>
          <ac:spMkLst>
            <pc:docMk/>
            <pc:sldMk cId="2574044071" sldId="484"/>
            <ac:spMk id="10109" creationId="{44FCA534-7417-48BA-B31D-04F23667D65C}"/>
          </ac:spMkLst>
        </pc:spChg>
        <pc:spChg chg="mod">
          <ac:chgData name="Kolakowski, Artur" userId="9c34c8cc-b1df-44f6-bea5-dcf7a54ee35f" providerId="ADAL" clId="{19970B13-E101-4117-9908-6E061F982644}" dt="2022-07-14T08:45:12.610" v="8427" actId="790"/>
          <ac:spMkLst>
            <pc:docMk/>
            <pc:sldMk cId="2574044071" sldId="484"/>
            <ac:spMk id="10110" creationId="{F2CC4E8F-F522-4152-9824-A0C5BB3337A4}"/>
          </ac:spMkLst>
        </pc:spChg>
        <pc:spChg chg="mod">
          <ac:chgData name="Kolakowski, Artur" userId="9c34c8cc-b1df-44f6-bea5-dcf7a54ee35f" providerId="ADAL" clId="{19970B13-E101-4117-9908-6E061F982644}" dt="2022-07-14T08:45:12.610" v="8428" actId="790"/>
          <ac:spMkLst>
            <pc:docMk/>
            <pc:sldMk cId="2574044071" sldId="484"/>
            <ac:spMk id="10111" creationId="{10D7ACBE-9498-4A7E-9193-E9CB2C8FEA7A}"/>
          </ac:spMkLst>
        </pc:spChg>
        <pc:spChg chg="mod">
          <ac:chgData name="Kolakowski, Artur" userId="9c34c8cc-b1df-44f6-bea5-dcf7a54ee35f" providerId="ADAL" clId="{19970B13-E101-4117-9908-6E061F982644}" dt="2022-07-14T08:45:12.610" v="8429" actId="790"/>
          <ac:spMkLst>
            <pc:docMk/>
            <pc:sldMk cId="2574044071" sldId="484"/>
            <ac:spMk id="10112" creationId="{B570D43E-2F2D-49F6-933A-C53459D266E8}"/>
          </ac:spMkLst>
        </pc:spChg>
        <pc:spChg chg="mod">
          <ac:chgData name="Kolakowski, Artur" userId="9c34c8cc-b1df-44f6-bea5-dcf7a54ee35f" providerId="ADAL" clId="{19970B13-E101-4117-9908-6E061F982644}" dt="2022-07-14T08:45:12.610" v="8430" actId="790"/>
          <ac:spMkLst>
            <pc:docMk/>
            <pc:sldMk cId="2574044071" sldId="484"/>
            <ac:spMk id="10113" creationId="{C45CC675-252F-461E-ACD4-C00D0B2B2208}"/>
          </ac:spMkLst>
        </pc:spChg>
        <pc:spChg chg="mod">
          <ac:chgData name="Kolakowski, Artur" userId="9c34c8cc-b1df-44f6-bea5-dcf7a54ee35f" providerId="ADAL" clId="{19970B13-E101-4117-9908-6E061F982644}" dt="2022-07-14T08:45:12.610" v="8431" actId="790"/>
          <ac:spMkLst>
            <pc:docMk/>
            <pc:sldMk cId="2574044071" sldId="484"/>
            <ac:spMk id="10114" creationId="{318D32B6-3D85-4F9E-817C-C56D33D2B068}"/>
          </ac:spMkLst>
        </pc:spChg>
        <pc:spChg chg="mod">
          <ac:chgData name="Kolakowski, Artur" userId="9c34c8cc-b1df-44f6-bea5-dcf7a54ee35f" providerId="ADAL" clId="{19970B13-E101-4117-9908-6E061F982644}" dt="2022-07-14T08:45:12.610" v="8432" actId="790"/>
          <ac:spMkLst>
            <pc:docMk/>
            <pc:sldMk cId="2574044071" sldId="484"/>
            <ac:spMk id="10115" creationId="{F9B17C83-A893-46CC-BE87-9360051166AE}"/>
          </ac:spMkLst>
        </pc:spChg>
        <pc:spChg chg="mod">
          <ac:chgData name="Kolakowski, Artur" userId="9c34c8cc-b1df-44f6-bea5-dcf7a54ee35f" providerId="ADAL" clId="{19970B13-E101-4117-9908-6E061F982644}" dt="2022-07-14T08:45:12.610" v="8433" actId="790"/>
          <ac:spMkLst>
            <pc:docMk/>
            <pc:sldMk cId="2574044071" sldId="484"/>
            <ac:spMk id="10116" creationId="{73588C63-7B9F-4157-ACDF-CF5414B86667}"/>
          </ac:spMkLst>
        </pc:spChg>
        <pc:spChg chg="mod">
          <ac:chgData name="Kolakowski, Artur" userId="9c34c8cc-b1df-44f6-bea5-dcf7a54ee35f" providerId="ADAL" clId="{19970B13-E101-4117-9908-6E061F982644}" dt="2022-07-14T08:45:12.610" v="8434" actId="790"/>
          <ac:spMkLst>
            <pc:docMk/>
            <pc:sldMk cId="2574044071" sldId="484"/>
            <ac:spMk id="10117" creationId="{D789CF02-D10B-43E6-9987-AA207556BA07}"/>
          </ac:spMkLst>
        </pc:spChg>
        <pc:spChg chg="mod">
          <ac:chgData name="Kolakowski, Artur" userId="9c34c8cc-b1df-44f6-bea5-dcf7a54ee35f" providerId="ADAL" clId="{19970B13-E101-4117-9908-6E061F982644}" dt="2022-07-14T08:45:12.610" v="8435" actId="790"/>
          <ac:spMkLst>
            <pc:docMk/>
            <pc:sldMk cId="2574044071" sldId="484"/>
            <ac:spMk id="10118" creationId="{70772943-F9AE-4CDF-BA8A-A4D706E526D8}"/>
          </ac:spMkLst>
        </pc:spChg>
        <pc:spChg chg="mod">
          <ac:chgData name="Kolakowski, Artur" userId="9c34c8cc-b1df-44f6-bea5-dcf7a54ee35f" providerId="ADAL" clId="{19970B13-E101-4117-9908-6E061F982644}" dt="2022-07-14T08:45:12.610" v="8436" actId="790"/>
          <ac:spMkLst>
            <pc:docMk/>
            <pc:sldMk cId="2574044071" sldId="484"/>
            <ac:spMk id="10119" creationId="{89C4F4CE-FFFF-4659-89D3-4F7651071E4B}"/>
          </ac:spMkLst>
        </pc:spChg>
        <pc:spChg chg="mod">
          <ac:chgData name="Kolakowski, Artur" userId="9c34c8cc-b1df-44f6-bea5-dcf7a54ee35f" providerId="ADAL" clId="{19970B13-E101-4117-9908-6E061F982644}" dt="2022-07-14T08:45:12.626" v="8437" actId="790"/>
          <ac:spMkLst>
            <pc:docMk/>
            <pc:sldMk cId="2574044071" sldId="484"/>
            <ac:spMk id="10120" creationId="{E7D38D5B-AB7E-47B3-BFB1-9B4C247E6A8F}"/>
          </ac:spMkLst>
        </pc:spChg>
        <pc:spChg chg="mod">
          <ac:chgData name="Kolakowski, Artur" userId="9c34c8cc-b1df-44f6-bea5-dcf7a54ee35f" providerId="ADAL" clId="{19970B13-E101-4117-9908-6E061F982644}" dt="2022-07-14T08:45:12.626" v="8438" actId="790"/>
          <ac:spMkLst>
            <pc:docMk/>
            <pc:sldMk cId="2574044071" sldId="484"/>
            <ac:spMk id="10121" creationId="{D26495A7-E5EC-47AE-AA95-B6F7289C5B26}"/>
          </ac:spMkLst>
        </pc:spChg>
        <pc:spChg chg="mod">
          <ac:chgData name="Kolakowski, Artur" userId="9c34c8cc-b1df-44f6-bea5-dcf7a54ee35f" providerId="ADAL" clId="{19970B13-E101-4117-9908-6E061F982644}" dt="2022-07-14T08:45:12.626" v="8439" actId="790"/>
          <ac:spMkLst>
            <pc:docMk/>
            <pc:sldMk cId="2574044071" sldId="484"/>
            <ac:spMk id="10122" creationId="{B088C12E-E7A5-4806-83A0-9AC680F373D5}"/>
          </ac:spMkLst>
        </pc:spChg>
        <pc:spChg chg="mod">
          <ac:chgData name="Kolakowski, Artur" userId="9c34c8cc-b1df-44f6-bea5-dcf7a54ee35f" providerId="ADAL" clId="{19970B13-E101-4117-9908-6E061F982644}" dt="2022-07-14T08:45:12.626" v="8440" actId="790"/>
          <ac:spMkLst>
            <pc:docMk/>
            <pc:sldMk cId="2574044071" sldId="484"/>
            <ac:spMk id="10123" creationId="{E6D13559-F974-495E-BD3E-61620781E6BC}"/>
          </ac:spMkLst>
        </pc:spChg>
        <pc:spChg chg="mod">
          <ac:chgData name="Kolakowski, Artur" userId="9c34c8cc-b1df-44f6-bea5-dcf7a54ee35f" providerId="ADAL" clId="{19970B13-E101-4117-9908-6E061F982644}" dt="2022-07-14T08:45:12.626" v="8441" actId="790"/>
          <ac:spMkLst>
            <pc:docMk/>
            <pc:sldMk cId="2574044071" sldId="484"/>
            <ac:spMk id="10124" creationId="{1D4F0C78-84B6-4F40-82CF-7C147823AC9A}"/>
          </ac:spMkLst>
        </pc:spChg>
        <pc:spChg chg="mod">
          <ac:chgData name="Kolakowski, Artur" userId="9c34c8cc-b1df-44f6-bea5-dcf7a54ee35f" providerId="ADAL" clId="{19970B13-E101-4117-9908-6E061F982644}" dt="2022-07-14T08:45:12.626" v="8442" actId="790"/>
          <ac:spMkLst>
            <pc:docMk/>
            <pc:sldMk cId="2574044071" sldId="484"/>
            <ac:spMk id="10125" creationId="{8BF6CB19-F60C-4CE5-9097-DEEED27036B5}"/>
          </ac:spMkLst>
        </pc:spChg>
        <pc:spChg chg="mod">
          <ac:chgData name="Kolakowski, Artur" userId="9c34c8cc-b1df-44f6-bea5-dcf7a54ee35f" providerId="ADAL" clId="{19970B13-E101-4117-9908-6E061F982644}" dt="2022-07-14T08:45:12.626" v="8443" actId="790"/>
          <ac:spMkLst>
            <pc:docMk/>
            <pc:sldMk cId="2574044071" sldId="484"/>
            <ac:spMk id="10126" creationId="{AF80C96D-88A3-41A0-AFE5-1F6F2DF2B7B1}"/>
          </ac:spMkLst>
        </pc:spChg>
        <pc:spChg chg="mod">
          <ac:chgData name="Kolakowski, Artur" userId="9c34c8cc-b1df-44f6-bea5-dcf7a54ee35f" providerId="ADAL" clId="{19970B13-E101-4117-9908-6E061F982644}" dt="2022-07-14T08:45:12.626" v="8444" actId="790"/>
          <ac:spMkLst>
            <pc:docMk/>
            <pc:sldMk cId="2574044071" sldId="484"/>
            <ac:spMk id="10127" creationId="{E426C4C3-8FA2-41BD-8F54-098EE306AF28}"/>
          </ac:spMkLst>
        </pc:spChg>
        <pc:spChg chg="mod">
          <ac:chgData name="Kolakowski, Artur" userId="9c34c8cc-b1df-44f6-bea5-dcf7a54ee35f" providerId="ADAL" clId="{19970B13-E101-4117-9908-6E061F982644}" dt="2022-07-14T08:45:12.626" v="8445" actId="790"/>
          <ac:spMkLst>
            <pc:docMk/>
            <pc:sldMk cId="2574044071" sldId="484"/>
            <ac:spMk id="10128" creationId="{5452DD2D-717F-479D-AB69-ABA66BD4F30A}"/>
          </ac:spMkLst>
        </pc:spChg>
        <pc:spChg chg="mod">
          <ac:chgData name="Kolakowski, Artur" userId="9c34c8cc-b1df-44f6-bea5-dcf7a54ee35f" providerId="ADAL" clId="{19970B13-E101-4117-9908-6E061F982644}" dt="2022-07-14T08:45:12.626" v="8446" actId="790"/>
          <ac:spMkLst>
            <pc:docMk/>
            <pc:sldMk cId="2574044071" sldId="484"/>
            <ac:spMk id="10129" creationId="{19EF4E26-363B-4272-909B-B11CEB3C40BD}"/>
          </ac:spMkLst>
        </pc:spChg>
        <pc:spChg chg="mod">
          <ac:chgData name="Kolakowski, Artur" userId="9c34c8cc-b1df-44f6-bea5-dcf7a54ee35f" providerId="ADAL" clId="{19970B13-E101-4117-9908-6E061F982644}" dt="2022-07-14T08:45:12.626" v="8447" actId="790"/>
          <ac:spMkLst>
            <pc:docMk/>
            <pc:sldMk cId="2574044071" sldId="484"/>
            <ac:spMk id="10130" creationId="{0A462967-D12B-451C-82E1-8EB49F0220DE}"/>
          </ac:spMkLst>
        </pc:spChg>
        <pc:spChg chg="mod">
          <ac:chgData name="Kolakowski, Artur" userId="9c34c8cc-b1df-44f6-bea5-dcf7a54ee35f" providerId="ADAL" clId="{19970B13-E101-4117-9908-6E061F982644}" dt="2022-07-14T08:45:12.626" v="8448" actId="790"/>
          <ac:spMkLst>
            <pc:docMk/>
            <pc:sldMk cId="2574044071" sldId="484"/>
            <ac:spMk id="10131" creationId="{DA8CA043-9D1F-45ED-9C9B-8EE806EDE5E1}"/>
          </ac:spMkLst>
        </pc:spChg>
        <pc:spChg chg="mod">
          <ac:chgData name="Kolakowski, Artur" userId="9c34c8cc-b1df-44f6-bea5-dcf7a54ee35f" providerId="ADAL" clId="{19970B13-E101-4117-9908-6E061F982644}" dt="2022-07-14T08:45:12.641" v="8449" actId="790"/>
          <ac:spMkLst>
            <pc:docMk/>
            <pc:sldMk cId="2574044071" sldId="484"/>
            <ac:spMk id="10132" creationId="{F7645CEE-7333-4223-A0BE-975952C0E0E7}"/>
          </ac:spMkLst>
        </pc:spChg>
        <pc:spChg chg="mod">
          <ac:chgData name="Kolakowski, Artur" userId="9c34c8cc-b1df-44f6-bea5-dcf7a54ee35f" providerId="ADAL" clId="{19970B13-E101-4117-9908-6E061F982644}" dt="2022-07-14T08:45:12.641" v="8450" actId="790"/>
          <ac:spMkLst>
            <pc:docMk/>
            <pc:sldMk cId="2574044071" sldId="484"/>
            <ac:spMk id="10133" creationId="{883F3BC9-5AB7-4BB2-91F8-EAF0BC16859B}"/>
          </ac:spMkLst>
        </pc:spChg>
        <pc:spChg chg="mod">
          <ac:chgData name="Kolakowski, Artur" userId="9c34c8cc-b1df-44f6-bea5-dcf7a54ee35f" providerId="ADAL" clId="{19970B13-E101-4117-9908-6E061F982644}" dt="2022-07-14T08:45:12.641" v="8451" actId="790"/>
          <ac:spMkLst>
            <pc:docMk/>
            <pc:sldMk cId="2574044071" sldId="484"/>
            <ac:spMk id="10134" creationId="{0F77E8A8-CE81-43BF-975C-B66578C98A1C}"/>
          </ac:spMkLst>
        </pc:spChg>
        <pc:spChg chg="mod">
          <ac:chgData name="Kolakowski, Artur" userId="9c34c8cc-b1df-44f6-bea5-dcf7a54ee35f" providerId="ADAL" clId="{19970B13-E101-4117-9908-6E061F982644}" dt="2022-07-14T08:45:12.641" v="8452" actId="790"/>
          <ac:spMkLst>
            <pc:docMk/>
            <pc:sldMk cId="2574044071" sldId="484"/>
            <ac:spMk id="10135" creationId="{DC4C8882-02A5-4686-9912-59BC511DB76E}"/>
          </ac:spMkLst>
        </pc:spChg>
        <pc:spChg chg="mod">
          <ac:chgData name="Kolakowski, Artur" userId="9c34c8cc-b1df-44f6-bea5-dcf7a54ee35f" providerId="ADAL" clId="{19970B13-E101-4117-9908-6E061F982644}" dt="2022-07-14T08:45:12.641" v="8453" actId="790"/>
          <ac:spMkLst>
            <pc:docMk/>
            <pc:sldMk cId="2574044071" sldId="484"/>
            <ac:spMk id="10136" creationId="{C9CD6940-1EE8-46FC-AC08-477058090858}"/>
          </ac:spMkLst>
        </pc:spChg>
        <pc:spChg chg="mod">
          <ac:chgData name="Kolakowski, Artur" userId="9c34c8cc-b1df-44f6-bea5-dcf7a54ee35f" providerId="ADAL" clId="{19970B13-E101-4117-9908-6E061F982644}" dt="2022-07-14T08:45:12.641" v="8454" actId="790"/>
          <ac:spMkLst>
            <pc:docMk/>
            <pc:sldMk cId="2574044071" sldId="484"/>
            <ac:spMk id="10137" creationId="{850BD7AB-7076-4E6A-8E0C-EECB6F7331E7}"/>
          </ac:spMkLst>
        </pc:spChg>
        <pc:spChg chg="mod">
          <ac:chgData name="Kolakowski, Artur" userId="9c34c8cc-b1df-44f6-bea5-dcf7a54ee35f" providerId="ADAL" clId="{19970B13-E101-4117-9908-6E061F982644}" dt="2022-07-14T08:45:12.641" v="8455" actId="790"/>
          <ac:spMkLst>
            <pc:docMk/>
            <pc:sldMk cId="2574044071" sldId="484"/>
            <ac:spMk id="10138" creationId="{3BC1F952-92C8-4E18-AA6B-9FDA9ACD8876}"/>
          </ac:spMkLst>
        </pc:spChg>
        <pc:spChg chg="mod">
          <ac:chgData name="Kolakowski, Artur" userId="9c34c8cc-b1df-44f6-bea5-dcf7a54ee35f" providerId="ADAL" clId="{19970B13-E101-4117-9908-6E061F982644}" dt="2022-07-14T08:45:12.641" v="8456" actId="790"/>
          <ac:spMkLst>
            <pc:docMk/>
            <pc:sldMk cId="2574044071" sldId="484"/>
            <ac:spMk id="10139" creationId="{6D108AD0-F99F-4393-97E4-4279B7FAAF5A}"/>
          </ac:spMkLst>
        </pc:spChg>
        <pc:spChg chg="mod">
          <ac:chgData name="Kolakowski, Artur" userId="9c34c8cc-b1df-44f6-bea5-dcf7a54ee35f" providerId="ADAL" clId="{19970B13-E101-4117-9908-6E061F982644}" dt="2022-07-14T08:45:12.641" v="8457" actId="790"/>
          <ac:spMkLst>
            <pc:docMk/>
            <pc:sldMk cId="2574044071" sldId="484"/>
            <ac:spMk id="10140" creationId="{E315A101-50B0-4F6B-9009-32FC3FC5240A}"/>
          </ac:spMkLst>
        </pc:spChg>
        <pc:spChg chg="mod">
          <ac:chgData name="Kolakowski, Artur" userId="9c34c8cc-b1df-44f6-bea5-dcf7a54ee35f" providerId="ADAL" clId="{19970B13-E101-4117-9908-6E061F982644}" dt="2022-07-14T08:45:12.641" v="8458" actId="790"/>
          <ac:spMkLst>
            <pc:docMk/>
            <pc:sldMk cId="2574044071" sldId="484"/>
            <ac:spMk id="10141" creationId="{F829BC14-F996-45D9-BFC4-9969F868756D}"/>
          </ac:spMkLst>
        </pc:spChg>
        <pc:spChg chg="mod">
          <ac:chgData name="Kolakowski, Artur" userId="9c34c8cc-b1df-44f6-bea5-dcf7a54ee35f" providerId="ADAL" clId="{19970B13-E101-4117-9908-6E061F982644}" dt="2022-07-14T08:45:12.641" v="8459" actId="790"/>
          <ac:spMkLst>
            <pc:docMk/>
            <pc:sldMk cId="2574044071" sldId="484"/>
            <ac:spMk id="10142" creationId="{0338BB5C-2285-444A-B2DA-8A34CCF0C66F}"/>
          </ac:spMkLst>
        </pc:spChg>
        <pc:spChg chg="mod">
          <ac:chgData name="Kolakowski, Artur" userId="9c34c8cc-b1df-44f6-bea5-dcf7a54ee35f" providerId="ADAL" clId="{19970B13-E101-4117-9908-6E061F982644}" dt="2022-07-14T08:45:12.641" v="8460" actId="790"/>
          <ac:spMkLst>
            <pc:docMk/>
            <pc:sldMk cId="2574044071" sldId="484"/>
            <ac:spMk id="10143" creationId="{71D26AD0-B3CF-47C1-9692-734D1BE26E14}"/>
          </ac:spMkLst>
        </pc:spChg>
        <pc:spChg chg="mod">
          <ac:chgData name="Kolakowski, Artur" userId="9c34c8cc-b1df-44f6-bea5-dcf7a54ee35f" providerId="ADAL" clId="{19970B13-E101-4117-9908-6E061F982644}" dt="2022-07-14T08:45:12.657" v="8461" actId="790"/>
          <ac:spMkLst>
            <pc:docMk/>
            <pc:sldMk cId="2574044071" sldId="484"/>
            <ac:spMk id="10144" creationId="{34E3C37C-E265-413A-A497-579F9435EB07}"/>
          </ac:spMkLst>
        </pc:spChg>
        <pc:spChg chg="mod">
          <ac:chgData name="Kolakowski, Artur" userId="9c34c8cc-b1df-44f6-bea5-dcf7a54ee35f" providerId="ADAL" clId="{19970B13-E101-4117-9908-6E061F982644}" dt="2022-07-14T08:45:12.657" v="8462" actId="790"/>
          <ac:spMkLst>
            <pc:docMk/>
            <pc:sldMk cId="2574044071" sldId="484"/>
            <ac:spMk id="10145" creationId="{07DF8C00-C322-4C32-AB4F-79FA05482189}"/>
          </ac:spMkLst>
        </pc:spChg>
        <pc:spChg chg="mod">
          <ac:chgData name="Kolakowski, Artur" userId="9c34c8cc-b1df-44f6-bea5-dcf7a54ee35f" providerId="ADAL" clId="{19970B13-E101-4117-9908-6E061F982644}" dt="2022-07-14T08:45:12.657" v="8463" actId="790"/>
          <ac:spMkLst>
            <pc:docMk/>
            <pc:sldMk cId="2574044071" sldId="484"/>
            <ac:spMk id="10146" creationId="{00BA2AB3-B1D8-4F4B-95D2-91D5EF336271}"/>
          </ac:spMkLst>
        </pc:spChg>
        <pc:spChg chg="mod">
          <ac:chgData name="Kolakowski, Artur" userId="9c34c8cc-b1df-44f6-bea5-dcf7a54ee35f" providerId="ADAL" clId="{19970B13-E101-4117-9908-6E061F982644}" dt="2022-07-14T08:45:12.657" v="8464" actId="790"/>
          <ac:spMkLst>
            <pc:docMk/>
            <pc:sldMk cId="2574044071" sldId="484"/>
            <ac:spMk id="10147" creationId="{993E936A-9AA3-4072-9394-1AE2E0C0B2AB}"/>
          </ac:spMkLst>
        </pc:spChg>
        <pc:spChg chg="mod">
          <ac:chgData name="Kolakowski, Artur" userId="9c34c8cc-b1df-44f6-bea5-dcf7a54ee35f" providerId="ADAL" clId="{19970B13-E101-4117-9908-6E061F982644}" dt="2022-07-14T08:45:12.657" v="8465" actId="790"/>
          <ac:spMkLst>
            <pc:docMk/>
            <pc:sldMk cId="2574044071" sldId="484"/>
            <ac:spMk id="10148" creationId="{00B7F8A0-2AA8-4C85-9D38-0A48A6DE320F}"/>
          </ac:spMkLst>
        </pc:spChg>
        <pc:spChg chg="mod">
          <ac:chgData name="Kolakowski, Artur" userId="9c34c8cc-b1df-44f6-bea5-dcf7a54ee35f" providerId="ADAL" clId="{19970B13-E101-4117-9908-6E061F982644}" dt="2022-07-14T08:45:12.657" v="8466" actId="790"/>
          <ac:spMkLst>
            <pc:docMk/>
            <pc:sldMk cId="2574044071" sldId="484"/>
            <ac:spMk id="10149" creationId="{53B3DFB4-A5FA-4139-B20C-E670DF3A0BCA}"/>
          </ac:spMkLst>
        </pc:spChg>
        <pc:spChg chg="mod">
          <ac:chgData name="Kolakowski, Artur" userId="9c34c8cc-b1df-44f6-bea5-dcf7a54ee35f" providerId="ADAL" clId="{19970B13-E101-4117-9908-6E061F982644}" dt="2022-07-14T08:45:12.663" v="8467" actId="790"/>
          <ac:spMkLst>
            <pc:docMk/>
            <pc:sldMk cId="2574044071" sldId="484"/>
            <ac:spMk id="10150" creationId="{6370FECD-3698-4361-99BC-6AFD49218E58}"/>
          </ac:spMkLst>
        </pc:spChg>
        <pc:spChg chg="mod">
          <ac:chgData name="Kolakowski, Artur" userId="9c34c8cc-b1df-44f6-bea5-dcf7a54ee35f" providerId="ADAL" clId="{19970B13-E101-4117-9908-6E061F982644}" dt="2022-07-14T08:45:12.663" v="8468" actId="790"/>
          <ac:spMkLst>
            <pc:docMk/>
            <pc:sldMk cId="2574044071" sldId="484"/>
            <ac:spMk id="10151" creationId="{7430EC58-9174-48CC-B568-D1E2A3DA8D6E}"/>
          </ac:spMkLst>
        </pc:spChg>
        <pc:spChg chg="mod">
          <ac:chgData name="Kolakowski, Artur" userId="9c34c8cc-b1df-44f6-bea5-dcf7a54ee35f" providerId="ADAL" clId="{19970B13-E101-4117-9908-6E061F982644}" dt="2022-07-14T08:45:12.663" v="8469" actId="790"/>
          <ac:spMkLst>
            <pc:docMk/>
            <pc:sldMk cId="2574044071" sldId="484"/>
            <ac:spMk id="10152" creationId="{56EABE9F-14C9-4B2A-B0F0-D74C53F9F727}"/>
          </ac:spMkLst>
        </pc:spChg>
        <pc:spChg chg="mod">
          <ac:chgData name="Kolakowski, Artur" userId="9c34c8cc-b1df-44f6-bea5-dcf7a54ee35f" providerId="ADAL" clId="{19970B13-E101-4117-9908-6E061F982644}" dt="2022-07-14T08:45:12.663" v="8470" actId="790"/>
          <ac:spMkLst>
            <pc:docMk/>
            <pc:sldMk cId="2574044071" sldId="484"/>
            <ac:spMk id="10153" creationId="{8E13ABF6-C4C4-4051-AE3E-AD0FF85CA1B1}"/>
          </ac:spMkLst>
        </pc:spChg>
        <pc:spChg chg="mod">
          <ac:chgData name="Kolakowski, Artur" userId="9c34c8cc-b1df-44f6-bea5-dcf7a54ee35f" providerId="ADAL" clId="{19970B13-E101-4117-9908-6E061F982644}" dt="2022-07-14T08:45:12.663" v="8471" actId="790"/>
          <ac:spMkLst>
            <pc:docMk/>
            <pc:sldMk cId="2574044071" sldId="484"/>
            <ac:spMk id="10154" creationId="{B34EA94A-73DF-4A1A-ABA1-DBCC73A0E1B4}"/>
          </ac:spMkLst>
        </pc:spChg>
        <pc:spChg chg="mod">
          <ac:chgData name="Kolakowski, Artur" userId="9c34c8cc-b1df-44f6-bea5-dcf7a54ee35f" providerId="ADAL" clId="{19970B13-E101-4117-9908-6E061F982644}" dt="2022-07-14T08:45:12.663" v="8472" actId="790"/>
          <ac:spMkLst>
            <pc:docMk/>
            <pc:sldMk cId="2574044071" sldId="484"/>
            <ac:spMk id="10155" creationId="{DBA65B40-689F-4284-8C65-33A0731EA1FB}"/>
          </ac:spMkLst>
        </pc:spChg>
        <pc:spChg chg="mod">
          <ac:chgData name="Kolakowski, Artur" userId="9c34c8cc-b1df-44f6-bea5-dcf7a54ee35f" providerId="ADAL" clId="{19970B13-E101-4117-9908-6E061F982644}" dt="2022-07-14T08:45:12.663" v="8473" actId="790"/>
          <ac:spMkLst>
            <pc:docMk/>
            <pc:sldMk cId="2574044071" sldId="484"/>
            <ac:spMk id="10156" creationId="{86043444-5EC7-42AC-ABA2-0A54FEF9812C}"/>
          </ac:spMkLst>
        </pc:spChg>
        <pc:spChg chg="mod">
          <ac:chgData name="Kolakowski, Artur" userId="9c34c8cc-b1df-44f6-bea5-dcf7a54ee35f" providerId="ADAL" clId="{19970B13-E101-4117-9908-6E061F982644}" dt="2022-07-14T08:45:12.663" v="8474" actId="790"/>
          <ac:spMkLst>
            <pc:docMk/>
            <pc:sldMk cId="2574044071" sldId="484"/>
            <ac:spMk id="10157" creationId="{ABDE26B7-52DA-4216-BCF2-FD50C38845A6}"/>
          </ac:spMkLst>
        </pc:spChg>
        <pc:spChg chg="mod">
          <ac:chgData name="Kolakowski, Artur" userId="9c34c8cc-b1df-44f6-bea5-dcf7a54ee35f" providerId="ADAL" clId="{19970B13-E101-4117-9908-6E061F982644}" dt="2022-07-14T08:45:12.663" v="8475" actId="790"/>
          <ac:spMkLst>
            <pc:docMk/>
            <pc:sldMk cId="2574044071" sldId="484"/>
            <ac:spMk id="10158" creationId="{454B736A-57A5-4669-B6C9-D29080320E45}"/>
          </ac:spMkLst>
        </pc:spChg>
        <pc:spChg chg="mod">
          <ac:chgData name="Kolakowski, Artur" userId="9c34c8cc-b1df-44f6-bea5-dcf7a54ee35f" providerId="ADAL" clId="{19970B13-E101-4117-9908-6E061F982644}" dt="2022-07-14T08:45:12.663" v="8476" actId="790"/>
          <ac:spMkLst>
            <pc:docMk/>
            <pc:sldMk cId="2574044071" sldId="484"/>
            <ac:spMk id="10159" creationId="{AC386C80-3F09-4606-9C2C-AD4294CE0318}"/>
          </ac:spMkLst>
        </pc:spChg>
        <pc:spChg chg="mod">
          <ac:chgData name="Kolakowski, Artur" userId="9c34c8cc-b1df-44f6-bea5-dcf7a54ee35f" providerId="ADAL" clId="{19970B13-E101-4117-9908-6E061F982644}" dt="2022-07-14T08:45:12.663" v="8477" actId="790"/>
          <ac:spMkLst>
            <pc:docMk/>
            <pc:sldMk cId="2574044071" sldId="484"/>
            <ac:spMk id="10160" creationId="{382B4E48-B871-4521-A288-3CABCB03BC4F}"/>
          </ac:spMkLst>
        </pc:spChg>
        <pc:spChg chg="mod">
          <ac:chgData name="Kolakowski, Artur" userId="9c34c8cc-b1df-44f6-bea5-dcf7a54ee35f" providerId="ADAL" clId="{19970B13-E101-4117-9908-6E061F982644}" dt="2022-07-14T08:45:12.663" v="8478" actId="790"/>
          <ac:spMkLst>
            <pc:docMk/>
            <pc:sldMk cId="2574044071" sldId="484"/>
            <ac:spMk id="10161" creationId="{33EA628B-B720-4591-BE6B-3EBC52099FCD}"/>
          </ac:spMkLst>
        </pc:spChg>
        <pc:spChg chg="mod">
          <ac:chgData name="Kolakowski, Artur" userId="9c34c8cc-b1df-44f6-bea5-dcf7a54ee35f" providerId="ADAL" clId="{19970B13-E101-4117-9908-6E061F982644}" dt="2022-07-14T08:45:12.663" v="8479" actId="790"/>
          <ac:spMkLst>
            <pc:docMk/>
            <pc:sldMk cId="2574044071" sldId="484"/>
            <ac:spMk id="10162" creationId="{74A1E2E3-D580-41B7-A03A-30C3DBAA5C6B}"/>
          </ac:spMkLst>
        </pc:spChg>
        <pc:spChg chg="mod">
          <ac:chgData name="Kolakowski, Artur" userId="9c34c8cc-b1df-44f6-bea5-dcf7a54ee35f" providerId="ADAL" clId="{19970B13-E101-4117-9908-6E061F982644}" dt="2022-07-14T08:45:12.679" v="8480" actId="790"/>
          <ac:spMkLst>
            <pc:docMk/>
            <pc:sldMk cId="2574044071" sldId="484"/>
            <ac:spMk id="10163" creationId="{0F3E5B11-D170-40C0-813D-521B3B21E1F5}"/>
          </ac:spMkLst>
        </pc:spChg>
        <pc:spChg chg="mod">
          <ac:chgData name="Kolakowski, Artur" userId="9c34c8cc-b1df-44f6-bea5-dcf7a54ee35f" providerId="ADAL" clId="{19970B13-E101-4117-9908-6E061F982644}" dt="2022-07-14T08:45:12.679" v="8481" actId="790"/>
          <ac:spMkLst>
            <pc:docMk/>
            <pc:sldMk cId="2574044071" sldId="484"/>
            <ac:spMk id="10164" creationId="{206AA9ED-F3BB-46D2-854D-89F0D9AA60E5}"/>
          </ac:spMkLst>
        </pc:spChg>
        <pc:spChg chg="mod">
          <ac:chgData name="Kolakowski, Artur" userId="9c34c8cc-b1df-44f6-bea5-dcf7a54ee35f" providerId="ADAL" clId="{19970B13-E101-4117-9908-6E061F982644}" dt="2022-07-14T08:45:12.679" v="8482" actId="790"/>
          <ac:spMkLst>
            <pc:docMk/>
            <pc:sldMk cId="2574044071" sldId="484"/>
            <ac:spMk id="10165" creationId="{A0E2667E-DA45-495E-A49D-6817137CEB09}"/>
          </ac:spMkLst>
        </pc:spChg>
        <pc:spChg chg="mod">
          <ac:chgData name="Kolakowski, Artur" userId="9c34c8cc-b1df-44f6-bea5-dcf7a54ee35f" providerId="ADAL" clId="{19970B13-E101-4117-9908-6E061F982644}" dt="2022-07-14T08:45:12.679" v="8483" actId="790"/>
          <ac:spMkLst>
            <pc:docMk/>
            <pc:sldMk cId="2574044071" sldId="484"/>
            <ac:spMk id="10166" creationId="{DF1C1149-F461-4508-8038-655054797A8A}"/>
          </ac:spMkLst>
        </pc:spChg>
        <pc:spChg chg="mod">
          <ac:chgData name="Kolakowski, Artur" userId="9c34c8cc-b1df-44f6-bea5-dcf7a54ee35f" providerId="ADAL" clId="{19970B13-E101-4117-9908-6E061F982644}" dt="2022-07-14T08:45:12.679" v="8484" actId="790"/>
          <ac:spMkLst>
            <pc:docMk/>
            <pc:sldMk cId="2574044071" sldId="484"/>
            <ac:spMk id="10167" creationId="{D6DEC1C3-39C9-430B-B046-FF4D83FA86A2}"/>
          </ac:spMkLst>
        </pc:spChg>
        <pc:spChg chg="mod">
          <ac:chgData name="Kolakowski, Artur" userId="9c34c8cc-b1df-44f6-bea5-dcf7a54ee35f" providerId="ADAL" clId="{19970B13-E101-4117-9908-6E061F982644}" dt="2022-07-14T08:45:12.679" v="8485" actId="790"/>
          <ac:spMkLst>
            <pc:docMk/>
            <pc:sldMk cId="2574044071" sldId="484"/>
            <ac:spMk id="10168" creationId="{369B3F44-FF41-4381-8E57-DCC3FD9B0D11}"/>
          </ac:spMkLst>
        </pc:spChg>
        <pc:spChg chg="mod">
          <ac:chgData name="Kolakowski, Artur" userId="9c34c8cc-b1df-44f6-bea5-dcf7a54ee35f" providerId="ADAL" clId="{19970B13-E101-4117-9908-6E061F982644}" dt="2022-07-14T08:45:12.679" v="8486" actId="790"/>
          <ac:spMkLst>
            <pc:docMk/>
            <pc:sldMk cId="2574044071" sldId="484"/>
            <ac:spMk id="10169" creationId="{5C4B785E-F2CF-4F8B-BCE7-E50AA75CEEE7}"/>
          </ac:spMkLst>
        </pc:spChg>
        <pc:spChg chg="mod">
          <ac:chgData name="Kolakowski, Artur" userId="9c34c8cc-b1df-44f6-bea5-dcf7a54ee35f" providerId="ADAL" clId="{19970B13-E101-4117-9908-6E061F982644}" dt="2022-07-14T08:45:12.679" v="8487" actId="790"/>
          <ac:spMkLst>
            <pc:docMk/>
            <pc:sldMk cId="2574044071" sldId="484"/>
            <ac:spMk id="10170" creationId="{73F190E5-E834-48F1-9494-A5C720D68FA9}"/>
          </ac:spMkLst>
        </pc:spChg>
        <pc:spChg chg="mod">
          <ac:chgData name="Kolakowski, Artur" userId="9c34c8cc-b1df-44f6-bea5-dcf7a54ee35f" providerId="ADAL" clId="{19970B13-E101-4117-9908-6E061F982644}" dt="2022-07-14T08:45:12.679" v="8488" actId="790"/>
          <ac:spMkLst>
            <pc:docMk/>
            <pc:sldMk cId="2574044071" sldId="484"/>
            <ac:spMk id="10171" creationId="{2CC9629B-D0FE-4CB9-BD7D-648CD2001E0F}"/>
          </ac:spMkLst>
        </pc:spChg>
        <pc:spChg chg="mod">
          <ac:chgData name="Kolakowski, Artur" userId="9c34c8cc-b1df-44f6-bea5-dcf7a54ee35f" providerId="ADAL" clId="{19970B13-E101-4117-9908-6E061F982644}" dt="2022-07-14T08:45:12.679" v="8489" actId="790"/>
          <ac:spMkLst>
            <pc:docMk/>
            <pc:sldMk cId="2574044071" sldId="484"/>
            <ac:spMk id="10172" creationId="{247E1324-6E6A-4A93-8F4E-493CBB129053}"/>
          </ac:spMkLst>
        </pc:spChg>
        <pc:spChg chg="mod">
          <ac:chgData name="Kolakowski, Artur" userId="9c34c8cc-b1df-44f6-bea5-dcf7a54ee35f" providerId="ADAL" clId="{19970B13-E101-4117-9908-6E061F982644}" dt="2022-07-14T08:45:12.679" v="8490" actId="790"/>
          <ac:spMkLst>
            <pc:docMk/>
            <pc:sldMk cId="2574044071" sldId="484"/>
            <ac:spMk id="10173" creationId="{08001762-F200-49E8-A3F7-249E0F185A7B}"/>
          </ac:spMkLst>
        </pc:spChg>
        <pc:spChg chg="mod">
          <ac:chgData name="Kolakowski, Artur" userId="9c34c8cc-b1df-44f6-bea5-dcf7a54ee35f" providerId="ADAL" clId="{19970B13-E101-4117-9908-6E061F982644}" dt="2022-07-14T08:45:12.679" v="8491" actId="790"/>
          <ac:spMkLst>
            <pc:docMk/>
            <pc:sldMk cId="2574044071" sldId="484"/>
            <ac:spMk id="10174" creationId="{2E897E12-BC0B-45E7-BBBC-E9C874C97955}"/>
          </ac:spMkLst>
        </pc:spChg>
        <pc:spChg chg="mod">
          <ac:chgData name="Kolakowski, Artur" userId="9c34c8cc-b1df-44f6-bea5-dcf7a54ee35f" providerId="ADAL" clId="{19970B13-E101-4117-9908-6E061F982644}" dt="2022-07-14T08:45:12.679" v="8492" actId="790"/>
          <ac:spMkLst>
            <pc:docMk/>
            <pc:sldMk cId="2574044071" sldId="484"/>
            <ac:spMk id="10175" creationId="{27D815A8-95EE-4868-9F13-0D282C851087}"/>
          </ac:spMkLst>
        </pc:spChg>
        <pc:spChg chg="mod">
          <ac:chgData name="Kolakowski, Artur" userId="9c34c8cc-b1df-44f6-bea5-dcf7a54ee35f" providerId="ADAL" clId="{19970B13-E101-4117-9908-6E061F982644}" dt="2022-07-14T08:45:12.695" v="8493" actId="790"/>
          <ac:spMkLst>
            <pc:docMk/>
            <pc:sldMk cId="2574044071" sldId="484"/>
            <ac:spMk id="10176" creationId="{575B5A9C-7013-4A75-9E10-602BFAF500FA}"/>
          </ac:spMkLst>
        </pc:spChg>
        <pc:spChg chg="mod">
          <ac:chgData name="Kolakowski, Artur" userId="9c34c8cc-b1df-44f6-bea5-dcf7a54ee35f" providerId="ADAL" clId="{19970B13-E101-4117-9908-6E061F982644}" dt="2022-07-14T08:45:12.695" v="8494" actId="790"/>
          <ac:spMkLst>
            <pc:docMk/>
            <pc:sldMk cId="2574044071" sldId="484"/>
            <ac:spMk id="10177" creationId="{6F75B688-7D60-460C-881D-DB680DD7B142}"/>
          </ac:spMkLst>
        </pc:spChg>
        <pc:spChg chg="mod">
          <ac:chgData name="Kolakowski, Artur" userId="9c34c8cc-b1df-44f6-bea5-dcf7a54ee35f" providerId="ADAL" clId="{19970B13-E101-4117-9908-6E061F982644}" dt="2022-07-14T08:45:12.695" v="8495" actId="790"/>
          <ac:spMkLst>
            <pc:docMk/>
            <pc:sldMk cId="2574044071" sldId="484"/>
            <ac:spMk id="10178" creationId="{EA64479B-120F-4750-AF03-B3E934F1919C}"/>
          </ac:spMkLst>
        </pc:spChg>
        <pc:spChg chg="mod">
          <ac:chgData name="Kolakowski, Artur" userId="9c34c8cc-b1df-44f6-bea5-dcf7a54ee35f" providerId="ADAL" clId="{19970B13-E101-4117-9908-6E061F982644}" dt="2022-07-14T08:45:12.695" v="8496" actId="790"/>
          <ac:spMkLst>
            <pc:docMk/>
            <pc:sldMk cId="2574044071" sldId="484"/>
            <ac:spMk id="10179" creationId="{D5930631-A54B-4246-BC53-D05C0AAA9B08}"/>
          </ac:spMkLst>
        </pc:spChg>
        <pc:spChg chg="mod">
          <ac:chgData name="Kolakowski, Artur" userId="9c34c8cc-b1df-44f6-bea5-dcf7a54ee35f" providerId="ADAL" clId="{19970B13-E101-4117-9908-6E061F982644}" dt="2022-07-14T08:45:12.695" v="8497" actId="790"/>
          <ac:spMkLst>
            <pc:docMk/>
            <pc:sldMk cId="2574044071" sldId="484"/>
            <ac:spMk id="10180" creationId="{8C4AAD62-0420-42DD-AA28-2E6D21873961}"/>
          </ac:spMkLst>
        </pc:spChg>
        <pc:spChg chg="mod">
          <ac:chgData name="Kolakowski, Artur" userId="9c34c8cc-b1df-44f6-bea5-dcf7a54ee35f" providerId="ADAL" clId="{19970B13-E101-4117-9908-6E061F982644}" dt="2022-07-14T08:45:12.695" v="8498" actId="790"/>
          <ac:spMkLst>
            <pc:docMk/>
            <pc:sldMk cId="2574044071" sldId="484"/>
            <ac:spMk id="10181" creationId="{FD2E7529-E1AE-425C-9BF8-BE637CBF7D94}"/>
          </ac:spMkLst>
        </pc:spChg>
        <pc:spChg chg="mod">
          <ac:chgData name="Kolakowski, Artur" userId="9c34c8cc-b1df-44f6-bea5-dcf7a54ee35f" providerId="ADAL" clId="{19970B13-E101-4117-9908-6E061F982644}" dt="2022-07-14T08:45:12.695" v="8499" actId="790"/>
          <ac:spMkLst>
            <pc:docMk/>
            <pc:sldMk cId="2574044071" sldId="484"/>
            <ac:spMk id="10182" creationId="{EAF95D85-68D8-46BD-8DB3-C82ABF960ABF}"/>
          </ac:spMkLst>
        </pc:spChg>
        <pc:spChg chg="mod">
          <ac:chgData name="Kolakowski, Artur" userId="9c34c8cc-b1df-44f6-bea5-dcf7a54ee35f" providerId="ADAL" clId="{19970B13-E101-4117-9908-6E061F982644}" dt="2022-07-14T08:45:12.695" v="8500" actId="790"/>
          <ac:spMkLst>
            <pc:docMk/>
            <pc:sldMk cId="2574044071" sldId="484"/>
            <ac:spMk id="10183" creationId="{D1D2EA6D-140D-4E6E-8BB8-A3ED54AB8935}"/>
          </ac:spMkLst>
        </pc:spChg>
        <pc:spChg chg="mod">
          <ac:chgData name="Kolakowski, Artur" userId="9c34c8cc-b1df-44f6-bea5-dcf7a54ee35f" providerId="ADAL" clId="{19970B13-E101-4117-9908-6E061F982644}" dt="2022-07-14T08:45:12.695" v="8501" actId="790"/>
          <ac:spMkLst>
            <pc:docMk/>
            <pc:sldMk cId="2574044071" sldId="484"/>
            <ac:spMk id="10184" creationId="{1A135392-C4AD-461B-8DE8-37C29CD01E0E}"/>
          </ac:spMkLst>
        </pc:spChg>
        <pc:spChg chg="mod">
          <ac:chgData name="Kolakowski, Artur" userId="9c34c8cc-b1df-44f6-bea5-dcf7a54ee35f" providerId="ADAL" clId="{19970B13-E101-4117-9908-6E061F982644}" dt="2022-07-14T08:45:12.695" v="8502" actId="790"/>
          <ac:spMkLst>
            <pc:docMk/>
            <pc:sldMk cId="2574044071" sldId="484"/>
            <ac:spMk id="10185" creationId="{968EFA53-D964-4DF8-9C99-3699C4FAA5A4}"/>
          </ac:spMkLst>
        </pc:spChg>
        <pc:spChg chg="mod">
          <ac:chgData name="Kolakowski, Artur" userId="9c34c8cc-b1df-44f6-bea5-dcf7a54ee35f" providerId="ADAL" clId="{19970B13-E101-4117-9908-6E061F982644}" dt="2022-07-14T08:45:12.695" v="8503" actId="790"/>
          <ac:spMkLst>
            <pc:docMk/>
            <pc:sldMk cId="2574044071" sldId="484"/>
            <ac:spMk id="10186" creationId="{48880EBD-A59C-47D8-9E40-FF53CD40592E}"/>
          </ac:spMkLst>
        </pc:spChg>
        <pc:spChg chg="mod">
          <ac:chgData name="Kolakowski, Artur" userId="9c34c8cc-b1df-44f6-bea5-dcf7a54ee35f" providerId="ADAL" clId="{19970B13-E101-4117-9908-6E061F982644}" dt="2022-07-14T08:45:12.695" v="8504" actId="790"/>
          <ac:spMkLst>
            <pc:docMk/>
            <pc:sldMk cId="2574044071" sldId="484"/>
            <ac:spMk id="10187" creationId="{CA1EFACE-353D-4888-93CB-BE74441A73DC}"/>
          </ac:spMkLst>
        </pc:spChg>
        <pc:spChg chg="mod">
          <ac:chgData name="Kolakowski, Artur" userId="9c34c8cc-b1df-44f6-bea5-dcf7a54ee35f" providerId="ADAL" clId="{19970B13-E101-4117-9908-6E061F982644}" dt="2022-07-14T08:45:12.695" v="8505" actId="790"/>
          <ac:spMkLst>
            <pc:docMk/>
            <pc:sldMk cId="2574044071" sldId="484"/>
            <ac:spMk id="10188" creationId="{1D013D5D-327E-4387-955B-23095DFD5F0F}"/>
          </ac:spMkLst>
        </pc:spChg>
        <pc:spChg chg="mod">
          <ac:chgData name="Kolakowski, Artur" userId="9c34c8cc-b1df-44f6-bea5-dcf7a54ee35f" providerId="ADAL" clId="{19970B13-E101-4117-9908-6E061F982644}" dt="2022-07-14T08:45:12.710" v="8506" actId="790"/>
          <ac:spMkLst>
            <pc:docMk/>
            <pc:sldMk cId="2574044071" sldId="484"/>
            <ac:spMk id="10189" creationId="{30DE38AF-9138-42F7-AE18-F9940D7BEBE0}"/>
          </ac:spMkLst>
        </pc:spChg>
        <pc:spChg chg="mod">
          <ac:chgData name="Kolakowski, Artur" userId="9c34c8cc-b1df-44f6-bea5-dcf7a54ee35f" providerId="ADAL" clId="{19970B13-E101-4117-9908-6E061F982644}" dt="2022-07-14T08:45:12.710" v="8507" actId="790"/>
          <ac:spMkLst>
            <pc:docMk/>
            <pc:sldMk cId="2574044071" sldId="484"/>
            <ac:spMk id="10190" creationId="{D3EC3B60-2958-4C51-A59B-4A78C1FE14EA}"/>
          </ac:spMkLst>
        </pc:spChg>
        <pc:spChg chg="mod">
          <ac:chgData name="Kolakowski, Artur" userId="9c34c8cc-b1df-44f6-bea5-dcf7a54ee35f" providerId="ADAL" clId="{19970B13-E101-4117-9908-6E061F982644}" dt="2022-07-14T08:45:12.710" v="8508" actId="790"/>
          <ac:spMkLst>
            <pc:docMk/>
            <pc:sldMk cId="2574044071" sldId="484"/>
            <ac:spMk id="10191" creationId="{46D1BE1F-1643-42E8-A236-2821ECC38F7C}"/>
          </ac:spMkLst>
        </pc:spChg>
        <pc:spChg chg="mod">
          <ac:chgData name="Kolakowski, Artur" userId="9c34c8cc-b1df-44f6-bea5-dcf7a54ee35f" providerId="ADAL" clId="{19970B13-E101-4117-9908-6E061F982644}" dt="2022-07-14T08:45:12.710" v="8509" actId="790"/>
          <ac:spMkLst>
            <pc:docMk/>
            <pc:sldMk cId="2574044071" sldId="484"/>
            <ac:spMk id="10192" creationId="{DA1BA2C0-C6B3-4530-99DD-C475A80C7B78}"/>
          </ac:spMkLst>
        </pc:spChg>
        <pc:spChg chg="mod">
          <ac:chgData name="Kolakowski, Artur" userId="9c34c8cc-b1df-44f6-bea5-dcf7a54ee35f" providerId="ADAL" clId="{19970B13-E101-4117-9908-6E061F982644}" dt="2022-07-14T08:45:12.710" v="8510" actId="790"/>
          <ac:spMkLst>
            <pc:docMk/>
            <pc:sldMk cId="2574044071" sldId="484"/>
            <ac:spMk id="10193" creationId="{2FA041A0-5484-4542-ACA4-EF1E7A2B2A7D}"/>
          </ac:spMkLst>
        </pc:spChg>
        <pc:spChg chg="mod">
          <ac:chgData name="Kolakowski, Artur" userId="9c34c8cc-b1df-44f6-bea5-dcf7a54ee35f" providerId="ADAL" clId="{19970B13-E101-4117-9908-6E061F982644}" dt="2022-07-14T08:45:12.710" v="8511" actId="790"/>
          <ac:spMkLst>
            <pc:docMk/>
            <pc:sldMk cId="2574044071" sldId="484"/>
            <ac:spMk id="10194" creationId="{5637F6B9-5CD6-4290-95AB-EB06E907CA21}"/>
          </ac:spMkLst>
        </pc:spChg>
        <pc:spChg chg="mod">
          <ac:chgData name="Kolakowski, Artur" userId="9c34c8cc-b1df-44f6-bea5-dcf7a54ee35f" providerId="ADAL" clId="{19970B13-E101-4117-9908-6E061F982644}" dt="2022-07-14T08:45:12.710" v="8512" actId="790"/>
          <ac:spMkLst>
            <pc:docMk/>
            <pc:sldMk cId="2574044071" sldId="484"/>
            <ac:spMk id="10195" creationId="{6C957A79-89F0-4824-AD1D-5409F1FF5EBB}"/>
          </ac:spMkLst>
        </pc:spChg>
        <pc:spChg chg="mod">
          <ac:chgData name="Kolakowski, Artur" userId="9c34c8cc-b1df-44f6-bea5-dcf7a54ee35f" providerId="ADAL" clId="{19970B13-E101-4117-9908-6E061F982644}" dt="2022-07-14T08:45:12.710" v="8513" actId="790"/>
          <ac:spMkLst>
            <pc:docMk/>
            <pc:sldMk cId="2574044071" sldId="484"/>
            <ac:spMk id="10196" creationId="{316C437C-A839-4E9C-96EC-00C94017291A}"/>
          </ac:spMkLst>
        </pc:spChg>
        <pc:spChg chg="mod">
          <ac:chgData name="Kolakowski, Artur" userId="9c34c8cc-b1df-44f6-bea5-dcf7a54ee35f" providerId="ADAL" clId="{19970B13-E101-4117-9908-6E061F982644}" dt="2022-07-14T08:45:12.710" v="8514" actId="790"/>
          <ac:spMkLst>
            <pc:docMk/>
            <pc:sldMk cId="2574044071" sldId="484"/>
            <ac:spMk id="10197" creationId="{8CC4E679-F713-4674-85E9-E2A84670EAAC}"/>
          </ac:spMkLst>
        </pc:spChg>
        <pc:spChg chg="mod">
          <ac:chgData name="Kolakowski, Artur" userId="9c34c8cc-b1df-44f6-bea5-dcf7a54ee35f" providerId="ADAL" clId="{19970B13-E101-4117-9908-6E061F982644}" dt="2022-07-14T08:45:12.710" v="8515" actId="790"/>
          <ac:spMkLst>
            <pc:docMk/>
            <pc:sldMk cId="2574044071" sldId="484"/>
            <ac:spMk id="10198" creationId="{B397CAB7-171C-42D6-8F90-954AF237DB82}"/>
          </ac:spMkLst>
        </pc:spChg>
        <pc:spChg chg="mod">
          <ac:chgData name="Kolakowski, Artur" userId="9c34c8cc-b1df-44f6-bea5-dcf7a54ee35f" providerId="ADAL" clId="{19970B13-E101-4117-9908-6E061F982644}" dt="2022-07-14T08:45:12.710" v="8516" actId="790"/>
          <ac:spMkLst>
            <pc:docMk/>
            <pc:sldMk cId="2574044071" sldId="484"/>
            <ac:spMk id="10199" creationId="{5514B1F6-99E3-463D-AAB8-F5854F0E3F92}"/>
          </ac:spMkLst>
        </pc:spChg>
        <pc:spChg chg="mod">
          <ac:chgData name="Kolakowski, Artur" userId="9c34c8cc-b1df-44f6-bea5-dcf7a54ee35f" providerId="ADAL" clId="{19970B13-E101-4117-9908-6E061F982644}" dt="2022-07-14T08:45:12.710" v="8517" actId="790"/>
          <ac:spMkLst>
            <pc:docMk/>
            <pc:sldMk cId="2574044071" sldId="484"/>
            <ac:spMk id="10200" creationId="{DE2ED34A-C639-416D-9BEF-E2E721DEA66D}"/>
          </ac:spMkLst>
        </pc:spChg>
        <pc:spChg chg="mod">
          <ac:chgData name="Kolakowski, Artur" userId="9c34c8cc-b1df-44f6-bea5-dcf7a54ee35f" providerId="ADAL" clId="{19970B13-E101-4117-9908-6E061F982644}" dt="2022-07-14T08:45:12.710" v="8518" actId="790"/>
          <ac:spMkLst>
            <pc:docMk/>
            <pc:sldMk cId="2574044071" sldId="484"/>
            <ac:spMk id="10201" creationId="{D919C91D-34B5-4249-A4FB-0848F053EA38}"/>
          </ac:spMkLst>
        </pc:spChg>
        <pc:spChg chg="mod">
          <ac:chgData name="Kolakowski, Artur" userId="9c34c8cc-b1df-44f6-bea5-dcf7a54ee35f" providerId="ADAL" clId="{19970B13-E101-4117-9908-6E061F982644}" dt="2022-07-14T08:45:12.726" v="8519" actId="790"/>
          <ac:spMkLst>
            <pc:docMk/>
            <pc:sldMk cId="2574044071" sldId="484"/>
            <ac:spMk id="10202" creationId="{1915256D-DAB8-4C99-91AC-3D3288B3654C}"/>
          </ac:spMkLst>
        </pc:spChg>
        <pc:spChg chg="mod">
          <ac:chgData name="Kolakowski, Artur" userId="9c34c8cc-b1df-44f6-bea5-dcf7a54ee35f" providerId="ADAL" clId="{19970B13-E101-4117-9908-6E061F982644}" dt="2022-07-14T08:45:12.726" v="8520" actId="790"/>
          <ac:spMkLst>
            <pc:docMk/>
            <pc:sldMk cId="2574044071" sldId="484"/>
            <ac:spMk id="10203" creationId="{EFDCCAED-C804-44A7-9B1A-BCC3CEE8AD56}"/>
          </ac:spMkLst>
        </pc:spChg>
        <pc:spChg chg="mod">
          <ac:chgData name="Kolakowski, Artur" userId="9c34c8cc-b1df-44f6-bea5-dcf7a54ee35f" providerId="ADAL" clId="{19970B13-E101-4117-9908-6E061F982644}" dt="2022-07-14T08:45:12.726" v="8521" actId="790"/>
          <ac:spMkLst>
            <pc:docMk/>
            <pc:sldMk cId="2574044071" sldId="484"/>
            <ac:spMk id="10204" creationId="{F6528FFA-734F-4670-B457-156CD2CA00ED}"/>
          </ac:spMkLst>
        </pc:spChg>
        <pc:spChg chg="mod">
          <ac:chgData name="Kolakowski, Artur" userId="9c34c8cc-b1df-44f6-bea5-dcf7a54ee35f" providerId="ADAL" clId="{19970B13-E101-4117-9908-6E061F982644}" dt="2022-07-14T08:45:12.726" v="8522" actId="790"/>
          <ac:spMkLst>
            <pc:docMk/>
            <pc:sldMk cId="2574044071" sldId="484"/>
            <ac:spMk id="10205" creationId="{4D2E0594-92D0-41FA-B4E8-55FC8D6D9683}"/>
          </ac:spMkLst>
        </pc:spChg>
        <pc:spChg chg="mod">
          <ac:chgData name="Kolakowski, Artur" userId="9c34c8cc-b1df-44f6-bea5-dcf7a54ee35f" providerId="ADAL" clId="{19970B13-E101-4117-9908-6E061F982644}" dt="2022-07-14T08:45:12.726" v="8523" actId="790"/>
          <ac:spMkLst>
            <pc:docMk/>
            <pc:sldMk cId="2574044071" sldId="484"/>
            <ac:spMk id="10206" creationId="{168438D2-9005-450B-83CB-B954313F4189}"/>
          </ac:spMkLst>
        </pc:spChg>
        <pc:spChg chg="mod">
          <ac:chgData name="Kolakowski, Artur" userId="9c34c8cc-b1df-44f6-bea5-dcf7a54ee35f" providerId="ADAL" clId="{19970B13-E101-4117-9908-6E061F982644}" dt="2022-07-14T08:45:12.726" v="8524" actId="790"/>
          <ac:spMkLst>
            <pc:docMk/>
            <pc:sldMk cId="2574044071" sldId="484"/>
            <ac:spMk id="10207" creationId="{A29BF5AD-6541-4015-A6A0-917E3AA8ACA7}"/>
          </ac:spMkLst>
        </pc:spChg>
        <pc:spChg chg="mod">
          <ac:chgData name="Kolakowski, Artur" userId="9c34c8cc-b1df-44f6-bea5-dcf7a54ee35f" providerId="ADAL" clId="{19970B13-E101-4117-9908-6E061F982644}" dt="2022-07-14T08:45:12.726" v="8525" actId="790"/>
          <ac:spMkLst>
            <pc:docMk/>
            <pc:sldMk cId="2574044071" sldId="484"/>
            <ac:spMk id="10208" creationId="{FA57795A-EFB1-4EAF-A096-16902BA0A47F}"/>
          </ac:spMkLst>
        </pc:spChg>
        <pc:spChg chg="mod">
          <ac:chgData name="Kolakowski, Artur" userId="9c34c8cc-b1df-44f6-bea5-dcf7a54ee35f" providerId="ADAL" clId="{19970B13-E101-4117-9908-6E061F982644}" dt="2022-07-14T08:45:12.726" v="8526" actId="790"/>
          <ac:spMkLst>
            <pc:docMk/>
            <pc:sldMk cId="2574044071" sldId="484"/>
            <ac:spMk id="10209" creationId="{33672E21-B625-4081-851F-D7A92E8C316A}"/>
          </ac:spMkLst>
        </pc:spChg>
        <pc:spChg chg="mod">
          <ac:chgData name="Kolakowski, Artur" userId="9c34c8cc-b1df-44f6-bea5-dcf7a54ee35f" providerId="ADAL" clId="{19970B13-E101-4117-9908-6E061F982644}" dt="2022-07-14T08:45:12.726" v="8527" actId="790"/>
          <ac:spMkLst>
            <pc:docMk/>
            <pc:sldMk cId="2574044071" sldId="484"/>
            <ac:spMk id="10210" creationId="{D2466E81-5D26-4F96-A86D-C6311DF64423}"/>
          </ac:spMkLst>
        </pc:spChg>
        <pc:spChg chg="mod">
          <ac:chgData name="Kolakowski, Artur" userId="9c34c8cc-b1df-44f6-bea5-dcf7a54ee35f" providerId="ADAL" clId="{19970B13-E101-4117-9908-6E061F982644}" dt="2022-07-14T08:45:12.726" v="8528" actId="790"/>
          <ac:spMkLst>
            <pc:docMk/>
            <pc:sldMk cId="2574044071" sldId="484"/>
            <ac:spMk id="10211" creationId="{60CAF057-CB34-4048-9CE4-DA8BBD7E42CA}"/>
          </ac:spMkLst>
        </pc:spChg>
        <pc:spChg chg="mod">
          <ac:chgData name="Kolakowski, Artur" userId="9c34c8cc-b1df-44f6-bea5-dcf7a54ee35f" providerId="ADAL" clId="{19970B13-E101-4117-9908-6E061F982644}" dt="2022-07-14T08:45:12.726" v="8529" actId="790"/>
          <ac:spMkLst>
            <pc:docMk/>
            <pc:sldMk cId="2574044071" sldId="484"/>
            <ac:spMk id="10212" creationId="{D1D25544-A477-4342-9192-4A7B6825E449}"/>
          </ac:spMkLst>
        </pc:spChg>
        <pc:spChg chg="mod">
          <ac:chgData name="Kolakowski, Artur" userId="9c34c8cc-b1df-44f6-bea5-dcf7a54ee35f" providerId="ADAL" clId="{19970B13-E101-4117-9908-6E061F982644}" dt="2022-07-14T08:45:12.742" v="8530" actId="790"/>
          <ac:spMkLst>
            <pc:docMk/>
            <pc:sldMk cId="2574044071" sldId="484"/>
            <ac:spMk id="10213" creationId="{0D0B028F-2CC2-41CF-8E13-940A18FF1E11}"/>
          </ac:spMkLst>
        </pc:spChg>
        <pc:spChg chg="mod">
          <ac:chgData name="Kolakowski, Artur" userId="9c34c8cc-b1df-44f6-bea5-dcf7a54ee35f" providerId="ADAL" clId="{19970B13-E101-4117-9908-6E061F982644}" dt="2022-07-14T08:45:12.742" v="8531" actId="790"/>
          <ac:spMkLst>
            <pc:docMk/>
            <pc:sldMk cId="2574044071" sldId="484"/>
            <ac:spMk id="10214" creationId="{332E62CD-ADDC-4BA7-B99A-DBDA1F8D481B}"/>
          </ac:spMkLst>
        </pc:spChg>
        <pc:spChg chg="mod">
          <ac:chgData name="Kolakowski, Artur" userId="9c34c8cc-b1df-44f6-bea5-dcf7a54ee35f" providerId="ADAL" clId="{19970B13-E101-4117-9908-6E061F982644}" dt="2022-07-14T08:45:12.742" v="8532" actId="790"/>
          <ac:spMkLst>
            <pc:docMk/>
            <pc:sldMk cId="2574044071" sldId="484"/>
            <ac:spMk id="10215" creationId="{4A2889DF-AD86-4BB0-9719-1BBF5656040A}"/>
          </ac:spMkLst>
        </pc:spChg>
        <pc:spChg chg="mod">
          <ac:chgData name="Kolakowski, Artur" userId="9c34c8cc-b1df-44f6-bea5-dcf7a54ee35f" providerId="ADAL" clId="{19970B13-E101-4117-9908-6E061F982644}" dt="2022-07-14T08:45:12.742" v="8533" actId="790"/>
          <ac:spMkLst>
            <pc:docMk/>
            <pc:sldMk cId="2574044071" sldId="484"/>
            <ac:spMk id="10216" creationId="{D8894025-1335-42CD-BF11-DCCF7084DA62}"/>
          </ac:spMkLst>
        </pc:spChg>
        <pc:spChg chg="mod">
          <ac:chgData name="Kolakowski, Artur" userId="9c34c8cc-b1df-44f6-bea5-dcf7a54ee35f" providerId="ADAL" clId="{19970B13-E101-4117-9908-6E061F982644}" dt="2022-07-14T08:45:12.742" v="8534" actId="790"/>
          <ac:spMkLst>
            <pc:docMk/>
            <pc:sldMk cId="2574044071" sldId="484"/>
            <ac:spMk id="10217" creationId="{DE2F7E37-8102-49BB-A461-EBF500122612}"/>
          </ac:spMkLst>
        </pc:spChg>
        <pc:spChg chg="mod">
          <ac:chgData name="Kolakowski, Artur" userId="9c34c8cc-b1df-44f6-bea5-dcf7a54ee35f" providerId="ADAL" clId="{19970B13-E101-4117-9908-6E061F982644}" dt="2022-07-14T08:45:12.742" v="8535" actId="790"/>
          <ac:spMkLst>
            <pc:docMk/>
            <pc:sldMk cId="2574044071" sldId="484"/>
            <ac:spMk id="10218" creationId="{E1266BF3-EAC3-4E13-806B-25AA48E996BC}"/>
          </ac:spMkLst>
        </pc:spChg>
        <pc:spChg chg="mod">
          <ac:chgData name="Kolakowski, Artur" userId="9c34c8cc-b1df-44f6-bea5-dcf7a54ee35f" providerId="ADAL" clId="{19970B13-E101-4117-9908-6E061F982644}" dt="2022-07-14T08:45:12.742" v="8536" actId="790"/>
          <ac:spMkLst>
            <pc:docMk/>
            <pc:sldMk cId="2574044071" sldId="484"/>
            <ac:spMk id="10219" creationId="{1C952481-BC99-4804-A829-F4C202B80A86}"/>
          </ac:spMkLst>
        </pc:spChg>
        <pc:spChg chg="mod">
          <ac:chgData name="Kolakowski, Artur" userId="9c34c8cc-b1df-44f6-bea5-dcf7a54ee35f" providerId="ADAL" clId="{19970B13-E101-4117-9908-6E061F982644}" dt="2022-07-14T08:45:12.742" v="8537" actId="790"/>
          <ac:spMkLst>
            <pc:docMk/>
            <pc:sldMk cId="2574044071" sldId="484"/>
            <ac:spMk id="10220" creationId="{8DA5F4F3-5678-4CCD-9964-266365B13E2F}"/>
          </ac:spMkLst>
        </pc:spChg>
        <pc:spChg chg="mod">
          <ac:chgData name="Kolakowski, Artur" userId="9c34c8cc-b1df-44f6-bea5-dcf7a54ee35f" providerId="ADAL" clId="{19970B13-E101-4117-9908-6E061F982644}" dt="2022-07-14T08:45:12.742" v="8538" actId="790"/>
          <ac:spMkLst>
            <pc:docMk/>
            <pc:sldMk cId="2574044071" sldId="484"/>
            <ac:spMk id="10221" creationId="{56C86A02-4974-48EA-A258-090A85FF307A}"/>
          </ac:spMkLst>
        </pc:spChg>
        <pc:spChg chg="mod">
          <ac:chgData name="Kolakowski, Artur" userId="9c34c8cc-b1df-44f6-bea5-dcf7a54ee35f" providerId="ADAL" clId="{19970B13-E101-4117-9908-6E061F982644}" dt="2022-07-14T08:45:12.742" v="8539" actId="790"/>
          <ac:spMkLst>
            <pc:docMk/>
            <pc:sldMk cId="2574044071" sldId="484"/>
            <ac:spMk id="10222" creationId="{60292FCA-618C-4C53-8A7F-688B93004CDE}"/>
          </ac:spMkLst>
        </pc:spChg>
        <pc:spChg chg="mod">
          <ac:chgData name="Kolakowski, Artur" userId="9c34c8cc-b1df-44f6-bea5-dcf7a54ee35f" providerId="ADAL" clId="{19970B13-E101-4117-9908-6E061F982644}" dt="2022-07-14T08:45:12.742" v="8540" actId="790"/>
          <ac:spMkLst>
            <pc:docMk/>
            <pc:sldMk cId="2574044071" sldId="484"/>
            <ac:spMk id="10223" creationId="{6706D0AE-4D7B-42D4-BB50-4DF5FFB64B11}"/>
          </ac:spMkLst>
        </pc:spChg>
        <pc:spChg chg="mod">
          <ac:chgData name="Kolakowski, Artur" userId="9c34c8cc-b1df-44f6-bea5-dcf7a54ee35f" providerId="ADAL" clId="{19970B13-E101-4117-9908-6E061F982644}" dt="2022-07-14T08:45:12.742" v="8541" actId="790"/>
          <ac:spMkLst>
            <pc:docMk/>
            <pc:sldMk cId="2574044071" sldId="484"/>
            <ac:spMk id="10224" creationId="{0F220977-EB66-41CD-A212-9280D7A26094}"/>
          </ac:spMkLst>
        </pc:spChg>
        <pc:spChg chg="mod">
          <ac:chgData name="Kolakowski, Artur" userId="9c34c8cc-b1df-44f6-bea5-dcf7a54ee35f" providerId="ADAL" clId="{19970B13-E101-4117-9908-6E061F982644}" dt="2022-07-14T08:45:12.742" v="8542" actId="790"/>
          <ac:spMkLst>
            <pc:docMk/>
            <pc:sldMk cId="2574044071" sldId="484"/>
            <ac:spMk id="10225" creationId="{AF5A294C-4C91-4C28-814C-A7D1D82F8A30}"/>
          </ac:spMkLst>
        </pc:spChg>
        <pc:spChg chg="mod">
          <ac:chgData name="Kolakowski, Artur" userId="9c34c8cc-b1df-44f6-bea5-dcf7a54ee35f" providerId="ADAL" clId="{19970B13-E101-4117-9908-6E061F982644}" dt="2022-07-14T08:45:12.757" v="8543" actId="790"/>
          <ac:spMkLst>
            <pc:docMk/>
            <pc:sldMk cId="2574044071" sldId="484"/>
            <ac:spMk id="10226" creationId="{0DD47519-1BBA-45B5-BDA2-694FBD104B05}"/>
          </ac:spMkLst>
        </pc:spChg>
        <pc:spChg chg="mod">
          <ac:chgData name="Kolakowski, Artur" userId="9c34c8cc-b1df-44f6-bea5-dcf7a54ee35f" providerId="ADAL" clId="{19970B13-E101-4117-9908-6E061F982644}" dt="2022-07-14T08:45:12.757" v="8544" actId="790"/>
          <ac:spMkLst>
            <pc:docMk/>
            <pc:sldMk cId="2574044071" sldId="484"/>
            <ac:spMk id="10227" creationId="{369E016E-B443-40DE-9256-859A99787F9C}"/>
          </ac:spMkLst>
        </pc:spChg>
        <pc:spChg chg="mod">
          <ac:chgData name="Kolakowski, Artur" userId="9c34c8cc-b1df-44f6-bea5-dcf7a54ee35f" providerId="ADAL" clId="{19970B13-E101-4117-9908-6E061F982644}" dt="2022-07-14T08:45:12.757" v="8545" actId="790"/>
          <ac:spMkLst>
            <pc:docMk/>
            <pc:sldMk cId="2574044071" sldId="484"/>
            <ac:spMk id="10228" creationId="{E592BBA0-D3E1-4673-9543-E47B752BE27B}"/>
          </ac:spMkLst>
        </pc:spChg>
        <pc:spChg chg="mod">
          <ac:chgData name="Kolakowski, Artur" userId="9c34c8cc-b1df-44f6-bea5-dcf7a54ee35f" providerId="ADAL" clId="{19970B13-E101-4117-9908-6E061F982644}" dt="2022-07-14T08:45:12.757" v="8546" actId="790"/>
          <ac:spMkLst>
            <pc:docMk/>
            <pc:sldMk cId="2574044071" sldId="484"/>
            <ac:spMk id="10229" creationId="{367D20EC-7483-4349-80FF-5980B375FA53}"/>
          </ac:spMkLst>
        </pc:spChg>
        <pc:spChg chg="mod">
          <ac:chgData name="Kolakowski, Artur" userId="9c34c8cc-b1df-44f6-bea5-dcf7a54ee35f" providerId="ADAL" clId="{19970B13-E101-4117-9908-6E061F982644}" dt="2022-07-14T08:45:12.757" v="8547" actId="790"/>
          <ac:spMkLst>
            <pc:docMk/>
            <pc:sldMk cId="2574044071" sldId="484"/>
            <ac:spMk id="10230" creationId="{6083341B-72F5-4845-8A6F-4E75674CCA21}"/>
          </ac:spMkLst>
        </pc:spChg>
        <pc:spChg chg="mod">
          <ac:chgData name="Kolakowski, Artur" userId="9c34c8cc-b1df-44f6-bea5-dcf7a54ee35f" providerId="ADAL" clId="{19970B13-E101-4117-9908-6E061F982644}" dt="2022-07-14T08:45:12.764" v="8548" actId="790"/>
          <ac:spMkLst>
            <pc:docMk/>
            <pc:sldMk cId="2574044071" sldId="484"/>
            <ac:spMk id="10231" creationId="{87415291-E147-4660-9511-52E114319533}"/>
          </ac:spMkLst>
        </pc:spChg>
        <pc:spChg chg="mod">
          <ac:chgData name="Kolakowski, Artur" userId="9c34c8cc-b1df-44f6-bea5-dcf7a54ee35f" providerId="ADAL" clId="{19970B13-E101-4117-9908-6E061F982644}" dt="2022-07-14T08:45:12.764" v="8549" actId="790"/>
          <ac:spMkLst>
            <pc:docMk/>
            <pc:sldMk cId="2574044071" sldId="484"/>
            <ac:spMk id="10232" creationId="{2EDDD603-CF69-4CC8-BD86-AB1B3C1A96E9}"/>
          </ac:spMkLst>
        </pc:spChg>
        <pc:spChg chg="mod">
          <ac:chgData name="Kolakowski, Artur" userId="9c34c8cc-b1df-44f6-bea5-dcf7a54ee35f" providerId="ADAL" clId="{19970B13-E101-4117-9908-6E061F982644}" dt="2022-07-14T08:45:12.764" v="8550" actId="790"/>
          <ac:spMkLst>
            <pc:docMk/>
            <pc:sldMk cId="2574044071" sldId="484"/>
            <ac:spMk id="10233" creationId="{F57C2B11-D6A0-4F59-A9A7-49F07C398765}"/>
          </ac:spMkLst>
        </pc:spChg>
        <pc:spChg chg="mod">
          <ac:chgData name="Kolakowski, Artur" userId="9c34c8cc-b1df-44f6-bea5-dcf7a54ee35f" providerId="ADAL" clId="{19970B13-E101-4117-9908-6E061F982644}" dt="2022-07-14T08:45:12.764" v="8551" actId="790"/>
          <ac:spMkLst>
            <pc:docMk/>
            <pc:sldMk cId="2574044071" sldId="484"/>
            <ac:spMk id="10234" creationId="{B93407AE-8DAB-4569-BBBB-9D48BF8792CF}"/>
          </ac:spMkLst>
        </pc:spChg>
        <pc:spChg chg="mod">
          <ac:chgData name="Kolakowski, Artur" userId="9c34c8cc-b1df-44f6-bea5-dcf7a54ee35f" providerId="ADAL" clId="{19970B13-E101-4117-9908-6E061F982644}" dt="2022-07-14T08:45:12.764" v="8552" actId="790"/>
          <ac:spMkLst>
            <pc:docMk/>
            <pc:sldMk cId="2574044071" sldId="484"/>
            <ac:spMk id="10235" creationId="{E2241FE6-B593-480C-A855-F379D77FF417}"/>
          </ac:spMkLst>
        </pc:spChg>
        <pc:spChg chg="mod">
          <ac:chgData name="Kolakowski, Artur" userId="9c34c8cc-b1df-44f6-bea5-dcf7a54ee35f" providerId="ADAL" clId="{19970B13-E101-4117-9908-6E061F982644}" dt="2022-07-14T08:45:12.764" v="8553" actId="790"/>
          <ac:spMkLst>
            <pc:docMk/>
            <pc:sldMk cId="2574044071" sldId="484"/>
            <ac:spMk id="10236" creationId="{B70254E2-117F-4FDA-A353-5E4D321DEB84}"/>
          </ac:spMkLst>
        </pc:spChg>
        <pc:spChg chg="mod">
          <ac:chgData name="Kolakowski, Artur" userId="9c34c8cc-b1df-44f6-bea5-dcf7a54ee35f" providerId="ADAL" clId="{19970B13-E101-4117-9908-6E061F982644}" dt="2022-07-14T08:45:12.764" v="8554" actId="790"/>
          <ac:spMkLst>
            <pc:docMk/>
            <pc:sldMk cId="2574044071" sldId="484"/>
            <ac:spMk id="10237" creationId="{21E32B7D-6235-4CCC-A647-8644A44D49C6}"/>
          </ac:spMkLst>
        </pc:spChg>
        <pc:spChg chg="mod">
          <ac:chgData name="Kolakowski, Artur" userId="9c34c8cc-b1df-44f6-bea5-dcf7a54ee35f" providerId="ADAL" clId="{19970B13-E101-4117-9908-6E061F982644}" dt="2022-07-14T08:45:12.764" v="8555" actId="790"/>
          <ac:spMkLst>
            <pc:docMk/>
            <pc:sldMk cId="2574044071" sldId="484"/>
            <ac:spMk id="10238" creationId="{F0A51D19-1177-48A8-85A6-5CF9A685B25F}"/>
          </ac:spMkLst>
        </pc:spChg>
        <pc:spChg chg="mod">
          <ac:chgData name="Kolakowski, Artur" userId="9c34c8cc-b1df-44f6-bea5-dcf7a54ee35f" providerId="ADAL" clId="{19970B13-E101-4117-9908-6E061F982644}" dt="2022-07-14T08:45:12.764" v="8556" actId="790"/>
          <ac:spMkLst>
            <pc:docMk/>
            <pc:sldMk cId="2574044071" sldId="484"/>
            <ac:spMk id="10239" creationId="{6F40CF72-A005-4511-8441-B6842AF1D690}"/>
          </ac:spMkLst>
        </pc:spChg>
        <pc:spChg chg="mod">
          <ac:chgData name="Kolakowski, Artur" userId="9c34c8cc-b1df-44f6-bea5-dcf7a54ee35f" providerId="ADAL" clId="{19970B13-E101-4117-9908-6E061F982644}" dt="2022-07-14T08:45:12.764" v="8557" actId="790"/>
          <ac:spMkLst>
            <pc:docMk/>
            <pc:sldMk cId="2574044071" sldId="484"/>
            <ac:spMk id="10240" creationId="{73E3915A-4F90-4676-A046-73B6FB4C7697}"/>
          </ac:spMkLst>
        </pc:spChg>
        <pc:spChg chg="mod">
          <ac:chgData name="Kolakowski, Artur" userId="9c34c8cc-b1df-44f6-bea5-dcf7a54ee35f" providerId="ADAL" clId="{19970B13-E101-4117-9908-6E061F982644}" dt="2022-07-14T08:45:12.764" v="8558" actId="790"/>
          <ac:spMkLst>
            <pc:docMk/>
            <pc:sldMk cId="2574044071" sldId="484"/>
            <ac:spMk id="10241" creationId="{D70FFCD4-0F36-49BC-BFCB-6CDD4ECAA8C7}"/>
          </ac:spMkLst>
        </pc:spChg>
        <pc:spChg chg="mod">
          <ac:chgData name="Kolakowski, Artur" userId="9c34c8cc-b1df-44f6-bea5-dcf7a54ee35f" providerId="ADAL" clId="{19970B13-E101-4117-9908-6E061F982644}" dt="2022-07-14T08:45:12.764" v="8559" actId="790"/>
          <ac:spMkLst>
            <pc:docMk/>
            <pc:sldMk cId="2574044071" sldId="484"/>
            <ac:spMk id="10242" creationId="{F0C77CCD-F778-4CB6-960C-21AB944B1F35}"/>
          </ac:spMkLst>
        </pc:spChg>
        <pc:spChg chg="mod">
          <ac:chgData name="Kolakowski, Artur" userId="9c34c8cc-b1df-44f6-bea5-dcf7a54ee35f" providerId="ADAL" clId="{19970B13-E101-4117-9908-6E061F982644}" dt="2022-07-14T08:45:12.764" v="8560" actId="790"/>
          <ac:spMkLst>
            <pc:docMk/>
            <pc:sldMk cId="2574044071" sldId="484"/>
            <ac:spMk id="10243" creationId="{108ACC10-2221-4F61-90A9-176383D2C8AB}"/>
          </ac:spMkLst>
        </pc:spChg>
        <pc:spChg chg="mod">
          <ac:chgData name="Kolakowski, Artur" userId="9c34c8cc-b1df-44f6-bea5-dcf7a54ee35f" providerId="ADAL" clId="{19970B13-E101-4117-9908-6E061F982644}" dt="2022-07-14T08:45:12.764" v="8561" actId="790"/>
          <ac:spMkLst>
            <pc:docMk/>
            <pc:sldMk cId="2574044071" sldId="484"/>
            <ac:spMk id="10244" creationId="{B8D2D9E3-67CD-43D4-8CC3-C99DDAC6DD12}"/>
          </ac:spMkLst>
        </pc:spChg>
        <pc:spChg chg="mod">
          <ac:chgData name="Kolakowski, Artur" userId="9c34c8cc-b1df-44f6-bea5-dcf7a54ee35f" providerId="ADAL" clId="{19970B13-E101-4117-9908-6E061F982644}" dt="2022-07-14T08:45:12.779" v="8562" actId="790"/>
          <ac:spMkLst>
            <pc:docMk/>
            <pc:sldMk cId="2574044071" sldId="484"/>
            <ac:spMk id="10245" creationId="{1AB6472C-9150-4499-A317-BF1BDD3E1FDB}"/>
          </ac:spMkLst>
        </pc:spChg>
        <pc:spChg chg="mod">
          <ac:chgData name="Kolakowski, Artur" userId="9c34c8cc-b1df-44f6-bea5-dcf7a54ee35f" providerId="ADAL" clId="{19970B13-E101-4117-9908-6E061F982644}" dt="2022-07-14T08:45:12.779" v="8563" actId="790"/>
          <ac:spMkLst>
            <pc:docMk/>
            <pc:sldMk cId="2574044071" sldId="484"/>
            <ac:spMk id="10246" creationId="{357DE1EE-8570-4CD9-98E3-0AF2B77E4372}"/>
          </ac:spMkLst>
        </pc:spChg>
        <pc:spChg chg="mod">
          <ac:chgData name="Kolakowski, Artur" userId="9c34c8cc-b1df-44f6-bea5-dcf7a54ee35f" providerId="ADAL" clId="{19970B13-E101-4117-9908-6E061F982644}" dt="2022-07-14T08:45:12.779" v="8564" actId="790"/>
          <ac:spMkLst>
            <pc:docMk/>
            <pc:sldMk cId="2574044071" sldId="484"/>
            <ac:spMk id="10247" creationId="{069EB707-EBEE-47EE-AE53-46C79A5DD1CB}"/>
          </ac:spMkLst>
        </pc:spChg>
        <pc:spChg chg="mod">
          <ac:chgData name="Kolakowski, Artur" userId="9c34c8cc-b1df-44f6-bea5-dcf7a54ee35f" providerId="ADAL" clId="{19970B13-E101-4117-9908-6E061F982644}" dt="2022-07-14T08:45:12.779" v="8565" actId="790"/>
          <ac:spMkLst>
            <pc:docMk/>
            <pc:sldMk cId="2574044071" sldId="484"/>
            <ac:spMk id="10248" creationId="{9E66214E-6D2B-44D2-9C47-75EA0235BE47}"/>
          </ac:spMkLst>
        </pc:spChg>
        <pc:spChg chg="mod">
          <ac:chgData name="Kolakowski, Artur" userId="9c34c8cc-b1df-44f6-bea5-dcf7a54ee35f" providerId="ADAL" clId="{19970B13-E101-4117-9908-6E061F982644}" dt="2022-07-14T08:45:12.779" v="8566" actId="790"/>
          <ac:spMkLst>
            <pc:docMk/>
            <pc:sldMk cId="2574044071" sldId="484"/>
            <ac:spMk id="10249" creationId="{5F904E7B-1210-4ECF-8DAA-FE6832DF5DD0}"/>
          </ac:spMkLst>
        </pc:spChg>
        <pc:spChg chg="mod">
          <ac:chgData name="Kolakowski, Artur" userId="9c34c8cc-b1df-44f6-bea5-dcf7a54ee35f" providerId="ADAL" clId="{19970B13-E101-4117-9908-6E061F982644}" dt="2022-07-14T08:45:12.779" v="8567" actId="790"/>
          <ac:spMkLst>
            <pc:docMk/>
            <pc:sldMk cId="2574044071" sldId="484"/>
            <ac:spMk id="10250" creationId="{49A69A95-84A3-4267-BAE6-07360E14D34B}"/>
          </ac:spMkLst>
        </pc:spChg>
        <pc:spChg chg="mod">
          <ac:chgData name="Kolakowski, Artur" userId="9c34c8cc-b1df-44f6-bea5-dcf7a54ee35f" providerId="ADAL" clId="{19970B13-E101-4117-9908-6E061F982644}" dt="2022-07-14T08:45:12.779" v="8568" actId="790"/>
          <ac:spMkLst>
            <pc:docMk/>
            <pc:sldMk cId="2574044071" sldId="484"/>
            <ac:spMk id="10251" creationId="{2C35026A-7FD8-4331-A4FA-067222CC945A}"/>
          </ac:spMkLst>
        </pc:spChg>
        <pc:spChg chg="mod">
          <ac:chgData name="Kolakowski, Artur" userId="9c34c8cc-b1df-44f6-bea5-dcf7a54ee35f" providerId="ADAL" clId="{19970B13-E101-4117-9908-6E061F982644}" dt="2022-07-14T08:45:12.779" v="8569" actId="790"/>
          <ac:spMkLst>
            <pc:docMk/>
            <pc:sldMk cId="2574044071" sldId="484"/>
            <ac:spMk id="10252" creationId="{8E17E4B9-72FF-4D39-897B-BF9F3AF780ED}"/>
          </ac:spMkLst>
        </pc:spChg>
        <pc:spChg chg="mod">
          <ac:chgData name="Kolakowski, Artur" userId="9c34c8cc-b1df-44f6-bea5-dcf7a54ee35f" providerId="ADAL" clId="{19970B13-E101-4117-9908-6E061F982644}" dt="2022-07-14T08:45:12.779" v="8570" actId="790"/>
          <ac:spMkLst>
            <pc:docMk/>
            <pc:sldMk cId="2574044071" sldId="484"/>
            <ac:spMk id="10253" creationId="{DC702042-69FF-49CA-9600-D7328C3D5C58}"/>
          </ac:spMkLst>
        </pc:spChg>
        <pc:spChg chg="mod">
          <ac:chgData name="Kolakowski, Artur" userId="9c34c8cc-b1df-44f6-bea5-dcf7a54ee35f" providerId="ADAL" clId="{19970B13-E101-4117-9908-6E061F982644}" dt="2022-07-14T08:45:12.779" v="8571" actId="790"/>
          <ac:spMkLst>
            <pc:docMk/>
            <pc:sldMk cId="2574044071" sldId="484"/>
            <ac:spMk id="10254" creationId="{D630F0E9-9180-40C0-A487-9914AD0307E5}"/>
          </ac:spMkLst>
        </pc:spChg>
        <pc:spChg chg="mod">
          <ac:chgData name="Kolakowski, Artur" userId="9c34c8cc-b1df-44f6-bea5-dcf7a54ee35f" providerId="ADAL" clId="{19970B13-E101-4117-9908-6E061F982644}" dt="2022-07-14T08:45:12.779" v="8572" actId="790"/>
          <ac:spMkLst>
            <pc:docMk/>
            <pc:sldMk cId="2574044071" sldId="484"/>
            <ac:spMk id="10255" creationId="{E5A601FD-EABD-4F70-9DE9-A652A7770ACC}"/>
          </ac:spMkLst>
        </pc:spChg>
        <pc:spChg chg="mod">
          <ac:chgData name="Kolakowski, Artur" userId="9c34c8cc-b1df-44f6-bea5-dcf7a54ee35f" providerId="ADAL" clId="{19970B13-E101-4117-9908-6E061F982644}" dt="2022-07-14T08:45:12.779" v="8573" actId="790"/>
          <ac:spMkLst>
            <pc:docMk/>
            <pc:sldMk cId="2574044071" sldId="484"/>
            <ac:spMk id="10256" creationId="{0B2E32A3-AE97-4C39-992D-B5E95ED2C1CB}"/>
          </ac:spMkLst>
        </pc:spChg>
        <pc:spChg chg="mod">
          <ac:chgData name="Kolakowski, Artur" userId="9c34c8cc-b1df-44f6-bea5-dcf7a54ee35f" providerId="ADAL" clId="{19970B13-E101-4117-9908-6E061F982644}" dt="2022-07-14T08:45:12.779" v="8574" actId="790"/>
          <ac:spMkLst>
            <pc:docMk/>
            <pc:sldMk cId="2574044071" sldId="484"/>
            <ac:spMk id="10257" creationId="{F848D448-A67E-49EA-88A0-4E36266F2D12}"/>
          </ac:spMkLst>
        </pc:spChg>
        <pc:spChg chg="mod">
          <ac:chgData name="Kolakowski, Artur" userId="9c34c8cc-b1df-44f6-bea5-dcf7a54ee35f" providerId="ADAL" clId="{19970B13-E101-4117-9908-6E061F982644}" dt="2022-07-14T08:45:12.779" v="8575" actId="790"/>
          <ac:spMkLst>
            <pc:docMk/>
            <pc:sldMk cId="2574044071" sldId="484"/>
            <ac:spMk id="10258" creationId="{CEEA1C4B-D22C-41E5-B566-1EF9F0B276A4}"/>
          </ac:spMkLst>
        </pc:spChg>
        <pc:spChg chg="mod">
          <ac:chgData name="Kolakowski, Artur" userId="9c34c8cc-b1df-44f6-bea5-dcf7a54ee35f" providerId="ADAL" clId="{19970B13-E101-4117-9908-6E061F982644}" dt="2022-07-14T08:45:12.795" v="8576" actId="790"/>
          <ac:spMkLst>
            <pc:docMk/>
            <pc:sldMk cId="2574044071" sldId="484"/>
            <ac:spMk id="10259" creationId="{F2C05169-9025-430B-B12B-7AA5F33610C6}"/>
          </ac:spMkLst>
        </pc:spChg>
        <pc:spChg chg="mod">
          <ac:chgData name="Kolakowski, Artur" userId="9c34c8cc-b1df-44f6-bea5-dcf7a54ee35f" providerId="ADAL" clId="{19970B13-E101-4117-9908-6E061F982644}" dt="2022-07-14T08:45:12.795" v="8577" actId="790"/>
          <ac:spMkLst>
            <pc:docMk/>
            <pc:sldMk cId="2574044071" sldId="484"/>
            <ac:spMk id="10260" creationId="{7F0D394B-ADDA-49EB-9C09-A12BBBE1D6E5}"/>
          </ac:spMkLst>
        </pc:spChg>
        <pc:spChg chg="mod">
          <ac:chgData name="Kolakowski, Artur" userId="9c34c8cc-b1df-44f6-bea5-dcf7a54ee35f" providerId="ADAL" clId="{19970B13-E101-4117-9908-6E061F982644}" dt="2022-07-14T08:45:12.795" v="8578" actId="790"/>
          <ac:spMkLst>
            <pc:docMk/>
            <pc:sldMk cId="2574044071" sldId="484"/>
            <ac:spMk id="10261" creationId="{54A7834D-A2A5-40EE-B8A6-30DD796C33C8}"/>
          </ac:spMkLst>
        </pc:spChg>
        <pc:spChg chg="mod">
          <ac:chgData name="Kolakowski, Artur" userId="9c34c8cc-b1df-44f6-bea5-dcf7a54ee35f" providerId="ADAL" clId="{19970B13-E101-4117-9908-6E061F982644}" dt="2022-07-14T08:45:12.795" v="8579" actId="790"/>
          <ac:spMkLst>
            <pc:docMk/>
            <pc:sldMk cId="2574044071" sldId="484"/>
            <ac:spMk id="10262" creationId="{1AC5D499-0C70-4C22-A212-A16453133E6A}"/>
          </ac:spMkLst>
        </pc:spChg>
        <pc:spChg chg="mod">
          <ac:chgData name="Kolakowski, Artur" userId="9c34c8cc-b1df-44f6-bea5-dcf7a54ee35f" providerId="ADAL" clId="{19970B13-E101-4117-9908-6E061F982644}" dt="2022-07-14T08:45:12.795" v="8580" actId="790"/>
          <ac:spMkLst>
            <pc:docMk/>
            <pc:sldMk cId="2574044071" sldId="484"/>
            <ac:spMk id="10263" creationId="{016F3C26-6941-4051-AFFF-58A66B00E848}"/>
          </ac:spMkLst>
        </pc:spChg>
        <pc:spChg chg="mod">
          <ac:chgData name="Kolakowski, Artur" userId="9c34c8cc-b1df-44f6-bea5-dcf7a54ee35f" providerId="ADAL" clId="{19970B13-E101-4117-9908-6E061F982644}" dt="2022-07-14T08:45:12.795" v="8581" actId="790"/>
          <ac:spMkLst>
            <pc:docMk/>
            <pc:sldMk cId="2574044071" sldId="484"/>
            <ac:spMk id="10264" creationId="{C88374EE-0C31-46F9-8BCA-16E91B0EB54D}"/>
          </ac:spMkLst>
        </pc:spChg>
        <pc:spChg chg="mod">
          <ac:chgData name="Kolakowski, Artur" userId="9c34c8cc-b1df-44f6-bea5-dcf7a54ee35f" providerId="ADAL" clId="{19970B13-E101-4117-9908-6E061F982644}" dt="2022-07-14T08:45:12.795" v="8582" actId="790"/>
          <ac:spMkLst>
            <pc:docMk/>
            <pc:sldMk cId="2574044071" sldId="484"/>
            <ac:spMk id="10265" creationId="{8239B9FB-A2E8-4DCB-A2C7-27961A584C9D}"/>
          </ac:spMkLst>
        </pc:spChg>
        <pc:spChg chg="mod">
          <ac:chgData name="Kolakowski, Artur" userId="9c34c8cc-b1df-44f6-bea5-dcf7a54ee35f" providerId="ADAL" clId="{19970B13-E101-4117-9908-6E061F982644}" dt="2022-07-14T08:45:12.795" v="8583" actId="790"/>
          <ac:spMkLst>
            <pc:docMk/>
            <pc:sldMk cId="2574044071" sldId="484"/>
            <ac:spMk id="10266" creationId="{0FA4C7B6-864A-4D36-B51B-10AFA7E178A1}"/>
          </ac:spMkLst>
        </pc:spChg>
        <pc:spChg chg="mod">
          <ac:chgData name="Kolakowski, Artur" userId="9c34c8cc-b1df-44f6-bea5-dcf7a54ee35f" providerId="ADAL" clId="{19970B13-E101-4117-9908-6E061F982644}" dt="2022-07-14T08:45:12.795" v="8584" actId="790"/>
          <ac:spMkLst>
            <pc:docMk/>
            <pc:sldMk cId="2574044071" sldId="484"/>
            <ac:spMk id="10267" creationId="{68A17189-3FED-4709-A633-D55BF133D4BE}"/>
          </ac:spMkLst>
        </pc:spChg>
        <pc:spChg chg="mod">
          <ac:chgData name="Kolakowski, Artur" userId="9c34c8cc-b1df-44f6-bea5-dcf7a54ee35f" providerId="ADAL" clId="{19970B13-E101-4117-9908-6E061F982644}" dt="2022-07-14T08:45:12.795" v="8585" actId="790"/>
          <ac:spMkLst>
            <pc:docMk/>
            <pc:sldMk cId="2574044071" sldId="484"/>
            <ac:spMk id="10268" creationId="{523C90E5-10EE-4767-81A6-D18AC08269B5}"/>
          </ac:spMkLst>
        </pc:spChg>
        <pc:spChg chg="mod">
          <ac:chgData name="Kolakowski, Artur" userId="9c34c8cc-b1df-44f6-bea5-dcf7a54ee35f" providerId="ADAL" clId="{19970B13-E101-4117-9908-6E061F982644}" dt="2022-07-14T08:45:12.795" v="8586" actId="790"/>
          <ac:spMkLst>
            <pc:docMk/>
            <pc:sldMk cId="2574044071" sldId="484"/>
            <ac:spMk id="10269" creationId="{7DC64C96-C222-48C6-A42B-635592FCE9DE}"/>
          </ac:spMkLst>
        </pc:spChg>
        <pc:spChg chg="mod">
          <ac:chgData name="Kolakowski, Artur" userId="9c34c8cc-b1df-44f6-bea5-dcf7a54ee35f" providerId="ADAL" clId="{19970B13-E101-4117-9908-6E061F982644}" dt="2022-07-14T08:45:12.795" v="8587" actId="790"/>
          <ac:spMkLst>
            <pc:docMk/>
            <pc:sldMk cId="2574044071" sldId="484"/>
            <ac:spMk id="10270" creationId="{84A439DA-8158-4737-8B19-2E79FAD8BF47}"/>
          </ac:spMkLst>
        </pc:spChg>
        <pc:spChg chg="mod">
          <ac:chgData name="Kolakowski, Artur" userId="9c34c8cc-b1df-44f6-bea5-dcf7a54ee35f" providerId="ADAL" clId="{19970B13-E101-4117-9908-6E061F982644}" dt="2022-07-14T08:45:12.795" v="8588" actId="790"/>
          <ac:spMkLst>
            <pc:docMk/>
            <pc:sldMk cId="2574044071" sldId="484"/>
            <ac:spMk id="10271" creationId="{D6ADF734-148E-4B86-A926-4993FC1F4D08}"/>
          </ac:spMkLst>
        </pc:spChg>
        <pc:spChg chg="mod">
          <ac:chgData name="Kolakowski, Artur" userId="9c34c8cc-b1df-44f6-bea5-dcf7a54ee35f" providerId="ADAL" clId="{19970B13-E101-4117-9908-6E061F982644}" dt="2022-07-14T08:45:12.811" v="8589" actId="790"/>
          <ac:spMkLst>
            <pc:docMk/>
            <pc:sldMk cId="2574044071" sldId="484"/>
            <ac:spMk id="10272" creationId="{2DEC4A31-DB6C-4F48-8F46-00D46C1E0148}"/>
          </ac:spMkLst>
        </pc:spChg>
        <pc:spChg chg="mod">
          <ac:chgData name="Kolakowski, Artur" userId="9c34c8cc-b1df-44f6-bea5-dcf7a54ee35f" providerId="ADAL" clId="{19970B13-E101-4117-9908-6E061F982644}" dt="2022-07-14T08:45:12.811" v="8590" actId="790"/>
          <ac:spMkLst>
            <pc:docMk/>
            <pc:sldMk cId="2574044071" sldId="484"/>
            <ac:spMk id="10273" creationId="{E3B175C0-F086-4C4A-9680-D42550DFFDAC}"/>
          </ac:spMkLst>
        </pc:spChg>
        <pc:spChg chg="mod">
          <ac:chgData name="Kolakowski, Artur" userId="9c34c8cc-b1df-44f6-bea5-dcf7a54ee35f" providerId="ADAL" clId="{19970B13-E101-4117-9908-6E061F982644}" dt="2022-07-14T08:45:12.811" v="8591" actId="790"/>
          <ac:spMkLst>
            <pc:docMk/>
            <pc:sldMk cId="2574044071" sldId="484"/>
            <ac:spMk id="10274" creationId="{CC910CE8-F52B-4ADF-A0CE-4F2592A8E5B5}"/>
          </ac:spMkLst>
        </pc:spChg>
        <pc:spChg chg="mod">
          <ac:chgData name="Kolakowski, Artur" userId="9c34c8cc-b1df-44f6-bea5-dcf7a54ee35f" providerId="ADAL" clId="{19970B13-E101-4117-9908-6E061F982644}" dt="2022-07-14T08:45:12.811" v="8592" actId="790"/>
          <ac:spMkLst>
            <pc:docMk/>
            <pc:sldMk cId="2574044071" sldId="484"/>
            <ac:spMk id="10275" creationId="{2899BDAC-5D62-4EC5-9BB3-F42483EB0A56}"/>
          </ac:spMkLst>
        </pc:spChg>
        <pc:spChg chg="mod">
          <ac:chgData name="Kolakowski, Artur" userId="9c34c8cc-b1df-44f6-bea5-dcf7a54ee35f" providerId="ADAL" clId="{19970B13-E101-4117-9908-6E061F982644}" dt="2022-07-14T08:45:12.811" v="8593" actId="790"/>
          <ac:spMkLst>
            <pc:docMk/>
            <pc:sldMk cId="2574044071" sldId="484"/>
            <ac:spMk id="10276" creationId="{14AF7A07-C726-4440-8A94-6A82AE12561A}"/>
          </ac:spMkLst>
        </pc:spChg>
        <pc:spChg chg="mod">
          <ac:chgData name="Kolakowski, Artur" userId="9c34c8cc-b1df-44f6-bea5-dcf7a54ee35f" providerId="ADAL" clId="{19970B13-E101-4117-9908-6E061F982644}" dt="2022-07-14T08:45:12.811" v="8594" actId="790"/>
          <ac:spMkLst>
            <pc:docMk/>
            <pc:sldMk cId="2574044071" sldId="484"/>
            <ac:spMk id="10277" creationId="{61764C15-D0D9-45A4-A5E4-40B619464107}"/>
          </ac:spMkLst>
        </pc:spChg>
        <pc:spChg chg="mod">
          <ac:chgData name="Kolakowski, Artur" userId="9c34c8cc-b1df-44f6-bea5-dcf7a54ee35f" providerId="ADAL" clId="{19970B13-E101-4117-9908-6E061F982644}" dt="2022-07-14T08:45:12.811" v="8595" actId="790"/>
          <ac:spMkLst>
            <pc:docMk/>
            <pc:sldMk cId="2574044071" sldId="484"/>
            <ac:spMk id="10278" creationId="{FB8C10DF-FFA0-41FB-98BE-35A77D3924E3}"/>
          </ac:spMkLst>
        </pc:spChg>
        <pc:spChg chg="mod">
          <ac:chgData name="Kolakowski, Artur" userId="9c34c8cc-b1df-44f6-bea5-dcf7a54ee35f" providerId="ADAL" clId="{19970B13-E101-4117-9908-6E061F982644}" dt="2022-07-14T08:45:12.811" v="8596" actId="790"/>
          <ac:spMkLst>
            <pc:docMk/>
            <pc:sldMk cId="2574044071" sldId="484"/>
            <ac:spMk id="10279" creationId="{1ABE9D52-71AD-4173-9A44-E95A2015CBA5}"/>
          </ac:spMkLst>
        </pc:spChg>
        <pc:spChg chg="mod">
          <ac:chgData name="Kolakowski, Artur" userId="9c34c8cc-b1df-44f6-bea5-dcf7a54ee35f" providerId="ADAL" clId="{19970B13-E101-4117-9908-6E061F982644}" dt="2022-07-14T08:45:12.811" v="8597" actId="790"/>
          <ac:spMkLst>
            <pc:docMk/>
            <pc:sldMk cId="2574044071" sldId="484"/>
            <ac:spMk id="10280" creationId="{7D461D98-FC9B-40A6-9E93-0EC9B78EF4A4}"/>
          </ac:spMkLst>
        </pc:spChg>
        <pc:spChg chg="mod">
          <ac:chgData name="Kolakowski, Artur" userId="9c34c8cc-b1df-44f6-bea5-dcf7a54ee35f" providerId="ADAL" clId="{19970B13-E101-4117-9908-6E061F982644}" dt="2022-07-14T08:45:12.811" v="8598" actId="790"/>
          <ac:spMkLst>
            <pc:docMk/>
            <pc:sldMk cId="2574044071" sldId="484"/>
            <ac:spMk id="10281" creationId="{718CB9F2-1CB8-4DAD-B60F-3E831D65A890}"/>
          </ac:spMkLst>
        </pc:spChg>
        <pc:spChg chg="mod">
          <ac:chgData name="Kolakowski, Artur" userId="9c34c8cc-b1df-44f6-bea5-dcf7a54ee35f" providerId="ADAL" clId="{19970B13-E101-4117-9908-6E061F982644}" dt="2022-07-14T08:45:12.811" v="8599" actId="790"/>
          <ac:spMkLst>
            <pc:docMk/>
            <pc:sldMk cId="2574044071" sldId="484"/>
            <ac:spMk id="10282" creationId="{8FF82D97-8725-4F03-B9E2-6A44DFD2B288}"/>
          </ac:spMkLst>
        </pc:spChg>
        <pc:spChg chg="mod">
          <ac:chgData name="Kolakowski, Artur" userId="9c34c8cc-b1df-44f6-bea5-dcf7a54ee35f" providerId="ADAL" clId="{19970B13-E101-4117-9908-6E061F982644}" dt="2022-07-14T08:45:12.811" v="8600" actId="790"/>
          <ac:spMkLst>
            <pc:docMk/>
            <pc:sldMk cId="2574044071" sldId="484"/>
            <ac:spMk id="10283" creationId="{9B6D8397-A6A2-40CC-9420-016E18B54EDB}"/>
          </ac:spMkLst>
        </pc:spChg>
        <pc:spChg chg="mod">
          <ac:chgData name="Kolakowski, Artur" userId="9c34c8cc-b1df-44f6-bea5-dcf7a54ee35f" providerId="ADAL" clId="{19970B13-E101-4117-9908-6E061F982644}" dt="2022-07-14T08:45:12.811" v="8601" actId="790"/>
          <ac:spMkLst>
            <pc:docMk/>
            <pc:sldMk cId="2574044071" sldId="484"/>
            <ac:spMk id="10284" creationId="{BC9E298C-EF6B-4540-8C8D-E055545AB018}"/>
          </ac:spMkLst>
        </pc:spChg>
        <pc:spChg chg="mod">
          <ac:chgData name="Kolakowski, Artur" userId="9c34c8cc-b1df-44f6-bea5-dcf7a54ee35f" providerId="ADAL" clId="{19970B13-E101-4117-9908-6E061F982644}" dt="2022-07-14T08:45:12.811" v="8602" actId="790"/>
          <ac:spMkLst>
            <pc:docMk/>
            <pc:sldMk cId="2574044071" sldId="484"/>
            <ac:spMk id="10285" creationId="{21F30425-D7BB-451A-9A24-7380CB15938C}"/>
          </ac:spMkLst>
        </pc:spChg>
        <pc:spChg chg="mod">
          <ac:chgData name="Kolakowski, Artur" userId="9c34c8cc-b1df-44f6-bea5-dcf7a54ee35f" providerId="ADAL" clId="{19970B13-E101-4117-9908-6E061F982644}" dt="2022-07-14T08:45:12.826" v="8603" actId="790"/>
          <ac:spMkLst>
            <pc:docMk/>
            <pc:sldMk cId="2574044071" sldId="484"/>
            <ac:spMk id="10286" creationId="{53C2BD1A-847A-474A-BCE2-19CBEFE3903F}"/>
          </ac:spMkLst>
        </pc:spChg>
        <pc:spChg chg="mod">
          <ac:chgData name="Kolakowski, Artur" userId="9c34c8cc-b1df-44f6-bea5-dcf7a54ee35f" providerId="ADAL" clId="{19970B13-E101-4117-9908-6E061F982644}" dt="2022-07-14T08:45:12.826" v="8604" actId="790"/>
          <ac:spMkLst>
            <pc:docMk/>
            <pc:sldMk cId="2574044071" sldId="484"/>
            <ac:spMk id="10287" creationId="{0C731219-9652-4844-80E4-362F5646D8EC}"/>
          </ac:spMkLst>
        </pc:spChg>
        <pc:spChg chg="mod">
          <ac:chgData name="Kolakowski, Artur" userId="9c34c8cc-b1df-44f6-bea5-dcf7a54ee35f" providerId="ADAL" clId="{19970B13-E101-4117-9908-6E061F982644}" dt="2022-07-14T08:45:12.826" v="8605" actId="790"/>
          <ac:spMkLst>
            <pc:docMk/>
            <pc:sldMk cId="2574044071" sldId="484"/>
            <ac:spMk id="10288" creationId="{2C7E1CF0-41CB-4C82-A81F-E366D6E3E020}"/>
          </ac:spMkLst>
        </pc:spChg>
        <pc:spChg chg="mod">
          <ac:chgData name="Kolakowski, Artur" userId="9c34c8cc-b1df-44f6-bea5-dcf7a54ee35f" providerId="ADAL" clId="{19970B13-E101-4117-9908-6E061F982644}" dt="2022-07-14T08:45:12.826" v="8606" actId="790"/>
          <ac:spMkLst>
            <pc:docMk/>
            <pc:sldMk cId="2574044071" sldId="484"/>
            <ac:spMk id="10289" creationId="{D756E6C3-7CCB-4358-AB75-0B46B6AB0726}"/>
          </ac:spMkLst>
        </pc:spChg>
        <pc:spChg chg="mod">
          <ac:chgData name="Kolakowski, Artur" userId="9c34c8cc-b1df-44f6-bea5-dcf7a54ee35f" providerId="ADAL" clId="{19970B13-E101-4117-9908-6E061F982644}" dt="2022-07-14T08:45:12.826" v="8607" actId="790"/>
          <ac:spMkLst>
            <pc:docMk/>
            <pc:sldMk cId="2574044071" sldId="484"/>
            <ac:spMk id="10290" creationId="{6D4E6D90-2008-47B0-9276-DFDAC7593D1B}"/>
          </ac:spMkLst>
        </pc:spChg>
        <pc:spChg chg="mod">
          <ac:chgData name="Kolakowski, Artur" userId="9c34c8cc-b1df-44f6-bea5-dcf7a54ee35f" providerId="ADAL" clId="{19970B13-E101-4117-9908-6E061F982644}" dt="2022-07-14T08:45:12.826" v="8608" actId="790"/>
          <ac:spMkLst>
            <pc:docMk/>
            <pc:sldMk cId="2574044071" sldId="484"/>
            <ac:spMk id="10291" creationId="{4F01685F-2243-48DF-B470-30B8C41B170E}"/>
          </ac:spMkLst>
        </pc:spChg>
        <pc:spChg chg="mod">
          <ac:chgData name="Kolakowski, Artur" userId="9c34c8cc-b1df-44f6-bea5-dcf7a54ee35f" providerId="ADAL" clId="{19970B13-E101-4117-9908-6E061F982644}" dt="2022-07-14T08:45:12.826" v="8609" actId="790"/>
          <ac:spMkLst>
            <pc:docMk/>
            <pc:sldMk cId="2574044071" sldId="484"/>
            <ac:spMk id="10292" creationId="{5FF255E9-B5BE-4156-98CF-330CF208A0BD}"/>
          </ac:spMkLst>
        </pc:spChg>
        <pc:spChg chg="mod">
          <ac:chgData name="Kolakowski, Artur" userId="9c34c8cc-b1df-44f6-bea5-dcf7a54ee35f" providerId="ADAL" clId="{19970B13-E101-4117-9908-6E061F982644}" dt="2022-07-14T08:45:12.826" v="8610" actId="790"/>
          <ac:spMkLst>
            <pc:docMk/>
            <pc:sldMk cId="2574044071" sldId="484"/>
            <ac:spMk id="10293" creationId="{012CB9CF-3269-4E86-8F98-D59A44BD7FDA}"/>
          </ac:spMkLst>
        </pc:spChg>
        <pc:spChg chg="mod">
          <ac:chgData name="Kolakowski, Artur" userId="9c34c8cc-b1df-44f6-bea5-dcf7a54ee35f" providerId="ADAL" clId="{19970B13-E101-4117-9908-6E061F982644}" dt="2022-07-14T08:45:12.826" v="8611" actId="790"/>
          <ac:spMkLst>
            <pc:docMk/>
            <pc:sldMk cId="2574044071" sldId="484"/>
            <ac:spMk id="10294" creationId="{B073C790-B089-4680-A126-C2936DEDDC5F}"/>
          </ac:spMkLst>
        </pc:spChg>
        <pc:spChg chg="mod">
          <ac:chgData name="Kolakowski, Artur" userId="9c34c8cc-b1df-44f6-bea5-dcf7a54ee35f" providerId="ADAL" clId="{19970B13-E101-4117-9908-6E061F982644}" dt="2022-07-14T08:45:12.826" v="8612" actId="790"/>
          <ac:spMkLst>
            <pc:docMk/>
            <pc:sldMk cId="2574044071" sldId="484"/>
            <ac:spMk id="10295" creationId="{BF80A1BF-7CED-462A-B325-DDC848209C4B}"/>
          </ac:spMkLst>
        </pc:spChg>
        <pc:spChg chg="mod">
          <ac:chgData name="Kolakowski, Artur" userId="9c34c8cc-b1df-44f6-bea5-dcf7a54ee35f" providerId="ADAL" clId="{19970B13-E101-4117-9908-6E061F982644}" dt="2022-07-14T08:45:12.826" v="8613" actId="790"/>
          <ac:spMkLst>
            <pc:docMk/>
            <pc:sldMk cId="2574044071" sldId="484"/>
            <ac:spMk id="10296" creationId="{05CE74C4-13A7-4183-B217-2832681AD254}"/>
          </ac:spMkLst>
        </pc:spChg>
        <pc:spChg chg="mod">
          <ac:chgData name="Kolakowski, Artur" userId="9c34c8cc-b1df-44f6-bea5-dcf7a54ee35f" providerId="ADAL" clId="{19970B13-E101-4117-9908-6E061F982644}" dt="2022-07-14T08:45:12.842" v="8614" actId="790"/>
          <ac:spMkLst>
            <pc:docMk/>
            <pc:sldMk cId="2574044071" sldId="484"/>
            <ac:spMk id="10297" creationId="{62189761-A15E-44FE-8C10-74B84D8477F8}"/>
          </ac:spMkLst>
        </pc:spChg>
        <pc:spChg chg="mod">
          <ac:chgData name="Kolakowski, Artur" userId="9c34c8cc-b1df-44f6-bea5-dcf7a54ee35f" providerId="ADAL" clId="{19970B13-E101-4117-9908-6E061F982644}" dt="2022-07-14T08:45:12.842" v="8615" actId="790"/>
          <ac:spMkLst>
            <pc:docMk/>
            <pc:sldMk cId="2574044071" sldId="484"/>
            <ac:spMk id="10298" creationId="{D8EBAB8E-76E9-4474-B6AF-2F25F41EF115}"/>
          </ac:spMkLst>
        </pc:spChg>
        <pc:spChg chg="mod">
          <ac:chgData name="Kolakowski, Artur" userId="9c34c8cc-b1df-44f6-bea5-dcf7a54ee35f" providerId="ADAL" clId="{19970B13-E101-4117-9908-6E061F982644}" dt="2022-07-14T08:45:12.842" v="8616" actId="790"/>
          <ac:spMkLst>
            <pc:docMk/>
            <pc:sldMk cId="2574044071" sldId="484"/>
            <ac:spMk id="10299" creationId="{3AB305C7-F5BE-49D6-84A8-9CE7CC6661FE}"/>
          </ac:spMkLst>
        </pc:spChg>
        <pc:spChg chg="mod">
          <ac:chgData name="Kolakowski, Artur" userId="9c34c8cc-b1df-44f6-bea5-dcf7a54ee35f" providerId="ADAL" clId="{19970B13-E101-4117-9908-6E061F982644}" dt="2022-07-14T08:45:12.842" v="8617" actId="790"/>
          <ac:spMkLst>
            <pc:docMk/>
            <pc:sldMk cId="2574044071" sldId="484"/>
            <ac:spMk id="10300" creationId="{84862FEB-CC2F-479D-9C57-F9BB4592CB59}"/>
          </ac:spMkLst>
        </pc:spChg>
        <pc:spChg chg="mod">
          <ac:chgData name="Kolakowski, Artur" userId="9c34c8cc-b1df-44f6-bea5-dcf7a54ee35f" providerId="ADAL" clId="{19970B13-E101-4117-9908-6E061F982644}" dt="2022-07-14T08:45:12.842" v="8618" actId="790"/>
          <ac:spMkLst>
            <pc:docMk/>
            <pc:sldMk cId="2574044071" sldId="484"/>
            <ac:spMk id="10301" creationId="{5013EEE1-8661-4579-A5D5-5FF40152E88F}"/>
          </ac:spMkLst>
        </pc:spChg>
        <pc:spChg chg="mod">
          <ac:chgData name="Kolakowski, Artur" userId="9c34c8cc-b1df-44f6-bea5-dcf7a54ee35f" providerId="ADAL" clId="{19970B13-E101-4117-9908-6E061F982644}" dt="2022-07-14T08:45:12.842" v="8619" actId="790"/>
          <ac:spMkLst>
            <pc:docMk/>
            <pc:sldMk cId="2574044071" sldId="484"/>
            <ac:spMk id="10302" creationId="{08DFD41D-BFEA-44A1-920B-5BBD09F7C33E}"/>
          </ac:spMkLst>
        </pc:spChg>
        <pc:spChg chg="mod">
          <ac:chgData name="Kolakowski, Artur" userId="9c34c8cc-b1df-44f6-bea5-dcf7a54ee35f" providerId="ADAL" clId="{19970B13-E101-4117-9908-6E061F982644}" dt="2022-07-14T08:45:12.842" v="8620" actId="790"/>
          <ac:spMkLst>
            <pc:docMk/>
            <pc:sldMk cId="2574044071" sldId="484"/>
            <ac:spMk id="10303" creationId="{8269663E-8DEC-45D0-85B5-A3F89F51E26B}"/>
          </ac:spMkLst>
        </pc:spChg>
        <pc:spChg chg="mod">
          <ac:chgData name="Kolakowski, Artur" userId="9c34c8cc-b1df-44f6-bea5-dcf7a54ee35f" providerId="ADAL" clId="{19970B13-E101-4117-9908-6E061F982644}" dt="2022-07-14T08:45:12.842" v="8621" actId="790"/>
          <ac:spMkLst>
            <pc:docMk/>
            <pc:sldMk cId="2574044071" sldId="484"/>
            <ac:spMk id="10304" creationId="{10F77AFC-E625-4D0C-832D-0877493040DD}"/>
          </ac:spMkLst>
        </pc:spChg>
        <pc:spChg chg="mod">
          <ac:chgData name="Kolakowski, Artur" userId="9c34c8cc-b1df-44f6-bea5-dcf7a54ee35f" providerId="ADAL" clId="{19970B13-E101-4117-9908-6E061F982644}" dt="2022-07-14T08:45:12.842" v="8622" actId="790"/>
          <ac:spMkLst>
            <pc:docMk/>
            <pc:sldMk cId="2574044071" sldId="484"/>
            <ac:spMk id="10305" creationId="{B2BC0A57-1B65-478A-8929-FA44E51D7B44}"/>
          </ac:spMkLst>
        </pc:spChg>
        <pc:spChg chg="mod">
          <ac:chgData name="Kolakowski, Artur" userId="9c34c8cc-b1df-44f6-bea5-dcf7a54ee35f" providerId="ADAL" clId="{19970B13-E101-4117-9908-6E061F982644}" dt="2022-07-14T08:45:12.842" v="8623" actId="790"/>
          <ac:spMkLst>
            <pc:docMk/>
            <pc:sldMk cId="2574044071" sldId="484"/>
            <ac:spMk id="10306" creationId="{B9953110-118C-4E77-B759-7FB293D9E79F}"/>
          </ac:spMkLst>
        </pc:spChg>
        <pc:spChg chg="mod">
          <ac:chgData name="Kolakowski, Artur" userId="9c34c8cc-b1df-44f6-bea5-dcf7a54ee35f" providerId="ADAL" clId="{19970B13-E101-4117-9908-6E061F982644}" dt="2022-07-14T08:45:12.842" v="8624" actId="790"/>
          <ac:spMkLst>
            <pc:docMk/>
            <pc:sldMk cId="2574044071" sldId="484"/>
            <ac:spMk id="10307" creationId="{7B7ABB89-AEBE-4E5E-B963-33E1F3523088}"/>
          </ac:spMkLst>
        </pc:spChg>
        <pc:spChg chg="mod">
          <ac:chgData name="Kolakowski, Artur" userId="9c34c8cc-b1df-44f6-bea5-dcf7a54ee35f" providerId="ADAL" clId="{19970B13-E101-4117-9908-6E061F982644}" dt="2022-07-14T08:45:12.842" v="8625" actId="790"/>
          <ac:spMkLst>
            <pc:docMk/>
            <pc:sldMk cId="2574044071" sldId="484"/>
            <ac:spMk id="10308" creationId="{C8371A82-454B-4A9E-BD7E-0E90FBC61378}"/>
          </ac:spMkLst>
        </pc:spChg>
        <pc:spChg chg="mod">
          <ac:chgData name="Kolakowski, Artur" userId="9c34c8cc-b1df-44f6-bea5-dcf7a54ee35f" providerId="ADAL" clId="{19970B13-E101-4117-9908-6E061F982644}" dt="2022-07-14T08:45:12.858" v="8626" actId="790"/>
          <ac:spMkLst>
            <pc:docMk/>
            <pc:sldMk cId="2574044071" sldId="484"/>
            <ac:spMk id="10309" creationId="{0FC62735-1BC3-4F2C-8022-E2F9DBF42591}"/>
          </ac:spMkLst>
        </pc:spChg>
        <pc:spChg chg="mod">
          <ac:chgData name="Kolakowski, Artur" userId="9c34c8cc-b1df-44f6-bea5-dcf7a54ee35f" providerId="ADAL" clId="{19970B13-E101-4117-9908-6E061F982644}" dt="2022-07-14T08:45:12.858" v="8627" actId="790"/>
          <ac:spMkLst>
            <pc:docMk/>
            <pc:sldMk cId="2574044071" sldId="484"/>
            <ac:spMk id="10310" creationId="{290B747D-4A79-4D39-A399-A8AF0E3D2C24}"/>
          </ac:spMkLst>
        </pc:spChg>
        <pc:spChg chg="mod">
          <ac:chgData name="Kolakowski, Artur" userId="9c34c8cc-b1df-44f6-bea5-dcf7a54ee35f" providerId="ADAL" clId="{19970B13-E101-4117-9908-6E061F982644}" dt="2022-07-14T08:45:12.858" v="8628" actId="790"/>
          <ac:spMkLst>
            <pc:docMk/>
            <pc:sldMk cId="2574044071" sldId="484"/>
            <ac:spMk id="10311" creationId="{959FFBE5-FC40-418D-8001-5EF0F9C8690F}"/>
          </ac:spMkLst>
        </pc:spChg>
        <pc:spChg chg="mod">
          <ac:chgData name="Kolakowski, Artur" userId="9c34c8cc-b1df-44f6-bea5-dcf7a54ee35f" providerId="ADAL" clId="{19970B13-E101-4117-9908-6E061F982644}" dt="2022-07-14T08:45:12.858" v="8629" actId="790"/>
          <ac:spMkLst>
            <pc:docMk/>
            <pc:sldMk cId="2574044071" sldId="484"/>
            <ac:spMk id="10312" creationId="{2E9EF43A-6016-4A1C-978D-2DF954DBE3EF}"/>
          </ac:spMkLst>
        </pc:spChg>
        <pc:spChg chg="mod">
          <ac:chgData name="Kolakowski, Artur" userId="9c34c8cc-b1df-44f6-bea5-dcf7a54ee35f" providerId="ADAL" clId="{19970B13-E101-4117-9908-6E061F982644}" dt="2022-07-14T08:45:12.864" v="8630" actId="790"/>
          <ac:spMkLst>
            <pc:docMk/>
            <pc:sldMk cId="2574044071" sldId="484"/>
            <ac:spMk id="10313" creationId="{79832B4F-D627-443B-900D-FCA2B78E6F3F}"/>
          </ac:spMkLst>
        </pc:spChg>
        <pc:spChg chg="mod">
          <ac:chgData name="Kolakowski, Artur" userId="9c34c8cc-b1df-44f6-bea5-dcf7a54ee35f" providerId="ADAL" clId="{19970B13-E101-4117-9908-6E061F982644}" dt="2022-07-14T08:45:12.864" v="8631" actId="790"/>
          <ac:spMkLst>
            <pc:docMk/>
            <pc:sldMk cId="2574044071" sldId="484"/>
            <ac:spMk id="10314" creationId="{5BA59358-AAA3-4CE1-BE90-8EA512403A1C}"/>
          </ac:spMkLst>
        </pc:spChg>
        <pc:spChg chg="mod">
          <ac:chgData name="Kolakowski, Artur" userId="9c34c8cc-b1df-44f6-bea5-dcf7a54ee35f" providerId="ADAL" clId="{19970B13-E101-4117-9908-6E061F982644}" dt="2022-07-14T08:45:12.864" v="8632" actId="790"/>
          <ac:spMkLst>
            <pc:docMk/>
            <pc:sldMk cId="2574044071" sldId="484"/>
            <ac:spMk id="10315" creationId="{4B924CEA-B0F0-4D7D-BB5A-7531F78038A7}"/>
          </ac:spMkLst>
        </pc:spChg>
        <pc:spChg chg="mod">
          <ac:chgData name="Kolakowski, Artur" userId="9c34c8cc-b1df-44f6-bea5-dcf7a54ee35f" providerId="ADAL" clId="{19970B13-E101-4117-9908-6E061F982644}" dt="2022-07-14T08:45:12.864" v="8633" actId="790"/>
          <ac:spMkLst>
            <pc:docMk/>
            <pc:sldMk cId="2574044071" sldId="484"/>
            <ac:spMk id="10316" creationId="{C4B3B8CE-3B28-4AE0-9226-BB4D084E4793}"/>
          </ac:spMkLst>
        </pc:spChg>
        <pc:spChg chg="mod">
          <ac:chgData name="Kolakowski, Artur" userId="9c34c8cc-b1df-44f6-bea5-dcf7a54ee35f" providerId="ADAL" clId="{19970B13-E101-4117-9908-6E061F982644}" dt="2022-07-14T08:45:12.864" v="8634" actId="790"/>
          <ac:spMkLst>
            <pc:docMk/>
            <pc:sldMk cId="2574044071" sldId="484"/>
            <ac:spMk id="10317" creationId="{3BF1ACFC-93D8-4E68-9913-E7E994B40522}"/>
          </ac:spMkLst>
        </pc:spChg>
        <pc:spChg chg="mod">
          <ac:chgData name="Kolakowski, Artur" userId="9c34c8cc-b1df-44f6-bea5-dcf7a54ee35f" providerId="ADAL" clId="{19970B13-E101-4117-9908-6E061F982644}" dt="2022-07-14T08:45:12.864" v="8635" actId="790"/>
          <ac:spMkLst>
            <pc:docMk/>
            <pc:sldMk cId="2574044071" sldId="484"/>
            <ac:spMk id="10318" creationId="{D7EAA67D-C999-4A85-8B04-CAF66E028520}"/>
          </ac:spMkLst>
        </pc:spChg>
        <pc:spChg chg="mod">
          <ac:chgData name="Kolakowski, Artur" userId="9c34c8cc-b1df-44f6-bea5-dcf7a54ee35f" providerId="ADAL" clId="{19970B13-E101-4117-9908-6E061F982644}" dt="2022-07-14T08:45:12.864" v="8636" actId="790"/>
          <ac:spMkLst>
            <pc:docMk/>
            <pc:sldMk cId="2574044071" sldId="484"/>
            <ac:spMk id="10319" creationId="{87229BCE-C4A9-4725-998F-8A2B8AAE4E05}"/>
          </ac:spMkLst>
        </pc:spChg>
        <pc:spChg chg="mod">
          <ac:chgData name="Kolakowski, Artur" userId="9c34c8cc-b1df-44f6-bea5-dcf7a54ee35f" providerId="ADAL" clId="{19970B13-E101-4117-9908-6E061F982644}" dt="2022-07-14T08:45:12.864" v="8637" actId="790"/>
          <ac:spMkLst>
            <pc:docMk/>
            <pc:sldMk cId="2574044071" sldId="484"/>
            <ac:spMk id="10320" creationId="{F2E39885-F99A-4253-9FEC-290620934AF3}"/>
          </ac:spMkLst>
        </pc:spChg>
        <pc:spChg chg="mod">
          <ac:chgData name="Kolakowski, Artur" userId="9c34c8cc-b1df-44f6-bea5-dcf7a54ee35f" providerId="ADAL" clId="{19970B13-E101-4117-9908-6E061F982644}" dt="2022-07-14T08:45:12.864" v="8638" actId="790"/>
          <ac:spMkLst>
            <pc:docMk/>
            <pc:sldMk cId="2574044071" sldId="484"/>
            <ac:spMk id="10321" creationId="{267431AF-C382-4E26-B8B1-245E209F25DD}"/>
          </ac:spMkLst>
        </pc:spChg>
        <pc:spChg chg="mod">
          <ac:chgData name="Kolakowski, Artur" userId="9c34c8cc-b1df-44f6-bea5-dcf7a54ee35f" providerId="ADAL" clId="{19970B13-E101-4117-9908-6E061F982644}" dt="2022-07-14T08:45:12.864" v="8639" actId="790"/>
          <ac:spMkLst>
            <pc:docMk/>
            <pc:sldMk cId="2574044071" sldId="484"/>
            <ac:spMk id="10322" creationId="{7B17F0C5-E7E2-4EBB-9E17-B41D39239829}"/>
          </ac:spMkLst>
        </pc:spChg>
        <pc:spChg chg="mod">
          <ac:chgData name="Kolakowski, Artur" userId="9c34c8cc-b1df-44f6-bea5-dcf7a54ee35f" providerId="ADAL" clId="{19970B13-E101-4117-9908-6E061F982644}" dt="2022-07-14T08:45:12.864" v="8640" actId="790"/>
          <ac:spMkLst>
            <pc:docMk/>
            <pc:sldMk cId="2574044071" sldId="484"/>
            <ac:spMk id="10323" creationId="{834D901E-F500-4DAC-B2C2-924DC6CBEC16}"/>
          </ac:spMkLst>
        </pc:spChg>
        <pc:spChg chg="mod">
          <ac:chgData name="Kolakowski, Artur" userId="9c34c8cc-b1df-44f6-bea5-dcf7a54ee35f" providerId="ADAL" clId="{19970B13-E101-4117-9908-6E061F982644}" dt="2022-07-14T08:45:12.864" v="8641" actId="790"/>
          <ac:spMkLst>
            <pc:docMk/>
            <pc:sldMk cId="2574044071" sldId="484"/>
            <ac:spMk id="10324" creationId="{AACE2509-4A36-48E6-978E-5604F4366F08}"/>
          </ac:spMkLst>
        </pc:spChg>
        <pc:spChg chg="mod">
          <ac:chgData name="Kolakowski, Artur" userId="9c34c8cc-b1df-44f6-bea5-dcf7a54ee35f" providerId="ADAL" clId="{19970B13-E101-4117-9908-6E061F982644}" dt="2022-07-14T08:45:12.864" v="8642" actId="790"/>
          <ac:spMkLst>
            <pc:docMk/>
            <pc:sldMk cId="2574044071" sldId="484"/>
            <ac:spMk id="10325" creationId="{F338AB64-630C-413D-8105-E7E5A403022C}"/>
          </ac:spMkLst>
        </pc:spChg>
        <pc:spChg chg="mod">
          <ac:chgData name="Kolakowski, Artur" userId="9c34c8cc-b1df-44f6-bea5-dcf7a54ee35f" providerId="ADAL" clId="{19970B13-E101-4117-9908-6E061F982644}" dt="2022-07-14T08:45:12.864" v="8643" actId="790"/>
          <ac:spMkLst>
            <pc:docMk/>
            <pc:sldMk cId="2574044071" sldId="484"/>
            <ac:spMk id="10326" creationId="{FF083E1D-EAFE-4FED-B58D-828E41C52EB2}"/>
          </ac:spMkLst>
        </pc:spChg>
        <pc:spChg chg="mod">
          <ac:chgData name="Kolakowski, Artur" userId="9c34c8cc-b1df-44f6-bea5-dcf7a54ee35f" providerId="ADAL" clId="{19970B13-E101-4117-9908-6E061F982644}" dt="2022-07-14T08:45:12.880" v="8644" actId="790"/>
          <ac:spMkLst>
            <pc:docMk/>
            <pc:sldMk cId="2574044071" sldId="484"/>
            <ac:spMk id="10327" creationId="{54FE3200-9E43-4BAE-A9BC-DAFB2CAD82E2}"/>
          </ac:spMkLst>
        </pc:spChg>
        <pc:spChg chg="mod">
          <ac:chgData name="Kolakowski, Artur" userId="9c34c8cc-b1df-44f6-bea5-dcf7a54ee35f" providerId="ADAL" clId="{19970B13-E101-4117-9908-6E061F982644}" dt="2022-07-14T08:45:12.880" v="8645" actId="790"/>
          <ac:spMkLst>
            <pc:docMk/>
            <pc:sldMk cId="2574044071" sldId="484"/>
            <ac:spMk id="10328" creationId="{68FCA90B-712C-4AA4-862D-B0C7014DE820}"/>
          </ac:spMkLst>
        </pc:spChg>
        <pc:spChg chg="mod">
          <ac:chgData name="Kolakowski, Artur" userId="9c34c8cc-b1df-44f6-bea5-dcf7a54ee35f" providerId="ADAL" clId="{19970B13-E101-4117-9908-6E061F982644}" dt="2022-07-14T08:45:12.880" v="8646" actId="790"/>
          <ac:spMkLst>
            <pc:docMk/>
            <pc:sldMk cId="2574044071" sldId="484"/>
            <ac:spMk id="10329" creationId="{6BFAED03-78A1-4448-AE12-C991EA38EE9D}"/>
          </ac:spMkLst>
        </pc:spChg>
        <pc:spChg chg="mod">
          <ac:chgData name="Kolakowski, Artur" userId="9c34c8cc-b1df-44f6-bea5-dcf7a54ee35f" providerId="ADAL" clId="{19970B13-E101-4117-9908-6E061F982644}" dt="2022-07-14T08:45:12.880" v="8647" actId="790"/>
          <ac:spMkLst>
            <pc:docMk/>
            <pc:sldMk cId="2574044071" sldId="484"/>
            <ac:spMk id="10330" creationId="{6D8D0885-BAF6-49E5-8F6D-0411237BDD46}"/>
          </ac:spMkLst>
        </pc:spChg>
        <pc:spChg chg="mod">
          <ac:chgData name="Kolakowski, Artur" userId="9c34c8cc-b1df-44f6-bea5-dcf7a54ee35f" providerId="ADAL" clId="{19970B13-E101-4117-9908-6E061F982644}" dt="2022-07-14T08:45:12.880" v="8648" actId="790"/>
          <ac:spMkLst>
            <pc:docMk/>
            <pc:sldMk cId="2574044071" sldId="484"/>
            <ac:spMk id="10331" creationId="{D1114377-B2FF-4ADE-BDB7-8B974C6AA1FF}"/>
          </ac:spMkLst>
        </pc:spChg>
        <pc:spChg chg="mod">
          <ac:chgData name="Kolakowski, Artur" userId="9c34c8cc-b1df-44f6-bea5-dcf7a54ee35f" providerId="ADAL" clId="{19970B13-E101-4117-9908-6E061F982644}" dt="2022-07-14T08:45:12.880" v="8649" actId="790"/>
          <ac:spMkLst>
            <pc:docMk/>
            <pc:sldMk cId="2574044071" sldId="484"/>
            <ac:spMk id="10332" creationId="{1C7D5889-7D6D-411A-A7FE-6DB1A651E0DB}"/>
          </ac:spMkLst>
        </pc:spChg>
        <pc:spChg chg="mod">
          <ac:chgData name="Kolakowski, Artur" userId="9c34c8cc-b1df-44f6-bea5-dcf7a54ee35f" providerId="ADAL" clId="{19970B13-E101-4117-9908-6E061F982644}" dt="2022-07-14T08:45:12.880" v="8650" actId="790"/>
          <ac:spMkLst>
            <pc:docMk/>
            <pc:sldMk cId="2574044071" sldId="484"/>
            <ac:spMk id="10333" creationId="{A1C5E14B-5D95-48B8-B874-18B72D581868}"/>
          </ac:spMkLst>
        </pc:spChg>
        <pc:spChg chg="mod">
          <ac:chgData name="Kolakowski, Artur" userId="9c34c8cc-b1df-44f6-bea5-dcf7a54ee35f" providerId="ADAL" clId="{19970B13-E101-4117-9908-6E061F982644}" dt="2022-07-14T08:45:12.880" v="8651" actId="790"/>
          <ac:spMkLst>
            <pc:docMk/>
            <pc:sldMk cId="2574044071" sldId="484"/>
            <ac:spMk id="10334" creationId="{C4A6DC38-9134-4A62-82B6-CFAAE4FAF6B0}"/>
          </ac:spMkLst>
        </pc:spChg>
        <pc:spChg chg="mod">
          <ac:chgData name="Kolakowski, Artur" userId="9c34c8cc-b1df-44f6-bea5-dcf7a54ee35f" providerId="ADAL" clId="{19970B13-E101-4117-9908-6E061F982644}" dt="2022-07-14T08:45:12.880" v="8652" actId="790"/>
          <ac:spMkLst>
            <pc:docMk/>
            <pc:sldMk cId="2574044071" sldId="484"/>
            <ac:spMk id="10335" creationId="{4DDF1733-ABA1-44CA-A6B8-E765992D11E2}"/>
          </ac:spMkLst>
        </pc:spChg>
        <pc:spChg chg="mod">
          <ac:chgData name="Kolakowski, Artur" userId="9c34c8cc-b1df-44f6-bea5-dcf7a54ee35f" providerId="ADAL" clId="{19970B13-E101-4117-9908-6E061F982644}" dt="2022-07-14T08:45:12.880" v="8653" actId="790"/>
          <ac:spMkLst>
            <pc:docMk/>
            <pc:sldMk cId="2574044071" sldId="484"/>
            <ac:spMk id="10336" creationId="{D315BFFE-A07F-42D6-91BB-05FD6BC48495}"/>
          </ac:spMkLst>
        </pc:spChg>
        <pc:spChg chg="mod">
          <ac:chgData name="Kolakowski, Artur" userId="9c34c8cc-b1df-44f6-bea5-dcf7a54ee35f" providerId="ADAL" clId="{19970B13-E101-4117-9908-6E061F982644}" dt="2022-07-14T08:45:12.880" v="8654" actId="790"/>
          <ac:spMkLst>
            <pc:docMk/>
            <pc:sldMk cId="2574044071" sldId="484"/>
            <ac:spMk id="10337" creationId="{9AF469B1-3D87-4D54-9332-619AE6348016}"/>
          </ac:spMkLst>
        </pc:spChg>
        <pc:spChg chg="mod">
          <ac:chgData name="Kolakowski, Artur" userId="9c34c8cc-b1df-44f6-bea5-dcf7a54ee35f" providerId="ADAL" clId="{19970B13-E101-4117-9908-6E061F982644}" dt="2022-07-14T08:45:12.880" v="8655" actId="790"/>
          <ac:spMkLst>
            <pc:docMk/>
            <pc:sldMk cId="2574044071" sldId="484"/>
            <ac:spMk id="10338" creationId="{DB2E9443-AABE-4F2E-8DCF-298DFC9F8F73}"/>
          </ac:spMkLst>
        </pc:spChg>
        <pc:spChg chg="mod">
          <ac:chgData name="Kolakowski, Artur" userId="9c34c8cc-b1df-44f6-bea5-dcf7a54ee35f" providerId="ADAL" clId="{19970B13-E101-4117-9908-6E061F982644}" dt="2022-07-14T08:45:12.895" v="8656" actId="790"/>
          <ac:spMkLst>
            <pc:docMk/>
            <pc:sldMk cId="2574044071" sldId="484"/>
            <ac:spMk id="10339" creationId="{8F61E70A-3194-4353-9E70-582B5EA07E6D}"/>
          </ac:spMkLst>
        </pc:spChg>
        <pc:spChg chg="mod">
          <ac:chgData name="Kolakowski, Artur" userId="9c34c8cc-b1df-44f6-bea5-dcf7a54ee35f" providerId="ADAL" clId="{19970B13-E101-4117-9908-6E061F982644}" dt="2022-07-14T08:45:12.895" v="8657" actId="790"/>
          <ac:spMkLst>
            <pc:docMk/>
            <pc:sldMk cId="2574044071" sldId="484"/>
            <ac:spMk id="10340" creationId="{686F963A-5B63-437C-9694-8AB11839C9AF}"/>
          </ac:spMkLst>
        </pc:spChg>
        <pc:spChg chg="mod">
          <ac:chgData name="Kolakowski, Artur" userId="9c34c8cc-b1df-44f6-bea5-dcf7a54ee35f" providerId="ADAL" clId="{19970B13-E101-4117-9908-6E061F982644}" dt="2022-07-14T08:45:12.895" v="8658" actId="790"/>
          <ac:spMkLst>
            <pc:docMk/>
            <pc:sldMk cId="2574044071" sldId="484"/>
            <ac:spMk id="10341" creationId="{8436D9E0-423E-4212-B4C9-4B46A204D853}"/>
          </ac:spMkLst>
        </pc:spChg>
        <pc:spChg chg="mod">
          <ac:chgData name="Kolakowski, Artur" userId="9c34c8cc-b1df-44f6-bea5-dcf7a54ee35f" providerId="ADAL" clId="{19970B13-E101-4117-9908-6E061F982644}" dt="2022-07-14T08:45:12.895" v="8659" actId="790"/>
          <ac:spMkLst>
            <pc:docMk/>
            <pc:sldMk cId="2574044071" sldId="484"/>
            <ac:spMk id="10342" creationId="{62E7991E-2666-4453-8912-A8025B7ABA3A}"/>
          </ac:spMkLst>
        </pc:spChg>
        <pc:spChg chg="mod">
          <ac:chgData name="Kolakowski, Artur" userId="9c34c8cc-b1df-44f6-bea5-dcf7a54ee35f" providerId="ADAL" clId="{19970B13-E101-4117-9908-6E061F982644}" dt="2022-07-14T08:45:12.895" v="8660" actId="790"/>
          <ac:spMkLst>
            <pc:docMk/>
            <pc:sldMk cId="2574044071" sldId="484"/>
            <ac:spMk id="10343" creationId="{B8F571DC-3138-4002-897A-0A89B80A2266}"/>
          </ac:spMkLst>
        </pc:spChg>
        <pc:spChg chg="mod">
          <ac:chgData name="Kolakowski, Artur" userId="9c34c8cc-b1df-44f6-bea5-dcf7a54ee35f" providerId="ADAL" clId="{19970B13-E101-4117-9908-6E061F982644}" dt="2022-07-14T08:45:12.895" v="8661" actId="790"/>
          <ac:spMkLst>
            <pc:docMk/>
            <pc:sldMk cId="2574044071" sldId="484"/>
            <ac:spMk id="10344" creationId="{8697B2A0-1FC1-45CA-87B8-D7B25374A5B4}"/>
          </ac:spMkLst>
        </pc:spChg>
        <pc:spChg chg="mod">
          <ac:chgData name="Kolakowski, Artur" userId="9c34c8cc-b1df-44f6-bea5-dcf7a54ee35f" providerId="ADAL" clId="{19970B13-E101-4117-9908-6E061F982644}" dt="2022-07-14T08:45:12.895" v="8662" actId="790"/>
          <ac:spMkLst>
            <pc:docMk/>
            <pc:sldMk cId="2574044071" sldId="484"/>
            <ac:spMk id="10345" creationId="{F3664011-BDD6-4BA8-9C0E-BAB2F3B0053D}"/>
          </ac:spMkLst>
        </pc:spChg>
        <pc:spChg chg="mod">
          <ac:chgData name="Kolakowski, Artur" userId="9c34c8cc-b1df-44f6-bea5-dcf7a54ee35f" providerId="ADAL" clId="{19970B13-E101-4117-9908-6E061F982644}" dt="2022-07-14T08:45:12.895" v="8663" actId="790"/>
          <ac:spMkLst>
            <pc:docMk/>
            <pc:sldMk cId="2574044071" sldId="484"/>
            <ac:spMk id="10346" creationId="{8C1149AC-4FDD-4D4B-A17E-70EC3DBFC012}"/>
          </ac:spMkLst>
        </pc:spChg>
        <pc:spChg chg="mod">
          <ac:chgData name="Kolakowski, Artur" userId="9c34c8cc-b1df-44f6-bea5-dcf7a54ee35f" providerId="ADAL" clId="{19970B13-E101-4117-9908-6E061F982644}" dt="2022-07-14T08:45:12.895" v="8664" actId="790"/>
          <ac:spMkLst>
            <pc:docMk/>
            <pc:sldMk cId="2574044071" sldId="484"/>
            <ac:spMk id="10347" creationId="{61C48B75-20F6-465E-BA04-BF233AC68D34}"/>
          </ac:spMkLst>
        </pc:spChg>
        <pc:spChg chg="mod">
          <ac:chgData name="Kolakowski, Artur" userId="9c34c8cc-b1df-44f6-bea5-dcf7a54ee35f" providerId="ADAL" clId="{19970B13-E101-4117-9908-6E061F982644}" dt="2022-07-14T08:45:12.895" v="8665" actId="790"/>
          <ac:spMkLst>
            <pc:docMk/>
            <pc:sldMk cId="2574044071" sldId="484"/>
            <ac:spMk id="10348" creationId="{95003B7F-8FA0-4F1C-A1FF-9D564EE7029E}"/>
          </ac:spMkLst>
        </pc:spChg>
        <pc:spChg chg="mod">
          <ac:chgData name="Kolakowski, Artur" userId="9c34c8cc-b1df-44f6-bea5-dcf7a54ee35f" providerId="ADAL" clId="{19970B13-E101-4117-9908-6E061F982644}" dt="2022-07-14T08:45:12.895" v="8666" actId="790"/>
          <ac:spMkLst>
            <pc:docMk/>
            <pc:sldMk cId="2574044071" sldId="484"/>
            <ac:spMk id="10349" creationId="{8ACADD06-26EA-4DAA-B321-C30949143864}"/>
          </ac:spMkLst>
        </pc:spChg>
        <pc:spChg chg="mod">
          <ac:chgData name="Kolakowski, Artur" userId="9c34c8cc-b1df-44f6-bea5-dcf7a54ee35f" providerId="ADAL" clId="{19970B13-E101-4117-9908-6E061F982644}" dt="2022-07-14T08:45:12.895" v="8667" actId="790"/>
          <ac:spMkLst>
            <pc:docMk/>
            <pc:sldMk cId="2574044071" sldId="484"/>
            <ac:spMk id="10350" creationId="{5663C64F-E1C3-4598-A1F3-20FB0E747956}"/>
          </ac:spMkLst>
        </pc:spChg>
        <pc:spChg chg="mod">
          <ac:chgData name="Kolakowski, Artur" userId="9c34c8cc-b1df-44f6-bea5-dcf7a54ee35f" providerId="ADAL" clId="{19970B13-E101-4117-9908-6E061F982644}" dt="2022-07-14T08:45:12.895" v="8668" actId="790"/>
          <ac:spMkLst>
            <pc:docMk/>
            <pc:sldMk cId="2574044071" sldId="484"/>
            <ac:spMk id="10351" creationId="{5346B29E-BB0E-44FD-97A4-2F0FC3FEAB07}"/>
          </ac:spMkLst>
        </pc:spChg>
        <pc:spChg chg="mod">
          <ac:chgData name="Kolakowski, Artur" userId="9c34c8cc-b1df-44f6-bea5-dcf7a54ee35f" providerId="ADAL" clId="{19970B13-E101-4117-9908-6E061F982644}" dt="2022-07-14T08:45:12.895" v="8669" actId="790"/>
          <ac:spMkLst>
            <pc:docMk/>
            <pc:sldMk cId="2574044071" sldId="484"/>
            <ac:spMk id="10352" creationId="{21BE7A04-ADAC-4D7E-8C32-65A541A1CFB1}"/>
          </ac:spMkLst>
        </pc:spChg>
        <pc:spChg chg="mod">
          <ac:chgData name="Kolakowski, Artur" userId="9c34c8cc-b1df-44f6-bea5-dcf7a54ee35f" providerId="ADAL" clId="{19970B13-E101-4117-9908-6E061F982644}" dt="2022-07-14T08:45:12.911" v="8670" actId="790"/>
          <ac:spMkLst>
            <pc:docMk/>
            <pc:sldMk cId="2574044071" sldId="484"/>
            <ac:spMk id="10353" creationId="{2D816ED7-143F-41F5-B034-483B6328A981}"/>
          </ac:spMkLst>
        </pc:spChg>
        <pc:spChg chg="mod">
          <ac:chgData name="Kolakowski, Artur" userId="9c34c8cc-b1df-44f6-bea5-dcf7a54ee35f" providerId="ADAL" clId="{19970B13-E101-4117-9908-6E061F982644}" dt="2022-07-14T08:45:12.911" v="8671" actId="790"/>
          <ac:spMkLst>
            <pc:docMk/>
            <pc:sldMk cId="2574044071" sldId="484"/>
            <ac:spMk id="10354" creationId="{E7758EFB-316C-4EA3-B573-06DD11CB166D}"/>
          </ac:spMkLst>
        </pc:spChg>
        <pc:spChg chg="mod">
          <ac:chgData name="Kolakowski, Artur" userId="9c34c8cc-b1df-44f6-bea5-dcf7a54ee35f" providerId="ADAL" clId="{19970B13-E101-4117-9908-6E061F982644}" dt="2022-07-14T08:45:12.911" v="8672" actId="790"/>
          <ac:spMkLst>
            <pc:docMk/>
            <pc:sldMk cId="2574044071" sldId="484"/>
            <ac:spMk id="10355" creationId="{A4484312-709E-4E82-9FCF-BD5B5DB4A180}"/>
          </ac:spMkLst>
        </pc:spChg>
        <pc:spChg chg="mod">
          <ac:chgData name="Kolakowski, Artur" userId="9c34c8cc-b1df-44f6-bea5-dcf7a54ee35f" providerId="ADAL" clId="{19970B13-E101-4117-9908-6E061F982644}" dt="2022-07-14T08:45:12.911" v="8673" actId="790"/>
          <ac:spMkLst>
            <pc:docMk/>
            <pc:sldMk cId="2574044071" sldId="484"/>
            <ac:spMk id="10356" creationId="{563ECE47-4986-4D45-A336-41553F39B8CA}"/>
          </ac:spMkLst>
        </pc:spChg>
        <pc:spChg chg="mod">
          <ac:chgData name="Kolakowski, Artur" userId="9c34c8cc-b1df-44f6-bea5-dcf7a54ee35f" providerId="ADAL" clId="{19970B13-E101-4117-9908-6E061F982644}" dt="2022-07-14T08:45:12.911" v="8674" actId="790"/>
          <ac:spMkLst>
            <pc:docMk/>
            <pc:sldMk cId="2574044071" sldId="484"/>
            <ac:spMk id="10357" creationId="{7C11023C-5FA4-4945-AC6D-42F38B7786FA}"/>
          </ac:spMkLst>
        </pc:spChg>
        <pc:spChg chg="mod">
          <ac:chgData name="Kolakowski, Artur" userId="9c34c8cc-b1df-44f6-bea5-dcf7a54ee35f" providerId="ADAL" clId="{19970B13-E101-4117-9908-6E061F982644}" dt="2022-07-14T08:45:12.911" v="8675" actId="790"/>
          <ac:spMkLst>
            <pc:docMk/>
            <pc:sldMk cId="2574044071" sldId="484"/>
            <ac:spMk id="10358" creationId="{B960C8C6-11F7-4DF1-AD11-4B725FD13D40}"/>
          </ac:spMkLst>
        </pc:spChg>
        <pc:spChg chg="mod">
          <ac:chgData name="Kolakowski, Artur" userId="9c34c8cc-b1df-44f6-bea5-dcf7a54ee35f" providerId="ADAL" clId="{19970B13-E101-4117-9908-6E061F982644}" dt="2022-07-14T08:45:12.911" v="8676" actId="790"/>
          <ac:spMkLst>
            <pc:docMk/>
            <pc:sldMk cId="2574044071" sldId="484"/>
            <ac:spMk id="10359" creationId="{77186E14-FD8A-49F6-B0C5-0E99904DAEEA}"/>
          </ac:spMkLst>
        </pc:spChg>
        <pc:spChg chg="mod">
          <ac:chgData name="Kolakowski, Artur" userId="9c34c8cc-b1df-44f6-bea5-dcf7a54ee35f" providerId="ADAL" clId="{19970B13-E101-4117-9908-6E061F982644}" dt="2022-07-14T08:45:12.911" v="8677" actId="790"/>
          <ac:spMkLst>
            <pc:docMk/>
            <pc:sldMk cId="2574044071" sldId="484"/>
            <ac:spMk id="10360" creationId="{B1E6D2C2-122A-48F2-B0A0-8F744C309764}"/>
          </ac:spMkLst>
        </pc:spChg>
        <pc:spChg chg="mod">
          <ac:chgData name="Kolakowski, Artur" userId="9c34c8cc-b1df-44f6-bea5-dcf7a54ee35f" providerId="ADAL" clId="{19970B13-E101-4117-9908-6E061F982644}" dt="2022-07-14T08:45:12.911" v="8678" actId="790"/>
          <ac:spMkLst>
            <pc:docMk/>
            <pc:sldMk cId="2574044071" sldId="484"/>
            <ac:spMk id="10361" creationId="{88E4B1FA-0954-4DBD-8A08-591DF32991EC}"/>
          </ac:spMkLst>
        </pc:spChg>
        <pc:spChg chg="mod">
          <ac:chgData name="Kolakowski, Artur" userId="9c34c8cc-b1df-44f6-bea5-dcf7a54ee35f" providerId="ADAL" clId="{19970B13-E101-4117-9908-6E061F982644}" dt="2022-07-14T08:45:12.911" v="8679" actId="790"/>
          <ac:spMkLst>
            <pc:docMk/>
            <pc:sldMk cId="2574044071" sldId="484"/>
            <ac:spMk id="10362" creationId="{3D2BB35B-26AB-4669-9B86-B5EB4E97BD07}"/>
          </ac:spMkLst>
        </pc:spChg>
        <pc:spChg chg="mod">
          <ac:chgData name="Kolakowski, Artur" userId="9c34c8cc-b1df-44f6-bea5-dcf7a54ee35f" providerId="ADAL" clId="{19970B13-E101-4117-9908-6E061F982644}" dt="2022-07-14T08:45:12.911" v="8680" actId="790"/>
          <ac:spMkLst>
            <pc:docMk/>
            <pc:sldMk cId="2574044071" sldId="484"/>
            <ac:spMk id="10363" creationId="{EE536B82-EDF5-4F40-94F6-4261A7C13438}"/>
          </ac:spMkLst>
        </pc:spChg>
        <pc:spChg chg="mod">
          <ac:chgData name="Kolakowski, Artur" userId="9c34c8cc-b1df-44f6-bea5-dcf7a54ee35f" providerId="ADAL" clId="{19970B13-E101-4117-9908-6E061F982644}" dt="2022-07-14T08:45:12.911" v="8681" actId="790"/>
          <ac:spMkLst>
            <pc:docMk/>
            <pc:sldMk cId="2574044071" sldId="484"/>
            <ac:spMk id="10364" creationId="{5FC99530-0FC9-4F05-A87B-E37C65E5867E}"/>
          </ac:spMkLst>
        </pc:spChg>
        <pc:spChg chg="mod">
          <ac:chgData name="Kolakowski, Artur" userId="9c34c8cc-b1df-44f6-bea5-dcf7a54ee35f" providerId="ADAL" clId="{19970B13-E101-4117-9908-6E061F982644}" dt="2022-07-14T08:45:12.911" v="8682" actId="790"/>
          <ac:spMkLst>
            <pc:docMk/>
            <pc:sldMk cId="2574044071" sldId="484"/>
            <ac:spMk id="10365" creationId="{02A7DB55-491D-4093-9B8B-4238E6F8E4FC}"/>
          </ac:spMkLst>
        </pc:spChg>
        <pc:spChg chg="mod">
          <ac:chgData name="Kolakowski, Artur" userId="9c34c8cc-b1df-44f6-bea5-dcf7a54ee35f" providerId="ADAL" clId="{19970B13-E101-4117-9908-6E061F982644}" dt="2022-07-14T08:45:12.911" v="8683" actId="790"/>
          <ac:spMkLst>
            <pc:docMk/>
            <pc:sldMk cId="2574044071" sldId="484"/>
            <ac:spMk id="10366" creationId="{D8CF46D2-ACBF-4C63-99EC-70D4B42AF838}"/>
          </ac:spMkLst>
        </pc:spChg>
        <pc:spChg chg="mod">
          <ac:chgData name="Kolakowski, Artur" userId="9c34c8cc-b1df-44f6-bea5-dcf7a54ee35f" providerId="ADAL" clId="{19970B13-E101-4117-9908-6E061F982644}" dt="2022-07-14T08:45:12.927" v="8684" actId="790"/>
          <ac:spMkLst>
            <pc:docMk/>
            <pc:sldMk cId="2574044071" sldId="484"/>
            <ac:spMk id="10367" creationId="{8994AAC7-1D11-4A52-B4B1-0998AFD3C2A0}"/>
          </ac:spMkLst>
        </pc:spChg>
        <pc:spChg chg="mod">
          <ac:chgData name="Kolakowski, Artur" userId="9c34c8cc-b1df-44f6-bea5-dcf7a54ee35f" providerId="ADAL" clId="{19970B13-E101-4117-9908-6E061F982644}" dt="2022-07-14T08:45:12.927" v="8685" actId="790"/>
          <ac:spMkLst>
            <pc:docMk/>
            <pc:sldMk cId="2574044071" sldId="484"/>
            <ac:spMk id="10368" creationId="{4B6FC3A8-7F2B-4165-9655-80AB10291660}"/>
          </ac:spMkLst>
        </pc:spChg>
        <pc:spChg chg="mod">
          <ac:chgData name="Kolakowski, Artur" userId="9c34c8cc-b1df-44f6-bea5-dcf7a54ee35f" providerId="ADAL" clId="{19970B13-E101-4117-9908-6E061F982644}" dt="2022-07-14T08:45:12.927" v="8686" actId="790"/>
          <ac:spMkLst>
            <pc:docMk/>
            <pc:sldMk cId="2574044071" sldId="484"/>
            <ac:spMk id="10369" creationId="{F25FD9F4-EE3E-41E7-A2C1-054E93FA864F}"/>
          </ac:spMkLst>
        </pc:spChg>
        <pc:spChg chg="mod">
          <ac:chgData name="Kolakowski, Artur" userId="9c34c8cc-b1df-44f6-bea5-dcf7a54ee35f" providerId="ADAL" clId="{19970B13-E101-4117-9908-6E061F982644}" dt="2022-07-14T08:45:12.927" v="8687" actId="790"/>
          <ac:spMkLst>
            <pc:docMk/>
            <pc:sldMk cId="2574044071" sldId="484"/>
            <ac:spMk id="10370" creationId="{2F0B1D01-4A83-4925-A1C8-43E14D3555B3}"/>
          </ac:spMkLst>
        </pc:spChg>
        <pc:spChg chg="mod">
          <ac:chgData name="Kolakowski, Artur" userId="9c34c8cc-b1df-44f6-bea5-dcf7a54ee35f" providerId="ADAL" clId="{19970B13-E101-4117-9908-6E061F982644}" dt="2022-07-14T08:45:12.927" v="8688" actId="790"/>
          <ac:spMkLst>
            <pc:docMk/>
            <pc:sldMk cId="2574044071" sldId="484"/>
            <ac:spMk id="10371" creationId="{39273BB0-9FEB-46AB-8635-22A7879ACB7F}"/>
          </ac:spMkLst>
        </pc:spChg>
        <pc:spChg chg="mod">
          <ac:chgData name="Kolakowski, Artur" userId="9c34c8cc-b1df-44f6-bea5-dcf7a54ee35f" providerId="ADAL" clId="{19970B13-E101-4117-9908-6E061F982644}" dt="2022-07-14T08:45:12.927" v="8689" actId="790"/>
          <ac:spMkLst>
            <pc:docMk/>
            <pc:sldMk cId="2574044071" sldId="484"/>
            <ac:spMk id="10372" creationId="{5E852912-41C8-4A7E-8369-8B8D425F9080}"/>
          </ac:spMkLst>
        </pc:spChg>
        <pc:spChg chg="mod">
          <ac:chgData name="Kolakowski, Artur" userId="9c34c8cc-b1df-44f6-bea5-dcf7a54ee35f" providerId="ADAL" clId="{19970B13-E101-4117-9908-6E061F982644}" dt="2022-07-14T08:45:12.927" v="8690" actId="790"/>
          <ac:spMkLst>
            <pc:docMk/>
            <pc:sldMk cId="2574044071" sldId="484"/>
            <ac:spMk id="10373" creationId="{005A4FFE-0E9F-4757-85F2-D2DE96100CDF}"/>
          </ac:spMkLst>
        </pc:spChg>
        <pc:spChg chg="mod">
          <ac:chgData name="Kolakowski, Artur" userId="9c34c8cc-b1df-44f6-bea5-dcf7a54ee35f" providerId="ADAL" clId="{19970B13-E101-4117-9908-6E061F982644}" dt="2022-07-14T08:45:12.927" v="8691" actId="790"/>
          <ac:spMkLst>
            <pc:docMk/>
            <pc:sldMk cId="2574044071" sldId="484"/>
            <ac:spMk id="10374" creationId="{0F2138E5-2942-4845-BD9A-5626EF2E0DC9}"/>
          </ac:spMkLst>
        </pc:spChg>
        <pc:spChg chg="mod">
          <ac:chgData name="Kolakowski, Artur" userId="9c34c8cc-b1df-44f6-bea5-dcf7a54ee35f" providerId="ADAL" clId="{19970B13-E101-4117-9908-6E061F982644}" dt="2022-07-14T08:45:12.927" v="8692" actId="790"/>
          <ac:spMkLst>
            <pc:docMk/>
            <pc:sldMk cId="2574044071" sldId="484"/>
            <ac:spMk id="10375" creationId="{EA9A0994-C88D-4A11-8DC1-ADDDBDB38DC3}"/>
          </ac:spMkLst>
        </pc:spChg>
        <pc:spChg chg="mod">
          <ac:chgData name="Kolakowski, Artur" userId="9c34c8cc-b1df-44f6-bea5-dcf7a54ee35f" providerId="ADAL" clId="{19970B13-E101-4117-9908-6E061F982644}" dt="2022-07-14T08:45:12.927" v="8693" actId="790"/>
          <ac:spMkLst>
            <pc:docMk/>
            <pc:sldMk cId="2574044071" sldId="484"/>
            <ac:spMk id="10376" creationId="{4CDC993E-F661-4E5F-9020-466EC702F108}"/>
          </ac:spMkLst>
        </pc:spChg>
        <pc:spChg chg="mod">
          <ac:chgData name="Kolakowski, Artur" userId="9c34c8cc-b1df-44f6-bea5-dcf7a54ee35f" providerId="ADAL" clId="{19970B13-E101-4117-9908-6E061F982644}" dt="2022-07-14T08:45:12.927" v="8694" actId="790"/>
          <ac:spMkLst>
            <pc:docMk/>
            <pc:sldMk cId="2574044071" sldId="484"/>
            <ac:spMk id="10377" creationId="{D48B6A0B-2392-4C28-8A2F-11053D4CE446}"/>
          </ac:spMkLst>
        </pc:spChg>
        <pc:spChg chg="mod">
          <ac:chgData name="Kolakowski, Artur" userId="9c34c8cc-b1df-44f6-bea5-dcf7a54ee35f" providerId="ADAL" clId="{19970B13-E101-4117-9908-6E061F982644}" dt="2022-07-14T08:45:12.927" v="8695" actId="790"/>
          <ac:spMkLst>
            <pc:docMk/>
            <pc:sldMk cId="2574044071" sldId="484"/>
            <ac:spMk id="10378" creationId="{8975AD4E-7CE3-4349-AB3B-7C46F68A537C}"/>
          </ac:spMkLst>
        </pc:spChg>
        <pc:spChg chg="mod">
          <ac:chgData name="Kolakowski, Artur" userId="9c34c8cc-b1df-44f6-bea5-dcf7a54ee35f" providerId="ADAL" clId="{19970B13-E101-4117-9908-6E061F982644}" dt="2022-07-14T08:45:12.942" v="8696" actId="790"/>
          <ac:spMkLst>
            <pc:docMk/>
            <pc:sldMk cId="2574044071" sldId="484"/>
            <ac:spMk id="10379" creationId="{6EF31AD3-2B70-4C52-BB23-E4121402D04D}"/>
          </ac:spMkLst>
        </pc:spChg>
        <pc:spChg chg="mod">
          <ac:chgData name="Kolakowski, Artur" userId="9c34c8cc-b1df-44f6-bea5-dcf7a54ee35f" providerId="ADAL" clId="{19970B13-E101-4117-9908-6E061F982644}" dt="2022-07-14T08:45:12.942" v="8697" actId="790"/>
          <ac:spMkLst>
            <pc:docMk/>
            <pc:sldMk cId="2574044071" sldId="484"/>
            <ac:spMk id="10380" creationId="{678B8443-2AB2-4CC4-9B78-69229EF1847A}"/>
          </ac:spMkLst>
        </pc:spChg>
        <pc:spChg chg="mod">
          <ac:chgData name="Kolakowski, Artur" userId="9c34c8cc-b1df-44f6-bea5-dcf7a54ee35f" providerId="ADAL" clId="{19970B13-E101-4117-9908-6E061F982644}" dt="2022-07-14T08:45:12.942" v="8698" actId="790"/>
          <ac:spMkLst>
            <pc:docMk/>
            <pc:sldMk cId="2574044071" sldId="484"/>
            <ac:spMk id="10381" creationId="{C7825C88-36F1-46F8-B924-564F1BDBC1AF}"/>
          </ac:spMkLst>
        </pc:spChg>
        <pc:spChg chg="mod">
          <ac:chgData name="Kolakowski, Artur" userId="9c34c8cc-b1df-44f6-bea5-dcf7a54ee35f" providerId="ADAL" clId="{19970B13-E101-4117-9908-6E061F982644}" dt="2022-07-14T08:45:12.942" v="8699" actId="790"/>
          <ac:spMkLst>
            <pc:docMk/>
            <pc:sldMk cId="2574044071" sldId="484"/>
            <ac:spMk id="10382" creationId="{33447312-9C84-4B86-8F5D-CC547FA49518}"/>
          </ac:spMkLst>
        </pc:spChg>
        <pc:spChg chg="mod">
          <ac:chgData name="Kolakowski, Artur" userId="9c34c8cc-b1df-44f6-bea5-dcf7a54ee35f" providerId="ADAL" clId="{19970B13-E101-4117-9908-6E061F982644}" dt="2022-07-14T08:45:12.942" v="8700" actId="790"/>
          <ac:spMkLst>
            <pc:docMk/>
            <pc:sldMk cId="2574044071" sldId="484"/>
            <ac:spMk id="10383" creationId="{245E15DD-F344-4141-AF7A-E29AAB7D8006}"/>
          </ac:spMkLst>
        </pc:spChg>
        <pc:spChg chg="mod">
          <ac:chgData name="Kolakowski, Artur" userId="9c34c8cc-b1df-44f6-bea5-dcf7a54ee35f" providerId="ADAL" clId="{19970B13-E101-4117-9908-6E061F982644}" dt="2022-07-14T08:45:12.942" v="8701" actId="790"/>
          <ac:spMkLst>
            <pc:docMk/>
            <pc:sldMk cId="2574044071" sldId="484"/>
            <ac:spMk id="10384" creationId="{A3A67C14-FC21-4836-93AB-7C2AB99E6028}"/>
          </ac:spMkLst>
        </pc:spChg>
        <pc:spChg chg="mod">
          <ac:chgData name="Kolakowski, Artur" userId="9c34c8cc-b1df-44f6-bea5-dcf7a54ee35f" providerId="ADAL" clId="{19970B13-E101-4117-9908-6E061F982644}" dt="2022-07-14T08:45:12.942" v="8702" actId="790"/>
          <ac:spMkLst>
            <pc:docMk/>
            <pc:sldMk cId="2574044071" sldId="484"/>
            <ac:spMk id="10385" creationId="{133A5E6A-01EE-4579-8B30-BA1BE01DA48D}"/>
          </ac:spMkLst>
        </pc:spChg>
        <pc:spChg chg="mod">
          <ac:chgData name="Kolakowski, Artur" userId="9c34c8cc-b1df-44f6-bea5-dcf7a54ee35f" providerId="ADAL" clId="{19970B13-E101-4117-9908-6E061F982644}" dt="2022-07-14T08:45:12.942" v="8703" actId="790"/>
          <ac:spMkLst>
            <pc:docMk/>
            <pc:sldMk cId="2574044071" sldId="484"/>
            <ac:spMk id="10386" creationId="{C5B7CD5D-8438-4889-8B22-8C499B8F05F6}"/>
          </ac:spMkLst>
        </pc:spChg>
        <pc:spChg chg="mod">
          <ac:chgData name="Kolakowski, Artur" userId="9c34c8cc-b1df-44f6-bea5-dcf7a54ee35f" providerId="ADAL" clId="{19970B13-E101-4117-9908-6E061F982644}" dt="2022-07-14T08:45:12.942" v="8704" actId="790"/>
          <ac:spMkLst>
            <pc:docMk/>
            <pc:sldMk cId="2574044071" sldId="484"/>
            <ac:spMk id="10387" creationId="{45FD30BC-2385-4D07-86DB-20B98B79DD9C}"/>
          </ac:spMkLst>
        </pc:spChg>
        <pc:spChg chg="mod">
          <ac:chgData name="Kolakowski, Artur" userId="9c34c8cc-b1df-44f6-bea5-dcf7a54ee35f" providerId="ADAL" clId="{19970B13-E101-4117-9908-6E061F982644}" dt="2022-07-14T08:45:12.942" v="8705" actId="790"/>
          <ac:spMkLst>
            <pc:docMk/>
            <pc:sldMk cId="2574044071" sldId="484"/>
            <ac:spMk id="10388" creationId="{2986F17F-237E-45B8-9AB8-EC03198DDED4}"/>
          </ac:spMkLst>
        </pc:spChg>
        <pc:spChg chg="mod">
          <ac:chgData name="Kolakowski, Artur" userId="9c34c8cc-b1df-44f6-bea5-dcf7a54ee35f" providerId="ADAL" clId="{19970B13-E101-4117-9908-6E061F982644}" dt="2022-07-14T08:45:12.942" v="8706" actId="790"/>
          <ac:spMkLst>
            <pc:docMk/>
            <pc:sldMk cId="2574044071" sldId="484"/>
            <ac:spMk id="10389" creationId="{40C86F8D-0B36-4238-A65B-2137ABBC75A3}"/>
          </ac:spMkLst>
        </pc:spChg>
        <pc:spChg chg="mod">
          <ac:chgData name="Kolakowski, Artur" userId="9c34c8cc-b1df-44f6-bea5-dcf7a54ee35f" providerId="ADAL" clId="{19970B13-E101-4117-9908-6E061F982644}" dt="2022-07-14T08:45:12.958" v="8707" actId="790"/>
          <ac:spMkLst>
            <pc:docMk/>
            <pc:sldMk cId="2574044071" sldId="484"/>
            <ac:spMk id="10390" creationId="{719E7750-13DD-4F63-BB60-F37B1A49B369}"/>
          </ac:spMkLst>
        </pc:spChg>
        <pc:spChg chg="mod">
          <ac:chgData name="Kolakowski, Artur" userId="9c34c8cc-b1df-44f6-bea5-dcf7a54ee35f" providerId="ADAL" clId="{19970B13-E101-4117-9908-6E061F982644}" dt="2022-07-14T08:45:12.958" v="8708" actId="790"/>
          <ac:spMkLst>
            <pc:docMk/>
            <pc:sldMk cId="2574044071" sldId="484"/>
            <ac:spMk id="10391" creationId="{5A61E1E2-4609-498A-87B1-FED687F6DFAA}"/>
          </ac:spMkLst>
        </pc:spChg>
        <pc:spChg chg="mod">
          <ac:chgData name="Kolakowski, Artur" userId="9c34c8cc-b1df-44f6-bea5-dcf7a54ee35f" providerId="ADAL" clId="{19970B13-E101-4117-9908-6E061F982644}" dt="2022-07-14T08:45:12.958" v="8709" actId="790"/>
          <ac:spMkLst>
            <pc:docMk/>
            <pc:sldMk cId="2574044071" sldId="484"/>
            <ac:spMk id="10392" creationId="{8B288F76-9B04-42E0-B1FA-884EF73B988F}"/>
          </ac:spMkLst>
        </pc:spChg>
        <pc:spChg chg="mod">
          <ac:chgData name="Kolakowski, Artur" userId="9c34c8cc-b1df-44f6-bea5-dcf7a54ee35f" providerId="ADAL" clId="{19970B13-E101-4117-9908-6E061F982644}" dt="2022-07-14T08:45:12.958" v="8710" actId="790"/>
          <ac:spMkLst>
            <pc:docMk/>
            <pc:sldMk cId="2574044071" sldId="484"/>
            <ac:spMk id="10393" creationId="{169E42FB-89E9-4C3F-B7B1-1C46F586CB90}"/>
          </ac:spMkLst>
        </pc:spChg>
        <pc:spChg chg="mod">
          <ac:chgData name="Kolakowski, Artur" userId="9c34c8cc-b1df-44f6-bea5-dcf7a54ee35f" providerId="ADAL" clId="{19970B13-E101-4117-9908-6E061F982644}" dt="2022-07-14T08:45:12.964" v="8711" actId="790"/>
          <ac:spMkLst>
            <pc:docMk/>
            <pc:sldMk cId="2574044071" sldId="484"/>
            <ac:spMk id="10394" creationId="{0D7C73D2-1388-45C7-B0EE-4FF9ECC8ACD6}"/>
          </ac:spMkLst>
        </pc:spChg>
        <pc:spChg chg="mod">
          <ac:chgData name="Kolakowski, Artur" userId="9c34c8cc-b1df-44f6-bea5-dcf7a54ee35f" providerId="ADAL" clId="{19970B13-E101-4117-9908-6E061F982644}" dt="2022-07-14T08:45:12.964" v="8712" actId="790"/>
          <ac:spMkLst>
            <pc:docMk/>
            <pc:sldMk cId="2574044071" sldId="484"/>
            <ac:spMk id="10395" creationId="{CA224DD3-BFCF-462E-8263-8CE17EB3614F}"/>
          </ac:spMkLst>
        </pc:spChg>
        <pc:spChg chg="mod">
          <ac:chgData name="Kolakowski, Artur" userId="9c34c8cc-b1df-44f6-bea5-dcf7a54ee35f" providerId="ADAL" clId="{19970B13-E101-4117-9908-6E061F982644}" dt="2022-07-14T08:45:12.964" v="8713" actId="790"/>
          <ac:spMkLst>
            <pc:docMk/>
            <pc:sldMk cId="2574044071" sldId="484"/>
            <ac:spMk id="10396" creationId="{964D0698-21AB-4F8F-B533-B1FADC8C125F}"/>
          </ac:spMkLst>
        </pc:spChg>
        <pc:spChg chg="mod">
          <ac:chgData name="Kolakowski, Artur" userId="9c34c8cc-b1df-44f6-bea5-dcf7a54ee35f" providerId="ADAL" clId="{19970B13-E101-4117-9908-6E061F982644}" dt="2022-07-14T08:45:12.964" v="8714" actId="790"/>
          <ac:spMkLst>
            <pc:docMk/>
            <pc:sldMk cId="2574044071" sldId="484"/>
            <ac:spMk id="10397" creationId="{63D27E0E-1513-4BCA-ACB1-EC8A752CD052}"/>
          </ac:spMkLst>
        </pc:spChg>
        <pc:spChg chg="mod">
          <ac:chgData name="Kolakowski, Artur" userId="9c34c8cc-b1df-44f6-bea5-dcf7a54ee35f" providerId="ADAL" clId="{19970B13-E101-4117-9908-6E061F982644}" dt="2022-07-14T08:45:12.964" v="8715" actId="790"/>
          <ac:spMkLst>
            <pc:docMk/>
            <pc:sldMk cId="2574044071" sldId="484"/>
            <ac:spMk id="10398" creationId="{B2C5951B-A9C8-46BC-B750-EAC9D832D426}"/>
          </ac:spMkLst>
        </pc:spChg>
        <pc:spChg chg="mod">
          <ac:chgData name="Kolakowski, Artur" userId="9c34c8cc-b1df-44f6-bea5-dcf7a54ee35f" providerId="ADAL" clId="{19970B13-E101-4117-9908-6E061F982644}" dt="2022-07-14T08:45:12.964" v="8716" actId="790"/>
          <ac:spMkLst>
            <pc:docMk/>
            <pc:sldMk cId="2574044071" sldId="484"/>
            <ac:spMk id="10399" creationId="{7BA5BE75-90ED-4A2F-BFF8-70D64417DD33}"/>
          </ac:spMkLst>
        </pc:spChg>
        <pc:spChg chg="mod">
          <ac:chgData name="Kolakowski, Artur" userId="9c34c8cc-b1df-44f6-bea5-dcf7a54ee35f" providerId="ADAL" clId="{19970B13-E101-4117-9908-6E061F982644}" dt="2022-07-14T08:45:12.964" v="8717" actId="790"/>
          <ac:spMkLst>
            <pc:docMk/>
            <pc:sldMk cId="2574044071" sldId="484"/>
            <ac:spMk id="10400" creationId="{8201E06A-1884-41CB-B3BE-2E6321DA4E67}"/>
          </ac:spMkLst>
        </pc:spChg>
        <pc:spChg chg="mod">
          <ac:chgData name="Kolakowski, Artur" userId="9c34c8cc-b1df-44f6-bea5-dcf7a54ee35f" providerId="ADAL" clId="{19970B13-E101-4117-9908-6E061F982644}" dt="2022-07-14T08:45:12.964" v="8718" actId="790"/>
          <ac:spMkLst>
            <pc:docMk/>
            <pc:sldMk cId="2574044071" sldId="484"/>
            <ac:spMk id="10401" creationId="{DC010057-8A8B-42C9-89C7-D877A3542290}"/>
          </ac:spMkLst>
        </pc:spChg>
        <pc:spChg chg="mod">
          <ac:chgData name="Kolakowski, Artur" userId="9c34c8cc-b1df-44f6-bea5-dcf7a54ee35f" providerId="ADAL" clId="{19970B13-E101-4117-9908-6E061F982644}" dt="2022-07-14T08:45:12.964" v="8719" actId="790"/>
          <ac:spMkLst>
            <pc:docMk/>
            <pc:sldMk cId="2574044071" sldId="484"/>
            <ac:spMk id="10402" creationId="{4576F7D0-248B-48CF-8FA9-EF4F84D86C64}"/>
          </ac:spMkLst>
        </pc:spChg>
        <pc:spChg chg="mod">
          <ac:chgData name="Kolakowski, Artur" userId="9c34c8cc-b1df-44f6-bea5-dcf7a54ee35f" providerId="ADAL" clId="{19970B13-E101-4117-9908-6E061F982644}" dt="2022-07-14T08:45:12.964" v="8720" actId="790"/>
          <ac:spMkLst>
            <pc:docMk/>
            <pc:sldMk cId="2574044071" sldId="484"/>
            <ac:spMk id="10403" creationId="{1B8830D7-7F52-428F-A0B3-08FB9DC1B27C}"/>
          </ac:spMkLst>
        </pc:spChg>
        <pc:spChg chg="mod">
          <ac:chgData name="Kolakowski, Artur" userId="9c34c8cc-b1df-44f6-bea5-dcf7a54ee35f" providerId="ADAL" clId="{19970B13-E101-4117-9908-6E061F982644}" dt="2022-07-14T08:45:12.964" v="8721" actId="790"/>
          <ac:spMkLst>
            <pc:docMk/>
            <pc:sldMk cId="2574044071" sldId="484"/>
            <ac:spMk id="10404" creationId="{2C0C22AE-563B-4E9C-AF60-FABDE38BDD31}"/>
          </ac:spMkLst>
        </pc:spChg>
        <pc:spChg chg="mod">
          <ac:chgData name="Kolakowski, Artur" userId="9c34c8cc-b1df-44f6-bea5-dcf7a54ee35f" providerId="ADAL" clId="{19970B13-E101-4117-9908-6E061F982644}" dt="2022-07-14T08:45:12.964" v="8722" actId="790"/>
          <ac:spMkLst>
            <pc:docMk/>
            <pc:sldMk cId="2574044071" sldId="484"/>
            <ac:spMk id="10405" creationId="{3828D0E6-3A41-4D6F-AE48-97C00331020D}"/>
          </ac:spMkLst>
        </pc:spChg>
        <pc:spChg chg="mod">
          <ac:chgData name="Kolakowski, Artur" userId="9c34c8cc-b1df-44f6-bea5-dcf7a54ee35f" providerId="ADAL" clId="{19970B13-E101-4117-9908-6E061F982644}" dt="2022-07-14T08:45:12.964" v="8723" actId="790"/>
          <ac:spMkLst>
            <pc:docMk/>
            <pc:sldMk cId="2574044071" sldId="484"/>
            <ac:spMk id="10406" creationId="{155C3AF2-5741-457D-BA97-8E5EF0F7825C}"/>
          </ac:spMkLst>
        </pc:spChg>
        <pc:spChg chg="mod">
          <ac:chgData name="Kolakowski, Artur" userId="9c34c8cc-b1df-44f6-bea5-dcf7a54ee35f" providerId="ADAL" clId="{19970B13-E101-4117-9908-6E061F982644}" dt="2022-07-14T08:45:12.964" v="8724" actId="790"/>
          <ac:spMkLst>
            <pc:docMk/>
            <pc:sldMk cId="2574044071" sldId="484"/>
            <ac:spMk id="10407" creationId="{F052C8F9-5DC0-4858-9920-7DD1777CCFE1}"/>
          </ac:spMkLst>
        </pc:spChg>
        <pc:spChg chg="mod">
          <ac:chgData name="Kolakowski, Artur" userId="9c34c8cc-b1df-44f6-bea5-dcf7a54ee35f" providerId="ADAL" clId="{19970B13-E101-4117-9908-6E061F982644}" dt="2022-07-14T08:45:12.980" v="8725" actId="790"/>
          <ac:spMkLst>
            <pc:docMk/>
            <pc:sldMk cId="2574044071" sldId="484"/>
            <ac:spMk id="10408" creationId="{33ECDED3-9E70-4E63-951D-60ABD9786C29}"/>
          </ac:spMkLst>
        </pc:spChg>
        <pc:spChg chg="mod">
          <ac:chgData name="Kolakowski, Artur" userId="9c34c8cc-b1df-44f6-bea5-dcf7a54ee35f" providerId="ADAL" clId="{19970B13-E101-4117-9908-6E061F982644}" dt="2022-07-14T08:45:12.980" v="8726" actId="790"/>
          <ac:spMkLst>
            <pc:docMk/>
            <pc:sldMk cId="2574044071" sldId="484"/>
            <ac:spMk id="10409" creationId="{CD7DAA35-9169-4971-A84B-68F511B87A73}"/>
          </ac:spMkLst>
        </pc:spChg>
        <pc:spChg chg="mod">
          <ac:chgData name="Kolakowski, Artur" userId="9c34c8cc-b1df-44f6-bea5-dcf7a54ee35f" providerId="ADAL" clId="{19970B13-E101-4117-9908-6E061F982644}" dt="2022-07-14T08:45:12.980" v="8727" actId="790"/>
          <ac:spMkLst>
            <pc:docMk/>
            <pc:sldMk cId="2574044071" sldId="484"/>
            <ac:spMk id="10410" creationId="{A7569BFE-CF00-4CF5-B6A4-F4E68A5822E7}"/>
          </ac:spMkLst>
        </pc:spChg>
        <pc:spChg chg="mod">
          <ac:chgData name="Kolakowski, Artur" userId="9c34c8cc-b1df-44f6-bea5-dcf7a54ee35f" providerId="ADAL" clId="{19970B13-E101-4117-9908-6E061F982644}" dt="2022-07-14T08:45:12.980" v="8728" actId="790"/>
          <ac:spMkLst>
            <pc:docMk/>
            <pc:sldMk cId="2574044071" sldId="484"/>
            <ac:spMk id="10411" creationId="{2EDEC479-65E1-48D1-816C-0C49346E5554}"/>
          </ac:spMkLst>
        </pc:spChg>
        <pc:spChg chg="mod">
          <ac:chgData name="Kolakowski, Artur" userId="9c34c8cc-b1df-44f6-bea5-dcf7a54ee35f" providerId="ADAL" clId="{19970B13-E101-4117-9908-6E061F982644}" dt="2022-07-14T08:45:12.980" v="8729" actId="790"/>
          <ac:spMkLst>
            <pc:docMk/>
            <pc:sldMk cId="2574044071" sldId="484"/>
            <ac:spMk id="10412" creationId="{BB039B59-5038-4B39-8E7B-5F64BA31FA41}"/>
          </ac:spMkLst>
        </pc:spChg>
        <pc:spChg chg="mod">
          <ac:chgData name="Kolakowski, Artur" userId="9c34c8cc-b1df-44f6-bea5-dcf7a54ee35f" providerId="ADAL" clId="{19970B13-E101-4117-9908-6E061F982644}" dt="2022-07-14T08:45:12.980" v="8730" actId="790"/>
          <ac:spMkLst>
            <pc:docMk/>
            <pc:sldMk cId="2574044071" sldId="484"/>
            <ac:spMk id="10413" creationId="{6D8B1628-8B38-4B82-944B-8F461286573C}"/>
          </ac:spMkLst>
        </pc:spChg>
        <pc:spChg chg="mod">
          <ac:chgData name="Kolakowski, Artur" userId="9c34c8cc-b1df-44f6-bea5-dcf7a54ee35f" providerId="ADAL" clId="{19970B13-E101-4117-9908-6E061F982644}" dt="2022-07-14T08:45:12.980" v="8731" actId="790"/>
          <ac:spMkLst>
            <pc:docMk/>
            <pc:sldMk cId="2574044071" sldId="484"/>
            <ac:spMk id="10414" creationId="{FF6F1255-3B30-4CB4-81BC-B6CCCF453751}"/>
          </ac:spMkLst>
        </pc:spChg>
        <pc:spChg chg="mod">
          <ac:chgData name="Kolakowski, Artur" userId="9c34c8cc-b1df-44f6-bea5-dcf7a54ee35f" providerId="ADAL" clId="{19970B13-E101-4117-9908-6E061F982644}" dt="2022-07-14T08:45:12.980" v="8732" actId="790"/>
          <ac:spMkLst>
            <pc:docMk/>
            <pc:sldMk cId="2574044071" sldId="484"/>
            <ac:spMk id="10415" creationId="{2D713A34-7B4D-4BC3-B8AB-75C2398FEAC9}"/>
          </ac:spMkLst>
        </pc:spChg>
        <pc:spChg chg="mod">
          <ac:chgData name="Kolakowski, Artur" userId="9c34c8cc-b1df-44f6-bea5-dcf7a54ee35f" providerId="ADAL" clId="{19970B13-E101-4117-9908-6E061F982644}" dt="2022-07-14T08:45:12.980" v="8733" actId="790"/>
          <ac:spMkLst>
            <pc:docMk/>
            <pc:sldMk cId="2574044071" sldId="484"/>
            <ac:spMk id="10416" creationId="{B477C137-8F63-42CE-B7E0-8A28DE494BCF}"/>
          </ac:spMkLst>
        </pc:spChg>
        <pc:spChg chg="mod">
          <ac:chgData name="Kolakowski, Artur" userId="9c34c8cc-b1df-44f6-bea5-dcf7a54ee35f" providerId="ADAL" clId="{19970B13-E101-4117-9908-6E061F982644}" dt="2022-07-14T08:45:12.980" v="8734" actId="790"/>
          <ac:spMkLst>
            <pc:docMk/>
            <pc:sldMk cId="2574044071" sldId="484"/>
            <ac:spMk id="10417" creationId="{42894DCF-6295-41AB-BB33-EF38E8F8EFA2}"/>
          </ac:spMkLst>
        </pc:spChg>
        <pc:spChg chg="mod">
          <ac:chgData name="Kolakowski, Artur" userId="9c34c8cc-b1df-44f6-bea5-dcf7a54ee35f" providerId="ADAL" clId="{19970B13-E101-4117-9908-6E061F982644}" dt="2022-07-14T08:45:12.980" v="8735" actId="790"/>
          <ac:spMkLst>
            <pc:docMk/>
            <pc:sldMk cId="2574044071" sldId="484"/>
            <ac:spMk id="10418" creationId="{BF6DD6A9-8207-4207-A86D-AE8E123E9F4F}"/>
          </ac:spMkLst>
        </pc:spChg>
        <pc:spChg chg="mod">
          <ac:chgData name="Kolakowski, Artur" userId="9c34c8cc-b1df-44f6-bea5-dcf7a54ee35f" providerId="ADAL" clId="{19970B13-E101-4117-9908-6E061F982644}" dt="2022-07-14T08:45:12.980" v="8736" actId="790"/>
          <ac:spMkLst>
            <pc:docMk/>
            <pc:sldMk cId="2574044071" sldId="484"/>
            <ac:spMk id="10419" creationId="{E59C2DF4-CFAF-4B32-B62D-0BD36F336A2F}"/>
          </ac:spMkLst>
        </pc:spChg>
        <pc:spChg chg="mod">
          <ac:chgData name="Kolakowski, Artur" userId="9c34c8cc-b1df-44f6-bea5-dcf7a54ee35f" providerId="ADAL" clId="{19970B13-E101-4117-9908-6E061F982644}" dt="2022-07-14T08:45:12.980" v="8737" actId="790"/>
          <ac:spMkLst>
            <pc:docMk/>
            <pc:sldMk cId="2574044071" sldId="484"/>
            <ac:spMk id="10420" creationId="{BFBACB74-BBE5-4D11-844F-E0315BB860B7}"/>
          </ac:spMkLst>
        </pc:spChg>
        <pc:spChg chg="mod">
          <ac:chgData name="Kolakowski, Artur" userId="9c34c8cc-b1df-44f6-bea5-dcf7a54ee35f" providerId="ADAL" clId="{19970B13-E101-4117-9908-6E061F982644}" dt="2022-07-14T08:45:12.996" v="8738" actId="790"/>
          <ac:spMkLst>
            <pc:docMk/>
            <pc:sldMk cId="2574044071" sldId="484"/>
            <ac:spMk id="10421" creationId="{F2DA39B5-9514-46FA-8D5D-83D3A1EF31E4}"/>
          </ac:spMkLst>
        </pc:spChg>
        <pc:spChg chg="mod">
          <ac:chgData name="Kolakowski, Artur" userId="9c34c8cc-b1df-44f6-bea5-dcf7a54ee35f" providerId="ADAL" clId="{19970B13-E101-4117-9908-6E061F982644}" dt="2022-07-14T08:45:12.996" v="8739" actId="790"/>
          <ac:spMkLst>
            <pc:docMk/>
            <pc:sldMk cId="2574044071" sldId="484"/>
            <ac:spMk id="10422" creationId="{857063B8-FD59-43B3-9A6E-7B84468CDDF0}"/>
          </ac:spMkLst>
        </pc:spChg>
        <pc:spChg chg="mod">
          <ac:chgData name="Kolakowski, Artur" userId="9c34c8cc-b1df-44f6-bea5-dcf7a54ee35f" providerId="ADAL" clId="{19970B13-E101-4117-9908-6E061F982644}" dt="2022-07-14T08:45:12.996" v="8740" actId="790"/>
          <ac:spMkLst>
            <pc:docMk/>
            <pc:sldMk cId="2574044071" sldId="484"/>
            <ac:spMk id="10423" creationId="{30320B78-7234-4E10-817C-0B3C414C4A07}"/>
          </ac:spMkLst>
        </pc:spChg>
        <pc:spChg chg="mod">
          <ac:chgData name="Kolakowski, Artur" userId="9c34c8cc-b1df-44f6-bea5-dcf7a54ee35f" providerId="ADAL" clId="{19970B13-E101-4117-9908-6E061F982644}" dt="2022-07-14T08:45:12.996" v="8741" actId="790"/>
          <ac:spMkLst>
            <pc:docMk/>
            <pc:sldMk cId="2574044071" sldId="484"/>
            <ac:spMk id="10424" creationId="{AB00D5EB-8A09-47C1-B50F-34B293DEF383}"/>
          </ac:spMkLst>
        </pc:spChg>
        <pc:spChg chg="mod">
          <ac:chgData name="Kolakowski, Artur" userId="9c34c8cc-b1df-44f6-bea5-dcf7a54ee35f" providerId="ADAL" clId="{19970B13-E101-4117-9908-6E061F982644}" dt="2022-07-14T08:45:12.996" v="8742" actId="790"/>
          <ac:spMkLst>
            <pc:docMk/>
            <pc:sldMk cId="2574044071" sldId="484"/>
            <ac:spMk id="10425" creationId="{E64F0204-290A-4EFF-A6D5-8B7CF4FBC47D}"/>
          </ac:spMkLst>
        </pc:spChg>
        <pc:spChg chg="mod">
          <ac:chgData name="Kolakowski, Artur" userId="9c34c8cc-b1df-44f6-bea5-dcf7a54ee35f" providerId="ADAL" clId="{19970B13-E101-4117-9908-6E061F982644}" dt="2022-07-14T08:45:12.996" v="8743" actId="790"/>
          <ac:spMkLst>
            <pc:docMk/>
            <pc:sldMk cId="2574044071" sldId="484"/>
            <ac:spMk id="10426" creationId="{B0CFAF21-777B-4DBC-B10A-A005558BA653}"/>
          </ac:spMkLst>
        </pc:spChg>
        <pc:spChg chg="mod">
          <ac:chgData name="Kolakowski, Artur" userId="9c34c8cc-b1df-44f6-bea5-dcf7a54ee35f" providerId="ADAL" clId="{19970B13-E101-4117-9908-6E061F982644}" dt="2022-07-14T08:45:12.996" v="8744" actId="790"/>
          <ac:spMkLst>
            <pc:docMk/>
            <pc:sldMk cId="2574044071" sldId="484"/>
            <ac:spMk id="10427" creationId="{4899986F-FD9B-4388-9E55-3186F64A79A8}"/>
          </ac:spMkLst>
        </pc:spChg>
        <pc:spChg chg="mod">
          <ac:chgData name="Kolakowski, Artur" userId="9c34c8cc-b1df-44f6-bea5-dcf7a54ee35f" providerId="ADAL" clId="{19970B13-E101-4117-9908-6E061F982644}" dt="2022-07-14T08:45:12.996" v="8745" actId="790"/>
          <ac:spMkLst>
            <pc:docMk/>
            <pc:sldMk cId="2574044071" sldId="484"/>
            <ac:spMk id="10428" creationId="{CC66F5D0-64A7-4F30-9A1C-7F1A250CFC6B}"/>
          </ac:spMkLst>
        </pc:spChg>
        <pc:spChg chg="mod">
          <ac:chgData name="Kolakowski, Artur" userId="9c34c8cc-b1df-44f6-bea5-dcf7a54ee35f" providerId="ADAL" clId="{19970B13-E101-4117-9908-6E061F982644}" dt="2022-07-14T08:45:12.996" v="8746" actId="790"/>
          <ac:spMkLst>
            <pc:docMk/>
            <pc:sldMk cId="2574044071" sldId="484"/>
            <ac:spMk id="10429" creationId="{CA66EDDE-84FF-4A3F-82F9-BE461F16F210}"/>
          </ac:spMkLst>
        </pc:spChg>
        <pc:spChg chg="mod">
          <ac:chgData name="Kolakowski, Artur" userId="9c34c8cc-b1df-44f6-bea5-dcf7a54ee35f" providerId="ADAL" clId="{19970B13-E101-4117-9908-6E061F982644}" dt="2022-07-14T08:45:12.996" v="8747" actId="790"/>
          <ac:spMkLst>
            <pc:docMk/>
            <pc:sldMk cId="2574044071" sldId="484"/>
            <ac:spMk id="10430" creationId="{EB537C64-0C6D-485F-BF6E-A7545AC7B10C}"/>
          </ac:spMkLst>
        </pc:spChg>
        <pc:spChg chg="mod">
          <ac:chgData name="Kolakowski, Artur" userId="9c34c8cc-b1df-44f6-bea5-dcf7a54ee35f" providerId="ADAL" clId="{19970B13-E101-4117-9908-6E061F982644}" dt="2022-07-14T08:45:12.996" v="8748" actId="790"/>
          <ac:spMkLst>
            <pc:docMk/>
            <pc:sldMk cId="2574044071" sldId="484"/>
            <ac:spMk id="10431" creationId="{7D2B6719-FC2B-4DD8-8861-0CC1450A86AB}"/>
          </ac:spMkLst>
        </pc:spChg>
        <pc:spChg chg="mod">
          <ac:chgData name="Kolakowski, Artur" userId="9c34c8cc-b1df-44f6-bea5-dcf7a54ee35f" providerId="ADAL" clId="{19970B13-E101-4117-9908-6E061F982644}" dt="2022-07-14T08:45:12.996" v="8749" actId="790"/>
          <ac:spMkLst>
            <pc:docMk/>
            <pc:sldMk cId="2574044071" sldId="484"/>
            <ac:spMk id="10432" creationId="{6B78D5D2-5DF3-48A4-8094-4A926081727F}"/>
          </ac:spMkLst>
        </pc:spChg>
        <pc:spChg chg="mod">
          <ac:chgData name="Kolakowski, Artur" userId="9c34c8cc-b1df-44f6-bea5-dcf7a54ee35f" providerId="ADAL" clId="{19970B13-E101-4117-9908-6E061F982644}" dt="2022-07-14T08:45:12.996" v="8750" actId="790"/>
          <ac:spMkLst>
            <pc:docMk/>
            <pc:sldMk cId="2574044071" sldId="484"/>
            <ac:spMk id="10433" creationId="{3AB2D694-B060-4331-AC5F-89720F2F7943}"/>
          </ac:spMkLst>
        </pc:spChg>
        <pc:spChg chg="mod">
          <ac:chgData name="Kolakowski, Artur" userId="9c34c8cc-b1df-44f6-bea5-dcf7a54ee35f" providerId="ADAL" clId="{19970B13-E101-4117-9908-6E061F982644}" dt="2022-07-14T08:45:12.996" v="8751" actId="790"/>
          <ac:spMkLst>
            <pc:docMk/>
            <pc:sldMk cId="2574044071" sldId="484"/>
            <ac:spMk id="10434" creationId="{09F77D52-8840-46C0-882C-A30DA624612E}"/>
          </ac:spMkLst>
        </pc:spChg>
        <pc:spChg chg="mod">
          <ac:chgData name="Kolakowski, Artur" userId="9c34c8cc-b1df-44f6-bea5-dcf7a54ee35f" providerId="ADAL" clId="{19970B13-E101-4117-9908-6E061F982644}" dt="2022-07-14T08:45:13.011" v="8752" actId="790"/>
          <ac:spMkLst>
            <pc:docMk/>
            <pc:sldMk cId="2574044071" sldId="484"/>
            <ac:spMk id="10435" creationId="{C1BB2D8F-72FD-4C32-BBBF-E30DE86632DD}"/>
          </ac:spMkLst>
        </pc:spChg>
        <pc:spChg chg="mod">
          <ac:chgData name="Kolakowski, Artur" userId="9c34c8cc-b1df-44f6-bea5-dcf7a54ee35f" providerId="ADAL" clId="{19970B13-E101-4117-9908-6E061F982644}" dt="2022-07-14T08:45:13.011" v="8753" actId="790"/>
          <ac:spMkLst>
            <pc:docMk/>
            <pc:sldMk cId="2574044071" sldId="484"/>
            <ac:spMk id="10436" creationId="{FF809D42-A3C2-410B-A44B-B7B60C116B4A}"/>
          </ac:spMkLst>
        </pc:spChg>
        <pc:spChg chg="mod">
          <ac:chgData name="Kolakowski, Artur" userId="9c34c8cc-b1df-44f6-bea5-dcf7a54ee35f" providerId="ADAL" clId="{19970B13-E101-4117-9908-6E061F982644}" dt="2022-07-14T08:45:13.011" v="8754" actId="790"/>
          <ac:spMkLst>
            <pc:docMk/>
            <pc:sldMk cId="2574044071" sldId="484"/>
            <ac:spMk id="10437" creationId="{70BF3961-728D-4D95-B6A4-4DA8AD40A7EF}"/>
          </ac:spMkLst>
        </pc:spChg>
        <pc:spChg chg="mod">
          <ac:chgData name="Kolakowski, Artur" userId="9c34c8cc-b1df-44f6-bea5-dcf7a54ee35f" providerId="ADAL" clId="{19970B13-E101-4117-9908-6E061F982644}" dt="2022-07-14T08:45:13.011" v="8755" actId="790"/>
          <ac:spMkLst>
            <pc:docMk/>
            <pc:sldMk cId="2574044071" sldId="484"/>
            <ac:spMk id="10438" creationId="{CED8FEDE-37D6-45E3-80D4-BB95456712F4}"/>
          </ac:spMkLst>
        </pc:spChg>
        <pc:spChg chg="mod">
          <ac:chgData name="Kolakowski, Artur" userId="9c34c8cc-b1df-44f6-bea5-dcf7a54ee35f" providerId="ADAL" clId="{19970B13-E101-4117-9908-6E061F982644}" dt="2022-07-14T08:45:13.011" v="8756" actId="790"/>
          <ac:spMkLst>
            <pc:docMk/>
            <pc:sldMk cId="2574044071" sldId="484"/>
            <ac:spMk id="10439" creationId="{056180AA-EEDC-4EC7-BFD6-6E1BF4802BF1}"/>
          </ac:spMkLst>
        </pc:spChg>
        <pc:spChg chg="mod">
          <ac:chgData name="Kolakowski, Artur" userId="9c34c8cc-b1df-44f6-bea5-dcf7a54ee35f" providerId="ADAL" clId="{19970B13-E101-4117-9908-6E061F982644}" dt="2022-07-14T08:45:13.011" v="8757" actId="790"/>
          <ac:spMkLst>
            <pc:docMk/>
            <pc:sldMk cId="2574044071" sldId="484"/>
            <ac:spMk id="10440" creationId="{0937A61E-CAC8-4613-8850-0454D6093C53}"/>
          </ac:spMkLst>
        </pc:spChg>
        <pc:spChg chg="mod">
          <ac:chgData name="Kolakowski, Artur" userId="9c34c8cc-b1df-44f6-bea5-dcf7a54ee35f" providerId="ADAL" clId="{19970B13-E101-4117-9908-6E061F982644}" dt="2022-07-14T08:45:13.011" v="8758" actId="790"/>
          <ac:spMkLst>
            <pc:docMk/>
            <pc:sldMk cId="2574044071" sldId="484"/>
            <ac:spMk id="10441" creationId="{F14D8359-CD37-47FE-893A-61CAA796E49F}"/>
          </ac:spMkLst>
        </pc:spChg>
        <pc:spChg chg="mod">
          <ac:chgData name="Kolakowski, Artur" userId="9c34c8cc-b1df-44f6-bea5-dcf7a54ee35f" providerId="ADAL" clId="{19970B13-E101-4117-9908-6E061F982644}" dt="2022-07-14T08:45:13.011" v="8759" actId="790"/>
          <ac:spMkLst>
            <pc:docMk/>
            <pc:sldMk cId="2574044071" sldId="484"/>
            <ac:spMk id="10442" creationId="{74731BE8-6E6C-48F0-8AC8-471FAA6E3CB5}"/>
          </ac:spMkLst>
        </pc:spChg>
        <pc:spChg chg="mod">
          <ac:chgData name="Kolakowski, Artur" userId="9c34c8cc-b1df-44f6-bea5-dcf7a54ee35f" providerId="ADAL" clId="{19970B13-E101-4117-9908-6E061F982644}" dt="2022-07-14T08:45:13.011" v="8760" actId="790"/>
          <ac:spMkLst>
            <pc:docMk/>
            <pc:sldMk cId="2574044071" sldId="484"/>
            <ac:spMk id="10443" creationId="{CD53EFE8-6DC9-4DC5-8173-1C5002E94D41}"/>
          </ac:spMkLst>
        </pc:spChg>
        <pc:spChg chg="mod">
          <ac:chgData name="Kolakowski, Artur" userId="9c34c8cc-b1df-44f6-bea5-dcf7a54ee35f" providerId="ADAL" clId="{19970B13-E101-4117-9908-6E061F982644}" dt="2022-07-14T08:45:13.011" v="8761" actId="790"/>
          <ac:spMkLst>
            <pc:docMk/>
            <pc:sldMk cId="2574044071" sldId="484"/>
            <ac:spMk id="10444" creationId="{6956B2DE-2A8E-4B7D-A13C-5DA679A0CC72}"/>
          </ac:spMkLst>
        </pc:spChg>
        <pc:spChg chg="mod">
          <ac:chgData name="Kolakowski, Artur" userId="9c34c8cc-b1df-44f6-bea5-dcf7a54ee35f" providerId="ADAL" clId="{19970B13-E101-4117-9908-6E061F982644}" dt="2022-07-14T08:45:13.011" v="8762" actId="790"/>
          <ac:spMkLst>
            <pc:docMk/>
            <pc:sldMk cId="2574044071" sldId="484"/>
            <ac:spMk id="10445" creationId="{FFDA2952-42A3-4CDD-9E4D-B8FD0796DA62}"/>
          </ac:spMkLst>
        </pc:spChg>
        <pc:spChg chg="mod">
          <ac:chgData name="Kolakowski, Artur" userId="9c34c8cc-b1df-44f6-bea5-dcf7a54ee35f" providerId="ADAL" clId="{19970B13-E101-4117-9908-6E061F982644}" dt="2022-07-14T08:45:13.011" v="8763" actId="790"/>
          <ac:spMkLst>
            <pc:docMk/>
            <pc:sldMk cId="2574044071" sldId="484"/>
            <ac:spMk id="10446" creationId="{927E42E0-9490-409E-829C-8F892C2B04BC}"/>
          </ac:spMkLst>
        </pc:spChg>
        <pc:spChg chg="mod">
          <ac:chgData name="Kolakowski, Artur" userId="9c34c8cc-b1df-44f6-bea5-dcf7a54ee35f" providerId="ADAL" clId="{19970B13-E101-4117-9908-6E061F982644}" dt="2022-07-14T08:45:13.011" v="8764" actId="790"/>
          <ac:spMkLst>
            <pc:docMk/>
            <pc:sldMk cId="2574044071" sldId="484"/>
            <ac:spMk id="10447" creationId="{F84663F3-7B29-49E9-AA64-AC849C2EF0CF}"/>
          </ac:spMkLst>
        </pc:spChg>
        <pc:spChg chg="mod">
          <ac:chgData name="Kolakowski, Artur" userId="9c34c8cc-b1df-44f6-bea5-dcf7a54ee35f" providerId="ADAL" clId="{19970B13-E101-4117-9908-6E061F982644}" dt="2022-07-14T08:45:13.011" v="8765" actId="790"/>
          <ac:spMkLst>
            <pc:docMk/>
            <pc:sldMk cId="2574044071" sldId="484"/>
            <ac:spMk id="10448" creationId="{437502BA-4C80-4459-908A-C4727A0829AB}"/>
          </ac:spMkLst>
        </pc:spChg>
        <pc:spChg chg="mod">
          <ac:chgData name="Kolakowski, Artur" userId="9c34c8cc-b1df-44f6-bea5-dcf7a54ee35f" providerId="ADAL" clId="{19970B13-E101-4117-9908-6E061F982644}" dt="2022-07-14T08:45:13.027" v="8766" actId="790"/>
          <ac:spMkLst>
            <pc:docMk/>
            <pc:sldMk cId="2574044071" sldId="484"/>
            <ac:spMk id="10449" creationId="{E15BC594-E079-4608-9575-67171F968C4B}"/>
          </ac:spMkLst>
        </pc:spChg>
        <pc:spChg chg="mod">
          <ac:chgData name="Kolakowski, Artur" userId="9c34c8cc-b1df-44f6-bea5-dcf7a54ee35f" providerId="ADAL" clId="{19970B13-E101-4117-9908-6E061F982644}" dt="2022-07-14T08:45:13.027" v="8767" actId="790"/>
          <ac:spMkLst>
            <pc:docMk/>
            <pc:sldMk cId="2574044071" sldId="484"/>
            <ac:spMk id="10450" creationId="{DA7C6D2D-1A0B-4842-B916-9DEFEF851B08}"/>
          </ac:spMkLst>
        </pc:spChg>
        <pc:spChg chg="mod">
          <ac:chgData name="Kolakowski, Artur" userId="9c34c8cc-b1df-44f6-bea5-dcf7a54ee35f" providerId="ADAL" clId="{19970B13-E101-4117-9908-6E061F982644}" dt="2022-07-14T08:45:13.027" v="8768" actId="790"/>
          <ac:spMkLst>
            <pc:docMk/>
            <pc:sldMk cId="2574044071" sldId="484"/>
            <ac:spMk id="10451" creationId="{D6515D5D-AA14-4CA1-AFF0-CC96D022FFFF}"/>
          </ac:spMkLst>
        </pc:spChg>
        <pc:spChg chg="mod">
          <ac:chgData name="Kolakowski, Artur" userId="9c34c8cc-b1df-44f6-bea5-dcf7a54ee35f" providerId="ADAL" clId="{19970B13-E101-4117-9908-6E061F982644}" dt="2022-07-14T08:45:13.027" v="8769" actId="790"/>
          <ac:spMkLst>
            <pc:docMk/>
            <pc:sldMk cId="2574044071" sldId="484"/>
            <ac:spMk id="10452" creationId="{FAC711CD-244C-438B-BF8D-BB4510C533B1}"/>
          </ac:spMkLst>
        </pc:spChg>
        <pc:spChg chg="mod">
          <ac:chgData name="Kolakowski, Artur" userId="9c34c8cc-b1df-44f6-bea5-dcf7a54ee35f" providerId="ADAL" clId="{19970B13-E101-4117-9908-6E061F982644}" dt="2022-07-14T08:45:13.027" v="8770" actId="790"/>
          <ac:spMkLst>
            <pc:docMk/>
            <pc:sldMk cId="2574044071" sldId="484"/>
            <ac:spMk id="10453" creationId="{E55E9394-A2D8-44EE-A5BD-BFB44D07C990}"/>
          </ac:spMkLst>
        </pc:spChg>
        <pc:spChg chg="mod">
          <ac:chgData name="Kolakowski, Artur" userId="9c34c8cc-b1df-44f6-bea5-dcf7a54ee35f" providerId="ADAL" clId="{19970B13-E101-4117-9908-6E061F982644}" dt="2022-07-14T08:45:13.027" v="8771" actId="790"/>
          <ac:spMkLst>
            <pc:docMk/>
            <pc:sldMk cId="2574044071" sldId="484"/>
            <ac:spMk id="10454" creationId="{E8986B9A-E766-4735-B018-ADB07FD1A5FE}"/>
          </ac:spMkLst>
        </pc:spChg>
        <pc:spChg chg="mod">
          <ac:chgData name="Kolakowski, Artur" userId="9c34c8cc-b1df-44f6-bea5-dcf7a54ee35f" providerId="ADAL" clId="{19970B13-E101-4117-9908-6E061F982644}" dt="2022-07-14T08:45:13.027" v="8772" actId="790"/>
          <ac:spMkLst>
            <pc:docMk/>
            <pc:sldMk cId="2574044071" sldId="484"/>
            <ac:spMk id="10455" creationId="{A7493A49-3630-4CFF-8891-5B10BE96202A}"/>
          </ac:spMkLst>
        </pc:spChg>
        <pc:spChg chg="mod">
          <ac:chgData name="Kolakowski, Artur" userId="9c34c8cc-b1df-44f6-bea5-dcf7a54ee35f" providerId="ADAL" clId="{19970B13-E101-4117-9908-6E061F982644}" dt="2022-07-14T08:45:13.027" v="8773" actId="790"/>
          <ac:spMkLst>
            <pc:docMk/>
            <pc:sldMk cId="2574044071" sldId="484"/>
            <ac:spMk id="10456" creationId="{63901F72-45BA-4F35-BDBB-99208EBC4D66}"/>
          </ac:spMkLst>
        </pc:spChg>
        <pc:spChg chg="mod">
          <ac:chgData name="Kolakowski, Artur" userId="9c34c8cc-b1df-44f6-bea5-dcf7a54ee35f" providerId="ADAL" clId="{19970B13-E101-4117-9908-6E061F982644}" dt="2022-07-14T08:45:13.027" v="8774" actId="790"/>
          <ac:spMkLst>
            <pc:docMk/>
            <pc:sldMk cId="2574044071" sldId="484"/>
            <ac:spMk id="10457" creationId="{EEA9BF15-AE56-4517-85E1-569E0B5B7213}"/>
          </ac:spMkLst>
        </pc:spChg>
        <pc:spChg chg="mod">
          <ac:chgData name="Kolakowski, Artur" userId="9c34c8cc-b1df-44f6-bea5-dcf7a54ee35f" providerId="ADAL" clId="{19970B13-E101-4117-9908-6E061F982644}" dt="2022-07-14T08:45:13.027" v="8775" actId="790"/>
          <ac:spMkLst>
            <pc:docMk/>
            <pc:sldMk cId="2574044071" sldId="484"/>
            <ac:spMk id="10458" creationId="{647DA733-E957-44BA-A7E3-23146089A531}"/>
          </ac:spMkLst>
        </pc:spChg>
        <pc:spChg chg="mod">
          <ac:chgData name="Kolakowski, Artur" userId="9c34c8cc-b1df-44f6-bea5-dcf7a54ee35f" providerId="ADAL" clId="{19970B13-E101-4117-9908-6E061F982644}" dt="2022-07-14T08:45:13.027" v="8776" actId="790"/>
          <ac:spMkLst>
            <pc:docMk/>
            <pc:sldMk cId="2574044071" sldId="484"/>
            <ac:spMk id="10459" creationId="{320DF686-E2BA-4D0E-A9F6-3176BEEA2BFA}"/>
          </ac:spMkLst>
        </pc:spChg>
        <pc:spChg chg="mod">
          <ac:chgData name="Kolakowski, Artur" userId="9c34c8cc-b1df-44f6-bea5-dcf7a54ee35f" providerId="ADAL" clId="{19970B13-E101-4117-9908-6E061F982644}" dt="2022-07-14T08:45:13.027" v="8777" actId="790"/>
          <ac:spMkLst>
            <pc:docMk/>
            <pc:sldMk cId="2574044071" sldId="484"/>
            <ac:spMk id="10460" creationId="{D179FB3A-BEE3-4BF0-8275-9C232F48CE90}"/>
          </ac:spMkLst>
        </pc:spChg>
        <pc:spChg chg="mod">
          <ac:chgData name="Kolakowski, Artur" userId="9c34c8cc-b1df-44f6-bea5-dcf7a54ee35f" providerId="ADAL" clId="{19970B13-E101-4117-9908-6E061F982644}" dt="2022-07-14T08:45:13.042" v="8778" actId="790"/>
          <ac:spMkLst>
            <pc:docMk/>
            <pc:sldMk cId="2574044071" sldId="484"/>
            <ac:spMk id="10461" creationId="{CB96BD13-F59D-48C6-92B3-70269E06988E}"/>
          </ac:spMkLst>
        </pc:spChg>
        <pc:spChg chg="mod">
          <ac:chgData name="Kolakowski, Artur" userId="9c34c8cc-b1df-44f6-bea5-dcf7a54ee35f" providerId="ADAL" clId="{19970B13-E101-4117-9908-6E061F982644}" dt="2022-07-14T08:45:13.042" v="8779" actId="790"/>
          <ac:spMkLst>
            <pc:docMk/>
            <pc:sldMk cId="2574044071" sldId="484"/>
            <ac:spMk id="10462" creationId="{596CD4E7-01F2-4CC1-8A29-E62E8886F1AE}"/>
          </ac:spMkLst>
        </pc:spChg>
        <pc:spChg chg="mod">
          <ac:chgData name="Kolakowski, Artur" userId="9c34c8cc-b1df-44f6-bea5-dcf7a54ee35f" providerId="ADAL" clId="{19970B13-E101-4117-9908-6E061F982644}" dt="2022-07-14T08:45:13.042" v="8780" actId="790"/>
          <ac:spMkLst>
            <pc:docMk/>
            <pc:sldMk cId="2574044071" sldId="484"/>
            <ac:spMk id="10463" creationId="{C45DF46C-0AC3-4E08-81B9-431DA44811F8}"/>
          </ac:spMkLst>
        </pc:spChg>
        <pc:spChg chg="mod">
          <ac:chgData name="Kolakowski, Artur" userId="9c34c8cc-b1df-44f6-bea5-dcf7a54ee35f" providerId="ADAL" clId="{19970B13-E101-4117-9908-6E061F982644}" dt="2022-07-14T08:45:13.042" v="8781" actId="790"/>
          <ac:spMkLst>
            <pc:docMk/>
            <pc:sldMk cId="2574044071" sldId="484"/>
            <ac:spMk id="10464" creationId="{EA5D8469-9461-44C3-ADD1-CBB5E935881D}"/>
          </ac:spMkLst>
        </pc:spChg>
        <pc:spChg chg="mod">
          <ac:chgData name="Kolakowski, Artur" userId="9c34c8cc-b1df-44f6-bea5-dcf7a54ee35f" providerId="ADAL" clId="{19970B13-E101-4117-9908-6E061F982644}" dt="2022-07-14T08:45:13.042" v="8782" actId="790"/>
          <ac:spMkLst>
            <pc:docMk/>
            <pc:sldMk cId="2574044071" sldId="484"/>
            <ac:spMk id="10465" creationId="{39A42D14-7084-4833-B9E5-703B776D573D}"/>
          </ac:spMkLst>
        </pc:spChg>
        <pc:spChg chg="mod">
          <ac:chgData name="Kolakowski, Artur" userId="9c34c8cc-b1df-44f6-bea5-dcf7a54ee35f" providerId="ADAL" clId="{19970B13-E101-4117-9908-6E061F982644}" dt="2022-07-14T08:45:13.042" v="8783" actId="790"/>
          <ac:spMkLst>
            <pc:docMk/>
            <pc:sldMk cId="2574044071" sldId="484"/>
            <ac:spMk id="10466" creationId="{9EAA19AA-2C7E-4CFD-B727-B261AAF529D3}"/>
          </ac:spMkLst>
        </pc:spChg>
        <pc:spChg chg="mod">
          <ac:chgData name="Kolakowski, Artur" userId="9c34c8cc-b1df-44f6-bea5-dcf7a54ee35f" providerId="ADAL" clId="{19970B13-E101-4117-9908-6E061F982644}" dt="2022-07-14T08:45:13.042" v="8784" actId="790"/>
          <ac:spMkLst>
            <pc:docMk/>
            <pc:sldMk cId="2574044071" sldId="484"/>
            <ac:spMk id="10467" creationId="{5E02C1FE-6861-4CD0-8FA6-B98C4B9C494E}"/>
          </ac:spMkLst>
        </pc:spChg>
        <pc:spChg chg="mod">
          <ac:chgData name="Kolakowski, Artur" userId="9c34c8cc-b1df-44f6-bea5-dcf7a54ee35f" providerId="ADAL" clId="{19970B13-E101-4117-9908-6E061F982644}" dt="2022-07-14T08:45:13.042" v="8785" actId="790"/>
          <ac:spMkLst>
            <pc:docMk/>
            <pc:sldMk cId="2574044071" sldId="484"/>
            <ac:spMk id="10468" creationId="{3CE8C99E-A6F4-4E2A-94D6-680D615571BF}"/>
          </ac:spMkLst>
        </pc:spChg>
        <pc:spChg chg="mod">
          <ac:chgData name="Kolakowski, Artur" userId="9c34c8cc-b1df-44f6-bea5-dcf7a54ee35f" providerId="ADAL" clId="{19970B13-E101-4117-9908-6E061F982644}" dt="2022-07-14T08:45:13.042" v="8786" actId="790"/>
          <ac:spMkLst>
            <pc:docMk/>
            <pc:sldMk cId="2574044071" sldId="484"/>
            <ac:spMk id="10469" creationId="{AF3E5177-B875-4D23-902C-7EB6B89F8D9C}"/>
          </ac:spMkLst>
        </pc:spChg>
        <pc:spChg chg="mod">
          <ac:chgData name="Kolakowski, Artur" userId="9c34c8cc-b1df-44f6-bea5-dcf7a54ee35f" providerId="ADAL" clId="{19970B13-E101-4117-9908-6E061F982644}" dt="2022-07-14T08:45:13.042" v="8787" actId="790"/>
          <ac:spMkLst>
            <pc:docMk/>
            <pc:sldMk cId="2574044071" sldId="484"/>
            <ac:spMk id="10470" creationId="{812E0BD3-06F5-4BDE-B384-1C228B8ADC1D}"/>
          </ac:spMkLst>
        </pc:spChg>
        <pc:spChg chg="mod">
          <ac:chgData name="Kolakowski, Artur" userId="9c34c8cc-b1df-44f6-bea5-dcf7a54ee35f" providerId="ADAL" clId="{19970B13-E101-4117-9908-6E061F982644}" dt="2022-07-14T08:45:13.042" v="8788" actId="790"/>
          <ac:spMkLst>
            <pc:docMk/>
            <pc:sldMk cId="2574044071" sldId="484"/>
            <ac:spMk id="10471" creationId="{810A48E7-4EF4-4666-852F-A0D3A4DCCD77}"/>
          </ac:spMkLst>
        </pc:spChg>
        <pc:spChg chg="mod">
          <ac:chgData name="Kolakowski, Artur" userId="9c34c8cc-b1df-44f6-bea5-dcf7a54ee35f" providerId="ADAL" clId="{19970B13-E101-4117-9908-6E061F982644}" dt="2022-07-14T08:45:13.042" v="8789" actId="790"/>
          <ac:spMkLst>
            <pc:docMk/>
            <pc:sldMk cId="2574044071" sldId="484"/>
            <ac:spMk id="10472" creationId="{AA13F06E-7344-47FD-8DE3-40ACC3022175}"/>
          </ac:spMkLst>
        </pc:spChg>
        <pc:spChg chg="mod">
          <ac:chgData name="Kolakowski, Artur" userId="9c34c8cc-b1df-44f6-bea5-dcf7a54ee35f" providerId="ADAL" clId="{19970B13-E101-4117-9908-6E061F982644}" dt="2022-07-14T08:45:13.042" v="8790" actId="790"/>
          <ac:spMkLst>
            <pc:docMk/>
            <pc:sldMk cId="2574044071" sldId="484"/>
            <ac:spMk id="10473" creationId="{46ED63D4-828A-49EB-93CF-9B6F4CA4BE5F}"/>
          </ac:spMkLst>
        </pc:spChg>
        <pc:spChg chg="mod">
          <ac:chgData name="Kolakowski, Artur" userId="9c34c8cc-b1df-44f6-bea5-dcf7a54ee35f" providerId="ADAL" clId="{19970B13-E101-4117-9908-6E061F982644}" dt="2022-07-14T08:45:13.058" v="8791" actId="790"/>
          <ac:spMkLst>
            <pc:docMk/>
            <pc:sldMk cId="2574044071" sldId="484"/>
            <ac:spMk id="10474" creationId="{1FC2D8FE-B524-412B-89C3-D7CBCC398CC9}"/>
          </ac:spMkLst>
        </pc:spChg>
        <pc:spChg chg="mod">
          <ac:chgData name="Kolakowski, Artur" userId="9c34c8cc-b1df-44f6-bea5-dcf7a54ee35f" providerId="ADAL" clId="{19970B13-E101-4117-9908-6E061F982644}" dt="2022-07-14T08:45:13.058" v="8792" actId="790"/>
          <ac:spMkLst>
            <pc:docMk/>
            <pc:sldMk cId="2574044071" sldId="484"/>
            <ac:spMk id="10475" creationId="{163D53AF-F92D-40BC-AE6A-7D38EC5379ED}"/>
          </ac:spMkLst>
        </pc:spChg>
        <pc:spChg chg="mod">
          <ac:chgData name="Kolakowski, Artur" userId="9c34c8cc-b1df-44f6-bea5-dcf7a54ee35f" providerId="ADAL" clId="{19970B13-E101-4117-9908-6E061F982644}" dt="2022-07-14T08:45:13.058" v="8793" actId="790"/>
          <ac:spMkLst>
            <pc:docMk/>
            <pc:sldMk cId="2574044071" sldId="484"/>
            <ac:spMk id="10476" creationId="{12361240-7622-41C2-85D4-EBE8AB03BBCE}"/>
          </ac:spMkLst>
        </pc:spChg>
        <pc:spChg chg="mod">
          <ac:chgData name="Kolakowski, Artur" userId="9c34c8cc-b1df-44f6-bea5-dcf7a54ee35f" providerId="ADAL" clId="{19970B13-E101-4117-9908-6E061F982644}" dt="2022-07-14T08:45:13.058" v="8794" actId="790"/>
          <ac:spMkLst>
            <pc:docMk/>
            <pc:sldMk cId="2574044071" sldId="484"/>
            <ac:spMk id="10477" creationId="{DAB6D024-6C5E-4009-A1AD-BCD791C1B169}"/>
          </ac:spMkLst>
        </pc:spChg>
        <pc:spChg chg="mod">
          <ac:chgData name="Kolakowski, Artur" userId="9c34c8cc-b1df-44f6-bea5-dcf7a54ee35f" providerId="ADAL" clId="{19970B13-E101-4117-9908-6E061F982644}" dt="2022-07-14T08:45:13.058" v="8795" actId="790"/>
          <ac:spMkLst>
            <pc:docMk/>
            <pc:sldMk cId="2574044071" sldId="484"/>
            <ac:spMk id="10478" creationId="{53113C90-D7C0-4DE8-BF4A-95C0AA9EC92C}"/>
          </ac:spMkLst>
        </pc:spChg>
        <pc:spChg chg="mod">
          <ac:chgData name="Kolakowski, Artur" userId="9c34c8cc-b1df-44f6-bea5-dcf7a54ee35f" providerId="ADAL" clId="{19970B13-E101-4117-9908-6E061F982644}" dt="2022-07-14T08:45:13.065" v="8796" actId="790"/>
          <ac:spMkLst>
            <pc:docMk/>
            <pc:sldMk cId="2574044071" sldId="484"/>
            <ac:spMk id="10479" creationId="{0936E60D-B205-43B3-B840-C2C2702AB549}"/>
          </ac:spMkLst>
        </pc:spChg>
        <pc:spChg chg="mod">
          <ac:chgData name="Kolakowski, Artur" userId="9c34c8cc-b1df-44f6-bea5-dcf7a54ee35f" providerId="ADAL" clId="{19970B13-E101-4117-9908-6E061F982644}" dt="2022-07-14T08:45:13.065" v="8797" actId="790"/>
          <ac:spMkLst>
            <pc:docMk/>
            <pc:sldMk cId="2574044071" sldId="484"/>
            <ac:spMk id="10480" creationId="{4E76B0EE-39C3-4480-B2E8-EFDB8DCC0017}"/>
          </ac:spMkLst>
        </pc:spChg>
        <pc:spChg chg="mod">
          <ac:chgData name="Kolakowski, Artur" userId="9c34c8cc-b1df-44f6-bea5-dcf7a54ee35f" providerId="ADAL" clId="{19970B13-E101-4117-9908-6E061F982644}" dt="2022-07-14T08:45:13.065" v="8798" actId="790"/>
          <ac:spMkLst>
            <pc:docMk/>
            <pc:sldMk cId="2574044071" sldId="484"/>
            <ac:spMk id="10481" creationId="{2A4C0371-2AA2-4BD5-B867-523EAD216505}"/>
          </ac:spMkLst>
        </pc:spChg>
        <pc:spChg chg="mod">
          <ac:chgData name="Kolakowski, Artur" userId="9c34c8cc-b1df-44f6-bea5-dcf7a54ee35f" providerId="ADAL" clId="{19970B13-E101-4117-9908-6E061F982644}" dt="2022-07-14T08:45:13.065" v="8799" actId="790"/>
          <ac:spMkLst>
            <pc:docMk/>
            <pc:sldMk cId="2574044071" sldId="484"/>
            <ac:spMk id="10482" creationId="{F920CF73-D00C-45B1-B145-F507DFB25EF6}"/>
          </ac:spMkLst>
        </pc:spChg>
        <pc:spChg chg="mod">
          <ac:chgData name="Kolakowski, Artur" userId="9c34c8cc-b1df-44f6-bea5-dcf7a54ee35f" providerId="ADAL" clId="{19970B13-E101-4117-9908-6E061F982644}" dt="2022-07-14T08:45:13.065" v="8800" actId="790"/>
          <ac:spMkLst>
            <pc:docMk/>
            <pc:sldMk cId="2574044071" sldId="484"/>
            <ac:spMk id="10483" creationId="{F95787FD-0BDC-4FC6-B72E-3F9806CAAF37}"/>
          </ac:spMkLst>
        </pc:spChg>
        <pc:spChg chg="mod">
          <ac:chgData name="Kolakowski, Artur" userId="9c34c8cc-b1df-44f6-bea5-dcf7a54ee35f" providerId="ADAL" clId="{19970B13-E101-4117-9908-6E061F982644}" dt="2022-07-14T08:45:13.065" v="8801" actId="790"/>
          <ac:spMkLst>
            <pc:docMk/>
            <pc:sldMk cId="2574044071" sldId="484"/>
            <ac:spMk id="10484" creationId="{6BB2822D-F713-418B-A845-6EA70D6B80E0}"/>
          </ac:spMkLst>
        </pc:spChg>
        <pc:spChg chg="mod">
          <ac:chgData name="Kolakowski, Artur" userId="9c34c8cc-b1df-44f6-bea5-dcf7a54ee35f" providerId="ADAL" clId="{19970B13-E101-4117-9908-6E061F982644}" dt="2022-07-14T08:45:13.065" v="8802" actId="790"/>
          <ac:spMkLst>
            <pc:docMk/>
            <pc:sldMk cId="2574044071" sldId="484"/>
            <ac:spMk id="10485" creationId="{EC8E8445-AD66-480D-8BCF-E98060D3A4E6}"/>
          </ac:spMkLst>
        </pc:spChg>
        <pc:spChg chg="mod">
          <ac:chgData name="Kolakowski, Artur" userId="9c34c8cc-b1df-44f6-bea5-dcf7a54ee35f" providerId="ADAL" clId="{19970B13-E101-4117-9908-6E061F982644}" dt="2022-07-14T08:45:13.065" v="8803" actId="790"/>
          <ac:spMkLst>
            <pc:docMk/>
            <pc:sldMk cId="2574044071" sldId="484"/>
            <ac:spMk id="10486" creationId="{F9BE1051-F76C-4A38-92CF-BA69A2C00C1F}"/>
          </ac:spMkLst>
        </pc:spChg>
        <pc:spChg chg="mod">
          <ac:chgData name="Kolakowski, Artur" userId="9c34c8cc-b1df-44f6-bea5-dcf7a54ee35f" providerId="ADAL" clId="{19970B13-E101-4117-9908-6E061F982644}" dt="2022-07-14T08:45:13.065" v="8804" actId="790"/>
          <ac:spMkLst>
            <pc:docMk/>
            <pc:sldMk cId="2574044071" sldId="484"/>
            <ac:spMk id="10487" creationId="{B516E8E1-2BA0-4C57-A5B9-6F879DE96CF1}"/>
          </ac:spMkLst>
        </pc:spChg>
        <pc:spChg chg="mod">
          <ac:chgData name="Kolakowski, Artur" userId="9c34c8cc-b1df-44f6-bea5-dcf7a54ee35f" providerId="ADAL" clId="{19970B13-E101-4117-9908-6E061F982644}" dt="2022-07-14T08:45:13.065" v="8805" actId="790"/>
          <ac:spMkLst>
            <pc:docMk/>
            <pc:sldMk cId="2574044071" sldId="484"/>
            <ac:spMk id="10488" creationId="{15A42D06-3275-4B81-A1B3-E5AA9F807079}"/>
          </ac:spMkLst>
        </pc:spChg>
        <pc:spChg chg="mod">
          <ac:chgData name="Kolakowski, Artur" userId="9c34c8cc-b1df-44f6-bea5-dcf7a54ee35f" providerId="ADAL" clId="{19970B13-E101-4117-9908-6E061F982644}" dt="2022-07-14T08:45:13.065" v="8806" actId="790"/>
          <ac:spMkLst>
            <pc:docMk/>
            <pc:sldMk cId="2574044071" sldId="484"/>
            <ac:spMk id="10489" creationId="{609D7712-D354-4FC3-87D8-2A21B657A681}"/>
          </ac:spMkLst>
        </pc:spChg>
        <pc:spChg chg="mod">
          <ac:chgData name="Kolakowski, Artur" userId="9c34c8cc-b1df-44f6-bea5-dcf7a54ee35f" providerId="ADAL" clId="{19970B13-E101-4117-9908-6E061F982644}" dt="2022-07-14T08:45:13.065" v="8807" actId="790"/>
          <ac:spMkLst>
            <pc:docMk/>
            <pc:sldMk cId="2574044071" sldId="484"/>
            <ac:spMk id="10490" creationId="{F7E5B4B8-C6CB-4A7D-B778-34764B54EA91}"/>
          </ac:spMkLst>
        </pc:spChg>
        <pc:spChg chg="mod">
          <ac:chgData name="Kolakowski, Artur" userId="9c34c8cc-b1df-44f6-bea5-dcf7a54ee35f" providerId="ADAL" clId="{19970B13-E101-4117-9908-6E061F982644}" dt="2022-07-14T08:45:13.065" v="8808" actId="790"/>
          <ac:spMkLst>
            <pc:docMk/>
            <pc:sldMk cId="2574044071" sldId="484"/>
            <ac:spMk id="10491" creationId="{AFD2AA54-AB0B-4E1B-8861-F21CFB4369E9}"/>
          </ac:spMkLst>
        </pc:spChg>
        <pc:spChg chg="mod">
          <ac:chgData name="Kolakowski, Artur" userId="9c34c8cc-b1df-44f6-bea5-dcf7a54ee35f" providerId="ADAL" clId="{19970B13-E101-4117-9908-6E061F982644}" dt="2022-07-14T08:45:13.080" v="8809" actId="790"/>
          <ac:spMkLst>
            <pc:docMk/>
            <pc:sldMk cId="2574044071" sldId="484"/>
            <ac:spMk id="10492" creationId="{FF45E530-2F85-4525-B64E-25F893FCD9BF}"/>
          </ac:spMkLst>
        </pc:spChg>
        <pc:spChg chg="mod">
          <ac:chgData name="Kolakowski, Artur" userId="9c34c8cc-b1df-44f6-bea5-dcf7a54ee35f" providerId="ADAL" clId="{19970B13-E101-4117-9908-6E061F982644}" dt="2022-07-14T08:45:13.080" v="8810" actId="790"/>
          <ac:spMkLst>
            <pc:docMk/>
            <pc:sldMk cId="2574044071" sldId="484"/>
            <ac:spMk id="10493" creationId="{A6565615-B532-4C66-A6C0-237E96011118}"/>
          </ac:spMkLst>
        </pc:spChg>
        <pc:spChg chg="mod">
          <ac:chgData name="Kolakowski, Artur" userId="9c34c8cc-b1df-44f6-bea5-dcf7a54ee35f" providerId="ADAL" clId="{19970B13-E101-4117-9908-6E061F982644}" dt="2022-07-14T08:45:13.080" v="8811" actId="790"/>
          <ac:spMkLst>
            <pc:docMk/>
            <pc:sldMk cId="2574044071" sldId="484"/>
            <ac:spMk id="10494" creationId="{7A25CE98-8BD3-4586-943E-1D525B15F42B}"/>
          </ac:spMkLst>
        </pc:spChg>
        <pc:spChg chg="mod">
          <ac:chgData name="Kolakowski, Artur" userId="9c34c8cc-b1df-44f6-bea5-dcf7a54ee35f" providerId="ADAL" clId="{19970B13-E101-4117-9908-6E061F982644}" dt="2022-07-14T08:45:13.080" v="8812" actId="790"/>
          <ac:spMkLst>
            <pc:docMk/>
            <pc:sldMk cId="2574044071" sldId="484"/>
            <ac:spMk id="10495" creationId="{9524DA98-B786-4F13-9054-0E5D18A83117}"/>
          </ac:spMkLst>
        </pc:spChg>
        <pc:spChg chg="mod">
          <ac:chgData name="Kolakowski, Artur" userId="9c34c8cc-b1df-44f6-bea5-dcf7a54ee35f" providerId="ADAL" clId="{19970B13-E101-4117-9908-6E061F982644}" dt="2022-07-14T08:45:13.080" v="8813" actId="790"/>
          <ac:spMkLst>
            <pc:docMk/>
            <pc:sldMk cId="2574044071" sldId="484"/>
            <ac:spMk id="10496" creationId="{88AF8C2A-707E-495E-9BC8-DFBFB09AB566}"/>
          </ac:spMkLst>
        </pc:spChg>
        <pc:spChg chg="mod">
          <ac:chgData name="Kolakowski, Artur" userId="9c34c8cc-b1df-44f6-bea5-dcf7a54ee35f" providerId="ADAL" clId="{19970B13-E101-4117-9908-6E061F982644}" dt="2022-07-14T08:45:13.080" v="8814" actId="790"/>
          <ac:spMkLst>
            <pc:docMk/>
            <pc:sldMk cId="2574044071" sldId="484"/>
            <ac:spMk id="10497" creationId="{5AA3929A-7B0E-4780-81BE-02FC77363CD3}"/>
          </ac:spMkLst>
        </pc:spChg>
        <pc:spChg chg="mod">
          <ac:chgData name="Kolakowski, Artur" userId="9c34c8cc-b1df-44f6-bea5-dcf7a54ee35f" providerId="ADAL" clId="{19970B13-E101-4117-9908-6E061F982644}" dt="2022-07-14T08:45:13.080" v="8815" actId="790"/>
          <ac:spMkLst>
            <pc:docMk/>
            <pc:sldMk cId="2574044071" sldId="484"/>
            <ac:spMk id="10498" creationId="{1A33FBCC-65FD-44E4-8B38-D3A504456AB1}"/>
          </ac:spMkLst>
        </pc:spChg>
        <pc:spChg chg="mod">
          <ac:chgData name="Kolakowski, Artur" userId="9c34c8cc-b1df-44f6-bea5-dcf7a54ee35f" providerId="ADAL" clId="{19970B13-E101-4117-9908-6E061F982644}" dt="2022-07-14T08:45:13.080" v="8816" actId="790"/>
          <ac:spMkLst>
            <pc:docMk/>
            <pc:sldMk cId="2574044071" sldId="484"/>
            <ac:spMk id="10499" creationId="{B3D614EA-70A1-44EF-82CA-175D776BBCBE}"/>
          </ac:spMkLst>
        </pc:spChg>
        <pc:spChg chg="mod">
          <ac:chgData name="Kolakowski, Artur" userId="9c34c8cc-b1df-44f6-bea5-dcf7a54ee35f" providerId="ADAL" clId="{19970B13-E101-4117-9908-6E061F982644}" dt="2022-07-14T08:45:13.080" v="8817" actId="790"/>
          <ac:spMkLst>
            <pc:docMk/>
            <pc:sldMk cId="2574044071" sldId="484"/>
            <ac:spMk id="10500" creationId="{1595FD31-4AA8-422C-A965-A159BF4ECA76}"/>
          </ac:spMkLst>
        </pc:spChg>
        <pc:spChg chg="mod">
          <ac:chgData name="Kolakowski, Artur" userId="9c34c8cc-b1df-44f6-bea5-dcf7a54ee35f" providerId="ADAL" clId="{19970B13-E101-4117-9908-6E061F982644}" dt="2022-07-14T08:45:13.080" v="8818" actId="790"/>
          <ac:spMkLst>
            <pc:docMk/>
            <pc:sldMk cId="2574044071" sldId="484"/>
            <ac:spMk id="10501" creationId="{0CB7B2FE-F1DB-46F3-BDAD-476FA26EC959}"/>
          </ac:spMkLst>
        </pc:spChg>
        <pc:spChg chg="mod">
          <ac:chgData name="Kolakowski, Artur" userId="9c34c8cc-b1df-44f6-bea5-dcf7a54ee35f" providerId="ADAL" clId="{19970B13-E101-4117-9908-6E061F982644}" dt="2022-07-14T08:45:13.080" v="8819" actId="790"/>
          <ac:spMkLst>
            <pc:docMk/>
            <pc:sldMk cId="2574044071" sldId="484"/>
            <ac:spMk id="10502" creationId="{9CABFC0A-4517-4CE9-AD3E-1434F322F386}"/>
          </ac:spMkLst>
        </pc:spChg>
        <pc:spChg chg="mod">
          <ac:chgData name="Kolakowski, Artur" userId="9c34c8cc-b1df-44f6-bea5-dcf7a54ee35f" providerId="ADAL" clId="{19970B13-E101-4117-9908-6E061F982644}" dt="2022-07-14T08:45:13.080" v="8820" actId="790"/>
          <ac:spMkLst>
            <pc:docMk/>
            <pc:sldMk cId="2574044071" sldId="484"/>
            <ac:spMk id="10503" creationId="{926F103E-60EA-4814-B99D-ED37F2143C06}"/>
          </ac:spMkLst>
        </pc:spChg>
        <pc:spChg chg="mod">
          <ac:chgData name="Kolakowski, Artur" userId="9c34c8cc-b1df-44f6-bea5-dcf7a54ee35f" providerId="ADAL" clId="{19970B13-E101-4117-9908-6E061F982644}" dt="2022-07-14T08:45:13.080" v="8821" actId="790"/>
          <ac:spMkLst>
            <pc:docMk/>
            <pc:sldMk cId="2574044071" sldId="484"/>
            <ac:spMk id="10504" creationId="{2AF9D9E2-0E51-4584-979E-7611446F2FAC}"/>
          </ac:spMkLst>
        </pc:spChg>
        <pc:spChg chg="mod">
          <ac:chgData name="Kolakowski, Artur" userId="9c34c8cc-b1df-44f6-bea5-dcf7a54ee35f" providerId="ADAL" clId="{19970B13-E101-4117-9908-6E061F982644}" dt="2022-07-14T08:45:13.080" v="8822" actId="790"/>
          <ac:spMkLst>
            <pc:docMk/>
            <pc:sldMk cId="2574044071" sldId="484"/>
            <ac:spMk id="10505" creationId="{94917C0A-7469-4069-A05D-8D5D0F0C1D67}"/>
          </ac:spMkLst>
        </pc:spChg>
        <pc:spChg chg="mod">
          <ac:chgData name="Kolakowski, Artur" userId="9c34c8cc-b1df-44f6-bea5-dcf7a54ee35f" providerId="ADAL" clId="{19970B13-E101-4117-9908-6E061F982644}" dt="2022-07-14T08:45:13.096" v="8823" actId="790"/>
          <ac:spMkLst>
            <pc:docMk/>
            <pc:sldMk cId="2574044071" sldId="484"/>
            <ac:spMk id="10506" creationId="{22F43908-4736-428F-A5E7-FC5CEFFC3C0E}"/>
          </ac:spMkLst>
        </pc:spChg>
        <pc:spChg chg="mod">
          <ac:chgData name="Kolakowski, Artur" userId="9c34c8cc-b1df-44f6-bea5-dcf7a54ee35f" providerId="ADAL" clId="{19970B13-E101-4117-9908-6E061F982644}" dt="2022-07-14T08:45:13.096" v="8824" actId="790"/>
          <ac:spMkLst>
            <pc:docMk/>
            <pc:sldMk cId="2574044071" sldId="484"/>
            <ac:spMk id="10507" creationId="{683F7E77-8C2C-4EC8-B1B4-6B2C0D3C9C09}"/>
          </ac:spMkLst>
        </pc:spChg>
        <pc:spChg chg="mod">
          <ac:chgData name="Kolakowski, Artur" userId="9c34c8cc-b1df-44f6-bea5-dcf7a54ee35f" providerId="ADAL" clId="{19970B13-E101-4117-9908-6E061F982644}" dt="2022-07-14T08:45:13.096" v="8825" actId="790"/>
          <ac:spMkLst>
            <pc:docMk/>
            <pc:sldMk cId="2574044071" sldId="484"/>
            <ac:spMk id="10508" creationId="{D87E3A6B-341C-4997-AF52-EAEB3188464B}"/>
          </ac:spMkLst>
        </pc:spChg>
        <pc:spChg chg="mod">
          <ac:chgData name="Kolakowski, Artur" userId="9c34c8cc-b1df-44f6-bea5-dcf7a54ee35f" providerId="ADAL" clId="{19970B13-E101-4117-9908-6E061F982644}" dt="2022-07-14T08:45:13.096" v="8826" actId="790"/>
          <ac:spMkLst>
            <pc:docMk/>
            <pc:sldMk cId="2574044071" sldId="484"/>
            <ac:spMk id="10509" creationId="{62E6F5AF-DE3B-4C7E-AC6D-BDF0E55C21A8}"/>
          </ac:spMkLst>
        </pc:spChg>
        <pc:spChg chg="mod">
          <ac:chgData name="Kolakowski, Artur" userId="9c34c8cc-b1df-44f6-bea5-dcf7a54ee35f" providerId="ADAL" clId="{19970B13-E101-4117-9908-6E061F982644}" dt="2022-07-14T08:45:13.096" v="8827" actId="790"/>
          <ac:spMkLst>
            <pc:docMk/>
            <pc:sldMk cId="2574044071" sldId="484"/>
            <ac:spMk id="10510" creationId="{38BAE7F7-C0A1-4EEC-B1C4-9E41DE17957A}"/>
          </ac:spMkLst>
        </pc:spChg>
        <pc:spChg chg="mod">
          <ac:chgData name="Kolakowski, Artur" userId="9c34c8cc-b1df-44f6-bea5-dcf7a54ee35f" providerId="ADAL" clId="{19970B13-E101-4117-9908-6E061F982644}" dt="2022-07-14T08:45:13.096" v="8828" actId="790"/>
          <ac:spMkLst>
            <pc:docMk/>
            <pc:sldMk cId="2574044071" sldId="484"/>
            <ac:spMk id="10511" creationId="{1513F24C-B952-4F06-AE0B-98C41DF0B27C}"/>
          </ac:spMkLst>
        </pc:spChg>
        <pc:spChg chg="mod">
          <ac:chgData name="Kolakowski, Artur" userId="9c34c8cc-b1df-44f6-bea5-dcf7a54ee35f" providerId="ADAL" clId="{19970B13-E101-4117-9908-6E061F982644}" dt="2022-07-14T08:45:13.096" v="8829" actId="790"/>
          <ac:spMkLst>
            <pc:docMk/>
            <pc:sldMk cId="2574044071" sldId="484"/>
            <ac:spMk id="10512" creationId="{4D6BA15A-3E81-46D6-AE17-F6DA1D2180B3}"/>
          </ac:spMkLst>
        </pc:spChg>
        <pc:spChg chg="mod">
          <ac:chgData name="Kolakowski, Artur" userId="9c34c8cc-b1df-44f6-bea5-dcf7a54ee35f" providerId="ADAL" clId="{19970B13-E101-4117-9908-6E061F982644}" dt="2022-07-14T08:45:13.096" v="8830" actId="790"/>
          <ac:spMkLst>
            <pc:docMk/>
            <pc:sldMk cId="2574044071" sldId="484"/>
            <ac:spMk id="10513" creationId="{38077B77-EE58-489D-A7E1-06D26007E2DE}"/>
          </ac:spMkLst>
        </pc:spChg>
        <pc:spChg chg="mod">
          <ac:chgData name="Kolakowski, Artur" userId="9c34c8cc-b1df-44f6-bea5-dcf7a54ee35f" providerId="ADAL" clId="{19970B13-E101-4117-9908-6E061F982644}" dt="2022-07-14T08:45:13.096" v="8831" actId="790"/>
          <ac:spMkLst>
            <pc:docMk/>
            <pc:sldMk cId="2574044071" sldId="484"/>
            <ac:spMk id="10514" creationId="{E8A2A6BA-17CE-4A23-B15C-11B370546ECC}"/>
          </ac:spMkLst>
        </pc:spChg>
        <pc:spChg chg="mod">
          <ac:chgData name="Kolakowski, Artur" userId="9c34c8cc-b1df-44f6-bea5-dcf7a54ee35f" providerId="ADAL" clId="{19970B13-E101-4117-9908-6E061F982644}" dt="2022-07-14T08:45:13.096" v="8832" actId="790"/>
          <ac:spMkLst>
            <pc:docMk/>
            <pc:sldMk cId="2574044071" sldId="484"/>
            <ac:spMk id="10515" creationId="{8A049429-434D-42D5-8A6D-3F68E3D26CEB}"/>
          </ac:spMkLst>
        </pc:spChg>
        <pc:spChg chg="mod">
          <ac:chgData name="Kolakowski, Artur" userId="9c34c8cc-b1df-44f6-bea5-dcf7a54ee35f" providerId="ADAL" clId="{19970B13-E101-4117-9908-6E061F982644}" dt="2022-07-14T08:45:13.096" v="8833" actId="790"/>
          <ac:spMkLst>
            <pc:docMk/>
            <pc:sldMk cId="2574044071" sldId="484"/>
            <ac:spMk id="10516" creationId="{62980673-AFE3-40E0-B409-F52E282D44D1}"/>
          </ac:spMkLst>
        </pc:spChg>
        <pc:spChg chg="mod">
          <ac:chgData name="Kolakowski, Artur" userId="9c34c8cc-b1df-44f6-bea5-dcf7a54ee35f" providerId="ADAL" clId="{19970B13-E101-4117-9908-6E061F982644}" dt="2022-07-14T08:45:13.096" v="8834" actId="790"/>
          <ac:spMkLst>
            <pc:docMk/>
            <pc:sldMk cId="2574044071" sldId="484"/>
            <ac:spMk id="10517" creationId="{F5A35830-B19F-40BA-AE29-1510130033E2}"/>
          </ac:spMkLst>
        </pc:spChg>
        <pc:spChg chg="mod">
          <ac:chgData name="Kolakowski, Artur" userId="9c34c8cc-b1df-44f6-bea5-dcf7a54ee35f" providerId="ADAL" clId="{19970B13-E101-4117-9908-6E061F982644}" dt="2022-07-14T08:45:13.096" v="8835" actId="790"/>
          <ac:spMkLst>
            <pc:docMk/>
            <pc:sldMk cId="2574044071" sldId="484"/>
            <ac:spMk id="10518" creationId="{B31D1835-13C6-473C-9F20-1DE28EE61132}"/>
          </ac:spMkLst>
        </pc:spChg>
        <pc:spChg chg="mod">
          <ac:chgData name="Kolakowski, Artur" userId="9c34c8cc-b1df-44f6-bea5-dcf7a54ee35f" providerId="ADAL" clId="{19970B13-E101-4117-9908-6E061F982644}" dt="2022-07-14T08:45:13.096" v="8836" actId="790"/>
          <ac:spMkLst>
            <pc:docMk/>
            <pc:sldMk cId="2574044071" sldId="484"/>
            <ac:spMk id="10519" creationId="{87E5DA32-2B59-4830-B19C-3F47056ACEC6}"/>
          </ac:spMkLst>
        </pc:spChg>
        <pc:spChg chg="mod">
          <ac:chgData name="Kolakowski, Artur" userId="9c34c8cc-b1df-44f6-bea5-dcf7a54ee35f" providerId="ADAL" clId="{19970B13-E101-4117-9908-6E061F982644}" dt="2022-07-14T08:45:13.111" v="8837" actId="790"/>
          <ac:spMkLst>
            <pc:docMk/>
            <pc:sldMk cId="2574044071" sldId="484"/>
            <ac:spMk id="10520" creationId="{DD6BE6B3-D467-4981-A11B-7FCB12B0A0A8}"/>
          </ac:spMkLst>
        </pc:spChg>
        <pc:spChg chg="mod">
          <ac:chgData name="Kolakowski, Artur" userId="9c34c8cc-b1df-44f6-bea5-dcf7a54ee35f" providerId="ADAL" clId="{19970B13-E101-4117-9908-6E061F982644}" dt="2022-07-14T08:45:13.111" v="8838" actId="790"/>
          <ac:spMkLst>
            <pc:docMk/>
            <pc:sldMk cId="2574044071" sldId="484"/>
            <ac:spMk id="10521" creationId="{63849735-BE12-4885-9B30-797AF36CAA6B}"/>
          </ac:spMkLst>
        </pc:spChg>
        <pc:spChg chg="mod">
          <ac:chgData name="Kolakowski, Artur" userId="9c34c8cc-b1df-44f6-bea5-dcf7a54ee35f" providerId="ADAL" clId="{19970B13-E101-4117-9908-6E061F982644}" dt="2022-07-14T08:45:13.111" v="8839" actId="790"/>
          <ac:spMkLst>
            <pc:docMk/>
            <pc:sldMk cId="2574044071" sldId="484"/>
            <ac:spMk id="10522" creationId="{F1826911-71C5-4346-9465-77FFEDCAA4D0}"/>
          </ac:spMkLst>
        </pc:spChg>
        <pc:spChg chg="mod">
          <ac:chgData name="Kolakowski, Artur" userId="9c34c8cc-b1df-44f6-bea5-dcf7a54ee35f" providerId="ADAL" clId="{19970B13-E101-4117-9908-6E061F982644}" dt="2022-07-14T08:45:11.246" v="7206" actId="790"/>
          <ac:spMkLst>
            <pc:docMk/>
            <pc:sldMk cId="2574044071" sldId="484"/>
            <ac:spMk id="10523" creationId="{C64D5FD4-FBC4-41A3-87F3-B720F2CAED10}"/>
          </ac:spMkLst>
        </pc:spChg>
        <pc:spChg chg="mod">
          <ac:chgData name="Kolakowski, Artur" userId="9c34c8cc-b1df-44f6-bea5-dcf7a54ee35f" providerId="ADAL" clId="{19970B13-E101-4117-9908-6E061F982644}" dt="2022-07-14T08:45:11.246" v="7207" actId="790"/>
          <ac:spMkLst>
            <pc:docMk/>
            <pc:sldMk cId="2574044071" sldId="484"/>
            <ac:spMk id="10524" creationId="{7765F663-99FD-4141-8198-E2E08C2A2196}"/>
          </ac:spMkLst>
        </pc:spChg>
        <pc:spChg chg="mod">
          <ac:chgData name="Kolakowski, Artur" userId="9c34c8cc-b1df-44f6-bea5-dcf7a54ee35f" providerId="ADAL" clId="{19970B13-E101-4117-9908-6E061F982644}" dt="2022-07-14T08:45:11.246" v="7208" actId="790"/>
          <ac:spMkLst>
            <pc:docMk/>
            <pc:sldMk cId="2574044071" sldId="484"/>
            <ac:spMk id="10525" creationId="{FC95AE36-4835-4E53-B5AF-B42F566C714B}"/>
          </ac:spMkLst>
        </pc:spChg>
        <pc:spChg chg="mod">
          <ac:chgData name="Kolakowski, Artur" userId="9c34c8cc-b1df-44f6-bea5-dcf7a54ee35f" providerId="ADAL" clId="{19970B13-E101-4117-9908-6E061F982644}" dt="2022-07-14T08:45:11.246" v="7209" actId="790"/>
          <ac:spMkLst>
            <pc:docMk/>
            <pc:sldMk cId="2574044071" sldId="484"/>
            <ac:spMk id="10526" creationId="{9590F695-77EE-4701-A674-0C4826800ECD}"/>
          </ac:spMkLst>
        </pc:spChg>
        <pc:spChg chg="mod">
          <ac:chgData name="Kolakowski, Artur" userId="9c34c8cc-b1df-44f6-bea5-dcf7a54ee35f" providerId="ADAL" clId="{19970B13-E101-4117-9908-6E061F982644}" dt="2022-07-14T08:45:11.246" v="7210" actId="790"/>
          <ac:spMkLst>
            <pc:docMk/>
            <pc:sldMk cId="2574044071" sldId="484"/>
            <ac:spMk id="10527" creationId="{8C50CAE3-9001-4A8B-8C5D-BFD78C93B461}"/>
          </ac:spMkLst>
        </pc:spChg>
        <pc:spChg chg="mod">
          <ac:chgData name="Kolakowski, Artur" userId="9c34c8cc-b1df-44f6-bea5-dcf7a54ee35f" providerId="ADAL" clId="{19970B13-E101-4117-9908-6E061F982644}" dt="2022-07-14T08:45:11.254" v="7211" actId="790"/>
          <ac:spMkLst>
            <pc:docMk/>
            <pc:sldMk cId="2574044071" sldId="484"/>
            <ac:spMk id="10528" creationId="{3B9A9938-E0EB-45A4-A42E-F394F6A43CB9}"/>
          </ac:spMkLst>
        </pc:spChg>
        <pc:spChg chg="mod">
          <ac:chgData name="Kolakowski, Artur" userId="9c34c8cc-b1df-44f6-bea5-dcf7a54ee35f" providerId="ADAL" clId="{19970B13-E101-4117-9908-6E061F982644}" dt="2022-07-14T08:45:11.254" v="7212" actId="790"/>
          <ac:spMkLst>
            <pc:docMk/>
            <pc:sldMk cId="2574044071" sldId="484"/>
            <ac:spMk id="10529" creationId="{B8E0A7D2-561F-40C3-B0F5-DE11D51FC233}"/>
          </ac:spMkLst>
        </pc:spChg>
        <pc:spChg chg="mod">
          <ac:chgData name="Kolakowski, Artur" userId="9c34c8cc-b1df-44f6-bea5-dcf7a54ee35f" providerId="ADAL" clId="{19970B13-E101-4117-9908-6E061F982644}" dt="2022-07-14T08:45:11.256" v="7213" actId="790"/>
          <ac:spMkLst>
            <pc:docMk/>
            <pc:sldMk cId="2574044071" sldId="484"/>
            <ac:spMk id="10530" creationId="{6D663430-A27A-4BBA-BA68-D316222109F9}"/>
          </ac:spMkLst>
        </pc:spChg>
        <pc:spChg chg="mod">
          <ac:chgData name="Kolakowski, Artur" userId="9c34c8cc-b1df-44f6-bea5-dcf7a54ee35f" providerId="ADAL" clId="{19970B13-E101-4117-9908-6E061F982644}" dt="2022-07-14T08:45:11.256" v="7214" actId="790"/>
          <ac:spMkLst>
            <pc:docMk/>
            <pc:sldMk cId="2574044071" sldId="484"/>
            <ac:spMk id="10531" creationId="{215AF089-DDDC-44B8-BBAD-22D84F569BF7}"/>
          </ac:spMkLst>
        </pc:spChg>
        <pc:spChg chg="mod">
          <ac:chgData name="Kolakowski, Artur" userId="9c34c8cc-b1df-44f6-bea5-dcf7a54ee35f" providerId="ADAL" clId="{19970B13-E101-4117-9908-6E061F982644}" dt="2022-07-14T08:45:11.256" v="7215" actId="790"/>
          <ac:spMkLst>
            <pc:docMk/>
            <pc:sldMk cId="2574044071" sldId="484"/>
            <ac:spMk id="10532" creationId="{A419B4E6-6CE1-49DB-8C62-287BE2DE28C0}"/>
          </ac:spMkLst>
        </pc:spChg>
        <pc:spChg chg="mod">
          <ac:chgData name="Kolakowski, Artur" userId="9c34c8cc-b1df-44f6-bea5-dcf7a54ee35f" providerId="ADAL" clId="{19970B13-E101-4117-9908-6E061F982644}" dt="2022-07-14T08:45:11.256" v="7216" actId="790"/>
          <ac:spMkLst>
            <pc:docMk/>
            <pc:sldMk cId="2574044071" sldId="484"/>
            <ac:spMk id="10533" creationId="{5145B6AC-D2F0-40BA-BA99-CDDC82E9597C}"/>
          </ac:spMkLst>
        </pc:spChg>
        <pc:spChg chg="mod">
          <ac:chgData name="Kolakowski, Artur" userId="9c34c8cc-b1df-44f6-bea5-dcf7a54ee35f" providerId="ADAL" clId="{19970B13-E101-4117-9908-6E061F982644}" dt="2022-07-14T08:45:11.256" v="7217" actId="790"/>
          <ac:spMkLst>
            <pc:docMk/>
            <pc:sldMk cId="2574044071" sldId="484"/>
            <ac:spMk id="10534" creationId="{0F9B312C-B049-4C07-A98F-70E9CA225E27}"/>
          </ac:spMkLst>
        </pc:spChg>
        <pc:spChg chg="mod">
          <ac:chgData name="Kolakowski, Artur" userId="9c34c8cc-b1df-44f6-bea5-dcf7a54ee35f" providerId="ADAL" clId="{19970B13-E101-4117-9908-6E061F982644}" dt="2022-07-14T08:45:11.256" v="7218" actId="790"/>
          <ac:spMkLst>
            <pc:docMk/>
            <pc:sldMk cId="2574044071" sldId="484"/>
            <ac:spMk id="10535" creationId="{41136BDB-2424-41E5-B051-DF131540AC91}"/>
          </ac:spMkLst>
        </pc:spChg>
        <pc:spChg chg="mod">
          <ac:chgData name="Kolakowski, Artur" userId="9c34c8cc-b1df-44f6-bea5-dcf7a54ee35f" providerId="ADAL" clId="{19970B13-E101-4117-9908-6E061F982644}" dt="2022-07-14T08:45:11.256" v="7219" actId="790"/>
          <ac:spMkLst>
            <pc:docMk/>
            <pc:sldMk cId="2574044071" sldId="484"/>
            <ac:spMk id="10536" creationId="{FC1EE50E-3867-4ED2-9D40-607455040671}"/>
          </ac:spMkLst>
        </pc:spChg>
        <pc:spChg chg="mod">
          <ac:chgData name="Kolakowski, Artur" userId="9c34c8cc-b1df-44f6-bea5-dcf7a54ee35f" providerId="ADAL" clId="{19970B13-E101-4117-9908-6E061F982644}" dt="2022-07-14T08:45:11.256" v="7220" actId="790"/>
          <ac:spMkLst>
            <pc:docMk/>
            <pc:sldMk cId="2574044071" sldId="484"/>
            <ac:spMk id="10537" creationId="{408B2FE8-74C7-4428-9D63-0D4A3EEDD9E0}"/>
          </ac:spMkLst>
        </pc:spChg>
        <pc:spChg chg="mod">
          <ac:chgData name="Kolakowski, Artur" userId="9c34c8cc-b1df-44f6-bea5-dcf7a54ee35f" providerId="ADAL" clId="{19970B13-E101-4117-9908-6E061F982644}" dt="2022-07-14T08:45:11.256" v="7221" actId="790"/>
          <ac:spMkLst>
            <pc:docMk/>
            <pc:sldMk cId="2574044071" sldId="484"/>
            <ac:spMk id="10538" creationId="{1F7F0AE6-B947-47FA-8BE4-1A307896C817}"/>
          </ac:spMkLst>
        </pc:spChg>
        <pc:spChg chg="mod">
          <ac:chgData name="Kolakowski, Artur" userId="9c34c8cc-b1df-44f6-bea5-dcf7a54ee35f" providerId="ADAL" clId="{19970B13-E101-4117-9908-6E061F982644}" dt="2022-07-14T08:45:11.264" v="7222" actId="790"/>
          <ac:spMkLst>
            <pc:docMk/>
            <pc:sldMk cId="2574044071" sldId="484"/>
            <ac:spMk id="10539" creationId="{44ED5CB9-E283-4E83-BB18-F2DE6555AD85}"/>
          </ac:spMkLst>
        </pc:spChg>
        <pc:spChg chg="mod">
          <ac:chgData name="Kolakowski, Artur" userId="9c34c8cc-b1df-44f6-bea5-dcf7a54ee35f" providerId="ADAL" clId="{19970B13-E101-4117-9908-6E061F982644}" dt="2022-07-14T08:45:11.264" v="7223" actId="790"/>
          <ac:spMkLst>
            <pc:docMk/>
            <pc:sldMk cId="2574044071" sldId="484"/>
            <ac:spMk id="10540" creationId="{735629BE-36C1-49C3-91D2-FAE76E9B0DFD}"/>
          </ac:spMkLst>
        </pc:spChg>
        <pc:spChg chg="mod">
          <ac:chgData name="Kolakowski, Artur" userId="9c34c8cc-b1df-44f6-bea5-dcf7a54ee35f" providerId="ADAL" clId="{19970B13-E101-4117-9908-6E061F982644}" dt="2022-07-14T08:45:11.266" v="7224" actId="790"/>
          <ac:spMkLst>
            <pc:docMk/>
            <pc:sldMk cId="2574044071" sldId="484"/>
            <ac:spMk id="10541" creationId="{53A8B62F-FF62-4528-B346-C8324E404946}"/>
          </ac:spMkLst>
        </pc:spChg>
        <pc:spChg chg="mod">
          <ac:chgData name="Kolakowski, Artur" userId="9c34c8cc-b1df-44f6-bea5-dcf7a54ee35f" providerId="ADAL" clId="{19970B13-E101-4117-9908-6E061F982644}" dt="2022-07-14T08:45:11.266" v="7225" actId="790"/>
          <ac:spMkLst>
            <pc:docMk/>
            <pc:sldMk cId="2574044071" sldId="484"/>
            <ac:spMk id="10542" creationId="{3D7BF57C-DB80-44A1-B3C8-3E0EA3B7448A}"/>
          </ac:spMkLst>
        </pc:spChg>
        <pc:spChg chg="mod">
          <ac:chgData name="Kolakowski, Artur" userId="9c34c8cc-b1df-44f6-bea5-dcf7a54ee35f" providerId="ADAL" clId="{19970B13-E101-4117-9908-6E061F982644}" dt="2022-07-14T08:45:11.266" v="7226" actId="790"/>
          <ac:spMkLst>
            <pc:docMk/>
            <pc:sldMk cId="2574044071" sldId="484"/>
            <ac:spMk id="10543" creationId="{6D89615B-D709-41D7-A64F-36AD711D97F2}"/>
          </ac:spMkLst>
        </pc:spChg>
        <pc:spChg chg="mod">
          <ac:chgData name="Kolakowski, Artur" userId="9c34c8cc-b1df-44f6-bea5-dcf7a54ee35f" providerId="ADAL" clId="{19970B13-E101-4117-9908-6E061F982644}" dt="2022-07-14T08:45:11.266" v="7227" actId="790"/>
          <ac:spMkLst>
            <pc:docMk/>
            <pc:sldMk cId="2574044071" sldId="484"/>
            <ac:spMk id="10544" creationId="{7D32A418-7041-4184-B82B-E87ABB805B02}"/>
          </ac:spMkLst>
        </pc:spChg>
        <pc:spChg chg="mod">
          <ac:chgData name="Kolakowski, Artur" userId="9c34c8cc-b1df-44f6-bea5-dcf7a54ee35f" providerId="ADAL" clId="{19970B13-E101-4117-9908-6E061F982644}" dt="2022-07-14T08:45:11.266" v="7228" actId="790"/>
          <ac:spMkLst>
            <pc:docMk/>
            <pc:sldMk cId="2574044071" sldId="484"/>
            <ac:spMk id="10545" creationId="{E7EFC6B0-8285-4F62-A32B-D11839D0AF61}"/>
          </ac:spMkLst>
        </pc:spChg>
        <pc:spChg chg="mod">
          <ac:chgData name="Kolakowski, Artur" userId="9c34c8cc-b1df-44f6-bea5-dcf7a54ee35f" providerId="ADAL" clId="{19970B13-E101-4117-9908-6E061F982644}" dt="2022-07-14T08:45:11.266" v="7229" actId="790"/>
          <ac:spMkLst>
            <pc:docMk/>
            <pc:sldMk cId="2574044071" sldId="484"/>
            <ac:spMk id="10546" creationId="{F02081D0-26B4-4A1E-B8F5-4E512A84A7A1}"/>
          </ac:spMkLst>
        </pc:spChg>
        <pc:spChg chg="mod">
          <ac:chgData name="Kolakowski, Artur" userId="9c34c8cc-b1df-44f6-bea5-dcf7a54ee35f" providerId="ADAL" clId="{19970B13-E101-4117-9908-6E061F982644}" dt="2022-07-14T08:45:11.266" v="7230" actId="790"/>
          <ac:spMkLst>
            <pc:docMk/>
            <pc:sldMk cId="2574044071" sldId="484"/>
            <ac:spMk id="10547" creationId="{6A6B81E0-0F43-4B8A-BC26-9A750D64523F}"/>
          </ac:spMkLst>
        </pc:spChg>
        <pc:spChg chg="mod">
          <ac:chgData name="Kolakowski, Artur" userId="9c34c8cc-b1df-44f6-bea5-dcf7a54ee35f" providerId="ADAL" clId="{19970B13-E101-4117-9908-6E061F982644}" dt="2022-07-14T08:45:11.266" v="7231" actId="790"/>
          <ac:spMkLst>
            <pc:docMk/>
            <pc:sldMk cId="2574044071" sldId="484"/>
            <ac:spMk id="10548" creationId="{C3B28BAA-2D20-4C8D-95D8-FD33EFA90A02}"/>
          </ac:spMkLst>
        </pc:spChg>
        <pc:spChg chg="mod">
          <ac:chgData name="Kolakowski, Artur" userId="9c34c8cc-b1df-44f6-bea5-dcf7a54ee35f" providerId="ADAL" clId="{19970B13-E101-4117-9908-6E061F982644}" dt="2022-07-14T08:45:11.266" v="7232" actId="790"/>
          <ac:spMkLst>
            <pc:docMk/>
            <pc:sldMk cId="2574044071" sldId="484"/>
            <ac:spMk id="10549" creationId="{6473AEB7-6805-4442-A62C-B5301B3D5727}"/>
          </ac:spMkLst>
        </pc:spChg>
        <pc:spChg chg="mod">
          <ac:chgData name="Kolakowski, Artur" userId="9c34c8cc-b1df-44f6-bea5-dcf7a54ee35f" providerId="ADAL" clId="{19970B13-E101-4117-9908-6E061F982644}" dt="2022-07-14T08:45:11.266" v="7233" actId="790"/>
          <ac:spMkLst>
            <pc:docMk/>
            <pc:sldMk cId="2574044071" sldId="484"/>
            <ac:spMk id="10550" creationId="{7240E0E1-9ACB-463B-BACA-DB8E212AA5EA}"/>
          </ac:spMkLst>
        </pc:spChg>
        <pc:spChg chg="mod">
          <ac:chgData name="Kolakowski, Artur" userId="9c34c8cc-b1df-44f6-bea5-dcf7a54ee35f" providerId="ADAL" clId="{19970B13-E101-4117-9908-6E061F982644}" dt="2022-07-14T08:45:11.274" v="7234" actId="790"/>
          <ac:spMkLst>
            <pc:docMk/>
            <pc:sldMk cId="2574044071" sldId="484"/>
            <ac:spMk id="10551" creationId="{05C63AE5-DC2D-4CA7-A59E-E9A0A014E16A}"/>
          </ac:spMkLst>
        </pc:spChg>
        <pc:spChg chg="mod">
          <ac:chgData name="Kolakowski, Artur" userId="9c34c8cc-b1df-44f6-bea5-dcf7a54ee35f" providerId="ADAL" clId="{19970B13-E101-4117-9908-6E061F982644}" dt="2022-07-14T08:45:11.274" v="7235" actId="790"/>
          <ac:spMkLst>
            <pc:docMk/>
            <pc:sldMk cId="2574044071" sldId="484"/>
            <ac:spMk id="10552" creationId="{791459A0-43C6-453D-A110-03B4A5A95869}"/>
          </ac:spMkLst>
        </pc:spChg>
        <pc:spChg chg="mod">
          <ac:chgData name="Kolakowski, Artur" userId="9c34c8cc-b1df-44f6-bea5-dcf7a54ee35f" providerId="ADAL" clId="{19970B13-E101-4117-9908-6E061F982644}" dt="2022-07-14T08:45:11.274" v="7236" actId="790"/>
          <ac:spMkLst>
            <pc:docMk/>
            <pc:sldMk cId="2574044071" sldId="484"/>
            <ac:spMk id="10553" creationId="{226DADA9-81C9-429F-9C35-DB1A983C2D13}"/>
          </ac:spMkLst>
        </pc:spChg>
        <pc:spChg chg="mod">
          <ac:chgData name="Kolakowski, Artur" userId="9c34c8cc-b1df-44f6-bea5-dcf7a54ee35f" providerId="ADAL" clId="{19970B13-E101-4117-9908-6E061F982644}" dt="2022-07-14T08:45:11.276" v="7237" actId="790"/>
          <ac:spMkLst>
            <pc:docMk/>
            <pc:sldMk cId="2574044071" sldId="484"/>
            <ac:spMk id="10554" creationId="{451298F5-0CE8-4F39-BD6B-952F98EED69D}"/>
          </ac:spMkLst>
        </pc:spChg>
        <pc:spChg chg="mod">
          <ac:chgData name="Kolakowski, Artur" userId="9c34c8cc-b1df-44f6-bea5-dcf7a54ee35f" providerId="ADAL" clId="{19970B13-E101-4117-9908-6E061F982644}" dt="2022-07-14T08:45:11.276" v="7238" actId="790"/>
          <ac:spMkLst>
            <pc:docMk/>
            <pc:sldMk cId="2574044071" sldId="484"/>
            <ac:spMk id="10555" creationId="{B03B0F68-412F-402F-9E29-A076007BCD77}"/>
          </ac:spMkLst>
        </pc:spChg>
        <pc:spChg chg="mod">
          <ac:chgData name="Kolakowski, Artur" userId="9c34c8cc-b1df-44f6-bea5-dcf7a54ee35f" providerId="ADAL" clId="{19970B13-E101-4117-9908-6E061F982644}" dt="2022-07-14T08:45:11.276" v="7239" actId="790"/>
          <ac:spMkLst>
            <pc:docMk/>
            <pc:sldMk cId="2574044071" sldId="484"/>
            <ac:spMk id="10556" creationId="{F143907D-1FFF-403E-A0CA-428118A78420}"/>
          </ac:spMkLst>
        </pc:spChg>
        <pc:spChg chg="mod">
          <ac:chgData name="Kolakowski, Artur" userId="9c34c8cc-b1df-44f6-bea5-dcf7a54ee35f" providerId="ADAL" clId="{19970B13-E101-4117-9908-6E061F982644}" dt="2022-07-14T08:45:11.276" v="7240" actId="790"/>
          <ac:spMkLst>
            <pc:docMk/>
            <pc:sldMk cId="2574044071" sldId="484"/>
            <ac:spMk id="10557" creationId="{0C29ECFB-D5FB-4522-84A9-C04D37547D25}"/>
          </ac:spMkLst>
        </pc:spChg>
        <pc:spChg chg="mod">
          <ac:chgData name="Kolakowski, Artur" userId="9c34c8cc-b1df-44f6-bea5-dcf7a54ee35f" providerId="ADAL" clId="{19970B13-E101-4117-9908-6E061F982644}" dt="2022-07-14T08:45:11.276" v="7241" actId="790"/>
          <ac:spMkLst>
            <pc:docMk/>
            <pc:sldMk cId="2574044071" sldId="484"/>
            <ac:spMk id="10558" creationId="{B004588E-0C50-4FBF-AF67-82C2E807DFE4}"/>
          </ac:spMkLst>
        </pc:spChg>
        <pc:spChg chg="mod">
          <ac:chgData name="Kolakowski, Artur" userId="9c34c8cc-b1df-44f6-bea5-dcf7a54ee35f" providerId="ADAL" clId="{19970B13-E101-4117-9908-6E061F982644}" dt="2022-07-14T08:45:11.276" v="7242" actId="790"/>
          <ac:spMkLst>
            <pc:docMk/>
            <pc:sldMk cId="2574044071" sldId="484"/>
            <ac:spMk id="10559" creationId="{AAA12FA5-43DF-4871-B025-13D094A87F2C}"/>
          </ac:spMkLst>
        </pc:spChg>
        <pc:spChg chg="mod">
          <ac:chgData name="Kolakowski, Artur" userId="9c34c8cc-b1df-44f6-bea5-dcf7a54ee35f" providerId="ADAL" clId="{19970B13-E101-4117-9908-6E061F982644}" dt="2022-07-14T08:45:11.276" v="7243" actId="790"/>
          <ac:spMkLst>
            <pc:docMk/>
            <pc:sldMk cId="2574044071" sldId="484"/>
            <ac:spMk id="10560" creationId="{4E93EF4D-ADE9-4039-A88F-AA95D9C1762B}"/>
          </ac:spMkLst>
        </pc:spChg>
        <pc:spChg chg="mod">
          <ac:chgData name="Kolakowski, Artur" userId="9c34c8cc-b1df-44f6-bea5-dcf7a54ee35f" providerId="ADAL" clId="{19970B13-E101-4117-9908-6E061F982644}" dt="2022-07-14T08:45:11.276" v="7244" actId="790"/>
          <ac:spMkLst>
            <pc:docMk/>
            <pc:sldMk cId="2574044071" sldId="484"/>
            <ac:spMk id="10561" creationId="{F5793F9D-0FE2-4739-8DE5-853C7F631FA5}"/>
          </ac:spMkLst>
        </pc:spChg>
        <pc:spChg chg="mod">
          <ac:chgData name="Kolakowski, Artur" userId="9c34c8cc-b1df-44f6-bea5-dcf7a54ee35f" providerId="ADAL" clId="{19970B13-E101-4117-9908-6E061F982644}" dt="2022-07-14T08:45:11.284" v="7245" actId="790"/>
          <ac:spMkLst>
            <pc:docMk/>
            <pc:sldMk cId="2574044071" sldId="484"/>
            <ac:spMk id="10562" creationId="{A572F381-0EAD-47AC-8961-F3F9CD1B0127}"/>
          </ac:spMkLst>
        </pc:spChg>
        <pc:spChg chg="mod">
          <ac:chgData name="Kolakowski, Artur" userId="9c34c8cc-b1df-44f6-bea5-dcf7a54ee35f" providerId="ADAL" clId="{19970B13-E101-4117-9908-6E061F982644}" dt="2022-07-14T08:45:11.284" v="7246" actId="790"/>
          <ac:spMkLst>
            <pc:docMk/>
            <pc:sldMk cId="2574044071" sldId="484"/>
            <ac:spMk id="10563" creationId="{8233BCBC-1934-436A-BCF9-8A0777F3FA36}"/>
          </ac:spMkLst>
        </pc:spChg>
        <pc:spChg chg="mod">
          <ac:chgData name="Kolakowski, Artur" userId="9c34c8cc-b1df-44f6-bea5-dcf7a54ee35f" providerId="ADAL" clId="{19970B13-E101-4117-9908-6E061F982644}" dt="2022-07-14T08:45:11.284" v="7247" actId="790"/>
          <ac:spMkLst>
            <pc:docMk/>
            <pc:sldMk cId="2574044071" sldId="484"/>
            <ac:spMk id="10564" creationId="{11DDB2B6-AD38-4814-8B1B-E0962B5A5EE3}"/>
          </ac:spMkLst>
        </pc:spChg>
        <pc:spChg chg="mod">
          <ac:chgData name="Kolakowski, Artur" userId="9c34c8cc-b1df-44f6-bea5-dcf7a54ee35f" providerId="ADAL" clId="{19970B13-E101-4117-9908-6E061F982644}" dt="2022-07-14T08:45:11.286" v="7248" actId="790"/>
          <ac:spMkLst>
            <pc:docMk/>
            <pc:sldMk cId="2574044071" sldId="484"/>
            <ac:spMk id="10565" creationId="{F63FF34D-647A-4312-B851-A9E6CEED3008}"/>
          </ac:spMkLst>
        </pc:spChg>
        <pc:spChg chg="mod">
          <ac:chgData name="Kolakowski, Artur" userId="9c34c8cc-b1df-44f6-bea5-dcf7a54ee35f" providerId="ADAL" clId="{19970B13-E101-4117-9908-6E061F982644}" dt="2022-07-14T08:45:11.286" v="7249" actId="790"/>
          <ac:spMkLst>
            <pc:docMk/>
            <pc:sldMk cId="2574044071" sldId="484"/>
            <ac:spMk id="10566" creationId="{A7206549-EF0F-43A5-B0B2-41A3DCCB3E12}"/>
          </ac:spMkLst>
        </pc:spChg>
        <pc:spChg chg="mod">
          <ac:chgData name="Kolakowski, Artur" userId="9c34c8cc-b1df-44f6-bea5-dcf7a54ee35f" providerId="ADAL" clId="{19970B13-E101-4117-9908-6E061F982644}" dt="2022-07-14T08:45:11.286" v="7250" actId="790"/>
          <ac:spMkLst>
            <pc:docMk/>
            <pc:sldMk cId="2574044071" sldId="484"/>
            <ac:spMk id="10567" creationId="{9AA82E7A-01C0-4B5E-AC45-CC5EDF0FC8BA}"/>
          </ac:spMkLst>
        </pc:spChg>
        <pc:spChg chg="mod">
          <ac:chgData name="Kolakowski, Artur" userId="9c34c8cc-b1df-44f6-bea5-dcf7a54ee35f" providerId="ADAL" clId="{19970B13-E101-4117-9908-6E061F982644}" dt="2022-07-14T08:45:11.286" v="7251" actId="790"/>
          <ac:spMkLst>
            <pc:docMk/>
            <pc:sldMk cId="2574044071" sldId="484"/>
            <ac:spMk id="10568" creationId="{E6DEBDA3-A852-47C3-BFA5-91AC76D36025}"/>
          </ac:spMkLst>
        </pc:spChg>
        <pc:spChg chg="mod">
          <ac:chgData name="Kolakowski, Artur" userId="9c34c8cc-b1df-44f6-bea5-dcf7a54ee35f" providerId="ADAL" clId="{19970B13-E101-4117-9908-6E061F982644}" dt="2022-07-14T08:45:11.286" v="7252" actId="790"/>
          <ac:spMkLst>
            <pc:docMk/>
            <pc:sldMk cId="2574044071" sldId="484"/>
            <ac:spMk id="10569" creationId="{0606256E-B3C3-4A01-871F-E01F8632167C}"/>
          </ac:spMkLst>
        </pc:spChg>
        <pc:spChg chg="mod">
          <ac:chgData name="Kolakowski, Artur" userId="9c34c8cc-b1df-44f6-bea5-dcf7a54ee35f" providerId="ADAL" clId="{19970B13-E101-4117-9908-6E061F982644}" dt="2022-07-14T08:45:11.286" v="7253" actId="790"/>
          <ac:spMkLst>
            <pc:docMk/>
            <pc:sldMk cId="2574044071" sldId="484"/>
            <ac:spMk id="10570" creationId="{B0C4B27B-1B88-4D67-B1B4-277C73BE890D}"/>
          </ac:spMkLst>
        </pc:spChg>
        <pc:spChg chg="mod">
          <ac:chgData name="Kolakowski, Artur" userId="9c34c8cc-b1df-44f6-bea5-dcf7a54ee35f" providerId="ADAL" clId="{19970B13-E101-4117-9908-6E061F982644}" dt="2022-07-14T08:45:11.286" v="7254" actId="790"/>
          <ac:spMkLst>
            <pc:docMk/>
            <pc:sldMk cId="2574044071" sldId="484"/>
            <ac:spMk id="10571" creationId="{4E3EA449-68AC-42AD-9289-DDC4299123B3}"/>
          </ac:spMkLst>
        </pc:spChg>
        <pc:spChg chg="mod">
          <ac:chgData name="Kolakowski, Artur" userId="9c34c8cc-b1df-44f6-bea5-dcf7a54ee35f" providerId="ADAL" clId="{19970B13-E101-4117-9908-6E061F982644}" dt="2022-07-14T08:45:11.286" v="7255" actId="790"/>
          <ac:spMkLst>
            <pc:docMk/>
            <pc:sldMk cId="2574044071" sldId="484"/>
            <ac:spMk id="10572" creationId="{60534A6F-AF17-4EE6-B363-4B17154CEC7E}"/>
          </ac:spMkLst>
        </pc:spChg>
        <pc:spChg chg="mod">
          <ac:chgData name="Kolakowski, Artur" userId="9c34c8cc-b1df-44f6-bea5-dcf7a54ee35f" providerId="ADAL" clId="{19970B13-E101-4117-9908-6E061F982644}" dt="2022-07-14T08:45:11.286" v="7256" actId="790"/>
          <ac:spMkLst>
            <pc:docMk/>
            <pc:sldMk cId="2574044071" sldId="484"/>
            <ac:spMk id="10573" creationId="{F60F2894-C66F-44CC-ABEE-9A80B08C5CE1}"/>
          </ac:spMkLst>
        </pc:spChg>
        <pc:spChg chg="mod">
          <ac:chgData name="Kolakowski, Artur" userId="9c34c8cc-b1df-44f6-bea5-dcf7a54ee35f" providerId="ADAL" clId="{19970B13-E101-4117-9908-6E061F982644}" dt="2022-07-14T08:45:11.294" v="7257" actId="790"/>
          <ac:spMkLst>
            <pc:docMk/>
            <pc:sldMk cId="2574044071" sldId="484"/>
            <ac:spMk id="10574" creationId="{DB3A99EF-7427-435E-9951-0785DE3B5D37}"/>
          </ac:spMkLst>
        </pc:spChg>
        <pc:spChg chg="mod">
          <ac:chgData name="Kolakowski, Artur" userId="9c34c8cc-b1df-44f6-bea5-dcf7a54ee35f" providerId="ADAL" clId="{19970B13-E101-4117-9908-6E061F982644}" dt="2022-07-14T08:45:11.297" v="7258" actId="790"/>
          <ac:spMkLst>
            <pc:docMk/>
            <pc:sldMk cId="2574044071" sldId="484"/>
            <ac:spMk id="10575" creationId="{03F8566A-4BB5-4617-B427-7D93F334ADD6}"/>
          </ac:spMkLst>
        </pc:spChg>
        <pc:spChg chg="mod">
          <ac:chgData name="Kolakowski, Artur" userId="9c34c8cc-b1df-44f6-bea5-dcf7a54ee35f" providerId="ADAL" clId="{19970B13-E101-4117-9908-6E061F982644}" dt="2022-07-14T08:45:11.297" v="7259" actId="790"/>
          <ac:spMkLst>
            <pc:docMk/>
            <pc:sldMk cId="2574044071" sldId="484"/>
            <ac:spMk id="10576" creationId="{5BFB87D0-7A1F-4482-970B-0D6CDEB3FA2D}"/>
          </ac:spMkLst>
        </pc:spChg>
        <pc:spChg chg="mod">
          <ac:chgData name="Kolakowski, Artur" userId="9c34c8cc-b1df-44f6-bea5-dcf7a54ee35f" providerId="ADAL" clId="{19970B13-E101-4117-9908-6E061F982644}" dt="2022-07-14T08:45:11.297" v="7260" actId="790"/>
          <ac:spMkLst>
            <pc:docMk/>
            <pc:sldMk cId="2574044071" sldId="484"/>
            <ac:spMk id="10577" creationId="{886701DF-756E-4D42-A31F-2424A87AE52D}"/>
          </ac:spMkLst>
        </pc:spChg>
        <pc:spChg chg="mod">
          <ac:chgData name="Kolakowski, Artur" userId="9c34c8cc-b1df-44f6-bea5-dcf7a54ee35f" providerId="ADAL" clId="{19970B13-E101-4117-9908-6E061F982644}" dt="2022-07-14T08:45:11.297" v="7261" actId="790"/>
          <ac:spMkLst>
            <pc:docMk/>
            <pc:sldMk cId="2574044071" sldId="484"/>
            <ac:spMk id="10578" creationId="{99CA7C59-2DDD-4A2A-8431-4E1718AFA68A}"/>
          </ac:spMkLst>
        </pc:spChg>
        <pc:spChg chg="mod">
          <ac:chgData name="Kolakowski, Artur" userId="9c34c8cc-b1df-44f6-bea5-dcf7a54ee35f" providerId="ADAL" clId="{19970B13-E101-4117-9908-6E061F982644}" dt="2022-07-14T08:45:11.297" v="7262" actId="790"/>
          <ac:spMkLst>
            <pc:docMk/>
            <pc:sldMk cId="2574044071" sldId="484"/>
            <ac:spMk id="10579" creationId="{1B3D4A68-E8A5-4B62-ADEF-50491AF3D29C}"/>
          </ac:spMkLst>
        </pc:spChg>
        <pc:spChg chg="mod">
          <ac:chgData name="Kolakowski, Artur" userId="9c34c8cc-b1df-44f6-bea5-dcf7a54ee35f" providerId="ADAL" clId="{19970B13-E101-4117-9908-6E061F982644}" dt="2022-07-14T08:45:11.297" v="7263" actId="790"/>
          <ac:spMkLst>
            <pc:docMk/>
            <pc:sldMk cId="2574044071" sldId="484"/>
            <ac:spMk id="10580" creationId="{E458A3C3-613E-4C62-90D6-296DB27A6636}"/>
          </ac:spMkLst>
        </pc:spChg>
        <pc:spChg chg="mod">
          <ac:chgData name="Kolakowski, Artur" userId="9c34c8cc-b1df-44f6-bea5-dcf7a54ee35f" providerId="ADAL" clId="{19970B13-E101-4117-9908-6E061F982644}" dt="2022-07-14T08:45:11.297" v="7264" actId="790"/>
          <ac:spMkLst>
            <pc:docMk/>
            <pc:sldMk cId="2574044071" sldId="484"/>
            <ac:spMk id="10581" creationId="{FE2188A4-3F70-487D-9067-F1BC86E8016F}"/>
          </ac:spMkLst>
        </pc:spChg>
        <pc:spChg chg="mod">
          <ac:chgData name="Kolakowski, Artur" userId="9c34c8cc-b1df-44f6-bea5-dcf7a54ee35f" providerId="ADAL" clId="{19970B13-E101-4117-9908-6E061F982644}" dt="2022-07-14T08:45:11.297" v="7265" actId="790"/>
          <ac:spMkLst>
            <pc:docMk/>
            <pc:sldMk cId="2574044071" sldId="484"/>
            <ac:spMk id="10582" creationId="{7D217102-9085-4EA7-977B-3B908D79172C}"/>
          </ac:spMkLst>
        </pc:spChg>
        <pc:spChg chg="mod">
          <ac:chgData name="Kolakowski, Artur" userId="9c34c8cc-b1df-44f6-bea5-dcf7a54ee35f" providerId="ADAL" clId="{19970B13-E101-4117-9908-6E061F982644}" dt="2022-07-14T08:45:11.297" v="7266" actId="790"/>
          <ac:spMkLst>
            <pc:docMk/>
            <pc:sldMk cId="2574044071" sldId="484"/>
            <ac:spMk id="10583" creationId="{4CA53E7E-966D-4309-8FAE-BD069BE74712}"/>
          </ac:spMkLst>
        </pc:spChg>
        <pc:spChg chg="mod">
          <ac:chgData name="Kolakowski, Artur" userId="9c34c8cc-b1df-44f6-bea5-dcf7a54ee35f" providerId="ADAL" clId="{19970B13-E101-4117-9908-6E061F982644}" dt="2022-07-14T08:45:11.305" v="7267" actId="790"/>
          <ac:spMkLst>
            <pc:docMk/>
            <pc:sldMk cId="2574044071" sldId="484"/>
            <ac:spMk id="10584" creationId="{9C81BB1E-4631-4BAB-B160-7870901CFBAC}"/>
          </ac:spMkLst>
        </pc:spChg>
        <pc:spChg chg="mod">
          <ac:chgData name="Kolakowski, Artur" userId="9c34c8cc-b1df-44f6-bea5-dcf7a54ee35f" providerId="ADAL" clId="{19970B13-E101-4117-9908-6E061F982644}" dt="2022-07-14T08:45:11.305" v="7268" actId="790"/>
          <ac:spMkLst>
            <pc:docMk/>
            <pc:sldMk cId="2574044071" sldId="484"/>
            <ac:spMk id="10585" creationId="{7F7723EC-A68E-4BA4-8C2A-65FFCBEE3ABD}"/>
          </ac:spMkLst>
        </pc:spChg>
        <pc:spChg chg="mod">
          <ac:chgData name="Kolakowski, Artur" userId="9c34c8cc-b1df-44f6-bea5-dcf7a54ee35f" providerId="ADAL" clId="{19970B13-E101-4117-9908-6E061F982644}" dt="2022-07-14T08:45:11.307" v="7269" actId="790"/>
          <ac:spMkLst>
            <pc:docMk/>
            <pc:sldMk cId="2574044071" sldId="484"/>
            <ac:spMk id="10586" creationId="{B2A42BD8-7DC4-46A4-A8E2-8A5C6778E605}"/>
          </ac:spMkLst>
        </pc:spChg>
        <pc:spChg chg="mod">
          <ac:chgData name="Kolakowski, Artur" userId="9c34c8cc-b1df-44f6-bea5-dcf7a54ee35f" providerId="ADAL" clId="{19970B13-E101-4117-9908-6E061F982644}" dt="2022-07-14T08:45:11.307" v="7270" actId="790"/>
          <ac:spMkLst>
            <pc:docMk/>
            <pc:sldMk cId="2574044071" sldId="484"/>
            <ac:spMk id="10587" creationId="{A71F4C07-AC5C-49C5-9082-A675E3656212}"/>
          </ac:spMkLst>
        </pc:spChg>
        <pc:spChg chg="mod">
          <ac:chgData name="Kolakowski, Artur" userId="9c34c8cc-b1df-44f6-bea5-dcf7a54ee35f" providerId="ADAL" clId="{19970B13-E101-4117-9908-6E061F982644}" dt="2022-07-14T08:45:11.307" v="7271" actId="790"/>
          <ac:spMkLst>
            <pc:docMk/>
            <pc:sldMk cId="2574044071" sldId="484"/>
            <ac:spMk id="10588" creationId="{E7F0B2CB-EBC0-461B-A16E-9D6DAE65515B}"/>
          </ac:spMkLst>
        </pc:spChg>
        <pc:spChg chg="mod">
          <ac:chgData name="Kolakowski, Artur" userId="9c34c8cc-b1df-44f6-bea5-dcf7a54ee35f" providerId="ADAL" clId="{19970B13-E101-4117-9908-6E061F982644}" dt="2022-07-14T08:45:11.307" v="7272" actId="790"/>
          <ac:spMkLst>
            <pc:docMk/>
            <pc:sldMk cId="2574044071" sldId="484"/>
            <ac:spMk id="10589" creationId="{334AA9DB-CA7C-4C14-9EE8-7B39DCD21EA8}"/>
          </ac:spMkLst>
        </pc:spChg>
        <pc:spChg chg="mod">
          <ac:chgData name="Kolakowski, Artur" userId="9c34c8cc-b1df-44f6-bea5-dcf7a54ee35f" providerId="ADAL" clId="{19970B13-E101-4117-9908-6E061F982644}" dt="2022-07-14T08:45:11.307" v="7273" actId="790"/>
          <ac:spMkLst>
            <pc:docMk/>
            <pc:sldMk cId="2574044071" sldId="484"/>
            <ac:spMk id="10590" creationId="{8784265D-9144-4CD8-A0A2-1E98437B0468}"/>
          </ac:spMkLst>
        </pc:spChg>
        <pc:spChg chg="mod">
          <ac:chgData name="Kolakowski, Artur" userId="9c34c8cc-b1df-44f6-bea5-dcf7a54ee35f" providerId="ADAL" clId="{19970B13-E101-4117-9908-6E061F982644}" dt="2022-07-14T08:45:11.307" v="7274" actId="790"/>
          <ac:spMkLst>
            <pc:docMk/>
            <pc:sldMk cId="2574044071" sldId="484"/>
            <ac:spMk id="10591" creationId="{32817837-F086-47DF-A38D-F0AACB50A173}"/>
          </ac:spMkLst>
        </pc:spChg>
        <pc:spChg chg="mod">
          <ac:chgData name="Kolakowski, Artur" userId="9c34c8cc-b1df-44f6-bea5-dcf7a54ee35f" providerId="ADAL" clId="{19970B13-E101-4117-9908-6E061F982644}" dt="2022-07-14T08:45:11.307" v="7275" actId="790"/>
          <ac:spMkLst>
            <pc:docMk/>
            <pc:sldMk cId="2574044071" sldId="484"/>
            <ac:spMk id="10592" creationId="{F802E5F5-D82A-4933-A194-1EF45D7D96CE}"/>
          </ac:spMkLst>
        </pc:spChg>
        <pc:spChg chg="mod">
          <ac:chgData name="Kolakowski, Artur" userId="9c34c8cc-b1df-44f6-bea5-dcf7a54ee35f" providerId="ADAL" clId="{19970B13-E101-4117-9908-6E061F982644}" dt="2022-07-14T08:45:11.307" v="7276" actId="790"/>
          <ac:spMkLst>
            <pc:docMk/>
            <pc:sldMk cId="2574044071" sldId="484"/>
            <ac:spMk id="10593" creationId="{090FC441-9A2E-4510-AA71-D55FB69B9424}"/>
          </ac:spMkLst>
        </pc:spChg>
        <pc:spChg chg="mod">
          <ac:chgData name="Kolakowski, Artur" userId="9c34c8cc-b1df-44f6-bea5-dcf7a54ee35f" providerId="ADAL" clId="{19970B13-E101-4117-9908-6E061F982644}" dt="2022-07-14T08:45:11.315" v="7277" actId="790"/>
          <ac:spMkLst>
            <pc:docMk/>
            <pc:sldMk cId="2574044071" sldId="484"/>
            <ac:spMk id="10594" creationId="{8A83689D-45BB-465C-8169-AF96EB678F0C}"/>
          </ac:spMkLst>
        </pc:spChg>
        <pc:spChg chg="mod">
          <ac:chgData name="Kolakowski, Artur" userId="9c34c8cc-b1df-44f6-bea5-dcf7a54ee35f" providerId="ADAL" clId="{19970B13-E101-4117-9908-6E061F982644}" dt="2022-07-14T08:45:11.315" v="7278" actId="790"/>
          <ac:spMkLst>
            <pc:docMk/>
            <pc:sldMk cId="2574044071" sldId="484"/>
            <ac:spMk id="10595" creationId="{A1B36582-8406-4CE7-82B4-7E7221AADE18}"/>
          </ac:spMkLst>
        </pc:spChg>
        <pc:spChg chg="mod">
          <ac:chgData name="Kolakowski, Artur" userId="9c34c8cc-b1df-44f6-bea5-dcf7a54ee35f" providerId="ADAL" clId="{19970B13-E101-4117-9908-6E061F982644}" dt="2022-07-14T08:45:11.317" v="7279" actId="790"/>
          <ac:spMkLst>
            <pc:docMk/>
            <pc:sldMk cId="2574044071" sldId="484"/>
            <ac:spMk id="10596" creationId="{769C5322-0819-4984-9EB3-13314C3B7A97}"/>
          </ac:spMkLst>
        </pc:spChg>
        <pc:spChg chg="mod">
          <ac:chgData name="Kolakowski, Artur" userId="9c34c8cc-b1df-44f6-bea5-dcf7a54ee35f" providerId="ADAL" clId="{19970B13-E101-4117-9908-6E061F982644}" dt="2022-07-14T08:45:11.317" v="7280" actId="790"/>
          <ac:spMkLst>
            <pc:docMk/>
            <pc:sldMk cId="2574044071" sldId="484"/>
            <ac:spMk id="10597" creationId="{D828592B-2EFA-4C7D-BADD-2C062631E964}"/>
          </ac:spMkLst>
        </pc:spChg>
        <pc:spChg chg="mod">
          <ac:chgData name="Kolakowski, Artur" userId="9c34c8cc-b1df-44f6-bea5-dcf7a54ee35f" providerId="ADAL" clId="{19970B13-E101-4117-9908-6E061F982644}" dt="2022-07-14T08:45:11.317" v="7281" actId="790"/>
          <ac:spMkLst>
            <pc:docMk/>
            <pc:sldMk cId="2574044071" sldId="484"/>
            <ac:spMk id="10598" creationId="{C08EF6E0-B418-4031-BDE1-8969EF767983}"/>
          </ac:spMkLst>
        </pc:spChg>
        <pc:spChg chg="mod">
          <ac:chgData name="Kolakowski, Artur" userId="9c34c8cc-b1df-44f6-bea5-dcf7a54ee35f" providerId="ADAL" clId="{19970B13-E101-4117-9908-6E061F982644}" dt="2022-07-14T08:45:11.317" v="7282" actId="790"/>
          <ac:spMkLst>
            <pc:docMk/>
            <pc:sldMk cId="2574044071" sldId="484"/>
            <ac:spMk id="10599" creationId="{8B3CF2DE-054D-45E6-A216-F52A36F317FE}"/>
          </ac:spMkLst>
        </pc:spChg>
        <pc:spChg chg="mod">
          <ac:chgData name="Kolakowski, Artur" userId="9c34c8cc-b1df-44f6-bea5-dcf7a54ee35f" providerId="ADAL" clId="{19970B13-E101-4117-9908-6E061F982644}" dt="2022-07-14T08:45:11.317" v="7283" actId="790"/>
          <ac:spMkLst>
            <pc:docMk/>
            <pc:sldMk cId="2574044071" sldId="484"/>
            <ac:spMk id="10600" creationId="{D426F92E-597A-4645-AD8E-940CE8C5A3E3}"/>
          </ac:spMkLst>
        </pc:spChg>
        <pc:spChg chg="mod">
          <ac:chgData name="Kolakowski, Artur" userId="9c34c8cc-b1df-44f6-bea5-dcf7a54ee35f" providerId="ADAL" clId="{19970B13-E101-4117-9908-6E061F982644}" dt="2022-07-14T08:45:11.317" v="7284" actId="790"/>
          <ac:spMkLst>
            <pc:docMk/>
            <pc:sldMk cId="2574044071" sldId="484"/>
            <ac:spMk id="10601" creationId="{582B6C98-AC4F-4514-B1D0-F412AC09C5FD}"/>
          </ac:spMkLst>
        </pc:spChg>
        <pc:spChg chg="mod">
          <ac:chgData name="Kolakowski, Artur" userId="9c34c8cc-b1df-44f6-bea5-dcf7a54ee35f" providerId="ADAL" clId="{19970B13-E101-4117-9908-6E061F982644}" dt="2022-07-14T08:45:11.317" v="7285" actId="790"/>
          <ac:spMkLst>
            <pc:docMk/>
            <pc:sldMk cId="2574044071" sldId="484"/>
            <ac:spMk id="10602" creationId="{38E8483E-87CF-4388-A425-23466A19FFE6}"/>
          </ac:spMkLst>
        </pc:spChg>
        <pc:spChg chg="mod">
          <ac:chgData name="Kolakowski, Artur" userId="9c34c8cc-b1df-44f6-bea5-dcf7a54ee35f" providerId="ADAL" clId="{19970B13-E101-4117-9908-6E061F982644}" dt="2022-07-14T08:45:11.317" v="7286" actId="790"/>
          <ac:spMkLst>
            <pc:docMk/>
            <pc:sldMk cId="2574044071" sldId="484"/>
            <ac:spMk id="10603" creationId="{B42EF165-0888-44FF-855F-4A9291F5BDE2}"/>
          </ac:spMkLst>
        </pc:spChg>
        <pc:spChg chg="mod">
          <ac:chgData name="Kolakowski, Artur" userId="9c34c8cc-b1df-44f6-bea5-dcf7a54ee35f" providerId="ADAL" clId="{19970B13-E101-4117-9908-6E061F982644}" dt="2022-07-14T08:45:11.317" v="7287" actId="790"/>
          <ac:spMkLst>
            <pc:docMk/>
            <pc:sldMk cId="2574044071" sldId="484"/>
            <ac:spMk id="10604" creationId="{A7278E35-AAD6-4EA1-ACD0-F673AE0AB8AC}"/>
          </ac:spMkLst>
        </pc:spChg>
        <pc:spChg chg="mod">
          <ac:chgData name="Kolakowski, Artur" userId="9c34c8cc-b1df-44f6-bea5-dcf7a54ee35f" providerId="ADAL" clId="{19970B13-E101-4117-9908-6E061F982644}" dt="2022-07-14T08:45:11.317" v="7288" actId="790"/>
          <ac:spMkLst>
            <pc:docMk/>
            <pc:sldMk cId="2574044071" sldId="484"/>
            <ac:spMk id="10605" creationId="{5F5D33B0-E96F-4D59-B555-A61346CFDA3A}"/>
          </ac:spMkLst>
        </pc:spChg>
        <pc:spChg chg="mod">
          <ac:chgData name="Kolakowski, Artur" userId="9c34c8cc-b1df-44f6-bea5-dcf7a54ee35f" providerId="ADAL" clId="{19970B13-E101-4117-9908-6E061F982644}" dt="2022-07-14T08:45:11.325" v="7289" actId="790"/>
          <ac:spMkLst>
            <pc:docMk/>
            <pc:sldMk cId="2574044071" sldId="484"/>
            <ac:spMk id="10606" creationId="{493E4CE3-9E7C-4E11-8C30-FDBBFB0ADD6A}"/>
          </ac:spMkLst>
        </pc:spChg>
        <pc:spChg chg="mod">
          <ac:chgData name="Kolakowski, Artur" userId="9c34c8cc-b1df-44f6-bea5-dcf7a54ee35f" providerId="ADAL" clId="{19970B13-E101-4117-9908-6E061F982644}" dt="2022-07-14T08:45:11.325" v="7290" actId="790"/>
          <ac:spMkLst>
            <pc:docMk/>
            <pc:sldMk cId="2574044071" sldId="484"/>
            <ac:spMk id="10607" creationId="{24967495-0911-4FED-9216-BFBB42A0C287}"/>
          </ac:spMkLst>
        </pc:spChg>
        <pc:spChg chg="mod">
          <ac:chgData name="Kolakowski, Artur" userId="9c34c8cc-b1df-44f6-bea5-dcf7a54ee35f" providerId="ADAL" clId="{19970B13-E101-4117-9908-6E061F982644}" dt="2022-07-14T08:45:11.327" v="7291" actId="790"/>
          <ac:spMkLst>
            <pc:docMk/>
            <pc:sldMk cId="2574044071" sldId="484"/>
            <ac:spMk id="10608" creationId="{7104C921-F5BC-45BB-8D02-53584B401C79}"/>
          </ac:spMkLst>
        </pc:spChg>
        <pc:spChg chg="mod">
          <ac:chgData name="Kolakowski, Artur" userId="9c34c8cc-b1df-44f6-bea5-dcf7a54ee35f" providerId="ADAL" clId="{19970B13-E101-4117-9908-6E061F982644}" dt="2022-07-14T08:45:11.327" v="7292" actId="790"/>
          <ac:spMkLst>
            <pc:docMk/>
            <pc:sldMk cId="2574044071" sldId="484"/>
            <ac:spMk id="10609" creationId="{B18E2C31-A1A8-439F-96B4-4A803AF274F5}"/>
          </ac:spMkLst>
        </pc:spChg>
        <pc:spChg chg="mod">
          <ac:chgData name="Kolakowski, Artur" userId="9c34c8cc-b1df-44f6-bea5-dcf7a54ee35f" providerId="ADAL" clId="{19970B13-E101-4117-9908-6E061F982644}" dt="2022-07-14T08:45:11.327" v="7293" actId="790"/>
          <ac:spMkLst>
            <pc:docMk/>
            <pc:sldMk cId="2574044071" sldId="484"/>
            <ac:spMk id="10610" creationId="{DE7F5D41-5A5C-4A80-8FAB-C620A8D367E4}"/>
          </ac:spMkLst>
        </pc:spChg>
        <pc:spChg chg="mod">
          <ac:chgData name="Kolakowski, Artur" userId="9c34c8cc-b1df-44f6-bea5-dcf7a54ee35f" providerId="ADAL" clId="{19970B13-E101-4117-9908-6E061F982644}" dt="2022-07-14T08:45:11.327" v="7294" actId="790"/>
          <ac:spMkLst>
            <pc:docMk/>
            <pc:sldMk cId="2574044071" sldId="484"/>
            <ac:spMk id="10611" creationId="{B73CA2EA-30C9-489D-A206-B7CAEF706FB7}"/>
          </ac:spMkLst>
        </pc:spChg>
        <pc:spChg chg="mod">
          <ac:chgData name="Kolakowski, Artur" userId="9c34c8cc-b1df-44f6-bea5-dcf7a54ee35f" providerId="ADAL" clId="{19970B13-E101-4117-9908-6E061F982644}" dt="2022-07-14T08:45:11.327" v="7295" actId="790"/>
          <ac:spMkLst>
            <pc:docMk/>
            <pc:sldMk cId="2574044071" sldId="484"/>
            <ac:spMk id="10612" creationId="{B9B2C668-0D98-459E-A08A-7FF6A7481DB1}"/>
          </ac:spMkLst>
        </pc:spChg>
        <pc:spChg chg="mod">
          <ac:chgData name="Kolakowski, Artur" userId="9c34c8cc-b1df-44f6-bea5-dcf7a54ee35f" providerId="ADAL" clId="{19970B13-E101-4117-9908-6E061F982644}" dt="2022-07-14T08:45:11.327" v="7296" actId="790"/>
          <ac:spMkLst>
            <pc:docMk/>
            <pc:sldMk cId="2574044071" sldId="484"/>
            <ac:spMk id="10613" creationId="{93AFE48A-2594-4601-8D9B-7FC360B3035B}"/>
          </ac:spMkLst>
        </pc:spChg>
        <pc:spChg chg="mod">
          <ac:chgData name="Kolakowski, Artur" userId="9c34c8cc-b1df-44f6-bea5-dcf7a54ee35f" providerId="ADAL" clId="{19970B13-E101-4117-9908-6E061F982644}" dt="2022-07-14T08:45:11.327" v="7297" actId="790"/>
          <ac:spMkLst>
            <pc:docMk/>
            <pc:sldMk cId="2574044071" sldId="484"/>
            <ac:spMk id="10614" creationId="{0617137F-FB5C-404A-B187-839FC6305DFC}"/>
          </ac:spMkLst>
        </pc:spChg>
        <pc:spChg chg="mod">
          <ac:chgData name="Kolakowski, Artur" userId="9c34c8cc-b1df-44f6-bea5-dcf7a54ee35f" providerId="ADAL" clId="{19970B13-E101-4117-9908-6E061F982644}" dt="2022-07-14T08:45:11.327" v="7298" actId="790"/>
          <ac:spMkLst>
            <pc:docMk/>
            <pc:sldMk cId="2574044071" sldId="484"/>
            <ac:spMk id="10615" creationId="{EBE64FDD-9D09-4745-9D3A-23251B3AC25B}"/>
          </ac:spMkLst>
        </pc:spChg>
        <pc:spChg chg="mod">
          <ac:chgData name="Kolakowski, Artur" userId="9c34c8cc-b1df-44f6-bea5-dcf7a54ee35f" providerId="ADAL" clId="{19970B13-E101-4117-9908-6E061F982644}" dt="2022-07-14T08:45:11.327" v="7299" actId="790"/>
          <ac:spMkLst>
            <pc:docMk/>
            <pc:sldMk cId="2574044071" sldId="484"/>
            <ac:spMk id="10616" creationId="{7DB7F419-95DC-4BD6-8539-E400844EFDD7}"/>
          </ac:spMkLst>
        </pc:spChg>
        <pc:spChg chg="mod">
          <ac:chgData name="Kolakowski, Artur" userId="9c34c8cc-b1df-44f6-bea5-dcf7a54ee35f" providerId="ADAL" clId="{19970B13-E101-4117-9908-6E061F982644}" dt="2022-07-14T08:45:11.335" v="7300" actId="790"/>
          <ac:spMkLst>
            <pc:docMk/>
            <pc:sldMk cId="2574044071" sldId="484"/>
            <ac:spMk id="10617" creationId="{44DF6D72-D8C6-4BE4-B141-E109E461A105}"/>
          </ac:spMkLst>
        </pc:spChg>
        <pc:spChg chg="mod">
          <ac:chgData name="Kolakowski, Artur" userId="9c34c8cc-b1df-44f6-bea5-dcf7a54ee35f" providerId="ADAL" clId="{19970B13-E101-4117-9908-6E061F982644}" dt="2022-07-14T08:45:11.335" v="7301" actId="790"/>
          <ac:spMkLst>
            <pc:docMk/>
            <pc:sldMk cId="2574044071" sldId="484"/>
            <ac:spMk id="10618" creationId="{B63AB32F-F8CA-4F0B-8FDD-3974C087DF19}"/>
          </ac:spMkLst>
        </pc:spChg>
        <pc:spChg chg="mod">
          <ac:chgData name="Kolakowski, Artur" userId="9c34c8cc-b1df-44f6-bea5-dcf7a54ee35f" providerId="ADAL" clId="{19970B13-E101-4117-9908-6E061F982644}" dt="2022-07-14T08:45:11.335" v="7302" actId="790"/>
          <ac:spMkLst>
            <pc:docMk/>
            <pc:sldMk cId="2574044071" sldId="484"/>
            <ac:spMk id="10619" creationId="{D8387316-D379-4BB0-9F9C-68612BC5F8F1}"/>
          </ac:spMkLst>
        </pc:spChg>
        <pc:spChg chg="mod">
          <ac:chgData name="Kolakowski, Artur" userId="9c34c8cc-b1df-44f6-bea5-dcf7a54ee35f" providerId="ADAL" clId="{19970B13-E101-4117-9908-6E061F982644}" dt="2022-07-14T08:45:11.337" v="7303" actId="790"/>
          <ac:spMkLst>
            <pc:docMk/>
            <pc:sldMk cId="2574044071" sldId="484"/>
            <ac:spMk id="10620" creationId="{63D5B80D-29B8-471C-A6BD-13DDACB1971D}"/>
          </ac:spMkLst>
        </pc:spChg>
        <pc:spChg chg="mod">
          <ac:chgData name="Kolakowski, Artur" userId="9c34c8cc-b1df-44f6-bea5-dcf7a54ee35f" providerId="ADAL" clId="{19970B13-E101-4117-9908-6E061F982644}" dt="2022-07-14T08:45:11.337" v="7304" actId="790"/>
          <ac:spMkLst>
            <pc:docMk/>
            <pc:sldMk cId="2574044071" sldId="484"/>
            <ac:spMk id="10621" creationId="{1CC11546-AFCE-4BA7-9DC7-2B842A9A544B}"/>
          </ac:spMkLst>
        </pc:spChg>
        <pc:spChg chg="mod">
          <ac:chgData name="Kolakowski, Artur" userId="9c34c8cc-b1df-44f6-bea5-dcf7a54ee35f" providerId="ADAL" clId="{19970B13-E101-4117-9908-6E061F982644}" dt="2022-07-14T08:45:11.337" v="7305" actId="790"/>
          <ac:spMkLst>
            <pc:docMk/>
            <pc:sldMk cId="2574044071" sldId="484"/>
            <ac:spMk id="10622" creationId="{94CCB438-0133-4927-BBE1-22BB489FBD1F}"/>
          </ac:spMkLst>
        </pc:spChg>
        <pc:spChg chg="mod">
          <ac:chgData name="Kolakowski, Artur" userId="9c34c8cc-b1df-44f6-bea5-dcf7a54ee35f" providerId="ADAL" clId="{19970B13-E101-4117-9908-6E061F982644}" dt="2022-07-14T08:45:11.337" v="7306" actId="790"/>
          <ac:spMkLst>
            <pc:docMk/>
            <pc:sldMk cId="2574044071" sldId="484"/>
            <ac:spMk id="10623" creationId="{41468C42-6037-4969-925E-7ADB236D5E20}"/>
          </ac:spMkLst>
        </pc:spChg>
        <pc:spChg chg="mod">
          <ac:chgData name="Kolakowski, Artur" userId="9c34c8cc-b1df-44f6-bea5-dcf7a54ee35f" providerId="ADAL" clId="{19970B13-E101-4117-9908-6E061F982644}" dt="2022-07-14T08:45:11.337" v="7307" actId="790"/>
          <ac:spMkLst>
            <pc:docMk/>
            <pc:sldMk cId="2574044071" sldId="484"/>
            <ac:spMk id="10624" creationId="{F3119E92-03FA-4F2D-A11E-059BF2FC09DE}"/>
          </ac:spMkLst>
        </pc:spChg>
        <pc:spChg chg="mod">
          <ac:chgData name="Kolakowski, Artur" userId="9c34c8cc-b1df-44f6-bea5-dcf7a54ee35f" providerId="ADAL" clId="{19970B13-E101-4117-9908-6E061F982644}" dt="2022-07-14T08:45:11.337" v="7308" actId="790"/>
          <ac:spMkLst>
            <pc:docMk/>
            <pc:sldMk cId="2574044071" sldId="484"/>
            <ac:spMk id="10625" creationId="{22FC019C-F32D-40D1-9B72-44F3180770FF}"/>
          </ac:spMkLst>
        </pc:spChg>
        <pc:spChg chg="mod">
          <ac:chgData name="Kolakowski, Artur" userId="9c34c8cc-b1df-44f6-bea5-dcf7a54ee35f" providerId="ADAL" clId="{19970B13-E101-4117-9908-6E061F982644}" dt="2022-07-14T08:45:11.337" v="7309" actId="790"/>
          <ac:spMkLst>
            <pc:docMk/>
            <pc:sldMk cId="2574044071" sldId="484"/>
            <ac:spMk id="10626" creationId="{6E1E3FDD-831E-442D-A5FA-E69E5793159E}"/>
          </ac:spMkLst>
        </pc:spChg>
        <pc:spChg chg="mod">
          <ac:chgData name="Kolakowski, Artur" userId="9c34c8cc-b1df-44f6-bea5-dcf7a54ee35f" providerId="ADAL" clId="{19970B13-E101-4117-9908-6E061F982644}" dt="2022-07-14T08:45:11.337" v="7310" actId="790"/>
          <ac:spMkLst>
            <pc:docMk/>
            <pc:sldMk cId="2574044071" sldId="484"/>
            <ac:spMk id="10627" creationId="{B8E87FFB-6F79-40D6-A344-56E1A022FA90}"/>
          </ac:spMkLst>
        </pc:spChg>
        <pc:spChg chg="mod">
          <ac:chgData name="Kolakowski, Artur" userId="9c34c8cc-b1df-44f6-bea5-dcf7a54ee35f" providerId="ADAL" clId="{19970B13-E101-4117-9908-6E061F982644}" dt="2022-07-14T08:45:11.337" v="7311" actId="790"/>
          <ac:spMkLst>
            <pc:docMk/>
            <pc:sldMk cId="2574044071" sldId="484"/>
            <ac:spMk id="10628" creationId="{FECC0B3A-3EA0-4273-BBBB-5F4B796C34F5}"/>
          </ac:spMkLst>
        </pc:spChg>
        <pc:spChg chg="mod">
          <ac:chgData name="Kolakowski, Artur" userId="9c34c8cc-b1df-44f6-bea5-dcf7a54ee35f" providerId="ADAL" clId="{19970B13-E101-4117-9908-6E061F982644}" dt="2022-07-14T08:45:11.345" v="7312" actId="790"/>
          <ac:spMkLst>
            <pc:docMk/>
            <pc:sldMk cId="2574044071" sldId="484"/>
            <ac:spMk id="10629" creationId="{F71EE3AA-1556-472A-B586-8ADE3331D562}"/>
          </ac:spMkLst>
        </pc:spChg>
        <pc:spChg chg="mod">
          <ac:chgData name="Kolakowski, Artur" userId="9c34c8cc-b1df-44f6-bea5-dcf7a54ee35f" providerId="ADAL" clId="{19970B13-E101-4117-9908-6E061F982644}" dt="2022-07-14T08:45:11.345" v="7313" actId="790"/>
          <ac:spMkLst>
            <pc:docMk/>
            <pc:sldMk cId="2574044071" sldId="484"/>
            <ac:spMk id="10630" creationId="{AA1D49F0-036D-4D0D-9DB3-207FD1303833}"/>
          </ac:spMkLst>
        </pc:spChg>
        <pc:spChg chg="mod">
          <ac:chgData name="Kolakowski, Artur" userId="9c34c8cc-b1df-44f6-bea5-dcf7a54ee35f" providerId="ADAL" clId="{19970B13-E101-4117-9908-6E061F982644}" dt="2022-07-14T08:45:11.347" v="7314" actId="790"/>
          <ac:spMkLst>
            <pc:docMk/>
            <pc:sldMk cId="2574044071" sldId="484"/>
            <ac:spMk id="10631" creationId="{C9016004-C3A0-48B8-925A-5A7F08119D0C}"/>
          </ac:spMkLst>
        </pc:spChg>
        <pc:spChg chg="mod">
          <ac:chgData name="Kolakowski, Artur" userId="9c34c8cc-b1df-44f6-bea5-dcf7a54ee35f" providerId="ADAL" clId="{19970B13-E101-4117-9908-6E061F982644}" dt="2022-07-14T08:45:11.347" v="7315" actId="790"/>
          <ac:spMkLst>
            <pc:docMk/>
            <pc:sldMk cId="2574044071" sldId="484"/>
            <ac:spMk id="10632" creationId="{3C96752C-8638-4ED7-A298-92D78199E3DE}"/>
          </ac:spMkLst>
        </pc:spChg>
        <pc:spChg chg="mod">
          <ac:chgData name="Kolakowski, Artur" userId="9c34c8cc-b1df-44f6-bea5-dcf7a54ee35f" providerId="ADAL" clId="{19970B13-E101-4117-9908-6E061F982644}" dt="2022-07-14T08:45:11.347" v="7316" actId="790"/>
          <ac:spMkLst>
            <pc:docMk/>
            <pc:sldMk cId="2574044071" sldId="484"/>
            <ac:spMk id="10633" creationId="{E1F91910-A0F0-4C85-82A6-FB82C71A699D}"/>
          </ac:spMkLst>
        </pc:spChg>
        <pc:spChg chg="mod">
          <ac:chgData name="Kolakowski, Artur" userId="9c34c8cc-b1df-44f6-bea5-dcf7a54ee35f" providerId="ADAL" clId="{19970B13-E101-4117-9908-6E061F982644}" dt="2022-07-14T08:45:11.347" v="7317" actId="790"/>
          <ac:spMkLst>
            <pc:docMk/>
            <pc:sldMk cId="2574044071" sldId="484"/>
            <ac:spMk id="10634" creationId="{67854B36-69E2-47D3-8E72-CC37C3760AD5}"/>
          </ac:spMkLst>
        </pc:spChg>
        <pc:spChg chg="mod">
          <ac:chgData name="Kolakowski, Artur" userId="9c34c8cc-b1df-44f6-bea5-dcf7a54ee35f" providerId="ADAL" clId="{19970B13-E101-4117-9908-6E061F982644}" dt="2022-07-14T08:45:11.347" v="7318" actId="790"/>
          <ac:spMkLst>
            <pc:docMk/>
            <pc:sldMk cId="2574044071" sldId="484"/>
            <ac:spMk id="10635" creationId="{A5C361E1-8492-4F24-9D3B-7F573E38116B}"/>
          </ac:spMkLst>
        </pc:spChg>
        <pc:spChg chg="mod">
          <ac:chgData name="Kolakowski, Artur" userId="9c34c8cc-b1df-44f6-bea5-dcf7a54ee35f" providerId="ADAL" clId="{19970B13-E101-4117-9908-6E061F982644}" dt="2022-07-14T08:45:11.347" v="7319" actId="790"/>
          <ac:spMkLst>
            <pc:docMk/>
            <pc:sldMk cId="2574044071" sldId="484"/>
            <ac:spMk id="10636" creationId="{075E5439-B278-4AB1-9699-B77D9B2C3355}"/>
          </ac:spMkLst>
        </pc:spChg>
        <pc:spChg chg="mod">
          <ac:chgData name="Kolakowski, Artur" userId="9c34c8cc-b1df-44f6-bea5-dcf7a54ee35f" providerId="ADAL" clId="{19970B13-E101-4117-9908-6E061F982644}" dt="2022-07-14T08:45:11.347" v="7320" actId="790"/>
          <ac:spMkLst>
            <pc:docMk/>
            <pc:sldMk cId="2574044071" sldId="484"/>
            <ac:spMk id="10637" creationId="{4D57D074-9761-442E-9173-9AC9CC4AF890}"/>
          </ac:spMkLst>
        </pc:spChg>
        <pc:spChg chg="mod">
          <ac:chgData name="Kolakowski, Artur" userId="9c34c8cc-b1df-44f6-bea5-dcf7a54ee35f" providerId="ADAL" clId="{19970B13-E101-4117-9908-6E061F982644}" dt="2022-07-14T08:45:11.347" v="7321" actId="790"/>
          <ac:spMkLst>
            <pc:docMk/>
            <pc:sldMk cId="2574044071" sldId="484"/>
            <ac:spMk id="10638" creationId="{1FA13AD9-DD42-4562-88EF-8C5C88F6D0BF}"/>
          </ac:spMkLst>
        </pc:spChg>
        <pc:spChg chg="mod">
          <ac:chgData name="Kolakowski, Artur" userId="9c34c8cc-b1df-44f6-bea5-dcf7a54ee35f" providerId="ADAL" clId="{19970B13-E101-4117-9908-6E061F982644}" dt="2022-07-14T08:45:11.347" v="7322" actId="790"/>
          <ac:spMkLst>
            <pc:docMk/>
            <pc:sldMk cId="2574044071" sldId="484"/>
            <ac:spMk id="10639" creationId="{7D72530F-DA7E-4CF9-89DE-F10AA7B751F1}"/>
          </ac:spMkLst>
        </pc:spChg>
        <pc:spChg chg="mod">
          <ac:chgData name="Kolakowski, Artur" userId="9c34c8cc-b1df-44f6-bea5-dcf7a54ee35f" providerId="ADAL" clId="{19970B13-E101-4117-9908-6E061F982644}" dt="2022-07-14T08:45:11.347" v="7323" actId="790"/>
          <ac:spMkLst>
            <pc:docMk/>
            <pc:sldMk cId="2574044071" sldId="484"/>
            <ac:spMk id="10640" creationId="{E363E575-9B68-46F9-A5AE-D0692BD13729}"/>
          </ac:spMkLst>
        </pc:spChg>
        <pc:spChg chg="mod">
          <ac:chgData name="Kolakowski, Artur" userId="9c34c8cc-b1df-44f6-bea5-dcf7a54ee35f" providerId="ADAL" clId="{19970B13-E101-4117-9908-6E061F982644}" dt="2022-07-14T08:45:11.355" v="7324" actId="790"/>
          <ac:spMkLst>
            <pc:docMk/>
            <pc:sldMk cId="2574044071" sldId="484"/>
            <ac:spMk id="10641" creationId="{F25A81D9-8F80-490F-A6C1-75969C54A42D}"/>
          </ac:spMkLst>
        </pc:spChg>
        <pc:spChg chg="mod">
          <ac:chgData name="Kolakowski, Artur" userId="9c34c8cc-b1df-44f6-bea5-dcf7a54ee35f" providerId="ADAL" clId="{19970B13-E101-4117-9908-6E061F982644}" dt="2022-07-14T08:45:11.355" v="7325" actId="790"/>
          <ac:spMkLst>
            <pc:docMk/>
            <pc:sldMk cId="2574044071" sldId="484"/>
            <ac:spMk id="10642" creationId="{76063F0D-7EF5-4B49-9680-C3F0A771B76E}"/>
          </ac:spMkLst>
        </pc:spChg>
        <pc:spChg chg="mod">
          <ac:chgData name="Kolakowski, Artur" userId="9c34c8cc-b1df-44f6-bea5-dcf7a54ee35f" providerId="ADAL" clId="{19970B13-E101-4117-9908-6E061F982644}" dt="2022-07-14T08:45:11.356" v="7326" actId="790"/>
          <ac:spMkLst>
            <pc:docMk/>
            <pc:sldMk cId="2574044071" sldId="484"/>
            <ac:spMk id="10643" creationId="{C24D43D4-8D6B-4440-A2E2-BCC6CBCCAD61}"/>
          </ac:spMkLst>
        </pc:spChg>
        <pc:spChg chg="mod">
          <ac:chgData name="Kolakowski, Artur" userId="9c34c8cc-b1df-44f6-bea5-dcf7a54ee35f" providerId="ADAL" clId="{19970B13-E101-4117-9908-6E061F982644}" dt="2022-07-14T08:45:11.357" v="7327" actId="790"/>
          <ac:spMkLst>
            <pc:docMk/>
            <pc:sldMk cId="2574044071" sldId="484"/>
            <ac:spMk id="10644" creationId="{9200FEA6-0031-4D87-8992-B6ED3F96AE11}"/>
          </ac:spMkLst>
        </pc:spChg>
        <pc:spChg chg="mod">
          <ac:chgData name="Kolakowski, Artur" userId="9c34c8cc-b1df-44f6-bea5-dcf7a54ee35f" providerId="ADAL" clId="{19970B13-E101-4117-9908-6E061F982644}" dt="2022-07-14T08:45:11.357" v="7328" actId="790"/>
          <ac:spMkLst>
            <pc:docMk/>
            <pc:sldMk cId="2574044071" sldId="484"/>
            <ac:spMk id="10645" creationId="{73CB6413-6151-4B91-AFC4-F2563916076C}"/>
          </ac:spMkLst>
        </pc:spChg>
        <pc:spChg chg="mod">
          <ac:chgData name="Kolakowski, Artur" userId="9c34c8cc-b1df-44f6-bea5-dcf7a54ee35f" providerId="ADAL" clId="{19970B13-E101-4117-9908-6E061F982644}" dt="2022-07-14T08:45:11.357" v="7329" actId="790"/>
          <ac:spMkLst>
            <pc:docMk/>
            <pc:sldMk cId="2574044071" sldId="484"/>
            <ac:spMk id="10646" creationId="{A98F096A-5D22-4287-94E1-08F2B3341B93}"/>
          </ac:spMkLst>
        </pc:spChg>
        <pc:spChg chg="mod">
          <ac:chgData name="Kolakowski, Artur" userId="9c34c8cc-b1df-44f6-bea5-dcf7a54ee35f" providerId="ADAL" clId="{19970B13-E101-4117-9908-6E061F982644}" dt="2022-07-14T08:45:11.357" v="7330" actId="790"/>
          <ac:spMkLst>
            <pc:docMk/>
            <pc:sldMk cId="2574044071" sldId="484"/>
            <ac:spMk id="10647" creationId="{CE330170-5D48-4455-878D-B37CD648466D}"/>
          </ac:spMkLst>
        </pc:spChg>
        <pc:spChg chg="mod">
          <ac:chgData name="Kolakowski, Artur" userId="9c34c8cc-b1df-44f6-bea5-dcf7a54ee35f" providerId="ADAL" clId="{19970B13-E101-4117-9908-6E061F982644}" dt="2022-07-14T08:45:11.357" v="7331" actId="790"/>
          <ac:spMkLst>
            <pc:docMk/>
            <pc:sldMk cId="2574044071" sldId="484"/>
            <ac:spMk id="10648" creationId="{7925CCE6-9662-4BA0-897E-DC36155BFED9}"/>
          </ac:spMkLst>
        </pc:spChg>
        <pc:spChg chg="mod">
          <ac:chgData name="Kolakowski, Artur" userId="9c34c8cc-b1df-44f6-bea5-dcf7a54ee35f" providerId="ADAL" clId="{19970B13-E101-4117-9908-6E061F982644}" dt="2022-07-14T08:45:11.357" v="7332" actId="790"/>
          <ac:spMkLst>
            <pc:docMk/>
            <pc:sldMk cId="2574044071" sldId="484"/>
            <ac:spMk id="10649" creationId="{1248A102-459A-42D9-ABA6-7E5A32AFA3FF}"/>
          </ac:spMkLst>
        </pc:spChg>
        <pc:spChg chg="mod">
          <ac:chgData name="Kolakowski, Artur" userId="9c34c8cc-b1df-44f6-bea5-dcf7a54ee35f" providerId="ADAL" clId="{19970B13-E101-4117-9908-6E061F982644}" dt="2022-07-14T08:45:11.357" v="7333" actId="790"/>
          <ac:spMkLst>
            <pc:docMk/>
            <pc:sldMk cId="2574044071" sldId="484"/>
            <ac:spMk id="10650" creationId="{98ADDB88-5094-4290-B4D8-A05361DD83D5}"/>
          </ac:spMkLst>
        </pc:spChg>
        <pc:spChg chg="mod">
          <ac:chgData name="Kolakowski, Artur" userId="9c34c8cc-b1df-44f6-bea5-dcf7a54ee35f" providerId="ADAL" clId="{19970B13-E101-4117-9908-6E061F982644}" dt="2022-07-14T08:45:11.357" v="7334" actId="790"/>
          <ac:spMkLst>
            <pc:docMk/>
            <pc:sldMk cId="2574044071" sldId="484"/>
            <ac:spMk id="10651" creationId="{A8B6CDBD-4F30-43A8-901F-3A4BA5480A56}"/>
          </ac:spMkLst>
        </pc:spChg>
        <pc:spChg chg="mod">
          <ac:chgData name="Kolakowski, Artur" userId="9c34c8cc-b1df-44f6-bea5-dcf7a54ee35f" providerId="ADAL" clId="{19970B13-E101-4117-9908-6E061F982644}" dt="2022-07-14T08:45:11.357" v="7335" actId="790"/>
          <ac:spMkLst>
            <pc:docMk/>
            <pc:sldMk cId="2574044071" sldId="484"/>
            <ac:spMk id="10652" creationId="{17580B08-7D5D-4954-8E16-F273A5A160FE}"/>
          </ac:spMkLst>
        </pc:spChg>
        <pc:spChg chg="mod">
          <ac:chgData name="Kolakowski, Artur" userId="9c34c8cc-b1df-44f6-bea5-dcf7a54ee35f" providerId="ADAL" clId="{19970B13-E101-4117-9908-6E061F982644}" dt="2022-07-14T08:45:11.365" v="7336" actId="790"/>
          <ac:spMkLst>
            <pc:docMk/>
            <pc:sldMk cId="2574044071" sldId="484"/>
            <ac:spMk id="10653" creationId="{7F573C06-1C3E-4AB2-BFC3-2339A760FF2A}"/>
          </ac:spMkLst>
        </pc:spChg>
        <pc:spChg chg="mod">
          <ac:chgData name="Kolakowski, Artur" userId="9c34c8cc-b1df-44f6-bea5-dcf7a54ee35f" providerId="ADAL" clId="{19970B13-E101-4117-9908-6E061F982644}" dt="2022-07-14T08:45:11.365" v="7337" actId="790"/>
          <ac:spMkLst>
            <pc:docMk/>
            <pc:sldMk cId="2574044071" sldId="484"/>
            <ac:spMk id="10654" creationId="{84B081D0-4044-407D-85B7-F95D27B69461}"/>
          </ac:spMkLst>
        </pc:spChg>
        <pc:spChg chg="mod">
          <ac:chgData name="Kolakowski, Artur" userId="9c34c8cc-b1df-44f6-bea5-dcf7a54ee35f" providerId="ADAL" clId="{19970B13-E101-4117-9908-6E061F982644}" dt="2022-07-14T08:45:11.365" v="7338" actId="790"/>
          <ac:spMkLst>
            <pc:docMk/>
            <pc:sldMk cId="2574044071" sldId="484"/>
            <ac:spMk id="10655" creationId="{465B404E-845D-413B-848A-732092A58DCA}"/>
          </ac:spMkLst>
        </pc:spChg>
        <pc:spChg chg="mod">
          <ac:chgData name="Kolakowski, Artur" userId="9c34c8cc-b1df-44f6-bea5-dcf7a54ee35f" providerId="ADAL" clId="{19970B13-E101-4117-9908-6E061F982644}" dt="2022-07-14T08:45:11.368" v="7339" actId="790"/>
          <ac:spMkLst>
            <pc:docMk/>
            <pc:sldMk cId="2574044071" sldId="484"/>
            <ac:spMk id="10656" creationId="{CE85EA80-348D-4FC4-A457-3DF3095A6B72}"/>
          </ac:spMkLst>
        </pc:spChg>
        <pc:spChg chg="mod">
          <ac:chgData name="Kolakowski, Artur" userId="9c34c8cc-b1df-44f6-bea5-dcf7a54ee35f" providerId="ADAL" clId="{19970B13-E101-4117-9908-6E061F982644}" dt="2022-07-14T08:45:11.368" v="7340" actId="790"/>
          <ac:spMkLst>
            <pc:docMk/>
            <pc:sldMk cId="2574044071" sldId="484"/>
            <ac:spMk id="10657" creationId="{B197B81C-64BB-4EAD-8A49-66CC7D54A572}"/>
          </ac:spMkLst>
        </pc:spChg>
        <pc:spChg chg="mod">
          <ac:chgData name="Kolakowski, Artur" userId="9c34c8cc-b1df-44f6-bea5-dcf7a54ee35f" providerId="ADAL" clId="{19970B13-E101-4117-9908-6E061F982644}" dt="2022-07-14T08:45:11.368" v="7341" actId="790"/>
          <ac:spMkLst>
            <pc:docMk/>
            <pc:sldMk cId="2574044071" sldId="484"/>
            <ac:spMk id="10658" creationId="{3F79D14E-9F20-46A7-9789-80D762EF3350}"/>
          </ac:spMkLst>
        </pc:spChg>
        <pc:spChg chg="mod">
          <ac:chgData name="Kolakowski, Artur" userId="9c34c8cc-b1df-44f6-bea5-dcf7a54ee35f" providerId="ADAL" clId="{19970B13-E101-4117-9908-6E061F982644}" dt="2022-07-14T08:45:11.368" v="7342" actId="790"/>
          <ac:spMkLst>
            <pc:docMk/>
            <pc:sldMk cId="2574044071" sldId="484"/>
            <ac:spMk id="10659" creationId="{C7E940FB-52A7-4FF0-8412-5713CA2EC2B4}"/>
          </ac:spMkLst>
        </pc:spChg>
        <pc:spChg chg="mod">
          <ac:chgData name="Kolakowski, Artur" userId="9c34c8cc-b1df-44f6-bea5-dcf7a54ee35f" providerId="ADAL" clId="{19970B13-E101-4117-9908-6E061F982644}" dt="2022-07-14T08:45:11.368" v="7343" actId="790"/>
          <ac:spMkLst>
            <pc:docMk/>
            <pc:sldMk cId="2574044071" sldId="484"/>
            <ac:spMk id="10660" creationId="{C7F83E2F-4EB5-4E22-BB06-1A34EE3D1569}"/>
          </ac:spMkLst>
        </pc:spChg>
        <pc:spChg chg="mod">
          <ac:chgData name="Kolakowski, Artur" userId="9c34c8cc-b1df-44f6-bea5-dcf7a54ee35f" providerId="ADAL" clId="{19970B13-E101-4117-9908-6E061F982644}" dt="2022-07-14T08:45:11.368" v="7344" actId="790"/>
          <ac:spMkLst>
            <pc:docMk/>
            <pc:sldMk cId="2574044071" sldId="484"/>
            <ac:spMk id="10661" creationId="{7E4D20DA-947E-4402-AE45-48238C000AA9}"/>
          </ac:spMkLst>
        </pc:spChg>
        <pc:spChg chg="mod">
          <ac:chgData name="Kolakowski, Artur" userId="9c34c8cc-b1df-44f6-bea5-dcf7a54ee35f" providerId="ADAL" clId="{19970B13-E101-4117-9908-6E061F982644}" dt="2022-07-14T08:45:11.368" v="7345" actId="790"/>
          <ac:spMkLst>
            <pc:docMk/>
            <pc:sldMk cId="2574044071" sldId="484"/>
            <ac:spMk id="10662" creationId="{B76D2064-F524-47CA-9E57-DD267471CEF3}"/>
          </ac:spMkLst>
        </pc:spChg>
        <pc:spChg chg="mod">
          <ac:chgData name="Kolakowski, Artur" userId="9c34c8cc-b1df-44f6-bea5-dcf7a54ee35f" providerId="ADAL" clId="{19970B13-E101-4117-9908-6E061F982644}" dt="2022-07-14T08:45:11.368" v="7346" actId="790"/>
          <ac:spMkLst>
            <pc:docMk/>
            <pc:sldMk cId="2574044071" sldId="484"/>
            <ac:spMk id="10663" creationId="{CB547ABC-90F9-4942-AD3F-B043B9029718}"/>
          </ac:spMkLst>
        </pc:spChg>
        <pc:spChg chg="mod">
          <ac:chgData name="Kolakowski, Artur" userId="9c34c8cc-b1df-44f6-bea5-dcf7a54ee35f" providerId="ADAL" clId="{19970B13-E101-4117-9908-6E061F982644}" dt="2022-07-14T08:45:11.368" v="7347" actId="790"/>
          <ac:spMkLst>
            <pc:docMk/>
            <pc:sldMk cId="2574044071" sldId="484"/>
            <ac:spMk id="10664" creationId="{F4750515-9750-41D3-A9B2-634B7E53B50C}"/>
          </ac:spMkLst>
        </pc:spChg>
        <pc:spChg chg="mod">
          <ac:chgData name="Kolakowski, Artur" userId="9c34c8cc-b1df-44f6-bea5-dcf7a54ee35f" providerId="ADAL" clId="{19970B13-E101-4117-9908-6E061F982644}" dt="2022-07-14T08:45:11.368" v="7348" actId="790"/>
          <ac:spMkLst>
            <pc:docMk/>
            <pc:sldMk cId="2574044071" sldId="484"/>
            <ac:spMk id="10665" creationId="{F8DC10A5-A69F-4E73-B24B-117C4388C21D}"/>
          </ac:spMkLst>
        </pc:spChg>
        <pc:spChg chg="mod">
          <ac:chgData name="Kolakowski, Artur" userId="9c34c8cc-b1df-44f6-bea5-dcf7a54ee35f" providerId="ADAL" clId="{19970B13-E101-4117-9908-6E061F982644}" dt="2022-07-14T08:45:11.376" v="7349" actId="790"/>
          <ac:spMkLst>
            <pc:docMk/>
            <pc:sldMk cId="2574044071" sldId="484"/>
            <ac:spMk id="10666" creationId="{9FE5D04F-7DC7-4788-9C1C-E9BDB48A9FBD}"/>
          </ac:spMkLst>
        </pc:spChg>
        <pc:spChg chg="mod">
          <ac:chgData name="Kolakowski, Artur" userId="9c34c8cc-b1df-44f6-bea5-dcf7a54ee35f" providerId="ADAL" clId="{19970B13-E101-4117-9908-6E061F982644}" dt="2022-07-14T08:45:11.376" v="7350" actId="790"/>
          <ac:spMkLst>
            <pc:docMk/>
            <pc:sldMk cId="2574044071" sldId="484"/>
            <ac:spMk id="10667" creationId="{0B295D6F-FB5A-4E17-BFDE-92E88E71ACAB}"/>
          </ac:spMkLst>
        </pc:spChg>
        <pc:spChg chg="mod">
          <ac:chgData name="Kolakowski, Artur" userId="9c34c8cc-b1df-44f6-bea5-dcf7a54ee35f" providerId="ADAL" clId="{19970B13-E101-4117-9908-6E061F982644}" dt="2022-07-14T08:45:11.378" v="7351" actId="790"/>
          <ac:spMkLst>
            <pc:docMk/>
            <pc:sldMk cId="2574044071" sldId="484"/>
            <ac:spMk id="10668" creationId="{D925D4E6-E3C8-4765-9538-2571B82ACB74}"/>
          </ac:spMkLst>
        </pc:spChg>
        <pc:spChg chg="mod">
          <ac:chgData name="Kolakowski, Artur" userId="9c34c8cc-b1df-44f6-bea5-dcf7a54ee35f" providerId="ADAL" clId="{19970B13-E101-4117-9908-6E061F982644}" dt="2022-07-14T08:45:11.378" v="7352" actId="790"/>
          <ac:spMkLst>
            <pc:docMk/>
            <pc:sldMk cId="2574044071" sldId="484"/>
            <ac:spMk id="10669" creationId="{A45F9E02-2F20-4E63-8214-C777F3EDC2D9}"/>
          </ac:spMkLst>
        </pc:spChg>
        <pc:spChg chg="mod">
          <ac:chgData name="Kolakowski, Artur" userId="9c34c8cc-b1df-44f6-bea5-dcf7a54ee35f" providerId="ADAL" clId="{19970B13-E101-4117-9908-6E061F982644}" dt="2022-07-14T08:45:11.378" v="7353" actId="790"/>
          <ac:spMkLst>
            <pc:docMk/>
            <pc:sldMk cId="2574044071" sldId="484"/>
            <ac:spMk id="10670" creationId="{A747E7BB-FCD4-46F8-801A-253D572093FD}"/>
          </ac:spMkLst>
        </pc:spChg>
        <pc:spChg chg="mod">
          <ac:chgData name="Kolakowski, Artur" userId="9c34c8cc-b1df-44f6-bea5-dcf7a54ee35f" providerId="ADAL" clId="{19970B13-E101-4117-9908-6E061F982644}" dt="2022-07-14T08:45:11.378" v="7354" actId="790"/>
          <ac:spMkLst>
            <pc:docMk/>
            <pc:sldMk cId="2574044071" sldId="484"/>
            <ac:spMk id="10671" creationId="{129BCF7D-BEEF-4DEC-8C25-B7A226B8107D}"/>
          </ac:spMkLst>
        </pc:spChg>
        <pc:spChg chg="mod">
          <ac:chgData name="Kolakowski, Artur" userId="9c34c8cc-b1df-44f6-bea5-dcf7a54ee35f" providerId="ADAL" clId="{19970B13-E101-4117-9908-6E061F982644}" dt="2022-07-14T08:45:11.378" v="7355" actId="790"/>
          <ac:spMkLst>
            <pc:docMk/>
            <pc:sldMk cId="2574044071" sldId="484"/>
            <ac:spMk id="10672" creationId="{624A83CD-EEE1-4D6F-8036-1CEA14BF45EB}"/>
          </ac:spMkLst>
        </pc:spChg>
        <pc:spChg chg="mod">
          <ac:chgData name="Kolakowski, Artur" userId="9c34c8cc-b1df-44f6-bea5-dcf7a54ee35f" providerId="ADAL" clId="{19970B13-E101-4117-9908-6E061F982644}" dt="2022-07-14T08:45:11.378" v="7356" actId="790"/>
          <ac:spMkLst>
            <pc:docMk/>
            <pc:sldMk cId="2574044071" sldId="484"/>
            <ac:spMk id="10673" creationId="{BEA70515-3ACF-4E7B-A28A-7BC04E8CE7AE}"/>
          </ac:spMkLst>
        </pc:spChg>
        <pc:spChg chg="mod">
          <ac:chgData name="Kolakowski, Artur" userId="9c34c8cc-b1df-44f6-bea5-dcf7a54ee35f" providerId="ADAL" clId="{19970B13-E101-4117-9908-6E061F982644}" dt="2022-07-14T08:45:11.378" v="7357" actId="790"/>
          <ac:spMkLst>
            <pc:docMk/>
            <pc:sldMk cId="2574044071" sldId="484"/>
            <ac:spMk id="10674" creationId="{8D81221D-DED5-4CBD-A23B-D36D0808C10D}"/>
          </ac:spMkLst>
        </pc:spChg>
        <pc:spChg chg="mod">
          <ac:chgData name="Kolakowski, Artur" userId="9c34c8cc-b1df-44f6-bea5-dcf7a54ee35f" providerId="ADAL" clId="{19970B13-E101-4117-9908-6E061F982644}" dt="2022-07-14T08:45:11.378" v="7358" actId="790"/>
          <ac:spMkLst>
            <pc:docMk/>
            <pc:sldMk cId="2574044071" sldId="484"/>
            <ac:spMk id="10675" creationId="{5C1B930C-865F-4025-B6FC-DDBE693A1495}"/>
          </ac:spMkLst>
        </pc:spChg>
        <pc:spChg chg="mod">
          <ac:chgData name="Kolakowski, Artur" userId="9c34c8cc-b1df-44f6-bea5-dcf7a54ee35f" providerId="ADAL" clId="{19970B13-E101-4117-9908-6E061F982644}" dt="2022-07-14T08:45:11.378" v="7359" actId="790"/>
          <ac:spMkLst>
            <pc:docMk/>
            <pc:sldMk cId="2574044071" sldId="484"/>
            <ac:spMk id="10676" creationId="{9F4271EF-A13F-4D7E-A0CB-81D0027CAB93}"/>
          </ac:spMkLst>
        </pc:spChg>
        <pc:spChg chg="mod">
          <ac:chgData name="Kolakowski, Artur" userId="9c34c8cc-b1df-44f6-bea5-dcf7a54ee35f" providerId="ADAL" clId="{19970B13-E101-4117-9908-6E061F982644}" dt="2022-07-14T08:45:11.378" v="7360" actId="790"/>
          <ac:spMkLst>
            <pc:docMk/>
            <pc:sldMk cId="2574044071" sldId="484"/>
            <ac:spMk id="10677" creationId="{6350A70A-4DD7-4FC2-93BD-115E100F9766}"/>
          </ac:spMkLst>
        </pc:spChg>
        <pc:spChg chg="mod">
          <ac:chgData name="Kolakowski, Artur" userId="9c34c8cc-b1df-44f6-bea5-dcf7a54ee35f" providerId="ADAL" clId="{19970B13-E101-4117-9908-6E061F982644}" dt="2022-07-14T08:45:11.386" v="7361" actId="790"/>
          <ac:spMkLst>
            <pc:docMk/>
            <pc:sldMk cId="2574044071" sldId="484"/>
            <ac:spMk id="10678" creationId="{2AFE8E45-0B31-4F7F-BF9E-1BEA87099E62}"/>
          </ac:spMkLst>
        </pc:spChg>
        <pc:spChg chg="mod">
          <ac:chgData name="Kolakowski, Artur" userId="9c34c8cc-b1df-44f6-bea5-dcf7a54ee35f" providerId="ADAL" clId="{19970B13-E101-4117-9908-6E061F982644}" dt="2022-07-14T08:45:11.386" v="7362" actId="790"/>
          <ac:spMkLst>
            <pc:docMk/>
            <pc:sldMk cId="2574044071" sldId="484"/>
            <ac:spMk id="10679" creationId="{5C0E6AFA-045B-41A5-8798-5BA43326B684}"/>
          </ac:spMkLst>
        </pc:spChg>
        <pc:spChg chg="mod">
          <ac:chgData name="Kolakowski, Artur" userId="9c34c8cc-b1df-44f6-bea5-dcf7a54ee35f" providerId="ADAL" clId="{19970B13-E101-4117-9908-6E061F982644}" dt="2022-07-14T08:45:11.388" v="7363" actId="790"/>
          <ac:spMkLst>
            <pc:docMk/>
            <pc:sldMk cId="2574044071" sldId="484"/>
            <ac:spMk id="10680" creationId="{396F1E88-8CC1-4112-B3AF-D61F36811EE6}"/>
          </ac:spMkLst>
        </pc:spChg>
        <pc:spChg chg="mod">
          <ac:chgData name="Kolakowski, Artur" userId="9c34c8cc-b1df-44f6-bea5-dcf7a54ee35f" providerId="ADAL" clId="{19970B13-E101-4117-9908-6E061F982644}" dt="2022-07-14T08:45:11.388" v="7364" actId="790"/>
          <ac:spMkLst>
            <pc:docMk/>
            <pc:sldMk cId="2574044071" sldId="484"/>
            <ac:spMk id="10681" creationId="{66CD8CB4-1AC0-4C1A-BFFA-E08F961F4548}"/>
          </ac:spMkLst>
        </pc:spChg>
        <pc:spChg chg="mod">
          <ac:chgData name="Kolakowski, Artur" userId="9c34c8cc-b1df-44f6-bea5-dcf7a54ee35f" providerId="ADAL" clId="{19970B13-E101-4117-9908-6E061F982644}" dt="2022-07-14T08:45:11.388" v="7365" actId="790"/>
          <ac:spMkLst>
            <pc:docMk/>
            <pc:sldMk cId="2574044071" sldId="484"/>
            <ac:spMk id="10682" creationId="{10C9B5F6-FC6F-43FD-A470-670D90F4A726}"/>
          </ac:spMkLst>
        </pc:spChg>
        <pc:spChg chg="mod">
          <ac:chgData name="Kolakowski, Artur" userId="9c34c8cc-b1df-44f6-bea5-dcf7a54ee35f" providerId="ADAL" clId="{19970B13-E101-4117-9908-6E061F982644}" dt="2022-07-14T08:45:11.388" v="7366" actId="790"/>
          <ac:spMkLst>
            <pc:docMk/>
            <pc:sldMk cId="2574044071" sldId="484"/>
            <ac:spMk id="10683" creationId="{E4A98EEA-EE3D-45A3-A1A9-9EF79B50751F}"/>
          </ac:spMkLst>
        </pc:spChg>
        <pc:spChg chg="mod">
          <ac:chgData name="Kolakowski, Artur" userId="9c34c8cc-b1df-44f6-bea5-dcf7a54ee35f" providerId="ADAL" clId="{19970B13-E101-4117-9908-6E061F982644}" dt="2022-07-14T08:45:11.388" v="7367" actId="790"/>
          <ac:spMkLst>
            <pc:docMk/>
            <pc:sldMk cId="2574044071" sldId="484"/>
            <ac:spMk id="10684" creationId="{AEF76EB9-5A6F-41ED-B129-8E5B4CF7DEB3}"/>
          </ac:spMkLst>
        </pc:spChg>
        <pc:spChg chg="mod">
          <ac:chgData name="Kolakowski, Artur" userId="9c34c8cc-b1df-44f6-bea5-dcf7a54ee35f" providerId="ADAL" clId="{19970B13-E101-4117-9908-6E061F982644}" dt="2022-07-14T08:45:11.388" v="7368" actId="790"/>
          <ac:spMkLst>
            <pc:docMk/>
            <pc:sldMk cId="2574044071" sldId="484"/>
            <ac:spMk id="10685" creationId="{E8ED310C-1D8B-4EA7-82DC-93DEF02FB4B3}"/>
          </ac:spMkLst>
        </pc:spChg>
        <pc:spChg chg="mod">
          <ac:chgData name="Kolakowski, Artur" userId="9c34c8cc-b1df-44f6-bea5-dcf7a54ee35f" providerId="ADAL" clId="{19970B13-E101-4117-9908-6E061F982644}" dt="2022-07-14T08:45:11.388" v="7369" actId="790"/>
          <ac:spMkLst>
            <pc:docMk/>
            <pc:sldMk cId="2574044071" sldId="484"/>
            <ac:spMk id="10686" creationId="{4C9BFBBA-E4D8-498C-A849-94D181E0B082}"/>
          </ac:spMkLst>
        </pc:spChg>
        <pc:spChg chg="mod">
          <ac:chgData name="Kolakowski, Artur" userId="9c34c8cc-b1df-44f6-bea5-dcf7a54ee35f" providerId="ADAL" clId="{19970B13-E101-4117-9908-6E061F982644}" dt="2022-07-14T08:45:11.388" v="7370" actId="790"/>
          <ac:spMkLst>
            <pc:docMk/>
            <pc:sldMk cId="2574044071" sldId="484"/>
            <ac:spMk id="10687" creationId="{34A197A7-F01C-4CA4-9526-24327CE5897A}"/>
          </ac:spMkLst>
        </pc:spChg>
        <pc:spChg chg="mod">
          <ac:chgData name="Kolakowski, Artur" userId="9c34c8cc-b1df-44f6-bea5-dcf7a54ee35f" providerId="ADAL" clId="{19970B13-E101-4117-9908-6E061F982644}" dt="2022-07-14T08:45:11.388" v="7371" actId="790"/>
          <ac:spMkLst>
            <pc:docMk/>
            <pc:sldMk cId="2574044071" sldId="484"/>
            <ac:spMk id="10688" creationId="{0C4EC58D-EF1D-475C-B53C-4AE8A269F89D}"/>
          </ac:spMkLst>
        </pc:spChg>
        <pc:spChg chg="mod">
          <ac:chgData name="Kolakowski, Artur" userId="9c34c8cc-b1df-44f6-bea5-dcf7a54ee35f" providerId="ADAL" clId="{19970B13-E101-4117-9908-6E061F982644}" dt="2022-07-14T08:45:11.388" v="7372" actId="790"/>
          <ac:spMkLst>
            <pc:docMk/>
            <pc:sldMk cId="2574044071" sldId="484"/>
            <ac:spMk id="10689" creationId="{CE079202-F06E-415B-ADD1-759C730F09FB}"/>
          </ac:spMkLst>
        </pc:spChg>
        <pc:spChg chg="mod">
          <ac:chgData name="Kolakowski, Artur" userId="9c34c8cc-b1df-44f6-bea5-dcf7a54ee35f" providerId="ADAL" clId="{19970B13-E101-4117-9908-6E061F982644}" dt="2022-07-14T08:45:11.396" v="7373" actId="790"/>
          <ac:spMkLst>
            <pc:docMk/>
            <pc:sldMk cId="2574044071" sldId="484"/>
            <ac:spMk id="10690" creationId="{77D312A0-ECAE-4658-A339-E5777C20B13C}"/>
          </ac:spMkLst>
        </pc:spChg>
        <pc:spChg chg="mod">
          <ac:chgData name="Kolakowski, Artur" userId="9c34c8cc-b1df-44f6-bea5-dcf7a54ee35f" providerId="ADAL" clId="{19970B13-E101-4117-9908-6E061F982644}" dt="2022-07-14T08:45:11.398" v="7374" actId="790"/>
          <ac:spMkLst>
            <pc:docMk/>
            <pc:sldMk cId="2574044071" sldId="484"/>
            <ac:spMk id="10691" creationId="{79125C16-BF5A-4DA9-A96F-FF46D893E152}"/>
          </ac:spMkLst>
        </pc:spChg>
        <pc:spChg chg="mod">
          <ac:chgData name="Kolakowski, Artur" userId="9c34c8cc-b1df-44f6-bea5-dcf7a54ee35f" providerId="ADAL" clId="{19970B13-E101-4117-9908-6E061F982644}" dt="2022-07-14T08:45:11.398" v="7375" actId="790"/>
          <ac:spMkLst>
            <pc:docMk/>
            <pc:sldMk cId="2574044071" sldId="484"/>
            <ac:spMk id="10692" creationId="{93C5D4AE-4334-47EE-86EF-FB052FD38A4B}"/>
          </ac:spMkLst>
        </pc:spChg>
        <pc:spChg chg="mod">
          <ac:chgData name="Kolakowski, Artur" userId="9c34c8cc-b1df-44f6-bea5-dcf7a54ee35f" providerId="ADAL" clId="{19970B13-E101-4117-9908-6E061F982644}" dt="2022-07-14T08:45:11.398" v="7376" actId="790"/>
          <ac:spMkLst>
            <pc:docMk/>
            <pc:sldMk cId="2574044071" sldId="484"/>
            <ac:spMk id="10693" creationId="{D61FAA4E-E5C7-4223-A527-562930C25FEE}"/>
          </ac:spMkLst>
        </pc:spChg>
        <pc:spChg chg="mod">
          <ac:chgData name="Kolakowski, Artur" userId="9c34c8cc-b1df-44f6-bea5-dcf7a54ee35f" providerId="ADAL" clId="{19970B13-E101-4117-9908-6E061F982644}" dt="2022-07-14T08:45:11.398" v="7377" actId="790"/>
          <ac:spMkLst>
            <pc:docMk/>
            <pc:sldMk cId="2574044071" sldId="484"/>
            <ac:spMk id="10694" creationId="{259F9348-F84F-41B1-BAFB-7FEAE55FF877}"/>
          </ac:spMkLst>
        </pc:spChg>
        <pc:spChg chg="mod">
          <ac:chgData name="Kolakowski, Artur" userId="9c34c8cc-b1df-44f6-bea5-dcf7a54ee35f" providerId="ADAL" clId="{19970B13-E101-4117-9908-6E061F982644}" dt="2022-07-14T08:45:11.398" v="7378" actId="790"/>
          <ac:spMkLst>
            <pc:docMk/>
            <pc:sldMk cId="2574044071" sldId="484"/>
            <ac:spMk id="10695" creationId="{B2D8C107-E908-4E4D-8224-0E1A70ACD8D5}"/>
          </ac:spMkLst>
        </pc:spChg>
        <pc:spChg chg="mod">
          <ac:chgData name="Kolakowski, Artur" userId="9c34c8cc-b1df-44f6-bea5-dcf7a54ee35f" providerId="ADAL" clId="{19970B13-E101-4117-9908-6E061F982644}" dt="2022-07-14T08:45:11.398" v="7379" actId="790"/>
          <ac:spMkLst>
            <pc:docMk/>
            <pc:sldMk cId="2574044071" sldId="484"/>
            <ac:spMk id="10696" creationId="{8C0513C8-0359-413D-B78D-921A1E89E12E}"/>
          </ac:spMkLst>
        </pc:spChg>
        <pc:spChg chg="mod">
          <ac:chgData name="Kolakowski, Artur" userId="9c34c8cc-b1df-44f6-bea5-dcf7a54ee35f" providerId="ADAL" clId="{19970B13-E101-4117-9908-6E061F982644}" dt="2022-07-14T08:45:11.398" v="7380" actId="790"/>
          <ac:spMkLst>
            <pc:docMk/>
            <pc:sldMk cId="2574044071" sldId="484"/>
            <ac:spMk id="10697" creationId="{A6B42D12-07CF-4B74-B507-D21ED832F03B}"/>
          </ac:spMkLst>
        </pc:spChg>
        <pc:spChg chg="mod">
          <ac:chgData name="Kolakowski, Artur" userId="9c34c8cc-b1df-44f6-bea5-dcf7a54ee35f" providerId="ADAL" clId="{19970B13-E101-4117-9908-6E061F982644}" dt="2022-07-14T08:45:11.398" v="7381" actId="790"/>
          <ac:spMkLst>
            <pc:docMk/>
            <pc:sldMk cId="2574044071" sldId="484"/>
            <ac:spMk id="10698" creationId="{E9480FBF-F1C5-4ACD-B6C7-0F8D26DB3629}"/>
          </ac:spMkLst>
        </pc:spChg>
        <pc:spChg chg="mod">
          <ac:chgData name="Kolakowski, Artur" userId="9c34c8cc-b1df-44f6-bea5-dcf7a54ee35f" providerId="ADAL" clId="{19970B13-E101-4117-9908-6E061F982644}" dt="2022-07-14T08:45:11.398" v="7382" actId="790"/>
          <ac:spMkLst>
            <pc:docMk/>
            <pc:sldMk cId="2574044071" sldId="484"/>
            <ac:spMk id="10699" creationId="{FF049E25-A666-4140-8581-71C633B2DC93}"/>
          </ac:spMkLst>
        </pc:spChg>
        <pc:spChg chg="mod">
          <ac:chgData name="Kolakowski, Artur" userId="9c34c8cc-b1df-44f6-bea5-dcf7a54ee35f" providerId="ADAL" clId="{19970B13-E101-4117-9908-6E061F982644}" dt="2022-07-14T08:45:11.406" v="7383" actId="790"/>
          <ac:spMkLst>
            <pc:docMk/>
            <pc:sldMk cId="2574044071" sldId="484"/>
            <ac:spMk id="10700" creationId="{C484792F-8103-42FF-A89E-2B3490F08F22}"/>
          </ac:spMkLst>
        </pc:spChg>
        <pc:spChg chg="mod">
          <ac:chgData name="Kolakowski, Artur" userId="9c34c8cc-b1df-44f6-bea5-dcf7a54ee35f" providerId="ADAL" clId="{19970B13-E101-4117-9908-6E061F982644}" dt="2022-07-14T08:45:11.406" v="7384" actId="790"/>
          <ac:spMkLst>
            <pc:docMk/>
            <pc:sldMk cId="2574044071" sldId="484"/>
            <ac:spMk id="10701" creationId="{86A3334D-6651-4083-B307-E8907BA5662B}"/>
          </ac:spMkLst>
        </pc:spChg>
        <pc:spChg chg="mod">
          <ac:chgData name="Kolakowski, Artur" userId="9c34c8cc-b1df-44f6-bea5-dcf7a54ee35f" providerId="ADAL" clId="{19970B13-E101-4117-9908-6E061F982644}" dt="2022-07-14T08:45:11.406" v="7385" actId="790"/>
          <ac:spMkLst>
            <pc:docMk/>
            <pc:sldMk cId="2574044071" sldId="484"/>
            <ac:spMk id="10702" creationId="{01F739B8-0E8A-4945-9C7F-5DEAD4F344C0}"/>
          </ac:spMkLst>
        </pc:spChg>
        <pc:spChg chg="mod">
          <ac:chgData name="Kolakowski, Artur" userId="9c34c8cc-b1df-44f6-bea5-dcf7a54ee35f" providerId="ADAL" clId="{19970B13-E101-4117-9908-6E061F982644}" dt="2022-07-14T08:45:11.406" v="7386" actId="790"/>
          <ac:spMkLst>
            <pc:docMk/>
            <pc:sldMk cId="2574044071" sldId="484"/>
            <ac:spMk id="10703" creationId="{6FEAF7D4-3931-4DAF-B526-3C83417CA02F}"/>
          </ac:spMkLst>
        </pc:spChg>
        <pc:spChg chg="mod">
          <ac:chgData name="Kolakowski, Artur" userId="9c34c8cc-b1df-44f6-bea5-dcf7a54ee35f" providerId="ADAL" clId="{19970B13-E101-4117-9908-6E061F982644}" dt="2022-07-14T08:45:11.406" v="7387" actId="790"/>
          <ac:spMkLst>
            <pc:docMk/>
            <pc:sldMk cId="2574044071" sldId="484"/>
            <ac:spMk id="10704" creationId="{469E859A-D9FF-4FA6-B6C7-7EBA85E74231}"/>
          </ac:spMkLst>
        </pc:spChg>
        <pc:spChg chg="mod">
          <ac:chgData name="Kolakowski, Artur" userId="9c34c8cc-b1df-44f6-bea5-dcf7a54ee35f" providerId="ADAL" clId="{19970B13-E101-4117-9908-6E061F982644}" dt="2022-07-14T08:45:11.406" v="7388" actId="790"/>
          <ac:spMkLst>
            <pc:docMk/>
            <pc:sldMk cId="2574044071" sldId="484"/>
            <ac:spMk id="10705" creationId="{E7267F94-94DA-4D15-A97A-62A99C43C4A3}"/>
          </ac:spMkLst>
        </pc:spChg>
        <pc:spChg chg="mod">
          <ac:chgData name="Kolakowski, Artur" userId="9c34c8cc-b1df-44f6-bea5-dcf7a54ee35f" providerId="ADAL" clId="{19970B13-E101-4117-9908-6E061F982644}" dt="2022-07-14T08:45:11.406" v="7389" actId="790"/>
          <ac:spMkLst>
            <pc:docMk/>
            <pc:sldMk cId="2574044071" sldId="484"/>
            <ac:spMk id="10706" creationId="{EAF9A7A1-9F08-4B2E-AB5D-E0CA021656AA}"/>
          </ac:spMkLst>
        </pc:spChg>
        <pc:spChg chg="mod">
          <ac:chgData name="Kolakowski, Artur" userId="9c34c8cc-b1df-44f6-bea5-dcf7a54ee35f" providerId="ADAL" clId="{19970B13-E101-4117-9908-6E061F982644}" dt="2022-07-14T08:45:11.406" v="7390" actId="790"/>
          <ac:spMkLst>
            <pc:docMk/>
            <pc:sldMk cId="2574044071" sldId="484"/>
            <ac:spMk id="10707" creationId="{89488FC1-C1AE-407B-9E0F-A39392B4CAC8}"/>
          </ac:spMkLst>
        </pc:spChg>
        <pc:spChg chg="mod">
          <ac:chgData name="Kolakowski, Artur" userId="9c34c8cc-b1df-44f6-bea5-dcf7a54ee35f" providerId="ADAL" clId="{19970B13-E101-4117-9908-6E061F982644}" dt="2022-07-14T08:45:11.406" v="7391" actId="790"/>
          <ac:spMkLst>
            <pc:docMk/>
            <pc:sldMk cId="2574044071" sldId="484"/>
            <ac:spMk id="10708" creationId="{3866053A-67D6-43BF-B748-56B9438D074D}"/>
          </ac:spMkLst>
        </pc:spChg>
        <pc:spChg chg="mod">
          <ac:chgData name="Kolakowski, Artur" userId="9c34c8cc-b1df-44f6-bea5-dcf7a54ee35f" providerId="ADAL" clId="{19970B13-E101-4117-9908-6E061F982644}" dt="2022-07-14T08:45:11.406" v="7392" actId="790"/>
          <ac:spMkLst>
            <pc:docMk/>
            <pc:sldMk cId="2574044071" sldId="484"/>
            <ac:spMk id="10709" creationId="{58DA6896-3227-48C3-8D6E-ED4F1DAFB218}"/>
          </ac:spMkLst>
        </pc:spChg>
        <pc:spChg chg="mod">
          <ac:chgData name="Kolakowski, Artur" userId="9c34c8cc-b1df-44f6-bea5-dcf7a54ee35f" providerId="ADAL" clId="{19970B13-E101-4117-9908-6E061F982644}" dt="2022-07-14T08:45:11.406" v="7393" actId="790"/>
          <ac:spMkLst>
            <pc:docMk/>
            <pc:sldMk cId="2574044071" sldId="484"/>
            <ac:spMk id="10710" creationId="{D6F0B9D2-8CC3-490C-8246-AF0469BBB89F}"/>
          </ac:spMkLst>
        </pc:spChg>
        <pc:spChg chg="mod">
          <ac:chgData name="Kolakowski, Artur" userId="9c34c8cc-b1df-44f6-bea5-dcf7a54ee35f" providerId="ADAL" clId="{19970B13-E101-4117-9908-6E061F982644}" dt="2022-07-14T08:45:11.406" v="7394" actId="790"/>
          <ac:spMkLst>
            <pc:docMk/>
            <pc:sldMk cId="2574044071" sldId="484"/>
            <ac:spMk id="10711" creationId="{4EE565E8-F5BF-4D53-AE29-911694F45E8E}"/>
          </ac:spMkLst>
        </pc:spChg>
        <pc:spChg chg="mod">
          <ac:chgData name="Kolakowski, Artur" userId="9c34c8cc-b1df-44f6-bea5-dcf7a54ee35f" providerId="ADAL" clId="{19970B13-E101-4117-9908-6E061F982644}" dt="2022-07-14T08:45:11.406" v="7395" actId="790"/>
          <ac:spMkLst>
            <pc:docMk/>
            <pc:sldMk cId="2574044071" sldId="484"/>
            <ac:spMk id="10712" creationId="{AA91E129-0220-468B-93C7-D1CD556893C2}"/>
          </ac:spMkLst>
        </pc:spChg>
        <pc:spChg chg="mod">
          <ac:chgData name="Kolakowski, Artur" userId="9c34c8cc-b1df-44f6-bea5-dcf7a54ee35f" providerId="ADAL" clId="{19970B13-E101-4117-9908-6E061F982644}" dt="2022-07-14T08:45:11.416" v="7396" actId="790"/>
          <ac:spMkLst>
            <pc:docMk/>
            <pc:sldMk cId="2574044071" sldId="484"/>
            <ac:spMk id="10713" creationId="{289D33A7-8B3A-4746-AB36-04DA4535FDAD}"/>
          </ac:spMkLst>
        </pc:spChg>
        <pc:spChg chg="mod">
          <ac:chgData name="Kolakowski, Artur" userId="9c34c8cc-b1df-44f6-bea5-dcf7a54ee35f" providerId="ADAL" clId="{19970B13-E101-4117-9908-6E061F982644}" dt="2022-07-14T08:45:11.416" v="7397" actId="790"/>
          <ac:spMkLst>
            <pc:docMk/>
            <pc:sldMk cId="2574044071" sldId="484"/>
            <ac:spMk id="10714" creationId="{93C5E006-54C2-4C48-8A29-AB89743C1093}"/>
          </ac:spMkLst>
        </pc:spChg>
        <pc:spChg chg="mod">
          <ac:chgData name="Kolakowski, Artur" userId="9c34c8cc-b1df-44f6-bea5-dcf7a54ee35f" providerId="ADAL" clId="{19970B13-E101-4117-9908-6E061F982644}" dt="2022-07-14T08:45:11.416" v="7398" actId="790"/>
          <ac:spMkLst>
            <pc:docMk/>
            <pc:sldMk cId="2574044071" sldId="484"/>
            <ac:spMk id="10715" creationId="{FBF801FC-EB73-440C-8ECA-88B2376D0611}"/>
          </ac:spMkLst>
        </pc:spChg>
        <pc:spChg chg="mod">
          <ac:chgData name="Kolakowski, Artur" userId="9c34c8cc-b1df-44f6-bea5-dcf7a54ee35f" providerId="ADAL" clId="{19970B13-E101-4117-9908-6E061F982644}" dt="2022-07-14T08:45:11.418" v="7399" actId="790"/>
          <ac:spMkLst>
            <pc:docMk/>
            <pc:sldMk cId="2574044071" sldId="484"/>
            <ac:spMk id="10716" creationId="{8D09F855-F63B-4E37-A0DF-D77199A7CF4E}"/>
          </ac:spMkLst>
        </pc:spChg>
        <pc:spChg chg="mod">
          <ac:chgData name="Kolakowski, Artur" userId="9c34c8cc-b1df-44f6-bea5-dcf7a54ee35f" providerId="ADAL" clId="{19970B13-E101-4117-9908-6E061F982644}" dt="2022-07-14T08:45:11.418" v="7400" actId="790"/>
          <ac:spMkLst>
            <pc:docMk/>
            <pc:sldMk cId="2574044071" sldId="484"/>
            <ac:spMk id="10717" creationId="{2D7F098E-83AF-49CB-938C-084A2CF30CBC}"/>
          </ac:spMkLst>
        </pc:spChg>
        <pc:spChg chg="mod">
          <ac:chgData name="Kolakowski, Artur" userId="9c34c8cc-b1df-44f6-bea5-dcf7a54ee35f" providerId="ADAL" clId="{19970B13-E101-4117-9908-6E061F982644}" dt="2022-07-14T08:45:11.418" v="7401" actId="790"/>
          <ac:spMkLst>
            <pc:docMk/>
            <pc:sldMk cId="2574044071" sldId="484"/>
            <ac:spMk id="10718" creationId="{990B7DE3-E7BE-4482-BB8F-2FD44CF6E94F}"/>
          </ac:spMkLst>
        </pc:spChg>
        <pc:spChg chg="mod">
          <ac:chgData name="Kolakowski, Artur" userId="9c34c8cc-b1df-44f6-bea5-dcf7a54ee35f" providerId="ADAL" clId="{19970B13-E101-4117-9908-6E061F982644}" dt="2022-07-14T08:45:11.418" v="7402" actId="790"/>
          <ac:spMkLst>
            <pc:docMk/>
            <pc:sldMk cId="2574044071" sldId="484"/>
            <ac:spMk id="10719" creationId="{78995C48-2E71-4F00-8792-21167F860431}"/>
          </ac:spMkLst>
        </pc:spChg>
        <pc:spChg chg="mod">
          <ac:chgData name="Kolakowski, Artur" userId="9c34c8cc-b1df-44f6-bea5-dcf7a54ee35f" providerId="ADAL" clId="{19970B13-E101-4117-9908-6E061F982644}" dt="2022-07-14T08:45:11.418" v="7403" actId="790"/>
          <ac:spMkLst>
            <pc:docMk/>
            <pc:sldMk cId="2574044071" sldId="484"/>
            <ac:spMk id="10720" creationId="{C822885D-76DE-4D5E-B788-8667920B7744}"/>
          </ac:spMkLst>
        </pc:spChg>
        <pc:spChg chg="mod">
          <ac:chgData name="Kolakowski, Artur" userId="9c34c8cc-b1df-44f6-bea5-dcf7a54ee35f" providerId="ADAL" clId="{19970B13-E101-4117-9908-6E061F982644}" dt="2022-07-14T08:45:11.418" v="7404" actId="790"/>
          <ac:spMkLst>
            <pc:docMk/>
            <pc:sldMk cId="2574044071" sldId="484"/>
            <ac:spMk id="10721" creationId="{75D8202F-DE72-48A4-9003-9E765339D386}"/>
          </ac:spMkLst>
        </pc:spChg>
        <pc:spChg chg="mod">
          <ac:chgData name="Kolakowski, Artur" userId="9c34c8cc-b1df-44f6-bea5-dcf7a54ee35f" providerId="ADAL" clId="{19970B13-E101-4117-9908-6E061F982644}" dt="2022-07-14T08:45:11.418" v="7405" actId="790"/>
          <ac:spMkLst>
            <pc:docMk/>
            <pc:sldMk cId="2574044071" sldId="484"/>
            <ac:spMk id="10722" creationId="{0760C79B-DC4B-4C9C-9CEA-1742EC86B6A7}"/>
          </ac:spMkLst>
        </pc:spChg>
        <pc:spChg chg="mod">
          <ac:chgData name="Kolakowski, Artur" userId="9c34c8cc-b1df-44f6-bea5-dcf7a54ee35f" providerId="ADAL" clId="{19970B13-E101-4117-9908-6E061F982644}" dt="2022-07-14T08:45:11.418" v="7406" actId="790"/>
          <ac:spMkLst>
            <pc:docMk/>
            <pc:sldMk cId="2574044071" sldId="484"/>
            <ac:spMk id="10723" creationId="{45A38347-3F4E-4580-9277-908426106AAA}"/>
          </ac:spMkLst>
        </pc:spChg>
        <pc:spChg chg="mod">
          <ac:chgData name="Kolakowski, Artur" userId="9c34c8cc-b1df-44f6-bea5-dcf7a54ee35f" providerId="ADAL" clId="{19970B13-E101-4117-9908-6E061F982644}" dt="2022-07-14T08:45:11.418" v="7407" actId="790"/>
          <ac:spMkLst>
            <pc:docMk/>
            <pc:sldMk cId="2574044071" sldId="484"/>
            <ac:spMk id="10724" creationId="{B348A512-FC62-44BF-A019-3DB283C5FBF0}"/>
          </ac:spMkLst>
        </pc:spChg>
        <pc:spChg chg="mod">
          <ac:chgData name="Kolakowski, Artur" userId="9c34c8cc-b1df-44f6-bea5-dcf7a54ee35f" providerId="ADAL" clId="{19970B13-E101-4117-9908-6E061F982644}" dt="2022-07-14T08:45:11.418" v="7408" actId="790"/>
          <ac:spMkLst>
            <pc:docMk/>
            <pc:sldMk cId="2574044071" sldId="484"/>
            <ac:spMk id="10725" creationId="{23B66EF7-9B94-48F1-8549-1758E0BF7133}"/>
          </ac:spMkLst>
        </pc:spChg>
        <pc:spChg chg="mod">
          <ac:chgData name="Kolakowski, Artur" userId="9c34c8cc-b1df-44f6-bea5-dcf7a54ee35f" providerId="ADAL" clId="{19970B13-E101-4117-9908-6E061F982644}" dt="2022-07-14T08:45:11.426" v="7409" actId="790"/>
          <ac:spMkLst>
            <pc:docMk/>
            <pc:sldMk cId="2574044071" sldId="484"/>
            <ac:spMk id="10726" creationId="{42D31AA2-7EE0-4152-A598-192C80731213}"/>
          </ac:spMkLst>
        </pc:spChg>
        <pc:spChg chg="mod">
          <ac:chgData name="Kolakowski, Artur" userId="9c34c8cc-b1df-44f6-bea5-dcf7a54ee35f" providerId="ADAL" clId="{19970B13-E101-4117-9908-6E061F982644}" dt="2022-07-14T08:45:11.426" v="7410" actId="790"/>
          <ac:spMkLst>
            <pc:docMk/>
            <pc:sldMk cId="2574044071" sldId="484"/>
            <ac:spMk id="10727" creationId="{537D4E4A-A6FE-4ED9-8EB2-BB69F8BBF18F}"/>
          </ac:spMkLst>
        </pc:spChg>
        <pc:spChg chg="mod">
          <ac:chgData name="Kolakowski, Artur" userId="9c34c8cc-b1df-44f6-bea5-dcf7a54ee35f" providerId="ADAL" clId="{19970B13-E101-4117-9908-6E061F982644}" dt="2022-07-14T08:45:11.428" v="7411" actId="790"/>
          <ac:spMkLst>
            <pc:docMk/>
            <pc:sldMk cId="2574044071" sldId="484"/>
            <ac:spMk id="10728" creationId="{6140BBDA-DE7A-4013-9032-9A4F04274929}"/>
          </ac:spMkLst>
        </pc:spChg>
        <pc:spChg chg="mod">
          <ac:chgData name="Kolakowski, Artur" userId="9c34c8cc-b1df-44f6-bea5-dcf7a54ee35f" providerId="ADAL" clId="{19970B13-E101-4117-9908-6E061F982644}" dt="2022-07-14T08:45:11.428" v="7412" actId="790"/>
          <ac:spMkLst>
            <pc:docMk/>
            <pc:sldMk cId="2574044071" sldId="484"/>
            <ac:spMk id="10729" creationId="{C59AAE29-67EF-418E-8B6B-B5D5107ADCC0}"/>
          </ac:spMkLst>
        </pc:spChg>
        <pc:spChg chg="mod">
          <ac:chgData name="Kolakowski, Artur" userId="9c34c8cc-b1df-44f6-bea5-dcf7a54ee35f" providerId="ADAL" clId="{19970B13-E101-4117-9908-6E061F982644}" dt="2022-07-14T08:45:11.428" v="7413" actId="790"/>
          <ac:spMkLst>
            <pc:docMk/>
            <pc:sldMk cId="2574044071" sldId="484"/>
            <ac:spMk id="10730" creationId="{1F7071FB-6930-4193-8FBA-1AF4DAB98E03}"/>
          </ac:spMkLst>
        </pc:spChg>
        <pc:spChg chg="mod">
          <ac:chgData name="Kolakowski, Artur" userId="9c34c8cc-b1df-44f6-bea5-dcf7a54ee35f" providerId="ADAL" clId="{19970B13-E101-4117-9908-6E061F982644}" dt="2022-07-14T08:45:11.428" v="7414" actId="790"/>
          <ac:spMkLst>
            <pc:docMk/>
            <pc:sldMk cId="2574044071" sldId="484"/>
            <ac:spMk id="10731" creationId="{D5DDA893-91CD-41A3-A005-86560809D400}"/>
          </ac:spMkLst>
        </pc:spChg>
        <pc:spChg chg="mod">
          <ac:chgData name="Kolakowski, Artur" userId="9c34c8cc-b1df-44f6-bea5-dcf7a54ee35f" providerId="ADAL" clId="{19970B13-E101-4117-9908-6E061F982644}" dt="2022-07-14T08:45:11.428" v="7415" actId="790"/>
          <ac:spMkLst>
            <pc:docMk/>
            <pc:sldMk cId="2574044071" sldId="484"/>
            <ac:spMk id="10732" creationId="{BB2CAF8C-AB58-4C47-B1F0-8DD8C2D2BCDF}"/>
          </ac:spMkLst>
        </pc:spChg>
        <pc:spChg chg="mod">
          <ac:chgData name="Kolakowski, Artur" userId="9c34c8cc-b1df-44f6-bea5-dcf7a54ee35f" providerId="ADAL" clId="{19970B13-E101-4117-9908-6E061F982644}" dt="2022-07-14T08:45:11.428" v="7416" actId="790"/>
          <ac:spMkLst>
            <pc:docMk/>
            <pc:sldMk cId="2574044071" sldId="484"/>
            <ac:spMk id="10733" creationId="{3FDDAFBA-A3BD-40FE-B330-A072D836728C}"/>
          </ac:spMkLst>
        </pc:spChg>
        <pc:spChg chg="mod">
          <ac:chgData name="Kolakowski, Artur" userId="9c34c8cc-b1df-44f6-bea5-dcf7a54ee35f" providerId="ADAL" clId="{19970B13-E101-4117-9908-6E061F982644}" dt="2022-07-14T08:45:11.428" v="7417" actId="790"/>
          <ac:spMkLst>
            <pc:docMk/>
            <pc:sldMk cId="2574044071" sldId="484"/>
            <ac:spMk id="10734" creationId="{9BCF3DAA-BBF9-4DCF-99C0-94A45B5F9D94}"/>
          </ac:spMkLst>
        </pc:spChg>
        <pc:spChg chg="mod">
          <ac:chgData name="Kolakowski, Artur" userId="9c34c8cc-b1df-44f6-bea5-dcf7a54ee35f" providerId="ADAL" clId="{19970B13-E101-4117-9908-6E061F982644}" dt="2022-07-14T08:45:11.428" v="7418" actId="790"/>
          <ac:spMkLst>
            <pc:docMk/>
            <pc:sldMk cId="2574044071" sldId="484"/>
            <ac:spMk id="10735" creationId="{64C427D1-3C39-4D17-96B9-6DA1F19D790D}"/>
          </ac:spMkLst>
        </pc:spChg>
        <pc:spChg chg="mod">
          <ac:chgData name="Kolakowski, Artur" userId="9c34c8cc-b1df-44f6-bea5-dcf7a54ee35f" providerId="ADAL" clId="{19970B13-E101-4117-9908-6E061F982644}" dt="2022-07-14T08:45:11.428" v="7419" actId="790"/>
          <ac:spMkLst>
            <pc:docMk/>
            <pc:sldMk cId="2574044071" sldId="484"/>
            <ac:spMk id="10736" creationId="{E572302C-9A83-441F-8F2D-9B7708872A75}"/>
          </ac:spMkLst>
        </pc:spChg>
        <pc:spChg chg="mod">
          <ac:chgData name="Kolakowski, Artur" userId="9c34c8cc-b1df-44f6-bea5-dcf7a54ee35f" providerId="ADAL" clId="{19970B13-E101-4117-9908-6E061F982644}" dt="2022-07-14T08:45:11.428" v="7420" actId="790"/>
          <ac:spMkLst>
            <pc:docMk/>
            <pc:sldMk cId="2574044071" sldId="484"/>
            <ac:spMk id="10737" creationId="{417B5436-3BED-4994-965F-4EF736047F94}"/>
          </ac:spMkLst>
        </pc:spChg>
        <pc:spChg chg="mod">
          <ac:chgData name="Kolakowski, Artur" userId="9c34c8cc-b1df-44f6-bea5-dcf7a54ee35f" providerId="ADAL" clId="{19970B13-E101-4117-9908-6E061F982644}" dt="2022-07-14T08:45:11.436" v="7421" actId="790"/>
          <ac:spMkLst>
            <pc:docMk/>
            <pc:sldMk cId="2574044071" sldId="484"/>
            <ac:spMk id="10738" creationId="{818EDA03-7E20-4A9B-9532-51E7F7876763}"/>
          </ac:spMkLst>
        </pc:spChg>
        <pc:spChg chg="mod">
          <ac:chgData name="Kolakowski, Artur" userId="9c34c8cc-b1df-44f6-bea5-dcf7a54ee35f" providerId="ADAL" clId="{19970B13-E101-4117-9908-6E061F982644}" dt="2022-07-14T08:45:11.436" v="7422" actId="790"/>
          <ac:spMkLst>
            <pc:docMk/>
            <pc:sldMk cId="2574044071" sldId="484"/>
            <ac:spMk id="10739" creationId="{4D204A20-4153-4FF4-A86D-FD4898925118}"/>
          </ac:spMkLst>
        </pc:spChg>
        <pc:spChg chg="mod">
          <ac:chgData name="Kolakowski, Artur" userId="9c34c8cc-b1df-44f6-bea5-dcf7a54ee35f" providerId="ADAL" clId="{19970B13-E101-4117-9908-6E061F982644}" dt="2022-07-14T08:45:11.438" v="7423" actId="790"/>
          <ac:spMkLst>
            <pc:docMk/>
            <pc:sldMk cId="2574044071" sldId="484"/>
            <ac:spMk id="10740" creationId="{8D3F67B7-45C2-4C0C-AED4-F8A6E6C11B03}"/>
          </ac:spMkLst>
        </pc:spChg>
        <pc:spChg chg="mod">
          <ac:chgData name="Kolakowski, Artur" userId="9c34c8cc-b1df-44f6-bea5-dcf7a54ee35f" providerId="ADAL" clId="{19970B13-E101-4117-9908-6E061F982644}" dt="2022-07-14T08:45:11.438" v="7424" actId="790"/>
          <ac:spMkLst>
            <pc:docMk/>
            <pc:sldMk cId="2574044071" sldId="484"/>
            <ac:spMk id="10741" creationId="{F004657F-07D3-417B-AB4A-80E236C6EE1C}"/>
          </ac:spMkLst>
        </pc:spChg>
        <pc:spChg chg="mod">
          <ac:chgData name="Kolakowski, Artur" userId="9c34c8cc-b1df-44f6-bea5-dcf7a54ee35f" providerId="ADAL" clId="{19970B13-E101-4117-9908-6E061F982644}" dt="2022-07-14T08:45:11.438" v="7425" actId="790"/>
          <ac:spMkLst>
            <pc:docMk/>
            <pc:sldMk cId="2574044071" sldId="484"/>
            <ac:spMk id="10742" creationId="{CA02188B-9F66-403A-A524-81F25C942B53}"/>
          </ac:spMkLst>
        </pc:spChg>
        <pc:spChg chg="mod">
          <ac:chgData name="Kolakowski, Artur" userId="9c34c8cc-b1df-44f6-bea5-dcf7a54ee35f" providerId="ADAL" clId="{19970B13-E101-4117-9908-6E061F982644}" dt="2022-07-14T08:45:11.438" v="7426" actId="790"/>
          <ac:spMkLst>
            <pc:docMk/>
            <pc:sldMk cId="2574044071" sldId="484"/>
            <ac:spMk id="10743" creationId="{008F377F-D581-47C2-B2F9-634D7F55DF30}"/>
          </ac:spMkLst>
        </pc:spChg>
        <pc:spChg chg="mod">
          <ac:chgData name="Kolakowski, Artur" userId="9c34c8cc-b1df-44f6-bea5-dcf7a54ee35f" providerId="ADAL" clId="{19970B13-E101-4117-9908-6E061F982644}" dt="2022-07-14T08:45:11.438" v="7427" actId="790"/>
          <ac:spMkLst>
            <pc:docMk/>
            <pc:sldMk cId="2574044071" sldId="484"/>
            <ac:spMk id="10744" creationId="{D6CBC9F1-90F4-4795-BA25-3C65E814B1F7}"/>
          </ac:spMkLst>
        </pc:spChg>
        <pc:spChg chg="mod">
          <ac:chgData name="Kolakowski, Artur" userId="9c34c8cc-b1df-44f6-bea5-dcf7a54ee35f" providerId="ADAL" clId="{19970B13-E101-4117-9908-6E061F982644}" dt="2022-07-14T08:45:11.438" v="7428" actId="790"/>
          <ac:spMkLst>
            <pc:docMk/>
            <pc:sldMk cId="2574044071" sldId="484"/>
            <ac:spMk id="10745" creationId="{A30A516E-AC32-4EEE-A675-FB19BC1C3EA2}"/>
          </ac:spMkLst>
        </pc:spChg>
        <pc:spChg chg="mod">
          <ac:chgData name="Kolakowski, Artur" userId="9c34c8cc-b1df-44f6-bea5-dcf7a54ee35f" providerId="ADAL" clId="{19970B13-E101-4117-9908-6E061F982644}" dt="2022-07-14T08:45:11.438" v="7429" actId="790"/>
          <ac:spMkLst>
            <pc:docMk/>
            <pc:sldMk cId="2574044071" sldId="484"/>
            <ac:spMk id="10746" creationId="{10FDBC69-CFF8-4BA2-A371-4D88DF4781E1}"/>
          </ac:spMkLst>
        </pc:spChg>
        <pc:spChg chg="mod">
          <ac:chgData name="Kolakowski, Artur" userId="9c34c8cc-b1df-44f6-bea5-dcf7a54ee35f" providerId="ADAL" clId="{19970B13-E101-4117-9908-6E061F982644}" dt="2022-07-14T08:45:11.438" v="7430" actId="790"/>
          <ac:spMkLst>
            <pc:docMk/>
            <pc:sldMk cId="2574044071" sldId="484"/>
            <ac:spMk id="10747" creationId="{D7242AF4-9D92-4465-B8D3-E59954F6CA8B}"/>
          </ac:spMkLst>
        </pc:spChg>
        <pc:spChg chg="mod">
          <ac:chgData name="Kolakowski, Artur" userId="9c34c8cc-b1df-44f6-bea5-dcf7a54ee35f" providerId="ADAL" clId="{19970B13-E101-4117-9908-6E061F982644}" dt="2022-07-14T08:45:11.438" v="7431" actId="790"/>
          <ac:spMkLst>
            <pc:docMk/>
            <pc:sldMk cId="2574044071" sldId="484"/>
            <ac:spMk id="10748" creationId="{5040A71F-6554-40F9-84FD-76B10FB77F49}"/>
          </ac:spMkLst>
        </pc:spChg>
        <pc:spChg chg="mod">
          <ac:chgData name="Kolakowski, Artur" userId="9c34c8cc-b1df-44f6-bea5-dcf7a54ee35f" providerId="ADAL" clId="{19970B13-E101-4117-9908-6E061F982644}" dt="2022-07-14T08:45:11.446" v="7432" actId="790"/>
          <ac:spMkLst>
            <pc:docMk/>
            <pc:sldMk cId="2574044071" sldId="484"/>
            <ac:spMk id="10749" creationId="{57A7204D-4EE8-42C4-A666-38515EDC6242}"/>
          </ac:spMkLst>
        </pc:spChg>
        <pc:spChg chg="mod">
          <ac:chgData name="Kolakowski, Artur" userId="9c34c8cc-b1df-44f6-bea5-dcf7a54ee35f" providerId="ADAL" clId="{19970B13-E101-4117-9908-6E061F982644}" dt="2022-07-14T08:45:11.446" v="7433" actId="790"/>
          <ac:spMkLst>
            <pc:docMk/>
            <pc:sldMk cId="2574044071" sldId="484"/>
            <ac:spMk id="10750" creationId="{E5D7B866-0DFF-49F7-A1DB-7B46BE9063FE}"/>
          </ac:spMkLst>
        </pc:spChg>
        <pc:spChg chg="mod">
          <ac:chgData name="Kolakowski, Artur" userId="9c34c8cc-b1df-44f6-bea5-dcf7a54ee35f" providerId="ADAL" clId="{19970B13-E101-4117-9908-6E061F982644}" dt="2022-07-14T08:45:11.448" v="7434" actId="790"/>
          <ac:spMkLst>
            <pc:docMk/>
            <pc:sldMk cId="2574044071" sldId="484"/>
            <ac:spMk id="10751" creationId="{DA7175C9-45AC-4FB9-B37E-BE368A56084C}"/>
          </ac:spMkLst>
        </pc:spChg>
        <pc:spChg chg="mod">
          <ac:chgData name="Kolakowski, Artur" userId="9c34c8cc-b1df-44f6-bea5-dcf7a54ee35f" providerId="ADAL" clId="{19970B13-E101-4117-9908-6E061F982644}" dt="2022-07-14T08:45:11.448" v="7435" actId="790"/>
          <ac:spMkLst>
            <pc:docMk/>
            <pc:sldMk cId="2574044071" sldId="484"/>
            <ac:spMk id="10752" creationId="{97BD38B5-2512-4D42-B9BA-CF952226C3E7}"/>
          </ac:spMkLst>
        </pc:spChg>
        <pc:spChg chg="mod">
          <ac:chgData name="Kolakowski, Artur" userId="9c34c8cc-b1df-44f6-bea5-dcf7a54ee35f" providerId="ADAL" clId="{19970B13-E101-4117-9908-6E061F982644}" dt="2022-07-14T08:45:11.448" v="7436" actId="790"/>
          <ac:spMkLst>
            <pc:docMk/>
            <pc:sldMk cId="2574044071" sldId="484"/>
            <ac:spMk id="10753" creationId="{908CB421-947B-45A8-849C-29444A1EC065}"/>
          </ac:spMkLst>
        </pc:spChg>
        <pc:spChg chg="mod">
          <ac:chgData name="Kolakowski, Artur" userId="9c34c8cc-b1df-44f6-bea5-dcf7a54ee35f" providerId="ADAL" clId="{19970B13-E101-4117-9908-6E061F982644}" dt="2022-07-14T08:45:11.448" v="7437" actId="790"/>
          <ac:spMkLst>
            <pc:docMk/>
            <pc:sldMk cId="2574044071" sldId="484"/>
            <ac:spMk id="10754" creationId="{F8C96237-D29C-4EF3-AAC7-32E8AEB48DF2}"/>
          </ac:spMkLst>
        </pc:spChg>
        <pc:spChg chg="mod">
          <ac:chgData name="Kolakowski, Artur" userId="9c34c8cc-b1df-44f6-bea5-dcf7a54ee35f" providerId="ADAL" clId="{19970B13-E101-4117-9908-6E061F982644}" dt="2022-07-14T08:45:11.448" v="7438" actId="790"/>
          <ac:spMkLst>
            <pc:docMk/>
            <pc:sldMk cId="2574044071" sldId="484"/>
            <ac:spMk id="10755" creationId="{7BC76870-1964-4D8B-8E85-4B00BB9208DF}"/>
          </ac:spMkLst>
        </pc:spChg>
        <pc:spChg chg="mod">
          <ac:chgData name="Kolakowski, Artur" userId="9c34c8cc-b1df-44f6-bea5-dcf7a54ee35f" providerId="ADAL" clId="{19970B13-E101-4117-9908-6E061F982644}" dt="2022-07-14T08:45:11.448" v="7439" actId="790"/>
          <ac:spMkLst>
            <pc:docMk/>
            <pc:sldMk cId="2574044071" sldId="484"/>
            <ac:spMk id="10756" creationId="{10382D35-E83B-448E-B025-469B985118D8}"/>
          </ac:spMkLst>
        </pc:spChg>
        <pc:spChg chg="mod">
          <ac:chgData name="Kolakowski, Artur" userId="9c34c8cc-b1df-44f6-bea5-dcf7a54ee35f" providerId="ADAL" clId="{19970B13-E101-4117-9908-6E061F982644}" dt="2022-07-14T08:45:11.448" v="7440" actId="790"/>
          <ac:spMkLst>
            <pc:docMk/>
            <pc:sldMk cId="2574044071" sldId="484"/>
            <ac:spMk id="10757" creationId="{F9A21E68-04D6-4533-A92E-9160154D9B9C}"/>
          </ac:spMkLst>
        </pc:spChg>
        <pc:spChg chg="mod">
          <ac:chgData name="Kolakowski, Artur" userId="9c34c8cc-b1df-44f6-bea5-dcf7a54ee35f" providerId="ADAL" clId="{19970B13-E101-4117-9908-6E061F982644}" dt="2022-07-14T08:45:11.448" v="7441" actId="790"/>
          <ac:spMkLst>
            <pc:docMk/>
            <pc:sldMk cId="2574044071" sldId="484"/>
            <ac:spMk id="10758" creationId="{DDDE8C71-05A8-4AE8-9FE4-83DC7C534BED}"/>
          </ac:spMkLst>
        </pc:spChg>
        <pc:spChg chg="mod">
          <ac:chgData name="Kolakowski, Artur" userId="9c34c8cc-b1df-44f6-bea5-dcf7a54ee35f" providerId="ADAL" clId="{19970B13-E101-4117-9908-6E061F982644}" dt="2022-07-14T08:45:11.448" v="7442" actId="790"/>
          <ac:spMkLst>
            <pc:docMk/>
            <pc:sldMk cId="2574044071" sldId="484"/>
            <ac:spMk id="10759" creationId="{BEF098AB-41B0-4690-B2BA-A800D2F1290C}"/>
          </ac:spMkLst>
        </pc:spChg>
        <pc:spChg chg="mod">
          <ac:chgData name="Kolakowski, Artur" userId="9c34c8cc-b1df-44f6-bea5-dcf7a54ee35f" providerId="ADAL" clId="{19970B13-E101-4117-9908-6E061F982644}" dt="2022-07-14T08:45:11.448" v="7443" actId="790"/>
          <ac:spMkLst>
            <pc:docMk/>
            <pc:sldMk cId="2574044071" sldId="484"/>
            <ac:spMk id="10760" creationId="{F6A4C686-793C-4502-8DDD-5809390FF5D4}"/>
          </ac:spMkLst>
        </pc:spChg>
        <pc:spChg chg="mod">
          <ac:chgData name="Kolakowski, Artur" userId="9c34c8cc-b1df-44f6-bea5-dcf7a54ee35f" providerId="ADAL" clId="{19970B13-E101-4117-9908-6E061F982644}" dt="2022-07-14T08:45:11.456" v="7444" actId="790"/>
          <ac:spMkLst>
            <pc:docMk/>
            <pc:sldMk cId="2574044071" sldId="484"/>
            <ac:spMk id="10761" creationId="{86C06FAD-2505-4CCF-9B61-FB14E447E363}"/>
          </ac:spMkLst>
        </pc:spChg>
        <pc:spChg chg="mod">
          <ac:chgData name="Kolakowski, Artur" userId="9c34c8cc-b1df-44f6-bea5-dcf7a54ee35f" providerId="ADAL" clId="{19970B13-E101-4117-9908-6E061F982644}" dt="2022-07-14T08:45:11.456" v="7445" actId="790"/>
          <ac:spMkLst>
            <pc:docMk/>
            <pc:sldMk cId="2574044071" sldId="484"/>
            <ac:spMk id="10762" creationId="{3F0A6F26-703A-4DA9-82CF-B4F02F2C21DF}"/>
          </ac:spMkLst>
        </pc:spChg>
        <pc:spChg chg="mod">
          <ac:chgData name="Kolakowski, Artur" userId="9c34c8cc-b1df-44f6-bea5-dcf7a54ee35f" providerId="ADAL" clId="{19970B13-E101-4117-9908-6E061F982644}" dt="2022-07-14T08:45:11.456" v="7446" actId="790"/>
          <ac:spMkLst>
            <pc:docMk/>
            <pc:sldMk cId="2574044071" sldId="484"/>
            <ac:spMk id="10763" creationId="{D3E1C2AE-ADF3-426B-8760-E767D2B17BF8}"/>
          </ac:spMkLst>
        </pc:spChg>
        <pc:spChg chg="mod">
          <ac:chgData name="Kolakowski, Artur" userId="9c34c8cc-b1df-44f6-bea5-dcf7a54ee35f" providerId="ADAL" clId="{19970B13-E101-4117-9908-6E061F982644}" dt="2022-07-14T08:45:11.459" v="7447" actId="790"/>
          <ac:spMkLst>
            <pc:docMk/>
            <pc:sldMk cId="2574044071" sldId="484"/>
            <ac:spMk id="10764" creationId="{4EF62C2B-F20A-4088-9C59-37BC1EA41364}"/>
          </ac:spMkLst>
        </pc:spChg>
        <pc:spChg chg="mod">
          <ac:chgData name="Kolakowski, Artur" userId="9c34c8cc-b1df-44f6-bea5-dcf7a54ee35f" providerId="ADAL" clId="{19970B13-E101-4117-9908-6E061F982644}" dt="2022-07-14T08:45:11.459" v="7448" actId="790"/>
          <ac:spMkLst>
            <pc:docMk/>
            <pc:sldMk cId="2574044071" sldId="484"/>
            <ac:spMk id="10765" creationId="{7977AF46-9C86-472A-897D-4A3B0AFA1D05}"/>
          </ac:spMkLst>
        </pc:spChg>
        <pc:spChg chg="mod">
          <ac:chgData name="Kolakowski, Artur" userId="9c34c8cc-b1df-44f6-bea5-dcf7a54ee35f" providerId="ADAL" clId="{19970B13-E101-4117-9908-6E061F982644}" dt="2022-07-14T08:45:11.459" v="7449" actId="790"/>
          <ac:spMkLst>
            <pc:docMk/>
            <pc:sldMk cId="2574044071" sldId="484"/>
            <ac:spMk id="10766" creationId="{134CEB6D-2413-4EF4-9F96-D77412CFD78E}"/>
          </ac:spMkLst>
        </pc:spChg>
        <pc:spChg chg="mod">
          <ac:chgData name="Kolakowski, Artur" userId="9c34c8cc-b1df-44f6-bea5-dcf7a54ee35f" providerId="ADAL" clId="{19970B13-E101-4117-9908-6E061F982644}" dt="2022-07-14T08:45:11.459" v="7450" actId="790"/>
          <ac:spMkLst>
            <pc:docMk/>
            <pc:sldMk cId="2574044071" sldId="484"/>
            <ac:spMk id="10767" creationId="{D369E021-596B-4749-85B8-A65FCCE34A1C}"/>
          </ac:spMkLst>
        </pc:spChg>
        <pc:spChg chg="mod">
          <ac:chgData name="Kolakowski, Artur" userId="9c34c8cc-b1df-44f6-bea5-dcf7a54ee35f" providerId="ADAL" clId="{19970B13-E101-4117-9908-6E061F982644}" dt="2022-07-14T08:45:11.459" v="7451" actId="790"/>
          <ac:spMkLst>
            <pc:docMk/>
            <pc:sldMk cId="2574044071" sldId="484"/>
            <ac:spMk id="10768" creationId="{0C227049-1973-42BE-89B8-4EAE8AD7D54E}"/>
          </ac:spMkLst>
        </pc:spChg>
        <pc:spChg chg="mod">
          <ac:chgData name="Kolakowski, Artur" userId="9c34c8cc-b1df-44f6-bea5-dcf7a54ee35f" providerId="ADAL" clId="{19970B13-E101-4117-9908-6E061F982644}" dt="2022-07-14T08:45:11.459" v="7452" actId="790"/>
          <ac:spMkLst>
            <pc:docMk/>
            <pc:sldMk cId="2574044071" sldId="484"/>
            <ac:spMk id="10769" creationId="{9CF2E58E-2ECC-4527-B46E-60A69607B31B}"/>
          </ac:spMkLst>
        </pc:spChg>
        <pc:spChg chg="mod">
          <ac:chgData name="Kolakowski, Artur" userId="9c34c8cc-b1df-44f6-bea5-dcf7a54ee35f" providerId="ADAL" clId="{19970B13-E101-4117-9908-6E061F982644}" dt="2022-07-14T08:45:11.459" v="7453" actId="790"/>
          <ac:spMkLst>
            <pc:docMk/>
            <pc:sldMk cId="2574044071" sldId="484"/>
            <ac:spMk id="10770" creationId="{1EE00F7C-CD09-4AA0-A6E6-4BA8D949CEC8}"/>
          </ac:spMkLst>
        </pc:spChg>
        <pc:spChg chg="mod">
          <ac:chgData name="Kolakowski, Artur" userId="9c34c8cc-b1df-44f6-bea5-dcf7a54ee35f" providerId="ADAL" clId="{19970B13-E101-4117-9908-6E061F982644}" dt="2022-07-14T08:45:11.459" v="7454" actId="790"/>
          <ac:spMkLst>
            <pc:docMk/>
            <pc:sldMk cId="2574044071" sldId="484"/>
            <ac:spMk id="10771" creationId="{F58BA3E2-B238-421A-9F59-4027632B97A4}"/>
          </ac:spMkLst>
        </pc:spChg>
        <pc:spChg chg="mod">
          <ac:chgData name="Kolakowski, Artur" userId="9c34c8cc-b1df-44f6-bea5-dcf7a54ee35f" providerId="ADAL" clId="{19970B13-E101-4117-9908-6E061F982644}" dt="2022-07-14T08:45:11.467" v="7455" actId="790"/>
          <ac:spMkLst>
            <pc:docMk/>
            <pc:sldMk cId="2574044071" sldId="484"/>
            <ac:spMk id="10772" creationId="{5ECBB44E-3E22-4FF9-B820-C879BF37D9B7}"/>
          </ac:spMkLst>
        </pc:spChg>
        <pc:spChg chg="mod">
          <ac:chgData name="Kolakowski, Artur" userId="9c34c8cc-b1df-44f6-bea5-dcf7a54ee35f" providerId="ADAL" clId="{19970B13-E101-4117-9908-6E061F982644}" dt="2022-07-14T08:45:11.467" v="7456" actId="790"/>
          <ac:spMkLst>
            <pc:docMk/>
            <pc:sldMk cId="2574044071" sldId="484"/>
            <ac:spMk id="10773" creationId="{B376BCE7-3790-4BAD-8164-35A2BDB5303B}"/>
          </ac:spMkLst>
        </pc:spChg>
        <pc:spChg chg="mod">
          <ac:chgData name="Kolakowski, Artur" userId="9c34c8cc-b1df-44f6-bea5-dcf7a54ee35f" providerId="ADAL" clId="{19970B13-E101-4117-9908-6E061F982644}" dt="2022-07-14T08:45:11.467" v="7457" actId="790"/>
          <ac:spMkLst>
            <pc:docMk/>
            <pc:sldMk cId="2574044071" sldId="484"/>
            <ac:spMk id="10774" creationId="{86980A58-5CB3-4A5A-A6F9-5ECB11FB203A}"/>
          </ac:spMkLst>
        </pc:spChg>
        <pc:spChg chg="mod">
          <ac:chgData name="Kolakowski, Artur" userId="9c34c8cc-b1df-44f6-bea5-dcf7a54ee35f" providerId="ADAL" clId="{19970B13-E101-4117-9908-6E061F982644}" dt="2022-07-14T08:45:11.467" v="7458" actId="790"/>
          <ac:spMkLst>
            <pc:docMk/>
            <pc:sldMk cId="2574044071" sldId="484"/>
            <ac:spMk id="10775" creationId="{9714989E-CAB8-4893-8395-18B197E5458A}"/>
          </ac:spMkLst>
        </pc:spChg>
        <pc:spChg chg="mod">
          <ac:chgData name="Kolakowski, Artur" userId="9c34c8cc-b1df-44f6-bea5-dcf7a54ee35f" providerId="ADAL" clId="{19970B13-E101-4117-9908-6E061F982644}" dt="2022-07-14T08:45:11.467" v="7459" actId="790"/>
          <ac:spMkLst>
            <pc:docMk/>
            <pc:sldMk cId="2574044071" sldId="484"/>
            <ac:spMk id="10776" creationId="{0091E56E-2A8E-43B6-B50D-B409EB516FC6}"/>
          </ac:spMkLst>
        </pc:spChg>
        <pc:spChg chg="mod">
          <ac:chgData name="Kolakowski, Artur" userId="9c34c8cc-b1df-44f6-bea5-dcf7a54ee35f" providerId="ADAL" clId="{19970B13-E101-4117-9908-6E061F982644}" dt="2022-07-14T08:45:11.467" v="7460" actId="790"/>
          <ac:spMkLst>
            <pc:docMk/>
            <pc:sldMk cId="2574044071" sldId="484"/>
            <ac:spMk id="10777" creationId="{7168E10F-6677-40B0-B596-77FC518C6A26}"/>
          </ac:spMkLst>
        </pc:spChg>
        <pc:spChg chg="mod">
          <ac:chgData name="Kolakowski, Artur" userId="9c34c8cc-b1df-44f6-bea5-dcf7a54ee35f" providerId="ADAL" clId="{19970B13-E101-4117-9908-6E061F982644}" dt="2022-07-14T08:45:11.467" v="7461" actId="790"/>
          <ac:spMkLst>
            <pc:docMk/>
            <pc:sldMk cId="2574044071" sldId="484"/>
            <ac:spMk id="10778" creationId="{A489BD5E-4C70-4D7D-93CF-408F2E863B74}"/>
          </ac:spMkLst>
        </pc:spChg>
        <pc:spChg chg="mod">
          <ac:chgData name="Kolakowski, Artur" userId="9c34c8cc-b1df-44f6-bea5-dcf7a54ee35f" providerId="ADAL" clId="{19970B13-E101-4117-9908-6E061F982644}" dt="2022-07-14T08:45:11.467" v="7462" actId="790"/>
          <ac:spMkLst>
            <pc:docMk/>
            <pc:sldMk cId="2574044071" sldId="484"/>
            <ac:spMk id="10779" creationId="{FB3E1EA9-2ED5-43B4-AC91-75A8417811C5}"/>
          </ac:spMkLst>
        </pc:spChg>
        <pc:spChg chg="mod">
          <ac:chgData name="Kolakowski, Artur" userId="9c34c8cc-b1df-44f6-bea5-dcf7a54ee35f" providerId="ADAL" clId="{19970B13-E101-4117-9908-6E061F982644}" dt="2022-07-14T08:45:11.467" v="7463" actId="790"/>
          <ac:spMkLst>
            <pc:docMk/>
            <pc:sldMk cId="2574044071" sldId="484"/>
            <ac:spMk id="10780" creationId="{E12A9749-B75D-415F-8556-BBF0F5CD6228}"/>
          </ac:spMkLst>
        </pc:spChg>
        <pc:spChg chg="mod">
          <ac:chgData name="Kolakowski, Artur" userId="9c34c8cc-b1df-44f6-bea5-dcf7a54ee35f" providerId="ADAL" clId="{19970B13-E101-4117-9908-6E061F982644}" dt="2022-07-14T08:45:11.467" v="7464" actId="790"/>
          <ac:spMkLst>
            <pc:docMk/>
            <pc:sldMk cId="2574044071" sldId="484"/>
            <ac:spMk id="10781" creationId="{C95A8FF3-8B1B-4EF9-8CA8-F6B90656202B}"/>
          </ac:spMkLst>
        </pc:spChg>
        <pc:spChg chg="mod">
          <ac:chgData name="Kolakowski, Artur" userId="9c34c8cc-b1df-44f6-bea5-dcf7a54ee35f" providerId="ADAL" clId="{19970B13-E101-4117-9908-6E061F982644}" dt="2022-07-14T08:45:11.467" v="7465" actId="790"/>
          <ac:spMkLst>
            <pc:docMk/>
            <pc:sldMk cId="2574044071" sldId="484"/>
            <ac:spMk id="10782" creationId="{7032193A-4F90-49DD-BB3E-7C3693899706}"/>
          </ac:spMkLst>
        </pc:spChg>
        <pc:spChg chg="mod">
          <ac:chgData name="Kolakowski, Artur" userId="9c34c8cc-b1df-44f6-bea5-dcf7a54ee35f" providerId="ADAL" clId="{19970B13-E101-4117-9908-6E061F982644}" dt="2022-07-14T08:45:11.467" v="7466" actId="790"/>
          <ac:spMkLst>
            <pc:docMk/>
            <pc:sldMk cId="2574044071" sldId="484"/>
            <ac:spMk id="10783" creationId="{739EF68A-7A71-4124-AD71-4330BA3D1A8B}"/>
          </ac:spMkLst>
        </pc:spChg>
        <pc:spChg chg="mod">
          <ac:chgData name="Kolakowski, Artur" userId="9c34c8cc-b1df-44f6-bea5-dcf7a54ee35f" providerId="ADAL" clId="{19970B13-E101-4117-9908-6E061F982644}" dt="2022-07-14T08:45:11.477" v="7467" actId="790"/>
          <ac:spMkLst>
            <pc:docMk/>
            <pc:sldMk cId="2574044071" sldId="484"/>
            <ac:spMk id="10784" creationId="{5827830C-C155-419A-AD36-17A374958D54}"/>
          </ac:spMkLst>
        </pc:spChg>
        <pc:spChg chg="mod">
          <ac:chgData name="Kolakowski, Artur" userId="9c34c8cc-b1df-44f6-bea5-dcf7a54ee35f" providerId="ADAL" clId="{19970B13-E101-4117-9908-6E061F982644}" dt="2022-07-14T08:45:11.477" v="7468" actId="790"/>
          <ac:spMkLst>
            <pc:docMk/>
            <pc:sldMk cId="2574044071" sldId="484"/>
            <ac:spMk id="10785" creationId="{CFE70F18-655B-40B1-8C80-C88EB1EF2878}"/>
          </ac:spMkLst>
        </pc:spChg>
        <pc:spChg chg="mod">
          <ac:chgData name="Kolakowski, Artur" userId="9c34c8cc-b1df-44f6-bea5-dcf7a54ee35f" providerId="ADAL" clId="{19970B13-E101-4117-9908-6E061F982644}" dt="2022-07-14T08:45:11.479" v="7469" actId="790"/>
          <ac:spMkLst>
            <pc:docMk/>
            <pc:sldMk cId="2574044071" sldId="484"/>
            <ac:spMk id="10786" creationId="{07D745A0-E279-4168-A162-C2F0916E5C43}"/>
          </ac:spMkLst>
        </pc:spChg>
        <pc:spChg chg="mod">
          <ac:chgData name="Kolakowski, Artur" userId="9c34c8cc-b1df-44f6-bea5-dcf7a54ee35f" providerId="ADAL" clId="{19970B13-E101-4117-9908-6E061F982644}" dt="2022-07-14T08:45:11.479" v="7470" actId="790"/>
          <ac:spMkLst>
            <pc:docMk/>
            <pc:sldMk cId="2574044071" sldId="484"/>
            <ac:spMk id="10787" creationId="{56EB33F8-BE17-4406-9CA2-185A9C153C1E}"/>
          </ac:spMkLst>
        </pc:spChg>
        <pc:spChg chg="mod">
          <ac:chgData name="Kolakowski, Artur" userId="9c34c8cc-b1df-44f6-bea5-dcf7a54ee35f" providerId="ADAL" clId="{19970B13-E101-4117-9908-6E061F982644}" dt="2022-07-14T08:45:11.479" v="7471" actId="790"/>
          <ac:spMkLst>
            <pc:docMk/>
            <pc:sldMk cId="2574044071" sldId="484"/>
            <ac:spMk id="10788" creationId="{9DFB9C4B-A1DF-4825-B1DE-336AD0C661D4}"/>
          </ac:spMkLst>
        </pc:spChg>
        <pc:spChg chg="mod">
          <ac:chgData name="Kolakowski, Artur" userId="9c34c8cc-b1df-44f6-bea5-dcf7a54ee35f" providerId="ADAL" clId="{19970B13-E101-4117-9908-6E061F982644}" dt="2022-07-14T08:45:11.479" v="7472" actId="790"/>
          <ac:spMkLst>
            <pc:docMk/>
            <pc:sldMk cId="2574044071" sldId="484"/>
            <ac:spMk id="10789" creationId="{6FD91633-FD9D-4AFB-8B0C-7E52BB9CE90D}"/>
          </ac:spMkLst>
        </pc:spChg>
        <pc:spChg chg="mod">
          <ac:chgData name="Kolakowski, Artur" userId="9c34c8cc-b1df-44f6-bea5-dcf7a54ee35f" providerId="ADAL" clId="{19970B13-E101-4117-9908-6E061F982644}" dt="2022-07-14T08:45:11.479" v="7473" actId="790"/>
          <ac:spMkLst>
            <pc:docMk/>
            <pc:sldMk cId="2574044071" sldId="484"/>
            <ac:spMk id="10790" creationId="{FE504D83-1291-4D5D-AA7D-4904D1305B23}"/>
          </ac:spMkLst>
        </pc:spChg>
        <pc:spChg chg="mod">
          <ac:chgData name="Kolakowski, Artur" userId="9c34c8cc-b1df-44f6-bea5-dcf7a54ee35f" providerId="ADAL" clId="{19970B13-E101-4117-9908-6E061F982644}" dt="2022-07-14T08:45:11.479" v="7474" actId="790"/>
          <ac:spMkLst>
            <pc:docMk/>
            <pc:sldMk cId="2574044071" sldId="484"/>
            <ac:spMk id="10791" creationId="{718B81AF-ADEF-4D6E-A2CB-D54F8B244A59}"/>
          </ac:spMkLst>
        </pc:spChg>
        <pc:spChg chg="mod">
          <ac:chgData name="Kolakowski, Artur" userId="9c34c8cc-b1df-44f6-bea5-dcf7a54ee35f" providerId="ADAL" clId="{19970B13-E101-4117-9908-6E061F982644}" dt="2022-07-14T08:45:11.479" v="7475" actId="790"/>
          <ac:spMkLst>
            <pc:docMk/>
            <pc:sldMk cId="2574044071" sldId="484"/>
            <ac:spMk id="10792" creationId="{E011805F-19C0-43BF-B60C-4595E6957C4E}"/>
          </ac:spMkLst>
        </pc:spChg>
        <pc:spChg chg="mod">
          <ac:chgData name="Kolakowski, Artur" userId="9c34c8cc-b1df-44f6-bea5-dcf7a54ee35f" providerId="ADAL" clId="{19970B13-E101-4117-9908-6E061F982644}" dt="2022-07-14T08:45:11.479" v="7476" actId="790"/>
          <ac:spMkLst>
            <pc:docMk/>
            <pc:sldMk cId="2574044071" sldId="484"/>
            <ac:spMk id="10793" creationId="{FF9ABBFD-F745-436D-9A2E-53ECC87BE7EA}"/>
          </ac:spMkLst>
        </pc:spChg>
        <pc:spChg chg="mod">
          <ac:chgData name="Kolakowski, Artur" userId="9c34c8cc-b1df-44f6-bea5-dcf7a54ee35f" providerId="ADAL" clId="{19970B13-E101-4117-9908-6E061F982644}" dt="2022-07-14T08:45:11.479" v="7477" actId="790"/>
          <ac:spMkLst>
            <pc:docMk/>
            <pc:sldMk cId="2574044071" sldId="484"/>
            <ac:spMk id="10794" creationId="{0E37D35A-9693-4C54-8AAF-BB06FF41A228}"/>
          </ac:spMkLst>
        </pc:spChg>
        <pc:spChg chg="mod">
          <ac:chgData name="Kolakowski, Artur" userId="9c34c8cc-b1df-44f6-bea5-dcf7a54ee35f" providerId="ADAL" clId="{19970B13-E101-4117-9908-6E061F982644}" dt="2022-07-14T08:45:11.479" v="7478" actId="790"/>
          <ac:spMkLst>
            <pc:docMk/>
            <pc:sldMk cId="2574044071" sldId="484"/>
            <ac:spMk id="10795" creationId="{C9B18890-0B09-4CFB-B90A-A79FE6D0F923}"/>
          </ac:spMkLst>
        </pc:spChg>
        <pc:spChg chg="mod">
          <ac:chgData name="Kolakowski, Artur" userId="9c34c8cc-b1df-44f6-bea5-dcf7a54ee35f" providerId="ADAL" clId="{19970B13-E101-4117-9908-6E061F982644}" dt="2022-07-14T08:45:11.487" v="7479" actId="790"/>
          <ac:spMkLst>
            <pc:docMk/>
            <pc:sldMk cId="2574044071" sldId="484"/>
            <ac:spMk id="10796" creationId="{55D2B582-1D57-49B4-A394-DD3017A8A5CA}"/>
          </ac:spMkLst>
        </pc:spChg>
        <pc:spChg chg="mod">
          <ac:chgData name="Kolakowski, Artur" userId="9c34c8cc-b1df-44f6-bea5-dcf7a54ee35f" providerId="ADAL" clId="{19970B13-E101-4117-9908-6E061F982644}" dt="2022-07-14T08:45:11.487" v="7480" actId="790"/>
          <ac:spMkLst>
            <pc:docMk/>
            <pc:sldMk cId="2574044071" sldId="484"/>
            <ac:spMk id="10797" creationId="{946AC75E-9720-4B74-B439-A49C2C6F0400}"/>
          </ac:spMkLst>
        </pc:spChg>
        <pc:spChg chg="mod">
          <ac:chgData name="Kolakowski, Artur" userId="9c34c8cc-b1df-44f6-bea5-dcf7a54ee35f" providerId="ADAL" clId="{19970B13-E101-4117-9908-6E061F982644}" dt="2022-07-14T08:45:11.487" v="7481" actId="790"/>
          <ac:spMkLst>
            <pc:docMk/>
            <pc:sldMk cId="2574044071" sldId="484"/>
            <ac:spMk id="10798" creationId="{FDB84CC0-AE64-4FF2-971B-E7CF1A903901}"/>
          </ac:spMkLst>
        </pc:spChg>
        <pc:spChg chg="mod">
          <ac:chgData name="Kolakowski, Artur" userId="9c34c8cc-b1df-44f6-bea5-dcf7a54ee35f" providerId="ADAL" clId="{19970B13-E101-4117-9908-6E061F982644}" dt="2022-07-14T08:45:11.489" v="7482" actId="790"/>
          <ac:spMkLst>
            <pc:docMk/>
            <pc:sldMk cId="2574044071" sldId="484"/>
            <ac:spMk id="10799" creationId="{5C148C20-AEC1-4E19-A0AF-8E4E25E7DE04}"/>
          </ac:spMkLst>
        </pc:spChg>
        <pc:spChg chg="mod">
          <ac:chgData name="Kolakowski, Artur" userId="9c34c8cc-b1df-44f6-bea5-dcf7a54ee35f" providerId="ADAL" clId="{19970B13-E101-4117-9908-6E061F982644}" dt="2022-07-14T08:45:11.489" v="7483" actId="790"/>
          <ac:spMkLst>
            <pc:docMk/>
            <pc:sldMk cId="2574044071" sldId="484"/>
            <ac:spMk id="10800" creationId="{DBD9B60F-DF13-4B47-87C6-71FE625594BA}"/>
          </ac:spMkLst>
        </pc:spChg>
        <pc:spChg chg="mod">
          <ac:chgData name="Kolakowski, Artur" userId="9c34c8cc-b1df-44f6-bea5-dcf7a54ee35f" providerId="ADAL" clId="{19970B13-E101-4117-9908-6E061F982644}" dt="2022-07-14T08:45:11.489" v="7484" actId="790"/>
          <ac:spMkLst>
            <pc:docMk/>
            <pc:sldMk cId="2574044071" sldId="484"/>
            <ac:spMk id="10801" creationId="{83FDD6F6-5766-41BC-86B1-FF9E73149E27}"/>
          </ac:spMkLst>
        </pc:spChg>
        <pc:spChg chg="mod">
          <ac:chgData name="Kolakowski, Artur" userId="9c34c8cc-b1df-44f6-bea5-dcf7a54ee35f" providerId="ADAL" clId="{19970B13-E101-4117-9908-6E061F982644}" dt="2022-07-14T08:45:11.489" v="7485" actId="790"/>
          <ac:spMkLst>
            <pc:docMk/>
            <pc:sldMk cId="2574044071" sldId="484"/>
            <ac:spMk id="10802" creationId="{D6DADE83-4312-4F4D-A73D-EE829C13B4CF}"/>
          </ac:spMkLst>
        </pc:spChg>
        <pc:spChg chg="mod">
          <ac:chgData name="Kolakowski, Artur" userId="9c34c8cc-b1df-44f6-bea5-dcf7a54ee35f" providerId="ADAL" clId="{19970B13-E101-4117-9908-6E061F982644}" dt="2022-07-14T08:45:11.489" v="7486" actId="790"/>
          <ac:spMkLst>
            <pc:docMk/>
            <pc:sldMk cId="2574044071" sldId="484"/>
            <ac:spMk id="10803" creationId="{8E34379A-10F9-43CD-B27D-16AF8ADEBA88}"/>
          </ac:spMkLst>
        </pc:spChg>
        <pc:spChg chg="mod">
          <ac:chgData name="Kolakowski, Artur" userId="9c34c8cc-b1df-44f6-bea5-dcf7a54ee35f" providerId="ADAL" clId="{19970B13-E101-4117-9908-6E061F982644}" dt="2022-07-14T08:45:11.489" v="7487" actId="790"/>
          <ac:spMkLst>
            <pc:docMk/>
            <pc:sldMk cId="2574044071" sldId="484"/>
            <ac:spMk id="10804" creationId="{5497B5AF-7F9C-4A84-9EBA-22F983C833F8}"/>
          </ac:spMkLst>
        </pc:spChg>
        <pc:spChg chg="mod">
          <ac:chgData name="Kolakowski, Artur" userId="9c34c8cc-b1df-44f6-bea5-dcf7a54ee35f" providerId="ADAL" clId="{19970B13-E101-4117-9908-6E061F982644}" dt="2022-07-14T08:45:11.489" v="7488" actId="790"/>
          <ac:spMkLst>
            <pc:docMk/>
            <pc:sldMk cId="2574044071" sldId="484"/>
            <ac:spMk id="10805" creationId="{EC2A1132-866A-42FE-BF73-963576980907}"/>
          </ac:spMkLst>
        </pc:spChg>
        <pc:spChg chg="mod">
          <ac:chgData name="Kolakowski, Artur" userId="9c34c8cc-b1df-44f6-bea5-dcf7a54ee35f" providerId="ADAL" clId="{19970B13-E101-4117-9908-6E061F982644}" dt="2022-07-14T08:45:11.489" v="7489" actId="790"/>
          <ac:spMkLst>
            <pc:docMk/>
            <pc:sldMk cId="2574044071" sldId="484"/>
            <ac:spMk id="10806" creationId="{D79ADD63-9605-44C6-9CFC-A3ED3172FB14}"/>
          </ac:spMkLst>
        </pc:spChg>
        <pc:spChg chg="mod">
          <ac:chgData name="Kolakowski, Artur" userId="9c34c8cc-b1df-44f6-bea5-dcf7a54ee35f" providerId="ADAL" clId="{19970B13-E101-4117-9908-6E061F982644}" dt="2022-07-14T08:45:11.489" v="7490" actId="790"/>
          <ac:spMkLst>
            <pc:docMk/>
            <pc:sldMk cId="2574044071" sldId="484"/>
            <ac:spMk id="10807" creationId="{B00667CE-399B-42D7-A273-6E407F4413F7}"/>
          </ac:spMkLst>
        </pc:spChg>
        <pc:spChg chg="mod">
          <ac:chgData name="Kolakowski, Artur" userId="9c34c8cc-b1df-44f6-bea5-dcf7a54ee35f" providerId="ADAL" clId="{19970B13-E101-4117-9908-6E061F982644}" dt="2022-07-14T08:45:11.497" v="7491" actId="790"/>
          <ac:spMkLst>
            <pc:docMk/>
            <pc:sldMk cId="2574044071" sldId="484"/>
            <ac:spMk id="10808" creationId="{BBDAF91A-22AA-4D9E-9DF4-7F38533091CB}"/>
          </ac:spMkLst>
        </pc:spChg>
        <pc:spChg chg="mod">
          <ac:chgData name="Kolakowski, Artur" userId="9c34c8cc-b1df-44f6-bea5-dcf7a54ee35f" providerId="ADAL" clId="{19970B13-E101-4117-9908-6E061F982644}" dt="2022-07-14T08:45:11.497" v="7492" actId="790"/>
          <ac:spMkLst>
            <pc:docMk/>
            <pc:sldMk cId="2574044071" sldId="484"/>
            <ac:spMk id="10809" creationId="{8C25B040-FE21-410B-A72B-732BED94A387}"/>
          </ac:spMkLst>
        </pc:spChg>
        <pc:spChg chg="mod">
          <ac:chgData name="Kolakowski, Artur" userId="9c34c8cc-b1df-44f6-bea5-dcf7a54ee35f" providerId="ADAL" clId="{19970B13-E101-4117-9908-6E061F982644}" dt="2022-07-14T08:45:11.499" v="7493" actId="790"/>
          <ac:spMkLst>
            <pc:docMk/>
            <pc:sldMk cId="2574044071" sldId="484"/>
            <ac:spMk id="10810" creationId="{D3DDDB70-BF90-44A4-956E-B41ABB788C0D}"/>
          </ac:spMkLst>
        </pc:spChg>
        <pc:spChg chg="mod">
          <ac:chgData name="Kolakowski, Artur" userId="9c34c8cc-b1df-44f6-bea5-dcf7a54ee35f" providerId="ADAL" clId="{19970B13-E101-4117-9908-6E061F982644}" dt="2022-07-14T08:45:11.499" v="7494" actId="790"/>
          <ac:spMkLst>
            <pc:docMk/>
            <pc:sldMk cId="2574044071" sldId="484"/>
            <ac:spMk id="10811" creationId="{3DECB8BC-80C2-4329-AC11-F107138A44BD}"/>
          </ac:spMkLst>
        </pc:spChg>
        <pc:spChg chg="mod">
          <ac:chgData name="Kolakowski, Artur" userId="9c34c8cc-b1df-44f6-bea5-dcf7a54ee35f" providerId="ADAL" clId="{19970B13-E101-4117-9908-6E061F982644}" dt="2022-07-14T08:45:11.499" v="7495" actId="790"/>
          <ac:spMkLst>
            <pc:docMk/>
            <pc:sldMk cId="2574044071" sldId="484"/>
            <ac:spMk id="10812" creationId="{C3B2DC48-EB8F-4065-B0EB-964B40713052}"/>
          </ac:spMkLst>
        </pc:spChg>
        <pc:spChg chg="mod">
          <ac:chgData name="Kolakowski, Artur" userId="9c34c8cc-b1df-44f6-bea5-dcf7a54ee35f" providerId="ADAL" clId="{19970B13-E101-4117-9908-6E061F982644}" dt="2022-07-14T08:45:11.499" v="7496" actId="790"/>
          <ac:spMkLst>
            <pc:docMk/>
            <pc:sldMk cId="2574044071" sldId="484"/>
            <ac:spMk id="10813" creationId="{A83866C9-5979-45B2-8277-347F8DA975A1}"/>
          </ac:spMkLst>
        </pc:spChg>
        <pc:spChg chg="mod">
          <ac:chgData name="Kolakowski, Artur" userId="9c34c8cc-b1df-44f6-bea5-dcf7a54ee35f" providerId="ADAL" clId="{19970B13-E101-4117-9908-6E061F982644}" dt="2022-07-14T08:45:11.499" v="7497" actId="790"/>
          <ac:spMkLst>
            <pc:docMk/>
            <pc:sldMk cId="2574044071" sldId="484"/>
            <ac:spMk id="10814" creationId="{857F13D3-5BE0-4D6D-A240-D539055FEA22}"/>
          </ac:spMkLst>
        </pc:spChg>
        <pc:spChg chg="mod">
          <ac:chgData name="Kolakowski, Artur" userId="9c34c8cc-b1df-44f6-bea5-dcf7a54ee35f" providerId="ADAL" clId="{19970B13-E101-4117-9908-6E061F982644}" dt="2022-07-14T08:45:11.499" v="7498" actId="790"/>
          <ac:spMkLst>
            <pc:docMk/>
            <pc:sldMk cId="2574044071" sldId="484"/>
            <ac:spMk id="10815" creationId="{69708B23-6CDC-4115-A211-490CAFEE3E15}"/>
          </ac:spMkLst>
        </pc:spChg>
        <pc:spChg chg="mod">
          <ac:chgData name="Kolakowski, Artur" userId="9c34c8cc-b1df-44f6-bea5-dcf7a54ee35f" providerId="ADAL" clId="{19970B13-E101-4117-9908-6E061F982644}" dt="2022-07-14T08:45:11.499" v="7499" actId="790"/>
          <ac:spMkLst>
            <pc:docMk/>
            <pc:sldMk cId="2574044071" sldId="484"/>
            <ac:spMk id="10816" creationId="{18644BCA-27DA-4836-84AD-2AB7BF24E438}"/>
          </ac:spMkLst>
        </pc:spChg>
        <pc:spChg chg="mod">
          <ac:chgData name="Kolakowski, Artur" userId="9c34c8cc-b1df-44f6-bea5-dcf7a54ee35f" providerId="ADAL" clId="{19970B13-E101-4117-9908-6E061F982644}" dt="2022-07-14T08:45:11.499" v="7500" actId="790"/>
          <ac:spMkLst>
            <pc:docMk/>
            <pc:sldMk cId="2574044071" sldId="484"/>
            <ac:spMk id="10817" creationId="{A19FD913-888D-4801-BEAB-63073101D255}"/>
          </ac:spMkLst>
        </pc:spChg>
        <pc:spChg chg="mod">
          <ac:chgData name="Kolakowski, Artur" userId="9c34c8cc-b1df-44f6-bea5-dcf7a54ee35f" providerId="ADAL" clId="{19970B13-E101-4117-9908-6E061F982644}" dt="2022-07-14T08:45:11.507" v="7501" actId="790"/>
          <ac:spMkLst>
            <pc:docMk/>
            <pc:sldMk cId="2574044071" sldId="484"/>
            <ac:spMk id="10818" creationId="{EA4EB499-A0F1-4E66-98C5-A7399FAB5701}"/>
          </ac:spMkLst>
        </pc:spChg>
        <pc:spChg chg="mod">
          <ac:chgData name="Kolakowski, Artur" userId="9c34c8cc-b1df-44f6-bea5-dcf7a54ee35f" providerId="ADAL" clId="{19970B13-E101-4117-9908-6E061F982644}" dt="2022-07-14T08:45:11.507" v="7502" actId="790"/>
          <ac:spMkLst>
            <pc:docMk/>
            <pc:sldMk cId="2574044071" sldId="484"/>
            <ac:spMk id="10819" creationId="{2814810E-673C-4F20-ACA6-0A7E76D43D48}"/>
          </ac:spMkLst>
        </pc:spChg>
        <pc:spChg chg="mod">
          <ac:chgData name="Kolakowski, Artur" userId="9c34c8cc-b1df-44f6-bea5-dcf7a54ee35f" providerId="ADAL" clId="{19970B13-E101-4117-9908-6E061F982644}" dt="2022-07-14T08:45:11.509" v="7503" actId="790"/>
          <ac:spMkLst>
            <pc:docMk/>
            <pc:sldMk cId="2574044071" sldId="484"/>
            <ac:spMk id="10820" creationId="{73B7EAA7-E000-4223-9943-AD09B38E4021}"/>
          </ac:spMkLst>
        </pc:spChg>
        <pc:spChg chg="mod">
          <ac:chgData name="Kolakowski, Artur" userId="9c34c8cc-b1df-44f6-bea5-dcf7a54ee35f" providerId="ADAL" clId="{19970B13-E101-4117-9908-6E061F982644}" dt="2022-07-14T08:45:11.509" v="7504" actId="790"/>
          <ac:spMkLst>
            <pc:docMk/>
            <pc:sldMk cId="2574044071" sldId="484"/>
            <ac:spMk id="10821" creationId="{1B76935D-1DC2-47BB-9E88-E4D87269AC8E}"/>
          </ac:spMkLst>
        </pc:spChg>
        <pc:spChg chg="mod">
          <ac:chgData name="Kolakowski, Artur" userId="9c34c8cc-b1df-44f6-bea5-dcf7a54ee35f" providerId="ADAL" clId="{19970B13-E101-4117-9908-6E061F982644}" dt="2022-07-14T08:45:11.509" v="7505" actId="790"/>
          <ac:spMkLst>
            <pc:docMk/>
            <pc:sldMk cId="2574044071" sldId="484"/>
            <ac:spMk id="10822" creationId="{CFC6A59E-6FD0-4D64-80FE-558278655D8C}"/>
          </ac:spMkLst>
        </pc:spChg>
        <pc:spChg chg="mod">
          <ac:chgData name="Kolakowski, Artur" userId="9c34c8cc-b1df-44f6-bea5-dcf7a54ee35f" providerId="ADAL" clId="{19970B13-E101-4117-9908-6E061F982644}" dt="2022-07-14T08:45:11.509" v="7506" actId="790"/>
          <ac:spMkLst>
            <pc:docMk/>
            <pc:sldMk cId="2574044071" sldId="484"/>
            <ac:spMk id="10823" creationId="{EC1C0F5F-DFE2-4F4F-A19C-23A759134534}"/>
          </ac:spMkLst>
        </pc:spChg>
        <pc:spChg chg="mod">
          <ac:chgData name="Kolakowski, Artur" userId="9c34c8cc-b1df-44f6-bea5-dcf7a54ee35f" providerId="ADAL" clId="{19970B13-E101-4117-9908-6E061F982644}" dt="2022-07-14T08:45:11.509" v="7507" actId="790"/>
          <ac:spMkLst>
            <pc:docMk/>
            <pc:sldMk cId="2574044071" sldId="484"/>
            <ac:spMk id="10824" creationId="{7B216682-23D0-476A-A274-2057BEDC92CF}"/>
          </ac:spMkLst>
        </pc:spChg>
        <pc:spChg chg="mod">
          <ac:chgData name="Kolakowski, Artur" userId="9c34c8cc-b1df-44f6-bea5-dcf7a54ee35f" providerId="ADAL" clId="{19970B13-E101-4117-9908-6E061F982644}" dt="2022-07-14T08:45:11.509" v="7508" actId="790"/>
          <ac:spMkLst>
            <pc:docMk/>
            <pc:sldMk cId="2574044071" sldId="484"/>
            <ac:spMk id="10825" creationId="{773514E6-53F6-4954-92A6-8F4C60C97A06}"/>
          </ac:spMkLst>
        </pc:spChg>
        <pc:spChg chg="mod">
          <ac:chgData name="Kolakowski, Artur" userId="9c34c8cc-b1df-44f6-bea5-dcf7a54ee35f" providerId="ADAL" clId="{19970B13-E101-4117-9908-6E061F982644}" dt="2022-07-14T08:45:11.509" v="7509" actId="790"/>
          <ac:spMkLst>
            <pc:docMk/>
            <pc:sldMk cId="2574044071" sldId="484"/>
            <ac:spMk id="10826" creationId="{D5B9E369-574B-475B-9FE9-F6619090650D}"/>
          </ac:spMkLst>
        </pc:spChg>
        <pc:spChg chg="mod">
          <ac:chgData name="Kolakowski, Artur" userId="9c34c8cc-b1df-44f6-bea5-dcf7a54ee35f" providerId="ADAL" clId="{19970B13-E101-4117-9908-6E061F982644}" dt="2022-07-14T08:45:11.509" v="7510" actId="790"/>
          <ac:spMkLst>
            <pc:docMk/>
            <pc:sldMk cId="2574044071" sldId="484"/>
            <ac:spMk id="10827" creationId="{A8A84CAD-809D-49D6-A582-6019C7491F62}"/>
          </ac:spMkLst>
        </pc:spChg>
        <pc:spChg chg="mod">
          <ac:chgData name="Kolakowski, Artur" userId="9c34c8cc-b1df-44f6-bea5-dcf7a54ee35f" providerId="ADAL" clId="{19970B13-E101-4117-9908-6E061F982644}" dt="2022-07-14T08:45:11.509" v="7511" actId="790"/>
          <ac:spMkLst>
            <pc:docMk/>
            <pc:sldMk cId="2574044071" sldId="484"/>
            <ac:spMk id="10828" creationId="{45A007EE-B614-4FDA-ADAD-94FEB66BC7D5}"/>
          </ac:spMkLst>
        </pc:spChg>
        <pc:spChg chg="mod">
          <ac:chgData name="Kolakowski, Artur" userId="9c34c8cc-b1df-44f6-bea5-dcf7a54ee35f" providerId="ADAL" clId="{19970B13-E101-4117-9908-6E061F982644}" dt="2022-07-14T08:45:11.517" v="7512" actId="790"/>
          <ac:spMkLst>
            <pc:docMk/>
            <pc:sldMk cId="2574044071" sldId="484"/>
            <ac:spMk id="10829" creationId="{CF2A49B2-0DE6-4D03-AAED-1812D90ACA91}"/>
          </ac:spMkLst>
        </pc:spChg>
        <pc:spChg chg="mod">
          <ac:chgData name="Kolakowski, Artur" userId="9c34c8cc-b1df-44f6-bea5-dcf7a54ee35f" providerId="ADAL" clId="{19970B13-E101-4117-9908-6E061F982644}" dt="2022-07-14T08:45:11.517" v="7513" actId="790"/>
          <ac:spMkLst>
            <pc:docMk/>
            <pc:sldMk cId="2574044071" sldId="484"/>
            <ac:spMk id="10830" creationId="{E3E8B3EE-544D-4783-8E1D-82EBBBFB10DA}"/>
          </ac:spMkLst>
        </pc:spChg>
        <pc:spChg chg="mod">
          <ac:chgData name="Kolakowski, Artur" userId="9c34c8cc-b1df-44f6-bea5-dcf7a54ee35f" providerId="ADAL" clId="{19970B13-E101-4117-9908-6E061F982644}" dt="2022-07-14T08:45:11.519" v="7514" actId="790"/>
          <ac:spMkLst>
            <pc:docMk/>
            <pc:sldMk cId="2574044071" sldId="484"/>
            <ac:spMk id="10831" creationId="{FD81AFBF-71F6-48E7-A048-571D0C7C3246}"/>
          </ac:spMkLst>
        </pc:spChg>
        <pc:spChg chg="mod">
          <ac:chgData name="Kolakowski, Artur" userId="9c34c8cc-b1df-44f6-bea5-dcf7a54ee35f" providerId="ADAL" clId="{19970B13-E101-4117-9908-6E061F982644}" dt="2022-07-14T08:45:11.519" v="7515" actId="790"/>
          <ac:spMkLst>
            <pc:docMk/>
            <pc:sldMk cId="2574044071" sldId="484"/>
            <ac:spMk id="10832" creationId="{2091B950-14CC-47AC-9AFF-729F0AEF647D}"/>
          </ac:spMkLst>
        </pc:spChg>
        <pc:spChg chg="mod">
          <ac:chgData name="Kolakowski, Artur" userId="9c34c8cc-b1df-44f6-bea5-dcf7a54ee35f" providerId="ADAL" clId="{19970B13-E101-4117-9908-6E061F982644}" dt="2022-07-14T08:45:11.519" v="7516" actId="790"/>
          <ac:spMkLst>
            <pc:docMk/>
            <pc:sldMk cId="2574044071" sldId="484"/>
            <ac:spMk id="10833" creationId="{D412AC2A-960D-417F-9697-6F93BFB29E5C}"/>
          </ac:spMkLst>
        </pc:spChg>
        <pc:spChg chg="mod">
          <ac:chgData name="Kolakowski, Artur" userId="9c34c8cc-b1df-44f6-bea5-dcf7a54ee35f" providerId="ADAL" clId="{19970B13-E101-4117-9908-6E061F982644}" dt="2022-07-14T08:45:11.519" v="7517" actId="790"/>
          <ac:spMkLst>
            <pc:docMk/>
            <pc:sldMk cId="2574044071" sldId="484"/>
            <ac:spMk id="10834" creationId="{561A7FAC-C1D4-4994-9475-5C1FDFE68AA3}"/>
          </ac:spMkLst>
        </pc:spChg>
        <pc:spChg chg="mod">
          <ac:chgData name="Kolakowski, Artur" userId="9c34c8cc-b1df-44f6-bea5-dcf7a54ee35f" providerId="ADAL" clId="{19970B13-E101-4117-9908-6E061F982644}" dt="2022-07-14T08:45:11.519" v="7518" actId="790"/>
          <ac:spMkLst>
            <pc:docMk/>
            <pc:sldMk cId="2574044071" sldId="484"/>
            <ac:spMk id="10835" creationId="{C307EC12-ECF9-40F1-89F1-3FEA9FBF7D34}"/>
          </ac:spMkLst>
        </pc:spChg>
        <pc:spChg chg="mod">
          <ac:chgData name="Kolakowski, Artur" userId="9c34c8cc-b1df-44f6-bea5-dcf7a54ee35f" providerId="ADAL" clId="{19970B13-E101-4117-9908-6E061F982644}" dt="2022-07-14T08:45:11.519" v="7519" actId="790"/>
          <ac:spMkLst>
            <pc:docMk/>
            <pc:sldMk cId="2574044071" sldId="484"/>
            <ac:spMk id="10836" creationId="{F2F7C865-FB16-47F0-B7F4-9AD4BC59F0B3}"/>
          </ac:spMkLst>
        </pc:spChg>
        <pc:spChg chg="mod">
          <ac:chgData name="Kolakowski, Artur" userId="9c34c8cc-b1df-44f6-bea5-dcf7a54ee35f" providerId="ADAL" clId="{19970B13-E101-4117-9908-6E061F982644}" dt="2022-07-14T08:45:11.519" v="7520" actId="790"/>
          <ac:spMkLst>
            <pc:docMk/>
            <pc:sldMk cId="2574044071" sldId="484"/>
            <ac:spMk id="10837" creationId="{80063346-94E5-4AB9-BC46-EB6B6D048253}"/>
          </ac:spMkLst>
        </pc:spChg>
        <pc:spChg chg="mod">
          <ac:chgData name="Kolakowski, Artur" userId="9c34c8cc-b1df-44f6-bea5-dcf7a54ee35f" providerId="ADAL" clId="{19970B13-E101-4117-9908-6E061F982644}" dt="2022-07-14T08:45:11.519" v="7521" actId="790"/>
          <ac:spMkLst>
            <pc:docMk/>
            <pc:sldMk cId="2574044071" sldId="484"/>
            <ac:spMk id="10838" creationId="{4EACD2A9-065C-4B37-8CFE-4397A1155732}"/>
          </ac:spMkLst>
        </pc:spChg>
        <pc:spChg chg="mod">
          <ac:chgData name="Kolakowski, Artur" userId="9c34c8cc-b1df-44f6-bea5-dcf7a54ee35f" providerId="ADAL" clId="{19970B13-E101-4117-9908-6E061F982644}" dt="2022-07-14T08:45:11.519" v="7522" actId="790"/>
          <ac:spMkLst>
            <pc:docMk/>
            <pc:sldMk cId="2574044071" sldId="484"/>
            <ac:spMk id="10839" creationId="{052AD621-5BDB-496A-B60E-FC5E98235060}"/>
          </ac:spMkLst>
        </pc:spChg>
        <pc:spChg chg="mod">
          <ac:chgData name="Kolakowski, Artur" userId="9c34c8cc-b1df-44f6-bea5-dcf7a54ee35f" providerId="ADAL" clId="{19970B13-E101-4117-9908-6E061F982644}" dt="2022-07-14T08:45:11.528" v="7523" actId="790"/>
          <ac:spMkLst>
            <pc:docMk/>
            <pc:sldMk cId="2574044071" sldId="484"/>
            <ac:spMk id="10840" creationId="{CB86036E-FF42-4543-A499-F3073FF924BF}"/>
          </ac:spMkLst>
        </pc:spChg>
        <pc:spChg chg="mod">
          <ac:chgData name="Kolakowski, Artur" userId="9c34c8cc-b1df-44f6-bea5-dcf7a54ee35f" providerId="ADAL" clId="{19970B13-E101-4117-9908-6E061F982644}" dt="2022-07-14T08:45:11.528" v="7524" actId="790"/>
          <ac:spMkLst>
            <pc:docMk/>
            <pc:sldMk cId="2574044071" sldId="484"/>
            <ac:spMk id="10841" creationId="{49DFA617-EB2C-4746-9A62-BB537AE8C1AC}"/>
          </ac:spMkLst>
        </pc:spChg>
        <pc:spChg chg="mod">
          <ac:chgData name="Kolakowski, Artur" userId="9c34c8cc-b1df-44f6-bea5-dcf7a54ee35f" providerId="ADAL" clId="{19970B13-E101-4117-9908-6E061F982644}" dt="2022-07-14T08:45:11.530" v="7525" actId="790"/>
          <ac:spMkLst>
            <pc:docMk/>
            <pc:sldMk cId="2574044071" sldId="484"/>
            <ac:spMk id="10842" creationId="{221F7EFE-03B5-4088-AD62-CF8C5ACA04C8}"/>
          </ac:spMkLst>
        </pc:spChg>
        <pc:spChg chg="mod">
          <ac:chgData name="Kolakowski, Artur" userId="9c34c8cc-b1df-44f6-bea5-dcf7a54ee35f" providerId="ADAL" clId="{19970B13-E101-4117-9908-6E061F982644}" dt="2022-07-14T08:45:11.530" v="7526" actId="790"/>
          <ac:spMkLst>
            <pc:docMk/>
            <pc:sldMk cId="2574044071" sldId="484"/>
            <ac:spMk id="10843" creationId="{64F5DA17-42BA-42C7-B46C-8A92C0E6FBE0}"/>
          </ac:spMkLst>
        </pc:spChg>
        <pc:spChg chg="mod">
          <ac:chgData name="Kolakowski, Artur" userId="9c34c8cc-b1df-44f6-bea5-dcf7a54ee35f" providerId="ADAL" clId="{19970B13-E101-4117-9908-6E061F982644}" dt="2022-07-14T08:45:11.530" v="7527" actId="790"/>
          <ac:spMkLst>
            <pc:docMk/>
            <pc:sldMk cId="2574044071" sldId="484"/>
            <ac:spMk id="10844" creationId="{2346A698-F5B6-4D79-A5F4-E55B0B0D006B}"/>
          </ac:spMkLst>
        </pc:spChg>
        <pc:spChg chg="mod">
          <ac:chgData name="Kolakowski, Artur" userId="9c34c8cc-b1df-44f6-bea5-dcf7a54ee35f" providerId="ADAL" clId="{19970B13-E101-4117-9908-6E061F982644}" dt="2022-07-14T08:45:11.530" v="7528" actId="790"/>
          <ac:spMkLst>
            <pc:docMk/>
            <pc:sldMk cId="2574044071" sldId="484"/>
            <ac:spMk id="10845" creationId="{DA5C0B42-9940-4FFE-AEB9-2F055E589FE4}"/>
          </ac:spMkLst>
        </pc:spChg>
        <pc:spChg chg="mod">
          <ac:chgData name="Kolakowski, Artur" userId="9c34c8cc-b1df-44f6-bea5-dcf7a54ee35f" providerId="ADAL" clId="{19970B13-E101-4117-9908-6E061F982644}" dt="2022-07-14T08:45:11.530" v="7529" actId="790"/>
          <ac:spMkLst>
            <pc:docMk/>
            <pc:sldMk cId="2574044071" sldId="484"/>
            <ac:spMk id="10846" creationId="{5FDA296F-215A-4757-A37B-8D4B2A682A92}"/>
          </ac:spMkLst>
        </pc:spChg>
        <pc:spChg chg="mod">
          <ac:chgData name="Kolakowski, Artur" userId="9c34c8cc-b1df-44f6-bea5-dcf7a54ee35f" providerId="ADAL" clId="{19970B13-E101-4117-9908-6E061F982644}" dt="2022-07-14T08:45:11.530" v="7530" actId="790"/>
          <ac:spMkLst>
            <pc:docMk/>
            <pc:sldMk cId="2574044071" sldId="484"/>
            <ac:spMk id="10847" creationId="{F7EDC138-5A26-4279-B066-4A2083487D6C}"/>
          </ac:spMkLst>
        </pc:spChg>
        <pc:spChg chg="mod">
          <ac:chgData name="Kolakowski, Artur" userId="9c34c8cc-b1df-44f6-bea5-dcf7a54ee35f" providerId="ADAL" clId="{19970B13-E101-4117-9908-6E061F982644}" dt="2022-07-14T08:45:11.530" v="7531" actId="790"/>
          <ac:spMkLst>
            <pc:docMk/>
            <pc:sldMk cId="2574044071" sldId="484"/>
            <ac:spMk id="10848" creationId="{33B28FCF-A1C9-4FDC-A969-45F395003E61}"/>
          </ac:spMkLst>
        </pc:spChg>
        <pc:spChg chg="mod">
          <ac:chgData name="Kolakowski, Artur" userId="9c34c8cc-b1df-44f6-bea5-dcf7a54ee35f" providerId="ADAL" clId="{19970B13-E101-4117-9908-6E061F982644}" dt="2022-07-14T08:45:11.530" v="7532" actId="790"/>
          <ac:spMkLst>
            <pc:docMk/>
            <pc:sldMk cId="2574044071" sldId="484"/>
            <ac:spMk id="10849" creationId="{2E2CFE69-B803-406C-BF52-4BA4CD18373C}"/>
          </ac:spMkLst>
        </pc:spChg>
        <pc:spChg chg="mod">
          <ac:chgData name="Kolakowski, Artur" userId="9c34c8cc-b1df-44f6-bea5-dcf7a54ee35f" providerId="ADAL" clId="{19970B13-E101-4117-9908-6E061F982644}" dt="2022-07-14T08:45:11.538" v="7533" actId="790"/>
          <ac:spMkLst>
            <pc:docMk/>
            <pc:sldMk cId="2574044071" sldId="484"/>
            <ac:spMk id="10850" creationId="{F6D2B07D-25DE-4722-A37B-6B46BAD142B4}"/>
          </ac:spMkLst>
        </pc:spChg>
        <pc:spChg chg="mod">
          <ac:chgData name="Kolakowski, Artur" userId="9c34c8cc-b1df-44f6-bea5-dcf7a54ee35f" providerId="ADAL" clId="{19970B13-E101-4117-9908-6E061F982644}" dt="2022-07-14T08:45:11.540" v="7534" actId="790"/>
          <ac:spMkLst>
            <pc:docMk/>
            <pc:sldMk cId="2574044071" sldId="484"/>
            <ac:spMk id="10851" creationId="{DEAD1C9D-325F-4EE9-8FD4-7936A2A8787E}"/>
          </ac:spMkLst>
        </pc:spChg>
        <pc:spChg chg="mod">
          <ac:chgData name="Kolakowski, Artur" userId="9c34c8cc-b1df-44f6-bea5-dcf7a54ee35f" providerId="ADAL" clId="{19970B13-E101-4117-9908-6E061F982644}" dt="2022-07-14T08:45:11.540" v="7535" actId="790"/>
          <ac:spMkLst>
            <pc:docMk/>
            <pc:sldMk cId="2574044071" sldId="484"/>
            <ac:spMk id="10852" creationId="{03244ABE-5C1A-420A-94AC-57462126C9FD}"/>
          </ac:spMkLst>
        </pc:spChg>
        <pc:spChg chg="mod">
          <ac:chgData name="Kolakowski, Artur" userId="9c34c8cc-b1df-44f6-bea5-dcf7a54ee35f" providerId="ADAL" clId="{19970B13-E101-4117-9908-6E061F982644}" dt="2022-07-14T08:45:11.540" v="7536" actId="790"/>
          <ac:spMkLst>
            <pc:docMk/>
            <pc:sldMk cId="2574044071" sldId="484"/>
            <ac:spMk id="10853" creationId="{1D229DB9-971B-4A27-BCCE-7487B1D6A346}"/>
          </ac:spMkLst>
        </pc:spChg>
        <pc:spChg chg="mod">
          <ac:chgData name="Kolakowski, Artur" userId="9c34c8cc-b1df-44f6-bea5-dcf7a54ee35f" providerId="ADAL" clId="{19970B13-E101-4117-9908-6E061F982644}" dt="2022-07-14T08:45:11.540" v="7537" actId="790"/>
          <ac:spMkLst>
            <pc:docMk/>
            <pc:sldMk cId="2574044071" sldId="484"/>
            <ac:spMk id="10854" creationId="{DEF351AA-E43A-420C-A9ED-80013598D0B4}"/>
          </ac:spMkLst>
        </pc:spChg>
        <pc:spChg chg="mod">
          <ac:chgData name="Kolakowski, Artur" userId="9c34c8cc-b1df-44f6-bea5-dcf7a54ee35f" providerId="ADAL" clId="{19970B13-E101-4117-9908-6E061F982644}" dt="2022-07-14T08:45:11.540" v="7538" actId="790"/>
          <ac:spMkLst>
            <pc:docMk/>
            <pc:sldMk cId="2574044071" sldId="484"/>
            <ac:spMk id="10855" creationId="{C8042CA1-10DE-4661-AC7D-E69ACFDD402F}"/>
          </ac:spMkLst>
        </pc:spChg>
        <pc:spChg chg="mod">
          <ac:chgData name="Kolakowski, Artur" userId="9c34c8cc-b1df-44f6-bea5-dcf7a54ee35f" providerId="ADAL" clId="{19970B13-E101-4117-9908-6E061F982644}" dt="2022-07-14T08:45:11.540" v="7539" actId="790"/>
          <ac:spMkLst>
            <pc:docMk/>
            <pc:sldMk cId="2574044071" sldId="484"/>
            <ac:spMk id="10856" creationId="{19958099-7D97-4BAC-ACE6-CFD95BEB6155}"/>
          </ac:spMkLst>
        </pc:spChg>
        <pc:spChg chg="mod">
          <ac:chgData name="Kolakowski, Artur" userId="9c34c8cc-b1df-44f6-bea5-dcf7a54ee35f" providerId="ADAL" clId="{19970B13-E101-4117-9908-6E061F982644}" dt="2022-07-14T08:45:11.540" v="7540" actId="790"/>
          <ac:spMkLst>
            <pc:docMk/>
            <pc:sldMk cId="2574044071" sldId="484"/>
            <ac:spMk id="10857" creationId="{4BE543E1-4184-472D-BE66-3105118C1983}"/>
          </ac:spMkLst>
        </pc:spChg>
        <pc:spChg chg="mod">
          <ac:chgData name="Kolakowski, Artur" userId="9c34c8cc-b1df-44f6-bea5-dcf7a54ee35f" providerId="ADAL" clId="{19970B13-E101-4117-9908-6E061F982644}" dt="2022-07-14T08:45:11.540" v="7541" actId="790"/>
          <ac:spMkLst>
            <pc:docMk/>
            <pc:sldMk cId="2574044071" sldId="484"/>
            <ac:spMk id="10858" creationId="{D18E3ADA-2BBB-45AB-BD1E-52AF78C584D7}"/>
          </ac:spMkLst>
        </pc:spChg>
        <pc:spChg chg="mod">
          <ac:chgData name="Kolakowski, Artur" userId="9c34c8cc-b1df-44f6-bea5-dcf7a54ee35f" providerId="ADAL" clId="{19970B13-E101-4117-9908-6E061F982644}" dt="2022-07-14T08:45:11.548" v="7542" actId="790"/>
          <ac:spMkLst>
            <pc:docMk/>
            <pc:sldMk cId="2574044071" sldId="484"/>
            <ac:spMk id="10859" creationId="{23877149-A876-47AA-A474-04FE14C325E4}"/>
          </ac:spMkLst>
        </pc:spChg>
        <pc:spChg chg="mod">
          <ac:chgData name="Kolakowski, Artur" userId="9c34c8cc-b1df-44f6-bea5-dcf7a54ee35f" providerId="ADAL" clId="{19970B13-E101-4117-9908-6E061F982644}" dt="2022-07-14T08:45:11.548" v="7543" actId="790"/>
          <ac:spMkLst>
            <pc:docMk/>
            <pc:sldMk cId="2574044071" sldId="484"/>
            <ac:spMk id="10860" creationId="{9898E768-2B07-48EF-9814-AE101A2003F7}"/>
          </ac:spMkLst>
        </pc:spChg>
        <pc:spChg chg="mod">
          <ac:chgData name="Kolakowski, Artur" userId="9c34c8cc-b1df-44f6-bea5-dcf7a54ee35f" providerId="ADAL" clId="{19970B13-E101-4117-9908-6E061F982644}" dt="2022-07-14T08:45:11.548" v="7544" actId="790"/>
          <ac:spMkLst>
            <pc:docMk/>
            <pc:sldMk cId="2574044071" sldId="484"/>
            <ac:spMk id="10861" creationId="{C59A6456-3947-49D9-8EA7-A6A651B31429}"/>
          </ac:spMkLst>
        </pc:spChg>
        <pc:spChg chg="mod">
          <ac:chgData name="Kolakowski, Artur" userId="9c34c8cc-b1df-44f6-bea5-dcf7a54ee35f" providerId="ADAL" clId="{19970B13-E101-4117-9908-6E061F982644}" dt="2022-07-14T08:45:11.548" v="7545" actId="790"/>
          <ac:spMkLst>
            <pc:docMk/>
            <pc:sldMk cId="2574044071" sldId="484"/>
            <ac:spMk id="10862" creationId="{C05ADA2D-0E9C-490F-9236-0FE59A529FD6}"/>
          </ac:spMkLst>
        </pc:spChg>
        <pc:spChg chg="mod">
          <ac:chgData name="Kolakowski, Artur" userId="9c34c8cc-b1df-44f6-bea5-dcf7a54ee35f" providerId="ADAL" clId="{19970B13-E101-4117-9908-6E061F982644}" dt="2022-07-14T08:45:11.548" v="7546" actId="790"/>
          <ac:spMkLst>
            <pc:docMk/>
            <pc:sldMk cId="2574044071" sldId="484"/>
            <ac:spMk id="10863" creationId="{2B508B34-BAF9-431D-BFF1-58F61C385BC9}"/>
          </ac:spMkLst>
        </pc:spChg>
        <pc:spChg chg="mod">
          <ac:chgData name="Kolakowski, Artur" userId="9c34c8cc-b1df-44f6-bea5-dcf7a54ee35f" providerId="ADAL" clId="{19970B13-E101-4117-9908-6E061F982644}" dt="2022-07-14T08:45:11.548" v="7547" actId="790"/>
          <ac:spMkLst>
            <pc:docMk/>
            <pc:sldMk cId="2574044071" sldId="484"/>
            <ac:spMk id="10864" creationId="{77BCE91A-81A5-4052-A3D2-67A3F3F0F4C9}"/>
          </ac:spMkLst>
        </pc:spChg>
        <pc:spChg chg="mod">
          <ac:chgData name="Kolakowski, Artur" userId="9c34c8cc-b1df-44f6-bea5-dcf7a54ee35f" providerId="ADAL" clId="{19970B13-E101-4117-9908-6E061F982644}" dt="2022-07-14T08:45:11.548" v="7548" actId="790"/>
          <ac:spMkLst>
            <pc:docMk/>
            <pc:sldMk cId="2574044071" sldId="484"/>
            <ac:spMk id="10865" creationId="{3414D392-096C-405E-A69B-2805D01CA093}"/>
          </ac:spMkLst>
        </pc:spChg>
        <pc:spChg chg="mod">
          <ac:chgData name="Kolakowski, Artur" userId="9c34c8cc-b1df-44f6-bea5-dcf7a54ee35f" providerId="ADAL" clId="{19970B13-E101-4117-9908-6E061F982644}" dt="2022-07-14T08:45:11.548" v="7549" actId="790"/>
          <ac:spMkLst>
            <pc:docMk/>
            <pc:sldMk cId="2574044071" sldId="484"/>
            <ac:spMk id="10866" creationId="{0CE18107-F098-412B-993D-98341ECF9006}"/>
          </ac:spMkLst>
        </pc:spChg>
        <pc:spChg chg="mod">
          <ac:chgData name="Kolakowski, Artur" userId="9c34c8cc-b1df-44f6-bea5-dcf7a54ee35f" providerId="ADAL" clId="{19970B13-E101-4117-9908-6E061F982644}" dt="2022-07-14T08:45:11.548" v="7550" actId="790"/>
          <ac:spMkLst>
            <pc:docMk/>
            <pc:sldMk cId="2574044071" sldId="484"/>
            <ac:spMk id="10867" creationId="{41423E23-ED6D-4572-813B-2BFEE59FB9E8}"/>
          </ac:spMkLst>
        </pc:spChg>
        <pc:spChg chg="mod">
          <ac:chgData name="Kolakowski, Artur" userId="9c34c8cc-b1df-44f6-bea5-dcf7a54ee35f" providerId="ADAL" clId="{19970B13-E101-4117-9908-6E061F982644}" dt="2022-07-14T08:45:11.548" v="7551" actId="790"/>
          <ac:spMkLst>
            <pc:docMk/>
            <pc:sldMk cId="2574044071" sldId="484"/>
            <ac:spMk id="10868" creationId="{EA638330-0C84-4139-853B-0D6D107C5BE7}"/>
          </ac:spMkLst>
        </pc:spChg>
        <pc:spChg chg="mod">
          <ac:chgData name="Kolakowski, Artur" userId="9c34c8cc-b1df-44f6-bea5-dcf7a54ee35f" providerId="ADAL" clId="{19970B13-E101-4117-9908-6E061F982644}" dt="2022-07-14T08:45:11.548" v="7552" actId="790"/>
          <ac:spMkLst>
            <pc:docMk/>
            <pc:sldMk cId="2574044071" sldId="484"/>
            <ac:spMk id="10869" creationId="{523A08B2-E86E-417F-ACA6-4BDD4DA54F31}"/>
          </ac:spMkLst>
        </pc:spChg>
        <pc:spChg chg="mod">
          <ac:chgData name="Kolakowski, Artur" userId="9c34c8cc-b1df-44f6-bea5-dcf7a54ee35f" providerId="ADAL" clId="{19970B13-E101-4117-9908-6E061F982644}" dt="2022-07-14T08:45:11.558" v="7553" actId="790"/>
          <ac:spMkLst>
            <pc:docMk/>
            <pc:sldMk cId="2574044071" sldId="484"/>
            <ac:spMk id="10870" creationId="{9547EDE5-D354-4DE0-8A76-E53A429C5114}"/>
          </ac:spMkLst>
        </pc:spChg>
        <pc:spChg chg="mod">
          <ac:chgData name="Kolakowski, Artur" userId="9c34c8cc-b1df-44f6-bea5-dcf7a54ee35f" providerId="ADAL" clId="{19970B13-E101-4117-9908-6E061F982644}" dt="2022-07-14T08:45:11.558" v="7554" actId="790"/>
          <ac:spMkLst>
            <pc:docMk/>
            <pc:sldMk cId="2574044071" sldId="484"/>
            <ac:spMk id="10871" creationId="{CA62CAF5-F3D6-412C-B25A-AEFDBAFFDF70}"/>
          </ac:spMkLst>
        </pc:spChg>
        <pc:spChg chg="mod">
          <ac:chgData name="Kolakowski, Artur" userId="9c34c8cc-b1df-44f6-bea5-dcf7a54ee35f" providerId="ADAL" clId="{19970B13-E101-4117-9908-6E061F982644}" dt="2022-07-14T08:45:11.558" v="7555" actId="790"/>
          <ac:spMkLst>
            <pc:docMk/>
            <pc:sldMk cId="2574044071" sldId="484"/>
            <ac:spMk id="10872" creationId="{A9077D5D-7721-45B8-A88A-3A6F31EBA411}"/>
          </ac:spMkLst>
        </pc:spChg>
        <pc:spChg chg="mod">
          <ac:chgData name="Kolakowski, Artur" userId="9c34c8cc-b1df-44f6-bea5-dcf7a54ee35f" providerId="ADAL" clId="{19970B13-E101-4117-9908-6E061F982644}" dt="2022-07-14T08:45:11.560" v="7556" actId="790"/>
          <ac:spMkLst>
            <pc:docMk/>
            <pc:sldMk cId="2574044071" sldId="484"/>
            <ac:spMk id="10873" creationId="{162D0C8A-D3E5-4D64-8264-3D05D0115F6D}"/>
          </ac:spMkLst>
        </pc:spChg>
        <pc:spChg chg="mod">
          <ac:chgData name="Kolakowski, Artur" userId="9c34c8cc-b1df-44f6-bea5-dcf7a54ee35f" providerId="ADAL" clId="{19970B13-E101-4117-9908-6E061F982644}" dt="2022-07-14T08:45:11.560" v="7557" actId="790"/>
          <ac:spMkLst>
            <pc:docMk/>
            <pc:sldMk cId="2574044071" sldId="484"/>
            <ac:spMk id="10874" creationId="{3BDD3485-6765-42EE-823E-99163F236081}"/>
          </ac:spMkLst>
        </pc:spChg>
        <pc:spChg chg="mod">
          <ac:chgData name="Kolakowski, Artur" userId="9c34c8cc-b1df-44f6-bea5-dcf7a54ee35f" providerId="ADAL" clId="{19970B13-E101-4117-9908-6E061F982644}" dt="2022-07-14T08:45:11.560" v="7558" actId="790"/>
          <ac:spMkLst>
            <pc:docMk/>
            <pc:sldMk cId="2574044071" sldId="484"/>
            <ac:spMk id="10875" creationId="{C9F9099B-F5F9-4588-81BD-985C98BD421A}"/>
          </ac:spMkLst>
        </pc:spChg>
        <pc:spChg chg="mod">
          <ac:chgData name="Kolakowski, Artur" userId="9c34c8cc-b1df-44f6-bea5-dcf7a54ee35f" providerId="ADAL" clId="{19970B13-E101-4117-9908-6E061F982644}" dt="2022-07-14T08:45:11.560" v="7559" actId="790"/>
          <ac:spMkLst>
            <pc:docMk/>
            <pc:sldMk cId="2574044071" sldId="484"/>
            <ac:spMk id="10876" creationId="{5F6CD4E7-1119-46A6-93E1-902584846D27}"/>
          </ac:spMkLst>
        </pc:spChg>
        <pc:spChg chg="mod">
          <ac:chgData name="Kolakowski, Artur" userId="9c34c8cc-b1df-44f6-bea5-dcf7a54ee35f" providerId="ADAL" clId="{19970B13-E101-4117-9908-6E061F982644}" dt="2022-07-14T08:45:11.560" v="7560" actId="790"/>
          <ac:spMkLst>
            <pc:docMk/>
            <pc:sldMk cId="2574044071" sldId="484"/>
            <ac:spMk id="10877" creationId="{8A1C0727-D581-4279-B6F0-816E9AC2FD58}"/>
          </ac:spMkLst>
        </pc:spChg>
        <pc:spChg chg="mod">
          <ac:chgData name="Kolakowski, Artur" userId="9c34c8cc-b1df-44f6-bea5-dcf7a54ee35f" providerId="ADAL" clId="{19970B13-E101-4117-9908-6E061F982644}" dt="2022-07-14T08:45:11.560" v="7561" actId="790"/>
          <ac:spMkLst>
            <pc:docMk/>
            <pc:sldMk cId="2574044071" sldId="484"/>
            <ac:spMk id="10878" creationId="{538A775D-A098-4C62-A391-6127199D4BAB}"/>
          </ac:spMkLst>
        </pc:spChg>
        <pc:spChg chg="mod">
          <ac:chgData name="Kolakowski, Artur" userId="9c34c8cc-b1df-44f6-bea5-dcf7a54ee35f" providerId="ADAL" clId="{19970B13-E101-4117-9908-6E061F982644}" dt="2022-07-14T08:45:11.560" v="7562" actId="790"/>
          <ac:spMkLst>
            <pc:docMk/>
            <pc:sldMk cId="2574044071" sldId="484"/>
            <ac:spMk id="10879" creationId="{4B8E9DF7-6A99-41AD-BB6E-3A9A6C8D6921}"/>
          </ac:spMkLst>
        </pc:spChg>
        <pc:spChg chg="mod">
          <ac:chgData name="Kolakowski, Artur" userId="9c34c8cc-b1df-44f6-bea5-dcf7a54ee35f" providerId="ADAL" clId="{19970B13-E101-4117-9908-6E061F982644}" dt="2022-07-14T08:45:11.560" v="7563" actId="790"/>
          <ac:spMkLst>
            <pc:docMk/>
            <pc:sldMk cId="2574044071" sldId="484"/>
            <ac:spMk id="10880" creationId="{325CD47B-C9E7-47FC-8DF8-AD8ACD374222}"/>
          </ac:spMkLst>
        </pc:spChg>
        <pc:spChg chg="mod">
          <ac:chgData name="Kolakowski, Artur" userId="9c34c8cc-b1df-44f6-bea5-dcf7a54ee35f" providerId="ADAL" clId="{19970B13-E101-4117-9908-6E061F982644}" dt="2022-07-14T08:45:11.568" v="7564" actId="790"/>
          <ac:spMkLst>
            <pc:docMk/>
            <pc:sldMk cId="2574044071" sldId="484"/>
            <ac:spMk id="10881" creationId="{681B9878-38A2-475D-AF0B-F0BBF0BF230D}"/>
          </ac:spMkLst>
        </pc:spChg>
        <pc:spChg chg="mod">
          <ac:chgData name="Kolakowski, Artur" userId="9c34c8cc-b1df-44f6-bea5-dcf7a54ee35f" providerId="ADAL" clId="{19970B13-E101-4117-9908-6E061F982644}" dt="2022-07-14T08:45:11.568" v="7565" actId="790"/>
          <ac:spMkLst>
            <pc:docMk/>
            <pc:sldMk cId="2574044071" sldId="484"/>
            <ac:spMk id="10882" creationId="{1393A6E7-3A22-4945-8CA0-298220311382}"/>
          </ac:spMkLst>
        </pc:spChg>
        <pc:spChg chg="mod">
          <ac:chgData name="Kolakowski, Artur" userId="9c34c8cc-b1df-44f6-bea5-dcf7a54ee35f" providerId="ADAL" clId="{19970B13-E101-4117-9908-6E061F982644}" dt="2022-07-14T08:45:11.570" v="7566" actId="790"/>
          <ac:spMkLst>
            <pc:docMk/>
            <pc:sldMk cId="2574044071" sldId="484"/>
            <ac:spMk id="10883" creationId="{51F42EC6-9506-4991-816C-F96F64143B13}"/>
          </ac:spMkLst>
        </pc:spChg>
        <pc:spChg chg="mod">
          <ac:chgData name="Kolakowski, Artur" userId="9c34c8cc-b1df-44f6-bea5-dcf7a54ee35f" providerId="ADAL" clId="{19970B13-E101-4117-9908-6E061F982644}" dt="2022-07-14T08:45:11.570" v="7567" actId="790"/>
          <ac:spMkLst>
            <pc:docMk/>
            <pc:sldMk cId="2574044071" sldId="484"/>
            <ac:spMk id="10884" creationId="{38655DFB-06F1-4AC0-ABED-C09F1BF21785}"/>
          </ac:spMkLst>
        </pc:spChg>
        <pc:spChg chg="mod">
          <ac:chgData name="Kolakowski, Artur" userId="9c34c8cc-b1df-44f6-bea5-dcf7a54ee35f" providerId="ADAL" clId="{19970B13-E101-4117-9908-6E061F982644}" dt="2022-07-14T08:45:11.570" v="7568" actId="790"/>
          <ac:spMkLst>
            <pc:docMk/>
            <pc:sldMk cId="2574044071" sldId="484"/>
            <ac:spMk id="10885" creationId="{B7540E82-CE6A-4040-B730-C966902F2C54}"/>
          </ac:spMkLst>
        </pc:spChg>
        <pc:spChg chg="mod">
          <ac:chgData name="Kolakowski, Artur" userId="9c34c8cc-b1df-44f6-bea5-dcf7a54ee35f" providerId="ADAL" clId="{19970B13-E101-4117-9908-6E061F982644}" dt="2022-07-14T08:45:11.570" v="7569" actId="790"/>
          <ac:spMkLst>
            <pc:docMk/>
            <pc:sldMk cId="2574044071" sldId="484"/>
            <ac:spMk id="10886" creationId="{73D38142-3D22-45B6-BA49-CC6B09198BF2}"/>
          </ac:spMkLst>
        </pc:spChg>
        <pc:spChg chg="mod">
          <ac:chgData name="Kolakowski, Artur" userId="9c34c8cc-b1df-44f6-bea5-dcf7a54ee35f" providerId="ADAL" clId="{19970B13-E101-4117-9908-6E061F982644}" dt="2022-07-14T08:45:11.570" v="7570" actId="790"/>
          <ac:spMkLst>
            <pc:docMk/>
            <pc:sldMk cId="2574044071" sldId="484"/>
            <ac:spMk id="10887" creationId="{DDC2CE89-CCD1-47E6-B6E1-2B155B3D9B75}"/>
          </ac:spMkLst>
        </pc:spChg>
        <pc:spChg chg="mod">
          <ac:chgData name="Kolakowski, Artur" userId="9c34c8cc-b1df-44f6-bea5-dcf7a54ee35f" providerId="ADAL" clId="{19970B13-E101-4117-9908-6E061F982644}" dt="2022-07-14T08:45:11.570" v="7571" actId="790"/>
          <ac:spMkLst>
            <pc:docMk/>
            <pc:sldMk cId="2574044071" sldId="484"/>
            <ac:spMk id="10888" creationId="{0ACBEC54-6B34-46D1-9BA6-F3A125DB8008}"/>
          </ac:spMkLst>
        </pc:spChg>
        <pc:spChg chg="mod">
          <ac:chgData name="Kolakowski, Artur" userId="9c34c8cc-b1df-44f6-bea5-dcf7a54ee35f" providerId="ADAL" clId="{19970B13-E101-4117-9908-6E061F982644}" dt="2022-07-14T08:45:11.570" v="7572" actId="790"/>
          <ac:spMkLst>
            <pc:docMk/>
            <pc:sldMk cId="2574044071" sldId="484"/>
            <ac:spMk id="10889" creationId="{F336B96D-3C24-4EA9-BBDA-D4C6374BA9F4}"/>
          </ac:spMkLst>
        </pc:spChg>
        <pc:spChg chg="mod">
          <ac:chgData name="Kolakowski, Artur" userId="9c34c8cc-b1df-44f6-bea5-dcf7a54ee35f" providerId="ADAL" clId="{19970B13-E101-4117-9908-6E061F982644}" dt="2022-07-14T08:45:11.570" v="7573" actId="790"/>
          <ac:spMkLst>
            <pc:docMk/>
            <pc:sldMk cId="2574044071" sldId="484"/>
            <ac:spMk id="10890" creationId="{DC87B77F-72C1-4B17-9C03-DB8D3FDE00B1}"/>
          </ac:spMkLst>
        </pc:spChg>
        <pc:spChg chg="mod">
          <ac:chgData name="Kolakowski, Artur" userId="9c34c8cc-b1df-44f6-bea5-dcf7a54ee35f" providerId="ADAL" clId="{19970B13-E101-4117-9908-6E061F982644}" dt="2022-07-14T08:45:11.570" v="7574" actId="790"/>
          <ac:spMkLst>
            <pc:docMk/>
            <pc:sldMk cId="2574044071" sldId="484"/>
            <ac:spMk id="10891" creationId="{D5F6F9F0-22B7-480A-8E4F-EFB27D662B5B}"/>
          </ac:spMkLst>
        </pc:spChg>
        <pc:spChg chg="mod">
          <ac:chgData name="Kolakowski, Artur" userId="9c34c8cc-b1df-44f6-bea5-dcf7a54ee35f" providerId="ADAL" clId="{19970B13-E101-4117-9908-6E061F982644}" dt="2022-07-14T08:45:11.578" v="7575" actId="790"/>
          <ac:spMkLst>
            <pc:docMk/>
            <pc:sldMk cId="2574044071" sldId="484"/>
            <ac:spMk id="10892" creationId="{83760CB1-9E0F-4C04-B1BC-92EB5D0EB4D2}"/>
          </ac:spMkLst>
        </pc:spChg>
        <pc:spChg chg="mod">
          <ac:chgData name="Kolakowski, Artur" userId="9c34c8cc-b1df-44f6-bea5-dcf7a54ee35f" providerId="ADAL" clId="{19970B13-E101-4117-9908-6E061F982644}" dt="2022-07-14T08:45:11.580" v="7576" actId="790"/>
          <ac:spMkLst>
            <pc:docMk/>
            <pc:sldMk cId="2574044071" sldId="484"/>
            <ac:spMk id="10893" creationId="{60CA78BA-3DBF-44F9-8D03-D82450380B28}"/>
          </ac:spMkLst>
        </pc:spChg>
        <pc:spChg chg="mod">
          <ac:chgData name="Kolakowski, Artur" userId="9c34c8cc-b1df-44f6-bea5-dcf7a54ee35f" providerId="ADAL" clId="{19970B13-E101-4117-9908-6E061F982644}" dt="2022-07-14T08:45:11.580" v="7577" actId="790"/>
          <ac:spMkLst>
            <pc:docMk/>
            <pc:sldMk cId="2574044071" sldId="484"/>
            <ac:spMk id="10894" creationId="{557CCB61-06A0-40E3-B28B-6E497C730D28}"/>
          </ac:spMkLst>
        </pc:spChg>
        <pc:spChg chg="mod">
          <ac:chgData name="Kolakowski, Artur" userId="9c34c8cc-b1df-44f6-bea5-dcf7a54ee35f" providerId="ADAL" clId="{19970B13-E101-4117-9908-6E061F982644}" dt="2022-07-14T08:45:11.580" v="7578" actId="790"/>
          <ac:spMkLst>
            <pc:docMk/>
            <pc:sldMk cId="2574044071" sldId="484"/>
            <ac:spMk id="10895" creationId="{54C42FE6-B278-4973-8A69-BBC769F6ACC1}"/>
          </ac:spMkLst>
        </pc:spChg>
        <pc:spChg chg="mod">
          <ac:chgData name="Kolakowski, Artur" userId="9c34c8cc-b1df-44f6-bea5-dcf7a54ee35f" providerId="ADAL" clId="{19970B13-E101-4117-9908-6E061F982644}" dt="2022-07-14T08:45:11.580" v="7579" actId="790"/>
          <ac:spMkLst>
            <pc:docMk/>
            <pc:sldMk cId="2574044071" sldId="484"/>
            <ac:spMk id="10896" creationId="{73235AE7-5E0F-4686-9C45-C4ACFAEB97DD}"/>
          </ac:spMkLst>
        </pc:spChg>
        <pc:spChg chg="mod">
          <ac:chgData name="Kolakowski, Artur" userId="9c34c8cc-b1df-44f6-bea5-dcf7a54ee35f" providerId="ADAL" clId="{19970B13-E101-4117-9908-6E061F982644}" dt="2022-07-14T08:45:11.580" v="7580" actId="790"/>
          <ac:spMkLst>
            <pc:docMk/>
            <pc:sldMk cId="2574044071" sldId="484"/>
            <ac:spMk id="10897" creationId="{DBD89AE2-778B-4157-B694-FE62EA320807}"/>
          </ac:spMkLst>
        </pc:spChg>
        <pc:spChg chg="mod">
          <ac:chgData name="Kolakowski, Artur" userId="9c34c8cc-b1df-44f6-bea5-dcf7a54ee35f" providerId="ADAL" clId="{19970B13-E101-4117-9908-6E061F982644}" dt="2022-07-14T08:45:11.580" v="7581" actId="790"/>
          <ac:spMkLst>
            <pc:docMk/>
            <pc:sldMk cId="2574044071" sldId="484"/>
            <ac:spMk id="10898" creationId="{17A8AE08-43F7-479C-A960-29F7D0B6DE97}"/>
          </ac:spMkLst>
        </pc:spChg>
        <pc:spChg chg="mod">
          <ac:chgData name="Kolakowski, Artur" userId="9c34c8cc-b1df-44f6-bea5-dcf7a54ee35f" providerId="ADAL" clId="{19970B13-E101-4117-9908-6E061F982644}" dt="2022-07-14T08:45:11.580" v="7582" actId="790"/>
          <ac:spMkLst>
            <pc:docMk/>
            <pc:sldMk cId="2574044071" sldId="484"/>
            <ac:spMk id="10899" creationId="{345362B2-3400-4A3F-99D0-F2CCEF034BFC}"/>
          </ac:spMkLst>
        </pc:spChg>
        <pc:spChg chg="mod">
          <ac:chgData name="Kolakowski, Artur" userId="9c34c8cc-b1df-44f6-bea5-dcf7a54ee35f" providerId="ADAL" clId="{19970B13-E101-4117-9908-6E061F982644}" dt="2022-07-14T08:45:11.580" v="7583" actId="790"/>
          <ac:spMkLst>
            <pc:docMk/>
            <pc:sldMk cId="2574044071" sldId="484"/>
            <ac:spMk id="10900" creationId="{7FC2602F-FC0E-49D3-BCEE-E064E40F75BC}"/>
          </ac:spMkLst>
        </pc:spChg>
        <pc:spChg chg="mod">
          <ac:chgData name="Kolakowski, Artur" userId="9c34c8cc-b1df-44f6-bea5-dcf7a54ee35f" providerId="ADAL" clId="{19970B13-E101-4117-9908-6E061F982644}" dt="2022-07-14T08:45:11.580" v="7584" actId="790"/>
          <ac:spMkLst>
            <pc:docMk/>
            <pc:sldMk cId="2574044071" sldId="484"/>
            <ac:spMk id="10901" creationId="{F46CFD22-EE6C-4354-95FC-E6F29F974AD9}"/>
          </ac:spMkLst>
        </pc:spChg>
        <pc:spChg chg="mod">
          <ac:chgData name="Kolakowski, Artur" userId="9c34c8cc-b1df-44f6-bea5-dcf7a54ee35f" providerId="ADAL" clId="{19970B13-E101-4117-9908-6E061F982644}" dt="2022-07-14T08:45:11.588" v="7585" actId="790"/>
          <ac:spMkLst>
            <pc:docMk/>
            <pc:sldMk cId="2574044071" sldId="484"/>
            <ac:spMk id="10902" creationId="{3E8EFBC3-7CA1-4667-A183-D93A894C5E51}"/>
          </ac:spMkLst>
        </pc:spChg>
        <pc:spChg chg="mod">
          <ac:chgData name="Kolakowski, Artur" userId="9c34c8cc-b1df-44f6-bea5-dcf7a54ee35f" providerId="ADAL" clId="{19970B13-E101-4117-9908-6E061F982644}" dt="2022-07-14T08:45:11.588" v="7586" actId="790"/>
          <ac:spMkLst>
            <pc:docMk/>
            <pc:sldMk cId="2574044071" sldId="484"/>
            <ac:spMk id="10903" creationId="{5F449AE6-C4D2-4302-A30B-4079CAFCAF1E}"/>
          </ac:spMkLst>
        </pc:spChg>
        <pc:spChg chg="mod">
          <ac:chgData name="Kolakowski, Artur" userId="9c34c8cc-b1df-44f6-bea5-dcf7a54ee35f" providerId="ADAL" clId="{19970B13-E101-4117-9908-6E061F982644}" dt="2022-07-14T08:45:11.588" v="7587" actId="790"/>
          <ac:spMkLst>
            <pc:docMk/>
            <pc:sldMk cId="2574044071" sldId="484"/>
            <ac:spMk id="10904" creationId="{2332EE4C-6E3D-4420-9F64-9C8F697FFD69}"/>
          </ac:spMkLst>
        </pc:spChg>
        <pc:spChg chg="mod">
          <ac:chgData name="Kolakowski, Artur" userId="9c34c8cc-b1df-44f6-bea5-dcf7a54ee35f" providerId="ADAL" clId="{19970B13-E101-4117-9908-6E061F982644}" dt="2022-07-14T08:45:11.590" v="7588" actId="790"/>
          <ac:spMkLst>
            <pc:docMk/>
            <pc:sldMk cId="2574044071" sldId="484"/>
            <ac:spMk id="10905" creationId="{D83DA360-6DEE-4B05-9775-F911A5B2A4CD}"/>
          </ac:spMkLst>
        </pc:spChg>
        <pc:spChg chg="mod">
          <ac:chgData name="Kolakowski, Artur" userId="9c34c8cc-b1df-44f6-bea5-dcf7a54ee35f" providerId="ADAL" clId="{19970B13-E101-4117-9908-6E061F982644}" dt="2022-07-14T08:45:11.590" v="7589" actId="790"/>
          <ac:spMkLst>
            <pc:docMk/>
            <pc:sldMk cId="2574044071" sldId="484"/>
            <ac:spMk id="10906" creationId="{76A0D62F-CD7D-4908-B3D0-5D2C0A77698D}"/>
          </ac:spMkLst>
        </pc:spChg>
        <pc:spChg chg="mod">
          <ac:chgData name="Kolakowski, Artur" userId="9c34c8cc-b1df-44f6-bea5-dcf7a54ee35f" providerId="ADAL" clId="{19970B13-E101-4117-9908-6E061F982644}" dt="2022-07-14T08:45:11.590" v="7590" actId="790"/>
          <ac:spMkLst>
            <pc:docMk/>
            <pc:sldMk cId="2574044071" sldId="484"/>
            <ac:spMk id="10907" creationId="{435604F4-12E7-4DB2-A6D6-794F6F9AC294}"/>
          </ac:spMkLst>
        </pc:spChg>
        <pc:spChg chg="mod">
          <ac:chgData name="Kolakowski, Artur" userId="9c34c8cc-b1df-44f6-bea5-dcf7a54ee35f" providerId="ADAL" clId="{19970B13-E101-4117-9908-6E061F982644}" dt="2022-07-14T08:45:11.590" v="7591" actId="790"/>
          <ac:spMkLst>
            <pc:docMk/>
            <pc:sldMk cId="2574044071" sldId="484"/>
            <ac:spMk id="10908" creationId="{6F39882F-679B-478E-BA72-905C43C7962C}"/>
          </ac:spMkLst>
        </pc:spChg>
        <pc:spChg chg="mod">
          <ac:chgData name="Kolakowski, Artur" userId="9c34c8cc-b1df-44f6-bea5-dcf7a54ee35f" providerId="ADAL" clId="{19970B13-E101-4117-9908-6E061F982644}" dt="2022-07-14T08:45:11.590" v="7592" actId="790"/>
          <ac:spMkLst>
            <pc:docMk/>
            <pc:sldMk cId="2574044071" sldId="484"/>
            <ac:spMk id="10909" creationId="{4F4A92E9-CF2A-4127-8E3B-FF1540E55827}"/>
          </ac:spMkLst>
        </pc:spChg>
        <pc:spChg chg="mod">
          <ac:chgData name="Kolakowski, Artur" userId="9c34c8cc-b1df-44f6-bea5-dcf7a54ee35f" providerId="ADAL" clId="{19970B13-E101-4117-9908-6E061F982644}" dt="2022-07-14T08:45:11.590" v="7593" actId="790"/>
          <ac:spMkLst>
            <pc:docMk/>
            <pc:sldMk cId="2574044071" sldId="484"/>
            <ac:spMk id="10910" creationId="{15FA1CD8-2A3D-4CF4-8B26-00DA656A94FD}"/>
          </ac:spMkLst>
        </pc:spChg>
        <pc:spChg chg="mod">
          <ac:chgData name="Kolakowski, Artur" userId="9c34c8cc-b1df-44f6-bea5-dcf7a54ee35f" providerId="ADAL" clId="{19970B13-E101-4117-9908-6E061F982644}" dt="2022-07-14T08:45:11.590" v="7594" actId="790"/>
          <ac:spMkLst>
            <pc:docMk/>
            <pc:sldMk cId="2574044071" sldId="484"/>
            <ac:spMk id="10911" creationId="{2F84F05C-F0E0-471E-95AE-AA4AB3CA947A}"/>
          </ac:spMkLst>
        </pc:spChg>
        <pc:spChg chg="mod">
          <ac:chgData name="Kolakowski, Artur" userId="9c34c8cc-b1df-44f6-bea5-dcf7a54ee35f" providerId="ADAL" clId="{19970B13-E101-4117-9908-6E061F982644}" dt="2022-07-14T08:45:11.590" v="7595" actId="790"/>
          <ac:spMkLst>
            <pc:docMk/>
            <pc:sldMk cId="2574044071" sldId="484"/>
            <ac:spMk id="10912" creationId="{80B8A9A5-C7FE-4199-9DEB-63E8B67944EC}"/>
          </ac:spMkLst>
        </pc:spChg>
        <pc:spChg chg="mod">
          <ac:chgData name="Kolakowski, Artur" userId="9c34c8cc-b1df-44f6-bea5-dcf7a54ee35f" providerId="ADAL" clId="{19970B13-E101-4117-9908-6E061F982644}" dt="2022-07-14T08:45:11.590" v="7596" actId="790"/>
          <ac:spMkLst>
            <pc:docMk/>
            <pc:sldMk cId="2574044071" sldId="484"/>
            <ac:spMk id="10913" creationId="{B75D6B81-B1F4-4FEA-A600-5136FFD0923E}"/>
          </ac:spMkLst>
        </pc:spChg>
        <pc:spChg chg="mod">
          <ac:chgData name="Kolakowski, Artur" userId="9c34c8cc-b1df-44f6-bea5-dcf7a54ee35f" providerId="ADAL" clId="{19970B13-E101-4117-9908-6E061F982644}" dt="2022-07-14T08:45:11.599" v="7597" actId="790"/>
          <ac:spMkLst>
            <pc:docMk/>
            <pc:sldMk cId="2574044071" sldId="484"/>
            <ac:spMk id="10914" creationId="{4965301C-ED12-425F-943E-40D05122B6F8}"/>
          </ac:spMkLst>
        </pc:spChg>
        <pc:spChg chg="mod">
          <ac:chgData name="Kolakowski, Artur" userId="9c34c8cc-b1df-44f6-bea5-dcf7a54ee35f" providerId="ADAL" clId="{19970B13-E101-4117-9908-6E061F982644}" dt="2022-07-14T08:45:11.601" v="7598" actId="790"/>
          <ac:spMkLst>
            <pc:docMk/>
            <pc:sldMk cId="2574044071" sldId="484"/>
            <ac:spMk id="10915" creationId="{AF40CE57-1F7D-4324-809A-C3BEF547BA4E}"/>
          </ac:spMkLst>
        </pc:spChg>
        <pc:spChg chg="mod">
          <ac:chgData name="Kolakowski, Artur" userId="9c34c8cc-b1df-44f6-bea5-dcf7a54ee35f" providerId="ADAL" clId="{19970B13-E101-4117-9908-6E061F982644}" dt="2022-07-14T08:45:11.601" v="7599" actId="790"/>
          <ac:spMkLst>
            <pc:docMk/>
            <pc:sldMk cId="2574044071" sldId="484"/>
            <ac:spMk id="10916" creationId="{9D3540FE-0599-465B-A140-D02CC6D35A5A}"/>
          </ac:spMkLst>
        </pc:spChg>
        <pc:spChg chg="mod">
          <ac:chgData name="Kolakowski, Artur" userId="9c34c8cc-b1df-44f6-bea5-dcf7a54ee35f" providerId="ADAL" clId="{19970B13-E101-4117-9908-6E061F982644}" dt="2022-07-14T08:45:11.601" v="7600" actId="790"/>
          <ac:spMkLst>
            <pc:docMk/>
            <pc:sldMk cId="2574044071" sldId="484"/>
            <ac:spMk id="10917" creationId="{3E10B1AB-A2A9-4610-B653-1D62C15B0575}"/>
          </ac:spMkLst>
        </pc:spChg>
        <pc:spChg chg="mod">
          <ac:chgData name="Kolakowski, Artur" userId="9c34c8cc-b1df-44f6-bea5-dcf7a54ee35f" providerId="ADAL" clId="{19970B13-E101-4117-9908-6E061F982644}" dt="2022-07-14T08:45:11.601" v="7601" actId="790"/>
          <ac:spMkLst>
            <pc:docMk/>
            <pc:sldMk cId="2574044071" sldId="484"/>
            <ac:spMk id="10918" creationId="{13982FDF-BB5F-4A62-88F2-F04AB1BE5297}"/>
          </ac:spMkLst>
        </pc:spChg>
        <pc:spChg chg="mod">
          <ac:chgData name="Kolakowski, Artur" userId="9c34c8cc-b1df-44f6-bea5-dcf7a54ee35f" providerId="ADAL" clId="{19970B13-E101-4117-9908-6E061F982644}" dt="2022-07-14T08:45:11.601" v="7602" actId="790"/>
          <ac:spMkLst>
            <pc:docMk/>
            <pc:sldMk cId="2574044071" sldId="484"/>
            <ac:spMk id="10919" creationId="{07DC0961-AEC1-4747-AC3C-E6D714C620AD}"/>
          </ac:spMkLst>
        </pc:spChg>
        <pc:spChg chg="mod">
          <ac:chgData name="Kolakowski, Artur" userId="9c34c8cc-b1df-44f6-bea5-dcf7a54ee35f" providerId="ADAL" clId="{19970B13-E101-4117-9908-6E061F982644}" dt="2022-07-14T08:45:11.601" v="7603" actId="790"/>
          <ac:spMkLst>
            <pc:docMk/>
            <pc:sldMk cId="2574044071" sldId="484"/>
            <ac:spMk id="10920" creationId="{94FE520A-EF07-4963-BC2F-C672411596AB}"/>
          </ac:spMkLst>
        </pc:spChg>
        <pc:spChg chg="mod">
          <ac:chgData name="Kolakowski, Artur" userId="9c34c8cc-b1df-44f6-bea5-dcf7a54ee35f" providerId="ADAL" clId="{19970B13-E101-4117-9908-6E061F982644}" dt="2022-07-14T08:45:11.601" v="7604" actId="790"/>
          <ac:spMkLst>
            <pc:docMk/>
            <pc:sldMk cId="2574044071" sldId="484"/>
            <ac:spMk id="10921" creationId="{6FCCA0D2-E1CE-43B5-9F78-36C1E7D7800F}"/>
          </ac:spMkLst>
        </pc:spChg>
        <pc:spChg chg="mod">
          <ac:chgData name="Kolakowski, Artur" userId="9c34c8cc-b1df-44f6-bea5-dcf7a54ee35f" providerId="ADAL" clId="{19970B13-E101-4117-9908-6E061F982644}" dt="2022-07-14T08:45:11.601" v="7605" actId="790"/>
          <ac:spMkLst>
            <pc:docMk/>
            <pc:sldMk cId="2574044071" sldId="484"/>
            <ac:spMk id="10922" creationId="{E49D3157-D659-4885-A864-F09A5FBE3397}"/>
          </ac:spMkLst>
        </pc:spChg>
        <pc:spChg chg="mod">
          <ac:chgData name="Kolakowski, Artur" userId="9c34c8cc-b1df-44f6-bea5-dcf7a54ee35f" providerId="ADAL" clId="{19970B13-E101-4117-9908-6E061F982644}" dt="2022-07-14T08:45:11.609" v="7606" actId="790"/>
          <ac:spMkLst>
            <pc:docMk/>
            <pc:sldMk cId="2574044071" sldId="484"/>
            <ac:spMk id="10923" creationId="{150B5D78-854A-4B12-B487-C11102BF39B2}"/>
          </ac:spMkLst>
        </pc:spChg>
        <pc:spChg chg="mod">
          <ac:chgData name="Kolakowski, Artur" userId="9c34c8cc-b1df-44f6-bea5-dcf7a54ee35f" providerId="ADAL" clId="{19970B13-E101-4117-9908-6E061F982644}" dt="2022-07-14T08:45:11.611" v="7607" actId="790"/>
          <ac:spMkLst>
            <pc:docMk/>
            <pc:sldMk cId="2574044071" sldId="484"/>
            <ac:spMk id="10924" creationId="{4B76B3D1-2E1B-4736-A645-D48E5D375090}"/>
          </ac:spMkLst>
        </pc:spChg>
        <pc:spChg chg="mod">
          <ac:chgData name="Kolakowski, Artur" userId="9c34c8cc-b1df-44f6-bea5-dcf7a54ee35f" providerId="ADAL" clId="{19970B13-E101-4117-9908-6E061F982644}" dt="2022-07-14T08:45:11.611" v="7608" actId="790"/>
          <ac:spMkLst>
            <pc:docMk/>
            <pc:sldMk cId="2574044071" sldId="484"/>
            <ac:spMk id="10925" creationId="{5BC34226-49A2-4C5A-B901-98066056043A}"/>
          </ac:spMkLst>
        </pc:spChg>
        <pc:spChg chg="mod">
          <ac:chgData name="Kolakowski, Artur" userId="9c34c8cc-b1df-44f6-bea5-dcf7a54ee35f" providerId="ADAL" clId="{19970B13-E101-4117-9908-6E061F982644}" dt="2022-07-14T08:45:11.611" v="7609" actId="790"/>
          <ac:spMkLst>
            <pc:docMk/>
            <pc:sldMk cId="2574044071" sldId="484"/>
            <ac:spMk id="10926" creationId="{6BDAE31C-75EA-4E6F-B203-4E4888BE1E73}"/>
          </ac:spMkLst>
        </pc:spChg>
        <pc:spChg chg="mod">
          <ac:chgData name="Kolakowski, Artur" userId="9c34c8cc-b1df-44f6-bea5-dcf7a54ee35f" providerId="ADAL" clId="{19970B13-E101-4117-9908-6E061F982644}" dt="2022-07-14T08:45:11.611" v="7610" actId="790"/>
          <ac:spMkLst>
            <pc:docMk/>
            <pc:sldMk cId="2574044071" sldId="484"/>
            <ac:spMk id="10927" creationId="{C5343B06-54F8-42F8-B206-46AFA78816EC}"/>
          </ac:spMkLst>
        </pc:spChg>
        <pc:spChg chg="mod">
          <ac:chgData name="Kolakowski, Artur" userId="9c34c8cc-b1df-44f6-bea5-dcf7a54ee35f" providerId="ADAL" clId="{19970B13-E101-4117-9908-6E061F982644}" dt="2022-07-14T08:45:11.611" v="7611" actId="790"/>
          <ac:spMkLst>
            <pc:docMk/>
            <pc:sldMk cId="2574044071" sldId="484"/>
            <ac:spMk id="10928" creationId="{470DD51F-A706-4450-83E1-2D943BEC8DB8}"/>
          </ac:spMkLst>
        </pc:spChg>
        <pc:spChg chg="mod">
          <ac:chgData name="Kolakowski, Artur" userId="9c34c8cc-b1df-44f6-bea5-dcf7a54ee35f" providerId="ADAL" clId="{19970B13-E101-4117-9908-6E061F982644}" dt="2022-07-14T08:45:11.611" v="7612" actId="790"/>
          <ac:spMkLst>
            <pc:docMk/>
            <pc:sldMk cId="2574044071" sldId="484"/>
            <ac:spMk id="10929" creationId="{DC893879-8806-409B-A709-C89A45CCFD79}"/>
          </ac:spMkLst>
        </pc:spChg>
        <pc:spChg chg="mod">
          <ac:chgData name="Kolakowski, Artur" userId="9c34c8cc-b1df-44f6-bea5-dcf7a54ee35f" providerId="ADAL" clId="{19970B13-E101-4117-9908-6E061F982644}" dt="2022-07-14T08:45:11.611" v="7613" actId="790"/>
          <ac:spMkLst>
            <pc:docMk/>
            <pc:sldMk cId="2574044071" sldId="484"/>
            <ac:spMk id="10930" creationId="{F67655DA-F605-43B6-8D3D-5323E2F31E02}"/>
          </ac:spMkLst>
        </pc:spChg>
        <pc:spChg chg="mod">
          <ac:chgData name="Kolakowski, Artur" userId="9c34c8cc-b1df-44f6-bea5-dcf7a54ee35f" providerId="ADAL" clId="{19970B13-E101-4117-9908-6E061F982644}" dt="2022-07-14T08:45:11.611" v="7614" actId="790"/>
          <ac:spMkLst>
            <pc:docMk/>
            <pc:sldMk cId="2574044071" sldId="484"/>
            <ac:spMk id="10931" creationId="{EFBA143D-B549-4DD5-B764-D9E85CCBCD85}"/>
          </ac:spMkLst>
        </pc:spChg>
        <pc:spChg chg="mod">
          <ac:chgData name="Kolakowski, Artur" userId="9c34c8cc-b1df-44f6-bea5-dcf7a54ee35f" providerId="ADAL" clId="{19970B13-E101-4117-9908-6E061F982644}" dt="2022-07-14T08:45:11.611" v="7615" actId="790"/>
          <ac:spMkLst>
            <pc:docMk/>
            <pc:sldMk cId="2574044071" sldId="484"/>
            <ac:spMk id="10932" creationId="{76BF00A8-571D-4823-A20A-3615EE38CE63}"/>
          </ac:spMkLst>
        </pc:spChg>
        <pc:spChg chg="mod">
          <ac:chgData name="Kolakowski, Artur" userId="9c34c8cc-b1df-44f6-bea5-dcf7a54ee35f" providerId="ADAL" clId="{19970B13-E101-4117-9908-6E061F982644}" dt="2022-07-14T08:45:11.611" v="7616" actId="790"/>
          <ac:spMkLst>
            <pc:docMk/>
            <pc:sldMk cId="2574044071" sldId="484"/>
            <ac:spMk id="10933" creationId="{FF2BD82F-2055-4077-B652-FD123D4DBC8B}"/>
          </ac:spMkLst>
        </pc:spChg>
        <pc:spChg chg="mod">
          <ac:chgData name="Kolakowski, Artur" userId="9c34c8cc-b1df-44f6-bea5-dcf7a54ee35f" providerId="ADAL" clId="{19970B13-E101-4117-9908-6E061F982644}" dt="2022-07-14T08:45:11.619" v="7617" actId="790"/>
          <ac:spMkLst>
            <pc:docMk/>
            <pc:sldMk cId="2574044071" sldId="484"/>
            <ac:spMk id="10934" creationId="{7840EB28-3709-4937-AA1D-5DC7B8A48A2B}"/>
          </ac:spMkLst>
        </pc:spChg>
        <pc:spChg chg="mod">
          <ac:chgData name="Kolakowski, Artur" userId="9c34c8cc-b1df-44f6-bea5-dcf7a54ee35f" providerId="ADAL" clId="{19970B13-E101-4117-9908-6E061F982644}" dt="2022-07-14T08:45:11.619" v="7618" actId="790"/>
          <ac:spMkLst>
            <pc:docMk/>
            <pc:sldMk cId="2574044071" sldId="484"/>
            <ac:spMk id="10935" creationId="{A864505D-CB4E-4564-842D-81EAA2ED3387}"/>
          </ac:spMkLst>
        </pc:spChg>
        <pc:spChg chg="mod">
          <ac:chgData name="Kolakowski, Artur" userId="9c34c8cc-b1df-44f6-bea5-dcf7a54ee35f" providerId="ADAL" clId="{19970B13-E101-4117-9908-6E061F982644}" dt="2022-07-14T08:45:11.621" v="7619" actId="790"/>
          <ac:spMkLst>
            <pc:docMk/>
            <pc:sldMk cId="2574044071" sldId="484"/>
            <ac:spMk id="10936" creationId="{6D50A35A-3001-47BA-B0BA-BDE551EF22A2}"/>
          </ac:spMkLst>
        </pc:spChg>
        <pc:spChg chg="mod">
          <ac:chgData name="Kolakowski, Artur" userId="9c34c8cc-b1df-44f6-bea5-dcf7a54ee35f" providerId="ADAL" clId="{19970B13-E101-4117-9908-6E061F982644}" dt="2022-07-14T08:45:11.621" v="7620" actId="790"/>
          <ac:spMkLst>
            <pc:docMk/>
            <pc:sldMk cId="2574044071" sldId="484"/>
            <ac:spMk id="10937" creationId="{D493B820-5A75-4E49-8A91-AF38A86CEEF5}"/>
          </ac:spMkLst>
        </pc:spChg>
        <pc:spChg chg="mod">
          <ac:chgData name="Kolakowski, Artur" userId="9c34c8cc-b1df-44f6-bea5-dcf7a54ee35f" providerId="ADAL" clId="{19970B13-E101-4117-9908-6E061F982644}" dt="2022-07-14T08:45:11.621" v="7621" actId="790"/>
          <ac:spMkLst>
            <pc:docMk/>
            <pc:sldMk cId="2574044071" sldId="484"/>
            <ac:spMk id="10938" creationId="{EF87BC1C-BEDD-470B-B68E-21EF9AC8927F}"/>
          </ac:spMkLst>
        </pc:spChg>
        <pc:spChg chg="mod">
          <ac:chgData name="Kolakowski, Artur" userId="9c34c8cc-b1df-44f6-bea5-dcf7a54ee35f" providerId="ADAL" clId="{19970B13-E101-4117-9908-6E061F982644}" dt="2022-07-14T08:45:11.621" v="7622" actId="790"/>
          <ac:spMkLst>
            <pc:docMk/>
            <pc:sldMk cId="2574044071" sldId="484"/>
            <ac:spMk id="10939" creationId="{50929381-4135-4443-A6EB-E3A02BA3ECF8}"/>
          </ac:spMkLst>
        </pc:spChg>
        <pc:spChg chg="mod">
          <ac:chgData name="Kolakowski, Artur" userId="9c34c8cc-b1df-44f6-bea5-dcf7a54ee35f" providerId="ADAL" clId="{19970B13-E101-4117-9908-6E061F982644}" dt="2022-07-14T08:45:11.621" v="7623" actId="790"/>
          <ac:spMkLst>
            <pc:docMk/>
            <pc:sldMk cId="2574044071" sldId="484"/>
            <ac:spMk id="10940" creationId="{8367F331-E445-482F-86B5-FAA4B42E9FA6}"/>
          </ac:spMkLst>
        </pc:spChg>
        <pc:spChg chg="mod">
          <ac:chgData name="Kolakowski, Artur" userId="9c34c8cc-b1df-44f6-bea5-dcf7a54ee35f" providerId="ADAL" clId="{19970B13-E101-4117-9908-6E061F982644}" dt="2022-07-14T08:45:11.621" v="7624" actId="790"/>
          <ac:spMkLst>
            <pc:docMk/>
            <pc:sldMk cId="2574044071" sldId="484"/>
            <ac:spMk id="10941" creationId="{6359EDE1-798F-4E98-89D1-9D33372DC431}"/>
          </ac:spMkLst>
        </pc:spChg>
        <pc:spChg chg="mod">
          <ac:chgData name="Kolakowski, Artur" userId="9c34c8cc-b1df-44f6-bea5-dcf7a54ee35f" providerId="ADAL" clId="{19970B13-E101-4117-9908-6E061F982644}" dt="2022-07-14T08:45:11.621" v="7625" actId="790"/>
          <ac:spMkLst>
            <pc:docMk/>
            <pc:sldMk cId="2574044071" sldId="484"/>
            <ac:spMk id="10942" creationId="{4BBB266E-EB5B-4637-BD8A-F82DD0273A07}"/>
          </ac:spMkLst>
        </pc:spChg>
        <pc:spChg chg="mod">
          <ac:chgData name="Kolakowski, Artur" userId="9c34c8cc-b1df-44f6-bea5-dcf7a54ee35f" providerId="ADAL" clId="{19970B13-E101-4117-9908-6E061F982644}" dt="2022-07-14T08:45:11.621" v="7626" actId="790"/>
          <ac:spMkLst>
            <pc:docMk/>
            <pc:sldMk cId="2574044071" sldId="484"/>
            <ac:spMk id="10943" creationId="{CCAE2F9C-EC21-43A9-96FC-85C88364AA8F}"/>
          </ac:spMkLst>
        </pc:spChg>
        <pc:spChg chg="mod">
          <ac:chgData name="Kolakowski, Artur" userId="9c34c8cc-b1df-44f6-bea5-dcf7a54ee35f" providerId="ADAL" clId="{19970B13-E101-4117-9908-6E061F982644}" dt="2022-07-14T08:45:11.629" v="7627" actId="790"/>
          <ac:spMkLst>
            <pc:docMk/>
            <pc:sldMk cId="2574044071" sldId="484"/>
            <ac:spMk id="10944" creationId="{DEDA8A34-00BE-450F-93CE-337C00502DD0}"/>
          </ac:spMkLst>
        </pc:spChg>
        <pc:spChg chg="mod">
          <ac:chgData name="Kolakowski, Artur" userId="9c34c8cc-b1df-44f6-bea5-dcf7a54ee35f" providerId="ADAL" clId="{19970B13-E101-4117-9908-6E061F982644}" dt="2022-07-14T08:45:11.629" v="7628" actId="790"/>
          <ac:spMkLst>
            <pc:docMk/>
            <pc:sldMk cId="2574044071" sldId="484"/>
            <ac:spMk id="10945" creationId="{AF7C6DAD-61E8-416B-AA9A-700121C2F744}"/>
          </ac:spMkLst>
        </pc:spChg>
        <pc:spChg chg="mod">
          <ac:chgData name="Kolakowski, Artur" userId="9c34c8cc-b1df-44f6-bea5-dcf7a54ee35f" providerId="ADAL" clId="{19970B13-E101-4117-9908-6E061F982644}" dt="2022-07-14T08:45:11.629" v="7629" actId="790"/>
          <ac:spMkLst>
            <pc:docMk/>
            <pc:sldMk cId="2574044071" sldId="484"/>
            <ac:spMk id="10946" creationId="{ED8543C7-BBA6-4484-AC8F-FE5AE076997A}"/>
          </ac:spMkLst>
        </pc:spChg>
        <pc:spChg chg="mod">
          <ac:chgData name="Kolakowski, Artur" userId="9c34c8cc-b1df-44f6-bea5-dcf7a54ee35f" providerId="ADAL" clId="{19970B13-E101-4117-9908-6E061F982644}" dt="2022-07-14T08:45:11.631" v="7630" actId="790"/>
          <ac:spMkLst>
            <pc:docMk/>
            <pc:sldMk cId="2574044071" sldId="484"/>
            <ac:spMk id="10947" creationId="{78389242-6C0E-488C-A870-0083BF9E3B27}"/>
          </ac:spMkLst>
        </pc:spChg>
        <pc:spChg chg="mod">
          <ac:chgData name="Kolakowski, Artur" userId="9c34c8cc-b1df-44f6-bea5-dcf7a54ee35f" providerId="ADAL" clId="{19970B13-E101-4117-9908-6E061F982644}" dt="2022-07-14T08:45:11.631" v="7631" actId="790"/>
          <ac:spMkLst>
            <pc:docMk/>
            <pc:sldMk cId="2574044071" sldId="484"/>
            <ac:spMk id="10948" creationId="{D9B67451-9CCF-4A7D-9836-820773B2B5EF}"/>
          </ac:spMkLst>
        </pc:spChg>
        <pc:spChg chg="mod">
          <ac:chgData name="Kolakowski, Artur" userId="9c34c8cc-b1df-44f6-bea5-dcf7a54ee35f" providerId="ADAL" clId="{19970B13-E101-4117-9908-6E061F982644}" dt="2022-07-14T08:45:11.631" v="7632" actId="790"/>
          <ac:spMkLst>
            <pc:docMk/>
            <pc:sldMk cId="2574044071" sldId="484"/>
            <ac:spMk id="10949" creationId="{BAD2AC2B-6500-42B3-B812-1EBC7E50456D}"/>
          </ac:spMkLst>
        </pc:spChg>
        <pc:spChg chg="mod">
          <ac:chgData name="Kolakowski, Artur" userId="9c34c8cc-b1df-44f6-bea5-dcf7a54ee35f" providerId="ADAL" clId="{19970B13-E101-4117-9908-6E061F982644}" dt="2022-07-14T08:45:11.631" v="7633" actId="790"/>
          <ac:spMkLst>
            <pc:docMk/>
            <pc:sldMk cId="2574044071" sldId="484"/>
            <ac:spMk id="10950" creationId="{FE5A2A70-D99E-4AB0-9206-C4241725684E}"/>
          </ac:spMkLst>
        </pc:spChg>
        <pc:spChg chg="mod">
          <ac:chgData name="Kolakowski, Artur" userId="9c34c8cc-b1df-44f6-bea5-dcf7a54ee35f" providerId="ADAL" clId="{19970B13-E101-4117-9908-6E061F982644}" dt="2022-07-14T08:45:11.631" v="7634" actId="790"/>
          <ac:spMkLst>
            <pc:docMk/>
            <pc:sldMk cId="2574044071" sldId="484"/>
            <ac:spMk id="10951" creationId="{3765C088-95F7-4862-8F7A-CCCC93E40CC1}"/>
          </ac:spMkLst>
        </pc:spChg>
        <pc:spChg chg="mod">
          <ac:chgData name="Kolakowski, Artur" userId="9c34c8cc-b1df-44f6-bea5-dcf7a54ee35f" providerId="ADAL" clId="{19970B13-E101-4117-9908-6E061F982644}" dt="2022-07-14T08:45:11.631" v="7635" actId="790"/>
          <ac:spMkLst>
            <pc:docMk/>
            <pc:sldMk cId="2574044071" sldId="484"/>
            <ac:spMk id="10952" creationId="{7A92F162-1FE8-482B-88A6-1CEF97DF2814}"/>
          </ac:spMkLst>
        </pc:spChg>
        <pc:spChg chg="mod">
          <ac:chgData name="Kolakowski, Artur" userId="9c34c8cc-b1df-44f6-bea5-dcf7a54ee35f" providerId="ADAL" clId="{19970B13-E101-4117-9908-6E061F982644}" dt="2022-07-14T08:45:11.631" v="7636" actId="790"/>
          <ac:spMkLst>
            <pc:docMk/>
            <pc:sldMk cId="2574044071" sldId="484"/>
            <ac:spMk id="10953" creationId="{603971B7-C50F-4EE6-BC56-19BB51BFBF57}"/>
          </ac:spMkLst>
        </pc:spChg>
        <pc:spChg chg="mod">
          <ac:chgData name="Kolakowski, Artur" userId="9c34c8cc-b1df-44f6-bea5-dcf7a54ee35f" providerId="ADAL" clId="{19970B13-E101-4117-9908-6E061F982644}" dt="2022-07-14T08:45:11.631" v="7637" actId="790"/>
          <ac:spMkLst>
            <pc:docMk/>
            <pc:sldMk cId="2574044071" sldId="484"/>
            <ac:spMk id="10954" creationId="{1E53710A-EEDB-4188-951F-DB2FE1CFDEB6}"/>
          </ac:spMkLst>
        </pc:spChg>
        <pc:spChg chg="mod">
          <ac:chgData name="Kolakowski, Artur" userId="9c34c8cc-b1df-44f6-bea5-dcf7a54ee35f" providerId="ADAL" clId="{19970B13-E101-4117-9908-6E061F982644}" dt="2022-07-14T08:45:11.631" v="7638" actId="790"/>
          <ac:spMkLst>
            <pc:docMk/>
            <pc:sldMk cId="2574044071" sldId="484"/>
            <ac:spMk id="10955" creationId="{69265DF4-6553-4528-B81B-4D8EB264CC4E}"/>
          </ac:spMkLst>
        </pc:spChg>
        <pc:spChg chg="mod">
          <ac:chgData name="Kolakowski, Artur" userId="9c34c8cc-b1df-44f6-bea5-dcf7a54ee35f" providerId="ADAL" clId="{19970B13-E101-4117-9908-6E061F982644}" dt="2022-07-14T08:45:11.639" v="7639" actId="790"/>
          <ac:spMkLst>
            <pc:docMk/>
            <pc:sldMk cId="2574044071" sldId="484"/>
            <ac:spMk id="10956" creationId="{80033FBB-9023-4171-80A6-5392E6D985CD}"/>
          </ac:spMkLst>
        </pc:spChg>
        <pc:spChg chg="mod">
          <ac:chgData name="Kolakowski, Artur" userId="9c34c8cc-b1df-44f6-bea5-dcf7a54ee35f" providerId="ADAL" clId="{19970B13-E101-4117-9908-6E061F982644}" dt="2022-07-14T08:45:11.639" v="7640" actId="790"/>
          <ac:spMkLst>
            <pc:docMk/>
            <pc:sldMk cId="2574044071" sldId="484"/>
            <ac:spMk id="10957" creationId="{C55D4332-5676-43FC-A1EB-6C11C802EE44}"/>
          </ac:spMkLst>
        </pc:spChg>
        <pc:spChg chg="mod">
          <ac:chgData name="Kolakowski, Artur" userId="9c34c8cc-b1df-44f6-bea5-dcf7a54ee35f" providerId="ADAL" clId="{19970B13-E101-4117-9908-6E061F982644}" dt="2022-07-14T08:45:11.641" v="7641" actId="790"/>
          <ac:spMkLst>
            <pc:docMk/>
            <pc:sldMk cId="2574044071" sldId="484"/>
            <ac:spMk id="10958" creationId="{A8D2E7A0-BEA4-44E2-9470-FD9C8F61D61E}"/>
          </ac:spMkLst>
        </pc:spChg>
        <pc:spChg chg="mod">
          <ac:chgData name="Kolakowski, Artur" userId="9c34c8cc-b1df-44f6-bea5-dcf7a54ee35f" providerId="ADAL" clId="{19970B13-E101-4117-9908-6E061F982644}" dt="2022-07-14T08:45:11.641" v="7642" actId="790"/>
          <ac:spMkLst>
            <pc:docMk/>
            <pc:sldMk cId="2574044071" sldId="484"/>
            <ac:spMk id="10959" creationId="{87A82359-1E25-463D-B60F-F7FACA6144F3}"/>
          </ac:spMkLst>
        </pc:spChg>
        <pc:spChg chg="mod">
          <ac:chgData name="Kolakowski, Artur" userId="9c34c8cc-b1df-44f6-bea5-dcf7a54ee35f" providerId="ADAL" clId="{19970B13-E101-4117-9908-6E061F982644}" dt="2022-07-14T08:45:11.641" v="7643" actId="790"/>
          <ac:spMkLst>
            <pc:docMk/>
            <pc:sldMk cId="2574044071" sldId="484"/>
            <ac:spMk id="10960" creationId="{03507234-EF29-41FF-8646-787A8203F0AC}"/>
          </ac:spMkLst>
        </pc:spChg>
        <pc:spChg chg="mod">
          <ac:chgData name="Kolakowski, Artur" userId="9c34c8cc-b1df-44f6-bea5-dcf7a54ee35f" providerId="ADAL" clId="{19970B13-E101-4117-9908-6E061F982644}" dt="2022-07-14T08:45:11.641" v="7644" actId="790"/>
          <ac:spMkLst>
            <pc:docMk/>
            <pc:sldMk cId="2574044071" sldId="484"/>
            <ac:spMk id="10961" creationId="{2F1FB55B-4CDA-4841-AAF1-E0102E85A721}"/>
          </ac:spMkLst>
        </pc:spChg>
        <pc:spChg chg="mod">
          <ac:chgData name="Kolakowski, Artur" userId="9c34c8cc-b1df-44f6-bea5-dcf7a54ee35f" providerId="ADAL" clId="{19970B13-E101-4117-9908-6E061F982644}" dt="2022-07-14T08:45:11.641" v="7645" actId="790"/>
          <ac:spMkLst>
            <pc:docMk/>
            <pc:sldMk cId="2574044071" sldId="484"/>
            <ac:spMk id="10962" creationId="{FEDAD3F7-33E5-4014-B4BA-F05A011B37EF}"/>
          </ac:spMkLst>
        </pc:spChg>
        <pc:spChg chg="mod">
          <ac:chgData name="Kolakowski, Artur" userId="9c34c8cc-b1df-44f6-bea5-dcf7a54ee35f" providerId="ADAL" clId="{19970B13-E101-4117-9908-6E061F982644}" dt="2022-07-14T08:45:11.641" v="7646" actId="790"/>
          <ac:spMkLst>
            <pc:docMk/>
            <pc:sldMk cId="2574044071" sldId="484"/>
            <ac:spMk id="10963" creationId="{98911A9A-AE58-43CE-8A77-8A77943FCDB5}"/>
          </ac:spMkLst>
        </pc:spChg>
        <pc:spChg chg="mod">
          <ac:chgData name="Kolakowski, Artur" userId="9c34c8cc-b1df-44f6-bea5-dcf7a54ee35f" providerId="ADAL" clId="{19970B13-E101-4117-9908-6E061F982644}" dt="2022-07-14T08:45:11.641" v="7647" actId="790"/>
          <ac:spMkLst>
            <pc:docMk/>
            <pc:sldMk cId="2574044071" sldId="484"/>
            <ac:spMk id="10964" creationId="{5C0A811B-6DA4-4CB8-9D63-3CA271201F69}"/>
          </ac:spMkLst>
        </pc:spChg>
        <pc:spChg chg="mod">
          <ac:chgData name="Kolakowski, Artur" userId="9c34c8cc-b1df-44f6-bea5-dcf7a54ee35f" providerId="ADAL" clId="{19970B13-E101-4117-9908-6E061F982644}" dt="2022-07-14T08:45:11.641" v="7648" actId="790"/>
          <ac:spMkLst>
            <pc:docMk/>
            <pc:sldMk cId="2574044071" sldId="484"/>
            <ac:spMk id="10965" creationId="{D8A536DE-4088-44B7-AD7D-0D8458F75810}"/>
          </ac:spMkLst>
        </pc:spChg>
        <pc:spChg chg="mod">
          <ac:chgData name="Kolakowski, Artur" userId="9c34c8cc-b1df-44f6-bea5-dcf7a54ee35f" providerId="ADAL" clId="{19970B13-E101-4117-9908-6E061F982644}" dt="2022-07-14T08:45:11.641" v="7649" actId="790"/>
          <ac:spMkLst>
            <pc:docMk/>
            <pc:sldMk cId="2574044071" sldId="484"/>
            <ac:spMk id="10966" creationId="{9226BEFE-1F3E-4258-BE77-DD44870B3509}"/>
          </ac:spMkLst>
        </pc:spChg>
        <pc:spChg chg="mod">
          <ac:chgData name="Kolakowski, Artur" userId="9c34c8cc-b1df-44f6-bea5-dcf7a54ee35f" providerId="ADAL" clId="{19970B13-E101-4117-9908-6E061F982644}" dt="2022-07-14T08:45:11.649" v="7650" actId="790"/>
          <ac:spMkLst>
            <pc:docMk/>
            <pc:sldMk cId="2574044071" sldId="484"/>
            <ac:spMk id="10967" creationId="{70B90F82-D71D-41A5-ACD6-EEFB1C409146}"/>
          </ac:spMkLst>
        </pc:spChg>
        <pc:spChg chg="mod">
          <ac:chgData name="Kolakowski, Artur" userId="9c34c8cc-b1df-44f6-bea5-dcf7a54ee35f" providerId="ADAL" clId="{19970B13-E101-4117-9908-6E061F982644}" dt="2022-07-14T08:45:11.649" v="7651" actId="790"/>
          <ac:spMkLst>
            <pc:docMk/>
            <pc:sldMk cId="2574044071" sldId="484"/>
            <ac:spMk id="10968" creationId="{6D268A69-E8DB-4E88-A789-575BFE4082DD}"/>
          </ac:spMkLst>
        </pc:spChg>
        <pc:spChg chg="mod">
          <ac:chgData name="Kolakowski, Artur" userId="9c34c8cc-b1df-44f6-bea5-dcf7a54ee35f" providerId="ADAL" clId="{19970B13-E101-4117-9908-6E061F982644}" dt="2022-07-14T08:45:11.649" v="7652" actId="790"/>
          <ac:spMkLst>
            <pc:docMk/>
            <pc:sldMk cId="2574044071" sldId="484"/>
            <ac:spMk id="10969" creationId="{6A300DFA-952C-4A96-835C-5FC881B8DB0F}"/>
          </ac:spMkLst>
        </pc:spChg>
        <pc:spChg chg="mod">
          <ac:chgData name="Kolakowski, Artur" userId="9c34c8cc-b1df-44f6-bea5-dcf7a54ee35f" providerId="ADAL" clId="{19970B13-E101-4117-9908-6E061F982644}" dt="2022-07-14T08:45:11.651" v="7653" actId="790"/>
          <ac:spMkLst>
            <pc:docMk/>
            <pc:sldMk cId="2574044071" sldId="484"/>
            <ac:spMk id="10970" creationId="{7EFA6742-FBBB-48BF-990F-6A633DFF5E8D}"/>
          </ac:spMkLst>
        </pc:spChg>
        <pc:spChg chg="mod">
          <ac:chgData name="Kolakowski, Artur" userId="9c34c8cc-b1df-44f6-bea5-dcf7a54ee35f" providerId="ADAL" clId="{19970B13-E101-4117-9908-6E061F982644}" dt="2022-07-14T08:45:11.651" v="7654" actId="790"/>
          <ac:spMkLst>
            <pc:docMk/>
            <pc:sldMk cId="2574044071" sldId="484"/>
            <ac:spMk id="10971" creationId="{5BD6FA76-3629-4F29-86CE-05EA2441D491}"/>
          </ac:spMkLst>
        </pc:spChg>
        <pc:spChg chg="mod">
          <ac:chgData name="Kolakowski, Artur" userId="9c34c8cc-b1df-44f6-bea5-dcf7a54ee35f" providerId="ADAL" clId="{19970B13-E101-4117-9908-6E061F982644}" dt="2022-07-14T08:45:11.651" v="7655" actId="790"/>
          <ac:spMkLst>
            <pc:docMk/>
            <pc:sldMk cId="2574044071" sldId="484"/>
            <ac:spMk id="10972" creationId="{EBBF88F3-AF3B-4DBF-8BF2-F16228C0AE99}"/>
          </ac:spMkLst>
        </pc:spChg>
        <pc:spChg chg="mod">
          <ac:chgData name="Kolakowski, Artur" userId="9c34c8cc-b1df-44f6-bea5-dcf7a54ee35f" providerId="ADAL" clId="{19970B13-E101-4117-9908-6E061F982644}" dt="2022-07-14T08:45:11.651" v="7656" actId="790"/>
          <ac:spMkLst>
            <pc:docMk/>
            <pc:sldMk cId="2574044071" sldId="484"/>
            <ac:spMk id="10973" creationId="{D878E7FE-E0DF-41C7-9F47-F7AD31365483}"/>
          </ac:spMkLst>
        </pc:spChg>
        <pc:spChg chg="mod">
          <ac:chgData name="Kolakowski, Artur" userId="9c34c8cc-b1df-44f6-bea5-dcf7a54ee35f" providerId="ADAL" clId="{19970B13-E101-4117-9908-6E061F982644}" dt="2022-07-14T08:45:11.651" v="7657" actId="790"/>
          <ac:spMkLst>
            <pc:docMk/>
            <pc:sldMk cId="2574044071" sldId="484"/>
            <ac:spMk id="10974" creationId="{48ACF489-8144-4C32-9E59-404EF20B9B26}"/>
          </ac:spMkLst>
        </pc:spChg>
        <pc:spChg chg="mod">
          <ac:chgData name="Kolakowski, Artur" userId="9c34c8cc-b1df-44f6-bea5-dcf7a54ee35f" providerId="ADAL" clId="{19970B13-E101-4117-9908-6E061F982644}" dt="2022-07-14T08:45:11.651" v="7658" actId="790"/>
          <ac:spMkLst>
            <pc:docMk/>
            <pc:sldMk cId="2574044071" sldId="484"/>
            <ac:spMk id="10975" creationId="{383A1D46-D359-4B8B-B104-684010937B3D}"/>
          </ac:spMkLst>
        </pc:spChg>
        <pc:spChg chg="mod">
          <ac:chgData name="Kolakowski, Artur" userId="9c34c8cc-b1df-44f6-bea5-dcf7a54ee35f" providerId="ADAL" clId="{19970B13-E101-4117-9908-6E061F982644}" dt="2022-07-14T08:45:11.651" v="7659" actId="790"/>
          <ac:spMkLst>
            <pc:docMk/>
            <pc:sldMk cId="2574044071" sldId="484"/>
            <ac:spMk id="10976" creationId="{28E109ED-4791-4A6D-B34A-A1740080A3C1}"/>
          </ac:spMkLst>
        </pc:spChg>
        <pc:spChg chg="mod">
          <ac:chgData name="Kolakowski, Artur" userId="9c34c8cc-b1df-44f6-bea5-dcf7a54ee35f" providerId="ADAL" clId="{19970B13-E101-4117-9908-6E061F982644}" dt="2022-07-14T08:45:11.651" v="7660" actId="790"/>
          <ac:spMkLst>
            <pc:docMk/>
            <pc:sldMk cId="2574044071" sldId="484"/>
            <ac:spMk id="10977" creationId="{3B1B9FCA-0B1F-4B1D-98AD-D6D4764D22F4}"/>
          </ac:spMkLst>
        </pc:spChg>
        <pc:spChg chg="mod">
          <ac:chgData name="Kolakowski, Artur" userId="9c34c8cc-b1df-44f6-bea5-dcf7a54ee35f" providerId="ADAL" clId="{19970B13-E101-4117-9908-6E061F982644}" dt="2022-07-14T08:45:11.651" v="7661" actId="790"/>
          <ac:spMkLst>
            <pc:docMk/>
            <pc:sldMk cId="2574044071" sldId="484"/>
            <ac:spMk id="10978" creationId="{E40AABBF-BC3E-42B3-BE28-222DEEF2E55D}"/>
          </ac:spMkLst>
        </pc:spChg>
        <pc:spChg chg="mod">
          <ac:chgData name="Kolakowski, Artur" userId="9c34c8cc-b1df-44f6-bea5-dcf7a54ee35f" providerId="ADAL" clId="{19970B13-E101-4117-9908-6E061F982644}" dt="2022-07-14T08:45:11.651" v="7662" actId="790"/>
          <ac:spMkLst>
            <pc:docMk/>
            <pc:sldMk cId="2574044071" sldId="484"/>
            <ac:spMk id="10979" creationId="{5EEF89B2-03EC-4056-A5FE-80398A874306}"/>
          </ac:spMkLst>
        </pc:spChg>
        <pc:spChg chg="mod">
          <ac:chgData name="Kolakowski, Artur" userId="9c34c8cc-b1df-44f6-bea5-dcf7a54ee35f" providerId="ADAL" clId="{19970B13-E101-4117-9908-6E061F982644}" dt="2022-07-14T08:45:11.659" v="7663" actId="790"/>
          <ac:spMkLst>
            <pc:docMk/>
            <pc:sldMk cId="2574044071" sldId="484"/>
            <ac:spMk id="10980" creationId="{E4B6E94A-7325-4DEE-9772-A1382A796E71}"/>
          </ac:spMkLst>
        </pc:spChg>
        <pc:spChg chg="mod">
          <ac:chgData name="Kolakowski, Artur" userId="9c34c8cc-b1df-44f6-bea5-dcf7a54ee35f" providerId="ADAL" clId="{19970B13-E101-4117-9908-6E061F982644}" dt="2022-07-14T08:45:11.659" v="7664" actId="790"/>
          <ac:spMkLst>
            <pc:docMk/>
            <pc:sldMk cId="2574044071" sldId="484"/>
            <ac:spMk id="10981" creationId="{72E728AD-3C25-46E7-AD7D-B18E526EAC31}"/>
          </ac:spMkLst>
        </pc:spChg>
        <pc:spChg chg="mod">
          <ac:chgData name="Kolakowski, Artur" userId="9c34c8cc-b1df-44f6-bea5-dcf7a54ee35f" providerId="ADAL" clId="{19970B13-E101-4117-9908-6E061F982644}" dt="2022-07-14T08:45:11.661" v="7665" actId="790"/>
          <ac:spMkLst>
            <pc:docMk/>
            <pc:sldMk cId="2574044071" sldId="484"/>
            <ac:spMk id="10982" creationId="{E0BF3E8A-1F64-4EE0-AF91-4491C360B5FD}"/>
          </ac:spMkLst>
        </pc:spChg>
        <pc:spChg chg="mod">
          <ac:chgData name="Kolakowski, Artur" userId="9c34c8cc-b1df-44f6-bea5-dcf7a54ee35f" providerId="ADAL" clId="{19970B13-E101-4117-9908-6E061F982644}" dt="2022-07-14T08:45:11.661" v="7666" actId="790"/>
          <ac:spMkLst>
            <pc:docMk/>
            <pc:sldMk cId="2574044071" sldId="484"/>
            <ac:spMk id="10983" creationId="{0DAF2108-869C-4C9C-98CA-4CEFF4520DA7}"/>
          </ac:spMkLst>
        </pc:spChg>
        <pc:spChg chg="mod">
          <ac:chgData name="Kolakowski, Artur" userId="9c34c8cc-b1df-44f6-bea5-dcf7a54ee35f" providerId="ADAL" clId="{19970B13-E101-4117-9908-6E061F982644}" dt="2022-07-14T08:45:11.661" v="7667" actId="790"/>
          <ac:spMkLst>
            <pc:docMk/>
            <pc:sldMk cId="2574044071" sldId="484"/>
            <ac:spMk id="10984" creationId="{650D8523-B597-4817-AFB7-5AF774DD0986}"/>
          </ac:spMkLst>
        </pc:spChg>
        <pc:spChg chg="mod">
          <ac:chgData name="Kolakowski, Artur" userId="9c34c8cc-b1df-44f6-bea5-dcf7a54ee35f" providerId="ADAL" clId="{19970B13-E101-4117-9908-6E061F982644}" dt="2022-07-14T08:45:11.661" v="7668" actId="790"/>
          <ac:spMkLst>
            <pc:docMk/>
            <pc:sldMk cId="2574044071" sldId="484"/>
            <ac:spMk id="10985" creationId="{B06B5D03-338A-4F04-B995-A174ED6AFA92}"/>
          </ac:spMkLst>
        </pc:spChg>
        <pc:spChg chg="mod">
          <ac:chgData name="Kolakowski, Artur" userId="9c34c8cc-b1df-44f6-bea5-dcf7a54ee35f" providerId="ADAL" clId="{19970B13-E101-4117-9908-6E061F982644}" dt="2022-07-14T08:45:11.661" v="7669" actId="790"/>
          <ac:spMkLst>
            <pc:docMk/>
            <pc:sldMk cId="2574044071" sldId="484"/>
            <ac:spMk id="10986" creationId="{B4627D18-92C4-47A9-8013-C2B3647D3D24}"/>
          </ac:spMkLst>
        </pc:spChg>
        <pc:spChg chg="mod">
          <ac:chgData name="Kolakowski, Artur" userId="9c34c8cc-b1df-44f6-bea5-dcf7a54ee35f" providerId="ADAL" clId="{19970B13-E101-4117-9908-6E061F982644}" dt="2022-07-14T08:45:11.661" v="7670" actId="790"/>
          <ac:spMkLst>
            <pc:docMk/>
            <pc:sldMk cId="2574044071" sldId="484"/>
            <ac:spMk id="10987" creationId="{B8F0012F-6ECB-45C3-BE60-3E68E0BC70AE}"/>
          </ac:spMkLst>
        </pc:spChg>
        <pc:spChg chg="mod">
          <ac:chgData name="Kolakowski, Artur" userId="9c34c8cc-b1df-44f6-bea5-dcf7a54ee35f" providerId="ADAL" clId="{19970B13-E101-4117-9908-6E061F982644}" dt="2022-07-14T08:45:11.661" v="7671" actId="790"/>
          <ac:spMkLst>
            <pc:docMk/>
            <pc:sldMk cId="2574044071" sldId="484"/>
            <ac:spMk id="10988" creationId="{7AA936DB-9B84-4A1B-BB26-3B924195B7FA}"/>
          </ac:spMkLst>
        </pc:spChg>
        <pc:spChg chg="mod">
          <ac:chgData name="Kolakowski, Artur" userId="9c34c8cc-b1df-44f6-bea5-dcf7a54ee35f" providerId="ADAL" clId="{19970B13-E101-4117-9908-6E061F982644}" dt="2022-07-14T08:45:11.661" v="7672" actId="790"/>
          <ac:spMkLst>
            <pc:docMk/>
            <pc:sldMk cId="2574044071" sldId="484"/>
            <ac:spMk id="10989" creationId="{D2F28ACA-C013-45EF-AF3D-D2B540F26112}"/>
          </ac:spMkLst>
        </pc:spChg>
        <pc:spChg chg="mod">
          <ac:chgData name="Kolakowski, Artur" userId="9c34c8cc-b1df-44f6-bea5-dcf7a54ee35f" providerId="ADAL" clId="{19970B13-E101-4117-9908-6E061F982644}" dt="2022-07-14T08:45:11.661" v="7673" actId="790"/>
          <ac:spMkLst>
            <pc:docMk/>
            <pc:sldMk cId="2574044071" sldId="484"/>
            <ac:spMk id="10990" creationId="{06B8E17C-BA56-401A-8D48-4BB2DA191B01}"/>
          </ac:spMkLst>
        </pc:spChg>
        <pc:spChg chg="mod">
          <ac:chgData name="Kolakowski, Artur" userId="9c34c8cc-b1df-44f6-bea5-dcf7a54ee35f" providerId="ADAL" clId="{19970B13-E101-4117-9908-6E061F982644}" dt="2022-07-14T08:45:11.670" v="7674" actId="790"/>
          <ac:spMkLst>
            <pc:docMk/>
            <pc:sldMk cId="2574044071" sldId="484"/>
            <ac:spMk id="10991" creationId="{CAFF928D-890D-444E-B008-4D1275D982D3}"/>
          </ac:spMkLst>
        </pc:spChg>
        <pc:spChg chg="mod">
          <ac:chgData name="Kolakowski, Artur" userId="9c34c8cc-b1df-44f6-bea5-dcf7a54ee35f" providerId="ADAL" clId="{19970B13-E101-4117-9908-6E061F982644}" dt="2022-07-14T08:45:11.670" v="7675" actId="790"/>
          <ac:spMkLst>
            <pc:docMk/>
            <pc:sldMk cId="2574044071" sldId="484"/>
            <ac:spMk id="10992" creationId="{933CA38C-03EB-4851-A611-C095A13213AC}"/>
          </ac:spMkLst>
        </pc:spChg>
        <pc:spChg chg="mod">
          <ac:chgData name="Kolakowski, Artur" userId="9c34c8cc-b1df-44f6-bea5-dcf7a54ee35f" providerId="ADAL" clId="{19970B13-E101-4117-9908-6E061F982644}" dt="2022-07-14T08:45:11.670" v="7676" actId="790"/>
          <ac:spMkLst>
            <pc:docMk/>
            <pc:sldMk cId="2574044071" sldId="484"/>
            <ac:spMk id="10993" creationId="{08355541-E435-4073-A054-B48BBABB06FD}"/>
          </ac:spMkLst>
        </pc:spChg>
        <pc:spChg chg="mod">
          <ac:chgData name="Kolakowski, Artur" userId="9c34c8cc-b1df-44f6-bea5-dcf7a54ee35f" providerId="ADAL" clId="{19970B13-E101-4117-9908-6E061F982644}" dt="2022-07-14T08:45:11.672" v="7677" actId="790"/>
          <ac:spMkLst>
            <pc:docMk/>
            <pc:sldMk cId="2574044071" sldId="484"/>
            <ac:spMk id="10994" creationId="{8AB4F221-16E1-4740-BAD7-C990D03A35DB}"/>
          </ac:spMkLst>
        </pc:spChg>
        <pc:spChg chg="mod">
          <ac:chgData name="Kolakowski, Artur" userId="9c34c8cc-b1df-44f6-bea5-dcf7a54ee35f" providerId="ADAL" clId="{19970B13-E101-4117-9908-6E061F982644}" dt="2022-07-14T08:45:11.672" v="7678" actId="790"/>
          <ac:spMkLst>
            <pc:docMk/>
            <pc:sldMk cId="2574044071" sldId="484"/>
            <ac:spMk id="10995" creationId="{29E4A2EC-8F88-4682-B3B7-C75AE5059910}"/>
          </ac:spMkLst>
        </pc:spChg>
        <pc:spChg chg="mod">
          <ac:chgData name="Kolakowski, Artur" userId="9c34c8cc-b1df-44f6-bea5-dcf7a54ee35f" providerId="ADAL" clId="{19970B13-E101-4117-9908-6E061F982644}" dt="2022-07-14T08:45:11.672" v="7679" actId="790"/>
          <ac:spMkLst>
            <pc:docMk/>
            <pc:sldMk cId="2574044071" sldId="484"/>
            <ac:spMk id="10996" creationId="{5D743DFB-4024-4844-92EA-458408B6CF84}"/>
          </ac:spMkLst>
        </pc:spChg>
        <pc:spChg chg="mod">
          <ac:chgData name="Kolakowski, Artur" userId="9c34c8cc-b1df-44f6-bea5-dcf7a54ee35f" providerId="ADAL" clId="{19970B13-E101-4117-9908-6E061F982644}" dt="2022-07-14T08:45:11.672" v="7680" actId="790"/>
          <ac:spMkLst>
            <pc:docMk/>
            <pc:sldMk cId="2574044071" sldId="484"/>
            <ac:spMk id="10997" creationId="{4984D1B1-01AE-490D-8206-41EBECA26005}"/>
          </ac:spMkLst>
        </pc:spChg>
        <pc:spChg chg="mod">
          <ac:chgData name="Kolakowski, Artur" userId="9c34c8cc-b1df-44f6-bea5-dcf7a54ee35f" providerId="ADAL" clId="{19970B13-E101-4117-9908-6E061F982644}" dt="2022-07-14T08:45:11.672" v="7681" actId="790"/>
          <ac:spMkLst>
            <pc:docMk/>
            <pc:sldMk cId="2574044071" sldId="484"/>
            <ac:spMk id="10998" creationId="{FA5AF475-6E0C-489C-9AFE-44C98A87DD7E}"/>
          </ac:spMkLst>
        </pc:spChg>
        <pc:spChg chg="mod">
          <ac:chgData name="Kolakowski, Artur" userId="9c34c8cc-b1df-44f6-bea5-dcf7a54ee35f" providerId="ADAL" clId="{19970B13-E101-4117-9908-6E061F982644}" dt="2022-07-14T08:45:11.672" v="7682" actId="790"/>
          <ac:spMkLst>
            <pc:docMk/>
            <pc:sldMk cId="2574044071" sldId="484"/>
            <ac:spMk id="10999" creationId="{76A30659-8890-49E9-AC4E-8E81F726BFD9}"/>
          </ac:spMkLst>
        </pc:spChg>
        <pc:spChg chg="mod">
          <ac:chgData name="Kolakowski, Artur" userId="9c34c8cc-b1df-44f6-bea5-dcf7a54ee35f" providerId="ADAL" clId="{19970B13-E101-4117-9908-6E061F982644}" dt="2022-07-14T08:45:11.672" v="7683" actId="790"/>
          <ac:spMkLst>
            <pc:docMk/>
            <pc:sldMk cId="2574044071" sldId="484"/>
            <ac:spMk id="11000" creationId="{22D342F0-8FCF-49AA-9BB8-D8707AB92D4C}"/>
          </ac:spMkLst>
        </pc:spChg>
        <pc:spChg chg="mod">
          <ac:chgData name="Kolakowski, Artur" userId="9c34c8cc-b1df-44f6-bea5-dcf7a54ee35f" providerId="ADAL" clId="{19970B13-E101-4117-9908-6E061F982644}" dt="2022-07-14T08:45:11.672" v="7684" actId="790"/>
          <ac:spMkLst>
            <pc:docMk/>
            <pc:sldMk cId="2574044071" sldId="484"/>
            <ac:spMk id="11001" creationId="{F83FCE51-B7C4-4787-AD80-036906FAB185}"/>
          </ac:spMkLst>
        </pc:spChg>
        <pc:spChg chg="mod">
          <ac:chgData name="Kolakowski, Artur" userId="9c34c8cc-b1df-44f6-bea5-dcf7a54ee35f" providerId="ADAL" clId="{19970B13-E101-4117-9908-6E061F982644}" dt="2022-07-14T08:45:11.672" v="7685" actId="790"/>
          <ac:spMkLst>
            <pc:docMk/>
            <pc:sldMk cId="2574044071" sldId="484"/>
            <ac:spMk id="11002" creationId="{1C61E9A7-1A59-40A3-AB09-AD5DC0B81794}"/>
          </ac:spMkLst>
        </pc:spChg>
        <pc:spChg chg="mod">
          <ac:chgData name="Kolakowski, Artur" userId="9c34c8cc-b1df-44f6-bea5-dcf7a54ee35f" providerId="ADAL" clId="{19970B13-E101-4117-9908-6E061F982644}" dt="2022-07-14T08:45:11.680" v="7686" actId="790"/>
          <ac:spMkLst>
            <pc:docMk/>
            <pc:sldMk cId="2574044071" sldId="484"/>
            <ac:spMk id="11003" creationId="{F99264CD-185A-4085-BE3B-C7FE85C5B210}"/>
          </ac:spMkLst>
        </pc:spChg>
        <pc:spChg chg="mod">
          <ac:chgData name="Kolakowski, Artur" userId="9c34c8cc-b1df-44f6-bea5-dcf7a54ee35f" providerId="ADAL" clId="{19970B13-E101-4117-9908-6E061F982644}" dt="2022-07-14T08:45:11.680" v="7687" actId="790"/>
          <ac:spMkLst>
            <pc:docMk/>
            <pc:sldMk cId="2574044071" sldId="484"/>
            <ac:spMk id="11004" creationId="{FB698585-8454-45D4-A219-3B7378A526ED}"/>
          </ac:spMkLst>
        </pc:spChg>
        <pc:spChg chg="mod">
          <ac:chgData name="Kolakowski, Artur" userId="9c34c8cc-b1df-44f6-bea5-dcf7a54ee35f" providerId="ADAL" clId="{19970B13-E101-4117-9908-6E061F982644}" dt="2022-07-14T08:45:11.682" v="7688" actId="790"/>
          <ac:spMkLst>
            <pc:docMk/>
            <pc:sldMk cId="2574044071" sldId="484"/>
            <ac:spMk id="11005" creationId="{0F0DF3A7-F7E0-4DAD-A45A-865AB3980EBF}"/>
          </ac:spMkLst>
        </pc:spChg>
        <pc:spChg chg="mod">
          <ac:chgData name="Kolakowski, Artur" userId="9c34c8cc-b1df-44f6-bea5-dcf7a54ee35f" providerId="ADAL" clId="{19970B13-E101-4117-9908-6E061F982644}" dt="2022-07-14T08:45:11.682" v="7689" actId="790"/>
          <ac:spMkLst>
            <pc:docMk/>
            <pc:sldMk cId="2574044071" sldId="484"/>
            <ac:spMk id="11006" creationId="{D980AEA3-0D97-4439-A984-FF66E748F627}"/>
          </ac:spMkLst>
        </pc:spChg>
        <pc:spChg chg="mod">
          <ac:chgData name="Kolakowski, Artur" userId="9c34c8cc-b1df-44f6-bea5-dcf7a54ee35f" providerId="ADAL" clId="{19970B13-E101-4117-9908-6E061F982644}" dt="2022-07-14T08:45:11.682" v="7690" actId="790"/>
          <ac:spMkLst>
            <pc:docMk/>
            <pc:sldMk cId="2574044071" sldId="484"/>
            <ac:spMk id="11007" creationId="{4F628014-2FDC-4677-8064-DFD8015AE14D}"/>
          </ac:spMkLst>
        </pc:spChg>
        <pc:spChg chg="mod">
          <ac:chgData name="Kolakowski, Artur" userId="9c34c8cc-b1df-44f6-bea5-dcf7a54ee35f" providerId="ADAL" clId="{19970B13-E101-4117-9908-6E061F982644}" dt="2022-07-14T08:45:11.682" v="7691" actId="790"/>
          <ac:spMkLst>
            <pc:docMk/>
            <pc:sldMk cId="2574044071" sldId="484"/>
            <ac:spMk id="11008" creationId="{3BFEB028-1577-474A-BF93-FAAFAEA614B5}"/>
          </ac:spMkLst>
        </pc:spChg>
        <pc:spChg chg="mod">
          <ac:chgData name="Kolakowski, Artur" userId="9c34c8cc-b1df-44f6-bea5-dcf7a54ee35f" providerId="ADAL" clId="{19970B13-E101-4117-9908-6E061F982644}" dt="2022-07-14T08:45:11.682" v="7692" actId="790"/>
          <ac:spMkLst>
            <pc:docMk/>
            <pc:sldMk cId="2574044071" sldId="484"/>
            <ac:spMk id="11009" creationId="{6358E838-1997-49C2-88DB-92F7EEF175C0}"/>
          </ac:spMkLst>
        </pc:spChg>
        <pc:spChg chg="mod">
          <ac:chgData name="Kolakowski, Artur" userId="9c34c8cc-b1df-44f6-bea5-dcf7a54ee35f" providerId="ADAL" clId="{19970B13-E101-4117-9908-6E061F982644}" dt="2022-07-14T08:45:11.682" v="7693" actId="790"/>
          <ac:spMkLst>
            <pc:docMk/>
            <pc:sldMk cId="2574044071" sldId="484"/>
            <ac:spMk id="11010" creationId="{F8631005-C34B-41DF-AD97-7EEE20C6D422}"/>
          </ac:spMkLst>
        </pc:spChg>
        <pc:spChg chg="mod">
          <ac:chgData name="Kolakowski, Artur" userId="9c34c8cc-b1df-44f6-bea5-dcf7a54ee35f" providerId="ADAL" clId="{19970B13-E101-4117-9908-6E061F982644}" dt="2022-07-14T08:45:11.682" v="7694" actId="790"/>
          <ac:spMkLst>
            <pc:docMk/>
            <pc:sldMk cId="2574044071" sldId="484"/>
            <ac:spMk id="11011" creationId="{5F548A7C-7228-4EDA-AACD-75974FE06336}"/>
          </ac:spMkLst>
        </pc:spChg>
        <pc:spChg chg="mod">
          <ac:chgData name="Kolakowski, Artur" userId="9c34c8cc-b1df-44f6-bea5-dcf7a54ee35f" providerId="ADAL" clId="{19970B13-E101-4117-9908-6E061F982644}" dt="2022-07-14T08:45:11.682" v="7695" actId="790"/>
          <ac:spMkLst>
            <pc:docMk/>
            <pc:sldMk cId="2574044071" sldId="484"/>
            <ac:spMk id="11012" creationId="{E3338F64-267A-44FE-ACCD-6FDDC2E7907D}"/>
          </ac:spMkLst>
        </pc:spChg>
        <pc:spChg chg="mod">
          <ac:chgData name="Kolakowski, Artur" userId="9c34c8cc-b1df-44f6-bea5-dcf7a54ee35f" providerId="ADAL" clId="{19970B13-E101-4117-9908-6E061F982644}" dt="2022-07-14T08:45:11.682" v="7696" actId="790"/>
          <ac:spMkLst>
            <pc:docMk/>
            <pc:sldMk cId="2574044071" sldId="484"/>
            <ac:spMk id="11013" creationId="{F5BE130A-8F82-402F-8367-836001442B3D}"/>
          </ac:spMkLst>
        </pc:spChg>
        <pc:spChg chg="mod">
          <ac:chgData name="Kolakowski, Artur" userId="9c34c8cc-b1df-44f6-bea5-dcf7a54ee35f" providerId="ADAL" clId="{19970B13-E101-4117-9908-6E061F982644}" dt="2022-07-14T08:45:11.690" v="7697" actId="790"/>
          <ac:spMkLst>
            <pc:docMk/>
            <pc:sldMk cId="2574044071" sldId="484"/>
            <ac:spMk id="11014" creationId="{781AB1D0-D11F-4EC9-B638-B21C62C51FA8}"/>
          </ac:spMkLst>
        </pc:spChg>
        <pc:spChg chg="mod">
          <ac:chgData name="Kolakowski, Artur" userId="9c34c8cc-b1df-44f6-bea5-dcf7a54ee35f" providerId="ADAL" clId="{19970B13-E101-4117-9908-6E061F982644}" dt="2022-07-14T08:45:11.690" v="7698" actId="790"/>
          <ac:spMkLst>
            <pc:docMk/>
            <pc:sldMk cId="2574044071" sldId="484"/>
            <ac:spMk id="11015" creationId="{1EFBA319-D372-48B0-9D25-8C3426371536}"/>
          </ac:spMkLst>
        </pc:spChg>
        <pc:spChg chg="mod">
          <ac:chgData name="Kolakowski, Artur" userId="9c34c8cc-b1df-44f6-bea5-dcf7a54ee35f" providerId="ADAL" clId="{19970B13-E101-4117-9908-6E061F982644}" dt="2022-07-14T08:45:11.690" v="7699" actId="790"/>
          <ac:spMkLst>
            <pc:docMk/>
            <pc:sldMk cId="2574044071" sldId="484"/>
            <ac:spMk id="11016" creationId="{A10D21BE-46EB-4A9D-8FE4-61B906F87C78}"/>
          </ac:spMkLst>
        </pc:spChg>
        <pc:spChg chg="mod">
          <ac:chgData name="Kolakowski, Artur" userId="9c34c8cc-b1df-44f6-bea5-dcf7a54ee35f" providerId="ADAL" clId="{19970B13-E101-4117-9908-6E061F982644}" dt="2022-07-14T08:45:11.692" v="7700" actId="790"/>
          <ac:spMkLst>
            <pc:docMk/>
            <pc:sldMk cId="2574044071" sldId="484"/>
            <ac:spMk id="11017" creationId="{F90E972D-B031-4847-B978-12E11AE781A4}"/>
          </ac:spMkLst>
        </pc:spChg>
        <pc:spChg chg="mod">
          <ac:chgData name="Kolakowski, Artur" userId="9c34c8cc-b1df-44f6-bea5-dcf7a54ee35f" providerId="ADAL" clId="{19970B13-E101-4117-9908-6E061F982644}" dt="2022-07-14T08:45:11.692" v="7701" actId="790"/>
          <ac:spMkLst>
            <pc:docMk/>
            <pc:sldMk cId="2574044071" sldId="484"/>
            <ac:spMk id="11018" creationId="{95F0AB4A-17E7-42B3-8A81-2BE157203A49}"/>
          </ac:spMkLst>
        </pc:spChg>
        <pc:spChg chg="mod">
          <ac:chgData name="Kolakowski, Artur" userId="9c34c8cc-b1df-44f6-bea5-dcf7a54ee35f" providerId="ADAL" clId="{19970B13-E101-4117-9908-6E061F982644}" dt="2022-07-14T08:45:11.692" v="7702" actId="790"/>
          <ac:spMkLst>
            <pc:docMk/>
            <pc:sldMk cId="2574044071" sldId="484"/>
            <ac:spMk id="11019" creationId="{BE95D8B1-29F2-44BF-9303-91BF252C01AD}"/>
          </ac:spMkLst>
        </pc:spChg>
        <pc:spChg chg="mod">
          <ac:chgData name="Kolakowski, Artur" userId="9c34c8cc-b1df-44f6-bea5-dcf7a54ee35f" providerId="ADAL" clId="{19970B13-E101-4117-9908-6E061F982644}" dt="2022-07-14T08:45:11.692" v="7703" actId="790"/>
          <ac:spMkLst>
            <pc:docMk/>
            <pc:sldMk cId="2574044071" sldId="484"/>
            <ac:spMk id="11020" creationId="{B87998AA-34AC-404E-B262-10B0DA55FF90}"/>
          </ac:spMkLst>
        </pc:spChg>
        <pc:spChg chg="mod">
          <ac:chgData name="Kolakowski, Artur" userId="9c34c8cc-b1df-44f6-bea5-dcf7a54ee35f" providerId="ADAL" clId="{19970B13-E101-4117-9908-6E061F982644}" dt="2022-07-14T08:45:11.692" v="7704" actId="790"/>
          <ac:spMkLst>
            <pc:docMk/>
            <pc:sldMk cId="2574044071" sldId="484"/>
            <ac:spMk id="11021" creationId="{0096789A-D707-4F5E-AFC8-1BF63E883A53}"/>
          </ac:spMkLst>
        </pc:spChg>
        <pc:spChg chg="mod">
          <ac:chgData name="Kolakowski, Artur" userId="9c34c8cc-b1df-44f6-bea5-dcf7a54ee35f" providerId="ADAL" clId="{19970B13-E101-4117-9908-6E061F982644}" dt="2022-07-14T08:45:11.692" v="7705" actId="790"/>
          <ac:spMkLst>
            <pc:docMk/>
            <pc:sldMk cId="2574044071" sldId="484"/>
            <ac:spMk id="11022" creationId="{7698F951-5D29-493E-8928-B74CCDAC7287}"/>
          </ac:spMkLst>
        </pc:spChg>
        <pc:spChg chg="mod">
          <ac:chgData name="Kolakowski, Artur" userId="9c34c8cc-b1df-44f6-bea5-dcf7a54ee35f" providerId="ADAL" clId="{19970B13-E101-4117-9908-6E061F982644}" dt="2022-07-14T08:45:11.692" v="7706" actId="790"/>
          <ac:spMkLst>
            <pc:docMk/>
            <pc:sldMk cId="2574044071" sldId="484"/>
            <ac:spMk id="11023" creationId="{E59FEFA4-6C9F-4CA8-9718-C84AAFF5D676}"/>
          </ac:spMkLst>
        </pc:spChg>
        <pc:spChg chg="mod">
          <ac:chgData name="Kolakowski, Artur" userId="9c34c8cc-b1df-44f6-bea5-dcf7a54ee35f" providerId="ADAL" clId="{19970B13-E101-4117-9908-6E061F982644}" dt="2022-07-14T08:45:11.692" v="7707" actId="790"/>
          <ac:spMkLst>
            <pc:docMk/>
            <pc:sldMk cId="2574044071" sldId="484"/>
            <ac:spMk id="11024" creationId="{15B30BCF-15E8-4986-9B5F-BD1FAAA59404}"/>
          </ac:spMkLst>
        </pc:spChg>
        <pc:spChg chg="mod">
          <ac:chgData name="Kolakowski, Artur" userId="9c34c8cc-b1df-44f6-bea5-dcf7a54ee35f" providerId="ADAL" clId="{19970B13-E101-4117-9908-6E061F982644}" dt="2022-07-14T08:45:11.692" v="7708" actId="790"/>
          <ac:spMkLst>
            <pc:docMk/>
            <pc:sldMk cId="2574044071" sldId="484"/>
            <ac:spMk id="11025" creationId="{5FB4050E-F7DF-45C9-86E7-D78CFBF50E52}"/>
          </ac:spMkLst>
        </pc:spChg>
        <pc:spChg chg="mod">
          <ac:chgData name="Kolakowski, Artur" userId="9c34c8cc-b1df-44f6-bea5-dcf7a54ee35f" providerId="ADAL" clId="{19970B13-E101-4117-9908-6E061F982644}" dt="2022-07-14T08:45:11.700" v="7709" actId="790"/>
          <ac:spMkLst>
            <pc:docMk/>
            <pc:sldMk cId="2574044071" sldId="484"/>
            <ac:spMk id="11026" creationId="{516B22DC-C624-4BA5-9549-48944DEB0BE5}"/>
          </ac:spMkLst>
        </pc:spChg>
        <pc:spChg chg="mod">
          <ac:chgData name="Kolakowski, Artur" userId="9c34c8cc-b1df-44f6-bea5-dcf7a54ee35f" providerId="ADAL" clId="{19970B13-E101-4117-9908-6E061F982644}" dt="2022-07-14T08:45:11.700" v="7710" actId="790"/>
          <ac:spMkLst>
            <pc:docMk/>
            <pc:sldMk cId="2574044071" sldId="484"/>
            <ac:spMk id="11027" creationId="{34D6045E-3D5A-469E-9587-74E71E9AD99D}"/>
          </ac:spMkLst>
        </pc:spChg>
        <pc:spChg chg="mod">
          <ac:chgData name="Kolakowski, Artur" userId="9c34c8cc-b1df-44f6-bea5-dcf7a54ee35f" providerId="ADAL" clId="{19970B13-E101-4117-9908-6E061F982644}" dt="2022-07-14T08:45:11.702" v="7711" actId="790"/>
          <ac:spMkLst>
            <pc:docMk/>
            <pc:sldMk cId="2574044071" sldId="484"/>
            <ac:spMk id="11028" creationId="{BE1913DC-56A6-45BE-BC83-7AB74ACD2EC8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6:15.791" v="23720" actId="790"/>
        <pc:sldMkLst>
          <pc:docMk/>
          <pc:sldMk cId="3484757520" sldId="485"/>
        </pc:sldMkLst>
        <pc:spChg chg="mod">
          <ac:chgData name="Kolakowski, Artur" userId="9c34c8cc-b1df-44f6-bea5-dcf7a54ee35f" providerId="ADAL" clId="{19970B13-E101-4117-9908-6E061F982644}" dt="2022-07-14T08:45:56.217" v="18213" actId="790"/>
          <ac:spMkLst>
            <pc:docMk/>
            <pc:sldMk cId="3484757520" sldId="485"/>
            <ac:spMk id="2" creationId="{6D908FE4-9582-4EF6-B16F-86B2E47C1D3C}"/>
          </ac:spMkLst>
        </pc:spChg>
        <pc:spChg chg="mod">
          <ac:chgData name="Kolakowski, Artur" userId="9c34c8cc-b1df-44f6-bea5-dcf7a54ee35f" providerId="ADAL" clId="{19970B13-E101-4117-9908-6E061F982644}" dt="2022-07-14T08:45:56.220" v="18215" actId="790"/>
          <ac:spMkLst>
            <pc:docMk/>
            <pc:sldMk cId="3484757520" sldId="485"/>
            <ac:spMk id="4" creationId="{98C6152F-5FBD-44E3-8B78-2A7E930508E4}"/>
          </ac:spMkLst>
        </pc:spChg>
        <pc:spChg chg="mod">
          <ac:chgData name="Kolakowski, Artur" userId="9c34c8cc-b1df-44f6-bea5-dcf7a54ee35f" providerId="ADAL" clId="{19970B13-E101-4117-9908-6E061F982644}" dt="2022-07-14T08:46:15.791" v="23720" actId="790"/>
          <ac:spMkLst>
            <pc:docMk/>
            <pc:sldMk cId="3484757520" sldId="485"/>
            <ac:spMk id="5" creationId="{CC47F5B8-67BF-4915-A87C-E8AB86686249}"/>
          </ac:spMkLst>
        </pc:spChg>
        <pc:spChg chg="mod">
          <ac:chgData name="Kolakowski, Artur" userId="9c34c8cc-b1df-44f6-bea5-dcf7a54ee35f" providerId="ADAL" clId="{19970B13-E101-4117-9908-6E061F982644}" dt="2022-07-14T08:45:56.221" v="18216" actId="790"/>
          <ac:spMkLst>
            <pc:docMk/>
            <pc:sldMk cId="3484757520" sldId="485"/>
            <ac:spMk id="6" creationId="{7A4E676D-693B-4B81-AA72-8466537DC38A}"/>
          </ac:spMkLst>
        </pc:spChg>
        <pc:spChg chg="mod">
          <ac:chgData name="Kolakowski, Artur" userId="9c34c8cc-b1df-44f6-bea5-dcf7a54ee35f" providerId="ADAL" clId="{19970B13-E101-4117-9908-6E061F982644}" dt="2022-07-14T08:45:56.223" v="18217" actId="790"/>
          <ac:spMkLst>
            <pc:docMk/>
            <pc:sldMk cId="3484757520" sldId="485"/>
            <ac:spMk id="7" creationId="{79213E67-49E2-4C75-B486-F69E2B905D99}"/>
          </ac:spMkLst>
        </pc:spChg>
        <pc:spChg chg="mod">
          <ac:chgData name="Kolakowski, Artur" userId="9c34c8cc-b1df-44f6-bea5-dcf7a54ee35f" providerId="ADAL" clId="{19970B13-E101-4117-9908-6E061F982644}" dt="2022-07-14T08:45:56.224" v="18218" actId="790"/>
          <ac:spMkLst>
            <pc:docMk/>
            <pc:sldMk cId="3484757520" sldId="485"/>
            <ac:spMk id="8" creationId="{D8408BEA-2215-4258-9DE2-4B3A5F064903}"/>
          </ac:spMkLst>
        </pc:spChg>
        <pc:spChg chg="mod">
          <ac:chgData name="Kolakowski, Artur" userId="9c34c8cc-b1df-44f6-bea5-dcf7a54ee35f" providerId="ADAL" clId="{19970B13-E101-4117-9908-6E061F982644}" dt="2022-07-14T08:45:56.226" v="18219" actId="790"/>
          <ac:spMkLst>
            <pc:docMk/>
            <pc:sldMk cId="3484757520" sldId="485"/>
            <ac:spMk id="9" creationId="{9A646D71-AE2E-4610-A866-FFF4B5201835}"/>
          </ac:spMkLst>
        </pc:spChg>
        <pc:spChg chg="mod">
          <ac:chgData name="Kolakowski, Artur" userId="9c34c8cc-b1df-44f6-bea5-dcf7a54ee35f" providerId="ADAL" clId="{19970B13-E101-4117-9908-6E061F982644}" dt="2022-07-14T08:45:56.227" v="18220" actId="790"/>
          <ac:spMkLst>
            <pc:docMk/>
            <pc:sldMk cId="3484757520" sldId="485"/>
            <ac:spMk id="10" creationId="{9C2AFB82-F45F-4B38-915A-D21C0047EDC2}"/>
          </ac:spMkLst>
        </pc:spChg>
        <pc:spChg chg="mod">
          <ac:chgData name="Kolakowski, Artur" userId="9c34c8cc-b1df-44f6-bea5-dcf7a54ee35f" providerId="ADAL" clId="{19970B13-E101-4117-9908-6E061F982644}" dt="2022-07-14T08:45:56.231" v="18222" actId="790"/>
          <ac:spMkLst>
            <pc:docMk/>
            <pc:sldMk cId="3484757520" sldId="485"/>
            <ac:spMk id="11" creationId="{4637427F-ADBF-4FDE-9B7A-7979E57ED3DD}"/>
          </ac:spMkLst>
        </pc:spChg>
        <pc:spChg chg="mod">
          <ac:chgData name="Kolakowski, Artur" userId="9c34c8cc-b1df-44f6-bea5-dcf7a54ee35f" providerId="ADAL" clId="{19970B13-E101-4117-9908-6E061F982644}" dt="2022-07-14T08:45:56.233" v="18223" actId="790"/>
          <ac:spMkLst>
            <pc:docMk/>
            <pc:sldMk cId="3484757520" sldId="485"/>
            <ac:spMk id="5521" creationId="{DF2437AA-4A8B-47F1-9CC7-AEE81B3631F7}"/>
          </ac:spMkLst>
        </pc:spChg>
        <pc:spChg chg="mod">
          <ac:chgData name="Kolakowski, Artur" userId="9c34c8cc-b1df-44f6-bea5-dcf7a54ee35f" providerId="ADAL" clId="{19970B13-E101-4117-9908-6E061F982644}" dt="2022-07-14T08:45:56.234" v="18224" actId="790"/>
          <ac:spMkLst>
            <pc:docMk/>
            <pc:sldMk cId="3484757520" sldId="485"/>
            <ac:spMk id="5522" creationId="{F8A33D27-0038-4F2A-BCF7-B57885466718}"/>
          </ac:spMkLst>
        </pc:spChg>
        <pc:spChg chg="mod">
          <ac:chgData name="Kolakowski, Artur" userId="9c34c8cc-b1df-44f6-bea5-dcf7a54ee35f" providerId="ADAL" clId="{19970B13-E101-4117-9908-6E061F982644}" dt="2022-07-14T08:45:56.235" v="18225" actId="790"/>
          <ac:spMkLst>
            <pc:docMk/>
            <pc:sldMk cId="3484757520" sldId="485"/>
            <ac:spMk id="5523" creationId="{A6F81D7A-6148-4E71-B83A-40D03E1C7A13}"/>
          </ac:spMkLst>
        </pc:spChg>
        <pc:spChg chg="mod">
          <ac:chgData name="Kolakowski, Artur" userId="9c34c8cc-b1df-44f6-bea5-dcf7a54ee35f" providerId="ADAL" clId="{19970B13-E101-4117-9908-6E061F982644}" dt="2022-07-14T08:45:56.236" v="18226" actId="790"/>
          <ac:spMkLst>
            <pc:docMk/>
            <pc:sldMk cId="3484757520" sldId="485"/>
            <ac:spMk id="5524" creationId="{9D6C83B4-6E22-449F-B518-C4CE9CB41CB9}"/>
          </ac:spMkLst>
        </pc:spChg>
        <pc:spChg chg="mod">
          <ac:chgData name="Kolakowski, Artur" userId="9c34c8cc-b1df-44f6-bea5-dcf7a54ee35f" providerId="ADAL" clId="{19970B13-E101-4117-9908-6E061F982644}" dt="2022-07-14T08:45:56.237" v="18227" actId="790"/>
          <ac:spMkLst>
            <pc:docMk/>
            <pc:sldMk cId="3484757520" sldId="485"/>
            <ac:spMk id="5525" creationId="{33777DF3-083F-4D8B-BDFC-BF1317A25212}"/>
          </ac:spMkLst>
        </pc:spChg>
        <pc:spChg chg="mod">
          <ac:chgData name="Kolakowski, Artur" userId="9c34c8cc-b1df-44f6-bea5-dcf7a54ee35f" providerId="ADAL" clId="{19970B13-E101-4117-9908-6E061F982644}" dt="2022-07-14T08:45:56.238" v="18228" actId="790"/>
          <ac:spMkLst>
            <pc:docMk/>
            <pc:sldMk cId="3484757520" sldId="485"/>
            <ac:spMk id="5526" creationId="{2D33506A-BF7E-4480-85B7-1B60C727CDEF}"/>
          </ac:spMkLst>
        </pc:spChg>
        <pc:spChg chg="mod">
          <ac:chgData name="Kolakowski, Artur" userId="9c34c8cc-b1df-44f6-bea5-dcf7a54ee35f" providerId="ADAL" clId="{19970B13-E101-4117-9908-6E061F982644}" dt="2022-07-14T08:45:56.239" v="18229" actId="790"/>
          <ac:spMkLst>
            <pc:docMk/>
            <pc:sldMk cId="3484757520" sldId="485"/>
            <ac:spMk id="5527" creationId="{9E8478F3-4E84-4BCE-A776-F3A01633706F}"/>
          </ac:spMkLst>
        </pc:spChg>
        <pc:spChg chg="mod">
          <ac:chgData name="Kolakowski, Artur" userId="9c34c8cc-b1df-44f6-bea5-dcf7a54ee35f" providerId="ADAL" clId="{19970B13-E101-4117-9908-6E061F982644}" dt="2022-07-14T08:45:56.240" v="18230" actId="790"/>
          <ac:spMkLst>
            <pc:docMk/>
            <pc:sldMk cId="3484757520" sldId="485"/>
            <ac:spMk id="5528" creationId="{1BA4CE56-F45D-4110-9EDE-B213FD1D1C65}"/>
          </ac:spMkLst>
        </pc:spChg>
        <pc:spChg chg="mod">
          <ac:chgData name="Kolakowski, Artur" userId="9c34c8cc-b1df-44f6-bea5-dcf7a54ee35f" providerId="ADAL" clId="{19970B13-E101-4117-9908-6E061F982644}" dt="2022-07-14T08:45:56.241" v="18231" actId="790"/>
          <ac:spMkLst>
            <pc:docMk/>
            <pc:sldMk cId="3484757520" sldId="485"/>
            <ac:spMk id="5529" creationId="{EB2E6F6C-7EAE-4666-8570-5058671F41C1}"/>
          </ac:spMkLst>
        </pc:spChg>
        <pc:spChg chg="mod">
          <ac:chgData name="Kolakowski, Artur" userId="9c34c8cc-b1df-44f6-bea5-dcf7a54ee35f" providerId="ADAL" clId="{19970B13-E101-4117-9908-6E061F982644}" dt="2022-07-14T08:45:56.242" v="18232" actId="790"/>
          <ac:spMkLst>
            <pc:docMk/>
            <pc:sldMk cId="3484757520" sldId="485"/>
            <ac:spMk id="5530" creationId="{53119316-00FB-4389-96DC-A9E41A147FED}"/>
          </ac:spMkLst>
        </pc:spChg>
        <pc:spChg chg="mod">
          <ac:chgData name="Kolakowski, Artur" userId="9c34c8cc-b1df-44f6-bea5-dcf7a54ee35f" providerId="ADAL" clId="{19970B13-E101-4117-9908-6E061F982644}" dt="2022-07-14T08:45:56.242" v="18233" actId="790"/>
          <ac:spMkLst>
            <pc:docMk/>
            <pc:sldMk cId="3484757520" sldId="485"/>
            <ac:spMk id="5531" creationId="{0EF6773B-5E3B-4B06-8E45-16ADE689DBE8}"/>
          </ac:spMkLst>
        </pc:spChg>
        <pc:spChg chg="mod">
          <ac:chgData name="Kolakowski, Artur" userId="9c34c8cc-b1df-44f6-bea5-dcf7a54ee35f" providerId="ADAL" clId="{19970B13-E101-4117-9908-6E061F982644}" dt="2022-07-14T08:45:56.243" v="18234" actId="790"/>
          <ac:spMkLst>
            <pc:docMk/>
            <pc:sldMk cId="3484757520" sldId="485"/>
            <ac:spMk id="5532" creationId="{B6C3A7D1-37D1-420A-96AB-0B6307880AD7}"/>
          </ac:spMkLst>
        </pc:spChg>
        <pc:spChg chg="mod">
          <ac:chgData name="Kolakowski, Artur" userId="9c34c8cc-b1df-44f6-bea5-dcf7a54ee35f" providerId="ADAL" clId="{19970B13-E101-4117-9908-6E061F982644}" dt="2022-07-14T08:45:56.244" v="18235" actId="790"/>
          <ac:spMkLst>
            <pc:docMk/>
            <pc:sldMk cId="3484757520" sldId="485"/>
            <ac:spMk id="5533" creationId="{8988BF86-1936-4D5A-A351-3A99A261F96A}"/>
          </ac:spMkLst>
        </pc:spChg>
        <pc:spChg chg="mod">
          <ac:chgData name="Kolakowski, Artur" userId="9c34c8cc-b1df-44f6-bea5-dcf7a54ee35f" providerId="ADAL" clId="{19970B13-E101-4117-9908-6E061F982644}" dt="2022-07-14T08:45:56.245" v="18236" actId="790"/>
          <ac:spMkLst>
            <pc:docMk/>
            <pc:sldMk cId="3484757520" sldId="485"/>
            <ac:spMk id="5534" creationId="{A4DF1408-638C-486A-9B74-E7FD0A7C7642}"/>
          </ac:spMkLst>
        </pc:spChg>
        <pc:spChg chg="mod">
          <ac:chgData name="Kolakowski, Artur" userId="9c34c8cc-b1df-44f6-bea5-dcf7a54ee35f" providerId="ADAL" clId="{19970B13-E101-4117-9908-6E061F982644}" dt="2022-07-14T08:45:56.246" v="18237" actId="790"/>
          <ac:spMkLst>
            <pc:docMk/>
            <pc:sldMk cId="3484757520" sldId="485"/>
            <ac:spMk id="5535" creationId="{1F80E45F-60EE-4E10-B8B0-7C2F9D6A03F2}"/>
          </ac:spMkLst>
        </pc:spChg>
        <pc:spChg chg="mod">
          <ac:chgData name="Kolakowski, Artur" userId="9c34c8cc-b1df-44f6-bea5-dcf7a54ee35f" providerId="ADAL" clId="{19970B13-E101-4117-9908-6E061F982644}" dt="2022-07-14T08:45:56.247" v="18238" actId="790"/>
          <ac:spMkLst>
            <pc:docMk/>
            <pc:sldMk cId="3484757520" sldId="485"/>
            <ac:spMk id="5536" creationId="{5418C6E7-656D-446B-86A2-34E3B7DC6440}"/>
          </ac:spMkLst>
        </pc:spChg>
        <pc:spChg chg="mod">
          <ac:chgData name="Kolakowski, Artur" userId="9c34c8cc-b1df-44f6-bea5-dcf7a54ee35f" providerId="ADAL" clId="{19970B13-E101-4117-9908-6E061F982644}" dt="2022-07-14T08:45:56.248" v="18239" actId="790"/>
          <ac:spMkLst>
            <pc:docMk/>
            <pc:sldMk cId="3484757520" sldId="485"/>
            <ac:spMk id="5537" creationId="{9488F3DB-A925-4247-A1E6-49476580B82F}"/>
          </ac:spMkLst>
        </pc:spChg>
        <pc:spChg chg="mod">
          <ac:chgData name="Kolakowski, Artur" userId="9c34c8cc-b1df-44f6-bea5-dcf7a54ee35f" providerId="ADAL" clId="{19970B13-E101-4117-9908-6E061F982644}" dt="2022-07-14T08:45:56.249" v="18240" actId="790"/>
          <ac:spMkLst>
            <pc:docMk/>
            <pc:sldMk cId="3484757520" sldId="485"/>
            <ac:spMk id="5538" creationId="{913BBF4A-723D-494C-B812-F3D9E1AA15B4}"/>
          </ac:spMkLst>
        </pc:spChg>
        <pc:spChg chg="mod">
          <ac:chgData name="Kolakowski, Artur" userId="9c34c8cc-b1df-44f6-bea5-dcf7a54ee35f" providerId="ADAL" clId="{19970B13-E101-4117-9908-6E061F982644}" dt="2022-07-14T08:45:56.250" v="18241" actId="790"/>
          <ac:spMkLst>
            <pc:docMk/>
            <pc:sldMk cId="3484757520" sldId="485"/>
            <ac:spMk id="5539" creationId="{60D04DAA-5576-40C1-8C98-CE0BBFD2C301}"/>
          </ac:spMkLst>
        </pc:spChg>
        <pc:spChg chg="mod">
          <ac:chgData name="Kolakowski, Artur" userId="9c34c8cc-b1df-44f6-bea5-dcf7a54ee35f" providerId="ADAL" clId="{19970B13-E101-4117-9908-6E061F982644}" dt="2022-07-14T08:45:56.251" v="18242" actId="790"/>
          <ac:spMkLst>
            <pc:docMk/>
            <pc:sldMk cId="3484757520" sldId="485"/>
            <ac:spMk id="5540" creationId="{51B02AC3-4EEB-45B1-A036-F4F559359365}"/>
          </ac:spMkLst>
        </pc:spChg>
        <pc:spChg chg="mod">
          <ac:chgData name="Kolakowski, Artur" userId="9c34c8cc-b1df-44f6-bea5-dcf7a54ee35f" providerId="ADAL" clId="{19970B13-E101-4117-9908-6E061F982644}" dt="2022-07-14T08:45:56.252" v="18243" actId="790"/>
          <ac:spMkLst>
            <pc:docMk/>
            <pc:sldMk cId="3484757520" sldId="485"/>
            <ac:spMk id="5541" creationId="{ADA09D8A-CBF9-4466-86E2-8336D29B1F73}"/>
          </ac:spMkLst>
        </pc:spChg>
        <pc:spChg chg="mod">
          <ac:chgData name="Kolakowski, Artur" userId="9c34c8cc-b1df-44f6-bea5-dcf7a54ee35f" providerId="ADAL" clId="{19970B13-E101-4117-9908-6E061F982644}" dt="2022-07-14T08:45:56.253" v="18244" actId="790"/>
          <ac:spMkLst>
            <pc:docMk/>
            <pc:sldMk cId="3484757520" sldId="485"/>
            <ac:spMk id="5542" creationId="{7B48A414-19B5-40A9-A5BB-1935D8D6BF82}"/>
          </ac:spMkLst>
        </pc:spChg>
        <pc:spChg chg="mod">
          <ac:chgData name="Kolakowski, Artur" userId="9c34c8cc-b1df-44f6-bea5-dcf7a54ee35f" providerId="ADAL" clId="{19970B13-E101-4117-9908-6E061F982644}" dt="2022-07-14T08:45:56.253" v="18245" actId="790"/>
          <ac:spMkLst>
            <pc:docMk/>
            <pc:sldMk cId="3484757520" sldId="485"/>
            <ac:spMk id="5543" creationId="{280D01A3-ECE8-42C9-AE29-A2A61AF4915C}"/>
          </ac:spMkLst>
        </pc:spChg>
        <pc:spChg chg="mod">
          <ac:chgData name="Kolakowski, Artur" userId="9c34c8cc-b1df-44f6-bea5-dcf7a54ee35f" providerId="ADAL" clId="{19970B13-E101-4117-9908-6E061F982644}" dt="2022-07-14T08:45:56.254" v="18246" actId="790"/>
          <ac:spMkLst>
            <pc:docMk/>
            <pc:sldMk cId="3484757520" sldId="485"/>
            <ac:spMk id="5544" creationId="{70AD5A70-7214-4AF6-97AA-2B235BDB3A97}"/>
          </ac:spMkLst>
        </pc:spChg>
        <pc:spChg chg="mod">
          <ac:chgData name="Kolakowski, Artur" userId="9c34c8cc-b1df-44f6-bea5-dcf7a54ee35f" providerId="ADAL" clId="{19970B13-E101-4117-9908-6E061F982644}" dt="2022-07-14T08:45:56.255" v="18247" actId="790"/>
          <ac:spMkLst>
            <pc:docMk/>
            <pc:sldMk cId="3484757520" sldId="485"/>
            <ac:spMk id="5545" creationId="{0604A3B7-5485-4E2F-9A57-76AC1B875634}"/>
          </ac:spMkLst>
        </pc:spChg>
        <pc:spChg chg="mod">
          <ac:chgData name="Kolakowski, Artur" userId="9c34c8cc-b1df-44f6-bea5-dcf7a54ee35f" providerId="ADAL" clId="{19970B13-E101-4117-9908-6E061F982644}" dt="2022-07-14T08:45:56.256" v="18248" actId="790"/>
          <ac:spMkLst>
            <pc:docMk/>
            <pc:sldMk cId="3484757520" sldId="485"/>
            <ac:spMk id="5546" creationId="{979BD256-91F5-4AFF-B9A8-5964DBE670F1}"/>
          </ac:spMkLst>
        </pc:spChg>
        <pc:spChg chg="mod">
          <ac:chgData name="Kolakowski, Artur" userId="9c34c8cc-b1df-44f6-bea5-dcf7a54ee35f" providerId="ADAL" clId="{19970B13-E101-4117-9908-6E061F982644}" dt="2022-07-14T08:45:56.257" v="18249" actId="790"/>
          <ac:spMkLst>
            <pc:docMk/>
            <pc:sldMk cId="3484757520" sldId="485"/>
            <ac:spMk id="5547" creationId="{49B896BA-FC29-4B9F-B2DF-8A15CD0CD9F6}"/>
          </ac:spMkLst>
        </pc:spChg>
        <pc:spChg chg="mod">
          <ac:chgData name="Kolakowski, Artur" userId="9c34c8cc-b1df-44f6-bea5-dcf7a54ee35f" providerId="ADAL" clId="{19970B13-E101-4117-9908-6E061F982644}" dt="2022-07-14T08:45:56.258" v="18250" actId="790"/>
          <ac:spMkLst>
            <pc:docMk/>
            <pc:sldMk cId="3484757520" sldId="485"/>
            <ac:spMk id="5548" creationId="{BF01D652-2AAE-447B-9C48-3486A46DEBF3}"/>
          </ac:spMkLst>
        </pc:spChg>
        <pc:spChg chg="mod">
          <ac:chgData name="Kolakowski, Artur" userId="9c34c8cc-b1df-44f6-bea5-dcf7a54ee35f" providerId="ADAL" clId="{19970B13-E101-4117-9908-6E061F982644}" dt="2022-07-14T08:45:56.259" v="18251" actId="790"/>
          <ac:spMkLst>
            <pc:docMk/>
            <pc:sldMk cId="3484757520" sldId="485"/>
            <ac:spMk id="5549" creationId="{1ED4BFF4-761E-454C-886A-19CC7F1F9408}"/>
          </ac:spMkLst>
        </pc:spChg>
        <pc:spChg chg="mod">
          <ac:chgData name="Kolakowski, Artur" userId="9c34c8cc-b1df-44f6-bea5-dcf7a54ee35f" providerId="ADAL" clId="{19970B13-E101-4117-9908-6E061F982644}" dt="2022-07-14T08:45:56.260" v="18252" actId="790"/>
          <ac:spMkLst>
            <pc:docMk/>
            <pc:sldMk cId="3484757520" sldId="485"/>
            <ac:spMk id="5550" creationId="{78EC59B6-39C2-4846-87ED-A0EC603D9A56}"/>
          </ac:spMkLst>
        </pc:spChg>
        <pc:spChg chg="mod">
          <ac:chgData name="Kolakowski, Artur" userId="9c34c8cc-b1df-44f6-bea5-dcf7a54ee35f" providerId="ADAL" clId="{19970B13-E101-4117-9908-6E061F982644}" dt="2022-07-14T08:45:56.260" v="18253" actId="790"/>
          <ac:spMkLst>
            <pc:docMk/>
            <pc:sldMk cId="3484757520" sldId="485"/>
            <ac:spMk id="5551" creationId="{F7F6B6ED-2DFD-4D11-A217-ED9F479BCC88}"/>
          </ac:spMkLst>
        </pc:spChg>
        <pc:spChg chg="mod">
          <ac:chgData name="Kolakowski, Artur" userId="9c34c8cc-b1df-44f6-bea5-dcf7a54ee35f" providerId="ADAL" clId="{19970B13-E101-4117-9908-6E061F982644}" dt="2022-07-14T08:45:56.261" v="18254" actId="790"/>
          <ac:spMkLst>
            <pc:docMk/>
            <pc:sldMk cId="3484757520" sldId="485"/>
            <ac:spMk id="5552" creationId="{5E1834FF-879E-4518-837F-7B85E99ED897}"/>
          </ac:spMkLst>
        </pc:spChg>
        <pc:spChg chg="mod">
          <ac:chgData name="Kolakowski, Artur" userId="9c34c8cc-b1df-44f6-bea5-dcf7a54ee35f" providerId="ADAL" clId="{19970B13-E101-4117-9908-6E061F982644}" dt="2022-07-14T08:45:56.263" v="18255" actId="790"/>
          <ac:spMkLst>
            <pc:docMk/>
            <pc:sldMk cId="3484757520" sldId="485"/>
            <ac:spMk id="5553" creationId="{1B89E880-4856-412D-BEA0-926D49609F6A}"/>
          </ac:spMkLst>
        </pc:spChg>
        <pc:spChg chg="mod">
          <ac:chgData name="Kolakowski, Artur" userId="9c34c8cc-b1df-44f6-bea5-dcf7a54ee35f" providerId="ADAL" clId="{19970B13-E101-4117-9908-6E061F982644}" dt="2022-07-14T08:45:56.264" v="18256" actId="790"/>
          <ac:spMkLst>
            <pc:docMk/>
            <pc:sldMk cId="3484757520" sldId="485"/>
            <ac:spMk id="5554" creationId="{C3317587-629C-4A9F-836E-655C94DCE1ED}"/>
          </ac:spMkLst>
        </pc:spChg>
        <pc:spChg chg="mod">
          <ac:chgData name="Kolakowski, Artur" userId="9c34c8cc-b1df-44f6-bea5-dcf7a54ee35f" providerId="ADAL" clId="{19970B13-E101-4117-9908-6E061F982644}" dt="2022-07-14T08:45:56.265" v="18257" actId="790"/>
          <ac:spMkLst>
            <pc:docMk/>
            <pc:sldMk cId="3484757520" sldId="485"/>
            <ac:spMk id="5555" creationId="{C9DF6F67-F238-4F05-BC94-1B1225B21EAF}"/>
          </ac:spMkLst>
        </pc:spChg>
        <pc:spChg chg="mod">
          <ac:chgData name="Kolakowski, Artur" userId="9c34c8cc-b1df-44f6-bea5-dcf7a54ee35f" providerId="ADAL" clId="{19970B13-E101-4117-9908-6E061F982644}" dt="2022-07-14T08:45:56.266" v="18258" actId="790"/>
          <ac:spMkLst>
            <pc:docMk/>
            <pc:sldMk cId="3484757520" sldId="485"/>
            <ac:spMk id="5556" creationId="{B3F45229-68CF-4CE8-A783-D31F0C4B408B}"/>
          </ac:spMkLst>
        </pc:spChg>
        <pc:spChg chg="mod">
          <ac:chgData name="Kolakowski, Artur" userId="9c34c8cc-b1df-44f6-bea5-dcf7a54ee35f" providerId="ADAL" clId="{19970B13-E101-4117-9908-6E061F982644}" dt="2022-07-14T08:45:56.267" v="18259" actId="790"/>
          <ac:spMkLst>
            <pc:docMk/>
            <pc:sldMk cId="3484757520" sldId="485"/>
            <ac:spMk id="5557" creationId="{30B45D58-1F71-48B2-8B79-D523357AFD6A}"/>
          </ac:spMkLst>
        </pc:spChg>
        <pc:spChg chg="mod">
          <ac:chgData name="Kolakowski, Artur" userId="9c34c8cc-b1df-44f6-bea5-dcf7a54ee35f" providerId="ADAL" clId="{19970B13-E101-4117-9908-6E061F982644}" dt="2022-07-14T08:45:56.268" v="18260" actId="790"/>
          <ac:spMkLst>
            <pc:docMk/>
            <pc:sldMk cId="3484757520" sldId="485"/>
            <ac:spMk id="5558" creationId="{D40A3611-4BA8-4C93-AA62-610E9B678364}"/>
          </ac:spMkLst>
        </pc:spChg>
        <pc:spChg chg="mod">
          <ac:chgData name="Kolakowski, Artur" userId="9c34c8cc-b1df-44f6-bea5-dcf7a54ee35f" providerId="ADAL" clId="{19970B13-E101-4117-9908-6E061F982644}" dt="2022-07-14T08:45:56.269" v="18261" actId="790"/>
          <ac:spMkLst>
            <pc:docMk/>
            <pc:sldMk cId="3484757520" sldId="485"/>
            <ac:spMk id="5559" creationId="{5F1EEC22-ED75-490F-A1D9-850B67141BBE}"/>
          </ac:spMkLst>
        </pc:spChg>
        <pc:spChg chg="mod">
          <ac:chgData name="Kolakowski, Artur" userId="9c34c8cc-b1df-44f6-bea5-dcf7a54ee35f" providerId="ADAL" clId="{19970B13-E101-4117-9908-6E061F982644}" dt="2022-07-14T08:45:56.270" v="18262" actId="790"/>
          <ac:spMkLst>
            <pc:docMk/>
            <pc:sldMk cId="3484757520" sldId="485"/>
            <ac:spMk id="5560" creationId="{4361552B-35C5-4FF2-B709-432CBA695E0D}"/>
          </ac:spMkLst>
        </pc:spChg>
        <pc:spChg chg="mod">
          <ac:chgData name="Kolakowski, Artur" userId="9c34c8cc-b1df-44f6-bea5-dcf7a54ee35f" providerId="ADAL" clId="{19970B13-E101-4117-9908-6E061F982644}" dt="2022-07-14T08:45:56.272" v="18263" actId="790"/>
          <ac:spMkLst>
            <pc:docMk/>
            <pc:sldMk cId="3484757520" sldId="485"/>
            <ac:spMk id="5561" creationId="{159FD775-B8EC-4CCA-89DC-C9F20BD55D62}"/>
          </ac:spMkLst>
        </pc:spChg>
        <pc:spChg chg="mod">
          <ac:chgData name="Kolakowski, Artur" userId="9c34c8cc-b1df-44f6-bea5-dcf7a54ee35f" providerId="ADAL" clId="{19970B13-E101-4117-9908-6E061F982644}" dt="2022-07-14T08:45:56.273" v="18264" actId="790"/>
          <ac:spMkLst>
            <pc:docMk/>
            <pc:sldMk cId="3484757520" sldId="485"/>
            <ac:spMk id="5562" creationId="{F1D228AE-273E-4B96-A1A9-32C0D0E31396}"/>
          </ac:spMkLst>
        </pc:spChg>
        <pc:spChg chg="mod">
          <ac:chgData name="Kolakowski, Artur" userId="9c34c8cc-b1df-44f6-bea5-dcf7a54ee35f" providerId="ADAL" clId="{19970B13-E101-4117-9908-6E061F982644}" dt="2022-07-14T08:45:56.275" v="18265" actId="790"/>
          <ac:spMkLst>
            <pc:docMk/>
            <pc:sldMk cId="3484757520" sldId="485"/>
            <ac:spMk id="5563" creationId="{DD704D45-0F6F-4007-A7B2-FE8E2B2AE304}"/>
          </ac:spMkLst>
        </pc:spChg>
        <pc:spChg chg="mod">
          <ac:chgData name="Kolakowski, Artur" userId="9c34c8cc-b1df-44f6-bea5-dcf7a54ee35f" providerId="ADAL" clId="{19970B13-E101-4117-9908-6E061F982644}" dt="2022-07-14T08:45:56.276" v="18266" actId="790"/>
          <ac:spMkLst>
            <pc:docMk/>
            <pc:sldMk cId="3484757520" sldId="485"/>
            <ac:spMk id="5564" creationId="{71F65A8F-8EF3-4D47-A346-872FB55AED31}"/>
          </ac:spMkLst>
        </pc:spChg>
        <pc:spChg chg="mod">
          <ac:chgData name="Kolakowski, Artur" userId="9c34c8cc-b1df-44f6-bea5-dcf7a54ee35f" providerId="ADAL" clId="{19970B13-E101-4117-9908-6E061F982644}" dt="2022-07-14T08:45:56.277" v="18267" actId="790"/>
          <ac:spMkLst>
            <pc:docMk/>
            <pc:sldMk cId="3484757520" sldId="485"/>
            <ac:spMk id="5565" creationId="{FD4EFCEC-9C43-4CF6-963D-945863B19F5A}"/>
          </ac:spMkLst>
        </pc:spChg>
        <pc:spChg chg="mod">
          <ac:chgData name="Kolakowski, Artur" userId="9c34c8cc-b1df-44f6-bea5-dcf7a54ee35f" providerId="ADAL" clId="{19970B13-E101-4117-9908-6E061F982644}" dt="2022-07-14T08:45:56.279" v="18268" actId="790"/>
          <ac:spMkLst>
            <pc:docMk/>
            <pc:sldMk cId="3484757520" sldId="485"/>
            <ac:spMk id="5566" creationId="{3B48CF7A-D630-41F5-86EF-8398A6B82875}"/>
          </ac:spMkLst>
        </pc:spChg>
        <pc:spChg chg="mod">
          <ac:chgData name="Kolakowski, Artur" userId="9c34c8cc-b1df-44f6-bea5-dcf7a54ee35f" providerId="ADAL" clId="{19970B13-E101-4117-9908-6E061F982644}" dt="2022-07-14T08:45:56.280" v="18269" actId="790"/>
          <ac:spMkLst>
            <pc:docMk/>
            <pc:sldMk cId="3484757520" sldId="485"/>
            <ac:spMk id="5567" creationId="{15ECD77A-E7AD-4AE7-90E0-C78FC81EF9E7}"/>
          </ac:spMkLst>
        </pc:spChg>
        <pc:spChg chg="mod">
          <ac:chgData name="Kolakowski, Artur" userId="9c34c8cc-b1df-44f6-bea5-dcf7a54ee35f" providerId="ADAL" clId="{19970B13-E101-4117-9908-6E061F982644}" dt="2022-07-14T08:45:56.281" v="18270" actId="790"/>
          <ac:spMkLst>
            <pc:docMk/>
            <pc:sldMk cId="3484757520" sldId="485"/>
            <ac:spMk id="5568" creationId="{901F0640-6F08-4871-88D5-073BFDC64DD9}"/>
          </ac:spMkLst>
        </pc:spChg>
        <pc:spChg chg="mod">
          <ac:chgData name="Kolakowski, Artur" userId="9c34c8cc-b1df-44f6-bea5-dcf7a54ee35f" providerId="ADAL" clId="{19970B13-E101-4117-9908-6E061F982644}" dt="2022-07-14T08:45:56.282" v="18271" actId="790"/>
          <ac:spMkLst>
            <pc:docMk/>
            <pc:sldMk cId="3484757520" sldId="485"/>
            <ac:spMk id="5569" creationId="{290A72F5-53C7-4FA3-960D-CB714BE43A22}"/>
          </ac:spMkLst>
        </pc:spChg>
        <pc:spChg chg="mod">
          <ac:chgData name="Kolakowski, Artur" userId="9c34c8cc-b1df-44f6-bea5-dcf7a54ee35f" providerId="ADAL" clId="{19970B13-E101-4117-9908-6E061F982644}" dt="2022-07-14T08:45:56.283" v="18272" actId="790"/>
          <ac:spMkLst>
            <pc:docMk/>
            <pc:sldMk cId="3484757520" sldId="485"/>
            <ac:spMk id="5570" creationId="{4E37C61D-0AFB-4FBA-96E6-40E8B036451E}"/>
          </ac:spMkLst>
        </pc:spChg>
        <pc:spChg chg="mod">
          <ac:chgData name="Kolakowski, Artur" userId="9c34c8cc-b1df-44f6-bea5-dcf7a54ee35f" providerId="ADAL" clId="{19970B13-E101-4117-9908-6E061F982644}" dt="2022-07-14T08:45:56.284" v="18273" actId="790"/>
          <ac:spMkLst>
            <pc:docMk/>
            <pc:sldMk cId="3484757520" sldId="485"/>
            <ac:spMk id="5571" creationId="{A1B020A5-7A2B-4DE8-9203-8E84F5152757}"/>
          </ac:spMkLst>
        </pc:spChg>
        <pc:spChg chg="mod">
          <ac:chgData name="Kolakowski, Artur" userId="9c34c8cc-b1df-44f6-bea5-dcf7a54ee35f" providerId="ADAL" clId="{19970B13-E101-4117-9908-6E061F982644}" dt="2022-07-14T08:45:56.285" v="18274" actId="790"/>
          <ac:spMkLst>
            <pc:docMk/>
            <pc:sldMk cId="3484757520" sldId="485"/>
            <ac:spMk id="5573" creationId="{109CD469-0D07-4216-AEDB-98F89939280F}"/>
          </ac:spMkLst>
        </pc:spChg>
        <pc:spChg chg="mod">
          <ac:chgData name="Kolakowski, Artur" userId="9c34c8cc-b1df-44f6-bea5-dcf7a54ee35f" providerId="ADAL" clId="{19970B13-E101-4117-9908-6E061F982644}" dt="2022-07-14T08:45:56.286" v="18275" actId="790"/>
          <ac:spMkLst>
            <pc:docMk/>
            <pc:sldMk cId="3484757520" sldId="485"/>
            <ac:spMk id="5574" creationId="{C888DD64-BBFD-414B-AA5E-39F44635419C}"/>
          </ac:spMkLst>
        </pc:spChg>
        <pc:spChg chg="mod">
          <ac:chgData name="Kolakowski, Artur" userId="9c34c8cc-b1df-44f6-bea5-dcf7a54ee35f" providerId="ADAL" clId="{19970B13-E101-4117-9908-6E061F982644}" dt="2022-07-14T08:45:56.286" v="18276" actId="790"/>
          <ac:spMkLst>
            <pc:docMk/>
            <pc:sldMk cId="3484757520" sldId="485"/>
            <ac:spMk id="5575" creationId="{8184EA68-FB5D-48E4-ADA3-EAF1423773B0}"/>
          </ac:spMkLst>
        </pc:spChg>
        <pc:spChg chg="mod">
          <ac:chgData name="Kolakowski, Artur" userId="9c34c8cc-b1df-44f6-bea5-dcf7a54ee35f" providerId="ADAL" clId="{19970B13-E101-4117-9908-6E061F982644}" dt="2022-07-14T08:45:56.288" v="18277" actId="790"/>
          <ac:spMkLst>
            <pc:docMk/>
            <pc:sldMk cId="3484757520" sldId="485"/>
            <ac:spMk id="5576" creationId="{528F3C5E-CF4E-4E24-9D1D-38D56BE54B7E}"/>
          </ac:spMkLst>
        </pc:spChg>
        <pc:spChg chg="mod">
          <ac:chgData name="Kolakowski, Artur" userId="9c34c8cc-b1df-44f6-bea5-dcf7a54ee35f" providerId="ADAL" clId="{19970B13-E101-4117-9908-6E061F982644}" dt="2022-07-14T08:45:56.289" v="18278" actId="790"/>
          <ac:spMkLst>
            <pc:docMk/>
            <pc:sldMk cId="3484757520" sldId="485"/>
            <ac:spMk id="5577" creationId="{B2BD85F6-3102-4DAA-A4FA-7BD10609D831}"/>
          </ac:spMkLst>
        </pc:spChg>
        <pc:spChg chg="mod">
          <ac:chgData name="Kolakowski, Artur" userId="9c34c8cc-b1df-44f6-bea5-dcf7a54ee35f" providerId="ADAL" clId="{19970B13-E101-4117-9908-6E061F982644}" dt="2022-07-14T08:45:56.289" v="18279" actId="790"/>
          <ac:spMkLst>
            <pc:docMk/>
            <pc:sldMk cId="3484757520" sldId="485"/>
            <ac:spMk id="5578" creationId="{6C1FD0C1-369C-4CCC-A972-6BC7422E67A9}"/>
          </ac:spMkLst>
        </pc:spChg>
        <pc:spChg chg="mod">
          <ac:chgData name="Kolakowski, Artur" userId="9c34c8cc-b1df-44f6-bea5-dcf7a54ee35f" providerId="ADAL" clId="{19970B13-E101-4117-9908-6E061F982644}" dt="2022-07-14T08:45:56.290" v="18280" actId="790"/>
          <ac:spMkLst>
            <pc:docMk/>
            <pc:sldMk cId="3484757520" sldId="485"/>
            <ac:spMk id="5579" creationId="{72CF41BA-7CB1-4524-80A4-191258B8B768}"/>
          </ac:spMkLst>
        </pc:spChg>
        <pc:spChg chg="mod">
          <ac:chgData name="Kolakowski, Artur" userId="9c34c8cc-b1df-44f6-bea5-dcf7a54ee35f" providerId="ADAL" clId="{19970B13-E101-4117-9908-6E061F982644}" dt="2022-07-14T08:45:56.291" v="18281" actId="790"/>
          <ac:spMkLst>
            <pc:docMk/>
            <pc:sldMk cId="3484757520" sldId="485"/>
            <ac:spMk id="5580" creationId="{B0C725AE-1623-4F8D-B8B8-A3CB35D2DF88}"/>
          </ac:spMkLst>
        </pc:spChg>
        <pc:spChg chg="mod">
          <ac:chgData name="Kolakowski, Artur" userId="9c34c8cc-b1df-44f6-bea5-dcf7a54ee35f" providerId="ADAL" clId="{19970B13-E101-4117-9908-6E061F982644}" dt="2022-07-14T08:45:56.292" v="18282" actId="790"/>
          <ac:spMkLst>
            <pc:docMk/>
            <pc:sldMk cId="3484757520" sldId="485"/>
            <ac:spMk id="5581" creationId="{1C4A169C-EEEE-4CDE-82FC-4039FF797339}"/>
          </ac:spMkLst>
        </pc:spChg>
        <pc:spChg chg="mod">
          <ac:chgData name="Kolakowski, Artur" userId="9c34c8cc-b1df-44f6-bea5-dcf7a54ee35f" providerId="ADAL" clId="{19970B13-E101-4117-9908-6E061F982644}" dt="2022-07-14T08:45:56.293" v="18283" actId="790"/>
          <ac:spMkLst>
            <pc:docMk/>
            <pc:sldMk cId="3484757520" sldId="485"/>
            <ac:spMk id="5582" creationId="{42DADF78-B6E4-479E-B454-34570411AB7E}"/>
          </ac:spMkLst>
        </pc:spChg>
        <pc:spChg chg="mod">
          <ac:chgData name="Kolakowski, Artur" userId="9c34c8cc-b1df-44f6-bea5-dcf7a54ee35f" providerId="ADAL" clId="{19970B13-E101-4117-9908-6E061F982644}" dt="2022-07-14T08:45:56.293" v="18284" actId="790"/>
          <ac:spMkLst>
            <pc:docMk/>
            <pc:sldMk cId="3484757520" sldId="485"/>
            <ac:spMk id="5583" creationId="{5A7F476E-3B0D-4715-B9A0-4E9E39FAD4D4}"/>
          </ac:spMkLst>
        </pc:spChg>
        <pc:spChg chg="mod">
          <ac:chgData name="Kolakowski, Artur" userId="9c34c8cc-b1df-44f6-bea5-dcf7a54ee35f" providerId="ADAL" clId="{19970B13-E101-4117-9908-6E061F982644}" dt="2022-07-14T08:45:56.294" v="18285" actId="790"/>
          <ac:spMkLst>
            <pc:docMk/>
            <pc:sldMk cId="3484757520" sldId="485"/>
            <ac:spMk id="5584" creationId="{120C5A50-A91A-40C7-B39A-259D50270823}"/>
          </ac:spMkLst>
        </pc:spChg>
        <pc:spChg chg="mod">
          <ac:chgData name="Kolakowski, Artur" userId="9c34c8cc-b1df-44f6-bea5-dcf7a54ee35f" providerId="ADAL" clId="{19970B13-E101-4117-9908-6E061F982644}" dt="2022-07-14T08:45:56.296" v="18286" actId="790"/>
          <ac:spMkLst>
            <pc:docMk/>
            <pc:sldMk cId="3484757520" sldId="485"/>
            <ac:spMk id="5585" creationId="{577DD9B7-5EAF-4123-9BB1-B579BEC6A84A}"/>
          </ac:spMkLst>
        </pc:spChg>
        <pc:spChg chg="mod">
          <ac:chgData name="Kolakowski, Artur" userId="9c34c8cc-b1df-44f6-bea5-dcf7a54ee35f" providerId="ADAL" clId="{19970B13-E101-4117-9908-6E061F982644}" dt="2022-07-14T08:45:56.296" v="18287" actId="790"/>
          <ac:spMkLst>
            <pc:docMk/>
            <pc:sldMk cId="3484757520" sldId="485"/>
            <ac:spMk id="5586" creationId="{DA91D088-DF9A-4A72-94C7-F05F1C50C491}"/>
          </ac:spMkLst>
        </pc:spChg>
        <pc:spChg chg="mod">
          <ac:chgData name="Kolakowski, Artur" userId="9c34c8cc-b1df-44f6-bea5-dcf7a54ee35f" providerId="ADAL" clId="{19970B13-E101-4117-9908-6E061F982644}" dt="2022-07-14T08:45:56.297" v="18288" actId="790"/>
          <ac:spMkLst>
            <pc:docMk/>
            <pc:sldMk cId="3484757520" sldId="485"/>
            <ac:spMk id="5587" creationId="{E0F0765F-C94A-4122-953D-02ABF962F06A}"/>
          </ac:spMkLst>
        </pc:spChg>
        <pc:spChg chg="mod">
          <ac:chgData name="Kolakowski, Artur" userId="9c34c8cc-b1df-44f6-bea5-dcf7a54ee35f" providerId="ADAL" clId="{19970B13-E101-4117-9908-6E061F982644}" dt="2022-07-14T08:45:56.298" v="18289" actId="790"/>
          <ac:spMkLst>
            <pc:docMk/>
            <pc:sldMk cId="3484757520" sldId="485"/>
            <ac:spMk id="5588" creationId="{16670599-8E3A-418F-A24D-DFC7B54E98C7}"/>
          </ac:spMkLst>
        </pc:spChg>
        <pc:spChg chg="mod">
          <ac:chgData name="Kolakowski, Artur" userId="9c34c8cc-b1df-44f6-bea5-dcf7a54ee35f" providerId="ADAL" clId="{19970B13-E101-4117-9908-6E061F982644}" dt="2022-07-14T08:45:56.299" v="18290" actId="790"/>
          <ac:spMkLst>
            <pc:docMk/>
            <pc:sldMk cId="3484757520" sldId="485"/>
            <ac:spMk id="5589" creationId="{A54104C2-0E64-4AC3-B870-1D1D70290DFE}"/>
          </ac:spMkLst>
        </pc:spChg>
        <pc:spChg chg="mod">
          <ac:chgData name="Kolakowski, Artur" userId="9c34c8cc-b1df-44f6-bea5-dcf7a54ee35f" providerId="ADAL" clId="{19970B13-E101-4117-9908-6E061F982644}" dt="2022-07-14T08:45:56.300" v="18291" actId="790"/>
          <ac:spMkLst>
            <pc:docMk/>
            <pc:sldMk cId="3484757520" sldId="485"/>
            <ac:spMk id="5590" creationId="{1C6B60A6-1CE9-461E-8F06-DCC259E77F2B}"/>
          </ac:spMkLst>
        </pc:spChg>
        <pc:spChg chg="mod">
          <ac:chgData name="Kolakowski, Artur" userId="9c34c8cc-b1df-44f6-bea5-dcf7a54ee35f" providerId="ADAL" clId="{19970B13-E101-4117-9908-6E061F982644}" dt="2022-07-14T08:45:56.300" v="18292" actId="790"/>
          <ac:spMkLst>
            <pc:docMk/>
            <pc:sldMk cId="3484757520" sldId="485"/>
            <ac:spMk id="5591" creationId="{5032ABA8-D260-4FAC-8130-A599EA642669}"/>
          </ac:spMkLst>
        </pc:spChg>
        <pc:spChg chg="mod">
          <ac:chgData name="Kolakowski, Artur" userId="9c34c8cc-b1df-44f6-bea5-dcf7a54ee35f" providerId="ADAL" clId="{19970B13-E101-4117-9908-6E061F982644}" dt="2022-07-14T08:45:56.301" v="18293" actId="790"/>
          <ac:spMkLst>
            <pc:docMk/>
            <pc:sldMk cId="3484757520" sldId="485"/>
            <ac:spMk id="5592" creationId="{96142C99-FE8D-427A-AD65-C54E0FFE0B84}"/>
          </ac:spMkLst>
        </pc:spChg>
        <pc:spChg chg="mod">
          <ac:chgData name="Kolakowski, Artur" userId="9c34c8cc-b1df-44f6-bea5-dcf7a54ee35f" providerId="ADAL" clId="{19970B13-E101-4117-9908-6E061F982644}" dt="2022-07-14T08:45:56.302" v="18294" actId="790"/>
          <ac:spMkLst>
            <pc:docMk/>
            <pc:sldMk cId="3484757520" sldId="485"/>
            <ac:spMk id="5593" creationId="{367BCC32-75D6-4AA5-8E96-716A9F30FA32}"/>
          </ac:spMkLst>
        </pc:spChg>
        <pc:spChg chg="mod">
          <ac:chgData name="Kolakowski, Artur" userId="9c34c8cc-b1df-44f6-bea5-dcf7a54ee35f" providerId="ADAL" clId="{19970B13-E101-4117-9908-6E061F982644}" dt="2022-07-14T08:45:56.303" v="18295" actId="790"/>
          <ac:spMkLst>
            <pc:docMk/>
            <pc:sldMk cId="3484757520" sldId="485"/>
            <ac:spMk id="5594" creationId="{32A178C3-EC20-498A-8E3E-E5E9F2FF9F15}"/>
          </ac:spMkLst>
        </pc:spChg>
        <pc:spChg chg="mod">
          <ac:chgData name="Kolakowski, Artur" userId="9c34c8cc-b1df-44f6-bea5-dcf7a54ee35f" providerId="ADAL" clId="{19970B13-E101-4117-9908-6E061F982644}" dt="2022-07-14T08:45:56.305" v="18296" actId="790"/>
          <ac:spMkLst>
            <pc:docMk/>
            <pc:sldMk cId="3484757520" sldId="485"/>
            <ac:spMk id="5596" creationId="{D593B505-4C1D-43BB-A89A-0867B238A22C}"/>
          </ac:spMkLst>
        </pc:spChg>
        <pc:spChg chg="mod">
          <ac:chgData name="Kolakowski, Artur" userId="9c34c8cc-b1df-44f6-bea5-dcf7a54ee35f" providerId="ADAL" clId="{19970B13-E101-4117-9908-6E061F982644}" dt="2022-07-14T08:45:56.306" v="18297" actId="790"/>
          <ac:spMkLst>
            <pc:docMk/>
            <pc:sldMk cId="3484757520" sldId="485"/>
            <ac:spMk id="5597" creationId="{9C2CBA7E-194C-4970-8140-3F54FFD64E6A}"/>
          </ac:spMkLst>
        </pc:spChg>
        <pc:spChg chg="mod">
          <ac:chgData name="Kolakowski, Artur" userId="9c34c8cc-b1df-44f6-bea5-dcf7a54ee35f" providerId="ADAL" clId="{19970B13-E101-4117-9908-6E061F982644}" dt="2022-07-14T08:45:56.306" v="18298" actId="790"/>
          <ac:spMkLst>
            <pc:docMk/>
            <pc:sldMk cId="3484757520" sldId="485"/>
            <ac:spMk id="5598" creationId="{E74D4ED9-D41E-4BC2-AB66-B0817FF11D82}"/>
          </ac:spMkLst>
        </pc:spChg>
        <pc:spChg chg="mod">
          <ac:chgData name="Kolakowski, Artur" userId="9c34c8cc-b1df-44f6-bea5-dcf7a54ee35f" providerId="ADAL" clId="{19970B13-E101-4117-9908-6E061F982644}" dt="2022-07-14T08:45:56.307" v="18299" actId="790"/>
          <ac:spMkLst>
            <pc:docMk/>
            <pc:sldMk cId="3484757520" sldId="485"/>
            <ac:spMk id="5599" creationId="{955BFA8D-6517-4041-8F49-F6DB3A4105EA}"/>
          </ac:spMkLst>
        </pc:spChg>
        <pc:spChg chg="mod">
          <ac:chgData name="Kolakowski, Artur" userId="9c34c8cc-b1df-44f6-bea5-dcf7a54ee35f" providerId="ADAL" clId="{19970B13-E101-4117-9908-6E061F982644}" dt="2022-07-14T08:45:56.308" v="18300" actId="790"/>
          <ac:spMkLst>
            <pc:docMk/>
            <pc:sldMk cId="3484757520" sldId="485"/>
            <ac:spMk id="5600" creationId="{FD242AEE-CF3D-484B-931A-01E72FED0DEF}"/>
          </ac:spMkLst>
        </pc:spChg>
        <pc:spChg chg="mod">
          <ac:chgData name="Kolakowski, Artur" userId="9c34c8cc-b1df-44f6-bea5-dcf7a54ee35f" providerId="ADAL" clId="{19970B13-E101-4117-9908-6E061F982644}" dt="2022-07-14T08:45:56.309" v="18301" actId="790"/>
          <ac:spMkLst>
            <pc:docMk/>
            <pc:sldMk cId="3484757520" sldId="485"/>
            <ac:spMk id="5601" creationId="{C3DAEF99-EE31-47B9-B5A1-BCA57E04B648}"/>
          </ac:spMkLst>
        </pc:spChg>
        <pc:spChg chg="mod">
          <ac:chgData name="Kolakowski, Artur" userId="9c34c8cc-b1df-44f6-bea5-dcf7a54ee35f" providerId="ADAL" clId="{19970B13-E101-4117-9908-6E061F982644}" dt="2022-07-14T08:45:56.310" v="18302" actId="790"/>
          <ac:spMkLst>
            <pc:docMk/>
            <pc:sldMk cId="3484757520" sldId="485"/>
            <ac:spMk id="5602" creationId="{4B43A671-D354-4029-9C65-FF5071A5F221}"/>
          </ac:spMkLst>
        </pc:spChg>
        <pc:spChg chg="mod">
          <ac:chgData name="Kolakowski, Artur" userId="9c34c8cc-b1df-44f6-bea5-dcf7a54ee35f" providerId="ADAL" clId="{19970B13-E101-4117-9908-6E061F982644}" dt="2022-07-14T08:45:56.312" v="18303" actId="790"/>
          <ac:spMkLst>
            <pc:docMk/>
            <pc:sldMk cId="3484757520" sldId="485"/>
            <ac:spMk id="5603" creationId="{852BD6B3-55B3-4091-99BA-F5BFE947E7AF}"/>
          </ac:spMkLst>
        </pc:spChg>
        <pc:spChg chg="mod">
          <ac:chgData name="Kolakowski, Artur" userId="9c34c8cc-b1df-44f6-bea5-dcf7a54ee35f" providerId="ADAL" clId="{19970B13-E101-4117-9908-6E061F982644}" dt="2022-07-14T08:45:56.313" v="18304" actId="790"/>
          <ac:spMkLst>
            <pc:docMk/>
            <pc:sldMk cId="3484757520" sldId="485"/>
            <ac:spMk id="5604" creationId="{FA5C29F8-6FE5-4A1C-9C93-7B958FC2790D}"/>
          </ac:spMkLst>
        </pc:spChg>
        <pc:spChg chg="mod">
          <ac:chgData name="Kolakowski, Artur" userId="9c34c8cc-b1df-44f6-bea5-dcf7a54ee35f" providerId="ADAL" clId="{19970B13-E101-4117-9908-6E061F982644}" dt="2022-07-14T08:45:56.314" v="18305" actId="790"/>
          <ac:spMkLst>
            <pc:docMk/>
            <pc:sldMk cId="3484757520" sldId="485"/>
            <ac:spMk id="5605" creationId="{AB8601BC-1E64-4D5F-86BE-56A927075087}"/>
          </ac:spMkLst>
        </pc:spChg>
        <pc:spChg chg="mod">
          <ac:chgData name="Kolakowski, Artur" userId="9c34c8cc-b1df-44f6-bea5-dcf7a54ee35f" providerId="ADAL" clId="{19970B13-E101-4117-9908-6E061F982644}" dt="2022-07-14T08:45:56.315" v="18306" actId="790"/>
          <ac:spMkLst>
            <pc:docMk/>
            <pc:sldMk cId="3484757520" sldId="485"/>
            <ac:spMk id="5606" creationId="{5E405F0F-494C-4D2F-B655-BCA465A0A189}"/>
          </ac:spMkLst>
        </pc:spChg>
        <pc:spChg chg="mod">
          <ac:chgData name="Kolakowski, Artur" userId="9c34c8cc-b1df-44f6-bea5-dcf7a54ee35f" providerId="ADAL" clId="{19970B13-E101-4117-9908-6E061F982644}" dt="2022-07-14T08:45:56.316" v="18307" actId="790"/>
          <ac:spMkLst>
            <pc:docMk/>
            <pc:sldMk cId="3484757520" sldId="485"/>
            <ac:spMk id="5607" creationId="{91B86F2D-A6A1-437B-9FB3-B4035116B70D}"/>
          </ac:spMkLst>
        </pc:spChg>
        <pc:spChg chg="mod">
          <ac:chgData name="Kolakowski, Artur" userId="9c34c8cc-b1df-44f6-bea5-dcf7a54ee35f" providerId="ADAL" clId="{19970B13-E101-4117-9908-6E061F982644}" dt="2022-07-14T08:45:56.317" v="18308" actId="790"/>
          <ac:spMkLst>
            <pc:docMk/>
            <pc:sldMk cId="3484757520" sldId="485"/>
            <ac:spMk id="5608" creationId="{792AE913-F51A-4E6B-9AD6-263C5870F33D}"/>
          </ac:spMkLst>
        </pc:spChg>
        <pc:spChg chg="mod">
          <ac:chgData name="Kolakowski, Artur" userId="9c34c8cc-b1df-44f6-bea5-dcf7a54ee35f" providerId="ADAL" clId="{19970B13-E101-4117-9908-6E061F982644}" dt="2022-07-14T08:45:56.318" v="18309" actId="790"/>
          <ac:spMkLst>
            <pc:docMk/>
            <pc:sldMk cId="3484757520" sldId="485"/>
            <ac:spMk id="5609" creationId="{DB27211B-C450-4265-8D94-A97902431877}"/>
          </ac:spMkLst>
        </pc:spChg>
        <pc:spChg chg="mod">
          <ac:chgData name="Kolakowski, Artur" userId="9c34c8cc-b1df-44f6-bea5-dcf7a54ee35f" providerId="ADAL" clId="{19970B13-E101-4117-9908-6E061F982644}" dt="2022-07-14T08:45:56.319" v="18310" actId="790"/>
          <ac:spMkLst>
            <pc:docMk/>
            <pc:sldMk cId="3484757520" sldId="485"/>
            <ac:spMk id="5610" creationId="{CEB127B2-40C3-4CA9-BFB8-F385DB696E1D}"/>
          </ac:spMkLst>
        </pc:spChg>
        <pc:spChg chg="mod">
          <ac:chgData name="Kolakowski, Artur" userId="9c34c8cc-b1df-44f6-bea5-dcf7a54ee35f" providerId="ADAL" clId="{19970B13-E101-4117-9908-6E061F982644}" dt="2022-07-14T08:45:56.320" v="18311" actId="790"/>
          <ac:spMkLst>
            <pc:docMk/>
            <pc:sldMk cId="3484757520" sldId="485"/>
            <ac:spMk id="5611" creationId="{FED75F17-3E16-492D-B91D-F845DEF48B5C}"/>
          </ac:spMkLst>
        </pc:spChg>
        <pc:spChg chg="mod">
          <ac:chgData name="Kolakowski, Artur" userId="9c34c8cc-b1df-44f6-bea5-dcf7a54ee35f" providerId="ADAL" clId="{19970B13-E101-4117-9908-6E061F982644}" dt="2022-07-14T08:45:56.321" v="18312" actId="790"/>
          <ac:spMkLst>
            <pc:docMk/>
            <pc:sldMk cId="3484757520" sldId="485"/>
            <ac:spMk id="5612" creationId="{357CD69A-ED97-4FAA-ADAA-3A1C89B7BCC3}"/>
          </ac:spMkLst>
        </pc:spChg>
        <pc:spChg chg="mod">
          <ac:chgData name="Kolakowski, Artur" userId="9c34c8cc-b1df-44f6-bea5-dcf7a54ee35f" providerId="ADAL" clId="{19970B13-E101-4117-9908-6E061F982644}" dt="2022-07-14T08:45:56.322" v="18313" actId="790"/>
          <ac:spMkLst>
            <pc:docMk/>
            <pc:sldMk cId="3484757520" sldId="485"/>
            <ac:spMk id="5613" creationId="{074F0F91-951C-4502-818F-22D6D1FDD240}"/>
          </ac:spMkLst>
        </pc:spChg>
        <pc:spChg chg="mod">
          <ac:chgData name="Kolakowski, Artur" userId="9c34c8cc-b1df-44f6-bea5-dcf7a54ee35f" providerId="ADAL" clId="{19970B13-E101-4117-9908-6E061F982644}" dt="2022-07-14T08:45:56.323" v="18314" actId="790"/>
          <ac:spMkLst>
            <pc:docMk/>
            <pc:sldMk cId="3484757520" sldId="485"/>
            <ac:spMk id="5614" creationId="{8B46D61D-9067-4EAB-8E15-49CC03027136}"/>
          </ac:spMkLst>
        </pc:spChg>
        <pc:spChg chg="mod">
          <ac:chgData name="Kolakowski, Artur" userId="9c34c8cc-b1df-44f6-bea5-dcf7a54ee35f" providerId="ADAL" clId="{19970B13-E101-4117-9908-6E061F982644}" dt="2022-07-14T08:45:56.324" v="18315" actId="790"/>
          <ac:spMkLst>
            <pc:docMk/>
            <pc:sldMk cId="3484757520" sldId="485"/>
            <ac:spMk id="5615" creationId="{D2B87E4C-D30E-4679-911C-C7541053A0D4}"/>
          </ac:spMkLst>
        </pc:spChg>
        <pc:spChg chg="mod">
          <ac:chgData name="Kolakowski, Artur" userId="9c34c8cc-b1df-44f6-bea5-dcf7a54ee35f" providerId="ADAL" clId="{19970B13-E101-4117-9908-6E061F982644}" dt="2022-07-14T08:45:56.325" v="18316" actId="790"/>
          <ac:spMkLst>
            <pc:docMk/>
            <pc:sldMk cId="3484757520" sldId="485"/>
            <ac:spMk id="5616" creationId="{9ED03B58-5C3E-4924-96C8-9FDBDD55D49B}"/>
          </ac:spMkLst>
        </pc:spChg>
        <pc:spChg chg="mod">
          <ac:chgData name="Kolakowski, Artur" userId="9c34c8cc-b1df-44f6-bea5-dcf7a54ee35f" providerId="ADAL" clId="{19970B13-E101-4117-9908-6E061F982644}" dt="2022-07-14T08:45:56.326" v="18317" actId="790"/>
          <ac:spMkLst>
            <pc:docMk/>
            <pc:sldMk cId="3484757520" sldId="485"/>
            <ac:spMk id="5617" creationId="{03BC08F0-21A3-40F2-8EC6-3211ADE65131}"/>
          </ac:spMkLst>
        </pc:spChg>
        <pc:spChg chg="mod">
          <ac:chgData name="Kolakowski, Artur" userId="9c34c8cc-b1df-44f6-bea5-dcf7a54ee35f" providerId="ADAL" clId="{19970B13-E101-4117-9908-6E061F982644}" dt="2022-07-14T08:45:56.327" v="18318" actId="790"/>
          <ac:spMkLst>
            <pc:docMk/>
            <pc:sldMk cId="3484757520" sldId="485"/>
            <ac:spMk id="5618" creationId="{F19B7E1B-5012-462E-BDFA-D0DFED24F4D7}"/>
          </ac:spMkLst>
        </pc:spChg>
        <pc:spChg chg="mod">
          <ac:chgData name="Kolakowski, Artur" userId="9c34c8cc-b1df-44f6-bea5-dcf7a54ee35f" providerId="ADAL" clId="{19970B13-E101-4117-9908-6E061F982644}" dt="2022-07-14T08:45:56.329" v="18319" actId="790"/>
          <ac:spMkLst>
            <pc:docMk/>
            <pc:sldMk cId="3484757520" sldId="485"/>
            <ac:spMk id="5619" creationId="{328C60F7-46DC-4C77-B47D-2E566BC1532E}"/>
          </ac:spMkLst>
        </pc:spChg>
        <pc:spChg chg="mod">
          <ac:chgData name="Kolakowski, Artur" userId="9c34c8cc-b1df-44f6-bea5-dcf7a54ee35f" providerId="ADAL" clId="{19970B13-E101-4117-9908-6E061F982644}" dt="2022-07-14T08:45:56.330" v="18320" actId="790"/>
          <ac:spMkLst>
            <pc:docMk/>
            <pc:sldMk cId="3484757520" sldId="485"/>
            <ac:spMk id="5620" creationId="{F5E989BC-C78F-4C92-A0ED-CE08D9B4812F}"/>
          </ac:spMkLst>
        </pc:spChg>
        <pc:spChg chg="mod">
          <ac:chgData name="Kolakowski, Artur" userId="9c34c8cc-b1df-44f6-bea5-dcf7a54ee35f" providerId="ADAL" clId="{19970B13-E101-4117-9908-6E061F982644}" dt="2022-07-14T08:45:56.331" v="18321" actId="790"/>
          <ac:spMkLst>
            <pc:docMk/>
            <pc:sldMk cId="3484757520" sldId="485"/>
            <ac:spMk id="5621" creationId="{82973DE1-7445-4808-A21D-265F3D8555AA}"/>
          </ac:spMkLst>
        </pc:spChg>
        <pc:spChg chg="mod">
          <ac:chgData name="Kolakowski, Artur" userId="9c34c8cc-b1df-44f6-bea5-dcf7a54ee35f" providerId="ADAL" clId="{19970B13-E101-4117-9908-6E061F982644}" dt="2022-07-14T08:45:56.332" v="18322" actId="790"/>
          <ac:spMkLst>
            <pc:docMk/>
            <pc:sldMk cId="3484757520" sldId="485"/>
            <ac:spMk id="5622" creationId="{5CD3A42A-735D-4EA6-96E3-C757D2CC4EF7}"/>
          </ac:spMkLst>
        </pc:spChg>
        <pc:spChg chg="mod">
          <ac:chgData name="Kolakowski, Artur" userId="9c34c8cc-b1df-44f6-bea5-dcf7a54ee35f" providerId="ADAL" clId="{19970B13-E101-4117-9908-6E061F982644}" dt="2022-07-14T08:45:56.333" v="18323" actId="790"/>
          <ac:spMkLst>
            <pc:docMk/>
            <pc:sldMk cId="3484757520" sldId="485"/>
            <ac:spMk id="5623" creationId="{0DA9CD43-8200-4BC4-AEBE-12F2ED9C5BB6}"/>
          </ac:spMkLst>
        </pc:spChg>
        <pc:spChg chg="mod">
          <ac:chgData name="Kolakowski, Artur" userId="9c34c8cc-b1df-44f6-bea5-dcf7a54ee35f" providerId="ADAL" clId="{19970B13-E101-4117-9908-6E061F982644}" dt="2022-07-14T08:45:56.334" v="18324" actId="790"/>
          <ac:spMkLst>
            <pc:docMk/>
            <pc:sldMk cId="3484757520" sldId="485"/>
            <ac:spMk id="5624" creationId="{757EE50C-F215-426B-B941-C776E9D19E84}"/>
          </ac:spMkLst>
        </pc:spChg>
        <pc:spChg chg="mod">
          <ac:chgData name="Kolakowski, Artur" userId="9c34c8cc-b1df-44f6-bea5-dcf7a54ee35f" providerId="ADAL" clId="{19970B13-E101-4117-9908-6E061F982644}" dt="2022-07-14T08:45:56.335" v="18325" actId="790"/>
          <ac:spMkLst>
            <pc:docMk/>
            <pc:sldMk cId="3484757520" sldId="485"/>
            <ac:spMk id="5625" creationId="{FEE0D67D-7D33-4667-A327-ACF798AEA537}"/>
          </ac:spMkLst>
        </pc:spChg>
        <pc:spChg chg="mod">
          <ac:chgData name="Kolakowski, Artur" userId="9c34c8cc-b1df-44f6-bea5-dcf7a54ee35f" providerId="ADAL" clId="{19970B13-E101-4117-9908-6E061F982644}" dt="2022-07-14T08:45:56.336" v="18326" actId="790"/>
          <ac:spMkLst>
            <pc:docMk/>
            <pc:sldMk cId="3484757520" sldId="485"/>
            <ac:spMk id="5626" creationId="{C87F7380-A09D-4D05-BFD9-37FC1C472E3D}"/>
          </ac:spMkLst>
        </pc:spChg>
        <pc:spChg chg="mod">
          <ac:chgData name="Kolakowski, Artur" userId="9c34c8cc-b1df-44f6-bea5-dcf7a54ee35f" providerId="ADAL" clId="{19970B13-E101-4117-9908-6E061F982644}" dt="2022-07-14T08:45:56.337" v="18327" actId="790"/>
          <ac:spMkLst>
            <pc:docMk/>
            <pc:sldMk cId="3484757520" sldId="485"/>
            <ac:spMk id="5627" creationId="{AD640109-DAA3-4BAC-937D-C57E7B491A63}"/>
          </ac:spMkLst>
        </pc:spChg>
        <pc:spChg chg="mod">
          <ac:chgData name="Kolakowski, Artur" userId="9c34c8cc-b1df-44f6-bea5-dcf7a54ee35f" providerId="ADAL" clId="{19970B13-E101-4117-9908-6E061F982644}" dt="2022-07-14T08:45:56.338" v="18328" actId="790"/>
          <ac:spMkLst>
            <pc:docMk/>
            <pc:sldMk cId="3484757520" sldId="485"/>
            <ac:spMk id="5628" creationId="{6E7B7E41-6C72-47ED-B08D-6F95CAA35F9D}"/>
          </ac:spMkLst>
        </pc:spChg>
        <pc:spChg chg="mod">
          <ac:chgData name="Kolakowski, Artur" userId="9c34c8cc-b1df-44f6-bea5-dcf7a54ee35f" providerId="ADAL" clId="{19970B13-E101-4117-9908-6E061F982644}" dt="2022-07-14T08:45:56.339" v="18329" actId="790"/>
          <ac:spMkLst>
            <pc:docMk/>
            <pc:sldMk cId="3484757520" sldId="485"/>
            <ac:spMk id="5629" creationId="{ED4A6508-CDAC-4BAA-9B75-6DF013737001}"/>
          </ac:spMkLst>
        </pc:spChg>
        <pc:spChg chg="mod">
          <ac:chgData name="Kolakowski, Artur" userId="9c34c8cc-b1df-44f6-bea5-dcf7a54ee35f" providerId="ADAL" clId="{19970B13-E101-4117-9908-6E061F982644}" dt="2022-07-14T08:45:56.340" v="18330" actId="790"/>
          <ac:spMkLst>
            <pc:docMk/>
            <pc:sldMk cId="3484757520" sldId="485"/>
            <ac:spMk id="5630" creationId="{E7F44958-2BA5-4BF3-8C3C-E2370161278A}"/>
          </ac:spMkLst>
        </pc:spChg>
        <pc:spChg chg="mod">
          <ac:chgData name="Kolakowski, Artur" userId="9c34c8cc-b1df-44f6-bea5-dcf7a54ee35f" providerId="ADAL" clId="{19970B13-E101-4117-9908-6E061F982644}" dt="2022-07-14T08:45:56.341" v="18331" actId="790"/>
          <ac:spMkLst>
            <pc:docMk/>
            <pc:sldMk cId="3484757520" sldId="485"/>
            <ac:spMk id="5631" creationId="{389F7D1D-AEA9-4974-89F9-FC8CFDBFDFBD}"/>
          </ac:spMkLst>
        </pc:spChg>
        <pc:spChg chg="mod">
          <ac:chgData name="Kolakowski, Artur" userId="9c34c8cc-b1df-44f6-bea5-dcf7a54ee35f" providerId="ADAL" clId="{19970B13-E101-4117-9908-6E061F982644}" dt="2022-07-14T08:45:56.342" v="18332" actId="790"/>
          <ac:spMkLst>
            <pc:docMk/>
            <pc:sldMk cId="3484757520" sldId="485"/>
            <ac:spMk id="5632" creationId="{699F019C-1CFF-47E0-94E5-ED155802611F}"/>
          </ac:spMkLst>
        </pc:spChg>
        <pc:spChg chg="mod">
          <ac:chgData name="Kolakowski, Artur" userId="9c34c8cc-b1df-44f6-bea5-dcf7a54ee35f" providerId="ADAL" clId="{19970B13-E101-4117-9908-6E061F982644}" dt="2022-07-14T08:45:56.343" v="18333" actId="790"/>
          <ac:spMkLst>
            <pc:docMk/>
            <pc:sldMk cId="3484757520" sldId="485"/>
            <ac:spMk id="5633" creationId="{D9A5D7C7-E4BA-4987-9769-0902384F2A88}"/>
          </ac:spMkLst>
        </pc:spChg>
        <pc:spChg chg="mod">
          <ac:chgData name="Kolakowski, Artur" userId="9c34c8cc-b1df-44f6-bea5-dcf7a54ee35f" providerId="ADAL" clId="{19970B13-E101-4117-9908-6E061F982644}" dt="2022-07-14T08:45:56.344" v="18334" actId="790"/>
          <ac:spMkLst>
            <pc:docMk/>
            <pc:sldMk cId="3484757520" sldId="485"/>
            <ac:spMk id="5634" creationId="{5CEF998E-1FDF-43C7-8AA9-20050FF10342}"/>
          </ac:spMkLst>
        </pc:spChg>
        <pc:spChg chg="mod">
          <ac:chgData name="Kolakowski, Artur" userId="9c34c8cc-b1df-44f6-bea5-dcf7a54ee35f" providerId="ADAL" clId="{19970B13-E101-4117-9908-6E061F982644}" dt="2022-07-14T08:45:56.345" v="18335" actId="790"/>
          <ac:spMkLst>
            <pc:docMk/>
            <pc:sldMk cId="3484757520" sldId="485"/>
            <ac:spMk id="5635" creationId="{E8EEA765-7DEF-4489-A0B5-822A666F834B}"/>
          </ac:spMkLst>
        </pc:spChg>
        <pc:spChg chg="mod">
          <ac:chgData name="Kolakowski, Artur" userId="9c34c8cc-b1df-44f6-bea5-dcf7a54ee35f" providerId="ADAL" clId="{19970B13-E101-4117-9908-6E061F982644}" dt="2022-07-14T08:45:56.347" v="18336" actId="790"/>
          <ac:spMkLst>
            <pc:docMk/>
            <pc:sldMk cId="3484757520" sldId="485"/>
            <ac:spMk id="5636" creationId="{A6B17483-CDBC-44BB-AC78-73E6C55EEF17}"/>
          </ac:spMkLst>
        </pc:spChg>
        <pc:spChg chg="mod">
          <ac:chgData name="Kolakowski, Artur" userId="9c34c8cc-b1df-44f6-bea5-dcf7a54ee35f" providerId="ADAL" clId="{19970B13-E101-4117-9908-6E061F982644}" dt="2022-07-14T08:45:56.348" v="18337" actId="790"/>
          <ac:spMkLst>
            <pc:docMk/>
            <pc:sldMk cId="3484757520" sldId="485"/>
            <ac:spMk id="5637" creationId="{D922C6C2-28A6-4931-A714-2548B0163BFC}"/>
          </ac:spMkLst>
        </pc:spChg>
        <pc:spChg chg="mod">
          <ac:chgData name="Kolakowski, Artur" userId="9c34c8cc-b1df-44f6-bea5-dcf7a54ee35f" providerId="ADAL" clId="{19970B13-E101-4117-9908-6E061F982644}" dt="2022-07-14T08:45:56.349" v="18338" actId="790"/>
          <ac:spMkLst>
            <pc:docMk/>
            <pc:sldMk cId="3484757520" sldId="485"/>
            <ac:spMk id="5638" creationId="{FC7B7729-71B8-44BA-A0A1-56D2CD2D51AE}"/>
          </ac:spMkLst>
        </pc:spChg>
        <pc:spChg chg="mod">
          <ac:chgData name="Kolakowski, Artur" userId="9c34c8cc-b1df-44f6-bea5-dcf7a54ee35f" providerId="ADAL" clId="{19970B13-E101-4117-9908-6E061F982644}" dt="2022-07-14T08:45:56.351" v="18339" actId="790"/>
          <ac:spMkLst>
            <pc:docMk/>
            <pc:sldMk cId="3484757520" sldId="485"/>
            <ac:spMk id="5639" creationId="{DF824AFA-4281-41A7-84D7-899E33FA0E5F}"/>
          </ac:spMkLst>
        </pc:spChg>
        <pc:spChg chg="mod">
          <ac:chgData name="Kolakowski, Artur" userId="9c34c8cc-b1df-44f6-bea5-dcf7a54ee35f" providerId="ADAL" clId="{19970B13-E101-4117-9908-6E061F982644}" dt="2022-07-14T08:45:56.352" v="18340" actId="790"/>
          <ac:spMkLst>
            <pc:docMk/>
            <pc:sldMk cId="3484757520" sldId="485"/>
            <ac:spMk id="5640" creationId="{E0E4551E-6661-4B69-8634-BDE302C14BA2}"/>
          </ac:spMkLst>
        </pc:spChg>
        <pc:spChg chg="mod">
          <ac:chgData name="Kolakowski, Artur" userId="9c34c8cc-b1df-44f6-bea5-dcf7a54ee35f" providerId="ADAL" clId="{19970B13-E101-4117-9908-6E061F982644}" dt="2022-07-14T08:45:56.353" v="18341" actId="790"/>
          <ac:spMkLst>
            <pc:docMk/>
            <pc:sldMk cId="3484757520" sldId="485"/>
            <ac:spMk id="5641" creationId="{801A1F5E-7A3B-42AE-822C-CC456D58D6E4}"/>
          </ac:spMkLst>
        </pc:spChg>
        <pc:spChg chg="mod">
          <ac:chgData name="Kolakowski, Artur" userId="9c34c8cc-b1df-44f6-bea5-dcf7a54ee35f" providerId="ADAL" clId="{19970B13-E101-4117-9908-6E061F982644}" dt="2022-07-14T08:45:56.354" v="18342" actId="790"/>
          <ac:spMkLst>
            <pc:docMk/>
            <pc:sldMk cId="3484757520" sldId="485"/>
            <ac:spMk id="5642" creationId="{6F9490F4-D57C-4139-BEFC-F17BBFD46A6E}"/>
          </ac:spMkLst>
        </pc:spChg>
        <pc:spChg chg="mod">
          <ac:chgData name="Kolakowski, Artur" userId="9c34c8cc-b1df-44f6-bea5-dcf7a54ee35f" providerId="ADAL" clId="{19970B13-E101-4117-9908-6E061F982644}" dt="2022-07-14T08:45:56.355" v="18343" actId="790"/>
          <ac:spMkLst>
            <pc:docMk/>
            <pc:sldMk cId="3484757520" sldId="485"/>
            <ac:spMk id="5643" creationId="{2440E8D1-84B1-4B96-B036-7E6BE059FD1C}"/>
          </ac:spMkLst>
        </pc:spChg>
        <pc:spChg chg="mod">
          <ac:chgData name="Kolakowski, Artur" userId="9c34c8cc-b1df-44f6-bea5-dcf7a54ee35f" providerId="ADAL" clId="{19970B13-E101-4117-9908-6E061F982644}" dt="2022-07-14T08:45:56.356" v="18344" actId="790"/>
          <ac:spMkLst>
            <pc:docMk/>
            <pc:sldMk cId="3484757520" sldId="485"/>
            <ac:spMk id="5644" creationId="{6CA3F1B8-65BE-4B8C-8EF4-2DBBC10419D7}"/>
          </ac:spMkLst>
        </pc:spChg>
        <pc:spChg chg="mod">
          <ac:chgData name="Kolakowski, Artur" userId="9c34c8cc-b1df-44f6-bea5-dcf7a54ee35f" providerId="ADAL" clId="{19970B13-E101-4117-9908-6E061F982644}" dt="2022-07-14T08:45:56.357" v="18345" actId="790"/>
          <ac:spMkLst>
            <pc:docMk/>
            <pc:sldMk cId="3484757520" sldId="485"/>
            <ac:spMk id="5645" creationId="{84599B07-DB50-4646-9324-D45C8E472D21}"/>
          </ac:spMkLst>
        </pc:spChg>
        <pc:spChg chg="mod">
          <ac:chgData name="Kolakowski, Artur" userId="9c34c8cc-b1df-44f6-bea5-dcf7a54ee35f" providerId="ADAL" clId="{19970B13-E101-4117-9908-6E061F982644}" dt="2022-07-14T08:45:56.358" v="18346" actId="790"/>
          <ac:spMkLst>
            <pc:docMk/>
            <pc:sldMk cId="3484757520" sldId="485"/>
            <ac:spMk id="5646" creationId="{9D5A90E8-5110-47EF-AFBA-C8E072695FDA}"/>
          </ac:spMkLst>
        </pc:spChg>
        <pc:spChg chg="mod">
          <ac:chgData name="Kolakowski, Artur" userId="9c34c8cc-b1df-44f6-bea5-dcf7a54ee35f" providerId="ADAL" clId="{19970B13-E101-4117-9908-6E061F982644}" dt="2022-07-14T08:45:56.359" v="18347" actId="790"/>
          <ac:spMkLst>
            <pc:docMk/>
            <pc:sldMk cId="3484757520" sldId="485"/>
            <ac:spMk id="5647" creationId="{9A1D3C69-3E64-417A-9623-39EE06C79B8E}"/>
          </ac:spMkLst>
        </pc:spChg>
        <pc:spChg chg="mod">
          <ac:chgData name="Kolakowski, Artur" userId="9c34c8cc-b1df-44f6-bea5-dcf7a54ee35f" providerId="ADAL" clId="{19970B13-E101-4117-9908-6E061F982644}" dt="2022-07-14T08:45:56.360" v="18348" actId="790"/>
          <ac:spMkLst>
            <pc:docMk/>
            <pc:sldMk cId="3484757520" sldId="485"/>
            <ac:spMk id="5648" creationId="{25303B39-C801-4C97-AEB9-8BBC982BDA5B}"/>
          </ac:spMkLst>
        </pc:spChg>
        <pc:spChg chg="mod">
          <ac:chgData name="Kolakowski, Artur" userId="9c34c8cc-b1df-44f6-bea5-dcf7a54ee35f" providerId="ADAL" clId="{19970B13-E101-4117-9908-6E061F982644}" dt="2022-07-14T08:45:56.361" v="18349" actId="790"/>
          <ac:spMkLst>
            <pc:docMk/>
            <pc:sldMk cId="3484757520" sldId="485"/>
            <ac:spMk id="5649" creationId="{F74FDB3D-8C14-4FCF-BA97-56E9B038ED0F}"/>
          </ac:spMkLst>
        </pc:spChg>
        <pc:spChg chg="mod">
          <ac:chgData name="Kolakowski, Artur" userId="9c34c8cc-b1df-44f6-bea5-dcf7a54ee35f" providerId="ADAL" clId="{19970B13-E101-4117-9908-6E061F982644}" dt="2022-07-14T08:45:56.363" v="18350" actId="790"/>
          <ac:spMkLst>
            <pc:docMk/>
            <pc:sldMk cId="3484757520" sldId="485"/>
            <ac:spMk id="5650" creationId="{3B1E3E79-0943-4DB6-95C9-ECE135B99AB8}"/>
          </ac:spMkLst>
        </pc:spChg>
        <pc:spChg chg="mod">
          <ac:chgData name="Kolakowski, Artur" userId="9c34c8cc-b1df-44f6-bea5-dcf7a54ee35f" providerId="ADAL" clId="{19970B13-E101-4117-9908-6E061F982644}" dt="2022-07-14T08:45:56.364" v="18351" actId="790"/>
          <ac:spMkLst>
            <pc:docMk/>
            <pc:sldMk cId="3484757520" sldId="485"/>
            <ac:spMk id="5651" creationId="{C1E1B71F-ACF0-4EDB-93C2-66894B4141ED}"/>
          </ac:spMkLst>
        </pc:spChg>
        <pc:spChg chg="mod">
          <ac:chgData name="Kolakowski, Artur" userId="9c34c8cc-b1df-44f6-bea5-dcf7a54ee35f" providerId="ADAL" clId="{19970B13-E101-4117-9908-6E061F982644}" dt="2022-07-14T08:45:56.365" v="18352" actId="790"/>
          <ac:spMkLst>
            <pc:docMk/>
            <pc:sldMk cId="3484757520" sldId="485"/>
            <ac:spMk id="5652" creationId="{76D640B8-C11B-4A20-AE04-D4E59774E123}"/>
          </ac:spMkLst>
        </pc:spChg>
        <pc:spChg chg="mod">
          <ac:chgData name="Kolakowski, Artur" userId="9c34c8cc-b1df-44f6-bea5-dcf7a54ee35f" providerId="ADAL" clId="{19970B13-E101-4117-9908-6E061F982644}" dt="2022-07-14T08:45:56.366" v="18353" actId="790"/>
          <ac:spMkLst>
            <pc:docMk/>
            <pc:sldMk cId="3484757520" sldId="485"/>
            <ac:spMk id="5653" creationId="{1554B43E-705E-4DC5-8C76-3DC24FC41330}"/>
          </ac:spMkLst>
        </pc:spChg>
        <pc:spChg chg="mod">
          <ac:chgData name="Kolakowski, Artur" userId="9c34c8cc-b1df-44f6-bea5-dcf7a54ee35f" providerId="ADAL" clId="{19970B13-E101-4117-9908-6E061F982644}" dt="2022-07-14T08:45:56.367" v="18354" actId="790"/>
          <ac:spMkLst>
            <pc:docMk/>
            <pc:sldMk cId="3484757520" sldId="485"/>
            <ac:spMk id="5654" creationId="{E26FAFB9-9841-4062-91C6-05DAADC1C46C}"/>
          </ac:spMkLst>
        </pc:spChg>
        <pc:spChg chg="mod">
          <ac:chgData name="Kolakowski, Artur" userId="9c34c8cc-b1df-44f6-bea5-dcf7a54ee35f" providerId="ADAL" clId="{19970B13-E101-4117-9908-6E061F982644}" dt="2022-07-14T08:45:56.368" v="18355" actId="790"/>
          <ac:spMkLst>
            <pc:docMk/>
            <pc:sldMk cId="3484757520" sldId="485"/>
            <ac:spMk id="5655" creationId="{BF563791-2668-4995-9913-E7CD1A2F9C95}"/>
          </ac:spMkLst>
        </pc:spChg>
        <pc:spChg chg="mod">
          <ac:chgData name="Kolakowski, Artur" userId="9c34c8cc-b1df-44f6-bea5-dcf7a54ee35f" providerId="ADAL" clId="{19970B13-E101-4117-9908-6E061F982644}" dt="2022-07-14T08:45:56.369" v="18356" actId="790"/>
          <ac:spMkLst>
            <pc:docMk/>
            <pc:sldMk cId="3484757520" sldId="485"/>
            <ac:spMk id="5656" creationId="{372EB117-06C8-43DB-AF9E-EA7E900DC0C5}"/>
          </ac:spMkLst>
        </pc:spChg>
        <pc:spChg chg="mod">
          <ac:chgData name="Kolakowski, Artur" userId="9c34c8cc-b1df-44f6-bea5-dcf7a54ee35f" providerId="ADAL" clId="{19970B13-E101-4117-9908-6E061F982644}" dt="2022-07-14T08:45:56.370" v="18357" actId="790"/>
          <ac:spMkLst>
            <pc:docMk/>
            <pc:sldMk cId="3484757520" sldId="485"/>
            <ac:spMk id="5657" creationId="{F8F72B62-1E80-4F07-AA0C-A7E76615CB48}"/>
          </ac:spMkLst>
        </pc:spChg>
        <pc:spChg chg="mod">
          <ac:chgData name="Kolakowski, Artur" userId="9c34c8cc-b1df-44f6-bea5-dcf7a54ee35f" providerId="ADAL" clId="{19970B13-E101-4117-9908-6E061F982644}" dt="2022-07-14T08:45:56.371" v="18358" actId="790"/>
          <ac:spMkLst>
            <pc:docMk/>
            <pc:sldMk cId="3484757520" sldId="485"/>
            <ac:spMk id="5658" creationId="{655997B4-A02D-4A35-A7B6-060169DFB85A}"/>
          </ac:spMkLst>
        </pc:spChg>
        <pc:spChg chg="mod">
          <ac:chgData name="Kolakowski, Artur" userId="9c34c8cc-b1df-44f6-bea5-dcf7a54ee35f" providerId="ADAL" clId="{19970B13-E101-4117-9908-6E061F982644}" dt="2022-07-14T08:45:56.372" v="18359" actId="790"/>
          <ac:spMkLst>
            <pc:docMk/>
            <pc:sldMk cId="3484757520" sldId="485"/>
            <ac:spMk id="5659" creationId="{EF1ECF7F-6EFB-4B81-8019-C76EC9754217}"/>
          </ac:spMkLst>
        </pc:spChg>
        <pc:spChg chg="mod">
          <ac:chgData name="Kolakowski, Artur" userId="9c34c8cc-b1df-44f6-bea5-dcf7a54ee35f" providerId="ADAL" clId="{19970B13-E101-4117-9908-6E061F982644}" dt="2022-07-14T08:45:56.373" v="18360" actId="790"/>
          <ac:spMkLst>
            <pc:docMk/>
            <pc:sldMk cId="3484757520" sldId="485"/>
            <ac:spMk id="5660" creationId="{C3F08803-6587-4797-BF5D-9EA1C1C7290B}"/>
          </ac:spMkLst>
        </pc:spChg>
        <pc:spChg chg="mod">
          <ac:chgData name="Kolakowski, Artur" userId="9c34c8cc-b1df-44f6-bea5-dcf7a54ee35f" providerId="ADAL" clId="{19970B13-E101-4117-9908-6E061F982644}" dt="2022-07-14T08:45:56.374" v="18361" actId="790"/>
          <ac:spMkLst>
            <pc:docMk/>
            <pc:sldMk cId="3484757520" sldId="485"/>
            <ac:spMk id="5661" creationId="{FC75F8C8-D7C1-46E2-B0BD-A0276E0E3B65}"/>
          </ac:spMkLst>
        </pc:spChg>
        <pc:spChg chg="mod">
          <ac:chgData name="Kolakowski, Artur" userId="9c34c8cc-b1df-44f6-bea5-dcf7a54ee35f" providerId="ADAL" clId="{19970B13-E101-4117-9908-6E061F982644}" dt="2022-07-14T08:45:56.375" v="18362" actId="790"/>
          <ac:spMkLst>
            <pc:docMk/>
            <pc:sldMk cId="3484757520" sldId="485"/>
            <ac:spMk id="5662" creationId="{CFC8547F-2EA0-4734-BD5F-47D85B9F31D7}"/>
          </ac:spMkLst>
        </pc:spChg>
        <pc:spChg chg="mod">
          <ac:chgData name="Kolakowski, Artur" userId="9c34c8cc-b1df-44f6-bea5-dcf7a54ee35f" providerId="ADAL" clId="{19970B13-E101-4117-9908-6E061F982644}" dt="2022-07-14T08:45:56.376" v="18363" actId="790"/>
          <ac:spMkLst>
            <pc:docMk/>
            <pc:sldMk cId="3484757520" sldId="485"/>
            <ac:spMk id="5663" creationId="{651D4987-52EB-4848-9952-46D681F7DA30}"/>
          </ac:spMkLst>
        </pc:spChg>
        <pc:spChg chg="mod">
          <ac:chgData name="Kolakowski, Artur" userId="9c34c8cc-b1df-44f6-bea5-dcf7a54ee35f" providerId="ADAL" clId="{19970B13-E101-4117-9908-6E061F982644}" dt="2022-07-14T08:45:56.377" v="18364" actId="790"/>
          <ac:spMkLst>
            <pc:docMk/>
            <pc:sldMk cId="3484757520" sldId="485"/>
            <ac:spMk id="5664" creationId="{BB91953A-2624-4FD8-8AFA-9229AD0D9DE6}"/>
          </ac:spMkLst>
        </pc:spChg>
        <pc:spChg chg="mod">
          <ac:chgData name="Kolakowski, Artur" userId="9c34c8cc-b1df-44f6-bea5-dcf7a54ee35f" providerId="ADAL" clId="{19970B13-E101-4117-9908-6E061F982644}" dt="2022-07-14T08:45:56.379" v="18365" actId="790"/>
          <ac:spMkLst>
            <pc:docMk/>
            <pc:sldMk cId="3484757520" sldId="485"/>
            <ac:spMk id="5665" creationId="{423AF2EE-C1ED-4294-9876-7A3C38749A16}"/>
          </ac:spMkLst>
        </pc:spChg>
        <pc:spChg chg="mod">
          <ac:chgData name="Kolakowski, Artur" userId="9c34c8cc-b1df-44f6-bea5-dcf7a54ee35f" providerId="ADAL" clId="{19970B13-E101-4117-9908-6E061F982644}" dt="2022-07-14T08:45:56.380" v="18366" actId="790"/>
          <ac:spMkLst>
            <pc:docMk/>
            <pc:sldMk cId="3484757520" sldId="485"/>
            <ac:spMk id="5666" creationId="{546796D6-4ACD-4F2A-9A6F-05FA15F46480}"/>
          </ac:spMkLst>
        </pc:spChg>
        <pc:spChg chg="mod">
          <ac:chgData name="Kolakowski, Artur" userId="9c34c8cc-b1df-44f6-bea5-dcf7a54ee35f" providerId="ADAL" clId="{19970B13-E101-4117-9908-6E061F982644}" dt="2022-07-14T08:45:56.381" v="18367" actId="790"/>
          <ac:spMkLst>
            <pc:docMk/>
            <pc:sldMk cId="3484757520" sldId="485"/>
            <ac:spMk id="5667" creationId="{5B89DDA5-36D5-43ED-9B9E-FD18273D9CEE}"/>
          </ac:spMkLst>
        </pc:spChg>
        <pc:spChg chg="mod">
          <ac:chgData name="Kolakowski, Artur" userId="9c34c8cc-b1df-44f6-bea5-dcf7a54ee35f" providerId="ADAL" clId="{19970B13-E101-4117-9908-6E061F982644}" dt="2022-07-14T08:45:56.383" v="18368" actId="790"/>
          <ac:spMkLst>
            <pc:docMk/>
            <pc:sldMk cId="3484757520" sldId="485"/>
            <ac:spMk id="5668" creationId="{851A1638-8F89-4BBF-B27D-0F451AA9B1D1}"/>
          </ac:spMkLst>
        </pc:spChg>
        <pc:spChg chg="mod">
          <ac:chgData name="Kolakowski, Artur" userId="9c34c8cc-b1df-44f6-bea5-dcf7a54ee35f" providerId="ADAL" clId="{19970B13-E101-4117-9908-6E061F982644}" dt="2022-07-14T08:45:56.383" v="18369" actId="790"/>
          <ac:spMkLst>
            <pc:docMk/>
            <pc:sldMk cId="3484757520" sldId="485"/>
            <ac:spMk id="5669" creationId="{E05C843A-B565-4A10-8E56-5F7B9EDE4AE2}"/>
          </ac:spMkLst>
        </pc:spChg>
        <pc:spChg chg="mod">
          <ac:chgData name="Kolakowski, Artur" userId="9c34c8cc-b1df-44f6-bea5-dcf7a54ee35f" providerId="ADAL" clId="{19970B13-E101-4117-9908-6E061F982644}" dt="2022-07-14T08:45:56.384" v="18370" actId="790"/>
          <ac:spMkLst>
            <pc:docMk/>
            <pc:sldMk cId="3484757520" sldId="485"/>
            <ac:spMk id="5670" creationId="{D6645F8A-9DC8-4888-BD06-D08E71559E09}"/>
          </ac:spMkLst>
        </pc:spChg>
        <pc:spChg chg="mod">
          <ac:chgData name="Kolakowski, Artur" userId="9c34c8cc-b1df-44f6-bea5-dcf7a54ee35f" providerId="ADAL" clId="{19970B13-E101-4117-9908-6E061F982644}" dt="2022-07-14T08:45:56.385" v="18371" actId="790"/>
          <ac:spMkLst>
            <pc:docMk/>
            <pc:sldMk cId="3484757520" sldId="485"/>
            <ac:spMk id="5671" creationId="{C6D36AEA-543B-44B0-841B-0B460DC30E69}"/>
          </ac:spMkLst>
        </pc:spChg>
        <pc:spChg chg="mod">
          <ac:chgData name="Kolakowski, Artur" userId="9c34c8cc-b1df-44f6-bea5-dcf7a54ee35f" providerId="ADAL" clId="{19970B13-E101-4117-9908-6E061F982644}" dt="2022-07-14T08:45:56.386" v="18372" actId="790"/>
          <ac:spMkLst>
            <pc:docMk/>
            <pc:sldMk cId="3484757520" sldId="485"/>
            <ac:spMk id="5672" creationId="{A623546F-7D52-4C56-AF66-EAA23067EA1F}"/>
          </ac:spMkLst>
        </pc:spChg>
        <pc:spChg chg="mod">
          <ac:chgData name="Kolakowski, Artur" userId="9c34c8cc-b1df-44f6-bea5-dcf7a54ee35f" providerId="ADAL" clId="{19970B13-E101-4117-9908-6E061F982644}" dt="2022-07-14T08:45:56.387" v="18373" actId="790"/>
          <ac:spMkLst>
            <pc:docMk/>
            <pc:sldMk cId="3484757520" sldId="485"/>
            <ac:spMk id="5673" creationId="{FC754A20-C3E2-4F03-8096-14E62AB9E687}"/>
          </ac:spMkLst>
        </pc:spChg>
        <pc:spChg chg="mod">
          <ac:chgData name="Kolakowski, Artur" userId="9c34c8cc-b1df-44f6-bea5-dcf7a54ee35f" providerId="ADAL" clId="{19970B13-E101-4117-9908-6E061F982644}" dt="2022-07-14T08:45:56.388" v="18374" actId="790"/>
          <ac:spMkLst>
            <pc:docMk/>
            <pc:sldMk cId="3484757520" sldId="485"/>
            <ac:spMk id="5674" creationId="{B7819C74-B749-4BB2-BE0B-41AFE5F6E214}"/>
          </ac:spMkLst>
        </pc:spChg>
        <pc:spChg chg="mod">
          <ac:chgData name="Kolakowski, Artur" userId="9c34c8cc-b1df-44f6-bea5-dcf7a54ee35f" providerId="ADAL" clId="{19970B13-E101-4117-9908-6E061F982644}" dt="2022-07-14T08:45:56.389" v="18375" actId="790"/>
          <ac:spMkLst>
            <pc:docMk/>
            <pc:sldMk cId="3484757520" sldId="485"/>
            <ac:spMk id="5675" creationId="{0BBF48A1-920B-4599-B001-429237099A5F}"/>
          </ac:spMkLst>
        </pc:spChg>
        <pc:spChg chg="mod">
          <ac:chgData name="Kolakowski, Artur" userId="9c34c8cc-b1df-44f6-bea5-dcf7a54ee35f" providerId="ADAL" clId="{19970B13-E101-4117-9908-6E061F982644}" dt="2022-07-14T08:45:56.390" v="18376" actId="790"/>
          <ac:spMkLst>
            <pc:docMk/>
            <pc:sldMk cId="3484757520" sldId="485"/>
            <ac:spMk id="5676" creationId="{E2DE1F4F-C555-4459-9EFF-4061024D8B67}"/>
          </ac:spMkLst>
        </pc:spChg>
        <pc:spChg chg="mod">
          <ac:chgData name="Kolakowski, Artur" userId="9c34c8cc-b1df-44f6-bea5-dcf7a54ee35f" providerId="ADAL" clId="{19970B13-E101-4117-9908-6E061F982644}" dt="2022-07-14T08:45:56.391" v="18377" actId="790"/>
          <ac:spMkLst>
            <pc:docMk/>
            <pc:sldMk cId="3484757520" sldId="485"/>
            <ac:spMk id="5677" creationId="{F6E8D62F-EFF0-419F-917D-0CA080A89FE0}"/>
          </ac:spMkLst>
        </pc:spChg>
        <pc:spChg chg="mod">
          <ac:chgData name="Kolakowski, Artur" userId="9c34c8cc-b1df-44f6-bea5-dcf7a54ee35f" providerId="ADAL" clId="{19970B13-E101-4117-9908-6E061F982644}" dt="2022-07-14T08:45:56.392" v="18378" actId="790"/>
          <ac:spMkLst>
            <pc:docMk/>
            <pc:sldMk cId="3484757520" sldId="485"/>
            <ac:spMk id="5678" creationId="{F28C9FC1-CB30-4D89-91F5-303BD8C60D75}"/>
          </ac:spMkLst>
        </pc:spChg>
        <pc:spChg chg="mod">
          <ac:chgData name="Kolakowski, Artur" userId="9c34c8cc-b1df-44f6-bea5-dcf7a54ee35f" providerId="ADAL" clId="{19970B13-E101-4117-9908-6E061F982644}" dt="2022-07-14T08:45:56.393" v="18379" actId="790"/>
          <ac:spMkLst>
            <pc:docMk/>
            <pc:sldMk cId="3484757520" sldId="485"/>
            <ac:spMk id="5679" creationId="{17D1EA9A-71C4-425A-AB07-7B3F10FBE8F4}"/>
          </ac:spMkLst>
        </pc:spChg>
        <pc:spChg chg="mod">
          <ac:chgData name="Kolakowski, Artur" userId="9c34c8cc-b1df-44f6-bea5-dcf7a54ee35f" providerId="ADAL" clId="{19970B13-E101-4117-9908-6E061F982644}" dt="2022-07-14T08:45:56.394" v="18380" actId="790"/>
          <ac:spMkLst>
            <pc:docMk/>
            <pc:sldMk cId="3484757520" sldId="485"/>
            <ac:spMk id="5680" creationId="{E6AA66E2-1591-4DC7-8925-B57666BEE7C2}"/>
          </ac:spMkLst>
        </pc:spChg>
        <pc:spChg chg="mod">
          <ac:chgData name="Kolakowski, Artur" userId="9c34c8cc-b1df-44f6-bea5-dcf7a54ee35f" providerId="ADAL" clId="{19970B13-E101-4117-9908-6E061F982644}" dt="2022-07-14T08:45:56.396" v="18381" actId="790"/>
          <ac:spMkLst>
            <pc:docMk/>
            <pc:sldMk cId="3484757520" sldId="485"/>
            <ac:spMk id="5681" creationId="{548325E9-9AA5-4ABE-94D5-056075E590D1}"/>
          </ac:spMkLst>
        </pc:spChg>
        <pc:spChg chg="mod">
          <ac:chgData name="Kolakowski, Artur" userId="9c34c8cc-b1df-44f6-bea5-dcf7a54ee35f" providerId="ADAL" clId="{19970B13-E101-4117-9908-6E061F982644}" dt="2022-07-14T08:45:56.397" v="18382" actId="790"/>
          <ac:spMkLst>
            <pc:docMk/>
            <pc:sldMk cId="3484757520" sldId="485"/>
            <ac:spMk id="5682" creationId="{34026120-FEEA-4D44-9951-1A97F274FFA8}"/>
          </ac:spMkLst>
        </pc:spChg>
        <pc:spChg chg="mod">
          <ac:chgData name="Kolakowski, Artur" userId="9c34c8cc-b1df-44f6-bea5-dcf7a54ee35f" providerId="ADAL" clId="{19970B13-E101-4117-9908-6E061F982644}" dt="2022-07-14T08:45:56.398" v="18383" actId="790"/>
          <ac:spMkLst>
            <pc:docMk/>
            <pc:sldMk cId="3484757520" sldId="485"/>
            <ac:spMk id="5683" creationId="{5C516945-393A-45E8-A89A-5F108BDE734F}"/>
          </ac:spMkLst>
        </pc:spChg>
        <pc:spChg chg="mod">
          <ac:chgData name="Kolakowski, Artur" userId="9c34c8cc-b1df-44f6-bea5-dcf7a54ee35f" providerId="ADAL" clId="{19970B13-E101-4117-9908-6E061F982644}" dt="2022-07-14T08:45:56.399" v="18384" actId="790"/>
          <ac:spMkLst>
            <pc:docMk/>
            <pc:sldMk cId="3484757520" sldId="485"/>
            <ac:spMk id="5684" creationId="{83D958B1-A6CE-48F2-AB89-EAF4A612C379}"/>
          </ac:spMkLst>
        </pc:spChg>
        <pc:spChg chg="mod">
          <ac:chgData name="Kolakowski, Artur" userId="9c34c8cc-b1df-44f6-bea5-dcf7a54ee35f" providerId="ADAL" clId="{19970B13-E101-4117-9908-6E061F982644}" dt="2022-07-14T08:45:56.400" v="18385" actId="790"/>
          <ac:spMkLst>
            <pc:docMk/>
            <pc:sldMk cId="3484757520" sldId="485"/>
            <ac:spMk id="5685" creationId="{29D78473-5C96-4996-AF51-9017E35BED36}"/>
          </ac:spMkLst>
        </pc:spChg>
        <pc:spChg chg="mod">
          <ac:chgData name="Kolakowski, Artur" userId="9c34c8cc-b1df-44f6-bea5-dcf7a54ee35f" providerId="ADAL" clId="{19970B13-E101-4117-9908-6E061F982644}" dt="2022-07-14T08:45:56.401" v="18386" actId="790"/>
          <ac:spMkLst>
            <pc:docMk/>
            <pc:sldMk cId="3484757520" sldId="485"/>
            <ac:spMk id="5686" creationId="{12EC4CF7-1C52-4926-95AD-18E8C66FF643}"/>
          </ac:spMkLst>
        </pc:spChg>
        <pc:spChg chg="mod">
          <ac:chgData name="Kolakowski, Artur" userId="9c34c8cc-b1df-44f6-bea5-dcf7a54ee35f" providerId="ADAL" clId="{19970B13-E101-4117-9908-6E061F982644}" dt="2022-07-14T08:45:56.402" v="18387" actId="790"/>
          <ac:spMkLst>
            <pc:docMk/>
            <pc:sldMk cId="3484757520" sldId="485"/>
            <ac:spMk id="5687" creationId="{A1FBA102-BA10-417F-BB47-58E2C8A9671D}"/>
          </ac:spMkLst>
        </pc:spChg>
        <pc:spChg chg="mod">
          <ac:chgData name="Kolakowski, Artur" userId="9c34c8cc-b1df-44f6-bea5-dcf7a54ee35f" providerId="ADAL" clId="{19970B13-E101-4117-9908-6E061F982644}" dt="2022-07-14T08:45:56.403" v="18388" actId="790"/>
          <ac:spMkLst>
            <pc:docMk/>
            <pc:sldMk cId="3484757520" sldId="485"/>
            <ac:spMk id="5688" creationId="{23CFAFE4-41DF-4B43-B2D4-C390529D2ECF}"/>
          </ac:spMkLst>
        </pc:spChg>
        <pc:spChg chg="mod">
          <ac:chgData name="Kolakowski, Artur" userId="9c34c8cc-b1df-44f6-bea5-dcf7a54ee35f" providerId="ADAL" clId="{19970B13-E101-4117-9908-6E061F982644}" dt="2022-07-14T08:45:56.404" v="18389" actId="790"/>
          <ac:spMkLst>
            <pc:docMk/>
            <pc:sldMk cId="3484757520" sldId="485"/>
            <ac:spMk id="5689" creationId="{3361A42F-CC40-4AC2-BE7F-81E3D6209AF0}"/>
          </ac:spMkLst>
        </pc:spChg>
        <pc:spChg chg="mod">
          <ac:chgData name="Kolakowski, Artur" userId="9c34c8cc-b1df-44f6-bea5-dcf7a54ee35f" providerId="ADAL" clId="{19970B13-E101-4117-9908-6E061F982644}" dt="2022-07-14T08:45:56.405" v="18390" actId="790"/>
          <ac:spMkLst>
            <pc:docMk/>
            <pc:sldMk cId="3484757520" sldId="485"/>
            <ac:spMk id="5690" creationId="{49E49524-82D7-4922-8EF2-AC5EDFFC9315}"/>
          </ac:spMkLst>
        </pc:spChg>
        <pc:spChg chg="mod">
          <ac:chgData name="Kolakowski, Artur" userId="9c34c8cc-b1df-44f6-bea5-dcf7a54ee35f" providerId="ADAL" clId="{19970B13-E101-4117-9908-6E061F982644}" dt="2022-07-14T08:45:56.406" v="18391" actId="790"/>
          <ac:spMkLst>
            <pc:docMk/>
            <pc:sldMk cId="3484757520" sldId="485"/>
            <ac:spMk id="5691" creationId="{37BFC7D8-7C2B-4A44-BD95-8816BDCA9F40}"/>
          </ac:spMkLst>
        </pc:spChg>
        <pc:spChg chg="mod">
          <ac:chgData name="Kolakowski, Artur" userId="9c34c8cc-b1df-44f6-bea5-dcf7a54ee35f" providerId="ADAL" clId="{19970B13-E101-4117-9908-6E061F982644}" dt="2022-07-14T08:45:56.407" v="18392" actId="790"/>
          <ac:spMkLst>
            <pc:docMk/>
            <pc:sldMk cId="3484757520" sldId="485"/>
            <ac:spMk id="5692" creationId="{7B19BF0E-BAC6-4F23-99F4-CB90FBAE12F8}"/>
          </ac:spMkLst>
        </pc:spChg>
        <pc:spChg chg="mod">
          <ac:chgData name="Kolakowski, Artur" userId="9c34c8cc-b1df-44f6-bea5-dcf7a54ee35f" providerId="ADAL" clId="{19970B13-E101-4117-9908-6E061F982644}" dt="2022-07-14T08:45:56.408" v="18393" actId="790"/>
          <ac:spMkLst>
            <pc:docMk/>
            <pc:sldMk cId="3484757520" sldId="485"/>
            <ac:spMk id="5693" creationId="{CAF4BCA5-43F9-4431-BCB4-FD72CD172134}"/>
          </ac:spMkLst>
        </pc:spChg>
        <pc:spChg chg="mod">
          <ac:chgData name="Kolakowski, Artur" userId="9c34c8cc-b1df-44f6-bea5-dcf7a54ee35f" providerId="ADAL" clId="{19970B13-E101-4117-9908-6E061F982644}" dt="2022-07-14T08:45:56.409" v="18394" actId="790"/>
          <ac:spMkLst>
            <pc:docMk/>
            <pc:sldMk cId="3484757520" sldId="485"/>
            <ac:spMk id="5694" creationId="{748F8662-7667-4541-BC9E-F3A55D1D9F2C}"/>
          </ac:spMkLst>
        </pc:spChg>
        <pc:spChg chg="mod">
          <ac:chgData name="Kolakowski, Artur" userId="9c34c8cc-b1df-44f6-bea5-dcf7a54ee35f" providerId="ADAL" clId="{19970B13-E101-4117-9908-6E061F982644}" dt="2022-07-14T08:45:56.410" v="18395" actId="790"/>
          <ac:spMkLst>
            <pc:docMk/>
            <pc:sldMk cId="3484757520" sldId="485"/>
            <ac:spMk id="5695" creationId="{7B74A724-77CF-4FE3-8028-02CAA1E07F61}"/>
          </ac:spMkLst>
        </pc:spChg>
        <pc:spChg chg="mod">
          <ac:chgData name="Kolakowski, Artur" userId="9c34c8cc-b1df-44f6-bea5-dcf7a54ee35f" providerId="ADAL" clId="{19970B13-E101-4117-9908-6E061F982644}" dt="2022-07-14T08:45:56.412" v="18396" actId="790"/>
          <ac:spMkLst>
            <pc:docMk/>
            <pc:sldMk cId="3484757520" sldId="485"/>
            <ac:spMk id="5696" creationId="{BED8A951-A8DD-4570-A600-6BD6E3B92C59}"/>
          </ac:spMkLst>
        </pc:spChg>
        <pc:spChg chg="mod">
          <ac:chgData name="Kolakowski, Artur" userId="9c34c8cc-b1df-44f6-bea5-dcf7a54ee35f" providerId="ADAL" clId="{19970B13-E101-4117-9908-6E061F982644}" dt="2022-07-14T08:45:56.413" v="18397" actId="790"/>
          <ac:spMkLst>
            <pc:docMk/>
            <pc:sldMk cId="3484757520" sldId="485"/>
            <ac:spMk id="5697" creationId="{C3EC43E9-AA36-47A9-96F3-DBFD76D8727C}"/>
          </ac:spMkLst>
        </pc:spChg>
        <pc:spChg chg="mod">
          <ac:chgData name="Kolakowski, Artur" userId="9c34c8cc-b1df-44f6-bea5-dcf7a54ee35f" providerId="ADAL" clId="{19970B13-E101-4117-9908-6E061F982644}" dt="2022-07-14T08:45:56.414" v="18398" actId="790"/>
          <ac:spMkLst>
            <pc:docMk/>
            <pc:sldMk cId="3484757520" sldId="485"/>
            <ac:spMk id="5698" creationId="{294872E1-F5BF-444B-B10C-4EE0645C0086}"/>
          </ac:spMkLst>
        </pc:spChg>
        <pc:spChg chg="mod">
          <ac:chgData name="Kolakowski, Artur" userId="9c34c8cc-b1df-44f6-bea5-dcf7a54ee35f" providerId="ADAL" clId="{19970B13-E101-4117-9908-6E061F982644}" dt="2022-07-14T08:45:56.415" v="18399" actId="790"/>
          <ac:spMkLst>
            <pc:docMk/>
            <pc:sldMk cId="3484757520" sldId="485"/>
            <ac:spMk id="5699" creationId="{86BBCEB4-9CE7-410E-882E-465BA7C52F65}"/>
          </ac:spMkLst>
        </pc:spChg>
        <pc:spChg chg="mod">
          <ac:chgData name="Kolakowski, Artur" userId="9c34c8cc-b1df-44f6-bea5-dcf7a54ee35f" providerId="ADAL" clId="{19970B13-E101-4117-9908-6E061F982644}" dt="2022-07-14T08:45:56.416" v="18400" actId="790"/>
          <ac:spMkLst>
            <pc:docMk/>
            <pc:sldMk cId="3484757520" sldId="485"/>
            <ac:spMk id="5700" creationId="{D2DD8508-6ADF-4077-B0AC-05D1526951FE}"/>
          </ac:spMkLst>
        </pc:spChg>
        <pc:spChg chg="mod">
          <ac:chgData name="Kolakowski, Artur" userId="9c34c8cc-b1df-44f6-bea5-dcf7a54ee35f" providerId="ADAL" clId="{19970B13-E101-4117-9908-6E061F982644}" dt="2022-07-14T08:45:56.417" v="18401" actId="790"/>
          <ac:spMkLst>
            <pc:docMk/>
            <pc:sldMk cId="3484757520" sldId="485"/>
            <ac:spMk id="5701" creationId="{01268909-406E-40B7-A1DC-D566A7DA33B9}"/>
          </ac:spMkLst>
        </pc:spChg>
        <pc:spChg chg="mod">
          <ac:chgData name="Kolakowski, Artur" userId="9c34c8cc-b1df-44f6-bea5-dcf7a54ee35f" providerId="ADAL" clId="{19970B13-E101-4117-9908-6E061F982644}" dt="2022-07-14T08:45:56.418" v="18402" actId="790"/>
          <ac:spMkLst>
            <pc:docMk/>
            <pc:sldMk cId="3484757520" sldId="485"/>
            <ac:spMk id="5702" creationId="{22DBC113-BE29-4879-A448-58F9531713BD}"/>
          </ac:spMkLst>
        </pc:spChg>
        <pc:spChg chg="mod">
          <ac:chgData name="Kolakowski, Artur" userId="9c34c8cc-b1df-44f6-bea5-dcf7a54ee35f" providerId="ADAL" clId="{19970B13-E101-4117-9908-6E061F982644}" dt="2022-07-14T08:45:56.419" v="18403" actId="790"/>
          <ac:spMkLst>
            <pc:docMk/>
            <pc:sldMk cId="3484757520" sldId="485"/>
            <ac:spMk id="5703" creationId="{A5F520BC-80EA-4B1C-BD99-87101AFE8B4B}"/>
          </ac:spMkLst>
        </pc:spChg>
        <pc:spChg chg="mod">
          <ac:chgData name="Kolakowski, Artur" userId="9c34c8cc-b1df-44f6-bea5-dcf7a54ee35f" providerId="ADAL" clId="{19970B13-E101-4117-9908-6E061F982644}" dt="2022-07-14T08:45:56.420" v="18404" actId="790"/>
          <ac:spMkLst>
            <pc:docMk/>
            <pc:sldMk cId="3484757520" sldId="485"/>
            <ac:spMk id="5704" creationId="{757D0008-0564-4FD2-805E-182ABA429C59}"/>
          </ac:spMkLst>
        </pc:spChg>
        <pc:spChg chg="mod">
          <ac:chgData name="Kolakowski, Artur" userId="9c34c8cc-b1df-44f6-bea5-dcf7a54ee35f" providerId="ADAL" clId="{19970B13-E101-4117-9908-6E061F982644}" dt="2022-07-14T08:45:56.421" v="18405" actId="790"/>
          <ac:spMkLst>
            <pc:docMk/>
            <pc:sldMk cId="3484757520" sldId="485"/>
            <ac:spMk id="5705" creationId="{FD819E4B-7F9E-4C1D-879D-BB5AE9A047E5}"/>
          </ac:spMkLst>
        </pc:spChg>
        <pc:spChg chg="mod">
          <ac:chgData name="Kolakowski, Artur" userId="9c34c8cc-b1df-44f6-bea5-dcf7a54ee35f" providerId="ADAL" clId="{19970B13-E101-4117-9908-6E061F982644}" dt="2022-07-14T08:45:56.422" v="18406" actId="790"/>
          <ac:spMkLst>
            <pc:docMk/>
            <pc:sldMk cId="3484757520" sldId="485"/>
            <ac:spMk id="5706" creationId="{24A85407-321E-4A44-9B1C-81CF0F523075}"/>
          </ac:spMkLst>
        </pc:spChg>
        <pc:spChg chg="mod">
          <ac:chgData name="Kolakowski, Artur" userId="9c34c8cc-b1df-44f6-bea5-dcf7a54ee35f" providerId="ADAL" clId="{19970B13-E101-4117-9908-6E061F982644}" dt="2022-07-14T08:45:56.423" v="18407" actId="790"/>
          <ac:spMkLst>
            <pc:docMk/>
            <pc:sldMk cId="3484757520" sldId="485"/>
            <ac:spMk id="5707" creationId="{D979867D-44A1-4D33-95E4-B2C244DB4934}"/>
          </ac:spMkLst>
        </pc:spChg>
        <pc:spChg chg="mod">
          <ac:chgData name="Kolakowski, Artur" userId="9c34c8cc-b1df-44f6-bea5-dcf7a54ee35f" providerId="ADAL" clId="{19970B13-E101-4117-9908-6E061F982644}" dt="2022-07-14T08:45:56.424" v="18408" actId="790"/>
          <ac:spMkLst>
            <pc:docMk/>
            <pc:sldMk cId="3484757520" sldId="485"/>
            <ac:spMk id="5708" creationId="{AA9E42B3-6900-4FB4-8FAA-441042E0A3B0}"/>
          </ac:spMkLst>
        </pc:spChg>
        <pc:spChg chg="mod">
          <ac:chgData name="Kolakowski, Artur" userId="9c34c8cc-b1df-44f6-bea5-dcf7a54ee35f" providerId="ADAL" clId="{19970B13-E101-4117-9908-6E061F982644}" dt="2022-07-14T08:45:56.425" v="18409" actId="790"/>
          <ac:spMkLst>
            <pc:docMk/>
            <pc:sldMk cId="3484757520" sldId="485"/>
            <ac:spMk id="5709" creationId="{5A43715E-B27B-429C-8070-A6AC54D9F98D}"/>
          </ac:spMkLst>
        </pc:spChg>
        <pc:spChg chg="mod">
          <ac:chgData name="Kolakowski, Artur" userId="9c34c8cc-b1df-44f6-bea5-dcf7a54ee35f" providerId="ADAL" clId="{19970B13-E101-4117-9908-6E061F982644}" dt="2022-07-14T08:45:56.427" v="18410" actId="790"/>
          <ac:spMkLst>
            <pc:docMk/>
            <pc:sldMk cId="3484757520" sldId="485"/>
            <ac:spMk id="5710" creationId="{753C44CF-F1AE-4D1D-A4B3-62C81E1EAADB}"/>
          </ac:spMkLst>
        </pc:spChg>
        <pc:spChg chg="mod">
          <ac:chgData name="Kolakowski, Artur" userId="9c34c8cc-b1df-44f6-bea5-dcf7a54ee35f" providerId="ADAL" clId="{19970B13-E101-4117-9908-6E061F982644}" dt="2022-07-14T08:45:56.428" v="18411" actId="790"/>
          <ac:spMkLst>
            <pc:docMk/>
            <pc:sldMk cId="3484757520" sldId="485"/>
            <ac:spMk id="5711" creationId="{D4EF523E-F293-4ED5-8638-0325DDBAF1D6}"/>
          </ac:spMkLst>
        </pc:spChg>
        <pc:spChg chg="mod">
          <ac:chgData name="Kolakowski, Artur" userId="9c34c8cc-b1df-44f6-bea5-dcf7a54ee35f" providerId="ADAL" clId="{19970B13-E101-4117-9908-6E061F982644}" dt="2022-07-14T08:45:56.430" v="18412" actId="790"/>
          <ac:spMkLst>
            <pc:docMk/>
            <pc:sldMk cId="3484757520" sldId="485"/>
            <ac:spMk id="5712" creationId="{B90730D8-5F78-4F10-97FC-C5A57E6CDD9D}"/>
          </ac:spMkLst>
        </pc:spChg>
        <pc:spChg chg="mod">
          <ac:chgData name="Kolakowski, Artur" userId="9c34c8cc-b1df-44f6-bea5-dcf7a54ee35f" providerId="ADAL" clId="{19970B13-E101-4117-9908-6E061F982644}" dt="2022-07-14T08:45:56.431" v="18413" actId="790"/>
          <ac:spMkLst>
            <pc:docMk/>
            <pc:sldMk cId="3484757520" sldId="485"/>
            <ac:spMk id="5713" creationId="{ABB80D4F-6341-4B43-AE82-83E609BE9B35}"/>
          </ac:spMkLst>
        </pc:spChg>
        <pc:spChg chg="mod">
          <ac:chgData name="Kolakowski, Artur" userId="9c34c8cc-b1df-44f6-bea5-dcf7a54ee35f" providerId="ADAL" clId="{19970B13-E101-4117-9908-6E061F982644}" dt="2022-07-14T08:45:56.433" v="18414" actId="790"/>
          <ac:spMkLst>
            <pc:docMk/>
            <pc:sldMk cId="3484757520" sldId="485"/>
            <ac:spMk id="5714" creationId="{477429FC-D930-4E1F-9FBF-620CB6A0C7C4}"/>
          </ac:spMkLst>
        </pc:spChg>
        <pc:spChg chg="mod">
          <ac:chgData name="Kolakowski, Artur" userId="9c34c8cc-b1df-44f6-bea5-dcf7a54ee35f" providerId="ADAL" clId="{19970B13-E101-4117-9908-6E061F982644}" dt="2022-07-14T08:45:56.434" v="18415" actId="790"/>
          <ac:spMkLst>
            <pc:docMk/>
            <pc:sldMk cId="3484757520" sldId="485"/>
            <ac:spMk id="5715" creationId="{59DC4B90-295F-42F3-8628-F7DDD4187957}"/>
          </ac:spMkLst>
        </pc:spChg>
        <pc:spChg chg="mod">
          <ac:chgData name="Kolakowski, Artur" userId="9c34c8cc-b1df-44f6-bea5-dcf7a54ee35f" providerId="ADAL" clId="{19970B13-E101-4117-9908-6E061F982644}" dt="2022-07-14T08:45:56.435" v="18416" actId="790"/>
          <ac:spMkLst>
            <pc:docMk/>
            <pc:sldMk cId="3484757520" sldId="485"/>
            <ac:spMk id="5716" creationId="{E58C3B7F-DF8C-4414-92DD-520A668F9530}"/>
          </ac:spMkLst>
        </pc:spChg>
        <pc:spChg chg="mod">
          <ac:chgData name="Kolakowski, Artur" userId="9c34c8cc-b1df-44f6-bea5-dcf7a54ee35f" providerId="ADAL" clId="{19970B13-E101-4117-9908-6E061F982644}" dt="2022-07-14T08:45:56.436" v="18417" actId="790"/>
          <ac:spMkLst>
            <pc:docMk/>
            <pc:sldMk cId="3484757520" sldId="485"/>
            <ac:spMk id="5717" creationId="{D15F2770-2B42-40FE-AD88-D066DE69B215}"/>
          </ac:spMkLst>
        </pc:spChg>
        <pc:spChg chg="mod">
          <ac:chgData name="Kolakowski, Artur" userId="9c34c8cc-b1df-44f6-bea5-dcf7a54ee35f" providerId="ADAL" clId="{19970B13-E101-4117-9908-6E061F982644}" dt="2022-07-14T08:45:56.437" v="18418" actId="790"/>
          <ac:spMkLst>
            <pc:docMk/>
            <pc:sldMk cId="3484757520" sldId="485"/>
            <ac:spMk id="5718" creationId="{EC77AF35-D4E8-4550-B3B4-C2F75C9E02C7}"/>
          </ac:spMkLst>
        </pc:spChg>
        <pc:spChg chg="mod">
          <ac:chgData name="Kolakowski, Artur" userId="9c34c8cc-b1df-44f6-bea5-dcf7a54ee35f" providerId="ADAL" clId="{19970B13-E101-4117-9908-6E061F982644}" dt="2022-07-14T08:45:56.438" v="18419" actId="790"/>
          <ac:spMkLst>
            <pc:docMk/>
            <pc:sldMk cId="3484757520" sldId="485"/>
            <ac:spMk id="5719" creationId="{5E4647D1-93A3-4B73-9A6F-92939EE49A7C}"/>
          </ac:spMkLst>
        </pc:spChg>
        <pc:spChg chg="mod">
          <ac:chgData name="Kolakowski, Artur" userId="9c34c8cc-b1df-44f6-bea5-dcf7a54ee35f" providerId="ADAL" clId="{19970B13-E101-4117-9908-6E061F982644}" dt="2022-07-14T08:45:56.439" v="18420" actId="790"/>
          <ac:spMkLst>
            <pc:docMk/>
            <pc:sldMk cId="3484757520" sldId="485"/>
            <ac:spMk id="5720" creationId="{3C6D57A7-66A8-497F-8BCF-643D1E232E21}"/>
          </ac:spMkLst>
        </pc:spChg>
        <pc:spChg chg="mod">
          <ac:chgData name="Kolakowski, Artur" userId="9c34c8cc-b1df-44f6-bea5-dcf7a54ee35f" providerId="ADAL" clId="{19970B13-E101-4117-9908-6E061F982644}" dt="2022-07-14T08:45:56.440" v="18421" actId="790"/>
          <ac:spMkLst>
            <pc:docMk/>
            <pc:sldMk cId="3484757520" sldId="485"/>
            <ac:spMk id="5721" creationId="{6F1D79CC-D42D-4661-81D4-5496CB0B49BB}"/>
          </ac:spMkLst>
        </pc:spChg>
        <pc:spChg chg="mod">
          <ac:chgData name="Kolakowski, Artur" userId="9c34c8cc-b1df-44f6-bea5-dcf7a54ee35f" providerId="ADAL" clId="{19970B13-E101-4117-9908-6E061F982644}" dt="2022-07-14T08:45:56.441" v="18422" actId="790"/>
          <ac:spMkLst>
            <pc:docMk/>
            <pc:sldMk cId="3484757520" sldId="485"/>
            <ac:spMk id="5722" creationId="{30C7B6AF-0559-4EBC-9436-FDD160680ED5}"/>
          </ac:spMkLst>
        </pc:spChg>
        <pc:spChg chg="mod">
          <ac:chgData name="Kolakowski, Artur" userId="9c34c8cc-b1df-44f6-bea5-dcf7a54ee35f" providerId="ADAL" clId="{19970B13-E101-4117-9908-6E061F982644}" dt="2022-07-14T08:45:56.442" v="18423" actId="790"/>
          <ac:spMkLst>
            <pc:docMk/>
            <pc:sldMk cId="3484757520" sldId="485"/>
            <ac:spMk id="5723" creationId="{203BEA49-3C39-4A66-960E-E3A7F19ED7C3}"/>
          </ac:spMkLst>
        </pc:spChg>
        <pc:spChg chg="mod">
          <ac:chgData name="Kolakowski, Artur" userId="9c34c8cc-b1df-44f6-bea5-dcf7a54ee35f" providerId="ADAL" clId="{19970B13-E101-4117-9908-6E061F982644}" dt="2022-07-14T08:45:56.443" v="18424" actId="790"/>
          <ac:spMkLst>
            <pc:docMk/>
            <pc:sldMk cId="3484757520" sldId="485"/>
            <ac:spMk id="5724" creationId="{56BA96DA-3683-495B-890A-8B0C696E7E68}"/>
          </ac:spMkLst>
        </pc:spChg>
        <pc:spChg chg="mod">
          <ac:chgData name="Kolakowski, Artur" userId="9c34c8cc-b1df-44f6-bea5-dcf7a54ee35f" providerId="ADAL" clId="{19970B13-E101-4117-9908-6E061F982644}" dt="2022-07-14T08:45:56.444" v="18425" actId="790"/>
          <ac:spMkLst>
            <pc:docMk/>
            <pc:sldMk cId="3484757520" sldId="485"/>
            <ac:spMk id="5725" creationId="{0493FAF2-B794-4B34-A888-48D2990740EB}"/>
          </ac:spMkLst>
        </pc:spChg>
        <pc:spChg chg="mod">
          <ac:chgData name="Kolakowski, Artur" userId="9c34c8cc-b1df-44f6-bea5-dcf7a54ee35f" providerId="ADAL" clId="{19970B13-E101-4117-9908-6E061F982644}" dt="2022-07-14T08:45:56.446" v="18426" actId="790"/>
          <ac:spMkLst>
            <pc:docMk/>
            <pc:sldMk cId="3484757520" sldId="485"/>
            <ac:spMk id="5726" creationId="{24920ACD-593B-4844-9842-544C1FD368AF}"/>
          </ac:spMkLst>
        </pc:spChg>
        <pc:spChg chg="mod">
          <ac:chgData name="Kolakowski, Artur" userId="9c34c8cc-b1df-44f6-bea5-dcf7a54ee35f" providerId="ADAL" clId="{19970B13-E101-4117-9908-6E061F982644}" dt="2022-07-14T08:45:56.447" v="18427" actId="790"/>
          <ac:spMkLst>
            <pc:docMk/>
            <pc:sldMk cId="3484757520" sldId="485"/>
            <ac:spMk id="5727" creationId="{D87FD96C-82BE-4E91-84B9-F6713B3CCAD2}"/>
          </ac:spMkLst>
        </pc:spChg>
        <pc:spChg chg="mod">
          <ac:chgData name="Kolakowski, Artur" userId="9c34c8cc-b1df-44f6-bea5-dcf7a54ee35f" providerId="ADAL" clId="{19970B13-E101-4117-9908-6E061F982644}" dt="2022-07-14T08:45:56.448" v="18428" actId="790"/>
          <ac:spMkLst>
            <pc:docMk/>
            <pc:sldMk cId="3484757520" sldId="485"/>
            <ac:spMk id="5728" creationId="{12A414CE-AD53-4455-B9C6-7A0E42A2C2D1}"/>
          </ac:spMkLst>
        </pc:spChg>
        <pc:spChg chg="mod">
          <ac:chgData name="Kolakowski, Artur" userId="9c34c8cc-b1df-44f6-bea5-dcf7a54ee35f" providerId="ADAL" clId="{19970B13-E101-4117-9908-6E061F982644}" dt="2022-07-14T08:45:56.449" v="18429" actId="790"/>
          <ac:spMkLst>
            <pc:docMk/>
            <pc:sldMk cId="3484757520" sldId="485"/>
            <ac:spMk id="5729" creationId="{C470F791-0F3F-4EE5-97B6-46C66DC4244D}"/>
          </ac:spMkLst>
        </pc:spChg>
        <pc:spChg chg="mod">
          <ac:chgData name="Kolakowski, Artur" userId="9c34c8cc-b1df-44f6-bea5-dcf7a54ee35f" providerId="ADAL" clId="{19970B13-E101-4117-9908-6E061F982644}" dt="2022-07-14T08:45:56.450" v="18430" actId="790"/>
          <ac:spMkLst>
            <pc:docMk/>
            <pc:sldMk cId="3484757520" sldId="485"/>
            <ac:spMk id="5730" creationId="{C20BF611-B0BE-4797-A6D4-7360602C0D8D}"/>
          </ac:spMkLst>
        </pc:spChg>
        <pc:spChg chg="mod">
          <ac:chgData name="Kolakowski, Artur" userId="9c34c8cc-b1df-44f6-bea5-dcf7a54ee35f" providerId="ADAL" clId="{19970B13-E101-4117-9908-6E061F982644}" dt="2022-07-14T08:45:56.451" v="18431" actId="790"/>
          <ac:spMkLst>
            <pc:docMk/>
            <pc:sldMk cId="3484757520" sldId="485"/>
            <ac:spMk id="5731" creationId="{E0560C59-27FE-4725-B531-D2DE2B9F9C27}"/>
          </ac:spMkLst>
        </pc:spChg>
        <pc:spChg chg="mod">
          <ac:chgData name="Kolakowski, Artur" userId="9c34c8cc-b1df-44f6-bea5-dcf7a54ee35f" providerId="ADAL" clId="{19970B13-E101-4117-9908-6E061F982644}" dt="2022-07-14T08:45:56.452" v="18432" actId="790"/>
          <ac:spMkLst>
            <pc:docMk/>
            <pc:sldMk cId="3484757520" sldId="485"/>
            <ac:spMk id="5732" creationId="{B11064DC-0173-49CD-800A-C528D67BEDA1}"/>
          </ac:spMkLst>
        </pc:spChg>
        <pc:spChg chg="mod">
          <ac:chgData name="Kolakowski, Artur" userId="9c34c8cc-b1df-44f6-bea5-dcf7a54ee35f" providerId="ADAL" clId="{19970B13-E101-4117-9908-6E061F982644}" dt="2022-07-14T08:45:56.453" v="18433" actId="790"/>
          <ac:spMkLst>
            <pc:docMk/>
            <pc:sldMk cId="3484757520" sldId="485"/>
            <ac:spMk id="5733" creationId="{27F179C8-2BBB-4FD5-A5A8-2C161CEC7C1A}"/>
          </ac:spMkLst>
        </pc:spChg>
        <pc:spChg chg="mod">
          <ac:chgData name="Kolakowski, Artur" userId="9c34c8cc-b1df-44f6-bea5-dcf7a54ee35f" providerId="ADAL" clId="{19970B13-E101-4117-9908-6E061F982644}" dt="2022-07-14T08:45:56.454" v="18434" actId="790"/>
          <ac:spMkLst>
            <pc:docMk/>
            <pc:sldMk cId="3484757520" sldId="485"/>
            <ac:spMk id="5734" creationId="{97592C9E-76D0-4E66-AA88-4CDA22B1A4A9}"/>
          </ac:spMkLst>
        </pc:spChg>
        <pc:spChg chg="mod">
          <ac:chgData name="Kolakowski, Artur" userId="9c34c8cc-b1df-44f6-bea5-dcf7a54ee35f" providerId="ADAL" clId="{19970B13-E101-4117-9908-6E061F982644}" dt="2022-07-14T08:45:56.455" v="18435" actId="790"/>
          <ac:spMkLst>
            <pc:docMk/>
            <pc:sldMk cId="3484757520" sldId="485"/>
            <ac:spMk id="5735" creationId="{E2025148-DF34-4681-8F0B-C1F09A90F829}"/>
          </ac:spMkLst>
        </pc:spChg>
        <pc:spChg chg="mod">
          <ac:chgData name="Kolakowski, Artur" userId="9c34c8cc-b1df-44f6-bea5-dcf7a54ee35f" providerId="ADAL" clId="{19970B13-E101-4117-9908-6E061F982644}" dt="2022-07-14T08:45:56.456" v="18436" actId="790"/>
          <ac:spMkLst>
            <pc:docMk/>
            <pc:sldMk cId="3484757520" sldId="485"/>
            <ac:spMk id="5736" creationId="{89A54A7A-B333-46C8-A918-A71FEE51C468}"/>
          </ac:spMkLst>
        </pc:spChg>
        <pc:spChg chg="mod">
          <ac:chgData name="Kolakowski, Artur" userId="9c34c8cc-b1df-44f6-bea5-dcf7a54ee35f" providerId="ADAL" clId="{19970B13-E101-4117-9908-6E061F982644}" dt="2022-07-14T08:45:56.457" v="18437" actId="790"/>
          <ac:spMkLst>
            <pc:docMk/>
            <pc:sldMk cId="3484757520" sldId="485"/>
            <ac:spMk id="5737" creationId="{D6251559-93BD-45D3-AEB6-C0AF2C026110}"/>
          </ac:spMkLst>
        </pc:spChg>
        <pc:spChg chg="mod">
          <ac:chgData name="Kolakowski, Artur" userId="9c34c8cc-b1df-44f6-bea5-dcf7a54ee35f" providerId="ADAL" clId="{19970B13-E101-4117-9908-6E061F982644}" dt="2022-07-14T08:45:56.458" v="18438" actId="790"/>
          <ac:spMkLst>
            <pc:docMk/>
            <pc:sldMk cId="3484757520" sldId="485"/>
            <ac:spMk id="5738" creationId="{E8C66A91-D8DB-441A-A634-B951B0520750}"/>
          </ac:spMkLst>
        </pc:spChg>
        <pc:spChg chg="mod">
          <ac:chgData name="Kolakowski, Artur" userId="9c34c8cc-b1df-44f6-bea5-dcf7a54ee35f" providerId="ADAL" clId="{19970B13-E101-4117-9908-6E061F982644}" dt="2022-07-14T08:45:56.459" v="18439" actId="790"/>
          <ac:spMkLst>
            <pc:docMk/>
            <pc:sldMk cId="3484757520" sldId="485"/>
            <ac:spMk id="5739" creationId="{5360EBA3-6DAC-492C-8768-9223B1D0CC8B}"/>
          </ac:spMkLst>
        </pc:spChg>
        <pc:spChg chg="mod">
          <ac:chgData name="Kolakowski, Artur" userId="9c34c8cc-b1df-44f6-bea5-dcf7a54ee35f" providerId="ADAL" clId="{19970B13-E101-4117-9908-6E061F982644}" dt="2022-07-14T08:45:56.460" v="18440" actId="790"/>
          <ac:spMkLst>
            <pc:docMk/>
            <pc:sldMk cId="3484757520" sldId="485"/>
            <ac:spMk id="5740" creationId="{E86E1FD9-46BE-4C8E-A478-28076DEFFF41}"/>
          </ac:spMkLst>
        </pc:spChg>
        <pc:spChg chg="mod">
          <ac:chgData name="Kolakowski, Artur" userId="9c34c8cc-b1df-44f6-bea5-dcf7a54ee35f" providerId="ADAL" clId="{19970B13-E101-4117-9908-6E061F982644}" dt="2022-07-14T08:45:56.462" v="18441" actId="790"/>
          <ac:spMkLst>
            <pc:docMk/>
            <pc:sldMk cId="3484757520" sldId="485"/>
            <ac:spMk id="5741" creationId="{A82DDFA1-7D6D-43BD-9778-591087676CCF}"/>
          </ac:spMkLst>
        </pc:spChg>
        <pc:spChg chg="mod">
          <ac:chgData name="Kolakowski, Artur" userId="9c34c8cc-b1df-44f6-bea5-dcf7a54ee35f" providerId="ADAL" clId="{19970B13-E101-4117-9908-6E061F982644}" dt="2022-07-14T08:45:56.463" v="18442" actId="790"/>
          <ac:spMkLst>
            <pc:docMk/>
            <pc:sldMk cId="3484757520" sldId="485"/>
            <ac:spMk id="5742" creationId="{24BEE2BF-ED64-44FF-9151-2E0D5530CDAB}"/>
          </ac:spMkLst>
        </pc:spChg>
        <pc:spChg chg="mod">
          <ac:chgData name="Kolakowski, Artur" userId="9c34c8cc-b1df-44f6-bea5-dcf7a54ee35f" providerId="ADAL" clId="{19970B13-E101-4117-9908-6E061F982644}" dt="2022-07-14T08:45:56.464" v="18443" actId="790"/>
          <ac:spMkLst>
            <pc:docMk/>
            <pc:sldMk cId="3484757520" sldId="485"/>
            <ac:spMk id="5743" creationId="{BE383918-FDF9-4637-941F-2AB32285EB87}"/>
          </ac:spMkLst>
        </pc:spChg>
        <pc:spChg chg="mod">
          <ac:chgData name="Kolakowski, Artur" userId="9c34c8cc-b1df-44f6-bea5-dcf7a54ee35f" providerId="ADAL" clId="{19970B13-E101-4117-9908-6E061F982644}" dt="2022-07-14T08:45:56.465" v="18444" actId="790"/>
          <ac:spMkLst>
            <pc:docMk/>
            <pc:sldMk cId="3484757520" sldId="485"/>
            <ac:spMk id="5744" creationId="{DF984F42-DA6E-4371-AA45-83D113043B97}"/>
          </ac:spMkLst>
        </pc:spChg>
        <pc:spChg chg="mod">
          <ac:chgData name="Kolakowski, Artur" userId="9c34c8cc-b1df-44f6-bea5-dcf7a54ee35f" providerId="ADAL" clId="{19970B13-E101-4117-9908-6E061F982644}" dt="2022-07-14T08:45:56.467" v="18445" actId="790"/>
          <ac:spMkLst>
            <pc:docMk/>
            <pc:sldMk cId="3484757520" sldId="485"/>
            <ac:spMk id="5745" creationId="{D013B965-A034-4E88-9D84-4E8535D6D5D4}"/>
          </ac:spMkLst>
        </pc:spChg>
        <pc:spChg chg="mod">
          <ac:chgData name="Kolakowski, Artur" userId="9c34c8cc-b1df-44f6-bea5-dcf7a54ee35f" providerId="ADAL" clId="{19970B13-E101-4117-9908-6E061F982644}" dt="2022-07-14T08:45:56.468" v="18446" actId="790"/>
          <ac:spMkLst>
            <pc:docMk/>
            <pc:sldMk cId="3484757520" sldId="485"/>
            <ac:spMk id="5746" creationId="{2DA7B113-A52D-4C79-96BA-0FF66751C235}"/>
          </ac:spMkLst>
        </pc:spChg>
        <pc:spChg chg="mod">
          <ac:chgData name="Kolakowski, Artur" userId="9c34c8cc-b1df-44f6-bea5-dcf7a54ee35f" providerId="ADAL" clId="{19970B13-E101-4117-9908-6E061F982644}" dt="2022-07-14T08:45:56.469" v="18447" actId="790"/>
          <ac:spMkLst>
            <pc:docMk/>
            <pc:sldMk cId="3484757520" sldId="485"/>
            <ac:spMk id="5747" creationId="{FB187917-2CFD-4B5B-8E96-E3D3113C12F8}"/>
          </ac:spMkLst>
        </pc:spChg>
        <pc:spChg chg="mod">
          <ac:chgData name="Kolakowski, Artur" userId="9c34c8cc-b1df-44f6-bea5-dcf7a54ee35f" providerId="ADAL" clId="{19970B13-E101-4117-9908-6E061F982644}" dt="2022-07-14T08:45:56.470" v="18448" actId="790"/>
          <ac:spMkLst>
            <pc:docMk/>
            <pc:sldMk cId="3484757520" sldId="485"/>
            <ac:spMk id="5748" creationId="{FB5283CE-5E90-4530-B1BA-6690EA0A9AB4}"/>
          </ac:spMkLst>
        </pc:spChg>
        <pc:spChg chg="mod">
          <ac:chgData name="Kolakowski, Artur" userId="9c34c8cc-b1df-44f6-bea5-dcf7a54ee35f" providerId="ADAL" clId="{19970B13-E101-4117-9908-6E061F982644}" dt="2022-07-14T08:45:56.471" v="18449" actId="790"/>
          <ac:spMkLst>
            <pc:docMk/>
            <pc:sldMk cId="3484757520" sldId="485"/>
            <ac:spMk id="5749" creationId="{C65CADB0-A46C-4206-BB04-7C78C0F6CDED}"/>
          </ac:spMkLst>
        </pc:spChg>
        <pc:spChg chg="mod">
          <ac:chgData name="Kolakowski, Artur" userId="9c34c8cc-b1df-44f6-bea5-dcf7a54ee35f" providerId="ADAL" clId="{19970B13-E101-4117-9908-6E061F982644}" dt="2022-07-14T08:45:56.472" v="18450" actId="790"/>
          <ac:spMkLst>
            <pc:docMk/>
            <pc:sldMk cId="3484757520" sldId="485"/>
            <ac:spMk id="5750" creationId="{40DC493F-A8E1-458B-938F-91413F9B2847}"/>
          </ac:spMkLst>
        </pc:spChg>
        <pc:spChg chg="mod">
          <ac:chgData name="Kolakowski, Artur" userId="9c34c8cc-b1df-44f6-bea5-dcf7a54ee35f" providerId="ADAL" clId="{19970B13-E101-4117-9908-6E061F982644}" dt="2022-07-14T08:45:56.473" v="18451" actId="790"/>
          <ac:spMkLst>
            <pc:docMk/>
            <pc:sldMk cId="3484757520" sldId="485"/>
            <ac:spMk id="5751" creationId="{8AE48FB6-A020-4D26-A374-BB4A76828E41}"/>
          </ac:spMkLst>
        </pc:spChg>
        <pc:spChg chg="mod">
          <ac:chgData name="Kolakowski, Artur" userId="9c34c8cc-b1df-44f6-bea5-dcf7a54ee35f" providerId="ADAL" clId="{19970B13-E101-4117-9908-6E061F982644}" dt="2022-07-14T08:45:56.474" v="18452" actId="790"/>
          <ac:spMkLst>
            <pc:docMk/>
            <pc:sldMk cId="3484757520" sldId="485"/>
            <ac:spMk id="5752" creationId="{EE5DB70E-0503-4846-8A8E-E050F51BAC1A}"/>
          </ac:spMkLst>
        </pc:spChg>
        <pc:spChg chg="mod">
          <ac:chgData name="Kolakowski, Artur" userId="9c34c8cc-b1df-44f6-bea5-dcf7a54ee35f" providerId="ADAL" clId="{19970B13-E101-4117-9908-6E061F982644}" dt="2022-07-14T08:45:56.475" v="18453" actId="790"/>
          <ac:spMkLst>
            <pc:docMk/>
            <pc:sldMk cId="3484757520" sldId="485"/>
            <ac:spMk id="5753" creationId="{FE3C7BB7-92AE-4142-B430-48639F6F182B}"/>
          </ac:spMkLst>
        </pc:spChg>
        <pc:spChg chg="mod">
          <ac:chgData name="Kolakowski, Artur" userId="9c34c8cc-b1df-44f6-bea5-dcf7a54ee35f" providerId="ADAL" clId="{19970B13-E101-4117-9908-6E061F982644}" dt="2022-07-14T08:45:56.476" v="18454" actId="790"/>
          <ac:spMkLst>
            <pc:docMk/>
            <pc:sldMk cId="3484757520" sldId="485"/>
            <ac:spMk id="5754" creationId="{A91A9950-F948-404A-AEA9-1C91A0D9F7E7}"/>
          </ac:spMkLst>
        </pc:spChg>
        <pc:spChg chg="mod">
          <ac:chgData name="Kolakowski, Artur" userId="9c34c8cc-b1df-44f6-bea5-dcf7a54ee35f" providerId="ADAL" clId="{19970B13-E101-4117-9908-6E061F982644}" dt="2022-07-14T08:45:56.477" v="18455" actId="790"/>
          <ac:spMkLst>
            <pc:docMk/>
            <pc:sldMk cId="3484757520" sldId="485"/>
            <ac:spMk id="5755" creationId="{86773136-BD98-42D0-BB5E-68E5BB626472}"/>
          </ac:spMkLst>
        </pc:spChg>
        <pc:spChg chg="mod">
          <ac:chgData name="Kolakowski, Artur" userId="9c34c8cc-b1df-44f6-bea5-dcf7a54ee35f" providerId="ADAL" clId="{19970B13-E101-4117-9908-6E061F982644}" dt="2022-07-14T08:45:56.479" v="18456" actId="790"/>
          <ac:spMkLst>
            <pc:docMk/>
            <pc:sldMk cId="3484757520" sldId="485"/>
            <ac:spMk id="5756" creationId="{06CC8F4F-BD5F-44D9-B89D-5B2FD42E191F}"/>
          </ac:spMkLst>
        </pc:spChg>
        <pc:spChg chg="mod">
          <ac:chgData name="Kolakowski, Artur" userId="9c34c8cc-b1df-44f6-bea5-dcf7a54ee35f" providerId="ADAL" clId="{19970B13-E101-4117-9908-6E061F982644}" dt="2022-07-14T08:45:56.480" v="18457" actId="790"/>
          <ac:spMkLst>
            <pc:docMk/>
            <pc:sldMk cId="3484757520" sldId="485"/>
            <ac:spMk id="5757" creationId="{F4279BCC-FA12-445D-A5E2-C98559BAA937}"/>
          </ac:spMkLst>
        </pc:spChg>
        <pc:spChg chg="mod">
          <ac:chgData name="Kolakowski, Artur" userId="9c34c8cc-b1df-44f6-bea5-dcf7a54ee35f" providerId="ADAL" clId="{19970B13-E101-4117-9908-6E061F982644}" dt="2022-07-14T08:45:56.482" v="18458" actId="790"/>
          <ac:spMkLst>
            <pc:docMk/>
            <pc:sldMk cId="3484757520" sldId="485"/>
            <ac:spMk id="5758" creationId="{CD4AD9A3-56C0-4BE9-BC4A-C829B2247BBD}"/>
          </ac:spMkLst>
        </pc:spChg>
        <pc:spChg chg="mod">
          <ac:chgData name="Kolakowski, Artur" userId="9c34c8cc-b1df-44f6-bea5-dcf7a54ee35f" providerId="ADAL" clId="{19970B13-E101-4117-9908-6E061F982644}" dt="2022-07-14T08:45:56.483" v="18459" actId="790"/>
          <ac:spMkLst>
            <pc:docMk/>
            <pc:sldMk cId="3484757520" sldId="485"/>
            <ac:spMk id="5759" creationId="{F669EF32-F45F-427A-9984-F5665007AAE9}"/>
          </ac:spMkLst>
        </pc:spChg>
        <pc:spChg chg="mod">
          <ac:chgData name="Kolakowski, Artur" userId="9c34c8cc-b1df-44f6-bea5-dcf7a54ee35f" providerId="ADAL" clId="{19970B13-E101-4117-9908-6E061F982644}" dt="2022-07-14T08:45:56.484" v="18460" actId="790"/>
          <ac:spMkLst>
            <pc:docMk/>
            <pc:sldMk cId="3484757520" sldId="485"/>
            <ac:spMk id="5760" creationId="{AFE267F1-3EFF-4686-B26F-9893383C03D6}"/>
          </ac:spMkLst>
        </pc:spChg>
        <pc:spChg chg="mod">
          <ac:chgData name="Kolakowski, Artur" userId="9c34c8cc-b1df-44f6-bea5-dcf7a54ee35f" providerId="ADAL" clId="{19970B13-E101-4117-9908-6E061F982644}" dt="2022-07-14T08:45:56.485" v="18461" actId="790"/>
          <ac:spMkLst>
            <pc:docMk/>
            <pc:sldMk cId="3484757520" sldId="485"/>
            <ac:spMk id="5761" creationId="{7CA5555B-49D6-4C0E-9BFB-064DDA18BCFA}"/>
          </ac:spMkLst>
        </pc:spChg>
        <pc:spChg chg="mod">
          <ac:chgData name="Kolakowski, Artur" userId="9c34c8cc-b1df-44f6-bea5-dcf7a54ee35f" providerId="ADAL" clId="{19970B13-E101-4117-9908-6E061F982644}" dt="2022-07-14T08:45:56.486" v="18462" actId="790"/>
          <ac:spMkLst>
            <pc:docMk/>
            <pc:sldMk cId="3484757520" sldId="485"/>
            <ac:spMk id="5762" creationId="{39155BF2-066D-4EE3-A6A0-0E0A62781D79}"/>
          </ac:spMkLst>
        </pc:spChg>
        <pc:spChg chg="mod">
          <ac:chgData name="Kolakowski, Artur" userId="9c34c8cc-b1df-44f6-bea5-dcf7a54ee35f" providerId="ADAL" clId="{19970B13-E101-4117-9908-6E061F982644}" dt="2022-07-14T08:45:56.487" v="18463" actId="790"/>
          <ac:spMkLst>
            <pc:docMk/>
            <pc:sldMk cId="3484757520" sldId="485"/>
            <ac:spMk id="5763" creationId="{E91D9B4A-B036-47F1-82AE-3FD78BDB53E5}"/>
          </ac:spMkLst>
        </pc:spChg>
        <pc:spChg chg="mod">
          <ac:chgData name="Kolakowski, Artur" userId="9c34c8cc-b1df-44f6-bea5-dcf7a54ee35f" providerId="ADAL" clId="{19970B13-E101-4117-9908-6E061F982644}" dt="2022-07-14T08:45:56.488" v="18464" actId="790"/>
          <ac:spMkLst>
            <pc:docMk/>
            <pc:sldMk cId="3484757520" sldId="485"/>
            <ac:spMk id="5764" creationId="{8EA9B249-B687-4C17-B10D-7378A50381E0}"/>
          </ac:spMkLst>
        </pc:spChg>
        <pc:spChg chg="mod">
          <ac:chgData name="Kolakowski, Artur" userId="9c34c8cc-b1df-44f6-bea5-dcf7a54ee35f" providerId="ADAL" clId="{19970B13-E101-4117-9908-6E061F982644}" dt="2022-07-14T08:45:56.489" v="18465" actId="790"/>
          <ac:spMkLst>
            <pc:docMk/>
            <pc:sldMk cId="3484757520" sldId="485"/>
            <ac:spMk id="5765" creationId="{7DF669E7-1DCE-4167-B767-056EAEC282D7}"/>
          </ac:spMkLst>
        </pc:spChg>
        <pc:spChg chg="mod">
          <ac:chgData name="Kolakowski, Artur" userId="9c34c8cc-b1df-44f6-bea5-dcf7a54ee35f" providerId="ADAL" clId="{19970B13-E101-4117-9908-6E061F982644}" dt="2022-07-14T08:45:56.490" v="18466" actId="790"/>
          <ac:spMkLst>
            <pc:docMk/>
            <pc:sldMk cId="3484757520" sldId="485"/>
            <ac:spMk id="5766" creationId="{3C8C7DA8-2C74-49E4-9440-5867CEEB0202}"/>
          </ac:spMkLst>
        </pc:spChg>
        <pc:spChg chg="mod">
          <ac:chgData name="Kolakowski, Artur" userId="9c34c8cc-b1df-44f6-bea5-dcf7a54ee35f" providerId="ADAL" clId="{19970B13-E101-4117-9908-6E061F982644}" dt="2022-07-14T08:45:56.492" v="18467" actId="790"/>
          <ac:spMkLst>
            <pc:docMk/>
            <pc:sldMk cId="3484757520" sldId="485"/>
            <ac:spMk id="5767" creationId="{0D55398C-CE2E-479C-BD46-D5D997966136}"/>
          </ac:spMkLst>
        </pc:spChg>
        <pc:spChg chg="mod">
          <ac:chgData name="Kolakowski, Artur" userId="9c34c8cc-b1df-44f6-bea5-dcf7a54ee35f" providerId="ADAL" clId="{19970B13-E101-4117-9908-6E061F982644}" dt="2022-07-14T08:45:56.493" v="18468" actId="790"/>
          <ac:spMkLst>
            <pc:docMk/>
            <pc:sldMk cId="3484757520" sldId="485"/>
            <ac:spMk id="5768" creationId="{5EAC5610-C495-4F10-9192-643423EEF887}"/>
          </ac:spMkLst>
        </pc:spChg>
        <pc:spChg chg="mod">
          <ac:chgData name="Kolakowski, Artur" userId="9c34c8cc-b1df-44f6-bea5-dcf7a54ee35f" providerId="ADAL" clId="{19970B13-E101-4117-9908-6E061F982644}" dt="2022-07-14T08:45:56.494" v="18469" actId="790"/>
          <ac:spMkLst>
            <pc:docMk/>
            <pc:sldMk cId="3484757520" sldId="485"/>
            <ac:spMk id="5769" creationId="{04073103-45AE-4D4E-B1C7-6B76E1B9AA93}"/>
          </ac:spMkLst>
        </pc:spChg>
        <pc:spChg chg="mod">
          <ac:chgData name="Kolakowski, Artur" userId="9c34c8cc-b1df-44f6-bea5-dcf7a54ee35f" providerId="ADAL" clId="{19970B13-E101-4117-9908-6E061F982644}" dt="2022-07-14T08:45:56.495" v="18470" actId="790"/>
          <ac:spMkLst>
            <pc:docMk/>
            <pc:sldMk cId="3484757520" sldId="485"/>
            <ac:spMk id="5770" creationId="{F50EA5BA-DB86-42DA-A85B-3C6F45DE8038}"/>
          </ac:spMkLst>
        </pc:spChg>
        <pc:spChg chg="mod">
          <ac:chgData name="Kolakowski, Artur" userId="9c34c8cc-b1df-44f6-bea5-dcf7a54ee35f" providerId="ADAL" clId="{19970B13-E101-4117-9908-6E061F982644}" dt="2022-07-14T08:45:56.496" v="18471" actId="790"/>
          <ac:spMkLst>
            <pc:docMk/>
            <pc:sldMk cId="3484757520" sldId="485"/>
            <ac:spMk id="5771" creationId="{E3EB40EC-64F4-498F-93B9-D484DEF5468E}"/>
          </ac:spMkLst>
        </pc:spChg>
        <pc:spChg chg="mod">
          <ac:chgData name="Kolakowski, Artur" userId="9c34c8cc-b1df-44f6-bea5-dcf7a54ee35f" providerId="ADAL" clId="{19970B13-E101-4117-9908-6E061F982644}" dt="2022-07-14T08:45:56.498" v="18472" actId="790"/>
          <ac:spMkLst>
            <pc:docMk/>
            <pc:sldMk cId="3484757520" sldId="485"/>
            <ac:spMk id="5772" creationId="{666B0E8B-974B-434F-B5A0-A1E47990CF38}"/>
          </ac:spMkLst>
        </pc:spChg>
        <pc:spChg chg="mod">
          <ac:chgData name="Kolakowski, Artur" userId="9c34c8cc-b1df-44f6-bea5-dcf7a54ee35f" providerId="ADAL" clId="{19970B13-E101-4117-9908-6E061F982644}" dt="2022-07-14T08:45:56.499" v="18473" actId="790"/>
          <ac:spMkLst>
            <pc:docMk/>
            <pc:sldMk cId="3484757520" sldId="485"/>
            <ac:spMk id="5773" creationId="{DC82ED82-C320-46C6-A040-838F81E10CBA}"/>
          </ac:spMkLst>
        </pc:spChg>
        <pc:spChg chg="mod">
          <ac:chgData name="Kolakowski, Artur" userId="9c34c8cc-b1df-44f6-bea5-dcf7a54ee35f" providerId="ADAL" clId="{19970B13-E101-4117-9908-6E061F982644}" dt="2022-07-14T08:45:56.500" v="18474" actId="790"/>
          <ac:spMkLst>
            <pc:docMk/>
            <pc:sldMk cId="3484757520" sldId="485"/>
            <ac:spMk id="5774" creationId="{6CE3FDC6-86EB-4E33-89D8-424A4C3820BC}"/>
          </ac:spMkLst>
        </pc:spChg>
        <pc:spChg chg="mod">
          <ac:chgData name="Kolakowski, Artur" userId="9c34c8cc-b1df-44f6-bea5-dcf7a54ee35f" providerId="ADAL" clId="{19970B13-E101-4117-9908-6E061F982644}" dt="2022-07-14T08:45:56.501" v="18475" actId="790"/>
          <ac:spMkLst>
            <pc:docMk/>
            <pc:sldMk cId="3484757520" sldId="485"/>
            <ac:spMk id="5775" creationId="{DC9C9E94-7004-4142-8211-D1CE6C4CD8C4}"/>
          </ac:spMkLst>
        </pc:spChg>
        <pc:spChg chg="mod">
          <ac:chgData name="Kolakowski, Artur" userId="9c34c8cc-b1df-44f6-bea5-dcf7a54ee35f" providerId="ADAL" clId="{19970B13-E101-4117-9908-6E061F982644}" dt="2022-07-14T08:45:56.502" v="18476" actId="790"/>
          <ac:spMkLst>
            <pc:docMk/>
            <pc:sldMk cId="3484757520" sldId="485"/>
            <ac:spMk id="5776" creationId="{3FA22D0C-6B95-4B85-BF7C-E7FD8FA47021}"/>
          </ac:spMkLst>
        </pc:spChg>
        <pc:spChg chg="mod">
          <ac:chgData name="Kolakowski, Artur" userId="9c34c8cc-b1df-44f6-bea5-dcf7a54ee35f" providerId="ADAL" clId="{19970B13-E101-4117-9908-6E061F982644}" dt="2022-07-14T08:45:56.503" v="18477" actId="790"/>
          <ac:spMkLst>
            <pc:docMk/>
            <pc:sldMk cId="3484757520" sldId="485"/>
            <ac:spMk id="5777" creationId="{27D6E500-CB12-471E-9B6E-4BD35D04DF39}"/>
          </ac:spMkLst>
        </pc:spChg>
        <pc:spChg chg="mod">
          <ac:chgData name="Kolakowski, Artur" userId="9c34c8cc-b1df-44f6-bea5-dcf7a54ee35f" providerId="ADAL" clId="{19970B13-E101-4117-9908-6E061F982644}" dt="2022-07-14T08:45:56.504" v="18478" actId="790"/>
          <ac:spMkLst>
            <pc:docMk/>
            <pc:sldMk cId="3484757520" sldId="485"/>
            <ac:spMk id="5778" creationId="{F87F9DD4-5862-439B-A95F-3089A1363D36}"/>
          </ac:spMkLst>
        </pc:spChg>
        <pc:spChg chg="mod">
          <ac:chgData name="Kolakowski, Artur" userId="9c34c8cc-b1df-44f6-bea5-dcf7a54ee35f" providerId="ADAL" clId="{19970B13-E101-4117-9908-6E061F982644}" dt="2022-07-14T08:45:56.505" v="18479" actId="790"/>
          <ac:spMkLst>
            <pc:docMk/>
            <pc:sldMk cId="3484757520" sldId="485"/>
            <ac:spMk id="5779" creationId="{FB619E9E-0A25-4773-AE0A-9F3469759DBC}"/>
          </ac:spMkLst>
        </pc:spChg>
        <pc:spChg chg="mod">
          <ac:chgData name="Kolakowski, Artur" userId="9c34c8cc-b1df-44f6-bea5-dcf7a54ee35f" providerId="ADAL" clId="{19970B13-E101-4117-9908-6E061F982644}" dt="2022-07-14T08:45:56.506" v="18480" actId="790"/>
          <ac:spMkLst>
            <pc:docMk/>
            <pc:sldMk cId="3484757520" sldId="485"/>
            <ac:spMk id="5780" creationId="{36C613E1-4CB8-49CB-AB0F-A3A5DC623181}"/>
          </ac:spMkLst>
        </pc:spChg>
        <pc:spChg chg="mod">
          <ac:chgData name="Kolakowski, Artur" userId="9c34c8cc-b1df-44f6-bea5-dcf7a54ee35f" providerId="ADAL" clId="{19970B13-E101-4117-9908-6E061F982644}" dt="2022-07-14T08:45:56.507" v="18481" actId="790"/>
          <ac:spMkLst>
            <pc:docMk/>
            <pc:sldMk cId="3484757520" sldId="485"/>
            <ac:spMk id="5781" creationId="{09402355-8679-4D5D-939E-F3D2C2622545}"/>
          </ac:spMkLst>
        </pc:spChg>
        <pc:spChg chg="mod">
          <ac:chgData name="Kolakowski, Artur" userId="9c34c8cc-b1df-44f6-bea5-dcf7a54ee35f" providerId="ADAL" clId="{19970B13-E101-4117-9908-6E061F982644}" dt="2022-07-14T08:45:56.508" v="18482" actId="790"/>
          <ac:spMkLst>
            <pc:docMk/>
            <pc:sldMk cId="3484757520" sldId="485"/>
            <ac:spMk id="5782" creationId="{37CBBF01-D683-441E-AADE-923A3BDF485D}"/>
          </ac:spMkLst>
        </pc:spChg>
        <pc:spChg chg="mod">
          <ac:chgData name="Kolakowski, Artur" userId="9c34c8cc-b1df-44f6-bea5-dcf7a54ee35f" providerId="ADAL" clId="{19970B13-E101-4117-9908-6E061F982644}" dt="2022-07-14T08:45:56.509" v="18483" actId="790"/>
          <ac:spMkLst>
            <pc:docMk/>
            <pc:sldMk cId="3484757520" sldId="485"/>
            <ac:spMk id="5783" creationId="{1F4A1C40-2955-4C57-A143-6CCA25A7D6ED}"/>
          </ac:spMkLst>
        </pc:spChg>
        <pc:spChg chg="mod">
          <ac:chgData name="Kolakowski, Artur" userId="9c34c8cc-b1df-44f6-bea5-dcf7a54ee35f" providerId="ADAL" clId="{19970B13-E101-4117-9908-6E061F982644}" dt="2022-07-14T08:45:56.510" v="18484" actId="790"/>
          <ac:spMkLst>
            <pc:docMk/>
            <pc:sldMk cId="3484757520" sldId="485"/>
            <ac:spMk id="5784" creationId="{76E7E713-73ED-4A3F-889C-6F8B06130F2B}"/>
          </ac:spMkLst>
        </pc:spChg>
        <pc:spChg chg="mod">
          <ac:chgData name="Kolakowski, Artur" userId="9c34c8cc-b1df-44f6-bea5-dcf7a54ee35f" providerId="ADAL" clId="{19970B13-E101-4117-9908-6E061F982644}" dt="2022-07-14T08:45:56.511" v="18485" actId="790"/>
          <ac:spMkLst>
            <pc:docMk/>
            <pc:sldMk cId="3484757520" sldId="485"/>
            <ac:spMk id="5785" creationId="{0A5D8A80-D364-4496-9F24-7E2268313EDF}"/>
          </ac:spMkLst>
        </pc:spChg>
        <pc:spChg chg="mod">
          <ac:chgData name="Kolakowski, Artur" userId="9c34c8cc-b1df-44f6-bea5-dcf7a54ee35f" providerId="ADAL" clId="{19970B13-E101-4117-9908-6E061F982644}" dt="2022-07-14T08:45:56.513" v="18486" actId="790"/>
          <ac:spMkLst>
            <pc:docMk/>
            <pc:sldMk cId="3484757520" sldId="485"/>
            <ac:spMk id="5786" creationId="{E145C282-97CC-46E8-BFF6-8E73E40C9EF5}"/>
          </ac:spMkLst>
        </pc:spChg>
        <pc:spChg chg="mod">
          <ac:chgData name="Kolakowski, Artur" userId="9c34c8cc-b1df-44f6-bea5-dcf7a54ee35f" providerId="ADAL" clId="{19970B13-E101-4117-9908-6E061F982644}" dt="2022-07-14T08:45:56.514" v="18487" actId="790"/>
          <ac:spMkLst>
            <pc:docMk/>
            <pc:sldMk cId="3484757520" sldId="485"/>
            <ac:spMk id="5787" creationId="{7391C102-8A34-4E74-9DF5-E71D9A220750}"/>
          </ac:spMkLst>
        </pc:spChg>
        <pc:spChg chg="mod">
          <ac:chgData name="Kolakowski, Artur" userId="9c34c8cc-b1df-44f6-bea5-dcf7a54ee35f" providerId="ADAL" clId="{19970B13-E101-4117-9908-6E061F982644}" dt="2022-07-14T08:45:56.515" v="18488" actId="790"/>
          <ac:spMkLst>
            <pc:docMk/>
            <pc:sldMk cId="3484757520" sldId="485"/>
            <ac:spMk id="5788" creationId="{68F1E0CA-0828-4E8B-B300-B74711BCAB53}"/>
          </ac:spMkLst>
        </pc:spChg>
        <pc:spChg chg="mod">
          <ac:chgData name="Kolakowski, Artur" userId="9c34c8cc-b1df-44f6-bea5-dcf7a54ee35f" providerId="ADAL" clId="{19970B13-E101-4117-9908-6E061F982644}" dt="2022-07-14T08:45:56.516" v="18489" actId="790"/>
          <ac:spMkLst>
            <pc:docMk/>
            <pc:sldMk cId="3484757520" sldId="485"/>
            <ac:spMk id="5789" creationId="{8A51F3D9-A02F-4878-B794-FF73236D89E3}"/>
          </ac:spMkLst>
        </pc:spChg>
        <pc:spChg chg="mod">
          <ac:chgData name="Kolakowski, Artur" userId="9c34c8cc-b1df-44f6-bea5-dcf7a54ee35f" providerId="ADAL" clId="{19970B13-E101-4117-9908-6E061F982644}" dt="2022-07-14T08:45:56.517" v="18490" actId="790"/>
          <ac:spMkLst>
            <pc:docMk/>
            <pc:sldMk cId="3484757520" sldId="485"/>
            <ac:spMk id="5790" creationId="{A402A5FE-F66F-4980-84A9-3BAB52183C83}"/>
          </ac:spMkLst>
        </pc:spChg>
        <pc:spChg chg="mod">
          <ac:chgData name="Kolakowski, Artur" userId="9c34c8cc-b1df-44f6-bea5-dcf7a54ee35f" providerId="ADAL" clId="{19970B13-E101-4117-9908-6E061F982644}" dt="2022-07-14T08:45:56.518" v="18491" actId="790"/>
          <ac:spMkLst>
            <pc:docMk/>
            <pc:sldMk cId="3484757520" sldId="485"/>
            <ac:spMk id="5791" creationId="{167D13D7-FC75-44A5-B9B1-3472DF12ABD5}"/>
          </ac:spMkLst>
        </pc:spChg>
        <pc:spChg chg="mod">
          <ac:chgData name="Kolakowski, Artur" userId="9c34c8cc-b1df-44f6-bea5-dcf7a54ee35f" providerId="ADAL" clId="{19970B13-E101-4117-9908-6E061F982644}" dt="2022-07-14T08:45:56.519" v="18492" actId="790"/>
          <ac:spMkLst>
            <pc:docMk/>
            <pc:sldMk cId="3484757520" sldId="485"/>
            <ac:spMk id="5792" creationId="{E34E7354-A3F4-423E-8DE5-C0203222D9FD}"/>
          </ac:spMkLst>
        </pc:spChg>
        <pc:spChg chg="mod">
          <ac:chgData name="Kolakowski, Artur" userId="9c34c8cc-b1df-44f6-bea5-dcf7a54ee35f" providerId="ADAL" clId="{19970B13-E101-4117-9908-6E061F982644}" dt="2022-07-14T08:45:56.520" v="18493" actId="790"/>
          <ac:spMkLst>
            <pc:docMk/>
            <pc:sldMk cId="3484757520" sldId="485"/>
            <ac:spMk id="5793" creationId="{A547B4A9-B45E-4B6C-B2C6-3F4562A04FC5}"/>
          </ac:spMkLst>
        </pc:spChg>
        <pc:spChg chg="mod">
          <ac:chgData name="Kolakowski, Artur" userId="9c34c8cc-b1df-44f6-bea5-dcf7a54ee35f" providerId="ADAL" clId="{19970B13-E101-4117-9908-6E061F982644}" dt="2022-07-14T08:45:56.521" v="18494" actId="790"/>
          <ac:spMkLst>
            <pc:docMk/>
            <pc:sldMk cId="3484757520" sldId="485"/>
            <ac:spMk id="5794" creationId="{87F42C1A-F409-461C-9AB8-A079C1D651B0}"/>
          </ac:spMkLst>
        </pc:spChg>
        <pc:spChg chg="mod">
          <ac:chgData name="Kolakowski, Artur" userId="9c34c8cc-b1df-44f6-bea5-dcf7a54ee35f" providerId="ADAL" clId="{19970B13-E101-4117-9908-6E061F982644}" dt="2022-07-14T08:45:56.522" v="18495" actId="790"/>
          <ac:spMkLst>
            <pc:docMk/>
            <pc:sldMk cId="3484757520" sldId="485"/>
            <ac:spMk id="5795" creationId="{C85C6D46-389A-4498-8EC8-F6EEB7BCE031}"/>
          </ac:spMkLst>
        </pc:spChg>
        <pc:spChg chg="mod">
          <ac:chgData name="Kolakowski, Artur" userId="9c34c8cc-b1df-44f6-bea5-dcf7a54ee35f" providerId="ADAL" clId="{19970B13-E101-4117-9908-6E061F982644}" dt="2022-07-14T08:45:56.523" v="18496" actId="790"/>
          <ac:spMkLst>
            <pc:docMk/>
            <pc:sldMk cId="3484757520" sldId="485"/>
            <ac:spMk id="5796" creationId="{FB84A487-1B8A-48AD-ADDD-CAA361176A95}"/>
          </ac:spMkLst>
        </pc:spChg>
        <pc:spChg chg="mod">
          <ac:chgData name="Kolakowski, Artur" userId="9c34c8cc-b1df-44f6-bea5-dcf7a54ee35f" providerId="ADAL" clId="{19970B13-E101-4117-9908-6E061F982644}" dt="2022-07-14T08:45:56.524" v="18497" actId="790"/>
          <ac:spMkLst>
            <pc:docMk/>
            <pc:sldMk cId="3484757520" sldId="485"/>
            <ac:spMk id="5797" creationId="{D00CBC67-E080-40B0-AD69-F8AE760139AB}"/>
          </ac:spMkLst>
        </pc:spChg>
        <pc:spChg chg="mod">
          <ac:chgData name="Kolakowski, Artur" userId="9c34c8cc-b1df-44f6-bea5-dcf7a54ee35f" providerId="ADAL" clId="{19970B13-E101-4117-9908-6E061F982644}" dt="2022-07-14T08:45:56.525" v="18498" actId="790"/>
          <ac:spMkLst>
            <pc:docMk/>
            <pc:sldMk cId="3484757520" sldId="485"/>
            <ac:spMk id="5798" creationId="{1B48E121-C9C2-461C-824D-C39DA675BDE2}"/>
          </ac:spMkLst>
        </pc:spChg>
        <pc:spChg chg="mod">
          <ac:chgData name="Kolakowski, Artur" userId="9c34c8cc-b1df-44f6-bea5-dcf7a54ee35f" providerId="ADAL" clId="{19970B13-E101-4117-9908-6E061F982644}" dt="2022-07-14T08:45:56.526" v="18499" actId="790"/>
          <ac:spMkLst>
            <pc:docMk/>
            <pc:sldMk cId="3484757520" sldId="485"/>
            <ac:spMk id="5799" creationId="{C2751304-4084-4408-AF20-3D937E164D23}"/>
          </ac:spMkLst>
        </pc:spChg>
        <pc:spChg chg="mod">
          <ac:chgData name="Kolakowski, Artur" userId="9c34c8cc-b1df-44f6-bea5-dcf7a54ee35f" providerId="ADAL" clId="{19970B13-E101-4117-9908-6E061F982644}" dt="2022-07-14T08:45:56.527" v="18500" actId="790"/>
          <ac:spMkLst>
            <pc:docMk/>
            <pc:sldMk cId="3484757520" sldId="485"/>
            <ac:spMk id="5800" creationId="{7AD831E7-CA96-4A90-AD79-F9BE4E6EF660}"/>
          </ac:spMkLst>
        </pc:spChg>
        <pc:spChg chg="mod">
          <ac:chgData name="Kolakowski, Artur" userId="9c34c8cc-b1df-44f6-bea5-dcf7a54ee35f" providerId="ADAL" clId="{19970B13-E101-4117-9908-6E061F982644}" dt="2022-07-14T08:45:56.528" v="18501" actId="790"/>
          <ac:spMkLst>
            <pc:docMk/>
            <pc:sldMk cId="3484757520" sldId="485"/>
            <ac:spMk id="5801" creationId="{F7142DB6-ABB8-44E7-A965-610E0E634705}"/>
          </ac:spMkLst>
        </pc:spChg>
        <pc:spChg chg="mod">
          <ac:chgData name="Kolakowski, Artur" userId="9c34c8cc-b1df-44f6-bea5-dcf7a54ee35f" providerId="ADAL" clId="{19970B13-E101-4117-9908-6E061F982644}" dt="2022-07-14T08:45:56.530" v="18502" actId="790"/>
          <ac:spMkLst>
            <pc:docMk/>
            <pc:sldMk cId="3484757520" sldId="485"/>
            <ac:spMk id="5802" creationId="{F4A1C3C5-ECCE-4E67-B60A-2F8D1880CAC3}"/>
          </ac:spMkLst>
        </pc:spChg>
        <pc:spChg chg="mod">
          <ac:chgData name="Kolakowski, Artur" userId="9c34c8cc-b1df-44f6-bea5-dcf7a54ee35f" providerId="ADAL" clId="{19970B13-E101-4117-9908-6E061F982644}" dt="2022-07-14T08:45:56.531" v="18503" actId="790"/>
          <ac:spMkLst>
            <pc:docMk/>
            <pc:sldMk cId="3484757520" sldId="485"/>
            <ac:spMk id="5803" creationId="{624BF481-D289-4E73-9CB2-01759602F5C9}"/>
          </ac:spMkLst>
        </pc:spChg>
        <pc:spChg chg="mod">
          <ac:chgData name="Kolakowski, Artur" userId="9c34c8cc-b1df-44f6-bea5-dcf7a54ee35f" providerId="ADAL" clId="{19970B13-E101-4117-9908-6E061F982644}" dt="2022-07-14T08:45:56.532" v="18504" actId="790"/>
          <ac:spMkLst>
            <pc:docMk/>
            <pc:sldMk cId="3484757520" sldId="485"/>
            <ac:spMk id="5804" creationId="{F1246E8A-8284-4837-862E-97BF605EF5D3}"/>
          </ac:spMkLst>
        </pc:spChg>
        <pc:spChg chg="mod">
          <ac:chgData name="Kolakowski, Artur" userId="9c34c8cc-b1df-44f6-bea5-dcf7a54ee35f" providerId="ADAL" clId="{19970B13-E101-4117-9908-6E061F982644}" dt="2022-07-14T08:45:56.534" v="18505" actId="790"/>
          <ac:spMkLst>
            <pc:docMk/>
            <pc:sldMk cId="3484757520" sldId="485"/>
            <ac:spMk id="5805" creationId="{59C169A2-75DD-4F06-8697-E6EE323AB0B8}"/>
          </ac:spMkLst>
        </pc:spChg>
        <pc:spChg chg="mod">
          <ac:chgData name="Kolakowski, Artur" userId="9c34c8cc-b1df-44f6-bea5-dcf7a54ee35f" providerId="ADAL" clId="{19970B13-E101-4117-9908-6E061F982644}" dt="2022-07-14T08:45:56.535" v="18506" actId="790"/>
          <ac:spMkLst>
            <pc:docMk/>
            <pc:sldMk cId="3484757520" sldId="485"/>
            <ac:spMk id="5806" creationId="{0D7B4765-9ABC-4C34-913C-831AF1BBE8E5}"/>
          </ac:spMkLst>
        </pc:spChg>
        <pc:spChg chg="mod">
          <ac:chgData name="Kolakowski, Artur" userId="9c34c8cc-b1df-44f6-bea5-dcf7a54ee35f" providerId="ADAL" clId="{19970B13-E101-4117-9908-6E061F982644}" dt="2022-07-14T08:45:56.537" v="18507" actId="790"/>
          <ac:spMkLst>
            <pc:docMk/>
            <pc:sldMk cId="3484757520" sldId="485"/>
            <ac:spMk id="5807" creationId="{40D3960A-850E-4B05-8CC5-26B8D7B06EE8}"/>
          </ac:spMkLst>
        </pc:spChg>
        <pc:spChg chg="mod">
          <ac:chgData name="Kolakowski, Artur" userId="9c34c8cc-b1df-44f6-bea5-dcf7a54ee35f" providerId="ADAL" clId="{19970B13-E101-4117-9908-6E061F982644}" dt="2022-07-14T08:45:56.538" v="18508" actId="790"/>
          <ac:spMkLst>
            <pc:docMk/>
            <pc:sldMk cId="3484757520" sldId="485"/>
            <ac:spMk id="5808" creationId="{EC8EBC9A-EF75-49ED-BEC1-F872BFBE1A2E}"/>
          </ac:spMkLst>
        </pc:spChg>
        <pc:spChg chg="mod">
          <ac:chgData name="Kolakowski, Artur" userId="9c34c8cc-b1df-44f6-bea5-dcf7a54ee35f" providerId="ADAL" clId="{19970B13-E101-4117-9908-6E061F982644}" dt="2022-07-14T08:45:56.540" v="18509" actId="790"/>
          <ac:spMkLst>
            <pc:docMk/>
            <pc:sldMk cId="3484757520" sldId="485"/>
            <ac:spMk id="5809" creationId="{29271538-1FFA-4E73-83F2-8B15765C13D5}"/>
          </ac:spMkLst>
        </pc:spChg>
        <pc:spChg chg="mod">
          <ac:chgData name="Kolakowski, Artur" userId="9c34c8cc-b1df-44f6-bea5-dcf7a54ee35f" providerId="ADAL" clId="{19970B13-E101-4117-9908-6E061F982644}" dt="2022-07-14T08:45:56.541" v="18510" actId="790"/>
          <ac:spMkLst>
            <pc:docMk/>
            <pc:sldMk cId="3484757520" sldId="485"/>
            <ac:spMk id="5810" creationId="{ACD331B5-A21C-4BFC-BDDC-511F91DC762A}"/>
          </ac:spMkLst>
        </pc:spChg>
        <pc:spChg chg="mod">
          <ac:chgData name="Kolakowski, Artur" userId="9c34c8cc-b1df-44f6-bea5-dcf7a54ee35f" providerId="ADAL" clId="{19970B13-E101-4117-9908-6E061F982644}" dt="2022-07-14T08:45:56.542" v="18511" actId="790"/>
          <ac:spMkLst>
            <pc:docMk/>
            <pc:sldMk cId="3484757520" sldId="485"/>
            <ac:spMk id="5811" creationId="{1861A0FE-1240-4087-A4D3-6E763D7E9D77}"/>
          </ac:spMkLst>
        </pc:spChg>
        <pc:spChg chg="mod">
          <ac:chgData name="Kolakowski, Artur" userId="9c34c8cc-b1df-44f6-bea5-dcf7a54ee35f" providerId="ADAL" clId="{19970B13-E101-4117-9908-6E061F982644}" dt="2022-07-14T08:45:56.543" v="18512" actId="790"/>
          <ac:spMkLst>
            <pc:docMk/>
            <pc:sldMk cId="3484757520" sldId="485"/>
            <ac:spMk id="5812" creationId="{F03C1B1D-D1CE-4F90-A103-8B6AB5EAAF8C}"/>
          </ac:spMkLst>
        </pc:spChg>
        <pc:spChg chg="mod">
          <ac:chgData name="Kolakowski, Artur" userId="9c34c8cc-b1df-44f6-bea5-dcf7a54ee35f" providerId="ADAL" clId="{19970B13-E101-4117-9908-6E061F982644}" dt="2022-07-14T08:45:56.544" v="18513" actId="790"/>
          <ac:spMkLst>
            <pc:docMk/>
            <pc:sldMk cId="3484757520" sldId="485"/>
            <ac:spMk id="5813" creationId="{28EE456A-BED9-41C2-945F-3CCF8E6A2C79}"/>
          </ac:spMkLst>
        </pc:spChg>
        <pc:spChg chg="mod">
          <ac:chgData name="Kolakowski, Artur" userId="9c34c8cc-b1df-44f6-bea5-dcf7a54ee35f" providerId="ADAL" clId="{19970B13-E101-4117-9908-6E061F982644}" dt="2022-07-14T08:45:56.546" v="18514" actId="790"/>
          <ac:spMkLst>
            <pc:docMk/>
            <pc:sldMk cId="3484757520" sldId="485"/>
            <ac:spMk id="5814" creationId="{9FEDC0F0-27C0-4EC7-8BFD-3AEE3DCF05A4}"/>
          </ac:spMkLst>
        </pc:spChg>
        <pc:spChg chg="mod">
          <ac:chgData name="Kolakowski, Artur" userId="9c34c8cc-b1df-44f6-bea5-dcf7a54ee35f" providerId="ADAL" clId="{19970B13-E101-4117-9908-6E061F982644}" dt="2022-07-14T08:45:56.547" v="18515" actId="790"/>
          <ac:spMkLst>
            <pc:docMk/>
            <pc:sldMk cId="3484757520" sldId="485"/>
            <ac:spMk id="5815" creationId="{657EC902-3746-4EC3-B074-839C028217BE}"/>
          </ac:spMkLst>
        </pc:spChg>
        <pc:spChg chg="mod">
          <ac:chgData name="Kolakowski, Artur" userId="9c34c8cc-b1df-44f6-bea5-dcf7a54ee35f" providerId="ADAL" clId="{19970B13-E101-4117-9908-6E061F982644}" dt="2022-07-14T08:45:56.548" v="18516" actId="790"/>
          <ac:spMkLst>
            <pc:docMk/>
            <pc:sldMk cId="3484757520" sldId="485"/>
            <ac:spMk id="5816" creationId="{6D44A5FB-CC6F-4489-AA6A-2A247D75B276}"/>
          </ac:spMkLst>
        </pc:spChg>
        <pc:spChg chg="mod">
          <ac:chgData name="Kolakowski, Artur" userId="9c34c8cc-b1df-44f6-bea5-dcf7a54ee35f" providerId="ADAL" clId="{19970B13-E101-4117-9908-6E061F982644}" dt="2022-07-14T08:45:56.549" v="18517" actId="790"/>
          <ac:spMkLst>
            <pc:docMk/>
            <pc:sldMk cId="3484757520" sldId="485"/>
            <ac:spMk id="5817" creationId="{3B3C4C18-E182-4B8E-9622-4881DDCBBA73}"/>
          </ac:spMkLst>
        </pc:spChg>
        <pc:spChg chg="mod">
          <ac:chgData name="Kolakowski, Artur" userId="9c34c8cc-b1df-44f6-bea5-dcf7a54ee35f" providerId="ADAL" clId="{19970B13-E101-4117-9908-6E061F982644}" dt="2022-07-14T08:45:56.550" v="18518" actId="790"/>
          <ac:spMkLst>
            <pc:docMk/>
            <pc:sldMk cId="3484757520" sldId="485"/>
            <ac:spMk id="5818" creationId="{39FD8105-EB2B-4657-9627-B687C0D596E5}"/>
          </ac:spMkLst>
        </pc:spChg>
        <pc:spChg chg="mod">
          <ac:chgData name="Kolakowski, Artur" userId="9c34c8cc-b1df-44f6-bea5-dcf7a54ee35f" providerId="ADAL" clId="{19970B13-E101-4117-9908-6E061F982644}" dt="2022-07-14T08:45:56.551" v="18519" actId="790"/>
          <ac:spMkLst>
            <pc:docMk/>
            <pc:sldMk cId="3484757520" sldId="485"/>
            <ac:spMk id="5819" creationId="{66153622-AADC-4B1E-970B-1CB53F4372F8}"/>
          </ac:spMkLst>
        </pc:spChg>
        <pc:spChg chg="mod">
          <ac:chgData name="Kolakowski, Artur" userId="9c34c8cc-b1df-44f6-bea5-dcf7a54ee35f" providerId="ADAL" clId="{19970B13-E101-4117-9908-6E061F982644}" dt="2022-07-14T08:45:56.552" v="18520" actId="790"/>
          <ac:spMkLst>
            <pc:docMk/>
            <pc:sldMk cId="3484757520" sldId="485"/>
            <ac:spMk id="5820" creationId="{F7A932A7-8879-47E3-B3FC-B5869E9BE869}"/>
          </ac:spMkLst>
        </pc:spChg>
        <pc:spChg chg="mod">
          <ac:chgData name="Kolakowski, Artur" userId="9c34c8cc-b1df-44f6-bea5-dcf7a54ee35f" providerId="ADAL" clId="{19970B13-E101-4117-9908-6E061F982644}" dt="2022-07-14T08:45:56.553" v="18521" actId="790"/>
          <ac:spMkLst>
            <pc:docMk/>
            <pc:sldMk cId="3484757520" sldId="485"/>
            <ac:spMk id="5821" creationId="{A1F39CD1-D90A-41D6-8106-160F202120BF}"/>
          </ac:spMkLst>
        </pc:spChg>
        <pc:spChg chg="mod">
          <ac:chgData name="Kolakowski, Artur" userId="9c34c8cc-b1df-44f6-bea5-dcf7a54ee35f" providerId="ADAL" clId="{19970B13-E101-4117-9908-6E061F982644}" dt="2022-07-14T08:45:56.554" v="18522" actId="790"/>
          <ac:spMkLst>
            <pc:docMk/>
            <pc:sldMk cId="3484757520" sldId="485"/>
            <ac:spMk id="5822" creationId="{0FBAC8C8-C9B8-477D-8C03-D6F1D5FB1125}"/>
          </ac:spMkLst>
        </pc:spChg>
        <pc:spChg chg="mod">
          <ac:chgData name="Kolakowski, Artur" userId="9c34c8cc-b1df-44f6-bea5-dcf7a54ee35f" providerId="ADAL" clId="{19970B13-E101-4117-9908-6E061F982644}" dt="2022-07-14T08:45:56.555" v="18523" actId="790"/>
          <ac:spMkLst>
            <pc:docMk/>
            <pc:sldMk cId="3484757520" sldId="485"/>
            <ac:spMk id="5823" creationId="{49B3C1E0-67A0-45EF-B9FF-FE5B57560737}"/>
          </ac:spMkLst>
        </pc:spChg>
        <pc:spChg chg="mod">
          <ac:chgData name="Kolakowski, Artur" userId="9c34c8cc-b1df-44f6-bea5-dcf7a54ee35f" providerId="ADAL" clId="{19970B13-E101-4117-9908-6E061F982644}" dt="2022-07-14T08:45:56.556" v="18524" actId="790"/>
          <ac:spMkLst>
            <pc:docMk/>
            <pc:sldMk cId="3484757520" sldId="485"/>
            <ac:spMk id="5824" creationId="{DCE2D2A2-1146-42DC-8874-6644B6538C47}"/>
          </ac:spMkLst>
        </pc:spChg>
        <pc:spChg chg="mod">
          <ac:chgData name="Kolakowski, Artur" userId="9c34c8cc-b1df-44f6-bea5-dcf7a54ee35f" providerId="ADAL" clId="{19970B13-E101-4117-9908-6E061F982644}" dt="2022-07-14T08:45:56.557" v="18525" actId="790"/>
          <ac:spMkLst>
            <pc:docMk/>
            <pc:sldMk cId="3484757520" sldId="485"/>
            <ac:spMk id="5825" creationId="{EEBE3A6A-D2D2-4C36-8A22-C2252EB422C7}"/>
          </ac:spMkLst>
        </pc:spChg>
        <pc:spChg chg="mod">
          <ac:chgData name="Kolakowski, Artur" userId="9c34c8cc-b1df-44f6-bea5-dcf7a54ee35f" providerId="ADAL" clId="{19970B13-E101-4117-9908-6E061F982644}" dt="2022-07-14T08:45:56.558" v="18526" actId="790"/>
          <ac:spMkLst>
            <pc:docMk/>
            <pc:sldMk cId="3484757520" sldId="485"/>
            <ac:spMk id="5826" creationId="{929A0CF0-CD36-453A-BB45-C96CA7FED1F7}"/>
          </ac:spMkLst>
        </pc:spChg>
        <pc:spChg chg="mod">
          <ac:chgData name="Kolakowski, Artur" userId="9c34c8cc-b1df-44f6-bea5-dcf7a54ee35f" providerId="ADAL" clId="{19970B13-E101-4117-9908-6E061F982644}" dt="2022-07-14T08:45:56.559" v="18527" actId="790"/>
          <ac:spMkLst>
            <pc:docMk/>
            <pc:sldMk cId="3484757520" sldId="485"/>
            <ac:spMk id="5827" creationId="{A30291C1-9061-435E-98F3-EDD29E1C0F76}"/>
          </ac:spMkLst>
        </pc:spChg>
        <pc:spChg chg="mod">
          <ac:chgData name="Kolakowski, Artur" userId="9c34c8cc-b1df-44f6-bea5-dcf7a54ee35f" providerId="ADAL" clId="{19970B13-E101-4117-9908-6E061F982644}" dt="2022-07-14T08:45:56.560" v="18528" actId="790"/>
          <ac:spMkLst>
            <pc:docMk/>
            <pc:sldMk cId="3484757520" sldId="485"/>
            <ac:spMk id="5828" creationId="{55500896-677C-43F4-A057-33A25DC05825}"/>
          </ac:spMkLst>
        </pc:spChg>
        <pc:spChg chg="mod">
          <ac:chgData name="Kolakowski, Artur" userId="9c34c8cc-b1df-44f6-bea5-dcf7a54ee35f" providerId="ADAL" clId="{19970B13-E101-4117-9908-6E061F982644}" dt="2022-07-14T08:45:56.561" v="18529" actId="790"/>
          <ac:spMkLst>
            <pc:docMk/>
            <pc:sldMk cId="3484757520" sldId="485"/>
            <ac:spMk id="5829" creationId="{F049734F-91D5-43DA-BB5C-6512DF6AF770}"/>
          </ac:spMkLst>
        </pc:spChg>
        <pc:spChg chg="mod">
          <ac:chgData name="Kolakowski, Artur" userId="9c34c8cc-b1df-44f6-bea5-dcf7a54ee35f" providerId="ADAL" clId="{19970B13-E101-4117-9908-6E061F982644}" dt="2022-07-14T08:45:56.562" v="18530" actId="790"/>
          <ac:spMkLst>
            <pc:docMk/>
            <pc:sldMk cId="3484757520" sldId="485"/>
            <ac:spMk id="5830" creationId="{1920E966-21CC-48CC-AA1F-3D5C24DE2F4E}"/>
          </ac:spMkLst>
        </pc:spChg>
        <pc:spChg chg="mod">
          <ac:chgData name="Kolakowski, Artur" userId="9c34c8cc-b1df-44f6-bea5-dcf7a54ee35f" providerId="ADAL" clId="{19970B13-E101-4117-9908-6E061F982644}" dt="2022-07-14T08:45:56.564" v="18531" actId="790"/>
          <ac:spMkLst>
            <pc:docMk/>
            <pc:sldMk cId="3484757520" sldId="485"/>
            <ac:spMk id="5831" creationId="{7E7733D4-D8B9-421C-802C-40F03531128F}"/>
          </ac:spMkLst>
        </pc:spChg>
        <pc:spChg chg="mod">
          <ac:chgData name="Kolakowski, Artur" userId="9c34c8cc-b1df-44f6-bea5-dcf7a54ee35f" providerId="ADAL" clId="{19970B13-E101-4117-9908-6E061F982644}" dt="2022-07-14T08:45:56.565" v="18532" actId="790"/>
          <ac:spMkLst>
            <pc:docMk/>
            <pc:sldMk cId="3484757520" sldId="485"/>
            <ac:spMk id="5832" creationId="{3917770A-9822-4BC2-9F15-B22F236042DA}"/>
          </ac:spMkLst>
        </pc:spChg>
        <pc:spChg chg="mod">
          <ac:chgData name="Kolakowski, Artur" userId="9c34c8cc-b1df-44f6-bea5-dcf7a54ee35f" providerId="ADAL" clId="{19970B13-E101-4117-9908-6E061F982644}" dt="2022-07-14T08:45:56.566" v="18533" actId="790"/>
          <ac:spMkLst>
            <pc:docMk/>
            <pc:sldMk cId="3484757520" sldId="485"/>
            <ac:spMk id="5833" creationId="{83755F0B-0E29-4079-9A82-1909F0B37A7F}"/>
          </ac:spMkLst>
        </pc:spChg>
        <pc:spChg chg="mod">
          <ac:chgData name="Kolakowski, Artur" userId="9c34c8cc-b1df-44f6-bea5-dcf7a54ee35f" providerId="ADAL" clId="{19970B13-E101-4117-9908-6E061F982644}" dt="2022-07-14T08:45:56.567" v="18534" actId="790"/>
          <ac:spMkLst>
            <pc:docMk/>
            <pc:sldMk cId="3484757520" sldId="485"/>
            <ac:spMk id="5834" creationId="{3FBBB473-FD75-44D7-8CC2-788DA5C645CA}"/>
          </ac:spMkLst>
        </pc:spChg>
        <pc:spChg chg="mod">
          <ac:chgData name="Kolakowski, Artur" userId="9c34c8cc-b1df-44f6-bea5-dcf7a54ee35f" providerId="ADAL" clId="{19970B13-E101-4117-9908-6E061F982644}" dt="2022-07-14T08:45:56.568" v="18535" actId="790"/>
          <ac:spMkLst>
            <pc:docMk/>
            <pc:sldMk cId="3484757520" sldId="485"/>
            <ac:spMk id="5835" creationId="{71173149-666E-4557-B421-AAAD357D08CF}"/>
          </ac:spMkLst>
        </pc:spChg>
        <pc:spChg chg="mod">
          <ac:chgData name="Kolakowski, Artur" userId="9c34c8cc-b1df-44f6-bea5-dcf7a54ee35f" providerId="ADAL" clId="{19970B13-E101-4117-9908-6E061F982644}" dt="2022-07-14T08:45:56.569" v="18536" actId="790"/>
          <ac:spMkLst>
            <pc:docMk/>
            <pc:sldMk cId="3484757520" sldId="485"/>
            <ac:spMk id="5836" creationId="{C4A86238-0362-462E-A9BA-FC4BEA93AE36}"/>
          </ac:spMkLst>
        </pc:spChg>
        <pc:spChg chg="mod">
          <ac:chgData name="Kolakowski, Artur" userId="9c34c8cc-b1df-44f6-bea5-dcf7a54ee35f" providerId="ADAL" clId="{19970B13-E101-4117-9908-6E061F982644}" dt="2022-07-14T08:45:56.569" v="18537" actId="790"/>
          <ac:spMkLst>
            <pc:docMk/>
            <pc:sldMk cId="3484757520" sldId="485"/>
            <ac:spMk id="5837" creationId="{9D2F3FD3-6FFC-445A-9ED9-10D41372CC02}"/>
          </ac:spMkLst>
        </pc:spChg>
        <pc:spChg chg="mod">
          <ac:chgData name="Kolakowski, Artur" userId="9c34c8cc-b1df-44f6-bea5-dcf7a54ee35f" providerId="ADAL" clId="{19970B13-E101-4117-9908-6E061F982644}" dt="2022-07-14T08:45:56.571" v="18538" actId="790"/>
          <ac:spMkLst>
            <pc:docMk/>
            <pc:sldMk cId="3484757520" sldId="485"/>
            <ac:spMk id="5838" creationId="{51B7BCB1-7469-4006-BB3D-47B968504F2A}"/>
          </ac:spMkLst>
        </pc:spChg>
        <pc:spChg chg="mod">
          <ac:chgData name="Kolakowski, Artur" userId="9c34c8cc-b1df-44f6-bea5-dcf7a54ee35f" providerId="ADAL" clId="{19970B13-E101-4117-9908-6E061F982644}" dt="2022-07-14T08:45:56.572" v="18539" actId="790"/>
          <ac:spMkLst>
            <pc:docMk/>
            <pc:sldMk cId="3484757520" sldId="485"/>
            <ac:spMk id="5839" creationId="{F58BF20D-A52B-42FD-9C45-2131759B35D2}"/>
          </ac:spMkLst>
        </pc:spChg>
        <pc:spChg chg="mod">
          <ac:chgData name="Kolakowski, Artur" userId="9c34c8cc-b1df-44f6-bea5-dcf7a54ee35f" providerId="ADAL" clId="{19970B13-E101-4117-9908-6E061F982644}" dt="2022-07-14T08:45:56.573" v="18540" actId="790"/>
          <ac:spMkLst>
            <pc:docMk/>
            <pc:sldMk cId="3484757520" sldId="485"/>
            <ac:spMk id="5840" creationId="{FBCCA083-A060-4968-96D1-E3017505CC95}"/>
          </ac:spMkLst>
        </pc:spChg>
        <pc:spChg chg="mod">
          <ac:chgData name="Kolakowski, Artur" userId="9c34c8cc-b1df-44f6-bea5-dcf7a54ee35f" providerId="ADAL" clId="{19970B13-E101-4117-9908-6E061F982644}" dt="2022-07-14T08:45:56.574" v="18541" actId="790"/>
          <ac:spMkLst>
            <pc:docMk/>
            <pc:sldMk cId="3484757520" sldId="485"/>
            <ac:spMk id="5841" creationId="{43B7F1D4-5867-4E16-A643-461A296E0B31}"/>
          </ac:spMkLst>
        </pc:spChg>
        <pc:spChg chg="mod">
          <ac:chgData name="Kolakowski, Artur" userId="9c34c8cc-b1df-44f6-bea5-dcf7a54ee35f" providerId="ADAL" clId="{19970B13-E101-4117-9908-6E061F982644}" dt="2022-07-14T08:45:56.575" v="18542" actId="790"/>
          <ac:spMkLst>
            <pc:docMk/>
            <pc:sldMk cId="3484757520" sldId="485"/>
            <ac:spMk id="5842" creationId="{BE0D6CAA-FB07-4601-9F86-78F24C6E7730}"/>
          </ac:spMkLst>
        </pc:spChg>
        <pc:spChg chg="mod">
          <ac:chgData name="Kolakowski, Artur" userId="9c34c8cc-b1df-44f6-bea5-dcf7a54ee35f" providerId="ADAL" clId="{19970B13-E101-4117-9908-6E061F982644}" dt="2022-07-14T08:45:56.576" v="18543" actId="790"/>
          <ac:spMkLst>
            <pc:docMk/>
            <pc:sldMk cId="3484757520" sldId="485"/>
            <ac:spMk id="5843" creationId="{9857FB47-269F-411F-AE1C-3C07FA038E08}"/>
          </ac:spMkLst>
        </pc:spChg>
        <pc:spChg chg="mod">
          <ac:chgData name="Kolakowski, Artur" userId="9c34c8cc-b1df-44f6-bea5-dcf7a54ee35f" providerId="ADAL" clId="{19970B13-E101-4117-9908-6E061F982644}" dt="2022-07-14T08:45:56.576" v="18544" actId="790"/>
          <ac:spMkLst>
            <pc:docMk/>
            <pc:sldMk cId="3484757520" sldId="485"/>
            <ac:spMk id="5844" creationId="{020559CA-7171-4356-BB42-26BD774D47E4}"/>
          </ac:spMkLst>
        </pc:spChg>
        <pc:spChg chg="mod">
          <ac:chgData name="Kolakowski, Artur" userId="9c34c8cc-b1df-44f6-bea5-dcf7a54ee35f" providerId="ADAL" clId="{19970B13-E101-4117-9908-6E061F982644}" dt="2022-07-14T08:45:56.577" v="18545" actId="790"/>
          <ac:spMkLst>
            <pc:docMk/>
            <pc:sldMk cId="3484757520" sldId="485"/>
            <ac:spMk id="5845" creationId="{E4A7F929-30A6-49B8-889D-0A3322BE6DBF}"/>
          </ac:spMkLst>
        </pc:spChg>
        <pc:spChg chg="mod">
          <ac:chgData name="Kolakowski, Artur" userId="9c34c8cc-b1df-44f6-bea5-dcf7a54ee35f" providerId="ADAL" clId="{19970B13-E101-4117-9908-6E061F982644}" dt="2022-07-14T08:45:56.579" v="18546" actId="790"/>
          <ac:spMkLst>
            <pc:docMk/>
            <pc:sldMk cId="3484757520" sldId="485"/>
            <ac:spMk id="5846" creationId="{8649B69E-4676-4D64-9BC7-69DDF8CB7E7E}"/>
          </ac:spMkLst>
        </pc:spChg>
        <pc:spChg chg="mod">
          <ac:chgData name="Kolakowski, Artur" userId="9c34c8cc-b1df-44f6-bea5-dcf7a54ee35f" providerId="ADAL" clId="{19970B13-E101-4117-9908-6E061F982644}" dt="2022-07-14T08:45:56.580" v="18547" actId="790"/>
          <ac:spMkLst>
            <pc:docMk/>
            <pc:sldMk cId="3484757520" sldId="485"/>
            <ac:spMk id="5847" creationId="{B5DBFF52-E59B-441A-A87D-6931B38ED145}"/>
          </ac:spMkLst>
        </pc:spChg>
        <pc:spChg chg="mod">
          <ac:chgData name="Kolakowski, Artur" userId="9c34c8cc-b1df-44f6-bea5-dcf7a54ee35f" providerId="ADAL" clId="{19970B13-E101-4117-9908-6E061F982644}" dt="2022-07-14T08:45:56.581" v="18548" actId="790"/>
          <ac:spMkLst>
            <pc:docMk/>
            <pc:sldMk cId="3484757520" sldId="485"/>
            <ac:spMk id="5848" creationId="{E2CC5289-F63B-4199-8155-82E96CDF63E9}"/>
          </ac:spMkLst>
        </pc:spChg>
        <pc:spChg chg="mod">
          <ac:chgData name="Kolakowski, Artur" userId="9c34c8cc-b1df-44f6-bea5-dcf7a54ee35f" providerId="ADAL" clId="{19970B13-E101-4117-9908-6E061F982644}" dt="2022-07-14T08:45:56.582" v="18549" actId="790"/>
          <ac:spMkLst>
            <pc:docMk/>
            <pc:sldMk cId="3484757520" sldId="485"/>
            <ac:spMk id="5849" creationId="{35A36E78-8B29-4691-98FD-23488F94445A}"/>
          </ac:spMkLst>
        </pc:spChg>
        <pc:spChg chg="mod">
          <ac:chgData name="Kolakowski, Artur" userId="9c34c8cc-b1df-44f6-bea5-dcf7a54ee35f" providerId="ADAL" clId="{19970B13-E101-4117-9908-6E061F982644}" dt="2022-07-14T08:45:56.590" v="18550" actId="790"/>
          <ac:spMkLst>
            <pc:docMk/>
            <pc:sldMk cId="3484757520" sldId="485"/>
            <ac:spMk id="5851" creationId="{F1AA6E31-59AE-4198-A1EE-1AD4AEF39541}"/>
          </ac:spMkLst>
        </pc:spChg>
        <pc:spChg chg="mod">
          <ac:chgData name="Kolakowski, Artur" userId="9c34c8cc-b1df-44f6-bea5-dcf7a54ee35f" providerId="ADAL" clId="{19970B13-E101-4117-9908-6E061F982644}" dt="2022-07-14T08:45:56.593" v="18551" actId="790"/>
          <ac:spMkLst>
            <pc:docMk/>
            <pc:sldMk cId="3484757520" sldId="485"/>
            <ac:spMk id="5852" creationId="{EE314036-45DF-4898-8A57-A0FC233B426B}"/>
          </ac:spMkLst>
        </pc:spChg>
        <pc:spChg chg="mod">
          <ac:chgData name="Kolakowski, Artur" userId="9c34c8cc-b1df-44f6-bea5-dcf7a54ee35f" providerId="ADAL" clId="{19970B13-E101-4117-9908-6E061F982644}" dt="2022-07-14T08:45:56.595" v="18552" actId="790"/>
          <ac:spMkLst>
            <pc:docMk/>
            <pc:sldMk cId="3484757520" sldId="485"/>
            <ac:spMk id="5853" creationId="{39058818-F927-4798-933D-EE32BC336362}"/>
          </ac:spMkLst>
        </pc:spChg>
        <pc:spChg chg="mod">
          <ac:chgData name="Kolakowski, Artur" userId="9c34c8cc-b1df-44f6-bea5-dcf7a54ee35f" providerId="ADAL" clId="{19970B13-E101-4117-9908-6E061F982644}" dt="2022-07-14T08:45:56.598" v="18553" actId="790"/>
          <ac:spMkLst>
            <pc:docMk/>
            <pc:sldMk cId="3484757520" sldId="485"/>
            <ac:spMk id="5854" creationId="{F6808948-210F-43D5-8940-BE9953C58288}"/>
          </ac:spMkLst>
        </pc:spChg>
        <pc:spChg chg="mod">
          <ac:chgData name="Kolakowski, Artur" userId="9c34c8cc-b1df-44f6-bea5-dcf7a54ee35f" providerId="ADAL" clId="{19970B13-E101-4117-9908-6E061F982644}" dt="2022-07-14T08:45:56.600" v="18554" actId="790"/>
          <ac:spMkLst>
            <pc:docMk/>
            <pc:sldMk cId="3484757520" sldId="485"/>
            <ac:spMk id="5855" creationId="{D1F74C6E-A3E7-47C8-A077-3B8CE98A4B74}"/>
          </ac:spMkLst>
        </pc:spChg>
        <pc:spChg chg="mod">
          <ac:chgData name="Kolakowski, Artur" userId="9c34c8cc-b1df-44f6-bea5-dcf7a54ee35f" providerId="ADAL" clId="{19970B13-E101-4117-9908-6E061F982644}" dt="2022-07-14T08:45:56.602" v="18555" actId="790"/>
          <ac:spMkLst>
            <pc:docMk/>
            <pc:sldMk cId="3484757520" sldId="485"/>
            <ac:spMk id="5856" creationId="{C0B02034-B3E8-471D-9F77-C4B8F577CF15}"/>
          </ac:spMkLst>
        </pc:spChg>
        <pc:spChg chg="mod">
          <ac:chgData name="Kolakowski, Artur" userId="9c34c8cc-b1df-44f6-bea5-dcf7a54ee35f" providerId="ADAL" clId="{19970B13-E101-4117-9908-6E061F982644}" dt="2022-07-14T08:45:56.604" v="18556" actId="790"/>
          <ac:spMkLst>
            <pc:docMk/>
            <pc:sldMk cId="3484757520" sldId="485"/>
            <ac:spMk id="5857" creationId="{A92F718E-E18C-4BC3-AFBA-9CA1209AB0E2}"/>
          </ac:spMkLst>
        </pc:spChg>
        <pc:spChg chg="mod">
          <ac:chgData name="Kolakowski, Artur" userId="9c34c8cc-b1df-44f6-bea5-dcf7a54ee35f" providerId="ADAL" clId="{19970B13-E101-4117-9908-6E061F982644}" dt="2022-07-14T08:45:56.606" v="18557" actId="790"/>
          <ac:spMkLst>
            <pc:docMk/>
            <pc:sldMk cId="3484757520" sldId="485"/>
            <ac:spMk id="5858" creationId="{5E216C5C-D4A7-49FE-A3EC-E722F0C55149}"/>
          </ac:spMkLst>
        </pc:spChg>
        <pc:spChg chg="mod">
          <ac:chgData name="Kolakowski, Artur" userId="9c34c8cc-b1df-44f6-bea5-dcf7a54ee35f" providerId="ADAL" clId="{19970B13-E101-4117-9908-6E061F982644}" dt="2022-07-14T08:45:56.608" v="18558" actId="790"/>
          <ac:spMkLst>
            <pc:docMk/>
            <pc:sldMk cId="3484757520" sldId="485"/>
            <ac:spMk id="5859" creationId="{3345EBBC-EB83-4BAF-8341-4E05176C24F6}"/>
          </ac:spMkLst>
        </pc:spChg>
        <pc:spChg chg="mod">
          <ac:chgData name="Kolakowski, Artur" userId="9c34c8cc-b1df-44f6-bea5-dcf7a54ee35f" providerId="ADAL" clId="{19970B13-E101-4117-9908-6E061F982644}" dt="2022-07-14T08:45:56.610" v="18559" actId="790"/>
          <ac:spMkLst>
            <pc:docMk/>
            <pc:sldMk cId="3484757520" sldId="485"/>
            <ac:spMk id="5860" creationId="{FA7C8FE2-EEA9-4A2C-A845-4339F8ED8F65}"/>
          </ac:spMkLst>
        </pc:spChg>
        <pc:spChg chg="mod">
          <ac:chgData name="Kolakowski, Artur" userId="9c34c8cc-b1df-44f6-bea5-dcf7a54ee35f" providerId="ADAL" clId="{19970B13-E101-4117-9908-6E061F982644}" dt="2022-07-14T08:45:56.613" v="18560" actId="790"/>
          <ac:spMkLst>
            <pc:docMk/>
            <pc:sldMk cId="3484757520" sldId="485"/>
            <ac:spMk id="5861" creationId="{87B9C029-9B97-425E-B4E3-BF06EE72C1E1}"/>
          </ac:spMkLst>
        </pc:spChg>
        <pc:spChg chg="mod">
          <ac:chgData name="Kolakowski, Artur" userId="9c34c8cc-b1df-44f6-bea5-dcf7a54ee35f" providerId="ADAL" clId="{19970B13-E101-4117-9908-6E061F982644}" dt="2022-07-14T08:45:56.615" v="18561" actId="790"/>
          <ac:spMkLst>
            <pc:docMk/>
            <pc:sldMk cId="3484757520" sldId="485"/>
            <ac:spMk id="5862" creationId="{C99314B1-4234-4925-A551-05A4D7B4A2EE}"/>
          </ac:spMkLst>
        </pc:spChg>
        <pc:spChg chg="mod">
          <ac:chgData name="Kolakowski, Artur" userId="9c34c8cc-b1df-44f6-bea5-dcf7a54ee35f" providerId="ADAL" clId="{19970B13-E101-4117-9908-6E061F982644}" dt="2022-07-14T08:45:56.617" v="18562" actId="790"/>
          <ac:spMkLst>
            <pc:docMk/>
            <pc:sldMk cId="3484757520" sldId="485"/>
            <ac:spMk id="5863" creationId="{3B796A86-D39A-4E93-B00E-1A8DFDC9B99A}"/>
          </ac:spMkLst>
        </pc:spChg>
        <pc:spChg chg="mod">
          <ac:chgData name="Kolakowski, Artur" userId="9c34c8cc-b1df-44f6-bea5-dcf7a54ee35f" providerId="ADAL" clId="{19970B13-E101-4117-9908-6E061F982644}" dt="2022-07-14T08:45:56.619" v="18563" actId="790"/>
          <ac:spMkLst>
            <pc:docMk/>
            <pc:sldMk cId="3484757520" sldId="485"/>
            <ac:spMk id="5864" creationId="{658C1237-6A3B-43ED-99F0-60609387776C}"/>
          </ac:spMkLst>
        </pc:spChg>
        <pc:spChg chg="mod">
          <ac:chgData name="Kolakowski, Artur" userId="9c34c8cc-b1df-44f6-bea5-dcf7a54ee35f" providerId="ADAL" clId="{19970B13-E101-4117-9908-6E061F982644}" dt="2022-07-14T08:45:56.621" v="18564" actId="790"/>
          <ac:spMkLst>
            <pc:docMk/>
            <pc:sldMk cId="3484757520" sldId="485"/>
            <ac:spMk id="5865" creationId="{C13EBBE6-9A64-4F1D-9FDC-579FFA201B89}"/>
          </ac:spMkLst>
        </pc:spChg>
        <pc:spChg chg="mod">
          <ac:chgData name="Kolakowski, Artur" userId="9c34c8cc-b1df-44f6-bea5-dcf7a54ee35f" providerId="ADAL" clId="{19970B13-E101-4117-9908-6E061F982644}" dt="2022-07-14T08:45:56.623" v="18565" actId="790"/>
          <ac:spMkLst>
            <pc:docMk/>
            <pc:sldMk cId="3484757520" sldId="485"/>
            <ac:spMk id="5866" creationId="{AF682BFA-B9F8-4D46-A518-4EA6AABA0CFF}"/>
          </ac:spMkLst>
        </pc:spChg>
        <pc:spChg chg="mod">
          <ac:chgData name="Kolakowski, Artur" userId="9c34c8cc-b1df-44f6-bea5-dcf7a54ee35f" providerId="ADAL" clId="{19970B13-E101-4117-9908-6E061F982644}" dt="2022-07-14T08:45:56.625" v="18566" actId="790"/>
          <ac:spMkLst>
            <pc:docMk/>
            <pc:sldMk cId="3484757520" sldId="485"/>
            <ac:spMk id="5867" creationId="{8B3C2196-04C1-47AE-BD46-297B5A2E18D1}"/>
          </ac:spMkLst>
        </pc:spChg>
        <pc:spChg chg="mod">
          <ac:chgData name="Kolakowski, Artur" userId="9c34c8cc-b1df-44f6-bea5-dcf7a54ee35f" providerId="ADAL" clId="{19970B13-E101-4117-9908-6E061F982644}" dt="2022-07-14T08:45:56.627" v="18567" actId="790"/>
          <ac:spMkLst>
            <pc:docMk/>
            <pc:sldMk cId="3484757520" sldId="485"/>
            <ac:spMk id="5868" creationId="{8EA17B5A-4482-438D-B194-80AD73122402}"/>
          </ac:spMkLst>
        </pc:spChg>
        <pc:spChg chg="mod">
          <ac:chgData name="Kolakowski, Artur" userId="9c34c8cc-b1df-44f6-bea5-dcf7a54ee35f" providerId="ADAL" clId="{19970B13-E101-4117-9908-6E061F982644}" dt="2022-07-14T08:45:56.630" v="18568" actId="790"/>
          <ac:spMkLst>
            <pc:docMk/>
            <pc:sldMk cId="3484757520" sldId="485"/>
            <ac:spMk id="5869" creationId="{1E30B5D3-BF0B-47CD-AA09-8A5F978A883B}"/>
          </ac:spMkLst>
        </pc:spChg>
        <pc:spChg chg="mod">
          <ac:chgData name="Kolakowski, Artur" userId="9c34c8cc-b1df-44f6-bea5-dcf7a54ee35f" providerId="ADAL" clId="{19970B13-E101-4117-9908-6E061F982644}" dt="2022-07-14T08:45:56.632" v="18569" actId="790"/>
          <ac:spMkLst>
            <pc:docMk/>
            <pc:sldMk cId="3484757520" sldId="485"/>
            <ac:spMk id="5870" creationId="{0C5E13B5-81C3-474A-B37E-B9990EAB0A7D}"/>
          </ac:spMkLst>
        </pc:spChg>
        <pc:spChg chg="mod">
          <ac:chgData name="Kolakowski, Artur" userId="9c34c8cc-b1df-44f6-bea5-dcf7a54ee35f" providerId="ADAL" clId="{19970B13-E101-4117-9908-6E061F982644}" dt="2022-07-14T08:45:56.634" v="18570" actId="790"/>
          <ac:spMkLst>
            <pc:docMk/>
            <pc:sldMk cId="3484757520" sldId="485"/>
            <ac:spMk id="5871" creationId="{32965F87-7DF2-4C43-B905-4B2B34791BFD}"/>
          </ac:spMkLst>
        </pc:spChg>
        <pc:spChg chg="mod">
          <ac:chgData name="Kolakowski, Artur" userId="9c34c8cc-b1df-44f6-bea5-dcf7a54ee35f" providerId="ADAL" clId="{19970B13-E101-4117-9908-6E061F982644}" dt="2022-07-14T08:45:56.636" v="18571" actId="790"/>
          <ac:spMkLst>
            <pc:docMk/>
            <pc:sldMk cId="3484757520" sldId="485"/>
            <ac:spMk id="5872" creationId="{693944F4-78E8-4362-A614-B4E182A9E730}"/>
          </ac:spMkLst>
        </pc:spChg>
        <pc:spChg chg="mod">
          <ac:chgData name="Kolakowski, Artur" userId="9c34c8cc-b1df-44f6-bea5-dcf7a54ee35f" providerId="ADAL" clId="{19970B13-E101-4117-9908-6E061F982644}" dt="2022-07-14T08:45:56.639" v="18572" actId="790"/>
          <ac:spMkLst>
            <pc:docMk/>
            <pc:sldMk cId="3484757520" sldId="485"/>
            <ac:spMk id="5873" creationId="{07266407-1CC3-4134-9345-1E82A595FC8C}"/>
          </ac:spMkLst>
        </pc:spChg>
        <pc:spChg chg="mod">
          <ac:chgData name="Kolakowski, Artur" userId="9c34c8cc-b1df-44f6-bea5-dcf7a54ee35f" providerId="ADAL" clId="{19970B13-E101-4117-9908-6E061F982644}" dt="2022-07-14T08:45:56.640" v="18573" actId="790"/>
          <ac:spMkLst>
            <pc:docMk/>
            <pc:sldMk cId="3484757520" sldId="485"/>
            <ac:spMk id="5874" creationId="{974D68A6-7DFC-4497-BF74-2C57A3313259}"/>
          </ac:spMkLst>
        </pc:spChg>
        <pc:spChg chg="mod">
          <ac:chgData name="Kolakowski, Artur" userId="9c34c8cc-b1df-44f6-bea5-dcf7a54ee35f" providerId="ADAL" clId="{19970B13-E101-4117-9908-6E061F982644}" dt="2022-07-14T08:45:56.643" v="18574" actId="790"/>
          <ac:spMkLst>
            <pc:docMk/>
            <pc:sldMk cId="3484757520" sldId="485"/>
            <ac:spMk id="5875" creationId="{4A842D23-1870-4FC5-BAF8-F85394C40C19}"/>
          </ac:spMkLst>
        </pc:spChg>
        <pc:spChg chg="mod">
          <ac:chgData name="Kolakowski, Artur" userId="9c34c8cc-b1df-44f6-bea5-dcf7a54ee35f" providerId="ADAL" clId="{19970B13-E101-4117-9908-6E061F982644}" dt="2022-07-14T08:45:56.645" v="18575" actId="790"/>
          <ac:spMkLst>
            <pc:docMk/>
            <pc:sldMk cId="3484757520" sldId="485"/>
            <ac:spMk id="5876" creationId="{EDA83426-66FE-4C88-BF4E-5099DBC6A988}"/>
          </ac:spMkLst>
        </pc:spChg>
        <pc:spChg chg="mod">
          <ac:chgData name="Kolakowski, Artur" userId="9c34c8cc-b1df-44f6-bea5-dcf7a54ee35f" providerId="ADAL" clId="{19970B13-E101-4117-9908-6E061F982644}" dt="2022-07-14T08:45:56.647" v="18576" actId="790"/>
          <ac:spMkLst>
            <pc:docMk/>
            <pc:sldMk cId="3484757520" sldId="485"/>
            <ac:spMk id="5877" creationId="{906230BF-5F0A-4513-AF68-E0A60DDAEDDC}"/>
          </ac:spMkLst>
        </pc:spChg>
        <pc:spChg chg="mod">
          <ac:chgData name="Kolakowski, Artur" userId="9c34c8cc-b1df-44f6-bea5-dcf7a54ee35f" providerId="ADAL" clId="{19970B13-E101-4117-9908-6E061F982644}" dt="2022-07-14T08:45:56.650" v="18577" actId="790"/>
          <ac:spMkLst>
            <pc:docMk/>
            <pc:sldMk cId="3484757520" sldId="485"/>
            <ac:spMk id="5878" creationId="{841BDEFF-F1EA-4F46-8CE4-5BB235199098}"/>
          </ac:spMkLst>
        </pc:spChg>
        <pc:spChg chg="mod">
          <ac:chgData name="Kolakowski, Artur" userId="9c34c8cc-b1df-44f6-bea5-dcf7a54ee35f" providerId="ADAL" clId="{19970B13-E101-4117-9908-6E061F982644}" dt="2022-07-14T08:45:56.652" v="18578" actId="790"/>
          <ac:spMkLst>
            <pc:docMk/>
            <pc:sldMk cId="3484757520" sldId="485"/>
            <ac:spMk id="5879" creationId="{0BCFFD03-D812-4B48-8B7D-A5D4FD022EEA}"/>
          </ac:spMkLst>
        </pc:spChg>
        <pc:spChg chg="mod">
          <ac:chgData name="Kolakowski, Artur" userId="9c34c8cc-b1df-44f6-bea5-dcf7a54ee35f" providerId="ADAL" clId="{19970B13-E101-4117-9908-6E061F982644}" dt="2022-07-14T08:45:56.654" v="18579" actId="790"/>
          <ac:spMkLst>
            <pc:docMk/>
            <pc:sldMk cId="3484757520" sldId="485"/>
            <ac:spMk id="5880" creationId="{58251B21-2552-40CC-AF15-6D0CADADC1E9}"/>
          </ac:spMkLst>
        </pc:spChg>
        <pc:spChg chg="mod">
          <ac:chgData name="Kolakowski, Artur" userId="9c34c8cc-b1df-44f6-bea5-dcf7a54ee35f" providerId="ADAL" clId="{19970B13-E101-4117-9908-6E061F982644}" dt="2022-07-14T08:45:56.656" v="18580" actId="790"/>
          <ac:spMkLst>
            <pc:docMk/>
            <pc:sldMk cId="3484757520" sldId="485"/>
            <ac:spMk id="5881" creationId="{53D0252E-DE04-4FEC-8A29-9A1A0C261228}"/>
          </ac:spMkLst>
        </pc:spChg>
        <pc:spChg chg="mod">
          <ac:chgData name="Kolakowski, Artur" userId="9c34c8cc-b1df-44f6-bea5-dcf7a54ee35f" providerId="ADAL" clId="{19970B13-E101-4117-9908-6E061F982644}" dt="2022-07-14T08:45:56.658" v="18581" actId="790"/>
          <ac:spMkLst>
            <pc:docMk/>
            <pc:sldMk cId="3484757520" sldId="485"/>
            <ac:spMk id="5882" creationId="{62D16C8E-D3C2-47A6-A4DF-4C6D1BCB2517}"/>
          </ac:spMkLst>
        </pc:spChg>
        <pc:spChg chg="mod">
          <ac:chgData name="Kolakowski, Artur" userId="9c34c8cc-b1df-44f6-bea5-dcf7a54ee35f" providerId="ADAL" clId="{19970B13-E101-4117-9908-6E061F982644}" dt="2022-07-14T08:45:56.660" v="18582" actId="790"/>
          <ac:spMkLst>
            <pc:docMk/>
            <pc:sldMk cId="3484757520" sldId="485"/>
            <ac:spMk id="5883" creationId="{1859F229-0B66-46A6-B17E-67F9918CC29A}"/>
          </ac:spMkLst>
        </pc:spChg>
        <pc:spChg chg="mod">
          <ac:chgData name="Kolakowski, Artur" userId="9c34c8cc-b1df-44f6-bea5-dcf7a54ee35f" providerId="ADAL" clId="{19970B13-E101-4117-9908-6E061F982644}" dt="2022-07-14T08:45:56.663" v="18583" actId="790"/>
          <ac:spMkLst>
            <pc:docMk/>
            <pc:sldMk cId="3484757520" sldId="485"/>
            <ac:spMk id="5884" creationId="{82E881AC-FDDB-42F1-AA0A-8139BA91F21D}"/>
          </ac:spMkLst>
        </pc:spChg>
        <pc:spChg chg="mod">
          <ac:chgData name="Kolakowski, Artur" userId="9c34c8cc-b1df-44f6-bea5-dcf7a54ee35f" providerId="ADAL" clId="{19970B13-E101-4117-9908-6E061F982644}" dt="2022-07-14T08:45:56.665" v="18584" actId="790"/>
          <ac:spMkLst>
            <pc:docMk/>
            <pc:sldMk cId="3484757520" sldId="485"/>
            <ac:spMk id="5885" creationId="{8D9DAF2C-52FF-41B2-A38A-4FA51F2BBE72}"/>
          </ac:spMkLst>
        </pc:spChg>
        <pc:spChg chg="mod">
          <ac:chgData name="Kolakowski, Artur" userId="9c34c8cc-b1df-44f6-bea5-dcf7a54ee35f" providerId="ADAL" clId="{19970B13-E101-4117-9908-6E061F982644}" dt="2022-07-14T08:45:56.667" v="18585" actId="790"/>
          <ac:spMkLst>
            <pc:docMk/>
            <pc:sldMk cId="3484757520" sldId="485"/>
            <ac:spMk id="5886" creationId="{79654AC3-4B47-466A-ABA0-469025C89737}"/>
          </ac:spMkLst>
        </pc:spChg>
        <pc:spChg chg="mod">
          <ac:chgData name="Kolakowski, Artur" userId="9c34c8cc-b1df-44f6-bea5-dcf7a54ee35f" providerId="ADAL" clId="{19970B13-E101-4117-9908-6E061F982644}" dt="2022-07-14T08:45:56.669" v="18586" actId="790"/>
          <ac:spMkLst>
            <pc:docMk/>
            <pc:sldMk cId="3484757520" sldId="485"/>
            <ac:spMk id="5887" creationId="{CEACB147-4559-4185-8213-D8B31D134B59}"/>
          </ac:spMkLst>
        </pc:spChg>
        <pc:spChg chg="mod">
          <ac:chgData name="Kolakowski, Artur" userId="9c34c8cc-b1df-44f6-bea5-dcf7a54ee35f" providerId="ADAL" clId="{19970B13-E101-4117-9908-6E061F982644}" dt="2022-07-14T08:45:56.671" v="18587" actId="790"/>
          <ac:spMkLst>
            <pc:docMk/>
            <pc:sldMk cId="3484757520" sldId="485"/>
            <ac:spMk id="5888" creationId="{0EF243DD-7C61-4C8D-982D-145B38299F23}"/>
          </ac:spMkLst>
        </pc:spChg>
        <pc:spChg chg="mod">
          <ac:chgData name="Kolakowski, Artur" userId="9c34c8cc-b1df-44f6-bea5-dcf7a54ee35f" providerId="ADAL" clId="{19970B13-E101-4117-9908-6E061F982644}" dt="2022-07-14T08:45:56.673" v="18588" actId="790"/>
          <ac:spMkLst>
            <pc:docMk/>
            <pc:sldMk cId="3484757520" sldId="485"/>
            <ac:spMk id="5889" creationId="{3E6EED40-9A68-45B1-B039-8664024C953E}"/>
          </ac:spMkLst>
        </pc:spChg>
        <pc:spChg chg="mod">
          <ac:chgData name="Kolakowski, Artur" userId="9c34c8cc-b1df-44f6-bea5-dcf7a54ee35f" providerId="ADAL" clId="{19970B13-E101-4117-9908-6E061F982644}" dt="2022-07-14T08:45:56.675" v="18589" actId="790"/>
          <ac:spMkLst>
            <pc:docMk/>
            <pc:sldMk cId="3484757520" sldId="485"/>
            <ac:spMk id="5890" creationId="{791087AD-4673-40F3-93ED-811EA4D18035}"/>
          </ac:spMkLst>
        </pc:spChg>
        <pc:spChg chg="mod">
          <ac:chgData name="Kolakowski, Artur" userId="9c34c8cc-b1df-44f6-bea5-dcf7a54ee35f" providerId="ADAL" clId="{19970B13-E101-4117-9908-6E061F982644}" dt="2022-07-14T08:45:56.677" v="18590" actId="790"/>
          <ac:spMkLst>
            <pc:docMk/>
            <pc:sldMk cId="3484757520" sldId="485"/>
            <ac:spMk id="5891" creationId="{D4BFF977-1D49-428F-943C-976B60F10840}"/>
          </ac:spMkLst>
        </pc:spChg>
        <pc:spChg chg="mod">
          <ac:chgData name="Kolakowski, Artur" userId="9c34c8cc-b1df-44f6-bea5-dcf7a54ee35f" providerId="ADAL" clId="{19970B13-E101-4117-9908-6E061F982644}" dt="2022-07-14T08:45:56.680" v="18591" actId="790"/>
          <ac:spMkLst>
            <pc:docMk/>
            <pc:sldMk cId="3484757520" sldId="485"/>
            <ac:spMk id="5892" creationId="{042E2228-AC31-4A51-B06F-DDD375A5A6DC}"/>
          </ac:spMkLst>
        </pc:spChg>
        <pc:spChg chg="mod">
          <ac:chgData name="Kolakowski, Artur" userId="9c34c8cc-b1df-44f6-bea5-dcf7a54ee35f" providerId="ADAL" clId="{19970B13-E101-4117-9908-6E061F982644}" dt="2022-07-14T08:45:56.683" v="18592" actId="790"/>
          <ac:spMkLst>
            <pc:docMk/>
            <pc:sldMk cId="3484757520" sldId="485"/>
            <ac:spMk id="5893" creationId="{12F9F414-47EC-4C46-8899-B22E177D055C}"/>
          </ac:spMkLst>
        </pc:spChg>
        <pc:spChg chg="mod">
          <ac:chgData name="Kolakowski, Artur" userId="9c34c8cc-b1df-44f6-bea5-dcf7a54ee35f" providerId="ADAL" clId="{19970B13-E101-4117-9908-6E061F982644}" dt="2022-07-14T08:45:56.686" v="18593" actId="790"/>
          <ac:spMkLst>
            <pc:docMk/>
            <pc:sldMk cId="3484757520" sldId="485"/>
            <ac:spMk id="5894" creationId="{F900CC5A-208B-4949-A05E-E7DBC815F9D3}"/>
          </ac:spMkLst>
        </pc:spChg>
        <pc:spChg chg="mod">
          <ac:chgData name="Kolakowski, Artur" userId="9c34c8cc-b1df-44f6-bea5-dcf7a54ee35f" providerId="ADAL" clId="{19970B13-E101-4117-9908-6E061F982644}" dt="2022-07-14T08:45:56.690" v="18594" actId="790"/>
          <ac:spMkLst>
            <pc:docMk/>
            <pc:sldMk cId="3484757520" sldId="485"/>
            <ac:spMk id="5895" creationId="{CE2BBEB0-9A60-4C99-B8D1-239EE21F9464}"/>
          </ac:spMkLst>
        </pc:spChg>
        <pc:spChg chg="mod">
          <ac:chgData name="Kolakowski, Artur" userId="9c34c8cc-b1df-44f6-bea5-dcf7a54ee35f" providerId="ADAL" clId="{19970B13-E101-4117-9908-6E061F982644}" dt="2022-07-14T08:45:56.692" v="18595" actId="790"/>
          <ac:spMkLst>
            <pc:docMk/>
            <pc:sldMk cId="3484757520" sldId="485"/>
            <ac:spMk id="5896" creationId="{FF24CD98-9FDE-4DD3-950E-FC28468116AA}"/>
          </ac:spMkLst>
        </pc:spChg>
        <pc:spChg chg="mod">
          <ac:chgData name="Kolakowski, Artur" userId="9c34c8cc-b1df-44f6-bea5-dcf7a54ee35f" providerId="ADAL" clId="{19970B13-E101-4117-9908-6E061F982644}" dt="2022-07-14T08:45:56.696" v="18596" actId="790"/>
          <ac:spMkLst>
            <pc:docMk/>
            <pc:sldMk cId="3484757520" sldId="485"/>
            <ac:spMk id="5897" creationId="{BD514A63-C120-4577-A82F-058A3C5CABB6}"/>
          </ac:spMkLst>
        </pc:spChg>
        <pc:spChg chg="mod">
          <ac:chgData name="Kolakowski, Artur" userId="9c34c8cc-b1df-44f6-bea5-dcf7a54ee35f" providerId="ADAL" clId="{19970B13-E101-4117-9908-6E061F982644}" dt="2022-07-14T08:45:56.700" v="18597" actId="790"/>
          <ac:spMkLst>
            <pc:docMk/>
            <pc:sldMk cId="3484757520" sldId="485"/>
            <ac:spMk id="5898" creationId="{05B0E7C5-91F6-4EAA-A27B-68211B639BE6}"/>
          </ac:spMkLst>
        </pc:spChg>
        <pc:spChg chg="mod">
          <ac:chgData name="Kolakowski, Artur" userId="9c34c8cc-b1df-44f6-bea5-dcf7a54ee35f" providerId="ADAL" clId="{19970B13-E101-4117-9908-6E061F982644}" dt="2022-07-14T08:45:56.703" v="18598" actId="790"/>
          <ac:spMkLst>
            <pc:docMk/>
            <pc:sldMk cId="3484757520" sldId="485"/>
            <ac:spMk id="5899" creationId="{95382A57-C84A-4683-8160-AEB4669D3724}"/>
          </ac:spMkLst>
        </pc:spChg>
        <pc:spChg chg="mod">
          <ac:chgData name="Kolakowski, Artur" userId="9c34c8cc-b1df-44f6-bea5-dcf7a54ee35f" providerId="ADAL" clId="{19970B13-E101-4117-9908-6E061F982644}" dt="2022-07-14T08:45:56.706" v="18599" actId="790"/>
          <ac:spMkLst>
            <pc:docMk/>
            <pc:sldMk cId="3484757520" sldId="485"/>
            <ac:spMk id="5900" creationId="{FF51E3AA-C38C-4A1D-8FE4-563232124BF6}"/>
          </ac:spMkLst>
        </pc:spChg>
        <pc:spChg chg="mod">
          <ac:chgData name="Kolakowski, Artur" userId="9c34c8cc-b1df-44f6-bea5-dcf7a54ee35f" providerId="ADAL" clId="{19970B13-E101-4117-9908-6E061F982644}" dt="2022-07-14T08:45:56.708" v="18600" actId="790"/>
          <ac:spMkLst>
            <pc:docMk/>
            <pc:sldMk cId="3484757520" sldId="485"/>
            <ac:spMk id="5901" creationId="{B3E76639-7EA8-4EDC-A796-C137C6A65971}"/>
          </ac:spMkLst>
        </pc:spChg>
        <pc:spChg chg="mod">
          <ac:chgData name="Kolakowski, Artur" userId="9c34c8cc-b1df-44f6-bea5-dcf7a54ee35f" providerId="ADAL" clId="{19970B13-E101-4117-9908-6E061F982644}" dt="2022-07-14T08:45:56.710" v="18601" actId="790"/>
          <ac:spMkLst>
            <pc:docMk/>
            <pc:sldMk cId="3484757520" sldId="485"/>
            <ac:spMk id="5902" creationId="{D15CBCA3-938E-4736-BECA-96F705E8C14F}"/>
          </ac:spMkLst>
        </pc:spChg>
        <pc:spChg chg="mod">
          <ac:chgData name="Kolakowski, Artur" userId="9c34c8cc-b1df-44f6-bea5-dcf7a54ee35f" providerId="ADAL" clId="{19970B13-E101-4117-9908-6E061F982644}" dt="2022-07-14T08:45:56.713" v="18602" actId="790"/>
          <ac:spMkLst>
            <pc:docMk/>
            <pc:sldMk cId="3484757520" sldId="485"/>
            <ac:spMk id="5903" creationId="{E12FDE28-AE53-4FC9-B17F-4893E8BD28D5}"/>
          </ac:spMkLst>
        </pc:spChg>
        <pc:spChg chg="mod">
          <ac:chgData name="Kolakowski, Artur" userId="9c34c8cc-b1df-44f6-bea5-dcf7a54ee35f" providerId="ADAL" clId="{19970B13-E101-4117-9908-6E061F982644}" dt="2022-07-14T08:45:56.717" v="18603" actId="790"/>
          <ac:spMkLst>
            <pc:docMk/>
            <pc:sldMk cId="3484757520" sldId="485"/>
            <ac:spMk id="5904" creationId="{789A2D4D-E60A-4A09-AC93-445EF23A2829}"/>
          </ac:spMkLst>
        </pc:spChg>
        <pc:spChg chg="mod">
          <ac:chgData name="Kolakowski, Artur" userId="9c34c8cc-b1df-44f6-bea5-dcf7a54ee35f" providerId="ADAL" clId="{19970B13-E101-4117-9908-6E061F982644}" dt="2022-07-14T08:45:56.720" v="18604" actId="790"/>
          <ac:spMkLst>
            <pc:docMk/>
            <pc:sldMk cId="3484757520" sldId="485"/>
            <ac:spMk id="5905" creationId="{A5EBCCE3-1D6D-48F2-9DD9-8ED63CF76B7E}"/>
          </ac:spMkLst>
        </pc:spChg>
        <pc:spChg chg="mod">
          <ac:chgData name="Kolakowski, Artur" userId="9c34c8cc-b1df-44f6-bea5-dcf7a54ee35f" providerId="ADAL" clId="{19970B13-E101-4117-9908-6E061F982644}" dt="2022-07-14T08:45:56.722" v="18605" actId="790"/>
          <ac:spMkLst>
            <pc:docMk/>
            <pc:sldMk cId="3484757520" sldId="485"/>
            <ac:spMk id="5906" creationId="{AE847A50-DC06-4025-A972-518A08B51BD7}"/>
          </ac:spMkLst>
        </pc:spChg>
        <pc:spChg chg="mod">
          <ac:chgData name="Kolakowski, Artur" userId="9c34c8cc-b1df-44f6-bea5-dcf7a54ee35f" providerId="ADAL" clId="{19970B13-E101-4117-9908-6E061F982644}" dt="2022-07-14T08:45:56.725" v="18606" actId="790"/>
          <ac:spMkLst>
            <pc:docMk/>
            <pc:sldMk cId="3484757520" sldId="485"/>
            <ac:spMk id="5907" creationId="{CE9C22CD-E5D2-4EC8-80DB-BBE02715E22C}"/>
          </ac:spMkLst>
        </pc:spChg>
        <pc:spChg chg="mod">
          <ac:chgData name="Kolakowski, Artur" userId="9c34c8cc-b1df-44f6-bea5-dcf7a54ee35f" providerId="ADAL" clId="{19970B13-E101-4117-9908-6E061F982644}" dt="2022-07-14T08:45:56.727" v="18607" actId="790"/>
          <ac:spMkLst>
            <pc:docMk/>
            <pc:sldMk cId="3484757520" sldId="485"/>
            <ac:spMk id="5908" creationId="{DED48B48-6701-484F-BA8A-352FAE6E0DA4}"/>
          </ac:spMkLst>
        </pc:spChg>
        <pc:spChg chg="mod">
          <ac:chgData name="Kolakowski, Artur" userId="9c34c8cc-b1df-44f6-bea5-dcf7a54ee35f" providerId="ADAL" clId="{19970B13-E101-4117-9908-6E061F982644}" dt="2022-07-14T08:45:56.730" v="18608" actId="790"/>
          <ac:spMkLst>
            <pc:docMk/>
            <pc:sldMk cId="3484757520" sldId="485"/>
            <ac:spMk id="5909" creationId="{6BA85509-1478-4600-A916-5F1B7E339309}"/>
          </ac:spMkLst>
        </pc:spChg>
        <pc:spChg chg="mod">
          <ac:chgData name="Kolakowski, Artur" userId="9c34c8cc-b1df-44f6-bea5-dcf7a54ee35f" providerId="ADAL" clId="{19970B13-E101-4117-9908-6E061F982644}" dt="2022-07-14T08:45:56.734" v="18609" actId="790"/>
          <ac:spMkLst>
            <pc:docMk/>
            <pc:sldMk cId="3484757520" sldId="485"/>
            <ac:spMk id="5910" creationId="{9C67015D-2965-4E95-A26A-93E0D005D6A0}"/>
          </ac:spMkLst>
        </pc:spChg>
        <pc:spChg chg="mod">
          <ac:chgData name="Kolakowski, Artur" userId="9c34c8cc-b1df-44f6-bea5-dcf7a54ee35f" providerId="ADAL" clId="{19970B13-E101-4117-9908-6E061F982644}" dt="2022-07-14T08:45:56.737" v="18610" actId="790"/>
          <ac:spMkLst>
            <pc:docMk/>
            <pc:sldMk cId="3484757520" sldId="485"/>
            <ac:spMk id="5911" creationId="{1A01DD9C-DF59-4CAF-A866-DEBD52A9C4C9}"/>
          </ac:spMkLst>
        </pc:spChg>
        <pc:spChg chg="mod">
          <ac:chgData name="Kolakowski, Artur" userId="9c34c8cc-b1df-44f6-bea5-dcf7a54ee35f" providerId="ADAL" clId="{19970B13-E101-4117-9908-6E061F982644}" dt="2022-07-14T08:45:56.739" v="18611" actId="790"/>
          <ac:spMkLst>
            <pc:docMk/>
            <pc:sldMk cId="3484757520" sldId="485"/>
            <ac:spMk id="5912" creationId="{E11859C2-6EC1-4649-AAD4-5C83D5ADA6B4}"/>
          </ac:spMkLst>
        </pc:spChg>
        <pc:spChg chg="mod">
          <ac:chgData name="Kolakowski, Artur" userId="9c34c8cc-b1df-44f6-bea5-dcf7a54ee35f" providerId="ADAL" clId="{19970B13-E101-4117-9908-6E061F982644}" dt="2022-07-14T08:45:56.741" v="18612" actId="790"/>
          <ac:spMkLst>
            <pc:docMk/>
            <pc:sldMk cId="3484757520" sldId="485"/>
            <ac:spMk id="5913" creationId="{37710EF9-0555-4E1B-B397-5D2C6A145A93}"/>
          </ac:spMkLst>
        </pc:spChg>
        <pc:spChg chg="mod">
          <ac:chgData name="Kolakowski, Artur" userId="9c34c8cc-b1df-44f6-bea5-dcf7a54ee35f" providerId="ADAL" clId="{19970B13-E101-4117-9908-6E061F982644}" dt="2022-07-14T08:45:56.743" v="18613" actId="790"/>
          <ac:spMkLst>
            <pc:docMk/>
            <pc:sldMk cId="3484757520" sldId="485"/>
            <ac:spMk id="5914" creationId="{89069ACC-C222-4371-BF4B-93AFAFD4175E}"/>
          </ac:spMkLst>
        </pc:spChg>
        <pc:spChg chg="mod">
          <ac:chgData name="Kolakowski, Artur" userId="9c34c8cc-b1df-44f6-bea5-dcf7a54ee35f" providerId="ADAL" clId="{19970B13-E101-4117-9908-6E061F982644}" dt="2022-07-14T08:45:56.746" v="18614" actId="790"/>
          <ac:spMkLst>
            <pc:docMk/>
            <pc:sldMk cId="3484757520" sldId="485"/>
            <ac:spMk id="5915" creationId="{9CD3744B-7897-4345-972A-BDA414A824CD}"/>
          </ac:spMkLst>
        </pc:spChg>
        <pc:spChg chg="mod">
          <ac:chgData name="Kolakowski, Artur" userId="9c34c8cc-b1df-44f6-bea5-dcf7a54ee35f" providerId="ADAL" clId="{19970B13-E101-4117-9908-6E061F982644}" dt="2022-07-14T08:45:56.749" v="18615" actId="790"/>
          <ac:spMkLst>
            <pc:docMk/>
            <pc:sldMk cId="3484757520" sldId="485"/>
            <ac:spMk id="5916" creationId="{A8F46DC5-01C9-45BA-A406-9E5D9AFAB4BA}"/>
          </ac:spMkLst>
        </pc:spChg>
        <pc:spChg chg="mod">
          <ac:chgData name="Kolakowski, Artur" userId="9c34c8cc-b1df-44f6-bea5-dcf7a54ee35f" providerId="ADAL" clId="{19970B13-E101-4117-9908-6E061F982644}" dt="2022-07-14T08:45:56.752" v="18616" actId="790"/>
          <ac:spMkLst>
            <pc:docMk/>
            <pc:sldMk cId="3484757520" sldId="485"/>
            <ac:spMk id="5917" creationId="{723A118F-49F5-4C9E-8256-7141A85F0D1D}"/>
          </ac:spMkLst>
        </pc:spChg>
        <pc:spChg chg="mod">
          <ac:chgData name="Kolakowski, Artur" userId="9c34c8cc-b1df-44f6-bea5-dcf7a54ee35f" providerId="ADAL" clId="{19970B13-E101-4117-9908-6E061F982644}" dt="2022-07-14T08:45:56.754" v="18617" actId="790"/>
          <ac:spMkLst>
            <pc:docMk/>
            <pc:sldMk cId="3484757520" sldId="485"/>
            <ac:spMk id="5918" creationId="{94438C1C-7FBC-4B33-A25F-8B0229767052}"/>
          </ac:spMkLst>
        </pc:spChg>
        <pc:spChg chg="mod">
          <ac:chgData name="Kolakowski, Artur" userId="9c34c8cc-b1df-44f6-bea5-dcf7a54ee35f" providerId="ADAL" clId="{19970B13-E101-4117-9908-6E061F982644}" dt="2022-07-14T08:45:56.756" v="18618" actId="790"/>
          <ac:spMkLst>
            <pc:docMk/>
            <pc:sldMk cId="3484757520" sldId="485"/>
            <ac:spMk id="5919" creationId="{507E4C97-18DD-41DD-A039-25DD0C70FEAD}"/>
          </ac:spMkLst>
        </pc:spChg>
        <pc:spChg chg="mod">
          <ac:chgData name="Kolakowski, Artur" userId="9c34c8cc-b1df-44f6-bea5-dcf7a54ee35f" providerId="ADAL" clId="{19970B13-E101-4117-9908-6E061F982644}" dt="2022-07-14T08:45:56.759" v="18619" actId="790"/>
          <ac:spMkLst>
            <pc:docMk/>
            <pc:sldMk cId="3484757520" sldId="485"/>
            <ac:spMk id="5920" creationId="{F15EAF28-44AC-483C-B49C-263A262E8F44}"/>
          </ac:spMkLst>
        </pc:spChg>
        <pc:spChg chg="mod">
          <ac:chgData name="Kolakowski, Artur" userId="9c34c8cc-b1df-44f6-bea5-dcf7a54ee35f" providerId="ADAL" clId="{19970B13-E101-4117-9908-6E061F982644}" dt="2022-07-14T08:45:56.762" v="18620" actId="790"/>
          <ac:spMkLst>
            <pc:docMk/>
            <pc:sldMk cId="3484757520" sldId="485"/>
            <ac:spMk id="5921" creationId="{8674892A-BACE-4435-8336-7250CDFE85D7}"/>
          </ac:spMkLst>
        </pc:spChg>
        <pc:spChg chg="mod">
          <ac:chgData name="Kolakowski, Artur" userId="9c34c8cc-b1df-44f6-bea5-dcf7a54ee35f" providerId="ADAL" clId="{19970B13-E101-4117-9908-6E061F982644}" dt="2022-07-14T08:45:56.765" v="18621" actId="790"/>
          <ac:spMkLst>
            <pc:docMk/>
            <pc:sldMk cId="3484757520" sldId="485"/>
            <ac:spMk id="5922" creationId="{31E94DF2-E60D-4118-99C6-4516EC5207A2}"/>
          </ac:spMkLst>
        </pc:spChg>
        <pc:spChg chg="mod">
          <ac:chgData name="Kolakowski, Artur" userId="9c34c8cc-b1df-44f6-bea5-dcf7a54ee35f" providerId="ADAL" clId="{19970B13-E101-4117-9908-6E061F982644}" dt="2022-07-14T08:45:56.768" v="18622" actId="790"/>
          <ac:spMkLst>
            <pc:docMk/>
            <pc:sldMk cId="3484757520" sldId="485"/>
            <ac:spMk id="5923" creationId="{495306E0-BF6A-428B-9AE8-E13B3EFCE495}"/>
          </ac:spMkLst>
        </pc:spChg>
        <pc:spChg chg="mod">
          <ac:chgData name="Kolakowski, Artur" userId="9c34c8cc-b1df-44f6-bea5-dcf7a54ee35f" providerId="ADAL" clId="{19970B13-E101-4117-9908-6E061F982644}" dt="2022-07-14T08:45:56.771" v="18623" actId="790"/>
          <ac:spMkLst>
            <pc:docMk/>
            <pc:sldMk cId="3484757520" sldId="485"/>
            <ac:spMk id="5924" creationId="{10F1E779-64E5-4EF5-BFDB-E43CB261C7E6}"/>
          </ac:spMkLst>
        </pc:spChg>
        <pc:spChg chg="mod">
          <ac:chgData name="Kolakowski, Artur" userId="9c34c8cc-b1df-44f6-bea5-dcf7a54ee35f" providerId="ADAL" clId="{19970B13-E101-4117-9908-6E061F982644}" dt="2022-07-14T08:45:56.773" v="18624" actId="790"/>
          <ac:spMkLst>
            <pc:docMk/>
            <pc:sldMk cId="3484757520" sldId="485"/>
            <ac:spMk id="5925" creationId="{6FCAC87B-8D9B-4411-880A-9E1387D2EA40}"/>
          </ac:spMkLst>
        </pc:spChg>
        <pc:spChg chg="mod">
          <ac:chgData name="Kolakowski, Artur" userId="9c34c8cc-b1df-44f6-bea5-dcf7a54ee35f" providerId="ADAL" clId="{19970B13-E101-4117-9908-6E061F982644}" dt="2022-07-14T08:45:56.775" v="18625" actId="790"/>
          <ac:spMkLst>
            <pc:docMk/>
            <pc:sldMk cId="3484757520" sldId="485"/>
            <ac:spMk id="5926" creationId="{93E24157-6FF8-44AF-9BAA-A4FF0E9C35A6}"/>
          </ac:spMkLst>
        </pc:spChg>
        <pc:spChg chg="mod">
          <ac:chgData name="Kolakowski, Artur" userId="9c34c8cc-b1df-44f6-bea5-dcf7a54ee35f" providerId="ADAL" clId="{19970B13-E101-4117-9908-6E061F982644}" dt="2022-07-14T08:45:56.777" v="18626" actId="790"/>
          <ac:spMkLst>
            <pc:docMk/>
            <pc:sldMk cId="3484757520" sldId="485"/>
            <ac:spMk id="5927" creationId="{5BD6F0F9-64AF-40A5-B539-581D707E747A}"/>
          </ac:spMkLst>
        </pc:spChg>
        <pc:spChg chg="mod">
          <ac:chgData name="Kolakowski, Artur" userId="9c34c8cc-b1df-44f6-bea5-dcf7a54ee35f" providerId="ADAL" clId="{19970B13-E101-4117-9908-6E061F982644}" dt="2022-07-14T08:45:56.780" v="18627" actId="790"/>
          <ac:spMkLst>
            <pc:docMk/>
            <pc:sldMk cId="3484757520" sldId="485"/>
            <ac:spMk id="5928" creationId="{862749F4-D69F-4EE5-8C5F-1D8CB604BFE9}"/>
          </ac:spMkLst>
        </pc:spChg>
        <pc:spChg chg="mod">
          <ac:chgData name="Kolakowski, Artur" userId="9c34c8cc-b1df-44f6-bea5-dcf7a54ee35f" providerId="ADAL" clId="{19970B13-E101-4117-9908-6E061F982644}" dt="2022-07-14T08:45:56.783" v="18628" actId="790"/>
          <ac:spMkLst>
            <pc:docMk/>
            <pc:sldMk cId="3484757520" sldId="485"/>
            <ac:spMk id="5929" creationId="{B8FF1E52-F39C-4EB2-BD40-2C114094B720}"/>
          </ac:spMkLst>
        </pc:spChg>
        <pc:spChg chg="mod">
          <ac:chgData name="Kolakowski, Artur" userId="9c34c8cc-b1df-44f6-bea5-dcf7a54ee35f" providerId="ADAL" clId="{19970B13-E101-4117-9908-6E061F982644}" dt="2022-07-14T08:45:56.785" v="18629" actId="790"/>
          <ac:spMkLst>
            <pc:docMk/>
            <pc:sldMk cId="3484757520" sldId="485"/>
            <ac:spMk id="5930" creationId="{1DFF57AE-E902-4EE9-B902-94C0357EB078}"/>
          </ac:spMkLst>
        </pc:spChg>
        <pc:spChg chg="mod">
          <ac:chgData name="Kolakowski, Artur" userId="9c34c8cc-b1df-44f6-bea5-dcf7a54ee35f" providerId="ADAL" clId="{19970B13-E101-4117-9908-6E061F982644}" dt="2022-07-14T08:45:56.788" v="18630" actId="790"/>
          <ac:spMkLst>
            <pc:docMk/>
            <pc:sldMk cId="3484757520" sldId="485"/>
            <ac:spMk id="5931" creationId="{AD2C351A-1262-49EC-9128-099F0D86D547}"/>
          </ac:spMkLst>
        </pc:spChg>
        <pc:spChg chg="mod">
          <ac:chgData name="Kolakowski, Artur" userId="9c34c8cc-b1df-44f6-bea5-dcf7a54ee35f" providerId="ADAL" clId="{19970B13-E101-4117-9908-6E061F982644}" dt="2022-07-14T08:45:56.791" v="18631" actId="790"/>
          <ac:spMkLst>
            <pc:docMk/>
            <pc:sldMk cId="3484757520" sldId="485"/>
            <ac:spMk id="5932" creationId="{36268BE6-BDF7-4C33-BAB9-9118AEF4892A}"/>
          </ac:spMkLst>
        </pc:spChg>
        <pc:spChg chg="mod">
          <ac:chgData name="Kolakowski, Artur" userId="9c34c8cc-b1df-44f6-bea5-dcf7a54ee35f" providerId="ADAL" clId="{19970B13-E101-4117-9908-6E061F982644}" dt="2022-07-14T08:45:56.793" v="18632" actId="790"/>
          <ac:spMkLst>
            <pc:docMk/>
            <pc:sldMk cId="3484757520" sldId="485"/>
            <ac:spMk id="5933" creationId="{32C9184E-D5F7-4BC9-96EF-5FEF423DEAEC}"/>
          </ac:spMkLst>
        </pc:spChg>
        <pc:spChg chg="mod">
          <ac:chgData name="Kolakowski, Artur" userId="9c34c8cc-b1df-44f6-bea5-dcf7a54ee35f" providerId="ADAL" clId="{19970B13-E101-4117-9908-6E061F982644}" dt="2022-07-14T08:45:56.796" v="18633" actId="790"/>
          <ac:spMkLst>
            <pc:docMk/>
            <pc:sldMk cId="3484757520" sldId="485"/>
            <ac:spMk id="5934" creationId="{62F07B67-EC22-4B73-BE27-1AE80E6C9298}"/>
          </ac:spMkLst>
        </pc:spChg>
        <pc:spChg chg="mod">
          <ac:chgData name="Kolakowski, Artur" userId="9c34c8cc-b1df-44f6-bea5-dcf7a54ee35f" providerId="ADAL" clId="{19970B13-E101-4117-9908-6E061F982644}" dt="2022-07-14T08:45:56.798" v="18634" actId="790"/>
          <ac:spMkLst>
            <pc:docMk/>
            <pc:sldMk cId="3484757520" sldId="485"/>
            <ac:spMk id="5935" creationId="{3976FF5A-CB6D-421E-97BC-635EB1BACDDC}"/>
          </ac:spMkLst>
        </pc:spChg>
        <pc:spChg chg="mod">
          <ac:chgData name="Kolakowski, Artur" userId="9c34c8cc-b1df-44f6-bea5-dcf7a54ee35f" providerId="ADAL" clId="{19970B13-E101-4117-9908-6E061F982644}" dt="2022-07-14T08:45:56.801" v="18635" actId="790"/>
          <ac:spMkLst>
            <pc:docMk/>
            <pc:sldMk cId="3484757520" sldId="485"/>
            <ac:spMk id="5936" creationId="{BFAF9D3F-6013-4518-864B-AC0BC11675CA}"/>
          </ac:spMkLst>
        </pc:spChg>
        <pc:spChg chg="mod">
          <ac:chgData name="Kolakowski, Artur" userId="9c34c8cc-b1df-44f6-bea5-dcf7a54ee35f" providerId="ADAL" clId="{19970B13-E101-4117-9908-6E061F982644}" dt="2022-07-14T08:45:56.803" v="18636" actId="790"/>
          <ac:spMkLst>
            <pc:docMk/>
            <pc:sldMk cId="3484757520" sldId="485"/>
            <ac:spMk id="5937" creationId="{B2FD7BC0-690B-4C49-8884-2615BE6CE789}"/>
          </ac:spMkLst>
        </pc:spChg>
        <pc:spChg chg="mod">
          <ac:chgData name="Kolakowski, Artur" userId="9c34c8cc-b1df-44f6-bea5-dcf7a54ee35f" providerId="ADAL" clId="{19970B13-E101-4117-9908-6E061F982644}" dt="2022-07-14T08:45:56.806" v="18637" actId="790"/>
          <ac:spMkLst>
            <pc:docMk/>
            <pc:sldMk cId="3484757520" sldId="485"/>
            <ac:spMk id="5938" creationId="{06423B68-F876-478C-B78E-EFF11CEBAFAD}"/>
          </ac:spMkLst>
        </pc:spChg>
        <pc:spChg chg="mod">
          <ac:chgData name="Kolakowski, Artur" userId="9c34c8cc-b1df-44f6-bea5-dcf7a54ee35f" providerId="ADAL" clId="{19970B13-E101-4117-9908-6E061F982644}" dt="2022-07-14T08:45:56.808" v="18638" actId="790"/>
          <ac:spMkLst>
            <pc:docMk/>
            <pc:sldMk cId="3484757520" sldId="485"/>
            <ac:spMk id="5939" creationId="{23878063-F777-4DBB-9A7A-28B252EF1889}"/>
          </ac:spMkLst>
        </pc:spChg>
        <pc:spChg chg="mod">
          <ac:chgData name="Kolakowski, Artur" userId="9c34c8cc-b1df-44f6-bea5-dcf7a54ee35f" providerId="ADAL" clId="{19970B13-E101-4117-9908-6E061F982644}" dt="2022-07-14T08:45:56.810" v="18639" actId="790"/>
          <ac:spMkLst>
            <pc:docMk/>
            <pc:sldMk cId="3484757520" sldId="485"/>
            <ac:spMk id="5940" creationId="{3AA6E5AD-EE0F-446A-8246-B850DCB3179D}"/>
          </ac:spMkLst>
        </pc:spChg>
        <pc:spChg chg="mod">
          <ac:chgData name="Kolakowski, Artur" userId="9c34c8cc-b1df-44f6-bea5-dcf7a54ee35f" providerId="ADAL" clId="{19970B13-E101-4117-9908-6E061F982644}" dt="2022-07-14T08:45:56.812" v="18640" actId="790"/>
          <ac:spMkLst>
            <pc:docMk/>
            <pc:sldMk cId="3484757520" sldId="485"/>
            <ac:spMk id="5941" creationId="{D2FB9289-0BD2-45C4-B56F-AABB77C8A438}"/>
          </ac:spMkLst>
        </pc:spChg>
        <pc:spChg chg="mod">
          <ac:chgData name="Kolakowski, Artur" userId="9c34c8cc-b1df-44f6-bea5-dcf7a54ee35f" providerId="ADAL" clId="{19970B13-E101-4117-9908-6E061F982644}" dt="2022-07-14T08:45:56.814" v="18641" actId="790"/>
          <ac:spMkLst>
            <pc:docMk/>
            <pc:sldMk cId="3484757520" sldId="485"/>
            <ac:spMk id="5942" creationId="{8A8BB29F-9852-4D07-ACF3-DF583404113A}"/>
          </ac:spMkLst>
        </pc:spChg>
        <pc:spChg chg="mod">
          <ac:chgData name="Kolakowski, Artur" userId="9c34c8cc-b1df-44f6-bea5-dcf7a54ee35f" providerId="ADAL" clId="{19970B13-E101-4117-9908-6E061F982644}" dt="2022-07-14T08:45:56.817" v="18642" actId="790"/>
          <ac:spMkLst>
            <pc:docMk/>
            <pc:sldMk cId="3484757520" sldId="485"/>
            <ac:spMk id="5943" creationId="{872B10A1-D9BF-433A-9D9A-CB3E16D714D3}"/>
          </ac:spMkLst>
        </pc:spChg>
        <pc:spChg chg="mod">
          <ac:chgData name="Kolakowski, Artur" userId="9c34c8cc-b1df-44f6-bea5-dcf7a54ee35f" providerId="ADAL" clId="{19970B13-E101-4117-9908-6E061F982644}" dt="2022-07-14T08:45:56.819" v="18643" actId="790"/>
          <ac:spMkLst>
            <pc:docMk/>
            <pc:sldMk cId="3484757520" sldId="485"/>
            <ac:spMk id="5944" creationId="{8DCE4F79-9E75-46DB-A76F-033AF6C1A911}"/>
          </ac:spMkLst>
        </pc:spChg>
        <pc:spChg chg="mod">
          <ac:chgData name="Kolakowski, Artur" userId="9c34c8cc-b1df-44f6-bea5-dcf7a54ee35f" providerId="ADAL" clId="{19970B13-E101-4117-9908-6E061F982644}" dt="2022-07-14T08:45:56.821" v="18644" actId="790"/>
          <ac:spMkLst>
            <pc:docMk/>
            <pc:sldMk cId="3484757520" sldId="485"/>
            <ac:spMk id="5945" creationId="{B12BF11B-9048-4EF4-89A2-AD784F980A38}"/>
          </ac:spMkLst>
        </pc:spChg>
        <pc:spChg chg="mod">
          <ac:chgData name="Kolakowski, Artur" userId="9c34c8cc-b1df-44f6-bea5-dcf7a54ee35f" providerId="ADAL" clId="{19970B13-E101-4117-9908-6E061F982644}" dt="2022-07-14T08:45:56.823" v="18645" actId="790"/>
          <ac:spMkLst>
            <pc:docMk/>
            <pc:sldMk cId="3484757520" sldId="485"/>
            <ac:spMk id="5946" creationId="{FB323A09-9CF4-429A-9255-A116658BDC21}"/>
          </ac:spMkLst>
        </pc:spChg>
        <pc:spChg chg="mod">
          <ac:chgData name="Kolakowski, Artur" userId="9c34c8cc-b1df-44f6-bea5-dcf7a54ee35f" providerId="ADAL" clId="{19970B13-E101-4117-9908-6E061F982644}" dt="2022-07-14T08:45:56.825" v="18646" actId="790"/>
          <ac:spMkLst>
            <pc:docMk/>
            <pc:sldMk cId="3484757520" sldId="485"/>
            <ac:spMk id="5947" creationId="{E31B9F53-FD64-4718-B5E8-E45AD2581F19}"/>
          </ac:spMkLst>
        </pc:spChg>
        <pc:spChg chg="mod">
          <ac:chgData name="Kolakowski, Artur" userId="9c34c8cc-b1df-44f6-bea5-dcf7a54ee35f" providerId="ADAL" clId="{19970B13-E101-4117-9908-6E061F982644}" dt="2022-07-14T08:45:56.827" v="18647" actId="790"/>
          <ac:spMkLst>
            <pc:docMk/>
            <pc:sldMk cId="3484757520" sldId="485"/>
            <ac:spMk id="5948" creationId="{DBEC8EA7-EFBB-49C6-9022-EF348EB3C728}"/>
          </ac:spMkLst>
        </pc:spChg>
        <pc:spChg chg="mod">
          <ac:chgData name="Kolakowski, Artur" userId="9c34c8cc-b1df-44f6-bea5-dcf7a54ee35f" providerId="ADAL" clId="{19970B13-E101-4117-9908-6E061F982644}" dt="2022-07-14T08:45:56.829" v="18648" actId="790"/>
          <ac:spMkLst>
            <pc:docMk/>
            <pc:sldMk cId="3484757520" sldId="485"/>
            <ac:spMk id="5949" creationId="{3318E705-CE23-4B0E-AEF0-674293F129EA}"/>
          </ac:spMkLst>
        </pc:spChg>
        <pc:spChg chg="mod">
          <ac:chgData name="Kolakowski, Artur" userId="9c34c8cc-b1df-44f6-bea5-dcf7a54ee35f" providerId="ADAL" clId="{19970B13-E101-4117-9908-6E061F982644}" dt="2022-07-14T08:45:56.831" v="18649" actId="790"/>
          <ac:spMkLst>
            <pc:docMk/>
            <pc:sldMk cId="3484757520" sldId="485"/>
            <ac:spMk id="5950" creationId="{A277E80D-899B-440E-B2E8-9F81E8DD47B5}"/>
          </ac:spMkLst>
        </pc:spChg>
        <pc:spChg chg="mod">
          <ac:chgData name="Kolakowski, Artur" userId="9c34c8cc-b1df-44f6-bea5-dcf7a54ee35f" providerId="ADAL" clId="{19970B13-E101-4117-9908-6E061F982644}" dt="2022-07-14T08:45:56.834" v="18650" actId="790"/>
          <ac:spMkLst>
            <pc:docMk/>
            <pc:sldMk cId="3484757520" sldId="485"/>
            <ac:spMk id="5951" creationId="{CF387BC8-6223-4CD4-904F-407537808417}"/>
          </ac:spMkLst>
        </pc:spChg>
        <pc:spChg chg="mod">
          <ac:chgData name="Kolakowski, Artur" userId="9c34c8cc-b1df-44f6-bea5-dcf7a54ee35f" providerId="ADAL" clId="{19970B13-E101-4117-9908-6E061F982644}" dt="2022-07-14T08:45:56.836" v="18651" actId="790"/>
          <ac:spMkLst>
            <pc:docMk/>
            <pc:sldMk cId="3484757520" sldId="485"/>
            <ac:spMk id="5952" creationId="{BA4D511D-4411-4EAB-A061-BAAFC0FC665D}"/>
          </ac:spMkLst>
        </pc:spChg>
        <pc:spChg chg="mod">
          <ac:chgData name="Kolakowski, Artur" userId="9c34c8cc-b1df-44f6-bea5-dcf7a54ee35f" providerId="ADAL" clId="{19970B13-E101-4117-9908-6E061F982644}" dt="2022-07-14T08:45:56.838" v="18652" actId="790"/>
          <ac:spMkLst>
            <pc:docMk/>
            <pc:sldMk cId="3484757520" sldId="485"/>
            <ac:spMk id="5953" creationId="{3FFCEDF1-0763-4C02-947C-275CEEAC58C2}"/>
          </ac:spMkLst>
        </pc:spChg>
        <pc:spChg chg="mod">
          <ac:chgData name="Kolakowski, Artur" userId="9c34c8cc-b1df-44f6-bea5-dcf7a54ee35f" providerId="ADAL" clId="{19970B13-E101-4117-9908-6E061F982644}" dt="2022-07-14T08:45:56.840" v="18653" actId="790"/>
          <ac:spMkLst>
            <pc:docMk/>
            <pc:sldMk cId="3484757520" sldId="485"/>
            <ac:spMk id="5954" creationId="{F05AA068-099E-422D-8525-E51B752B2B29}"/>
          </ac:spMkLst>
        </pc:spChg>
        <pc:spChg chg="mod">
          <ac:chgData name="Kolakowski, Artur" userId="9c34c8cc-b1df-44f6-bea5-dcf7a54ee35f" providerId="ADAL" clId="{19970B13-E101-4117-9908-6E061F982644}" dt="2022-07-14T08:45:56.842" v="18654" actId="790"/>
          <ac:spMkLst>
            <pc:docMk/>
            <pc:sldMk cId="3484757520" sldId="485"/>
            <ac:spMk id="5955" creationId="{DF418C34-59C1-4051-AB4B-2BB0A6ACF0B7}"/>
          </ac:spMkLst>
        </pc:spChg>
        <pc:spChg chg="mod">
          <ac:chgData name="Kolakowski, Artur" userId="9c34c8cc-b1df-44f6-bea5-dcf7a54ee35f" providerId="ADAL" clId="{19970B13-E101-4117-9908-6E061F982644}" dt="2022-07-14T08:45:56.844" v="18655" actId="790"/>
          <ac:spMkLst>
            <pc:docMk/>
            <pc:sldMk cId="3484757520" sldId="485"/>
            <ac:spMk id="5956" creationId="{88DD6E3C-22B5-4982-8B6B-29F5273C5E1B}"/>
          </ac:spMkLst>
        </pc:spChg>
        <pc:spChg chg="mod">
          <ac:chgData name="Kolakowski, Artur" userId="9c34c8cc-b1df-44f6-bea5-dcf7a54ee35f" providerId="ADAL" clId="{19970B13-E101-4117-9908-6E061F982644}" dt="2022-07-14T08:45:56.847" v="18656" actId="790"/>
          <ac:spMkLst>
            <pc:docMk/>
            <pc:sldMk cId="3484757520" sldId="485"/>
            <ac:spMk id="5957" creationId="{6079F07B-B01C-45DB-BBBD-B8FF407F73C5}"/>
          </ac:spMkLst>
        </pc:spChg>
        <pc:spChg chg="mod">
          <ac:chgData name="Kolakowski, Artur" userId="9c34c8cc-b1df-44f6-bea5-dcf7a54ee35f" providerId="ADAL" clId="{19970B13-E101-4117-9908-6E061F982644}" dt="2022-07-14T08:45:56.849" v="18657" actId="790"/>
          <ac:spMkLst>
            <pc:docMk/>
            <pc:sldMk cId="3484757520" sldId="485"/>
            <ac:spMk id="5958" creationId="{83A74F37-0A3B-4300-A034-94C3C5CCC291}"/>
          </ac:spMkLst>
        </pc:spChg>
        <pc:spChg chg="mod">
          <ac:chgData name="Kolakowski, Artur" userId="9c34c8cc-b1df-44f6-bea5-dcf7a54ee35f" providerId="ADAL" clId="{19970B13-E101-4117-9908-6E061F982644}" dt="2022-07-14T08:45:56.851" v="18658" actId="790"/>
          <ac:spMkLst>
            <pc:docMk/>
            <pc:sldMk cId="3484757520" sldId="485"/>
            <ac:spMk id="5959" creationId="{D8E4A6F1-EA37-4295-BCAE-4EE104CD4BC3}"/>
          </ac:spMkLst>
        </pc:spChg>
        <pc:spChg chg="mod">
          <ac:chgData name="Kolakowski, Artur" userId="9c34c8cc-b1df-44f6-bea5-dcf7a54ee35f" providerId="ADAL" clId="{19970B13-E101-4117-9908-6E061F982644}" dt="2022-07-14T08:45:56.853" v="18659" actId="790"/>
          <ac:spMkLst>
            <pc:docMk/>
            <pc:sldMk cId="3484757520" sldId="485"/>
            <ac:spMk id="5960" creationId="{8CCB6F0D-0594-4A9D-9B2F-C98F29E13DB0}"/>
          </ac:spMkLst>
        </pc:spChg>
        <pc:spChg chg="mod">
          <ac:chgData name="Kolakowski, Artur" userId="9c34c8cc-b1df-44f6-bea5-dcf7a54ee35f" providerId="ADAL" clId="{19970B13-E101-4117-9908-6E061F982644}" dt="2022-07-14T08:45:56.855" v="18660" actId="790"/>
          <ac:spMkLst>
            <pc:docMk/>
            <pc:sldMk cId="3484757520" sldId="485"/>
            <ac:spMk id="5961" creationId="{57F6647C-AA31-4F9E-A84E-21561FFF1184}"/>
          </ac:spMkLst>
        </pc:spChg>
        <pc:spChg chg="mod">
          <ac:chgData name="Kolakowski, Artur" userId="9c34c8cc-b1df-44f6-bea5-dcf7a54ee35f" providerId="ADAL" clId="{19970B13-E101-4117-9908-6E061F982644}" dt="2022-07-14T08:45:56.857" v="18661" actId="790"/>
          <ac:spMkLst>
            <pc:docMk/>
            <pc:sldMk cId="3484757520" sldId="485"/>
            <ac:spMk id="5962" creationId="{F99EA080-11D5-4B2F-B2F7-38B3A58DE36B}"/>
          </ac:spMkLst>
        </pc:spChg>
        <pc:spChg chg="mod">
          <ac:chgData name="Kolakowski, Artur" userId="9c34c8cc-b1df-44f6-bea5-dcf7a54ee35f" providerId="ADAL" clId="{19970B13-E101-4117-9908-6E061F982644}" dt="2022-07-14T08:45:56.859" v="18662" actId="790"/>
          <ac:spMkLst>
            <pc:docMk/>
            <pc:sldMk cId="3484757520" sldId="485"/>
            <ac:spMk id="5963" creationId="{044F902A-68DF-4EA7-A1F2-8183991708AC}"/>
          </ac:spMkLst>
        </pc:spChg>
        <pc:spChg chg="mod">
          <ac:chgData name="Kolakowski, Artur" userId="9c34c8cc-b1df-44f6-bea5-dcf7a54ee35f" providerId="ADAL" clId="{19970B13-E101-4117-9908-6E061F982644}" dt="2022-07-14T08:45:56.862" v="18663" actId="790"/>
          <ac:spMkLst>
            <pc:docMk/>
            <pc:sldMk cId="3484757520" sldId="485"/>
            <ac:spMk id="5964" creationId="{1C94251B-6619-41F9-A807-5AD4783A49CA}"/>
          </ac:spMkLst>
        </pc:spChg>
        <pc:spChg chg="mod">
          <ac:chgData name="Kolakowski, Artur" userId="9c34c8cc-b1df-44f6-bea5-dcf7a54ee35f" providerId="ADAL" clId="{19970B13-E101-4117-9908-6E061F982644}" dt="2022-07-14T08:45:56.865" v="18664" actId="790"/>
          <ac:spMkLst>
            <pc:docMk/>
            <pc:sldMk cId="3484757520" sldId="485"/>
            <ac:spMk id="5965" creationId="{9E265A01-251F-4C21-AFCC-10C48BF828D1}"/>
          </ac:spMkLst>
        </pc:spChg>
        <pc:spChg chg="mod">
          <ac:chgData name="Kolakowski, Artur" userId="9c34c8cc-b1df-44f6-bea5-dcf7a54ee35f" providerId="ADAL" clId="{19970B13-E101-4117-9908-6E061F982644}" dt="2022-07-14T08:45:56.867" v="18665" actId="790"/>
          <ac:spMkLst>
            <pc:docMk/>
            <pc:sldMk cId="3484757520" sldId="485"/>
            <ac:spMk id="5966" creationId="{93062A7B-5587-48B6-8A13-DF310B64CC00}"/>
          </ac:spMkLst>
        </pc:spChg>
        <pc:spChg chg="mod">
          <ac:chgData name="Kolakowski, Artur" userId="9c34c8cc-b1df-44f6-bea5-dcf7a54ee35f" providerId="ADAL" clId="{19970B13-E101-4117-9908-6E061F982644}" dt="2022-07-14T08:45:56.869" v="18666" actId="790"/>
          <ac:spMkLst>
            <pc:docMk/>
            <pc:sldMk cId="3484757520" sldId="485"/>
            <ac:spMk id="5967" creationId="{296373FD-BD8C-47C7-BA34-350A2A5117CA}"/>
          </ac:spMkLst>
        </pc:spChg>
        <pc:spChg chg="mod">
          <ac:chgData name="Kolakowski, Artur" userId="9c34c8cc-b1df-44f6-bea5-dcf7a54ee35f" providerId="ADAL" clId="{19970B13-E101-4117-9908-6E061F982644}" dt="2022-07-14T08:45:56.871" v="18667" actId="790"/>
          <ac:spMkLst>
            <pc:docMk/>
            <pc:sldMk cId="3484757520" sldId="485"/>
            <ac:spMk id="5968" creationId="{7E29A3B8-765D-4F3F-8769-0D4B6EDDF1A6}"/>
          </ac:spMkLst>
        </pc:spChg>
        <pc:spChg chg="mod">
          <ac:chgData name="Kolakowski, Artur" userId="9c34c8cc-b1df-44f6-bea5-dcf7a54ee35f" providerId="ADAL" clId="{19970B13-E101-4117-9908-6E061F982644}" dt="2022-07-14T08:45:56.873" v="18668" actId="790"/>
          <ac:spMkLst>
            <pc:docMk/>
            <pc:sldMk cId="3484757520" sldId="485"/>
            <ac:spMk id="5969" creationId="{DBEC9F28-7068-4D90-91A4-330C0AEDFEC7}"/>
          </ac:spMkLst>
        </pc:spChg>
        <pc:spChg chg="mod">
          <ac:chgData name="Kolakowski, Artur" userId="9c34c8cc-b1df-44f6-bea5-dcf7a54ee35f" providerId="ADAL" clId="{19970B13-E101-4117-9908-6E061F982644}" dt="2022-07-14T08:45:56.875" v="18669" actId="790"/>
          <ac:spMkLst>
            <pc:docMk/>
            <pc:sldMk cId="3484757520" sldId="485"/>
            <ac:spMk id="5970" creationId="{23586FEF-D799-4C6E-B0F2-A33FDE1ECDEA}"/>
          </ac:spMkLst>
        </pc:spChg>
        <pc:spChg chg="mod">
          <ac:chgData name="Kolakowski, Artur" userId="9c34c8cc-b1df-44f6-bea5-dcf7a54ee35f" providerId="ADAL" clId="{19970B13-E101-4117-9908-6E061F982644}" dt="2022-07-14T08:45:56.877" v="18670" actId="790"/>
          <ac:spMkLst>
            <pc:docMk/>
            <pc:sldMk cId="3484757520" sldId="485"/>
            <ac:spMk id="5971" creationId="{801BA602-95D6-4BB8-89C3-084F8EBC5738}"/>
          </ac:spMkLst>
        </pc:spChg>
        <pc:spChg chg="mod">
          <ac:chgData name="Kolakowski, Artur" userId="9c34c8cc-b1df-44f6-bea5-dcf7a54ee35f" providerId="ADAL" clId="{19970B13-E101-4117-9908-6E061F982644}" dt="2022-07-14T08:45:56.879" v="18671" actId="790"/>
          <ac:spMkLst>
            <pc:docMk/>
            <pc:sldMk cId="3484757520" sldId="485"/>
            <ac:spMk id="5972" creationId="{1C0385D9-2D8E-40FF-A141-41D26BE00DBA}"/>
          </ac:spMkLst>
        </pc:spChg>
        <pc:spChg chg="mod">
          <ac:chgData name="Kolakowski, Artur" userId="9c34c8cc-b1df-44f6-bea5-dcf7a54ee35f" providerId="ADAL" clId="{19970B13-E101-4117-9908-6E061F982644}" dt="2022-07-14T08:45:56.882" v="18672" actId="790"/>
          <ac:spMkLst>
            <pc:docMk/>
            <pc:sldMk cId="3484757520" sldId="485"/>
            <ac:spMk id="5973" creationId="{FE3EEF1F-961F-4790-9224-5D48B9B0B2E8}"/>
          </ac:spMkLst>
        </pc:spChg>
        <pc:spChg chg="mod">
          <ac:chgData name="Kolakowski, Artur" userId="9c34c8cc-b1df-44f6-bea5-dcf7a54ee35f" providerId="ADAL" clId="{19970B13-E101-4117-9908-6E061F982644}" dt="2022-07-14T08:45:56.884" v="18673" actId="790"/>
          <ac:spMkLst>
            <pc:docMk/>
            <pc:sldMk cId="3484757520" sldId="485"/>
            <ac:spMk id="5974" creationId="{C31F8FBE-4BC8-4B73-B389-D9DCEF9C0388}"/>
          </ac:spMkLst>
        </pc:spChg>
        <pc:spChg chg="mod">
          <ac:chgData name="Kolakowski, Artur" userId="9c34c8cc-b1df-44f6-bea5-dcf7a54ee35f" providerId="ADAL" clId="{19970B13-E101-4117-9908-6E061F982644}" dt="2022-07-14T08:45:56.886" v="18674" actId="790"/>
          <ac:spMkLst>
            <pc:docMk/>
            <pc:sldMk cId="3484757520" sldId="485"/>
            <ac:spMk id="5975" creationId="{816C487B-8E01-4845-94D4-F55998FE77C4}"/>
          </ac:spMkLst>
        </pc:spChg>
        <pc:spChg chg="mod">
          <ac:chgData name="Kolakowski, Artur" userId="9c34c8cc-b1df-44f6-bea5-dcf7a54ee35f" providerId="ADAL" clId="{19970B13-E101-4117-9908-6E061F982644}" dt="2022-07-14T08:45:56.889" v="18675" actId="790"/>
          <ac:spMkLst>
            <pc:docMk/>
            <pc:sldMk cId="3484757520" sldId="485"/>
            <ac:spMk id="5976" creationId="{93D7EF87-0D3B-4F0D-97E0-B8725C49FD95}"/>
          </ac:spMkLst>
        </pc:spChg>
        <pc:spChg chg="mod">
          <ac:chgData name="Kolakowski, Artur" userId="9c34c8cc-b1df-44f6-bea5-dcf7a54ee35f" providerId="ADAL" clId="{19970B13-E101-4117-9908-6E061F982644}" dt="2022-07-14T08:45:56.891" v="18676" actId="790"/>
          <ac:spMkLst>
            <pc:docMk/>
            <pc:sldMk cId="3484757520" sldId="485"/>
            <ac:spMk id="5977" creationId="{A5B4FA70-CC66-4F4D-B521-A4A0ED6E3FC6}"/>
          </ac:spMkLst>
        </pc:spChg>
        <pc:spChg chg="mod">
          <ac:chgData name="Kolakowski, Artur" userId="9c34c8cc-b1df-44f6-bea5-dcf7a54ee35f" providerId="ADAL" clId="{19970B13-E101-4117-9908-6E061F982644}" dt="2022-07-14T08:45:56.893" v="18677" actId="790"/>
          <ac:spMkLst>
            <pc:docMk/>
            <pc:sldMk cId="3484757520" sldId="485"/>
            <ac:spMk id="5978" creationId="{BBB4E05C-BBC7-4C61-A59F-519028E1887D}"/>
          </ac:spMkLst>
        </pc:spChg>
        <pc:spChg chg="mod">
          <ac:chgData name="Kolakowski, Artur" userId="9c34c8cc-b1df-44f6-bea5-dcf7a54ee35f" providerId="ADAL" clId="{19970B13-E101-4117-9908-6E061F982644}" dt="2022-07-14T08:45:56.895" v="18678" actId="790"/>
          <ac:spMkLst>
            <pc:docMk/>
            <pc:sldMk cId="3484757520" sldId="485"/>
            <ac:spMk id="5979" creationId="{350B68CC-DFB7-4B5B-AE52-9FAFBEF90D2E}"/>
          </ac:spMkLst>
        </pc:spChg>
        <pc:spChg chg="mod">
          <ac:chgData name="Kolakowski, Artur" userId="9c34c8cc-b1df-44f6-bea5-dcf7a54ee35f" providerId="ADAL" clId="{19970B13-E101-4117-9908-6E061F982644}" dt="2022-07-14T08:45:56.898" v="18679" actId="790"/>
          <ac:spMkLst>
            <pc:docMk/>
            <pc:sldMk cId="3484757520" sldId="485"/>
            <ac:spMk id="5980" creationId="{9CCECA37-DD3E-47CD-B62E-8F72B0BC629B}"/>
          </ac:spMkLst>
        </pc:spChg>
        <pc:spChg chg="mod">
          <ac:chgData name="Kolakowski, Artur" userId="9c34c8cc-b1df-44f6-bea5-dcf7a54ee35f" providerId="ADAL" clId="{19970B13-E101-4117-9908-6E061F982644}" dt="2022-07-14T08:45:56.900" v="18680" actId="790"/>
          <ac:spMkLst>
            <pc:docMk/>
            <pc:sldMk cId="3484757520" sldId="485"/>
            <ac:spMk id="5981" creationId="{8AC4E05E-C14F-43F0-AE84-655F77D9C52A}"/>
          </ac:spMkLst>
        </pc:spChg>
        <pc:spChg chg="mod">
          <ac:chgData name="Kolakowski, Artur" userId="9c34c8cc-b1df-44f6-bea5-dcf7a54ee35f" providerId="ADAL" clId="{19970B13-E101-4117-9908-6E061F982644}" dt="2022-07-14T08:45:56.902" v="18681" actId="790"/>
          <ac:spMkLst>
            <pc:docMk/>
            <pc:sldMk cId="3484757520" sldId="485"/>
            <ac:spMk id="5982" creationId="{7CE1D10B-4E73-4B7E-8962-49E48C9B8B4B}"/>
          </ac:spMkLst>
        </pc:spChg>
        <pc:spChg chg="mod">
          <ac:chgData name="Kolakowski, Artur" userId="9c34c8cc-b1df-44f6-bea5-dcf7a54ee35f" providerId="ADAL" clId="{19970B13-E101-4117-9908-6E061F982644}" dt="2022-07-14T08:45:56.904" v="18682" actId="790"/>
          <ac:spMkLst>
            <pc:docMk/>
            <pc:sldMk cId="3484757520" sldId="485"/>
            <ac:spMk id="5983" creationId="{1AA00171-DD0A-467A-B5AC-64D2F2389783}"/>
          </ac:spMkLst>
        </pc:spChg>
        <pc:spChg chg="mod">
          <ac:chgData name="Kolakowski, Artur" userId="9c34c8cc-b1df-44f6-bea5-dcf7a54ee35f" providerId="ADAL" clId="{19970B13-E101-4117-9908-6E061F982644}" dt="2022-07-14T08:45:56.906" v="18683" actId="790"/>
          <ac:spMkLst>
            <pc:docMk/>
            <pc:sldMk cId="3484757520" sldId="485"/>
            <ac:spMk id="5984" creationId="{F459F2EF-D8DE-4061-BE6B-D5C348AC9A34}"/>
          </ac:spMkLst>
        </pc:spChg>
        <pc:spChg chg="mod">
          <ac:chgData name="Kolakowski, Artur" userId="9c34c8cc-b1df-44f6-bea5-dcf7a54ee35f" providerId="ADAL" clId="{19970B13-E101-4117-9908-6E061F982644}" dt="2022-07-14T08:45:56.908" v="18684" actId="790"/>
          <ac:spMkLst>
            <pc:docMk/>
            <pc:sldMk cId="3484757520" sldId="485"/>
            <ac:spMk id="5985" creationId="{05A3B07A-A463-40E8-973E-476D15D5E653}"/>
          </ac:spMkLst>
        </pc:spChg>
        <pc:spChg chg="mod">
          <ac:chgData name="Kolakowski, Artur" userId="9c34c8cc-b1df-44f6-bea5-dcf7a54ee35f" providerId="ADAL" clId="{19970B13-E101-4117-9908-6E061F982644}" dt="2022-07-14T08:45:56.910" v="18685" actId="790"/>
          <ac:spMkLst>
            <pc:docMk/>
            <pc:sldMk cId="3484757520" sldId="485"/>
            <ac:spMk id="5986" creationId="{7DF7EDCA-5518-430E-A2FF-1EC6C3B60350}"/>
          </ac:spMkLst>
        </pc:spChg>
        <pc:spChg chg="mod">
          <ac:chgData name="Kolakowski, Artur" userId="9c34c8cc-b1df-44f6-bea5-dcf7a54ee35f" providerId="ADAL" clId="{19970B13-E101-4117-9908-6E061F982644}" dt="2022-07-14T08:45:56.914" v="18686" actId="790"/>
          <ac:spMkLst>
            <pc:docMk/>
            <pc:sldMk cId="3484757520" sldId="485"/>
            <ac:spMk id="5987" creationId="{65AD3A0D-412A-4E00-8A5A-3315FE71F6B8}"/>
          </ac:spMkLst>
        </pc:spChg>
        <pc:spChg chg="mod">
          <ac:chgData name="Kolakowski, Artur" userId="9c34c8cc-b1df-44f6-bea5-dcf7a54ee35f" providerId="ADAL" clId="{19970B13-E101-4117-9908-6E061F982644}" dt="2022-07-14T08:45:56.917" v="18687" actId="790"/>
          <ac:spMkLst>
            <pc:docMk/>
            <pc:sldMk cId="3484757520" sldId="485"/>
            <ac:spMk id="5988" creationId="{C74FB432-536C-4910-8FEE-EEE7183B9D88}"/>
          </ac:spMkLst>
        </pc:spChg>
        <pc:spChg chg="mod">
          <ac:chgData name="Kolakowski, Artur" userId="9c34c8cc-b1df-44f6-bea5-dcf7a54ee35f" providerId="ADAL" clId="{19970B13-E101-4117-9908-6E061F982644}" dt="2022-07-14T08:45:56.919" v="18688" actId="790"/>
          <ac:spMkLst>
            <pc:docMk/>
            <pc:sldMk cId="3484757520" sldId="485"/>
            <ac:spMk id="5989" creationId="{63D2082D-B419-4A37-9371-0FFB3BA20931}"/>
          </ac:spMkLst>
        </pc:spChg>
        <pc:spChg chg="mod">
          <ac:chgData name="Kolakowski, Artur" userId="9c34c8cc-b1df-44f6-bea5-dcf7a54ee35f" providerId="ADAL" clId="{19970B13-E101-4117-9908-6E061F982644}" dt="2022-07-14T08:45:56.922" v="18689" actId="790"/>
          <ac:spMkLst>
            <pc:docMk/>
            <pc:sldMk cId="3484757520" sldId="485"/>
            <ac:spMk id="5990" creationId="{83A619AA-5E2F-4791-B5FD-3F03743A3FA0}"/>
          </ac:spMkLst>
        </pc:spChg>
        <pc:spChg chg="mod">
          <ac:chgData name="Kolakowski, Artur" userId="9c34c8cc-b1df-44f6-bea5-dcf7a54ee35f" providerId="ADAL" clId="{19970B13-E101-4117-9908-6E061F982644}" dt="2022-07-14T08:45:56.924" v="18690" actId="790"/>
          <ac:spMkLst>
            <pc:docMk/>
            <pc:sldMk cId="3484757520" sldId="485"/>
            <ac:spMk id="5991" creationId="{9728DF49-F18A-46FC-9EB6-58F5AB68FA68}"/>
          </ac:spMkLst>
        </pc:spChg>
        <pc:spChg chg="mod">
          <ac:chgData name="Kolakowski, Artur" userId="9c34c8cc-b1df-44f6-bea5-dcf7a54ee35f" providerId="ADAL" clId="{19970B13-E101-4117-9908-6E061F982644}" dt="2022-07-14T08:45:56.926" v="18691" actId="790"/>
          <ac:spMkLst>
            <pc:docMk/>
            <pc:sldMk cId="3484757520" sldId="485"/>
            <ac:spMk id="5992" creationId="{86BCE0E9-23B3-4ACB-8DF5-E15D1EBA657C}"/>
          </ac:spMkLst>
        </pc:spChg>
        <pc:spChg chg="mod">
          <ac:chgData name="Kolakowski, Artur" userId="9c34c8cc-b1df-44f6-bea5-dcf7a54ee35f" providerId="ADAL" clId="{19970B13-E101-4117-9908-6E061F982644}" dt="2022-07-14T08:45:56.930" v="18692" actId="790"/>
          <ac:spMkLst>
            <pc:docMk/>
            <pc:sldMk cId="3484757520" sldId="485"/>
            <ac:spMk id="5993" creationId="{89669818-DF64-4B3F-8703-DAC69D030DCC}"/>
          </ac:spMkLst>
        </pc:spChg>
        <pc:spChg chg="mod">
          <ac:chgData name="Kolakowski, Artur" userId="9c34c8cc-b1df-44f6-bea5-dcf7a54ee35f" providerId="ADAL" clId="{19970B13-E101-4117-9908-6E061F982644}" dt="2022-07-14T08:45:56.933" v="18693" actId="790"/>
          <ac:spMkLst>
            <pc:docMk/>
            <pc:sldMk cId="3484757520" sldId="485"/>
            <ac:spMk id="5994" creationId="{9A3C07FC-F500-4CA0-A21D-9A814688C15C}"/>
          </ac:spMkLst>
        </pc:spChg>
        <pc:spChg chg="mod">
          <ac:chgData name="Kolakowski, Artur" userId="9c34c8cc-b1df-44f6-bea5-dcf7a54ee35f" providerId="ADAL" clId="{19970B13-E101-4117-9908-6E061F982644}" dt="2022-07-14T08:45:56.936" v="18694" actId="790"/>
          <ac:spMkLst>
            <pc:docMk/>
            <pc:sldMk cId="3484757520" sldId="485"/>
            <ac:spMk id="5995" creationId="{66410955-4488-4219-89F0-6AF97588754B}"/>
          </ac:spMkLst>
        </pc:spChg>
        <pc:spChg chg="mod">
          <ac:chgData name="Kolakowski, Artur" userId="9c34c8cc-b1df-44f6-bea5-dcf7a54ee35f" providerId="ADAL" clId="{19970B13-E101-4117-9908-6E061F982644}" dt="2022-07-14T08:45:56.938" v="18695" actId="790"/>
          <ac:spMkLst>
            <pc:docMk/>
            <pc:sldMk cId="3484757520" sldId="485"/>
            <ac:spMk id="5996" creationId="{7EE693EB-E455-4C59-8FC0-4C8D896E64F4}"/>
          </ac:spMkLst>
        </pc:spChg>
        <pc:spChg chg="mod">
          <ac:chgData name="Kolakowski, Artur" userId="9c34c8cc-b1df-44f6-bea5-dcf7a54ee35f" providerId="ADAL" clId="{19970B13-E101-4117-9908-6E061F982644}" dt="2022-07-14T08:45:56.941" v="18696" actId="790"/>
          <ac:spMkLst>
            <pc:docMk/>
            <pc:sldMk cId="3484757520" sldId="485"/>
            <ac:spMk id="5997" creationId="{E21734C7-4471-47AD-AD85-D89799798E45}"/>
          </ac:spMkLst>
        </pc:spChg>
        <pc:spChg chg="mod">
          <ac:chgData name="Kolakowski, Artur" userId="9c34c8cc-b1df-44f6-bea5-dcf7a54ee35f" providerId="ADAL" clId="{19970B13-E101-4117-9908-6E061F982644}" dt="2022-07-14T08:45:56.943" v="18697" actId="790"/>
          <ac:spMkLst>
            <pc:docMk/>
            <pc:sldMk cId="3484757520" sldId="485"/>
            <ac:spMk id="5998" creationId="{5E872D13-9A9C-4E76-B2F9-345E913B98FE}"/>
          </ac:spMkLst>
        </pc:spChg>
        <pc:spChg chg="mod">
          <ac:chgData name="Kolakowski, Artur" userId="9c34c8cc-b1df-44f6-bea5-dcf7a54ee35f" providerId="ADAL" clId="{19970B13-E101-4117-9908-6E061F982644}" dt="2022-07-14T08:45:56.947" v="18698" actId="790"/>
          <ac:spMkLst>
            <pc:docMk/>
            <pc:sldMk cId="3484757520" sldId="485"/>
            <ac:spMk id="5999" creationId="{D44C3648-5A99-4CC0-915C-D975409ABBDB}"/>
          </ac:spMkLst>
        </pc:spChg>
        <pc:spChg chg="mod">
          <ac:chgData name="Kolakowski, Artur" userId="9c34c8cc-b1df-44f6-bea5-dcf7a54ee35f" providerId="ADAL" clId="{19970B13-E101-4117-9908-6E061F982644}" dt="2022-07-14T08:45:56.950" v="18699" actId="790"/>
          <ac:spMkLst>
            <pc:docMk/>
            <pc:sldMk cId="3484757520" sldId="485"/>
            <ac:spMk id="6000" creationId="{914FDCB2-AFD6-4752-BF66-5A48999D9C8A}"/>
          </ac:spMkLst>
        </pc:spChg>
        <pc:spChg chg="mod">
          <ac:chgData name="Kolakowski, Artur" userId="9c34c8cc-b1df-44f6-bea5-dcf7a54ee35f" providerId="ADAL" clId="{19970B13-E101-4117-9908-6E061F982644}" dt="2022-07-14T08:45:56.953" v="18700" actId="790"/>
          <ac:spMkLst>
            <pc:docMk/>
            <pc:sldMk cId="3484757520" sldId="485"/>
            <ac:spMk id="6001" creationId="{761BCFFF-D7AD-44D2-BE7C-65AD5215C36B}"/>
          </ac:spMkLst>
        </pc:spChg>
        <pc:spChg chg="mod">
          <ac:chgData name="Kolakowski, Artur" userId="9c34c8cc-b1df-44f6-bea5-dcf7a54ee35f" providerId="ADAL" clId="{19970B13-E101-4117-9908-6E061F982644}" dt="2022-07-14T08:45:56.955" v="18701" actId="790"/>
          <ac:spMkLst>
            <pc:docMk/>
            <pc:sldMk cId="3484757520" sldId="485"/>
            <ac:spMk id="6002" creationId="{84FBAC14-4554-451B-81FA-E1BE3C7B9F4B}"/>
          </ac:spMkLst>
        </pc:spChg>
        <pc:spChg chg="mod">
          <ac:chgData name="Kolakowski, Artur" userId="9c34c8cc-b1df-44f6-bea5-dcf7a54ee35f" providerId="ADAL" clId="{19970B13-E101-4117-9908-6E061F982644}" dt="2022-07-14T08:45:56.957" v="18702" actId="790"/>
          <ac:spMkLst>
            <pc:docMk/>
            <pc:sldMk cId="3484757520" sldId="485"/>
            <ac:spMk id="6003" creationId="{6E93969C-667B-468E-B99B-5D208B5DF5DF}"/>
          </ac:spMkLst>
        </pc:spChg>
        <pc:spChg chg="mod">
          <ac:chgData name="Kolakowski, Artur" userId="9c34c8cc-b1df-44f6-bea5-dcf7a54ee35f" providerId="ADAL" clId="{19970B13-E101-4117-9908-6E061F982644}" dt="2022-07-14T08:45:56.959" v="18703" actId="790"/>
          <ac:spMkLst>
            <pc:docMk/>
            <pc:sldMk cId="3484757520" sldId="485"/>
            <ac:spMk id="6004" creationId="{DA08C648-E568-45EB-A54E-13264D80CDF3}"/>
          </ac:spMkLst>
        </pc:spChg>
        <pc:spChg chg="mod">
          <ac:chgData name="Kolakowski, Artur" userId="9c34c8cc-b1df-44f6-bea5-dcf7a54ee35f" providerId="ADAL" clId="{19970B13-E101-4117-9908-6E061F982644}" dt="2022-07-14T08:45:56.962" v="18704" actId="790"/>
          <ac:spMkLst>
            <pc:docMk/>
            <pc:sldMk cId="3484757520" sldId="485"/>
            <ac:spMk id="6005" creationId="{1ED31EFA-FB18-4EF0-810A-11F901CA45AA}"/>
          </ac:spMkLst>
        </pc:spChg>
        <pc:spChg chg="mod">
          <ac:chgData name="Kolakowski, Artur" userId="9c34c8cc-b1df-44f6-bea5-dcf7a54ee35f" providerId="ADAL" clId="{19970B13-E101-4117-9908-6E061F982644}" dt="2022-07-14T08:45:56.965" v="18705" actId="790"/>
          <ac:spMkLst>
            <pc:docMk/>
            <pc:sldMk cId="3484757520" sldId="485"/>
            <ac:spMk id="6006" creationId="{94878702-0606-4891-9FE5-74EF6A389753}"/>
          </ac:spMkLst>
        </pc:spChg>
        <pc:spChg chg="mod">
          <ac:chgData name="Kolakowski, Artur" userId="9c34c8cc-b1df-44f6-bea5-dcf7a54ee35f" providerId="ADAL" clId="{19970B13-E101-4117-9908-6E061F982644}" dt="2022-07-14T08:45:56.968" v="18706" actId="790"/>
          <ac:spMkLst>
            <pc:docMk/>
            <pc:sldMk cId="3484757520" sldId="485"/>
            <ac:spMk id="6007" creationId="{E9F6C7C6-1010-48DD-8B59-C58F124E6065}"/>
          </ac:spMkLst>
        </pc:spChg>
        <pc:spChg chg="mod">
          <ac:chgData name="Kolakowski, Artur" userId="9c34c8cc-b1df-44f6-bea5-dcf7a54ee35f" providerId="ADAL" clId="{19970B13-E101-4117-9908-6E061F982644}" dt="2022-07-14T08:45:56.970" v="18707" actId="790"/>
          <ac:spMkLst>
            <pc:docMk/>
            <pc:sldMk cId="3484757520" sldId="485"/>
            <ac:spMk id="6008" creationId="{3BCF9443-B563-4B07-8584-E9C03BFD0E2F}"/>
          </ac:spMkLst>
        </pc:spChg>
        <pc:spChg chg="mod">
          <ac:chgData name="Kolakowski, Artur" userId="9c34c8cc-b1df-44f6-bea5-dcf7a54ee35f" providerId="ADAL" clId="{19970B13-E101-4117-9908-6E061F982644}" dt="2022-07-14T08:45:56.972" v="18708" actId="790"/>
          <ac:spMkLst>
            <pc:docMk/>
            <pc:sldMk cId="3484757520" sldId="485"/>
            <ac:spMk id="6009" creationId="{982C6DF2-1E93-4831-B1B2-58D4DD40611B}"/>
          </ac:spMkLst>
        </pc:spChg>
        <pc:spChg chg="mod">
          <ac:chgData name="Kolakowski, Artur" userId="9c34c8cc-b1df-44f6-bea5-dcf7a54ee35f" providerId="ADAL" clId="{19970B13-E101-4117-9908-6E061F982644}" dt="2022-07-14T08:45:56.974" v="18709" actId="790"/>
          <ac:spMkLst>
            <pc:docMk/>
            <pc:sldMk cId="3484757520" sldId="485"/>
            <ac:spMk id="6010" creationId="{1A419DDF-1642-496C-A6B3-77F90E5F3874}"/>
          </ac:spMkLst>
        </pc:spChg>
        <pc:spChg chg="mod">
          <ac:chgData name="Kolakowski, Artur" userId="9c34c8cc-b1df-44f6-bea5-dcf7a54ee35f" providerId="ADAL" clId="{19970B13-E101-4117-9908-6E061F982644}" dt="2022-07-14T08:45:56.977" v="18710" actId="790"/>
          <ac:spMkLst>
            <pc:docMk/>
            <pc:sldMk cId="3484757520" sldId="485"/>
            <ac:spMk id="6011" creationId="{32DE16D6-3463-4D82-9885-CC0C977E97C5}"/>
          </ac:spMkLst>
        </pc:spChg>
        <pc:spChg chg="mod">
          <ac:chgData name="Kolakowski, Artur" userId="9c34c8cc-b1df-44f6-bea5-dcf7a54ee35f" providerId="ADAL" clId="{19970B13-E101-4117-9908-6E061F982644}" dt="2022-07-14T08:45:56.980" v="18711" actId="790"/>
          <ac:spMkLst>
            <pc:docMk/>
            <pc:sldMk cId="3484757520" sldId="485"/>
            <ac:spMk id="6012" creationId="{97F75D57-C4A5-4EC7-A945-5738272FBA3F}"/>
          </ac:spMkLst>
        </pc:spChg>
        <pc:spChg chg="mod">
          <ac:chgData name="Kolakowski, Artur" userId="9c34c8cc-b1df-44f6-bea5-dcf7a54ee35f" providerId="ADAL" clId="{19970B13-E101-4117-9908-6E061F982644}" dt="2022-07-14T08:45:56.982" v="18712" actId="790"/>
          <ac:spMkLst>
            <pc:docMk/>
            <pc:sldMk cId="3484757520" sldId="485"/>
            <ac:spMk id="6013" creationId="{36612347-404D-43F0-806D-2593E4E255BE}"/>
          </ac:spMkLst>
        </pc:spChg>
        <pc:spChg chg="mod">
          <ac:chgData name="Kolakowski, Artur" userId="9c34c8cc-b1df-44f6-bea5-dcf7a54ee35f" providerId="ADAL" clId="{19970B13-E101-4117-9908-6E061F982644}" dt="2022-07-14T08:45:56.985" v="18713" actId="790"/>
          <ac:spMkLst>
            <pc:docMk/>
            <pc:sldMk cId="3484757520" sldId="485"/>
            <ac:spMk id="6014" creationId="{7D376BBC-2780-4708-9550-176C22C5C78D}"/>
          </ac:spMkLst>
        </pc:spChg>
        <pc:spChg chg="mod">
          <ac:chgData name="Kolakowski, Artur" userId="9c34c8cc-b1df-44f6-bea5-dcf7a54ee35f" providerId="ADAL" clId="{19970B13-E101-4117-9908-6E061F982644}" dt="2022-07-14T08:45:56.987" v="18714" actId="790"/>
          <ac:spMkLst>
            <pc:docMk/>
            <pc:sldMk cId="3484757520" sldId="485"/>
            <ac:spMk id="6015" creationId="{D0BB2A46-3DFF-4BC1-8D67-7D21ED86A208}"/>
          </ac:spMkLst>
        </pc:spChg>
        <pc:spChg chg="mod">
          <ac:chgData name="Kolakowski, Artur" userId="9c34c8cc-b1df-44f6-bea5-dcf7a54ee35f" providerId="ADAL" clId="{19970B13-E101-4117-9908-6E061F982644}" dt="2022-07-14T08:45:56.989" v="18715" actId="790"/>
          <ac:spMkLst>
            <pc:docMk/>
            <pc:sldMk cId="3484757520" sldId="485"/>
            <ac:spMk id="6016" creationId="{17F514EE-0B2C-4997-9247-66B7521289E4}"/>
          </ac:spMkLst>
        </pc:spChg>
        <pc:spChg chg="mod">
          <ac:chgData name="Kolakowski, Artur" userId="9c34c8cc-b1df-44f6-bea5-dcf7a54ee35f" providerId="ADAL" clId="{19970B13-E101-4117-9908-6E061F982644}" dt="2022-07-14T08:45:56.992" v="18716" actId="790"/>
          <ac:spMkLst>
            <pc:docMk/>
            <pc:sldMk cId="3484757520" sldId="485"/>
            <ac:spMk id="6017" creationId="{A358BD24-AE21-49A4-B453-181512FEBE99}"/>
          </ac:spMkLst>
        </pc:spChg>
        <pc:spChg chg="mod">
          <ac:chgData name="Kolakowski, Artur" userId="9c34c8cc-b1df-44f6-bea5-dcf7a54ee35f" providerId="ADAL" clId="{19970B13-E101-4117-9908-6E061F982644}" dt="2022-07-14T08:45:56.994" v="18717" actId="790"/>
          <ac:spMkLst>
            <pc:docMk/>
            <pc:sldMk cId="3484757520" sldId="485"/>
            <ac:spMk id="6018" creationId="{2EDB0197-9C08-4C00-810F-F41E97FF3EDF}"/>
          </ac:spMkLst>
        </pc:spChg>
        <pc:spChg chg="mod">
          <ac:chgData name="Kolakowski, Artur" userId="9c34c8cc-b1df-44f6-bea5-dcf7a54ee35f" providerId="ADAL" clId="{19970B13-E101-4117-9908-6E061F982644}" dt="2022-07-14T08:45:56.998" v="18718" actId="790"/>
          <ac:spMkLst>
            <pc:docMk/>
            <pc:sldMk cId="3484757520" sldId="485"/>
            <ac:spMk id="6019" creationId="{CA29E23D-D934-4167-8569-3175AC8DC8B5}"/>
          </ac:spMkLst>
        </pc:spChg>
        <pc:spChg chg="mod">
          <ac:chgData name="Kolakowski, Artur" userId="9c34c8cc-b1df-44f6-bea5-dcf7a54ee35f" providerId="ADAL" clId="{19970B13-E101-4117-9908-6E061F982644}" dt="2022-07-14T08:45:57" v="18719" actId="790"/>
          <ac:spMkLst>
            <pc:docMk/>
            <pc:sldMk cId="3484757520" sldId="485"/>
            <ac:spMk id="6020" creationId="{E6194653-0E17-4076-A291-870DF6082306}"/>
          </ac:spMkLst>
        </pc:spChg>
        <pc:spChg chg="mod">
          <ac:chgData name="Kolakowski, Artur" userId="9c34c8cc-b1df-44f6-bea5-dcf7a54ee35f" providerId="ADAL" clId="{19970B13-E101-4117-9908-6E061F982644}" dt="2022-07-14T08:45:57.003" v="18720" actId="790"/>
          <ac:spMkLst>
            <pc:docMk/>
            <pc:sldMk cId="3484757520" sldId="485"/>
            <ac:spMk id="6021" creationId="{20D7ECF2-5E53-4649-9AFD-1D14C9C39441}"/>
          </ac:spMkLst>
        </pc:spChg>
        <pc:spChg chg="mod">
          <ac:chgData name="Kolakowski, Artur" userId="9c34c8cc-b1df-44f6-bea5-dcf7a54ee35f" providerId="ADAL" clId="{19970B13-E101-4117-9908-6E061F982644}" dt="2022-07-14T08:45:57.006" v="18721" actId="790"/>
          <ac:spMkLst>
            <pc:docMk/>
            <pc:sldMk cId="3484757520" sldId="485"/>
            <ac:spMk id="6022" creationId="{FE9B4E04-4810-4DDC-84EB-FB158AEC9FB5}"/>
          </ac:spMkLst>
        </pc:spChg>
        <pc:spChg chg="mod">
          <ac:chgData name="Kolakowski, Artur" userId="9c34c8cc-b1df-44f6-bea5-dcf7a54ee35f" providerId="ADAL" clId="{19970B13-E101-4117-9908-6E061F982644}" dt="2022-07-14T08:45:57.008" v="18722" actId="790"/>
          <ac:spMkLst>
            <pc:docMk/>
            <pc:sldMk cId="3484757520" sldId="485"/>
            <ac:spMk id="6023" creationId="{D3A7051D-3738-4E47-A1A3-58726EE641D0}"/>
          </ac:spMkLst>
        </pc:spChg>
        <pc:spChg chg="mod">
          <ac:chgData name="Kolakowski, Artur" userId="9c34c8cc-b1df-44f6-bea5-dcf7a54ee35f" providerId="ADAL" clId="{19970B13-E101-4117-9908-6E061F982644}" dt="2022-07-14T08:45:57.010" v="18723" actId="790"/>
          <ac:spMkLst>
            <pc:docMk/>
            <pc:sldMk cId="3484757520" sldId="485"/>
            <ac:spMk id="6024" creationId="{1532A4C8-C5CE-44F6-A9E8-63B370CE752F}"/>
          </ac:spMkLst>
        </pc:spChg>
        <pc:spChg chg="mod">
          <ac:chgData name="Kolakowski, Artur" userId="9c34c8cc-b1df-44f6-bea5-dcf7a54ee35f" providerId="ADAL" clId="{19970B13-E101-4117-9908-6E061F982644}" dt="2022-07-14T08:45:57.013" v="18724" actId="790"/>
          <ac:spMkLst>
            <pc:docMk/>
            <pc:sldMk cId="3484757520" sldId="485"/>
            <ac:spMk id="6025" creationId="{3DE182D3-7D9E-4B0A-A3EB-4B74CE583CD3}"/>
          </ac:spMkLst>
        </pc:spChg>
        <pc:spChg chg="mod">
          <ac:chgData name="Kolakowski, Artur" userId="9c34c8cc-b1df-44f6-bea5-dcf7a54ee35f" providerId="ADAL" clId="{19970B13-E101-4117-9908-6E061F982644}" dt="2022-07-14T08:45:57.015" v="18725" actId="790"/>
          <ac:spMkLst>
            <pc:docMk/>
            <pc:sldMk cId="3484757520" sldId="485"/>
            <ac:spMk id="6026" creationId="{A9632FEE-7779-4593-A88E-7C806F3A67CF}"/>
          </ac:spMkLst>
        </pc:spChg>
        <pc:spChg chg="mod">
          <ac:chgData name="Kolakowski, Artur" userId="9c34c8cc-b1df-44f6-bea5-dcf7a54ee35f" providerId="ADAL" clId="{19970B13-E101-4117-9908-6E061F982644}" dt="2022-07-14T08:45:57.018" v="18726" actId="790"/>
          <ac:spMkLst>
            <pc:docMk/>
            <pc:sldMk cId="3484757520" sldId="485"/>
            <ac:spMk id="6027" creationId="{606D667D-1F58-4F33-9EB2-3D2B269AB935}"/>
          </ac:spMkLst>
        </pc:spChg>
        <pc:spChg chg="mod">
          <ac:chgData name="Kolakowski, Artur" userId="9c34c8cc-b1df-44f6-bea5-dcf7a54ee35f" providerId="ADAL" clId="{19970B13-E101-4117-9908-6E061F982644}" dt="2022-07-14T08:45:57.020" v="18727" actId="790"/>
          <ac:spMkLst>
            <pc:docMk/>
            <pc:sldMk cId="3484757520" sldId="485"/>
            <ac:spMk id="6028" creationId="{0035033A-4470-4BE5-8528-A007807125EB}"/>
          </ac:spMkLst>
        </pc:spChg>
        <pc:spChg chg="mod">
          <ac:chgData name="Kolakowski, Artur" userId="9c34c8cc-b1df-44f6-bea5-dcf7a54ee35f" providerId="ADAL" clId="{19970B13-E101-4117-9908-6E061F982644}" dt="2022-07-14T08:45:57.023" v="18728" actId="790"/>
          <ac:spMkLst>
            <pc:docMk/>
            <pc:sldMk cId="3484757520" sldId="485"/>
            <ac:spMk id="6029" creationId="{1C9821AD-1164-4660-9BF4-03778EF3487A}"/>
          </ac:spMkLst>
        </pc:spChg>
        <pc:spChg chg="mod">
          <ac:chgData name="Kolakowski, Artur" userId="9c34c8cc-b1df-44f6-bea5-dcf7a54ee35f" providerId="ADAL" clId="{19970B13-E101-4117-9908-6E061F982644}" dt="2022-07-14T08:45:57.025" v="18729" actId="790"/>
          <ac:spMkLst>
            <pc:docMk/>
            <pc:sldMk cId="3484757520" sldId="485"/>
            <ac:spMk id="6030" creationId="{CAFE4431-2750-4A6D-80BC-197345AE2DEE}"/>
          </ac:spMkLst>
        </pc:spChg>
        <pc:spChg chg="mod">
          <ac:chgData name="Kolakowski, Artur" userId="9c34c8cc-b1df-44f6-bea5-dcf7a54ee35f" providerId="ADAL" clId="{19970B13-E101-4117-9908-6E061F982644}" dt="2022-07-14T08:45:57.027" v="18730" actId="790"/>
          <ac:spMkLst>
            <pc:docMk/>
            <pc:sldMk cId="3484757520" sldId="485"/>
            <ac:spMk id="6031" creationId="{FD0E8C5F-CDDA-46AB-9DED-780D398F993A}"/>
          </ac:spMkLst>
        </pc:spChg>
        <pc:spChg chg="mod">
          <ac:chgData name="Kolakowski, Artur" userId="9c34c8cc-b1df-44f6-bea5-dcf7a54ee35f" providerId="ADAL" clId="{19970B13-E101-4117-9908-6E061F982644}" dt="2022-07-14T08:45:57.031" v="18731" actId="790"/>
          <ac:spMkLst>
            <pc:docMk/>
            <pc:sldMk cId="3484757520" sldId="485"/>
            <ac:spMk id="6032" creationId="{6ED4FA29-789B-4B64-8FED-FECC63D34EAE}"/>
          </ac:spMkLst>
        </pc:spChg>
        <pc:spChg chg="mod">
          <ac:chgData name="Kolakowski, Artur" userId="9c34c8cc-b1df-44f6-bea5-dcf7a54ee35f" providerId="ADAL" clId="{19970B13-E101-4117-9908-6E061F982644}" dt="2022-07-14T08:45:57.034" v="18732" actId="790"/>
          <ac:spMkLst>
            <pc:docMk/>
            <pc:sldMk cId="3484757520" sldId="485"/>
            <ac:spMk id="6033" creationId="{499CE1C7-45A5-4BFF-B539-6554F45CDF62}"/>
          </ac:spMkLst>
        </pc:spChg>
        <pc:spChg chg="mod">
          <ac:chgData name="Kolakowski, Artur" userId="9c34c8cc-b1df-44f6-bea5-dcf7a54ee35f" providerId="ADAL" clId="{19970B13-E101-4117-9908-6E061F982644}" dt="2022-07-14T08:45:57.036" v="18733" actId="790"/>
          <ac:spMkLst>
            <pc:docMk/>
            <pc:sldMk cId="3484757520" sldId="485"/>
            <ac:spMk id="6034" creationId="{46551663-4233-48B3-B513-D7118262832D}"/>
          </ac:spMkLst>
        </pc:spChg>
        <pc:spChg chg="mod">
          <ac:chgData name="Kolakowski, Artur" userId="9c34c8cc-b1df-44f6-bea5-dcf7a54ee35f" providerId="ADAL" clId="{19970B13-E101-4117-9908-6E061F982644}" dt="2022-07-14T08:45:57.039" v="18734" actId="790"/>
          <ac:spMkLst>
            <pc:docMk/>
            <pc:sldMk cId="3484757520" sldId="485"/>
            <ac:spMk id="6035" creationId="{9811D038-6008-4593-80E5-12925151594F}"/>
          </ac:spMkLst>
        </pc:spChg>
        <pc:spChg chg="mod">
          <ac:chgData name="Kolakowski, Artur" userId="9c34c8cc-b1df-44f6-bea5-dcf7a54ee35f" providerId="ADAL" clId="{19970B13-E101-4117-9908-6E061F982644}" dt="2022-07-14T08:45:57.041" v="18735" actId="790"/>
          <ac:spMkLst>
            <pc:docMk/>
            <pc:sldMk cId="3484757520" sldId="485"/>
            <ac:spMk id="6036" creationId="{D6D5B8CD-48B1-4BBC-AA44-D09BCDDA4DF1}"/>
          </ac:spMkLst>
        </pc:spChg>
        <pc:spChg chg="mod">
          <ac:chgData name="Kolakowski, Artur" userId="9c34c8cc-b1df-44f6-bea5-dcf7a54ee35f" providerId="ADAL" clId="{19970B13-E101-4117-9908-6E061F982644}" dt="2022-07-14T08:45:57.044" v="18736" actId="790"/>
          <ac:spMkLst>
            <pc:docMk/>
            <pc:sldMk cId="3484757520" sldId="485"/>
            <ac:spMk id="6037" creationId="{B8A51ACB-008D-4E04-A453-DC760081D2FE}"/>
          </ac:spMkLst>
        </pc:spChg>
        <pc:spChg chg="mod">
          <ac:chgData name="Kolakowski, Artur" userId="9c34c8cc-b1df-44f6-bea5-dcf7a54ee35f" providerId="ADAL" clId="{19970B13-E101-4117-9908-6E061F982644}" dt="2022-07-14T08:45:57.047" v="18737" actId="790"/>
          <ac:spMkLst>
            <pc:docMk/>
            <pc:sldMk cId="3484757520" sldId="485"/>
            <ac:spMk id="6038" creationId="{9A6BB13D-CD4E-4157-902E-A8E53DCB3F75}"/>
          </ac:spMkLst>
        </pc:spChg>
        <pc:spChg chg="mod">
          <ac:chgData name="Kolakowski, Artur" userId="9c34c8cc-b1df-44f6-bea5-dcf7a54ee35f" providerId="ADAL" clId="{19970B13-E101-4117-9908-6E061F982644}" dt="2022-07-14T08:45:57.049" v="18738" actId="790"/>
          <ac:spMkLst>
            <pc:docMk/>
            <pc:sldMk cId="3484757520" sldId="485"/>
            <ac:spMk id="6039" creationId="{3BC1933F-3130-405E-98BB-6CAC0CB9862D}"/>
          </ac:spMkLst>
        </pc:spChg>
        <pc:spChg chg="mod">
          <ac:chgData name="Kolakowski, Artur" userId="9c34c8cc-b1df-44f6-bea5-dcf7a54ee35f" providerId="ADAL" clId="{19970B13-E101-4117-9908-6E061F982644}" dt="2022-07-14T08:45:57.053" v="18739" actId="790"/>
          <ac:spMkLst>
            <pc:docMk/>
            <pc:sldMk cId="3484757520" sldId="485"/>
            <ac:spMk id="6040" creationId="{A454BBBC-6179-4A37-9430-A5F7E8AAB466}"/>
          </ac:spMkLst>
        </pc:spChg>
        <pc:spChg chg="mod">
          <ac:chgData name="Kolakowski, Artur" userId="9c34c8cc-b1df-44f6-bea5-dcf7a54ee35f" providerId="ADAL" clId="{19970B13-E101-4117-9908-6E061F982644}" dt="2022-07-14T08:45:57.055" v="18740" actId="790"/>
          <ac:spMkLst>
            <pc:docMk/>
            <pc:sldMk cId="3484757520" sldId="485"/>
            <ac:spMk id="6041" creationId="{272D315A-CAC6-4F19-AAE5-3A893F7F2C6D}"/>
          </ac:spMkLst>
        </pc:spChg>
        <pc:spChg chg="mod">
          <ac:chgData name="Kolakowski, Artur" userId="9c34c8cc-b1df-44f6-bea5-dcf7a54ee35f" providerId="ADAL" clId="{19970B13-E101-4117-9908-6E061F982644}" dt="2022-07-14T08:45:57.058" v="18741" actId="790"/>
          <ac:spMkLst>
            <pc:docMk/>
            <pc:sldMk cId="3484757520" sldId="485"/>
            <ac:spMk id="6042" creationId="{DF2F38C6-1613-4626-8298-3478BEA8E149}"/>
          </ac:spMkLst>
        </pc:spChg>
        <pc:spChg chg="mod">
          <ac:chgData name="Kolakowski, Artur" userId="9c34c8cc-b1df-44f6-bea5-dcf7a54ee35f" providerId="ADAL" clId="{19970B13-E101-4117-9908-6E061F982644}" dt="2022-07-14T08:45:57.061" v="18742" actId="790"/>
          <ac:spMkLst>
            <pc:docMk/>
            <pc:sldMk cId="3484757520" sldId="485"/>
            <ac:spMk id="6043" creationId="{D07E0163-7688-49E4-8129-9458371A84C9}"/>
          </ac:spMkLst>
        </pc:spChg>
        <pc:spChg chg="mod">
          <ac:chgData name="Kolakowski, Artur" userId="9c34c8cc-b1df-44f6-bea5-dcf7a54ee35f" providerId="ADAL" clId="{19970B13-E101-4117-9908-6E061F982644}" dt="2022-07-14T08:45:57.065" v="18743" actId="790"/>
          <ac:spMkLst>
            <pc:docMk/>
            <pc:sldMk cId="3484757520" sldId="485"/>
            <ac:spMk id="6044" creationId="{104CA04B-8760-4DAB-8D3F-F9B0CB1E250C}"/>
          </ac:spMkLst>
        </pc:spChg>
        <pc:spChg chg="mod">
          <ac:chgData name="Kolakowski, Artur" userId="9c34c8cc-b1df-44f6-bea5-dcf7a54ee35f" providerId="ADAL" clId="{19970B13-E101-4117-9908-6E061F982644}" dt="2022-07-14T08:45:57.069" v="18744" actId="790"/>
          <ac:spMkLst>
            <pc:docMk/>
            <pc:sldMk cId="3484757520" sldId="485"/>
            <ac:spMk id="6045" creationId="{6BA1F812-D34D-49B7-AA17-832624D1F962}"/>
          </ac:spMkLst>
        </pc:spChg>
        <pc:spChg chg="mod">
          <ac:chgData name="Kolakowski, Artur" userId="9c34c8cc-b1df-44f6-bea5-dcf7a54ee35f" providerId="ADAL" clId="{19970B13-E101-4117-9908-6E061F982644}" dt="2022-07-14T08:45:57.072" v="18745" actId="790"/>
          <ac:spMkLst>
            <pc:docMk/>
            <pc:sldMk cId="3484757520" sldId="485"/>
            <ac:spMk id="6046" creationId="{774FB75E-886C-4DAB-93A9-CA393761840F}"/>
          </ac:spMkLst>
        </pc:spChg>
        <pc:spChg chg="mod">
          <ac:chgData name="Kolakowski, Artur" userId="9c34c8cc-b1df-44f6-bea5-dcf7a54ee35f" providerId="ADAL" clId="{19970B13-E101-4117-9908-6E061F982644}" dt="2022-07-14T08:45:57.074" v="18746" actId="790"/>
          <ac:spMkLst>
            <pc:docMk/>
            <pc:sldMk cId="3484757520" sldId="485"/>
            <ac:spMk id="6047" creationId="{B74DD551-1839-4613-AAB9-F8E182E992CE}"/>
          </ac:spMkLst>
        </pc:spChg>
        <pc:spChg chg="mod">
          <ac:chgData name="Kolakowski, Artur" userId="9c34c8cc-b1df-44f6-bea5-dcf7a54ee35f" providerId="ADAL" clId="{19970B13-E101-4117-9908-6E061F982644}" dt="2022-07-14T08:45:57.076" v="18747" actId="790"/>
          <ac:spMkLst>
            <pc:docMk/>
            <pc:sldMk cId="3484757520" sldId="485"/>
            <ac:spMk id="6048" creationId="{E9EB89F5-C37E-4FCA-B5B1-54CD05666CC8}"/>
          </ac:spMkLst>
        </pc:spChg>
        <pc:spChg chg="mod">
          <ac:chgData name="Kolakowski, Artur" userId="9c34c8cc-b1df-44f6-bea5-dcf7a54ee35f" providerId="ADAL" clId="{19970B13-E101-4117-9908-6E061F982644}" dt="2022-07-14T08:45:57.078" v="18748" actId="790"/>
          <ac:spMkLst>
            <pc:docMk/>
            <pc:sldMk cId="3484757520" sldId="485"/>
            <ac:spMk id="6049" creationId="{02E5F759-EA77-4EFF-BF28-8200DCA46C09}"/>
          </ac:spMkLst>
        </pc:spChg>
        <pc:spChg chg="mod">
          <ac:chgData name="Kolakowski, Artur" userId="9c34c8cc-b1df-44f6-bea5-dcf7a54ee35f" providerId="ADAL" clId="{19970B13-E101-4117-9908-6E061F982644}" dt="2022-07-14T08:45:57.082" v="18749" actId="790"/>
          <ac:spMkLst>
            <pc:docMk/>
            <pc:sldMk cId="3484757520" sldId="485"/>
            <ac:spMk id="6050" creationId="{CD08FD16-1D91-4AB7-8DB0-18209CEC8C26}"/>
          </ac:spMkLst>
        </pc:spChg>
        <pc:spChg chg="mod">
          <ac:chgData name="Kolakowski, Artur" userId="9c34c8cc-b1df-44f6-bea5-dcf7a54ee35f" providerId="ADAL" clId="{19970B13-E101-4117-9908-6E061F982644}" dt="2022-07-14T08:45:57.085" v="18750" actId="790"/>
          <ac:spMkLst>
            <pc:docMk/>
            <pc:sldMk cId="3484757520" sldId="485"/>
            <ac:spMk id="6051" creationId="{722F36DE-F1A8-4B5E-BDEB-10839EA3C29F}"/>
          </ac:spMkLst>
        </pc:spChg>
        <pc:spChg chg="mod">
          <ac:chgData name="Kolakowski, Artur" userId="9c34c8cc-b1df-44f6-bea5-dcf7a54ee35f" providerId="ADAL" clId="{19970B13-E101-4117-9908-6E061F982644}" dt="2022-07-14T08:45:57.087" v="18751" actId="790"/>
          <ac:spMkLst>
            <pc:docMk/>
            <pc:sldMk cId="3484757520" sldId="485"/>
            <ac:spMk id="6052" creationId="{FFF225FE-B7F8-4D71-A1E6-DD6F96532FAD}"/>
          </ac:spMkLst>
        </pc:spChg>
        <pc:spChg chg="mod">
          <ac:chgData name="Kolakowski, Artur" userId="9c34c8cc-b1df-44f6-bea5-dcf7a54ee35f" providerId="ADAL" clId="{19970B13-E101-4117-9908-6E061F982644}" dt="2022-07-14T08:45:57.090" v="18752" actId="790"/>
          <ac:spMkLst>
            <pc:docMk/>
            <pc:sldMk cId="3484757520" sldId="485"/>
            <ac:spMk id="6053" creationId="{5CD004D0-9C4C-4FAB-8D2E-DD1BDF8BA240}"/>
          </ac:spMkLst>
        </pc:spChg>
        <pc:spChg chg="mod">
          <ac:chgData name="Kolakowski, Artur" userId="9c34c8cc-b1df-44f6-bea5-dcf7a54ee35f" providerId="ADAL" clId="{19970B13-E101-4117-9908-6E061F982644}" dt="2022-07-14T08:45:57.092" v="18753" actId="790"/>
          <ac:spMkLst>
            <pc:docMk/>
            <pc:sldMk cId="3484757520" sldId="485"/>
            <ac:spMk id="6054" creationId="{B70C5D15-A4DB-49AA-89DA-586338F3B69C}"/>
          </ac:spMkLst>
        </pc:spChg>
        <pc:spChg chg="mod">
          <ac:chgData name="Kolakowski, Artur" userId="9c34c8cc-b1df-44f6-bea5-dcf7a54ee35f" providerId="ADAL" clId="{19970B13-E101-4117-9908-6E061F982644}" dt="2022-07-14T08:45:57.095" v="18754" actId="790"/>
          <ac:spMkLst>
            <pc:docMk/>
            <pc:sldMk cId="3484757520" sldId="485"/>
            <ac:spMk id="6055" creationId="{18917D27-8BDA-4598-881F-819B6B502EFA}"/>
          </ac:spMkLst>
        </pc:spChg>
        <pc:spChg chg="mod">
          <ac:chgData name="Kolakowski, Artur" userId="9c34c8cc-b1df-44f6-bea5-dcf7a54ee35f" providerId="ADAL" clId="{19970B13-E101-4117-9908-6E061F982644}" dt="2022-07-14T08:45:57.098" v="18755" actId="790"/>
          <ac:spMkLst>
            <pc:docMk/>
            <pc:sldMk cId="3484757520" sldId="485"/>
            <ac:spMk id="6056" creationId="{61EA7CA6-3E66-4329-A43E-703ED84882B0}"/>
          </ac:spMkLst>
        </pc:spChg>
        <pc:spChg chg="mod">
          <ac:chgData name="Kolakowski, Artur" userId="9c34c8cc-b1df-44f6-bea5-dcf7a54ee35f" providerId="ADAL" clId="{19970B13-E101-4117-9908-6E061F982644}" dt="2022-07-14T08:45:57.101" v="18756" actId="790"/>
          <ac:spMkLst>
            <pc:docMk/>
            <pc:sldMk cId="3484757520" sldId="485"/>
            <ac:spMk id="6057" creationId="{87358456-8753-4F57-85BC-BEB94A265C6C}"/>
          </ac:spMkLst>
        </pc:spChg>
        <pc:spChg chg="mod">
          <ac:chgData name="Kolakowski, Artur" userId="9c34c8cc-b1df-44f6-bea5-dcf7a54ee35f" providerId="ADAL" clId="{19970B13-E101-4117-9908-6E061F982644}" dt="2022-07-14T08:45:57.104" v="18757" actId="790"/>
          <ac:spMkLst>
            <pc:docMk/>
            <pc:sldMk cId="3484757520" sldId="485"/>
            <ac:spMk id="6058" creationId="{77E5CED0-0CE4-4923-8391-20FBB7F7C0B3}"/>
          </ac:spMkLst>
        </pc:spChg>
        <pc:spChg chg="mod">
          <ac:chgData name="Kolakowski, Artur" userId="9c34c8cc-b1df-44f6-bea5-dcf7a54ee35f" providerId="ADAL" clId="{19970B13-E101-4117-9908-6E061F982644}" dt="2022-07-14T08:45:57.107" v="18758" actId="790"/>
          <ac:spMkLst>
            <pc:docMk/>
            <pc:sldMk cId="3484757520" sldId="485"/>
            <ac:spMk id="6059" creationId="{9AB83697-0500-4447-B929-9A3704CED59E}"/>
          </ac:spMkLst>
        </pc:spChg>
        <pc:spChg chg="mod">
          <ac:chgData name="Kolakowski, Artur" userId="9c34c8cc-b1df-44f6-bea5-dcf7a54ee35f" providerId="ADAL" clId="{19970B13-E101-4117-9908-6E061F982644}" dt="2022-07-14T08:45:57.109" v="18759" actId="790"/>
          <ac:spMkLst>
            <pc:docMk/>
            <pc:sldMk cId="3484757520" sldId="485"/>
            <ac:spMk id="6060" creationId="{6B65BB1E-BFA0-4A63-88B1-E982021C0D72}"/>
          </ac:spMkLst>
        </pc:spChg>
        <pc:spChg chg="mod">
          <ac:chgData name="Kolakowski, Artur" userId="9c34c8cc-b1df-44f6-bea5-dcf7a54ee35f" providerId="ADAL" clId="{19970B13-E101-4117-9908-6E061F982644}" dt="2022-07-14T08:45:57.112" v="18760" actId="790"/>
          <ac:spMkLst>
            <pc:docMk/>
            <pc:sldMk cId="3484757520" sldId="485"/>
            <ac:spMk id="6061" creationId="{AE68BE28-B78D-4402-A708-445180DE5BCF}"/>
          </ac:spMkLst>
        </pc:spChg>
        <pc:spChg chg="mod">
          <ac:chgData name="Kolakowski, Artur" userId="9c34c8cc-b1df-44f6-bea5-dcf7a54ee35f" providerId="ADAL" clId="{19970B13-E101-4117-9908-6E061F982644}" dt="2022-07-14T08:45:57.115" v="18761" actId="790"/>
          <ac:spMkLst>
            <pc:docMk/>
            <pc:sldMk cId="3484757520" sldId="485"/>
            <ac:spMk id="6062" creationId="{8B6ADFC4-25C3-4D62-A8F7-E4CC45DE1649}"/>
          </ac:spMkLst>
        </pc:spChg>
        <pc:spChg chg="mod">
          <ac:chgData name="Kolakowski, Artur" userId="9c34c8cc-b1df-44f6-bea5-dcf7a54ee35f" providerId="ADAL" clId="{19970B13-E101-4117-9908-6E061F982644}" dt="2022-07-14T08:45:57.118" v="18762" actId="790"/>
          <ac:spMkLst>
            <pc:docMk/>
            <pc:sldMk cId="3484757520" sldId="485"/>
            <ac:spMk id="6063" creationId="{5DC43E18-1E8F-4E88-BE50-CFCCBD4700F8}"/>
          </ac:spMkLst>
        </pc:spChg>
        <pc:spChg chg="mod">
          <ac:chgData name="Kolakowski, Artur" userId="9c34c8cc-b1df-44f6-bea5-dcf7a54ee35f" providerId="ADAL" clId="{19970B13-E101-4117-9908-6E061F982644}" dt="2022-07-14T08:45:57.121" v="18763" actId="790"/>
          <ac:spMkLst>
            <pc:docMk/>
            <pc:sldMk cId="3484757520" sldId="485"/>
            <ac:spMk id="6064" creationId="{3C5E9AF0-39BE-40CF-A69D-95423999DED9}"/>
          </ac:spMkLst>
        </pc:spChg>
        <pc:spChg chg="mod">
          <ac:chgData name="Kolakowski, Artur" userId="9c34c8cc-b1df-44f6-bea5-dcf7a54ee35f" providerId="ADAL" clId="{19970B13-E101-4117-9908-6E061F982644}" dt="2022-07-14T08:45:57.123" v="18764" actId="790"/>
          <ac:spMkLst>
            <pc:docMk/>
            <pc:sldMk cId="3484757520" sldId="485"/>
            <ac:spMk id="6065" creationId="{2D44CC6F-8BC0-4C62-B6D2-B9343D0B907D}"/>
          </ac:spMkLst>
        </pc:spChg>
        <pc:spChg chg="mod">
          <ac:chgData name="Kolakowski, Artur" userId="9c34c8cc-b1df-44f6-bea5-dcf7a54ee35f" providerId="ADAL" clId="{19970B13-E101-4117-9908-6E061F982644}" dt="2022-07-14T08:45:57.126" v="18765" actId="790"/>
          <ac:spMkLst>
            <pc:docMk/>
            <pc:sldMk cId="3484757520" sldId="485"/>
            <ac:spMk id="6066" creationId="{BBB602F7-8EE7-4F38-80DF-50F0089F23A9}"/>
          </ac:spMkLst>
        </pc:spChg>
        <pc:spChg chg="mod">
          <ac:chgData name="Kolakowski, Artur" userId="9c34c8cc-b1df-44f6-bea5-dcf7a54ee35f" providerId="ADAL" clId="{19970B13-E101-4117-9908-6E061F982644}" dt="2022-07-14T08:45:57.130" v="18766" actId="790"/>
          <ac:spMkLst>
            <pc:docMk/>
            <pc:sldMk cId="3484757520" sldId="485"/>
            <ac:spMk id="6067" creationId="{25DEF970-3661-4AE2-A2C0-5448FEDB8833}"/>
          </ac:spMkLst>
        </pc:spChg>
        <pc:spChg chg="mod">
          <ac:chgData name="Kolakowski, Artur" userId="9c34c8cc-b1df-44f6-bea5-dcf7a54ee35f" providerId="ADAL" clId="{19970B13-E101-4117-9908-6E061F982644}" dt="2022-07-14T08:45:57.135" v="18767" actId="790"/>
          <ac:spMkLst>
            <pc:docMk/>
            <pc:sldMk cId="3484757520" sldId="485"/>
            <ac:spMk id="6068" creationId="{6A5FD96E-203A-45FA-9DB9-41358E69059E}"/>
          </ac:spMkLst>
        </pc:spChg>
        <pc:spChg chg="mod">
          <ac:chgData name="Kolakowski, Artur" userId="9c34c8cc-b1df-44f6-bea5-dcf7a54ee35f" providerId="ADAL" clId="{19970B13-E101-4117-9908-6E061F982644}" dt="2022-07-14T08:45:57.138" v="18768" actId="790"/>
          <ac:spMkLst>
            <pc:docMk/>
            <pc:sldMk cId="3484757520" sldId="485"/>
            <ac:spMk id="6069" creationId="{675A2119-B4E0-4A64-8DB8-2983F2E628D8}"/>
          </ac:spMkLst>
        </pc:spChg>
        <pc:spChg chg="mod">
          <ac:chgData name="Kolakowski, Artur" userId="9c34c8cc-b1df-44f6-bea5-dcf7a54ee35f" providerId="ADAL" clId="{19970B13-E101-4117-9908-6E061F982644}" dt="2022-07-14T08:45:57.140" v="18769" actId="790"/>
          <ac:spMkLst>
            <pc:docMk/>
            <pc:sldMk cId="3484757520" sldId="485"/>
            <ac:spMk id="6070" creationId="{8AC77DA5-C6A2-4CD9-B96C-E01A00BFB61A}"/>
          </ac:spMkLst>
        </pc:spChg>
        <pc:spChg chg="mod">
          <ac:chgData name="Kolakowski, Artur" userId="9c34c8cc-b1df-44f6-bea5-dcf7a54ee35f" providerId="ADAL" clId="{19970B13-E101-4117-9908-6E061F982644}" dt="2022-07-14T08:45:57.142" v="18770" actId="790"/>
          <ac:spMkLst>
            <pc:docMk/>
            <pc:sldMk cId="3484757520" sldId="485"/>
            <ac:spMk id="6071" creationId="{B6370444-C297-4580-842B-B5E21781122C}"/>
          </ac:spMkLst>
        </pc:spChg>
        <pc:spChg chg="mod">
          <ac:chgData name="Kolakowski, Artur" userId="9c34c8cc-b1df-44f6-bea5-dcf7a54ee35f" providerId="ADAL" clId="{19970B13-E101-4117-9908-6E061F982644}" dt="2022-07-14T08:45:57.144" v="18771" actId="790"/>
          <ac:spMkLst>
            <pc:docMk/>
            <pc:sldMk cId="3484757520" sldId="485"/>
            <ac:spMk id="6072" creationId="{B34A0FE0-B51C-4920-BC0A-78B51DDA7C95}"/>
          </ac:spMkLst>
        </pc:spChg>
        <pc:spChg chg="mod">
          <ac:chgData name="Kolakowski, Artur" userId="9c34c8cc-b1df-44f6-bea5-dcf7a54ee35f" providerId="ADAL" clId="{19970B13-E101-4117-9908-6E061F982644}" dt="2022-07-14T08:45:57.147" v="18772" actId="790"/>
          <ac:spMkLst>
            <pc:docMk/>
            <pc:sldMk cId="3484757520" sldId="485"/>
            <ac:spMk id="6073" creationId="{4877FD14-8C1B-47B3-8627-467B29BD577C}"/>
          </ac:spMkLst>
        </pc:spChg>
        <pc:spChg chg="mod">
          <ac:chgData name="Kolakowski, Artur" userId="9c34c8cc-b1df-44f6-bea5-dcf7a54ee35f" providerId="ADAL" clId="{19970B13-E101-4117-9908-6E061F982644}" dt="2022-07-14T08:45:57.150" v="18773" actId="790"/>
          <ac:spMkLst>
            <pc:docMk/>
            <pc:sldMk cId="3484757520" sldId="485"/>
            <ac:spMk id="6074" creationId="{9D9695A4-3D3C-406F-A184-79EBF4939DE7}"/>
          </ac:spMkLst>
        </pc:spChg>
        <pc:spChg chg="mod">
          <ac:chgData name="Kolakowski, Artur" userId="9c34c8cc-b1df-44f6-bea5-dcf7a54ee35f" providerId="ADAL" clId="{19970B13-E101-4117-9908-6E061F982644}" dt="2022-07-14T08:45:57.153" v="18774" actId="790"/>
          <ac:spMkLst>
            <pc:docMk/>
            <pc:sldMk cId="3484757520" sldId="485"/>
            <ac:spMk id="6075" creationId="{34F29244-DC7D-4CAD-A0D5-234E99835729}"/>
          </ac:spMkLst>
        </pc:spChg>
        <pc:spChg chg="mod">
          <ac:chgData name="Kolakowski, Artur" userId="9c34c8cc-b1df-44f6-bea5-dcf7a54ee35f" providerId="ADAL" clId="{19970B13-E101-4117-9908-6E061F982644}" dt="2022-07-14T08:45:57.155" v="18775" actId="790"/>
          <ac:spMkLst>
            <pc:docMk/>
            <pc:sldMk cId="3484757520" sldId="485"/>
            <ac:spMk id="6076" creationId="{48567388-BC6A-43A5-A87B-262E61BF4EDB}"/>
          </ac:spMkLst>
        </pc:spChg>
        <pc:spChg chg="mod">
          <ac:chgData name="Kolakowski, Artur" userId="9c34c8cc-b1df-44f6-bea5-dcf7a54ee35f" providerId="ADAL" clId="{19970B13-E101-4117-9908-6E061F982644}" dt="2022-07-14T08:45:57.158" v="18776" actId="790"/>
          <ac:spMkLst>
            <pc:docMk/>
            <pc:sldMk cId="3484757520" sldId="485"/>
            <ac:spMk id="6077" creationId="{28453DD9-F2F8-4AFC-82FD-271831DE5A27}"/>
          </ac:spMkLst>
        </pc:spChg>
        <pc:spChg chg="mod">
          <ac:chgData name="Kolakowski, Artur" userId="9c34c8cc-b1df-44f6-bea5-dcf7a54ee35f" providerId="ADAL" clId="{19970B13-E101-4117-9908-6E061F982644}" dt="2022-07-14T08:45:57.160" v="18777" actId="790"/>
          <ac:spMkLst>
            <pc:docMk/>
            <pc:sldMk cId="3484757520" sldId="485"/>
            <ac:spMk id="6078" creationId="{DA785E8F-CF72-4A6B-AE15-171FEB586D12}"/>
          </ac:spMkLst>
        </pc:spChg>
        <pc:spChg chg="mod">
          <ac:chgData name="Kolakowski, Artur" userId="9c34c8cc-b1df-44f6-bea5-dcf7a54ee35f" providerId="ADAL" clId="{19970B13-E101-4117-9908-6E061F982644}" dt="2022-07-14T08:45:57.162" v="18778" actId="790"/>
          <ac:spMkLst>
            <pc:docMk/>
            <pc:sldMk cId="3484757520" sldId="485"/>
            <ac:spMk id="6079" creationId="{F5131A18-D4FA-40B4-9488-9C19E596A0E2}"/>
          </ac:spMkLst>
        </pc:spChg>
        <pc:spChg chg="mod">
          <ac:chgData name="Kolakowski, Artur" userId="9c34c8cc-b1df-44f6-bea5-dcf7a54ee35f" providerId="ADAL" clId="{19970B13-E101-4117-9908-6E061F982644}" dt="2022-07-14T08:45:57.165" v="18779" actId="790"/>
          <ac:spMkLst>
            <pc:docMk/>
            <pc:sldMk cId="3484757520" sldId="485"/>
            <ac:spMk id="6080" creationId="{052F62EE-EC17-45B9-9966-A7ABDB3B52EF}"/>
          </ac:spMkLst>
        </pc:spChg>
        <pc:spChg chg="mod">
          <ac:chgData name="Kolakowski, Artur" userId="9c34c8cc-b1df-44f6-bea5-dcf7a54ee35f" providerId="ADAL" clId="{19970B13-E101-4117-9908-6E061F982644}" dt="2022-07-14T08:45:57.168" v="18780" actId="790"/>
          <ac:spMkLst>
            <pc:docMk/>
            <pc:sldMk cId="3484757520" sldId="485"/>
            <ac:spMk id="6081" creationId="{36EF3D04-796B-40A6-92E6-885AFF51B25A}"/>
          </ac:spMkLst>
        </pc:spChg>
        <pc:spChg chg="mod">
          <ac:chgData name="Kolakowski, Artur" userId="9c34c8cc-b1df-44f6-bea5-dcf7a54ee35f" providerId="ADAL" clId="{19970B13-E101-4117-9908-6E061F982644}" dt="2022-07-14T08:45:57.171" v="18781" actId="790"/>
          <ac:spMkLst>
            <pc:docMk/>
            <pc:sldMk cId="3484757520" sldId="485"/>
            <ac:spMk id="6082" creationId="{10B15188-7516-4528-9D5B-370086880B39}"/>
          </ac:spMkLst>
        </pc:spChg>
        <pc:spChg chg="mod">
          <ac:chgData name="Kolakowski, Artur" userId="9c34c8cc-b1df-44f6-bea5-dcf7a54ee35f" providerId="ADAL" clId="{19970B13-E101-4117-9908-6E061F982644}" dt="2022-07-14T08:45:57.173" v="18782" actId="790"/>
          <ac:spMkLst>
            <pc:docMk/>
            <pc:sldMk cId="3484757520" sldId="485"/>
            <ac:spMk id="6083" creationId="{1710687C-ED99-4D28-95D8-CD1FC915E9F0}"/>
          </ac:spMkLst>
        </pc:spChg>
        <pc:spChg chg="mod">
          <ac:chgData name="Kolakowski, Artur" userId="9c34c8cc-b1df-44f6-bea5-dcf7a54ee35f" providerId="ADAL" clId="{19970B13-E101-4117-9908-6E061F982644}" dt="2022-07-14T08:45:57.175" v="18783" actId="790"/>
          <ac:spMkLst>
            <pc:docMk/>
            <pc:sldMk cId="3484757520" sldId="485"/>
            <ac:spMk id="6084" creationId="{F8253839-6202-4CFF-B528-5810B1ACF6CB}"/>
          </ac:spMkLst>
        </pc:spChg>
        <pc:spChg chg="mod">
          <ac:chgData name="Kolakowski, Artur" userId="9c34c8cc-b1df-44f6-bea5-dcf7a54ee35f" providerId="ADAL" clId="{19970B13-E101-4117-9908-6E061F982644}" dt="2022-07-14T08:45:57.177" v="18784" actId="790"/>
          <ac:spMkLst>
            <pc:docMk/>
            <pc:sldMk cId="3484757520" sldId="485"/>
            <ac:spMk id="6085" creationId="{474E97C8-D818-4049-858D-DBCFEFD59D4F}"/>
          </ac:spMkLst>
        </pc:spChg>
        <pc:spChg chg="mod">
          <ac:chgData name="Kolakowski, Artur" userId="9c34c8cc-b1df-44f6-bea5-dcf7a54ee35f" providerId="ADAL" clId="{19970B13-E101-4117-9908-6E061F982644}" dt="2022-07-14T08:45:57.180" v="18785" actId="790"/>
          <ac:spMkLst>
            <pc:docMk/>
            <pc:sldMk cId="3484757520" sldId="485"/>
            <ac:spMk id="6086" creationId="{F33FF57D-54AB-4BBF-BC6E-0062FA87656B}"/>
          </ac:spMkLst>
        </pc:spChg>
        <pc:spChg chg="mod">
          <ac:chgData name="Kolakowski, Artur" userId="9c34c8cc-b1df-44f6-bea5-dcf7a54ee35f" providerId="ADAL" clId="{19970B13-E101-4117-9908-6E061F982644}" dt="2022-07-14T08:45:57.183" v="18786" actId="790"/>
          <ac:spMkLst>
            <pc:docMk/>
            <pc:sldMk cId="3484757520" sldId="485"/>
            <ac:spMk id="6087" creationId="{A42EA4BA-5D46-40F4-BEF8-CF9BAA412BD2}"/>
          </ac:spMkLst>
        </pc:spChg>
        <pc:spChg chg="mod">
          <ac:chgData name="Kolakowski, Artur" userId="9c34c8cc-b1df-44f6-bea5-dcf7a54ee35f" providerId="ADAL" clId="{19970B13-E101-4117-9908-6E061F982644}" dt="2022-07-14T08:45:57.186" v="18787" actId="790"/>
          <ac:spMkLst>
            <pc:docMk/>
            <pc:sldMk cId="3484757520" sldId="485"/>
            <ac:spMk id="6088" creationId="{2BEFBE21-B737-483D-9EC7-32A62F71C719}"/>
          </ac:spMkLst>
        </pc:spChg>
        <pc:spChg chg="mod">
          <ac:chgData name="Kolakowski, Artur" userId="9c34c8cc-b1df-44f6-bea5-dcf7a54ee35f" providerId="ADAL" clId="{19970B13-E101-4117-9908-6E061F982644}" dt="2022-07-14T08:45:57.189" v="18788" actId="790"/>
          <ac:spMkLst>
            <pc:docMk/>
            <pc:sldMk cId="3484757520" sldId="485"/>
            <ac:spMk id="6089" creationId="{B5818E90-33C1-4F2C-A043-C72FED7F7B04}"/>
          </ac:spMkLst>
        </pc:spChg>
        <pc:spChg chg="mod">
          <ac:chgData name="Kolakowski, Artur" userId="9c34c8cc-b1df-44f6-bea5-dcf7a54ee35f" providerId="ADAL" clId="{19970B13-E101-4117-9908-6E061F982644}" dt="2022-07-14T08:45:57.191" v="18789" actId="790"/>
          <ac:spMkLst>
            <pc:docMk/>
            <pc:sldMk cId="3484757520" sldId="485"/>
            <ac:spMk id="6090" creationId="{80D19A66-D508-4710-8AA9-875B6706BE52}"/>
          </ac:spMkLst>
        </pc:spChg>
        <pc:spChg chg="mod">
          <ac:chgData name="Kolakowski, Artur" userId="9c34c8cc-b1df-44f6-bea5-dcf7a54ee35f" providerId="ADAL" clId="{19970B13-E101-4117-9908-6E061F982644}" dt="2022-07-14T08:45:57.193" v="18790" actId="790"/>
          <ac:spMkLst>
            <pc:docMk/>
            <pc:sldMk cId="3484757520" sldId="485"/>
            <ac:spMk id="6091" creationId="{6F490DAA-9380-468B-BDB8-DD6F98A9A92B}"/>
          </ac:spMkLst>
        </pc:spChg>
        <pc:spChg chg="mod">
          <ac:chgData name="Kolakowski, Artur" userId="9c34c8cc-b1df-44f6-bea5-dcf7a54ee35f" providerId="ADAL" clId="{19970B13-E101-4117-9908-6E061F982644}" dt="2022-07-14T08:45:57.195" v="18791" actId="790"/>
          <ac:spMkLst>
            <pc:docMk/>
            <pc:sldMk cId="3484757520" sldId="485"/>
            <ac:spMk id="6092" creationId="{68FC6E94-FC75-4BBF-B87F-1C2CB799137A}"/>
          </ac:spMkLst>
        </pc:spChg>
        <pc:spChg chg="mod">
          <ac:chgData name="Kolakowski, Artur" userId="9c34c8cc-b1df-44f6-bea5-dcf7a54ee35f" providerId="ADAL" clId="{19970B13-E101-4117-9908-6E061F982644}" dt="2022-07-14T08:45:57.198" v="18792" actId="790"/>
          <ac:spMkLst>
            <pc:docMk/>
            <pc:sldMk cId="3484757520" sldId="485"/>
            <ac:spMk id="6093" creationId="{B2630B44-AA80-40C0-81AC-6424E8E0CA0F}"/>
          </ac:spMkLst>
        </pc:spChg>
        <pc:spChg chg="mod">
          <ac:chgData name="Kolakowski, Artur" userId="9c34c8cc-b1df-44f6-bea5-dcf7a54ee35f" providerId="ADAL" clId="{19970B13-E101-4117-9908-6E061F982644}" dt="2022-07-14T08:45:57.201" v="18793" actId="790"/>
          <ac:spMkLst>
            <pc:docMk/>
            <pc:sldMk cId="3484757520" sldId="485"/>
            <ac:spMk id="6094" creationId="{B414FEB1-83E5-43D1-B056-713F7ADCDCBA}"/>
          </ac:spMkLst>
        </pc:spChg>
        <pc:spChg chg="mod">
          <ac:chgData name="Kolakowski, Artur" userId="9c34c8cc-b1df-44f6-bea5-dcf7a54ee35f" providerId="ADAL" clId="{19970B13-E101-4117-9908-6E061F982644}" dt="2022-07-14T08:45:57.203" v="18794" actId="790"/>
          <ac:spMkLst>
            <pc:docMk/>
            <pc:sldMk cId="3484757520" sldId="485"/>
            <ac:spMk id="6095" creationId="{211F4B8C-B10A-4DD0-985F-33AFF138144E}"/>
          </ac:spMkLst>
        </pc:spChg>
        <pc:spChg chg="mod">
          <ac:chgData name="Kolakowski, Artur" userId="9c34c8cc-b1df-44f6-bea5-dcf7a54ee35f" providerId="ADAL" clId="{19970B13-E101-4117-9908-6E061F982644}" dt="2022-07-14T08:45:57.205" v="18795" actId="790"/>
          <ac:spMkLst>
            <pc:docMk/>
            <pc:sldMk cId="3484757520" sldId="485"/>
            <ac:spMk id="6096" creationId="{AA74B6DC-3F4C-4D64-B231-BD659ADE74E9}"/>
          </ac:spMkLst>
        </pc:spChg>
        <pc:spChg chg="mod">
          <ac:chgData name="Kolakowski, Artur" userId="9c34c8cc-b1df-44f6-bea5-dcf7a54ee35f" providerId="ADAL" clId="{19970B13-E101-4117-9908-6E061F982644}" dt="2022-07-14T08:45:57.207" v="18796" actId="790"/>
          <ac:spMkLst>
            <pc:docMk/>
            <pc:sldMk cId="3484757520" sldId="485"/>
            <ac:spMk id="6097" creationId="{585C70F3-245D-4BFB-B2DD-C8B727AF7178}"/>
          </ac:spMkLst>
        </pc:spChg>
        <pc:spChg chg="mod">
          <ac:chgData name="Kolakowski, Artur" userId="9c34c8cc-b1df-44f6-bea5-dcf7a54ee35f" providerId="ADAL" clId="{19970B13-E101-4117-9908-6E061F982644}" dt="2022-07-14T08:45:57.210" v="18797" actId="790"/>
          <ac:spMkLst>
            <pc:docMk/>
            <pc:sldMk cId="3484757520" sldId="485"/>
            <ac:spMk id="6098" creationId="{9D991091-3C97-4618-9056-A3EFF4252E63}"/>
          </ac:spMkLst>
        </pc:spChg>
        <pc:spChg chg="mod">
          <ac:chgData name="Kolakowski, Artur" userId="9c34c8cc-b1df-44f6-bea5-dcf7a54ee35f" providerId="ADAL" clId="{19970B13-E101-4117-9908-6E061F982644}" dt="2022-07-14T08:45:57.212" v="18798" actId="790"/>
          <ac:spMkLst>
            <pc:docMk/>
            <pc:sldMk cId="3484757520" sldId="485"/>
            <ac:spMk id="6099" creationId="{635F39DC-81B0-4DFC-91A9-DEF7EF03D37A}"/>
          </ac:spMkLst>
        </pc:spChg>
        <pc:spChg chg="mod">
          <ac:chgData name="Kolakowski, Artur" userId="9c34c8cc-b1df-44f6-bea5-dcf7a54ee35f" providerId="ADAL" clId="{19970B13-E101-4117-9908-6E061F982644}" dt="2022-07-14T08:45:57.215" v="18799" actId="790"/>
          <ac:spMkLst>
            <pc:docMk/>
            <pc:sldMk cId="3484757520" sldId="485"/>
            <ac:spMk id="6100" creationId="{8CC29FE6-FC2C-4F84-8209-1E0DD3C59BC1}"/>
          </ac:spMkLst>
        </pc:spChg>
        <pc:spChg chg="mod">
          <ac:chgData name="Kolakowski, Artur" userId="9c34c8cc-b1df-44f6-bea5-dcf7a54ee35f" providerId="ADAL" clId="{19970B13-E101-4117-9908-6E061F982644}" dt="2022-07-14T08:45:57.217" v="18800" actId="790"/>
          <ac:spMkLst>
            <pc:docMk/>
            <pc:sldMk cId="3484757520" sldId="485"/>
            <ac:spMk id="6101" creationId="{5167ECBC-CDF3-4B7F-8DCE-74065A403775}"/>
          </ac:spMkLst>
        </pc:spChg>
        <pc:spChg chg="mod">
          <ac:chgData name="Kolakowski, Artur" userId="9c34c8cc-b1df-44f6-bea5-dcf7a54ee35f" providerId="ADAL" clId="{19970B13-E101-4117-9908-6E061F982644}" dt="2022-07-14T08:45:57.220" v="18801" actId="790"/>
          <ac:spMkLst>
            <pc:docMk/>
            <pc:sldMk cId="3484757520" sldId="485"/>
            <ac:spMk id="6102" creationId="{6391176C-D42D-486E-9B09-C815A12D4E2A}"/>
          </ac:spMkLst>
        </pc:spChg>
        <pc:spChg chg="mod">
          <ac:chgData name="Kolakowski, Artur" userId="9c34c8cc-b1df-44f6-bea5-dcf7a54ee35f" providerId="ADAL" clId="{19970B13-E101-4117-9908-6E061F982644}" dt="2022-07-14T08:45:57.222" v="18802" actId="790"/>
          <ac:spMkLst>
            <pc:docMk/>
            <pc:sldMk cId="3484757520" sldId="485"/>
            <ac:spMk id="6103" creationId="{999F09B2-D69F-4DF4-A7D3-80F78DD98304}"/>
          </ac:spMkLst>
        </pc:spChg>
        <pc:spChg chg="mod">
          <ac:chgData name="Kolakowski, Artur" userId="9c34c8cc-b1df-44f6-bea5-dcf7a54ee35f" providerId="ADAL" clId="{19970B13-E101-4117-9908-6E061F982644}" dt="2022-07-14T08:45:57.224" v="18803" actId="790"/>
          <ac:spMkLst>
            <pc:docMk/>
            <pc:sldMk cId="3484757520" sldId="485"/>
            <ac:spMk id="6104" creationId="{AD64F502-BAA5-4230-91B1-18BDE8C7FD7D}"/>
          </ac:spMkLst>
        </pc:spChg>
        <pc:spChg chg="mod">
          <ac:chgData name="Kolakowski, Artur" userId="9c34c8cc-b1df-44f6-bea5-dcf7a54ee35f" providerId="ADAL" clId="{19970B13-E101-4117-9908-6E061F982644}" dt="2022-07-14T08:45:57.226" v="18804" actId="790"/>
          <ac:spMkLst>
            <pc:docMk/>
            <pc:sldMk cId="3484757520" sldId="485"/>
            <ac:spMk id="6105" creationId="{DA2D5996-5B03-450E-A328-408F3F780135}"/>
          </ac:spMkLst>
        </pc:spChg>
        <pc:spChg chg="mod">
          <ac:chgData name="Kolakowski, Artur" userId="9c34c8cc-b1df-44f6-bea5-dcf7a54ee35f" providerId="ADAL" clId="{19970B13-E101-4117-9908-6E061F982644}" dt="2022-07-14T08:45:57.228" v="18805" actId="790"/>
          <ac:spMkLst>
            <pc:docMk/>
            <pc:sldMk cId="3484757520" sldId="485"/>
            <ac:spMk id="6106" creationId="{74CA8797-230F-4D5C-B37E-FAD4C4516D42}"/>
          </ac:spMkLst>
        </pc:spChg>
        <pc:spChg chg="mod">
          <ac:chgData name="Kolakowski, Artur" userId="9c34c8cc-b1df-44f6-bea5-dcf7a54ee35f" providerId="ADAL" clId="{19970B13-E101-4117-9908-6E061F982644}" dt="2022-07-14T08:45:57.231" v="18806" actId="790"/>
          <ac:spMkLst>
            <pc:docMk/>
            <pc:sldMk cId="3484757520" sldId="485"/>
            <ac:spMk id="6107" creationId="{9EA4B25E-BA4F-44B7-A552-191FEA0CBE57}"/>
          </ac:spMkLst>
        </pc:spChg>
        <pc:spChg chg="mod">
          <ac:chgData name="Kolakowski, Artur" userId="9c34c8cc-b1df-44f6-bea5-dcf7a54ee35f" providerId="ADAL" clId="{19970B13-E101-4117-9908-6E061F982644}" dt="2022-07-14T08:45:57.234" v="18807" actId="790"/>
          <ac:spMkLst>
            <pc:docMk/>
            <pc:sldMk cId="3484757520" sldId="485"/>
            <ac:spMk id="6108" creationId="{4C4C1420-7D09-424F-9B9A-5CD7B7032D91}"/>
          </ac:spMkLst>
        </pc:spChg>
        <pc:spChg chg="mod">
          <ac:chgData name="Kolakowski, Artur" userId="9c34c8cc-b1df-44f6-bea5-dcf7a54ee35f" providerId="ADAL" clId="{19970B13-E101-4117-9908-6E061F982644}" dt="2022-07-14T08:45:57.236" v="18808" actId="790"/>
          <ac:spMkLst>
            <pc:docMk/>
            <pc:sldMk cId="3484757520" sldId="485"/>
            <ac:spMk id="6109" creationId="{82E92678-FA6A-4645-8B83-3E3E37F54B94}"/>
          </ac:spMkLst>
        </pc:spChg>
        <pc:spChg chg="mod">
          <ac:chgData name="Kolakowski, Artur" userId="9c34c8cc-b1df-44f6-bea5-dcf7a54ee35f" providerId="ADAL" clId="{19970B13-E101-4117-9908-6E061F982644}" dt="2022-07-14T08:45:57.238" v="18809" actId="790"/>
          <ac:spMkLst>
            <pc:docMk/>
            <pc:sldMk cId="3484757520" sldId="485"/>
            <ac:spMk id="6110" creationId="{48B87396-47E1-4A38-A1F5-3EEC45FD9CBB}"/>
          </ac:spMkLst>
        </pc:spChg>
        <pc:spChg chg="mod">
          <ac:chgData name="Kolakowski, Artur" userId="9c34c8cc-b1df-44f6-bea5-dcf7a54ee35f" providerId="ADAL" clId="{19970B13-E101-4117-9908-6E061F982644}" dt="2022-07-14T08:45:57.240" v="18810" actId="790"/>
          <ac:spMkLst>
            <pc:docMk/>
            <pc:sldMk cId="3484757520" sldId="485"/>
            <ac:spMk id="6111" creationId="{F0E90446-7F60-40C1-949C-22E6C49EF6E6}"/>
          </ac:spMkLst>
        </pc:spChg>
        <pc:spChg chg="mod">
          <ac:chgData name="Kolakowski, Artur" userId="9c34c8cc-b1df-44f6-bea5-dcf7a54ee35f" providerId="ADAL" clId="{19970B13-E101-4117-9908-6E061F982644}" dt="2022-07-14T08:45:57.242" v="18811" actId="790"/>
          <ac:spMkLst>
            <pc:docMk/>
            <pc:sldMk cId="3484757520" sldId="485"/>
            <ac:spMk id="6112" creationId="{BA0C3BA0-6A20-4003-8E13-C37D76862C2D}"/>
          </ac:spMkLst>
        </pc:spChg>
        <pc:spChg chg="mod">
          <ac:chgData name="Kolakowski, Artur" userId="9c34c8cc-b1df-44f6-bea5-dcf7a54ee35f" providerId="ADAL" clId="{19970B13-E101-4117-9908-6E061F982644}" dt="2022-07-14T08:45:57.244" v="18812" actId="790"/>
          <ac:spMkLst>
            <pc:docMk/>
            <pc:sldMk cId="3484757520" sldId="485"/>
            <ac:spMk id="6113" creationId="{1FC14044-9048-4943-A38B-A5E4C46DCEC3}"/>
          </ac:spMkLst>
        </pc:spChg>
        <pc:spChg chg="mod">
          <ac:chgData name="Kolakowski, Artur" userId="9c34c8cc-b1df-44f6-bea5-dcf7a54ee35f" providerId="ADAL" clId="{19970B13-E101-4117-9908-6E061F982644}" dt="2022-07-14T08:45:57.247" v="18813" actId="790"/>
          <ac:spMkLst>
            <pc:docMk/>
            <pc:sldMk cId="3484757520" sldId="485"/>
            <ac:spMk id="6114" creationId="{ED81F660-E783-46EE-92CA-003CE566D3A0}"/>
          </ac:spMkLst>
        </pc:spChg>
        <pc:spChg chg="mod">
          <ac:chgData name="Kolakowski, Artur" userId="9c34c8cc-b1df-44f6-bea5-dcf7a54ee35f" providerId="ADAL" clId="{19970B13-E101-4117-9908-6E061F982644}" dt="2022-07-14T08:45:57.250" v="18814" actId="790"/>
          <ac:spMkLst>
            <pc:docMk/>
            <pc:sldMk cId="3484757520" sldId="485"/>
            <ac:spMk id="6115" creationId="{CB0B15D8-3960-49C0-871E-4EC89A6B55DB}"/>
          </ac:spMkLst>
        </pc:spChg>
        <pc:spChg chg="mod">
          <ac:chgData name="Kolakowski, Artur" userId="9c34c8cc-b1df-44f6-bea5-dcf7a54ee35f" providerId="ADAL" clId="{19970B13-E101-4117-9908-6E061F982644}" dt="2022-07-14T08:45:57.253" v="18815" actId="790"/>
          <ac:spMkLst>
            <pc:docMk/>
            <pc:sldMk cId="3484757520" sldId="485"/>
            <ac:spMk id="6116" creationId="{38D4C363-A837-4E37-96D4-C51F952AB381}"/>
          </ac:spMkLst>
        </pc:spChg>
        <pc:spChg chg="mod">
          <ac:chgData name="Kolakowski, Artur" userId="9c34c8cc-b1df-44f6-bea5-dcf7a54ee35f" providerId="ADAL" clId="{19970B13-E101-4117-9908-6E061F982644}" dt="2022-07-14T08:45:57.255" v="18816" actId="790"/>
          <ac:spMkLst>
            <pc:docMk/>
            <pc:sldMk cId="3484757520" sldId="485"/>
            <ac:spMk id="6117" creationId="{67AD581F-B81C-4F55-B84C-597682528265}"/>
          </ac:spMkLst>
        </pc:spChg>
        <pc:spChg chg="mod">
          <ac:chgData name="Kolakowski, Artur" userId="9c34c8cc-b1df-44f6-bea5-dcf7a54ee35f" providerId="ADAL" clId="{19970B13-E101-4117-9908-6E061F982644}" dt="2022-07-14T08:45:57.258" v="18817" actId="790"/>
          <ac:spMkLst>
            <pc:docMk/>
            <pc:sldMk cId="3484757520" sldId="485"/>
            <ac:spMk id="6118" creationId="{3043F714-8FAA-4A84-B069-AF29B47A5A17}"/>
          </ac:spMkLst>
        </pc:spChg>
        <pc:spChg chg="mod">
          <ac:chgData name="Kolakowski, Artur" userId="9c34c8cc-b1df-44f6-bea5-dcf7a54ee35f" providerId="ADAL" clId="{19970B13-E101-4117-9908-6E061F982644}" dt="2022-07-14T08:45:57.262" v="18818" actId="790"/>
          <ac:spMkLst>
            <pc:docMk/>
            <pc:sldMk cId="3484757520" sldId="485"/>
            <ac:spMk id="6119" creationId="{14C8EBE9-B487-484D-8851-DF01366BC3E1}"/>
          </ac:spMkLst>
        </pc:spChg>
        <pc:spChg chg="mod">
          <ac:chgData name="Kolakowski, Artur" userId="9c34c8cc-b1df-44f6-bea5-dcf7a54ee35f" providerId="ADAL" clId="{19970B13-E101-4117-9908-6E061F982644}" dt="2022-07-14T08:45:57.265" v="18819" actId="790"/>
          <ac:spMkLst>
            <pc:docMk/>
            <pc:sldMk cId="3484757520" sldId="485"/>
            <ac:spMk id="6120" creationId="{B5DEB907-8F5C-4F85-BE10-83667C055A02}"/>
          </ac:spMkLst>
        </pc:spChg>
        <pc:spChg chg="mod">
          <ac:chgData name="Kolakowski, Artur" userId="9c34c8cc-b1df-44f6-bea5-dcf7a54ee35f" providerId="ADAL" clId="{19970B13-E101-4117-9908-6E061F982644}" dt="2022-07-14T08:45:57.268" v="18820" actId="790"/>
          <ac:spMkLst>
            <pc:docMk/>
            <pc:sldMk cId="3484757520" sldId="485"/>
            <ac:spMk id="6121" creationId="{D6F7BA2F-AF9A-4AD5-B42F-9867A19F0B80}"/>
          </ac:spMkLst>
        </pc:spChg>
        <pc:spChg chg="mod">
          <ac:chgData name="Kolakowski, Artur" userId="9c34c8cc-b1df-44f6-bea5-dcf7a54ee35f" providerId="ADAL" clId="{19970B13-E101-4117-9908-6E061F982644}" dt="2022-07-14T08:45:57.270" v="18821" actId="790"/>
          <ac:spMkLst>
            <pc:docMk/>
            <pc:sldMk cId="3484757520" sldId="485"/>
            <ac:spMk id="6122" creationId="{B482C952-B933-4547-8E9E-EDFACD259299}"/>
          </ac:spMkLst>
        </pc:spChg>
        <pc:spChg chg="mod">
          <ac:chgData name="Kolakowski, Artur" userId="9c34c8cc-b1df-44f6-bea5-dcf7a54ee35f" providerId="ADAL" clId="{19970B13-E101-4117-9908-6E061F982644}" dt="2022-07-14T08:45:57.273" v="18822" actId="790"/>
          <ac:spMkLst>
            <pc:docMk/>
            <pc:sldMk cId="3484757520" sldId="485"/>
            <ac:spMk id="6123" creationId="{4DBD7AF6-3440-4EC3-B92E-F264CE67591D}"/>
          </ac:spMkLst>
        </pc:spChg>
        <pc:spChg chg="mod">
          <ac:chgData name="Kolakowski, Artur" userId="9c34c8cc-b1df-44f6-bea5-dcf7a54ee35f" providerId="ADAL" clId="{19970B13-E101-4117-9908-6E061F982644}" dt="2022-07-14T08:45:57.276" v="18823" actId="790"/>
          <ac:spMkLst>
            <pc:docMk/>
            <pc:sldMk cId="3484757520" sldId="485"/>
            <ac:spMk id="6124" creationId="{CAA84914-C1BF-4590-8AEE-F2EA0FF276D8}"/>
          </ac:spMkLst>
        </pc:spChg>
        <pc:spChg chg="mod">
          <ac:chgData name="Kolakowski, Artur" userId="9c34c8cc-b1df-44f6-bea5-dcf7a54ee35f" providerId="ADAL" clId="{19970B13-E101-4117-9908-6E061F982644}" dt="2022-07-14T08:45:57.279" v="18824" actId="790"/>
          <ac:spMkLst>
            <pc:docMk/>
            <pc:sldMk cId="3484757520" sldId="485"/>
            <ac:spMk id="6125" creationId="{55A1F797-BD8D-4AAE-9341-DC3DCD1AA93E}"/>
          </ac:spMkLst>
        </pc:spChg>
        <pc:spChg chg="mod">
          <ac:chgData name="Kolakowski, Artur" userId="9c34c8cc-b1df-44f6-bea5-dcf7a54ee35f" providerId="ADAL" clId="{19970B13-E101-4117-9908-6E061F982644}" dt="2022-07-14T08:45:57.281" v="18825" actId="790"/>
          <ac:spMkLst>
            <pc:docMk/>
            <pc:sldMk cId="3484757520" sldId="485"/>
            <ac:spMk id="6126" creationId="{0679A1E3-85E4-4ED4-B8FC-620FA6F9F3E6}"/>
          </ac:spMkLst>
        </pc:spChg>
        <pc:spChg chg="mod">
          <ac:chgData name="Kolakowski, Artur" userId="9c34c8cc-b1df-44f6-bea5-dcf7a54ee35f" providerId="ADAL" clId="{19970B13-E101-4117-9908-6E061F982644}" dt="2022-07-14T08:45:57.285" v="18826" actId="790"/>
          <ac:spMkLst>
            <pc:docMk/>
            <pc:sldMk cId="3484757520" sldId="485"/>
            <ac:spMk id="6127" creationId="{BF729F05-5467-417E-93CC-EA00088CCB14}"/>
          </ac:spMkLst>
        </pc:spChg>
        <pc:spChg chg="mod">
          <ac:chgData name="Kolakowski, Artur" userId="9c34c8cc-b1df-44f6-bea5-dcf7a54ee35f" providerId="ADAL" clId="{19970B13-E101-4117-9908-6E061F982644}" dt="2022-07-14T08:45:57.287" v="18827" actId="790"/>
          <ac:spMkLst>
            <pc:docMk/>
            <pc:sldMk cId="3484757520" sldId="485"/>
            <ac:spMk id="6128" creationId="{3C5DB072-DA06-456A-ABF5-3D0780B193B1}"/>
          </ac:spMkLst>
        </pc:spChg>
        <pc:spChg chg="mod">
          <ac:chgData name="Kolakowski, Artur" userId="9c34c8cc-b1df-44f6-bea5-dcf7a54ee35f" providerId="ADAL" clId="{19970B13-E101-4117-9908-6E061F982644}" dt="2022-07-14T08:45:57.289" v="18828" actId="790"/>
          <ac:spMkLst>
            <pc:docMk/>
            <pc:sldMk cId="3484757520" sldId="485"/>
            <ac:spMk id="6129" creationId="{CA085905-D937-49CC-AB21-BED7D73C4EEE}"/>
          </ac:spMkLst>
        </pc:spChg>
        <pc:spChg chg="mod">
          <ac:chgData name="Kolakowski, Artur" userId="9c34c8cc-b1df-44f6-bea5-dcf7a54ee35f" providerId="ADAL" clId="{19970B13-E101-4117-9908-6E061F982644}" dt="2022-07-14T08:45:57.291" v="18829" actId="790"/>
          <ac:spMkLst>
            <pc:docMk/>
            <pc:sldMk cId="3484757520" sldId="485"/>
            <ac:spMk id="6130" creationId="{96B237DF-6ACF-47C7-B8F2-FA8C03E3CAEC}"/>
          </ac:spMkLst>
        </pc:spChg>
        <pc:spChg chg="mod">
          <ac:chgData name="Kolakowski, Artur" userId="9c34c8cc-b1df-44f6-bea5-dcf7a54ee35f" providerId="ADAL" clId="{19970B13-E101-4117-9908-6E061F982644}" dt="2022-07-14T08:45:57.293" v="18830" actId="790"/>
          <ac:spMkLst>
            <pc:docMk/>
            <pc:sldMk cId="3484757520" sldId="485"/>
            <ac:spMk id="6131" creationId="{3C237D6D-93A9-47FC-A40D-C2E01F904DE2}"/>
          </ac:spMkLst>
        </pc:spChg>
        <pc:spChg chg="mod">
          <ac:chgData name="Kolakowski, Artur" userId="9c34c8cc-b1df-44f6-bea5-dcf7a54ee35f" providerId="ADAL" clId="{19970B13-E101-4117-9908-6E061F982644}" dt="2022-07-14T08:45:57.295" v="18831" actId="790"/>
          <ac:spMkLst>
            <pc:docMk/>
            <pc:sldMk cId="3484757520" sldId="485"/>
            <ac:spMk id="6132" creationId="{793B79B4-196B-46EE-87D3-DA070DCBD1C8}"/>
          </ac:spMkLst>
        </pc:spChg>
        <pc:spChg chg="mod">
          <ac:chgData name="Kolakowski, Artur" userId="9c34c8cc-b1df-44f6-bea5-dcf7a54ee35f" providerId="ADAL" clId="{19970B13-E101-4117-9908-6E061F982644}" dt="2022-07-14T08:45:57.298" v="18832" actId="790"/>
          <ac:spMkLst>
            <pc:docMk/>
            <pc:sldMk cId="3484757520" sldId="485"/>
            <ac:spMk id="6133" creationId="{BB318918-2125-4CE0-9125-406967D10070}"/>
          </ac:spMkLst>
        </pc:spChg>
        <pc:spChg chg="mod">
          <ac:chgData name="Kolakowski, Artur" userId="9c34c8cc-b1df-44f6-bea5-dcf7a54ee35f" providerId="ADAL" clId="{19970B13-E101-4117-9908-6E061F982644}" dt="2022-07-14T08:45:57.302" v="18833" actId="790"/>
          <ac:spMkLst>
            <pc:docMk/>
            <pc:sldMk cId="3484757520" sldId="485"/>
            <ac:spMk id="6134" creationId="{C60610B4-DB8C-4D10-A0D4-7258A404CCF6}"/>
          </ac:spMkLst>
        </pc:spChg>
        <pc:spChg chg="mod">
          <ac:chgData name="Kolakowski, Artur" userId="9c34c8cc-b1df-44f6-bea5-dcf7a54ee35f" providerId="ADAL" clId="{19970B13-E101-4117-9908-6E061F982644}" dt="2022-07-14T08:45:57.304" v="18834" actId="790"/>
          <ac:spMkLst>
            <pc:docMk/>
            <pc:sldMk cId="3484757520" sldId="485"/>
            <ac:spMk id="6135" creationId="{75AF36E8-C0B8-4C7C-B1B6-DEE765657FBC}"/>
          </ac:spMkLst>
        </pc:spChg>
        <pc:spChg chg="mod">
          <ac:chgData name="Kolakowski, Artur" userId="9c34c8cc-b1df-44f6-bea5-dcf7a54ee35f" providerId="ADAL" clId="{19970B13-E101-4117-9908-6E061F982644}" dt="2022-07-14T08:45:57.307" v="18835" actId="790"/>
          <ac:spMkLst>
            <pc:docMk/>
            <pc:sldMk cId="3484757520" sldId="485"/>
            <ac:spMk id="6136" creationId="{D3984692-0D18-44A0-B245-474E60A8759F}"/>
          </ac:spMkLst>
        </pc:spChg>
        <pc:spChg chg="mod">
          <ac:chgData name="Kolakowski, Artur" userId="9c34c8cc-b1df-44f6-bea5-dcf7a54ee35f" providerId="ADAL" clId="{19970B13-E101-4117-9908-6E061F982644}" dt="2022-07-14T08:45:57.309" v="18836" actId="790"/>
          <ac:spMkLst>
            <pc:docMk/>
            <pc:sldMk cId="3484757520" sldId="485"/>
            <ac:spMk id="6137" creationId="{2A1C8320-1AC0-471D-A534-13A37F1B336B}"/>
          </ac:spMkLst>
        </pc:spChg>
        <pc:spChg chg="mod">
          <ac:chgData name="Kolakowski, Artur" userId="9c34c8cc-b1df-44f6-bea5-dcf7a54ee35f" providerId="ADAL" clId="{19970B13-E101-4117-9908-6E061F982644}" dt="2022-07-14T08:45:57.312" v="18837" actId="790"/>
          <ac:spMkLst>
            <pc:docMk/>
            <pc:sldMk cId="3484757520" sldId="485"/>
            <ac:spMk id="6138" creationId="{B51F0448-0A39-4331-A901-7B2C28CBA55B}"/>
          </ac:spMkLst>
        </pc:spChg>
        <pc:spChg chg="mod">
          <ac:chgData name="Kolakowski, Artur" userId="9c34c8cc-b1df-44f6-bea5-dcf7a54ee35f" providerId="ADAL" clId="{19970B13-E101-4117-9908-6E061F982644}" dt="2022-07-14T08:45:57.315" v="18838" actId="790"/>
          <ac:spMkLst>
            <pc:docMk/>
            <pc:sldMk cId="3484757520" sldId="485"/>
            <ac:spMk id="6139" creationId="{58504D06-E82D-4F72-8530-A06FDB82A13C}"/>
          </ac:spMkLst>
        </pc:spChg>
        <pc:spChg chg="mod">
          <ac:chgData name="Kolakowski, Artur" userId="9c34c8cc-b1df-44f6-bea5-dcf7a54ee35f" providerId="ADAL" clId="{19970B13-E101-4117-9908-6E061F982644}" dt="2022-07-14T08:45:57.318" v="18839" actId="790"/>
          <ac:spMkLst>
            <pc:docMk/>
            <pc:sldMk cId="3484757520" sldId="485"/>
            <ac:spMk id="6140" creationId="{29030185-D07F-4B57-B3BD-9403A10B2215}"/>
          </ac:spMkLst>
        </pc:spChg>
        <pc:spChg chg="mod">
          <ac:chgData name="Kolakowski, Artur" userId="9c34c8cc-b1df-44f6-bea5-dcf7a54ee35f" providerId="ADAL" clId="{19970B13-E101-4117-9908-6E061F982644}" dt="2022-07-14T08:45:57.321" v="18840" actId="790"/>
          <ac:spMkLst>
            <pc:docMk/>
            <pc:sldMk cId="3484757520" sldId="485"/>
            <ac:spMk id="6141" creationId="{1CA5E5B6-F34A-4569-897F-B76FD99DE4C4}"/>
          </ac:spMkLst>
        </pc:spChg>
        <pc:spChg chg="mod">
          <ac:chgData name="Kolakowski, Artur" userId="9c34c8cc-b1df-44f6-bea5-dcf7a54ee35f" providerId="ADAL" clId="{19970B13-E101-4117-9908-6E061F982644}" dt="2022-07-14T08:45:57.323" v="18841" actId="790"/>
          <ac:spMkLst>
            <pc:docMk/>
            <pc:sldMk cId="3484757520" sldId="485"/>
            <ac:spMk id="6142" creationId="{7094A4DE-4809-4519-8A85-77FF963929CA}"/>
          </ac:spMkLst>
        </pc:spChg>
        <pc:spChg chg="mod">
          <ac:chgData name="Kolakowski, Artur" userId="9c34c8cc-b1df-44f6-bea5-dcf7a54ee35f" providerId="ADAL" clId="{19970B13-E101-4117-9908-6E061F982644}" dt="2022-07-14T08:45:57.325" v="18842" actId="790"/>
          <ac:spMkLst>
            <pc:docMk/>
            <pc:sldMk cId="3484757520" sldId="485"/>
            <ac:spMk id="6143" creationId="{3A0E9F65-E209-488A-828C-64C8D7ECA667}"/>
          </ac:spMkLst>
        </pc:spChg>
        <pc:spChg chg="mod">
          <ac:chgData name="Kolakowski, Artur" userId="9c34c8cc-b1df-44f6-bea5-dcf7a54ee35f" providerId="ADAL" clId="{19970B13-E101-4117-9908-6E061F982644}" dt="2022-07-14T08:45:57.328" v="18843" actId="790"/>
          <ac:spMkLst>
            <pc:docMk/>
            <pc:sldMk cId="3484757520" sldId="485"/>
            <ac:spMk id="6144" creationId="{BCF1835B-485F-4957-AD1A-DB032274B071}"/>
          </ac:spMkLst>
        </pc:spChg>
        <pc:spChg chg="mod">
          <ac:chgData name="Kolakowski, Artur" userId="9c34c8cc-b1df-44f6-bea5-dcf7a54ee35f" providerId="ADAL" clId="{19970B13-E101-4117-9908-6E061F982644}" dt="2022-07-14T08:45:57.331" v="18844" actId="790"/>
          <ac:spMkLst>
            <pc:docMk/>
            <pc:sldMk cId="3484757520" sldId="485"/>
            <ac:spMk id="6145" creationId="{96D5CE5C-7DAA-4CA3-AF32-87910163C36E}"/>
          </ac:spMkLst>
        </pc:spChg>
        <pc:spChg chg="mod">
          <ac:chgData name="Kolakowski, Artur" userId="9c34c8cc-b1df-44f6-bea5-dcf7a54ee35f" providerId="ADAL" clId="{19970B13-E101-4117-9908-6E061F982644}" dt="2022-07-14T08:45:57.334" v="18845" actId="790"/>
          <ac:spMkLst>
            <pc:docMk/>
            <pc:sldMk cId="3484757520" sldId="485"/>
            <ac:spMk id="6146" creationId="{B2490E85-A8D7-41C8-B7C7-3DA6A01C78C0}"/>
          </ac:spMkLst>
        </pc:spChg>
        <pc:spChg chg="mod">
          <ac:chgData name="Kolakowski, Artur" userId="9c34c8cc-b1df-44f6-bea5-dcf7a54ee35f" providerId="ADAL" clId="{19970B13-E101-4117-9908-6E061F982644}" dt="2022-07-14T08:45:57.337" v="18846" actId="790"/>
          <ac:spMkLst>
            <pc:docMk/>
            <pc:sldMk cId="3484757520" sldId="485"/>
            <ac:spMk id="6147" creationId="{119F72C1-4ACB-480A-BC0A-7D41AF06D8FF}"/>
          </ac:spMkLst>
        </pc:spChg>
        <pc:spChg chg="mod">
          <ac:chgData name="Kolakowski, Artur" userId="9c34c8cc-b1df-44f6-bea5-dcf7a54ee35f" providerId="ADAL" clId="{19970B13-E101-4117-9908-6E061F982644}" dt="2022-07-14T08:45:57.339" v="18847" actId="790"/>
          <ac:spMkLst>
            <pc:docMk/>
            <pc:sldMk cId="3484757520" sldId="485"/>
            <ac:spMk id="6148" creationId="{94E2A2B3-AFAA-4A91-B773-8DDE549386F3}"/>
          </ac:spMkLst>
        </pc:spChg>
        <pc:spChg chg="mod">
          <ac:chgData name="Kolakowski, Artur" userId="9c34c8cc-b1df-44f6-bea5-dcf7a54ee35f" providerId="ADAL" clId="{19970B13-E101-4117-9908-6E061F982644}" dt="2022-07-14T08:45:57.341" v="18848" actId="790"/>
          <ac:spMkLst>
            <pc:docMk/>
            <pc:sldMk cId="3484757520" sldId="485"/>
            <ac:spMk id="6149" creationId="{0C02EF96-3724-4489-B988-3D439A371B56}"/>
          </ac:spMkLst>
        </pc:spChg>
        <pc:spChg chg="mod">
          <ac:chgData name="Kolakowski, Artur" userId="9c34c8cc-b1df-44f6-bea5-dcf7a54ee35f" providerId="ADAL" clId="{19970B13-E101-4117-9908-6E061F982644}" dt="2022-07-14T08:45:57.344" v="18849" actId="790"/>
          <ac:spMkLst>
            <pc:docMk/>
            <pc:sldMk cId="3484757520" sldId="485"/>
            <ac:spMk id="6150" creationId="{FD0A2965-9D58-43F0-9FF6-AAB240B70632}"/>
          </ac:spMkLst>
        </pc:spChg>
        <pc:spChg chg="mod">
          <ac:chgData name="Kolakowski, Artur" userId="9c34c8cc-b1df-44f6-bea5-dcf7a54ee35f" providerId="ADAL" clId="{19970B13-E101-4117-9908-6E061F982644}" dt="2022-07-14T08:45:57.347" v="18850" actId="790"/>
          <ac:spMkLst>
            <pc:docMk/>
            <pc:sldMk cId="3484757520" sldId="485"/>
            <ac:spMk id="6151" creationId="{FCA82FCA-E0C6-4A4E-8160-6F35542E5D16}"/>
          </ac:spMkLst>
        </pc:spChg>
        <pc:spChg chg="mod">
          <ac:chgData name="Kolakowski, Artur" userId="9c34c8cc-b1df-44f6-bea5-dcf7a54ee35f" providerId="ADAL" clId="{19970B13-E101-4117-9908-6E061F982644}" dt="2022-07-14T08:45:57.350" v="18851" actId="790"/>
          <ac:spMkLst>
            <pc:docMk/>
            <pc:sldMk cId="3484757520" sldId="485"/>
            <ac:spMk id="6152" creationId="{D2295ADA-2154-45D9-B175-A2B3FC02E700}"/>
          </ac:spMkLst>
        </pc:spChg>
        <pc:spChg chg="mod">
          <ac:chgData name="Kolakowski, Artur" userId="9c34c8cc-b1df-44f6-bea5-dcf7a54ee35f" providerId="ADAL" clId="{19970B13-E101-4117-9908-6E061F982644}" dt="2022-07-14T08:45:57.352" v="18852" actId="790"/>
          <ac:spMkLst>
            <pc:docMk/>
            <pc:sldMk cId="3484757520" sldId="485"/>
            <ac:spMk id="6153" creationId="{2C4475BE-9908-4A7C-AB94-A91DF2F440A1}"/>
          </ac:spMkLst>
        </pc:spChg>
        <pc:spChg chg="mod">
          <ac:chgData name="Kolakowski, Artur" userId="9c34c8cc-b1df-44f6-bea5-dcf7a54ee35f" providerId="ADAL" clId="{19970B13-E101-4117-9908-6E061F982644}" dt="2022-07-14T08:45:57.355" v="18853" actId="790"/>
          <ac:spMkLst>
            <pc:docMk/>
            <pc:sldMk cId="3484757520" sldId="485"/>
            <ac:spMk id="6154" creationId="{DBFB2B02-CFDB-46EC-BA2F-3046EB7FB2D4}"/>
          </ac:spMkLst>
        </pc:spChg>
        <pc:spChg chg="mod">
          <ac:chgData name="Kolakowski, Artur" userId="9c34c8cc-b1df-44f6-bea5-dcf7a54ee35f" providerId="ADAL" clId="{19970B13-E101-4117-9908-6E061F982644}" dt="2022-07-14T08:45:57.357" v="18854" actId="790"/>
          <ac:spMkLst>
            <pc:docMk/>
            <pc:sldMk cId="3484757520" sldId="485"/>
            <ac:spMk id="6155" creationId="{BF898D0E-50DB-4247-8519-4451CBEB10DD}"/>
          </ac:spMkLst>
        </pc:spChg>
        <pc:spChg chg="mod">
          <ac:chgData name="Kolakowski, Artur" userId="9c34c8cc-b1df-44f6-bea5-dcf7a54ee35f" providerId="ADAL" clId="{19970B13-E101-4117-9908-6E061F982644}" dt="2022-07-14T08:45:57.360" v="18855" actId="790"/>
          <ac:spMkLst>
            <pc:docMk/>
            <pc:sldMk cId="3484757520" sldId="485"/>
            <ac:spMk id="6156" creationId="{07290D51-7DD9-4374-9B41-254C3565E52B}"/>
          </ac:spMkLst>
        </pc:spChg>
        <pc:spChg chg="mod">
          <ac:chgData name="Kolakowski, Artur" userId="9c34c8cc-b1df-44f6-bea5-dcf7a54ee35f" providerId="ADAL" clId="{19970B13-E101-4117-9908-6E061F982644}" dt="2022-07-14T08:45:57.363" v="18856" actId="790"/>
          <ac:spMkLst>
            <pc:docMk/>
            <pc:sldMk cId="3484757520" sldId="485"/>
            <ac:spMk id="6157" creationId="{FE56F8F1-E7CE-436A-99A9-C0336AC19B6A}"/>
          </ac:spMkLst>
        </pc:spChg>
        <pc:spChg chg="mod">
          <ac:chgData name="Kolakowski, Artur" userId="9c34c8cc-b1df-44f6-bea5-dcf7a54ee35f" providerId="ADAL" clId="{19970B13-E101-4117-9908-6E061F982644}" dt="2022-07-14T08:45:57.365" v="18857" actId="790"/>
          <ac:spMkLst>
            <pc:docMk/>
            <pc:sldMk cId="3484757520" sldId="485"/>
            <ac:spMk id="6158" creationId="{67343BDC-8EB1-43BE-801E-1D86815C7108}"/>
          </ac:spMkLst>
        </pc:spChg>
        <pc:spChg chg="mod">
          <ac:chgData name="Kolakowski, Artur" userId="9c34c8cc-b1df-44f6-bea5-dcf7a54ee35f" providerId="ADAL" clId="{19970B13-E101-4117-9908-6E061F982644}" dt="2022-07-14T08:45:57.368" v="18858" actId="790"/>
          <ac:spMkLst>
            <pc:docMk/>
            <pc:sldMk cId="3484757520" sldId="485"/>
            <ac:spMk id="6159" creationId="{49D2B958-47C3-45A4-97D1-5F36A79A0250}"/>
          </ac:spMkLst>
        </pc:spChg>
        <pc:spChg chg="mod">
          <ac:chgData name="Kolakowski, Artur" userId="9c34c8cc-b1df-44f6-bea5-dcf7a54ee35f" providerId="ADAL" clId="{19970B13-E101-4117-9908-6E061F982644}" dt="2022-07-14T08:45:57.370" v="18859" actId="790"/>
          <ac:spMkLst>
            <pc:docMk/>
            <pc:sldMk cId="3484757520" sldId="485"/>
            <ac:spMk id="6160" creationId="{D1A40EB2-AF1B-42DB-8A54-C699F2D98B01}"/>
          </ac:spMkLst>
        </pc:spChg>
        <pc:spChg chg="mod">
          <ac:chgData name="Kolakowski, Artur" userId="9c34c8cc-b1df-44f6-bea5-dcf7a54ee35f" providerId="ADAL" clId="{19970B13-E101-4117-9908-6E061F982644}" dt="2022-07-14T08:45:57.372" v="18860" actId="790"/>
          <ac:spMkLst>
            <pc:docMk/>
            <pc:sldMk cId="3484757520" sldId="485"/>
            <ac:spMk id="6161" creationId="{75D6EEF1-1001-40DB-B6CA-1F2A1BC75F8A}"/>
          </ac:spMkLst>
        </pc:spChg>
        <pc:spChg chg="mod">
          <ac:chgData name="Kolakowski, Artur" userId="9c34c8cc-b1df-44f6-bea5-dcf7a54ee35f" providerId="ADAL" clId="{19970B13-E101-4117-9908-6E061F982644}" dt="2022-07-14T08:45:57.374" v="18861" actId="790"/>
          <ac:spMkLst>
            <pc:docMk/>
            <pc:sldMk cId="3484757520" sldId="485"/>
            <ac:spMk id="6162" creationId="{B7769226-96BB-46A7-8CB7-1F1BA856A50E}"/>
          </ac:spMkLst>
        </pc:spChg>
        <pc:spChg chg="mod">
          <ac:chgData name="Kolakowski, Artur" userId="9c34c8cc-b1df-44f6-bea5-dcf7a54ee35f" providerId="ADAL" clId="{19970B13-E101-4117-9908-6E061F982644}" dt="2022-07-14T08:45:57.377" v="18862" actId="790"/>
          <ac:spMkLst>
            <pc:docMk/>
            <pc:sldMk cId="3484757520" sldId="485"/>
            <ac:spMk id="6163" creationId="{AAFEA749-B398-433B-80FE-35B41B1444D0}"/>
          </ac:spMkLst>
        </pc:spChg>
        <pc:spChg chg="mod">
          <ac:chgData name="Kolakowski, Artur" userId="9c34c8cc-b1df-44f6-bea5-dcf7a54ee35f" providerId="ADAL" clId="{19970B13-E101-4117-9908-6E061F982644}" dt="2022-07-14T08:45:57.380" v="18863" actId="790"/>
          <ac:spMkLst>
            <pc:docMk/>
            <pc:sldMk cId="3484757520" sldId="485"/>
            <ac:spMk id="6164" creationId="{CCC631F3-574E-49CA-9D35-71E9973CF540}"/>
          </ac:spMkLst>
        </pc:spChg>
        <pc:spChg chg="mod">
          <ac:chgData name="Kolakowski, Artur" userId="9c34c8cc-b1df-44f6-bea5-dcf7a54ee35f" providerId="ADAL" clId="{19970B13-E101-4117-9908-6E061F982644}" dt="2022-07-14T08:45:57.382" v="18864" actId="790"/>
          <ac:spMkLst>
            <pc:docMk/>
            <pc:sldMk cId="3484757520" sldId="485"/>
            <ac:spMk id="6165" creationId="{15708C7F-3E23-4504-8C19-54EACA32481F}"/>
          </ac:spMkLst>
        </pc:spChg>
        <pc:spChg chg="mod">
          <ac:chgData name="Kolakowski, Artur" userId="9c34c8cc-b1df-44f6-bea5-dcf7a54ee35f" providerId="ADAL" clId="{19970B13-E101-4117-9908-6E061F982644}" dt="2022-07-14T08:45:57.384" v="18865" actId="790"/>
          <ac:spMkLst>
            <pc:docMk/>
            <pc:sldMk cId="3484757520" sldId="485"/>
            <ac:spMk id="6166" creationId="{F5A2E791-F27E-49E0-9A83-31A1174B2626}"/>
          </ac:spMkLst>
        </pc:spChg>
        <pc:spChg chg="mod">
          <ac:chgData name="Kolakowski, Artur" userId="9c34c8cc-b1df-44f6-bea5-dcf7a54ee35f" providerId="ADAL" clId="{19970B13-E101-4117-9908-6E061F982644}" dt="2022-07-14T08:45:57.386" v="18866" actId="790"/>
          <ac:spMkLst>
            <pc:docMk/>
            <pc:sldMk cId="3484757520" sldId="485"/>
            <ac:spMk id="6167" creationId="{C027D4B6-FB7B-4753-9A91-5C025A050A53}"/>
          </ac:spMkLst>
        </pc:spChg>
        <pc:spChg chg="mod">
          <ac:chgData name="Kolakowski, Artur" userId="9c34c8cc-b1df-44f6-bea5-dcf7a54ee35f" providerId="ADAL" clId="{19970B13-E101-4117-9908-6E061F982644}" dt="2022-07-14T08:45:57.389" v="18867" actId="790"/>
          <ac:spMkLst>
            <pc:docMk/>
            <pc:sldMk cId="3484757520" sldId="485"/>
            <ac:spMk id="6168" creationId="{158609FA-3C09-41B0-89EB-BCF25054DF0E}"/>
          </ac:spMkLst>
        </pc:spChg>
        <pc:spChg chg="mod">
          <ac:chgData name="Kolakowski, Artur" userId="9c34c8cc-b1df-44f6-bea5-dcf7a54ee35f" providerId="ADAL" clId="{19970B13-E101-4117-9908-6E061F982644}" dt="2022-07-14T08:45:57.392" v="18868" actId="790"/>
          <ac:spMkLst>
            <pc:docMk/>
            <pc:sldMk cId="3484757520" sldId="485"/>
            <ac:spMk id="6169" creationId="{5C3D6600-7E77-4772-85BE-6D690B5E9A5A}"/>
          </ac:spMkLst>
        </pc:spChg>
        <pc:spChg chg="mod">
          <ac:chgData name="Kolakowski, Artur" userId="9c34c8cc-b1df-44f6-bea5-dcf7a54ee35f" providerId="ADAL" clId="{19970B13-E101-4117-9908-6E061F982644}" dt="2022-07-14T08:45:57.395" v="18869" actId="790"/>
          <ac:spMkLst>
            <pc:docMk/>
            <pc:sldMk cId="3484757520" sldId="485"/>
            <ac:spMk id="6170" creationId="{8F85B98D-C536-4214-A2EF-1F6F40662565}"/>
          </ac:spMkLst>
        </pc:spChg>
        <pc:spChg chg="mod">
          <ac:chgData name="Kolakowski, Artur" userId="9c34c8cc-b1df-44f6-bea5-dcf7a54ee35f" providerId="ADAL" clId="{19970B13-E101-4117-9908-6E061F982644}" dt="2022-07-14T08:45:57.398" v="18870" actId="790"/>
          <ac:spMkLst>
            <pc:docMk/>
            <pc:sldMk cId="3484757520" sldId="485"/>
            <ac:spMk id="6171" creationId="{254CD601-EDD8-413F-836D-F5360A1B7B31}"/>
          </ac:spMkLst>
        </pc:spChg>
        <pc:spChg chg="mod">
          <ac:chgData name="Kolakowski, Artur" userId="9c34c8cc-b1df-44f6-bea5-dcf7a54ee35f" providerId="ADAL" clId="{19970B13-E101-4117-9908-6E061F982644}" dt="2022-07-14T08:45:57.400" v="18871" actId="790"/>
          <ac:spMkLst>
            <pc:docMk/>
            <pc:sldMk cId="3484757520" sldId="485"/>
            <ac:spMk id="6172" creationId="{E75BF557-9B9F-44D2-961D-2C14C1D4DD15}"/>
          </ac:spMkLst>
        </pc:spChg>
        <pc:spChg chg="mod">
          <ac:chgData name="Kolakowski, Artur" userId="9c34c8cc-b1df-44f6-bea5-dcf7a54ee35f" providerId="ADAL" clId="{19970B13-E101-4117-9908-6E061F982644}" dt="2022-07-14T08:45:57.403" v="18872" actId="790"/>
          <ac:spMkLst>
            <pc:docMk/>
            <pc:sldMk cId="3484757520" sldId="485"/>
            <ac:spMk id="6173" creationId="{AC037184-F63E-4998-AC46-3CD9B2240176}"/>
          </ac:spMkLst>
        </pc:spChg>
        <pc:spChg chg="mod">
          <ac:chgData name="Kolakowski, Artur" userId="9c34c8cc-b1df-44f6-bea5-dcf7a54ee35f" providerId="ADAL" clId="{19970B13-E101-4117-9908-6E061F982644}" dt="2022-07-14T08:45:57.405" v="18873" actId="790"/>
          <ac:spMkLst>
            <pc:docMk/>
            <pc:sldMk cId="3484757520" sldId="485"/>
            <ac:spMk id="6174" creationId="{4C1564A6-CA5B-4847-8019-F39A5AB8E067}"/>
          </ac:spMkLst>
        </pc:spChg>
        <pc:spChg chg="mod">
          <ac:chgData name="Kolakowski, Artur" userId="9c34c8cc-b1df-44f6-bea5-dcf7a54ee35f" providerId="ADAL" clId="{19970B13-E101-4117-9908-6E061F982644}" dt="2022-07-14T08:45:57.407" v="18874" actId="790"/>
          <ac:spMkLst>
            <pc:docMk/>
            <pc:sldMk cId="3484757520" sldId="485"/>
            <ac:spMk id="6175" creationId="{D4006736-7A59-48C0-91A5-B5DB6063AC8F}"/>
          </ac:spMkLst>
        </pc:spChg>
        <pc:spChg chg="mod">
          <ac:chgData name="Kolakowski, Artur" userId="9c34c8cc-b1df-44f6-bea5-dcf7a54ee35f" providerId="ADAL" clId="{19970B13-E101-4117-9908-6E061F982644}" dt="2022-07-14T08:45:57.410" v="18875" actId="790"/>
          <ac:spMkLst>
            <pc:docMk/>
            <pc:sldMk cId="3484757520" sldId="485"/>
            <ac:spMk id="6176" creationId="{2AB295F6-7282-4361-AE85-27D7EA662439}"/>
          </ac:spMkLst>
        </pc:spChg>
        <pc:spChg chg="mod">
          <ac:chgData name="Kolakowski, Artur" userId="9c34c8cc-b1df-44f6-bea5-dcf7a54ee35f" providerId="ADAL" clId="{19970B13-E101-4117-9908-6E061F982644}" dt="2022-07-14T08:45:57.412" v="18876" actId="790"/>
          <ac:spMkLst>
            <pc:docMk/>
            <pc:sldMk cId="3484757520" sldId="485"/>
            <ac:spMk id="6177" creationId="{E0E1DA57-B730-4E51-918E-B6D67BD94279}"/>
          </ac:spMkLst>
        </pc:spChg>
        <pc:spChg chg="mod">
          <ac:chgData name="Kolakowski, Artur" userId="9c34c8cc-b1df-44f6-bea5-dcf7a54ee35f" providerId="ADAL" clId="{19970B13-E101-4117-9908-6E061F982644}" dt="2022-07-14T08:45:57.415" v="18877" actId="790"/>
          <ac:spMkLst>
            <pc:docMk/>
            <pc:sldMk cId="3484757520" sldId="485"/>
            <ac:spMk id="6178" creationId="{7A8E4D19-EE81-4A6F-93BB-6C33EB83FBD8}"/>
          </ac:spMkLst>
        </pc:spChg>
        <pc:spChg chg="mod">
          <ac:chgData name="Kolakowski, Artur" userId="9c34c8cc-b1df-44f6-bea5-dcf7a54ee35f" providerId="ADAL" clId="{19970B13-E101-4117-9908-6E061F982644}" dt="2022-07-14T08:45:57.417" v="18878" actId="790"/>
          <ac:spMkLst>
            <pc:docMk/>
            <pc:sldMk cId="3484757520" sldId="485"/>
            <ac:spMk id="6179" creationId="{3C6DD537-8A20-4261-92D8-D65731D48E2A}"/>
          </ac:spMkLst>
        </pc:spChg>
        <pc:spChg chg="mod">
          <ac:chgData name="Kolakowski, Artur" userId="9c34c8cc-b1df-44f6-bea5-dcf7a54ee35f" providerId="ADAL" clId="{19970B13-E101-4117-9908-6E061F982644}" dt="2022-07-14T08:45:57.420" v="18879" actId="790"/>
          <ac:spMkLst>
            <pc:docMk/>
            <pc:sldMk cId="3484757520" sldId="485"/>
            <ac:spMk id="6180" creationId="{8FD0AD06-09BF-48E4-A5A1-708B10026B6C}"/>
          </ac:spMkLst>
        </pc:spChg>
        <pc:spChg chg="mod">
          <ac:chgData name="Kolakowski, Artur" userId="9c34c8cc-b1df-44f6-bea5-dcf7a54ee35f" providerId="ADAL" clId="{19970B13-E101-4117-9908-6E061F982644}" dt="2022-07-14T08:45:57.422" v="18880" actId="790"/>
          <ac:spMkLst>
            <pc:docMk/>
            <pc:sldMk cId="3484757520" sldId="485"/>
            <ac:spMk id="6181" creationId="{DEC35FE2-5BC8-4052-A5AA-DBE66AEFB8C0}"/>
          </ac:spMkLst>
        </pc:spChg>
        <pc:spChg chg="mod">
          <ac:chgData name="Kolakowski, Artur" userId="9c34c8cc-b1df-44f6-bea5-dcf7a54ee35f" providerId="ADAL" clId="{19970B13-E101-4117-9908-6E061F982644}" dt="2022-07-14T08:45:57.424" v="18881" actId="790"/>
          <ac:spMkLst>
            <pc:docMk/>
            <pc:sldMk cId="3484757520" sldId="485"/>
            <ac:spMk id="6182" creationId="{D7AEA645-6BB5-4633-B4C1-E1BDFA6DF2EB}"/>
          </ac:spMkLst>
        </pc:spChg>
        <pc:spChg chg="mod">
          <ac:chgData name="Kolakowski, Artur" userId="9c34c8cc-b1df-44f6-bea5-dcf7a54ee35f" providerId="ADAL" clId="{19970B13-E101-4117-9908-6E061F982644}" dt="2022-07-14T08:45:57.427" v="18882" actId="790"/>
          <ac:spMkLst>
            <pc:docMk/>
            <pc:sldMk cId="3484757520" sldId="485"/>
            <ac:spMk id="6183" creationId="{1213AE01-49CD-428A-B98D-EBA8A03AABB7}"/>
          </ac:spMkLst>
        </pc:spChg>
        <pc:spChg chg="mod">
          <ac:chgData name="Kolakowski, Artur" userId="9c34c8cc-b1df-44f6-bea5-dcf7a54ee35f" providerId="ADAL" clId="{19970B13-E101-4117-9908-6E061F982644}" dt="2022-07-14T08:45:57.430" v="18883" actId="790"/>
          <ac:spMkLst>
            <pc:docMk/>
            <pc:sldMk cId="3484757520" sldId="485"/>
            <ac:spMk id="6184" creationId="{101CE897-603A-45E8-864A-2FA7A257412F}"/>
          </ac:spMkLst>
        </pc:spChg>
        <pc:spChg chg="mod">
          <ac:chgData name="Kolakowski, Artur" userId="9c34c8cc-b1df-44f6-bea5-dcf7a54ee35f" providerId="ADAL" clId="{19970B13-E101-4117-9908-6E061F982644}" dt="2022-07-14T08:45:57.433" v="18884" actId="790"/>
          <ac:spMkLst>
            <pc:docMk/>
            <pc:sldMk cId="3484757520" sldId="485"/>
            <ac:spMk id="6185" creationId="{872225B0-E0D1-45C4-8845-DAB2079744AB}"/>
          </ac:spMkLst>
        </pc:spChg>
        <pc:spChg chg="mod">
          <ac:chgData name="Kolakowski, Artur" userId="9c34c8cc-b1df-44f6-bea5-dcf7a54ee35f" providerId="ADAL" clId="{19970B13-E101-4117-9908-6E061F982644}" dt="2022-07-14T08:45:57.436" v="18885" actId="790"/>
          <ac:spMkLst>
            <pc:docMk/>
            <pc:sldMk cId="3484757520" sldId="485"/>
            <ac:spMk id="6186" creationId="{0E81DF60-720E-43AA-902D-8FCD4D5407E6}"/>
          </ac:spMkLst>
        </pc:spChg>
        <pc:spChg chg="mod">
          <ac:chgData name="Kolakowski, Artur" userId="9c34c8cc-b1df-44f6-bea5-dcf7a54ee35f" providerId="ADAL" clId="{19970B13-E101-4117-9908-6E061F982644}" dt="2022-07-14T08:45:57.438" v="18886" actId="790"/>
          <ac:spMkLst>
            <pc:docMk/>
            <pc:sldMk cId="3484757520" sldId="485"/>
            <ac:spMk id="6187" creationId="{66002BB9-DCE5-423E-BAD5-0A527964D1AA}"/>
          </ac:spMkLst>
        </pc:spChg>
        <pc:spChg chg="mod">
          <ac:chgData name="Kolakowski, Artur" userId="9c34c8cc-b1df-44f6-bea5-dcf7a54ee35f" providerId="ADAL" clId="{19970B13-E101-4117-9908-6E061F982644}" dt="2022-07-14T08:45:57.441" v="18887" actId="790"/>
          <ac:spMkLst>
            <pc:docMk/>
            <pc:sldMk cId="3484757520" sldId="485"/>
            <ac:spMk id="6188" creationId="{36FE50EC-A724-40BD-A0C5-8717657E84D7}"/>
          </ac:spMkLst>
        </pc:spChg>
        <pc:spChg chg="mod">
          <ac:chgData name="Kolakowski, Artur" userId="9c34c8cc-b1df-44f6-bea5-dcf7a54ee35f" providerId="ADAL" clId="{19970B13-E101-4117-9908-6E061F982644}" dt="2022-07-14T08:45:57.443" v="18888" actId="790"/>
          <ac:spMkLst>
            <pc:docMk/>
            <pc:sldMk cId="3484757520" sldId="485"/>
            <ac:spMk id="6189" creationId="{BE555687-601D-4676-B387-4F72C9BFF12A}"/>
          </ac:spMkLst>
        </pc:spChg>
        <pc:spChg chg="mod">
          <ac:chgData name="Kolakowski, Artur" userId="9c34c8cc-b1df-44f6-bea5-dcf7a54ee35f" providerId="ADAL" clId="{19970B13-E101-4117-9908-6E061F982644}" dt="2022-07-14T08:45:57.446" v="18889" actId="790"/>
          <ac:spMkLst>
            <pc:docMk/>
            <pc:sldMk cId="3484757520" sldId="485"/>
            <ac:spMk id="6190" creationId="{0073749C-B907-4731-9A8A-F5221C7026C8}"/>
          </ac:spMkLst>
        </pc:spChg>
        <pc:spChg chg="mod">
          <ac:chgData name="Kolakowski, Artur" userId="9c34c8cc-b1df-44f6-bea5-dcf7a54ee35f" providerId="ADAL" clId="{19970B13-E101-4117-9908-6E061F982644}" dt="2022-07-14T08:45:57.449" v="18890" actId="790"/>
          <ac:spMkLst>
            <pc:docMk/>
            <pc:sldMk cId="3484757520" sldId="485"/>
            <ac:spMk id="6191" creationId="{F02E43E3-C374-4D2B-A1CF-1C84E903C48B}"/>
          </ac:spMkLst>
        </pc:spChg>
        <pc:spChg chg="mod">
          <ac:chgData name="Kolakowski, Artur" userId="9c34c8cc-b1df-44f6-bea5-dcf7a54ee35f" providerId="ADAL" clId="{19970B13-E101-4117-9908-6E061F982644}" dt="2022-07-14T08:45:57.452" v="18891" actId="790"/>
          <ac:spMkLst>
            <pc:docMk/>
            <pc:sldMk cId="3484757520" sldId="485"/>
            <ac:spMk id="6192" creationId="{850B9ACC-3474-4B3D-862E-D2BAD3DA76DA}"/>
          </ac:spMkLst>
        </pc:spChg>
        <pc:spChg chg="mod">
          <ac:chgData name="Kolakowski, Artur" userId="9c34c8cc-b1df-44f6-bea5-dcf7a54ee35f" providerId="ADAL" clId="{19970B13-E101-4117-9908-6E061F982644}" dt="2022-07-14T08:45:57.454" v="18892" actId="790"/>
          <ac:spMkLst>
            <pc:docMk/>
            <pc:sldMk cId="3484757520" sldId="485"/>
            <ac:spMk id="6193" creationId="{EDD64201-83E8-410E-8894-BADA7BC3C415}"/>
          </ac:spMkLst>
        </pc:spChg>
        <pc:spChg chg="mod">
          <ac:chgData name="Kolakowski, Artur" userId="9c34c8cc-b1df-44f6-bea5-dcf7a54ee35f" providerId="ADAL" clId="{19970B13-E101-4117-9908-6E061F982644}" dt="2022-07-14T08:45:57.456" v="18893" actId="790"/>
          <ac:spMkLst>
            <pc:docMk/>
            <pc:sldMk cId="3484757520" sldId="485"/>
            <ac:spMk id="6194" creationId="{CF61CB25-0603-4E6B-BED0-C0BACFBE9246}"/>
          </ac:spMkLst>
        </pc:spChg>
        <pc:spChg chg="mod">
          <ac:chgData name="Kolakowski, Artur" userId="9c34c8cc-b1df-44f6-bea5-dcf7a54ee35f" providerId="ADAL" clId="{19970B13-E101-4117-9908-6E061F982644}" dt="2022-07-14T08:45:57.458" v="18894" actId="790"/>
          <ac:spMkLst>
            <pc:docMk/>
            <pc:sldMk cId="3484757520" sldId="485"/>
            <ac:spMk id="6195" creationId="{7EFD1EE4-1F17-419C-B153-C10999D9C5C5}"/>
          </ac:spMkLst>
        </pc:spChg>
        <pc:spChg chg="mod">
          <ac:chgData name="Kolakowski, Artur" userId="9c34c8cc-b1df-44f6-bea5-dcf7a54ee35f" providerId="ADAL" clId="{19970B13-E101-4117-9908-6E061F982644}" dt="2022-07-14T08:45:57.460" v="18895" actId="790"/>
          <ac:spMkLst>
            <pc:docMk/>
            <pc:sldMk cId="3484757520" sldId="485"/>
            <ac:spMk id="6196" creationId="{2D83F76D-E13F-4A20-982A-65E1D29C3EE8}"/>
          </ac:spMkLst>
        </pc:spChg>
        <pc:spChg chg="mod">
          <ac:chgData name="Kolakowski, Artur" userId="9c34c8cc-b1df-44f6-bea5-dcf7a54ee35f" providerId="ADAL" clId="{19970B13-E101-4117-9908-6E061F982644}" dt="2022-07-14T08:45:57.463" v="18896" actId="790"/>
          <ac:spMkLst>
            <pc:docMk/>
            <pc:sldMk cId="3484757520" sldId="485"/>
            <ac:spMk id="6197" creationId="{755FF674-3C43-4330-AF39-DD6838A9A19C}"/>
          </ac:spMkLst>
        </pc:spChg>
        <pc:spChg chg="mod">
          <ac:chgData name="Kolakowski, Artur" userId="9c34c8cc-b1df-44f6-bea5-dcf7a54ee35f" providerId="ADAL" clId="{19970B13-E101-4117-9908-6E061F982644}" dt="2022-07-14T08:45:57.466" v="18897" actId="790"/>
          <ac:spMkLst>
            <pc:docMk/>
            <pc:sldMk cId="3484757520" sldId="485"/>
            <ac:spMk id="6198" creationId="{918E03A4-30B7-43D5-9625-7E9172E5E10E}"/>
          </ac:spMkLst>
        </pc:spChg>
        <pc:spChg chg="mod">
          <ac:chgData name="Kolakowski, Artur" userId="9c34c8cc-b1df-44f6-bea5-dcf7a54ee35f" providerId="ADAL" clId="{19970B13-E101-4117-9908-6E061F982644}" dt="2022-07-14T08:45:57.469" v="18898" actId="790"/>
          <ac:spMkLst>
            <pc:docMk/>
            <pc:sldMk cId="3484757520" sldId="485"/>
            <ac:spMk id="6199" creationId="{358A152C-5727-42D3-93BD-025611097FDB}"/>
          </ac:spMkLst>
        </pc:spChg>
        <pc:spChg chg="mod">
          <ac:chgData name="Kolakowski, Artur" userId="9c34c8cc-b1df-44f6-bea5-dcf7a54ee35f" providerId="ADAL" clId="{19970B13-E101-4117-9908-6E061F982644}" dt="2022-07-14T08:45:57.471" v="18899" actId="790"/>
          <ac:spMkLst>
            <pc:docMk/>
            <pc:sldMk cId="3484757520" sldId="485"/>
            <ac:spMk id="6200" creationId="{715953DD-E050-41DD-869B-6B59F2D884D0}"/>
          </ac:spMkLst>
        </pc:spChg>
        <pc:spChg chg="mod">
          <ac:chgData name="Kolakowski, Artur" userId="9c34c8cc-b1df-44f6-bea5-dcf7a54ee35f" providerId="ADAL" clId="{19970B13-E101-4117-9908-6E061F982644}" dt="2022-07-14T08:45:57.473" v="18900" actId="790"/>
          <ac:spMkLst>
            <pc:docMk/>
            <pc:sldMk cId="3484757520" sldId="485"/>
            <ac:spMk id="6201" creationId="{35CBB791-C237-4101-B468-0A65D8647A3D}"/>
          </ac:spMkLst>
        </pc:spChg>
        <pc:spChg chg="mod">
          <ac:chgData name="Kolakowski, Artur" userId="9c34c8cc-b1df-44f6-bea5-dcf7a54ee35f" providerId="ADAL" clId="{19970B13-E101-4117-9908-6E061F982644}" dt="2022-07-14T08:45:57.475" v="18901" actId="790"/>
          <ac:spMkLst>
            <pc:docMk/>
            <pc:sldMk cId="3484757520" sldId="485"/>
            <ac:spMk id="6202" creationId="{7BAD076B-6F30-4B53-ABE0-18F8F645788C}"/>
          </ac:spMkLst>
        </pc:spChg>
        <pc:spChg chg="mod">
          <ac:chgData name="Kolakowski, Artur" userId="9c34c8cc-b1df-44f6-bea5-dcf7a54ee35f" providerId="ADAL" clId="{19970B13-E101-4117-9908-6E061F982644}" dt="2022-07-14T08:45:57.477" v="18902" actId="790"/>
          <ac:spMkLst>
            <pc:docMk/>
            <pc:sldMk cId="3484757520" sldId="485"/>
            <ac:spMk id="6203" creationId="{F8FE1EDD-040B-49E5-99AE-6EDA714DD8E2}"/>
          </ac:spMkLst>
        </pc:spChg>
        <pc:spChg chg="mod">
          <ac:chgData name="Kolakowski, Artur" userId="9c34c8cc-b1df-44f6-bea5-dcf7a54ee35f" providerId="ADAL" clId="{19970B13-E101-4117-9908-6E061F982644}" dt="2022-07-14T08:45:57.479" v="18903" actId="790"/>
          <ac:spMkLst>
            <pc:docMk/>
            <pc:sldMk cId="3484757520" sldId="485"/>
            <ac:spMk id="6204" creationId="{12AA9C23-66A0-416B-908F-9AF3E0E86530}"/>
          </ac:spMkLst>
        </pc:spChg>
        <pc:spChg chg="mod">
          <ac:chgData name="Kolakowski, Artur" userId="9c34c8cc-b1df-44f6-bea5-dcf7a54ee35f" providerId="ADAL" clId="{19970B13-E101-4117-9908-6E061F982644}" dt="2022-07-14T08:45:57.482" v="18904" actId="790"/>
          <ac:spMkLst>
            <pc:docMk/>
            <pc:sldMk cId="3484757520" sldId="485"/>
            <ac:spMk id="6205" creationId="{0D5CBC48-B64C-4E29-A525-63B645E4A2FB}"/>
          </ac:spMkLst>
        </pc:spChg>
        <pc:spChg chg="mod">
          <ac:chgData name="Kolakowski, Artur" userId="9c34c8cc-b1df-44f6-bea5-dcf7a54ee35f" providerId="ADAL" clId="{19970B13-E101-4117-9908-6E061F982644}" dt="2022-07-14T08:45:57.485" v="18905" actId="790"/>
          <ac:spMkLst>
            <pc:docMk/>
            <pc:sldMk cId="3484757520" sldId="485"/>
            <ac:spMk id="6206" creationId="{DD2DC4EF-D5B4-4059-861D-9DB8E683799D}"/>
          </ac:spMkLst>
        </pc:spChg>
        <pc:spChg chg="mod">
          <ac:chgData name="Kolakowski, Artur" userId="9c34c8cc-b1df-44f6-bea5-dcf7a54ee35f" providerId="ADAL" clId="{19970B13-E101-4117-9908-6E061F982644}" dt="2022-07-14T08:45:57.487" v="18906" actId="790"/>
          <ac:spMkLst>
            <pc:docMk/>
            <pc:sldMk cId="3484757520" sldId="485"/>
            <ac:spMk id="6207" creationId="{9C3D0919-7B68-4E86-A05D-A8A9AA3006F0}"/>
          </ac:spMkLst>
        </pc:spChg>
        <pc:spChg chg="mod">
          <ac:chgData name="Kolakowski, Artur" userId="9c34c8cc-b1df-44f6-bea5-dcf7a54ee35f" providerId="ADAL" clId="{19970B13-E101-4117-9908-6E061F982644}" dt="2022-07-14T08:45:57.490" v="18907" actId="790"/>
          <ac:spMkLst>
            <pc:docMk/>
            <pc:sldMk cId="3484757520" sldId="485"/>
            <ac:spMk id="6208" creationId="{AAB4439C-10A8-4E93-BED8-7A09F7978CA1}"/>
          </ac:spMkLst>
        </pc:spChg>
        <pc:spChg chg="mod">
          <ac:chgData name="Kolakowski, Artur" userId="9c34c8cc-b1df-44f6-bea5-dcf7a54ee35f" providerId="ADAL" clId="{19970B13-E101-4117-9908-6E061F982644}" dt="2022-07-14T08:45:57.492" v="18908" actId="790"/>
          <ac:spMkLst>
            <pc:docMk/>
            <pc:sldMk cId="3484757520" sldId="485"/>
            <ac:spMk id="6209" creationId="{F50D5BCD-75C0-46F6-A281-E6F2DE46D077}"/>
          </ac:spMkLst>
        </pc:spChg>
        <pc:spChg chg="mod">
          <ac:chgData name="Kolakowski, Artur" userId="9c34c8cc-b1df-44f6-bea5-dcf7a54ee35f" providerId="ADAL" clId="{19970B13-E101-4117-9908-6E061F982644}" dt="2022-07-14T08:45:57.494" v="18909" actId="790"/>
          <ac:spMkLst>
            <pc:docMk/>
            <pc:sldMk cId="3484757520" sldId="485"/>
            <ac:spMk id="6210" creationId="{4E777D85-0957-4693-98B1-0F99B9DC83F4}"/>
          </ac:spMkLst>
        </pc:spChg>
        <pc:spChg chg="mod">
          <ac:chgData name="Kolakowski, Artur" userId="9c34c8cc-b1df-44f6-bea5-dcf7a54ee35f" providerId="ADAL" clId="{19970B13-E101-4117-9908-6E061F982644}" dt="2022-07-14T08:45:57.498" v="18910" actId="790"/>
          <ac:spMkLst>
            <pc:docMk/>
            <pc:sldMk cId="3484757520" sldId="485"/>
            <ac:spMk id="6211" creationId="{2BCFBFB3-91D6-485D-B9EC-28CC846599BC}"/>
          </ac:spMkLst>
        </pc:spChg>
        <pc:spChg chg="mod">
          <ac:chgData name="Kolakowski, Artur" userId="9c34c8cc-b1df-44f6-bea5-dcf7a54ee35f" providerId="ADAL" clId="{19970B13-E101-4117-9908-6E061F982644}" dt="2022-07-14T08:45:57.501" v="18911" actId="790"/>
          <ac:spMkLst>
            <pc:docMk/>
            <pc:sldMk cId="3484757520" sldId="485"/>
            <ac:spMk id="6212" creationId="{36FE7E1E-CD15-4583-812B-7D1C0241F530}"/>
          </ac:spMkLst>
        </pc:spChg>
        <pc:spChg chg="mod">
          <ac:chgData name="Kolakowski, Artur" userId="9c34c8cc-b1df-44f6-bea5-dcf7a54ee35f" providerId="ADAL" clId="{19970B13-E101-4117-9908-6E061F982644}" dt="2022-07-14T08:45:57.503" v="18912" actId="790"/>
          <ac:spMkLst>
            <pc:docMk/>
            <pc:sldMk cId="3484757520" sldId="485"/>
            <ac:spMk id="6213" creationId="{34506CB5-DB8D-4A8E-8027-5403765D5209}"/>
          </ac:spMkLst>
        </pc:spChg>
        <pc:spChg chg="mod">
          <ac:chgData name="Kolakowski, Artur" userId="9c34c8cc-b1df-44f6-bea5-dcf7a54ee35f" providerId="ADAL" clId="{19970B13-E101-4117-9908-6E061F982644}" dt="2022-07-14T08:45:57.506" v="18913" actId="790"/>
          <ac:spMkLst>
            <pc:docMk/>
            <pc:sldMk cId="3484757520" sldId="485"/>
            <ac:spMk id="6214" creationId="{B4B43056-27E7-403B-ACFD-22910056966D}"/>
          </ac:spMkLst>
        </pc:spChg>
        <pc:spChg chg="mod">
          <ac:chgData name="Kolakowski, Artur" userId="9c34c8cc-b1df-44f6-bea5-dcf7a54ee35f" providerId="ADAL" clId="{19970B13-E101-4117-9908-6E061F982644}" dt="2022-07-14T08:45:57.508" v="18914" actId="790"/>
          <ac:spMkLst>
            <pc:docMk/>
            <pc:sldMk cId="3484757520" sldId="485"/>
            <ac:spMk id="6215" creationId="{A8A4C09A-D901-43F7-9EA7-6CC2BB14439D}"/>
          </ac:spMkLst>
        </pc:spChg>
        <pc:spChg chg="mod">
          <ac:chgData name="Kolakowski, Artur" userId="9c34c8cc-b1df-44f6-bea5-dcf7a54ee35f" providerId="ADAL" clId="{19970B13-E101-4117-9908-6E061F982644}" dt="2022-07-14T08:45:57.510" v="18915" actId="790"/>
          <ac:spMkLst>
            <pc:docMk/>
            <pc:sldMk cId="3484757520" sldId="485"/>
            <ac:spMk id="6216" creationId="{E1B1F0FF-F8C0-495C-A584-FD009306D423}"/>
          </ac:spMkLst>
        </pc:spChg>
        <pc:spChg chg="mod">
          <ac:chgData name="Kolakowski, Artur" userId="9c34c8cc-b1df-44f6-bea5-dcf7a54ee35f" providerId="ADAL" clId="{19970B13-E101-4117-9908-6E061F982644}" dt="2022-07-14T08:45:57.513" v="18916" actId="790"/>
          <ac:spMkLst>
            <pc:docMk/>
            <pc:sldMk cId="3484757520" sldId="485"/>
            <ac:spMk id="6217" creationId="{7FE39387-4AF3-40DB-A334-E57F8851C7EB}"/>
          </ac:spMkLst>
        </pc:spChg>
        <pc:spChg chg="mod">
          <ac:chgData name="Kolakowski, Artur" userId="9c34c8cc-b1df-44f6-bea5-dcf7a54ee35f" providerId="ADAL" clId="{19970B13-E101-4117-9908-6E061F982644}" dt="2022-07-14T08:45:57.517" v="18917" actId="790"/>
          <ac:spMkLst>
            <pc:docMk/>
            <pc:sldMk cId="3484757520" sldId="485"/>
            <ac:spMk id="6218" creationId="{4BA35EF6-F855-4E03-BD78-2C1F73D051A2}"/>
          </ac:spMkLst>
        </pc:spChg>
        <pc:spChg chg="mod">
          <ac:chgData name="Kolakowski, Artur" userId="9c34c8cc-b1df-44f6-bea5-dcf7a54ee35f" providerId="ADAL" clId="{19970B13-E101-4117-9908-6E061F982644}" dt="2022-07-14T08:45:57.520" v="18918" actId="790"/>
          <ac:spMkLst>
            <pc:docMk/>
            <pc:sldMk cId="3484757520" sldId="485"/>
            <ac:spMk id="6219" creationId="{F1F31F93-8B49-4F15-B23B-EDEC26ADA563}"/>
          </ac:spMkLst>
        </pc:spChg>
        <pc:spChg chg="mod">
          <ac:chgData name="Kolakowski, Artur" userId="9c34c8cc-b1df-44f6-bea5-dcf7a54ee35f" providerId="ADAL" clId="{19970B13-E101-4117-9908-6E061F982644}" dt="2022-07-14T08:45:57.523" v="18919" actId="790"/>
          <ac:spMkLst>
            <pc:docMk/>
            <pc:sldMk cId="3484757520" sldId="485"/>
            <ac:spMk id="6220" creationId="{75F94573-9621-49F7-AB0A-92A23A201718}"/>
          </ac:spMkLst>
        </pc:spChg>
        <pc:spChg chg="mod">
          <ac:chgData name="Kolakowski, Artur" userId="9c34c8cc-b1df-44f6-bea5-dcf7a54ee35f" providerId="ADAL" clId="{19970B13-E101-4117-9908-6E061F982644}" dt="2022-07-14T08:45:57.525" v="18920" actId="790"/>
          <ac:spMkLst>
            <pc:docMk/>
            <pc:sldMk cId="3484757520" sldId="485"/>
            <ac:spMk id="6221" creationId="{DFA91FC8-AE76-43D6-B999-256F108AC1CE}"/>
          </ac:spMkLst>
        </pc:spChg>
        <pc:spChg chg="mod">
          <ac:chgData name="Kolakowski, Artur" userId="9c34c8cc-b1df-44f6-bea5-dcf7a54ee35f" providerId="ADAL" clId="{19970B13-E101-4117-9908-6E061F982644}" dt="2022-07-14T08:45:57.528" v="18921" actId="790"/>
          <ac:spMkLst>
            <pc:docMk/>
            <pc:sldMk cId="3484757520" sldId="485"/>
            <ac:spMk id="6222" creationId="{046F2945-9E17-4D71-BF27-49022CDE77E8}"/>
          </ac:spMkLst>
        </pc:spChg>
        <pc:spChg chg="mod">
          <ac:chgData name="Kolakowski, Artur" userId="9c34c8cc-b1df-44f6-bea5-dcf7a54ee35f" providerId="ADAL" clId="{19970B13-E101-4117-9908-6E061F982644}" dt="2022-07-14T08:45:57.531" v="18922" actId="790"/>
          <ac:spMkLst>
            <pc:docMk/>
            <pc:sldMk cId="3484757520" sldId="485"/>
            <ac:spMk id="6223" creationId="{48E0FA7B-CA4C-4792-8ABA-9392859EEFCD}"/>
          </ac:spMkLst>
        </pc:spChg>
        <pc:spChg chg="mod">
          <ac:chgData name="Kolakowski, Artur" userId="9c34c8cc-b1df-44f6-bea5-dcf7a54ee35f" providerId="ADAL" clId="{19970B13-E101-4117-9908-6E061F982644}" dt="2022-07-14T08:45:57.534" v="18923" actId="790"/>
          <ac:spMkLst>
            <pc:docMk/>
            <pc:sldMk cId="3484757520" sldId="485"/>
            <ac:spMk id="6224" creationId="{BC92531A-8405-4CD4-9B1D-E802EEE5FD56}"/>
          </ac:spMkLst>
        </pc:spChg>
        <pc:spChg chg="mod">
          <ac:chgData name="Kolakowski, Artur" userId="9c34c8cc-b1df-44f6-bea5-dcf7a54ee35f" providerId="ADAL" clId="{19970B13-E101-4117-9908-6E061F982644}" dt="2022-07-14T08:45:57.536" v="18924" actId="790"/>
          <ac:spMkLst>
            <pc:docMk/>
            <pc:sldMk cId="3484757520" sldId="485"/>
            <ac:spMk id="6225" creationId="{89A2A371-7F5A-4544-BCF5-D5214273C2A7}"/>
          </ac:spMkLst>
        </pc:spChg>
        <pc:spChg chg="mod">
          <ac:chgData name="Kolakowski, Artur" userId="9c34c8cc-b1df-44f6-bea5-dcf7a54ee35f" providerId="ADAL" clId="{19970B13-E101-4117-9908-6E061F982644}" dt="2022-07-14T08:45:57.539" v="18925" actId="790"/>
          <ac:spMkLst>
            <pc:docMk/>
            <pc:sldMk cId="3484757520" sldId="485"/>
            <ac:spMk id="6226" creationId="{ED6DF7C7-07E9-4F8E-9BF3-AC4C7E26DFCC}"/>
          </ac:spMkLst>
        </pc:spChg>
        <pc:spChg chg="mod">
          <ac:chgData name="Kolakowski, Artur" userId="9c34c8cc-b1df-44f6-bea5-dcf7a54ee35f" providerId="ADAL" clId="{19970B13-E101-4117-9908-6E061F982644}" dt="2022-07-14T08:45:57.541" v="18926" actId="790"/>
          <ac:spMkLst>
            <pc:docMk/>
            <pc:sldMk cId="3484757520" sldId="485"/>
            <ac:spMk id="6227" creationId="{ECA6261B-91A6-4937-B2DC-986B8B4C3164}"/>
          </ac:spMkLst>
        </pc:spChg>
        <pc:spChg chg="mod">
          <ac:chgData name="Kolakowski, Artur" userId="9c34c8cc-b1df-44f6-bea5-dcf7a54ee35f" providerId="ADAL" clId="{19970B13-E101-4117-9908-6E061F982644}" dt="2022-07-14T08:45:57.543" v="18927" actId="790"/>
          <ac:spMkLst>
            <pc:docMk/>
            <pc:sldMk cId="3484757520" sldId="485"/>
            <ac:spMk id="6228" creationId="{90F68AE2-CA60-4E08-A7BC-F13D946CC627}"/>
          </ac:spMkLst>
        </pc:spChg>
        <pc:spChg chg="mod">
          <ac:chgData name="Kolakowski, Artur" userId="9c34c8cc-b1df-44f6-bea5-dcf7a54ee35f" providerId="ADAL" clId="{19970B13-E101-4117-9908-6E061F982644}" dt="2022-07-14T08:45:57.547" v="18928" actId="790"/>
          <ac:spMkLst>
            <pc:docMk/>
            <pc:sldMk cId="3484757520" sldId="485"/>
            <ac:spMk id="6229" creationId="{0A656592-0612-4358-9A56-556268E4D74F}"/>
          </ac:spMkLst>
        </pc:spChg>
        <pc:spChg chg="mod">
          <ac:chgData name="Kolakowski, Artur" userId="9c34c8cc-b1df-44f6-bea5-dcf7a54ee35f" providerId="ADAL" clId="{19970B13-E101-4117-9908-6E061F982644}" dt="2022-07-14T08:45:57.550" v="18929" actId="790"/>
          <ac:spMkLst>
            <pc:docMk/>
            <pc:sldMk cId="3484757520" sldId="485"/>
            <ac:spMk id="6230" creationId="{CE167E83-A1C6-4C15-BC4F-B56039E2B61B}"/>
          </ac:spMkLst>
        </pc:spChg>
        <pc:spChg chg="mod">
          <ac:chgData name="Kolakowski, Artur" userId="9c34c8cc-b1df-44f6-bea5-dcf7a54ee35f" providerId="ADAL" clId="{19970B13-E101-4117-9908-6E061F982644}" dt="2022-07-14T08:45:57.552" v="18930" actId="790"/>
          <ac:spMkLst>
            <pc:docMk/>
            <pc:sldMk cId="3484757520" sldId="485"/>
            <ac:spMk id="6231" creationId="{FDF0EBC5-42AE-4D33-AB44-14D83C967C7E}"/>
          </ac:spMkLst>
        </pc:spChg>
        <pc:spChg chg="mod">
          <ac:chgData name="Kolakowski, Artur" userId="9c34c8cc-b1df-44f6-bea5-dcf7a54ee35f" providerId="ADAL" clId="{19970B13-E101-4117-9908-6E061F982644}" dt="2022-07-14T08:45:57.554" v="18931" actId="790"/>
          <ac:spMkLst>
            <pc:docMk/>
            <pc:sldMk cId="3484757520" sldId="485"/>
            <ac:spMk id="6232" creationId="{CCFCD66D-6FDF-47FF-B81B-FED0EF0E5C8B}"/>
          </ac:spMkLst>
        </pc:spChg>
        <pc:spChg chg="mod">
          <ac:chgData name="Kolakowski, Artur" userId="9c34c8cc-b1df-44f6-bea5-dcf7a54ee35f" providerId="ADAL" clId="{19970B13-E101-4117-9908-6E061F982644}" dt="2022-07-14T08:45:57.556" v="18932" actId="790"/>
          <ac:spMkLst>
            <pc:docMk/>
            <pc:sldMk cId="3484757520" sldId="485"/>
            <ac:spMk id="6233" creationId="{5D928C3C-6702-40A3-80CF-1B6DCEB2A648}"/>
          </ac:spMkLst>
        </pc:spChg>
        <pc:spChg chg="mod">
          <ac:chgData name="Kolakowski, Artur" userId="9c34c8cc-b1df-44f6-bea5-dcf7a54ee35f" providerId="ADAL" clId="{19970B13-E101-4117-9908-6E061F982644}" dt="2022-07-14T08:45:57.558" v="18933" actId="790"/>
          <ac:spMkLst>
            <pc:docMk/>
            <pc:sldMk cId="3484757520" sldId="485"/>
            <ac:spMk id="6234" creationId="{D7114016-35F6-46A0-9334-9993B0E5C5B6}"/>
          </ac:spMkLst>
        </pc:spChg>
        <pc:spChg chg="mod">
          <ac:chgData name="Kolakowski, Artur" userId="9c34c8cc-b1df-44f6-bea5-dcf7a54ee35f" providerId="ADAL" clId="{19970B13-E101-4117-9908-6E061F982644}" dt="2022-07-14T08:45:57.560" v="18934" actId="790"/>
          <ac:spMkLst>
            <pc:docMk/>
            <pc:sldMk cId="3484757520" sldId="485"/>
            <ac:spMk id="6235" creationId="{D363BBA6-9742-4567-B7E1-A173859816B5}"/>
          </ac:spMkLst>
        </pc:spChg>
        <pc:spChg chg="mod">
          <ac:chgData name="Kolakowski, Artur" userId="9c34c8cc-b1df-44f6-bea5-dcf7a54ee35f" providerId="ADAL" clId="{19970B13-E101-4117-9908-6E061F982644}" dt="2022-07-14T08:45:57.563" v="18935" actId="790"/>
          <ac:spMkLst>
            <pc:docMk/>
            <pc:sldMk cId="3484757520" sldId="485"/>
            <ac:spMk id="6236" creationId="{C535B19E-37AA-47CA-9CDE-2F747BAA46CE}"/>
          </ac:spMkLst>
        </pc:spChg>
        <pc:spChg chg="mod">
          <ac:chgData name="Kolakowski, Artur" userId="9c34c8cc-b1df-44f6-bea5-dcf7a54ee35f" providerId="ADAL" clId="{19970B13-E101-4117-9908-6E061F982644}" dt="2022-07-14T08:45:57.566" v="18936" actId="790"/>
          <ac:spMkLst>
            <pc:docMk/>
            <pc:sldMk cId="3484757520" sldId="485"/>
            <ac:spMk id="6237" creationId="{649FA31A-59DC-4CAE-A9A2-AFF21BA38690}"/>
          </ac:spMkLst>
        </pc:spChg>
        <pc:spChg chg="mod">
          <ac:chgData name="Kolakowski, Artur" userId="9c34c8cc-b1df-44f6-bea5-dcf7a54ee35f" providerId="ADAL" clId="{19970B13-E101-4117-9908-6E061F982644}" dt="2022-07-14T08:45:57.569" v="18937" actId="790"/>
          <ac:spMkLst>
            <pc:docMk/>
            <pc:sldMk cId="3484757520" sldId="485"/>
            <ac:spMk id="6238" creationId="{C049491C-5D65-4DAE-B8E9-CDB251563FD9}"/>
          </ac:spMkLst>
        </pc:spChg>
        <pc:spChg chg="mod">
          <ac:chgData name="Kolakowski, Artur" userId="9c34c8cc-b1df-44f6-bea5-dcf7a54ee35f" providerId="ADAL" clId="{19970B13-E101-4117-9908-6E061F982644}" dt="2022-07-14T08:45:57.571" v="18938" actId="790"/>
          <ac:spMkLst>
            <pc:docMk/>
            <pc:sldMk cId="3484757520" sldId="485"/>
            <ac:spMk id="6239" creationId="{ABEECAB6-4D20-42BF-A535-616EDCE9794E}"/>
          </ac:spMkLst>
        </pc:spChg>
        <pc:spChg chg="mod">
          <ac:chgData name="Kolakowski, Artur" userId="9c34c8cc-b1df-44f6-bea5-dcf7a54ee35f" providerId="ADAL" clId="{19970B13-E101-4117-9908-6E061F982644}" dt="2022-07-14T08:45:57.574" v="18939" actId="790"/>
          <ac:spMkLst>
            <pc:docMk/>
            <pc:sldMk cId="3484757520" sldId="485"/>
            <ac:spMk id="6240" creationId="{3E745771-925C-4A7F-AB0E-C439303479B5}"/>
          </ac:spMkLst>
        </pc:spChg>
        <pc:spChg chg="mod">
          <ac:chgData name="Kolakowski, Artur" userId="9c34c8cc-b1df-44f6-bea5-dcf7a54ee35f" providerId="ADAL" clId="{19970B13-E101-4117-9908-6E061F982644}" dt="2022-07-14T08:45:57.576" v="18940" actId="790"/>
          <ac:spMkLst>
            <pc:docMk/>
            <pc:sldMk cId="3484757520" sldId="485"/>
            <ac:spMk id="6241" creationId="{8355A307-706B-4532-B9EF-6B5A7F438013}"/>
          </ac:spMkLst>
        </pc:spChg>
        <pc:spChg chg="mod">
          <ac:chgData name="Kolakowski, Artur" userId="9c34c8cc-b1df-44f6-bea5-dcf7a54ee35f" providerId="ADAL" clId="{19970B13-E101-4117-9908-6E061F982644}" dt="2022-07-14T08:45:57.576" v="18941" actId="790"/>
          <ac:spMkLst>
            <pc:docMk/>
            <pc:sldMk cId="3484757520" sldId="485"/>
            <ac:spMk id="6242" creationId="{848D4250-94CF-405F-8E68-3FB355E3D706}"/>
          </ac:spMkLst>
        </pc:spChg>
        <pc:spChg chg="mod">
          <ac:chgData name="Kolakowski, Artur" userId="9c34c8cc-b1df-44f6-bea5-dcf7a54ee35f" providerId="ADAL" clId="{19970B13-E101-4117-9908-6E061F982644}" dt="2022-07-14T08:45:57.580" v="18942" actId="790"/>
          <ac:spMkLst>
            <pc:docMk/>
            <pc:sldMk cId="3484757520" sldId="485"/>
            <ac:spMk id="6243" creationId="{464B18BB-C6B3-4EE0-BDDC-D803F6C5F01A}"/>
          </ac:spMkLst>
        </pc:spChg>
        <pc:spChg chg="mod">
          <ac:chgData name="Kolakowski, Artur" userId="9c34c8cc-b1df-44f6-bea5-dcf7a54ee35f" providerId="ADAL" clId="{19970B13-E101-4117-9908-6E061F982644}" dt="2022-07-14T08:45:57.583" v="18943" actId="790"/>
          <ac:spMkLst>
            <pc:docMk/>
            <pc:sldMk cId="3484757520" sldId="485"/>
            <ac:spMk id="6244" creationId="{AF09434F-060C-4FFB-A23A-2118A1AB8D17}"/>
          </ac:spMkLst>
        </pc:spChg>
        <pc:spChg chg="mod">
          <ac:chgData name="Kolakowski, Artur" userId="9c34c8cc-b1df-44f6-bea5-dcf7a54ee35f" providerId="ADAL" clId="{19970B13-E101-4117-9908-6E061F982644}" dt="2022-07-14T08:45:57.585" v="18944" actId="790"/>
          <ac:spMkLst>
            <pc:docMk/>
            <pc:sldMk cId="3484757520" sldId="485"/>
            <ac:spMk id="6245" creationId="{534EAFCE-1A36-4062-8437-600FC1908078}"/>
          </ac:spMkLst>
        </pc:spChg>
        <pc:spChg chg="mod">
          <ac:chgData name="Kolakowski, Artur" userId="9c34c8cc-b1df-44f6-bea5-dcf7a54ee35f" providerId="ADAL" clId="{19970B13-E101-4117-9908-6E061F982644}" dt="2022-07-14T08:45:57.587" v="18945" actId="790"/>
          <ac:spMkLst>
            <pc:docMk/>
            <pc:sldMk cId="3484757520" sldId="485"/>
            <ac:spMk id="6246" creationId="{21AD3C1E-F63B-4F66-BD7B-30A8CE519B4D}"/>
          </ac:spMkLst>
        </pc:spChg>
        <pc:spChg chg="mod">
          <ac:chgData name="Kolakowski, Artur" userId="9c34c8cc-b1df-44f6-bea5-dcf7a54ee35f" providerId="ADAL" clId="{19970B13-E101-4117-9908-6E061F982644}" dt="2022-07-14T08:45:57.589" v="18946" actId="790"/>
          <ac:spMkLst>
            <pc:docMk/>
            <pc:sldMk cId="3484757520" sldId="485"/>
            <ac:spMk id="6247" creationId="{0E001D7A-0BA4-4859-A90D-142124B46955}"/>
          </ac:spMkLst>
        </pc:spChg>
        <pc:spChg chg="mod">
          <ac:chgData name="Kolakowski, Artur" userId="9c34c8cc-b1df-44f6-bea5-dcf7a54ee35f" providerId="ADAL" clId="{19970B13-E101-4117-9908-6E061F982644}" dt="2022-07-14T08:45:57.591" v="18947" actId="790"/>
          <ac:spMkLst>
            <pc:docMk/>
            <pc:sldMk cId="3484757520" sldId="485"/>
            <ac:spMk id="6248" creationId="{84A82ABC-3288-4572-9766-819219C07B80}"/>
          </ac:spMkLst>
        </pc:spChg>
        <pc:spChg chg="mod">
          <ac:chgData name="Kolakowski, Artur" userId="9c34c8cc-b1df-44f6-bea5-dcf7a54ee35f" providerId="ADAL" clId="{19970B13-E101-4117-9908-6E061F982644}" dt="2022-07-14T08:45:57.593" v="18948" actId="790"/>
          <ac:spMkLst>
            <pc:docMk/>
            <pc:sldMk cId="3484757520" sldId="485"/>
            <ac:spMk id="6249" creationId="{C44674D7-4271-4F3B-9BEF-2965912A5674}"/>
          </ac:spMkLst>
        </pc:spChg>
        <pc:spChg chg="mod">
          <ac:chgData name="Kolakowski, Artur" userId="9c34c8cc-b1df-44f6-bea5-dcf7a54ee35f" providerId="ADAL" clId="{19970B13-E101-4117-9908-6E061F982644}" dt="2022-07-14T08:45:57.596" v="18949" actId="790"/>
          <ac:spMkLst>
            <pc:docMk/>
            <pc:sldMk cId="3484757520" sldId="485"/>
            <ac:spMk id="6250" creationId="{CD2D6680-C77A-452C-BD81-6AC55E722601}"/>
          </ac:spMkLst>
        </pc:spChg>
        <pc:spChg chg="mod">
          <ac:chgData name="Kolakowski, Artur" userId="9c34c8cc-b1df-44f6-bea5-dcf7a54ee35f" providerId="ADAL" clId="{19970B13-E101-4117-9908-6E061F982644}" dt="2022-07-14T08:45:57.599" v="18950" actId="790"/>
          <ac:spMkLst>
            <pc:docMk/>
            <pc:sldMk cId="3484757520" sldId="485"/>
            <ac:spMk id="6251" creationId="{C9940014-A4BB-4EA1-A56A-4FD4B0A9BD3C}"/>
          </ac:spMkLst>
        </pc:spChg>
        <pc:spChg chg="mod">
          <ac:chgData name="Kolakowski, Artur" userId="9c34c8cc-b1df-44f6-bea5-dcf7a54ee35f" providerId="ADAL" clId="{19970B13-E101-4117-9908-6E061F982644}" dt="2022-07-14T08:45:57.602" v="18951" actId="790"/>
          <ac:spMkLst>
            <pc:docMk/>
            <pc:sldMk cId="3484757520" sldId="485"/>
            <ac:spMk id="6252" creationId="{36AFB5CD-C157-42CA-ABC7-578C2EFA4A84}"/>
          </ac:spMkLst>
        </pc:spChg>
        <pc:spChg chg="mod">
          <ac:chgData name="Kolakowski, Artur" userId="9c34c8cc-b1df-44f6-bea5-dcf7a54ee35f" providerId="ADAL" clId="{19970B13-E101-4117-9908-6E061F982644}" dt="2022-07-14T08:45:57.604" v="18952" actId="790"/>
          <ac:spMkLst>
            <pc:docMk/>
            <pc:sldMk cId="3484757520" sldId="485"/>
            <ac:spMk id="6253" creationId="{4B7C65C0-338B-4184-B55D-DBAC336E2C03}"/>
          </ac:spMkLst>
        </pc:spChg>
        <pc:spChg chg="mod">
          <ac:chgData name="Kolakowski, Artur" userId="9c34c8cc-b1df-44f6-bea5-dcf7a54ee35f" providerId="ADAL" clId="{19970B13-E101-4117-9908-6E061F982644}" dt="2022-07-14T08:45:57.606" v="18953" actId="790"/>
          <ac:spMkLst>
            <pc:docMk/>
            <pc:sldMk cId="3484757520" sldId="485"/>
            <ac:spMk id="6254" creationId="{441D4542-4E9F-4132-8817-6DEA163620A1}"/>
          </ac:spMkLst>
        </pc:spChg>
        <pc:spChg chg="mod">
          <ac:chgData name="Kolakowski, Artur" userId="9c34c8cc-b1df-44f6-bea5-dcf7a54ee35f" providerId="ADAL" clId="{19970B13-E101-4117-9908-6E061F982644}" dt="2022-07-14T08:45:57.608" v="18954" actId="790"/>
          <ac:spMkLst>
            <pc:docMk/>
            <pc:sldMk cId="3484757520" sldId="485"/>
            <ac:spMk id="6255" creationId="{DA8B4CD0-23B1-45EE-913C-60D290C00C15}"/>
          </ac:spMkLst>
        </pc:spChg>
        <pc:spChg chg="mod">
          <ac:chgData name="Kolakowski, Artur" userId="9c34c8cc-b1df-44f6-bea5-dcf7a54ee35f" providerId="ADAL" clId="{19970B13-E101-4117-9908-6E061F982644}" dt="2022-07-14T08:45:57.610" v="18955" actId="790"/>
          <ac:spMkLst>
            <pc:docMk/>
            <pc:sldMk cId="3484757520" sldId="485"/>
            <ac:spMk id="6256" creationId="{0E0ED731-5AC1-4D55-8BC2-A024546830ED}"/>
          </ac:spMkLst>
        </pc:spChg>
        <pc:spChg chg="mod">
          <ac:chgData name="Kolakowski, Artur" userId="9c34c8cc-b1df-44f6-bea5-dcf7a54ee35f" providerId="ADAL" clId="{19970B13-E101-4117-9908-6E061F982644}" dt="2022-07-14T08:45:57.613" v="18956" actId="790"/>
          <ac:spMkLst>
            <pc:docMk/>
            <pc:sldMk cId="3484757520" sldId="485"/>
            <ac:spMk id="6257" creationId="{41BE02D6-2A6F-4EE9-88CA-09BD4A390FC0}"/>
          </ac:spMkLst>
        </pc:spChg>
        <pc:spChg chg="mod">
          <ac:chgData name="Kolakowski, Artur" userId="9c34c8cc-b1df-44f6-bea5-dcf7a54ee35f" providerId="ADAL" clId="{19970B13-E101-4117-9908-6E061F982644}" dt="2022-07-14T08:45:57.616" v="18957" actId="790"/>
          <ac:spMkLst>
            <pc:docMk/>
            <pc:sldMk cId="3484757520" sldId="485"/>
            <ac:spMk id="6258" creationId="{39D5537C-93CD-478B-80FC-EAA8ED2283BA}"/>
          </ac:spMkLst>
        </pc:spChg>
        <pc:spChg chg="mod">
          <ac:chgData name="Kolakowski, Artur" userId="9c34c8cc-b1df-44f6-bea5-dcf7a54ee35f" providerId="ADAL" clId="{19970B13-E101-4117-9908-6E061F982644}" dt="2022-07-14T08:45:57.619" v="18958" actId="790"/>
          <ac:spMkLst>
            <pc:docMk/>
            <pc:sldMk cId="3484757520" sldId="485"/>
            <ac:spMk id="6259" creationId="{E3A10574-6EFA-4998-9770-BF2CC9977BB4}"/>
          </ac:spMkLst>
        </pc:spChg>
        <pc:spChg chg="mod">
          <ac:chgData name="Kolakowski, Artur" userId="9c34c8cc-b1df-44f6-bea5-dcf7a54ee35f" providerId="ADAL" clId="{19970B13-E101-4117-9908-6E061F982644}" dt="2022-07-14T08:45:57.621" v="18959" actId="790"/>
          <ac:spMkLst>
            <pc:docMk/>
            <pc:sldMk cId="3484757520" sldId="485"/>
            <ac:spMk id="6260" creationId="{B7F61748-CD14-4453-8261-44264E4F0BEB}"/>
          </ac:spMkLst>
        </pc:spChg>
        <pc:spChg chg="mod">
          <ac:chgData name="Kolakowski, Artur" userId="9c34c8cc-b1df-44f6-bea5-dcf7a54ee35f" providerId="ADAL" clId="{19970B13-E101-4117-9908-6E061F982644}" dt="2022-07-14T08:45:57.623" v="18960" actId="790"/>
          <ac:spMkLst>
            <pc:docMk/>
            <pc:sldMk cId="3484757520" sldId="485"/>
            <ac:spMk id="6261" creationId="{20D31D6E-3541-44D3-BED3-95081CCBF9A7}"/>
          </ac:spMkLst>
        </pc:spChg>
        <pc:spChg chg="mod">
          <ac:chgData name="Kolakowski, Artur" userId="9c34c8cc-b1df-44f6-bea5-dcf7a54ee35f" providerId="ADAL" clId="{19970B13-E101-4117-9908-6E061F982644}" dt="2022-07-14T08:45:57.626" v="18961" actId="790"/>
          <ac:spMkLst>
            <pc:docMk/>
            <pc:sldMk cId="3484757520" sldId="485"/>
            <ac:spMk id="6262" creationId="{234CF59D-9B87-4F0F-B4AE-9018C6AA859A}"/>
          </ac:spMkLst>
        </pc:spChg>
        <pc:spChg chg="mod">
          <ac:chgData name="Kolakowski, Artur" userId="9c34c8cc-b1df-44f6-bea5-dcf7a54ee35f" providerId="ADAL" clId="{19970B13-E101-4117-9908-6E061F982644}" dt="2022-07-14T08:45:57.628" v="18962" actId="790"/>
          <ac:spMkLst>
            <pc:docMk/>
            <pc:sldMk cId="3484757520" sldId="485"/>
            <ac:spMk id="6263" creationId="{8EA992FA-0918-461A-A5ED-DDB633F4408A}"/>
          </ac:spMkLst>
        </pc:spChg>
        <pc:spChg chg="mod">
          <ac:chgData name="Kolakowski, Artur" userId="9c34c8cc-b1df-44f6-bea5-dcf7a54ee35f" providerId="ADAL" clId="{19970B13-E101-4117-9908-6E061F982644}" dt="2022-07-14T08:45:57.630" v="18963" actId="790"/>
          <ac:spMkLst>
            <pc:docMk/>
            <pc:sldMk cId="3484757520" sldId="485"/>
            <ac:spMk id="6264" creationId="{84A71E93-4FF6-482A-AF72-FC8AE0F1DE7D}"/>
          </ac:spMkLst>
        </pc:spChg>
        <pc:spChg chg="mod">
          <ac:chgData name="Kolakowski, Artur" userId="9c34c8cc-b1df-44f6-bea5-dcf7a54ee35f" providerId="ADAL" clId="{19970B13-E101-4117-9908-6E061F982644}" dt="2022-07-14T08:45:57.632" v="18964" actId="790"/>
          <ac:spMkLst>
            <pc:docMk/>
            <pc:sldMk cId="3484757520" sldId="485"/>
            <ac:spMk id="6265" creationId="{FD9B7A8F-683A-45CA-AB0C-D5C74E8A4AF4}"/>
          </ac:spMkLst>
        </pc:spChg>
        <pc:spChg chg="mod">
          <ac:chgData name="Kolakowski, Artur" userId="9c34c8cc-b1df-44f6-bea5-dcf7a54ee35f" providerId="ADAL" clId="{19970B13-E101-4117-9908-6E061F982644}" dt="2022-07-14T08:45:57.633" v="18965" actId="790"/>
          <ac:spMkLst>
            <pc:docMk/>
            <pc:sldMk cId="3484757520" sldId="485"/>
            <ac:spMk id="6266" creationId="{FAA8C238-FECF-41F5-A220-B2BCA76E55C3}"/>
          </ac:spMkLst>
        </pc:spChg>
        <pc:spChg chg="mod">
          <ac:chgData name="Kolakowski, Artur" userId="9c34c8cc-b1df-44f6-bea5-dcf7a54ee35f" providerId="ADAL" clId="{19970B13-E101-4117-9908-6E061F982644}" dt="2022-07-14T08:45:57.633" v="18966" actId="790"/>
          <ac:spMkLst>
            <pc:docMk/>
            <pc:sldMk cId="3484757520" sldId="485"/>
            <ac:spMk id="6267" creationId="{4BF55940-8577-4496-BF05-79F5C6592709}"/>
          </ac:spMkLst>
        </pc:spChg>
        <pc:spChg chg="mod">
          <ac:chgData name="Kolakowski, Artur" userId="9c34c8cc-b1df-44f6-bea5-dcf7a54ee35f" providerId="ADAL" clId="{19970B13-E101-4117-9908-6E061F982644}" dt="2022-07-14T08:45:57.633" v="18967" actId="790"/>
          <ac:spMkLst>
            <pc:docMk/>
            <pc:sldMk cId="3484757520" sldId="485"/>
            <ac:spMk id="6268" creationId="{11D3F0D9-1D7D-46AE-A244-47018695A138}"/>
          </ac:spMkLst>
        </pc:spChg>
        <pc:spChg chg="mod">
          <ac:chgData name="Kolakowski, Artur" userId="9c34c8cc-b1df-44f6-bea5-dcf7a54ee35f" providerId="ADAL" clId="{19970B13-E101-4117-9908-6E061F982644}" dt="2022-07-14T08:45:57.633" v="18968" actId="790"/>
          <ac:spMkLst>
            <pc:docMk/>
            <pc:sldMk cId="3484757520" sldId="485"/>
            <ac:spMk id="6269" creationId="{36980BD4-1464-4118-B2A5-A44F7A146500}"/>
          </ac:spMkLst>
        </pc:spChg>
        <pc:spChg chg="mod">
          <ac:chgData name="Kolakowski, Artur" userId="9c34c8cc-b1df-44f6-bea5-dcf7a54ee35f" providerId="ADAL" clId="{19970B13-E101-4117-9908-6E061F982644}" dt="2022-07-14T08:45:57.633" v="18969" actId="790"/>
          <ac:spMkLst>
            <pc:docMk/>
            <pc:sldMk cId="3484757520" sldId="485"/>
            <ac:spMk id="6270" creationId="{4B2755B4-9813-4A90-890B-8CE5745E0913}"/>
          </ac:spMkLst>
        </pc:spChg>
        <pc:spChg chg="mod">
          <ac:chgData name="Kolakowski, Artur" userId="9c34c8cc-b1df-44f6-bea5-dcf7a54ee35f" providerId="ADAL" clId="{19970B13-E101-4117-9908-6E061F982644}" dt="2022-07-14T08:45:57.645" v="18970" actId="790"/>
          <ac:spMkLst>
            <pc:docMk/>
            <pc:sldMk cId="3484757520" sldId="485"/>
            <ac:spMk id="6271" creationId="{D9458408-FA1D-4AA8-8CBF-C852100038C9}"/>
          </ac:spMkLst>
        </pc:spChg>
        <pc:spChg chg="mod">
          <ac:chgData name="Kolakowski, Artur" userId="9c34c8cc-b1df-44f6-bea5-dcf7a54ee35f" providerId="ADAL" clId="{19970B13-E101-4117-9908-6E061F982644}" dt="2022-07-14T08:45:57.648" v="18971" actId="790"/>
          <ac:spMkLst>
            <pc:docMk/>
            <pc:sldMk cId="3484757520" sldId="485"/>
            <ac:spMk id="6272" creationId="{FE4655A9-9F33-41ED-95BE-6D8BA7A2B2A7}"/>
          </ac:spMkLst>
        </pc:spChg>
        <pc:spChg chg="mod">
          <ac:chgData name="Kolakowski, Artur" userId="9c34c8cc-b1df-44f6-bea5-dcf7a54ee35f" providerId="ADAL" clId="{19970B13-E101-4117-9908-6E061F982644}" dt="2022-07-14T08:45:57.651" v="18972" actId="790"/>
          <ac:spMkLst>
            <pc:docMk/>
            <pc:sldMk cId="3484757520" sldId="485"/>
            <ac:spMk id="6273" creationId="{986468EC-CE93-4492-8210-142A8EBF766D}"/>
          </ac:spMkLst>
        </pc:spChg>
        <pc:spChg chg="mod">
          <ac:chgData name="Kolakowski, Artur" userId="9c34c8cc-b1df-44f6-bea5-dcf7a54ee35f" providerId="ADAL" clId="{19970B13-E101-4117-9908-6E061F982644}" dt="2022-07-14T08:45:57.653" v="18973" actId="790"/>
          <ac:spMkLst>
            <pc:docMk/>
            <pc:sldMk cId="3484757520" sldId="485"/>
            <ac:spMk id="6274" creationId="{BF3B57CB-676E-475E-8003-CCDDC9E477B7}"/>
          </ac:spMkLst>
        </pc:spChg>
        <pc:spChg chg="mod">
          <ac:chgData name="Kolakowski, Artur" userId="9c34c8cc-b1df-44f6-bea5-dcf7a54ee35f" providerId="ADAL" clId="{19970B13-E101-4117-9908-6E061F982644}" dt="2022-07-14T08:45:57.655" v="18974" actId="790"/>
          <ac:spMkLst>
            <pc:docMk/>
            <pc:sldMk cId="3484757520" sldId="485"/>
            <ac:spMk id="6275" creationId="{E44B049B-6CDE-44D2-A405-C1A772D0200F}"/>
          </ac:spMkLst>
        </pc:spChg>
        <pc:spChg chg="mod">
          <ac:chgData name="Kolakowski, Artur" userId="9c34c8cc-b1df-44f6-bea5-dcf7a54ee35f" providerId="ADAL" clId="{19970B13-E101-4117-9908-6E061F982644}" dt="2022-07-14T08:45:57.657" v="18975" actId="790"/>
          <ac:spMkLst>
            <pc:docMk/>
            <pc:sldMk cId="3484757520" sldId="485"/>
            <ac:spMk id="6276" creationId="{62821AFA-6588-457A-AFEA-D1170D892EFB}"/>
          </ac:spMkLst>
        </pc:spChg>
        <pc:spChg chg="mod">
          <ac:chgData name="Kolakowski, Artur" userId="9c34c8cc-b1df-44f6-bea5-dcf7a54ee35f" providerId="ADAL" clId="{19970B13-E101-4117-9908-6E061F982644}" dt="2022-07-14T08:45:57.659" v="18976" actId="790"/>
          <ac:spMkLst>
            <pc:docMk/>
            <pc:sldMk cId="3484757520" sldId="485"/>
            <ac:spMk id="6277" creationId="{81A538C7-18F1-4ADF-9F66-41F82EB5FF2C}"/>
          </ac:spMkLst>
        </pc:spChg>
        <pc:spChg chg="mod">
          <ac:chgData name="Kolakowski, Artur" userId="9c34c8cc-b1df-44f6-bea5-dcf7a54ee35f" providerId="ADAL" clId="{19970B13-E101-4117-9908-6E061F982644}" dt="2022-07-14T08:45:57.663" v="18977" actId="790"/>
          <ac:spMkLst>
            <pc:docMk/>
            <pc:sldMk cId="3484757520" sldId="485"/>
            <ac:spMk id="6278" creationId="{E82F59A0-0157-431A-8C92-D1DEDB6AE1E1}"/>
          </ac:spMkLst>
        </pc:spChg>
        <pc:spChg chg="mod">
          <ac:chgData name="Kolakowski, Artur" userId="9c34c8cc-b1df-44f6-bea5-dcf7a54ee35f" providerId="ADAL" clId="{19970B13-E101-4117-9908-6E061F982644}" dt="2022-07-14T08:45:57.666" v="18978" actId="790"/>
          <ac:spMkLst>
            <pc:docMk/>
            <pc:sldMk cId="3484757520" sldId="485"/>
            <ac:spMk id="6279" creationId="{08F231AA-9AB0-4D63-BA88-6598A8001828}"/>
          </ac:spMkLst>
        </pc:spChg>
        <pc:spChg chg="mod">
          <ac:chgData name="Kolakowski, Artur" userId="9c34c8cc-b1df-44f6-bea5-dcf7a54ee35f" providerId="ADAL" clId="{19970B13-E101-4117-9908-6E061F982644}" dt="2022-07-14T08:45:57.668" v="18979" actId="790"/>
          <ac:spMkLst>
            <pc:docMk/>
            <pc:sldMk cId="3484757520" sldId="485"/>
            <ac:spMk id="6280" creationId="{DB179530-C472-4AC0-862C-326C39AFC28A}"/>
          </ac:spMkLst>
        </pc:spChg>
        <pc:spChg chg="mod">
          <ac:chgData name="Kolakowski, Artur" userId="9c34c8cc-b1df-44f6-bea5-dcf7a54ee35f" providerId="ADAL" clId="{19970B13-E101-4117-9908-6E061F982644}" dt="2022-07-14T08:45:57.671" v="18980" actId="790"/>
          <ac:spMkLst>
            <pc:docMk/>
            <pc:sldMk cId="3484757520" sldId="485"/>
            <ac:spMk id="6281" creationId="{170E2E7D-7C1E-4625-A883-D00DB821B538}"/>
          </ac:spMkLst>
        </pc:spChg>
        <pc:spChg chg="mod">
          <ac:chgData name="Kolakowski, Artur" userId="9c34c8cc-b1df-44f6-bea5-dcf7a54ee35f" providerId="ADAL" clId="{19970B13-E101-4117-9908-6E061F982644}" dt="2022-07-14T08:45:57.673" v="18981" actId="790"/>
          <ac:spMkLst>
            <pc:docMk/>
            <pc:sldMk cId="3484757520" sldId="485"/>
            <ac:spMk id="6282" creationId="{9956E536-8211-43E0-8BE7-60378E5DFE6C}"/>
          </ac:spMkLst>
        </pc:spChg>
        <pc:spChg chg="mod">
          <ac:chgData name="Kolakowski, Artur" userId="9c34c8cc-b1df-44f6-bea5-dcf7a54ee35f" providerId="ADAL" clId="{19970B13-E101-4117-9908-6E061F982644}" dt="2022-07-14T08:45:57.675" v="18982" actId="790"/>
          <ac:spMkLst>
            <pc:docMk/>
            <pc:sldMk cId="3484757520" sldId="485"/>
            <ac:spMk id="6283" creationId="{212AA5B1-9A49-4C1E-9FF0-4B6C024526F2}"/>
          </ac:spMkLst>
        </pc:spChg>
        <pc:spChg chg="mod">
          <ac:chgData name="Kolakowski, Artur" userId="9c34c8cc-b1df-44f6-bea5-dcf7a54ee35f" providerId="ADAL" clId="{19970B13-E101-4117-9908-6E061F982644}" dt="2022-07-14T08:45:57.677" v="18983" actId="790"/>
          <ac:spMkLst>
            <pc:docMk/>
            <pc:sldMk cId="3484757520" sldId="485"/>
            <ac:spMk id="6284" creationId="{A5298F80-4560-4D6A-8DE9-E3D2361BADE6}"/>
          </ac:spMkLst>
        </pc:spChg>
        <pc:spChg chg="mod">
          <ac:chgData name="Kolakowski, Artur" userId="9c34c8cc-b1df-44f6-bea5-dcf7a54ee35f" providerId="ADAL" clId="{19970B13-E101-4117-9908-6E061F982644}" dt="2022-07-14T08:45:57.679" v="18984" actId="790"/>
          <ac:spMkLst>
            <pc:docMk/>
            <pc:sldMk cId="3484757520" sldId="485"/>
            <ac:spMk id="6285" creationId="{A28A8799-4872-434E-BC01-DE2EEAAE0AED}"/>
          </ac:spMkLst>
        </pc:spChg>
        <pc:spChg chg="mod">
          <ac:chgData name="Kolakowski, Artur" userId="9c34c8cc-b1df-44f6-bea5-dcf7a54ee35f" providerId="ADAL" clId="{19970B13-E101-4117-9908-6E061F982644}" dt="2022-07-14T08:45:57.682" v="18985" actId="790"/>
          <ac:spMkLst>
            <pc:docMk/>
            <pc:sldMk cId="3484757520" sldId="485"/>
            <ac:spMk id="6286" creationId="{0912D2E6-4168-4EC1-AEC0-907D1199EA54}"/>
          </ac:spMkLst>
        </pc:spChg>
        <pc:spChg chg="mod">
          <ac:chgData name="Kolakowski, Artur" userId="9c34c8cc-b1df-44f6-bea5-dcf7a54ee35f" providerId="ADAL" clId="{19970B13-E101-4117-9908-6E061F982644}" dt="2022-07-14T08:45:57.684" v="18986" actId="790"/>
          <ac:spMkLst>
            <pc:docMk/>
            <pc:sldMk cId="3484757520" sldId="485"/>
            <ac:spMk id="6287" creationId="{00F5DBF4-43ED-423E-A744-BEFAE20A27E1}"/>
          </ac:spMkLst>
        </pc:spChg>
        <pc:spChg chg="mod">
          <ac:chgData name="Kolakowski, Artur" userId="9c34c8cc-b1df-44f6-bea5-dcf7a54ee35f" providerId="ADAL" clId="{19970B13-E101-4117-9908-6E061F982644}" dt="2022-07-14T08:45:57.686" v="18987" actId="790"/>
          <ac:spMkLst>
            <pc:docMk/>
            <pc:sldMk cId="3484757520" sldId="485"/>
            <ac:spMk id="6288" creationId="{397A3607-AB68-4664-9522-8AC4B90A9160}"/>
          </ac:spMkLst>
        </pc:spChg>
        <pc:spChg chg="mod">
          <ac:chgData name="Kolakowski, Artur" userId="9c34c8cc-b1df-44f6-bea5-dcf7a54ee35f" providerId="ADAL" clId="{19970B13-E101-4117-9908-6E061F982644}" dt="2022-07-14T08:45:57.688" v="18988" actId="790"/>
          <ac:spMkLst>
            <pc:docMk/>
            <pc:sldMk cId="3484757520" sldId="485"/>
            <ac:spMk id="6289" creationId="{EEBB38C2-4A9C-4D8F-832F-0F01BCDCBC2B}"/>
          </ac:spMkLst>
        </pc:spChg>
        <pc:spChg chg="mod">
          <ac:chgData name="Kolakowski, Artur" userId="9c34c8cc-b1df-44f6-bea5-dcf7a54ee35f" providerId="ADAL" clId="{19970B13-E101-4117-9908-6E061F982644}" dt="2022-07-14T08:45:57.691" v="18989" actId="790"/>
          <ac:spMkLst>
            <pc:docMk/>
            <pc:sldMk cId="3484757520" sldId="485"/>
            <ac:spMk id="6290" creationId="{175EAD35-8878-494C-934D-CB8027BF89AE}"/>
          </ac:spMkLst>
        </pc:spChg>
        <pc:spChg chg="mod">
          <ac:chgData name="Kolakowski, Artur" userId="9c34c8cc-b1df-44f6-bea5-dcf7a54ee35f" providerId="ADAL" clId="{19970B13-E101-4117-9908-6E061F982644}" dt="2022-07-14T08:45:57.693" v="18990" actId="790"/>
          <ac:spMkLst>
            <pc:docMk/>
            <pc:sldMk cId="3484757520" sldId="485"/>
            <ac:spMk id="6291" creationId="{9789A47D-6A94-4EDF-B679-44489B18A78C}"/>
          </ac:spMkLst>
        </pc:spChg>
        <pc:spChg chg="mod">
          <ac:chgData name="Kolakowski, Artur" userId="9c34c8cc-b1df-44f6-bea5-dcf7a54ee35f" providerId="ADAL" clId="{19970B13-E101-4117-9908-6E061F982644}" dt="2022-07-14T08:45:57.697" v="18991" actId="790"/>
          <ac:spMkLst>
            <pc:docMk/>
            <pc:sldMk cId="3484757520" sldId="485"/>
            <ac:spMk id="6292" creationId="{E85C1ED9-1E5B-4A1F-982D-1A8D547F7335}"/>
          </ac:spMkLst>
        </pc:spChg>
        <pc:spChg chg="mod">
          <ac:chgData name="Kolakowski, Artur" userId="9c34c8cc-b1df-44f6-bea5-dcf7a54ee35f" providerId="ADAL" clId="{19970B13-E101-4117-9908-6E061F982644}" dt="2022-07-14T08:45:57.700" v="18992" actId="790"/>
          <ac:spMkLst>
            <pc:docMk/>
            <pc:sldMk cId="3484757520" sldId="485"/>
            <ac:spMk id="6293" creationId="{D18F9A2F-5B18-46D0-B505-51C509C1A39E}"/>
          </ac:spMkLst>
        </pc:spChg>
        <pc:spChg chg="mod">
          <ac:chgData name="Kolakowski, Artur" userId="9c34c8cc-b1df-44f6-bea5-dcf7a54ee35f" providerId="ADAL" clId="{19970B13-E101-4117-9908-6E061F982644}" dt="2022-07-14T08:45:57.702" v="18993" actId="790"/>
          <ac:spMkLst>
            <pc:docMk/>
            <pc:sldMk cId="3484757520" sldId="485"/>
            <ac:spMk id="6294" creationId="{471B5BCC-B187-4B24-8CC8-ECB12672C462}"/>
          </ac:spMkLst>
        </pc:spChg>
        <pc:spChg chg="mod">
          <ac:chgData name="Kolakowski, Artur" userId="9c34c8cc-b1df-44f6-bea5-dcf7a54ee35f" providerId="ADAL" clId="{19970B13-E101-4117-9908-6E061F982644}" dt="2022-07-14T08:45:57.704" v="18994" actId="790"/>
          <ac:spMkLst>
            <pc:docMk/>
            <pc:sldMk cId="3484757520" sldId="485"/>
            <ac:spMk id="6295" creationId="{3DA89510-7DD1-426A-8C29-F76650D37080}"/>
          </ac:spMkLst>
        </pc:spChg>
        <pc:spChg chg="mod">
          <ac:chgData name="Kolakowski, Artur" userId="9c34c8cc-b1df-44f6-bea5-dcf7a54ee35f" providerId="ADAL" clId="{19970B13-E101-4117-9908-6E061F982644}" dt="2022-07-14T08:45:57.706" v="18995" actId="790"/>
          <ac:spMkLst>
            <pc:docMk/>
            <pc:sldMk cId="3484757520" sldId="485"/>
            <ac:spMk id="6296" creationId="{881D757D-9F7D-4A63-8036-80976B83CAA9}"/>
          </ac:spMkLst>
        </pc:spChg>
        <pc:spChg chg="mod">
          <ac:chgData name="Kolakowski, Artur" userId="9c34c8cc-b1df-44f6-bea5-dcf7a54ee35f" providerId="ADAL" clId="{19970B13-E101-4117-9908-6E061F982644}" dt="2022-07-14T08:45:57.708" v="18996" actId="790"/>
          <ac:spMkLst>
            <pc:docMk/>
            <pc:sldMk cId="3484757520" sldId="485"/>
            <ac:spMk id="6297" creationId="{FE5563BE-4B2A-47EE-9B00-4588EC3E2FAF}"/>
          </ac:spMkLst>
        </pc:spChg>
        <pc:spChg chg="mod">
          <ac:chgData name="Kolakowski, Artur" userId="9c34c8cc-b1df-44f6-bea5-dcf7a54ee35f" providerId="ADAL" clId="{19970B13-E101-4117-9908-6E061F982644}" dt="2022-07-14T08:45:57.711" v="18997" actId="790"/>
          <ac:spMkLst>
            <pc:docMk/>
            <pc:sldMk cId="3484757520" sldId="485"/>
            <ac:spMk id="6298" creationId="{CE39E319-C1F0-4A02-9F86-F7933472E40C}"/>
          </ac:spMkLst>
        </pc:spChg>
        <pc:spChg chg="mod">
          <ac:chgData name="Kolakowski, Artur" userId="9c34c8cc-b1df-44f6-bea5-dcf7a54ee35f" providerId="ADAL" clId="{19970B13-E101-4117-9908-6E061F982644}" dt="2022-07-14T08:45:57.715" v="18998" actId="790"/>
          <ac:spMkLst>
            <pc:docMk/>
            <pc:sldMk cId="3484757520" sldId="485"/>
            <ac:spMk id="6299" creationId="{14FFAE06-7095-4960-AADC-58CD3D9EDF1C}"/>
          </ac:spMkLst>
        </pc:spChg>
        <pc:spChg chg="mod">
          <ac:chgData name="Kolakowski, Artur" userId="9c34c8cc-b1df-44f6-bea5-dcf7a54ee35f" providerId="ADAL" clId="{19970B13-E101-4117-9908-6E061F982644}" dt="2022-07-14T08:45:57.718" v="18999" actId="790"/>
          <ac:spMkLst>
            <pc:docMk/>
            <pc:sldMk cId="3484757520" sldId="485"/>
            <ac:spMk id="6300" creationId="{6458DB29-2EDA-4CE2-BFF9-EBACEEB03F6C}"/>
          </ac:spMkLst>
        </pc:spChg>
        <pc:spChg chg="mod">
          <ac:chgData name="Kolakowski, Artur" userId="9c34c8cc-b1df-44f6-bea5-dcf7a54ee35f" providerId="ADAL" clId="{19970B13-E101-4117-9908-6E061F982644}" dt="2022-07-14T08:45:57.720" v="19000" actId="790"/>
          <ac:spMkLst>
            <pc:docMk/>
            <pc:sldMk cId="3484757520" sldId="485"/>
            <ac:spMk id="6301" creationId="{F3F8A621-8939-4552-9172-B5438F9CFDAB}"/>
          </ac:spMkLst>
        </pc:spChg>
        <pc:spChg chg="mod">
          <ac:chgData name="Kolakowski, Artur" userId="9c34c8cc-b1df-44f6-bea5-dcf7a54ee35f" providerId="ADAL" clId="{19970B13-E101-4117-9908-6E061F982644}" dt="2022-07-14T08:45:57.722" v="19001" actId="790"/>
          <ac:spMkLst>
            <pc:docMk/>
            <pc:sldMk cId="3484757520" sldId="485"/>
            <ac:spMk id="6302" creationId="{1FAF1A78-06D8-4367-8D5F-687107A5A059}"/>
          </ac:spMkLst>
        </pc:spChg>
        <pc:spChg chg="mod">
          <ac:chgData name="Kolakowski, Artur" userId="9c34c8cc-b1df-44f6-bea5-dcf7a54ee35f" providerId="ADAL" clId="{19970B13-E101-4117-9908-6E061F982644}" dt="2022-07-14T08:45:57.725" v="19002" actId="790"/>
          <ac:spMkLst>
            <pc:docMk/>
            <pc:sldMk cId="3484757520" sldId="485"/>
            <ac:spMk id="6303" creationId="{386E684B-4B95-40BC-9973-0398C22942D7}"/>
          </ac:spMkLst>
        </pc:spChg>
        <pc:spChg chg="mod">
          <ac:chgData name="Kolakowski, Artur" userId="9c34c8cc-b1df-44f6-bea5-dcf7a54ee35f" providerId="ADAL" clId="{19970B13-E101-4117-9908-6E061F982644}" dt="2022-07-14T08:45:57.727" v="19003" actId="790"/>
          <ac:spMkLst>
            <pc:docMk/>
            <pc:sldMk cId="3484757520" sldId="485"/>
            <ac:spMk id="6304" creationId="{52B496CB-985A-4EB2-B039-D7C0B3B2B6C7}"/>
          </ac:spMkLst>
        </pc:spChg>
        <pc:spChg chg="mod">
          <ac:chgData name="Kolakowski, Artur" userId="9c34c8cc-b1df-44f6-bea5-dcf7a54ee35f" providerId="ADAL" clId="{19970B13-E101-4117-9908-6E061F982644}" dt="2022-07-14T08:45:57.730" v="19004" actId="790"/>
          <ac:spMkLst>
            <pc:docMk/>
            <pc:sldMk cId="3484757520" sldId="485"/>
            <ac:spMk id="6305" creationId="{4898E396-5351-446B-9643-6C4D333C2280}"/>
          </ac:spMkLst>
        </pc:spChg>
        <pc:spChg chg="mod">
          <ac:chgData name="Kolakowski, Artur" userId="9c34c8cc-b1df-44f6-bea5-dcf7a54ee35f" providerId="ADAL" clId="{19970B13-E101-4117-9908-6E061F982644}" dt="2022-07-14T08:45:57.733" v="19005" actId="790"/>
          <ac:spMkLst>
            <pc:docMk/>
            <pc:sldMk cId="3484757520" sldId="485"/>
            <ac:spMk id="6306" creationId="{001B9451-BC4C-4651-9A00-396B445000F4}"/>
          </ac:spMkLst>
        </pc:spChg>
        <pc:spChg chg="mod">
          <ac:chgData name="Kolakowski, Artur" userId="9c34c8cc-b1df-44f6-bea5-dcf7a54ee35f" providerId="ADAL" clId="{19970B13-E101-4117-9908-6E061F982644}" dt="2022-07-14T08:45:57.736" v="19006" actId="790"/>
          <ac:spMkLst>
            <pc:docMk/>
            <pc:sldMk cId="3484757520" sldId="485"/>
            <ac:spMk id="6307" creationId="{539ECB2B-5D57-4D3B-8C05-F81F7F230842}"/>
          </ac:spMkLst>
        </pc:spChg>
        <pc:spChg chg="mod">
          <ac:chgData name="Kolakowski, Artur" userId="9c34c8cc-b1df-44f6-bea5-dcf7a54ee35f" providerId="ADAL" clId="{19970B13-E101-4117-9908-6E061F982644}" dt="2022-07-14T08:45:57.738" v="19007" actId="790"/>
          <ac:spMkLst>
            <pc:docMk/>
            <pc:sldMk cId="3484757520" sldId="485"/>
            <ac:spMk id="6308" creationId="{27A5C033-DBEE-4A56-B1A2-29C40907D07E}"/>
          </ac:spMkLst>
        </pc:spChg>
        <pc:spChg chg="mod">
          <ac:chgData name="Kolakowski, Artur" userId="9c34c8cc-b1df-44f6-bea5-dcf7a54ee35f" providerId="ADAL" clId="{19970B13-E101-4117-9908-6E061F982644}" dt="2022-07-14T08:45:57.740" v="19008" actId="790"/>
          <ac:spMkLst>
            <pc:docMk/>
            <pc:sldMk cId="3484757520" sldId="485"/>
            <ac:spMk id="6309" creationId="{B7F5CA46-9CE9-4A03-B377-4439875A4CFA}"/>
          </ac:spMkLst>
        </pc:spChg>
        <pc:spChg chg="mod">
          <ac:chgData name="Kolakowski, Artur" userId="9c34c8cc-b1df-44f6-bea5-dcf7a54ee35f" providerId="ADAL" clId="{19970B13-E101-4117-9908-6E061F982644}" dt="2022-07-14T08:45:57.742" v="19009" actId="790"/>
          <ac:spMkLst>
            <pc:docMk/>
            <pc:sldMk cId="3484757520" sldId="485"/>
            <ac:spMk id="6310" creationId="{E7321203-1DBF-4119-BEDF-CF11DE96A489}"/>
          </ac:spMkLst>
        </pc:spChg>
        <pc:spChg chg="mod">
          <ac:chgData name="Kolakowski, Artur" userId="9c34c8cc-b1df-44f6-bea5-dcf7a54ee35f" providerId="ADAL" clId="{19970B13-E101-4117-9908-6E061F982644}" dt="2022-07-14T08:45:57.746" v="19010" actId="790"/>
          <ac:spMkLst>
            <pc:docMk/>
            <pc:sldMk cId="3484757520" sldId="485"/>
            <ac:spMk id="6311" creationId="{35560B41-FABD-4D9C-B73B-A87F06AEE74D}"/>
          </ac:spMkLst>
        </pc:spChg>
        <pc:spChg chg="mod">
          <ac:chgData name="Kolakowski, Artur" userId="9c34c8cc-b1df-44f6-bea5-dcf7a54ee35f" providerId="ADAL" clId="{19970B13-E101-4117-9908-6E061F982644}" dt="2022-07-14T08:45:57.749" v="19011" actId="790"/>
          <ac:spMkLst>
            <pc:docMk/>
            <pc:sldMk cId="3484757520" sldId="485"/>
            <ac:spMk id="6312" creationId="{388EC6FE-BB0D-4053-B69E-B438BAE058A1}"/>
          </ac:spMkLst>
        </pc:spChg>
        <pc:spChg chg="mod">
          <ac:chgData name="Kolakowski, Artur" userId="9c34c8cc-b1df-44f6-bea5-dcf7a54ee35f" providerId="ADAL" clId="{19970B13-E101-4117-9908-6E061F982644}" dt="2022-07-14T08:45:57.752" v="19012" actId="790"/>
          <ac:spMkLst>
            <pc:docMk/>
            <pc:sldMk cId="3484757520" sldId="485"/>
            <ac:spMk id="6313" creationId="{5F4D1E16-7EF3-4614-ABD2-F63C6018C292}"/>
          </ac:spMkLst>
        </pc:spChg>
        <pc:spChg chg="mod">
          <ac:chgData name="Kolakowski, Artur" userId="9c34c8cc-b1df-44f6-bea5-dcf7a54ee35f" providerId="ADAL" clId="{19970B13-E101-4117-9908-6E061F982644}" dt="2022-07-14T08:45:57.754" v="19013" actId="790"/>
          <ac:spMkLst>
            <pc:docMk/>
            <pc:sldMk cId="3484757520" sldId="485"/>
            <ac:spMk id="6314" creationId="{C39C55AE-E998-4228-A958-9EBA88C0FDF9}"/>
          </ac:spMkLst>
        </pc:spChg>
        <pc:spChg chg="mod">
          <ac:chgData name="Kolakowski, Artur" userId="9c34c8cc-b1df-44f6-bea5-dcf7a54ee35f" providerId="ADAL" clId="{19970B13-E101-4117-9908-6E061F982644}" dt="2022-07-14T08:45:57.757" v="19014" actId="790"/>
          <ac:spMkLst>
            <pc:docMk/>
            <pc:sldMk cId="3484757520" sldId="485"/>
            <ac:spMk id="6315" creationId="{18033518-C32B-4905-B9D1-7D6EE0773EDE}"/>
          </ac:spMkLst>
        </pc:spChg>
        <pc:spChg chg="mod">
          <ac:chgData name="Kolakowski, Artur" userId="9c34c8cc-b1df-44f6-bea5-dcf7a54ee35f" providerId="ADAL" clId="{19970B13-E101-4117-9908-6E061F982644}" dt="2022-07-14T08:45:57.759" v="19015" actId="790"/>
          <ac:spMkLst>
            <pc:docMk/>
            <pc:sldMk cId="3484757520" sldId="485"/>
            <ac:spMk id="6316" creationId="{EFCBA3C0-3AA0-416C-B78E-3F3A4628794D}"/>
          </ac:spMkLst>
        </pc:spChg>
        <pc:spChg chg="mod">
          <ac:chgData name="Kolakowski, Artur" userId="9c34c8cc-b1df-44f6-bea5-dcf7a54ee35f" providerId="ADAL" clId="{19970B13-E101-4117-9908-6E061F982644}" dt="2022-07-14T08:45:57.763" v="19016" actId="790"/>
          <ac:spMkLst>
            <pc:docMk/>
            <pc:sldMk cId="3484757520" sldId="485"/>
            <ac:spMk id="6317" creationId="{58800D35-98D2-4EA0-8E36-6D3D82C24CF2}"/>
          </ac:spMkLst>
        </pc:spChg>
        <pc:spChg chg="mod">
          <ac:chgData name="Kolakowski, Artur" userId="9c34c8cc-b1df-44f6-bea5-dcf7a54ee35f" providerId="ADAL" clId="{19970B13-E101-4117-9908-6E061F982644}" dt="2022-07-14T08:45:57.766" v="19017" actId="790"/>
          <ac:spMkLst>
            <pc:docMk/>
            <pc:sldMk cId="3484757520" sldId="485"/>
            <ac:spMk id="6318" creationId="{A87DCEE0-7250-4ADD-A2EA-2990EFD893AE}"/>
          </ac:spMkLst>
        </pc:spChg>
        <pc:spChg chg="mod">
          <ac:chgData name="Kolakowski, Artur" userId="9c34c8cc-b1df-44f6-bea5-dcf7a54ee35f" providerId="ADAL" clId="{19970B13-E101-4117-9908-6E061F982644}" dt="2022-07-14T08:45:57.769" v="19018" actId="790"/>
          <ac:spMkLst>
            <pc:docMk/>
            <pc:sldMk cId="3484757520" sldId="485"/>
            <ac:spMk id="6319" creationId="{B2D29D17-337D-49EC-9CB0-BCFCB9D34206}"/>
          </ac:spMkLst>
        </pc:spChg>
        <pc:spChg chg="mod">
          <ac:chgData name="Kolakowski, Artur" userId="9c34c8cc-b1df-44f6-bea5-dcf7a54ee35f" providerId="ADAL" clId="{19970B13-E101-4117-9908-6E061F982644}" dt="2022-07-14T08:45:57.771" v="19019" actId="790"/>
          <ac:spMkLst>
            <pc:docMk/>
            <pc:sldMk cId="3484757520" sldId="485"/>
            <ac:spMk id="6320" creationId="{0F1A5917-7DDC-4E73-8A4D-818C115C9692}"/>
          </ac:spMkLst>
        </pc:spChg>
        <pc:spChg chg="mod">
          <ac:chgData name="Kolakowski, Artur" userId="9c34c8cc-b1df-44f6-bea5-dcf7a54ee35f" providerId="ADAL" clId="{19970B13-E101-4117-9908-6E061F982644}" dt="2022-07-14T08:45:57.773" v="19020" actId="790"/>
          <ac:spMkLst>
            <pc:docMk/>
            <pc:sldMk cId="3484757520" sldId="485"/>
            <ac:spMk id="6321" creationId="{FCA35E13-370F-4ABE-8956-B36D6D73958E}"/>
          </ac:spMkLst>
        </pc:spChg>
        <pc:spChg chg="mod">
          <ac:chgData name="Kolakowski, Artur" userId="9c34c8cc-b1df-44f6-bea5-dcf7a54ee35f" providerId="ADAL" clId="{19970B13-E101-4117-9908-6E061F982644}" dt="2022-07-14T08:45:57.776" v="19021" actId="790"/>
          <ac:spMkLst>
            <pc:docMk/>
            <pc:sldMk cId="3484757520" sldId="485"/>
            <ac:spMk id="6322" creationId="{77522CE6-768B-421D-9581-5E00B33BD8D0}"/>
          </ac:spMkLst>
        </pc:spChg>
        <pc:spChg chg="mod">
          <ac:chgData name="Kolakowski, Artur" userId="9c34c8cc-b1df-44f6-bea5-dcf7a54ee35f" providerId="ADAL" clId="{19970B13-E101-4117-9908-6E061F982644}" dt="2022-07-14T08:45:57.778" v="19022" actId="790"/>
          <ac:spMkLst>
            <pc:docMk/>
            <pc:sldMk cId="3484757520" sldId="485"/>
            <ac:spMk id="6323" creationId="{15EE8BFE-A745-4308-8291-3D5EA8BC51AD}"/>
          </ac:spMkLst>
        </pc:spChg>
        <pc:spChg chg="mod">
          <ac:chgData name="Kolakowski, Artur" userId="9c34c8cc-b1df-44f6-bea5-dcf7a54ee35f" providerId="ADAL" clId="{19970B13-E101-4117-9908-6E061F982644}" dt="2022-07-14T08:45:57.781" v="19023" actId="790"/>
          <ac:spMkLst>
            <pc:docMk/>
            <pc:sldMk cId="3484757520" sldId="485"/>
            <ac:spMk id="6324" creationId="{2A37D0E2-96CF-45BA-81CC-C2E1C73C311E}"/>
          </ac:spMkLst>
        </pc:spChg>
        <pc:spChg chg="mod">
          <ac:chgData name="Kolakowski, Artur" userId="9c34c8cc-b1df-44f6-bea5-dcf7a54ee35f" providerId="ADAL" clId="{19970B13-E101-4117-9908-6E061F982644}" dt="2022-07-14T08:45:57.784" v="19024" actId="790"/>
          <ac:spMkLst>
            <pc:docMk/>
            <pc:sldMk cId="3484757520" sldId="485"/>
            <ac:spMk id="6325" creationId="{0DD10602-FB85-42E0-AA60-C5AC80C71C1A}"/>
          </ac:spMkLst>
        </pc:spChg>
        <pc:spChg chg="mod">
          <ac:chgData name="Kolakowski, Artur" userId="9c34c8cc-b1df-44f6-bea5-dcf7a54ee35f" providerId="ADAL" clId="{19970B13-E101-4117-9908-6E061F982644}" dt="2022-07-14T08:45:57.787" v="19025" actId="790"/>
          <ac:spMkLst>
            <pc:docMk/>
            <pc:sldMk cId="3484757520" sldId="485"/>
            <ac:spMk id="6326" creationId="{1577B7B1-2024-4CCE-B312-BECC2C6F4435}"/>
          </ac:spMkLst>
        </pc:spChg>
        <pc:spChg chg="mod">
          <ac:chgData name="Kolakowski, Artur" userId="9c34c8cc-b1df-44f6-bea5-dcf7a54ee35f" providerId="ADAL" clId="{19970B13-E101-4117-9908-6E061F982644}" dt="2022-07-14T08:45:57.789" v="19026" actId="790"/>
          <ac:spMkLst>
            <pc:docMk/>
            <pc:sldMk cId="3484757520" sldId="485"/>
            <ac:spMk id="6327" creationId="{F2D5345F-467D-465E-B25B-66C065723676}"/>
          </ac:spMkLst>
        </pc:spChg>
        <pc:spChg chg="mod">
          <ac:chgData name="Kolakowski, Artur" userId="9c34c8cc-b1df-44f6-bea5-dcf7a54ee35f" providerId="ADAL" clId="{19970B13-E101-4117-9908-6E061F982644}" dt="2022-07-14T08:45:57.792" v="19027" actId="790"/>
          <ac:spMkLst>
            <pc:docMk/>
            <pc:sldMk cId="3484757520" sldId="485"/>
            <ac:spMk id="6328" creationId="{F7D1B3D8-68E4-4A30-A5F6-A6E0A06AB86A}"/>
          </ac:spMkLst>
        </pc:spChg>
        <pc:spChg chg="mod">
          <ac:chgData name="Kolakowski, Artur" userId="9c34c8cc-b1df-44f6-bea5-dcf7a54ee35f" providerId="ADAL" clId="{19970B13-E101-4117-9908-6E061F982644}" dt="2022-07-14T08:45:57.795" v="19028" actId="790"/>
          <ac:spMkLst>
            <pc:docMk/>
            <pc:sldMk cId="3484757520" sldId="485"/>
            <ac:spMk id="6329" creationId="{F4D6B339-4FFE-41A2-B430-63AF98614531}"/>
          </ac:spMkLst>
        </pc:spChg>
        <pc:spChg chg="mod">
          <ac:chgData name="Kolakowski, Artur" userId="9c34c8cc-b1df-44f6-bea5-dcf7a54ee35f" providerId="ADAL" clId="{19970B13-E101-4117-9908-6E061F982644}" dt="2022-07-14T08:45:57.799" v="19029" actId="790"/>
          <ac:spMkLst>
            <pc:docMk/>
            <pc:sldMk cId="3484757520" sldId="485"/>
            <ac:spMk id="6330" creationId="{6FE38EA5-32F6-43EE-82CE-6011FA30C238}"/>
          </ac:spMkLst>
        </pc:spChg>
        <pc:spChg chg="mod">
          <ac:chgData name="Kolakowski, Artur" userId="9c34c8cc-b1df-44f6-bea5-dcf7a54ee35f" providerId="ADAL" clId="{19970B13-E101-4117-9908-6E061F982644}" dt="2022-07-14T08:45:57.801" v="19030" actId="790"/>
          <ac:spMkLst>
            <pc:docMk/>
            <pc:sldMk cId="3484757520" sldId="485"/>
            <ac:spMk id="6331" creationId="{5458BA5A-CF47-440D-AFF3-8411B2B44537}"/>
          </ac:spMkLst>
        </pc:spChg>
        <pc:spChg chg="mod">
          <ac:chgData name="Kolakowski, Artur" userId="9c34c8cc-b1df-44f6-bea5-dcf7a54ee35f" providerId="ADAL" clId="{19970B13-E101-4117-9908-6E061F982644}" dt="2022-07-14T08:45:57.804" v="19031" actId="790"/>
          <ac:spMkLst>
            <pc:docMk/>
            <pc:sldMk cId="3484757520" sldId="485"/>
            <ac:spMk id="6332" creationId="{0940DBA1-B618-4095-8BE7-98F648582635}"/>
          </ac:spMkLst>
        </pc:spChg>
        <pc:spChg chg="mod">
          <ac:chgData name="Kolakowski, Artur" userId="9c34c8cc-b1df-44f6-bea5-dcf7a54ee35f" providerId="ADAL" clId="{19970B13-E101-4117-9908-6E061F982644}" dt="2022-07-14T08:45:57.806" v="19032" actId="790"/>
          <ac:spMkLst>
            <pc:docMk/>
            <pc:sldMk cId="3484757520" sldId="485"/>
            <ac:spMk id="6333" creationId="{5D13AEED-48EA-48E1-BB5B-22D10C8A3B52}"/>
          </ac:spMkLst>
        </pc:spChg>
        <pc:spChg chg="mod">
          <ac:chgData name="Kolakowski, Artur" userId="9c34c8cc-b1df-44f6-bea5-dcf7a54ee35f" providerId="ADAL" clId="{19970B13-E101-4117-9908-6E061F982644}" dt="2022-07-14T08:45:57.809" v="19033" actId="790"/>
          <ac:spMkLst>
            <pc:docMk/>
            <pc:sldMk cId="3484757520" sldId="485"/>
            <ac:spMk id="6334" creationId="{398A748A-120D-4830-91FF-7DB0F550892A}"/>
          </ac:spMkLst>
        </pc:spChg>
        <pc:spChg chg="mod">
          <ac:chgData name="Kolakowski, Artur" userId="9c34c8cc-b1df-44f6-bea5-dcf7a54ee35f" providerId="ADAL" clId="{19970B13-E101-4117-9908-6E061F982644}" dt="2022-07-14T08:45:57.811" v="19034" actId="790"/>
          <ac:spMkLst>
            <pc:docMk/>
            <pc:sldMk cId="3484757520" sldId="485"/>
            <ac:spMk id="6335" creationId="{7396C470-3A92-4317-86B7-63CA39568F3A}"/>
          </ac:spMkLst>
        </pc:spChg>
        <pc:spChg chg="mod">
          <ac:chgData name="Kolakowski, Artur" userId="9c34c8cc-b1df-44f6-bea5-dcf7a54ee35f" providerId="ADAL" clId="{19970B13-E101-4117-9908-6E061F982644}" dt="2022-07-14T08:45:57.815" v="19035" actId="790"/>
          <ac:spMkLst>
            <pc:docMk/>
            <pc:sldMk cId="3484757520" sldId="485"/>
            <ac:spMk id="6336" creationId="{3FE95A12-77E7-42B1-9C30-729D581D48B7}"/>
          </ac:spMkLst>
        </pc:spChg>
        <pc:spChg chg="mod">
          <ac:chgData name="Kolakowski, Artur" userId="9c34c8cc-b1df-44f6-bea5-dcf7a54ee35f" providerId="ADAL" clId="{19970B13-E101-4117-9908-6E061F982644}" dt="2022-07-14T08:45:57.817" v="19036" actId="790"/>
          <ac:spMkLst>
            <pc:docMk/>
            <pc:sldMk cId="3484757520" sldId="485"/>
            <ac:spMk id="6337" creationId="{7D2254F8-EEAB-4EB4-9965-1EE2E89DEAE3}"/>
          </ac:spMkLst>
        </pc:spChg>
        <pc:spChg chg="mod">
          <ac:chgData name="Kolakowski, Artur" userId="9c34c8cc-b1df-44f6-bea5-dcf7a54ee35f" providerId="ADAL" clId="{19970B13-E101-4117-9908-6E061F982644}" dt="2022-07-14T08:45:57.819" v="19037" actId="790"/>
          <ac:spMkLst>
            <pc:docMk/>
            <pc:sldMk cId="3484757520" sldId="485"/>
            <ac:spMk id="6338" creationId="{51DF9489-1FCD-4BA4-B6F7-3BF1D164AA9F}"/>
          </ac:spMkLst>
        </pc:spChg>
        <pc:spChg chg="mod">
          <ac:chgData name="Kolakowski, Artur" userId="9c34c8cc-b1df-44f6-bea5-dcf7a54ee35f" providerId="ADAL" clId="{19970B13-E101-4117-9908-6E061F982644}" dt="2022-07-14T08:45:57.821" v="19038" actId="790"/>
          <ac:spMkLst>
            <pc:docMk/>
            <pc:sldMk cId="3484757520" sldId="485"/>
            <ac:spMk id="6339" creationId="{4DD66640-C823-4D91-B7DC-8C2D6F0F25FE}"/>
          </ac:spMkLst>
        </pc:spChg>
        <pc:spChg chg="mod">
          <ac:chgData name="Kolakowski, Artur" userId="9c34c8cc-b1df-44f6-bea5-dcf7a54ee35f" providerId="ADAL" clId="{19970B13-E101-4117-9908-6E061F982644}" dt="2022-07-14T08:45:57.823" v="19039" actId="790"/>
          <ac:spMkLst>
            <pc:docMk/>
            <pc:sldMk cId="3484757520" sldId="485"/>
            <ac:spMk id="6340" creationId="{6379F827-7A79-432A-95C9-00B19D4A8496}"/>
          </ac:spMkLst>
        </pc:spChg>
        <pc:spChg chg="mod">
          <ac:chgData name="Kolakowski, Artur" userId="9c34c8cc-b1df-44f6-bea5-dcf7a54ee35f" providerId="ADAL" clId="{19970B13-E101-4117-9908-6E061F982644}" dt="2022-07-14T08:45:57.825" v="19040" actId="790"/>
          <ac:spMkLst>
            <pc:docMk/>
            <pc:sldMk cId="3484757520" sldId="485"/>
            <ac:spMk id="6341" creationId="{75D43A03-008C-4C83-A4B1-30B0A57A578E}"/>
          </ac:spMkLst>
        </pc:spChg>
        <pc:spChg chg="mod">
          <ac:chgData name="Kolakowski, Artur" userId="9c34c8cc-b1df-44f6-bea5-dcf7a54ee35f" providerId="ADAL" clId="{19970B13-E101-4117-9908-6E061F982644}" dt="2022-07-14T08:45:57.828" v="19041" actId="790"/>
          <ac:spMkLst>
            <pc:docMk/>
            <pc:sldMk cId="3484757520" sldId="485"/>
            <ac:spMk id="6342" creationId="{D7294B09-08A1-412C-8C5E-9E10ECA7731A}"/>
          </ac:spMkLst>
        </pc:spChg>
        <pc:spChg chg="mod">
          <ac:chgData name="Kolakowski, Artur" userId="9c34c8cc-b1df-44f6-bea5-dcf7a54ee35f" providerId="ADAL" clId="{19970B13-E101-4117-9908-6E061F982644}" dt="2022-07-14T08:45:57.832" v="19042" actId="790"/>
          <ac:spMkLst>
            <pc:docMk/>
            <pc:sldMk cId="3484757520" sldId="485"/>
            <ac:spMk id="6343" creationId="{B469669E-635C-42E1-8D4C-FC6CEAB496F0}"/>
          </ac:spMkLst>
        </pc:spChg>
        <pc:spChg chg="mod">
          <ac:chgData name="Kolakowski, Artur" userId="9c34c8cc-b1df-44f6-bea5-dcf7a54ee35f" providerId="ADAL" clId="{19970B13-E101-4117-9908-6E061F982644}" dt="2022-07-14T08:45:57.836" v="19043" actId="790"/>
          <ac:spMkLst>
            <pc:docMk/>
            <pc:sldMk cId="3484757520" sldId="485"/>
            <ac:spMk id="6344" creationId="{EBA51ADB-A382-402E-A534-98EB174B9572}"/>
          </ac:spMkLst>
        </pc:spChg>
        <pc:spChg chg="mod">
          <ac:chgData name="Kolakowski, Artur" userId="9c34c8cc-b1df-44f6-bea5-dcf7a54ee35f" providerId="ADAL" clId="{19970B13-E101-4117-9908-6E061F982644}" dt="2022-07-14T08:45:57.838" v="19044" actId="790"/>
          <ac:spMkLst>
            <pc:docMk/>
            <pc:sldMk cId="3484757520" sldId="485"/>
            <ac:spMk id="6345" creationId="{027ECCE2-5AED-45C7-A55E-A26F6026623A}"/>
          </ac:spMkLst>
        </pc:spChg>
        <pc:spChg chg="mod">
          <ac:chgData name="Kolakowski, Artur" userId="9c34c8cc-b1df-44f6-bea5-dcf7a54ee35f" providerId="ADAL" clId="{19970B13-E101-4117-9908-6E061F982644}" dt="2022-07-14T08:45:57.841" v="19045" actId="790"/>
          <ac:spMkLst>
            <pc:docMk/>
            <pc:sldMk cId="3484757520" sldId="485"/>
            <ac:spMk id="6346" creationId="{ABED12CE-EE1D-4FCD-9C94-CABF20387AE3}"/>
          </ac:spMkLst>
        </pc:spChg>
        <pc:spChg chg="mod">
          <ac:chgData name="Kolakowski, Artur" userId="9c34c8cc-b1df-44f6-bea5-dcf7a54ee35f" providerId="ADAL" clId="{19970B13-E101-4117-9908-6E061F982644}" dt="2022-07-14T08:45:57.843" v="19046" actId="790"/>
          <ac:spMkLst>
            <pc:docMk/>
            <pc:sldMk cId="3484757520" sldId="485"/>
            <ac:spMk id="6347" creationId="{BB52639B-6040-46E2-88E8-D30B2CB271BD}"/>
          </ac:spMkLst>
        </pc:spChg>
        <pc:spChg chg="mod">
          <ac:chgData name="Kolakowski, Artur" userId="9c34c8cc-b1df-44f6-bea5-dcf7a54ee35f" providerId="ADAL" clId="{19970B13-E101-4117-9908-6E061F982644}" dt="2022-07-14T08:45:57.846" v="19047" actId="790"/>
          <ac:spMkLst>
            <pc:docMk/>
            <pc:sldMk cId="3484757520" sldId="485"/>
            <ac:spMk id="6348" creationId="{F66A8A93-796F-41E3-B397-65D59C4B3A37}"/>
          </ac:spMkLst>
        </pc:spChg>
        <pc:spChg chg="mod">
          <ac:chgData name="Kolakowski, Artur" userId="9c34c8cc-b1df-44f6-bea5-dcf7a54ee35f" providerId="ADAL" clId="{19970B13-E101-4117-9908-6E061F982644}" dt="2022-07-14T08:45:57.850" v="19048" actId="790"/>
          <ac:spMkLst>
            <pc:docMk/>
            <pc:sldMk cId="3484757520" sldId="485"/>
            <ac:spMk id="6349" creationId="{5768DB60-B745-4801-B0B6-D2F16C95F5CB}"/>
          </ac:spMkLst>
        </pc:spChg>
        <pc:spChg chg="mod">
          <ac:chgData name="Kolakowski, Artur" userId="9c34c8cc-b1df-44f6-bea5-dcf7a54ee35f" providerId="ADAL" clId="{19970B13-E101-4117-9908-6E061F982644}" dt="2022-07-14T08:45:57.853" v="19049" actId="790"/>
          <ac:spMkLst>
            <pc:docMk/>
            <pc:sldMk cId="3484757520" sldId="485"/>
            <ac:spMk id="6350" creationId="{6C7EEC9B-81FD-402D-BBE2-D7B249D7FE88}"/>
          </ac:spMkLst>
        </pc:spChg>
        <pc:spChg chg="mod">
          <ac:chgData name="Kolakowski, Artur" userId="9c34c8cc-b1df-44f6-bea5-dcf7a54ee35f" providerId="ADAL" clId="{19970B13-E101-4117-9908-6E061F982644}" dt="2022-07-14T08:45:57.855" v="19050" actId="790"/>
          <ac:spMkLst>
            <pc:docMk/>
            <pc:sldMk cId="3484757520" sldId="485"/>
            <ac:spMk id="6351" creationId="{BC337328-9D3A-43B4-A6B5-934D5E57E13E}"/>
          </ac:spMkLst>
        </pc:spChg>
        <pc:spChg chg="mod">
          <ac:chgData name="Kolakowski, Artur" userId="9c34c8cc-b1df-44f6-bea5-dcf7a54ee35f" providerId="ADAL" clId="{19970B13-E101-4117-9908-6E061F982644}" dt="2022-07-14T08:45:57.857" v="19051" actId="790"/>
          <ac:spMkLst>
            <pc:docMk/>
            <pc:sldMk cId="3484757520" sldId="485"/>
            <ac:spMk id="6352" creationId="{FD41D3B0-0808-4E19-B218-BA70856DD4FB}"/>
          </ac:spMkLst>
        </pc:spChg>
        <pc:spChg chg="mod">
          <ac:chgData name="Kolakowski, Artur" userId="9c34c8cc-b1df-44f6-bea5-dcf7a54ee35f" providerId="ADAL" clId="{19970B13-E101-4117-9908-6E061F982644}" dt="2022-07-14T08:45:57.859" v="19052" actId="790"/>
          <ac:spMkLst>
            <pc:docMk/>
            <pc:sldMk cId="3484757520" sldId="485"/>
            <ac:spMk id="6353" creationId="{F0843C01-3E51-4932-A5F4-593045022544}"/>
          </ac:spMkLst>
        </pc:spChg>
        <pc:spChg chg="mod">
          <ac:chgData name="Kolakowski, Artur" userId="9c34c8cc-b1df-44f6-bea5-dcf7a54ee35f" providerId="ADAL" clId="{19970B13-E101-4117-9908-6E061F982644}" dt="2022-07-14T08:45:57.861" v="19053" actId="790"/>
          <ac:spMkLst>
            <pc:docMk/>
            <pc:sldMk cId="3484757520" sldId="485"/>
            <ac:spMk id="6354" creationId="{BAECCDA1-DAD0-4434-957A-BDCD61266FB2}"/>
          </ac:spMkLst>
        </pc:spChg>
        <pc:spChg chg="mod">
          <ac:chgData name="Kolakowski, Artur" userId="9c34c8cc-b1df-44f6-bea5-dcf7a54ee35f" providerId="ADAL" clId="{19970B13-E101-4117-9908-6E061F982644}" dt="2022-07-14T08:45:57.864" v="19054" actId="790"/>
          <ac:spMkLst>
            <pc:docMk/>
            <pc:sldMk cId="3484757520" sldId="485"/>
            <ac:spMk id="6355" creationId="{E0ED2CCA-D522-4D5E-94A1-17963C718AEB}"/>
          </ac:spMkLst>
        </pc:spChg>
        <pc:spChg chg="mod">
          <ac:chgData name="Kolakowski, Artur" userId="9c34c8cc-b1df-44f6-bea5-dcf7a54ee35f" providerId="ADAL" clId="{19970B13-E101-4117-9908-6E061F982644}" dt="2022-07-14T08:45:57.867" v="19055" actId="790"/>
          <ac:spMkLst>
            <pc:docMk/>
            <pc:sldMk cId="3484757520" sldId="485"/>
            <ac:spMk id="6356" creationId="{3D9379EB-C93B-43F5-9E8B-A58839C9FBBF}"/>
          </ac:spMkLst>
        </pc:spChg>
        <pc:spChg chg="mod">
          <ac:chgData name="Kolakowski, Artur" userId="9c34c8cc-b1df-44f6-bea5-dcf7a54ee35f" providerId="ADAL" clId="{19970B13-E101-4117-9908-6E061F982644}" dt="2022-07-14T08:45:57.869" v="19056" actId="790"/>
          <ac:spMkLst>
            <pc:docMk/>
            <pc:sldMk cId="3484757520" sldId="485"/>
            <ac:spMk id="6357" creationId="{5966625C-78B9-4069-B007-19C1082932AC}"/>
          </ac:spMkLst>
        </pc:spChg>
        <pc:spChg chg="mod">
          <ac:chgData name="Kolakowski, Artur" userId="9c34c8cc-b1df-44f6-bea5-dcf7a54ee35f" providerId="ADAL" clId="{19970B13-E101-4117-9908-6E061F982644}" dt="2022-07-14T08:45:57.871" v="19057" actId="790"/>
          <ac:spMkLst>
            <pc:docMk/>
            <pc:sldMk cId="3484757520" sldId="485"/>
            <ac:spMk id="6358" creationId="{DD5D69EF-F0FD-437A-ADB1-DB5959A4AF3C}"/>
          </ac:spMkLst>
        </pc:spChg>
        <pc:spChg chg="mod">
          <ac:chgData name="Kolakowski, Artur" userId="9c34c8cc-b1df-44f6-bea5-dcf7a54ee35f" providerId="ADAL" clId="{19970B13-E101-4117-9908-6E061F982644}" dt="2022-07-14T08:45:57.873" v="19058" actId="790"/>
          <ac:spMkLst>
            <pc:docMk/>
            <pc:sldMk cId="3484757520" sldId="485"/>
            <ac:spMk id="6359" creationId="{DE240CB6-2DC4-4DB8-97B9-6DD3E763397E}"/>
          </ac:spMkLst>
        </pc:spChg>
        <pc:spChg chg="mod">
          <ac:chgData name="Kolakowski, Artur" userId="9c34c8cc-b1df-44f6-bea5-dcf7a54ee35f" providerId="ADAL" clId="{19970B13-E101-4117-9908-6E061F982644}" dt="2022-07-14T08:45:57.875" v="19059" actId="790"/>
          <ac:spMkLst>
            <pc:docMk/>
            <pc:sldMk cId="3484757520" sldId="485"/>
            <ac:spMk id="6360" creationId="{1DE0B655-ABAF-47C3-B4C0-1BCB376BD2F1}"/>
          </ac:spMkLst>
        </pc:spChg>
        <pc:spChg chg="mod">
          <ac:chgData name="Kolakowski, Artur" userId="9c34c8cc-b1df-44f6-bea5-dcf7a54ee35f" providerId="ADAL" clId="{19970B13-E101-4117-9908-6E061F982644}" dt="2022-07-14T08:45:57.878" v="19060" actId="790"/>
          <ac:spMkLst>
            <pc:docMk/>
            <pc:sldMk cId="3484757520" sldId="485"/>
            <ac:spMk id="6361" creationId="{84DE7043-DF96-4F45-A16F-BA04369904EE}"/>
          </ac:spMkLst>
        </pc:spChg>
        <pc:spChg chg="mod">
          <ac:chgData name="Kolakowski, Artur" userId="9c34c8cc-b1df-44f6-bea5-dcf7a54ee35f" providerId="ADAL" clId="{19970B13-E101-4117-9908-6E061F982644}" dt="2022-07-14T08:45:57.880" v="19061" actId="790"/>
          <ac:spMkLst>
            <pc:docMk/>
            <pc:sldMk cId="3484757520" sldId="485"/>
            <ac:spMk id="6362" creationId="{67C28B1E-A630-48B5-9E35-9585BEC3C68F}"/>
          </ac:spMkLst>
        </pc:spChg>
        <pc:spChg chg="mod">
          <ac:chgData name="Kolakowski, Artur" userId="9c34c8cc-b1df-44f6-bea5-dcf7a54ee35f" providerId="ADAL" clId="{19970B13-E101-4117-9908-6E061F982644}" dt="2022-07-14T08:45:57.883" v="19062" actId="790"/>
          <ac:spMkLst>
            <pc:docMk/>
            <pc:sldMk cId="3484757520" sldId="485"/>
            <ac:spMk id="6363" creationId="{83FD3B9A-BEBF-45CF-964A-7DB2E17869D8}"/>
          </ac:spMkLst>
        </pc:spChg>
        <pc:spChg chg="mod">
          <ac:chgData name="Kolakowski, Artur" userId="9c34c8cc-b1df-44f6-bea5-dcf7a54ee35f" providerId="ADAL" clId="{19970B13-E101-4117-9908-6E061F982644}" dt="2022-07-14T08:45:57.885" v="19063" actId="790"/>
          <ac:spMkLst>
            <pc:docMk/>
            <pc:sldMk cId="3484757520" sldId="485"/>
            <ac:spMk id="6364" creationId="{CE3D5578-1455-4393-BE0C-D91C0C698B56}"/>
          </ac:spMkLst>
        </pc:spChg>
        <pc:spChg chg="mod">
          <ac:chgData name="Kolakowski, Artur" userId="9c34c8cc-b1df-44f6-bea5-dcf7a54ee35f" providerId="ADAL" clId="{19970B13-E101-4117-9908-6E061F982644}" dt="2022-07-14T08:45:57.887" v="19064" actId="790"/>
          <ac:spMkLst>
            <pc:docMk/>
            <pc:sldMk cId="3484757520" sldId="485"/>
            <ac:spMk id="6365" creationId="{91766B30-2BFC-4B29-8D5D-E1CEB5AEA99F}"/>
          </ac:spMkLst>
        </pc:spChg>
        <pc:spChg chg="mod">
          <ac:chgData name="Kolakowski, Artur" userId="9c34c8cc-b1df-44f6-bea5-dcf7a54ee35f" providerId="ADAL" clId="{19970B13-E101-4117-9908-6E061F982644}" dt="2022-07-14T08:45:57.889" v="19065" actId="790"/>
          <ac:spMkLst>
            <pc:docMk/>
            <pc:sldMk cId="3484757520" sldId="485"/>
            <ac:spMk id="6366" creationId="{0019531F-AADA-467E-B739-2448DFE410B6}"/>
          </ac:spMkLst>
        </pc:spChg>
        <pc:spChg chg="mod">
          <ac:chgData name="Kolakowski, Artur" userId="9c34c8cc-b1df-44f6-bea5-dcf7a54ee35f" providerId="ADAL" clId="{19970B13-E101-4117-9908-6E061F982644}" dt="2022-07-14T08:45:57.891" v="19066" actId="790"/>
          <ac:spMkLst>
            <pc:docMk/>
            <pc:sldMk cId="3484757520" sldId="485"/>
            <ac:spMk id="6367" creationId="{0F38C2A0-857E-4D3B-AE09-3AD20D7514D5}"/>
          </ac:spMkLst>
        </pc:spChg>
        <pc:spChg chg="mod">
          <ac:chgData name="Kolakowski, Artur" userId="9c34c8cc-b1df-44f6-bea5-dcf7a54ee35f" providerId="ADAL" clId="{19970B13-E101-4117-9908-6E061F982644}" dt="2022-07-14T08:45:57.893" v="19067" actId="790"/>
          <ac:spMkLst>
            <pc:docMk/>
            <pc:sldMk cId="3484757520" sldId="485"/>
            <ac:spMk id="6368" creationId="{4C6197D5-9677-4C6F-9BD1-7CACDFA603FF}"/>
          </ac:spMkLst>
        </pc:spChg>
        <pc:spChg chg="mod">
          <ac:chgData name="Kolakowski, Artur" userId="9c34c8cc-b1df-44f6-bea5-dcf7a54ee35f" providerId="ADAL" clId="{19970B13-E101-4117-9908-6E061F982644}" dt="2022-07-14T08:45:57.896" v="19068" actId="790"/>
          <ac:spMkLst>
            <pc:docMk/>
            <pc:sldMk cId="3484757520" sldId="485"/>
            <ac:spMk id="6369" creationId="{7E1433A3-B4EA-48A0-8DF5-5B8A7B4FDF4E}"/>
          </ac:spMkLst>
        </pc:spChg>
        <pc:spChg chg="mod">
          <ac:chgData name="Kolakowski, Artur" userId="9c34c8cc-b1df-44f6-bea5-dcf7a54ee35f" providerId="ADAL" clId="{19970B13-E101-4117-9908-6E061F982644}" dt="2022-07-14T08:45:57.898" v="19069" actId="790"/>
          <ac:spMkLst>
            <pc:docMk/>
            <pc:sldMk cId="3484757520" sldId="485"/>
            <ac:spMk id="6370" creationId="{BB5D38EB-C2D6-445C-B6F5-BF2C427CEA3D}"/>
          </ac:spMkLst>
        </pc:spChg>
        <pc:spChg chg="mod">
          <ac:chgData name="Kolakowski, Artur" userId="9c34c8cc-b1df-44f6-bea5-dcf7a54ee35f" providerId="ADAL" clId="{19970B13-E101-4117-9908-6E061F982644}" dt="2022-07-14T08:45:57.901" v="19070" actId="790"/>
          <ac:spMkLst>
            <pc:docMk/>
            <pc:sldMk cId="3484757520" sldId="485"/>
            <ac:spMk id="6371" creationId="{FB4BCAF0-EE13-4702-9C1B-EA4214EAD6BC}"/>
          </ac:spMkLst>
        </pc:spChg>
        <pc:spChg chg="mod">
          <ac:chgData name="Kolakowski, Artur" userId="9c34c8cc-b1df-44f6-bea5-dcf7a54ee35f" providerId="ADAL" clId="{19970B13-E101-4117-9908-6E061F982644}" dt="2022-07-14T08:45:57.903" v="19071" actId="790"/>
          <ac:spMkLst>
            <pc:docMk/>
            <pc:sldMk cId="3484757520" sldId="485"/>
            <ac:spMk id="6372" creationId="{A9BEE511-1173-4A08-83B7-32DB72963D32}"/>
          </ac:spMkLst>
        </pc:spChg>
        <pc:spChg chg="mod">
          <ac:chgData name="Kolakowski, Artur" userId="9c34c8cc-b1df-44f6-bea5-dcf7a54ee35f" providerId="ADAL" clId="{19970B13-E101-4117-9908-6E061F982644}" dt="2022-07-14T08:45:57.905" v="19072" actId="790"/>
          <ac:spMkLst>
            <pc:docMk/>
            <pc:sldMk cId="3484757520" sldId="485"/>
            <ac:spMk id="6373" creationId="{DF0A0BFC-AFDC-486E-ABCF-6F3C5B1769DE}"/>
          </ac:spMkLst>
        </pc:spChg>
        <pc:spChg chg="mod">
          <ac:chgData name="Kolakowski, Artur" userId="9c34c8cc-b1df-44f6-bea5-dcf7a54ee35f" providerId="ADAL" clId="{19970B13-E101-4117-9908-6E061F982644}" dt="2022-07-14T08:45:57.907" v="19073" actId="790"/>
          <ac:spMkLst>
            <pc:docMk/>
            <pc:sldMk cId="3484757520" sldId="485"/>
            <ac:spMk id="6374" creationId="{E67E7022-B9E4-4172-B6D0-82F96C1EFA0E}"/>
          </ac:spMkLst>
        </pc:spChg>
        <pc:spChg chg="mod">
          <ac:chgData name="Kolakowski, Artur" userId="9c34c8cc-b1df-44f6-bea5-dcf7a54ee35f" providerId="ADAL" clId="{19970B13-E101-4117-9908-6E061F982644}" dt="2022-07-14T08:45:57.909" v="19074" actId="790"/>
          <ac:spMkLst>
            <pc:docMk/>
            <pc:sldMk cId="3484757520" sldId="485"/>
            <ac:spMk id="6375" creationId="{A81C392E-BFBE-4236-B1BA-BAB90E1B010A}"/>
          </ac:spMkLst>
        </pc:spChg>
        <pc:spChg chg="mod">
          <ac:chgData name="Kolakowski, Artur" userId="9c34c8cc-b1df-44f6-bea5-dcf7a54ee35f" providerId="ADAL" clId="{19970B13-E101-4117-9908-6E061F982644}" dt="2022-07-14T08:45:57.911" v="19075" actId="790"/>
          <ac:spMkLst>
            <pc:docMk/>
            <pc:sldMk cId="3484757520" sldId="485"/>
            <ac:spMk id="6376" creationId="{A5343222-5034-4E6D-B2F1-8D101149DAE3}"/>
          </ac:spMkLst>
        </pc:spChg>
        <pc:spChg chg="mod">
          <ac:chgData name="Kolakowski, Artur" userId="9c34c8cc-b1df-44f6-bea5-dcf7a54ee35f" providerId="ADAL" clId="{19970B13-E101-4117-9908-6E061F982644}" dt="2022-07-14T08:45:57.916" v="19076" actId="790"/>
          <ac:spMkLst>
            <pc:docMk/>
            <pc:sldMk cId="3484757520" sldId="485"/>
            <ac:spMk id="6377" creationId="{7582AEE3-9F57-4356-92BA-2C8420FB190D}"/>
          </ac:spMkLst>
        </pc:spChg>
        <pc:spChg chg="mod">
          <ac:chgData name="Kolakowski, Artur" userId="9c34c8cc-b1df-44f6-bea5-dcf7a54ee35f" providerId="ADAL" clId="{19970B13-E101-4117-9908-6E061F982644}" dt="2022-07-14T08:45:57.918" v="19077" actId="790"/>
          <ac:spMkLst>
            <pc:docMk/>
            <pc:sldMk cId="3484757520" sldId="485"/>
            <ac:spMk id="6378" creationId="{3997BA66-1415-4486-9BDC-8AA9ABCD11D4}"/>
          </ac:spMkLst>
        </pc:spChg>
        <pc:spChg chg="mod">
          <ac:chgData name="Kolakowski, Artur" userId="9c34c8cc-b1df-44f6-bea5-dcf7a54ee35f" providerId="ADAL" clId="{19970B13-E101-4117-9908-6E061F982644}" dt="2022-07-14T08:45:57.920" v="19078" actId="790"/>
          <ac:spMkLst>
            <pc:docMk/>
            <pc:sldMk cId="3484757520" sldId="485"/>
            <ac:spMk id="6379" creationId="{4AD23FF7-99EA-4056-A53A-B8866EC1CBE0}"/>
          </ac:spMkLst>
        </pc:spChg>
        <pc:spChg chg="mod">
          <ac:chgData name="Kolakowski, Artur" userId="9c34c8cc-b1df-44f6-bea5-dcf7a54ee35f" providerId="ADAL" clId="{19970B13-E101-4117-9908-6E061F982644}" dt="2022-07-14T08:45:57.922" v="19079" actId="790"/>
          <ac:spMkLst>
            <pc:docMk/>
            <pc:sldMk cId="3484757520" sldId="485"/>
            <ac:spMk id="6380" creationId="{521EC4B1-19CB-4DA3-96ED-5612B2D03F09}"/>
          </ac:spMkLst>
        </pc:spChg>
        <pc:spChg chg="mod">
          <ac:chgData name="Kolakowski, Artur" userId="9c34c8cc-b1df-44f6-bea5-dcf7a54ee35f" providerId="ADAL" clId="{19970B13-E101-4117-9908-6E061F982644}" dt="2022-07-14T08:45:57.924" v="19080" actId="790"/>
          <ac:spMkLst>
            <pc:docMk/>
            <pc:sldMk cId="3484757520" sldId="485"/>
            <ac:spMk id="6381" creationId="{9F20AAA5-A245-4350-8361-01202CFA4AF1}"/>
          </ac:spMkLst>
        </pc:spChg>
        <pc:spChg chg="mod">
          <ac:chgData name="Kolakowski, Artur" userId="9c34c8cc-b1df-44f6-bea5-dcf7a54ee35f" providerId="ADAL" clId="{19970B13-E101-4117-9908-6E061F982644}" dt="2022-07-14T08:45:57.927" v="19081" actId="790"/>
          <ac:spMkLst>
            <pc:docMk/>
            <pc:sldMk cId="3484757520" sldId="485"/>
            <ac:spMk id="6382" creationId="{D401F934-55F6-4E9F-B2ED-3948B80251B0}"/>
          </ac:spMkLst>
        </pc:spChg>
        <pc:spChg chg="mod">
          <ac:chgData name="Kolakowski, Artur" userId="9c34c8cc-b1df-44f6-bea5-dcf7a54ee35f" providerId="ADAL" clId="{19970B13-E101-4117-9908-6E061F982644}" dt="2022-07-14T08:45:57.930" v="19082" actId="790"/>
          <ac:spMkLst>
            <pc:docMk/>
            <pc:sldMk cId="3484757520" sldId="485"/>
            <ac:spMk id="6383" creationId="{A407397F-8794-414D-8468-AA7EBB4BDE41}"/>
          </ac:spMkLst>
        </pc:spChg>
        <pc:spChg chg="mod">
          <ac:chgData name="Kolakowski, Artur" userId="9c34c8cc-b1df-44f6-bea5-dcf7a54ee35f" providerId="ADAL" clId="{19970B13-E101-4117-9908-6E061F982644}" dt="2022-07-14T08:45:57.933" v="19083" actId="790"/>
          <ac:spMkLst>
            <pc:docMk/>
            <pc:sldMk cId="3484757520" sldId="485"/>
            <ac:spMk id="6384" creationId="{B2DCAEEF-0E84-4954-BE61-9223C4AC57BA}"/>
          </ac:spMkLst>
        </pc:spChg>
        <pc:spChg chg="mod">
          <ac:chgData name="Kolakowski, Artur" userId="9c34c8cc-b1df-44f6-bea5-dcf7a54ee35f" providerId="ADAL" clId="{19970B13-E101-4117-9908-6E061F982644}" dt="2022-07-14T08:45:57.935" v="19084" actId="790"/>
          <ac:spMkLst>
            <pc:docMk/>
            <pc:sldMk cId="3484757520" sldId="485"/>
            <ac:spMk id="6385" creationId="{E47864D8-1586-4922-A90B-C420B770792B}"/>
          </ac:spMkLst>
        </pc:spChg>
        <pc:spChg chg="mod">
          <ac:chgData name="Kolakowski, Artur" userId="9c34c8cc-b1df-44f6-bea5-dcf7a54ee35f" providerId="ADAL" clId="{19970B13-E101-4117-9908-6E061F982644}" dt="2022-07-14T08:45:57.937" v="19085" actId="790"/>
          <ac:spMkLst>
            <pc:docMk/>
            <pc:sldMk cId="3484757520" sldId="485"/>
            <ac:spMk id="6386" creationId="{CCEF3BBF-D335-48C0-AB3C-B2EF24B342D2}"/>
          </ac:spMkLst>
        </pc:spChg>
        <pc:spChg chg="mod">
          <ac:chgData name="Kolakowski, Artur" userId="9c34c8cc-b1df-44f6-bea5-dcf7a54ee35f" providerId="ADAL" clId="{19970B13-E101-4117-9908-6E061F982644}" dt="2022-07-14T08:45:57.939" v="19086" actId="790"/>
          <ac:spMkLst>
            <pc:docMk/>
            <pc:sldMk cId="3484757520" sldId="485"/>
            <ac:spMk id="6387" creationId="{C89726C0-7141-4810-B065-42A68F1E20F3}"/>
          </ac:spMkLst>
        </pc:spChg>
        <pc:spChg chg="mod">
          <ac:chgData name="Kolakowski, Artur" userId="9c34c8cc-b1df-44f6-bea5-dcf7a54ee35f" providerId="ADAL" clId="{19970B13-E101-4117-9908-6E061F982644}" dt="2022-07-14T08:45:57.941" v="19087" actId="790"/>
          <ac:spMkLst>
            <pc:docMk/>
            <pc:sldMk cId="3484757520" sldId="485"/>
            <ac:spMk id="6388" creationId="{CF0CB58C-0F99-45A7-83AE-7721C934F350}"/>
          </ac:spMkLst>
        </pc:spChg>
        <pc:spChg chg="mod">
          <ac:chgData name="Kolakowski, Artur" userId="9c34c8cc-b1df-44f6-bea5-dcf7a54ee35f" providerId="ADAL" clId="{19970B13-E101-4117-9908-6E061F982644}" dt="2022-07-14T08:45:57.943" v="19088" actId="790"/>
          <ac:spMkLst>
            <pc:docMk/>
            <pc:sldMk cId="3484757520" sldId="485"/>
            <ac:spMk id="6389" creationId="{2FAE5BE4-BDE1-47F9-9F45-6CF9C48C66D6}"/>
          </ac:spMkLst>
        </pc:spChg>
        <pc:spChg chg="mod">
          <ac:chgData name="Kolakowski, Artur" userId="9c34c8cc-b1df-44f6-bea5-dcf7a54ee35f" providerId="ADAL" clId="{19970B13-E101-4117-9908-6E061F982644}" dt="2022-07-14T08:45:57.946" v="19089" actId="790"/>
          <ac:spMkLst>
            <pc:docMk/>
            <pc:sldMk cId="3484757520" sldId="485"/>
            <ac:spMk id="6390" creationId="{1EB04A2C-B016-4AFA-B776-DC9AF93C72D1}"/>
          </ac:spMkLst>
        </pc:spChg>
        <pc:spChg chg="mod">
          <ac:chgData name="Kolakowski, Artur" userId="9c34c8cc-b1df-44f6-bea5-dcf7a54ee35f" providerId="ADAL" clId="{19970B13-E101-4117-9908-6E061F982644}" dt="2022-07-14T08:45:57.949" v="19090" actId="790"/>
          <ac:spMkLst>
            <pc:docMk/>
            <pc:sldMk cId="3484757520" sldId="485"/>
            <ac:spMk id="6391" creationId="{C1BAD7E8-25A7-4F9A-98F0-56F935ED6D05}"/>
          </ac:spMkLst>
        </pc:spChg>
        <pc:spChg chg="mod">
          <ac:chgData name="Kolakowski, Artur" userId="9c34c8cc-b1df-44f6-bea5-dcf7a54ee35f" providerId="ADAL" clId="{19970B13-E101-4117-9908-6E061F982644}" dt="2022-07-14T08:45:57.952" v="19091" actId="790"/>
          <ac:spMkLst>
            <pc:docMk/>
            <pc:sldMk cId="3484757520" sldId="485"/>
            <ac:spMk id="6392" creationId="{B42011B5-FECA-4847-A7D2-541ADDE07D42}"/>
          </ac:spMkLst>
        </pc:spChg>
        <pc:spChg chg="mod">
          <ac:chgData name="Kolakowski, Artur" userId="9c34c8cc-b1df-44f6-bea5-dcf7a54ee35f" providerId="ADAL" clId="{19970B13-E101-4117-9908-6E061F982644}" dt="2022-07-14T08:45:57.954" v="19092" actId="790"/>
          <ac:spMkLst>
            <pc:docMk/>
            <pc:sldMk cId="3484757520" sldId="485"/>
            <ac:spMk id="6393" creationId="{D0EA5E6D-E4DB-46D1-8CAD-1B794F3AE205}"/>
          </ac:spMkLst>
        </pc:spChg>
        <pc:spChg chg="mod">
          <ac:chgData name="Kolakowski, Artur" userId="9c34c8cc-b1df-44f6-bea5-dcf7a54ee35f" providerId="ADAL" clId="{19970B13-E101-4117-9908-6E061F982644}" dt="2022-07-14T08:45:57.956" v="19093" actId="790"/>
          <ac:spMkLst>
            <pc:docMk/>
            <pc:sldMk cId="3484757520" sldId="485"/>
            <ac:spMk id="6394" creationId="{689DD629-9054-4409-9083-E8ACE2F23EF7}"/>
          </ac:spMkLst>
        </pc:spChg>
        <pc:spChg chg="mod">
          <ac:chgData name="Kolakowski, Artur" userId="9c34c8cc-b1df-44f6-bea5-dcf7a54ee35f" providerId="ADAL" clId="{19970B13-E101-4117-9908-6E061F982644}" dt="2022-07-14T08:45:57.958" v="19094" actId="790"/>
          <ac:spMkLst>
            <pc:docMk/>
            <pc:sldMk cId="3484757520" sldId="485"/>
            <ac:spMk id="6395" creationId="{69FD6E62-EDC9-48CB-A443-F4C7D457C26A}"/>
          </ac:spMkLst>
        </pc:spChg>
        <pc:spChg chg="mod">
          <ac:chgData name="Kolakowski, Artur" userId="9c34c8cc-b1df-44f6-bea5-dcf7a54ee35f" providerId="ADAL" clId="{19970B13-E101-4117-9908-6E061F982644}" dt="2022-07-14T08:45:57.960" v="19095" actId="790"/>
          <ac:spMkLst>
            <pc:docMk/>
            <pc:sldMk cId="3484757520" sldId="485"/>
            <ac:spMk id="6396" creationId="{DE008A99-DFD8-4251-A534-0C8C2AF5C63D}"/>
          </ac:spMkLst>
        </pc:spChg>
        <pc:spChg chg="mod">
          <ac:chgData name="Kolakowski, Artur" userId="9c34c8cc-b1df-44f6-bea5-dcf7a54ee35f" providerId="ADAL" clId="{19970B13-E101-4117-9908-6E061F982644}" dt="2022-07-14T08:45:57.963" v="19096" actId="790"/>
          <ac:spMkLst>
            <pc:docMk/>
            <pc:sldMk cId="3484757520" sldId="485"/>
            <ac:spMk id="6397" creationId="{41ACEE06-1DA6-482C-8358-E0FED38AE2AF}"/>
          </ac:spMkLst>
        </pc:spChg>
        <pc:spChg chg="mod">
          <ac:chgData name="Kolakowski, Artur" userId="9c34c8cc-b1df-44f6-bea5-dcf7a54ee35f" providerId="ADAL" clId="{19970B13-E101-4117-9908-6E061F982644}" dt="2022-07-14T08:45:57.966" v="19097" actId="790"/>
          <ac:spMkLst>
            <pc:docMk/>
            <pc:sldMk cId="3484757520" sldId="485"/>
            <ac:spMk id="6398" creationId="{3E53DD5A-24D1-4B50-9CA1-3A37DDA2B929}"/>
          </ac:spMkLst>
        </pc:spChg>
        <pc:spChg chg="mod">
          <ac:chgData name="Kolakowski, Artur" userId="9c34c8cc-b1df-44f6-bea5-dcf7a54ee35f" providerId="ADAL" clId="{19970B13-E101-4117-9908-6E061F982644}" dt="2022-07-14T08:45:57.969" v="19098" actId="790"/>
          <ac:spMkLst>
            <pc:docMk/>
            <pc:sldMk cId="3484757520" sldId="485"/>
            <ac:spMk id="6399" creationId="{CC43550A-E48A-4C54-A0D9-B630805A674A}"/>
          </ac:spMkLst>
        </pc:spChg>
        <pc:spChg chg="mod">
          <ac:chgData name="Kolakowski, Artur" userId="9c34c8cc-b1df-44f6-bea5-dcf7a54ee35f" providerId="ADAL" clId="{19970B13-E101-4117-9908-6E061F982644}" dt="2022-07-14T08:45:57.971" v="19099" actId="790"/>
          <ac:spMkLst>
            <pc:docMk/>
            <pc:sldMk cId="3484757520" sldId="485"/>
            <ac:spMk id="6400" creationId="{EC444357-0C5D-429E-84EA-D9FFA3B5381D}"/>
          </ac:spMkLst>
        </pc:spChg>
        <pc:spChg chg="mod">
          <ac:chgData name="Kolakowski, Artur" userId="9c34c8cc-b1df-44f6-bea5-dcf7a54ee35f" providerId="ADAL" clId="{19970B13-E101-4117-9908-6E061F982644}" dt="2022-07-14T08:45:57.974" v="19100" actId="790"/>
          <ac:spMkLst>
            <pc:docMk/>
            <pc:sldMk cId="3484757520" sldId="485"/>
            <ac:spMk id="6401" creationId="{5CD45CC6-13B9-46C3-8D77-A9CB6A66E7DB}"/>
          </ac:spMkLst>
        </pc:spChg>
        <pc:spChg chg="mod">
          <ac:chgData name="Kolakowski, Artur" userId="9c34c8cc-b1df-44f6-bea5-dcf7a54ee35f" providerId="ADAL" clId="{19970B13-E101-4117-9908-6E061F982644}" dt="2022-07-14T08:45:57.976" v="19101" actId="790"/>
          <ac:spMkLst>
            <pc:docMk/>
            <pc:sldMk cId="3484757520" sldId="485"/>
            <ac:spMk id="6402" creationId="{947B3FB0-6194-44A1-AC57-D0FE6399435E}"/>
          </ac:spMkLst>
        </pc:spChg>
        <pc:spChg chg="mod">
          <ac:chgData name="Kolakowski, Artur" userId="9c34c8cc-b1df-44f6-bea5-dcf7a54ee35f" providerId="ADAL" clId="{19970B13-E101-4117-9908-6E061F982644}" dt="2022-07-14T08:45:57.979" v="19102" actId="790"/>
          <ac:spMkLst>
            <pc:docMk/>
            <pc:sldMk cId="3484757520" sldId="485"/>
            <ac:spMk id="6403" creationId="{38E291D2-83EF-4220-A55C-506D41E9637E}"/>
          </ac:spMkLst>
        </pc:spChg>
        <pc:spChg chg="mod">
          <ac:chgData name="Kolakowski, Artur" userId="9c34c8cc-b1df-44f6-bea5-dcf7a54ee35f" providerId="ADAL" clId="{19970B13-E101-4117-9908-6E061F982644}" dt="2022-07-14T08:45:57.982" v="19103" actId="790"/>
          <ac:spMkLst>
            <pc:docMk/>
            <pc:sldMk cId="3484757520" sldId="485"/>
            <ac:spMk id="6404" creationId="{D800D48D-EEF1-4421-AEF3-18C3898DD377}"/>
          </ac:spMkLst>
        </pc:spChg>
        <pc:spChg chg="mod">
          <ac:chgData name="Kolakowski, Artur" userId="9c34c8cc-b1df-44f6-bea5-dcf7a54ee35f" providerId="ADAL" clId="{19970B13-E101-4117-9908-6E061F982644}" dt="2022-07-14T08:45:57.984" v="19104" actId="790"/>
          <ac:spMkLst>
            <pc:docMk/>
            <pc:sldMk cId="3484757520" sldId="485"/>
            <ac:spMk id="6405" creationId="{09A394C0-F879-453E-BD45-9E0F0D2711D8}"/>
          </ac:spMkLst>
        </pc:spChg>
        <pc:spChg chg="mod">
          <ac:chgData name="Kolakowski, Artur" userId="9c34c8cc-b1df-44f6-bea5-dcf7a54ee35f" providerId="ADAL" clId="{19970B13-E101-4117-9908-6E061F982644}" dt="2022-07-14T08:45:57.987" v="19105" actId="790"/>
          <ac:spMkLst>
            <pc:docMk/>
            <pc:sldMk cId="3484757520" sldId="485"/>
            <ac:spMk id="6406" creationId="{2763F759-8336-4AAC-9272-28145B5CD138}"/>
          </ac:spMkLst>
        </pc:spChg>
        <pc:spChg chg="mod">
          <ac:chgData name="Kolakowski, Artur" userId="9c34c8cc-b1df-44f6-bea5-dcf7a54ee35f" providerId="ADAL" clId="{19970B13-E101-4117-9908-6E061F982644}" dt="2022-07-14T08:45:57.989" v="19106" actId="790"/>
          <ac:spMkLst>
            <pc:docMk/>
            <pc:sldMk cId="3484757520" sldId="485"/>
            <ac:spMk id="6407" creationId="{24A6DB4E-EF67-417C-A602-10221EC581D8}"/>
          </ac:spMkLst>
        </pc:spChg>
        <pc:spChg chg="mod">
          <ac:chgData name="Kolakowski, Artur" userId="9c34c8cc-b1df-44f6-bea5-dcf7a54ee35f" providerId="ADAL" clId="{19970B13-E101-4117-9908-6E061F982644}" dt="2022-07-14T08:45:57.991" v="19107" actId="790"/>
          <ac:spMkLst>
            <pc:docMk/>
            <pc:sldMk cId="3484757520" sldId="485"/>
            <ac:spMk id="6408" creationId="{1666632B-FEB7-4BD8-B9D2-43FE490E0AC0}"/>
          </ac:spMkLst>
        </pc:spChg>
        <pc:spChg chg="mod">
          <ac:chgData name="Kolakowski, Artur" userId="9c34c8cc-b1df-44f6-bea5-dcf7a54ee35f" providerId="ADAL" clId="{19970B13-E101-4117-9908-6E061F982644}" dt="2022-07-14T08:45:57.993" v="19108" actId="790"/>
          <ac:spMkLst>
            <pc:docMk/>
            <pc:sldMk cId="3484757520" sldId="485"/>
            <ac:spMk id="6409" creationId="{6562FFB8-FD62-4520-BCBC-0ED5C8E653C6}"/>
          </ac:spMkLst>
        </pc:spChg>
        <pc:spChg chg="mod">
          <ac:chgData name="Kolakowski, Artur" userId="9c34c8cc-b1df-44f6-bea5-dcf7a54ee35f" providerId="ADAL" clId="{19970B13-E101-4117-9908-6E061F982644}" dt="2022-07-14T08:45:57.995" v="19109" actId="790"/>
          <ac:spMkLst>
            <pc:docMk/>
            <pc:sldMk cId="3484757520" sldId="485"/>
            <ac:spMk id="6410" creationId="{74E5E9CB-57CF-4543-AE83-77A3B79F3777}"/>
          </ac:spMkLst>
        </pc:spChg>
        <pc:spChg chg="mod">
          <ac:chgData name="Kolakowski, Artur" userId="9c34c8cc-b1df-44f6-bea5-dcf7a54ee35f" providerId="ADAL" clId="{19970B13-E101-4117-9908-6E061F982644}" dt="2022-07-14T08:45:57.999" v="19110" actId="790"/>
          <ac:spMkLst>
            <pc:docMk/>
            <pc:sldMk cId="3484757520" sldId="485"/>
            <ac:spMk id="6411" creationId="{9F3CAB9E-00E2-438D-BB9C-489145BF85A4}"/>
          </ac:spMkLst>
        </pc:spChg>
        <pc:spChg chg="mod">
          <ac:chgData name="Kolakowski, Artur" userId="9c34c8cc-b1df-44f6-bea5-dcf7a54ee35f" providerId="ADAL" clId="{19970B13-E101-4117-9908-6E061F982644}" dt="2022-07-14T08:45:58.001" v="19111" actId="790"/>
          <ac:spMkLst>
            <pc:docMk/>
            <pc:sldMk cId="3484757520" sldId="485"/>
            <ac:spMk id="6412" creationId="{97F50B76-20C7-424D-968C-6681CC439318}"/>
          </ac:spMkLst>
        </pc:spChg>
        <pc:spChg chg="mod">
          <ac:chgData name="Kolakowski, Artur" userId="9c34c8cc-b1df-44f6-bea5-dcf7a54ee35f" providerId="ADAL" clId="{19970B13-E101-4117-9908-6E061F982644}" dt="2022-07-14T08:45:58.004" v="19112" actId="790"/>
          <ac:spMkLst>
            <pc:docMk/>
            <pc:sldMk cId="3484757520" sldId="485"/>
            <ac:spMk id="6413" creationId="{C9E1F855-AFBD-4B51-91AC-4B288AB8A8BB}"/>
          </ac:spMkLst>
        </pc:spChg>
        <pc:spChg chg="mod">
          <ac:chgData name="Kolakowski, Artur" userId="9c34c8cc-b1df-44f6-bea5-dcf7a54ee35f" providerId="ADAL" clId="{19970B13-E101-4117-9908-6E061F982644}" dt="2022-07-14T08:45:58.007" v="19113" actId="790"/>
          <ac:spMkLst>
            <pc:docMk/>
            <pc:sldMk cId="3484757520" sldId="485"/>
            <ac:spMk id="6414" creationId="{B644470C-D0CA-4381-9CA6-956E2756BD3A}"/>
          </ac:spMkLst>
        </pc:spChg>
        <pc:spChg chg="mod">
          <ac:chgData name="Kolakowski, Artur" userId="9c34c8cc-b1df-44f6-bea5-dcf7a54ee35f" providerId="ADAL" clId="{19970B13-E101-4117-9908-6E061F982644}" dt="2022-07-14T08:45:58.009" v="19114" actId="790"/>
          <ac:spMkLst>
            <pc:docMk/>
            <pc:sldMk cId="3484757520" sldId="485"/>
            <ac:spMk id="6415" creationId="{816546A5-5EDB-4E02-9FFB-F9EAF8D74A43}"/>
          </ac:spMkLst>
        </pc:spChg>
        <pc:spChg chg="mod">
          <ac:chgData name="Kolakowski, Artur" userId="9c34c8cc-b1df-44f6-bea5-dcf7a54ee35f" providerId="ADAL" clId="{19970B13-E101-4117-9908-6E061F982644}" dt="2022-07-14T08:45:58.012" v="19115" actId="790"/>
          <ac:spMkLst>
            <pc:docMk/>
            <pc:sldMk cId="3484757520" sldId="485"/>
            <ac:spMk id="6416" creationId="{64E43A64-D53D-47BB-ACA3-86AF71BB5959}"/>
          </ac:spMkLst>
        </pc:spChg>
        <pc:spChg chg="mod">
          <ac:chgData name="Kolakowski, Artur" userId="9c34c8cc-b1df-44f6-bea5-dcf7a54ee35f" providerId="ADAL" clId="{19970B13-E101-4117-9908-6E061F982644}" dt="2022-07-14T08:45:58.015" v="19116" actId="790"/>
          <ac:spMkLst>
            <pc:docMk/>
            <pc:sldMk cId="3484757520" sldId="485"/>
            <ac:spMk id="6417" creationId="{54961A46-04B0-4907-A022-C4C15771CBDF}"/>
          </ac:spMkLst>
        </pc:spChg>
        <pc:spChg chg="mod">
          <ac:chgData name="Kolakowski, Artur" userId="9c34c8cc-b1df-44f6-bea5-dcf7a54ee35f" providerId="ADAL" clId="{19970B13-E101-4117-9908-6E061F982644}" dt="2022-07-14T08:45:58.017" v="19117" actId="790"/>
          <ac:spMkLst>
            <pc:docMk/>
            <pc:sldMk cId="3484757520" sldId="485"/>
            <ac:spMk id="6418" creationId="{EA831CFB-329B-46F3-B7A1-32CC7432F83A}"/>
          </ac:spMkLst>
        </pc:spChg>
        <pc:spChg chg="mod">
          <ac:chgData name="Kolakowski, Artur" userId="9c34c8cc-b1df-44f6-bea5-dcf7a54ee35f" providerId="ADAL" clId="{19970B13-E101-4117-9908-6E061F982644}" dt="2022-07-14T08:45:58.020" v="19118" actId="790"/>
          <ac:spMkLst>
            <pc:docMk/>
            <pc:sldMk cId="3484757520" sldId="485"/>
            <ac:spMk id="6419" creationId="{625F83DF-6898-4BC6-A270-30C9154E19AF}"/>
          </ac:spMkLst>
        </pc:spChg>
        <pc:spChg chg="mod">
          <ac:chgData name="Kolakowski, Artur" userId="9c34c8cc-b1df-44f6-bea5-dcf7a54ee35f" providerId="ADAL" clId="{19970B13-E101-4117-9908-6E061F982644}" dt="2022-07-14T08:45:58.022" v="19119" actId="790"/>
          <ac:spMkLst>
            <pc:docMk/>
            <pc:sldMk cId="3484757520" sldId="485"/>
            <ac:spMk id="6420" creationId="{B7F24145-E83C-43D4-801F-C28A04BC813E}"/>
          </ac:spMkLst>
        </pc:spChg>
        <pc:spChg chg="mod">
          <ac:chgData name="Kolakowski, Artur" userId="9c34c8cc-b1df-44f6-bea5-dcf7a54ee35f" providerId="ADAL" clId="{19970B13-E101-4117-9908-6E061F982644}" dt="2022-07-14T08:45:58.024" v="19120" actId="790"/>
          <ac:spMkLst>
            <pc:docMk/>
            <pc:sldMk cId="3484757520" sldId="485"/>
            <ac:spMk id="6421" creationId="{308597E2-3694-4D81-9147-9D136A902E06}"/>
          </ac:spMkLst>
        </pc:spChg>
        <pc:spChg chg="mod">
          <ac:chgData name="Kolakowski, Artur" userId="9c34c8cc-b1df-44f6-bea5-dcf7a54ee35f" providerId="ADAL" clId="{19970B13-E101-4117-9908-6E061F982644}" dt="2022-07-14T08:45:58.026" v="19121" actId="790"/>
          <ac:spMkLst>
            <pc:docMk/>
            <pc:sldMk cId="3484757520" sldId="485"/>
            <ac:spMk id="6422" creationId="{596685DF-5F28-4D58-88A2-E897DAD52C74}"/>
          </ac:spMkLst>
        </pc:spChg>
        <pc:spChg chg="mod">
          <ac:chgData name="Kolakowski, Artur" userId="9c34c8cc-b1df-44f6-bea5-dcf7a54ee35f" providerId="ADAL" clId="{19970B13-E101-4117-9908-6E061F982644}" dt="2022-07-14T08:45:58.029" v="19122" actId="790"/>
          <ac:spMkLst>
            <pc:docMk/>
            <pc:sldMk cId="3484757520" sldId="485"/>
            <ac:spMk id="6423" creationId="{81439C5B-C335-4BF8-BB65-BB8F75B0F66D}"/>
          </ac:spMkLst>
        </pc:spChg>
        <pc:spChg chg="mod">
          <ac:chgData name="Kolakowski, Artur" userId="9c34c8cc-b1df-44f6-bea5-dcf7a54ee35f" providerId="ADAL" clId="{19970B13-E101-4117-9908-6E061F982644}" dt="2022-07-14T08:45:58.032" v="19123" actId="790"/>
          <ac:spMkLst>
            <pc:docMk/>
            <pc:sldMk cId="3484757520" sldId="485"/>
            <ac:spMk id="6424" creationId="{C6F53E79-CC18-480A-9D15-320A9CD89D87}"/>
          </ac:spMkLst>
        </pc:spChg>
        <pc:spChg chg="mod">
          <ac:chgData name="Kolakowski, Artur" userId="9c34c8cc-b1df-44f6-bea5-dcf7a54ee35f" providerId="ADAL" clId="{19970B13-E101-4117-9908-6E061F982644}" dt="2022-07-14T08:45:58.035" v="19124" actId="790"/>
          <ac:spMkLst>
            <pc:docMk/>
            <pc:sldMk cId="3484757520" sldId="485"/>
            <ac:spMk id="6425" creationId="{5EBD71C1-5A7A-45FD-9E3A-0AF2F864E188}"/>
          </ac:spMkLst>
        </pc:spChg>
        <pc:spChg chg="mod">
          <ac:chgData name="Kolakowski, Artur" userId="9c34c8cc-b1df-44f6-bea5-dcf7a54ee35f" providerId="ADAL" clId="{19970B13-E101-4117-9908-6E061F982644}" dt="2022-07-14T08:45:58.037" v="19125" actId="790"/>
          <ac:spMkLst>
            <pc:docMk/>
            <pc:sldMk cId="3484757520" sldId="485"/>
            <ac:spMk id="6426" creationId="{DED2CBCD-0DF9-471E-8074-DCDEF1C5F7D1}"/>
          </ac:spMkLst>
        </pc:spChg>
        <pc:spChg chg="mod">
          <ac:chgData name="Kolakowski, Artur" userId="9c34c8cc-b1df-44f6-bea5-dcf7a54ee35f" providerId="ADAL" clId="{19970B13-E101-4117-9908-6E061F982644}" dt="2022-07-14T08:45:58.039" v="19126" actId="790"/>
          <ac:spMkLst>
            <pc:docMk/>
            <pc:sldMk cId="3484757520" sldId="485"/>
            <ac:spMk id="6427" creationId="{9EEB68B7-715E-4A0B-9358-1C713A6DD2C0}"/>
          </ac:spMkLst>
        </pc:spChg>
        <pc:spChg chg="mod">
          <ac:chgData name="Kolakowski, Artur" userId="9c34c8cc-b1df-44f6-bea5-dcf7a54ee35f" providerId="ADAL" clId="{19970B13-E101-4117-9908-6E061F982644}" dt="2022-07-14T08:45:58.042" v="19127" actId="790"/>
          <ac:spMkLst>
            <pc:docMk/>
            <pc:sldMk cId="3484757520" sldId="485"/>
            <ac:spMk id="6428" creationId="{66B1A16E-2A5A-4FB4-8BA0-2CB1DBFFB557}"/>
          </ac:spMkLst>
        </pc:spChg>
        <pc:spChg chg="mod">
          <ac:chgData name="Kolakowski, Artur" userId="9c34c8cc-b1df-44f6-bea5-dcf7a54ee35f" providerId="ADAL" clId="{19970B13-E101-4117-9908-6E061F982644}" dt="2022-07-14T08:45:58.044" v="19128" actId="790"/>
          <ac:spMkLst>
            <pc:docMk/>
            <pc:sldMk cId="3484757520" sldId="485"/>
            <ac:spMk id="6429" creationId="{B47DDF82-A3F0-4C27-9CEA-14B37714A72C}"/>
          </ac:spMkLst>
        </pc:spChg>
        <pc:spChg chg="mod">
          <ac:chgData name="Kolakowski, Artur" userId="9c34c8cc-b1df-44f6-bea5-dcf7a54ee35f" providerId="ADAL" clId="{19970B13-E101-4117-9908-6E061F982644}" dt="2022-07-14T08:45:58.047" v="19129" actId="790"/>
          <ac:spMkLst>
            <pc:docMk/>
            <pc:sldMk cId="3484757520" sldId="485"/>
            <ac:spMk id="6430" creationId="{7C1404B3-5765-460E-A337-9FB490762A56}"/>
          </ac:spMkLst>
        </pc:spChg>
        <pc:spChg chg="mod">
          <ac:chgData name="Kolakowski, Artur" userId="9c34c8cc-b1df-44f6-bea5-dcf7a54ee35f" providerId="ADAL" clId="{19970B13-E101-4117-9908-6E061F982644}" dt="2022-07-14T08:45:58.049" v="19130" actId="790"/>
          <ac:spMkLst>
            <pc:docMk/>
            <pc:sldMk cId="3484757520" sldId="485"/>
            <ac:spMk id="6431" creationId="{E716C701-9CA0-4259-B9C3-76C02E102F64}"/>
          </ac:spMkLst>
        </pc:spChg>
        <pc:spChg chg="mod">
          <ac:chgData name="Kolakowski, Artur" userId="9c34c8cc-b1df-44f6-bea5-dcf7a54ee35f" providerId="ADAL" clId="{19970B13-E101-4117-9908-6E061F982644}" dt="2022-07-14T08:45:58.052" v="19131" actId="790"/>
          <ac:spMkLst>
            <pc:docMk/>
            <pc:sldMk cId="3484757520" sldId="485"/>
            <ac:spMk id="6432" creationId="{7F2B466F-1381-49A9-A72C-1E7B38E7FC28}"/>
          </ac:spMkLst>
        </pc:spChg>
        <pc:spChg chg="mod">
          <ac:chgData name="Kolakowski, Artur" userId="9c34c8cc-b1df-44f6-bea5-dcf7a54ee35f" providerId="ADAL" clId="{19970B13-E101-4117-9908-6E061F982644}" dt="2022-07-14T08:45:58.054" v="19132" actId="790"/>
          <ac:spMkLst>
            <pc:docMk/>
            <pc:sldMk cId="3484757520" sldId="485"/>
            <ac:spMk id="6433" creationId="{E8B05C6E-4304-40B3-93C9-5D27A8E8E87F}"/>
          </ac:spMkLst>
        </pc:spChg>
        <pc:spChg chg="mod">
          <ac:chgData name="Kolakowski, Artur" userId="9c34c8cc-b1df-44f6-bea5-dcf7a54ee35f" providerId="ADAL" clId="{19970B13-E101-4117-9908-6E061F982644}" dt="2022-07-14T08:45:58.056" v="19133" actId="790"/>
          <ac:spMkLst>
            <pc:docMk/>
            <pc:sldMk cId="3484757520" sldId="485"/>
            <ac:spMk id="6434" creationId="{6291E822-3358-422D-BCF4-96A78CF2C593}"/>
          </ac:spMkLst>
        </pc:spChg>
        <pc:spChg chg="mod">
          <ac:chgData name="Kolakowski, Artur" userId="9c34c8cc-b1df-44f6-bea5-dcf7a54ee35f" providerId="ADAL" clId="{19970B13-E101-4117-9908-6E061F982644}" dt="2022-07-14T08:45:58.058" v="19134" actId="790"/>
          <ac:spMkLst>
            <pc:docMk/>
            <pc:sldMk cId="3484757520" sldId="485"/>
            <ac:spMk id="6435" creationId="{0910D0BF-14F2-4756-BFB4-C0CB27818D4A}"/>
          </ac:spMkLst>
        </pc:spChg>
        <pc:spChg chg="mod">
          <ac:chgData name="Kolakowski, Artur" userId="9c34c8cc-b1df-44f6-bea5-dcf7a54ee35f" providerId="ADAL" clId="{19970B13-E101-4117-9908-6E061F982644}" dt="2022-07-14T08:45:58.060" v="19135" actId="790"/>
          <ac:spMkLst>
            <pc:docMk/>
            <pc:sldMk cId="3484757520" sldId="485"/>
            <ac:spMk id="6436" creationId="{6FF2B73C-F386-4528-8D9E-6DC89F77DBD3}"/>
          </ac:spMkLst>
        </pc:spChg>
        <pc:spChg chg="mod">
          <ac:chgData name="Kolakowski, Artur" userId="9c34c8cc-b1df-44f6-bea5-dcf7a54ee35f" providerId="ADAL" clId="{19970B13-E101-4117-9908-6E061F982644}" dt="2022-07-14T08:45:58.062" v="19136" actId="790"/>
          <ac:spMkLst>
            <pc:docMk/>
            <pc:sldMk cId="3484757520" sldId="485"/>
            <ac:spMk id="6437" creationId="{FADD8B02-0DE6-4325-AEF3-D6B47DD62E5A}"/>
          </ac:spMkLst>
        </pc:spChg>
        <pc:spChg chg="mod">
          <ac:chgData name="Kolakowski, Artur" userId="9c34c8cc-b1df-44f6-bea5-dcf7a54ee35f" providerId="ADAL" clId="{19970B13-E101-4117-9908-6E061F982644}" dt="2022-07-14T08:45:58.065" v="19137" actId="790"/>
          <ac:spMkLst>
            <pc:docMk/>
            <pc:sldMk cId="3484757520" sldId="485"/>
            <ac:spMk id="6438" creationId="{B462EB07-4934-4D07-AD15-371851FAC571}"/>
          </ac:spMkLst>
        </pc:spChg>
        <pc:spChg chg="mod">
          <ac:chgData name="Kolakowski, Artur" userId="9c34c8cc-b1df-44f6-bea5-dcf7a54ee35f" providerId="ADAL" clId="{19970B13-E101-4117-9908-6E061F982644}" dt="2022-07-14T08:45:58.068" v="19138" actId="790"/>
          <ac:spMkLst>
            <pc:docMk/>
            <pc:sldMk cId="3484757520" sldId="485"/>
            <ac:spMk id="6439" creationId="{3F9D7F7B-E8DB-44FD-96D5-1A90800613DE}"/>
          </ac:spMkLst>
        </pc:spChg>
        <pc:spChg chg="mod">
          <ac:chgData name="Kolakowski, Artur" userId="9c34c8cc-b1df-44f6-bea5-dcf7a54ee35f" providerId="ADAL" clId="{19970B13-E101-4117-9908-6E061F982644}" dt="2022-07-14T08:45:58.070" v="19139" actId="790"/>
          <ac:spMkLst>
            <pc:docMk/>
            <pc:sldMk cId="3484757520" sldId="485"/>
            <ac:spMk id="6440" creationId="{EC372557-A3A7-4D44-A3F2-229FA4AF1EC6}"/>
          </ac:spMkLst>
        </pc:spChg>
        <pc:spChg chg="mod">
          <ac:chgData name="Kolakowski, Artur" userId="9c34c8cc-b1df-44f6-bea5-dcf7a54ee35f" providerId="ADAL" clId="{19970B13-E101-4117-9908-6E061F982644}" dt="2022-07-14T08:45:58.072" v="19140" actId="790"/>
          <ac:spMkLst>
            <pc:docMk/>
            <pc:sldMk cId="3484757520" sldId="485"/>
            <ac:spMk id="6441" creationId="{FDA8F123-6D3E-433D-88EC-D2200CC186AA}"/>
          </ac:spMkLst>
        </pc:spChg>
        <pc:spChg chg="mod">
          <ac:chgData name="Kolakowski, Artur" userId="9c34c8cc-b1df-44f6-bea5-dcf7a54ee35f" providerId="ADAL" clId="{19970B13-E101-4117-9908-6E061F982644}" dt="2022-07-14T08:45:58.074" v="19141" actId="790"/>
          <ac:spMkLst>
            <pc:docMk/>
            <pc:sldMk cId="3484757520" sldId="485"/>
            <ac:spMk id="6442" creationId="{5F727DE4-0ACD-45C1-91C0-DAA5D295E0C5}"/>
          </ac:spMkLst>
        </pc:spChg>
        <pc:spChg chg="mod">
          <ac:chgData name="Kolakowski, Artur" userId="9c34c8cc-b1df-44f6-bea5-dcf7a54ee35f" providerId="ADAL" clId="{19970B13-E101-4117-9908-6E061F982644}" dt="2022-07-14T08:45:58.076" v="19142" actId="790"/>
          <ac:spMkLst>
            <pc:docMk/>
            <pc:sldMk cId="3484757520" sldId="485"/>
            <ac:spMk id="6443" creationId="{FA39A628-DA5D-4982-995E-D9B735E8A5BA}"/>
          </ac:spMkLst>
        </pc:spChg>
        <pc:spChg chg="mod">
          <ac:chgData name="Kolakowski, Artur" userId="9c34c8cc-b1df-44f6-bea5-dcf7a54ee35f" providerId="ADAL" clId="{19970B13-E101-4117-9908-6E061F982644}" dt="2022-07-14T08:45:58.078" v="19143" actId="790"/>
          <ac:spMkLst>
            <pc:docMk/>
            <pc:sldMk cId="3484757520" sldId="485"/>
            <ac:spMk id="6444" creationId="{ED2766F3-5E00-41E1-8D22-B2C4CC8DECAD}"/>
          </ac:spMkLst>
        </pc:spChg>
        <pc:spChg chg="mod">
          <ac:chgData name="Kolakowski, Artur" userId="9c34c8cc-b1df-44f6-bea5-dcf7a54ee35f" providerId="ADAL" clId="{19970B13-E101-4117-9908-6E061F982644}" dt="2022-07-14T08:45:58.081" v="19144" actId="790"/>
          <ac:spMkLst>
            <pc:docMk/>
            <pc:sldMk cId="3484757520" sldId="485"/>
            <ac:spMk id="6445" creationId="{675E6AFC-3892-4E55-AD59-BB23636927A9}"/>
          </ac:spMkLst>
        </pc:spChg>
        <pc:spChg chg="mod">
          <ac:chgData name="Kolakowski, Artur" userId="9c34c8cc-b1df-44f6-bea5-dcf7a54ee35f" providerId="ADAL" clId="{19970B13-E101-4117-9908-6E061F982644}" dt="2022-07-14T08:45:58.084" v="19145" actId="790"/>
          <ac:spMkLst>
            <pc:docMk/>
            <pc:sldMk cId="3484757520" sldId="485"/>
            <ac:spMk id="6446" creationId="{4259E88B-458E-458C-AAC5-0BF7753CE1DD}"/>
          </ac:spMkLst>
        </pc:spChg>
        <pc:spChg chg="mod">
          <ac:chgData name="Kolakowski, Artur" userId="9c34c8cc-b1df-44f6-bea5-dcf7a54ee35f" providerId="ADAL" clId="{19970B13-E101-4117-9908-6E061F982644}" dt="2022-07-14T08:45:58.086" v="19146" actId="790"/>
          <ac:spMkLst>
            <pc:docMk/>
            <pc:sldMk cId="3484757520" sldId="485"/>
            <ac:spMk id="6447" creationId="{92B6C616-A538-4758-B3E2-A877673A6ACE}"/>
          </ac:spMkLst>
        </pc:spChg>
        <pc:spChg chg="mod">
          <ac:chgData name="Kolakowski, Artur" userId="9c34c8cc-b1df-44f6-bea5-dcf7a54ee35f" providerId="ADAL" clId="{19970B13-E101-4117-9908-6E061F982644}" dt="2022-07-14T08:45:58.088" v="19147" actId="790"/>
          <ac:spMkLst>
            <pc:docMk/>
            <pc:sldMk cId="3484757520" sldId="485"/>
            <ac:spMk id="6448" creationId="{42FC9F15-ADDA-46B3-9124-79982065A77C}"/>
          </ac:spMkLst>
        </pc:spChg>
        <pc:spChg chg="mod">
          <ac:chgData name="Kolakowski, Artur" userId="9c34c8cc-b1df-44f6-bea5-dcf7a54ee35f" providerId="ADAL" clId="{19970B13-E101-4117-9908-6E061F982644}" dt="2022-07-14T08:45:58.090" v="19148" actId="790"/>
          <ac:spMkLst>
            <pc:docMk/>
            <pc:sldMk cId="3484757520" sldId="485"/>
            <ac:spMk id="6449" creationId="{2D7C9E17-E8E9-4428-A1EF-59AB72EA5C8E}"/>
          </ac:spMkLst>
        </pc:spChg>
        <pc:spChg chg="mod">
          <ac:chgData name="Kolakowski, Artur" userId="9c34c8cc-b1df-44f6-bea5-dcf7a54ee35f" providerId="ADAL" clId="{19970B13-E101-4117-9908-6E061F982644}" dt="2022-07-14T08:45:58.092" v="19149" actId="790"/>
          <ac:spMkLst>
            <pc:docMk/>
            <pc:sldMk cId="3484757520" sldId="485"/>
            <ac:spMk id="6450" creationId="{BD21FFD3-A21A-4ED1-8AD3-6CE40A023BF6}"/>
          </ac:spMkLst>
        </pc:spChg>
        <pc:spChg chg="mod">
          <ac:chgData name="Kolakowski, Artur" userId="9c34c8cc-b1df-44f6-bea5-dcf7a54ee35f" providerId="ADAL" clId="{19970B13-E101-4117-9908-6E061F982644}" dt="2022-07-14T08:45:58.094" v="19150" actId="790"/>
          <ac:spMkLst>
            <pc:docMk/>
            <pc:sldMk cId="3484757520" sldId="485"/>
            <ac:spMk id="6451" creationId="{984DF622-09CB-47EF-8592-B0E586AA2A27}"/>
          </ac:spMkLst>
        </pc:spChg>
        <pc:spChg chg="mod">
          <ac:chgData name="Kolakowski, Artur" userId="9c34c8cc-b1df-44f6-bea5-dcf7a54ee35f" providerId="ADAL" clId="{19970B13-E101-4117-9908-6E061F982644}" dt="2022-07-14T08:45:58.098" v="19151" actId="790"/>
          <ac:spMkLst>
            <pc:docMk/>
            <pc:sldMk cId="3484757520" sldId="485"/>
            <ac:spMk id="6452" creationId="{951A3EFC-0B89-42D8-946A-4D297E143289}"/>
          </ac:spMkLst>
        </pc:spChg>
        <pc:spChg chg="mod">
          <ac:chgData name="Kolakowski, Artur" userId="9c34c8cc-b1df-44f6-bea5-dcf7a54ee35f" providerId="ADAL" clId="{19970B13-E101-4117-9908-6E061F982644}" dt="2022-07-14T08:45:58.101" v="19152" actId="790"/>
          <ac:spMkLst>
            <pc:docMk/>
            <pc:sldMk cId="3484757520" sldId="485"/>
            <ac:spMk id="6453" creationId="{C9709B16-C7AB-4F4F-9A19-001C5061699E}"/>
          </ac:spMkLst>
        </pc:spChg>
        <pc:spChg chg="mod">
          <ac:chgData name="Kolakowski, Artur" userId="9c34c8cc-b1df-44f6-bea5-dcf7a54ee35f" providerId="ADAL" clId="{19970B13-E101-4117-9908-6E061F982644}" dt="2022-07-14T08:45:58.103" v="19153" actId="790"/>
          <ac:spMkLst>
            <pc:docMk/>
            <pc:sldMk cId="3484757520" sldId="485"/>
            <ac:spMk id="6454" creationId="{54FF2CBB-D4CB-4CEA-962B-C5EE4D9588CF}"/>
          </ac:spMkLst>
        </pc:spChg>
        <pc:spChg chg="mod">
          <ac:chgData name="Kolakowski, Artur" userId="9c34c8cc-b1df-44f6-bea5-dcf7a54ee35f" providerId="ADAL" clId="{19970B13-E101-4117-9908-6E061F982644}" dt="2022-07-14T08:45:58.105" v="19154" actId="790"/>
          <ac:spMkLst>
            <pc:docMk/>
            <pc:sldMk cId="3484757520" sldId="485"/>
            <ac:spMk id="6455" creationId="{536D6F07-EA8E-463A-BD2C-B54D86408F04}"/>
          </ac:spMkLst>
        </pc:spChg>
        <pc:spChg chg="mod">
          <ac:chgData name="Kolakowski, Artur" userId="9c34c8cc-b1df-44f6-bea5-dcf7a54ee35f" providerId="ADAL" clId="{19970B13-E101-4117-9908-6E061F982644}" dt="2022-07-14T08:45:58.107" v="19155" actId="790"/>
          <ac:spMkLst>
            <pc:docMk/>
            <pc:sldMk cId="3484757520" sldId="485"/>
            <ac:spMk id="6456" creationId="{481110E0-7C44-4758-A5C4-A19EBBB46922}"/>
          </ac:spMkLst>
        </pc:spChg>
        <pc:spChg chg="mod">
          <ac:chgData name="Kolakowski, Artur" userId="9c34c8cc-b1df-44f6-bea5-dcf7a54ee35f" providerId="ADAL" clId="{19970B13-E101-4117-9908-6E061F982644}" dt="2022-07-14T08:45:58.109" v="19156" actId="790"/>
          <ac:spMkLst>
            <pc:docMk/>
            <pc:sldMk cId="3484757520" sldId="485"/>
            <ac:spMk id="6457" creationId="{6A82E6E4-0F81-4CC2-8AB0-C083250611D9}"/>
          </ac:spMkLst>
        </pc:spChg>
        <pc:spChg chg="mod">
          <ac:chgData name="Kolakowski, Artur" userId="9c34c8cc-b1df-44f6-bea5-dcf7a54ee35f" providerId="ADAL" clId="{19970B13-E101-4117-9908-6E061F982644}" dt="2022-07-14T08:45:58.112" v="19157" actId="790"/>
          <ac:spMkLst>
            <pc:docMk/>
            <pc:sldMk cId="3484757520" sldId="485"/>
            <ac:spMk id="6458" creationId="{A0716ED1-6FD2-431B-94A3-1E605D812776}"/>
          </ac:spMkLst>
        </pc:spChg>
        <pc:spChg chg="mod">
          <ac:chgData name="Kolakowski, Artur" userId="9c34c8cc-b1df-44f6-bea5-dcf7a54ee35f" providerId="ADAL" clId="{19970B13-E101-4117-9908-6E061F982644}" dt="2022-07-14T08:45:58.115" v="19158" actId="790"/>
          <ac:spMkLst>
            <pc:docMk/>
            <pc:sldMk cId="3484757520" sldId="485"/>
            <ac:spMk id="6459" creationId="{A319A32D-A32B-4DA2-BDF1-F3BD2507F16B}"/>
          </ac:spMkLst>
        </pc:spChg>
        <pc:spChg chg="mod">
          <ac:chgData name="Kolakowski, Artur" userId="9c34c8cc-b1df-44f6-bea5-dcf7a54ee35f" providerId="ADAL" clId="{19970B13-E101-4117-9908-6E061F982644}" dt="2022-07-14T08:45:58.118" v="19159" actId="790"/>
          <ac:spMkLst>
            <pc:docMk/>
            <pc:sldMk cId="3484757520" sldId="485"/>
            <ac:spMk id="6460" creationId="{F4EA6BE8-CBB7-41B8-B0C4-ACC6C9340732}"/>
          </ac:spMkLst>
        </pc:spChg>
        <pc:spChg chg="mod">
          <ac:chgData name="Kolakowski, Artur" userId="9c34c8cc-b1df-44f6-bea5-dcf7a54ee35f" providerId="ADAL" clId="{19970B13-E101-4117-9908-6E061F982644}" dt="2022-07-14T08:45:58.120" v="19160" actId="790"/>
          <ac:spMkLst>
            <pc:docMk/>
            <pc:sldMk cId="3484757520" sldId="485"/>
            <ac:spMk id="6461" creationId="{5805F77E-38A2-47B1-81EC-4F12615B5BC2}"/>
          </ac:spMkLst>
        </pc:spChg>
        <pc:spChg chg="mod">
          <ac:chgData name="Kolakowski, Artur" userId="9c34c8cc-b1df-44f6-bea5-dcf7a54ee35f" providerId="ADAL" clId="{19970B13-E101-4117-9908-6E061F982644}" dt="2022-07-14T08:45:58.122" v="19161" actId="790"/>
          <ac:spMkLst>
            <pc:docMk/>
            <pc:sldMk cId="3484757520" sldId="485"/>
            <ac:spMk id="6462" creationId="{3C9C7E29-BC86-4D71-B2D7-592F109C9E9B}"/>
          </ac:spMkLst>
        </pc:spChg>
        <pc:spChg chg="mod">
          <ac:chgData name="Kolakowski, Artur" userId="9c34c8cc-b1df-44f6-bea5-dcf7a54ee35f" providerId="ADAL" clId="{19970B13-E101-4117-9908-6E061F982644}" dt="2022-07-14T08:45:58.125" v="19162" actId="790"/>
          <ac:spMkLst>
            <pc:docMk/>
            <pc:sldMk cId="3484757520" sldId="485"/>
            <ac:spMk id="6463" creationId="{086F253B-7D7C-42CB-AC3E-8AE61D5A9249}"/>
          </ac:spMkLst>
        </pc:spChg>
        <pc:spChg chg="mod">
          <ac:chgData name="Kolakowski, Artur" userId="9c34c8cc-b1df-44f6-bea5-dcf7a54ee35f" providerId="ADAL" clId="{19970B13-E101-4117-9908-6E061F982644}" dt="2022-07-14T08:45:58.127" v="19163" actId="790"/>
          <ac:spMkLst>
            <pc:docMk/>
            <pc:sldMk cId="3484757520" sldId="485"/>
            <ac:spMk id="6464" creationId="{3B6296CF-D7BB-43D9-9C3D-74EB6AE08D18}"/>
          </ac:spMkLst>
        </pc:spChg>
        <pc:spChg chg="mod">
          <ac:chgData name="Kolakowski, Artur" userId="9c34c8cc-b1df-44f6-bea5-dcf7a54ee35f" providerId="ADAL" clId="{19970B13-E101-4117-9908-6E061F982644}" dt="2022-07-14T08:45:58.129" v="19164" actId="790"/>
          <ac:spMkLst>
            <pc:docMk/>
            <pc:sldMk cId="3484757520" sldId="485"/>
            <ac:spMk id="6465" creationId="{4A838965-9B1E-4094-A8F7-1824CE738711}"/>
          </ac:spMkLst>
        </pc:spChg>
        <pc:spChg chg="mod">
          <ac:chgData name="Kolakowski, Artur" userId="9c34c8cc-b1df-44f6-bea5-dcf7a54ee35f" providerId="ADAL" clId="{19970B13-E101-4117-9908-6E061F982644}" dt="2022-07-14T08:45:58.132" v="19165" actId="790"/>
          <ac:spMkLst>
            <pc:docMk/>
            <pc:sldMk cId="3484757520" sldId="485"/>
            <ac:spMk id="6466" creationId="{82B25D58-801A-44DE-9FA9-603AD9A4C71C}"/>
          </ac:spMkLst>
        </pc:spChg>
        <pc:spChg chg="mod">
          <ac:chgData name="Kolakowski, Artur" userId="9c34c8cc-b1df-44f6-bea5-dcf7a54ee35f" providerId="ADAL" clId="{19970B13-E101-4117-9908-6E061F982644}" dt="2022-07-14T08:45:58.135" v="19166" actId="790"/>
          <ac:spMkLst>
            <pc:docMk/>
            <pc:sldMk cId="3484757520" sldId="485"/>
            <ac:spMk id="6467" creationId="{0E1797A6-4B01-476D-9C83-8A2FA78EA1C3}"/>
          </ac:spMkLst>
        </pc:spChg>
        <pc:spChg chg="mod">
          <ac:chgData name="Kolakowski, Artur" userId="9c34c8cc-b1df-44f6-bea5-dcf7a54ee35f" providerId="ADAL" clId="{19970B13-E101-4117-9908-6E061F982644}" dt="2022-07-14T08:45:58.137" v="19167" actId="790"/>
          <ac:spMkLst>
            <pc:docMk/>
            <pc:sldMk cId="3484757520" sldId="485"/>
            <ac:spMk id="6468" creationId="{9A7020E3-5095-4CD3-8182-048BD5509FFC}"/>
          </ac:spMkLst>
        </pc:spChg>
        <pc:spChg chg="mod">
          <ac:chgData name="Kolakowski, Artur" userId="9c34c8cc-b1df-44f6-bea5-dcf7a54ee35f" providerId="ADAL" clId="{19970B13-E101-4117-9908-6E061F982644}" dt="2022-07-14T08:45:58.139" v="19168" actId="790"/>
          <ac:spMkLst>
            <pc:docMk/>
            <pc:sldMk cId="3484757520" sldId="485"/>
            <ac:spMk id="6469" creationId="{A8AAC4FE-8CBB-468C-8E52-28C2CCC4CD3B}"/>
          </ac:spMkLst>
        </pc:spChg>
        <pc:spChg chg="mod">
          <ac:chgData name="Kolakowski, Artur" userId="9c34c8cc-b1df-44f6-bea5-dcf7a54ee35f" providerId="ADAL" clId="{19970B13-E101-4117-9908-6E061F982644}" dt="2022-07-14T08:45:58.141" v="19169" actId="790"/>
          <ac:spMkLst>
            <pc:docMk/>
            <pc:sldMk cId="3484757520" sldId="485"/>
            <ac:spMk id="6470" creationId="{7FFCFB05-C5EC-4F2D-83AC-AD108DEEFC7E}"/>
          </ac:spMkLst>
        </pc:spChg>
        <pc:spChg chg="mod">
          <ac:chgData name="Kolakowski, Artur" userId="9c34c8cc-b1df-44f6-bea5-dcf7a54ee35f" providerId="ADAL" clId="{19970B13-E101-4117-9908-6E061F982644}" dt="2022-07-14T08:45:58.143" v="19170" actId="790"/>
          <ac:spMkLst>
            <pc:docMk/>
            <pc:sldMk cId="3484757520" sldId="485"/>
            <ac:spMk id="6471" creationId="{EAC9EF51-F99F-4FCC-9985-8005867FC51D}"/>
          </ac:spMkLst>
        </pc:spChg>
        <pc:spChg chg="mod">
          <ac:chgData name="Kolakowski, Artur" userId="9c34c8cc-b1df-44f6-bea5-dcf7a54ee35f" providerId="ADAL" clId="{19970B13-E101-4117-9908-6E061F982644}" dt="2022-07-14T08:45:58.146" v="19171" actId="790"/>
          <ac:spMkLst>
            <pc:docMk/>
            <pc:sldMk cId="3484757520" sldId="485"/>
            <ac:spMk id="6472" creationId="{013B5A90-DFB6-48E9-9361-C86C73CD0B92}"/>
          </ac:spMkLst>
        </pc:spChg>
        <pc:spChg chg="mod">
          <ac:chgData name="Kolakowski, Artur" userId="9c34c8cc-b1df-44f6-bea5-dcf7a54ee35f" providerId="ADAL" clId="{19970B13-E101-4117-9908-6E061F982644}" dt="2022-07-14T08:45:58.148" v="19172" actId="790"/>
          <ac:spMkLst>
            <pc:docMk/>
            <pc:sldMk cId="3484757520" sldId="485"/>
            <ac:spMk id="6473" creationId="{E873455B-9A66-4288-A754-F7E6C854214C}"/>
          </ac:spMkLst>
        </pc:spChg>
        <pc:spChg chg="mod">
          <ac:chgData name="Kolakowski, Artur" userId="9c34c8cc-b1df-44f6-bea5-dcf7a54ee35f" providerId="ADAL" clId="{19970B13-E101-4117-9908-6E061F982644}" dt="2022-07-14T08:45:58.151" v="19173" actId="790"/>
          <ac:spMkLst>
            <pc:docMk/>
            <pc:sldMk cId="3484757520" sldId="485"/>
            <ac:spMk id="6474" creationId="{0739EF89-3C1F-416D-B68F-36C209866019}"/>
          </ac:spMkLst>
        </pc:spChg>
        <pc:spChg chg="mod">
          <ac:chgData name="Kolakowski, Artur" userId="9c34c8cc-b1df-44f6-bea5-dcf7a54ee35f" providerId="ADAL" clId="{19970B13-E101-4117-9908-6E061F982644}" dt="2022-07-14T08:45:58.153" v="19174" actId="790"/>
          <ac:spMkLst>
            <pc:docMk/>
            <pc:sldMk cId="3484757520" sldId="485"/>
            <ac:spMk id="6475" creationId="{E6C078A3-5154-4857-8E44-833B0365C9E0}"/>
          </ac:spMkLst>
        </pc:spChg>
        <pc:spChg chg="mod">
          <ac:chgData name="Kolakowski, Artur" userId="9c34c8cc-b1df-44f6-bea5-dcf7a54ee35f" providerId="ADAL" clId="{19970B13-E101-4117-9908-6E061F982644}" dt="2022-07-14T08:45:58.155" v="19175" actId="790"/>
          <ac:spMkLst>
            <pc:docMk/>
            <pc:sldMk cId="3484757520" sldId="485"/>
            <ac:spMk id="6476" creationId="{0C793046-76F0-4811-838E-B12ED6F31FDE}"/>
          </ac:spMkLst>
        </pc:spChg>
        <pc:spChg chg="mod">
          <ac:chgData name="Kolakowski, Artur" userId="9c34c8cc-b1df-44f6-bea5-dcf7a54ee35f" providerId="ADAL" clId="{19970B13-E101-4117-9908-6E061F982644}" dt="2022-07-14T08:45:58.157" v="19176" actId="790"/>
          <ac:spMkLst>
            <pc:docMk/>
            <pc:sldMk cId="3484757520" sldId="485"/>
            <ac:spMk id="6477" creationId="{1D0712E6-127C-46CB-BD54-01327ADA938D}"/>
          </ac:spMkLst>
        </pc:spChg>
        <pc:spChg chg="mod">
          <ac:chgData name="Kolakowski, Artur" userId="9c34c8cc-b1df-44f6-bea5-dcf7a54ee35f" providerId="ADAL" clId="{19970B13-E101-4117-9908-6E061F982644}" dt="2022-07-14T08:45:58.159" v="19177" actId="790"/>
          <ac:spMkLst>
            <pc:docMk/>
            <pc:sldMk cId="3484757520" sldId="485"/>
            <ac:spMk id="6478" creationId="{07CC6ED2-702F-42ED-98AA-4C07FBDF82FF}"/>
          </ac:spMkLst>
        </pc:spChg>
        <pc:spChg chg="mod">
          <ac:chgData name="Kolakowski, Artur" userId="9c34c8cc-b1df-44f6-bea5-dcf7a54ee35f" providerId="ADAL" clId="{19970B13-E101-4117-9908-6E061F982644}" dt="2022-07-14T08:45:58.161" v="19178" actId="790"/>
          <ac:spMkLst>
            <pc:docMk/>
            <pc:sldMk cId="3484757520" sldId="485"/>
            <ac:spMk id="6479" creationId="{DB25B783-577D-4204-98FD-B5284FA51971}"/>
          </ac:spMkLst>
        </pc:spChg>
        <pc:spChg chg="mod">
          <ac:chgData name="Kolakowski, Artur" userId="9c34c8cc-b1df-44f6-bea5-dcf7a54ee35f" providerId="ADAL" clId="{19970B13-E101-4117-9908-6E061F982644}" dt="2022-07-14T08:45:58.163" v="19179" actId="790"/>
          <ac:spMkLst>
            <pc:docMk/>
            <pc:sldMk cId="3484757520" sldId="485"/>
            <ac:spMk id="6480" creationId="{3CC1B1A1-06DB-4E07-8CAC-433E11BDCA01}"/>
          </ac:spMkLst>
        </pc:spChg>
        <pc:spChg chg="mod">
          <ac:chgData name="Kolakowski, Artur" userId="9c34c8cc-b1df-44f6-bea5-dcf7a54ee35f" providerId="ADAL" clId="{19970B13-E101-4117-9908-6E061F982644}" dt="2022-07-14T08:45:58.167" v="19180" actId="790"/>
          <ac:spMkLst>
            <pc:docMk/>
            <pc:sldMk cId="3484757520" sldId="485"/>
            <ac:spMk id="6481" creationId="{889EE443-B7BF-425C-B6D9-FD9A3E5FA015}"/>
          </ac:spMkLst>
        </pc:spChg>
        <pc:spChg chg="mod">
          <ac:chgData name="Kolakowski, Artur" userId="9c34c8cc-b1df-44f6-bea5-dcf7a54ee35f" providerId="ADAL" clId="{19970B13-E101-4117-9908-6E061F982644}" dt="2022-07-14T08:45:58.168" v="19181" actId="790"/>
          <ac:spMkLst>
            <pc:docMk/>
            <pc:sldMk cId="3484757520" sldId="485"/>
            <ac:spMk id="6482" creationId="{360803C8-2038-487C-9D54-926F8A2D42AB}"/>
          </ac:spMkLst>
        </pc:spChg>
        <pc:spChg chg="mod">
          <ac:chgData name="Kolakowski, Artur" userId="9c34c8cc-b1df-44f6-bea5-dcf7a54ee35f" providerId="ADAL" clId="{19970B13-E101-4117-9908-6E061F982644}" dt="2022-07-14T08:45:58.171" v="19182" actId="790"/>
          <ac:spMkLst>
            <pc:docMk/>
            <pc:sldMk cId="3484757520" sldId="485"/>
            <ac:spMk id="6483" creationId="{8BC94016-9C58-491C-B81A-4C556075B1D1}"/>
          </ac:spMkLst>
        </pc:spChg>
        <pc:spChg chg="mod">
          <ac:chgData name="Kolakowski, Artur" userId="9c34c8cc-b1df-44f6-bea5-dcf7a54ee35f" providerId="ADAL" clId="{19970B13-E101-4117-9908-6E061F982644}" dt="2022-07-14T08:45:58.174" v="19183" actId="790"/>
          <ac:spMkLst>
            <pc:docMk/>
            <pc:sldMk cId="3484757520" sldId="485"/>
            <ac:spMk id="6484" creationId="{84C75E61-427C-41DC-9B6A-B8F5BA7498C9}"/>
          </ac:spMkLst>
        </pc:spChg>
        <pc:spChg chg="mod">
          <ac:chgData name="Kolakowski, Artur" userId="9c34c8cc-b1df-44f6-bea5-dcf7a54ee35f" providerId="ADAL" clId="{19970B13-E101-4117-9908-6E061F982644}" dt="2022-07-14T08:45:58.175" v="19184" actId="790"/>
          <ac:spMkLst>
            <pc:docMk/>
            <pc:sldMk cId="3484757520" sldId="485"/>
            <ac:spMk id="6485" creationId="{94BD7725-418A-4F1C-AD73-15AB2A4171D5}"/>
          </ac:spMkLst>
        </pc:spChg>
        <pc:spChg chg="mod">
          <ac:chgData name="Kolakowski, Artur" userId="9c34c8cc-b1df-44f6-bea5-dcf7a54ee35f" providerId="ADAL" clId="{19970B13-E101-4117-9908-6E061F982644}" dt="2022-07-14T08:45:58.178" v="19185" actId="790"/>
          <ac:spMkLst>
            <pc:docMk/>
            <pc:sldMk cId="3484757520" sldId="485"/>
            <ac:spMk id="6486" creationId="{58C3AAD3-9BF5-4A4F-A9AE-1FBD31B0710D}"/>
          </ac:spMkLst>
        </pc:spChg>
        <pc:spChg chg="mod">
          <ac:chgData name="Kolakowski, Artur" userId="9c34c8cc-b1df-44f6-bea5-dcf7a54ee35f" providerId="ADAL" clId="{19970B13-E101-4117-9908-6E061F982644}" dt="2022-07-14T08:45:58.180" v="19186" actId="790"/>
          <ac:spMkLst>
            <pc:docMk/>
            <pc:sldMk cId="3484757520" sldId="485"/>
            <ac:spMk id="6487" creationId="{FF983961-1FB7-4199-A982-27DD49BFFC31}"/>
          </ac:spMkLst>
        </pc:spChg>
        <pc:spChg chg="mod">
          <ac:chgData name="Kolakowski, Artur" userId="9c34c8cc-b1df-44f6-bea5-dcf7a54ee35f" providerId="ADAL" clId="{19970B13-E101-4117-9908-6E061F982644}" dt="2022-07-14T08:45:58.183" v="19187" actId="790"/>
          <ac:spMkLst>
            <pc:docMk/>
            <pc:sldMk cId="3484757520" sldId="485"/>
            <ac:spMk id="6488" creationId="{962FAEF2-D20A-445D-ABBE-69223151F67C}"/>
          </ac:spMkLst>
        </pc:spChg>
        <pc:spChg chg="mod">
          <ac:chgData name="Kolakowski, Artur" userId="9c34c8cc-b1df-44f6-bea5-dcf7a54ee35f" providerId="ADAL" clId="{19970B13-E101-4117-9908-6E061F982644}" dt="2022-07-14T08:45:58.185" v="19188" actId="790"/>
          <ac:spMkLst>
            <pc:docMk/>
            <pc:sldMk cId="3484757520" sldId="485"/>
            <ac:spMk id="6489" creationId="{0B9FD19E-66A1-4475-9236-C6FD753C2418}"/>
          </ac:spMkLst>
        </pc:spChg>
        <pc:spChg chg="mod">
          <ac:chgData name="Kolakowski, Artur" userId="9c34c8cc-b1df-44f6-bea5-dcf7a54ee35f" providerId="ADAL" clId="{19970B13-E101-4117-9908-6E061F982644}" dt="2022-07-14T08:45:58.187" v="19189" actId="790"/>
          <ac:spMkLst>
            <pc:docMk/>
            <pc:sldMk cId="3484757520" sldId="485"/>
            <ac:spMk id="6490" creationId="{ABF325D3-896F-47A3-978B-3BC0A7F79818}"/>
          </ac:spMkLst>
        </pc:spChg>
        <pc:spChg chg="mod">
          <ac:chgData name="Kolakowski, Artur" userId="9c34c8cc-b1df-44f6-bea5-dcf7a54ee35f" providerId="ADAL" clId="{19970B13-E101-4117-9908-6E061F982644}" dt="2022-07-14T08:45:58.189" v="19190" actId="790"/>
          <ac:spMkLst>
            <pc:docMk/>
            <pc:sldMk cId="3484757520" sldId="485"/>
            <ac:spMk id="6491" creationId="{003CE7BB-11C6-4072-A226-45C909DD0710}"/>
          </ac:spMkLst>
        </pc:spChg>
        <pc:spChg chg="mod">
          <ac:chgData name="Kolakowski, Artur" userId="9c34c8cc-b1df-44f6-bea5-dcf7a54ee35f" providerId="ADAL" clId="{19970B13-E101-4117-9908-6E061F982644}" dt="2022-07-14T08:45:58.192" v="19191" actId="790"/>
          <ac:spMkLst>
            <pc:docMk/>
            <pc:sldMk cId="3484757520" sldId="485"/>
            <ac:spMk id="6492" creationId="{827E7C83-56BD-4B75-8BFD-FCEFEA03AD48}"/>
          </ac:spMkLst>
        </pc:spChg>
        <pc:spChg chg="mod">
          <ac:chgData name="Kolakowski, Artur" userId="9c34c8cc-b1df-44f6-bea5-dcf7a54ee35f" providerId="ADAL" clId="{19970B13-E101-4117-9908-6E061F982644}" dt="2022-07-14T08:45:58.194" v="19192" actId="790"/>
          <ac:spMkLst>
            <pc:docMk/>
            <pc:sldMk cId="3484757520" sldId="485"/>
            <ac:spMk id="6493" creationId="{1C250F6C-21DF-4B8E-8743-1C1658CC1739}"/>
          </ac:spMkLst>
        </pc:spChg>
        <pc:spChg chg="mod">
          <ac:chgData name="Kolakowski, Artur" userId="9c34c8cc-b1df-44f6-bea5-dcf7a54ee35f" providerId="ADAL" clId="{19970B13-E101-4117-9908-6E061F982644}" dt="2022-07-14T08:45:58.196" v="19193" actId="790"/>
          <ac:spMkLst>
            <pc:docMk/>
            <pc:sldMk cId="3484757520" sldId="485"/>
            <ac:spMk id="6494" creationId="{1A2CC59C-EFC1-4E6A-9138-289D0FB300F5}"/>
          </ac:spMkLst>
        </pc:spChg>
        <pc:spChg chg="mod">
          <ac:chgData name="Kolakowski, Artur" userId="9c34c8cc-b1df-44f6-bea5-dcf7a54ee35f" providerId="ADAL" clId="{19970B13-E101-4117-9908-6E061F982644}" dt="2022-07-14T08:45:58.198" v="19194" actId="790"/>
          <ac:spMkLst>
            <pc:docMk/>
            <pc:sldMk cId="3484757520" sldId="485"/>
            <ac:spMk id="6495" creationId="{0E6CB601-F55B-4F3C-B979-301FF51BB796}"/>
          </ac:spMkLst>
        </pc:spChg>
        <pc:spChg chg="mod">
          <ac:chgData name="Kolakowski, Artur" userId="9c34c8cc-b1df-44f6-bea5-dcf7a54ee35f" providerId="ADAL" clId="{19970B13-E101-4117-9908-6E061F982644}" dt="2022-07-14T08:45:58.200" v="19195" actId="790"/>
          <ac:spMkLst>
            <pc:docMk/>
            <pc:sldMk cId="3484757520" sldId="485"/>
            <ac:spMk id="6496" creationId="{91BC5786-1AA4-4CE4-BC8C-A1931F5995A7}"/>
          </ac:spMkLst>
        </pc:spChg>
        <pc:spChg chg="mod">
          <ac:chgData name="Kolakowski, Artur" userId="9c34c8cc-b1df-44f6-bea5-dcf7a54ee35f" providerId="ADAL" clId="{19970B13-E101-4117-9908-6E061F982644}" dt="2022-07-14T08:45:58.202" v="19196" actId="790"/>
          <ac:spMkLst>
            <pc:docMk/>
            <pc:sldMk cId="3484757520" sldId="485"/>
            <ac:spMk id="6497" creationId="{170B4D35-CA56-4478-A28C-B0FA81AD2020}"/>
          </ac:spMkLst>
        </pc:spChg>
        <pc:spChg chg="mod">
          <ac:chgData name="Kolakowski, Artur" userId="9c34c8cc-b1df-44f6-bea5-dcf7a54ee35f" providerId="ADAL" clId="{19970B13-E101-4117-9908-6E061F982644}" dt="2022-07-14T08:45:58.204" v="19197" actId="790"/>
          <ac:spMkLst>
            <pc:docMk/>
            <pc:sldMk cId="3484757520" sldId="485"/>
            <ac:spMk id="6498" creationId="{DCE799AA-8AF1-42FA-B371-296FC989FFF4}"/>
          </ac:spMkLst>
        </pc:spChg>
        <pc:spChg chg="mod">
          <ac:chgData name="Kolakowski, Artur" userId="9c34c8cc-b1df-44f6-bea5-dcf7a54ee35f" providerId="ADAL" clId="{19970B13-E101-4117-9908-6E061F982644}" dt="2022-07-14T08:45:58.207" v="19198" actId="790"/>
          <ac:spMkLst>
            <pc:docMk/>
            <pc:sldMk cId="3484757520" sldId="485"/>
            <ac:spMk id="6499" creationId="{EDC10ED3-4DEE-43DA-B1BD-B3DB8741BF23}"/>
          </ac:spMkLst>
        </pc:spChg>
        <pc:spChg chg="mod">
          <ac:chgData name="Kolakowski, Artur" userId="9c34c8cc-b1df-44f6-bea5-dcf7a54ee35f" providerId="ADAL" clId="{19970B13-E101-4117-9908-6E061F982644}" dt="2022-07-14T08:45:58.209" v="19199" actId="790"/>
          <ac:spMkLst>
            <pc:docMk/>
            <pc:sldMk cId="3484757520" sldId="485"/>
            <ac:spMk id="6500" creationId="{99D24FA5-103C-4497-AD4A-77A32AF2FCAF}"/>
          </ac:spMkLst>
        </pc:spChg>
        <pc:spChg chg="mod">
          <ac:chgData name="Kolakowski, Artur" userId="9c34c8cc-b1df-44f6-bea5-dcf7a54ee35f" providerId="ADAL" clId="{19970B13-E101-4117-9908-6E061F982644}" dt="2022-07-14T08:45:58.212" v="19200" actId="790"/>
          <ac:spMkLst>
            <pc:docMk/>
            <pc:sldMk cId="3484757520" sldId="485"/>
            <ac:spMk id="6501" creationId="{A25AA8CE-D236-413E-B25D-5F79B510936D}"/>
          </ac:spMkLst>
        </pc:spChg>
        <pc:spChg chg="mod">
          <ac:chgData name="Kolakowski, Artur" userId="9c34c8cc-b1df-44f6-bea5-dcf7a54ee35f" providerId="ADAL" clId="{19970B13-E101-4117-9908-6E061F982644}" dt="2022-07-14T08:45:58.214" v="19201" actId="790"/>
          <ac:spMkLst>
            <pc:docMk/>
            <pc:sldMk cId="3484757520" sldId="485"/>
            <ac:spMk id="6502" creationId="{A92F257E-B0AA-41A1-8D47-5C3B0FBCBFA4}"/>
          </ac:spMkLst>
        </pc:spChg>
        <pc:spChg chg="mod">
          <ac:chgData name="Kolakowski, Artur" userId="9c34c8cc-b1df-44f6-bea5-dcf7a54ee35f" providerId="ADAL" clId="{19970B13-E101-4117-9908-6E061F982644}" dt="2022-07-14T08:45:58.214" v="19202" actId="790"/>
          <ac:spMkLst>
            <pc:docMk/>
            <pc:sldMk cId="3484757520" sldId="485"/>
            <ac:spMk id="6503" creationId="{480F1D31-1882-4967-B805-987C834A0FB7}"/>
          </ac:spMkLst>
        </pc:spChg>
        <pc:spChg chg="mod">
          <ac:chgData name="Kolakowski, Artur" userId="9c34c8cc-b1df-44f6-bea5-dcf7a54ee35f" providerId="ADAL" clId="{19970B13-E101-4117-9908-6E061F982644}" dt="2022-07-14T08:45:58.214" v="19203" actId="790"/>
          <ac:spMkLst>
            <pc:docMk/>
            <pc:sldMk cId="3484757520" sldId="485"/>
            <ac:spMk id="6504" creationId="{CDF03932-BB65-4098-9B4E-4C173371F982}"/>
          </ac:spMkLst>
        </pc:spChg>
        <pc:spChg chg="mod">
          <ac:chgData name="Kolakowski, Artur" userId="9c34c8cc-b1df-44f6-bea5-dcf7a54ee35f" providerId="ADAL" clId="{19970B13-E101-4117-9908-6E061F982644}" dt="2022-07-14T08:45:58.214" v="19204" actId="790"/>
          <ac:spMkLst>
            <pc:docMk/>
            <pc:sldMk cId="3484757520" sldId="485"/>
            <ac:spMk id="6505" creationId="{A99D45E1-B20C-4CA6-99DD-7658CB53B1C4}"/>
          </ac:spMkLst>
        </pc:spChg>
        <pc:spChg chg="mod">
          <ac:chgData name="Kolakowski, Artur" userId="9c34c8cc-b1df-44f6-bea5-dcf7a54ee35f" providerId="ADAL" clId="{19970B13-E101-4117-9908-6E061F982644}" dt="2022-07-14T08:45:58.222" v="19205" actId="790"/>
          <ac:spMkLst>
            <pc:docMk/>
            <pc:sldMk cId="3484757520" sldId="485"/>
            <ac:spMk id="6506" creationId="{78159502-1A34-4265-B142-C1F8F4504C67}"/>
          </ac:spMkLst>
        </pc:spChg>
        <pc:spChg chg="mod">
          <ac:chgData name="Kolakowski, Artur" userId="9c34c8cc-b1df-44f6-bea5-dcf7a54ee35f" providerId="ADAL" clId="{19970B13-E101-4117-9908-6E061F982644}" dt="2022-07-14T08:45:58.224" v="19206" actId="790"/>
          <ac:spMkLst>
            <pc:docMk/>
            <pc:sldMk cId="3484757520" sldId="485"/>
            <ac:spMk id="6507" creationId="{302C77A1-F48B-4A23-8149-C2264E1854A8}"/>
          </ac:spMkLst>
        </pc:spChg>
        <pc:spChg chg="mod">
          <ac:chgData name="Kolakowski, Artur" userId="9c34c8cc-b1df-44f6-bea5-dcf7a54ee35f" providerId="ADAL" clId="{19970B13-E101-4117-9908-6E061F982644}" dt="2022-07-14T08:45:58.224" v="19207" actId="790"/>
          <ac:spMkLst>
            <pc:docMk/>
            <pc:sldMk cId="3484757520" sldId="485"/>
            <ac:spMk id="6508" creationId="{92A20E3A-349E-42B5-A5EE-A4A9B067EF48}"/>
          </ac:spMkLst>
        </pc:spChg>
        <pc:spChg chg="mod">
          <ac:chgData name="Kolakowski, Artur" userId="9c34c8cc-b1df-44f6-bea5-dcf7a54ee35f" providerId="ADAL" clId="{19970B13-E101-4117-9908-6E061F982644}" dt="2022-07-14T08:45:58.224" v="19208" actId="790"/>
          <ac:spMkLst>
            <pc:docMk/>
            <pc:sldMk cId="3484757520" sldId="485"/>
            <ac:spMk id="6509" creationId="{18C510A3-A131-44C7-BE50-75D569B56438}"/>
          </ac:spMkLst>
        </pc:spChg>
        <pc:spChg chg="mod">
          <ac:chgData name="Kolakowski, Artur" userId="9c34c8cc-b1df-44f6-bea5-dcf7a54ee35f" providerId="ADAL" clId="{19970B13-E101-4117-9908-6E061F982644}" dt="2022-07-14T08:45:58.224" v="19209" actId="790"/>
          <ac:spMkLst>
            <pc:docMk/>
            <pc:sldMk cId="3484757520" sldId="485"/>
            <ac:spMk id="6510" creationId="{0383AD4B-6A8E-4251-AC09-1998AD08FFC9}"/>
          </ac:spMkLst>
        </pc:spChg>
        <pc:spChg chg="mod">
          <ac:chgData name="Kolakowski, Artur" userId="9c34c8cc-b1df-44f6-bea5-dcf7a54ee35f" providerId="ADAL" clId="{19970B13-E101-4117-9908-6E061F982644}" dt="2022-07-14T08:45:58.232" v="19210" actId="790"/>
          <ac:spMkLst>
            <pc:docMk/>
            <pc:sldMk cId="3484757520" sldId="485"/>
            <ac:spMk id="6511" creationId="{118AD6D1-87BA-4817-A133-68F76820E371}"/>
          </ac:spMkLst>
        </pc:spChg>
        <pc:spChg chg="mod">
          <ac:chgData name="Kolakowski, Artur" userId="9c34c8cc-b1df-44f6-bea5-dcf7a54ee35f" providerId="ADAL" clId="{19970B13-E101-4117-9908-6E061F982644}" dt="2022-07-14T08:45:58.234" v="19211" actId="790"/>
          <ac:spMkLst>
            <pc:docMk/>
            <pc:sldMk cId="3484757520" sldId="485"/>
            <ac:spMk id="6512" creationId="{5B6956F9-FDF1-4DF8-89CF-D647EBF411AA}"/>
          </ac:spMkLst>
        </pc:spChg>
        <pc:spChg chg="mod">
          <ac:chgData name="Kolakowski, Artur" userId="9c34c8cc-b1df-44f6-bea5-dcf7a54ee35f" providerId="ADAL" clId="{19970B13-E101-4117-9908-6E061F982644}" dt="2022-07-14T08:45:58.234" v="19212" actId="790"/>
          <ac:spMkLst>
            <pc:docMk/>
            <pc:sldMk cId="3484757520" sldId="485"/>
            <ac:spMk id="6513" creationId="{939B7775-5E0F-4BE4-9EFE-9731642328DB}"/>
          </ac:spMkLst>
        </pc:spChg>
        <pc:spChg chg="mod">
          <ac:chgData name="Kolakowski, Artur" userId="9c34c8cc-b1df-44f6-bea5-dcf7a54ee35f" providerId="ADAL" clId="{19970B13-E101-4117-9908-6E061F982644}" dt="2022-07-14T08:45:58.234" v="19213" actId="790"/>
          <ac:spMkLst>
            <pc:docMk/>
            <pc:sldMk cId="3484757520" sldId="485"/>
            <ac:spMk id="6514" creationId="{3E982127-4A22-4B73-939D-7C66D103C9A3}"/>
          </ac:spMkLst>
        </pc:spChg>
        <pc:spChg chg="mod">
          <ac:chgData name="Kolakowski, Artur" userId="9c34c8cc-b1df-44f6-bea5-dcf7a54ee35f" providerId="ADAL" clId="{19970B13-E101-4117-9908-6E061F982644}" dt="2022-07-14T08:45:58.234" v="19214" actId="790"/>
          <ac:spMkLst>
            <pc:docMk/>
            <pc:sldMk cId="3484757520" sldId="485"/>
            <ac:spMk id="6515" creationId="{A2F98810-BA17-49F5-A734-1C2E1547198D}"/>
          </ac:spMkLst>
        </pc:spChg>
        <pc:spChg chg="mod">
          <ac:chgData name="Kolakowski, Artur" userId="9c34c8cc-b1df-44f6-bea5-dcf7a54ee35f" providerId="ADAL" clId="{19970B13-E101-4117-9908-6E061F982644}" dt="2022-07-14T08:45:58.242" v="19215" actId="790"/>
          <ac:spMkLst>
            <pc:docMk/>
            <pc:sldMk cId="3484757520" sldId="485"/>
            <ac:spMk id="6516" creationId="{B491E210-EF18-42F0-A4B1-4D27B8318A1D}"/>
          </ac:spMkLst>
        </pc:spChg>
        <pc:spChg chg="mod">
          <ac:chgData name="Kolakowski, Artur" userId="9c34c8cc-b1df-44f6-bea5-dcf7a54ee35f" providerId="ADAL" clId="{19970B13-E101-4117-9908-6E061F982644}" dt="2022-07-14T08:45:58.244" v="19216" actId="790"/>
          <ac:spMkLst>
            <pc:docMk/>
            <pc:sldMk cId="3484757520" sldId="485"/>
            <ac:spMk id="6517" creationId="{349AA9EE-D77A-4EC0-9864-57741844508B}"/>
          </ac:spMkLst>
        </pc:spChg>
        <pc:spChg chg="mod">
          <ac:chgData name="Kolakowski, Artur" userId="9c34c8cc-b1df-44f6-bea5-dcf7a54ee35f" providerId="ADAL" clId="{19970B13-E101-4117-9908-6E061F982644}" dt="2022-07-14T08:45:58.244" v="19217" actId="790"/>
          <ac:spMkLst>
            <pc:docMk/>
            <pc:sldMk cId="3484757520" sldId="485"/>
            <ac:spMk id="6518" creationId="{3462FD8A-CD60-4FEE-82C0-972FAE4BE43C}"/>
          </ac:spMkLst>
        </pc:spChg>
        <pc:spChg chg="mod">
          <ac:chgData name="Kolakowski, Artur" userId="9c34c8cc-b1df-44f6-bea5-dcf7a54ee35f" providerId="ADAL" clId="{19970B13-E101-4117-9908-6E061F982644}" dt="2022-07-14T08:45:58.244" v="19218" actId="790"/>
          <ac:spMkLst>
            <pc:docMk/>
            <pc:sldMk cId="3484757520" sldId="485"/>
            <ac:spMk id="6519" creationId="{67BAF90D-2113-4A76-A761-7C82DFEA8FBD}"/>
          </ac:spMkLst>
        </pc:spChg>
        <pc:spChg chg="mod">
          <ac:chgData name="Kolakowski, Artur" userId="9c34c8cc-b1df-44f6-bea5-dcf7a54ee35f" providerId="ADAL" clId="{19970B13-E101-4117-9908-6E061F982644}" dt="2022-07-14T08:45:58.244" v="19219" actId="790"/>
          <ac:spMkLst>
            <pc:docMk/>
            <pc:sldMk cId="3484757520" sldId="485"/>
            <ac:spMk id="6520" creationId="{54D1E7CF-E26A-4753-A03C-A2D92DD9766C}"/>
          </ac:spMkLst>
        </pc:spChg>
        <pc:spChg chg="mod">
          <ac:chgData name="Kolakowski, Artur" userId="9c34c8cc-b1df-44f6-bea5-dcf7a54ee35f" providerId="ADAL" clId="{19970B13-E101-4117-9908-6E061F982644}" dt="2022-07-14T08:45:58.252" v="19220" actId="790"/>
          <ac:spMkLst>
            <pc:docMk/>
            <pc:sldMk cId="3484757520" sldId="485"/>
            <ac:spMk id="6521" creationId="{158C6E21-819D-4E50-B07A-67F782C173F9}"/>
          </ac:spMkLst>
        </pc:spChg>
        <pc:spChg chg="mod">
          <ac:chgData name="Kolakowski, Artur" userId="9c34c8cc-b1df-44f6-bea5-dcf7a54ee35f" providerId="ADAL" clId="{19970B13-E101-4117-9908-6E061F982644}" dt="2022-07-14T08:45:58.254" v="19221" actId="790"/>
          <ac:spMkLst>
            <pc:docMk/>
            <pc:sldMk cId="3484757520" sldId="485"/>
            <ac:spMk id="6522" creationId="{C7091143-1B1A-483D-BBEF-6A3C222CDD9B}"/>
          </ac:spMkLst>
        </pc:spChg>
        <pc:spChg chg="mod">
          <ac:chgData name="Kolakowski, Artur" userId="9c34c8cc-b1df-44f6-bea5-dcf7a54ee35f" providerId="ADAL" clId="{19970B13-E101-4117-9908-6E061F982644}" dt="2022-07-14T08:45:58.254" v="19222" actId="790"/>
          <ac:spMkLst>
            <pc:docMk/>
            <pc:sldMk cId="3484757520" sldId="485"/>
            <ac:spMk id="6523" creationId="{526DA91E-A067-4D54-8195-FC5A4583B31D}"/>
          </ac:spMkLst>
        </pc:spChg>
        <pc:spChg chg="mod">
          <ac:chgData name="Kolakowski, Artur" userId="9c34c8cc-b1df-44f6-bea5-dcf7a54ee35f" providerId="ADAL" clId="{19970B13-E101-4117-9908-6E061F982644}" dt="2022-07-14T08:45:58.254" v="19223" actId="790"/>
          <ac:spMkLst>
            <pc:docMk/>
            <pc:sldMk cId="3484757520" sldId="485"/>
            <ac:spMk id="6524" creationId="{72190D94-3493-4ACB-AB86-638C6B1BF4F1}"/>
          </ac:spMkLst>
        </pc:spChg>
        <pc:spChg chg="mod">
          <ac:chgData name="Kolakowski, Artur" userId="9c34c8cc-b1df-44f6-bea5-dcf7a54ee35f" providerId="ADAL" clId="{19970B13-E101-4117-9908-6E061F982644}" dt="2022-07-14T08:45:58.263" v="19224" actId="790"/>
          <ac:spMkLst>
            <pc:docMk/>
            <pc:sldMk cId="3484757520" sldId="485"/>
            <ac:spMk id="6525" creationId="{7E97299D-8883-4B14-9DA8-9B03013C1FAD}"/>
          </ac:spMkLst>
        </pc:spChg>
        <pc:spChg chg="mod">
          <ac:chgData name="Kolakowski, Artur" userId="9c34c8cc-b1df-44f6-bea5-dcf7a54ee35f" providerId="ADAL" clId="{19970B13-E101-4117-9908-6E061F982644}" dt="2022-07-14T08:45:58.265" v="19225" actId="790"/>
          <ac:spMkLst>
            <pc:docMk/>
            <pc:sldMk cId="3484757520" sldId="485"/>
            <ac:spMk id="6526" creationId="{4D0F0192-F8CC-4F9C-BF80-1E19D64589BD}"/>
          </ac:spMkLst>
        </pc:spChg>
        <pc:spChg chg="mod">
          <ac:chgData name="Kolakowski, Artur" userId="9c34c8cc-b1df-44f6-bea5-dcf7a54ee35f" providerId="ADAL" clId="{19970B13-E101-4117-9908-6E061F982644}" dt="2022-07-14T08:45:58.267" v="19226" actId="790"/>
          <ac:spMkLst>
            <pc:docMk/>
            <pc:sldMk cId="3484757520" sldId="485"/>
            <ac:spMk id="6527" creationId="{BCA37FFF-A1CA-4603-8F87-FE65C346CF56}"/>
          </ac:spMkLst>
        </pc:spChg>
        <pc:spChg chg="mod">
          <ac:chgData name="Kolakowski, Artur" userId="9c34c8cc-b1df-44f6-bea5-dcf7a54ee35f" providerId="ADAL" clId="{19970B13-E101-4117-9908-6E061F982644}" dt="2022-07-14T08:45:58.270" v="19227" actId="790"/>
          <ac:spMkLst>
            <pc:docMk/>
            <pc:sldMk cId="3484757520" sldId="485"/>
            <ac:spMk id="6528" creationId="{519F2358-B89D-46EB-8B16-C34F4C55159A}"/>
          </ac:spMkLst>
        </pc:spChg>
        <pc:spChg chg="mod">
          <ac:chgData name="Kolakowski, Artur" userId="9c34c8cc-b1df-44f6-bea5-dcf7a54ee35f" providerId="ADAL" clId="{19970B13-E101-4117-9908-6E061F982644}" dt="2022-07-14T08:45:58.272" v="19228" actId="790"/>
          <ac:spMkLst>
            <pc:docMk/>
            <pc:sldMk cId="3484757520" sldId="485"/>
            <ac:spMk id="6529" creationId="{6EE84AE5-8A93-4267-ABF7-AC89F46D29E3}"/>
          </ac:spMkLst>
        </pc:spChg>
        <pc:spChg chg="mod">
          <ac:chgData name="Kolakowski, Artur" userId="9c34c8cc-b1df-44f6-bea5-dcf7a54ee35f" providerId="ADAL" clId="{19970B13-E101-4117-9908-6E061F982644}" dt="2022-07-14T08:45:58.274" v="19229" actId="790"/>
          <ac:spMkLst>
            <pc:docMk/>
            <pc:sldMk cId="3484757520" sldId="485"/>
            <ac:spMk id="6530" creationId="{98A20714-4BFE-4A59-A6C6-16F3FCFDA983}"/>
          </ac:spMkLst>
        </pc:spChg>
        <pc:spChg chg="mod">
          <ac:chgData name="Kolakowski, Artur" userId="9c34c8cc-b1df-44f6-bea5-dcf7a54ee35f" providerId="ADAL" clId="{19970B13-E101-4117-9908-6E061F982644}" dt="2022-07-14T08:45:58.276" v="19230" actId="790"/>
          <ac:spMkLst>
            <pc:docMk/>
            <pc:sldMk cId="3484757520" sldId="485"/>
            <ac:spMk id="6531" creationId="{E7874432-85A3-4DFA-9EC9-1E5058A11DF6}"/>
          </ac:spMkLst>
        </pc:spChg>
        <pc:spChg chg="mod">
          <ac:chgData name="Kolakowski, Artur" userId="9c34c8cc-b1df-44f6-bea5-dcf7a54ee35f" providerId="ADAL" clId="{19970B13-E101-4117-9908-6E061F982644}" dt="2022-07-14T08:45:58.279" v="19231" actId="790"/>
          <ac:spMkLst>
            <pc:docMk/>
            <pc:sldMk cId="3484757520" sldId="485"/>
            <ac:spMk id="6532" creationId="{67FFA505-994D-42F6-9345-219346FB7FBB}"/>
          </ac:spMkLst>
        </pc:spChg>
        <pc:spChg chg="mod">
          <ac:chgData name="Kolakowski, Artur" userId="9c34c8cc-b1df-44f6-bea5-dcf7a54ee35f" providerId="ADAL" clId="{19970B13-E101-4117-9908-6E061F982644}" dt="2022-07-14T08:45:58.281" v="19232" actId="790"/>
          <ac:spMkLst>
            <pc:docMk/>
            <pc:sldMk cId="3484757520" sldId="485"/>
            <ac:spMk id="6533" creationId="{C8DCE853-094A-4647-83B1-D00DC665D962}"/>
          </ac:spMkLst>
        </pc:spChg>
        <pc:spChg chg="mod">
          <ac:chgData name="Kolakowski, Artur" userId="9c34c8cc-b1df-44f6-bea5-dcf7a54ee35f" providerId="ADAL" clId="{19970B13-E101-4117-9908-6E061F982644}" dt="2022-07-14T08:45:58.283" v="19233" actId="790"/>
          <ac:spMkLst>
            <pc:docMk/>
            <pc:sldMk cId="3484757520" sldId="485"/>
            <ac:spMk id="6534" creationId="{958966C7-C4C3-4899-9BA0-6331CDF341A9}"/>
          </ac:spMkLst>
        </pc:spChg>
        <pc:spChg chg="mod">
          <ac:chgData name="Kolakowski, Artur" userId="9c34c8cc-b1df-44f6-bea5-dcf7a54ee35f" providerId="ADAL" clId="{19970B13-E101-4117-9908-6E061F982644}" dt="2022-07-14T08:45:58.286" v="19234" actId="790"/>
          <ac:spMkLst>
            <pc:docMk/>
            <pc:sldMk cId="3484757520" sldId="485"/>
            <ac:spMk id="6535" creationId="{8E9E15A5-5423-41D6-8D13-9D7E0C32BF03}"/>
          </ac:spMkLst>
        </pc:spChg>
        <pc:spChg chg="mod">
          <ac:chgData name="Kolakowski, Artur" userId="9c34c8cc-b1df-44f6-bea5-dcf7a54ee35f" providerId="ADAL" clId="{19970B13-E101-4117-9908-6E061F982644}" dt="2022-07-14T08:45:58.289" v="19235" actId="790"/>
          <ac:spMkLst>
            <pc:docMk/>
            <pc:sldMk cId="3484757520" sldId="485"/>
            <ac:spMk id="6536" creationId="{8BD3F5D7-EAF7-4FE3-9BF7-E7099083F287}"/>
          </ac:spMkLst>
        </pc:spChg>
        <pc:spChg chg="mod">
          <ac:chgData name="Kolakowski, Artur" userId="9c34c8cc-b1df-44f6-bea5-dcf7a54ee35f" providerId="ADAL" clId="{19970B13-E101-4117-9908-6E061F982644}" dt="2022-07-14T08:45:58.292" v="19236" actId="790"/>
          <ac:spMkLst>
            <pc:docMk/>
            <pc:sldMk cId="3484757520" sldId="485"/>
            <ac:spMk id="6537" creationId="{5C37D537-39EA-4458-97B2-282037E6CF28}"/>
          </ac:spMkLst>
        </pc:spChg>
        <pc:spChg chg="mod">
          <ac:chgData name="Kolakowski, Artur" userId="9c34c8cc-b1df-44f6-bea5-dcf7a54ee35f" providerId="ADAL" clId="{19970B13-E101-4117-9908-6E061F982644}" dt="2022-07-14T08:45:58.295" v="19237" actId="790"/>
          <ac:spMkLst>
            <pc:docMk/>
            <pc:sldMk cId="3484757520" sldId="485"/>
            <ac:spMk id="6538" creationId="{B18AEAD2-886E-4322-A530-CFC66CD40DC1}"/>
          </ac:spMkLst>
        </pc:spChg>
        <pc:spChg chg="mod">
          <ac:chgData name="Kolakowski, Artur" userId="9c34c8cc-b1df-44f6-bea5-dcf7a54ee35f" providerId="ADAL" clId="{19970B13-E101-4117-9908-6E061F982644}" dt="2022-07-14T08:45:58.295" v="19238" actId="790"/>
          <ac:spMkLst>
            <pc:docMk/>
            <pc:sldMk cId="3484757520" sldId="485"/>
            <ac:spMk id="6539" creationId="{B6B3D6E5-9BCC-4168-8771-904FAA8B8C27}"/>
          </ac:spMkLst>
        </pc:spChg>
        <pc:spChg chg="mod">
          <ac:chgData name="Kolakowski, Artur" userId="9c34c8cc-b1df-44f6-bea5-dcf7a54ee35f" providerId="ADAL" clId="{19970B13-E101-4117-9908-6E061F982644}" dt="2022-07-14T08:45:58.304" v="19239" actId="790"/>
          <ac:spMkLst>
            <pc:docMk/>
            <pc:sldMk cId="3484757520" sldId="485"/>
            <ac:spMk id="6540" creationId="{09608BA8-E5F2-4F70-B798-213D0E15CD78}"/>
          </ac:spMkLst>
        </pc:spChg>
        <pc:spChg chg="mod">
          <ac:chgData name="Kolakowski, Artur" userId="9c34c8cc-b1df-44f6-bea5-dcf7a54ee35f" providerId="ADAL" clId="{19970B13-E101-4117-9908-6E061F982644}" dt="2022-07-14T08:45:58.304" v="19240" actId="790"/>
          <ac:spMkLst>
            <pc:docMk/>
            <pc:sldMk cId="3484757520" sldId="485"/>
            <ac:spMk id="6541" creationId="{4605F7CA-57D5-40C7-AF92-C3094A350379}"/>
          </ac:spMkLst>
        </pc:spChg>
        <pc:spChg chg="mod">
          <ac:chgData name="Kolakowski, Artur" userId="9c34c8cc-b1df-44f6-bea5-dcf7a54ee35f" providerId="ADAL" clId="{19970B13-E101-4117-9908-6E061F982644}" dt="2022-07-14T08:45:58.311" v="19241" actId="790"/>
          <ac:spMkLst>
            <pc:docMk/>
            <pc:sldMk cId="3484757520" sldId="485"/>
            <ac:spMk id="6542" creationId="{E8BAD170-FBB3-4553-81A7-0BA436D43045}"/>
          </ac:spMkLst>
        </pc:spChg>
        <pc:spChg chg="mod">
          <ac:chgData name="Kolakowski, Artur" userId="9c34c8cc-b1df-44f6-bea5-dcf7a54ee35f" providerId="ADAL" clId="{19970B13-E101-4117-9908-6E061F982644}" dt="2022-07-14T08:45:58.316" v="19242" actId="790"/>
          <ac:spMkLst>
            <pc:docMk/>
            <pc:sldMk cId="3484757520" sldId="485"/>
            <ac:spMk id="6543" creationId="{8244CF80-8AFC-46D9-AB19-EA9AB3B84DA1}"/>
          </ac:spMkLst>
        </pc:spChg>
        <pc:spChg chg="mod">
          <ac:chgData name="Kolakowski, Artur" userId="9c34c8cc-b1df-44f6-bea5-dcf7a54ee35f" providerId="ADAL" clId="{19970B13-E101-4117-9908-6E061F982644}" dt="2022-07-14T08:45:58.319" v="19243" actId="790"/>
          <ac:spMkLst>
            <pc:docMk/>
            <pc:sldMk cId="3484757520" sldId="485"/>
            <ac:spMk id="6544" creationId="{9348627B-CFB3-440A-AC3D-7EE8A8FFF85D}"/>
          </ac:spMkLst>
        </pc:spChg>
        <pc:spChg chg="mod">
          <ac:chgData name="Kolakowski, Artur" userId="9c34c8cc-b1df-44f6-bea5-dcf7a54ee35f" providerId="ADAL" clId="{19970B13-E101-4117-9908-6E061F982644}" dt="2022-07-14T08:45:58.323" v="19244" actId="790"/>
          <ac:spMkLst>
            <pc:docMk/>
            <pc:sldMk cId="3484757520" sldId="485"/>
            <ac:spMk id="6545" creationId="{EBDCF144-0174-402C-83EF-C206816A2357}"/>
          </ac:spMkLst>
        </pc:spChg>
        <pc:spChg chg="mod">
          <ac:chgData name="Kolakowski, Artur" userId="9c34c8cc-b1df-44f6-bea5-dcf7a54ee35f" providerId="ADAL" clId="{19970B13-E101-4117-9908-6E061F982644}" dt="2022-07-14T08:45:58.326" v="19245" actId="790"/>
          <ac:spMkLst>
            <pc:docMk/>
            <pc:sldMk cId="3484757520" sldId="485"/>
            <ac:spMk id="6546" creationId="{2E122E39-55CA-4123-918B-3BCA2D5668ED}"/>
          </ac:spMkLst>
        </pc:spChg>
        <pc:spChg chg="mod">
          <ac:chgData name="Kolakowski, Artur" userId="9c34c8cc-b1df-44f6-bea5-dcf7a54ee35f" providerId="ADAL" clId="{19970B13-E101-4117-9908-6E061F982644}" dt="2022-07-14T08:45:58.332" v="19246" actId="790"/>
          <ac:spMkLst>
            <pc:docMk/>
            <pc:sldMk cId="3484757520" sldId="485"/>
            <ac:spMk id="6547" creationId="{56C43E6D-2F71-4C29-88BA-8C8180B34E56}"/>
          </ac:spMkLst>
        </pc:spChg>
        <pc:spChg chg="mod">
          <ac:chgData name="Kolakowski, Artur" userId="9c34c8cc-b1df-44f6-bea5-dcf7a54ee35f" providerId="ADAL" clId="{19970B13-E101-4117-9908-6E061F982644}" dt="2022-07-14T08:45:58.335" v="19247" actId="790"/>
          <ac:spMkLst>
            <pc:docMk/>
            <pc:sldMk cId="3484757520" sldId="485"/>
            <ac:spMk id="6548" creationId="{1E969331-7C84-4252-9439-AF8BE234BD9B}"/>
          </ac:spMkLst>
        </pc:spChg>
        <pc:spChg chg="mod">
          <ac:chgData name="Kolakowski, Artur" userId="9c34c8cc-b1df-44f6-bea5-dcf7a54ee35f" providerId="ADAL" clId="{19970B13-E101-4117-9908-6E061F982644}" dt="2022-07-14T08:45:58.337" v="19248" actId="790"/>
          <ac:spMkLst>
            <pc:docMk/>
            <pc:sldMk cId="3484757520" sldId="485"/>
            <ac:spMk id="6549" creationId="{AB497A66-48B2-4ABA-AADB-29C81D72406C}"/>
          </ac:spMkLst>
        </pc:spChg>
        <pc:spChg chg="mod">
          <ac:chgData name="Kolakowski, Artur" userId="9c34c8cc-b1df-44f6-bea5-dcf7a54ee35f" providerId="ADAL" clId="{19970B13-E101-4117-9908-6E061F982644}" dt="2022-07-14T08:45:58.341" v="19249" actId="790"/>
          <ac:spMkLst>
            <pc:docMk/>
            <pc:sldMk cId="3484757520" sldId="485"/>
            <ac:spMk id="6550" creationId="{DC8F0C62-EB0A-4947-BB84-1433093D1934}"/>
          </ac:spMkLst>
        </pc:spChg>
        <pc:spChg chg="mod">
          <ac:chgData name="Kolakowski, Artur" userId="9c34c8cc-b1df-44f6-bea5-dcf7a54ee35f" providerId="ADAL" clId="{19970B13-E101-4117-9908-6E061F982644}" dt="2022-07-14T08:45:58.344" v="19250" actId="790"/>
          <ac:spMkLst>
            <pc:docMk/>
            <pc:sldMk cId="3484757520" sldId="485"/>
            <ac:spMk id="6551" creationId="{3E6FAD38-BF3B-4314-A92B-6336D2C9FA81}"/>
          </ac:spMkLst>
        </pc:spChg>
        <pc:spChg chg="mod">
          <ac:chgData name="Kolakowski, Artur" userId="9c34c8cc-b1df-44f6-bea5-dcf7a54ee35f" providerId="ADAL" clId="{19970B13-E101-4117-9908-6E061F982644}" dt="2022-07-14T08:45:58.347" v="19251" actId="790"/>
          <ac:spMkLst>
            <pc:docMk/>
            <pc:sldMk cId="3484757520" sldId="485"/>
            <ac:spMk id="6552" creationId="{02CC846C-D1D7-4B19-A275-60DB03C1927B}"/>
          </ac:spMkLst>
        </pc:spChg>
        <pc:spChg chg="mod">
          <ac:chgData name="Kolakowski, Artur" userId="9c34c8cc-b1df-44f6-bea5-dcf7a54ee35f" providerId="ADAL" clId="{19970B13-E101-4117-9908-6E061F982644}" dt="2022-07-14T08:45:58.350" v="19252" actId="790"/>
          <ac:spMkLst>
            <pc:docMk/>
            <pc:sldMk cId="3484757520" sldId="485"/>
            <ac:spMk id="6553" creationId="{ED9754D0-DB81-4DD1-86C8-9D6F38A1F393}"/>
          </ac:spMkLst>
        </pc:spChg>
        <pc:spChg chg="mod">
          <ac:chgData name="Kolakowski, Artur" userId="9c34c8cc-b1df-44f6-bea5-dcf7a54ee35f" providerId="ADAL" clId="{19970B13-E101-4117-9908-6E061F982644}" dt="2022-07-14T08:45:58.353" v="19253" actId="790"/>
          <ac:spMkLst>
            <pc:docMk/>
            <pc:sldMk cId="3484757520" sldId="485"/>
            <ac:spMk id="6554" creationId="{EC358866-BB8E-4109-9ED4-FA42A9157560}"/>
          </ac:spMkLst>
        </pc:spChg>
        <pc:spChg chg="mod">
          <ac:chgData name="Kolakowski, Artur" userId="9c34c8cc-b1df-44f6-bea5-dcf7a54ee35f" providerId="ADAL" clId="{19970B13-E101-4117-9908-6E061F982644}" dt="2022-07-14T08:45:58.355" v="19254" actId="790"/>
          <ac:spMkLst>
            <pc:docMk/>
            <pc:sldMk cId="3484757520" sldId="485"/>
            <ac:spMk id="6555" creationId="{1D117DC8-B36C-42FC-9FF6-9B108027AE73}"/>
          </ac:spMkLst>
        </pc:spChg>
        <pc:spChg chg="mod">
          <ac:chgData name="Kolakowski, Artur" userId="9c34c8cc-b1df-44f6-bea5-dcf7a54ee35f" providerId="ADAL" clId="{19970B13-E101-4117-9908-6E061F982644}" dt="2022-07-14T08:45:58.358" v="19255" actId="790"/>
          <ac:spMkLst>
            <pc:docMk/>
            <pc:sldMk cId="3484757520" sldId="485"/>
            <ac:spMk id="6556" creationId="{CF5C00D1-E949-45C3-BFCE-9117AE8C8B65}"/>
          </ac:spMkLst>
        </pc:spChg>
        <pc:spChg chg="mod">
          <ac:chgData name="Kolakowski, Artur" userId="9c34c8cc-b1df-44f6-bea5-dcf7a54ee35f" providerId="ADAL" clId="{19970B13-E101-4117-9908-6E061F982644}" dt="2022-07-14T08:45:58.361" v="19256" actId="790"/>
          <ac:spMkLst>
            <pc:docMk/>
            <pc:sldMk cId="3484757520" sldId="485"/>
            <ac:spMk id="6557" creationId="{45C75D4C-99AB-421A-9482-AD9497BEB60D}"/>
          </ac:spMkLst>
        </pc:spChg>
        <pc:spChg chg="mod">
          <ac:chgData name="Kolakowski, Artur" userId="9c34c8cc-b1df-44f6-bea5-dcf7a54ee35f" providerId="ADAL" clId="{19970B13-E101-4117-9908-6E061F982644}" dt="2022-07-14T08:45:58.364" v="19257" actId="790"/>
          <ac:spMkLst>
            <pc:docMk/>
            <pc:sldMk cId="3484757520" sldId="485"/>
            <ac:spMk id="6558" creationId="{98265CCA-75E3-4D59-B318-EC1377626599}"/>
          </ac:spMkLst>
        </pc:spChg>
        <pc:spChg chg="mod">
          <ac:chgData name="Kolakowski, Artur" userId="9c34c8cc-b1df-44f6-bea5-dcf7a54ee35f" providerId="ADAL" clId="{19970B13-E101-4117-9908-6E061F982644}" dt="2022-07-14T08:45:58.367" v="19258" actId="790"/>
          <ac:spMkLst>
            <pc:docMk/>
            <pc:sldMk cId="3484757520" sldId="485"/>
            <ac:spMk id="6559" creationId="{6C2E84C8-66EE-4F5E-A37B-FBE46C3FAA7A}"/>
          </ac:spMkLst>
        </pc:spChg>
        <pc:spChg chg="mod">
          <ac:chgData name="Kolakowski, Artur" userId="9c34c8cc-b1df-44f6-bea5-dcf7a54ee35f" providerId="ADAL" clId="{19970B13-E101-4117-9908-6E061F982644}" dt="2022-07-14T08:45:58.370" v="19259" actId="790"/>
          <ac:spMkLst>
            <pc:docMk/>
            <pc:sldMk cId="3484757520" sldId="485"/>
            <ac:spMk id="6560" creationId="{A4B326D9-66F8-47FF-B5E0-AF58F5D8B264}"/>
          </ac:spMkLst>
        </pc:spChg>
        <pc:spChg chg="mod">
          <ac:chgData name="Kolakowski, Artur" userId="9c34c8cc-b1df-44f6-bea5-dcf7a54ee35f" providerId="ADAL" clId="{19970B13-E101-4117-9908-6E061F982644}" dt="2022-07-14T08:45:58.372" v="19260" actId="790"/>
          <ac:spMkLst>
            <pc:docMk/>
            <pc:sldMk cId="3484757520" sldId="485"/>
            <ac:spMk id="6561" creationId="{D554DC82-031B-4B02-8209-5333F4E21240}"/>
          </ac:spMkLst>
        </pc:spChg>
        <pc:spChg chg="mod">
          <ac:chgData name="Kolakowski, Artur" userId="9c34c8cc-b1df-44f6-bea5-dcf7a54ee35f" providerId="ADAL" clId="{19970B13-E101-4117-9908-6E061F982644}" dt="2022-07-14T08:45:58.375" v="19261" actId="790"/>
          <ac:spMkLst>
            <pc:docMk/>
            <pc:sldMk cId="3484757520" sldId="485"/>
            <ac:spMk id="6562" creationId="{FA7FBD79-68A2-4182-971C-4B7954360F4B}"/>
          </ac:spMkLst>
        </pc:spChg>
        <pc:spChg chg="mod">
          <ac:chgData name="Kolakowski, Artur" userId="9c34c8cc-b1df-44f6-bea5-dcf7a54ee35f" providerId="ADAL" clId="{19970B13-E101-4117-9908-6E061F982644}" dt="2022-07-14T08:45:58.378" v="19262" actId="790"/>
          <ac:spMkLst>
            <pc:docMk/>
            <pc:sldMk cId="3484757520" sldId="485"/>
            <ac:spMk id="6563" creationId="{09B62B71-F07B-4A3A-919E-3894D42A280E}"/>
          </ac:spMkLst>
        </pc:spChg>
        <pc:spChg chg="mod">
          <ac:chgData name="Kolakowski, Artur" userId="9c34c8cc-b1df-44f6-bea5-dcf7a54ee35f" providerId="ADAL" clId="{19970B13-E101-4117-9908-6E061F982644}" dt="2022-07-14T08:45:58.381" v="19263" actId="790"/>
          <ac:spMkLst>
            <pc:docMk/>
            <pc:sldMk cId="3484757520" sldId="485"/>
            <ac:spMk id="6564" creationId="{25DC77D7-DC8E-4CF6-B1C1-44DED03A2237}"/>
          </ac:spMkLst>
        </pc:spChg>
        <pc:spChg chg="mod">
          <ac:chgData name="Kolakowski, Artur" userId="9c34c8cc-b1df-44f6-bea5-dcf7a54ee35f" providerId="ADAL" clId="{19970B13-E101-4117-9908-6E061F982644}" dt="2022-07-14T08:45:58.384" v="19264" actId="790"/>
          <ac:spMkLst>
            <pc:docMk/>
            <pc:sldMk cId="3484757520" sldId="485"/>
            <ac:spMk id="6565" creationId="{F48FC4FB-6624-41E3-B01F-F695BD415408}"/>
          </ac:spMkLst>
        </pc:spChg>
        <pc:spChg chg="mod">
          <ac:chgData name="Kolakowski, Artur" userId="9c34c8cc-b1df-44f6-bea5-dcf7a54ee35f" providerId="ADAL" clId="{19970B13-E101-4117-9908-6E061F982644}" dt="2022-07-14T08:45:58.386" v="19265" actId="790"/>
          <ac:spMkLst>
            <pc:docMk/>
            <pc:sldMk cId="3484757520" sldId="485"/>
            <ac:spMk id="6566" creationId="{BF1E5B5D-DB53-4127-BA66-DA3892CB770D}"/>
          </ac:spMkLst>
        </pc:spChg>
        <pc:spChg chg="mod">
          <ac:chgData name="Kolakowski, Artur" userId="9c34c8cc-b1df-44f6-bea5-dcf7a54ee35f" providerId="ADAL" clId="{19970B13-E101-4117-9908-6E061F982644}" dt="2022-07-14T08:45:58.389" v="19266" actId="790"/>
          <ac:spMkLst>
            <pc:docMk/>
            <pc:sldMk cId="3484757520" sldId="485"/>
            <ac:spMk id="6567" creationId="{86B4581C-2D94-4329-8958-B484095167F4}"/>
          </ac:spMkLst>
        </pc:spChg>
        <pc:spChg chg="mod">
          <ac:chgData name="Kolakowski, Artur" userId="9c34c8cc-b1df-44f6-bea5-dcf7a54ee35f" providerId="ADAL" clId="{19970B13-E101-4117-9908-6E061F982644}" dt="2022-07-14T08:45:58.392" v="19267" actId="790"/>
          <ac:spMkLst>
            <pc:docMk/>
            <pc:sldMk cId="3484757520" sldId="485"/>
            <ac:spMk id="6568" creationId="{FD7A5606-4B34-4F48-8C92-5FC1BCB28920}"/>
          </ac:spMkLst>
        </pc:spChg>
        <pc:spChg chg="mod">
          <ac:chgData name="Kolakowski, Artur" userId="9c34c8cc-b1df-44f6-bea5-dcf7a54ee35f" providerId="ADAL" clId="{19970B13-E101-4117-9908-6E061F982644}" dt="2022-07-14T08:45:58.394" v="19268" actId="790"/>
          <ac:spMkLst>
            <pc:docMk/>
            <pc:sldMk cId="3484757520" sldId="485"/>
            <ac:spMk id="6569" creationId="{26DC8123-88E4-4868-A83F-178F31536196}"/>
          </ac:spMkLst>
        </pc:spChg>
        <pc:spChg chg="mod">
          <ac:chgData name="Kolakowski, Artur" userId="9c34c8cc-b1df-44f6-bea5-dcf7a54ee35f" providerId="ADAL" clId="{19970B13-E101-4117-9908-6E061F982644}" dt="2022-07-14T08:45:58.398" v="19269" actId="790"/>
          <ac:spMkLst>
            <pc:docMk/>
            <pc:sldMk cId="3484757520" sldId="485"/>
            <ac:spMk id="6570" creationId="{C2A21B90-2532-4AF5-9AB3-948570BBD5C8}"/>
          </ac:spMkLst>
        </pc:spChg>
        <pc:spChg chg="mod">
          <ac:chgData name="Kolakowski, Artur" userId="9c34c8cc-b1df-44f6-bea5-dcf7a54ee35f" providerId="ADAL" clId="{19970B13-E101-4117-9908-6E061F982644}" dt="2022-07-14T08:45:58.400" v="19270" actId="790"/>
          <ac:spMkLst>
            <pc:docMk/>
            <pc:sldMk cId="3484757520" sldId="485"/>
            <ac:spMk id="6571" creationId="{E93A93A1-13E5-4CB4-801B-7AF2A6371E49}"/>
          </ac:spMkLst>
        </pc:spChg>
        <pc:spChg chg="mod">
          <ac:chgData name="Kolakowski, Artur" userId="9c34c8cc-b1df-44f6-bea5-dcf7a54ee35f" providerId="ADAL" clId="{19970B13-E101-4117-9908-6E061F982644}" dt="2022-07-14T08:45:58.403" v="19271" actId="790"/>
          <ac:spMkLst>
            <pc:docMk/>
            <pc:sldMk cId="3484757520" sldId="485"/>
            <ac:spMk id="6572" creationId="{EB30B9A1-BA15-4FBE-863B-164D9239F02D}"/>
          </ac:spMkLst>
        </pc:spChg>
        <pc:spChg chg="mod">
          <ac:chgData name="Kolakowski, Artur" userId="9c34c8cc-b1df-44f6-bea5-dcf7a54ee35f" providerId="ADAL" clId="{19970B13-E101-4117-9908-6E061F982644}" dt="2022-07-14T08:45:58.406" v="19272" actId="790"/>
          <ac:spMkLst>
            <pc:docMk/>
            <pc:sldMk cId="3484757520" sldId="485"/>
            <ac:spMk id="6573" creationId="{BCAA7047-E22E-4190-AFA1-F78604FD76DC}"/>
          </ac:spMkLst>
        </pc:spChg>
        <pc:spChg chg="mod">
          <ac:chgData name="Kolakowski, Artur" userId="9c34c8cc-b1df-44f6-bea5-dcf7a54ee35f" providerId="ADAL" clId="{19970B13-E101-4117-9908-6E061F982644}" dt="2022-07-14T08:45:58.409" v="19273" actId="790"/>
          <ac:spMkLst>
            <pc:docMk/>
            <pc:sldMk cId="3484757520" sldId="485"/>
            <ac:spMk id="6574" creationId="{6CAF2EE7-2146-4685-8274-3589CA056772}"/>
          </ac:spMkLst>
        </pc:spChg>
        <pc:spChg chg="mod">
          <ac:chgData name="Kolakowski, Artur" userId="9c34c8cc-b1df-44f6-bea5-dcf7a54ee35f" providerId="ADAL" clId="{19970B13-E101-4117-9908-6E061F982644}" dt="2022-07-14T08:45:58.411" v="19274" actId="790"/>
          <ac:spMkLst>
            <pc:docMk/>
            <pc:sldMk cId="3484757520" sldId="485"/>
            <ac:spMk id="6575" creationId="{475EBCAF-45E4-4297-8B8B-D835B94A7C83}"/>
          </ac:spMkLst>
        </pc:spChg>
        <pc:spChg chg="mod">
          <ac:chgData name="Kolakowski, Artur" userId="9c34c8cc-b1df-44f6-bea5-dcf7a54ee35f" providerId="ADAL" clId="{19970B13-E101-4117-9908-6E061F982644}" dt="2022-07-14T08:45:58.415" v="19275" actId="790"/>
          <ac:spMkLst>
            <pc:docMk/>
            <pc:sldMk cId="3484757520" sldId="485"/>
            <ac:spMk id="6576" creationId="{37ECBC1B-9191-48DF-9707-A71DC7ABB292}"/>
          </ac:spMkLst>
        </pc:spChg>
        <pc:spChg chg="mod">
          <ac:chgData name="Kolakowski, Artur" userId="9c34c8cc-b1df-44f6-bea5-dcf7a54ee35f" providerId="ADAL" clId="{19970B13-E101-4117-9908-6E061F982644}" dt="2022-07-14T08:45:58.417" v="19276" actId="790"/>
          <ac:spMkLst>
            <pc:docMk/>
            <pc:sldMk cId="3484757520" sldId="485"/>
            <ac:spMk id="6577" creationId="{3F8E09A6-25BA-49DF-A5FF-FE4F1D89BA5E}"/>
          </ac:spMkLst>
        </pc:spChg>
        <pc:spChg chg="mod">
          <ac:chgData name="Kolakowski, Artur" userId="9c34c8cc-b1df-44f6-bea5-dcf7a54ee35f" providerId="ADAL" clId="{19970B13-E101-4117-9908-6E061F982644}" dt="2022-07-14T08:45:58.420" v="19277" actId="790"/>
          <ac:spMkLst>
            <pc:docMk/>
            <pc:sldMk cId="3484757520" sldId="485"/>
            <ac:spMk id="6578" creationId="{997DB6B7-F1FD-4334-A680-EA45D31FFB0F}"/>
          </ac:spMkLst>
        </pc:spChg>
        <pc:spChg chg="mod">
          <ac:chgData name="Kolakowski, Artur" userId="9c34c8cc-b1df-44f6-bea5-dcf7a54ee35f" providerId="ADAL" clId="{19970B13-E101-4117-9908-6E061F982644}" dt="2022-07-14T08:45:58.422" v="19278" actId="790"/>
          <ac:spMkLst>
            <pc:docMk/>
            <pc:sldMk cId="3484757520" sldId="485"/>
            <ac:spMk id="6579" creationId="{AEE28BC8-1F0A-4AC9-B0B1-FA714B3F2B14}"/>
          </ac:spMkLst>
        </pc:spChg>
        <pc:spChg chg="mod">
          <ac:chgData name="Kolakowski, Artur" userId="9c34c8cc-b1df-44f6-bea5-dcf7a54ee35f" providerId="ADAL" clId="{19970B13-E101-4117-9908-6E061F982644}" dt="2022-07-14T08:45:58.424" v="19279" actId="790"/>
          <ac:spMkLst>
            <pc:docMk/>
            <pc:sldMk cId="3484757520" sldId="485"/>
            <ac:spMk id="6580" creationId="{AAA3869F-9688-4138-AB31-69AED98A979E}"/>
          </ac:spMkLst>
        </pc:spChg>
        <pc:spChg chg="mod">
          <ac:chgData name="Kolakowski, Artur" userId="9c34c8cc-b1df-44f6-bea5-dcf7a54ee35f" providerId="ADAL" clId="{19970B13-E101-4117-9908-6E061F982644}" dt="2022-07-14T08:45:58.426" v="19280" actId="790"/>
          <ac:spMkLst>
            <pc:docMk/>
            <pc:sldMk cId="3484757520" sldId="485"/>
            <ac:spMk id="6581" creationId="{83C4A468-40D7-4EDD-B7F0-2480929C0807}"/>
          </ac:spMkLst>
        </pc:spChg>
        <pc:spChg chg="mod">
          <ac:chgData name="Kolakowski, Artur" userId="9c34c8cc-b1df-44f6-bea5-dcf7a54ee35f" providerId="ADAL" clId="{19970B13-E101-4117-9908-6E061F982644}" dt="2022-07-14T08:45:58.429" v="19281" actId="790"/>
          <ac:spMkLst>
            <pc:docMk/>
            <pc:sldMk cId="3484757520" sldId="485"/>
            <ac:spMk id="6582" creationId="{C97C3433-97B5-45DB-831D-01E88E50B865}"/>
          </ac:spMkLst>
        </pc:spChg>
        <pc:spChg chg="mod">
          <ac:chgData name="Kolakowski, Artur" userId="9c34c8cc-b1df-44f6-bea5-dcf7a54ee35f" providerId="ADAL" clId="{19970B13-E101-4117-9908-6E061F982644}" dt="2022-07-14T08:45:58.431" v="19282" actId="790"/>
          <ac:spMkLst>
            <pc:docMk/>
            <pc:sldMk cId="3484757520" sldId="485"/>
            <ac:spMk id="6583" creationId="{FD922147-4B85-4338-92CD-4F03419E4585}"/>
          </ac:spMkLst>
        </pc:spChg>
        <pc:spChg chg="mod">
          <ac:chgData name="Kolakowski, Artur" userId="9c34c8cc-b1df-44f6-bea5-dcf7a54ee35f" providerId="ADAL" clId="{19970B13-E101-4117-9908-6E061F982644}" dt="2022-07-14T08:45:58.434" v="19283" actId="790"/>
          <ac:spMkLst>
            <pc:docMk/>
            <pc:sldMk cId="3484757520" sldId="485"/>
            <ac:spMk id="6584" creationId="{D1DA2A2B-D122-4645-8DEF-0034B8EBF118}"/>
          </ac:spMkLst>
        </pc:spChg>
        <pc:spChg chg="mod">
          <ac:chgData name="Kolakowski, Artur" userId="9c34c8cc-b1df-44f6-bea5-dcf7a54ee35f" providerId="ADAL" clId="{19970B13-E101-4117-9908-6E061F982644}" dt="2022-07-14T08:45:58.436" v="19284" actId="790"/>
          <ac:spMkLst>
            <pc:docMk/>
            <pc:sldMk cId="3484757520" sldId="485"/>
            <ac:spMk id="6585" creationId="{57BDE642-2D46-4489-A5F1-EFDD33BFAA25}"/>
          </ac:spMkLst>
        </pc:spChg>
        <pc:spChg chg="mod">
          <ac:chgData name="Kolakowski, Artur" userId="9c34c8cc-b1df-44f6-bea5-dcf7a54ee35f" providerId="ADAL" clId="{19970B13-E101-4117-9908-6E061F982644}" dt="2022-07-14T08:45:58.438" v="19285" actId="790"/>
          <ac:spMkLst>
            <pc:docMk/>
            <pc:sldMk cId="3484757520" sldId="485"/>
            <ac:spMk id="6586" creationId="{6CE31E66-B195-43D7-B821-C3B176230382}"/>
          </ac:spMkLst>
        </pc:spChg>
        <pc:spChg chg="mod">
          <ac:chgData name="Kolakowski, Artur" userId="9c34c8cc-b1df-44f6-bea5-dcf7a54ee35f" providerId="ADAL" clId="{19970B13-E101-4117-9908-6E061F982644}" dt="2022-07-14T08:45:58.440" v="19286" actId="790"/>
          <ac:spMkLst>
            <pc:docMk/>
            <pc:sldMk cId="3484757520" sldId="485"/>
            <ac:spMk id="6587" creationId="{925F08E2-A693-4880-9493-640063715CD5}"/>
          </ac:spMkLst>
        </pc:spChg>
        <pc:spChg chg="mod">
          <ac:chgData name="Kolakowski, Artur" userId="9c34c8cc-b1df-44f6-bea5-dcf7a54ee35f" providerId="ADAL" clId="{19970B13-E101-4117-9908-6E061F982644}" dt="2022-07-14T08:45:58.442" v="19287" actId="790"/>
          <ac:spMkLst>
            <pc:docMk/>
            <pc:sldMk cId="3484757520" sldId="485"/>
            <ac:spMk id="6588" creationId="{0881CB64-E29D-431B-8493-FEBE9EA1EAAD}"/>
          </ac:spMkLst>
        </pc:spChg>
        <pc:spChg chg="mod">
          <ac:chgData name="Kolakowski, Artur" userId="9c34c8cc-b1df-44f6-bea5-dcf7a54ee35f" providerId="ADAL" clId="{19970B13-E101-4117-9908-6E061F982644}" dt="2022-07-14T08:45:58.444" v="19288" actId="790"/>
          <ac:spMkLst>
            <pc:docMk/>
            <pc:sldMk cId="3484757520" sldId="485"/>
            <ac:spMk id="6589" creationId="{E2C6C8AB-AB37-4379-9A57-09AA9222F21B}"/>
          </ac:spMkLst>
        </pc:spChg>
        <pc:spChg chg="mod">
          <ac:chgData name="Kolakowski, Artur" userId="9c34c8cc-b1df-44f6-bea5-dcf7a54ee35f" providerId="ADAL" clId="{19970B13-E101-4117-9908-6E061F982644}" dt="2022-07-14T08:45:58.447" v="19289" actId="790"/>
          <ac:spMkLst>
            <pc:docMk/>
            <pc:sldMk cId="3484757520" sldId="485"/>
            <ac:spMk id="6590" creationId="{F1C523E8-1776-41A6-90B6-4AAEDABDC9CD}"/>
          </ac:spMkLst>
        </pc:spChg>
        <pc:spChg chg="mod">
          <ac:chgData name="Kolakowski, Artur" userId="9c34c8cc-b1df-44f6-bea5-dcf7a54ee35f" providerId="ADAL" clId="{19970B13-E101-4117-9908-6E061F982644}" dt="2022-07-14T08:45:58.449" v="19290" actId="790"/>
          <ac:spMkLst>
            <pc:docMk/>
            <pc:sldMk cId="3484757520" sldId="485"/>
            <ac:spMk id="6591" creationId="{E70C35DF-B45D-4538-9687-5F554CA13EA2}"/>
          </ac:spMkLst>
        </pc:spChg>
        <pc:spChg chg="mod">
          <ac:chgData name="Kolakowski, Artur" userId="9c34c8cc-b1df-44f6-bea5-dcf7a54ee35f" providerId="ADAL" clId="{19970B13-E101-4117-9908-6E061F982644}" dt="2022-07-14T08:45:58.451" v="19291" actId="790"/>
          <ac:spMkLst>
            <pc:docMk/>
            <pc:sldMk cId="3484757520" sldId="485"/>
            <ac:spMk id="6592" creationId="{5DD10FB9-93A9-4C10-A67F-FC7FFA3E5F77}"/>
          </ac:spMkLst>
        </pc:spChg>
        <pc:spChg chg="mod">
          <ac:chgData name="Kolakowski, Artur" userId="9c34c8cc-b1df-44f6-bea5-dcf7a54ee35f" providerId="ADAL" clId="{19970B13-E101-4117-9908-6E061F982644}" dt="2022-07-14T08:45:58.453" v="19292" actId="790"/>
          <ac:spMkLst>
            <pc:docMk/>
            <pc:sldMk cId="3484757520" sldId="485"/>
            <ac:spMk id="6593" creationId="{0CCDB252-7C40-4A1E-996D-7EB3DFB17E12}"/>
          </ac:spMkLst>
        </pc:spChg>
        <pc:spChg chg="mod">
          <ac:chgData name="Kolakowski, Artur" userId="9c34c8cc-b1df-44f6-bea5-dcf7a54ee35f" providerId="ADAL" clId="{19970B13-E101-4117-9908-6E061F982644}" dt="2022-07-14T08:45:58.455" v="19293" actId="790"/>
          <ac:spMkLst>
            <pc:docMk/>
            <pc:sldMk cId="3484757520" sldId="485"/>
            <ac:spMk id="6594" creationId="{01E7A945-92FB-4E5C-8E82-F5D6232F2F9C}"/>
          </ac:spMkLst>
        </pc:spChg>
        <pc:spChg chg="mod">
          <ac:chgData name="Kolakowski, Artur" userId="9c34c8cc-b1df-44f6-bea5-dcf7a54ee35f" providerId="ADAL" clId="{19970B13-E101-4117-9908-6E061F982644}" dt="2022-07-14T08:45:58.457" v="19294" actId="790"/>
          <ac:spMkLst>
            <pc:docMk/>
            <pc:sldMk cId="3484757520" sldId="485"/>
            <ac:spMk id="6595" creationId="{BF2A1A55-8D1C-4355-9739-7DA7FD388554}"/>
          </ac:spMkLst>
        </pc:spChg>
        <pc:spChg chg="mod">
          <ac:chgData name="Kolakowski, Artur" userId="9c34c8cc-b1df-44f6-bea5-dcf7a54ee35f" providerId="ADAL" clId="{19970B13-E101-4117-9908-6E061F982644}" dt="2022-07-14T08:45:58.459" v="19295" actId="790"/>
          <ac:spMkLst>
            <pc:docMk/>
            <pc:sldMk cId="3484757520" sldId="485"/>
            <ac:spMk id="6596" creationId="{48E3CF75-DB3B-4698-BDD4-D3693BCCB151}"/>
          </ac:spMkLst>
        </pc:spChg>
        <pc:spChg chg="mod">
          <ac:chgData name="Kolakowski, Artur" userId="9c34c8cc-b1df-44f6-bea5-dcf7a54ee35f" providerId="ADAL" clId="{19970B13-E101-4117-9908-6E061F982644}" dt="2022-07-14T08:45:58.461" v="19296" actId="790"/>
          <ac:spMkLst>
            <pc:docMk/>
            <pc:sldMk cId="3484757520" sldId="485"/>
            <ac:spMk id="6597" creationId="{CA5B7D5E-E3DD-4A01-8A28-C7DD9C79674A}"/>
          </ac:spMkLst>
        </pc:spChg>
        <pc:spChg chg="mod">
          <ac:chgData name="Kolakowski, Artur" userId="9c34c8cc-b1df-44f6-bea5-dcf7a54ee35f" providerId="ADAL" clId="{19970B13-E101-4117-9908-6E061F982644}" dt="2022-07-14T08:45:58.464" v="19297" actId="790"/>
          <ac:spMkLst>
            <pc:docMk/>
            <pc:sldMk cId="3484757520" sldId="485"/>
            <ac:spMk id="6598" creationId="{45C46C7F-51D3-4BB3-83B1-98A7B25E5E3E}"/>
          </ac:spMkLst>
        </pc:spChg>
        <pc:spChg chg="mod">
          <ac:chgData name="Kolakowski, Artur" userId="9c34c8cc-b1df-44f6-bea5-dcf7a54ee35f" providerId="ADAL" clId="{19970B13-E101-4117-9908-6E061F982644}" dt="2022-07-14T08:45:58.466" v="19298" actId="790"/>
          <ac:spMkLst>
            <pc:docMk/>
            <pc:sldMk cId="3484757520" sldId="485"/>
            <ac:spMk id="6599" creationId="{D4AB87DE-766F-4593-99BC-FEDDC8F63F85}"/>
          </ac:spMkLst>
        </pc:spChg>
        <pc:spChg chg="mod">
          <ac:chgData name="Kolakowski, Artur" userId="9c34c8cc-b1df-44f6-bea5-dcf7a54ee35f" providerId="ADAL" clId="{19970B13-E101-4117-9908-6E061F982644}" dt="2022-07-14T08:45:58.469" v="19299" actId="790"/>
          <ac:spMkLst>
            <pc:docMk/>
            <pc:sldMk cId="3484757520" sldId="485"/>
            <ac:spMk id="6600" creationId="{42774589-D06D-48E4-80A8-AF42098D62F7}"/>
          </ac:spMkLst>
        </pc:spChg>
        <pc:spChg chg="mod">
          <ac:chgData name="Kolakowski, Artur" userId="9c34c8cc-b1df-44f6-bea5-dcf7a54ee35f" providerId="ADAL" clId="{19970B13-E101-4117-9908-6E061F982644}" dt="2022-07-14T08:45:58.471" v="19300" actId="790"/>
          <ac:spMkLst>
            <pc:docMk/>
            <pc:sldMk cId="3484757520" sldId="485"/>
            <ac:spMk id="6601" creationId="{962C0113-03BC-4353-A1FA-5C4A8D855E08}"/>
          </ac:spMkLst>
        </pc:spChg>
        <pc:spChg chg="mod">
          <ac:chgData name="Kolakowski, Artur" userId="9c34c8cc-b1df-44f6-bea5-dcf7a54ee35f" providerId="ADAL" clId="{19970B13-E101-4117-9908-6E061F982644}" dt="2022-07-14T08:45:58.473" v="19301" actId="790"/>
          <ac:spMkLst>
            <pc:docMk/>
            <pc:sldMk cId="3484757520" sldId="485"/>
            <ac:spMk id="6602" creationId="{E91C2E46-36C8-47CD-AA56-94F45BFA07C4}"/>
          </ac:spMkLst>
        </pc:spChg>
        <pc:spChg chg="mod">
          <ac:chgData name="Kolakowski, Artur" userId="9c34c8cc-b1df-44f6-bea5-dcf7a54ee35f" providerId="ADAL" clId="{19970B13-E101-4117-9908-6E061F982644}" dt="2022-07-14T08:45:58.475" v="19302" actId="790"/>
          <ac:spMkLst>
            <pc:docMk/>
            <pc:sldMk cId="3484757520" sldId="485"/>
            <ac:spMk id="6603" creationId="{EFF88120-0612-4FDA-94F5-2E2173145A1F}"/>
          </ac:spMkLst>
        </pc:spChg>
        <pc:spChg chg="mod">
          <ac:chgData name="Kolakowski, Artur" userId="9c34c8cc-b1df-44f6-bea5-dcf7a54ee35f" providerId="ADAL" clId="{19970B13-E101-4117-9908-6E061F982644}" dt="2022-07-14T08:45:58.477" v="19303" actId="790"/>
          <ac:spMkLst>
            <pc:docMk/>
            <pc:sldMk cId="3484757520" sldId="485"/>
            <ac:spMk id="6604" creationId="{C92C6E0D-A149-4DC5-B175-D9239FC26B0E}"/>
          </ac:spMkLst>
        </pc:spChg>
        <pc:spChg chg="mod">
          <ac:chgData name="Kolakowski, Artur" userId="9c34c8cc-b1df-44f6-bea5-dcf7a54ee35f" providerId="ADAL" clId="{19970B13-E101-4117-9908-6E061F982644}" dt="2022-07-14T08:45:58.479" v="19304" actId="790"/>
          <ac:spMkLst>
            <pc:docMk/>
            <pc:sldMk cId="3484757520" sldId="485"/>
            <ac:spMk id="6605" creationId="{30E342A5-DE72-455B-839B-2CDC5E760D17}"/>
          </ac:spMkLst>
        </pc:spChg>
        <pc:spChg chg="mod">
          <ac:chgData name="Kolakowski, Artur" userId="9c34c8cc-b1df-44f6-bea5-dcf7a54ee35f" providerId="ADAL" clId="{19970B13-E101-4117-9908-6E061F982644}" dt="2022-07-14T08:45:58.481" v="19305" actId="790"/>
          <ac:spMkLst>
            <pc:docMk/>
            <pc:sldMk cId="3484757520" sldId="485"/>
            <ac:spMk id="6606" creationId="{8CC37729-8366-4F83-BE70-644560A781E8}"/>
          </ac:spMkLst>
        </pc:spChg>
        <pc:spChg chg="mod">
          <ac:chgData name="Kolakowski, Artur" userId="9c34c8cc-b1df-44f6-bea5-dcf7a54ee35f" providerId="ADAL" clId="{19970B13-E101-4117-9908-6E061F982644}" dt="2022-07-14T08:45:58.483" v="19306" actId="790"/>
          <ac:spMkLst>
            <pc:docMk/>
            <pc:sldMk cId="3484757520" sldId="485"/>
            <ac:spMk id="6607" creationId="{EA4D8E5F-EFA8-4B80-AF71-3181FA093FC7}"/>
          </ac:spMkLst>
        </pc:spChg>
        <pc:spChg chg="mod">
          <ac:chgData name="Kolakowski, Artur" userId="9c34c8cc-b1df-44f6-bea5-dcf7a54ee35f" providerId="ADAL" clId="{19970B13-E101-4117-9908-6E061F982644}" dt="2022-07-14T08:45:58.486" v="19307" actId="790"/>
          <ac:spMkLst>
            <pc:docMk/>
            <pc:sldMk cId="3484757520" sldId="485"/>
            <ac:spMk id="6608" creationId="{260DD5DE-4AC2-4BF8-9769-3CF98E58F307}"/>
          </ac:spMkLst>
        </pc:spChg>
        <pc:spChg chg="mod">
          <ac:chgData name="Kolakowski, Artur" userId="9c34c8cc-b1df-44f6-bea5-dcf7a54ee35f" providerId="ADAL" clId="{19970B13-E101-4117-9908-6E061F982644}" dt="2022-07-14T08:45:58.488" v="19308" actId="790"/>
          <ac:spMkLst>
            <pc:docMk/>
            <pc:sldMk cId="3484757520" sldId="485"/>
            <ac:spMk id="6609" creationId="{DC5F8DB8-8835-4FC7-BA62-3D018FCE0FA6}"/>
          </ac:spMkLst>
        </pc:spChg>
        <pc:spChg chg="mod">
          <ac:chgData name="Kolakowski, Artur" userId="9c34c8cc-b1df-44f6-bea5-dcf7a54ee35f" providerId="ADAL" clId="{19970B13-E101-4117-9908-6E061F982644}" dt="2022-07-14T08:45:58.490" v="19309" actId="790"/>
          <ac:spMkLst>
            <pc:docMk/>
            <pc:sldMk cId="3484757520" sldId="485"/>
            <ac:spMk id="6610" creationId="{EBEC47FD-8AFF-4B3B-B6DB-06A53F5DEA6D}"/>
          </ac:spMkLst>
        </pc:spChg>
        <pc:spChg chg="mod">
          <ac:chgData name="Kolakowski, Artur" userId="9c34c8cc-b1df-44f6-bea5-dcf7a54ee35f" providerId="ADAL" clId="{19970B13-E101-4117-9908-6E061F982644}" dt="2022-07-14T08:45:58.492" v="19310" actId="790"/>
          <ac:spMkLst>
            <pc:docMk/>
            <pc:sldMk cId="3484757520" sldId="485"/>
            <ac:spMk id="6611" creationId="{3619ED02-C18A-4F5A-8C0D-2C7CD2AE3591}"/>
          </ac:spMkLst>
        </pc:spChg>
        <pc:spChg chg="mod">
          <ac:chgData name="Kolakowski, Artur" userId="9c34c8cc-b1df-44f6-bea5-dcf7a54ee35f" providerId="ADAL" clId="{19970B13-E101-4117-9908-6E061F982644}" dt="2022-07-14T08:45:58.494" v="19311" actId="790"/>
          <ac:spMkLst>
            <pc:docMk/>
            <pc:sldMk cId="3484757520" sldId="485"/>
            <ac:spMk id="6612" creationId="{5DD0649C-C923-4B37-BED5-8D18430CBF0F}"/>
          </ac:spMkLst>
        </pc:spChg>
        <pc:spChg chg="mod">
          <ac:chgData name="Kolakowski, Artur" userId="9c34c8cc-b1df-44f6-bea5-dcf7a54ee35f" providerId="ADAL" clId="{19970B13-E101-4117-9908-6E061F982644}" dt="2022-07-14T08:45:58.497" v="19312" actId="790"/>
          <ac:spMkLst>
            <pc:docMk/>
            <pc:sldMk cId="3484757520" sldId="485"/>
            <ac:spMk id="6613" creationId="{79ED4BFE-5C64-4E3E-A71B-4CF867923690}"/>
          </ac:spMkLst>
        </pc:spChg>
        <pc:spChg chg="mod">
          <ac:chgData name="Kolakowski, Artur" userId="9c34c8cc-b1df-44f6-bea5-dcf7a54ee35f" providerId="ADAL" clId="{19970B13-E101-4117-9908-6E061F982644}" dt="2022-07-14T08:45:58.499" v="19313" actId="790"/>
          <ac:spMkLst>
            <pc:docMk/>
            <pc:sldMk cId="3484757520" sldId="485"/>
            <ac:spMk id="6614" creationId="{A804CC11-21BF-4C8A-94E1-43DF98639F95}"/>
          </ac:spMkLst>
        </pc:spChg>
        <pc:spChg chg="mod">
          <ac:chgData name="Kolakowski, Artur" userId="9c34c8cc-b1df-44f6-bea5-dcf7a54ee35f" providerId="ADAL" clId="{19970B13-E101-4117-9908-6E061F982644}" dt="2022-07-14T08:45:58.502" v="19314" actId="790"/>
          <ac:spMkLst>
            <pc:docMk/>
            <pc:sldMk cId="3484757520" sldId="485"/>
            <ac:spMk id="6615" creationId="{C14A2395-C138-4616-B5DF-2AE488EE4D2E}"/>
          </ac:spMkLst>
        </pc:spChg>
        <pc:spChg chg="mod">
          <ac:chgData name="Kolakowski, Artur" userId="9c34c8cc-b1df-44f6-bea5-dcf7a54ee35f" providerId="ADAL" clId="{19970B13-E101-4117-9908-6E061F982644}" dt="2022-07-14T08:45:58.504" v="19315" actId="790"/>
          <ac:spMkLst>
            <pc:docMk/>
            <pc:sldMk cId="3484757520" sldId="485"/>
            <ac:spMk id="6616" creationId="{06D4C188-163A-44B3-8AB1-2CD4689C8519}"/>
          </ac:spMkLst>
        </pc:spChg>
        <pc:spChg chg="mod">
          <ac:chgData name="Kolakowski, Artur" userId="9c34c8cc-b1df-44f6-bea5-dcf7a54ee35f" providerId="ADAL" clId="{19970B13-E101-4117-9908-6E061F982644}" dt="2022-07-14T08:45:58.506" v="19316" actId="790"/>
          <ac:spMkLst>
            <pc:docMk/>
            <pc:sldMk cId="3484757520" sldId="485"/>
            <ac:spMk id="6617" creationId="{8CF036F8-4B1B-49C4-A796-A18A7C032C8A}"/>
          </ac:spMkLst>
        </pc:spChg>
        <pc:spChg chg="mod">
          <ac:chgData name="Kolakowski, Artur" userId="9c34c8cc-b1df-44f6-bea5-dcf7a54ee35f" providerId="ADAL" clId="{19970B13-E101-4117-9908-6E061F982644}" dt="2022-07-14T08:45:58.508" v="19317" actId="790"/>
          <ac:spMkLst>
            <pc:docMk/>
            <pc:sldMk cId="3484757520" sldId="485"/>
            <ac:spMk id="6618" creationId="{19789786-B494-49C0-9D63-682461707662}"/>
          </ac:spMkLst>
        </pc:spChg>
        <pc:spChg chg="mod">
          <ac:chgData name="Kolakowski, Artur" userId="9c34c8cc-b1df-44f6-bea5-dcf7a54ee35f" providerId="ADAL" clId="{19970B13-E101-4117-9908-6E061F982644}" dt="2022-07-14T08:45:58.510" v="19318" actId="790"/>
          <ac:spMkLst>
            <pc:docMk/>
            <pc:sldMk cId="3484757520" sldId="485"/>
            <ac:spMk id="6619" creationId="{B3A8DE43-D89D-44C1-BE41-A58F7C19BD10}"/>
          </ac:spMkLst>
        </pc:spChg>
        <pc:spChg chg="mod">
          <ac:chgData name="Kolakowski, Artur" userId="9c34c8cc-b1df-44f6-bea5-dcf7a54ee35f" providerId="ADAL" clId="{19970B13-E101-4117-9908-6E061F982644}" dt="2022-07-14T08:45:58.513" v="19319" actId="790"/>
          <ac:spMkLst>
            <pc:docMk/>
            <pc:sldMk cId="3484757520" sldId="485"/>
            <ac:spMk id="6620" creationId="{94962445-683B-4E9F-A9C9-4E99E711BA5F}"/>
          </ac:spMkLst>
        </pc:spChg>
        <pc:spChg chg="mod">
          <ac:chgData name="Kolakowski, Artur" userId="9c34c8cc-b1df-44f6-bea5-dcf7a54ee35f" providerId="ADAL" clId="{19970B13-E101-4117-9908-6E061F982644}" dt="2022-07-14T08:45:58.515" v="19320" actId="790"/>
          <ac:spMkLst>
            <pc:docMk/>
            <pc:sldMk cId="3484757520" sldId="485"/>
            <ac:spMk id="6621" creationId="{C60A09A7-C31B-4B2B-A9C2-810CF1D09215}"/>
          </ac:spMkLst>
        </pc:spChg>
        <pc:spChg chg="mod">
          <ac:chgData name="Kolakowski, Artur" userId="9c34c8cc-b1df-44f6-bea5-dcf7a54ee35f" providerId="ADAL" clId="{19970B13-E101-4117-9908-6E061F982644}" dt="2022-07-14T08:45:58.517" v="19321" actId="790"/>
          <ac:spMkLst>
            <pc:docMk/>
            <pc:sldMk cId="3484757520" sldId="485"/>
            <ac:spMk id="6622" creationId="{9137E9E8-4ADA-4B31-9822-26B89B2459B7}"/>
          </ac:spMkLst>
        </pc:spChg>
        <pc:spChg chg="mod">
          <ac:chgData name="Kolakowski, Artur" userId="9c34c8cc-b1df-44f6-bea5-dcf7a54ee35f" providerId="ADAL" clId="{19970B13-E101-4117-9908-6E061F982644}" dt="2022-07-14T08:45:58.519" v="19322" actId="790"/>
          <ac:spMkLst>
            <pc:docMk/>
            <pc:sldMk cId="3484757520" sldId="485"/>
            <ac:spMk id="6623" creationId="{B1F38030-A922-47C9-B808-BD910AC2F568}"/>
          </ac:spMkLst>
        </pc:spChg>
        <pc:spChg chg="mod">
          <ac:chgData name="Kolakowski, Artur" userId="9c34c8cc-b1df-44f6-bea5-dcf7a54ee35f" providerId="ADAL" clId="{19970B13-E101-4117-9908-6E061F982644}" dt="2022-07-14T08:45:58.521" v="19323" actId="790"/>
          <ac:spMkLst>
            <pc:docMk/>
            <pc:sldMk cId="3484757520" sldId="485"/>
            <ac:spMk id="6624" creationId="{14081FC4-D228-4B99-9E09-1BB7FF3DBF05}"/>
          </ac:spMkLst>
        </pc:spChg>
        <pc:spChg chg="mod">
          <ac:chgData name="Kolakowski, Artur" userId="9c34c8cc-b1df-44f6-bea5-dcf7a54ee35f" providerId="ADAL" clId="{19970B13-E101-4117-9908-6E061F982644}" dt="2022-07-14T08:45:58.523" v="19324" actId="790"/>
          <ac:spMkLst>
            <pc:docMk/>
            <pc:sldMk cId="3484757520" sldId="485"/>
            <ac:spMk id="6625" creationId="{81888314-AEB7-4D3D-A48A-ADBCF4F3ABEF}"/>
          </ac:spMkLst>
        </pc:spChg>
        <pc:spChg chg="mod">
          <ac:chgData name="Kolakowski, Artur" userId="9c34c8cc-b1df-44f6-bea5-dcf7a54ee35f" providerId="ADAL" clId="{19970B13-E101-4117-9908-6E061F982644}" dt="2022-07-14T08:45:58.525" v="19325" actId="790"/>
          <ac:spMkLst>
            <pc:docMk/>
            <pc:sldMk cId="3484757520" sldId="485"/>
            <ac:spMk id="6626" creationId="{F616E487-CF96-4E25-9592-2F35D593B86D}"/>
          </ac:spMkLst>
        </pc:spChg>
        <pc:spChg chg="mod">
          <ac:chgData name="Kolakowski, Artur" userId="9c34c8cc-b1df-44f6-bea5-dcf7a54ee35f" providerId="ADAL" clId="{19970B13-E101-4117-9908-6E061F982644}" dt="2022-07-14T08:45:58.527" v="19326" actId="790"/>
          <ac:spMkLst>
            <pc:docMk/>
            <pc:sldMk cId="3484757520" sldId="485"/>
            <ac:spMk id="6627" creationId="{81A56914-AF37-4F50-8BD0-8A272EF0D1AA}"/>
          </ac:spMkLst>
        </pc:spChg>
        <pc:spChg chg="mod">
          <ac:chgData name="Kolakowski, Artur" userId="9c34c8cc-b1df-44f6-bea5-dcf7a54ee35f" providerId="ADAL" clId="{19970B13-E101-4117-9908-6E061F982644}" dt="2022-07-14T08:45:58.531" v="19327" actId="790"/>
          <ac:spMkLst>
            <pc:docMk/>
            <pc:sldMk cId="3484757520" sldId="485"/>
            <ac:spMk id="6628" creationId="{13069A2B-7CA2-407A-956E-3D2406166E66}"/>
          </ac:spMkLst>
        </pc:spChg>
        <pc:spChg chg="mod">
          <ac:chgData name="Kolakowski, Artur" userId="9c34c8cc-b1df-44f6-bea5-dcf7a54ee35f" providerId="ADAL" clId="{19970B13-E101-4117-9908-6E061F982644}" dt="2022-07-14T08:45:58.533" v="19328" actId="790"/>
          <ac:spMkLst>
            <pc:docMk/>
            <pc:sldMk cId="3484757520" sldId="485"/>
            <ac:spMk id="6629" creationId="{08B1553F-0BBD-431A-A0F5-C8A7CA824AEE}"/>
          </ac:spMkLst>
        </pc:spChg>
        <pc:spChg chg="mod">
          <ac:chgData name="Kolakowski, Artur" userId="9c34c8cc-b1df-44f6-bea5-dcf7a54ee35f" providerId="ADAL" clId="{19970B13-E101-4117-9908-6E061F982644}" dt="2022-07-14T08:45:58.536" v="19329" actId="790"/>
          <ac:spMkLst>
            <pc:docMk/>
            <pc:sldMk cId="3484757520" sldId="485"/>
            <ac:spMk id="6630" creationId="{0786F957-38E2-4885-A085-405EEDADF6E9}"/>
          </ac:spMkLst>
        </pc:spChg>
        <pc:spChg chg="mod">
          <ac:chgData name="Kolakowski, Artur" userId="9c34c8cc-b1df-44f6-bea5-dcf7a54ee35f" providerId="ADAL" clId="{19970B13-E101-4117-9908-6E061F982644}" dt="2022-07-14T08:45:58.538" v="19330" actId="790"/>
          <ac:spMkLst>
            <pc:docMk/>
            <pc:sldMk cId="3484757520" sldId="485"/>
            <ac:spMk id="6631" creationId="{22D4ACDA-91D4-47D7-AE92-B7AE5E00EA69}"/>
          </ac:spMkLst>
        </pc:spChg>
        <pc:spChg chg="mod">
          <ac:chgData name="Kolakowski, Artur" userId="9c34c8cc-b1df-44f6-bea5-dcf7a54ee35f" providerId="ADAL" clId="{19970B13-E101-4117-9908-6E061F982644}" dt="2022-07-14T08:45:58.540" v="19331" actId="790"/>
          <ac:spMkLst>
            <pc:docMk/>
            <pc:sldMk cId="3484757520" sldId="485"/>
            <ac:spMk id="6632" creationId="{45C06BBF-B02C-419D-B9C3-B13824C88361}"/>
          </ac:spMkLst>
        </pc:spChg>
        <pc:spChg chg="mod">
          <ac:chgData name="Kolakowski, Artur" userId="9c34c8cc-b1df-44f6-bea5-dcf7a54ee35f" providerId="ADAL" clId="{19970B13-E101-4117-9908-6E061F982644}" dt="2022-07-14T08:45:58.543" v="19332" actId="790"/>
          <ac:spMkLst>
            <pc:docMk/>
            <pc:sldMk cId="3484757520" sldId="485"/>
            <ac:spMk id="6633" creationId="{9BA35821-FD21-419E-90D0-A7F167BFC140}"/>
          </ac:spMkLst>
        </pc:spChg>
        <pc:spChg chg="mod">
          <ac:chgData name="Kolakowski, Artur" userId="9c34c8cc-b1df-44f6-bea5-dcf7a54ee35f" providerId="ADAL" clId="{19970B13-E101-4117-9908-6E061F982644}" dt="2022-07-14T08:45:58.545" v="19333" actId="790"/>
          <ac:spMkLst>
            <pc:docMk/>
            <pc:sldMk cId="3484757520" sldId="485"/>
            <ac:spMk id="6634" creationId="{CA817286-4D44-4747-899E-B884FA498F96}"/>
          </ac:spMkLst>
        </pc:spChg>
        <pc:spChg chg="mod">
          <ac:chgData name="Kolakowski, Artur" userId="9c34c8cc-b1df-44f6-bea5-dcf7a54ee35f" providerId="ADAL" clId="{19970B13-E101-4117-9908-6E061F982644}" dt="2022-07-14T08:45:58.545" v="19334" actId="790"/>
          <ac:spMkLst>
            <pc:docMk/>
            <pc:sldMk cId="3484757520" sldId="485"/>
            <ac:spMk id="6635" creationId="{88FB0297-D1B4-4A75-87CE-94847E92EE1C}"/>
          </ac:spMkLst>
        </pc:spChg>
        <pc:spChg chg="mod">
          <ac:chgData name="Kolakowski, Artur" userId="9c34c8cc-b1df-44f6-bea5-dcf7a54ee35f" providerId="ADAL" clId="{19970B13-E101-4117-9908-6E061F982644}" dt="2022-07-14T08:45:58.545" v="19335" actId="790"/>
          <ac:spMkLst>
            <pc:docMk/>
            <pc:sldMk cId="3484757520" sldId="485"/>
            <ac:spMk id="6636" creationId="{0CD10DBC-C6A1-4D8B-88C6-7D29FDBC36AD}"/>
          </ac:spMkLst>
        </pc:spChg>
        <pc:spChg chg="mod">
          <ac:chgData name="Kolakowski, Artur" userId="9c34c8cc-b1df-44f6-bea5-dcf7a54ee35f" providerId="ADAL" clId="{19970B13-E101-4117-9908-6E061F982644}" dt="2022-07-14T08:45:58.552" v="19336" actId="790"/>
          <ac:spMkLst>
            <pc:docMk/>
            <pc:sldMk cId="3484757520" sldId="485"/>
            <ac:spMk id="6637" creationId="{B7ADBA61-6E2C-4376-85EE-EDA55994FDFF}"/>
          </ac:spMkLst>
        </pc:spChg>
        <pc:spChg chg="mod">
          <ac:chgData name="Kolakowski, Artur" userId="9c34c8cc-b1df-44f6-bea5-dcf7a54ee35f" providerId="ADAL" clId="{19970B13-E101-4117-9908-6E061F982644}" dt="2022-07-14T08:45:58.552" v="19337" actId="790"/>
          <ac:spMkLst>
            <pc:docMk/>
            <pc:sldMk cId="3484757520" sldId="485"/>
            <ac:spMk id="6638" creationId="{0E933D01-995D-4EF6-97D5-8EE94B4D81DA}"/>
          </ac:spMkLst>
        </pc:spChg>
        <pc:spChg chg="mod">
          <ac:chgData name="Kolakowski, Artur" userId="9c34c8cc-b1df-44f6-bea5-dcf7a54ee35f" providerId="ADAL" clId="{19970B13-E101-4117-9908-6E061F982644}" dt="2022-07-14T08:45:58.552" v="19338" actId="790"/>
          <ac:spMkLst>
            <pc:docMk/>
            <pc:sldMk cId="3484757520" sldId="485"/>
            <ac:spMk id="6639" creationId="{B07F0F18-1DC9-41B7-8D8A-D4C8F3D5FD89}"/>
          </ac:spMkLst>
        </pc:spChg>
        <pc:spChg chg="mod">
          <ac:chgData name="Kolakowski, Artur" userId="9c34c8cc-b1df-44f6-bea5-dcf7a54ee35f" providerId="ADAL" clId="{19970B13-E101-4117-9908-6E061F982644}" dt="2022-07-14T08:45:58.552" v="19339" actId="790"/>
          <ac:spMkLst>
            <pc:docMk/>
            <pc:sldMk cId="3484757520" sldId="485"/>
            <ac:spMk id="6640" creationId="{CB3A7B26-3C62-442F-844C-94A12AEE7623}"/>
          </ac:spMkLst>
        </pc:spChg>
        <pc:spChg chg="mod">
          <ac:chgData name="Kolakowski, Artur" userId="9c34c8cc-b1df-44f6-bea5-dcf7a54ee35f" providerId="ADAL" clId="{19970B13-E101-4117-9908-6E061F982644}" dt="2022-07-14T08:45:58.564" v="19340" actId="790"/>
          <ac:spMkLst>
            <pc:docMk/>
            <pc:sldMk cId="3484757520" sldId="485"/>
            <ac:spMk id="6641" creationId="{5A5C4A1B-9743-4DD1-8DC6-F1D1599F646D}"/>
          </ac:spMkLst>
        </pc:spChg>
        <pc:spChg chg="mod">
          <ac:chgData name="Kolakowski, Artur" userId="9c34c8cc-b1df-44f6-bea5-dcf7a54ee35f" providerId="ADAL" clId="{19970B13-E101-4117-9908-6E061F982644}" dt="2022-07-14T08:45:58.566" v="19341" actId="790"/>
          <ac:spMkLst>
            <pc:docMk/>
            <pc:sldMk cId="3484757520" sldId="485"/>
            <ac:spMk id="6642" creationId="{C5A140AC-E745-4161-A9FD-0A2871326938}"/>
          </ac:spMkLst>
        </pc:spChg>
        <pc:spChg chg="mod">
          <ac:chgData name="Kolakowski, Artur" userId="9c34c8cc-b1df-44f6-bea5-dcf7a54ee35f" providerId="ADAL" clId="{19970B13-E101-4117-9908-6E061F982644}" dt="2022-07-14T08:45:58.569" v="19342" actId="790"/>
          <ac:spMkLst>
            <pc:docMk/>
            <pc:sldMk cId="3484757520" sldId="485"/>
            <ac:spMk id="6643" creationId="{8356DF3C-4CF6-4489-903C-B817A450D27D}"/>
          </ac:spMkLst>
        </pc:spChg>
        <pc:spChg chg="mod">
          <ac:chgData name="Kolakowski, Artur" userId="9c34c8cc-b1df-44f6-bea5-dcf7a54ee35f" providerId="ADAL" clId="{19970B13-E101-4117-9908-6E061F982644}" dt="2022-07-14T08:45:58.571" v="19343" actId="790"/>
          <ac:spMkLst>
            <pc:docMk/>
            <pc:sldMk cId="3484757520" sldId="485"/>
            <ac:spMk id="6644" creationId="{7B31E25C-0A58-454A-8C8D-D349CABCF113}"/>
          </ac:spMkLst>
        </pc:spChg>
        <pc:spChg chg="mod">
          <ac:chgData name="Kolakowski, Artur" userId="9c34c8cc-b1df-44f6-bea5-dcf7a54ee35f" providerId="ADAL" clId="{19970B13-E101-4117-9908-6E061F982644}" dt="2022-07-14T08:45:58.573" v="19344" actId="790"/>
          <ac:spMkLst>
            <pc:docMk/>
            <pc:sldMk cId="3484757520" sldId="485"/>
            <ac:spMk id="6645" creationId="{6B8328E8-4945-4BAB-8BE7-C93CFEE81631}"/>
          </ac:spMkLst>
        </pc:spChg>
        <pc:spChg chg="mod">
          <ac:chgData name="Kolakowski, Artur" userId="9c34c8cc-b1df-44f6-bea5-dcf7a54ee35f" providerId="ADAL" clId="{19970B13-E101-4117-9908-6E061F982644}" dt="2022-07-14T08:45:58.576" v="19345" actId="790"/>
          <ac:spMkLst>
            <pc:docMk/>
            <pc:sldMk cId="3484757520" sldId="485"/>
            <ac:spMk id="6646" creationId="{6D2F7408-745B-4D08-948E-B2AA4C261AE9}"/>
          </ac:spMkLst>
        </pc:spChg>
        <pc:spChg chg="mod">
          <ac:chgData name="Kolakowski, Artur" userId="9c34c8cc-b1df-44f6-bea5-dcf7a54ee35f" providerId="ADAL" clId="{19970B13-E101-4117-9908-6E061F982644}" dt="2022-07-14T08:45:58.579" v="19346" actId="790"/>
          <ac:spMkLst>
            <pc:docMk/>
            <pc:sldMk cId="3484757520" sldId="485"/>
            <ac:spMk id="6647" creationId="{6F67BA8F-189A-4DB3-8338-998B6C927E71}"/>
          </ac:spMkLst>
        </pc:spChg>
        <pc:spChg chg="mod">
          <ac:chgData name="Kolakowski, Artur" userId="9c34c8cc-b1df-44f6-bea5-dcf7a54ee35f" providerId="ADAL" clId="{19970B13-E101-4117-9908-6E061F982644}" dt="2022-07-14T08:45:58.582" v="19347" actId="790"/>
          <ac:spMkLst>
            <pc:docMk/>
            <pc:sldMk cId="3484757520" sldId="485"/>
            <ac:spMk id="6648" creationId="{B8F9BA8E-3729-446D-B3CA-0DBE532B6C6D}"/>
          </ac:spMkLst>
        </pc:spChg>
        <pc:spChg chg="mod">
          <ac:chgData name="Kolakowski, Artur" userId="9c34c8cc-b1df-44f6-bea5-dcf7a54ee35f" providerId="ADAL" clId="{19970B13-E101-4117-9908-6E061F982644}" dt="2022-07-14T08:45:58.584" v="19348" actId="790"/>
          <ac:spMkLst>
            <pc:docMk/>
            <pc:sldMk cId="3484757520" sldId="485"/>
            <ac:spMk id="6649" creationId="{C3FC66FC-FF08-45CE-B7E2-3C125AEB0812}"/>
          </ac:spMkLst>
        </pc:spChg>
        <pc:spChg chg="mod">
          <ac:chgData name="Kolakowski, Artur" userId="9c34c8cc-b1df-44f6-bea5-dcf7a54ee35f" providerId="ADAL" clId="{19970B13-E101-4117-9908-6E061F982644}" dt="2022-07-14T08:45:58.587" v="19349" actId="790"/>
          <ac:spMkLst>
            <pc:docMk/>
            <pc:sldMk cId="3484757520" sldId="485"/>
            <ac:spMk id="6650" creationId="{F9A6FF1D-5696-44B6-918E-B0A9EF7FAA10}"/>
          </ac:spMkLst>
        </pc:spChg>
        <pc:spChg chg="mod">
          <ac:chgData name="Kolakowski, Artur" userId="9c34c8cc-b1df-44f6-bea5-dcf7a54ee35f" providerId="ADAL" clId="{19970B13-E101-4117-9908-6E061F982644}" dt="2022-07-14T08:45:58.589" v="19350" actId="790"/>
          <ac:spMkLst>
            <pc:docMk/>
            <pc:sldMk cId="3484757520" sldId="485"/>
            <ac:spMk id="6651" creationId="{402B28E0-1F66-4345-A03A-3C33C4F6DC8B}"/>
          </ac:spMkLst>
        </pc:spChg>
        <pc:spChg chg="mod">
          <ac:chgData name="Kolakowski, Artur" userId="9c34c8cc-b1df-44f6-bea5-dcf7a54ee35f" providerId="ADAL" clId="{19970B13-E101-4117-9908-6E061F982644}" dt="2022-07-14T08:45:58.591" v="19351" actId="790"/>
          <ac:spMkLst>
            <pc:docMk/>
            <pc:sldMk cId="3484757520" sldId="485"/>
            <ac:spMk id="6652" creationId="{51E69578-A9CA-4A79-B4BA-E9C4210A37CA}"/>
          </ac:spMkLst>
        </pc:spChg>
        <pc:spChg chg="mod">
          <ac:chgData name="Kolakowski, Artur" userId="9c34c8cc-b1df-44f6-bea5-dcf7a54ee35f" providerId="ADAL" clId="{19970B13-E101-4117-9908-6E061F982644}" dt="2022-07-14T08:45:58.593" v="19352" actId="790"/>
          <ac:spMkLst>
            <pc:docMk/>
            <pc:sldMk cId="3484757520" sldId="485"/>
            <ac:spMk id="6653" creationId="{61544BDB-C6CA-46A3-AB27-DDCF731485B2}"/>
          </ac:spMkLst>
        </pc:spChg>
        <pc:spChg chg="mod">
          <ac:chgData name="Kolakowski, Artur" userId="9c34c8cc-b1df-44f6-bea5-dcf7a54ee35f" providerId="ADAL" clId="{19970B13-E101-4117-9908-6E061F982644}" dt="2022-07-14T08:45:58.596" v="19353" actId="790"/>
          <ac:spMkLst>
            <pc:docMk/>
            <pc:sldMk cId="3484757520" sldId="485"/>
            <ac:spMk id="6654" creationId="{539204D6-9384-4399-90A1-144FEDD51943}"/>
          </ac:spMkLst>
        </pc:spChg>
        <pc:spChg chg="mod">
          <ac:chgData name="Kolakowski, Artur" userId="9c34c8cc-b1df-44f6-bea5-dcf7a54ee35f" providerId="ADAL" clId="{19970B13-E101-4117-9908-6E061F982644}" dt="2022-07-14T08:45:58.598" v="19354" actId="790"/>
          <ac:spMkLst>
            <pc:docMk/>
            <pc:sldMk cId="3484757520" sldId="485"/>
            <ac:spMk id="6655" creationId="{7FD50888-7552-49D1-9A27-26BBA66FB480}"/>
          </ac:spMkLst>
        </pc:spChg>
        <pc:spChg chg="mod">
          <ac:chgData name="Kolakowski, Artur" userId="9c34c8cc-b1df-44f6-bea5-dcf7a54ee35f" providerId="ADAL" clId="{19970B13-E101-4117-9908-6E061F982644}" dt="2022-07-14T08:45:58.600" v="19355" actId="790"/>
          <ac:spMkLst>
            <pc:docMk/>
            <pc:sldMk cId="3484757520" sldId="485"/>
            <ac:spMk id="6656" creationId="{DD3F52C1-5176-431C-B8BD-2CB13E288C64}"/>
          </ac:spMkLst>
        </pc:spChg>
        <pc:spChg chg="mod">
          <ac:chgData name="Kolakowski, Artur" userId="9c34c8cc-b1df-44f6-bea5-dcf7a54ee35f" providerId="ADAL" clId="{19970B13-E101-4117-9908-6E061F982644}" dt="2022-07-14T08:45:58.602" v="19356" actId="790"/>
          <ac:spMkLst>
            <pc:docMk/>
            <pc:sldMk cId="3484757520" sldId="485"/>
            <ac:spMk id="6657" creationId="{15DCF201-837E-48C4-AB2A-519FD847B0A6}"/>
          </ac:spMkLst>
        </pc:spChg>
        <pc:spChg chg="mod">
          <ac:chgData name="Kolakowski, Artur" userId="9c34c8cc-b1df-44f6-bea5-dcf7a54ee35f" providerId="ADAL" clId="{19970B13-E101-4117-9908-6E061F982644}" dt="2022-07-14T08:45:58.604" v="19357" actId="790"/>
          <ac:spMkLst>
            <pc:docMk/>
            <pc:sldMk cId="3484757520" sldId="485"/>
            <ac:spMk id="6658" creationId="{FA8F63B8-CF4F-4865-849E-A4FD35A09972}"/>
          </ac:spMkLst>
        </pc:spChg>
        <pc:spChg chg="mod">
          <ac:chgData name="Kolakowski, Artur" userId="9c34c8cc-b1df-44f6-bea5-dcf7a54ee35f" providerId="ADAL" clId="{19970B13-E101-4117-9908-6E061F982644}" dt="2022-07-14T08:45:58.606" v="19358" actId="790"/>
          <ac:spMkLst>
            <pc:docMk/>
            <pc:sldMk cId="3484757520" sldId="485"/>
            <ac:spMk id="6659" creationId="{45BD747B-DD57-4F9E-BC38-263A8DEB4A0E}"/>
          </ac:spMkLst>
        </pc:spChg>
        <pc:spChg chg="mod">
          <ac:chgData name="Kolakowski, Artur" userId="9c34c8cc-b1df-44f6-bea5-dcf7a54ee35f" providerId="ADAL" clId="{19970B13-E101-4117-9908-6E061F982644}" dt="2022-07-14T08:45:58.608" v="19359" actId="790"/>
          <ac:spMkLst>
            <pc:docMk/>
            <pc:sldMk cId="3484757520" sldId="485"/>
            <ac:spMk id="6660" creationId="{09E90DD0-6509-44C5-B885-84600CAFF024}"/>
          </ac:spMkLst>
        </pc:spChg>
        <pc:spChg chg="mod">
          <ac:chgData name="Kolakowski, Artur" userId="9c34c8cc-b1df-44f6-bea5-dcf7a54ee35f" providerId="ADAL" clId="{19970B13-E101-4117-9908-6E061F982644}" dt="2022-07-14T08:45:58.611" v="19360" actId="790"/>
          <ac:spMkLst>
            <pc:docMk/>
            <pc:sldMk cId="3484757520" sldId="485"/>
            <ac:spMk id="6661" creationId="{D6D943D9-7E95-45DF-ABE6-98D759726434}"/>
          </ac:spMkLst>
        </pc:spChg>
        <pc:spChg chg="mod">
          <ac:chgData name="Kolakowski, Artur" userId="9c34c8cc-b1df-44f6-bea5-dcf7a54ee35f" providerId="ADAL" clId="{19970B13-E101-4117-9908-6E061F982644}" dt="2022-07-14T08:45:58.614" v="19361" actId="790"/>
          <ac:spMkLst>
            <pc:docMk/>
            <pc:sldMk cId="3484757520" sldId="485"/>
            <ac:spMk id="6662" creationId="{9DEA46DD-F6FA-4F12-B018-B03218AB0DFC}"/>
          </ac:spMkLst>
        </pc:spChg>
        <pc:spChg chg="mod">
          <ac:chgData name="Kolakowski, Artur" userId="9c34c8cc-b1df-44f6-bea5-dcf7a54ee35f" providerId="ADAL" clId="{19970B13-E101-4117-9908-6E061F982644}" dt="2022-07-14T08:45:58.617" v="19362" actId="790"/>
          <ac:spMkLst>
            <pc:docMk/>
            <pc:sldMk cId="3484757520" sldId="485"/>
            <ac:spMk id="6663" creationId="{7BE771B5-A85A-4BEF-9F73-004F97AFA025}"/>
          </ac:spMkLst>
        </pc:spChg>
        <pc:spChg chg="mod">
          <ac:chgData name="Kolakowski, Artur" userId="9c34c8cc-b1df-44f6-bea5-dcf7a54ee35f" providerId="ADAL" clId="{19970B13-E101-4117-9908-6E061F982644}" dt="2022-07-14T08:45:58.619" v="19363" actId="790"/>
          <ac:spMkLst>
            <pc:docMk/>
            <pc:sldMk cId="3484757520" sldId="485"/>
            <ac:spMk id="6664" creationId="{22CAD001-190B-4A91-AB9B-36659212BE82}"/>
          </ac:spMkLst>
        </pc:spChg>
        <pc:spChg chg="mod">
          <ac:chgData name="Kolakowski, Artur" userId="9c34c8cc-b1df-44f6-bea5-dcf7a54ee35f" providerId="ADAL" clId="{19970B13-E101-4117-9908-6E061F982644}" dt="2022-07-14T08:45:58.622" v="19364" actId="790"/>
          <ac:spMkLst>
            <pc:docMk/>
            <pc:sldMk cId="3484757520" sldId="485"/>
            <ac:spMk id="6665" creationId="{B4087231-6A48-4E96-8DF1-C66D3E465D4E}"/>
          </ac:spMkLst>
        </pc:spChg>
        <pc:spChg chg="mod">
          <ac:chgData name="Kolakowski, Artur" userId="9c34c8cc-b1df-44f6-bea5-dcf7a54ee35f" providerId="ADAL" clId="{19970B13-E101-4117-9908-6E061F982644}" dt="2022-07-14T08:45:58.624" v="19365" actId="790"/>
          <ac:spMkLst>
            <pc:docMk/>
            <pc:sldMk cId="3484757520" sldId="485"/>
            <ac:spMk id="6666" creationId="{402C1EF2-A283-4563-9F54-B629AB67198A}"/>
          </ac:spMkLst>
        </pc:spChg>
        <pc:spChg chg="mod">
          <ac:chgData name="Kolakowski, Artur" userId="9c34c8cc-b1df-44f6-bea5-dcf7a54ee35f" providerId="ADAL" clId="{19970B13-E101-4117-9908-6E061F982644}" dt="2022-07-14T08:45:58.626" v="19366" actId="790"/>
          <ac:spMkLst>
            <pc:docMk/>
            <pc:sldMk cId="3484757520" sldId="485"/>
            <ac:spMk id="6667" creationId="{35F3C920-D11F-4F5D-93F2-26807150BECE}"/>
          </ac:spMkLst>
        </pc:spChg>
        <pc:spChg chg="mod">
          <ac:chgData name="Kolakowski, Artur" userId="9c34c8cc-b1df-44f6-bea5-dcf7a54ee35f" providerId="ADAL" clId="{19970B13-E101-4117-9908-6E061F982644}" dt="2022-07-14T08:45:58.629" v="19367" actId="790"/>
          <ac:spMkLst>
            <pc:docMk/>
            <pc:sldMk cId="3484757520" sldId="485"/>
            <ac:spMk id="6668" creationId="{9A60E1FA-9092-4B6E-8362-CBBDEFF75AFA}"/>
          </ac:spMkLst>
        </pc:spChg>
        <pc:spChg chg="mod">
          <ac:chgData name="Kolakowski, Artur" userId="9c34c8cc-b1df-44f6-bea5-dcf7a54ee35f" providerId="ADAL" clId="{19970B13-E101-4117-9908-6E061F982644}" dt="2022-07-14T08:45:58.632" v="19368" actId="790"/>
          <ac:spMkLst>
            <pc:docMk/>
            <pc:sldMk cId="3484757520" sldId="485"/>
            <ac:spMk id="6669" creationId="{7928F537-3016-42AB-BC18-FBB2E2EAA574}"/>
          </ac:spMkLst>
        </pc:spChg>
        <pc:spChg chg="mod">
          <ac:chgData name="Kolakowski, Artur" userId="9c34c8cc-b1df-44f6-bea5-dcf7a54ee35f" providerId="ADAL" clId="{19970B13-E101-4117-9908-6E061F982644}" dt="2022-07-14T08:45:58.634" v="19369" actId="790"/>
          <ac:spMkLst>
            <pc:docMk/>
            <pc:sldMk cId="3484757520" sldId="485"/>
            <ac:spMk id="6670" creationId="{DE77E758-E9CA-4BB4-BAAA-B13AA529B51E}"/>
          </ac:spMkLst>
        </pc:spChg>
        <pc:spChg chg="mod">
          <ac:chgData name="Kolakowski, Artur" userId="9c34c8cc-b1df-44f6-bea5-dcf7a54ee35f" providerId="ADAL" clId="{19970B13-E101-4117-9908-6E061F982644}" dt="2022-07-14T08:45:58.636" v="19370" actId="790"/>
          <ac:spMkLst>
            <pc:docMk/>
            <pc:sldMk cId="3484757520" sldId="485"/>
            <ac:spMk id="6671" creationId="{ACA0DAF2-9773-4080-A41F-EC9FCA2C8C46}"/>
          </ac:spMkLst>
        </pc:spChg>
        <pc:spChg chg="mod">
          <ac:chgData name="Kolakowski, Artur" userId="9c34c8cc-b1df-44f6-bea5-dcf7a54ee35f" providerId="ADAL" clId="{19970B13-E101-4117-9908-6E061F982644}" dt="2022-07-14T08:45:58.639" v="19371" actId="790"/>
          <ac:spMkLst>
            <pc:docMk/>
            <pc:sldMk cId="3484757520" sldId="485"/>
            <ac:spMk id="6672" creationId="{4E295CB6-297D-46B2-AF1A-AFFF6855BB15}"/>
          </ac:spMkLst>
        </pc:spChg>
        <pc:spChg chg="mod">
          <ac:chgData name="Kolakowski, Artur" userId="9c34c8cc-b1df-44f6-bea5-dcf7a54ee35f" providerId="ADAL" clId="{19970B13-E101-4117-9908-6E061F982644}" dt="2022-07-14T08:45:58.641" v="19372" actId="790"/>
          <ac:spMkLst>
            <pc:docMk/>
            <pc:sldMk cId="3484757520" sldId="485"/>
            <ac:spMk id="6673" creationId="{8C05C2E6-EFA5-40D9-BD9F-3F8EF38603E7}"/>
          </ac:spMkLst>
        </pc:spChg>
        <pc:spChg chg="mod">
          <ac:chgData name="Kolakowski, Artur" userId="9c34c8cc-b1df-44f6-bea5-dcf7a54ee35f" providerId="ADAL" clId="{19970B13-E101-4117-9908-6E061F982644}" dt="2022-07-14T08:45:58.643" v="19373" actId="790"/>
          <ac:spMkLst>
            <pc:docMk/>
            <pc:sldMk cId="3484757520" sldId="485"/>
            <ac:spMk id="6674" creationId="{A4A8C388-DE42-4567-884D-7DEAF068A0C2}"/>
          </ac:spMkLst>
        </pc:spChg>
        <pc:spChg chg="mod">
          <ac:chgData name="Kolakowski, Artur" userId="9c34c8cc-b1df-44f6-bea5-dcf7a54ee35f" providerId="ADAL" clId="{19970B13-E101-4117-9908-6E061F982644}" dt="2022-07-14T08:45:58.646" v="19374" actId="790"/>
          <ac:spMkLst>
            <pc:docMk/>
            <pc:sldMk cId="3484757520" sldId="485"/>
            <ac:spMk id="6675" creationId="{1B851729-71F3-4E69-9C03-70D654619D35}"/>
          </ac:spMkLst>
        </pc:spChg>
        <pc:spChg chg="mod">
          <ac:chgData name="Kolakowski, Artur" userId="9c34c8cc-b1df-44f6-bea5-dcf7a54ee35f" providerId="ADAL" clId="{19970B13-E101-4117-9908-6E061F982644}" dt="2022-07-14T08:45:58.649" v="19375" actId="790"/>
          <ac:spMkLst>
            <pc:docMk/>
            <pc:sldMk cId="3484757520" sldId="485"/>
            <ac:spMk id="6676" creationId="{55E320F0-7C31-406F-A6EE-48EF59055A48}"/>
          </ac:spMkLst>
        </pc:spChg>
        <pc:spChg chg="mod">
          <ac:chgData name="Kolakowski, Artur" userId="9c34c8cc-b1df-44f6-bea5-dcf7a54ee35f" providerId="ADAL" clId="{19970B13-E101-4117-9908-6E061F982644}" dt="2022-07-14T08:45:58.651" v="19376" actId="790"/>
          <ac:spMkLst>
            <pc:docMk/>
            <pc:sldMk cId="3484757520" sldId="485"/>
            <ac:spMk id="6677" creationId="{97057D0D-1B32-41F6-9047-FE9D2B1DA6AA}"/>
          </ac:spMkLst>
        </pc:spChg>
        <pc:spChg chg="mod">
          <ac:chgData name="Kolakowski, Artur" userId="9c34c8cc-b1df-44f6-bea5-dcf7a54ee35f" providerId="ADAL" clId="{19970B13-E101-4117-9908-6E061F982644}" dt="2022-07-14T08:45:58.653" v="19377" actId="790"/>
          <ac:spMkLst>
            <pc:docMk/>
            <pc:sldMk cId="3484757520" sldId="485"/>
            <ac:spMk id="6678" creationId="{FE641A95-D3E1-4668-9A9F-485B942BF706}"/>
          </ac:spMkLst>
        </pc:spChg>
        <pc:spChg chg="mod">
          <ac:chgData name="Kolakowski, Artur" userId="9c34c8cc-b1df-44f6-bea5-dcf7a54ee35f" providerId="ADAL" clId="{19970B13-E101-4117-9908-6E061F982644}" dt="2022-07-14T08:45:58.655" v="19378" actId="790"/>
          <ac:spMkLst>
            <pc:docMk/>
            <pc:sldMk cId="3484757520" sldId="485"/>
            <ac:spMk id="6679" creationId="{E4EBBB91-560C-4ED2-B50D-146D4365E85B}"/>
          </ac:spMkLst>
        </pc:spChg>
        <pc:spChg chg="mod">
          <ac:chgData name="Kolakowski, Artur" userId="9c34c8cc-b1df-44f6-bea5-dcf7a54ee35f" providerId="ADAL" clId="{19970B13-E101-4117-9908-6E061F982644}" dt="2022-07-14T08:45:58.657" v="19379" actId="790"/>
          <ac:spMkLst>
            <pc:docMk/>
            <pc:sldMk cId="3484757520" sldId="485"/>
            <ac:spMk id="6680" creationId="{40E3FF2C-35F4-49BC-BAF1-1E15B62F5C67}"/>
          </ac:spMkLst>
        </pc:spChg>
        <pc:spChg chg="mod">
          <ac:chgData name="Kolakowski, Artur" userId="9c34c8cc-b1df-44f6-bea5-dcf7a54ee35f" providerId="ADAL" clId="{19970B13-E101-4117-9908-6E061F982644}" dt="2022-07-14T08:45:58.659" v="19380" actId="790"/>
          <ac:spMkLst>
            <pc:docMk/>
            <pc:sldMk cId="3484757520" sldId="485"/>
            <ac:spMk id="6681" creationId="{B34BB299-817E-4F13-B304-0FCA18A91F3E}"/>
          </ac:spMkLst>
        </pc:spChg>
        <pc:spChg chg="mod">
          <ac:chgData name="Kolakowski, Artur" userId="9c34c8cc-b1df-44f6-bea5-dcf7a54ee35f" providerId="ADAL" clId="{19970B13-E101-4117-9908-6E061F982644}" dt="2022-07-14T08:45:58.662" v="19381" actId="790"/>
          <ac:spMkLst>
            <pc:docMk/>
            <pc:sldMk cId="3484757520" sldId="485"/>
            <ac:spMk id="6682" creationId="{54A49E20-2388-4C95-82BD-321A5414262C}"/>
          </ac:spMkLst>
        </pc:spChg>
        <pc:spChg chg="mod">
          <ac:chgData name="Kolakowski, Artur" userId="9c34c8cc-b1df-44f6-bea5-dcf7a54ee35f" providerId="ADAL" clId="{19970B13-E101-4117-9908-6E061F982644}" dt="2022-07-14T08:45:58.664" v="19382" actId="790"/>
          <ac:spMkLst>
            <pc:docMk/>
            <pc:sldMk cId="3484757520" sldId="485"/>
            <ac:spMk id="6683" creationId="{A3C44A58-D51F-48E5-BCF8-4AFF7C927FAF}"/>
          </ac:spMkLst>
        </pc:spChg>
        <pc:spChg chg="mod">
          <ac:chgData name="Kolakowski, Artur" userId="9c34c8cc-b1df-44f6-bea5-dcf7a54ee35f" providerId="ADAL" clId="{19970B13-E101-4117-9908-6E061F982644}" dt="2022-07-14T08:45:58.666" v="19383" actId="790"/>
          <ac:spMkLst>
            <pc:docMk/>
            <pc:sldMk cId="3484757520" sldId="485"/>
            <ac:spMk id="6684" creationId="{C8C9C2A0-11AE-40DD-A530-9064BACD6726}"/>
          </ac:spMkLst>
        </pc:spChg>
        <pc:spChg chg="mod">
          <ac:chgData name="Kolakowski, Artur" userId="9c34c8cc-b1df-44f6-bea5-dcf7a54ee35f" providerId="ADAL" clId="{19970B13-E101-4117-9908-6E061F982644}" dt="2022-07-14T08:45:58.668" v="19384" actId="790"/>
          <ac:spMkLst>
            <pc:docMk/>
            <pc:sldMk cId="3484757520" sldId="485"/>
            <ac:spMk id="6685" creationId="{ED4C6090-E112-4266-83C4-3E8F44AACC9B}"/>
          </ac:spMkLst>
        </pc:spChg>
        <pc:spChg chg="mod">
          <ac:chgData name="Kolakowski, Artur" userId="9c34c8cc-b1df-44f6-bea5-dcf7a54ee35f" providerId="ADAL" clId="{19970B13-E101-4117-9908-6E061F982644}" dt="2022-07-14T08:45:58.670" v="19385" actId="790"/>
          <ac:spMkLst>
            <pc:docMk/>
            <pc:sldMk cId="3484757520" sldId="485"/>
            <ac:spMk id="6686" creationId="{EB04F8E0-FCF5-44E5-9D76-2675070DBC00}"/>
          </ac:spMkLst>
        </pc:spChg>
        <pc:spChg chg="mod">
          <ac:chgData name="Kolakowski, Artur" userId="9c34c8cc-b1df-44f6-bea5-dcf7a54ee35f" providerId="ADAL" clId="{19970B13-E101-4117-9908-6E061F982644}" dt="2022-07-14T08:45:58.672" v="19386" actId="790"/>
          <ac:spMkLst>
            <pc:docMk/>
            <pc:sldMk cId="3484757520" sldId="485"/>
            <ac:spMk id="6687" creationId="{689709DC-7B68-4A8C-91B0-3797B498F49E}"/>
          </ac:spMkLst>
        </pc:spChg>
        <pc:spChg chg="mod">
          <ac:chgData name="Kolakowski, Artur" userId="9c34c8cc-b1df-44f6-bea5-dcf7a54ee35f" providerId="ADAL" clId="{19970B13-E101-4117-9908-6E061F982644}" dt="2022-07-14T08:45:58.674" v="19387" actId="790"/>
          <ac:spMkLst>
            <pc:docMk/>
            <pc:sldMk cId="3484757520" sldId="485"/>
            <ac:spMk id="6688" creationId="{5699F70F-E8C9-46C0-ABCB-422CE6A7DDD4}"/>
          </ac:spMkLst>
        </pc:spChg>
        <pc:spChg chg="mod">
          <ac:chgData name="Kolakowski, Artur" userId="9c34c8cc-b1df-44f6-bea5-dcf7a54ee35f" providerId="ADAL" clId="{19970B13-E101-4117-9908-6E061F982644}" dt="2022-07-14T08:45:58.676" v="19388" actId="790"/>
          <ac:spMkLst>
            <pc:docMk/>
            <pc:sldMk cId="3484757520" sldId="485"/>
            <ac:spMk id="6689" creationId="{A579633D-3A73-44D8-8067-EBCED8004A18}"/>
          </ac:spMkLst>
        </pc:spChg>
        <pc:spChg chg="mod">
          <ac:chgData name="Kolakowski, Artur" userId="9c34c8cc-b1df-44f6-bea5-dcf7a54ee35f" providerId="ADAL" clId="{19970B13-E101-4117-9908-6E061F982644}" dt="2022-07-14T08:45:58.679" v="19389" actId="790"/>
          <ac:spMkLst>
            <pc:docMk/>
            <pc:sldMk cId="3484757520" sldId="485"/>
            <ac:spMk id="6690" creationId="{9DA4F61C-CAFA-48A2-9E14-9AA380825AAF}"/>
          </ac:spMkLst>
        </pc:spChg>
        <pc:spChg chg="mod">
          <ac:chgData name="Kolakowski, Artur" userId="9c34c8cc-b1df-44f6-bea5-dcf7a54ee35f" providerId="ADAL" clId="{19970B13-E101-4117-9908-6E061F982644}" dt="2022-07-14T08:45:58.682" v="19390" actId="790"/>
          <ac:spMkLst>
            <pc:docMk/>
            <pc:sldMk cId="3484757520" sldId="485"/>
            <ac:spMk id="6691" creationId="{DAAB9F74-81D7-4217-9BB0-8DDE41CAFC9E}"/>
          </ac:spMkLst>
        </pc:spChg>
        <pc:spChg chg="mod">
          <ac:chgData name="Kolakowski, Artur" userId="9c34c8cc-b1df-44f6-bea5-dcf7a54ee35f" providerId="ADAL" clId="{19970B13-E101-4117-9908-6E061F982644}" dt="2022-07-14T08:45:58.684" v="19391" actId="790"/>
          <ac:spMkLst>
            <pc:docMk/>
            <pc:sldMk cId="3484757520" sldId="485"/>
            <ac:spMk id="6692" creationId="{B69941AD-3F34-412D-8467-28E9816444FA}"/>
          </ac:spMkLst>
        </pc:spChg>
        <pc:spChg chg="mod">
          <ac:chgData name="Kolakowski, Artur" userId="9c34c8cc-b1df-44f6-bea5-dcf7a54ee35f" providerId="ADAL" clId="{19970B13-E101-4117-9908-6E061F982644}" dt="2022-07-14T08:45:58.686" v="19392" actId="790"/>
          <ac:spMkLst>
            <pc:docMk/>
            <pc:sldMk cId="3484757520" sldId="485"/>
            <ac:spMk id="6693" creationId="{9B5825B6-8CC5-4887-95F2-A514FF29A71A}"/>
          </ac:spMkLst>
        </pc:spChg>
        <pc:spChg chg="mod">
          <ac:chgData name="Kolakowski, Artur" userId="9c34c8cc-b1df-44f6-bea5-dcf7a54ee35f" providerId="ADAL" clId="{19970B13-E101-4117-9908-6E061F982644}" dt="2022-07-14T08:45:58.688" v="19393" actId="790"/>
          <ac:spMkLst>
            <pc:docMk/>
            <pc:sldMk cId="3484757520" sldId="485"/>
            <ac:spMk id="6694" creationId="{BF531925-F54B-4623-9323-778AFF49968C}"/>
          </ac:spMkLst>
        </pc:spChg>
        <pc:spChg chg="mod">
          <ac:chgData name="Kolakowski, Artur" userId="9c34c8cc-b1df-44f6-bea5-dcf7a54ee35f" providerId="ADAL" clId="{19970B13-E101-4117-9908-6E061F982644}" dt="2022-07-14T08:45:58.690" v="19394" actId="790"/>
          <ac:spMkLst>
            <pc:docMk/>
            <pc:sldMk cId="3484757520" sldId="485"/>
            <ac:spMk id="6695" creationId="{450B294F-26B8-429F-B81E-E2D40C314DC1}"/>
          </ac:spMkLst>
        </pc:spChg>
        <pc:spChg chg="mod">
          <ac:chgData name="Kolakowski, Artur" userId="9c34c8cc-b1df-44f6-bea5-dcf7a54ee35f" providerId="ADAL" clId="{19970B13-E101-4117-9908-6E061F982644}" dt="2022-07-14T08:45:58.692" v="19395" actId="790"/>
          <ac:spMkLst>
            <pc:docMk/>
            <pc:sldMk cId="3484757520" sldId="485"/>
            <ac:spMk id="6696" creationId="{71A53607-D84D-427F-9062-86D35408BCED}"/>
          </ac:spMkLst>
        </pc:spChg>
        <pc:spChg chg="mod">
          <ac:chgData name="Kolakowski, Artur" userId="9c34c8cc-b1df-44f6-bea5-dcf7a54ee35f" providerId="ADAL" clId="{19970B13-E101-4117-9908-6E061F982644}" dt="2022-07-14T08:45:58.694" v="19396" actId="790"/>
          <ac:spMkLst>
            <pc:docMk/>
            <pc:sldMk cId="3484757520" sldId="485"/>
            <ac:spMk id="6697" creationId="{B5D7FF13-79A6-4DF2-8946-137F458D383E}"/>
          </ac:spMkLst>
        </pc:spChg>
        <pc:spChg chg="mod">
          <ac:chgData name="Kolakowski, Artur" userId="9c34c8cc-b1df-44f6-bea5-dcf7a54ee35f" providerId="ADAL" clId="{19970B13-E101-4117-9908-6E061F982644}" dt="2022-07-14T08:45:58.697" v="19397" actId="790"/>
          <ac:spMkLst>
            <pc:docMk/>
            <pc:sldMk cId="3484757520" sldId="485"/>
            <ac:spMk id="6698" creationId="{143B87E7-BE86-422F-8EE9-A01901BA8CCB}"/>
          </ac:spMkLst>
        </pc:spChg>
        <pc:spChg chg="mod">
          <ac:chgData name="Kolakowski, Artur" userId="9c34c8cc-b1df-44f6-bea5-dcf7a54ee35f" providerId="ADAL" clId="{19970B13-E101-4117-9908-6E061F982644}" dt="2022-07-14T08:45:58.699" v="19398" actId="790"/>
          <ac:spMkLst>
            <pc:docMk/>
            <pc:sldMk cId="3484757520" sldId="485"/>
            <ac:spMk id="6699" creationId="{527BF9DF-5836-4C77-A597-7D5D5F27B55F}"/>
          </ac:spMkLst>
        </pc:spChg>
        <pc:spChg chg="mod">
          <ac:chgData name="Kolakowski, Artur" userId="9c34c8cc-b1df-44f6-bea5-dcf7a54ee35f" providerId="ADAL" clId="{19970B13-E101-4117-9908-6E061F982644}" dt="2022-07-14T08:45:58.701" v="19399" actId="790"/>
          <ac:spMkLst>
            <pc:docMk/>
            <pc:sldMk cId="3484757520" sldId="485"/>
            <ac:spMk id="6700" creationId="{D8BD1C60-CDCD-4443-9B37-A3ABA59F93AA}"/>
          </ac:spMkLst>
        </pc:spChg>
        <pc:spChg chg="mod">
          <ac:chgData name="Kolakowski, Artur" userId="9c34c8cc-b1df-44f6-bea5-dcf7a54ee35f" providerId="ADAL" clId="{19970B13-E101-4117-9908-6E061F982644}" dt="2022-07-14T08:45:58.703" v="19400" actId="790"/>
          <ac:spMkLst>
            <pc:docMk/>
            <pc:sldMk cId="3484757520" sldId="485"/>
            <ac:spMk id="6701" creationId="{5B0F8EC4-1ACB-40C3-8522-CAA593CC074C}"/>
          </ac:spMkLst>
        </pc:spChg>
        <pc:spChg chg="mod">
          <ac:chgData name="Kolakowski, Artur" userId="9c34c8cc-b1df-44f6-bea5-dcf7a54ee35f" providerId="ADAL" clId="{19970B13-E101-4117-9908-6E061F982644}" dt="2022-07-14T08:45:58.705" v="19401" actId="790"/>
          <ac:spMkLst>
            <pc:docMk/>
            <pc:sldMk cId="3484757520" sldId="485"/>
            <ac:spMk id="6702" creationId="{E7202634-53D7-442C-8530-E45BC46D7A3E}"/>
          </ac:spMkLst>
        </pc:spChg>
        <pc:spChg chg="mod">
          <ac:chgData name="Kolakowski, Artur" userId="9c34c8cc-b1df-44f6-bea5-dcf7a54ee35f" providerId="ADAL" clId="{19970B13-E101-4117-9908-6E061F982644}" dt="2022-07-14T08:45:58.708" v="19402" actId="790"/>
          <ac:spMkLst>
            <pc:docMk/>
            <pc:sldMk cId="3484757520" sldId="485"/>
            <ac:spMk id="6703" creationId="{80DAAB71-C844-4A25-9B9E-42BA373B1AE3}"/>
          </ac:spMkLst>
        </pc:spChg>
        <pc:spChg chg="mod">
          <ac:chgData name="Kolakowski, Artur" userId="9c34c8cc-b1df-44f6-bea5-dcf7a54ee35f" providerId="ADAL" clId="{19970B13-E101-4117-9908-6E061F982644}" dt="2022-07-14T08:45:58.710" v="19403" actId="790"/>
          <ac:spMkLst>
            <pc:docMk/>
            <pc:sldMk cId="3484757520" sldId="485"/>
            <ac:spMk id="6704" creationId="{3ED4A43F-7738-4168-86ED-A58E5C1A7A1B}"/>
          </ac:spMkLst>
        </pc:spChg>
        <pc:spChg chg="mod">
          <ac:chgData name="Kolakowski, Artur" userId="9c34c8cc-b1df-44f6-bea5-dcf7a54ee35f" providerId="ADAL" clId="{19970B13-E101-4117-9908-6E061F982644}" dt="2022-07-14T08:45:58.713" v="19404" actId="790"/>
          <ac:spMkLst>
            <pc:docMk/>
            <pc:sldMk cId="3484757520" sldId="485"/>
            <ac:spMk id="6705" creationId="{1A54628E-C364-487B-B0C5-DDFE62B7B9B2}"/>
          </ac:spMkLst>
        </pc:spChg>
        <pc:spChg chg="mod">
          <ac:chgData name="Kolakowski, Artur" userId="9c34c8cc-b1df-44f6-bea5-dcf7a54ee35f" providerId="ADAL" clId="{19970B13-E101-4117-9908-6E061F982644}" dt="2022-07-14T08:45:58.715" v="19405" actId="790"/>
          <ac:spMkLst>
            <pc:docMk/>
            <pc:sldMk cId="3484757520" sldId="485"/>
            <ac:spMk id="6706" creationId="{228C6E60-5279-44E9-A8EB-535945D4FC16}"/>
          </ac:spMkLst>
        </pc:spChg>
        <pc:spChg chg="mod">
          <ac:chgData name="Kolakowski, Artur" userId="9c34c8cc-b1df-44f6-bea5-dcf7a54ee35f" providerId="ADAL" clId="{19970B13-E101-4117-9908-6E061F982644}" dt="2022-07-14T08:45:58.717" v="19406" actId="790"/>
          <ac:spMkLst>
            <pc:docMk/>
            <pc:sldMk cId="3484757520" sldId="485"/>
            <ac:spMk id="6707" creationId="{64618914-248C-441C-B074-4F006E24AE82}"/>
          </ac:spMkLst>
        </pc:spChg>
        <pc:spChg chg="mod">
          <ac:chgData name="Kolakowski, Artur" userId="9c34c8cc-b1df-44f6-bea5-dcf7a54ee35f" providerId="ADAL" clId="{19970B13-E101-4117-9908-6E061F982644}" dt="2022-07-14T08:45:58.719" v="19407" actId="790"/>
          <ac:spMkLst>
            <pc:docMk/>
            <pc:sldMk cId="3484757520" sldId="485"/>
            <ac:spMk id="6708" creationId="{D4428781-EE2B-4BEC-9943-2B06BDF8F533}"/>
          </ac:spMkLst>
        </pc:spChg>
        <pc:spChg chg="mod">
          <ac:chgData name="Kolakowski, Artur" userId="9c34c8cc-b1df-44f6-bea5-dcf7a54ee35f" providerId="ADAL" clId="{19970B13-E101-4117-9908-6E061F982644}" dt="2022-07-14T08:45:58.721" v="19408" actId="790"/>
          <ac:spMkLst>
            <pc:docMk/>
            <pc:sldMk cId="3484757520" sldId="485"/>
            <ac:spMk id="6709" creationId="{12F236E7-2C5E-48D4-AA6A-CBABF207D61F}"/>
          </ac:spMkLst>
        </pc:spChg>
        <pc:spChg chg="mod">
          <ac:chgData name="Kolakowski, Artur" userId="9c34c8cc-b1df-44f6-bea5-dcf7a54ee35f" providerId="ADAL" clId="{19970B13-E101-4117-9908-6E061F982644}" dt="2022-07-14T08:45:58.724" v="19409" actId="790"/>
          <ac:spMkLst>
            <pc:docMk/>
            <pc:sldMk cId="3484757520" sldId="485"/>
            <ac:spMk id="6710" creationId="{C073E97D-5879-4B26-812E-297EAE2E4528}"/>
          </ac:spMkLst>
        </pc:spChg>
        <pc:spChg chg="mod">
          <ac:chgData name="Kolakowski, Artur" userId="9c34c8cc-b1df-44f6-bea5-dcf7a54ee35f" providerId="ADAL" clId="{19970B13-E101-4117-9908-6E061F982644}" dt="2022-07-14T08:45:58.726" v="19410" actId="790"/>
          <ac:spMkLst>
            <pc:docMk/>
            <pc:sldMk cId="3484757520" sldId="485"/>
            <ac:spMk id="6711" creationId="{5E7565DB-7190-444A-BE4F-9F8E91B7BBE6}"/>
          </ac:spMkLst>
        </pc:spChg>
        <pc:spChg chg="mod">
          <ac:chgData name="Kolakowski, Artur" userId="9c34c8cc-b1df-44f6-bea5-dcf7a54ee35f" providerId="ADAL" clId="{19970B13-E101-4117-9908-6E061F982644}" dt="2022-07-14T08:45:58.728" v="19411" actId="790"/>
          <ac:spMkLst>
            <pc:docMk/>
            <pc:sldMk cId="3484757520" sldId="485"/>
            <ac:spMk id="6712" creationId="{552EC821-1573-485E-8941-E4138420FD48}"/>
          </ac:spMkLst>
        </pc:spChg>
        <pc:spChg chg="mod">
          <ac:chgData name="Kolakowski, Artur" userId="9c34c8cc-b1df-44f6-bea5-dcf7a54ee35f" providerId="ADAL" clId="{19970B13-E101-4117-9908-6E061F982644}" dt="2022-07-14T08:45:58.731" v="19412" actId="790"/>
          <ac:spMkLst>
            <pc:docMk/>
            <pc:sldMk cId="3484757520" sldId="485"/>
            <ac:spMk id="6713" creationId="{B2E73965-2B17-497D-87C1-24A5B96DAE1E}"/>
          </ac:spMkLst>
        </pc:spChg>
        <pc:spChg chg="mod">
          <ac:chgData name="Kolakowski, Artur" userId="9c34c8cc-b1df-44f6-bea5-dcf7a54ee35f" providerId="ADAL" clId="{19970B13-E101-4117-9908-6E061F982644}" dt="2022-07-14T08:45:58.734" v="19413" actId="790"/>
          <ac:spMkLst>
            <pc:docMk/>
            <pc:sldMk cId="3484757520" sldId="485"/>
            <ac:spMk id="6714" creationId="{9CABD6B2-B32F-4105-A1AF-98BE3E2E4FFE}"/>
          </ac:spMkLst>
        </pc:spChg>
        <pc:spChg chg="mod">
          <ac:chgData name="Kolakowski, Artur" userId="9c34c8cc-b1df-44f6-bea5-dcf7a54ee35f" providerId="ADAL" clId="{19970B13-E101-4117-9908-6E061F982644}" dt="2022-07-14T08:45:58.736" v="19414" actId="790"/>
          <ac:spMkLst>
            <pc:docMk/>
            <pc:sldMk cId="3484757520" sldId="485"/>
            <ac:spMk id="6715" creationId="{A1C30FC4-42C7-40CA-BE7A-B1369CC56454}"/>
          </ac:spMkLst>
        </pc:spChg>
        <pc:spChg chg="mod">
          <ac:chgData name="Kolakowski, Artur" userId="9c34c8cc-b1df-44f6-bea5-dcf7a54ee35f" providerId="ADAL" clId="{19970B13-E101-4117-9908-6E061F982644}" dt="2022-07-14T08:45:58.740" v="19415" actId="790"/>
          <ac:spMkLst>
            <pc:docMk/>
            <pc:sldMk cId="3484757520" sldId="485"/>
            <ac:spMk id="6716" creationId="{8522FC49-EAA7-418C-9A99-6948C37EA6B8}"/>
          </ac:spMkLst>
        </pc:spChg>
        <pc:spChg chg="mod">
          <ac:chgData name="Kolakowski, Artur" userId="9c34c8cc-b1df-44f6-bea5-dcf7a54ee35f" providerId="ADAL" clId="{19970B13-E101-4117-9908-6E061F982644}" dt="2022-07-14T08:45:58.743" v="19416" actId="790"/>
          <ac:spMkLst>
            <pc:docMk/>
            <pc:sldMk cId="3484757520" sldId="485"/>
            <ac:spMk id="6717" creationId="{C92901AF-B133-4AFF-A342-4F29939353EA}"/>
          </ac:spMkLst>
        </pc:spChg>
        <pc:spChg chg="mod">
          <ac:chgData name="Kolakowski, Artur" userId="9c34c8cc-b1df-44f6-bea5-dcf7a54ee35f" providerId="ADAL" clId="{19970B13-E101-4117-9908-6E061F982644}" dt="2022-07-14T08:45:58.747" v="19417" actId="790"/>
          <ac:spMkLst>
            <pc:docMk/>
            <pc:sldMk cId="3484757520" sldId="485"/>
            <ac:spMk id="6718" creationId="{8238B912-E736-44F1-98D9-3CA1F55DC8A6}"/>
          </ac:spMkLst>
        </pc:spChg>
        <pc:spChg chg="mod">
          <ac:chgData name="Kolakowski, Artur" userId="9c34c8cc-b1df-44f6-bea5-dcf7a54ee35f" providerId="ADAL" clId="{19970B13-E101-4117-9908-6E061F982644}" dt="2022-07-14T08:45:58.750" v="19418" actId="790"/>
          <ac:spMkLst>
            <pc:docMk/>
            <pc:sldMk cId="3484757520" sldId="485"/>
            <ac:spMk id="6719" creationId="{23D33521-1645-4093-AB75-0A3BC1F3A65D}"/>
          </ac:spMkLst>
        </pc:spChg>
        <pc:spChg chg="mod">
          <ac:chgData name="Kolakowski, Artur" userId="9c34c8cc-b1df-44f6-bea5-dcf7a54ee35f" providerId="ADAL" clId="{19970B13-E101-4117-9908-6E061F982644}" dt="2022-07-14T08:45:58.752" v="19419" actId="790"/>
          <ac:spMkLst>
            <pc:docMk/>
            <pc:sldMk cId="3484757520" sldId="485"/>
            <ac:spMk id="6720" creationId="{527DD1D2-4224-433F-8731-5E87017F1DFB}"/>
          </ac:spMkLst>
        </pc:spChg>
        <pc:spChg chg="mod">
          <ac:chgData name="Kolakowski, Artur" userId="9c34c8cc-b1df-44f6-bea5-dcf7a54ee35f" providerId="ADAL" clId="{19970B13-E101-4117-9908-6E061F982644}" dt="2022-07-14T08:45:58.754" v="19420" actId="790"/>
          <ac:spMkLst>
            <pc:docMk/>
            <pc:sldMk cId="3484757520" sldId="485"/>
            <ac:spMk id="6721" creationId="{43F7CD79-733E-4E39-85B6-50345813445C}"/>
          </ac:spMkLst>
        </pc:spChg>
        <pc:spChg chg="mod">
          <ac:chgData name="Kolakowski, Artur" userId="9c34c8cc-b1df-44f6-bea5-dcf7a54ee35f" providerId="ADAL" clId="{19970B13-E101-4117-9908-6E061F982644}" dt="2022-07-14T08:45:58.757" v="19421" actId="790"/>
          <ac:spMkLst>
            <pc:docMk/>
            <pc:sldMk cId="3484757520" sldId="485"/>
            <ac:spMk id="6722" creationId="{B3854B85-D410-4E49-9A4F-B6FA0C47B8B0}"/>
          </ac:spMkLst>
        </pc:spChg>
        <pc:spChg chg="mod">
          <ac:chgData name="Kolakowski, Artur" userId="9c34c8cc-b1df-44f6-bea5-dcf7a54ee35f" providerId="ADAL" clId="{19970B13-E101-4117-9908-6E061F982644}" dt="2022-07-14T08:45:58.758" v="19422" actId="790"/>
          <ac:spMkLst>
            <pc:docMk/>
            <pc:sldMk cId="3484757520" sldId="485"/>
            <ac:spMk id="6723" creationId="{128ACAB8-FF54-4A29-B05F-7FD23C5B1C54}"/>
          </ac:spMkLst>
        </pc:spChg>
        <pc:spChg chg="mod">
          <ac:chgData name="Kolakowski, Artur" userId="9c34c8cc-b1df-44f6-bea5-dcf7a54ee35f" providerId="ADAL" clId="{19970B13-E101-4117-9908-6E061F982644}" dt="2022-07-14T08:45:58.760" v="19423" actId="790"/>
          <ac:spMkLst>
            <pc:docMk/>
            <pc:sldMk cId="3484757520" sldId="485"/>
            <ac:spMk id="6724" creationId="{F629EB39-0DB8-485E-A667-BD1D3BAEFF46}"/>
          </ac:spMkLst>
        </pc:spChg>
        <pc:spChg chg="mod">
          <ac:chgData name="Kolakowski, Artur" userId="9c34c8cc-b1df-44f6-bea5-dcf7a54ee35f" providerId="ADAL" clId="{19970B13-E101-4117-9908-6E061F982644}" dt="2022-07-14T08:45:58.763" v="19424" actId="790"/>
          <ac:spMkLst>
            <pc:docMk/>
            <pc:sldMk cId="3484757520" sldId="485"/>
            <ac:spMk id="6725" creationId="{AB0B1D6D-3273-469A-A995-1AB4B104FA93}"/>
          </ac:spMkLst>
        </pc:spChg>
        <pc:spChg chg="mod">
          <ac:chgData name="Kolakowski, Artur" userId="9c34c8cc-b1df-44f6-bea5-dcf7a54ee35f" providerId="ADAL" clId="{19970B13-E101-4117-9908-6E061F982644}" dt="2022-07-14T08:45:58.766" v="19425" actId="790"/>
          <ac:spMkLst>
            <pc:docMk/>
            <pc:sldMk cId="3484757520" sldId="485"/>
            <ac:spMk id="6726" creationId="{BA59850A-3C88-4512-BA88-34F3D0BB22EA}"/>
          </ac:spMkLst>
        </pc:spChg>
        <pc:spChg chg="mod">
          <ac:chgData name="Kolakowski, Artur" userId="9c34c8cc-b1df-44f6-bea5-dcf7a54ee35f" providerId="ADAL" clId="{19970B13-E101-4117-9908-6E061F982644}" dt="2022-07-14T08:45:58.768" v="19426" actId="790"/>
          <ac:spMkLst>
            <pc:docMk/>
            <pc:sldMk cId="3484757520" sldId="485"/>
            <ac:spMk id="6727" creationId="{1E7F7EEC-0A22-4CE2-BB91-11F5E34B3819}"/>
          </ac:spMkLst>
        </pc:spChg>
        <pc:spChg chg="mod">
          <ac:chgData name="Kolakowski, Artur" userId="9c34c8cc-b1df-44f6-bea5-dcf7a54ee35f" providerId="ADAL" clId="{19970B13-E101-4117-9908-6E061F982644}" dt="2022-07-14T08:45:58.771" v="19427" actId="790"/>
          <ac:spMkLst>
            <pc:docMk/>
            <pc:sldMk cId="3484757520" sldId="485"/>
            <ac:spMk id="6728" creationId="{2AF2B2E9-9F8A-4C5B-82E5-67DAEEA8942B}"/>
          </ac:spMkLst>
        </pc:spChg>
        <pc:spChg chg="mod">
          <ac:chgData name="Kolakowski, Artur" userId="9c34c8cc-b1df-44f6-bea5-dcf7a54ee35f" providerId="ADAL" clId="{19970B13-E101-4117-9908-6E061F982644}" dt="2022-07-14T08:45:58.773" v="19428" actId="790"/>
          <ac:spMkLst>
            <pc:docMk/>
            <pc:sldMk cId="3484757520" sldId="485"/>
            <ac:spMk id="6729" creationId="{A093700C-A1E2-41AD-82B7-79906010B5E0}"/>
          </ac:spMkLst>
        </pc:spChg>
        <pc:spChg chg="mod">
          <ac:chgData name="Kolakowski, Artur" userId="9c34c8cc-b1df-44f6-bea5-dcf7a54ee35f" providerId="ADAL" clId="{19970B13-E101-4117-9908-6E061F982644}" dt="2022-07-14T08:45:58.775" v="19429" actId="790"/>
          <ac:spMkLst>
            <pc:docMk/>
            <pc:sldMk cId="3484757520" sldId="485"/>
            <ac:spMk id="6730" creationId="{E3209B8A-450A-4E3F-A33B-8A980F4ECC7A}"/>
          </ac:spMkLst>
        </pc:spChg>
        <pc:spChg chg="mod">
          <ac:chgData name="Kolakowski, Artur" userId="9c34c8cc-b1df-44f6-bea5-dcf7a54ee35f" providerId="ADAL" clId="{19970B13-E101-4117-9908-6E061F982644}" dt="2022-07-14T08:45:58.777" v="19430" actId="790"/>
          <ac:spMkLst>
            <pc:docMk/>
            <pc:sldMk cId="3484757520" sldId="485"/>
            <ac:spMk id="6731" creationId="{02AEE4A1-6050-4C03-A166-A2E878F6D671}"/>
          </ac:spMkLst>
        </pc:spChg>
        <pc:spChg chg="mod">
          <ac:chgData name="Kolakowski, Artur" userId="9c34c8cc-b1df-44f6-bea5-dcf7a54ee35f" providerId="ADAL" clId="{19970B13-E101-4117-9908-6E061F982644}" dt="2022-07-14T08:45:58.779" v="19431" actId="790"/>
          <ac:spMkLst>
            <pc:docMk/>
            <pc:sldMk cId="3484757520" sldId="485"/>
            <ac:spMk id="6732" creationId="{57890CAC-AD0F-43AF-820A-51FB0FE25C75}"/>
          </ac:spMkLst>
        </pc:spChg>
        <pc:spChg chg="mod">
          <ac:chgData name="Kolakowski, Artur" userId="9c34c8cc-b1df-44f6-bea5-dcf7a54ee35f" providerId="ADAL" clId="{19970B13-E101-4117-9908-6E061F982644}" dt="2022-07-14T08:45:58.781" v="19432" actId="790"/>
          <ac:spMkLst>
            <pc:docMk/>
            <pc:sldMk cId="3484757520" sldId="485"/>
            <ac:spMk id="6733" creationId="{B2942A6A-8AD5-4051-A36E-559ED8E150D8}"/>
          </ac:spMkLst>
        </pc:spChg>
        <pc:spChg chg="mod">
          <ac:chgData name="Kolakowski, Artur" userId="9c34c8cc-b1df-44f6-bea5-dcf7a54ee35f" providerId="ADAL" clId="{19970B13-E101-4117-9908-6E061F982644}" dt="2022-07-14T08:45:58.784" v="19433" actId="790"/>
          <ac:spMkLst>
            <pc:docMk/>
            <pc:sldMk cId="3484757520" sldId="485"/>
            <ac:spMk id="6734" creationId="{7B712C74-C12E-4F03-B0B1-60B3F74CC7EF}"/>
          </ac:spMkLst>
        </pc:spChg>
        <pc:spChg chg="mod">
          <ac:chgData name="Kolakowski, Artur" userId="9c34c8cc-b1df-44f6-bea5-dcf7a54ee35f" providerId="ADAL" clId="{19970B13-E101-4117-9908-6E061F982644}" dt="2022-07-14T08:45:58.786" v="19434" actId="790"/>
          <ac:spMkLst>
            <pc:docMk/>
            <pc:sldMk cId="3484757520" sldId="485"/>
            <ac:spMk id="6735" creationId="{B587D4CD-8D2D-46CA-8BE8-258533B0BC75}"/>
          </ac:spMkLst>
        </pc:spChg>
        <pc:spChg chg="mod">
          <ac:chgData name="Kolakowski, Artur" userId="9c34c8cc-b1df-44f6-bea5-dcf7a54ee35f" providerId="ADAL" clId="{19970B13-E101-4117-9908-6E061F982644}" dt="2022-07-14T08:45:58.788" v="19435" actId="790"/>
          <ac:spMkLst>
            <pc:docMk/>
            <pc:sldMk cId="3484757520" sldId="485"/>
            <ac:spMk id="6736" creationId="{C727B12E-661D-43F8-8264-FC7406A5363E}"/>
          </ac:spMkLst>
        </pc:spChg>
        <pc:spChg chg="mod">
          <ac:chgData name="Kolakowski, Artur" userId="9c34c8cc-b1df-44f6-bea5-dcf7a54ee35f" providerId="ADAL" clId="{19970B13-E101-4117-9908-6E061F982644}" dt="2022-07-14T08:45:58.790" v="19436" actId="790"/>
          <ac:spMkLst>
            <pc:docMk/>
            <pc:sldMk cId="3484757520" sldId="485"/>
            <ac:spMk id="6737" creationId="{7B1391D3-3F51-47A1-84F6-9587F589AE65}"/>
          </ac:spMkLst>
        </pc:spChg>
        <pc:spChg chg="mod">
          <ac:chgData name="Kolakowski, Artur" userId="9c34c8cc-b1df-44f6-bea5-dcf7a54ee35f" providerId="ADAL" clId="{19970B13-E101-4117-9908-6E061F982644}" dt="2022-07-14T08:45:58.792" v="19437" actId="790"/>
          <ac:spMkLst>
            <pc:docMk/>
            <pc:sldMk cId="3484757520" sldId="485"/>
            <ac:spMk id="6738" creationId="{EAA28F11-8D88-4FAE-A298-9B1C669454EE}"/>
          </ac:spMkLst>
        </pc:spChg>
        <pc:spChg chg="mod">
          <ac:chgData name="Kolakowski, Artur" userId="9c34c8cc-b1df-44f6-bea5-dcf7a54ee35f" providerId="ADAL" clId="{19970B13-E101-4117-9908-6E061F982644}" dt="2022-07-14T08:45:58.794" v="19438" actId="790"/>
          <ac:spMkLst>
            <pc:docMk/>
            <pc:sldMk cId="3484757520" sldId="485"/>
            <ac:spMk id="6739" creationId="{2DD96C23-4E6B-4D71-8C62-80D3DD210AF9}"/>
          </ac:spMkLst>
        </pc:spChg>
        <pc:spChg chg="mod">
          <ac:chgData name="Kolakowski, Artur" userId="9c34c8cc-b1df-44f6-bea5-dcf7a54ee35f" providerId="ADAL" clId="{19970B13-E101-4117-9908-6E061F982644}" dt="2022-07-14T08:45:58.796" v="19439" actId="790"/>
          <ac:spMkLst>
            <pc:docMk/>
            <pc:sldMk cId="3484757520" sldId="485"/>
            <ac:spMk id="6740" creationId="{C6BAC017-A578-4F98-8C13-36BF12C8E435}"/>
          </ac:spMkLst>
        </pc:spChg>
        <pc:spChg chg="mod">
          <ac:chgData name="Kolakowski, Artur" userId="9c34c8cc-b1df-44f6-bea5-dcf7a54ee35f" providerId="ADAL" clId="{19970B13-E101-4117-9908-6E061F982644}" dt="2022-07-14T08:45:58.798" v="19440" actId="790"/>
          <ac:spMkLst>
            <pc:docMk/>
            <pc:sldMk cId="3484757520" sldId="485"/>
            <ac:spMk id="6741" creationId="{6C1C8B8D-4E07-4921-BA4B-4EFBCF9E5AC9}"/>
          </ac:spMkLst>
        </pc:spChg>
        <pc:spChg chg="mod">
          <ac:chgData name="Kolakowski, Artur" userId="9c34c8cc-b1df-44f6-bea5-dcf7a54ee35f" providerId="ADAL" clId="{19970B13-E101-4117-9908-6E061F982644}" dt="2022-07-14T08:45:58.801" v="19441" actId="790"/>
          <ac:spMkLst>
            <pc:docMk/>
            <pc:sldMk cId="3484757520" sldId="485"/>
            <ac:spMk id="6742" creationId="{857EEF3C-8EAE-4AA1-A4F1-2C55A21905ED}"/>
          </ac:spMkLst>
        </pc:spChg>
        <pc:spChg chg="mod">
          <ac:chgData name="Kolakowski, Artur" userId="9c34c8cc-b1df-44f6-bea5-dcf7a54ee35f" providerId="ADAL" clId="{19970B13-E101-4117-9908-6E061F982644}" dt="2022-07-14T08:45:58.803" v="19442" actId="790"/>
          <ac:spMkLst>
            <pc:docMk/>
            <pc:sldMk cId="3484757520" sldId="485"/>
            <ac:spMk id="6743" creationId="{DC30620F-BD85-4F60-A1AA-DF796F29633D}"/>
          </ac:spMkLst>
        </pc:spChg>
        <pc:spChg chg="mod">
          <ac:chgData name="Kolakowski, Artur" userId="9c34c8cc-b1df-44f6-bea5-dcf7a54ee35f" providerId="ADAL" clId="{19970B13-E101-4117-9908-6E061F982644}" dt="2022-07-14T08:45:58.805" v="19443" actId="790"/>
          <ac:spMkLst>
            <pc:docMk/>
            <pc:sldMk cId="3484757520" sldId="485"/>
            <ac:spMk id="6744" creationId="{DB731401-30F2-452B-BF18-D41B865935BF}"/>
          </ac:spMkLst>
        </pc:spChg>
        <pc:spChg chg="mod">
          <ac:chgData name="Kolakowski, Artur" userId="9c34c8cc-b1df-44f6-bea5-dcf7a54ee35f" providerId="ADAL" clId="{19970B13-E101-4117-9908-6E061F982644}" dt="2022-07-14T08:45:58.807" v="19444" actId="790"/>
          <ac:spMkLst>
            <pc:docMk/>
            <pc:sldMk cId="3484757520" sldId="485"/>
            <ac:spMk id="6745" creationId="{E5738144-07DA-440D-B7C3-3D99E77C4105}"/>
          </ac:spMkLst>
        </pc:spChg>
        <pc:spChg chg="mod">
          <ac:chgData name="Kolakowski, Artur" userId="9c34c8cc-b1df-44f6-bea5-dcf7a54ee35f" providerId="ADAL" clId="{19970B13-E101-4117-9908-6E061F982644}" dt="2022-07-14T08:45:58.809" v="19445" actId="790"/>
          <ac:spMkLst>
            <pc:docMk/>
            <pc:sldMk cId="3484757520" sldId="485"/>
            <ac:spMk id="6746" creationId="{E38BACED-8416-49E1-B409-AF9568B9649B}"/>
          </ac:spMkLst>
        </pc:spChg>
        <pc:spChg chg="mod">
          <ac:chgData name="Kolakowski, Artur" userId="9c34c8cc-b1df-44f6-bea5-dcf7a54ee35f" providerId="ADAL" clId="{19970B13-E101-4117-9908-6E061F982644}" dt="2022-07-14T08:45:58.811" v="19446" actId="790"/>
          <ac:spMkLst>
            <pc:docMk/>
            <pc:sldMk cId="3484757520" sldId="485"/>
            <ac:spMk id="6747" creationId="{A4A37E5C-2B58-431B-8683-82890BE30C21}"/>
          </ac:spMkLst>
        </pc:spChg>
        <pc:spChg chg="mod">
          <ac:chgData name="Kolakowski, Artur" userId="9c34c8cc-b1df-44f6-bea5-dcf7a54ee35f" providerId="ADAL" clId="{19970B13-E101-4117-9908-6E061F982644}" dt="2022-07-14T08:45:58.813" v="19447" actId="790"/>
          <ac:spMkLst>
            <pc:docMk/>
            <pc:sldMk cId="3484757520" sldId="485"/>
            <ac:spMk id="6748" creationId="{D1EE50F7-4018-42BF-A211-333BD4EA6F95}"/>
          </ac:spMkLst>
        </pc:spChg>
        <pc:spChg chg="mod">
          <ac:chgData name="Kolakowski, Artur" userId="9c34c8cc-b1df-44f6-bea5-dcf7a54ee35f" providerId="ADAL" clId="{19970B13-E101-4117-9908-6E061F982644}" dt="2022-07-14T08:45:58.815" v="19448" actId="790"/>
          <ac:spMkLst>
            <pc:docMk/>
            <pc:sldMk cId="3484757520" sldId="485"/>
            <ac:spMk id="6749" creationId="{9A55247B-1644-4D6F-8EE2-9A0B317E5D2B}"/>
          </ac:spMkLst>
        </pc:spChg>
        <pc:spChg chg="mod">
          <ac:chgData name="Kolakowski, Artur" userId="9c34c8cc-b1df-44f6-bea5-dcf7a54ee35f" providerId="ADAL" clId="{19970B13-E101-4117-9908-6E061F982644}" dt="2022-07-14T08:45:58.815" v="19449" actId="790"/>
          <ac:spMkLst>
            <pc:docMk/>
            <pc:sldMk cId="3484757520" sldId="485"/>
            <ac:spMk id="6750" creationId="{AB64755F-2889-468F-BD00-4EFAAFC618D3}"/>
          </ac:spMkLst>
        </pc:spChg>
        <pc:spChg chg="mod">
          <ac:chgData name="Kolakowski, Artur" userId="9c34c8cc-b1df-44f6-bea5-dcf7a54ee35f" providerId="ADAL" clId="{19970B13-E101-4117-9908-6E061F982644}" dt="2022-07-14T08:45:58.815" v="19450" actId="790"/>
          <ac:spMkLst>
            <pc:docMk/>
            <pc:sldMk cId="3484757520" sldId="485"/>
            <ac:spMk id="6751" creationId="{35035BCF-8DEA-42AB-89FF-C171BFC9EE3F}"/>
          </ac:spMkLst>
        </pc:spChg>
        <pc:spChg chg="mod">
          <ac:chgData name="Kolakowski, Artur" userId="9c34c8cc-b1df-44f6-bea5-dcf7a54ee35f" providerId="ADAL" clId="{19970B13-E101-4117-9908-6E061F982644}" dt="2022-07-14T08:45:58.815" v="19451" actId="790"/>
          <ac:spMkLst>
            <pc:docMk/>
            <pc:sldMk cId="3484757520" sldId="485"/>
            <ac:spMk id="6752" creationId="{6028BA6B-DD25-48A4-85AB-0FCC87778E59}"/>
          </ac:spMkLst>
        </pc:spChg>
        <pc:spChg chg="mod">
          <ac:chgData name="Kolakowski, Artur" userId="9c34c8cc-b1df-44f6-bea5-dcf7a54ee35f" providerId="ADAL" clId="{19970B13-E101-4117-9908-6E061F982644}" dt="2022-07-14T08:45:58.822" v="19452" actId="790"/>
          <ac:spMkLst>
            <pc:docMk/>
            <pc:sldMk cId="3484757520" sldId="485"/>
            <ac:spMk id="6753" creationId="{C9948DB7-40D2-46DB-ACA8-573BDA8C406B}"/>
          </ac:spMkLst>
        </pc:spChg>
        <pc:spChg chg="mod">
          <ac:chgData name="Kolakowski, Artur" userId="9c34c8cc-b1df-44f6-bea5-dcf7a54ee35f" providerId="ADAL" clId="{19970B13-E101-4117-9908-6E061F982644}" dt="2022-07-14T08:45:58.824" v="19453" actId="790"/>
          <ac:spMkLst>
            <pc:docMk/>
            <pc:sldMk cId="3484757520" sldId="485"/>
            <ac:spMk id="6754" creationId="{D112CE66-E00E-4EEE-9B77-F612FCC683D9}"/>
          </ac:spMkLst>
        </pc:spChg>
        <pc:spChg chg="mod">
          <ac:chgData name="Kolakowski, Artur" userId="9c34c8cc-b1df-44f6-bea5-dcf7a54ee35f" providerId="ADAL" clId="{19970B13-E101-4117-9908-6E061F982644}" dt="2022-07-14T08:45:58.824" v="19454" actId="790"/>
          <ac:spMkLst>
            <pc:docMk/>
            <pc:sldMk cId="3484757520" sldId="485"/>
            <ac:spMk id="6755" creationId="{6EBAB67B-B8E1-4043-BF7E-DCD5D292F145}"/>
          </ac:spMkLst>
        </pc:spChg>
        <pc:spChg chg="mod">
          <ac:chgData name="Kolakowski, Artur" userId="9c34c8cc-b1df-44f6-bea5-dcf7a54ee35f" providerId="ADAL" clId="{19970B13-E101-4117-9908-6E061F982644}" dt="2022-07-14T08:45:58.824" v="19455" actId="790"/>
          <ac:spMkLst>
            <pc:docMk/>
            <pc:sldMk cId="3484757520" sldId="485"/>
            <ac:spMk id="6756" creationId="{90ADB0F3-CB5C-4F95-AF72-11306EBAB028}"/>
          </ac:spMkLst>
        </pc:spChg>
        <pc:spChg chg="mod">
          <ac:chgData name="Kolakowski, Artur" userId="9c34c8cc-b1df-44f6-bea5-dcf7a54ee35f" providerId="ADAL" clId="{19970B13-E101-4117-9908-6E061F982644}" dt="2022-07-14T08:45:58.824" v="19456" actId="790"/>
          <ac:spMkLst>
            <pc:docMk/>
            <pc:sldMk cId="3484757520" sldId="485"/>
            <ac:spMk id="6757" creationId="{2F92365A-2371-463B-AAC7-BCC08014CF91}"/>
          </ac:spMkLst>
        </pc:spChg>
        <pc:spChg chg="mod">
          <ac:chgData name="Kolakowski, Artur" userId="9c34c8cc-b1df-44f6-bea5-dcf7a54ee35f" providerId="ADAL" clId="{19970B13-E101-4117-9908-6E061F982644}" dt="2022-07-14T08:45:58.832" v="19457" actId="790"/>
          <ac:spMkLst>
            <pc:docMk/>
            <pc:sldMk cId="3484757520" sldId="485"/>
            <ac:spMk id="6758" creationId="{0BA43F95-146C-4440-AFBA-67E63F226392}"/>
          </ac:spMkLst>
        </pc:spChg>
        <pc:spChg chg="mod">
          <ac:chgData name="Kolakowski, Artur" userId="9c34c8cc-b1df-44f6-bea5-dcf7a54ee35f" providerId="ADAL" clId="{19970B13-E101-4117-9908-6E061F982644}" dt="2022-07-14T08:45:58.834" v="19458" actId="790"/>
          <ac:spMkLst>
            <pc:docMk/>
            <pc:sldMk cId="3484757520" sldId="485"/>
            <ac:spMk id="6759" creationId="{CB6D4277-CB49-4BE8-B5F2-2C31428BFB4B}"/>
          </ac:spMkLst>
        </pc:spChg>
        <pc:spChg chg="mod">
          <ac:chgData name="Kolakowski, Artur" userId="9c34c8cc-b1df-44f6-bea5-dcf7a54ee35f" providerId="ADAL" clId="{19970B13-E101-4117-9908-6E061F982644}" dt="2022-07-14T08:45:58.834" v="19459" actId="790"/>
          <ac:spMkLst>
            <pc:docMk/>
            <pc:sldMk cId="3484757520" sldId="485"/>
            <ac:spMk id="6760" creationId="{970F1ED0-86B0-4340-9AFF-571FFE410D88}"/>
          </ac:spMkLst>
        </pc:spChg>
        <pc:spChg chg="mod">
          <ac:chgData name="Kolakowski, Artur" userId="9c34c8cc-b1df-44f6-bea5-dcf7a54ee35f" providerId="ADAL" clId="{19970B13-E101-4117-9908-6E061F982644}" dt="2022-07-14T08:45:58.834" v="19460" actId="790"/>
          <ac:spMkLst>
            <pc:docMk/>
            <pc:sldMk cId="3484757520" sldId="485"/>
            <ac:spMk id="6761" creationId="{2969BCE8-FE4C-4997-B0DF-87B83C046C5E}"/>
          </ac:spMkLst>
        </pc:spChg>
        <pc:spChg chg="mod">
          <ac:chgData name="Kolakowski, Artur" userId="9c34c8cc-b1df-44f6-bea5-dcf7a54ee35f" providerId="ADAL" clId="{19970B13-E101-4117-9908-6E061F982644}" dt="2022-07-14T08:45:58.842" v="19461" actId="790"/>
          <ac:spMkLst>
            <pc:docMk/>
            <pc:sldMk cId="3484757520" sldId="485"/>
            <ac:spMk id="6762" creationId="{B44762B3-0A36-4CCA-9B0D-5B233E50C9DE}"/>
          </ac:spMkLst>
        </pc:spChg>
        <pc:spChg chg="mod">
          <ac:chgData name="Kolakowski, Artur" userId="9c34c8cc-b1df-44f6-bea5-dcf7a54ee35f" providerId="ADAL" clId="{19970B13-E101-4117-9908-6E061F982644}" dt="2022-07-14T08:45:58.844" v="19462" actId="790"/>
          <ac:spMkLst>
            <pc:docMk/>
            <pc:sldMk cId="3484757520" sldId="485"/>
            <ac:spMk id="6763" creationId="{4A7DAA4E-C5DE-4DC7-9D35-1D7B8FF5753B}"/>
          </ac:spMkLst>
        </pc:spChg>
        <pc:spChg chg="mod">
          <ac:chgData name="Kolakowski, Artur" userId="9c34c8cc-b1df-44f6-bea5-dcf7a54ee35f" providerId="ADAL" clId="{19970B13-E101-4117-9908-6E061F982644}" dt="2022-07-14T08:45:58.844" v="19463" actId="790"/>
          <ac:spMkLst>
            <pc:docMk/>
            <pc:sldMk cId="3484757520" sldId="485"/>
            <ac:spMk id="6764" creationId="{5CC8D078-E038-4777-A249-4C7A7C4FFC80}"/>
          </ac:spMkLst>
        </pc:spChg>
        <pc:spChg chg="mod">
          <ac:chgData name="Kolakowski, Artur" userId="9c34c8cc-b1df-44f6-bea5-dcf7a54ee35f" providerId="ADAL" clId="{19970B13-E101-4117-9908-6E061F982644}" dt="2022-07-14T08:45:58.844" v="19464" actId="790"/>
          <ac:spMkLst>
            <pc:docMk/>
            <pc:sldMk cId="3484757520" sldId="485"/>
            <ac:spMk id="6765" creationId="{27858E68-7698-467D-AE32-5ED070E16F3C}"/>
          </ac:spMkLst>
        </pc:spChg>
        <pc:spChg chg="mod">
          <ac:chgData name="Kolakowski, Artur" userId="9c34c8cc-b1df-44f6-bea5-dcf7a54ee35f" providerId="ADAL" clId="{19970B13-E101-4117-9908-6E061F982644}" dt="2022-07-14T08:45:58.844" v="19465" actId="790"/>
          <ac:spMkLst>
            <pc:docMk/>
            <pc:sldMk cId="3484757520" sldId="485"/>
            <ac:spMk id="6766" creationId="{6E5AA236-D204-4051-8841-F0F5EA7A623D}"/>
          </ac:spMkLst>
        </pc:spChg>
        <pc:spChg chg="mod">
          <ac:chgData name="Kolakowski, Artur" userId="9c34c8cc-b1df-44f6-bea5-dcf7a54ee35f" providerId="ADAL" clId="{19970B13-E101-4117-9908-6E061F982644}" dt="2022-07-14T08:45:58.844" v="19466" actId="790"/>
          <ac:spMkLst>
            <pc:docMk/>
            <pc:sldMk cId="3484757520" sldId="485"/>
            <ac:spMk id="6767" creationId="{4968CFBF-2ADF-4904-80EC-BAC1BED9769F}"/>
          </ac:spMkLst>
        </pc:spChg>
        <pc:spChg chg="mod">
          <ac:chgData name="Kolakowski, Artur" userId="9c34c8cc-b1df-44f6-bea5-dcf7a54ee35f" providerId="ADAL" clId="{19970B13-E101-4117-9908-6E061F982644}" dt="2022-07-14T08:45:58.852" v="19467" actId="790"/>
          <ac:spMkLst>
            <pc:docMk/>
            <pc:sldMk cId="3484757520" sldId="485"/>
            <ac:spMk id="6768" creationId="{A3132032-B466-448A-8234-705C46270814}"/>
          </ac:spMkLst>
        </pc:spChg>
        <pc:spChg chg="mod">
          <ac:chgData name="Kolakowski, Artur" userId="9c34c8cc-b1df-44f6-bea5-dcf7a54ee35f" providerId="ADAL" clId="{19970B13-E101-4117-9908-6E061F982644}" dt="2022-07-14T08:45:58.854" v="19468" actId="790"/>
          <ac:spMkLst>
            <pc:docMk/>
            <pc:sldMk cId="3484757520" sldId="485"/>
            <ac:spMk id="6769" creationId="{A0B1FEA3-12CA-45EB-B90F-B5693DD70EDC}"/>
          </ac:spMkLst>
        </pc:spChg>
        <pc:spChg chg="mod">
          <ac:chgData name="Kolakowski, Artur" userId="9c34c8cc-b1df-44f6-bea5-dcf7a54ee35f" providerId="ADAL" clId="{19970B13-E101-4117-9908-6E061F982644}" dt="2022-07-14T08:45:58.854" v="19469" actId="790"/>
          <ac:spMkLst>
            <pc:docMk/>
            <pc:sldMk cId="3484757520" sldId="485"/>
            <ac:spMk id="6770" creationId="{A20A4130-2B3F-439F-8D64-6A078C449435}"/>
          </ac:spMkLst>
        </pc:spChg>
        <pc:spChg chg="mod">
          <ac:chgData name="Kolakowski, Artur" userId="9c34c8cc-b1df-44f6-bea5-dcf7a54ee35f" providerId="ADAL" clId="{19970B13-E101-4117-9908-6E061F982644}" dt="2022-07-14T08:45:58.854" v="19470" actId="790"/>
          <ac:spMkLst>
            <pc:docMk/>
            <pc:sldMk cId="3484757520" sldId="485"/>
            <ac:spMk id="6771" creationId="{7FA0CAE0-93A6-4377-84CC-6EB6FD886BFB}"/>
          </ac:spMkLst>
        </pc:spChg>
        <pc:spChg chg="mod">
          <ac:chgData name="Kolakowski, Artur" userId="9c34c8cc-b1df-44f6-bea5-dcf7a54ee35f" providerId="ADAL" clId="{19970B13-E101-4117-9908-6E061F982644}" dt="2022-07-14T08:45:58.854" v="19471" actId="790"/>
          <ac:spMkLst>
            <pc:docMk/>
            <pc:sldMk cId="3484757520" sldId="485"/>
            <ac:spMk id="6772" creationId="{9A4D1865-543E-4A81-8AA8-D7D9E306A557}"/>
          </ac:spMkLst>
        </pc:spChg>
        <pc:spChg chg="mod">
          <ac:chgData name="Kolakowski, Artur" userId="9c34c8cc-b1df-44f6-bea5-dcf7a54ee35f" providerId="ADAL" clId="{19970B13-E101-4117-9908-6E061F982644}" dt="2022-07-14T08:45:58.862" v="19472" actId="790"/>
          <ac:spMkLst>
            <pc:docMk/>
            <pc:sldMk cId="3484757520" sldId="485"/>
            <ac:spMk id="6773" creationId="{EB000EE3-D1C5-4720-ABE4-43642E16C785}"/>
          </ac:spMkLst>
        </pc:spChg>
        <pc:spChg chg="mod">
          <ac:chgData name="Kolakowski, Artur" userId="9c34c8cc-b1df-44f6-bea5-dcf7a54ee35f" providerId="ADAL" clId="{19970B13-E101-4117-9908-6E061F982644}" dt="2022-07-14T08:45:58.864" v="19473" actId="790"/>
          <ac:spMkLst>
            <pc:docMk/>
            <pc:sldMk cId="3484757520" sldId="485"/>
            <ac:spMk id="6774" creationId="{879E26A4-2A6D-4052-A07F-5B13E3C27A64}"/>
          </ac:spMkLst>
        </pc:spChg>
        <pc:spChg chg="mod">
          <ac:chgData name="Kolakowski, Artur" userId="9c34c8cc-b1df-44f6-bea5-dcf7a54ee35f" providerId="ADAL" clId="{19970B13-E101-4117-9908-6E061F982644}" dt="2022-07-14T08:45:58.864" v="19474" actId="790"/>
          <ac:spMkLst>
            <pc:docMk/>
            <pc:sldMk cId="3484757520" sldId="485"/>
            <ac:spMk id="6775" creationId="{CB777D05-84EA-4E25-8AC5-8EDEE0C9A85E}"/>
          </ac:spMkLst>
        </pc:spChg>
        <pc:spChg chg="mod">
          <ac:chgData name="Kolakowski, Artur" userId="9c34c8cc-b1df-44f6-bea5-dcf7a54ee35f" providerId="ADAL" clId="{19970B13-E101-4117-9908-6E061F982644}" dt="2022-07-14T08:45:58.864" v="19475" actId="790"/>
          <ac:spMkLst>
            <pc:docMk/>
            <pc:sldMk cId="3484757520" sldId="485"/>
            <ac:spMk id="6776" creationId="{FAB31786-C2F2-4932-B263-C1568465D994}"/>
          </ac:spMkLst>
        </pc:spChg>
        <pc:spChg chg="mod">
          <ac:chgData name="Kolakowski, Artur" userId="9c34c8cc-b1df-44f6-bea5-dcf7a54ee35f" providerId="ADAL" clId="{19970B13-E101-4117-9908-6E061F982644}" dt="2022-07-14T08:45:58.864" v="19476" actId="790"/>
          <ac:spMkLst>
            <pc:docMk/>
            <pc:sldMk cId="3484757520" sldId="485"/>
            <ac:spMk id="6777" creationId="{AB712CD5-9561-42D0-A08C-3116E14F4147}"/>
          </ac:spMkLst>
        </pc:spChg>
        <pc:spChg chg="mod">
          <ac:chgData name="Kolakowski, Artur" userId="9c34c8cc-b1df-44f6-bea5-dcf7a54ee35f" providerId="ADAL" clId="{19970B13-E101-4117-9908-6E061F982644}" dt="2022-07-14T08:45:58.872" v="19477" actId="790"/>
          <ac:spMkLst>
            <pc:docMk/>
            <pc:sldMk cId="3484757520" sldId="485"/>
            <ac:spMk id="6778" creationId="{6841F010-1812-426E-B44F-4CEFEB152B66}"/>
          </ac:spMkLst>
        </pc:spChg>
        <pc:spChg chg="mod">
          <ac:chgData name="Kolakowski, Artur" userId="9c34c8cc-b1df-44f6-bea5-dcf7a54ee35f" providerId="ADAL" clId="{19970B13-E101-4117-9908-6E061F982644}" dt="2022-07-14T08:45:58.874" v="19478" actId="790"/>
          <ac:spMkLst>
            <pc:docMk/>
            <pc:sldMk cId="3484757520" sldId="485"/>
            <ac:spMk id="6779" creationId="{1B540027-6E7D-45F6-AFC8-5AAD6F58A200}"/>
          </ac:spMkLst>
        </pc:spChg>
        <pc:spChg chg="mod">
          <ac:chgData name="Kolakowski, Artur" userId="9c34c8cc-b1df-44f6-bea5-dcf7a54ee35f" providerId="ADAL" clId="{19970B13-E101-4117-9908-6E061F982644}" dt="2022-07-14T08:45:58.874" v="19479" actId="790"/>
          <ac:spMkLst>
            <pc:docMk/>
            <pc:sldMk cId="3484757520" sldId="485"/>
            <ac:spMk id="6780" creationId="{D4B7B928-E638-4A76-80C3-BE594D501741}"/>
          </ac:spMkLst>
        </pc:spChg>
        <pc:spChg chg="mod">
          <ac:chgData name="Kolakowski, Artur" userId="9c34c8cc-b1df-44f6-bea5-dcf7a54ee35f" providerId="ADAL" clId="{19970B13-E101-4117-9908-6E061F982644}" dt="2022-07-14T08:45:58.874" v="19480" actId="790"/>
          <ac:spMkLst>
            <pc:docMk/>
            <pc:sldMk cId="3484757520" sldId="485"/>
            <ac:spMk id="6781" creationId="{B0E4722F-2772-4E86-9A4D-941881EA63B7}"/>
          </ac:spMkLst>
        </pc:spChg>
        <pc:spChg chg="mod">
          <ac:chgData name="Kolakowski, Artur" userId="9c34c8cc-b1df-44f6-bea5-dcf7a54ee35f" providerId="ADAL" clId="{19970B13-E101-4117-9908-6E061F982644}" dt="2022-07-14T08:45:58.874" v="19481" actId="790"/>
          <ac:spMkLst>
            <pc:docMk/>
            <pc:sldMk cId="3484757520" sldId="485"/>
            <ac:spMk id="6782" creationId="{BA8A629D-7798-4055-9E61-F51610EDF15B}"/>
          </ac:spMkLst>
        </pc:spChg>
        <pc:spChg chg="mod">
          <ac:chgData name="Kolakowski, Artur" userId="9c34c8cc-b1df-44f6-bea5-dcf7a54ee35f" providerId="ADAL" clId="{19970B13-E101-4117-9908-6E061F982644}" dt="2022-07-14T08:45:58.882" v="19482" actId="790"/>
          <ac:spMkLst>
            <pc:docMk/>
            <pc:sldMk cId="3484757520" sldId="485"/>
            <ac:spMk id="6783" creationId="{72F9F57D-D142-4623-BAA6-4D1436CA89F7}"/>
          </ac:spMkLst>
        </pc:spChg>
        <pc:spChg chg="mod">
          <ac:chgData name="Kolakowski, Artur" userId="9c34c8cc-b1df-44f6-bea5-dcf7a54ee35f" providerId="ADAL" clId="{19970B13-E101-4117-9908-6E061F982644}" dt="2022-07-14T08:45:58.885" v="19483" actId="790"/>
          <ac:spMkLst>
            <pc:docMk/>
            <pc:sldMk cId="3484757520" sldId="485"/>
            <ac:spMk id="6784" creationId="{AF51E68D-4960-429D-B25E-E0BE32143472}"/>
          </ac:spMkLst>
        </pc:spChg>
        <pc:spChg chg="mod">
          <ac:chgData name="Kolakowski, Artur" userId="9c34c8cc-b1df-44f6-bea5-dcf7a54ee35f" providerId="ADAL" clId="{19970B13-E101-4117-9908-6E061F982644}" dt="2022-07-14T08:45:58.885" v="19484" actId="790"/>
          <ac:spMkLst>
            <pc:docMk/>
            <pc:sldMk cId="3484757520" sldId="485"/>
            <ac:spMk id="6785" creationId="{69F4D58E-E55C-4443-8018-8C6FC8029891}"/>
          </ac:spMkLst>
        </pc:spChg>
        <pc:spChg chg="mod">
          <ac:chgData name="Kolakowski, Artur" userId="9c34c8cc-b1df-44f6-bea5-dcf7a54ee35f" providerId="ADAL" clId="{19970B13-E101-4117-9908-6E061F982644}" dt="2022-07-14T08:45:58.885" v="19485" actId="790"/>
          <ac:spMkLst>
            <pc:docMk/>
            <pc:sldMk cId="3484757520" sldId="485"/>
            <ac:spMk id="6786" creationId="{C3205B68-ACE8-4466-9D01-683510C4AD4D}"/>
          </ac:spMkLst>
        </pc:spChg>
        <pc:spChg chg="mod">
          <ac:chgData name="Kolakowski, Artur" userId="9c34c8cc-b1df-44f6-bea5-dcf7a54ee35f" providerId="ADAL" clId="{19970B13-E101-4117-9908-6E061F982644}" dt="2022-07-14T08:45:58.885" v="19486" actId="790"/>
          <ac:spMkLst>
            <pc:docMk/>
            <pc:sldMk cId="3484757520" sldId="485"/>
            <ac:spMk id="6787" creationId="{2E662E90-A3AE-4B62-97A9-14D25B236C14}"/>
          </ac:spMkLst>
        </pc:spChg>
        <pc:spChg chg="mod">
          <ac:chgData name="Kolakowski, Artur" userId="9c34c8cc-b1df-44f6-bea5-dcf7a54ee35f" providerId="ADAL" clId="{19970B13-E101-4117-9908-6E061F982644}" dt="2022-07-14T08:45:58.893" v="19487" actId="790"/>
          <ac:spMkLst>
            <pc:docMk/>
            <pc:sldMk cId="3484757520" sldId="485"/>
            <ac:spMk id="6788" creationId="{60E2C6C4-3FC7-41B5-8A04-F638E35E3770}"/>
          </ac:spMkLst>
        </pc:spChg>
        <pc:spChg chg="mod">
          <ac:chgData name="Kolakowski, Artur" userId="9c34c8cc-b1df-44f6-bea5-dcf7a54ee35f" providerId="ADAL" clId="{19970B13-E101-4117-9908-6E061F982644}" dt="2022-07-14T08:45:58.895" v="19488" actId="790"/>
          <ac:spMkLst>
            <pc:docMk/>
            <pc:sldMk cId="3484757520" sldId="485"/>
            <ac:spMk id="6789" creationId="{B0CD7B13-B00C-47FD-95E6-7EFE2BF9DD4A}"/>
          </ac:spMkLst>
        </pc:spChg>
        <pc:spChg chg="mod">
          <ac:chgData name="Kolakowski, Artur" userId="9c34c8cc-b1df-44f6-bea5-dcf7a54ee35f" providerId="ADAL" clId="{19970B13-E101-4117-9908-6E061F982644}" dt="2022-07-14T08:45:58.895" v="19489" actId="790"/>
          <ac:spMkLst>
            <pc:docMk/>
            <pc:sldMk cId="3484757520" sldId="485"/>
            <ac:spMk id="6790" creationId="{AAB69BAE-A137-4C43-A9EE-86FBAB4EEE32}"/>
          </ac:spMkLst>
        </pc:spChg>
        <pc:spChg chg="mod">
          <ac:chgData name="Kolakowski, Artur" userId="9c34c8cc-b1df-44f6-bea5-dcf7a54ee35f" providerId="ADAL" clId="{19970B13-E101-4117-9908-6E061F982644}" dt="2022-07-14T08:45:58.895" v="19490" actId="790"/>
          <ac:spMkLst>
            <pc:docMk/>
            <pc:sldMk cId="3484757520" sldId="485"/>
            <ac:spMk id="6791" creationId="{F0BAAA20-61B3-497A-BD2E-534410CD0DCA}"/>
          </ac:spMkLst>
        </pc:spChg>
        <pc:spChg chg="mod">
          <ac:chgData name="Kolakowski, Artur" userId="9c34c8cc-b1df-44f6-bea5-dcf7a54ee35f" providerId="ADAL" clId="{19970B13-E101-4117-9908-6E061F982644}" dt="2022-07-14T08:45:58.895" v="19491" actId="790"/>
          <ac:spMkLst>
            <pc:docMk/>
            <pc:sldMk cId="3484757520" sldId="485"/>
            <ac:spMk id="6792" creationId="{ACBD195D-DB82-47DF-8AE2-F08F333FBB08}"/>
          </ac:spMkLst>
        </pc:spChg>
        <pc:spChg chg="mod">
          <ac:chgData name="Kolakowski, Artur" userId="9c34c8cc-b1df-44f6-bea5-dcf7a54ee35f" providerId="ADAL" clId="{19970B13-E101-4117-9908-6E061F982644}" dt="2022-07-14T08:45:58.903" v="19492" actId="790"/>
          <ac:spMkLst>
            <pc:docMk/>
            <pc:sldMk cId="3484757520" sldId="485"/>
            <ac:spMk id="6793" creationId="{A433AAF2-F4B5-450F-8B20-28996E0A2CBC}"/>
          </ac:spMkLst>
        </pc:spChg>
        <pc:spChg chg="mod">
          <ac:chgData name="Kolakowski, Artur" userId="9c34c8cc-b1df-44f6-bea5-dcf7a54ee35f" providerId="ADAL" clId="{19970B13-E101-4117-9908-6E061F982644}" dt="2022-07-14T08:45:58.905" v="19493" actId="790"/>
          <ac:spMkLst>
            <pc:docMk/>
            <pc:sldMk cId="3484757520" sldId="485"/>
            <ac:spMk id="6794" creationId="{97C13F93-8D71-49F1-B35D-8BFF0F167D37}"/>
          </ac:spMkLst>
        </pc:spChg>
        <pc:spChg chg="mod">
          <ac:chgData name="Kolakowski, Artur" userId="9c34c8cc-b1df-44f6-bea5-dcf7a54ee35f" providerId="ADAL" clId="{19970B13-E101-4117-9908-6E061F982644}" dt="2022-07-14T08:45:58.905" v="19494" actId="790"/>
          <ac:spMkLst>
            <pc:docMk/>
            <pc:sldMk cId="3484757520" sldId="485"/>
            <ac:spMk id="6795" creationId="{970EDACD-53E9-4BBB-A0FA-CEF549084378}"/>
          </ac:spMkLst>
        </pc:spChg>
        <pc:spChg chg="mod">
          <ac:chgData name="Kolakowski, Artur" userId="9c34c8cc-b1df-44f6-bea5-dcf7a54ee35f" providerId="ADAL" clId="{19970B13-E101-4117-9908-6E061F982644}" dt="2022-07-14T08:45:58.905" v="19495" actId="790"/>
          <ac:spMkLst>
            <pc:docMk/>
            <pc:sldMk cId="3484757520" sldId="485"/>
            <ac:spMk id="6796" creationId="{8236E32B-EB8C-4D7A-A891-10A455D85E90}"/>
          </ac:spMkLst>
        </pc:spChg>
        <pc:spChg chg="mod">
          <ac:chgData name="Kolakowski, Artur" userId="9c34c8cc-b1df-44f6-bea5-dcf7a54ee35f" providerId="ADAL" clId="{19970B13-E101-4117-9908-6E061F982644}" dt="2022-07-14T08:45:58.905" v="19496" actId="790"/>
          <ac:spMkLst>
            <pc:docMk/>
            <pc:sldMk cId="3484757520" sldId="485"/>
            <ac:spMk id="6797" creationId="{8DD5E4DA-FCD9-4D5D-AD35-BC7CFF44719E}"/>
          </ac:spMkLst>
        </pc:spChg>
        <pc:spChg chg="mod">
          <ac:chgData name="Kolakowski, Artur" userId="9c34c8cc-b1df-44f6-bea5-dcf7a54ee35f" providerId="ADAL" clId="{19970B13-E101-4117-9908-6E061F982644}" dt="2022-07-14T08:45:58.915" v="19497" actId="790"/>
          <ac:spMkLst>
            <pc:docMk/>
            <pc:sldMk cId="3484757520" sldId="485"/>
            <ac:spMk id="6798" creationId="{BFD60BA4-0932-4FCD-9AE2-23D0AE1CA52D}"/>
          </ac:spMkLst>
        </pc:spChg>
        <pc:spChg chg="mod">
          <ac:chgData name="Kolakowski, Artur" userId="9c34c8cc-b1df-44f6-bea5-dcf7a54ee35f" providerId="ADAL" clId="{19970B13-E101-4117-9908-6E061F982644}" dt="2022-07-14T08:45:58.915" v="19498" actId="790"/>
          <ac:spMkLst>
            <pc:docMk/>
            <pc:sldMk cId="3484757520" sldId="485"/>
            <ac:spMk id="6799" creationId="{8A2C9C55-B20A-420F-A705-7C29650E7F2E}"/>
          </ac:spMkLst>
        </pc:spChg>
        <pc:spChg chg="mod">
          <ac:chgData name="Kolakowski, Artur" userId="9c34c8cc-b1df-44f6-bea5-dcf7a54ee35f" providerId="ADAL" clId="{19970B13-E101-4117-9908-6E061F982644}" dt="2022-07-14T08:45:58.915" v="19499" actId="790"/>
          <ac:spMkLst>
            <pc:docMk/>
            <pc:sldMk cId="3484757520" sldId="485"/>
            <ac:spMk id="6800" creationId="{B6C16305-7914-4BC5-921D-4559AD34757D}"/>
          </ac:spMkLst>
        </pc:spChg>
        <pc:spChg chg="mod">
          <ac:chgData name="Kolakowski, Artur" userId="9c34c8cc-b1df-44f6-bea5-dcf7a54ee35f" providerId="ADAL" clId="{19970B13-E101-4117-9908-6E061F982644}" dt="2022-07-14T08:45:58.923" v="19500" actId="790"/>
          <ac:spMkLst>
            <pc:docMk/>
            <pc:sldMk cId="3484757520" sldId="485"/>
            <ac:spMk id="6801" creationId="{5F128071-00AB-4CF7-814B-F6BD2D309C64}"/>
          </ac:spMkLst>
        </pc:spChg>
        <pc:spChg chg="mod">
          <ac:chgData name="Kolakowski, Artur" userId="9c34c8cc-b1df-44f6-bea5-dcf7a54ee35f" providerId="ADAL" clId="{19970B13-E101-4117-9908-6E061F982644}" dt="2022-07-14T08:45:58.925" v="19501" actId="790"/>
          <ac:spMkLst>
            <pc:docMk/>
            <pc:sldMk cId="3484757520" sldId="485"/>
            <ac:spMk id="6802" creationId="{0785181B-85E2-47DD-8E26-36D170E524C7}"/>
          </ac:spMkLst>
        </pc:spChg>
        <pc:spChg chg="mod">
          <ac:chgData name="Kolakowski, Artur" userId="9c34c8cc-b1df-44f6-bea5-dcf7a54ee35f" providerId="ADAL" clId="{19970B13-E101-4117-9908-6E061F982644}" dt="2022-07-14T08:45:58.925" v="19502" actId="790"/>
          <ac:spMkLst>
            <pc:docMk/>
            <pc:sldMk cId="3484757520" sldId="485"/>
            <ac:spMk id="6803" creationId="{06BFF8D9-28ED-4714-8E73-7A6C4A42B5D2}"/>
          </ac:spMkLst>
        </pc:spChg>
        <pc:spChg chg="mod">
          <ac:chgData name="Kolakowski, Artur" userId="9c34c8cc-b1df-44f6-bea5-dcf7a54ee35f" providerId="ADAL" clId="{19970B13-E101-4117-9908-6E061F982644}" dt="2022-07-14T08:45:58.930" v="19503" actId="790"/>
          <ac:spMkLst>
            <pc:docMk/>
            <pc:sldMk cId="3484757520" sldId="485"/>
            <ac:spMk id="6804" creationId="{73CDD80C-B11B-4056-9F58-F4E34DA58AC0}"/>
          </ac:spMkLst>
        </pc:spChg>
        <pc:spChg chg="mod">
          <ac:chgData name="Kolakowski, Artur" userId="9c34c8cc-b1df-44f6-bea5-dcf7a54ee35f" providerId="ADAL" clId="{19970B13-E101-4117-9908-6E061F982644}" dt="2022-07-14T08:45:58.932" v="19504" actId="790"/>
          <ac:spMkLst>
            <pc:docMk/>
            <pc:sldMk cId="3484757520" sldId="485"/>
            <ac:spMk id="6805" creationId="{1FDA9A91-CE73-4CAC-8F33-C14A16AE6EF6}"/>
          </ac:spMkLst>
        </pc:spChg>
        <pc:spChg chg="mod">
          <ac:chgData name="Kolakowski, Artur" userId="9c34c8cc-b1df-44f6-bea5-dcf7a54ee35f" providerId="ADAL" clId="{19970B13-E101-4117-9908-6E061F982644}" dt="2022-07-14T08:45:58.935" v="19505" actId="790"/>
          <ac:spMkLst>
            <pc:docMk/>
            <pc:sldMk cId="3484757520" sldId="485"/>
            <ac:spMk id="6806" creationId="{3C2C65B7-9E7C-4B75-9A59-92255216D7F2}"/>
          </ac:spMkLst>
        </pc:spChg>
        <pc:spChg chg="mod">
          <ac:chgData name="Kolakowski, Artur" userId="9c34c8cc-b1df-44f6-bea5-dcf7a54ee35f" providerId="ADAL" clId="{19970B13-E101-4117-9908-6E061F982644}" dt="2022-07-14T08:45:58.937" v="19506" actId="790"/>
          <ac:spMkLst>
            <pc:docMk/>
            <pc:sldMk cId="3484757520" sldId="485"/>
            <ac:spMk id="6807" creationId="{621D8120-4328-4D03-A899-B645F23D01F9}"/>
          </ac:spMkLst>
        </pc:spChg>
        <pc:spChg chg="mod">
          <ac:chgData name="Kolakowski, Artur" userId="9c34c8cc-b1df-44f6-bea5-dcf7a54ee35f" providerId="ADAL" clId="{19970B13-E101-4117-9908-6E061F982644}" dt="2022-07-14T08:45:58.939" v="19507" actId="790"/>
          <ac:spMkLst>
            <pc:docMk/>
            <pc:sldMk cId="3484757520" sldId="485"/>
            <ac:spMk id="6808" creationId="{B59B38B5-D63C-41A5-81B7-C7F0BB712F03}"/>
          </ac:spMkLst>
        </pc:spChg>
        <pc:spChg chg="mod">
          <ac:chgData name="Kolakowski, Artur" userId="9c34c8cc-b1df-44f6-bea5-dcf7a54ee35f" providerId="ADAL" clId="{19970B13-E101-4117-9908-6E061F982644}" dt="2022-07-14T08:45:58.941" v="19508" actId="790"/>
          <ac:spMkLst>
            <pc:docMk/>
            <pc:sldMk cId="3484757520" sldId="485"/>
            <ac:spMk id="6809" creationId="{6C09DEAD-C9AA-4541-B3C6-E6BEFC0F506F}"/>
          </ac:spMkLst>
        </pc:spChg>
        <pc:spChg chg="mod">
          <ac:chgData name="Kolakowski, Artur" userId="9c34c8cc-b1df-44f6-bea5-dcf7a54ee35f" providerId="ADAL" clId="{19970B13-E101-4117-9908-6E061F982644}" dt="2022-07-14T08:45:58.943" v="19509" actId="790"/>
          <ac:spMkLst>
            <pc:docMk/>
            <pc:sldMk cId="3484757520" sldId="485"/>
            <ac:spMk id="6810" creationId="{76C63144-301B-452D-997D-8AA27469E5C7}"/>
          </ac:spMkLst>
        </pc:spChg>
        <pc:spChg chg="mod">
          <ac:chgData name="Kolakowski, Artur" userId="9c34c8cc-b1df-44f6-bea5-dcf7a54ee35f" providerId="ADAL" clId="{19970B13-E101-4117-9908-6E061F982644}" dt="2022-07-14T08:45:58.946" v="19510" actId="790"/>
          <ac:spMkLst>
            <pc:docMk/>
            <pc:sldMk cId="3484757520" sldId="485"/>
            <ac:spMk id="6811" creationId="{58231A56-4D44-4924-8FEC-A8C338772114}"/>
          </ac:spMkLst>
        </pc:spChg>
        <pc:spChg chg="mod">
          <ac:chgData name="Kolakowski, Artur" userId="9c34c8cc-b1df-44f6-bea5-dcf7a54ee35f" providerId="ADAL" clId="{19970B13-E101-4117-9908-6E061F982644}" dt="2022-07-14T08:45:58.949" v="19511" actId="790"/>
          <ac:spMkLst>
            <pc:docMk/>
            <pc:sldMk cId="3484757520" sldId="485"/>
            <ac:spMk id="6812" creationId="{60BB8EFC-1D27-4A50-9F12-AFE56C0F8E10}"/>
          </ac:spMkLst>
        </pc:spChg>
        <pc:spChg chg="mod">
          <ac:chgData name="Kolakowski, Artur" userId="9c34c8cc-b1df-44f6-bea5-dcf7a54ee35f" providerId="ADAL" clId="{19970B13-E101-4117-9908-6E061F982644}" dt="2022-07-14T08:45:58.951" v="19512" actId="790"/>
          <ac:spMkLst>
            <pc:docMk/>
            <pc:sldMk cId="3484757520" sldId="485"/>
            <ac:spMk id="6813" creationId="{9AB0C3FB-B92D-464C-8ADF-366CC8BCC49F}"/>
          </ac:spMkLst>
        </pc:spChg>
        <pc:spChg chg="mod">
          <ac:chgData name="Kolakowski, Artur" userId="9c34c8cc-b1df-44f6-bea5-dcf7a54ee35f" providerId="ADAL" clId="{19970B13-E101-4117-9908-6E061F982644}" dt="2022-07-14T08:45:58.953" v="19513" actId="790"/>
          <ac:spMkLst>
            <pc:docMk/>
            <pc:sldMk cId="3484757520" sldId="485"/>
            <ac:spMk id="6814" creationId="{E768593D-2D74-4BE9-8017-7F61D360418F}"/>
          </ac:spMkLst>
        </pc:spChg>
        <pc:spChg chg="mod">
          <ac:chgData name="Kolakowski, Artur" userId="9c34c8cc-b1df-44f6-bea5-dcf7a54ee35f" providerId="ADAL" clId="{19970B13-E101-4117-9908-6E061F982644}" dt="2022-07-14T08:45:58.955" v="19514" actId="790"/>
          <ac:spMkLst>
            <pc:docMk/>
            <pc:sldMk cId="3484757520" sldId="485"/>
            <ac:spMk id="6815" creationId="{833D0B0D-CB9E-460E-BBD6-FB00707716D3}"/>
          </ac:spMkLst>
        </pc:spChg>
        <pc:spChg chg="mod">
          <ac:chgData name="Kolakowski, Artur" userId="9c34c8cc-b1df-44f6-bea5-dcf7a54ee35f" providerId="ADAL" clId="{19970B13-E101-4117-9908-6E061F982644}" dt="2022-07-14T08:45:58.957" v="19515" actId="790"/>
          <ac:spMkLst>
            <pc:docMk/>
            <pc:sldMk cId="3484757520" sldId="485"/>
            <ac:spMk id="6816" creationId="{B2824C59-DCF5-4115-9F43-26FD923FB069}"/>
          </ac:spMkLst>
        </pc:spChg>
        <pc:spChg chg="mod">
          <ac:chgData name="Kolakowski, Artur" userId="9c34c8cc-b1df-44f6-bea5-dcf7a54ee35f" providerId="ADAL" clId="{19970B13-E101-4117-9908-6E061F982644}" dt="2022-07-14T08:45:58.959" v="19516" actId="790"/>
          <ac:spMkLst>
            <pc:docMk/>
            <pc:sldMk cId="3484757520" sldId="485"/>
            <ac:spMk id="6817" creationId="{49BC480A-C166-4C37-BF54-DD67EDF1D851}"/>
          </ac:spMkLst>
        </pc:spChg>
        <pc:spChg chg="mod">
          <ac:chgData name="Kolakowski, Artur" userId="9c34c8cc-b1df-44f6-bea5-dcf7a54ee35f" providerId="ADAL" clId="{19970B13-E101-4117-9908-6E061F982644}" dt="2022-07-14T08:45:58.961" v="19517" actId="790"/>
          <ac:spMkLst>
            <pc:docMk/>
            <pc:sldMk cId="3484757520" sldId="485"/>
            <ac:spMk id="6818" creationId="{B11F4FBA-240C-4F58-BDCB-3C761136140C}"/>
          </ac:spMkLst>
        </pc:spChg>
        <pc:spChg chg="mod">
          <ac:chgData name="Kolakowski, Artur" userId="9c34c8cc-b1df-44f6-bea5-dcf7a54ee35f" providerId="ADAL" clId="{19970B13-E101-4117-9908-6E061F982644}" dt="2022-07-14T08:45:58.963" v="19518" actId="790"/>
          <ac:spMkLst>
            <pc:docMk/>
            <pc:sldMk cId="3484757520" sldId="485"/>
            <ac:spMk id="6819" creationId="{5460B769-8D70-4F1E-A430-206470EC5689}"/>
          </ac:spMkLst>
        </pc:spChg>
        <pc:spChg chg="mod">
          <ac:chgData name="Kolakowski, Artur" userId="9c34c8cc-b1df-44f6-bea5-dcf7a54ee35f" providerId="ADAL" clId="{19970B13-E101-4117-9908-6E061F982644}" dt="2022-07-14T08:45:58.965" v="19519" actId="790"/>
          <ac:spMkLst>
            <pc:docMk/>
            <pc:sldMk cId="3484757520" sldId="485"/>
            <ac:spMk id="6820" creationId="{18413D99-73DB-4EAF-9212-67D4385FA23E}"/>
          </ac:spMkLst>
        </pc:spChg>
        <pc:spChg chg="mod">
          <ac:chgData name="Kolakowski, Artur" userId="9c34c8cc-b1df-44f6-bea5-dcf7a54ee35f" providerId="ADAL" clId="{19970B13-E101-4117-9908-6E061F982644}" dt="2022-07-14T08:45:58.965" v="19520" actId="790"/>
          <ac:spMkLst>
            <pc:docMk/>
            <pc:sldMk cId="3484757520" sldId="485"/>
            <ac:spMk id="6821" creationId="{7AF44433-742B-4354-9301-4F21CD63843F}"/>
          </ac:spMkLst>
        </pc:spChg>
        <pc:spChg chg="mod">
          <ac:chgData name="Kolakowski, Artur" userId="9c34c8cc-b1df-44f6-bea5-dcf7a54ee35f" providerId="ADAL" clId="{19970B13-E101-4117-9908-6E061F982644}" dt="2022-07-14T08:45:58.965" v="19521" actId="790"/>
          <ac:spMkLst>
            <pc:docMk/>
            <pc:sldMk cId="3484757520" sldId="485"/>
            <ac:spMk id="6822" creationId="{FF4C2A4E-A736-4DF1-913B-96D16C4CBBB7}"/>
          </ac:spMkLst>
        </pc:spChg>
        <pc:spChg chg="mod">
          <ac:chgData name="Kolakowski, Artur" userId="9c34c8cc-b1df-44f6-bea5-dcf7a54ee35f" providerId="ADAL" clId="{19970B13-E101-4117-9908-6E061F982644}" dt="2022-07-14T08:45:58.965" v="19522" actId="790"/>
          <ac:spMkLst>
            <pc:docMk/>
            <pc:sldMk cId="3484757520" sldId="485"/>
            <ac:spMk id="6823" creationId="{E1519D31-1DB6-4863-B6A5-9125D7BDD1F8}"/>
          </ac:spMkLst>
        </pc:spChg>
        <pc:spChg chg="mod">
          <ac:chgData name="Kolakowski, Artur" userId="9c34c8cc-b1df-44f6-bea5-dcf7a54ee35f" providerId="ADAL" clId="{19970B13-E101-4117-9908-6E061F982644}" dt="2022-07-14T08:45:58.965" v="19523" actId="790"/>
          <ac:spMkLst>
            <pc:docMk/>
            <pc:sldMk cId="3484757520" sldId="485"/>
            <ac:spMk id="6824" creationId="{155FE78B-A342-42BF-9997-C1F80D130E0E}"/>
          </ac:spMkLst>
        </pc:spChg>
        <pc:spChg chg="mod">
          <ac:chgData name="Kolakowski, Artur" userId="9c34c8cc-b1df-44f6-bea5-dcf7a54ee35f" providerId="ADAL" clId="{19970B13-E101-4117-9908-6E061F982644}" dt="2022-07-14T08:45:58.973" v="19524" actId="790"/>
          <ac:spMkLst>
            <pc:docMk/>
            <pc:sldMk cId="3484757520" sldId="485"/>
            <ac:spMk id="6825" creationId="{5DD5EE71-B3E8-4247-9968-D428DDF8C2FC}"/>
          </ac:spMkLst>
        </pc:spChg>
        <pc:spChg chg="mod">
          <ac:chgData name="Kolakowski, Artur" userId="9c34c8cc-b1df-44f6-bea5-dcf7a54ee35f" providerId="ADAL" clId="{19970B13-E101-4117-9908-6E061F982644}" dt="2022-07-14T08:45:58.975" v="19525" actId="790"/>
          <ac:spMkLst>
            <pc:docMk/>
            <pc:sldMk cId="3484757520" sldId="485"/>
            <ac:spMk id="6826" creationId="{CA05C07E-4180-42C1-A2ED-57F6E4A51C4D}"/>
          </ac:spMkLst>
        </pc:spChg>
        <pc:spChg chg="mod">
          <ac:chgData name="Kolakowski, Artur" userId="9c34c8cc-b1df-44f6-bea5-dcf7a54ee35f" providerId="ADAL" clId="{19970B13-E101-4117-9908-6E061F982644}" dt="2022-07-14T08:45:58.975" v="19526" actId="790"/>
          <ac:spMkLst>
            <pc:docMk/>
            <pc:sldMk cId="3484757520" sldId="485"/>
            <ac:spMk id="6827" creationId="{837079AA-D91B-4798-B72A-9ADE98E9B245}"/>
          </ac:spMkLst>
        </pc:spChg>
        <pc:spChg chg="mod">
          <ac:chgData name="Kolakowski, Artur" userId="9c34c8cc-b1df-44f6-bea5-dcf7a54ee35f" providerId="ADAL" clId="{19970B13-E101-4117-9908-6E061F982644}" dt="2022-07-14T08:45:58.975" v="19527" actId="790"/>
          <ac:spMkLst>
            <pc:docMk/>
            <pc:sldMk cId="3484757520" sldId="485"/>
            <ac:spMk id="6828" creationId="{15AC2C16-310D-4F1A-BDDC-1503E25443FE}"/>
          </ac:spMkLst>
        </pc:spChg>
        <pc:spChg chg="mod">
          <ac:chgData name="Kolakowski, Artur" userId="9c34c8cc-b1df-44f6-bea5-dcf7a54ee35f" providerId="ADAL" clId="{19970B13-E101-4117-9908-6E061F982644}" dt="2022-07-14T08:45:58.984" v="19528" actId="790"/>
          <ac:spMkLst>
            <pc:docMk/>
            <pc:sldMk cId="3484757520" sldId="485"/>
            <ac:spMk id="6829" creationId="{1B32FD16-A3E3-40D1-86C2-7D2482343B6F}"/>
          </ac:spMkLst>
        </pc:spChg>
        <pc:spChg chg="mod">
          <ac:chgData name="Kolakowski, Artur" userId="9c34c8cc-b1df-44f6-bea5-dcf7a54ee35f" providerId="ADAL" clId="{19970B13-E101-4117-9908-6E061F982644}" dt="2022-07-14T08:45:58.986" v="19529" actId="790"/>
          <ac:spMkLst>
            <pc:docMk/>
            <pc:sldMk cId="3484757520" sldId="485"/>
            <ac:spMk id="6830" creationId="{C25B3D2C-0AA8-4B4B-9090-210B413030C9}"/>
          </ac:spMkLst>
        </pc:spChg>
        <pc:spChg chg="mod">
          <ac:chgData name="Kolakowski, Artur" userId="9c34c8cc-b1df-44f6-bea5-dcf7a54ee35f" providerId="ADAL" clId="{19970B13-E101-4117-9908-6E061F982644}" dt="2022-07-14T08:45:58.986" v="19530" actId="790"/>
          <ac:spMkLst>
            <pc:docMk/>
            <pc:sldMk cId="3484757520" sldId="485"/>
            <ac:spMk id="6831" creationId="{467F9172-6B85-4DD0-AE89-17281ED6CA32}"/>
          </ac:spMkLst>
        </pc:spChg>
        <pc:spChg chg="mod">
          <ac:chgData name="Kolakowski, Artur" userId="9c34c8cc-b1df-44f6-bea5-dcf7a54ee35f" providerId="ADAL" clId="{19970B13-E101-4117-9908-6E061F982644}" dt="2022-07-14T08:45:58.986" v="19531" actId="790"/>
          <ac:spMkLst>
            <pc:docMk/>
            <pc:sldMk cId="3484757520" sldId="485"/>
            <ac:spMk id="6832" creationId="{934577E1-CD1F-4C63-8F58-1ACE50F29BC1}"/>
          </ac:spMkLst>
        </pc:spChg>
        <pc:spChg chg="mod">
          <ac:chgData name="Kolakowski, Artur" userId="9c34c8cc-b1df-44f6-bea5-dcf7a54ee35f" providerId="ADAL" clId="{19970B13-E101-4117-9908-6E061F982644}" dt="2022-07-14T08:45:58.986" v="19532" actId="790"/>
          <ac:spMkLst>
            <pc:docMk/>
            <pc:sldMk cId="3484757520" sldId="485"/>
            <ac:spMk id="6833" creationId="{94584D97-C326-4C06-A047-2203B63BF9C7}"/>
          </ac:spMkLst>
        </pc:spChg>
        <pc:spChg chg="mod">
          <ac:chgData name="Kolakowski, Artur" userId="9c34c8cc-b1df-44f6-bea5-dcf7a54ee35f" providerId="ADAL" clId="{19970B13-E101-4117-9908-6E061F982644}" dt="2022-07-14T08:45:58.986" v="19533" actId="790"/>
          <ac:spMkLst>
            <pc:docMk/>
            <pc:sldMk cId="3484757520" sldId="485"/>
            <ac:spMk id="6834" creationId="{29322FDC-A520-49D6-AE12-87AF3B656F0E}"/>
          </ac:spMkLst>
        </pc:spChg>
        <pc:spChg chg="mod">
          <ac:chgData name="Kolakowski, Artur" userId="9c34c8cc-b1df-44f6-bea5-dcf7a54ee35f" providerId="ADAL" clId="{19970B13-E101-4117-9908-6E061F982644}" dt="2022-07-14T08:45:58.994" v="19534" actId="790"/>
          <ac:spMkLst>
            <pc:docMk/>
            <pc:sldMk cId="3484757520" sldId="485"/>
            <ac:spMk id="6835" creationId="{DBECA0E4-23C1-4C9C-8AC4-A0A88774D95C}"/>
          </ac:spMkLst>
        </pc:spChg>
        <pc:spChg chg="mod">
          <ac:chgData name="Kolakowski, Artur" userId="9c34c8cc-b1df-44f6-bea5-dcf7a54ee35f" providerId="ADAL" clId="{19970B13-E101-4117-9908-6E061F982644}" dt="2022-07-14T08:45:58.996" v="19535" actId="790"/>
          <ac:spMkLst>
            <pc:docMk/>
            <pc:sldMk cId="3484757520" sldId="485"/>
            <ac:spMk id="6836" creationId="{299954DC-8C6C-44EF-8224-D532FB616A78}"/>
          </ac:spMkLst>
        </pc:spChg>
        <pc:spChg chg="mod">
          <ac:chgData name="Kolakowski, Artur" userId="9c34c8cc-b1df-44f6-bea5-dcf7a54ee35f" providerId="ADAL" clId="{19970B13-E101-4117-9908-6E061F982644}" dt="2022-07-14T08:45:58.996" v="19536" actId="790"/>
          <ac:spMkLst>
            <pc:docMk/>
            <pc:sldMk cId="3484757520" sldId="485"/>
            <ac:spMk id="6837" creationId="{E353CC8F-27B0-4D04-8BF5-BBA1CF06FD86}"/>
          </ac:spMkLst>
        </pc:spChg>
        <pc:spChg chg="mod">
          <ac:chgData name="Kolakowski, Artur" userId="9c34c8cc-b1df-44f6-bea5-dcf7a54ee35f" providerId="ADAL" clId="{19970B13-E101-4117-9908-6E061F982644}" dt="2022-07-14T08:45:58.996" v="19537" actId="790"/>
          <ac:spMkLst>
            <pc:docMk/>
            <pc:sldMk cId="3484757520" sldId="485"/>
            <ac:spMk id="6838" creationId="{04A501A2-1FCF-4760-BE8B-47134AF5C89A}"/>
          </ac:spMkLst>
        </pc:spChg>
        <pc:spChg chg="mod">
          <ac:chgData name="Kolakowski, Artur" userId="9c34c8cc-b1df-44f6-bea5-dcf7a54ee35f" providerId="ADAL" clId="{19970B13-E101-4117-9908-6E061F982644}" dt="2022-07-14T08:45:58.996" v="19538" actId="790"/>
          <ac:spMkLst>
            <pc:docMk/>
            <pc:sldMk cId="3484757520" sldId="485"/>
            <ac:spMk id="6839" creationId="{EEDCE21F-C727-407D-89BA-D84F2A3B719C}"/>
          </ac:spMkLst>
        </pc:spChg>
        <pc:spChg chg="mod">
          <ac:chgData name="Kolakowski, Artur" userId="9c34c8cc-b1df-44f6-bea5-dcf7a54ee35f" providerId="ADAL" clId="{19970B13-E101-4117-9908-6E061F982644}" dt="2022-07-14T08:45:59.004" v="19539" actId="790"/>
          <ac:spMkLst>
            <pc:docMk/>
            <pc:sldMk cId="3484757520" sldId="485"/>
            <ac:spMk id="6840" creationId="{19A4557F-6DDB-4563-B754-393E9014F3E4}"/>
          </ac:spMkLst>
        </pc:spChg>
        <pc:spChg chg="mod">
          <ac:chgData name="Kolakowski, Artur" userId="9c34c8cc-b1df-44f6-bea5-dcf7a54ee35f" providerId="ADAL" clId="{19970B13-E101-4117-9908-6E061F982644}" dt="2022-07-14T08:45:59.006" v="19540" actId="790"/>
          <ac:spMkLst>
            <pc:docMk/>
            <pc:sldMk cId="3484757520" sldId="485"/>
            <ac:spMk id="6841" creationId="{61070F2D-1B03-446F-8FDD-5F3EF2804E03}"/>
          </ac:spMkLst>
        </pc:spChg>
        <pc:spChg chg="mod">
          <ac:chgData name="Kolakowski, Artur" userId="9c34c8cc-b1df-44f6-bea5-dcf7a54ee35f" providerId="ADAL" clId="{19970B13-E101-4117-9908-6E061F982644}" dt="2022-07-14T08:45:59.006" v="19541" actId="790"/>
          <ac:spMkLst>
            <pc:docMk/>
            <pc:sldMk cId="3484757520" sldId="485"/>
            <ac:spMk id="6842" creationId="{6196EC7A-9055-476A-8D80-7660BC1B6FBB}"/>
          </ac:spMkLst>
        </pc:spChg>
        <pc:spChg chg="mod">
          <ac:chgData name="Kolakowski, Artur" userId="9c34c8cc-b1df-44f6-bea5-dcf7a54ee35f" providerId="ADAL" clId="{19970B13-E101-4117-9908-6E061F982644}" dt="2022-07-14T08:45:59.006" v="19542" actId="790"/>
          <ac:spMkLst>
            <pc:docMk/>
            <pc:sldMk cId="3484757520" sldId="485"/>
            <ac:spMk id="6843" creationId="{56420EC4-E8D4-42A1-9CA9-AF9BB1EC7BA1}"/>
          </ac:spMkLst>
        </pc:spChg>
        <pc:spChg chg="mod">
          <ac:chgData name="Kolakowski, Artur" userId="9c34c8cc-b1df-44f6-bea5-dcf7a54ee35f" providerId="ADAL" clId="{19970B13-E101-4117-9908-6E061F982644}" dt="2022-07-14T08:45:59.006" v="19543" actId="790"/>
          <ac:spMkLst>
            <pc:docMk/>
            <pc:sldMk cId="3484757520" sldId="485"/>
            <ac:spMk id="6844" creationId="{D34CB543-5C84-451E-8F30-F0BB6753A2CB}"/>
          </ac:spMkLst>
        </pc:spChg>
        <pc:spChg chg="mod">
          <ac:chgData name="Kolakowski, Artur" userId="9c34c8cc-b1df-44f6-bea5-dcf7a54ee35f" providerId="ADAL" clId="{19970B13-E101-4117-9908-6E061F982644}" dt="2022-07-14T08:45:59.014" v="19544" actId="790"/>
          <ac:spMkLst>
            <pc:docMk/>
            <pc:sldMk cId="3484757520" sldId="485"/>
            <ac:spMk id="6845" creationId="{DD5C0629-276F-4F73-902C-85F3609EB131}"/>
          </ac:spMkLst>
        </pc:spChg>
        <pc:spChg chg="mod">
          <ac:chgData name="Kolakowski, Artur" userId="9c34c8cc-b1df-44f6-bea5-dcf7a54ee35f" providerId="ADAL" clId="{19970B13-E101-4117-9908-6E061F982644}" dt="2022-07-14T08:45:59.016" v="19545" actId="790"/>
          <ac:spMkLst>
            <pc:docMk/>
            <pc:sldMk cId="3484757520" sldId="485"/>
            <ac:spMk id="6846" creationId="{17757B45-492D-4442-9A0D-1E1D6E568E23}"/>
          </ac:spMkLst>
        </pc:spChg>
        <pc:spChg chg="mod">
          <ac:chgData name="Kolakowski, Artur" userId="9c34c8cc-b1df-44f6-bea5-dcf7a54ee35f" providerId="ADAL" clId="{19970B13-E101-4117-9908-6E061F982644}" dt="2022-07-14T08:45:59.016" v="19546" actId="790"/>
          <ac:spMkLst>
            <pc:docMk/>
            <pc:sldMk cId="3484757520" sldId="485"/>
            <ac:spMk id="6847" creationId="{6C42614A-C49E-446A-81B2-41FA9F35AC40}"/>
          </ac:spMkLst>
        </pc:spChg>
        <pc:spChg chg="mod">
          <ac:chgData name="Kolakowski, Artur" userId="9c34c8cc-b1df-44f6-bea5-dcf7a54ee35f" providerId="ADAL" clId="{19970B13-E101-4117-9908-6E061F982644}" dt="2022-07-14T08:45:59.016" v="19547" actId="790"/>
          <ac:spMkLst>
            <pc:docMk/>
            <pc:sldMk cId="3484757520" sldId="485"/>
            <ac:spMk id="6848" creationId="{DAD911F1-CF5F-4CE6-A64A-334182BA83C1}"/>
          </ac:spMkLst>
        </pc:spChg>
        <pc:spChg chg="mod">
          <ac:chgData name="Kolakowski, Artur" userId="9c34c8cc-b1df-44f6-bea5-dcf7a54ee35f" providerId="ADAL" clId="{19970B13-E101-4117-9908-6E061F982644}" dt="2022-07-14T08:45:59.016" v="19548" actId="790"/>
          <ac:spMkLst>
            <pc:docMk/>
            <pc:sldMk cId="3484757520" sldId="485"/>
            <ac:spMk id="6849" creationId="{94AA5B64-3395-45D8-859D-E112F4F86874}"/>
          </ac:spMkLst>
        </pc:spChg>
        <pc:spChg chg="mod">
          <ac:chgData name="Kolakowski, Artur" userId="9c34c8cc-b1df-44f6-bea5-dcf7a54ee35f" providerId="ADAL" clId="{19970B13-E101-4117-9908-6E061F982644}" dt="2022-07-14T08:45:59.016" v="19549" actId="790"/>
          <ac:spMkLst>
            <pc:docMk/>
            <pc:sldMk cId="3484757520" sldId="485"/>
            <ac:spMk id="6850" creationId="{CC94AB61-21F3-4531-BF40-3251E8407FA9}"/>
          </ac:spMkLst>
        </pc:spChg>
        <pc:spChg chg="mod">
          <ac:chgData name="Kolakowski, Artur" userId="9c34c8cc-b1df-44f6-bea5-dcf7a54ee35f" providerId="ADAL" clId="{19970B13-E101-4117-9908-6E061F982644}" dt="2022-07-14T08:45:59.027" v="19550" actId="790"/>
          <ac:spMkLst>
            <pc:docMk/>
            <pc:sldMk cId="3484757520" sldId="485"/>
            <ac:spMk id="6851" creationId="{8C8B5F30-B697-45D4-A8C3-56BEAB6CB24A}"/>
          </ac:spMkLst>
        </pc:spChg>
        <pc:spChg chg="mod">
          <ac:chgData name="Kolakowski, Artur" userId="9c34c8cc-b1df-44f6-bea5-dcf7a54ee35f" providerId="ADAL" clId="{19970B13-E101-4117-9908-6E061F982644}" dt="2022-07-14T08:45:59.027" v="19551" actId="790"/>
          <ac:spMkLst>
            <pc:docMk/>
            <pc:sldMk cId="3484757520" sldId="485"/>
            <ac:spMk id="6852" creationId="{D7F02EA2-B134-4F56-92FC-B0F655E204C2}"/>
          </ac:spMkLst>
        </pc:spChg>
        <pc:spChg chg="mod">
          <ac:chgData name="Kolakowski, Artur" userId="9c34c8cc-b1df-44f6-bea5-dcf7a54ee35f" providerId="ADAL" clId="{19970B13-E101-4117-9908-6E061F982644}" dt="2022-07-14T08:45:59.027" v="19552" actId="790"/>
          <ac:spMkLst>
            <pc:docMk/>
            <pc:sldMk cId="3484757520" sldId="485"/>
            <ac:spMk id="6853" creationId="{790CEEB5-0C7D-4FBD-A296-9DC1DFFFFE5E}"/>
          </ac:spMkLst>
        </pc:spChg>
        <pc:spChg chg="mod">
          <ac:chgData name="Kolakowski, Artur" userId="9c34c8cc-b1df-44f6-bea5-dcf7a54ee35f" providerId="ADAL" clId="{19970B13-E101-4117-9908-6E061F982644}" dt="2022-07-14T08:45:59.027" v="19553" actId="790"/>
          <ac:spMkLst>
            <pc:docMk/>
            <pc:sldMk cId="3484757520" sldId="485"/>
            <ac:spMk id="6854" creationId="{7155CC51-EB36-4485-8343-B6A34436B659}"/>
          </ac:spMkLst>
        </pc:spChg>
        <pc:spChg chg="mod">
          <ac:chgData name="Kolakowski, Artur" userId="9c34c8cc-b1df-44f6-bea5-dcf7a54ee35f" providerId="ADAL" clId="{19970B13-E101-4117-9908-6E061F982644}" dt="2022-07-14T08:45:59.035" v="19554" actId="790"/>
          <ac:spMkLst>
            <pc:docMk/>
            <pc:sldMk cId="3484757520" sldId="485"/>
            <ac:spMk id="6855" creationId="{DB2F60CF-2B7F-4C02-9B8D-3CE729C850DA}"/>
          </ac:spMkLst>
        </pc:spChg>
        <pc:spChg chg="mod">
          <ac:chgData name="Kolakowski, Artur" userId="9c34c8cc-b1df-44f6-bea5-dcf7a54ee35f" providerId="ADAL" clId="{19970B13-E101-4117-9908-6E061F982644}" dt="2022-07-14T08:45:59.035" v="19555" actId="790"/>
          <ac:spMkLst>
            <pc:docMk/>
            <pc:sldMk cId="3484757520" sldId="485"/>
            <ac:spMk id="6856" creationId="{37F51378-80B5-4879-AD02-F27F6B6C906A}"/>
          </ac:spMkLst>
        </pc:spChg>
        <pc:spChg chg="mod">
          <ac:chgData name="Kolakowski, Artur" userId="9c34c8cc-b1df-44f6-bea5-dcf7a54ee35f" providerId="ADAL" clId="{19970B13-E101-4117-9908-6E061F982644}" dt="2022-07-14T08:45:59.037" v="19556" actId="790"/>
          <ac:spMkLst>
            <pc:docMk/>
            <pc:sldMk cId="3484757520" sldId="485"/>
            <ac:spMk id="6857" creationId="{AE80685F-680D-414D-A3E2-DB023CFD8BEB}"/>
          </ac:spMkLst>
        </pc:spChg>
        <pc:spChg chg="mod">
          <ac:chgData name="Kolakowski, Artur" userId="9c34c8cc-b1df-44f6-bea5-dcf7a54ee35f" providerId="ADAL" clId="{19970B13-E101-4117-9908-6E061F982644}" dt="2022-07-14T08:45:59.037" v="19557" actId="790"/>
          <ac:spMkLst>
            <pc:docMk/>
            <pc:sldMk cId="3484757520" sldId="485"/>
            <ac:spMk id="6858" creationId="{54913374-2E25-4733-87C6-E508ED7F85A8}"/>
          </ac:spMkLst>
        </pc:spChg>
        <pc:spChg chg="mod">
          <ac:chgData name="Kolakowski, Artur" userId="9c34c8cc-b1df-44f6-bea5-dcf7a54ee35f" providerId="ADAL" clId="{19970B13-E101-4117-9908-6E061F982644}" dt="2022-07-14T08:45:59.037" v="19558" actId="790"/>
          <ac:spMkLst>
            <pc:docMk/>
            <pc:sldMk cId="3484757520" sldId="485"/>
            <ac:spMk id="6859" creationId="{E4E6FBC3-E8DD-4849-88C3-2CB93D6A1E4E}"/>
          </ac:spMkLst>
        </pc:spChg>
        <pc:spChg chg="mod">
          <ac:chgData name="Kolakowski, Artur" userId="9c34c8cc-b1df-44f6-bea5-dcf7a54ee35f" providerId="ADAL" clId="{19970B13-E101-4117-9908-6E061F982644}" dt="2022-07-14T08:45:59.037" v="19559" actId="790"/>
          <ac:spMkLst>
            <pc:docMk/>
            <pc:sldMk cId="3484757520" sldId="485"/>
            <ac:spMk id="6860" creationId="{591449F3-2F52-40CF-89F5-BA95AC7B480A}"/>
          </ac:spMkLst>
        </pc:spChg>
        <pc:spChg chg="mod">
          <ac:chgData name="Kolakowski, Artur" userId="9c34c8cc-b1df-44f6-bea5-dcf7a54ee35f" providerId="ADAL" clId="{19970B13-E101-4117-9908-6E061F982644}" dt="2022-07-14T08:45:59.045" v="19560" actId="790"/>
          <ac:spMkLst>
            <pc:docMk/>
            <pc:sldMk cId="3484757520" sldId="485"/>
            <ac:spMk id="6861" creationId="{C26F819A-24FC-41EA-B8D8-11FD89F3FB77}"/>
          </ac:spMkLst>
        </pc:spChg>
        <pc:spChg chg="mod">
          <ac:chgData name="Kolakowski, Artur" userId="9c34c8cc-b1df-44f6-bea5-dcf7a54ee35f" providerId="ADAL" clId="{19970B13-E101-4117-9908-6E061F982644}" dt="2022-07-14T08:45:59.047" v="19561" actId="790"/>
          <ac:spMkLst>
            <pc:docMk/>
            <pc:sldMk cId="3484757520" sldId="485"/>
            <ac:spMk id="6862" creationId="{32E27CDF-25C4-45EA-BB80-99D80BEC0BD4}"/>
          </ac:spMkLst>
        </pc:spChg>
        <pc:spChg chg="mod">
          <ac:chgData name="Kolakowski, Artur" userId="9c34c8cc-b1df-44f6-bea5-dcf7a54ee35f" providerId="ADAL" clId="{19970B13-E101-4117-9908-6E061F982644}" dt="2022-07-14T08:45:59.047" v="19562" actId="790"/>
          <ac:spMkLst>
            <pc:docMk/>
            <pc:sldMk cId="3484757520" sldId="485"/>
            <ac:spMk id="6863" creationId="{4FBFC2B9-9044-4823-8DA4-B9AB492DBDFD}"/>
          </ac:spMkLst>
        </pc:spChg>
        <pc:spChg chg="mod">
          <ac:chgData name="Kolakowski, Artur" userId="9c34c8cc-b1df-44f6-bea5-dcf7a54ee35f" providerId="ADAL" clId="{19970B13-E101-4117-9908-6E061F982644}" dt="2022-07-14T08:45:59.047" v="19563" actId="790"/>
          <ac:spMkLst>
            <pc:docMk/>
            <pc:sldMk cId="3484757520" sldId="485"/>
            <ac:spMk id="6864" creationId="{115ADC11-A356-4DAA-B4A2-5A3DA90F69B4}"/>
          </ac:spMkLst>
        </pc:spChg>
        <pc:spChg chg="mod">
          <ac:chgData name="Kolakowski, Artur" userId="9c34c8cc-b1df-44f6-bea5-dcf7a54ee35f" providerId="ADAL" clId="{19970B13-E101-4117-9908-6E061F982644}" dt="2022-07-14T08:45:59.047" v="19564" actId="790"/>
          <ac:spMkLst>
            <pc:docMk/>
            <pc:sldMk cId="3484757520" sldId="485"/>
            <ac:spMk id="6865" creationId="{4C461FCA-F930-4EC6-92C7-163245732B1A}"/>
          </ac:spMkLst>
        </pc:spChg>
        <pc:spChg chg="mod">
          <ac:chgData name="Kolakowski, Artur" userId="9c34c8cc-b1df-44f6-bea5-dcf7a54ee35f" providerId="ADAL" clId="{19970B13-E101-4117-9908-6E061F982644}" dt="2022-07-14T08:45:59.055" v="19565" actId="790"/>
          <ac:spMkLst>
            <pc:docMk/>
            <pc:sldMk cId="3484757520" sldId="485"/>
            <ac:spMk id="6866" creationId="{14CE5AC6-538F-494F-82C6-AA173AD7AAB0}"/>
          </ac:spMkLst>
        </pc:spChg>
        <pc:spChg chg="mod">
          <ac:chgData name="Kolakowski, Artur" userId="9c34c8cc-b1df-44f6-bea5-dcf7a54ee35f" providerId="ADAL" clId="{19970B13-E101-4117-9908-6E061F982644}" dt="2022-07-14T08:45:59.057" v="19566" actId="790"/>
          <ac:spMkLst>
            <pc:docMk/>
            <pc:sldMk cId="3484757520" sldId="485"/>
            <ac:spMk id="6867" creationId="{6EF77839-D6AF-4C98-9FDF-B4D08E3FDC75}"/>
          </ac:spMkLst>
        </pc:spChg>
        <pc:spChg chg="mod">
          <ac:chgData name="Kolakowski, Artur" userId="9c34c8cc-b1df-44f6-bea5-dcf7a54ee35f" providerId="ADAL" clId="{19970B13-E101-4117-9908-6E061F982644}" dt="2022-07-14T08:45:59.057" v="19567" actId="790"/>
          <ac:spMkLst>
            <pc:docMk/>
            <pc:sldMk cId="3484757520" sldId="485"/>
            <ac:spMk id="6868" creationId="{F5EEC55A-75F4-4437-97EB-FD3283DB2591}"/>
          </ac:spMkLst>
        </pc:spChg>
        <pc:spChg chg="mod">
          <ac:chgData name="Kolakowski, Artur" userId="9c34c8cc-b1df-44f6-bea5-dcf7a54ee35f" providerId="ADAL" clId="{19970B13-E101-4117-9908-6E061F982644}" dt="2022-07-14T08:45:59.057" v="19568" actId="790"/>
          <ac:spMkLst>
            <pc:docMk/>
            <pc:sldMk cId="3484757520" sldId="485"/>
            <ac:spMk id="6869" creationId="{F234AB8F-5930-4DC3-8C8E-B1B01522A513}"/>
          </ac:spMkLst>
        </pc:spChg>
        <pc:spChg chg="mod">
          <ac:chgData name="Kolakowski, Artur" userId="9c34c8cc-b1df-44f6-bea5-dcf7a54ee35f" providerId="ADAL" clId="{19970B13-E101-4117-9908-6E061F982644}" dt="2022-07-14T08:45:59.057" v="19569" actId="790"/>
          <ac:spMkLst>
            <pc:docMk/>
            <pc:sldMk cId="3484757520" sldId="485"/>
            <ac:spMk id="6870" creationId="{47A17ABA-F2B7-4FA0-88F1-6ED79146212D}"/>
          </ac:spMkLst>
        </pc:spChg>
        <pc:spChg chg="mod">
          <ac:chgData name="Kolakowski, Artur" userId="9c34c8cc-b1df-44f6-bea5-dcf7a54ee35f" providerId="ADAL" clId="{19970B13-E101-4117-9908-6E061F982644}" dt="2022-07-14T08:45:59.065" v="19570" actId="790"/>
          <ac:spMkLst>
            <pc:docMk/>
            <pc:sldMk cId="3484757520" sldId="485"/>
            <ac:spMk id="6871" creationId="{0DFEE0A5-9E22-4509-89F3-5980E69E0C76}"/>
          </ac:spMkLst>
        </pc:spChg>
        <pc:spChg chg="mod">
          <ac:chgData name="Kolakowski, Artur" userId="9c34c8cc-b1df-44f6-bea5-dcf7a54ee35f" providerId="ADAL" clId="{19970B13-E101-4117-9908-6E061F982644}" dt="2022-07-14T08:45:59.067" v="19571" actId="790"/>
          <ac:spMkLst>
            <pc:docMk/>
            <pc:sldMk cId="3484757520" sldId="485"/>
            <ac:spMk id="6872" creationId="{A442E5CB-8B00-4B3F-8E9A-D215AE646C22}"/>
          </ac:spMkLst>
        </pc:spChg>
        <pc:spChg chg="mod">
          <ac:chgData name="Kolakowski, Artur" userId="9c34c8cc-b1df-44f6-bea5-dcf7a54ee35f" providerId="ADAL" clId="{19970B13-E101-4117-9908-6E061F982644}" dt="2022-07-14T08:45:59.067" v="19572" actId="790"/>
          <ac:spMkLst>
            <pc:docMk/>
            <pc:sldMk cId="3484757520" sldId="485"/>
            <ac:spMk id="6873" creationId="{D9A4E9C0-4305-4B81-B961-05E77D4FD75E}"/>
          </ac:spMkLst>
        </pc:spChg>
        <pc:spChg chg="mod">
          <ac:chgData name="Kolakowski, Artur" userId="9c34c8cc-b1df-44f6-bea5-dcf7a54ee35f" providerId="ADAL" clId="{19970B13-E101-4117-9908-6E061F982644}" dt="2022-07-14T08:45:59.067" v="19573" actId="790"/>
          <ac:spMkLst>
            <pc:docMk/>
            <pc:sldMk cId="3484757520" sldId="485"/>
            <ac:spMk id="6874" creationId="{C0E15B8C-655A-45E9-9010-D4124D78ED88}"/>
          </ac:spMkLst>
        </pc:spChg>
        <pc:spChg chg="mod">
          <ac:chgData name="Kolakowski, Artur" userId="9c34c8cc-b1df-44f6-bea5-dcf7a54ee35f" providerId="ADAL" clId="{19970B13-E101-4117-9908-6E061F982644}" dt="2022-07-14T08:45:59.067" v="19574" actId="790"/>
          <ac:spMkLst>
            <pc:docMk/>
            <pc:sldMk cId="3484757520" sldId="485"/>
            <ac:spMk id="6875" creationId="{56A97E60-FEF8-4DAC-B7F8-9E86CEDE9880}"/>
          </ac:spMkLst>
        </pc:spChg>
        <pc:spChg chg="mod">
          <ac:chgData name="Kolakowski, Artur" userId="9c34c8cc-b1df-44f6-bea5-dcf7a54ee35f" providerId="ADAL" clId="{19970B13-E101-4117-9908-6E061F982644}" dt="2022-07-14T08:45:59.076" v="19575" actId="790"/>
          <ac:spMkLst>
            <pc:docMk/>
            <pc:sldMk cId="3484757520" sldId="485"/>
            <ac:spMk id="6876" creationId="{9C67D924-F069-43B2-B261-DA7D9AC50B1B}"/>
          </ac:spMkLst>
        </pc:spChg>
        <pc:spChg chg="mod">
          <ac:chgData name="Kolakowski, Artur" userId="9c34c8cc-b1df-44f6-bea5-dcf7a54ee35f" providerId="ADAL" clId="{19970B13-E101-4117-9908-6E061F982644}" dt="2022-07-14T08:45:59.078" v="19576" actId="790"/>
          <ac:spMkLst>
            <pc:docMk/>
            <pc:sldMk cId="3484757520" sldId="485"/>
            <ac:spMk id="6877" creationId="{8E735E20-C19B-47EC-971B-63CA2F910964}"/>
          </ac:spMkLst>
        </pc:spChg>
        <pc:spChg chg="mod">
          <ac:chgData name="Kolakowski, Artur" userId="9c34c8cc-b1df-44f6-bea5-dcf7a54ee35f" providerId="ADAL" clId="{19970B13-E101-4117-9908-6E061F982644}" dt="2022-07-14T08:45:59.078" v="19577" actId="790"/>
          <ac:spMkLst>
            <pc:docMk/>
            <pc:sldMk cId="3484757520" sldId="485"/>
            <ac:spMk id="6878" creationId="{088D50C2-830D-4BB2-B71F-8EB59559C277}"/>
          </ac:spMkLst>
        </pc:spChg>
        <pc:spChg chg="mod">
          <ac:chgData name="Kolakowski, Artur" userId="9c34c8cc-b1df-44f6-bea5-dcf7a54ee35f" providerId="ADAL" clId="{19970B13-E101-4117-9908-6E061F982644}" dt="2022-07-14T08:45:59.078" v="19578" actId="790"/>
          <ac:spMkLst>
            <pc:docMk/>
            <pc:sldMk cId="3484757520" sldId="485"/>
            <ac:spMk id="6879" creationId="{0115E950-828E-461D-8BBA-9A6FD16587D1}"/>
          </ac:spMkLst>
        </pc:spChg>
        <pc:spChg chg="mod">
          <ac:chgData name="Kolakowski, Artur" userId="9c34c8cc-b1df-44f6-bea5-dcf7a54ee35f" providerId="ADAL" clId="{19970B13-E101-4117-9908-6E061F982644}" dt="2022-07-14T08:45:59.078" v="19579" actId="790"/>
          <ac:spMkLst>
            <pc:docMk/>
            <pc:sldMk cId="3484757520" sldId="485"/>
            <ac:spMk id="6880" creationId="{11E930A5-CCC4-4AAD-A571-B78F68481FEA}"/>
          </ac:spMkLst>
        </pc:spChg>
        <pc:spChg chg="mod">
          <ac:chgData name="Kolakowski, Artur" userId="9c34c8cc-b1df-44f6-bea5-dcf7a54ee35f" providerId="ADAL" clId="{19970B13-E101-4117-9908-6E061F982644}" dt="2022-07-14T08:45:59.086" v="19580" actId="790"/>
          <ac:spMkLst>
            <pc:docMk/>
            <pc:sldMk cId="3484757520" sldId="485"/>
            <ac:spMk id="6881" creationId="{A4D4E4E5-93C1-41A4-9445-2A5017888A67}"/>
          </ac:spMkLst>
        </pc:spChg>
        <pc:spChg chg="mod">
          <ac:chgData name="Kolakowski, Artur" userId="9c34c8cc-b1df-44f6-bea5-dcf7a54ee35f" providerId="ADAL" clId="{19970B13-E101-4117-9908-6E061F982644}" dt="2022-07-14T08:45:59.088" v="19581" actId="790"/>
          <ac:spMkLst>
            <pc:docMk/>
            <pc:sldMk cId="3484757520" sldId="485"/>
            <ac:spMk id="6882" creationId="{D21EAC97-A0D6-4553-8D08-FC9402FCA649}"/>
          </ac:spMkLst>
        </pc:spChg>
        <pc:spChg chg="mod">
          <ac:chgData name="Kolakowski, Artur" userId="9c34c8cc-b1df-44f6-bea5-dcf7a54ee35f" providerId="ADAL" clId="{19970B13-E101-4117-9908-6E061F982644}" dt="2022-07-14T08:45:59.088" v="19582" actId="790"/>
          <ac:spMkLst>
            <pc:docMk/>
            <pc:sldMk cId="3484757520" sldId="485"/>
            <ac:spMk id="6883" creationId="{C4BCDAF5-741F-43EF-93B7-5414C80A7006}"/>
          </ac:spMkLst>
        </pc:spChg>
        <pc:spChg chg="mod">
          <ac:chgData name="Kolakowski, Artur" userId="9c34c8cc-b1df-44f6-bea5-dcf7a54ee35f" providerId="ADAL" clId="{19970B13-E101-4117-9908-6E061F982644}" dt="2022-07-14T08:45:59.088" v="19583" actId="790"/>
          <ac:spMkLst>
            <pc:docMk/>
            <pc:sldMk cId="3484757520" sldId="485"/>
            <ac:spMk id="6884" creationId="{492D9F2B-D971-41C2-9E2F-456CA8D650AF}"/>
          </ac:spMkLst>
        </pc:spChg>
        <pc:spChg chg="mod">
          <ac:chgData name="Kolakowski, Artur" userId="9c34c8cc-b1df-44f6-bea5-dcf7a54ee35f" providerId="ADAL" clId="{19970B13-E101-4117-9908-6E061F982644}" dt="2022-07-14T08:45:59.088" v="19584" actId="790"/>
          <ac:spMkLst>
            <pc:docMk/>
            <pc:sldMk cId="3484757520" sldId="485"/>
            <ac:spMk id="6885" creationId="{F9C7C9B3-3588-4417-BE87-9F27908787F9}"/>
          </ac:spMkLst>
        </pc:spChg>
        <pc:spChg chg="mod">
          <ac:chgData name="Kolakowski, Artur" userId="9c34c8cc-b1df-44f6-bea5-dcf7a54ee35f" providerId="ADAL" clId="{19970B13-E101-4117-9908-6E061F982644}" dt="2022-07-14T08:45:59.096" v="19585" actId="790"/>
          <ac:spMkLst>
            <pc:docMk/>
            <pc:sldMk cId="3484757520" sldId="485"/>
            <ac:spMk id="6886" creationId="{CF0F6116-EFF1-4B25-9FBB-61A75B7D536D}"/>
          </ac:spMkLst>
        </pc:spChg>
        <pc:spChg chg="mod">
          <ac:chgData name="Kolakowski, Artur" userId="9c34c8cc-b1df-44f6-bea5-dcf7a54ee35f" providerId="ADAL" clId="{19970B13-E101-4117-9908-6E061F982644}" dt="2022-07-14T08:45:59.098" v="19586" actId="790"/>
          <ac:spMkLst>
            <pc:docMk/>
            <pc:sldMk cId="3484757520" sldId="485"/>
            <ac:spMk id="6887" creationId="{BD8219C4-7A9A-41B4-8F9E-A74864018FFE}"/>
          </ac:spMkLst>
        </pc:spChg>
        <pc:spChg chg="mod">
          <ac:chgData name="Kolakowski, Artur" userId="9c34c8cc-b1df-44f6-bea5-dcf7a54ee35f" providerId="ADAL" clId="{19970B13-E101-4117-9908-6E061F982644}" dt="2022-07-14T08:45:59.098" v="19587" actId="790"/>
          <ac:spMkLst>
            <pc:docMk/>
            <pc:sldMk cId="3484757520" sldId="485"/>
            <ac:spMk id="6888" creationId="{1986E93A-8A0A-469D-9DA1-3EE1A9BE7A40}"/>
          </ac:spMkLst>
        </pc:spChg>
        <pc:spChg chg="mod">
          <ac:chgData name="Kolakowski, Artur" userId="9c34c8cc-b1df-44f6-bea5-dcf7a54ee35f" providerId="ADAL" clId="{19970B13-E101-4117-9908-6E061F982644}" dt="2022-07-14T08:45:59.098" v="19588" actId="790"/>
          <ac:spMkLst>
            <pc:docMk/>
            <pc:sldMk cId="3484757520" sldId="485"/>
            <ac:spMk id="6889" creationId="{3C699EDA-7D73-4803-BDF0-ABE7F1528964}"/>
          </ac:spMkLst>
        </pc:spChg>
        <pc:spChg chg="mod">
          <ac:chgData name="Kolakowski, Artur" userId="9c34c8cc-b1df-44f6-bea5-dcf7a54ee35f" providerId="ADAL" clId="{19970B13-E101-4117-9908-6E061F982644}" dt="2022-07-14T08:45:59.098" v="19589" actId="790"/>
          <ac:spMkLst>
            <pc:docMk/>
            <pc:sldMk cId="3484757520" sldId="485"/>
            <ac:spMk id="6890" creationId="{E1D4E8DB-80A9-463E-B69F-4A46829022C1}"/>
          </ac:spMkLst>
        </pc:spChg>
        <pc:spChg chg="mod">
          <ac:chgData name="Kolakowski, Artur" userId="9c34c8cc-b1df-44f6-bea5-dcf7a54ee35f" providerId="ADAL" clId="{19970B13-E101-4117-9908-6E061F982644}" dt="2022-07-14T08:45:59.098" v="19590" actId="790"/>
          <ac:spMkLst>
            <pc:docMk/>
            <pc:sldMk cId="3484757520" sldId="485"/>
            <ac:spMk id="6891" creationId="{E53C7AE5-9069-4CFB-A66A-4D4985D6969D}"/>
          </ac:spMkLst>
        </pc:spChg>
        <pc:spChg chg="mod">
          <ac:chgData name="Kolakowski, Artur" userId="9c34c8cc-b1df-44f6-bea5-dcf7a54ee35f" providerId="ADAL" clId="{19970B13-E101-4117-9908-6E061F982644}" dt="2022-07-14T08:45:59.106" v="19591" actId="790"/>
          <ac:spMkLst>
            <pc:docMk/>
            <pc:sldMk cId="3484757520" sldId="485"/>
            <ac:spMk id="6892" creationId="{30415948-9728-431E-9223-22E35E02B0B1}"/>
          </ac:spMkLst>
        </pc:spChg>
        <pc:spChg chg="mod">
          <ac:chgData name="Kolakowski, Artur" userId="9c34c8cc-b1df-44f6-bea5-dcf7a54ee35f" providerId="ADAL" clId="{19970B13-E101-4117-9908-6E061F982644}" dt="2022-07-14T08:45:59.108" v="19592" actId="790"/>
          <ac:spMkLst>
            <pc:docMk/>
            <pc:sldMk cId="3484757520" sldId="485"/>
            <ac:spMk id="6893" creationId="{456B7A7C-3085-4132-A7B1-48B31E210BBC}"/>
          </ac:spMkLst>
        </pc:spChg>
        <pc:spChg chg="mod">
          <ac:chgData name="Kolakowski, Artur" userId="9c34c8cc-b1df-44f6-bea5-dcf7a54ee35f" providerId="ADAL" clId="{19970B13-E101-4117-9908-6E061F982644}" dt="2022-07-14T08:45:59.108" v="19593" actId="790"/>
          <ac:spMkLst>
            <pc:docMk/>
            <pc:sldMk cId="3484757520" sldId="485"/>
            <ac:spMk id="6894" creationId="{8BD50B4C-1E92-4D74-A508-3C3D294BDE0C}"/>
          </ac:spMkLst>
        </pc:spChg>
        <pc:spChg chg="mod">
          <ac:chgData name="Kolakowski, Artur" userId="9c34c8cc-b1df-44f6-bea5-dcf7a54ee35f" providerId="ADAL" clId="{19970B13-E101-4117-9908-6E061F982644}" dt="2022-07-14T08:45:59.108" v="19594" actId="790"/>
          <ac:spMkLst>
            <pc:docMk/>
            <pc:sldMk cId="3484757520" sldId="485"/>
            <ac:spMk id="6895" creationId="{7B896989-7305-4A63-AD5E-FA224212EF3A}"/>
          </ac:spMkLst>
        </pc:spChg>
        <pc:spChg chg="mod">
          <ac:chgData name="Kolakowski, Artur" userId="9c34c8cc-b1df-44f6-bea5-dcf7a54ee35f" providerId="ADAL" clId="{19970B13-E101-4117-9908-6E061F982644}" dt="2022-07-14T08:45:59.108" v="19595" actId="790"/>
          <ac:spMkLst>
            <pc:docMk/>
            <pc:sldMk cId="3484757520" sldId="485"/>
            <ac:spMk id="6896" creationId="{19120B19-AA8D-4F4F-BC60-3DE389C3B5C4}"/>
          </ac:spMkLst>
        </pc:spChg>
        <pc:spChg chg="mod">
          <ac:chgData name="Kolakowski, Artur" userId="9c34c8cc-b1df-44f6-bea5-dcf7a54ee35f" providerId="ADAL" clId="{19970B13-E101-4117-9908-6E061F982644}" dt="2022-07-14T08:45:59.117" v="19596" actId="790"/>
          <ac:spMkLst>
            <pc:docMk/>
            <pc:sldMk cId="3484757520" sldId="485"/>
            <ac:spMk id="6897" creationId="{0E3AE250-744E-41C9-AAAF-F6DF6714C444}"/>
          </ac:spMkLst>
        </pc:spChg>
        <pc:spChg chg="mod">
          <ac:chgData name="Kolakowski, Artur" userId="9c34c8cc-b1df-44f6-bea5-dcf7a54ee35f" providerId="ADAL" clId="{19970B13-E101-4117-9908-6E061F982644}" dt="2022-07-14T08:45:59.120" v="19597" actId="790"/>
          <ac:spMkLst>
            <pc:docMk/>
            <pc:sldMk cId="3484757520" sldId="485"/>
            <ac:spMk id="6898" creationId="{70B6A1EC-E970-46EE-8430-707897F6840D}"/>
          </ac:spMkLst>
        </pc:spChg>
        <pc:spChg chg="mod">
          <ac:chgData name="Kolakowski, Artur" userId="9c34c8cc-b1df-44f6-bea5-dcf7a54ee35f" providerId="ADAL" clId="{19970B13-E101-4117-9908-6E061F982644}" dt="2022-07-14T08:45:59.124" v="19598" actId="790"/>
          <ac:spMkLst>
            <pc:docMk/>
            <pc:sldMk cId="3484757520" sldId="485"/>
            <ac:spMk id="6899" creationId="{9DBECBCF-FC01-415B-9813-0D2ABB7A07E6}"/>
          </ac:spMkLst>
        </pc:spChg>
        <pc:spChg chg="mod">
          <ac:chgData name="Kolakowski, Artur" userId="9c34c8cc-b1df-44f6-bea5-dcf7a54ee35f" providerId="ADAL" clId="{19970B13-E101-4117-9908-6E061F982644}" dt="2022-07-14T08:45:59.130" v="19599" actId="790"/>
          <ac:spMkLst>
            <pc:docMk/>
            <pc:sldMk cId="3484757520" sldId="485"/>
            <ac:spMk id="6900" creationId="{1352E00E-28F7-4C6B-8EA0-C38465AD961D}"/>
          </ac:spMkLst>
        </pc:spChg>
        <pc:spChg chg="mod">
          <ac:chgData name="Kolakowski, Artur" userId="9c34c8cc-b1df-44f6-bea5-dcf7a54ee35f" providerId="ADAL" clId="{19970B13-E101-4117-9908-6E061F982644}" dt="2022-07-14T08:45:59.134" v="19600" actId="790"/>
          <ac:spMkLst>
            <pc:docMk/>
            <pc:sldMk cId="3484757520" sldId="485"/>
            <ac:spMk id="6901" creationId="{A630F47C-7430-4836-BDDB-A231C68302DD}"/>
          </ac:spMkLst>
        </pc:spChg>
        <pc:spChg chg="mod">
          <ac:chgData name="Kolakowski, Artur" userId="9c34c8cc-b1df-44f6-bea5-dcf7a54ee35f" providerId="ADAL" clId="{19970B13-E101-4117-9908-6E061F982644}" dt="2022-07-14T08:45:59.140" v="19601" actId="790"/>
          <ac:spMkLst>
            <pc:docMk/>
            <pc:sldMk cId="3484757520" sldId="485"/>
            <ac:spMk id="6902" creationId="{3FDE706C-3662-44AB-97F8-4E09FB6B1D35}"/>
          </ac:spMkLst>
        </pc:spChg>
        <pc:spChg chg="mod">
          <ac:chgData name="Kolakowski, Artur" userId="9c34c8cc-b1df-44f6-bea5-dcf7a54ee35f" providerId="ADAL" clId="{19970B13-E101-4117-9908-6E061F982644}" dt="2022-07-14T08:45:59.144" v="19602" actId="790"/>
          <ac:spMkLst>
            <pc:docMk/>
            <pc:sldMk cId="3484757520" sldId="485"/>
            <ac:spMk id="6903" creationId="{459F1B57-67A7-48BF-AD75-FBB6112F0574}"/>
          </ac:spMkLst>
        </pc:spChg>
        <pc:spChg chg="mod">
          <ac:chgData name="Kolakowski, Artur" userId="9c34c8cc-b1df-44f6-bea5-dcf7a54ee35f" providerId="ADAL" clId="{19970B13-E101-4117-9908-6E061F982644}" dt="2022-07-14T08:45:59.147" v="19603" actId="790"/>
          <ac:spMkLst>
            <pc:docMk/>
            <pc:sldMk cId="3484757520" sldId="485"/>
            <ac:spMk id="6904" creationId="{FF1D4A83-3449-4E77-ABC4-7C705B93D75A}"/>
          </ac:spMkLst>
        </pc:spChg>
        <pc:spChg chg="mod">
          <ac:chgData name="Kolakowski, Artur" userId="9c34c8cc-b1df-44f6-bea5-dcf7a54ee35f" providerId="ADAL" clId="{19970B13-E101-4117-9908-6E061F982644}" dt="2022-07-14T08:45:59.150" v="19604" actId="790"/>
          <ac:spMkLst>
            <pc:docMk/>
            <pc:sldMk cId="3484757520" sldId="485"/>
            <ac:spMk id="6905" creationId="{FC6B5C6D-3C00-47CC-A2A5-548624E51603}"/>
          </ac:spMkLst>
        </pc:spChg>
        <pc:spChg chg="mod">
          <ac:chgData name="Kolakowski, Artur" userId="9c34c8cc-b1df-44f6-bea5-dcf7a54ee35f" providerId="ADAL" clId="{19970B13-E101-4117-9908-6E061F982644}" dt="2022-07-14T08:45:59.154" v="19605" actId="790"/>
          <ac:spMkLst>
            <pc:docMk/>
            <pc:sldMk cId="3484757520" sldId="485"/>
            <ac:spMk id="6906" creationId="{316E09BA-B1B0-44A6-AA72-7B078E627F32}"/>
          </ac:spMkLst>
        </pc:spChg>
        <pc:spChg chg="mod">
          <ac:chgData name="Kolakowski, Artur" userId="9c34c8cc-b1df-44f6-bea5-dcf7a54ee35f" providerId="ADAL" clId="{19970B13-E101-4117-9908-6E061F982644}" dt="2022-07-14T08:45:59.157" v="19606" actId="790"/>
          <ac:spMkLst>
            <pc:docMk/>
            <pc:sldMk cId="3484757520" sldId="485"/>
            <ac:spMk id="6907" creationId="{7C0D1898-AF96-467B-97BF-3AB62BE6BA96}"/>
          </ac:spMkLst>
        </pc:spChg>
        <pc:spChg chg="mod">
          <ac:chgData name="Kolakowski, Artur" userId="9c34c8cc-b1df-44f6-bea5-dcf7a54ee35f" providerId="ADAL" clId="{19970B13-E101-4117-9908-6E061F982644}" dt="2022-07-14T08:45:59.160" v="19607" actId="790"/>
          <ac:spMkLst>
            <pc:docMk/>
            <pc:sldMk cId="3484757520" sldId="485"/>
            <ac:spMk id="6908" creationId="{1155F92F-7644-4456-9B9E-096166E0AF8B}"/>
          </ac:spMkLst>
        </pc:spChg>
        <pc:spChg chg="mod">
          <ac:chgData name="Kolakowski, Artur" userId="9c34c8cc-b1df-44f6-bea5-dcf7a54ee35f" providerId="ADAL" clId="{19970B13-E101-4117-9908-6E061F982644}" dt="2022-07-14T08:45:59.163" v="19608" actId="790"/>
          <ac:spMkLst>
            <pc:docMk/>
            <pc:sldMk cId="3484757520" sldId="485"/>
            <ac:spMk id="6909" creationId="{CB77D2BA-1430-4853-BEEA-C3416C7AEDB1}"/>
          </ac:spMkLst>
        </pc:spChg>
        <pc:spChg chg="mod">
          <ac:chgData name="Kolakowski, Artur" userId="9c34c8cc-b1df-44f6-bea5-dcf7a54ee35f" providerId="ADAL" clId="{19970B13-E101-4117-9908-6E061F982644}" dt="2022-07-14T08:45:59.166" v="19609" actId="790"/>
          <ac:spMkLst>
            <pc:docMk/>
            <pc:sldMk cId="3484757520" sldId="485"/>
            <ac:spMk id="6910" creationId="{FF19DE18-BCAF-4778-B7E6-5D70471A99FF}"/>
          </ac:spMkLst>
        </pc:spChg>
        <pc:spChg chg="mod">
          <ac:chgData name="Kolakowski, Artur" userId="9c34c8cc-b1df-44f6-bea5-dcf7a54ee35f" providerId="ADAL" clId="{19970B13-E101-4117-9908-6E061F982644}" dt="2022-07-14T08:45:59.169" v="19610" actId="790"/>
          <ac:spMkLst>
            <pc:docMk/>
            <pc:sldMk cId="3484757520" sldId="485"/>
            <ac:spMk id="6911" creationId="{140C1779-F692-410B-8251-D57740777D12}"/>
          </ac:spMkLst>
        </pc:spChg>
        <pc:spChg chg="mod">
          <ac:chgData name="Kolakowski, Artur" userId="9c34c8cc-b1df-44f6-bea5-dcf7a54ee35f" providerId="ADAL" clId="{19970B13-E101-4117-9908-6E061F982644}" dt="2022-07-14T08:45:59.171" v="19611" actId="790"/>
          <ac:spMkLst>
            <pc:docMk/>
            <pc:sldMk cId="3484757520" sldId="485"/>
            <ac:spMk id="6912" creationId="{8BA4F160-120C-4280-A0EB-14420D474AD7}"/>
          </ac:spMkLst>
        </pc:spChg>
        <pc:spChg chg="mod">
          <ac:chgData name="Kolakowski, Artur" userId="9c34c8cc-b1df-44f6-bea5-dcf7a54ee35f" providerId="ADAL" clId="{19970B13-E101-4117-9908-6E061F982644}" dt="2022-07-14T08:45:59.174" v="19612" actId="790"/>
          <ac:spMkLst>
            <pc:docMk/>
            <pc:sldMk cId="3484757520" sldId="485"/>
            <ac:spMk id="6913" creationId="{BB48E07A-4022-4D20-B753-B3D07AF016D0}"/>
          </ac:spMkLst>
        </pc:spChg>
        <pc:spChg chg="mod">
          <ac:chgData name="Kolakowski, Artur" userId="9c34c8cc-b1df-44f6-bea5-dcf7a54ee35f" providerId="ADAL" clId="{19970B13-E101-4117-9908-6E061F982644}" dt="2022-07-14T08:45:59.176" v="19613" actId="790"/>
          <ac:spMkLst>
            <pc:docMk/>
            <pc:sldMk cId="3484757520" sldId="485"/>
            <ac:spMk id="6914" creationId="{5AE03C5C-C6BF-4BFE-8B93-944559415194}"/>
          </ac:spMkLst>
        </pc:spChg>
        <pc:spChg chg="mod">
          <ac:chgData name="Kolakowski, Artur" userId="9c34c8cc-b1df-44f6-bea5-dcf7a54ee35f" providerId="ADAL" clId="{19970B13-E101-4117-9908-6E061F982644}" dt="2022-07-14T08:45:59.179" v="19614" actId="790"/>
          <ac:spMkLst>
            <pc:docMk/>
            <pc:sldMk cId="3484757520" sldId="485"/>
            <ac:spMk id="6915" creationId="{BCBF6182-7215-4024-A3D2-12BA59DBF562}"/>
          </ac:spMkLst>
        </pc:spChg>
        <pc:spChg chg="mod">
          <ac:chgData name="Kolakowski, Artur" userId="9c34c8cc-b1df-44f6-bea5-dcf7a54ee35f" providerId="ADAL" clId="{19970B13-E101-4117-9908-6E061F982644}" dt="2022-07-14T08:45:59.182" v="19615" actId="790"/>
          <ac:spMkLst>
            <pc:docMk/>
            <pc:sldMk cId="3484757520" sldId="485"/>
            <ac:spMk id="6916" creationId="{E84E3EAA-BE3E-43F6-86AF-BD36F3BB0EF5}"/>
          </ac:spMkLst>
        </pc:spChg>
        <pc:spChg chg="mod">
          <ac:chgData name="Kolakowski, Artur" userId="9c34c8cc-b1df-44f6-bea5-dcf7a54ee35f" providerId="ADAL" clId="{19970B13-E101-4117-9908-6E061F982644}" dt="2022-07-14T08:45:59.184" v="19616" actId="790"/>
          <ac:spMkLst>
            <pc:docMk/>
            <pc:sldMk cId="3484757520" sldId="485"/>
            <ac:spMk id="6917" creationId="{3AC164A2-8BFE-43A3-A644-B4F027B0176B}"/>
          </ac:spMkLst>
        </pc:spChg>
        <pc:spChg chg="mod">
          <ac:chgData name="Kolakowski, Artur" userId="9c34c8cc-b1df-44f6-bea5-dcf7a54ee35f" providerId="ADAL" clId="{19970B13-E101-4117-9908-6E061F982644}" dt="2022-07-14T08:45:59.187" v="19617" actId="790"/>
          <ac:spMkLst>
            <pc:docMk/>
            <pc:sldMk cId="3484757520" sldId="485"/>
            <ac:spMk id="6918" creationId="{5F3C75AF-BFBE-41FE-B93B-B629C78418F5}"/>
          </ac:spMkLst>
        </pc:spChg>
        <pc:spChg chg="mod">
          <ac:chgData name="Kolakowski, Artur" userId="9c34c8cc-b1df-44f6-bea5-dcf7a54ee35f" providerId="ADAL" clId="{19970B13-E101-4117-9908-6E061F982644}" dt="2022-07-14T08:45:59.189" v="19618" actId="790"/>
          <ac:spMkLst>
            <pc:docMk/>
            <pc:sldMk cId="3484757520" sldId="485"/>
            <ac:spMk id="6919" creationId="{EDBA032C-C17C-498C-BFAC-494348F7551B}"/>
          </ac:spMkLst>
        </pc:spChg>
        <pc:spChg chg="mod">
          <ac:chgData name="Kolakowski, Artur" userId="9c34c8cc-b1df-44f6-bea5-dcf7a54ee35f" providerId="ADAL" clId="{19970B13-E101-4117-9908-6E061F982644}" dt="2022-07-14T08:45:59.191" v="19619" actId="790"/>
          <ac:spMkLst>
            <pc:docMk/>
            <pc:sldMk cId="3484757520" sldId="485"/>
            <ac:spMk id="6920" creationId="{F144C1A0-9D10-4550-B7BF-F39658734AF0}"/>
          </ac:spMkLst>
        </pc:spChg>
        <pc:spChg chg="mod">
          <ac:chgData name="Kolakowski, Artur" userId="9c34c8cc-b1df-44f6-bea5-dcf7a54ee35f" providerId="ADAL" clId="{19970B13-E101-4117-9908-6E061F982644}" dt="2022-07-14T08:45:59.194" v="19620" actId="790"/>
          <ac:spMkLst>
            <pc:docMk/>
            <pc:sldMk cId="3484757520" sldId="485"/>
            <ac:spMk id="6921" creationId="{1E933386-C831-4F5F-93C1-D5FC46710C5C}"/>
          </ac:spMkLst>
        </pc:spChg>
        <pc:spChg chg="mod">
          <ac:chgData name="Kolakowski, Artur" userId="9c34c8cc-b1df-44f6-bea5-dcf7a54ee35f" providerId="ADAL" clId="{19970B13-E101-4117-9908-6E061F982644}" dt="2022-07-14T08:45:59.197" v="19621" actId="790"/>
          <ac:spMkLst>
            <pc:docMk/>
            <pc:sldMk cId="3484757520" sldId="485"/>
            <ac:spMk id="6922" creationId="{E32074C6-E43B-4859-8F9E-611DB5DF30ED}"/>
          </ac:spMkLst>
        </pc:spChg>
        <pc:spChg chg="mod">
          <ac:chgData name="Kolakowski, Artur" userId="9c34c8cc-b1df-44f6-bea5-dcf7a54ee35f" providerId="ADAL" clId="{19970B13-E101-4117-9908-6E061F982644}" dt="2022-07-14T08:45:59.200" v="19622" actId="790"/>
          <ac:spMkLst>
            <pc:docMk/>
            <pc:sldMk cId="3484757520" sldId="485"/>
            <ac:spMk id="6923" creationId="{D3F9D112-35A5-4774-B53D-3737C4502B12}"/>
          </ac:spMkLst>
        </pc:spChg>
        <pc:spChg chg="mod">
          <ac:chgData name="Kolakowski, Artur" userId="9c34c8cc-b1df-44f6-bea5-dcf7a54ee35f" providerId="ADAL" clId="{19970B13-E101-4117-9908-6E061F982644}" dt="2022-07-14T08:45:59.203" v="19623" actId="790"/>
          <ac:spMkLst>
            <pc:docMk/>
            <pc:sldMk cId="3484757520" sldId="485"/>
            <ac:spMk id="6924" creationId="{8764BEB3-55C7-4C20-B5F9-D9F5AD61710A}"/>
          </ac:spMkLst>
        </pc:spChg>
        <pc:spChg chg="mod">
          <ac:chgData name="Kolakowski, Artur" userId="9c34c8cc-b1df-44f6-bea5-dcf7a54ee35f" providerId="ADAL" clId="{19970B13-E101-4117-9908-6E061F982644}" dt="2022-07-14T08:45:59.206" v="19624" actId="790"/>
          <ac:spMkLst>
            <pc:docMk/>
            <pc:sldMk cId="3484757520" sldId="485"/>
            <ac:spMk id="6925" creationId="{737C890E-AB6C-4F3F-9A08-3FD590CAF8ED}"/>
          </ac:spMkLst>
        </pc:spChg>
        <pc:spChg chg="mod">
          <ac:chgData name="Kolakowski, Artur" userId="9c34c8cc-b1df-44f6-bea5-dcf7a54ee35f" providerId="ADAL" clId="{19970B13-E101-4117-9908-6E061F982644}" dt="2022-07-14T08:45:59.208" v="19625" actId="790"/>
          <ac:spMkLst>
            <pc:docMk/>
            <pc:sldMk cId="3484757520" sldId="485"/>
            <ac:spMk id="6926" creationId="{DE4DA9E4-3E63-4FB1-A59B-482080EBECA0}"/>
          </ac:spMkLst>
        </pc:spChg>
        <pc:spChg chg="mod">
          <ac:chgData name="Kolakowski, Artur" userId="9c34c8cc-b1df-44f6-bea5-dcf7a54ee35f" providerId="ADAL" clId="{19970B13-E101-4117-9908-6E061F982644}" dt="2022-07-14T08:45:59.211" v="19626" actId="790"/>
          <ac:spMkLst>
            <pc:docMk/>
            <pc:sldMk cId="3484757520" sldId="485"/>
            <ac:spMk id="6927" creationId="{2761944D-9AB0-4022-91D8-546B4030ECBA}"/>
          </ac:spMkLst>
        </pc:spChg>
        <pc:spChg chg="mod">
          <ac:chgData name="Kolakowski, Artur" userId="9c34c8cc-b1df-44f6-bea5-dcf7a54ee35f" providerId="ADAL" clId="{19970B13-E101-4117-9908-6E061F982644}" dt="2022-07-14T08:45:59.214" v="19627" actId="790"/>
          <ac:spMkLst>
            <pc:docMk/>
            <pc:sldMk cId="3484757520" sldId="485"/>
            <ac:spMk id="6928" creationId="{938332D0-2138-44D5-BBC0-88CF5E72C59B}"/>
          </ac:spMkLst>
        </pc:spChg>
        <pc:spChg chg="mod">
          <ac:chgData name="Kolakowski, Artur" userId="9c34c8cc-b1df-44f6-bea5-dcf7a54ee35f" providerId="ADAL" clId="{19970B13-E101-4117-9908-6E061F982644}" dt="2022-07-14T08:45:59.217" v="19628" actId="790"/>
          <ac:spMkLst>
            <pc:docMk/>
            <pc:sldMk cId="3484757520" sldId="485"/>
            <ac:spMk id="6929" creationId="{99BA8F0B-35FA-4AA9-8E9C-0BF611BC1D23}"/>
          </ac:spMkLst>
        </pc:spChg>
        <pc:spChg chg="mod">
          <ac:chgData name="Kolakowski, Artur" userId="9c34c8cc-b1df-44f6-bea5-dcf7a54ee35f" providerId="ADAL" clId="{19970B13-E101-4117-9908-6E061F982644}" dt="2022-07-14T08:45:59.221" v="19629" actId="790"/>
          <ac:spMkLst>
            <pc:docMk/>
            <pc:sldMk cId="3484757520" sldId="485"/>
            <ac:spMk id="6930" creationId="{BFA5506C-2E5F-47C3-A083-DE3D9AF369F3}"/>
          </ac:spMkLst>
        </pc:spChg>
        <pc:spChg chg="mod">
          <ac:chgData name="Kolakowski, Artur" userId="9c34c8cc-b1df-44f6-bea5-dcf7a54ee35f" providerId="ADAL" clId="{19970B13-E101-4117-9908-6E061F982644}" dt="2022-07-14T08:45:59.224" v="19630" actId="790"/>
          <ac:spMkLst>
            <pc:docMk/>
            <pc:sldMk cId="3484757520" sldId="485"/>
            <ac:spMk id="6931" creationId="{8DE3FCC7-BC0A-4715-9CA7-940FFC42E701}"/>
          </ac:spMkLst>
        </pc:spChg>
        <pc:spChg chg="mod">
          <ac:chgData name="Kolakowski, Artur" userId="9c34c8cc-b1df-44f6-bea5-dcf7a54ee35f" providerId="ADAL" clId="{19970B13-E101-4117-9908-6E061F982644}" dt="2022-07-14T08:45:59.226" v="19631" actId="790"/>
          <ac:spMkLst>
            <pc:docMk/>
            <pc:sldMk cId="3484757520" sldId="485"/>
            <ac:spMk id="6932" creationId="{EBACEC19-748C-40FE-BC8A-A2B015A049BE}"/>
          </ac:spMkLst>
        </pc:spChg>
        <pc:spChg chg="mod">
          <ac:chgData name="Kolakowski, Artur" userId="9c34c8cc-b1df-44f6-bea5-dcf7a54ee35f" providerId="ADAL" clId="{19970B13-E101-4117-9908-6E061F982644}" dt="2022-07-14T08:45:59.230" v="19632" actId="790"/>
          <ac:spMkLst>
            <pc:docMk/>
            <pc:sldMk cId="3484757520" sldId="485"/>
            <ac:spMk id="6933" creationId="{17D9A791-6105-4DC1-8112-DA7BB3CAE42F}"/>
          </ac:spMkLst>
        </pc:spChg>
        <pc:spChg chg="mod">
          <ac:chgData name="Kolakowski, Artur" userId="9c34c8cc-b1df-44f6-bea5-dcf7a54ee35f" providerId="ADAL" clId="{19970B13-E101-4117-9908-6E061F982644}" dt="2022-07-14T08:45:59.233" v="19633" actId="790"/>
          <ac:spMkLst>
            <pc:docMk/>
            <pc:sldMk cId="3484757520" sldId="485"/>
            <ac:spMk id="6934" creationId="{E00E0653-0357-464E-887E-A3D22A4FF67F}"/>
          </ac:spMkLst>
        </pc:spChg>
        <pc:spChg chg="mod">
          <ac:chgData name="Kolakowski, Artur" userId="9c34c8cc-b1df-44f6-bea5-dcf7a54ee35f" providerId="ADAL" clId="{19970B13-E101-4117-9908-6E061F982644}" dt="2022-07-14T08:45:59.235" v="19634" actId="790"/>
          <ac:spMkLst>
            <pc:docMk/>
            <pc:sldMk cId="3484757520" sldId="485"/>
            <ac:spMk id="6935" creationId="{A2C4583D-1C99-4DC2-8F3B-D08541F7A46F}"/>
          </ac:spMkLst>
        </pc:spChg>
        <pc:spChg chg="mod">
          <ac:chgData name="Kolakowski, Artur" userId="9c34c8cc-b1df-44f6-bea5-dcf7a54ee35f" providerId="ADAL" clId="{19970B13-E101-4117-9908-6E061F982644}" dt="2022-07-14T08:45:59.238" v="19635" actId="790"/>
          <ac:spMkLst>
            <pc:docMk/>
            <pc:sldMk cId="3484757520" sldId="485"/>
            <ac:spMk id="6936" creationId="{BB6A95B9-D86C-4BE4-80B2-2718FBB0F347}"/>
          </ac:spMkLst>
        </pc:spChg>
        <pc:spChg chg="mod">
          <ac:chgData name="Kolakowski, Artur" userId="9c34c8cc-b1df-44f6-bea5-dcf7a54ee35f" providerId="ADAL" clId="{19970B13-E101-4117-9908-6E061F982644}" dt="2022-07-14T08:45:59.241" v="19636" actId="790"/>
          <ac:spMkLst>
            <pc:docMk/>
            <pc:sldMk cId="3484757520" sldId="485"/>
            <ac:spMk id="6937" creationId="{626E185F-E11C-4C96-82A7-838B312F951B}"/>
          </ac:spMkLst>
        </pc:spChg>
        <pc:spChg chg="mod">
          <ac:chgData name="Kolakowski, Artur" userId="9c34c8cc-b1df-44f6-bea5-dcf7a54ee35f" providerId="ADAL" clId="{19970B13-E101-4117-9908-6E061F982644}" dt="2022-07-14T08:45:59.243" v="19637" actId="790"/>
          <ac:spMkLst>
            <pc:docMk/>
            <pc:sldMk cId="3484757520" sldId="485"/>
            <ac:spMk id="6938" creationId="{85BFD716-0CC7-4DA9-A703-121D9CA24BD0}"/>
          </ac:spMkLst>
        </pc:spChg>
        <pc:spChg chg="mod">
          <ac:chgData name="Kolakowski, Artur" userId="9c34c8cc-b1df-44f6-bea5-dcf7a54ee35f" providerId="ADAL" clId="{19970B13-E101-4117-9908-6E061F982644}" dt="2022-07-14T08:45:59.246" v="19638" actId="790"/>
          <ac:spMkLst>
            <pc:docMk/>
            <pc:sldMk cId="3484757520" sldId="485"/>
            <ac:spMk id="6939" creationId="{F24DE92B-928D-410F-A890-ABE1FBF49F3D}"/>
          </ac:spMkLst>
        </pc:spChg>
        <pc:spChg chg="mod">
          <ac:chgData name="Kolakowski, Artur" userId="9c34c8cc-b1df-44f6-bea5-dcf7a54ee35f" providerId="ADAL" clId="{19970B13-E101-4117-9908-6E061F982644}" dt="2022-07-14T08:45:59.249" v="19639" actId="790"/>
          <ac:spMkLst>
            <pc:docMk/>
            <pc:sldMk cId="3484757520" sldId="485"/>
            <ac:spMk id="6940" creationId="{BF247C91-1A62-42F4-AC0C-A4DA2CFCD101}"/>
          </ac:spMkLst>
        </pc:spChg>
        <pc:spChg chg="mod">
          <ac:chgData name="Kolakowski, Artur" userId="9c34c8cc-b1df-44f6-bea5-dcf7a54ee35f" providerId="ADAL" clId="{19970B13-E101-4117-9908-6E061F982644}" dt="2022-07-14T08:45:59.251" v="19640" actId="790"/>
          <ac:spMkLst>
            <pc:docMk/>
            <pc:sldMk cId="3484757520" sldId="485"/>
            <ac:spMk id="6941" creationId="{DEF4BFE0-8258-4763-B1E5-2CC7ED37DD2D}"/>
          </ac:spMkLst>
        </pc:spChg>
        <pc:spChg chg="mod">
          <ac:chgData name="Kolakowski, Artur" userId="9c34c8cc-b1df-44f6-bea5-dcf7a54ee35f" providerId="ADAL" clId="{19970B13-E101-4117-9908-6E061F982644}" dt="2022-07-14T08:45:59.254" v="19641" actId="790"/>
          <ac:spMkLst>
            <pc:docMk/>
            <pc:sldMk cId="3484757520" sldId="485"/>
            <ac:spMk id="6942" creationId="{6A6765C3-9892-41A7-829A-1479D2BA184A}"/>
          </ac:spMkLst>
        </pc:spChg>
        <pc:spChg chg="mod">
          <ac:chgData name="Kolakowski, Artur" userId="9c34c8cc-b1df-44f6-bea5-dcf7a54ee35f" providerId="ADAL" clId="{19970B13-E101-4117-9908-6E061F982644}" dt="2022-07-14T08:45:59.257" v="19642" actId="790"/>
          <ac:spMkLst>
            <pc:docMk/>
            <pc:sldMk cId="3484757520" sldId="485"/>
            <ac:spMk id="6943" creationId="{8C87B40A-9725-4AF5-AC24-452F5927E76A}"/>
          </ac:spMkLst>
        </pc:spChg>
        <pc:spChg chg="mod">
          <ac:chgData name="Kolakowski, Artur" userId="9c34c8cc-b1df-44f6-bea5-dcf7a54ee35f" providerId="ADAL" clId="{19970B13-E101-4117-9908-6E061F982644}" dt="2022-07-14T08:45:59.259" v="19643" actId="790"/>
          <ac:spMkLst>
            <pc:docMk/>
            <pc:sldMk cId="3484757520" sldId="485"/>
            <ac:spMk id="6944" creationId="{BF35464F-F013-484D-BCD0-5B7A79DDBD58}"/>
          </ac:spMkLst>
        </pc:spChg>
        <pc:spChg chg="mod">
          <ac:chgData name="Kolakowski, Artur" userId="9c34c8cc-b1df-44f6-bea5-dcf7a54ee35f" providerId="ADAL" clId="{19970B13-E101-4117-9908-6E061F982644}" dt="2022-07-14T08:45:59.262" v="19644" actId="790"/>
          <ac:spMkLst>
            <pc:docMk/>
            <pc:sldMk cId="3484757520" sldId="485"/>
            <ac:spMk id="6945" creationId="{55CDE25E-4D7D-48C0-8720-06BED78D5F60}"/>
          </ac:spMkLst>
        </pc:spChg>
        <pc:spChg chg="mod">
          <ac:chgData name="Kolakowski, Artur" userId="9c34c8cc-b1df-44f6-bea5-dcf7a54ee35f" providerId="ADAL" clId="{19970B13-E101-4117-9908-6E061F982644}" dt="2022-07-14T08:45:59.264" v="19645" actId="790"/>
          <ac:spMkLst>
            <pc:docMk/>
            <pc:sldMk cId="3484757520" sldId="485"/>
            <ac:spMk id="6946" creationId="{33459545-64D2-494A-905E-0BCD74A3C4A6}"/>
          </ac:spMkLst>
        </pc:spChg>
        <pc:spChg chg="mod">
          <ac:chgData name="Kolakowski, Artur" userId="9c34c8cc-b1df-44f6-bea5-dcf7a54ee35f" providerId="ADAL" clId="{19970B13-E101-4117-9908-6E061F982644}" dt="2022-07-14T08:45:59.266" v="19646" actId="790"/>
          <ac:spMkLst>
            <pc:docMk/>
            <pc:sldMk cId="3484757520" sldId="485"/>
            <ac:spMk id="6947" creationId="{CBCBF214-6279-4E4D-AD63-6FF7389D63AC}"/>
          </ac:spMkLst>
        </pc:spChg>
        <pc:spChg chg="mod">
          <ac:chgData name="Kolakowski, Artur" userId="9c34c8cc-b1df-44f6-bea5-dcf7a54ee35f" providerId="ADAL" clId="{19970B13-E101-4117-9908-6E061F982644}" dt="2022-07-14T08:45:59.269" v="19647" actId="790"/>
          <ac:spMkLst>
            <pc:docMk/>
            <pc:sldMk cId="3484757520" sldId="485"/>
            <ac:spMk id="6948" creationId="{586416D7-B303-4547-9511-5044EF4CF49D}"/>
          </ac:spMkLst>
        </pc:spChg>
        <pc:spChg chg="mod">
          <ac:chgData name="Kolakowski, Artur" userId="9c34c8cc-b1df-44f6-bea5-dcf7a54ee35f" providerId="ADAL" clId="{19970B13-E101-4117-9908-6E061F982644}" dt="2022-07-14T08:45:59.271" v="19648" actId="790"/>
          <ac:spMkLst>
            <pc:docMk/>
            <pc:sldMk cId="3484757520" sldId="485"/>
            <ac:spMk id="6949" creationId="{A35D8ADF-2C00-4A88-B482-E4FC161C11FB}"/>
          </ac:spMkLst>
        </pc:spChg>
        <pc:spChg chg="mod">
          <ac:chgData name="Kolakowski, Artur" userId="9c34c8cc-b1df-44f6-bea5-dcf7a54ee35f" providerId="ADAL" clId="{19970B13-E101-4117-9908-6E061F982644}" dt="2022-07-14T08:45:59.273" v="19649" actId="790"/>
          <ac:spMkLst>
            <pc:docMk/>
            <pc:sldMk cId="3484757520" sldId="485"/>
            <ac:spMk id="6950" creationId="{BDD053D6-A315-4D24-BFF5-F72131ABF5EE}"/>
          </ac:spMkLst>
        </pc:spChg>
        <pc:spChg chg="mod">
          <ac:chgData name="Kolakowski, Artur" userId="9c34c8cc-b1df-44f6-bea5-dcf7a54ee35f" providerId="ADAL" clId="{19970B13-E101-4117-9908-6E061F982644}" dt="2022-07-14T08:45:59.275" v="19650" actId="790"/>
          <ac:spMkLst>
            <pc:docMk/>
            <pc:sldMk cId="3484757520" sldId="485"/>
            <ac:spMk id="6951" creationId="{F15153FD-33B7-4A81-A877-3E4983BE3AFD}"/>
          </ac:spMkLst>
        </pc:spChg>
        <pc:spChg chg="mod">
          <ac:chgData name="Kolakowski, Artur" userId="9c34c8cc-b1df-44f6-bea5-dcf7a54ee35f" providerId="ADAL" clId="{19970B13-E101-4117-9908-6E061F982644}" dt="2022-07-14T08:45:59.277" v="19651" actId="790"/>
          <ac:spMkLst>
            <pc:docMk/>
            <pc:sldMk cId="3484757520" sldId="485"/>
            <ac:spMk id="6952" creationId="{85D69DE8-EEC0-457C-AB09-30B87BA36F2C}"/>
          </ac:spMkLst>
        </pc:spChg>
        <pc:spChg chg="mod">
          <ac:chgData name="Kolakowski, Artur" userId="9c34c8cc-b1df-44f6-bea5-dcf7a54ee35f" providerId="ADAL" clId="{19970B13-E101-4117-9908-6E061F982644}" dt="2022-07-14T08:45:59.279" v="19652" actId="790"/>
          <ac:spMkLst>
            <pc:docMk/>
            <pc:sldMk cId="3484757520" sldId="485"/>
            <ac:spMk id="6953" creationId="{2579C23E-C437-49DB-B3BC-937ABBC32926}"/>
          </ac:spMkLst>
        </pc:spChg>
        <pc:spChg chg="mod">
          <ac:chgData name="Kolakowski, Artur" userId="9c34c8cc-b1df-44f6-bea5-dcf7a54ee35f" providerId="ADAL" clId="{19970B13-E101-4117-9908-6E061F982644}" dt="2022-07-14T08:45:59.281" v="19653" actId="790"/>
          <ac:spMkLst>
            <pc:docMk/>
            <pc:sldMk cId="3484757520" sldId="485"/>
            <ac:spMk id="6954" creationId="{F5B72614-D306-4E38-9A32-570508480159}"/>
          </ac:spMkLst>
        </pc:spChg>
        <pc:spChg chg="mod">
          <ac:chgData name="Kolakowski, Artur" userId="9c34c8cc-b1df-44f6-bea5-dcf7a54ee35f" providerId="ADAL" clId="{19970B13-E101-4117-9908-6E061F982644}" dt="2022-07-14T08:45:59.283" v="19654" actId="790"/>
          <ac:spMkLst>
            <pc:docMk/>
            <pc:sldMk cId="3484757520" sldId="485"/>
            <ac:spMk id="6955" creationId="{2763D3CD-E386-48E2-8D65-3CFAA1CE931A}"/>
          </ac:spMkLst>
        </pc:spChg>
        <pc:spChg chg="mod">
          <ac:chgData name="Kolakowski, Artur" userId="9c34c8cc-b1df-44f6-bea5-dcf7a54ee35f" providerId="ADAL" clId="{19970B13-E101-4117-9908-6E061F982644}" dt="2022-07-14T08:45:59.286" v="19655" actId="790"/>
          <ac:spMkLst>
            <pc:docMk/>
            <pc:sldMk cId="3484757520" sldId="485"/>
            <ac:spMk id="6956" creationId="{81846F7E-A137-44A6-B386-4760EB4FBF08}"/>
          </ac:spMkLst>
        </pc:spChg>
        <pc:spChg chg="mod">
          <ac:chgData name="Kolakowski, Artur" userId="9c34c8cc-b1df-44f6-bea5-dcf7a54ee35f" providerId="ADAL" clId="{19970B13-E101-4117-9908-6E061F982644}" dt="2022-07-14T08:45:59.288" v="19656" actId="790"/>
          <ac:spMkLst>
            <pc:docMk/>
            <pc:sldMk cId="3484757520" sldId="485"/>
            <ac:spMk id="6957" creationId="{82E610D8-5A18-4D64-BB09-22B412AEA224}"/>
          </ac:spMkLst>
        </pc:spChg>
        <pc:spChg chg="mod">
          <ac:chgData name="Kolakowski, Artur" userId="9c34c8cc-b1df-44f6-bea5-dcf7a54ee35f" providerId="ADAL" clId="{19970B13-E101-4117-9908-6E061F982644}" dt="2022-07-14T08:45:59.290" v="19657" actId="790"/>
          <ac:spMkLst>
            <pc:docMk/>
            <pc:sldMk cId="3484757520" sldId="485"/>
            <ac:spMk id="6958" creationId="{3CF85C7A-51AC-4166-A434-E79636925908}"/>
          </ac:spMkLst>
        </pc:spChg>
        <pc:spChg chg="mod">
          <ac:chgData name="Kolakowski, Artur" userId="9c34c8cc-b1df-44f6-bea5-dcf7a54ee35f" providerId="ADAL" clId="{19970B13-E101-4117-9908-6E061F982644}" dt="2022-07-14T08:45:59.293" v="19658" actId="790"/>
          <ac:spMkLst>
            <pc:docMk/>
            <pc:sldMk cId="3484757520" sldId="485"/>
            <ac:spMk id="6959" creationId="{C915ED38-D873-4B33-9B3A-E8BF8C51E1D6}"/>
          </ac:spMkLst>
        </pc:spChg>
        <pc:spChg chg="mod">
          <ac:chgData name="Kolakowski, Artur" userId="9c34c8cc-b1df-44f6-bea5-dcf7a54ee35f" providerId="ADAL" clId="{19970B13-E101-4117-9908-6E061F982644}" dt="2022-07-14T08:45:59.295" v="19659" actId="790"/>
          <ac:spMkLst>
            <pc:docMk/>
            <pc:sldMk cId="3484757520" sldId="485"/>
            <ac:spMk id="6960" creationId="{3D38815B-5E23-43B9-8A90-8CA855086D15}"/>
          </ac:spMkLst>
        </pc:spChg>
        <pc:spChg chg="mod">
          <ac:chgData name="Kolakowski, Artur" userId="9c34c8cc-b1df-44f6-bea5-dcf7a54ee35f" providerId="ADAL" clId="{19970B13-E101-4117-9908-6E061F982644}" dt="2022-07-14T08:45:59.298" v="19660" actId="790"/>
          <ac:spMkLst>
            <pc:docMk/>
            <pc:sldMk cId="3484757520" sldId="485"/>
            <ac:spMk id="6961" creationId="{C41D91E8-EC4C-4FFF-BCB3-7996721AD84D}"/>
          </ac:spMkLst>
        </pc:spChg>
        <pc:spChg chg="mod">
          <ac:chgData name="Kolakowski, Artur" userId="9c34c8cc-b1df-44f6-bea5-dcf7a54ee35f" providerId="ADAL" clId="{19970B13-E101-4117-9908-6E061F982644}" dt="2022-07-14T08:45:59.301" v="19661" actId="790"/>
          <ac:spMkLst>
            <pc:docMk/>
            <pc:sldMk cId="3484757520" sldId="485"/>
            <ac:spMk id="6962" creationId="{B53773D4-CB22-425E-B36D-A4D31E7DF9CF}"/>
          </ac:spMkLst>
        </pc:spChg>
        <pc:spChg chg="mod">
          <ac:chgData name="Kolakowski, Artur" userId="9c34c8cc-b1df-44f6-bea5-dcf7a54ee35f" providerId="ADAL" clId="{19970B13-E101-4117-9908-6E061F982644}" dt="2022-07-14T08:45:59.304" v="19662" actId="790"/>
          <ac:spMkLst>
            <pc:docMk/>
            <pc:sldMk cId="3484757520" sldId="485"/>
            <ac:spMk id="6963" creationId="{657D2B8F-E2EF-4DFB-88B8-5AB553D5BF55}"/>
          </ac:spMkLst>
        </pc:spChg>
        <pc:spChg chg="mod">
          <ac:chgData name="Kolakowski, Artur" userId="9c34c8cc-b1df-44f6-bea5-dcf7a54ee35f" providerId="ADAL" clId="{19970B13-E101-4117-9908-6E061F982644}" dt="2022-07-14T08:45:59.306" v="19663" actId="790"/>
          <ac:spMkLst>
            <pc:docMk/>
            <pc:sldMk cId="3484757520" sldId="485"/>
            <ac:spMk id="6964" creationId="{4084188A-67BF-44D4-AE61-AA6C73AA5F6D}"/>
          </ac:spMkLst>
        </pc:spChg>
        <pc:spChg chg="mod">
          <ac:chgData name="Kolakowski, Artur" userId="9c34c8cc-b1df-44f6-bea5-dcf7a54ee35f" providerId="ADAL" clId="{19970B13-E101-4117-9908-6E061F982644}" dt="2022-07-14T08:45:59.308" v="19664" actId="790"/>
          <ac:spMkLst>
            <pc:docMk/>
            <pc:sldMk cId="3484757520" sldId="485"/>
            <ac:spMk id="6965" creationId="{3C581DC2-9079-49BF-9694-642ADE8C5097}"/>
          </ac:spMkLst>
        </pc:spChg>
        <pc:spChg chg="mod">
          <ac:chgData name="Kolakowski, Artur" userId="9c34c8cc-b1df-44f6-bea5-dcf7a54ee35f" providerId="ADAL" clId="{19970B13-E101-4117-9908-6E061F982644}" dt="2022-07-14T08:45:59.310" v="19665" actId="790"/>
          <ac:spMkLst>
            <pc:docMk/>
            <pc:sldMk cId="3484757520" sldId="485"/>
            <ac:spMk id="6966" creationId="{7EBCD5FB-364D-4DDB-8E8C-534206C19815}"/>
          </ac:spMkLst>
        </pc:spChg>
        <pc:spChg chg="mod">
          <ac:chgData name="Kolakowski, Artur" userId="9c34c8cc-b1df-44f6-bea5-dcf7a54ee35f" providerId="ADAL" clId="{19970B13-E101-4117-9908-6E061F982644}" dt="2022-07-14T08:45:59.313" v="19666" actId="790"/>
          <ac:spMkLst>
            <pc:docMk/>
            <pc:sldMk cId="3484757520" sldId="485"/>
            <ac:spMk id="6967" creationId="{96BAD9F2-54CD-4C06-9118-2EAE95404FF6}"/>
          </ac:spMkLst>
        </pc:spChg>
        <pc:spChg chg="mod">
          <ac:chgData name="Kolakowski, Artur" userId="9c34c8cc-b1df-44f6-bea5-dcf7a54ee35f" providerId="ADAL" clId="{19970B13-E101-4117-9908-6E061F982644}" dt="2022-07-14T08:45:59.316" v="19667" actId="790"/>
          <ac:spMkLst>
            <pc:docMk/>
            <pc:sldMk cId="3484757520" sldId="485"/>
            <ac:spMk id="6968" creationId="{49B3AEE6-15B2-4630-B8C8-108802D881BB}"/>
          </ac:spMkLst>
        </pc:spChg>
        <pc:spChg chg="mod">
          <ac:chgData name="Kolakowski, Artur" userId="9c34c8cc-b1df-44f6-bea5-dcf7a54ee35f" providerId="ADAL" clId="{19970B13-E101-4117-9908-6E061F982644}" dt="2022-07-14T08:45:59.318" v="19668" actId="790"/>
          <ac:spMkLst>
            <pc:docMk/>
            <pc:sldMk cId="3484757520" sldId="485"/>
            <ac:spMk id="6969" creationId="{CC8059E0-B037-42F4-8ECB-0439C6DC74EA}"/>
          </ac:spMkLst>
        </pc:spChg>
        <pc:spChg chg="mod">
          <ac:chgData name="Kolakowski, Artur" userId="9c34c8cc-b1df-44f6-bea5-dcf7a54ee35f" providerId="ADAL" clId="{19970B13-E101-4117-9908-6E061F982644}" dt="2022-07-14T08:45:59.321" v="19669" actId="790"/>
          <ac:spMkLst>
            <pc:docMk/>
            <pc:sldMk cId="3484757520" sldId="485"/>
            <ac:spMk id="6970" creationId="{F6EB0C67-0764-48F2-97C9-29574294FFB2}"/>
          </ac:spMkLst>
        </pc:spChg>
        <pc:spChg chg="mod">
          <ac:chgData name="Kolakowski, Artur" userId="9c34c8cc-b1df-44f6-bea5-dcf7a54ee35f" providerId="ADAL" clId="{19970B13-E101-4117-9908-6E061F982644}" dt="2022-07-14T08:45:59.323" v="19670" actId="790"/>
          <ac:spMkLst>
            <pc:docMk/>
            <pc:sldMk cId="3484757520" sldId="485"/>
            <ac:spMk id="6971" creationId="{9220E6DC-EAF5-424E-BFD5-70153380D96D}"/>
          </ac:spMkLst>
        </pc:spChg>
        <pc:spChg chg="mod">
          <ac:chgData name="Kolakowski, Artur" userId="9c34c8cc-b1df-44f6-bea5-dcf7a54ee35f" providerId="ADAL" clId="{19970B13-E101-4117-9908-6E061F982644}" dt="2022-07-14T08:45:59.326" v="19671" actId="790"/>
          <ac:spMkLst>
            <pc:docMk/>
            <pc:sldMk cId="3484757520" sldId="485"/>
            <ac:spMk id="6972" creationId="{C2055879-906A-4F61-902D-46D79153E68D}"/>
          </ac:spMkLst>
        </pc:spChg>
        <pc:spChg chg="mod">
          <ac:chgData name="Kolakowski, Artur" userId="9c34c8cc-b1df-44f6-bea5-dcf7a54ee35f" providerId="ADAL" clId="{19970B13-E101-4117-9908-6E061F982644}" dt="2022-07-14T08:45:59.329" v="19672" actId="790"/>
          <ac:spMkLst>
            <pc:docMk/>
            <pc:sldMk cId="3484757520" sldId="485"/>
            <ac:spMk id="6973" creationId="{41B34219-97BB-4901-9DD1-BC66FAB8C1B7}"/>
          </ac:spMkLst>
        </pc:spChg>
        <pc:spChg chg="mod">
          <ac:chgData name="Kolakowski, Artur" userId="9c34c8cc-b1df-44f6-bea5-dcf7a54ee35f" providerId="ADAL" clId="{19970B13-E101-4117-9908-6E061F982644}" dt="2022-07-14T08:45:59.331" v="19673" actId="790"/>
          <ac:spMkLst>
            <pc:docMk/>
            <pc:sldMk cId="3484757520" sldId="485"/>
            <ac:spMk id="6974" creationId="{F8F10F07-E79F-424A-8798-61B95E6F181A}"/>
          </ac:spMkLst>
        </pc:spChg>
        <pc:spChg chg="mod">
          <ac:chgData name="Kolakowski, Artur" userId="9c34c8cc-b1df-44f6-bea5-dcf7a54ee35f" providerId="ADAL" clId="{19970B13-E101-4117-9908-6E061F982644}" dt="2022-07-14T08:45:59.333" v="19674" actId="790"/>
          <ac:spMkLst>
            <pc:docMk/>
            <pc:sldMk cId="3484757520" sldId="485"/>
            <ac:spMk id="6975" creationId="{B47122B3-86C3-4952-B111-D1210A0399CD}"/>
          </ac:spMkLst>
        </pc:spChg>
        <pc:spChg chg="mod">
          <ac:chgData name="Kolakowski, Artur" userId="9c34c8cc-b1df-44f6-bea5-dcf7a54ee35f" providerId="ADAL" clId="{19970B13-E101-4117-9908-6E061F982644}" dt="2022-07-14T08:45:59.335" v="19675" actId="790"/>
          <ac:spMkLst>
            <pc:docMk/>
            <pc:sldMk cId="3484757520" sldId="485"/>
            <ac:spMk id="6976" creationId="{6DF8AD85-BCEC-4AF5-9F6D-BCB028088094}"/>
          </ac:spMkLst>
        </pc:spChg>
        <pc:spChg chg="mod">
          <ac:chgData name="Kolakowski, Artur" userId="9c34c8cc-b1df-44f6-bea5-dcf7a54ee35f" providerId="ADAL" clId="{19970B13-E101-4117-9908-6E061F982644}" dt="2022-07-14T08:45:59.337" v="19676" actId="790"/>
          <ac:spMkLst>
            <pc:docMk/>
            <pc:sldMk cId="3484757520" sldId="485"/>
            <ac:spMk id="6977" creationId="{B9250B6A-50EB-48D6-91FE-2532F3E939A0}"/>
          </ac:spMkLst>
        </pc:spChg>
        <pc:spChg chg="mod">
          <ac:chgData name="Kolakowski, Artur" userId="9c34c8cc-b1df-44f6-bea5-dcf7a54ee35f" providerId="ADAL" clId="{19970B13-E101-4117-9908-6E061F982644}" dt="2022-07-14T08:45:59.339" v="19677" actId="790"/>
          <ac:spMkLst>
            <pc:docMk/>
            <pc:sldMk cId="3484757520" sldId="485"/>
            <ac:spMk id="6978" creationId="{5BD19E05-D703-4F03-98E3-06CF45D1B462}"/>
          </ac:spMkLst>
        </pc:spChg>
        <pc:spChg chg="mod">
          <ac:chgData name="Kolakowski, Artur" userId="9c34c8cc-b1df-44f6-bea5-dcf7a54ee35f" providerId="ADAL" clId="{19970B13-E101-4117-9908-6E061F982644}" dt="2022-07-14T08:45:59.341" v="19678" actId="790"/>
          <ac:spMkLst>
            <pc:docMk/>
            <pc:sldMk cId="3484757520" sldId="485"/>
            <ac:spMk id="6979" creationId="{9EEB8944-6AEA-4C85-809C-EEB38F0C0B59}"/>
          </ac:spMkLst>
        </pc:spChg>
        <pc:spChg chg="mod">
          <ac:chgData name="Kolakowski, Artur" userId="9c34c8cc-b1df-44f6-bea5-dcf7a54ee35f" providerId="ADAL" clId="{19970B13-E101-4117-9908-6E061F982644}" dt="2022-07-14T08:45:59.343" v="19679" actId="790"/>
          <ac:spMkLst>
            <pc:docMk/>
            <pc:sldMk cId="3484757520" sldId="485"/>
            <ac:spMk id="6980" creationId="{321D6384-79BA-4E84-AD74-8B66978D42CB}"/>
          </ac:spMkLst>
        </pc:spChg>
        <pc:spChg chg="mod">
          <ac:chgData name="Kolakowski, Artur" userId="9c34c8cc-b1df-44f6-bea5-dcf7a54ee35f" providerId="ADAL" clId="{19970B13-E101-4117-9908-6E061F982644}" dt="2022-07-14T08:45:59.345" v="19680" actId="790"/>
          <ac:spMkLst>
            <pc:docMk/>
            <pc:sldMk cId="3484757520" sldId="485"/>
            <ac:spMk id="6981" creationId="{67269CD6-6C59-47C4-B51F-97BA43A6A1B3}"/>
          </ac:spMkLst>
        </pc:spChg>
        <pc:spChg chg="mod">
          <ac:chgData name="Kolakowski, Artur" userId="9c34c8cc-b1df-44f6-bea5-dcf7a54ee35f" providerId="ADAL" clId="{19970B13-E101-4117-9908-6E061F982644}" dt="2022-07-14T08:45:59.348" v="19681" actId="790"/>
          <ac:spMkLst>
            <pc:docMk/>
            <pc:sldMk cId="3484757520" sldId="485"/>
            <ac:spMk id="6982" creationId="{3AE62F50-B703-432D-BABC-864940E2C4FF}"/>
          </ac:spMkLst>
        </pc:spChg>
        <pc:spChg chg="mod">
          <ac:chgData name="Kolakowski, Artur" userId="9c34c8cc-b1df-44f6-bea5-dcf7a54ee35f" providerId="ADAL" clId="{19970B13-E101-4117-9908-6E061F982644}" dt="2022-07-14T08:45:59.350" v="19682" actId="790"/>
          <ac:spMkLst>
            <pc:docMk/>
            <pc:sldMk cId="3484757520" sldId="485"/>
            <ac:spMk id="6983" creationId="{C3B7E965-A011-4DA3-9F06-79B803DEE90E}"/>
          </ac:spMkLst>
        </pc:spChg>
        <pc:spChg chg="mod">
          <ac:chgData name="Kolakowski, Artur" userId="9c34c8cc-b1df-44f6-bea5-dcf7a54ee35f" providerId="ADAL" clId="{19970B13-E101-4117-9908-6E061F982644}" dt="2022-07-14T08:45:59.352" v="19683" actId="790"/>
          <ac:spMkLst>
            <pc:docMk/>
            <pc:sldMk cId="3484757520" sldId="485"/>
            <ac:spMk id="6984" creationId="{D5E66A3E-5904-4222-BCC2-DC9750DA37D2}"/>
          </ac:spMkLst>
        </pc:spChg>
        <pc:spChg chg="mod">
          <ac:chgData name="Kolakowski, Artur" userId="9c34c8cc-b1df-44f6-bea5-dcf7a54ee35f" providerId="ADAL" clId="{19970B13-E101-4117-9908-6E061F982644}" dt="2022-07-14T08:45:59.354" v="19684" actId="790"/>
          <ac:spMkLst>
            <pc:docMk/>
            <pc:sldMk cId="3484757520" sldId="485"/>
            <ac:spMk id="6985" creationId="{327F7AEC-E0B7-43ED-BE20-2CBE1D21FBDA}"/>
          </ac:spMkLst>
        </pc:spChg>
        <pc:spChg chg="mod">
          <ac:chgData name="Kolakowski, Artur" userId="9c34c8cc-b1df-44f6-bea5-dcf7a54ee35f" providerId="ADAL" clId="{19970B13-E101-4117-9908-6E061F982644}" dt="2022-07-14T08:45:59.356" v="19685" actId="790"/>
          <ac:spMkLst>
            <pc:docMk/>
            <pc:sldMk cId="3484757520" sldId="485"/>
            <ac:spMk id="6986" creationId="{F2E6A84B-5810-42C1-A5A5-E0030E425C1C}"/>
          </ac:spMkLst>
        </pc:spChg>
        <pc:spChg chg="mod">
          <ac:chgData name="Kolakowski, Artur" userId="9c34c8cc-b1df-44f6-bea5-dcf7a54ee35f" providerId="ADAL" clId="{19970B13-E101-4117-9908-6E061F982644}" dt="2022-07-14T08:45:59.358" v="19686" actId="790"/>
          <ac:spMkLst>
            <pc:docMk/>
            <pc:sldMk cId="3484757520" sldId="485"/>
            <ac:spMk id="6987" creationId="{D0ADCDD5-E80A-49B6-9723-0097A45C008E}"/>
          </ac:spMkLst>
        </pc:spChg>
        <pc:spChg chg="mod">
          <ac:chgData name="Kolakowski, Artur" userId="9c34c8cc-b1df-44f6-bea5-dcf7a54ee35f" providerId="ADAL" clId="{19970B13-E101-4117-9908-6E061F982644}" dt="2022-07-14T08:45:59.361" v="19687" actId="790"/>
          <ac:spMkLst>
            <pc:docMk/>
            <pc:sldMk cId="3484757520" sldId="485"/>
            <ac:spMk id="6988" creationId="{E9F0C2C8-9B10-40F5-9DA6-DCC22DF2096D}"/>
          </ac:spMkLst>
        </pc:spChg>
        <pc:spChg chg="mod">
          <ac:chgData name="Kolakowski, Artur" userId="9c34c8cc-b1df-44f6-bea5-dcf7a54ee35f" providerId="ADAL" clId="{19970B13-E101-4117-9908-6E061F982644}" dt="2022-07-14T08:45:59.363" v="19688" actId="790"/>
          <ac:spMkLst>
            <pc:docMk/>
            <pc:sldMk cId="3484757520" sldId="485"/>
            <ac:spMk id="6989" creationId="{5D9B4680-8993-4C62-9D4A-91E720FA9D3C}"/>
          </ac:spMkLst>
        </pc:spChg>
        <pc:spChg chg="mod">
          <ac:chgData name="Kolakowski, Artur" userId="9c34c8cc-b1df-44f6-bea5-dcf7a54ee35f" providerId="ADAL" clId="{19970B13-E101-4117-9908-6E061F982644}" dt="2022-07-14T08:45:59.366" v="19689" actId="790"/>
          <ac:spMkLst>
            <pc:docMk/>
            <pc:sldMk cId="3484757520" sldId="485"/>
            <ac:spMk id="6990" creationId="{FC60774F-EF70-46E3-8828-0E090E560330}"/>
          </ac:spMkLst>
        </pc:spChg>
        <pc:spChg chg="mod">
          <ac:chgData name="Kolakowski, Artur" userId="9c34c8cc-b1df-44f6-bea5-dcf7a54ee35f" providerId="ADAL" clId="{19970B13-E101-4117-9908-6E061F982644}" dt="2022-07-14T08:45:59.368" v="19690" actId="790"/>
          <ac:spMkLst>
            <pc:docMk/>
            <pc:sldMk cId="3484757520" sldId="485"/>
            <ac:spMk id="6991" creationId="{CB9312AF-2356-4F51-B2BD-F79E60BD4F1B}"/>
          </ac:spMkLst>
        </pc:spChg>
        <pc:spChg chg="mod">
          <ac:chgData name="Kolakowski, Artur" userId="9c34c8cc-b1df-44f6-bea5-dcf7a54ee35f" providerId="ADAL" clId="{19970B13-E101-4117-9908-6E061F982644}" dt="2022-07-14T08:45:59.371" v="19691" actId="790"/>
          <ac:spMkLst>
            <pc:docMk/>
            <pc:sldMk cId="3484757520" sldId="485"/>
            <ac:spMk id="6992" creationId="{91878771-C765-439E-955D-B713FBB8B770}"/>
          </ac:spMkLst>
        </pc:spChg>
        <pc:spChg chg="mod">
          <ac:chgData name="Kolakowski, Artur" userId="9c34c8cc-b1df-44f6-bea5-dcf7a54ee35f" providerId="ADAL" clId="{19970B13-E101-4117-9908-6E061F982644}" dt="2022-07-14T08:45:59.373" v="19692" actId="790"/>
          <ac:spMkLst>
            <pc:docMk/>
            <pc:sldMk cId="3484757520" sldId="485"/>
            <ac:spMk id="6993" creationId="{A4E45587-F0EB-47E8-8771-0870EE77FD8A}"/>
          </ac:spMkLst>
        </pc:spChg>
        <pc:spChg chg="mod">
          <ac:chgData name="Kolakowski, Artur" userId="9c34c8cc-b1df-44f6-bea5-dcf7a54ee35f" providerId="ADAL" clId="{19970B13-E101-4117-9908-6E061F982644}" dt="2022-07-14T08:45:59.375" v="19693" actId="790"/>
          <ac:spMkLst>
            <pc:docMk/>
            <pc:sldMk cId="3484757520" sldId="485"/>
            <ac:spMk id="6994" creationId="{777B42FD-8BFB-4670-AB29-D4E0E92C6E17}"/>
          </ac:spMkLst>
        </pc:spChg>
        <pc:spChg chg="mod">
          <ac:chgData name="Kolakowski, Artur" userId="9c34c8cc-b1df-44f6-bea5-dcf7a54ee35f" providerId="ADAL" clId="{19970B13-E101-4117-9908-6E061F982644}" dt="2022-07-14T08:45:59.377" v="19694" actId="790"/>
          <ac:spMkLst>
            <pc:docMk/>
            <pc:sldMk cId="3484757520" sldId="485"/>
            <ac:spMk id="6995" creationId="{784D71CC-B5F1-4881-A5CB-EB29D10C52A9}"/>
          </ac:spMkLst>
        </pc:spChg>
        <pc:spChg chg="mod">
          <ac:chgData name="Kolakowski, Artur" userId="9c34c8cc-b1df-44f6-bea5-dcf7a54ee35f" providerId="ADAL" clId="{19970B13-E101-4117-9908-6E061F982644}" dt="2022-07-14T08:45:59.380" v="19695" actId="790"/>
          <ac:spMkLst>
            <pc:docMk/>
            <pc:sldMk cId="3484757520" sldId="485"/>
            <ac:spMk id="6996" creationId="{74FB56F0-1FDC-4A1D-99FF-42159D6614F0}"/>
          </ac:spMkLst>
        </pc:spChg>
        <pc:spChg chg="mod">
          <ac:chgData name="Kolakowski, Artur" userId="9c34c8cc-b1df-44f6-bea5-dcf7a54ee35f" providerId="ADAL" clId="{19970B13-E101-4117-9908-6E061F982644}" dt="2022-07-14T08:45:59.383" v="19696" actId="790"/>
          <ac:spMkLst>
            <pc:docMk/>
            <pc:sldMk cId="3484757520" sldId="485"/>
            <ac:spMk id="6997" creationId="{A77772B1-180D-4145-889A-918D15D2B717}"/>
          </ac:spMkLst>
        </pc:spChg>
        <pc:spChg chg="mod">
          <ac:chgData name="Kolakowski, Artur" userId="9c34c8cc-b1df-44f6-bea5-dcf7a54ee35f" providerId="ADAL" clId="{19970B13-E101-4117-9908-6E061F982644}" dt="2022-07-14T08:45:59.386" v="19697" actId="790"/>
          <ac:spMkLst>
            <pc:docMk/>
            <pc:sldMk cId="3484757520" sldId="485"/>
            <ac:spMk id="6998" creationId="{B42A6E27-3BCD-4014-AD81-ECC8B911E680}"/>
          </ac:spMkLst>
        </pc:spChg>
        <pc:spChg chg="mod">
          <ac:chgData name="Kolakowski, Artur" userId="9c34c8cc-b1df-44f6-bea5-dcf7a54ee35f" providerId="ADAL" clId="{19970B13-E101-4117-9908-6E061F982644}" dt="2022-07-14T08:45:59.388" v="19698" actId="790"/>
          <ac:spMkLst>
            <pc:docMk/>
            <pc:sldMk cId="3484757520" sldId="485"/>
            <ac:spMk id="6999" creationId="{F77AFDA3-CF0F-469F-A798-6104BCBF8FEC}"/>
          </ac:spMkLst>
        </pc:spChg>
        <pc:spChg chg="mod">
          <ac:chgData name="Kolakowski, Artur" userId="9c34c8cc-b1df-44f6-bea5-dcf7a54ee35f" providerId="ADAL" clId="{19970B13-E101-4117-9908-6E061F982644}" dt="2022-07-14T08:45:59.390" v="19699" actId="790"/>
          <ac:spMkLst>
            <pc:docMk/>
            <pc:sldMk cId="3484757520" sldId="485"/>
            <ac:spMk id="7000" creationId="{FBCBAE2D-D5D9-435C-A212-1F5E3A97BA90}"/>
          </ac:spMkLst>
        </pc:spChg>
        <pc:spChg chg="mod">
          <ac:chgData name="Kolakowski, Artur" userId="9c34c8cc-b1df-44f6-bea5-dcf7a54ee35f" providerId="ADAL" clId="{19970B13-E101-4117-9908-6E061F982644}" dt="2022-07-14T08:45:59.393" v="19700" actId="790"/>
          <ac:spMkLst>
            <pc:docMk/>
            <pc:sldMk cId="3484757520" sldId="485"/>
            <ac:spMk id="7001" creationId="{84547968-7043-4E18-88F8-62DD58DF22BC}"/>
          </ac:spMkLst>
        </pc:spChg>
        <pc:spChg chg="mod">
          <ac:chgData name="Kolakowski, Artur" userId="9c34c8cc-b1df-44f6-bea5-dcf7a54ee35f" providerId="ADAL" clId="{19970B13-E101-4117-9908-6E061F982644}" dt="2022-07-14T08:45:59.395" v="19701" actId="790"/>
          <ac:spMkLst>
            <pc:docMk/>
            <pc:sldMk cId="3484757520" sldId="485"/>
            <ac:spMk id="7002" creationId="{B840BEC1-8CC8-4775-977C-5360629542E5}"/>
          </ac:spMkLst>
        </pc:spChg>
        <pc:spChg chg="mod">
          <ac:chgData name="Kolakowski, Artur" userId="9c34c8cc-b1df-44f6-bea5-dcf7a54ee35f" providerId="ADAL" clId="{19970B13-E101-4117-9908-6E061F982644}" dt="2022-07-14T08:45:59.398" v="19702" actId="790"/>
          <ac:spMkLst>
            <pc:docMk/>
            <pc:sldMk cId="3484757520" sldId="485"/>
            <ac:spMk id="7003" creationId="{44C03108-7D20-418E-86EE-795C70C755CC}"/>
          </ac:spMkLst>
        </pc:spChg>
        <pc:spChg chg="mod">
          <ac:chgData name="Kolakowski, Artur" userId="9c34c8cc-b1df-44f6-bea5-dcf7a54ee35f" providerId="ADAL" clId="{19970B13-E101-4117-9908-6E061F982644}" dt="2022-07-14T08:45:59.400" v="19703" actId="790"/>
          <ac:spMkLst>
            <pc:docMk/>
            <pc:sldMk cId="3484757520" sldId="485"/>
            <ac:spMk id="7004" creationId="{95C46263-648A-4297-8B89-67743294B8F8}"/>
          </ac:spMkLst>
        </pc:spChg>
        <pc:spChg chg="mod">
          <ac:chgData name="Kolakowski, Artur" userId="9c34c8cc-b1df-44f6-bea5-dcf7a54ee35f" providerId="ADAL" clId="{19970B13-E101-4117-9908-6E061F982644}" dt="2022-07-14T08:45:59.402" v="19704" actId="790"/>
          <ac:spMkLst>
            <pc:docMk/>
            <pc:sldMk cId="3484757520" sldId="485"/>
            <ac:spMk id="7005" creationId="{7D7EB8C4-2FE4-4757-B9C5-41E1E0E8DFB3}"/>
          </ac:spMkLst>
        </pc:spChg>
        <pc:spChg chg="mod">
          <ac:chgData name="Kolakowski, Artur" userId="9c34c8cc-b1df-44f6-bea5-dcf7a54ee35f" providerId="ADAL" clId="{19970B13-E101-4117-9908-6E061F982644}" dt="2022-07-14T08:45:59.404" v="19705" actId="790"/>
          <ac:spMkLst>
            <pc:docMk/>
            <pc:sldMk cId="3484757520" sldId="485"/>
            <ac:spMk id="7006" creationId="{B39E23A5-76FC-4553-885A-40784A3A68CF}"/>
          </ac:spMkLst>
        </pc:spChg>
        <pc:spChg chg="mod">
          <ac:chgData name="Kolakowski, Artur" userId="9c34c8cc-b1df-44f6-bea5-dcf7a54ee35f" providerId="ADAL" clId="{19970B13-E101-4117-9908-6E061F982644}" dt="2022-07-14T08:45:59.406" v="19706" actId="790"/>
          <ac:spMkLst>
            <pc:docMk/>
            <pc:sldMk cId="3484757520" sldId="485"/>
            <ac:spMk id="7007" creationId="{6C3B8020-D6EB-4A11-8350-CA67654D2CF9}"/>
          </ac:spMkLst>
        </pc:spChg>
        <pc:spChg chg="mod">
          <ac:chgData name="Kolakowski, Artur" userId="9c34c8cc-b1df-44f6-bea5-dcf7a54ee35f" providerId="ADAL" clId="{19970B13-E101-4117-9908-6E061F982644}" dt="2022-07-14T08:45:59.408" v="19707" actId="790"/>
          <ac:spMkLst>
            <pc:docMk/>
            <pc:sldMk cId="3484757520" sldId="485"/>
            <ac:spMk id="7008" creationId="{16BD20A9-2ACE-4F17-86C1-E6FA25038968}"/>
          </ac:spMkLst>
        </pc:spChg>
        <pc:spChg chg="mod">
          <ac:chgData name="Kolakowski, Artur" userId="9c34c8cc-b1df-44f6-bea5-dcf7a54ee35f" providerId="ADAL" clId="{19970B13-E101-4117-9908-6E061F982644}" dt="2022-07-14T08:45:59.410" v="19708" actId="790"/>
          <ac:spMkLst>
            <pc:docMk/>
            <pc:sldMk cId="3484757520" sldId="485"/>
            <ac:spMk id="7009" creationId="{3AE19034-4153-4DDB-846C-6118FDCC69FD}"/>
          </ac:spMkLst>
        </pc:spChg>
        <pc:spChg chg="mod">
          <ac:chgData name="Kolakowski, Artur" userId="9c34c8cc-b1df-44f6-bea5-dcf7a54ee35f" providerId="ADAL" clId="{19970B13-E101-4117-9908-6E061F982644}" dt="2022-07-14T08:45:59.413" v="19709" actId="790"/>
          <ac:spMkLst>
            <pc:docMk/>
            <pc:sldMk cId="3484757520" sldId="485"/>
            <ac:spMk id="7010" creationId="{0FBD1C8A-8143-4E61-BDEC-01CD43AE938F}"/>
          </ac:spMkLst>
        </pc:spChg>
        <pc:spChg chg="mod">
          <ac:chgData name="Kolakowski, Artur" userId="9c34c8cc-b1df-44f6-bea5-dcf7a54ee35f" providerId="ADAL" clId="{19970B13-E101-4117-9908-6E061F982644}" dt="2022-07-14T08:45:59.415" v="19710" actId="790"/>
          <ac:spMkLst>
            <pc:docMk/>
            <pc:sldMk cId="3484757520" sldId="485"/>
            <ac:spMk id="7011" creationId="{0A1D739C-B1F7-4BA0-B565-524CAB536AD6}"/>
          </ac:spMkLst>
        </pc:spChg>
        <pc:spChg chg="mod">
          <ac:chgData name="Kolakowski, Artur" userId="9c34c8cc-b1df-44f6-bea5-dcf7a54ee35f" providerId="ADAL" clId="{19970B13-E101-4117-9908-6E061F982644}" dt="2022-07-14T08:45:59.417" v="19711" actId="790"/>
          <ac:spMkLst>
            <pc:docMk/>
            <pc:sldMk cId="3484757520" sldId="485"/>
            <ac:spMk id="7012" creationId="{073D3DF6-D584-4419-9486-282B9BB8542F}"/>
          </ac:spMkLst>
        </pc:spChg>
        <pc:spChg chg="mod">
          <ac:chgData name="Kolakowski, Artur" userId="9c34c8cc-b1df-44f6-bea5-dcf7a54ee35f" providerId="ADAL" clId="{19970B13-E101-4117-9908-6E061F982644}" dt="2022-07-14T08:45:59.419" v="19712" actId="790"/>
          <ac:spMkLst>
            <pc:docMk/>
            <pc:sldMk cId="3484757520" sldId="485"/>
            <ac:spMk id="7013" creationId="{0F651BA8-A07C-499B-8EB6-45FC96B93F32}"/>
          </ac:spMkLst>
        </pc:spChg>
        <pc:spChg chg="mod">
          <ac:chgData name="Kolakowski, Artur" userId="9c34c8cc-b1df-44f6-bea5-dcf7a54ee35f" providerId="ADAL" clId="{19970B13-E101-4117-9908-6E061F982644}" dt="2022-07-14T08:45:59.420" v="19713" actId="790"/>
          <ac:spMkLst>
            <pc:docMk/>
            <pc:sldMk cId="3484757520" sldId="485"/>
            <ac:spMk id="7014" creationId="{BD1741DD-B144-4FAC-AD2B-6D557B8A446E}"/>
          </ac:spMkLst>
        </pc:spChg>
        <pc:spChg chg="mod">
          <ac:chgData name="Kolakowski, Artur" userId="9c34c8cc-b1df-44f6-bea5-dcf7a54ee35f" providerId="ADAL" clId="{19970B13-E101-4117-9908-6E061F982644}" dt="2022-07-14T08:45:59.423" v="19714" actId="790"/>
          <ac:spMkLst>
            <pc:docMk/>
            <pc:sldMk cId="3484757520" sldId="485"/>
            <ac:spMk id="7015" creationId="{C4439D48-0535-408B-AD4F-3B67DB4FEF92}"/>
          </ac:spMkLst>
        </pc:spChg>
        <pc:spChg chg="mod">
          <ac:chgData name="Kolakowski, Artur" userId="9c34c8cc-b1df-44f6-bea5-dcf7a54ee35f" providerId="ADAL" clId="{19970B13-E101-4117-9908-6E061F982644}" dt="2022-07-14T08:45:59.425" v="19715" actId="790"/>
          <ac:spMkLst>
            <pc:docMk/>
            <pc:sldMk cId="3484757520" sldId="485"/>
            <ac:spMk id="7016" creationId="{7358A38F-8A18-470F-A3B9-C70162FBC547}"/>
          </ac:spMkLst>
        </pc:spChg>
        <pc:spChg chg="mod">
          <ac:chgData name="Kolakowski, Artur" userId="9c34c8cc-b1df-44f6-bea5-dcf7a54ee35f" providerId="ADAL" clId="{19970B13-E101-4117-9908-6E061F982644}" dt="2022-07-14T08:45:59.427" v="19716" actId="790"/>
          <ac:spMkLst>
            <pc:docMk/>
            <pc:sldMk cId="3484757520" sldId="485"/>
            <ac:spMk id="7017" creationId="{C8F60BC0-5132-4AAB-8DC4-FAC034B3168E}"/>
          </ac:spMkLst>
        </pc:spChg>
        <pc:spChg chg="mod">
          <ac:chgData name="Kolakowski, Artur" userId="9c34c8cc-b1df-44f6-bea5-dcf7a54ee35f" providerId="ADAL" clId="{19970B13-E101-4117-9908-6E061F982644}" dt="2022-07-14T08:45:59.428" v="19717" actId="790"/>
          <ac:spMkLst>
            <pc:docMk/>
            <pc:sldMk cId="3484757520" sldId="485"/>
            <ac:spMk id="7018" creationId="{3DF571A1-A06E-4B1A-86FE-31CFAD1E11D2}"/>
          </ac:spMkLst>
        </pc:spChg>
        <pc:spChg chg="mod">
          <ac:chgData name="Kolakowski, Artur" userId="9c34c8cc-b1df-44f6-bea5-dcf7a54ee35f" providerId="ADAL" clId="{19970B13-E101-4117-9908-6E061F982644}" dt="2022-07-14T08:45:59.430" v="19718" actId="790"/>
          <ac:spMkLst>
            <pc:docMk/>
            <pc:sldMk cId="3484757520" sldId="485"/>
            <ac:spMk id="7019" creationId="{49ACA7CB-913D-4D83-8A26-D151B82C7BA2}"/>
          </ac:spMkLst>
        </pc:spChg>
        <pc:spChg chg="mod">
          <ac:chgData name="Kolakowski, Artur" userId="9c34c8cc-b1df-44f6-bea5-dcf7a54ee35f" providerId="ADAL" clId="{19970B13-E101-4117-9908-6E061F982644}" dt="2022-07-14T08:45:59.433" v="19719" actId="790"/>
          <ac:spMkLst>
            <pc:docMk/>
            <pc:sldMk cId="3484757520" sldId="485"/>
            <ac:spMk id="7020" creationId="{F36084F6-19D6-45A6-BD84-6C7773BC99EA}"/>
          </ac:spMkLst>
        </pc:spChg>
        <pc:spChg chg="mod">
          <ac:chgData name="Kolakowski, Artur" userId="9c34c8cc-b1df-44f6-bea5-dcf7a54ee35f" providerId="ADAL" clId="{19970B13-E101-4117-9908-6E061F982644}" dt="2022-07-14T08:45:59.435" v="19720" actId="790"/>
          <ac:spMkLst>
            <pc:docMk/>
            <pc:sldMk cId="3484757520" sldId="485"/>
            <ac:spMk id="7021" creationId="{88B307D7-4D90-4979-8F72-EEF85FCEA94D}"/>
          </ac:spMkLst>
        </pc:spChg>
        <pc:spChg chg="mod">
          <ac:chgData name="Kolakowski, Artur" userId="9c34c8cc-b1df-44f6-bea5-dcf7a54ee35f" providerId="ADAL" clId="{19970B13-E101-4117-9908-6E061F982644}" dt="2022-07-14T08:45:59.437" v="19721" actId="790"/>
          <ac:spMkLst>
            <pc:docMk/>
            <pc:sldMk cId="3484757520" sldId="485"/>
            <ac:spMk id="7022" creationId="{D152AE48-4E6B-4EE6-9A6E-6177BB1D61ED}"/>
          </ac:spMkLst>
        </pc:spChg>
        <pc:spChg chg="mod">
          <ac:chgData name="Kolakowski, Artur" userId="9c34c8cc-b1df-44f6-bea5-dcf7a54ee35f" providerId="ADAL" clId="{19970B13-E101-4117-9908-6E061F982644}" dt="2022-07-14T08:45:59.439" v="19722" actId="790"/>
          <ac:spMkLst>
            <pc:docMk/>
            <pc:sldMk cId="3484757520" sldId="485"/>
            <ac:spMk id="7023" creationId="{FE70DA86-DD86-49E2-A513-52C2FE8A6609}"/>
          </ac:spMkLst>
        </pc:spChg>
        <pc:spChg chg="mod">
          <ac:chgData name="Kolakowski, Artur" userId="9c34c8cc-b1df-44f6-bea5-dcf7a54ee35f" providerId="ADAL" clId="{19970B13-E101-4117-9908-6E061F982644}" dt="2022-07-14T08:45:59.442" v="19723" actId="790"/>
          <ac:spMkLst>
            <pc:docMk/>
            <pc:sldMk cId="3484757520" sldId="485"/>
            <ac:spMk id="7024" creationId="{C68522D8-A4E3-4C12-A4BE-25D044005650}"/>
          </ac:spMkLst>
        </pc:spChg>
        <pc:spChg chg="mod">
          <ac:chgData name="Kolakowski, Artur" userId="9c34c8cc-b1df-44f6-bea5-dcf7a54ee35f" providerId="ADAL" clId="{19970B13-E101-4117-9908-6E061F982644}" dt="2022-07-14T08:45:59.444" v="19724" actId="790"/>
          <ac:spMkLst>
            <pc:docMk/>
            <pc:sldMk cId="3484757520" sldId="485"/>
            <ac:spMk id="7025" creationId="{E2EC79CC-5B58-4EE4-B987-25A27723751E}"/>
          </ac:spMkLst>
        </pc:spChg>
        <pc:spChg chg="mod">
          <ac:chgData name="Kolakowski, Artur" userId="9c34c8cc-b1df-44f6-bea5-dcf7a54ee35f" providerId="ADAL" clId="{19970B13-E101-4117-9908-6E061F982644}" dt="2022-07-14T08:45:59.448" v="19725" actId="790"/>
          <ac:spMkLst>
            <pc:docMk/>
            <pc:sldMk cId="3484757520" sldId="485"/>
            <ac:spMk id="7026" creationId="{E9CD5E79-E731-4BFA-8700-F335F16E08FE}"/>
          </ac:spMkLst>
        </pc:spChg>
        <pc:spChg chg="mod">
          <ac:chgData name="Kolakowski, Artur" userId="9c34c8cc-b1df-44f6-bea5-dcf7a54ee35f" providerId="ADAL" clId="{19970B13-E101-4117-9908-6E061F982644}" dt="2022-07-14T08:45:59.450" v="19726" actId="790"/>
          <ac:spMkLst>
            <pc:docMk/>
            <pc:sldMk cId="3484757520" sldId="485"/>
            <ac:spMk id="7027" creationId="{20DAFEFE-BCC3-4AAC-A829-E2578BAAB56C}"/>
          </ac:spMkLst>
        </pc:spChg>
        <pc:spChg chg="mod">
          <ac:chgData name="Kolakowski, Artur" userId="9c34c8cc-b1df-44f6-bea5-dcf7a54ee35f" providerId="ADAL" clId="{19970B13-E101-4117-9908-6E061F982644}" dt="2022-07-14T08:45:59.453" v="19727" actId="790"/>
          <ac:spMkLst>
            <pc:docMk/>
            <pc:sldMk cId="3484757520" sldId="485"/>
            <ac:spMk id="7028" creationId="{755DEA2D-16A4-4812-B568-46D7F1515D32}"/>
          </ac:spMkLst>
        </pc:spChg>
        <pc:spChg chg="mod">
          <ac:chgData name="Kolakowski, Artur" userId="9c34c8cc-b1df-44f6-bea5-dcf7a54ee35f" providerId="ADAL" clId="{19970B13-E101-4117-9908-6E061F982644}" dt="2022-07-14T08:45:59.455" v="19728" actId="790"/>
          <ac:spMkLst>
            <pc:docMk/>
            <pc:sldMk cId="3484757520" sldId="485"/>
            <ac:spMk id="7029" creationId="{2406395B-C397-4696-9160-F72C94704BD4}"/>
          </ac:spMkLst>
        </pc:spChg>
        <pc:spChg chg="mod">
          <ac:chgData name="Kolakowski, Artur" userId="9c34c8cc-b1df-44f6-bea5-dcf7a54ee35f" providerId="ADAL" clId="{19970B13-E101-4117-9908-6E061F982644}" dt="2022-07-14T08:45:59.457" v="19729" actId="790"/>
          <ac:spMkLst>
            <pc:docMk/>
            <pc:sldMk cId="3484757520" sldId="485"/>
            <ac:spMk id="7030" creationId="{4F42977E-7EC9-4DF4-AC95-C5B5D1B2FFD4}"/>
          </ac:spMkLst>
        </pc:spChg>
        <pc:spChg chg="mod">
          <ac:chgData name="Kolakowski, Artur" userId="9c34c8cc-b1df-44f6-bea5-dcf7a54ee35f" providerId="ADAL" clId="{19970B13-E101-4117-9908-6E061F982644}" dt="2022-07-14T08:45:59.459" v="19730" actId="790"/>
          <ac:spMkLst>
            <pc:docMk/>
            <pc:sldMk cId="3484757520" sldId="485"/>
            <ac:spMk id="7031" creationId="{57ABFD5E-FFBB-4FBB-9C3A-572BD991BC77}"/>
          </ac:spMkLst>
        </pc:spChg>
        <pc:spChg chg="mod">
          <ac:chgData name="Kolakowski, Artur" userId="9c34c8cc-b1df-44f6-bea5-dcf7a54ee35f" providerId="ADAL" clId="{19970B13-E101-4117-9908-6E061F982644}" dt="2022-07-14T08:45:59.462" v="19731" actId="790"/>
          <ac:spMkLst>
            <pc:docMk/>
            <pc:sldMk cId="3484757520" sldId="485"/>
            <ac:spMk id="7032" creationId="{FA31F87D-B38F-44F9-9120-34116550658F}"/>
          </ac:spMkLst>
        </pc:spChg>
        <pc:spChg chg="mod">
          <ac:chgData name="Kolakowski, Artur" userId="9c34c8cc-b1df-44f6-bea5-dcf7a54ee35f" providerId="ADAL" clId="{19970B13-E101-4117-9908-6E061F982644}" dt="2022-07-14T08:45:59.465" v="19732" actId="790"/>
          <ac:spMkLst>
            <pc:docMk/>
            <pc:sldMk cId="3484757520" sldId="485"/>
            <ac:spMk id="7033" creationId="{320FBD46-AEFA-4B03-8E96-EA4589187F11}"/>
          </ac:spMkLst>
        </pc:spChg>
        <pc:spChg chg="mod">
          <ac:chgData name="Kolakowski, Artur" userId="9c34c8cc-b1df-44f6-bea5-dcf7a54ee35f" providerId="ADAL" clId="{19970B13-E101-4117-9908-6E061F982644}" dt="2022-07-14T08:45:59.468" v="19733" actId="790"/>
          <ac:spMkLst>
            <pc:docMk/>
            <pc:sldMk cId="3484757520" sldId="485"/>
            <ac:spMk id="7034" creationId="{DA456156-F833-47A0-87FF-2682C3D8EA26}"/>
          </ac:spMkLst>
        </pc:spChg>
        <pc:spChg chg="mod">
          <ac:chgData name="Kolakowski, Artur" userId="9c34c8cc-b1df-44f6-bea5-dcf7a54ee35f" providerId="ADAL" clId="{19970B13-E101-4117-9908-6E061F982644}" dt="2022-07-14T08:45:59.470" v="19734" actId="790"/>
          <ac:spMkLst>
            <pc:docMk/>
            <pc:sldMk cId="3484757520" sldId="485"/>
            <ac:spMk id="7035" creationId="{988D3B0E-4B24-4183-BF1F-924422B52712}"/>
          </ac:spMkLst>
        </pc:spChg>
        <pc:spChg chg="mod">
          <ac:chgData name="Kolakowski, Artur" userId="9c34c8cc-b1df-44f6-bea5-dcf7a54ee35f" providerId="ADAL" clId="{19970B13-E101-4117-9908-6E061F982644}" dt="2022-07-14T08:45:59.472" v="19735" actId="790"/>
          <ac:spMkLst>
            <pc:docMk/>
            <pc:sldMk cId="3484757520" sldId="485"/>
            <ac:spMk id="7036" creationId="{7191F4D0-E6C1-4646-9196-DBF985A38630}"/>
          </ac:spMkLst>
        </pc:spChg>
        <pc:spChg chg="mod">
          <ac:chgData name="Kolakowski, Artur" userId="9c34c8cc-b1df-44f6-bea5-dcf7a54ee35f" providerId="ADAL" clId="{19970B13-E101-4117-9908-6E061F982644}" dt="2022-07-14T08:45:59.474" v="19736" actId="790"/>
          <ac:spMkLst>
            <pc:docMk/>
            <pc:sldMk cId="3484757520" sldId="485"/>
            <ac:spMk id="7037" creationId="{A10FF7FC-E2D7-42F5-B110-2E8147CD26F8}"/>
          </ac:spMkLst>
        </pc:spChg>
        <pc:spChg chg="mod">
          <ac:chgData name="Kolakowski, Artur" userId="9c34c8cc-b1df-44f6-bea5-dcf7a54ee35f" providerId="ADAL" clId="{19970B13-E101-4117-9908-6E061F982644}" dt="2022-07-14T08:45:59.476" v="19737" actId="790"/>
          <ac:spMkLst>
            <pc:docMk/>
            <pc:sldMk cId="3484757520" sldId="485"/>
            <ac:spMk id="7038" creationId="{C9B8AA15-E023-4AC9-9FFD-31AEAECBE5F0}"/>
          </ac:spMkLst>
        </pc:spChg>
        <pc:spChg chg="mod">
          <ac:chgData name="Kolakowski, Artur" userId="9c34c8cc-b1df-44f6-bea5-dcf7a54ee35f" providerId="ADAL" clId="{19970B13-E101-4117-9908-6E061F982644}" dt="2022-07-14T08:45:59.479" v="19738" actId="790"/>
          <ac:spMkLst>
            <pc:docMk/>
            <pc:sldMk cId="3484757520" sldId="485"/>
            <ac:spMk id="7039" creationId="{04E33275-5B93-45A0-9EC6-9C20655A8957}"/>
          </ac:spMkLst>
        </pc:spChg>
        <pc:spChg chg="mod">
          <ac:chgData name="Kolakowski, Artur" userId="9c34c8cc-b1df-44f6-bea5-dcf7a54ee35f" providerId="ADAL" clId="{19970B13-E101-4117-9908-6E061F982644}" dt="2022-07-14T08:45:59.482" v="19739" actId="790"/>
          <ac:spMkLst>
            <pc:docMk/>
            <pc:sldMk cId="3484757520" sldId="485"/>
            <ac:spMk id="7040" creationId="{7C893DE1-6A31-4424-984C-94E8CD236302}"/>
          </ac:spMkLst>
        </pc:spChg>
        <pc:spChg chg="mod">
          <ac:chgData name="Kolakowski, Artur" userId="9c34c8cc-b1df-44f6-bea5-dcf7a54ee35f" providerId="ADAL" clId="{19970B13-E101-4117-9908-6E061F982644}" dt="2022-07-14T08:45:59.484" v="19740" actId="790"/>
          <ac:spMkLst>
            <pc:docMk/>
            <pc:sldMk cId="3484757520" sldId="485"/>
            <ac:spMk id="7041" creationId="{92FDD7CA-BB52-4E7A-8198-CDA87D3DB39E}"/>
          </ac:spMkLst>
        </pc:spChg>
        <pc:spChg chg="mod">
          <ac:chgData name="Kolakowski, Artur" userId="9c34c8cc-b1df-44f6-bea5-dcf7a54ee35f" providerId="ADAL" clId="{19970B13-E101-4117-9908-6E061F982644}" dt="2022-07-14T08:45:59.486" v="19741" actId="790"/>
          <ac:spMkLst>
            <pc:docMk/>
            <pc:sldMk cId="3484757520" sldId="485"/>
            <ac:spMk id="7042" creationId="{0E43FA60-63B1-4F29-9CF1-FC17BF740EC3}"/>
          </ac:spMkLst>
        </pc:spChg>
        <pc:spChg chg="mod">
          <ac:chgData name="Kolakowski, Artur" userId="9c34c8cc-b1df-44f6-bea5-dcf7a54ee35f" providerId="ADAL" clId="{19970B13-E101-4117-9908-6E061F982644}" dt="2022-07-14T08:45:59.488" v="19742" actId="790"/>
          <ac:spMkLst>
            <pc:docMk/>
            <pc:sldMk cId="3484757520" sldId="485"/>
            <ac:spMk id="7043" creationId="{4F283B38-EEDD-4D94-8E4D-DBDC146A1C06}"/>
          </ac:spMkLst>
        </pc:spChg>
        <pc:spChg chg="mod">
          <ac:chgData name="Kolakowski, Artur" userId="9c34c8cc-b1df-44f6-bea5-dcf7a54ee35f" providerId="ADAL" clId="{19970B13-E101-4117-9908-6E061F982644}" dt="2022-07-14T08:45:59.490" v="19743" actId="790"/>
          <ac:spMkLst>
            <pc:docMk/>
            <pc:sldMk cId="3484757520" sldId="485"/>
            <ac:spMk id="7044" creationId="{FC5396C5-E36A-405C-B48E-80340F109960}"/>
          </ac:spMkLst>
        </pc:spChg>
        <pc:spChg chg="mod">
          <ac:chgData name="Kolakowski, Artur" userId="9c34c8cc-b1df-44f6-bea5-dcf7a54ee35f" providerId="ADAL" clId="{19970B13-E101-4117-9908-6E061F982644}" dt="2022-07-14T08:45:59.492" v="19744" actId="790"/>
          <ac:spMkLst>
            <pc:docMk/>
            <pc:sldMk cId="3484757520" sldId="485"/>
            <ac:spMk id="7045" creationId="{5AF76024-82B7-4756-B846-8098210FB394}"/>
          </ac:spMkLst>
        </pc:spChg>
        <pc:spChg chg="mod">
          <ac:chgData name="Kolakowski, Artur" userId="9c34c8cc-b1df-44f6-bea5-dcf7a54ee35f" providerId="ADAL" clId="{19970B13-E101-4117-9908-6E061F982644}" dt="2022-07-14T08:45:59.494" v="19745" actId="790"/>
          <ac:spMkLst>
            <pc:docMk/>
            <pc:sldMk cId="3484757520" sldId="485"/>
            <ac:spMk id="7046" creationId="{F546AA4C-A66C-4BC3-B768-32EC61BEF557}"/>
          </ac:spMkLst>
        </pc:spChg>
        <pc:spChg chg="mod">
          <ac:chgData name="Kolakowski, Artur" userId="9c34c8cc-b1df-44f6-bea5-dcf7a54ee35f" providerId="ADAL" clId="{19970B13-E101-4117-9908-6E061F982644}" dt="2022-07-14T08:45:59.496" v="19746" actId="790"/>
          <ac:spMkLst>
            <pc:docMk/>
            <pc:sldMk cId="3484757520" sldId="485"/>
            <ac:spMk id="7047" creationId="{EBF4FF87-5F3E-4FCE-AEF4-20275607E197}"/>
          </ac:spMkLst>
        </pc:spChg>
        <pc:spChg chg="mod">
          <ac:chgData name="Kolakowski, Artur" userId="9c34c8cc-b1df-44f6-bea5-dcf7a54ee35f" providerId="ADAL" clId="{19970B13-E101-4117-9908-6E061F982644}" dt="2022-07-14T08:45:59.499" v="19747" actId="790"/>
          <ac:spMkLst>
            <pc:docMk/>
            <pc:sldMk cId="3484757520" sldId="485"/>
            <ac:spMk id="7048" creationId="{4899CCC0-5CBB-4F50-9B1A-C0ABD635EB97}"/>
          </ac:spMkLst>
        </pc:spChg>
        <pc:spChg chg="mod">
          <ac:chgData name="Kolakowski, Artur" userId="9c34c8cc-b1df-44f6-bea5-dcf7a54ee35f" providerId="ADAL" clId="{19970B13-E101-4117-9908-6E061F982644}" dt="2022-07-14T08:45:59.501" v="19748" actId="790"/>
          <ac:spMkLst>
            <pc:docMk/>
            <pc:sldMk cId="3484757520" sldId="485"/>
            <ac:spMk id="7049" creationId="{B57CEAD8-C473-4DB9-AC28-03FD398C6DF3}"/>
          </ac:spMkLst>
        </pc:spChg>
        <pc:spChg chg="mod">
          <ac:chgData name="Kolakowski, Artur" userId="9c34c8cc-b1df-44f6-bea5-dcf7a54ee35f" providerId="ADAL" clId="{19970B13-E101-4117-9908-6E061F982644}" dt="2022-07-14T08:45:59.503" v="19749" actId="790"/>
          <ac:spMkLst>
            <pc:docMk/>
            <pc:sldMk cId="3484757520" sldId="485"/>
            <ac:spMk id="7050" creationId="{235F32D9-511B-4232-889E-2460CE68B2CC}"/>
          </ac:spMkLst>
        </pc:spChg>
        <pc:spChg chg="mod">
          <ac:chgData name="Kolakowski, Artur" userId="9c34c8cc-b1df-44f6-bea5-dcf7a54ee35f" providerId="ADAL" clId="{19970B13-E101-4117-9908-6E061F982644}" dt="2022-07-14T08:45:59.505" v="19750" actId="790"/>
          <ac:spMkLst>
            <pc:docMk/>
            <pc:sldMk cId="3484757520" sldId="485"/>
            <ac:spMk id="7051" creationId="{C80E5E2E-5AEA-4894-91C0-F498942E059F}"/>
          </ac:spMkLst>
        </pc:spChg>
        <pc:spChg chg="mod">
          <ac:chgData name="Kolakowski, Artur" userId="9c34c8cc-b1df-44f6-bea5-dcf7a54ee35f" providerId="ADAL" clId="{19970B13-E101-4117-9908-6E061F982644}" dt="2022-07-14T08:45:59.507" v="19751" actId="790"/>
          <ac:spMkLst>
            <pc:docMk/>
            <pc:sldMk cId="3484757520" sldId="485"/>
            <ac:spMk id="7052" creationId="{22B9FC40-FB26-41F4-AE8A-A47B3E900F46}"/>
          </ac:spMkLst>
        </pc:spChg>
        <pc:spChg chg="mod">
          <ac:chgData name="Kolakowski, Artur" userId="9c34c8cc-b1df-44f6-bea5-dcf7a54ee35f" providerId="ADAL" clId="{19970B13-E101-4117-9908-6E061F982644}" dt="2022-07-14T08:45:59.509" v="19752" actId="790"/>
          <ac:spMkLst>
            <pc:docMk/>
            <pc:sldMk cId="3484757520" sldId="485"/>
            <ac:spMk id="7053" creationId="{4B1C6CE3-417B-42FE-A718-6E5940F425BA}"/>
          </ac:spMkLst>
        </pc:spChg>
        <pc:spChg chg="mod">
          <ac:chgData name="Kolakowski, Artur" userId="9c34c8cc-b1df-44f6-bea5-dcf7a54ee35f" providerId="ADAL" clId="{19970B13-E101-4117-9908-6E061F982644}" dt="2022-07-14T08:45:59.511" v="19753" actId="790"/>
          <ac:spMkLst>
            <pc:docMk/>
            <pc:sldMk cId="3484757520" sldId="485"/>
            <ac:spMk id="7054" creationId="{165975D0-6D88-46BB-A7CD-CEF3ECCD0857}"/>
          </ac:spMkLst>
        </pc:spChg>
        <pc:spChg chg="mod">
          <ac:chgData name="Kolakowski, Artur" userId="9c34c8cc-b1df-44f6-bea5-dcf7a54ee35f" providerId="ADAL" clId="{19970B13-E101-4117-9908-6E061F982644}" dt="2022-07-14T08:45:59.514" v="19754" actId="790"/>
          <ac:spMkLst>
            <pc:docMk/>
            <pc:sldMk cId="3484757520" sldId="485"/>
            <ac:spMk id="7055" creationId="{556D3C57-4453-41B5-A41C-E9AB04D43E3F}"/>
          </ac:spMkLst>
        </pc:spChg>
        <pc:spChg chg="mod">
          <ac:chgData name="Kolakowski, Artur" userId="9c34c8cc-b1df-44f6-bea5-dcf7a54ee35f" providerId="ADAL" clId="{19970B13-E101-4117-9908-6E061F982644}" dt="2022-07-14T08:45:59.516" v="19755" actId="790"/>
          <ac:spMkLst>
            <pc:docMk/>
            <pc:sldMk cId="3484757520" sldId="485"/>
            <ac:spMk id="7056" creationId="{C79D5DB0-B601-4C26-805B-1CD1ADEB5CDD}"/>
          </ac:spMkLst>
        </pc:spChg>
        <pc:spChg chg="mod">
          <ac:chgData name="Kolakowski, Artur" userId="9c34c8cc-b1df-44f6-bea5-dcf7a54ee35f" providerId="ADAL" clId="{19970B13-E101-4117-9908-6E061F982644}" dt="2022-07-14T08:45:59.518" v="19756" actId="790"/>
          <ac:spMkLst>
            <pc:docMk/>
            <pc:sldMk cId="3484757520" sldId="485"/>
            <ac:spMk id="7057" creationId="{B01AFD71-7B68-4CC8-9CFA-5C6EBDAF491A}"/>
          </ac:spMkLst>
        </pc:spChg>
        <pc:spChg chg="mod">
          <ac:chgData name="Kolakowski, Artur" userId="9c34c8cc-b1df-44f6-bea5-dcf7a54ee35f" providerId="ADAL" clId="{19970B13-E101-4117-9908-6E061F982644}" dt="2022-07-14T08:45:59.520" v="19757" actId="790"/>
          <ac:spMkLst>
            <pc:docMk/>
            <pc:sldMk cId="3484757520" sldId="485"/>
            <ac:spMk id="7058" creationId="{38AF4AA6-2735-406B-A529-09BB3BBDEDB5}"/>
          </ac:spMkLst>
        </pc:spChg>
        <pc:spChg chg="mod">
          <ac:chgData name="Kolakowski, Artur" userId="9c34c8cc-b1df-44f6-bea5-dcf7a54ee35f" providerId="ADAL" clId="{19970B13-E101-4117-9908-6E061F982644}" dt="2022-07-14T08:45:59.522" v="19758" actId="790"/>
          <ac:spMkLst>
            <pc:docMk/>
            <pc:sldMk cId="3484757520" sldId="485"/>
            <ac:spMk id="7059" creationId="{F41BD0BF-AF49-47B2-93CC-993D76A858C3}"/>
          </ac:spMkLst>
        </pc:spChg>
        <pc:spChg chg="mod">
          <ac:chgData name="Kolakowski, Artur" userId="9c34c8cc-b1df-44f6-bea5-dcf7a54ee35f" providerId="ADAL" clId="{19970B13-E101-4117-9908-6E061F982644}" dt="2022-07-14T08:45:59.524" v="19759" actId="790"/>
          <ac:spMkLst>
            <pc:docMk/>
            <pc:sldMk cId="3484757520" sldId="485"/>
            <ac:spMk id="7060" creationId="{5E1ECBEC-7F72-4D7C-BA64-F9B3FCEDF717}"/>
          </ac:spMkLst>
        </pc:spChg>
        <pc:spChg chg="mod">
          <ac:chgData name="Kolakowski, Artur" userId="9c34c8cc-b1df-44f6-bea5-dcf7a54ee35f" providerId="ADAL" clId="{19970B13-E101-4117-9908-6E061F982644}" dt="2022-07-14T08:45:59.526" v="19760" actId="790"/>
          <ac:spMkLst>
            <pc:docMk/>
            <pc:sldMk cId="3484757520" sldId="485"/>
            <ac:spMk id="7061" creationId="{108E173D-F334-41C6-A50C-172AAD11BBBE}"/>
          </ac:spMkLst>
        </pc:spChg>
        <pc:spChg chg="mod">
          <ac:chgData name="Kolakowski, Artur" userId="9c34c8cc-b1df-44f6-bea5-dcf7a54ee35f" providerId="ADAL" clId="{19970B13-E101-4117-9908-6E061F982644}" dt="2022-07-14T08:45:59.528" v="19761" actId="790"/>
          <ac:spMkLst>
            <pc:docMk/>
            <pc:sldMk cId="3484757520" sldId="485"/>
            <ac:spMk id="7062" creationId="{A3DB5F2A-BA4A-4A32-8E12-612C04D57573}"/>
          </ac:spMkLst>
        </pc:spChg>
        <pc:spChg chg="mod">
          <ac:chgData name="Kolakowski, Artur" userId="9c34c8cc-b1df-44f6-bea5-dcf7a54ee35f" providerId="ADAL" clId="{19970B13-E101-4117-9908-6E061F982644}" dt="2022-07-14T08:45:59.531" v="19762" actId="790"/>
          <ac:spMkLst>
            <pc:docMk/>
            <pc:sldMk cId="3484757520" sldId="485"/>
            <ac:spMk id="7063" creationId="{CA4CD6AA-4F7D-4731-B20A-06A3D0C2EA47}"/>
          </ac:spMkLst>
        </pc:spChg>
        <pc:spChg chg="mod">
          <ac:chgData name="Kolakowski, Artur" userId="9c34c8cc-b1df-44f6-bea5-dcf7a54ee35f" providerId="ADAL" clId="{19970B13-E101-4117-9908-6E061F982644}" dt="2022-07-14T08:45:59.534" v="19763" actId="790"/>
          <ac:spMkLst>
            <pc:docMk/>
            <pc:sldMk cId="3484757520" sldId="485"/>
            <ac:spMk id="7064" creationId="{40AAD935-3D8F-4CA4-95D3-A814E3F1EDD3}"/>
          </ac:spMkLst>
        </pc:spChg>
        <pc:spChg chg="mod">
          <ac:chgData name="Kolakowski, Artur" userId="9c34c8cc-b1df-44f6-bea5-dcf7a54ee35f" providerId="ADAL" clId="{19970B13-E101-4117-9908-6E061F982644}" dt="2022-07-14T08:45:59.537" v="19764" actId="790"/>
          <ac:spMkLst>
            <pc:docMk/>
            <pc:sldMk cId="3484757520" sldId="485"/>
            <ac:spMk id="7065" creationId="{EE88A292-B1AB-4044-8970-98455C7BBFBF}"/>
          </ac:spMkLst>
        </pc:spChg>
        <pc:spChg chg="mod">
          <ac:chgData name="Kolakowski, Artur" userId="9c34c8cc-b1df-44f6-bea5-dcf7a54ee35f" providerId="ADAL" clId="{19970B13-E101-4117-9908-6E061F982644}" dt="2022-07-14T08:45:59.539" v="19765" actId="790"/>
          <ac:spMkLst>
            <pc:docMk/>
            <pc:sldMk cId="3484757520" sldId="485"/>
            <ac:spMk id="7066" creationId="{31123544-02F9-4E65-B39F-DDEC7C202730}"/>
          </ac:spMkLst>
        </pc:spChg>
        <pc:spChg chg="mod">
          <ac:chgData name="Kolakowski, Artur" userId="9c34c8cc-b1df-44f6-bea5-dcf7a54ee35f" providerId="ADAL" clId="{19970B13-E101-4117-9908-6E061F982644}" dt="2022-07-14T08:45:59.542" v="19766" actId="790"/>
          <ac:spMkLst>
            <pc:docMk/>
            <pc:sldMk cId="3484757520" sldId="485"/>
            <ac:spMk id="7067" creationId="{382D8DBC-3732-4061-89EC-5B59BC2942BB}"/>
          </ac:spMkLst>
        </pc:spChg>
        <pc:spChg chg="mod">
          <ac:chgData name="Kolakowski, Artur" userId="9c34c8cc-b1df-44f6-bea5-dcf7a54ee35f" providerId="ADAL" clId="{19970B13-E101-4117-9908-6E061F982644}" dt="2022-07-14T08:45:59.544" v="19767" actId="790"/>
          <ac:spMkLst>
            <pc:docMk/>
            <pc:sldMk cId="3484757520" sldId="485"/>
            <ac:spMk id="7068" creationId="{11F2758B-95B4-4F6E-8A1B-4F69CA706658}"/>
          </ac:spMkLst>
        </pc:spChg>
        <pc:spChg chg="mod">
          <ac:chgData name="Kolakowski, Artur" userId="9c34c8cc-b1df-44f6-bea5-dcf7a54ee35f" providerId="ADAL" clId="{19970B13-E101-4117-9908-6E061F982644}" dt="2022-07-14T08:45:59.548" v="19768" actId="790"/>
          <ac:spMkLst>
            <pc:docMk/>
            <pc:sldMk cId="3484757520" sldId="485"/>
            <ac:spMk id="7069" creationId="{CBFD5CCB-1028-47F0-8178-BDBDB674523D}"/>
          </ac:spMkLst>
        </pc:spChg>
        <pc:spChg chg="mod">
          <ac:chgData name="Kolakowski, Artur" userId="9c34c8cc-b1df-44f6-bea5-dcf7a54ee35f" providerId="ADAL" clId="{19970B13-E101-4117-9908-6E061F982644}" dt="2022-07-14T08:45:59.550" v="19769" actId="790"/>
          <ac:spMkLst>
            <pc:docMk/>
            <pc:sldMk cId="3484757520" sldId="485"/>
            <ac:spMk id="7070" creationId="{A5056921-DDFF-47F2-8433-6F988A9887FB}"/>
          </ac:spMkLst>
        </pc:spChg>
        <pc:spChg chg="mod">
          <ac:chgData name="Kolakowski, Artur" userId="9c34c8cc-b1df-44f6-bea5-dcf7a54ee35f" providerId="ADAL" clId="{19970B13-E101-4117-9908-6E061F982644}" dt="2022-07-14T08:45:59.552" v="19770" actId="790"/>
          <ac:spMkLst>
            <pc:docMk/>
            <pc:sldMk cId="3484757520" sldId="485"/>
            <ac:spMk id="7071" creationId="{51E1FE94-D717-430A-93BB-40FCA640B7F5}"/>
          </ac:spMkLst>
        </pc:spChg>
        <pc:spChg chg="mod">
          <ac:chgData name="Kolakowski, Artur" userId="9c34c8cc-b1df-44f6-bea5-dcf7a54ee35f" providerId="ADAL" clId="{19970B13-E101-4117-9908-6E061F982644}" dt="2022-07-14T08:45:59.554" v="19771" actId="790"/>
          <ac:spMkLst>
            <pc:docMk/>
            <pc:sldMk cId="3484757520" sldId="485"/>
            <ac:spMk id="7072" creationId="{E7BF8550-3487-4A7C-BFD2-5DEC2E735161}"/>
          </ac:spMkLst>
        </pc:spChg>
        <pc:spChg chg="mod">
          <ac:chgData name="Kolakowski, Artur" userId="9c34c8cc-b1df-44f6-bea5-dcf7a54ee35f" providerId="ADAL" clId="{19970B13-E101-4117-9908-6E061F982644}" dt="2022-07-14T08:45:59.556" v="19772" actId="790"/>
          <ac:spMkLst>
            <pc:docMk/>
            <pc:sldMk cId="3484757520" sldId="485"/>
            <ac:spMk id="7073" creationId="{BDF51865-EDF2-4916-A084-5F0C0802DD37}"/>
          </ac:spMkLst>
        </pc:spChg>
        <pc:spChg chg="mod">
          <ac:chgData name="Kolakowski, Artur" userId="9c34c8cc-b1df-44f6-bea5-dcf7a54ee35f" providerId="ADAL" clId="{19970B13-E101-4117-9908-6E061F982644}" dt="2022-07-14T08:45:59.558" v="19773" actId="790"/>
          <ac:spMkLst>
            <pc:docMk/>
            <pc:sldMk cId="3484757520" sldId="485"/>
            <ac:spMk id="7074" creationId="{6461CA68-B037-4A90-9FA0-AB17F33E65BD}"/>
          </ac:spMkLst>
        </pc:spChg>
        <pc:spChg chg="mod">
          <ac:chgData name="Kolakowski, Artur" userId="9c34c8cc-b1df-44f6-bea5-dcf7a54ee35f" providerId="ADAL" clId="{19970B13-E101-4117-9908-6E061F982644}" dt="2022-07-14T08:45:59.560" v="19774" actId="790"/>
          <ac:spMkLst>
            <pc:docMk/>
            <pc:sldMk cId="3484757520" sldId="485"/>
            <ac:spMk id="7075" creationId="{836F4792-6B73-4777-BA9A-65AA117EC369}"/>
          </ac:spMkLst>
        </pc:spChg>
        <pc:spChg chg="mod">
          <ac:chgData name="Kolakowski, Artur" userId="9c34c8cc-b1df-44f6-bea5-dcf7a54ee35f" providerId="ADAL" clId="{19970B13-E101-4117-9908-6E061F982644}" dt="2022-07-14T08:45:59.562" v="19775" actId="790"/>
          <ac:spMkLst>
            <pc:docMk/>
            <pc:sldMk cId="3484757520" sldId="485"/>
            <ac:spMk id="7076" creationId="{75CD7DA8-FDF3-4809-ABD5-A811A5E6A9A9}"/>
          </ac:spMkLst>
        </pc:spChg>
        <pc:spChg chg="mod">
          <ac:chgData name="Kolakowski, Artur" userId="9c34c8cc-b1df-44f6-bea5-dcf7a54ee35f" providerId="ADAL" clId="{19970B13-E101-4117-9908-6E061F982644}" dt="2022-07-14T08:45:59.565" v="19776" actId="790"/>
          <ac:spMkLst>
            <pc:docMk/>
            <pc:sldMk cId="3484757520" sldId="485"/>
            <ac:spMk id="7077" creationId="{42A103ED-4200-40CE-9553-6C4A77BAD8B9}"/>
          </ac:spMkLst>
        </pc:spChg>
        <pc:spChg chg="mod">
          <ac:chgData name="Kolakowski, Artur" userId="9c34c8cc-b1df-44f6-bea5-dcf7a54ee35f" providerId="ADAL" clId="{19970B13-E101-4117-9908-6E061F982644}" dt="2022-07-14T08:45:59.567" v="19777" actId="790"/>
          <ac:spMkLst>
            <pc:docMk/>
            <pc:sldMk cId="3484757520" sldId="485"/>
            <ac:spMk id="7078" creationId="{9FF02127-28F3-4624-85F1-8276FD5F7A0C}"/>
          </ac:spMkLst>
        </pc:spChg>
        <pc:spChg chg="mod">
          <ac:chgData name="Kolakowski, Artur" userId="9c34c8cc-b1df-44f6-bea5-dcf7a54ee35f" providerId="ADAL" clId="{19970B13-E101-4117-9908-6E061F982644}" dt="2022-07-14T08:45:59.569" v="19778" actId="790"/>
          <ac:spMkLst>
            <pc:docMk/>
            <pc:sldMk cId="3484757520" sldId="485"/>
            <ac:spMk id="7079" creationId="{F9DD5B28-700E-4D31-8E2B-D31206FC33C4}"/>
          </ac:spMkLst>
        </pc:spChg>
        <pc:spChg chg="mod">
          <ac:chgData name="Kolakowski, Artur" userId="9c34c8cc-b1df-44f6-bea5-dcf7a54ee35f" providerId="ADAL" clId="{19970B13-E101-4117-9908-6E061F982644}" dt="2022-07-14T08:45:59.572" v="19779" actId="790"/>
          <ac:spMkLst>
            <pc:docMk/>
            <pc:sldMk cId="3484757520" sldId="485"/>
            <ac:spMk id="7080" creationId="{3738DA2B-7826-45DD-9233-EFD3F300213C}"/>
          </ac:spMkLst>
        </pc:spChg>
        <pc:spChg chg="mod">
          <ac:chgData name="Kolakowski, Artur" userId="9c34c8cc-b1df-44f6-bea5-dcf7a54ee35f" providerId="ADAL" clId="{19970B13-E101-4117-9908-6E061F982644}" dt="2022-07-14T08:45:59.574" v="19780" actId="790"/>
          <ac:spMkLst>
            <pc:docMk/>
            <pc:sldMk cId="3484757520" sldId="485"/>
            <ac:spMk id="7081" creationId="{8123699A-AD98-4ACB-A506-2D3ABAA10735}"/>
          </ac:spMkLst>
        </pc:spChg>
        <pc:spChg chg="mod">
          <ac:chgData name="Kolakowski, Artur" userId="9c34c8cc-b1df-44f6-bea5-dcf7a54ee35f" providerId="ADAL" clId="{19970B13-E101-4117-9908-6E061F982644}" dt="2022-07-14T08:45:59.576" v="19781" actId="790"/>
          <ac:spMkLst>
            <pc:docMk/>
            <pc:sldMk cId="3484757520" sldId="485"/>
            <ac:spMk id="7082" creationId="{EEFCB80B-DA17-476C-8FFE-A250462AE23B}"/>
          </ac:spMkLst>
        </pc:spChg>
        <pc:spChg chg="mod">
          <ac:chgData name="Kolakowski, Artur" userId="9c34c8cc-b1df-44f6-bea5-dcf7a54ee35f" providerId="ADAL" clId="{19970B13-E101-4117-9908-6E061F982644}" dt="2022-07-14T08:45:59.578" v="19782" actId="790"/>
          <ac:spMkLst>
            <pc:docMk/>
            <pc:sldMk cId="3484757520" sldId="485"/>
            <ac:spMk id="7083" creationId="{2DA9B1C4-32A0-4A96-A6D5-93AD06C3BF2C}"/>
          </ac:spMkLst>
        </pc:spChg>
        <pc:spChg chg="mod">
          <ac:chgData name="Kolakowski, Artur" userId="9c34c8cc-b1df-44f6-bea5-dcf7a54ee35f" providerId="ADAL" clId="{19970B13-E101-4117-9908-6E061F982644}" dt="2022-07-14T08:45:59.581" v="19783" actId="790"/>
          <ac:spMkLst>
            <pc:docMk/>
            <pc:sldMk cId="3484757520" sldId="485"/>
            <ac:spMk id="7084" creationId="{77BC99F6-CA8F-49FB-8762-CC76A1AF0D0F}"/>
          </ac:spMkLst>
        </pc:spChg>
        <pc:spChg chg="mod">
          <ac:chgData name="Kolakowski, Artur" userId="9c34c8cc-b1df-44f6-bea5-dcf7a54ee35f" providerId="ADAL" clId="{19970B13-E101-4117-9908-6E061F982644}" dt="2022-07-14T08:45:59.583" v="19784" actId="790"/>
          <ac:spMkLst>
            <pc:docMk/>
            <pc:sldMk cId="3484757520" sldId="485"/>
            <ac:spMk id="7085" creationId="{562930F0-F1A7-451D-91E8-0766891396D6}"/>
          </ac:spMkLst>
        </pc:spChg>
        <pc:spChg chg="mod">
          <ac:chgData name="Kolakowski, Artur" userId="9c34c8cc-b1df-44f6-bea5-dcf7a54ee35f" providerId="ADAL" clId="{19970B13-E101-4117-9908-6E061F982644}" dt="2022-07-14T08:45:59.585" v="19785" actId="790"/>
          <ac:spMkLst>
            <pc:docMk/>
            <pc:sldMk cId="3484757520" sldId="485"/>
            <ac:spMk id="7086" creationId="{D6CC85C6-542B-43C7-9AFD-F22F7053E251}"/>
          </ac:spMkLst>
        </pc:spChg>
        <pc:spChg chg="mod">
          <ac:chgData name="Kolakowski, Artur" userId="9c34c8cc-b1df-44f6-bea5-dcf7a54ee35f" providerId="ADAL" clId="{19970B13-E101-4117-9908-6E061F982644}" dt="2022-07-14T08:45:59.587" v="19786" actId="790"/>
          <ac:spMkLst>
            <pc:docMk/>
            <pc:sldMk cId="3484757520" sldId="485"/>
            <ac:spMk id="7087" creationId="{7498326D-89C0-449C-A0AB-F08B9837740A}"/>
          </ac:spMkLst>
        </pc:spChg>
        <pc:spChg chg="mod">
          <ac:chgData name="Kolakowski, Artur" userId="9c34c8cc-b1df-44f6-bea5-dcf7a54ee35f" providerId="ADAL" clId="{19970B13-E101-4117-9908-6E061F982644}" dt="2022-07-14T08:45:59.589" v="19787" actId="790"/>
          <ac:spMkLst>
            <pc:docMk/>
            <pc:sldMk cId="3484757520" sldId="485"/>
            <ac:spMk id="7088" creationId="{4ACABD45-5BD8-4E31-ABB2-33EF5CE49365}"/>
          </ac:spMkLst>
        </pc:spChg>
        <pc:spChg chg="mod">
          <ac:chgData name="Kolakowski, Artur" userId="9c34c8cc-b1df-44f6-bea5-dcf7a54ee35f" providerId="ADAL" clId="{19970B13-E101-4117-9908-6E061F982644}" dt="2022-07-14T08:45:59.591" v="19788" actId="790"/>
          <ac:spMkLst>
            <pc:docMk/>
            <pc:sldMk cId="3484757520" sldId="485"/>
            <ac:spMk id="7089" creationId="{B85A9020-0534-407F-A84F-ED131DFF7D73}"/>
          </ac:spMkLst>
        </pc:spChg>
        <pc:spChg chg="mod">
          <ac:chgData name="Kolakowski, Artur" userId="9c34c8cc-b1df-44f6-bea5-dcf7a54ee35f" providerId="ADAL" clId="{19970B13-E101-4117-9908-6E061F982644}" dt="2022-07-14T08:45:59.593" v="19789" actId="790"/>
          <ac:spMkLst>
            <pc:docMk/>
            <pc:sldMk cId="3484757520" sldId="485"/>
            <ac:spMk id="7090" creationId="{1133856E-42EA-40C3-AB24-5C271CB2525D}"/>
          </ac:spMkLst>
        </pc:spChg>
        <pc:spChg chg="mod">
          <ac:chgData name="Kolakowski, Artur" userId="9c34c8cc-b1df-44f6-bea5-dcf7a54ee35f" providerId="ADAL" clId="{19970B13-E101-4117-9908-6E061F982644}" dt="2022-07-14T08:45:59.595" v="19790" actId="790"/>
          <ac:spMkLst>
            <pc:docMk/>
            <pc:sldMk cId="3484757520" sldId="485"/>
            <ac:spMk id="7091" creationId="{780C26FB-6148-499E-A920-480B8C1EB033}"/>
          </ac:spMkLst>
        </pc:spChg>
        <pc:spChg chg="mod">
          <ac:chgData name="Kolakowski, Artur" userId="9c34c8cc-b1df-44f6-bea5-dcf7a54ee35f" providerId="ADAL" clId="{19970B13-E101-4117-9908-6E061F982644}" dt="2022-07-14T08:45:59.598" v="19791" actId="790"/>
          <ac:spMkLst>
            <pc:docMk/>
            <pc:sldMk cId="3484757520" sldId="485"/>
            <ac:spMk id="7092" creationId="{31C7CFB8-F828-4BCF-8743-F01DFF47CBDF}"/>
          </ac:spMkLst>
        </pc:spChg>
        <pc:spChg chg="mod">
          <ac:chgData name="Kolakowski, Artur" userId="9c34c8cc-b1df-44f6-bea5-dcf7a54ee35f" providerId="ADAL" clId="{19970B13-E101-4117-9908-6E061F982644}" dt="2022-07-14T08:45:59.600" v="19792" actId="790"/>
          <ac:spMkLst>
            <pc:docMk/>
            <pc:sldMk cId="3484757520" sldId="485"/>
            <ac:spMk id="7093" creationId="{4FAA564F-CAF7-4350-B5E8-FA9B6B835144}"/>
          </ac:spMkLst>
        </pc:spChg>
        <pc:spChg chg="mod">
          <ac:chgData name="Kolakowski, Artur" userId="9c34c8cc-b1df-44f6-bea5-dcf7a54ee35f" providerId="ADAL" clId="{19970B13-E101-4117-9908-6E061F982644}" dt="2022-07-14T08:45:59.602" v="19793" actId="790"/>
          <ac:spMkLst>
            <pc:docMk/>
            <pc:sldMk cId="3484757520" sldId="485"/>
            <ac:spMk id="7094" creationId="{1B7F0EB1-8BD5-427D-AB1D-15FACB84054B}"/>
          </ac:spMkLst>
        </pc:spChg>
        <pc:spChg chg="mod">
          <ac:chgData name="Kolakowski, Artur" userId="9c34c8cc-b1df-44f6-bea5-dcf7a54ee35f" providerId="ADAL" clId="{19970B13-E101-4117-9908-6E061F982644}" dt="2022-07-14T08:45:59.604" v="19794" actId="790"/>
          <ac:spMkLst>
            <pc:docMk/>
            <pc:sldMk cId="3484757520" sldId="485"/>
            <ac:spMk id="7095" creationId="{5106D902-1E58-4179-B6F6-E402317FD123}"/>
          </ac:spMkLst>
        </pc:spChg>
        <pc:spChg chg="mod">
          <ac:chgData name="Kolakowski, Artur" userId="9c34c8cc-b1df-44f6-bea5-dcf7a54ee35f" providerId="ADAL" clId="{19970B13-E101-4117-9908-6E061F982644}" dt="2022-07-14T08:45:59.606" v="19795" actId="790"/>
          <ac:spMkLst>
            <pc:docMk/>
            <pc:sldMk cId="3484757520" sldId="485"/>
            <ac:spMk id="7096" creationId="{8FA7BC65-1451-42C2-A68C-5903C514FACF}"/>
          </ac:spMkLst>
        </pc:spChg>
        <pc:spChg chg="mod">
          <ac:chgData name="Kolakowski, Artur" userId="9c34c8cc-b1df-44f6-bea5-dcf7a54ee35f" providerId="ADAL" clId="{19970B13-E101-4117-9908-6E061F982644}" dt="2022-07-14T08:45:59.608" v="19796" actId="790"/>
          <ac:spMkLst>
            <pc:docMk/>
            <pc:sldMk cId="3484757520" sldId="485"/>
            <ac:spMk id="7097" creationId="{E3BECE10-05ED-4CAB-A3E8-E85E0EA75D1B}"/>
          </ac:spMkLst>
        </pc:spChg>
        <pc:spChg chg="mod">
          <ac:chgData name="Kolakowski, Artur" userId="9c34c8cc-b1df-44f6-bea5-dcf7a54ee35f" providerId="ADAL" clId="{19970B13-E101-4117-9908-6E061F982644}" dt="2022-07-14T08:45:59.610" v="19797" actId="790"/>
          <ac:spMkLst>
            <pc:docMk/>
            <pc:sldMk cId="3484757520" sldId="485"/>
            <ac:spMk id="7098" creationId="{14485839-72AA-4F4F-B9A8-7DB15F17AAE2}"/>
          </ac:spMkLst>
        </pc:spChg>
        <pc:spChg chg="mod">
          <ac:chgData name="Kolakowski, Artur" userId="9c34c8cc-b1df-44f6-bea5-dcf7a54ee35f" providerId="ADAL" clId="{19970B13-E101-4117-9908-6E061F982644}" dt="2022-07-14T08:45:59.613" v="19798" actId="790"/>
          <ac:spMkLst>
            <pc:docMk/>
            <pc:sldMk cId="3484757520" sldId="485"/>
            <ac:spMk id="7099" creationId="{0087AF12-1492-44CF-BEF4-D4B873A81894}"/>
          </ac:spMkLst>
        </pc:spChg>
        <pc:spChg chg="mod">
          <ac:chgData name="Kolakowski, Artur" userId="9c34c8cc-b1df-44f6-bea5-dcf7a54ee35f" providerId="ADAL" clId="{19970B13-E101-4117-9908-6E061F982644}" dt="2022-07-14T08:45:59.616" v="19799" actId="790"/>
          <ac:spMkLst>
            <pc:docMk/>
            <pc:sldMk cId="3484757520" sldId="485"/>
            <ac:spMk id="7100" creationId="{8DE6DD4C-D8F9-429A-A8D4-666997F2095D}"/>
          </ac:spMkLst>
        </pc:spChg>
        <pc:spChg chg="mod">
          <ac:chgData name="Kolakowski, Artur" userId="9c34c8cc-b1df-44f6-bea5-dcf7a54ee35f" providerId="ADAL" clId="{19970B13-E101-4117-9908-6E061F982644}" dt="2022-07-14T08:45:59.618" v="19800" actId="790"/>
          <ac:spMkLst>
            <pc:docMk/>
            <pc:sldMk cId="3484757520" sldId="485"/>
            <ac:spMk id="7101" creationId="{A7EAFD37-066F-4313-9549-6ED40BC920B1}"/>
          </ac:spMkLst>
        </pc:spChg>
        <pc:spChg chg="mod">
          <ac:chgData name="Kolakowski, Artur" userId="9c34c8cc-b1df-44f6-bea5-dcf7a54ee35f" providerId="ADAL" clId="{19970B13-E101-4117-9908-6E061F982644}" dt="2022-07-14T08:45:59.620" v="19801" actId="790"/>
          <ac:spMkLst>
            <pc:docMk/>
            <pc:sldMk cId="3484757520" sldId="485"/>
            <ac:spMk id="7102" creationId="{5929B303-4445-42A5-A401-112732E8DE09}"/>
          </ac:spMkLst>
        </pc:spChg>
        <pc:spChg chg="mod">
          <ac:chgData name="Kolakowski, Artur" userId="9c34c8cc-b1df-44f6-bea5-dcf7a54ee35f" providerId="ADAL" clId="{19970B13-E101-4117-9908-6E061F982644}" dt="2022-07-14T08:45:59.623" v="19802" actId="790"/>
          <ac:spMkLst>
            <pc:docMk/>
            <pc:sldMk cId="3484757520" sldId="485"/>
            <ac:spMk id="7103" creationId="{421055CD-C3AA-4FA0-9B1A-0F3D3864DC45}"/>
          </ac:spMkLst>
        </pc:spChg>
        <pc:spChg chg="mod">
          <ac:chgData name="Kolakowski, Artur" userId="9c34c8cc-b1df-44f6-bea5-dcf7a54ee35f" providerId="ADAL" clId="{19970B13-E101-4117-9908-6E061F982644}" dt="2022-07-14T08:45:59.627" v="19803" actId="790"/>
          <ac:spMkLst>
            <pc:docMk/>
            <pc:sldMk cId="3484757520" sldId="485"/>
            <ac:spMk id="7104" creationId="{7D2633E1-652A-415D-84BF-0C6BA7B6379F}"/>
          </ac:spMkLst>
        </pc:spChg>
        <pc:spChg chg="mod">
          <ac:chgData name="Kolakowski, Artur" userId="9c34c8cc-b1df-44f6-bea5-dcf7a54ee35f" providerId="ADAL" clId="{19970B13-E101-4117-9908-6E061F982644}" dt="2022-07-14T08:45:59.633" v="19804" actId="790"/>
          <ac:spMkLst>
            <pc:docMk/>
            <pc:sldMk cId="3484757520" sldId="485"/>
            <ac:spMk id="7105" creationId="{B5753561-EDA4-4F89-9D51-BED437C134C5}"/>
          </ac:spMkLst>
        </pc:spChg>
        <pc:spChg chg="mod">
          <ac:chgData name="Kolakowski, Artur" userId="9c34c8cc-b1df-44f6-bea5-dcf7a54ee35f" providerId="ADAL" clId="{19970B13-E101-4117-9908-6E061F982644}" dt="2022-07-14T08:45:59.639" v="19805" actId="790"/>
          <ac:spMkLst>
            <pc:docMk/>
            <pc:sldMk cId="3484757520" sldId="485"/>
            <ac:spMk id="7106" creationId="{43DFC555-5D8E-4322-B0E2-97CED9C7BC2C}"/>
          </ac:spMkLst>
        </pc:spChg>
        <pc:spChg chg="mod">
          <ac:chgData name="Kolakowski, Artur" userId="9c34c8cc-b1df-44f6-bea5-dcf7a54ee35f" providerId="ADAL" clId="{19970B13-E101-4117-9908-6E061F982644}" dt="2022-07-14T08:45:59.643" v="19806" actId="790"/>
          <ac:spMkLst>
            <pc:docMk/>
            <pc:sldMk cId="3484757520" sldId="485"/>
            <ac:spMk id="7107" creationId="{7F83892F-C540-4CC2-BB2F-ADCC6A66DD91}"/>
          </ac:spMkLst>
        </pc:spChg>
        <pc:spChg chg="mod">
          <ac:chgData name="Kolakowski, Artur" userId="9c34c8cc-b1df-44f6-bea5-dcf7a54ee35f" providerId="ADAL" clId="{19970B13-E101-4117-9908-6E061F982644}" dt="2022-07-14T08:45:59.646" v="19807" actId="790"/>
          <ac:spMkLst>
            <pc:docMk/>
            <pc:sldMk cId="3484757520" sldId="485"/>
            <ac:spMk id="7108" creationId="{CC73FA58-6782-4C31-BE77-500E1A9E8A83}"/>
          </ac:spMkLst>
        </pc:spChg>
        <pc:spChg chg="mod">
          <ac:chgData name="Kolakowski, Artur" userId="9c34c8cc-b1df-44f6-bea5-dcf7a54ee35f" providerId="ADAL" clId="{19970B13-E101-4117-9908-6E061F982644}" dt="2022-07-14T08:45:59.650" v="19808" actId="790"/>
          <ac:spMkLst>
            <pc:docMk/>
            <pc:sldMk cId="3484757520" sldId="485"/>
            <ac:spMk id="7109" creationId="{51CC76FA-518A-4C09-BE53-6FD24DBA5467}"/>
          </ac:spMkLst>
        </pc:spChg>
        <pc:spChg chg="mod">
          <ac:chgData name="Kolakowski, Artur" userId="9c34c8cc-b1df-44f6-bea5-dcf7a54ee35f" providerId="ADAL" clId="{19970B13-E101-4117-9908-6E061F982644}" dt="2022-07-14T08:45:59.653" v="19809" actId="790"/>
          <ac:spMkLst>
            <pc:docMk/>
            <pc:sldMk cId="3484757520" sldId="485"/>
            <ac:spMk id="7110" creationId="{7FD2945C-D9BC-4AF1-861A-160CA12B5253}"/>
          </ac:spMkLst>
        </pc:spChg>
        <pc:spChg chg="mod">
          <ac:chgData name="Kolakowski, Artur" userId="9c34c8cc-b1df-44f6-bea5-dcf7a54ee35f" providerId="ADAL" clId="{19970B13-E101-4117-9908-6E061F982644}" dt="2022-07-14T08:45:59.655" v="19810" actId="790"/>
          <ac:spMkLst>
            <pc:docMk/>
            <pc:sldMk cId="3484757520" sldId="485"/>
            <ac:spMk id="7111" creationId="{04950DA5-2245-465C-890A-EB235400325B}"/>
          </ac:spMkLst>
        </pc:spChg>
        <pc:spChg chg="mod">
          <ac:chgData name="Kolakowski, Artur" userId="9c34c8cc-b1df-44f6-bea5-dcf7a54ee35f" providerId="ADAL" clId="{19970B13-E101-4117-9908-6E061F982644}" dt="2022-07-14T08:45:59.658" v="19811" actId="790"/>
          <ac:spMkLst>
            <pc:docMk/>
            <pc:sldMk cId="3484757520" sldId="485"/>
            <ac:spMk id="7112" creationId="{E34904CF-50B8-472D-B3D3-A46B108ACDF8}"/>
          </ac:spMkLst>
        </pc:spChg>
        <pc:spChg chg="mod">
          <ac:chgData name="Kolakowski, Artur" userId="9c34c8cc-b1df-44f6-bea5-dcf7a54ee35f" providerId="ADAL" clId="{19970B13-E101-4117-9908-6E061F982644}" dt="2022-07-14T08:45:59.661" v="19812" actId="790"/>
          <ac:spMkLst>
            <pc:docMk/>
            <pc:sldMk cId="3484757520" sldId="485"/>
            <ac:spMk id="7113" creationId="{753FF75B-D97B-49CF-8FF1-706FC0B679EA}"/>
          </ac:spMkLst>
        </pc:spChg>
        <pc:spChg chg="mod">
          <ac:chgData name="Kolakowski, Artur" userId="9c34c8cc-b1df-44f6-bea5-dcf7a54ee35f" providerId="ADAL" clId="{19970B13-E101-4117-9908-6E061F982644}" dt="2022-07-14T08:45:59.665" v="19813" actId="790"/>
          <ac:spMkLst>
            <pc:docMk/>
            <pc:sldMk cId="3484757520" sldId="485"/>
            <ac:spMk id="7114" creationId="{DE1E5DAC-3FAB-42B7-B35B-D1F6CB875E6F}"/>
          </ac:spMkLst>
        </pc:spChg>
        <pc:spChg chg="mod">
          <ac:chgData name="Kolakowski, Artur" userId="9c34c8cc-b1df-44f6-bea5-dcf7a54ee35f" providerId="ADAL" clId="{19970B13-E101-4117-9908-6E061F982644}" dt="2022-07-14T08:45:59.667" v="19814" actId="790"/>
          <ac:spMkLst>
            <pc:docMk/>
            <pc:sldMk cId="3484757520" sldId="485"/>
            <ac:spMk id="7115" creationId="{C7702D2D-390A-4571-A049-EA9F62B37352}"/>
          </ac:spMkLst>
        </pc:spChg>
        <pc:spChg chg="mod">
          <ac:chgData name="Kolakowski, Artur" userId="9c34c8cc-b1df-44f6-bea5-dcf7a54ee35f" providerId="ADAL" clId="{19970B13-E101-4117-9908-6E061F982644}" dt="2022-07-14T08:45:59.670" v="19815" actId="790"/>
          <ac:spMkLst>
            <pc:docMk/>
            <pc:sldMk cId="3484757520" sldId="485"/>
            <ac:spMk id="7116" creationId="{66CBBB37-3762-47A0-A265-207CF05DA1DB}"/>
          </ac:spMkLst>
        </pc:spChg>
        <pc:spChg chg="mod">
          <ac:chgData name="Kolakowski, Artur" userId="9c34c8cc-b1df-44f6-bea5-dcf7a54ee35f" providerId="ADAL" clId="{19970B13-E101-4117-9908-6E061F982644}" dt="2022-07-14T08:45:59.672" v="19816" actId="790"/>
          <ac:spMkLst>
            <pc:docMk/>
            <pc:sldMk cId="3484757520" sldId="485"/>
            <ac:spMk id="7117" creationId="{DB7E096D-0FA5-4C9A-94C6-DB3CE49A5D77}"/>
          </ac:spMkLst>
        </pc:spChg>
        <pc:spChg chg="mod">
          <ac:chgData name="Kolakowski, Artur" userId="9c34c8cc-b1df-44f6-bea5-dcf7a54ee35f" providerId="ADAL" clId="{19970B13-E101-4117-9908-6E061F982644}" dt="2022-07-14T08:45:59.674" v="19817" actId="790"/>
          <ac:spMkLst>
            <pc:docMk/>
            <pc:sldMk cId="3484757520" sldId="485"/>
            <ac:spMk id="7118" creationId="{2B6A4606-5483-47F3-806A-8964581C4D3B}"/>
          </ac:spMkLst>
        </pc:spChg>
        <pc:spChg chg="mod">
          <ac:chgData name="Kolakowski, Artur" userId="9c34c8cc-b1df-44f6-bea5-dcf7a54ee35f" providerId="ADAL" clId="{19970B13-E101-4117-9908-6E061F982644}" dt="2022-07-14T08:45:59.677" v="19818" actId="790"/>
          <ac:spMkLst>
            <pc:docMk/>
            <pc:sldMk cId="3484757520" sldId="485"/>
            <ac:spMk id="7119" creationId="{7330D018-3ED8-4AC2-8825-6E9745BAEAE4}"/>
          </ac:spMkLst>
        </pc:spChg>
        <pc:spChg chg="mod">
          <ac:chgData name="Kolakowski, Artur" userId="9c34c8cc-b1df-44f6-bea5-dcf7a54ee35f" providerId="ADAL" clId="{19970B13-E101-4117-9908-6E061F982644}" dt="2022-07-14T08:45:59.679" v="19819" actId="790"/>
          <ac:spMkLst>
            <pc:docMk/>
            <pc:sldMk cId="3484757520" sldId="485"/>
            <ac:spMk id="7120" creationId="{1E045696-9CDA-475C-A37B-1677676CCAAE}"/>
          </ac:spMkLst>
        </pc:spChg>
        <pc:spChg chg="mod">
          <ac:chgData name="Kolakowski, Artur" userId="9c34c8cc-b1df-44f6-bea5-dcf7a54ee35f" providerId="ADAL" clId="{19970B13-E101-4117-9908-6E061F982644}" dt="2022-07-14T08:45:59.682" v="19820" actId="790"/>
          <ac:spMkLst>
            <pc:docMk/>
            <pc:sldMk cId="3484757520" sldId="485"/>
            <ac:spMk id="7121" creationId="{7ACAE17D-F54A-4CB4-A2AE-BB15517BAD82}"/>
          </ac:spMkLst>
        </pc:spChg>
        <pc:spChg chg="mod">
          <ac:chgData name="Kolakowski, Artur" userId="9c34c8cc-b1df-44f6-bea5-dcf7a54ee35f" providerId="ADAL" clId="{19970B13-E101-4117-9908-6E061F982644}" dt="2022-07-14T08:45:59.685" v="19821" actId="790"/>
          <ac:spMkLst>
            <pc:docMk/>
            <pc:sldMk cId="3484757520" sldId="485"/>
            <ac:spMk id="7122" creationId="{EE3EACB9-CF32-4B31-972A-59639E7DE1C3}"/>
          </ac:spMkLst>
        </pc:spChg>
        <pc:spChg chg="mod">
          <ac:chgData name="Kolakowski, Artur" userId="9c34c8cc-b1df-44f6-bea5-dcf7a54ee35f" providerId="ADAL" clId="{19970B13-E101-4117-9908-6E061F982644}" dt="2022-07-14T08:45:59.687" v="19822" actId="790"/>
          <ac:spMkLst>
            <pc:docMk/>
            <pc:sldMk cId="3484757520" sldId="485"/>
            <ac:spMk id="7123" creationId="{99A0FBCB-9400-4136-B23F-088F66D5F234}"/>
          </ac:spMkLst>
        </pc:spChg>
        <pc:spChg chg="mod">
          <ac:chgData name="Kolakowski, Artur" userId="9c34c8cc-b1df-44f6-bea5-dcf7a54ee35f" providerId="ADAL" clId="{19970B13-E101-4117-9908-6E061F982644}" dt="2022-07-14T08:45:59.690" v="19823" actId="790"/>
          <ac:spMkLst>
            <pc:docMk/>
            <pc:sldMk cId="3484757520" sldId="485"/>
            <ac:spMk id="7124" creationId="{AF03C036-22B6-4CFB-8C7F-ADE308794D1C}"/>
          </ac:spMkLst>
        </pc:spChg>
        <pc:spChg chg="mod">
          <ac:chgData name="Kolakowski, Artur" userId="9c34c8cc-b1df-44f6-bea5-dcf7a54ee35f" providerId="ADAL" clId="{19970B13-E101-4117-9908-6E061F982644}" dt="2022-07-14T08:45:59.693" v="19824" actId="790"/>
          <ac:spMkLst>
            <pc:docMk/>
            <pc:sldMk cId="3484757520" sldId="485"/>
            <ac:spMk id="7125" creationId="{0DDF59B4-444D-4B22-A678-0624D2E67EA0}"/>
          </ac:spMkLst>
        </pc:spChg>
        <pc:spChg chg="mod">
          <ac:chgData name="Kolakowski, Artur" userId="9c34c8cc-b1df-44f6-bea5-dcf7a54ee35f" providerId="ADAL" clId="{19970B13-E101-4117-9908-6E061F982644}" dt="2022-07-14T08:45:59.696" v="19825" actId="790"/>
          <ac:spMkLst>
            <pc:docMk/>
            <pc:sldMk cId="3484757520" sldId="485"/>
            <ac:spMk id="7126" creationId="{7ACF5A06-CCF8-476A-9349-B2F857B0E952}"/>
          </ac:spMkLst>
        </pc:spChg>
        <pc:spChg chg="mod">
          <ac:chgData name="Kolakowski, Artur" userId="9c34c8cc-b1df-44f6-bea5-dcf7a54ee35f" providerId="ADAL" clId="{19970B13-E101-4117-9908-6E061F982644}" dt="2022-07-14T08:45:59.699" v="19826" actId="790"/>
          <ac:spMkLst>
            <pc:docMk/>
            <pc:sldMk cId="3484757520" sldId="485"/>
            <ac:spMk id="7127" creationId="{8619697A-D225-4B6D-AD55-4D857BE2FA0A}"/>
          </ac:spMkLst>
        </pc:spChg>
        <pc:spChg chg="mod">
          <ac:chgData name="Kolakowski, Artur" userId="9c34c8cc-b1df-44f6-bea5-dcf7a54ee35f" providerId="ADAL" clId="{19970B13-E101-4117-9908-6E061F982644}" dt="2022-07-14T08:45:59.702" v="19827" actId="790"/>
          <ac:spMkLst>
            <pc:docMk/>
            <pc:sldMk cId="3484757520" sldId="485"/>
            <ac:spMk id="7128" creationId="{BC95230D-B5F2-4293-BE14-C3F937F02D87}"/>
          </ac:spMkLst>
        </pc:spChg>
        <pc:spChg chg="mod">
          <ac:chgData name="Kolakowski, Artur" userId="9c34c8cc-b1df-44f6-bea5-dcf7a54ee35f" providerId="ADAL" clId="{19970B13-E101-4117-9908-6E061F982644}" dt="2022-07-14T08:45:59.707" v="19828" actId="790"/>
          <ac:spMkLst>
            <pc:docMk/>
            <pc:sldMk cId="3484757520" sldId="485"/>
            <ac:spMk id="7129" creationId="{CC9C90C0-9E68-4D88-BF93-9087861673BD}"/>
          </ac:spMkLst>
        </pc:spChg>
        <pc:spChg chg="mod">
          <ac:chgData name="Kolakowski, Artur" userId="9c34c8cc-b1df-44f6-bea5-dcf7a54ee35f" providerId="ADAL" clId="{19970B13-E101-4117-9908-6E061F982644}" dt="2022-07-14T08:45:59.710" v="19829" actId="790"/>
          <ac:spMkLst>
            <pc:docMk/>
            <pc:sldMk cId="3484757520" sldId="485"/>
            <ac:spMk id="7130" creationId="{923B7987-F039-4376-8BF1-E88E9D8A872F}"/>
          </ac:spMkLst>
        </pc:spChg>
        <pc:spChg chg="mod">
          <ac:chgData name="Kolakowski, Artur" userId="9c34c8cc-b1df-44f6-bea5-dcf7a54ee35f" providerId="ADAL" clId="{19970B13-E101-4117-9908-6E061F982644}" dt="2022-07-14T08:45:59.713" v="19830" actId="790"/>
          <ac:spMkLst>
            <pc:docMk/>
            <pc:sldMk cId="3484757520" sldId="485"/>
            <ac:spMk id="7131" creationId="{6CB0ECBB-6940-41EB-A476-1EFDC5F0D69B}"/>
          </ac:spMkLst>
        </pc:spChg>
        <pc:spChg chg="mod">
          <ac:chgData name="Kolakowski, Artur" userId="9c34c8cc-b1df-44f6-bea5-dcf7a54ee35f" providerId="ADAL" clId="{19970B13-E101-4117-9908-6E061F982644}" dt="2022-07-14T08:45:59.715" v="19831" actId="790"/>
          <ac:spMkLst>
            <pc:docMk/>
            <pc:sldMk cId="3484757520" sldId="485"/>
            <ac:spMk id="7132" creationId="{8C0E796E-1724-49C9-B98D-0D7DD49AE562}"/>
          </ac:spMkLst>
        </pc:spChg>
        <pc:spChg chg="mod">
          <ac:chgData name="Kolakowski, Artur" userId="9c34c8cc-b1df-44f6-bea5-dcf7a54ee35f" providerId="ADAL" clId="{19970B13-E101-4117-9908-6E061F982644}" dt="2022-07-14T08:45:59.718" v="19832" actId="790"/>
          <ac:spMkLst>
            <pc:docMk/>
            <pc:sldMk cId="3484757520" sldId="485"/>
            <ac:spMk id="7133" creationId="{3B12EDCE-3CEF-4ED9-B63C-EE46F3E8D3F3}"/>
          </ac:spMkLst>
        </pc:spChg>
        <pc:spChg chg="mod">
          <ac:chgData name="Kolakowski, Artur" userId="9c34c8cc-b1df-44f6-bea5-dcf7a54ee35f" providerId="ADAL" clId="{19970B13-E101-4117-9908-6E061F982644}" dt="2022-07-14T08:45:59.721" v="19833" actId="790"/>
          <ac:spMkLst>
            <pc:docMk/>
            <pc:sldMk cId="3484757520" sldId="485"/>
            <ac:spMk id="7134" creationId="{224D8DAB-9AFB-40D5-AE87-3B24BCC3E65E}"/>
          </ac:spMkLst>
        </pc:spChg>
        <pc:spChg chg="mod">
          <ac:chgData name="Kolakowski, Artur" userId="9c34c8cc-b1df-44f6-bea5-dcf7a54ee35f" providerId="ADAL" clId="{19970B13-E101-4117-9908-6E061F982644}" dt="2022-07-14T08:45:59.724" v="19834" actId="790"/>
          <ac:spMkLst>
            <pc:docMk/>
            <pc:sldMk cId="3484757520" sldId="485"/>
            <ac:spMk id="7135" creationId="{424BFC7C-4C9F-4E01-B116-BF7E79155A53}"/>
          </ac:spMkLst>
        </pc:spChg>
        <pc:spChg chg="mod">
          <ac:chgData name="Kolakowski, Artur" userId="9c34c8cc-b1df-44f6-bea5-dcf7a54ee35f" providerId="ADAL" clId="{19970B13-E101-4117-9908-6E061F982644}" dt="2022-07-14T08:45:59.727" v="19835" actId="790"/>
          <ac:spMkLst>
            <pc:docMk/>
            <pc:sldMk cId="3484757520" sldId="485"/>
            <ac:spMk id="7136" creationId="{F31BFC82-B62A-4F15-AE34-9D3ED9F13C96}"/>
          </ac:spMkLst>
        </pc:spChg>
        <pc:spChg chg="mod">
          <ac:chgData name="Kolakowski, Artur" userId="9c34c8cc-b1df-44f6-bea5-dcf7a54ee35f" providerId="ADAL" clId="{19970B13-E101-4117-9908-6E061F982644}" dt="2022-07-14T08:45:59.729" v="19836" actId="790"/>
          <ac:spMkLst>
            <pc:docMk/>
            <pc:sldMk cId="3484757520" sldId="485"/>
            <ac:spMk id="7137" creationId="{8A0BA115-B3BF-4F98-9860-A555A3D60FC6}"/>
          </ac:spMkLst>
        </pc:spChg>
        <pc:spChg chg="mod">
          <ac:chgData name="Kolakowski, Artur" userId="9c34c8cc-b1df-44f6-bea5-dcf7a54ee35f" providerId="ADAL" clId="{19970B13-E101-4117-9908-6E061F982644}" dt="2022-07-14T08:45:59.732" v="19837" actId="790"/>
          <ac:spMkLst>
            <pc:docMk/>
            <pc:sldMk cId="3484757520" sldId="485"/>
            <ac:spMk id="7138" creationId="{B0A4F3CE-FF85-4252-A2B1-0BF3314FD925}"/>
          </ac:spMkLst>
        </pc:spChg>
        <pc:spChg chg="mod">
          <ac:chgData name="Kolakowski, Artur" userId="9c34c8cc-b1df-44f6-bea5-dcf7a54ee35f" providerId="ADAL" clId="{19970B13-E101-4117-9908-6E061F982644}" dt="2022-07-14T08:45:59.735" v="19838" actId="790"/>
          <ac:spMkLst>
            <pc:docMk/>
            <pc:sldMk cId="3484757520" sldId="485"/>
            <ac:spMk id="7139" creationId="{E7CA39E8-D0F0-4960-A972-1F1E58361E56}"/>
          </ac:spMkLst>
        </pc:spChg>
        <pc:spChg chg="mod">
          <ac:chgData name="Kolakowski, Artur" userId="9c34c8cc-b1df-44f6-bea5-dcf7a54ee35f" providerId="ADAL" clId="{19970B13-E101-4117-9908-6E061F982644}" dt="2022-07-14T08:45:59.738" v="19839" actId="790"/>
          <ac:spMkLst>
            <pc:docMk/>
            <pc:sldMk cId="3484757520" sldId="485"/>
            <ac:spMk id="7140" creationId="{9DA796C8-C9F3-4D14-ACFB-16A6160BD948}"/>
          </ac:spMkLst>
        </pc:spChg>
        <pc:spChg chg="mod">
          <ac:chgData name="Kolakowski, Artur" userId="9c34c8cc-b1df-44f6-bea5-dcf7a54ee35f" providerId="ADAL" clId="{19970B13-E101-4117-9908-6E061F982644}" dt="2022-07-14T08:45:59.741" v="19840" actId="790"/>
          <ac:spMkLst>
            <pc:docMk/>
            <pc:sldMk cId="3484757520" sldId="485"/>
            <ac:spMk id="7141" creationId="{FA8C3814-9EC6-4FA5-842C-25833E4C659D}"/>
          </ac:spMkLst>
        </pc:spChg>
        <pc:spChg chg="mod">
          <ac:chgData name="Kolakowski, Artur" userId="9c34c8cc-b1df-44f6-bea5-dcf7a54ee35f" providerId="ADAL" clId="{19970B13-E101-4117-9908-6E061F982644}" dt="2022-07-14T08:45:59.743" v="19841" actId="790"/>
          <ac:spMkLst>
            <pc:docMk/>
            <pc:sldMk cId="3484757520" sldId="485"/>
            <ac:spMk id="7142" creationId="{1B7DCABF-E1D4-4444-8E39-FF4297866476}"/>
          </ac:spMkLst>
        </pc:spChg>
        <pc:spChg chg="mod">
          <ac:chgData name="Kolakowski, Artur" userId="9c34c8cc-b1df-44f6-bea5-dcf7a54ee35f" providerId="ADAL" clId="{19970B13-E101-4117-9908-6E061F982644}" dt="2022-07-14T08:45:59.746" v="19842" actId="790"/>
          <ac:spMkLst>
            <pc:docMk/>
            <pc:sldMk cId="3484757520" sldId="485"/>
            <ac:spMk id="7143" creationId="{8FC58625-EED9-4034-A74E-06363FE16EB5}"/>
          </ac:spMkLst>
        </pc:spChg>
        <pc:spChg chg="mod">
          <ac:chgData name="Kolakowski, Artur" userId="9c34c8cc-b1df-44f6-bea5-dcf7a54ee35f" providerId="ADAL" clId="{19970B13-E101-4117-9908-6E061F982644}" dt="2022-07-14T08:45:59.749" v="19843" actId="790"/>
          <ac:spMkLst>
            <pc:docMk/>
            <pc:sldMk cId="3484757520" sldId="485"/>
            <ac:spMk id="7144" creationId="{069ADCB6-EB38-4B1E-9809-A9FC81581F6A}"/>
          </ac:spMkLst>
        </pc:spChg>
        <pc:spChg chg="mod">
          <ac:chgData name="Kolakowski, Artur" userId="9c34c8cc-b1df-44f6-bea5-dcf7a54ee35f" providerId="ADAL" clId="{19970B13-E101-4117-9908-6E061F982644}" dt="2022-07-14T08:45:59.751" v="19844" actId="790"/>
          <ac:spMkLst>
            <pc:docMk/>
            <pc:sldMk cId="3484757520" sldId="485"/>
            <ac:spMk id="7145" creationId="{6708EF84-9331-4449-A50D-0A92DB2766AF}"/>
          </ac:spMkLst>
        </pc:spChg>
        <pc:spChg chg="mod">
          <ac:chgData name="Kolakowski, Artur" userId="9c34c8cc-b1df-44f6-bea5-dcf7a54ee35f" providerId="ADAL" clId="{19970B13-E101-4117-9908-6E061F982644}" dt="2022-07-14T08:45:59.754" v="19845" actId="790"/>
          <ac:spMkLst>
            <pc:docMk/>
            <pc:sldMk cId="3484757520" sldId="485"/>
            <ac:spMk id="7146" creationId="{941A3428-9284-49E6-B7D4-708579F13C37}"/>
          </ac:spMkLst>
        </pc:spChg>
        <pc:spChg chg="mod">
          <ac:chgData name="Kolakowski, Artur" userId="9c34c8cc-b1df-44f6-bea5-dcf7a54ee35f" providerId="ADAL" clId="{19970B13-E101-4117-9908-6E061F982644}" dt="2022-07-14T08:45:59.756" v="19846" actId="790"/>
          <ac:spMkLst>
            <pc:docMk/>
            <pc:sldMk cId="3484757520" sldId="485"/>
            <ac:spMk id="7147" creationId="{97DE1720-AB2D-45A7-92CC-06B137A76C64}"/>
          </ac:spMkLst>
        </pc:spChg>
        <pc:spChg chg="mod">
          <ac:chgData name="Kolakowski, Artur" userId="9c34c8cc-b1df-44f6-bea5-dcf7a54ee35f" providerId="ADAL" clId="{19970B13-E101-4117-9908-6E061F982644}" dt="2022-07-14T08:45:59.759" v="19847" actId="790"/>
          <ac:spMkLst>
            <pc:docMk/>
            <pc:sldMk cId="3484757520" sldId="485"/>
            <ac:spMk id="7148" creationId="{B0716999-8C4A-4F84-839C-D27BB80646EE}"/>
          </ac:spMkLst>
        </pc:spChg>
        <pc:spChg chg="mod">
          <ac:chgData name="Kolakowski, Artur" userId="9c34c8cc-b1df-44f6-bea5-dcf7a54ee35f" providerId="ADAL" clId="{19970B13-E101-4117-9908-6E061F982644}" dt="2022-07-14T08:45:59.761" v="19848" actId="790"/>
          <ac:spMkLst>
            <pc:docMk/>
            <pc:sldMk cId="3484757520" sldId="485"/>
            <ac:spMk id="7149" creationId="{6AF42B04-821C-46E2-82E6-BAD0BD7F5B28}"/>
          </ac:spMkLst>
        </pc:spChg>
        <pc:spChg chg="mod">
          <ac:chgData name="Kolakowski, Artur" userId="9c34c8cc-b1df-44f6-bea5-dcf7a54ee35f" providerId="ADAL" clId="{19970B13-E101-4117-9908-6E061F982644}" dt="2022-07-14T08:45:59.764" v="19849" actId="790"/>
          <ac:spMkLst>
            <pc:docMk/>
            <pc:sldMk cId="3484757520" sldId="485"/>
            <ac:spMk id="7150" creationId="{A0E676C0-3A37-4E46-B329-21357F9E4CC7}"/>
          </ac:spMkLst>
        </pc:spChg>
        <pc:spChg chg="mod">
          <ac:chgData name="Kolakowski, Artur" userId="9c34c8cc-b1df-44f6-bea5-dcf7a54ee35f" providerId="ADAL" clId="{19970B13-E101-4117-9908-6E061F982644}" dt="2022-07-14T08:45:59.767" v="19850" actId="790"/>
          <ac:spMkLst>
            <pc:docMk/>
            <pc:sldMk cId="3484757520" sldId="485"/>
            <ac:spMk id="7151" creationId="{1C61B70B-5B57-4B0F-B5FA-2FE1382589E0}"/>
          </ac:spMkLst>
        </pc:spChg>
        <pc:spChg chg="mod">
          <ac:chgData name="Kolakowski, Artur" userId="9c34c8cc-b1df-44f6-bea5-dcf7a54ee35f" providerId="ADAL" clId="{19970B13-E101-4117-9908-6E061F982644}" dt="2022-07-14T08:45:59.770" v="19851" actId="790"/>
          <ac:spMkLst>
            <pc:docMk/>
            <pc:sldMk cId="3484757520" sldId="485"/>
            <ac:spMk id="7152" creationId="{0B9B97D3-D8F2-41D5-9DEE-5F63EC5C5457}"/>
          </ac:spMkLst>
        </pc:spChg>
        <pc:spChg chg="mod">
          <ac:chgData name="Kolakowski, Artur" userId="9c34c8cc-b1df-44f6-bea5-dcf7a54ee35f" providerId="ADAL" clId="{19970B13-E101-4117-9908-6E061F982644}" dt="2022-07-14T08:45:59.772" v="19852" actId="790"/>
          <ac:spMkLst>
            <pc:docMk/>
            <pc:sldMk cId="3484757520" sldId="485"/>
            <ac:spMk id="7153" creationId="{7D53B957-8A8B-4306-BF0F-72EE7BA3C325}"/>
          </ac:spMkLst>
        </pc:spChg>
        <pc:spChg chg="mod">
          <ac:chgData name="Kolakowski, Artur" userId="9c34c8cc-b1df-44f6-bea5-dcf7a54ee35f" providerId="ADAL" clId="{19970B13-E101-4117-9908-6E061F982644}" dt="2022-07-14T08:45:59.775" v="19853" actId="790"/>
          <ac:spMkLst>
            <pc:docMk/>
            <pc:sldMk cId="3484757520" sldId="485"/>
            <ac:spMk id="7154" creationId="{F8955C81-00AD-4485-809D-35A0BFC92AD5}"/>
          </ac:spMkLst>
        </pc:spChg>
        <pc:spChg chg="mod">
          <ac:chgData name="Kolakowski, Artur" userId="9c34c8cc-b1df-44f6-bea5-dcf7a54ee35f" providerId="ADAL" clId="{19970B13-E101-4117-9908-6E061F982644}" dt="2022-07-14T08:45:59.777" v="19854" actId="790"/>
          <ac:spMkLst>
            <pc:docMk/>
            <pc:sldMk cId="3484757520" sldId="485"/>
            <ac:spMk id="7155" creationId="{EE487B96-072B-4DC7-890F-6E2E60F311D6}"/>
          </ac:spMkLst>
        </pc:spChg>
        <pc:spChg chg="mod">
          <ac:chgData name="Kolakowski, Artur" userId="9c34c8cc-b1df-44f6-bea5-dcf7a54ee35f" providerId="ADAL" clId="{19970B13-E101-4117-9908-6E061F982644}" dt="2022-07-14T08:45:59.780" v="19855" actId="790"/>
          <ac:spMkLst>
            <pc:docMk/>
            <pc:sldMk cId="3484757520" sldId="485"/>
            <ac:spMk id="7156" creationId="{CD2998AB-69D2-4BEB-8B0E-56F0C6B38F97}"/>
          </ac:spMkLst>
        </pc:spChg>
        <pc:spChg chg="mod">
          <ac:chgData name="Kolakowski, Artur" userId="9c34c8cc-b1df-44f6-bea5-dcf7a54ee35f" providerId="ADAL" clId="{19970B13-E101-4117-9908-6E061F982644}" dt="2022-07-14T08:45:59.783" v="19856" actId="790"/>
          <ac:spMkLst>
            <pc:docMk/>
            <pc:sldMk cId="3484757520" sldId="485"/>
            <ac:spMk id="7157" creationId="{1C9D2866-1D80-481B-9981-53A93F4B55B1}"/>
          </ac:spMkLst>
        </pc:spChg>
        <pc:spChg chg="mod">
          <ac:chgData name="Kolakowski, Artur" userId="9c34c8cc-b1df-44f6-bea5-dcf7a54ee35f" providerId="ADAL" clId="{19970B13-E101-4117-9908-6E061F982644}" dt="2022-07-14T08:45:59.785" v="19857" actId="790"/>
          <ac:spMkLst>
            <pc:docMk/>
            <pc:sldMk cId="3484757520" sldId="485"/>
            <ac:spMk id="7158" creationId="{7AB07467-5AB1-4568-B860-863F21231467}"/>
          </ac:spMkLst>
        </pc:spChg>
        <pc:spChg chg="mod">
          <ac:chgData name="Kolakowski, Artur" userId="9c34c8cc-b1df-44f6-bea5-dcf7a54ee35f" providerId="ADAL" clId="{19970B13-E101-4117-9908-6E061F982644}" dt="2022-07-14T08:45:59.787" v="19858" actId="790"/>
          <ac:spMkLst>
            <pc:docMk/>
            <pc:sldMk cId="3484757520" sldId="485"/>
            <ac:spMk id="7159" creationId="{9C2F1AEC-DECD-4010-9FDC-E26683FBEED9}"/>
          </ac:spMkLst>
        </pc:spChg>
        <pc:spChg chg="mod">
          <ac:chgData name="Kolakowski, Artur" userId="9c34c8cc-b1df-44f6-bea5-dcf7a54ee35f" providerId="ADAL" clId="{19970B13-E101-4117-9908-6E061F982644}" dt="2022-07-14T08:45:59.789" v="19859" actId="790"/>
          <ac:spMkLst>
            <pc:docMk/>
            <pc:sldMk cId="3484757520" sldId="485"/>
            <ac:spMk id="7160" creationId="{DD3ABCDE-6180-4747-A152-25511F665979}"/>
          </ac:spMkLst>
        </pc:spChg>
        <pc:spChg chg="mod">
          <ac:chgData name="Kolakowski, Artur" userId="9c34c8cc-b1df-44f6-bea5-dcf7a54ee35f" providerId="ADAL" clId="{19970B13-E101-4117-9908-6E061F982644}" dt="2022-07-14T08:45:59.791" v="19860" actId="790"/>
          <ac:spMkLst>
            <pc:docMk/>
            <pc:sldMk cId="3484757520" sldId="485"/>
            <ac:spMk id="7161" creationId="{89C55F2D-BFFE-4496-B40F-F89C5441E62B}"/>
          </ac:spMkLst>
        </pc:spChg>
        <pc:spChg chg="mod">
          <ac:chgData name="Kolakowski, Artur" userId="9c34c8cc-b1df-44f6-bea5-dcf7a54ee35f" providerId="ADAL" clId="{19970B13-E101-4117-9908-6E061F982644}" dt="2022-07-14T08:45:59.793" v="19861" actId="790"/>
          <ac:spMkLst>
            <pc:docMk/>
            <pc:sldMk cId="3484757520" sldId="485"/>
            <ac:spMk id="7162" creationId="{F5687536-AB07-4CE8-A32C-4248BF6B7947}"/>
          </ac:spMkLst>
        </pc:spChg>
        <pc:spChg chg="mod">
          <ac:chgData name="Kolakowski, Artur" userId="9c34c8cc-b1df-44f6-bea5-dcf7a54ee35f" providerId="ADAL" clId="{19970B13-E101-4117-9908-6E061F982644}" dt="2022-07-14T08:45:59.796" v="19862" actId="790"/>
          <ac:spMkLst>
            <pc:docMk/>
            <pc:sldMk cId="3484757520" sldId="485"/>
            <ac:spMk id="7163" creationId="{AE752070-48BB-48FF-BCAA-CA1B913A4156}"/>
          </ac:spMkLst>
        </pc:spChg>
        <pc:spChg chg="mod">
          <ac:chgData name="Kolakowski, Artur" userId="9c34c8cc-b1df-44f6-bea5-dcf7a54ee35f" providerId="ADAL" clId="{19970B13-E101-4117-9908-6E061F982644}" dt="2022-07-14T08:45:59.799" v="19863" actId="790"/>
          <ac:spMkLst>
            <pc:docMk/>
            <pc:sldMk cId="3484757520" sldId="485"/>
            <ac:spMk id="7164" creationId="{5CF066B3-5912-4562-A024-BCECBD470BF1}"/>
          </ac:spMkLst>
        </pc:spChg>
        <pc:spChg chg="mod">
          <ac:chgData name="Kolakowski, Artur" userId="9c34c8cc-b1df-44f6-bea5-dcf7a54ee35f" providerId="ADAL" clId="{19970B13-E101-4117-9908-6E061F982644}" dt="2022-07-14T08:45:59.801" v="19864" actId="790"/>
          <ac:spMkLst>
            <pc:docMk/>
            <pc:sldMk cId="3484757520" sldId="485"/>
            <ac:spMk id="7165" creationId="{4F8A961E-AA91-4A0E-8A3C-D2BF82FE4A8F}"/>
          </ac:spMkLst>
        </pc:spChg>
        <pc:spChg chg="mod">
          <ac:chgData name="Kolakowski, Artur" userId="9c34c8cc-b1df-44f6-bea5-dcf7a54ee35f" providerId="ADAL" clId="{19970B13-E101-4117-9908-6E061F982644}" dt="2022-07-14T08:45:59.803" v="19865" actId="790"/>
          <ac:spMkLst>
            <pc:docMk/>
            <pc:sldMk cId="3484757520" sldId="485"/>
            <ac:spMk id="7166" creationId="{759CE130-44F9-4994-A226-6E7F4CDDB3A9}"/>
          </ac:spMkLst>
        </pc:spChg>
        <pc:spChg chg="mod">
          <ac:chgData name="Kolakowski, Artur" userId="9c34c8cc-b1df-44f6-bea5-dcf7a54ee35f" providerId="ADAL" clId="{19970B13-E101-4117-9908-6E061F982644}" dt="2022-07-14T08:45:59.805" v="19866" actId="790"/>
          <ac:spMkLst>
            <pc:docMk/>
            <pc:sldMk cId="3484757520" sldId="485"/>
            <ac:spMk id="7167" creationId="{C83E699B-DE48-4DA4-9C5D-E4BE8EF876A7}"/>
          </ac:spMkLst>
        </pc:spChg>
        <pc:spChg chg="mod">
          <ac:chgData name="Kolakowski, Artur" userId="9c34c8cc-b1df-44f6-bea5-dcf7a54ee35f" providerId="ADAL" clId="{19970B13-E101-4117-9908-6E061F982644}" dt="2022-07-14T08:45:59.807" v="19867" actId="790"/>
          <ac:spMkLst>
            <pc:docMk/>
            <pc:sldMk cId="3484757520" sldId="485"/>
            <ac:spMk id="7168" creationId="{3E80BA2A-1145-4739-A610-78B0C23C9F20}"/>
          </ac:spMkLst>
        </pc:spChg>
        <pc:spChg chg="mod">
          <ac:chgData name="Kolakowski, Artur" userId="9c34c8cc-b1df-44f6-bea5-dcf7a54ee35f" providerId="ADAL" clId="{19970B13-E101-4117-9908-6E061F982644}" dt="2022-07-14T08:45:59.809" v="19868" actId="790"/>
          <ac:spMkLst>
            <pc:docMk/>
            <pc:sldMk cId="3484757520" sldId="485"/>
            <ac:spMk id="7169" creationId="{1BF6DD2D-2A61-43D4-8B3E-20803A325D3B}"/>
          </ac:spMkLst>
        </pc:spChg>
        <pc:spChg chg="mod">
          <ac:chgData name="Kolakowski, Artur" userId="9c34c8cc-b1df-44f6-bea5-dcf7a54ee35f" providerId="ADAL" clId="{19970B13-E101-4117-9908-6E061F982644}" dt="2022-07-14T08:45:59.811" v="19869" actId="790"/>
          <ac:spMkLst>
            <pc:docMk/>
            <pc:sldMk cId="3484757520" sldId="485"/>
            <ac:spMk id="7170" creationId="{183FFA55-2857-4E21-81EF-E4F87344E6E3}"/>
          </ac:spMkLst>
        </pc:spChg>
        <pc:spChg chg="mod">
          <ac:chgData name="Kolakowski, Artur" userId="9c34c8cc-b1df-44f6-bea5-dcf7a54ee35f" providerId="ADAL" clId="{19970B13-E101-4117-9908-6E061F982644}" dt="2022-07-14T08:45:59.813" v="19870" actId="790"/>
          <ac:spMkLst>
            <pc:docMk/>
            <pc:sldMk cId="3484757520" sldId="485"/>
            <ac:spMk id="7171" creationId="{E264134C-7F51-43C7-90B4-1F64816BE407}"/>
          </ac:spMkLst>
        </pc:spChg>
        <pc:spChg chg="mod">
          <ac:chgData name="Kolakowski, Artur" userId="9c34c8cc-b1df-44f6-bea5-dcf7a54ee35f" providerId="ADAL" clId="{19970B13-E101-4117-9908-6E061F982644}" dt="2022-07-14T08:45:59.816" v="19871" actId="790"/>
          <ac:spMkLst>
            <pc:docMk/>
            <pc:sldMk cId="3484757520" sldId="485"/>
            <ac:spMk id="7172" creationId="{70CC645A-8B21-4B63-BF01-66147221F864}"/>
          </ac:spMkLst>
        </pc:spChg>
        <pc:spChg chg="mod">
          <ac:chgData name="Kolakowski, Artur" userId="9c34c8cc-b1df-44f6-bea5-dcf7a54ee35f" providerId="ADAL" clId="{19970B13-E101-4117-9908-6E061F982644}" dt="2022-07-14T08:45:59.818" v="19872" actId="790"/>
          <ac:spMkLst>
            <pc:docMk/>
            <pc:sldMk cId="3484757520" sldId="485"/>
            <ac:spMk id="7173" creationId="{2A71576B-1B39-4FC1-B4C1-8E659964999E}"/>
          </ac:spMkLst>
        </pc:spChg>
        <pc:spChg chg="mod">
          <ac:chgData name="Kolakowski, Artur" userId="9c34c8cc-b1df-44f6-bea5-dcf7a54ee35f" providerId="ADAL" clId="{19970B13-E101-4117-9908-6E061F982644}" dt="2022-07-14T08:45:59.820" v="19873" actId="790"/>
          <ac:spMkLst>
            <pc:docMk/>
            <pc:sldMk cId="3484757520" sldId="485"/>
            <ac:spMk id="7174" creationId="{36F31985-FFEE-43E1-8020-D1A7FB6F0A25}"/>
          </ac:spMkLst>
        </pc:spChg>
        <pc:spChg chg="mod">
          <ac:chgData name="Kolakowski, Artur" userId="9c34c8cc-b1df-44f6-bea5-dcf7a54ee35f" providerId="ADAL" clId="{19970B13-E101-4117-9908-6E061F982644}" dt="2022-07-14T08:45:59.822" v="19874" actId="790"/>
          <ac:spMkLst>
            <pc:docMk/>
            <pc:sldMk cId="3484757520" sldId="485"/>
            <ac:spMk id="7175" creationId="{32B8B5F1-5C2F-42CD-8005-9B982B7FE800}"/>
          </ac:spMkLst>
        </pc:spChg>
        <pc:spChg chg="mod">
          <ac:chgData name="Kolakowski, Artur" userId="9c34c8cc-b1df-44f6-bea5-dcf7a54ee35f" providerId="ADAL" clId="{19970B13-E101-4117-9908-6E061F982644}" dt="2022-07-14T08:45:59.824" v="19875" actId="790"/>
          <ac:spMkLst>
            <pc:docMk/>
            <pc:sldMk cId="3484757520" sldId="485"/>
            <ac:spMk id="7176" creationId="{ADD6EF5E-F6EF-4E52-8C95-989712A9B133}"/>
          </ac:spMkLst>
        </pc:spChg>
        <pc:spChg chg="mod">
          <ac:chgData name="Kolakowski, Artur" userId="9c34c8cc-b1df-44f6-bea5-dcf7a54ee35f" providerId="ADAL" clId="{19970B13-E101-4117-9908-6E061F982644}" dt="2022-07-14T08:45:59.826" v="19876" actId="790"/>
          <ac:spMkLst>
            <pc:docMk/>
            <pc:sldMk cId="3484757520" sldId="485"/>
            <ac:spMk id="7177" creationId="{400DDD8A-CAEE-4554-B0E5-4FB56098AAA7}"/>
          </ac:spMkLst>
        </pc:spChg>
        <pc:spChg chg="mod">
          <ac:chgData name="Kolakowski, Artur" userId="9c34c8cc-b1df-44f6-bea5-dcf7a54ee35f" providerId="ADAL" clId="{19970B13-E101-4117-9908-6E061F982644}" dt="2022-07-14T08:45:59.829" v="19877" actId="790"/>
          <ac:spMkLst>
            <pc:docMk/>
            <pc:sldMk cId="3484757520" sldId="485"/>
            <ac:spMk id="7178" creationId="{93408E56-182A-4DA2-B130-291427A77BED}"/>
          </ac:spMkLst>
        </pc:spChg>
        <pc:spChg chg="mod">
          <ac:chgData name="Kolakowski, Artur" userId="9c34c8cc-b1df-44f6-bea5-dcf7a54ee35f" providerId="ADAL" clId="{19970B13-E101-4117-9908-6E061F982644}" dt="2022-07-14T08:45:59.832" v="19878" actId="790"/>
          <ac:spMkLst>
            <pc:docMk/>
            <pc:sldMk cId="3484757520" sldId="485"/>
            <ac:spMk id="7179" creationId="{07F6588C-6853-40AE-B7AF-42EE5D949768}"/>
          </ac:spMkLst>
        </pc:spChg>
        <pc:spChg chg="mod">
          <ac:chgData name="Kolakowski, Artur" userId="9c34c8cc-b1df-44f6-bea5-dcf7a54ee35f" providerId="ADAL" clId="{19970B13-E101-4117-9908-6E061F982644}" dt="2022-07-14T08:45:59.834" v="19879" actId="790"/>
          <ac:spMkLst>
            <pc:docMk/>
            <pc:sldMk cId="3484757520" sldId="485"/>
            <ac:spMk id="7180" creationId="{894153AF-EF64-41EC-BB05-22694DE4EC3E}"/>
          </ac:spMkLst>
        </pc:spChg>
        <pc:spChg chg="mod">
          <ac:chgData name="Kolakowski, Artur" userId="9c34c8cc-b1df-44f6-bea5-dcf7a54ee35f" providerId="ADAL" clId="{19970B13-E101-4117-9908-6E061F982644}" dt="2022-07-14T08:45:59.836" v="19880" actId="790"/>
          <ac:spMkLst>
            <pc:docMk/>
            <pc:sldMk cId="3484757520" sldId="485"/>
            <ac:spMk id="7181" creationId="{5D29BB38-E951-4D23-9A4E-B4EF033C05C6}"/>
          </ac:spMkLst>
        </pc:spChg>
        <pc:spChg chg="mod">
          <ac:chgData name="Kolakowski, Artur" userId="9c34c8cc-b1df-44f6-bea5-dcf7a54ee35f" providerId="ADAL" clId="{19970B13-E101-4117-9908-6E061F982644}" dt="2022-07-14T08:45:59.838" v="19881" actId="790"/>
          <ac:spMkLst>
            <pc:docMk/>
            <pc:sldMk cId="3484757520" sldId="485"/>
            <ac:spMk id="7182" creationId="{A4EC4A8F-209B-4A8A-993A-D920A173C7DB}"/>
          </ac:spMkLst>
        </pc:spChg>
        <pc:spChg chg="mod">
          <ac:chgData name="Kolakowski, Artur" userId="9c34c8cc-b1df-44f6-bea5-dcf7a54ee35f" providerId="ADAL" clId="{19970B13-E101-4117-9908-6E061F982644}" dt="2022-07-14T08:45:59.840" v="19882" actId="790"/>
          <ac:spMkLst>
            <pc:docMk/>
            <pc:sldMk cId="3484757520" sldId="485"/>
            <ac:spMk id="7183" creationId="{87BC2A0F-CD1C-4218-B12C-407C76E43189}"/>
          </ac:spMkLst>
        </pc:spChg>
        <pc:spChg chg="mod">
          <ac:chgData name="Kolakowski, Artur" userId="9c34c8cc-b1df-44f6-bea5-dcf7a54ee35f" providerId="ADAL" clId="{19970B13-E101-4117-9908-6E061F982644}" dt="2022-07-14T08:45:59.842" v="19883" actId="790"/>
          <ac:spMkLst>
            <pc:docMk/>
            <pc:sldMk cId="3484757520" sldId="485"/>
            <ac:spMk id="7184" creationId="{150A414F-FAEA-459D-9BED-954A96B93257}"/>
          </ac:spMkLst>
        </pc:spChg>
        <pc:spChg chg="mod">
          <ac:chgData name="Kolakowski, Artur" userId="9c34c8cc-b1df-44f6-bea5-dcf7a54ee35f" providerId="ADAL" clId="{19970B13-E101-4117-9908-6E061F982644}" dt="2022-07-14T08:45:59.844" v="19884" actId="790"/>
          <ac:spMkLst>
            <pc:docMk/>
            <pc:sldMk cId="3484757520" sldId="485"/>
            <ac:spMk id="7185" creationId="{3F7C434F-C0D5-4C7D-AF40-E3825C9BEBC0}"/>
          </ac:spMkLst>
        </pc:spChg>
        <pc:spChg chg="mod">
          <ac:chgData name="Kolakowski, Artur" userId="9c34c8cc-b1df-44f6-bea5-dcf7a54ee35f" providerId="ADAL" clId="{19970B13-E101-4117-9908-6E061F982644}" dt="2022-07-14T08:45:59.847" v="19885" actId="790"/>
          <ac:spMkLst>
            <pc:docMk/>
            <pc:sldMk cId="3484757520" sldId="485"/>
            <ac:spMk id="7186" creationId="{4A285522-87DD-4C3F-9269-542751A208A0}"/>
          </ac:spMkLst>
        </pc:spChg>
        <pc:spChg chg="mod">
          <ac:chgData name="Kolakowski, Artur" userId="9c34c8cc-b1df-44f6-bea5-dcf7a54ee35f" providerId="ADAL" clId="{19970B13-E101-4117-9908-6E061F982644}" dt="2022-07-14T08:45:59.849" v="19886" actId="790"/>
          <ac:spMkLst>
            <pc:docMk/>
            <pc:sldMk cId="3484757520" sldId="485"/>
            <ac:spMk id="7187" creationId="{7FE2A544-A536-4744-82C1-3C58C86D2A3A}"/>
          </ac:spMkLst>
        </pc:spChg>
        <pc:spChg chg="mod">
          <ac:chgData name="Kolakowski, Artur" userId="9c34c8cc-b1df-44f6-bea5-dcf7a54ee35f" providerId="ADAL" clId="{19970B13-E101-4117-9908-6E061F982644}" dt="2022-07-14T08:45:59.851" v="19887" actId="790"/>
          <ac:spMkLst>
            <pc:docMk/>
            <pc:sldMk cId="3484757520" sldId="485"/>
            <ac:spMk id="7188" creationId="{78928955-5BB6-4C91-AE0B-F5B590723D88}"/>
          </ac:spMkLst>
        </pc:spChg>
        <pc:spChg chg="mod">
          <ac:chgData name="Kolakowski, Artur" userId="9c34c8cc-b1df-44f6-bea5-dcf7a54ee35f" providerId="ADAL" clId="{19970B13-E101-4117-9908-6E061F982644}" dt="2022-07-14T08:45:59.854" v="19888" actId="790"/>
          <ac:spMkLst>
            <pc:docMk/>
            <pc:sldMk cId="3484757520" sldId="485"/>
            <ac:spMk id="7189" creationId="{55F16186-4C96-40C9-BF82-D7609A477B22}"/>
          </ac:spMkLst>
        </pc:spChg>
        <pc:spChg chg="mod">
          <ac:chgData name="Kolakowski, Artur" userId="9c34c8cc-b1df-44f6-bea5-dcf7a54ee35f" providerId="ADAL" clId="{19970B13-E101-4117-9908-6E061F982644}" dt="2022-07-14T08:45:59.856" v="19889" actId="790"/>
          <ac:spMkLst>
            <pc:docMk/>
            <pc:sldMk cId="3484757520" sldId="485"/>
            <ac:spMk id="7190" creationId="{BB874E84-5728-453F-9694-39201472B217}"/>
          </ac:spMkLst>
        </pc:spChg>
        <pc:spChg chg="mod">
          <ac:chgData name="Kolakowski, Artur" userId="9c34c8cc-b1df-44f6-bea5-dcf7a54ee35f" providerId="ADAL" clId="{19970B13-E101-4117-9908-6E061F982644}" dt="2022-07-14T08:45:59.858" v="19890" actId="790"/>
          <ac:spMkLst>
            <pc:docMk/>
            <pc:sldMk cId="3484757520" sldId="485"/>
            <ac:spMk id="7191" creationId="{0F4D2B9E-328F-4233-89EA-9C2FE13FF0BB}"/>
          </ac:spMkLst>
        </pc:spChg>
        <pc:spChg chg="mod">
          <ac:chgData name="Kolakowski, Artur" userId="9c34c8cc-b1df-44f6-bea5-dcf7a54ee35f" providerId="ADAL" clId="{19970B13-E101-4117-9908-6E061F982644}" dt="2022-07-14T08:45:59.861" v="19891" actId="790"/>
          <ac:spMkLst>
            <pc:docMk/>
            <pc:sldMk cId="3484757520" sldId="485"/>
            <ac:spMk id="7192" creationId="{7CF1A848-E318-4A94-B10D-E18A70C67474}"/>
          </ac:spMkLst>
        </pc:spChg>
        <pc:spChg chg="mod">
          <ac:chgData name="Kolakowski, Artur" userId="9c34c8cc-b1df-44f6-bea5-dcf7a54ee35f" providerId="ADAL" clId="{19970B13-E101-4117-9908-6E061F982644}" dt="2022-07-14T08:45:59.864" v="19892" actId="790"/>
          <ac:spMkLst>
            <pc:docMk/>
            <pc:sldMk cId="3484757520" sldId="485"/>
            <ac:spMk id="7193" creationId="{F85DF204-0CAB-4FB0-9A3D-7B04071980E2}"/>
          </ac:spMkLst>
        </pc:spChg>
        <pc:spChg chg="mod">
          <ac:chgData name="Kolakowski, Artur" userId="9c34c8cc-b1df-44f6-bea5-dcf7a54ee35f" providerId="ADAL" clId="{19970B13-E101-4117-9908-6E061F982644}" dt="2022-07-14T08:45:59.866" v="19893" actId="790"/>
          <ac:spMkLst>
            <pc:docMk/>
            <pc:sldMk cId="3484757520" sldId="485"/>
            <ac:spMk id="7194" creationId="{4512E4F1-A272-41E3-A7DA-F48450BE0152}"/>
          </ac:spMkLst>
        </pc:spChg>
        <pc:spChg chg="mod">
          <ac:chgData name="Kolakowski, Artur" userId="9c34c8cc-b1df-44f6-bea5-dcf7a54ee35f" providerId="ADAL" clId="{19970B13-E101-4117-9908-6E061F982644}" dt="2022-07-14T08:45:59.868" v="19894" actId="790"/>
          <ac:spMkLst>
            <pc:docMk/>
            <pc:sldMk cId="3484757520" sldId="485"/>
            <ac:spMk id="7195" creationId="{1AF1179E-DC8E-4960-A0A6-B533428B2C34}"/>
          </ac:spMkLst>
        </pc:spChg>
        <pc:spChg chg="mod">
          <ac:chgData name="Kolakowski, Artur" userId="9c34c8cc-b1df-44f6-bea5-dcf7a54ee35f" providerId="ADAL" clId="{19970B13-E101-4117-9908-6E061F982644}" dt="2022-07-14T08:45:59.870" v="19895" actId="790"/>
          <ac:spMkLst>
            <pc:docMk/>
            <pc:sldMk cId="3484757520" sldId="485"/>
            <ac:spMk id="7196" creationId="{C63D7430-2A8C-4EDC-9649-1C28DB803004}"/>
          </ac:spMkLst>
        </pc:spChg>
        <pc:spChg chg="mod">
          <ac:chgData name="Kolakowski, Artur" userId="9c34c8cc-b1df-44f6-bea5-dcf7a54ee35f" providerId="ADAL" clId="{19970B13-E101-4117-9908-6E061F982644}" dt="2022-07-14T08:45:59.873" v="19896" actId="790"/>
          <ac:spMkLst>
            <pc:docMk/>
            <pc:sldMk cId="3484757520" sldId="485"/>
            <ac:spMk id="7197" creationId="{81E41F82-2999-4627-8E1D-5E96682811AA}"/>
          </ac:spMkLst>
        </pc:spChg>
        <pc:spChg chg="mod">
          <ac:chgData name="Kolakowski, Artur" userId="9c34c8cc-b1df-44f6-bea5-dcf7a54ee35f" providerId="ADAL" clId="{19970B13-E101-4117-9908-6E061F982644}" dt="2022-07-14T08:45:59.875" v="19897" actId="790"/>
          <ac:spMkLst>
            <pc:docMk/>
            <pc:sldMk cId="3484757520" sldId="485"/>
            <ac:spMk id="7198" creationId="{2E2B4A25-360B-4D32-BFDE-C47DB1A2E206}"/>
          </ac:spMkLst>
        </pc:spChg>
        <pc:spChg chg="mod">
          <ac:chgData name="Kolakowski, Artur" userId="9c34c8cc-b1df-44f6-bea5-dcf7a54ee35f" providerId="ADAL" clId="{19970B13-E101-4117-9908-6E061F982644}" dt="2022-07-14T08:45:59.877" v="19898" actId="790"/>
          <ac:spMkLst>
            <pc:docMk/>
            <pc:sldMk cId="3484757520" sldId="485"/>
            <ac:spMk id="7199" creationId="{A324835D-8DDE-465A-BDE3-86812446324C}"/>
          </ac:spMkLst>
        </pc:spChg>
        <pc:spChg chg="mod">
          <ac:chgData name="Kolakowski, Artur" userId="9c34c8cc-b1df-44f6-bea5-dcf7a54ee35f" providerId="ADAL" clId="{19970B13-E101-4117-9908-6E061F982644}" dt="2022-07-14T08:45:59.880" v="19899" actId="790"/>
          <ac:spMkLst>
            <pc:docMk/>
            <pc:sldMk cId="3484757520" sldId="485"/>
            <ac:spMk id="7200" creationId="{260318B4-AAA3-40F6-A0A0-162D3A0BBA47}"/>
          </ac:spMkLst>
        </pc:spChg>
        <pc:spChg chg="mod">
          <ac:chgData name="Kolakowski, Artur" userId="9c34c8cc-b1df-44f6-bea5-dcf7a54ee35f" providerId="ADAL" clId="{19970B13-E101-4117-9908-6E061F982644}" dt="2022-07-14T08:45:59.883" v="19900" actId="790"/>
          <ac:spMkLst>
            <pc:docMk/>
            <pc:sldMk cId="3484757520" sldId="485"/>
            <ac:spMk id="7201" creationId="{2E0CDCE3-7982-4F05-800B-4CD558B0D532}"/>
          </ac:spMkLst>
        </pc:spChg>
        <pc:spChg chg="mod">
          <ac:chgData name="Kolakowski, Artur" userId="9c34c8cc-b1df-44f6-bea5-dcf7a54ee35f" providerId="ADAL" clId="{19970B13-E101-4117-9908-6E061F982644}" dt="2022-07-14T08:45:59.885" v="19901" actId="790"/>
          <ac:spMkLst>
            <pc:docMk/>
            <pc:sldMk cId="3484757520" sldId="485"/>
            <ac:spMk id="7202" creationId="{92E54F4D-FC44-42F6-BF97-C0AD648FBAFA}"/>
          </ac:spMkLst>
        </pc:spChg>
        <pc:spChg chg="mod">
          <ac:chgData name="Kolakowski, Artur" userId="9c34c8cc-b1df-44f6-bea5-dcf7a54ee35f" providerId="ADAL" clId="{19970B13-E101-4117-9908-6E061F982644}" dt="2022-07-14T08:45:59.887" v="19902" actId="790"/>
          <ac:spMkLst>
            <pc:docMk/>
            <pc:sldMk cId="3484757520" sldId="485"/>
            <ac:spMk id="7203" creationId="{15F79E9C-83FA-40AE-9833-9B135BDA4411}"/>
          </ac:spMkLst>
        </pc:spChg>
        <pc:spChg chg="mod">
          <ac:chgData name="Kolakowski, Artur" userId="9c34c8cc-b1df-44f6-bea5-dcf7a54ee35f" providerId="ADAL" clId="{19970B13-E101-4117-9908-6E061F982644}" dt="2022-07-14T08:45:59.890" v="19903" actId="790"/>
          <ac:spMkLst>
            <pc:docMk/>
            <pc:sldMk cId="3484757520" sldId="485"/>
            <ac:spMk id="7204" creationId="{CB58AD81-BA2D-4C3D-87D0-A5FF92C5F734}"/>
          </ac:spMkLst>
        </pc:spChg>
        <pc:spChg chg="mod">
          <ac:chgData name="Kolakowski, Artur" userId="9c34c8cc-b1df-44f6-bea5-dcf7a54ee35f" providerId="ADAL" clId="{19970B13-E101-4117-9908-6E061F982644}" dt="2022-07-14T08:45:59.892" v="19904" actId="790"/>
          <ac:spMkLst>
            <pc:docMk/>
            <pc:sldMk cId="3484757520" sldId="485"/>
            <ac:spMk id="7205" creationId="{DC77606D-0DBA-428E-886C-D8F5176BF56A}"/>
          </ac:spMkLst>
        </pc:spChg>
        <pc:spChg chg="mod">
          <ac:chgData name="Kolakowski, Artur" userId="9c34c8cc-b1df-44f6-bea5-dcf7a54ee35f" providerId="ADAL" clId="{19970B13-E101-4117-9908-6E061F982644}" dt="2022-07-14T08:45:59.895" v="19905" actId="790"/>
          <ac:spMkLst>
            <pc:docMk/>
            <pc:sldMk cId="3484757520" sldId="485"/>
            <ac:spMk id="7206" creationId="{A818459F-E26D-4E45-BD40-B1CB9A662190}"/>
          </ac:spMkLst>
        </pc:spChg>
        <pc:spChg chg="mod">
          <ac:chgData name="Kolakowski, Artur" userId="9c34c8cc-b1df-44f6-bea5-dcf7a54ee35f" providerId="ADAL" clId="{19970B13-E101-4117-9908-6E061F982644}" dt="2022-07-14T08:45:59.899" v="19906" actId="790"/>
          <ac:spMkLst>
            <pc:docMk/>
            <pc:sldMk cId="3484757520" sldId="485"/>
            <ac:spMk id="7207" creationId="{53161E47-FE21-4919-9F94-C3ADBBAB78E6}"/>
          </ac:spMkLst>
        </pc:spChg>
        <pc:spChg chg="mod">
          <ac:chgData name="Kolakowski, Artur" userId="9c34c8cc-b1df-44f6-bea5-dcf7a54ee35f" providerId="ADAL" clId="{19970B13-E101-4117-9908-6E061F982644}" dt="2022-07-14T08:45:59.902" v="19907" actId="790"/>
          <ac:spMkLst>
            <pc:docMk/>
            <pc:sldMk cId="3484757520" sldId="485"/>
            <ac:spMk id="7208" creationId="{3D89ECE1-2FAD-4961-8470-7002767DAE63}"/>
          </ac:spMkLst>
        </pc:spChg>
        <pc:spChg chg="mod">
          <ac:chgData name="Kolakowski, Artur" userId="9c34c8cc-b1df-44f6-bea5-dcf7a54ee35f" providerId="ADAL" clId="{19970B13-E101-4117-9908-6E061F982644}" dt="2022-07-14T08:45:59.904" v="19908" actId="790"/>
          <ac:spMkLst>
            <pc:docMk/>
            <pc:sldMk cId="3484757520" sldId="485"/>
            <ac:spMk id="7209" creationId="{1F2C5525-0552-49ED-9C7D-C4BE2799F6F0}"/>
          </ac:spMkLst>
        </pc:spChg>
        <pc:spChg chg="mod">
          <ac:chgData name="Kolakowski, Artur" userId="9c34c8cc-b1df-44f6-bea5-dcf7a54ee35f" providerId="ADAL" clId="{19970B13-E101-4117-9908-6E061F982644}" dt="2022-07-14T08:45:59.907" v="19909" actId="790"/>
          <ac:spMkLst>
            <pc:docMk/>
            <pc:sldMk cId="3484757520" sldId="485"/>
            <ac:spMk id="7210" creationId="{DF5634BC-40E3-411D-B3C4-EC18907A6BC4}"/>
          </ac:spMkLst>
        </pc:spChg>
        <pc:spChg chg="mod">
          <ac:chgData name="Kolakowski, Artur" userId="9c34c8cc-b1df-44f6-bea5-dcf7a54ee35f" providerId="ADAL" clId="{19970B13-E101-4117-9908-6E061F982644}" dt="2022-07-14T08:45:59.909" v="19910" actId="790"/>
          <ac:spMkLst>
            <pc:docMk/>
            <pc:sldMk cId="3484757520" sldId="485"/>
            <ac:spMk id="7211" creationId="{D33DB90D-5AAA-4FE5-939A-D1EDC94D2B02}"/>
          </ac:spMkLst>
        </pc:spChg>
        <pc:spChg chg="mod">
          <ac:chgData name="Kolakowski, Artur" userId="9c34c8cc-b1df-44f6-bea5-dcf7a54ee35f" providerId="ADAL" clId="{19970B13-E101-4117-9908-6E061F982644}" dt="2022-07-14T08:45:59.911" v="19911" actId="790"/>
          <ac:spMkLst>
            <pc:docMk/>
            <pc:sldMk cId="3484757520" sldId="485"/>
            <ac:spMk id="7212" creationId="{05178015-73CF-481C-A33F-3A14D9F30717}"/>
          </ac:spMkLst>
        </pc:spChg>
        <pc:spChg chg="mod">
          <ac:chgData name="Kolakowski, Artur" userId="9c34c8cc-b1df-44f6-bea5-dcf7a54ee35f" providerId="ADAL" clId="{19970B13-E101-4117-9908-6E061F982644}" dt="2022-07-14T08:45:59.914" v="19912" actId="790"/>
          <ac:spMkLst>
            <pc:docMk/>
            <pc:sldMk cId="3484757520" sldId="485"/>
            <ac:spMk id="7213" creationId="{8DC1DB50-9662-4998-960E-A816D68AFBF9}"/>
          </ac:spMkLst>
        </pc:spChg>
        <pc:spChg chg="mod">
          <ac:chgData name="Kolakowski, Artur" userId="9c34c8cc-b1df-44f6-bea5-dcf7a54ee35f" providerId="ADAL" clId="{19970B13-E101-4117-9908-6E061F982644}" dt="2022-07-14T08:45:59.916" v="19913" actId="790"/>
          <ac:spMkLst>
            <pc:docMk/>
            <pc:sldMk cId="3484757520" sldId="485"/>
            <ac:spMk id="7214" creationId="{6E4152D5-EB0A-4B0D-91E2-568F676CD854}"/>
          </ac:spMkLst>
        </pc:spChg>
        <pc:spChg chg="mod">
          <ac:chgData name="Kolakowski, Artur" userId="9c34c8cc-b1df-44f6-bea5-dcf7a54ee35f" providerId="ADAL" clId="{19970B13-E101-4117-9908-6E061F982644}" dt="2022-07-14T08:45:59.919" v="19914" actId="790"/>
          <ac:spMkLst>
            <pc:docMk/>
            <pc:sldMk cId="3484757520" sldId="485"/>
            <ac:spMk id="7215" creationId="{774E77B7-5E1A-4B20-A5E0-C144A1B89A9B}"/>
          </ac:spMkLst>
        </pc:spChg>
        <pc:spChg chg="mod">
          <ac:chgData name="Kolakowski, Artur" userId="9c34c8cc-b1df-44f6-bea5-dcf7a54ee35f" providerId="ADAL" clId="{19970B13-E101-4117-9908-6E061F982644}" dt="2022-07-14T08:45:59.921" v="19915" actId="790"/>
          <ac:spMkLst>
            <pc:docMk/>
            <pc:sldMk cId="3484757520" sldId="485"/>
            <ac:spMk id="7216" creationId="{9C6CAB76-2248-4506-BFD5-857A5F1666D5}"/>
          </ac:spMkLst>
        </pc:spChg>
        <pc:spChg chg="mod">
          <ac:chgData name="Kolakowski, Artur" userId="9c34c8cc-b1df-44f6-bea5-dcf7a54ee35f" providerId="ADAL" clId="{19970B13-E101-4117-9908-6E061F982644}" dt="2022-07-14T08:45:59.923" v="19916" actId="790"/>
          <ac:spMkLst>
            <pc:docMk/>
            <pc:sldMk cId="3484757520" sldId="485"/>
            <ac:spMk id="7217" creationId="{7B34F503-7826-477F-98B7-8A3FDEC05F08}"/>
          </ac:spMkLst>
        </pc:spChg>
        <pc:spChg chg="mod">
          <ac:chgData name="Kolakowski, Artur" userId="9c34c8cc-b1df-44f6-bea5-dcf7a54ee35f" providerId="ADAL" clId="{19970B13-E101-4117-9908-6E061F982644}" dt="2022-07-14T08:45:59.925" v="19917" actId="790"/>
          <ac:spMkLst>
            <pc:docMk/>
            <pc:sldMk cId="3484757520" sldId="485"/>
            <ac:spMk id="7218" creationId="{987178C2-EB36-4872-BE68-DEEE614112BC}"/>
          </ac:spMkLst>
        </pc:spChg>
        <pc:spChg chg="mod">
          <ac:chgData name="Kolakowski, Artur" userId="9c34c8cc-b1df-44f6-bea5-dcf7a54ee35f" providerId="ADAL" clId="{19970B13-E101-4117-9908-6E061F982644}" dt="2022-07-14T08:45:59.927" v="19918" actId="790"/>
          <ac:spMkLst>
            <pc:docMk/>
            <pc:sldMk cId="3484757520" sldId="485"/>
            <ac:spMk id="7219" creationId="{B9A1C946-E67A-4015-AD06-E3B8772D43E5}"/>
          </ac:spMkLst>
        </pc:spChg>
        <pc:spChg chg="mod">
          <ac:chgData name="Kolakowski, Artur" userId="9c34c8cc-b1df-44f6-bea5-dcf7a54ee35f" providerId="ADAL" clId="{19970B13-E101-4117-9908-6E061F982644}" dt="2022-07-14T08:45:59.930" v="19919" actId="790"/>
          <ac:spMkLst>
            <pc:docMk/>
            <pc:sldMk cId="3484757520" sldId="485"/>
            <ac:spMk id="7220" creationId="{0E3E3655-8133-4002-9553-A7F18F113E77}"/>
          </ac:spMkLst>
        </pc:spChg>
        <pc:spChg chg="mod">
          <ac:chgData name="Kolakowski, Artur" userId="9c34c8cc-b1df-44f6-bea5-dcf7a54ee35f" providerId="ADAL" clId="{19970B13-E101-4117-9908-6E061F982644}" dt="2022-07-14T08:45:59.933" v="19920" actId="790"/>
          <ac:spMkLst>
            <pc:docMk/>
            <pc:sldMk cId="3484757520" sldId="485"/>
            <ac:spMk id="7221" creationId="{6652905A-D87C-4B90-A9F9-1FDFDCE6743C}"/>
          </ac:spMkLst>
        </pc:spChg>
        <pc:spChg chg="mod">
          <ac:chgData name="Kolakowski, Artur" userId="9c34c8cc-b1df-44f6-bea5-dcf7a54ee35f" providerId="ADAL" clId="{19970B13-E101-4117-9908-6E061F982644}" dt="2022-07-14T08:45:59.936" v="19921" actId="790"/>
          <ac:spMkLst>
            <pc:docMk/>
            <pc:sldMk cId="3484757520" sldId="485"/>
            <ac:spMk id="7222" creationId="{9BBFC989-9A72-4BC5-BFD5-51B4410488F6}"/>
          </ac:spMkLst>
        </pc:spChg>
        <pc:spChg chg="mod">
          <ac:chgData name="Kolakowski, Artur" userId="9c34c8cc-b1df-44f6-bea5-dcf7a54ee35f" providerId="ADAL" clId="{19970B13-E101-4117-9908-6E061F982644}" dt="2022-07-14T08:45:59.938" v="19922" actId="790"/>
          <ac:spMkLst>
            <pc:docMk/>
            <pc:sldMk cId="3484757520" sldId="485"/>
            <ac:spMk id="7223" creationId="{C69BB8F2-4335-46EF-813A-FD1CA5A5BEB6}"/>
          </ac:spMkLst>
        </pc:spChg>
        <pc:spChg chg="mod">
          <ac:chgData name="Kolakowski, Artur" userId="9c34c8cc-b1df-44f6-bea5-dcf7a54ee35f" providerId="ADAL" clId="{19970B13-E101-4117-9908-6E061F982644}" dt="2022-07-14T08:45:59.940" v="19923" actId="790"/>
          <ac:spMkLst>
            <pc:docMk/>
            <pc:sldMk cId="3484757520" sldId="485"/>
            <ac:spMk id="7224" creationId="{CA0B5E30-7B3B-41A5-BD4D-478F6FF081D6}"/>
          </ac:spMkLst>
        </pc:spChg>
        <pc:spChg chg="mod">
          <ac:chgData name="Kolakowski, Artur" userId="9c34c8cc-b1df-44f6-bea5-dcf7a54ee35f" providerId="ADAL" clId="{19970B13-E101-4117-9908-6E061F982644}" dt="2022-07-14T08:45:59.942" v="19924" actId="790"/>
          <ac:spMkLst>
            <pc:docMk/>
            <pc:sldMk cId="3484757520" sldId="485"/>
            <ac:spMk id="7225" creationId="{D7F29490-DB12-47A1-AE7C-E89193B3DA0E}"/>
          </ac:spMkLst>
        </pc:spChg>
        <pc:spChg chg="mod">
          <ac:chgData name="Kolakowski, Artur" userId="9c34c8cc-b1df-44f6-bea5-dcf7a54ee35f" providerId="ADAL" clId="{19970B13-E101-4117-9908-6E061F982644}" dt="2022-07-14T08:45:59.945" v="19925" actId="790"/>
          <ac:spMkLst>
            <pc:docMk/>
            <pc:sldMk cId="3484757520" sldId="485"/>
            <ac:spMk id="7226" creationId="{C0519C81-D2D1-4D5C-9FC7-1582FA69CAAF}"/>
          </ac:spMkLst>
        </pc:spChg>
        <pc:spChg chg="mod">
          <ac:chgData name="Kolakowski, Artur" userId="9c34c8cc-b1df-44f6-bea5-dcf7a54ee35f" providerId="ADAL" clId="{19970B13-E101-4117-9908-6E061F982644}" dt="2022-07-14T08:45:59.947" v="19926" actId="790"/>
          <ac:spMkLst>
            <pc:docMk/>
            <pc:sldMk cId="3484757520" sldId="485"/>
            <ac:spMk id="7227" creationId="{0D7BCBD2-5E4B-4590-8457-EAA24B359730}"/>
          </ac:spMkLst>
        </pc:spChg>
        <pc:spChg chg="mod">
          <ac:chgData name="Kolakowski, Artur" userId="9c34c8cc-b1df-44f6-bea5-dcf7a54ee35f" providerId="ADAL" clId="{19970B13-E101-4117-9908-6E061F982644}" dt="2022-07-14T08:45:59.950" v="19927" actId="790"/>
          <ac:spMkLst>
            <pc:docMk/>
            <pc:sldMk cId="3484757520" sldId="485"/>
            <ac:spMk id="7228" creationId="{B91708B3-E68A-44AB-8B87-1B83A4066561}"/>
          </ac:spMkLst>
        </pc:spChg>
        <pc:spChg chg="mod">
          <ac:chgData name="Kolakowski, Artur" userId="9c34c8cc-b1df-44f6-bea5-dcf7a54ee35f" providerId="ADAL" clId="{19970B13-E101-4117-9908-6E061F982644}" dt="2022-07-14T08:45:59.953" v="19928" actId="790"/>
          <ac:spMkLst>
            <pc:docMk/>
            <pc:sldMk cId="3484757520" sldId="485"/>
            <ac:spMk id="7229" creationId="{8CA052B3-54E6-4C2D-A5D5-1CEE67451EF9}"/>
          </ac:spMkLst>
        </pc:spChg>
        <pc:spChg chg="mod">
          <ac:chgData name="Kolakowski, Artur" userId="9c34c8cc-b1df-44f6-bea5-dcf7a54ee35f" providerId="ADAL" clId="{19970B13-E101-4117-9908-6E061F982644}" dt="2022-07-14T08:45:59.955" v="19929" actId="790"/>
          <ac:spMkLst>
            <pc:docMk/>
            <pc:sldMk cId="3484757520" sldId="485"/>
            <ac:spMk id="7230" creationId="{8E51C816-5EBC-4406-BD93-D94F6B8FA329}"/>
          </ac:spMkLst>
        </pc:spChg>
        <pc:spChg chg="mod">
          <ac:chgData name="Kolakowski, Artur" userId="9c34c8cc-b1df-44f6-bea5-dcf7a54ee35f" providerId="ADAL" clId="{19970B13-E101-4117-9908-6E061F982644}" dt="2022-07-14T08:45:59.958" v="19930" actId="790"/>
          <ac:spMkLst>
            <pc:docMk/>
            <pc:sldMk cId="3484757520" sldId="485"/>
            <ac:spMk id="7231" creationId="{852835F5-5D47-43C9-8152-F1F6BB77DF10}"/>
          </ac:spMkLst>
        </pc:spChg>
        <pc:spChg chg="mod">
          <ac:chgData name="Kolakowski, Artur" userId="9c34c8cc-b1df-44f6-bea5-dcf7a54ee35f" providerId="ADAL" clId="{19970B13-E101-4117-9908-6E061F982644}" dt="2022-07-14T08:45:59.960" v="19931" actId="790"/>
          <ac:spMkLst>
            <pc:docMk/>
            <pc:sldMk cId="3484757520" sldId="485"/>
            <ac:spMk id="7232" creationId="{12D67C16-6F2D-4BE5-8A4B-AE64300A4CE2}"/>
          </ac:spMkLst>
        </pc:spChg>
        <pc:spChg chg="mod">
          <ac:chgData name="Kolakowski, Artur" userId="9c34c8cc-b1df-44f6-bea5-dcf7a54ee35f" providerId="ADAL" clId="{19970B13-E101-4117-9908-6E061F982644}" dt="2022-07-14T08:45:59.963" v="19932" actId="790"/>
          <ac:spMkLst>
            <pc:docMk/>
            <pc:sldMk cId="3484757520" sldId="485"/>
            <ac:spMk id="7233" creationId="{4946CD97-9869-41F2-B576-53BE7CA07866}"/>
          </ac:spMkLst>
        </pc:spChg>
        <pc:spChg chg="mod">
          <ac:chgData name="Kolakowski, Artur" userId="9c34c8cc-b1df-44f6-bea5-dcf7a54ee35f" providerId="ADAL" clId="{19970B13-E101-4117-9908-6E061F982644}" dt="2022-07-14T08:45:59.966" v="19933" actId="790"/>
          <ac:spMkLst>
            <pc:docMk/>
            <pc:sldMk cId="3484757520" sldId="485"/>
            <ac:spMk id="7234" creationId="{248F6A98-9E5B-4FFB-A162-9D50DF77624F}"/>
          </ac:spMkLst>
        </pc:spChg>
        <pc:spChg chg="mod">
          <ac:chgData name="Kolakowski, Artur" userId="9c34c8cc-b1df-44f6-bea5-dcf7a54ee35f" providerId="ADAL" clId="{19970B13-E101-4117-9908-6E061F982644}" dt="2022-07-14T08:45:59.968" v="19934" actId="790"/>
          <ac:spMkLst>
            <pc:docMk/>
            <pc:sldMk cId="3484757520" sldId="485"/>
            <ac:spMk id="7235" creationId="{77604A43-CFDB-4FA8-BFCB-548D9A39373A}"/>
          </ac:spMkLst>
        </pc:spChg>
        <pc:spChg chg="mod">
          <ac:chgData name="Kolakowski, Artur" userId="9c34c8cc-b1df-44f6-bea5-dcf7a54ee35f" providerId="ADAL" clId="{19970B13-E101-4117-9908-6E061F982644}" dt="2022-07-14T08:45:59.971" v="19935" actId="790"/>
          <ac:spMkLst>
            <pc:docMk/>
            <pc:sldMk cId="3484757520" sldId="485"/>
            <ac:spMk id="7236" creationId="{42083320-630D-414A-A85C-0DCC879EE2AB}"/>
          </ac:spMkLst>
        </pc:spChg>
        <pc:spChg chg="mod">
          <ac:chgData name="Kolakowski, Artur" userId="9c34c8cc-b1df-44f6-bea5-dcf7a54ee35f" providerId="ADAL" clId="{19970B13-E101-4117-9908-6E061F982644}" dt="2022-07-14T08:45:59.973" v="19936" actId="790"/>
          <ac:spMkLst>
            <pc:docMk/>
            <pc:sldMk cId="3484757520" sldId="485"/>
            <ac:spMk id="7237" creationId="{21B16C8D-4500-4D19-9AD0-03CE831DA72E}"/>
          </ac:spMkLst>
        </pc:spChg>
        <pc:spChg chg="mod">
          <ac:chgData name="Kolakowski, Artur" userId="9c34c8cc-b1df-44f6-bea5-dcf7a54ee35f" providerId="ADAL" clId="{19970B13-E101-4117-9908-6E061F982644}" dt="2022-07-14T08:45:59.975" v="19937" actId="790"/>
          <ac:spMkLst>
            <pc:docMk/>
            <pc:sldMk cId="3484757520" sldId="485"/>
            <ac:spMk id="7238" creationId="{F0A8113B-EFF1-42A9-B77A-6EB59219866A}"/>
          </ac:spMkLst>
        </pc:spChg>
        <pc:spChg chg="mod">
          <ac:chgData name="Kolakowski, Artur" userId="9c34c8cc-b1df-44f6-bea5-dcf7a54ee35f" providerId="ADAL" clId="{19970B13-E101-4117-9908-6E061F982644}" dt="2022-07-14T08:45:59.977" v="19938" actId="790"/>
          <ac:spMkLst>
            <pc:docMk/>
            <pc:sldMk cId="3484757520" sldId="485"/>
            <ac:spMk id="7239" creationId="{8957B1D9-EDDE-4F54-B6F6-E2E5CDFB4229}"/>
          </ac:spMkLst>
        </pc:spChg>
        <pc:spChg chg="mod">
          <ac:chgData name="Kolakowski, Artur" userId="9c34c8cc-b1df-44f6-bea5-dcf7a54ee35f" providerId="ADAL" clId="{19970B13-E101-4117-9908-6E061F982644}" dt="2022-07-14T08:45:59.980" v="19939" actId="790"/>
          <ac:spMkLst>
            <pc:docMk/>
            <pc:sldMk cId="3484757520" sldId="485"/>
            <ac:spMk id="7240" creationId="{9C423ACA-43A2-489B-95A7-3AA1EA36CDF2}"/>
          </ac:spMkLst>
        </pc:spChg>
        <pc:spChg chg="mod">
          <ac:chgData name="Kolakowski, Artur" userId="9c34c8cc-b1df-44f6-bea5-dcf7a54ee35f" providerId="ADAL" clId="{19970B13-E101-4117-9908-6E061F982644}" dt="2022-07-14T08:45:59.982" v="19940" actId="790"/>
          <ac:spMkLst>
            <pc:docMk/>
            <pc:sldMk cId="3484757520" sldId="485"/>
            <ac:spMk id="7241" creationId="{94C7C147-0381-4678-8EBF-7AC8FA641F94}"/>
          </ac:spMkLst>
        </pc:spChg>
        <pc:spChg chg="mod">
          <ac:chgData name="Kolakowski, Artur" userId="9c34c8cc-b1df-44f6-bea5-dcf7a54ee35f" providerId="ADAL" clId="{19970B13-E101-4117-9908-6E061F982644}" dt="2022-07-14T08:45:59.985" v="19941" actId="790"/>
          <ac:spMkLst>
            <pc:docMk/>
            <pc:sldMk cId="3484757520" sldId="485"/>
            <ac:spMk id="7242" creationId="{94B7144D-D498-4151-A505-2FE16FCBB253}"/>
          </ac:spMkLst>
        </pc:spChg>
        <pc:spChg chg="mod">
          <ac:chgData name="Kolakowski, Artur" userId="9c34c8cc-b1df-44f6-bea5-dcf7a54ee35f" providerId="ADAL" clId="{19970B13-E101-4117-9908-6E061F982644}" dt="2022-07-14T08:45:59.987" v="19942" actId="790"/>
          <ac:spMkLst>
            <pc:docMk/>
            <pc:sldMk cId="3484757520" sldId="485"/>
            <ac:spMk id="7243" creationId="{3829D303-B5B2-4C6B-9B11-AE5D1696B4A6}"/>
          </ac:spMkLst>
        </pc:spChg>
        <pc:spChg chg="mod">
          <ac:chgData name="Kolakowski, Artur" userId="9c34c8cc-b1df-44f6-bea5-dcf7a54ee35f" providerId="ADAL" clId="{19970B13-E101-4117-9908-6E061F982644}" dt="2022-07-14T08:45:59.990" v="19943" actId="790"/>
          <ac:spMkLst>
            <pc:docMk/>
            <pc:sldMk cId="3484757520" sldId="485"/>
            <ac:spMk id="7244" creationId="{076B77F0-1073-4AEE-91D0-CD93AADCA36C}"/>
          </ac:spMkLst>
        </pc:spChg>
        <pc:spChg chg="mod">
          <ac:chgData name="Kolakowski, Artur" userId="9c34c8cc-b1df-44f6-bea5-dcf7a54ee35f" providerId="ADAL" clId="{19970B13-E101-4117-9908-6E061F982644}" dt="2022-07-14T08:45:59.992" v="19944" actId="790"/>
          <ac:spMkLst>
            <pc:docMk/>
            <pc:sldMk cId="3484757520" sldId="485"/>
            <ac:spMk id="7245" creationId="{B4CD2630-334A-4B71-AD8B-330D71407335}"/>
          </ac:spMkLst>
        </pc:spChg>
        <pc:spChg chg="mod">
          <ac:chgData name="Kolakowski, Artur" userId="9c34c8cc-b1df-44f6-bea5-dcf7a54ee35f" providerId="ADAL" clId="{19970B13-E101-4117-9908-6E061F982644}" dt="2022-07-14T08:45:59.996" v="19945" actId="790"/>
          <ac:spMkLst>
            <pc:docMk/>
            <pc:sldMk cId="3484757520" sldId="485"/>
            <ac:spMk id="7246" creationId="{E9D394EF-6C01-4519-B3A4-31EC31F242F5}"/>
          </ac:spMkLst>
        </pc:spChg>
        <pc:spChg chg="mod">
          <ac:chgData name="Kolakowski, Artur" userId="9c34c8cc-b1df-44f6-bea5-dcf7a54ee35f" providerId="ADAL" clId="{19970B13-E101-4117-9908-6E061F982644}" dt="2022-07-14T08:45:59.999" v="19946" actId="790"/>
          <ac:spMkLst>
            <pc:docMk/>
            <pc:sldMk cId="3484757520" sldId="485"/>
            <ac:spMk id="7247" creationId="{91737B42-189E-4DB6-AEDC-9AB1DD761F0F}"/>
          </ac:spMkLst>
        </pc:spChg>
        <pc:spChg chg="mod">
          <ac:chgData name="Kolakowski, Artur" userId="9c34c8cc-b1df-44f6-bea5-dcf7a54ee35f" providerId="ADAL" clId="{19970B13-E101-4117-9908-6E061F982644}" dt="2022-07-14T08:46:00.001" v="19947" actId="790"/>
          <ac:spMkLst>
            <pc:docMk/>
            <pc:sldMk cId="3484757520" sldId="485"/>
            <ac:spMk id="7248" creationId="{3D837033-A536-4692-8A2B-93F8546B9ED7}"/>
          </ac:spMkLst>
        </pc:spChg>
        <pc:spChg chg="mod">
          <ac:chgData name="Kolakowski, Artur" userId="9c34c8cc-b1df-44f6-bea5-dcf7a54ee35f" providerId="ADAL" clId="{19970B13-E101-4117-9908-6E061F982644}" dt="2022-07-14T08:46:00.003" v="19948" actId="790"/>
          <ac:spMkLst>
            <pc:docMk/>
            <pc:sldMk cId="3484757520" sldId="485"/>
            <ac:spMk id="7249" creationId="{DFBBF8B7-F54F-49DB-88CC-1FDC33416798}"/>
          </ac:spMkLst>
        </pc:spChg>
        <pc:spChg chg="mod">
          <ac:chgData name="Kolakowski, Artur" userId="9c34c8cc-b1df-44f6-bea5-dcf7a54ee35f" providerId="ADAL" clId="{19970B13-E101-4117-9908-6E061F982644}" dt="2022-07-14T08:46:00.006" v="19949" actId="790"/>
          <ac:spMkLst>
            <pc:docMk/>
            <pc:sldMk cId="3484757520" sldId="485"/>
            <ac:spMk id="7250" creationId="{E8D05E79-D4C8-49AD-B4EE-F7C4511AC297}"/>
          </ac:spMkLst>
        </pc:spChg>
        <pc:spChg chg="mod">
          <ac:chgData name="Kolakowski, Artur" userId="9c34c8cc-b1df-44f6-bea5-dcf7a54ee35f" providerId="ADAL" clId="{19970B13-E101-4117-9908-6E061F982644}" dt="2022-07-14T08:46:00.008" v="19950" actId="790"/>
          <ac:spMkLst>
            <pc:docMk/>
            <pc:sldMk cId="3484757520" sldId="485"/>
            <ac:spMk id="7251" creationId="{FBE1768C-CF53-472C-AB93-45CDE5D2A80F}"/>
          </ac:spMkLst>
        </pc:spChg>
        <pc:spChg chg="mod">
          <ac:chgData name="Kolakowski, Artur" userId="9c34c8cc-b1df-44f6-bea5-dcf7a54ee35f" providerId="ADAL" clId="{19970B13-E101-4117-9908-6E061F982644}" dt="2022-07-14T08:46:00.013" v="19951" actId="790"/>
          <ac:spMkLst>
            <pc:docMk/>
            <pc:sldMk cId="3484757520" sldId="485"/>
            <ac:spMk id="7252" creationId="{72C74B31-B0BE-4F98-93FE-C892A9FA9A53}"/>
          </ac:spMkLst>
        </pc:spChg>
        <pc:spChg chg="mod">
          <ac:chgData name="Kolakowski, Artur" userId="9c34c8cc-b1df-44f6-bea5-dcf7a54ee35f" providerId="ADAL" clId="{19970B13-E101-4117-9908-6E061F982644}" dt="2022-07-14T08:46:00.017" v="19952" actId="790"/>
          <ac:spMkLst>
            <pc:docMk/>
            <pc:sldMk cId="3484757520" sldId="485"/>
            <ac:spMk id="7253" creationId="{AE9E7EC2-4EE0-43A4-BCF0-31152F7B5C16}"/>
          </ac:spMkLst>
        </pc:spChg>
        <pc:spChg chg="mod">
          <ac:chgData name="Kolakowski, Artur" userId="9c34c8cc-b1df-44f6-bea5-dcf7a54ee35f" providerId="ADAL" clId="{19970B13-E101-4117-9908-6E061F982644}" dt="2022-07-14T08:46:00.020" v="19953" actId="790"/>
          <ac:spMkLst>
            <pc:docMk/>
            <pc:sldMk cId="3484757520" sldId="485"/>
            <ac:spMk id="7254" creationId="{79AD123F-F767-407D-9FC2-D0DEF2FE5DCE}"/>
          </ac:spMkLst>
        </pc:spChg>
        <pc:spChg chg="mod">
          <ac:chgData name="Kolakowski, Artur" userId="9c34c8cc-b1df-44f6-bea5-dcf7a54ee35f" providerId="ADAL" clId="{19970B13-E101-4117-9908-6E061F982644}" dt="2022-07-14T08:46:00.022" v="19954" actId="790"/>
          <ac:spMkLst>
            <pc:docMk/>
            <pc:sldMk cId="3484757520" sldId="485"/>
            <ac:spMk id="7255" creationId="{BFE61CAA-7FF8-4BCF-877D-F00D0C4379EA}"/>
          </ac:spMkLst>
        </pc:spChg>
        <pc:spChg chg="mod">
          <ac:chgData name="Kolakowski, Artur" userId="9c34c8cc-b1df-44f6-bea5-dcf7a54ee35f" providerId="ADAL" clId="{19970B13-E101-4117-9908-6E061F982644}" dt="2022-07-14T08:46:00.025" v="19955" actId="790"/>
          <ac:spMkLst>
            <pc:docMk/>
            <pc:sldMk cId="3484757520" sldId="485"/>
            <ac:spMk id="7256" creationId="{8A4D79B6-F745-4CCF-8F70-B297FC21AED5}"/>
          </ac:spMkLst>
        </pc:spChg>
        <pc:spChg chg="mod">
          <ac:chgData name="Kolakowski, Artur" userId="9c34c8cc-b1df-44f6-bea5-dcf7a54ee35f" providerId="ADAL" clId="{19970B13-E101-4117-9908-6E061F982644}" dt="2022-07-14T08:46:00.027" v="19956" actId="790"/>
          <ac:spMkLst>
            <pc:docMk/>
            <pc:sldMk cId="3484757520" sldId="485"/>
            <ac:spMk id="7257" creationId="{21976940-5746-499A-8616-197F93ACA39B}"/>
          </ac:spMkLst>
        </pc:spChg>
        <pc:spChg chg="mod">
          <ac:chgData name="Kolakowski, Artur" userId="9c34c8cc-b1df-44f6-bea5-dcf7a54ee35f" providerId="ADAL" clId="{19970B13-E101-4117-9908-6E061F982644}" dt="2022-07-14T08:46:00.029" v="19957" actId="790"/>
          <ac:spMkLst>
            <pc:docMk/>
            <pc:sldMk cId="3484757520" sldId="485"/>
            <ac:spMk id="7258" creationId="{A63C8422-1500-4919-B159-E17BB355C796}"/>
          </ac:spMkLst>
        </pc:spChg>
        <pc:spChg chg="mod">
          <ac:chgData name="Kolakowski, Artur" userId="9c34c8cc-b1df-44f6-bea5-dcf7a54ee35f" providerId="ADAL" clId="{19970B13-E101-4117-9908-6E061F982644}" dt="2022-07-14T08:46:00.031" v="19958" actId="790"/>
          <ac:spMkLst>
            <pc:docMk/>
            <pc:sldMk cId="3484757520" sldId="485"/>
            <ac:spMk id="7259" creationId="{AA8249D7-D37D-49BC-95FE-4B92FA697C58}"/>
          </ac:spMkLst>
        </pc:spChg>
        <pc:spChg chg="mod">
          <ac:chgData name="Kolakowski, Artur" userId="9c34c8cc-b1df-44f6-bea5-dcf7a54ee35f" providerId="ADAL" clId="{19970B13-E101-4117-9908-6E061F982644}" dt="2022-07-14T08:46:00.033" v="19959" actId="790"/>
          <ac:spMkLst>
            <pc:docMk/>
            <pc:sldMk cId="3484757520" sldId="485"/>
            <ac:spMk id="7260" creationId="{9BF9E6CB-65DA-4DC2-BE07-F8431E20E9B4}"/>
          </ac:spMkLst>
        </pc:spChg>
        <pc:spChg chg="mod">
          <ac:chgData name="Kolakowski, Artur" userId="9c34c8cc-b1df-44f6-bea5-dcf7a54ee35f" providerId="ADAL" clId="{19970B13-E101-4117-9908-6E061F982644}" dt="2022-07-14T08:46:00.035" v="19960" actId="790"/>
          <ac:spMkLst>
            <pc:docMk/>
            <pc:sldMk cId="3484757520" sldId="485"/>
            <ac:spMk id="7261" creationId="{562BF0C1-9B0A-4520-BB81-AB4FAAE87D9E}"/>
          </ac:spMkLst>
        </pc:spChg>
        <pc:spChg chg="mod">
          <ac:chgData name="Kolakowski, Artur" userId="9c34c8cc-b1df-44f6-bea5-dcf7a54ee35f" providerId="ADAL" clId="{19970B13-E101-4117-9908-6E061F982644}" dt="2022-07-14T08:46:00.038" v="19961" actId="790"/>
          <ac:spMkLst>
            <pc:docMk/>
            <pc:sldMk cId="3484757520" sldId="485"/>
            <ac:spMk id="7262" creationId="{F011E27B-D660-457B-8835-5018F04ABADF}"/>
          </ac:spMkLst>
        </pc:spChg>
        <pc:spChg chg="mod">
          <ac:chgData name="Kolakowski, Artur" userId="9c34c8cc-b1df-44f6-bea5-dcf7a54ee35f" providerId="ADAL" clId="{19970B13-E101-4117-9908-6E061F982644}" dt="2022-07-14T08:46:00.040" v="19962" actId="790"/>
          <ac:spMkLst>
            <pc:docMk/>
            <pc:sldMk cId="3484757520" sldId="485"/>
            <ac:spMk id="7263" creationId="{3E18E971-17CD-46AF-A372-6A52D2CD3290}"/>
          </ac:spMkLst>
        </pc:spChg>
        <pc:spChg chg="mod">
          <ac:chgData name="Kolakowski, Artur" userId="9c34c8cc-b1df-44f6-bea5-dcf7a54ee35f" providerId="ADAL" clId="{19970B13-E101-4117-9908-6E061F982644}" dt="2022-07-14T08:46:00.043" v="19963" actId="790"/>
          <ac:spMkLst>
            <pc:docMk/>
            <pc:sldMk cId="3484757520" sldId="485"/>
            <ac:spMk id="7264" creationId="{2216A158-6861-413E-BBDB-4C2B86CA11CF}"/>
          </ac:spMkLst>
        </pc:spChg>
        <pc:spChg chg="mod">
          <ac:chgData name="Kolakowski, Artur" userId="9c34c8cc-b1df-44f6-bea5-dcf7a54ee35f" providerId="ADAL" clId="{19970B13-E101-4117-9908-6E061F982644}" dt="2022-07-14T08:46:00.046" v="19964" actId="790"/>
          <ac:spMkLst>
            <pc:docMk/>
            <pc:sldMk cId="3484757520" sldId="485"/>
            <ac:spMk id="7265" creationId="{75F60159-C908-4DC7-BC91-EA26C31A369E}"/>
          </ac:spMkLst>
        </pc:spChg>
        <pc:spChg chg="mod">
          <ac:chgData name="Kolakowski, Artur" userId="9c34c8cc-b1df-44f6-bea5-dcf7a54ee35f" providerId="ADAL" clId="{19970B13-E101-4117-9908-6E061F982644}" dt="2022-07-14T08:46:00.049" v="19965" actId="790"/>
          <ac:spMkLst>
            <pc:docMk/>
            <pc:sldMk cId="3484757520" sldId="485"/>
            <ac:spMk id="7266" creationId="{B86B029C-9ACF-4970-B18B-D9BF64BA3AE5}"/>
          </ac:spMkLst>
        </pc:spChg>
        <pc:spChg chg="mod">
          <ac:chgData name="Kolakowski, Artur" userId="9c34c8cc-b1df-44f6-bea5-dcf7a54ee35f" providerId="ADAL" clId="{19970B13-E101-4117-9908-6E061F982644}" dt="2022-07-14T08:46:00.051" v="19966" actId="790"/>
          <ac:spMkLst>
            <pc:docMk/>
            <pc:sldMk cId="3484757520" sldId="485"/>
            <ac:spMk id="7267" creationId="{2B57C1A1-7001-487E-9752-F784E885A7A3}"/>
          </ac:spMkLst>
        </pc:spChg>
        <pc:spChg chg="mod">
          <ac:chgData name="Kolakowski, Artur" userId="9c34c8cc-b1df-44f6-bea5-dcf7a54ee35f" providerId="ADAL" clId="{19970B13-E101-4117-9908-6E061F982644}" dt="2022-07-14T08:46:00.055" v="19967" actId="790"/>
          <ac:spMkLst>
            <pc:docMk/>
            <pc:sldMk cId="3484757520" sldId="485"/>
            <ac:spMk id="7268" creationId="{16FFF4DE-1E8C-4F54-846C-40E646631573}"/>
          </ac:spMkLst>
        </pc:spChg>
        <pc:spChg chg="mod">
          <ac:chgData name="Kolakowski, Artur" userId="9c34c8cc-b1df-44f6-bea5-dcf7a54ee35f" providerId="ADAL" clId="{19970B13-E101-4117-9908-6E061F982644}" dt="2022-07-14T08:46:00.059" v="19968" actId="790"/>
          <ac:spMkLst>
            <pc:docMk/>
            <pc:sldMk cId="3484757520" sldId="485"/>
            <ac:spMk id="7269" creationId="{E09AF4DB-F4AE-4BCB-BAC3-E6DC24E1BB76}"/>
          </ac:spMkLst>
        </pc:spChg>
        <pc:spChg chg="mod">
          <ac:chgData name="Kolakowski, Artur" userId="9c34c8cc-b1df-44f6-bea5-dcf7a54ee35f" providerId="ADAL" clId="{19970B13-E101-4117-9908-6E061F982644}" dt="2022-07-14T08:46:00.065" v="19969" actId="790"/>
          <ac:spMkLst>
            <pc:docMk/>
            <pc:sldMk cId="3484757520" sldId="485"/>
            <ac:spMk id="7270" creationId="{62114130-6F8C-464B-BCAE-3E5D66FFEE74}"/>
          </ac:spMkLst>
        </pc:spChg>
        <pc:spChg chg="mod">
          <ac:chgData name="Kolakowski, Artur" userId="9c34c8cc-b1df-44f6-bea5-dcf7a54ee35f" providerId="ADAL" clId="{19970B13-E101-4117-9908-6E061F982644}" dt="2022-07-14T08:46:00.071" v="19970" actId="790"/>
          <ac:spMkLst>
            <pc:docMk/>
            <pc:sldMk cId="3484757520" sldId="485"/>
            <ac:spMk id="7271" creationId="{99E92A45-E975-4D0F-AB53-5392488D92AF}"/>
          </ac:spMkLst>
        </pc:spChg>
        <pc:spChg chg="mod">
          <ac:chgData name="Kolakowski, Artur" userId="9c34c8cc-b1df-44f6-bea5-dcf7a54ee35f" providerId="ADAL" clId="{19970B13-E101-4117-9908-6E061F982644}" dt="2022-07-14T08:46:00.078" v="19971" actId="790"/>
          <ac:spMkLst>
            <pc:docMk/>
            <pc:sldMk cId="3484757520" sldId="485"/>
            <ac:spMk id="7272" creationId="{4B01F32D-753F-46DB-AEDF-F21076DDB5FC}"/>
          </ac:spMkLst>
        </pc:spChg>
        <pc:spChg chg="mod">
          <ac:chgData name="Kolakowski, Artur" userId="9c34c8cc-b1df-44f6-bea5-dcf7a54ee35f" providerId="ADAL" clId="{19970B13-E101-4117-9908-6E061F982644}" dt="2022-07-14T08:46:00.084" v="19972" actId="790"/>
          <ac:spMkLst>
            <pc:docMk/>
            <pc:sldMk cId="3484757520" sldId="485"/>
            <ac:spMk id="7273" creationId="{C0C688FD-3C6C-4CDA-BAB8-C82554695752}"/>
          </ac:spMkLst>
        </pc:spChg>
        <pc:spChg chg="mod">
          <ac:chgData name="Kolakowski, Artur" userId="9c34c8cc-b1df-44f6-bea5-dcf7a54ee35f" providerId="ADAL" clId="{19970B13-E101-4117-9908-6E061F982644}" dt="2022-07-14T08:46:00.091" v="19973" actId="790"/>
          <ac:spMkLst>
            <pc:docMk/>
            <pc:sldMk cId="3484757520" sldId="485"/>
            <ac:spMk id="7274" creationId="{D9E56F6D-6863-4544-AD97-56AA0231B046}"/>
          </ac:spMkLst>
        </pc:spChg>
        <pc:spChg chg="mod">
          <ac:chgData name="Kolakowski, Artur" userId="9c34c8cc-b1df-44f6-bea5-dcf7a54ee35f" providerId="ADAL" clId="{19970B13-E101-4117-9908-6E061F982644}" dt="2022-07-14T08:46:00.096" v="19974" actId="790"/>
          <ac:spMkLst>
            <pc:docMk/>
            <pc:sldMk cId="3484757520" sldId="485"/>
            <ac:spMk id="7275" creationId="{AD51739E-AC4B-47DC-AD29-B9863C14383B}"/>
          </ac:spMkLst>
        </pc:spChg>
        <pc:spChg chg="mod">
          <ac:chgData name="Kolakowski, Artur" userId="9c34c8cc-b1df-44f6-bea5-dcf7a54ee35f" providerId="ADAL" clId="{19970B13-E101-4117-9908-6E061F982644}" dt="2022-07-14T08:46:00.101" v="19975" actId="790"/>
          <ac:spMkLst>
            <pc:docMk/>
            <pc:sldMk cId="3484757520" sldId="485"/>
            <ac:spMk id="7276" creationId="{42F3A7B5-F821-4BCD-99B5-F8E1BE79E364}"/>
          </ac:spMkLst>
        </pc:spChg>
        <pc:spChg chg="mod">
          <ac:chgData name="Kolakowski, Artur" userId="9c34c8cc-b1df-44f6-bea5-dcf7a54ee35f" providerId="ADAL" clId="{19970B13-E101-4117-9908-6E061F982644}" dt="2022-07-14T08:46:00.105" v="19976" actId="790"/>
          <ac:spMkLst>
            <pc:docMk/>
            <pc:sldMk cId="3484757520" sldId="485"/>
            <ac:spMk id="7277" creationId="{A64EA01D-7229-4490-86DB-4671D41248DE}"/>
          </ac:spMkLst>
        </pc:spChg>
        <pc:spChg chg="mod">
          <ac:chgData name="Kolakowski, Artur" userId="9c34c8cc-b1df-44f6-bea5-dcf7a54ee35f" providerId="ADAL" clId="{19970B13-E101-4117-9908-6E061F982644}" dt="2022-07-14T08:46:00.110" v="19977" actId="790"/>
          <ac:spMkLst>
            <pc:docMk/>
            <pc:sldMk cId="3484757520" sldId="485"/>
            <ac:spMk id="7278" creationId="{9FDD7B2D-A278-4907-9B11-21373230D0B1}"/>
          </ac:spMkLst>
        </pc:spChg>
        <pc:spChg chg="mod">
          <ac:chgData name="Kolakowski, Artur" userId="9c34c8cc-b1df-44f6-bea5-dcf7a54ee35f" providerId="ADAL" clId="{19970B13-E101-4117-9908-6E061F982644}" dt="2022-07-14T08:46:00.115" v="19978" actId="790"/>
          <ac:spMkLst>
            <pc:docMk/>
            <pc:sldMk cId="3484757520" sldId="485"/>
            <ac:spMk id="7279" creationId="{B06FD507-B89B-46EA-85C0-D598E03A97EC}"/>
          </ac:spMkLst>
        </pc:spChg>
        <pc:spChg chg="mod">
          <ac:chgData name="Kolakowski, Artur" userId="9c34c8cc-b1df-44f6-bea5-dcf7a54ee35f" providerId="ADAL" clId="{19970B13-E101-4117-9908-6E061F982644}" dt="2022-07-14T08:46:00.120" v="19979" actId="790"/>
          <ac:spMkLst>
            <pc:docMk/>
            <pc:sldMk cId="3484757520" sldId="485"/>
            <ac:spMk id="7280" creationId="{BDB5CD13-31FE-49FE-A31F-06BDD44B9ABC}"/>
          </ac:spMkLst>
        </pc:spChg>
        <pc:spChg chg="mod">
          <ac:chgData name="Kolakowski, Artur" userId="9c34c8cc-b1df-44f6-bea5-dcf7a54ee35f" providerId="ADAL" clId="{19970B13-E101-4117-9908-6E061F982644}" dt="2022-07-14T08:46:00.125" v="19980" actId="790"/>
          <ac:spMkLst>
            <pc:docMk/>
            <pc:sldMk cId="3484757520" sldId="485"/>
            <ac:spMk id="7281" creationId="{35BD1FB9-1B2E-4F87-8887-8BF7C3CB0005}"/>
          </ac:spMkLst>
        </pc:spChg>
        <pc:spChg chg="mod">
          <ac:chgData name="Kolakowski, Artur" userId="9c34c8cc-b1df-44f6-bea5-dcf7a54ee35f" providerId="ADAL" clId="{19970B13-E101-4117-9908-6E061F982644}" dt="2022-07-14T08:46:00.129" v="19981" actId="790"/>
          <ac:spMkLst>
            <pc:docMk/>
            <pc:sldMk cId="3484757520" sldId="485"/>
            <ac:spMk id="7282" creationId="{94F746D5-8B8F-4944-B654-7B198183948D}"/>
          </ac:spMkLst>
        </pc:spChg>
        <pc:spChg chg="mod">
          <ac:chgData name="Kolakowski, Artur" userId="9c34c8cc-b1df-44f6-bea5-dcf7a54ee35f" providerId="ADAL" clId="{19970B13-E101-4117-9908-6E061F982644}" dt="2022-07-14T08:46:00.134" v="19982" actId="790"/>
          <ac:spMkLst>
            <pc:docMk/>
            <pc:sldMk cId="3484757520" sldId="485"/>
            <ac:spMk id="7283" creationId="{EDC4727C-7B15-4462-9FF3-0B2213906A48}"/>
          </ac:spMkLst>
        </pc:spChg>
        <pc:spChg chg="mod">
          <ac:chgData name="Kolakowski, Artur" userId="9c34c8cc-b1df-44f6-bea5-dcf7a54ee35f" providerId="ADAL" clId="{19970B13-E101-4117-9908-6E061F982644}" dt="2022-07-14T08:46:00.137" v="19983" actId="790"/>
          <ac:spMkLst>
            <pc:docMk/>
            <pc:sldMk cId="3484757520" sldId="485"/>
            <ac:spMk id="7284" creationId="{37FDC5CA-C59B-4C2D-A204-B82ECD9C9A74}"/>
          </ac:spMkLst>
        </pc:spChg>
        <pc:spChg chg="mod">
          <ac:chgData name="Kolakowski, Artur" userId="9c34c8cc-b1df-44f6-bea5-dcf7a54ee35f" providerId="ADAL" clId="{19970B13-E101-4117-9908-6E061F982644}" dt="2022-07-14T08:46:00.140" v="19984" actId="790"/>
          <ac:spMkLst>
            <pc:docMk/>
            <pc:sldMk cId="3484757520" sldId="485"/>
            <ac:spMk id="7285" creationId="{C16B0E0C-1F0C-4CA3-A6FB-3619262F697E}"/>
          </ac:spMkLst>
        </pc:spChg>
        <pc:spChg chg="mod">
          <ac:chgData name="Kolakowski, Artur" userId="9c34c8cc-b1df-44f6-bea5-dcf7a54ee35f" providerId="ADAL" clId="{19970B13-E101-4117-9908-6E061F982644}" dt="2022-07-14T08:46:00.146" v="19985" actId="790"/>
          <ac:spMkLst>
            <pc:docMk/>
            <pc:sldMk cId="3484757520" sldId="485"/>
            <ac:spMk id="7286" creationId="{7B5EA44B-37F4-49AA-8DD6-7A6DBE95D5B4}"/>
          </ac:spMkLst>
        </pc:spChg>
        <pc:spChg chg="mod">
          <ac:chgData name="Kolakowski, Artur" userId="9c34c8cc-b1df-44f6-bea5-dcf7a54ee35f" providerId="ADAL" clId="{19970B13-E101-4117-9908-6E061F982644}" dt="2022-07-14T08:46:00.150" v="19986" actId="790"/>
          <ac:spMkLst>
            <pc:docMk/>
            <pc:sldMk cId="3484757520" sldId="485"/>
            <ac:spMk id="7287" creationId="{1539D2B1-A924-4C7C-905C-EC00A20113EC}"/>
          </ac:spMkLst>
        </pc:spChg>
        <pc:spChg chg="mod">
          <ac:chgData name="Kolakowski, Artur" userId="9c34c8cc-b1df-44f6-bea5-dcf7a54ee35f" providerId="ADAL" clId="{19970B13-E101-4117-9908-6E061F982644}" dt="2022-07-14T08:46:00.155" v="19987" actId="790"/>
          <ac:spMkLst>
            <pc:docMk/>
            <pc:sldMk cId="3484757520" sldId="485"/>
            <ac:spMk id="7288" creationId="{7562A972-BD3A-4FC0-A90A-578F264F8B36}"/>
          </ac:spMkLst>
        </pc:spChg>
        <pc:spChg chg="mod">
          <ac:chgData name="Kolakowski, Artur" userId="9c34c8cc-b1df-44f6-bea5-dcf7a54ee35f" providerId="ADAL" clId="{19970B13-E101-4117-9908-6E061F982644}" dt="2022-07-14T08:46:00.162" v="19988" actId="790"/>
          <ac:spMkLst>
            <pc:docMk/>
            <pc:sldMk cId="3484757520" sldId="485"/>
            <ac:spMk id="7289" creationId="{1A36FE4C-D03C-4CFB-B4AB-144A786A971F}"/>
          </ac:spMkLst>
        </pc:spChg>
        <pc:spChg chg="mod">
          <ac:chgData name="Kolakowski, Artur" userId="9c34c8cc-b1df-44f6-bea5-dcf7a54ee35f" providerId="ADAL" clId="{19970B13-E101-4117-9908-6E061F982644}" dt="2022-07-14T08:46:00.166" v="19989" actId="790"/>
          <ac:spMkLst>
            <pc:docMk/>
            <pc:sldMk cId="3484757520" sldId="485"/>
            <ac:spMk id="7290" creationId="{959726BF-6374-4495-82AE-08375CDE35C6}"/>
          </ac:spMkLst>
        </pc:spChg>
        <pc:spChg chg="mod">
          <ac:chgData name="Kolakowski, Artur" userId="9c34c8cc-b1df-44f6-bea5-dcf7a54ee35f" providerId="ADAL" clId="{19970B13-E101-4117-9908-6E061F982644}" dt="2022-07-14T08:46:00.169" v="19990" actId="790"/>
          <ac:spMkLst>
            <pc:docMk/>
            <pc:sldMk cId="3484757520" sldId="485"/>
            <ac:spMk id="7291" creationId="{6B7C17A2-A9AC-48F5-97CA-9482BA9E21B9}"/>
          </ac:spMkLst>
        </pc:spChg>
        <pc:spChg chg="mod">
          <ac:chgData name="Kolakowski, Artur" userId="9c34c8cc-b1df-44f6-bea5-dcf7a54ee35f" providerId="ADAL" clId="{19970B13-E101-4117-9908-6E061F982644}" dt="2022-07-14T08:46:00.173" v="19991" actId="790"/>
          <ac:spMkLst>
            <pc:docMk/>
            <pc:sldMk cId="3484757520" sldId="485"/>
            <ac:spMk id="7292" creationId="{07256A89-4F32-4B7E-9551-619B6ED04A7F}"/>
          </ac:spMkLst>
        </pc:spChg>
        <pc:spChg chg="mod">
          <ac:chgData name="Kolakowski, Artur" userId="9c34c8cc-b1df-44f6-bea5-dcf7a54ee35f" providerId="ADAL" clId="{19970B13-E101-4117-9908-6E061F982644}" dt="2022-07-14T08:46:00.178" v="19992" actId="790"/>
          <ac:spMkLst>
            <pc:docMk/>
            <pc:sldMk cId="3484757520" sldId="485"/>
            <ac:spMk id="7293" creationId="{21E65889-8122-4DBB-B1E5-0A5C7C4B9968}"/>
          </ac:spMkLst>
        </pc:spChg>
        <pc:spChg chg="mod">
          <ac:chgData name="Kolakowski, Artur" userId="9c34c8cc-b1df-44f6-bea5-dcf7a54ee35f" providerId="ADAL" clId="{19970B13-E101-4117-9908-6E061F982644}" dt="2022-07-14T08:46:00.182" v="19993" actId="790"/>
          <ac:spMkLst>
            <pc:docMk/>
            <pc:sldMk cId="3484757520" sldId="485"/>
            <ac:spMk id="7294" creationId="{A48D536E-2A2F-479C-A684-2D68F7D84436}"/>
          </ac:spMkLst>
        </pc:spChg>
        <pc:spChg chg="mod">
          <ac:chgData name="Kolakowski, Artur" userId="9c34c8cc-b1df-44f6-bea5-dcf7a54ee35f" providerId="ADAL" clId="{19970B13-E101-4117-9908-6E061F982644}" dt="2022-07-14T08:46:00.188" v="19994" actId="790"/>
          <ac:spMkLst>
            <pc:docMk/>
            <pc:sldMk cId="3484757520" sldId="485"/>
            <ac:spMk id="7295" creationId="{A05B4847-548E-474E-8CB5-0C70081BA987}"/>
          </ac:spMkLst>
        </pc:spChg>
        <pc:spChg chg="mod">
          <ac:chgData name="Kolakowski, Artur" userId="9c34c8cc-b1df-44f6-bea5-dcf7a54ee35f" providerId="ADAL" clId="{19970B13-E101-4117-9908-6E061F982644}" dt="2022-07-14T08:46:00.192" v="19995" actId="790"/>
          <ac:spMkLst>
            <pc:docMk/>
            <pc:sldMk cId="3484757520" sldId="485"/>
            <ac:spMk id="7296" creationId="{F8732871-A02C-46A5-8932-9C6FA4E5A85A}"/>
          </ac:spMkLst>
        </pc:spChg>
        <pc:spChg chg="mod">
          <ac:chgData name="Kolakowski, Artur" userId="9c34c8cc-b1df-44f6-bea5-dcf7a54ee35f" providerId="ADAL" clId="{19970B13-E101-4117-9908-6E061F982644}" dt="2022-07-14T08:46:00.197" v="19996" actId="790"/>
          <ac:spMkLst>
            <pc:docMk/>
            <pc:sldMk cId="3484757520" sldId="485"/>
            <ac:spMk id="7297" creationId="{56E179D1-12F6-4A2B-858E-47CC18766BC5}"/>
          </ac:spMkLst>
        </pc:spChg>
        <pc:spChg chg="mod">
          <ac:chgData name="Kolakowski, Artur" userId="9c34c8cc-b1df-44f6-bea5-dcf7a54ee35f" providerId="ADAL" clId="{19970B13-E101-4117-9908-6E061F982644}" dt="2022-07-14T08:46:00.201" v="19997" actId="790"/>
          <ac:spMkLst>
            <pc:docMk/>
            <pc:sldMk cId="3484757520" sldId="485"/>
            <ac:spMk id="7298" creationId="{91AF0A16-4166-411A-832E-6517D3C17E98}"/>
          </ac:spMkLst>
        </pc:spChg>
        <pc:spChg chg="mod">
          <ac:chgData name="Kolakowski, Artur" userId="9c34c8cc-b1df-44f6-bea5-dcf7a54ee35f" providerId="ADAL" clId="{19970B13-E101-4117-9908-6E061F982644}" dt="2022-07-14T08:46:00.206" v="19998" actId="790"/>
          <ac:spMkLst>
            <pc:docMk/>
            <pc:sldMk cId="3484757520" sldId="485"/>
            <ac:spMk id="7299" creationId="{3546D46C-058C-4ED8-A67D-8062C4CB7FB6}"/>
          </ac:spMkLst>
        </pc:spChg>
        <pc:spChg chg="mod">
          <ac:chgData name="Kolakowski, Artur" userId="9c34c8cc-b1df-44f6-bea5-dcf7a54ee35f" providerId="ADAL" clId="{19970B13-E101-4117-9908-6E061F982644}" dt="2022-07-14T08:46:00.210" v="19999" actId="790"/>
          <ac:spMkLst>
            <pc:docMk/>
            <pc:sldMk cId="3484757520" sldId="485"/>
            <ac:spMk id="7300" creationId="{281B6DF4-EAD4-4EAE-B0D9-48C3798CF313}"/>
          </ac:spMkLst>
        </pc:spChg>
        <pc:spChg chg="mod">
          <ac:chgData name="Kolakowski, Artur" userId="9c34c8cc-b1df-44f6-bea5-dcf7a54ee35f" providerId="ADAL" clId="{19970B13-E101-4117-9908-6E061F982644}" dt="2022-07-14T08:46:00.215" v="20000" actId="790"/>
          <ac:spMkLst>
            <pc:docMk/>
            <pc:sldMk cId="3484757520" sldId="485"/>
            <ac:spMk id="7301" creationId="{B084A55C-63E5-4C26-A319-53D423087FE0}"/>
          </ac:spMkLst>
        </pc:spChg>
        <pc:spChg chg="mod">
          <ac:chgData name="Kolakowski, Artur" userId="9c34c8cc-b1df-44f6-bea5-dcf7a54ee35f" providerId="ADAL" clId="{19970B13-E101-4117-9908-6E061F982644}" dt="2022-07-14T08:46:00.218" v="20001" actId="790"/>
          <ac:spMkLst>
            <pc:docMk/>
            <pc:sldMk cId="3484757520" sldId="485"/>
            <ac:spMk id="7302" creationId="{26ACD4C6-ED1B-4D17-8E83-12A02B618F60}"/>
          </ac:spMkLst>
        </pc:spChg>
        <pc:spChg chg="mod">
          <ac:chgData name="Kolakowski, Artur" userId="9c34c8cc-b1df-44f6-bea5-dcf7a54ee35f" providerId="ADAL" clId="{19970B13-E101-4117-9908-6E061F982644}" dt="2022-07-14T08:46:00.221" v="20002" actId="790"/>
          <ac:spMkLst>
            <pc:docMk/>
            <pc:sldMk cId="3484757520" sldId="485"/>
            <ac:spMk id="7303" creationId="{F454A39F-B752-45AB-BE28-9B067E595BE1}"/>
          </ac:spMkLst>
        </pc:spChg>
        <pc:spChg chg="mod">
          <ac:chgData name="Kolakowski, Artur" userId="9c34c8cc-b1df-44f6-bea5-dcf7a54ee35f" providerId="ADAL" clId="{19970B13-E101-4117-9908-6E061F982644}" dt="2022-07-14T08:46:00.224" v="20003" actId="790"/>
          <ac:spMkLst>
            <pc:docMk/>
            <pc:sldMk cId="3484757520" sldId="485"/>
            <ac:spMk id="7304" creationId="{7887EC78-DEAC-4952-9608-D0832C9E824A}"/>
          </ac:spMkLst>
        </pc:spChg>
        <pc:spChg chg="mod">
          <ac:chgData name="Kolakowski, Artur" userId="9c34c8cc-b1df-44f6-bea5-dcf7a54ee35f" providerId="ADAL" clId="{19970B13-E101-4117-9908-6E061F982644}" dt="2022-07-14T08:46:00.227" v="20004" actId="790"/>
          <ac:spMkLst>
            <pc:docMk/>
            <pc:sldMk cId="3484757520" sldId="485"/>
            <ac:spMk id="7305" creationId="{A038DBBE-C2AA-4DB6-B5E4-75D9E50591DF}"/>
          </ac:spMkLst>
        </pc:spChg>
        <pc:spChg chg="mod">
          <ac:chgData name="Kolakowski, Artur" userId="9c34c8cc-b1df-44f6-bea5-dcf7a54ee35f" providerId="ADAL" clId="{19970B13-E101-4117-9908-6E061F982644}" dt="2022-07-14T08:46:00.232" v="20005" actId="790"/>
          <ac:spMkLst>
            <pc:docMk/>
            <pc:sldMk cId="3484757520" sldId="485"/>
            <ac:spMk id="7306" creationId="{595EFC50-019F-4E7B-B88B-1FC13A888962}"/>
          </ac:spMkLst>
        </pc:spChg>
        <pc:spChg chg="mod">
          <ac:chgData name="Kolakowski, Artur" userId="9c34c8cc-b1df-44f6-bea5-dcf7a54ee35f" providerId="ADAL" clId="{19970B13-E101-4117-9908-6E061F982644}" dt="2022-07-14T08:46:00.237" v="20006" actId="790"/>
          <ac:spMkLst>
            <pc:docMk/>
            <pc:sldMk cId="3484757520" sldId="485"/>
            <ac:spMk id="7307" creationId="{5BED91BD-8823-46E2-A3E8-B9BA96B0C27D}"/>
          </ac:spMkLst>
        </pc:spChg>
        <pc:spChg chg="mod">
          <ac:chgData name="Kolakowski, Artur" userId="9c34c8cc-b1df-44f6-bea5-dcf7a54ee35f" providerId="ADAL" clId="{19970B13-E101-4117-9908-6E061F982644}" dt="2022-07-14T08:46:00.241" v="20007" actId="790"/>
          <ac:spMkLst>
            <pc:docMk/>
            <pc:sldMk cId="3484757520" sldId="485"/>
            <ac:spMk id="7308" creationId="{654F4C2F-69F2-4785-9B74-911240E4F2D3}"/>
          </ac:spMkLst>
        </pc:spChg>
        <pc:spChg chg="mod">
          <ac:chgData name="Kolakowski, Artur" userId="9c34c8cc-b1df-44f6-bea5-dcf7a54ee35f" providerId="ADAL" clId="{19970B13-E101-4117-9908-6E061F982644}" dt="2022-07-14T08:46:00.249" v="20008" actId="790"/>
          <ac:spMkLst>
            <pc:docMk/>
            <pc:sldMk cId="3484757520" sldId="485"/>
            <ac:spMk id="7309" creationId="{F6CE5A58-089A-4D67-8C1B-9773CE3360F1}"/>
          </ac:spMkLst>
        </pc:spChg>
        <pc:spChg chg="mod">
          <ac:chgData name="Kolakowski, Artur" userId="9c34c8cc-b1df-44f6-bea5-dcf7a54ee35f" providerId="ADAL" clId="{19970B13-E101-4117-9908-6E061F982644}" dt="2022-07-14T08:46:00.256" v="20009" actId="790"/>
          <ac:spMkLst>
            <pc:docMk/>
            <pc:sldMk cId="3484757520" sldId="485"/>
            <ac:spMk id="7310" creationId="{3763EF52-6994-45A7-96A6-910DD5BD082A}"/>
          </ac:spMkLst>
        </pc:spChg>
        <pc:spChg chg="mod">
          <ac:chgData name="Kolakowski, Artur" userId="9c34c8cc-b1df-44f6-bea5-dcf7a54ee35f" providerId="ADAL" clId="{19970B13-E101-4117-9908-6E061F982644}" dt="2022-07-14T08:46:00.259" v="20010" actId="790"/>
          <ac:spMkLst>
            <pc:docMk/>
            <pc:sldMk cId="3484757520" sldId="485"/>
            <ac:spMk id="7311" creationId="{854D6101-41FF-49B1-B796-406B8FBE462D}"/>
          </ac:spMkLst>
        </pc:spChg>
        <pc:spChg chg="mod">
          <ac:chgData name="Kolakowski, Artur" userId="9c34c8cc-b1df-44f6-bea5-dcf7a54ee35f" providerId="ADAL" clId="{19970B13-E101-4117-9908-6E061F982644}" dt="2022-07-14T08:46:00.263" v="20011" actId="790"/>
          <ac:spMkLst>
            <pc:docMk/>
            <pc:sldMk cId="3484757520" sldId="485"/>
            <ac:spMk id="7312" creationId="{CCAEB95D-360F-4664-A73D-B7972604FD15}"/>
          </ac:spMkLst>
        </pc:spChg>
        <pc:spChg chg="mod">
          <ac:chgData name="Kolakowski, Artur" userId="9c34c8cc-b1df-44f6-bea5-dcf7a54ee35f" providerId="ADAL" clId="{19970B13-E101-4117-9908-6E061F982644}" dt="2022-07-14T08:46:00.267" v="20012" actId="790"/>
          <ac:spMkLst>
            <pc:docMk/>
            <pc:sldMk cId="3484757520" sldId="485"/>
            <ac:spMk id="7313" creationId="{C9FF575F-7A92-4AA8-97F5-F266FE44898F}"/>
          </ac:spMkLst>
        </pc:spChg>
        <pc:spChg chg="mod">
          <ac:chgData name="Kolakowski, Artur" userId="9c34c8cc-b1df-44f6-bea5-dcf7a54ee35f" providerId="ADAL" clId="{19970B13-E101-4117-9908-6E061F982644}" dt="2022-07-14T08:46:00.270" v="20013" actId="790"/>
          <ac:spMkLst>
            <pc:docMk/>
            <pc:sldMk cId="3484757520" sldId="485"/>
            <ac:spMk id="7314" creationId="{55F29472-5A8C-4585-BA8E-69EE4170E1E0}"/>
          </ac:spMkLst>
        </pc:spChg>
        <pc:spChg chg="mod">
          <ac:chgData name="Kolakowski, Artur" userId="9c34c8cc-b1df-44f6-bea5-dcf7a54ee35f" providerId="ADAL" clId="{19970B13-E101-4117-9908-6E061F982644}" dt="2022-07-14T08:46:00.272" v="20014" actId="790"/>
          <ac:spMkLst>
            <pc:docMk/>
            <pc:sldMk cId="3484757520" sldId="485"/>
            <ac:spMk id="7315" creationId="{4CD54299-AA9D-4CF0-ACB3-F1D81DE305D3}"/>
          </ac:spMkLst>
        </pc:spChg>
        <pc:spChg chg="mod">
          <ac:chgData name="Kolakowski, Artur" userId="9c34c8cc-b1df-44f6-bea5-dcf7a54ee35f" providerId="ADAL" clId="{19970B13-E101-4117-9908-6E061F982644}" dt="2022-07-14T08:46:00.275" v="20015" actId="790"/>
          <ac:spMkLst>
            <pc:docMk/>
            <pc:sldMk cId="3484757520" sldId="485"/>
            <ac:spMk id="7316" creationId="{06F05F83-70D1-4EC4-BF7D-70CE3DBAF148}"/>
          </ac:spMkLst>
        </pc:spChg>
        <pc:spChg chg="mod">
          <ac:chgData name="Kolakowski, Artur" userId="9c34c8cc-b1df-44f6-bea5-dcf7a54ee35f" providerId="ADAL" clId="{19970B13-E101-4117-9908-6E061F982644}" dt="2022-07-14T08:46:00.278" v="20016" actId="790"/>
          <ac:spMkLst>
            <pc:docMk/>
            <pc:sldMk cId="3484757520" sldId="485"/>
            <ac:spMk id="7317" creationId="{745BAEA9-8E6A-4872-A44A-73F89D88D29B}"/>
          </ac:spMkLst>
        </pc:spChg>
        <pc:spChg chg="mod">
          <ac:chgData name="Kolakowski, Artur" userId="9c34c8cc-b1df-44f6-bea5-dcf7a54ee35f" providerId="ADAL" clId="{19970B13-E101-4117-9908-6E061F982644}" dt="2022-07-14T08:46:00.282" v="20017" actId="790"/>
          <ac:spMkLst>
            <pc:docMk/>
            <pc:sldMk cId="3484757520" sldId="485"/>
            <ac:spMk id="7318" creationId="{D97F561D-8BAE-4395-9AF4-AD0957EAAF70}"/>
          </ac:spMkLst>
        </pc:spChg>
        <pc:spChg chg="mod">
          <ac:chgData name="Kolakowski, Artur" userId="9c34c8cc-b1df-44f6-bea5-dcf7a54ee35f" providerId="ADAL" clId="{19970B13-E101-4117-9908-6E061F982644}" dt="2022-07-14T08:46:00.286" v="20018" actId="790"/>
          <ac:spMkLst>
            <pc:docMk/>
            <pc:sldMk cId="3484757520" sldId="485"/>
            <ac:spMk id="7319" creationId="{04BFF260-51BD-4336-9191-5553D0E61D44}"/>
          </ac:spMkLst>
        </pc:spChg>
        <pc:spChg chg="mod">
          <ac:chgData name="Kolakowski, Artur" userId="9c34c8cc-b1df-44f6-bea5-dcf7a54ee35f" providerId="ADAL" clId="{19970B13-E101-4117-9908-6E061F982644}" dt="2022-07-14T08:46:00.289" v="20019" actId="790"/>
          <ac:spMkLst>
            <pc:docMk/>
            <pc:sldMk cId="3484757520" sldId="485"/>
            <ac:spMk id="7320" creationId="{4A8F753C-607F-45D5-ACFF-190A911C030C}"/>
          </ac:spMkLst>
        </pc:spChg>
        <pc:spChg chg="mod">
          <ac:chgData name="Kolakowski, Artur" userId="9c34c8cc-b1df-44f6-bea5-dcf7a54ee35f" providerId="ADAL" clId="{19970B13-E101-4117-9908-6E061F982644}" dt="2022-07-14T08:46:00.292" v="20020" actId="790"/>
          <ac:spMkLst>
            <pc:docMk/>
            <pc:sldMk cId="3484757520" sldId="485"/>
            <ac:spMk id="7321" creationId="{351A3B58-B596-4ACE-995E-C494EFBDEB22}"/>
          </ac:spMkLst>
        </pc:spChg>
        <pc:spChg chg="mod">
          <ac:chgData name="Kolakowski, Artur" userId="9c34c8cc-b1df-44f6-bea5-dcf7a54ee35f" providerId="ADAL" clId="{19970B13-E101-4117-9908-6E061F982644}" dt="2022-07-14T08:46:00.296" v="20021" actId="790"/>
          <ac:spMkLst>
            <pc:docMk/>
            <pc:sldMk cId="3484757520" sldId="485"/>
            <ac:spMk id="7322" creationId="{69A8FC16-344C-4EEB-9195-1BBDB7CFCC7D}"/>
          </ac:spMkLst>
        </pc:spChg>
        <pc:spChg chg="mod">
          <ac:chgData name="Kolakowski, Artur" userId="9c34c8cc-b1df-44f6-bea5-dcf7a54ee35f" providerId="ADAL" clId="{19970B13-E101-4117-9908-6E061F982644}" dt="2022-07-14T08:46:00.301" v="20022" actId="790"/>
          <ac:spMkLst>
            <pc:docMk/>
            <pc:sldMk cId="3484757520" sldId="485"/>
            <ac:spMk id="7323" creationId="{4A77986E-D095-43B4-97D9-475D0E183FC2}"/>
          </ac:spMkLst>
        </pc:spChg>
        <pc:spChg chg="mod">
          <ac:chgData name="Kolakowski, Artur" userId="9c34c8cc-b1df-44f6-bea5-dcf7a54ee35f" providerId="ADAL" clId="{19970B13-E101-4117-9908-6E061F982644}" dt="2022-07-14T08:46:00.304" v="20023" actId="790"/>
          <ac:spMkLst>
            <pc:docMk/>
            <pc:sldMk cId="3484757520" sldId="485"/>
            <ac:spMk id="7324" creationId="{62692B30-2084-4B0B-A2CE-39961A2D5BF5}"/>
          </ac:spMkLst>
        </pc:spChg>
        <pc:spChg chg="mod">
          <ac:chgData name="Kolakowski, Artur" userId="9c34c8cc-b1df-44f6-bea5-dcf7a54ee35f" providerId="ADAL" clId="{19970B13-E101-4117-9908-6E061F982644}" dt="2022-07-14T08:46:00.308" v="20024" actId="790"/>
          <ac:spMkLst>
            <pc:docMk/>
            <pc:sldMk cId="3484757520" sldId="485"/>
            <ac:spMk id="7325" creationId="{278A8E50-E8BA-479D-9DF4-C716F82051F6}"/>
          </ac:spMkLst>
        </pc:spChg>
        <pc:spChg chg="mod">
          <ac:chgData name="Kolakowski, Artur" userId="9c34c8cc-b1df-44f6-bea5-dcf7a54ee35f" providerId="ADAL" clId="{19970B13-E101-4117-9908-6E061F982644}" dt="2022-07-14T08:46:00.311" v="20025" actId="790"/>
          <ac:spMkLst>
            <pc:docMk/>
            <pc:sldMk cId="3484757520" sldId="485"/>
            <ac:spMk id="7326" creationId="{D969EA01-5B4E-49AB-ADC7-7213621B5755}"/>
          </ac:spMkLst>
        </pc:spChg>
        <pc:spChg chg="mod">
          <ac:chgData name="Kolakowski, Artur" userId="9c34c8cc-b1df-44f6-bea5-dcf7a54ee35f" providerId="ADAL" clId="{19970B13-E101-4117-9908-6E061F982644}" dt="2022-07-14T08:46:00.315" v="20026" actId="790"/>
          <ac:spMkLst>
            <pc:docMk/>
            <pc:sldMk cId="3484757520" sldId="485"/>
            <ac:spMk id="7327" creationId="{6769FB4D-90BB-48F3-91C8-88D36ED30A21}"/>
          </ac:spMkLst>
        </pc:spChg>
        <pc:spChg chg="mod">
          <ac:chgData name="Kolakowski, Artur" userId="9c34c8cc-b1df-44f6-bea5-dcf7a54ee35f" providerId="ADAL" clId="{19970B13-E101-4117-9908-6E061F982644}" dt="2022-07-14T08:46:00.318" v="20027" actId="790"/>
          <ac:spMkLst>
            <pc:docMk/>
            <pc:sldMk cId="3484757520" sldId="485"/>
            <ac:spMk id="7328" creationId="{E1985F57-2F36-4670-A8CD-2CA7C66EA041}"/>
          </ac:spMkLst>
        </pc:spChg>
        <pc:spChg chg="mod">
          <ac:chgData name="Kolakowski, Artur" userId="9c34c8cc-b1df-44f6-bea5-dcf7a54ee35f" providerId="ADAL" clId="{19970B13-E101-4117-9908-6E061F982644}" dt="2022-07-14T08:46:00.321" v="20028" actId="790"/>
          <ac:spMkLst>
            <pc:docMk/>
            <pc:sldMk cId="3484757520" sldId="485"/>
            <ac:spMk id="7329" creationId="{9B5DAD67-746E-4A37-9FC4-CF380496A59F}"/>
          </ac:spMkLst>
        </pc:spChg>
        <pc:spChg chg="mod">
          <ac:chgData name="Kolakowski, Artur" userId="9c34c8cc-b1df-44f6-bea5-dcf7a54ee35f" providerId="ADAL" clId="{19970B13-E101-4117-9908-6E061F982644}" dt="2022-07-14T08:46:00.323" v="20029" actId="790"/>
          <ac:spMkLst>
            <pc:docMk/>
            <pc:sldMk cId="3484757520" sldId="485"/>
            <ac:spMk id="7330" creationId="{F9C47420-9840-488B-9BC8-BC275B0ECA60}"/>
          </ac:spMkLst>
        </pc:spChg>
        <pc:spChg chg="mod">
          <ac:chgData name="Kolakowski, Artur" userId="9c34c8cc-b1df-44f6-bea5-dcf7a54ee35f" providerId="ADAL" clId="{19970B13-E101-4117-9908-6E061F982644}" dt="2022-07-14T08:46:00.325" v="20030" actId="790"/>
          <ac:spMkLst>
            <pc:docMk/>
            <pc:sldMk cId="3484757520" sldId="485"/>
            <ac:spMk id="7331" creationId="{67141E63-2BA5-4E34-98B6-B19957CE8958}"/>
          </ac:spMkLst>
        </pc:spChg>
        <pc:spChg chg="mod">
          <ac:chgData name="Kolakowski, Artur" userId="9c34c8cc-b1df-44f6-bea5-dcf7a54ee35f" providerId="ADAL" clId="{19970B13-E101-4117-9908-6E061F982644}" dt="2022-07-14T08:46:00.327" v="20031" actId="790"/>
          <ac:spMkLst>
            <pc:docMk/>
            <pc:sldMk cId="3484757520" sldId="485"/>
            <ac:spMk id="7332" creationId="{53947403-95F2-4ECD-97FB-E2C44048ABF2}"/>
          </ac:spMkLst>
        </pc:spChg>
        <pc:spChg chg="mod">
          <ac:chgData name="Kolakowski, Artur" userId="9c34c8cc-b1df-44f6-bea5-dcf7a54ee35f" providerId="ADAL" clId="{19970B13-E101-4117-9908-6E061F982644}" dt="2022-07-14T08:46:00.330" v="20032" actId="790"/>
          <ac:spMkLst>
            <pc:docMk/>
            <pc:sldMk cId="3484757520" sldId="485"/>
            <ac:spMk id="7333" creationId="{99E51E9D-677B-4D7A-80D6-02EB5B84A145}"/>
          </ac:spMkLst>
        </pc:spChg>
        <pc:spChg chg="mod">
          <ac:chgData name="Kolakowski, Artur" userId="9c34c8cc-b1df-44f6-bea5-dcf7a54ee35f" providerId="ADAL" clId="{19970B13-E101-4117-9908-6E061F982644}" dt="2022-07-14T08:46:00.332" v="20033" actId="790"/>
          <ac:spMkLst>
            <pc:docMk/>
            <pc:sldMk cId="3484757520" sldId="485"/>
            <ac:spMk id="7334" creationId="{06E6444E-5C74-4F05-BFF3-E82574C02C2D}"/>
          </ac:spMkLst>
        </pc:spChg>
        <pc:spChg chg="mod">
          <ac:chgData name="Kolakowski, Artur" userId="9c34c8cc-b1df-44f6-bea5-dcf7a54ee35f" providerId="ADAL" clId="{19970B13-E101-4117-9908-6E061F982644}" dt="2022-07-14T08:46:00.334" v="20034" actId="790"/>
          <ac:spMkLst>
            <pc:docMk/>
            <pc:sldMk cId="3484757520" sldId="485"/>
            <ac:spMk id="7335" creationId="{6568CB4E-22CB-4F5E-9B4E-EDB878F3FCD7}"/>
          </ac:spMkLst>
        </pc:spChg>
        <pc:spChg chg="mod">
          <ac:chgData name="Kolakowski, Artur" userId="9c34c8cc-b1df-44f6-bea5-dcf7a54ee35f" providerId="ADAL" clId="{19970B13-E101-4117-9908-6E061F982644}" dt="2022-07-14T08:46:00.336" v="20035" actId="790"/>
          <ac:spMkLst>
            <pc:docMk/>
            <pc:sldMk cId="3484757520" sldId="485"/>
            <ac:spMk id="7336" creationId="{BD26221D-0B3E-40F9-9991-6ADAD4874EA2}"/>
          </ac:spMkLst>
        </pc:spChg>
        <pc:spChg chg="mod">
          <ac:chgData name="Kolakowski, Artur" userId="9c34c8cc-b1df-44f6-bea5-dcf7a54ee35f" providerId="ADAL" clId="{19970B13-E101-4117-9908-6E061F982644}" dt="2022-07-14T08:46:00.338" v="20036" actId="790"/>
          <ac:spMkLst>
            <pc:docMk/>
            <pc:sldMk cId="3484757520" sldId="485"/>
            <ac:spMk id="7337" creationId="{DE0A1310-D3FF-4C13-B833-C787333221BC}"/>
          </ac:spMkLst>
        </pc:spChg>
        <pc:spChg chg="mod">
          <ac:chgData name="Kolakowski, Artur" userId="9c34c8cc-b1df-44f6-bea5-dcf7a54ee35f" providerId="ADAL" clId="{19970B13-E101-4117-9908-6E061F982644}" dt="2022-07-14T08:46:00.340" v="20037" actId="790"/>
          <ac:spMkLst>
            <pc:docMk/>
            <pc:sldMk cId="3484757520" sldId="485"/>
            <ac:spMk id="7338" creationId="{1287C721-A98D-44F0-A0BD-E79FB99C03AA}"/>
          </ac:spMkLst>
        </pc:spChg>
        <pc:spChg chg="mod">
          <ac:chgData name="Kolakowski, Artur" userId="9c34c8cc-b1df-44f6-bea5-dcf7a54ee35f" providerId="ADAL" clId="{19970B13-E101-4117-9908-6E061F982644}" dt="2022-07-14T08:46:00.342" v="20038" actId="790"/>
          <ac:spMkLst>
            <pc:docMk/>
            <pc:sldMk cId="3484757520" sldId="485"/>
            <ac:spMk id="7339" creationId="{DDF31B6F-B08B-4DED-A0D6-2435AB1CB417}"/>
          </ac:spMkLst>
        </pc:spChg>
        <pc:spChg chg="mod">
          <ac:chgData name="Kolakowski, Artur" userId="9c34c8cc-b1df-44f6-bea5-dcf7a54ee35f" providerId="ADAL" clId="{19970B13-E101-4117-9908-6E061F982644}" dt="2022-07-14T08:46:00.345" v="20039" actId="790"/>
          <ac:spMkLst>
            <pc:docMk/>
            <pc:sldMk cId="3484757520" sldId="485"/>
            <ac:spMk id="7340" creationId="{2D8F3CEF-B74E-4AEF-8CFA-B3F9B48B180E}"/>
          </ac:spMkLst>
        </pc:spChg>
        <pc:spChg chg="mod">
          <ac:chgData name="Kolakowski, Artur" userId="9c34c8cc-b1df-44f6-bea5-dcf7a54ee35f" providerId="ADAL" clId="{19970B13-E101-4117-9908-6E061F982644}" dt="2022-07-14T08:46:00.349" v="20040" actId="790"/>
          <ac:spMkLst>
            <pc:docMk/>
            <pc:sldMk cId="3484757520" sldId="485"/>
            <ac:spMk id="7341" creationId="{2AF0C999-D7EF-4DAC-8F97-B4267FD9FD9D}"/>
          </ac:spMkLst>
        </pc:spChg>
        <pc:spChg chg="mod">
          <ac:chgData name="Kolakowski, Artur" userId="9c34c8cc-b1df-44f6-bea5-dcf7a54ee35f" providerId="ADAL" clId="{19970B13-E101-4117-9908-6E061F982644}" dt="2022-07-14T08:46:00.352" v="20041" actId="790"/>
          <ac:spMkLst>
            <pc:docMk/>
            <pc:sldMk cId="3484757520" sldId="485"/>
            <ac:spMk id="7342" creationId="{E629BE83-BD07-4392-9382-2439066941D9}"/>
          </ac:spMkLst>
        </pc:spChg>
        <pc:spChg chg="mod">
          <ac:chgData name="Kolakowski, Artur" userId="9c34c8cc-b1df-44f6-bea5-dcf7a54ee35f" providerId="ADAL" clId="{19970B13-E101-4117-9908-6E061F982644}" dt="2022-07-14T08:46:00.355" v="20042" actId="790"/>
          <ac:spMkLst>
            <pc:docMk/>
            <pc:sldMk cId="3484757520" sldId="485"/>
            <ac:spMk id="7343" creationId="{2A03202B-B614-412B-AF09-9ACE652A5658}"/>
          </ac:spMkLst>
        </pc:spChg>
        <pc:spChg chg="mod">
          <ac:chgData name="Kolakowski, Artur" userId="9c34c8cc-b1df-44f6-bea5-dcf7a54ee35f" providerId="ADAL" clId="{19970B13-E101-4117-9908-6E061F982644}" dt="2022-07-14T08:46:00.357" v="20043" actId="790"/>
          <ac:spMkLst>
            <pc:docMk/>
            <pc:sldMk cId="3484757520" sldId="485"/>
            <ac:spMk id="7344" creationId="{C9B0992D-22FF-467A-9E62-E8AD8DB82629}"/>
          </ac:spMkLst>
        </pc:spChg>
        <pc:spChg chg="mod">
          <ac:chgData name="Kolakowski, Artur" userId="9c34c8cc-b1df-44f6-bea5-dcf7a54ee35f" providerId="ADAL" clId="{19970B13-E101-4117-9908-6E061F982644}" dt="2022-07-14T08:46:00.360" v="20044" actId="790"/>
          <ac:spMkLst>
            <pc:docMk/>
            <pc:sldMk cId="3484757520" sldId="485"/>
            <ac:spMk id="7345" creationId="{356D495A-75FE-40C0-8375-35CE4A267F82}"/>
          </ac:spMkLst>
        </pc:spChg>
        <pc:spChg chg="mod">
          <ac:chgData name="Kolakowski, Artur" userId="9c34c8cc-b1df-44f6-bea5-dcf7a54ee35f" providerId="ADAL" clId="{19970B13-E101-4117-9908-6E061F982644}" dt="2022-07-14T08:46:00.363" v="20045" actId="790"/>
          <ac:spMkLst>
            <pc:docMk/>
            <pc:sldMk cId="3484757520" sldId="485"/>
            <ac:spMk id="7346" creationId="{220145E7-1579-47C9-983D-16380F6C8242}"/>
          </ac:spMkLst>
        </pc:spChg>
        <pc:spChg chg="mod">
          <ac:chgData name="Kolakowski, Artur" userId="9c34c8cc-b1df-44f6-bea5-dcf7a54ee35f" providerId="ADAL" clId="{19970B13-E101-4117-9908-6E061F982644}" dt="2022-07-14T08:46:00.366" v="20046" actId="790"/>
          <ac:spMkLst>
            <pc:docMk/>
            <pc:sldMk cId="3484757520" sldId="485"/>
            <ac:spMk id="7347" creationId="{43AA6A3F-A896-4D2B-8F58-C56048D1753C}"/>
          </ac:spMkLst>
        </pc:spChg>
        <pc:spChg chg="mod">
          <ac:chgData name="Kolakowski, Artur" userId="9c34c8cc-b1df-44f6-bea5-dcf7a54ee35f" providerId="ADAL" clId="{19970B13-E101-4117-9908-6E061F982644}" dt="2022-07-14T08:46:00.369" v="20047" actId="790"/>
          <ac:spMkLst>
            <pc:docMk/>
            <pc:sldMk cId="3484757520" sldId="485"/>
            <ac:spMk id="7348" creationId="{1760FA2E-7C01-4B6D-BD36-7C616AA7E346}"/>
          </ac:spMkLst>
        </pc:spChg>
        <pc:spChg chg="mod">
          <ac:chgData name="Kolakowski, Artur" userId="9c34c8cc-b1df-44f6-bea5-dcf7a54ee35f" providerId="ADAL" clId="{19970B13-E101-4117-9908-6E061F982644}" dt="2022-07-14T08:46:00.371" v="20048" actId="790"/>
          <ac:spMkLst>
            <pc:docMk/>
            <pc:sldMk cId="3484757520" sldId="485"/>
            <ac:spMk id="7349" creationId="{0A3D1B33-3D77-42AB-A230-2121350A45CF}"/>
          </ac:spMkLst>
        </pc:spChg>
        <pc:spChg chg="mod">
          <ac:chgData name="Kolakowski, Artur" userId="9c34c8cc-b1df-44f6-bea5-dcf7a54ee35f" providerId="ADAL" clId="{19970B13-E101-4117-9908-6E061F982644}" dt="2022-07-14T08:46:00.374" v="20049" actId="790"/>
          <ac:spMkLst>
            <pc:docMk/>
            <pc:sldMk cId="3484757520" sldId="485"/>
            <ac:spMk id="7350" creationId="{5CE62463-4F73-4553-949A-14597C60B82E}"/>
          </ac:spMkLst>
        </pc:spChg>
        <pc:spChg chg="mod">
          <ac:chgData name="Kolakowski, Artur" userId="9c34c8cc-b1df-44f6-bea5-dcf7a54ee35f" providerId="ADAL" clId="{19970B13-E101-4117-9908-6E061F982644}" dt="2022-07-14T08:46:00.377" v="20050" actId="790"/>
          <ac:spMkLst>
            <pc:docMk/>
            <pc:sldMk cId="3484757520" sldId="485"/>
            <ac:spMk id="7351" creationId="{C0132584-5EFE-42C6-9E3F-FA951BE71ACF}"/>
          </ac:spMkLst>
        </pc:spChg>
        <pc:spChg chg="mod">
          <ac:chgData name="Kolakowski, Artur" userId="9c34c8cc-b1df-44f6-bea5-dcf7a54ee35f" providerId="ADAL" clId="{19970B13-E101-4117-9908-6E061F982644}" dt="2022-07-14T08:46:00.381" v="20051" actId="790"/>
          <ac:spMkLst>
            <pc:docMk/>
            <pc:sldMk cId="3484757520" sldId="485"/>
            <ac:spMk id="7352" creationId="{6EE34B79-2B4D-4027-AFF8-F123819271D3}"/>
          </ac:spMkLst>
        </pc:spChg>
        <pc:spChg chg="mod">
          <ac:chgData name="Kolakowski, Artur" userId="9c34c8cc-b1df-44f6-bea5-dcf7a54ee35f" providerId="ADAL" clId="{19970B13-E101-4117-9908-6E061F982644}" dt="2022-07-14T08:46:00.384" v="20052" actId="790"/>
          <ac:spMkLst>
            <pc:docMk/>
            <pc:sldMk cId="3484757520" sldId="485"/>
            <ac:spMk id="7353" creationId="{412AF444-E84F-4EC8-8966-69103A247F47}"/>
          </ac:spMkLst>
        </pc:spChg>
        <pc:spChg chg="mod">
          <ac:chgData name="Kolakowski, Artur" userId="9c34c8cc-b1df-44f6-bea5-dcf7a54ee35f" providerId="ADAL" clId="{19970B13-E101-4117-9908-6E061F982644}" dt="2022-07-14T08:46:00.386" v="20053" actId="790"/>
          <ac:spMkLst>
            <pc:docMk/>
            <pc:sldMk cId="3484757520" sldId="485"/>
            <ac:spMk id="7354" creationId="{1F1DC7C6-D870-4127-953A-6F90EA3C808C}"/>
          </ac:spMkLst>
        </pc:spChg>
        <pc:spChg chg="mod">
          <ac:chgData name="Kolakowski, Artur" userId="9c34c8cc-b1df-44f6-bea5-dcf7a54ee35f" providerId="ADAL" clId="{19970B13-E101-4117-9908-6E061F982644}" dt="2022-07-14T08:46:00.388" v="20054" actId="790"/>
          <ac:spMkLst>
            <pc:docMk/>
            <pc:sldMk cId="3484757520" sldId="485"/>
            <ac:spMk id="7355" creationId="{93CC23CD-F27C-4785-B42B-366C3526306D}"/>
          </ac:spMkLst>
        </pc:spChg>
        <pc:spChg chg="mod">
          <ac:chgData name="Kolakowski, Artur" userId="9c34c8cc-b1df-44f6-bea5-dcf7a54ee35f" providerId="ADAL" clId="{19970B13-E101-4117-9908-6E061F982644}" dt="2022-07-14T08:46:00.391" v="20055" actId="790"/>
          <ac:spMkLst>
            <pc:docMk/>
            <pc:sldMk cId="3484757520" sldId="485"/>
            <ac:spMk id="7356" creationId="{F1FD6045-4064-4534-B8A0-701E2D8144AC}"/>
          </ac:spMkLst>
        </pc:spChg>
        <pc:spChg chg="mod">
          <ac:chgData name="Kolakowski, Artur" userId="9c34c8cc-b1df-44f6-bea5-dcf7a54ee35f" providerId="ADAL" clId="{19970B13-E101-4117-9908-6E061F982644}" dt="2022-07-14T08:46:00.394" v="20056" actId="790"/>
          <ac:spMkLst>
            <pc:docMk/>
            <pc:sldMk cId="3484757520" sldId="485"/>
            <ac:spMk id="7357" creationId="{44019FEF-3BE9-4F3D-92BD-2D2D80684122}"/>
          </ac:spMkLst>
        </pc:spChg>
        <pc:spChg chg="mod">
          <ac:chgData name="Kolakowski, Artur" userId="9c34c8cc-b1df-44f6-bea5-dcf7a54ee35f" providerId="ADAL" clId="{19970B13-E101-4117-9908-6E061F982644}" dt="2022-07-14T08:46:00.397" v="20057" actId="790"/>
          <ac:spMkLst>
            <pc:docMk/>
            <pc:sldMk cId="3484757520" sldId="485"/>
            <ac:spMk id="7358" creationId="{2ACB98C4-EF44-4A5F-9CC2-57F358D41065}"/>
          </ac:spMkLst>
        </pc:spChg>
        <pc:spChg chg="mod">
          <ac:chgData name="Kolakowski, Artur" userId="9c34c8cc-b1df-44f6-bea5-dcf7a54ee35f" providerId="ADAL" clId="{19970B13-E101-4117-9908-6E061F982644}" dt="2022-07-14T08:46:00.399" v="20058" actId="790"/>
          <ac:spMkLst>
            <pc:docMk/>
            <pc:sldMk cId="3484757520" sldId="485"/>
            <ac:spMk id="7359" creationId="{B8E8D395-6D27-4E2B-8EEB-EDD5BD10E5CA}"/>
          </ac:spMkLst>
        </pc:spChg>
        <pc:spChg chg="mod">
          <ac:chgData name="Kolakowski, Artur" userId="9c34c8cc-b1df-44f6-bea5-dcf7a54ee35f" providerId="ADAL" clId="{19970B13-E101-4117-9908-6E061F982644}" dt="2022-07-14T08:46:00.402" v="20059" actId="790"/>
          <ac:spMkLst>
            <pc:docMk/>
            <pc:sldMk cId="3484757520" sldId="485"/>
            <ac:spMk id="7360" creationId="{1044E827-DCE3-4796-9B63-B6C1D86F4478}"/>
          </ac:spMkLst>
        </pc:spChg>
        <pc:spChg chg="mod">
          <ac:chgData name="Kolakowski, Artur" userId="9c34c8cc-b1df-44f6-bea5-dcf7a54ee35f" providerId="ADAL" clId="{19970B13-E101-4117-9908-6E061F982644}" dt="2022-07-14T08:46:00.404" v="20060" actId="790"/>
          <ac:spMkLst>
            <pc:docMk/>
            <pc:sldMk cId="3484757520" sldId="485"/>
            <ac:spMk id="7361" creationId="{146A258F-62A8-4A60-A8AF-11D130E39816}"/>
          </ac:spMkLst>
        </pc:spChg>
        <pc:spChg chg="mod">
          <ac:chgData name="Kolakowski, Artur" userId="9c34c8cc-b1df-44f6-bea5-dcf7a54ee35f" providerId="ADAL" clId="{19970B13-E101-4117-9908-6E061F982644}" dt="2022-07-14T08:46:00.406" v="20061" actId="790"/>
          <ac:spMkLst>
            <pc:docMk/>
            <pc:sldMk cId="3484757520" sldId="485"/>
            <ac:spMk id="7362" creationId="{F8CCC65F-282B-46D1-BECC-BCC813FCD824}"/>
          </ac:spMkLst>
        </pc:spChg>
        <pc:spChg chg="mod">
          <ac:chgData name="Kolakowski, Artur" userId="9c34c8cc-b1df-44f6-bea5-dcf7a54ee35f" providerId="ADAL" clId="{19970B13-E101-4117-9908-6E061F982644}" dt="2022-07-14T08:46:00.409" v="20062" actId="790"/>
          <ac:spMkLst>
            <pc:docMk/>
            <pc:sldMk cId="3484757520" sldId="485"/>
            <ac:spMk id="7363" creationId="{50FC9DCA-A6C9-42EB-B8A8-C6550C44FF3D}"/>
          </ac:spMkLst>
        </pc:spChg>
        <pc:spChg chg="mod">
          <ac:chgData name="Kolakowski, Artur" userId="9c34c8cc-b1df-44f6-bea5-dcf7a54ee35f" providerId="ADAL" clId="{19970B13-E101-4117-9908-6E061F982644}" dt="2022-07-14T08:46:00.413" v="20063" actId="790"/>
          <ac:spMkLst>
            <pc:docMk/>
            <pc:sldMk cId="3484757520" sldId="485"/>
            <ac:spMk id="7364" creationId="{E3179B7A-0127-442D-BD3C-BFC81FA0BEA6}"/>
          </ac:spMkLst>
        </pc:spChg>
        <pc:spChg chg="mod">
          <ac:chgData name="Kolakowski, Artur" userId="9c34c8cc-b1df-44f6-bea5-dcf7a54ee35f" providerId="ADAL" clId="{19970B13-E101-4117-9908-6E061F982644}" dt="2022-07-14T08:46:00.417" v="20064" actId="790"/>
          <ac:spMkLst>
            <pc:docMk/>
            <pc:sldMk cId="3484757520" sldId="485"/>
            <ac:spMk id="7365" creationId="{A9ABF66B-9339-4596-8C45-BF702018D2D4}"/>
          </ac:spMkLst>
        </pc:spChg>
        <pc:spChg chg="mod">
          <ac:chgData name="Kolakowski, Artur" userId="9c34c8cc-b1df-44f6-bea5-dcf7a54ee35f" providerId="ADAL" clId="{19970B13-E101-4117-9908-6E061F982644}" dt="2022-07-14T08:46:00.420" v="20065" actId="790"/>
          <ac:spMkLst>
            <pc:docMk/>
            <pc:sldMk cId="3484757520" sldId="485"/>
            <ac:spMk id="7366" creationId="{980D83FD-7D21-498E-AE18-97887080245D}"/>
          </ac:spMkLst>
        </pc:spChg>
        <pc:spChg chg="mod">
          <ac:chgData name="Kolakowski, Artur" userId="9c34c8cc-b1df-44f6-bea5-dcf7a54ee35f" providerId="ADAL" clId="{19970B13-E101-4117-9908-6E061F982644}" dt="2022-07-14T08:46:00.423" v="20066" actId="790"/>
          <ac:spMkLst>
            <pc:docMk/>
            <pc:sldMk cId="3484757520" sldId="485"/>
            <ac:spMk id="7367" creationId="{71487B75-3D78-4D62-A8BC-C79B6FFE9D0A}"/>
          </ac:spMkLst>
        </pc:spChg>
        <pc:spChg chg="mod">
          <ac:chgData name="Kolakowski, Artur" userId="9c34c8cc-b1df-44f6-bea5-dcf7a54ee35f" providerId="ADAL" clId="{19970B13-E101-4117-9908-6E061F982644}" dt="2022-07-14T08:46:00.426" v="20067" actId="790"/>
          <ac:spMkLst>
            <pc:docMk/>
            <pc:sldMk cId="3484757520" sldId="485"/>
            <ac:spMk id="7368" creationId="{92BCDCF3-1A39-4B7B-A6B3-3AE569266892}"/>
          </ac:spMkLst>
        </pc:spChg>
        <pc:spChg chg="mod">
          <ac:chgData name="Kolakowski, Artur" userId="9c34c8cc-b1df-44f6-bea5-dcf7a54ee35f" providerId="ADAL" clId="{19970B13-E101-4117-9908-6E061F982644}" dt="2022-07-14T08:46:00.429" v="20068" actId="790"/>
          <ac:spMkLst>
            <pc:docMk/>
            <pc:sldMk cId="3484757520" sldId="485"/>
            <ac:spMk id="7369" creationId="{7401BC4F-6438-47FC-95CF-12B5BC305AC0}"/>
          </ac:spMkLst>
        </pc:spChg>
        <pc:spChg chg="mod">
          <ac:chgData name="Kolakowski, Artur" userId="9c34c8cc-b1df-44f6-bea5-dcf7a54ee35f" providerId="ADAL" clId="{19970B13-E101-4117-9908-6E061F982644}" dt="2022-07-14T08:46:00.432" v="20069" actId="790"/>
          <ac:spMkLst>
            <pc:docMk/>
            <pc:sldMk cId="3484757520" sldId="485"/>
            <ac:spMk id="7370" creationId="{146F7F48-B7F1-4E3D-A794-B565E939A592}"/>
          </ac:spMkLst>
        </pc:spChg>
        <pc:spChg chg="mod">
          <ac:chgData name="Kolakowski, Artur" userId="9c34c8cc-b1df-44f6-bea5-dcf7a54ee35f" providerId="ADAL" clId="{19970B13-E101-4117-9908-6E061F982644}" dt="2022-07-14T08:46:00.434" v="20070" actId="790"/>
          <ac:spMkLst>
            <pc:docMk/>
            <pc:sldMk cId="3484757520" sldId="485"/>
            <ac:spMk id="7371" creationId="{68546E14-DC25-42EF-AE9F-62F60B8D2E5B}"/>
          </ac:spMkLst>
        </pc:spChg>
        <pc:spChg chg="mod">
          <ac:chgData name="Kolakowski, Artur" userId="9c34c8cc-b1df-44f6-bea5-dcf7a54ee35f" providerId="ADAL" clId="{19970B13-E101-4117-9908-6E061F982644}" dt="2022-07-14T08:46:00.437" v="20071" actId="790"/>
          <ac:spMkLst>
            <pc:docMk/>
            <pc:sldMk cId="3484757520" sldId="485"/>
            <ac:spMk id="7372" creationId="{2393F846-8F4F-4773-88ED-8CD7EE0C3CBB}"/>
          </ac:spMkLst>
        </pc:spChg>
        <pc:spChg chg="mod">
          <ac:chgData name="Kolakowski, Artur" userId="9c34c8cc-b1df-44f6-bea5-dcf7a54ee35f" providerId="ADAL" clId="{19970B13-E101-4117-9908-6E061F982644}" dt="2022-07-14T08:46:00.439" v="20072" actId="790"/>
          <ac:spMkLst>
            <pc:docMk/>
            <pc:sldMk cId="3484757520" sldId="485"/>
            <ac:spMk id="7373" creationId="{ED44D556-F136-48CF-9856-37E18726E3DF}"/>
          </ac:spMkLst>
        </pc:spChg>
        <pc:spChg chg="mod">
          <ac:chgData name="Kolakowski, Artur" userId="9c34c8cc-b1df-44f6-bea5-dcf7a54ee35f" providerId="ADAL" clId="{19970B13-E101-4117-9908-6E061F982644}" dt="2022-07-14T08:46:00.442" v="20073" actId="790"/>
          <ac:spMkLst>
            <pc:docMk/>
            <pc:sldMk cId="3484757520" sldId="485"/>
            <ac:spMk id="7374" creationId="{7F2D94E6-F69D-495E-907D-3BA58850B442}"/>
          </ac:spMkLst>
        </pc:spChg>
        <pc:spChg chg="mod">
          <ac:chgData name="Kolakowski, Artur" userId="9c34c8cc-b1df-44f6-bea5-dcf7a54ee35f" providerId="ADAL" clId="{19970B13-E101-4117-9908-6E061F982644}" dt="2022-07-14T08:46:00.444" v="20074" actId="790"/>
          <ac:spMkLst>
            <pc:docMk/>
            <pc:sldMk cId="3484757520" sldId="485"/>
            <ac:spMk id="7375" creationId="{99FFC600-B2CB-418A-8579-63A1647E4912}"/>
          </ac:spMkLst>
        </pc:spChg>
        <pc:spChg chg="mod">
          <ac:chgData name="Kolakowski, Artur" userId="9c34c8cc-b1df-44f6-bea5-dcf7a54ee35f" providerId="ADAL" clId="{19970B13-E101-4117-9908-6E061F982644}" dt="2022-07-14T08:46:00.447" v="20075" actId="790"/>
          <ac:spMkLst>
            <pc:docMk/>
            <pc:sldMk cId="3484757520" sldId="485"/>
            <ac:spMk id="7376" creationId="{2ACF40FE-A9DF-4054-833B-B2C92AE2A4F6}"/>
          </ac:spMkLst>
        </pc:spChg>
        <pc:spChg chg="mod">
          <ac:chgData name="Kolakowski, Artur" userId="9c34c8cc-b1df-44f6-bea5-dcf7a54ee35f" providerId="ADAL" clId="{19970B13-E101-4117-9908-6E061F982644}" dt="2022-07-14T08:46:00.450" v="20076" actId="790"/>
          <ac:spMkLst>
            <pc:docMk/>
            <pc:sldMk cId="3484757520" sldId="485"/>
            <ac:spMk id="7377" creationId="{C99D0DCC-684E-4F64-979B-9AFFDF318AD1}"/>
          </ac:spMkLst>
        </pc:spChg>
        <pc:spChg chg="mod">
          <ac:chgData name="Kolakowski, Artur" userId="9c34c8cc-b1df-44f6-bea5-dcf7a54ee35f" providerId="ADAL" clId="{19970B13-E101-4117-9908-6E061F982644}" dt="2022-07-14T08:46:00.453" v="20077" actId="790"/>
          <ac:spMkLst>
            <pc:docMk/>
            <pc:sldMk cId="3484757520" sldId="485"/>
            <ac:spMk id="7378" creationId="{4E2089B2-83D4-4EC7-AC5B-8F2032E2F957}"/>
          </ac:spMkLst>
        </pc:spChg>
        <pc:spChg chg="mod">
          <ac:chgData name="Kolakowski, Artur" userId="9c34c8cc-b1df-44f6-bea5-dcf7a54ee35f" providerId="ADAL" clId="{19970B13-E101-4117-9908-6E061F982644}" dt="2022-07-14T08:46:00.456" v="20078" actId="790"/>
          <ac:spMkLst>
            <pc:docMk/>
            <pc:sldMk cId="3484757520" sldId="485"/>
            <ac:spMk id="7379" creationId="{571411F6-6DD3-468A-96FD-28CAB3D8F5BE}"/>
          </ac:spMkLst>
        </pc:spChg>
        <pc:spChg chg="mod">
          <ac:chgData name="Kolakowski, Artur" userId="9c34c8cc-b1df-44f6-bea5-dcf7a54ee35f" providerId="ADAL" clId="{19970B13-E101-4117-9908-6E061F982644}" dt="2022-07-14T08:46:00.458" v="20079" actId="790"/>
          <ac:spMkLst>
            <pc:docMk/>
            <pc:sldMk cId="3484757520" sldId="485"/>
            <ac:spMk id="7380" creationId="{C4AB3422-F60B-471B-9CB4-60B4D787D0CA}"/>
          </ac:spMkLst>
        </pc:spChg>
        <pc:spChg chg="mod">
          <ac:chgData name="Kolakowski, Artur" userId="9c34c8cc-b1df-44f6-bea5-dcf7a54ee35f" providerId="ADAL" clId="{19970B13-E101-4117-9908-6E061F982644}" dt="2022-07-14T08:46:00.460" v="20080" actId="790"/>
          <ac:spMkLst>
            <pc:docMk/>
            <pc:sldMk cId="3484757520" sldId="485"/>
            <ac:spMk id="7381" creationId="{7E91B369-7532-4CF8-BAEC-85C2B07C06B3}"/>
          </ac:spMkLst>
        </pc:spChg>
        <pc:spChg chg="mod">
          <ac:chgData name="Kolakowski, Artur" userId="9c34c8cc-b1df-44f6-bea5-dcf7a54ee35f" providerId="ADAL" clId="{19970B13-E101-4117-9908-6E061F982644}" dt="2022-07-14T08:46:00.463" v="20081" actId="790"/>
          <ac:spMkLst>
            <pc:docMk/>
            <pc:sldMk cId="3484757520" sldId="485"/>
            <ac:spMk id="7382" creationId="{837A20E8-4505-468C-86A5-F732A6623D09}"/>
          </ac:spMkLst>
        </pc:spChg>
        <pc:spChg chg="mod">
          <ac:chgData name="Kolakowski, Artur" userId="9c34c8cc-b1df-44f6-bea5-dcf7a54ee35f" providerId="ADAL" clId="{19970B13-E101-4117-9908-6E061F982644}" dt="2022-07-14T08:46:00.465" v="20082" actId="790"/>
          <ac:spMkLst>
            <pc:docMk/>
            <pc:sldMk cId="3484757520" sldId="485"/>
            <ac:spMk id="7383" creationId="{54084D55-9F1F-4A9A-93EA-AAD7C77881A2}"/>
          </ac:spMkLst>
        </pc:spChg>
        <pc:spChg chg="mod">
          <ac:chgData name="Kolakowski, Artur" userId="9c34c8cc-b1df-44f6-bea5-dcf7a54ee35f" providerId="ADAL" clId="{19970B13-E101-4117-9908-6E061F982644}" dt="2022-07-14T08:46:00.468" v="20083" actId="790"/>
          <ac:spMkLst>
            <pc:docMk/>
            <pc:sldMk cId="3484757520" sldId="485"/>
            <ac:spMk id="7384" creationId="{C9638D1B-D0EA-4036-9E49-EA5A84741591}"/>
          </ac:spMkLst>
        </pc:spChg>
        <pc:spChg chg="mod">
          <ac:chgData name="Kolakowski, Artur" userId="9c34c8cc-b1df-44f6-bea5-dcf7a54ee35f" providerId="ADAL" clId="{19970B13-E101-4117-9908-6E061F982644}" dt="2022-07-14T08:46:00.470" v="20084" actId="790"/>
          <ac:spMkLst>
            <pc:docMk/>
            <pc:sldMk cId="3484757520" sldId="485"/>
            <ac:spMk id="7385" creationId="{131E34F0-C4AD-4280-B524-7C28A21D6ABE}"/>
          </ac:spMkLst>
        </pc:spChg>
        <pc:spChg chg="mod">
          <ac:chgData name="Kolakowski, Artur" userId="9c34c8cc-b1df-44f6-bea5-dcf7a54ee35f" providerId="ADAL" clId="{19970B13-E101-4117-9908-6E061F982644}" dt="2022-07-14T08:46:00.473" v="20085" actId="790"/>
          <ac:spMkLst>
            <pc:docMk/>
            <pc:sldMk cId="3484757520" sldId="485"/>
            <ac:spMk id="7386" creationId="{5F7D231D-1B4C-46B8-BA1B-140508D8B0CA}"/>
          </ac:spMkLst>
        </pc:spChg>
        <pc:spChg chg="mod">
          <ac:chgData name="Kolakowski, Artur" userId="9c34c8cc-b1df-44f6-bea5-dcf7a54ee35f" providerId="ADAL" clId="{19970B13-E101-4117-9908-6E061F982644}" dt="2022-07-14T08:46:00.475" v="20086" actId="790"/>
          <ac:spMkLst>
            <pc:docMk/>
            <pc:sldMk cId="3484757520" sldId="485"/>
            <ac:spMk id="7387" creationId="{407BA205-5DF4-4726-9CBE-39C20A752518}"/>
          </ac:spMkLst>
        </pc:spChg>
        <pc:spChg chg="mod">
          <ac:chgData name="Kolakowski, Artur" userId="9c34c8cc-b1df-44f6-bea5-dcf7a54ee35f" providerId="ADAL" clId="{19970B13-E101-4117-9908-6E061F982644}" dt="2022-07-14T08:46:00.477" v="20087" actId="790"/>
          <ac:spMkLst>
            <pc:docMk/>
            <pc:sldMk cId="3484757520" sldId="485"/>
            <ac:spMk id="7388" creationId="{09A38890-06F2-45E9-B586-3D0A8644D23B}"/>
          </ac:spMkLst>
        </pc:spChg>
        <pc:spChg chg="mod">
          <ac:chgData name="Kolakowski, Artur" userId="9c34c8cc-b1df-44f6-bea5-dcf7a54ee35f" providerId="ADAL" clId="{19970B13-E101-4117-9908-6E061F982644}" dt="2022-07-14T08:46:00.480" v="20088" actId="790"/>
          <ac:spMkLst>
            <pc:docMk/>
            <pc:sldMk cId="3484757520" sldId="485"/>
            <ac:spMk id="7389" creationId="{A4A0914B-407C-4E6E-92A2-6E5FB5B0CC2A}"/>
          </ac:spMkLst>
        </pc:spChg>
        <pc:spChg chg="mod">
          <ac:chgData name="Kolakowski, Artur" userId="9c34c8cc-b1df-44f6-bea5-dcf7a54ee35f" providerId="ADAL" clId="{19970B13-E101-4117-9908-6E061F982644}" dt="2022-07-14T08:46:00.482" v="20089" actId="790"/>
          <ac:spMkLst>
            <pc:docMk/>
            <pc:sldMk cId="3484757520" sldId="485"/>
            <ac:spMk id="7390" creationId="{AF94A4A0-55FC-4808-B88B-1A91D0562DFE}"/>
          </ac:spMkLst>
        </pc:spChg>
        <pc:spChg chg="mod">
          <ac:chgData name="Kolakowski, Artur" userId="9c34c8cc-b1df-44f6-bea5-dcf7a54ee35f" providerId="ADAL" clId="{19970B13-E101-4117-9908-6E061F982644}" dt="2022-07-14T08:46:00.485" v="20090" actId="790"/>
          <ac:spMkLst>
            <pc:docMk/>
            <pc:sldMk cId="3484757520" sldId="485"/>
            <ac:spMk id="7391" creationId="{7F04A8D5-6E59-40E8-BFCA-805F600B00D9}"/>
          </ac:spMkLst>
        </pc:spChg>
        <pc:spChg chg="mod">
          <ac:chgData name="Kolakowski, Artur" userId="9c34c8cc-b1df-44f6-bea5-dcf7a54ee35f" providerId="ADAL" clId="{19970B13-E101-4117-9908-6E061F982644}" dt="2022-07-14T08:46:00.487" v="20091" actId="790"/>
          <ac:spMkLst>
            <pc:docMk/>
            <pc:sldMk cId="3484757520" sldId="485"/>
            <ac:spMk id="7392" creationId="{15352543-6A6B-4621-B3E5-B54A0373455E}"/>
          </ac:spMkLst>
        </pc:spChg>
        <pc:spChg chg="mod">
          <ac:chgData name="Kolakowski, Artur" userId="9c34c8cc-b1df-44f6-bea5-dcf7a54ee35f" providerId="ADAL" clId="{19970B13-E101-4117-9908-6E061F982644}" dt="2022-07-14T08:46:00.489" v="20092" actId="790"/>
          <ac:spMkLst>
            <pc:docMk/>
            <pc:sldMk cId="3484757520" sldId="485"/>
            <ac:spMk id="7393" creationId="{CE849BDB-6F5F-43E1-ADF9-F9029FF6ACED}"/>
          </ac:spMkLst>
        </pc:spChg>
        <pc:spChg chg="mod">
          <ac:chgData name="Kolakowski, Artur" userId="9c34c8cc-b1df-44f6-bea5-dcf7a54ee35f" providerId="ADAL" clId="{19970B13-E101-4117-9908-6E061F982644}" dt="2022-07-14T08:46:00.491" v="20093" actId="790"/>
          <ac:spMkLst>
            <pc:docMk/>
            <pc:sldMk cId="3484757520" sldId="485"/>
            <ac:spMk id="7394" creationId="{B6A311BE-5845-4EDC-B589-D48FBF5C7223}"/>
          </ac:spMkLst>
        </pc:spChg>
        <pc:spChg chg="mod">
          <ac:chgData name="Kolakowski, Artur" userId="9c34c8cc-b1df-44f6-bea5-dcf7a54ee35f" providerId="ADAL" clId="{19970B13-E101-4117-9908-6E061F982644}" dt="2022-07-14T08:46:00.493" v="20094" actId="790"/>
          <ac:spMkLst>
            <pc:docMk/>
            <pc:sldMk cId="3484757520" sldId="485"/>
            <ac:spMk id="7395" creationId="{D2F00775-592D-48AF-835B-7BFE6E39366E}"/>
          </ac:spMkLst>
        </pc:spChg>
        <pc:spChg chg="mod">
          <ac:chgData name="Kolakowski, Artur" userId="9c34c8cc-b1df-44f6-bea5-dcf7a54ee35f" providerId="ADAL" clId="{19970B13-E101-4117-9908-6E061F982644}" dt="2022-07-14T08:46:00.496" v="20095" actId="790"/>
          <ac:spMkLst>
            <pc:docMk/>
            <pc:sldMk cId="3484757520" sldId="485"/>
            <ac:spMk id="7396" creationId="{25FA9D35-2F9F-4BDE-A075-6639CA918FA3}"/>
          </ac:spMkLst>
        </pc:spChg>
        <pc:spChg chg="mod">
          <ac:chgData name="Kolakowski, Artur" userId="9c34c8cc-b1df-44f6-bea5-dcf7a54ee35f" providerId="ADAL" clId="{19970B13-E101-4117-9908-6E061F982644}" dt="2022-07-14T08:46:00.499" v="20096" actId="790"/>
          <ac:spMkLst>
            <pc:docMk/>
            <pc:sldMk cId="3484757520" sldId="485"/>
            <ac:spMk id="7397" creationId="{018D7735-204D-47FC-82F6-BF1016407104}"/>
          </ac:spMkLst>
        </pc:spChg>
        <pc:spChg chg="mod">
          <ac:chgData name="Kolakowski, Artur" userId="9c34c8cc-b1df-44f6-bea5-dcf7a54ee35f" providerId="ADAL" clId="{19970B13-E101-4117-9908-6E061F982644}" dt="2022-07-14T08:46:00.501" v="20097" actId="790"/>
          <ac:spMkLst>
            <pc:docMk/>
            <pc:sldMk cId="3484757520" sldId="485"/>
            <ac:spMk id="7398" creationId="{BBBCEAA2-31F6-4A21-8AE3-25C710627D30}"/>
          </ac:spMkLst>
        </pc:spChg>
        <pc:spChg chg="mod">
          <ac:chgData name="Kolakowski, Artur" userId="9c34c8cc-b1df-44f6-bea5-dcf7a54ee35f" providerId="ADAL" clId="{19970B13-E101-4117-9908-6E061F982644}" dt="2022-07-14T08:46:00.503" v="20098" actId="790"/>
          <ac:spMkLst>
            <pc:docMk/>
            <pc:sldMk cId="3484757520" sldId="485"/>
            <ac:spMk id="7399" creationId="{149D187D-3CD5-42FA-BD2B-507B1AE6A240}"/>
          </ac:spMkLst>
        </pc:spChg>
        <pc:spChg chg="mod">
          <ac:chgData name="Kolakowski, Artur" userId="9c34c8cc-b1df-44f6-bea5-dcf7a54ee35f" providerId="ADAL" clId="{19970B13-E101-4117-9908-6E061F982644}" dt="2022-07-14T08:46:00.505" v="20099" actId="790"/>
          <ac:spMkLst>
            <pc:docMk/>
            <pc:sldMk cId="3484757520" sldId="485"/>
            <ac:spMk id="7400" creationId="{2E40329C-670F-4529-B224-CB6E9F62EEBA}"/>
          </ac:spMkLst>
        </pc:spChg>
        <pc:spChg chg="mod">
          <ac:chgData name="Kolakowski, Artur" userId="9c34c8cc-b1df-44f6-bea5-dcf7a54ee35f" providerId="ADAL" clId="{19970B13-E101-4117-9908-6E061F982644}" dt="2022-07-14T08:46:00.508" v="20100" actId="790"/>
          <ac:spMkLst>
            <pc:docMk/>
            <pc:sldMk cId="3484757520" sldId="485"/>
            <ac:spMk id="7401" creationId="{F2A2CB3B-3A00-41F8-8AB6-63C2E889335E}"/>
          </ac:spMkLst>
        </pc:spChg>
        <pc:spChg chg="mod">
          <ac:chgData name="Kolakowski, Artur" userId="9c34c8cc-b1df-44f6-bea5-dcf7a54ee35f" providerId="ADAL" clId="{19970B13-E101-4117-9908-6E061F982644}" dt="2022-07-14T08:46:00.510" v="20101" actId="790"/>
          <ac:spMkLst>
            <pc:docMk/>
            <pc:sldMk cId="3484757520" sldId="485"/>
            <ac:spMk id="7402" creationId="{0CAEF987-539D-49AB-9666-C196358F3140}"/>
          </ac:spMkLst>
        </pc:spChg>
        <pc:spChg chg="mod">
          <ac:chgData name="Kolakowski, Artur" userId="9c34c8cc-b1df-44f6-bea5-dcf7a54ee35f" providerId="ADAL" clId="{19970B13-E101-4117-9908-6E061F982644}" dt="2022-07-14T08:46:00.512" v="20102" actId="790"/>
          <ac:spMkLst>
            <pc:docMk/>
            <pc:sldMk cId="3484757520" sldId="485"/>
            <ac:spMk id="7403" creationId="{7F67FE21-E3FC-4F74-AD8E-65ADEEB07077}"/>
          </ac:spMkLst>
        </pc:spChg>
        <pc:spChg chg="mod">
          <ac:chgData name="Kolakowski, Artur" userId="9c34c8cc-b1df-44f6-bea5-dcf7a54ee35f" providerId="ADAL" clId="{19970B13-E101-4117-9908-6E061F982644}" dt="2022-07-14T08:46:00.516" v="20103" actId="790"/>
          <ac:spMkLst>
            <pc:docMk/>
            <pc:sldMk cId="3484757520" sldId="485"/>
            <ac:spMk id="7404" creationId="{8ED1BE61-E8C9-4BE9-AB69-77AB74051532}"/>
          </ac:spMkLst>
        </pc:spChg>
        <pc:spChg chg="mod">
          <ac:chgData name="Kolakowski, Artur" userId="9c34c8cc-b1df-44f6-bea5-dcf7a54ee35f" providerId="ADAL" clId="{19970B13-E101-4117-9908-6E061F982644}" dt="2022-07-14T08:46:00.518" v="20104" actId="790"/>
          <ac:spMkLst>
            <pc:docMk/>
            <pc:sldMk cId="3484757520" sldId="485"/>
            <ac:spMk id="7405" creationId="{2AE69147-5428-408D-831C-EC2EFF5001BD}"/>
          </ac:spMkLst>
        </pc:spChg>
        <pc:spChg chg="mod">
          <ac:chgData name="Kolakowski, Artur" userId="9c34c8cc-b1df-44f6-bea5-dcf7a54ee35f" providerId="ADAL" clId="{19970B13-E101-4117-9908-6E061F982644}" dt="2022-07-14T08:46:00.521" v="20105" actId="790"/>
          <ac:spMkLst>
            <pc:docMk/>
            <pc:sldMk cId="3484757520" sldId="485"/>
            <ac:spMk id="7406" creationId="{CB9E9289-F154-43DA-A432-4B932420ED46}"/>
          </ac:spMkLst>
        </pc:spChg>
        <pc:spChg chg="mod">
          <ac:chgData name="Kolakowski, Artur" userId="9c34c8cc-b1df-44f6-bea5-dcf7a54ee35f" providerId="ADAL" clId="{19970B13-E101-4117-9908-6E061F982644}" dt="2022-07-14T08:46:00.523" v="20106" actId="790"/>
          <ac:spMkLst>
            <pc:docMk/>
            <pc:sldMk cId="3484757520" sldId="485"/>
            <ac:spMk id="7407" creationId="{F8A9E55A-4A04-430B-9A92-85291BEA4198}"/>
          </ac:spMkLst>
        </pc:spChg>
        <pc:spChg chg="mod">
          <ac:chgData name="Kolakowski, Artur" userId="9c34c8cc-b1df-44f6-bea5-dcf7a54ee35f" providerId="ADAL" clId="{19970B13-E101-4117-9908-6E061F982644}" dt="2022-07-14T08:46:00.526" v="20107" actId="790"/>
          <ac:spMkLst>
            <pc:docMk/>
            <pc:sldMk cId="3484757520" sldId="485"/>
            <ac:spMk id="7408" creationId="{FEDA7CF3-4BEC-4C10-AA04-19EA4251C5A2}"/>
          </ac:spMkLst>
        </pc:spChg>
        <pc:spChg chg="mod">
          <ac:chgData name="Kolakowski, Artur" userId="9c34c8cc-b1df-44f6-bea5-dcf7a54ee35f" providerId="ADAL" clId="{19970B13-E101-4117-9908-6E061F982644}" dt="2022-07-14T08:46:00.530" v="20108" actId="790"/>
          <ac:spMkLst>
            <pc:docMk/>
            <pc:sldMk cId="3484757520" sldId="485"/>
            <ac:spMk id="7409" creationId="{87090600-26EB-4998-BF51-047272929018}"/>
          </ac:spMkLst>
        </pc:spChg>
        <pc:spChg chg="mod">
          <ac:chgData name="Kolakowski, Artur" userId="9c34c8cc-b1df-44f6-bea5-dcf7a54ee35f" providerId="ADAL" clId="{19970B13-E101-4117-9908-6E061F982644}" dt="2022-07-14T08:46:00.532" v="20109" actId="790"/>
          <ac:spMkLst>
            <pc:docMk/>
            <pc:sldMk cId="3484757520" sldId="485"/>
            <ac:spMk id="7410" creationId="{D4529060-A685-42D4-A404-0CF436CF3430}"/>
          </ac:spMkLst>
        </pc:spChg>
        <pc:spChg chg="mod">
          <ac:chgData name="Kolakowski, Artur" userId="9c34c8cc-b1df-44f6-bea5-dcf7a54ee35f" providerId="ADAL" clId="{19970B13-E101-4117-9908-6E061F982644}" dt="2022-07-14T08:46:00.535" v="20110" actId="790"/>
          <ac:spMkLst>
            <pc:docMk/>
            <pc:sldMk cId="3484757520" sldId="485"/>
            <ac:spMk id="7411" creationId="{66CCE976-B90E-44F4-B1DB-5264C4B5237F}"/>
          </ac:spMkLst>
        </pc:spChg>
        <pc:spChg chg="mod">
          <ac:chgData name="Kolakowski, Artur" userId="9c34c8cc-b1df-44f6-bea5-dcf7a54ee35f" providerId="ADAL" clId="{19970B13-E101-4117-9908-6E061F982644}" dt="2022-07-14T08:46:00.536" v="20111" actId="790"/>
          <ac:spMkLst>
            <pc:docMk/>
            <pc:sldMk cId="3484757520" sldId="485"/>
            <ac:spMk id="7412" creationId="{03DEAA4F-1E15-4E11-91F7-9D5A996091FD}"/>
          </ac:spMkLst>
        </pc:spChg>
        <pc:spChg chg="mod">
          <ac:chgData name="Kolakowski, Artur" userId="9c34c8cc-b1df-44f6-bea5-dcf7a54ee35f" providerId="ADAL" clId="{19970B13-E101-4117-9908-6E061F982644}" dt="2022-07-14T08:46:00.538" v="20112" actId="790"/>
          <ac:spMkLst>
            <pc:docMk/>
            <pc:sldMk cId="3484757520" sldId="485"/>
            <ac:spMk id="7413" creationId="{CE7B70ED-C86B-4B4D-99D1-D6E934A14817}"/>
          </ac:spMkLst>
        </pc:spChg>
        <pc:spChg chg="mod">
          <ac:chgData name="Kolakowski, Artur" userId="9c34c8cc-b1df-44f6-bea5-dcf7a54ee35f" providerId="ADAL" clId="{19970B13-E101-4117-9908-6E061F982644}" dt="2022-07-14T08:46:00.540" v="20113" actId="790"/>
          <ac:spMkLst>
            <pc:docMk/>
            <pc:sldMk cId="3484757520" sldId="485"/>
            <ac:spMk id="7414" creationId="{F784A943-4D2E-41E8-87C6-F163F9045B11}"/>
          </ac:spMkLst>
        </pc:spChg>
        <pc:spChg chg="mod">
          <ac:chgData name="Kolakowski, Artur" userId="9c34c8cc-b1df-44f6-bea5-dcf7a54ee35f" providerId="ADAL" clId="{19970B13-E101-4117-9908-6E061F982644}" dt="2022-07-14T08:46:00.543" v="20114" actId="790"/>
          <ac:spMkLst>
            <pc:docMk/>
            <pc:sldMk cId="3484757520" sldId="485"/>
            <ac:spMk id="7415" creationId="{6FE25137-1A2F-4B6C-BC39-81095EC3A443}"/>
          </ac:spMkLst>
        </pc:spChg>
        <pc:spChg chg="mod">
          <ac:chgData name="Kolakowski, Artur" userId="9c34c8cc-b1df-44f6-bea5-dcf7a54ee35f" providerId="ADAL" clId="{19970B13-E101-4117-9908-6E061F982644}" dt="2022-07-14T08:46:00.546" v="20115" actId="790"/>
          <ac:spMkLst>
            <pc:docMk/>
            <pc:sldMk cId="3484757520" sldId="485"/>
            <ac:spMk id="7416" creationId="{E64490C3-DDA6-4DB4-ABC3-A85E1DE7DDE7}"/>
          </ac:spMkLst>
        </pc:spChg>
        <pc:spChg chg="mod">
          <ac:chgData name="Kolakowski, Artur" userId="9c34c8cc-b1df-44f6-bea5-dcf7a54ee35f" providerId="ADAL" clId="{19970B13-E101-4117-9908-6E061F982644}" dt="2022-07-14T08:46:00.548" v="20116" actId="790"/>
          <ac:spMkLst>
            <pc:docMk/>
            <pc:sldMk cId="3484757520" sldId="485"/>
            <ac:spMk id="7417" creationId="{DB50D257-D96E-46E9-BB67-677090AB074A}"/>
          </ac:spMkLst>
        </pc:spChg>
        <pc:spChg chg="mod">
          <ac:chgData name="Kolakowski, Artur" userId="9c34c8cc-b1df-44f6-bea5-dcf7a54ee35f" providerId="ADAL" clId="{19970B13-E101-4117-9908-6E061F982644}" dt="2022-07-14T08:46:00.551" v="20117" actId="790"/>
          <ac:spMkLst>
            <pc:docMk/>
            <pc:sldMk cId="3484757520" sldId="485"/>
            <ac:spMk id="7418" creationId="{64E37B86-50ED-41A3-95FE-19A24ED6F7B8}"/>
          </ac:spMkLst>
        </pc:spChg>
        <pc:spChg chg="mod">
          <ac:chgData name="Kolakowski, Artur" userId="9c34c8cc-b1df-44f6-bea5-dcf7a54ee35f" providerId="ADAL" clId="{19970B13-E101-4117-9908-6E061F982644}" dt="2022-07-14T08:46:00.553" v="20118" actId="790"/>
          <ac:spMkLst>
            <pc:docMk/>
            <pc:sldMk cId="3484757520" sldId="485"/>
            <ac:spMk id="7419" creationId="{D97CCFE2-127A-4E9E-A115-A33EF59D9274}"/>
          </ac:spMkLst>
        </pc:spChg>
        <pc:spChg chg="mod">
          <ac:chgData name="Kolakowski, Artur" userId="9c34c8cc-b1df-44f6-bea5-dcf7a54ee35f" providerId="ADAL" clId="{19970B13-E101-4117-9908-6E061F982644}" dt="2022-07-14T08:46:00.556" v="20119" actId="790"/>
          <ac:spMkLst>
            <pc:docMk/>
            <pc:sldMk cId="3484757520" sldId="485"/>
            <ac:spMk id="7420" creationId="{9EFFFCBB-61BE-49C9-B982-F3974960C7D4}"/>
          </ac:spMkLst>
        </pc:spChg>
        <pc:spChg chg="mod">
          <ac:chgData name="Kolakowski, Artur" userId="9c34c8cc-b1df-44f6-bea5-dcf7a54ee35f" providerId="ADAL" clId="{19970B13-E101-4117-9908-6E061F982644}" dt="2022-07-14T08:46:00.558" v="20120" actId="790"/>
          <ac:spMkLst>
            <pc:docMk/>
            <pc:sldMk cId="3484757520" sldId="485"/>
            <ac:spMk id="7421" creationId="{11714F7B-8F21-40D0-845B-4D28D4BE0D23}"/>
          </ac:spMkLst>
        </pc:spChg>
        <pc:spChg chg="mod">
          <ac:chgData name="Kolakowski, Artur" userId="9c34c8cc-b1df-44f6-bea5-dcf7a54ee35f" providerId="ADAL" clId="{19970B13-E101-4117-9908-6E061F982644}" dt="2022-07-14T08:46:00.561" v="20121" actId="790"/>
          <ac:spMkLst>
            <pc:docMk/>
            <pc:sldMk cId="3484757520" sldId="485"/>
            <ac:spMk id="7422" creationId="{53A16604-9FC2-4A51-9012-ABAA7B6FE5CA}"/>
          </ac:spMkLst>
        </pc:spChg>
        <pc:spChg chg="mod">
          <ac:chgData name="Kolakowski, Artur" userId="9c34c8cc-b1df-44f6-bea5-dcf7a54ee35f" providerId="ADAL" clId="{19970B13-E101-4117-9908-6E061F982644}" dt="2022-07-14T08:46:00.564" v="20122" actId="790"/>
          <ac:spMkLst>
            <pc:docMk/>
            <pc:sldMk cId="3484757520" sldId="485"/>
            <ac:spMk id="7423" creationId="{1E73AF57-7791-4806-B3CB-CF3103BA651E}"/>
          </ac:spMkLst>
        </pc:spChg>
        <pc:spChg chg="mod">
          <ac:chgData name="Kolakowski, Artur" userId="9c34c8cc-b1df-44f6-bea5-dcf7a54ee35f" providerId="ADAL" clId="{19970B13-E101-4117-9908-6E061F982644}" dt="2022-07-14T08:46:00.566" v="20123" actId="790"/>
          <ac:spMkLst>
            <pc:docMk/>
            <pc:sldMk cId="3484757520" sldId="485"/>
            <ac:spMk id="7424" creationId="{B4418626-413D-4394-A23E-4DBFF433E9EE}"/>
          </ac:spMkLst>
        </pc:spChg>
        <pc:spChg chg="mod">
          <ac:chgData name="Kolakowski, Artur" userId="9c34c8cc-b1df-44f6-bea5-dcf7a54ee35f" providerId="ADAL" clId="{19970B13-E101-4117-9908-6E061F982644}" dt="2022-07-14T08:46:00.568" v="20124" actId="790"/>
          <ac:spMkLst>
            <pc:docMk/>
            <pc:sldMk cId="3484757520" sldId="485"/>
            <ac:spMk id="7425" creationId="{CBC491CE-523B-4449-9FEF-FB2A8D9D4913}"/>
          </ac:spMkLst>
        </pc:spChg>
        <pc:spChg chg="mod">
          <ac:chgData name="Kolakowski, Artur" userId="9c34c8cc-b1df-44f6-bea5-dcf7a54ee35f" providerId="ADAL" clId="{19970B13-E101-4117-9908-6E061F982644}" dt="2022-07-14T08:46:00.570" v="20125" actId="790"/>
          <ac:spMkLst>
            <pc:docMk/>
            <pc:sldMk cId="3484757520" sldId="485"/>
            <ac:spMk id="7426" creationId="{9FFCEBF6-F8B8-4810-9F38-F67DF16E0DAC}"/>
          </ac:spMkLst>
        </pc:spChg>
        <pc:spChg chg="mod">
          <ac:chgData name="Kolakowski, Artur" userId="9c34c8cc-b1df-44f6-bea5-dcf7a54ee35f" providerId="ADAL" clId="{19970B13-E101-4117-9908-6E061F982644}" dt="2022-07-14T08:46:00.573" v="20126" actId="790"/>
          <ac:spMkLst>
            <pc:docMk/>
            <pc:sldMk cId="3484757520" sldId="485"/>
            <ac:spMk id="7427" creationId="{7EC2436C-7F45-4F88-869E-105CE5F234A5}"/>
          </ac:spMkLst>
        </pc:spChg>
        <pc:spChg chg="mod">
          <ac:chgData name="Kolakowski, Artur" userId="9c34c8cc-b1df-44f6-bea5-dcf7a54ee35f" providerId="ADAL" clId="{19970B13-E101-4117-9908-6E061F982644}" dt="2022-07-14T08:46:00.575" v="20127" actId="790"/>
          <ac:spMkLst>
            <pc:docMk/>
            <pc:sldMk cId="3484757520" sldId="485"/>
            <ac:spMk id="7428" creationId="{C2546703-8524-4194-99F2-AF296806D2CE}"/>
          </ac:spMkLst>
        </pc:spChg>
        <pc:spChg chg="mod">
          <ac:chgData name="Kolakowski, Artur" userId="9c34c8cc-b1df-44f6-bea5-dcf7a54ee35f" providerId="ADAL" clId="{19970B13-E101-4117-9908-6E061F982644}" dt="2022-07-14T08:46:00.578" v="20128" actId="790"/>
          <ac:spMkLst>
            <pc:docMk/>
            <pc:sldMk cId="3484757520" sldId="485"/>
            <ac:spMk id="7429" creationId="{9E3BAE42-485D-425C-A62C-62EE2B9181D2}"/>
          </ac:spMkLst>
        </pc:spChg>
        <pc:spChg chg="mod">
          <ac:chgData name="Kolakowski, Artur" userId="9c34c8cc-b1df-44f6-bea5-dcf7a54ee35f" providerId="ADAL" clId="{19970B13-E101-4117-9908-6E061F982644}" dt="2022-07-14T08:46:00.581" v="20129" actId="790"/>
          <ac:spMkLst>
            <pc:docMk/>
            <pc:sldMk cId="3484757520" sldId="485"/>
            <ac:spMk id="7430" creationId="{9BC6B050-CE12-4983-A320-86911AC4E0E4}"/>
          </ac:spMkLst>
        </pc:spChg>
        <pc:spChg chg="mod">
          <ac:chgData name="Kolakowski, Artur" userId="9c34c8cc-b1df-44f6-bea5-dcf7a54ee35f" providerId="ADAL" clId="{19970B13-E101-4117-9908-6E061F982644}" dt="2022-07-14T08:46:00.583" v="20130" actId="790"/>
          <ac:spMkLst>
            <pc:docMk/>
            <pc:sldMk cId="3484757520" sldId="485"/>
            <ac:spMk id="7431" creationId="{E7B1965F-2847-41E8-A581-C68E2AF873D4}"/>
          </ac:spMkLst>
        </pc:spChg>
        <pc:spChg chg="mod">
          <ac:chgData name="Kolakowski, Artur" userId="9c34c8cc-b1df-44f6-bea5-dcf7a54ee35f" providerId="ADAL" clId="{19970B13-E101-4117-9908-6E061F982644}" dt="2022-07-14T08:46:00.586" v="20131" actId="790"/>
          <ac:spMkLst>
            <pc:docMk/>
            <pc:sldMk cId="3484757520" sldId="485"/>
            <ac:spMk id="7432" creationId="{DB570F64-FC75-4EC1-9B51-41FB3E2FE086}"/>
          </ac:spMkLst>
        </pc:spChg>
        <pc:spChg chg="mod">
          <ac:chgData name="Kolakowski, Artur" userId="9c34c8cc-b1df-44f6-bea5-dcf7a54ee35f" providerId="ADAL" clId="{19970B13-E101-4117-9908-6E061F982644}" dt="2022-07-14T08:46:00.588" v="20132" actId="790"/>
          <ac:spMkLst>
            <pc:docMk/>
            <pc:sldMk cId="3484757520" sldId="485"/>
            <ac:spMk id="7433" creationId="{A670ED7E-5603-494B-AA62-08961A76ACB4}"/>
          </ac:spMkLst>
        </pc:spChg>
        <pc:spChg chg="mod">
          <ac:chgData name="Kolakowski, Artur" userId="9c34c8cc-b1df-44f6-bea5-dcf7a54ee35f" providerId="ADAL" clId="{19970B13-E101-4117-9908-6E061F982644}" dt="2022-07-14T08:46:00.590" v="20133" actId="790"/>
          <ac:spMkLst>
            <pc:docMk/>
            <pc:sldMk cId="3484757520" sldId="485"/>
            <ac:spMk id="7434" creationId="{A34D2889-471B-4959-B2B1-D7453A2FFEF4}"/>
          </ac:spMkLst>
        </pc:spChg>
        <pc:spChg chg="mod">
          <ac:chgData name="Kolakowski, Artur" userId="9c34c8cc-b1df-44f6-bea5-dcf7a54ee35f" providerId="ADAL" clId="{19970B13-E101-4117-9908-6E061F982644}" dt="2022-07-14T08:46:00.593" v="20134" actId="790"/>
          <ac:spMkLst>
            <pc:docMk/>
            <pc:sldMk cId="3484757520" sldId="485"/>
            <ac:spMk id="7435" creationId="{B8BFAFA6-3263-4D0D-9782-58B63B6A3FD4}"/>
          </ac:spMkLst>
        </pc:spChg>
        <pc:spChg chg="mod">
          <ac:chgData name="Kolakowski, Artur" userId="9c34c8cc-b1df-44f6-bea5-dcf7a54ee35f" providerId="ADAL" clId="{19970B13-E101-4117-9908-6E061F982644}" dt="2022-07-14T08:46:00.596" v="20135" actId="790"/>
          <ac:spMkLst>
            <pc:docMk/>
            <pc:sldMk cId="3484757520" sldId="485"/>
            <ac:spMk id="7436" creationId="{E12215ED-110D-4EFF-B54A-6EAE65AC2CE4}"/>
          </ac:spMkLst>
        </pc:spChg>
        <pc:spChg chg="mod">
          <ac:chgData name="Kolakowski, Artur" userId="9c34c8cc-b1df-44f6-bea5-dcf7a54ee35f" providerId="ADAL" clId="{19970B13-E101-4117-9908-6E061F982644}" dt="2022-07-14T08:46:00.600" v="20136" actId="790"/>
          <ac:spMkLst>
            <pc:docMk/>
            <pc:sldMk cId="3484757520" sldId="485"/>
            <ac:spMk id="7437" creationId="{589875E6-EEF9-46F4-AD3B-35DA6ED1068D}"/>
          </ac:spMkLst>
        </pc:spChg>
        <pc:spChg chg="mod">
          <ac:chgData name="Kolakowski, Artur" userId="9c34c8cc-b1df-44f6-bea5-dcf7a54ee35f" providerId="ADAL" clId="{19970B13-E101-4117-9908-6E061F982644}" dt="2022-07-14T08:46:00.603" v="20137" actId="790"/>
          <ac:spMkLst>
            <pc:docMk/>
            <pc:sldMk cId="3484757520" sldId="485"/>
            <ac:spMk id="7438" creationId="{DBB52833-40CF-49C6-855B-6CBDEE24D5E4}"/>
          </ac:spMkLst>
        </pc:spChg>
        <pc:spChg chg="mod">
          <ac:chgData name="Kolakowski, Artur" userId="9c34c8cc-b1df-44f6-bea5-dcf7a54ee35f" providerId="ADAL" clId="{19970B13-E101-4117-9908-6E061F982644}" dt="2022-07-14T08:46:00.606" v="20138" actId="790"/>
          <ac:spMkLst>
            <pc:docMk/>
            <pc:sldMk cId="3484757520" sldId="485"/>
            <ac:spMk id="7439" creationId="{DA748F82-38C4-4294-B5E7-6D0FB1E1AF57}"/>
          </ac:spMkLst>
        </pc:spChg>
        <pc:spChg chg="mod">
          <ac:chgData name="Kolakowski, Artur" userId="9c34c8cc-b1df-44f6-bea5-dcf7a54ee35f" providerId="ADAL" clId="{19970B13-E101-4117-9908-6E061F982644}" dt="2022-07-14T08:46:00.611" v="20139" actId="790"/>
          <ac:spMkLst>
            <pc:docMk/>
            <pc:sldMk cId="3484757520" sldId="485"/>
            <ac:spMk id="7440" creationId="{F012D919-55E0-4A46-A652-7F551AF05758}"/>
          </ac:spMkLst>
        </pc:spChg>
        <pc:spChg chg="mod">
          <ac:chgData name="Kolakowski, Artur" userId="9c34c8cc-b1df-44f6-bea5-dcf7a54ee35f" providerId="ADAL" clId="{19970B13-E101-4117-9908-6E061F982644}" dt="2022-07-14T08:46:00.617" v="20140" actId="790"/>
          <ac:spMkLst>
            <pc:docMk/>
            <pc:sldMk cId="3484757520" sldId="485"/>
            <ac:spMk id="7441" creationId="{805DC81E-38EB-4C43-A9D7-E449782DFFB9}"/>
          </ac:spMkLst>
        </pc:spChg>
        <pc:spChg chg="mod">
          <ac:chgData name="Kolakowski, Artur" userId="9c34c8cc-b1df-44f6-bea5-dcf7a54ee35f" providerId="ADAL" clId="{19970B13-E101-4117-9908-6E061F982644}" dt="2022-07-14T08:46:00.623" v="20141" actId="790"/>
          <ac:spMkLst>
            <pc:docMk/>
            <pc:sldMk cId="3484757520" sldId="485"/>
            <ac:spMk id="7442" creationId="{54E4D0B0-2DD9-4F11-B47D-80DC32EB63A0}"/>
          </ac:spMkLst>
        </pc:spChg>
        <pc:spChg chg="mod">
          <ac:chgData name="Kolakowski, Artur" userId="9c34c8cc-b1df-44f6-bea5-dcf7a54ee35f" providerId="ADAL" clId="{19970B13-E101-4117-9908-6E061F982644}" dt="2022-07-14T08:46:00.627" v="20142" actId="790"/>
          <ac:spMkLst>
            <pc:docMk/>
            <pc:sldMk cId="3484757520" sldId="485"/>
            <ac:spMk id="7443" creationId="{9FBF709F-2407-4814-BC05-CC965C22ACEF}"/>
          </ac:spMkLst>
        </pc:spChg>
        <pc:spChg chg="mod">
          <ac:chgData name="Kolakowski, Artur" userId="9c34c8cc-b1df-44f6-bea5-dcf7a54ee35f" providerId="ADAL" clId="{19970B13-E101-4117-9908-6E061F982644}" dt="2022-07-14T08:46:00.630" v="20143" actId="790"/>
          <ac:spMkLst>
            <pc:docMk/>
            <pc:sldMk cId="3484757520" sldId="485"/>
            <ac:spMk id="7444" creationId="{60A454F0-43B4-4CF8-A135-A05AA4E070D6}"/>
          </ac:spMkLst>
        </pc:spChg>
        <pc:spChg chg="mod">
          <ac:chgData name="Kolakowski, Artur" userId="9c34c8cc-b1df-44f6-bea5-dcf7a54ee35f" providerId="ADAL" clId="{19970B13-E101-4117-9908-6E061F982644}" dt="2022-07-14T08:46:00.633" v="20144" actId="790"/>
          <ac:spMkLst>
            <pc:docMk/>
            <pc:sldMk cId="3484757520" sldId="485"/>
            <ac:spMk id="7445" creationId="{0FF1BB79-B606-4F06-A76B-692B7BA5DAD5}"/>
          </ac:spMkLst>
        </pc:spChg>
        <pc:spChg chg="mod">
          <ac:chgData name="Kolakowski, Artur" userId="9c34c8cc-b1df-44f6-bea5-dcf7a54ee35f" providerId="ADAL" clId="{19970B13-E101-4117-9908-6E061F982644}" dt="2022-07-14T08:46:00.637" v="20145" actId="790"/>
          <ac:spMkLst>
            <pc:docMk/>
            <pc:sldMk cId="3484757520" sldId="485"/>
            <ac:spMk id="7446" creationId="{8ADA8EC2-F072-416B-9155-CC67726D90DB}"/>
          </ac:spMkLst>
        </pc:spChg>
        <pc:spChg chg="mod">
          <ac:chgData name="Kolakowski, Artur" userId="9c34c8cc-b1df-44f6-bea5-dcf7a54ee35f" providerId="ADAL" clId="{19970B13-E101-4117-9908-6E061F982644}" dt="2022-07-14T08:46:00.640" v="20146" actId="790"/>
          <ac:spMkLst>
            <pc:docMk/>
            <pc:sldMk cId="3484757520" sldId="485"/>
            <ac:spMk id="7447" creationId="{8593A660-9988-4E3E-9F2D-58A80D4E1A16}"/>
          </ac:spMkLst>
        </pc:spChg>
        <pc:spChg chg="mod">
          <ac:chgData name="Kolakowski, Artur" userId="9c34c8cc-b1df-44f6-bea5-dcf7a54ee35f" providerId="ADAL" clId="{19970B13-E101-4117-9908-6E061F982644}" dt="2022-07-14T08:46:00.643" v="20147" actId="790"/>
          <ac:spMkLst>
            <pc:docMk/>
            <pc:sldMk cId="3484757520" sldId="485"/>
            <ac:spMk id="7448" creationId="{017C4EB3-5542-4F77-BB36-8395046AB1DD}"/>
          </ac:spMkLst>
        </pc:spChg>
        <pc:spChg chg="mod">
          <ac:chgData name="Kolakowski, Artur" userId="9c34c8cc-b1df-44f6-bea5-dcf7a54ee35f" providerId="ADAL" clId="{19970B13-E101-4117-9908-6E061F982644}" dt="2022-07-14T08:46:00.647" v="20148" actId="790"/>
          <ac:spMkLst>
            <pc:docMk/>
            <pc:sldMk cId="3484757520" sldId="485"/>
            <ac:spMk id="7449" creationId="{CDC32DFD-C4F3-437F-98B6-DEE353ED7E48}"/>
          </ac:spMkLst>
        </pc:spChg>
        <pc:spChg chg="mod">
          <ac:chgData name="Kolakowski, Artur" userId="9c34c8cc-b1df-44f6-bea5-dcf7a54ee35f" providerId="ADAL" clId="{19970B13-E101-4117-9908-6E061F982644}" dt="2022-07-14T08:46:00.649" v="20149" actId="790"/>
          <ac:spMkLst>
            <pc:docMk/>
            <pc:sldMk cId="3484757520" sldId="485"/>
            <ac:spMk id="7450" creationId="{C39E9A9E-BE46-413E-86C4-DACA26862048}"/>
          </ac:spMkLst>
        </pc:spChg>
        <pc:spChg chg="mod">
          <ac:chgData name="Kolakowski, Artur" userId="9c34c8cc-b1df-44f6-bea5-dcf7a54ee35f" providerId="ADAL" clId="{19970B13-E101-4117-9908-6E061F982644}" dt="2022-07-14T08:46:00.652" v="20150" actId="790"/>
          <ac:spMkLst>
            <pc:docMk/>
            <pc:sldMk cId="3484757520" sldId="485"/>
            <ac:spMk id="7451" creationId="{145BCAD2-A8CB-4478-9714-339EDDA9C4BC}"/>
          </ac:spMkLst>
        </pc:spChg>
        <pc:spChg chg="mod">
          <ac:chgData name="Kolakowski, Artur" userId="9c34c8cc-b1df-44f6-bea5-dcf7a54ee35f" providerId="ADAL" clId="{19970B13-E101-4117-9908-6E061F982644}" dt="2022-07-14T08:46:00.655" v="20151" actId="790"/>
          <ac:spMkLst>
            <pc:docMk/>
            <pc:sldMk cId="3484757520" sldId="485"/>
            <ac:spMk id="7452" creationId="{E876EE28-49A3-4D94-B865-45F5E0782C12}"/>
          </ac:spMkLst>
        </pc:spChg>
        <pc:spChg chg="mod">
          <ac:chgData name="Kolakowski, Artur" userId="9c34c8cc-b1df-44f6-bea5-dcf7a54ee35f" providerId="ADAL" clId="{19970B13-E101-4117-9908-6E061F982644}" dt="2022-07-14T08:46:00.658" v="20152" actId="790"/>
          <ac:spMkLst>
            <pc:docMk/>
            <pc:sldMk cId="3484757520" sldId="485"/>
            <ac:spMk id="7453" creationId="{290AA8BD-B4C1-4443-8FAD-003430043B4B}"/>
          </ac:spMkLst>
        </pc:spChg>
        <pc:spChg chg="mod">
          <ac:chgData name="Kolakowski, Artur" userId="9c34c8cc-b1df-44f6-bea5-dcf7a54ee35f" providerId="ADAL" clId="{19970B13-E101-4117-9908-6E061F982644}" dt="2022-07-14T08:46:00.661" v="20153" actId="790"/>
          <ac:spMkLst>
            <pc:docMk/>
            <pc:sldMk cId="3484757520" sldId="485"/>
            <ac:spMk id="7454" creationId="{419323E3-AC6F-4D2C-9823-4B73194C840A}"/>
          </ac:spMkLst>
        </pc:spChg>
        <pc:spChg chg="mod">
          <ac:chgData name="Kolakowski, Artur" userId="9c34c8cc-b1df-44f6-bea5-dcf7a54ee35f" providerId="ADAL" clId="{19970B13-E101-4117-9908-6E061F982644}" dt="2022-07-14T08:46:00.664" v="20154" actId="790"/>
          <ac:spMkLst>
            <pc:docMk/>
            <pc:sldMk cId="3484757520" sldId="485"/>
            <ac:spMk id="7455" creationId="{EDBC3F73-3440-4DF2-922C-EE6E8884551C}"/>
          </ac:spMkLst>
        </pc:spChg>
        <pc:spChg chg="mod">
          <ac:chgData name="Kolakowski, Artur" userId="9c34c8cc-b1df-44f6-bea5-dcf7a54ee35f" providerId="ADAL" clId="{19970B13-E101-4117-9908-6E061F982644}" dt="2022-07-14T08:46:00.668" v="20155" actId="790"/>
          <ac:spMkLst>
            <pc:docMk/>
            <pc:sldMk cId="3484757520" sldId="485"/>
            <ac:spMk id="7456" creationId="{FE122F47-48DF-4C6A-9850-8C57BBA26A5E}"/>
          </ac:spMkLst>
        </pc:spChg>
        <pc:spChg chg="mod">
          <ac:chgData name="Kolakowski, Artur" userId="9c34c8cc-b1df-44f6-bea5-dcf7a54ee35f" providerId="ADAL" clId="{19970B13-E101-4117-9908-6E061F982644}" dt="2022-07-14T08:46:00.673" v="20156" actId="790"/>
          <ac:spMkLst>
            <pc:docMk/>
            <pc:sldMk cId="3484757520" sldId="485"/>
            <ac:spMk id="7457" creationId="{9C56DA60-2BA9-49F9-AFA4-99274E89C782}"/>
          </ac:spMkLst>
        </pc:spChg>
        <pc:spChg chg="mod">
          <ac:chgData name="Kolakowski, Artur" userId="9c34c8cc-b1df-44f6-bea5-dcf7a54ee35f" providerId="ADAL" clId="{19970B13-E101-4117-9908-6E061F982644}" dt="2022-07-14T08:46:00.678" v="20157" actId="790"/>
          <ac:spMkLst>
            <pc:docMk/>
            <pc:sldMk cId="3484757520" sldId="485"/>
            <ac:spMk id="7458" creationId="{82D0438C-EDF0-4AEB-840A-4758A43153AD}"/>
          </ac:spMkLst>
        </pc:spChg>
        <pc:spChg chg="mod">
          <ac:chgData name="Kolakowski, Artur" userId="9c34c8cc-b1df-44f6-bea5-dcf7a54ee35f" providerId="ADAL" clId="{19970B13-E101-4117-9908-6E061F982644}" dt="2022-07-14T08:46:00.682" v="20158" actId="790"/>
          <ac:spMkLst>
            <pc:docMk/>
            <pc:sldMk cId="3484757520" sldId="485"/>
            <ac:spMk id="7459" creationId="{E93EDF42-3421-4E6F-B88D-80A1A6DB6394}"/>
          </ac:spMkLst>
        </pc:spChg>
        <pc:spChg chg="mod">
          <ac:chgData name="Kolakowski, Artur" userId="9c34c8cc-b1df-44f6-bea5-dcf7a54ee35f" providerId="ADAL" clId="{19970B13-E101-4117-9908-6E061F982644}" dt="2022-07-14T08:46:00.686" v="20159" actId="790"/>
          <ac:spMkLst>
            <pc:docMk/>
            <pc:sldMk cId="3484757520" sldId="485"/>
            <ac:spMk id="7460" creationId="{A770ADA4-BBCE-4FAD-A73C-1274F6FBAF2B}"/>
          </ac:spMkLst>
        </pc:spChg>
        <pc:spChg chg="mod">
          <ac:chgData name="Kolakowski, Artur" userId="9c34c8cc-b1df-44f6-bea5-dcf7a54ee35f" providerId="ADAL" clId="{19970B13-E101-4117-9908-6E061F982644}" dt="2022-07-14T08:46:00.692" v="20160" actId="790"/>
          <ac:spMkLst>
            <pc:docMk/>
            <pc:sldMk cId="3484757520" sldId="485"/>
            <ac:spMk id="7461" creationId="{464A68DC-D4B7-41F3-BCFD-B8E070B80404}"/>
          </ac:spMkLst>
        </pc:spChg>
        <pc:spChg chg="mod">
          <ac:chgData name="Kolakowski, Artur" userId="9c34c8cc-b1df-44f6-bea5-dcf7a54ee35f" providerId="ADAL" clId="{19970B13-E101-4117-9908-6E061F982644}" dt="2022-07-14T08:46:00.695" v="20161" actId="790"/>
          <ac:spMkLst>
            <pc:docMk/>
            <pc:sldMk cId="3484757520" sldId="485"/>
            <ac:spMk id="7462" creationId="{21B3633B-DA23-49C9-B76C-08223ABAEDAA}"/>
          </ac:spMkLst>
        </pc:spChg>
        <pc:spChg chg="mod">
          <ac:chgData name="Kolakowski, Artur" userId="9c34c8cc-b1df-44f6-bea5-dcf7a54ee35f" providerId="ADAL" clId="{19970B13-E101-4117-9908-6E061F982644}" dt="2022-07-14T08:46:00.699" v="20162" actId="790"/>
          <ac:spMkLst>
            <pc:docMk/>
            <pc:sldMk cId="3484757520" sldId="485"/>
            <ac:spMk id="7463" creationId="{12028E31-2905-46B3-B3B5-780032072C76}"/>
          </ac:spMkLst>
        </pc:spChg>
        <pc:spChg chg="mod">
          <ac:chgData name="Kolakowski, Artur" userId="9c34c8cc-b1df-44f6-bea5-dcf7a54ee35f" providerId="ADAL" clId="{19970B13-E101-4117-9908-6E061F982644}" dt="2022-07-14T08:46:00.702" v="20163" actId="790"/>
          <ac:spMkLst>
            <pc:docMk/>
            <pc:sldMk cId="3484757520" sldId="485"/>
            <ac:spMk id="7464" creationId="{1FBD6960-DB6E-4C9C-A2C3-9A6E54EF7B66}"/>
          </ac:spMkLst>
        </pc:spChg>
        <pc:spChg chg="mod">
          <ac:chgData name="Kolakowski, Artur" userId="9c34c8cc-b1df-44f6-bea5-dcf7a54ee35f" providerId="ADAL" clId="{19970B13-E101-4117-9908-6E061F982644}" dt="2022-07-14T08:46:00.705" v="20164" actId="790"/>
          <ac:spMkLst>
            <pc:docMk/>
            <pc:sldMk cId="3484757520" sldId="485"/>
            <ac:spMk id="7465" creationId="{C6A85BAF-676C-49E4-8747-F45B83073E1A}"/>
          </ac:spMkLst>
        </pc:spChg>
        <pc:spChg chg="mod">
          <ac:chgData name="Kolakowski, Artur" userId="9c34c8cc-b1df-44f6-bea5-dcf7a54ee35f" providerId="ADAL" clId="{19970B13-E101-4117-9908-6E061F982644}" dt="2022-07-14T08:46:00.708" v="20165" actId="790"/>
          <ac:spMkLst>
            <pc:docMk/>
            <pc:sldMk cId="3484757520" sldId="485"/>
            <ac:spMk id="7466" creationId="{16013F43-611D-43B1-BE41-46187BF7FCEA}"/>
          </ac:spMkLst>
        </pc:spChg>
        <pc:spChg chg="mod">
          <ac:chgData name="Kolakowski, Artur" userId="9c34c8cc-b1df-44f6-bea5-dcf7a54ee35f" providerId="ADAL" clId="{19970B13-E101-4117-9908-6E061F982644}" dt="2022-07-14T08:46:00.711" v="20166" actId="790"/>
          <ac:spMkLst>
            <pc:docMk/>
            <pc:sldMk cId="3484757520" sldId="485"/>
            <ac:spMk id="7467" creationId="{41AAE86C-CCCC-4B18-8579-30AABBD26410}"/>
          </ac:spMkLst>
        </pc:spChg>
        <pc:spChg chg="mod">
          <ac:chgData name="Kolakowski, Artur" userId="9c34c8cc-b1df-44f6-bea5-dcf7a54ee35f" providerId="ADAL" clId="{19970B13-E101-4117-9908-6E061F982644}" dt="2022-07-14T08:46:00.716" v="20167" actId="790"/>
          <ac:spMkLst>
            <pc:docMk/>
            <pc:sldMk cId="3484757520" sldId="485"/>
            <ac:spMk id="7468" creationId="{281702A1-7F02-4DF0-976A-ED6BFFB925E7}"/>
          </ac:spMkLst>
        </pc:spChg>
        <pc:spChg chg="mod">
          <ac:chgData name="Kolakowski, Artur" userId="9c34c8cc-b1df-44f6-bea5-dcf7a54ee35f" providerId="ADAL" clId="{19970B13-E101-4117-9908-6E061F982644}" dt="2022-07-14T08:46:00.720" v="20168" actId="790"/>
          <ac:spMkLst>
            <pc:docMk/>
            <pc:sldMk cId="3484757520" sldId="485"/>
            <ac:spMk id="7469" creationId="{D6F8E5B9-E71E-4BDC-B42E-3F240478CF7E}"/>
          </ac:spMkLst>
        </pc:spChg>
        <pc:spChg chg="mod">
          <ac:chgData name="Kolakowski, Artur" userId="9c34c8cc-b1df-44f6-bea5-dcf7a54ee35f" providerId="ADAL" clId="{19970B13-E101-4117-9908-6E061F982644}" dt="2022-07-14T08:46:00.723" v="20169" actId="790"/>
          <ac:spMkLst>
            <pc:docMk/>
            <pc:sldMk cId="3484757520" sldId="485"/>
            <ac:spMk id="7470" creationId="{0D06F1AF-4864-4AC1-B3AE-808792DF4A09}"/>
          </ac:spMkLst>
        </pc:spChg>
        <pc:spChg chg="mod">
          <ac:chgData name="Kolakowski, Artur" userId="9c34c8cc-b1df-44f6-bea5-dcf7a54ee35f" providerId="ADAL" clId="{19970B13-E101-4117-9908-6E061F982644}" dt="2022-07-14T08:46:00.725" v="20170" actId="790"/>
          <ac:spMkLst>
            <pc:docMk/>
            <pc:sldMk cId="3484757520" sldId="485"/>
            <ac:spMk id="7471" creationId="{9D9EB266-4A8E-432D-86D7-ED4961E35521}"/>
          </ac:spMkLst>
        </pc:spChg>
        <pc:spChg chg="mod">
          <ac:chgData name="Kolakowski, Artur" userId="9c34c8cc-b1df-44f6-bea5-dcf7a54ee35f" providerId="ADAL" clId="{19970B13-E101-4117-9908-6E061F982644}" dt="2022-07-14T08:46:00.729" v="20171" actId="790"/>
          <ac:spMkLst>
            <pc:docMk/>
            <pc:sldMk cId="3484757520" sldId="485"/>
            <ac:spMk id="7472" creationId="{3174AFCC-1524-4351-BD11-2BABB545624B}"/>
          </ac:spMkLst>
        </pc:spChg>
        <pc:spChg chg="mod">
          <ac:chgData name="Kolakowski, Artur" userId="9c34c8cc-b1df-44f6-bea5-dcf7a54ee35f" providerId="ADAL" clId="{19970B13-E101-4117-9908-6E061F982644}" dt="2022-07-14T08:46:00.732" v="20172" actId="790"/>
          <ac:spMkLst>
            <pc:docMk/>
            <pc:sldMk cId="3484757520" sldId="485"/>
            <ac:spMk id="7473" creationId="{14950697-68D2-4276-B57D-F058CFC668B6}"/>
          </ac:spMkLst>
        </pc:spChg>
        <pc:spChg chg="mod">
          <ac:chgData name="Kolakowski, Artur" userId="9c34c8cc-b1df-44f6-bea5-dcf7a54ee35f" providerId="ADAL" clId="{19970B13-E101-4117-9908-6E061F982644}" dt="2022-07-14T08:46:00.734" v="20173" actId="790"/>
          <ac:spMkLst>
            <pc:docMk/>
            <pc:sldMk cId="3484757520" sldId="485"/>
            <ac:spMk id="7474" creationId="{78921C96-DF66-4201-952E-296C39782606}"/>
          </ac:spMkLst>
        </pc:spChg>
        <pc:spChg chg="mod">
          <ac:chgData name="Kolakowski, Artur" userId="9c34c8cc-b1df-44f6-bea5-dcf7a54ee35f" providerId="ADAL" clId="{19970B13-E101-4117-9908-6E061F982644}" dt="2022-07-14T08:46:00.736" v="20174" actId="790"/>
          <ac:spMkLst>
            <pc:docMk/>
            <pc:sldMk cId="3484757520" sldId="485"/>
            <ac:spMk id="7475" creationId="{B921CFCC-9782-4E0D-AAC3-ED89C678851C}"/>
          </ac:spMkLst>
        </pc:spChg>
        <pc:spChg chg="mod">
          <ac:chgData name="Kolakowski, Artur" userId="9c34c8cc-b1df-44f6-bea5-dcf7a54ee35f" providerId="ADAL" clId="{19970B13-E101-4117-9908-6E061F982644}" dt="2022-07-14T08:46:00.739" v="20175" actId="790"/>
          <ac:spMkLst>
            <pc:docMk/>
            <pc:sldMk cId="3484757520" sldId="485"/>
            <ac:spMk id="7476" creationId="{BDE04F4F-BC4C-46E0-8596-461B31F00024}"/>
          </ac:spMkLst>
        </pc:spChg>
        <pc:spChg chg="mod">
          <ac:chgData name="Kolakowski, Artur" userId="9c34c8cc-b1df-44f6-bea5-dcf7a54ee35f" providerId="ADAL" clId="{19970B13-E101-4117-9908-6E061F982644}" dt="2022-07-14T08:46:00.741" v="20176" actId="790"/>
          <ac:spMkLst>
            <pc:docMk/>
            <pc:sldMk cId="3484757520" sldId="485"/>
            <ac:spMk id="7477" creationId="{651ABB42-0B76-44D4-A8EB-B186EC6BC2DD}"/>
          </ac:spMkLst>
        </pc:spChg>
        <pc:spChg chg="mod">
          <ac:chgData name="Kolakowski, Artur" userId="9c34c8cc-b1df-44f6-bea5-dcf7a54ee35f" providerId="ADAL" clId="{19970B13-E101-4117-9908-6E061F982644}" dt="2022-07-14T08:46:00.743" v="20177" actId="790"/>
          <ac:spMkLst>
            <pc:docMk/>
            <pc:sldMk cId="3484757520" sldId="485"/>
            <ac:spMk id="7478" creationId="{2DB2D538-C2DF-474E-9245-DB8DABAE4E94}"/>
          </ac:spMkLst>
        </pc:spChg>
        <pc:spChg chg="mod">
          <ac:chgData name="Kolakowski, Artur" userId="9c34c8cc-b1df-44f6-bea5-dcf7a54ee35f" providerId="ADAL" clId="{19970B13-E101-4117-9908-6E061F982644}" dt="2022-07-14T08:46:00.747" v="20178" actId="790"/>
          <ac:spMkLst>
            <pc:docMk/>
            <pc:sldMk cId="3484757520" sldId="485"/>
            <ac:spMk id="7479" creationId="{3A7B41B1-F342-4C3D-B7B5-BFA9395E05C7}"/>
          </ac:spMkLst>
        </pc:spChg>
        <pc:spChg chg="mod">
          <ac:chgData name="Kolakowski, Artur" userId="9c34c8cc-b1df-44f6-bea5-dcf7a54ee35f" providerId="ADAL" clId="{19970B13-E101-4117-9908-6E061F982644}" dt="2022-07-14T08:46:00.750" v="20179" actId="790"/>
          <ac:spMkLst>
            <pc:docMk/>
            <pc:sldMk cId="3484757520" sldId="485"/>
            <ac:spMk id="7480" creationId="{0026F06F-659E-4FCF-97AA-27BF3E2ECE9F}"/>
          </ac:spMkLst>
        </pc:spChg>
        <pc:spChg chg="mod">
          <ac:chgData name="Kolakowski, Artur" userId="9c34c8cc-b1df-44f6-bea5-dcf7a54ee35f" providerId="ADAL" clId="{19970B13-E101-4117-9908-6E061F982644}" dt="2022-07-14T08:46:00.753" v="20180" actId="790"/>
          <ac:spMkLst>
            <pc:docMk/>
            <pc:sldMk cId="3484757520" sldId="485"/>
            <ac:spMk id="7481" creationId="{7F29A31A-4BB7-4AE7-B76C-2A3B2737D4C7}"/>
          </ac:spMkLst>
        </pc:spChg>
        <pc:spChg chg="mod">
          <ac:chgData name="Kolakowski, Artur" userId="9c34c8cc-b1df-44f6-bea5-dcf7a54ee35f" providerId="ADAL" clId="{19970B13-E101-4117-9908-6E061F982644}" dt="2022-07-14T08:46:00.755" v="20181" actId="790"/>
          <ac:spMkLst>
            <pc:docMk/>
            <pc:sldMk cId="3484757520" sldId="485"/>
            <ac:spMk id="7482" creationId="{D42DF63E-D2E8-4879-AD74-97AF5DDCDDFE}"/>
          </ac:spMkLst>
        </pc:spChg>
        <pc:spChg chg="mod">
          <ac:chgData name="Kolakowski, Artur" userId="9c34c8cc-b1df-44f6-bea5-dcf7a54ee35f" providerId="ADAL" clId="{19970B13-E101-4117-9908-6E061F982644}" dt="2022-07-14T08:46:00.757" v="20182" actId="790"/>
          <ac:spMkLst>
            <pc:docMk/>
            <pc:sldMk cId="3484757520" sldId="485"/>
            <ac:spMk id="7483" creationId="{63271487-E6ED-49A0-9F92-3F97665A4CCC}"/>
          </ac:spMkLst>
        </pc:spChg>
        <pc:spChg chg="mod">
          <ac:chgData name="Kolakowski, Artur" userId="9c34c8cc-b1df-44f6-bea5-dcf7a54ee35f" providerId="ADAL" clId="{19970B13-E101-4117-9908-6E061F982644}" dt="2022-07-14T08:46:00.760" v="20183" actId="790"/>
          <ac:spMkLst>
            <pc:docMk/>
            <pc:sldMk cId="3484757520" sldId="485"/>
            <ac:spMk id="7484" creationId="{F914A5AE-38BA-4250-AE84-4591C4D087B9}"/>
          </ac:spMkLst>
        </pc:spChg>
        <pc:spChg chg="mod">
          <ac:chgData name="Kolakowski, Artur" userId="9c34c8cc-b1df-44f6-bea5-dcf7a54ee35f" providerId="ADAL" clId="{19970B13-E101-4117-9908-6E061F982644}" dt="2022-07-14T08:46:00.763" v="20184" actId="790"/>
          <ac:spMkLst>
            <pc:docMk/>
            <pc:sldMk cId="3484757520" sldId="485"/>
            <ac:spMk id="7485" creationId="{E37B088E-A360-48BF-BE91-2F318ABC91FE}"/>
          </ac:spMkLst>
        </pc:spChg>
        <pc:spChg chg="mod">
          <ac:chgData name="Kolakowski, Artur" userId="9c34c8cc-b1df-44f6-bea5-dcf7a54ee35f" providerId="ADAL" clId="{19970B13-E101-4117-9908-6E061F982644}" dt="2022-07-14T08:46:00.765" v="20185" actId="790"/>
          <ac:spMkLst>
            <pc:docMk/>
            <pc:sldMk cId="3484757520" sldId="485"/>
            <ac:spMk id="7486" creationId="{3CBFE238-CD13-4B51-98FE-582DAE424B8B}"/>
          </ac:spMkLst>
        </pc:spChg>
        <pc:spChg chg="mod">
          <ac:chgData name="Kolakowski, Artur" userId="9c34c8cc-b1df-44f6-bea5-dcf7a54ee35f" providerId="ADAL" clId="{19970B13-E101-4117-9908-6E061F982644}" dt="2022-07-14T08:46:00.768" v="20186" actId="790"/>
          <ac:spMkLst>
            <pc:docMk/>
            <pc:sldMk cId="3484757520" sldId="485"/>
            <ac:spMk id="7487" creationId="{06790997-9D4F-473B-BBE1-42D0059BC5C7}"/>
          </ac:spMkLst>
        </pc:spChg>
        <pc:spChg chg="mod">
          <ac:chgData name="Kolakowski, Artur" userId="9c34c8cc-b1df-44f6-bea5-dcf7a54ee35f" providerId="ADAL" clId="{19970B13-E101-4117-9908-6E061F982644}" dt="2022-07-14T08:46:00.770" v="20187" actId="790"/>
          <ac:spMkLst>
            <pc:docMk/>
            <pc:sldMk cId="3484757520" sldId="485"/>
            <ac:spMk id="7488" creationId="{6D5081D4-6FC7-49A1-8F9F-FB0FAD252137}"/>
          </ac:spMkLst>
        </pc:spChg>
        <pc:spChg chg="mod">
          <ac:chgData name="Kolakowski, Artur" userId="9c34c8cc-b1df-44f6-bea5-dcf7a54ee35f" providerId="ADAL" clId="{19970B13-E101-4117-9908-6E061F982644}" dt="2022-07-14T08:46:00.772" v="20188" actId="790"/>
          <ac:spMkLst>
            <pc:docMk/>
            <pc:sldMk cId="3484757520" sldId="485"/>
            <ac:spMk id="7489" creationId="{F7AA8594-2FE6-45BB-B129-6800874DB7A8}"/>
          </ac:spMkLst>
        </pc:spChg>
        <pc:spChg chg="mod">
          <ac:chgData name="Kolakowski, Artur" userId="9c34c8cc-b1df-44f6-bea5-dcf7a54ee35f" providerId="ADAL" clId="{19970B13-E101-4117-9908-6E061F982644}" dt="2022-07-14T08:46:00.774" v="20189" actId="790"/>
          <ac:spMkLst>
            <pc:docMk/>
            <pc:sldMk cId="3484757520" sldId="485"/>
            <ac:spMk id="7490" creationId="{8B655E68-BCE3-4392-91F3-DDFDA07CCEA8}"/>
          </ac:spMkLst>
        </pc:spChg>
        <pc:spChg chg="mod">
          <ac:chgData name="Kolakowski, Artur" userId="9c34c8cc-b1df-44f6-bea5-dcf7a54ee35f" providerId="ADAL" clId="{19970B13-E101-4117-9908-6E061F982644}" dt="2022-07-14T08:46:00.776" v="20190" actId="790"/>
          <ac:spMkLst>
            <pc:docMk/>
            <pc:sldMk cId="3484757520" sldId="485"/>
            <ac:spMk id="7491" creationId="{D0E8D1DF-65D7-4A08-9CE1-35A2A7327193}"/>
          </ac:spMkLst>
        </pc:spChg>
        <pc:spChg chg="mod">
          <ac:chgData name="Kolakowski, Artur" userId="9c34c8cc-b1df-44f6-bea5-dcf7a54ee35f" providerId="ADAL" clId="{19970B13-E101-4117-9908-6E061F982644}" dt="2022-07-14T08:46:00.779" v="20191" actId="790"/>
          <ac:spMkLst>
            <pc:docMk/>
            <pc:sldMk cId="3484757520" sldId="485"/>
            <ac:spMk id="7492" creationId="{D1235335-B404-47DF-BF67-B1151D35D8D9}"/>
          </ac:spMkLst>
        </pc:spChg>
        <pc:spChg chg="mod">
          <ac:chgData name="Kolakowski, Artur" userId="9c34c8cc-b1df-44f6-bea5-dcf7a54ee35f" providerId="ADAL" clId="{19970B13-E101-4117-9908-6E061F982644}" dt="2022-07-14T08:46:00.782" v="20192" actId="790"/>
          <ac:spMkLst>
            <pc:docMk/>
            <pc:sldMk cId="3484757520" sldId="485"/>
            <ac:spMk id="7493" creationId="{50935918-8510-4D02-8E85-313A20B9EE37}"/>
          </ac:spMkLst>
        </pc:spChg>
        <pc:spChg chg="mod">
          <ac:chgData name="Kolakowski, Artur" userId="9c34c8cc-b1df-44f6-bea5-dcf7a54ee35f" providerId="ADAL" clId="{19970B13-E101-4117-9908-6E061F982644}" dt="2022-07-14T08:46:00.784" v="20193" actId="790"/>
          <ac:spMkLst>
            <pc:docMk/>
            <pc:sldMk cId="3484757520" sldId="485"/>
            <ac:spMk id="7494" creationId="{A44D2952-DDE5-4D03-A41C-125F46D02F0F}"/>
          </ac:spMkLst>
        </pc:spChg>
        <pc:spChg chg="mod">
          <ac:chgData name="Kolakowski, Artur" userId="9c34c8cc-b1df-44f6-bea5-dcf7a54ee35f" providerId="ADAL" clId="{19970B13-E101-4117-9908-6E061F982644}" dt="2022-07-14T08:46:00.787" v="20194" actId="790"/>
          <ac:spMkLst>
            <pc:docMk/>
            <pc:sldMk cId="3484757520" sldId="485"/>
            <ac:spMk id="7495" creationId="{91AFA714-72BC-4257-984A-6341E83D2E60}"/>
          </ac:spMkLst>
        </pc:spChg>
        <pc:spChg chg="mod">
          <ac:chgData name="Kolakowski, Artur" userId="9c34c8cc-b1df-44f6-bea5-dcf7a54ee35f" providerId="ADAL" clId="{19970B13-E101-4117-9908-6E061F982644}" dt="2022-07-14T08:46:00.790" v="20195" actId="790"/>
          <ac:spMkLst>
            <pc:docMk/>
            <pc:sldMk cId="3484757520" sldId="485"/>
            <ac:spMk id="7496" creationId="{82348BDB-01F6-4667-9842-7E63007DDD5B}"/>
          </ac:spMkLst>
        </pc:spChg>
        <pc:spChg chg="mod">
          <ac:chgData name="Kolakowski, Artur" userId="9c34c8cc-b1df-44f6-bea5-dcf7a54ee35f" providerId="ADAL" clId="{19970B13-E101-4117-9908-6E061F982644}" dt="2022-07-14T08:46:00.794" v="20196" actId="790"/>
          <ac:spMkLst>
            <pc:docMk/>
            <pc:sldMk cId="3484757520" sldId="485"/>
            <ac:spMk id="7497" creationId="{69C0F75F-2EC9-4512-B978-6DDD1BF0291A}"/>
          </ac:spMkLst>
        </pc:spChg>
        <pc:spChg chg="mod">
          <ac:chgData name="Kolakowski, Artur" userId="9c34c8cc-b1df-44f6-bea5-dcf7a54ee35f" providerId="ADAL" clId="{19970B13-E101-4117-9908-6E061F982644}" dt="2022-07-14T08:46:00.797" v="20197" actId="790"/>
          <ac:spMkLst>
            <pc:docMk/>
            <pc:sldMk cId="3484757520" sldId="485"/>
            <ac:spMk id="7498" creationId="{73C799DC-C94D-4A87-9055-8D3A5DDD92A5}"/>
          </ac:spMkLst>
        </pc:spChg>
        <pc:spChg chg="mod">
          <ac:chgData name="Kolakowski, Artur" userId="9c34c8cc-b1df-44f6-bea5-dcf7a54ee35f" providerId="ADAL" clId="{19970B13-E101-4117-9908-6E061F982644}" dt="2022-07-14T08:46:00.800" v="20198" actId="790"/>
          <ac:spMkLst>
            <pc:docMk/>
            <pc:sldMk cId="3484757520" sldId="485"/>
            <ac:spMk id="7499" creationId="{67825C88-EC66-45B9-90B5-FDC517254610}"/>
          </ac:spMkLst>
        </pc:spChg>
        <pc:spChg chg="mod">
          <ac:chgData name="Kolakowski, Artur" userId="9c34c8cc-b1df-44f6-bea5-dcf7a54ee35f" providerId="ADAL" clId="{19970B13-E101-4117-9908-6E061F982644}" dt="2022-07-14T08:46:00.802" v="20199" actId="790"/>
          <ac:spMkLst>
            <pc:docMk/>
            <pc:sldMk cId="3484757520" sldId="485"/>
            <ac:spMk id="7500" creationId="{39BD9025-F0D0-40A0-A611-F41F165AAB96}"/>
          </ac:spMkLst>
        </pc:spChg>
        <pc:spChg chg="mod">
          <ac:chgData name="Kolakowski, Artur" userId="9c34c8cc-b1df-44f6-bea5-dcf7a54ee35f" providerId="ADAL" clId="{19970B13-E101-4117-9908-6E061F982644}" dt="2022-07-14T08:46:00.804" v="20200" actId="790"/>
          <ac:spMkLst>
            <pc:docMk/>
            <pc:sldMk cId="3484757520" sldId="485"/>
            <ac:spMk id="7501" creationId="{69B9FD28-1B21-468B-8184-7467A856FBB0}"/>
          </ac:spMkLst>
        </pc:spChg>
        <pc:spChg chg="mod">
          <ac:chgData name="Kolakowski, Artur" userId="9c34c8cc-b1df-44f6-bea5-dcf7a54ee35f" providerId="ADAL" clId="{19970B13-E101-4117-9908-6E061F982644}" dt="2022-07-14T08:46:00.806" v="20201" actId="790"/>
          <ac:spMkLst>
            <pc:docMk/>
            <pc:sldMk cId="3484757520" sldId="485"/>
            <ac:spMk id="7502" creationId="{F37EDDF9-D5F2-4E91-8042-40E34EE3D89A}"/>
          </ac:spMkLst>
        </pc:spChg>
        <pc:spChg chg="mod">
          <ac:chgData name="Kolakowski, Artur" userId="9c34c8cc-b1df-44f6-bea5-dcf7a54ee35f" providerId="ADAL" clId="{19970B13-E101-4117-9908-6E061F982644}" dt="2022-07-14T08:46:00.809" v="20202" actId="790"/>
          <ac:spMkLst>
            <pc:docMk/>
            <pc:sldMk cId="3484757520" sldId="485"/>
            <ac:spMk id="7503" creationId="{9F5CE850-1DD8-4F07-8143-5AA2965ED327}"/>
          </ac:spMkLst>
        </pc:spChg>
        <pc:spChg chg="mod">
          <ac:chgData name="Kolakowski, Artur" userId="9c34c8cc-b1df-44f6-bea5-dcf7a54ee35f" providerId="ADAL" clId="{19970B13-E101-4117-9908-6E061F982644}" dt="2022-07-14T08:46:00.811" v="20203" actId="790"/>
          <ac:spMkLst>
            <pc:docMk/>
            <pc:sldMk cId="3484757520" sldId="485"/>
            <ac:spMk id="7504" creationId="{131F2292-16BE-4144-9380-0850F64B0326}"/>
          </ac:spMkLst>
        </pc:spChg>
        <pc:spChg chg="mod">
          <ac:chgData name="Kolakowski, Artur" userId="9c34c8cc-b1df-44f6-bea5-dcf7a54ee35f" providerId="ADAL" clId="{19970B13-E101-4117-9908-6E061F982644}" dt="2022-07-14T08:46:00.814" v="20204" actId="790"/>
          <ac:spMkLst>
            <pc:docMk/>
            <pc:sldMk cId="3484757520" sldId="485"/>
            <ac:spMk id="7505" creationId="{441D9B63-D18E-4BD4-A702-2F411C011920}"/>
          </ac:spMkLst>
        </pc:spChg>
        <pc:spChg chg="mod">
          <ac:chgData name="Kolakowski, Artur" userId="9c34c8cc-b1df-44f6-bea5-dcf7a54ee35f" providerId="ADAL" clId="{19970B13-E101-4117-9908-6E061F982644}" dt="2022-07-14T08:46:00.817" v="20205" actId="790"/>
          <ac:spMkLst>
            <pc:docMk/>
            <pc:sldMk cId="3484757520" sldId="485"/>
            <ac:spMk id="7506" creationId="{B75F3F7B-616E-42E6-9B73-A31086C0510B}"/>
          </ac:spMkLst>
        </pc:spChg>
        <pc:spChg chg="mod">
          <ac:chgData name="Kolakowski, Artur" userId="9c34c8cc-b1df-44f6-bea5-dcf7a54ee35f" providerId="ADAL" clId="{19970B13-E101-4117-9908-6E061F982644}" dt="2022-07-14T08:46:00.820" v="20206" actId="790"/>
          <ac:spMkLst>
            <pc:docMk/>
            <pc:sldMk cId="3484757520" sldId="485"/>
            <ac:spMk id="7507" creationId="{6379D81A-440A-481C-8ECA-92FCD90CD3D3}"/>
          </ac:spMkLst>
        </pc:spChg>
        <pc:spChg chg="mod">
          <ac:chgData name="Kolakowski, Artur" userId="9c34c8cc-b1df-44f6-bea5-dcf7a54ee35f" providerId="ADAL" clId="{19970B13-E101-4117-9908-6E061F982644}" dt="2022-07-14T08:46:00.823" v="20207" actId="790"/>
          <ac:spMkLst>
            <pc:docMk/>
            <pc:sldMk cId="3484757520" sldId="485"/>
            <ac:spMk id="7508" creationId="{91DE95E1-0216-4DD4-AC63-E2F56D59CA13}"/>
          </ac:spMkLst>
        </pc:spChg>
        <pc:spChg chg="mod">
          <ac:chgData name="Kolakowski, Artur" userId="9c34c8cc-b1df-44f6-bea5-dcf7a54ee35f" providerId="ADAL" clId="{19970B13-E101-4117-9908-6E061F982644}" dt="2022-07-14T08:46:00.825" v="20208" actId="790"/>
          <ac:spMkLst>
            <pc:docMk/>
            <pc:sldMk cId="3484757520" sldId="485"/>
            <ac:spMk id="7509" creationId="{9D1B41AE-D5E3-4753-894B-9042C0ED447F}"/>
          </ac:spMkLst>
        </pc:spChg>
        <pc:spChg chg="mod">
          <ac:chgData name="Kolakowski, Artur" userId="9c34c8cc-b1df-44f6-bea5-dcf7a54ee35f" providerId="ADAL" clId="{19970B13-E101-4117-9908-6E061F982644}" dt="2022-07-14T08:46:00.827" v="20209" actId="790"/>
          <ac:spMkLst>
            <pc:docMk/>
            <pc:sldMk cId="3484757520" sldId="485"/>
            <ac:spMk id="7510" creationId="{99DD2C03-449B-420F-A874-1D38EF592728}"/>
          </ac:spMkLst>
        </pc:spChg>
        <pc:spChg chg="mod">
          <ac:chgData name="Kolakowski, Artur" userId="9c34c8cc-b1df-44f6-bea5-dcf7a54ee35f" providerId="ADAL" clId="{19970B13-E101-4117-9908-6E061F982644}" dt="2022-07-14T08:46:00.830" v="20210" actId="790"/>
          <ac:spMkLst>
            <pc:docMk/>
            <pc:sldMk cId="3484757520" sldId="485"/>
            <ac:spMk id="7511" creationId="{6A1CDC14-BCED-45DE-A690-31A2A0A8A636}"/>
          </ac:spMkLst>
        </pc:spChg>
        <pc:spChg chg="mod">
          <ac:chgData name="Kolakowski, Artur" userId="9c34c8cc-b1df-44f6-bea5-dcf7a54ee35f" providerId="ADAL" clId="{19970B13-E101-4117-9908-6E061F982644}" dt="2022-07-14T08:46:00.832" v="20211" actId="790"/>
          <ac:spMkLst>
            <pc:docMk/>
            <pc:sldMk cId="3484757520" sldId="485"/>
            <ac:spMk id="7512" creationId="{CC87C56E-344A-4AAA-8F4C-7E3990E22A55}"/>
          </ac:spMkLst>
        </pc:spChg>
        <pc:spChg chg="mod">
          <ac:chgData name="Kolakowski, Artur" userId="9c34c8cc-b1df-44f6-bea5-dcf7a54ee35f" providerId="ADAL" clId="{19970B13-E101-4117-9908-6E061F982644}" dt="2022-07-14T08:46:00.835" v="20212" actId="790"/>
          <ac:spMkLst>
            <pc:docMk/>
            <pc:sldMk cId="3484757520" sldId="485"/>
            <ac:spMk id="7513" creationId="{3F8F5605-562F-4B56-973B-A91948E1CD26}"/>
          </ac:spMkLst>
        </pc:spChg>
        <pc:spChg chg="mod">
          <ac:chgData name="Kolakowski, Artur" userId="9c34c8cc-b1df-44f6-bea5-dcf7a54ee35f" providerId="ADAL" clId="{19970B13-E101-4117-9908-6E061F982644}" dt="2022-07-14T08:46:00.837" v="20213" actId="790"/>
          <ac:spMkLst>
            <pc:docMk/>
            <pc:sldMk cId="3484757520" sldId="485"/>
            <ac:spMk id="7514" creationId="{300E5604-6C9B-45AC-A679-DD4D0F6C362D}"/>
          </ac:spMkLst>
        </pc:spChg>
        <pc:spChg chg="mod">
          <ac:chgData name="Kolakowski, Artur" userId="9c34c8cc-b1df-44f6-bea5-dcf7a54ee35f" providerId="ADAL" clId="{19970B13-E101-4117-9908-6E061F982644}" dt="2022-07-14T08:46:00.839" v="20214" actId="790"/>
          <ac:spMkLst>
            <pc:docMk/>
            <pc:sldMk cId="3484757520" sldId="485"/>
            <ac:spMk id="7515" creationId="{1B1BD2CE-5BA8-410F-A3B2-DB30A0BB77EC}"/>
          </ac:spMkLst>
        </pc:spChg>
        <pc:spChg chg="mod">
          <ac:chgData name="Kolakowski, Artur" userId="9c34c8cc-b1df-44f6-bea5-dcf7a54ee35f" providerId="ADAL" clId="{19970B13-E101-4117-9908-6E061F982644}" dt="2022-07-14T08:46:00.841" v="20215" actId="790"/>
          <ac:spMkLst>
            <pc:docMk/>
            <pc:sldMk cId="3484757520" sldId="485"/>
            <ac:spMk id="7516" creationId="{60F02B2D-2B83-4AC0-8530-5EFE7F5DB003}"/>
          </ac:spMkLst>
        </pc:spChg>
        <pc:spChg chg="mod">
          <ac:chgData name="Kolakowski, Artur" userId="9c34c8cc-b1df-44f6-bea5-dcf7a54ee35f" providerId="ADAL" clId="{19970B13-E101-4117-9908-6E061F982644}" dt="2022-07-14T08:46:00.843" v="20216" actId="790"/>
          <ac:spMkLst>
            <pc:docMk/>
            <pc:sldMk cId="3484757520" sldId="485"/>
            <ac:spMk id="7517" creationId="{5291BB13-0A5D-4C13-801B-2FE61F906481}"/>
          </ac:spMkLst>
        </pc:spChg>
        <pc:spChg chg="mod">
          <ac:chgData name="Kolakowski, Artur" userId="9c34c8cc-b1df-44f6-bea5-dcf7a54ee35f" providerId="ADAL" clId="{19970B13-E101-4117-9908-6E061F982644}" dt="2022-07-14T08:46:00.846" v="20217" actId="790"/>
          <ac:spMkLst>
            <pc:docMk/>
            <pc:sldMk cId="3484757520" sldId="485"/>
            <ac:spMk id="7518" creationId="{5BD6C8E2-96BA-486E-B9FE-EA362E0DEADF}"/>
          </ac:spMkLst>
        </pc:spChg>
        <pc:spChg chg="mod">
          <ac:chgData name="Kolakowski, Artur" userId="9c34c8cc-b1df-44f6-bea5-dcf7a54ee35f" providerId="ADAL" clId="{19970B13-E101-4117-9908-6E061F982644}" dt="2022-07-14T08:46:00.849" v="20218" actId="790"/>
          <ac:spMkLst>
            <pc:docMk/>
            <pc:sldMk cId="3484757520" sldId="485"/>
            <ac:spMk id="7519" creationId="{EA27FCD9-EB41-4694-9FDA-BF6DD1ADE496}"/>
          </ac:spMkLst>
        </pc:spChg>
        <pc:spChg chg="mod">
          <ac:chgData name="Kolakowski, Artur" userId="9c34c8cc-b1df-44f6-bea5-dcf7a54ee35f" providerId="ADAL" clId="{19970B13-E101-4117-9908-6E061F982644}" dt="2022-07-14T08:46:00.851" v="20219" actId="790"/>
          <ac:spMkLst>
            <pc:docMk/>
            <pc:sldMk cId="3484757520" sldId="485"/>
            <ac:spMk id="7520" creationId="{24272522-702C-4335-974B-E437ED69A3C4}"/>
          </ac:spMkLst>
        </pc:spChg>
        <pc:spChg chg="mod">
          <ac:chgData name="Kolakowski, Artur" userId="9c34c8cc-b1df-44f6-bea5-dcf7a54ee35f" providerId="ADAL" clId="{19970B13-E101-4117-9908-6E061F982644}" dt="2022-07-14T08:46:00.854" v="20220" actId="790"/>
          <ac:spMkLst>
            <pc:docMk/>
            <pc:sldMk cId="3484757520" sldId="485"/>
            <ac:spMk id="7521" creationId="{A3008E87-489A-439C-872C-19F7E4B5D15D}"/>
          </ac:spMkLst>
        </pc:spChg>
        <pc:spChg chg="mod">
          <ac:chgData name="Kolakowski, Artur" userId="9c34c8cc-b1df-44f6-bea5-dcf7a54ee35f" providerId="ADAL" clId="{19970B13-E101-4117-9908-6E061F982644}" dt="2022-07-14T08:46:00.856" v="20221" actId="790"/>
          <ac:spMkLst>
            <pc:docMk/>
            <pc:sldMk cId="3484757520" sldId="485"/>
            <ac:spMk id="7522" creationId="{8A8FD755-AE81-4CD4-A993-A988D956D65E}"/>
          </ac:spMkLst>
        </pc:spChg>
        <pc:spChg chg="mod">
          <ac:chgData name="Kolakowski, Artur" userId="9c34c8cc-b1df-44f6-bea5-dcf7a54ee35f" providerId="ADAL" clId="{19970B13-E101-4117-9908-6E061F982644}" dt="2022-07-14T08:46:00.859" v="20222" actId="790"/>
          <ac:spMkLst>
            <pc:docMk/>
            <pc:sldMk cId="3484757520" sldId="485"/>
            <ac:spMk id="7523" creationId="{45E4A8EF-491D-43EC-9601-597EDB7B08F3}"/>
          </ac:spMkLst>
        </pc:spChg>
        <pc:spChg chg="mod">
          <ac:chgData name="Kolakowski, Artur" userId="9c34c8cc-b1df-44f6-bea5-dcf7a54ee35f" providerId="ADAL" clId="{19970B13-E101-4117-9908-6E061F982644}" dt="2022-07-14T08:46:00.861" v="20223" actId="790"/>
          <ac:spMkLst>
            <pc:docMk/>
            <pc:sldMk cId="3484757520" sldId="485"/>
            <ac:spMk id="7524" creationId="{D3892EA1-BEC9-415A-B70E-2E426BF457A8}"/>
          </ac:spMkLst>
        </pc:spChg>
        <pc:spChg chg="mod">
          <ac:chgData name="Kolakowski, Artur" userId="9c34c8cc-b1df-44f6-bea5-dcf7a54ee35f" providerId="ADAL" clId="{19970B13-E101-4117-9908-6E061F982644}" dt="2022-07-14T08:46:00.865" v="20224" actId="790"/>
          <ac:spMkLst>
            <pc:docMk/>
            <pc:sldMk cId="3484757520" sldId="485"/>
            <ac:spMk id="7525" creationId="{75A75112-2ADE-4D7E-BFF5-7288A08E58AC}"/>
          </ac:spMkLst>
        </pc:spChg>
        <pc:spChg chg="mod">
          <ac:chgData name="Kolakowski, Artur" userId="9c34c8cc-b1df-44f6-bea5-dcf7a54ee35f" providerId="ADAL" clId="{19970B13-E101-4117-9908-6E061F982644}" dt="2022-07-14T08:46:00.867" v="20225" actId="790"/>
          <ac:spMkLst>
            <pc:docMk/>
            <pc:sldMk cId="3484757520" sldId="485"/>
            <ac:spMk id="7526" creationId="{59C75F11-5FAA-4236-911C-492EFDADD951}"/>
          </ac:spMkLst>
        </pc:spChg>
        <pc:spChg chg="mod">
          <ac:chgData name="Kolakowski, Artur" userId="9c34c8cc-b1df-44f6-bea5-dcf7a54ee35f" providerId="ADAL" clId="{19970B13-E101-4117-9908-6E061F982644}" dt="2022-07-14T08:46:00.870" v="20226" actId="790"/>
          <ac:spMkLst>
            <pc:docMk/>
            <pc:sldMk cId="3484757520" sldId="485"/>
            <ac:spMk id="7527" creationId="{B8D3D249-5069-44DD-8F5A-76920A6B7B3E}"/>
          </ac:spMkLst>
        </pc:spChg>
        <pc:spChg chg="mod">
          <ac:chgData name="Kolakowski, Artur" userId="9c34c8cc-b1df-44f6-bea5-dcf7a54ee35f" providerId="ADAL" clId="{19970B13-E101-4117-9908-6E061F982644}" dt="2022-07-14T08:46:00.873" v="20227" actId="790"/>
          <ac:spMkLst>
            <pc:docMk/>
            <pc:sldMk cId="3484757520" sldId="485"/>
            <ac:spMk id="7528" creationId="{3CDBD66F-E614-4911-A563-3F683EE6F7F3}"/>
          </ac:spMkLst>
        </pc:spChg>
        <pc:spChg chg="mod">
          <ac:chgData name="Kolakowski, Artur" userId="9c34c8cc-b1df-44f6-bea5-dcf7a54ee35f" providerId="ADAL" clId="{19970B13-E101-4117-9908-6E061F982644}" dt="2022-07-14T08:46:00.876" v="20228" actId="790"/>
          <ac:spMkLst>
            <pc:docMk/>
            <pc:sldMk cId="3484757520" sldId="485"/>
            <ac:spMk id="7529" creationId="{3F3ED352-120D-49CD-85AB-FFBDFA1E4D65}"/>
          </ac:spMkLst>
        </pc:spChg>
        <pc:spChg chg="mod">
          <ac:chgData name="Kolakowski, Artur" userId="9c34c8cc-b1df-44f6-bea5-dcf7a54ee35f" providerId="ADAL" clId="{19970B13-E101-4117-9908-6E061F982644}" dt="2022-07-14T08:46:00.880" v="20229" actId="790"/>
          <ac:spMkLst>
            <pc:docMk/>
            <pc:sldMk cId="3484757520" sldId="485"/>
            <ac:spMk id="7530" creationId="{EE81E25B-DD8B-41D6-8967-48D18FF6C120}"/>
          </ac:spMkLst>
        </pc:spChg>
        <pc:spChg chg="mod">
          <ac:chgData name="Kolakowski, Artur" userId="9c34c8cc-b1df-44f6-bea5-dcf7a54ee35f" providerId="ADAL" clId="{19970B13-E101-4117-9908-6E061F982644}" dt="2022-07-14T08:46:00.883" v="20230" actId="790"/>
          <ac:spMkLst>
            <pc:docMk/>
            <pc:sldMk cId="3484757520" sldId="485"/>
            <ac:spMk id="7531" creationId="{5091A1E5-A41D-47B5-87A6-CA5A766A527C}"/>
          </ac:spMkLst>
        </pc:spChg>
        <pc:spChg chg="mod">
          <ac:chgData name="Kolakowski, Artur" userId="9c34c8cc-b1df-44f6-bea5-dcf7a54ee35f" providerId="ADAL" clId="{19970B13-E101-4117-9908-6E061F982644}" dt="2022-07-14T08:46:00.886" v="20231" actId="790"/>
          <ac:spMkLst>
            <pc:docMk/>
            <pc:sldMk cId="3484757520" sldId="485"/>
            <ac:spMk id="7532" creationId="{ADF96EDA-51A5-4E1B-A45E-C3A986652F54}"/>
          </ac:spMkLst>
        </pc:spChg>
        <pc:spChg chg="mod">
          <ac:chgData name="Kolakowski, Artur" userId="9c34c8cc-b1df-44f6-bea5-dcf7a54ee35f" providerId="ADAL" clId="{19970B13-E101-4117-9908-6E061F982644}" dt="2022-07-14T08:46:00.888" v="20232" actId="790"/>
          <ac:spMkLst>
            <pc:docMk/>
            <pc:sldMk cId="3484757520" sldId="485"/>
            <ac:spMk id="7533" creationId="{D53436C9-6E3B-4F13-813D-DC0721EEF863}"/>
          </ac:spMkLst>
        </pc:spChg>
        <pc:spChg chg="mod">
          <ac:chgData name="Kolakowski, Artur" userId="9c34c8cc-b1df-44f6-bea5-dcf7a54ee35f" providerId="ADAL" clId="{19970B13-E101-4117-9908-6E061F982644}" dt="2022-07-14T08:46:00.890" v="20233" actId="790"/>
          <ac:spMkLst>
            <pc:docMk/>
            <pc:sldMk cId="3484757520" sldId="485"/>
            <ac:spMk id="7534" creationId="{49214118-1EB4-43EB-8DE8-0A686CF6A413}"/>
          </ac:spMkLst>
        </pc:spChg>
        <pc:spChg chg="mod">
          <ac:chgData name="Kolakowski, Artur" userId="9c34c8cc-b1df-44f6-bea5-dcf7a54ee35f" providerId="ADAL" clId="{19970B13-E101-4117-9908-6E061F982644}" dt="2022-07-14T08:46:00.893" v="20234" actId="790"/>
          <ac:spMkLst>
            <pc:docMk/>
            <pc:sldMk cId="3484757520" sldId="485"/>
            <ac:spMk id="7535" creationId="{28F33054-5D8F-47BA-9209-2EA1552A7A07}"/>
          </ac:spMkLst>
        </pc:spChg>
        <pc:spChg chg="mod">
          <ac:chgData name="Kolakowski, Artur" userId="9c34c8cc-b1df-44f6-bea5-dcf7a54ee35f" providerId="ADAL" clId="{19970B13-E101-4117-9908-6E061F982644}" dt="2022-07-14T08:46:00.895" v="20235" actId="790"/>
          <ac:spMkLst>
            <pc:docMk/>
            <pc:sldMk cId="3484757520" sldId="485"/>
            <ac:spMk id="7536" creationId="{C144B9A6-BF74-4A82-B018-E282A6A7AD31}"/>
          </ac:spMkLst>
        </pc:spChg>
        <pc:spChg chg="mod">
          <ac:chgData name="Kolakowski, Artur" userId="9c34c8cc-b1df-44f6-bea5-dcf7a54ee35f" providerId="ADAL" clId="{19970B13-E101-4117-9908-6E061F982644}" dt="2022-07-14T08:46:00.898" v="20236" actId="790"/>
          <ac:spMkLst>
            <pc:docMk/>
            <pc:sldMk cId="3484757520" sldId="485"/>
            <ac:spMk id="7537" creationId="{0DAAC67B-A037-4952-99F2-BCF82F9FEB36}"/>
          </ac:spMkLst>
        </pc:spChg>
        <pc:spChg chg="mod">
          <ac:chgData name="Kolakowski, Artur" userId="9c34c8cc-b1df-44f6-bea5-dcf7a54ee35f" providerId="ADAL" clId="{19970B13-E101-4117-9908-6E061F982644}" dt="2022-07-14T08:46:00.900" v="20237" actId="790"/>
          <ac:spMkLst>
            <pc:docMk/>
            <pc:sldMk cId="3484757520" sldId="485"/>
            <ac:spMk id="7538" creationId="{C0086E45-F866-4B5A-BFD3-B1B65E462B05}"/>
          </ac:spMkLst>
        </pc:spChg>
        <pc:spChg chg="mod">
          <ac:chgData name="Kolakowski, Artur" userId="9c34c8cc-b1df-44f6-bea5-dcf7a54ee35f" providerId="ADAL" clId="{19970B13-E101-4117-9908-6E061F982644}" dt="2022-07-14T08:46:00.903" v="20238" actId="790"/>
          <ac:spMkLst>
            <pc:docMk/>
            <pc:sldMk cId="3484757520" sldId="485"/>
            <ac:spMk id="7539" creationId="{2D2D5E36-A144-4A8A-A70E-BABBE9C4E8B1}"/>
          </ac:spMkLst>
        </pc:spChg>
        <pc:spChg chg="mod">
          <ac:chgData name="Kolakowski, Artur" userId="9c34c8cc-b1df-44f6-bea5-dcf7a54ee35f" providerId="ADAL" clId="{19970B13-E101-4117-9908-6E061F982644}" dt="2022-07-14T08:46:00.905" v="20239" actId="790"/>
          <ac:spMkLst>
            <pc:docMk/>
            <pc:sldMk cId="3484757520" sldId="485"/>
            <ac:spMk id="7540" creationId="{2737954D-D471-4CC8-A882-E6C6D4F16D3C}"/>
          </ac:spMkLst>
        </pc:spChg>
        <pc:spChg chg="mod">
          <ac:chgData name="Kolakowski, Artur" userId="9c34c8cc-b1df-44f6-bea5-dcf7a54ee35f" providerId="ADAL" clId="{19970B13-E101-4117-9908-6E061F982644}" dt="2022-07-14T08:46:00.907" v="20240" actId="790"/>
          <ac:spMkLst>
            <pc:docMk/>
            <pc:sldMk cId="3484757520" sldId="485"/>
            <ac:spMk id="7541" creationId="{E0CDE925-013C-4975-B714-1FA5B78AAA76}"/>
          </ac:spMkLst>
        </pc:spChg>
        <pc:spChg chg="mod">
          <ac:chgData name="Kolakowski, Artur" userId="9c34c8cc-b1df-44f6-bea5-dcf7a54ee35f" providerId="ADAL" clId="{19970B13-E101-4117-9908-6E061F982644}" dt="2022-07-14T08:46:00.910" v="20241" actId="790"/>
          <ac:spMkLst>
            <pc:docMk/>
            <pc:sldMk cId="3484757520" sldId="485"/>
            <ac:spMk id="7542" creationId="{65FF8040-E7B2-4AFC-BE02-D6BD324203A1}"/>
          </ac:spMkLst>
        </pc:spChg>
        <pc:spChg chg="mod">
          <ac:chgData name="Kolakowski, Artur" userId="9c34c8cc-b1df-44f6-bea5-dcf7a54ee35f" providerId="ADAL" clId="{19970B13-E101-4117-9908-6E061F982644}" dt="2022-07-14T08:46:00.912" v="20242" actId="790"/>
          <ac:spMkLst>
            <pc:docMk/>
            <pc:sldMk cId="3484757520" sldId="485"/>
            <ac:spMk id="7543" creationId="{88C0BC30-3BB5-4547-B5E4-3621D4955055}"/>
          </ac:spMkLst>
        </pc:spChg>
        <pc:spChg chg="mod">
          <ac:chgData name="Kolakowski, Artur" userId="9c34c8cc-b1df-44f6-bea5-dcf7a54ee35f" providerId="ADAL" clId="{19970B13-E101-4117-9908-6E061F982644}" dt="2022-07-14T08:46:00.916" v="20243" actId="790"/>
          <ac:spMkLst>
            <pc:docMk/>
            <pc:sldMk cId="3484757520" sldId="485"/>
            <ac:spMk id="7544" creationId="{C59722D1-4401-4D7E-9A7B-E8CB0EC00502}"/>
          </ac:spMkLst>
        </pc:spChg>
        <pc:spChg chg="mod">
          <ac:chgData name="Kolakowski, Artur" userId="9c34c8cc-b1df-44f6-bea5-dcf7a54ee35f" providerId="ADAL" clId="{19970B13-E101-4117-9908-6E061F982644}" dt="2022-07-14T08:46:00.918" v="20244" actId="790"/>
          <ac:spMkLst>
            <pc:docMk/>
            <pc:sldMk cId="3484757520" sldId="485"/>
            <ac:spMk id="7545" creationId="{0480F300-3C4C-4A67-A3EA-D044123F0643}"/>
          </ac:spMkLst>
        </pc:spChg>
        <pc:spChg chg="mod">
          <ac:chgData name="Kolakowski, Artur" userId="9c34c8cc-b1df-44f6-bea5-dcf7a54ee35f" providerId="ADAL" clId="{19970B13-E101-4117-9908-6E061F982644}" dt="2022-07-14T08:46:00.921" v="20245" actId="790"/>
          <ac:spMkLst>
            <pc:docMk/>
            <pc:sldMk cId="3484757520" sldId="485"/>
            <ac:spMk id="7546" creationId="{19ACCAB3-DAB8-41DF-8CD7-BD6E3CA906DD}"/>
          </ac:spMkLst>
        </pc:spChg>
        <pc:spChg chg="mod">
          <ac:chgData name="Kolakowski, Artur" userId="9c34c8cc-b1df-44f6-bea5-dcf7a54ee35f" providerId="ADAL" clId="{19970B13-E101-4117-9908-6E061F982644}" dt="2022-07-14T08:46:00.922" v="20246" actId="790"/>
          <ac:spMkLst>
            <pc:docMk/>
            <pc:sldMk cId="3484757520" sldId="485"/>
            <ac:spMk id="7547" creationId="{AAE8204F-4C3D-4B06-B779-E028751DC74A}"/>
          </ac:spMkLst>
        </pc:spChg>
        <pc:spChg chg="mod">
          <ac:chgData name="Kolakowski, Artur" userId="9c34c8cc-b1df-44f6-bea5-dcf7a54ee35f" providerId="ADAL" clId="{19970B13-E101-4117-9908-6E061F982644}" dt="2022-07-14T08:46:00.925" v="20247" actId="790"/>
          <ac:spMkLst>
            <pc:docMk/>
            <pc:sldMk cId="3484757520" sldId="485"/>
            <ac:spMk id="7548" creationId="{4D3CBF35-4B0D-4480-8A2E-7AAE710D1E37}"/>
          </ac:spMkLst>
        </pc:spChg>
        <pc:spChg chg="mod">
          <ac:chgData name="Kolakowski, Artur" userId="9c34c8cc-b1df-44f6-bea5-dcf7a54ee35f" providerId="ADAL" clId="{19970B13-E101-4117-9908-6E061F982644}" dt="2022-07-14T08:46:00.927" v="20248" actId="790"/>
          <ac:spMkLst>
            <pc:docMk/>
            <pc:sldMk cId="3484757520" sldId="485"/>
            <ac:spMk id="7549" creationId="{885323B0-FBAC-4B87-AB30-1011CFE210B5}"/>
          </ac:spMkLst>
        </pc:spChg>
        <pc:spChg chg="mod">
          <ac:chgData name="Kolakowski, Artur" userId="9c34c8cc-b1df-44f6-bea5-dcf7a54ee35f" providerId="ADAL" clId="{19970B13-E101-4117-9908-6E061F982644}" dt="2022-07-14T08:46:00.929" v="20249" actId="790"/>
          <ac:spMkLst>
            <pc:docMk/>
            <pc:sldMk cId="3484757520" sldId="485"/>
            <ac:spMk id="7550" creationId="{8F324B16-C0F1-4EC8-A1D4-0F74811009B7}"/>
          </ac:spMkLst>
        </pc:spChg>
        <pc:spChg chg="mod">
          <ac:chgData name="Kolakowski, Artur" userId="9c34c8cc-b1df-44f6-bea5-dcf7a54ee35f" providerId="ADAL" clId="{19970B13-E101-4117-9908-6E061F982644}" dt="2022-07-14T08:46:00.932" v="20250" actId="790"/>
          <ac:spMkLst>
            <pc:docMk/>
            <pc:sldMk cId="3484757520" sldId="485"/>
            <ac:spMk id="7551" creationId="{9C96BBF4-F396-49F4-AFE7-044A19259B33}"/>
          </ac:spMkLst>
        </pc:spChg>
        <pc:spChg chg="mod">
          <ac:chgData name="Kolakowski, Artur" userId="9c34c8cc-b1df-44f6-bea5-dcf7a54ee35f" providerId="ADAL" clId="{19970B13-E101-4117-9908-6E061F982644}" dt="2022-07-14T08:46:00.935" v="20251" actId="790"/>
          <ac:spMkLst>
            <pc:docMk/>
            <pc:sldMk cId="3484757520" sldId="485"/>
            <ac:spMk id="7552" creationId="{AA4C57B1-55C5-456D-803A-24B2807B8393}"/>
          </ac:spMkLst>
        </pc:spChg>
        <pc:spChg chg="mod">
          <ac:chgData name="Kolakowski, Artur" userId="9c34c8cc-b1df-44f6-bea5-dcf7a54ee35f" providerId="ADAL" clId="{19970B13-E101-4117-9908-6E061F982644}" dt="2022-07-14T08:46:00.937" v="20252" actId="790"/>
          <ac:spMkLst>
            <pc:docMk/>
            <pc:sldMk cId="3484757520" sldId="485"/>
            <ac:spMk id="7553" creationId="{08E897CC-5772-4FFF-B55F-8929F6D5A236}"/>
          </ac:spMkLst>
        </pc:spChg>
        <pc:spChg chg="mod">
          <ac:chgData name="Kolakowski, Artur" userId="9c34c8cc-b1df-44f6-bea5-dcf7a54ee35f" providerId="ADAL" clId="{19970B13-E101-4117-9908-6E061F982644}" dt="2022-07-14T08:46:00.939" v="20253" actId="790"/>
          <ac:spMkLst>
            <pc:docMk/>
            <pc:sldMk cId="3484757520" sldId="485"/>
            <ac:spMk id="7554" creationId="{0668F70B-F3E5-43B9-9226-DF645A8FEE68}"/>
          </ac:spMkLst>
        </pc:spChg>
        <pc:spChg chg="mod">
          <ac:chgData name="Kolakowski, Artur" userId="9c34c8cc-b1df-44f6-bea5-dcf7a54ee35f" providerId="ADAL" clId="{19970B13-E101-4117-9908-6E061F982644}" dt="2022-07-14T08:46:00.941" v="20254" actId="790"/>
          <ac:spMkLst>
            <pc:docMk/>
            <pc:sldMk cId="3484757520" sldId="485"/>
            <ac:spMk id="7555" creationId="{ED74DAE2-1ED4-445F-B70A-5E156EF98C67}"/>
          </ac:spMkLst>
        </pc:spChg>
        <pc:spChg chg="mod">
          <ac:chgData name="Kolakowski, Artur" userId="9c34c8cc-b1df-44f6-bea5-dcf7a54ee35f" providerId="ADAL" clId="{19970B13-E101-4117-9908-6E061F982644}" dt="2022-07-14T08:46:00.944" v="20255" actId="790"/>
          <ac:spMkLst>
            <pc:docMk/>
            <pc:sldMk cId="3484757520" sldId="485"/>
            <ac:spMk id="7556" creationId="{0CD244F6-0A37-4358-9023-E12409D590BD}"/>
          </ac:spMkLst>
        </pc:spChg>
        <pc:spChg chg="mod">
          <ac:chgData name="Kolakowski, Artur" userId="9c34c8cc-b1df-44f6-bea5-dcf7a54ee35f" providerId="ADAL" clId="{19970B13-E101-4117-9908-6E061F982644}" dt="2022-07-14T08:46:00.947" v="20256" actId="790"/>
          <ac:spMkLst>
            <pc:docMk/>
            <pc:sldMk cId="3484757520" sldId="485"/>
            <ac:spMk id="7557" creationId="{9AC1F597-C0D3-4B3B-8D16-70E8B4E2437B}"/>
          </ac:spMkLst>
        </pc:spChg>
        <pc:spChg chg="mod">
          <ac:chgData name="Kolakowski, Artur" userId="9c34c8cc-b1df-44f6-bea5-dcf7a54ee35f" providerId="ADAL" clId="{19970B13-E101-4117-9908-6E061F982644}" dt="2022-07-14T08:46:00.950" v="20257" actId="790"/>
          <ac:spMkLst>
            <pc:docMk/>
            <pc:sldMk cId="3484757520" sldId="485"/>
            <ac:spMk id="7558" creationId="{BF86A54F-965D-4AC7-8CDC-7426A6FFF5F7}"/>
          </ac:spMkLst>
        </pc:spChg>
        <pc:spChg chg="mod">
          <ac:chgData name="Kolakowski, Artur" userId="9c34c8cc-b1df-44f6-bea5-dcf7a54ee35f" providerId="ADAL" clId="{19970B13-E101-4117-9908-6E061F982644}" dt="2022-07-14T08:46:00.952" v="20258" actId="790"/>
          <ac:spMkLst>
            <pc:docMk/>
            <pc:sldMk cId="3484757520" sldId="485"/>
            <ac:spMk id="7559" creationId="{DFE558EF-BEEB-42CB-A4BA-B78E5E3B41B6}"/>
          </ac:spMkLst>
        </pc:spChg>
        <pc:spChg chg="mod">
          <ac:chgData name="Kolakowski, Artur" userId="9c34c8cc-b1df-44f6-bea5-dcf7a54ee35f" providerId="ADAL" clId="{19970B13-E101-4117-9908-6E061F982644}" dt="2022-07-14T08:46:00.954" v="20259" actId="790"/>
          <ac:spMkLst>
            <pc:docMk/>
            <pc:sldMk cId="3484757520" sldId="485"/>
            <ac:spMk id="7560" creationId="{25057A56-3C1E-41FA-993A-9B61EA5B73AD}"/>
          </ac:spMkLst>
        </pc:spChg>
        <pc:spChg chg="mod">
          <ac:chgData name="Kolakowski, Artur" userId="9c34c8cc-b1df-44f6-bea5-dcf7a54ee35f" providerId="ADAL" clId="{19970B13-E101-4117-9908-6E061F982644}" dt="2022-07-14T08:46:00.956" v="20260" actId="790"/>
          <ac:spMkLst>
            <pc:docMk/>
            <pc:sldMk cId="3484757520" sldId="485"/>
            <ac:spMk id="7561" creationId="{1BE4D867-940F-4515-88DF-CCA3EA51D27E}"/>
          </ac:spMkLst>
        </pc:spChg>
        <pc:spChg chg="mod">
          <ac:chgData name="Kolakowski, Artur" userId="9c34c8cc-b1df-44f6-bea5-dcf7a54ee35f" providerId="ADAL" clId="{19970B13-E101-4117-9908-6E061F982644}" dt="2022-07-14T08:46:00.958" v="20261" actId="790"/>
          <ac:spMkLst>
            <pc:docMk/>
            <pc:sldMk cId="3484757520" sldId="485"/>
            <ac:spMk id="7562" creationId="{EE0FD206-34AE-4557-AB9C-F889F50B0F51}"/>
          </ac:spMkLst>
        </pc:spChg>
        <pc:spChg chg="mod">
          <ac:chgData name="Kolakowski, Artur" userId="9c34c8cc-b1df-44f6-bea5-dcf7a54ee35f" providerId="ADAL" clId="{19970B13-E101-4117-9908-6E061F982644}" dt="2022-07-14T08:46:00.961" v="20262" actId="790"/>
          <ac:spMkLst>
            <pc:docMk/>
            <pc:sldMk cId="3484757520" sldId="485"/>
            <ac:spMk id="7563" creationId="{3E15C4A2-E43B-44DF-B697-29FFA9110DE6}"/>
          </ac:spMkLst>
        </pc:spChg>
        <pc:spChg chg="mod">
          <ac:chgData name="Kolakowski, Artur" userId="9c34c8cc-b1df-44f6-bea5-dcf7a54ee35f" providerId="ADAL" clId="{19970B13-E101-4117-9908-6E061F982644}" dt="2022-07-14T08:46:00.965" v="20263" actId="790"/>
          <ac:spMkLst>
            <pc:docMk/>
            <pc:sldMk cId="3484757520" sldId="485"/>
            <ac:spMk id="7564" creationId="{9E008AD1-F378-4CC0-A6E3-276C39115B25}"/>
          </ac:spMkLst>
        </pc:spChg>
        <pc:spChg chg="mod">
          <ac:chgData name="Kolakowski, Artur" userId="9c34c8cc-b1df-44f6-bea5-dcf7a54ee35f" providerId="ADAL" clId="{19970B13-E101-4117-9908-6E061F982644}" dt="2022-07-14T08:46:00.968" v="20264" actId="790"/>
          <ac:spMkLst>
            <pc:docMk/>
            <pc:sldMk cId="3484757520" sldId="485"/>
            <ac:spMk id="7565" creationId="{79713AEB-8280-47CE-AA4A-73261E9041C9}"/>
          </ac:spMkLst>
        </pc:spChg>
        <pc:spChg chg="mod">
          <ac:chgData name="Kolakowski, Artur" userId="9c34c8cc-b1df-44f6-bea5-dcf7a54ee35f" providerId="ADAL" clId="{19970B13-E101-4117-9908-6E061F982644}" dt="2022-07-14T08:46:00.970" v="20265" actId="790"/>
          <ac:spMkLst>
            <pc:docMk/>
            <pc:sldMk cId="3484757520" sldId="485"/>
            <ac:spMk id="7566" creationId="{E57AB0F8-42C1-4E4F-8A05-9AABFB9E9FD2}"/>
          </ac:spMkLst>
        </pc:spChg>
        <pc:spChg chg="mod">
          <ac:chgData name="Kolakowski, Artur" userId="9c34c8cc-b1df-44f6-bea5-dcf7a54ee35f" providerId="ADAL" clId="{19970B13-E101-4117-9908-6E061F982644}" dt="2022-07-14T08:46:00.973" v="20266" actId="790"/>
          <ac:spMkLst>
            <pc:docMk/>
            <pc:sldMk cId="3484757520" sldId="485"/>
            <ac:spMk id="7567" creationId="{A5A35B67-8F12-4139-AC1B-4E87EB5A8046}"/>
          </ac:spMkLst>
        </pc:spChg>
        <pc:spChg chg="mod">
          <ac:chgData name="Kolakowski, Artur" userId="9c34c8cc-b1df-44f6-bea5-dcf7a54ee35f" providerId="ADAL" clId="{19970B13-E101-4117-9908-6E061F982644}" dt="2022-07-14T08:46:00.975" v="20267" actId="790"/>
          <ac:spMkLst>
            <pc:docMk/>
            <pc:sldMk cId="3484757520" sldId="485"/>
            <ac:spMk id="7568" creationId="{8AFA52AF-E891-4AA3-86A4-B78A86DE0979}"/>
          </ac:spMkLst>
        </pc:spChg>
        <pc:spChg chg="mod">
          <ac:chgData name="Kolakowski, Artur" userId="9c34c8cc-b1df-44f6-bea5-dcf7a54ee35f" providerId="ADAL" clId="{19970B13-E101-4117-9908-6E061F982644}" dt="2022-07-14T08:46:00.978" v="20268" actId="790"/>
          <ac:spMkLst>
            <pc:docMk/>
            <pc:sldMk cId="3484757520" sldId="485"/>
            <ac:spMk id="7569" creationId="{815B0664-9FD4-45F2-9F12-EB11047B9EC9}"/>
          </ac:spMkLst>
        </pc:spChg>
        <pc:spChg chg="mod">
          <ac:chgData name="Kolakowski, Artur" userId="9c34c8cc-b1df-44f6-bea5-dcf7a54ee35f" providerId="ADAL" clId="{19970B13-E101-4117-9908-6E061F982644}" dt="2022-07-14T08:46:00.982" v="20269" actId="790"/>
          <ac:spMkLst>
            <pc:docMk/>
            <pc:sldMk cId="3484757520" sldId="485"/>
            <ac:spMk id="7570" creationId="{FC879104-8718-4E17-AE57-0B606E31051F}"/>
          </ac:spMkLst>
        </pc:spChg>
        <pc:spChg chg="mod">
          <ac:chgData name="Kolakowski, Artur" userId="9c34c8cc-b1df-44f6-bea5-dcf7a54ee35f" providerId="ADAL" clId="{19970B13-E101-4117-9908-6E061F982644}" dt="2022-07-14T08:46:00.984" v="20270" actId="790"/>
          <ac:spMkLst>
            <pc:docMk/>
            <pc:sldMk cId="3484757520" sldId="485"/>
            <ac:spMk id="7571" creationId="{86A8212E-8CB1-404D-A2F5-D7DBBE7944C3}"/>
          </ac:spMkLst>
        </pc:spChg>
        <pc:spChg chg="mod">
          <ac:chgData name="Kolakowski, Artur" userId="9c34c8cc-b1df-44f6-bea5-dcf7a54ee35f" providerId="ADAL" clId="{19970B13-E101-4117-9908-6E061F982644}" dt="2022-07-14T08:46:00.986" v="20271" actId="790"/>
          <ac:spMkLst>
            <pc:docMk/>
            <pc:sldMk cId="3484757520" sldId="485"/>
            <ac:spMk id="7572" creationId="{A1CEC1BE-16A2-4A39-9794-ABD7528BB7AB}"/>
          </ac:spMkLst>
        </pc:spChg>
        <pc:spChg chg="mod">
          <ac:chgData name="Kolakowski, Artur" userId="9c34c8cc-b1df-44f6-bea5-dcf7a54ee35f" providerId="ADAL" clId="{19970B13-E101-4117-9908-6E061F982644}" dt="2022-07-14T08:46:00.988" v="20272" actId="790"/>
          <ac:spMkLst>
            <pc:docMk/>
            <pc:sldMk cId="3484757520" sldId="485"/>
            <ac:spMk id="7573" creationId="{61725D15-F5AA-44CF-ABCF-036ADB4C23E8}"/>
          </ac:spMkLst>
        </pc:spChg>
        <pc:spChg chg="mod">
          <ac:chgData name="Kolakowski, Artur" userId="9c34c8cc-b1df-44f6-bea5-dcf7a54ee35f" providerId="ADAL" clId="{19970B13-E101-4117-9908-6E061F982644}" dt="2022-07-14T08:46:00.990" v="20273" actId="790"/>
          <ac:spMkLst>
            <pc:docMk/>
            <pc:sldMk cId="3484757520" sldId="485"/>
            <ac:spMk id="7574" creationId="{6BE176B6-8608-4DDF-AB2D-E9B9730311C0}"/>
          </ac:spMkLst>
        </pc:spChg>
        <pc:spChg chg="mod">
          <ac:chgData name="Kolakowski, Artur" userId="9c34c8cc-b1df-44f6-bea5-dcf7a54ee35f" providerId="ADAL" clId="{19970B13-E101-4117-9908-6E061F982644}" dt="2022-07-14T08:46:00.992" v="20274" actId="790"/>
          <ac:spMkLst>
            <pc:docMk/>
            <pc:sldMk cId="3484757520" sldId="485"/>
            <ac:spMk id="7575" creationId="{71EC8B56-D02A-4911-8442-ED67EEA5A16F}"/>
          </ac:spMkLst>
        </pc:spChg>
        <pc:spChg chg="mod">
          <ac:chgData name="Kolakowski, Artur" userId="9c34c8cc-b1df-44f6-bea5-dcf7a54ee35f" providerId="ADAL" clId="{19970B13-E101-4117-9908-6E061F982644}" dt="2022-07-14T08:46:00.995" v="20275" actId="790"/>
          <ac:spMkLst>
            <pc:docMk/>
            <pc:sldMk cId="3484757520" sldId="485"/>
            <ac:spMk id="7576" creationId="{3B91CE27-BAC2-4CA7-9E08-89B85BC55AC2}"/>
          </ac:spMkLst>
        </pc:spChg>
        <pc:spChg chg="mod">
          <ac:chgData name="Kolakowski, Artur" userId="9c34c8cc-b1df-44f6-bea5-dcf7a54ee35f" providerId="ADAL" clId="{19970B13-E101-4117-9908-6E061F982644}" dt="2022-07-14T08:46:00.998" v="20276" actId="790"/>
          <ac:spMkLst>
            <pc:docMk/>
            <pc:sldMk cId="3484757520" sldId="485"/>
            <ac:spMk id="7577" creationId="{D23152B1-6649-4D18-9E05-D4FAA6E9506F}"/>
          </ac:spMkLst>
        </pc:spChg>
        <pc:spChg chg="mod">
          <ac:chgData name="Kolakowski, Artur" userId="9c34c8cc-b1df-44f6-bea5-dcf7a54ee35f" providerId="ADAL" clId="{19970B13-E101-4117-9908-6E061F982644}" dt="2022-07-14T08:46:01" v="20277" actId="790"/>
          <ac:spMkLst>
            <pc:docMk/>
            <pc:sldMk cId="3484757520" sldId="485"/>
            <ac:spMk id="7578" creationId="{8D74A176-4435-4A7B-A6D0-97DA3BE7D137}"/>
          </ac:spMkLst>
        </pc:spChg>
        <pc:spChg chg="mod">
          <ac:chgData name="Kolakowski, Artur" userId="9c34c8cc-b1df-44f6-bea5-dcf7a54ee35f" providerId="ADAL" clId="{19970B13-E101-4117-9908-6E061F982644}" dt="2022-07-14T08:46:01.002" v="20278" actId="790"/>
          <ac:spMkLst>
            <pc:docMk/>
            <pc:sldMk cId="3484757520" sldId="485"/>
            <ac:spMk id="7579" creationId="{89329AEF-F76B-411B-9282-3904F6AAA216}"/>
          </ac:spMkLst>
        </pc:spChg>
        <pc:spChg chg="mod">
          <ac:chgData name="Kolakowski, Artur" userId="9c34c8cc-b1df-44f6-bea5-dcf7a54ee35f" providerId="ADAL" clId="{19970B13-E101-4117-9908-6E061F982644}" dt="2022-07-14T08:46:01.004" v="20279" actId="790"/>
          <ac:spMkLst>
            <pc:docMk/>
            <pc:sldMk cId="3484757520" sldId="485"/>
            <ac:spMk id="7580" creationId="{B6718DAE-1A80-4B70-ACF1-D925DFCFB898}"/>
          </ac:spMkLst>
        </pc:spChg>
        <pc:spChg chg="mod">
          <ac:chgData name="Kolakowski, Artur" userId="9c34c8cc-b1df-44f6-bea5-dcf7a54ee35f" providerId="ADAL" clId="{19970B13-E101-4117-9908-6E061F982644}" dt="2022-07-14T08:46:01.006" v="20280" actId="790"/>
          <ac:spMkLst>
            <pc:docMk/>
            <pc:sldMk cId="3484757520" sldId="485"/>
            <ac:spMk id="7581" creationId="{3880FE59-F870-4612-9B8A-B858B9EF8418}"/>
          </ac:spMkLst>
        </pc:spChg>
        <pc:spChg chg="mod">
          <ac:chgData name="Kolakowski, Artur" userId="9c34c8cc-b1df-44f6-bea5-dcf7a54ee35f" providerId="ADAL" clId="{19970B13-E101-4117-9908-6E061F982644}" dt="2022-07-14T08:46:01.009" v="20281" actId="790"/>
          <ac:spMkLst>
            <pc:docMk/>
            <pc:sldMk cId="3484757520" sldId="485"/>
            <ac:spMk id="7582" creationId="{57EB7A90-0B70-4E99-A209-597AF2DB2457}"/>
          </ac:spMkLst>
        </pc:spChg>
        <pc:spChg chg="mod">
          <ac:chgData name="Kolakowski, Artur" userId="9c34c8cc-b1df-44f6-bea5-dcf7a54ee35f" providerId="ADAL" clId="{19970B13-E101-4117-9908-6E061F982644}" dt="2022-07-14T08:46:01.011" v="20282" actId="790"/>
          <ac:spMkLst>
            <pc:docMk/>
            <pc:sldMk cId="3484757520" sldId="485"/>
            <ac:spMk id="7583" creationId="{1E83EEFF-07DC-45E3-B54B-991E5FBA75BA}"/>
          </ac:spMkLst>
        </pc:spChg>
        <pc:spChg chg="mod">
          <ac:chgData name="Kolakowski, Artur" userId="9c34c8cc-b1df-44f6-bea5-dcf7a54ee35f" providerId="ADAL" clId="{19970B13-E101-4117-9908-6E061F982644}" dt="2022-07-14T08:46:01.014" v="20283" actId="790"/>
          <ac:spMkLst>
            <pc:docMk/>
            <pc:sldMk cId="3484757520" sldId="485"/>
            <ac:spMk id="7584" creationId="{5E45990A-59C6-4F47-BEFA-7E2957555D44}"/>
          </ac:spMkLst>
        </pc:spChg>
        <pc:spChg chg="mod">
          <ac:chgData name="Kolakowski, Artur" userId="9c34c8cc-b1df-44f6-bea5-dcf7a54ee35f" providerId="ADAL" clId="{19970B13-E101-4117-9908-6E061F982644}" dt="2022-07-14T08:46:01.017" v="20284" actId="790"/>
          <ac:spMkLst>
            <pc:docMk/>
            <pc:sldMk cId="3484757520" sldId="485"/>
            <ac:spMk id="7585" creationId="{604E8E6E-D4C4-4604-BF33-7E8C5BD0BD4F}"/>
          </ac:spMkLst>
        </pc:spChg>
        <pc:spChg chg="mod">
          <ac:chgData name="Kolakowski, Artur" userId="9c34c8cc-b1df-44f6-bea5-dcf7a54ee35f" providerId="ADAL" clId="{19970B13-E101-4117-9908-6E061F982644}" dt="2022-07-14T08:46:01.019" v="20285" actId="790"/>
          <ac:spMkLst>
            <pc:docMk/>
            <pc:sldMk cId="3484757520" sldId="485"/>
            <ac:spMk id="7586" creationId="{530187A4-D84F-44CE-B597-82734DBDE7DD}"/>
          </ac:spMkLst>
        </pc:spChg>
        <pc:spChg chg="mod">
          <ac:chgData name="Kolakowski, Artur" userId="9c34c8cc-b1df-44f6-bea5-dcf7a54ee35f" providerId="ADAL" clId="{19970B13-E101-4117-9908-6E061F982644}" dt="2022-07-14T08:46:01.022" v="20286" actId="790"/>
          <ac:spMkLst>
            <pc:docMk/>
            <pc:sldMk cId="3484757520" sldId="485"/>
            <ac:spMk id="7587" creationId="{45A2CF4F-EFBF-4FF3-A2E7-F9A535B7718D}"/>
          </ac:spMkLst>
        </pc:spChg>
        <pc:spChg chg="mod">
          <ac:chgData name="Kolakowski, Artur" userId="9c34c8cc-b1df-44f6-bea5-dcf7a54ee35f" providerId="ADAL" clId="{19970B13-E101-4117-9908-6E061F982644}" dt="2022-07-14T08:46:01.024" v="20287" actId="790"/>
          <ac:spMkLst>
            <pc:docMk/>
            <pc:sldMk cId="3484757520" sldId="485"/>
            <ac:spMk id="7588" creationId="{78915109-06C7-4092-8BB3-65B3D9706FA1}"/>
          </ac:spMkLst>
        </pc:spChg>
        <pc:spChg chg="mod">
          <ac:chgData name="Kolakowski, Artur" userId="9c34c8cc-b1df-44f6-bea5-dcf7a54ee35f" providerId="ADAL" clId="{19970B13-E101-4117-9908-6E061F982644}" dt="2022-07-14T08:46:01.027" v="20288" actId="790"/>
          <ac:spMkLst>
            <pc:docMk/>
            <pc:sldMk cId="3484757520" sldId="485"/>
            <ac:spMk id="7589" creationId="{534E2AA0-FAF2-4FC5-8C16-DC34F03D782C}"/>
          </ac:spMkLst>
        </pc:spChg>
        <pc:spChg chg="mod">
          <ac:chgData name="Kolakowski, Artur" userId="9c34c8cc-b1df-44f6-bea5-dcf7a54ee35f" providerId="ADAL" clId="{19970B13-E101-4117-9908-6E061F982644}" dt="2022-07-14T08:46:01.030" v="20289" actId="790"/>
          <ac:spMkLst>
            <pc:docMk/>
            <pc:sldMk cId="3484757520" sldId="485"/>
            <ac:spMk id="7590" creationId="{612DB8F8-F709-460A-9E52-0CC66EC8DFA9}"/>
          </ac:spMkLst>
        </pc:spChg>
        <pc:spChg chg="mod">
          <ac:chgData name="Kolakowski, Artur" userId="9c34c8cc-b1df-44f6-bea5-dcf7a54ee35f" providerId="ADAL" clId="{19970B13-E101-4117-9908-6E061F982644}" dt="2022-07-14T08:46:01.032" v="20290" actId="790"/>
          <ac:spMkLst>
            <pc:docMk/>
            <pc:sldMk cId="3484757520" sldId="485"/>
            <ac:spMk id="7591" creationId="{2C3BFD5B-D99A-4E3E-9196-14C613D7D7F1}"/>
          </ac:spMkLst>
        </pc:spChg>
        <pc:spChg chg="mod">
          <ac:chgData name="Kolakowski, Artur" userId="9c34c8cc-b1df-44f6-bea5-dcf7a54ee35f" providerId="ADAL" clId="{19970B13-E101-4117-9908-6E061F982644}" dt="2022-07-14T08:46:01.035" v="20291" actId="790"/>
          <ac:spMkLst>
            <pc:docMk/>
            <pc:sldMk cId="3484757520" sldId="485"/>
            <ac:spMk id="7592" creationId="{77227317-3D65-4681-B234-946A603B7B6F}"/>
          </ac:spMkLst>
        </pc:spChg>
        <pc:spChg chg="mod">
          <ac:chgData name="Kolakowski, Artur" userId="9c34c8cc-b1df-44f6-bea5-dcf7a54ee35f" providerId="ADAL" clId="{19970B13-E101-4117-9908-6E061F982644}" dt="2022-07-14T08:46:01.037" v="20292" actId="790"/>
          <ac:spMkLst>
            <pc:docMk/>
            <pc:sldMk cId="3484757520" sldId="485"/>
            <ac:spMk id="7593" creationId="{7D42B7F5-1399-4F35-B990-481A1FEE6DC9}"/>
          </ac:spMkLst>
        </pc:spChg>
        <pc:spChg chg="mod">
          <ac:chgData name="Kolakowski, Artur" userId="9c34c8cc-b1df-44f6-bea5-dcf7a54ee35f" providerId="ADAL" clId="{19970B13-E101-4117-9908-6E061F982644}" dt="2022-07-14T08:46:01.039" v="20293" actId="790"/>
          <ac:spMkLst>
            <pc:docMk/>
            <pc:sldMk cId="3484757520" sldId="485"/>
            <ac:spMk id="7594" creationId="{8CA85BE8-CB41-4511-A17B-14C05130E483}"/>
          </ac:spMkLst>
        </pc:spChg>
        <pc:spChg chg="mod">
          <ac:chgData name="Kolakowski, Artur" userId="9c34c8cc-b1df-44f6-bea5-dcf7a54ee35f" providerId="ADAL" clId="{19970B13-E101-4117-9908-6E061F982644}" dt="2022-07-14T08:46:01.042" v="20294" actId="790"/>
          <ac:spMkLst>
            <pc:docMk/>
            <pc:sldMk cId="3484757520" sldId="485"/>
            <ac:spMk id="7595" creationId="{63BA05BF-AC53-4317-9C75-E484C23B0B4B}"/>
          </ac:spMkLst>
        </pc:spChg>
        <pc:spChg chg="mod">
          <ac:chgData name="Kolakowski, Artur" userId="9c34c8cc-b1df-44f6-bea5-dcf7a54ee35f" providerId="ADAL" clId="{19970B13-E101-4117-9908-6E061F982644}" dt="2022-07-14T08:46:01.044" v="20295" actId="790"/>
          <ac:spMkLst>
            <pc:docMk/>
            <pc:sldMk cId="3484757520" sldId="485"/>
            <ac:spMk id="7596" creationId="{DBAA4277-FF47-407F-B856-AD42462545C4}"/>
          </ac:spMkLst>
        </pc:spChg>
        <pc:spChg chg="mod">
          <ac:chgData name="Kolakowski, Artur" userId="9c34c8cc-b1df-44f6-bea5-dcf7a54ee35f" providerId="ADAL" clId="{19970B13-E101-4117-9908-6E061F982644}" dt="2022-07-14T08:46:01.047" v="20296" actId="790"/>
          <ac:spMkLst>
            <pc:docMk/>
            <pc:sldMk cId="3484757520" sldId="485"/>
            <ac:spMk id="7597" creationId="{719F4F38-ADA3-4082-82A3-692509A21CA5}"/>
          </ac:spMkLst>
        </pc:spChg>
        <pc:spChg chg="mod">
          <ac:chgData name="Kolakowski, Artur" userId="9c34c8cc-b1df-44f6-bea5-dcf7a54ee35f" providerId="ADAL" clId="{19970B13-E101-4117-9908-6E061F982644}" dt="2022-07-14T08:46:01.050" v="20297" actId="790"/>
          <ac:spMkLst>
            <pc:docMk/>
            <pc:sldMk cId="3484757520" sldId="485"/>
            <ac:spMk id="7598" creationId="{2823E3D1-D798-4D84-8651-DA5EC2FF65A6}"/>
          </ac:spMkLst>
        </pc:spChg>
        <pc:spChg chg="mod">
          <ac:chgData name="Kolakowski, Artur" userId="9c34c8cc-b1df-44f6-bea5-dcf7a54ee35f" providerId="ADAL" clId="{19970B13-E101-4117-9908-6E061F982644}" dt="2022-07-14T08:46:01.052" v="20298" actId="790"/>
          <ac:spMkLst>
            <pc:docMk/>
            <pc:sldMk cId="3484757520" sldId="485"/>
            <ac:spMk id="7599" creationId="{0105170E-D4C0-4559-845B-A96FCA4D9C61}"/>
          </ac:spMkLst>
        </pc:spChg>
        <pc:spChg chg="mod">
          <ac:chgData name="Kolakowski, Artur" userId="9c34c8cc-b1df-44f6-bea5-dcf7a54ee35f" providerId="ADAL" clId="{19970B13-E101-4117-9908-6E061F982644}" dt="2022-07-14T08:46:01.054" v="20299" actId="790"/>
          <ac:spMkLst>
            <pc:docMk/>
            <pc:sldMk cId="3484757520" sldId="485"/>
            <ac:spMk id="7600" creationId="{C01369C3-A651-4988-8F37-59166693768D}"/>
          </ac:spMkLst>
        </pc:spChg>
        <pc:spChg chg="mod">
          <ac:chgData name="Kolakowski, Artur" userId="9c34c8cc-b1df-44f6-bea5-dcf7a54ee35f" providerId="ADAL" clId="{19970B13-E101-4117-9908-6E061F982644}" dt="2022-07-14T08:46:01.056" v="20300" actId="790"/>
          <ac:spMkLst>
            <pc:docMk/>
            <pc:sldMk cId="3484757520" sldId="485"/>
            <ac:spMk id="7601" creationId="{3BF36A1F-F042-4F80-B3CC-13C68AFFB669}"/>
          </ac:spMkLst>
        </pc:spChg>
        <pc:spChg chg="mod">
          <ac:chgData name="Kolakowski, Artur" userId="9c34c8cc-b1df-44f6-bea5-dcf7a54ee35f" providerId="ADAL" clId="{19970B13-E101-4117-9908-6E061F982644}" dt="2022-07-14T08:46:01.058" v="20301" actId="790"/>
          <ac:spMkLst>
            <pc:docMk/>
            <pc:sldMk cId="3484757520" sldId="485"/>
            <ac:spMk id="7602" creationId="{78EA8DAA-AF51-4FCA-BC3E-E8B4EE8DF2B9}"/>
          </ac:spMkLst>
        </pc:spChg>
        <pc:spChg chg="mod">
          <ac:chgData name="Kolakowski, Artur" userId="9c34c8cc-b1df-44f6-bea5-dcf7a54ee35f" providerId="ADAL" clId="{19970B13-E101-4117-9908-6E061F982644}" dt="2022-07-14T08:46:01.060" v="20302" actId="790"/>
          <ac:spMkLst>
            <pc:docMk/>
            <pc:sldMk cId="3484757520" sldId="485"/>
            <ac:spMk id="7603" creationId="{C2C574F4-5594-40D3-B67D-5E7558166F45}"/>
          </ac:spMkLst>
        </pc:spChg>
        <pc:spChg chg="mod">
          <ac:chgData name="Kolakowski, Artur" userId="9c34c8cc-b1df-44f6-bea5-dcf7a54ee35f" providerId="ADAL" clId="{19970B13-E101-4117-9908-6E061F982644}" dt="2022-07-14T08:46:01.062" v="20303" actId="790"/>
          <ac:spMkLst>
            <pc:docMk/>
            <pc:sldMk cId="3484757520" sldId="485"/>
            <ac:spMk id="7604" creationId="{6F8371F9-470C-4DB5-80EB-C90179344781}"/>
          </ac:spMkLst>
        </pc:spChg>
        <pc:spChg chg="mod">
          <ac:chgData name="Kolakowski, Artur" userId="9c34c8cc-b1df-44f6-bea5-dcf7a54ee35f" providerId="ADAL" clId="{19970B13-E101-4117-9908-6E061F982644}" dt="2022-07-14T08:46:01.065" v="20304" actId="790"/>
          <ac:spMkLst>
            <pc:docMk/>
            <pc:sldMk cId="3484757520" sldId="485"/>
            <ac:spMk id="7605" creationId="{9C12B37C-38F0-40A1-BA5A-0C538C42D6A9}"/>
          </ac:spMkLst>
        </pc:spChg>
        <pc:spChg chg="mod">
          <ac:chgData name="Kolakowski, Artur" userId="9c34c8cc-b1df-44f6-bea5-dcf7a54ee35f" providerId="ADAL" clId="{19970B13-E101-4117-9908-6E061F982644}" dt="2022-07-14T08:46:01.067" v="20305" actId="790"/>
          <ac:spMkLst>
            <pc:docMk/>
            <pc:sldMk cId="3484757520" sldId="485"/>
            <ac:spMk id="7606" creationId="{F010EA26-ECEC-4365-95BB-6B000E2E32B4}"/>
          </ac:spMkLst>
        </pc:spChg>
        <pc:spChg chg="mod">
          <ac:chgData name="Kolakowski, Artur" userId="9c34c8cc-b1df-44f6-bea5-dcf7a54ee35f" providerId="ADAL" clId="{19970B13-E101-4117-9908-6E061F982644}" dt="2022-07-14T08:46:01.069" v="20306" actId="790"/>
          <ac:spMkLst>
            <pc:docMk/>
            <pc:sldMk cId="3484757520" sldId="485"/>
            <ac:spMk id="7607" creationId="{B4EDC1B0-11E6-4B21-9496-1942F292A114}"/>
          </ac:spMkLst>
        </pc:spChg>
        <pc:spChg chg="mod">
          <ac:chgData name="Kolakowski, Artur" userId="9c34c8cc-b1df-44f6-bea5-dcf7a54ee35f" providerId="ADAL" clId="{19970B13-E101-4117-9908-6E061F982644}" dt="2022-07-14T08:46:01.071" v="20307" actId="790"/>
          <ac:spMkLst>
            <pc:docMk/>
            <pc:sldMk cId="3484757520" sldId="485"/>
            <ac:spMk id="7608" creationId="{CE9B4E0B-539B-47FF-8D7E-EBCBA95B896E}"/>
          </ac:spMkLst>
        </pc:spChg>
        <pc:spChg chg="mod">
          <ac:chgData name="Kolakowski, Artur" userId="9c34c8cc-b1df-44f6-bea5-dcf7a54ee35f" providerId="ADAL" clId="{19970B13-E101-4117-9908-6E061F982644}" dt="2022-07-14T08:46:01.074" v="20308" actId="790"/>
          <ac:spMkLst>
            <pc:docMk/>
            <pc:sldMk cId="3484757520" sldId="485"/>
            <ac:spMk id="7609" creationId="{616780EE-3733-4C16-BEB3-6E10721CD435}"/>
          </ac:spMkLst>
        </pc:spChg>
        <pc:spChg chg="mod">
          <ac:chgData name="Kolakowski, Artur" userId="9c34c8cc-b1df-44f6-bea5-dcf7a54ee35f" providerId="ADAL" clId="{19970B13-E101-4117-9908-6E061F982644}" dt="2022-07-14T08:46:01.076" v="20309" actId="790"/>
          <ac:spMkLst>
            <pc:docMk/>
            <pc:sldMk cId="3484757520" sldId="485"/>
            <ac:spMk id="7610" creationId="{C327B4F3-12DE-494C-89E3-3E6390764A66}"/>
          </ac:spMkLst>
        </pc:spChg>
        <pc:spChg chg="mod">
          <ac:chgData name="Kolakowski, Artur" userId="9c34c8cc-b1df-44f6-bea5-dcf7a54ee35f" providerId="ADAL" clId="{19970B13-E101-4117-9908-6E061F982644}" dt="2022-07-14T08:46:01.078" v="20310" actId="790"/>
          <ac:spMkLst>
            <pc:docMk/>
            <pc:sldMk cId="3484757520" sldId="485"/>
            <ac:spMk id="7611" creationId="{978B8C4C-A4A9-4A22-9EAE-02B7E42A3E29}"/>
          </ac:spMkLst>
        </pc:spChg>
        <pc:spChg chg="mod">
          <ac:chgData name="Kolakowski, Artur" userId="9c34c8cc-b1df-44f6-bea5-dcf7a54ee35f" providerId="ADAL" clId="{19970B13-E101-4117-9908-6E061F982644}" dt="2022-07-14T08:46:01.081" v="20311" actId="790"/>
          <ac:spMkLst>
            <pc:docMk/>
            <pc:sldMk cId="3484757520" sldId="485"/>
            <ac:spMk id="7612" creationId="{1DAC914E-9169-4AAA-9AF0-EDE74D3F7493}"/>
          </ac:spMkLst>
        </pc:spChg>
        <pc:spChg chg="mod">
          <ac:chgData name="Kolakowski, Artur" userId="9c34c8cc-b1df-44f6-bea5-dcf7a54ee35f" providerId="ADAL" clId="{19970B13-E101-4117-9908-6E061F982644}" dt="2022-07-14T08:46:01.083" v="20312" actId="790"/>
          <ac:spMkLst>
            <pc:docMk/>
            <pc:sldMk cId="3484757520" sldId="485"/>
            <ac:spMk id="7613" creationId="{A6482C44-B350-4717-BCEB-F16367013A61}"/>
          </ac:spMkLst>
        </pc:spChg>
        <pc:spChg chg="mod">
          <ac:chgData name="Kolakowski, Artur" userId="9c34c8cc-b1df-44f6-bea5-dcf7a54ee35f" providerId="ADAL" clId="{19970B13-E101-4117-9908-6E061F982644}" dt="2022-07-14T08:46:01.086" v="20313" actId="790"/>
          <ac:spMkLst>
            <pc:docMk/>
            <pc:sldMk cId="3484757520" sldId="485"/>
            <ac:spMk id="7614" creationId="{6C672A84-C823-4BCB-8E88-4CB815D1F6B0}"/>
          </ac:spMkLst>
        </pc:spChg>
        <pc:spChg chg="mod">
          <ac:chgData name="Kolakowski, Artur" userId="9c34c8cc-b1df-44f6-bea5-dcf7a54ee35f" providerId="ADAL" clId="{19970B13-E101-4117-9908-6E061F982644}" dt="2022-07-14T08:46:01.089" v="20314" actId="790"/>
          <ac:spMkLst>
            <pc:docMk/>
            <pc:sldMk cId="3484757520" sldId="485"/>
            <ac:spMk id="7615" creationId="{A8024218-C1CC-45B5-BDB8-75E9AD180715}"/>
          </ac:spMkLst>
        </pc:spChg>
        <pc:spChg chg="mod">
          <ac:chgData name="Kolakowski, Artur" userId="9c34c8cc-b1df-44f6-bea5-dcf7a54ee35f" providerId="ADAL" clId="{19970B13-E101-4117-9908-6E061F982644}" dt="2022-07-14T08:46:01.092" v="20315" actId="790"/>
          <ac:spMkLst>
            <pc:docMk/>
            <pc:sldMk cId="3484757520" sldId="485"/>
            <ac:spMk id="7616" creationId="{A047C13C-FE10-432E-A48A-DADB093280C5}"/>
          </ac:spMkLst>
        </pc:spChg>
        <pc:spChg chg="mod">
          <ac:chgData name="Kolakowski, Artur" userId="9c34c8cc-b1df-44f6-bea5-dcf7a54ee35f" providerId="ADAL" clId="{19970B13-E101-4117-9908-6E061F982644}" dt="2022-07-14T08:46:01.095" v="20316" actId="790"/>
          <ac:spMkLst>
            <pc:docMk/>
            <pc:sldMk cId="3484757520" sldId="485"/>
            <ac:spMk id="7617" creationId="{422CB3CF-20F7-41E1-8308-8EBBD93721D7}"/>
          </ac:spMkLst>
        </pc:spChg>
        <pc:spChg chg="mod">
          <ac:chgData name="Kolakowski, Artur" userId="9c34c8cc-b1df-44f6-bea5-dcf7a54ee35f" providerId="ADAL" clId="{19970B13-E101-4117-9908-6E061F982644}" dt="2022-07-14T08:46:01.100" v="20317" actId="790"/>
          <ac:spMkLst>
            <pc:docMk/>
            <pc:sldMk cId="3484757520" sldId="485"/>
            <ac:spMk id="7618" creationId="{FDF8596D-3C8C-4EF4-9ABA-EC40F9F95EAC}"/>
          </ac:spMkLst>
        </pc:spChg>
        <pc:spChg chg="mod">
          <ac:chgData name="Kolakowski, Artur" userId="9c34c8cc-b1df-44f6-bea5-dcf7a54ee35f" providerId="ADAL" clId="{19970B13-E101-4117-9908-6E061F982644}" dt="2022-07-14T08:46:01.104" v="20318" actId="790"/>
          <ac:spMkLst>
            <pc:docMk/>
            <pc:sldMk cId="3484757520" sldId="485"/>
            <ac:spMk id="7619" creationId="{F0A9C276-DB86-4F37-BAE2-47D2192DEC0C}"/>
          </ac:spMkLst>
        </pc:spChg>
        <pc:spChg chg="mod">
          <ac:chgData name="Kolakowski, Artur" userId="9c34c8cc-b1df-44f6-bea5-dcf7a54ee35f" providerId="ADAL" clId="{19970B13-E101-4117-9908-6E061F982644}" dt="2022-07-14T08:46:01.107" v="20319" actId="790"/>
          <ac:spMkLst>
            <pc:docMk/>
            <pc:sldMk cId="3484757520" sldId="485"/>
            <ac:spMk id="7620" creationId="{E348D990-227B-4EEE-929E-A3E29D924301}"/>
          </ac:spMkLst>
        </pc:spChg>
        <pc:spChg chg="mod">
          <ac:chgData name="Kolakowski, Artur" userId="9c34c8cc-b1df-44f6-bea5-dcf7a54ee35f" providerId="ADAL" clId="{19970B13-E101-4117-9908-6E061F982644}" dt="2022-07-14T08:46:01.109" v="20320" actId="790"/>
          <ac:spMkLst>
            <pc:docMk/>
            <pc:sldMk cId="3484757520" sldId="485"/>
            <ac:spMk id="7621" creationId="{C6E75A28-6A54-4F6C-AAFC-B2566C827488}"/>
          </ac:spMkLst>
        </pc:spChg>
        <pc:spChg chg="mod">
          <ac:chgData name="Kolakowski, Artur" userId="9c34c8cc-b1df-44f6-bea5-dcf7a54ee35f" providerId="ADAL" clId="{19970B13-E101-4117-9908-6E061F982644}" dt="2022-07-14T08:46:01.113" v="20321" actId="790"/>
          <ac:spMkLst>
            <pc:docMk/>
            <pc:sldMk cId="3484757520" sldId="485"/>
            <ac:spMk id="7622" creationId="{EB971A6E-F166-4E21-8FB0-ECE0C3B1182A}"/>
          </ac:spMkLst>
        </pc:spChg>
        <pc:spChg chg="mod">
          <ac:chgData name="Kolakowski, Artur" userId="9c34c8cc-b1df-44f6-bea5-dcf7a54ee35f" providerId="ADAL" clId="{19970B13-E101-4117-9908-6E061F982644}" dt="2022-07-14T08:46:01.116" v="20322" actId="790"/>
          <ac:spMkLst>
            <pc:docMk/>
            <pc:sldMk cId="3484757520" sldId="485"/>
            <ac:spMk id="7623" creationId="{B642079C-FCD1-44B5-BED2-BC7DE08A6043}"/>
          </ac:spMkLst>
        </pc:spChg>
        <pc:spChg chg="mod">
          <ac:chgData name="Kolakowski, Artur" userId="9c34c8cc-b1df-44f6-bea5-dcf7a54ee35f" providerId="ADAL" clId="{19970B13-E101-4117-9908-6E061F982644}" dt="2022-07-14T08:46:01.118" v="20323" actId="790"/>
          <ac:spMkLst>
            <pc:docMk/>
            <pc:sldMk cId="3484757520" sldId="485"/>
            <ac:spMk id="7624" creationId="{504434A5-4B92-40B0-B5A4-DACF1E4E72F5}"/>
          </ac:spMkLst>
        </pc:spChg>
        <pc:spChg chg="mod">
          <ac:chgData name="Kolakowski, Artur" userId="9c34c8cc-b1df-44f6-bea5-dcf7a54ee35f" providerId="ADAL" clId="{19970B13-E101-4117-9908-6E061F982644}" dt="2022-07-14T08:46:01.121" v="20324" actId="790"/>
          <ac:spMkLst>
            <pc:docMk/>
            <pc:sldMk cId="3484757520" sldId="485"/>
            <ac:spMk id="7625" creationId="{6324CF8E-9E33-428E-9B63-DF7A261C4407}"/>
          </ac:spMkLst>
        </pc:spChg>
        <pc:spChg chg="mod">
          <ac:chgData name="Kolakowski, Artur" userId="9c34c8cc-b1df-44f6-bea5-dcf7a54ee35f" providerId="ADAL" clId="{19970B13-E101-4117-9908-6E061F982644}" dt="2022-07-14T08:46:01.123" v="20325" actId="790"/>
          <ac:spMkLst>
            <pc:docMk/>
            <pc:sldMk cId="3484757520" sldId="485"/>
            <ac:spMk id="7626" creationId="{61E617DB-4C1B-4CEB-913B-163EB55C3AF5}"/>
          </ac:spMkLst>
        </pc:spChg>
        <pc:spChg chg="mod">
          <ac:chgData name="Kolakowski, Artur" userId="9c34c8cc-b1df-44f6-bea5-dcf7a54ee35f" providerId="ADAL" clId="{19970B13-E101-4117-9908-6E061F982644}" dt="2022-07-14T08:46:01.125" v="20326" actId="790"/>
          <ac:spMkLst>
            <pc:docMk/>
            <pc:sldMk cId="3484757520" sldId="485"/>
            <ac:spMk id="7627" creationId="{DAB75ABB-8C05-41D6-94A2-08A575806C19}"/>
          </ac:spMkLst>
        </pc:spChg>
        <pc:spChg chg="mod">
          <ac:chgData name="Kolakowski, Artur" userId="9c34c8cc-b1df-44f6-bea5-dcf7a54ee35f" providerId="ADAL" clId="{19970B13-E101-4117-9908-6E061F982644}" dt="2022-07-14T08:46:01.129" v="20327" actId="790"/>
          <ac:spMkLst>
            <pc:docMk/>
            <pc:sldMk cId="3484757520" sldId="485"/>
            <ac:spMk id="7628" creationId="{F73F9E5F-A0EC-4F2D-8939-F3FAA7452DFE}"/>
          </ac:spMkLst>
        </pc:spChg>
        <pc:spChg chg="mod">
          <ac:chgData name="Kolakowski, Artur" userId="9c34c8cc-b1df-44f6-bea5-dcf7a54ee35f" providerId="ADAL" clId="{19970B13-E101-4117-9908-6E061F982644}" dt="2022-07-14T08:46:01.132" v="20328" actId="790"/>
          <ac:spMkLst>
            <pc:docMk/>
            <pc:sldMk cId="3484757520" sldId="485"/>
            <ac:spMk id="7629" creationId="{91C1657F-72E5-4F7B-BE64-C8E9477F1A3D}"/>
          </ac:spMkLst>
        </pc:spChg>
        <pc:spChg chg="mod">
          <ac:chgData name="Kolakowski, Artur" userId="9c34c8cc-b1df-44f6-bea5-dcf7a54ee35f" providerId="ADAL" clId="{19970B13-E101-4117-9908-6E061F982644}" dt="2022-07-14T08:46:01.135" v="20329" actId="790"/>
          <ac:spMkLst>
            <pc:docMk/>
            <pc:sldMk cId="3484757520" sldId="485"/>
            <ac:spMk id="7630" creationId="{3A7ADCAA-DD4E-442E-91F1-80203008FB63}"/>
          </ac:spMkLst>
        </pc:spChg>
        <pc:spChg chg="mod">
          <ac:chgData name="Kolakowski, Artur" userId="9c34c8cc-b1df-44f6-bea5-dcf7a54ee35f" providerId="ADAL" clId="{19970B13-E101-4117-9908-6E061F982644}" dt="2022-07-14T08:46:01.137" v="20330" actId="790"/>
          <ac:spMkLst>
            <pc:docMk/>
            <pc:sldMk cId="3484757520" sldId="485"/>
            <ac:spMk id="7631" creationId="{A2DC976C-3E45-4660-869B-A9704911E3DF}"/>
          </ac:spMkLst>
        </pc:spChg>
        <pc:spChg chg="mod">
          <ac:chgData name="Kolakowski, Artur" userId="9c34c8cc-b1df-44f6-bea5-dcf7a54ee35f" providerId="ADAL" clId="{19970B13-E101-4117-9908-6E061F982644}" dt="2022-07-14T08:46:01.141" v="20331" actId="790"/>
          <ac:spMkLst>
            <pc:docMk/>
            <pc:sldMk cId="3484757520" sldId="485"/>
            <ac:spMk id="7632" creationId="{7DC5E1D1-767F-49D1-A8BD-88D359FD9D13}"/>
          </ac:spMkLst>
        </pc:spChg>
        <pc:spChg chg="mod">
          <ac:chgData name="Kolakowski, Artur" userId="9c34c8cc-b1df-44f6-bea5-dcf7a54ee35f" providerId="ADAL" clId="{19970B13-E101-4117-9908-6E061F982644}" dt="2022-07-14T08:46:01.145" v="20332" actId="790"/>
          <ac:spMkLst>
            <pc:docMk/>
            <pc:sldMk cId="3484757520" sldId="485"/>
            <ac:spMk id="7633" creationId="{530E804B-C35D-40DA-93D4-200A20635D65}"/>
          </ac:spMkLst>
        </pc:spChg>
        <pc:spChg chg="mod">
          <ac:chgData name="Kolakowski, Artur" userId="9c34c8cc-b1df-44f6-bea5-dcf7a54ee35f" providerId="ADAL" clId="{19970B13-E101-4117-9908-6E061F982644}" dt="2022-07-14T08:46:01.149" v="20333" actId="790"/>
          <ac:spMkLst>
            <pc:docMk/>
            <pc:sldMk cId="3484757520" sldId="485"/>
            <ac:spMk id="7634" creationId="{62691E88-DB48-453F-A1D4-2579B237D5F0}"/>
          </ac:spMkLst>
        </pc:spChg>
        <pc:spChg chg="mod">
          <ac:chgData name="Kolakowski, Artur" userId="9c34c8cc-b1df-44f6-bea5-dcf7a54ee35f" providerId="ADAL" clId="{19970B13-E101-4117-9908-6E061F982644}" dt="2022-07-14T08:46:01.154" v="20334" actId="790"/>
          <ac:spMkLst>
            <pc:docMk/>
            <pc:sldMk cId="3484757520" sldId="485"/>
            <ac:spMk id="7635" creationId="{EBAE6CE7-C40C-424F-A837-F625D29C72D8}"/>
          </ac:spMkLst>
        </pc:spChg>
        <pc:spChg chg="mod">
          <ac:chgData name="Kolakowski, Artur" userId="9c34c8cc-b1df-44f6-bea5-dcf7a54ee35f" providerId="ADAL" clId="{19970B13-E101-4117-9908-6E061F982644}" dt="2022-07-14T08:46:01.159" v="20335" actId="790"/>
          <ac:spMkLst>
            <pc:docMk/>
            <pc:sldMk cId="3484757520" sldId="485"/>
            <ac:spMk id="7636" creationId="{CE0D6B2B-E3E4-484B-A7CF-CB0F4D2AF646}"/>
          </ac:spMkLst>
        </pc:spChg>
        <pc:spChg chg="mod">
          <ac:chgData name="Kolakowski, Artur" userId="9c34c8cc-b1df-44f6-bea5-dcf7a54ee35f" providerId="ADAL" clId="{19970B13-E101-4117-9908-6E061F982644}" dt="2022-07-14T08:46:01.164" v="20336" actId="790"/>
          <ac:spMkLst>
            <pc:docMk/>
            <pc:sldMk cId="3484757520" sldId="485"/>
            <ac:spMk id="7637" creationId="{BA42676F-A03D-4509-8B01-573BD5259C56}"/>
          </ac:spMkLst>
        </pc:spChg>
        <pc:spChg chg="mod">
          <ac:chgData name="Kolakowski, Artur" userId="9c34c8cc-b1df-44f6-bea5-dcf7a54ee35f" providerId="ADAL" clId="{19970B13-E101-4117-9908-6E061F982644}" dt="2022-07-14T08:46:01.167" v="20337" actId="790"/>
          <ac:spMkLst>
            <pc:docMk/>
            <pc:sldMk cId="3484757520" sldId="485"/>
            <ac:spMk id="7638" creationId="{E3F63502-F722-473B-AB81-60A12EBCA497}"/>
          </ac:spMkLst>
        </pc:spChg>
        <pc:spChg chg="mod">
          <ac:chgData name="Kolakowski, Artur" userId="9c34c8cc-b1df-44f6-bea5-dcf7a54ee35f" providerId="ADAL" clId="{19970B13-E101-4117-9908-6E061F982644}" dt="2022-07-14T08:46:01.170" v="20338" actId="790"/>
          <ac:spMkLst>
            <pc:docMk/>
            <pc:sldMk cId="3484757520" sldId="485"/>
            <ac:spMk id="7639" creationId="{3986CB18-BF9F-4B5E-BAF4-C38C7DB71D68}"/>
          </ac:spMkLst>
        </pc:spChg>
        <pc:spChg chg="mod">
          <ac:chgData name="Kolakowski, Artur" userId="9c34c8cc-b1df-44f6-bea5-dcf7a54ee35f" providerId="ADAL" clId="{19970B13-E101-4117-9908-6E061F982644}" dt="2022-07-14T08:46:01.173" v="20339" actId="790"/>
          <ac:spMkLst>
            <pc:docMk/>
            <pc:sldMk cId="3484757520" sldId="485"/>
            <ac:spMk id="7640" creationId="{8E95BBC9-AE6F-4403-9059-10D318644EDD}"/>
          </ac:spMkLst>
        </pc:spChg>
        <pc:spChg chg="mod">
          <ac:chgData name="Kolakowski, Artur" userId="9c34c8cc-b1df-44f6-bea5-dcf7a54ee35f" providerId="ADAL" clId="{19970B13-E101-4117-9908-6E061F982644}" dt="2022-07-14T08:46:01.176" v="20340" actId="790"/>
          <ac:spMkLst>
            <pc:docMk/>
            <pc:sldMk cId="3484757520" sldId="485"/>
            <ac:spMk id="7641" creationId="{391A1A77-1EFA-4BF1-BACF-D7B366836B03}"/>
          </ac:spMkLst>
        </pc:spChg>
        <pc:spChg chg="mod">
          <ac:chgData name="Kolakowski, Artur" userId="9c34c8cc-b1df-44f6-bea5-dcf7a54ee35f" providerId="ADAL" clId="{19970B13-E101-4117-9908-6E061F982644}" dt="2022-07-14T08:46:01.180" v="20341" actId="790"/>
          <ac:spMkLst>
            <pc:docMk/>
            <pc:sldMk cId="3484757520" sldId="485"/>
            <ac:spMk id="7642" creationId="{F1FEBA9D-11A2-4910-8F4B-BA42D56F24C2}"/>
          </ac:spMkLst>
        </pc:spChg>
        <pc:spChg chg="mod">
          <ac:chgData name="Kolakowski, Artur" userId="9c34c8cc-b1df-44f6-bea5-dcf7a54ee35f" providerId="ADAL" clId="{19970B13-E101-4117-9908-6E061F982644}" dt="2022-07-14T08:46:01.183" v="20342" actId="790"/>
          <ac:spMkLst>
            <pc:docMk/>
            <pc:sldMk cId="3484757520" sldId="485"/>
            <ac:spMk id="7643" creationId="{F82A33FF-7326-45D3-9287-123CEAF2984D}"/>
          </ac:spMkLst>
        </pc:spChg>
        <pc:spChg chg="mod">
          <ac:chgData name="Kolakowski, Artur" userId="9c34c8cc-b1df-44f6-bea5-dcf7a54ee35f" providerId="ADAL" clId="{19970B13-E101-4117-9908-6E061F982644}" dt="2022-07-14T08:46:01.186" v="20343" actId="790"/>
          <ac:spMkLst>
            <pc:docMk/>
            <pc:sldMk cId="3484757520" sldId="485"/>
            <ac:spMk id="7644" creationId="{96933B75-A7C8-4907-96CB-AB05654DCA53}"/>
          </ac:spMkLst>
        </pc:spChg>
        <pc:spChg chg="mod">
          <ac:chgData name="Kolakowski, Artur" userId="9c34c8cc-b1df-44f6-bea5-dcf7a54ee35f" providerId="ADAL" clId="{19970B13-E101-4117-9908-6E061F982644}" dt="2022-07-14T08:46:01.190" v="20344" actId="790"/>
          <ac:spMkLst>
            <pc:docMk/>
            <pc:sldMk cId="3484757520" sldId="485"/>
            <ac:spMk id="7645" creationId="{BF1A483E-6E10-423D-B1B0-8575991EB70D}"/>
          </ac:spMkLst>
        </pc:spChg>
        <pc:spChg chg="mod">
          <ac:chgData name="Kolakowski, Artur" userId="9c34c8cc-b1df-44f6-bea5-dcf7a54ee35f" providerId="ADAL" clId="{19970B13-E101-4117-9908-6E061F982644}" dt="2022-07-14T08:46:01.193" v="20345" actId="790"/>
          <ac:spMkLst>
            <pc:docMk/>
            <pc:sldMk cId="3484757520" sldId="485"/>
            <ac:spMk id="7646" creationId="{48AD7040-C1B0-4AEA-9B27-B352A7C46EF7}"/>
          </ac:spMkLst>
        </pc:spChg>
        <pc:spChg chg="mod">
          <ac:chgData name="Kolakowski, Artur" userId="9c34c8cc-b1df-44f6-bea5-dcf7a54ee35f" providerId="ADAL" clId="{19970B13-E101-4117-9908-6E061F982644}" dt="2022-07-14T08:46:01.195" v="20346" actId="790"/>
          <ac:spMkLst>
            <pc:docMk/>
            <pc:sldMk cId="3484757520" sldId="485"/>
            <ac:spMk id="7647" creationId="{61D7EA5C-0DB3-4BDC-89B0-B06CF7619879}"/>
          </ac:spMkLst>
        </pc:spChg>
        <pc:spChg chg="mod">
          <ac:chgData name="Kolakowski, Artur" userId="9c34c8cc-b1df-44f6-bea5-dcf7a54ee35f" providerId="ADAL" clId="{19970B13-E101-4117-9908-6E061F982644}" dt="2022-07-14T08:46:01.198" v="20347" actId="790"/>
          <ac:spMkLst>
            <pc:docMk/>
            <pc:sldMk cId="3484757520" sldId="485"/>
            <ac:spMk id="7648" creationId="{1004D565-9F49-4475-A007-E8E5219A3248}"/>
          </ac:spMkLst>
        </pc:spChg>
        <pc:spChg chg="mod">
          <ac:chgData name="Kolakowski, Artur" userId="9c34c8cc-b1df-44f6-bea5-dcf7a54ee35f" providerId="ADAL" clId="{19970B13-E101-4117-9908-6E061F982644}" dt="2022-07-14T08:46:01.201" v="20348" actId="790"/>
          <ac:spMkLst>
            <pc:docMk/>
            <pc:sldMk cId="3484757520" sldId="485"/>
            <ac:spMk id="7649" creationId="{3DCD98DA-6B26-4116-9AE9-A9E8C1255053}"/>
          </ac:spMkLst>
        </pc:spChg>
        <pc:spChg chg="mod">
          <ac:chgData name="Kolakowski, Artur" userId="9c34c8cc-b1df-44f6-bea5-dcf7a54ee35f" providerId="ADAL" clId="{19970B13-E101-4117-9908-6E061F982644}" dt="2022-07-14T08:46:01.205" v="20349" actId="790"/>
          <ac:spMkLst>
            <pc:docMk/>
            <pc:sldMk cId="3484757520" sldId="485"/>
            <ac:spMk id="7650" creationId="{A9AA1CDB-B08B-4931-92B7-AB10EF6C5B26}"/>
          </ac:spMkLst>
        </pc:spChg>
        <pc:spChg chg="mod">
          <ac:chgData name="Kolakowski, Artur" userId="9c34c8cc-b1df-44f6-bea5-dcf7a54ee35f" providerId="ADAL" clId="{19970B13-E101-4117-9908-6E061F982644}" dt="2022-07-14T08:46:01.207" v="20350" actId="790"/>
          <ac:spMkLst>
            <pc:docMk/>
            <pc:sldMk cId="3484757520" sldId="485"/>
            <ac:spMk id="7651" creationId="{A9D5DCD5-C73A-4BB7-99FB-8E8EE9B957FA}"/>
          </ac:spMkLst>
        </pc:spChg>
        <pc:spChg chg="mod">
          <ac:chgData name="Kolakowski, Artur" userId="9c34c8cc-b1df-44f6-bea5-dcf7a54ee35f" providerId="ADAL" clId="{19970B13-E101-4117-9908-6E061F982644}" dt="2022-07-14T08:46:01.210" v="20351" actId="790"/>
          <ac:spMkLst>
            <pc:docMk/>
            <pc:sldMk cId="3484757520" sldId="485"/>
            <ac:spMk id="7652" creationId="{73BB15C9-B14D-465A-BFA3-93D747DA4326}"/>
          </ac:spMkLst>
        </pc:spChg>
        <pc:spChg chg="mod">
          <ac:chgData name="Kolakowski, Artur" userId="9c34c8cc-b1df-44f6-bea5-dcf7a54ee35f" providerId="ADAL" clId="{19970B13-E101-4117-9908-6E061F982644}" dt="2022-07-14T08:46:01.214" v="20352" actId="790"/>
          <ac:spMkLst>
            <pc:docMk/>
            <pc:sldMk cId="3484757520" sldId="485"/>
            <ac:spMk id="7653" creationId="{E9AEF47F-32F1-4D78-8AE9-FA1017C10BB6}"/>
          </ac:spMkLst>
        </pc:spChg>
        <pc:spChg chg="mod">
          <ac:chgData name="Kolakowski, Artur" userId="9c34c8cc-b1df-44f6-bea5-dcf7a54ee35f" providerId="ADAL" clId="{19970B13-E101-4117-9908-6E061F982644}" dt="2022-07-14T08:46:01.216" v="20353" actId="790"/>
          <ac:spMkLst>
            <pc:docMk/>
            <pc:sldMk cId="3484757520" sldId="485"/>
            <ac:spMk id="7654" creationId="{4FD320F9-FB5E-4297-BE41-396200E9D0EC}"/>
          </ac:spMkLst>
        </pc:spChg>
        <pc:spChg chg="mod">
          <ac:chgData name="Kolakowski, Artur" userId="9c34c8cc-b1df-44f6-bea5-dcf7a54ee35f" providerId="ADAL" clId="{19970B13-E101-4117-9908-6E061F982644}" dt="2022-07-14T08:46:01.219" v="20354" actId="790"/>
          <ac:spMkLst>
            <pc:docMk/>
            <pc:sldMk cId="3484757520" sldId="485"/>
            <ac:spMk id="7655" creationId="{93007A04-254E-4105-AC1C-DBA07E899E0E}"/>
          </ac:spMkLst>
        </pc:spChg>
        <pc:spChg chg="mod">
          <ac:chgData name="Kolakowski, Artur" userId="9c34c8cc-b1df-44f6-bea5-dcf7a54ee35f" providerId="ADAL" clId="{19970B13-E101-4117-9908-6E061F982644}" dt="2022-07-14T08:46:01.222" v="20355" actId="790"/>
          <ac:spMkLst>
            <pc:docMk/>
            <pc:sldMk cId="3484757520" sldId="485"/>
            <ac:spMk id="7656" creationId="{2528E744-8888-4906-9B40-75EAB3CFDC45}"/>
          </ac:spMkLst>
        </pc:spChg>
        <pc:spChg chg="mod">
          <ac:chgData name="Kolakowski, Artur" userId="9c34c8cc-b1df-44f6-bea5-dcf7a54ee35f" providerId="ADAL" clId="{19970B13-E101-4117-9908-6E061F982644}" dt="2022-07-14T08:46:01.225" v="20356" actId="790"/>
          <ac:spMkLst>
            <pc:docMk/>
            <pc:sldMk cId="3484757520" sldId="485"/>
            <ac:spMk id="7657" creationId="{B927A3DB-1A99-494F-9DF6-D3A24345D0CA}"/>
          </ac:spMkLst>
        </pc:spChg>
        <pc:spChg chg="mod">
          <ac:chgData name="Kolakowski, Artur" userId="9c34c8cc-b1df-44f6-bea5-dcf7a54ee35f" providerId="ADAL" clId="{19970B13-E101-4117-9908-6E061F982644}" dt="2022-07-14T08:46:01.228" v="20357" actId="790"/>
          <ac:spMkLst>
            <pc:docMk/>
            <pc:sldMk cId="3484757520" sldId="485"/>
            <ac:spMk id="7658" creationId="{7F113041-C5F5-448C-8346-258673B178D2}"/>
          </ac:spMkLst>
        </pc:spChg>
        <pc:spChg chg="mod">
          <ac:chgData name="Kolakowski, Artur" userId="9c34c8cc-b1df-44f6-bea5-dcf7a54ee35f" providerId="ADAL" clId="{19970B13-E101-4117-9908-6E061F982644}" dt="2022-07-14T08:46:01.232" v="20358" actId="790"/>
          <ac:spMkLst>
            <pc:docMk/>
            <pc:sldMk cId="3484757520" sldId="485"/>
            <ac:spMk id="7659" creationId="{99E53F93-4AB1-41E3-AE33-6D0F822E4833}"/>
          </ac:spMkLst>
        </pc:spChg>
        <pc:spChg chg="mod">
          <ac:chgData name="Kolakowski, Artur" userId="9c34c8cc-b1df-44f6-bea5-dcf7a54ee35f" providerId="ADAL" clId="{19970B13-E101-4117-9908-6E061F982644}" dt="2022-07-14T08:46:01.235" v="20359" actId="790"/>
          <ac:spMkLst>
            <pc:docMk/>
            <pc:sldMk cId="3484757520" sldId="485"/>
            <ac:spMk id="7660" creationId="{EDDDD1B5-7F3E-480A-B2B6-55103BDB2774}"/>
          </ac:spMkLst>
        </pc:spChg>
        <pc:spChg chg="mod">
          <ac:chgData name="Kolakowski, Artur" userId="9c34c8cc-b1df-44f6-bea5-dcf7a54ee35f" providerId="ADAL" clId="{19970B13-E101-4117-9908-6E061F982644}" dt="2022-07-14T08:46:01.238" v="20360" actId="790"/>
          <ac:spMkLst>
            <pc:docMk/>
            <pc:sldMk cId="3484757520" sldId="485"/>
            <ac:spMk id="7661" creationId="{753B67D0-A78A-41FF-BF43-E14CD55F3FC8}"/>
          </ac:spMkLst>
        </pc:spChg>
        <pc:spChg chg="mod">
          <ac:chgData name="Kolakowski, Artur" userId="9c34c8cc-b1df-44f6-bea5-dcf7a54ee35f" providerId="ADAL" clId="{19970B13-E101-4117-9908-6E061F982644}" dt="2022-07-14T08:46:01.241" v="20361" actId="790"/>
          <ac:spMkLst>
            <pc:docMk/>
            <pc:sldMk cId="3484757520" sldId="485"/>
            <ac:spMk id="7662" creationId="{FE96169B-89D8-4E74-AD47-A9585A5F94F0}"/>
          </ac:spMkLst>
        </pc:spChg>
        <pc:spChg chg="mod">
          <ac:chgData name="Kolakowski, Artur" userId="9c34c8cc-b1df-44f6-bea5-dcf7a54ee35f" providerId="ADAL" clId="{19970B13-E101-4117-9908-6E061F982644}" dt="2022-07-14T08:46:01.244" v="20362" actId="790"/>
          <ac:spMkLst>
            <pc:docMk/>
            <pc:sldMk cId="3484757520" sldId="485"/>
            <ac:spMk id="7663" creationId="{54CE353B-7BC9-4336-8BC9-8261249E65A1}"/>
          </ac:spMkLst>
        </pc:spChg>
        <pc:spChg chg="mod">
          <ac:chgData name="Kolakowski, Artur" userId="9c34c8cc-b1df-44f6-bea5-dcf7a54ee35f" providerId="ADAL" clId="{19970B13-E101-4117-9908-6E061F982644}" dt="2022-07-14T08:46:01.248" v="20363" actId="790"/>
          <ac:spMkLst>
            <pc:docMk/>
            <pc:sldMk cId="3484757520" sldId="485"/>
            <ac:spMk id="7664" creationId="{132E83E7-3739-4822-91EF-093033444E46}"/>
          </ac:spMkLst>
        </pc:spChg>
        <pc:spChg chg="mod">
          <ac:chgData name="Kolakowski, Artur" userId="9c34c8cc-b1df-44f6-bea5-dcf7a54ee35f" providerId="ADAL" clId="{19970B13-E101-4117-9908-6E061F982644}" dt="2022-07-14T08:46:01.251" v="20364" actId="790"/>
          <ac:spMkLst>
            <pc:docMk/>
            <pc:sldMk cId="3484757520" sldId="485"/>
            <ac:spMk id="7665" creationId="{321AC63E-68D0-4E88-A006-47A36510D990}"/>
          </ac:spMkLst>
        </pc:spChg>
        <pc:spChg chg="mod">
          <ac:chgData name="Kolakowski, Artur" userId="9c34c8cc-b1df-44f6-bea5-dcf7a54ee35f" providerId="ADAL" clId="{19970B13-E101-4117-9908-6E061F982644}" dt="2022-07-14T08:46:01.254" v="20365" actId="790"/>
          <ac:spMkLst>
            <pc:docMk/>
            <pc:sldMk cId="3484757520" sldId="485"/>
            <ac:spMk id="7666" creationId="{DB5AA113-A897-4D34-80CE-88EE1E49F1A7}"/>
          </ac:spMkLst>
        </pc:spChg>
        <pc:spChg chg="mod">
          <ac:chgData name="Kolakowski, Artur" userId="9c34c8cc-b1df-44f6-bea5-dcf7a54ee35f" providerId="ADAL" clId="{19970B13-E101-4117-9908-6E061F982644}" dt="2022-07-14T08:46:01.257" v="20366" actId="790"/>
          <ac:spMkLst>
            <pc:docMk/>
            <pc:sldMk cId="3484757520" sldId="485"/>
            <ac:spMk id="7667" creationId="{ED5F3025-7A60-4008-8D83-0B3C7B7FB1C8}"/>
          </ac:spMkLst>
        </pc:spChg>
        <pc:spChg chg="mod">
          <ac:chgData name="Kolakowski, Artur" userId="9c34c8cc-b1df-44f6-bea5-dcf7a54ee35f" providerId="ADAL" clId="{19970B13-E101-4117-9908-6E061F982644}" dt="2022-07-14T08:46:01.260" v="20367" actId="790"/>
          <ac:spMkLst>
            <pc:docMk/>
            <pc:sldMk cId="3484757520" sldId="485"/>
            <ac:spMk id="7668" creationId="{0C4FD184-4CA8-4E00-AF65-9BE89642B8D1}"/>
          </ac:spMkLst>
        </pc:spChg>
        <pc:spChg chg="mod">
          <ac:chgData name="Kolakowski, Artur" userId="9c34c8cc-b1df-44f6-bea5-dcf7a54ee35f" providerId="ADAL" clId="{19970B13-E101-4117-9908-6E061F982644}" dt="2022-07-14T08:46:01.263" v="20368" actId="790"/>
          <ac:spMkLst>
            <pc:docMk/>
            <pc:sldMk cId="3484757520" sldId="485"/>
            <ac:spMk id="7669" creationId="{745E5BF5-EF97-484B-9B48-4CE493821B0B}"/>
          </ac:spMkLst>
        </pc:spChg>
        <pc:spChg chg="mod">
          <ac:chgData name="Kolakowski, Artur" userId="9c34c8cc-b1df-44f6-bea5-dcf7a54ee35f" providerId="ADAL" clId="{19970B13-E101-4117-9908-6E061F982644}" dt="2022-07-14T08:46:01.266" v="20369" actId="790"/>
          <ac:spMkLst>
            <pc:docMk/>
            <pc:sldMk cId="3484757520" sldId="485"/>
            <ac:spMk id="7670" creationId="{14C0B33A-EA36-4A49-8792-1ED98F1AB1A6}"/>
          </ac:spMkLst>
        </pc:spChg>
        <pc:spChg chg="mod">
          <ac:chgData name="Kolakowski, Artur" userId="9c34c8cc-b1df-44f6-bea5-dcf7a54ee35f" providerId="ADAL" clId="{19970B13-E101-4117-9908-6E061F982644}" dt="2022-07-14T08:46:01.268" v="20370" actId="790"/>
          <ac:spMkLst>
            <pc:docMk/>
            <pc:sldMk cId="3484757520" sldId="485"/>
            <ac:spMk id="7671" creationId="{77D426E7-A66C-490F-832D-DD506FCCA27F}"/>
          </ac:spMkLst>
        </pc:spChg>
        <pc:spChg chg="mod">
          <ac:chgData name="Kolakowski, Artur" userId="9c34c8cc-b1df-44f6-bea5-dcf7a54ee35f" providerId="ADAL" clId="{19970B13-E101-4117-9908-6E061F982644}" dt="2022-07-14T08:46:01.271" v="20371" actId="790"/>
          <ac:spMkLst>
            <pc:docMk/>
            <pc:sldMk cId="3484757520" sldId="485"/>
            <ac:spMk id="7672" creationId="{F2D7D2DE-0B4E-4F2E-89BA-D93C7A9C8D87}"/>
          </ac:spMkLst>
        </pc:spChg>
        <pc:spChg chg="mod">
          <ac:chgData name="Kolakowski, Artur" userId="9c34c8cc-b1df-44f6-bea5-dcf7a54ee35f" providerId="ADAL" clId="{19970B13-E101-4117-9908-6E061F982644}" dt="2022-07-14T08:46:01.273" v="20372" actId="790"/>
          <ac:spMkLst>
            <pc:docMk/>
            <pc:sldMk cId="3484757520" sldId="485"/>
            <ac:spMk id="7673" creationId="{EE3D2220-9AE2-4D7D-983E-294CFFB0DF47}"/>
          </ac:spMkLst>
        </pc:spChg>
        <pc:spChg chg="mod">
          <ac:chgData name="Kolakowski, Artur" userId="9c34c8cc-b1df-44f6-bea5-dcf7a54ee35f" providerId="ADAL" clId="{19970B13-E101-4117-9908-6E061F982644}" dt="2022-07-14T08:46:01.275" v="20373" actId="790"/>
          <ac:spMkLst>
            <pc:docMk/>
            <pc:sldMk cId="3484757520" sldId="485"/>
            <ac:spMk id="7674" creationId="{68E487E5-B60B-43EB-9F78-01EB60B2D62B}"/>
          </ac:spMkLst>
        </pc:spChg>
        <pc:spChg chg="mod">
          <ac:chgData name="Kolakowski, Artur" userId="9c34c8cc-b1df-44f6-bea5-dcf7a54ee35f" providerId="ADAL" clId="{19970B13-E101-4117-9908-6E061F982644}" dt="2022-07-14T08:46:01.277" v="20374" actId="790"/>
          <ac:spMkLst>
            <pc:docMk/>
            <pc:sldMk cId="3484757520" sldId="485"/>
            <ac:spMk id="7675" creationId="{00E8D42C-D8B8-40FC-8768-FBDC8B303E56}"/>
          </ac:spMkLst>
        </pc:spChg>
        <pc:spChg chg="mod">
          <ac:chgData name="Kolakowski, Artur" userId="9c34c8cc-b1df-44f6-bea5-dcf7a54ee35f" providerId="ADAL" clId="{19970B13-E101-4117-9908-6E061F982644}" dt="2022-07-14T08:46:01.280" v="20375" actId="790"/>
          <ac:spMkLst>
            <pc:docMk/>
            <pc:sldMk cId="3484757520" sldId="485"/>
            <ac:spMk id="7676" creationId="{486C67D9-DA2A-4CAD-8F95-CFE0EC24A53D}"/>
          </ac:spMkLst>
        </pc:spChg>
        <pc:spChg chg="mod">
          <ac:chgData name="Kolakowski, Artur" userId="9c34c8cc-b1df-44f6-bea5-dcf7a54ee35f" providerId="ADAL" clId="{19970B13-E101-4117-9908-6E061F982644}" dt="2022-07-14T08:46:01.282" v="20376" actId="790"/>
          <ac:spMkLst>
            <pc:docMk/>
            <pc:sldMk cId="3484757520" sldId="485"/>
            <ac:spMk id="7677" creationId="{8448C712-49C6-4F33-AE06-E8CE68EA8EE9}"/>
          </ac:spMkLst>
        </pc:spChg>
        <pc:spChg chg="mod">
          <ac:chgData name="Kolakowski, Artur" userId="9c34c8cc-b1df-44f6-bea5-dcf7a54ee35f" providerId="ADAL" clId="{19970B13-E101-4117-9908-6E061F982644}" dt="2022-07-14T08:46:01.284" v="20377" actId="790"/>
          <ac:spMkLst>
            <pc:docMk/>
            <pc:sldMk cId="3484757520" sldId="485"/>
            <ac:spMk id="7678" creationId="{E0CCBFBE-23DE-41E1-9F95-56C0B3658E86}"/>
          </ac:spMkLst>
        </pc:spChg>
        <pc:spChg chg="mod">
          <ac:chgData name="Kolakowski, Artur" userId="9c34c8cc-b1df-44f6-bea5-dcf7a54ee35f" providerId="ADAL" clId="{19970B13-E101-4117-9908-6E061F982644}" dt="2022-07-14T08:46:01.286" v="20378" actId="790"/>
          <ac:spMkLst>
            <pc:docMk/>
            <pc:sldMk cId="3484757520" sldId="485"/>
            <ac:spMk id="7679" creationId="{42DF719F-6FFF-4A73-A15E-EB1B063BE8B1}"/>
          </ac:spMkLst>
        </pc:spChg>
        <pc:spChg chg="mod">
          <ac:chgData name="Kolakowski, Artur" userId="9c34c8cc-b1df-44f6-bea5-dcf7a54ee35f" providerId="ADAL" clId="{19970B13-E101-4117-9908-6E061F982644}" dt="2022-07-14T08:46:01.288" v="20379" actId="790"/>
          <ac:spMkLst>
            <pc:docMk/>
            <pc:sldMk cId="3484757520" sldId="485"/>
            <ac:spMk id="7680" creationId="{25F38367-555F-4FEA-8C2A-B5D2B10C3346}"/>
          </ac:spMkLst>
        </pc:spChg>
        <pc:spChg chg="mod">
          <ac:chgData name="Kolakowski, Artur" userId="9c34c8cc-b1df-44f6-bea5-dcf7a54ee35f" providerId="ADAL" clId="{19970B13-E101-4117-9908-6E061F982644}" dt="2022-07-14T08:46:01.291" v="20380" actId="790"/>
          <ac:spMkLst>
            <pc:docMk/>
            <pc:sldMk cId="3484757520" sldId="485"/>
            <ac:spMk id="7681" creationId="{391329E3-FB88-4AD3-8617-7ECC62A3866F}"/>
          </ac:spMkLst>
        </pc:spChg>
        <pc:spChg chg="mod">
          <ac:chgData name="Kolakowski, Artur" userId="9c34c8cc-b1df-44f6-bea5-dcf7a54ee35f" providerId="ADAL" clId="{19970B13-E101-4117-9908-6E061F982644}" dt="2022-07-14T08:46:01.293" v="20381" actId="790"/>
          <ac:spMkLst>
            <pc:docMk/>
            <pc:sldMk cId="3484757520" sldId="485"/>
            <ac:spMk id="7682" creationId="{9444C47D-0D79-489E-BAEF-1903C60F47EB}"/>
          </ac:spMkLst>
        </pc:spChg>
        <pc:spChg chg="mod">
          <ac:chgData name="Kolakowski, Artur" userId="9c34c8cc-b1df-44f6-bea5-dcf7a54ee35f" providerId="ADAL" clId="{19970B13-E101-4117-9908-6E061F982644}" dt="2022-07-14T08:46:01.296" v="20382" actId="790"/>
          <ac:spMkLst>
            <pc:docMk/>
            <pc:sldMk cId="3484757520" sldId="485"/>
            <ac:spMk id="7683" creationId="{5F5EB22B-95AD-472D-82D8-95802EE6AB54}"/>
          </ac:spMkLst>
        </pc:spChg>
        <pc:spChg chg="mod">
          <ac:chgData name="Kolakowski, Artur" userId="9c34c8cc-b1df-44f6-bea5-dcf7a54ee35f" providerId="ADAL" clId="{19970B13-E101-4117-9908-6E061F982644}" dt="2022-07-14T08:46:01.299" v="20383" actId="790"/>
          <ac:spMkLst>
            <pc:docMk/>
            <pc:sldMk cId="3484757520" sldId="485"/>
            <ac:spMk id="7684" creationId="{8DDBAC14-34C8-4C90-9EB1-BA20BFB26961}"/>
          </ac:spMkLst>
        </pc:spChg>
        <pc:spChg chg="mod">
          <ac:chgData name="Kolakowski, Artur" userId="9c34c8cc-b1df-44f6-bea5-dcf7a54ee35f" providerId="ADAL" clId="{19970B13-E101-4117-9908-6E061F982644}" dt="2022-07-14T08:46:01.301" v="20384" actId="790"/>
          <ac:spMkLst>
            <pc:docMk/>
            <pc:sldMk cId="3484757520" sldId="485"/>
            <ac:spMk id="7685" creationId="{DDC69312-0B09-4370-ADF0-9DD4458511B5}"/>
          </ac:spMkLst>
        </pc:spChg>
        <pc:spChg chg="mod">
          <ac:chgData name="Kolakowski, Artur" userId="9c34c8cc-b1df-44f6-bea5-dcf7a54ee35f" providerId="ADAL" clId="{19970B13-E101-4117-9908-6E061F982644}" dt="2022-07-14T08:46:01.303" v="20385" actId="790"/>
          <ac:spMkLst>
            <pc:docMk/>
            <pc:sldMk cId="3484757520" sldId="485"/>
            <ac:spMk id="7686" creationId="{8052E643-69CB-4EAC-A841-F11510B7E4BF}"/>
          </ac:spMkLst>
        </pc:spChg>
        <pc:spChg chg="mod">
          <ac:chgData name="Kolakowski, Artur" userId="9c34c8cc-b1df-44f6-bea5-dcf7a54ee35f" providerId="ADAL" clId="{19970B13-E101-4117-9908-6E061F982644}" dt="2022-07-14T08:46:01.305" v="20386" actId="790"/>
          <ac:spMkLst>
            <pc:docMk/>
            <pc:sldMk cId="3484757520" sldId="485"/>
            <ac:spMk id="7687" creationId="{BCF8EEAA-7C65-4F7F-99F6-D542695C1147}"/>
          </ac:spMkLst>
        </pc:spChg>
        <pc:spChg chg="mod">
          <ac:chgData name="Kolakowski, Artur" userId="9c34c8cc-b1df-44f6-bea5-dcf7a54ee35f" providerId="ADAL" clId="{19970B13-E101-4117-9908-6E061F982644}" dt="2022-07-14T08:46:01.307" v="20387" actId="790"/>
          <ac:spMkLst>
            <pc:docMk/>
            <pc:sldMk cId="3484757520" sldId="485"/>
            <ac:spMk id="7688" creationId="{BA908A3F-8564-4D81-B625-F8F3669505B4}"/>
          </ac:spMkLst>
        </pc:spChg>
        <pc:spChg chg="mod">
          <ac:chgData name="Kolakowski, Artur" userId="9c34c8cc-b1df-44f6-bea5-dcf7a54ee35f" providerId="ADAL" clId="{19970B13-E101-4117-9908-6E061F982644}" dt="2022-07-14T08:46:01.309" v="20388" actId="790"/>
          <ac:spMkLst>
            <pc:docMk/>
            <pc:sldMk cId="3484757520" sldId="485"/>
            <ac:spMk id="7689" creationId="{C8F34220-6BA4-45EF-BC60-92D192D650C1}"/>
          </ac:spMkLst>
        </pc:spChg>
        <pc:spChg chg="mod">
          <ac:chgData name="Kolakowski, Artur" userId="9c34c8cc-b1df-44f6-bea5-dcf7a54ee35f" providerId="ADAL" clId="{19970B13-E101-4117-9908-6E061F982644}" dt="2022-07-14T08:46:01.312" v="20389" actId="790"/>
          <ac:spMkLst>
            <pc:docMk/>
            <pc:sldMk cId="3484757520" sldId="485"/>
            <ac:spMk id="7690" creationId="{59C4BD20-10A4-42E5-A405-996181D00773}"/>
          </ac:spMkLst>
        </pc:spChg>
        <pc:spChg chg="mod">
          <ac:chgData name="Kolakowski, Artur" userId="9c34c8cc-b1df-44f6-bea5-dcf7a54ee35f" providerId="ADAL" clId="{19970B13-E101-4117-9908-6E061F982644}" dt="2022-07-14T08:46:01.315" v="20390" actId="790"/>
          <ac:spMkLst>
            <pc:docMk/>
            <pc:sldMk cId="3484757520" sldId="485"/>
            <ac:spMk id="7691" creationId="{EA0F60FA-B74F-480C-A8E3-711E9D51117C}"/>
          </ac:spMkLst>
        </pc:spChg>
        <pc:spChg chg="mod">
          <ac:chgData name="Kolakowski, Artur" userId="9c34c8cc-b1df-44f6-bea5-dcf7a54ee35f" providerId="ADAL" clId="{19970B13-E101-4117-9908-6E061F982644}" dt="2022-07-14T08:46:01.317" v="20391" actId="790"/>
          <ac:spMkLst>
            <pc:docMk/>
            <pc:sldMk cId="3484757520" sldId="485"/>
            <ac:spMk id="7692" creationId="{30812CE0-261E-49B0-A50F-A85C017BDC2A}"/>
          </ac:spMkLst>
        </pc:spChg>
        <pc:spChg chg="mod">
          <ac:chgData name="Kolakowski, Artur" userId="9c34c8cc-b1df-44f6-bea5-dcf7a54ee35f" providerId="ADAL" clId="{19970B13-E101-4117-9908-6E061F982644}" dt="2022-07-14T08:46:01.321" v="20392" actId="790"/>
          <ac:spMkLst>
            <pc:docMk/>
            <pc:sldMk cId="3484757520" sldId="485"/>
            <ac:spMk id="7693" creationId="{5565A3AE-B2ED-480B-B953-E491C92914EF}"/>
          </ac:spMkLst>
        </pc:spChg>
        <pc:spChg chg="mod">
          <ac:chgData name="Kolakowski, Artur" userId="9c34c8cc-b1df-44f6-bea5-dcf7a54ee35f" providerId="ADAL" clId="{19970B13-E101-4117-9908-6E061F982644}" dt="2022-07-14T08:46:01.324" v="20393" actId="790"/>
          <ac:spMkLst>
            <pc:docMk/>
            <pc:sldMk cId="3484757520" sldId="485"/>
            <ac:spMk id="7694" creationId="{BAB63879-5CD0-4698-822B-6FB5696D75FB}"/>
          </ac:spMkLst>
        </pc:spChg>
        <pc:spChg chg="mod">
          <ac:chgData name="Kolakowski, Artur" userId="9c34c8cc-b1df-44f6-bea5-dcf7a54ee35f" providerId="ADAL" clId="{19970B13-E101-4117-9908-6E061F982644}" dt="2022-07-14T08:46:01.326" v="20394" actId="790"/>
          <ac:spMkLst>
            <pc:docMk/>
            <pc:sldMk cId="3484757520" sldId="485"/>
            <ac:spMk id="7695" creationId="{8F21D5D9-C677-447E-BA2A-EBEADA0913B7}"/>
          </ac:spMkLst>
        </pc:spChg>
        <pc:spChg chg="mod">
          <ac:chgData name="Kolakowski, Artur" userId="9c34c8cc-b1df-44f6-bea5-dcf7a54ee35f" providerId="ADAL" clId="{19970B13-E101-4117-9908-6E061F982644}" dt="2022-07-14T08:46:01.330" v="20395" actId="790"/>
          <ac:spMkLst>
            <pc:docMk/>
            <pc:sldMk cId="3484757520" sldId="485"/>
            <ac:spMk id="7696" creationId="{E4AE07ED-C93E-4D2C-AE5F-604EE59A08E0}"/>
          </ac:spMkLst>
        </pc:spChg>
        <pc:spChg chg="mod">
          <ac:chgData name="Kolakowski, Artur" userId="9c34c8cc-b1df-44f6-bea5-dcf7a54ee35f" providerId="ADAL" clId="{19970B13-E101-4117-9908-6E061F982644}" dt="2022-07-14T08:46:01.332" v="20396" actId="790"/>
          <ac:spMkLst>
            <pc:docMk/>
            <pc:sldMk cId="3484757520" sldId="485"/>
            <ac:spMk id="7697" creationId="{D3AB9158-ADF2-4FF8-B726-EBB43FA8344F}"/>
          </ac:spMkLst>
        </pc:spChg>
        <pc:spChg chg="mod">
          <ac:chgData name="Kolakowski, Artur" userId="9c34c8cc-b1df-44f6-bea5-dcf7a54ee35f" providerId="ADAL" clId="{19970B13-E101-4117-9908-6E061F982644}" dt="2022-07-14T08:46:01.335" v="20397" actId="790"/>
          <ac:spMkLst>
            <pc:docMk/>
            <pc:sldMk cId="3484757520" sldId="485"/>
            <ac:spMk id="7698" creationId="{4C12DAE6-C352-4884-A03A-B690A2C9144E}"/>
          </ac:spMkLst>
        </pc:spChg>
        <pc:spChg chg="mod">
          <ac:chgData name="Kolakowski, Artur" userId="9c34c8cc-b1df-44f6-bea5-dcf7a54ee35f" providerId="ADAL" clId="{19970B13-E101-4117-9908-6E061F982644}" dt="2022-07-14T08:46:01.337" v="20398" actId="790"/>
          <ac:spMkLst>
            <pc:docMk/>
            <pc:sldMk cId="3484757520" sldId="485"/>
            <ac:spMk id="7699" creationId="{FFBA2D43-E9E0-4E84-B208-98BD82CF197A}"/>
          </ac:spMkLst>
        </pc:spChg>
        <pc:spChg chg="mod">
          <ac:chgData name="Kolakowski, Artur" userId="9c34c8cc-b1df-44f6-bea5-dcf7a54ee35f" providerId="ADAL" clId="{19970B13-E101-4117-9908-6E061F982644}" dt="2022-07-14T08:46:01.339" v="20399" actId="790"/>
          <ac:spMkLst>
            <pc:docMk/>
            <pc:sldMk cId="3484757520" sldId="485"/>
            <ac:spMk id="7700" creationId="{C93E58BA-0317-46A5-A88E-7FF4BA5788CB}"/>
          </ac:spMkLst>
        </pc:spChg>
        <pc:spChg chg="mod">
          <ac:chgData name="Kolakowski, Artur" userId="9c34c8cc-b1df-44f6-bea5-dcf7a54ee35f" providerId="ADAL" clId="{19970B13-E101-4117-9908-6E061F982644}" dt="2022-07-14T08:46:01.342" v="20400" actId="790"/>
          <ac:spMkLst>
            <pc:docMk/>
            <pc:sldMk cId="3484757520" sldId="485"/>
            <ac:spMk id="7701" creationId="{8420C13F-0CC5-4F38-8E2B-653663CFCA0D}"/>
          </ac:spMkLst>
        </pc:spChg>
        <pc:spChg chg="mod">
          <ac:chgData name="Kolakowski, Artur" userId="9c34c8cc-b1df-44f6-bea5-dcf7a54ee35f" providerId="ADAL" clId="{19970B13-E101-4117-9908-6E061F982644}" dt="2022-07-14T08:46:01.344" v="20401" actId="790"/>
          <ac:spMkLst>
            <pc:docMk/>
            <pc:sldMk cId="3484757520" sldId="485"/>
            <ac:spMk id="7702" creationId="{02352B84-F2B3-40E7-BFBB-3C9514981A35}"/>
          </ac:spMkLst>
        </pc:spChg>
        <pc:spChg chg="mod">
          <ac:chgData name="Kolakowski, Artur" userId="9c34c8cc-b1df-44f6-bea5-dcf7a54ee35f" providerId="ADAL" clId="{19970B13-E101-4117-9908-6E061F982644}" dt="2022-07-14T08:46:01.347" v="20402" actId="790"/>
          <ac:spMkLst>
            <pc:docMk/>
            <pc:sldMk cId="3484757520" sldId="485"/>
            <ac:spMk id="7703" creationId="{E54E2A28-5FD1-4670-B209-1E1202E51BC6}"/>
          </ac:spMkLst>
        </pc:spChg>
        <pc:spChg chg="mod">
          <ac:chgData name="Kolakowski, Artur" userId="9c34c8cc-b1df-44f6-bea5-dcf7a54ee35f" providerId="ADAL" clId="{19970B13-E101-4117-9908-6E061F982644}" dt="2022-07-14T08:46:01.350" v="20403" actId="790"/>
          <ac:spMkLst>
            <pc:docMk/>
            <pc:sldMk cId="3484757520" sldId="485"/>
            <ac:spMk id="7704" creationId="{C8BD8FDD-D450-4703-BFDA-05835522B9D6}"/>
          </ac:spMkLst>
        </pc:spChg>
        <pc:spChg chg="mod">
          <ac:chgData name="Kolakowski, Artur" userId="9c34c8cc-b1df-44f6-bea5-dcf7a54ee35f" providerId="ADAL" clId="{19970B13-E101-4117-9908-6E061F982644}" dt="2022-07-14T08:46:01.352" v="20404" actId="790"/>
          <ac:spMkLst>
            <pc:docMk/>
            <pc:sldMk cId="3484757520" sldId="485"/>
            <ac:spMk id="7705" creationId="{8F452B3B-0629-451E-BA65-D2E50A8F9861}"/>
          </ac:spMkLst>
        </pc:spChg>
        <pc:spChg chg="mod">
          <ac:chgData name="Kolakowski, Artur" userId="9c34c8cc-b1df-44f6-bea5-dcf7a54ee35f" providerId="ADAL" clId="{19970B13-E101-4117-9908-6E061F982644}" dt="2022-07-14T08:46:01.355" v="20405" actId="790"/>
          <ac:spMkLst>
            <pc:docMk/>
            <pc:sldMk cId="3484757520" sldId="485"/>
            <ac:spMk id="7706" creationId="{DD6ADFF8-BA19-4A9B-BD67-DB7E1687601F}"/>
          </ac:spMkLst>
        </pc:spChg>
        <pc:spChg chg="mod">
          <ac:chgData name="Kolakowski, Artur" userId="9c34c8cc-b1df-44f6-bea5-dcf7a54ee35f" providerId="ADAL" clId="{19970B13-E101-4117-9908-6E061F982644}" dt="2022-07-14T08:46:01.358" v="20406" actId="790"/>
          <ac:spMkLst>
            <pc:docMk/>
            <pc:sldMk cId="3484757520" sldId="485"/>
            <ac:spMk id="7707" creationId="{9ADF8652-9279-4E00-AA09-5F161AA4AD12}"/>
          </ac:spMkLst>
        </pc:spChg>
        <pc:spChg chg="mod">
          <ac:chgData name="Kolakowski, Artur" userId="9c34c8cc-b1df-44f6-bea5-dcf7a54ee35f" providerId="ADAL" clId="{19970B13-E101-4117-9908-6E061F982644}" dt="2022-07-14T08:46:01.360" v="20407" actId="790"/>
          <ac:spMkLst>
            <pc:docMk/>
            <pc:sldMk cId="3484757520" sldId="485"/>
            <ac:spMk id="7708" creationId="{51986B2F-2B21-429A-8FDD-95EC53D461E7}"/>
          </ac:spMkLst>
        </pc:spChg>
        <pc:spChg chg="mod">
          <ac:chgData name="Kolakowski, Artur" userId="9c34c8cc-b1df-44f6-bea5-dcf7a54ee35f" providerId="ADAL" clId="{19970B13-E101-4117-9908-6E061F982644}" dt="2022-07-14T08:46:01.364" v="20408" actId="790"/>
          <ac:spMkLst>
            <pc:docMk/>
            <pc:sldMk cId="3484757520" sldId="485"/>
            <ac:spMk id="7709" creationId="{6022F1C8-9163-4BF4-9D46-E33E167231A2}"/>
          </ac:spMkLst>
        </pc:spChg>
        <pc:spChg chg="mod">
          <ac:chgData name="Kolakowski, Artur" userId="9c34c8cc-b1df-44f6-bea5-dcf7a54ee35f" providerId="ADAL" clId="{19970B13-E101-4117-9908-6E061F982644}" dt="2022-07-14T08:46:01.367" v="20409" actId="790"/>
          <ac:spMkLst>
            <pc:docMk/>
            <pc:sldMk cId="3484757520" sldId="485"/>
            <ac:spMk id="7710" creationId="{D5771B6E-E701-4B6A-813C-A77A2510B585}"/>
          </ac:spMkLst>
        </pc:spChg>
        <pc:spChg chg="mod">
          <ac:chgData name="Kolakowski, Artur" userId="9c34c8cc-b1df-44f6-bea5-dcf7a54ee35f" providerId="ADAL" clId="{19970B13-E101-4117-9908-6E061F982644}" dt="2022-07-14T08:46:01.369" v="20410" actId="790"/>
          <ac:spMkLst>
            <pc:docMk/>
            <pc:sldMk cId="3484757520" sldId="485"/>
            <ac:spMk id="7711" creationId="{7551BCE7-C01E-437F-9CF2-6D7FF61A3D7E}"/>
          </ac:spMkLst>
        </pc:spChg>
        <pc:spChg chg="mod">
          <ac:chgData name="Kolakowski, Artur" userId="9c34c8cc-b1df-44f6-bea5-dcf7a54ee35f" providerId="ADAL" clId="{19970B13-E101-4117-9908-6E061F982644}" dt="2022-07-14T08:46:01.371" v="20411" actId="790"/>
          <ac:spMkLst>
            <pc:docMk/>
            <pc:sldMk cId="3484757520" sldId="485"/>
            <ac:spMk id="7712" creationId="{D45F571C-1826-42AE-876C-A6E926D3628F}"/>
          </ac:spMkLst>
        </pc:spChg>
        <pc:spChg chg="mod">
          <ac:chgData name="Kolakowski, Artur" userId="9c34c8cc-b1df-44f6-bea5-dcf7a54ee35f" providerId="ADAL" clId="{19970B13-E101-4117-9908-6E061F982644}" dt="2022-07-14T08:46:01.374" v="20412" actId="790"/>
          <ac:spMkLst>
            <pc:docMk/>
            <pc:sldMk cId="3484757520" sldId="485"/>
            <ac:spMk id="7713" creationId="{26D8AD71-24E9-44D1-BF2E-9DC4B2833A50}"/>
          </ac:spMkLst>
        </pc:spChg>
        <pc:spChg chg="mod">
          <ac:chgData name="Kolakowski, Artur" userId="9c34c8cc-b1df-44f6-bea5-dcf7a54ee35f" providerId="ADAL" clId="{19970B13-E101-4117-9908-6E061F982644}" dt="2022-07-14T08:46:01.376" v="20413" actId="790"/>
          <ac:spMkLst>
            <pc:docMk/>
            <pc:sldMk cId="3484757520" sldId="485"/>
            <ac:spMk id="7714" creationId="{7EADF124-0C17-4A67-BA4F-2412073ADA34}"/>
          </ac:spMkLst>
        </pc:spChg>
        <pc:spChg chg="mod">
          <ac:chgData name="Kolakowski, Artur" userId="9c34c8cc-b1df-44f6-bea5-dcf7a54ee35f" providerId="ADAL" clId="{19970B13-E101-4117-9908-6E061F982644}" dt="2022-07-14T08:46:01.381" v="20414" actId="790"/>
          <ac:spMkLst>
            <pc:docMk/>
            <pc:sldMk cId="3484757520" sldId="485"/>
            <ac:spMk id="7715" creationId="{5736BE93-A548-4B4D-B986-3D5A79DD3004}"/>
          </ac:spMkLst>
        </pc:spChg>
        <pc:spChg chg="mod">
          <ac:chgData name="Kolakowski, Artur" userId="9c34c8cc-b1df-44f6-bea5-dcf7a54ee35f" providerId="ADAL" clId="{19970B13-E101-4117-9908-6E061F982644}" dt="2022-07-14T08:46:01.383" v="20415" actId="790"/>
          <ac:spMkLst>
            <pc:docMk/>
            <pc:sldMk cId="3484757520" sldId="485"/>
            <ac:spMk id="7716" creationId="{B7079C90-B517-4D37-BCC3-7ABF35BE299B}"/>
          </ac:spMkLst>
        </pc:spChg>
        <pc:spChg chg="mod">
          <ac:chgData name="Kolakowski, Artur" userId="9c34c8cc-b1df-44f6-bea5-dcf7a54ee35f" providerId="ADAL" clId="{19970B13-E101-4117-9908-6E061F982644}" dt="2022-07-14T08:46:01.386" v="20416" actId="790"/>
          <ac:spMkLst>
            <pc:docMk/>
            <pc:sldMk cId="3484757520" sldId="485"/>
            <ac:spMk id="7717" creationId="{D6433DFD-8D96-40EC-A643-301FE7ACFF28}"/>
          </ac:spMkLst>
        </pc:spChg>
        <pc:spChg chg="mod">
          <ac:chgData name="Kolakowski, Artur" userId="9c34c8cc-b1df-44f6-bea5-dcf7a54ee35f" providerId="ADAL" clId="{19970B13-E101-4117-9908-6E061F982644}" dt="2022-07-14T08:46:01.388" v="20417" actId="790"/>
          <ac:spMkLst>
            <pc:docMk/>
            <pc:sldMk cId="3484757520" sldId="485"/>
            <ac:spMk id="7718" creationId="{874A60F5-4E38-4E46-A8A2-4DC7342CB5DE}"/>
          </ac:spMkLst>
        </pc:spChg>
        <pc:spChg chg="mod">
          <ac:chgData name="Kolakowski, Artur" userId="9c34c8cc-b1df-44f6-bea5-dcf7a54ee35f" providerId="ADAL" clId="{19970B13-E101-4117-9908-6E061F982644}" dt="2022-07-14T08:46:01.390" v="20418" actId="790"/>
          <ac:spMkLst>
            <pc:docMk/>
            <pc:sldMk cId="3484757520" sldId="485"/>
            <ac:spMk id="7719" creationId="{A07EF258-1A16-48C8-AE93-9BDE063D32A4}"/>
          </ac:spMkLst>
        </pc:spChg>
        <pc:spChg chg="mod">
          <ac:chgData name="Kolakowski, Artur" userId="9c34c8cc-b1df-44f6-bea5-dcf7a54ee35f" providerId="ADAL" clId="{19970B13-E101-4117-9908-6E061F982644}" dt="2022-07-14T08:46:01.392" v="20419" actId="790"/>
          <ac:spMkLst>
            <pc:docMk/>
            <pc:sldMk cId="3484757520" sldId="485"/>
            <ac:spMk id="7720" creationId="{88C32C32-BDA7-4824-8620-CB65713FB1BD}"/>
          </ac:spMkLst>
        </pc:spChg>
        <pc:spChg chg="mod">
          <ac:chgData name="Kolakowski, Artur" userId="9c34c8cc-b1df-44f6-bea5-dcf7a54ee35f" providerId="ADAL" clId="{19970B13-E101-4117-9908-6E061F982644}" dt="2022-07-14T08:46:01.395" v="20420" actId="790"/>
          <ac:spMkLst>
            <pc:docMk/>
            <pc:sldMk cId="3484757520" sldId="485"/>
            <ac:spMk id="7721" creationId="{AD361D7E-1165-4EC3-9A63-1095F407EDC6}"/>
          </ac:spMkLst>
        </pc:spChg>
        <pc:spChg chg="mod">
          <ac:chgData name="Kolakowski, Artur" userId="9c34c8cc-b1df-44f6-bea5-dcf7a54ee35f" providerId="ADAL" clId="{19970B13-E101-4117-9908-6E061F982644}" dt="2022-07-14T08:46:01.397" v="20421" actId="790"/>
          <ac:spMkLst>
            <pc:docMk/>
            <pc:sldMk cId="3484757520" sldId="485"/>
            <ac:spMk id="7722" creationId="{3EEE79BA-DC31-4B1B-BAFF-429E9E0C1123}"/>
          </ac:spMkLst>
        </pc:spChg>
        <pc:spChg chg="mod">
          <ac:chgData name="Kolakowski, Artur" userId="9c34c8cc-b1df-44f6-bea5-dcf7a54ee35f" providerId="ADAL" clId="{19970B13-E101-4117-9908-6E061F982644}" dt="2022-07-14T08:46:01.400" v="20422" actId="790"/>
          <ac:spMkLst>
            <pc:docMk/>
            <pc:sldMk cId="3484757520" sldId="485"/>
            <ac:spMk id="7723" creationId="{233E7FBB-B993-466B-A104-9105F5FA9C69}"/>
          </ac:spMkLst>
        </pc:spChg>
        <pc:spChg chg="mod">
          <ac:chgData name="Kolakowski, Artur" userId="9c34c8cc-b1df-44f6-bea5-dcf7a54ee35f" providerId="ADAL" clId="{19970B13-E101-4117-9908-6E061F982644}" dt="2022-07-14T08:46:01.403" v="20423" actId="790"/>
          <ac:spMkLst>
            <pc:docMk/>
            <pc:sldMk cId="3484757520" sldId="485"/>
            <ac:spMk id="7724" creationId="{9E65F74B-4959-4C4F-8CE6-0FE94F381B22}"/>
          </ac:spMkLst>
        </pc:spChg>
        <pc:spChg chg="mod">
          <ac:chgData name="Kolakowski, Artur" userId="9c34c8cc-b1df-44f6-bea5-dcf7a54ee35f" providerId="ADAL" clId="{19970B13-E101-4117-9908-6E061F982644}" dt="2022-07-14T08:46:01.405" v="20424" actId="790"/>
          <ac:spMkLst>
            <pc:docMk/>
            <pc:sldMk cId="3484757520" sldId="485"/>
            <ac:spMk id="7725" creationId="{5E6D7137-E9AB-4757-9C95-8C334B959F66}"/>
          </ac:spMkLst>
        </pc:spChg>
        <pc:spChg chg="mod">
          <ac:chgData name="Kolakowski, Artur" userId="9c34c8cc-b1df-44f6-bea5-dcf7a54ee35f" providerId="ADAL" clId="{19970B13-E101-4117-9908-6E061F982644}" dt="2022-07-14T08:46:01.408" v="20425" actId="790"/>
          <ac:spMkLst>
            <pc:docMk/>
            <pc:sldMk cId="3484757520" sldId="485"/>
            <ac:spMk id="7726" creationId="{61D0276B-665F-46A9-A098-068D980CA7EF}"/>
          </ac:spMkLst>
        </pc:spChg>
        <pc:spChg chg="mod">
          <ac:chgData name="Kolakowski, Artur" userId="9c34c8cc-b1df-44f6-bea5-dcf7a54ee35f" providerId="ADAL" clId="{19970B13-E101-4117-9908-6E061F982644}" dt="2022-07-14T08:46:01.410" v="20426" actId="790"/>
          <ac:spMkLst>
            <pc:docMk/>
            <pc:sldMk cId="3484757520" sldId="485"/>
            <ac:spMk id="7727" creationId="{BE49DD26-245F-4268-B0BD-AE5AE13621C6}"/>
          </ac:spMkLst>
        </pc:spChg>
        <pc:spChg chg="mod">
          <ac:chgData name="Kolakowski, Artur" userId="9c34c8cc-b1df-44f6-bea5-dcf7a54ee35f" providerId="ADAL" clId="{19970B13-E101-4117-9908-6E061F982644}" dt="2022-07-14T08:46:01.413" v="20427" actId="790"/>
          <ac:spMkLst>
            <pc:docMk/>
            <pc:sldMk cId="3484757520" sldId="485"/>
            <ac:spMk id="7728" creationId="{04469557-13EB-45DC-A0C6-826634A79260}"/>
          </ac:spMkLst>
        </pc:spChg>
        <pc:spChg chg="mod">
          <ac:chgData name="Kolakowski, Artur" userId="9c34c8cc-b1df-44f6-bea5-dcf7a54ee35f" providerId="ADAL" clId="{19970B13-E101-4117-9908-6E061F982644}" dt="2022-07-14T08:46:01.415" v="20428" actId="790"/>
          <ac:spMkLst>
            <pc:docMk/>
            <pc:sldMk cId="3484757520" sldId="485"/>
            <ac:spMk id="7729" creationId="{EFFBBC88-18F2-438B-94C9-9FF4C64776E9}"/>
          </ac:spMkLst>
        </pc:spChg>
        <pc:spChg chg="mod">
          <ac:chgData name="Kolakowski, Artur" userId="9c34c8cc-b1df-44f6-bea5-dcf7a54ee35f" providerId="ADAL" clId="{19970B13-E101-4117-9908-6E061F982644}" dt="2022-07-14T08:46:01.417" v="20429" actId="790"/>
          <ac:spMkLst>
            <pc:docMk/>
            <pc:sldMk cId="3484757520" sldId="485"/>
            <ac:spMk id="7730" creationId="{5DC9D990-9B68-444F-BC97-E0D2C4CC740A}"/>
          </ac:spMkLst>
        </pc:spChg>
        <pc:spChg chg="mod">
          <ac:chgData name="Kolakowski, Artur" userId="9c34c8cc-b1df-44f6-bea5-dcf7a54ee35f" providerId="ADAL" clId="{19970B13-E101-4117-9908-6E061F982644}" dt="2022-07-14T08:46:01.420" v="20430" actId="790"/>
          <ac:spMkLst>
            <pc:docMk/>
            <pc:sldMk cId="3484757520" sldId="485"/>
            <ac:spMk id="7731" creationId="{20A52451-8C1D-40DB-839D-045A31255BD8}"/>
          </ac:spMkLst>
        </pc:spChg>
        <pc:spChg chg="mod">
          <ac:chgData name="Kolakowski, Artur" userId="9c34c8cc-b1df-44f6-bea5-dcf7a54ee35f" providerId="ADAL" clId="{19970B13-E101-4117-9908-6E061F982644}" dt="2022-07-14T08:46:01.422" v="20431" actId="790"/>
          <ac:spMkLst>
            <pc:docMk/>
            <pc:sldMk cId="3484757520" sldId="485"/>
            <ac:spMk id="7732" creationId="{3D015468-88D5-4F16-9CE9-2A5CDE168DD7}"/>
          </ac:spMkLst>
        </pc:spChg>
        <pc:spChg chg="mod">
          <ac:chgData name="Kolakowski, Artur" userId="9c34c8cc-b1df-44f6-bea5-dcf7a54ee35f" providerId="ADAL" clId="{19970B13-E101-4117-9908-6E061F982644}" dt="2022-07-14T08:46:01.424" v="20432" actId="790"/>
          <ac:spMkLst>
            <pc:docMk/>
            <pc:sldMk cId="3484757520" sldId="485"/>
            <ac:spMk id="7733" creationId="{A3DF53FE-C375-47D4-AD7E-CAA0B2EFD897}"/>
          </ac:spMkLst>
        </pc:spChg>
        <pc:spChg chg="mod">
          <ac:chgData name="Kolakowski, Artur" userId="9c34c8cc-b1df-44f6-bea5-dcf7a54ee35f" providerId="ADAL" clId="{19970B13-E101-4117-9908-6E061F982644}" dt="2022-07-14T08:46:01.426" v="20433" actId="790"/>
          <ac:spMkLst>
            <pc:docMk/>
            <pc:sldMk cId="3484757520" sldId="485"/>
            <ac:spMk id="7734" creationId="{4F94C8EF-293F-4DA2-8332-5A5C374EB307}"/>
          </ac:spMkLst>
        </pc:spChg>
        <pc:spChg chg="mod">
          <ac:chgData name="Kolakowski, Artur" userId="9c34c8cc-b1df-44f6-bea5-dcf7a54ee35f" providerId="ADAL" clId="{19970B13-E101-4117-9908-6E061F982644}" dt="2022-07-14T08:46:01.428" v="20434" actId="790"/>
          <ac:spMkLst>
            <pc:docMk/>
            <pc:sldMk cId="3484757520" sldId="485"/>
            <ac:spMk id="7735" creationId="{5638F700-FDFB-4DF0-A327-7DBA90B415B0}"/>
          </ac:spMkLst>
        </pc:spChg>
        <pc:spChg chg="mod">
          <ac:chgData name="Kolakowski, Artur" userId="9c34c8cc-b1df-44f6-bea5-dcf7a54ee35f" providerId="ADAL" clId="{19970B13-E101-4117-9908-6E061F982644}" dt="2022-07-14T08:46:01.431" v="20435" actId="790"/>
          <ac:spMkLst>
            <pc:docMk/>
            <pc:sldMk cId="3484757520" sldId="485"/>
            <ac:spMk id="7736" creationId="{E9AFE899-5098-42EC-88A8-6AAC5C5874E0}"/>
          </ac:spMkLst>
        </pc:spChg>
        <pc:spChg chg="mod">
          <ac:chgData name="Kolakowski, Artur" userId="9c34c8cc-b1df-44f6-bea5-dcf7a54ee35f" providerId="ADAL" clId="{19970B13-E101-4117-9908-6E061F982644}" dt="2022-07-14T08:46:01.433" v="20436" actId="790"/>
          <ac:spMkLst>
            <pc:docMk/>
            <pc:sldMk cId="3484757520" sldId="485"/>
            <ac:spMk id="7737" creationId="{A0BAA4E3-7489-48E3-8033-087A91B23526}"/>
          </ac:spMkLst>
        </pc:spChg>
        <pc:spChg chg="mod">
          <ac:chgData name="Kolakowski, Artur" userId="9c34c8cc-b1df-44f6-bea5-dcf7a54ee35f" providerId="ADAL" clId="{19970B13-E101-4117-9908-6E061F982644}" dt="2022-07-14T08:46:01.436" v="20437" actId="790"/>
          <ac:spMkLst>
            <pc:docMk/>
            <pc:sldMk cId="3484757520" sldId="485"/>
            <ac:spMk id="7738" creationId="{3B344738-4C0C-414A-B199-57054DDB8AFA}"/>
          </ac:spMkLst>
        </pc:spChg>
        <pc:spChg chg="mod">
          <ac:chgData name="Kolakowski, Artur" userId="9c34c8cc-b1df-44f6-bea5-dcf7a54ee35f" providerId="ADAL" clId="{19970B13-E101-4117-9908-6E061F982644}" dt="2022-07-14T08:46:01.438" v="20438" actId="790"/>
          <ac:spMkLst>
            <pc:docMk/>
            <pc:sldMk cId="3484757520" sldId="485"/>
            <ac:spMk id="7739" creationId="{117028CB-B841-40DC-AD59-990450D48582}"/>
          </ac:spMkLst>
        </pc:spChg>
        <pc:spChg chg="mod">
          <ac:chgData name="Kolakowski, Artur" userId="9c34c8cc-b1df-44f6-bea5-dcf7a54ee35f" providerId="ADAL" clId="{19970B13-E101-4117-9908-6E061F982644}" dt="2022-07-14T08:46:01.440" v="20439" actId="790"/>
          <ac:spMkLst>
            <pc:docMk/>
            <pc:sldMk cId="3484757520" sldId="485"/>
            <ac:spMk id="7740" creationId="{3D75A387-0F58-4DD2-949D-BB7BA1CE5E3E}"/>
          </ac:spMkLst>
        </pc:spChg>
        <pc:spChg chg="mod">
          <ac:chgData name="Kolakowski, Artur" userId="9c34c8cc-b1df-44f6-bea5-dcf7a54ee35f" providerId="ADAL" clId="{19970B13-E101-4117-9908-6E061F982644}" dt="2022-07-14T08:46:01.442" v="20440" actId="790"/>
          <ac:spMkLst>
            <pc:docMk/>
            <pc:sldMk cId="3484757520" sldId="485"/>
            <ac:spMk id="7741" creationId="{21E784A1-50DB-41AD-9F52-B030544C9FC8}"/>
          </ac:spMkLst>
        </pc:spChg>
        <pc:spChg chg="mod">
          <ac:chgData name="Kolakowski, Artur" userId="9c34c8cc-b1df-44f6-bea5-dcf7a54ee35f" providerId="ADAL" clId="{19970B13-E101-4117-9908-6E061F982644}" dt="2022-07-14T08:46:01.444" v="20441" actId="790"/>
          <ac:spMkLst>
            <pc:docMk/>
            <pc:sldMk cId="3484757520" sldId="485"/>
            <ac:spMk id="7742" creationId="{BD8928FD-35BF-439D-A8A3-0F0B1B462553}"/>
          </ac:spMkLst>
        </pc:spChg>
        <pc:spChg chg="mod">
          <ac:chgData name="Kolakowski, Artur" userId="9c34c8cc-b1df-44f6-bea5-dcf7a54ee35f" providerId="ADAL" clId="{19970B13-E101-4117-9908-6E061F982644}" dt="2022-07-14T08:46:01.447" v="20442" actId="790"/>
          <ac:spMkLst>
            <pc:docMk/>
            <pc:sldMk cId="3484757520" sldId="485"/>
            <ac:spMk id="7743" creationId="{B39D6AAE-1EDC-4B49-8B1B-974775D46091}"/>
          </ac:spMkLst>
        </pc:spChg>
        <pc:spChg chg="mod">
          <ac:chgData name="Kolakowski, Artur" userId="9c34c8cc-b1df-44f6-bea5-dcf7a54ee35f" providerId="ADAL" clId="{19970B13-E101-4117-9908-6E061F982644}" dt="2022-07-14T08:46:01.449" v="20443" actId="790"/>
          <ac:spMkLst>
            <pc:docMk/>
            <pc:sldMk cId="3484757520" sldId="485"/>
            <ac:spMk id="7744" creationId="{9863AB9F-C329-4375-A9C1-E7A764E3236F}"/>
          </ac:spMkLst>
        </pc:spChg>
        <pc:spChg chg="mod">
          <ac:chgData name="Kolakowski, Artur" userId="9c34c8cc-b1df-44f6-bea5-dcf7a54ee35f" providerId="ADAL" clId="{19970B13-E101-4117-9908-6E061F982644}" dt="2022-07-14T08:46:01.452" v="20444" actId="790"/>
          <ac:spMkLst>
            <pc:docMk/>
            <pc:sldMk cId="3484757520" sldId="485"/>
            <ac:spMk id="7745" creationId="{FD87FE91-750F-4457-AE56-CE913C066644}"/>
          </ac:spMkLst>
        </pc:spChg>
        <pc:spChg chg="mod">
          <ac:chgData name="Kolakowski, Artur" userId="9c34c8cc-b1df-44f6-bea5-dcf7a54ee35f" providerId="ADAL" clId="{19970B13-E101-4117-9908-6E061F982644}" dt="2022-07-14T08:46:01.454" v="20445" actId="790"/>
          <ac:spMkLst>
            <pc:docMk/>
            <pc:sldMk cId="3484757520" sldId="485"/>
            <ac:spMk id="7746" creationId="{95F2EFF0-DFF7-4FD5-8AF0-DFC1472A14CE}"/>
          </ac:spMkLst>
        </pc:spChg>
        <pc:spChg chg="mod">
          <ac:chgData name="Kolakowski, Artur" userId="9c34c8cc-b1df-44f6-bea5-dcf7a54ee35f" providerId="ADAL" clId="{19970B13-E101-4117-9908-6E061F982644}" dt="2022-07-14T08:46:01.457" v="20446" actId="790"/>
          <ac:spMkLst>
            <pc:docMk/>
            <pc:sldMk cId="3484757520" sldId="485"/>
            <ac:spMk id="7747" creationId="{C96F6D3E-E6A3-4C5A-B08B-D4B3D4890A41}"/>
          </ac:spMkLst>
        </pc:spChg>
        <pc:spChg chg="mod">
          <ac:chgData name="Kolakowski, Artur" userId="9c34c8cc-b1df-44f6-bea5-dcf7a54ee35f" providerId="ADAL" clId="{19970B13-E101-4117-9908-6E061F982644}" dt="2022-07-14T08:46:01.461" v="20447" actId="790"/>
          <ac:spMkLst>
            <pc:docMk/>
            <pc:sldMk cId="3484757520" sldId="485"/>
            <ac:spMk id="7748" creationId="{44270D4C-1F2C-41C7-968A-59A61386A04D}"/>
          </ac:spMkLst>
        </pc:spChg>
        <pc:spChg chg="mod">
          <ac:chgData name="Kolakowski, Artur" userId="9c34c8cc-b1df-44f6-bea5-dcf7a54ee35f" providerId="ADAL" clId="{19970B13-E101-4117-9908-6E061F982644}" dt="2022-07-14T08:46:01.464" v="20448" actId="790"/>
          <ac:spMkLst>
            <pc:docMk/>
            <pc:sldMk cId="3484757520" sldId="485"/>
            <ac:spMk id="7749" creationId="{9AF9F203-CCE2-4F5D-B96E-D5EAB063FF53}"/>
          </ac:spMkLst>
        </pc:spChg>
        <pc:spChg chg="mod">
          <ac:chgData name="Kolakowski, Artur" userId="9c34c8cc-b1df-44f6-bea5-dcf7a54ee35f" providerId="ADAL" clId="{19970B13-E101-4117-9908-6E061F982644}" dt="2022-07-14T08:46:01.467" v="20449" actId="790"/>
          <ac:spMkLst>
            <pc:docMk/>
            <pc:sldMk cId="3484757520" sldId="485"/>
            <ac:spMk id="7750" creationId="{89855083-E2DE-4C08-85D7-1AB46711C1A6}"/>
          </ac:spMkLst>
        </pc:spChg>
        <pc:spChg chg="mod">
          <ac:chgData name="Kolakowski, Artur" userId="9c34c8cc-b1df-44f6-bea5-dcf7a54ee35f" providerId="ADAL" clId="{19970B13-E101-4117-9908-6E061F982644}" dt="2022-07-14T08:46:01.470" v="20450" actId="790"/>
          <ac:spMkLst>
            <pc:docMk/>
            <pc:sldMk cId="3484757520" sldId="485"/>
            <ac:spMk id="7751" creationId="{851D4FE7-01FA-46C4-83D4-CEC8573761CB}"/>
          </ac:spMkLst>
        </pc:spChg>
        <pc:spChg chg="mod">
          <ac:chgData name="Kolakowski, Artur" userId="9c34c8cc-b1df-44f6-bea5-dcf7a54ee35f" providerId="ADAL" clId="{19970B13-E101-4117-9908-6E061F982644}" dt="2022-07-14T08:46:01.472" v="20451" actId="790"/>
          <ac:spMkLst>
            <pc:docMk/>
            <pc:sldMk cId="3484757520" sldId="485"/>
            <ac:spMk id="7752" creationId="{940E5E56-6166-48F0-BF11-C086988A1D0A}"/>
          </ac:spMkLst>
        </pc:spChg>
        <pc:spChg chg="mod">
          <ac:chgData name="Kolakowski, Artur" userId="9c34c8cc-b1df-44f6-bea5-dcf7a54ee35f" providerId="ADAL" clId="{19970B13-E101-4117-9908-6E061F982644}" dt="2022-07-14T08:46:01.475" v="20452" actId="790"/>
          <ac:spMkLst>
            <pc:docMk/>
            <pc:sldMk cId="3484757520" sldId="485"/>
            <ac:spMk id="7753" creationId="{E334C443-4A5B-44B7-A416-9AD5D8DA6B1F}"/>
          </ac:spMkLst>
        </pc:spChg>
        <pc:spChg chg="mod">
          <ac:chgData name="Kolakowski, Artur" userId="9c34c8cc-b1df-44f6-bea5-dcf7a54ee35f" providerId="ADAL" clId="{19970B13-E101-4117-9908-6E061F982644}" dt="2022-07-14T08:46:01.477" v="20453" actId="790"/>
          <ac:spMkLst>
            <pc:docMk/>
            <pc:sldMk cId="3484757520" sldId="485"/>
            <ac:spMk id="7754" creationId="{4B0CB1B0-0E0E-4AFE-8138-B176213A0609}"/>
          </ac:spMkLst>
        </pc:spChg>
        <pc:spChg chg="mod">
          <ac:chgData name="Kolakowski, Artur" userId="9c34c8cc-b1df-44f6-bea5-dcf7a54ee35f" providerId="ADAL" clId="{19970B13-E101-4117-9908-6E061F982644}" dt="2022-07-14T08:46:01.479" v="20454" actId="790"/>
          <ac:spMkLst>
            <pc:docMk/>
            <pc:sldMk cId="3484757520" sldId="485"/>
            <ac:spMk id="7755" creationId="{E56BDE49-CE2F-46CA-AA7B-C40D9D6A4892}"/>
          </ac:spMkLst>
        </pc:spChg>
        <pc:spChg chg="mod">
          <ac:chgData name="Kolakowski, Artur" userId="9c34c8cc-b1df-44f6-bea5-dcf7a54ee35f" providerId="ADAL" clId="{19970B13-E101-4117-9908-6E061F982644}" dt="2022-07-14T08:46:01.482" v="20455" actId="790"/>
          <ac:spMkLst>
            <pc:docMk/>
            <pc:sldMk cId="3484757520" sldId="485"/>
            <ac:spMk id="7756" creationId="{09B9F137-49B4-4410-A1D1-76C36DF68B24}"/>
          </ac:spMkLst>
        </pc:spChg>
        <pc:spChg chg="mod">
          <ac:chgData name="Kolakowski, Artur" userId="9c34c8cc-b1df-44f6-bea5-dcf7a54ee35f" providerId="ADAL" clId="{19970B13-E101-4117-9908-6E061F982644}" dt="2022-07-14T08:46:01.485" v="20456" actId="790"/>
          <ac:spMkLst>
            <pc:docMk/>
            <pc:sldMk cId="3484757520" sldId="485"/>
            <ac:spMk id="7757" creationId="{0D801192-86D2-4A7C-B205-330BBE0256D2}"/>
          </ac:spMkLst>
        </pc:spChg>
        <pc:spChg chg="mod">
          <ac:chgData name="Kolakowski, Artur" userId="9c34c8cc-b1df-44f6-bea5-dcf7a54ee35f" providerId="ADAL" clId="{19970B13-E101-4117-9908-6E061F982644}" dt="2022-07-14T08:46:01.487" v="20457" actId="790"/>
          <ac:spMkLst>
            <pc:docMk/>
            <pc:sldMk cId="3484757520" sldId="485"/>
            <ac:spMk id="7758" creationId="{6F4ADE4E-FFA4-406D-AC2C-7377EE1A9739}"/>
          </ac:spMkLst>
        </pc:spChg>
        <pc:spChg chg="mod">
          <ac:chgData name="Kolakowski, Artur" userId="9c34c8cc-b1df-44f6-bea5-dcf7a54ee35f" providerId="ADAL" clId="{19970B13-E101-4117-9908-6E061F982644}" dt="2022-07-14T08:46:01.489" v="20458" actId="790"/>
          <ac:spMkLst>
            <pc:docMk/>
            <pc:sldMk cId="3484757520" sldId="485"/>
            <ac:spMk id="7759" creationId="{E786D8AC-C746-45A0-B6AA-22F79C576827}"/>
          </ac:spMkLst>
        </pc:spChg>
        <pc:spChg chg="mod">
          <ac:chgData name="Kolakowski, Artur" userId="9c34c8cc-b1df-44f6-bea5-dcf7a54ee35f" providerId="ADAL" clId="{19970B13-E101-4117-9908-6E061F982644}" dt="2022-07-14T08:46:01.492" v="20459" actId="790"/>
          <ac:spMkLst>
            <pc:docMk/>
            <pc:sldMk cId="3484757520" sldId="485"/>
            <ac:spMk id="7760" creationId="{6AEEA492-ECCC-4F21-9429-A2B0E37D90F9}"/>
          </ac:spMkLst>
        </pc:spChg>
        <pc:spChg chg="mod">
          <ac:chgData name="Kolakowski, Artur" userId="9c34c8cc-b1df-44f6-bea5-dcf7a54ee35f" providerId="ADAL" clId="{19970B13-E101-4117-9908-6E061F982644}" dt="2022-07-14T08:46:01.494" v="20460" actId="790"/>
          <ac:spMkLst>
            <pc:docMk/>
            <pc:sldMk cId="3484757520" sldId="485"/>
            <ac:spMk id="7761" creationId="{2CB7C396-B7F1-49D9-B656-A8055A1BEBDC}"/>
          </ac:spMkLst>
        </pc:spChg>
        <pc:spChg chg="mod">
          <ac:chgData name="Kolakowski, Artur" userId="9c34c8cc-b1df-44f6-bea5-dcf7a54ee35f" providerId="ADAL" clId="{19970B13-E101-4117-9908-6E061F982644}" dt="2022-07-14T08:46:01.498" v="20461" actId="790"/>
          <ac:spMkLst>
            <pc:docMk/>
            <pc:sldMk cId="3484757520" sldId="485"/>
            <ac:spMk id="7762" creationId="{22601D39-28D0-446F-996F-5D2A60E8C309}"/>
          </ac:spMkLst>
        </pc:spChg>
        <pc:spChg chg="mod">
          <ac:chgData name="Kolakowski, Artur" userId="9c34c8cc-b1df-44f6-bea5-dcf7a54ee35f" providerId="ADAL" clId="{19970B13-E101-4117-9908-6E061F982644}" dt="2022-07-14T08:46:01.501" v="20462" actId="790"/>
          <ac:spMkLst>
            <pc:docMk/>
            <pc:sldMk cId="3484757520" sldId="485"/>
            <ac:spMk id="7763" creationId="{7CEC2FF1-5B26-41AB-A66A-9AECFD60009C}"/>
          </ac:spMkLst>
        </pc:spChg>
        <pc:spChg chg="mod">
          <ac:chgData name="Kolakowski, Artur" userId="9c34c8cc-b1df-44f6-bea5-dcf7a54ee35f" providerId="ADAL" clId="{19970B13-E101-4117-9908-6E061F982644}" dt="2022-07-14T08:46:01.503" v="20463" actId="790"/>
          <ac:spMkLst>
            <pc:docMk/>
            <pc:sldMk cId="3484757520" sldId="485"/>
            <ac:spMk id="7764" creationId="{690383CE-2AAB-4E5F-8865-7A0D0BA53791}"/>
          </ac:spMkLst>
        </pc:spChg>
        <pc:spChg chg="mod">
          <ac:chgData name="Kolakowski, Artur" userId="9c34c8cc-b1df-44f6-bea5-dcf7a54ee35f" providerId="ADAL" clId="{19970B13-E101-4117-9908-6E061F982644}" dt="2022-07-14T08:46:01.506" v="20464" actId="790"/>
          <ac:spMkLst>
            <pc:docMk/>
            <pc:sldMk cId="3484757520" sldId="485"/>
            <ac:spMk id="7765" creationId="{F3D89B60-9A0F-4D8D-AFE2-1C763FC1F1FB}"/>
          </ac:spMkLst>
        </pc:spChg>
        <pc:spChg chg="mod">
          <ac:chgData name="Kolakowski, Artur" userId="9c34c8cc-b1df-44f6-bea5-dcf7a54ee35f" providerId="ADAL" clId="{19970B13-E101-4117-9908-6E061F982644}" dt="2022-07-14T08:46:01.508" v="20465" actId="790"/>
          <ac:spMkLst>
            <pc:docMk/>
            <pc:sldMk cId="3484757520" sldId="485"/>
            <ac:spMk id="7766" creationId="{D096B586-128B-4701-80D3-D4E143F07F17}"/>
          </ac:spMkLst>
        </pc:spChg>
        <pc:spChg chg="mod">
          <ac:chgData name="Kolakowski, Artur" userId="9c34c8cc-b1df-44f6-bea5-dcf7a54ee35f" providerId="ADAL" clId="{19970B13-E101-4117-9908-6E061F982644}" dt="2022-07-14T08:46:01.510" v="20466" actId="790"/>
          <ac:spMkLst>
            <pc:docMk/>
            <pc:sldMk cId="3484757520" sldId="485"/>
            <ac:spMk id="7767" creationId="{4E17C212-09E2-49A1-9E2D-B6BE855922EF}"/>
          </ac:spMkLst>
        </pc:spChg>
        <pc:spChg chg="mod">
          <ac:chgData name="Kolakowski, Artur" userId="9c34c8cc-b1df-44f6-bea5-dcf7a54ee35f" providerId="ADAL" clId="{19970B13-E101-4117-9908-6E061F982644}" dt="2022-07-14T08:46:01.513" v="20467" actId="790"/>
          <ac:spMkLst>
            <pc:docMk/>
            <pc:sldMk cId="3484757520" sldId="485"/>
            <ac:spMk id="7768" creationId="{AC8FC04C-5683-4F54-AAB2-0FE5B7DCE8F0}"/>
          </ac:spMkLst>
        </pc:spChg>
        <pc:spChg chg="mod">
          <ac:chgData name="Kolakowski, Artur" userId="9c34c8cc-b1df-44f6-bea5-dcf7a54ee35f" providerId="ADAL" clId="{19970B13-E101-4117-9908-6E061F982644}" dt="2022-07-14T08:46:01.515" v="20468" actId="790"/>
          <ac:spMkLst>
            <pc:docMk/>
            <pc:sldMk cId="3484757520" sldId="485"/>
            <ac:spMk id="7769" creationId="{B9EB12E5-37F6-45E1-A5A8-E89315FBF24B}"/>
          </ac:spMkLst>
        </pc:spChg>
        <pc:spChg chg="mod">
          <ac:chgData name="Kolakowski, Artur" userId="9c34c8cc-b1df-44f6-bea5-dcf7a54ee35f" providerId="ADAL" clId="{19970B13-E101-4117-9908-6E061F982644}" dt="2022-07-14T08:46:01.518" v="20469" actId="790"/>
          <ac:spMkLst>
            <pc:docMk/>
            <pc:sldMk cId="3484757520" sldId="485"/>
            <ac:spMk id="7770" creationId="{767D0872-6BBD-48E8-88D1-1BE3A64E2212}"/>
          </ac:spMkLst>
        </pc:spChg>
        <pc:spChg chg="mod">
          <ac:chgData name="Kolakowski, Artur" userId="9c34c8cc-b1df-44f6-bea5-dcf7a54ee35f" providerId="ADAL" clId="{19970B13-E101-4117-9908-6E061F982644}" dt="2022-07-14T08:46:01.520" v="20470" actId="790"/>
          <ac:spMkLst>
            <pc:docMk/>
            <pc:sldMk cId="3484757520" sldId="485"/>
            <ac:spMk id="7771" creationId="{40340299-A070-4B8B-96CB-B67C9FA88AE3}"/>
          </ac:spMkLst>
        </pc:spChg>
        <pc:spChg chg="mod">
          <ac:chgData name="Kolakowski, Artur" userId="9c34c8cc-b1df-44f6-bea5-dcf7a54ee35f" providerId="ADAL" clId="{19970B13-E101-4117-9908-6E061F982644}" dt="2022-07-14T08:46:01.522" v="20471" actId="790"/>
          <ac:spMkLst>
            <pc:docMk/>
            <pc:sldMk cId="3484757520" sldId="485"/>
            <ac:spMk id="7772" creationId="{7AA4B259-136D-4DE7-860D-FF57273F00C8}"/>
          </ac:spMkLst>
        </pc:spChg>
        <pc:spChg chg="mod">
          <ac:chgData name="Kolakowski, Artur" userId="9c34c8cc-b1df-44f6-bea5-dcf7a54ee35f" providerId="ADAL" clId="{19970B13-E101-4117-9908-6E061F982644}" dt="2022-07-14T08:46:01.524" v="20472" actId="790"/>
          <ac:spMkLst>
            <pc:docMk/>
            <pc:sldMk cId="3484757520" sldId="485"/>
            <ac:spMk id="7773" creationId="{C03ADDE9-3A48-4804-912E-DCDA4688004F}"/>
          </ac:spMkLst>
        </pc:spChg>
        <pc:spChg chg="mod">
          <ac:chgData name="Kolakowski, Artur" userId="9c34c8cc-b1df-44f6-bea5-dcf7a54ee35f" providerId="ADAL" clId="{19970B13-E101-4117-9908-6E061F982644}" dt="2022-07-14T08:46:01.526" v="20473" actId="790"/>
          <ac:spMkLst>
            <pc:docMk/>
            <pc:sldMk cId="3484757520" sldId="485"/>
            <ac:spMk id="7774" creationId="{2339E57B-21CC-46C0-942E-D6ECC832A8A3}"/>
          </ac:spMkLst>
        </pc:spChg>
        <pc:spChg chg="mod">
          <ac:chgData name="Kolakowski, Artur" userId="9c34c8cc-b1df-44f6-bea5-dcf7a54ee35f" providerId="ADAL" clId="{19970B13-E101-4117-9908-6E061F982644}" dt="2022-07-14T08:46:01.529" v="20474" actId="790"/>
          <ac:spMkLst>
            <pc:docMk/>
            <pc:sldMk cId="3484757520" sldId="485"/>
            <ac:spMk id="7775" creationId="{AE645FD8-670D-4F6F-946C-3FEE84A3A2BA}"/>
          </ac:spMkLst>
        </pc:spChg>
        <pc:spChg chg="mod">
          <ac:chgData name="Kolakowski, Artur" userId="9c34c8cc-b1df-44f6-bea5-dcf7a54ee35f" providerId="ADAL" clId="{19970B13-E101-4117-9908-6E061F982644}" dt="2022-07-14T08:46:01.532" v="20475" actId="790"/>
          <ac:spMkLst>
            <pc:docMk/>
            <pc:sldMk cId="3484757520" sldId="485"/>
            <ac:spMk id="7776" creationId="{6F7859C4-55CC-41A4-8599-A0268852F8A2}"/>
          </ac:spMkLst>
        </pc:spChg>
        <pc:spChg chg="mod">
          <ac:chgData name="Kolakowski, Artur" userId="9c34c8cc-b1df-44f6-bea5-dcf7a54ee35f" providerId="ADAL" clId="{19970B13-E101-4117-9908-6E061F982644}" dt="2022-07-14T08:46:01.536" v="20476" actId="790"/>
          <ac:spMkLst>
            <pc:docMk/>
            <pc:sldMk cId="3484757520" sldId="485"/>
            <ac:spMk id="7777" creationId="{222EEECE-DAC6-495C-9921-A53FD2472C5F}"/>
          </ac:spMkLst>
        </pc:spChg>
        <pc:spChg chg="mod">
          <ac:chgData name="Kolakowski, Artur" userId="9c34c8cc-b1df-44f6-bea5-dcf7a54ee35f" providerId="ADAL" clId="{19970B13-E101-4117-9908-6E061F982644}" dt="2022-07-14T08:46:01.539" v="20477" actId="790"/>
          <ac:spMkLst>
            <pc:docMk/>
            <pc:sldMk cId="3484757520" sldId="485"/>
            <ac:spMk id="7778" creationId="{242F5688-E15D-4BF3-8C44-846450DC9993}"/>
          </ac:spMkLst>
        </pc:spChg>
        <pc:spChg chg="mod">
          <ac:chgData name="Kolakowski, Artur" userId="9c34c8cc-b1df-44f6-bea5-dcf7a54ee35f" providerId="ADAL" clId="{19970B13-E101-4117-9908-6E061F982644}" dt="2022-07-14T08:46:01.541" v="20478" actId="790"/>
          <ac:spMkLst>
            <pc:docMk/>
            <pc:sldMk cId="3484757520" sldId="485"/>
            <ac:spMk id="7779" creationId="{9C73FFD1-575B-44B8-BDB9-D740844E85A0}"/>
          </ac:spMkLst>
        </pc:spChg>
        <pc:spChg chg="mod">
          <ac:chgData name="Kolakowski, Artur" userId="9c34c8cc-b1df-44f6-bea5-dcf7a54ee35f" providerId="ADAL" clId="{19970B13-E101-4117-9908-6E061F982644}" dt="2022-07-14T08:46:01.544" v="20479" actId="790"/>
          <ac:spMkLst>
            <pc:docMk/>
            <pc:sldMk cId="3484757520" sldId="485"/>
            <ac:spMk id="7780" creationId="{B1F0CBD5-93E4-4CD5-AE3F-80A9EDCADAD2}"/>
          </ac:spMkLst>
        </pc:spChg>
        <pc:spChg chg="mod">
          <ac:chgData name="Kolakowski, Artur" userId="9c34c8cc-b1df-44f6-bea5-dcf7a54ee35f" providerId="ADAL" clId="{19970B13-E101-4117-9908-6E061F982644}" dt="2022-07-14T08:46:01.547" v="20480" actId="790"/>
          <ac:spMkLst>
            <pc:docMk/>
            <pc:sldMk cId="3484757520" sldId="485"/>
            <ac:spMk id="7781" creationId="{6A4A2B54-B863-44DD-9478-BC885090FF9F}"/>
          </ac:spMkLst>
        </pc:spChg>
        <pc:spChg chg="mod">
          <ac:chgData name="Kolakowski, Artur" userId="9c34c8cc-b1df-44f6-bea5-dcf7a54ee35f" providerId="ADAL" clId="{19970B13-E101-4117-9908-6E061F982644}" dt="2022-07-14T08:46:01.550" v="20481" actId="790"/>
          <ac:spMkLst>
            <pc:docMk/>
            <pc:sldMk cId="3484757520" sldId="485"/>
            <ac:spMk id="7782" creationId="{42A70BE8-7AEF-4448-88D1-00887A4B4BB5}"/>
          </ac:spMkLst>
        </pc:spChg>
        <pc:spChg chg="mod">
          <ac:chgData name="Kolakowski, Artur" userId="9c34c8cc-b1df-44f6-bea5-dcf7a54ee35f" providerId="ADAL" clId="{19970B13-E101-4117-9908-6E061F982644}" dt="2022-07-14T08:46:01.553" v="20482" actId="790"/>
          <ac:spMkLst>
            <pc:docMk/>
            <pc:sldMk cId="3484757520" sldId="485"/>
            <ac:spMk id="7783" creationId="{E309609D-037B-4BCF-9377-0226CB384D68}"/>
          </ac:spMkLst>
        </pc:spChg>
        <pc:spChg chg="mod">
          <ac:chgData name="Kolakowski, Artur" userId="9c34c8cc-b1df-44f6-bea5-dcf7a54ee35f" providerId="ADAL" clId="{19970B13-E101-4117-9908-6E061F982644}" dt="2022-07-14T08:46:01.555" v="20483" actId="790"/>
          <ac:spMkLst>
            <pc:docMk/>
            <pc:sldMk cId="3484757520" sldId="485"/>
            <ac:spMk id="7784" creationId="{3734BE75-0B8D-46D8-8274-C85DC4905865}"/>
          </ac:spMkLst>
        </pc:spChg>
        <pc:spChg chg="mod">
          <ac:chgData name="Kolakowski, Artur" userId="9c34c8cc-b1df-44f6-bea5-dcf7a54ee35f" providerId="ADAL" clId="{19970B13-E101-4117-9908-6E061F982644}" dt="2022-07-14T08:46:01.558" v="20484" actId="790"/>
          <ac:spMkLst>
            <pc:docMk/>
            <pc:sldMk cId="3484757520" sldId="485"/>
            <ac:spMk id="7785" creationId="{7C8F7B75-0D8A-4A01-AD74-2819A940062C}"/>
          </ac:spMkLst>
        </pc:spChg>
        <pc:spChg chg="mod">
          <ac:chgData name="Kolakowski, Artur" userId="9c34c8cc-b1df-44f6-bea5-dcf7a54ee35f" providerId="ADAL" clId="{19970B13-E101-4117-9908-6E061F982644}" dt="2022-07-14T08:46:01.560" v="20485" actId="790"/>
          <ac:spMkLst>
            <pc:docMk/>
            <pc:sldMk cId="3484757520" sldId="485"/>
            <ac:spMk id="7786" creationId="{910E2CE5-627E-40AF-9319-A328FE154738}"/>
          </ac:spMkLst>
        </pc:spChg>
        <pc:spChg chg="mod">
          <ac:chgData name="Kolakowski, Artur" userId="9c34c8cc-b1df-44f6-bea5-dcf7a54ee35f" providerId="ADAL" clId="{19970B13-E101-4117-9908-6E061F982644}" dt="2022-07-14T08:46:01.563" v="20486" actId="790"/>
          <ac:spMkLst>
            <pc:docMk/>
            <pc:sldMk cId="3484757520" sldId="485"/>
            <ac:spMk id="7787" creationId="{853FE80D-BEBF-43B0-8166-A3E72637635C}"/>
          </ac:spMkLst>
        </pc:spChg>
        <pc:spChg chg="mod">
          <ac:chgData name="Kolakowski, Artur" userId="9c34c8cc-b1df-44f6-bea5-dcf7a54ee35f" providerId="ADAL" clId="{19970B13-E101-4117-9908-6E061F982644}" dt="2022-07-14T08:46:01.566" v="20487" actId="790"/>
          <ac:spMkLst>
            <pc:docMk/>
            <pc:sldMk cId="3484757520" sldId="485"/>
            <ac:spMk id="7788" creationId="{56A83873-A505-4AF9-9395-3A99A808D349}"/>
          </ac:spMkLst>
        </pc:spChg>
        <pc:spChg chg="mod">
          <ac:chgData name="Kolakowski, Artur" userId="9c34c8cc-b1df-44f6-bea5-dcf7a54ee35f" providerId="ADAL" clId="{19970B13-E101-4117-9908-6E061F982644}" dt="2022-07-14T08:46:01.568" v="20488" actId="790"/>
          <ac:spMkLst>
            <pc:docMk/>
            <pc:sldMk cId="3484757520" sldId="485"/>
            <ac:spMk id="7789" creationId="{1A8026FF-B991-4B28-8198-F11C073846A7}"/>
          </ac:spMkLst>
        </pc:spChg>
        <pc:spChg chg="mod">
          <ac:chgData name="Kolakowski, Artur" userId="9c34c8cc-b1df-44f6-bea5-dcf7a54ee35f" providerId="ADAL" clId="{19970B13-E101-4117-9908-6E061F982644}" dt="2022-07-14T08:46:01.570" v="20489" actId="790"/>
          <ac:spMkLst>
            <pc:docMk/>
            <pc:sldMk cId="3484757520" sldId="485"/>
            <ac:spMk id="7790" creationId="{755ED338-7E96-4B8F-887E-738141F5763D}"/>
          </ac:spMkLst>
        </pc:spChg>
        <pc:spChg chg="mod">
          <ac:chgData name="Kolakowski, Artur" userId="9c34c8cc-b1df-44f6-bea5-dcf7a54ee35f" providerId="ADAL" clId="{19970B13-E101-4117-9908-6E061F982644}" dt="2022-07-14T08:46:01.572" v="20490" actId="790"/>
          <ac:spMkLst>
            <pc:docMk/>
            <pc:sldMk cId="3484757520" sldId="485"/>
            <ac:spMk id="7791" creationId="{A8058783-C32B-4F66-8BAC-0E4778EE3316}"/>
          </ac:spMkLst>
        </pc:spChg>
        <pc:spChg chg="mod">
          <ac:chgData name="Kolakowski, Artur" userId="9c34c8cc-b1df-44f6-bea5-dcf7a54ee35f" providerId="ADAL" clId="{19970B13-E101-4117-9908-6E061F982644}" dt="2022-07-14T08:46:01.574" v="20491" actId="790"/>
          <ac:spMkLst>
            <pc:docMk/>
            <pc:sldMk cId="3484757520" sldId="485"/>
            <ac:spMk id="7792" creationId="{DE906632-59F4-4720-8FE3-40129754B2EE}"/>
          </ac:spMkLst>
        </pc:spChg>
        <pc:spChg chg="mod">
          <ac:chgData name="Kolakowski, Artur" userId="9c34c8cc-b1df-44f6-bea5-dcf7a54ee35f" providerId="ADAL" clId="{19970B13-E101-4117-9908-6E061F982644}" dt="2022-07-14T08:46:01.576" v="20492" actId="790"/>
          <ac:spMkLst>
            <pc:docMk/>
            <pc:sldMk cId="3484757520" sldId="485"/>
            <ac:spMk id="7793" creationId="{0DD5CAAF-677A-4381-A329-46FFA01DA90F}"/>
          </ac:spMkLst>
        </pc:spChg>
        <pc:spChg chg="mod">
          <ac:chgData name="Kolakowski, Artur" userId="9c34c8cc-b1df-44f6-bea5-dcf7a54ee35f" providerId="ADAL" clId="{19970B13-E101-4117-9908-6E061F982644}" dt="2022-07-14T08:46:01.579" v="20493" actId="790"/>
          <ac:spMkLst>
            <pc:docMk/>
            <pc:sldMk cId="3484757520" sldId="485"/>
            <ac:spMk id="7794" creationId="{B3540445-786D-4DE8-AE4B-BAD4E29F1CCC}"/>
          </ac:spMkLst>
        </pc:spChg>
        <pc:spChg chg="mod">
          <ac:chgData name="Kolakowski, Artur" userId="9c34c8cc-b1df-44f6-bea5-dcf7a54ee35f" providerId="ADAL" clId="{19970B13-E101-4117-9908-6E061F982644}" dt="2022-07-14T08:46:01.582" v="20494" actId="790"/>
          <ac:spMkLst>
            <pc:docMk/>
            <pc:sldMk cId="3484757520" sldId="485"/>
            <ac:spMk id="7795" creationId="{7555EADD-B0C7-4574-BBCB-4B713CEB20BF}"/>
          </ac:spMkLst>
        </pc:spChg>
        <pc:spChg chg="mod">
          <ac:chgData name="Kolakowski, Artur" userId="9c34c8cc-b1df-44f6-bea5-dcf7a54ee35f" providerId="ADAL" clId="{19970B13-E101-4117-9908-6E061F982644}" dt="2022-07-14T08:46:01.584" v="20495" actId="790"/>
          <ac:spMkLst>
            <pc:docMk/>
            <pc:sldMk cId="3484757520" sldId="485"/>
            <ac:spMk id="7796" creationId="{E5DCDA22-6825-48CB-A97C-13634B1FA2C2}"/>
          </ac:spMkLst>
        </pc:spChg>
        <pc:spChg chg="mod">
          <ac:chgData name="Kolakowski, Artur" userId="9c34c8cc-b1df-44f6-bea5-dcf7a54ee35f" providerId="ADAL" clId="{19970B13-E101-4117-9908-6E061F982644}" dt="2022-07-14T08:46:01.586" v="20496" actId="790"/>
          <ac:spMkLst>
            <pc:docMk/>
            <pc:sldMk cId="3484757520" sldId="485"/>
            <ac:spMk id="7797" creationId="{D3C3C2DE-DF5D-40EA-B317-720AFFB11264}"/>
          </ac:spMkLst>
        </pc:spChg>
        <pc:spChg chg="mod">
          <ac:chgData name="Kolakowski, Artur" userId="9c34c8cc-b1df-44f6-bea5-dcf7a54ee35f" providerId="ADAL" clId="{19970B13-E101-4117-9908-6E061F982644}" dt="2022-07-14T08:46:01.588" v="20497" actId="790"/>
          <ac:spMkLst>
            <pc:docMk/>
            <pc:sldMk cId="3484757520" sldId="485"/>
            <ac:spMk id="7798" creationId="{49D49F64-C3B0-4BD6-9980-B2ECB1FCDAD3}"/>
          </ac:spMkLst>
        </pc:spChg>
        <pc:spChg chg="mod">
          <ac:chgData name="Kolakowski, Artur" userId="9c34c8cc-b1df-44f6-bea5-dcf7a54ee35f" providerId="ADAL" clId="{19970B13-E101-4117-9908-6E061F982644}" dt="2022-07-14T08:46:01.590" v="20498" actId="790"/>
          <ac:spMkLst>
            <pc:docMk/>
            <pc:sldMk cId="3484757520" sldId="485"/>
            <ac:spMk id="7799" creationId="{BEFED884-3A2A-4428-983E-53BAF09FCF03}"/>
          </ac:spMkLst>
        </pc:spChg>
        <pc:spChg chg="mod">
          <ac:chgData name="Kolakowski, Artur" userId="9c34c8cc-b1df-44f6-bea5-dcf7a54ee35f" providerId="ADAL" clId="{19970B13-E101-4117-9908-6E061F982644}" dt="2022-07-14T08:46:01.592" v="20499" actId="790"/>
          <ac:spMkLst>
            <pc:docMk/>
            <pc:sldMk cId="3484757520" sldId="485"/>
            <ac:spMk id="7800" creationId="{FAC8F622-309E-4B1D-A691-90368C41DF59}"/>
          </ac:spMkLst>
        </pc:spChg>
        <pc:spChg chg="mod">
          <ac:chgData name="Kolakowski, Artur" userId="9c34c8cc-b1df-44f6-bea5-dcf7a54ee35f" providerId="ADAL" clId="{19970B13-E101-4117-9908-6E061F982644}" dt="2022-07-14T08:46:01.595" v="20500" actId="790"/>
          <ac:spMkLst>
            <pc:docMk/>
            <pc:sldMk cId="3484757520" sldId="485"/>
            <ac:spMk id="7801" creationId="{75C2EEC6-AFB7-420D-9D6D-7CD0F86DC3CB}"/>
          </ac:spMkLst>
        </pc:spChg>
        <pc:spChg chg="mod">
          <ac:chgData name="Kolakowski, Artur" userId="9c34c8cc-b1df-44f6-bea5-dcf7a54ee35f" providerId="ADAL" clId="{19970B13-E101-4117-9908-6E061F982644}" dt="2022-07-14T08:46:01.598" v="20501" actId="790"/>
          <ac:spMkLst>
            <pc:docMk/>
            <pc:sldMk cId="3484757520" sldId="485"/>
            <ac:spMk id="7802" creationId="{F694197B-7B9A-49BD-92CD-A5954F54F9A6}"/>
          </ac:spMkLst>
        </pc:spChg>
        <pc:spChg chg="mod">
          <ac:chgData name="Kolakowski, Artur" userId="9c34c8cc-b1df-44f6-bea5-dcf7a54ee35f" providerId="ADAL" clId="{19970B13-E101-4117-9908-6E061F982644}" dt="2022-07-14T08:46:01.600" v="20502" actId="790"/>
          <ac:spMkLst>
            <pc:docMk/>
            <pc:sldMk cId="3484757520" sldId="485"/>
            <ac:spMk id="7803" creationId="{4F13F4F4-90B2-41F4-B961-0DBDE7EB5D62}"/>
          </ac:spMkLst>
        </pc:spChg>
        <pc:spChg chg="mod">
          <ac:chgData name="Kolakowski, Artur" userId="9c34c8cc-b1df-44f6-bea5-dcf7a54ee35f" providerId="ADAL" clId="{19970B13-E101-4117-9908-6E061F982644}" dt="2022-07-14T08:46:01.602" v="20503" actId="790"/>
          <ac:spMkLst>
            <pc:docMk/>
            <pc:sldMk cId="3484757520" sldId="485"/>
            <ac:spMk id="7804" creationId="{093AABE9-DE4E-45DE-AF60-92B66075F112}"/>
          </ac:spMkLst>
        </pc:spChg>
        <pc:spChg chg="mod">
          <ac:chgData name="Kolakowski, Artur" userId="9c34c8cc-b1df-44f6-bea5-dcf7a54ee35f" providerId="ADAL" clId="{19970B13-E101-4117-9908-6E061F982644}" dt="2022-07-14T08:46:01.604" v="20504" actId="790"/>
          <ac:spMkLst>
            <pc:docMk/>
            <pc:sldMk cId="3484757520" sldId="485"/>
            <ac:spMk id="7805" creationId="{7F06572D-0855-4A0F-9293-DBF16C8D2E3A}"/>
          </ac:spMkLst>
        </pc:spChg>
        <pc:spChg chg="mod">
          <ac:chgData name="Kolakowski, Artur" userId="9c34c8cc-b1df-44f6-bea5-dcf7a54ee35f" providerId="ADAL" clId="{19970B13-E101-4117-9908-6E061F982644}" dt="2022-07-14T08:46:01.606" v="20505" actId="790"/>
          <ac:spMkLst>
            <pc:docMk/>
            <pc:sldMk cId="3484757520" sldId="485"/>
            <ac:spMk id="7806" creationId="{84DFADFD-982E-4575-865D-91D3E07A20C2}"/>
          </ac:spMkLst>
        </pc:spChg>
        <pc:spChg chg="mod">
          <ac:chgData name="Kolakowski, Artur" userId="9c34c8cc-b1df-44f6-bea5-dcf7a54ee35f" providerId="ADAL" clId="{19970B13-E101-4117-9908-6E061F982644}" dt="2022-07-14T08:46:01.608" v="20506" actId="790"/>
          <ac:spMkLst>
            <pc:docMk/>
            <pc:sldMk cId="3484757520" sldId="485"/>
            <ac:spMk id="7807" creationId="{28C529BC-12AD-4EAC-ADE7-0CD117A047A1}"/>
          </ac:spMkLst>
        </pc:spChg>
        <pc:spChg chg="mod">
          <ac:chgData name="Kolakowski, Artur" userId="9c34c8cc-b1df-44f6-bea5-dcf7a54ee35f" providerId="ADAL" clId="{19970B13-E101-4117-9908-6E061F982644}" dt="2022-07-14T08:46:01.610" v="20507" actId="790"/>
          <ac:spMkLst>
            <pc:docMk/>
            <pc:sldMk cId="3484757520" sldId="485"/>
            <ac:spMk id="7808" creationId="{09AB969E-8530-4F7D-A6E3-FBB75FED471C}"/>
          </ac:spMkLst>
        </pc:spChg>
        <pc:spChg chg="mod">
          <ac:chgData name="Kolakowski, Artur" userId="9c34c8cc-b1df-44f6-bea5-dcf7a54ee35f" providerId="ADAL" clId="{19970B13-E101-4117-9908-6E061F982644}" dt="2022-07-14T08:46:01.612" v="20508" actId="790"/>
          <ac:spMkLst>
            <pc:docMk/>
            <pc:sldMk cId="3484757520" sldId="485"/>
            <ac:spMk id="7809" creationId="{E1F1BCD1-3C46-4C6D-A8D3-ABE3327A2EBA}"/>
          </ac:spMkLst>
        </pc:spChg>
        <pc:spChg chg="mod">
          <ac:chgData name="Kolakowski, Artur" userId="9c34c8cc-b1df-44f6-bea5-dcf7a54ee35f" providerId="ADAL" clId="{19970B13-E101-4117-9908-6E061F982644}" dt="2022-07-14T08:46:01.615" v="20509" actId="790"/>
          <ac:spMkLst>
            <pc:docMk/>
            <pc:sldMk cId="3484757520" sldId="485"/>
            <ac:spMk id="7810" creationId="{43EEA4A5-F7AF-45E9-8422-A17304B70E29}"/>
          </ac:spMkLst>
        </pc:spChg>
        <pc:spChg chg="mod">
          <ac:chgData name="Kolakowski, Artur" userId="9c34c8cc-b1df-44f6-bea5-dcf7a54ee35f" providerId="ADAL" clId="{19970B13-E101-4117-9908-6E061F982644}" dt="2022-07-14T08:46:01.617" v="20510" actId="790"/>
          <ac:spMkLst>
            <pc:docMk/>
            <pc:sldMk cId="3484757520" sldId="485"/>
            <ac:spMk id="7811" creationId="{997B24FF-6818-42BF-A1E1-B44EAC93DADC}"/>
          </ac:spMkLst>
        </pc:spChg>
        <pc:spChg chg="mod">
          <ac:chgData name="Kolakowski, Artur" userId="9c34c8cc-b1df-44f6-bea5-dcf7a54ee35f" providerId="ADAL" clId="{19970B13-E101-4117-9908-6E061F982644}" dt="2022-07-14T08:46:01.619" v="20511" actId="790"/>
          <ac:spMkLst>
            <pc:docMk/>
            <pc:sldMk cId="3484757520" sldId="485"/>
            <ac:spMk id="7812" creationId="{78C105C5-3ABE-41C7-B75C-52E8DAC2E7FF}"/>
          </ac:spMkLst>
        </pc:spChg>
        <pc:spChg chg="mod">
          <ac:chgData name="Kolakowski, Artur" userId="9c34c8cc-b1df-44f6-bea5-dcf7a54ee35f" providerId="ADAL" clId="{19970B13-E101-4117-9908-6E061F982644}" dt="2022-07-14T08:46:01.621" v="20512" actId="790"/>
          <ac:spMkLst>
            <pc:docMk/>
            <pc:sldMk cId="3484757520" sldId="485"/>
            <ac:spMk id="7813" creationId="{EE88BFBA-9B7E-4909-8DE8-5AC5D29BCDB2}"/>
          </ac:spMkLst>
        </pc:spChg>
        <pc:spChg chg="mod">
          <ac:chgData name="Kolakowski, Artur" userId="9c34c8cc-b1df-44f6-bea5-dcf7a54ee35f" providerId="ADAL" clId="{19970B13-E101-4117-9908-6E061F982644}" dt="2022-07-14T08:46:01.623" v="20513" actId="790"/>
          <ac:spMkLst>
            <pc:docMk/>
            <pc:sldMk cId="3484757520" sldId="485"/>
            <ac:spMk id="7814" creationId="{F282E3EF-301C-4285-8B72-32F1D2F08237}"/>
          </ac:spMkLst>
        </pc:spChg>
        <pc:spChg chg="mod">
          <ac:chgData name="Kolakowski, Artur" userId="9c34c8cc-b1df-44f6-bea5-dcf7a54ee35f" providerId="ADAL" clId="{19970B13-E101-4117-9908-6E061F982644}" dt="2022-07-14T08:46:01.625" v="20514" actId="790"/>
          <ac:spMkLst>
            <pc:docMk/>
            <pc:sldMk cId="3484757520" sldId="485"/>
            <ac:spMk id="7815" creationId="{B45E79B4-E7A3-4727-9B66-4855683853C9}"/>
          </ac:spMkLst>
        </pc:spChg>
        <pc:spChg chg="mod">
          <ac:chgData name="Kolakowski, Artur" userId="9c34c8cc-b1df-44f6-bea5-dcf7a54ee35f" providerId="ADAL" clId="{19970B13-E101-4117-9908-6E061F982644}" dt="2022-07-14T08:46:01.628" v="20515" actId="790"/>
          <ac:spMkLst>
            <pc:docMk/>
            <pc:sldMk cId="3484757520" sldId="485"/>
            <ac:spMk id="7816" creationId="{F133FB5B-BEC0-4EB0-AA01-A5271169F595}"/>
          </ac:spMkLst>
        </pc:spChg>
        <pc:spChg chg="mod">
          <ac:chgData name="Kolakowski, Artur" userId="9c34c8cc-b1df-44f6-bea5-dcf7a54ee35f" providerId="ADAL" clId="{19970B13-E101-4117-9908-6E061F982644}" dt="2022-07-14T08:46:01.630" v="20516" actId="790"/>
          <ac:spMkLst>
            <pc:docMk/>
            <pc:sldMk cId="3484757520" sldId="485"/>
            <ac:spMk id="7817" creationId="{A7B84D0F-D447-40B6-935F-E9FD5E4B2AEA}"/>
          </ac:spMkLst>
        </pc:spChg>
        <pc:spChg chg="mod">
          <ac:chgData name="Kolakowski, Artur" userId="9c34c8cc-b1df-44f6-bea5-dcf7a54ee35f" providerId="ADAL" clId="{19970B13-E101-4117-9908-6E061F982644}" dt="2022-07-14T08:46:01.633" v="20517" actId="790"/>
          <ac:spMkLst>
            <pc:docMk/>
            <pc:sldMk cId="3484757520" sldId="485"/>
            <ac:spMk id="7818" creationId="{6E915646-5DD7-41A4-AA8D-AE65745E8BB6}"/>
          </ac:spMkLst>
        </pc:spChg>
        <pc:spChg chg="mod">
          <ac:chgData name="Kolakowski, Artur" userId="9c34c8cc-b1df-44f6-bea5-dcf7a54ee35f" providerId="ADAL" clId="{19970B13-E101-4117-9908-6E061F982644}" dt="2022-07-14T08:46:01.635" v="20518" actId="790"/>
          <ac:spMkLst>
            <pc:docMk/>
            <pc:sldMk cId="3484757520" sldId="485"/>
            <ac:spMk id="7819" creationId="{578244C3-6A04-4D30-BF63-972253259FDD}"/>
          </ac:spMkLst>
        </pc:spChg>
        <pc:spChg chg="mod">
          <ac:chgData name="Kolakowski, Artur" userId="9c34c8cc-b1df-44f6-bea5-dcf7a54ee35f" providerId="ADAL" clId="{19970B13-E101-4117-9908-6E061F982644}" dt="2022-07-14T08:46:01.637" v="20519" actId="790"/>
          <ac:spMkLst>
            <pc:docMk/>
            <pc:sldMk cId="3484757520" sldId="485"/>
            <ac:spMk id="7820" creationId="{D80C74BB-871B-4679-9CDF-80F6C2FB7383}"/>
          </ac:spMkLst>
        </pc:spChg>
        <pc:spChg chg="mod">
          <ac:chgData name="Kolakowski, Artur" userId="9c34c8cc-b1df-44f6-bea5-dcf7a54ee35f" providerId="ADAL" clId="{19970B13-E101-4117-9908-6E061F982644}" dt="2022-07-14T08:46:01.639" v="20520" actId="790"/>
          <ac:spMkLst>
            <pc:docMk/>
            <pc:sldMk cId="3484757520" sldId="485"/>
            <ac:spMk id="7821" creationId="{FE69D852-A1EE-449D-8451-19F121D38653}"/>
          </ac:spMkLst>
        </pc:spChg>
        <pc:spChg chg="mod">
          <ac:chgData name="Kolakowski, Artur" userId="9c34c8cc-b1df-44f6-bea5-dcf7a54ee35f" providerId="ADAL" clId="{19970B13-E101-4117-9908-6E061F982644}" dt="2022-07-14T08:46:01.642" v="20521" actId="790"/>
          <ac:spMkLst>
            <pc:docMk/>
            <pc:sldMk cId="3484757520" sldId="485"/>
            <ac:spMk id="7822" creationId="{09E7F916-951D-4D82-9D28-E0D97E81BC69}"/>
          </ac:spMkLst>
        </pc:spChg>
        <pc:spChg chg="mod">
          <ac:chgData name="Kolakowski, Artur" userId="9c34c8cc-b1df-44f6-bea5-dcf7a54ee35f" providerId="ADAL" clId="{19970B13-E101-4117-9908-6E061F982644}" dt="2022-07-14T08:46:01.643" v="20522" actId="790"/>
          <ac:spMkLst>
            <pc:docMk/>
            <pc:sldMk cId="3484757520" sldId="485"/>
            <ac:spMk id="7823" creationId="{CA773033-7022-4A01-A7EF-750500271386}"/>
          </ac:spMkLst>
        </pc:spChg>
        <pc:spChg chg="mod">
          <ac:chgData name="Kolakowski, Artur" userId="9c34c8cc-b1df-44f6-bea5-dcf7a54ee35f" providerId="ADAL" clId="{19970B13-E101-4117-9908-6E061F982644}" dt="2022-07-14T08:46:01.646" v="20523" actId="790"/>
          <ac:spMkLst>
            <pc:docMk/>
            <pc:sldMk cId="3484757520" sldId="485"/>
            <ac:spMk id="7824" creationId="{1EE8BE7E-C858-4072-84C8-802BF1CEF5A8}"/>
          </ac:spMkLst>
        </pc:spChg>
        <pc:spChg chg="mod">
          <ac:chgData name="Kolakowski, Artur" userId="9c34c8cc-b1df-44f6-bea5-dcf7a54ee35f" providerId="ADAL" clId="{19970B13-E101-4117-9908-6E061F982644}" dt="2022-07-14T08:46:01.649" v="20524" actId="790"/>
          <ac:spMkLst>
            <pc:docMk/>
            <pc:sldMk cId="3484757520" sldId="485"/>
            <ac:spMk id="7825" creationId="{90B340AE-79E1-42D8-A1DD-87649C6653AD}"/>
          </ac:spMkLst>
        </pc:spChg>
        <pc:spChg chg="mod">
          <ac:chgData name="Kolakowski, Artur" userId="9c34c8cc-b1df-44f6-bea5-dcf7a54ee35f" providerId="ADAL" clId="{19970B13-E101-4117-9908-6E061F982644}" dt="2022-07-14T08:46:01.651" v="20525" actId="790"/>
          <ac:spMkLst>
            <pc:docMk/>
            <pc:sldMk cId="3484757520" sldId="485"/>
            <ac:spMk id="7826" creationId="{C3533D7A-AA6D-4896-A84A-2535DE9C4744}"/>
          </ac:spMkLst>
        </pc:spChg>
        <pc:spChg chg="mod">
          <ac:chgData name="Kolakowski, Artur" userId="9c34c8cc-b1df-44f6-bea5-dcf7a54ee35f" providerId="ADAL" clId="{19970B13-E101-4117-9908-6E061F982644}" dt="2022-07-14T08:46:01.653" v="20526" actId="790"/>
          <ac:spMkLst>
            <pc:docMk/>
            <pc:sldMk cId="3484757520" sldId="485"/>
            <ac:spMk id="7827" creationId="{923F6700-A2FD-4533-B017-BF94C0607AF3}"/>
          </ac:spMkLst>
        </pc:spChg>
        <pc:spChg chg="mod">
          <ac:chgData name="Kolakowski, Artur" userId="9c34c8cc-b1df-44f6-bea5-dcf7a54ee35f" providerId="ADAL" clId="{19970B13-E101-4117-9908-6E061F982644}" dt="2022-07-14T08:46:01.656" v="20527" actId="790"/>
          <ac:spMkLst>
            <pc:docMk/>
            <pc:sldMk cId="3484757520" sldId="485"/>
            <ac:spMk id="7828" creationId="{7341A696-9CEB-4B32-80CF-1456D475D469}"/>
          </ac:spMkLst>
        </pc:spChg>
        <pc:spChg chg="mod">
          <ac:chgData name="Kolakowski, Artur" userId="9c34c8cc-b1df-44f6-bea5-dcf7a54ee35f" providerId="ADAL" clId="{19970B13-E101-4117-9908-6E061F982644}" dt="2022-07-14T08:46:01.658" v="20528" actId="790"/>
          <ac:spMkLst>
            <pc:docMk/>
            <pc:sldMk cId="3484757520" sldId="485"/>
            <ac:spMk id="7829" creationId="{18B577A7-6737-46CB-B5A9-C293195AD149}"/>
          </ac:spMkLst>
        </pc:spChg>
        <pc:spChg chg="mod">
          <ac:chgData name="Kolakowski, Artur" userId="9c34c8cc-b1df-44f6-bea5-dcf7a54ee35f" providerId="ADAL" clId="{19970B13-E101-4117-9908-6E061F982644}" dt="2022-07-14T08:46:01.660" v="20529" actId="790"/>
          <ac:spMkLst>
            <pc:docMk/>
            <pc:sldMk cId="3484757520" sldId="485"/>
            <ac:spMk id="7830" creationId="{AA8DD74A-2386-47BE-8378-3F935858615B}"/>
          </ac:spMkLst>
        </pc:spChg>
        <pc:spChg chg="mod">
          <ac:chgData name="Kolakowski, Artur" userId="9c34c8cc-b1df-44f6-bea5-dcf7a54ee35f" providerId="ADAL" clId="{19970B13-E101-4117-9908-6E061F982644}" dt="2022-07-14T08:46:01.662" v="20530" actId="790"/>
          <ac:spMkLst>
            <pc:docMk/>
            <pc:sldMk cId="3484757520" sldId="485"/>
            <ac:spMk id="7831" creationId="{615DA3D0-9AF7-48A7-A013-3E32E1C30458}"/>
          </ac:spMkLst>
        </pc:spChg>
        <pc:spChg chg="mod">
          <ac:chgData name="Kolakowski, Artur" userId="9c34c8cc-b1df-44f6-bea5-dcf7a54ee35f" providerId="ADAL" clId="{19970B13-E101-4117-9908-6E061F982644}" dt="2022-07-14T08:46:01.664" v="20531" actId="790"/>
          <ac:spMkLst>
            <pc:docMk/>
            <pc:sldMk cId="3484757520" sldId="485"/>
            <ac:spMk id="7832" creationId="{66CB9569-B83F-4DCF-BC2A-7B927857E0CB}"/>
          </ac:spMkLst>
        </pc:spChg>
        <pc:spChg chg="mod">
          <ac:chgData name="Kolakowski, Artur" userId="9c34c8cc-b1df-44f6-bea5-dcf7a54ee35f" providerId="ADAL" clId="{19970B13-E101-4117-9908-6E061F982644}" dt="2022-07-14T08:46:01.667" v="20532" actId="790"/>
          <ac:spMkLst>
            <pc:docMk/>
            <pc:sldMk cId="3484757520" sldId="485"/>
            <ac:spMk id="7833" creationId="{8032252A-714D-4248-A5CE-FF8F71F68E78}"/>
          </ac:spMkLst>
        </pc:spChg>
        <pc:spChg chg="mod">
          <ac:chgData name="Kolakowski, Artur" userId="9c34c8cc-b1df-44f6-bea5-dcf7a54ee35f" providerId="ADAL" clId="{19970B13-E101-4117-9908-6E061F982644}" dt="2022-07-14T08:46:01.671" v="20533" actId="790"/>
          <ac:spMkLst>
            <pc:docMk/>
            <pc:sldMk cId="3484757520" sldId="485"/>
            <ac:spMk id="7834" creationId="{F5A00611-196D-4211-B644-04FBB675F0EF}"/>
          </ac:spMkLst>
        </pc:spChg>
        <pc:spChg chg="mod">
          <ac:chgData name="Kolakowski, Artur" userId="9c34c8cc-b1df-44f6-bea5-dcf7a54ee35f" providerId="ADAL" clId="{19970B13-E101-4117-9908-6E061F982644}" dt="2022-07-14T08:46:01.673" v="20534" actId="790"/>
          <ac:spMkLst>
            <pc:docMk/>
            <pc:sldMk cId="3484757520" sldId="485"/>
            <ac:spMk id="7835" creationId="{E8197EFF-0560-49F1-81ED-84BAB8565F77}"/>
          </ac:spMkLst>
        </pc:spChg>
        <pc:spChg chg="mod">
          <ac:chgData name="Kolakowski, Artur" userId="9c34c8cc-b1df-44f6-bea5-dcf7a54ee35f" providerId="ADAL" clId="{19970B13-E101-4117-9908-6E061F982644}" dt="2022-07-14T08:46:01.676" v="20535" actId="790"/>
          <ac:spMkLst>
            <pc:docMk/>
            <pc:sldMk cId="3484757520" sldId="485"/>
            <ac:spMk id="7836" creationId="{AD9BD0D7-5CEB-46F8-859F-61248A6E64A9}"/>
          </ac:spMkLst>
        </pc:spChg>
        <pc:spChg chg="mod">
          <ac:chgData name="Kolakowski, Artur" userId="9c34c8cc-b1df-44f6-bea5-dcf7a54ee35f" providerId="ADAL" clId="{19970B13-E101-4117-9908-6E061F982644}" dt="2022-07-14T08:46:01.679" v="20536" actId="790"/>
          <ac:spMkLst>
            <pc:docMk/>
            <pc:sldMk cId="3484757520" sldId="485"/>
            <ac:spMk id="7837" creationId="{B5697861-EC26-4D7D-8604-7CECE8954CE1}"/>
          </ac:spMkLst>
        </pc:spChg>
        <pc:spChg chg="mod">
          <ac:chgData name="Kolakowski, Artur" userId="9c34c8cc-b1df-44f6-bea5-dcf7a54ee35f" providerId="ADAL" clId="{19970B13-E101-4117-9908-6E061F982644}" dt="2022-07-14T08:46:01.682" v="20537" actId="790"/>
          <ac:spMkLst>
            <pc:docMk/>
            <pc:sldMk cId="3484757520" sldId="485"/>
            <ac:spMk id="7838" creationId="{103794DB-B8F9-45FF-BD47-AEC3472D2715}"/>
          </ac:spMkLst>
        </pc:spChg>
        <pc:spChg chg="mod">
          <ac:chgData name="Kolakowski, Artur" userId="9c34c8cc-b1df-44f6-bea5-dcf7a54ee35f" providerId="ADAL" clId="{19970B13-E101-4117-9908-6E061F982644}" dt="2022-07-14T08:46:01.684" v="20538" actId="790"/>
          <ac:spMkLst>
            <pc:docMk/>
            <pc:sldMk cId="3484757520" sldId="485"/>
            <ac:spMk id="7839" creationId="{9E69E8BF-322F-4708-A1FB-3870C42BA453}"/>
          </ac:spMkLst>
        </pc:spChg>
        <pc:spChg chg="mod">
          <ac:chgData name="Kolakowski, Artur" userId="9c34c8cc-b1df-44f6-bea5-dcf7a54ee35f" providerId="ADAL" clId="{19970B13-E101-4117-9908-6E061F982644}" dt="2022-07-14T08:46:01.687" v="20539" actId="790"/>
          <ac:spMkLst>
            <pc:docMk/>
            <pc:sldMk cId="3484757520" sldId="485"/>
            <ac:spMk id="7840" creationId="{8322B6A9-999D-4AA2-AAF0-F2477D8C471A}"/>
          </ac:spMkLst>
        </pc:spChg>
        <pc:spChg chg="mod">
          <ac:chgData name="Kolakowski, Artur" userId="9c34c8cc-b1df-44f6-bea5-dcf7a54ee35f" providerId="ADAL" clId="{19970B13-E101-4117-9908-6E061F982644}" dt="2022-07-14T08:46:01.689" v="20540" actId="790"/>
          <ac:spMkLst>
            <pc:docMk/>
            <pc:sldMk cId="3484757520" sldId="485"/>
            <ac:spMk id="7841" creationId="{EB40425C-4A06-4C52-B6D5-6568924D98CF}"/>
          </ac:spMkLst>
        </pc:spChg>
        <pc:spChg chg="mod">
          <ac:chgData name="Kolakowski, Artur" userId="9c34c8cc-b1df-44f6-bea5-dcf7a54ee35f" providerId="ADAL" clId="{19970B13-E101-4117-9908-6E061F982644}" dt="2022-07-14T08:46:01.691" v="20541" actId="790"/>
          <ac:spMkLst>
            <pc:docMk/>
            <pc:sldMk cId="3484757520" sldId="485"/>
            <ac:spMk id="7842" creationId="{4FCFA9D9-C7FD-4E8C-9BC0-B8D00CBA419E}"/>
          </ac:spMkLst>
        </pc:spChg>
        <pc:spChg chg="mod">
          <ac:chgData name="Kolakowski, Artur" userId="9c34c8cc-b1df-44f6-bea5-dcf7a54ee35f" providerId="ADAL" clId="{19970B13-E101-4117-9908-6E061F982644}" dt="2022-07-14T08:46:01.693" v="20542" actId="790"/>
          <ac:spMkLst>
            <pc:docMk/>
            <pc:sldMk cId="3484757520" sldId="485"/>
            <ac:spMk id="7843" creationId="{0FD71F0C-59D7-45B7-9B04-20B1E7E966FF}"/>
          </ac:spMkLst>
        </pc:spChg>
        <pc:spChg chg="mod">
          <ac:chgData name="Kolakowski, Artur" userId="9c34c8cc-b1df-44f6-bea5-dcf7a54ee35f" providerId="ADAL" clId="{19970B13-E101-4117-9908-6E061F982644}" dt="2022-07-14T08:46:01.697" v="20543" actId="790"/>
          <ac:spMkLst>
            <pc:docMk/>
            <pc:sldMk cId="3484757520" sldId="485"/>
            <ac:spMk id="7844" creationId="{E4F2E3DE-3E6B-4991-8E4B-202463117BC0}"/>
          </ac:spMkLst>
        </pc:spChg>
        <pc:spChg chg="mod">
          <ac:chgData name="Kolakowski, Artur" userId="9c34c8cc-b1df-44f6-bea5-dcf7a54ee35f" providerId="ADAL" clId="{19970B13-E101-4117-9908-6E061F982644}" dt="2022-07-14T08:46:01.700" v="20544" actId="790"/>
          <ac:spMkLst>
            <pc:docMk/>
            <pc:sldMk cId="3484757520" sldId="485"/>
            <ac:spMk id="7845" creationId="{F1D7CCC0-027D-49C4-8328-6276A54E696C}"/>
          </ac:spMkLst>
        </pc:spChg>
        <pc:spChg chg="mod">
          <ac:chgData name="Kolakowski, Artur" userId="9c34c8cc-b1df-44f6-bea5-dcf7a54ee35f" providerId="ADAL" clId="{19970B13-E101-4117-9908-6E061F982644}" dt="2022-07-14T08:46:01.702" v="20545" actId="790"/>
          <ac:spMkLst>
            <pc:docMk/>
            <pc:sldMk cId="3484757520" sldId="485"/>
            <ac:spMk id="7846" creationId="{016CE9AB-AC77-4E34-BEA5-E47D6825C264}"/>
          </ac:spMkLst>
        </pc:spChg>
        <pc:spChg chg="mod">
          <ac:chgData name="Kolakowski, Artur" userId="9c34c8cc-b1df-44f6-bea5-dcf7a54ee35f" providerId="ADAL" clId="{19970B13-E101-4117-9908-6E061F982644}" dt="2022-07-14T08:46:01.704" v="20546" actId="790"/>
          <ac:spMkLst>
            <pc:docMk/>
            <pc:sldMk cId="3484757520" sldId="485"/>
            <ac:spMk id="7847" creationId="{1DDBF4DA-D719-419E-AB34-397E659798A9}"/>
          </ac:spMkLst>
        </pc:spChg>
        <pc:spChg chg="mod">
          <ac:chgData name="Kolakowski, Artur" userId="9c34c8cc-b1df-44f6-bea5-dcf7a54ee35f" providerId="ADAL" clId="{19970B13-E101-4117-9908-6E061F982644}" dt="2022-07-14T08:46:01.707" v="20547" actId="790"/>
          <ac:spMkLst>
            <pc:docMk/>
            <pc:sldMk cId="3484757520" sldId="485"/>
            <ac:spMk id="7848" creationId="{32413829-40CE-477A-A26C-4730E02086D1}"/>
          </ac:spMkLst>
        </pc:spChg>
        <pc:spChg chg="mod">
          <ac:chgData name="Kolakowski, Artur" userId="9c34c8cc-b1df-44f6-bea5-dcf7a54ee35f" providerId="ADAL" clId="{19970B13-E101-4117-9908-6E061F982644}" dt="2022-07-14T08:46:01.709" v="20548" actId="790"/>
          <ac:spMkLst>
            <pc:docMk/>
            <pc:sldMk cId="3484757520" sldId="485"/>
            <ac:spMk id="7849" creationId="{B506A6A7-1650-48EB-A909-DA2DF0C48189}"/>
          </ac:spMkLst>
        </pc:spChg>
        <pc:spChg chg="mod">
          <ac:chgData name="Kolakowski, Artur" userId="9c34c8cc-b1df-44f6-bea5-dcf7a54ee35f" providerId="ADAL" clId="{19970B13-E101-4117-9908-6E061F982644}" dt="2022-07-14T08:46:01.712" v="20549" actId="790"/>
          <ac:spMkLst>
            <pc:docMk/>
            <pc:sldMk cId="3484757520" sldId="485"/>
            <ac:spMk id="7850" creationId="{F52E74B8-D56F-4A71-8975-48EBFB2257A6}"/>
          </ac:spMkLst>
        </pc:spChg>
        <pc:spChg chg="mod">
          <ac:chgData name="Kolakowski, Artur" userId="9c34c8cc-b1df-44f6-bea5-dcf7a54ee35f" providerId="ADAL" clId="{19970B13-E101-4117-9908-6E061F982644}" dt="2022-07-14T08:46:01.715" v="20550" actId="790"/>
          <ac:spMkLst>
            <pc:docMk/>
            <pc:sldMk cId="3484757520" sldId="485"/>
            <ac:spMk id="7851" creationId="{832B2DC2-CED3-4FF5-82DC-74C7F6E8BC74}"/>
          </ac:spMkLst>
        </pc:spChg>
        <pc:spChg chg="mod">
          <ac:chgData name="Kolakowski, Artur" userId="9c34c8cc-b1df-44f6-bea5-dcf7a54ee35f" providerId="ADAL" clId="{19970B13-E101-4117-9908-6E061F982644}" dt="2022-07-14T08:46:01.718" v="20551" actId="790"/>
          <ac:spMkLst>
            <pc:docMk/>
            <pc:sldMk cId="3484757520" sldId="485"/>
            <ac:spMk id="7852" creationId="{A31467BF-6300-4E43-AE3C-575F5F799EF5}"/>
          </ac:spMkLst>
        </pc:spChg>
        <pc:spChg chg="mod">
          <ac:chgData name="Kolakowski, Artur" userId="9c34c8cc-b1df-44f6-bea5-dcf7a54ee35f" providerId="ADAL" clId="{19970B13-E101-4117-9908-6E061F982644}" dt="2022-07-14T08:46:01.720" v="20552" actId="790"/>
          <ac:spMkLst>
            <pc:docMk/>
            <pc:sldMk cId="3484757520" sldId="485"/>
            <ac:spMk id="7853" creationId="{E77F7818-B793-417E-B322-1B10A323DE0E}"/>
          </ac:spMkLst>
        </pc:spChg>
        <pc:spChg chg="mod">
          <ac:chgData name="Kolakowski, Artur" userId="9c34c8cc-b1df-44f6-bea5-dcf7a54ee35f" providerId="ADAL" clId="{19970B13-E101-4117-9908-6E061F982644}" dt="2022-07-14T08:46:01.722" v="20553" actId="790"/>
          <ac:spMkLst>
            <pc:docMk/>
            <pc:sldMk cId="3484757520" sldId="485"/>
            <ac:spMk id="7854" creationId="{EF202100-CBB2-49F8-8F80-E8420B604008}"/>
          </ac:spMkLst>
        </pc:spChg>
        <pc:spChg chg="mod">
          <ac:chgData name="Kolakowski, Artur" userId="9c34c8cc-b1df-44f6-bea5-dcf7a54ee35f" providerId="ADAL" clId="{19970B13-E101-4117-9908-6E061F982644}" dt="2022-07-14T08:46:01.725" v="20554" actId="790"/>
          <ac:spMkLst>
            <pc:docMk/>
            <pc:sldMk cId="3484757520" sldId="485"/>
            <ac:spMk id="7855" creationId="{8B2384E7-2A3E-4603-8A65-161ECA07BE52}"/>
          </ac:spMkLst>
        </pc:spChg>
        <pc:spChg chg="mod">
          <ac:chgData name="Kolakowski, Artur" userId="9c34c8cc-b1df-44f6-bea5-dcf7a54ee35f" providerId="ADAL" clId="{19970B13-E101-4117-9908-6E061F982644}" dt="2022-07-14T08:46:01.727" v="20555" actId="790"/>
          <ac:spMkLst>
            <pc:docMk/>
            <pc:sldMk cId="3484757520" sldId="485"/>
            <ac:spMk id="7856" creationId="{8DF489B7-D621-457C-B259-597019DA0A02}"/>
          </ac:spMkLst>
        </pc:spChg>
        <pc:spChg chg="mod">
          <ac:chgData name="Kolakowski, Artur" userId="9c34c8cc-b1df-44f6-bea5-dcf7a54ee35f" providerId="ADAL" clId="{19970B13-E101-4117-9908-6E061F982644}" dt="2022-07-14T08:46:01.730" v="20556" actId="790"/>
          <ac:spMkLst>
            <pc:docMk/>
            <pc:sldMk cId="3484757520" sldId="485"/>
            <ac:spMk id="7857" creationId="{44336886-E551-4308-A388-FBD3E668173E}"/>
          </ac:spMkLst>
        </pc:spChg>
        <pc:spChg chg="mod">
          <ac:chgData name="Kolakowski, Artur" userId="9c34c8cc-b1df-44f6-bea5-dcf7a54ee35f" providerId="ADAL" clId="{19970B13-E101-4117-9908-6E061F982644}" dt="2022-07-14T08:46:01.733" v="20557" actId="790"/>
          <ac:spMkLst>
            <pc:docMk/>
            <pc:sldMk cId="3484757520" sldId="485"/>
            <ac:spMk id="7858" creationId="{B3059753-E192-4726-992E-07806BA50DA5}"/>
          </ac:spMkLst>
        </pc:spChg>
        <pc:spChg chg="mod">
          <ac:chgData name="Kolakowski, Artur" userId="9c34c8cc-b1df-44f6-bea5-dcf7a54ee35f" providerId="ADAL" clId="{19970B13-E101-4117-9908-6E061F982644}" dt="2022-07-14T08:46:01.735" v="20558" actId="790"/>
          <ac:spMkLst>
            <pc:docMk/>
            <pc:sldMk cId="3484757520" sldId="485"/>
            <ac:spMk id="7859" creationId="{574054E6-CF5E-474F-8EFC-3DE045D8EF92}"/>
          </ac:spMkLst>
        </pc:spChg>
        <pc:spChg chg="mod">
          <ac:chgData name="Kolakowski, Artur" userId="9c34c8cc-b1df-44f6-bea5-dcf7a54ee35f" providerId="ADAL" clId="{19970B13-E101-4117-9908-6E061F982644}" dt="2022-07-14T08:46:01.738" v="20559" actId="790"/>
          <ac:spMkLst>
            <pc:docMk/>
            <pc:sldMk cId="3484757520" sldId="485"/>
            <ac:spMk id="7860" creationId="{20AAB79B-2E20-4B8E-AD2C-6D7B597BF2BF}"/>
          </ac:spMkLst>
        </pc:spChg>
        <pc:spChg chg="mod">
          <ac:chgData name="Kolakowski, Artur" userId="9c34c8cc-b1df-44f6-bea5-dcf7a54ee35f" providerId="ADAL" clId="{19970B13-E101-4117-9908-6E061F982644}" dt="2022-07-14T08:46:01.740" v="20560" actId="790"/>
          <ac:spMkLst>
            <pc:docMk/>
            <pc:sldMk cId="3484757520" sldId="485"/>
            <ac:spMk id="7861" creationId="{DAF12DBB-96F9-415C-850D-0CE6C022219C}"/>
          </ac:spMkLst>
        </pc:spChg>
        <pc:spChg chg="mod">
          <ac:chgData name="Kolakowski, Artur" userId="9c34c8cc-b1df-44f6-bea5-dcf7a54ee35f" providerId="ADAL" clId="{19970B13-E101-4117-9908-6E061F982644}" dt="2022-07-14T08:46:01.743" v="20561" actId="790"/>
          <ac:spMkLst>
            <pc:docMk/>
            <pc:sldMk cId="3484757520" sldId="485"/>
            <ac:spMk id="7862" creationId="{FEE08BCF-B50B-423B-ABCD-F0AEC85F3DBE}"/>
          </ac:spMkLst>
        </pc:spChg>
        <pc:spChg chg="mod">
          <ac:chgData name="Kolakowski, Artur" userId="9c34c8cc-b1df-44f6-bea5-dcf7a54ee35f" providerId="ADAL" clId="{19970B13-E101-4117-9908-6E061F982644}" dt="2022-07-14T08:46:01.746" v="20562" actId="790"/>
          <ac:spMkLst>
            <pc:docMk/>
            <pc:sldMk cId="3484757520" sldId="485"/>
            <ac:spMk id="7863" creationId="{712D11DB-CF6F-4A87-956B-C5F69AEA2BC8}"/>
          </ac:spMkLst>
        </pc:spChg>
        <pc:spChg chg="mod">
          <ac:chgData name="Kolakowski, Artur" userId="9c34c8cc-b1df-44f6-bea5-dcf7a54ee35f" providerId="ADAL" clId="{19970B13-E101-4117-9908-6E061F982644}" dt="2022-07-14T08:46:01.748" v="20563" actId="790"/>
          <ac:spMkLst>
            <pc:docMk/>
            <pc:sldMk cId="3484757520" sldId="485"/>
            <ac:spMk id="7864" creationId="{839E5D72-2BBF-4D13-B1FE-D1EE6B597593}"/>
          </ac:spMkLst>
        </pc:spChg>
        <pc:spChg chg="mod">
          <ac:chgData name="Kolakowski, Artur" userId="9c34c8cc-b1df-44f6-bea5-dcf7a54ee35f" providerId="ADAL" clId="{19970B13-E101-4117-9908-6E061F982644}" dt="2022-07-14T08:46:01.750" v="20564" actId="790"/>
          <ac:spMkLst>
            <pc:docMk/>
            <pc:sldMk cId="3484757520" sldId="485"/>
            <ac:spMk id="7865" creationId="{4B465A31-57A0-4FEF-A3B9-42ACC7BF1EAF}"/>
          </ac:spMkLst>
        </pc:spChg>
        <pc:spChg chg="mod">
          <ac:chgData name="Kolakowski, Artur" userId="9c34c8cc-b1df-44f6-bea5-dcf7a54ee35f" providerId="ADAL" clId="{19970B13-E101-4117-9908-6E061F982644}" dt="2022-07-14T08:46:01.752" v="20565" actId="790"/>
          <ac:spMkLst>
            <pc:docMk/>
            <pc:sldMk cId="3484757520" sldId="485"/>
            <ac:spMk id="7866" creationId="{365D67E4-4E8E-4D87-98C9-D2210A06D900}"/>
          </ac:spMkLst>
        </pc:spChg>
        <pc:spChg chg="mod">
          <ac:chgData name="Kolakowski, Artur" userId="9c34c8cc-b1df-44f6-bea5-dcf7a54ee35f" providerId="ADAL" clId="{19970B13-E101-4117-9908-6E061F982644}" dt="2022-07-14T08:46:01.754" v="20566" actId="790"/>
          <ac:spMkLst>
            <pc:docMk/>
            <pc:sldMk cId="3484757520" sldId="485"/>
            <ac:spMk id="7867" creationId="{505B35BE-343A-43BE-80F5-ED45FA3086F8}"/>
          </ac:spMkLst>
        </pc:spChg>
        <pc:spChg chg="mod">
          <ac:chgData name="Kolakowski, Artur" userId="9c34c8cc-b1df-44f6-bea5-dcf7a54ee35f" providerId="ADAL" clId="{19970B13-E101-4117-9908-6E061F982644}" dt="2022-07-14T08:46:01.756" v="20567" actId="790"/>
          <ac:spMkLst>
            <pc:docMk/>
            <pc:sldMk cId="3484757520" sldId="485"/>
            <ac:spMk id="7868" creationId="{96F51CE6-0B8D-454B-A889-13A54A5D5C8C}"/>
          </ac:spMkLst>
        </pc:spChg>
        <pc:spChg chg="mod">
          <ac:chgData name="Kolakowski, Artur" userId="9c34c8cc-b1df-44f6-bea5-dcf7a54ee35f" providerId="ADAL" clId="{19970B13-E101-4117-9908-6E061F982644}" dt="2022-07-14T08:46:01.758" v="20568" actId="790"/>
          <ac:spMkLst>
            <pc:docMk/>
            <pc:sldMk cId="3484757520" sldId="485"/>
            <ac:spMk id="7869" creationId="{82DF7334-147F-48C4-8771-53F92C679E30}"/>
          </ac:spMkLst>
        </pc:spChg>
        <pc:spChg chg="mod">
          <ac:chgData name="Kolakowski, Artur" userId="9c34c8cc-b1df-44f6-bea5-dcf7a54ee35f" providerId="ADAL" clId="{19970B13-E101-4117-9908-6E061F982644}" dt="2022-07-14T08:46:01.761" v="20569" actId="790"/>
          <ac:spMkLst>
            <pc:docMk/>
            <pc:sldMk cId="3484757520" sldId="485"/>
            <ac:spMk id="7870" creationId="{F87B4966-B3B4-4F32-822B-723E5A7C8FBD}"/>
          </ac:spMkLst>
        </pc:spChg>
        <pc:spChg chg="mod">
          <ac:chgData name="Kolakowski, Artur" userId="9c34c8cc-b1df-44f6-bea5-dcf7a54ee35f" providerId="ADAL" clId="{19970B13-E101-4117-9908-6E061F982644}" dt="2022-07-14T08:46:01.764" v="20570" actId="790"/>
          <ac:spMkLst>
            <pc:docMk/>
            <pc:sldMk cId="3484757520" sldId="485"/>
            <ac:spMk id="7871" creationId="{2ACF55CD-1D09-4F27-921C-7C0FEE954A79}"/>
          </ac:spMkLst>
        </pc:spChg>
        <pc:spChg chg="mod">
          <ac:chgData name="Kolakowski, Artur" userId="9c34c8cc-b1df-44f6-bea5-dcf7a54ee35f" providerId="ADAL" clId="{19970B13-E101-4117-9908-6E061F982644}" dt="2022-07-14T08:46:01.767" v="20571" actId="790"/>
          <ac:spMkLst>
            <pc:docMk/>
            <pc:sldMk cId="3484757520" sldId="485"/>
            <ac:spMk id="7872" creationId="{FE88EDEE-9389-4B90-8A9E-2F507ECE4F35}"/>
          </ac:spMkLst>
        </pc:spChg>
        <pc:spChg chg="mod">
          <ac:chgData name="Kolakowski, Artur" userId="9c34c8cc-b1df-44f6-bea5-dcf7a54ee35f" providerId="ADAL" clId="{19970B13-E101-4117-9908-6E061F982644}" dt="2022-07-14T08:46:01.769" v="20572" actId="790"/>
          <ac:spMkLst>
            <pc:docMk/>
            <pc:sldMk cId="3484757520" sldId="485"/>
            <ac:spMk id="7873" creationId="{8461AAF9-6601-4015-A689-6CA580508466}"/>
          </ac:spMkLst>
        </pc:spChg>
        <pc:spChg chg="mod">
          <ac:chgData name="Kolakowski, Artur" userId="9c34c8cc-b1df-44f6-bea5-dcf7a54ee35f" providerId="ADAL" clId="{19970B13-E101-4117-9908-6E061F982644}" dt="2022-07-14T08:46:01.771" v="20573" actId="790"/>
          <ac:spMkLst>
            <pc:docMk/>
            <pc:sldMk cId="3484757520" sldId="485"/>
            <ac:spMk id="7874" creationId="{1BCF3CFD-59CE-4024-A064-7888AC7FF002}"/>
          </ac:spMkLst>
        </pc:spChg>
        <pc:spChg chg="mod">
          <ac:chgData name="Kolakowski, Artur" userId="9c34c8cc-b1df-44f6-bea5-dcf7a54ee35f" providerId="ADAL" clId="{19970B13-E101-4117-9908-6E061F982644}" dt="2022-07-14T08:46:01.775" v="20574" actId="790"/>
          <ac:spMkLst>
            <pc:docMk/>
            <pc:sldMk cId="3484757520" sldId="485"/>
            <ac:spMk id="7875" creationId="{F2AF94BC-FE14-4EB1-B7A1-9E7712F8338D}"/>
          </ac:spMkLst>
        </pc:spChg>
        <pc:spChg chg="mod">
          <ac:chgData name="Kolakowski, Artur" userId="9c34c8cc-b1df-44f6-bea5-dcf7a54ee35f" providerId="ADAL" clId="{19970B13-E101-4117-9908-6E061F982644}" dt="2022-07-14T08:46:01.777" v="20575" actId="790"/>
          <ac:spMkLst>
            <pc:docMk/>
            <pc:sldMk cId="3484757520" sldId="485"/>
            <ac:spMk id="7876" creationId="{E8C90F09-DA20-4903-8BD6-64388A781B2C}"/>
          </ac:spMkLst>
        </pc:spChg>
        <pc:spChg chg="mod">
          <ac:chgData name="Kolakowski, Artur" userId="9c34c8cc-b1df-44f6-bea5-dcf7a54ee35f" providerId="ADAL" clId="{19970B13-E101-4117-9908-6E061F982644}" dt="2022-07-14T08:46:01.780" v="20576" actId="790"/>
          <ac:spMkLst>
            <pc:docMk/>
            <pc:sldMk cId="3484757520" sldId="485"/>
            <ac:spMk id="7877" creationId="{392FD2E3-0E59-471B-B95E-29C0FAD23926}"/>
          </ac:spMkLst>
        </pc:spChg>
        <pc:spChg chg="mod">
          <ac:chgData name="Kolakowski, Artur" userId="9c34c8cc-b1df-44f6-bea5-dcf7a54ee35f" providerId="ADAL" clId="{19970B13-E101-4117-9908-6E061F982644}" dt="2022-07-14T08:46:01.783" v="20577" actId="790"/>
          <ac:spMkLst>
            <pc:docMk/>
            <pc:sldMk cId="3484757520" sldId="485"/>
            <ac:spMk id="7878" creationId="{2D1D63D2-54D3-4E47-87DD-1D548315DFDD}"/>
          </ac:spMkLst>
        </pc:spChg>
        <pc:spChg chg="mod">
          <ac:chgData name="Kolakowski, Artur" userId="9c34c8cc-b1df-44f6-bea5-dcf7a54ee35f" providerId="ADAL" clId="{19970B13-E101-4117-9908-6E061F982644}" dt="2022-07-14T08:46:01.786" v="20578" actId="790"/>
          <ac:spMkLst>
            <pc:docMk/>
            <pc:sldMk cId="3484757520" sldId="485"/>
            <ac:spMk id="7879" creationId="{17CC770F-750E-4C7A-99CB-3512A4E139FD}"/>
          </ac:spMkLst>
        </pc:spChg>
        <pc:spChg chg="mod">
          <ac:chgData name="Kolakowski, Artur" userId="9c34c8cc-b1df-44f6-bea5-dcf7a54ee35f" providerId="ADAL" clId="{19970B13-E101-4117-9908-6E061F982644}" dt="2022-07-14T08:46:01.788" v="20579" actId="790"/>
          <ac:spMkLst>
            <pc:docMk/>
            <pc:sldMk cId="3484757520" sldId="485"/>
            <ac:spMk id="7880" creationId="{458456A2-F023-4EEA-A7CD-35BB69A2C9DB}"/>
          </ac:spMkLst>
        </pc:spChg>
        <pc:spChg chg="mod">
          <ac:chgData name="Kolakowski, Artur" userId="9c34c8cc-b1df-44f6-bea5-dcf7a54ee35f" providerId="ADAL" clId="{19970B13-E101-4117-9908-6E061F982644}" dt="2022-07-14T08:46:01.791" v="20580" actId="790"/>
          <ac:spMkLst>
            <pc:docMk/>
            <pc:sldMk cId="3484757520" sldId="485"/>
            <ac:spMk id="7881" creationId="{265B58BF-1430-491B-8248-F56618B43AF0}"/>
          </ac:spMkLst>
        </pc:spChg>
        <pc:spChg chg="mod">
          <ac:chgData name="Kolakowski, Artur" userId="9c34c8cc-b1df-44f6-bea5-dcf7a54ee35f" providerId="ADAL" clId="{19970B13-E101-4117-9908-6E061F982644}" dt="2022-07-14T08:46:01.794" v="20581" actId="790"/>
          <ac:spMkLst>
            <pc:docMk/>
            <pc:sldMk cId="3484757520" sldId="485"/>
            <ac:spMk id="7882" creationId="{44BFF20F-BF6C-4641-BD4A-1E33698B2D66}"/>
          </ac:spMkLst>
        </pc:spChg>
        <pc:spChg chg="mod">
          <ac:chgData name="Kolakowski, Artur" userId="9c34c8cc-b1df-44f6-bea5-dcf7a54ee35f" providerId="ADAL" clId="{19970B13-E101-4117-9908-6E061F982644}" dt="2022-07-14T08:46:01.798" v="20582" actId="790"/>
          <ac:spMkLst>
            <pc:docMk/>
            <pc:sldMk cId="3484757520" sldId="485"/>
            <ac:spMk id="7883" creationId="{6239C0E4-6851-4573-800C-2A3372D6EF0A}"/>
          </ac:spMkLst>
        </pc:spChg>
        <pc:spChg chg="mod">
          <ac:chgData name="Kolakowski, Artur" userId="9c34c8cc-b1df-44f6-bea5-dcf7a54ee35f" providerId="ADAL" clId="{19970B13-E101-4117-9908-6E061F982644}" dt="2022-07-14T08:46:01.800" v="20583" actId="790"/>
          <ac:spMkLst>
            <pc:docMk/>
            <pc:sldMk cId="3484757520" sldId="485"/>
            <ac:spMk id="7884" creationId="{B9FFA80B-AC8F-4B85-BF6E-F144DD581146}"/>
          </ac:spMkLst>
        </pc:spChg>
        <pc:spChg chg="mod">
          <ac:chgData name="Kolakowski, Artur" userId="9c34c8cc-b1df-44f6-bea5-dcf7a54ee35f" providerId="ADAL" clId="{19970B13-E101-4117-9908-6E061F982644}" dt="2022-07-14T08:46:01.803" v="20584" actId="790"/>
          <ac:spMkLst>
            <pc:docMk/>
            <pc:sldMk cId="3484757520" sldId="485"/>
            <ac:spMk id="7885" creationId="{F9C57F27-BB2B-44EF-B007-D5C635B9F7FF}"/>
          </ac:spMkLst>
        </pc:spChg>
        <pc:spChg chg="mod">
          <ac:chgData name="Kolakowski, Artur" userId="9c34c8cc-b1df-44f6-bea5-dcf7a54ee35f" providerId="ADAL" clId="{19970B13-E101-4117-9908-6E061F982644}" dt="2022-07-14T08:46:01.805" v="20585" actId="790"/>
          <ac:spMkLst>
            <pc:docMk/>
            <pc:sldMk cId="3484757520" sldId="485"/>
            <ac:spMk id="7886" creationId="{C80472E6-1412-4692-A818-93C201840B31}"/>
          </ac:spMkLst>
        </pc:spChg>
        <pc:spChg chg="mod">
          <ac:chgData name="Kolakowski, Artur" userId="9c34c8cc-b1df-44f6-bea5-dcf7a54ee35f" providerId="ADAL" clId="{19970B13-E101-4117-9908-6E061F982644}" dt="2022-07-14T08:46:01.808" v="20586" actId="790"/>
          <ac:spMkLst>
            <pc:docMk/>
            <pc:sldMk cId="3484757520" sldId="485"/>
            <ac:spMk id="7887" creationId="{23A2E9E5-3D0A-466A-9CBE-50362C952D69}"/>
          </ac:spMkLst>
        </pc:spChg>
        <pc:spChg chg="mod">
          <ac:chgData name="Kolakowski, Artur" userId="9c34c8cc-b1df-44f6-bea5-dcf7a54ee35f" providerId="ADAL" clId="{19970B13-E101-4117-9908-6E061F982644}" dt="2022-07-14T08:46:01.810" v="20587" actId="790"/>
          <ac:spMkLst>
            <pc:docMk/>
            <pc:sldMk cId="3484757520" sldId="485"/>
            <ac:spMk id="7888" creationId="{8344D750-B0AD-4863-9AB4-83DEF00C8611}"/>
          </ac:spMkLst>
        </pc:spChg>
        <pc:spChg chg="mod">
          <ac:chgData name="Kolakowski, Artur" userId="9c34c8cc-b1df-44f6-bea5-dcf7a54ee35f" providerId="ADAL" clId="{19970B13-E101-4117-9908-6E061F982644}" dt="2022-07-14T08:46:01.813" v="20588" actId="790"/>
          <ac:spMkLst>
            <pc:docMk/>
            <pc:sldMk cId="3484757520" sldId="485"/>
            <ac:spMk id="7889" creationId="{11E88C51-394A-4C09-87C0-D45389260190}"/>
          </ac:spMkLst>
        </pc:spChg>
        <pc:spChg chg="mod">
          <ac:chgData name="Kolakowski, Artur" userId="9c34c8cc-b1df-44f6-bea5-dcf7a54ee35f" providerId="ADAL" clId="{19970B13-E101-4117-9908-6E061F982644}" dt="2022-07-14T08:46:01.816" v="20589" actId="790"/>
          <ac:spMkLst>
            <pc:docMk/>
            <pc:sldMk cId="3484757520" sldId="485"/>
            <ac:spMk id="7890" creationId="{943E04BD-0C36-464B-BEEB-97C3FE6CF533}"/>
          </ac:spMkLst>
        </pc:spChg>
        <pc:spChg chg="mod">
          <ac:chgData name="Kolakowski, Artur" userId="9c34c8cc-b1df-44f6-bea5-dcf7a54ee35f" providerId="ADAL" clId="{19970B13-E101-4117-9908-6E061F982644}" dt="2022-07-14T08:46:01.818" v="20590" actId="790"/>
          <ac:spMkLst>
            <pc:docMk/>
            <pc:sldMk cId="3484757520" sldId="485"/>
            <ac:spMk id="7891" creationId="{B8044FFF-9818-4923-A6E9-C00F4A920442}"/>
          </ac:spMkLst>
        </pc:spChg>
        <pc:spChg chg="mod">
          <ac:chgData name="Kolakowski, Artur" userId="9c34c8cc-b1df-44f6-bea5-dcf7a54ee35f" providerId="ADAL" clId="{19970B13-E101-4117-9908-6E061F982644}" dt="2022-07-14T08:46:01.821" v="20591" actId="790"/>
          <ac:spMkLst>
            <pc:docMk/>
            <pc:sldMk cId="3484757520" sldId="485"/>
            <ac:spMk id="7892" creationId="{31C22FC7-E834-4296-9B91-B18519BFC58D}"/>
          </ac:spMkLst>
        </pc:spChg>
        <pc:spChg chg="mod">
          <ac:chgData name="Kolakowski, Artur" userId="9c34c8cc-b1df-44f6-bea5-dcf7a54ee35f" providerId="ADAL" clId="{19970B13-E101-4117-9908-6E061F982644}" dt="2022-07-14T08:46:01.823" v="20592" actId="790"/>
          <ac:spMkLst>
            <pc:docMk/>
            <pc:sldMk cId="3484757520" sldId="485"/>
            <ac:spMk id="7893" creationId="{94A856B7-D17B-47D4-8B06-F06BD81508A3}"/>
          </ac:spMkLst>
        </pc:spChg>
        <pc:spChg chg="mod">
          <ac:chgData name="Kolakowski, Artur" userId="9c34c8cc-b1df-44f6-bea5-dcf7a54ee35f" providerId="ADAL" clId="{19970B13-E101-4117-9908-6E061F982644}" dt="2022-07-14T08:46:01.825" v="20593" actId="790"/>
          <ac:spMkLst>
            <pc:docMk/>
            <pc:sldMk cId="3484757520" sldId="485"/>
            <ac:spMk id="7894" creationId="{57C5327E-0738-432B-B137-9AE8E6B00F85}"/>
          </ac:spMkLst>
        </pc:spChg>
        <pc:spChg chg="mod">
          <ac:chgData name="Kolakowski, Artur" userId="9c34c8cc-b1df-44f6-bea5-dcf7a54ee35f" providerId="ADAL" clId="{19970B13-E101-4117-9908-6E061F982644}" dt="2022-07-14T08:46:01.828" v="20594" actId="790"/>
          <ac:spMkLst>
            <pc:docMk/>
            <pc:sldMk cId="3484757520" sldId="485"/>
            <ac:spMk id="7895" creationId="{7CF18FE2-BDB1-4EA7-B288-2925E1A1AA0F}"/>
          </ac:spMkLst>
        </pc:spChg>
        <pc:spChg chg="mod">
          <ac:chgData name="Kolakowski, Artur" userId="9c34c8cc-b1df-44f6-bea5-dcf7a54ee35f" providerId="ADAL" clId="{19970B13-E101-4117-9908-6E061F982644}" dt="2022-07-14T08:46:01.831" v="20595" actId="790"/>
          <ac:spMkLst>
            <pc:docMk/>
            <pc:sldMk cId="3484757520" sldId="485"/>
            <ac:spMk id="7896" creationId="{22FDA31C-6F68-4C9D-B47D-A990C3322459}"/>
          </ac:spMkLst>
        </pc:spChg>
        <pc:spChg chg="mod">
          <ac:chgData name="Kolakowski, Artur" userId="9c34c8cc-b1df-44f6-bea5-dcf7a54ee35f" providerId="ADAL" clId="{19970B13-E101-4117-9908-6E061F982644}" dt="2022-07-14T08:46:01.834" v="20596" actId="790"/>
          <ac:spMkLst>
            <pc:docMk/>
            <pc:sldMk cId="3484757520" sldId="485"/>
            <ac:spMk id="7897" creationId="{9156FEC5-516F-4BC6-9C1D-0FC86524457E}"/>
          </ac:spMkLst>
        </pc:spChg>
        <pc:spChg chg="mod">
          <ac:chgData name="Kolakowski, Artur" userId="9c34c8cc-b1df-44f6-bea5-dcf7a54ee35f" providerId="ADAL" clId="{19970B13-E101-4117-9908-6E061F982644}" dt="2022-07-14T08:46:01.836" v="20597" actId="790"/>
          <ac:spMkLst>
            <pc:docMk/>
            <pc:sldMk cId="3484757520" sldId="485"/>
            <ac:spMk id="7898" creationId="{DBD7830F-F6CE-449C-A1E8-8C3A041D18E6}"/>
          </ac:spMkLst>
        </pc:spChg>
        <pc:spChg chg="mod">
          <ac:chgData name="Kolakowski, Artur" userId="9c34c8cc-b1df-44f6-bea5-dcf7a54ee35f" providerId="ADAL" clId="{19970B13-E101-4117-9908-6E061F982644}" dt="2022-07-14T08:46:01.839" v="20598" actId="790"/>
          <ac:spMkLst>
            <pc:docMk/>
            <pc:sldMk cId="3484757520" sldId="485"/>
            <ac:spMk id="7899" creationId="{C3D155D3-DA28-4FA3-92F1-A9D1CFB8352E}"/>
          </ac:spMkLst>
        </pc:spChg>
        <pc:spChg chg="mod">
          <ac:chgData name="Kolakowski, Artur" userId="9c34c8cc-b1df-44f6-bea5-dcf7a54ee35f" providerId="ADAL" clId="{19970B13-E101-4117-9908-6E061F982644}" dt="2022-07-14T08:46:01.841" v="20599" actId="790"/>
          <ac:spMkLst>
            <pc:docMk/>
            <pc:sldMk cId="3484757520" sldId="485"/>
            <ac:spMk id="7900" creationId="{4DC10030-1A5E-40E5-92C0-D77F6302BF9A}"/>
          </ac:spMkLst>
        </pc:spChg>
        <pc:spChg chg="mod">
          <ac:chgData name="Kolakowski, Artur" userId="9c34c8cc-b1df-44f6-bea5-dcf7a54ee35f" providerId="ADAL" clId="{19970B13-E101-4117-9908-6E061F982644}" dt="2022-07-14T08:46:01.843" v="20600" actId="790"/>
          <ac:spMkLst>
            <pc:docMk/>
            <pc:sldMk cId="3484757520" sldId="485"/>
            <ac:spMk id="7901" creationId="{405F4E98-5220-43D9-B774-178EA579E29D}"/>
          </ac:spMkLst>
        </pc:spChg>
        <pc:spChg chg="mod">
          <ac:chgData name="Kolakowski, Artur" userId="9c34c8cc-b1df-44f6-bea5-dcf7a54ee35f" providerId="ADAL" clId="{19970B13-E101-4117-9908-6E061F982644}" dt="2022-07-14T08:46:01.846" v="20601" actId="790"/>
          <ac:spMkLst>
            <pc:docMk/>
            <pc:sldMk cId="3484757520" sldId="485"/>
            <ac:spMk id="7902" creationId="{8590618D-60B2-4B93-803E-0A1227759365}"/>
          </ac:spMkLst>
        </pc:spChg>
        <pc:spChg chg="mod">
          <ac:chgData name="Kolakowski, Artur" userId="9c34c8cc-b1df-44f6-bea5-dcf7a54ee35f" providerId="ADAL" clId="{19970B13-E101-4117-9908-6E061F982644}" dt="2022-07-14T08:46:01.849" v="20602" actId="790"/>
          <ac:spMkLst>
            <pc:docMk/>
            <pc:sldMk cId="3484757520" sldId="485"/>
            <ac:spMk id="7903" creationId="{0FCB59AA-7829-4750-ABFD-9D7D041C07E8}"/>
          </ac:spMkLst>
        </pc:spChg>
        <pc:spChg chg="mod">
          <ac:chgData name="Kolakowski, Artur" userId="9c34c8cc-b1df-44f6-bea5-dcf7a54ee35f" providerId="ADAL" clId="{19970B13-E101-4117-9908-6E061F982644}" dt="2022-07-14T08:46:01.851" v="20603" actId="790"/>
          <ac:spMkLst>
            <pc:docMk/>
            <pc:sldMk cId="3484757520" sldId="485"/>
            <ac:spMk id="7904" creationId="{93BB7B11-25E9-4853-8120-BC8498E251DA}"/>
          </ac:spMkLst>
        </pc:spChg>
        <pc:spChg chg="mod">
          <ac:chgData name="Kolakowski, Artur" userId="9c34c8cc-b1df-44f6-bea5-dcf7a54ee35f" providerId="ADAL" clId="{19970B13-E101-4117-9908-6E061F982644}" dt="2022-07-14T08:46:01.854" v="20604" actId="790"/>
          <ac:spMkLst>
            <pc:docMk/>
            <pc:sldMk cId="3484757520" sldId="485"/>
            <ac:spMk id="7905" creationId="{65F014CD-169A-495B-B12E-8A3470F081EE}"/>
          </ac:spMkLst>
        </pc:spChg>
        <pc:spChg chg="mod">
          <ac:chgData name="Kolakowski, Artur" userId="9c34c8cc-b1df-44f6-bea5-dcf7a54ee35f" providerId="ADAL" clId="{19970B13-E101-4117-9908-6E061F982644}" dt="2022-07-14T08:46:01.857" v="20605" actId="790"/>
          <ac:spMkLst>
            <pc:docMk/>
            <pc:sldMk cId="3484757520" sldId="485"/>
            <ac:spMk id="7906" creationId="{BC0185A5-6AAA-4EE7-BB13-82DD94DF50FC}"/>
          </ac:spMkLst>
        </pc:spChg>
        <pc:spChg chg="mod">
          <ac:chgData name="Kolakowski, Artur" userId="9c34c8cc-b1df-44f6-bea5-dcf7a54ee35f" providerId="ADAL" clId="{19970B13-E101-4117-9908-6E061F982644}" dt="2022-07-14T08:46:01.859" v="20606" actId="790"/>
          <ac:spMkLst>
            <pc:docMk/>
            <pc:sldMk cId="3484757520" sldId="485"/>
            <ac:spMk id="7907" creationId="{392BC558-183C-47CA-978D-4F8B4785E2B5}"/>
          </ac:spMkLst>
        </pc:spChg>
        <pc:spChg chg="mod">
          <ac:chgData name="Kolakowski, Artur" userId="9c34c8cc-b1df-44f6-bea5-dcf7a54ee35f" providerId="ADAL" clId="{19970B13-E101-4117-9908-6E061F982644}" dt="2022-07-14T08:46:01.862" v="20607" actId="790"/>
          <ac:spMkLst>
            <pc:docMk/>
            <pc:sldMk cId="3484757520" sldId="485"/>
            <ac:spMk id="7908" creationId="{B921F726-9D87-441F-B6C8-32D3366C460E}"/>
          </ac:spMkLst>
        </pc:spChg>
        <pc:spChg chg="mod">
          <ac:chgData name="Kolakowski, Artur" userId="9c34c8cc-b1df-44f6-bea5-dcf7a54ee35f" providerId="ADAL" clId="{19970B13-E101-4117-9908-6E061F982644}" dt="2022-07-14T08:46:01.865" v="20608" actId="790"/>
          <ac:spMkLst>
            <pc:docMk/>
            <pc:sldMk cId="3484757520" sldId="485"/>
            <ac:spMk id="7909" creationId="{0E15678B-9B68-427D-8207-B9A7DCDEC214}"/>
          </ac:spMkLst>
        </pc:spChg>
        <pc:spChg chg="mod">
          <ac:chgData name="Kolakowski, Artur" userId="9c34c8cc-b1df-44f6-bea5-dcf7a54ee35f" providerId="ADAL" clId="{19970B13-E101-4117-9908-6E061F982644}" dt="2022-07-14T08:46:01.868" v="20609" actId="790"/>
          <ac:spMkLst>
            <pc:docMk/>
            <pc:sldMk cId="3484757520" sldId="485"/>
            <ac:spMk id="7910" creationId="{320A61A5-2359-4805-AC46-3D24692D4965}"/>
          </ac:spMkLst>
        </pc:spChg>
        <pc:spChg chg="mod">
          <ac:chgData name="Kolakowski, Artur" userId="9c34c8cc-b1df-44f6-bea5-dcf7a54ee35f" providerId="ADAL" clId="{19970B13-E101-4117-9908-6E061F982644}" dt="2022-07-14T08:46:01.870" v="20610" actId="790"/>
          <ac:spMkLst>
            <pc:docMk/>
            <pc:sldMk cId="3484757520" sldId="485"/>
            <ac:spMk id="7911" creationId="{A1CE875B-D291-49B4-8E08-3EFCA3EE24AB}"/>
          </ac:spMkLst>
        </pc:spChg>
        <pc:spChg chg="mod">
          <ac:chgData name="Kolakowski, Artur" userId="9c34c8cc-b1df-44f6-bea5-dcf7a54ee35f" providerId="ADAL" clId="{19970B13-E101-4117-9908-6E061F982644}" dt="2022-07-14T08:46:01.875" v="20611" actId="790"/>
          <ac:spMkLst>
            <pc:docMk/>
            <pc:sldMk cId="3484757520" sldId="485"/>
            <ac:spMk id="7912" creationId="{C10EB2C5-2BB7-4A9D-86BC-27CB4A80ADE6}"/>
          </ac:spMkLst>
        </pc:spChg>
        <pc:spChg chg="mod">
          <ac:chgData name="Kolakowski, Artur" userId="9c34c8cc-b1df-44f6-bea5-dcf7a54ee35f" providerId="ADAL" clId="{19970B13-E101-4117-9908-6E061F982644}" dt="2022-07-14T08:46:01.877" v="20612" actId="790"/>
          <ac:spMkLst>
            <pc:docMk/>
            <pc:sldMk cId="3484757520" sldId="485"/>
            <ac:spMk id="7913" creationId="{A0587635-B224-46AB-8803-B3C3436B4D6F}"/>
          </ac:spMkLst>
        </pc:spChg>
        <pc:spChg chg="mod">
          <ac:chgData name="Kolakowski, Artur" userId="9c34c8cc-b1df-44f6-bea5-dcf7a54ee35f" providerId="ADAL" clId="{19970B13-E101-4117-9908-6E061F982644}" dt="2022-07-14T08:46:01.881" v="20613" actId="790"/>
          <ac:spMkLst>
            <pc:docMk/>
            <pc:sldMk cId="3484757520" sldId="485"/>
            <ac:spMk id="7914" creationId="{831507FF-F670-4653-A097-4E6BE7D1B57F}"/>
          </ac:spMkLst>
        </pc:spChg>
        <pc:spChg chg="mod">
          <ac:chgData name="Kolakowski, Artur" userId="9c34c8cc-b1df-44f6-bea5-dcf7a54ee35f" providerId="ADAL" clId="{19970B13-E101-4117-9908-6E061F982644}" dt="2022-07-14T08:46:01.884" v="20614" actId="790"/>
          <ac:spMkLst>
            <pc:docMk/>
            <pc:sldMk cId="3484757520" sldId="485"/>
            <ac:spMk id="7915" creationId="{0B6FF1B5-526E-4090-964C-09184DF7FF13}"/>
          </ac:spMkLst>
        </pc:spChg>
        <pc:spChg chg="mod">
          <ac:chgData name="Kolakowski, Artur" userId="9c34c8cc-b1df-44f6-bea5-dcf7a54ee35f" providerId="ADAL" clId="{19970B13-E101-4117-9908-6E061F982644}" dt="2022-07-14T08:46:01.886" v="20615" actId="790"/>
          <ac:spMkLst>
            <pc:docMk/>
            <pc:sldMk cId="3484757520" sldId="485"/>
            <ac:spMk id="7916" creationId="{8EA35D0E-33C0-4B63-B2CF-13BDE737F3E1}"/>
          </ac:spMkLst>
        </pc:spChg>
        <pc:spChg chg="mod">
          <ac:chgData name="Kolakowski, Artur" userId="9c34c8cc-b1df-44f6-bea5-dcf7a54ee35f" providerId="ADAL" clId="{19970B13-E101-4117-9908-6E061F982644}" dt="2022-07-14T08:46:01.889" v="20616" actId="790"/>
          <ac:spMkLst>
            <pc:docMk/>
            <pc:sldMk cId="3484757520" sldId="485"/>
            <ac:spMk id="7917" creationId="{0F1F695A-B55C-4519-906D-1BCCB1741965}"/>
          </ac:spMkLst>
        </pc:spChg>
        <pc:spChg chg="mod">
          <ac:chgData name="Kolakowski, Artur" userId="9c34c8cc-b1df-44f6-bea5-dcf7a54ee35f" providerId="ADAL" clId="{19970B13-E101-4117-9908-6E061F982644}" dt="2022-07-14T08:46:01.892" v="20617" actId="790"/>
          <ac:spMkLst>
            <pc:docMk/>
            <pc:sldMk cId="3484757520" sldId="485"/>
            <ac:spMk id="7918" creationId="{04AB1053-8307-4B2F-A06F-A2F42C3F8F17}"/>
          </ac:spMkLst>
        </pc:spChg>
        <pc:spChg chg="mod">
          <ac:chgData name="Kolakowski, Artur" userId="9c34c8cc-b1df-44f6-bea5-dcf7a54ee35f" providerId="ADAL" clId="{19970B13-E101-4117-9908-6E061F982644}" dt="2022-07-14T08:46:01.895" v="20618" actId="790"/>
          <ac:spMkLst>
            <pc:docMk/>
            <pc:sldMk cId="3484757520" sldId="485"/>
            <ac:spMk id="7919" creationId="{772B8E35-4DD2-41F9-8584-5A65F3733720}"/>
          </ac:spMkLst>
        </pc:spChg>
        <pc:spChg chg="mod">
          <ac:chgData name="Kolakowski, Artur" userId="9c34c8cc-b1df-44f6-bea5-dcf7a54ee35f" providerId="ADAL" clId="{19970B13-E101-4117-9908-6E061F982644}" dt="2022-07-14T08:46:01.899" v="20619" actId="790"/>
          <ac:spMkLst>
            <pc:docMk/>
            <pc:sldMk cId="3484757520" sldId="485"/>
            <ac:spMk id="7920" creationId="{A08D4F09-049C-4019-85FE-53B022FD1992}"/>
          </ac:spMkLst>
        </pc:spChg>
        <pc:spChg chg="mod">
          <ac:chgData name="Kolakowski, Artur" userId="9c34c8cc-b1df-44f6-bea5-dcf7a54ee35f" providerId="ADAL" clId="{19970B13-E101-4117-9908-6E061F982644}" dt="2022-07-14T08:46:01.901" v="20620" actId="790"/>
          <ac:spMkLst>
            <pc:docMk/>
            <pc:sldMk cId="3484757520" sldId="485"/>
            <ac:spMk id="7921" creationId="{543AD504-1557-457E-81D6-A832B91BF29F}"/>
          </ac:spMkLst>
        </pc:spChg>
        <pc:spChg chg="mod">
          <ac:chgData name="Kolakowski, Artur" userId="9c34c8cc-b1df-44f6-bea5-dcf7a54ee35f" providerId="ADAL" clId="{19970B13-E101-4117-9908-6E061F982644}" dt="2022-07-14T08:46:01.904" v="20621" actId="790"/>
          <ac:spMkLst>
            <pc:docMk/>
            <pc:sldMk cId="3484757520" sldId="485"/>
            <ac:spMk id="7922" creationId="{4718D275-B960-4C61-9964-8CA4021BACB2}"/>
          </ac:spMkLst>
        </pc:spChg>
        <pc:spChg chg="mod">
          <ac:chgData name="Kolakowski, Artur" userId="9c34c8cc-b1df-44f6-bea5-dcf7a54ee35f" providerId="ADAL" clId="{19970B13-E101-4117-9908-6E061F982644}" dt="2022-07-14T08:46:01.906" v="20622" actId="790"/>
          <ac:spMkLst>
            <pc:docMk/>
            <pc:sldMk cId="3484757520" sldId="485"/>
            <ac:spMk id="7923" creationId="{6E161195-98B7-45FE-A148-BF93B643ED50}"/>
          </ac:spMkLst>
        </pc:spChg>
        <pc:spChg chg="mod">
          <ac:chgData name="Kolakowski, Artur" userId="9c34c8cc-b1df-44f6-bea5-dcf7a54ee35f" providerId="ADAL" clId="{19970B13-E101-4117-9908-6E061F982644}" dt="2022-07-14T08:46:01.909" v="20623" actId="790"/>
          <ac:spMkLst>
            <pc:docMk/>
            <pc:sldMk cId="3484757520" sldId="485"/>
            <ac:spMk id="7924" creationId="{09161BA7-809B-43F8-878B-9B0FF26F800C}"/>
          </ac:spMkLst>
        </pc:spChg>
        <pc:spChg chg="mod">
          <ac:chgData name="Kolakowski, Artur" userId="9c34c8cc-b1df-44f6-bea5-dcf7a54ee35f" providerId="ADAL" clId="{19970B13-E101-4117-9908-6E061F982644}" dt="2022-07-14T08:46:01.914" v="20624" actId="790"/>
          <ac:spMkLst>
            <pc:docMk/>
            <pc:sldMk cId="3484757520" sldId="485"/>
            <ac:spMk id="7925" creationId="{2FA0DE13-E112-4F5B-B0C3-A13A07D7A27C}"/>
          </ac:spMkLst>
        </pc:spChg>
        <pc:spChg chg="mod">
          <ac:chgData name="Kolakowski, Artur" userId="9c34c8cc-b1df-44f6-bea5-dcf7a54ee35f" providerId="ADAL" clId="{19970B13-E101-4117-9908-6E061F982644}" dt="2022-07-14T08:46:01.916" v="20625" actId="790"/>
          <ac:spMkLst>
            <pc:docMk/>
            <pc:sldMk cId="3484757520" sldId="485"/>
            <ac:spMk id="7926" creationId="{5D86BE25-378B-431A-9199-3A29FD087741}"/>
          </ac:spMkLst>
        </pc:spChg>
        <pc:spChg chg="mod">
          <ac:chgData name="Kolakowski, Artur" userId="9c34c8cc-b1df-44f6-bea5-dcf7a54ee35f" providerId="ADAL" clId="{19970B13-E101-4117-9908-6E061F982644}" dt="2022-07-14T08:46:01.919" v="20626" actId="790"/>
          <ac:spMkLst>
            <pc:docMk/>
            <pc:sldMk cId="3484757520" sldId="485"/>
            <ac:spMk id="7927" creationId="{E22A8FF3-5240-497C-86AF-8165629BFDB5}"/>
          </ac:spMkLst>
        </pc:spChg>
        <pc:spChg chg="mod">
          <ac:chgData name="Kolakowski, Artur" userId="9c34c8cc-b1df-44f6-bea5-dcf7a54ee35f" providerId="ADAL" clId="{19970B13-E101-4117-9908-6E061F982644}" dt="2022-07-14T08:46:01.923" v="20627" actId="790"/>
          <ac:spMkLst>
            <pc:docMk/>
            <pc:sldMk cId="3484757520" sldId="485"/>
            <ac:spMk id="7928" creationId="{CE2E3365-55B1-4813-8757-318A15B1B13D}"/>
          </ac:spMkLst>
        </pc:spChg>
        <pc:spChg chg="mod">
          <ac:chgData name="Kolakowski, Artur" userId="9c34c8cc-b1df-44f6-bea5-dcf7a54ee35f" providerId="ADAL" clId="{19970B13-E101-4117-9908-6E061F982644}" dt="2022-07-14T08:46:01.931" v="20628" actId="790"/>
          <ac:spMkLst>
            <pc:docMk/>
            <pc:sldMk cId="3484757520" sldId="485"/>
            <ac:spMk id="7929" creationId="{4F089DF4-2A83-4748-9D24-D6F3D6F7A224}"/>
          </ac:spMkLst>
        </pc:spChg>
        <pc:spChg chg="mod">
          <ac:chgData name="Kolakowski, Artur" userId="9c34c8cc-b1df-44f6-bea5-dcf7a54ee35f" providerId="ADAL" clId="{19970B13-E101-4117-9908-6E061F982644}" dt="2022-07-14T08:46:01.938" v="20629" actId="790"/>
          <ac:spMkLst>
            <pc:docMk/>
            <pc:sldMk cId="3484757520" sldId="485"/>
            <ac:spMk id="7930" creationId="{9E38E06E-FB89-4CB7-80ED-BAEF7D945585}"/>
          </ac:spMkLst>
        </pc:spChg>
        <pc:spChg chg="mod">
          <ac:chgData name="Kolakowski, Artur" userId="9c34c8cc-b1df-44f6-bea5-dcf7a54ee35f" providerId="ADAL" clId="{19970B13-E101-4117-9908-6E061F982644}" dt="2022-07-14T08:46:01.946" v="20630" actId="790"/>
          <ac:spMkLst>
            <pc:docMk/>
            <pc:sldMk cId="3484757520" sldId="485"/>
            <ac:spMk id="7931" creationId="{697976BF-759E-433D-9E4A-EF5B5EDFE3FA}"/>
          </ac:spMkLst>
        </pc:spChg>
        <pc:spChg chg="mod">
          <ac:chgData name="Kolakowski, Artur" userId="9c34c8cc-b1df-44f6-bea5-dcf7a54ee35f" providerId="ADAL" clId="{19970B13-E101-4117-9908-6E061F982644}" dt="2022-07-14T08:46:01.951" v="20631" actId="790"/>
          <ac:spMkLst>
            <pc:docMk/>
            <pc:sldMk cId="3484757520" sldId="485"/>
            <ac:spMk id="7932" creationId="{A267D5B6-A6D3-433B-9AF8-DFD97DB54F25}"/>
          </ac:spMkLst>
        </pc:spChg>
        <pc:spChg chg="mod">
          <ac:chgData name="Kolakowski, Artur" userId="9c34c8cc-b1df-44f6-bea5-dcf7a54ee35f" providerId="ADAL" clId="{19970B13-E101-4117-9908-6E061F982644}" dt="2022-07-14T08:46:01.954" v="20632" actId="790"/>
          <ac:spMkLst>
            <pc:docMk/>
            <pc:sldMk cId="3484757520" sldId="485"/>
            <ac:spMk id="7933" creationId="{254E41F0-F05C-49B5-B5F9-5A3833072F32}"/>
          </ac:spMkLst>
        </pc:spChg>
        <pc:spChg chg="mod">
          <ac:chgData name="Kolakowski, Artur" userId="9c34c8cc-b1df-44f6-bea5-dcf7a54ee35f" providerId="ADAL" clId="{19970B13-E101-4117-9908-6E061F982644}" dt="2022-07-14T08:46:01.958" v="20633" actId="790"/>
          <ac:spMkLst>
            <pc:docMk/>
            <pc:sldMk cId="3484757520" sldId="485"/>
            <ac:spMk id="7934" creationId="{C8DF9E7D-D273-4BB4-9C2C-A400325AB8B0}"/>
          </ac:spMkLst>
        </pc:spChg>
        <pc:spChg chg="mod">
          <ac:chgData name="Kolakowski, Artur" userId="9c34c8cc-b1df-44f6-bea5-dcf7a54ee35f" providerId="ADAL" clId="{19970B13-E101-4117-9908-6E061F982644}" dt="2022-07-14T08:46:01.961" v="20634" actId="790"/>
          <ac:spMkLst>
            <pc:docMk/>
            <pc:sldMk cId="3484757520" sldId="485"/>
            <ac:spMk id="7935" creationId="{5D325C10-3189-4C40-96EA-188A3B73F607}"/>
          </ac:spMkLst>
        </pc:spChg>
        <pc:spChg chg="mod">
          <ac:chgData name="Kolakowski, Artur" userId="9c34c8cc-b1df-44f6-bea5-dcf7a54ee35f" providerId="ADAL" clId="{19970B13-E101-4117-9908-6E061F982644}" dt="2022-07-14T08:46:01.966" v="20635" actId="790"/>
          <ac:spMkLst>
            <pc:docMk/>
            <pc:sldMk cId="3484757520" sldId="485"/>
            <ac:spMk id="7936" creationId="{5945B51E-B807-4678-B1DB-B4ACA8EF678A}"/>
          </ac:spMkLst>
        </pc:spChg>
        <pc:spChg chg="mod">
          <ac:chgData name="Kolakowski, Artur" userId="9c34c8cc-b1df-44f6-bea5-dcf7a54ee35f" providerId="ADAL" clId="{19970B13-E101-4117-9908-6E061F982644}" dt="2022-07-14T08:46:01.969" v="20636" actId="790"/>
          <ac:spMkLst>
            <pc:docMk/>
            <pc:sldMk cId="3484757520" sldId="485"/>
            <ac:spMk id="7937" creationId="{171A8E83-352F-4D86-9FEB-3D66A2DBE8C1}"/>
          </ac:spMkLst>
        </pc:spChg>
        <pc:spChg chg="mod">
          <ac:chgData name="Kolakowski, Artur" userId="9c34c8cc-b1df-44f6-bea5-dcf7a54ee35f" providerId="ADAL" clId="{19970B13-E101-4117-9908-6E061F982644}" dt="2022-07-14T08:46:01.973" v="20637" actId="790"/>
          <ac:spMkLst>
            <pc:docMk/>
            <pc:sldMk cId="3484757520" sldId="485"/>
            <ac:spMk id="7938" creationId="{87278D16-E91A-4F66-AE28-8E96307C871C}"/>
          </ac:spMkLst>
        </pc:spChg>
        <pc:spChg chg="mod">
          <ac:chgData name="Kolakowski, Artur" userId="9c34c8cc-b1df-44f6-bea5-dcf7a54ee35f" providerId="ADAL" clId="{19970B13-E101-4117-9908-6E061F982644}" dt="2022-07-14T08:46:01.978" v="20638" actId="790"/>
          <ac:spMkLst>
            <pc:docMk/>
            <pc:sldMk cId="3484757520" sldId="485"/>
            <ac:spMk id="7939" creationId="{BFBF67A9-848B-4014-9A18-289A6E53391E}"/>
          </ac:spMkLst>
        </pc:spChg>
        <pc:spChg chg="mod">
          <ac:chgData name="Kolakowski, Artur" userId="9c34c8cc-b1df-44f6-bea5-dcf7a54ee35f" providerId="ADAL" clId="{19970B13-E101-4117-9908-6E061F982644}" dt="2022-07-14T08:46:01.982" v="20639" actId="790"/>
          <ac:spMkLst>
            <pc:docMk/>
            <pc:sldMk cId="3484757520" sldId="485"/>
            <ac:spMk id="7940" creationId="{9303EF54-B58C-4254-883B-926382BE7504}"/>
          </ac:spMkLst>
        </pc:spChg>
        <pc:spChg chg="mod">
          <ac:chgData name="Kolakowski, Artur" userId="9c34c8cc-b1df-44f6-bea5-dcf7a54ee35f" providerId="ADAL" clId="{19970B13-E101-4117-9908-6E061F982644}" dt="2022-07-14T08:46:01.985" v="20640" actId="790"/>
          <ac:spMkLst>
            <pc:docMk/>
            <pc:sldMk cId="3484757520" sldId="485"/>
            <ac:spMk id="7941" creationId="{20752EBB-916D-484F-B476-A13E4F81B2A8}"/>
          </ac:spMkLst>
        </pc:spChg>
        <pc:spChg chg="mod">
          <ac:chgData name="Kolakowski, Artur" userId="9c34c8cc-b1df-44f6-bea5-dcf7a54ee35f" providerId="ADAL" clId="{19970B13-E101-4117-9908-6E061F982644}" dt="2022-07-14T08:46:01.989" v="20641" actId="790"/>
          <ac:spMkLst>
            <pc:docMk/>
            <pc:sldMk cId="3484757520" sldId="485"/>
            <ac:spMk id="7942" creationId="{376E71D4-4008-4195-9A44-ACF0684C555C}"/>
          </ac:spMkLst>
        </pc:spChg>
        <pc:spChg chg="mod">
          <ac:chgData name="Kolakowski, Artur" userId="9c34c8cc-b1df-44f6-bea5-dcf7a54ee35f" providerId="ADAL" clId="{19970B13-E101-4117-9908-6E061F982644}" dt="2022-07-14T08:46:01.993" v="20642" actId="790"/>
          <ac:spMkLst>
            <pc:docMk/>
            <pc:sldMk cId="3484757520" sldId="485"/>
            <ac:spMk id="7943" creationId="{B904FE5D-9B49-4588-B2E4-E94DDDAF5EFD}"/>
          </ac:spMkLst>
        </pc:spChg>
        <pc:spChg chg="mod">
          <ac:chgData name="Kolakowski, Artur" userId="9c34c8cc-b1df-44f6-bea5-dcf7a54ee35f" providerId="ADAL" clId="{19970B13-E101-4117-9908-6E061F982644}" dt="2022-07-14T08:46:01.998" v="20643" actId="790"/>
          <ac:spMkLst>
            <pc:docMk/>
            <pc:sldMk cId="3484757520" sldId="485"/>
            <ac:spMk id="7944" creationId="{079377A4-34FA-4DF5-90C2-1B308174B476}"/>
          </ac:spMkLst>
        </pc:spChg>
        <pc:spChg chg="mod">
          <ac:chgData name="Kolakowski, Artur" userId="9c34c8cc-b1df-44f6-bea5-dcf7a54ee35f" providerId="ADAL" clId="{19970B13-E101-4117-9908-6E061F982644}" dt="2022-07-14T08:46:02.001" v="20644" actId="790"/>
          <ac:spMkLst>
            <pc:docMk/>
            <pc:sldMk cId="3484757520" sldId="485"/>
            <ac:spMk id="7945" creationId="{063757EE-9930-40CE-9CF2-E825425B35BD}"/>
          </ac:spMkLst>
        </pc:spChg>
        <pc:spChg chg="mod">
          <ac:chgData name="Kolakowski, Artur" userId="9c34c8cc-b1df-44f6-bea5-dcf7a54ee35f" providerId="ADAL" clId="{19970B13-E101-4117-9908-6E061F982644}" dt="2022-07-14T08:46:02.005" v="20645" actId="790"/>
          <ac:spMkLst>
            <pc:docMk/>
            <pc:sldMk cId="3484757520" sldId="485"/>
            <ac:spMk id="7946" creationId="{29C35685-D4DD-4A98-BEED-10864FCFF76A}"/>
          </ac:spMkLst>
        </pc:spChg>
        <pc:spChg chg="mod">
          <ac:chgData name="Kolakowski, Artur" userId="9c34c8cc-b1df-44f6-bea5-dcf7a54ee35f" providerId="ADAL" clId="{19970B13-E101-4117-9908-6E061F982644}" dt="2022-07-14T08:46:02.008" v="20646" actId="790"/>
          <ac:spMkLst>
            <pc:docMk/>
            <pc:sldMk cId="3484757520" sldId="485"/>
            <ac:spMk id="7947" creationId="{F9929D32-6E19-4B80-A198-B93C5C256414}"/>
          </ac:spMkLst>
        </pc:spChg>
        <pc:spChg chg="mod">
          <ac:chgData name="Kolakowski, Artur" userId="9c34c8cc-b1df-44f6-bea5-dcf7a54ee35f" providerId="ADAL" clId="{19970B13-E101-4117-9908-6E061F982644}" dt="2022-07-14T08:46:02.013" v="20647" actId="790"/>
          <ac:spMkLst>
            <pc:docMk/>
            <pc:sldMk cId="3484757520" sldId="485"/>
            <ac:spMk id="7948" creationId="{4DC09769-00F3-40B3-9040-D9FFA628EEEA}"/>
          </ac:spMkLst>
        </pc:spChg>
        <pc:spChg chg="mod">
          <ac:chgData name="Kolakowski, Artur" userId="9c34c8cc-b1df-44f6-bea5-dcf7a54ee35f" providerId="ADAL" clId="{19970B13-E101-4117-9908-6E061F982644}" dt="2022-07-14T08:46:02.016" v="20648" actId="790"/>
          <ac:spMkLst>
            <pc:docMk/>
            <pc:sldMk cId="3484757520" sldId="485"/>
            <ac:spMk id="7949" creationId="{487A1B67-DF2B-411D-99C7-46145D619059}"/>
          </ac:spMkLst>
        </pc:spChg>
        <pc:spChg chg="mod">
          <ac:chgData name="Kolakowski, Artur" userId="9c34c8cc-b1df-44f6-bea5-dcf7a54ee35f" providerId="ADAL" clId="{19970B13-E101-4117-9908-6E061F982644}" dt="2022-07-14T08:46:02.019" v="20649" actId="790"/>
          <ac:spMkLst>
            <pc:docMk/>
            <pc:sldMk cId="3484757520" sldId="485"/>
            <ac:spMk id="7950" creationId="{DBD6C236-B913-4060-BE6B-E820C10E6231}"/>
          </ac:spMkLst>
        </pc:spChg>
        <pc:spChg chg="mod">
          <ac:chgData name="Kolakowski, Artur" userId="9c34c8cc-b1df-44f6-bea5-dcf7a54ee35f" providerId="ADAL" clId="{19970B13-E101-4117-9908-6E061F982644}" dt="2022-07-14T08:46:02.022" v="20650" actId="790"/>
          <ac:spMkLst>
            <pc:docMk/>
            <pc:sldMk cId="3484757520" sldId="485"/>
            <ac:spMk id="7951" creationId="{9089F57A-C978-4558-A171-D6152682F0E2}"/>
          </ac:spMkLst>
        </pc:spChg>
        <pc:spChg chg="mod">
          <ac:chgData name="Kolakowski, Artur" userId="9c34c8cc-b1df-44f6-bea5-dcf7a54ee35f" providerId="ADAL" clId="{19970B13-E101-4117-9908-6E061F982644}" dt="2022-07-14T08:46:02.026" v="20651" actId="790"/>
          <ac:spMkLst>
            <pc:docMk/>
            <pc:sldMk cId="3484757520" sldId="485"/>
            <ac:spMk id="7952" creationId="{A8271A2D-2081-4319-BAB3-1FBF737D198F}"/>
          </ac:spMkLst>
        </pc:spChg>
        <pc:spChg chg="mod">
          <ac:chgData name="Kolakowski, Artur" userId="9c34c8cc-b1df-44f6-bea5-dcf7a54ee35f" providerId="ADAL" clId="{19970B13-E101-4117-9908-6E061F982644}" dt="2022-07-14T08:46:02.030" v="20652" actId="790"/>
          <ac:spMkLst>
            <pc:docMk/>
            <pc:sldMk cId="3484757520" sldId="485"/>
            <ac:spMk id="7953" creationId="{A114ECB3-A332-4D4F-9B37-23B6D74A198F}"/>
          </ac:spMkLst>
        </pc:spChg>
        <pc:spChg chg="mod">
          <ac:chgData name="Kolakowski, Artur" userId="9c34c8cc-b1df-44f6-bea5-dcf7a54ee35f" providerId="ADAL" clId="{19970B13-E101-4117-9908-6E061F982644}" dt="2022-07-14T08:46:02.033" v="20653" actId="790"/>
          <ac:spMkLst>
            <pc:docMk/>
            <pc:sldMk cId="3484757520" sldId="485"/>
            <ac:spMk id="7954" creationId="{3A9BE769-BFBD-40D6-A9C7-9E53D50A16F4}"/>
          </ac:spMkLst>
        </pc:spChg>
        <pc:spChg chg="mod">
          <ac:chgData name="Kolakowski, Artur" userId="9c34c8cc-b1df-44f6-bea5-dcf7a54ee35f" providerId="ADAL" clId="{19970B13-E101-4117-9908-6E061F982644}" dt="2022-07-14T08:46:02.037" v="20654" actId="790"/>
          <ac:spMkLst>
            <pc:docMk/>
            <pc:sldMk cId="3484757520" sldId="485"/>
            <ac:spMk id="7955" creationId="{88778FD9-4733-4F1D-B5AE-72FCBDD43F55}"/>
          </ac:spMkLst>
        </pc:spChg>
        <pc:spChg chg="mod">
          <ac:chgData name="Kolakowski, Artur" userId="9c34c8cc-b1df-44f6-bea5-dcf7a54ee35f" providerId="ADAL" clId="{19970B13-E101-4117-9908-6E061F982644}" dt="2022-07-14T08:46:02.041" v="20655" actId="790"/>
          <ac:spMkLst>
            <pc:docMk/>
            <pc:sldMk cId="3484757520" sldId="485"/>
            <ac:spMk id="7956" creationId="{C7D845B0-603F-4782-841B-F39DE1217CBB}"/>
          </ac:spMkLst>
        </pc:spChg>
        <pc:spChg chg="mod">
          <ac:chgData name="Kolakowski, Artur" userId="9c34c8cc-b1df-44f6-bea5-dcf7a54ee35f" providerId="ADAL" clId="{19970B13-E101-4117-9908-6E061F982644}" dt="2022-07-14T08:46:02.046" v="20656" actId="790"/>
          <ac:spMkLst>
            <pc:docMk/>
            <pc:sldMk cId="3484757520" sldId="485"/>
            <ac:spMk id="7957" creationId="{C3F3C55D-56CA-441F-B5DB-5A0D423EA6AE}"/>
          </ac:spMkLst>
        </pc:spChg>
        <pc:spChg chg="mod">
          <ac:chgData name="Kolakowski, Artur" userId="9c34c8cc-b1df-44f6-bea5-dcf7a54ee35f" providerId="ADAL" clId="{19970B13-E101-4117-9908-6E061F982644}" dt="2022-07-14T08:46:02.050" v="20657" actId="790"/>
          <ac:spMkLst>
            <pc:docMk/>
            <pc:sldMk cId="3484757520" sldId="485"/>
            <ac:spMk id="7958" creationId="{EEE6FCC8-16DB-4966-B6E8-C0D49E1A70CF}"/>
          </ac:spMkLst>
        </pc:spChg>
        <pc:spChg chg="mod">
          <ac:chgData name="Kolakowski, Artur" userId="9c34c8cc-b1df-44f6-bea5-dcf7a54ee35f" providerId="ADAL" clId="{19970B13-E101-4117-9908-6E061F982644}" dt="2022-07-14T08:46:02.055" v="20658" actId="790"/>
          <ac:spMkLst>
            <pc:docMk/>
            <pc:sldMk cId="3484757520" sldId="485"/>
            <ac:spMk id="7959" creationId="{B76DE277-0F0A-426C-9513-2CEEFE831D5D}"/>
          </ac:spMkLst>
        </pc:spChg>
        <pc:spChg chg="mod">
          <ac:chgData name="Kolakowski, Artur" userId="9c34c8cc-b1df-44f6-bea5-dcf7a54ee35f" providerId="ADAL" clId="{19970B13-E101-4117-9908-6E061F982644}" dt="2022-07-14T08:46:02.060" v="20659" actId="790"/>
          <ac:spMkLst>
            <pc:docMk/>
            <pc:sldMk cId="3484757520" sldId="485"/>
            <ac:spMk id="7960" creationId="{B7EB9154-BB44-482B-AA3C-54665CCF880C}"/>
          </ac:spMkLst>
        </pc:spChg>
        <pc:spChg chg="mod">
          <ac:chgData name="Kolakowski, Artur" userId="9c34c8cc-b1df-44f6-bea5-dcf7a54ee35f" providerId="ADAL" clId="{19970B13-E101-4117-9908-6E061F982644}" dt="2022-07-14T08:46:02.067" v="20660" actId="790"/>
          <ac:spMkLst>
            <pc:docMk/>
            <pc:sldMk cId="3484757520" sldId="485"/>
            <ac:spMk id="7961" creationId="{BCB2C461-649F-46F1-AC17-F7532DBB5AC0}"/>
          </ac:spMkLst>
        </pc:spChg>
        <pc:spChg chg="mod">
          <ac:chgData name="Kolakowski, Artur" userId="9c34c8cc-b1df-44f6-bea5-dcf7a54ee35f" providerId="ADAL" clId="{19970B13-E101-4117-9908-6E061F982644}" dt="2022-07-14T08:46:02.071" v="20661" actId="790"/>
          <ac:spMkLst>
            <pc:docMk/>
            <pc:sldMk cId="3484757520" sldId="485"/>
            <ac:spMk id="7962" creationId="{DAB25C2E-7A97-4BDD-8F85-C773D87A9411}"/>
          </ac:spMkLst>
        </pc:spChg>
        <pc:spChg chg="mod">
          <ac:chgData name="Kolakowski, Artur" userId="9c34c8cc-b1df-44f6-bea5-dcf7a54ee35f" providerId="ADAL" clId="{19970B13-E101-4117-9908-6E061F982644}" dt="2022-07-14T08:46:02.074" v="20662" actId="790"/>
          <ac:spMkLst>
            <pc:docMk/>
            <pc:sldMk cId="3484757520" sldId="485"/>
            <ac:spMk id="7963" creationId="{4934AAC8-5139-4586-A214-9EF1153A90F1}"/>
          </ac:spMkLst>
        </pc:spChg>
        <pc:spChg chg="mod">
          <ac:chgData name="Kolakowski, Artur" userId="9c34c8cc-b1df-44f6-bea5-dcf7a54ee35f" providerId="ADAL" clId="{19970B13-E101-4117-9908-6E061F982644}" dt="2022-07-14T08:46:02.079" v="20663" actId="790"/>
          <ac:spMkLst>
            <pc:docMk/>
            <pc:sldMk cId="3484757520" sldId="485"/>
            <ac:spMk id="7964" creationId="{E3D15523-B65D-43C8-AC1F-D5C559628FE3}"/>
          </ac:spMkLst>
        </pc:spChg>
        <pc:spChg chg="mod">
          <ac:chgData name="Kolakowski, Artur" userId="9c34c8cc-b1df-44f6-bea5-dcf7a54ee35f" providerId="ADAL" clId="{19970B13-E101-4117-9908-6E061F982644}" dt="2022-07-14T08:46:02.083" v="20664" actId="790"/>
          <ac:spMkLst>
            <pc:docMk/>
            <pc:sldMk cId="3484757520" sldId="485"/>
            <ac:spMk id="7965" creationId="{29BCD5AA-D015-43F9-81EE-9A7C8A1D6C56}"/>
          </ac:spMkLst>
        </pc:spChg>
        <pc:spChg chg="mod">
          <ac:chgData name="Kolakowski, Artur" userId="9c34c8cc-b1df-44f6-bea5-dcf7a54ee35f" providerId="ADAL" clId="{19970B13-E101-4117-9908-6E061F982644}" dt="2022-07-14T08:46:02.086" v="20665" actId="790"/>
          <ac:spMkLst>
            <pc:docMk/>
            <pc:sldMk cId="3484757520" sldId="485"/>
            <ac:spMk id="7966" creationId="{B90BBAC9-C586-49D9-A047-C916524A19BC}"/>
          </ac:spMkLst>
        </pc:spChg>
        <pc:spChg chg="mod">
          <ac:chgData name="Kolakowski, Artur" userId="9c34c8cc-b1df-44f6-bea5-dcf7a54ee35f" providerId="ADAL" clId="{19970B13-E101-4117-9908-6E061F982644}" dt="2022-07-14T08:46:02.089" v="20666" actId="790"/>
          <ac:spMkLst>
            <pc:docMk/>
            <pc:sldMk cId="3484757520" sldId="485"/>
            <ac:spMk id="7967" creationId="{1767D179-A760-4B22-9D0E-98A88771321E}"/>
          </ac:spMkLst>
        </pc:spChg>
        <pc:spChg chg="mod">
          <ac:chgData name="Kolakowski, Artur" userId="9c34c8cc-b1df-44f6-bea5-dcf7a54ee35f" providerId="ADAL" clId="{19970B13-E101-4117-9908-6E061F982644}" dt="2022-07-14T08:46:02.092" v="20667" actId="790"/>
          <ac:spMkLst>
            <pc:docMk/>
            <pc:sldMk cId="3484757520" sldId="485"/>
            <ac:spMk id="7968" creationId="{409D4A48-4874-4397-8F4F-9BDA6DE5518E}"/>
          </ac:spMkLst>
        </pc:spChg>
        <pc:spChg chg="mod">
          <ac:chgData name="Kolakowski, Artur" userId="9c34c8cc-b1df-44f6-bea5-dcf7a54ee35f" providerId="ADAL" clId="{19970B13-E101-4117-9908-6E061F982644}" dt="2022-07-14T08:46:02.096" v="20668" actId="790"/>
          <ac:spMkLst>
            <pc:docMk/>
            <pc:sldMk cId="3484757520" sldId="485"/>
            <ac:spMk id="7969" creationId="{4EB8747E-0C72-48C4-9DD5-CD63F06E01FD}"/>
          </ac:spMkLst>
        </pc:spChg>
        <pc:spChg chg="mod">
          <ac:chgData name="Kolakowski, Artur" userId="9c34c8cc-b1df-44f6-bea5-dcf7a54ee35f" providerId="ADAL" clId="{19970B13-E101-4117-9908-6E061F982644}" dt="2022-07-14T08:46:02.099" v="20669" actId="790"/>
          <ac:spMkLst>
            <pc:docMk/>
            <pc:sldMk cId="3484757520" sldId="485"/>
            <ac:spMk id="7970" creationId="{2897A3CF-105C-441F-A19C-B80BFBD4C752}"/>
          </ac:spMkLst>
        </pc:spChg>
        <pc:spChg chg="mod">
          <ac:chgData name="Kolakowski, Artur" userId="9c34c8cc-b1df-44f6-bea5-dcf7a54ee35f" providerId="ADAL" clId="{19970B13-E101-4117-9908-6E061F982644}" dt="2022-07-14T08:46:02.102" v="20670" actId="790"/>
          <ac:spMkLst>
            <pc:docMk/>
            <pc:sldMk cId="3484757520" sldId="485"/>
            <ac:spMk id="7971" creationId="{B8AFE4B6-1A87-44F3-8DBC-4748696B4BBF}"/>
          </ac:spMkLst>
        </pc:spChg>
        <pc:spChg chg="mod">
          <ac:chgData name="Kolakowski, Artur" userId="9c34c8cc-b1df-44f6-bea5-dcf7a54ee35f" providerId="ADAL" clId="{19970B13-E101-4117-9908-6E061F982644}" dt="2022-07-14T08:46:02.105" v="20671" actId="790"/>
          <ac:spMkLst>
            <pc:docMk/>
            <pc:sldMk cId="3484757520" sldId="485"/>
            <ac:spMk id="7972" creationId="{E70200EC-326F-4192-8D4C-2C9B2F3190E3}"/>
          </ac:spMkLst>
        </pc:spChg>
        <pc:spChg chg="mod">
          <ac:chgData name="Kolakowski, Artur" userId="9c34c8cc-b1df-44f6-bea5-dcf7a54ee35f" providerId="ADAL" clId="{19970B13-E101-4117-9908-6E061F982644}" dt="2022-07-14T08:46:02.108" v="20672" actId="790"/>
          <ac:spMkLst>
            <pc:docMk/>
            <pc:sldMk cId="3484757520" sldId="485"/>
            <ac:spMk id="7973" creationId="{13FE3B83-FFD1-4B93-905F-F8A7B1419F8F}"/>
          </ac:spMkLst>
        </pc:spChg>
        <pc:spChg chg="mod">
          <ac:chgData name="Kolakowski, Artur" userId="9c34c8cc-b1df-44f6-bea5-dcf7a54ee35f" providerId="ADAL" clId="{19970B13-E101-4117-9908-6E061F982644}" dt="2022-07-14T08:46:02.112" v="20673" actId="790"/>
          <ac:spMkLst>
            <pc:docMk/>
            <pc:sldMk cId="3484757520" sldId="485"/>
            <ac:spMk id="7974" creationId="{A38EBD1B-AFF6-4A05-9FDA-F7D57AC3AB5A}"/>
          </ac:spMkLst>
        </pc:spChg>
        <pc:spChg chg="mod">
          <ac:chgData name="Kolakowski, Artur" userId="9c34c8cc-b1df-44f6-bea5-dcf7a54ee35f" providerId="ADAL" clId="{19970B13-E101-4117-9908-6E061F982644}" dt="2022-07-14T08:46:02.116" v="20674" actId="790"/>
          <ac:spMkLst>
            <pc:docMk/>
            <pc:sldMk cId="3484757520" sldId="485"/>
            <ac:spMk id="7975" creationId="{E36AEF14-C676-4658-9D70-30C02DDC26C3}"/>
          </ac:spMkLst>
        </pc:spChg>
        <pc:spChg chg="mod">
          <ac:chgData name="Kolakowski, Artur" userId="9c34c8cc-b1df-44f6-bea5-dcf7a54ee35f" providerId="ADAL" clId="{19970B13-E101-4117-9908-6E061F982644}" dt="2022-07-14T08:46:02.119" v="20675" actId="790"/>
          <ac:spMkLst>
            <pc:docMk/>
            <pc:sldMk cId="3484757520" sldId="485"/>
            <ac:spMk id="7976" creationId="{4B7AAC0C-5BA3-4CE6-9986-1ECB1E5066DB}"/>
          </ac:spMkLst>
        </pc:spChg>
        <pc:spChg chg="mod">
          <ac:chgData name="Kolakowski, Artur" userId="9c34c8cc-b1df-44f6-bea5-dcf7a54ee35f" providerId="ADAL" clId="{19970B13-E101-4117-9908-6E061F982644}" dt="2022-07-14T08:46:02.122" v="20676" actId="790"/>
          <ac:spMkLst>
            <pc:docMk/>
            <pc:sldMk cId="3484757520" sldId="485"/>
            <ac:spMk id="7977" creationId="{9A1D2024-3F46-4D8E-AB88-D4F6F5410D2F}"/>
          </ac:spMkLst>
        </pc:spChg>
        <pc:spChg chg="mod">
          <ac:chgData name="Kolakowski, Artur" userId="9c34c8cc-b1df-44f6-bea5-dcf7a54ee35f" providerId="ADAL" clId="{19970B13-E101-4117-9908-6E061F982644}" dt="2022-07-14T08:46:02.125" v="20677" actId="790"/>
          <ac:spMkLst>
            <pc:docMk/>
            <pc:sldMk cId="3484757520" sldId="485"/>
            <ac:spMk id="7978" creationId="{CDB363A8-5F9A-43BF-9A6E-E9F63CD96CE6}"/>
          </ac:spMkLst>
        </pc:spChg>
        <pc:spChg chg="mod">
          <ac:chgData name="Kolakowski, Artur" userId="9c34c8cc-b1df-44f6-bea5-dcf7a54ee35f" providerId="ADAL" clId="{19970B13-E101-4117-9908-6E061F982644}" dt="2022-07-14T08:46:02.129" v="20678" actId="790"/>
          <ac:spMkLst>
            <pc:docMk/>
            <pc:sldMk cId="3484757520" sldId="485"/>
            <ac:spMk id="7979" creationId="{A04026F9-4992-44D1-8393-E9959B3C2A6D}"/>
          </ac:spMkLst>
        </pc:spChg>
        <pc:spChg chg="mod">
          <ac:chgData name="Kolakowski, Artur" userId="9c34c8cc-b1df-44f6-bea5-dcf7a54ee35f" providerId="ADAL" clId="{19970B13-E101-4117-9908-6E061F982644}" dt="2022-07-14T08:46:02.133" v="20679" actId="790"/>
          <ac:spMkLst>
            <pc:docMk/>
            <pc:sldMk cId="3484757520" sldId="485"/>
            <ac:spMk id="7980" creationId="{D41D7ACD-B2FB-45F2-ACBB-741615288116}"/>
          </ac:spMkLst>
        </pc:spChg>
        <pc:spChg chg="mod">
          <ac:chgData name="Kolakowski, Artur" userId="9c34c8cc-b1df-44f6-bea5-dcf7a54ee35f" providerId="ADAL" clId="{19970B13-E101-4117-9908-6E061F982644}" dt="2022-07-14T08:46:02.136" v="20680" actId="790"/>
          <ac:spMkLst>
            <pc:docMk/>
            <pc:sldMk cId="3484757520" sldId="485"/>
            <ac:spMk id="7981" creationId="{FC2CB6F9-D760-4F51-A01F-D9ABD34B3A4B}"/>
          </ac:spMkLst>
        </pc:spChg>
        <pc:spChg chg="mod">
          <ac:chgData name="Kolakowski, Artur" userId="9c34c8cc-b1df-44f6-bea5-dcf7a54ee35f" providerId="ADAL" clId="{19970B13-E101-4117-9908-6E061F982644}" dt="2022-07-14T08:46:02.140" v="20681" actId="790"/>
          <ac:spMkLst>
            <pc:docMk/>
            <pc:sldMk cId="3484757520" sldId="485"/>
            <ac:spMk id="7982" creationId="{804B3319-91AF-4224-BBAA-32786687325E}"/>
          </ac:spMkLst>
        </pc:spChg>
        <pc:spChg chg="mod">
          <ac:chgData name="Kolakowski, Artur" userId="9c34c8cc-b1df-44f6-bea5-dcf7a54ee35f" providerId="ADAL" clId="{19970B13-E101-4117-9908-6E061F982644}" dt="2022-07-14T08:46:02.144" v="20682" actId="790"/>
          <ac:spMkLst>
            <pc:docMk/>
            <pc:sldMk cId="3484757520" sldId="485"/>
            <ac:spMk id="7983" creationId="{65C18AB8-ABC8-49D2-81FB-F072083A6FBB}"/>
          </ac:spMkLst>
        </pc:spChg>
        <pc:spChg chg="mod">
          <ac:chgData name="Kolakowski, Artur" userId="9c34c8cc-b1df-44f6-bea5-dcf7a54ee35f" providerId="ADAL" clId="{19970B13-E101-4117-9908-6E061F982644}" dt="2022-07-14T08:46:02.148" v="20683" actId="790"/>
          <ac:spMkLst>
            <pc:docMk/>
            <pc:sldMk cId="3484757520" sldId="485"/>
            <ac:spMk id="7984" creationId="{A64A74C5-E819-480E-A7AB-9466127122BE}"/>
          </ac:spMkLst>
        </pc:spChg>
        <pc:spChg chg="mod">
          <ac:chgData name="Kolakowski, Artur" userId="9c34c8cc-b1df-44f6-bea5-dcf7a54ee35f" providerId="ADAL" clId="{19970B13-E101-4117-9908-6E061F982644}" dt="2022-07-14T08:46:02.152" v="20684" actId="790"/>
          <ac:spMkLst>
            <pc:docMk/>
            <pc:sldMk cId="3484757520" sldId="485"/>
            <ac:spMk id="7985" creationId="{09514254-E15F-410E-9F0B-0206E3D8BCF5}"/>
          </ac:spMkLst>
        </pc:spChg>
        <pc:spChg chg="mod">
          <ac:chgData name="Kolakowski, Artur" userId="9c34c8cc-b1df-44f6-bea5-dcf7a54ee35f" providerId="ADAL" clId="{19970B13-E101-4117-9908-6E061F982644}" dt="2022-07-14T08:46:02.158" v="20685" actId="790"/>
          <ac:spMkLst>
            <pc:docMk/>
            <pc:sldMk cId="3484757520" sldId="485"/>
            <ac:spMk id="7986" creationId="{26128074-F51E-4CC3-B55B-F5943F5B14EC}"/>
          </ac:spMkLst>
        </pc:spChg>
        <pc:spChg chg="mod">
          <ac:chgData name="Kolakowski, Artur" userId="9c34c8cc-b1df-44f6-bea5-dcf7a54ee35f" providerId="ADAL" clId="{19970B13-E101-4117-9908-6E061F982644}" dt="2022-07-14T08:46:02.162" v="20686" actId="790"/>
          <ac:spMkLst>
            <pc:docMk/>
            <pc:sldMk cId="3484757520" sldId="485"/>
            <ac:spMk id="7987" creationId="{093AD4B7-0FBC-4754-9F0E-CB1827A85931}"/>
          </ac:spMkLst>
        </pc:spChg>
        <pc:spChg chg="mod">
          <ac:chgData name="Kolakowski, Artur" userId="9c34c8cc-b1df-44f6-bea5-dcf7a54ee35f" providerId="ADAL" clId="{19970B13-E101-4117-9908-6E061F982644}" dt="2022-07-14T08:46:02.168" v="20687" actId="790"/>
          <ac:spMkLst>
            <pc:docMk/>
            <pc:sldMk cId="3484757520" sldId="485"/>
            <ac:spMk id="7988" creationId="{8789F6BF-5AD2-4F92-B414-6A7F4CF8BDDD}"/>
          </ac:spMkLst>
        </pc:spChg>
        <pc:spChg chg="mod">
          <ac:chgData name="Kolakowski, Artur" userId="9c34c8cc-b1df-44f6-bea5-dcf7a54ee35f" providerId="ADAL" clId="{19970B13-E101-4117-9908-6E061F982644}" dt="2022-07-14T08:46:08.953" v="22058" actId="790"/>
          <ac:spMkLst>
            <pc:docMk/>
            <pc:sldMk cId="3484757520" sldId="485"/>
            <ac:spMk id="7996" creationId="{C00DD324-F642-4282-BEDE-54E03734D11C}"/>
          </ac:spMkLst>
        </pc:spChg>
        <pc:spChg chg="mod">
          <ac:chgData name="Kolakowski, Artur" userId="9c34c8cc-b1df-44f6-bea5-dcf7a54ee35f" providerId="ADAL" clId="{19970B13-E101-4117-9908-6E061F982644}" dt="2022-07-14T08:46:08.958" v="22059" actId="790"/>
          <ac:spMkLst>
            <pc:docMk/>
            <pc:sldMk cId="3484757520" sldId="485"/>
            <ac:spMk id="7997" creationId="{558C18CF-0E82-43BD-8251-9514C8DA0556}"/>
          </ac:spMkLst>
        </pc:spChg>
        <pc:spChg chg="mod">
          <ac:chgData name="Kolakowski, Artur" userId="9c34c8cc-b1df-44f6-bea5-dcf7a54ee35f" providerId="ADAL" clId="{19970B13-E101-4117-9908-6E061F982644}" dt="2022-07-14T08:46:08.967" v="22060" actId="790"/>
          <ac:spMkLst>
            <pc:docMk/>
            <pc:sldMk cId="3484757520" sldId="485"/>
            <ac:spMk id="7998" creationId="{226F4B8C-B979-44A7-AF2E-BA0FCC9F3B67}"/>
          </ac:spMkLst>
        </pc:spChg>
        <pc:spChg chg="mod">
          <ac:chgData name="Kolakowski, Artur" userId="9c34c8cc-b1df-44f6-bea5-dcf7a54ee35f" providerId="ADAL" clId="{19970B13-E101-4117-9908-6E061F982644}" dt="2022-07-14T08:46:08.974" v="22061" actId="790"/>
          <ac:spMkLst>
            <pc:docMk/>
            <pc:sldMk cId="3484757520" sldId="485"/>
            <ac:spMk id="7999" creationId="{C342662F-9C11-4900-93EE-E422E88385A9}"/>
          </ac:spMkLst>
        </pc:spChg>
        <pc:spChg chg="mod">
          <ac:chgData name="Kolakowski, Artur" userId="9c34c8cc-b1df-44f6-bea5-dcf7a54ee35f" providerId="ADAL" clId="{19970B13-E101-4117-9908-6E061F982644}" dt="2022-07-14T08:46:08.983" v="22062" actId="790"/>
          <ac:spMkLst>
            <pc:docMk/>
            <pc:sldMk cId="3484757520" sldId="485"/>
            <ac:spMk id="8000" creationId="{5D9C1536-1BC8-4484-8D2B-BF7DE1618A91}"/>
          </ac:spMkLst>
        </pc:spChg>
        <pc:spChg chg="mod">
          <ac:chgData name="Kolakowski, Artur" userId="9c34c8cc-b1df-44f6-bea5-dcf7a54ee35f" providerId="ADAL" clId="{19970B13-E101-4117-9908-6E061F982644}" dt="2022-07-14T08:46:08.993" v="22063" actId="790"/>
          <ac:spMkLst>
            <pc:docMk/>
            <pc:sldMk cId="3484757520" sldId="485"/>
            <ac:spMk id="8001" creationId="{B50CD30C-04E7-4D40-B710-33E5BC96831E}"/>
          </ac:spMkLst>
        </pc:spChg>
        <pc:spChg chg="mod">
          <ac:chgData name="Kolakowski, Artur" userId="9c34c8cc-b1df-44f6-bea5-dcf7a54ee35f" providerId="ADAL" clId="{19970B13-E101-4117-9908-6E061F982644}" dt="2022-07-14T08:46:09.004" v="22064" actId="790"/>
          <ac:spMkLst>
            <pc:docMk/>
            <pc:sldMk cId="3484757520" sldId="485"/>
            <ac:spMk id="8002" creationId="{288EF5A2-9622-4A9C-9524-47EC54DFF1A6}"/>
          </ac:spMkLst>
        </pc:spChg>
        <pc:spChg chg="mod">
          <ac:chgData name="Kolakowski, Artur" userId="9c34c8cc-b1df-44f6-bea5-dcf7a54ee35f" providerId="ADAL" clId="{19970B13-E101-4117-9908-6E061F982644}" dt="2022-07-14T08:46:09.011" v="22065" actId="790"/>
          <ac:spMkLst>
            <pc:docMk/>
            <pc:sldMk cId="3484757520" sldId="485"/>
            <ac:spMk id="8003" creationId="{43BBAE0D-69CF-4879-849E-FC8F8377AB9D}"/>
          </ac:spMkLst>
        </pc:spChg>
        <pc:spChg chg="mod">
          <ac:chgData name="Kolakowski, Artur" userId="9c34c8cc-b1df-44f6-bea5-dcf7a54ee35f" providerId="ADAL" clId="{19970B13-E101-4117-9908-6E061F982644}" dt="2022-07-14T08:46:09.017" v="22066" actId="790"/>
          <ac:spMkLst>
            <pc:docMk/>
            <pc:sldMk cId="3484757520" sldId="485"/>
            <ac:spMk id="8004" creationId="{D8A4154E-58A3-4A5C-9CF5-90F1D2B91941}"/>
          </ac:spMkLst>
        </pc:spChg>
        <pc:spChg chg="mod">
          <ac:chgData name="Kolakowski, Artur" userId="9c34c8cc-b1df-44f6-bea5-dcf7a54ee35f" providerId="ADAL" clId="{19970B13-E101-4117-9908-6E061F982644}" dt="2022-07-14T08:46:09.022" v="22067" actId="790"/>
          <ac:spMkLst>
            <pc:docMk/>
            <pc:sldMk cId="3484757520" sldId="485"/>
            <ac:spMk id="8005" creationId="{17FDCDBF-2E24-42BE-871D-88F396D9C6F1}"/>
          </ac:spMkLst>
        </pc:spChg>
        <pc:spChg chg="mod">
          <ac:chgData name="Kolakowski, Artur" userId="9c34c8cc-b1df-44f6-bea5-dcf7a54ee35f" providerId="ADAL" clId="{19970B13-E101-4117-9908-6E061F982644}" dt="2022-07-14T08:46:09.028" v="22068" actId="790"/>
          <ac:spMkLst>
            <pc:docMk/>
            <pc:sldMk cId="3484757520" sldId="485"/>
            <ac:spMk id="8006" creationId="{E9EF1661-4CB6-47E1-A850-62920A0BD540}"/>
          </ac:spMkLst>
        </pc:spChg>
        <pc:spChg chg="mod">
          <ac:chgData name="Kolakowski, Artur" userId="9c34c8cc-b1df-44f6-bea5-dcf7a54ee35f" providerId="ADAL" clId="{19970B13-E101-4117-9908-6E061F982644}" dt="2022-07-14T08:46:09.035" v="22069" actId="790"/>
          <ac:spMkLst>
            <pc:docMk/>
            <pc:sldMk cId="3484757520" sldId="485"/>
            <ac:spMk id="8007" creationId="{6B68F765-831B-4F08-8DFD-9D48D9D7315B}"/>
          </ac:spMkLst>
        </pc:spChg>
        <pc:spChg chg="mod">
          <ac:chgData name="Kolakowski, Artur" userId="9c34c8cc-b1df-44f6-bea5-dcf7a54ee35f" providerId="ADAL" clId="{19970B13-E101-4117-9908-6E061F982644}" dt="2022-07-14T08:46:09.039" v="22070" actId="790"/>
          <ac:spMkLst>
            <pc:docMk/>
            <pc:sldMk cId="3484757520" sldId="485"/>
            <ac:spMk id="8008" creationId="{7FDFDA7F-F7A7-40FD-931D-5558EFA7869C}"/>
          </ac:spMkLst>
        </pc:spChg>
        <pc:spChg chg="mod">
          <ac:chgData name="Kolakowski, Artur" userId="9c34c8cc-b1df-44f6-bea5-dcf7a54ee35f" providerId="ADAL" clId="{19970B13-E101-4117-9908-6E061F982644}" dt="2022-07-14T08:46:09.044" v="22071" actId="790"/>
          <ac:spMkLst>
            <pc:docMk/>
            <pc:sldMk cId="3484757520" sldId="485"/>
            <ac:spMk id="8009" creationId="{AE883118-10A1-48EA-8506-CAE76B6C85C7}"/>
          </ac:spMkLst>
        </pc:spChg>
        <pc:spChg chg="mod">
          <ac:chgData name="Kolakowski, Artur" userId="9c34c8cc-b1df-44f6-bea5-dcf7a54ee35f" providerId="ADAL" clId="{19970B13-E101-4117-9908-6E061F982644}" dt="2022-07-14T08:46:09.050" v="22072" actId="790"/>
          <ac:spMkLst>
            <pc:docMk/>
            <pc:sldMk cId="3484757520" sldId="485"/>
            <ac:spMk id="8010" creationId="{7C23D720-B38D-46E4-97CF-26FDC49F346E}"/>
          </ac:spMkLst>
        </pc:spChg>
        <pc:spChg chg="mod">
          <ac:chgData name="Kolakowski, Artur" userId="9c34c8cc-b1df-44f6-bea5-dcf7a54ee35f" providerId="ADAL" clId="{19970B13-E101-4117-9908-6E061F982644}" dt="2022-07-14T08:46:09.055" v="22073" actId="790"/>
          <ac:spMkLst>
            <pc:docMk/>
            <pc:sldMk cId="3484757520" sldId="485"/>
            <ac:spMk id="8011" creationId="{C089A1D2-E00E-46E0-9070-E40AD28BB4FE}"/>
          </ac:spMkLst>
        </pc:spChg>
        <pc:spChg chg="mod">
          <ac:chgData name="Kolakowski, Artur" userId="9c34c8cc-b1df-44f6-bea5-dcf7a54ee35f" providerId="ADAL" clId="{19970B13-E101-4117-9908-6E061F982644}" dt="2022-07-14T08:46:09.067" v="22074" actId="790"/>
          <ac:spMkLst>
            <pc:docMk/>
            <pc:sldMk cId="3484757520" sldId="485"/>
            <ac:spMk id="8012" creationId="{63E1DB20-E12E-45D0-8BD1-679F652EE9F9}"/>
          </ac:spMkLst>
        </pc:spChg>
        <pc:spChg chg="mod">
          <ac:chgData name="Kolakowski, Artur" userId="9c34c8cc-b1df-44f6-bea5-dcf7a54ee35f" providerId="ADAL" clId="{19970B13-E101-4117-9908-6E061F982644}" dt="2022-07-14T08:46:09.075" v="22075" actId="790"/>
          <ac:spMkLst>
            <pc:docMk/>
            <pc:sldMk cId="3484757520" sldId="485"/>
            <ac:spMk id="8013" creationId="{B129A420-C33C-47FF-9A37-2D846BC65C1F}"/>
          </ac:spMkLst>
        </pc:spChg>
        <pc:spChg chg="mod">
          <ac:chgData name="Kolakowski, Artur" userId="9c34c8cc-b1df-44f6-bea5-dcf7a54ee35f" providerId="ADAL" clId="{19970B13-E101-4117-9908-6E061F982644}" dt="2022-07-14T08:46:09.081" v="22076" actId="790"/>
          <ac:spMkLst>
            <pc:docMk/>
            <pc:sldMk cId="3484757520" sldId="485"/>
            <ac:spMk id="8014" creationId="{8B7A1F79-AA9C-40C3-AA22-A49C3DDC957D}"/>
          </ac:spMkLst>
        </pc:spChg>
        <pc:spChg chg="mod">
          <ac:chgData name="Kolakowski, Artur" userId="9c34c8cc-b1df-44f6-bea5-dcf7a54ee35f" providerId="ADAL" clId="{19970B13-E101-4117-9908-6E061F982644}" dt="2022-07-14T08:46:09.085" v="22077" actId="790"/>
          <ac:spMkLst>
            <pc:docMk/>
            <pc:sldMk cId="3484757520" sldId="485"/>
            <ac:spMk id="8015" creationId="{5A9397EC-D080-46FC-BE3C-75E8D383D124}"/>
          </ac:spMkLst>
        </pc:spChg>
        <pc:spChg chg="mod">
          <ac:chgData name="Kolakowski, Artur" userId="9c34c8cc-b1df-44f6-bea5-dcf7a54ee35f" providerId="ADAL" clId="{19970B13-E101-4117-9908-6E061F982644}" dt="2022-07-14T08:46:09.089" v="22078" actId="790"/>
          <ac:spMkLst>
            <pc:docMk/>
            <pc:sldMk cId="3484757520" sldId="485"/>
            <ac:spMk id="8016" creationId="{19B5B6FA-F301-4822-B285-B952F8BC2E1E}"/>
          </ac:spMkLst>
        </pc:spChg>
        <pc:spChg chg="mod">
          <ac:chgData name="Kolakowski, Artur" userId="9c34c8cc-b1df-44f6-bea5-dcf7a54ee35f" providerId="ADAL" clId="{19970B13-E101-4117-9908-6E061F982644}" dt="2022-07-14T08:46:09.093" v="22079" actId="790"/>
          <ac:spMkLst>
            <pc:docMk/>
            <pc:sldMk cId="3484757520" sldId="485"/>
            <ac:spMk id="8017" creationId="{B97DFEF1-7FC1-4D13-9F89-36A953473AE7}"/>
          </ac:spMkLst>
        </pc:spChg>
        <pc:spChg chg="mod">
          <ac:chgData name="Kolakowski, Artur" userId="9c34c8cc-b1df-44f6-bea5-dcf7a54ee35f" providerId="ADAL" clId="{19970B13-E101-4117-9908-6E061F982644}" dt="2022-07-14T08:46:09.099" v="22080" actId="790"/>
          <ac:spMkLst>
            <pc:docMk/>
            <pc:sldMk cId="3484757520" sldId="485"/>
            <ac:spMk id="8018" creationId="{F7EFD828-35F3-411D-BCAB-9FA98AF50C27}"/>
          </ac:spMkLst>
        </pc:spChg>
        <pc:spChg chg="mod">
          <ac:chgData name="Kolakowski, Artur" userId="9c34c8cc-b1df-44f6-bea5-dcf7a54ee35f" providerId="ADAL" clId="{19970B13-E101-4117-9908-6E061F982644}" dt="2022-07-14T08:46:09.103" v="22081" actId="790"/>
          <ac:spMkLst>
            <pc:docMk/>
            <pc:sldMk cId="3484757520" sldId="485"/>
            <ac:spMk id="8019" creationId="{E80D2B8A-7266-4CC9-8272-BFB0DBD04CAB}"/>
          </ac:spMkLst>
        </pc:spChg>
        <pc:spChg chg="mod">
          <ac:chgData name="Kolakowski, Artur" userId="9c34c8cc-b1df-44f6-bea5-dcf7a54ee35f" providerId="ADAL" clId="{19970B13-E101-4117-9908-6E061F982644}" dt="2022-07-14T08:46:09.109" v="22082" actId="790"/>
          <ac:spMkLst>
            <pc:docMk/>
            <pc:sldMk cId="3484757520" sldId="485"/>
            <ac:spMk id="8020" creationId="{7B2B6CA1-8DAB-463B-98FF-10CAC6EFAE68}"/>
          </ac:spMkLst>
        </pc:spChg>
        <pc:spChg chg="mod">
          <ac:chgData name="Kolakowski, Artur" userId="9c34c8cc-b1df-44f6-bea5-dcf7a54ee35f" providerId="ADAL" clId="{19970B13-E101-4117-9908-6E061F982644}" dt="2022-07-14T08:46:09.116" v="22083" actId="790"/>
          <ac:spMkLst>
            <pc:docMk/>
            <pc:sldMk cId="3484757520" sldId="485"/>
            <ac:spMk id="8021" creationId="{8BFAC70A-8A9A-47B5-A9E9-580D130549DE}"/>
          </ac:spMkLst>
        </pc:spChg>
        <pc:spChg chg="mod">
          <ac:chgData name="Kolakowski, Artur" userId="9c34c8cc-b1df-44f6-bea5-dcf7a54ee35f" providerId="ADAL" clId="{19970B13-E101-4117-9908-6E061F982644}" dt="2022-07-14T08:46:09.121" v="22084" actId="790"/>
          <ac:spMkLst>
            <pc:docMk/>
            <pc:sldMk cId="3484757520" sldId="485"/>
            <ac:spMk id="8022" creationId="{BF86FEAE-DF46-4D59-95B7-0B6067A552A2}"/>
          </ac:spMkLst>
        </pc:spChg>
        <pc:spChg chg="mod">
          <ac:chgData name="Kolakowski, Artur" userId="9c34c8cc-b1df-44f6-bea5-dcf7a54ee35f" providerId="ADAL" clId="{19970B13-E101-4117-9908-6E061F982644}" dt="2022-07-14T08:46:09.125" v="22085" actId="790"/>
          <ac:spMkLst>
            <pc:docMk/>
            <pc:sldMk cId="3484757520" sldId="485"/>
            <ac:spMk id="8023" creationId="{F870E153-A701-422B-9B13-74752F5F1F97}"/>
          </ac:spMkLst>
        </pc:spChg>
        <pc:spChg chg="mod">
          <ac:chgData name="Kolakowski, Artur" userId="9c34c8cc-b1df-44f6-bea5-dcf7a54ee35f" providerId="ADAL" clId="{19970B13-E101-4117-9908-6E061F982644}" dt="2022-07-14T08:46:09.132" v="22086" actId="790"/>
          <ac:spMkLst>
            <pc:docMk/>
            <pc:sldMk cId="3484757520" sldId="485"/>
            <ac:spMk id="8024" creationId="{5C3AC215-6D88-4B54-9F9D-F96F78D9C7A7}"/>
          </ac:spMkLst>
        </pc:spChg>
        <pc:spChg chg="mod">
          <ac:chgData name="Kolakowski, Artur" userId="9c34c8cc-b1df-44f6-bea5-dcf7a54ee35f" providerId="ADAL" clId="{19970B13-E101-4117-9908-6E061F982644}" dt="2022-07-14T08:46:09.137" v="22087" actId="790"/>
          <ac:spMkLst>
            <pc:docMk/>
            <pc:sldMk cId="3484757520" sldId="485"/>
            <ac:spMk id="8025" creationId="{BA9E7E52-1708-471C-B0EF-63FD5379CF2F}"/>
          </ac:spMkLst>
        </pc:spChg>
        <pc:spChg chg="mod">
          <ac:chgData name="Kolakowski, Artur" userId="9c34c8cc-b1df-44f6-bea5-dcf7a54ee35f" providerId="ADAL" clId="{19970B13-E101-4117-9908-6E061F982644}" dt="2022-07-14T08:46:09.143" v="22088" actId="790"/>
          <ac:spMkLst>
            <pc:docMk/>
            <pc:sldMk cId="3484757520" sldId="485"/>
            <ac:spMk id="8026" creationId="{C09D7822-5DB4-4D54-8323-64479939D1A7}"/>
          </ac:spMkLst>
        </pc:spChg>
        <pc:spChg chg="mod">
          <ac:chgData name="Kolakowski, Artur" userId="9c34c8cc-b1df-44f6-bea5-dcf7a54ee35f" providerId="ADAL" clId="{19970B13-E101-4117-9908-6E061F982644}" dt="2022-07-14T08:46:09.150" v="22089" actId="790"/>
          <ac:spMkLst>
            <pc:docMk/>
            <pc:sldMk cId="3484757520" sldId="485"/>
            <ac:spMk id="8027" creationId="{C47D2903-EE8F-492C-BB8E-7A0E9B4EC49B}"/>
          </ac:spMkLst>
        </pc:spChg>
        <pc:spChg chg="mod">
          <ac:chgData name="Kolakowski, Artur" userId="9c34c8cc-b1df-44f6-bea5-dcf7a54ee35f" providerId="ADAL" clId="{19970B13-E101-4117-9908-6E061F982644}" dt="2022-07-14T08:46:09.155" v="22090" actId="790"/>
          <ac:spMkLst>
            <pc:docMk/>
            <pc:sldMk cId="3484757520" sldId="485"/>
            <ac:spMk id="8028" creationId="{16E1B6F6-BC88-4F30-96D9-571F0C8A5AAF}"/>
          </ac:spMkLst>
        </pc:spChg>
        <pc:spChg chg="mod">
          <ac:chgData name="Kolakowski, Artur" userId="9c34c8cc-b1df-44f6-bea5-dcf7a54ee35f" providerId="ADAL" clId="{19970B13-E101-4117-9908-6E061F982644}" dt="2022-07-14T08:46:09.160" v="22091" actId="790"/>
          <ac:spMkLst>
            <pc:docMk/>
            <pc:sldMk cId="3484757520" sldId="485"/>
            <ac:spMk id="8029" creationId="{A02D42A8-293A-4617-90FE-53B3A904CC23}"/>
          </ac:spMkLst>
        </pc:spChg>
        <pc:spChg chg="mod">
          <ac:chgData name="Kolakowski, Artur" userId="9c34c8cc-b1df-44f6-bea5-dcf7a54ee35f" providerId="ADAL" clId="{19970B13-E101-4117-9908-6E061F982644}" dt="2022-07-14T08:46:09.166" v="22092" actId="790"/>
          <ac:spMkLst>
            <pc:docMk/>
            <pc:sldMk cId="3484757520" sldId="485"/>
            <ac:spMk id="8030" creationId="{2F6593E8-2938-4049-994A-5549997628EB}"/>
          </ac:spMkLst>
        </pc:spChg>
        <pc:spChg chg="mod">
          <ac:chgData name="Kolakowski, Artur" userId="9c34c8cc-b1df-44f6-bea5-dcf7a54ee35f" providerId="ADAL" clId="{19970B13-E101-4117-9908-6E061F982644}" dt="2022-07-14T08:46:09.171" v="22093" actId="790"/>
          <ac:spMkLst>
            <pc:docMk/>
            <pc:sldMk cId="3484757520" sldId="485"/>
            <ac:spMk id="8031" creationId="{CF1A4FDA-ADF9-4491-9B0B-A3DCFD2D81C3}"/>
          </ac:spMkLst>
        </pc:spChg>
        <pc:spChg chg="mod">
          <ac:chgData name="Kolakowski, Artur" userId="9c34c8cc-b1df-44f6-bea5-dcf7a54ee35f" providerId="ADAL" clId="{19970B13-E101-4117-9908-6E061F982644}" dt="2022-07-14T08:46:09.175" v="22094" actId="790"/>
          <ac:spMkLst>
            <pc:docMk/>
            <pc:sldMk cId="3484757520" sldId="485"/>
            <ac:spMk id="8032" creationId="{53012366-F1CD-4AD5-B9BE-0D6D056F4FC7}"/>
          </ac:spMkLst>
        </pc:spChg>
        <pc:spChg chg="mod">
          <ac:chgData name="Kolakowski, Artur" userId="9c34c8cc-b1df-44f6-bea5-dcf7a54ee35f" providerId="ADAL" clId="{19970B13-E101-4117-9908-6E061F982644}" dt="2022-07-14T08:46:09.179" v="22095" actId="790"/>
          <ac:spMkLst>
            <pc:docMk/>
            <pc:sldMk cId="3484757520" sldId="485"/>
            <ac:spMk id="8033" creationId="{7D75FA33-5261-4A7D-A2AE-DAA2D8107ED2}"/>
          </ac:spMkLst>
        </pc:spChg>
        <pc:spChg chg="mod">
          <ac:chgData name="Kolakowski, Artur" userId="9c34c8cc-b1df-44f6-bea5-dcf7a54ee35f" providerId="ADAL" clId="{19970B13-E101-4117-9908-6E061F982644}" dt="2022-07-14T08:46:09.184" v="22096" actId="790"/>
          <ac:spMkLst>
            <pc:docMk/>
            <pc:sldMk cId="3484757520" sldId="485"/>
            <ac:spMk id="8034" creationId="{461E5F15-C7A8-4AA3-ADB6-321F3BE7F25C}"/>
          </ac:spMkLst>
        </pc:spChg>
        <pc:spChg chg="mod">
          <ac:chgData name="Kolakowski, Artur" userId="9c34c8cc-b1df-44f6-bea5-dcf7a54ee35f" providerId="ADAL" clId="{19970B13-E101-4117-9908-6E061F982644}" dt="2022-07-14T08:46:09.189" v="22097" actId="790"/>
          <ac:spMkLst>
            <pc:docMk/>
            <pc:sldMk cId="3484757520" sldId="485"/>
            <ac:spMk id="8035" creationId="{1508237C-0AE9-4F1D-820F-5A3EF5360232}"/>
          </ac:spMkLst>
        </pc:spChg>
        <pc:spChg chg="mod">
          <ac:chgData name="Kolakowski, Artur" userId="9c34c8cc-b1df-44f6-bea5-dcf7a54ee35f" providerId="ADAL" clId="{19970B13-E101-4117-9908-6E061F982644}" dt="2022-07-14T08:46:09.197" v="22098" actId="790"/>
          <ac:spMkLst>
            <pc:docMk/>
            <pc:sldMk cId="3484757520" sldId="485"/>
            <ac:spMk id="8036" creationId="{B278414C-CC89-4B1E-9E33-44C24E18E765}"/>
          </ac:spMkLst>
        </pc:spChg>
        <pc:spChg chg="mod">
          <ac:chgData name="Kolakowski, Artur" userId="9c34c8cc-b1df-44f6-bea5-dcf7a54ee35f" providerId="ADAL" clId="{19970B13-E101-4117-9908-6E061F982644}" dt="2022-07-14T08:46:09.202" v="22099" actId="790"/>
          <ac:spMkLst>
            <pc:docMk/>
            <pc:sldMk cId="3484757520" sldId="485"/>
            <ac:spMk id="8037" creationId="{5225C9EC-794B-43F8-9D37-6A721940EAB0}"/>
          </ac:spMkLst>
        </pc:spChg>
        <pc:spChg chg="mod">
          <ac:chgData name="Kolakowski, Artur" userId="9c34c8cc-b1df-44f6-bea5-dcf7a54ee35f" providerId="ADAL" clId="{19970B13-E101-4117-9908-6E061F982644}" dt="2022-07-14T08:46:09.208" v="22100" actId="790"/>
          <ac:spMkLst>
            <pc:docMk/>
            <pc:sldMk cId="3484757520" sldId="485"/>
            <ac:spMk id="8038" creationId="{9D372BFC-890B-4D98-A49C-E286177BB0B7}"/>
          </ac:spMkLst>
        </pc:spChg>
        <pc:spChg chg="mod">
          <ac:chgData name="Kolakowski, Artur" userId="9c34c8cc-b1df-44f6-bea5-dcf7a54ee35f" providerId="ADAL" clId="{19970B13-E101-4117-9908-6E061F982644}" dt="2022-07-14T08:46:09.214" v="22101" actId="790"/>
          <ac:spMkLst>
            <pc:docMk/>
            <pc:sldMk cId="3484757520" sldId="485"/>
            <ac:spMk id="8039" creationId="{0B438BC7-A23B-4F1D-BD97-E09CCB29E48F}"/>
          </ac:spMkLst>
        </pc:spChg>
        <pc:spChg chg="mod">
          <ac:chgData name="Kolakowski, Artur" userId="9c34c8cc-b1df-44f6-bea5-dcf7a54ee35f" providerId="ADAL" clId="{19970B13-E101-4117-9908-6E061F982644}" dt="2022-07-14T08:46:09.220" v="22102" actId="790"/>
          <ac:spMkLst>
            <pc:docMk/>
            <pc:sldMk cId="3484757520" sldId="485"/>
            <ac:spMk id="8040" creationId="{A2DA6EBA-0C69-407F-BD18-C9580A189B45}"/>
          </ac:spMkLst>
        </pc:spChg>
        <pc:spChg chg="mod">
          <ac:chgData name="Kolakowski, Artur" userId="9c34c8cc-b1df-44f6-bea5-dcf7a54ee35f" providerId="ADAL" clId="{19970B13-E101-4117-9908-6E061F982644}" dt="2022-07-14T08:46:09.226" v="22103" actId="790"/>
          <ac:spMkLst>
            <pc:docMk/>
            <pc:sldMk cId="3484757520" sldId="485"/>
            <ac:spMk id="8041" creationId="{C73E4BFB-51BA-453F-8C76-E4587596B336}"/>
          </ac:spMkLst>
        </pc:spChg>
        <pc:spChg chg="mod">
          <ac:chgData name="Kolakowski, Artur" userId="9c34c8cc-b1df-44f6-bea5-dcf7a54ee35f" providerId="ADAL" clId="{19970B13-E101-4117-9908-6E061F982644}" dt="2022-07-14T08:46:09.232" v="22104" actId="790"/>
          <ac:spMkLst>
            <pc:docMk/>
            <pc:sldMk cId="3484757520" sldId="485"/>
            <ac:spMk id="8042" creationId="{4779F9F1-7593-4D97-9813-1B43A05C8710}"/>
          </ac:spMkLst>
        </pc:spChg>
        <pc:spChg chg="mod">
          <ac:chgData name="Kolakowski, Artur" userId="9c34c8cc-b1df-44f6-bea5-dcf7a54ee35f" providerId="ADAL" clId="{19970B13-E101-4117-9908-6E061F982644}" dt="2022-07-14T08:46:09.236" v="22105" actId="790"/>
          <ac:spMkLst>
            <pc:docMk/>
            <pc:sldMk cId="3484757520" sldId="485"/>
            <ac:spMk id="8043" creationId="{CA1ECC20-BFE8-4045-BE38-623B9C982D61}"/>
          </ac:spMkLst>
        </pc:spChg>
        <pc:spChg chg="mod">
          <ac:chgData name="Kolakowski, Artur" userId="9c34c8cc-b1df-44f6-bea5-dcf7a54ee35f" providerId="ADAL" clId="{19970B13-E101-4117-9908-6E061F982644}" dt="2022-07-14T08:46:09.241" v="22106" actId="790"/>
          <ac:spMkLst>
            <pc:docMk/>
            <pc:sldMk cId="3484757520" sldId="485"/>
            <ac:spMk id="8044" creationId="{93561357-13C1-44C1-B4D3-6A531C08BAB6}"/>
          </ac:spMkLst>
        </pc:spChg>
        <pc:spChg chg="mod">
          <ac:chgData name="Kolakowski, Artur" userId="9c34c8cc-b1df-44f6-bea5-dcf7a54ee35f" providerId="ADAL" clId="{19970B13-E101-4117-9908-6E061F982644}" dt="2022-07-14T08:46:09.246" v="22107" actId="790"/>
          <ac:spMkLst>
            <pc:docMk/>
            <pc:sldMk cId="3484757520" sldId="485"/>
            <ac:spMk id="8045" creationId="{262F1430-BF8A-46CD-B991-E913D409F63E}"/>
          </ac:spMkLst>
        </pc:spChg>
        <pc:spChg chg="mod">
          <ac:chgData name="Kolakowski, Artur" userId="9c34c8cc-b1df-44f6-bea5-dcf7a54ee35f" providerId="ADAL" clId="{19970B13-E101-4117-9908-6E061F982644}" dt="2022-07-14T08:46:09.251" v="22108" actId="790"/>
          <ac:spMkLst>
            <pc:docMk/>
            <pc:sldMk cId="3484757520" sldId="485"/>
            <ac:spMk id="8046" creationId="{8ACDAA93-060F-4179-BCC1-181C6162728D}"/>
          </ac:spMkLst>
        </pc:spChg>
        <pc:spChg chg="mod">
          <ac:chgData name="Kolakowski, Artur" userId="9c34c8cc-b1df-44f6-bea5-dcf7a54ee35f" providerId="ADAL" clId="{19970B13-E101-4117-9908-6E061F982644}" dt="2022-07-14T08:46:09.254" v="22109" actId="790"/>
          <ac:spMkLst>
            <pc:docMk/>
            <pc:sldMk cId="3484757520" sldId="485"/>
            <ac:spMk id="8047" creationId="{584DD1DA-51E8-4FC5-AC49-43B6EF8720A3}"/>
          </ac:spMkLst>
        </pc:spChg>
        <pc:spChg chg="mod">
          <ac:chgData name="Kolakowski, Artur" userId="9c34c8cc-b1df-44f6-bea5-dcf7a54ee35f" providerId="ADAL" clId="{19970B13-E101-4117-9908-6E061F982644}" dt="2022-07-14T08:46:09.258" v="22110" actId="790"/>
          <ac:spMkLst>
            <pc:docMk/>
            <pc:sldMk cId="3484757520" sldId="485"/>
            <ac:spMk id="8048" creationId="{7FA86CFF-411D-421A-82D4-B8EB1A8C4115}"/>
          </ac:spMkLst>
        </pc:spChg>
        <pc:spChg chg="mod">
          <ac:chgData name="Kolakowski, Artur" userId="9c34c8cc-b1df-44f6-bea5-dcf7a54ee35f" providerId="ADAL" clId="{19970B13-E101-4117-9908-6E061F982644}" dt="2022-07-14T08:46:09.262" v="22111" actId="790"/>
          <ac:spMkLst>
            <pc:docMk/>
            <pc:sldMk cId="3484757520" sldId="485"/>
            <ac:spMk id="8049" creationId="{753BF161-E971-496E-B2F5-D4E653EDBF1B}"/>
          </ac:spMkLst>
        </pc:spChg>
        <pc:spChg chg="mod">
          <ac:chgData name="Kolakowski, Artur" userId="9c34c8cc-b1df-44f6-bea5-dcf7a54ee35f" providerId="ADAL" clId="{19970B13-E101-4117-9908-6E061F982644}" dt="2022-07-14T08:46:09.267" v="22112" actId="790"/>
          <ac:spMkLst>
            <pc:docMk/>
            <pc:sldMk cId="3484757520" sldId="485"/>
            <ac:spMk id="8050" creationId="{B8565F36-ABF5-4518-993A-2F128AB346D0}"/>
          </ac:spMkLst>
        </pc:spChg>
        <pc:spChg chg="mod">
          <ac:chgData name="Kolakowski, Artur" userId="9c34c8cc-b1df-44f6-bea5-dcf7a54ee35f" providerId="ADAL" clId="{19970B13-E101-4117-9908-6E061F982644}" dt="2022-07-14T08:46:09.270" v="22113" actId="790"/>
          <ac:spMkLst>
            <pc:docMk/>
            <pc:sldMk cId="3484757520" sldId="485"/>
            <ac:spMk id="8051" creationId="{B1452DB6-F209-4739-81F5-EAE979C363AA}"/>
          </ac:spMkLst>
        </pc:spChg>
        <pc:spChg chg="mod">
          <ac:chgData name="Kolakowski, Artur" userId="9c34c8cc-b1df-44f6-bea5-dcf7a54ee35f" providerId="ADAL" clId="{19970B13-E101-4117-9908-6E061F982644}" dt="2022-07-14T08:46:09.274" v="22114" actId="790"/>
          <ac:spMkLst>
            <pc:docMk/>
            <pc:sldMk cId="3484757520" sldId="485"/>
            <ac:spMk id="8052" creationId="{112B6AB4-CCF2-4260-BC76-5FE546E62774}"/>
          </ac:spMkLst>
        </pc:spChg>
        <pc:spChg chg="mod">
          <ac:chgData name="Kolakowski, Artur" userId="9c34c8cc-b1df-44f6-bea5-dcf7a54ee35f" providerId="ADAL" clId="{19970B13-E101-4117-9908-6E061F982644}" dt="2022-07-14T08:46:09.278" v="22115" actId="790"/>
          <ac:spMkLst>
            <pc:docMk/>
            <pc:sldMk cId="3484757520" sldId="485"/>
            <ac:spMk id="8053" creationId="{C1EF2FC1-120A-4EEB-AF6A-9780B5EF3AE6}"/>
          </ac:spMkLst>
        </pc:spChg>
        <pc:spChg chg="mod">
          <ac:chgData name="Kolakowski, Artur" userId="9c34c8cc-b1df-44f6-bea5-dcf7a54ee35f" providerId="ADAL" clId="{19970B13-E101-4117-9908-6E061F982644}" dt="2022-07-14T08:46:09.283" v="22116" actId="790"/>
          <ac:spMkLst>
            <pc:docMk/>
            <pc:sldMk cId="3484757520" sldId="485"/>
            <ac:spMk id="8054" creationId="{84D2E529-E5AD-4BEB-B472-98A597E636BE}"/>
          </ac:spMkLst>
        </pc:spChg>
        <pc:spChg chg="mod">
          <ac:chgData name="Kolakowski, Artur" userId="9c34c8cc-b1df-44f6-bea5-dcf7a54ee35f" providerId="ADAL" clId="{19970B13-E101-4117-9908-6E061F982644}" dt="2022-07-14T08:46:09.287" v="22117" actId="790"/>
          <ac:spMkLst>
            <pc:docMk/>
            <pc:sldMk cId="3484757520" sldId="485"/>
            <ac:spMk id="8055" creationId="{6DD704D3-35CE-407C-8755-B79ED30CB37A}"/>
          </ac:spMkLst>
        </pc:spChg>
        <pc:spChg chg="mod">
          <ac:chgData name="Kolakowski, Artur" userId="9c34c8cc-b1df-44f6-bea5-dcf7a54ee35f" providerId="ADAL" clId="{19970B13-E101-4117-9908-6E061F982644}" dt="2022-07-14T08:46:09.290" v="22118" actId="790"/>
          <ac:spMkLst>
            <pc:docMk/>
            <pc:sldMk cId="3484757520" sldId="485"/>
            <ac:spMk id="8056" creationId="{D01C6EB2-83B8-41A9-AF0B-D2357A6997B6}"/>
          </ac:spMkLst>
        </pc:spChg>
        <pc:spChg chg="mod">
          <ac:chgData name="Kolakowski, Artur" userId="9c34c8cc-b1df-44f6-bea5-dcf7a54ee35f" providerId="ADAL" clId="{19970B13-E101-4117-9908-6E061F982644}" dt="2022-07-14T08:46:09.293" v="22119" actId="790"/>
          <ac:spMkLst>
            <pc:docMk/>
            <pc:sldMk cId="3484757520" sldId="485"/>
            <ac:spMk id="8057" creationId="{BAB672CE-9CC4-41BA-B75E-533F1E0E9D68}"/>
          </ac:spMkLst>
        </pc:spChg>
        <pc:spChg chg="mod">
          <ac:chgData name="Kolakowski, Artur" userId="9c34c8cc-b1df-44f6-bea5-dcf7a54ee35f" providerId="ADAL" clId="{19970B13-E101-4117-9908-6E061F982644}" dt="2022-07-14T08:46:09.298" v="22120" actId="790"/>
          <ac:spMkLst>
            <pc:docMk/>
            <pc:sldMk cId="3484757520" sldId="485"/>
            <ac:spMk id="8058" creationId="{4E9CEDA6-6B98-4B53-B304-FB28561911A0}"/>
          </ac:spMkLst>
        </pc:spChg>
        <pc:spChg chg="mod">
          <ac:chgData name="Kolakowski, Artur" userId="9c34c8cc-b1df-44f6-bea5-dcf7a54ee35f" providerId="ADAL" clId="{19970B13-E101-4117-9908-6E061F982644}" dt="2022-07-14T08:46:09.303" v="22121" actId="790"/>
          <ac:spMkLst>
            <pc:docMk/>
            <pc:sldMk cId="3484757520" sldId="485"/>
            <ac:spMk id="8059" creationId="{D822154E-1538-4DDA-AFDF-DCB768893E59}"/>
          </ac:spMkLst>
        </pc:spChg>
        <pc:spChg chg="mod">
          <ac:chgData name="Kolakowski, Artur" userId="9c34c8cc-b1df-44f6-bea5-dcf7a54ee35f" providerId="ADAL" clId="{19970B13-E101-4117-9908-6E061F982644}" dt="2022-07-14T08:46:09.310" v="22122" actId="790"/>
          <ac:spMkLst>
            <pc:docMk/>
            <pc:sldMk cId="3484757520" sldId="485"/>
            <ac:spMk id="8060" creationId="{504172F5-F51A-49AE-9CC4-ED7BA8C7BF47}"/>
          </ac:spMkLst>
        </pc:spChg>
        <pc:spChg chg="mod">
          <ac:chgData name="Kolakowski, Artur" userId="9c34c8cc-b1df-44f6-bea5-dcf7a54ee35f" providerId="ADAL" clId="{19970B13-E101-4117-9908-6E061F982644}" dt="2022-07-14T08:46:09.315" v="22123" actId="790"/>
          <ac:spMkLst>
            <pc:docMk/>
            <pc:sldMk cId="3484757520" sldId="485"/>
            <ac:spMk id="8061" creationId="{0D2FB3F8-F70C-4C38-A72D-1188075C4F93}"/>
          </ac:spMkLst>
        </pc:spChg>
        <pc:spChg chg="mod">
          <ac:chgData name="Kolakowski, Artur" userId="9c34c8cc-b1df-44f6-bea5-dcf7a54ee35f" providerId="ADAL" clId="{19970B13-E101-4117-9908-6E061F982644}" dt="2022-07-14T08:46:09.320" v="22124" actId="790"/>
          <ac:spMkLst>
            <pc:docMk/>
            <pc:sldMk cId="3484757520" sldId="485"/>
            <ac:spMk id="8062" creationId="{B2BAF040-CDB4-4D6B-AD7E-86BBB3F11E59}"/>
          </ac:spMkLst>
        </pc:spChg>
        <pc:spChg chg="mod">
          <ac:chgData name="Kolakowski, Artur" userId="9c34c8cc-b1df-44f6-bea5-dcf7a54ee35f" providerId="ADAL" clId="{19970B13-E101-4117-9908-6E061F982644}" dt="2022-07-14T08:46:09.325" v="22125" actId="790"/>
          <ac:spMkLst>
            <pc:docMk/>
            <pc:sldMk cId="3484757520" sldId="485"/>
            <ac:spMk id="8063" creationId="{E185DE2E-B42A-42B4-8560-F0605CCF92C2}"/>
          </ac:spMkLst>
        </pc:spChg>
        <pc:spChg chg="mod">
          <ac:chgData name="Kolakowski, Artur" userId="9c34c8cc-b1df-44f6-bea5-dcf7a54ee35f" providerId="ADAL" clId="{19970B13-E101-4117-9908-6E061F982644}" dt="2022-07-14T08:46:09.330" v="22126" actId="790"/>
          <ac:spMkLst>
            <pc:docMk/>
            <pc:sldMk cId="3484757520" sldId="485"/>
            <ac:spMk id="8064" creationId="{1C3F3F98-D7DB-498E-B27A-83ED6F4F3188}"/>
          </ac:spMkLst>
        </pc:spChg>
        <pc:spChg chg="mod">
          <ac:chgData name="Kolakowski, Artur" userId="9c34c8cc-b1df-44f6-bea5-dcf7a54ee35f" providerId="ADAL" clId="{19970B13-E101-4117-9908-6E061F982644}" dt="2022-07-14T08:46:09.336" v="22127" actId="790"/>
          <ac:spMkLst>
            <pc:docMk/>
            <pc:sldMk cId="3484757520" sldId="485"/>
            <ac:spMk id="8065" creationId="{4EB81D88-9966-4C31-8DA2-D471FB7F8E4E}"/>
          </ac:spMkLst>
        </pc:spChg>
        <pc:spChg chg="mod">
          <ac:chgData name="Kolakowski, Artur" userId="9c34c8cc-b1df-44f6-bea5-dcf7a54ee35f" providerId="ADAL" clId="{19970B13-E101-4117-9908-6E061F982644}" dt="2022-07-14T08:46:09.341" v="22128" actId="790"/>
          <ac:spMkLst>
            <pc:docMk/>
            <pc:sldMk cId="3484757520" sldId="485"/>
            <ac:spMk id="8066" creationId="{4E2D6920-8946-4292-9353-1200745DCEE7}"/>
          </ac:spMkLst>
        </pc:spChg>
        <pc:spChg chg="mod">
          <ac:chgData name="Kolakowski, Artur" userId="9c34c8cc-b1df-44f6-bea5-dcf7a54ee35f" providerId="ADAL" clId="{19970B13-E101-4117-9908-6E061F982644}" dt="2022-07-14T08:46:09.345" v="22129" actId="790"/>
          <ac:spMkLst>
            <pc:docMk/>
            <pc:sldMk cId="3484757520" sldId="485"/>
            <ac:spMk id="8067" creationId="{EDBC847A-22D6-448C-833E-F3DCFA92F6DC}"/>
          </ac:spMkLst>
        </pc:spChg>
        <pc:spChg chg="mod">
          <ac:chgData name="Kolakowski, Artur" userId="9c34c8cc-b1df-44f6-bea5-dcf7a54ee35f" providerId="ADAL" clId="{19970B13-E101-4117-9908-6E061F982644}" dt="2022-07-14T08:46:09.350" v="22130" actId="790"/>
          <ac:spMkLst>
            <pc:docMk/>
            <pc:sldMk cId="3484757520" sldId="485"/>
            <ac:spMk id="8068" creationId="{E88B6871-C273-4D0D-ABA5-DDF0192EC4D8}"/>
          </ac:spMkLst>
        </pc:spChg>
        <pc:spChg chg="mod">
          <ac:chgData name="Kolakowski, Artur" userId="9c34c8cc-b1df-44f6-bea5-dcf7a54ee35f" providerId="ADAL" clId="{19970B13-E101-4117-9908-6E061F982644}" dt="2022-07-14T08:46:09.356" v="22131" actId="790"/>
          <ac:spMkLst>
            <pc:docMk/>
            <pc:sldMk cId="3484757520" sldId="485"/>
            <ac:spMk id="8069" creationId="{D2571E7F-12E7-4DC9-BDFD-F2614503D3C4}"/>
          </ac:spMkLst>
        </pc:spChg>
        <pc:spChg chg="mod">
          <ac:chgData name="Kolakowski, Artur" userId="9c34c8cc-b1df-44f6-bea5-dcf7a54ee35f" providerId="ADAL" clId="{19970B13-E101-4117-9908-6E061F982644}" dt="2022-07-14T08:46:09.363" v="22132" actId="790"/>
          <ac:spMkLst>
            <pc:docMk/>
            <pc:sldMk cId="3484757520" sldId="485"/>
            <ac:spMk id="8070" creationId="{3DC6F155-C363-4168-916D-8895BE00748C}"/>
          </ac:spMkLst>
        </pc:spChg>
        <pc:spChg chg="mod">
          <ac:chgData name="Kolakowski, Artur" userId="9c34c8cc-b1df-44f6-bea5-dcf7a54ee35f" providerId="ADAL" clId="{19970B13-E101-4117-9908-6E061F982644}" dt="2022-07-14T08:46:09.368" v="22133" actId="790"/>
          <ac:spMkLst>
            <pc:docMk/>
            <pc:sldMk cId="3484757520" sldId="485"/>
            <ac:spMk id="8071" creationId="{4B568076-8AF7-4C9A-B19E-FC443E352DAD}"/>
          </ac:spMkLst>
        </pc:spChg>
        <pc:spChg chg="mod">
          <ac:chgData name="Kolakowski, Artur" userId="9c34c8cc-b1df-44f6-bea5-dcf7a54ee35f" providerId="ADAL" clId="{19970B13-E101-4117-9908-6E061F982644}" dt="2022-07-14T08:46:09.372" v="22134" actId="790"/>
          <ac:spMkLst>
            <pc:docMk/>
            <pc:sldMk cId="3484757520" sldId="485"/>
            <ac:spMk id="8072" creationId="{B648B6EA-332C-4BF2-9F08-FEDF6ABE3C48}"/>
          </ac:spMkLst>
        </pc:spChg>
        <pc:spChg chg="mod">
          <ac:chgData name="Kolakowski, Artur" userId="9c34c8cc-b1df-44f6-bea5-dcf7a54ee35f" providerId="ADAL" clId="{19970B13-E101-4117-9908-6E061F982644}" dt="2022-07-14T08:46:09.376" v="22135" actId="790"/>
          <ac:spMkLst>
            <pc:docMk/>
            <pc:sldMk cId="3484757520" sldId="485"/>
            <ac:spMk id="8073" creationId="{317FEA64-539C-403D-8AEF-B129B5737B38}"/>
          </ac:spMkLst>
        </pc:spChg>
        <pc:spChg chg="mod">
          <ac:chgData name="Kolakowski, Artur" userId="9c34c8cc-b1df-44f6-bea5-dcf7a54ee35f" providerId="ADAL" clId="{19970B13-E101-4117-9908-6E061F982644}" dt="2022-07-14T08:46:09.381" v="22136" actId="790"/>
          <ac:spMkLst>
            <pc:docMk/>
            <pc:sldMk cId="3484757520" sldId="485"/>
            <ac:spMk id="8074" creationId="{E82C2F45-5C72-4EB6-A9EA-19CD2F887F4B}"/>
          </ac:spMkLst>
        </pc:spChg>
        <pc:spChg chg="mod">
          <ac:chgData name="Kolakowski, Artur" userId="9c34c8cc-b1df-44f6-bea5-dcf7a54ee35f" providerId="ADAL" clId="{19970B13-E101-4117-9908-6E061F982644}" dt="2022-07-14T08:46:09.385" v="22137" actId="790"/>
          <ac:spMkLst>
            <pc:docMk/>
            <pc:sldMk cId="3484757520" sldId="485"/>
            <ac:spMk id="8075" creationId="{A5C76487-048A-4C12-85E2-F12100517B63}"/>
          </ac:spMkLst>
        </pc:spChg>
        <pc:spChg chg="mod">
          <ac:chgData name="Kolakowski, Artur" userId="9c34c8cc-b1df-44f6-bea5-dcf7a54ee35f" providerId="ADAL" clId="{19970B13-E101-4117-9908-6E061F982644}" dt="2022-07-14T08:46:09.388" v="22138" actId="790"/>
          <ac:spMkLst>
            <pc:docMk/>
            <pc:sldMk cId="3484757520" sldId="485"/>
            <ac:spMk id="8076" creationId="{8937F643-19DF-40B1-A493-9D29484CC940}"/>
          </ac:spMkLst>
        </pc:spChg>
        <pc:spChg chg="mod">
          <ac:chgData name="Kolakowski, Artur" userId="9c34c8cc-b1df-44f6-bea5-dcf7a54ee35f" providerId="ADAL" clId="{19970B13-E101-4117-9908-6E061F982644}" dt="2022-07-14T08:46:09.393" v="22139" actId="790"/>
          <ac:spMkLst>
            <pc:docMk/>
            <pc:sldMk cId="3484757520" sldId="485"/>
            <ac:spMk id="8077" creationId="{696B2E8C-8996-4294-9836-D47CB2B5908F}"/>
          </ac:spMkLst>
        </pc:spChg>
        <pc:spChg chg="mod">
          <ac:chgData name="Kolakowski, Artur" userId="9c34c8cc-b1df-44f6-bea5-dcf7a54ee35f" providerId="ADAL" clId="{19970B13-E101-4117-9908-6E061F982644}" dt="2022-07-14T08:46:09.400" v="22140" actId="790"/>
          <ac:spMkLst>
            <pc:docMk/>
            <pc:sldMk cId="3484757520" sldId="485"/>
            <ac:spMk id="8078" creationId="{C7EF5D89-5288-4A74-B425-2D53161B7B1D}"/>
          </ac:spMkLst>
        </pc:spChg>
        <pc:spChg chg="mod">
          <ac:chgData name="Kolakowski, Artur" userId="9c34c8cc-b1df-44f6-bea5-dcf7a54ee35f" providerId="ADAL" clId="{19970B13-E101-4117-9908-6E061F982644}" dt="2022-07-14T08:46:09.405" v="22141" actId="790"/>
          <ac:spMkLst>
            <pc:docMk/>
            <pc:sldMk cId="3484757520" sldId="485"/>
            <ac:spMk id="8079" creationId="{B7B29161-E9C8-453C-A4A6-B7DE11048809}"/>
          </ac:spMkLst>
        </pc:spChg>
        <pc:spChg chg="mod">
          <ac:chgData name="Kolakowski, Artur" userId="9c34c8cc-b1df-44f6-bea5-dcf7a54ee35f" providerId="ADAL" clId="{19970B13-E101-4117-9908-6E061F982644}" dt="2022-07-14T08:46:09.409" v="22142" actId="790"/>
          <ac:spMkLst>
            <pc:docMk/>
            <pc:sldMk cId="3484757520" sldId="485"/>
            <ac:spMk id="8080" creationId="{ABBA0E5C-90FC-444B-9FD5-BAA0323F89C2}"/>
          </ac:spMkLst>
        </pc:spChg>
        <pc:spChg chg="mod">
          <ac:chgData name="Kolakowski, Artur" userId="9c34c8cc-b1df-44f6-bea5-dcf7a54ee35f" providerId="ADAL" clId="{19970B13-E101-4117-9908-6E061F982644}" dt="2022-07-14T08:46:09.416" v="22143" actId="790"/>
          <ac:spMkLst>
            <pc:docMk/>
            <pc:sldMk cId="3484757520" sldId="485"/>
            <ac:spMk id="8081" creationId="{48BDDC41-0EC4-47B5-ACA3-C7568AE46E79}"/>
          </ac:spMkLst>
        </pc:spChg>
        <pc:spChg chg="mod">
          <ac:chgData name="Kolakowski, Artur" userId="9c34c8cc-b1df-44f6-bea5-dcf7a54ee35f" providerId="ADAL" clId="{19970B13-E101-4117-9908-6E061F982644}" dt="2022-07-14T08:46:09.421" v="22144" actId="790"/>
          <ac:spMkLst>
            <pc:docMk/>
            <pc:sldMk cId="3484757520" sldId="485"/>
            <ac:spMk id="8082" creationId="{DDE66965-4299-4E40-BEE3-FCA44B73683B}"/>
          </ac:spMkLst>
        </pc:spChg>
        <pc:spChg chg="mod">
          <ac:chgData name="Kolakowski, Artur" userId="9c34c8cc-b1df-44f6-bea5-dcf7a54ee35f" providerId="ADAL" clId="{19970B13-E101-4117-9908-6E061F982644}" dt="2022-07-14T08:46:09.425" v="22145" actId="790"/>
          <ac:spMkLst>
            <pc:docMk/>
            <pc:sldMk cId="3484757520" sldId="485"/>
            <ac:spMk id="8083" creationId="{0CCC88DB-166F-4DEA-A938-61FBD4909DCC}"/>
          </ac:spMkLst>
        </pc:spChg>
        <pc:spChg chg="mod">
          <ac:chgData name="Kolakowski, Artur" userId="9c34c8cc-b1df-44f6-bea5-dcf7a54ee35f" providerId="ADAL" clId="{19970B13-E101-4117-9908-6E061F982644}" dt="2022-07-14T08:46:09.430" v="22146" actId="790"/>
          <ac:spMkLst>
            <pc:docMk/>
            <pc:sldMk cId="3484757520" sldId="485"/>
            <ac:spMk id="8084" creationId="{A8A9B1EA-44F9-4F40-A684-CE542DFD7F98}"/>
          </ac:spMkLst>
        </pc:spChg>
        <pc:spChg chg="mod">
          <ac:chgData name="Kolakowski, Artur" userId="9c34c8cc-b1df-44f6-bea5-dcf7a54ee35f" providerId="ADAL" clId="{19970B13-E101-4117-9908-6E061F982644}" dt="2022-07-14T08:46:09.434" v="22147" actId="790"/>
          <ac:spMkLst>
            <pc:docMk/>
            <pc:sldMk cId="3484757520" sldId="485"/>
            <ac:spMk id="8085" creationId="{0A9F39D9-89D6-4876-B3DA-EFC4DA00182F}"/>
          </ac:spMkLst>
        </pc:spChg>
        <pc:spChg chg="mod">
          <ac:chgData name="Kolakowski, Artur" userId="9c34c8cc-b1df-44f6-bea5-dcf7a54ee35f" providerId="ADAL" clId="{19970B13-E101-4117-9908-6E061F982644}" dt="2022-07-14T08:46:09.438" v="22148" actId="790"/>
          <ac:spMkLst>
            <pc:docMk/>
            <pc:sldMk cId="3484757520" sldId="485"/>
            <ac:spMk id="8086" creationId="{4BF040FC-0766-4E8B-B49B-5EB78FB74D9F}"/>
          </ac:spMkLst>
        </pc:spChg>
        <pc:spChg chg="mod">
          <ac:chgData name="Kolakowski, Artur" userId="9c34c8cc-b1df-44f6-bea5-dcf7a54ee35f" providerId="ADAL" clId="{19970B13-E101-4117-9908-6E061F982644}" dt="2022-07-14T08:46:09.441" v="22149" actId="790"/>
          <ac:spMkLst>
            <pc:docMk/>
            <pc:sldMk cId="3484757520" sldId="485"/>
            <ac:spMk id="8087" creationId="{8ED1DF09-08B8-40F2-B15B-B2D58946D200}"/>
          </ac:spMkLst>
        </pc:spChg>
        <pc:spChg chg="mod">
          <ac:chgData name="Kolakowski, Artur" userId="9c34c8cc-b1df-44f6-bea5-dcf7a54ee35f" providerId="ADAL" clId="{19970B13-E101-4117-9908-6E061F982644}" dt="2022-07-14T08:46:09.444" v="22150" actId="790"/>
          <ac:spMkLst>
            <pc:docMk/>
            <pc:sldMk cId="3484757520" sldId="485"/>
            <ac:spMk id="8088" creationId="{08031AB8-3B2F-4261-9FE4-A0924A19937F}"/>
          </ac:spMkLst>
        </pc:spChg>
        <pc:spChg chg="mod">
          <ac:chgData name="Kolakowski, Artur" userId="9c34c8cc-b1df-44f6-bea5-dcf7a54ee35f" providerId="ADAL" clId="{19970B13-E101-4117-9908-6E061F982644}" dt="2022-07-14T08:46:09.448" v="22151" actId="790"/>
          <ac:spMkLst>
            <pc:docMk/>
            <pc:sldMk cId="3484757520" sldId="485"/>
            <ac:spMk id="8089" creationId="{AEB1947F-42EF-4170-BB61-5BACE29D3098}"/>
          </ac:spMkLst>
        </pc:spChg>
        <pc:spChg chg="mod">
          <ac:chgData name="Kolakowski, Artur" userId="9c34c8cc-b1df-44f6-bea5-dcf7a54ee35f" providerId="ADAL" clId="{19970B13-E101-4117-9908-6E061F982644}" dt="2022-07-14T08:46:09.452" v="22152" actId="790"/>
          <ac:spMkLst>
            <pc:docMk/>
            <pc:sldMk cId="3484757520" sldId="485"/>
            <ac:spMk id="8090" creationId="{22C6505B-CBF2-430E-9D80-CE4558FD7D5E}"/>
          </ac:spMkLst>
        </pc:spChg>
        <pc:spChg chg="mod">
          <ac:chgData name="Kolakowski, Artur" userId="9c34c8cc-b1df-44f6-bea5-dcf7a54ee35f" providerId="ADAL" clId="{19970B13-E101-4117-9908-6E061F982644}" dt="2022-07-14T08:46:09.456" v="22153" actId="790"/>
          <ac:spMkLst>
            <pc:docMk/>
            <pc:sldMk cId="3484757520" sldId="485"/>
            <ac:spMk id="8091" creationId="{F008D20F-49CD-4BB7-A21D-EE9D382D7026}"/>
          </ac:spMkLst>
        </pc:spChg>
        <pc:spChg chg="mod">
          <ac:chgData name="Kolakowski, Artur" userId="9c34c8cc-b1df-44f6-bea5-dcf7a54ee35f" providerId="ADAL" clId="{19970B13-E101-4117-9908-6E061F982644}" dt="2022-07-14T08:46:09.459" v="22154" actId="790"/>
          <ac:spMkLst>
            <pc:docMk/>
            <pc:sldMk cId="3484757520" sldId="485"/>
            <ac:spMk id="8092" creationId="{4269CE48-4CEE-4B54-81DA-3F429FC08F95}"/>
          </ac:spMkLst>
        </pc:spChg>
        <pc:spChg chg="mod">
          <ac:chgData name="Kolakowski, Artur" userId="9c34c8cc-b1df-44f6-bea5-dcf7a54ee35f" providerId="ADAL" clId="{19970B13-E101-4117-9908-6E061F982644}" dt="2022-07-14T08:46:09.463" v="22155" actId="790"/>
          <ac:spMkLst>
            <pc:docMk/>
            <pc:sldMk cId="3484757520" sldId="485"/>
            <ac:spMk id="8093" creationId="{A8C5B498-977B-406E-A3F2-58F5FDBF9CED}"/>
          </ac:spMkLst>
        </pc:spChg>
        <pc:spChg chg="mod">
          <ac:chgData name="Kolakowski, Artur" userId="9c34c8cc-b1df-44f6-bea5-dcf7a54ee35f" providerId="ADAL" clId="{19970B13-E101-4117-9908-6E061F982644}" dt="2022-07-14T08:46:09.468" v="22156" actId="790"/>
          <ac:spMkLst>
            <pc:docMk/>
            <pc:sldMk cId="3484757520" sldId="485"/>
            <ac:spMk id="8094" creationId="{A42420ED-F0B1-4928-BBD2-63EA5067FF45}"/>
          </ac:spMkLst>
        </pc:spChg>
        <pc:spChg chg="mod">
          <ac:chgData name="Kolakowski, Artur" userId="9c34c8cc-b1df-44f6-bea5-dcf7a54ee35f" providerId="ADAL" clId="{19970B13-E101-4117-9908-6E061F982644}" dt="2022-07-14T08:46:09.472" v="22157" actId="790"/>
          <ac:spMkLst>
            <pc:docMk/>
            <pc:sldMk cId="3484757520" sldId="485"/>
            <ac:spMk id="8095" creationId="{081E3A31-E954-4476-A1A1-486472F4E44A}"/>
          </ac:spMkLst>
        </pc:spChg>
        <pc:spChg chg="mod">
          <ac:chgData name="Kolakowski, Artur" userId="9c34c8cc-b1df-44f6-bea5-dcf7a54ee35f" providerId="ADAL" clId="{19970B13-E101-4117-9908-6E061F982644}" dt="2022-07-14T08:46:09.476" v="22158" actId="790"/>
          <ac:spMkLst>
            <pc:docMk/>
            <pc:sldMk cId="3484757520" sldId="485"/>
            <ac:spMk id="8096" creationId="{E15EA446-312C-4CCD-BDCA-68F2A415AFB9}"/>
          </ac:spMkLst>
        </pc:spChg>
        <pc:spChg chg="mod">
          <ac:chgData name="Kolakowski, Artur" userId="9c34c8cc-b1df-44f6-bea5-dcf7a54ee35f" providerId="ADAL" clId="{19970B13-E101-4117-9908-6E061F982644}" dt="2022-07-14T08:46:09.481" v="22159" actId="790"/>
          <ac:spMkLst>
            <pc:docMk/>
            <pc:sldMk cId="3484757520" sldId="485"/>
            <ac:spMk id="8097" creationId="{DA32D090-9324-4A1E-B58A-EAE6134BED66}"/>
          </ac:spMkLst>
        </pc:spChg>
        <pc:spChg chg="mod">
          <ac:chgData name="Kolakowski, Artur" userId="9c34c8cc-b1df-44f6-bea5-dcf7a54ee35f" providerId="ADAL" clId="{19970B13-E101-4117-9908-6E061F982644}" dt="2022-07-14T08:46:09.486" v="22160" actId="790"/>
          <ac:spMkLst>
            <pc:docMk/>
            <pc:sldMk cId="3484757520" sldId="485"/>
            <ac:spMk id="8098" creationId="{4420D510-882A-4E55-AC21-7E3EF0365C93}"/>
          </ac:spMkLst>
        </pc:spChg>
        <pc:spChg chg="mod">
          <ac:chgData name="Kolakowski, Artur" userId="9c34c8cc-b1df-44f6-bea5-dcf7a54ee35f" providerId="ADAL" clId="{19970B13-E101-4117-9908-6E061F982644}" dt="2022-07-14T08:46:09.490" v="22161" actId="790"/>
          <ac:spMkLst>
            <pc:docMk/>
            <pc:sldMk cId="3484757520" sldId="485"/>
            <ac:spMk id="8099" creationId="{0903FFA7-CDF3-495D-ABC4-A1A5E48C9D31}"/>
          </ac:spMkLst>
        </pc:spChg>
        <pc:spChg chg="mod">
          <ac:chgData name="Kolakowski, Artur" userId="9c34c8cc-b1df-44f6-bea5-dcf7a54ee35f" providerId="ADAL" clId="{19970B13-E101-4117-9908-6E061F982644}" dt="2022-07-14T08:46:09.493" v="22162" actId="790"/>
          <ac:spMkLst>
            <pc:docMk/>
            <pc:sldMk cId="3484757520" sldId="485"/>
            <ac:spMk id="8100" creationId="{CDF34F86-667F-4F53-BC94-66FEEBAE71BD}"/>
          </ac:spMkLst>
        </pc:spChg>
        <pc:spChg chg="mod">
          <ac:chgData name="Kolakowski, Artur" userId="9c34c8cc-b1df-44f6-bea5-dcf7a54ee35f" providerId="ADAL" clId="{19970B13-E101-4117-9908-6E061F982644}" dt="2022-07-14T08:46:09.498" v="22163" actId="790"/>
          <ac:spMkLst>
            <pc:docMk/>
            <pc:sldMk cId="3484757520" sldId="485"/>
            <ac:spMk id="8101" creationId="{E84F5470-2A0F-47DA-B3C5-09F96B684F55}"/>
          </ac:spMkLst>
        </pc:spChg>
        <pc:spChg chg="mod">
          <ac:chgData name="Kolakowski, Artur" userId="9c34c8cc-b1df-44f6-bea5-dcf7a54ee35f" providerId="ADAL" clId="{19970B13-E101-4117-9908-6E061F982644}" dt="2022-07-14T08:46:09.501" v="22164" actId="790"/>
          <ac:spMkLst>
            <pc:docMk/>
            <pc:sldMk cId="3484757520" sldId="485"/>
            <ac:spMk id="8102" creationId="{1DC8D810-9461-43D7-A78E-484D03463B16}"/>
          </ac:spMkLst>
        </pc:spChg>
        <pc:spChg chg="mod">
          <ac:chgData name="Kolakowski, Artur" userId="9c34c8cc-b1df-44f6-bea5-dcf7a54ee35f" providerId="ADAL" clId="{19970B13-E101-4117-9908-6E061F982644}" dt="2022-07-14T08:46:09.505" v="22165" actId="790"/>
          <ac:spMkLst>
            <pc:docMk/>
            <pc:sldMk cId="3484757520" sldId="485"/>
            <ac:spMk id="8103" creationId="{05336642-97AE-45D9-826E-3A081E4BE71A}"/>
          </ac:spMkLst>
        </pc:spChg>
        <pc:spChg chg="mod">
          <ac:chgData name="Kolakowski, Artur" userId="9c34c8cc-b1df-44f6-bea5-dcf7a54ee35f" providerId="ADAL" clId="{19970B13-E101-4117-9908-6E061F982644}" dt="2022-07-14T08:46:09.508" v="22166" actId="790"/>
          <ac:spMkLst>
            <pc:docMk/>
            <pc:sldMk cId="3484757520" sldId="485"/>
            <ac:spMk id="8104" creationId="{FEEDD51B-6D72-467C-B160-0F2F9D3054ED}"/>
          </ac:spMkLst>
        </pc:spChg>
        <pc:spChg chg="mod">
          <ac:chgData name="Kolakowski, Artur" userId="9c34c8cc-b1df-44f6-bea5-dcf7a54ee35f" providerId="ADAL" clId="{19970B13-E101-4117-9908-6E061F982644}" dt="2022-07-14T08:46:09.511" v="22167" actId="790"/>
          <ac:spMkLst>
            <pc:docMk/>
            <pc:sldMk cId="3484757520" sldId="485"/>
            <ac:spMk id="8105" creationId="{9A18244D-0042-43FC-B436-2B5F0D3D3B3B}"/>
          </ac:spMkLst>
        </pc:spChg>
        <pc:spChg chg="mod">
          <ac:chgData name="Kolakowski, Artur" userId="9c34c8cc-b1df-44f6-bea5-dcf7a54ee35f" providerId="ADAL" clId="{19970B13-E101-4117-9908-6E061F982644}" dt="2022-07-14T08:46:09.518" v="22168" actId="790"/>
          <ac:spMkLst>
            <pc:docMk/>
            <pc:sldMk cId="3484757520" sldId="485"/>
            <ac:spMk id="8106" creationId="{108995F3-A9FA-4ADE-B4DE-71C36071B5EC}"/>
          </ac:spMkLst>
        </pc:spChg>
        <pc:spChg chg="mod">
          <ac:chgData name="Kolakowski, Artur" userId="9c34c8cc-b1df-44f6-bea5-dcf7a54ee35f" providerId="ADAL" clId="{19970B13-E101-4117-9908-6E061F982644}" dt="2022-07-14T08:46:09.521" v="22169" actId="790"/>
          <ac:spMkLst>
            <pc:docMk/>
            <pc:sldMk cId="3484757520" sldId="485"/>
            <ac:spMk id="8107" creationId="{F01FB14F-40C9-4460-8104-DBE69405E83C}"/>
          </ac:spMkLst>
        </pc:spChg>
        <pc:spChg chg="mod">
          <ac:chgData name="Kolakowski, Artur" userId="9c34c8cc-b1df-44f6-bea5-dcf7a54ee35f" providerId="ADAL" clId="{19970B13-E101-4117-9908-6E061F982644}" dt="2022-07-14T08:46:09.525" v="22170" actId="790"/>
          <ac:spMkLst>
            <pc:docMk/>
            <pc:sldMk cId="3484757520" sldId="485"/>
            <ac:spMk id="8108" creationId="{34368BF9-6AA7-42E2-81C5-F5621C195610}"/>
          </ac:spMkLst>
        </pc:spChg>
        <pc:spChg chg="mod">
          <ac:chgData name="Kolakowski, Artur" userId="9c34c8cc-b1df-44f6-bea5-dcf7a54ee35f" providerId="ADAL" clId="{19970B13-E101-4117-9908-6E061F982644}" dt="2022-07-14T08:46:09.529" v="22171" actId="790"/>
          <ac:spMkLst>
            <pc:docMk/>
            <pc:sldMk cId="3484757520" sldId="485"/>
            <ac:spMk id="8109" creationId="{99537C22-D150-4653-9916-6C47DDE7860C}"/>
          </ac:spMkLst>
        </pc:spChg>
        <pc:spChg chg="mod">
          <ac:chgData name="Kolakowski, Artur" userId="9c34c8cc-b1df-44f6-bea5-dcf7a54ee35f" providerId="ADAL" clId="{19970B13-E101-4117-9908-6E061F982644}" dt="2022-07-14T08:46:09.533" v="22172" actId="790"/>
          <ac:spMkLst>
            <pc:docMk/>
            <pc:sldMk cId="3484757520" sldId="485"/>
            <ac:spMk id="8110" creationId="{D2EFCF93-74FB-458D-AC49-0778E226B116}"/>
          </ac:spMkLst>
        </pc:spChg>
        <pc:spChg chg="mod">
          <ac:chgData name="Kolakowski, Artur" userId="9c34c8cc-b1df-44f6-bea5-dcf7a54ee35f" providerId="ADAL" clId="{19970B13-E101-4117-9908-6E061F982644}" dt="2022-07-14T08:46:09.537" v="22173" actId="790"/>
          <ac:spMkLst>
            <pc:docMk/>
            <pc:sldMk cId="3484757520" sldId="485"/>
            <ac:spMk id="8111" creationId="{6A88D976-BE19-4717-A24E-1BEF77860036}"/>
          </ac:spMkLst>
        </pc:spChg>
        <pc:spChg chg="mod">
          <ac:chgData name="Kolakowski, Artur" userId="9c34c8cc-b1df-44f6-bea5-dcf7a54ee35f" providerId="ADAL" clId="{19970B13-E101-4117-9908-6E061F982644}" dt="2022-07-14T08:46:09.540" v="22174" actId="790"/>
          <ac:spMkLst>
            <pc:docMk/>
            <pc:sldMk cId="3484757520" sldId="485"/>
            <ac:spMk id="8112" creationId="{452DFCA3-28DB-454F-A00D-E6600B41281D}"/>
          </ac:spMkLst>
        </pc:spChg>
        <pc:spChg chg="mod">
          <ac:chgData name="Kolakowski, Artur" userId="9c34c8cc-b1df-44f6-bea5-dcf7a54ee35f" providerId="ADAL" clId="{19970B13-E101-4117-9908-6E061F982644}" dt="2022-07-14T08:46:09.543" v="22175" actId="790"/>
          <ac:spMkLst>
            <pc:docMk/>
            <pc:sldMk cId="3484757520" sldId="485"/>
            <ac:spMk id="8113" creationId="{6AB95D30-80CC-477E-B317-69DD36A8A616}"/>
          </ac:spMkLst>
        </pc:spChg>
        <pc:spChg chg="mod">
          <ac:chgData name="Kolakowski, Artur" userId="9c34c8cc-b1df-44f6-bea5-dcf7a54ee35f" providerId="ADAL" clId="{19970B13-E101-4117-9908-6E061F982644}" dt="2022-07-14T08:46:09.548" v="22176" actId="790"/>
          <ac:spMkLst>
            <pc:docMk/>
            <pc:sldMk cId="3484757520" sldId="485"/>
            <ac:spMk id="8114" creationId="{0A2B3E6E-6901-4659-9051-D273CEBFA830}"/>
          </ac:spMkLst>
        </pc:spChg>
        <pc:spChg chg="mod">
          <ac:chgData name="Kolakowski, Artur" userId="9c34c8cc-b1df-44f6-bea5-dcf7a54ee35f" providerId="ADAL" clId="{19970B13-E101-4117-9908-6E061F982644}" dt="2022-07-14T08:46:09.551" v="22177" actId="790"/>
          <ac:spMkLst>
            <pc:docMk/>
            <pc:sldMk cId="3484757520" sldId="485"/>
            <ac:spMk id="8115" creationId="{F8783C68-820A-4DDC-8834-08FA2DC6E1CA}"/>
          </ac:spMkLst>
        </pc:spChg>
        <pc:spChg chg="mod">
          <ac:chgData name="Kolakowski, Artur" userId="9c34c8cc-b1df-44f6-bea5-dcf7a54ee35f" providerId="ADAL" clId="{19970B13-E101-4117-9908-6E061F982644}" dt="2022-07-14T08:46:09.554" v="22178" actId="790"/>
          <ac:spMkLst>
            <pc:docMk/>
            <pc:sldMk cId="3484757520" sldId="485"/>
            <ac:spMk id="8116" creationId="{2597836D-A620-4178-AD5C-A5561CDC4239}"/>
          </ac:spMkLst>
        </pc:spChg>
        <pc:spChg chg="mod">
          <ac:chgData name="Kolakowski, Artur" userId="9c34c8cc-b1df-44f6-bea5-dcf7a54ee35f" providerId="ADAL" clId="{19970B13-E101-4117-9908-6E061F982644}" dt="2022-07-14T08:46:09.557" v="22179" actId="790"/>
          <ac:spMkLst>
            <pc:docMk/>
            <pc:sldMk cId="3484757520" sldId="485"/>
            <ac:spMk id="8117" creationId="{046A327A-AD52-4E7F-B56B-7F25B0D3AA69}"/>
          </ac:spMkLst>
        </pc:spChg>
        <pc:spChg chg="mod">
          <ac:chgData name="Kolakowski, Artur" userId="9c34c8cc-b1df-44f6-bea5-dcf7a54ee35f" providerId="ADAL" clId="{19970B13-E101-4117-9908-6E061F982644}" dt="2022-07-14T08:46:09.561" v="22180" actId="790"/>
          <ac:spMkLst>
            <pc:docMk/>
            <pc:sldMk cId="3484757520" sldId="485"/>
            <ac:spMk id="8118" creationId="{A90E50BD-4BD4-420E-BFA2-239EE0612F27}"/>
          </ac:spMkLst>
        </pc:spChg>
        <pc:spChg chg="mod">
          <ac:chgData name="Kolakowski, Artur" userId="9c34c8cc-b1df-44f6-bea5-dcf7a54ee35f" providerId="ADAL" clId="{19970B13-E101-4117-9908-6E061F982644}" dt="2022-07-14T08:46:09.565" v="22181" actId="790"/>
          <ac:spMkLst>
            <pc:docMk/>
            <pc:sldMk cId="3484757520" sldId="485"/>
            <ac:spMk id="8119" creationId="{827AB889-D6C5-454B-ABBB-60270C26DAE0}"/>
          </ac:spMkLst>
        </pc:spChg>
        <pc:spChg chg="mod">
          <ac:chgData name="Kolakowski, Artur" userId="9c34c8cc-b1df-44f6-bea5-dcf7a54ee35f" providerId="ADAL" clId="{19970B13-E101-4117-9908-6E061F982644}" dt="2022-07-14T08:46:09.569" v="22182" actId="790"/>
          <ac:spMkLst>
            <pc:docMk/>
            <pc:sldMk cId="3484757520" sldId="485"/>
            <ac:spMk id="8120" creationId="{3D85654B-5249-4D72-BD30-50B376E82049}"/>
          </ac:spMkLst>
        </pc:spChg>
        <pc:spChg chg="mod">
          <ac:chgData name="Kolakowski, Artur" userId="9c34c8cc-b1df-44f6-bea5-dcf7a54ee35f" providerId="ADAL" clId="{19970B13-E101-4117-9908-6E061F982644}" dt="2022-07-14T08:46:09.573" v="22183" actId="790"/>
          <ac:spMkLst>
            <pc:docMk/>
            <pc:sldMk cId="3484757520" sldId="485"/>
            <ac:spMk id="8121" creationId="{D6592AAB-2E36-476B-BDF3-666CE57FB5A9}"/>
          </ac:spMkLst>
        </pc:spChg>
        <pc:spChg chg="mod">
          <ac:chgData name="Kolakowski, Artur" userId="9c34c8cc-b1df-44f6-bea5-dcf7a54ee35f" providerId="ADAL" clId="{19970B13-E101-4117-9908-6E061F982644}" dt="2022-07-14T08:46:09.577" v="22184" actId="790"/>
          <ac:spMkLst>
            <pc:docMk/>
            <pc:sldMk cId="3484757520" sldId="485"/>
            <ac:spMk id="8122" creationId="{7FD43902-6A42-452D-AF3D-9A8E19F68B39}"/>
          </ac:spMkLst>
        </pc:spChg>
        <pc:spChg chg="mod">
          <ac:chgData name="Kolakowski, Artur" userId="9c34c8cc-b1df-44f6-bea5-dcf7a54ee35f" providerId="ADAL" clId="{19970B13-E101-4117-9908-6E061F982644}" dt="2022-07-14T08:46:09.583" v="22185" actId="790"/>
          <ac:spMkLst>
            <pc:docMk/>
            <pc:sldMk cId="3484757520" sldId="485"/>
            <ac:spMk id="8123" creationId="{7E32D8BF-8996-497F-A34E-266016FEB448}"/>
          </ac:spMkLst>
        </pc:spChg>
        <pc:spChg chg="mod">
          <ac:chgData name="Kolakowski, Artur" userId="9c34c8cc-b1df-44f6-bea5-dcf7a54ee35f" providerId="ADAL" clId="{19970B13-E101-4117-9908-6E061F982644}" dt="2022-07-14T08:46:09.589" v="22186" actId="790"/>
          <ac:spMkLst>
            <pc:docMk/>
            <pc:sldMk cId="3484757520" sldId="485"/>
            <ac:spMk id="8124" creationId="{CD2A8CDB-0B90-4649-953E-F786D6089611}"/>
          </ac:spMkLst>
        </pc:spChg>
        <pc:spChg chg="mod">
          <ac:chgData name="Kolakowski, Artur" userId="9c34c8cc-b1df-44f6-bea5-dcf7a54ee35f" providerId="ADAL" clId="{19970B13-E101-4117-9908-6E061F982644}" dt="2022-07-14T08:46:09.594" v="22187" actId="790"/>
          <ac:spMkLst>
            <pc:docMk/>
            <pc:sldMk cId="3484757520" sldId="485"/>
            <ac:spMk id="8125" creationId="{CFBB401D-3948-41DC-9C89-D1B49F39A98F}"/>
          </ac:spMkLst>
        </pc:spChg>
        <pc:spChg chg="mod">
          <ac:chgData name="Kolakowski, Artur" userId="9c34c8cc-b1df-44f6-bea5-dcf7a54ee35f" providerId="ADAL" clId="{19970B13-E101-4117-9908-6E061F982644}" dt="2022-07-14T08:46:09.600" v="22188" actId="790"/>
          <ac:spMkLst>
            <pc:docMk/>
            <pc:sldMk cId="3484757520" sldId="485"/>
            <ac:spMk id="8126" creationId="{C1C072E4-4E53-4AD5-846F-647B1FEF959A}"/>
          </ac:spMkLst>
        </pc:spChg>
        <pc:spChg chg="mod">
          <ac:chgData name="Kolakowski, Artur" userId="9c34c8cc-b1df-44f6-bea5-dcf7a54ee35f" providerId="ADAL" clId="{19970B13-E101-4117-9908-6E061F982644}" dt="2022-07-14T08:46:09.604" v="22189" actId="790"/>
          <ac:spMkLst>
            <pc:docMk/>
            <pc:sldMk cId="3484757520" sldId="485"/>
            <ac:spMk id="8127" creationId="{5D29383D-D806-43A1-9F1C-F7C051AB7802}"/>
          </ac:spMkLst>
        </pc:spChg>
        <pc:spChg chg="mod">
          <ac:chgData name="Kolakowski, Artur" userId="9c34c8cc-b1df-44f6-bea5-dcf7a54ee35f" providerId="ADAL" clId="{19970B13-E101-4117-9908-6E061F982644}" dt="2022-07-14T08:46:09.608" v="22190" actId="790"/>
          <ac:spMkLst>
            <pc:docMk/>
            <pc:sldMk cId="3484757520" sldId="485"/>
            <ac:spMk id="8128" creationId="{9329C563-1A11-4FD5-B1C1-5C78B6F7F505}"/>
          </ac:spMkLst>
        </pc:spChg>
        <pc:spChg chg="mod">
          <ac:chgData name="Kolakowski, Artur" userId="9c34c8cc-b1df-44f6-bea5-dcf7a54ee35f" providerId="ADAL" clId="{19970B13-E101-4117-9908-6E061F982644}" dt="2022-07-14T08:46:09.613" v="22191" actId="790"/>
          <ac:spMkLst>
            <pc:docMk/>
            <pc:sldMk cId="3484757520" sldId="485"/>
            <ac:spMk id="8129" creationId="{D74DFADE-A2EA-49A0-9C83-D70D76DCCA64}"/>
          </ac:spMkLst>
        </pc:spChg>
        <pc:spChg chg="mod">
          <ac:chgData name="Kolakowski, Artur" userId="9c34c8cc-b1df-44f6-bea5-dcf7a54ee35f" providerId="ADAL" clId="{19970B13-E101-4117-9908-6E061F982644}" dt="2022-07-14T08:46:09.617" v="22192" actId="790"/>
          <ac:spMkLst>
            <pc:docMk/>
            <pc:sldMk cId="3484757520" sldId="485"/>
            <ac:spMk id="8130" creationId="{FF262135-CC57-43B7-9138-697F3B24AD00}"/>
          </ac:spMkLst>
        </pc:spChg>
        <pc:spChg chg="mod">
          <ac:chgData name="Kolakowski, Artur" userId="9c34c8cc-b1df-44f6-bea5-dcf7a54ee35f" providerId="ADAL" clId="{19970B13-E101-4117-9908-6E061F982644}" dt="2022-07-14T08:46:09.620" v="22193" actId="790"/>
          <ac:spMkLst>
            <pc:docMk/>
            <pc:sldMk cId="3484757520" sldId="485"/>
            <ac:spMk id="8131" creationId="{F5C067BE-5007-4499-A36B-12BA25283327}"/>
          </ac:spMkLst>
        </pc:spChg>
        <pc:spChg chg="mod">
          <ac:chgData name="Kolakowski, Artur" userId="9c34c8cc-b1df-44f6-bea5-dcf7a54ee35f" providerId="ADAL" clId="{19970B13-E101-4117-9908-6E061F982644}" dt="2022-07-14T08:46:09.623" v="22194" actId="790"/>
          <ac:spMkLst>
            <pc:docMk/>
            <pc:sldMk cId="3484757520" sldId="485"/>
            <ac:spMk id="8132" creationId="{E7487132-62CE-431A-83C5-0B0B0FAA8EFF}"/>
          </ac:spMkLst>
        </pc:spChg>
        <pc:spChg chg="mod">
          <ac:chgData name="Kolakowski, Artur" userId="9c34c8cc-b1df-44f6-bea5-dcf7a54ee35f" providerId="ADAL" clId="{19970B13-E101-4117-9908-6E061F982644}" dt="2022-07-14T08:46:09.627" v="22195" actId="790"/>
          <ac:spMkLst>
            <pc:docMk/>
            <pc:sldMk cId="3484757520" sldId="485"/>
            <ac:spMk id="8133" creationId="{15E39A42-91AA-47A7-94E1-8496AFE2317D}"/>
          </ac:spMkLst>
        </pc:spChg>
        <pc:spChg chg="mod">
          <ac:chgData name="Kolakowski, Artur" userId="9c34c8cc-b1df-44f6-bea5-dcf7a54ee35f" providerId="ADAL" clId="{19970B13-E101-4117-9908-6E061F982644}" dt="2022-07-14T08:46:09.633" v="22196" actId="790"/>
          <ac:spMkLst>
            <pc:docMk/>
            <pc:sldMk cId="3484757520" sldId="485"/>
            <ac:spMk id="8134" creationId="{E76D6B9D-3B28-4271-A650-A0B62D6C547A}"/>
          </ac:spMkLst>
        </pc:spChg>
        <pc:spChg chg="mod">
          <ac:chgData name="Kolakowski, Artur" userId="9c34c8cc-b1df-44f6-bea5-dcf7a54ee35f" providerId="ADAL" clId="{19970B13-E101-4117-9908-6E061F982644}" dt="2022-07-14T08:46:09.638" v="22197" actId="790"/>
          <ac:spMkLst>
            <pc:docMk/>
            <pc:sldMk cId="3484757520" sldId="485"/>
            <ac:spMk id="8135" creationId="{73045DEF-D0AC-482D-9BC5-F1B5B206B01C}"/>
          </ac:spMkLst>
        </pc:spChg>
        <pc:spChg chg="mod">
          <ac:chgData name="Kolakowski, Artur" userId="9c34c8cc-b1df-44f6-bea5-dcf7a54ee35f" providerId="ADAL" clId="{19970B13-E101-4117-9908-6E061F982644}" dt="2022-07-14T08:46:09.642" v="22198" actId="790"/>
          <ac:spMkLst>
            <pc:docMk/>
            <pc:sldMk cId="3484757520" sldId="485"/>
            <ac:spMk id="8136" creationId="{0118B7FE-D745-40CF-A46F-C1464845BB79}"/>
          </ac:spMkLst>
        </pc:spChg>
        <pc:spChg chg="mod">
          <ac:chgData name="Kolakowski, Artur" userId="9c34c8cc-b1df-44f6-bea5-dcf7a54ee35f" providerId="ADAL" clId="{19970B13-E101-4117-9908-6E061F982644}" dt="2022-07-14T08:46:09.647" v="22199" actId="790"/>
          <ac:spMkLst>
            <pc:docMk/>
            <pc:sldMk cId="3484757520" sldId="485"/>
            <ac:spMk id="8137" creationId="{31679421-97A0-4D37-B96D-04615DD0A00A}"/>
          </ac:spMkLst>
        </pc:spChg>
        <pc:spChg chg="mod">
          <ac:chgData name="Kolakowski, Artur" userId="9c34c8cc-b1df-44f6-bea5-dcf7a54ee35f" providerId="ADAL" clId="{19970B13-E101-4117-9908-6E061F982644}" dt="2022-07-14T08:46:09.652" v="22200" actId="790"/>
          <ac:spMkLst>
            <pc:docMk/>
            <pc:sldMk cId="3484757520" sldId="485"/>
            <ac:spMk id="8138" creationId="{6C021EA6-186F-4AB2-8C8C-498F08929FA2}"/>
          </ac:spMkLst>
        </pc:spChg>
        <pc:spChg chg="mod">
          <ac:chgData name="Kolakowski, Artur" userId="9c34c8cc-b1df-44f6-bea5-dcf7a54ee35f" providerId="ADAL" clId="{19970B13-E101-4117-9908-6E061F982644}" dt="2022-07-14T08:46:09.656" v="22201" actId="790"/>
          <ac:spMkLst>
            <pc:docMk/>
            <pc:sldMk cId="3484757520" sldId="485"/>
            <ac:spMk id="8139" creationId="{D8E990BF-0024-4DBA-8FE7-5BC92B0B7EF3}"/>
          </ac:spMkLst>
        </pc:spChg>
        <pc:spChg chg="mod">
          <ac:chgData name="Kolakowski, Artur" userId="9c34c8cc-b1df-44f6-bea5-dcf7a54ee35f" providerId="ADAL" clId="{19970B13-E101-4117-9908-6E061F982644}" dt="2022-07-14T08:46:09.659" v="22202" actId="790"/>
          <ac:spMkLst>
            <pc:docMk/>
            <pc:sldMk cId="3484757520" sldId="485"/>
            <ac:spMk id="8140" creationId="{FB4ECDC4-9412-4299-AB5E-0C4AAF5F3EEA}"/>
          </ac:spMkLst>
        </pc:spChg>
        <pc:spChg chg="mod">
          <ac:chgData name="Kolakowski, Artur" userId="9c34c8cc-b1df-44f6-bea5-dcf7a54ee35f" providerId="ADAL" clId="{19970B13-E101-4117-9908-6E061F982644}" dt="2022-07-14T08:46:09.665" v="22203" actId="790"/>
          <ac:spMkLst>
            <pc:docMk/>
            <pc:sldMk cId="3484757520" sldId="485"/>
            <ac:spMk id="8141" creationId="{0AE37F9D-C187-4F35-B246-8B69CA9EC03C}"/>
          </ac:spMkLst>
        </pc:spChg>
        <pc:spChg chg="mod">
          <ac:chgData name="Kolakowski, Artur" userId="9c34c8cc-b1df-44f6-bea5-dcf7a54ee35f" providerId="ADAL" clId="{19970B13-E101-4117-9908-6E061F982644}" dt="2022-07-14T08:46:09.669" v="22204" actId="790"/>
          <ac:spMkLst>
            <pc:docMk/>
            <pc:sldMk cId="3484757520" sldId="485"/>
            <ac:spMk id="8142" creationId="{316801B2-7486-4EF3-89DB-1C9E4B6E14F1}"/>
          </ac:spMkLst>
        </pc:spChg>
        <pc:spChg chg="mod">
          <ac:chgData name="Kolakowski, Artur" userId="9c34c8cc-b1df-44f6-bea5-dcf7a54ee35f" providerId="ADAL" clId="{19970B13-E101-4117-9908-6E061F982644}" dt="2022-07-14T08:46:09.673" v="22205" actId="790"/>
          <ac:spMkLst>
            <pc:docMk/>
            <pc:sldMk cId="3484757520" sldId="485"/>
            <ac:spMk id="8143" creationId="{55610521-3052-46F3-98B6-7D475858B407}"/>
          </ac:spMkLst>
        </pc:spChg>
        <pc:spChg chg="mod">
          <ac:chgData name="Kolakowski, Artur" userId="9c34c8cc-b1df-44f6-bea5-dcf7a54ee35f" providerId="ADAL" clId="{19970B13-E101-4117-9908-6E061F982644}" dt="2022-07-14T08:46:09.677" v="22206" actId="790"/>
          <ac:spMkLst>
            <pc:docMk/>
            <pc:sldMk cId="3484757520" sldId="485"/>
            <ac:spMk id="8144" creationId="{D861C8F9-D0B3-4359-B318-52A934F4B5FA}"/>
          </ac:spMkLst>
        </pc:spChg>
        <pc:spChg chg="mod">
          <ac:chgData name="Kolakowski, Artur" userId="9c34c8cc-b1df-44f6-bea5-dcf7a54ee35f" providerId="ADAL" clId="{19970B13-E101-4117-9908-6E061F982644}" dt="2022-07-14T08:46:09.681" v="22207" actId="790"/>
          <ac:spMkLst>
            <pc:docMk/>
            <pc:sldMk cId="3484757520" sldId="485"/>
            <ac:spMk id="8145" creationId="{D55489B0-C8AF-4C95-816A-05B90FB806BA}"/>
          </ac:spMkLst>
        </pc:spChg>
        <pc:spChg chg="mod">
          <ac:chgData name="Kolakowski, Artur" userId="9c34c8cc-b1df-44f6-bea5-dcf7a54ee35f" providerId="ADAL" clId="{19970B13-E101-4117-9908-6E061F982644}" dt="2022-07-14T08:46:09.684" v="22208" actId="790"/>
          <ac:spMkLst>
            <pc:docMk/>
            <pc:sldMk cId="3484757520" sldId="485"/>
            <ac:spMk id="8146" creationId="{B3638E05-BE5E-41E7-B574-DAE73DD4ECEB}"/>
          </ac:spMkLst>
        </pc:spChg>
        <pc:spChg chg="mod">
          <ac:chgData name="Kolakowski, Artur" userId="9c34c8cc-b1df-44f6-bea5-dcf7a54ee35f" providerId="ADAL" clId="{19970B13-E101-4117-9908-6E061F982644}" dt="2022-07-14T08:46:09.688" v="22209" actId="790"/>
          <ac:spMkLst>
            <pc:docMk/>
            <pc:sldMk cId="3484757520" sldId="485"/>
            <ac:spMk id="8147" creationId="{D497472F-4559-4A7D-BC11-554EDFF47FDB}"/>
          </ac:spMkLst>
        </pc:spChg>
        <pc:spChg chg="mod">
          <ac:chgData name="Kolakowski, Artur" userId="9c34c8cc-b1df-44f6-bea5-dcf7a54ee35f" providerId="ADAL" clId="{19970B13-E101-4117-9908-6E061F982644}" dt="2022-07-14T08:46:09.692" v="22210" actId="790"/>
          <ac:spMkLst>
            <pc:docMk/>
            <pc:sldMk cId="3484757520" sldId="485"/>
            <ac:spMk id="8148" creationId="{B257FE68-E117-4D09-A2BA-8ED407BB8C72}"/>
          </ac:spMkLst>
        </pc:spChg>
        <pc:spChg chg="mod">
          <ac:chgData name="Kolakowski, Artur" userId="9c34c8cc-b1df-44f6-bea5-dcf7a54ee35f" providerId="ADAL" clId="{19970B13-E101-4117-9908-6E061F982644}" dt="2022-07-14T08:46:09.696" v="22211" actId="790"/>
          <ac:spMkLst>
            <pc:docMk/>
            <pc:sldMk cId="3484757520" sldId="485"/>
            <ac:spMk id="8149" creationId="{DBC0FCEA-F990-4CCF-A203-7FCE781E1541}"/>
          </ac:spMkLst>
        </pc:spChg>
        <pc:spChg chg="mod">
          <ac:chgData name="Kolakowski, Artur" userId="9c34c8cc-b1df-44f6-bea5-dcf7a54ee35f" providerId="ADAL" clId="{19970B13-E101-4117-9908-6E061F982644}" dt="2022-07-14T08:46:09.700" v="22212" actId="790"/>
          <ac:spMkLst>
            <pc:docMk/>
            <pc:sldMk cId="3484757520" sldId="485"/>
            <ac:spMk id="8150" creationId="{73D3E8B5-D43A-4D92-8F34-44F92CADA8D9}"/>
          </ac:spMkLst>
        </pc:spChg>
        <pc:spChg chg="mod">
          <ac:chgData name="Kolakowski, Artur" userId="9c34c8cc-b1df-44f6-bea5-dcf7a54ee35f" providerId="ADAL" clId="{19970B13-E101-4117-9908-6E061F982644}" dt="2022-07-14T08:46:09.703" v="22213" actId="790"/>
          <ac:spMkLst>
            <pc:docMk/>
            <pc:sldMk cId="3484757520" sldId="485"/>
            <ac:spMk id="8151" creationId="{3ADB3333-6BEC-4BEA-9AA0-647C86732450}"/>
          </ac:spMkLst>
        </pc:spChg>
        <pc:spChg chg="mod">
          <ac:chgData name="Kolakowski, Artur" userId="9c34c8cc-b1df-44f6-bea5-dcf7a54ee35f" providerId="ADAL" clId="{19970B13-E101-4117-9908-6E061F982644}" dt="2022-07-14T08:46:09.707" v="22214" actId="790"/>
          <ac:spMkLst>
            <pc:docMk/>
            <pc:sldMk cId="3484757520" sldId="485"/>
            <ac:spMk id="8152" creationId="{06308461-C9C8-48BE-98B8-7CD7A350E9A3}"/>
          </ac:spMkLst>
        </pc:spChg>
        <pc:spChg chg="mod">
          <ac:chgData name="Kolakowski, Artur" userId="9c34c8cc-b1df-44f6-bea5-dcf7a54ee35f" providerId="ADAL" clId="{19970B13-E101-4117-9908-6E061F982644}" dt="2022-07-14T08:46:09.710" v="22215" actId="790"/>
          <ac:spMkLst>
            <pc:docMk/>
            <pc:sldMk cId="3484757520" sldId="485"/>
            <ac:spMk id="8153" creationId="{9C8B5A76-6F3C-415C-8E1C-E1DEEB15B062}"/>
          </ac:spMkLst>
        </pc:spChg>
        <pc:spChg chg="mod">
          <ac:chgData name="Kolakowski, Artur" userId="9c34c8cc-b1df-44f6-bea5-dcf7a54ee35f" providerId="ADAL" clId="{19970B13-E101-4117-9908-6E061F982644}" dt="2022-07-14T08:46:09.715" v="22216" actId="790"/>
          <ac:spMkLst>
            <pc:docMk/>
            <pc:sldMk cId="3484757520" sldId="485"/>
            <ac:spMk id="8154" creationId="{ED933516-C568-478F-8378-EAB12365A0D1}"/>
          </ac:spMkLst>
        </pc:spChg>
        <pc:spChg chg="mod">
          <ac:chgData name="Kolakowski, Artur" userId="9c34c8cc-b1df-44f6-bea5-dcf7a54ee35f" providerId="ADAL" clId="{19970B13-E101-4117-9908-6E061F982644}" dt="2022-07-14T08:46:09.719" v="22217" actId="790"/>
          <ac:spMkLst>
            <pc:docMk/>
            <pc:sldMk cId="3484757520" sldId="485"/>
            <ac:spMk id="8155" creationId="{599DF39F-A1DF-4A10-848B-12A9D5896F46}"/>
          </ac:spMkLst>
        </pc:spChg>
        <pc:spChg chg="mod">
          <ac:chgData name="Kolakowski, Artur" userId="9c34c8cc-b1df-44f6-bea5-dcf7a54ee35f" providerId="ADAL" clId="{19970B13-E101-4117-9908-6E061F982644}" dt="2022-07-14T08:46:09.722" v="22218" actId="790"/>
          <ac:spMkLst>
            <pc:docMk/>
            <pc:sldMk cId="3484757520" sldId="485"/>
            <ac:spMk id="8156" creationId="{D974F1D9-286B-4E57-8E82-EFB4D70DF39B}"/>
          </ac:spMkLst>
        </pc:spChg>
        <pc:spChg chg="mod">
          <ac:chgData name="Kolakowski, Artur" userId="9c34c8cc-b1df-44f6-bea5-dcf7a54ee35f" providerId="ADAL" clId="{19970B13-E101-4117-9908-6E061F982644}" dt="2022-07-14T08:46:09.725" v="22219" actId="790"/>
          <ac:spMkLst>
            <pc:docMk/>
            <pc:sldMk cId="3484757520" sldId="485"/>
            <ac:spMk id="8157" creationId="{E88E5E3F-6BE0-42B8-BAE8-E3F3F2BFAF87}"/>
          </ac:spMkLst>
        </pc:spChg>
        <pc:spChg chg="mod">
          <ac:chgData name="Kolakowski, Artur" userId="9c34c8cc-b1df-44f6-bea5-dcf7a54ee35f" providerId="ADAL" clId="{19970B13-E101-4117-9908-6E061F982644}" dt="2022-07-14T08:46:09.729" v="22220" actId="790"/>
          <ac:spMkLst>
            <pc:docMk/>
            <pc:sldMk cId="3484757520" sldId="485"/>
            <ac:spMk id="8158" creationId="{50FB6044-87AC-409E-A33B-56BC7B8756B2}"/>
          </ac:spMkLst>
        </pc:spChg>
        <pc:spChg chg="mod">
          <ac:chgData name="Kolakowski, Artur" userId="9c34c8cc-b1df-44f6-bea5-dcf7a54ee35f" providerId="ADAL" clId="{19970B13-E101-4117-9908-6E061F982644}" dt="2022-07-14T08:46:09.733" v="22221" actId="790"/>
          <ac:spMkLst>
            <pc:docMk/>
            <pc:sldMk cId="3484757520" sldId="485"/>
            <ac:spMk id="8159" creationId="{291565D3-9444-4529-8EF9-5477DCDEB0F7}"/>
          </ac:spMkLst>
        </pc:spChg>
        <pc:spChg chg="mod">
          <ac:chgData name="Kolakowski, Artur" userId="9c34c8cc-b1df-44f6-bea5-dcf7a54ee35f" providerId="ADAL" clId="{19970B13-E101-4117-9908-6E061F982644}" dt="2022-07-14T08:46:09.737" v="22222" actId="790"/>
          <ac:spMkLst>
            <pc:docMk/>
            <pc:sldMk cId="3484757520" sldId="485"/>
            <ac:spMk id="8160" creationId="{C924FA18-914D-4758-8452-7E05470D28C0}"/>
          </ac:spMkLst>
        </pc:spChg>
        <pc:spChg chg="mod">
          <ac:chgData name="Kolakowski, Artur" userId="9c34c8cc-b1df-44f6-bea5-dcf7a54ee35f" providerId="ADAL" clId="{19970B13-E101-4117-9908-6E061F982644}" dt="2022-07-14T08:46:09.741" v="22223" actId="790"/>
          <ac:spMkLst>
            <pc:docMk/>
            <pc:sldMk cId="3484757520" sldId="485"/>
            <ac:spMk id="8161" creationId="{B76B23BB-7DAF-41F1-9607-9AA3DC833D50}"/>
          </ac:spMkLst>
        </pc:spChg>
        <pc:spChg chg="mod">
          <ac:chgData name="Kolakowski, Artur" userId="9c34c8cc-b1df-44f6-bea5-dcf7a54ee35f" providerId="ADAL" clId="{19970B13-E101-4117-9908-6E061F982644}" dt="2022-07-14T08:46:09.746" v="22224" actId="790"/>
          <ac:spMkLst>
            <pc:docMk/>
            <pc:sldMk cId="3484757520" sldId="485"/>
            <ac:spMk id="8162" creationId="{1FD436C6-F0EF-4847-A211-FA7C1B913AA0}"/>
          </ac:spMkLst>
        </pc:spChg>
        <pc:spChg chg="mod">
          <ac:chgData name="Kolakowski, Artur" userId="9c34c8cc-b1df-44f6-bea5-dcf7a54ee35f" providerId="ADAL" clId="{19970B13-E101-4117-9908-6E061F982644}" dt="2022-07-14T08:46:09.750" v="22225" actId="790"/>
          <ac:spMkLst>
            <pc:docMk/>
            <pc:sldMk cId="3484757520" sldId="485"/>
            <ac:spMk id="8163" creationId="{F57CE1D4-366F-434B-AC73-CBD46B460DEF}"/>
          </ac:spMkLst>
        </pc:spChg>
        <pc:spChg chg="mod">
          <ac:chgData name="Kolakowski, Artur" userId="9c34c8cc-b1df-44f6-bea5-dcf7a54ee35f" providerId="ADAL" clId="{19970B13-E101-4117-9908-6E061F982644}" dt="2022-07-14T08:46:09.753" v="22226" actId="790"/>
          <ac:spMkLst>
            <pc:docMk/>
            <pc:sldMk cId="3484757520" sldId="485"/>
            <ac:spMk id="8164" creationId="{8B8F6A34-779A-4BBA-910E-0626898422FD}"/>
          </ac:spMkLst>
        </pc:spChg>
        <pc:spChg chg="mod">
          <ac:chgData name="Kolakowski, Artur" userId="9c34c8cc-b1df-44f6-bea5-dcf7a54ee35f" providerId="ADAL" clId="{19970B13-E101-4117-9908-6E061F982644}" dt="2022-07-14T08:46:09.757" v="22227" actId="790"/>
          <ac:spMkLst>
            <pc:docMk/>
            <pc:sldMk cId="3484757520" sldId="485"/>
            <ac:spMk id="8165" creationId="{4177F116-6D06-440C-A136-EC87874BA4A3}"/>
          </ac:spMkLst>
        </pc:spChg>
        <pc:spChg chg="mod">
          <ac:chgData name="Kolakowski, Artur" userId="9c34c8cc-b1df-44f6-bea5-dcf7a54ee35f" providerId="ADAL" clId="{19970B13-E101-4117-9908-6E061F982644}" dt="2022-07-14T08:46:09.762" v="22228" actId="790"/>
          <ac:spMkLst>
            <pc:docMk/>
            <pc:sldMk cId="3484757520" sldId="485"/>
            <ac:spMk id="8166" creationId="{0900DA62-FD58-4874-B249-21FF7D9773E4}"/>
          </ac:spMkLst>
        </pc:spChg>
        <pc:spChg chg="mod">
          <ac:chgData name="Kolakowski, Artur" userId="9c34c8cc-b1df-44f6-bea5-dcf7a54ee35f" providerId="ADAL" clId="{19970B13-E101-4117-9908-6E061F982644}" dt="2022-07-14T08:46:09.767" v="22229" actId="790"/>
          <ac:spMkLst>
            <pc:docMk/>
            <pc:sldMk cId="3484757520" sldId="485"/>
            <ac:spMk id="8167" creationId="{CE4AD75E-C196-40F1-91F4-D4DDE984F9E5}"/>
          </ac:spMkLst>
        </pc:spChg>
        <pc:spChg chg="mod">
          <ac:chgData name="Kolakowski, Artur" userId="9c34c8cc-b1df-44f6-bea5-dcf7a54ee35f" providerId="ADAL" clId="{19970B13-E101-4117-9908-6E061F982644}" dt="2022-07-14T08:46:09.771" v="22230" actId="790"/>
          <ac:spMkLst>
            <pc:docMk/>
            <pc:sldMk cId="3484757520" sldId="485"/>
            <ac:spMk id="8168" creationId="{46990A84-F1AB-4B3C-BC39-6D046AEF6EE5}"/>
          </ac:spMkLst>
        </pc:spChg>
        <pc:spChg chg="mod">
          <ac:chgData name="Kolakowski, Artur" userId="9c34c8cc-b1df-44f6-bea5-dcf7a54ee35f" providerId="ADAL" clId="{19970B13-E101-4117-9908-6E061F982644}" dt="2022-07-14T08:46:09.775" v="22231" actId="790"/>
          <ac:spMkLst>
            <pc:docMk/>
            <pc:sldMk cId="3484757520" sldId="485"/>
            <ac:spMk id="8169" creationId="{5C3E720D-B032-40E4-8C93-38BBB8E8ABB5}"/>
          </ac:spMkLst>
        </pc:spChg>
        <pc:spChg chg="mod">
          <ac:chgData name="Kolakowski, Artur" userId="9c34c8cc-b1df-44f6-bea5-dcf7a54ee35f" providerId="ADAL" clId="{19970B13-E101-4117-9908-6E061F982644}" dt="2022-07-14T08:46:09.781" v="22232" actId="790"/>
          <ac:spMkLst>
            <pc:docMk/>
            <pc:sldMk cId="3484757520" sldId="485"/>
            <ac:spMk id="8170" creationId="{1545C8D6-4000-4F4D-A2BD-A993C0B1D67F}"/>
          </ac:spMkLst>
        </pc:spChg>
        <pc:spChg chg="mod">
          <ac:chgData name="Kolakowski, Artur" userId="9c34c8cc-b1df-44f6-bea5-dcf7a54ee35f" providerId="ADAL" clId="{19970B13-E101-4117-9908-6E061F982644}" dt="2022-07-14T08:46:09.787" v="22233" actId="790"/>
          <ac:spMkLst>
            <pc:docMk/>
            <pc:sldMk cId="3484757520" sldId="485"/>
            <ac:spMk id="8171" creationId="{B58CA7BE-7102-4166-A7CC-441C25C02F84}"/>
          </ac:spMkLst>
        </pc:spChg>
        <pc:spChg chg="mod">
          <ac:chgData name="Kolakowski, Artur" userId="9c34c8cc-b1df-44f6-bea5-dcf7a54ee35f" providerId="ADAL" clId="{19970B13-E101-4117-9908-6E061F982644}" dt="2022-07-14T08:46:09.792" v="22234" actId="790"/>
          <ac:spMkLst>
            <pc:docMk/>
            <pc:sldMk cId="3484757520" sldId="485"/>
            <ac:spMk id="8172" creationId="{8AA64333-F3A3-4CBB-ACBC-C6F74BE0F1A6}"/>
          </ac:spMkLst>
        </pc:spChg>
        <pc:spChg chg="mod">
          <ac:chgData name="Kolakowski, Artur" userId="9c34c8cc-b1df-44f6-bea5-dcf7a54ee35f" providerId="ADAL" clId="{19970B13-E101-4117-9908-6E061F982644}" dt="2022-07-14T08:46:09.797" v="22235" actId="790"/>
          <ac:spMkLst>
            <pc:docMk/>
            <pc:sldMk cId="3484757520" sldId="485"/>
            <ac:spMk id="8173" creationId="{C341EAD7-70B7-41D5-9993-3B4AF8EC76D6}"/>
          </ac:spMkLst>
        </pc:spChg>
        <pc:spChg chg="mod">
          <ac:chgData name="Kolakowski, Artur" userId="9c34c8cc-b1df-44f6-bea5-dcf7a54ee35f" providerId="ADAL" clId="{19970B13-E101-4117-9908-6E061F982644}" dt="2022-07-14T08:46:09.801" v="22236" actId="790"/>
          <ac:spMkLst>
            <pc:docMk/>
            <pc:sldMk cId="3484757520" sldId="485"/>
            <ac:spMk id="8174" creationId="{0C8F1508-1A1A-4376-B0B7-81762ABD72F7}"/>
          </ac:spMkLst>
        </pc:spChg>
        <pc:spChg chg="mod">
          <ac:chgData name="Kolakowski, Artur" userId="9c34c8cc-b1df-44f6-bea5-dcf7a54ee35f" providerId="ADAL" clId="{19970B13-E101-4117-9908-6E061F982644}" dt="2022-07-14T08:46:09.806" v="22237" actId="790"/>
          <ac:spMkLst>
            <pc:docMk/>
            <pc:sldMk cId="3484757520" sldId="485"/>
            <ac:spMk id="8175" creationId="{313C50E8-9DD5-4865-9F1B-BBF28D23DD93}"/>
          </ac:spMkLst>
        </pc:spChg>
        <pc:spChg chg="mod">
          <ac:chgData name="Kolakowski, Artur" userId="9c34c8cc-b1df-44f6-bea5-dcf7a54ee35f" providerId="ADAL" clId="{19970B13-E101-4117-9908-6E061F982644}" dt="2022-07-14T08:46:09.810" v="22238" actId="790"/>
          <ac:spMkLst>
            <pc:docMk/>
            <pc:sldMk cId="3484757520" sldId="485"/>
            <ac:spMk id="8176" creationId="{1CCEE166-4BAF-4FB1-8D8F-C49E33308CA0}"/>
          </ac:spMkLst>
        </pc:spChg>
        <pc:spChg chg="mod">
          <ac:chgData name="Kolakowski, Artur" userId="9c34c8cc-b1df-44f6-bea5-dcf7a54ee35f" providerId="ADAL" clId="{19970B13-E101-4117-9908-6E061F982644}" dt="2022-07-14T08:46:09.816" v="22239" actId="790"/>
          <ac:spMkLst>
            <pc:docMk/>
            <pc:sldMk cId="3484757520" sldId="485"/>
            <ac:spMk id="8177" creationId="{B88D923A-2D99-4AA1-BA76-E6AC10481608}"/>
          </ac:spMkLst>
        </pc:spChg>
        <pc:spChg chg="mod">
          <ac:chgData name="Kolakowski, Artur" userId="9c34c8cc-b1df-44f6-bea5-dcf7a54ee35f" providerId="ADAL" clId="{19970B13-E101-4117-9908-6E061F982644}" dt="2022-07-14T08:46:09.821" v="22240" actId="790"/>
          <ac:spMkLst>
            <pc:docMk/>
            <pc:sldMk cId="3484757520" sldId="485"/>
            <ac:spMk id="8178" creationId="{7E60814B-1EE4-4C76-B2FC-EEE77E331B97}"/>
          </ac:spMkLst>
        </pc:spChg>
        <pc:spChg chg="mod">
          <ac:chgData name="Kolakowski, Artur" userId="9c34c8cc-b1df-44f6-bea5-dcf7a54ee35f" providerId="ADAL" clId="{19970B13-E101-4117-9908-6E061F982644}" dt="2022-07-14T08:46:09.825" v="22241" actId="790"/>
          <ac:spMkLst>
            <pc:docMk/>
            <pc:sldMk cId="3484757520" sldId="485"/>
            <ac:spMk id="8179" creationId="{F996650E-C662-4BDD-8ED3-60E31E6A718B}"/>
          </ac:spMkLst>
        </pc:spChg>
        <pc:spChg chg="mod">
          <ac:chgData name="Kolakowski, Artur" userId="9c34c8cc-b1df-44f6-bea5-dcf7a54ee35f" providerId="ADAL" clId="{19970B13-E101-4117-9908-6E061F982644}" dt="2022-07-14T08:46:09.831" v="22242" actId="790"/>
          <ac:spMkLst>
            <pc:docMk/>
            <pc:sldMk cId="3484757520" sldId="485"/>
            <ac:spMk id="8180" creationId="{BA3F489E-DE34-4E24-8D7A-A748BD1D692F}"/>
          </ac:spMkLst>
        </pc:spChg>
        <pc:spChg chg="mod">
          <ac:chgData name="Kolakowski, Artur" userId="9c34c8cc-b1df-44f6-bea5-dcf7a54ee35f" providerId="ADAL" clId="{19970B13-E101-4117-9908-6E061F982644}" dt="2022-07-14T08:46:09.835" v="22243" actId="790"/>
          <ac:spMkLst>
            <pc:docMk/>
            <pc:sldMk cId="3484757520" sldId="485"/>
            <ac:spMk id="8181" creationId="{EF851A8A-001A-46F7-BE20-6AEA832DF363}"/>
          </ac:spMkLst>
        </pc:spChg>
        <pc:spChg chg="mod">
          <ac:chgData name="Kolakowski, Artur" userId="9c34c8cc-b1df-44f6-bea5-dcf7a54ee35f" providerId="ADAL" clId="{19970B13-E101-4117-9908-6E061F982644}" dt="2022-07-14T08:46:09.838" v="22244" actId="790"/>
          <ac:spMkLst>
            <pc:docMk/>
            <pc:sldMk cId="3484757520" sldId="485"/>
            <ac:spMk id="8182" creationId="{F91C8B28-CB63-4FF7-9338-9EC27C62D52F}"/>
          </ac:spMkLst>
        </pc:spChg>
        <pc:spChg chg="mod">
          <ac:chgData name="Kolakowski, Artur" userId="9c34c8cc-b1df-44f6-bea5-dcf7a54ee35f" providerId="ADAL" clId="{19970B13-E101-4117-9908-6E061F982644}" dt="2022-07-14T08:46:09.841" v="22245" actId="790"/>
          <ac:spMkLst>
            <pc:docMk/>
            <pc:sldMk cId="3484757520" sldId="485"/>
            <ac:spMk id="8183" creationId="{C4F909FF-6DCE-4681-B63A-2E1897576C5C}"/>
          </ac:spMkLst>
        </pc:spChg>
        <pc:spChg chg="mod">
          <ac:chgData name="Kolakowski, Artur" userId="9c34c8cc-b1df-44f6-bea5-dcf7a54ee35f" providerId="ADAL" clId="{19970B13-E101-4117-9908-6E061F982644}" dt="2022-07-14T08:46:09.844" v="22246" actId="790"/>
          <ac:spMkLst>
            <pc:docMk/>
            <pc:sldMk cId="3484757520" sldId="485"/>
            <ac:spMk id="8184" creationId="{F9351268-E297-4248-8A44-750AF58554EF}"/>
          </ac:spMkLst>
        </pc:spChg>
        <pc:spChg chg="mod">
          <ac:chgData name="Kolakowski, Artur" userId="9c34c8cc-b1df-44f6-bea5-dcf7a54ee35f" providerId="ADAL" clId="{19970B13-E101-4117-9908-6E061F982644}" dt="2022-07-14T08:46:09.848" v="22247" actId="790"/>
          <ac:spMkLst>
            <pc:docMk/>
            <pc:sldMk cId="3484757520" sldId="485"/>
            <ac:spMk id="8185" creationId="{A724B390-1189-4E68-849B-2131B81DF94D}"/>
          </ac:spMkLst>
        </pc:spChg>
        <pc:spChg chg="mod">
          <ac:chgData name="Kolakowski, Artur" userId="9c34c8cc-b1df-44f6-bea5-dcf7a54ee35f" providerId="ADAL" clId="{19970B13-E101-4117-9908-6E061F982644}" dt="2022-07-14T08:46:09.852" v="22248" actId="790"/>
          <ac:spMkLst>
            <pc:docMk/>
            <pc:sldMk cId="3484757520" sldId="485"/>
            <ac:spMk id="8186" creationId="{B4E18665-2EB3-4992-A847-417DB27B7128}"/>
          </ac:spMkLst>
        </pc:spChg>
        <pc:spChg chg="mod">
          <ac:chgData name="Kolakowski, Artur" userId="9c34c8cc-b1df-44f6-bea5-dcf7a54ee35f" providerId="ADAL" clId="{19970B13-E101-4117-9908-6E061F982644}" dt="2022-07-14T08:46:09.856" v="22249" actId="790"/>
          <ac:spMkLst>
            <pc:docMk/>
            <pc:sldMk cId="3484757520" sldId="485"/>
            <ac:spMk id="8187" creationId="{5F9A7F43-C45C-4B21-ACCE-259588055C51}"/>
          </ac:spMkLst>
        </pc:spChg>
        <pc:spChg chg="mod">
          <ac:chgData name="Kolakowski, Artur" userId="9c34c8cc-b1df-44f6-bea5-dcf7a54ee35f" providerId="ADAL" clId="{19970B13-E101-4117-9908-6E061F982644}" dt="2022-07-14T08:46:09.859" v="22250" actId="790"/>
          <ac:spMkLst>
            <pc:docMk/>
            <pc:sldMk cId="3484757520" sldId="485"/>
            <ac:spMk id="8188" creationId="{0207955A-5A1B-48FB-B5D6-03F253708101}"/>
          </ac:spMkLst>
        </pc:spChg>
        <pc:spChg chg="mod">
          <ac:chgData name="Kolakowski, Artur" userId="9c34c8cc-b1df-44f6-bea5-dcf7a54ee35f" providerId="ADAL" clId="{19970B13-E101-4117-9908-6E061F982644}" dt="2022-07-14T08:46:09.864" v="22251" actId="790"/>
          <ac:spMkLst>
            <pc:docMk/>
            <pc:sldMk cId="3484757520" sldId="485"/>
            <ac:spMk id="8189" creationId="{6B5E75DA-7BEA-4A09-B5A9-B74366FF35F1}"/>
          </ac:spMkLst>
        </pc:spChg>
        <pc:spChg chg="mod">
          <ac:chgData name="Kolakowski, Artur" userId="9c34c8cc-b1df-44f6-bea5-dcf7a54ee35f" providerId="ADAL" clId="{19970B13-E101-4117-9908-6E061F982644}" dt="2022-07-14T08:46:09.868" v="22252" actId="790"/>
          <ac:spMkLst>
            <pc:docMk/>
            <pc:sldMk cId="3484757520" sldId="485"/>
            <ac:spMk id="8190" creationId="{60E3CA9F-75A2-4699-818B-24D3BCEC1686}"/>
          </ac:spMkLst>
        </pc:spChg>
        <pc:spChg chg="mod">
          <ac:chgData name="Kolakowski, Artur" userId="9c34c8cc-b1df-44f6-bea5-dcf7a54ee35f" providerId="ADAL" clId="{19970B13-E101-4117-9908-6E061F982644}" dt="2022-07-14T08:46:09.871" v="22253" actId="790"/>
          <ac:spMkLst>
            <pc:docMk/>
            <pc:sldMk cId="3484757520" sldId="485"/>
            <ac:spMk id="8191" creationId="{0880D373-547B-4CF1-97A5-CD25DC3CA023}"/>
          </ac:spMkLst>
        </pc:spChg>
        <pc:spChg chg="mod">
          <ac:chgData name="Kolakowski, Artur" userId="9c34c8cc-b1df-44f6-bea5-dcf7a54ee35f" providerId="ADAL" clId="{19970B13-E101-4117-9908-6E061F982644}" dt="2022-07-14T08:46:09.875" v="22254" actId="790"/>
          <ac:spMkLst>
            <pc:docMk/>
            <pc:sldMk cId="3484757520" sldId="485"/>
            <ac:spMk id="8192" creationId="{553594D0-4F03-4C40-A033-BC152A8D6593}"/>
          </ac:spMkLst>
        </pc:spChg>
        <pc:spChg chg="mod">
          <ac:chgData name="Kolakowski, Artur" userId="9c34c8cc-b1df-44f6-bea5-dcf7a54ee35f" providerId="ADAL" clId="{19970B13-E101-4117-9908-6E061F982644}" dt="2022-07-14T08:46:09.878" v="22255" actId="790"/>
          <ac:spMkLst>
            <pc:docMk/>
            <pc:sldMk cId="3484757520" sldId="485"/>
            <ac:spMk id="8193" creationId="{79D9B7B1-229D-41EE-9D54-EA3BC1C30682}"/>
          </ac:spMkLst>
        </pc:spChg>
        <pc:spChg chg="mod">
          <ac:chgData name="Kolakowski, Artur" userId="9c34c8cc-b1df-44f6-bea5-dcf7a54ee35f" providerId="ADAL" clId="{19970B13-E101-4117-9908-6E061F982644}" dt="2022-07-14T08:46:09.883" v="22256" actId="790"/>
          <ac:spMkLst>
            <pc:docMk/>
            <pc:sldMk cId="3484757520" sldId="485"/>
            <ac:spMk id="8194" creationId="{CC10C926-6C5E-401E-A7B9-D468BBE0E014}"/>
          </ac:spMkLst>
        </pc:spChg>
        <pc:spChg chg="mod">
          <ac:chgData name="Kolakowski, Artur" userId="9c34c8cc-b1df-44f6-bea5-dcf7a54ee35f" providerId="ADAL" clId="{19970B13-E101-4117-9908-6E061F982644}" dt="2022-07-14T08:46:09.886" v="22257" actId="790"/>
          <ac:spMkLst>
            <pc:docMk/>
            <pc:sldMk cId="3484757520" sldId="485"/>
            <ac:spMk id="8195" creationId="{F416F2F1-2332-49E3-B261-380089278B37}"/>
          </ac:spMkLst>
        </pc:spChg>
        <pc:spChg chg="mod">
          <ac:chgData name="Kolakowski, Artur" userId="9c34c8cc-b1df-44f6-bea5-dcf7a54ee35f" providerId="ADAL" clId="{19970B13-E101-4117-9908-6E061F982644}" dt="2022-07-14T08:46:09.889" v="22258" actId="790"/>
          <ac:spMkLst>
            <pc:docMk/>
            <pc:sldMk cId="3484757520" sldId="485"/>
            <ac:spMk id="8196" creationId="{A2B81F5D-6EA2-441F-9EFD-4CF63B73D0BC}"/>
          </ac:spMkLst>
        </pc:spChg>
        <pc:spChg chg="mod">
          <ac:chgData name="Kolakowski, Artur" userId="9c34c8cc-b1df-44f6-bea5-dcf7a54ee35f" providerId="ADAL" clId="{19970B13-E101-4117-9908-6E061F982644}" dt="2022-07-14T08:46:09.893" v="22259" actId="790"/>
          <ac:spMkLst>
            <pc:docMk/>
            <pc:sldMk cId="3484757520" sldId="485"/>
            <ac:spMk id="8197" creationId="{E59AC59C-CC74-4A3A-99D4-B9A744797449}"/>
          </ac:spMkLst>
        </pc:spChg>
        <pc:spChg chg="mod">
          <ac:chgData name="Kolakowski, Artur" userId="9c34c8cc-b1df-44f6-bea5-dcf7a54ee35f" providerId="ADAL" clId="{19970B13-E101-4117-9908-6E061F982644}" dt="2022-07-14T08:46:09.898" v="22260" actId="790"/>
          <ac:spMkLst>
            <pc:docMk/>
            <pc:sldMk cId="3484757520" sldId="485"/>
            <ac:spMk id="8198" creationId="{632690A0-92D5-48CD-8A99-0DF90E87B95C}"/>
          </ac:spMkLst>
        </pc:spChg>
        <pc:spChg chg="mod">
          <ac:chgData name="Kolakowski, Artur" userId="9c34c8cc-b1df-44f6-bea5-dcf7a54ee35f" providerId="ADAL" clId="{19970B13-E101-4117-9908-6E061F982644}" dt="2022-07-14T08:46:09.901" v="22261" actId="790"/>
          <ac:spMkLst>
            <pc:docMk/>
            <pc:sldMk cId="3484757520" sldId="485"/>
            <ac:spMk id="8199" creationId="{756F7734-F791-41CC-9450-2E7AF3246032}"/>
          </ac:spMkLst>
        </pc:spChg>
        <pc:spChg chg="mod">
          <ac:chgData name="Kolakowski, Artur" userId="9c34c8cc-b1df-44f6-bea5-dcf7a54ee35f" providerId="ADAL" clId="{19970B13-E101-4117-9908-6E061F982644}" dt="2022-07-14T08:46:09.904" v="22262" actId="790"/>
          <ac:spMkLst>
            <pc:docMk/>
            <pc:sldMk cId="3484757520" sldId="485"/>
            <ac:spMk id="8200" creationId="{150B160D-B115-4C16-B250-F1833666053A}"/>
          </ac:spMkLst>
        </pc:spChg>
        <pc:spChg chg="mod">
          <ac:chgData name="Kolakowski, Artur" userId="9c34c8cc-b1df-44f6-bea5-dcf7a54ee35f" providerId="ADAL" clId="{19970B13-E101-4117-9908-6E061F982644}" dt="2022-07-14T08:46:09.907" v="22263" actId="790"/>
          <ac:spMkLst>
            <pc:docMk/>
            <pc:sldMk cId="3484757520" sldId="485"/>
            <ac:spMk id="8201" creationId="{19AEA610-F1F5-4E89-BE58-4A660CF12431}"/>
          </ac:spMkLst>
        </pc:spChg>
        <pc:spChg chg="mod">
          <ac:chgData name="Kolakowski, Artur" userId="9c34c8cc-b1df-44f6-bea5-dcf7a54ee35f" providerId="ADAL" clId="{19970B13-E101-4117-9908-6E061F982644}" dt="2022-07-14T08:46:09.910" v="22264" actId="790"/>
          <ac:spMkLst>
            <pc:docMk/>
            <pc:sldMk cId="3484757520" sldId="485"/>
            <ac:spMk id="8202" creationId="{8CE03E48-EB55-4134-88C5-D240BD3C6370}"/>
          </ac:spMkLst>
        </pc:spChg>
        <pc:spChg chg="mod">
          <ac:chgData name="Kolakowski, Artur" userId="9c34c8cc-b1df-44f6-bea5-dcf7a54ee35f" providerId="ADAL" clId="{19970B13-E101-4117-9908-6E061F982644}" dt="2022-07-14T08:46:09.915" v="22265" actId="790"/>
          <ac:spMkLst>
            <pc:docMk/>
            <pc:sldMk cId="3484757520" sldId="485"/>
            <ac:spMk id="8203" creationId="{6849B4AA-05AF-486C-8567-1BCF673DBAE8}"/>
          </ac:spMkLst>
        </pc:spChg>
        <pc:spChg chg="mod">
          <ac:chgData name="Kolakowski, Artur" userId="9c34c8cc-b1df-44f6-bea5-dcf7a54ee35f" providerId="ADAL" clId="{19970B13-E101-4117-9908-6E061F982644}" dt="2022-07-14T08:46:09.919" v="22266" actId="790"/>
          <ac:spMkLst>
            <pc:docMk/>
            <pc:sldMk cId="3484757520" sldId="485"/>
            <ac:spMk id="8204" creationId="{C6EDF6E8-23ED-459C-903D-F05CD9D75CA8}"/>
          </ac:spMkLst>
        </pc:spChg>
        <pc:spChg chg="mod">
          <ac:chgData name="Kolakowski, Artur" userId="9c34c8cc-b1df-44f6-bea5-dcf7a54ee35f" providerId="ADAL" clId="{19970B13-E101-4117-9908-6E061F982644}" dt="2022-07-14T08:46:09.923" v="22267" actId="790"/>
          <ac:spMkLst>
            <pc:docMk/>
            <pc:sldMk cId="3484757520" sldId="485"/>
            <ac:spMk id="8205" creationId="{57843298-5E97-410E-B029-9B6F425ADFDB}"/>
          </ac:spMkLst>
        </pc:spChg>
        <pc:spChg chg="mod">
          <ac:chgData name="Kolakowski, Artur" userId="9c34c8cc-b1df-44f6-bea5-dcf7a54ee35f" providerId="ADAL" clId="{19970B13-E101-4117-9908-6E061F982644}" dt="2022-07-14T08:46:09.927" v="22268" actId="790"/>
          <ac:spMkLst>
            <pc:docMk/>
            <pc:sldMk cId="3484757520" sldId="485"/>
            <ac:spMk id="8206" creationId="{AEB40F81-CEA0-42A3-8025-4E501CBE5D9A}"/>
          </ac:spMkLst>
        </pc:spChg>
        <pc:spChg chg="mod">
          <ac:chgData name="Kolakowski, Artur" userId="9c34c8cc-b1df-44f6-bea5-dcf7a54ee35f" providerId="ADAL" clId="{19970B13-E101-4117-9908-6E061F982644}" dt="2022-07-14T08:46:09.932" v="22269" actId="790"/>
          <ac:spMkLst>
            <pc:docMk/>
            <pc:sldMk cId="3484757520" sldId="485"/>
            <ac:spMk id="8207" creationId="{F1EFBD47-79B0-4CDE-B62F-C87FA24D8FB7}"/>
          </ac:spMkLst>
        </pc:spChg>
        <pc:spChg chg="mod">
          <ac:chgData name="Kolakowski, Artur" userId="9c34c8cc-b1df-44f6-bea5-dcf7a54ee35f" providerId="ADAL" clId="{19970B13-E101-4117-9908-6E061F982644}" dt="2022-07-14T08:46:09.936" v="22270" actId="790"/>
          <ac:spMkLst>
            <pc:docMk/>
            <pc:sldMk cId="3484757520" sldId="485"/>
            <ac:spMk id="8208" creationId="{E5DDF768-CBD4-44B9-B160-7DA70CEED4DE}"/>
          </ac:spMkLst>
        </pc:spChg>
        <pc:spChg chg="mod">
          <ac:chgData name="Kolakowski, Artur" userId="9c34c8cc-b1df-44f6-bea5-dcf7a54ee35f" providerId="ADAL" clId="{19970B13-E101-4117-9908-6E061F982644}" dt="2022-07-14T08:46:09.939" v="22271" actId="790"/>
          <ac:spMkLst>
            <pc:docMk/>
            <pc:sldMk cId="3484757520" sldId="485"/>
            <ac:spMk id="8209" creationId="{AD52C31E-61E4-421F-95A9-601D5970CC58}"/>
          </ac:spMkLst>
        </pc:spChg>
        <pc:spChg chg="mod">
          <ac:chgData name="Kolakowski, Artur" userId="9c34c8cc-b1df-44f6-bea5-dcf7a54ee35f" providerId="ADAL" clId="{19970B13-E101-4117-9908-6E061F982644}" dt="2022-07-14T08:46:09.944" v="22272" actId="790"/>
          <ac:spMkLst>
            <pc:docMk/>
            <pc:sldMk cId="3484757520" sldId="485"/>
            <ac:spMk id="8210" creationId="{1BA25FFD-1EB2-46BE-B033-20B39E59AA01}"/>
          </ac:spMkLst>
        </pc:spChg>
        <pc:spChg chg="mod">
          <ac:chgData name="Kolakowski, Artur" userId="9c34c8cc-b1df-44f6-bea5-dcf7a54ee35f" providerId="ADAL" clId="{19970B13-E101-4117-9908-6E061F982644}" dt="2022-07-14T08:46:09.949" v="22273" actId="790"/>
          <ac:spMkLst>
            <pc:docMk/>
            <pc:sldMk cId="3484757520" sldId="485"/>
            <ac:spMk id="8211" creationId="{A20CE5E3-3E94-4D82-9ADA-80E5D2A06EA2}"/>
          </ac:spMkLst>
        </pc:spChg>
        <pc:spChg chg="mod">
          <ac:chgData name="Kolakowski, Artur" userId="9c34c8cc-b1df-44f6-bea5-dcf7a54ee35f" providerId="ADAL" clId="{19970B13-E101-4117-9908-6E061F982644}" dt="2022-07-14T08:46:09.953" v="22274" actId="790"/>
          <ac:spMkLst>
            <pc:docMk/>
            <pc:sldMk cId="3484757520" sldId="485"/>
            <ac:spMk id="8212" creationId="{C370382A-8DB9-435F-9AFF-03249AF91B06}"/>
          </ac:spMkLst>
        </pc:spChg>
        <pc:spChg chg="mod">
          <ac:chgData name="Kolakowski, Artur" userId="9c34c8cc-b1df-44f6-bea5-dcf7a54ee35f" providerId="ADAL" clId="{19970B13-E101-4117-9908-6E061F982644}" dt="2022-07-14T08:46:09.956" v="22275" actId="790"/>
          <ac:spMkLst>
            <pc:docMk/>
            <pc:sldMk cId="3484757520" sldId="485"/>
            <ac:spMk id="8213" creationId="{EE5FF19E-D9A7-41AF-8DB5-23F161BA5635}"/>
          </ac:spMkLst>
        </pc:spChg>
        <pc:spChg chg="mod">
          <ac:chgData name="Kolakowski, Artur" userId="9c34c8cc-b1df-44f6-bea5-dcf7a54ee35f" providerId="ADAL" clId="{19970B13-E101-4117-9908-6E061F982644}" dt="2022-07-14T08:46:09.959" v="22276" actId="790"/>
          <ac:spMkLst>
            <pc:docMk/>
            <pc:sldMk cId="3484757520" sldId="485"/>
            <ac:spMk id="8214" creationId="{0FC7222A-174E-4854-9FB4-97739535C7BF}"/>
          </ac:spMkLst>
        </pc:spChg>
        <pc:spChg chg="mod">
          <ac:chgData name="Kolakowski, Artur" userId="9c34c8cc-b1df-44f6-bea5-dcf7a54ee35f" providerId="ADAL" clId="{19970B13-E101-4117-9908-6E061F982644}" dt="2022-07-14T08:46:09.964" v="22277" actId="790"/>
          <ac:spMkLst>
            <pc:docMk/>
            <pc:sldMk cId="3484757520" sldId="485"/>
            <ac:spMk id="8215" creationId="{23409E30-7F1E-4CE4-9F5F-FCF1A2678BB4}"/>
          </ac:spMkLst>
        </pc:spChg>
        <pc:spChg chg="mod">
          <ac:chgData name="Kolakowski, Artur" userId="9c34c8cc-b1df-44f6-bea5-dcf7a54ee35f" providerId="ADAL" clId="{19970B13-E101-4117-9908-6E061F982644}" dt="2022-07-14T08:46:09.967" v="22278" actId="790"/>
          <ac:spMkLst>
            <pc:docMk/>
            <pc:sldMk cId="3484757520" sldId="485"/>
            <ac:spMk id="8216" creationId="{DCA10ACD-6992-441D-98E1-7F9762437F22}"/>
          </ac:spMkLst>
        </pc:spChg>
        <pc:spChg chg="mod">
          <ac:chgData name="Kolakowski, Artur" userId="9c34c8cc-b1df-44f6-bea5-dcf7a54ee35f" providerId="ADAL" clId="{19970B13-E101-4117-9908-6E061F982644}" dt="2022-07-14T08:46:09.971" v="22279" actId="790"/>
          <ac:spMkLst>
            <pc:docMk/>
            <pc:sldMk cId="3484757520" sldId="485"/>
            <ac:spMk id="8217" creationId="{0B0398E7-EB25-437B-AC56-9DDD16184D52}"/>
          </ac:spMkLst>
        </pc:spChg>
        <pc:spChg chg="mod">
          <ac:chgData name="Kolakowski, Artur" userId="9c34c8cc-b1df-44f6-bea5-dcf7a54ee35f" providerId="ADAL" clId="{19970B13-E101-4117-9908-6E061F982644}" dt="2022-07-14T08:46:09.974" v="22280" actId="790"/>
          <ac:spMkLst>
            <pc:docMk/>
            <pc:sldMk cId="3484757520" sldId="485"/>
            <ac:spMk id="8218" creationId="{6A0E0347-0D6A-4E36-9C86-45EBBE8117D2}"/>
          </ac:spMkLst>
        </pc:spChg>
        <pc:spChg chg="mod">
          <ac:chgData name="Kolakowski, Artur" userId="9c34c8cc-b1df-44f6-bea5-dcf7a54ee35f" providerId="ADAL" clId="{19970B13-E101-4117-9908-6E061F982644}" dt="2022-07-14T08:46:09.977" v="22281" actId="790"/>
          <ac:spMkLst>
            <pc:docMk/>
            <pc:sldMk cId="3484757520" sldId="485"/>
            <ac:spMk id="8219" creationId="{5847E194-823A-44F1-9080-8B1A10D8CD68}"/>
          </ac:spMkLst>
        </pc:spChg>
        <pc:spChg chg="mod">
          <ac:chgData name="Kolakowski, Artur" userId="9c34c8cc-b1df-44f6-bea5-dcf7a54ee35f" providerId="ADAL" clId="{19970B13-E101-4117-9908-6E061F982644}" dt="2022-07-14T08:46:09.984" v="22282" actId="790"/>
          <ac:spMkLst>
            <pc:docMk/>
            <pc:sldMk cId="3484757520" sldId="485"/>
            <ac:spMk id="8220" creationId="{21D588FA-5964-4C96-A4B8-6657EC6A177B}"/>
          </ac:spMkLst>
        </pc:spChg>
        <pc:spChg chg="mod">
          <ac:chgData name="Kolakowski, Artur" userId="9c34c8cc-b1df-44f6-bea5-dcf7a54ee35f" providerId="ADAL" clId="{19970B13-E101-4117-9908-6E061F982644}" dt="2022-07-14T08:46:09.988" v="22283" actId="790"/>
          <ac:spMkLst>
            <pc:docMk/>
            <pc:sldMk cId="3484757520" sldId="485"/>
            <ac:spMk id="8221" creationId="{2A6B901F-AAB7-4C93-850C-FCA06EB84D2E}"/>
          </ac:spMkLst>
        </pc:spChg>
        <pc:spChg chg="mod">
          <ac:chgData name="Kolakowski, Artur" userId="9c34c8cc-b1df-44f6-bea5-dcf7a54ee35f" providerId="ADAL" clId="{19970B13-E101-4117-9908-6E061F982644}" dt="2022-07-14T08:46:09.992" v="22284" actId="790"/>
          <ac:spMkLst>
            <pc:docMk/>
            <pc:sldMk cId="3484757520" sldId="485"/>
            <ac:spMk id="8222" creationId="{F16B79F0-D690-4C6C-904F-64C8DB314B09}"/>
          </ac:spMkLst>
        </pc:spChg>
        <pc:spChg chg="mod">
          <ac:chgData name="Kolakowski, Artur" userId="9c34c8cc-b1df-44f6-bea5-dcf7a54ee35f" providerId="ADAL" clId="{19970B13-E101-4117-9908-6E061F982644}" dt="2022-07-14T08:46:09.998" v="22285" actId="790"/>
          <ac:spMkLst>
            <pc:docMk/>
            <pc:sldMk cId="3484757520" sldId="485"/>
            <ac:spMk id="8223" creationId="{D3FFBD85-5BD9-4ADC-A74F-1E9C75D9CEE8}"/>
          </ac:spMkLst>
        </pc:spChg>
        <pc:spChg chg="mod">
          <ac:chgData name="Kolakowski, Artur" userId="9c34c8cc-b1df-44f6-bea5-dcf7a54ee35f" providerId="ADAL" clId="{19970B13-E101-4117-9908-6E061F982644}" dt="2022-07-14T08:46:10.002" v="22286" actId="790"/>
          <ac:spMkLst>
            <pc:docMk/>
            <pc:sldMk cId="3484757520" sldId="485"/>
            <ac:spMk id="8224" creationId="{0F3B9E76-A77D-447A-A69E-CBFFF772E4B9}"/>
          </ac:spMkLst>
        </pc:spChg>
        <pc:spChg chg="mod">
          <ac:chgData name="Kolakowski, Artur" userId="9c34c8cc-b1df-44f6-bea5-dcf7a54ee35f" providerId="ADAL" clId="{19970B13-E101-4117-9908-6E061F982644}" dt="2022-07-14T08:46:10.005" v="22287" actId="790"/>
          <ac:spMkLst>
            <pc:docMk/>
            <pc:sldMk cId="3484757520" sldId="485"/>
            <ac:spMk id="8225" creationId="{0380314C-EB7A-4C42-9D69-9D30ACFFC4F0}"/>
          </ac:spMkLst>
        </pc:spChg>
        <pc:spChg chg="mod">
          <ac:chgData name="Kolakowski, Artur" userId="9c34c8cc-b1df-44f6-bea5-dcf7a54ee35f" providerId="ADAL" clId="{19970B13-E101-4117-9908-6E061F982644}" dt="2022-07-14T08:46:10.008" v="22288" actId="790"/>
          <ac:spMkLst>
            <pc:docMk/>
            <pc:sldMk cId="3484757520" sldId="485"/>
            <ac:spMk id="8226" creationId="{C6BF7ED3-3AB3-4AB2-A7AD-BAFAE12E1C9A}"/>
          </ac:spMkLst>
        </pc:spChg>
        <pc:spChg chg="mod">
          <ac:chgData name="Kolakowski, Artur" userId="9c34c8cc-b1df-44f6-bea5-dcf7a54ee35f" providerId="ADAL" clId="{19970B13-E101-4117-9908-6E061F982644}" dt="2022-07-14T08:46:10.012" v="22289" actId="790"/>
          <ac:spMkLst>
            <pc:docMk/>
            <pc:sldMk cId="3484757520" sldId="485"/>
            <ac:spMk id="8227" creationId="{879E5C31-298A-40A4-A008-6C345CC28A37}"/>
          </ac:spMkLst>
        </pc:spChg>
        <pc:spChg chg="mod">
          <ac:chgData name="Kolakowski, Artur" userId="9c34c8cc-b1df-44f6-bea5-dcf7a54ee35f" providerId="ADAL" clId="{19970B13-E101-4117-9908-6E061F982644}" dt="2022-07-14T08:46:10.017" v="22290" actId="790"/>
          <ac:spMkLst>
            <pc:docMk/>
            <pc:sldMk cId="3484757520" sldId="485"/>
            <ac:spMk id="8228" creationId="{AEB3DFB2-25DF-4C2E-B489-0C4E42FA2414}"/>
          </ac:spMkLst>
        </pc:spChg>
        <pc:spChg chg="mod">
          <ac:chgData name="Kolakowski, Artur" userId="9c34c8cc-b1df-44f6-bea5-dcf7a54ee35f" providerId="ADAL" clId="{19970B13-E101-4117-9908-6E061F982644}" dt="2022-07-14T08:46:10.020" v="22291" actId="790"/>
          <ac:spMkLst>
            <pc:docMk/>
            <pc:sldMk cId="3484757520" sldId="485"/>
            <ac:spMk id="8229" creationId="{36AFE5F6-3301-4D02-8871-FDFCCF04F5E5}"/>
          </ac:spMkLst>
        </pc:spChg>
        <pc:spChg chg="mod">
          <ac:chgData name="Kolakowski, Artur" userId="9c34c8cc-b1df-44f6-bea5-dcf7a54ee35f" providerId="ADAL" clId="{19970B13-E101-4117-9908-6E061F982644}" dt="2022-07-14T08:46:10.024" v="22292" actId="790"/>
          <ac:spMkLst>
            <pc:docMk/>
            <pc:sldMk cId="3484757520" sldId="485"/>
            <ac:spMk id="8230" creationId="{78E34CB6-67F5-40CA-BAAF-41974F9DC336}"/>
          </ac:spMkLst>
        </pc:spChg>
        <pc:spChg chg="mod">
          <ac:chgData name="Kolakowski, Artur" userId="9c34c8cc-b1df-44f6-bea5-dcf7a54ee35f" providerId="ADAL" clId="{19970B13-E101-4117-9908-6E061F982644}" dt="2022-07-14T08:46:10.028" v="22293" actId="790"/>
          <ac:spMkLst>
            <pc:docMk/>
            <pc:sldMk cId="3484757520" sldId="485"/>
            <ac:spMk id="8231" creationId="{9568AAF3-6CB4-43D3-BCE1-C322F14B38F2}"/>
          </ac:spMkLst>
        </pc:spChg>
        <pc:spChg chg="mod">
          <ac:chgData name="Kolakowski, Artur" userId="9c34c8cc-b1df-44f6-bea5-dcf7a54ee35f" providerId="ADAL" clId="{19970B13-E101-4117-9908-6E061F982644}" dt="2022-07-14T08:46:10.032" v="22294" actId="790"/>
          <ac:spMkLst>
            <pc:docMk/>
            <pc:sldMk cId="3484757520" sldId="485"/>
            <ac:spMk id="8232" creationId="{467F2A6E-A9B8-4B65-8B6E-6619AB59487A}"/>
          </ac:spMkLst>
        </pc:spChg>
        <pc:spChg chg="mod">
          <ac:chgData name="Kolakowski, Artur" userId="9c34c8cc-b1df-44f6-bea5-dcf7a54ee35f" providerId="ADAL" clId="{19970B13-E101-4117-9908-6E061F982644}" dt="2022-07-14T08:46:10.036" v="22295" actId="790"/>
          <ac:spMkLst>
            <pc:docMk/>
            <pc:sldMk cId="3484757520" sldId="485"/>
            <ac:spMk id="8233" creationId="{B467AACA-6A78-45E2-839B-6583C21DAE3D}"/>
          </ac:spMkLst>
        </pc:spChg>
        <pc:spChg chg="mod">
          <ac:chgData name="Kolakowski, Artur" userId="9c34c8cc-b1df-44f6-bea5-dcf7a54ee35f" providerId="ADAL" clId="{19970B13-E101-4117-9908-6E061F982644}" dt="2022-07-14T08:46:10.040" v="22296" actId="790"/>
          <ac:spMkLst>
            <pc:docMk/>
            <pc:sldMk cId="3484757520" sldId="485"/>
            <ac:spMk id="8234" creationId="{DF612A02-00B0-41C7-9497-9131D2EF9E66}"/>
          </ac:spMkLst>
        </pc:spChg>
        <pc:spChg chg="mod">
          <ac:chgData name="Kolakowski, Artur" userId="9c34c8cc-b1df-44f6-bea5-dcf7a54ee35f" providerId="ADAL" clId="{19970B13-E101-4117-9908-6E061F982644}" dt="2022-07-14T08:46:10.045" v="22297" actId="790"/>
          <ac:spMkLst>
            <pc:docMk/>
            <pc:sldMk cId="3484757520" sldId="485"/>
            <ac:spMk id="8235" creationId="{BCEA32E7-73F9-4A4E-966C-41E9DCAB071E}"/>
          </ac:spMkLst>
        </pc:spChg>
        <pc:spChg chg="mod">
          <ac:chgData name="Kolakowski, Artur" userId="9c34c8cc-b1df-44f6-bea5-dcf7a54ee35f" providerId="ADAL" clId="{19970B13-E101-4117-9908-6E061F982644}" dt="2022-07-14T08:46:10.053" v="22298" actId="790"/>
          <ac:spMkLst>
            <pc:docMk/>
            <pc:sldMk cId="3484757520" sldId="485"/>
            <ac:spMk id="8236" creationId="{27545FDF-1B57-4A50-9783-0ACE869376DF}"/>
          </ac:spMkLst>
        </pc:spChg>
        <pc:spChg chg="mod">
          <ac:chgData name="Kolakowski, Artur" userId="9c34c8cc-b1df-44f6-bea5-dcf7a54ee35f" providerId="ADAL" clId="{19970B13-E101-4117-9908-6E061F982644}" dt="2022-07-14T08:46:10.057" v="22299" actId="790"/>
          <ac:spMkLst>
            <pc:docMk/>
            <pc:sldMk cId="3484757520" sldId="485"/>
            <ac:spMk id="8237" creationId="{2C478B57-9670-4AA3-AC60-8DE45864E114}"/>
          </ac:spMkLst>
        </pc:spChg>
        <pc:spChg chg="mod">
          <ac:chgData name="Kolakowski, Artur" userId="9c34c8cc-b1df-44f6-bea5-dcf7a54ee35f" providerId="ADAL" clId="{19970B13-E101-4117-9908-6E061F982644}" dt="2022-07-14T08:46:10.061" v="22300" actId="790"/>
          <ac:spMkLst>
            <pc:docMk/>
            <pc:sldMk cId="3484757520" sldId="485"/>
            <ac:spMk id="8238" creationId="{93997AC5-E19B-4381-AF3F-C4729D311E40}"/>
          </ac:spMkLst>
        </pc:spChg>
        <pc:spChg chg="mod">
          <ac:chgData name="Kolakowski, Artur" userId="9c34c8cc-b1df-44f6-bea5-dcf7a54ee35f" providerId="ADAL" clId="{19970B13-E101-4117-9908-6E061F982644}" dt="2022-07-14T08:46:10.066" v="22301" actId="790"/>
          <ac:spMkLst>
            <pc:docMk/>
            <pc:sldMk cId="3484757520" sldId="485"/>
            <ac:spMk id="8239" creationId="{2A742C1A-6222-4A01-B4DD-DC15FE71A3E0}"/>
          </ac:spMkLst>
        </pc:spChg>
        <pc:spChg chg="mod">
          <ac:chgData name="Kolakowski, Artur" userId="9c34c8cc-b1df-44f6-bea5-dcf7a54ee35f" providerId="ADAL" clId="{19970B13-E101-4117-9908-6E061F982644}" dt="2022-07-14T08:46:10.070" v="22302" actId="790"/>
          <ac:spMkLst>
            <pc:docMk/>
            <pc:sldMk cId="3484757520" sldId="485"/>
            <ac:spMk id="8240" creationId="{220AD61C-EB9E-4464-9A24-144BF18FBA25}"/>
          </ac:spMkLst>
        </pc:spChg>
        <pc:spChg chg="mod">
          <ac:chgData name="Kolakowski, Artur" userId="9c34c8cc-b1df-44f6-bea5-dcf7a54ee35f" providerId="ADAL" clId="{19970B13-E101-4117-9908-6E061F982644}" dt="2022-07-14T08:46:10.073" v="22303" actId="790"/>
          <ac:spMkLst>
            <pc:docMk/>
            <pc:sldMk cId="3484757520" sldId="485"/>
            <ac:spMk id="8241" creationId="{36010319-C93B-4B88-B7A8-24F0D604C132}"/>
          </ac:spMkLst>
        </pc:spChg>
        <pc:spChg chg="mod">
          <ac:chgData name="Kolakowski, Artur" userId="9c34c8cc-b1df-44f6-bea5-dcf7a54ee35f" providerId="ADAL" clId="{19970B13-E101-4117-9908-6E061F982644}" dt="2022-07-14T08:46:10.076" v="22304" actId="790"/>
          <ac:spMkLst>
            <pc:docMk/>
            <pc:sldMk cId="3484757520" sldId="485"/>
            <ac:spMk id="8242" creationId="{00445116-C7E4-4820-BA0C-A21CBA4F4A66}"/>
          </ac:spMkLst>
        </pc:spChg>
        <pc:spChg chg="mod">
          <ac:chgData name="Kolakowski, Artur" userId="9c34c8cc-b1df-44f6-bea5-dcf7a54ee35f" providerId="ADAL" clId="{19970B13-E101-4117-9908-6E061F982644}" dt="2022-07-14T08:46:10.081" v="22305" actId="790"/>
          <ac:spMkLst>
            <pc:docMk/>
            <pc:sldMk cId="3484757520" sldId="485"/>
            <ac:spMk id="8243" creationId="{E84CB39C-57AA-4F65-8D5F-9B414F3E5D4D}"/>
          </ac:spMkLst>
        </pc:spChg>
        <pc:spChg chg="mod">
          <ac:chgData name="Kolakowski, Artur" userId="9c34c8cc-b1df-44f6-bea5-dcf7a54ee35f" providerId="ADAL" clId="{19970B13-E101-4117-9908-6E061F982644}" dt="2022-07-14T08:46:10.084" v="22306" actId="790"/>
          <ac:spMkLst>
            <pc:docMk/>
            <pc:sldMk cId="3484757520" sldId="485"/>
            <ac:spMk id="8244" creationId="{D37ACC39-CDB5-41D7-8815-79DE7F4933E6}"/>
          </ac:spMkLst>
        </pc:spChg>
        <pc:spChg chg="mod">
          <ac:chgData name="Kolakowski, Artur" userId="9c34c8cc-b1df-44f6-bea5-dcf7a54ee35f" providerId="ADAL" clId="{19970B13-E101-4117-9908-6E061F982644}" dt="2022-07-14T08:46:10.088" v="22307" actId="790"/>
          <ac:spMkLst>
            <pc:docMk/>
            <pc:sldMk cId="3484757520" sldId="485"/>
            <ac:spMk id="8245" creationId="{15F7ADA1-38B1-4E96-A671-0B65A74E1043}"/>
          </ac:spMkLst>
        </pc:spChg>
        <pc:spChg chg="mod">
          <ac:chgData name="Kolakowski, Artur" userId="9c34c8cc-b1df-44f6-bea5-dcf7a54ee35f" providerId="ADAL" clId="{19970B13-E101-4117-9908-6E061F982644}" dt="2022-07-14T08:46:10.091" v="22308" actId="790"/>
          <ac:spMkLst>
            <pc:docMk/>
            <pc:sldMk cId="3484757520" sldId="485"/>
            <ac:spMk id="8246" creationId="{7C60769D-A0F4-4C93-BA21-F9F04E67D52D}"/>
          </ac:spMkLst>
        </pc:spChg>
        <pc:spChg chg="mod">
          <ac:chgData name="Kolakowski, Artur" userId="9c34c8cc-b1df-44f6-bea5-dcf7a54ee35f" providerId="ADAL" clId="{19970B13-E101-4117-9908-6E061F982644}" dt="2022-07-14T08:46:10.095" v="22309" actId="790"/>
          <ac:spMkLst>
            <pc:docMk/>
            <pc:sldMk cId="3484757520" sldId="485"/>
            <ac:spMk id="8247" creationId="{B800A212-4589-4A38-B9A0-AC3A071C4DC1}"/>
          </ac:spMkLst>
        </pc:spChg>
        <pc:spChg chg="mod">
          <ac:chgData name="Kolakowski, Artur" userId="9c34c8cc-b1df-44f6-bea5-dcf7a54ee35f" providerId="ADAL" clId="{19970B13-E101-4117-9908-6E061F982644}" dt="2022-07-14T08:46:10.099" v="22310" actId="790"/>
          <ac:spMkLst>
            <pc:docMk/>
            <pc:sldMk cId="3484757520" sldId="485"/>
            <ac:spMk id="8248" creationId="{E9E3B5B4-5CAD-4FFB-9DBB-FCF29F2C680E}"/>
          </ac:spMkLst>
        </pc:spChg>
        <pc:spChg chg="mod">
          <ac:chgData name="Kolakowski, Artur" userId="9c34c8cc-b1df-44f6-bea5-dcf7a54ee35f" providerId="ADAL" clId="{19970B13-E101-4117-9908-6E061F982644}" dt="2022-07-14T08:46:10.103" v="22311" actId="790"/>
          <ac:spMkLst>
            <pc:docMk/>
            <pc:sldMk cId="3484757520" sldId="485"/>
            <ac:spMk id="8249" creationId="{4496582E-A1DA-41A5-9887-006EEDFE8F8A}"/>
          </ac:spMkLst>
        </pc:spChg>
        <pc:spChg chg="mod">
          <ac:chgData name="Kolakowski, Artur" userId="9c34c8cc-b1df-44f6-bea5-dcf7a54ee35f" providerId="ADAL" clId="{19970B13-E101-4117-9908-6E061F982644}" dt="2022-07-14T08:46:10.107" v="22312" actId="790"/>
          <ac:spMkLst>
            <pc:docMk/>
            <pc:sldMk cId="3484757520" sldId="485"/>
            <ac:spMk id="8250" creationId="{75F1281E-0A61-4C07-A901-FD44536E3844}"/>
          </ac:spMkLst>
        </pc:spChg>
        <pc:spChg chg="mod">
          <ac:chgData name="Kolakowski, Artur" userId="9c34c8cc-b1df-44f6-bea5-dcf7a54ee35f" providerId="ADAL" clId="{19970B13-E101-4117-9908-6E061F982644}" dt="2022-07-14T08:46:10.110" v="22313" actId="790"/>
          <ac:spMkLst>
            <pc:docMk/>
            <pc:sldMk cId="3484757520" sldId="485"/>
            <ac:spMk id="8251" creationId="{D38753DF-40A2-4320-BDAA-A62F81368880}"/>
          </ac:spMkLst>
        </pc:spChg>
        <pc:spChg chg="mod">
          <ac:chgData name="Kolakowski, Artur" userId="9c34c8cc-b1df-44f6-bea5-dcf7a54ee35f" providerId="ADAL" clId="{19970B13-E101-4117-9908-6E061F982644}" dt="2022-07-14T08:46:10.115" v="22314" actId="790"/>
          <ac:spMkLst>
            <pc:docMk/>
            <pc:sldMk cId="3484757520" sldId="485"/>
            <ac:spMk id="8252" creationId="{0F4C8B89-5C67-4BAC-ACD9-76E8FC85AED6}"/>
          </ac:spMkLst>
        </pc:spChg>
        <pc:spChg chg="mod">
          <ac:chgData name="Kolakowski, Artur" userId="9c34c8cc-b1df-44f6-bea5-dcf7a54ee35f" providerId="ADAL" clId="{19970B13-E101-4117-9908-6E061F982644}" dt="2022-07-14T08:46:10.119" v="22315" actId="790"/>
          <ac:spMkLst>
            <pc:docMk/>
            <pc:sldMk cId="3484757520" sldId="485"/>
            <ac:spMk id="8253" creationId="{06969AAA-ECBE-4483-9D22-F4C0E476D601}"/>
          </ac:spMkLst>
        </pc:spChg>
        <pc:spChg chg="mod">
          <ac:chgData name="Kolakowski, Artur" userId="9c34c8cc-b1df-44f6-bea5-dcf7a54ee35f" providerId="ADAL" clId="{19970B13-E101-4117-9908-6E061F982644}" dt="2022-07-14T08:46:10.123" v="22316" actId="790"/>
          <ac:spMkLst>
            <pc:docMk/>
            <pc:sldMk cId="3484757520" sldId="485"/>
            <ac:spMk id="8254" creationId="{8EDA4CA8-A222-4F10-96EF-40E2DDBAD227}"/>
          </ac:spMkLst>
        </pc:spChg>
        <pc:spChg chg="mod">
          <ac:chgData name="Kolakowski, Artur" userId="9c34c8cc-b1df-44f6-bea5-dcf7a54ee35f" providerId="ADAL" clId="{19970B13-E101-4117-9908-6E061F982644}" dt="2022-07-14T08:46:10.127" v="22317" actId="790"/>
          <ac:spMkLst>
            <pc:docMk/>
            <pc:sldMk cId="3484757520" sldId="485"/>
            <ac:spMk id="8255" creationId="{1B9A303A-FB49-4B1B-A965-B17BB5B1022C}"/>
          </ac:spMkLst>
        </pc:spChg>
        <pc:spChg chg="mod">
          <ac:chgData name="Kolakowski, Artur" userId="9c34c8cc-b1df-44f6-bea5-dcf7a54ee35f" providerId="ADAL" clId="{19970B13-E101-4117-9908-6E061F982644}" dt="2022-07-14T08:46:10.132" v="22318" actId="790"/>
          <ac:spMkLst>
            <pc:docMk/>
            <pc:sldMk cId="3484757520" sldId="485"/>
            <ac:spMk id="8256" creationId="{DBD88554-E49A-4A4D-AC77-BBC7A8A78D73}"/>
          </ac:spMkLst>
        </pc:spChg>
        <pc:spChg chg="mod">
          <ac:chgData name="Kolakowski, Artur" userId="9c34c8cc-b1df-44f6-bea5-dcf7a54ee35f" providerId="ADAL" clId="{19970B13-E101-4117-9908-6E061F982644}" dt="2022-07-14T08:46:10.136" v="22319" actId="790"/>
          <ac:spMkLst>
            <pc:docMk/>
            <pc:sldMk cId="3484757520" sldId="485"/>
            <ac:spMk id="8257" creationId="{329050B4-5DF4-4BB2-87B5-ACD53F708C5E}"/>
          </ac:spMkLst>
        </pc:spChg>
        <pc:spChg chg="mod">
          <ac:chgData name="Kolakowski, Artur" userId="9c34c8cc-b1df-44f6-bea5-dcf7a54ee35f" providerId="ADAL" clId="{19970B13-E101-4117-9908-6E061F982644}" dt="2022-07-14T08:46:10.140" v="22320" actId="790"/>
          <ac:spMkLst>
            <pc:docMk/>
            <pc:sldMk cId="3484757520" sldId="485"/>
            <ac:spMk id="8258" creationId="{67B5E305-AE26-4059-B676-453910247030}"/>
          </ac:spMkLst>
        </pc:spChg>
        <pc:spChg chg="mod">
          <ac:chgData name="Kolakowski, Artur" userId="9c34c8cc-b1df-44f6-bea5-dcf7a54ee35f" providerId="ADAL" clId="{19970B13-E101-4117-9908-6E061F982644}" dt="2022-07-14T08:46:10.144" v="22321" actId="790"/>
          <ac:spMkLst>
            <pc:docMk/>
            <pc:sldMk cId="3484757520" sldId="485"/>
            <ac:spMk id="8259" creationId="{901AC7A3-E202-4465-B3F7-BDE150C12FF7}"/>
          </ac:spMkLst>
        </pc:spChg>
        <pc:spChg chg="mod">
          <ac:chgData name="Kolakowski, Artur" userId="9c34c8cc-b1df-44f6-bea5-dcf7a54ee35f" providerId="ADAL" clId="{19970B13-E101-4117-9908-6E061F982644}" dt="2022-07-14T08:46:10.149" v="22322" actId="790"/>
          <ac:spMkLst>
            <pc:docMk/>
            <pc:sldMk cId="3484757520" sldId="485"/>
            <ac:spMk id="8260" creationId="{B5E107BC-DF80-4694-9548-861A42B7C289}"/>
          </ac:spMkLst>
        </pc:spChg>
        <pc:spChg chg="mod">
          <ac:chgData name="Kolakowski, Artur" userId="9c34c8cc-b1df-44f6-bea5-dcf7a54ee35f" providerId="ADAL" clId="{19970B13-E101-4117-9908-6E061F982644}" dt="2022-07-14T08:46:10.153" v="22323" actId="790"/>
          <ac:spMkLst>
            <pc:docMk/>
            <pc:sldMk cId="3484757520" sldId="485"/>
            <ac:spMk id="8261" creationId="{AE219953-AC34-4897-A0B9-852B00C78367}"/>
          </ac:spMkLst>
        </pc:spChg>
        <pc:spChg chg="mod">
          <ac:chgData name="Kolakowski, Artur" userId="9c34c8cc-b1df-44f6-bea5-dcf7a54ee35f" providerId="ADAL" clId="{19970B13-E101-4117-9908-6E061F982644}" dt="2022-07-14T08:46:10.157" v="22324" actId="790"/>
          <ac:spMkLst>
            <pc:docMk/>
            <pc:sldMk cId="3484757520" sldId="485"/>
            <ac:spMk id="8262" creationId="{20DA3EED-D53A-496A-973B-FD4B55B0F58B}"/>
          </ac:spMkLst>
        </pc:spChg>
        <pc:spChg chg="mod">
          <ac:chgData name="Kolakowski, Artur" userId="9c34c8cc-b1df-44f6-bea5-dcf7a54ee35f" providerId="ADAL" clId="{19970B13-E101-4117-9908-6E061F982644}" dt="2022-07-14T08:46:10.161" v="22325" actId="790"/>
          <ac:spMkLst>
            <pc:docMk/>
            <pc:sldMk cId="3484757520" sldId="485"/>
            <ac:spMk id="8263" creationId="{732E69F0-7E05-4B49-BED5-E2173637DD2D}"/>
          </ac:spMkLst>
        </pc:spChg>
        <pc:spChg chg="mod">
          <ac:chgData name="Kolakowski, Artur" userId="9c34c8cc-b1df-44f6-bea5-dcf7a54ee35f" providerId="ADAL" clId="{19970B13-E101-4117-9908-6E061F982644}" dt="2022-07-14T08:46:10.165" v="22326" actId="790"/>
          <ac:spMkLst>
            <pc:docMk/>
            <pc:sldMk cId="3484757520" sldId="485"/>
            <ac:spMk id="8264" creationId="{63324334-7DDF-41E8-8420-3AF6FC59E7A4}"/>
          </ac:spMkLst>
        </pc:spChg>
        <pc:spChg chg="mod">
          <ac:chgData name="Kolakowski, Artur" userId="9c34c8cc-b1df-44f6-bea5-dcf7a54ee35f" providerId="ADAL" clId="{19970B13-E101-4117-9908-6E061F982644}" dt="2022-07-14T08:46:10.169" v="22327" actId="790"/>
          <ac:spMkLst>
            <pc:docMk/>
            <pc:sldMk cId="3484757520" sldId="485"/>
            <ac:spMk id="8265" creationId="{9157C440-C4FF-4935-8AF5-DA2A24BB179A}"/>
          </ac:spMkLst>
        </pc:spChg>
        <pc:spChg chg="mod">
          <ac:chgData name="Kolakowski, Artur" userId="9c34c8cc-b1df-44f6-bea5-dcf7a54ee35f" providerId="ADAL" clId="{19970B13-E101-4117-9908-6E061F982644}" dt="2022-07-14T08:46:10.173" v="22328" actId="790"/>
          <ac:spMkLst>
            <pc:docMk/>
            <pc:sldMk cId="3484757520" sldId="485"/>
            <ac:spMk id="8266" creationId="{7AD82693-B000-4F55-8BC9-F5247F293309}"/>
          </ac:spMkLst>
        </pc:spChg>
        <pc:spChg chg="mod">
          <ac:chgData name="Kolakowski, Artur" userId="9c34c8cc-b1df-44f6-bea5-dcf7a54ee35f" providerId="ADAL" clId="{19970B13-E101-4117-9908-6E061F982644}" dt="2022-07-14T08:46:10.176" v="22329" actId="790"/>
          <ac:spMkLst>
            <pc:docMk/>
            <pc:sldMk cId="3484757520" sldId="485"/>
            <ac:spMk id="8267" creationId="{9D592744-A680-459D-AB7A-00D2A5179D4E}"/>
          </ac:spMkLst>
        </pc:spChg>
        <pc:spChg chg="mod">
          <ac:chgData name="Kolakowski, Artur" userId="9c34c8cc-b1df-44f6-bea5-dcf7a54ee35f" providerId="ADAL" clId="{19970B13-E101-4117-9908-6E061F982644}" dt="2022-07-14T08:46:10.183" v="22330" actId="790"/>
          <ac:spMkLst>
            <pc:docMk/>
            <pc:sldMk cId="3484757520" sldId="485"/>
            <ac:spMk id="8268" creationId="{6E99DFCC-7C73-4988-9087-26DABFD051E6}"/>
          </ac:spMkLst>
        </pc:spChg>
        <pc:spChg chg="mod">
          <ac:chgData name="Kolakowski, Artur" userId="9c34c8cc-b1df-44f6-bea5-dcf7a54ee35f" providerId="ADAL" clId="{19970B13-E101-4117-9908-6E061F982644}" dt="2022-07-14T08:46:10.187" v="22331" actId="790"/>
          <ac:spMkLst>
            <pc:docMk/>
            <pc:sldMk cId="3484757520" sldId="485"/>
            <ac:spMk id="8269" creationId="{8AE611D4-332A-4ED8-AC2C-1C8D07A30247}"/>
          </ac:spMkLst>
        </pc:spChg>
        <pc:spChg chg="mod">
          <ac:chgData name="Kolakowski, Artur" userId="9c34c8cc-b1df-44f6-bea5-dcf7a54ee35f" providerId="ADAL" clId="{19970B13-E101-4117-9908-6E061F982644}" dt="2022-07-14T08:46:10.190" v="22332" actId="790"/>
          <ac:spMkLst>
            <pc:docMk/>
            <pc:sldMk cId="3484757520" sldId="485"/>
            <ac:spMk id="8270" creationId="{DB53C3F3-283E-45F1-94F2-4A35B9B1ADEC}"/>
          </ac:spMkLst>
        </pc:spChg>
        <pc:spChg chg="mod">
          <ac:chgData name="Kolakowski, Artur" userId="9c34c8cc-b1df-44f6-bea5-dcf7a54ee35f" providerId="ADAL" clId="{19970B13-E101-4117-9908-6E061F982644}" dt="2022-07-14T08:46:10.194" v="22333" actId="790"/>
          <ac:spMkLst>
            <pc:docMk/>
            <pc:sldMk cId="3484757520" sldId="485"/>
            <ac:spMk id="8271" creationId="{3DEE08C3-ECD2-438E-8009-8A665D86FFBA}"/>
          </ac:spMkLst>
        </pc:spChg>
        <pc:spChg chg="mod">
          <ac:chgData name="Kolakowski, Artur" userId="9c34c8cc-b1df-44f6-bea5-dcf7a54ee35f" providerId="ADAL" clId="{19970B13-E101-4117-9908-6E061F982644}" dt="2022-07-14T08:46:10.199" v="22334" actId="790"/>
          <ac:spMkLst>
            <pc:docMk/>
            <pc:sldMk cId="3484757520" sldId="485"/>
            <ac:spMk id="8272" creationId="{423EF3F4-F03F-4346-A535-0AC4B6F26A7A}"/>
          </ac:spMkLst>
        </pc:spChg>
        <pc:spChg chg="mod">
          <ac:chgData name="Kolakowski, Artur" userId="9c34c8cc-b1df-44f6-bea5-dcf7a54ee35f" providerId="ADAL" clId="{19970B13-E101-4117-9908-6E061F982644}" dt="2022-07-14T08:46:10.202" v="22335" actId="790"/>
          <ac:spMkLst>
            <pc:docMk/>
            <pc:sldMk cId="3484757520" sldId="485"/>
            <ac:spMk id="8273" creationId="{56D0E931-98BF-4377-86CC-EF278B9C63E8}"/>
          </ac:spMkLst>
        </pc:spChg>
        <pc:spChg chg="mod">
          <ac:chgData name="Kolakowski, Artur" userId="9c34c8cc-b1df-44f6-bea5-dcf7a54ee35f" providerId="ADAL" clId="{19970B13-E101-4117-9908-6E061F982644}" dt="2022-07-14T08:46:10.205" v="22336" actId="790"/>
          <ac:spMkLst>
            <pc:docMk/>
            <pc:sldMk cId="3484757520" sldId="485"/>
            <ac:spMk id="8274" creationId="{DDB36E4A-8EEF-4634-9401-B1370A927AF6}"/>
          </ac:spMkLst>
        </pc:spChg>
        <pc:spChg chg="mod">
          <ac:chgData name="Kolakowski, Artur" userId="9c34c8cc-b1df-44f6-bea5-dcf7a54ee35f" providerId="ADAL" clId="{19970B13-E101-4117-9908-6E061F982644}" dt="2022-07-14T08:46:10.209" v="22337" actId="790"/>
          <ac:spMkLst>
            <pc:docMk/>
            <pc:sldMk cId="3484757520" sldId="485"/>
            <ac:spMk id="8275" creationId="{7116BF44-9A28-4740-8E5A-1EE6C4347D45}"/>
          </ac:spMkLst>
        </pc:spChg>
        <pc:spChg chg="mod">
          <ac:chgData name="Kolakowski, Artur" userId="9c34c8cc-b1df-44f6-bea5-dcf7a54ee35f" providerId="ADAL" clId="{19970B13-E101-4117-9908-6E061F982644}" dt="2022-07-14T08:46:10.214" v="22338" actId="790"/>
          <ac:spMkLst>
            <pc:docMk/>
            <pc:sldMk cId="3484757520" sldId="485"/>
            <ac:spMk id="8276" creationId="{1C2B0956-1AB3-4217-B9F8-7345A93599BB}"/>
          </ac:spMkLst>
        </pc:spChg>
        <pc:spChg chg="mod">
          <ac:chgData name="Kolakowski, Artur" userId="9c34c8cc-b1df-44f6-bea5-dcf7a54ee35f" providerId="ADAL" clId="{19970B13-E101-4117-9908-6E061F982644}" dt="2022-07-14T08:46:10.218" v="22339" actId="790"/>
          <ac:spMkLst>
            <pc:docMk/>
            <pc:sldMk cId="3484757520" sldId="485"/>
            <ac:spMk id="8277" creationId="{69CBD499-3939-4006-ADA6-5B331D3B152A}"/>
          </ac:spMkLst>
        </pc:spChg>
        <pc:spChg chg="mod">
          <ac:chgData name="Kolakowski, Artur" userId="9c34c8cc-b1df-44f6-bea5-dcf7a54ee35f" providerId="ADAL" clId="{19970B13-E101-4117-9908-6E061F982644}" dt="2022-07-14T08:46:10.222" v="22340" actId="790"/>
          <ac:spMkLst>
            <pc:docMk/>
            <pc:sldMk cId="3484757520" sldId="485"/>
            <ac:spMk id="8278" creationId="{4A45EA6B-9709-45D6-B5ED-C439EEC7531D}"/>
          </ac:spMkLst>
        </pc:spChg>
        <pc:spChg chg="mod">
          <ac:chgData name="Kolakowski, Artur" userId="9c34c8cc-b1df-44f6-bea5-dcf7a54ee35f" providerId="ADAL" clId="{19970B13-E101-4117-9908-6E061F982644}" dt="2022-07-14T08:46:10.225" v="22341" actId="790"/>
          <ac:spMkLst>
            <pc:docMk/>
            <pc:sldMk cId="3484757520" sldId="485"/>
            <ac:spMk id="8279" creationId="{3DDAEE1E-E5AF-4308-B350-2215435426D6}"/>
          </ac:spMkLst>
        </pc:spChg>
        <pc:spChg chg="mod">
          <ac:chgData name="Kolakowski, Artur" userId="9c34c8cc-b1df-44f6-bea5-dcf7a54ee35f" providerId="ADAL" clId="{19970B13-E101-4117-9908-6E061F982644}" dt="2022-07-14T08:46:10.230" v="22342" actId="790"/>
          <ac:spMkLst>
            <pc:docMk/>
            <pc:sldMk cId="3484757520" sldId="485"/>
            <ac:spMk id="8280" creationId="{25364670-9501-4488-A95A-AC3578AE9171}"/>
          </ac:spMkLst>
        </pc:spChg>
        <pc:spChg chg="mod">
          <ac:chgData name="Kolakowski, Artur" userId="9c34c8cc-b1df-44f6-bea5-dcf7a54ee35f" providerId="ADAL" clId="{19970B13-E101-4117-9908-6E061F982644}" dt="2022-07-14T08:46:10.234" v="22343" actId="790"/>
          <ac:spMkLst>
            <pc:docMk/>
            <pc:sldMk cId="3484757520" sldId="485"/>
            <ac:spMk id="8281" creationId="{B5B0F1D8-D44D-4C81-954E-9CB76E651B82}"/>
          </ac:spMkLst>
        </pc:spChg>
        <pc:spChg chg="mod">
          <ac:chgData name="Kolakowski, Artur" userId="9c34c8cc-b1df-44f6-bea5-dcf7a54ee35f" providerId="ADAL" clId="{19970B13-E101-4117-9908-6E061F982644}" dt="2022-07-14T08:46:10.238" v="22344" actId="790"/>
          <ac:spMkLst>
            <pc:docMk/>
            <pc:sldMk cId="3484757520" sldId="485"/>
            <ac:spMk id="8282" creationId="{74BEFF4F-90C1-4DC5-8BC8-43A4AB8CADA5}"/>
          </ac:spMkLst>
        </pc:spChg>
        <pc:spChg chg="mod">
          <ac:chgData name="Kolakowski, Artur" userId="9c34c8cc-b1df-44f6-bea5-dcf7a54ee35f" providerId="ADAL" clId="{19970B13-E101-4117-9908-6E061F982644}" dt="2022-07-14T08:46:10.241" v="22345" actId="790"/>
          <ac:spMkLst>
            <pc:docMk/>
            <pc:sldMk cId="3484757520" sldId="485"/>
            <ac:spMk id="8283" creationId="{92B934BC-D3E0-41D8-B985-E5CBCD74706C}"/>
          </ac:spMkLst>
        </pc:spChg>
        <pc:spChg chg="mod">
          <ac:chgData name="Kolakowski, Artur" userId="9c34c8cc-b1df-44f6-bea5-dcf7a54ee35f" providerId="ADAL" clId="{19970B13-E101-4117-9908-6E061F982644}" dt="2022-07-14T08:46:10.245" v="22346" actId="790"/>
          <ac:spMkLst>
            <pc:docMk/>
            <pc:sldMk cId="3484757520" sldId="485"/>
            <ac:spMk id="8284" creationId="{2343FAA1-2F55-4F39-89BA-33DE59CC5BE3}"/>
          </ac:spMkLst>
        </pc:spChg>
        <pc:spChg chg="mod">
          <ac:chgData name="Kolakowski, Artur" userId="9c34c8cc-b1df-44f6-bea5-dcf7a54ee35f" providerId="ADAL" clId="{19970B13-E101-4117-9908-6E061F982644}" dt="2022-07-14T08:46:10.251" v="22347" actId="790"/>
          <ac:spMkLst>
            <pc:docMk/>
            <pc:sldMk cId="3484757520" sldId="485"/>
            <ac:spMk id="8285" creationId="{439428D4-FEF9-45C5-AC43-E863009C00B4}"/>
          </ac:spMkLst>
        </pc:spChg>
        <pc:spChg chg="mod">
          <ac:chgData name="Kolakowski, Artur" userId="9c34c8cc-b1df-44f6-bea5-dcf7a54ee35f" providerId="ADAL" clId="{19970B13-E101-4117-9908-6E061F982644}" dt="2022-07-14T08:46:10.255" v="22348" actId="790"/>
          <ac:spMkLst>
            <pc:docMk/>
            <pc:sldMk cId="3484757520" sldId="485"/>
            <ac:spMk id="8286" creationId="{6CA76D60-2A2C-4958-AC78-7EB42CD41312}"/>
          </ac:spMkLst>
        </pc:spChg>
        <pc:spChg chg="mod">
          <ac:chgData name="Kolakowski, Artur" userId="9c34c8cc-b1df-44f6-bea5-dcf7a54ee35f" providerId="ADAL" clId="{19970B13-E101-4117-9908-6E061F982644}" dt="2022-07-14T08:46:10.258" v="22349" actId="790"/>
          <ac:spMkLst>
            <pc:docMk/>
            <pc:sldMk cId="3484757520" sldId="485"/>
            <ac:spMk id="8287" creationId="{5FE9092D-9F87-4F08-8C4C-6100B89775DE}"/>
          </ac:spMkLst>
        </pc:spChg>
        <pc:spChg chg="mod">
          <ac:chgData name="Kolakowski, Artur" userId="9c34c8cc-b1df-44f6-bea5-dcf7a54ee35f" providerId="ADAL" clId="{19970B13-E101-4117-9908-6E061F982644}" dt="2022-07-14T08:46:10.261" v="22350" actId="790"/>
          <ac:spMkLst>
            <pc:docMk/>
            <pc:sldMk cId="3484757520" sldId="485"/>
            <ac:spMk id="8288" creationId="{D82EE7AF-E2D7-4F17-B47C-380D9233847E}"/>
          </ac:spMkLst>
        </pc:spChg>
        <pc:spChg chg="mod">
          <ac:chgData name="Kolakowski, Artur" userId="9c34c8cc-b1df-44f6-bea5-dcf7a54ee35f" providerId="ADAL" clId="{19970B13-E101-4117-9908-6E061F982644}" dt="2022-07-14T08:46:10.264" v="22351" actId="790"/>
          <ac:spMkLst>
            <pc:docMk/>
            <pc:sldMk cId="3484757520" sldId="485"/>
            <ac:spMk id="8289" creationId="{334DC849-B321-4E97-A858-BA8A6E46C798}"/>
          </ac:spMkLst>
        </pc:spChg>
        <pc:spChg chg="mod">
          <ac:chgData name="Kolakowski, Artur" userId="9c34c8cc-b1df-44f6-bea5-dcf7a54ee35f" providerId="ADAL" clId="{19970B13-E101-4117-9908-6E061F982644}" dt="2022-07-14T08:46:10.268" v="22352" actId="790"/>
          <ac:spMkLst>
            <pc:docMk/>
            <pc:sldMk cId="3484757520" sldId="485"/>
            <ac:spMk id="8290" creationId="{40C9C1F2-B937-4A84-8A26-F2110210111C}"/>
          </ac:spMkLst>
        </pc:spChg>
        <pc:spChg chg="mod">
          <ac:chgData name="Kolakowski, Artur" userId="9c34c8cc-b1df-44f6-bea5-dcf7a54ee35f" providerId="ADAL" clId="{19970B13-E101-4117-9908-6E061F982644}" dt="2022-07-14T08:46:10.271" v="22353" actId="790"/>
          <ac:spMkLst>
            <pc:docMk/>
            <pc:sldMk cId="3484757520" sldId="485"/>
            <ac:spMk id="8291" creationId="{C7145689-F9CA-4EB7-936E-92FE1D46A54C}"/>
          </ac:spMkLst>
        </pc:spChg>
        <pc:spChg chg="mod">
          <ac:chgData name="Kolakowski, Artur" userId="9c34c8cc-b1df-44f6-bea5-dcf7a54ee35f" providerId="ADAL" clId="{19970B13-E101-4117-9908-6E061F982644}" dt="2022-07-14T08:46:10.274" v="22354" actId="790"/>
          <ac:spMkLst>
            <pc:docMk/>
            <pc:sldMk cId="3484757520" sldId="485"/>
            <ac:spMk id="8292" creationId="{4B9AE4D1-6D77-42C0-9BB7-75360ABC23A2}"/>
          </ac:spMkLst>
        </pc:spChg>
        <pc:spChg chg="mod">
          <ac:chgData name="Kolakowski, Artur" userId="9c34c8cc-b1df-44f6-bea5-dcf7a54ee35f" providerId="ADAL" clId="{19970B13-E101-4117-9908-6E061F982644}" dt="2022-07-14T08:46:10.277" v="22355" actId="790"/>
          <ac:spMkLst>
            <pc:docMk/>
            <pc:sldMk cId="3484757520" sldId="485"/>
            <ac:spMk id="8293" creationId="{B12E8558-E441-4F0B-B5BC-C40E399CD13E}"/>
          </ac:spMkLst>
        </pc:spChg>
        <pc:spChg chg="mod">
          <ac:chgData name="Kolakowski, Artur" userId="9c34c8cc-b1df-44f6-bea5-dcf7a54ee35f" providerId="ADAL" clId="{19970B13-E101-4117-9908-6E061F982644}" dt="2022-07-14T08:46:10.283" v="22356" actId="790"/>
          <ac:spMkLst>
            <pc:docMk/>
            <pc:sldMk cId="3484757520" sldId="485"/>
            <ac:spMk id="8294" creationId="{B7C803D6-4BF0-4DE9-960F-677FED0852AA}"/>
          </ac:spMkLst>
        </pc:spChg>
        <pc:spChg chg="mod">
          <ac:chgData name="Kolakowski, Artur" userId="9c34c8cc-b1df-44f6-bea5-dcf7a54ee35f" providerId="ADAL" clId="{19970B13-E101-4117-9908-6E061F982644}" dt="2022-07-14T08:46:10.287" v="22357" actId="790"/>
          <ac:spMkLst>
            <pc:docMk/>
            <pc:sldMk cId="3484757520" sldId="485"/>
            <ac:spMk id="8295" creationId="{C129E10D-7CCE-485E-9486-5BCC13611864}"/>
          </ac:spMkLst>
        </pc:spChg>
        <pc:spChg chg="mod">
          <ac:chgData name="Kolakowski, Artur" userId="9c34c8cc-b1df-44f6-bea5-dcf7a54ee35f" providerId="ADAL" clId="{19970B13-E101-4117-9908-6E061F982644}" dt="2022-07-14T08:46:10.292" v="22358" actId="790"/>
          <ac:spMkLst>
            <pc:docMk/>
            <pc:sldMk cId="3484757520" sldId="485"/>
            <ac:spMk id="8296" creationId="{A9115FC6-9775-4ABD-B522-E42112D42384}"/>
          </ac:spMkLst>
        </pc:spChg>
        <pc:spChg chg="mod">
          <ac:chgData name="Kolakowski, Artur" userId="9c34c8cc-b1df-44f6-bea5-dcf7a54ee35f" providerId="ADAL" clId="{19970B13-E101-4117-9908-6E061F982644}" dt="2022-07-14T08:46:10.299" v="22359" actId="790"/>
          <ac:spMkLst>
            <pc:docMk/>
            <pc:sldMk cId="3484757520" sldId="485"/>
            <ac:spMk id="8297" creationId="{C557A0C1-F234-473B-8332-6E4F85D2FB27}"/>
          </ac:spMkLst>
        </pc:spChg>
        <pc:spChg chg="mod">
          <ac:chgData name="Kolakowski, Artur" userId="9c34c8cc-b1df-44f6-bea5-dcf7a54ee35f" providerId="ADAL" clId="{19970B13-E101-4117-9908-6E061F982644}" dt="2022-07-14T08:46:10.308" v="22360" actId="790"/>
          <ac:spMkLst>
            <pc:docMk/>
            <pc:sldMk cId="3484757520" sldId="485"/>
            <ac:spMk id="8298" creationId="{E561A319-4E86-4EA1-8CEA-56DC82F2DB19}"/>
          </ac:spMkLst>
        </pc:spChg>
        <pc:spChg chg="mod">
          <ac:chgData name="Kolakowski, Artur" userId="9c34c8cc-b1df-44f6-bea5-dcf7a54ee35f" providerId="ADAL" clId="{19970B13-E101-4117-9908-6E061F982644}" dt="2022-07-14T08:46:10.315" v="22361" actId="790"/>
          <ac:spMkLst>
            <pc:docMk/>
            <pc:sldMk cId="3484757520" sldId="485"/>
            <ac:spMk id="8299" creationId="{439997F5-AD27-40EC-947E-9C193A8DAD3B}"/>
          </ac:spMkLst>
        </pc:spChg>
        <pc:spChg chg="mod">
          <ac:chgData name="Kolakowski, Artur" userId="9c34c8cc-b1df-44f6-bea5-dcf7a54ee35f" providerId="ADAL" clId="{19970B13-E101-4117-9908-6E061F982644}" dt="2022-07-14T08:46:10.320" v="22362" actId="790"/>
          <ac:spMkLst>
            <pc:docMk/>
            <pc:sldMk cId="3484757520" sldId="485"/>
            <ac:spMk id="8300" creationId="{173EEB79-187A-438F-AC9B-918430165CEF}"/>
          </ac:spMkLst>
        </pc:spChg>
        <pc:spChg chg="mod">
          <ac:chgData name="Kolakowski, Artur" userId="9c34c8cc-b1df-44f6-bea5-dcf7a54ee35f" providerId="ADAL" clId="{19970B13-E101-4117-9908-6E061F982644}" dt="2022-07-14T08:46:10.325" v="22363" actId="790"/>
          <ac:spMkLst>
            <pc:docMk/>
            <pc:sldMk cId="3484757520" sldId="485"/>
            <ac:spMk id="8301" creationId="{280C1EA8-63C2-489D-AB13-510D7B94DDD2}"/>
          </ac:spMkLst>
        </pc:spChg>
        <pc:spChg chg="mod">
          <ac:chgData name="Kolakowski, Artur" userId="9c34c8cc-b1df-44f6-bea5-dcf7a54ee35f" providerId="ADAL" clId="{19970B13-E101-4117-9908-6E061F982644}" dt="2022-07-14T08:46:10.330" v="22364" actId="790"/>
          <ac:spMkLst>
            <pc:docMk/>
            <pc:sldMk cId="3484757520" sldId="485"/>
            <ac:spMk id="8302" creationId="{6013A3D7-DCAF-4747-8784-0AF38D2DD36D}"/>
          </ac:spMkLst>
        </pc:spChg>
        <pc:spChg chg="mod">
          <ac:chgData name="Kolakowski, Artur" userId="9c34c8cc-b1df-44f6-bea5-dcf7a54ee35f" providerId="ADAL" clId="{19970B13-E101-4117-9908-6E061F982644}" dt="2022-07-14T08:46:10.335" v="22365" actId="790"/>
          <ac:spMkLst>
            <pc:docMk/>
            <pc:sldMk cId="3484757520" sldId="485"/>
            <ac:spMk id="8303" creationId="{D3244887-B456-404B-9738-8824409EA146}"/>
          </ac:spMkLst>
        </pc:spChg>
        <pc:spChg chg="mod">
          <ac:chgData name="Kolakowski, Artur" userId="9c34c8cc-b1df-44f6-bea5-dcf7a54ee35f" providerId="ADAL" clId="{19970B13-E101-4117-9908-6E061F982644}" dt="2022-07-14T08:46:10.340" v="22366" actId="790"/>
          <ac:spMkLst>
            <pc:docMk/>
            <pc:sldMk cId="3484757520" sldId="485"/>
            <ac:spMk id="8304" creationId="{6151083E-2609-40DC-B892-8E0AC54FEC56}"/>
          </ac:spMkLst>
        </pc:spChg>
        <pc:spChg chg="mod">
          <ac:chgData name="Kolakowski, Artur" userId="9c34c8cc-b1df-44f6-bea5-dcf7a54ee35f" providerId="ADAL" clId="{19970B13-E101-4117-9908-6E061F982644}" dt="2022-07-14T08:46:10.346" v="22367" actId="790"/>
          <ac:spMkLst>
            <pc:docMk/>
            <pc:sldMk cId="3484757520" sldId="485"/>
            <ac:spMk id="8305" creationId="{1068C35C-DDAA-4863-A92E-1430670E8CD1}"/>
          </ac:spMkLst>
        </pc:spChg>
        <pc:spChg chg="mod">
          <ac:chgData name="Kolakowski, Artur" userId="9c34c8cc-b1df-44f6-bea5-dcf7a54ee35f" providerId="ADAL" clId="{19970B13-E101-4117-9908-6E061F982644}" dt="2022-07-14T08:46:10.353" v="22368" actId="790"/>
          <ac:spMkLst>
            <pc:docMk/>
            <pc:sldMk cId="3484757520" sldId="485"/>
            <ac:spMk id="8306" creationId="{A686354C-4D74-49D0-BA45-73A16810A861}"/>
          </ac:spMkLst>
        </pc:spChg>
        <pc:spChg chg="mod">
          <ac:chgData name="Kolakowski, Artur" userId="9c34c8cc-b1df-44f6-bea5-dcf7a54ee35f" providerId="ADAL" clId="{19970B13-E101-4117-9908-6E061F982644}" dt="2022-07-14T08:46:10.357" v="22369" actId="790"/>
          <ac:spMkLst>
            <pc:docMk/>
            <pc:sldMk cId="3484757520" sldId="485"/>
            <ac:spMk id="8307" creationId="{1991A7DF-81FC-401A-8D0A-3BBC6DB24DF7}"/>
          </ac:spMkLst>
        </pc:spChg>
        <pc:spChg chg="mod">
          <ac:chgData name="Kolakowski, Artur" userId="9c34c8cc-b1df-44f6-bea5-dcf7a54ee35f" providerId="ADAL" clId="{19970B13-E101-4117-9908-6E061F982644}" dt="2022-07-14T08:46:10.362" v="22370" actId="790"/>
          <ac:spMkLst>
            <pc:docMk/>
            <pc:sldMk cId="3484757520" sldId="485"/>
            <ac:spMk id="8308" creationId="{28487BF1-9649-4A84-9660-DBF86C967200}"/>
          </ac:spMkLst>
        </pc:spChg>
        <pc:spChg chg="mod">
          <ac:chgData name="Kolakowski, Artur" userId="9c34c8cc-b1df-44f6-bea5-dcf7a54ee35f" providerId="ADAL" clId="{19970B13-E101-4117-9908-6E061F982644}" dt="2022-07-14T08:46:10.367" v="22371" actId="790"/>
          <ac:spMkLst>
            <pc:docMk/>
            <pc:sldMk cId="3484757520" sldId="485"/>
            <ac:spMk id="8309" creationId="{82A2A03D-D558-4669-AD5B-C000AFBF8015}"/>
          </ac:spMkLst>
        </pc:spChg>
        <pc:spChg chg="mod">
          <ac:chgData name="Kolakowski, Artur" userId="9c34c8cc-b1df-44f6-bea5-dcf7a54ee35f" providerId="ADAL" clId="{19970B13-E101-4117-9908-6E061F982644}" dt="2022-07-14T08:46:10.371" v="22372" actId="790"/>
          <ac:spMkLst>
            <pc:docMk/>
            <pc:sldMk cId="3484757520" sldId="485"/>
            <ac:spMk id="8310" creationId="{DCEABF9D-3632-4EC3-9B3C-2F55DE9F63D7}"/>
          </ac:spMkLst>
        </pc:spChg>
        <pc:spChg chg="mod">
          <ac:chgData name="Kolakowski, Artur" userId="9c34c8cc-b1df-44f6-bea5-dcf7a54ee35f" providerId="ADAL" clId="{19970B13-E101-4117-9908-6E061F982644}" dt="2022-07-14T08:46:10.375" v="22373" actId="790"/>
          <ac:spMkLst>
            <pc:docMk/>
            <pc:sldMk cId="3484757520" sldId="485"/>
            <ac:spMk id="8311" creationId="{358E98D3-FE5C-4260-AC6A-81AA05D92C5C}"/>
          </ac:spMkLst>
        </pc:spChg>
        <pc:spChg chg="mod">
          <ac:chgData name="Kolakowski, Artur" userId="9c34c8cc-b1df-44f6-bea5-dcf7a54ee35f" providerId="ADAL" clId="{19970B13-E101-4117-9908-6E061F982644}" dt="2022-07-14T08:46:10.380" v="22374" actId="790"/>
          <ac:spMkLst>
            <pc:docMk/>
            <pc:sldMk cId="3484757520" sldId="485"/>
            <ac:spMk id="8312" creationId="{D0BE0F60-5ADE-4920-84DD-7C5956A46A63}"/>
          </ac:spMkLst>
        </pc:spChg>
        <pc:spChg chg="mod">
          <ac:chgData name="Kolakowski, Artur" userId="9c34c8cc-b1df-44f6-bea5-dcf7a54ee35f" providerId="ADAL" clId="{19970B13-E101-4117-9908-6E061F982644}" dt="2022-07-14T08:46:10.384" v="22375" actId="790"/>
          <ac:spMkLst>
            <pc:docMk/>
            <pc:sldMk cId="3484757520" sldId="485"/>
            <ac:spMk id="8313" creationId="{2350DBF3-4E45-4897-912C-7A277394ACD9}"/>
          </ac:spMkLst>
        </pc:spChg>
        <pc:spChg chg="mod">
          <ac:chgData name="Kolakowski, Artur" userId="9c34c8cc-b1df-44f6-bea5-dcf7a54ee35f" providerId="ADAL" clId="{19970B13-E101-4117-9908-6E061F982644}" dt="2022-07-14T08:46:10.388" v="22376" actId="790"/>
          <ac:spMkLst>
            <pc:docMk/>
            <pc:sldMk cId="3484757520" sldId="485"/>
            <ac:spMk id="8314" creationId="{BC669651-8EC3-4E11-ABE8-659E0AC9064D}"/>
          </ac:spMkLst>
        </pc:spChg>
        <pc:spChg chg="mod">
          <ac:chgData name="Kolakowski, Artur" userId="9c34c8cc-b1df-44f6-bea5-dcf7a54ee35f" providerId="ADAL" clId="{19970B13-E101-4117-9908-6E061F982644}" dt="2022-07-14T08:46:10.392" v="22377" actId="790"/>
          <ac:spMkLst>
            <pc:docMk/>
            <pc:sldMk cId="3484757520" sldId="485"/>
            <ac:spMk id="8315" creationId="{93029968-28A4-4CAA-8BA8-66587B0A6AD3}"/>
          </ac:spMkLst>
        </pc:spChg>
        <pc:spChg chg="mod">
          <ac:chgData name="Kolakowski, Artur" userId="9c34c8cc-b1df-44f6-bea5-dcf7a54ee35f" providerId="ADAL" clId="{19970B13-E101-4117-9908-6E061F982644}" dt="2022-07-14T08:46:10.397" v="22378" actId="790"/>
          <ac:spMkLst>
            <pc:docMk/>
            <pc:sldMk cId="3484757520" sldId="485"/>
            <ac:spMk id="8316" creationId="{0786154B-0CB5-42C2-ACD4-51DEADF2AD23}"/>
          </ac:spMkLst>
        </pc:spChg>
        <pc:spChg chg="mod">
          <ac:chgData name="Kolakowski, Artur" userId="9c34c8cc-b1df-44f6-bea5-dcf7a54ee35f" providerId="ADAL" clId="{19970B13-E101-4117-9908-6E061F982644}" dt="2022-07-14T08:46:10.401" v="22379" actId="790"/>
          <ac:spMkLst>
            <pc:docMk/>
            <pc:sldMk cId="3484757520" sldId="485"/>
            <ac:spMk id="8317" creationId="{DB1AD109-C1E6-41AE-BF28-6B8B7464BDC7}"/>
          </ac:spMkLst>
        </pc:spChg>
        <pc:spChg chg="mod">
          <ac:chgData name="Kolakowski, Artur" userId="9c34c8cc-b1df-44f6-bea5-dcf7a54ee35f" providerId="ADAL" clId="{19970B13-E101-4117-9908-6E061F982644}" dt="2022-07-14T08:46:10.406" v="22380" actId="790"/>
          <ac:spMkLst>
            <pc:docMk/>
            <pc:sldMk cId="3484757520" sldId="485"/>
            <ac:spMk id="8318" creationId="{2A6688DD-C524-4C63-802A-BD3FF233EEAE}"/>
          </ac:spMkLst>
        </pc:spChg>
        <pc:spChg chg="mod">
          <ac:chgData name="Kolakowski, Artur" userId="9c34c8cc-b1df-44f6-bea5-dcf7a54ee35f" providerId="ADAL" clId="{19970B13-E101-4117-9908-6E061F982644}" dt="2022-07-14T08:46:10.410" v="22381" actId="790"/>
          <ac:spMkLst>
            <pc:docMk/>
            <pc:sldMk cId="3484757520" sldId="485"/>
            <ac:spMk id="8319" creationId="{D66E1D38-5A25-4446-BCFF-39FA7402968F}"/>
          </ac:spMkLst>
        </pc:spChg>
        <pc:spChg chg="mod">
          <ac:chgData name="Kolakowski, Artur" userId="9c34c8cc-b1df-44f6-bea5-dcf7a54ee35f" providerId="ADAL" clId="{19970B13-E101-4117-9908-6E061F982644}" dt="2022-07-14T08:46:10.415" v="22382" actId="790"/>
          <ac:spMkLst>
            <pc:docMk/>
            <pc:sldMk cId="3484757520" sldId="485"/>
            <ac:spMk id="8320" creationId="{F55F9EB1-F098-4733-82FB-94BDF8135CCD}"/>
          </ac:spMkLst>
        </pc:spChg>
        <pc:spChg chg="mod">
          <ac:chgData name="Kolakowski, Artur" userId="9c34c8cc-b1df-44f6-bea5-dcf7a54ee35f" providerId="ADAL" clId="{19970B13-E101-4117-9908-6E061F982644}" dt="2022-07-14T08:46:10.420" v="22383" actId="790"/>
          <ac:spMkLst>
            <pc:docMk/>
            <pc:sldMk cId="3484757520" sldId="485"/>
            <ac:spMk id="8321" creationId="{30B2BF2C-361A-4472-A87D-39335BF430C6}"/>
          </ac:spMkLst>
        </pc:spChg>
        <pc:spChg chg="mod">
          <ac:chgData name="Kolakowski, Artur" userId="9c34c8cc-b1df-44f6-bea5-dcf7a54ee35f" providerId="ADAL" clId="{19970B13-E101-4117-9908-6E061F982644}" dt="2022-07-14T08:46:10.424" v="22384" actId="790"/>
          <ac:spMkLst>
            <pc:docMk/>
            <pc:sldMk cId="3484757520" sldId="485"/>
            <ac:spMk id="8322" creationId="{8EC79D66-B23E-4E45-86A5-B64655B818E7}"/>
          </ac:spMkLst>
        </pc:spChg>
        <pc:spChg chg="mod">
          <ac:chgData name="Kolakowski, Artur" userId="9c34c8cc-b1df-44f6-bea5-dcf7a54ee35f" providerId="ADAL" clId="{19970B13-E101-4117-9908-6E061F982644}" dt="2022-07-14T08:46:10.428" v="22385" actId="790"/>
          <ac:spMkLst>
            <pc:docMk/>
            <pc:sldMk cId="3484757520" sldId="485"/>
            <ac:spMk id="8323" creationId="{5B1CEA92-198D-47DB-8139-A2E2ADD53F31}"/>
          </ac:spMkLst>
        </pc:spChg>
        <pc:spChg chg="mod">
          <ac:chgData name="Kolakowski, Artur" userId="9c34c8cc-b1df-44f6-bea5-dcf7a54ee35f" providerId="ADAL" clId="{19970B13-E101-4117-9908-6E061F982644}" dt="2022-07-14T08:46:10.436" v="22386" actId="790"/>
          <ac:spMkLst>
            <pc:docMk/>
            <pc:sldMk cId="3484757520" sldId="485"/>
            <ac:spMk id="8324" creationId="{32345111-DF04-4FAA-AF15-03C8DE460ECF}"/>
          </ac:spMkLst>
        </pc:spChg>
        <pc:spChg chg="mod">
          <ac:chgData name="Kolakowski, Artur" userId="9c34c8cc-b1df-44f6-bea5-dcf7a54ee35f" providerId="ADAL" clId="{19970B13-E101-4117-9908-6E061F982644}" dt="2022-07-14T08:46:10.440" v="22387" actId="790"/>
          <ac:spMkLst>
            <pc:docMk/>
            <pc:sldMk cId="3484757520" sldId="485"/>
            <ac:spMk id="8325" creationId="{F0C524B8-88CE-4C3A-B5AE-7D8F50BB504F}"/>
          </ac:spMkLst>
        </pc:spChg>
        <pc:spChg chg="mod">
          <ac:chgData name="Kolakowski, Artur" userId="9c34c8cc-b1df-44f6-bea5-dcf7a54ee35f" providerId="ADAL" clId="{19970B13-E101-4117-9908-6E061F982644}" dt="2022-07-14T08:46:10.443" v="22388" actId="790"/>
          <ac:spMkLst>
            <pc:docMk/>
            <pc:sldMk cId="3484757520" sldId="485"/>
            <ac:spMk id="8326" creationId="{F9D95BAE-E97D-425F-88DC-9DB963347FE5}"/>
          </ac:spMkLst>
        </pc:spChg>
        <pc:spChg chg="mod">
          <ac:chgData name="Kolakowski, Artur" userId="9c34c8cc-b1df-44f6-bea5-dcf7a54ee35f" providerId="ADAL" clId="{19970B13-E101-4117-9908-6E061F982644}" dt="2022-07-14T08:46:10.449" v="22389" actId="790"/>
          <ac:spMkLst>
            <pc:docMk/>
            <pc:sldMk cId="3484757520" sldId="485"/>
            <ac:spMk id="8327" creationId="{6D994244-614F-477D-9702-1C98298ACC26}"/>
          </ac:spMkLst>
        </pc:spChg>
        <pc:spChg chg="mod">
          <ac:chgData name="Kolakowski, Artur" userId="9c34c8cc-b1df-44f6-bea5-dcf7a54ee35f" providerId="ADAL" clId="{19970B13-E101-4117-9908-6E061F982644}" dt="2022-07-14T08:46:10.452" v="22390" actId="790"/>
          <ac:spMkLst>
            <pc:docMk/>
            <pc:sldMk cId="3484757520" sldId="485"/>
            <ac:spMk id="8328" creationId="{961CC93B-C375-4782-A784-AE65182EA39A}"/>
          </ac:spMkLst>
        </pc:spChg>
        <pc:spChg chg="mod">
          <ac:chgData name="Kolakowski, Artur" userId="9c34c8cc-b1df-44f6-bea5-dcf7a54ee35f" providerId="ADAL" clId="{19970B13-E101-4117-9908-6E061F982644}" dt="2022-07-14T08:46:10.456" v="22391" actId="790"/>
          <ac:spMkLst>
            <pc:docMk/>
            <pc:sldMk cId="3484757520" sldId="485"/>
            <ac:spMk id="8329" creationId="{E02713EE-30F1-460F-8A42-0C145AE5FEAA}"/>
          </ac:spMkLst>
        </pc:spChg>
        <pc:spChg chg="mod">
          <ac:chgData name="Kolakowski, Artur" userId="9c34c8cc-b1df-44f6-bea5-dcf7a54ee35f" providerId="ADAL" clId="{19970B13-E101-4117-9908-6E061F982644}" dt="2022-07-14T08:46:10.459" v="22392" actId="790"/>
          <ac:spMkLst>
            <pc:docMk/>
            <pc:sldMk cId="3484757520" sldId="485"/>
            <ac:spMk id="8330" creationId="{DA6060FB-D797-4F8C-A119-3AD8791D0B35}"/>
          </ac:spMkLst>
        </pc:spChg>
        <pc:spChg chg="mod">
          <ac:chgData name="Kolakowski, Artur" userId="9c34c8cc-b1df-44f6-bea5-dcf7a54ee35f" providerId="ADAL" clId="{19970B13-E101-4117-9908-6E061F982644}" dt="2022-07-14T08:46:10.465" v="22393" actId="790"/>
          <ac:spMkLst>
            <pc:docMk/>
            <pc:sldMk cId="3484757520" sldId="485"/>
            <ac:spMk id="8331" creationId="{B12EC470-DAF4-4377-B85A-F86A9970CB6E}"/>
          </ac:spMkLst>
        </pc:spChg>
        <pc:spChg chg="mod">
          <ac:chgData name="Kolakowski, Artur" userId="9c34c8cc-b1df-44f6-bea5-dcf7a54ee35f" providerId="ADAL" clId="{19970B13-E101-4117-9908-6E061F982644}" dt="2022-07-14T08:46:10.469" v="22394" actId="790"/>
          <ac:spMkLst>
            <pc:docMk/>
            <pc:sldMk cId="3484757520" sldId="485"/>
            <ac:spMk id="8332" creationId="{FED8D732-D62D-432E-973B-C1C573CD4307}"/>
          </ac:spMkLst>
        </pc:spChg>
        <pc:spChg chg="mod">
          <ac:chgData name="Kolakowski, Artur" userId="9c34c8cc-b1df-44f6-bea5-dcf7a54ee35f" providerId="ADAL" clId="{19970B13-E101-4117-9908-6E061F982644}" dt="2022-07-14T08:46:10.472" v="22395" actId="790"/>
          <ac:spMkLst>
            <pc:docMk/>
            <pc:sldMk cId="3484757520" sldId="485"/>
            <ac:spMk id="8333" creationId="{6EDE2AFB-A493-4EE8-9409-74FEACE973D4}"/>
          </ac:spMkLst>
        </pc:spChg>
        <pc:spChg chg="mod">
          <ac:chgData name="Kolakowski, Artur" userId="9c34c8cc-b1df-44f6-bea5-dcf7a54ee35f" providerId="ADAL" clId="{19970B13-E101-4117-9908-6E061F982644}" dt="2022-07-14T08:46:10.475" v="22396" actId="790"/>
          <ac:spMkLst>
            <pc:docMk/>
            <pc:sldMk cId="3484757520" sldId="485"/>
            <ac:spMk id="8334" creationId="{FC3850B6-8D5C-4AE6-8C60-FB0229AEB0C6}"/>
          </ac:spMkLst>
        </pc:spChg>
        <pc:spChg chg="mod">
          <ac:chgData name="Kolakowski, Artur" userId="9c34c8cc-b1df-44f6-bea5-dcf7a54ee35f" providerId="ADAL" clId="{19970B13-E101-4117-9908-6E061F982644}" dt="2022-07-14T08:46:10.480" v="22397" actId="790"/>
          <ac:spMkLst>
            <pc:docMk/>
            <pc:sldMk cId="3484757520" sldId="485"/>
            <ac:spMk id="8335" creationId="{9F7ABAE0-1B83-4DEE-A70D-2CD7BD0975C5}"/>
          </ac:spMkLst>
        </pc:spChg>
        <pc:spChg chg="mod">
          <ac:chgData name="Kolakowski, Artur" userId="9c34c8cc-b1df-44f6-bea5-dcf7a54ee35f" providerId="ADAL" clId="{19970B13-E101-4117-9908-6E061F982644}" dt="2022-07-14T08:46:10.486" v="22398" actId="790"/>
          <ac:spMkLst>
            <pc:docMk/>
            <pc:sldMk cId="3484757520" sldId="485"/>
            <ac:spMk id="8336" creationId="{AD1EB1B6-D8DC-45A4-BFC5-C4B181E0FB07}"/>
          </ac:spMkLst>
        </pc:spChg>
        <pc:spChg chg="mod">
          <ac:chgData name="Kolakowski, Artur" userId="9c34c8cc-b1df-44f6-bea5-dcf7a54ee35f" providerId="ADAL" clId="{19970B13-E101-4117-9908-6E061F982644}" dt="2022-07-14T08:46:10.489" v="22399" actId="790"/>
          <ac:spMkLst>
            <pc:docMk/>
            <pc:sldMk cId="3484757520" sldId="485"/>
            <ac:spMk id="8337" creationId="{87266331-6CC2-48EC-B0F9-40F5B29FC5A1}"/>
          </ac:spMkLst>
        </pc:spChg>
        <pc:spChg chg="mod">
          <ac:chgData name="Kolakowski, Artur" userId="9c34c8cc-b1df-44f6-bea5-dcf7a54ee35f" providerId="ADAL" clId="{19970B13-E101-4117-9908-6E061F982644}" dt="2022-07-14T08:46:10.493" v="22400" actId="790"/>
          <ac:spMkLst>
            <pc:docMk/>
            <pc:sldMk cId="3484757520" sldId="485"/>
            <ac:spMk id="8338" creationId="{B1B98C43-19CD-4092-8F89-1DCA675023F0}"/>
          </ac:spMkLst>
        </pc:spChg>
        <pc:spChg chg="mod">
          <ac:chgData name="Kolakowski, Artur" userId="9c34c8cc-b1df-44f6-bea5-dcf7a54ee35f" providerId="ADAL" clId="{19970B13-E101-4117-9908-6E061F982644}" dt="2022-07-14T08:46:10.498" v="22401" actId="790"/>
          <ac:spMkLst>
            <pc:docMk/>
            <pc:sldMk cId="3484757520" sldId="485"/>
            <ac:spMk id="8339" creationId="{DA595846-7529-4A1D-B589-A2D2216A2418}"/>
          </ac:spMkLst>
        </pc:spChg>
        <pc:spChg chg="mod">
          <ac:chgData name="Kolakowski, Artur" userId="9c34c8cc-b1df-44f6-bea5-dcf7a54ee35f" providerId="ADAL" clId="{19970B13-E101-4117-9908-6E061F982644}" dt="2022-07-14T08:46:10.503" v="22402" actId="790"/>
          <ac:spMkLst>
            <pc:docMk/>
            <pc:sldMk cId="3484757520" sldId="485"/>
            <ac:spMk id="8340" creationId="{937B82EF-58CD-4B8A-ABA6-63523FE3A796}"/>
          </ac:spMkLst>
        </pc:spChg>
        <pc:spChg chg="mod">
          <ac:chgData name="Kolakowski, Artur" userId="9c34c8cc-b1df-44f6-bea5-dcf7a54ee35f" providerId="ADAL" clId="{19970B13-E101-4117-9908-6E061F982644}" dt="2022-07-14T08:46:10.507" v="22403" actId="790"/>
          <ac:spMkLst>
            <pc:docMk/>
            <pc:sldMk cId="3484757520" sldId="485"/>
            <ac:spMk id="8341" creationId="{CA1EA2DD-9C9E-4235-9A33-4EE52153DEB9}"/>
          </ac:spMkLst>
        </pc:spChg>
        <pc:spChg chg="mod">
          <ac:chgData name="Kolakowski, Artur" userId="9c34c8cc-b1df-44f6-bea5-dcf7a54ee35f" providerId="ADAL" clId="{19970B13-E101-4117-9908-6E061F982644}" dt="2022-07-14T08:46:10.510" v="22404" actId="790"/>
          <ac:spMkLst>
            <pc:docMk/>
            <pc:sldMk cId="3484757520" sldId="485"/>
            <ac:spMk id="8342" creationId="{1F42135E-0D80-4B0D-9724-FC74AE443FF5}"/>
          </ac:spMkLst>
        </pc:spChg>
        <pc:spChg chg="mod">
          <ac:chgData name="Kolakowski, Artur" userId="9c34c8cc-b1df-44f6-bea5-dcf7a54ee35f" providerId="ADAL" clId="{19970B13-E101-4117-9908-6E061F982644}" dt="2022-07-14T08:46:10.514" v="22405" actId="790"/>
          <ac:spMkLst>
            <pc:docMk/>
            <pc:sldMk cId="3484757520" sldId="485"/>
            <ac:spMk id="8343" creationId="{53BD50F2-FE72-4209-A6BA-951B403DFD8C}"/>
          </ac:spMkLst>
        </pc:spChg>
        <pc:spChg chg="mod">
          <ac:chgData name="Kolakowski, Artur" userId="9c34c8cc-b1df-44f6-bea5-dcf7a54ee35f" providerId="ADAL" clId="{19970B13-E101-4117-9908-6E061F982644}" dt="2022-07-14T08:46:10.518" v="22406" actId="790"/>
          <ac:spMkLst>
            <pc:docMk/>
            <pc:sldMk cId="3484757520" sldId="485"/>
            <ac:spMk id="8344" creationId="{15A7CB5D-73C5-4AB8-97EC-51480486FF6E}"/>
          </ac:spMkLst>
        </pc:spChg>
        <pc:spChg chg="mod">
          <ac:chgData name="Kolakowski, Artur" userId="9c34c8cc-b1df-44f6-bea5-dcf7a54ee35f" providerId="ADAL" clId="{19970B13-E101-4117-9908-6E061F982644}" dt="2022-07-14T08:46:10.521" v="22407" actId="790"/>
          <ac:spMkLst>
            <pc:docMk/>
            <pc:sldMk cId="3484757520" sldId="485"/>
            <ac:spMk id="8345" creationId="{5C9CAAD0-740F-4138-83C5-ACE49EF1CC38}"/>
          </ac:spMkLst>
        </pc:spChg>
        <pc:spChg chg="mod">
          <ac:chgData name="Kolakowski, Artur" userId="9c34c8cc-b1df-44f6-bea5-dcf7a54ee35f" providerId="ADAL" clId="{19970B13-E101-4117-9908-6E061F982644}" dt="2022-07-14T08:46:10.525" v="22408" actId="790"/>
          <ac:spMkLst>
            <pc:docMk/>
            <pc:sldMk cId="3484757520" sldId="485"/>
            <ac:spMk id="8346" creationId="{BB5DEAB7-56E6-4121-B7F4-B62B78F51D73}"/>
          </ac:spMkLst>
        </pc:spChg>
        <pc:spChg chg="mod">
          <ac:chgData name="Kolakowski, Artur" userId="9c34c8cc-b1df-44f6-bea5-dcf7a54ee35f" providerId="ADAL" clId="{19970B13-E101-4117-9908-6E061F982644}" dt="2022-07-14T08:46:10.529" v="22409" actId="790"/>
          <ac:spMkLst>
            <pc:docMk/>
            <pc:sldMk cId="3484757520" sldId="485"/>
            <ac:spMk id="8347" creationId="{03338805-5519-45D5-983E-FDDBDBA6AE2C}"/>
          </ac:spMkLst>
        </pc:spChg>
        <pc:spChg chg="mod">
          <ac:chgData name="Kolakowski, Artur" userId="9c34c8cc-b1df-44f6-bea5-dcf7a54ee35f" providerId="ADAL" clId="{19970B13-E101-4117-9908-6E061F982644}" dt="2022-07-14T08:46:10.533" v="22410" actId="790"/>
          <ac:spMkLst>
            <pc:docMk/>
            <pc:sldMk cId="3484757520" sldId="485"/>
            <ac:spMk id="8348" creationId="{0DB5CC51-E507-4B77-9009-60B55C0D6C16}"/>
          </ac:spMkLst>
        </pc:spChg>
        <pc:spChg chg="mod">
          <ac:chgData name="Kolakowski, Artur" userId="9c34c8cc-b1df-44f6-bea5-dcf7a54ee35f" providerId="ADAL" clId="{19970B13-E101-4117-9908-6E061F982644}" dt="2022-07-14T08:46:10.538" v="22411" actId="790"/>
          <ac:spMkLst>
            <pc:docMk/>
            <pc:sldMk cId="3484757520" sldId="485"/>
            <ac:spMk id="8349" creationId="{B9FB102B-806E-448D-82EC-15B02509D051}"/>
          </ac:spMkLst>
        </pc:spChg>
        <pc:spChg chg="mod">
          <ac:chgData name="Kolakowski, Artur" userId="9c34c8cc-b1df-44f6-bea5-dcf7a54ee35f" providerId="ADAL" clId="{19970B13-E101-4117-9908-6E061F982644}" dt="2022-07-14T08:46:10.541" v="22412" actId="790"/>
          <ac:spMkLst>
            <pc:docMk/>
            <pc:sldMk cId="3484757520" sldId="485"/>
            <ac:spMk id="8350" creationId="{497312C9-4526-4A68-A3C6-F35EA9049A9E}"/>
          </ac:spMkLst>
        </pc:spChg>
        <pc:spChg chg="mod">
          <ac:chgData name="Kolakowski, Artur" userId="9c34c8cc-b1df-44f6-bea5-dcf7a54ee35f" providerId="ADAL" clId="{19970B13-E101-4117-9908-6E061F982644}" dt="2022-07-14T08:46:10.546" v="22413" actId="790"/>
          <ac:spMkLst>
            <pc:docMk/>
            <pc:sldMk cId="3484757520" sldId="485"/>
            <ac:spMk id="8351" creationId="{ECB13D0B-E44C-4A3A-B490-526FAC09F0F2}"/>
          </ac:spMkLst>
        </pc:spChg>
        <pc:spChg chg="mod">
          <ac:chgData name="Kolakowski, Artur" userId="9c34c8cc-b1df-44f6-bea5-dcf7a54ee35f" providerId="ADAL" clId="{19970B13-E101-4117-9908-6E061F982644}" dt="2022-07-14T08:46:10.550" v="22414" actId="790"/>
          <ac:spMkLst>
            <pc:docMk/>
            <pc:sldMk cId="3484757520" sldId="485"/>
            <ac:spMk id="8352" creationId="{176106B2-F514-4A10-92D6-8C0AD09F9D04}"/>
          </ac:spMkLst>
        </pc:spChg>
        <pc:spChg chg="mod">
          <ac:chgData name="Kolakowski, Artur" userId="9c34c8cc-b1df-44f6-bea5-dcf7a54ee35f" providerId="ADAL" clId="{19970B13-E101-4117-9908-6E061F982644}" dt="2022-07-14T08:46:10.554" v="22415" actId="790"/>
          <ac:spMkLst>
            <pc:docMk/>
            <pc:sldMk cId="3484757520" sldId="485"/>
            <ac:spMk id="8353" creationId="{48F84EC1-3EB2-4412-B41B-2C529CEB0ADE}"/>
          </ac:spMkLst>
        </pc:spChg>
        <pc:spChg chg="mod">
          <ac:chgData name="Kolakowski, Artur" userId="9c34c8cc-b1df-44f6-bea5-dcf7a54ee35f" providerId="ADAL" clId="{19970B13-E101-4117-9908-6E061F982644}" dt="2022-07-14T08:46:10.557" v="22416" actId="790"/>
          <ac:spMkLst>
            <pc:docMk/>
            <pc:sldMk cId="3484757520" sldId="485"/>
            <ac:spMk id="8354" creationId="{AD346248-A361-4CB7-8E0D-854DE969B8C9}"/>
          </ac:spMkLst>
        </pc:spChg>
        <pc:spChg chg="mod">
          <ac:chgData name="Kolakowski, Artur" userId="9c34c8cc-b1df-44f6-bea5-dcf7a54ee35f" providerId="ADAL" clId="{19970B13-E101-4117-9908-6E061F982644}" dt="2022-07-14T08:46:10.561" v="22417" actId="790"/>
          <ac:spMkLst>
            <pc:docMk/>
            <pc:sldMk cId="3484757520" sldId="485"/>
            <ac:spMk id="8355" creationId="{F18B43CD-6E70-4255-9B42-C84536AB6A37}"/>
          </ac:spMkLst>
        </pc:spChg>
        <pc:spChg chg="mod">
          <ac:chgData name="Kolakowski, Artur" userId="9c34c8cc-b1df-44f6-bea5-dcf7a54ee35f" providerId="ADAL" clId="{19970B13-E101-4117-9908-6E061F982644}" dt="2022-07-14T08:46:10.566" v="22418" actId="790"/>
          <ac:spMkLst>
            <pc:docMk/>
            <pc:sldMk cId="3484757520" sldId="485"/>
            <ac:spMk id="8356" creationId="{F062CBD0-4AC7-4CE4-B795-8FC6DC252979}"/>
          </ac:spMkLst>
        </pc:spChg>
        <pc:spChg chg="mod">
          <ac:chgData name="Kolakowski, Artur" userId="9c34c8cc-b1df-44f6-bea5-dcf7a54ee35f" providerId="ADAL" clId="{19970B13-E101-4117-9908-6E061F982644}" dt="2022-07-14T08:46:10.570" v="22419" actId="790"/>
          <ac:spMkLst>
            <pc:docMk/>
            <pc:sldMk cId="3484757520" sldId="485"/>
            <ac:spMk id="8357" creationId="{5A0AF5A5-5123-45AA-BE0B-8A3ACD67F5F0}"/>
          </ac:spMkLst>
        </pc:spChg>
        <pc:spChg chg="mod">
          <ac:chgData name="Kolakowski, Artur" userId="9c34c8cc-b1df-44f6-bea5-dcf7a54ee35f" providerId="ADAL" clId="{19970B13-E101-4117-9908-6E061F982644}" dt="2022-07-14T08:46:10.574" v="22420" actId="790"/>
          <ac:spMkLst>
            <pc:docMk/>
            <pc:sldMk cId="3484757520" sldId="485"/>
            <ac:spMk id="8358" creationId="{5964B140-32B9-41B1-AD29-5539BB528953}"/>
          </ac:spMkLst>
        </pc:spChg>
        <pc:spChg chg="mod">
          <ac:chgData name="Kolakowski, Artur" userId="9c34c8cc-b1df-44f6-bea5-dcf7a54ee35f" providerId="ADAL" clId="{19970B13-E101-4117-9908-6E061F982644}" dt="2022-07-14T08:46:10.577" v="22421" actId="790"/>
          <ac:spMkLst>
            <pc:docMk/>
            <pc:sldMk cId="3484757520" sldId="485"/>
            <ac:spMk id="8359" creationId="{A79DDB41-CB47-49C8-91B5-86123A3BA997}"/>
          </ac:spMkLst>
        </pc:spChg>
        <pc:spChg chg="mod">
          <ac:chgData name="Kolakowski, Artur" userId="9c34c8cc-b1df-44f6-bea5-dcf7a54ee35f" providerId="ADAL" clId="{19970B13-E101-4117-9908-6E061F982644}" dt="2022-07-14T08:46:10.581" v="22422" actId="790"/>
          <ac:spMkLst>
            <pc:docMk/>
            <pc:sldMk cId="3484757520" sldId="485"/>
            <ac:spMk id="8360" creationId="{F57FD88F-2EEF-412C-9284-3081D5926776}"/>
          </ac:spMkLst>
        </pc:spChg>
        <pc:spChg chg="mod">
          <ac:chgData name="Kolakowski, Artur" userId="9c34c8cc-b1df-44f6-bea5-dcf7a54ee35f" providerId="ADAL" clId="{19970B13-E101-4117-9908-6E061F982644}" dt="2022-07-14T08:46:10.585" v="22423" actId="790"/>
          <ac:spMkLst>
            <pc:docMk/>
            <pc:sldMk cId="3484757520" sldId="485"/>
            <ac:spMk id="8361" creationId="{50B4DF66-845F-431C-BA8A-13F04503E19B}"/>
          </ac:spMkLst>
        </pc:spChg>
        <pc:spChg chg="mod">
          <ac:chgData name="Kolakowski, Artur" userId="9c34c8cc-b1df-44f6-bea5-dcf7a54ee35f" providerId="ADAL" clId="{19970B13-E101-4117-9908-6E061F982644}" dt="2022-07-14T08:46:10.588" v="22424" actId="790"/>
          <ac:spMkLst>
            <pc:docMk/>
            <pc:sldMk cId="3484757520" sldId="485"/>
            <ac:spMk id="8362" creationId="{AF6F89E8-0E10-4912-8BF6-CF334BD8F57B}"/>
          </ac:spMkLst>
        </pc:spChg>
        <pc:spChg chg="mod">
          <ac:chgData name="Kolakowski, Artur" userId="9c34c8cc-b1df-44f6-bea5-dcf7a54ee35f" providerId="ADAL" clId="{19970B13-E101-4117-9908-6E061F982644}" dt="2022-07-14T08:46:10.591" v="22425" actId="790"/>
          <ac:spMkLst>
            <pc:docMk/>
            <pc:sldMk cId="3484757520" sldId="485"/>
            <ac:spMk id="8363" creationId="{B216B1D7-B989-4324-A2CF-B8A4C30E6698}"/>
          </ac:spMkLst>
        </pc:spChg>
        <pc:spChg chg="mod">
          <ac:chgData name="Kolakowski, Artur" userId="9c34c8cc-b1df-44f6-bea5-dcf7a54ee35f" providerId="ADAL" clId="{19970B13-E101-4117-9908-6E061F982644}" dt="2022-07-14T08:46:10.595" v="22426" actId="790"/>
          <ac:spMkLst>
            <pc:docMk/>
            <pc:sldMk cId="3484757520" sldId="485"/>
            <ac:spMk id="8364" creationId="{C83830B1-D8C6-4C7A-9CBC-6C104823DEC0}"/>
          </ac:spMkLst>
        </pc:spChg>
        <pc:spChg chg="mod">
          <ac:chgData name="Kolakowski, Artur" userId="9c34c8cc-b1df-44f6-bea5-dcf7a54ee35f" providerId="ADAL" clId="{19970B13-E101-4117-9908-6E061F982644}" dt="2022-07-14T08:46:10.602" v="22427" actId="790"/>
          <ac:spMkLst>
            <pc:docMk/>
            <pc:sldMk cId="3484757520" sldId="485"/>
            <ac:spMk id="8365" creationId="{CAD51D63-F8BB-4D1B-9193-BE4762A114A5}"/>
          </ac:spMkLst>
        </pc:spChg>
        <pc:spChg chg="mod">
          <ac:chgData name="Kolakowski, Artur" userId="9c34c8cc-b1df-44f6-bea5-dcf7a54ee35f" providerId="ADAL" clId="{19970B13-E101-4117-9908-6E061F982644}" dt="2022-07-14T08:46:10.605" v="22428" actId="790"/>
          <ac:spMkLst>
            <pc:docMk/>
            <pc:sldMk cId="3484757520" sldId="485"/>
            <ac:spMk id="8366" creationId="{119270FD-213C-436B-B306-6F272C39AAB2}"/>
          </ac:spMkLst>
        </pc:spChg>
        <pc:spChg chg="mod">
          <ac:chgData name="Kolakowski, Artur" userId="9c34c8cc-b1df-44f6-bea5-dcf7a54ee35f" providerId="ADAL" clId="{19970B13-E101-4117-9908-6E061F982644}" dt="2022-07-14T08:46:10.609" v="22429" actId="790"/>
          <ac:spMkLst>
            <pc:docMk/>
            <pc:sldMk cId="3484757520" sldId="485"/>
            <ac:spMk id="8367" creationId="{27A34EF7-9FD3-4EFF-B6D5-B997F6BDFEAD}"/>
          </ac:spMkLst>
        </pc:spChg>
        <pc:spChg chg="mod">
          <ac:chgData name="Kolakowski, Artur" userId="9c34c8cc-b1df-44f6-bea5-dcf7a54ee35f" providerId="ADAL" clId="{19970B13-E101-4117-9908-6E061F982644}" dt="2022-07-14T08:46:10.615" v="22430" actId="790"/>
          <ac:spMkLst>
            <pc:docMk/>
            <pc:sldMk cId="3484757520" sldId="485"/>
            <ac:spMk id="8368" creationId="{8BDCC982-B719-411D-870F-5FBFB4E21CE3}"/>
          </ac:spMkLst>
        </pc:spChg>
        <pc:spChg chg="mod">
          <ac:chgData name="Kolakowski, Artur" userId="9c34c8cc-b1df-44f6-bea5-dcf7a54ee35f" providerId="ADAL" clId="{19970B13-E101-4117-9908-6E061F982644}" dt="2022-07-14T08:46:10.621" v="22431" actId="790"/>
          <ac:spMkLst>
            <pc:docMk/>
            <pc:sldMk cId="3484757520" sldId="485"/>
            <ac:spMk id="8369" creationId="{E09AD2B2-0C80-4B5A-BB35-D022D9BEE14D}"/>
          </ac:spMkLst>
        </pc:spChg>
        <pc:spChg chg="mod">
          <ac:chgData name="Kolakowski, Artur" userId="9c34c8cc-b1df-44f6-bea5-dcf7a54ee35f" providerId="ADAL" clId="{19970B13-E101-4117-9908-6E061F982644}" dt="2022-07-14T08:46:10.625" v="22432" actId="790"/>
          <ac:spMkLst>
            <pc:docMk/>
            <pc:sldMk cId="3484757520" sldId="485"/>
            <ac:spMk id="8370" creationId="{34F9E60C-EDF7-4CE9-A860-9A9510E39C51}"/>
          </ac:spMkLst>
        </pc:spChg>
        <pc:spChg chg="mod">
          <ac:chgData name="Kolakowski, Artur" userId="9c34c8cc-b1df-44f6-bea5-dcf7a54ee35f" providerId="ADAL" clId="{19970B13-E101-4117-9908-6E061F982644}" dt="2022-07-14T08:46:10.628" v="22433" actId="790"/>
          <ac:spMkLst>
            <pc:docMk/>
            <pc:sldMk cId="3484757520" sldId="485"/>
            <ac:spMk id="8371" creationId="{62CB6CF0-87DB-4237-9871-3133FACA2532}"/>
          </ac:spMkLst>
        </pc:spChg>
        <pc:spChg chg="mod">
          <ac:chgData name="Kolakowski, Artur" userId="9c34c8cc-b1df-44f6-bea5-dcf7a54ee35f" providerId="ADAL" clId="{19970B13-E101-4117-9908-6E061F982644}" dt="2022-07-14T08:46:10.634" v="22434" actId="790"/>
          <ac:spMkLst>
            <pc:docMk/>
            <pc:sldMk cId="3484757520" sldId="485"/>
            <ac:spMk id="8372" creationId="{A601717B-4ED7-4B78-A729-1FF70846C071}"/>
          </ac:spMkLst>
        </pc:spChg>
        <pc:spChg chg="mod">
          <ac:chgData name="Kolakowski, Artur" userId="9c34c8cc-b1df-44f6-bea5-dcf7a54ee35f" providerId="ADAL" clId="{19970B13-E101-4117-9908-6E061F982644}" dt="2022-07-14T08:46:10.638" v="22435" actId="790"/>
          <ac:spMkLst>
            <pc:docMk/>
            <pc:sldMk cId="3484757520" sldId="485"/>
            <ac:spMk id="8373" creationId="{F6CAD736-8D73-49BE-86BE-5461DF53CF69}"/>
          </ac:spMkLst>
        </pc:spChg>
        <pc:spChg chg="mod">
          <ac:chgData name="Kolakowski, Artur" userId="9c34c8cc-b1df-44f6-bea5-dcf7a54ee35f" providerId="ADAL" clId="{19970B13-E101-4117-9908-6E061F982644}" dt="2022-07-14T08:46:10.640" v="22436" actId="790"/>
          <ac:spMkLst>
            <pc:docMk/>
            <pc:sldMk cId="3484757520" sldId="485"/>
            <ac:spMk id="8374" creationId="{54877506-386F-49FB-9E8E-B066410A5C01}"/>
          </ac:spMkLst>
        </pc:spChg>
        <pc:spChg chg="mod">
          <ac:chgData name="Kolakowski, Artur" userId="9c34c8cc-b1df-44f6-bea5-dcf7a54ee35f" providerId="ADAL" clId="{19970B13-E101-4117-9908-6E061F982644}" dt="2022-07-14T08:46:10.645" v="22437" actId="790"/>
          <ac:spMkLst>
            <pc:docMk/>
            <pc:sldMk cId="3484757520" sldId="485"/>
            <ac:spMk id="8375" creationId="{DF066935-BFE7-45FC-B3C6-ED9B4839593A}"/>
          </ac:spMkLst>
        </pc:spChg>
        <pc:spChg chg="mod">
          <ac:chgData name="Kolakowski, Artur" userId="9c34c8cc-b1df-44f6-bea5-dcf7a54ee35f" providerId="ADAL" clId="{19970B13-E101-4117-9908-6E061F982644}" dt="2022-07-14T08:46:10.652" v="22438" actId="790"/>
          <ac:spMkLst>
            <pc:docMk/>
            <pc:sldMk cId="3484757520" sldId="485"/>
            <ac:spMk id="8376" creationId="{E8BEFEA0-BE02-4D6D-B715-6A3257F40ED6}"/>
          </ac:spMkLst>
        </pc:spChg>
        <pc:spChg chg="mod">
          <ac:chgData name="Kolakowski, Artur" userId="9c34c8cc-b1df-44f6-bea5-dcf7a54ee35f" providerId="ADAL" clId="{19970B13-E101-4117-9908-6E061F982644}" dt="2022-07-14T08:46:10.656" v="22439" actId="790"/>
          <ac:spMkLst>
            <pc:docMk/>
            <pc:sldMk cId="3484757520" sldId="485"/>
            <ac:spMk id="8377" creationId="{B5696FE2-E614-4663-8712-E6DCC621DAA3}"/>
          </ac:spMkLst>
        </pc:spChg>
        <pc:spChg chg="mod">
          <ac:chgData name="Kolakowski, Artur" userId="9c34c8cc-b1df-44f6-bea5-dcf7a54ee35f" providerId="ADAL" clId="{19970B13-E101-4117-9908-6E061F982644}" dt="2022-07-14T08:46:10.660" v="22440" actId="790"/>
          <ac:spMkLst>
            <pc:docMk/>
            <pc:sldMk cId="3484757520" sldId="485"/>
            <ac:spMk id="8378" creationId="{3D1745C5-2C24-459F-9244-A353D7017167}"/>
          </ac:spMkLst>
        </pc:spChg>
        <pc:spChg chg="mod">
          <ac:chgData name="Kolakowski, Artur" userId="9c34c8cc-b1df-44f6-bea5-dcf7a54ee35f" providerId="ADAL" clId="{19970B13-E101-4117-9908-6E061F982644}" dt="2022-07-14T08:46:10.664" v="22441" actId="790"/>
          <ac:spMkLst>
            <pc:docMk/>
            <pc:sldMk cId="3484757520" sldId="485"/>
            <ac:spMk id="8379" creationId="{BE9A8703-95BC-4ED9-AAC6-EDBC0A404716}"/>
          </ac:spMkLst>
        </pc:spChg>
        <pc:spChg chg="mod">
          <ac:chgData name="Kolakowski, Artur" userId="9c34c8cc-b1df-44f6-bea5-dcf7a54ee35f" providerId="ADAL" clId="{19970B13-E101-4117-9908-6E061F982644}" dt="2022-07-14T08:46:10.668" v="22442" actId="790"/>
          <ac:spMkLst>
            <pc:docMk/>
            <pc:sldMk cId="3484757520" sldId="485"/>
            <ac:spMk id="8380" creationId="{04D34D61-CEBE-462A-985D-C562A7ED4B21}"/>
          </ac:spMkLst>
        </pc:spChg>
        <pc:spChg chg="mod">
          <ac:chgData name="Kolakowski, Artur" userId="9c34c8cc-b1df-44f6-bea5-dcf7a54ee35f" providerId="ADAL" clId="{19970B13-E101-4117-9908-6E061F982644}" dt="2022-07-14T08:46:10.671" v="22443" actId="790"/>
          <ac:spMkLst>
            <pc:docMk/>
            <pc:sldMk cId="3484757520" sldId="485"/>
            <ac:spMk id="8381" creationId="{3C5979D9-4BD8-44B6-8D54-06132B2D1F05}"/>
          </ac:spMkLst>
        </pc:spChg>
        <pc:spChg chg="mod">
          <ac:chgData name="Kolakowski, Artur" userId="9c34c8cc-b1df-44f6-bea5-dcf7a54ee35f" providerId="ADAL" clId="{19970B13-E101-4117-9908-6E061F982644}" dt="2022-07-14T08:46:10.674" v="22444" actId="790"/>
          <ac:spMkLst>
            <pc:docMk/>
            <pc:sldMk cId="3484757520" sldId="485"/>
            <ac:spMk id="8382" creationId="{471DE539-96CF-4CBE-8BA9-2DBC420A8C85}"/>
          </ac:spMkLst>
        </pc:spChg>
        <pc:spChg chg="mod">
          <ac:chgData name="Kolakowski, Artur" userId="9c34c8cc-b1df-44f6-bea5-dcf7a54ee35f" providerId="ADAL" clId="{19970B13-E101-4117-9908-6E061F982644}" dt="2022-07-14T08:46:10.679" v="22445" actId="790"/>
          <ac:spMkLst>
            <pc:docMk/>
            <pc:sldMk cId="3484757520" sldId="485"/>
            <ac:spMk id="8383" creationId="{422ECB92-7667-4F43-80E9-A49FA6A14372}"/>
          </ac:spMkLst>
        </pc:spChg>
        <pc:spChg chg="mod">
          <ac:chgData name="Kolakowski, Artur" userId="9c34c8cc-b1df-44f6-bea5-dcf7a54ee35f" providerId="ADAL" clId="{19970B13-E101-4117-9908-6E061F982644}" dt="2022-07-14T08:46:10.683" v="22446" actId="790"/>
          <ac:spMkLst>
            <pc:docMk/>
            <pc:sldMk cId="3484757520" sldId="485"/>
            <ac:spMk id="8384" creationId="{11612C6F-F588-458F-86DD-146FBD4CDC1E}"/>
          </ac:spMkLst>
        </pc:spChg>
        <pc:spChg chg="mod">
          <ac:chgData name="Kolakowski, Artur" userId="9c34c8cc-b1df-44f6-bea5-dcf7a54ee35f" providerId="ADAL" clId="{19970B13-E101-4117-9908-6E061F982644}" dt="2022-07-14T08:46:10.687" v="22447" actId="790"/>
          <ac:spMkLst>
            <pc:docMk/>
            <pc:sldMk cId="3484757520" sldId="485"/>
            <ac:spMk id="8385" creationId="{B1706373-3EE0-4210-8836-25C5BC62DC2D}"/>
          </ac:spMkLst>
        </pc:spChg>
        <pc:spChg chg="mod">
          <ac:chgData name="Kolakowski, Artur" userId="9c34c8cc-b1df-44f6-bea5-dcf7a54ee35f" providerId="ADAL" clId="{19970B13-E101-4117-9908-6E061F982644}" dt="2022-07-14T08:46:10.690" v="22448" actId="790"/>
          <ac:spMkLst>
            <pc:docMk/>
            <pc:sldMk cId="3484757520" sldId="485"/>
            <ac:spMk id="8386" creationId="{D1F1995B-5033-48AA-9797-5D9377B67E4B}"/>
          </ac:spMkLst>
        </pc:spChg>
        <pc:spChg chg="mod">
          <ac:chgData name="Kolakowski, Artur" userId="9c34c8cc-b1df-44f6-bea5-dcf7a54ee35f" providerId="ADAL" clId="{19970B13-E101-4117-9908-6E061F982644}" dt="2022-07-14T08:46:10.693" v="22449" actId="790"/>
          <ac:spMkLst>
            <pc:docMk/>
            <pc:sldMk cId="3484757520" sldId="485"/>
            <ac:spMk id="8387" creationId="{A76F9AAC-E781-40ED-8E99-43FDB7A9DA68}"/>
          </ac:spMkLst>
        </pc:spChg>
        <pc:spChg chg="mod">
          <ac:chgData name="Kolakowski, Artur" userId="9c34c8cc-b1df-44f6-bea5-dcf7a54ee35f" providerId="ADAL" clId="{19970B13-E101-4117-9908-6E061F982644}" dt="2022-07-14T08:46:10.700" v="22450" actId="790"/>
          <ac:spMkLst>
            <pc:docMk/>
            <pc:sldMk cId="3484757520" sldId="485"/>
            <ac:spMk id="8388" creationId="{4345C859-95BD-44B7-8A76-BD5E7B5D241C}"/>
          </ac:spMkLst>
        </pc:spChg>
        <pc:spChg chg="mod">
          <ac:chgData name="Kolakowski, Artur" userId="9c34c8cc-b1df-44f6-bea5-dcf7a54ee35f" providerId="ADAL" clId="{19970B13-E101-4117-9908-6E061F982644}" dt="2022-07-14T08:46:10.703" v="22451" actId="790"/>
          <ac:spMkLst>
            <pc:docMk/>
            <pc:sldMk cId="3484757520" sldId="485"/>
            <ac:spMk id="8389" creationId="{F1E42C1E-296D-4B30-82ED-09B2080DF97C}"/>
          </ac:spMkLst>
        </pc:spChg>
        <pc:spChg chg="mod">
          <ac:chgData name="Kolakowski, Artur" userId="9c34c8cc-b1df-44f6-bea5-dcf7a54ee35f" providerId="ADAL" clId="{19970B13-E101-4117-9908-6E061F982644}" dt="2022-07-14T08:46:10.707" v="22452" actId="790"/>
          <ac:spMkLst>
            <pc:docMk/>
            <pc:sldMk cId="3484757520" sldId="485"/>
            <ac:spMk id="8390" creationId="{4A7CEE38-7EC1-4DC8-B4C1-EA2795F35A2B}"/>
          </ac:spMkLst>
        </pc:spChg>
        <pc:spChg chg="mod">
          <ac:chgData name="Kolakowski, Artur" userId="9c34c8cc-b1df-44f6-bea5-dcf7a54ee35f" providerId="ADAL" clId="{19970B13-E101-4117-9908-6E061F982644}" dt="2022-07-14T08:46:10.710" v="22453" actId="790"/>
          <ac:spMkLst>
            <pc:docMk/>
            <pc:sldMk cId="3484757520" sldId="485"/>
            <ac:spMk id="8391" creationId="{296C899E-4271-48C3-8055-08DB354BE5F4}"/>
          </ac:spMkLst>
        </pc:spChg>
        <pc:spChg chg="mod">
          <ac:chgData name="Kolakowski, Artur" userId="9c34c8cc-b1df-44f6-bea5-dcf7a54ee35f" providerId="ADAL" clId="{19970B13-E101-4117-9908-6E061F982644}" dt="2022-07-14T08:46:10.716" v="22454" actId="790"/>
          <ac:spMkLst>
            <pc:docMk/>
            <pc:sldMk cId="3484757520" sldId="485"/>
            <ac:spMk id="8392" creationId="{A6844B7C-3B4A-4857-93AA-97CCD6FA9C5B}"/>
          </ac:spMkLst>
        </pc:spChg>
        <pc:spChg chg="mod">
          <ac:chgData name="Kolakowski, Artur" userId="9c34c8cc-b1df-44f6-bea5-dcf7a54ee35f" providerId="ADAL" clId="{19970B13-E101-4117-9908-6E061F982644}" dt="2022-07-14T08:46:10.720" v="22455" actId="790"/>
          <ac:spMkLst>
            <pc:docMk/>
            <pc:sldMk cId="3484757520" sldId="485"/>
            <ac:spMk id="8393" creationId="{8FE30649-77E7-4E14-BEF4-56C0AE7C8D68}"/>
          </ac:spMkLst>
        </pc:spChg>
        <pc:spChg chg="mod">
          <ac:chgData name="Kolakowski, Artur" userId="9c34c8cc-b1df-44f6-bea5-dcf7a54ee35f" providerId="ADAL" clId="{19970B13-E101-4117-9908-6E061F982644}" dt="2022-07-14T08:46:10.723" v="22456" actId="790"/>
          <ac:spMkLst>
            <pc:docMk/>
            <pc:sldMk cId="3484757520" sldId="485"/>
            <ac:spMk id="8394" creationId="{5CC10F22-8AAE-4E23-8216-65AEDBDBC9A7}"/>
          </ac:spMkLst>
        </pc:spChg>
        <pc:spChg chg="mod">
          <ac:chgData name="Kolakowski, Artur" userId="9c34c8cc-b1df-44f6-bea5-dcf7a54ee35f" providerId="ADAL" clId="{19970B13-E101-4117-9908-6E061F982644}" dt="2022-07-14T08:46:10.727" v="22457" actId="790"/>
          <ac:spMkLst>
            <pc:docMk/>
            <pc:sldMk cId="3484757520" sldId="485"/>
            <ac:spMk id="8395" creationId="{3F05B583-F753-4A70-91AF-053C1875D6AA}"/>
          </ac:spMkLst>
        </pc:spChg>
        <pc:spChg chg="mod">
          <ac:chgData name="Kolakowski, Artur" userId="9c34c8cc-b1df-44f6-bea5-dcf7a54ee35f" providerId="ADAL" clId="{19970B13-E101-4117-9908-6E061F982644}" dt="2022-07-14T08:46:10.731" v="22458" actId="790"/>
          <ac:spMkLst>
            <pc:docMk/>
            <pc:sldMk cId="3484757520" sldId="485"/>
            <ac:spMk id="8396" creationId="{B1AAC6FE-FE87-4073-96BA-D11836F8E492}"/>
          </ac:spMkLst>
        </pc:spChg>
        <pc:spChg chg="mod">
          <ac:chgData name="Kolakowski, Artur" userId="9c34c8cc-b1df-44f6-bea5-dcf7a54ee35f" providerId="ADAL" clId="{19970B13-E101-4117-9908-6E061F982644}" dt="2022-07-14T08:46:10.736" v="22459" actId="790"/>
          <ac:spMkLst>
            <pc:docMk/>
            <pc:sldMk cId="3484757520" sldId="485"/>
            <ac:spMk id="8397" creationId="{4A84230D-1C19-46F6-A2CC-457AE82B4DCE}"/>
          </ac:spMkLst>
        </pc:spChg>
        <pc:spChg chg="mod">
          <ac:chgData name="Kolakowski, Artur" userId="9c34c8cc-b1df-44f6-bea5-dcf7a54ee35f" providerId="ADAL" clId="{19970B13-E101-4117-9908-6E061F982644}" dt="2022-07-14T08:46:10.740" v="22460" actId="790"/>
          <ac:spMkLst>
            <pc:docMk/>
            <pc:sldMk cId="3484757520" sldId="485"/>
            <ac:spMk id="8398" creationId="{FD3C22EB-D2F9-41A5-B683-9657FFD5C300}"/>
          </ac:spMkLst>
        </pc:spChg>
        <pc:spChg chg="mod">
          <ac:chgData name="Kolakowski, Artur" userId="9c34c8cc-b1df-44f6-bea5-dcf7a54ee35f" providerId="ADAL" clId="{19970B13-E101-4117-9908-6E061F982644}" dt="2022-07-14T08:46:10.743" v="22461" actId="790"/>
          <ac:spMkLst>
            <pc:docMk/>
            <pc:sldMk cId="3484757520" sldId="485"/>
            <ac:spMk id="8399" creationId="{374199A8-BA76-43A3-89FD-2971D5222882}"/>
          </ac:spMkLst>
        </pc:spChg>
        <pc:spChg chg="mod">
          <ac:chgData name="Kolakowski, Artur" userId="9c34c8cc-b1df-44f6-bea5-dcf7a54ee35f" providerId="ADAL" clId="{19970B13-E101-4117-9908-6E061F982644}" dt="2022-07-14T08:46:10.748" v="22462" actId="790"/>
          <ac:spMkLst>
            <pc:docMk/>
            <pc:sldMk cId="3484757520" sldId="485"/>
            <ac:spMk id="8400" creationId="{1DC85579-277F-4800-8F62-9A0E40778FF6}"/>
          </ac:spMkLst>
        </pc:spChg>
        <pc:spChg chg="mod">
          <ac:chgData name="Kolakowski, Artur" userId="9c34c8cc-b1df-44f6-bea5-dcf7a54ee35f" providerId="ADAL" clId="{19970B13-E101-4117-9908-6E061F982644}" dt="2022-07-14T08:46:10.752" v="22463" actId="790"/>
          <ac:spMkLst>
            <pc:docMk/>
            <pc:sldMk cId="3484757520" sldId="485"/>
            <ac:spMk id="8401" creationId="{759419C1-DDFB-4DCF-BD11-8A7C1E09A3F9}"/>
          </ac:spMkLst>
        </pc:spChg>
        <pc:spChg chg="mod">
          <ac:chgData name="Kolakowski, Artur" userId="9c34c8cc-b1df-44f6-bea5-dcf7a54ee35f" providerId="ADAL" clId="{19970B13-E101-4117-9908-6E061F982644}" dt="2022-07-14T08:46:10.755" v="22464" actId="790"/>
          <ac:spMkLst>
            <pc:docMk/>
            <pc:sldMk cId="3484757520" sldId="485"/>
            <ac:spMk id="8402" creationId="{B6D12EFF-0F34-4977-88C5-10A34285C711}"/>
          </ac:spMkLst>
        </pc:spChg>
        <pc:spChg chg="mod">
          <ac:chgData name="Kolakowski, Artur" userId="9c34c8cc-b1df-44f6-bea5-dcf7a54ee35f" providerId="ADAL" clId="{19970B13-E101-4117-9908-6E061F982644}" dt="2022-07-14T08:46:10.759" v="22465" actId="790"/>
          <ac:spMkLst>
            <pc:docMk/>
            <pc:sldMk cId="3484757520" sldId="485"/>
            <ac:spMk id="8403" creationId="{2AD7CE70-2DAF-4CD5-9488-F947F563347B}"/>
          </ac:spMkLst>
        </pc:spChg>
        <pc:spChg chg="mod">
          <ac:chgData name="Kolakowski, Artur" userId="9c34c8cc-b1df-44f6-bea5-dcf7a54ee35f" providerId="ADAL" clId="{19970B13-E101-4117-9908-6E061F982644}" dt="2022-07-14T08:46:10.764" v="22466" actId="790"/>
          <ac:spMkLst>
            <pc:docMk/>
            <pc:sldMk cId="3484757520" sldId="485"/>
            <ac:spMk id="8404" creationId="{CFD39BB2-39B8-4F20-BC40-7912B9B67C17}"/>
          </ac:spMkLst>
        </pc:spChg>
        <pc:spChg chg="mod">
          <ac:chgData name="Kolakowski, Artur" userId="9c34c8cc-b1df-44f6-bea5-dcf7a54ee35f" providerId="ADAL" clId="{19970B13-E101-4117-9908-6E061F982644}" dt="2022-07-14T08:46:10.768" v="22467" actId="790"/>
          <ac:spMkLst>
            <pc:docMk/>
            <pc:sldMk cId="3484757520" sldId="485"/>
            <ac:spMk id="8405" creationId="{E6016EA8-7137-442F-9383-E0FCC1645E75}"/>
          </ac:spMkLst>
        </pc:spChg>
        <pc:spChg chg="mod">
          <ac:chgData name="Kolakowski, Artur" userId="9c34c8cc-b1df-44f6-bea5-dcf7a54ee35f" providerId="ADAL" clId="{19970B13-E101-4117-9908-6E061F982644}" dt="2022-07-14T08:46:10.771" v="22468" actId="790"/>
          <ac:spMkLst>
            <pc:docMk/>
            <pc:sldMk cId="3484757520" sldId="485"/>
            <ac:spMk id="8406" creationId="{E532A92D-6E39-4AD8-AA95-F6122289D128}"/>
          </ac:spMkLst>
        </pc:spChg>
        <pc:spChg chg="mod">
          <ac:chgData name="Kolakowski, Artur" userId="9c34c8cc-b1df-44f6-bea5-dcf7a54ee35f" providerId="ADAL" clId="{19970B13-E101-4117-9908-6E061F982644}" dt="2022-07-14T08:46:10.775" v="22469" actId="790"/>
          <ac:spMkLst>
            <pc:docMk/>
            <pc:sldMk cId="3484757520" sldId="485"/>
            <ac:spMk id="8407" creationId="{6BFDC2C8-0B6B-46F6-ACF2-CE1FEE543A25}"/>
          </ac:spMkLst>
        </pc:spChg>
        <pc:spChg chg="mod">
          <ac:chgData name="Kolakowski, Artur" userId="9c34c8cc-b1df-44f6-bea5-dcf7a54ee35f" providerId="ADAL" clId="{19970B13-E101-4117-9908-6E061F982644}" dt="2022-07-14T08:46:10.779" v="22470" actId="790"/>
          <ac:spMkLst>
            <pc:docMk/>
            <pc:sldMk cId="3484757520" sldId="485"/>
            <ac:spMk id="8408" creationId="{3E10829C-C371-4A75-AE37-AA85FEBFB6E8}"/>
          </ac:spMkLst>
        </pc:spChg>
        <pc:spChg chg="mod">
          <ac:chgData name="Kolakowski, Artur" userId="9c34c8cc-b1df-44f6-bea5-dcf7a54ee35f" providerId="ADAL" clId="{19970B13-E101-4117-9908-6E061F982644}" dt="2022-07-14T08:46:10.785" v="22471" actId="790"/>
          <ac:spMkLst>
            <pc:docMk/>
            <pc:sldMk cId="3484757520" sldId="485"/>
            <ac:spMk id="8409" creationId="{6B3AC28E-EDEA-48C6-A213-B49D84670B77}"/>
          </ac:spMkLst>
        </pc:spChg>
        <pc:spChg chg="mod">
          <ac:chgData name="Kolakowski, Artur" userId="9c34c8cc-b1df-44f6-bea5-dcf7a54ee35f" providerId="ADAL" clId="{19970B13-E101-4117-9908-6E061F982644}" dt="2022-07-14T08:46:10.788" v="22472" actId="790"/>
          <ac:spMkLst>
            <pc:docMk/>
            <pc:sldMk cId="3484757520" sldId="485"/>
            <ac:spMk id="8410" creationId="{21697A33-BFAA-4DFD-A0E5-8173FC24351D}"/>
          </ac:spMkLst>
        </pc:spChg>
        <pc:spChg chg="mod">
          <ac:chgData name="Kolakowski, Artur" userId="9c34c8cc-b1df-44f6-bea5-dcf7a54ee35f" providerId="ADAL" clId="{19970B13-E101-4117-9908-6E061F982644}" dt="2022-07-14T08:46:10.792" v="22473" actId="790"/>
          <ac:spMkLst>
            <pc:docMk/>
            <pc:sldMk cId="3484757520" sldId="485"/>
            <ac:spMk id="8411" creationId="{DDE1AD80-986A-4C2A-90B3-5C3F15D2ED4E}"/>
          </ac:spMkLst>
        </pc:spChg>
        <pc:spChg chg="mod">
          <ac:chgData name="Kolakowski, Artur" userId="9c34c8cc-b1df-44f6-bea5-dcf7a54ee35f" providerId="ADAL" clId="{19970B13-E101-4117-9908-6E061F982644}" dt="2022-07-14T08:46:10.798" v="22474" actId="790"/>
          <ac:spMkLst>
            <pc:docMk/>
            <pc:sldMk cId="3484757520" sldId="485"/>
            <ac:spMk id="8412" creationId="{6752DF5B-69DD-4DB9-BAF8-6DC359F3BF1C}"/>
          </ac:spMkLst>
        </pc:spChg>
        <pc:spChg chg="mod">
          <ac:chgData name="Kolakowski, Artur" userId="9c34c8cc-b1df-44f6-bea5-dcf7a54ee35f" providerId="ADAL" clId="{19970B13-E101-4117-9908-6E061F982644}" dt="2022-07-14T08:46:10.803" v="22475" actId="790"/>
          <ac:spMkLst>
            <pc:docMk/>
            <pc:sldMk cId="3484757520" sldId="485"/>
            <ac:spMk id="8413" creationId="{72BB29EA-3DCC-45DA-BD5A-48E14834382A}"/>
          </ac:spMkLst>
        </pc:spChg>
        <pc:spChg chg="mod">
          <ac:chgData name="Kolakowski, Artur" userId="9c34c8cc-b1df-44f6-bea5-dcf7a54ee35f" providerId="ADAL" clId="{19970B13-E101-4117-9908-6E061F982644}" dt="2022-07-14T08:46:10.806" v="22476" actId="790"/>
          <ac:spMkLst>
            <pc:docMk/>
            <pc:sldMk cId="3484757520" sldId="485"/>
            <ac:spMk id="8414" creationId="{1EAC8896-620E-4FFC-802C-4669CB3B42C4}"/>
          </ac:spMkLst>
        </pc:spChg>
        <pc:spChg chg="mod">
          <ac:chgData name="Kolakowski, Artur" userId="9c34c8cc-b1df-44f6-bea5-dcf7a54ee35f" providerId="ADAL" clId="{19970B13-E101-4117-9908-6E061F982644}" dt="2022-07-14T08:46:10.810" v="22477" actId="790"/>
          <ac:spMkLst>
            <pc:docMk/>
            <pc:sldMk cId="3484757520" sldId="485"/>
            <ac:spMk id="8415" creationId="{23068E52-EC4C-406C-8046-265851D25C1B}"/>
          </ac:spMkLst>
        </pc:spChg>
        <pc:spChg chg="mod">
          <ac:chgData name="Kolakowski, Artur" userId="9c34c8cc-b1df-44f6-bea5-dcf7a54ee35f" providerId="ADAL" clId="{19970B13-E101-4117-9908-6E061F982644}" dt="2022-07-14T08:46:10.815" v="22478" actId="790"/>
          <ac:spMkLst>
            <pc:docMk/>
            <pc:sldMk cId="3484757520" sldId="485"/>
            <ac:spMk id="8416" creationId="{C9F9BC70-FA5E-4EF0-A002-A91DDDA14609}"/>
          </ac:spMkLst>
        </pc:spChg>
        <pc:spChg chg="mod">
          <ac:chgData name="Kolakowski, Artur" userId="9c34c8cc-b1df-44f6-bea5-dcf7a54ee35f" providerId="ADAL" clId="{19970B13-E101-4117-9908-6E061F982644}" dt="2022-07-14T08:46:10.819" v="22479" actId="790"/>
          <ac:spMkLst>
            <pc:docMk/>
            <pc:sldMk cId="3484757520" sldId="485"/>
            <ac:spMk id="8417" creationId="{F4144DFE-567D-47D0-96B3-228F96443735}"/>
          </ac:spMkLst>
        </pc:spChg>
        <pc:spChg chg="mod">
          <ac:chgData name="Kolakowski, Artur" userId="9c34c8cc-b1df-44f6-bea5-dcf7a54ee35f" providerId="ADAL" clId="{19970B13-E101-4117-9908-6E061F982644}" dt="2022-07-14T08:46:10.823" v="22480" actId="790"/>
          <ac:spMkLst>
            <pc:docMk/>
            <pc:sldMk cId="3484757520" sldId="485"/>
            <ac:spMk id="8418" creationId="{42CA748A-F65E-4C06-922B-EC2C5698C0CF}"/>
          </ac:spMkLst>
        </pc:spChg>
        <pc:spChg chg="mod">
          <ac:chgData name="Kolakowski, Artur" userId="9c34c8cc-b1df-44f6-bea5-dcf7a54ee35f" providerId="ADAL" clId="{19970B13-E101-4117-9908-6E061F982644}" dt="2022-07-14T08:46:10.829" v="22481" actId="790"/>
          <ac:spMkLst>
            <pc:docMk/>
            <pc:sldMk cId="3484757520" sldId="485"/>
            <ac:spMk id="8419" creationId="{25306276-EF23-4125-A0F3-F544F1188C6D}"/>
          </ac:spMkLst>
        </pc:spChg>
        <pc:spChg chg="mod">
          <ac:chgData name="Kolakowski, Artur" userId="9c34c8cc-b1df-44f6-bea5-dcf7a54ee35f" providerId="ADAL" clId="{19970B13-E101-4117-9908-6E061F982644}" dt="2022-07-14T08:46:10.834" v="22482" actId="790"/>
          <ac:spMkLst>
            <pc:docMk/>
            <pc:sldMk cId="3484757520" sldId="485"/>
            <ac:spMk id="8420" creationId="{E38399E6-1B04-44A6-8014-277368FA516A}"/>
          </ac:spMkLst>
        </pc:spChg>
        <pc:spChg chg="mod">
          <ac:chgData name="Kolakowski, Artur" userId="9c34c8cc-b1df-44f6-bea5-dcf7a54ee35f" providerId="ADAL" clId="{19970B13-E101-4117-9908-6E061F982644}" dt="2022-07-14T08:46:10.838" v="22483" actId="790"/>
          <ac:spMkLst>
            <pc:docMk/>
            <pc:sldMk cId="3484757520" sldId="485"/>
            <ac:spMk id="8421" creationId="{8EC983AD-3C7C-4CFB-AB52-15AF0483CD38}"/>
          </ac:spMkLst>
        </pc:spChg>
        <pc:spChg chg="mod">
          <ac:chgData name="Kolakowski, Artur" userId="9c34c8cc-b1df-44f6-bea5-dcf7a54ee35f" providerId="ADAL" clId="{19970B13-E101-4117-9908-6E061F982644}" dt="2022-07-14T08:46:10.842" v="22484" actId="790"/>
          <ac:spMkLst>
            <pc:docMk/>
            <pc:sldMk cId="3484757520" sldId="485"/>
            <ac:spMk id="8422" creationId="{F318D3FA-FCAF-40E0-A1BD-CA178906135C}"/>
          </ac:spMkLst>
        </pc:spChg>
        <pc:spChg chg="mod">
          <ac:chgData name="Kolakowski, Artur" userId="9c34c8cc-b1df-44f6-bea5-dcf7a54ee35f" providerId="ADAL" clId="{19970B13-E101-4117-9908-6E061F982644}" dt="2022-07-14T08:46:10.848" v="22485" actId="790"/>
          <ac:spMkLst>
            <pc:docMk/>
            <pc:sldMk cId="3484757520" sldId="485"/>
            <ac:spMk id="8423" creationId="{1270A4A7-60C9-462A-B5EB-1F2594846DD5}"/>
          </ac:spMkLst>
        </pc:spChg>
        <pc:spChg chg="mod">
          <ac:chgData name="Kolakowski, Artur" userId="9c34c8cc-b1df-44f6-bea5-dcf7a54ee35f" providerId="ADAL" clId="{19970B13-E101-4117-9908-6E061F982644}" dt="2022-07-14T08:46:10.852" v="22486" actId="790"/>
          <ac:spMkLst>
            <pc:docMk/>
            <pc:sldMk cId="3484757520" sldId="485"/>
            <ac:spMk id="8424" creationId="{5BFD7512-1E1F-4338-97FF-27505038E1C6}"/>
          </ac:spMkLst>
        </pc:spChg>
        <pc:spChg chg="mod">
          <ac:chgData name="Kolakowski, Artur" userId="9c34c8cc-b1df-44f6-bea5-dcf7a54ee35f" providerId="ADAL" clId="{19970B13-E101-4117-9908-6E061F982644}" dt="2022-07-14T08:46:10.855" v="22487" actId="790"/>
          <ac:spMkLst>
            <pc:docMk/>
            <pc:sldMk cId="3484757520" sldId="485"/>
            <ac:spMk id="8425" creationId="{02A69CB3-2528-4EF7-B8C5-8EA73FB53AD5}"/>
          </ac:spMkLst>
        </pc:spChg>
        <pc:spChg chg="mod">
          <ac:chgData name="Kolakowski, Artur" userId="9c34c8cc-b1df-44f6-bea5-dcf7a54ee35f" providerId="ADAL" clId="{19970B13-E101-4117-9908-6E061F982644}" dt="2022-07-14T08:46:10.859" v="22488" actId="790"/>
          <ac:spMkLst>
            <pc:docMk/>
            <pc:sldMk cId="3484757520" sldId="485"/>
            <ac:spMk id="8426" creationId="{C2B36C30-ACB9-4CA4-9DF6-08A27DD8E81B}"/>
          </ac:spMkLst>
        </pc:spChg>
        <pc:spChg chg="mod">
          <ac:chgData name="Kolakowski, Artur" userId="9c34c8cc-b1df-44f6-bea5-dcf7a54ee35f" providerId="ADAL" clId="{19970B13-E101-4117-9908-6E061F982644}" dt="2022-07-14T08:46:10.863" v="22489" actId="790"/>
          <ac:spMkLst>
            <pc:docMk/>
            <pc:sldMk cId="3484757520" sldId="485"/>
            <ac:spMk id="8427" creationId="{1D820640-D08B-438C-BBB7-1229267BEABB}"/>
          </ac:spMkLst>
        </pc:spChg>
        <pc:spChg chg="mod">
          <ac:chgData name="Kolakowski, Artur" userId="9c34c8cc-b1df-44f6-bea5-dcf7a54ee35f" providerId="ADAL" clId="{19970B13-E101-4117-9908-6E061F982644}" dt="2022-07-14T08:46:10.867" v="22490" actId="790"/>
          <ac:spMkLst>
            <pc:docMk/>
            <pc:sldMk cId="3484757520" sldId="485"/>
            <ac:spMk id="8428" creationId="{7D5B9143-A320-4758-BDFC-F5341931EF1A}"/>
          </ac:spMkLst>
        </pc:spChg>
        <pc:spChg chg="mod">
          <ac:chgData name="Kolakowski, Artur" userId="9c34c8cc-b1df-44f6-bea5-dcf7a54ee35f" providerId="ADAL" clId="{19970B13-E101-4117-9908-6E061F982644}" dt="2022-07-14T08:46:10.870" v="22491" actId="790"/>
          <ac:spMkLst>
            <pc:docMk/>
            <pc:sldMk cId="3484757520" sldId="485"/>
            <ac:spMk id="8429" creationId="{4E0BB87E-9B05-4E38-921F-EEA2F25C44ED}"/>
          </ac:spMkLst>
        </pc:spChg>
        <pc:spChg chg="mod">
          <ac:chgData name="Kolakowski, Artur" userId="9c34c8cc-b1df-44f6-bea5-dcf7a54ee35f" providerId="ADAL" clId="{19970B13-E101-4117-9908-6E061F982644}" dt="2022-07-14T08:46:10.873" v="22492" actId="790"/>
          <ac:spMkLst>
            <pc:docMk/>
            <pc:sldMk cId="3484757520" sldId="485"/>
            <ac:spMk id="8430" creationId="{3E11F169-81E9-4CD1-B82E-CEC8587F3D7A}"/>
          </ac:spMkLst>
        </pc:spChg>
        <pc:spChg chg="mod">
          <ac:chgData name="Kolakowski, Artur" userId="9c34c8cc-b1df-44f6-bea5-dcf7a54ee35f" providerId="ADAL" clId="{19970B13-E101-4117-9908-6E061F982644}" dt="2022-07-14T08:46:10.876" v="22493" actId="790"/>
          <ac:spMkLst>
            <pc:docMk/>
            <pc:sldMk cId="3484757520" sldId="485"/>
            <ac:spMk id="8431" creationId="{F70641F3-5DD7-4597-9A63-95355D4B496B}"/>
          </ac:spMkLst>
        </pc:spChg>
        <pc:spChg chg="mod">
          <ac:chgData name="Kolakowski, Artur" userId="9c34c8cc-b1df-44f6-bea5-dcf7a54ee35f" providerId="ADAL" clId="{19970B13-E101-4117-9908-6E061F982644}" dt="2022-07-14T08:46:10.881" v="22494" actId="790"/>
          <ac:spMkLst>
            <pc:docMk/>
            <pc:sldMk cId="3484757520" sldId="485"/>
            <ac:spMk id="8432" creationId="{975B47ED-2B56-403E-9AE4-D3FA2030BAA7}"/>
          </ac:spMkLst>
        </pc:spChg>
        <pc:spChg chg="mod">
          <ac:chgData name="Kolakowski, Artur" userId="9c34c8cc-b1df-44f6-bea5-dcf7a54ee35f" providerId="ADAL" clId="{19970B13-E101-4117-9908-6E061F982644}" dt="2022-07-14T08:46:10.885" v="22495" actId="790"/>
          <ac:spMkLst>
            <pc:docMk/>
            <pc:sldMk cId="3484757520" sldId="485"/>
            <ac:spMk id="8433" creationId="{07CC0FCB-96D5-495E-A35D-DE5E334E21FC}"/>
          </ac:spMkLst>
        </pc:spChg>
        <pc:spChg chg="mod">
          <ac:chgData name="Kolakowski, Artur" userId="9c34c8cc-b1df-44f6-bea5-dcf7a54ee35f" providerId="ADAL" clId="{19970B13-E101-4117-9908-6E061F982644}" dt="2022-07-14T08:46:10.888" v="22496" actId="790"/>
          <ac:spMkLst>
            <pc:docMk/>
            <pc:sldMk cId="3484757520" sldId="485"/>
            <ac:spMk id="8434" creationId="{AC306D9C-D4EB-4A1A-8E4B-A3BA9AFD353B}"/>
          </ac:spMkLst>
        </pc:spChg>
        <pc:spChg chg="mod">
          <ac:chgData name="Kolakowski, Artur" userId="9c34c8cc-b1df-44f6-bea5-dcf7a54ee35f" providerId="ADAL" clId="{19970B13-E101-4117-9908-6E061F982644}" dt="2022-07-14T08:46:10.891" v="22497" actId="790"/>
          <ac:spMkLst>
            <pc:docMk/>
            <pc:sldMk cId="3484757520" sldId="485"/>
            <ac:spMk id="8435" creationId="{D6740FC2-28B3-4983-84FD-EE342D1241BA}"/>
          </ac:spMkLst>
        </pc:spChg>
        <pc:spChg chg="mod">
          <ac:chgData name="Kolakowski, Artur" userId="9c34c8cc-b1df-44f6-bea5-dcf7a54ee35f" providerId="ADAL" clId="{19970B13-E101-4117-9908-6E061F982644}" dt="2022-07-14T08:46:10.898" v="22498" actId="790"/>
          <ac:spMkLst>
            <pc:docMk/>
            <pc:sldMk cId="3484757520" sldId="485"/>
            <ac:spMk id="8436" creationId="{98CC4ACB-5B78-4912-93DB-66B38737F4DC}"/>
          </ac:spMkLst>
        </pc:spChg>
        <pc:spChg chg="mod">
          <ac:chgData name="Kolakowski, Artur" userId="9c34c8cc-b1df-44f6-bea5-dcf7a54ee35f" providerId="ADAL" clId="{19970B13-E101-4117-9908-6E061F982644}" dt="2022-07-14T08:46:10.903" v="22499" actId="790"/>
          <ac:spMkLst>
            <pc:docMk/>
            <pc:sldMk cId="3484757520" sldId="485"/>
            <ac:spMk id="8437" creationId="{EECCFA52-EE20-43D7-97D9-514226F81B20}"/>
          </ac:spMkLst>
        </pc:spChg>
        <pc:spChg chg="mod">
          <ac:chgData name="Kolakowski, Artur" userId="9c34c8cc-b1df-44f6-bea5-dcf7a54ee35f" providerId="ADAL" clId="{19970B13-E101-4117-9908-6E061F982644}" dt="2022-07-14T08:46:10.907" v="22500" actId="790"/>
          <ac:spMkLst>
            <pc:docMk/>
            <pc:sldMk cId="3484757520" sldId="485"/>
            <ac:spMk id="8438" creationId="{8F5DD8B5-4E87-4B28-8D19-B2150F8665FD}"/>
          </ac:spMkLst>
        </pc:spChg>
        <pc:spChg chg="mod">
          <ac:chgData name="Kolakowski, Artur" userId="9c34c8cc-b1df-44f6-bea5-dcf7a54ee35f" providerId="ADAL" clId="{19970B13-E101-4117-9908-6E061F982644}" dt="2022-07-14T08:46:10.911" v="22501" actId="790"/>
          <ac:spMkLst>
            <pc:docMk/>
            <pc:sldMk cId="3484757520" sldId="485"/>
            <ac:spMk id="8439" creationId="{84C03107-8F6C-423E-A5C0-FB95062A1C56}"/>
          </ac:spMkLst>
        </pc:spChg>
        <pc:spChg chg="mod">
          <ac:chgData name="Kolakowski, Artur" userId="9c34c8cc-b1df-44f6-bea5-dcf7a54ee35f" providerId="ADAL" clId="{19970B13-E101-4117-9908-6E061F982644}" dt="2022-07-14T08:46:10.916" v="22502" actId="790"/>
          <ac:spMkLst>
            <pc:docMk/>
            <pc:sldMk cId="3484757520" sldId="485"/>
            <ac:spMk id="8440" creationId="{A3C48929-1BFA-48B5-8C23-F21A4DF2B604}"/>
          </ac:spMkLst>
        </pc:spChg>
        <pc:spChg chg="mod">
          <ac:chgData name="Kolakowski, Artur" userId="9c34c8cc-b1df-44f6-bea5-dcf7a54ee35f" providerId="ADAL" clId="{19970B13-E101-4117-9908-6E061F982644}" dt="2022-07-14T08:46:10.920" v="22503" actId="790"/>
          <ac:spMkLst>
            <pc:docMk/>
            <pc:sldMk cId="3484757520" sldId="485"/>
            <ac:spMk id="8441" creationId="{A1C17828-776A-4080-9907-FB9CA9EFB7F1}"/>
          </ac:spMkLst>
        </pc:spChg>
        <pc:spChg chg="mod">
          <ac:chgData name="Kolakowski, Artur" userId="9c34c8cc-b1df-44f6-bea5-dcf7a54ee35f" providerId="ADAL" clId="{19970B13-E101-4117-9908-6E061F982644}" dt="2022-07-14T08:46:10.923" v="22504" actId="790"/>
          <ac:spMkLst>
            <pc:docMk/>
            <pc:sldMk cId="3484757520" sldId="485"/>
            <ac:spMk id="8442" creationId="{3E43C3D4-6C25-48CF-A630-601A9B0E6D92}"/>
          </ac:spMkLst>
        </pc:spChg>
        <pc:spChg chg="mod">
          <ac:chgData name="Kolakowski, Artur" userId="9c34c8cc-b1df-44f6-bea5-dcf7a54ee35f" providerId="ADAL" clId="{19970B13-E101-4117-9908-6E061F982644}" dt="2022-07-14T08:46:10.926" v="22505" actId="790"/>
          <ac:spMkLst>
            <pc:docMk/>
            <pc:sldMk cId="3484757520" sldId="485"/>
            <ac:spMk id="8443" creationId="{15FEC033-B78C-4D2F-A642-4F554B22CFA1}"/>
          </ac:spMkLst>
        </pc:spChg>
        <pc:spChg chg="mod">
          <ac:chgData name="Kolakowski, Artur" userId="9c34c8cc-b1df-44f6-bea5-dcf7a54ee35f" providerId="ADAL" clId="{19970B13-E101-4117-9908-6E061F982644}" dt="2022-07-14T08:46:10.931" v="22506" actId="790"/>
          <ac:spMkLst>
            <pc:docMk/>
            <pc:sldMk cId="3484757520" sldId="485"/>
            <ac:spMk id="8444" creationId="{21D6F390-6080-4567-9E21-558EFB765AE1}"/>
          </ac:spMkLst>
        </pc:spChg>
        <pc:spChg chg="mod">
          <ac:chgData name="Kolakowski, Artur" userId="9c34c8cc-b1df-44f6-bea5-dcf7a54ee35f" providerId="ADAL" clId="{19970B13-E101-4117-9908-6E061F982644}" dt="2022-07-14T08:46:10.934" v="22507" actId="790"/>
          <ac:spMkLst>
            <pc:docMk/>
            <pc:sldMk cId="3484757520" sldId="485"/>
            <ac:spMk id="8445" creationId="{F14D0591-FEC9-45A9-9013-2FF73F53EF92}"/>
          </ac:spMkLst>
        </pc:spChg>
        <pc:spChg chg="mod">
          <ac:chgData name="Kolakowski, Artur" userId="9c34c8cc-b1df-44f6-bea5-dcf7a54ee35f" providerId="ADAL" clId="{19970B13-E101-4117-9908-6E061F982644}" dt="2022-07-14T08:46:10.938" v="22508" actId="790"/>
          <ac:spMkLst>
            <pc:docMk/>
            <pc:sldMk cId="3484757520" sldId="485"/>
            <ac:spMk id="8446" creationId="{EB652186-A819-40D7-8F24-2C0CC5D980EA}"/>
          </ac:spMkLst>
        </pc:spChg>
        <pc:spChg chg="mod">
          <ac:chgData name="Kolakowski, Artur" userId="9c34c8cc-b1df-44f6-bea5-dcf7a54ee35f" providerId="ADAL" clId="{19970B13-E101-4117-9908-6E061F982644}" dt="2022-07-14T08:46:10.941" v="22509" actId="790"/>
          <ac:spMkLst>
            <pc:docMk/>
            <pc:sldMk cId="3484757520" sldId="485"/>
            <ac:spMk id="8447" creationId="{506700A1-2D76-4F13-ADDE-A43FD6A17005}"/>
          </ac:spMkLst>
        </pc:spChg>
        <pc:spChg chg="mod">
          <ac:chgData name="Kolakowski, Artur" userId="9c34c8cc-b1df-44f6-bea5-dcf7a54ee35f" providerId="ADAL" clId="{19970B13-E101-4117-9908-6E061F982644}" dt="2022-07-14T08:46:10.945" v="22510" actId="790"/>
          <ac:spMkLst>
            <pc:docMk/>
            <pc:sldMk cId="3484757520" sldId="485"/>
            <ac:spMk id="8448" creationId="{AC6466ED-4029-4CCD-B71B-975159A2890B}"/>
          </ac:spMkLst>
        </pc:spChg>
        <pc:spChg chg="mod">
          <ac:chgData name="Kolakowski, Artur" userId="9c34c8cc-b1df-44f6-bea5-dcf7a54ee35f" providerId="ADAL" clId="{19970B13-E101-4117-9908-6E061F982644}" dt="2022-07-14T08:46:10.951" v="22511" actId="790"/>
          <ac:spMkLst>
            <pc:docMk/>
            <pc:sldMk cId="3484757520" sldId="485"/>
            <ac:spMk id="8449" creationId="{A7D70108-E1D7-4C70-8165-6C7A635914D7}"/>
          </ac:spMkLst>
        </pc:spChg>
        <pc:spChg chg="mod">
          <ac:chgData name="Kolakowski, Artur" userId="9c34c8cc-b1df-44f6-bea5-dcf7a54ee35f" providerId="ADAL" clId="{19970B13-E101-4117-9908-6E061F982644}" dt="2022-07-14T08:46:10.956" v="22512" actId="790"/>
          <ac:spMkLst>
            <pc:docMk/>
            <pc:sldMk cId="3484757520" sldId="485"/>
            <ac:spMk id="8450" creationId="{439B013C-998D-4735-ABED-2DC6005AA5AC}"/>
          </ac:spMkLst>
        </pc:spChg>
        <pc:spChg chg="mod">
          <ac:chgData name="Kolakowski, Artur" userId="9c34c8cc-b1df-44f6-bea5-dcf7a54ee35f" providerId="ADAL" clId="{19970B13-E101-4117-9908-6E061F982644}" dt="2022-07-14T08:46:10.960" v="22513" actId="790"/>
          <ac:spMkLst>
            <pc:docMk/>
            <pc:sldMk cId="3484757520" sldId="485"/>
            <ac:spMk id="8451" creationId="{FA90EB9F-9B58-4674-8CFD-E3C0C405DC31}"/>
          </ac:spMkLst>
        </pc:spChg>
        <pc:spChg chg="mod">
          <ac:chgData name="Kolakowski, Artur" userId="9c34c8cc-b1df-44f6-bea5-dcf7a54ee35f" providerId="ADAL" clId="{19970B13-E101-4117-9908-6E061F982644}" dt="2022-07-14T08:46:10.968" v="22514" actId="790"/>
          <ac:spMkLst>
            <pc:docMk/>
            <pc:sldMk cId="3484757520" sldId="485"/>
            <ac:spMk id="8452" creationId="{C84A3CD0-8E27-4E5B-A9B2-6C485B305D08}"/>
          </ac:spMkLst>
        </pc:spChg>
        <pc:spChg chg="mod">
          <ac:chgData name="Kolakowski, Artur" userId="9c34c8cc-b1df-44f6-bea5-dcf7a54ee35f" providerId="ADAL" clId="{19970B13-E101-4117-9908-6E061F982644}" dt="2022-07-14T08:46:10.975" v="22515" actId="790"/>
          <ac:spMkLst>
            <pc:docMk/>
            <pc:sldMk cId="3484757520" sldId="485"/>
            <ac:spMk id="8453" creationId="{0EE54026-B953-46CC-BB6D-3BD4E32D81F4}"/>
          </ac:spMkLst>
        </pc:spChg>
        <pc:spChg chg="mod">
          <ac:chgData name="Kolakowski, Artur" userId="9c34c8cc-b1df-44f6-bea5-dcf7a54ee35f" providerId="ADAL" clId="{19970B13-E101-4117-9908-6E061F982644}" dt="2022-07-14T08:46:10.982" v="22516" actId="790"/>
          <ac:spMkLst>
            <pc:docMk/>
            <pc:sldMk cId="3484757520" sldId="485"/>
            <ac:spMk id="8454" creationId="{375EE116-0EC5-49E3-92AD-D9B214CB5993}"/>
          </ac:spMkLst>
        </pc:spChg>
        <pc:spChg chg="mod">
          <ac:chgData name="Kolakowski, Artur" userId="9c34c8cc-b1df-44f6-bea5-dcf7a54ee35f" providerId="ADAL" clId="{19970B13-E101-4117-9908-6E061F982644}" dt="2022-07-14T08:46:10.987" v="22517" actId="790"/>
          <ac:spMkLst>
            <pc:docMk/>
            <pc:sldMk cId="3484757520" sldId="485"/>
            <ac:spMk id="8455" creationId="{A587E222-929F-4F62-ABF5-5A07A6EB88A0}"/>
          </ac:spMkLst>
        </pc:spChg>
        <pc:spChg chg="mod">
          <ac:chgData name="Kolakowski, Artur" userId="9c34c8cc-b1df-44f6-bea5-dcf7a54ee35f" providerId="ADAL" clId="{19970B13-E101-4117-9908-6E061F982644}" dt="2022-07-14T08:46:10.991" v="22518" actId="790"/>
          <ac:spMkLst>
            <pc:docMk/>
            <pc:sldMk cId="3484757520" sldId="485"/>
            <ac:spMk id="8456" creationId="{14169F10-565A-40F2-AF79-5ED7715EBFD3}"/>
          </ac:spMkLst>
        </pc:spChg>
        <pc:spChg chg="mod">
          <ac:chgData name="Kolakowski, Artur" userId="9c34c8cc-b1df-44f6-bea5-dcf7a54ee35f" providerId="ADAL" clId="{19970B13-E101-4117-9908-6E061F982644}" dt="2022-07-14T08:46:10.997" v="22519" actId="790"/>
          <ac:spMkLst>
            <pc:docMk/>
            <pc:sldMk cId="3484757520" sldId="485"/>
            <ac:spMk id="8457" creationId="{C63AC5EC-9F9E-4CC4-83FA-4C689035E5A1}"/>
          </ac:spMkLst>
        </pc:spChg>
        <pc:spChg chg="mod">
          <ac:chgData name="Kolakowski, Artur" userId="9c34c8cc-b1df-44f6-bea5-dcf7a54ee35f" providerId="ADAL" clId="{19970B13-E101-4117-9908-6E061F982644}" dt="2022-07-14T08:46:11.002" v="22520" actId="790"/>
          <ac:spMkLst>
            <pc:docMk/>
            <pc:sldMk cId="3484757520" sldId="485"/>
            <ac:spMk id="8458" creationId="{89FC91BC-AD2E-4B48-AC38-B7BBE282EAA4}"/>
          </ac:spMkLst>
        </pc:spChg>
        <pc:spChg chg="mod">
          <ac:chgData name="Kolakowski, Artur" userId="9c34c8cc-b1df-44f6-bea5-dcf7a54ee35f" providerId="ADAL" clId="{19970B13-E101-4117-9908-6E061F982644}" dt="2022-07-14T08:46:11.007" v="22521" actId="790"/>
          <ac:spMkLst>
            <pc:docMk/>
            <pc:sldMk cId="3484757520" sldId="485"/>
            <ac:spMk id="8459" creationId="{256702AD-9E1A-4CC0-8FC2-2FD84FBBC482}"/>
          </ac:spMkLst>
        </pc:spChg>
        <pc:spChg chg="mod">
          <ac:chgData name="Kolakowski, Artur" userId="9c34c8cc-b1df-44f6-bea5-dcf7a54ee35f" providerId="ADAL" clId="{19970B13-E101-4117-9908-6E061F982644}" dt="2022-07-14T08:46:11.014" v="22522" actId="790"/>
          <ac:spMkLst>
            <pc:docMk/>
            <pc:sldMk cId="3484757520" sldId="485"/>
            <ac:spMk id="8460" creationId="{7AEF4F43-1F7E-46D4-BB39-156BD2FA4C8C}"/>
          </ac:spMkLst>
        </pc:spChg>
        <pc:spChg chg="mod">
          <ac:chgData name="Kolakowski, Artur" userId="9c34c8cc-b1df-44f6-bea5-dcf7a54ee35f" providerId="ADAL" clId="{19970B13-E101-4117-9908-6E061F982644}" dt="2022-07-14T08:46:11.019" v="22523" actId="790"/>
          <ac:spMkLst>
            <pc:docMk/>
            <pc:sldMk cId="3484757520" sldId="485"/>
            <ac:spMk id="8461" creationId="{1075AAC5-B58A-4281-8416-02EE92099827}"/>
          </ac:spMkLst>
        </pc:spChg>
        <pc:spChg chg="mod">
          <ac:chgData name="Kolakowski, Artur" userId="9c34c8cc-b1df-44f6-bea5-dcf7a54ee35f" providerId="ADAL" clId="{19970B13-E101-4117-9908-6E061F982644}" dt="2022-07-14T08:46:11.024" v="22524" actId="790"/>
          <ac:spMkLst>
            <pc:docMk/>
            <pc:sldMk cId="3484757520" sldId="485"/>
            <ac:spMk id="8462" creationId="{1C5FF239-0B82-4556-885F-BC5D25AF51C4}"/>
          </ac:spMkLst>
        </pc:spChg>
        <pc:spChg chg="mod">
          <ac:chgData name="Kolakowski, Artur" userId="9c34c8cc-b1df-44f6-bea5-dcf7a54ee35f" providerId="ADAL" clId="{19970B13-E101-4117-9908-6E061F982644}" dt="2022-07-14T08:46:11.028" v="22525" actId="790"/>
          <ac:spMkLst>
            <pc:docMk/>
            <pc:sldMk cId="3484757520" sldId="485"/>
            <ac:spMk id="8463" creationId="{254F09A5-4E55-4BC0-A4C4-B102502BB32C}"/>
          </ac:spMkLst>
        </pc:spChg>
        <pc:spChg chg="mod">
          <ac:chgData name="Kolakowski, Artur" userId="9c34c8cc-b1df-44f6-bea5-dcf7a54ee35f" providerId="ADAL" clId="{19970B13-E101-4117-9908-6E061F982644}" dt="2022-07-14T08:46:11.034" v="22526" actId="790"/>
          <ac:spMkLst>
            <pc:docMk/>
            <pc:sldMk cId="3484757520" sldId="485"/>
            <ac:spMk id="8464" creationId="{331EF84B-B83A-4ACC-A36E-A33196E72E9D}"/>
          </ac:spMkLst>
        </pc:spChg>
        <pc:spChg chg="mod">
          <ac:chgData name="Kolakowski, Artur" userId="9c34c8cc-b1df-44f6-bea5-dcf7a54ee35f" providerId="ADAL" clId="{19970B13-E101-4117-9908-6E061F982644}" dt="2022-07-14T08:46:11.039" v="22527" actId="790"/>
          <ac:spMkLst>
            <pc:docMk/>
            <pc:sldMk cId="3484757520" sldId="485"/>
            <ac:spMk id="8465" creationId="{5F4BFA59-D032-42A3-90C4-D84382397F75}"/>
          </ac:spMkLst>
        </pc:spChg>
        <pc:spChg chg="mod">
          <ac:chgData name="Kolakowski, Artur" userId="9c34c8cc-b1df-44f6-bea5-dcf7a54ee35f" providerId="ADAL" clId="{19970B13-E101-4117-9908-6E061F982644}" dt="2022-07-14T08:46:11.043" v="22528" actId="790"/>
          <ac:spMkLst>
            <pc:docMk/>
            <pc:sldMk cId="3484757520" sldId="485"/>
            <ac:spMk id="8466" creationId="{DE731D0E-7106-4AE0-B115-29B6CD092FB4}"/>
          </ac:spMkLst>
        </pc:spChg>
        <pc:spChg chg="mod">
          <ac:chgData name="Kolakowski, Artur" userId="9c34c8cc-b1df-44f6-bea5-dcf7a54ee35f" providerId="ADAL" clId="{19970B13-E101-4117-9908-6E061F982644}" dt="2022-07-14T08:46:11.048" v="22529" actId="790"/>
          <ac:spMkLst>
            <pc:docMk/>
            <pc:sldMk cId="3484757520" sldId="485"/>
            <ac:spMk id="8467" creationId="{285A0F9B-29DD-48E0-9DD5-E8934742BADE}"/>
          </ac:spMkLst>
        </pc:spChg>
        <pc:spChg chg="mod">
          <ac:chgData name="Kolakowski, Artur" userId="9c34c8cc-b1df-44f6-bea5-dcf7a54ee35f" providerId="ADAL" clId="{19970B13-E101-4117-9908-6E061F982644}" dt="2022-07-14T08:46:11.052" v="22530" actId="790"/>
          <ac:spMkLst>
            <pc:docMk/>
            <pc:sldMk cId="3484757520" sldId="485"/>
            <ac:spMk id="8468" creationId="{FD943B4F-7A4D-40E4-B196-17B43486A5AF}"/>
          </ac:spMkLst>
        </pc:spChg>
        <pc:spChg chg="mod">
          <ac:chgData name="Kolakowski, Artur" userId="9c34c8cc-b1df-44f6-bea5-dcf7a54ee35f" providerId="ADAL" clId="{19970B13-E101-4117-9908-6E061F982644}" dt="2022-07-14T08:46:11.057" v="22531" actId="790"/>
          <ac:spMkLst>
            <pc:docMk/>
            <pc:sldMk cId="3484757520" sldId="485"/>
            <ac:spMk id="8469" creationId="{E508266C-2EA7-4067-B1EB-586C0077585D}"/>
          </ac:spMkLst>
        </pc:spChg>
        <pc:spChg chg="mod">
          <ac:chgData name="Kolakowski, Artur" userId="9c34c8cc-b1df-44f6-bea5-dcf7a54ee35f" providerId="ADAL" clId="{19970B13-E101-4117-9908-6E061F982644}" dt="2022-07-14T08:46:11.064" v="22532" actId="790"/>
          <ac:spMkLst>
            <pc:docMk/>
            <pc:sldMk cId="3484757520" sldId="485"/>
            <ac:spMk id="8470" creationId="{42954BC8-BF0E-45E1-8E43-738A1B70284D}"/>
          </ac:spMkLst>
        </pc:spChg>
        <pc:spChg chg="mod">
          <ac:chgData name="Kolakowski, Artur" userId="9c34c8cc-b1df-44f6-bea5-dcf7a54ee35f" providerId="ADAL" clId="{19970B13-E101-4117-9908-6E061F982644}" dt="2022-07-14T08:46:11.069" v="22533" actId="790"/>
          <ac:spMkLst>
            <pc:docMk/>
            <pc:sldMk cId="3484757520" sldId="485"/>
            <ac:spMk id="8471" creationId="{D67DA058-BE55-462F-B6F1-9AF5C6FC0CFA}"/>
          </ac:spMkLst>
        </pc:spChg>
        <pc:spChg chg="mod">
          <ac:chgData name="Kolakowski, Artur" userId="9c34c8cc-b1df-44f6-bea5-dcf7a54ee35f" providerId="ADAL" clId="{19970B13-E101-4117-9908-6E061F982644}" dt="2022-07-14T08:46:11.074" v="22534" actId="790"/>
          <ac:spMkLst>
            <pc:docMk/>
            <pc:sldMk cId="3484757520" sldId="485"/>
            <ac:spMk id="8472" creationId="{EEC7320B-A9CC-40D1-8806-2B7C8DB27355}"/>
          </ac:spMkLst>
        </pc:spChg>
        <pc:spChg chg="mod">
          <ac:chgData name="Kolakowski, Artur" userId="9c34c8cc-b1df-44f6-bea5-dcf7a54ee35f" providerId="ADAL" clId="{19970B13-E101-4117-9908-6E061F982644}" dt="2022-07-14T08:46:11.080" v="22535" actId="790"/>
          <ac:spMkLst>
            <pc:docMk/>
            <pc:sldMk cId="3484757520" sldId="485"/>
            <ac:spMk id="8473" creationId="{CE234479-B78C-41E2-9563-F20CFD6F6E1D}"/>
          </ac:spMkLst>
        </pc:spChg>
        <pc:spChg chg="mod">
          <ac:chgData name="Kolakowski, Artur" userId="9c34c8cc-b1df-44f6-bea5-dcf7a54ee35f" providerId="ADAL" clId="{19970B13-E101-4117-9908-6E061F982644}" dt="2022-07-14T08:46:11.087" v="22536" actId="790"/>
          <ac:spMkLst>
            <pc:docMk/>
            <pc:sldMk cId="3484757520" sldId="485"/>
            <ac:spMk id="8474" creationId="{2AF4B3C0-C29B-4DC6-8972-ABD46B477696}"/>
          </ac:spMkLst>
        </pc:spChg>
        <pc:spChg chg="mod">
          <ac:chgData name="Kolakowski, Artur" userId="9c34c8cc-b1df-44f6-bea5-dcf7a54ee35f" providerId="ADAL" clId="{19970B13-E101-4117-9908-6E061F982644}" dt="2022-07-14T08:46:11.095" v="22537" actId="790"/>
          <ac:spMkLst>
            <pc:docMk/>
            <pc:sldMk cId="3484757520" sldId="485"/>
            <ac:spMk id="8475" creationId="{91BBE4A3-B32B-435F-B390-16E78309C1F2}"/>
          </ac:spMkLst>
        </pc:spChg>
        <pc:spChg chg="mod">
          <ac:chgData name="Kolakowski, Artur" userId="9c34c8cc-b1df-44f6-bea5-dcf7a54ee35f" providerId="ADAL" clId="{19970B13-E101-4117-9908-6E061F982644}" dt="2022-07-14T08:46:11.101" v="22538" actId="790"/>
          <ac:spMkLst>
            <pc:docMk/>
            <pc:sldMk cId="3484757520" sldId="485"/>
            <ac:spMk id="8476" creationId="{934A43CA-ACB9-4C43-A512-7F4DBED28B63}"/>
          </ac:spMkLst>
        </pc:spChg>
        <pc:spChg chg="mod">
          <ac:chgData name="Kolakowski, Artur" userId="9c34c8cc-b1df-44f6-bea5-dcf7a54ee35f" providerId="ADAL" clId="{19970B13-E101-4117-9908-6E061F982644}" dt="2022-07-14T08:46:11.106" v="22539" actId="790"/>
          <ac:spMkLst>
            <pc:docMk/>
            <pc:sldMk cId="3484757520" sldId="485"/>
            <ac:spMk id="8477" creationId="{7685E719-AFCD-43E3-9689-95E2C89D3CC0}"/>
          </ac:spMkLst>
        </pc:spChg>
        <pc:spChg chg="mod">
          <ac:chgData name="Kolakowski, Artur" userId="9c34c8cc-b1df-44f6-bea5-dcf7a54ee35f" providerId="ADAL" clId="{19970B13-E101-4117-9908-6E061F982644}" dt="2022-07-14T08:46:11.110" v="22540" actId="790"/>
          <ac:spMkLst>
            <pc:docMk/>
            <pc:sldMk cId="3484757520" sldId="485"/>
            <ac:spMk id="8478" creationId="{47F3B853-1298-4434-AA26-C0CDF8C028DB}"/>
          </ac:spMkLst>
        </pc:spChg>
        <pc:spChg chg="mod">
          <ac:chgData name="Kolakowski, Artur" userId="9c34c8cc-b1df-44f6-bea5-dcf7a54ee35f" providerId="ADAL" clId="{19970B13-E101-4117-9908-6E061F982644}" dt="2022-07-14T08:46:11.118" v="22541" actId="790"/>
          <ac:spMkLst>
            <pc:docMk/>
            <pc:sldMk cId="3484757520" sldId="485"/>
            <ac:spMk id="8479" creationId="{0D56E3AE-CD4F-4546-8878-8C224D122635}"/>
          </ac:spMkLst>
        </pc:spChg>
        <pc:spChg chg="mod">
          <ac:chgData name="Kolakowski, Artur" userId="9c34c8cc-b1df-44f6-bea5-dcf7a54ee35f" providerId="ADAL" clId="{19970B13-E101-4117-9908-6E061F982644}" dt="2022-07-14T08:46:11.122" v="22542" actId="790"/>
          <ac:spMkLst>
            <pc:docMk/>
            <pc:sldMk cId="3484757520" sldId="485"/>
            <ac:spMk id="8480" creationId="{79091ABE-D650-4A84-9E98-9B22199BE5B1}"/>
          </ac:spMkLst>
        </pc:spChg>
        <pc:spChg chg="mod">
          <ac:chgData name="Kolakowski, Artur" userId="9c34c8cc-b1df-44f6-bea5-dcf7a54ee35f" providerId="ADAL" clId="{19970B13-E101-4117-9908-6E061F982644}" dt="2022-07-14T08:46:11.127" v="22543" actId="790"/>
          <ac:spMkLst>
            <pc:docMk/>
            <pc:sldMk cId="3484757520" sldId="485"/>
            <ac:spMk id="8481" creationId="{08EE30E8-81B2-43DD-9D25-03B705DCF121}"/>
          </ac:spMkLst>
        </pc:spChg>
        <pc:spChg chg="mod">
          <ac:chgData name="Kolakowski, Artur" userId="9c34c8cc-b1df-44f6-bea5-dcf7a54ee35f" providerId="ADAL" clId="{19970B13-E101-4117-9908-6E061F982644}" dt="2022-07-14T08:46:11.133" v="22544" actId="790"/>
          <ac:spMkLst>
            <pc:docMk/>
            <pc:sldMk cId="3484757520" sldId="485"/>
            <ac:spMk id="8482" creationId="{5D5A2A42-20C0-42F2-AA74-181964A5F09F}"/>
          </ac:spMkLst>
        </pc:spChg>
        <pc:spChg chg="mod">
          <ac:chgData name="Kolakowski, Artur" userId="9c34c8cc-b1df-44f6-bea5-dcf7a54ee35f" providerId="ADAL" clId="{19970B13-E101-4117-9908-6E061F982644}" dt="2022-07-14T08:46:11.138" v="22545" actId="790"/>
          <ac:spMkLst>
            <pc:docMk/>
            <pc:sldMk cId="3484757520" sldId="485"/>
            <ac:spMk id="8483" creationId="{50BC60DD-353F-417F-B1D3-EB1DFAA81E75}"/>
          </ac:spMkLst>
        </pc:spChg>
        <pc:spChg chg="mod">
          <ac:chgData name="Kolakowski, Artur" userId="9c34c8cc-b1df-44f6-bea5-dcf7a54ee35f" providerId="ADAL" clId="{19970B13-E101-4117-9908-6E061F982644}" dt="2022-07-14T08:46:11.142" v="22546" actId="790"/>
          <ac:spMkLst>
            <pc:docMk/>
            <pc:sldMk cId="3484757520" sldId="485"/>
            <ac:spMk id="8484" creationId="{BB5D5D72-B56D-4F65-82C0-B25C41CB9FB7}"/>
          </ac:spMkLst>
        </pc:spChg>
        <pc:spChg chg="mod">
          <ac:chgData name="Kolakowski, Artur" userId="9c34c8cc-b1df-44f6-bea5-dcf7a54ee35f" providerId="ADAL" clId="{19970B13-E101-4117-9908-6E061F982644}" dt="2022-07-14T08:46:11.148" v="22547" actId="790"/>
          <ac:spMkLst>
            <pc:docMk/>
            <pc:sldMk cId="3484757520" sldId="485"/>
            <ac:spMk id="8485" creationId="{1C4B7CBE-EF9C-43EB-9E2B-144B720F71A2}"/>
          </ac:spMkLst>
        </pc:spChg>
        <pc:spChg chg="mod">
          <ac:chgData name="Kolakowski, Artur" userId="9c34c8cc-b1df-44f6-bea5-dcf7a54ee35f" providerId="ADAL" clId="{19970B13-E101-4117-9908-6E061F982644}" dt="2022-07-14T08:46:11.152" v="22548" actId="790"/>
          <ac:spMkLst>
            <pc:docMk/>
            <pc:sldMk cId="3484757520" sldId="485"/>
            <ac:spMk id="8486" creationId="{7263A466-FF25-4CE1-95AD-DD0887F4ED87}"/>
          </ac:spMkLst>
        </pc:spChg>
        <pc:spChg chg="mod">
          <ac:chgData name="Kolakowski, Artur" userId="9c34c8cc-b1df-44f6-bea5-dcf7a54ee35f" providerId="ADAL" clId="{19970B13-E101-4117-9908-6E061F982644}" dt="2022-07-14T08:46:11.156" v="22549" actId="790"/>
          <ac:spMkLst>
            <pc:docMk/>
            <pc:sldMk cId="3484757520" sldId="485"/>
            <ac:spMk id="8487" creationId="{E82F8442-D433-40A1-9F7B-561A094BCC3C}"/>
          </ac:spMkLst>
        </pc:spChg>
        <pc:spChg chg="mod">
          <ac:chgData name="Kolakowski, Artur" userId="9c34c8cc-b1df-44f6-bea5-dcf7a54ee35f" providerId="ADAL" clId="{19970B13-E101-4117-9908-6E061F982644}" dt="2022-07-14T08:46:11.161" v="22550" actId="790"/>
          <ac:spMkLst>
            <pc:docMk/>
            <pc:sldMk cId="3484757520" sldId="485"/>
            <ac:spMk id="8488" creationId="{E1634F26-B917-4A8A-8DB7-14373391F028}"/>
          </ac:spMkLst>
        </pc:spChg>
        <pc:spChg chg="mod">
          <ac:chgData name="Kolakowski, Artur" userId="9c34c8cc-b1df-44f6-bea5-dcf7a54ee35f" providerId="ADAL" clId="{19970B13-E101-4117-9908-6E061F982644}" dt="2022-07-14T08:46:11.168" v="22551" actId="790"/>
          <ac:spMkLst>
            <pc:docMk/>
            <pc:sldMk cId="3484757520" sldId="485"/>
            <ac:spMk id="8489" creationId="{F809825B-52E5-4DA8-A862-EFC4242DAD7C}"/>
          </ac:spMkLst>
        </pc:spChg>
        <pc:spChg chg="mod">
          <ac:chgData name="Kolakowski, Artur" userId="9c34c8cc-b1df-44f6-bea5-dcf7a54ee35f" providerId="ADAL" clId="{19970B13-E101-4117-9908-6E061F982644}" dt="2022-07-14T08:46:11.172" v="22552" actId="790"/>
          <ac:spMkLst>
            <pc:docMk/>
            <pc:sldMk cId="3484757520" sldId="485"/>
            <ac:spMk id="8490" creationId="{77AE54D8-5073-43B9-900C-5B06F5BBBD26}"/>
          </ac:spMkLst>
        </pc:spChg>
        <pc:spChg chg="mod">
          <ac:chgData name="Kolakowski, Artur" userId="9c34c8cc-b1df-44f6-bea5-dcf7a54ee35f" providerId="ADAL" clId="{19970B13-E101-4117-9908-6E061F982644}" dt="2022-07-14T08:46:11.176" v="22553" actId="790"/>
          <ac:spMkLst>
            <pc:docMk/>
            <pc:sldMk cId="3484757520" sldId="485"/>
            <ac:spMk id="8491" creationId="{4DF3883D-891E-4C86-9A3F-3AB3CC6F9577}"/>
          </ac:spMkLst>
        </pc:spChg>
        <pc:spChg chg="mod">
          <ac:chgData name="Kolakowski, Artur" userId="9c34c8cc-b1df-44f6-bea5-dcf7a54ee35f" providerId="ADAL" clId="{19970B13-E101-4117-9908-6E061F982644}" dt="2022-07-14T08:46:11.183" v="22554" actId="790"/>
          <ac:spMkLst>
            <pc:docMk/>
            <pc:sldMk cId="3484757520" sldId="485"/>
            <ac:spMk id="8492" creationId="{99034EF0-AC1D-457B-B816-3994CB176147}"/>
          </ac:spMkLst>
        </pc:spChg>
        <pc:spChg chg="mod">
          <ac:chgData name="Kolakowski, Artur" userId="9c34c8cc-b1df-44f6-bea5-dcf7a54ee35f" providerId="ADAL" clId="{19970B13-E101-4117-9908-6E061F982644}" dt="2022-07-14T08:46:11.188" v="22555" actId="790"/>
          <ac:spMkLst>
            <pc:docMk/>
            <pc:sldMk cId="3484757520" sldId="485"/>
            <ac:spMk id="8493" creationId="{9E3891AE-6C36-4D0A-B183-EA15927901CF}"/>
          </ac:spMkLst>
        </pc:spChg>
        <pc:spChg chg="mod">
          <ac:chgData name="Kolakowski, Artur" userId="9c34c8cc-b1df-44f6-bea5-dcf7a54ee35f" providerId="ADAL" clId="{19970B13-E101-4117-9908-6E061F982644}" dt="2022-07-14T08:46:11.192" v="22556" actId="790"/>
          <ac:spMkLst>
            <pc:docMk/>
            <pc:sldMk cId="3484757520" sldId="485"/>
            <ac:spMk id="8494" creationId="{57596661-A5A4-4B28-94A8-3B04E5A32F19}"/>
          </ac:spMkLst>
        </pc:spChg>
        <pc:spChg chg="mod">
          <ac:chgData name="Kolakowski, Artur" userId="9c34c8cc-b1df-44f6-bea5-dcf7a54ee35f" providerId="ADAL" clId="{19970B13-E101-4117-9908-6E061F982644}" dt="2022-07-14T08:46:11.199" v="22557" actId="790"/>
          <ac:spMkLst>
            <pc:docMk/>
            <pc:sldMk cId="3484757520" sldId="485"/>
            <ac:spMk id="8495" creationId="{F1431737-7F6E-4398-AB5E-4889346512C4}"/>
          </ac:spMkLst>
        </pc:spChg>
        <pc:spChg chg="mod">
          <ac:chgData name="Kolakowski, Artur" userId="9c34c8cc-b1df-44f6-bea5-dcf7a54ee35f" providerId="ADAL" clId="{19970B13-E101-4117-9908-6E061F982644}" dt="2022-07-14T08:46:11.204" v="22558" actId="790"/>
          <ac:spMkLst>
            <pc:docMk/>
            <pc:sldMk cId="3484757520" sldId="485"/>
            <ac:spMk id="8496" creationId="{37CF3AA0-D3C4-4209-9A29-95A69046143D}"/>
          </ac:spMkLst>
        </pc:spChg>
        <pc:spChg chg="mod">
          <ac:chgData name="Kolakowski, Artur" userId="9c34c8cc-b1df-44f6-bea5-dcf7a54ee35f" providerId="ADAL" clId="{19970B13-E101-4117-9908-6E061F982644}" dt="2022-07-14T08:46:11.211" v="22559" actId="790"/>
          <ac:spMkLst>
            <pc:docMk/>
            <pc:sldMk cId="3484757520" sldId="485"/>
            <ac:spMk id="8497" creationId="{68A490A8-4CEC-4346-9806-360791BE1C09}"/>
          </ac:spMkLst>
        </pc:spChg>
        <pc:spChg chg="mod">
          <ac:chgData name="Kolakowski, Artur" userId="9c34c8cc-b1df-44f6-bea5-dcf7a54ee35f" providerId="ADAL" clId="{19970B13-E101-4117-9908-6E061F982644}" dt="2022-07-14T08:46:11.218" v="22560" actId="790"/>
          <ac:spMkLst>
            <pc:docMk/>
            <pc:sldMk cId="3484757520" sldId="485"/>
            <ac:spMk id="8498" creationId="{E53BAE4C-0C79-4032-AE4A-5AA239970855}"/>
          </ac:spMkLst>
        </pc:spChg>
        <pc:spChg chg="mod">
          <ac:chgData name="Kolakowski, Artur" userId="9c34c8cc-b1df-44f6-bea5-dcf7a54ee35f" providerId="ADAL" clId="{19970B13-E101-4117-9908-6E061F982644}" dt="2022-07-14T08:46:11.224" v="22561" actId="790"/>
          <ac:spMkLst>
            <pc:docMk/>
            <pc:sldMk cId="3484757520" sldId="485"/>
            <ac:spMk id="8499" creationId="{89DD86A3-509D-4F33-8862-DEA452A76883}"/>
          </ac:spMkLst>
        </pc:spChg>
        <pc:spChg chg="mod">
          <ac:chgData name="Kolakowski, Artur" userId="9c34c8cc-b1df-44f6-bea5-dcf7a54ee35f" providerId="ADAL" clId="{19970B13-E101-4117-9908-6E061F982644}" dt="2022-07-14T08:46:11.234" v="22562" actId="790"/>
          <ac:spMkLst>
            <pc:docMk/>
            <pc:sldMk cId="3484757520" sldId="485"/>
            <ac:spMk id="8500" creationId="{0B08AAF4-8F11-428A-A9D4-59E80D1F6523}"/>
          </ac:spMkLst>
        </pc:spChg>
        <pc:spChg chg="mod">
          <ac:chgData name="Kolakowski, Artur" userId="9c34c8cc-b1df-44f6-bea5-dcf7a54ee35f" providerId="ADAL" clId="{19970B13-E101-4117-9908-6E061F982644}" dt="2022-07-14T08:46:11.240" v="22563" actId="790"/>
          <ac:spMkLst>
            <pc:docMk/>
            <pc:sldMk cId="3484757520" sldId="485"/>
            <ac:spMk id="8501" creationId="{8EE6511E-6FB9-4314-94F1-92A09014A59C}"/>
          </ac:spMkLst>
        </pc:spChg>
        <pc:spChg chg="mod">
          <ac:chgData name="Kolakowski, Artur" userId="9c34c8cc-b1df-44f6-bea5-dcf7a54ee35f" providerId="ADAL" clId="{19970B13-E101-4117-9908-6E061F982644}" dt="2022-07-14T08:46:11.247" v="22564" actId="790"/>
          <ac:spMkLst>
            <pc:docMk/>
            <pc:sldMk cId="3484757520" sldId="485"/>
            <ac:spMk id="8502" creationId="{C66FC4F6-4C58-4F57-A522-B115B4740077}"/>
          </ac:spMkLst>
        </pc:spChg>
        <pc:spChg chg="mod">
          <ac:chgData name="Kolakowski, Artur" userId="9c34c8cc-b1df-44f6-bea5-dcf7a54ee35f" providerId="ADAL" clId="{19970B13-E101-4117-9908-6E061F982644}" dt="2022-07-14T08:46:11.252" v="22565" actId="790"/>
          <ac:spMkLst>
            <pc:docMk/>
            <pc:sldMk cId="3484757520" sldId="485"/>
            <ac:spMk id="8503" creationId="{EFF9F64A-C928-4E01-AEAE-5D2E5733FF22}"/>
          </ac:spMkLst>
        </pc:spChg>
        <pc:spChg chg="mod">
          <ac:chgData name="Kolakowski, Artur" userId="9c34c8cc-b1df-44f6-bea5-dcf7a54ee35f" providerId="ADAL" clId="{19970B13-E101-4117-9908-6E061F982644}" dt="2022-07-14T08:46:11.256" v="22566" actId="790"/>
          <ac:spMkLst>
            <pc:docMk/>
            <pc:sldMk cId="3484757520" sldId="485"/>
            <ac:spMk id="8504" creationId="{49BD51FE-DAE7-4896-AE09-822C2CEF8D96}"/>
          </ac:spMkLst>
        </pc:spChg>
        <pc:spChg chg="mod">
          <ac:chgData name="Kolakowski, Artur" userId="9c34c8cc-b1df-44f6-bea5-dcf7a54ee35f" providerId="ADAL" clId="{19970B13-E101-4117-9908-6E061F982644}" dt="2022-07-14T08:46:11.263" v="22567" actId="790"/>
          <ac:spMkLst>
            <pc:docMk/>
            <pc:sldMk cId="3484757520" sldId="485"/>
            <ac:spMk id="8505" creationId="{8754BCF2-AE4D-43C7-AD36-F3EB1B1A8510}"/>
          </ac:spMkLst>
        </pc:spChg>
        <pc:spChg chg="mod">
          <ac:chgData name="Kolakowski, Artur" userId="9c34c8cc-b1df-44f6-bea5-dcf7a54ee35f" providerId="ADAL" clId="{19970B13-E101-4117-9908-6E061F982644}" dt="2022-07-14T08:46:11.268" v="22568" actId="790"/>
          <ac:spMkLst>
            <pc:docMk/>
            <pc:sldMk cId="3484757520" sldId="485"/>
            <ac:spMk id="8506" creationId="{00097F5A-1B04-4512-8C3B-AF0ADECD1889}"/>
          </ac:spMkLst>
        </pc:spChg>
        <pc:spChg chg="mod">
          <ac:chgData name="Kolakowski, Artur" userId="9c34c8cc-b1df-44f6-bea5-dcf7a54ee35f" providerId="ADAL" clId="{19970B13-E101-4117-9908-6E061F982644}" dt="2022-07-14T08:46:11.273" v="22569" actId="790"/>
          <ac:spMkLst>
            <pc:docMk/>
            <pc:sldMk cId="3484757520" sldId="485"/>
            <ac:spMk id="8507" creationId="{34959630-C1EE-4DA6-9794-9953FC3FAB22}"/>
          </ac:spMkLst>
        </pc:spChg>
        <pc:spChg chg="mod">
          <ac:chgData name="Kolakowski, Artur" userId="9c34c8cc-b1df-44f6-bea5-dcf7a54ee35f" providerId="ADAL" clId="{19970B13-E101-4117-9908-6E061F982644}" dt="2022-07-14T08:46:11.279" v="22570" actId="790"/>
          <ac:spMkLst>
            <pc:docMk/>
            <pc:sldMk cId="3484757520" sldId="485"/>
            <ac:spMk id="8508" creationId="{61AED0FC-025C-40AE-A7DF-C9966CBC21B1}"/>
          </ac:spMkLst>
        </pc:spChg>
        <pc:spChg chg="mod">
          <ac:chgData name="Kolakowski, Artur" userId="9c34c8cc-b1df-44f6-bea5-dcf7a54ee35f" providerId="ADAL" clId="{19970B13-E101-4117-9908-6E061F982644}" dt="2022-07-14T08:46:11.286" v="22571" actId="790"/>
          <ac:spMkLst>
            <pc:docMk/>
            <pc:sldMk cId="3484757520" sldId="485"/>
            <ac:spMk id="8509" creationId="{466D7360-2DB0-4C91-A870-CC13A1446D80}"/>
          </ac:spMkLst>
        </pc:spChg>
        <pc:spChg chg="mod">
          <ac:chgData name="Kolakowski, Artur" userId="9c34c8cc-b1df-44f6-bea5-dcf7a54ee35f" providerId="ADAL" clId="{19970B13-E101-4117-9908-6E061F982644}" dt="2022-07-14T08:46:11.295" v="22572" actId="790"/>
          <ac:spMkLst>
            <pc:docMk/>
            <pc:sldMk cId="3484757520" sldId="485"/>
            <ac:spMk id="8510" creationId="{326E0932-A5CC-4463-BF2B-6861AE2C78AD}"/>
          </ac:spMkLst>
        </pc:spChg>
        <pc:spChg chg="mod">
          <ac:chgData name="Kolakowski, Artur" userId="9c34c8cc-b1df-44f6-bea5-dcf7a54ee35f" providerId="ADAL" clId="{19970B13-E101-4117-9908-6E061F982644}" dt="2022-07-14T08:46:11.304" v="22573" actId="790"/>
          <ac:spMkLst>
            <pc:docMk/>
            <pc:sldMk cId="3484757520" sldId="485"/>
            <ac:spMk id="8511" creationId="{23D6DD57-05C6-4D02-ADCC-E631AEA406FE}"/>
          </ac:spMkLst>
        </pc:spChg>
        <pc:spChg chg="mod">
          <ac:chgData name="Kolakowski, Artur" userId="9c34c8cc-b1df-44f6-bea5-dcf7a54ee35f" providerId="ADAL" clId="{19970B13-E101-4117-9908-6E061F982644}" dt="2022-07-14T08:46:11.308" v="22574" actId="790"/>
          <ac:spMkLst>
            <pc:docMk/>
            <pc:sldMk cId="3484757520" sldId="485"/>
            <ac:spMk id="8512" creationId="{F4712407-1F5A-4DE9-9C2F-24386619E8B7}"/>
          </ac:spMkLst>
        </pc:spChg>
        <pc:spChg chg="mod">
          <ac:chgData name="Kolakowski, Artur" userId="9c34c8cc-b1df-44f6-bea5-dcf7a54ee35f" providerId="ADAL" clId="{19970B13-E101-4117-9908-6E061F982644}" dt="2022-07-14T08:46:11.313" v="22575" actId="790"/>
          <ac:spMkLst>
            <pc:docMk/>
            <pc:sldMk cId="3484757520" sldId="485"/>
            <ac:spMk id="8513" creationId="{4321F2FC-DC21-4DA6-BE07-40250F50B4EF}"/>
          </ac:spMkLst>
        </pc:spChg>
        <pc:spChg chg="mod">
          <ac:chgData name="Kolakowski, Artur" userId="9c34c8cc-b1df-44f6-bea5-dcf7a54ee35f" providerId="ADAL" clId="{19970B13-E101-4117-9908-6E061F982644}" dt="2022-07-14T08:46:11.318" v="22576" actId="790"/>
          <ac:spMkLst>
            <pc:docMk/>
            <pc:sldMk cId="3484757520" sldId="485"/>
            <ac:spMk id="8514" creationId="{24681069-FA7C-4783-8B98-2201A183DEE9}"/>
          </ac:spMkLst>
        </pc:spChg>
        <pc:spChg chg="mod">
          <ac:chgData name="Kolakowski, Artur" userId="9c34c8cc-b1df-44f6-bea5-dcf7a54ee35f" providerId="ADAL" clId="{19970B13-E101-4117-9908-6E061F982644}" dt="2022-07-14T08:46:11.322" v="22577" actId="790"/>
          <ac:spMkLst>
            <pc:docMk/>
            <pc:sldMk cId="3484757520" sldId="485"/>
            <ac:spMk id="8515" creationId="{8F4D1B2B-0E21-4631-BB12-93D6AC7DB9F7}"/>
          </ac:spMkLst>
        </pc:spChg>
        <pc:spChg chg="mod">
          <ac:chgData name="Kolakowski, Artur" userId="9c34c8cc-b1df-44f6-bea5-dcf7a54ee35f" providerId="ADAL" clId="{19970B13-E101-4117-9908-6E061F982644}" dt="2022-07-14T08:46:11.326" v="22578" actId="790"/>
          <ac:spMkLst>
            <pc:docMk/>
            <pc:sldMk cId="3484757520" sldId="485"/>
            <ac:spMk id="8516" creationId="{8CA9618A-19E3-4F06-9583-83C8871F97F5}"/>
          </ac:spMkLst>
        </pc:spChg>
        <pc:spChg chg="mod">
          <ac:chgData name="Kolakowski, Artur" userId="9c34c8cc-b1df-44f6-bea5-dcf7a54ee35f" providerId="ADAL" clId="{19970B13-E101-4117-9908-6E061F982644}" dt="2022-07-14T08:46:11.335" v="22579" actId="790"/>
          <ac:spMkLst>
            <pc:docMk/>
            <pc:sldMk cId="3484757520" sldId="485"/>
            <ac:spMk id="8517" creationId="{F8E3E9F6-AA1A-415D-9DC3-B5F1FC3D9098}"/>
          </ac:spMkLst>
        </pc:spChg>
        <pc:spChg chg="mod">
          <ac:chgData name="Kolakowski, Artur" userId="9c34c8cc-b1df-44f6-bea5-dcf7a54ee35f" providerId="ADAL" clId="{19970B13-E101-4117-9908-6E061F982644}" dt="2022-07-14T08:46:11.339" v="22580" actId="790"/>
          <ac:spMkLst>
            <pc:docMk/>
            <pc:sldMk cId="3484757520" sldId="485"/>
            <ac:spMk id="8518" creationId="{AEBDC078-A8FD-4494-A4AC-6A2165018811}"/>
          </ac:spMkLst>
        </pc:spChg>
        <pc:spChg chg="mod">
          <ac:chgData name="Kolakowski, Artur" userId="9c34c8cc-b1df-44f6-bea5-dcf7a54ee35f" providerId="ADAL" clId="{19970B13-E101-4117-9908-6E061F982644}" dt="2022-07-14T08:46:11.343" v="22581" actId="790"/>
          <ac:spMkLst>
            <pc:docMk/>
            <pc:sldMk cId="3484757520" sldId="485"/>
            <ac:spMk id="8519" creationId="{3A434F15-D2CF-49C3-8F90-98BF33BD183A}"/>
          </ac:spMkLst>
        </pc:spChg>
        <pc:spChg chg="mod">
          <ac:chgData name="Kolakowski, Artur" userId="9c34c8cc-b1df-44f6-bea5-dcf7a54ee35f" providerId="ADAL" clId="{19970B13-E101-4117-9908-6E061F982644}" dt="2022-07-14T08:46:11.348" v="22582" actId="790"/>
          <ac:spMkLst>
            <pc:docMk/>
            <pc:sldMk cId="3484757520" sldId="485"/>
            <ac:spMk id="8520" creationId="{C1E0E112-FFF0-4E03-ABAD-90208DFF1BE0}"/>
          </ac:spMkLst>
        </pc:spChg>
        <pc:spChg chg="mod">
          <ac:chgData name="Kolakowski, Artur" userId="9c34c8cc-b1df-44f6-bea5-dcf7a54ee35f" providerId="ADAL" clId="{19970B13-E101-4117-9908-6E061F982644}" dt="2022-07-14T08:46:11.351" v="22583" actId="790"/>
          <ac:spMkLst>
            <pc:docMk/>
            <pc:sldMk cId="3484757520" sldId="485"/>
            <ac:spMk id="8521" creationId="{458CED8E-8349-40E2-B03B-724A87A6CB58}"/>
          </ac:spMkLst>
        </pc:spChg>
        <pc:spChg chg="mod">
          <ac:chgData name="Kolakowski, Artur" userId="9c34c8cc-b1df-44f6-bea5-dcf7a54ee35f" providerId="ADAL" clId="{19970B13-E101-4117-9908-6E061F982644}" dt="2022-07-14T08:46:11.356" v="22584" actId="790"/>
          <ac:spMkLst>
            <pc:docMk/>
            <pc:sldMk cId="3484757520" sldId="485"/>
            <ac:spMk id="8522" creationId="{BD61A462-ADA9-4423-97F1-B5E6439EEE16}"/>
          </ac:spMkLst>
        </pc:spChg>
        <pc:spChg chg="mod">
          <ac:chgData name="Kolakowski, Artur" userId="9c34c8cc-b1df-44f6-bea5-dcf7a54ee35f" providerId="ADAL" clId="{19970B13-E101-4117-9908-6E061F982644}" dt="2022-07-14T08:46:11.360" v="22585" actId="790"/>
          <ac:spMkLst>
            <pc:docMk/>
            <pc:sldMk cId="3484757520" sldId="485"/>
            <ac:spMk id="8523" creationId="{F9B52F63-1FDE-4278-BD0B-BE93EB3A14D1}"/>
          </ac:spMkLst>
        </pc:spChg>
        <pc:spChg chg="mod">
          <ac:chgData name="Kolakowski, Artur" userId="9c34c8cc-b1df-44f6-bea5-dcf7a54ee35f" providerId="ADAL" clId="{19970B13-E101-4117-9908-6E061F982644}" dt="2022-07-14T08:46:11.366" v="22586" actId="790"/>
          <ac:spMkLst>
            <pc:docMk/>
            <pc:sldMk cId="3484757520" sldId="485"/>
            <ac:spMk id="8524" creationId="{43BD30BC-9C67-4A6A-96EB-869514B323D8}"/>
          </ac:spMkLst>
        </pc:spChg>
        <pc:spChg chg="mod">
          <ac:chgData name="Kolakowski, Artur" userId="9c34c8cc-b1df-44f6-bea5-dcf7a54ee35f" providerId="ADAL" clId="{19970B13-E101-4117-9908-6E061F982644}" dt="2022-07-14T08:46:11.370" v="22587" actId="790"/>
          <ac:spMkLst>
            <pc:docMk/>
            <pc:sldMk cId="3484757520" sldId="485"/>
            <ac:spMk id="8525" creationId="{AABFA89E-AD7E-44A8-BA4D-05A77672AEEF}"/>
          </ac:spMkLst>
        </pc:spChg>
        <pc:spChg chg="mod">
          <ac:chgData name="Kolakowski, Artur" userId="9c34c8cc-b1df-44f6-bea5-dcf7a54ee35f" providerId="ADAL" clId="{19970B13-E101-4117-9908-6E061F982644}" dt="2022-07-14T08:46:11.374" v="22588" actId="790"/>
          <ac:spMkLst>
            <pc:docMk/>
            <pc:sldMk cId="3484757520" sldId="485"/>
            <ac:spMk id="8526" creationId="{935E02DA-E9FB-47D7-A224-3C93A4549757}"/>
          </ac:spMkLst>
        </pc:spChg>
        <pc:spChg chg="mod">
          <ac:chgData name="Kolakowski, Artur" userId="9c34c8cc-b1df-44f6-bea5-dcf7a54ee35f" providerId="ADAL" clId="{19970B13-E101-4117-9908-6E061F982644}" dt="2022-07-14T08:46:11.379" v="22589" actId="790"/>
          <ac:spMkLst>
            <pc:docMk/>
            <pc:sldMk cId="3484757520" sldId="485"/>
            <ac:spMk id="8527" creationId="{E21B56D6-32DB-493F-AA98-A15B6A72F347}"/>
          </ac:spMkLst>
        </pc:spChg>
        <pc:spChg chg="mod">
          <ac:chgData name="Kolakowski, Artur" userId="9c34c8cc-b1df-44f6-bea5-dcf7a54ee35f" providerId="ADAL" clId="{19970B13-E101-4117-9908-6E061F982644}" dt="2022-07-14T08:46:11.383" v="22590" actId="790"/>
          <ac:spMkLst>
            <pc:docMk/>
            <pc:sldMk cId="3484757520" sldId="485"/>
            <ac:spMk id="8528" creationId="{91D3DBB0-E603-48D7-A4F6-246F7880C165}"/>
          </ac:spMkLst>
        </pc:spChg>
        <pc:spChg chg="mod">
          <ac:chgData name="Kolakowski, Artur" userId="9c34c8cc-b1df-44f6-bea5-dcf7a54ee35f" providerId="ADAL" clId="{19970B13-E101-4117-9908-6E061F982644}" dt="2022-07-14T08:46:11.388" v="22591" actId="790"/>
          <ac:spMkLst>
            <pc:docMk/>
            <pc:sldMk cId="3484757520" sldId="485"/>
            <ac:spMk id="8529" creationId="{F703C9FE-7C02-436F-AD98-695B49B4A770}"/>
          </ac:spMkLst>
        </pc:spChg>
        <pc:spChg chg="mod">
          <ac:chgData name="Kolakowski, Artur" userId="9c34c8cc-b1df-44f6-bea5-dcf7a54ee35f" providerId="ADAL" clId="{19970B13-E101-4117-9908-6E061F982644}" dt="2022-07-14T08:46:11.393" v="22592" actId="790"/>
          <ac:spMkLst>
            <pc:docMk/>
            <pc:sldMk cId="3484757520" sldId="485"/>
            <ac:spMk id="8530" creationId="{03B45632-4A40-49A2-9449-572F653665C9}"/>
          </ac:spMkLst>
        </pc:spChg>
        <pc:spChg chg="mod">
          <ac:chgData name="Kolakowski, Artur" userId="9c34c8cc-b1df-44f6-bea5-dcf7a54ee35f" providerId="ADAL" clId="{19970B13-E101-4117-9908-6E061F982644}" dt="2022-07-14T08:46:11.400" v="22593" actId="790"/>
          <ac:spMkLst>
            <pc:docMk/>
            <pc:sldMk cId="3484757520" sldId="485"/>
            <ac:spMk id="8531" creationId="{C4F7BB04-4A49-4F54-8225-CB432B2C3067}"/>
          </ac:spMkLst>
        </pc:spChg>
        <pc:spChg chg="mod">
          <ac:chgData name="Kolakowski, Artur" userId="9c34c8cc-b1df-44f6-bea5-dcf7a54ee35f" providerId="ADAL" clId="{19970B13-E101-4117-9908-6E061F982644}" dt="2022-07-14T08:46:11.405" v="22594" actId="790"/>
          <ac:spMkLst>
            <pc:docMk/>
            <pc:sldMk cId="3484757520" sldId="485"/>
            <ac:spMk id="8532" creationId="{8C51AE75-5FF1-4701-9F40-0B1E5DD27C9F}"/>
          </ac:spMkLst>
        </pc:spChg>
        <pc:spChg chg="mod">
          <ac:chgData name="Kolakowski, Artur" userId="9c34c8cc-b1df-44f6-bea5-dcf7a54ee35f" providerId="ADAL" clId="{19970B13-E101-4117-9908-6E061F982644}" dt="2022-07-14T08:46:11.410" v="22595" actId="790"/>
          <ac:spMkLst>
            <pc:docMk/>
            <pc:sldMk cId="3484757520" sldId="485"/>
            <ac:spMk id="8533" creationId="{1FDD06F1-0A8D-405C-A8BA-CDED188FF928}"/>
          </ac:spMkLst>
        </pc:spChg>
        <pc:spChg chg="mod">
          <ac:chgData name="Kolakowski, Artur" userId="9c34c8cc-b1df-44f6-bea5-dcf7a54ee35f" providerId="ADAL" clId="{19970B13-E101-4117-9908-6E061F982644}" dt="2022-07-14T08:46:11.417" v="22596" actId="790"/>
          <ac:spMkLst>
            <pc:docMk/>
            <pc:sldMk cId="3484757520" sldId="485"/>
            <ac:spMk id="8534" creationId="{A551DFB9-4B76-460C-8902-5152B4D63555}"/>
          </ac:spMkLst>
        </pc:spChg>
        <pc:spChg chg="mod">
          <ac:chgData name="Kolakowski, Artur" userId="9c34c8cc-b1df-44f6-bea5-dcf7a54ee35f" providerId="ADAL" clId="{19970B13-E101-4117-9908-6E061F982644}" dt="2022-07-14T08:46:11.420" v="22597" actId="790"/>
          <ac:spMkLst>
            <pc:docMk/>
            <pc:sldMk cId="3484757520" sldId="485"/>
            <ac:spMk id="8535" creationId="{17601B0E-19CF-409B-A633-9D6C4B1BC26B}"/>
          </ac:spMkLst>
        </pc:spChg>
        <pc:spChg chg="mod">
          <ac:chgData name="Kolakowski, Artur" userId="9c34c8cc-b1df-44f6-bea5-dcf7a54ee35f" providerId="ADAL" clId="{19970B13-E101-4117-9908-6E061F982644}" dt="2022-07-14T08:46:11.424" v="22598" actId="790"/>
          <ac:spMkLst>
            <pc:docMk/>
            <pc:sldMk cId="3484757520" sldId="485"/>
            <ac:spMk id="8536" creationId="{2D3BC083-C4D6-4741-9947-01D7B17E1674}"/>
          </ac:spMkLst>
        </pc:spChg>
        <pc:spChg chg="mod">
          <ac:chgData name="Kolakowski, Artur" userId="9c34c8cc-b1df-44f6-bea5-dcf7a54ee35f" providerId="ADAL" clId="{19970B13-E101-4117-9908-6E061F982644}" dt="2022-07-14T08:46:11.430" v="22599" actId="790"/>
          <ac:spMkLst>
            <pc:docMk/>
            <pc:sldMk cId="3484757520" sldId="485"/>
            <ac:spMk id="8537" creationId="{7E247453-2119-48F4-8646-9E179C13C4AE}"/>
          </ac:spMkLst>
        </pc:spChg>
        <pc:spChg chg="mod">
          <ac:chgData name="Kolakowski, Artur" userId="9c34c8cc-b1df-44f6-bea5-dcf7a54ee35f" providerId="ADAL" clId="{19970B13-E101-4117-9908-6E061F982644}" dt="2022-07-14T08:46:11.436" v="22600" actId="790"/>
          <ac:spMkLst>
            <pc:docMk/>
            <pc:sldMk cId="3484757520" sldId="485"/>
            <ac:spMk id="8538" creationId="{DCA5518C-B4D7-4A65-86EB-B76D197CB423}"/>
          </ac:spMkLst>
        </pc:spChg>
        <pc:spChg chg="mod">
          <ac:chgData name="Kolakowski, Artur" userId="9c34c8cc-b1df-44f6-bea5-dcf7a54ee35f" providerId="ADAL" clId="{19970B13-E101-4117-9908-6E061F982644}" dt="2022-07-14T08:46:11.442" v="22601" actId="790"/>
          <ac:spMkLst>
            <pc:docMk/>
            <pc:sldMk cId="3484757520" sldId="485"/>
            <ac:spMk id="8539" creationId="{CF3DEACB-663E-4DA3-ABE6-7CA69490008B}"/>
          </ac:spMkLst>
        </pc:spChg>
        <pc:spChg chg="mod">
          <ac:chgData name="Kolakowski, Artur" userId="9c34c8cc-b1df-44f6-bea5-dcf7a54ee35f" providerId="ADAL" clId="{19970B13-E101-4117-9908-6E061F982644}" dt="2022-07-14T08:46:11.450" v="22602" actId="790"/>
          <ac:spMkLst>
            <pc:docMk/>
            <pc:sldMk cId="3484757520" sldId="485"/>
            <ac:spMk id="8540" creationId="{D934C391-DB98-412B-9551-8B15F4C0625A}"/>
          </ac:spMkLst>
        </pc:spChg>
        <pc:spChg chg="mod">
          <ac:chgData name="Kolakowski, Artur" userId="9c34c8cc-b1df-44f6-bea5-dcf7a54ee35f" providerId="ADAL" clId="{19970B13-E101-4117-9908-6E061F982644}" dt="2022-07-14T08:46:11.454" v="22603" actId="790"/>
          <ac:spMkLst>
            <pc:docMk/>
            <pc:sldMk cId="3484757520" sldId="485"/>
            <ac:spMk id="8541" creationId="{83D1955D-B898-45BA-A7B6-132F1D0BD97A}"/>
          </ac:spMkLst>
        </pc:spChg>
        <pc:spChg chg="mod">
          <ac:chgData name="Kolakowski, Artur" userId="9c34c8cc-b1df-44f6-bea5-dcf7a54ee35f" providerId="ADAL" clId="{19970B13-E101-4117-9908-6E061F982644}" dt="2022-07-14T08:46:11.458" v="22604" actId="790"/>
          <ac:spMkLst>
            <pc:docMk/>
            <pc:sldMk cId="3484757520" sldId="485"/>
            <ac:spMk id="8542" creationId="{239F0FA7-6C49-4FB2-B91C-28B4DB5ED189}"/>
          </ac:spMkLst>
        </pc:spChg>
        <pc:spChg chg="mod">
          <ac:chgData name="Kolakowski, Artur" userId="9c34c8cc-b1df-44f6-bea5-dcf7a54ee35f" providerId="ADAL" clId="{19970B13-E101-4117-9908-6E061F982644}" dt="2022-07-14T08:46:11.465" v="22605" actId="790"/>
          <ac:spMkLst>
            <pc:docMk/>
            <pc:sldMk cId="3484757520" sldId="485"/>
            <ac:spMk id="8543" creationId="{8EBF16D0-7FDF-4E01-A3AE-310B88A42C9D}"/>
          </ac:spMkLst>
        </pc:spChg>
        <pc:spChg chg="mod">
          <ac:chgData name="Kolakowski, Artur" userId="9c34c8cc-b1df-44f6-bea5-dcf7a54ee35f" providerId="ADAL" clId="{19970B13-E101-4117-9908-6E061F982644}" dt="2022-07-14T08:46:11.469" v="22606" actId="790"/>
          <ac:spMkLst>
            <pc:docMk/>
            <pc:sldMk cId="3484757520" sldId="485"/>
            <ac:spMk id="8544" creationId="{351F6717-7831-469D-AEF7-E9C1C5DB6A2E}"/>
          </ac:spMkLst>
        </pc:spChg>
        <pc:spChg chg="mod">
          <ac:chgData name="Kolakowski, Artur" userId="9c34c8cc-b1df-44f6-bea5-dcf7a54ee35f" providerId="ADAL" clId="{19970B13-E101-4117-9908-6E061F982644}" dt="2022-07-14T08:46:11.474" v="22607" actId="790"/>
          <ac:spMkLst>
            <pc:docMk/>
            <pc:sldMk cId="3484757520" sldId="485"/>
            <ac:spMk id="8545" creationId="{97CD956E-6A79-41B1-923C-B982FDE6FB5B}"/>
          </ac:spMkLst>
        </pc:spChg>
        <pc:spChg chg="mod">
          <ac:chgData name="Kolakowski, Artur" userId="9c34c8cc-b1df-44f6-bea5-dcf7a54ee35f" providerId="ADAL" clId="{19970B13-E101-4117-9908-6E061F982644}" dt="2022-07-14T08:46:11.477" v="22608" actId="790"/>
          <ac:spMkLst>
            <pc:docMk/>
            <pc:sldMk cId="3484757520" sldId="485"/>
            <ac:spMk id="8546" creationId="{291A19B6-BB9C-42C6-8CED-C1797362B7F4}"/>
          </ac:spMkLst>
        </pc:spChg>
        <pc:spChg chg="mod">
          <ac:chgData name="Kolakowski, Artur" userId="9c34c8cc-b1df-44f6-bea5-dcf7a54ee35f" providerId="ADAL" clId="{19970B13-E101-4117-9908-6E061F982644}" dt="2022-07-14T08:46:11.482" v="22609" actId="790"/>
          <ac:spMkLst>
            <pc:docMk/>
            <pc:sldMk cId="3484757520" sldId="485"/>
            <ac:spMk id="8547" creationId="{74E135D6-E871-4049-BF9D-C75521592426}"/>
          </ac:spMkLst>
        </pc:spChg>
        <pc:spChg chg="mod">
          <ac:chgData name="Kolakowski, Artur" userId="9c34c8cc-b1df-44f6-bea5-dcf7a54ee35f" providerId="ADAL" clId="{19970B13-E101-4117-9908-6E061F982644}" dt="2022-07-14T08:46:11.485" v="22610" actId="790"/>
          <ac:spMkLst>
            <pc:docMk/>
            <pc:sldMk cId="3484757520" sldId="485"/>
            <ac:spMk id="8548" creationId="{4F8C13C0-D064-4B47-B8B2-096142540BF9}"/>
          </ac:spMkLst>
        </pc:spChg>
        <pc:spChg chg="mod">
          <ac:chgData name="Kolakowski, Artur" userId="9c34c8cc-b1df-44f6-bea5-dcf7a54ee35f" providerId="ADAL" clId="{19970B13-E101-4117-9908-6E061F982644}" dt="2022-07-14T08:46:11.488" v="22611" actId="790"/>
          <ac:spMkLst>
            <pc:docMk/>
            <pc:sldMk cId="3484757520" sldId="485"/>
            <ac:spMk id="8549" creationId="{D56841DC-3AD3-473C-BC30-64F7D63F8A1A}"/>
          </ac:spMkLst>
        </pc:spChg>
        <pc:spChg chg="mod">
          <ac:chgData name="Kolakowski, Artur" userId="9c34c8cc-b1df-44f6-bea5-dcf7a54ee35f" providerId="ADAL" clId="{19970B13-E101-4117-9908-6E061F982644}" dt="2022-07-14T08:46:11.490" v="22612" actId="790"/>
          <ac:spMkLst>
            <pc:docMk/>
            <pc:sldMk cId="3484757520" sldId="485"/>
            <ac:spMk id="8550" creationId="{DAD3F275-7E0A-465F-BDEF-9C0715F8617C}"/>
          </ac:spMkLst>
        </pc:spChg>
        <pc:spChg chg="mod">
          <ac:chgData name="Kolakowski, Artur" userId="9c34c8cc-b1df-44f6-bea5-dcf7a54ee35f" providerId="ADAL" clId="{19970B13-E101-4117-9908-6E061F982644}" dt="2022-07-14T08:46:11.493" v="22613" actId="790"/>
          <ac:spMkLst>
            <pc:docMk/>
            <pc:sldMk cId="3484757520" sldId="485"/>
            <ac:spMk id="8551" creationId="{CC39281E-6CEC-4E55-A56E-FCDD63437D31}"/>
          </ac:spMkLst>
        </pc:spChg>
        <pc:spChg chg="mod">
          <ac:chgData name="Kolakowski, Artur" userId="9c34c8cc-b1df-44f6-bea5-dcf7a54ee35f" providerId="ADAL" clId="{19970B13-E101-4117-9908-6E061F982644}" dt="2022-07-14T08:46:11.498" v="22614" actId="790"/>
          <ac:spMkLst>
            <pc:docMk/>
            <pc:sldMk cId="3484757520" sldId="485"/>
            <ac:spMk id="8552" creationId="{C9F4835B-90EA-4006-B133-30FA3849C93B}"/>
          </ac:spMkLst>
        </pc:spChg>
        <pc:spChg chg="mod">
          <ac:chgData name="Kolakowski, Artur" userId="9c34c8cc-b1df-44f6-bea5-dcf7a54ee35f" providerId="ADAL" clId="{19970B13-E101-4117-9908-6E061F982644}" dt="2022-07-14T08:46:11.502" v="22615" actId="790"/>
          <ac:spMkLst>
            <pc:docMk/>
            <pc:sldMk cId="3484757520" sldId="485"/>
            <ac:spMk id="8553" creationId="{93775DB6-E044-40AA-A0FF-F2C630B0EB12}"/>
          </ac:spMkLst>
        </pc:spChg>
        <pc:spChg chg="mod">
          <ac:chgData name="Kolakowski, Artur" userId="9c34c8cc-b1df-44f6-bea5-dcf7a54ee35f" providerId="ADAL" clId="{19970B13-E101-4117-9908-6E061F982644}" dt="2022-07-14T08:46:11.505" v="22616" actId="790"/>
          <ac:spMkLst>
            <pc:docMk/>
            <pc:sldMk cId="3484757520" sldId="485"/>
            <ac:spMk id="8554" creationId="{E264C14C-A552-40C5-A6DE-5642D84D1665}"/>
          </ac:spMkLst>
        </pc:spChg>
        <pc:spChg chg="mod">
          <ac:chgData name="Kolakowski, Artur" userId="9c34c8cc-b1df-44f6-bea5-dcf7a54ee35f" providerId="ADAL" clId="{19970B13-E101-4117-9908-6E061F982644}" dt="2022-07-14T08:46:11.508" v="22617" actId="790"/>
          <ac:spMkLst>
            <pc:docMk/>
            <pc:sldMk cId="3484757520" sldId="485"/>
            <ac:spMk id="8555" creationId="{B96B3962-6FD9-406F-9185-6B6CBDA05157}"/>
          </ac:spMkLst>
        </pc:spChg>
        <pc:spChg chg="mod">
          <ac:chgData name="Kolakowski, Artur" userId="9c34c8cc-b1df-44f6-bea5-dcf7a54ee35f" providerId="ADAL" clId="{19970B13-E101-4117-9908-6E061F982644}" dt="2022-07-14T08:46:11.512" v="22618" actId="790"/>
          <ac:spMkLst>
            <pc:docMk/>
            <pc:sldMk cId="3484757520" sldId="485"/>
            <ac:spMk id="8556" creationId="{55EBA6D1-F0AA-4AC2-AC39-62B2A4DF5584}"/>
          </ac:spMkLst>
        </pc:spChg>
        <pc:spChg chg="mod">
          <ac:chgData name="Kolakowski, Artur" userId="9c34c8cc-b1df-44f6-bea5-dcf7a54ee35f" providerId="ADAL" clId="{19970B13-E101-4117-9908-6E061F982644}" dt="2022-07-14T08:46:11.516" v="22619" actId="790"/>
          <ac:spMkLst>
            <pc:docMk/>
            <pc:sldMk cId="3484757520" sldId="485"/>
            <ac:spMk id="8557" creationId="{02F784AE-7785-42D8-B612-DB1BC044C3FB}"/>
          </ac:spMkLst>
        </pc:spChg>
        <pc:spChg chg="mod">
          <ac:chgData name="Kolakowski, Artur" userId="9c34c8cc-b1df-44f6-bea5-dcf7a54ee35f" providerId="ADAL" clId="{19970B13-E101-4117-9908-6E061F982644}" dt="2022-07-14T08:46:11.519" v="22620" actId="790"/>
          <ac:spMkLst>
            <pc:docMk/>
            <pc:sldMk cId="3484757520" sldId="485"/>
            <ac:spMk id="8558" creationId="{497A92CC-3D40-4C3C-88F7-2EFEF0828186}"/>
          </ac:spMkLst>
        </pc:spChg>
        <pc:spChg chg="mod">
          <ac:chgData name="Kolakowski, Artur" userId="9c34c8cc-b1df-44f6-bea5-dcf7a54ee35f" providerId="ADAL" clId="{19970B13-E101-4117-9908-6E061F982644}" dt="2022-07-14T08:46:11.523" v="22621" actId="790"/>
          <ac:spMkLst>
            <pc:docMk/>
            <pc:sldMk cId="3484757520" sldId="485"/>
            <ac:spMk id="8559" creationId="{CECBA12E-4F88-4CFC-947B-44FA6BC66E50}"/>
          </ac:spMkLst>
        </pc:spChg>
        <pc:spChg chg="mod">
          <ac:chgData name="Kolakowski, Artur" userId="9c34c8cc-b1df-44f6-bea5-dcf7a54ee35f" providerId="ADAL" clId="{19970B13-E101-4117-9908-6E061F982644}" dt="2022-07-14T08:46:11.526" v="22622" actId="790"/>
          <ac:spMkLst>
            <pc:docMk/>
            <pc:sldMk cId="3484757520" sldId="485"/>
            <ac:spMk id="8560" creationId="{2D54092E-22DB-4B54-BBD6-032174BCFA34}"/>
          </ac:spMkLst>
        </pc:spChg>
        <pc:spChg chg="mod">
          <ac:chgData name="Kolakowski, Artur" userId="9c34c8cc-b1df-44f6-bea5-dcf7a54ee35f" providerId="ADAL" clId="{19970B13-E101-4117-9908-6E061F982644}" dt="2022-07-14T08:46:11.530" v="22623" actId="790"/>
          <ac:spMkLst>
            <pc:docMk/>
            <pc:sldMk cId="3484757520" sldId="485"/>
            <ac:spMk id="8561" creationId="{1E1DB52D-BD30-4822-BBC2-209CB869CFD5}"/>
          </ac:spMkLst>
        </pc:spChg>
        <pc:spChg chg="mod">
          <ac:chgData name="Kolakowski, Artur" userId="9c34c8cc-b1df-44f6-bea5-dcf7a54ee35f" providerId="ADAL" clId="{19970B13-E101-4117-9908-6E061F982644}" dt="2022-07-14T08:46:11.534" v="22624" actId="790"/>
          <ac:spMkLst>
            <pc:docMk/>
            <pc:sldMk cId="3484757520" sldId="485"/>
            <ac:spMk id="8562" creationId="{371372A0-7A81-4CF2-B712-4AD05D25B755}"/>
          </ac:spMkLst>
        </pc:spChg>
        <pc:spChg chg="mod">
          <ac:chgData name="Kolakowski, Artur" userId="9c34c8cc-b1df-44f6-bea5-dcf7a54ee35f" providerId="ADAL" clId="{19970B13-E101-4117-9908-6E061F982644}" dt="2022-07-14T08:46:11.537" v="22625" actId="790"/>
          <ac:spMkLst>
            <pc:docMk/>
            <pc:sldMk cId="3484757520" sldId="485"/>
            <ac:spMk id="8563" creationId="{0FF0DC46-2956-4FC5-9A24-9FEB5E11AA3D}"/>
          </ac:spMkLst>
        </pc:spChg>
        <pc:spChg chg="mod">
          <ac:chgData name="Kolakowski, Artur" userId="9c34c8cc-b1df-44f6-bea5-dcf7a54ee35f" providerId="ADAL" clId="{19970B13-E101-4117-9908-6E061F982644}" dt="2022-07-14T08:46:11.541" v="22626" actId="790"/>
          <ac:spMkLst>
            <pc:docMk/>
            <pc:sldMk cId="3484757520" sldId="485"/>
            <ac:spMk id="8564" creationId="{36FC0CAF-862D-4098-A8DB-583773A3D6B7}"/>
          </ac:spMkLst>
        </pc:spChg>
        <pc:spChg chg="mod">
          <ac:chgData name="Kolakowski, Artur" userId="9c34c8cc-b1df-44f6-bea5-dcf7a54ee35f" providerId="ADAL" clId="{19970B13-E101-4117-9908-6E061F982644}" dt="2022-07-14T08:46:11.544" v="22627" actId="790"/>
          <ac:spMkLst>
            <pc:docMk/>
            <pc:sldMk cId="3484757520" sldId="485"/>
            <ac:spMk id="8565" creationId="{E6E97758-DD66-4B2B-B8D5-AE2DD973197A}"/>
          </ac:spMkLst>
        </pc:spChg>
        <pc:spChg chg="mod">
          <ac:chgData name="Kolakowski, Artur" userId="9c34c8cc-b1df-44f6-bea5-dcf7a54ee35f" providerId="ADAL" clId="{19970B13-E101-4117-9908-6E061F982644}" dt="2022-07-14T08:46:11.549" v="22628" actId="790"/>
          <ac:spMkLst>
            <pc:docMk/>
            <pc:sldMk cId="3484757520" sldId="485"/>
            <ac:spMk id="8566" creationId="{672879E6-1920-4B10-B15B-0FD3BC4A7E21}"/>
          </ac:spMkLst>
        </pc:spChg>
        <pc:spChg chg="mod">
          <ac:chgData name="Kolakowski, Artur" userId="9c34c8cc-b1df-44f6-bea5-dcf7a54ee35f" providerId="ADAL" clId="{19970B13-E101-4117-9908-6E061F982644}" dt="2022-07-14T08:46:11.552" v="22629" actId="790"/>
          <ac:spMkLst>
            <pc:docMk/>
            <pc:sldMk cId="3484757520" sldId="485"/>
            <ac:spMk id="8567" creationId="{40002DBB-6008-42A6-B912-C59DACE1825B}"/>
          </ac:spMkLst>
        </pc:spChg>
        <pc:spChg chg="mod">
          <ac:chgData name="Kolakowski, Artur" userId="9c34c8cc-b1df-44f6-bea5-dcf7a54ee35f" providerId="ADAL" clId="{19970B13-E101-4117-9908-6E061F982644}" dt="2022-07-14T08:46:11.556" v="22630" actId="790"/>
          <ac:spMkLst>
            <pc:docMk/>
            <pc:sldMk cId="3484757520" sldId="485"/>
            <ac:spMk id="8568" creationId="{99210E39-20DF-40FD-949B-4CC6D37E5025}"/>
          </ac:spMkLst>
        </pc:spChg>
        <pc:spChg chg="mod">
          <ac:chgData name="Kolakowski, Artur" userId="9c34c8cc-b1df-44f6-bea5-dcf7a54ee35f" providerId="ADAL" clId="{19970B13-E101-4117-9908-6E061F982644}" dt="2022-07-14T08:46:11.560" v="22631" actId="790"/>
          <ac:spMkLst>
            <pc:docMk/>
            <pc:sldMk cId="3484757520" sldId="485"/>
            <ac:spMk id="8569" creationId="{D7CC8769-F822-42D5-8479-BED470DEC782}"/>
          </ac:spMkLst>
        </pc:spChg>
        <pc:spChg chg="mod">
          <ac:chgData name="Kolakowski, Artur" userId="9c34c8cc-b1df-44f6-bea5-dcf7a54ee35f" providerId="ADAL" clId="{19970B13-E101-4117-9908-6E061F982644}" dt="2022-07-14T08:46:11.565" v="22632" actId="790"/>
          <ac:spMkLst>
            <pc:docMk/>
            <pc:sldMk cId="3484757520" sldId="485"/>
            <ac:spMk id="8570" creationId="{41D5A035-2A92-42E0-A1F4-6FA340C2A76B}"/>
          </ac:spMkLst>
        </pc:spChg>
        <pc:spChg chg="mod">
          <ac:chgData name="Kolakowski, Artur" userId="9c34c8cc-b1df-44f6-bea5-dcf7a54ee35f" providerId="ADAL" clId="{19970B13-E101-4117-9908-6E061F982644}" dt="2022-07-14T08:46:11.569" v="22633" actId="790"/>
          <ac:spMkLst>
            <pc:docMk/>
            <pc:sldMk cId="3484757520" sldId="485"/>
            <ac:spMk id="8571" creationId="{7F65AAE3-E766-4068-A700-66C25C175BA3}"/>
          </ac:spMkLst>
        </pc:spChg>
        <pc:spChg chg="mod">
          <ac:chgData name="Kolakowski, Artur" userId="9c34c8cc-b1df-44f6-bea5-dcf7a54ee35f" providerId="ADAL" clId="{19970B13-E101-4117-9908-6E061F982644}" dt="2022-07-14T08:46:11.573" v="22634" actId="790"/>
          <ac:spMkLst>
            <pc:docMk/>
            <pc:sldMk cId="3484757520" sldId="485"/>
            <ac:spMk id="8572" creationId="{A84363AD-7912-4380-A1A2-213365867234}"/>
          </ac:spMkLst>
        </pc:spChg>
        <pc:spChg chg="mod">
          <ac:chgData name="Kolakowski, Artur" userId="9c34c8cc-b1df-44f6-bea5-dcf7a54ee35f" providerId="ADAL" clId="{19970B13-E101-4117-9908-6E061F982644}" dt="2022-07-14T08:46:11.577" v="22635" actId="790"/>
          <ac:spMkLst>
            <pc:docMk/>
            <pc:sldMk cId="3484757520" sldId="485"/>
            <ac:spMk id="8573" creationId="{5C841C39-FA2F-4EDF-B105-AB941556D928}"/>
          </ac:spMkLst>
        </pc:spChg>
        <pc:spChg chg="mod">
          <ac:chgData name="Kolakowski, Artur" userId="9c34c8cc-b1df-44f6-bea5-dcf7a54ee35f" providerId="ADAL" clId="{19970B13-E101-4117-9908-6E061F982644}" dt="2022-07-14T08:46:11.581" v="22636" actId="790"/>
          <ac:spMkLst>
            <pc:docMk/>
            <pc:sldMk cId="3484757520" sldId="485"/>
            <ac:spMk id="8574" creationId="{D0A0DBE0-E635-4278-8CD0-720ACF256B4F}"/>
          </ac:spMkLst>
        </pc:spChg>
        <pc:spChg chg="mod">
          <ac:chgData name="Kolakowski, Artur" userId="9c34c8cc-b1df-44f6-bea5-dcf7a54ee35f" providerId="ADAL" clId="{19970B13-E101-4117-9908-6E061F982644}" dt="2022-07-14T08:46:11.585" v="22637" actId="790"/>
          <ac:spMkLst>
            <pc:docMk/>
            <pc:sldMk cId="3484757520" sldId="485"/>
            <ac:spMk id="8575" creationId="{A89619AB-C21C-4CB8-A0CA-6C3ACC17E2E4}"/>
          </ac:spMkLst>
        </pc:spChg>
        <pc:spChg chg="mod">
          <ac:chgData name="Kolakowski, Artur" userId="9c34c8cc-b1df-44f6-bea5-dcf7a54ee35f" providerId="ADAL" clId="{19970B13-E101-4117-9908-6E061F982644}" dt="2022-07-14T08:46:11.589" v="22638" actId="790"/>
          <ac:spMkLst>
            <pc:docMk/>
            <pc:sldMk cId="3484757520" sldId="485"/>
            <ac:spMk id="8576" creationId="{BE049F0C-C2AB-4A52-B540-30E189772515}"/>
          </ac:spMkLst>
        </pc:spChg>
        <pc:spChg chg="mod">
          <ac:chgData name="Kolakowski, Artur" userId="9c34c8cc-b1df-44f6-bea5-dcf7a54ee35f" providerId="ADAL" clId="{19970B13-E101-4117-9908-6E061F982644}" dt="2022-07-14T08:46:11.592" v="22639" actId="790"/>
          <ac:spMkLst>
            <pc:docMk/>
            <pc:sldMk cId="3484757520" sldId="485"/>
            <ac:spMk id="8577" creationId="{14F98B3A-B8F5-4E74-BEBE-B0CD8636D36C}"/>
          </ac:spMkLst>
        </pc:spChg>
        <pc:spChg chg="mod">
          <ac:chgData name="Kolakowski, Artur" userId="9c34c8cc-b1df-44f6-bea5-dcf7a54ee35f" providerId="ADAL" clId="{19970B13-E101-4117-9908-6E061F982644}" dt="2022-07-14T08:46:11.596" v="22640" actId="790"/>
          <ac:spMkLst>
            <pc:docMk/>
            <pc:sldMk cId="3484757520" sldId="485"/>
            <ac:spMk id="8578" creationId="{E226D656-EF21-4781-892C-5CFB1DDF2044}"/>
          </ac:spMkLst>
        </pc:spChg>
        <pc:spChg chg="mod">
          <ac:chgData name="Kolakowski, Artur" userId="9c34c8cc-b1df-44f6-bea5-dcf7a54ee35f" providerId="ADAL" clId="{19970B13-E101-4117-9908-6E061F982644}" dt="2022-07-14T08:46:11.601" v="22641" actId="790"/>
          <ac:spMkLst>
            <pc:docMk/>
            <pc:sldMk cId="3484757520" sldId="485"/>
            <ac:spMk id="8579" creationId="{CEC178FE-F715-4D68-82FD-15A0C8DA2BAF}"/>
          </ac:spMkLst>
        </pc:spChg>
        <pc:spChg chg="mod">
          <ac:chgData name="Kolakowski, Artur" userId="9c34c8cc-b1df-44f6-bea5-dcf7a54ee35f" providerId="ADAL" clId="{19970B13-E101-4117-9908-6E061F982644}" dt="2022-07-14T08:46:11.604" v="22642" actId="790"/>
          <ac:spMkLst>
            <pc:docMk/>
            <pc:sldMk cId="3484757520" sldId="485"/>
            <ac:spMk id="8580" creationId="{3807BBB7-8E80-4124-8D5B-69C0D2CF2A07}"/>
          </ac:spMkLst>
        </pc:spChg>
        <pc:spChg chg="mod">
          <ac:chgData name="Kolakowski, Artur" userId="9c34c8cc-b1df-44f6-bea5-dcf7a54ee35f" providerId="ADAL" clId="{19970B13-E101-4117-9908-6E061F982644}" dt="2022-07-14T08:46:11.608" v="22643" actId="790"/>
          <ac:spMkLst>
            <pc:docMk/>
            <pc:sldMk cId="3484757520" sldId="485"/>
            <ac:spMk id="8581" creationId="{C30C891D-D9F0-43D6-ADC1-BB80879CFA63}"/>
          </ac:spMkLst>
        </pc:spChg>
        <pc:spChg chg="mod">
          <ac:chgData name="Kolakowski, Artur" userId="9c34c8cc-b1df-44f6-bea5-dcf7a54ee35f" providerId="ADAL" clId="{19970B13-E101-4117-9908-6E061F982644}" dt="2022-07-14T08:46:11.612" v="22644" actId="790"/>
          <ac:spMkLst>
            <pc:docMk/>
            <pc:sldMk cId="3484757520" sldId="485"/>
            <ac:spMk id="8582" creationId="{D1A484E7-AD6A-430C-855E-4BC2919BF5C5}"/>
          </ac:spMkLst>
        </pc:spChg>
        <pc:spChg chg="mod">
          <ac:chgData name="Kolakowski, Artur" userId="9c34c8cc-b1df-44f6-bea5-dcf7a54ee35f" providerId="ADAL" clId="{19970B13-E101-4117-9908-6E061F982644}" dt="2022-07-14T08:46:11.616" v="22645" actId="790"/>
          <ac:spMkLst>
            <pc:docMk/>
            <pc:sldMk cId="3484757520" sldId="485"/>
            <ac:spMk id="8583" creationId="{627BACD2-EFE4-492C-8F49-E1CF2F8846CB}"/>
          </ac:spMkLst>
        </pc:spChg>
        <pc:spChg chg="mod">
          <ac:chgData name="Kolakowski, Artur" userId="9c34c8cc-b1df-44f6-bea5-dcf7a54ee35f" providerId="ADAL" clId="{19970B13-E101-4117-9908-6E061F982644}" dt="2022-07-14T08:46:11.620" v="22646" actId="790"/>
          <ac:spMkLst>
            <pc:docMk/>
            <pc:sldMk cId="3484757520" sldId="485"/>
            <ac:spMk id="8584" creationId="{07F9DEDF-BFC3-45B8-A5D8-C15C36D45529}"/>
          </ac:spMkLst>
        </pc:spChg>
        <pc:spChg chg="mod">
          <ac:chgData name="Kolakowski, Artur" userId="9c34c8cc-b1df-44f6-bea5-dcf7a54ee35f" providerId="ADAL" clId="{19970B13-E101-4117-9908-6E061F982644}" dt="2022-07-14T08:46:11.625" v="22647" actId="790"/>
          <ac:spMkLst>
            <pc:docMk/>
            <pc:sldMk cId="3484757520" sldId="485"/>
            <ac:spMk id="8585" creationId="{B73BAC18-7217-4D9F-8AC0-B6DE3102441E}"/>
          </ac:spMkLst>
        </pc:spChg>
        <pc:spChg chg="mod">
          <ac:chgData name="Kolakowski, Artur" userId="9c34c8cc-b1df-44f6-bea5-dcf7a54ee35f" providerId="ADAL" clId="{19970B13-E101-4117-9908-6E061F982644}" dt="2022-07-14T08:46:11.634" v="22648" actId="790"/>
          <ac:spMkLst>
            <pc:docMk/>
            <pc:sldMk cId="3484757520" sldId="485"/>
            <ac:spMk id="8586" creationId="{9B31257A-433B-4722-9FC4-4B317F3C9C8A}"/>
          </ac:spMkLst>
        </pc:spChg>
        <pc:spChg chg="mod">
          <ac:chgData name="Kolakowski, Artur" userId="9c34c8cc-b1df-44f6-bea5-dcf7a54ee35f" providerId="ADAL" clId="{19970B13-E101-4117-9908-6E061F982644}" dt="2022-07-14T08:46:11.642" v="22649" actId="790"/>
          <ac:spMkLst>
            <pc:docMk/>
            <pc:sldMk cId="3484757520" sldId="485"/>
            <ac:spMk id="8587" creationId="{5902177F-C6E0-41CD-A65A-09736B433F3B}"/>
          </ac:spMkLst>
        </pc:spChg>
        <pc:spChg chg="mod">
          <ac:chgData name="Kolakowski, Artur" userId="9c34c8cc-b1df-44f6-bea5-dcf7a54ee35f" providerId="ADAL" clId="{19970B13-E101-4117-9908-6E061F982644}" dt="2022-07-14T08:46:11.652" v="22650" actId="790"/>
          <ac:spMkLst>
            <pc:docMk/>
            <pc:sldMk cId="3484757520" sldId="485"/>
            <ac:spMk id="8588" creationId="{0EEA826D-6161-4031-A8E2-7B7CA846B2B9}"/>
          </ac:spMkLst>
        </pc:spChg>
        <pc:spChg chg="mod">
          <ac:chgData name="Kolakowski, Artur" userId="9c34c8cc-b1df-44f6-bea5-dcf7a54ee35f" providerId="ADAL" clId="{19970B13-E101-4117-9908-6E061F982644}" dt="2022-07-14T08:46:11.661" v="22651" actId="790"/>
          <ac:spMkLst>
            <pc:docMk/>
            <pc:sldMk cId="3484757520" sldId="485"/>
            <ac:spMk id="8589" creationId="{605EB4D1-1A21-4B2A-9BC8-A5EE9373DF8C}"/>
          </ac:spMkLst>
        </pc:spChg>
        <pc:spChg chg="mod">
          <ac:chgData name="Kolakowski, Artur" userId="9c34c8cc-b1df-44f6-bea5-dcf7a54ee35f" providerId="ADAL" clId="{19970B13-E101-4117-9908-6E061F982644}" dt="2022-07-14T08:46:11.674" v="22652" actId="790"/>
          <ac:spMkLst>
            <pc:docMk/>
            <pc:sldMk cId="3484757520" sldId="485"/>
            <ac:spMk id="8590" creationId="{C4C98BA4-2AEA-44B2-ABCB-502523481689}"/>
          </ac:spMkLst>
        </pc:spChg>
        <pc:spChg chg="mod">
          <ac:chgData name="Kolakowski, Artur" userId="9c34c8cc-b1df-44f6-bea5-dcf7a54ee35f" providerId="ADAL" clId="{19970B13-E101-4117-9908-6E061F982644}" dt="2022-07-14T08:46:11.683" v="22653" actId="790"/>
          <ac:spMkLst>
            <pc:docMk/>
            <pc:sldMk cId="3484757520" sldId="485"/>
            <ac:spMk id="8591" creationId="{5D54ABF3-D74A-4BB4-B8C6-DF1895449778}"/>
          </ac:spMkLst>
        </pc:spChg>
        <pc:spChg chg="mod">
          <ac:chgData name="Kolakowski, Artur" userId="9c34c8cc-b1df-44f6-bea5-dcf7a54ee35f" providerId="ADAL" clId="{19970B13-E101-4117-9908-6E061F982644}" dt="2022-07-14T08:46:11.690" v="22654" actId="790"/>
          <ac:spMkLst>
            <pc:docMk/>
            <pc:sldMk cId="3484757520" sldId="485"/>
            <ac:spMk id="8592" creationId="{22D405C1-5023-4BBD-8886-D70E566B3A1F}"/>
          </ac:spMkLst>
        </pc:spChg>
        <pc:spChg chg="mod">
          <ac:chgData name="Kolakowski, Artur" userId="9c34c8cc-b1df-44f6-bea5-dcf7a54ee35f" providerId="ADAL" clId="{19970B13-E101-4117-9908-6E061F982644}" dt="2022-07-14T08:46:11.697" v="22655" actId="790"/>
          <ac:spMkLst>
            <pc:docMk/>
            <pc:sldMk cId="3484757520" sldId="485"/>
            <ac:spMk id="8593" creationId="{A7FB29C8-AAA7-4946-B87C-0C6D1CB36119}"/>
          </ac:spMkLst>
        </pc:spChg>
        <pc:spChg chg="mod">
          <ac:chgData name="Kolakowski, Artur" userId="9c34c8cc-b1df-44f6-bea5-dcf7a54ee35f" providerId="ADAL" clId="{19970B13-E101-4117-9908-6E061F982644}" dt="2022-07-14T08:46:11.702" v="22656" actId="790"/>
          <ac:spMkLst>
            <pc:docMk/>
            <pc:sldMk cId="3484757520" sldId="485"/>
            <ac:spMk id="8594" creationId="{FAF69F5D-CD3E-42A3-BF4D-5B08826B5C61}"/>
          </ac:spMkLst>
        </pc:spChg>
        <pc:spChg chg="mod">
          <ac:chgData name="Kolakowski, Artur" userId="9c34c8cc-b1df-44f6-bea5-dcf7a54ee35f" providerId="ADAL" clId="{19970B13-E101-4117-9908-6E061F982644}" dt="2022-07-14T08:46:11.707" v="22657" actId="790"/>
          <ac:spMkLst>
            <pc:docMk/>
            <pc:sldMk cId="3484757520" sldId="485"/>
            <ac:spMk id="8595" creationId="{8189995E-2D3B-4938-9A2E-C090BE238D50}"/>
          </ac:spMkLst>
        </pc:spChg>
        <pc:spChg chg="mod">
          <ac:chgData name="Kolakowski, Artur" userId="9c34c8cc-b1df-44f6-bea5-dcf7a54ee35f" providerId="ADAL" clId="{19970B13-E101-4117-9908-6E061F982644}" dt="2022-07-14T08:46:11.711" v="22658" actId="790"/>
          <ac:spMkLst>
            <pc:docMk/>
            <pc:sldMk cId="3484757520" sldId="485"/>
            <ac:spMk id="8596" creationId="{4C74BFB2-1004-48F8-916C-EC704DB76CB2}"/>
          </ac:spMkLst>
        </pc:spChg>
        <pc:spChg chg="mod">
          <ac:chgData name="Kolakowski, Artur" userId="9c34c8cc-b1df-44f6-bea5-dcf7a54ee35f" providerId="ADAL" clId="{19970B13-E101-4117-9908-6E061F982644}" dt="2022-07-14T08:46:11.717" v="22659" actId="790"/>
          <ac:spMkLst>
            <pc:docMk/>
            <pc:sldMk cId="3484757520" sldId="485"/>
            <ac:spMk id="8597" creationId="{E891C428-FCAA-44BF-A5DD-B02CD7D9C537}"/>
          </ac:spMkLst>
        </pc:spChg>
        <pc:spChg chg="mod">
          <ac:chgData name="Kolakowski, Artur" userId="9c34c8cc-b1df-44f6-bea5-dcf7a54ee35f" providerId="ADAL" clId="{19970B13-E101-4117-9908-6E061F982644}" dt="2022-07-14T08:46:11.720" v="22660" actId="790"/>
          <ac:spMkLst>
            <pc:docMk/>
            <pc:sldMk cId="3484757520" sldId="485"/>
            <ac:spMk id="8598" creationId="{5D27EE9F-F5DD-4AE1-A450-2694536C4A62}"/>
          </ac:spMkLst>
        </pc:spChg>
        <pc:spChg chg="mod">
          <ac:chgData name="Kolakowski, Artur" userId="9c34c8cc-b1df-44f6-bea5-dcf7a54ee35f" providerId="ADAL" clId="{19970B13-E101-4117-9908-6E061F982644}" dt="2022-07-14T08:46:11.724" v="22661" actId="790"/>
          <ac:spMkLst>
            <pc:docMk/>
            <pc:sldMk cId="3484757520" sldId="485"/>
            <ac:spMk id="8599" creationId="{B891E9DF-0AE6-46EA-8CF9-29E05F9E32D8}"/>
          </ac:spMkLst>
        </pc:spChg>
        <pc:spChg chg="mod">
          <ac:chgData name="Kolakowski, Artur" userId="9c34c8cc-b1df-44f6-bea5-dcf7a54ee35f" providerId="ADAL" clId="{19970B13-E101-4117-9908-6E061F982644}" dt="2022-07-14T08:46:11.727" v="22662" actId="790"/>
          <ac:spMkLst>
            <pc:docMk/>
            <pc:sldMk cId="3484757520" sldId="485"/>
            <ac:spMk id="8600" creationId="{7A052F0F-3F3E-49B3-9693-A48386414B68}"/>
          </ac:spMkLst>
        </pc:spChg>
        <pc:spChg chg="mod">
          <ac:chgData name="Kolakowski, Artur" userId="9c34c8cc-b1df-44f6-bea5-dcf7a54ee35f" providerId="ADAL" clId="{19970B13-E101-4117-9908-6E061F982644}" dt="2022-07-14T08:46:11.733" v="22663" actId="790"/>
          <ac:spMkLst>
            <pc:docMk/>
            <pc:sldMk cId="3484757520" sldId="485"/>
            <ac:spMk id="8601" creationId="{F784CF25-697A-413C-AB0B-60D697B2D6D8}"/>
          </ac:spMkLst>
        </pc:spChg>
        <pc:spChg chg="mod">
          <ac:chgData name="Kolakowski, Artur" userId="9c34c8cc-b1df-44f6-bea5-dcf7a54ee35f" providerId="ADAL" clId="{19970B13-E101-4117-9908-6E061F982644}" dt="2022-07-14T08:46:11.737" v="22664" actId="790"/>
          <ac:spMkLst>
            <pc:docMk/>
            <pc:sldMk cId="3484757520" sldId="485"/>
            <ac:spMk id="8602" creationId="{09A0D525-C0A5-4550-B18D-2301E818AB5C}"/>
          </ac:spMkLst>
        </pc:spChg>
        <pc:spChg chg="mod">
          <ac:chgData name="Kolakowski, Artur" userId="9c34c8cc-b1df-44f6-bea5-dcf7a54ee35f" providerId="ADAL" clId="{19970B13-E101-4117-9908-6E061F982644}" dt="2022-07-14T08:46:11.742" v="22665" actId="790"/>
          <ac:spMkLst>
            <pc:docMk/>
            <pc:sldMk cId="3484757520" sldId="485"/>
            <ac:spMk id="8603" creationId="{F88EC735-3D8A-4516-A11E-3E384C15A9E0}"/>
          </ac:spMkLst>
        </pc:spChg>
        <pc:spChg chg="mod">
          <ac:chgData name="Kolakowski, Artur" userId="9c34c8cc-b1df-44f6-bea5-dcf7a54ee35f" providerId="ADAL" clId="{19970B13-E101-4117-9908-6E061F982644}" dt="2022-07-14T08:46:11.747" v="22666" actId="790"/>
          <ac:spMkLst>
            <pc:docMk/>
            <pc:sldMk cId="3484757520" sldId="485"/>
            <ac:spMk id="8604" creationId="{438D91C9-5F80-4CBD-AAC6-C53CD0F2290E}"/>
          </ac:spMkLst>
        </pc:spChg>
        <pc:spChg chg="mod">
          <ac:chgData name="Kolakowski, Artur" userId="9c34c8cc-b1df-44f6-bea5-dcf7a54ee35f" providerId="ADAL" clId="{19970B13-E101-4117-9908-6E061F982644}" dt="2022-07-14T08:46:11.751" v="22667" actId="790"/>
          <ac:spMkLst>
            <pc:docMk/>
            <pc:sldMk cId="3484757520" sldId="485"/>
            <ac:spMk id="8605" creationId="{09A6562B-126D-41F4-9183-5F5A1A04CBF3}"/>
          </ac:spMkLst>
        </pc:spChg>
        <pc:spChg chg="mod">
          <ac:chgData name="Kolakowski, Artur" userId="9c34c8cc-b1df-44f6-bea5-dcf7a54ee35f" providerId="ADAL" clId="{19970B13-E101-4117-9908-6E061F982644}" dt="2022-07-14T08:46:11.755" v="22668" actId="790"/>
          <ac:spMkLst>
            <pc:docMk/>
            <pc:sldMk cId="3484757520" sldId="485"/>
            <ac:spMk id="8606" creationId="{C2A906E8-E5A8-42C2-A969-10BD5583F4C1}"/>
          </ac:spMkLst>
        </pc:spChg>
        <pc:spChg chg="mod">
          <ac:chgData name="Kolakowski, Artur" userId="9c34c8cc-b1df-44f6-bea5-dcf7a54ee35f" providerId="ADAL" clId="{19970B13-E101-4117-9908-6E061F982644}" dt="2022-07-14T08:46:11.758" v="22669" actId="790"/>
          <ac:spMkLst>
            <pc:docMk/>
            <pc:sldMk cId="3484757520" sldId="485"/>
            <ac:spMk id="8607" creationId="{B0AB76B2-2E81-41DC-97DF-DCA46E08EB5F}"/>
          </ac:spMkLst>
        </pc:spChg>
        <pc:spChg chg="mod">
          <ac:chgData name="Kolakowski, Artur" userId="9c34c8cc-b1df-44f6-bea5-dcf7a54ee35f" providerId="ADAL" clId="{19970B13-E101-4117-9908-6E061F982644}" dt="2022-07-14T08:46:11.763" v="22670" actId="790"/>
          <ac:spMkLst>
            <pc:docMk/>
            <pc:sldMk cId="3484757520" sldId="485"/>
            <ac:spMk id="8608" creationId="{E65A4A26-A733-4F1E-8484-203D576FA0CB}"/>
          </ac:spMkLst>
        </pc:spChg>
        <pc:spChg chg="mod">
          <ac:chgData name="Kolakowski, Artur" userId="9c34c8cc-b1df-44f6-bea5-dcf7a54ee35f" providerId="ADAL" clId="{19970B13-E101-4117-9908-6E061F982644}" dt="2022-07-14T08:46:11.767" v="22671" actId="790"/>
          <ac:spMkLst>
            <pc:docMk/>
            <pc:sldMk cId="3484757520" sldId="485"/>
            <ac:spMk id="8609" creationId="{07F4D004-5E8C-449D-873F-E96CBAABCE37}"/>
          </ac:spMkLst>
        </pc:spChg>
        <pc:spChg chg="mod">
          <ac:chgData name="Kolakowski, Artur" userId="9c34c8cc-b1df-44f6-bea5-dcf7a54ee35f" providerId="ADAL" clId="{19970B13-E101-4117-9908-6E061F982644}" dt="2022-07-14T08:46:11.770" v="22672" actId="790"/>
          <ac:spMkLst>
            <pc:docMk/>
            <pc:sldMk cId="3484757520" sldId="485"/>
            <ac:spMk id="8610" creationId="{5AD30CAC-4FBD-4D07-9050-D0FDFD35CF9B}"/>
          </ac:spMkLst>
        </pc:spChg>
        <pc:spChg chg="mod">
          <ac:chgData name="Kolakowski, Artur" userId="9c34c8cc-b1df-44f6-bea5-dcf7a54ee35f" providerId="ADAL" clId="{19970B13-E101-4117-9908-6E061F982644}" dt="2022-07-14T08:46:11.773" v="22673" actId="790"/>
          <ac:spMkLst>
            <pc:docMk/>
            <pc:sldMk cId="3484757520" sldId="485"/>
            <ac:spMk id="8611" creationId="{0AE7F049-5956-4B00-AF76-DE239161A6AF}"/>
          </ac:spMkLst>
        </pc:spChg>
        <pc:spChg chg="mod">
          <ac:chgData name="Kolakowski, Artur" userId="9c34c8cc-b1df-44f6-bea5-dcf7a54ee35f" providerId="ADAL" clId="{19970B13-E101-4117-9908-6E061F982644}" dt="2022-07-14T08:46:11.776" v="22674" actId="790"/>
          <ac:spMkLst>
            <pc:docMk/>
            <pc:sldMk cId="3484757520" sldId="485"/>
            <ac:spMk id="8612" creationId="{1D336400-3E7F-4A06-8F5D-7A625548D3EA}"/>
          </ac:spMkLst>
        </pc:spChg>
        <pc:spChg chg="mod">
          <ac:chgData name="Kolakowski, Artur" userId="9c34c8cc-b1df-44f6-bea5-dcf7a54ee35f" providerId="ADAL" clId="{19970B13-E101-4117-9908-6E061F982644}" dt="2022-07-14T08:46:11.780" v="22675" actId="790"/>
          <ac:spMkLst>
            <pc:docMk/>
            <pc:sldMk cId="3484757520" sldId="485"/>
            <ac:spMk id="8613" creationId="{7C6929AC-B037-4A86-A285-AD9A07711189}"/>
          </ac:spMkLst>
        </pc:spChg>
        <pc:spChg chg="mod">
          <ac:chgData name="Kolakowski, Artur" userId="9c34c8cc-b1df-44f6-bea5-dcf7a54ee35f" providerId="ADAL" clId="{19970B13-E101-4117-9908-6E061F982644}" dt="2022-07-14T08:46:11.783" v="22676" actId="790"/>
          <ac:spMkLst>
            <pc:docMk/>
            <pc:sldMk cId="3484757520" sldId="485"/>
            <ac:spMk id="8614" creationId="{1E5708D7-9B69-40D9-A764-2D5D5A7E759E}"/>
          </ac:spMkLst>
        </pc:spChg>
        <pc:spChg chg="mod">
          <ac:chgData name="Kolakowski, Artur" userId="9c34c8cc-b1df-44f6-bea5-dcf7a54ee35f" providerId="ADAL" clId="{19970B13-E101-4117-9908-6E061F982644}" dt="2022-07-14T08:46:11.787" v="22677" actId="790"/>
          <ac:spMkLst>
            <pc:docMk/>
            <pc:sldMk cId="3484757520" sldId="485"/>
            <ac:spMk id="8615" creationId="{5FFB32FC-EB23-4B1B-A0A3-B0C01BA8AFE0}"/>
          </ac:spMkLst>
        </pc:spChg>
        <pc:spChg chg="mod">
          <ac:chgData name="Kolakowski, Artur" userId="9c34c8cc-b1df-44f6-bea5-dcf7a54ee35f" providerId="ADAL" clId="{19970B13-E101-4117-9908-6E061F982644}" dt="2022-07-14T08:46:11.790" v="22678" actId="790"/>
          <ac:spMkLst>
            <pc:docMk/>
            <pc:sldMk cId="3484757520" sldId="485"/>
            <ac:spMk id="8616" creationId="{A447EA78-9788-42B1-B13F-794D33E1D9F8}"/>
          </ac:spMkLst>
        </pc:spChg>
        <pc:spChg chg="mod">
          <ac:chgData name="Kolakowski, Artur" userId="9c34c8cc-b1df-44f6-bea5-dcf7a54ee35f" providerId="ADAL" clId="{19970B13-E101-4117-9908-6E061F982644}" dt="2022-07-14T08:46:11.793" v="22679" actId="790"/>
          <ac:spMkLst>
            <pc:docMk/>
            <pc:sldMk cId="3484757520" sldId="485"/>
            <ac:spMk id="8617" creationId="{233FD2F6-AE87-432A-BE55-704B8A61D497}"/>
          </ac:spMkLst>
        </pc:spChg>
        <pc:spChg chg="mod">
          <ac:chgData name="Kolakowski, Artur" userId="9c34c8cc-b1df-44f6-bea5-dcf7a54ee35f" providerId="ADAL" clId="{19970B13-E101-4117-9908-6E061F982644}" dt="2022-07-14T08:46:11.798" v="22680" actId="790"/>
          <ac:spMkLst>
            <pc:docMk/>
            <pc:sldMk cId="3484757520" sldId="485"/>
            <ac:spMk id="8618" creationId="{48F02039-6A11-4AFA-9FD1-4B4A9EB229E6}"/>
          </ac:spMkLst>
        </pc:spChg>
        <pc:spChg chg="mod">
          <ac:chgData name="Kolakowski, Artur" userId="9c34c8cc-b1df-44f6-bea5-dcf7a54ee35f" providerId="ADAL" clId="{19970B13-E101-4117-9908-6E061F982644}" dt="2022-07-14T08:46:11.802" v="22681" actId="790"/>
          <ac:spMkLst>
            <pc:docMk/>
            <pc:sldMk cId="3484757520" sldId="485"/>
            <ac:spMk id="8619" creationId="{2DFE3C6E-A3A2-4C5D-A704-372AC0467F58}"/>
          </ac:spMkLst>
        </pc:spChg>
        <pc:spChg chg="mod">
          <ac:chgData name="Kolakowski, Artur" userId="9c34c8cc-b1df-44f6-bea5-dcf7a54ee35f" providerId="ADAL" clId="{19970B13-E101-4117-9908-6E061F982644}" dt="2022-07-14T08:46:11.805" v="22682" actId="790"/>
          <ac:spMkLst>
            <pc:docMk/>
            <pc:sldMk cId="3484757520" sldId="485"/>
            <ac:spMk id="8620" creationId="{106F05CC-1233-488F-9692-9F976D61E903}"/>
          </ac:spMkLst>
        </pc:spChg>
        <pc:spChg chg="mod">
          <ac:chgData name="Kolakowski, Artur" userId="9c34c8cc-b1df-44f6-bea5-dcf7a54ee35f" providerId="ADAL" clId="{19970B13-E101-4117-9908-6E061F982644}" dt="2022-07-14T08:46:11.808" v="22683" actId="790"/>
          <ac:spMkLst>
            <pc:docMk/>
            <pc:sldMk cId="3484757520" sldId="485"/>
            <ac:spMk id="8621" creationId="{349B2B7F-CD47-4600-80D3-91601B0BD36D}"/>
          </ac:spMkLst>
        </pc:spChg>
        <pc:spChg chg="mod">
          <ac:chgData name="Kolakowski, Artur" userId="9c34c8cc-b1df-44f6-bea5-dcf7a54ee35f" providerId="ADAL" clId="{19970B13-E101-4117-9908-6E061F982644}" dt="2022-07-14T08:46:11.814" v="22684" actId="790"/>
          <ac:spMkLst>
            <pc:docMk/>
            <pc:sldMk cId="3484757520" sldId="485"/>
            <ac:spMk id="8622" creationId="{BF32BEDA-92AA-4391-8898-06E5A5265FAC}"/>
          </ac:spMkLst>
        </pc:spChg>
        <pc:spChg chg="mod">
          <ac:chgData name="Kolakowski, Artur" userId="9c34c8cc-b1df-44f6-bea5-dcf7a54ee35f" providerId="ADAL" clId="{19970B13-E101-4117-9908-6E061F982644}" dt="2022-07-14T08:46:11.818" v="22685" actId="790"/>
          <ac:spMkLst>
            <pc:docMk/>
            <pc:sldMk cId="3484757520" sldId="485"/>
            <ac:spMk id="8623" creationId="{34B7560B-11AE-4DE8-98CC-35AEBB87F4CF}"/>
          </ac:spMkLst>
        </pc:spChg>
        <pc:spChg chg="mod">
          <ac:chgData name="Kolakowski, Artur" userId="9c34c8cc-b1df-44f6-bea5-dcf7a54ee35f" providerId="ADAL" clId="{19970B13-E101-4117-9908-6E061F982644}" dt="2022-07-14T08:46:11.822" v="22686" actId="790"/>
          <ac:spMkLst>
            <pc:docMk/>
            <pc:sldMk cId="3484757520" sldId="485"/>
            <ac:spMk id="8624" creationId="{05327684-3CAA-44B7-813F-13D7D9379006}"/>
          </ac:spMkLst>
        </pc:spChg>
        <pc:spChg chg="mod">
          <ac:chgData name="Kolakowski, Artur" userId="9c34c8cc-b1df-44f6-bea5-dcf7a54ee35f" providerId="ADAL" clId="{19970B13-E101-4117-9908-6E061F982644}" dt="2022-07-14T08:46:11.827" v="22687" actId="790"/>
          <ac:spMkLst>
            <pc:docMk/>
            <pc:sldMk cId="3484757520" sldId="485"/>
            <ac:spMk id="8625" creationId="{9899B0B8-D7A2-45CA-B070-0331D8D9FD68}"/>
          </ac:spMkLst>
        </pc:spChg>
        <pc:spChg chg="mod">
          <ac:chgData name="Kolakowski, Artur" userId="9c34c8cc-b1df-44f6-bea5-dcf7a54ee35f" providerId="ADAL" clId="{19970B13-E101-4117-9908-6E061F982644}" dt="2022-07-14T08:46:11.833" v="22688" actId="790"/>
          <ac:spMkLst>
            <pc:docMk/>
            <pc:sldMk cId="3484757520" sldId="485"/>
            <ac:spMk id="8626" creationId="{C66BBD37-0615-4FEA-834F-24A421CF4737}"/>
          </ac:spMkLst>
        </pc:spChg>
        <pc:spChg chg="mod">
          <ac:chgData name="Kolakowski, Artur" userId="9c34c8cc-b1df-44f6-bea5-dcf7a54ee35f" providerId="ADAL" clId="{19970B13-E101-4117-9908-6E061F982644}" dt="2022-07-14T08:46:11.838" v="22689" actId="790"/>
          <ac:spMkLst>
            <pc:docMk/>
            <pc:sldMk cId="3484757520" sldId="485"/>
            <ac:spMk id="8627" creationId="{C2DD94EC-E7E7-4056-93F5-51B154A4CE0E}"/>
          </ac:spMkLst>
        </pc:spChg>
        <pc:spChg chg="mod">
          <ac:chgData name="Kolakowski, Artur" userId="9c34c8cc-b1df-44f6-bea5-dcf7a54ee35f" providerId="ADAL" clId="{19970B13-E101-4117-9908-6E061F982644}" dt="2022-07-14T08:46:11.843" v="22690" actId="790"/>
          <ac:spMkLst>
            <pc:docMk/>
            <pc:sldMk cId="3484757520" sldId="485"/>
            <ac:spMk id="8628" creationId="{29138689-BB02-4490-BE0E-7431BBD83E66}"/>
          </ac:spMkLst>
        </pc:spChg>
        <pc:spChg chg="mod">
          <ac:chgData name="Kolakowski, Artur" userId="9c34c8cc-b1df-44f6-bea5-dcf7a54ee35f" providerId="ADAL" clId="{19970B13-E101-4117-9908-6E061F982644}" dt="2022-07-14T08:46:11.848" v="22691" actId="790"/>
          <ac:spMkLst>
            <pc:docMk/>
            <pc:sldMk cId="3484757520" sldId="485"/>
            <ac:spMk id="8629" creationId="{EB2DFEDF-E073-47E6-8C4E-20E4B948B315}"/>
          </ac:spMkLst>
        </pc:spChg>
        <pc:spChg chg="mod">
          <ac:chgData name="Kolakowski, Artur" userId="9c34c8cc-b1df-44f6-bea5-dcf7a54ee35f" providerId="ADAL" clId="{19970B13-E101-4117-9908-6E061F982644}" dt="2022-07-14T08:46:11.852" v="22692" actId="790"/>
          <ac:spMkLst>
            <pc:docMk/>
            <pc:sldMk cId="3484757520" sldId="485"/>
            <ac:spMk id="8630" creationId="{96ECC3F3-8BC9-4BFE-A234-C877D349F4DB}"/>
          </ac:spMkLst>
        </pc:spChg>
        <pc:spChg chg="mod">
          <ac:chgData name="Kolakowski, Artur" userId="9c34c8cc-b1df-44f6-bea5-dcf7a54ee35f" providerId="ADAL" clId="{19970B13-E101-4117-9908-6E061F982644}" dt="2022-07-14T08:46:11.856" v="22693" actId="790"/>
          <ac:spMkLst>
            <pc:docMk/>
            <pc:sldMk cId="3484757520" sldId="485"/>
            <ac:spMk id="8631" creationId="{419ED136-9465-49D1-9CB5-EB5D74D240CE}"/>
          </ac:spMkLst>
        </pc:spChg>
        <pc:spChg chg="mod">
          <ac:chgData name="Kolakowski, Artur" userId="9c34c8cc-b1df-44f6-bea5-dcf7a54ee35f" providerId="ADAL" clId="{19970B13-E101-4117-9908-6E061F982644}" dt="2022-07-14T08:46:11.862" v="22694" actId="790"/>
          <ac:spMkLst>
            <pc:docMk/>
            <pc:sldMk cId="3484757520" sldId="485"/>
            <ac:spMk id="8632" creationId="{631AED7F-3255-4AA6-B706-CDEE888178DF}"/>
          </ac:spMkLst>
        </pc:spChg>
        <pc:spChg chg="mod">
          <ac:chgData name="Kolakowski, Artur" userId="9c34c8cc-b1df-44f6-bea5-dcf7a54ee35f" providerId="ADAL" clId="{19970B13-E101-4117-9908-6E061F982644}" dt="2022-07-14T08:46:11.871" v="22695" actId="790"/>
          <ac:spMkLst>
            <pc:docMk/>
            <pc:sldMk cId="3484757520" sldId="485"/>
            <ac:spMk id="8633" creationId="{E644B837-3374-44A9-A176-393A939F68D0}"/>
          </ac:spMkLst>
        </pc:spChg>
        <pc:spChg chg="mod">
          <ac:chgData name="Kolakowski, Artur" userId="9c34c8cc-b1df-44f6-bea5-dcf7a54ee35f" providerId="ADAL" clId="{19970B13-E101-4117-9908-6E061F982644}" dt="2022-07-14T08:46:11.880" v="22696" actId="790"/>
          <ac:spMkLst>
            <pc:docMk/>
            <pc:sldMk cId="3484757520" sldId="485"/>
            <ac:spMk id="8634" creationId="{43170FDC-F2DA-44FB-B30A-9929F417E3A1}"/>
          </ac:spMkLst>
        </pc:spChg>
        <pc:spChg chg="mod">
          <ac:chgData name="Kolakowski, Artur" userId="9c34c8cc-b1df-44f6-bea5-dcf7a54ee35f" providerId="ADAL" clId="{19970B13-E101-4117-9908-6E061F982644}" dt="2022-07-14T08:46:11.888" v="22697" actId="790"/>
          <ac:spMkLst>
            <pc:docMk/>
            <pc:sldMk cId="3484757520" sldId="485"/>
            <ac:spMk id="8635" creationId="{433C5AE3-71FE-44A8-A181-6E219FB796D9}"/>
          </ac:spMkLst>
        </pc:spChg>
        <pc:spChg chg="mod">
          <ac:chgData name="Kolakowski, Artur" userId="9c34c8cc-b1df-44f6-bea5-dcf7a54ee35f" providerId="ADAL" clId="{19970B13-E101-4117-9908-6E061F982644}" dt="2022-07-14T08:46:11.894" v="22698" actId="790"/>
          <ac:spMkLst>
            <pc:docMk/>
            <pc:sldMk cId="3484757520" sldId="485"/>
            <ac:spMk id="8636" creationId="{1E46A79E-A9C6-4764-B227-76F26164DB34}"/>
          </ac:spMkLst>
        </pc:spChg>
        <pc:spChg chg="mod">
          <ac:chgData name="Kolakowski, Artur" userId="9c34c8cc-b1df-44f6-bea5-dcf7a54ee35f" providerId="ADAL" clId="{19970B13-E101-4117-9908-6E061F982644}" dt="2022-07-14T08:46:11.900" v="22699" actId="790"/>
          <ac:spMkLst>
            <pc:docMk/>
            <pc:sldMk cId="3484757520" sldId="485"/>
            <ac:spMk id="8637" creationId="{92A40227-627C-4C9C-8F39-F30E5BC9410B}"/>
          </ac:spMkLst>
        </pc:spChg>
        <pc:spChg chg="mod">
          <ac:chgData name="Kolakowski, Artur" userId="9c34c8cc-b1df-44f6-bea5-dcf7a54ee35f" providerId="ADAL" clId="{19970B13-E101-4117-9908-6E061F982644}" dt="2022-07-14T08:46:11.906" v="22700" actId="790"/>
          <ac:spMkLst>
            <pc:docMk/>
            <pc:sldMk cId="3484757520" sldId="485"/>
            <ac:spMk id="8638" creationId="{6AD4D36D-9375-4C3E-A622-8C938DF2BA64}"/>
          </ac:spMkLst>
        </pc:spChg>
        <pc:spChg chg="mod">
          <ac:chgData name="Kolakowski, Artur" userId="9c34c8cc-b1df-44f6-bea5-dcf7a54ee35f" providerId="ADAL" clId="{19970B13-E101-4117-9908-6E061F982644}" dt="2022-07-14T08:46:11.911" v="22701" actId="790"/>
          <ac:spMkLst>
            <pc:docMk/>
            <pc:sldMk cId="3484757520" sldId="485"/>
            <ac:spMk id="8639" creationId="{E4F7CC78-D157-4C34-93B5-6EBEDFF22431}"/>
          </ac:spMkLst>
        </pc:spChg>
        <pc:spChg chg="mod">
          <ac:chgData name="Kolakowski, Artur" userId="9c34c8cc-b1df-44f6-bea5-dcf7a54ee35f" providerId="ADAL" clId="{19970B13-E101-4117-9908-6E061F982644}" dt="2022-07-14T08:46:11.918" v="22702" actId="790"/>
          <ac:spMkLst>
            <pc:docMk/>
            <pc:sldMk cId="3484757520" sldId="485"/>
            <ac:spMk id="8640" creationId="{C53D2814-1460-4BE6-A33E-6F6E27562E87}"/>
          </ac:spMkLst>
        </pc:spChg>
        <pc:spChg chg="mod">
          <ac:chgData name="Kolakowski, Artur" userId="9c34c8cc-b1df-44f6-bea5-dcf7a54ee35f" providerId="ADAL" clId="{19970B13-E101-4117-9908-6E061F982644}" dt="2022-07-14T08:46:11.922" v="22703" actId="790"/>
          <ac:spMkLst>
            <pc:docMk/>
            <pc:sldMk cId="3484757520" sldId="485"/>
            <ac:spMk id="8641" creationId="{275841D9-47B6-4048-8201-9E591D4337FD}"/>
          </ac:spMkLst>
        </pc:spChg>
        <pc:spChg chg="mod">
          <ac:chgData name="Kolakowski, Artur" userId="9c34c8cc-b1df-44f6-bea5-dcf7a54ee35f" providerId="ADAL" clId="{19970B13-E101-4117-9908-6E061F982644}" dt="2022-07-14T08:46:11.926" v="22704" actId="790"/>
          <ac:spMkLst>
            <pc:docMk/>
            <pc:sldMk cId="3484757520" sldId="485"/>
            <ac:spMk id="8642" creationId="{B366078D-5335-4678-8AD0-93B88167EF1C}"/>
          </ac:spMkLst>
        </pc:spChg>
        <pc:spChg chg="mod">
          <ac:chgData name="Kolakowski, Artur" userId="9c34c8cc-b1df-44f6-bea5-dcf7a54ee35f" providerId="ADAL" clId="{19970B13-E101-4117-9908-6E061F982644}" dt="2022-07-14T08:46:11.932" v="22705" actId="790"/>
          <ac:spMkLst>
            <pc:docMk/>
            <pc:sldMk cId="3484757520" sldId="485"/>
            <ac:spMk id="8643" creationId="{ECCC2007-1F13-4772-9BD6-BB86C486ABEF}"/>
          </ac:spMkLst>
        </pc:spChg>
        <pc:spChg chg="mod">
          <ac:chgData name="Kolakowski, Artur" userId="9c34c8cc-b1df-44f6-bea5-dcf7a54ee35f" providerId="ADAL" clId="{19970B13-E101-4117-9908-6E061F982644}" dt="2022-07-14T08:46:11.936" v="22706" actId="790"/>
          <ac:spMkLst>
            <pc:docMk/>
            <pc:sldMk cId="3484757520" sldId="485"/>
            <ac:spMk id="8644" creationId="{59778DC2-CD5D-4488-8CEE-FBEF6A61D89B}"/>
          </ac:spMkLst>
        </pc:spChg>
        <pc:spChg chg="mod">
          <ac:chgData name="Kolakowski, Artur" userId="9c34c8cc-b1df-44f6-bea5-dcf7a54ee35f" providerId="ADAL" clId="{19970B13-E101-4117-9908-6E061F982644}" dt="2022-07-14T08:46:11.939" v="22707" actId="790"/>
          <ac:spMkLst>
            <pc:docMk/>
            <pc:sldMk cId="3484757520" sldId="485"/>
            <ac:spMk id="8645" creationId="{93225FE3-623A-493C-B7AF-0C370B2AAFA2}"/>
          </ac:spMkLst>
        </pc:spChg>
        <pc:spChg chg="mod">
          <ac:chgData name="Kolakowski, Artur" userId="9c34c8cc-b1df-44f6-bea5-dcf7a54ee35f" providerId="ADAL" clId="{19970B13-E101-4117-9908-6E061F982644}" dt="2022-07-14T08:46:11.942" v="22708" actId="790"/>
          <ac:spMkLst>
            <pc:docMk/>
            <pc:sldMk cId="3484757520" sldId="485"/>
            <ac:spMk id="8646" creationId="{F52059F6-8199-47F8-9D9E-9525E569EF40}"/>
          </ac:spMkLst>
        </pc:spChg>
        <pc:spChg chg="mod">
          <ac:chgData name="Kolakowski, Artur" userId="9c34c8cc-b1df-44f6-bea5-dcf7a54ee35f" providerId="ADAL" clId="{19970B13-E101-4117-9908-6E061F982644}" dt="2022-07-14T08:46:11.947" v="22709" actId="790"/>
          <ac:spMkLst>
            <pc:docMk/>
            <pc:sldMk cId="3484757520" sldId="485"/>
            <ac:spMk id="8647" creationId="{E89D1819-FF98-4ED2-9229-CB4EF40A7689}"/>
          </ac:spMkLst>
        </pc:spChg>
        <pc:spChg chg="mod">
          <ac:chgData name="Kolakowski, Artur" userId="9c34c8cc-b1df-44f6-bea5-dcf7a54ee35f" providerId="ADAL" clId="{19970B13-E101-4117-9908-6E061F982644}" dt="2022-07-14T08:46:11.951" v="22710" actId="790"/>
          <ac:spMkLst>
            <pc:docMk/>
            <pc:sldMk cId="3484757520" sldId="485"/>
            <ac:spMk id="8648" creationId="{EA9373C1-E977-424C-813D-A9C27B998293}"/>
          </ac:spMkLst>
        </pc:spChg>
        <pc:spChg chg="mod">
          <ac:chgData name="Kolakowski, Artur" userId="9c34c8cc-b1df-44f6-bea5-dcf7a54ee35f" providerId="ADAL" clId="{19970B13-E101-4117-9908-6E061F982644}" dt="2022-07-14T08:46:11.954" v="22711" actId="790"/>
          <ac:spMkLst>
            <pc:docMk/>
            <pc:sldMk cId="3484757520" sldId="485"/>
            <ac:spMk id="8649" creationId="{2BD6ED2D-616B-4EFE-A0A5-F68A7AFDC9E9}"/>
          </ac:spMkLst>
        </pc:spChg>
        <pc:spChg chg="mod">
          <ac:chgData name="Kolakowski, Artur" userId="9c34c8cc-b1df-44f6-bea5-dcf7a54ee35f" providerId="ADAL" clId="{19970B13-E101-4117-9908-6E061F982644}" dt="2022-07-14T08:46:11.958" v="22712" actId="790"/>
          <ac:spMkLst>
            <pc:docMk/>
            <pc:sldMk cId="3484757520" sldId="485"/>
            <ac:spMk id="8650" creationId="{CFEF542F-735F-451D-88E2-15C76624924C}"/>
          </ac:spMkLst>
        </pc:spChg>
        <pc:spChg chg="mod">
          <ac:chgData name="Kolakowski, Artur" userId="9c34c8cc-b1df-44f6-bea5-dcf7a54ee35f" providerId="ADAL" clId="{19970B13-E101-4117-9908-6E061F982644}" dt="2022-07-14T08:46:11.962" v="22713" actId="790"/>
          <ac:spMkLst>
            <pc:docMk/>
            <pc:sldMk cId="3484757520" sldId="485"/>
            <ac:spMk id="8651" creationId="{8375F4E2-F5DB-40F0-BB58-527747BE61A4}"/>
          </ac:spMkLst>
        </pc:spChg>
        <pc:spChg chg="mod">
          <ac:chgData name="Kolakowski, Artur" userId="9c34c8cc-b1df-44f6-bea5-dcf7a54ee35f" providerId="ADAL" clId="{19970B13-E101-4117-9908-6E061F982644}" dt="2022-07-14T08:46:11.966" v="22714" actId="790"/>
          <ac:spMkLst>
            <pc:docMk/>
            <pc:sldMk cId="3484757520" sldId="485"/>
            <ac:spMk id="8652" creationId="{2CC74767-CF61-4B2B-8D14-6E384BA6010B}"/>
          </ac:spMkLst>
        </pc:spChg>
        <pc:spChg chg="mod">
          <ac:chgData name="Kolakowski, Artur" userId="9c34c8cc-b1df-44f6-bea5-dcf7a54ee35f" providerId="ADAL" clId="{19970B13-E101-4117-9908-6E061F982644}" dt="2022-07-14T08:46:11.970" v="22715" actId="790"/>
          <ac:spMkLst>
            <pc:docMk/>
            <pc:sldMk cId="3484757520" sldId="485"/>
            <ac:spMk id="8653" creationId="{5E810EBD-D64D-4077-BBBA-7F20F2F4CC19}"/>
          </ac:spMkLst>
        </pc:spChg>
        <pc:spChg chg="mod">
          <ac:chgData name="Kolakowski, Artur" userId="9c34c8cc-b1df-44f6-bea5-dcf7a54ee35f" providerId="ADAL" clId="{19970B13-E101-4117-9908-6E061F982644}" dt="2022-07-14T08:46:11.973" v="22716" actId="790"/>
          <ac:spMkLst>
            <pc:docMk/>
            <pc:sldMk cId="3484757520" sldId="485"/>
            <ac:spMk id="8654" creationId="{D456B8C3-29A9-4BE0-8157-E1C4420742B0}"/>
          </ac:spMkLst>
        </pc:spChg>
        <pc:spChg chg="mod">
          <ac:chgData name="Kolakowski, Artur" userId="9c34c8cc-b1df-44f6-bea5-dcf7a54ee35f" providerId="ADAL" clId="{19970B13-E101-4117-9908-6E061F982644}" dt="2022-07-14T08:46:11.977" v="22717" actId="790"/>
          <ac:spMkLst>
            <pc:docMk/>
            <pc:sldMk cId="3484757520" sldId="485"/>
            <ac:spMk id="8655" creationId="{8B1EE822-D67A-4980-8EFC-E8B0134CA02D}"/>
          </ac:spMkLst>
        </pc:spChg>
        <pc:spChg chg="mod">
          <ac:chgData name="Kolakowski, Artur" userId="9c34c8cc-b1df-44f6-bea5-dcf7a54ee35f" providerId="ADAL" clId="{19970B13-E101-4117-9908-6E061F982644}" dt="2022-07-14T08:46:11.983" v="22718" actId="790"/>
          <ac:spMkLst>
            <pc:docMk/>
            <pc:sldMk cId="3484757520" sldId="485"/>
            <ac:spMk id="8656" creationId="{8B0BADC0-D6AB-4850-8789-F564A19649B2}"/>
          </ac:spMkLst>
        </pc:spChg>
        <pc:spChg chg="mod">
          <ac:chgData name="Kolakowski, Artur" userId="9c34c8cc-b1df-44f6-bea5-dcf7a54ee35f" providerId="ADAL" clId="{19970B13-E101-4117-9908-6E061F982644}" dt="2022-07-14T08:46:11.987" v="22719" actId="790"/>
          <ac:spMkLst>
            <pc:docMk/>
            <pc:sldMk cId="3484757520" sldId="485"/>
            <ac:spMk id="8657" creationId="{F7822ABE-4E98-40A5-8107-C9F5F8DADC41}"/>
          </ac:spMkLst>
        </pc:spChg>
        <pc:spChg chg="mod">
          <ac:chgData name="Kolakowski, Artur" userId="9c34c8cc-b1df-44f6-bea5-dcf7a54ee35f" providerId="ADAL" clId="{19970B13-E101-4117-9908-6E061F982644}" dt="2022-07-14T08:46:11.991" v="22720" actId="790"/>
          <ac:spMkLst>
            <pc:docMk/>
            <pc:sldMk cId="3484757520" sldId="485"/>
            <ac:spMk id="8658" creationId="{6F5197BF-BB40-45D2-9920-BA05337843CC}"/>
          </ac:spMkLst>
        </pc:spChg>
        <pc:spChg chg="mod">
          <ac:chgData name="Kolakowski, Artur" userId="9c34c8cc-b1df-44f6-bea5-dcf7a54ee35f" providerId="ADAL" clId="{19970B13-E101-4117-9908-6E061F982644}" dt="2022-07-14T08:46:11.997" v="22721" actId="790"/>
          <ac:spMkLst>
            <pc:docMk/>
            <pc:sldMk cId="3484757520" sldId="485"/>
            <ac:spMk id="8659" creationId="{72747114-6909-4BAE-9E95-691AD852BDC2}"/>
          </ac:spMkLst>
        </pc:spChg>
        <pc:spChg chg="mod">
          <ac:chgData name="Kolakowski, Artur" userId="9c34c8cc-b1df-44f6-bea5-dcf7a54ee35f" providerId="ADAL" clId="{19970B13-E101-4117-9908-6E061F982644}" dt="2022-07-14T08:46:12.003" v="22722" actId="790"/>
          <ac:spMkLst>
            <pc:docMk/>
            <pc:sldMk cId="3484757520" sldId="485"/>
            <ac:spMk id="8660" creationId="{8AFD8C3A-6C28-46DD-839D-9D8C7B6CEB87}"/>
          </ac:spMkLst>
        </pc:spChg>
        <pc:spChg chg="mod">
          <ac:chgData name="Kolakowski, Artur" userId="9c34c8cc-b1df-44f6-bea5-dcf7a54ee35f" providerId="ADAL" clId="{19970B13-E101-4117-9908-6E061F982644}" dt="2022-07-14T08:46:12.007" v="22723" actId="790"/>
          <ac:spMkLst>
            <pc:docMk/>
            <pc:sldMk cId="3484757520" sldId="485"/>
            <ac:spMk id="8661" creationId="{B01F019E-4649-4877-AE84-793B9EFA0601}"/>
          </ac:spMkLst>
        </pc:spChg>
        <pc:spChg chg="mod">
          <ac:chgData name="Kolakowski, Artur" userId="9c34c8cc-b1df-44f6-bea5-dcf7a54ee35f" providerId="ADAL" clId="{19970B13-E101-4117-9908-6E061F982644}" dt="2022-07-14T08:46:12.012" v="22724" actId="790"/>
          <ac:spMkLst>
            <pc:docMk/>
            <pc:sldMk cId="3484757520" sldId="485"/>
            <ac:spMk id="8662" creationId="{8FB07309-29EB-4FE8-B84E-861A3375BD9F}"/>
          </ac:spMkLst>
        </pc:spChg>
        <pc:spChg chg="mod">
          <ac:chgData name="Kolakowski, Artur" userId="9c34c8cc-b1df-44f6-bea5-dcf7a54ee35f" providerId="ADAL" clId="{19970B13-E101-4117-9908-6E061F982644}" dt="2022-07-14T08:46:12.019" v="22725" actId="790"/>
          <ac:spMkLst>
            <pc:docMk/>
            <pc:sldMk cId="3484757520" sldId="485"/>
            <ac:spMk id="8663" creationId="{EA90F51B-EDD5-4B94-97BB-0EA2630A37BE}"/>
          </ac:spMkLst>
        </pc:spChg>
        <pc:spChg chg="mod">
          <ac:chgData name="Kolakowski, Artur" userId="9c34c8cc-b1df-44f6-bea5-dcf7a54ee35f" providerId="ADAL" clId="{19970B13-E101-4117-9908-6E061F982644}" dt="2022-07-14T08:46:12.023" v="22726" actId="790"/>
          <ac:spMkLst>
            <pc:docMk/>
            <pc:sldMk cId="3484757520" sldId="485"/>
            <ac:spMk id="8664" creationId="{BE6EDF79-8455-420D-9E72-9A6F3CEC9F68}"/>
          </ac:spMkLst>
        </pc:spChg>
        <pc:spChg chg="mod">
          <ac:chgData name="Kolakowski, Artur" userId="9c34c8cc-b1df-44f6-bea5-dcf7a54ee35f" providerId="ADAL" clId="{19970B13-E101-4117-9908-6E061F982644}" dt="2022-07-14T08:46:12.027" v="22727" actId="790"/>
          <ac:spMkLst>
            <pc:docMk/>
            <pc:sldMk cId="3484757520" sldId="485"/>
            <ac:spMk id="8665" creationId="{9F40A432-9C39-424B-8C35-E03D7B5D648A}"/>
          </ac:spMkLst>
        </pc:spChg>
        <pc:spChg chg="mod">
          <ac:chgData name="Kolakowski, Artur" userId="9c34c8cc-b1df-44f6-bea5-dcf7a54ee35f" providerId="ADAL" clId="{19970B13-E101-4117-9908-6E061F982644}" dt="2022-07-14T08:46:12.031" v="22728" actId="790"/>
          <ac:spMkLst>
            <pc:docMk/>
            <pc:sldMk cId="3484757520" sldId="485"/>
            <ac:spMk id="8666" creationId="{9CEA2610-BB2C-4214-91BE-711ED8CA2F5C}"/>
          </ac:spMkLst>
        </pc:spChg>
        <pc:spChg chg="mod">
          <ac:chgData name="Kolakowski, Artur" userId="9c34c8cc-b1df-44f6-bea5-dcf7a54ee35f" providerId="ADAL" clId="{19970B13-E101-4117-9908-6E061F982644}" dt="2022-07-14T08:46:12.035" v="22729" actId="790"/>
          <ac:spMkLst>
            <pc:docMk/>
            <pc:sldMk cId="3484757520" sldId="485"/>
            <ac:spMk id="8667" creationId="{0BEC0FD5-1A47-40F3-BE09-751A952A3577}"/>
          </ac:spMkLst>
        </pc:spChg>
        <pc:spChg chg="mod">
          <ac:chgData name="Kolakowski, Artur" userId="9c34c8cc-b1df-44f6-bea5-dcf7a54ee35f" providerId="ADAL" clId="{19970B13-E101-4117-9908-6E061F982644}" dt="2022-07-14T08:46:12.038" v="22730" actId="790"/>
          <ac:spMkLst>
            <pc:docMk/>
            <pc:sldMk cId="3484757520" sldId="485"/>
            <ac:spMk id="8668" creationId="{CCDD2049-3952-4C9E-9164-0FBC5A3A0753}"/>
          </ac:spMkLst>
        </pc:spChg>
        <pc:spChg chg="mod">
          <ac:chgData name="Kolakowski, Artur" userId="9c34c8cc-b1df-44f6-bea5-dcf7a54ee35f" providerId="ADAL" clId="{19970B13-E101-4117-9908-6E061F982644}" dt="2022-07-14T08:46:12.042" v="22731" actId="790"/>
          <ac:spMkLst>
            <pc:docMk/>
            <pc:sldMk cId="3484757520" sldId="485"/>
            <ac:spMk id="8669" creationId="{292557CD-A4CB-44FA-B861-28DAFC7B937B}"/>
          </ac:spMkLst>
        </pc:spChg>
        <pc:spChg chg="mod">
          <ac:chgData name="Kolakowski, Artur" userId="9c34c8cc-b1df-44f6-bea5-dcf7a54ee35f" providerId="ADAL" clId="{19970B13-E101-4117-9908-6E061F982644}" dt="2022-07-14T08:46:12.045" v="22732" actId="790"/>
          <ac:spMkLst>
            <pc:docMk/>
            <pc:sldMk cId="3484757520" sldId="485"/>
            <ac:spMk id="8670" creationId="{EEA10FB2-4BE1-4374-B3CB-CB9B793806C7}"/>
          </ac:spMkLst>
        </pc:spChg>
        <pc:spChg chg="mod">
          <ac:chgData name="Kolakowski, Artur" userId="9c34c8cc-b1df-44f6-bea5-dcf7a54ee35f" providerId="ADAL" clId="{19970B13-E101-4117-9908-6E061F982644}" dt="2022-07-14T08:46:12.051" v="22733" actId="790"/>
          <ac:spMkLst>
            <pc:docMk/>
            <pc:sldMk cId="3484757520" sldId="485"/>
            <ac:spMk id="8671" creationId="{FFD18B59-28FE-4EEC-AA29-C80150BD509E}"/>
          </ac:spMkLst>
        </pc:spChg>
        <pc:spChg chg="mod">
          <ac:chgData name="Kolakowski, Artur" userId="9c34c8cc-b1df-44f6-bea5-dcf7a54ee35f" providerId="ADAL" clId="{19970B13-E101-4117-9908-6E061F982644}" dt="2022-07-14T08:46:12.055" v="22734" actId="790"/>
          <ac:spMkLst>
            <pc:docMk/>
            <pc:sldMk cId="3484757520" sldId="485"/>
            <ac:spMk id="8672" creationId="{E4A5ABD0-F8DB-472E-B9CF-A378EF2C6CAB}"/>
          </ac:spMkLst>
        </pc:spChg>
        <pc:spChg chg="mod">
          <ac:chgData name="Kolakowski, Artur" userId="9c34c8cc-b1df-44f6-bea5-dcf7a54ee35f" providerId="ADAL" clId="{19970B13-E101-4117-9908-6E061F982644}" dt="2022-07-14T08:46:12.060" v="22735" actId="790"/>
          <ac:spMkLst>
            <pc:docMk/>
            <pc:sldMk cId="3484757520" sldId="485"/>
            <ac:spMk id="8673" creationId="{D33A5B59-0F10-4A70-8A7A-E35361CCBD7E}"/>
          </ac:spMkLst>
        </pc:spChg>
        <pc:spChg chg="mod">
          <ac:chgData name="Kolakowski, Artur" userId="9c34c8cc-b1df-44f6-bea5-dcf7a54ee35f" providerId="ADAL" clId="{19970B13-E101-4117-9908-6E061F982644}" dt="2022-07-14T08:46:12.064" v="22736" actId="790"/>
          <ac:spMkLst>
            <pc:docMk/>
            <pc:sldMk cId="3484757520" sldId="485"/>
            <ac:spMk id="8674" creationId="{E9845429-882E-4042-9838-E74CFD4ADCC1}"/>
          </ac:spMkLst>
        </pc:spChg>
        <pc:spChg chg="mod">
          <ac:chgData name="Kolakowski, Artur" userId="9c34c8cc-b1df-44f6-bea5-dcf7a54ee35f" providerId="ADAL" clId="{19970B13-E101-4117-9908-6E061F982644}" dt="2022-07-14T08:46:12.068" v="22737" actId="790"/>
          <ac:spMkLst>
            <pc:docMk/>
            <pc:sldMk cId="3484757520" sldId="485"/>
            <ac:spMk id="8675" creationId="{F7989EC3-AE63-4273-8995-E6D596E6DE78}"/>
          </ac:spMkLst>
        </pc:spChg>
        <pc:spChg chg="mod">
          <ac:chgData name="Kolakowski, Artur" userId="9c34c8cc-b1df-44f6-bea5-dcf7a54ee35f" providerId="ADAL" clId="{19970B13-E101-4117-9908-6E061F982644}" dt="2022-07-14T08:46:12.071" v="22738" actId="790"/>
          <ac:spMkLst>
            <pc:docMk/>
            <pc:sldMk cId="3484757520" sldId="485"/>
            <ac:spMk id="8676" creationId="{00DEACA6-894F-4F15-943C-1BC5B9B61107}"/>
          </ac:spMkLst>
        </pc:spChg>
        <pc:spChg chg="mod">
          <ac:chgData name="Kolakowski, Artur" userId="9c34c8cc-b1df-44f6-bea5-dcf7a54ee35f" providerId="ADAL" clId="{19970B13-E101-4117-9908-6E061F982644}" dt="2022-07-14T08:46:12.074" v="22739" actId="790"/>
          <ac:spMkLst>
            <pc:docMk/>
            <pc:sldMk cId="3484757520" sldId="485"/>
            <ac:spMk id="8677" creationId="{0C207292-7A61-4C00-9EC9-BD91A141B929}"/>
          </ac:spMkLst>
        </pc:spChg>
        <pc:spChg chg="mod">
          <ac:chgData name="Kolakowski, Artur" userId="9c34c8cc-b1df-44f6-bea5-dcf7a54ee35f" providerId="ADAL" clId="{19970B13-E101-4117-9908-6E061F982644}" dt="2022-07-14T08:46:12.078" v="22740" actId="790"/>
          <ac:spMkLst>
            <pc:docMk/>
            <pc:sldMk cId="3484757520" sldId="485"/>
            <ac:spMk id="8678" creationId="{6C572877-1477-4A8B-BEE6-874C6810DA48}"/>
          </ac:spMkLst>
        </pc:spChg>
        <pc:spChg chg="mod">
          <ac:chgData name="Kolakowski, Artur" userId="9c34c8cc-b1df-44f6-bea5-dcf7a54ee35f" providerId="ADAL" clId="{19970B13-E101-4117-9908-6E061F982644}" dt="2022-07-14T08:46:12.083" v="22741" actId="790"/>
          <ac:spMkLst>
            <pc:docMk/>
            <pc:sldMk cId="3484757520" sldId="485"/>
            <ac:spMk id="8679" creationId="{BA40C3F9-A794-4707-AE55-9AACC5B303ED}"/>
          </ac:spMkLst>
        </pc:spChg>
        <pc:spChg chg="mod">
          <ac:chgData name="Kolakowski, Artur" userId="9c34c8cc-b1df-44f6-bea5-dcf7a54ee35f" providerId="ADAL" clId="{19970B13-E101-4117-9908-6E061F982644}" dt="2022-07-14T08:46:12.087" v="22742" actId="790"/>
          <ac:spMkLst>
            <pc:docMk/>
            <pc:sldMk cId="3484757520" sldId="485"/>
            <ac:spMk id="8680" creationId="{FA47D312-977F-4704-A90B-25AECA5355CF}"/>
          </ac:spMkLst>
        </pc:spChg>
        <pc:spChg chg="mod">
          <ac:chgData name="Kolakowski, Artur" userId="9c34c8cc-b1df-44f6-bea5-dcf7a54ee35f" providerId="ADAL" clId="{19970B13-E101-4117-9908-6E061F982644}" dt="2022-07-14T08:46:12.091" v="22743" actId="790"/>
          <ac:spMkLst>
            <pc:docMk/>
            <pc:sldMk cId="3484757520" sldId="485"/>
            <ac:spMk id="8681" creationId="{8F7853EC-BD0F-4190-B307-C972BE794A7D}"/>
          </ac:spMkLst>
        </pc:spChg>
        <pc:spChg chg="mod">
          <ac:chgData name="Kolakowski, Artur" userId="9c34c8cc-b1df-44f6-bea5-dcf7a54ee35f" providerId="ADAL" clId="{19970B13-E101-4117-9908-6E061F982644}" dt="2022-07-14T08:46:12.096" v="22744" actId="790"/>
          <ac:spMkLst>
            <pc:docMk/>
            <pc:sldMk cId="3484757520" sldId="485"/>
            <ac:spMk id="8682" creationId="{4E0BA7CD-ADCC-4B66-A62E-872B7748A7CB}"/>
          </ac:spMkLst>
        </pc:spChg>
        <pc:spChg chg="mod">
          <ac:chgData name="Kolakowski, Artur" userId="9c34c8cc-b1df-44f6-bea5-dcf7a54ee35f" providerId="ADAL" clId="{19970B13-E101-4117-9908-6E061F982644}" dt="2022-07-14T08:46:12.103" v="22745" actId="790"/>
          <ac:spMkLst>
            <pc:docMk/>
            <pc:sldMk cId="3484757520" sldId="485"/>
            <ac:spMk id="8683" creationId="{746E1FC6-79E4-4FD0-B8F5-0BCEDE812231}"/>
          </ac:spMkLst>
        </pc:spChg>
        <pc:spChg chg="mod">
          <ac:chgData name="Kolakowski, Artur" userId="9c34c8cc-b1df-44f6-bea5-dcf7a54ee35f" providerId="ADAL" clId="{19970B13-E101-4117-9908-6E061F982644}" dt="2022-07-14T08:46:12.108" v="22746" actId="790"/>
          <ac:spMkLst>
            <pc:docMk/>
            <pc:sldMk cId="3484757520" sldId="485"/>
            <ac:spMk id="8684" creationId="{533AC6E1-C8E6-4570-A7BF-02B771426EBA}"/>
          </ac:spMkLst>
        </pc:spChg>
        <pc:spChg chg="mod">
          <ac:chgData name="Kolakowski, Artur" userId="9c34c8cc-b1df-44f6-bea5-dcf7a54ee35f" providerId="ADAL" clId="{19970B13-E101-4117-9908-6E061F982644}" dt="2022-07-14T08:46:12.111" v="22747" actId="790"/>
          <ac:spMkLst>
            <pc:docMk/>
            <pc:sldMk cId="3484757520" sldId="485"/>
            <ac:spMk id="8685" creationId="{81C60BA8-F3AC-4511-9BC8-38274FA5E2C0}"/>
          </ac:spMkLst>
        </pc:spChg>
        <pc:spChg chg="mod">
          <ac:chgData name="Kolakowski, Artur" userId="9c34c8cc-b1df-44f6-bea5-dcf7a54ee35f" providerId="ADAL" clId="{19970B13-E101-4117-9908-6E061F982644}" dt="2022-07-14T08:46:12.117" v="22748" actId="790"/>
          <ac:spMkLst>
            <pc:docMk/>
            <pc:sldMk cId="3484757520" sldId="485"/>
            <ac:spMk id="8686" creationId="{5EBBF481-A47D-4303-82D3-9ECDCE1EA30B}"/>
          </ac:spMkLst>
        </pc:spChg>
        <pc:spChg chg="mod">
          <ac:chgData name="Kolakowski, Artur" userId="9c34c8cc-b1df-44f6-bea5-dcf7a54ee35f" providerId="ADAL" clId="{19970B13-E101-4117-9908-6E061F982644}" dt="2022-07-14T08:46:12.121" v="22749" actId="790"/>
          <ac:spMkLst>
            <pc:docMk/>
            <pc:sldMk cId="3484757520" sldId="485"/>
            <ac:spMk id="8687" creationId="{46CAC658-A4C7-422B-8315-FF50C7393055}"/>
          </ac:spMkLst>
        </pc:spChg>
        <pc:spChg chg="mod">
          <ac:chgData name="Kolakowski, Artur" userId="9c34c8cc-b1df-44f6-bea5-dcf7a54ee35f" providerId="ADAL" clId="{19970B13-E101-4117-9908-6E061F982644}" dt="2022-07-14T08:46:12.125" v="22750" actId="790"/>
          <ac:spMkLst>
            <pc:docMk/>
            <pc:sldMk cId="3484757520" sldId="485"/>
            <ac:spMk id="8688" creationId="{C3D5A1FA-199E-410C-BED8-4D915614F050}"/>
          </ac:spMkLst>
        </pc:spChg>
        <pc:spChg chg="mod">
          <ac:chgData name="Kolakowski, Artur" userId="9c34c8cc-b1df-44f6-bea5-dcf7a54ee35f" providerId="ADAL" clId="{19970B13-E101-4117-9908-6E061F982644}" dt="2022-07-14T08:46:12.128" v="22751" actId="790"/>
          <ac:spMkLst>
            <pc:docMk/>
            <pc:sldMk cId="3484757520" sldId="485"/>
            <ac:spMk id="8689" creationId="{0CA92E08-A472-4469-BBC0-12808597A7EF}"/>
          </ac:spMkLst>
        </pc:spChg>
        <pc:spChg chg="mod">
          <ac:chgData name="Kolakowski, Artur" userId="9c34c8cc-b1df-44f6-bea5-dcf7a54ee35f" providerId="ADAL" clId="{19970B13-E101-4117-9908-6E061F982644}" dt="2022-07-14T08:46:12.133" v="22752" actId="790"/>
          <ac:spMkLst>
            <pc:docMk/>
            <pc:sldMk cId="3484757520" sldId="485"/>
            <ac:spMk id="8690" creationId="{36DA2FFD-EA3D-468B-BD73-C1A4C8BA368D}"/>
          </ac:spMkLst>
        </pc:spChg>
        <pc:spChg chg="mod">
          <ac:chgData name="Kolakowski, Artur" userId="9c34c8cc-b1df-44f6-bea5-dcf7a54ee35f" providerId="ADAL" clId="{19970B13-E101-4117-9908-6E061F982644}" dt="2022-07-14T08:46:12.137" v="22753" actId="790"/>
          <ac:spMkLst>
            <pc:docMk/>
            <pc:sldMk cId="3484757520" sldId="485"/>
            <ac:spMk id="8691" creationId="{FA83058B-5738-4884-9C98-84CBA572E284}"/>
          </ac:spMkLst>
        </pc:spChg>
        <pc:spChg chg="mod">
          <ac:chgData name="Kolakowski, Artur" userId="9c34c8cc-b1df-44f6-bea5-dcf7a54ee35f" providerId="ADAL" clId="{19970B13-E101-4117-9908-6E061F982644}" dt="2022-07-14T08:46:12.139" v="22754" actId="790"/>
          <ac:spMkLst>
            <pc:docMk/>
            <pc:sldMk cId="3484757520" sldId="485"/>
            <ac:spMk id="8692" creationId="{59E1AEBC-5C68-4FC8-83AE-F7B0F69A7154}"/>
          </ac:spMkLst>
        </pc:spChg>
        <pc:spChg chg="mod">
          <ac:chgData name="Kolakowski, Artur" userId="9c34c8cc-b1df-44f6-bea5-dcf7a54ee35f" providerId="ADAL" clId="{19970B13-E101-4117-9908-6E061F982644}" dt="2022-07-14T08:46:12.143" v="22755" actId="790"/>
          <ac:spMkLst>
            <pc:docMk/>
            <pc:sldMk cId="3484757520" sldId="485"/>
            <ac:spMk id="8693" creationId="{51966780-7266-4F37-ACFF-396801E63507}"/>
          </ac:spMkLst>
        </pc:spChg>
        <pc:spChg chg="mod">
          <ac:chgData name="Kolakowski, Artur" userId="9c34c8cc-b1df-44f6-bea5-dcf7a54ee35f" providerId="ADAL" clId="{19970B13-E101-4117-9908-6E061F982644}" dt="2022-07-14T08:46:12.147" v="22756" actId="790"/>
          <ac:spMkLst>
            <pc:docMk/>
            <pc:sldMk cId="3484757520" sldId="485"/>
            <ac:spMk id="8694" creationId="{42CBDECC-1352-4DB6-8BFC-CA321356C2CE}"/>
          </ac:spMkLst>
        </pc:spChg>
        <pc:spChg chg="mod">
          <ac:chgData name="Kolakowski, Artur" userId="9c34c8cc-b1df-44f6-bea5-dcf7a54ee35f" providerId="ADAL" clId="{19970B13-E101-4117-9908-6E061F982644}" dt="2022-07-14T08:46:12.151" v="22757" actId="790"/>
          <ac:spMkLst>
            <pc:docMk/>
            <pc:sldMk cId="3484757520" sldId="485"/>
            <ac:spMk id="8695" creationId="{D6937301-B054-4164-A281-78459C722E34}"/>
          </ac:spMkLst>
        </pc:spChg>
        <pc:spChg chg="mod">
          <ac:chgData name="Kolakowski, Artur" userId="9c34c8cc-b1df-44f6-bea5-dcf7a54ee35f" providerId="ADAL" clId="{19970B13-E101-4117-9908-6E061F982644}" dt="2022-07-14T08:46:12.156" v="22758" actId="790"/>
          <ac:spMkLst>
            <pc:docMk/>
            <pc:sldMk cId="3484757520" sldId="485"/>
            <ac:spMk id="8696" creationId="{E997178C-CB09-4261-96FC-D4C23A8B7834}"/>
          </ac:spMkLst>
        </pc:spChg>
        <pc:spChg chg="mod">
          <ac:chgData name="Kolakowski, Artur" userId="9c34c8cc-b1df-44f6-bea5-dcf7a54ee35f" providerId="ADAL" clId="{19970B13-E101-4117-9908-6E061F982644}" dt="2022-07-14T08:46:12.160" v="22759" actId="790"/>
          <ac:spMkLst>
            <pc:docMk/>
            <pc:sldMk cId="3484757520" sldId="485"/>
            <ac:spMk id="8697" creationId="{8508794B-697B-4F00-84F9-0E5EC3AE74CD}"/>
          </ac:spMkLst>
        </pc:spChg>
        <pc:spChg chg="mod">
          <ac:chgData name="Kolakowski, Artur" userId="9c34c8cc-b1df-44f6-bea5-dcf7a54ee35f" providerId="ADAL" clId="{19970B13-E101-4117-9908-6E061F982644}" dt="2022-07-14T08:46:12.166" v="22760" actId="790"/>
          <ac:spMkLst>
            <pc:docMk/>
            <pc:sldMk cId="3484757520" sldId="485"/>
            <ac:spMk id="8698" creationId="{47C71F4A-8C8D-4E9B-AB1B-1BB2C5888DA8}"/>
          </ac:spMkLst>
        </pc:spChg>
        <pc:spChg chg="mod">
          <ac:chgData name="Kolakowski, Artur" userId="9c34c8cc-b1df-44f6-bea5-dcf7a54ee35f" providerId="ADAL" clId="{19970B13-E101-4117-9908-6E061F982644}" dt="2022-07-14T08:46:12.171" v="22761" actId="790"/>
          <ac:spMkLst>
            <pc:docMk/>
            <pc:sldMk cId="3484757520" sldId="485"/>
            <ac:spMk id="8699" creationId="{F7C67EB4-3236-46FB-945B-6EA3192766AB}"/>
          </ac:spMkLst>
        </pc:spChg>
        <pc:spChg chg="mod">
          <ac:chgData name="Kolakowski, Artur" userId="9c34c8cc-b1df-44f6-bea5-dcf7a54ee35f" providerId="ADAL" clId="{19970B13-E101-4117-9908-6E061F982644}" dt="2022-07-14T08:46:12.175" v="22762" actId="790"/>
          <ac:spMkLst>
            <pc:docMk/>
            <pc:sldMk cId="3484757520" sldId="485"/>
            <ac:spMk id="8700" creationId="{196F5581-FCE2-4E1C-84A9-A06D2C314FE4}"/>
          </ac:spMkLst>
        </pc:spChg>
        <pc:spChg chg="mod">
          <ac:chgData name="Kolakowski, Artur" userId="9c34c8cc-b1df-44f6-bea5-dcf7a54ee35f" providerId="ADAL" clId="{19970B13-E101-4117-9908-6E061F982644}" dt="2022-07-14T08:46:12.181" v="22763" actId="790"/>
          <ac:spMkLst>
            <pc:docMk/>
            <pc:sldMk cId="3484757520" sldId="485"/>
            <ac:spMk id="8701" creationId="{77D0394A-9A94-4358-ADFE-005BC9F3A829}"/>
          </ac:spMkLst>
        </pc:spChg>
        <pc:spChg chg="mod">
          <ac:chgData name="Kolakowski, Artur" userId="9c34c8cc-b1df-44f6-bea5-dcf7a54ee35f" providerId="ADAL" clId="{19970B13-E101-4117-9908-6E061F982644}" dt="2022-07-14T08:46:12.187" v="22764" actId="790"/>
          <ac:spMkLst>
            <pc:docMk/>
            <pc:sldMk cId="3484757520" sldId="485"/>
            <ac:spMk id="8702" creationId="{05D341C3-DFE1-4EFE-95C4-7DB380B6D722}"/>
          </ac:spMkLst>
        </pc:spChg>
        <pc:spChg chg="mod">
          <ac:chgData name="Kolakowski, Artur" userId="9c34c8cc-b1df-44f6-bea5-dcf7a54ee35f" providerId="ADAL" clId="{19970B13-E101-4117-9908-6E061F982644}" dt="2022-07-14T08:46:12.191" v="22765" actId="790"/>
          <ac:spMkLst>
            <pc:docMk/>
            <pc:sldMk cId="3484757520" sldId="485"/>
            <ac:spMk id="8703" creationId="{07112B45-CF2D-4996-A426-1179C10379D5}"/>
          </ac:spMkLst>
        </pc:spChg>
        <pc:spChg chg="mod">
          <ac:chgData name="Kolakowski, Artur" userId="9c34c8cc-b1df-44f6-bea5-dcf7a54ee35f" providerId="ADAL" clId="{19970B13-E101-4117-9908-6E061F982644}" dt="2022-07-14T08:46:12.197" v="22766" actId="790"/>
          <ac:spMkLst>
            <pc:docMk/>
            <pc:sldMk cId="3484757520" sldId="485"/>
            <ac:spMk id="8704" creationId="{D5B4B4E5-D8EE-4B98-8801-4DC16D5E1636}"/>
          </ac:spMkLst>
        </pc:spChg>
        <pc:spChg chg="mod">
          <ac:chgData name="Kolakowski, Artur" userId="9c34c8cc-b1df-44f6-bea5-dcf7a54ee35f" providerId="ADAL" clId="{19970B13-E101-4117-9908-6E061F982644}" dt="2022-07-14T08:46:12.200" v="22767" actId="790"/>
          <ac:spMkLst>
            <pc:docMk/>
            <pc:sldMk cId="3484757520" sldId="485"/>
            <ac:spMk id="8705" creationId="{6138ECE5-AD85-4696-A442-759283B4D93D}"/>
          </ac:spMkLst>
        </pc:spChg>
        <pc:spChg chg="mod">
          <ac:chgData name="Kolakowski, Artur" userId="9c34c8cc-b1df-44f6-bea5-dcf7a54ee35f" providerId="ADAL" clId="{19970B13-E101-4117-9908-6E061F982644}" dt="2022-07-14T08:46:12.204" v="22768" actId="790"/>
          <ac:spMkLst>
            <pc:docMk/>
            <pc:sldMk cId="3484757520" sldId="485"/>
            <ac:spMk id="8706" creationId="{CFCF030A-FEAF-4A10-A348-85EF50605252}"/>
          </ac:spMkLst>
        </pc:spChg>
        <pc:spChg chg="mod">
          <ac:chgData name="Kolakowski, Artur" userId="9c34c8cc-b1df-44f6-bea5-dcf7a54ee35f" providerId="ADAL" clId="{19970B13-E101-4117-9908-6E061F982644}" dt="2022-07-14T08:46:12.208" v="22769" actId="790"/>
          <ac:spMkLst>
            <pc:docMk/>
            <pc:sldMk cId="3484757520" sldId="485"/>
            <ac:spMk id="8707" creationId="{F6E07411-B12A-4982-9DAD-64C4D4B9C08D}"/>
          </ac:spMkLst>
        </pc:spChg>
        <pc:spChg chg="mod">
          <ac:chgData name="Kolakowski, Artur" userId="9c34c8cc-b1df-44f6-bea5-dcf7a54ee35f" providerId="ADAL" clId="{19970B13-E101-4117-9908-6E061F982644}" dt="2022-07-14T08:46:12.214" v="22770" actId="790"/>
          <ac:spMkLst>
            <pc:docMk/>
            <pc:sldMk cId="3484757520" sldId="485"/>
            <ac:spMk id="8708" creationId="{0BAE655F-2128-4B33-B36E-79226000C35F}"/>
          </ac:spMkLst>
        </pc:spChg>
        <pc:spChg chg="mod">
          <ac:chgData name="Kolakowski, Artur" userId="9c34c8cc-b1df-44f6-bea5-dcf7a54ee35f" providerId="ADAL" clId="{19970B13-E101-4117-9908-6E061F982644}" dt="2022-07-14T08:46:12.219" v="22771" actId="790"/>
          <ac:spMkLst>
            <pc:docMk/>
            <pc:sldMk cId="3484757520" sldId="485"/>
            <ac:spMk id="8709" creationId="{640E1EAD-3C4D-4960-8CEA-4314A5A7B6F9}"/>
          </ac:spMkLst>
        </pc:spChg>
        <pc:spChg chg="mod">
          <ac:chgData name="Kolakowski, Artur" userId="9c34c8cc-b1df-44f6-bea5-dcf7a54ee35f" providerId="ADAL" clId="{19970B13-E101-4117-9908-6E061F982644}" dt="2022-07-14T08:46:12.224" v="22772" actId="790"/>
          <ac:spMkLst>
            <pc:docMk/>
            <pc:sldMk cId="3484757520" sldId="485"/>
            <ac:spMk id="8710" creationId="{923B440E-232A-4616-80A1-56D3F3B95CC7}"/>
          </ac:spMkLst>
        </pc:spChg>
        <pc:spChg chg="mod">
          <ac:chgData name="Kolakowski, Artur" userId="9c34c8cc-b1df-44f6-bea5-dcf7a54ee35f" providerId="ADAL" clId="{19970B13-E101-4117-9908-6E061F982644}" dt="2022-07-14T08:46:12.229" v="22773" actId="790"/>
          <ac:spMkLst>
            <pc:docMk/>
            <pc:sldMk cId="3484757520" sldId="485"/>
            <ac:spMk id="8711" creationId="{BD251EAB-5A8C-4A29-9B5B-636846E4D68F}"/>
          </ac:spMkLst>
        </pc:spChg>
        <pc:spChg chg="mod">
          <ac:chgData name="Kolakowski, Artur" userId="9c34c8cc-b1df-44f6-bea5-dcf7a54ee35f" providerId="ADAL" clId="{19970B13-E101-4117-9908-6E061F982644}" dt="2022-07-14T08:46:12.233" v="22774" actId="790"/>
          <ac:spMkLst>
            <pc:docMk/>
            <pc:sldMk cId="3484757520" sldId="485"/>
            <ac:spMk id="8712" creationId="{6BA42565-67FF-4A40-AB4B-FFDB13CA7984}"/>
          </ac:spMkLst>
        </pc:spChg>
        <pc:spChg chg="mod">
          <ac:chgData name="Kolakowski, Artur" userId="9c34c8cc-b1df-44f6-bea5-dcf7a54ee35f" providerId="ADAL" clId="{19970B13-E101-4117-9908-6E061F982644}" dt="2022-07-14T08:46:12.238" v="22775" actId="790"/>
          <ac:spMkLst>
            <pc:docMk/>
            <pc:sldMk cId="3484757520" sldId="485"/>
            <ac:spMk id="8713" creationId="{F43C6508-F4F5-42A2-812A-F0394E0274D2}"/>
          </ac:spMkLst>
        </pc:spChg>
        <pc:spChg chg="mod">
          <ac:chgData name="Kolakowski, Artur" userId="9c34c8cc-b1df-44f6-bea5-dcf7a54ee35f" providerId="ADAL" clId="{19970B13-E101-4117-9908-6E061F982644}" dt="2022-07-14T08:46:12.242" v="22776" actId="790"/>
          <ac:spMkLst>
            <pc:docMk/>
            <pc:sldMk cId="3484757520" sldId="485"/>
            <ac:spMk id="8714" creationId="{B1D0A659-3BAF-47D0-9047-6FC0C33F14E6}"/>
          </ac:spMkLst>
        </pc:spChg>
        <pc:spChg chg="mod">
          <ac:chgData name="Kolakowski, Artur" userId="9c34c8cc-b1df-44f6-bea5-dcf7a54ee35f" providerId="ADAL" clId="{19970B13-E101-4117-9908-6E061F982644}" dt="2022-07-14T08:46:12.247" v="22777" actId="790"/>
          <ac:spMkLst>
            <pc:docMk/>
            <pc:sldMk cId="3484757520" sldId="485"/>
            <ac:spMk id="8715" creationId="{238FF189-6DED-4498-934E-31818F2B8163}"/>
          </ac:spMkLst>
        </pc:spChg>
        <pc:spChg chg="mod">
          <ac:chgData name="Kolakowski, Artur" userId="9c34c8cc-b1df-44f6-bea5-dcf7a54ee35f" providerId="ADAL" clId="{19970B13-E101-4117-9908-6E061F982644}" dt="2022-07-14T08:46:12.253" v="22778" actId="790"/>
          <ac:spMkLst>
            <pc:docMk/>
            <pc:sldMk cId="3484757520" sldId="485"/>
            <ac:spMk id="8716" creationId="{8785306E-D64F-472D-AA01-7F07B3AA1965}"/>
          </ac:spMkLst>
        </pc:spChg>
        <pc:spChg chg="mod">
          <ac:chgData name="Kolakowski, Artur" userId="9c34c8cc-b1df-44f6-bea5-dcf7a54ee35f" providerId="ADAL" clId="{19970B13-E101-4117-9908-6E061F982644}" dt="2022-07-14T08:46:12.259" v="22779" actId="790"/>
          <ac:spMkLst>
            <pc:docMk/>
            <pc:sldMk cId="3484757520" sldId="485"/>
            <ac:spMk id="8717" creationId="{6B0D7DFF-6552-4026-A96F-1966D9D3D6B5}"/>
          </ac:spMkLst>
        </pc:spChg>
        <pc:spChg chg="mod">
          <ac:chgData name="Kolakowski, Artur" userId="9c34c8cc-b1df-44f6-bea5-dcf7a54ee35f" providerId="ADAL" clId="{19970B13-E101-4117-9908-6E061F982644}" dt="2022-07-14T08:46:12.265" v="22780" actId="790"/>
          <ac:spMkLst>
            <pc:docMk/>
            <pc:sldMk cId="3484757520" sldId="485"/>
            <ac:spMk id="8718" creationId="{5F29969E-4713-4297-916E-B95DD30199BA}"/>
          </ac:spMkLst>
        </pc:spChg>
        <pc:spChg chg="mod">
          <ac:chgData name="Kolakowski, Artur" userId="9c34c8cc-b1df-44f6-bea5-dcf7a54ee35f" providerId="ADAL" clId="{19970B13-E101-4117-9908-6E061F982644}" dt="2022-07-14T08:46:12.271" v="22781" actId="790"/>
          <ac:spMkLst>
            <pc:docMk/>
            <pc:sldMk cId="3484757520" sldId="485"/>
            <ac:spMk id="8719" creationId="{2530D7CE-82A5-4F58-BA92-A1ABA3DB2DC9}"/>
          </ac:spMkLst>
        </pc:spChg>
        <pc:spChg chg="mod">
          <ac:chgData name="Kolakowski, Artur" userId="9c34c8cc-b1df-44f6-bea5-dcf7a54ee35f" providerId="ADAL" clId="{19970B13-E101-4117-9908-6E061F982644}" dt="2022-07-14T08:46:12.276" v="22782" actId="790"/>
          <ac:spMkLst>
            <pc:docMk/>
            <pc:sldMk cId="3484757520" sldId="485"/>
            <ac:spMk id="8720" creationId="{17845652-6B6C-4655-95D5-F33192FC232B}"/>
          </ac:spMkLst>
        </pc:spChg>
        <pc:spChg chg="mod">
          <ac:chgData name="Kolakowski, Artur" userId="9c34c8cc-b1df-44f6-bea5-dcf7a54ee35f" providerId="ADAL" clId="{19970B13-E101-4117-9908-6E061F982644}" dt="2022-07-14T08:46:12.283" v="22783" actId="790"/>
          <ac:spMkLst>
            <pc:docMk/>
            <pc:sldMk cId="3484757520" sldId="485"/>
            <ac:spMk id="8721" creationId="{F1799FB8-DE08-4018-AB79-BCAD2B543B28}"/>
          </ac:spMkLst>
        </pc:spChg>
        <pc:spChg chg="mod">
          <ac:chgData name="Kolakowski, Artur" userId="9c34c8cc-b1df-44f6-bea5-dcf7a54ee35f" providerId="ADAL" clId="{19970B13-E101-4117-9908-6E061F982644}" dt="2022-07-14T08:46:12.288" v="22784" actId="790"/>
          <ac:spMkLst>
            <pc:docMk/>
            <pc:sldMk cId="3484757520" sldId="485"/>
            <ac:spMk id="8722" creationId="{23E70DFF-FD65-48E4-A8FD-77B06CB72DFB}"/>
          </ac:spMkLst>
        </pc:spChg>
        <pc:spChg chg="mod">
          <ac:chgData name="Kolakowski, Artur" userId="9c34c8cc-b1df-44f6-bea5-dcf7a54ee35f" providerId="ADAL" clId="{19970B13-E101-4117-9908-6E061F982644}" dt="2022-07-14T08:46:12.293" v="22785" actId="790"/>
          <ac:spMkLst>
            <pc:docMk/>
            <pc:sldMk cId="3484757520" sldId="485"/>
            <ac:spMk id="8723" creationId="{ED9822F3-AA03-43F3-80BF-418CD46C974E}"/>
          </ac:spMkLst>
        </pc:spChg>
        <pc:spChg chg="mod">
          <ac:chgData name="Kolakowski, Artur" userId="9c34c8cc-b1df-44f6-bea5-dcf7a54ee35f" providerId="ADAL" clId="{19970B13-E101-4117-9908-6E061F982644}" dt="2022-07-14T08:46:12.300" v="22786" actId="790"/>
          <ac:spMkLst>
            <pc:docMk/>
            <pc:sldMk cId="3484757520" sldId="485"/>
            <ac:spMk id="8724" creationId="{31BE7CA0-A5B8-42E0-AE0E-B417DE744E9B}"/>
          </ac:spMkLst>
        </pc:spChg>
        <pc:spChg chg="mod">
          <ac:chgData name="Kolakowski, Artur" userId="9c34c8cc-b1df-44f6-bea5-dcf7a54ee35f" providerId="ADAL" clId="{19970B13-E101-4117-9908-6E061F982644}" dt="2022-07-14T08:46:12.305" v="22787" actId="790"/>
          <ac:spMkLst>
            <pc:docMk/>
            <pc:sldMk cId="3484757520" sldId="485"/>
            <ac:spMk id="8725" creationId="{AE050805-C815-4682-B8A7-E3B0F05630D2}"/>
          </ac:spMkLst>
        </pc:spChg>
        <pc:spChg chg="mod">
          <ac:chgData name="Kolakowski, Artur" userId="9c34c8cc-b1df-44f6-bea5-dcf7a54ee35f" providerId="ADAL" clId="{19970B13-E101-4117-9908-6E061F982644}" dt="2022-07-14T08:46:12.310" v="22788" actId="790"/>
          <ac:spMkLst>
            <pc:docMk/>
            <pc:sldMk cId="3484757520" sldId="485"/>
            <ac:spMk id="8726" creationId="{4A00130B-3506-4C9B-8AD9-61044F5C6715}"/>
          </ac:spMkLst>
        </pc:spChg>
        <pc:spChg chg="mod">
          <ac:chgData name="Kolakowski, Artur" userId="9c34c8cc-b1df-44f6-bea5-dcf7a54ee35f" providerId="ADAL" clId="{19970B13-E101-4117-9908-6E061F982644}" dt="2022-07-14T08:46:12.318" v="22789" actId="790"/>
          <ac:spMkLst>
            <pc:docMk/>
            <pc:sldMk cId="3484757520" sldId="485"/>
            <ac:spMk id="8727" creationId="{458235B9-90A0-4B9F-9968-07F3F8DDFFD6}"/>
          </ac:spMkLst>
        </pc:spChg>
        <pc:spChg chg="mod">
          <ac:chgData name="Kolakowski, Artur" userId="9c34c8cc-b1df-44f6-bea5-dcf7a54ee35f" providerId="ADAL" clId="{19970B13-E101-4117-9908-6E061F982644}" dt="2022-07-14T08:46:12.323" v="22790" actId="790"/>
          <ac:spMkLst>
            <pc:docMk/>
            <pc:sldMk cId="3484757520" sldId="485"/>
            <ac:spMk id="8728" creationId="{F6DE43A7-404D-4AD8-B910-074A4CCBFF4C}"/>
          </ac:spMkLst>
        </pc:spChg>
        <pc:spChg chg="mod">
          <ac:chgData name="Kolakowski, Artur" userId="9c34c8cc-b1df-44f6-bea5-dcf7a54ee35f" providerId="ADAL" clId="{19970B13-E101-4117-9908-6E061F982644}" dt="2022-07-14T08:46:12.327" v="22791" actId="790"/>
          <ac:spMkLst>
            <pc:docMk/>
            <pc:sldMk cId="3484757520" sldId="485"/>
            <ac:spMk id="8729" creationId="{32DA8FE6-32EA-4B24-B86D-987D2903D35E}"/>
          </ac:spMkLst>
        </pc:spChg>
        <pc:spChg chg="mod">
          <ac:chgData name="Kolakowski, Artur" userId="9c34c8cc-b1df-44f6-bea5-dcf7a54ee35f" providerId="ADAL" clId="{19970B13-E101-4117-9908-6E061F982644}" dt="2022-07-14T08:46:12.332" v="22792" actId="790"/>
          <ac:spMkLst>
            <pc:docMk/>
            <pc:sldMk cId="3484757520" sldId="485"/>
            <ac:spMk id="8730" creationId="{57588A10-1044-41BA-B3A2-DEACEBD32D6F}"/>
          </ac:spMkLst>
        </pc:spChg>
        <pc:spChg chg="mod">
          <ac:chgData name="Kolakowski, Artur" userId="9c34c8cc-b1df-44f6-bea5-dcf7a54ee35f" providerId="ADAL" clId="{19970B13-E101-4117-9908-6E061F982644}" dt="2022-07-14T08:46:12.338" v="22793" actId="790"/>
          <ac:spMkLst>
            <pc:docMk/>
            <pc:sldMk cId="3484757520" sldId="485"/>
            <ac:spMk id="8731" creationId="{2B50D2A8-70FF-4695-A47A-EAF754FBB1C0}"/>
          </ac:spMkLst>
        </pc:spChg>
        <pc:spChg chg="mod">
          <ac:chgData name="Kolakowski, Artur" userId="9c34c8cc-b1df-44f6-bea5-dcf7a54ee35f" providerId="ADAL" clId="{19970B13-E101-4117-9908-6E061F982644}" dt="2022-07-14T08:46:12.343" v="22794" actId="790"/>
          <ac:spMkLst>
            <pc:docMk/>
            <pc:sldMk cId="3484757520" sldId="485"/>
            <ac:spMk id="8732" creationId="{940FA6E1-EFF7-4912-A579-EC49BB543D64}"/>
          </ac:spMkLst>
        </pc:spChg>
        <pc:spChg chg="mod">
          <ac:chgData name="Kolakowski, Artur" userId="9c34c8cc-b1df-44f6-bea5-dcf7a54ee35f" providerId="ADAL" clId="{19970B13-E101-4117-9908-6E061F982644}" dt="2022-07-14T08:46:12.350" v="22795" actId="790"/>
          <ac:spMkLst>
            <pc:docMk/>
            <pc:sldMk cId="3484757520" sldId="485"/>
            <ac:spMk id="8733" creationId="{2637205A-8552-41AD-8783-05DB4B7A8C1D}"/>
          </ac:spMkLst>
        </pc:spChg>
        <pc:spChg chg="mod">
          <ac:chgData name="Kolakowski, Artur" userId="9c34c8cc-b1df-44f6-bea5-dcf7a54ee35f" providerId="ADAL" clId="{19970B13-E101-4117-9908-6E061F982644}" dt="2022-07-14T08:46:12.354" v="22796" actId="790"/>
          <ac:spMkLst>
            <pc:docMk/>
            <pc:sldMk cId="3484757520" sldId="485"/>
            <ac:spMk id="8734" creationId="{01A51B43-9AF3-474F-AB94-1E157A25DF17}"/>
          </ac:spMkLst>
        </pc:spChg>
        <pc:spChg chg="mod">
          <ac:chgData name="Kolakowski, Artur" userId="9c34c8cc-b1df-44f6-bea5-dcf7a54ee35f" providerId="ADAL" clId="{19970B13-E101-4117-9908-6E061F982644}" dt="2022-07-14T08:46:12.358" v="22797" actId="790"/>
          <ac:spMkLst>
            <pc:docMk/>
            <pc:sldMk cId="3484757520" sldId="485"/>
            <ac:spMk id="8735" creationId="{35540D93-C8DC-4C13-9B41-D150FD5A2FD9}"/>
          </ac:spMkLst>
        </pc:spChg>
        <pc:spChg chg="mod">
          <ac:chgData name="Kolakowski, Artur" userId="9c34c8cc-b1df-44f6-bea5-dcf7a54ee35f" providerId="ADAL" clId="{19970B13-E101-4117-9908-6E061F982644}" dt="2022-07-14T08:46:12.364" v="22798" actId="790"/>
          <ac:spMkLst>
            <pc:docMk/>
            <pc:sldMk cId="3484757520" sldId="485"/>
            <ac:spMk id="8736" creationId="{B38BB6D8-CE24-4B10-8524-9205986B457F}"/>
          </ac:spMkLst>
        </pc:spChg>
        <pc:spChg chg="mod">
          <ac:chgData name="Kolakowski, Artur" userId="9c34c8cc-b1df-44f6-bea5-dcf7a54ee35f" providerId="ADAL" clId="{19970B13-E101-4117-9908-6E061F982644}" dt="2022-07-14T08:46:12.368" v="22799" actId="790"/>
          <ac:spMkLst>
            <pc:docMk/>
            <pc:sldMk cId="3484757520" sldId="485"/>
            <ac:spMk id="8737" creationId="{9F901562-8F14-4049-BFDB-9A6AB9492A2A}"/>
          </ac:spMkLst>
        </pc:spChg>
        <pc:spChg chg="mod">
          <ac:chgData name="Kolakowski, Artur" userId="9c34c8cc-b1df-44f6-bea5-dcf7a54ee35f" providerId="ADAL" clId="{19970B13-E101-4117-9908-6E061F982644}" dt="2022-07-14T08:46:12.373" v="22800" actId="790"/>
          <ac:spMkLst>
            <pc:docMk/>
            <pc:sldMk cId="3484757520" sldId="485"/>
            <ac:spMk id="8738" creationId="{E8837DD7-3E26-490E-B075-92991D7E2CF8}"/>
          </ac:spMkLst>
        </pc:spChg>
        <pc:spChg chg="mod">
          <ac:chgData name="Kolakowski, Artur" userId="9c34c8cc-b1df-44f6-bea5-dcf7a54ee35f" providerId="ADAL" clId="{19970B13-E101-4117-9908-6E061F982644}" dt="2022-07-14T08:46:12.378" v="22801" actId="790"/>
          <ac:spMkLst>
            <pc:docMk/>
            <pc:sldMk cId="3484757520" sldId="485"/>
            <ac:spMk id="8739" creationId="{49BAE6E1-B184-45B8-87EA-9E794504876A}"/>
          </ac:spMkLst>
        </pc:spChg>
        <pc:spChg chg="mod">
          <ac:chgData name="Kolakowski, Artur" userId="9c34c8cc-b1df-44f6-bea5-dcf7a54ee35f" providerId="ADAL" clId="{19970B13-E101-4117-9908-6E061F982644}" dt="2022-07-14T08:46:12.383" v="22802" actId="790"/>
          <ac:spMkLst>
            <pc:docMk/>
            <pc:sldMk cId="3484757520" sldId="485"/>
            <ac:spMk id="8740" creationId="{564B085B-7E28-4F30-946D-486ADC84E8B4}"/>
          </ac:spMkLst>
        </pc:spChg>
        <pc:spChg chg="mod">
          <ac:chgData name="Kolakowski, Artur" userId="9c34c8cc-b1df-44f6-bea5-dcf7a54ee35f" providerId="ADAL" clId="{19970B13-E101-4117-9908-6E061F982644}" dt="2022-07-14T08:46:12.387" v="22803" actId="790"/>
          <ac:spMkLst>
            <pc:docMk/>
            <pc:sldMk cId="3484757520" sldId="485"/>
            <ac:spMk id="8741" creationId="{723312A1-0127-4875-AC19-314192A65D56}"/>
          </ac:spMkLst>
        </pc:spChg>
        <pc:spChg chg="mod">
          <ac:chgData name="Kolakowski, Artur" userId="9c34c8cc-b1df-44f6-bea5-dcf7a54ee35f" providerId="ADAL" clId="{19970B13-E101-4117-9908-6E061F982644}" dt="2022-07-14T08:46:12.393" v="22804" actId="790"/>
          <ac:spMkLst>
            <pc:docMk/>
            <pc:sldMk cId="3484757520" sldId="485"/>
            <ac:spMk id="8742" creationId="{255478E9-D8D9-42DD-B939-DD3D96217FA7}"/>
          </ac:spMkLst>
        </pc:spChg>
        <pc:spChg chg="mod">
          <ac:chgData name="Kolakowski, Artur" userId="9c34c8cc-b1df-44f6-bea5-dcf7a54ee35f" providerId="ADAL" clId="{19970B13-E101-4117-9908-6E061F982644}" dt="2022-07-14T08:46:12.399" v="22805" actId="790"/>
          <ac:spMkLst>
            <pc:docMk/>
            <pc:sldMk cId="3484757520" sldId="485"/>
            <ac:spMk id="8743" creationId="{A1443728-3041-4FD4-821F-783BA790DB40}"/>
          </ac:spMkLst>
        </pc:spChg>
        <pc:spChg chg="mod">
          <ac:chgData name="Kolakowski, Artur" userId="9c34c8cc-b1df-44f6-bea5-dcf7a54ee35f" providerId="ADAL" clId="{19970B13-E101-4117-9908-6E061F982644}" dt="2022-07-14T08:46:12.404" v="22806" actId="790"/>
          <ac:spMkLst>
            <pc:docMk/>
            <pc:sldMk cId="3484757520" sldId="485"/>
            <ac:spMk id="8744" creationId="{DD26AFFA-05C9-452E-8F2E-12D9B2F0EF07}"/>
          </ac:spMkLst>
        </pc:spChg>
        <pc:spChg chg="mod">
          <ac:chgData name="Kolakowski, Artur" userId="9c34c8cc-b1df-44f6-bea5-dcf7a54ee35f" providerId="ADAL" clId="{19970B13-E101-4117-9908-6E061F982644}" dt="2022-07-14T08:46:12.409" v="22807" actId="790"/>
          <ac:spMkLst>
            <pc:docMk/>
            <pc:sldMk cId="3484757520" sldId="485"/>
            <ac:spMk id="8745" creationId="{8F4EEEF0-C588-43A3-94E9-9BBCAF0A9F74}"/>
          </ac:spMkLst>
        </pc:spChg>
        <pc:spChg chg="mod">
          <ac:chgData name="Kolakowski, Artur" userId="9c34c8cc-b1df-44f6-bea5-dcf7a54ee35f" providerId="ADAL" clId="{19970B13-E101-4117-9908-6E061F982644}" dt="2022-07-14T08:46:12.414" v="22808" actId="790"/>
          <ac:spMkLst>
            <pc:docMk/>
            <pc:sldMk cId="3484757520" sldId="485"/>
            <ac:spMk id="8746" creationId="{5B5C828D-69F9-4721-91B5-1A345C34D737}"/>
          </ac:spMkLst>
        </pc:spChg>
        <pc:spChg chg="mod">
          <ac:chgData name="Kolakowski, Artur" userId="9c34c8cc-b1df-44f6-bea5-dcf7a54ee35f" providerId="ADAL" clId="{19970B13-E101-4117-9908-6E061F982644}" dt="2022-07-14T08:46:12.419" v="22809" actId="790"/>
          <ac:spMkLst>
            <pc:docMk/>
            <pc:sldMk cId="3484757520" sldId="485"/>
            <ac:spMk id="8747" creationId="{6A884719-F4CF-469F-936B-1C03C36BE0CE}"/>
          </ac:spMkLst>
        </pc:spChg>
        <pc:spChg chg="mod">
          <ac:chgData name="Kolakowski, Artur" userId="9c34c8cc-b1df-44f6-bea5-dcf7a54ee35f" providerId="ADAL" clId="{19970B13-E101-4117-9908-6E061F982644}" dt="2022-07-14T08:46:12.424" v="22810" actId="790"/>
          <ac:spMkLst>
            <pc:docMk/>
            <pc:sldMk cId="3484757520" sldId="485"/>
            <ac:spMk id="8748" creationId="{F25F3893-9BFF-47AF-8C46-11717B4650E6}"/>
          </ac:spMkLst>
        </pc:spChg>
        <pc:spChg chg="mod">
          <ac:chgData name="Kolakowski, Artur" userId="9c34c8cc-b1df-44f6-bea5-dcf7a54ee35f" providerId="ADAL" clId="{19970B13-E101-4117-9908-6E061F982644}" dt="2022-07-14T08:46:12.428" v="22811" actId="790"/>
          <ac:spMkLst>
            <pc:docMk/>
            <pc:sldMk cId="3484757520" sldId="485"/>
            <ac:spMk id="8749" creationId="{D4E66170-76E5-4AE7-801D-599BDA5E2A2B}"/>
          </ac:spMkLst>
        </pc:spChg>
        <pc:spChg chg="mod">
          <ac:chgData name="Kolakowski, Artur" userId="9c34c8cc-b1df-44f6-bea5-dcf7a54ee35f" providerId="ADAL" clId="{19970B13-E101-4117-9908-6E061F982644}" dt="2022-07-14T08:46:12.435" v="22812" actId="790"/>
          <ac:spMkLst>
            <pc:docMk/>
            <pc:sldMk cId="3484757520" sldId="485"/>
            <ac:spMk id="8750" creationId="{9AD77744-2182-4A08-8840-5F01A399B3B4}"/>
          </ac:spMkLst>
        </pc:spChg>
        <pc:spChg chg="mod">
          <ac:chgData name="Kolakowski, Artur" userId="9c34c8cc-b1df-44f6-bea5-dcf7a54ee35f" providerId="ADAL" clId="{19970B13-E101-4117-9908-6E061F982644}" dt="2022-07-14T08:46:12.439" v="22813" actId="790"/>
          <ac:spMkLst>
            <pc:docMk/>
            <pc:sldMk cId="3484757520" sldId="485"/>
            <ac:spMk id="8751" creationId="{E5B9B9D8-262E-4D16-BC04-A196721EAF0E}"/>
          </ac:spMkLst>
        </pc:spChg>
        <pc:spChg chg="mod">
          <ac:chgData name="Kolakowski, Artur" userId="9c34c8cc-b1df-44f6-bea5-dcf7a54ee35f" providerId="ADAL" clId="{19970B13-E101-4117-9908-6E061F982644}" dt="2022-07-14T08:46:12.443" v="22814" actId="790"/>
          <ac:spMkLst>
            <pc:docMk/>
            <pc:sldMk cId="3484757520" sldId="485"/>
            <ac:spMk id="8752" creationId="{F4D2D7E4-6498-45E2-B551-AB5FAF0F1E3C}"/>
          </ac:spMkLst>
        </pc:spChg>
        <pc:spChg chg="mod">
          <ac:chgData name="Kolakowski, Artur" userId="9c34c8cc-b1df-44f6-bea5-dcf7a54ee35f" providerId="ADAL" clId="{19970B13-E101-4117-9908-6E061F982644}" dt="2022-07-14T08:46:12.449" v="22815" actId="790"/>
          <ac:spMkLst>
            <pc:docMk/>
            <pc:sldMk cId="3484757520" sldId="485"/>
            <ac:spMk id="8753" creationId="{D6783663-09E4-458C-B25F-7CC7C5B1B913}"/>
          </ac:spMkLst>
        </pc:spChg>
        <pc:spChg chg="mod">
          <ac:chgData name="Kolakowski, Artur" userId="9c34c8cc-b1df-44f6-bea5-dcf7a54ee35f" providerId="ADAL" clId="{19970B13-E101-4117-9908-6E061F982644}" dt="2022-07-14T08:46:12.453" v="22816" actId="790"/>
          <ac:spMkLst>
            <pc:docMk/>
            <pc:sldMk cId="3484757520" sldId="485"/>
            <ac:spMk id="8754" creationId="{DD7ED2BD-F8AB-4118-826B-F4082C559ED4}"/>
          </ac:spMkLst>
        </pc:spChg>
        <pc:spChg chg="mod">
          <ac:chgData name="Kolakowski, Artur" userId="9c34c8cc-b1df-44f6-bea5-dcf7a54ee35f" providerId="ADAL" clId="{19970B13-E101-4117-9908-6E061F982644}" dt="2022-07-14T08:46:12.457" v="22817" actId="790"/>
          <ac:spMkLst>
            <pc:docMk/>
            <pc:sldMk cId="3484757520" sldId="485"/>
            <ac:spMk id="8755" creationId="{63678B13-06AD-484C-85DC-ABA59C202B53}"/>
          </ac:spMkLst>
        </pc:spChg>
        <pc:spChg chg="mod">
          <ac:chgData name="Kolakowski, Artur" userId="9c34c8cc-b1df-44f6-bea5-dcf7a54ee35f" providerId="ADAL" clId="{19970B13-E101-4117-9908-6E061F982644}" dt="2022-07-14T08:46:12.464" v="22818" actId="790"/>
          <ac:spMkLst>
            <pc:docMk/>
            <pc:sldMk cId="3484757520" sldId="485"/>
            <ac:spMk id="8756" creationId="{7FE88272-7621-4691-83A4-92AE32A19F20}"/>
          </ac:spMkLst>
        </pc:spChg>
        <pc:spChg chg="mod">
          <ac:chgData name="Kolakowski, Artur" userId="9c34c8cc-b1df-44f6-bea5-dcf7a54ee35f" providerId="ADAL" clId="{19970B13-E101-4117-9908-6E061F982644}" dt="2022-07-14T08:46:12.472" v="22819" actId="790"/>
          <ac:spMkLst>
            <pc:docMk/>
            <pc:sldMk cId="3484757520" sldId="485"/>
            <ac:spMk id="8757" creationId="{4D09A4D9-E7E5-414F-859A-C5848CA21A32}"/>
          </ac:spMkLst>
        </pc:spChg>
        <pc:spChg chg="mod">
          <ac:chgData name="Kolakowski, Artur" userId="9c34c8cc-b1df-44f6-bea5-dcf7a54ee35f" providerId="ADAL" clId="{19970B13-E101-4117-9908-6E061F982644}" dt="2022-07-14T08:46:12.481" v="22820" actId="790"/>
          <ac:spMkLst>
            <pc:docMk/>
            <pc:sldMk cId="3484757520" sldId="485"/>
            <ac:spMk id="8758" creationId="{6C195E1A-ECCC-4A71-AF03-0279DEFBE1BA}"/>
          </ac:spMkLst>
        </pc:spChg>
        <pc:spChg chg="mod">
          <ac:chgData name="Kolakowski, Artur" userId="9c34c8cc-b1df-44f6-bea5-dcf7a54ee35f" providerId="ADAL" clId="{19970B13-E101-4117-9908-6E061F982644}" dt="2022-07-14T08:46:12.489" v="22821" actId="790"/>
          <ac:spMkLst>
            <pc:docMk/>
            <pc:sldMk cId="3484757520" sldId="485"/>
            <ac:spMk id="8759" creationId="{8B180B10-5E0A-4561-984D-593D77BED4BD}"/>
          </ac:spMkLst>
        </pc:spChg>
        <pc:spChg chg="mod">
          <ac:chgData name="Kolakowski, Artur" userId="9c34c8cc-b1df-44f6-bea5-dcf7a54ee35f" providerId="ADAL" clId="{19970B13-E101-4117-9908-6E061F982644}" dt="2022-07-14T08:46:12.498" v="22822" actId="790"/>
          <ac:spMkLst>
            <pc:docMk/>
            <pc:sldMk cId="3484757520" sldId="485"/>
            <ac:spMk id="8760" creationId="{28592E6A-2735-4ADC-B6CF-FDC06474B5F2}"/>
          </ac:spMkLst>
        </pc:spChg>
        <pc:spChg chg="mod">
          <ac:chgData name="Kolakowski, Artur" userId="9c34c8cc-b1df-44f6-bea5-dcf7a54ee35f" providerId="ADAL" clId="{19970B13-E101-4117-9908-6E061F982644}" dt="2022-07-14T08:46:12.506" v="22823" actId="790"/>
          <ac:spMkLst>
            <pc:docMk/>
            <pc:sldMk cId="3484757520" sldId="485"/>
            <ac:spMk id="8761" creationId="{87DD08C6-AC52-41C5-962A-6A0F8E44A41C}"/>
          </ac:spMkLst>
        </pc:spChg>
        <pc:spChg chg="mod">
          <ac:chgData name="Kolakowski, Artur" userId="9c34c8cc-b1df-44f6-bea5-dcf7a54ee35f" providerId="ADAL" clId="{19970B13-E101-4117-9908-6E061F982644}" dt="2022-07-14T08:46:12.517" v="22824" actId="790"/>
          <ac:spMkLst>
            <pc:docMk/>
            <pc:sldMk cId="3484757520" sldId="485"/>
            <ac:spMk id="8762" creationId="{DFC9D973-30EE-4888-A463-AF7FFF74A957}"/>
          </ac:spMkLst>
        </pc:spChg>
        <pc:spChg chg="mod">
          <ac:chgData name="Kolakowski, Artur" userId="9c34c8cc-b1df-44f6-bea5-dcf7a54ee35f" providerId="ADAL" clId="{19970B13-E101-4117-9908-6E061F982644}" dt="2022-07-14T08:46:12.523" v="22825" actId="790"/>
          <ac:spMkLst>
            <pc:docMk/>
            <pc:sldMk cId="3484757520" sldId="485"/>
            <ac:spMk id="8763" creationId="{EF39BE9D-0E5E-4F04-BE14-0A2D78269141}"/>
          </ac:spMkLst>
        </pc:spChg>
        <pc:spChg chg="mod">
          <ac:chgData name="Kolakowski, Artur" userId="9c34c8cc-b1df-44f6-bea5-dcf7a54ee35f" providerId="ADAL" clId="{19970B13-E101-4117-9908-6E061F982644}" dt="2022-07-14T08:46:12.529" v="22826" actId="790"/>
          <ac:spMkLst>
            <pc:docMk/>
            <pc:sldMk cId="3484757520" sldId="485"/>
            <ac:spMk id="8764" creationId="{06C7611F-0F62-4646-8BDB-98262EADB405}"/>
          </ac:spMkLst>
        </pc:spChg>
        <pc:spChg chg="mod">
          <ac:chgData name="Kolakowski, Artur" userId="9c34c8cc-b1df-44f6-bea5-dcf7a54ee35f" providerId="ADAL" clId="{19970B13-E101-4117-9908-6E061F982644}" dt="2022-07-14T08:46:12.540" v="22827" actId="790"/>
          <ac:spMkLst>
            <pc:docMk/>
            <pc:sldMk cId="3484757520" sldId="485"/>
            <ac:spMk id="8765" creationId="{EDB79324-275E-483A-B739-FDA4B2660973}"/>
          </ac:spMkLst>
        </pc:spChg>
        <pc:spChg chg="mod">
          <ac:chgData name="Kolakowski, Artur" userId="9c34c8cc-b1df-44f6-bea5-dcf7a54ee35f" providerId="ADAL" clId="{19970B13-E101-4117-9908-6E061F982644}" dt="2022-07-14T08:46:12.548" v="22828" actId="790"/>
          <ac:spMkLst>
            <pc:docMk/>
            <pc:sldMk cId="3484757520" sldId="485"/>
            <ac:spMk id="8766" creationId="{5E18CA06-5A2A-45A9-B1B2-2BE78C7C67E0}"/>
          </ac:spMkLst>
        </pc:spChg>
        <pc:spChg chg="mod">
          <ac:chgData name="Kolakowski, Artur" userId="9c34c8cc-b1df-44f6-bea5-dcf7a54ee35f" providerId="ADAL" clId="{19970B13-E101-4117-9908-6E061F982644}" dt="2022-07-14T08:46:12.554" v="22829" actId="790"/>
          <ac:spMkLst>
            <pc:docMk/>
            <pc:sldMk cId="3484757520" sldId="485"/>
            <ac:spMk id="8767" creationId="{5B1514FB-CC54-49F9-A9AE-7E1790B79BD7}"/>
          </ac:spMkLst>
        </pc:spChg>
        <pc:spChg chg="mod">
          <ac:chgData name="Kolakowski, Artur" userId="9c34c8cc-b1df-44f6-bea5-dcf7a54ee35f" providerId="ADAL" clId="{19970B13-E101-4117-9908-6E061F982644}" dt="2022-07-14T08:46:12.560" v="22830" actId="790"/>
          <ac:spMkLst>
            <pc:docMk/>
            <pc:sldMk cId="3484757520" sldId="485"/>
            <ac:spMk id="8768" creationId="{6B1CC331-E979-4462-A1DD-AC89D5369F62}"/>
          </ac:spMkLst>
        </pc:spChg>
        <pc:spChg chg="mod">
          <ac:chgData name="Kolakowski, Artur" userId="9c34c8cc-b1df-44f6-bea5-dcf7a54ee35f" providerId="ADAL" clId="{19970B13-E101-4117-9908-6E061F982644}" dt="2022-07-14T08:46:12.567" v="22831" actId="790"/>
          <ac:spMkLst>
            <pc:docMk/>
            <pc:sldMk cId="3484757520" sldId="485"/>
            <ac:spMk id="8769" creationId="{173E0FED-6584-4498-A167-A5FB46E429D1}"/>
          </ac:spMkLst>
        </pc:spChg>
        <pc:spChg chg="mod">
          <ac:chgData name="Kolakowski, Artur" userId="9c34c8cc-b1df-44f6-bea5-dcf7a54ee35f" providerId="ADAL" clId="{19970B13-E101-4117-9908-6E061F982644}" dt="2022-07-14T08:46:12.573" v="22832" actId="790"/>
          <ac:spMkLst>
            <pc:docMk/>
            <pc:sldMk cId="3484757520" sldId="485"/>
            <ac:spMk id="8770" creationId="{0174E796-0818-4637-A780-396B422D26FA}"/>
          </ac:spMkLst>
        </pc:spChg>
        <pc:spChg chg="mod">
          <ac:chgData name="Kolakowski, Artur" userId="9c34c8cc-b1df-44f6-bea5-dcf7a54ee35f" providerId="ADAL" clId="{19970B13-E101-4117-9908-6E061F982644}" dt="2022-07-14T08:46:12.581" v="22833" actId="790"/>
          <ac:spMkLst>
            <pc:docMk/>
            <pc:sldMk cId="3484757520" sldId="485"/>
            <ac:spMk id="8771" creationId="{F0BD06C8-FAEF-43F3-AC89-FF6CD708EA47}"/>
          </ac:spMkLst>
        </pc:spChg>
        <pc:spChg chg="mod">
          <ac:chgData name="Kolakowski, Artur" userId="9c34c8cc-b1df-44f6-bea5-dcf7a54ee35f" providerId="ADAL" clId="{19970B13-E101-4117-9908-6E061F982644}" dt="2022-07-14T08:46:12.593" v="22834" actId="790"/>
          <ac:spMkLst>
            <pc:docMk/>
            <pc:sldMk cId="3484757520" sldId="485"/>
            <ac:spMk id="8772" creationId="{0249E111-248C-4E17-8100-BFA4F0155C63}"/>
          </ac:spMkLst>
        </pc:spChg>
        <pc:spChg chg="mod">
          <ac:chgData name="Kolakowski, Artur" userId="9c34c8cc-b1df-44f6-bea5-dcf7a54ee35f" providerId="ADAL" clId="{19970B13-E101-4117-9908-6E061F982644}" dt="2022-07-14T08:46:12.605" v="22835" actId="790"/>
          <ac:spMkLst>
            <pc:docMk/>
            <pc:sldMk cId="3484757520" sldId="485"/>
            <ac:spMk id="8773" creationId="{4D46DBD8-05BB-4A5E-8195-52D331DAD0A1}"/>
          </ac:spMkLst>
        </pc:spChg>
        <pc:spChg chg="mod">
          <ac:chgData name="Kolakowski, Artur" userId="9c34c8cc-b1df-44f6-bea5-dcf7a54ee35f" providerId="ADAL" clId="{19970B13-E101-4117-9908-6E061F982644}" dt="2022-07-14T08:46:12.617" v="22836" actId="790"/>
          <ac:spMkLst>
            <pc:docMk/>
            <pc:sldMk cId="3484757520" sldId="485"/>
            <ac:spMk id="8774" creationId="{AF442E16-9801-4726-95F4-4E04DED0F7F0}"/>
          </ac:spMkLst>
        </pc:spChg>
        <pc:spChg chg="mod">
          <ac:chgData name="Kolakowski, Artur" userId="9c34c8cc-b1df-44f6-bea5-dcf7a54ee35f" providerId="ADAL" clId="{19970B13-E101-4117-9908-6E061F982644}" dt="2022-07-14T08:46:12.629" v="22837" actId="790"/>
          <ac:spMkLst>
            <pc:docMk/>
            <pc:sldMk cId="3484757520" sldId="485"/>
            <ac:spMk id="8775" creationId="{50BE5095-C251-476F-BE77-BEB56D94D89B}"/>
          </ac:spMkLst>
        </pc:spChg>
        <pc:spChg chg="mod">
          <ac:chgData name="Kolakowski, Artur" userId="9c34c8cc-b1df-44f6-bea5-dcf7a54ee35f" providerId="ADAL" clId="{19970B13-E101-4117-9908-6E061F982644}" dt="2022-07-14T08:46:12.641" v="22838" actId="790"/>
          <ac:spMkLst>
            <pc:docMk/>
            <pc:sldMk cId="3484757520" sldId="485"/>
            <ac:spMk id="8776" creationId="{5574CFAE-98B6-4CA7-A018-79F12A4AE36A}"/>
          </ac:spMkLst>
        </pc:spChg>
        <pc:spChg chg="mod">
          <ac:chgData name="Kolakowski, Artur" userId="9c34c8cc-b1df-44f6-bea5-dcf7a54ee35f" providerId="ADAL" clId="{19970B13-E101-4117-9908-6E061F982644}" dt="2022-07-14T08:46:12.652" v="22839" actId="790"/>
          <ac:spMkLst>
            <pc:docMk/>
            <pc:sldMk cId="3484757520" sldId="485"/>
            <ac:spMk id="8777" creationId="{C17AA8CD-7FFF-4B89-B8D2-38A99BA388C1}"/>
          </ac:spMkLst>
        </pc:spChg>
        <pc:spChg chg="mod">
          <ac:chgData name="Kolakowski, Artur" userId="9c34c8cc-b1df-44f6-bea5-dcf7a54ee35f" providerId="ADAL" clId="{19970B13-E101-4117-9908-6E061F982644}" dt="2022-07-14T08:46:12.663" v="22840" actId="790"/>
          <ac:spMkLst>
            <pc:docMk/>
            <pc:sldMk cId="3484757520" sldId="485"/>
            <ac:spMk id="8778" creationId="{5782DED7-B06C-4913-8629-98E011F92DBE}"/>
          </ac:spMkLst>
        </pc:spChg>
        <pc:spChg chg="mod">
          <ac:chgData name="Kolakowski, Artur" userId="9c34c8cc-b1df-44f6-bea5-dcf7a54ee35f" providerId="ADAL" clId="{19970B13-E101-4117-9908-6E061F982644}" dt="2022-07-14T08:46:12.674" v="22841" actId="790"/>
          <ac:spMkLst>
            <pc:docMk/>
            <pc:sldMk cId="3484757520" sldId="485"/>
            <ac:spMk id="8779" creationId="{5BD47D39-3014-4E2F-AA7B-76B0B9272535}"/>
          </ac:spMkLst>
        </pc:spChg>
        <pc:spChg chg="mod">
          <ac:chgData name="Kolakowski, Artur" userId="9c34c8cc-b1df-44f6-bea5-dcf7a54ee35f" providerId="ADAL" clId="{19970B13-E101-4117-9908-6E061F982644}" dt="2022-07-14T08:46:12.685" v="22842" actId="790"/>
          <ac:spMkLst>
            <pc:docMk/>
            <pc:sldMk cId="3484757520" sldId="485"/>
            <ac:spMk id="8780" creationId="{F148476E-B8FA-4116-B516-B84037FB9C1E}"/>
          </ac:spMkLst>
        </pc:spChg>
        <pc:spChg chg="mod">
          <ac:chgData name="Kolakowski, Artur" userId="9c34c8cc-b1df-44f6-bea5-dcf7a54ee35f" providerId="ADAL" clId="{19970B13-E101-4117-9908-6E061F982644}" dt="2022-07-14T08:46:12.695" v="22843" actId="790"/>
          <ac:spMkLst>
            <pc:docMk/>
            <pc:sldMk cId="3484757520" sldId="485"/>
            <ac:spMk id="8781" creationId="{346FB38D-8727-4C9D-A8CD-0A2D450FB3C2}"/>
          </ac:spMkLst>
        </pc:spChg>
        <pc:spChg chg="mod">
          <ac:chgData name="Kolakowski, Artur" userId="9c34c8cc-b1df-44f6-bea5-dcf7a54ee35f" providerId="ADAL" clId="{19970B13-E101-4117-9908-6E061F982644}" dt="2022-07-14T08:46:12.706" v="22844" actId="790"/>
          <ac:spMkLst>
            <pc:docMk/>
            <pc:sldMk cId="3484757520" sldId="485"/>
            <ac:spMk id="8782" creationId="{A57047CF-3857-447E-8F03-9EFD99310648}"/>
          </ac:spMkLst>
        </pc:spChg>
        <pc:spChg chg="mod">
          <ac:chgData name="Kolakowski, Artur" userId="9c34c8cc-b1df-44f6-bea5-dcf7a54ee35f" providerId="ADAL" clId="{19970B13-E101-4117-9908-6E061F982644}" dt="2022-07-14T08:46:12.715" v="22845" actId="790"/>
          <ac:spMkLst>
            <pc:docMk/>
            <pc:sldMk cId="3484757520" sldId="485"/>
            <ac:spMk id="8783" creationId="{50F40170-E446-4844-9009-221907968415}"/>
          </ac:spMkLst>
        </pc:spChg>
        <pc:spChg chg="mod">
          <ac:chgData name="Kolakowski, Artur" userId="9c34c8cc-b1df-44f6-bea5-dcf7a54ee35f" providerId="ADAL" clId="{19970B13-E101-4117-9908-6E061F982644}" dt="2022-07-14T08:46:12.722" v="22846" actId="790"/>
          <ac:spMkLst>
            <pc:docMk/>
            <pc:sldMk cId="3484757520" sldId="485"/>
            <ac:spMk id="8784" creationId="{E995FA11-F566-41C0-9C44-88AE6A290338}"/>
          </ac:spMkLst>
        </pc:spChg>
        <pc:spChg chg="mod">
          <ac:chgData name="Kolakowski, Artur" userId="9c34c8cc-b1df-44f6-bea5-dcf7a54ee35f" providerId="ADAL" clId="{19970B13-E101-4117-9908-6E061F982644}" dt="2022-07-14T08:46:12.731" v="22847" actId="790"/>
          <ac:spMkLst>
            <pc:docMk/>
            <pc:sldMk cId="3484757520" sldId="485"/>
            <ac:spMk id="8785" creationId="{305F8550-0EA8-470E-A10C-B6B98D9B05EA}"/>
          </ac:spMkLst>
        </pc:spChg>
        <pc:spChg chg="mod">
          <ac:chgData name="Kolakowski, Artur" userId="9c34c8cc-b1df-44f6-bea5-dcf7a54ee35f" providerId="ADAL" clId="{19970B13-E101-4117-9908-6E061F982644}" dt="2022-07-14T08:46:12.737" v="22848" actId="790"/>
          <ac:spMkLst>
            <pc:docMk/>
            <pc:sldMk cId="3484757520" sldId="485"/>
            <ac:spMk id="8786" creationId="{FD60990A-EEF5-477D-9F97-0AA7FECE6B7A}"/>
          </ac:spMkLst>
        </pc:spChg>
        <pc:spChg chg="mod">
          <ac:chgData name="Kolakowski, Artur" userId="9c34c8cc-b1df-44f6-bea5-dcf7a54ee35f" providerId="ADAL" clId="{19970B13-E101-4117-9908-6E061F982644}" dt="2022-07-14T08:46:12.745" v="22849" actId="790"/>
          <ac:spMkLst>
            <pc:docMk/>
            <pc:sldMk cId="3484757520" sldId="485"/>
            <ac:spMk id="8787" creationId="{7573CF5A-944E-4AC9-A28D-E560EAD173D1}"/>
          </ac:spMkLst>
        </pc:spChg>
        <pc:spChg chg="mod">
          <ac:chgData name="Kolakowski, Artur" userId="9c34c8cc-b1df-44f6-bea5-dcf7a54ee35f" providerId="ADAL" clId="{19970B13-E101-4117-9908-6E061F982644}" dt="2022-07-14T08:46:12.754" v="22850" actId="790"/>
          <ac:spMkLst>
            <pc:docMk/>
            <pc:sldMk cId="3484757520" sldId="485"/>
            <ac:spMk id="8788" creationId="{E64C53C2-56EE-4384-AAC1-92B046883FD3}"/>
          </ac:spMkLst>
        </pc:spChg>
        <pc:spChg chg="mod">
          <ac:chgData name="Kolakowski, Artur" userId="9c34c8cc-b1df-44f6-bea5-dcf7a54ee35f" providerId="ADAL" clId="{19970B13-E101-4117-9908-6E061F982644}" dt="2022-07-14T08:46:12.759" v="22851" actId="790"/>
          <ac:spMkLst>
            <pc:docMk/>
            <pc:sldMk cId="3484757520" sldId="485"/>
            <ac:spMk id="8789" creationId="{382577E0-BBAF-4B6A-8CE5-8ED190BA5702}"/>
          </ac:spMkLst>
        </pc:spChg>
        <pc:spChg chg="mod">
          <ac:chgData name="Kolakowski, Artur" userId="9c34c8cc-b1df-44f6-bea5-dcf7a54ee35f" providerId="ADAL" clId="{19970B13-E101-4117-9908-6E061F982644}" dt="2022-07-14T08:46:12.765" v="22852" actId="790"/>
          <ac:spMkLst>
            <pc:docMk/>
            <pc:sldMk cId="3484757520" sldId="485"/>
            <ac:spMk id="8790" creationId="{AE6FD3E5-0DD9-46CB-A22F-D404D1C1AF8B}"/>
          </ac:spMkLst>
        </pc:spChg>
        <pc:spChg chg="mod">
          <ac:chgData name="Kolakowski, Artur" userId="9c34c8cc-b1df-44f6-bea5-dcf7a54ee35f" providerId="ADAL" clId="{19970B13-E101-4117-9908-6E061F982644}" dt="2022-07-14T08:46:12.769" v="22853" actId="790"/>
          <ac:spMkLst>
            <pc:docMk/>
            <pc:sldMk cId="3484757520" sldId="485"/>
            <ac:spMk id="8791" creationId="{53649CF5-5F39-4E42-B291-043E462C9EEF}"/>
          </ac:spMkLst>
        </pc:spChg>
        <pc:spChg chg="mod">
          <ac:chgData name="Kolakowski, Artur" userId="9c34c8cc-b1df-44f6-bea5-dcf7a54ee35f" providerId="ADAL" clId="{19970B13-E101-4117-9908-6E061F982644}" dt="2022-07-14T08:46:12.773" v="22854" actId="790"/>
          <ac:spMkLst>
            <pc:docMk/>
            <pc:sldMk cId="3484757520" sldId="485"/>
            <ac:spMk id="8792" creationId="{AC4D4BFE-19A8-4F3D-803C-13870B919D82}"/>
          </ac:spMkLst>
        </pc:spChg>
        <pc:spChg chg="mod">
          <ac:chgData name="Kolakowski, Artur" userId="9c34c8cc-b1df-44f6-bea5-dcf7a54ee35f" providerId="ADAL" clId="{19970B13-E101-4117-9908-6E061F982644}" dt="2022-07-14T08:46:12.777" v="22855" actId="790"/>
          <ac:spMkLst>
            <pc:docMk/>
            <pc:sldMk cId="3484757520" sldId="485"/>
            <ac:spMk id="8793" creationId="{B01A981C-BC7D-4304-80F8-C7F7BD663CD7}"/>
          </ac:spMkLst>
        </pc:spChg>
        <pc:spChg chg="mod">
          <ac:chgData name="Kolakowski, Artur" userId="9c34c8cc-b1df-44f6-bea5-dcf7a54ee35f" providerId="ADAL" clId="{19970B13-E101-4117-9908-6E061F982644}" dt="2022-07-14T08:46:12.782" v="22856" actId="790"/>
          <ac:spMkLst>
            <pc:docMk/>
            <pc:sldMk cId="3484757520" sldId="485"/>
            <ac:spMk id="8794" creationId="{E70CD3C2-3D7C-49A2-8AA2-CE4BCA66B45F}"/>
          </ac:spMkLst>
        </pc:spChg>
        <pc:spChg chg="mod">
          <ac:chgData name="Kolakowski, Artur" userId="9c34c8cc-b1df-44f6-bea5-dcf7a54ee35f" providerId="ADAL" clId="{19970B13-E101-4117-9908-6E061F982644}" dt="2022-07-14T08:46:12.785" v="22857" actId="790"/>
          <ac:spMkLst>
            <pc:docMk/>
            <pc:sldMk cId="3484757520" sldId="485"/>
            <ac:spMk id="8795" creationId="{A1365BE2-E766-49FF-891D-51B5B01D8473}"/>
          </ac:spMkLst>
        </pc:spChg>
        <pc:spChg chg="mod">
          <ac:chgData name="Kolakowski, Artur" userId="9c34c8cc-b1df-44f6-bea5-dcf7a54ee35f" providerId="ADAL" clId="{19970B13-E101-4117-9908-6E061F982644}" dt="2022-07-14T08:46:12.788" v="22858" actId="790"/>
          <ac:spMkLst>
            <pc:docMk/>
            <pc:sldMk cId="3484757520" sldId="485"/>
            <ac:spMk id="8796" creationId="{0FCBF439-1603-4A8C-84B2-EFACD8143F31}"/>
          </ac:spMkLst>
        </pc:spChg>
        <pc:spChg chg="mod">
          <ac:chgData name="Kolakowski, Artur" userId="9c34c8cc-b1df-44f6-bea5-dcf7a54ee35f" providerId="ADAL" clId="{19970B13-E101-4117-9908-6E061F982644}" dt="2022-07-14T08:46:12.791" v="22859" actId="790"/>
          <ac:spMkLst>
            <pc:docMk/>
            <pc:sldMk cId="3484757520" sldId="485"/>
            <ac:spMk id="8797" creationId="{69428F3A-B9CD-4EAE-A92C-F3196AC83F8A}"/>
          </ac:spMkLst>
        </pc:spChg>
        <pc:spChg chg="mod">
          <ac:chgData name="Kolakowski, Artur" userId="9c34c8cc-b1df-44f6-bea5-dcf7a54ee35f" providerId="ADAL" clId="{19970B13-E101-4117-9908-6E061F982644}" dt="2022-07-14T08:46:12.796" v="22860" actId="790"/>
          <ac:spMkLst>
            <pc:docMk/>
            <pc:sldMk cId="3484757520" sldId="485"/>
            <ac:spMk id="8798" creationId="{2F0B2517-198A-4114-BEDF-25D2CEDE8191}"/>
          </ac:spMkLst>
        </pc:spChg>
        <pc:spChg chg="mod">
          <ac:chgData name="Kolakowski, Artur" userId="9c34c8cc-b1df-44f6-bea5-dcf7a54ee35f" providerId="ADAL" clId="{19970B13-E101-4117-9908-6E061F982644}" dt="2022-07-14T08:46:12.801" v="22861" actId="790"/>
          <ac:spMkLst>
            <pc:docMk/>
            <pc:sldMk cId="3484757520" sldId="485"/>
            <ac:spMk id="8799" creationId="{FC77FCC4-0839-4E31-BD76-EDBC8B85C6A2}"/>
          </ac:spMkLst>
        </pc:spChg>
        <pc:spChg chg="mod">
          <ac:chgData name="Kolakowski, Artur" userId="9c34c8cc-b1df-44f6-bea5-dcf7a54ee35f" providerId="ADAL" clId="{19970B13-E101-4117-9908-6E061F982644}" dt="2022-07-14T08:46:12.805" v="22862" actId="790"/>
          <ac:spMkLst>
            <pc:docMk/>
            <pc:sldMk cId="3484757520" sldId="485"/>
            <ac:spMk id="8800" creationId="{CF5B6386-B3EC-44DE-A88C-F798F7F905B1}"/>
          </ac:spMkLst>
        </pc:spChg>
        <pc:spChg chg="mod">
          <ac:chgData name="Kolakowski, Artur" userId="9c34c8cc-b1df-44f6-bea5-dcf7a54ee35f" providerId="ADAL" clId="{19970B13-E101-4117-9908-6E061F982644}" dt="2022-07-14T08:46:12.809" v="22863" actId="790"/>
          <ac:spMkLst>
            <pc:docMk/>
            <pc:sldMk cId="3484757520" sldId="485"/>
            <ac:spMk id="8801" creationId="{64C830AF-C957-4B01-BF59-644434A8671E}"/>
          </ac:spMkLst>
        </pc:spChg>
        <pc:spChg chg="mod">
          <ac:chgData name="Kolakowski, Artur" userId="9c34c8cc-b1df-44f6-bea5-dcf7a54ee35f" providerId="ADAL" clId="{19970B13-E101-4117-9908-6E061F982644}" dt="2022-07-14T08:46:12.813" v="22864" actId="790"/>
          <ac:spMkLst>
            <pc:docMk/>
            <pc:sldMk cId="3484757520" sldId="485"/>
            <ac:spMk id="8802" creationId="{C3AB7307-4DFF-4717-AA87-94D2C1F2A071}"/>
          </ac:spMkLst>
        </pc:spChg>
        <pc:spChg chg="mod">
          <ac:chgData name="Kolakowski, Artur" userId="9c34c8cc-b1df-44f6-bea5-dcf7a54ee35f" providerId="ADAL" clId="{19970B13-E101-4117-9908-6E061F982644}" dt="2022-07-14T08:46:12.819" v="22865" actId="790"/>
          <ac:spMkLst>
            <pc:docMk/>
            <pc:sldMk cId="3484757520" sldId="485"/>
            <ac:spMk id="8803" creationId="{3FB53605-EAA3-4E69-936D-9D482D3AB184}"/>
          </ac:spMkLst>
        </pc:spChg>
        <pc:spChg chg="mod">
          <ac:chgData name="Kolakowski, Artur" userId="9c34c8cc-b1df-44f6-bea5-dcf7a54ee35f" providerId="ADAL" clId="{19970B13-E101-4117-9908-6E061F982644}" dt="2022-07-14T08:46:12.823" v="22866" actId="790"/>
          <ac:spMkLst>
            <pc:docMk/>
            <pc:sldMk cId="3484757520" sldId="485"/>
            <ac:spMk id="8804" creationId="{2950D847-AA70-4EE5-BFC3-A97A5A4EE99C}"/>
          </ac:spMkLst>
        </pc:spChg>
        <pc:spChg chg="mod">
          <ac:chgData name="Kolakowski, Artur" userId="9c34c8cc-b1df-44f6-bea5-dcf7a54ee35f" providerId="ADAL" clId="{19970B13-E101-4117-9908-6E061F982644}" dt="2022-07-14T08:46:12.831" v="22867" actId="790"/>
          <ac:spMkLst>
            <pc:docMk/>
            <pc:sldMk cId="3484757520" sldId="485"/>
            <ac:spMk id="8805" creationId="{A92EE10E-2FC7-4D8E-A350-57F387A8E6DC}"/>
          </ac:spMkLst>
        </pc:spChg>
        <pc:spChg chg="mod">
          <ac:chgData name="Kolakowski, Artur" userId="9c34c8cc-b1df-44f6-bea5-dcf7a54ee35f" providerId="ADAL" clId="{19970B13-E101-4117-9908-6E061F982644}" dt="2022-07-14T08:46:12.837" v="22868" actId="790"/>
          <ac:spMkLst>
            <pc:docMk/>
            <pc:sldMk cId="3484757520" sldId="485"/>
            <ac:spMk id="8806" creationId="{F8D4AE5F-035D-461C-B15C-AD4D0A99FB85}"/>
          </ac:spMkLst>
        </pc:spChg>
        <pc:spChg chg="mod">
          <ac:chgData name="Kolakowski, Artur" userId="9c34c8cc-b1df-44f6-bea5-dcf7a54ee35f" providerId="ADAL" clId="{19970B13-E101-4117-9908-6E061F982644}" dt="2022-07-14T08:46:12.842" v="22869" actId="790"/>
          <ac:spMkLst>
            <pc:docMk/>
            <pc:sldMk cId="3484757520" sldId="485"/>
            <ac:spMk id="8807" creationId="{5C1CCDFF-83B5-4846-BAD2-0C5619279ACC}"/>
          </ac:spMkLst>
        </pc:spChg>
        <pc:spChg chg="mod">
          <ac:chgData name="Kolakowski, Artur" userId="9c34c8cc-b1df-44f6-bea5-dcf7a54ee35f" providerId="ADAL" clId="{19970B13-E101-4117-9908-6E061F982644}" dt="2022-07-14T08:46:12.846" v="22870" actId="790"/>
          <ac:spMkLst>
            <pc:docMk/>
            <pc:sldMk cId="3484757520" sldId="485"/>
            <ac:spMk id="8808" creationId="{54092D6E-7623-49BA-951C-14F7B3ED2051}"/>
          </ac:spMkLst>
        </pc:spChg>
        <pc:spChg chg="mod">
          <ac:chgData name="Kolakowski, Artur" userId="9c34c8cc-b1df-44f6-bea5-dcf7a54ee35f" providerId="ADAL" clId="{19970B13-E101-4117-9908-6E061F982644}" dt="2022-07-14T08:46:12.850" v="22871" actId="790"/>
          <ac:spMkLst>
            <pc:docMk/>
            <pc:sldMk cId="3484757520" sldId="485"/>
            <ac:spMk id="8809" creationId="{96591AC7-1C7B-428A-9FED-4114C6CBF63E}"/>
          </ac:spMkLst>
        </pc:spChg>
        <pc:spChg chg="mod">
          <ac:chgData name="Kolakowski, Artur" userId="9c34c8cc-b1df-44f6-bea5-dcf7a54ee35f" providerId="ADAL" clId="{19970B13-E101-4117-9908-6E061F982644}" dt="2022-07-14T08:46:12.854" v="22872" actId="790"/>
          <ac:spMkLst>
            <pc:docMk/>
            <pc:sldMk cId="3484757520" sldId="485"/>
            <ac:spMk id="8810" creationId="{01382AFA-840D-4116-BE96-40E76C87E8C4}"/>
          </ac:spMkLst>
        </pc:spChg>
        <pc:spChg chg="mod">
          <ac:chgData name="Kolakowski, Artur" userId="9c34c8cc-b1df-44f6-bea5-dcf7a54ee35f" providerId="ADAL" clId="{19970B13-E101-4117-9908-6E061F982644}" dt="2022-07-14T08:46:12.858" v="22873" actId="790"/>
          <ac:spMkLst>
            <pc:docMk/>
            <pc:sldMk cId="3484757520" sldId="485"/>
            <ac:spMk id="8811" creationId="{AD539D21-A038-489C-AA66-92BB6BE89185}"/>
          </ac:spMkLst>
        </pc:spChg>
        <pc:spChg chg="mod">
          <ac:chgData name="Kolakowski, Artur" userId="9c34c8cc-b1df-44f6-bea5-dcf7a54ee35f" providerId="ADAL" clId="{19970B13-E101-4117-9908-6E061F982644}" dt="2022-07-14T08:46:12.861" v="22874" actId="790"/>
          <ac:spMkLst>
            <pc:docMk/>
            <pc:sldMk cId="3484757520" sldId="485"/>
            <ac:spMk id="8812" creationId="{F1D26117-A9D5-4424-A790-3270E56D06FE}"/>
          </ac:spMkLst>
        </pc:spChg>
        <pc:spChg chg="mod">
          <ac:chgData name="Kolakowski, Artur" userId="9c34c8cc-b1df-44f6-bea5-dcf7a54ee35f" providerId="ADAL" clId="{19970B13-E101-4117-9908-6E061F982644}" dt="2022-07-14T08:46:12.867" v="22875" actId="790"/>
          <ac:spMkLst>
            <pc:docMk/>
            <pc:sldMk cId="3484757520" sldId="485"/>
            <ac:spMk id="8813" creationId="{D42D3FAE-7F5A-44E3-8974-3DC469C43B6F}"/>
          </ac:spMkLst>
        </pc:spChg>
        <pc:spChg chg="mod">
          <ac:chgData name="Kolakowski, Artur" userId="9c34c8cc-b1df-44f6-bea5-dcf7a54ee35f" providerId="ADAL" clId="{19970B13-E101-4117-9908-6E061F982644}" dt="2022-07-14T08:46:12.871" v="22876" actId="790"/>
          <ac:spMkLst>
            <pc:docMk/>
            <pc:sldMk cId="3484757520" sldId="485"/>
            <ac:spMk id="8814" creationId="{90C31D74-667C-47AA-87E8-CF46C2961488}"/>
          </ac:spMkLst>
        </pc:spChg>
        <pc:spChg chg="mod">
          <ac:chgData name="Kolakowski, Artur" userId="9c34c8cc-b1df-44f6-bea5-dcf7a54ee35f" providerId="ADAL" clId="{19970B13-E101-4117-9908-6E061F982644}" dt="2022-07-14T08:46:12.874" v="22877" actId="790"/>
          <ac:spMkLst>
            <pc:docMk/>
            <pc:sldMk cId="3484757520" sldId="485"/>
            <ac:spMk id="8815" creationId="{93667111-AAD5-49D7-92D2-38CB7633A07B}"/>
          </ac:spMkLst>
        </pc:spChg>
        <pc:spChg chg="mod">
          <ac:chgData name="Kolakowski, Artur" userId="9c34c8cc-b1df-44f6-bea5-dcf7a54ee35f" providerId="ADAL" clId="{19970B13-E101-4117-9908-6E061F982644}" dt="2022-07-14T08:46:12.880" v="22878" actId="790"/>
          <ac:spMkLst>
            <pc:docMk/>
            <pc:sldMk cId="3484757520" sldId="485"/>
            <ac:spMk id="8816" creationId="{42751982-AFD5-473E-9F8B-988D2724669B}"/>
          </ac:spMkLst>
        </pc:spChg>
        <pc:spChg chg="mod">
          <ac:chgData name="Kolakowski, Artur" userId="9c34c8cc-b1df-44f6-bea5-dcf7a54ee35f" providerId="ADAL" clId="{19970B13-E101-4117-9908-6E061F982644}" dt="2022-07-14T08:46:12.886" v="22879" actId="790"/>
          <ac:spMkLst>
            <pc:docMk/>
            <pc:sldMk cId="3484757520" sldId="485"/>
            <ac:spMk id="8817" creationId="{F2B214AA-FB1C-4128-9748-80A0E1C96361}"/>
          </ac:spMkLst>
        </pc:spChg>
        <pc:spChg chg="mod">
          <ac:chgData name="Kolakowski, Artur" userId="9c34c8cc-b1df-44f6-bea5-dcf7a54ee35f" providerId="ADAL" clId="{19970B13-E101-4117-9908-6E061F982644}" dt="2022-07-14T08:46:12.891" v="22880" actId="790"/>
          <ac:spMkLst>
            <pc:docMk/>
            <pc:sldMk cId="3484757520" sldId="485"/>
            <ac:spMk id="8818" creationId="{94D0907C-4869-48BE-878B-9A96316695BE}"/>
          </ac:spMkLst>
        </pc:spChg>
        <pc:spChg chg="mod">
          <ac:chgData name="Kolakowski, Artur" userId="9c34c8cc-b1df-44f6-bea5-dcf7a54ee35f" providerId="ADAL" clId="{19970B13-E101-4117-9908-6E061F982644}" dt="2022-07-14T08:46:12.897" v="22881" actId="790"/>
          <ac:spMkLst>
            <pc:docMk/>
            <pc:sldMk cId="3484757520" sldId="485"/>
            <ac:spMk id="8819" creationId="{3BCC81CD-9F29-4DC9-A2C3-B14226920F24}"/>
          </ac:spMkLst>
        </pc:spChg>
        <pc:spChg chg="mod">
          <ac:chgData name="Kolakowski, Artur" userId="9c34c8cc-b1df-44f6-bea5-dcf7a54ee35f" providerId="ADAL" clId="{19970B13-E101-4117-9908-6E061F982644}" dt="2022-07-14T08:46:12.903" v="22882" actId="790"/>
          <ac:spMkLst>
            <pc:docMk/>
            <pc:sldMk cId="3484757520" sldId="485"/>
            <ac:spMk id="8820" creationId="{29815387-60E6-48E8-8800-A103DFA9E6BC}"/>
          </ac:spMkLst>
        </pc:spChg>
        <pc:spChg chg="mod">
          <ac:chgData name="Kolakowski, Artur" userId="9c34c8cc-b1df-44f6-bea5-dcf7a54ee35f" providerId="ADAL" clId="{19970B13-E101-4117-9908-6E061F982644}" dt="2022-07-14T08:46:12.906" v="22883" actId="790"/>
          <ac:spMkLst>
            <pc:docMk/>
            <pc:sldMk cId="3484757520" sldId="485"/>
            <ac:spMk id="8821" creationId="{705B6E70-A365-4EFA-8E97-31A1E57B9B51}"/>
          </ac:spMkLst>
        </pc:spChg>
        <pc:spChg chg="mod">
          <ac:chgData name="Kolakowski, Artur" userId="9c34c8cc-b1df-44f6-bea5-dcf7a54ee35f" providerId="ADAL" clId="{19970B13-E101-4117-9908-6E061F982644}" dt="2022-07-14T08:46:12.911" v="22884" actId="790"/>
          <ac:spMkLst>
            <pc:docMk/>
            <pc:sldMk cId="3484757520" sldId="485"/>
            <ac:spMk id="8822" creationId="{FE5B9949-FB6E-45F8-9DC7-02A55B35316B}"/>
          </ac:spMkLst>
        </pc:spChg>
        <pc:spChg chg="mod">
          <ac:chgData name="Kolakowski, Artur" userId="9c34c8cc-b1df-44f6-bea5-dcf7a54ee35f" providerId="ADAL" clId="{19970B13-E101-4117-9908-6E061F982644}" dt="2022-07-14T08:46:12.917" v="22885" actId="790"/>
          <ac:spMkLst>
            <pc:docMk/>
            <pc:sldMk cId="3484757520" sldId="485"/>
            <ac:spMk id="8823" creationId="{27D93899-247A-4680-AC46-95CFFA23AB7A}"/>
          </ac:spMkLst>
        </pc:spChg>
        <pc:spChg chg="mod">
          <ac:chgData name="Kolakowski, Artur" userId="9c34c8cc-b1df-44f6-bea5-dcf7a54ee35f" providerId="ADAL" clId="{19970B13-E101-4117-9908-6E061F982644}" dt="2022-07-14T08:46:12.921" v="22886" actId="790"/>
          <ac:spMkLst>
            <pc:docMk/>
            <pc:sldMk cId="3484757520" sldId="485"/>
            <ac:spMk id="8824" creationId="{7EC1237A-56E7-4CDD-81FE-9FE8071CD388}"/>
          </ac:spMkLst>
        </pc:spChg>
        <pc:spChg chg="mod">
          <ac:chgData name="Kolakowski, Artur" userId="9c34c8cc-b1df-44f6-bea5-dcf7a54ee35f" providerId="ADAL" clId="{19970B13-E101-4117-9908-6E061F982644}" dt="2022-07-14T08:46:12.924" v="22887" actId="790"/>
          <ac:spMkLst>
            <pc:docMk/>
            <pc:sldMk cId="3484757520" sldId="485"/>
            <ac:spMk id="8825" creationId="{AFA8A42F-48EF-4F1C-8D41-3FBF201F815C}"/>
          </ac:spMkLst>
        </pc:spChg>
        <pc:spChg chg="mod">
          <ac:chgData name="Kolakowski, Artur" userId="9c34c8cc-b1df-44f6-bea5-dcf7a54ee35f" providerId="ADAL" clId="{19970B13-E101-4117-9908-6E061F982644}" dt="2022-07-14T08:46:12.927" v="22888" actId="790"/>
          <ac:spMkLst>
            <pc:docMk/>
            <pc:sldMk cId="3484757520" sldId="485"/>
            <ac:spMk id="8826" creationId="{61D2FD43-E23E-4A2F-AFBF-EFB7743C1EFF}"/>
          </ac:spMkLst>
        </pc:spChg>
        <pc:spChg chg="mod">
          <ac:chgData name="Kolakowski, Artur" userId="9c34c8cc-b1df-44f6-bea5-dcf7a54ee35f" providerId="ADAL" clId="{19970B13-E101-4117-9908-6E061F982644}" dt="2022-07-14T08:46:12.935" v="22889" actId="790"/>
          <ac:spMkLst>
            <pc:docMk/>
            <pc:sldMk cId="3484757520" sldId="485"/>
            <ac:spMk id="8827" creationId="{E2885ED4-CAFE-424E-AFC0-26FDF64EF0F3}"/>
          </ac:spMkLst>
        </pc:spChg>
        <pc:spChg chg="mod">
          <ac:chgData name="Kolakowski, Artur" userId="9c34c8cc-b1df-44f6-bea5-dcf7a54ee35f" providerId="ADAL" clId="{19970B13-E101-4117-9908-6E061F982644}" dt="2022-07-14T08:46:12.940" v="22890" actId="790"/>
          <ac:spMkLst>
            <pc:docMk/>
            <pc:sldMk cId="3484757520" sldId="485"/>
            <ac:spMk id="8828" creationId="{4C92E79A-6A28-4B98-A8D4-4E4BB20563B1}"/>
          </ac:spMkLst>
        </pc:spChg>
        <pc:spChg chg="mod">
          <ac:chgData name="Kolakowski, Artur" userId="9c34c8cc-b1df-44f6-bea5-dcf7a54ee35f" providerId="ADAL" clId="{19970B13-E101-4117-9908-6E061F982644}" dt="2022-07-14T08:46:12.945" v="22891" actId="790"/>
          <ac:spMkLst>
            <pc:docMk/>
            <pc:sldMk cId="3484757520" sldId="485"/>
            <ac:spMk id="8829" creationId="{F9659A86-106F-4101-BBBF-31556DB90F64}"/>
          </ac:spMkLst>
        </pc:spChg>
        <pc:spChg chg="mod">
          <ac:chgData name="Kolakowski, Artur" userId="9c34c8cc-b1df-44f6-bea5-dcf7a54ee35f" providerId="ADAL" clId="{19970B13-E101-4117-9908-6E061F982644}" dt="2022-07-14T08:46:12.951" v="22892" actId="790"/>
          <ac:spMkLst>
            <pc:docMk/>
            <pc:sldMk cId="3484757520" sldId="485"/>
            <ac:spMk id="8830" creationId="{3EC2D227-59C3-4903-A581-8E21BFC5E932}"/>
          </ac:spMkLst>
        </pc:spChg>
        <pc:spChg chg="mod">
          <ac:chgData name="Kolakowski, Artur" userId="9c34c8cc-b1df-44f6-bea5-dcf7a54ee35f" providerId="ADAL" clId="{19970B13-E101-4117-9908-6E061F982644}" dt="2022-07-14T08:46:12.956" v="22893" actId="790"/>
          <ac:spMkLst>
            <pc:docMk/>
            <pc:sldMk cId="3484757520" sldId="485"/>
            <ac:spMk id="8831" creationId="{E3DEB900-D59C-4870-86EA-B83F62A1AC26}"/>
          </ac:spMkLst>
        </pc:spChg>
        <pc:spChg chg="mod">
          <ac:chgData name="Kolakowski, Artur" userId="9c34c8cc-b1df-44f6-bea5-dcf7a54ee35f" providerId="ADAL" clId="{19970B13-E101-4117-9908-6E061F982644}" dt="2022-07-14T08:46:12.963" v="22894" actId="790"/>
          <ac:spMkLst>
            <pc:docMk/>
            <pc:sldMk cId="3484757520" sldId="485"/>
            <ac:spMk id="8832" creationId="{9C3415EB-97C0-43BB-8A28-5F778F0FD140}"/>
          </ac:spMkLst>
        </pc:spChg>
        <pc:spChg chg="mod">
          <ac:chgData name="Kolakowski, Artur" userId="9c34c8cc-b1df-44f6-bea5-dcf7a54ee35f" providerId="ADAL" clId="{19970B13-E101-4117-9908-6E061F982644}" dt="2022-07-14T08:46:12.970" v="22895" actId="790"/>
          <ac:spMkLst>
            <pc:docMk/>
            <pc:sldMk cId="3484757520" sldId="485"/>
            <ac:spMk id="8833" creationId="{00A75A45-FB4F-4A89-9683-47A3BC30D331}"/>
          </ac:spMkLst>
        </pc:spChg>
        <pc:spChg chg="mod">
          <ac:chgData name="Kolakowski, Artur" userId="9c34c8cc-b1df-44f6-bea5-dcf7a54ee35f" providerId="ADAL" clId="{19970B13-E101-4117-9908-6E061F982644}" dt="2022-07-14T08:46:12.974" v="22896" actId="790"/>
          <ac:spMkLst>
            <pc:docMk/>
            <pc:sldMk cId="3484757520" sldId="485"/>
            <ac:spMk id="8834" creationId="{3AED38B7-534F-426C-8739-70F11A720646}"/>
          </ac:spMkLst>
        </pc:spChg>
        <pc:spChg chg="mod">
          <ac:chgData name="Kolakowski, Artur" userId="9c34c8cc-b1df-44f6-bea5-dcf7a54ee35f" providerId="ADAL" clId="{19970B13-E101-4117-9908-6E061F982644}" dt="2022-07-14T08:46:12.979" v="22897" actId="790"/>
          <ac:spMkLst>
            <pc:docMk/>
            <pc:sldMk cId="3484757520" sldId="485"/>
            <ac:spMk id="8835" creationId="{36FA731A-408B-45E6-A358-21E05D549F29}"/>
          </ac:spMkLst>
        </pc:spChg>
        <pc:spChg chg="mod">
          <ac:chgData name="Kolakowski, Artur" userId="9c34c8cc-b1df-44f6-bea5-dcf7a54ee35f" providerId="ADAL" clId="{19970B13-E101-4117-9908-6E061F982644}" dt="2022-07-14T08:46:12.984" v="22898" actId="790"/>
          <ac:spMkLst>
            <pc:docMk/>
            <pc:sldMk cId="3484757520" sldId="485"/>
            <ac:spMk id="8836" creationId="{9EB89D65-6F46-44ED-BAF2-88608A7663A4}"/>
          </ac:spMkLst>
        </pc:spChg>
        <pc:spChg chg="mod">
          <ac:chgData name="Kolakowski, Artur" userId="9c34c8cc-b1df-44f6-bea5-dcf7a54ee35f" providerId="ADAL" clId="{19970B13-E101-4117-9908-6E061F982644}" dt="2022-07-14T08:46:12.989" v="22899" actId="790"/>
          <ac:spMkLst>
            <pc:docMk/>
            <pc:sldMk cId="3484757520" sldId="485"/>
            <ac:spMk id="8837" creationId="{B3ABFA32-EAAB-41F7-99A2-E30C696A5467}"/>
          </ac:spMkLst>
        </pc:spChg>
        <pc:spChg chg="mod">
          <ac:chgData name="Kolakowski, Artur" userId="9c34c8cc-b1df-44f6-bea5-dcf7a54ee35f" providerId="ADAL" clId="{19970B13-E101-4117-9908-6E061F982644}" dt="2022-07-14T08:46:12.997" v="22900" actId="790"/>
          <ac:spMkLst>
            <pc:docMk/>
            <pc:sldMk cId="3484757520" sldId="485"/>
            <ac:spMk id="8838" creationId="{E22A56E8-5137-493F-8C33-55E94713A02B}"/>
          </ac:spMkLst>
        </pc:spChg>
        <pc:spChg chg="mod">
          <ac:chgData name="Kolakowski, Artur" userId="9c34c8cc-b1df-44f6-bea5-dcf7a54ee35f" providerId="ADAL" clId="{19970B13-E101-4117-9908-6E061F982644}" dt="2022-07-14T08:46:13.002" v="22901" actId="790"/>
          <ac:spMkLst>
            <pc:docMk/>
            <pc:sldMk cId="3484757520" sldId="485"/>
            <ac:spMk id="8839" creationId="{185D75F6-2DDB-480E-AAFC-37EC1384834F}"/>
          </ac:spMkLst>
        </pc:spChg>
        <pc:spChg chg="mod">
          <ac:chgData name="Kolakowski, Artur" userId="9c34c8cc-b1df-44f6-bea5-dcf7a54ee35f" providerId="ADAL" clId="{19970B13-E101-4117-9908-6E061F982644}" dt="2022-07-14T08:46:13.007" v="22902" actId="790"/>
          <ac:spMkLst>
            <pc:docMk/>
            <pc:sldMk cId="3484757520" sldId="485"/>
            <ac:spMk id="8840" creationId="{DDFE0BC0-404D-446F-BE5F-BACD4389F90C}"/>
          </ac:spMkLst>
        </pc:spChg>
        <pc:spChg chg="mod">
          <ac:chgData name="Kolakowski, Artur" userId="9c34c8cc-b1df-44f6-bea5-dcf7a54ee35f" providerId="ADAL" clId="{19970B13-E101-4117-9908-6E061F982644}" dt="2022-07-14T08:46:13.014" v="22903" actId="790"/>
          <ac:spMkLst>
            <pc:docMk/>
            <pc:sldMk cId="3484757520" sldId="485"/>
            <ac:spMk id="8841" creationId="{CD08CB8C-A56A-47FC-BC4E-07A5DFFA6C33}"/>
          </ac:spMkLst>
        </pc:spChg>
        <pc:spChg chg="mod">
          <ac:chgData name="Kolakowski, Artur" userId="9c34c8cc-b1df-44f6-bea5-dcf7a54ee35f" providerId="ADAL" clId="{19970B13-E101-4117-9908-6E061F982644}" dt="2022-07-14T08:46:13.022" v="22904" actId="790"/>
          <ac:spMkLst>
            <pc:docMk/>
            <pc:sldMk cId="3484757520" sldId="485"/>
            <ac:spMk id="8842" creationId="{4C4BB3B6-8712-4ADF-BCF4-23E91D947314}"/>
          </ac:spMkLst>
        </pc:spChg>
        <pc:spChg chg="mod">
          <ac:chgData name="Kolakowski, Artur" userId="9c34c8cc-b1df-44f6-bea5-dcf7a54ee35f" providerId="ADAL" clId="{19970B13-E101-4117-9908-6E061F982644}" dt="2022-07-14T08:46:13.026" v="22905" actId="790"/>
          <ac:spMkLst>
            <pc:docMk/>
            <pc:sldMk cId="3484757520" sldId="485"/>
            <ac:spMk id="8843" creationId="{4AFCFB2A-CA44-40B3-9638-7572CF9C076C}"/>
          </ac:spMkLst>
        </pc:spChg>
        <pc:spChg chg="mod">
          <ac:chgData name="Kolakowski, Artur" userId="9c34c8cc-b1df-44f6-bea5-dcf7a54ee35f" providerId="ADAL" clId="{19970B13-E101-4117-9908-6E061F982644}" dt="2022-07-14T08:46:13.033" v="22906" actId="790"/>
          <ac:spMkLst>
            <pc:docMk/>
            <pc:sldMk cId="3484757520" sldId="485"/>
            <ac:spMk id="8844" creationId="{670D7676-8E94-4D9C-84C3-CFA32154307E}"/>
          </ac:spMkLst>
        </pc:spChg>
        <pc:spChg chg="mod">
          <ac:chgData name="Kolakowski, Artur" userId="9c34c8cc-b1df-44f6-bea5-dcf7a54ee35f" providerId="ADAL" clId="{19970B13-E101-4117-9908-6E061F982644}" dt="2022-07-14T08:46:13.040" v="22907" actId="790"/>
          <ac:spMkLst>
            <pc:docMk/>
            <pc:sldMk cId="3484757520" sldId="485"/>
            <ac:spMk id="8845" creationId="{A2E14C8B-75C7-48A4-BB09-1DC50087DE31}"/>
          </ac:spMkLst>
        </pc:spChg>
        <pc:spChg chg="mod">
          <ac:chgData name="Kolakowski, Artur" userId="9c34c8cc-b1df-44f6-bea5-dcf7a54ee35f" providerId="ADAL" clId="{19970B13-E101-4117-9908-6E061F982644}" dt="2022-07-14T08:46:13.043" v="22908" actId="790"/>
          <ac:spMkLst>
            <pc:docMk/>
            <pc:sldMk cId="3484757520" sldId="485"/>
            <ac:spMk id="8846" creationId="{E50FCB91-EC82-41B6-B6CF-244F75A38A98}"/>
          </ac:spMkLst>
        </pc:spChg>
        <pc:spChg chg="mod">
          <ac:chgData name="Kolakowski, Artur" userId="9c34c8cc-b1df-44f6-bea5-dcf7a54ee35f" providerId="ADAL" clId="{19970B13-E101-4117-9908-6E061F982644}" dt="2022-07-14T08:46:13.049" v="22909" actId="790"/>
          <ac:spMkLst>
            <pc:docMk/>
            <pc:sldMk cId="3484757520" sldId="485"/>
            <ac:spMk id="8847" creationId="{BBEDB111-EFBA-4D0E-9436-E64BFE5968A9}"/>
          </ac:spMkLst>
        </pc:spChg>
        <pc:spChg chg="mod">
          <ac:chgData name="Kolakowski, Artur" userId="9c34c8cc-b1df-44f6-bea5-dcf7a54ee35f" providerId="ADAL" clId="{19970B13-E101-4117-9908-6E061F982644}" dt="2022-07-14T08:46:13.056" v="22910" actId="790"/>
          <ac:spMkLst>
            <pc:docMk/>
            <pc:sldMk cId="3484757520" sldId="485"/>
            <ac:spMk id="8848" creationId="{A7ACC18B-2ECC-41B7-B2C9-18E05AC99230}"/>
          </ac:spMkLst>
        </pc:spChg>
        <pc:spChg chg="mod">
          <ac:chgData name="Kolakowski, Artur" userId="9c34c8cc-b1df-44f6-bea5-dcf7a54ee35f" providerId="ADAL" clId="{19970B13-E101-4117-9908-6E061F982644}" dt="2022-07-14T08:46:13.060" v="22911" actId="790"/>
          <ac:spMkLst>
            <pc:docMk/>
            <pc:sldMk cId="3484757520" sldId="485"/>
            <ac:spMk id="8849" creationId="{BC972572-C544-4215-ACC7-66FB6A4A6B6B}"/>
          </ac:spMkLst>
        </pc:spChg>
        <pc:spChg chg="mod">
          <ac:chgData name="Kolakowski, Artur" userId="9c34c8cc-b1df-44f6-bea5-dcf7a54ee35f" providerId="ADAL" clId="{19970B13-E101-4117-9908-6E061F982644}" dt="2022-07-14T08:46:13.065" v="22912" actId="790"/>
          <ac:spMkLst>
            <pc:docMk/>
            <pc:sldMk cId="3484757520" sldId="485"/>
            <ac:spMk id="8850" creationId="{706694F9-4AEC-408E-9A3F-6A24BB037F9A}"/>
          </ac:spMkLst>
        </pc:spChg>
        <pc:spChg chg="mod">
          <ac:chgData name="Kolakowski, Artur" userId="9c34c8cc-b1df-44f6-bea5-dcf7a54ee35f" providerId="ADAL" clId="{19970B13-E101-4117-9908-6E061F982644}" dt="2022-07-14T08:46:13.068" v="22913" actId="790"/>
          <ac:spMkLst>
            <pc:docMk/>
            <pc:sldMk cId="3484757520" sldId="485"/>
            <ac:spMk id="8851" creationId="{DB25A45F-DBFB-4F31-954A-7ABB8121C4E4}"/>
          </ac:spMkLst>
        </pc:spChg>
        <pc:spChg chg="mod">
          <ac:chgData name="Kolakowski, Artur" userId="9c34c8cc-b1df-44f6-bea5-dcf7a54ee35f" providerId="ADAL" clId="{19970B13-E101-4117-9908-6E061F982644}" dt="2022-07-14T08:46:13.072" v="22914" actId="790"/>
          <ac:spMkLst>
            <pc:docMk/>
            <pc:sldMk cId="3484757520" sldId="485"/>
            <ac:spMk id="8852" creationId="{29E89585-15BF-4798-B85A-42382F160510}"/>
          </ac:spMkLst>
        </pc:spChg>
        <pc:spChg chg="mod">
          <ac:chgData name="Kolakowski, Artur" userId="9c34c8cc-b1df-44f6-bea5-dcf7a54ee35f" providerId="ADAL" clId="{19970B13-E101-4117-9908-6E061F982644}" dt="2022-07-14T08:46:13.076" v="22915" actId="790"/>
          <ac:spMkLst>
            <pc:docMk/>
            <pc:sldMk cId="3484757520" sldId="485"/>
            <ac:spMk id="8853" creationId="{A1947A7B-D729-4E98-97D3-56EC78623E98}"/>
          </ac:spMkLst>
        </pc:spChg>
        <pc:spChg chg="mod">
          <ac:chgData name="Kolakowski, Artur" userId="9c34c8cc-b1df-44f6-bea5-dcf7a54ee35f" providerId="ADAL" clId="{19970B13-E101-4117-9908-6E061F982644}" dt="2022-07-14T08:46:13.081" v="22916" actId="790"/>
          <ac:spMkLst>
            <pc:docMk/>
            <pc:sldMk cId="3484757520" sldId="485"/>
            <ac:spMk id="8854" creationId="{8A681C98-5087-452F-BC46-2BF835AF38B3}"/>
          </ac:spMkLst>
        </pc:spChg>
        <pc:spChg chg="mod">
          <ac:chgData name="Kolakowski, Artur" userId="9c34c8cc-b1df-44f6-bea5-dcf7a54ee35f" providerId="ADAL" clId="{19970B13-E101-4117-9908-6E061F982644}" dt="2022-07-14T08:46:13.086" v="22917" actId="790"/>
          <ac:spMkLst>
            <pc:docMk/>
            <pc:sldMk cId="3484757520" sldId="485"/>
            <ac:spMk id="8855" creationId="{E5379BF4-495B-4DCA-BCD4-04F02328832C}"/>
          </ac:spMkLst>
        </pc:spChg>
        <pc:spChg chg="mod">
          <ac:chgData name="Kolakowski, Artur" userId="9c34c8cc-b1df-44f6-bea5-dcf7a54ee35f" providerId="ADAL" clId="{19970B13-E101-4117-9908-6E061F982644}" dt="2022-07-14T08:46:13.090" v="22918" actId="790"/>
          <ac:spMkLst>
            <pc:docMk/>
            <pc:sldMk cId="3484757520" sldId="485"/>
            <ac:spMk id="8856" creationId="{8A7A8B44-42B6-4A7B-A81D-A16B237903D3}"/>
          </ac:spMkLst>
        </pc:spChg>
        <pc:spChg chg="mod">
          <ac:chgData name="Kolakowski, Artur" userId="9c34c8cc-b1df-44f6-bea5-dcf7a54ee35f" providerId="ADAL" clId="{19970B13-E101-4117-9908-6E061F982644}" dt="2022-07-14T08:46:13.094" v="22919" actId="790"/>
          <ac:spMkLst>
            <pc:docMk/>
            <pc:sldMk cId="3484757520" sldId="485"/>
            <ac:spMk id="8857" creationId="{69DB3BD6-F24B-4544-8D65-7F3AE9252035}"/>
          </ac:spMkLst>
        </pc:spChg>
        <pc:spChg chg="mod">
          <ac:chgData name="Kolakowski, Artur" userId="9c34c8cc-b1df-44f6-bea5-dcf7a54ee35f" providerId="ADAL" clId="{19970B13-E101-4117-9908-6E061F982644}" dt="2022-07-14T08:46:13.099" v="22920" actId="790"/>
          <ac:spMkLst>
            <pc:docMk/>
            <pc:sldMk cId="3484757520" sldId="485"/>
            <ac:spMk id="8858" creationId="{679EB158-0142-4FB5-BC2C-79DC576CC58E}"/>
          </ac:spMkLst>
        </pc:spChg>
        <pc:spChg chg="mod">
          <ac:chgData name="Kolakowski, Artur" userId="9c34c8cc-b1df-44f6-bea5-dcf7a54ee35f" providerId="ADAL" clId="{19970B13-E101-4117-9908-6E061F982644}" dt="2022-07-14T08:46:13.103" v="22921" actId="790"/>
          <ac:spMkLst>
            <pc:docMk/>
            <pc:sldMk cId="3484757520" sldId="485"/>
            <ac:spMk id="8859" creationId="{DC34CA18-8C39-4453-B21E-26A3A55E6F13}"/>
          </ac:spMkLst>
        </pc:spChg>
        <pc:spChg chg="mod">
          <ac:chgData name="Kolakowski, Artur" userId="9c34c8cc-b1df-44f6-bea5-dcf7a54ee35f" providerId="ADAL" clId="{19970B13-E101-4117-9908-6E061F982644}" dt="2022-07-14T08:46:13.107" v="22922" actId="790"/>
          <ac:spMkLst>
            <pc:docMk/>
            <pc:sldMk cId="3484757520" sldId="485"/>
            <ac:spMk id="8860" creationId="{B463B10F-B593-4227-9DD6-9930180E65F0}"/>
          </ac:spMkLst>
        </pc:spChg>
        <pc:spChg chg="mod">
          <ac:chgData name="Kolakowski, Artur" userId="9c34c8cc-b1df-44f6-bea5-dcf7a54ee35f" providerId="ADAL" clId="{19970B13-E101-4117-9908-6E061F982644}" dt="2022-07-14T08:46:13.111" v="22923" actId="790"/>
          <ac:spMkLst>
            <pc:docMk/>
            <pc:sldMk cId="3484757520" sldId="485"/>
            <ac:spMk id="8861" creationId="{A441C664-7694-439E-86E5-A0C3ACDA76D8}"/>
          </ac:spMkLst>
        </pc:spChg>
        <pc:spChg chg="mod">
          <ac:chgData name="Kolakowski, Artur" userId="9c34c8cc-b1df-44f6-bea5-dcf7a54ee35f" providerId="ADAL" clId="{19970B13-E101-4117-9908-6E061F982644}" dt="2022-07-14T08:46:13.116" v="22924" actId="790"/>
          <ac:spMkLst>
            <pc:docMk/>
            <pc:sldMk cId="3484757520" sldId="485"/>
            <ac:spMk id="8862" creationId="{87D4D11B-A30E-4B56-B4D5-C5EA1ED157E7}"/>
          </ac:spMkLst>
        </pc:spChg>
        <pc:spChg chg="mod">
          <ac:chgData name="Kolakowski, Artur" userId="9c34c8cc-b1df-44f6-bea5-dcf7a54ee35f" providerId="ADAL" clId="{19970B13-E101-4117-9908-6E061F982644}" dt="2022-07-14T08:46:13.120" v="22925" actId="790"/>
          <ac:spMkLst>
            <pc:docMk/>
            <pc:sldMk cId="3484757520" sldId="485"/>
            <ac:spMk id="8863" creationId="{7B259C7F-5890-4F92-9C41-79E72376F13C}"/>
          </ac:spMkLst>
        </pc:spChg>
        <pc:spChg chg="mod">
          <ac:chgData name="Kolakowski, Artur" userId="9c34c8cc-b1df-44f6-bea5-dcf7a54ee35f" providerId="ADAL" clId="{19970B13-E101-4117-9908-6E061F982644}" dt="2022-07-14T08:46:13.123" v="22926" actId="790"/>
          <ac:spMkLst>
            <pc:docMk/>
            <pc:sldMk cId="3484757520" sldId="485"/>
            <ac:spMk id="8864" creationId="{C453B14E-75FB-4A41-A0B0-3ED198708432}"/>
          </ac:spMkLst>
        </pc:spChg>
        <pc:spChg chg="mod">
          <ac:chgData name="Kolakowski, Artur" userId="9c34c8cc-b1df-44f6-bea5-dcf7a54ee35f" providerId="ADAL" clId="{19970B13-E101-4117-9908-6E061F982644}" dt="2022-07-14T08:46:13.127" v="22927" actId="790"/>
          <ac:spMkLst>
            <pc:docMk/>
            <pc:sldMk cId="3484757520" sldId="485"/>
            <ac:spMk id="8865" creationId="{8DC4D2FB-803D-418A-930E-C767E8F17E48}"/>
          </ac:spMkLst>
        </pc:spChg>
        <pc:spChg chg="mod">
          <ac:chgData name="Kolakowski, Artur" userId="9c34c8cc-b1df-44f6-bea5-dcf7a54ee35f" providerId="ADAL" clId="{19970B13-E101-4117-9908-6E061F982644}" dt="2022-07-14T08:46:13.132" v="22928" actId="790"/>
          <ac:spMkLst>
            <pc:docMk/>
            <pc:sldMk cId="3484757520" sldId="485"/>
            <ac:spMk id="8866" creationId="{57AF5122-30D2-4C7A-A813-483E75280340}"/>
          </ac:spMkLst>
        </pc:spChg>
        <pc:spChg chg="mod">
          <ac:chgData name="Kolakowski, Artur" userId="9c34c8cc-b1df-44f6-bea5-dcf7a54ee35f" providerId="ADAL" clId="{19970B13-E101-4117-9908-6E061F982644}" dt="2022-07-14T08:46:13.136" v="22929" actId="790"/>
          <ac:spMkLst>
            <pc:docMk/>
            <pc:sldMk cId="3484757520" sldId="485"/>
            <ac:spMk id="8867" creationId="{CBB203B7-23BB-4530-979D-5340DEC18709}"/>
          </ac:spMkLst>
        </pc:spChg>
        <pc:spChg chg="mod">
          <ac:chgData name="Kolakowski, Artur" userId="9c34c8cc-b1df-44f6-bea5-dcf7a54ee35f" providerId="ADAL" clId="{19970B13-E101-4117-9908-6E061F982644}" dt="2022-07-14T08:46:13.139" v="22930" actId="790"/>
          <ac:spMkLst>
            <pc:docMk/>
            <pc:sldMk cId="3484757520" sldId="485"/>
            <ac:spMk id="8868" creationId="{CDB56B68-27DE-4F5D-BD96-B34CE259D0BC}"/>
          </ac:spMkLst>
        </pc:spChg>
        <pc:spChg chg="mod">
          <ac:chgData name="Kolakowski, Artur" userId="9c34c8cc-b1df-44f6-bea5-dcf7a54ee35f" providerId="ADAL" clId="{19970B13-E101-4117-9908-6E061F982644}" dt="2022-07-14T08:46:13.143" v="22931" actId="790"/>
          <ac:spMkLst>
            <pc:docMk/>
            <pc:sldMk cId="3484757520" sldId="485"/>
            <ac:spMk id="8869" creationId="{D3BC5E9C-646A-424C-9C47-E469D406F8FF}"/>
          </ac:spMkLst>
        </pc:spChg>
        <pc:spChg chg="mod">
          <ac:chgData name="Kolakowski, Artur" userId="9c34c8cc-b1df-44f6-bea5-dcf7a54ee35f" providerId="ADAL" clId="{19970B13-E101-4117-9908-6E061F982644}" dt="2022-07-14T08:46:13.147" v="22932" actId="790"/>
          <ac:spMkLst>
            <pc:docMk/>
            <pc:sldMk cId="3484757520" sldId="485"/>
            <ac:spMk id="8870" creationId="{F8E987A0-EBC7-4763-97C0-81C439CC956A}"/>
          </ac:spMkLst>
        </pc:spChg>
        <pc:spChg chg="mod">
          <ac:chgData name="Kolakowski, Artur" userId="9c34c8cc-b1df-44f6-bea5-dcf7a54ee35f" providerId="ADAL" clId="{19970B13-E101-4117-9908-6E061F982644}" dt="2022-07-14T08:46:13.151" v="22933" actId="790"/>
          <ac:spMkLst>
            <pc:docMk/>
            <pc:sldMk cId="3484757520" sldId="485"/>
            <ac:spMk id="8871" creationId="{D5AB9066-8B7E-47D0-8D1E-7703AB5BED1E}"/>
          </ac:spMkLst>
        </pc:spChg>
        <pc:spChg chg="mod">
          <ac:chgData name="Kolakowski, Artur" userId="9c34c8cc-b1df-44f6-bea5-dcf7a54ee35f" providerId="ADAL" clId="{19970B13-E101-4117-9908-6E061F982644}" dt="2022-07-14T08:46:13.154" v="22934" actId="790"/>
          <ac:spMkLst>
            <pc:docMk/>
            <pc:sldMk cId="3484757520" sldId="485"/>
            <ac:spMk id="8872" creationId="{12452064-06D7-4208-A0D9-9736CE746328}"/>
          </ac:spMkLst>
        </pc:spChg>
        <pc:spChg chg="mod">
          <ac:chgData name="Kolakowski, Artur" userId="9c34c8cc-b1df-44f6-bea5-dcf7a54ee35f" providerId="ADAL" clId="{19970B13-E101-4117-9908-6E061F982644}" dt="2022-07-14T08:46:13.158" v="22935" actId="790"/>
          <ac:spMkLst>
            <pc:docMk/>
            <pc:sldMk cId="3484757520" sldId="485"/>
            <ac:spMk id="8873" creationId="{CFBDA477-BFE7-41BC-9A3B-EA522A9A1614}"/>
          </ac:spMkLst>
        </pc:spChg>
        <pc:spChg chg="mod">
          <ac:chgData name="Kolakowski, Artur" userId="9c34c8cc-b1df-44f6-bea5-dcf7a54ee35f" providerId="ADAL" clId="{19970B13-E101-4117-9908-6E061F982644}" dt="2022-07-14T08:46:13.163" v="22936" actId="790"/>
          <ac:spMkLst>
            <pc:docMk/>
            <pc:sldMk cId="3484757520" sldId="485"/>
            <ac:spMk id="8874" creationId="{41F5933E-9718-4DE8-A312-C4AFE14F4E44}"/>
          </ac:spMkLst>
        </pc:spChg>
        <pc:spChg chg="mod">
          <ac:chgData name="Kolakowski, Artur" userId="9c34c8cc-b1df-44f6-bea5-dcf7a54ee35f" providerId="ADAL" clId="{19970B13-E101-4117-9908-6E061F982644}" dt="2022-07-14T08:46:13.167" v="22937" actId="790"/>
          <ac:spMkLst>
            <pc:docMk/>
            <pc:sldMk cId="3484757520" sldId="485"/>
            <ac:spMk id="8875" creationId="{81F1054B-26EE-41E4-9C15-C32DA9608E8E}"/>
          </ac:spMkLst>
        </pc:spChg>
        <pc:spChg chg="mod">
          <ac:chgData name="Kolakowski, Artur" userId="9c34c8cc-b1df-44f6-bea5-dcf7a54ee35f" providerId="ADAL" clId="{19970B13-E101-4117-9908-6E061F982644}" dt="2022-07-14T08:46:13.171" v="22938" actId="790"/>
          <ac:spMkLst>
            <pc:docMk/>
            <pc:sldMk cId="3484757520" sldId="485"/>
            <ac:spMk id="8876" creationId="{E113E43C-FCF7-447F-BB23-D6AF52F7EFF3}"/>
          </ac:spMkLst>
        </pc:spChg>
        <pc:spChg chg="mod">
          <ac:chgData name="Kolakowski, Artur" userId="9c34c8cc-b1df-44f6-bea5-dcf7a54ee35f" providerId="ADAL" clId="{19970B13-E101-4117-9908-6E061F982644}" dt="2022-07-14T08:46:13.175" v="22939" actId="790"/>
          <ac:spMkLst>
            <pc:docMk/>
            <pc:sldMk cId="3484757520" sldId="485"/>
            <ac:spMk id="8877" creationId="{41F25814-E4B1-4516-AC85-B31EA57EAE1D}"/>
          </ac:spMkLst>
        </pc:spChg>
        <pc:spChg chg="mod">
          <ac:chgData name="Kolakowski, Artur" userId="9c34c8cc-b1df-44f6-bea5-dcf7a54ee35f" providerId="ADAL" clId="{19970B13-E101-4117-9908-6E061F982644}" dt="2022-07-14T08:46:13.179" v="22940" actId="790"/>
          <ac:spMkLst>
            <pc:docMk/>
            <pc:sldMk cId="3484757520" sldId="485"/>
            <ac:spMk id="8878" creationId="{731A5CBF-F02A-4AB0-9C70-CD608A2348F4}"/>
          </ac:spMkLst>
        </pc:spChg>
        <pc:spChg chg="mod">
          <ac:chgData name="Kolakowski, Artur" userId="9c34c8cc-b1df-44f6-bea5-dcf7a54ee35f" providerId="ADAL" clId="{19970B13-E101-4117-9908-6E061F982644}" dt="2022-07-14T08:46:13.183" v="22941" actId="790"/>
          <ac:spMkLst>
            <pc:docMk/>
            <pc:sldMk cId="3484757520" sldId="485"/>
            <ac:spMk id="8879" creationId="{FF783476-80FE-41AF-BC6C-EFE7D84AB403}"/>
          </ac:spMkLst>
        </pc:spChg>
        <pc:spChg chg="mod">
          <ac:chgData name="Kolakowski, Artur" userId="9c34c8cc-b1df-44f6-bea5-dcf7a54ee35f" providerId="ADAL" clId="{19970B13-E101-4117-9908-6E061F982644}" dt="2022-07-14T08:46:13.186" v="22942" actId="790"/>
          <ac:spMkLst>
            <pc:docMk/>
            <pc:sldMk cId="3484757520" sldId="485"/>
            <ac:spMk id="8880" creationId="{176DC1B9-751D-4985-8AA5-34A3CD76E427}"/>
          </ac:spMkLst>
        </pc:spChg>
        <pc:spChg chg="mod">
          <ac:chgData name="Kolakowski, Artur" userId="9c34c8cc-b1df-44f6-bea5-dcf7a54ee35f" providerId="ADAL" clId="{19970B13-E101-4117-9908-6E061F982644}" dt="2022-07-14T08:46:13.189" v="22943" actId="790"/>
          <ac:spMkLst>
            <pc:docMk/>
            <pc:sldMk cId="3484757520" sldId="485"/>
            <ac:spMk id="8881" creationId="{84741795-4D1E-463B-A21C-10B3E473F46F}"/>
          </ac:spMkLst>
        </pc:spChg>
        <pc:spChg chg="mod">
          <ac:chgData name="Kolakowski, Artur" userId="9c34c8cc-b1df-44f6-bea5-dcf7a54ee35f" providerId="ADAL" clId="{19970B13-E101-4117-9908-6E061F982644}" dt="2022-07-14T08:46:13.193" v="22944" actId="790"/>
          <ac:spMkLst>
            <pc:docMk/>
            <pc:sldMk cId="3484757520" sldId="485"/>
            <ac:spMk id="8882" creationId="{F63816A6-CB30-41DF-9D7F-494948750D03}"/>
          </ac:spMkLst>
        </pc:spChg>
        <pc:spChg chg="mod">
          <ac:chgData name="Kolakowski, Artur" userId="9c34c8cc-b1df-44f6-bea5-dcf7a54ee35f" providerId="ADAL" clId="{19970B13-E101-4117-9908-6E061F982644}" dt="2022-07-14T08:46:13.197" v="22945" actId="790"/>
          <ac:spMkLst>
            <pc:docMk/>
            <pc:sldMk cId="3484757520" sldId="485"/>
            <ac:spMk id="8883" creationId="{0914111C-65E1-4A66-A60B-4B8EAA0B93F9}"/>
          </ac:spMkLst>
        </pc:spChg>
        <pc:spChg chg="mod">
          <ac:chgData name="Kolakowski, Artur" userId="9c34c8cc-b1df-44f6-bea5-dcf7a54ee35f" providerId="ADAL" clId="{19970B13-E101-4117-9908-6E061F982644}" dt="2022-07-14T08:46:13.201" v="22946" actId="790"/>
          <ac:spMkLst>
            <pc:docMk/>
            <pc:sldMk cId="3484757520" sldId="485"/>
            <ac:spMk id="8884" creationId="{285802FE-C181-4E89-BE2C-68731372DCE4}"/>
          </ac:spMkLst>
        </pc:spChg>
        <pc:spChg chg="mod">
          <ac:chgData name="Kolakowski, Artur" userId="9c34c8cc-b1df-44f6-bea5-dcf7a54ee35f" providerId="ADAL" clId="{19970B13-E101-4117-9908-6E061F982644}" dt="2022-07-14T08:46:13.204" v="22947" actId="790"/>
          <ac:spMkLst>
            <pc:docMk/>
            <pc:sldMk cId="3484757520" sldId="485"/>
            <ac:spMk id="8885" creationId="{CBEE5490-5062-46CD-9074-47BDA6EAFC81}"/>
          </ac:spMkLst>
        </pc:spChg>
        <pc:spChg chg="mod">
          <ac:chgData name="Kolakowski, Artur" userId="9c34c8cc-b1df-44f6-bea5-dcf7a54ee35f" providerId="ADAL" clId="{19970B13-E101-4117-9908-6E061F982644}" dt="2022-07-14T08:46:13.208" v="22948" actId="790"/>
          <ac:spMkLst>
            <pc:docMk/>
            <pc:sldMk cId="3484757520" sldId="485"/>
            <ac:spMk id="8886" creationId="{5BCBFA67-40CB-44A2-A9AE-0491B4AA0131}"/>
          </ac:spMkLst>
        </pc:spChg>
        <pc:spChg chg="mod">
          <ac:chgData name="Kolakowski, Artur" userId="9c34c8cc-b1df-44f6-bea5-dcf7a54ee35f" providerId="ADAL" clId="{19970B13-E101-4117-9908-6E061F982644}" dt="2022-07-14T08:46:13.212" v="22949" actId="790"/>
          <ac:spMkLst>
            <pc:docMk/>
            <pc:sldMk cId="3484757520" sldId="485"/>
            <ac:spMk id="8887" creationId="{2B25A6C3-B26E-4415-B22D-058E3E14315B}"/>
          </ac:spMkLst>
        </pc:spChg>
        <pc:spChg chg="mod">
          <ac:chgData name="Kolakowski, Artur" userId="9c34c8cc-b1df-44f6-bea5-dcf7a54ee35f" providerId="ADAL" clId="{19970B13-E101-4117-9908-6E061F982644}" dt="2022-07-14T08:46:13.216" v="22950" actId="790"/>
          <ac:spMkLst>
            <pc:docMk/>
            <pc:sldMk cId="3484757520" sldId="485"/>
            <ac:spMk id="8888" creationId="{D62DC66E-46A3-416A-AF46-4319226E9CFA}"/>
          </ac:spMkLst>
        </pc:spChg>
        <pc:spChg chg="mod">
          <ac:chgData name="Kolakowski, Artur" userId="9c34c8cc-b1df-44f6-bea5-dcf7a54ee35f" providerId="ADAL" clId="{19970B13-E101-4117-9908-6E061F982644}" dt="2022-07-14T08:46:13.220" v="22951" actId="790"/>
          <ac:spMkLst>
            <pc:docMk/>
            <pc:sldMk cId="3484757520" sldId="485"/>
            <ac:spMk id="8889" creationId="{307393EA-E140-4D75-89DE-45BDDCDD88A9}"/>
          </ac:spMkLst>
        </pc:spChg>
        <pc:spChg chg="mod">
          <ac:chgData name="Kolakowski, Artur" userId="9c34c8cc-b1df-44f6-bea5-dcf7a54ee35f" providerId="ADAL" clId="{19970B13-E101-4117-9908-6E061F982644}" dt="2022-07-14T08:46:13.224" v="22952" actId="790"/>
          <ac:spMkLst>
            <pc:docMk/>
            <pc:sldMk cId="3484757520" sldId="485"/>
            <ac:spMk id="8890" creationId="{FF171CE7-7C51-44E7-95E1-259EFE9A6E71}"/>
          </ac:spMkLst>
        </pc:spChg>
        <pc:spChg chg="mod">
          <ac:chgData name="Kolakowski, Artur" userId="9c34c8cc-b1df-44f6-bea5-dcf7a54ee35f" providerId="ADAL" clId="{19970B13-E101-4117-9908-6E061F982644}" dt="2022-07-14T08:46:13.228" v="22953" actId="790"/>
          <ac:spMkLst>
            <pc:docMk/>
            <pc:sldMk cId="3484757520" sldId="485"/>
            <ac:spMk id="8891" creationId="{DA3EAF1B-F984-4679-A9C1-2EAC7508A6C6}"/>
          </ac:spMkLst>
        </pc:spChg>
        <pc:spChg chg="mod">
          <ac:chgData name="Kolakowski, Artur" userId="9c34c8cc-b1df-44f6-bea5-dcf7a54ee35f" providerId="ADAL" clId="{19970B13-E101-4117-9908-6E061F982644}" dt="2022-07-14T08:46:13.232" v="22954" actId="790"/>
          <ac:spMkLst>
            <pc:docMk/>
            <pc:sldMk cId="3484757520" sldId="485"/>
            <ac:spMk id="8892" creationId="{D7673F4E-04BF-40A4-ACA1-E398E20CDBFE}"/>
          </ac:spMkLst>
        </pc:spChg>
        <pc:spChg chg="mod">
          <ac:chgData name="Kolakowski, Artur" userId="9c34c8cc-b1df-44f6-bea5-dcf7a54ee35f" providerId="ADAL" clId="{19970B13-E101-4117-9908-6E061F982644}" dt="2022-07-14T08:46:13.236" v="22955" actId="790"/>
          <ac:spMkLst>
            <pc:docMk/>
            <pc:sldMk cId="3484757520" sldId="485"/>
            <ac:spMk id="8893" creationId="{CB782F1B-8F4E-4BC4-B2FE-34C2871183E8}"/>
          </ac:spMkLst>
        </pc:spChg>
        <pc:spChg chg="mod">
          <ac:chgData name="Kolakowski, Artur" userId="9c34c8cc-b1df-44f6-bea5-dcf7a54ee35f" providerId="ADAL" clId="{19970B13-E101-4117-9908-6E061F982644}" dt="2022-07-14T08:46:13.242" v="22956" actId="790"/>
          <ac:spMkLst>
            <pc:docMk/>
            <pc:sldMk cId="3484757520" sldId="485"/>
            <ac:spMk id="8894" creationId="{84EBB3C0-5912-4633-801A-FF72711C6F38}"/>
          </ac:spMkLst>
        </pc:spChg>
        <pc:spChg chg="mod">
          <ac:chgData name="Kolakowski, Artur" userId="9c34c8cc-b1df-44f6-bea5-dcf7a54ee35f" providerId="ADAL" clId="{19970B13-E101-4117-9908-6E061F982644}" dt="2022-07-14T08:46:13.246" v="22957" actId="790"/>
          <ac:spMkLst>
            <pc:docMk/>
            <pc:sldMk cId="3484757520" sldId="485"/>
            <ac:spMk id="8895" creationId="{D407496E-5745-48EC-B333-DC7E9ED97AA8}"/>
          </ac:spMkLst>
        </pc:spChg>
        <pc:spChg chg="mod">
          <ac:chgData name="Kolakowski, Artur" userId="9c34c8cc-b1df-44f6-bea5-dcf7a54ee35f" providerId="ADAL" clId="{19970B13-E101-4117-9908-6E061F982644}" dt="2022-07-14T08:46:13.250" v="22958" actId="790"/>
          <ac:spMkLst>
            <pc:docMk/>
            <pc:sldMk cId="3484757520" sldId="485"/>
            <ac:spMk id="8896" creationId="{D6C0B4DE-C154-4DD3-94CB-25606433DF92}"/>
          </ac:spMkLst>
        </pc:spChg>
        <pc:spChg chg="mod">
          <ac:chgData name="Kolakowski, Artur" userId="9c34c8cc-b1df-44f6-bea5-dcf7a54ee35f" providerId="ADAL" clId="{19970B13-E101-4117-9908-6E061F982644}" dt="2022-07-14T08:46:13.254" v="22959" actId="790"/>
          <ac:spMkLst>
            <pc:docMk/>
            <pc:sldMk cId="3484757520" sldId="485"/>
            <ac:spMk id="8897" creationId="{E2623BFA-47EC-47A5-8949-FD44FE69777A}"/>
          </ac:spMkLst>
        </pc:spChg>
        <pc:spChg chg="mod">
          <ac:chgData name="Kolakowski, Artur" userId="9c34c8cc-b1df-44f6-bea5-dcf7a54ee35f" providerId="ADAL" clId="{19970B13-E101-4117-9908-6E061F982644}" dt="2022-07-14T08:46:13.258" v="22960" actId="790"/>
          <ac:spMkLst>
            <pc:docMk/>
            <pc:sldMk cId="3484757520" sldId="485"/>
            <ac:spMk id="8898" creationId="{8ED17339-D205-497F-AA3A-75448ED6515F}"/>
          </ac:spMkLst>
        </pc:spChg>
        <pc:spChg chg="mod">
          <ac:chgData name="Kolakowski, Artur" userId="9c34c8cc-b1df-44f6-bea5-dcf7a54ee35f" providerId="ADAL" clId="{19970B13-E101-4117-9908-6E061F982644}" dt="2022-07-14T08:46:13.263" v="22961" actId="790"/>
          <ac:spMkLst>
            <pc:docMk/>
            <pc:sldMk cId="3484757520" sldId="485"/>
            <ac:spMk id="8899" creationId="{F23C97A6-D795-4DC1-A283-B14FFA798738}"/>
          </ac:spMkLst>
        </pc:spChg>
        <pc:spChg chg="mod">
          <ac:chgData name="Kolakowski, Artur" userId="9c34c8cc-b1df-44f6-bea5-dcf7a54ee35f" providerId="ADAL" clId="{19970B13-E101-4117-9908-6E061F982644}" dt="2022-07-14T08:46:13.267" v="22962" actId="790"/>
          <ac:spMkLst>
            <pc:docMk/>
            <pc:sldMk cId="3484757520" sldId="485"/>
            <ac:spMk id="8900" creationId="{A4B58D00-70BA-429A-A047-0546A3A3240F}"/>
          </ac:spMkLst>
        </pc:spChg>
        <pc:spChg chg="mod">
          <ac:chgData name="Kolakowski, Artur" userId="9c34c8cc-b1df-44f6-bea5-dcf7a54ee35f" providerId="ADAL" clId="{19970B13-E101-4117-9908-6E061F982644}" dt="2022-07-14T08:46:13.270" v="22963" actId="790"/>
          <ac:spMkLst>
            <pc:docMk/>
            <pc:sldMk cId="3484757520" sldId="485"/>
            <ac:spMk id="8901" creationId="{A422B76C-0E97-45EB-9B19-2381FC1D4359}"/>
          </ac:spMkLst>
        </pc:spChg>
        <pc:spChg chg="mod">
          <ac:chgData name="Kolakowski, Artur" userId="9c34c8cc-b1df-44f6-bea5-dcf7a54ee35f" providerId="ADAL" clId="{19970B13-E101-4117-9908-6E061F982644}" dt="2022-07-14T08:46:13.273" v="22964" actId="790"/>
          <ac:spMkLst>
            <pc:docMk/>
            <pc:sldMk cId="3484757520" sldId="485"/>
            <ac:spMk id="8902" creationId="{7EF769A6-5BDD-4EC2-9AF8-74DE367A9764}"/>
          </ac:spMkLst>
        </pc:spChg>
        <pc:spChg chg="mod">
          <ac:chgData name="Kolakowski, Artur" userId="9c34c8cc-b1df-44f6-bea5-dcf7a54ee35f" providerId="ADAL" clId="{19970B13-E101-4117-9908-6E061F982644}" dt="2022-07-14T08:46:13.276" v="22965" actId="790"/>
          <ac:spMkLst>
            <pc:docMk/>
            <pc:sldMk cId="3484757520" sldId="485"/>
            <ac:spMk id="8903" creationId="{69E80C46-07D6-44AF-81E8-BA8CC096C8F5}"/>
          </ac:spMkLst>
        </pc:spChg>
        <pc:spChg chg="mod">
          <ac:chgData name="Kolakowski, Artur" userId="9c34c8cc-b1df-44f6-bea5-dcf7a54ee35f" providerId="ADAL" clId="{19970B13-E101-4117-9908-6E061F982644}" dt="2022-07-14T08:46:13.281" v="22966" actId="790"/>
          <ac:spMkLst>
            <pc:docMk/>
            <pc:sldMk cId="3484757520" sldId="485"/>
            <ac:spMk id="8904" creationId="{4EC57A19-F510-48CE-B324-335C6B1856A6}"/>
          </ac:spMkLst>
        </pc:spChg>
        <pc:spChg chg="mod">
          <ac:chgData name="Kolakowski, Artur" userId="9c34c8cc-b1df-44f6-bea5-dcf7a54ee35f" providerId="ADAL" clId="{19970B13-E101-4117-9908-6E061F982644}" dt="2022-07-14T08:46:13.285" v="22967" actId="790"/>
          <ac:spMkLst>
            <pc:docMk/>
            <pc:sldMk cId="3484757520" sldId="485"/>
            <ac:spMk id="8905" creationId="{DE882499-75D6-456D-A03C-2B819C274116}"/>
          </ac:spMkLst>
        </pc:spChg>
        <pc:spChg chg="mod">
          <ac:chgData name="Kolakowski, Artur" userId="9c34c8cc-b1df-44f6-bea5-dcf7a54ee35f" providerId="ADAL" clId="{19970B13-E101-4117-9908-6E061F982644}" dt="2022-07-14T08:46:13.291" v="22968" actId="790"/>
          <ac:spMkLst>
            <pc:docMk/>
            <pc:sldMk cId="3484757520" sldId="485"/>
            <ac:spMk id="8906" creationId="{09854442-BFE4-4CA9-B2AC-E58AA0FF2350}"/>
          </ac:spMkLst>
        </pc:spChg>
        <pc:spChg chg="mod">
          <ac:chgData name="Kolakowski, Artur" userId="9c34c8cc-b1df-44f6-bea5-dcf7a54ee35f" providerId="ADAL" clId="{19970B13-E101-4117-9908-6E061F982644}" dt="2022-07-14T08:46:13.297" v="22969" actId="790"/>
          <ac:spMkLst>
            <pc:docMk/>
            <pc:sldMk cId="3484757520" sldId="485"/>
            <ac:spMk id="8907" creationId="{38E5BB2D-6216-4143-AB5B-D94AD1C9F7D0}"/>
          </ac:spMkLst>
        </pc:spChg>
        <pc:spChg chg="mod">
          <ac:chgData name="Kolakowski, Artur" userId="9c34c8cc-b1df-44f6-bea5-dcf7a54ee35f" providerId="ADAL" clId="{19970B13-E101-4117-9908-6E061F982644}" dt="2022-07-14T08:46:13.301" v="22970" actId="790"/>
          <ac:spMkLst>
            <pc:docMk/>
            <pc:sldMk cId="3484757520" sldId="485"/>
            <ac:spMk id="8908" creationId="{996060F9-3509-463C-8E44-7DF80FEBB59C}"/>
          </ac:spMkLst>
        </pc:spChg>
        <pc:spChg chg="mod">
          <ac:chgData name="Kolakowski, Artur" userId="9c34c8cc-b1df-44f6-bea5-dcf7a54ee35f" providerId="ADAL" clId="{19970B13-E101-4117-9908-6E061F982644}" dt="2022-07-14T08:46:13.305" v="22971" actId="790"/>
          <ac:spMkLst>
            <pc:docMk/>
            <pc:sldMk cId="3484757520" sldId="485"/>
            <ac:spMk id="8909" creationId="{F40179CE-52ED-476B-97D1-E0815D5155FC}"/>
          </ac:spMkLst>
        </pc:spChg>
        <pc:spChg chg="mod">
          <ac:chgData name="Kolakowski, Artur" userId="9c34c8cc-b1df-44f6-bea5-dcf7a54ee35f" providerId="ADAL" clId="{19970B13-E101-4117-9908-6E061F982644}" dt="2022-07-14T08:46:13.308" v="22972" actId="790"/>
          <ac:spMkLst>
            <pc:docMk/>
            <pc:sldMk cId="3484757520" sldId="485"/>
            <ac:spMk id="8910" creationId="{679E4C05-63DE-4A61-99E2-FD78B0E39958}"/>
          </ac:spMkLst>
        </pc:spChg>
        <pc:spChg chg="mod">
          <ac:chgData name="Kolakowski, Artur" userId="9c34c8cc-b1df-44f6-bea5-dcf7a54ee35f" providerId="ADAL" clId="{19970B13-E101-4117-9908-6E061F982644}" dt="2022-07-14T08:46:13.313" v="22973" actId="790"/>
          <ac:spMkLst>
            <pc:docMk/>
            <pc:sldMk cId="3484757520" sldId="485"/>
            <ac:spMk id="8911" creationId="{0CFF7A9D-C8D7-4E4A-AA25-4AF7B9694C42}"/>
          </ac:spMkLst>
        </pc:spChg>
        <pc:spChg chg="mod">
          <ac:chgData name="Kolakowski, Artur" userId="9c34c8cc-b1df-44f6-bea5-dcf7a54ee35f" providerId="ADAL" clId="{19970B13-E101-4117-9908-6E061F982644}" dt="2022-07-14T08:46:13.317" v="22974" actId="790"/>
          <ac:spMkLst>
            <pc:docMk/>
            <pc:sldMk cId="3484757520" sldId="485"/>
            <ac:spMk id="8912" creationId="{B87B122D-A756-476D-9FFD-7312A92BA5A2}"/>
          </ac:spMkLst>
        </pc:spChg>
        <pc:spChg chg="mod">
          <ac:chgData name="Kolakowski, Artur" userId="9c34c8cc-b1df-44f6-bea5-dcf7a54ee35f" providerId="ADAL" clId="{19970B13-E101-4117-9908-6E061F982644}" dt="2022-07-14T08:46:13.320" v="22975" actId="790"/>
          <ac:spMkLst>
            <pc:docMk/>
            <pc:sldMk cId="3484757520" sldId="485"/>
            <ac:spMk id="8913" creationId="{66BFC272-29B4-4BE9-886C-3F00DB17E53E}"/>
          </ac:spMkLst>
        </pc:spChg>
        <pc:spChg chg="mod">
          <ac:chgData name="Kolakowski, Artur" userId="9c34c8cc-b1df-44f6-bea5-dcf7a54ee35f" providerId="ADAL" clId="{19970B13-E101-4117-9908-6E061F982644}" dt="2022-07-14T08:46:13.324" v="22976" actId="790"/>
          <ac:spMkLst>
            <pc:docMk/>
            <pc:sldMk cId="3484757520" sldId="485"/>
            <ac:spMk id="8914" creationId="{77412B09-2AD7-4914-A0D5-67E6641B07FC}"/>
          </ac:spMkLst>
        </pc:spChg>
        <pc:spChg chg="mod">
          <ac:chgData name="Kolakowski, Artur" userId="9c34c8cc-b1df-44f6-bea5-dcf7a54ee35f" providerId="ADAL" clId="{19970B13-E101-4117-9908-6E061F982644}" dt="2022-07-14T08:46:13.328" v="22977" actId="790"/>
          <ac:spMkLst>
            <pc:docMk/>
            <pc:sldMk cId="3484757520" sldId="485"/>
            <ac:spMk id="8915" creationId="{9D7E9564-1BF2-41CE-8BF5-8C264906BBCB}"/>
          </ac:spMkLst>
        </pc:spChg>
        <pc:spChg chg="mod">
          <ac:chgData name="Kolakowski, Artur" userId="9c34c8cc-b1df-44f6-bea5-dcf7a54ee35f" providerId="ADAL" clId="{19970B13-E101-4117-9908-6E061F982644}" dt="2022-07-14T08:46:13.334" v="22978" actId="790"/>
          <ac:spMkLst>
            <pc:docMk/>
            <pc:sldMk cId="3484757520" sldId="485"/>
            <ac:spMk id="8916" creationId="{EAC8FC6B-3661-43F3-81B7-0805DAC46FB0}"/>
          </ac:spMkLst>
        </pc:spChg>
        <pc:spChg chg="mod">
          <ac:chgData name="Kolakowski, Artur" userId="9c34c8cc-b1df-44f6-bea5-dcf7a54ee35f" providerId="ADAL" clId="{19970B13-E101-4117-9908-6E061F982644}" dt="2022-07-14T08:46:13.337" v="22979" actId="790"/>
          <ac:spMkLst>
            <pc:docMk/>
            <pc:sldMk cId="3484757520" sldId="485"/>
            <ac:spMk id="8917" creationId="{C2F5DA26-1017-45D4-85D7-18CD9F7A61B4}"/>
          </ac:spMkLst>
        </pc:spChg>
        <pc:spChg chg="mod">
          <ac:chgData name="Kolakowski, Artur" userId="9c34c8cc-b1df-44f6-bea5-dcf7a54ee35f" providerId="ADAL" clId="{19970B13-E101-4117-9908-6E061F982644}" dt="2022-07-14T08:46:13.341" v="22980" actId="790"/>
          <ac:spMkLst>
            <pc:docMk/>
            <pc:sldMk cId="3484757520" sldId="485"/>
            <ac:spMk id="8918" creationId="{48618EFE-C219-442D-9547-60C2B4AA6D00}"/>
          </ac:spMkLst>
        </pc:spChg>
        <pc:spChg chg="mod">
          <ac:chgData name="Kolakowski, Artur" userId="9c34c8cc-b1df-44f6-bea5-dcf7a54ee35f" providerId="ADAL" clId="{19970B13-E101-4117-9908-6E061F982644}" dt="2022-07-14T08:46:13.347" v="22981" actId="790"/>
          <ac:spMkLst>
            <pc:docMk/>
            <pc:sldMk cId="3484757520" sldId="485"/>
            <ac:spMk id="8919" creationId="{8F89F490-8956-4BFC-AED7-7E982D7881AC}"/>
          </ac:spMkLst>
        </pc:spChg>
        <pc:spChg chg="mod">
          <ac:chgData name="Kolakowski, Artur" userId="9c34c8cc-b1df-44f6-bea5-dcf7a54ee35f" providerId="ADAL" clId="{19970B13-E101-4117-9908-6E061F982644}" dt="2022-07-14T08:46:13.351" v="22982" actId="790"/>
          <ac:spMkLst>
            <pc:docMk/>
            <pc:sldMk cId="3484757520" sldId="485"/>
            <ac:spMk id="8920" creationId="{26BCE8BC-DE84-42BD-8AC5-9A28266947A9}"/>
          </ac:spMkLst>
        </pc:spChg>
        <pc:spChg chg="mod">
          <ac:chgData name="Kolakowski, Artur" userId="9c34c8cc-b1df-44f6-bea5-dcf7a54ee35f" providerId="ADAL" clId="{19970B13-E101-4117-9908-6E061F982644}" dt="2022-07-14T08:46:13.356" v="22983" actId="790"/>
          <ac:spMkLst>
            <pc:docMk/>
            <pc:sldMk cId="3484757520" sldId="485"/>
            <ac:spMk id="8921" creationId="{95E76628-644B-451F-83A4-81C11C0675D8}"/>
          </ac:spMkLst>
        </pc:spChg>
        <pc:spChg chg="mod">
          <ac:chgData name="Kolakowski, Artur" userId="9c34c8cc-b1df-44f6-bea5-dcf7a54ee35f" providerId="ADAL" clId="{19970B13-E101-4117-9908-6E061F982644}" dt="2022-07-14T08:46:13.360" v="22984" actId="790"/>
          <ac:spMkLst>
            <pc:docMk/>
            <pc:sldMk cId="3484757520" sldId="485"/>
            <ac:spMk id="8922" creationId="{25B6F840-10E9-47F7-86F7-72D4DB8A67C3}"/>
          </ac:spMkLst>
        </pc:spChg>
        <pc:spChg chg="mod">
          <ac:chgData name="Kolakowski, Artur" userId="9c34c8cc-b1df-44f6-bea5-dcf7a54ee35f" providerId="ADAL" clId="{19970B13-E101-4117-9908-6E061F982644}" dt="2022-07-14T08:46:13.368" v="22985" actId="790"/>
          <ac:spMkLst>
            <pc:docMk/>
            <pc:sldMk cId="3484757520" sldId="485"/>
            <ac:spMk id="8923" creationId="{E5006B90-3022-4578-91A1-C150D6C8D225}"/>
          </ac:spMkLst>
        </pc:spChg>
        <pc:spChg chg="mod">
          <ac:chgData name="Kolakowski, Artur" userId="9c34c8cc-b1df-44f6-bea5-dcf7a54ee35f" providerId="ADAL" clId="{19970B13-E101-4117-9908-6E061F982644}" dt="2022-07-14T08:46:13.377" v="22986" actId="790"/>
          <ac:spMkLst>
            <pc:docMk/>
            <pc:sldMk cId="3484757520" sldId="485"/>
            <ac:spMk id="8924" creationId="{F84A5BDF-7EE6-4484-A84C-E8BACA07403E}"/>
          </ac:spMkLst>
        </pc:spChg>
        <pc:spChg chg="mod">
          <ac:chgData name="Kolakowski, Artur" userId="9c34c8cc-b1df-44f6-bea5-dcf7a54ee35f" providerId="ADAL" clId="{19970B13-E101-4117-9908-6E061F982644}" dt="2022-07-14T08:46:13.384" v="22987" actId="790"/>
          <ac:spMkLst>
            <pc:docMk/>
            <pc:sldMk cId="3484757520" sldId="485"/>
            <ac:spMk id="8925" creationId="{44C598EC-77DD-4710-843F-3A7F9E8A6FA0}"/>
          </ac:spMkLst>
        </pc:spChg>
        <pc:spChg chg="mod">
          <ac:chgData name="Kolakowski, Artur" userId="9c34c8cc-b1df-44f6-bea5-dcf7a54ee35f" providerId="ADAL" clId="{19970B13-E101-4117-9908-6E061F982644}" dt="2022-07-14T08:46:13.390" v="22988" actId="790"/>
          <ac:spMkLst>
            <pc:docMk/>
            <pc:sldMk cId="3484757520" sldId="485"/>
            <ac:spMk id="8926" creationId="{89857E6A-178B-4689-9304-0E33F190ACBA}"/>
          </ac:spMkLst>
        </pc:spChg>
        <pc:spChg chg="mod">
          <ac:chgData name="Kolakowski, Artur" userId="9c34c8cc-b1df-44f6-bea5-dcf7a54ee35f" providerId="ADAL" clId="{19970B13-E101-4117-9908-6E061F982644}" dt="2022-07-14T08:46:13.395" v="22989" actId="790"/>
          <ac:spMkLst>
            <pc:docMk/>
            <pc:sldMk cId="3484757520" sldId="485"/>
            <ac:spMk id="8927" creationId="{2EBB20B0-91B7-4DFF-8ABE-7EB6B47E5FA2}"/>
          </ac:spMkLst>
        </pc:spChg>
        <pc:spChg chg="mod">
          <ac:chgData name="Kolakowski, Artur" userId="9c34c8cc-b1df-44f6-bea5-dcf7a54ee35f" providerId="ADAL" clId="{19970B13-E101-4117-9908-6E061F982644}" dt="2022-07-14T08:46:13.401" v="22990" actId="790"/>
          <ac:spMkLst>
            <pc:docMk/>
            <pc:sldMk cId="3484757520" sldId="485"/>
            <ac:spMk id="8928" creationId="{232B6A65-6F9A-4E75-BB49-CF9C929E6654}"/>
          </ac:spMkLst>
        </pc:spChg>
        <pc:spChg chg="mod">
          <ac:chgData name="Kolakowski, Artur" userId="9c34c8cc-b1df-44f6-bea5-dcf7a54ee35f" providerId="ADAL" clId="{19970B13-E101-4117-9908-6E061F982644}" dt="2022-07-14T08:46:13.405" v="22991" actId="790"/>
          <ac:spMkLst>
            <pc:docMk/>
            <pc:sldMk cId="3484757520" sldId="485"/>
            <ac:spMk id="8929" creationId="{F48FA009-CB97-45EC-B76F-6100E5C508B5}"/>
          </ac:spMkLst>
        </pc:spChg>
        <pc:spChg chg="mod">
          <ac:chgData name="Kolakowski, Artur" userId="9c34c8cc-b1df-44f6-bea5-dcf7a54ee35f" providerId="ADAL" clId="{19970B13-E101-4117-9908-6E061F982644}" dt="2022-07-14T08:46:13.410" v="22992" actId="790"/>
          <ac:spMkLst>
            <pc:docMk/>
            <pc:sldMk cId="3484757520" sldId="485"/>
            <ac:spMk id="8930" creationId="{D58EB55E-BCC9-4543-B31F-6D1378965509}"/>
          </ac:spMkLst>
        </pc:spChg>
        <pc:spChg chg="mod">
          <ac:chgData name="Kolakowski, Artur" userId="9c34c8cc-b1df-44f6-bea5-dcf7a54ee35f" providerId="ADAL" clId="{19970B13-E101-4117-9908-6E061F982644}" dt="2022-07-14T08:46:13.416" v="22993" actId="790"/>
          <ac:spMkLst>
            <pc:docMk/>
            <pc:sldMk cId="3484757520" sldId="485"/>
            <ac:spMk id="8931" creationId="{190F0574-5744-4F24-BDF7-0546F4976CA5}"/>
          </ac:spMkLst>
        </pc:spChg>
        <pc:spChg chg="mod">
          <ac:chgData name="Kolakowski, Artur" userId="9c34c8cc-b1df-44f6-bea5-dcf7a54ee35f" providerId="ADAL" clId="{19970B13-E101-4117-9908-6E061F982644}" dt="2022-07-14T08:46:13.420" v="22994" actId="790"/>
          <ac:spMkLst>
            <pc:docMk/>
            <pc:sldMk cId="3484757520" sldId="485"/>
            <ac:spMk id="8932" creationId="{1B22C18F-5084-4245-BCCF-09179F3752DE}"/>
          </ac:spMkLst>
        </pc:spChg>
        <pc:spChg chg="mod">
          <ac:chgData name="Kolakowski, Artur" userId="9c34c8cc-b1df-44f6-bea5-dcf7a54ee35f" providerId="ADAL" clId="{19970B13-E101-4117-9908-6E061F982644}" dt="2022-07-14T08:46:13.423" v="22995" actId="790"/>
          <ac:spMkLst>
            <pc:docMk/>
            <pc:sldMk cId="3484757520" sldId="485"/>
            <ac:spMk id="8933" creationId="{BB70575D-B9B8-4963-ACCD-7954FC59C2D7}"/>
          </ac:spMkLst>
        </pc:spChg>
        <pc:spChg chg="mod">
          <ac:chgData name="Kolakowski, Artur" userId="9c34c8cc-b1df-44f6-bea5-dcf7a54ee35f" providerId="ADAL" clId="{19970B13-E101-4117-9908-6E061F982644}" dt="2022-07-14T08:46:13.427" v="22996" actId="790"/>
          <ac:spMkLst>
            <pc:docMk/>
            <pc:sldMk cId="3484757520" sldId="485"/>
            <ac:spMk id="8934" creationId="{E783044D-64B4-4A4F-8DB2-B0EB6F235E4D}"/>
          </ac:spMkLst>
        </pc:spChg>
        <pc:spChg chg="mod">
          <ac:chgData name="Kolakowski, Artur" userId="9c34c8cc-b1df-44f6-bea5-dcf7a54ee35f" providerId="ADAL" clId="{19970B13-E101-4117-9908-6E061F982644}" dt="2022-07-14T08:46:13.432" v="22997" actId="790"/>
          <ac:spMkLst>
            <pc:docMk/>
            <pc:sldMk cId="3484757520" sldId="485"/>
            <ac:spMk id="8935" creationId="{35B8772B-4F0C-4211-9394-28B00AF18327}"/>
          </ac:spMkLst>
        </pc:spChg>
        <pc:spChg chg="mod">
          <ac:chgData name="Kolakowski, Artur" userId="9c34c8cc-b1df-44f6-bea5-dcf7a54ee35f" providerId="ADAL" clId="{19970B13-E101-4117-9908-6E061F982644}" dt="2022-07-14T08:46:13.437" v="22998" actId="790"/>
          <ac:spMkLst>
            <pc:docMk/>
            <pc:sldMk cId="3484757520" sldId="485"/>
            <ac:spMk id="8936" creationId="{D5DF446B-6B33-4C0C-B686-EE21C658D163}"/>
          </ac:spMkLst>
        </pc:spChg>
        <pc:spChg chg="mod">
          <ac:chgData name="Kolakowski, Artur" userId="9c34c8cc-b1df-44f6-bea5-dcf7a54ee35f" providerId="ADAL" clId="{19970B13-E101-4117-9908-6E061F982644}" dt="2022-07-14T08:46:13.444" v="22999" actId="790"/>
          <ac:spMkLst>
            <pc:docMk/>
            <pc:sldMk cId="3484757520" sldId="485"/>
            <ac:spMk id="8937" creationId="{6A5D6F2D-ADB9-4CA4-A3BF-EA89CDC010CE}"/>
          </ac:spMkLst>
        </pc:spChg>
        <pc:spChg chg="mod">
          <ac:chgData name="Kolakowski, Artur" userId="9c34c8cc-b1df-44f6-bea5-dcf7a54ee35f" providerId="ADAL" clId="{19970B13-E101-4117-9908-6E061F982644}" dt="2022-07-14T08:46:13.451" v="23000" actId="790"/>
          <ac:spMkLst>
            <pc:docMk/>
            <pc:sldMk cId="3484757520" sldId="485"/>
            <ac:spMk id="8938" creationId="{7FB02EFC-178A-4570-984E-0EC77E7D7FAF}"/>
          </ac:spMkLst>
        </pc:spChg>
        <pc:spChg chg="mod">
          <ac:chgData name="Kolakowski, Artur" userId="9c34c8cc-b1df-44f6-bea5-dcf7a54ee35f" providerId="ADAL" clId="{19970B13-E101-4117-9908-6E061F982644}" dt="2022-07-14T08:46:13.455" v="23001" actId="790"/>
          <ac:spMkLst>
            <pc:docMk/>
            <pc:sldMk cId="3484757520" sldId="485"/>
            <ac:spMk id="8939" creationId="{A147B2B0-1D45-4766-89B6-3E83A5394AEA}"/>
          </ac:spMkLst>
        </pc:spChg>
        <pc:spChg chg="mod">
          <ac:chgData name="Kolakowski, Artur" userId="9c34c8cc-b1df-44f6-bea5-dcf7a54ee35f" providerId="ADAL" clId="{19970B13-E101-4117-9908-6E061F982644}" dt="2022-07-14T08:46:13.460" v="23002" actId="790"/>
          <ac:spMkLst>
            <pc:docMk/>
            <pc:sldMk cId="3484757520" sldId="485"/>
            <ac:spMk id="8940" creationId="{6C4048A2-888C-4351-A57A-990981B44FD8}"/>
          </ac:spMkLst>
        </pc:spChg>
        <pc:spChg chg="mod">
          <ac:chgData name="Kolakowski, Artur" userId="9c34c8cc-b1df-44f6-bea5-dcf7a54ee35f" providerId="ADAL" clId="{19970B13-E101-4117-9908-6E061F982644}" dt="2022-07-14T08:46:13.466" v="23003" actId="790"/>
          <ac:spMkLst>
            <pc:docMk/>
            <pc:sldMk cId="3484757520" sldId="485"/>
            <ac:spMk id="8941" creationId="{CDDB6D60-C4E4-485B-839C-E45058145ABD}"/>
          </ac:spMkLst>
        </pc:spChg>
        <pc:spChg chg="mod">
          <ac:chgData name="Kolakowski, Artur" userId="9c34c8cc-b1df-44f6-bea5-dcf7a54ee35f" providerId="ADAL" clId="{19970B13-E101-4117-9908-6E061F982644}" dt="2022-07-14T08:46:13.470" v="23004" actId="790"/>
          <ac:spMkLst>
            <pc:docMk/>
            <pc:sldMk cId="3484757520" sldId="485"/>
            <ac:spMk id="8942" creationId="{1C772333-A3C0-4A39-B6CC-AE1FA46F7F5D}"/>
          </ac:spMkLst>
        </pc:spChg>
        <pc:spChg chg="mod">
          <ac:chgData name="Kolakowski, Artur" userId="9c34c8cc-b1df-44f6-bea5-dcf7a54ee35f" providerId="ADAL" clId="{19970B13-E101-4117-9908-6E061F982644}" dt="2022-07-14T08:46:13.475" v="23005" actId="790"/>
          <ac:spMkLst>
            <pc:docMk/>
            <pc:sldMk cId="3484757520" sldId="485"/>
            <ac:spMk id="8943" creationId="{D47E14D6-6D9E-46B2-B5C1-E6FBCB4553F9}"/>
          </ac:spMkLst>
        </pc:spChg>
        <pc:spChg chg="mod">
          <ac:chgData name="Kolakowski, Artur" userId="9c34c8cc-b1df-44f6-bea5-dcf7a54ee35f" providerId="ADAL" clId="{19970B13-E101-4117-9908-6E061F982644}" dt="2022-07-14T08:46:13.486" v="23006" actId="790"/>
          <ac:spMkLst>
            <pc:docMk/>
            <pc:sldMk cId="3484757520" sldId="485"/>
            <ac:spMk id="8944" creationId="{DB39906E-747F-4169-BFE3-FCEFDA97186C}"/>
          </ac:spMkLst>
        </pc:spChg>
        <pc:spChg chg="mod">
          <ac:chgData name="Kolakowski, Artur" userId="9c34c8cc-b1df-44f6-bea5-dcf7a54ee35f" providerId="ADAL" clId="{19970B13-E101-4117-9908-6E061F982644}" dt="2022-07-14T08:46:13.492" v="23007" actId="790"/>
          <ac:spMkLst>
            <pc:docMk/>
            <pc:sldMk cId="3484757520" sldId="485"/>
            <ac:spMk id="8945" creationId="{05F449C4-F9F3-4D06-A7DB-1150F33F4DBF}"/>
          </ac:spMkLst>
        </pc:spChg>
        <pc:spChg chg="mod">
          <ac:chgData name="Kolakowski, Artur" userId="9c34c8cc-b1df-44f6-bea5-dcf7a54ee35f" providerId="ADAL" clId="{19970B13-E101-4117-9908-6E061F982644}" dt="2022-07-14T08:46:13.499" v="23008" actId="790"/>
          <ac:spMkLst>
            <pc:docMk/>
            <pc:sldMk cId="3484757520" sldId="485"/>
            <ac:spMk id="8946" creationId="{4432011C-06C6-4A48-9F10-BCD756EE9086}"/>
          </ac:spMkLst>
        </pc:spChg>
        <pc:spChg chg="mod">
          <ac:chgData name="Kolakowski, Artur" userId="9c34c8cc-b1df-44f6-bea5-dcf7a54ee35f" providerId="ADAL" clId="{19970B13-E101-4117-9908-6E061F982644}" dt="2022-07-14T08:46:13.503" v="23009" actId="790"/>
          <ac:spMkLst>
            <pc:docMk/>
            <pc:sldMk cId="3484757520" sldId="485"/>
            <ac:spMk id="8947" creationId="{2B42E6A9-A1F5-4F27-9BA0-29B5322B7B58}"/>
          </ac:spMkLst>
        </pc:spChg>
        <pc:spChg chg="mod">
          <ac:chgData name="Kolakowski, Artur" userId="9c34c8cc-b1df-44f6-bea5-dcf7a54ee35f" providerId="ADAL" clId="{19970B13-E101-4117-9908-6E061F982644}" dt="2022-07-14T08:46:13.507" v="23010" actId="790"/>
          <ac:spMkLst>
            <pc:docMk/>
            <pc:sldMk cId="3484757520" sldId="485"/>
            <ac:spMk id="8948" creationId="{63811F63-E6A8-47BA-B0A9-C9B0E744CA71}"/>
          </ac:spMkLst>
        </pc:spChg>
        <pc:spChg chg="mod">
          <ac:chgData name="Kolakowski, Artur" userId="9c34c8cc-b1df-44f6-bea5-dcf7a54ee35f" providerId="ADAL" clId="{19970B13-E101-4117-9908-6E061F982644}" dt="2022-07-14T08:46:13.512" v="23011" actId="790"/>
          <ac:spMkLst>
            <pc:docMk/>
            <pc:sldMk cId="3484757520" sldId="485"/>
            <ac:spMk id="8949" creationId="{349D1111-8D63-4926-AD8C-150A98D91E69}"/>
          </ac:spMkLst>
        </pc:spChg>
        <pc:spChg chg="mod">
          <ac:chgData name="Kolakowski, Artur" userId="9c34c8cc-b1df-44f6-bea5-dcf7a54ee35f" providerId="ADAL" clId="{19970B13-E101-4117-9908-6E061F982644}" dt="2022-07-14T08:46:13.517" v="23012" actId="790"/>
          <ac:spMkLst>
            <pc:docMk/>
            <pc:sldMk cId="3484757520" sldId="485"/>
            <ac:spMk id="8950" creationId="{41364772-86BA-4671-957A-13CF85DBF9F2}"/>
          </ac:spMkLst>
        </pc:spChg>
        <pc:spChg chg="mod">
          <ac:chgData name="Kolakowski, Artur" userId="9c34c8cc-b1df-44f6-bea5-dcf7a54ee35f" providerId="ADAL" clId="{19970B13-E101-4117-9908-6E061F982644}" dt="2022-07-14T08:46:13.523" v="23013" actId="790"/>
          <ac:spMkLst>
            <pc:docMk/>
            <pc:sldMk cId="3484757520" sldId="485"/>
            <ac:spMk id="8951" creationId="{1E7D1D3C-22F1-4505-BAA0-45460FCCEC0E}"/>
          </ac:spMkLst>
        </pc:spChg>
        <pc:spChg chg="mod">
          <ac:chgData name="Kolakowski, Artur" userId="9c34c8cc-b1df-44f6-bea5-dcf7a54ee35f" providerId="ADAL" clId="{19970B13-E101-4117-9908-6E061F982644}" dt="2022-07-14T08:46:13.527" v="23014" actId="790"/>
          <ac:spMkLst>
            <pc:docMk/>
            <pc:sldMk cId="3484757520" sldId="485"/>
            <ac:spMk id="8952" creationId="{38B4089E-7AB2-4D76-95A3-354A63068C7D}"/>
          </ac:spMkLst>
        </pc:spChg>
        <pc:spChg chg="mod">
          <ac:chgData name="Kolakowski, Artur" userId="9c34c8cc-b1df-44f6-bea5-dcf7a54ee35f" providerId="ADAL" clId="{19970B13-E101-4117-9908-6E061F982644}" dt="2022-07-14T08:46:13.535" v="23015" actId="790"/>
          <ac:spMkLst>
            <pc:docMk/>
            <pc:sldMk cId="3484757520" sldId="485"/>
            <ac:spMk id="8953" creationId="{4C0B7961-3996-4A76-9509-4886EC5B96E8}"/>
          </ac:spMkLst>
        </pc:spChg>
        <pc:spChg chg="mod">
          <ac:chgData name="Kolakowski, Artur" userId="9c34c8cc-b1df-44f6-bea5-dcf7a54ee35f" providerId="ADAL" clId="{19970B13-E101-4117-9908-6E061F982644}" dt="2022-07-14T08:46:13.541" v="23016" actId="790"/>
          <ac:spMkLst>
            <pc:docMk/>
            <pc:sldMk cId="3484757520" sldId="485"/>
            <ac:spMk id="8954" creationId="{031D7638-C9C7-41EE-ACDC-AE98FA73FBD5}"/>
          </ac:spMkLst>
        </pc:spChg>
        <pc:spChg chg="mod">
          <ac:chgData name="Kolakowski, Artur" userId="9c34c8cc-b1df-44f6-bea5-dcf7a54ee35f" providerId="ADAL" clId="{19970B13-E101-4117-9908-6E061F982644}" dt="2022-07-14T08:46:13.548" v="23017" actId="790"/>
          <ac:spMkLst>
            <pc:docMk/>
            <pc:sldMk cId="3484757520" sldId="485"/>
            <ac:spMk id="8955" creationId="{89C87779-59A6-4AB5-9D67-0E60E0AEE1B6}"/>
          </ac:spMkLst>
        </pc:spChg>
        <pc:spChg chg="mod">
          <ac:chgData name="Kolakowski, Artur" userId="9c34c8cc-b1df-44f6-bea5-dcf7a54ee35f" providerId="ADAL" clId="{19970B13-E101-4117-9908-6E061F982644}" dt="2022-07-14T08:46:13.555" v="23018" actId="790"/>
          <ac:spMkLst>
            <pc:docMk/>
            <pc:sldMk cId="3484757520" sldId="485"/>
            <ac:spMk id="8956" creationId="{AAA17F0D-D1C9-4EBA-9FF5-0B2DAE251059}"/>
          </ac:spMkLst>
        </pc:spChg>
        <pc:spChg chg="mod">
          <ac:chgData name="Kolakowski, Artur" userId="9c34c8cc-b1df-44f6-bea5-dcf7a54ee35f" providerId="ADAL" clId="{19970B13-E101-4117-9908-6E061F982644}" dt="2022-07-14T08:46:13.564" v="23019" actId="790"/>
          <ac:spMkLst>
            <pc:docMk/>
            <pc:sldMk cId="3484757520" sldId="485"/>
            <ac:spMk id="8957" creationId="{7A6C41F0-83CA-4C37-B58B-71B0145A615D}"/>
          </ac:spMkLst>
        </pc:spChg>
        <pc:spChg chg="mod">
          <ac:chgData name="Kolakowski, Artur" userId="9c34c8cc-b1df-44f6-bea5-dcf7a54ee35f" providerId="ADAL" clId="{19970B13-E101-4117-9908-6E061F982644}" dt="2022-07-14T08:46:13.572" v="23020" actId="790"/>
          <ac:spMkLst>
            <pc:docMk/>
            <pc:sldMk cId="3484757520" sldId="485"/>
            <ac:spMk id="8958" creationId="{592E3B78-EB91-4418-B465-1731262C6B3F}"/>
          </ac:spMkLst>
        </pc:spChg>
        <pc:spChg chg="mod">
          <ac:chgData name="Kolakowski, Artur" userId="9c34c8cc-b1df-44f6-bea5-dcf7a54ee35f" providerId="ADAL" clId="{19970B13-E101-4117-9908-6E061F982644}" dt="2022-07-14T08:46:13.577" v="23021" actId="790"/>
          <ac:spMkLst>
            <pc:docMk/>
            <pc:sldMk cId="3484757520" sldId="485"/>
            <ac:spMk id="8959" creationId="{BEE7F316-CEBA-4BE3-BA44-57E10095A9FF}"/>
          </ac:spMkLst>
        </pc:spChg>
        <pc:spChg chg="mod">
          <ac:chgData name="Kolakowski, Artur" userId="9c34c8cc-b1df-44f6-bea5-dcf7a54ee35f" providerId="ADAL" clId="{19970B13-E101-4117-9908-6E061F982644}" dt="2022-07-14T08:46:13.585" v="23022" actId="790"/>
          <ac:spMkLst>
            <pc:docMk/>
            <pc:sldMk cId="3484757520" sldId="485"/>
            <ac:spMk id="8960" creationId="{DAC42850-DC99-4AED-B997-5E7469E1636D}"/>
          </ac:spMkLst>
        </pc:spChg>
        <pc:spChg chg="mod">
          <ac:chgData name="Kolakowski, Artur" userId="9c34c8cc-b1df-44f6-bea5-dcf7a54ee35f" providerId="ADAL" clId="{19970B13-E101-4117-9908-6E061F982644}" dt="2022-07-14T08:46:13.590" v="23023" actId="790"/>
          <ac:spMkLst>
            <pc:docMk/>
            <pc:sldMk cId="3484757520" sldId="485"/>
            <ac:spMk id="8961" creationId="{3ECEB360-419E-4356-9A9D-C26BDA000627}"/>
          </ac:spMkLst>
        </pc:spChg>
        <pc:spChg chg="mod">
          <ac:chgData name="Kolakowski, Artur" userId="9c34c8cc-b1df-44f6-bea5-dcf7a54ee35f" providerId="ADAL" clId="{19970B13-E101-4117-9908-6E061F982644}" dt="2022-07-14T08:46:13.594" v="23024" actId="790"/>
          <ac:spMkLst>
            <pc:docMk/>
            <pc:sldMk cId="3484757520" sldId="485"/>
            <ac:spMk id="8962" creationId="{52849D28-875C-4DC3-BC1E-43A53C4577B7}"/>
          </ac:spMkLst>
        </pc:spChg>
        <pc:spChg chg="mod">
          <ac:chgData name="Kolakowski, Artur" userId="9c34c8cc-b1df-44f6-bea5-dcf7a54ee35f" providerId="ADAL" clId="{19970B13-E101-4117-9908-6E061F982644}" dt="2022-07-14T08:46:13.600" v="23025" actId="790"/>
          <ac:spMkLst>
            <pc:docMk/>
            <pc:sldMk cId="3484757520" sldId="485"/>
            <ac:spMk id="8963" creationId="{3286BB24-DC00-42C7-B1A6-6CC77808E35A}"/>
          </ac:spMkLst>
        </pc:spChg>
        <pc:spChg chg="mod">
          <ac:chgData name="Kolakowski, Artur" userId="9c34c8cc-b1df-44f6-bea5-dcf7a54ee35f" providerId="ADAL" clId="{19970B13-E101-4117-9908-6E061F982644}" dt="2022-07-14T08:46:13.603" v="23026" actId="790"/>
          <ac:spMkLst>
            <pc:docMk/>
            <pc:sldMk cId="3484757520" sldId="485"/>
            <ac:spMk id="8964" creationId="{18878301-60D2-487B-A6EC-2AA280CE8357}"/>
          </ac:spMkLst>
        </pc:spChg>
        <pc:spChg chg="mod">
          <ac:chgData name="Kolakowski, Artur" userId="9c34c8cc-b1df-44f6-bea5-dcf7a54ee35f" providerId="ADAL" clId="{19970B13-E101-4117-9908-6E061F982644}" dt="2022-07-14T08:46:13.607" v="23027" actId="790"/>
          <ac:spMkLst>
            <pc:docMk/>
            <pc:sldMk cId="3484757520" sldId="485"/>
            <ac:spMk id="8965" creationId="{C09B6610-6ABC-4A75-BA0E-3914B9AC56A8}"/>
          </ac:spMkLst>
        </pc:spChg>
        <pc:spChg chg="mod">
          <ac:chgData name="Kolakowski, Artur" userId="9c34c8cc-b1df-44f6-bea5-dcf7a54ee35f" providerId="ADAL" clId="{19970B13-E101-4117-9908-6E061F982644}" dt="2022-07-14T08:46:13.611" v="23028" actId="790"/>
          <ac:spMkLst>
            <pc:docMk/>
            <pc:sldMk cId="3484757520" sldId="485"/>
            <ac:spMk id="8966" creationId="{C4447A8B-DFC3-4145-83D9-C4CFF0E53655}"/>
          </ac:spMkLst>
        </pc:spChg>
        <pc:spChg chg="mod">
          <ac:chgData name="Kolakowski, Artur" userId="9c34c8cc-b1df-44f6-bea5-dcf7a54ee35f" providerId="ADAL" clId="{19970B13-E101-4117-9908-6E061F982644}" dt="2022-07-14T08:46:13.617" v="23029" actId="790"/>
          <ac:spMkLst>
            <pc:docMk/>
            <pc:sldMk cId="3484757520" sldId="485"/>
            <ac:spMk id="8967" creationId="{5D898D03-6D1A-49DA-8ED2-AAB08A183875}"/>
          </ac:spMkLst>
        </pc:spChg>
        <pc:spChg chg="mod">
          <ac:chgData name="Kolakowski, Artur" userId="9c34c8cc-b1df-44f6-bea5-dcf7a54ee35f" providerId="ADAL" clId="{19970B13-E101-4117-9908-6E061F982644}" dt="2022-07-14T08:46:13.620" v="23030" actId="790"/>
          <ac:spMkLst>
            <pc:docMk/>
            <pc:sldMk cId="3484757520" sldId="485"/>
            <ac:spMk id="8968" creationId="{C2C3A778-D724-4455-B4F5-7836E0AABBE5}"/>
          </ac:spMkLst>
        </pc:spChg>
        <pc:spChg chg="mod">
          <ac:chgData name="Kolakowski, Artur" userId="9c34c8cc-b1df-44f6-bea5-dcf7a54ee35f" providerId="ADAL" clId="{19970B13-E101-4117-9908-6E061F982644}" dt="2022-07-14T08:46:13.623" v="23031" actId="790"/>
          <ac:spMkLst>
            <pc:docMk/>
            <pc:sldMk cId="3484757520" sldId="485"/>
            <ac:spMk id="8969" creationId="{31344BB5-570F-4F06-A378-B01A6A5A25E9}"/>
          </ac:spMkLst>
        </pc:spChg>
        <pc:spChg chg="mod">
          <ac:chgData name="Kolakowski, Artur" userId="9c34c8cc-b1df-44f6-bea5-dcf7a54ee35f" providerId="ADAL" clId="{19970B13-E101-4117-9908-6E061F982644}" dt="2022-07-14T08:46:13.626" v="23032" actId="790"/>
          <ac:spMkLst>
            <pc:docMk/>
            <pc:sldMk cId="3484757520" sldId="485"/>
            <ac:spMk id="8970" creationId="{5A0AEB91-E033-41BF-BE60-6830FF65B462}"/>
          </ac:spMkLst>
        </pc:spChg>
        <pc:spChg chg="mod">
          <ac:chgData name="Kolakowski, Artur" userId="9c34c8cc-b1df-44f6-bea5-dcf7a54ee35f" providerId="ADAL" clId="{19970B13-E101-4117-9908-6E061F982644}" dt="2022-07-14T08:46:13.632" v="23033" actId="790"/>
          <ac:spMkLst>
            <pc:docMk/>
            <pc:sldMk cId="3484757520" sldId="485"/>
            <ac:spMk id="8971" creationId="{E78F47E0-7E9F-4214-A089-947932FA0A93}"/>
          </ac:spMkLst>
        </pc:spChg>
        <pc:spChg chg="mod">
          <ac:chgData name="Kolakowski, Artur" userId="9c34c8cc-b1df-44f6-bea5-dcf7a54ee35f" providerId="ADAL" clId="{19970B13-E101-4117-9908-6E061F982644}" dt="2022-07-14T08:46:13.637" v="23034" actId="790"/>
          <ac:spMkLst>
            <pc:docMk/>
            <pc:sldMk cId="3484757520" sldId="485"/>
            <ac:spMk id="8972" creationId="{DDC2E685-A107-40D9-9D02-FD8551BB0A4E}"/>
          </ac:spMkLst>
        </pc:spChg>
        <pc:spChg chg="mod">
          <ac:chgData name="Kolakowski, Artur" userId="9c34c8cc-b1df-44f6-bea5-dcf7a54ee35f" providerId="ADAL" clId="{19970B13-E101-4117-9908-6E061F982644}" dt="2022-07-14T08:46:13.642" v="23035" actId="790"/>
          <ac:spMkLst>
            <pc:docMk/>
            <pc:sldMk cId="3484757520" sldId="485"/>
            <ac:spMk id="8973" creationId="{CEBE2380-B345-4079-8B9E-41705BB563F5}"/>
          </ac:spMkLst>
        </pc:spChg>
        <pc:spChg chg="mod">
          <ac:chgData name="Kolakowski, Artur" userId="9c34c8cc-b1df-44f6-bea5-dcf7a54ee35f" providerId="ADAL" clId="{19970B13-E101-4117-9908-6E061F982644}" dt="2022-07-14T08:46:13.648" v="23036" actId="790"/>
          <ac:spMkLst>
            <pc:docMk/>
            <pc:sldMk cId="3484757520" sldId="485"/>
            <ac:spMk id="8974" creationId="{AEB1C29E-AFBE-4F35-9134-D6240F259BDA}"/>
          </ac:spMkLst>
        </pc:spChg>
        <pc:spChg chg="mod">
          <ac:chgData name="Kolakowski, Artur" userId="9c34c8cc-b1df-44f6-bea5-dcf7a54ee35f" providerId="ADAL" clId="{19970B13-E101-4117-9908-6E061F982644}" dt="2022-07-14T08:46:13.653" v="23037" actId="790"/>
          <ac:spMkLst>
            <pc:docMk/>
            <pc:sldMk cId="3484757520" sldId="485"/>
            <ac:spMk id="8975" creationId="{D27C0427-C192-4FA8-8337-B77555B0BE81}"/>
          </ac:spMkLst>
        </pc:spChg>
        <pc:spChg chg="mod">
          <ac:chgData name="Kolakowski, Artur" userId="9c34c8cc-b1df-44f6-bea5-dcf7a54ee35f" providerId="ADAL" clId="{19970B13-E101-4117-9908-6E061F982644}" dt="2022-07-14T08:46:13.657" v="23038" actId="790"/>
          <ac:spMkLst>
            <pc:docMk/>
            <pc:sldMk cId="3484757520" sldId="485"/>
            <ac:spMk id="8976" creationId="{C72F1B1A-80AC-48D7-8EED-5FBFD06D1747}"/>
          </ac:spMkLst>
        </pc:spChg>
        <pc:spChg chg="mod">
          <ac:chgData name="Kolakowski, Artur" userId="9c34c8cc-b1df-44f6-bea5-dcf7a54ee35f" providerId="ADAL" clId="{19970B13-E101-4117-9908-6E061F982644}" dt="2022-07-14T08:46:13.663" v="23039" actId="790"/>
          <ac:spMkLst>
            <pc:docMk/>
            <pc:sldMk cId="3484757520" sldId="485"/>
            <ac:spMk id="8977" creationId="{6616BA2A-8005-43FA-A34D-95E1CD0449DB}"/>
          </ac:spMkLst>
        </pc:spChg>
        <pc:spChg chg="mod">
          <ac:chgData name="Kolakowski, Artur" userId="9c34c8cc-b1df-44f6-bea5-dcf7a54ee35f" providerId="ADAL" clId="{19970B13-E101-4117-9908-6E061F982644}" dt="2022-07-14T08:46:13.668" v="23040" actId="790"/>
          <ac:spMkLst>
            <pc:docMk/>
            <pc:sldMk cId="3484757520" sldId="485"/>
            <ac:spMk id="8978" creationId="{6E54178A-2D07-4B6E-B127-2044C69F2FF5}"/>
          </ac:spMkLst>
        </pc:spChg>
        <pc:spChg chg="mod">
          <ac:chgData name="Kolakowski, Artur" userId="9c34c8cc-b1df-44f6-bea5-dcf7a54ee35f" providerId="ADAL" clId="{19970B13-E101-4117-9908-6E061F982644}" dt="2022-07-14T08:46:13.673" v="23041" actId="790"/>
          <ac:spMkLst>
            <pc:docMk/>
            <pc:sldMk cId="3484757520" sldId="485"/>
            <ac:spMk id="8979" creationId="{80F37108-F708-4843-9995-E151296FFB26}"/>
          </ac:spMkLst>
        </pc:spChg>
        <pc:spChg chg="mod">
          <ac:chgData name="Kolakowski, Artur" userId="9c34c8cc-b1df-44f6-bea5-dcf7a54ee35f" providerId="ADAL" clId="{19970B13-E101-4117-9908-6E061F982644}" dt="2022-07-14T08:46:13.678" v="23042" actId="790"/>
          <ac:spMkLst>
            <pc:docMk/>
            <pc:sldMk cId="3484757520" sldId="485"/>
            <ac:spMk id="8980" creationId="{ADACD6CE-5E3F-4BEB-AE97-880616786F48}"/>
          </ac:spMkLst>
        </pc:spChg>
        <pc:spChg chg="mod">
          <ac:chgData name="Kolakowski, Artur" userId="9c34c8cc-b1df-44f6-bea5-dcf7a54ee35f" providerId="ADAL" clId="{19970B13-E101-4117-9908-6E061F982644}" dt="2022-07-14T08:46:13.684" v="23043" actId="790"/>
          <ac:spMkLst>
            <pc:docMk/>
            <pc:sldMk cId="3484757520" sldId="485"/>
            <ac:spMk id="8981" creationId="{A1101BA1-0190-4138-A762-DFDC706C06BF}"/>
          </ac:spMkLst>
        </pc:spChg>
        <pc:spChg chg="mod">
          <ac:chgData name="Kolakowski, Artur" userId="9c34c8cc-b1df-44f6-bea5-dcf7a54ee35f" providerId="ADAL" clId="{19970B13-E101-4117-9908-6E061F982644}" dt="2022-07-14T08:46:13.693" v="23044" actId="790"/>
          <ac:spMkLst>
            <pc:docMk/>
            <pc:sldMk cId="3484757520" sldId="485"/>
            <ac:spMk id="8982" creationId="{956CC75F-6C67-4A3E-B788-8A0EA19B5390}"/>
          </ac:spMkLst>
        </pc:spChg>
        <pc:spChg chg="mod">
          <ac:chgData name="Kolakowski, Artur" userId="9c34c8cc-b1df-44f6-bea5-dcf7a54ee35f" providerId="ADAL" clId="{19970B13-E101-4117-9908-6E061F982644}" dt="2022-07-14T08:46:13.701" v="23045" actId="790"/>
          <ac:spMkLst>
            <pc:docMk/>
            <pc:sldMk cId="3484757520" sldId="485"/>
            <ac:spMk id="8983" creationId="{506AD974-1A36-4787-8666-02CB5F9DD799}"/>
          </ac:spMkLst>
        </pc:spChg>
        <pc:spChg chg="mod">
          <ac:chgData name="Kolakowski, Artur" userId="9c34c8cc-b1df-44f6-bea5-dcf7a54ee35f" providerId="ADAL" clId="{19970B13-E101-4117-9908-6E061F982644}" dt="2022-07-14T08:46:13.705" v="23046" actId="790"/>
          <ac:spMkLst>
            <pc:docMk/>
            <pc:sldMk cId="3484757520" sldId="485"/>
            <ac:spMk id="8984" creationId="{6FBEDBDF-6D31-4450-B21E-DA7BF988D006}"/>
          </ac:spMkLst>
        </pc:spChg>
        <pc:spChg chg="mod">
          <ac:chgData name="Kolakowski, Artur" userId="9c34c8cc-b1df-44f6-bea5-dcf7a54ee35f" providerId="ADAL" clId="{19970B13-E101-4117-9908-6E061F982644}" dt="2022-07-14T08:46:13.710" v="23047" actId="790"/>
          <ac:spMkLst>
            <pc:docMk/>
            <pc:sldMk cId="3484757520" sldId="485"/>
            <ac:spMk id="8985" creationId="{A04C7BC7-6D70-477A-A100-A4C0252FDC54}"/>
          </ac:spMkLst>
        </pc:spChg>
        <pc:spChg chg="mod">
          <ac:chgData name="Kolakowski, Artur" userId="9c34c8cc-b1df-44f6-bea5-dcf7a54ee35f" providerId="ADAL" clId="{19970B13-E101-4117-9908-6E061F982644}" dt="2022-07-14T08:46:13.716" v="23048" actId="790"/>
          <ac:spMkLst>
            <pc:docMk/>
            <pc:sldMk cId="3484757520" sldId="485"/>
            <ac:spMk id="8986" creationId="{929FA549-745F-4742-8419-AE861B5C7761}"/>
          </ac:spMkLst>
        </pc:spChg>
        <pc:spChg chg="mod">
          <ac:chgData name="Kolakowski, Artur" userId="9c34c8cc-b1df-44f6-bea5-dcf7a54ee35f" providerId="ADAL" clId="{19970B13-E101-4117-9908-6E061F982644}" dt="2022-07-14T08:46:13.720" v="23049" actId="790"/>
          <ac:spMkLst>
            <pc:docMk/>
            <pc:sldMk cId="3484757520" sldId="485"/>
            <ac:spMk id="8987" creationId="{FFC98CD3-4FDA-4D3C-96B8-B3C67C8AABE8}"/>
          </ac:spMkLst>
        </pc:spChg>
        <pc:spChg chg="mod">
          <ac:chgData name="Kolakowski, Artur" userId="9c34c8cc-b1df-44f6-bea5-dcf7a54ee35f" providerId="ADAL" clId="{19970B13-E101-4117-9908-6E061F982644}" dt="2022-07-14T08:46:13.725" v="23050" actId="790"/>
          <ac:spMkLst>
            <pc:docMk/>
            <pc:sldMk cId="3484757520" sldId="485"/>
            <ac:spMk id="8988" creationId="{AC73EBC6-95C6-49F8-B26C-96AD6AEB3489}"/>
          </ac:spMkLst>
        </pc:spChg>
        <pc:spChg chg="mod">
          <ac:chgData name="Kolakowski, Artur" userId="9c34c8cc-b1df-44f6-bea5-dcf7a54ee35f" providerId="ADAL" clId="{19970B13-E101-4117-9908-6E061F982644}" dt="2022-07-14T08:46:13.733" v="23051" actId="790"/>
          <ac:spMkLst>
            <pc:docMk/>
            <pc:sldMk cId="3484757520" sldId="485"/>
            <ac:spMk id="8989" creationId="{4297FD84-01BD-48B3-AE3D-97594C7693AB}"/>
          </ac:spMkLst>
        </pc:spChg>
        <pc:spChg chg="mod">
          <ac:chgData name="Kolakowski, Artur" userId="9c34c8cc-b1df-44f6-bea5-dcf7a54ee35f" providerId="ADAL" clId="{19970B13-E101-4117-9908-6E061F982644}" dt="2022-07-14T08:46:13.737" v="23052" actId="790"/>
          <ac:spMkLst>
            <pc:docMk/>
            <pc:sldMk cId="3484757520" sldId="485"/>
            <ac:spMk id="8990" creationId="{5E293E86-2F0F-4C61-BA8D-2797721A8FF7}"/>
          </ac:spMkLst>
        </pc:spChg>
        <pc:spChg chg="mod">
          <ac:chgData name="Kolakowski, Artur" userId="9c34c8cc-b1df-44f6-bea5-dcf7a54ee35f" providerId="ADAL" clId="{19970B13-E101-4117-9908-6E061F982644}" dt="2022-07-14T08:46:13.741" v="23053" actId="790"/>
          <ac:spMkLst>
            <pc:docMk/>
            <pc:sldMk cId="3484757520" sldId="485"/>
            <ac:spMk id="8991" creationId="{A62A281D-CD74-47B6-B725-DBDFC7B77D81}"/>
          </ac:spMkLst>
        </pc:spChg>
        <pc:spChg chg="mod">
          <ac:chgData name="Kolakowski, Artur" userId="9c34c8cc-b1df-44f6-bea5-dcf7a54ee35f" providerId="ADAL" clId="{19970B13-E101-4117-9908-6E061F982644}" dt="2022-07-14T08:46:13.746" v="23054" actId="790"/>
          <ac:spMkLst>
            <pc:docMk/>
            <pc:sldMk cId="3484757520" sldId="485"/>
            <ac:spMk id="8992" creationId="{8C00BFE1-A0EC-492E-96CF-53C416007206}"/>
          </ac:spMkLst>
        </pc:spChg>
        <pc:spChg chg="mod">
          <ac:chgData name="Kolakowski, Artur" userId="9c34c8cc-b1df-44f6-bea5-dcf7a54ee35f" providerId="ADAL" clId="{19970B13-E101-4117-9908-6E061F982644}" dt="2022-07-14T08:46:13.750" v="23055" actId="790"/>
          <ac:spMkLst>
            <pc:docMk/>
            <pc:sldMk cId="3484757520" sldId="485"/>
            <ac:spMk id="8993" creationId="{5FADD438-61B2-466F-998A-93F2BF1A164A}"/>
          </ac:spMkLst>
        </pc:spChg>
        <pc:spChg chg="mod">
          <ac:chgData name="Kolakowski, Artur" userId="9c34c8cc-b1df-44f6-bea5-dcf7a54ee35f" providerId="ADAL" clId="{19970B13-E101-4117-9908-6E061F982644}" dt="2022-07-14T08:46:13.755" v="23056" actId="790"/>
          <ac:spMkLst>
            <pc:docMk/>
            <pc:sldMk cId="3484757520" sldId="485"/>
            <ac:spMk id="8994" creationId="{5FF30BBE-91C5-47F0-8377-10720623D0DB}"/>
          </ac:spMkLst>
        </pc:spChg>
        <pc:spChg chg="mod">
          <ac:chgData name="Kolakowski, Artur" userId="9c34c8cc-b1df-44f6-bea5-dcf7a54ee35f" providerId="ADAL" clId="{19970B13-E101-4117-9908-6E061F982644}" dt="2022-07-14T08:46:13.759" v="23057" actId="790"/>
          <ac:spMkLst>
            <pc:docMk/>
            <pc:sldMk cId="3484757520" sldId="485"/>
            <ac:spMk id="8995" creationId="{7BD8B3D6-5712-4480-B240-7E3EED4CBE6B}"/>
          </ac:spMkLst>
        </pc:spChg>
        <pc:spChg chg="mod">
          <ac:chgData name="Kolakowski, Artur" userId="9c34c8cc-b1df-44f6-bea5-dcf7a54ee35f" providerId="ADAL" clId="{19970B13-E101-4117-9908-6E061F982644}" dt="2022-07-14T08:46:13.764" v="23058" actId="790"/>
          <ac:spMkLst>
            <pc:docMk/>
            <pc:sldMk cId="3484757520" sldId="485"/>
            <ac:spMk id="8996" creationId="{422EBA80-B091-4E87-BA09-F1892480E364}"/>
          </ac:spMkLst>
        </pc:spChg>
        <pc:spChg chg="mod">
          <ac:chgData name="Kolakowski, Artur" userId="9c34c8cc-b1df-44f6-bea5-dcf7a54ee35f" providerId="ADAL" clId="{19970B13-E101-4117-9908-6E061F982644}" dt="2022-07-14T08:46:13.768" v="23059" actId="790"/>
          <ac:spMkLst>
            <pc:docMk/>
            <pc:sldMk cId="3484757520" sldId="485"/>
            <ac:spMk id="8997" creationId="{75CF657C-5C7F-49F8-B67D-E6657F6BB8E8}"/>
          </ac:spMkLst>
        </pc:spChg>
        <pc:spChg chg="mod">
          <ac:chgData name="Kolakowski, Artur" userId="9c34c8cc-b1df-44f6-bea5-dcf7a54ee35f" providerId="ADAL" clId="{19970B13-E101-4117-9908-6E061F982644}" dt="2022-07-14T08:46:13.772" v="23060" actId="790"/>
          <ac:spMkLst>
            <pc:docMk/>
            <pc:sldMk cId="3484757520" sldId="485"/>
            <ac:spMk id="8998" creationId="{28A749D9-488E-47E2-87BD-21A32399B6EE}"/>
          </ac:spMkLst>
        </pc:spChg>
        <pc:spChg chg="mod">
          <ac:chgData name="Kolakowski, Artur" userId="9c34c8cc-b1df-44f6-bea5-dcf7a54ee35f" providerId="ADAL" clId="{19970B13-E101-4117-9908-6E061F982644}" dt="2022-07-14T08:46:13.776" v="23061" actId="790"/>
          <ac:spMkLst>
            <pc:docMk/>
            <pc:sldMk cId="3484757520" sldId="485"/>
            <ac:spMk id="8999" creationId="{1BF1BDBB-6FB8-4D1D-BA08-7CB455DCADE7}"/>
          </ac:spMkLst>
        </pc:spChg>
        <pc:spChg chg="mod">
          <ac:chgData name="Kolakowski, Artur" userId="9c34c8cc-b1df-44f6-bea5-dcf7a54ee35f" providerId="ADAL" clId="{19970B13-E101-4117-9908-6E061F982644}" dt="2022-07-14T08:46:13.782" v="23062" actId="790"/>
          <ac:spMkLst>
            <pc:docMk/>
            <pc:sldMk cId="3484757520" sldId="485"/>
            <ac:spMk id="9000" creationId="{54857704-CE53-429B-AB98-1902194B3A65}"/>
          </ac:spMkLst>
        </pc:spChg>
        <pc:spChg chg="mod">
          <ac:chgData name="Kolakowski, Artur" userId="9c34c8cc-b1df-44f6-bea5-dcf7a54ee35f" providerId="ADAL" clId="{19970B13-E101-4117-9908-6E061F982644}" dt="2022-07-14T08:46:13.788" v="23063" actId="790"/>
          <ac:spMkLst>
            <pc:docMk/>
            <pc:sldMk cId="3484757520" sldId="485"/>
            <ac:spMk id="9001" creationId="{8B242EDB-30A2-45BB-B2D4-ACBF9DBE8C6E}"/>
          </ac:spMkLst>
        </pc:spChg>
        <pc:spChg chg="mod">
          <ac:chgData name="Kolakowski, Artur" userId="9c34c8cc-b1df-44f6-bea5-dcf7a54ee35f" providerId="ADAL" clId="{19970B13-E101-4117-9908-6E061F982644}" dt="2022-07-14T08:46:13.791" v="23064" actId="790"/>
          <ac:spMkLst>
            <pc:docMk/>
            <pc:sldMk cId="3484757520" sldId="485"/>
            <ac:spMk id="9002" creationId="{6786972F-38A6-4D2F-81A6-A7CE9C34E1C4}"/>
          </ac:spMkLst>
        </pc:spChg>
        <pc:spChg chg="mod">
          <ac:chgData name="Kolakowski, Artur" userId="9c34c8cc-b1df-44f6-bea5-dcf7a54ee35f" providerId="ADAL" clId="{19970B13-E101-4117-9908-6E061F982644}" dt="2022-07-14T08:46:13.796" v="23065" actId="790"/>
          <ac:spMkLst>
            <pc:docMk/>
            <pc:sldMk cId="3484757520" sldId="485"/>
            <ac:spMk id="9003" creationId="{17F96E77-185F-46FD-B18B-D79F1CEEB261}"/>
          </ac:spMkLst>
        </pc:spChg>
        <pc:spChg chg="mod">
          <ac:chgData name="Kolakowski, Artur" userId="9c34c8cc-b1df-44f6-bea5-dcf7a54ee35f" providerId="ADAL" clId="{19970B13-E101-4117-9908-6E061F982644}" dt="2022-07-14T08:46:13.799" v="23066" actId="790"/>
          <ac:spMkLst>
            <pc:docMk/>
            <pc:sldMk cId="3484757520" sldId="485"/>
            <ac:spMk id="9004" creationId="{5ACA6B5E-5C7B-4366-9384-6AF0CF803288}"/>
          </ac:spMkLst>
        </pc:spChg>
        <pc:spChg chg="mod">
          <ac:chgData name="Kolakowski, Artur" userId="9c34c8cc-b1df-44f6-bea5-dcf7a54ee35f" providerId="ADAL" clId="{19970B13-E101-4117-9908-6E061F982644}" dt="2022-07-14T08:46:13.802" v="23067" actId="790"/>
          <ac:spMkLst>
            <pc:docMk/>
            <pc:sldMk cId="3484757520" sldId="485"/>
            <ac:spMk id="9005" creationId="{74681C0D-3FCE-4D35-888D-D9B6E16ABF10}"/>
          </ac:spMkLst>
        </pc:spChg>
        <pc:spChg chg="mod">
          <ac:chgData name="Kolakowski, Artur" userId="9c34c8cc-b1df-44f6-bea5-dcf7a54ee35f" providerId="ADAL" clId="{19970B13-E101-4117-9908-6E061F982644}" dt="2022-07-14T08:46:13.805" v="23068" actId="790"/>
          <ac:spMkLst>
            <pc:docMk/>
            <pc:sldMk cId="3484757520" sldId="485"/>
            <ac:spMk id="9006" creationId="{E17EAAFC-8187-4445-8CEB-BB9D5CFB1ECC}"/>
          </ac:spMkLst>
        </pc:spChg>
        <pc:spChg chg="mod">
          <ac:chgData name="Kolakowski, Artur" userId="9c34c8cc-b1df-44f6-bea5-dcf7a54ee35f" providerId="ADAL" clId="{19970B13-E101-4117-9908-6E061F982644}" dt="2022-07-14T08:46:13.808" v="23069" actId="790"/>
          <ac:spMkLst>
            <pc:docMk/>
            <pc:sldMk cId="3484757520" sldId="485"/>
            <ac:spMk id="9007" creationId="{8D761707-A692-4032-BB3F-8A46FCB33E1A}"/>
          </ac:spMkLst>
        </pc:spChg>
        <pc:spChg chg="mod">
          <ac:chgData name="Kolakowski, Artur" userId="9c34c8cc-b1df-44f6-bea5-dcf7a54ee35f" providerId="ADAL" clId="{19970B13-E101-4117-9908-6E061F982644}" dt="2022-07-14T08:46:13.813" v="23070" actId="790"/>
          <ac:spMkLst>
            <pc:docMk/>
            <pc:sldMk cId="3484757520" sldId="485"/>
            <ac:spMk id="9008" creationId="{967D02FC-0C16-46B3-90C4-8DB3136304A8}"/>
          </ac:spMkLst>
        </pc:spChg>
        <pc:spChg chg="mod">
          <ac:chgData name="Kolakowski, Artur" userId="9c34c8cc-b1df-44f6-bea5-dcf7a54ee35f" providerId="ADAL" clId="{19970B13-E101-4117-9908-6E061F982644}" dt="2022-07-14T08:46:13.821" v="23071" actId="790"/>
          <ac:spMkLst>
            <pc:docMk/>
            <pc:sldMk cId="3484757520" sldId="485"/>
            <ac:spMk id="9009" creationId="{366449BA-7093-4810-AE3A-8CA78109E0A7}"/>
          </ac:spMkLst>
        </pc:spChg>
        <pc:spChg chg="mod">
          <ac:chgData name="Kolakowski, Artur" userId="9c34c8cc-b1df-44f6-bea5-dcf7a54ee35f" providerId="ADAL" clId="{19970B13-E101-4117-9908-6E061F982644}" dt="2022-07-14T08:46:13.828" v="23072" actId="790"/>
          <ac:spMkLst>
            <pc:docMk/>
            <pc:sldMk cId="3484757520" sldId="485"/>
            <ac:spMk id="9010" creationId="{B91835A5-8035-4683-90EF-CD0DD4A30AFB}"/>
          </ac:spMkLst>
        </pc:spChg>
        <pc:spChg chg="mod">
          <ac:chgData name="Kolakowski, Artur" userId="9c34c8cc-b1df-44f6-bea5-dcf7a54ee35f" providerId="ADAL" clId="{19970B13-E101-4117-9908-6E061F982644}" dt="2022-07-14T08:46:13.834" v="23073" actId="790"/>
          <ac:spMkLst>
            <pc:docMk/>
            <pc:sldMk cId="3484757520" sldId="485"/>
            <ac:spMk id="9011" creationId="{6C27A5D5-3808-42D4-BC4A-7006A28C86A6}"/>
          </ac:spMkLst>
        </pc:spChg>
        <pc:spChg chg="mod">
          <ac:chgData name="Kolakowski, Artur" userId="9c34c8cc-b1df-44f6-bea5-dcf7a54ee35f" providerId="ADAL" clId="{19970B13-E101-4117-9908-6E061F982644}" dt="2022-07-14T08:46:13.839" v="23074" actId="790"/>
          <ac:spMkLst>
            <pc:docMk/>
            <pc:sldMk cId="3484757520" sldId="485"/>
            <ac:spMk id="9012" creationId="{12A7E42D-3EF9-4845-8D95-254501818618}"/>
          </ac:spMkLst>
        </pc:spChg>
        <pc:spChg chg="mod">
          <ac:chgData name="Kolakowski, Artur" userId="9c34c8cc-b1df-44f6-bea5-dcf7a54ee35f" providerId="ADAL" clId="{19970B13-E101-4117-9908-6E061F982644}" dt="2022-07-14T08:46:13.844" v="23075" actId="790"/>
          <ac:spMkLst>
            <pc:docMk/>
            <pc:sldMk cId="3484757520" sldId="485"/>
            <ac:spMk id="9013" creationId="{EE0D6661-2A41-471B-9129-9BFBC5525074}"/>
          </ac:spMkLst>
        </pc:spChg>
        <pc:spChg chg="mod">
          <ac:chgData name="Kolakowski, Artur" userId="9c34c8cc-b1df-44f6-bea5-dcf7a54ee35f" providerId="ADAL" clId="{19970B13-E101-4117-9908-6E061F982644}" dt="2022-07-14T08:46:13.851" v="23076" actId="790"/>
          <ac:spMkLst>
            <pc:docMk/>
            <pc:sldMk cId="3484757520" sldId="485"/>
            <ac:spMk id="9014" creationId="{5FFB1148-54C6-41AB-9D69-1C421CD44457}"/>
          </ac:spMkLst>
        </pc:spChg>
        <pc:spChg chg="mod">
          <ac:chgData name="Kolakowski, Artur" userId="9c34c8cc-b1df-44f6-bea5-dcf7a54ee35f" providerId="ADAL" clId="{19970B13-E101-4117-9908-6E061F982644}" dt="2022-07-14T08:46:13.857" v="23077" actId="790"/>
          <ac:spMkLst>
            <pc:docMk/>
            <pc:sldMk cId="3484757520" sldId="485"/>
            <ac:spMk id="9015" creationId="{2E115AEC-2B8B-484F-AC9B-A62BCB2E9102}"/>
          </ac:spMkLst>
        </pc:spChg>
        <pc:spChg chg="mod">
          <ac:chgData name="Kolakowski, Artur" userId="9c34c8cc-b1df-44f6-bea5-dcf7a54ee35f" providerId="ADAL" clId="{19970B13-E101-4117-9908-6E061F982644}" dt="2022-07-14T08:46:13.861" v="23078" actId="790"/>
          <ac:spMkLst>
            <pc:docMk/>
            <pc:sldMk cId="3484757520" sldId="485"/>
            <ac:spMk id="9016" creationId="{3217CEB8-E5B2-4B1F-8C27-80522FFDDF84}"/>
          </ac:spMkLst>
        </pc:spChg>
        <pc:spChg chg="mod">
          <ac:chgData name="Kolakowski, Artur" userId="9c34c8cc-b1df-44f6-bea5-dcf7a54ee35f" providerId="ADAL" clId="{19970B13-E101-4117-9908-6E061F982644}" dt="2022-07-14T08:46:13.866" v="23079" actId="790"/>
          <ac:spMkLst>
            <pc:docMk/>
            <pc:sldMk cId="3484757520" sldId="485"/>
            <ac:spMk id="9017" creationId="{53499D06-A1C3-4B39-9E1A-551A3B9E34B1}"/>
          </ac:spMkLst>
        </pc:spChg>
        <pc:spChg chg="mod">
          <ac:chgData name="Kolakowski, Artur" userId="9c34c8cc-b1df-44f6-bea5-dcf7a54ee35f" providerId="ADAL" clId="{19970B13-E101-4117-9908-6E061F982644}" dt="2022-07-14T08:46:13.870" v="23080" actId="790"/>
          <ac:spMkLst>
            <pc:docMk/>
            <pc:sldMk cId="3484757520" sldId="485"/>
            <ac:spMk id="9018" creationId="{45CDC98C-CBC2-4489-A781-1DFE48B782C8}"/>
          </ac:spMkLst>
        </pc:spChg>
        <pc:spChg chg="mod">
          <ac:chgData name="Kolakowski, Artur" userId="9c34c8cc-b1df-44f6-bea5-dcf7a54ee35f" providerId="ADAL" clId="{19970B13-E101-4117-9908-6E061F982644}" dt="2022-07-14T08:46:13.875" v="23081" actId="790"/>
          <ac:spMkLst>
            <pc:docMk/>
            <pc:sldMk cId="3484757520" sldId="485"/>
            <ac:spMk id="9019" creationId="{9F222220-5AE9-429A-9DA3-CA7698A59072}"/>
          </ac:spMkLst>
        </pc:spChg>
        <pc:spChg chg="mod">
          <ac:chgData name="Kolakowski, Artur" userId="9c34c8cc-b1df-44f6-bea5-dcf7a54ee35f" providerId="ADAL" clId="{19970B13-E101-4117-9908-6E061F982644}" dt="2022-07-14T08:46:13.880" v="23082" actId="790"/>
          <ac:spMkLst>
            <pc:docMk/>
            <pc:sldMk cId="3484757520" sldId="485"/>
            <ac:spMk id="9020" creationId="{7784CF16-0253-4096-93D7-FBBE41432F7F}"/>
          </ac:spMkLst>
        </pc:spChg>
        <pc:spChg chg="mod">
          <ac:chgData name="Kolakowski, Artur" userId="9c34c8cc-b1df-44f6-bea5-dcf7a54ee35f" providerId="ADAL" clId="{19970B13-E101-4117-9908-6E061F982644}" dt="2022-07-14T08:46:13.884" v="23083" actId="790"/>
          <ac:spMkLst>
            <pc:docMk/>
            <pc:sldMk cId="3484757520" sldId="485"/>
            <ac:spMk id="9021" creationId="{1400F9C4-795B-42EB-9776-92C53A7BF7DE}"/>
          </ac:spMkLst>
        </pc:spChg>
        <pc:spChg chg="mod">
          <ac:chgData name="Kolakowski, Artur" userId="9c34c8cc-b1df-44f6-bea5-dcf7a54ee35f" providerId="ADAL" clId="{19970B13-E101-4117-9908-6E061F982644}" dt="2022-07-14T08:46:13.888" v="23084" actId="790"/>
          <ac:spMkLst>
            <pc:docMk/>
            <pc:sldMk cId="3484757520" sldId="485"/>
            <ac:spMk id="9022" creationId="{2279D3C8-6782-47F4-9FA6-AFE7F3DEC243}"/>
          </ac:spMkLst>
        </pc:spChg>
        <pc:spChg chg="mod">
          <ac:chgData name="Kolakowski, Artur" userId="9c34c8cc-b1df-44f6-bea5-dcf7a54ee35f" providerId="ADAL" clId="{19970B13-E101-4117-9908-6E061F982644}" dt="2022-07-14T08:46:13.892" v="23085" actId="790"/>
          <ac:spMkLst>
            <pc:docMk/>
            <pc:sldMk cId="3484757520" sldId="485"/>
            <ac:spMk id="9023" creationId="{A95077A1-8CC9-4F58-A76F-35420C1BBCE9}"/>
          </ac:spMkLst>
        </pc:spChg>
        <pc:spChg chg="mod">
          <ac:chgData name="Kolakowski, Artur" userId="9c34c8cc-b1df-44f6-bea5-dcf7a54ee35f" providerId="ADAL" clId="{19970B13-E101-4117-9908-6E061F982644}" dt="2022-07-14T08:46:13.897" v="23086" actId="790"/>
          <ac:spMkLst>
            <pc:docMk/>
            <pc:sldMk cId="3484757520" sldId="485"/>
            <ac:spMk id="9024" creationId="{C93DBD33-97B6-4473-942D-34111E664337}"/>
          </ac:spMkLst>
        </pc:spChg>
        <pc:spChg chg="mod">
          <ac:chgData name="Kolakowski, Artur" userId="9c34c8cc-b1df-44f6-bea5-dcf7a54ee35f" providerId="ADAL" clId="{19970B13-E101-4117-9908-6E061F982644}" dt="2022-07-14T08:46:13.901" v="23087" actId="790"/>
          <ac:spMkLst>
            <pc:docMk/>
            <pc:sldMk cId="3484757520" sldId="485"/>
            <ac:spMk id="9025" creationId="{670BACA3-4A48-4801-96B7-9E012DE03FFA}"/>
          </ac:spMkLst>
        </pc:spChg>
        <pc:spChg chg="mod">
          <ac:chgData name="Kolakowski, Artur" userId="9c34c8cc-b1df-44f6-bea5-dcf7a54ee35f" providerId="ADAL" clId="{19970B13-E101-4117-9908-6E061F982644}" dt="2022-07-14T08:46:13.905" v="23088" actId="790"/>
          <ac:spMkLst>
            <pc:docMk/>
            <pc:sldMk cId="3484757520" sldId="485"/>
            <ac:spMk id="9026" creationId="{FC1F338A-A873-4C48-8ED7-B0019A3ABAD0}"/>
          </ac:spMkLst>
        </pc:spChg>
        <pc:spChg chg="mod">
          <ac:chgData name="Kolakowski, Artur" userId="9c34c8cc-b1df-44f6-bea5-dcf7a54ee35f" providerId="ADAL" clId="{19970B13-E101-4117-9908-6E061F982644}" dt="2022-07-14T08:46:13.908" v="23089" actId="790"/>
          <ac:spMkLst>
            <pc:docMk/>
            <pc:sldMk cId="3484757520" sldId="485"/>
            <ac:spMk id="9027" creationId="{8D27BC70-13F0-4127-9A04-210920352CE6}"/>
          </ac:spMkLst>
        </pc:spChg>
        <pc:spChg chg="mod">
          <ac:chgData name="Kolakowski, Artur" userId="9c34c8cc-b1df-44f6-bea5-dcf7a54ee35f" providerId="ADAL" clId="{19970B13-E101-4117-9908-6E061F982644}" dt="2022-07-14T08:46:13.913" v="23090" actId="790"/>
          <ac:spMkLst>
            <pc:docMk/>
            <pc:sldMk cId="3484757520" sldId="485"/>
            <ac:spMk id="9028" creationId="{F9DA0C78-D894-482F-829D-71EB4270D9AE}"/>
          </ac:spMkLst>
        </pc:spChg>
        <pc:spChg chg="mod">
          <ac:chgData name="Kolakowski, Artur" userId="9c34c8cc-b1df-44f6-bea5-dcf7a54ee35f" providerId="ADAL" clId="{19970B13-E101-4117-9908-6E061F982644}" dt="2022-07-14T08:46:13.917" v="23091" actId="790"/>
          <ac:spMkLst>
            <pc:docMk/>
            <pc:sldMk cId="3484757520" sldId="485"/>
            <ac:spMk id="9029" creationId="{1DC29403-3CDC-4132-BCD7-B9A706698FE5}"/>
          </ac:spMkLst>
        </pc:spChg>
        <pc:spChg chg="mod">
          <ac:chgData name="Kolakowski, Artur" userId="9c34c8cc-b1df-44f6-bea5-dcf7a54ee35f" providerId="ADAL" clId="{19970B13-E101-4117-9908-6E061F982644}" dt="2022-07-14T08:46:13.922" v="23092" actId="790"/>
          <ac:spMkLst>
            <pc:docMk/>
            <pc:sldMk cId="3484757520" sldId="485"/>
            <ac:spMk id="9030" creationId="{4A683B0F-4A49-4C75-A04C-8A0DABA51AB1}"/>
          </ac:spMkLst>
        </pc:spChg>
        <pc:spChg chg="mod">
          <ac:chgData name="Kolakowski, Artur" userId="9c34c8cc-b1df-44f6-bea5-dcf7a54ee35f" providerId="ADAL" clId="{19970B13-E101-4117-9908-6E061F982644}" dt="2022-07-14T08:46:13.926" v="23093" actId="790"/>
          <ac:spMkLst>
            <pc:docMk/>
            <pc:sldMk cId="3484757520" sldId="485"/>
            <ac:spMk id="9031" creationId="{52127107-320D-4BFA-9AE6-9AC60055FE1E}"/>
          </ac:spMkLst>
        </pc:spChg>
        <pc:spChg chg="mod">
          <ac:chgData name="Kolakowski, Artur" userId="9c34c8cc-b1df-44f6-bea5-dcf7a54ee35f" providerId="ADAL" clId="{19970B13-E101-4117-9908-6E061F982644}" dt="2022-07-14T08:46:13.930" v="23094" actId="790"/>
          <ac:spMkLst>
            <pc:docMk/>
            <pc:sldMk cId="3484757520" sldId="485"/>
            <ac:spMk id="9032" creationId="{03DC74AC-2E3A-40D9-A9D5-CBF04E64D294}"/>
          </ac:spMkLst>
        </pc:spChg>
        <pc:spChg chg="mod">
          <ac:chgData name="Kolakowski, Artur" userId="9c34c8cc-b1df-44f6-bea5-dcf7a54ee35f" providerId="ADAL" clId="{19970B13-E101-4117-9908-6E061F982644}" dt="2022-07-14T08:46:13.934" v="23095" actId="790"/>
          <ac:spMkLst>
            <pc:docMk/>
            <pc:sldMk cId="3484757520" sldId="485"/>
            <ac:spMk id="9033" creationId="{F67BB9B5-347B-403E-87BA-4EE43D8CB96B}"/>
          </ac:spMkLst>
        </pc:spChg>
        <pc:spChg chg="mod">
          <ac:chgData name="Kolakowski, Artur" userId="9c34c8cc-b1df-44f6-bea5-dcf7a54ee35f" providerId="ADAL" clId="{19970B13-E101-4117-9908-6E061F982644}" dt="2022-07-14T08:46:13.938" v="23096" actId="790"/>
          <ac:spMkLst>
            <pc:docMk/>
            <pc:sldMk cId="3484757520" sldId="485"/>
            <ac:spMk id="9034" creationId="{7EA4D84B-666C-43D6-AC82-A1E1362140BF}"/>
          </ac:spMkLst>
        </pc:spChg>
        <pc:spChg chg="mod">
          <ac:chgData name="Kolakowski, Artur" userId="9c34c8cc-b1df-44f6-bea5-dcf7a54ee35f" providerId="ADAL" clId="{19970B13-E101-4117-9908-6E061F982644}" dt="2022-07-14T08:46:13.941" v="23097" actId="790"/>
          <ac:spMkLst>
            <pc:docMk/>
            <pc:sldMk cId="3484757520" sldId="485"/>
            <ac:spMk id="9035" creationId="{D467C752-DF04-4763-8B73-71EF21F583C9}"/>
          </ac:spMkLst>
        </pc:spChg>
        <pc:spChg chg="mod">
          <ac:chgData name="Kolakowski, Artur" userId="9c34c8cc-b1df-44f6-bea5-dcf7a54ee35f" providerId="ADAL" clId="{19970B13-E101-4117-9908-6E061F982644}" dt="2022-07-14T08:46:13.944" v="23098" actId="790"/>
          <ac:spMkLst>
            <pc:docMk/>
            <pc:sldMk cId="3484757520" sldId="485"/>
            <ac:spMk id="9036" creationId="{390037A9-5169-47E1-8165-DE8A1490E1E1}"/>
          </ac:spMkLst>
        </pc:spChg>
        <pc:spChg chg="mod">
          <ac:chgData name="Kolakowski, Artur" userId="9c34c8cc-b1df-44f6-bea5-dcf7a54ee35f" providerId="ADAL" clId="{19970B13-E101-4117-9908-6E061F982644}" dt="2022-07-14T08:46:13.949" v="23099" actId="790"/>
          <ac:spMkLst>
            <pc:docMk/>
            <pc:sldMk cId="3484757520" sldId="485"/>
            <ac:spMk id="9037" creationId="{D89E8EEE-E242-4713-9CF4-AE6F42D27A3F}"/>
          </ac:spMkLst>
        </pc:spChg>
        <pc:spChg chg="mod">
          <ac:chgData name="Kolakowski, Artur" userId="9c34c8cc-b1df-44f6-bea5-dcf7a54ee35f" providerId="ADAL" clId="{19970B13-E101-4117-9908-6E061F982644}" dt="2022-07-14T08:46:13.953" v="23100" actId="790"/>
          <ac:spMkLst>
            <pc:docMk/>
            <pc:sldMk cId="3484757520" sldId="485"/>
            <ac:spMk id="9038" creationId="{28FD6BDD-5745-44C3-AD24-346088E92597}"/>
          </ac:spMkLst>
        </pc:spChg>
        <pc:spChg chg="mod">
          <ac:chgData name="Kolakowski, Artur" userId="9c34c8cc-b1df-44f6-bea5-dcf7a54ee35f" providerId="ADAL" clId="{19970B13-E101-4117-9908-6E061F982644}" dt="2022-07-14T08:46:13.957" v="23101" actId="790"/>
          <ac:spMkLst>
            <pc:docMk/>
            <pc:sldMk cId="3484757520" sldId="485"/>
            <ac:spMk id="9039" creationId="{EF6B2C73-0EB7-4783-A2F6-78341861ACEB}"/>
          </ac:spMkLst>
        </pc:spChg>
        <pc:spChg chg="mod">
          <ac:chgData name="Kolakowski, Artur" userId="9c34c8cc-b1df-44f6-bea5-dcf7a54ee35f" providerId="ADAL" clId="{19970B13-E101-4117-9908-6E061F982644}" dt="2022-07-14T08:46:13.960" v="23102" actId="790"/>
          <ac:spMkLst>
            <pc:docMk/>
            <pc:sldMk cId="3484757520" sldId="485"/>
            <ac:spMk id="9040" creationId="{7D517B34-2255-436B-99D0-2CAF28438B8A}"/>
          </ac:spMkLst>
        </pc:spChg>
        <pc:spChg chg="mod">
          <ac:chgData name="Kolakowski, Artur" userId="9c34c8cc-b1df-44f6-bea5-dcf7a54ee35f" providerId="ADAL" clId="{19970B13-E101-4117-9908-6E061F982644}" dt="2022-07-14T08:46:13.965" v="23103" actId="790"/>
          <ac:spMkLst>
            <pc:docMk/>
            <pc:sldMk cId="3484757520" sldId="485"/>
            <ac:spMk id="9041" creationId="{7B5460E2-7DB2-4C04-B641-9798476263D1}"/>
          </ac:spMkLst>
        </pc:spChg>
        <pc:spChg chg="mod">
          <ac:chgData name="Kolakowski, Artur" userId="9c34c8cc-b1df-44f6-bea5-dcf7a54ee35f" providerId="ADAL" clId="{19970B13-E101-4117-9908-6E061F982644}" dt="2022-07-14T08:46:13.969" v="23104" actId="790"/>
          <ac:spMkLst>
            <pc:docMk/>
            <pc:sldMk cId="3484757520" sldId="485"/>
            <ac:spMk id="9042" creationId="{3068213E-CF5C-496E-A5C3-834DA2DB0A3D}"/>
          </ac:spMkLst>
        </pc:spChg>
        <pc:spChg chg="mod">
          <ac:chgData name="Kolakowski, Artur" userId="9c34c8cc-b1df-44f6-bea5-dcf7a54ee35f" providerId="ADAL" clId="{19970B13-E101-4117-9908-6E061F982644}" dt="2022-07-14T08:46:13.972" v="23105" actId="790"/>
          <ac:spMkLst>
            <pc:docMk/>
            <pc:sldMk cId="3484757520" sldId="485"/>
            <ac:spMk id="9043" creationId="{FB060719-F190-45AF-94A3-3275956F42D6}"/>
          </ac:spMkLst>
        </pc:spChg>
        <pc:spChg chg="mod">
          <ac:chgData name="Kolakowski, Artur" userId="9c34c8cc-b1df-44f6-bea5-dcf7a54ee35f" providerId="ADAL" clId="{19970B13-E101-4117-9908-6E061F982644}" dt="2022-07-14T08:46:13.976" v="23106" actId="790"/>
          <ac:spMkLst>
            <pc:docMk/>
            <pc:sldMk cId="3484757520" sldId="485"/>
            <ac:spMk id="9044" creationId="{7EAE6B4F-A8DF-47A3-AA8E-1A0AD3B668B7}"/>
          </ac:spMkLst>
        </pc:spChg>
        <pc:spChg chg="mod">
          <ac:chgData name="Kolakowski, Artur" userId="9c34c8cc-b1df-44f6-bea5-dcf7a54ee35f" providerId="ADAL" clId="{19970B13-E101-4117-9908-6E061F982644}" dt="2022-07-14T08:46:13.980" v="23107" actId="790"/>
          <ac:spMkLst>
            <pc:docMk/>
            <pc:sldMk cId="3484757520" sldId="485"/>
            <ac:spMk id="9045" creationId="{820390FD-4800-4797-B0B7-1576EF6F8F7A}"/>
          </ac:spMkLst>
        </pc:spChg>
        <pc:spChg chg="mod">
          <ac:chgData name="Kolakowski, Artur" userId="9c34c8cc-b1df-44f6-bea5-dcf7a54ee35f" providerId="ADAL" clId="{19970B13-E101-4117-9908-6E061F982644}" dt="2022-07-14T08:46:13.984" v="23108" actId="790"/>
          <ac:spMkLst>
            <pc:docMk/>
            <pc:sldMk cId="3484757520" sldId="485"/>
            <ac:spMk id="9046" creationId="{A18E9943-A94E-4649-B111-11A0CEA2C803}"/>
          </ac:spMkLst>
        </pc:spChg>
        <pc:spChg chg="mod">
          <ac:chgData name="Kolakowski, Artur" userId="9c34c8cc-b1df-44f6-bea5-dcf7a54ee35f" providerId="ADAL" clId="{19970B13-E101-4117-9908-6E061F982644}" dt="2022-07-14T08:46:13.987" v="23109" actId="790"/>
          <ac:spMkLst>
            <pc:docMk/>
            <pc:sldMk cId="3484757520" sldId="485"/>
            <ac:spMk id="9047" creationId="{A778F84E-F3AE-4287-99C5-B833E7766037}"/>
          </ac:spMkLst>
        </pc:spChg>
        <pc:spChg chg="mod">
          <ac:chgData name="Kolakowski, Artur" userId="9c34c8cc-b1df-44f6-bea5-dcf7a54ee35f" providerId="ADAL" clId="{19970B13-E101-4117-9908-6E061F982644}" dt="2022-07-14T08:46:13.991" v="23110" actId="790"/>
          <ac:spMkLst>
            <pc:docMk/>
            <pc:sldMk cId="3484757520" sldId="485"/>
            <ac:spMk id="9048" creationId="{1DF7AE70-10CF-4331-9565-6FEF61E3C5A3}"/>
          </ac:spMkLst>
        </pc:spChg>
        <pc:spChg chg="mod">
          <ac:chgData name="Kolakowski, Artur" userId="9c34c8cc-b1df-44f6-bea5-dcf7a54ee35f" providerId="ADAL" clId="{19970B13-E101-4117-9908-6E061F982644}" dt="2022-07-14T08:46:13.995" v="23111" actId="790"/>
          <ac:spMkLst>
            <pc:docMk/>
            <pc:sldMk cId="3484757520" sldId="485"/>
            <ac:spMk id="9049" creationId="{1DA99A34-93DB-403F-980A-B136278E0CC4}"/>
          </ac:spMkLst>
        </pc:spChg>
        <pc:spChg chg="mod">
          <ac:chgData name="Kolakowski, Artur" userId="9c34c8cc-b1df-44f6-bea5-dcf7a54ee35f" providerId="ADAL" clId="{19970B13-E101-4117-9908-6E061F982644}" dt="2022-07-14T08:46:14" v="23112" actId="790"/>
          <ac:spMkLst>
            <pc:docMk/>
            <pc:sldMk cId="3484757520" sldId="485"/>
            <ac:spMk id="9050" creationId="{1988A35B-D73B-4732-BF55-B8CAB0AA461A}"/>
          </ac:spMkLst>
        </pc:spChg>
        <pc:spChg chg="mod">
          <ac:chgData name="Kolakowski, Artur" userId="9c34c8cc-b1df-44f6-bea5-dcf7a54ee35f" providerId="ADAL" clId="{19970B13-E101-4117-9908-6E061F982644}" dt="2022-07-14T08:46:14.004" v="23113" actId="790"/>
          <ac:spMkLst>
            <pc:docMk/>
            <pc:sldMk cId="3484757520" sldId="485"/>
            <ac:spMk id="9051" creationId="{4D025F93-1B2F-4677-91FF-6D554CD95D62}"/>
          </ac:spMkLst>
        </pc:spChg>
        <pc:spChg chg="mod">
          <ac:chgData name="Kolakowski, Artur" userId="9c34c8cc-b1df-44f6-bea5-dcf7a54ee35f" providerId="ADAL" clId="{19970B13-E101-4117-9908-6E061F982644}" dt="2022-07-14T08:46:14.008" v="23114" actId="790"/>
          <ac:spMkLst>
            <pc:docMk/>
            <pc:sldMk cId="3484757520" sldId="485"/>
            <ac:spMk id="9052" creationId="{F500DBD1-2C32-4B16-9A48-03318FE9BF1D}"/>
          </ac:spMkLst>
        </pc:spChg>
        <pc:spChg chg="mod">
          <ac:chgData name="Kolakowski, Artur" userId="9c34c8cc-b1df-44f6-bea5-dcf7a54ee35f" providerId="ADAL" clId="{19970B13-E101-4117-9908-6E061F982644}" dt="2022-07-14T08:46:14.013" v="23115" actId="790"/>
          <ac:spMkLst>
            <pc:docMk/>
            <pc:sldMk cId="3484757520" sldId="485"/>
            <ac:spMk id="9053" creationId="{23E5A7B0-A898-4974-8D53-FD885D77634A}"/>
          </ac:spMkLst>
        </pc:spChg>
        <pc:spChg chg="mod">
          <ac:chgData name="Kolakowski, Artur" userId="9c34c8cc-b1df-44f6-bea5-dcf7a54ee35f" providerId="ADAL" clId="{19970B13-E101-4117-9908-6E061F982644}" dt="2022-07-14T08:46:14.018" v="23116" actId="790"/>
          <ac:spMkLst>
            <pc:docMk/>
            <pc:sldMk cId="3484757520" sldId="485"/>
            <ac:spMk id="9054" creationId="{1E9FE2FE-F3E5-44CA-B72C-EE89B9E959DE}"/>
          </ac:spMkLst>
        </pc:spChg>
        <pc:spChg chg="mod">
          <ac:chgData name="Kolakowski, Artur" userId="9c34c8cc-b1df-44f6-bea5-dcf7a54ee35f" providerId="ADAL" clId="{19970B13-E101-4117-9908-6E061F982644}" dt="2022-07-14T08:46:14.021" v="23117" actId="790"/>
          <ac:spMkLst>
            <pc:docMk/>
            <pc:sldMk cId="3484757520" sldId="485"/>
            <ac:spMk id="9055" creationId="{4BCE6CA6-184D-467E-AA28-C4557DA915F6}"/>
          </ac:spMkLst>
        </pc:spChg>
        <pc:spChg chg="mod">
          <ac:chgData name="Kolakowski, Artur" userId="9c34c8cc-b1df-44f6-bea5-dcf7a54ee35f" providerId="ADAL" clId="{19970B13-E101-4117-9908-6E061F982644}" dt="2022-07-14T08:46:14.025" v="23118" actId="790"/>
          <ac:spMkLst>
            <pc:docMk/>
            <pc:sldMk cId="3484757520" sldId="485"/>
            <ac:spMk id="9056" creationId="{23F9BEDF-CAE4-4510-8013-E80320139027}"/>
          </ac:spMkLst>
        </pc:spChg>
        <pc:spChg chg="mod">
          <ac:chgData name="Kolakowski, Artur" userId="9c34c8cc-b1df-44f6-bea5-dcf7a54ee35f" providerId="ADAL" clId="{19970B13-E101-4117-9908-6E061F982644}" dt="2022-07-14T08:46:14.029" v="23119" actId="790"/>
          <ac:spMkLst>
            <pc:docMk/>
            <pc:sldMk cId="3484757520" sldId="485"/>
            <ac:spMk id="9057" creationId="{2A94884B-9C1A-4197-BED9-D2839991B885}"/>
          </ac:spMkLst>
        </pc:spChg>
        <pc:spChg chg="mod">
          <ac:chgData name="Kolakowski, Artur" userId="9c34c8cc-b1df-44f6-bea5-dcf7a54ee35f" providerId="ADAL" clId="{19970B13-E101-4117-9908-6E061F982644}" dt="2022-07-14T08:46:14.034" v="23120" actId="790"/>
          <ac:spMkLst>
            <pc:docMk/>
            <pc:sldMk cId="3484757520" sldId="485"/>
            <ac:spMk id="9058" creationId="{68D1CE95-8D6A-4CC6-A757-13FE0F2E05CC}"/>
          </ac:spMkLst>
        </pc:spChg>
        <pc:spChg chg="mod">
          <ac:chgData name="Kolakowski, Artur" userId="9c34c8cc-b1df-44f6-bea5-dcf7a54ee35f" providerId="ADAL" clId="{19970B13-E101-4117-9908-6E061F982644}" dt="2022-07-14T08:46:14.037" v="23121" actId="790"/>
          <ac:spMkLst>
            <pc:docMk/>
            <pc:sldMk cId="3484757520" sldId="485"/>
            <ac:spMk id="9059" creationId="{3D68B25F-883B-4ABF-A396-49E2DE17DB00}"/>
          </ac:spMkLst>
        </pc:spChg>
        <pc:spChg chg="mod">
          <ac:chgData name="Kolakowski, Artur" userId="9c34c8cc-b1df-44f6-bea5-dcf7a54ee35f" providerId="ADAL" clId="{19970B13-E101-4117-9908-6E061F982644}" dt="2022-07-14T08:46:14.041" v="23122" actId="790"/>
          <ac:spMkLst>
            <pc:docMk/>
            <pc:sldMk cId="3484757520" sldId="485"/>
            <ac:spMk id="9060" creationId="{E91BF1BC-04E8-4E09-B01D-94D2BABBB855}"/>
          </ac:spMkLst>
        </pc:spChg>
        <pc:spChg chg="mod">
          <ac:chgData name="Kolakowski, Artur" userId="9c34c8cc-b1df-44f6-bea5-dcf7a54ee35f" providerId="ADAL" clId="{19970B13-E101-4117-9908-6E061F982644}" dt="2022-07-14T08:46:14.046" v="23123" actId="790"/>
          <ac:spMkLst>
            <pc:docMk/>
            <pc:sldMk cId="3484757520" sldId="485"/>
            <ac:spMk id="9061" creationId="{C3E0912D-0745-4057-8D40-FC8CC7FBE14F}"/>
          </ac:spMkLst>
        </pc:spChg>
        <pc:spChg chg="mod">
          <ac:chgData name="Kolakowski, Artur" userId="9c34c8cc-b1df-44f6-bea5-dcf7a54ee35f" providerId="ADAL" clId="{19970B13-E101-4117-9908-6E061F982644}" dt="2022-07-14T08:46:14.050" v="23124" actId="790"/>
          <ac:spMkLst>
            <pc:docMk/>
            <pc:sldMk cId="3484757520" sldId="485"/>
            <ac:spMk id="9062" creationId="{528B32F9-5C1B-40C1-9B71-C4D48E12A0E1}"/>
          </ac:spMkLst>
        </pc:spChg>
        <pc:spChg chg="mod">
          <ac:chgData name="Kolakowski, Artur" userId="9c34c8cc-b1df-44f6-bea5-dcf7a54ee35f" providerId="ADAL" clId="{19970B13-E101-4117-9908-6E061F982644}" dt="2022-07-14T08:46:14.053" v="23125" actId="790"/>
          <ac:spMkLst>
            <pc:docMk/>
            <pc:sldMk cId="3484757520" sldId="485"/>
            <ac:spMk id="9063" creationId="{9024273C-4BB3-497D-805E-497526D63026}"/>
          </ac:spMkLst>
        </pc:spChg>
        <pc:spChg chg="mod">
          <ac:chgData name="Kolakowski, Artur" userId="9c34c8cc-b1df-44f6-bea5-dcf7a54ee35f" providerId="ADAL" clId="{19970B13-E101-4117-9908-6E061F982644}" dt="2022-07-14T08:46:14.056" v="23126" actId="790"/>
          <ac:spMkLst>
            <pc:docMk/>
            <pc:sldMk cId="3484757520" sldId="485"/>
            <ac:spMk id="9064" creationId="{3C541798-3202-4815-AFB6-CBBF16562E5B}"/>
          </ac:spMkLst>
        </pc:spChg>
        <pc:spChg chg="mod">
          <ac:chgData name="Kolakowski, Artur" userId="9c34c8cc-b1df-44f6-bea5-dcf7a54ee35f" providerId="ADAL" clId="{19970B13-E101-4117-9908-6E061F982644}" dt="2022-07-14T08:46:14.062" v="23127" actId="790"/>
          <ac:spMkLst>
            <pc:docMk/>
            <pc:sldMk cId="3484757520" sldId="485"/>
            <ac:spMk id="9065" creationId="{D642C460-3858-4E98-9DDE-85890677EF09}"/>
          </ac:spMkLst>
        </pc:spChg>
        <pc:spChg chg="mod">
          <ac:chgData name="Kolakowski, Artur" userId="9c34c8cc-b1df-44f6-bea5-dcf7a54ee35f" providerId="ADAL" clId="{19970B13-E101-4117-9908-6E061F982644}" dt="2022-07-14T08:46:14.067" v="23128" actId="790"/>
          <ac:spMkLst>
            <pc:docMk/>
            <pc:sldMk cId="3484757520" sldId="485"/>
            <ac:spMk id="9066" creationId="{1F84160C-EA65-426B-AEA9-5B950BC1F872}"/>
          </ac:spMkLst>
        </pc:spChg>
        <pc:spChg chg="mod">
          <ac:chgData name="Kolakowski, Artur" userId="9c34c8cc-b1df-44f6-bea5-dcf7a54ee35f" providerId="ADAL" clId="{19970B13-E101-4117-9908-6E061F982644}" dt="2022-07-14T08:46:14.070" v="23129" actId="790"/>
          <ac:spMkLst>
            <pc:docMk/>
            <pc:sldMk cId="3484757520" sldId="485"/>
            <ac:spMk id="9067" creationId="{9BDDC9DA-F2D6-4F95-B186-9CB3321DFC9B}"/>
          </ac:spMkLst>
        </pc:spChg>
        <pc:spChg chg="mod">
          <ac:chgData name="Kolakowski, Artur" userId="9c34c8cc-b1df-44f6-bea5-dcf7a54ee35f" providerId="ADAL" clId="{19970B13-E101-4117-9908-6E061F982644}" dt="2022-07-14T08:46:14.074" v="23130" actId="790"/>
          <ac:spMkLst>
            <pc:docMk/>
            <pc:sldMk cId="3484757520" sldId="485"/>
            <ac:spMk id="9068" creationId="{55F05E3F-EFA7-4560-8E0F-F84BB9975E02}"/>
          </ac:spMkLst>
        </pc:spChg>
        <pc:spChg chg="mod">
          <ac:chgData name="Kolakowski, Artur" userId="9c34c8cc-b1df-44f6-bea5-dcf7a54ee35f" providerId="ADAL" clId="{19970B13-E101-4117-9908-6E061F982644}" dt="2022-07-14T08:46:14.079" v="23131" actId="790"/>
          <ac:spMkLst>
            <pc:docMk/>
            <pc:sldMk cId="3484757520" sldId="485"/>
            <ac:spMk id="9069" creationId="{95560A60-5F10-43B2-AB72-FC3339078A41}"/>
          </ac:spMkLst>
        </pc:spChg>
        <pc:spChg chg="mod">
          <ac:chgData name="Kolakowski, Artur" userId="9c34c8cc-b1df-44f6-bea5-dcf7a54ee35f" providerId="ADAL" clId="{19970B13-E101-4117-9908-6E061F982644}" dt="2022-07-14T08:46:14.083" v="23132" actId="790"/>
          <ac:spMkLst>
            <pc:docMk/>
            <pc:sldMk cId="3484757520" sldId="485"/>
            <ac:spMk id="9070" creationId="{59528109-B964-48A6-8F5C-2485062E7C04}"/>
          </ac:spMkLst>
        </pc:spChg>
        <pc:spChg chg="mod">
          <ac:chgData name="Kolakowski, Artur" userId="9c34c8cc-b1df-44f6-bea5-dcf7a54ee35f" providerId="ADAL" clId="{19970B13-E101-4117-9908-6E061F982644}" dt="2022-07-14T08:46:14.087" v="23133" actId="790"/>
          <ac:spMkLst>
            <pc:docMk/>
            <pc:sldMk cId="3484757520" sldId="485"/>
            <ac:spMk id="9071" creationId="{323D24EA-78B7-4645-8996-A30AC02EDC4D}"/>
          </ac:spMkLst>
        </pc:spChg>
        <pc:spChg chg="mod">
          <ac:chgData name="Kolakowski, Artur" userId="9c34c8cc-b1df-44f6-bea5-dcf7a54ee35f" providerId="ADAL" clId="{19970B13-E101-4117-9908-6E061F982644}" dt="2022-07-14T08:46:14.090" v="23134" actId="790"/>
          <ac:spMkLst>
            <pc:docMk/>
            <pc:sldMk cId="3484757520" sldId="485"/>
            <ac:spMk id="9072" creationId="{83569F6B-DF96-4389-AB1C-B8384909A43C}"/>
          </ac:spMkLst>
        </pc:spChg>
        <pc:spChg chg="mod">
          <ac:chgData name="Kolakowski, Artur" userId="9c34c8cc-b1df-44f6-bea5-dcf7a54ee35f" providerId="ADAL" clId="{19970B13-E101-4117-9908-6E061F982644}" dt="2022-07-14T08:46:14.093" v="23135" actId="790"/>
          <ac:spMkLst>
            <pc:docMk/>
            <pc:sldMk cId="3484757520" sldId="485"/>
            <ac:spMk id="9073" creationId="{5E948AA9-704C-4C16-81FC-C461B351F9C9}"/>
          </ac:spMkLst>
        </pc:spChg>
        <pc:spChg chg="mod">
          <ac:chgData name="Kolakowski, Artur" userId="9c34c8cc-b1df-44f6-bea5-dcf7a54ee35f" providerId="ADAL" clId="{19970B13-E101-4117-9908-6E061F982644}" dt="2022-07-14T08:46:14.098" v="23136" actId="790"/>
          <ac:spMkLst>
            <pc:docMk/>
            <pc:sldMk cId="3484757520" sldId="485"/>
            <ac:spMk id="9074" creationId="{2C147E4A-328B-4000-BAA9-96C204CA6F50}"/>
          </ac:spMkLst>
        </pc:spChg>
        <pc:spChg chg="mod">
          <ac:chgData name="Kolakowski, Artur" userId="9c34c8cc-b1df-44f6-bea5-dcf7a54ee35f" providerId="ADAL" clId="{19970B13-E101-4117-9908-6E061F982644}" dt="2022-07-14T08:46:14.102" v="23137" actId="790"/>
          <ac:spMkLst>
            <pc:docMk/>
            <pc:sldMk cId="3484757520" sldId="485"/>
            <ac:spMk id="9075" creationId="{974892C9-8F3B-4C3C-8EB5-2F29C919142D}"/>
          </ac:spMkLst>
        </pc:spChg>
        <pc:spChg chg="mod">
          <ac:chgData name="Kolakowski, Artur" userId="9c34c8cc-b1df-44f6-bea5-dcf7a54ee35f" providerId="ADAL" clId="{19970B13-E101-4117-9908-6E061F982644}" dt="2022-07-14T08:46:14.105" v="23138" actId="790"/>
          <ac:spMkLst>
            <pc:docMk/>
            <pc:sldMk cId="3484757520" sldId="485"/>
            <ac:spMk id="9076" creationId="{A1330A88-18C4-4DF8-BD24-60CB5A7BA778}"/>
          </ac:spMkLst>
        </pc:spChg>
        <pc:spChg chg="mod">
          <ac:chgData name="Kolakowski, Artur" userId="9c34c8cc-b1df-44f6-bea5-dcf7a54ee35f" providerId="ADAL" clId="{19970B13-E101-4117-9908-6E061F982644}" dt="2022-07-14T08:46:14.108" v="23139" actId="790"/>
          <ac:spMkLst>
            <pc:docMk/>
            <pc:sldMk cId="3484757520" sldId="485"/>
            <ac:spMk id="9077" creationId="{67C2B1A4-C16F-4923-A765-67E5E7036CAC}"/>
          </ac:spMkLst>
        </pc:spChg>
        <pc:spChg chg="mod">
          <ac:chgData name="Kolakowski, Artur" userId="9c34c8cc-b1df-44f6-bea5-dcf7a54ee35f" providerId="ADAL" clId="{19970B13-E101-4117-9908-6E061F982644}" dt="2022-07-14T08:46:14.113" v="23140" actId="790"/>
          <ac:spMkLst>
            <pc:docMk/>
            <pc:sldMk cId="3484757520" sldId="485"/>
            <ac:spMk id="9078" creationId="{A509F941-828E-478A-B737-CBF0257E4D32}"/>
          </ac:spMkLst>
        </pc:spChg>
        <pc:spChg chg="mod">
          <ac:chgData name="Kolakowski, Artur" userId="9c34c8cc-b1df-44f6-bea5-dcf7a54ee35f" providerId="ADAL" clId="{19970B13-E101-4117-9908-6E061F982644}" dt="2022-07-14T08:46:14.118" v="23141" actId="790"/>
          <ac:spMkLst>
            <pc:docMk/>
            <pc:sldMk cId="3484757520" sldId="485"/>
            <ac:spMk id="9079" creationId="{D46FB8D4-A76C-4566-9F35-65BFD7B0B05A}"/>
          </ac:spMkLst>
        </pc:spChg>
        <pc:spChg chg="mod">
          <ac:chgData name="Kolakowski, Artur" userId="9c34c8cc-b1df-44f6-bea5-dcf7a54ee35f" providerId="ADAL" clId="{19970B13-E101-4117-9908-6E061F982644}" dt="2022-07-14T08:46:14.122" v="23142" actId="790"/>
          <ac:spMkLst>
            <pc:docMk/>
            <pc:sldMk cId="3484757520" sldId="485"/>
            <ac:spMk id="9080" creationId="{C6EA42C4-D8D5-4CAE-982B-CCF57D83BF9F}"/>
          </ac:spMkLst>
        </pc:spChg>
        <pc:spChg chg="mod">
          <ac:chgData name="Kolakowski, Artur" userId="9c34c8cc-b1df-44f6-bea5-dcf7a54ee35f" providerId="ADAL" clId="{19970B13-E101-4117-9908-6E061F982644}" dt="2022-07-14T08:46:14.125" v="23143" actId="790"/>
          <ac:spMkLst>
            <pc:docMk/>
            <pc:sldMk cId="3484757520" sldId="485"/>
            <ac:spMk id="9081" creationId="{F7D4B787-3727-4712-B7F0-5F781636DF95}"/>
          </ac:spMkLst>
        </pc:spChg>
        <pc:spChg chg="mod">
          <ac:chgData name="Kolakowski, Artur" userId="9c34c8cc-b1df-44f6-bea5-dcf7a54ee35f" providerId="ADAL" clId="{19970B13-E101-4117-9908-6E061F982644}" dt="2022-07-14T08:46:14.130" v="23144" actId="790"/>
          <ac:spMkLst>
            <pc:docMk/>
            <pc:sldMk cId="3484757520" sldId="485"/>
            <ac:spMk id="9082" creationId="{61E1239D-C38D-4D59-A57D-731DBE7B41BD}"/>
          </ac:spMkLst>
        </pc:spChg>
        <pc:spChg chg="mod">
          <ac:chgData name="Kolakowski, Artur" userId="9c34c8cc-b1df-44f6-bea5-dcf7a54ee35f" providerId="ADAL" clId="{19970B13-E101-4117-9908-6E061F982644}" dt="2022-07-14T08:46:14.134" v="23145" actId="790"/>
          <ac:spMkLst>
            <pc:docMk/>
            <pc:sldMk cId="3484757520" sldId="485"/>
            <ac:spMk id="9083" creationId="{3CCD3E77-0206-4034-81C3-384BD37457EC}"/>
          </ac:spMkLst>
        </pc:spChg>
        <pc:spChg chg="mod">
          <ac:chgData name="Kolakowski, Artur" userId="9c34c8cc-b1df-44f6-bea5-dcf7a54ee35f" providerId="ADAL" clId="{19970B13-E101-4117-9908-6E061F982644}" dt="2022-07-14T08:46:14.138" v="23146" actId="790"/>
          <ac:spMkLst>
            <pc:docMk/>
            <pc:sldMk cId="3484757520" sldId="485"/>
            <ac:spMk id="9084" creationId="{517AB823-D681-49C8-8D00-B19B171F2FBD}"/>
          </ac:spMkLst>
        </pc:spChg>
        <pc:spChg chg="mod">
          <ac:chgData name="Kolakowski, Artur" userId="9c34c8cc-b1df-44f6-bea5-dcf7a54ee35f" providerId="ADAL" clId="{19970B13-E101-4117-9908-6E061F982644}" dt="2022-07-14T08:46:14.142" v="23147" actId="790"/>
          <ac:spMkLst>
            <pc:docMk/>
            <pc:sldMk cId="3484757520" sldId="485"/>
            <ac:spMk id="9085" creationId="{B0D12D1B-03A9-4909-A895-1AE1184F9E9F}"/>
          </ac:spMkLst>
        </pc:spChg>
        <pc:spChg chg="mod">
          <ac:chgData name="Kolakowski, Artur" userId="9c34c8cc-b1df-44f6-bea5-dcf7a54ee35f" providerId="ADAL" clId="{19970B13-E101-4117-9908-6E061F982644}" dt="2022-07-14T08:46:14.146" v="23148" actId="790"/>
          <ac:spMkLst>
            <pc:docMk/>
            <pc:sldMk cId="3484757520" sldId="485"/>
            <ac:spMk id="9086" creationId="{CF2C3AB4-2EC6-4E72-A8CE-DE64CC85F4A8}"/>
          </ac:spMkLst>
        </pc:spChg>
        <pc:spChg chg="mod">
          <ac:chgData name="Kolakowski, Artur" userId="9c34c8cc-b1df-44f6-bea5-dcf7a54ee35f" providerId="ADAL" clId="{19970B13-E101-4117-9908-6E061F982644}" dt="2022-07-14T08:46:14.149" v="23149" actId="790"/>
          <ac:spMkLst>
            <pc:docMk/>
            <pc:sldMk cId="3484757520" sldId="485"/>
            <ac:spMk id="9087" creationId="{529BAEC6-DCE0-4322-ADEE-F2DD8C7981D9}"/>
          </ac:spMkLst>
        </pc:spChg>
        <pc:spChg chg="mod">
          <ac:chgData name="Kolakowski, Artur" userId="9c34c8cc-b1df-44f6-bea5-dcf7a54ee35f" providerId="ADAL" clId="{19970B13-E101-4117-9908-6E061F982644}" dt="2022-07-14T08:46:14.153" v="23150" actId="790"/>
          <ac:spMkLst>
            <pc:docMk/>
            <pc:sldMk cId="3484757520" sldId="485"/>
            <ac:spMk id="9088" creationId="{4FFBC325-F992-4129-B115-F44614691788}"/>
          </ac:spMkLst>
        </pc:spChg>
        <pc:spChg chg="mod">
          <ac:chgData name="Kolakowski, Artur" userId="9c34c8cc-b1df-44f6-bea5-dcf7a54ee35f" providerId="ADAL" clId="{19970B13-E101-4117-9908-6E061F982644}" dt="2022-07-14T08:46:14.156" v="23151" actId="790"/>
          <ac:spMkLst>
            <pc:docMk/>
            <pc:sldMk cId="3484757520" sldId="485"/>
            <ac:spMk id="9089" creationId="{0BF733F8-059E-4C0E-9A5A-C9CA28112294}"/>
          </ac:spMkLst>
        </pc:spChg>
        <pc:spChg chg="mod">
          <ac:chgData name="Kolakowski, Artur" userId="9c34c8cc-b1df-44f6-bea5-dcf7a54ee35f" providerId="ADAL" clId="{19970B13-E101-4117-9908-6E061F982644}" dt="2022-07-14T08:46:14.159" v="23152" actId="790"/>
          <ac:spMkLst>
            <pc:docMk/>
            <pc:sldMk cId="3484757520" sldId="485"/>
            <ac:spMk id="9090" creationId="{B29C466A-418E-4FBB-9FD2-6C31CD82A9DD}"/>
          </ac:spMkLst>
        </pc:spChg>
        <pc:spChg chg="mod">
          <ac:chgData name="Kolakowski, Artur" userId="9c34c8cc-b1df-44f6-bea5-dcf7a54ee35f" providerId="ADAL" clId="{19970B13-E101-4117-9908-6E061F982644}" dt="2022-07-14T08:46:14.163" v="23153" actId="790"/>
          <ac:spMkLst>
            <pc:docMk/>
            <pc:sldMk cId="3484757520" sldId="485"/>
            <ac:spMk id="9091" creationId="{51E2E90E-433D-4FC0-8F3A-CFA2B70A169D}"/>
          </ac:spMkLst>
        </pc:spChg>
        <pc:spChg chg="mod">
          <ac:chgData name="Kolakowski, Artur" userId="9c34c8cc-b1df-44f6-bea5-dcf7a54ee35f" providerId="ADAL" clId="{19970B13-E101-4117-9908-6E061F982644}" dt="2022-07-14T08:46:14.168" v="23154" actId="790"/>
          <ac:spMkLst>
            <pc:docMk/>
            <pc:sldMk cId="3484757520" sldId="485"/>
            <ac:spMk id="9092" creationId="{760B6664-7CDD-4105-A507-5143B96ECA1C}"/>
          </ac:spMkLst>
        </pc:spChg>
        <pc:spChg chg="mod">
          <ac:chgData name="Kolakowski, Artur" userId="9c34c8cc-b1df-44f6-bea5-dcf7a54ee35f" providerId="ADAL" clId="{19970B13-E101-4117-9908-6E061F982644}" dt="2022-07-14T08:46:14.173" v="23155" actId="790"/>
          <ac:spMkLst>
            <pc:docMk/>
            <pc:sldMk cId="3484757520" sldId="485"/>
            <ac:spMk id="9093" creationId="{57AF3380-C030-462D-BF1E-E85945ADB077}"/>
          </ac:spMkLst>
        </pc:spChg>
        <pc:spChg chg="mod">
          <ac:chgData name="Kolakowski, Artur" userId="9c34c8cc-b1df-44f6-bea5-dcf7a54ee35f" providerId="ADAL" clId="{19970B13-E101-4117-9908-6E061F982644}" dt="2022-07-14T08:46:14.176" v="23156" actId="790"/>
          <ac:spMkLst>
            <pc:docMk/>
            <pc:sldMk cId="3484757520" sldId="485"/>
            <ac:spMk id="9094" creationId="{A0FBC6B0-BABB-4603-9942-F55BC9D2507D}"/>
          </ac:spMkLst>
        </pc:spChg>
        <pc:spChg chg="mod">
          <ac:chgData name="Kolakowski, Artur" userId="9c34c8cc-b1df-44f6-bea5-dcf7a54ee35f" providerId="ADAL" clId="{19970B13-E101-4117-9908-6E061F982644}" dt="2022-07-14T08:46:14.181" v="23157" actId="790"/>
          <ac:spMkLst>
            <pc:docMk/>
            <pc:sldMk cId="3484757520" sldId="485"/>
            <ac:spMk id="9095" creationId="{B2BA778B-D304-46E6-B98B-AD601FC68631}"/>
          </ac:spMkLst>
        </pc:spChg>
        <pc:spChg chg="mod">
          <ac:chgData name="Kolakowski, Artur" userId="9c34c8cc-b1df-44f6-bea5-dcf7a54ee35f" providerId="ADAL" clId="{19970B13-E101-4117-9908-6E061F982644}" dt="2022-07-14T08:46:14.184" v="23158" actId="790"/>
          <ac:spMkLst>
            <pc:docMk/>
            <pc:sldMk cId="3484757520" sldId="485"/>
            <ac:spMk id="9096" creationId="{B2F8DBBB-ECAB-40E3-9E37-F880A1CE4EB7}"/>
          </ac:spMkLst>
        </pc:spChg>
        <pc:spChg chg="mod">
          <ac:chgData name="Kolakowski, Artur" userId="9c34c8cc-b1df-44f6-bea5-dcf7a54ee35f" providerId="ADAL" clId="{19970B13-E101-4117-9908-6E061F982644}" dt="2022-07-14T08:46:14.188" v="23159" actId="790"/>
          <ac:spMkLst>
            <pc:docMk/>
            <pc:sldMk cId="3484757520" sldId="485"/>
            <ac:spMk id="9097" creationId="{0B889395-FDDF-4798-ADBE-992544B5CF4D}"/>
          </ac:spMkLst>
        </pc:spChg>
        <pc:spChg chg="mod">
          <ac:chgData name="Kolakowski, Artur" userId="9c34c8cc-b1df-44f6-bea5-dcf7a54ee35f" providerId="ADAL" clId="{19970B13-E101-4117-9908-6E061F982644}" dt="2022-07-14T08:46:14.191" v="23160" actId="790"/>
          <ac:spMkLst>
            <pc:docMk/>
            <pc:sldMk cId="3484757520" sldId="485"/>
            <ac:spMk id="9098" creationId="{1B0DB7E0-DFE3-4BEE-A177-2356435A60A6}"/>
          </ac:spMkLst>
        </pc:spChg>
        <pc:spChg chg="mod">
          <ac:chgData name="Kolakowski, Artur" userId="9c34c8cc-b1df-44f6-bea5-dcf7a54ee35f" providerId="ADAL" clId="{19970B13-E101-4117-9908-6E061F982644}" dt="2022-07-14T08:46:14.196" v="23161" actId="790"/>
          <ac:spMkLst>
            <pc:docMk/>
            <pc:sldMk cId="3484757520" sldId="485"/>
            <ac:spMk id="9099" creationId="{E15B8A6E-15CF-40C6-8351-E33ECE227C22}"/>
          </ac:spMkLst>
        </pc:spChg>
        <pc:spChg chg="mod">
          <ac:chgData name="Kolakowski, Artur" userId="9c34c8cc-b1df-44f6-bea5-dcf7a54ee35f" providerId="ADAL" clId="{19970B13-E101-4117-9908-6E061F982644}" dt="2022-07-14T08:46:14.202" v="23162" actId="790"/>
          <ac:spMkLst>
            <pc:docMk/>
            <pc:sldMk cId="3484757520" sldId="485"/>
            <ac:spMk id="9100" creationId="{A7A8E347-DE71-4949-9496-DC6012979D23}"/>
          </ac:spMkLst>
        </pc:spChg>
        <pc:spChg chg="mod">
          <ac:chgData name="Kolakowski, Artur" userId="9c34c8cc-b1df-44f6-bea5-dcf7a54ee35f" providerId="ADAL" clId="{19970B13-E101-4117-9908-6E061F982644}" dt="2022-07-14T08:46:14.206" v="23163" actId="790"/>
          <ac:spMkLst>
            <pc:docMk/>
            <pc:sldMk cId="3484757520" sldId="485"/>
            <ac:spMk id="9101" creationId="{A0F4D9A5-69D1-40A3-8E91-05520A391F96}"/>
          </ac:spMkLst>
        </pc:spChg>
        <pc:spChg chg="mod">
          <ac:chgData name="Kolakowski, Artur" userId="9c34c8cc-b1df-44f6-bea5-dcf7a54ee35f" providerId="ADAL" clId="{19970B13-E101-4117-9908-6E061F982644}" dt="2022-07-14T08:46:14.210" v="23164" actId="790"/>
          <ac:spMkLst>
            <pc:docMk/>
            <pc:sldMk cId="3484757520" sldId="485"/>
            <ac:spMk id="9102" creationId="{4658B4C6-518D-4661-92A3-0675B2BA5C31}"/>
          </ac:spMkLst>
        </pc:spChg>
        <pc:spChg chg="mod">
          <ac:chgData name="Kolakowski, Artur" userId="9c34c8cc-b1df-44f6-bea5-dcf7a54ee35f" providerId="ADAL" clId="{19970B13-E101-4117-9908-6E061F982644}" dt="2022-07-14T08:46:14.214" v="23165" actId="790"/>
          <ac:spMkLst>
            <pc:docMk/>
            <pc:sldMk cId="3484757520" sldId="485"/>
            <ac:spMk id="9103" creationId="{FA0485BE-73B8-4E00-817F-45446324DA63}"/>
          </ac:spMkLst>
        </pc:spChg>
        <pc:spChg chg="mod">
          <ac:chgData name="Kolakowski, Artur" userId="9c34c8cc-b1df-44f6-bea5-dcf7a54ee35f" providerId="ADAL" clId="{19970B13-E101-4117-9908-6E061F982644}" dt="2022-07-14T08:46:14.218" v="23166" actId="790"/>
          <ac:spMkLst>
            <pc:docMk/>
            <pc:sldMk cId="3484757520" sldId="485"/>
            <ac:spMk id="9104" creationId="{D120B1A6-32BA-4DEA-A63F-BE0E883F73F0}"/>
          </ac:spMkLst>
        </pc:spChg>
        <pc:spChg chg="mod">
          <ac:chgData name="Kolakowski, Artur" userId="9c34c8cc-b1df-44f6-bea5-dcf7a54ee35f" providerId="ADAL" clId="{19970B13-E101-4117-9908-6E061F982644}" dt="2022-07-14T08:46:14.222" v="23167" actId="790"/>
          <ac:spMkLst>
            <pc:docMk/>
            <pc:sldMk cId="3484757520" sldId="485"/>
            <ac:spMk id="9105" creationId="{8984EFB4-A17A-4C28-9CEF-AEFED274039B}"/>
          </ac:spMkLst>
        </pc:spChg>
        <pc:spChg chg="mod">
          <ac:chgData name="Kolakowski, Artur" userId="9c34c8cc-b1df-44f6-bea5-dcf7a54ee35f" providerId="ADAL" clId="{19970B13-E101-4117-9908-6E061F982644}" dt="2022-07-14T08:46:14.225" v="23168" actId="790"/>
          <ac:spMkLst>
            <pc:docMk/>
            <pc:sldMk cId="3484757520" sldId="485"/>
            <ac:spMk id="9106" creationId="{D1D91E66-27FC-401A-B081-19C1948C6950}"/>
          </ac:spMkLst>
        </pc:spChg>
        <pc:spChg chg="mod">
          <ac:chgData name="Kolakowski, Artur" userId="9c34c8cc-b1df-44f6-bea5-dcf7a54ee35f" providerId="ADAL" clId="{19970B13-E101-4117-9908-6E061F982644}" dt="2022-07-14T08:46:14.231" v="23169" actId="790"/>
          <ac:spMkLst>
            <pc:docMk/>
            <pc:sldMk cId="3484757520" sldId="485"/>
            <ac:spMk id="9107" creationId="{5B9149EF-2161-428F-A2DB-82A9BE18F42F}"/>
          </ac:spMkLst>
        </pc:spChg>
        <pc:spChg chg="mod">
          <ac:chgData name="Kolakowski, Artur" userId="9c34c8cc-b1df-44f6-bea5-dcf7a54ee35f" providerId="ADAL" clId="{19970B13-E101-4117-9908-6E061F982644}" dt="2022-07-14T08:46:14.235" v="23170" actId="790"/>
          <ac:spMkLst>
            <pc:docMk/>
            <pc:sldMk cId="3484757520" sldId="485"/>
            <ac:spMk id="9108" creationId="{C4F8699F-3143-4E63-85F3-CE80212F9724}"/>
          </ac:spMkLst>
        </pc:spChg>
        <pc:spChg chg="mod">
          <ac:chgData name="Kolakowski, Artur" userId="9c34c8cc-b1df-44f6-bea5-dcf7a54ee35f" providerId="ADAL" clId="{19970B13-E101-4117-9908-6E061F982644}" dt="2022-07-14T08:46:14.238" v="23171" actId="790"/>
          <ac:spMkLst>
            <pc:docMk/>
            <pc:sldMk cId="3484757520" sldId="485"/>
            <ac:spMk id="9109" creationId="{7B86D346-863D-4B4F-939D-926F441BF890}"/>
          </ac:spMkLst>
        </pc:spChg>
        <pc:spChg chg="mod">
          <ac:chgData name="Kolakowski, Artur" userId="9c34c8cc-b1df-44f6-bea5-dcf7a54ee35f" providerId="ADAL" clId="{19970B13-E101-4117-9908-6E061F982644}" dt="2022-07-14T08:46:14.242" v="23172" actId="790"/>
          <ac:spMkLst>
            <pc:docMk/>
            <pc:sldMk cId="3484757520" sldId="485"/>
            <ac:spMk id="9110" creationId="{367DE0CB-D745-498E-A891-E7CA0136F971}"/>
          </ac:spMkLst>
        </pc:spChg>
        <pc:spChg chg="mod">
          <ac:chgData name="Kolakowski, Artur" userId="9c34c8cc-b1df-44f6-bea5-dcf7a54ee35f" providerId="ADAL" clId="{19970B13-E101-4117-9908-6E061F982644}" dt="2022-07-14T08:46:14.247" v="23173" actId="790"/>
          <ac:spMkLst>
            <pc:docMk/>
            <pc:sldMk cId="3484757520" sldId="485"/>
            <ac:spMk id="9111" creationId="{735D0F23-BE28-442A-835E-3A57F4843D87}"/>
          </ac:spMkLst>
        </pc:spChg>
        <pc:spChg chg="mod">
          <ac:chgData name="Kolakowski, Artur" userId="9c34c8cc-b1df-44f6-bea5-dcf7a54ee35f" providerId="ADAL" clId="{19970B13-E101-4117-9908-6E061F982644}" dt="2022-07-14T08:46:14.251" v="23174" actId="790"/>
          <ac:spMkLst>
            <pc:docMk/>
            <pc:sldMk cId="3484757520" sldId="485"/>
            <ac:spMk id="9112" creationId="{FCDBC7DA-487A-4C82-A32A-11FE0C33FF4B}"/>
          </ac:spMkLst>
        </pc:spChg>
        <pc:spChg chg="mod">
          <ac:chgData name="Kolakowski, Artur" userId="9c34c8cc-b1df-44f6-bea5-dcf7a54ee35f" providerId="ADAL" clId="{19970B13-E101-4117-9908-6E061F982644}" dt="2022-07-14T08:46:14.255" v="23175" actId="790"/>
          <ac:spMkLst>
            <pc:docMk/>
            <pc:sldMk cId="3484757520" sldId="485"/>
            <ac:spMk id="9113" creationId="{D9F82455-71E5-4306-8438-044C09760E2E}"/>
          </ac:spMkLst>
        </pc:spChg>
        <pc:spChg chg="mod">
          <ac:chgData name="Kolakowski, Artur" userId="9c34c8cc-b1df-44f6-bea5-dcf7a54ee35f" providerId="ADAL" clId="{19970B13-E101-4117-9908-6E061F982644}" dt="2022-07-14T08:46:14.259" v="23176" actId="790"/>
          <ac:spMkLst>
            <pc:docMk/>
            <pc:sldMk cId="3484757520" sldId="485"/>
            <ac:spMk id="9114" creationId="{B41AB4E0-15B3-4466-9A8C-78D88EAC6E8A}"/>
          </ac:spMkLst>
        </pc:spChg>
        <pc:spChg chg="mod">
          <ac:chgData name="Kolakowski, Artur" userId="9c34c8cc-b1df-44f6-bea5-dcf7a54ee35f" providerId="ADAL" clId="{19970B13-E101-4117-9908-6E061F982644}" dt="2022-07-14T08:46:14.264" v="23177" actId="790"/>
          <ac:spMkLst>
            <pc:docMk/>
            <pc:sldMk cId="3484757520" sldId="485"/>
            <ac:spMk id="9115" creationId="{6FC16EB0-F981-4988-8218-28847005158F}"/>
          </ac:spMkLst>
        </pc:spChg>
        <pc:spChg chg="mod">
          <ac:chgData name="Kolakowski, Artur" userId="9c34c8cc-b1df-44f6-bea5-dcf7a54ee35f" providerId="ADAL" clId="{19970B13-E101-4117-9908-6E061F982644}" dt="2022-07-14T08:46:14.268" v="23178" actId="790"/>
          <ac:spMkLst>
            <pc:docMk/>
            <pc:sldMk cId="3484757520" sldId="485"/>
            <ac:spMk id="9116" creationId="{19F481AD-C732-423C-AC8F-0703FB84C2E2}"/>
          </ac:spMkLst>
        </pc:spChg>
        <pc:spChg chg="mod">
          <ac:chgData name="Kolakowski, Artur" userId="9c34c8cc-b1df-44f6-bea5-dcf7a54ee35f" providerId="ADAL" clId="{19970B13-E101-4117-9908-6E061F982644}" dt="2022-07-14T08:46:14.272" v="23179" actId="790"/>
          <ac:spMkLst>
            <pc:docMk/>
            <pc:sldMk cId="3484757520" sldId="485"/>
            <ac:spMk id="9117" creationId="{CB18D2D4-A239-4C94-82EE-FF6A931929CC}"/>
          </ac:spMkLst>
        </pc:spChg>
        <pc:spChg chg="mod">
          <ac:chgData name="Kolakowski, Artur" userId="9c34c8cc-b1df-44f6-bea5-dcf7a54ee35f" providerId="ADAL" clId="{19970B13-E101-4117-9908-6E061F982644}" dt="2022-07-14T08:46:14.275" v="23180" actId="790"/>
          <ac:spMkLst>
            <pc:docMk/>
            <pc:sldMk cId="3484757520" sldId="485"/>
            <ac:spMk id="9118" creationId="{435D8DCF-4987-4937-94FB-1E7B2FD53DCE}"/>
          </ac:spMkLst>
        </pc:spChg>
        <pc:spChg chg="mod">
          <ac:chgData name="Kolakowski, Artur" userId="9c34c8cc-b1df-44f6-bea5-dcf7a54ee35f" providerId="ADAL" clId="{19970B13-E101-4117-9908-6E061F982644}" dt="2022-07-14T08:46:14.279" v="23181" actId="790"/>
          <ac:spMkLst>
            <pc:docMk/>
            <pc:sldMk cId="3484757520" sldId="485"/>
            <ac:spMk id="9119" creationId="{1B8FEF6A-20CC-46D6-B91F-D4016272E0F6}"/>
          </ac:spMkLst>
        </pc:spChg>
        <pc:spChg chg="mod">
          <ac:chgData name="Kolakowski, Artur" userId="9c34c8cc-b1df-44f6-bea5-dcf7a54ee35f" providerId="ADAL" clId="{19970B13-E101-4117-9908-6E061F982644}" dt="2022-07-14T08:46:14.283" v="23182" actId="790"/>
          <ac:spMkLst>
            <pc:docMk/>
            <pc:sldMk cId="3484757520" sldId="485"/>
            <ac:spMk id="9120" creationId="{532B41A6-2DAE-4E9F-814B-BD6F090EF712}"/>
          </ac:spMkLst>
        </pc:spChg>
        <pc:spChg chg="mod">
          <ac:chgData name="Kolakowski, Artur" userId="9c34c8cc-b1df-44f6-bea5-dcf7a54ee35f" providerId="ADAL" clId="{19970B13-E101-4117-9908-6E061F982644}" dt="2022-07-14T08:46:14.287" v="23183" actId="790"/>
          <ac:spMkLst>
            <pc:docMk/>
            <pc:sldMk cId="3484757520" sldId="485"/>
            <ac:spMk id="9121" creationId="{123F0832-06DC-418F-A4AD-6EF8A183010B}"/>
          </ac:spMkLst>
        </pc:spChg>
        <pc:spChg chg="mod">
          <ac:chgData name="Kolakowski, Artur" userId="9c34c8cc-b1df-44f6-bea5-dcf7a54ee35f" providerId="ADAL" clId="{19970B13-E101-4117-9908-6E061F982644}" dt="2022-07-14T08:46:14.292" v="23184" actId="790"/>
          <ac:spMkLst>
            <pc:docMk/>
            <pc:sldMk cId="3484757520" sldId="485"/>
            <ac:spMk id="9122" creationId="{A6AC47DC-0A94-45F5-B8E8-F800ACBC7D31}"/>
          </ac:spMkLst>
        </pc:spChg>
        <pc:spChg chg="mod">
          <ac:chgData name="Kolakowski, Artur" userId="9c34c8cc-b1df-44f6-bea5-dcf7a54ee35f" providerId="ADAL" clId="{19970B13-E101-4117-9908-6E061F982644}" dt="2022-07-14T08:46:14.297" v="23185" actId="790"/>
          <ac:spMkLst>
            <pc:docMk/>
            <pc:sldMk cId="3484757520" sldId="485"/>
            <ac:spMk id="9123" creationId="{8C8BCE06-4336-40C8-B448-D2041405E803}"/>
          </ac:spMkLst>
        </pc:spChg>
        <pc:spChg chg="mod">
          <ac:chgData name="Kolakowski, Artur" userId="9c34c8cc-b1df-44f6-bea5-dcf7a54ee35f" providerId="ADAL" clId="{19970B13-E101-4117-9908-6E061F982644}" dt="2022-07-14T08:46:06.053" v="21552" actId="790"/>
          <ac:spMkLst>
            <pc:docMk/>
            <pc:sldMk cId="3484757520" sldId="485"/>
            <ac:spMk id="9124" creationId="{FB013B2A-5E9B-4C86-9E5B-D3F13739851C}"/>
          </ac:spMkLst>
        </pc:spChg>
        <pc:spChg chg="mod">
          <ac:chgData name="Kolakowski, Artur" userId="9c34c8cc-b1df-44f6-bea5-dcf7a54ee35f" providerId="ADAL" clId="{19970B13-E101-4117-9908-6E061F982644}" dt="2022-07-14T08:46:06.060" v="21553" actId="790"/>
          <ac:spMkLst>
            <pc:docMk/>
            <pc:sldMk cId="3484757520" sldId="485"/>
            <ac:spMk id="9125" creationId="{86525631-4D52-4A8D-8764-EC5D69E445F0}"/>
          </ac:spMkLst>
        </pc:spChg>
        <pc:spChg chg="mod">
          <ac:chgData name="Kolakowski, Artur" userId="9c34c8cc-b1df-44f6-bea5-dcf7a54ee35f" providerId="ADAL" clId="{19970B13-E101-4117-9908-6E061F982644}" dt="2022-07-14T08:46:06.069" v="21554" actId="790"/>
          <ac:spMkLst>
            <pc:docMk/>
            <pc:sldMk cId="3484757520" sldId="485"/>
            <ac:spMk id="9126" creationId="{D9049A1C-E3CB-430C-A5E7-9BF70F3AC6D2}"/>
          </ac:spMkLst>
        </pc:spChg>
        <pc:spChg chg="mod">
          <ac:chgData name="Kolakowski, Artur" userId="9c34c8cc-b1df-44f6-bea5-dcf7a54ee35f" providerId="ADAL" clId="{19970B13-E101-4117-9908-6E061F982644}" dt="2022-07-14T08:46:06.076" v="21555" actId="790"/>
          <ac:spMkLst>
            <pc:docMk/>
            <pc:sldMk cId="3484757520" sldId="485"/>
            <ac:spMk id="9127" creationId="{B773D45B-13D9-4D14-9463-540F19BF707D}"/>
          </ac:spMkLst>
        </pc:spChg>
        <pc:spChg chg="mod">
          <ac:chgData name="Kolakowski, Artur" userId="9c34c8cc-b1df-44f6-bea5-dcf7a54ee35f" providerId="ADAL" clId="{19970B13-E101-4117-9908-6E061F982644}" dt="2022-07-14T08:46:06.085" v="21556" actId="790"/>
          <ac:spMkLst>
            <pc:docMk/>
            <pc:sldMk cId="3484757520" sldId="485"/>
            <ac:spMk id="9128" creationId="{A41104D0-E53E-475E-9A36-8836F21E4FE2}"/>
          </ac:spMkLst>
        </pc:spChg>
        <pc:spChg chg="mod">
          <ac:chgData name="Kolakowski, Artur" userId="9c34c8cc-b1df-44f6-bea5-dcf7a54ee35f" providerId="ADAL" clId="{19970B13-E101-4117-9908-6E061F982644}" dt="2022-07-14T08:46:06.094" v="21557" actId="790"/>
          <ac:spMkLst>
            <pc:docMk/>
            <pc:sldMk cId="3484757520" sldId="485"/>
            <ac:spMk id="9129" creationId="{A630F824-831E-46CD-82A5-1EC71C253227}"/>
          </ac:spMkLst>
        </pc:spChg>
        <pc:spChg chg="mod">
          <ac:chgData name="Kolakowski, Artur" userId="9c34c8cc-b1df-44f6-bea5-dcf7a54ee35f" providerId="ADAL" clId="{19970B13-E101-4117-9908-6E061F982644}" dt="2022-07-14T08:46:06.102" v="21558" actId="790"/>
          <ac:spMkLst>
            <pc:docMk/>
            <pc:sldMk cId="3484757520" sldId="485"/>
            <ac:spMk id="9130" creationId="{C5DD7E1D-E019-4A67-AE61-2E740362EE62}"/>
          </ac:spMkLst>
        </pc:spChg>
        <pc:spChg chg="mod">
          <ac:chgData name="Kolakowski, Artur" userId="9c34c8cc-b1df-44f6-bea5-dcf7a54ee35f" providerId="ADAL" clId="{19970B13-E101-4117-9908-6E061F982644}" dt="2022-07-14T08:46:06.110" v="21559" actId="790"/>
          <ac:spMkLst>
            <pc:docMk/>
            <pc:sldMk cId="3484757520" sldId="485"/>
            <ac:spMk id="9131" creationId="{A3C3EF6A-B1E9-4758-AB81-29A15E89A416}"/>
          </ac:spMkLst>
        </pc:spChg>
        <pc:spChg chg="mod">
          <ac:chgData name="Kolakowski, Artur" userId="9c34c8cc-b1df-44f6-bea5-dcf7a54ee35f" providerId="ADAL" clId="{19970B13-E101-4117-9908-6E061F982644}" dt="2022-07-14T08:46:06.119" v="21560" actId="790"/>
          <ac:spMkLst>
            <pc:docMk/>
            <pc:sldMk cId="3484757520" sldId="485"/>
            <ac:spMk id="9132" creationId="{64A1057F-00F1-4A57-B759-256290EC6F9F}"/>
          </ac:spMkLst>
        </pc:spChg>
        <pc:spChg chg="mod">
          <ac:chgData name="Kolakowski, Artur" userId="9c34c8cc-b1df-44f6-bea5-dcf7a54ee35f" providerId="ADAL" clId="{19970B13-E101-4117-9908-6E061F982644}" dt="2022-07-14T08:46:06.131" v="21561" actId="790"/>
          <ac:spMkLst>
            <pc:docMk/>
            <pc:sldMk cId="3484757520" sldId="485"/>
            <ac:spMk id="9133" creationId="{F12D83EF-3AF1-4534-B851-E7D573031383}"/>
          </ac:spMkLst>
        </pc:spChg>
        <pc:spChg chg="mod">
          <ac:chgData name="Kolakowski, Artur" userId="9c34c8cc-b1df-44f6-bea5-dcf7a54ee35f" providerId="ADAL" clId="{19970B13-E101-4117-9908-6E061F982644}" dt="2022-07-14T08:46:06.140" v="21562" actId="790"/>
          <ac:spMkLst>
            <pc:docMk/>
            <pc:sldMk cId="3484757520" sldId="485"/>
            <ac:spMk id="9134" creationId="{1A8CBA43-3C1D-49B3-8257-6D7DA524CA6E}"/>
          </ac:spMkLst>
        </pc:spChg>
        <pc:spChg chg="mod">
          <ac:chgData name="Kolakowski, Artur" userId="9c34c8cc-b1df-44f6-bea5-dcf7a54ee35f" providerId="ADAL" clId="{19970B13-E101-4117-9908-6E061F982644}" dt="2022-07-14T08:46:06.147" v="21563" actId="790"/>
          <ac:spMkLst>
            <pc:docMk/>
            <pc:sldMk cId="3484757520" sldId="485"/>
            <ac:spMk id="9135" creationId="{CCBAECA8-D424-46F8-A3C6-E2FB0C568D7D}"/>
          </ac:spMkLst>
        </pc:spChg>
        <pc:spChg chg="mod">
          <ac:chgData name="Kolakowski, Artur" userId="9c34c8cc-b1df-44f6-bea5-dcf7a54ee35f" providerId="ADAL" clId="{19970B13-E101-4117-9908-6E061F982644}" dt="2022-07-14T08:46:06.157" v="21564" actId="790"/>
          <ac:spMkLst>
            <pc:docMk/>
            <pc:sldMk cId="3484757520" sldId="485"/>
            <ac:spMk id="9136" creationId="{E62A645B-B1D1-4605-B75E-51659A76A3A3}"/>
          </ac:spMkLst>
        </pc:spChg>
        <pc:spChg chg="mod">
          <ac:chgData name="Kolakowski, Artur" userId="9c34c8cc-b1df-44f6-bea5-dcf7a54ee35f" providerId="ADAL" clId="{19970B13-E101-4117-9908-6E061F982644}" dt="2022-07-14T08:46:06.166" v="21565" actId="790"/>
          <ac:spMkLst>
            <pc:docMk/>
            <pc:sldMk cId="3484757520" sldId="485"/>
            <ac:spMk id="9137" creationId="{68AF08B6-E481-498E-8617-1F6A045121F3}"/>
          </ac:spMkLst>
        </pc:spChg>
        <pc:spChg chg="mod">
          <ac:chgData name="Kolakowski, Artur" userId="9c34c8cc-b1df-44f6-bea5-dcf7a54ee35f" providerId="ADAL" clId="{19970B13-E101-4117-9908-6E061F982644}" dt="2022-07-14T08:46:06.171" v="21566" actId="790"/>
          <ac:spMkLst>
            <pc:docMk/>
            <pc:sldMk cId="3484757520" sldId="485"/>
            <ac:spMk id="9138" creationId="{50B2C952-D371-4BCF-94D1-8D5B7C52D5BB}"/>
          </ac:spMkLst>
        </pc:spChg>
        <pc:spChg chg="mod">
          <ac:chgData name="Kolakowski, Artur" userId="9c34c8cc-b1df-44f6-bea5-dcf7a54ee35f" providerId="ADAL" clId="{19970B13-E101-4117-9908-6E061F982644}" dt="2022-07-14T08:46:06.177" v="21567" actId="790"/>
          <ac:spMkLst>
            <pc:docMk/>
            <pc:sldMk cId="3484757520" sldId="485"/>
            <ac:spMk id="9139" creationId="{11A3BC47-4CD9-4824-BD43-5139089067ED}"/>
          </ac:spMkLst>
        </pc:spChg>
        <pc:spChg chg="mod">
          <ac:chgData name="Kolakowski, Artur" userId="9c34c8cc-b1df-44f6-bea5-dcf7a54ee35f" providerId="ADAL" clId="{19970B13-E101-4117-9908-6E061F982644}" dt="2022-07-14T08:46:06.182" v="21568" actId="790"/>
          <ac:spMkLst>
            <pc:docMk/>
            <pc:sldMk cId="3484757520" sldId="485"/>
            <ac:spMk id="9140" creationId="{52B845A6-44CC-4C45-853A-7F1577F47D67}"/>
          </ac:spMkLst>
        </pc:spChg>
        <pc:spChg chg="mod">
          <ac:chgData name="Kolakowski, Artur" userId="9c34c8cc-b1df-44f6-bea5-dcf7a54ee35f" providerId="ADAL" clId="{19970B13-E101-4117-9908-6E061F982644}" dt="2022-07-14T08:46:06.187" v="21569" actId="790"/>
          <ac:spMkLst>
            <pc:docMk/>
            <pc:sldMk cId="3484757520" sldId="485"/>
            <ac:spMk id="9141" creationId="{5CDFDADC-46E2-454B-A052-5C0A98AD7AD7}"/>
          </ac:spMkLst>
        </pc:spChg>
        <pc:spChg chg="mod">
          <ac:chgData name="Kolakowski, Artur" userId="9c34c8cc-b1df-44f6-bea5-dcf7a54ee35f" providerId="ADAL" clId="{19970B13-E101-4117-9908-6E061F982644}" dt="2022-07-14T08:46:06.200" v="21570" actId="790"/>
          <ac:spMkLst>
            <pc:docMk/>
            <pc:sldMk cId="3484757520" sldId="485"/>
            <ac:spMk id="9142" creationId="{518A6491-267B-4DCE-8473-492D99FD8886}"/>
          </ac:spMkLst>
        </pc:spChg>
        <pc:spChg chg="mod">
          <ac:chgData name="Kolakowski, Artur" userId="9c34c8cc-b1df-44f6-bea5-dcf7a54ee35f" providerId="ADAL" clId="{19970B13-E101-4117-9908-6E061F982644}" dt="2022-07-14T08:46:06.204" v="21571" actId="790"/>
          <ac:spMkLst>
            <pc:docMk/>
            <pc:sldMk cId="3484757520" sldId="485"/>
            <ac:spMk id="9143" creationId="{FCD8C63F-BE80-4169-8FCF-B0A3E9C73CAA}"/>
          </ac:spMkLst>
        </pc:spChg>
        <pc:spChg chg="mod">
          <ac:chgData name="Kolakowski, Artur" userId="9c34c8cc-b1df-44f6-bea5-dcf7a54ee35f" providerId="ADAL" clId="{19970B13-E101-4117-9908-6E061F982644}" dt="2022-07-14T08:46:06.352" v="21572" actId="790"/>
          <ac:spMkLst>
            <pc:docMk/>
            <pc:sldMk cId="3484757520" sldId="485"/>
            <ac:spMk id="9144" creationId="{027F8CCE-96CB-456F-9376-EDE8B50FD422}"/>
          </ac:spMkLst>
        </pc:spChg>
        <pc:spChg chg="mod">
          <ac:chgData name="Kolakowski, Artur" userId="9c34c8cc-b1df-44f6-bea5-dcf7a54ee35f" providerId="ADAL" clId="{19970B13-E101-4117-9908-6E061F982644}" dt="2022-07-14T08:46:06.357" v="21573" actId="790"/>
          <ac:spMkLst>
            <pc:docMk/>
            <pc:sldMk cId="3484757520" sldId="485"/>
            <ac:spMk id="9145" creationId="{99E8D04D-2A3D-4FC3-B380-AD24E8D4DE79}"/>
          </ac:spMkLst>
        </pc:spChg>
        <pc:spChg chg="mod">
          <ac:chgData name="Kolakowski, Artur" userId="9c34c8cc-b1df-44f6-bea5-dcf7a54ee35f" providerId="ADAL" clId="{19970B13-E101-4117-9908-6E061F982644}" dt="2022-07-14T08:46:06.362" v="21574" actId="790"/>
          <ac:spMkLst>
            <pc:docMk/>
            <pc:sldMk cId="3484757520" sldId="485"/>
            <ac:spMk id="9146" creationId="{57C5A227-A68F-48E9-B967-0A5161EC401C}"/>
          </ac:spMkLst>
        </pc:spChg>
        <pc:spChg chg="mod">
          <ac:chgData name="Kolakowski, Artur" userId="9c34c8cc-b1df-44f6-bea5-dcf7a54ee35f" providerId="ADAL" clId="{19970B13-E101-4117-9908-6E061F982644}" dt="2022-07-14T08:46:06.368" v="21575" actId="790"/>
          <ac:spMkLst>
            <pc:docMk/>
            <pc:sldMk cId="3484757520" sldId="485"/>
            <ac:spMk id="9147" creationId="{5291873D-FA0A-4487-94E4-E6F1B866DA3C}"/>
          </ac:spMkLst>
        </pc:spChg>
        <pc:spChg chg="mod">
          <ac:chgData name="Kolakowski, Artur" userId="9c34c8cc-b1df-44f6-bea5-dcf7a54ee35f" providerId="ADAL" clId="{19970B13-E101-4117-9908-6E061F982644}" dt="2022-07-14T08:46:06.371" v="21576" actId="790"/>
          <ac:spMkLst>
            <pc:docMk/>
            <pc:sldMk cId="3484757520" sldId="485"/>
            <ac:spMk id="9148" creationId="{6D0C17C5-1EFF-48F8-A33B-F9C608500CC0}"/>
          </ac:spMkLst>
        </pc:spChg>
        <pc:spChg chg="mod">
          <ac:chgData name="Kolakowski, Artur" userId="9c34c8cc-b1df-44f6-bea5-dcf7a54ee35f" providerId="ADAL" clId="{19970B13-E101-4117-9908-6E061F982644}" dt="2022-07-14T08:46:06.375" v="21577" actId="790"/>
          <ac:spMkLst>
            <pc:docMk/>
            <pc:sldMk cId="3484757520" sldId="485"/>
            <ac:spMk id="9149" creationId="{07CE3763-7146-4AB8-A771-318396C9D324}"/>
          </ac:spMkLst>
        </pc:spChg>
        <pc:spChg chg="mod">
          <ac:chgData name="Kolakowski, Artur" userId="9c34c8cc-b1df-44f6-bea5-dcf7a54ee35f" providerId="ADAL" clId="{19970B13-E101-4117-9908-6E061F982644}" dt="2022-07-14T08:46:06.381" v="21578" actId="790"/>
          <ac:spMkLst>
            <pc:docMk/>
            <pc:sldMk cId="3484757520" sldId="485"/>
            <ac:spMk id="9150" creationId="{F0828EF3-F966-4F28-A4A0-964C935AE043}"/>
          </ac:spMkLst>
        </pc:spChg>
        <pc:spChg chg="mod">
          <ac:chgData name="Kolakowski, Artur" userId="9c34c8cc-b1df-44f6-bea5-dcf7a54ee35f" providerId="ADAL" clId="{19970B13-E101-4117-9908-6E061F982644}" dt="2022-07-14T08:46:06.385" v="21579" actId="790"/>
          <ac:spMkLst>
            <pc:docMk/>
            <pc:sldMk cId="3484757520" sldId="485"/>
            <ac:spMk id="9151" creationId="{158ADA2A-3BF8-4D45-8F60-B579F81522A6}"/>
          </ac:spMkLst>
        </pc:spChg>
        <pc:spChg chg="mod">
          <ac:chgData name="Kolakowski, Artur" userId="9c34c8cc-b1df-44f6-bea5-dcf7a54ee35f" providerId="ADAL" clId="{19970B13-E101-4117-9908-6E061F982644}" dt="2022-07-14T08:46:06.388" v="21580" actId="790"/>
          <ac:spMkLst>
            <pc:docMk/>
            <pc:sldMk cId="3484757520" sldId="485"/>
            <ac:spMk id="9152" creationId="{F3AF6FE2-A1F6-49BC-8C2C-5B2A275540FF}"/>
          </ac:spMkLst>
        </pc:spChg>
        <pc:spChg chg="mod">
          <ac:chgData name="Kolakowski, Artur" userId="9c34c8cc-b1df-44f6-bea5-dcf7a54ee35f" providerId="ADAL" clId="{19970B13-E101-4117-9908-6E061F982644}" dt="2022-07-14T08:46:06.391" v="21581" actId="790"/>
          <ac:spMkLst>
            <pc:docMk/>
            <pc:sldMk cId="3484757520" sldId="485"/>
            <ac:spMk id="9153" creationId="{71C516FF-3A51-421B-9278-9840EFC434B5}"/>
          </ac:spMkLst>
        </pc:spChg>
        <pc:spChg chg="mod">
          <ac:chgData name="Kolakowski, Artur" userId="9c34c8cc-b1df-44f6-bea5-dcf7a54ee35f" providerId="ADAL" clId="{19970B13-E101-4117-9908-6E061F982644}" dt="2022-07-14T08:46:06.395" v="21582" actId="790"/>
          <ac:spMkLst>
            <pc:docMk/>
            <pc:sldMk cId="3484757520" sldId="485"/>
            <ac:spMk id="9154" creationId="{07C0A96C-82AA-4A10-BBD9-D7EA58C85456}"/>
          </ac:spMkLst>
        </pc:spChg>
        <pc:spChg chg="mod">
          <ac:chgData name="Kolakowski, Artur" userId="9c34c8cc-b1df-44f6-bea5-dcf7a54ee35f" providerId="ADAL" clId="{19970B13-E101-4117-9908-6E061F982644}" dt="2022-07-14T08:46:06.399" v="21583" actId="790"/>
          <ac:spMkLst>
            <pc:docMk/>
            <pc:sldMk cId="3484757520" sldId="485"/>
            <ac:spMk id="9155" creationId="{4E01A86B-67F8-4911-BDF0-9DBD88555162}"/>
          </ac:spMkLst>
        </pc:spChg>
        <pc:spChg chg="mod">
          <ac:chgData name="Kolakowski, Artur" userId="9c34c8cc-b1df-44f6-bea5-dcf7a54ee35f" providerId="ADAL" clId="{19970B13-E101-4117-9908-6E061F982644}" dt="2022-07-14T08:46:06.402" v="21584" actId="790"/>
          <ac:spMkLst>
            <pc:docMk/>
            <pc:sldMk cId="3484757520" sldId="485"/>
            <ac:spMk id="9156" creationId="{F854D032-A02A-4FD6-8C6E-FD92F2DCB4CA}"/>
          </ac:spMkLst>
        </pc:spChg>
        <pc:spChg chg="mod">
          <ac:chgData name="Kolakowski, Artur" userId="9c34c8cc-b1df-44f6-bea5-dcf7a54ee35f" providerId="ADAL" clId="{19970B13-E101-4117-9908-6E061F982644}" dt="2022-07-14T08:46:06.406" v="21585" actId="790"/>
          <ac:spMkLst>
            <pc:docMk/>
            <pc:sldMk cId="3484757520" sldId="485"/>
            <ac:spMk id="9157" creationId="{AA3F4D9A-7678-4A82-83EF-AFF50BE99D15}"/>
          </ac:spMkLst>
        </pc:spChg>
        <pc:spChg chg="mod">
          <ac:chgData name="Kolakowski, Artur" userId="9c34c8cc-b1df-44f6-bea5-dcf7a54ee35f" providerId="ADAL" clId="{19970B13-E101-4117-9908-6E061F982644}" dt="2022-07-14T08:46:06.410" v="21586" actId="790"/>
          <ac:spMkLst>
            <pc:docMk/>
            <pc:sldMk cId="3484757520" sldId="485"/>
            <ac:spMk id="9158" creationId="{A356D9B7-6A40-4A9D-9EA6-08FFF17C6046}"/>
          </ac:spMkLst>
        </pc:spChg>
        <pc:spChg chg="mod">
          <ac:chgData name="Kolakowski, Artur" userId="9c34c8cc-b1df-44f6-bea5-dcf7a54ee35f" providerId="ADAL" clId="{19970B13-E101-4117-9908-6E061F982644}" dt="2022-07-14T08:46:06.416" v="21587" actId="790"/>
          <ac:spMkLst>
            <pc:docMk/>
            <pc:sldMk cId="3484757520" sldId="485"/>
            <ac:spMk id="9159" creationId="{A30E17F1-405B-40E5-81A8-9D13B9F39783}"/>
          </ac:spMkLst>
        </pc:spChg>
        <pc:spChg chg="mod">
          <ac:chgData name="Kolakowski, Artur" userId="9c34c8cc-b1df-44f6-bea5-dcf7a54ee35f" providerId="ADAL" clId="{19970B13-E101-4117-9908-6E061F982644}" dt="2022-07-14T08:46:06.423" v="21588" actId="790"/>
          <ac:spMkLst>
            <pc:docMk/>
            <pc:sldMk cId="3484757520" sldId="485"/>
            <ac:spMk id="9160" creationId="{EFEC8B1A-40AD-4EB2-B4E3-84D426E49F90}"/>
          </ac:spMkLst>
        </pc:spChg>
        <pc:spChg chg="mod">
          <ac:chgData name="Kolakowski, Artur" userId="9c34c8cc-b1df-44f6-bea5-dcf7a54ee35f" providerId="ADAL" clId="{19970B13-E101-4117-9908-6E061F982644}" dt="2022-07-14T08:46:06.431" v="21589" actId="790"/>
          <ac:spMkLst>
            <pc:docMk/>
            <pc:sldMk cId="3484757520" sldId="485"/>
            <ac:spMk id="9161" creationId="{22076A8C-500C-4483-A599-537B0B196F08}"/>
          </ac:spMkLst>
        </pc:spChg>
        <pc:spChg chg="mod">
          <ac:chgData name="Kolakowski, Artur" userId="9c34c8cc-b1df-44f6-bea5-dcf7a54ee35f" providerId="ADAL" clId="{19970B13-E101-4117-9908-6E061F982644}" dt="2022-07-14T08:46:06.437" v="21590" actId="790"/>
          <ac:spMkLst>
            <pc:docMk/>
            <pc:sldMk cId="3484757520" sldId="485"/>
            <ac:spMk id="9162" creationId="{211F290D-E737-4CAA-B136-E43D9C853F19}"/>
          </ac:spMkLst>
        </pc:spChg>
        <pc:spChg chg="mod">
          <ac:chgData name="Kolakowski, Artur" userId="9c34c8cc-b1df-44f6-bea5-dcf7a54ee35f" providerId="ADAL" clId="{19970B13-E101-4117-9908-6E061F982644}" dt="2022-07-14T08:46:06.443" v="21591" actId="790"/>
          <ac:spMkLst>
            <pc:docMk/>
            <pc:sldMk cId="3484757520" sldId="485"/>
            <ac:spMk id="9163" creationId="{3D326BD1-B6E3-468E-84BD-B38B2FDDF8F3}"/>
          </ac:spMkLst>
        </pc:spChg>
        <pc:spChg chg="mod">
          <ac:chgData name="Kolakowski, Artur" userId="9c34c8cc-b1df-44f6-bea5-dcf7a54ee35f" providerId="ADAL" clId="{19970B13-E101-4117-9908-6E061F982644}" dt="2022-07-14T08:46:06.449" v="21592" actId="790"/>
          <ac:spMkLst>
            <pc:docMk/>
            <pc:sldMk cId="3484757520" sldId="485"/>
            <ac:spMk id="9164" creationId="{5F549388-B3D6-4C55-8FD6-BE7E309278BD}"/>
          </ac:spMkLst>
        </pc:spChg>
        <pc:spChg chg="mod">
          <ac:chgData name="Kolakowski, Artur" userId="9c34c8cc-b1df-44f6-bea5-dcf7a54ee35f" providerId="ADAL" clId="{19970B13-E101-4117-9908-6E061F982644}" dt="2022-07-14T08:46:06.453" v="21593" actId="790"/>
          <ac:spMkLst>
            <pc:docMk/>
            <pc:sldMk cId="3484757520" sldId="485"/>
            <ac:spMk id="9165" creationId="{16FC2947-7877-462F-A75B-02DF24042D4B}"/>
          </ac:spMkLst>
        </pc:spChg>
        <pc:spChg chg="mod">
          <ac:chgData name="Kolakowski, Artur" userId="9c34c8cc-b1df-44f6-bea5-dcf7a54ee35f" providerId="ADAL" clId="{19970B13-E101-4117-9908-6E061F982644}" dt="2022-07-14T08:46:06.457" v="21594" actId="790"/>
          <ac:spMkLst>
            <pc:docMk/>
            <pc:sldMk cId="3484757520" sldId="485"/>
            <ac:spMk id="9166" creationId="{BEB538CF-7B74-46D4-8C88-806C96D4B74A}"/>
          </ac:spMkLst>
        </pc:spChg>
        <pc:spChg chg="mod">
          <ac:chgData name="Kolakowski, Artur" userId="9c34c8cc-b1df-44f6-bea5-dcf7a54ee35f" providerId="ADAL" clId="{19970B13-E101-4117-9908-6E061F982644}" dt="2022-07-14T08:46:06.464" v="21595" actId="790"/>
          <ac:spMkLst>
            <pc:docMk/>
            <pc:sldMk cId="3484757520" sldId="485"/>
            <ac:spMk id="9167" creationId="{5F2F9E0A-EA27-48C7-84A7-D1ADF097CF91}"/>
          </ac:spMkLst>
        </pc:spChg>
        <pc:spChg chg="mod">
          <ac:chgData name="Kolakowski, Artur" userId="9c34c8cc-b1df-44f6-bea5-dcf7a54ee35f" providerId="ADAL" clId="{19970B13-E101-4117-9908-6E061F982644}" dt="2022-07-14T08:46:06.470" v="21596" actId="790"/>
          <ac:spMkLst>
            <pc:docMk/>
            <pc:sldMk cId="3484757520" sldId="485"/>
            <ac:spMk id="9168" creationId="{F21F8AD7-2D2A-45AD-9F41-1CBAD29DFA45}"/>
          </ac:spMkLst>
        </pc:spChg>
        <pc:spChg chg="mod">
          <ac:chgData name="Kolakowski, Artur" userId="9c34c8cc-b1df-44f6-bea5-dcf7a54ee35f" providerId="ADAL" clId="{19970B13-E101-4117-9908-6E061F982644}" dt="2022-07-14T08:46:06.475" v="21597" actId="790"/>
          <ac:spMkLst>
            <pc:docMk/>
            <pc:sldMk cId="3484757520" sldId="485"/>
            <ac:spMk id="9169" creationId="{E365553F-9EA1-4A70-A3BC-08332400AA01}"/>
          </ac:spMkLst>
        </pc:spChg>
        <pc:spChg chg="mod">
          <ac:chgData name="Kolakowski, Artur" userId="9c34c8cc-b1df-44f6-bea5-dcf7a54ee35f" providerId="ADAL" clId="{19970B13-E101-4117-9908-6E061F982644}" dt="2022-07-14T08:46:06.479" v="21598" actId="790"/>
          <ac:spMkLst>
            <pc:docMk/>
            <pc:sldMk cId="3484757520" sldId="485"/>
            <ac:spMk id="9170" creationId="{96129B70-7A48-4A56-9D9C-57935F709CAD}"/>
          </ac:spMkLst>
        </pc:spChg>
        <pc:spChg chg="mod">
          <ac:chgData name="Kolakowski, Artur" userId="9c34c8cc-b1df-44f6-bea5-dcf7a54ee35f" providerId="ADAL" clId="{19970B13-E101-4117-9908-6E061F982644}" dt="2022-07-14T08:46:06.485" v="21599" actId="790"/>
          <ac:spMkLst>
            <pc:docMk/>
            <pc:sldMk cId="3484757520" sldId="485"/>
            <ac:spMk id="9171" creationId="{45139641-DF76-4C53-912E-568EA04BEC0A}"/>
          </ac:spMkLst>
        </pc:spChg>
        <pc:spChg chg="mod">
          <ac:chgData name="Kolakowski, Artur" userId="9c34c8cc-b1df-44f6-bea5-dcf7a54ee35f" providerId="ADAL" clId="{19970B13-E101-4117-9908-6E061F982644}" dt="2022-07-14T08:46:06.489" v="21600" actId="790"/>
          <ac:spMkLst>
            <pc:docMk/>
            <pc:sldMk cId="3484757520" sldId="485"/>
            <ac:spMk id="9172" creationId="{A3507399-67B6-476B-96A2-D2AFB76CED50}"/>
          </ac:spMkLst>
        </pc:spChg>
        <pc:spChg chg="mod">
          <ac:chgData name="Kolakowski, Artur" userId="9c34c8cc-b1df-44f6-bea5-dcf7a54ee35f" providerId="ADAL" clId="{19970B13-E101-4117-9908-6E061F982644}" dt="2022-07-14T08:46:06.492" v="21601" actId="790"/>
          <ac:spMkLst>
            <pc:docMk/>
            <pc:sldMk cId="3484757520" sldId="485"/>
            <ac:spMk id="9173" creationId="{08DEF66B-52C5-42CF-9C65-C019834E1725}"/>
          </ac:spMkLst>
        </pc:spChg>
        <pc:spChg chg="mod">
          <ac:chgData name="Kolakowski, Artur" userId="9c34c8cc-b1df-44f6-bea5-dcf7a54ee35f" providerId="ADAL" clId="{19970B13-E101-4117-9908-6E061F982644}" dt="2022-07-14T08:46:06.498" v="21602" actId="790"/>
          <ac:spMkLst>
            <pc:docMk/>
            <pc:sldMk cId="3484757520" sldId="485"/>
            <ac:spMk id="9174" creationId="{19173001-0026-4C3F-AC23-6AF014A8F43F}"/>
          </ac:spMkLst>
        </pc:spChg>
        <pc:spChg chg="mod">
          <ac:chgData name="Kolakowski, Artur" userId="9c34c8cc-b1df-44f6-bea5-dcf7a54ee35f" providerId="ADAL" clId="{19970B13-E101-4117-9908-6E061F982644}" dt="2022-07-14T08:46:06.502" v="21603" actId="790"/>
          <ac:spMkLst>
            <pc:docMk/>
            <pc:sldMk cId="3484757520" sldId="485"/>
            <ac:spMk id="9175" creationId="{47A010EA-937F-49EC-8CE5-676FF176A7E5}"/>
          </ac:spMkLst>
        </pc:spChg>
        <pc:spChg chg="mod">
          <ac:chgData name="Kolakowski, Artur" userId="9c34c8cc-b1df-44f6-bea5-dcf7a54ee35f" providerId="ADAL" clId="{19970B13-E101-4117-9908-6E061F982644}" dt="2022-07-14T08:46:06.506" v="21604" actId="790"/>
          <ac:spMkLst>
            <pc:docMk/>
            <pc:sldMk cId="3484757520" sldId="485"/>
            <ac:spMk id="9176" creationId="{14C9BDB8-DEA3-4A63-B5EF-29ACDA43BCF0}"/>
          </ac:spMkLst>
        </pc:spChg>
        <pc:spChg chg="mod">
          <ac:chgData name="Kolakowski, Artur" userId="9c34c8cc-b1df-44f6-bea5-dcf7a54ee35f" providerId="ADAL" clId="{19970B13-E101-4117-9908-6E061F982644}" dt="2022-07-14T08:46:06.510" v="21605" actId="790"/>
          <ac:spMkLst>
            <pc:docMk/>
            <pc:sldMk cId="3484757520" sldId="485"/>
            <ac:spMk id="9177" creationId="{961571FB-7D82-441E-8429-492E22C71755}"/>
          </ac:spMkLst>
        </pc:spChg>
        <pc:spChg chg="mod">
          <ac:chgData name="Kolakowski, Artur" userId="9c34c8cc-b1df-44f6-bea5-dcf7a54ee35f" providerId="ADAL" clId="{19970B13-E101-4117-9908-6E061F982644}" dt="2022-07-14T08:46:06.514" v="21606" actId="790"/>
          <ac:spMkLst>
            <pc:docMk/>
            <pc:sldMk cId="3484757520" sldId="485"/>
            <ac:spMk id="9178" creationId="{5A4D7F1B-9FEC-409D-8C5D-3D9FF86A59AE}"/>
          </ac:spMkLst>
        </pc:spChg>
        <pc:spChg chg="mod">
          <ac:chgData name="Kolakowski, Artur" userId="9c34c8cc-b1df-44f6-bea5-dcf7a54ee35f" providerId="ADAL" clId="{19970B13-E101-4117-9908-6E061F982644}" dt="2022-07-14T08:46:06.518" v="21607" actId="790"/>
          <ac:spMkLst>
            <pc:docMk/>
            <pc:sldMk cId="3484757520" sldId="485"/>
            <ac:spMk id="9179" creationId="{09390647-4A5B-4BAC-AB36-16246A7EC018}"/>
          </ac:spMkLst>
        </pc:spChg>
        <pc:spChg chg="mod">
          <ac:chgData name="Kolakowski, Artur" userId="9c34c8cc-b1df-44f6-bea5-dcf7a54ee35f" providerId="ADAL" clId="{19970B13-E101-4117-9908-6E061F982644}" dt="2022-07-14T08:46:06.521" v="21608" actId="790"/>
          <ac:spMkLst>
            <pc:docMk/>
            <pc:sldMk cId="3484757520" sldId="485"/>
            <ac:spMk id="9180" creationId="{A987E670-6E58-43F5-9A2C-29A17D518284}"/>
          </ac:spMkLst>
        </pc:spChg>
        <pc:spChg chg="mod">
          <ac:chgData name="Kolakowski, Artur" userId="9c34c8cc-b1df-44f6-bea5-dcf7a54ee35f" providerId="ADAL" clId="{19970B13-E101-4117-9908-6E061F982644}" dt="2022-07-14T08:46:06.524" v="21609" actId="790"/>
          <ac:spMkLst>
            <pc:docMk/>
            <pc:sldMk cId="3484757520" sldId="485"/>
            <ac:spMk id="9181" creationId="{33B49001-5027-4543-A957-20E7B321A787}"/>
          </ac:spMkLst>
        </pc:spChg>
        <pc:spChg chg="mod">
          <ac:chgData name="Kolakowski, Artur" userId="9c34c8cc-b1df-44f6-bea5-dcf7a54ee35f" providerId="ADAL" clId="{19970B13-E101-4117-9908-6E061F982644}" dt="2022-07-14T08:46:06.529" v="21610" actId="790"/>
          <ac:spMkLst>
            <pc:docMk/>
            <pc:sldMk cId="3484757520" sldId="485"/>
            <ac:spMk id="9182" creationId="{9DDD88FA-0840-4634-89BB-4E2CB1D965B8}"/>
          </ac:spMkLst>
        </pc:spChg>
        <pc:spChg chg="mod">
          <ac:chgData name="Kolakowski, Artur" userId="9c34c8cc-b1df-44f6-bea5-dcf7a54ee35f" providerId="ADAL" clId="{19970B13-E101-4117-9908-6E061F982644}" dt="2022-07-14T08:46:06.534" v="21611" actId="790"/>
          <ac:spMkLst>
            <pc:docMk/>
            <pc:sldMk cId="3484757520" sldId="485"/>
            <ac:spMk id="9183" creationId="{AD1E3C88-B6AA-43F2-9CC1-8585CA45816A}"/>
          </ac:spMkLst>
        </pc:spChg>
        <pc:spChg chg="mod">
          <ac:chgData name="Kolakowski, Artur" userId="9c34c8cc-b1df-44f6-bea5-dcf7a54ee35f" providerId="ADAL" clId="{19970B13-E101-4117-9908-6E061F982644}" dt="2022-07-14T08:46:06.537" v="21612" actId="790"/>
          <ac:spMkLst>
            <pc:docMk/>
            <pc:sldMk cId="3484757520" sldId="485"/>
            <ac:spMk id="9184" creationId="{EAD87021-ECC7-4058-A7BC-739CF77F475B}"/>
          </ac:spMkLst>
        </pc:spChg>
        <pc:spChg chg="mod">
          <ac:chgData name="Kolakowski, Artur" userId="9c34c8cc-b1df-44f6-bea5-dcf7a54ee35f" providerId="ADAL" clId="{19970B13-E101-4117-9908-6E061F982644}" dt="2022-07-14T08:46:06.541" v="21613" actId="790"/>
          <ac:spMkLst>
            <pc:docMk/>
            <pc:sldMk cId="3484757520" sldId="485"/>
            <ac:spMk id="9185" creationId="{E784CFFC-5216-4734-87B3-7654354FAB84}"/>
          </ac:spMkLst>
        </pc:spChg>
        <pc:spChg chg="mod">
          <ac:chgData name="Kolakowski, Artur" userId="9c34c8cc-b1df-44f6-bea5-dcf7a54ee35f" providerId="ADAL" clId="{19970B13-E101-4117-9908-6E061F982644}" dt="2022-07-14T08:46:06.545" v="21614" actId="790"/>
          <ac:spMkLst>
            <pc:docMk/>
            <pc:sldMk cId="3484757520" sldId="485"/>
            <ac:spMk id="9186" creationId="{36C95E24-9975-43B4-90BE-20B4088E7BF0}"/>
          </ac:spMkLst>
        </pc:spChg>
        <pc:spChg chg="mod">
          <ac:chgData name="Kolakowski, Artur" userId="9c34c8cc-b1df-44f6-bea5-dcf7a54ee35f" providerId="ADAL" clId="{19970B13-E101-4117-9908-6E061F982644}" dt="2022-07-14T08:46:06.549" v="21615" actId="790"/>
          <ac:spMkLst>
            <pc:docMk/>
            <pc:sldMk cId="3484757520" sldId="485"/>
            <ac:spMk id="9187" creationId="{4D376D68-47E5-4E05-A3DF-837994A2E2B3}"/>
          </ac:spMkLst>
        </pc:spChg>
        <pc:spChg chg="mod">
          <ac:chgData name="Kolakowski, Artur" userId="9c34c8cc-b1df-44f6-bea5-dcf7a54ee35f" providerId="ADAL" clId="{19970B13-E101-4117-9908-6E061F982644}" dt="2022-07-14T08:46:06.552" v="21616" actId="790"/>
          <ac:spMkLst>
            <pc:docMk/>
            <pc:sldMk cId="3484757520" sldId="485"/>
            <ac:spMk id="9188" creationId="{735CA877-B8AF-4CAC-83FB-0DA3B52A20D6}"/>
          </ac:spMkLst>
        </pc:spChg>
        <pc:spChg chg="mod">
          <ac:chgData name="Kolakowski, Artur" userId="9c34c8cc-b1df-44f6-bea5-dcf7a54ee35f" providerId="ADAL" clId="{19970B13-E101-4117-9908-6E061F982644}" dt="2022-07-14T08:46:06.557" v="21617" actId="790"/>
          <ac:spMkLst>
            <pc:docMk/>
            <pc:sldMk cId="3484757520" sldId="485"/>
            <ac:spMk id="9189" creationId="{9C7FEA5D-14F7-424D-A58C-763BD9406311}"/>
          </ac:spMkLst>
        </pc:spChg>
        <pc:spChg chg="mod">
          <ac:chgData name="Kolakowski, Artur" userId="9c34c8cc-b1df-44f6-bea5-dcf7a54ee35f" providerId="ADAL" clId="{19970B13-E101-4117-9908-6E061F982644}" dt="2022-07-14T08:46:06.560" v="21618" actId="790"/>
          <ac:spMkLst>
            <pc:docMk/>
            <pc:sldMk cId="3484757520" sldId="485"/>
            <ac:spMk id="9190" creationId="{70F6B2B0-0912-4DEF-B4B9-DAE20335DC90}"/>
          </ac:spMkLst>
        </pc:spChg>
        <pc:spChg chg="mod">
          <ac:chgData name="Kolakowski, Artur" userId="9c34c8cc-b1df-44f6-bea5-dcf7a54ee35f" providerId="ADAL" clId="{19970B13-E101-4117-9908-6E061F982644}" dt="2022-07-14T08:46:06.564" v="21619" actId="790"/>
          <ac:spMkLst>
            <pc:docMk/>
            <pc:sldMk cId="3484757520" sldId="485"/>
            <ac:spMk id="9191" creationId="{3FBC16BF-D709-4913-A3B6-EB55D0E4DD2D}"/>
          </ac:spMkLst>
        </pc:spChg>
        <pc:spChg chg="mod">
          <ac:chgData name="Kolakowski, Artur" userId="9c34c8cc-b1df-44f6-bea5-dcf7a54ee35f" providerId="ADAL" clId="{19970B13-E101-4117-9908-6E061F982644}" dt="2022-07-14T08:46:06.568" v="21620" actId="790"/>
          <ac:spMkLst>
            <pc:docMk/>
            <pc:sldMk cId="3484757520" sldId="485"/>
            <ac:spMk id="9192" creationId="{33620177-C9AC-4CEC-AF82-E966117048C3}"/>
          </ac:spMkLst>
        </pc:spChg>
        <pc:spChg chg="mod">
          <ac:chgData name="Kolakowski, Artur" userId="9c34c8cc-b1df-44f6-bea5-dcf7a54ee35f" providerId="ADAL" clId="{19970B13-E101-4117-9908-6E061F982644}" dt="2022-07-14T08:46:06.571" v="21621" actId="790"/>
          <ac:spMkLst>
            <pc:docMk/>
            <pc:sldMk cId="3484757520" sldId="485"/>
            <ac:spMk id="9193" creationId="{03D7B18A-9D8B-44C6-9014-9BC06A7C47EA}"/>
          </ac:spMkLst>
        </pc:spChg>
        <pc:spChg chg="mod">
          <ac:chgData name="Kolakowski, Artur" userId="9c34c8cc-b1df-44f6-bea5-dcf7a54ee35f" providerId="ADAL" clId="{19970B13-E101-4117-9908-6E061F982644}" dt="2022-07-14T08:46:06.574" v="21622" actId="790"/>
          <ac:spMkLst>
            <pc:docMk/>
            <pc:sldMk cId="3484757520" sldId="485"/>
            <ac:spMk id="9194" creationId="{7191FB81-2902-4C06-A867-9762C64C15DB}"/>
          </ac:spMkLst>
        </pc:spChg>
        <pc:spChg chg="mod">
          <ac:chgData name="Kolakowski, Artur" userId="9c34c8cc-b1df-44f6-bea5-dcf7a54ee35f" providerId="ADAL" clId="{19970B13-E101-4117-9908-6E061F982644}" dt="2022-07-14T08:46:06.577" v="21623" actId="790"/>
          <ac:spMkLst>
            <pc:docMk/>
            <pc:sldMk cId="3484757520" sldId="485"/>
            <ac:spMk id="9195" creationId="{E6DEB8E6-B9E3-4716-9D99-BE2980B0261B}"/>
          </ac:spMkLst>
        </pc:spChg>
        <pc:spChg chg="mod">
          <ac:chgData name="Kolakowski, Artur" userId="9c34c8cc-b1df-44f6-bea5-dcf7a54ee35f" providerId="ADAL" clId="{19970B13-E101-4117-9908-6E061F982644}" dt="2022-07-14T08:46:06.581" v="21624" actId="790"/>
          <ac:spMkLst>
            <pc:docMk/>
            <pc:sldMk cId="3484757520" sldId="485"/>
            <ac:spMk id="9196" creationId="{155ECBD4-7AB2-472F-877B-752A751AEB71}"/>
          </ac:spMkLst>
        </pc:spChg>
        <pc:spChg chg="mod">
          <ac:chgData name="Kolakowski, Artur" userId="9c34c8cc-b1df-44f6-bea5-dcf7a54ee35f" providerId="ADAL" clId="{19970B13-E101-4117-9908-6E061F982644}" dt="2022-07-14T08:46:06.584" v="21625" actId="790"/>
          <ac:spMkLst>
            <pc:docMk/>
            <pc:sldMk cId="3484757520" sldId="485"/>
            <ac:spMk id="9197" creationId="{D0D38ACF-9276-4D82-A754-B0D2A56D9B83}"/>
          </ac:spMkLst>
        </pc:spChg>
        <pc:spChg chg="mod">
          <ac:chgData name="Kolakowski, Artur" userId="9c34c8cc-b1df-44f6-bea5-dcf7a54ee35f" providerId="ADAL" clId="{19970B13-E101-4117-9908-6E061F982644}" dt="2022-07-14T08:46:06.588" v="21626" actId="790"/>
          <ac:spMkLst>
            <pc:docMk/>
            <pc:sldMk cId="3484757520" sldId="485"/>
            <ac:spMk id="9198" creationId="{8FC61180-481B-4FD1-91BB-A3A9207D97E5}"/>
          </ac:spMkLst>
        </pc:spChg>
        <pc:spChg chg="mod">
          <ac:chgData name="Kolakowski, Artur" userId="9c34c8cc-b1df-44f6-bea5-dcf7a54ee35f" providerId="ADAL" clId="{19970B13-E101-4117-9908-6E061F982644}" dt="2022-07-14T08:46:06.591" v="21627" actId="790"/>
          <ac:spMkLst>
            <pc:docMk/>
            <pc:sldMk cId="3484757520" sldId="485"/>
            <ac:spMk id="9199" creationId="{D8919187-9B3B-47D7-A535-546FB66E8E24}"/>
          </ac:spMkLst>
        </pc:spChg>
        <pc:spChg chg="mod">
          <ac:chgData name="Kolakowski, Artur" userId="9c34c8cc-b1df-44f6-bea5-dcf7a54ee35f" providerId="ADAL" clId="{19970B13-E101-4117-9908-6E061F982644}" dt="2022-07-14T08:46:06.596" v="21628" actId="790"/>
          <ac:spMkLst>
            <pc:docMk/>
            <pc:sldMk cId="3484757520" sldId="485"/>
            <ac:spMk id="9200" creationId="{2A9BB493-6343-47D8-8C8E-B7D6C9FEFAC7}"/>
          </ac:spMkLst>
        </pc:spChg>
        <pc:spChg chg="mod">
          <ac:chgData name="Kolakowski, Artur" userId="9c34c8cc-b1df-44f6-bea5-dcf7a54ee35f" providerId="ADAL" clId="{19970B13-E101-4117-9908-6E061F982644}" dt="2022-07-14T08:46:06.600" v="21629" actId="790"/>
          <ac:spMkLst>
            <pc:docMk/>
            <pc:sldMk cId="3484757520" sldId="485"/>
            <ac:spMk id="9201" creationId="{8697CD9C-938B-4C04-8C4E-8ABBD2AD6F5E}"/>
          </ac:spMkLst>
        </pc:spChg>
        <pc:spChg chg="mod">
          <ac:chgData name="Kolakowski, Artur" userId="9c34c8cc-b1df-44f6-bea5-dcf7a54ee35f" providerId="ADAL" clId="{19970B13-E101-4117-9908-6E061F982644}" dt="2022-07-14T08:46:06.603" v="21630" actId="790"/>
          <ac:spMkLst>
            <pc:docMk/>
            <pc:sldMk cId="3484757520" sldId="485"/>
            <ac:spMk id="9202" creationId="{9BCE10EB-ACD4-4407-AFE7-3097962DDED1}"/>
          </ac:spMkLst>
        </pc:spChg>
        <pc:spChg chg="mod">
          <ac:chgData name="Kolakowski, Artur" userId="9c34c8cc-b1df-44f6-bea5-dcf7a54ee35f" providerId="ADAL" clId="{19970B13-E101-4117-9908-6E061F982644}" dt="2022-07-14T08:46:06.607" v="21631" actId="790"/>
          <ac:spMkLst>
            <pc:docMk/>
            <pc:sldMk cId="3484757520" sldId="485"/>
            <ac:spMk id="9203" creationId="{4478B7BE-F0B3-4B40-8BCB-3033B8652DFC}"/>
          </ac:spMkLst>
        </pc:spChg>
        <pc:spChg chg="mod">
          <ac:chgData name="Kolakowski, Artur" userId="9c34c8cc-b1df-44f6-bea5-dcf7a54ee35f" providerId="ADAL" clId="{19970B13-E101-4117-9908-6E061F982644}" dt="2022-07-14T08:46:06.610" v="21632" actId="790"/>
          <ac:spMkLst>
            <pc:docMk/>
            <pc:sldMk cId="3484757520" sldId="485"/>
            <ac:spMk id="9204" creationId="{2642DA34-5E9D-4D6E-93A8-A0478232973A}"/>
          </ac:spMkLst>
        </pc:spChg>
        <pc:spChg chg="mod">
          <ac:chgData name="Kolakowski, Artur" userId="9c34c8cc-b1df-44f6-bea5-dcf7a54ee35f" providerId="ADAL" clId="{19970B13-E101-4117-9908-6E061F982644}" dt="2022-07-14T08:46:06.615" v="21633" actId="790"/>
          <ac:spMkLst>
            <pc:docMk/>
            <pc:sldMk cId="3484757520" sldId="485"/>
            <ac:spMk id="9205" creationId="{4EAA5F90-AC50-4261-807E-F3D40FE081F2}"/>
          </ac:spMkLst>
        </pc:spChg>
        <pc:spChg chg="mod">
          <ac:chgData name="Kolakowski, Artur" userId="9c34c8cc-b1df-44f6-bea5-dcf7a54ee35f" providerId="ADAL" clId="{19970B13-E101-4117-9908-6E061F982644}" dt="2022-07-14T08:46:06.619" v="21634" actId="790"/>
          <ac:spMkLst>
            <pc:docMk/>
            <pc:sldMk cId="3484757520" sldId="485"/>
            <ac:spMk id="9206" creationId="{298307BC-0F63-4DAE-940D-96D588480A26}"/>
          </ac:spMkLst>
        </pc:spChg>
        <pc:spChg chg="mod">
          <ac:chgData name="Kolakowski, Artur" userId="9c34c8cc-b1df-44f6-bea5-dcf7a54ee35f" providerId="ADAL" clId="{19970B13-E101-4117-9908-6E061F982644}" dt="2022-07-14T08:46:06.622" v="21635" actId="790"/>
          <ac:spMkLst>
            <pc:docMk/>
            <pc:sldMk cId="3484757520" sldId="485"/>
            <ac:spMk id="9207" creationId="{200D14FE-1C44-4C55-AAC6-242EA908BFD9}"/>
          </ac:spMkLst>
        </pc:spChg>
        <pc:spChg chg="mod">
          <ac:chgData name="Kolakowski, Artur" userId="9c34c8cc-b1df-44f6-bea5-dcf7a54ee35f" providerId="ADAL" clId="{19970B13-E101-4117-9908-6E061F982644}" dt="2022-07-14T08:46:06.629" v="21636" actId="790"/>
          <ac:spMkLst>
            <pc:docMk/>
            <pc:sldMk cId="3484757520" sldId="485"/>
            <ac:spMk id="9208" creationId="{236BC0F0-B05C-44E7-B2C3-FB6011DF7D5B}"/>
          </ac:spMkLst>
        </pc:spChg>
        <pc:spChg chg="mod">
          <ac:chgData name="Kolakowski, Artur" userId="9c34c8cc-b1df-44f6-bea5-dcf7a54ee35f" providerId="ADAL" clId="{19970B13-E101-4117-9908-6E061F982644}" dt="2022-07-14T08:46:06.636" v="21637" actId="790"/>
          <ac:spMkLst>
            <pc:docMk/>
            <pc:sldMk cId="3484757520" sldId="485"/>
            <ac:spMk id="9209" creationId="{C533EF0B-3755-4CB1-AEEA-5BC2516A1B35}"/>
          </ac:spMkLst>
        </pc:spChg>
        <pc:spChg chg="mod">
          <ac:chgData name="Kolakowski, Artur" userId="9c34c8cc-b1df-44f6-bea5-dcf7a54ee35f" providerId="ADAL" clId="{19970B13-E101-4117-9908-6E061F982644}" dt="2022-07-14T08:46:06.640" v="21638" actId="790"/>
          <ac:spMkLst>
            <pc:docMk/>
            <pc:sldMk cId="3484757520" sldId="485"/>
            <ac:spMk id="9210" creationId="{85358427-4B21-42DF-A524-8567A4F36B40}"/>
          </ac:spMkLst>
        </pc:spChg>
        <pc:spChg chg="mod">
          <ac:chgData name="Kolakowski, Artur" userId="9c34c8cc-b1df-44f6-bea5-dcf7a54ee35f" providerId="ADAL" clId="{19970B13-E101-4117-9908-6E061F982644}" dt="2022-07-14T08:46:06.643" v="21639" actId="790"/>
          <ac:spMkLst>
            <pc:docMk/>
            <pc:sldMk cId="3484757520" sldId="485"/>
            <ac:spMk id="9211" creationId="{EDC3220C-AD3A-450A-87F6-5BA78D4937D8}"/>
          </ac:spMkLst>
        </pc:spChg>
        <pc:spChg chg="mod">
          <ac:chgData name="Kolakowski, Artur" userId="9c34c8cc-b1df-44f6-bea5-dcf7a54ee35f" providerId="ADAL" clId="{19970B13-E101-4117-9908-6E061F982644}" dt="2022-07-14T08:46:06.647" v="21640" actId="790"/>
          <ac:spMkLst>
            <pc:docMk/>
            <pc:sldMk cId="3484757520" sldId="485"/>
            <ac:spMk id="9212" creationId="{A84EFF31-C681-4933-BD16-D3D8C5F0CD00}"/>
          </ac:spMkLst>
        </pc:spChg>
        <pc:spChg chg="mod">
          <ac:chgData name="Kolakowski, Artur" userId="9c34c8cc-b1df-44f6-bea5-dcf7a54ee35f" providerId="ADAL" clId="{19970B13-E101-4117-9908-6E061F982644}" dt="2022-07-14T08:46:06.650" v="21641" actId="790"/>
          <ac:spMkLst>
            <pc:docMk/>
            <pc:sldMk cId="3484757520" sldId="485"/>
            <ac:spMk id="9213" creationId="{7BC9480D-4C03-44A9-A589-924E9D72EABF}"/>
          </ac:spMkLst>
        </pc:spChg>
        <pc:spChg chg="mod">
          <ac:chgData name="Kolakowski, Artur" userId="9c34c8cc-b1df-44f6-bea5-dcf7a54ee35f" providerId="ADAL" clId="{19970B13-E101-4117-9908-6E061F982644}" dt="2022-07-14T08:46:06.654" v="21642" actId="790"/>
          <ac:spMkLst>
            <pc:docMk/>
            <pc:sldMk cId="3484757520" sldId="485"/>
            <ac:spMk id="9214" creationId="{09524CD0-D136-4C4B-82C3-D0A9F2A584A3}"/>
          </ac:spMkLst>
        </pc:spChg>
        <pc:spChg chg="mod">
          <ac:chgData name="Kolakowski, Artur" userId="9c34c8cc-b1df-44f6-bea5-dcf7a54ee35f" providerId="ADAL" clId="{19970B13-E101-4117-9908-6E061F982644}" dt="2022-07-14T08:46:06.658" v="21643" actId="790"/>
          <ac:spMkLst>
            <pc:docMk/>
            <pc:sldMk cId="3484757520" sldId="485"/>
            <ac:spMk id="9215" creationId="{D5662EBB-B4F0-49DF-BCA8-E01D396C886D}"/>
          </ac:spMkLst>
        </pc:spChg>
        <pc:spChg chg="mod">
          <ac:chgData name="Kolakowski, Artur" userId="9c34c8cc-b1df-44f6-bea5-dcf7a54ee35f" providerId="ADAL" clId="{19970B13-E101-4117-9908-6E061F982644}" dt="2022-07-14T08:46:06.662" v="21644" actId="790"/>
          <ac:spMkLst>
            <pc:docMk/>
            <pc:sldMk cId="3484757520" sldId="485"/>
            <ac:spMk id="9216" creationId="{1A43DC3A-5FF7-4222-A548-AD93BAA3592F}"/>
          </ac:spMkLst>
        </pc:spChg>
        <pc:spChg chg="mod">
          <ac:chgData name="Kolakowski, Artur" userId="9c34c8cc-b1df-44f6-bea5-dcf7a54ee35f" providerId="ADAL" clId="{19970B13-E101-4117-9908-6E061F982644}" dt="2022-07-14T08:46:06.666" v="21645" actId="790"/>
          <ac:spMkLst>
            <pc:docMk/>
            <pc:sldMk cId="3484757520" sldId="485"/>
            <ac:spMk id="9217" creationId="{B4A33FB8-2FC2-4BF1-8054-ADA903FA4354}"/>
          </ac:spMkLst>
        </pc:spChg>
        <pc:spChg chg="mod">
          <ac:chgData name="Kolakowski, Artur" userId="9c34c8cc-b1df-44f6-bea5-dcf7a54ee35f" providerId="ADAL" clId="{19970B13-E101-4117-9908-6E061F982644}" dt="2022-07-14T08:46:06.670" v="21646" actId="790"/>
          <ac:spMkLst>
            <pc:docMk/>
            <pc:sldMk cId="3484757520" sldId="485"/>
            <ac:spMk id="9218" creationId="{40411446-2BF4-4D4C-8239-787A835A3E35}"/>
          </ac:spMkLst>
        </pc:spChg>
        <pc:spChg chg="mod">
          <ac:chgData name="Kolakowski, Artur" userId="9c34c8cc-b1df-44f6-bea5-dcf7a54ee35f" providerId="ADAL" clId="{19970B13-E101-4117-9908-6E061F982644}" dt="2022-07-14T08:46:06.678" v="21647" actId="790"/>
          <ac:spMkLst>
            <pc:docMk/>
            <pc:sldMk cId="3484757520" sldId="485"/>
            <ac:spMk id="9219" creationId="{31FE5E51-6490-4D64-B5D0-98275E19A75F}"/>
          </ac:spMkLst>
        </pc:spChg>
        <pc:spChg chg="mod">
          <ac:chgData name="Kolakowski, Artur" userId="9c34c8cc-b1df-44f6-bea5-dcf7a54ee35f" providerId="ADAL" clId="{19970B13-E101-4117-9908-6E061F982644}" dt="2022-07-14T08:46:06.684" v="21648" actId="790"/>
          <ac:spMkLst>
            <pc:docMk/>
            <pc:sldMk cId="3484757520" sldId="485"/>
            <ac:spMk id="9220" creationId="{6D0C045E-857C-439A-A529-96331BB02831}"/>
          </ac:spMkLst>
        </pc:spChg>
        <pc:spChg chg="mod">
          <ac:chgData name="Kolakowski, Artur" userId="9c34c8cc-b1df-44f6-bea5-dcf7a54ee35f" providerId="ADAL" clId="{19970B13-E101-4117-9908-6E061F982644}" dt="2022-07-14T08:46:06.691" v="21649" actId="790"/>
          <ac:spMkLst>
            <pc:docMk/>
            <pc:sldMk cId="3484757520" sldId="485"/>
            <ac:spMk id="9221" creationId="{80FFD330-F398-43C7-B454-24E152779027}"/>
          </ac:spMkLst>
        </pc:spChg>
        <pc:spChg chg="mod">
          <ac:chgData name="Kolakowski, Artur" userId="9c34c8cc-b1df-44f6-bea5-dcf7a54ee35f" providerId="ADAL" clId="{19970B13-E101-4117-9908-6E061F982644}" dt="2022-07-14T08:46:06.699" v="21650" actId="790"/>
          <ac:spMkLst>
            <pc:docMk/>
            <pc:sldMk cId="3484757520" sldId="485"/>
            <ac:spMk id="9222" creationId="{5C48122E-CE9A-45F7-8C71-B3E1C146CA73}"/>
          </ac:spMkLst>
        </pc:spChg>
        <pc:spChg chg="mod">
          <ac:chgData name="Kolakowski, Artur" userId="9c34c8cc-b1df-44f6-bea5-dcf7a54ee35f" providerId="ADAL" clId="{19970B13-E101-4117-9908-6E061F982644}" dt="2022-07-14T08:46:06.704" v="21651" actId="790"/>
          <ac:spMkLst>
            <pc:docMk/>
            <pc:sldMk cId="3484757520" sldId="485"/>
            <ac:spMk id="9223" creationId="{A14AA1C8-8C94-4CC1-8282-8F39E7BC8284}"/>
          </ac:spMkLst>
        </pc:spChg>
        <pc:spChg chg="mod">
          <ac:chgData name="Kolakowski, Artur" userId="9c34c8cc-b1df-44f6-bea5-dcf7a54ee35f" providerId="ADAL" clId="{19970B13-E101-4117-9908-6E061F982644}" dt="2022-07-14T08:46:06.710" v="21652" actId="790"/>
          <ac:spMkLst>
            <pc:docMk/>
            <pc:sldMk cId="3484757520" sldId="485"/>
            <ac:spMk id="9224" creationId="{188BF7DB-3618-4A39-9A23-7818560BF67A}"/>
          </ac:spMkLst>
        </pc:spChg>
        <pc:spChg chg="mod">
          <ac:chgData name="Kolakowski, Artur" userId="9c34c8cc-b1df-44f6-bea5-dcf7a54ee35f" providerId="ADAL" clId="{19970B13-E101-4117-9908-6E061F982644}" dt="2022-07-14T08:46:06.716" v="21653" actId="790"/>
          <ac:spMkLst>
            <pc:docMk/>
            <pc:sldMk cId="3484757520" sldId="485"/>
            <ac:spMk id="9225" creationId="{2CFBDDC3-C2A0-4813-8EA7-3BE680F57C8F}"/>
          </ac:spMkLst>
        </pc:spChg>
        <pc:spChg chg="mod">
          <ac:chgData name="Kolakowski, Artur" userId="9c34c8cc-b1df-44f6-bea5-dcf7a54ee35f" providerId="ADAL" clId="{19970B13-E101-4117-9908-6E061F982644}" dt="2022-07-14T08:46:06.720" v="21654" actId="790"/>
          <ac:spMkLst>
            <pc:docMk/>
            <pc:sldMk cId="3484757520" sldId="485"/>
            <ac:spMk id="9226" creationId="{DDF7CB7E-6F12-4128-A9E9-BAA9F061C0B6}"/>
          </ac:spMkLst>
        </pc:spChg>
        <pc:spChg chg="mod">
          <ac:chgData name="Kolakowski, Artur" userId="9c34c8cc-b1df-44f6-bea5-dcf7a54ee35f" providerId="ADAL" clId="{19970B13-E101-4117-9908-6E061F982644}" dt="2022-07-14T08:46:06.724" v="21655" actId="790"/>
          <ac:spMkLst>
            <pc:docMk/>
            <pc:sldMk cId="3484757520" sldId="485"/>
            <ac:spMk id="9227" creationId="{A1658E62-392E-4727-A828-9C4BB09088C7}"/>
          </ac:spMkLst>
        </pc:spChg>
        <pc:spChg chg="mod">
          <ac:chgData name="Kolakowski, Artur" userId="9c34c8cc-b1df-44f6-bea5-dcf7a54ee35f" providerId="ADAL" clId="{19970B13-E101-4117-9908-6E061F982644}" dt="2022-07-14T08:46:06.728" v="21656" actId="790"/>
          <ac:spMkLst>
            <pc:docMk/>
            <pc:sldMk cId="3484757520" sldId="485"/>
            <ac:spMk id="9228" creationId="{EDCFF936-426E-4544-A686-C3A775E370F7}"/>
          </ac:spMkLst>
        </pc:spChg>
        <pc:spChg chg="mod">
          <ac:chgData name="Kolakowski, Artur" userId="9c34c8cc-b1df-44f6-bea5-dcf7a54ee35f" providerId="ADAL" clId="{19970B13-E101-4117-9908-6E061F982644}" dt="2022-07-14T08:46:06.733" v="21657" actId="790"/>
          <ac:spMkLst>
            <pc:docMk/>
            <pc:sldMk cId="3484757520" sldId="485"/>
            <ac:spMk id="9229" creationId="{8A49BA8D-A080-4F89-B964-4526E9E9454E}"/>
          </ac:spMkLst>
        </pc:spChg>
        <pc:spChg chg="mod">
          <ac:chgData name="Kolakowski, Artur" userId="9c34c8cc-b1df-44f6-bea5-dcf7a54ee35f" providerId="ADAL" clId="{19970B13-E101-4117-9908-6E061F982644}" dt="2022-07-14T08:46:06.737" v="21658" actId="790"/>
          <ac:spMkLst>
            <pc:docMk/>
            <pc:sldMk cId="3484757520" sldId="485"/>
            <ac:spMk id="9230" creationId="{27A413EB-B0AC-4849-B284-4A14EFE8CFC6}"/>
          </ac:spMkLst>
        </pc:spChg>
        <pc:spChg chg="mod">
          <ac:chgData name="Kolakowski, Artur" userId="9c34c8cc-b1df-44f6-bea5-dcf7a54ee35f" providerId="ADAL" clId="{19970B13-E101-4117-9908-6E061F982644}" dt="2022-07-14T08:46:06.740" v="21659" actId="790"/>
          <ac:spMkLst>
            <pc:docMk/>
            <pc:sldMk cId="3484757520" sldId="485"/>
            <ac:spMk id="9231" creationId="{3F276E0F-701E-4785-9F51-96933ADC0C3F}"/>
          </ac:spMkLst>
        </pc:spChg>
        <pc:spChg chg="mod">
          <ac:chgData name="Kolakowski, Artur" userId="9c34c8cc-b1df-44f6-bea5-dcf7a54ee35f" providerId="ADAL" clId="{19970B13-E101-4117-9908-6E061F982644}" dt="2022-07-14T08:46:06.743" v="21660" actId="790"/>
          <ac:spMkLst>
            <pc:docMk/>
            <pc:sldMk cId="3484757520" sldId="485"/>
            <ac:spMk id="9232" creationId="{1417A110-D085-41F1-931F-367AD301A240}"/>
          </ac:spMkLst>
        </pc:spChg>
        <pc:spChg chg="mod">
          <ac:chgData name="Kolakowski, Artur" userId="9c34c8cc-b1df-44f6-bea5-dcf7a54ee35f" providerId="ADAL" clId="{19970B13-E101-4117-9908-6E061F982644}" dt="2022-07-14T08:46:06.747" v="21661" actId="790"/>
          <ac:spMkLst>
            <pc:docMk/>
            <pc:sldMk cId="3484757520" sldId="485"/>
            <ac:spMk id="9233" creationId="{9B73CE03-3E9A-49B4-895C-69CA0C0012D2}"/>
          </ac:spMkLst>
        </pc:spChg>
        <pc:spChg chg="mod">
          <ac:chgData name="Kolakowski, Artur" userId="9c34c8cc-b1df-44f6-bea5-dcf7a54ee35f" providerId="ADAL" clId="{19970B13-E101-4117-9908-6E061F982644}" dt="2022-07-14T08:46:06.752" v="21662" actId="790"/>
          <ac:spMkLst>
            <pc:docMk/>
            <pc:sldMk cId="3484757520" sldId="485"/>
            <ac:spMk id="9234" creationId="{DDC1ABD4-447C-4F3C-853A-B9BF41986F72}"/>
          </ac:spMkLst>
        </pc:spChg>
        <pc:spChg chg="mod">
          <ac:chgData name="Kolakowski, Artur" userId="9c34c8cc-b1df-44f6-bea5-dcf7a54ee35f" providerId="ADAL" clId="{19970B13-E101-4117-9908-6E061F982644}" dt="2022-07-14T08:46:06.755" v="21663" actId="790"/>
          <ac:spMkLst>
            <pc:docMk/>
            <pc:sldMk cId="3484757520" sldId="485"/>
            <ac:spMk id="9235" creationId="{2EEAD637-9151-4912-93DA-B87244B62F23}"/>
          </ac:spMkLst>
        </pc:spChg>
        <pc:spChg chg="mod">
          <ac:chgData name="Kolakowski, Artur" userId="9c34c8cc-b1df-44f6-bea5-dcf7a54ee35f" providerId="ADAL" clId="{19970B13-E101-4117-9908-6E061F982644}" dt="2022-07-14T08:46:06.759" v="21664" actId="790"/>
          <ac:spMkLst>
            <pc:docMk/>
            <pc:sldMk cId="3484757520" sldId="485"/>
            <ac:spMk id="9236" creationId="{1AA49198-194E-4A7A-A02D-8F83710520CD}"/>
          </ac:spMkLst>
        </pc:spChg>
        <pc:spChg chg="mod">
          <ac:chgData name="Kolakowski, Artur" userId="9c34c8cc-b1df-44f6-bea5-dcf7a54ee35f" providerId="ADAL" clId="{19970B13-E101-4117-9908-6E061F982644}" dt="2022-07-14T08:46:06.763" v="21665" actId="790"/>
          <ac:spMkLst>
            <pc:docMk/>
            <pc:sldMk cId="3484757520" sldId="485"/>
            <ac:spMk id="9237" creationId="{39E618C0-F826-4A10-8DD1-8767909E21F5}"/>
          </ac:spMkLst>
        </pc:spChg>
        <pc:spChg chg="mod">
          <ac:chgData name="Kolakowski, Artur" userId="9c34c8cc-b1df-44f6-bea5-dcf7a54ee35f" providerId="ADAL" clId="{19970B13-E101-4117-9908-6E061F982644}" dt="2022-07-14T08:46:06.767" v="21666" actId="790"/>
          <ac:spMkLst>
            <pc:docMk/>
            <pc:sldMk cId="3484757520" sldId="485"/>
            <ac:spMk id="9238" creationId="{EA7722A8-BB92-4120-8330-FDDE505EE24E}"/>
          </ac:spMkLst>
        </pc:spChg>
        <pc:spChg chg="mod">
          <ac:chgData name="Kolakowski, Artur" userId="9c34c8cc-b1df-44f6-bea5-dcf7a54ee35f" providerId="ADAL" clId="{19970B13-E101-4117-9908-6E061F982644}" dt="2022-07-14T08:46:06.771" v="21667" actId="790"/>
          <ac:spMkLst>
            <pc:docMk/>
            <pc:sldMk cId="3484757520" sldId="485"/>
            <ac:spMk id="9239" creationId="{B7F2EF96-388F-4098-9E91-AA32941F678D}"/>
          </ac:spMkLst>
        </pc:spChg>
        <pc:spChg chg="mod">
          <ac:chgData name="Kolakowski, Artur" userId="9c34c8cc-b1df-44f6-bea5-dcf7a54ee35f" providerId="ADAL" clId="{19970B13-E101-4117-9908-6E061F982644}" dt="2022-07-14T08:46:06.776" v="21668" actId="790"/>
          <ac:spMkLst>
            <pc:docMk/>
            <pc:sldMk cId="3484757520" sldId="485"/>
            <ac:spMk id="9240" creationId="{FD0779EF-3D4E-46CB-A8B1-10D34079B43E}"/>
          </ac:spMkLst>
        </pc:spChg>
        <pc:spChg chg="mod">
          <ac:chgData name="Kolakowski, Artur" userId="9c34c8cc-b1df-44f6-bea5-dcf7a54ee35f" providerId="ADAL" clId="{19970B13-E101-4117-9908-6E061F982644}" dt="2022-07-14T08:46:06.780" v="21669" actId="790"/>
          <ac:spMkLst>
            <pc:docMk/>
            <pc:sldMk cId="3484757520" sldId="485"/>
            <ac:spMk id="9241" creationId="{F29AD4E7-576C-48E8-B1AA-987A4A65BE0D}"/>
          </ac:spMkLst>
        </pc:spChg>
        <pc:spChg chg="mod">
          <ac:chgData name="Kolakowski, Artur" userId="9c34c8cc-b1df-44f6-bea5-dcf7a54ee35f" providerId="ADAL" clId="{19970B13-E101-4117-9908-6E061F982644}" dt="2022-07-14T08:46:06.784" v="21670" actId="790"/>
          <ac:spMkLst>
            <pc:docMk/>
            <pc:sldMk cId="3484757520" sldId="485"/>
            <ac:spMk id="9242" creationId="{4313CEDE-2ECF-42B8-946D-C9E6BCBDB3D7}"/>
          </ac:spMkLst>
        </pc:spChg>
        <pc:spChg chg="mod">
          <ac:chgData name="Kolakowski, Artur" userId="9c34c8cc-b1df-44f6-bea5-dcf7a54ee35f" providerId="ADAL" clId="{19970B13-E101-4117-9908-6E061F982644}" dt="2022-07-14T08:46:06.787" v="21671" actId="790"/>
          <ac:spMkLst>
            <pc:docMk/>
            <pc:sldMk cId="3484757520" sldId="485"/>
            <ac:spMk id="9243" creationId="{CC862082-8D52-447F-863A-71EC6059F433}"/>
          </ac:spMkLst>
        </pc:spChg>
        <pc:spChg chg="mod">
          <ac:chgData name="Kolakowski, Artur" userId="9c34c8cc-b1df-44f6-bea5-dcf7a54ee35f" providerId="ADAL" clId="{19970B13-E101-4117-9908-6E061F982644}" dt="2022-07-14T08:46:06.791" v="21672" actId="790"/>
          <ac:spMkLst>
            <pc:docMk/>
            <pc:sldMk cId="3484757520" sldId="485"/>
            <ac:spMk id="9244" creationId="{6AFE2A09-05D7-4ECE-BBBD-40A5733FAF7A}"/>
          </ac:spMkLst>
        </pc:spChg>
        <pc:spChg chg="mod">
          <ac:chgData name="Kolakowski, Artur" userId="9c34c8cc-b1df-44f6-bea5-dcf7a54ee35f" providerId="ADAL" clId="{19970B13-E101-4117-9908-6E061F982644}" dt="2022-07-14T08:46:06.796" v="21673" actId="790"/>
          <ac:spMkLst>
            <pc:docMk/>
            <pc:sldMk cId="3484757520" sldId="485"/>
            <ac:spMk id="9245" creationId="{457224E4-4EFC-4BD6-84A2-73E8D84AA2FC}"/>
          </ac:spMkLst>
        </pc:spChg>
        <pc:spChg chg="mod">
          <ac:chgData name="Kolakowski, Artur" userId="9c34c8cc-b1df-44f6-bea5-dcf7a54ee35f" providerId="ADAL" clId="{19970B13-E101-4117-9908-6E061F982644}" dt="2022-07-14T08:46:06.800" v="21674" actId="790"/>
          <ac:spMkLst>
            <pc:docMk/>
            <pc:sldMk cId="3484757520" sldId="485"/>
            <ac:spMk id="9246" creationId="{F82CE270-7593-4C48-9074-3EBDC36EA47A}"/>
          </ac:spMkLst>
        </pc:spChg>
        <pc:spChg chg="mod">
          <ac:chgData name="Kolakowski, Artur" userId="9c34c8cc-b1df-44f6-bea5-dcf7a54ee35f" providerId="ADAL" clId="{19970B13-E101-4117-9908-6E061F982644}" dt="2022-07-14T08:46:06.804" v="21675" actId="790"/>
          <ac:spMkLst>
            <pc:docMk/>
            <pc:sldMk cId="3484757520" sldId="485"/>
            <ac:spMk id="9247" creationId="{39BECB90-B0C0-41C7-BDD5-BAE589FCE13E}"/>
          </ac:spMkLst>
        </pc:spChg>
        <pc:spChg chg="mod">
          <ac:chgData name="Kolakowski, Artur" userId="9c34c8cc-b1df-44f6-bea5-dcf7a54ee35f" providerId="ADAL" clId="{19970B13-E101-4117-9908-6E061F982644}" dt="2022-07-14T08:46:06.808" v="21676" actId="790"/>
          <ac:spMkLst>
            <pc:docMk/>
            <pc:sldMk cId="3484757520" sldId="485"/>
            <ac:spMk id="9248" creationId="{05469F14-BC5C-4FA6-818F-70DE3AC4FB5B}"/>
          </ac:spMkLst>
        </pc:spChg>
        <pc:spChg chg="mod">
          <ac:chgData name="Kolakowski, Artur" userId="9c34c8cc-b1df-44f6-bea5-dcf7a54ee35f" providerId="ADAL" clId="{19970B13-E101-4117-9908-6E061F982644}" dt="2022-07-14T08:46:06.812" v="21677" actId="790"/>
          <ac:spMkLst>
            <pc:docMk/>
            <pc:sldMk cId="3484757520" sldId="485"/>
            <ac:spMk id="9249" creationId="{4A8335C4-1B92-4D3A-99AB-E3C9DF962EA6}"/>
          </ac:spMkLst>
        </pc:spChg>
        <pc:spChg chg="mod">
          <ac:chgData name="Kolakowski, Artur" userId="9c34c8cc-b1df-44f6-bea5-dcf7a54ee35f" providerId="ADAL" clId="{19970B13-E101-4117-9908-6E061F982644}" dt="2022-07-14T08:46:06.816" v="21678" actId="790"/>
          <ac:spMkLst>
            <pc:docMk/>
            <pc:sldMk cId="3484757520" sldId="485"/>
            <ac:spMk id="9250" creationId="{7961C020-35EF-454A-B44F-08A94FF56674}"/>
          </ac:spMkLst>
        </pc:spChg>
        <pc:spChg chg="mod">
          <ac:chgData name="Kolakowski, Artur" userId="9c34c8cc-b1df-44f6-bea5-dcf7a54ee35f" providerId="ADAL" clId="{19970B13-E101-4117-9908-6E061F982644}" dt="2022-07-14T08:46:06.820" v="21679" actId="790"/>
          <ac:spMkLst>
            <pc:docMk/>
            <pc:sldMk cId="3484757520" sldId="485"/>
            <ac:spMk id="9251" creationId="{89ADDDB4-66FD-4591-820C-91AE367FB82D}"/>
          </ac:spMkLst>
        </pc:spChg>
        <pc:spChg chg="mod">
          <ac:chgData name="Kolakowski, Artur" userId="9c34c8cc-b1df-44f6-bea5-dcf7a54ee35f" providerId="ADAL" clId="{19970B13-E101-4117-9908-6E061F982644}" dt="2022-07-14T08:46:06.823" v="21680" actId="790"/>
          <ac:spMkLst>
            <pc:docMk/>
            <pc:sldMk cId="3484757520" sldId="485"/>
            <ac:spMk id="9252" creationId="{308B8E2F-CE64-452E-BDC2-88721A326801}"/>
          </ac:spMkLst>
        </pc:spChg>
        <pc:spChg chg="mod">
          <ac:chgData name="Kolakowski, Artur" userId="9c34c8cc-b1df-44f6-bea5-dcf7a54ee35f" providerId="ADAL" clId="{19970B13-E101-4117-9908-6E061F982644}" dt="2022-07-14T08:46:06.827" v="21681" actId="790"/>
          <ac:spMkLst>
            <pc:docMk/>
            <pc:sldMk cId="3484757520" sldId="485"/>
            <ac:spMk id="9253" creationId="{16A8B535-BAEA-4C77-B0A6-BAFBAF46D703}"/>
          </ac:spMkLst>
        </pc:spChg>
        <pc:spChg chg="mod">
          <ac:chgData name="Kolakowski, Artur" userId="9c34c8cc-b1df-44f6-bea5-dcf7a54ee35f" providerId="ADAL" clId="{19970B13-E101-4117-9908-6E061F982644}" dt="2022-07-14T08:46:06.832" v="21682" actId="790"/>
          <ac:spMkLst>
            <pc:docMk/>
            <pc:sldMk cId="3484757520" sldId="485"/>
            <ac:spMk id="9254" creationId="{6499087E-2BDD-4EC0-86F5-1E31146CC714}"/>
          </ac:spMkLst>
        </pc:spChg>
        <pc:spChg chg="mod">
          <ac:chgData name="Kolakowski, Artur" userId="9c34c8cc-b1df-44f6-bea5-dcf7a54ee35f" providerId="ADAL" clId="{19970B13-E101-4117-9908-6E061F982644}" dt="2022-07-14T08:46:06.836" v="21683" actId="790"/>
          <ac:spMkLst>
            <pc:docMk/>
            <pc:sldMk cId="3484757520" sldId="485"/>
            <ac:spMk id="9255" creationId="{33FC3FED-75D7-44AC-93E1-782D4D3B6F3A}"/>
          </ac:spMkLst>
        </pc:spChg>
        <pc:spChg chg="mod">
          <ac:chgData name="Kolakowski, Artur" userId="9c34c8cc-b1df-44f6-bea5-dcf7a54ee35f" providerId="ADAL" clId="{19970B13-E101-4117-9908-6E061F982644}" dt="2022-07-14T08:46:06.840" v="21684" actId="790"/>
          <ac:spMkLst>
            <pc:docMk/>
            <pc:sldMk cId="3484757520" sldId="485"/>
            <ac:spMk id="9256" creationId="{65EC46E3-9F6D-4A39-90E6-A3AD35810E28}"/>
          </ac:spMkLst>
        </pc:spChg>
        <pc:spChg chg="mod">
          <ac:chgData name="Kolakowski, Artur" userId="9c34c8cc-b1df-44f6-bea5-dcf7a54ee35f" providerId="ADAL" clId="{19970B13-E101-4117-9908-6E061F982644}" dt="2022-07-14T08:46:06.843" v="21685" actId="790"/>
          <ac:spMkLst>
            <pc:docMk/>
            <pc:sldMk cId="3484757520" sldId="485"/>
            <ac:spMk id="9257" creationId="{29D4387F-E002-4895-AA72-1D2E4A3773A8}"/>
          </ac:spMkLst>
        </pc:spChg>
        <pc:spChg chg="mod">
          <ac:chgData name="Kolakowski, Artur" userId="9c34c8cc-b1df-44f6-bea5-dcf7a54ee35f" providerId="ADAL" clId="{19970B13-E101-4117-9908-6E061F982644}" dt="2022-07-14T08:46:06.847" v="21686" actId="790"/>
          <ac:spMkLst>
            <pc:docMk/>
            <pc:sldMk cId="3484757520" sldId="485"/>
            <ac:spMk id="9258" creationId="{9377E0FE-D325-4B03-85A8-7BC5FC1B8B6A}"/>
          </ac:spMkLst>
        </pc:spChg>
        <pc:spChg chg="mod">
          <ac:chgData name="Kolakowski, Artur" userId="9c34c8cc-b1df-44f6-bea5-dcf7a54ee35f" providerId="ADAL" clId="{19970B13-E101-4117-9908-6E061F982644}" dt="2022-07-14T08:46:06.852" v="21687" actId="790"/>
          <ac:spMkLst>
            <pc:docMk/>
            <pc:sldMk cId="3484757520" sldId="485"/>
            <ac:spMk id="9259" creationId="{46D3F68A-B13C-4207-AE28-2273E68F83E3}"/>
          </ac:spMkLst>
        </pc:spChg>
        <pc:spChg chg="mod">
          <ac:chgData name="Kolakowski, Artur" userId="9c34c8cc-b1df-44f6-bea5-dcf7a54ee35f" providerId="ADAL" clId="{19970B13-E101-4117-9908-6E061F982644}" dt="2022-07-14T08:46:06.856" v="21688" actId="790"/>
          <ac:spMkLst>
            <pc:docMk/>
            <pc:sldMk cId="3484757520" sldId="485"/>
            <ac:spMk id="9260" creationId="{5523B090-CB07-4D59-9A5A-F044DB64FE36}"/>
          </ac:spMkLst>
        </pc:spChg>
        <pc:spChg chg="mod">
          <ac:chgData name="Kolakowski, Artur" userId="9c34c8cc-b1df-44f6-bea5-dcf7a54ee35f" providerId="ADAL" clId="{19970B13-E101-4117-9908-6E061F982644}" dt="2022-07-14T08:46:06.862" v="21689" actId="790"/>
          <ac:spMkLst>
            <pc:docMk/>
            <pc:sldMk cId="3484757520" sldId="485"/>
            <ac:spMk id="9261" creationId="{BB68CA0E-FB23-4681-ACAE-8A4E24AF8948}"/>
          </ac:spMkLst>
        </pc:spChg>
        <pc:spChg chg="mod">
          <ac:chgData name="Kolakowski, Artur" userId="9c34c8cc-b1df-44f6-bea5-dcf7a54ee35f" providerId="ADAL" clId="{19970B13-E101-4117-9908-6E061F982644}" dt="2022-07-14T08:46:06.867" v="21690" actId="790"/>
          <ac:spMkLst>
            <pc:docMk/>
            <pc:sldMk cId="3484757520" sldId="485"/>
            <ac:spMk id="9262" creationId="{EFB9FD82-58A0-45D9-A7DA-590FAEEE07A2}"/>
          </ac:spMkLst>
        </pc:spChg>
        <pc:spChg chg="mod">
          <ac:chgData name="Kolakowski, Artur" userId="9c34c8cc-b1df-44f6-bea5-dcf7a54ee35f" providerId="ADAL" clId="{19970B13-E101-4117-9908-6E061F982644}" dt="2022-07-14T08:46:06.871" v="21691" actId="790"/>
          <ac:spMkLst>
            <pc:docMk/>
            <pc:sldMk cId="3484757520" sldId="485"/>
            <ac:spMk id="9263" creationId="{B8DAB3AD-3E1C-46D7-A3F9-FEBB9870CB34}"/>
          </ac:spMkLst>
        </pc:spChg>
        <pc:spChg chg="mod">
          <ac:chgData name="Kolakowski, Artur" userId="9c34c8cc-b1df-44f6-bea5-dcf7a54ee35f" providerId="ADAL" clId="{19970B13-E101-4117-9908-6E061F982644}" dt="2022-07-14T08:46:06.874" v="21692" actId="790"/>
          <ac:spMkLst>
            <pc:docMk/>
            <pc:sldMk cId="3484757520" sldId="485"/>
            <ac:spMk id="9264" creationId="{C6B5032B-B91D-48BE-BECB-4BE1BDAD8014}"/>
          </ac:spMkLst>
        </pc:spChg>
        <pc:spChg chg="mod">
          <ac:chgData name="Kolakowski, Artur" userId="9c34c8cc-b1df-44f6-bea5-dcf7a54ee35f" providerId="ADAL" clId="{19970B13-E101-4117-9908-6E061F982644}" dt="2022-07-14T08:46:06.878" v="21693" actId="790"/>
          <ac:spMkLst>
            <pc:docMk/>
            <pc:sldMk cId="3484757520" sldId="485"/>
            <ac:spMk id="9265" creationId="{9E50AA9A-1EE9-4737-892F-073BAABC1A5F}"/>
          </ac:spMkLst>
        </pc:spChg>
        <pc:spChg chg="mod">
          <ac:chgData name="Kolakowski, Artur" userId="9c34c8cc-b1df-44f6-bea5-dcf7a54ee35f" providerId="ADAL" clId="{19970B13-E101-4117-9908-6E061F982644}" dt="2022-07-14T08:46:06.882" v="21694" actId="790"/>
          <ac:spMkLst>
            <pc:docMk/>
            <pc:sldMk cId="3484757520" sldId="485"/>
            <ac:spMk id="9266" creationId="{E0694A32-773B-4651-A9F8-6491489F8362}"/>
          </ac:spMkLst>
        </pc:spChg>
        <pc:spChg chg="mod">
          <ac:chgData name="Kolakowski, Artur" userId="9c34c8cc-b1df-44f6-bea5-dcf7a54ee35f" providerId="ADAL" clId="{19970B13-E101-4117-9908-6E061F982644}" dt="2022-07-14T08:46:06.886" v="21695" actId="790"/>
          <ac:spMkLst>
            <pc:docMk/>
            <pc:sldMk cId="3484757520" sldId="485"/>
            <ac:spMk id="9267" creationId="{98F53A58-EEE8-4E4A-AF61-FC6563239901}"/>
          </ac:spMkLst>
        </pc:spChg>
        <pc:spChg chg="mod">
          <ac:chgData name="Kolakowski, Artur" userId="9c34c8cc-b1df-44f6-bea5-dcf7a54ee35f" providerId="ADAL" clId="{19970B13-E101-4117-9908-6E061F982644}" dt="2022-07-14T08:46:06.889" v="21696" actId="790"/>
          <ac:spMkLst>
            <pc:docMk/>
            <pc:sldMk cId="3484757520" sldId="485"/>
            <ac:spMk id="9268" creationId="{78EDF886-BAEA-4D0B-8B94-6480F5C3E1FE}"/>
          </ac:spMkLst>
        </pc:spChg>
        <pc:spChg chg="mod">
          <ac:chgData name="Kolakowski, Artur" userId="9c34c8cc-b1df-44f6-bea5-dcf7a54ee35f" providerId="ADAL" clId="{19970B13-E101-4117-9908-6E061F982644}" dt="2022-07-14T08:46:06.892" v="21697" actId="790"/>
          <ac:spMkLst>
            <pc:docMk/>
            <pc:sldMk cId="3484757520" sldId="485"/>
            <ac:spMk id="9269" creationId="{07160C09-77DD-46CB-B6A8-36E1C76C51A6}"/>
          </ac:spMkLst>
        </pc:spChg>
        <pc:spChg chg="mod">
          <ac:chgData name="Kolakowski, Artur" userId="9c34c8cc-b1df-44f6-bea5-dcf7a54ee35f" providerId="ADAL" clId="{19970B13-E101-4117-9908-6E061F982644}" dt="2022-07-14T08:46:06.899" v="21698" actId="790"/>
          <ac:spMkLst>
            <pc:docMk/>
            <pc:sldMk cId="3484757520" sldId="485"/>
            <ac:spMk id="9270" creationId="{E3D489B6-2D71-453E-868F-787356E32BB7}"/>
          </ac:spMkLst>
        </pc:spChg>
        <pc:spChg chg="mod">
          <ac:chgData name="Kolakowski, Artur" userId="9c34c8cc-b1df-44f6-bea5-dcf7a54ee35f" providerId="ADAL" clId="{19970B13-E101-4117-9908-6E061F982644}" dt="2022-07-14T08:46:06.906" v="21699" actId="790"/>
          <ac:spMkLst>
            <pc:docMk/>
            <pc:sldMk cId="3484757520" sldId="485"/>
            <ac:spMk id="9271" creationId="{96EC4243-7BE3-4B36-9B32-B9FCB97697B9}"/>
          </ac:spMkLst>
        </pc:spChg>
        <pc:spChg chg="mod">
          <ac:chgData name="Kolakowski, Artur" userId="9c34c8cc-b1df-44f6-bea5-dcf7a54ee35f" providerId="ADAL" clId="{19970B13-E101-4117-9908-6E061F982644}" dt="2022-07-14T08:46:06.915" v="21700" actId="790"/>
          <ac:spMkLst>
            <pc:docMk/>
            <pc:sldMk cId="3484757520" sldId="485"/>
            <ac:spMk id="9272" creationId="{7B43061B-1CFC-4590-AF07-77B6009ABEC5}"/>
          </ac:spMkLst>
        </pc:spChg>
        <pc:spChg chg="mod">
          <ac:chgData name="Kolakowski, Artur" userId="9c34c8cc-b1df-44f6-bea5-dcf7a54ee35f" providerId="ADAL" clId="{19970B13-E101-4117-9908-6E061F982644}" dt="2022-07-14T08:46:06.921" v="21701" actId="790"/>
          <ac:spMkLst>
            <pc:docMk/>
            <pc:sldMk cId="3484757520" sldId="485"/>
            <ac:spMk id="9273" creationId="{399A0395-CA38-4EFB-B5E7-5EA3B196EFE8}"/>
          </ac:spMkLst>
        </pc:spChg>
        <pc:spChg chg="mod">
          <ac:chgData name="Kolakowski, Artur" userId="9c34c8cc-b1df-44f6-bea5-dcf7a54ee35f" providerId="ADAL" clId="{19970B13-E101-4117-9908-6E061F982644}" dt="2022-07-14T08:46:06.930" v="21702" actId="790"/>
          <ac:spMkLst>
            <pc:docMk/>
            <pc:sldMk cId="3484757520" sldId="485"/>
            <ac:spMk id="9274" creationId="{496E0C90-65F5-4921-AD69-668BB8400980}"/>
          </ac:spMkLst>
        </pc:spChg>
        <pc:spChg chg="mod">
          <ac:chgData name="Kolakowski, Artur" userId="9c34c8cc-b1df-44f6-bea5-dcf7a54ee35f" providerId="ADAL" clId="{19970B13-E101-4117-9908-6E061F982644}" dt="2022-07-14T08:46:06.940" v="21703" actId="790"/>
          <ac:spMkLst>
            <pc:docMk/>
            <pc:sldMk cId="3484757520" sldId="485"/>
            <ac:spMk id="9275" creationId="{56272831-EE4E-433E-AFF0-1712BDD9627F}"/>
          </ac:spMkLst>
        </pc:spChg>
        <pc:spChg chg="mod">
          <ac:chgData name="Kolakowski, Artur" userId="9c34c8cc-b1df-44f6-bea5-dcf7a54ee35f" providerId="ADAL" clId="{19970B13-E101-4117-9908-6E061F982644}" dt="2022-07-14T08:46:06.946" v="21704" actId="790"/>
          <ac:spMkLst>
            <pc:docMk/>
            <pc:sldMk cId="3484757520" sldId="485"/>
            <ac:spMk id="9276" creationId="{D9343EAB-5B58-40B7-A7CC-08C12B512204}"/>
          </ac:spMkLst>
        </pc:spChg>
        <pc:spChg chg="mod">
          <ac:chgData name="Kolakowski, Artur" userId="9c34c8cc-b1df-44f6-bea5-dcf7a54ee35f" providerId="ADAL" clId="{19970B13-E101-4117-9908-6E061F982644}" dt="2022-07-14T08:46:06.951" v="21705" actId="790"/>
          <ac:spMkLst>
            <pc:docMk/>
            <pc:sldMk cId="3484757520" sldId="485"/>
            <ac:spMk id="9277" creationId="{921F6F1B-7B47-481D-B0B7-AF0F7B0A7D45}"/>
          </ac:spMkLst>
        </pc:spChg>
        <pc:spChg chg="mod">
          <ac:chgData name="Kolakowski, Artur" userId="9c34c8cc-b1df-44f6-bea5-dcf7a54ee35f" providerId="ADAL" clId="{19970B13-E101-4117-9908-6E061F982644}" dt="2022-07-14T08:46:06.954" v="21706" actId="790"/>
          <ac:spMkLst>
            <pc:docMk/>
            <pc:sldMk cId="3484757520" sldId="485"/>
            <ac:spMk id="9278" creationId="{91B06BB6-12B1-49A7-9469-6EBB98099682}"/>
          </ac:spMkLst>
        </pc:spChg>
        <pc:spChg chg="mod">
          <ac:chgData name="Kolakowski, Artur" userId="9c34c8cc-b1df-44f6-bea5-dcf7a54ee35f" providerId="ADAL" clId="{19970B13-E101-4117-9908-6E061F982644}" dt="2022-07-14T08:46:06.958" v="21707" actId="790"/>
          <ac:spMkLst>
            <pc:docMk/>
            <pc:sldMk cId="3484757520" sldId="485"/>
            <ac:spMk id="9279" creationId="{C4707143-A9BD-47F3-9ED1-BF79554C4EAD}"/>
          </ac:spMkLst>
        </pc:spChg>
        <pc:spChg chg="mod">
          <ac:chgData name="Kolakowski, Artur" userId="9c34c8cc-b1df-44f6-bea5-dcf7a54ee35f" providerId="ADAL" clId="{19970B13-E101-4117-9908-6E061F982644}" dt="2022-07-14T08:46:06.962" v="21708" actId="790"/>
          <ac:spMkLst>
            <pc:docMk/>
            <pc:sldMk cId="3484757520" sldId="485"/>
            <ac:spMk id="9280" creationId="{CFB777FB-37F0-4C79-A8A8-3DE85ED87EDA}"/>
          </ac:spMkLst>
        </pc:spChg>
        <pc:spChg chg="mod">
          <ac:chgData name="Kolakowski, Artur" userId="9c34c8cc-b1df-44f6-bea5-dcf7a54ee35f" providerId="ADAL" clId="{19970B13-E101-4117-9908-6E061F982644}" dt="2022-07-14T08:46:06.967" v="21709" actId="790"/>
          <ac:spMkLst>
            <pc:docMk/>
            <pc:sldMk cId="3484757520" sldId="485"/>
            <ac:spMk id="9281" creationId="{37A4B11F-6BB9-4DB6-AC8F-4E5A0D819066}"/>
          </ac:spMkLst>
        </pc:spChg>
        <pc:spChg chg="mod">
          <ac:chgData name="Kolakowski, Artur" userId="9c34c8cc-b1df-44f6-bea5-dcf7a54ee35f" providerId="ADAL" clId="{19970B13-E101-4117-9908-6E061F982644}" dt="2022-07-14T08:46:06.971" v="21710" actId="790"/>
          <ac:spMkLst>
            <pc:docMk/>
            <pc:sldMk cId="3484757520" sldId="485"/>
            <ac:spMk id="9282" creationId="{12135BD8-9631-4C28-97A1-04EFB16F11D1}"/>
          </ac:spMkLst>
        </pc:spChg>
        <pc:spChg chg="mod">
          <ac:chgData name="Kolakowski, Artur" userId="9c34c8cc-b1df-44f6-bea5-dcf7a54ee35f" providerId="ADAL" clId="{19970B13-E101-4117-9908-6E061F982644}" dt="2022-07-14T08:46:06.974" v="21711" actId="790"/>
          <ac:spMkLst>
            <pc:docMk/>
            <pc:sldMk cId="3484757520" sldId="485"/>
            <ac:spMk id="9283" creationId="{187C9C4D-F5F2-4FF4-82C2-686F5F9AD7C4}"/>
          </ac:spMkLst>
        </pc:spChg>
        <pc:spChg chg="mod">
          <ac:chgData name="Kolakowski, Artur" userId="9c34c8cc-b1df-44f6-bea5-dcf7a54ee35f" providerId="ADAL" clId="{19970B13-E101-4117-9908-6E061F982644}" dt="2022-07-14T08:46:06.978" v="21712" actId="790"/>
          <ac:spMkLst>
            <pc:docMk/>
            <pc:sldMk cId="3484757520" sldId="485"/>
            <ac:spMk id="9284" creationId="{EECD403B-749D-41C4-97B5-172AD87BE64A}"/>
          </ac:spMkLst>
        </pc:spChg>
        <pc:spChg chg="mod">
          <ac:chgData name="Kolakowski, Artur" userId="9c34c8cc-b1df-44f6-bea5-dcf7a54ee35f" providerId="ADAL" clId="{19970B13-E101-4117-9908-6E061F982644}" dt="2022-07-14T08:46:06.982" v="21713" actId="790"/>
          <ac:spMkLst>
            <pc:docMk/>
            <pc:sldMk cId="3484757520" sldId="485"/>
            <ac:spMk id="9285" creationId="{D03FBC93-0CC5-4938-A206-810097710A5D}"/>
          </ac:spMkLst>
        </pc:spChg>
        <pc:spChg chg="mod">
          <ac:chgData name="Kolakowski, Artur" userId="9c34c8cc-b1df-44f6-bea5-dcf7a54ee35f" providerId="ADAL" clId="{19970B13-E101-4117-9908-6E061F982644}" dt="2022-07-14T08:46:06.986" v="21714" actId="790"/>
          <ac:spMkLst>
            <pc:docMk/>
            <pc:sldMk cId="3484757520" sldId="485"/>
            <ac:spMk id="9286" creationId="{2A4A859B-EABA-4763-974F-13C8EA8F42D7}"/>
          </ac:spMkLst>
        </pc:spChg>
        <pc:spChg chg="mod">
          <ac:chgData name="Kolakowski, Artur" userId="9c34c8cc-b1df-44f6-bea5-dcf7a54ee35f" providerId="ADAL" clId="{19970B13-E101-4117-9908-6E061F982644}" dt="2022-07-14T08:46:06.989" v="21715" actId="790"/>
          <ac:spMkLst>
            <pc:docMk/>
            <pc:sldMk cId="3484757520" sldId="485"/>
            <ac:spMk id="9287" creationId="{4E323793-A7E1-48DE-8015-40EF443E75E8}"/>
          </ac:spMkLst>
        </pc:spChg>
        <pc:spChg chg="mod">
          <ac:chgData name="Kolakowski, Artur" userId="9c34c8cc-b1df-44f6-bea5-dcf7a54ee35f" providerId="ADAL" clId="{19970B13-E101-4117-9908-6E061F982644}" dt="2022-07-14T08:46:06.992" v="21716" actId="790"/>
          <ac:spMkLst>
            <pc:docMk/>
            <pc:sldMk cId="3484757520" sldId="485"/>
            <ac:spMk id="9288" creationId="{7AA9939C-A1CC-457E-AF44-6818EC76E24B}"/>
          </ac:spMkLst>
        </pc:spChg>
        <pc:spChg chg="mod">
          <ac:chgData name="Kolakowski, Artur" userId="9c34c8cc-b1df-44f6-bea5-dcf7a54ee35f" providerId="ADAL" clId="{19970B13-E101-4117-9908-6E061F982644}" dt="2022-07-14T08:46:06.996" v="21717" actId="790"/>
          <ac:spMkLst>
            <pc:docMk/>
            <pc:sldMk cId="3484757520" sldId="485"/>
            <ac:spMk id="9289" creationId="{48AACA53-5CBD-4F14-8139-25EB4ECBC468}"/>
          </ac:spMkLst>
        </pc:spChg>
        <pc:spChg chg="mod">
          <ac:chgData name="Kolakowski, Artur" userId="9c34c8cc-b1df-44f6-bea5-dcf7a54ee35f" providerId="ADAL" clId="{19970B13-E101-4117-9908-6E061F982644}" dt="2022-07-14T08:46:07" v="21718" actId="790"/>
          <ac:spMkLst>
            <pc:docMk/>
            <pc:sldMk cId="3484757520" sldId="485"/>
            <ac:spMk id="9290" creationId="{A11EE6D7-A780-4478-985E-4DD2448351E7}"/>
          </ac:spMkLst>
        </pc:spChg>
        <pc:spChg chg="mod">
          <ac:chgData name="Kolakowski, Artur" userId="9c34c8cc-b1df-44f6-bea5-dcf7a54ee35f" providerId="ADAL" clId="{19970B13-E101-4117-9908-6E061F982644}" dt="2022-07-14T08:46:07.004" v="21719" actId="790"/>
          <ac:spMkLst>
            <pc:docMk/>
            <pc:sldMk cId="3484757520" sldId="485"/>
            <ac:spMk id="9291" creationId="{1D8246D7-F32D-425B-95CF-0CD5D48A0404}"/>
          </ac:spMkLst>
        </pc:spChg>
        <pc:spChg chg="mod">
          <ac:chgData name="Kolakowski, Artur" userId="9c34c8cc-b1df-44f6-bea5-dcf7a54ee35f" providerId="ADAL" clId="{19970B13-E101-4117-9908-6E061F982644}" dt="2022-07-14T08:46:07.008" v="21720" actId="790"/>
          <ac:spMkLst>
            <pc:docMk/>
            <pc:sldMk cId="3484757520" sldId="485"/>
            <ac:spMk id="9292" creationId="{48563F6A-1EEC-45F7-ACBC-EFF71644EBBD}"/>
          </ac:spMkLst>
        </pc:spChg>
        <pc:spChg chg="mod">
          <ac:chgData name="Kolakowski, Artur" userId="9c34c8cc-b1df-44f6-bea5-dcf7a54ee35f" providerId="ADAL" clId="{19970B13-E101-4117-9908-6E061F982644}" dt="2022-07-14T08:46:07.012" v="21721" actId="790"/>
          <ac:spMkLst>
            <pc:docMk/>
            <pc:sldMk cId="3484757520" sldId="485"/>
            <ac:spMk id="9293" creationId="{2DC20A5E-0BFA-4676-9178-53D2FA8D32D1}"/>
          </ac:spMkLst>
        </pc:spChg>
        <pc:spChg chg="mod">
          <ac:chgData name="Kolakowski, Artur" userId="9c34c8cc-b1df-44f6-bea5-dcf7a54ee35f" providerId="ADAL" clId="{19970B13-E101-4117-9908-6E061F982644}" dt="2022-07-14T08:46:07.017" v="21722" actId="790"/>
          <ac:spMkLst>
            <pc:docMk/>
            <pc:sldMk cId="3484757520" sldId="485"/>
            <ac:spMk id="9294" creationId="{A2E2A71A-30B5-44C5-AC45-122E2009B624}"/>
          </ac:spMkLst>
        </pc:spChg>
        <pc:spChg chg="mod">
          <ac:chgData name="Kolakowski, Artur" userId="9c34c8cc-b1df-44f6-bea5-dcf7a54ee35f" providerId="ADAL" clId="{19970B13-E101-4117-9908-6E061F982644}" dt="2022-07-14T08:46:07.021" v="21723" actId="790"/>
          <ac:spMkLst>
            <pc:docMk/>
            <pc:sldMk cId="3484757520" sldId="485"/>
            <ac:spMk id="9295" creationId="{4C6B0835-6A58-4DE8-A433-E3315211DBE4}"/>
          </ac:spMkLst>
        </pc:spChg>
        <pc:spChg chg="mod">
          <ac:chgData name="Kolakowski, Artur" userId="9c34c8cc-b1df-44f6-bea5-dcf7a54ee35f" providerId="ADAL" clId="{19970B13-E101-4117-9908-6E061F982644}" dt="2022-07-14T08:46:07.024" v="21724" actId="790"/>
          <ac:spMkLst>
            <pc:docMk/>
            <pc:sldMk cId="3484757520" sldId="485"/>
            <ac:spMk id="9296" creationId="{71A52E5D-A04D-4F61-B0AD-CFE9F143985B}"/>
          </ac:spMkLst>
        </pc:spChg>
        <pc:spChg chg="mod">
          <ac:chgData name="Kolakowski, Artur" userId="9c34c8cc-b1df-44f6-bea5-dcf7a54ee35f" providerId="ADAL" clId="{19970B13-E101-4117-9908-6E061F982644}" dt="2022-07-14T08:46:07.031" v="21725" actId="790"/>
          <ac:spMkLst>
            <pc:docMk/>
            <pc:sldMk cId="3484757520" sldId="485"/>
            <ac:spMk id="9297" creationId="{1B11382F-64E9-42AF-8002-7E989C4E7C9B}"/>
          </ac:spMkLst>
        </pc:spChg>
        <pc:spChg chg="mod">
          <ac:chgData name="Kolakowski, Artur" userId="9c34c8cc-b1df-44f6-bea5-dcf7a54ee35f" providerId="ADAL" clId="{19970B13-E101-4117-9908-6E061F982644}" dt="2022-07-14T08:46:07.035" v="21726" actId="790"/>
          <ac:spMkLst>
            <pc:docMk/>
            <pc:sldMk cId="3484757520" sldId="485"/>
            <ac:spMk id="9298" creationId="{6C9BD3F1-DFF1-4D75-BCDF-AA51F14DFD16}"/>
          </ac:spMkLst>
        </pc:spChg>
        <pc:spChg chg="mod">
          <ac:chgData name="Kolakowski, Artur" userId="9c34c8cc-b1df-44f6-bea5-dcf7a54ee35f" providerId="ADAL" clId="{19970B13-E101-4117-9908-6E061F982644}" dt="2022-07-14T08:46:07.039" v="21727" actId="790"/>
          <ac:spMkLst>
            <pc:docMk/>
            <pc:sldMk cId="3484757520" sldId="485"/>
            <ac:spMk id="9299" creationId="{4364F0AB-DB28-458F-9ABB-099BD22180AF}"/>
          </ac:spMkLst>
        </pc:spChg>
        <pc:spChg chg="mod">
          <ac:chgData name="Kolakowski, Artur" userId="9c34c8cc-b1df-44f6-bea5-dcf7a54ee35f" providerId="ADAL" clId="{19970B13-E101-4117-9908-6E061F982644}" dt="2022-07-14T08:46:07.043" v="21728" actId="790"/>
          <ac:spMkLst>
            <pc:docMk/>
            <pc:sldMk cId="3484757520" sldId="485"/>
            <ac:spMk id="9300" creationId="{E9998E51-729E-4452-8FFB-035CE0DD64FE}"/>
          </ac:spMkLst>
        </pc:spChg>
        <pc:spChg chg="mod">
          <ac:chgData name="Kolakowski, Artur" userId="9c34c8cc-b1df-44f6-bea5-dcf7a54ee35f" providerId="ADAL" clId="{19970B13-E101-4117-9908-6E061F982644}" dt="2022-07-14T08:46:07.047" v="21729" actId="790"/>
          <ac:spMkLst>
            <pc:docMk/>
            <pc:sldMk cId="3484757520" sldId="485"/>
            <ac:spMk id="9301" creationId="{881C6FDD-F7F1-431D-8BFC-4FC2274684F6}"/>
          </ac:spMkLst>
        </pc:spChg>
        <pc:spChg chg="mod">
          <ac:chgData name="Kolakowski, Artur" userId="9c34c8cc-b1df-44f6-bea5-dcf7a54ee35f" providerId="ADAL" clId="{19970B13-E101-4117-9908-6E061F982644}" dt="2022-07-14T08:46:07.051" v="21730" actId="790"/>
          <ac:spMkLst>
            <pc:docMk/>
            <pc:sldMk cId="3484757520" sldId="485"/>
            <ac:spMk id="9302" creationId="{2B9C219C-4344-43FC-8A1C-DBD9473838B3}"/>
          </ac:spMkLst>
        </pc:spChg>
        <pc:spChg chg="mod">
          <ac:chgData name="Kolakowski, Artur" userId="9c34c8cc-b1df-44f6-bea5-dcf7a54ee35f" providerId="ADAL" clId="{19970B13-E101-4117-9908-6E061F982644}" dt="2022-07-14T08:46:07.054" v="21731" actId="790"/>
          <ac:spMkLst>
            <pc:docMk/>
            <pc:sldMk cId="3484757520" sldId="485"/>
            <ac:spMk id="9303" creationId="{979C6BB0-2A26-41CC-A6AE-A871C2A17CDD}"/>
          </ac:spMkLst>
        </pc:spChg>
        <pc:spChg chg="mod">
          <ac:chgData name="Kolakowski, Artur" userId="9c34c8cc-b1df-44f6-bea5-dcf7a54ee35f" providerId="ADAL" clId="{19970B13-E101-4117-9908-6E061F982644}" dt="2022-07-14T08:46:07.059" v="21732" actId="790"/>
          <ac:spMkLst>
            <pc:docMk/>
            <pc:sldMk cId="3484757520" sldId="485"/>
            <ac:spMk id="9304" creationId="{E3B365AC-2703-4B2E-8144-9385BCE3BEF6}"/>
          </ac:spMkLst>
        </pc:spChg>
        <pc:spChg chg="mod">
          <ac:chgData name="Kolakowski, Artur" userId="9c34c8cc-b1df-44f6-bea5-dcf7a54ee35f" providerId="ADAL" clId="{19970B13-E101-4117-9908-6E061F982644}" dt="2022-07-14T08:46:07.063" v="21733" actId="790"/>
          <ac:spMkLst>
            <pc:docMk/>
            <pc:sldMk cId="3484757520" sldId="485"/>
            <ac:spMk id="9305" creationId="{1D0EC18D-1872-42F4-BAF5-27FCC93CF418}"/>
          </ac:spMkLst>
        </pc:spChg>
        <pc:spChg chg="mod">
          <ac:chgData name="Kolakowski, Artur" userId="9c34c8cc-b1df-44f6-bea5-dcf7a54ee35f" providerId="ADAL" clId="{19970B13-E101-4117-9908-6E061F982644}" dt="2022-07-14T08:46:07.067" v="21734" actId="790"/>
          <ac:spMkLst>
            <pc:docMk/>
            <pc:sldMk cId="3484757520" sldId="485"/>
            <ac:spMk id="9306" creationId="{EBB4129A-DE8C-4C4B-B6B7-D273A754EC1E}"/>
          </ac:spMkLst>
        </pc:spChg>
        <pc:spChg chg="mod">
          <ac:chgData name="Kolakowski, Artur" userId="9c34c8cc-b1df-44f6-bea5-dcf7a54ee35f" providerId="ADAL" clId="{19970B13-E101-4117-9908-6E061F982644}" dt="2022-07-14T08:46:07.071" v="21735" actId="790"/>
          <ac:spMkLst>
            <pc:docMk/>
            <pc:sldMk cId="3484757520" sldId="485"/>
            <ac:spMk id="9307" creationId="{B2CE5A5D-4655-44A0-AEFB-5B2AB512ED4F}"/>
          </ac:spMkLst>
        </pc:spChg>
        <pc:spChg chg="mod">
          <ac:chgData name="Kolakowski, Artur" userId="9c34c8cc-b1df-44f6-bea5-dcf7a54ee35f" providerId="ADAL" clId="{19970B13-E101-4117-9908-6E061F982644}" dt="2022-07-14T08:46:07.075" v="21736" actId="790"/>
          <ac:spMkLst>
            <pc:docMk/>
            <pc:sldMk cId="3484757520" sldId="485"/>
            <ac:spMk id="9308" creationId="{B6FDE34F-73A2-44F0-AA42-21EA0F93A0A8}"/>
          </ac:spMkLst>
        </pc:spChg>
        <pc:spChg chg="mod">
          <ac:chgData name="Kolakowski, Artur" userId="9c34c8cc-b1df-44f6-bea5-dcf7a54ee35f" providerId="ADAL" clId="{19970B13-E101-4117-9908-6E061F982644}" dt="2022-07-14T08:46:07.080" v="21737" actId="790"/>
          <ac:spMkLst>
            <pc:docMk/>
            <pc:sldMk cId="3484757520" sldId="485"/>
            <ac:spMk id="9309" creationId="{F0ADC486-1A76-45A9-9544-692539A0A377}"/>
          </ac:spMkLst>
        </pc:spChg>
        <pc:spChg chg="mod">
          <ac:chgData name="Kolakowski, Artur" userId="9c34c8cc-b1df-44f6-bea5-dcf7a54ee35f" providerId="ADAL" clId="{19970B13-E101-4117-9908-6E061F982644}" dt="2022-07-14T08:46:07.084" v="21738" actId="790"/>
          <ac:spMkLst>
            <pc:docMk/>
            <pc:sldMk cId="3484757520" sldId="485"/>
            <ac:spMk id="9310" creationId="{523EEE23-2CDE-476A-9BAD-793CA2A7B2A1}"/>
          </ac:spMkLst>
        </pc:spChg>
        <pc:spChg chg="mod">
          <ac:chgData name="Kolakowski, Artur" userId="9c34c8cc-b1df-44f6-bea5-dcf7a54ee35f" providerId="ADAL" clId="{19970B13-E101-4117-9908-6E061F982644}" dt="2022-07-14T08:46:07.089" v="21739" actId="790"/>
          <ac:spMkLst>
            <pc:docMk/>
            <pc:sldMk cId="3484757520" sldId="485"/>
            <ac:spMk id="9311" creationId="{30134261-F1D3-4048-ACEB-6C6175D52A9B}"/>
          </ac:spMkLst>
        </pc:spChg>
        <pc:spChg chg="mod">
          <ac:chgData name="Kolakowski, Artur" userId="9c34c8cc-b1df-44f6-bea5-dcf7a54ee35f" providerId="ADAL" clId="{19970B13-E101-4117-9908-6E061F982644}" dt="2022-07-14T08:46:07.093" v="21740" actId="790"/>
          <ac:spMkLst>
            <pc:docMk/>
            <pc:sldMk cId="3484757520" sldId="485"/>
            <ac:spMk id="9312" creationId="{A92D41E2-76D9-4EBF-A67A-1C634613C5FE}"/>
          </ac:spMkLst>
        </pc:spChg>
        <pc:spChg chg="mod">
          <ac:chgData name="Kolakowski, Artur" userId="9c34c8cc-b1df-44f6-bea5-dcf7a54ee35f" providerId="ADAL" clId="{19970B13-E101-4117-9908-6E061F982644}" dt="2022-07-14T08:46:07.097" v="21741" actId="790"/>
          <ac:spMkLst>
            <pc:docMk/>
            <pc:sldMk cId="3484757520" sldId="485"/>
            <ac:spMk id="9313" creationId="{C8B5B9E0-010E-437D-BF40-E7252E8A76EE}"/>
          </ac:spMkLst>
        </pc:spChg>
        <pc:spChg chg="mod">
          <ac:chgData name="Kolakowski, Artur" userId="9c34c8cc-b1df-44f6-bea5-dcf7a54ee35f" providerId="ADAL" clId="{19970B13-E101-4117-9908-6E061F982644}" dt="2022-07-14T08:46:07.102" v="21742" actId="790"/>
          <ac:spMkLst>
            <pc:docMk/>
            <pc:sldMk cId="3484757520" sldId="485"/>
            <ac:spMk id="9314" creationId="{106D6865-93BE-427A-B0FF-EE3B9CBDEB5E}"/>
          </ac:spMkLst>
        </pc:spChg>
        <pc:spChg chg="mod">
          <ac:chgData name="Kolakowski, Artur" userId="9c34c8cc-b1df-44f6-bea5-dcf7a54ee35f" providerId="ADAL" clId="{19970B13-E101-4117-9908-6E061F982644}" dt="2022-07-14T08:46:07.107" v="21743" actId="790"/>
          <ac:spMkLst>
            <pc:docMk/>
            <pc:sldMk cId="3484757520" sldId="485"/>
            <ac:spMk id="9315" creationId="{FB72932C-0377-4207-BF49-8231EB9F0079}"/>
          </ac:spMkLst>
        </pc:spChg>
        <pc:spChg chg="mod">
          <ac:chgData name="Kolakowski, Artur" userId="9c34c8cc-b1df-44f6-bea5-dcf7a54ee35f" providerId="ADAL" clId="{19970B13-E101-4117-9908-6E061F982644}" dt="2022-07-14T08:46:07.112" v="21744" actId="790"/>
          <ac:spMkLst>
            <pc:docMk/>
            <pc:sldMk cId="3484757520" sldId="485"/>
            <ac:spMk id="9316" creationId="{AEFDAD8B-9B99-4101-BEA1-EB8F7E32A27C}"/>
          </ac:spMkLst>
        </pc:spChg>
        <pc:spChg chg="mod">
          <ac:chgData name="Kolakowski, Artur" userId="9c34c8cc-b1df-44f6-bea5-dcf7a54ee35f" providerId="ADAL" clId="{19970B13-E101-4117-9908-6E061F982644}" dt="2022-07-14T08:46:07.117" v="21745" actId="790"/>
          <ac:spMkLst>
            <pc:docMk/>
            <pc:sldMk cId="3484757520" sldId="485"/>
            <ac:spMk id="9317" creationId="{31D78B62-ADB3-40A9-A899-8726C761C9C3}"/>
          </ac:spMkLst>
        </pc:spChg>
        <pc:spChg chg="mod">
          <ac:chgData name="Kolakowski, Artur" userId="9c34c8cc-b1df-44f6-bea5-dcf7a54ee35f" providerId="ADAL" clId="{19970B13-E101-4117-9908-6E061F982644}" dt="2022-07-14T08:46:07.122" v="21746" actId="790"/>
          <ac:spMkLst>
            <pc:docMk/>
            <pc:sldMk cId="3484757520" sldId="485"/>
            <ac:spMk id="9318" creationId="{998CBAC1-45EA-4818-BE22-68D30C7A0FE8}"/>
          </ac:spMkLst>
        </pc:spChg>
        <pc:spChg chg="mod">
          <ac:chgData name="Kolakowski, Artur" userId="9c34c8cc-b1df-44f6-bea5-dcf7a54ee35f" providerId="ADAL" clId="{19970B13-E101-4117-9908-6E061F982644}" dt="2022-07-14T08:46:07.126" v="21747" actId="790"/>
          <ac:spMkLst>
            <pc:docMk/>
            <pc:sldMk cId="3484757520" sldId="485"/>
            <ac:spMk id="9319" creationId="{7120BD15-948A-47B4-8A7C-832F94FD4308}"/>
          </ac:spMkLst>
        </pc:spChg>
        <pc:spChg chg="mod">
          <ac:chgData name="Kolakowski, Artur" userId="9c34c8cc-b1df-44f6-bea5-dcf7a54ee35f" providerId="ADAL" clId="{19970B13-E101-4117-9908-6E061F982644}" dt="2022-07-14T08:46:07.131" v="21748" actId="790"/>
          <ac:spMkLst>
            <pc:docMk/>
            <pc:sldMk cId="3484757520" sldId="485"/>
            <ac:spMk id="9320" creationId="{D2094B66-7829-4946-8641-88D1719A3C17}"/>
          </ac:spMkLst>
        </pc:spChg>
        <pc:spChg chg="mod">
          <ac:chgData name="Kolakowski, Artur" userId="9c34c8cc-b1df-44f6-bea5-dcf7a54ee35f" providerId="ADAL" clId="{19970B13-E101-4117-9908-6E061F982644}" dt="2022-07-14T08:46:07.135" v="21749" actId="790"/>
          <ac:spMkLst>
            <pc:docMk/>
            <pc:sldMk cId="3484757520" sldId="485"/>
            <ac:spMk id="9321" creationId="{DA52935A-72E6-40A6-A916-B1A4723D88F5}"/>
          </ac:spMkLst>
        </pc:spChg>
        <pc:spChg chg="mod">
          <ac:chgData name="Kolakowski, Artur" userId="9c34c8cc-b1df-44f6-bea5-dcf7a54ee35f" providerId="ADAL" clId="{19970B13-E101-4117-9908-6E061F982644}" dt="2022-07-14T08:46:07.138" v="21750" actId="790"/>
          <ac:spMkLst>
            <pc:docMk/>
            <pc:sldMk cId="3484757520" sldId="485"/>
            <ac:spMk id="9322" creationId="{B4E664F0-B4E9-482A-A775-D9ACF607BCE8}"/>
          </ac:spMkLst>
        </pc:spChg>
        <pc:spChg chg="mod">
          <ac:chgData name="Kolakowski, Artur" userId="9c34c8cc-b1df-44f6-bea5-dcf7a54ee35f" providerId="ADAL" clId="{19970B13-E101-4117-9908-6E061F982644}" dt="2022-07-14T08:46:07.142" v="21751" actId="790"/>
          <ac:spMkLst>
            <pc:docMk/>
            <pc:sldMk cId="3484757520" sldId="485"/>
            <ac:spMk id="9323" creationId="{1B14C725-2510-45DF-8C98-7E175D7837D0}"/>
          </ac:spMkLst>
        </pc:spChg>
        <pc:spChg chg="mod">
          <ac:chgData name="Kolakowski, Artur" userId="9c34c8cc-b1df-44f6-bea5-dcf7a54ee35f" providerId="ADAL" clId="{19970B13-E101-4117-9908-6E061F982644}" dt="2022-07-14T08:46:07.147" v="21752" actId="790"/>
          <ac:spMkLst>
            <pc:docMk/>
            <pc:sldMk cId="3484757520" sldId="485"/>
            <ac:spMk id="9324" creationId="{5B4CEA8D-EF6D-4D56-9226-F7F02848A29F}"/>
          </ac:spMkLst>
        </pc:spChg>
        <pc:spChg chg="mod">
          <ac:chgData name="Kolakowski, Artur" userId="9c34c8cc-b1df-44f6-bea5-dcf7a54ee35f" providerId="ADAL" clId="{19970B13-E101-4117-9908-6E061F982644}" dt="2022-07-14T08:46:07.151" v="21753" actId="790"/>
          <ac:spMkLst>
            <pc:docMk/>
            <pc:sldMk cId="3484757520" sldId="485"/>
            <ac:spMk id="9325" creationId="{A1B2DB83-E78E-4543-A5BB-E7A695063911}"/>
          </ac:spMkLst>
        </pc:spChg>
        <pc:spChg chg="mod">
          <ac:chgData name="Kolakowski, Artur" userId="9c34c8cc-b1df-44f6-bea5-dcf7a54ee35f" providerId="ADAL" clId="{19970B13-E101-4117-9908-6E061F982644}" dt="2022-07-14T08:46:07.154" v="21754" actId="790"/>
          <ac:spMkLst>
            <pc:docMk/>
            <pc:sldMk cId="3484757520" sldId="485"/>
            <ac:spMk id="9326" creationId="{A324DB99-676A-42DA-A5F8-6903EFC1560C}"/>
          </ac:spMkLst>
        </pc:spChg>
        <pc:spChg chg="mod">
          <ac:chgData name="Kolakowski, Artur" userId="9c34c8cc-b1df-44f6-bea5-dcf7a54ee35f" providerId="ADAL" clId="{19970B13-E101-4117-9908-6E061F982644}" dt="2022-07-14T08:46:07.158" v="21755" actId="790"/>
          <ac:spMkLst>
            <pc:docMk/>
            <pc:sldMk cId="3484757520" sldId="485"/>
            <ac:spMk id="9327" creationId="{06BBB223-D234-44FA-8E6A-574C0CCE8F83}"/>
          </ac:spMkLst>
        </pc:spChg>
        <pc:spChg chg="mod">
          <ac:chgData name="Kolakowski, Artur" userId="9c34c8cc-b1df-44f6-bea5-dcf7a54ee35f" providerId="ADAL" clId="{19970B13-E101-4117-9908-6E061F982644}" dt="2022-07-14T08:46:07.163" v="21756" actId="790"/>
          <ac:spMkLst>
            <pc:docMk/>
            <pc:sldMk cId="3484757520" sldId="485"/>
            <ac:spMk id="9328" creationId="{41A1CDC3-B241-4199-9475-B4AB45AC7A70}"/>
          </ac:spMkLst>
        </pc:spChg>
        <pc:spChg chg="mod">
          <ac:chgData name="Kolakowski, Artur" userId="9c34c8cc-b1df-44f6-bea5-dcf7a54ee35f" providerId="ADAL" clId="{19970B13-E101-4117-9908-6E061F982644}" dt="2022-07-14T08:46:07.167" v="21757" actId="790"/>
          <ac:spMkLst>
            <pc:docMk/>
            <pc:sldMk cId="3484757520" sldId="485"/>
            <ac:spMk id="9329" creationId="{0A67699E-0398-4CED-AA78-52852F7BA1A2}"/>
          </ac:spMkLst>
        </pc:spChg>
        <pc:spChg chg="mod">
          <ac:chgData name="Kolakowski, Artur" userId="9c34c8cc-b1df-44f6-bea5-dcf7a54ee35f" providerId="ADAL" clId="{19970B13-E101-4117-9908-6E061F982644}" dt="2022-07-14T08:46:07.171" v="21758" actId="790"/>
          <ac:spMkLst>
            <pc:docMk/>
            <pc:sldMk cId="3484757520" sldId="485"/>
            <ac:spMk id="9330" creationId="{480EE428-4C4C-40F8-BBE0-2DBA6389B735}"/>
          </ac:spMkLst>
        </pc:spChg>
        <pc:spChg chg="mod">
          <ac:chgData name="Kolakowski, Artur" userId="9c34c8cc-b1df-44f6-bea5-dcf7a54ee35f" providerId="ADAL" clId="{19970B13-E101-4117-9908-6E061F982644}" dt="2022-07-14T08:46:07.180" v="21759" actId="790"/>
          <ac:spMkLst>
            <pc:docMk/>
            <pc:sldMk cId="3484757520" sldId="485"/>
            <ac:spMk id="9331" creationId="{3D5868E6-86DF-4F95-9624-410F5FECC8DF}"/>
          </ac:spMkLst>
        </pc:spChg>
        <pc:spChg chg="mod">
          <ac:chgData name="Kolakowski, Artur" userId="9c34c8cc-b1df-44f6-bea5-dcf7a54ee35f" providerId="ADAL" clId="{19970B13-E101-4117-9908-6E061F982644}" dt="2022-07-14T08:46:07.186" v="21760" actId="790"/>
          <ac:spMkLst>
            <pc:docMk/>
            <pc:sldMk cId="3484757520" sldId="485"/>
            <ac:spMk id="9332" creationId="{C3A906EC-CC40-437C-BEAB-64FB8858F9D4}"/>
          </ac:spMkLst>
        </pc:spChg>
        <pc:spChg chg="mod">
          <ac:chgData name="Kolakowski, Artur" userId="9c34c8cc-b1df-44f6-bea5-dcf7a54ee35f" providerId="ADAL" clId="{19970B13-E101-4117-9908-6E061F982644}" dt="2022-07-14T08:46:07.193" v="21761" actId="790"/>
          <ac:spMkLst>
            <pc:docMk/>
            <pc:sldMk cId="3484757520" sldId="485"/>
            <ac:spMk id="9333" creationId="{0755637C-0A41-47A6-AED3-0039985D1678}"/>
          </ac:spMkLst>
        </pc:spChg>
        <pc:spChg chg="mod">
          <ac:chgData name="Kolakowski, Artur" userId="9c34c8cc-b1df-44f6-bea5-dcf7a54ee35f" providerId="ADAL" clId="{19970B13-E101-4117-9908-6E061F982644}" dt="2022-07-14T08:46:07.201" v="21762" actId="790"/>
          <ac:spMkLst>
            <pc:docMk/>
            <pc:sldMk cId="3484757520" sldId="485"/>
            <ac:spMk id="9334" creationId="{60D8987F-652C-422D-A0E2-6191E8EAC608}"/>
          </ac:spMkLst>
        </pc:spChg>
        <pc:spChg chg="mod">
          <ac:chgData name="Kolakowski, Artur" userId="9c34c8cc-b1df-44f6-bea5-dcf7a54ee35f" providerId="ADAL" clId="{19970B13-E101-4117-9908-6E061F982644}" dt="2022-07-14T08:46:07.207" v="21763" actId="790"/>
          <ac:spMkLst>
            <pc:docMk/>
            <pc:sldMk cId="3484757520" sldId="485"/>
            <ac:spMk id="9335" creationId="{6A338645-742A-4CC1-B9B3-DE26BD48931B}"/>
          </ac:spMkLst>
        </pc:spChg>
        <pc:spChg chg="mod">
          <ac:chgData name="Kolakowski, Artur" userId="9c34c8cc-b1df-44f6-bea5-dcf7a54ee35f" providerId="ADAL" clId="{19970B13-E101-4117-9908-6E061F982644}" dt="2022-07-14T08:46:07.211" v="21764" actId="790"/>
          <ac:spMkLst>
            <pc:docMk/>
            <pc:sldMk cId="3484757520" sldId="485"/>
            <ac:spMk id="9336" creationId="{97568C3E-5CD2-4AB6-860E-2EE26ACD6E75}"/>
          </ac:spMkLst>
        </pc:spChg>
        <pc:spChg chg="mod">
          <ac:chgData name="Kolakowski, Artur" userId="9c34c8cc-b1df-44f6-bea5-dcf7a54ee35f" providerId="ADAL" clId="{19970B13-E101-4117-9908-6E061F982644}" dt="2022-07-14T08:46:07.215" v="21765" actId="790"/>
          <ac:spMkLst>
            <pc:docMk/>
            <pc:sldMk cId="3484757520" sldId="485"/>
            <ac:spMk id="9337" creationId="{3ED943E1-65C7-44AC-B700-0BF2550CE783}"/>
          </ac:spMkLst>
        </pc:spChg>
        <pc:spChg chg="mod">
          <ac:chgData name="Kolakowski, Artur" userId="9c34c8cc-b1df-44f6-bea5-dcf7a54ee35f" providerId="ADAL" clId="{19970B13-E101-4117-9908-6E061F982644}" dt="2022-07-14T08:46:07.219" v="21766" actId="790"/>
          <ac:spMkLst>
            <pc:docMk/>
            <pc:sldMk cId="3484757520" sldId="485"/>
            <ac:spMk id="9338" creationId="{85459E22-8D18-4337-97B3-3B789D9B0E48}"/>
          </ac:spMkLst>
        </pc:spChg>
        <pc:spChg chg="mod">
          <ac:chgData name="Kolakowski, Artur" userId="9c34c8cc-b1df-44f6-bea5-dcf7a54ee35f" providerId="ADAL" clId="{19970B13-E101-4117-9908-6E061F982644}" dt="2022-07-14T08:46:07.224" v="21767" actId="790"/>
          <ac:spMkLst>
            <pc:docMk/>
            <pc:sldMk cId="3484757520" sldId="485"/>
            <ac:spMk id="9339" creationId="{8676FA68-AE8E-47BC-9948-71FD5A5604AE}"/>
          </ac:spMkLst>
        </pc:spChg>
        <pc:spChg chg="mod">
          <ac:chgData name="Kolakowski, Artur" userId="9c34c8cc-b1df-44f6-bea5-dcf7a54ee35f" providerId="ADAL" clId="{19970B13-E101-4117-9908-6E061F982644}" dt="2022-07-14T08:46:07.229" v="21768" actId="790"/>
          <ac:spMkLst>
            <pc:docMk/>
            <pc:sldMk cId="3484757520" sldId="485"/>
            <ac:spMk id="9340" creationId="{21E80EEA-3F29-4D5D-842A-4648399F626F}"/>
          </ac:spMkLst>
        </pc:spChg>
        <pc:spChg chg="mod">
          <ac:chgData name="Kolakowski, Artur" userId="9c34c8cc-b1df-44f6-bea5-dcf7a54ee35f" providerId="ADAL" clId="{19970B13-E101-4117-9908-6E061F982644}" dt="2022-07-14T08:46:07.235" v="21769" actId="790"/>
          <ac:spMkLst>
            <pc:docMk/>
            <pc:sldMk cId="3484757520" sldId="485"/>
            <ac:spMk id="9341" creationId="{AFFA5EFE-C01E-494A-B3E1-AADD80C31E18}"/>
          </ac:spMkLst>
        </pc:spChg>
        <pc:spChg chg="mod">
          <ac:chgData name="Kolakowski, Artur" userId="9c34c8cc-b1df-44f6-bea5-dcf7a54ee35f" providerId="ADAL" clId="{19970B13-E101-4117-9908-6E061F982644}" dt="2022-07-14T08:46:07.240" v="21770" actId="790"/>
          <ac:spMkLst>
            <pc:docMk/>
            <pc:sldMk cId="3484757520" sldId="485"/>
            <ac:spMk id="9342" creationId="{F3842694-FDE2-4898-87BB-D1C88DABBAD4}"/>
          </ac:spMkLst>
        </pc:spChg>
        <pc:spChg chg="mod">
          <ac:chgData name="Kolakowski, Artur" userId="9c34c8cc-b1df-44f6-bea5-dcf7a54ee35f" providerId="ADAL" clId="{19970B13-E101-4117-9908-6E061F982644}" dt="2022-07-14T08:46:07.244" v="21771" actId="790"/>
          <ac:spMkLst>
            <pc:docMk/>
            <pc:sldMk cId="3484757520" sldId="485"/>
            <ac:spMk id="9343" creationId="{22E26311-80F3-4E79-8282-F363644550DA}"/>
          </ac:spMkLst>
        </pc:spChg>
        <pc:spChg chg="mod">
          <ac:chgData name="Kolakowski, Artur" userId="9c34c8cc-b1df-44f6-bea5-dcf7a54ee35f" providerId="ADAL" clId="{19970B13-E101-4117-9908-6E061F982644}" dt="2022-07-14T08:46:07.249" v="21772" actId="790"/>
          <ac:spMkLst>
            <pc:docMk/>
            <pc:sldMk cId="3484757520" sldId="485"/>
            <ac:spMk id="9344" creationId="{9A5906CA-4107-48A4-BF1F-572A266604C1}"/>
          </ac:spMkLst>
        </pc:spChg>
        <pc:spChg chg="mod">
          <ac:chgData name="Kolakowski, Artur" userId="9c34c8cc-b1df-44f6-bea5-dcf7a54ee35f" providerId="ADAL" clId="{19970B13-E101-4117-9908-6E061F982644}" dt="2022-07-14T08:46:07.254" v="21773" actId="790"/>
          <ac:spMkLst>
            <pc:docMk/>
            <pc:sldMk cId="3484757520" sldId="485"/>
            <ac:spMk id="9345" creationId="{E83A69F3-A705-472B-9F4A-E6940E82CA18}"/>
          </ac:spMkLst>
        </pc:spChg>
        <pc:spChg chg="mod">
          <ac:chgData name="Kolakowski, Artur" userId="9c34c8cc-b1df-44f6-bea5-dcf7a54ee35f" providerId="ADAL" clId="{19970B13-E101-4117-9908-6E061F982644}" dt="2022-07-14T08:46:07.258" v="21774" actId="790"/>
          <ac:spMkLst>
            <pc:docMk/>
            <pc:sldMk cId="3484757520" sldId="485"/>
            <ac:spMk id="9346" creationId="{5EED1E3D-F172-4136-A1EF-D919492D2268}"/>
          </ac:spMkLst>
        </pc:spChg>
        <pc:spChg chg="mod">
          <ac:chgData name="Kolakowski, Artur" userId="9c34c8cc-b1df-44f6-bea5-dcf7a54ee35f" providerId="ADAL" clId="{19970B13-E101-4117-9908-6E061F982644}" dt="2022-07-14T08:46:07.265" v="21775" actId="790"/>
          <ac:spMkLst>
            <pc:docMk/>
            <pc:sldMk cId="3484757520" sldId="485"/>
            <ac:spMk id="9347" creationId="{3724A880-8CB9-4EF7-A91A-AED52C6A4E82}"/>
          </ac:spMkLst>
        </pc:spChg>
        <pc:spChg chg="mod">
          <ac:chgData name="Kolakowski, Artur" userId="9c34c8cc-b1df-44f6-bea5-dcf7a54ee35f" providerId="ADAL" clId="{19970B13-E101-4117-9908-6E061F982644}" dt="2022-07-14T08:46:07.269" v="21776" actId="790"/>
          <ac:spMkLst>
            <pc:docMk/>
            <pc:sldMk cId="3484757520" sldId="485"/>
            <ac:spMk id="9348" creationId="{EA39118D-FA4B-4D1E-AB61-C5DDCF5D30D7}"/>
          </ac:spMkLst>
        </pc:spChg>
        <pc:spChg chg="mod">
          <ac:chgData name="Kolakowski, Artur" userId="9c34c8cc-b1df-44f6-bea5-dcf7a54ee35f" providerId="ADAL" clId="{19970B13-E101-4117-9908-6E061F982644}" dt="2022-07-14T08:46:07.273" v="21777" actId="790"/>
          <ac:spMkLst>
            <pc:docMk/>
            <pc:sldMk cId="3484757520" sldId="485"/>
            <ac:spMk id="9349" creationId="{40D6059C-CC0E-469D-930D-A3EDA95A83C3}"/>
          </ac:spMkLst>
        </pc:spChg>
        <pc:spChg chg="mod">
          <ac:chgData name="Kolakowski, Artur" userId="9c34c8cc-b1df-44f6-bea5-dcf7a54ee35f" providerId="ADAL" clId="{19970B13-E101-4117-9908-6E061F982644}" dt="2022-07-14T08:46:07.281" v="21778" actId="790"/>
          <ac:spMkLst>
            <pc:docMk/>
            <pc:sldMk cId="3484757520" sldId="485"/>
            <ac:spMk id="9350" creationId="{A50EAA08-551C-4CD8-B8B6-E64F83FF177E}"/>
          </ac:spMkLst>
        </pc:spChg>
        <pc:spChg chg="mod">
          <ac:chgData name="Kolakowski, Artur" userId="9c34c8cc-b1df-44f6-bea5-dcf7a54ee35f" providerId="ADAL" clId="{19970B13-E101-4117-9908-6E061F982644}" dt="2022-07-14T08:46:07.288" v="21779" actId="790"/>
          <ac:spMkLst>
            <pc:docMk/>
            <pc:sldMk cId="3484757520" sldId="485"/>
            <ac:spMk id="9351" creationId="{C1442466-A1E6-4434-B456-E21506C9B9BB}"/>
          </ac:spMkLst>
        </pc:spChg>
        <pc:spChg chg="mod">
          <ac:chgData name="Kolakowski, Artur" userId="9c34c8cc-b1df-44f6-bea5-dcf7a54ee35f" providerId="ADAL" clId="{19970B13-E101-4117-9908-6E061F982644}" dt="2022-07-14T08:46:07.294" v="21780" actId="790"/>
          <ac:spMkLst>
            <pc:docMk/>
            <pc:sldMk cId="3484757520" sldId="485"/>
            <ac:spMk id="9352" creationId="{EA857E2E-DA96-42BD-B0E9-71E78ED2A5FF}"/>
          </ac:spMkLst>
        </pc:spChg>
        <pc:spChg chg="mod">
          <ac:chgData name="Kolakowski, Artur" userId="9c34c8cc-b1df-44f6-bea5-dcf7a54ee35f" providerId="ADAL" clId="{19970B13-E101-4117-9908-6E061F982644}" dt="2022-07-14T08:46:07.303" v="21781" actId="790"/>
          <ac:spMkLst>
            <pc:docMk/>
            <pc:sldMk cId="3484757520" sldId="485"/>
            <ac:spMk id="9353" creationId="{9D3F8126-B858-41C8-8FB0-68273C062A32}"/>
          </ac:spMkLst>
        </pc:spChg>
        <pc:spChg chg="mod">
          <ac:chgData name="Kolakowski, Artur" userId="9c34c8cc-b1df-44f6-bea5-dcf7a54ee35f" providerId="ADAL" clId="{19970B13-E101-4117-9908-6E061F982644}" dt="2022-07-14T08:46:07.308" v="21782" actId="790"/>
          <ac:spMkLst>
            <pc:docMk/>
            <pc:sldMk cId="3484757520" sldId="485"/>
            <ac:spMk id="9354" creationId="{DC5366E1-218C-4398-A13F-F3608B4C1BA7}"/>
          </ac:spMkLst>
        </pc:spChg>
        <pc:spChg chg="mod">
          <ac:chgData name="Kolakowski, Artur" userId="9c34c8cc-b1df-44f6-bea5-dcf7a54ee35f" providerId="ADAL" clId="{19970B13-E101-4117-9908-6E061F982644}" dt="2022-07-14T08:46:07.314" v="21783" actId="790"/>
          <ac:spMkLst>
            <pc:docMk/>
            <pc:sldMk cId="3484757520" sldId="485"/>
            <ac:spMk id="9355" creationId="{F9A25FF0-DD55-4350-A3BD-BCEA0F3957A3}"/>
          </ac:spMkLst>
        </pc:spChg>
        <pc:spChg chg="mod">
          <ac:chgData name="Kolakowski, Artur" userId="9c34c8cc-b1df-44f6-bea5-dcf7a54ee35f" providerId="ADAL" clId="{19970B13-E101-4117-9908-6E061F982644}" dt="2022-07-14T08:46:07.322" v="21784" actId="790"/>
          <ac:spMkLst>
            <pc:docMk/>
            <pc:sldMk cId="3484757520" sldId="485"/>
            <ac:spMk id="9356" creationId="{E7BFAB8E-6374-4EEE-9293-6A02213207A2}"/>
          </ac:spMkLst>
        </pc:spChg>
        <pc:spChg chg="mod">
          <ac:chgData name="Kolakowski, Artur" userId="9c34c8cc-b1df-44f6-bea5-dcf7a54ee35f" providerId="ADAL" clId="{19970B13-E101-4117-9908-6E061F982644}" dt="2022-07-14T08:46:07.329" v="21785" actId="790"/>
          <ac:spMkLst>
            <pc:docMk/>
            <pc:sldMk cId="3484757520" sldId="485"/>
            <ac:spMk id="9357" creationId="{6348C7F6-A8EA-4A70-942C-9A6D24C0034D}"/>
          </ac:spMkLst>
        </pc:spChg>
        <pc:spChg chg="mod">
          <ac:chgData name="Kolakowski, Artur" userId="9c34c8cc-b1df-44f6-bea5-dcf7a54ee35f" providerId="ADAL" clId="{19970B13-E101-4117-9908-6E061F982644}" dt="2022-07-14T08:46:07.336" v="21786" actId="790"/>
          <ac:spMkLst>
            <pc:docMk/>
            <pc:sldMk cId="3484757520" sldId="485"/>
            <ac:spMk id="9358" creationId="{BA32B4E7-0A26-4000-BC70-1DF9348B6A05}"/>
          </ac:spMkLst>
        </pc:spChg>
        <pc:spChg chg="mod">
          <ac:chgData name="Kolakowski, Artur" userId="9c34c8cc-b1df-44f6-bea5-dcf7a54ee35f" providerId="ADAL" clId="{19970B13-E101-4117-9908-6E061F982644}" dt="2022-07-14T08:46:07.343" v="21787" actId="790"/>
          <ac:spMkLst>
            <pc:docMk/>
            <pc:sldMk cId="3484757520" sldId="485"/>
            <ac:spMk id="9359" creationId="{A9FFF60A-CB77-406C-9213-8C2A705D1791}"/>
          </ac:spMkLst>
        </pc:spChg>
        <pc:spChg chg="mod">
          <ac:chgData name="Kolakowski, Artur" userId="9c34c8cc-b1df-44f6-bea5-dcf7a54ee35f" providerId="ADAL" clId="{19970B13-E101-4117-9908-6E061F982644}" dt="2022-07-14T08:46:07.350" v="21788" actId="790"/>
          <ac:spMkLst>
            <pc:docMk/>
            <pc:sldMk cId="3484757520" sldId="485"/>
            <ac:spMk id="9360" creationId="{0E622FCA-168E-4EBC-BE92-1401452B59A0}"/>
          </ac:spMkLst>
        </pc:spChg>
        <pc:spChg chg="mod">
          <ac:chgData name="Kolakowski, Artur" userId="9c34c8cc-b1df-44f6-bea5-dcf7a54ee35f" providerId="ADAL" clId="{19970B13-E101-4117-9908-6E061F982644}" dt="2022-07-14T08:46:07.354" v="21789" actId="790"/>
          <ac:spMkLst>
            <pc:docMk/>
            <pc:sldMk cId="3484757520" sldId="485"/>
            <ac:spMk id="9361" creationId="{A6D840E7-B096-4F2F-B673-E867A0C893E0}"/>
          </ac:spMkLst>
        </pc:spChg>
        <pc:spChg chg="mod">
          <ac:chgData name="Kolakowski, Artur" userId="9c34c8cc-b1df-44f6-bea5-dcf7a54ee35f" providerId="ADAL" clId="{19970B13-E101-4117-9908-6E061F982644}" dt="2022-07-14T08:46:07.358" v="21790" actId="790"/>
          <ac:spMkLst>
            <pc:docMk/>
            <pc:sldMk cId="3484757520" sldId="485"/>
            <ac:spMk id="9362" creationId="{901F674E-8C3A-47F6-81FD-FBE82CFB8A67}"/>
          </ac:spMkLst>
        </pc:spChg>
        <pc:spChg chg="mod">
          <ac:chgData name="Kolakowski, Artur" userId="9c34c8cc-b1df-44f6-bea5-dcf7a54ee35f" providerId="ADAL" clId="{19970B13-E101-4117-9908-6E061F982644}" dt="2022-07-14T08:46:07.363" v="21791" actId="790"/>
          <ac:spMkLst>
            <pc:docMk/>
            <pc:sldMk cId="3484757520" sldId="485"/>
            <ac:spMk id="9363" creationId="{0F2B4CCE-A61A-40CE-85E3-C34A4B33CF45}"/>
          </ac:spMkLst>
        </pc:spChg>
        <pc:spChg chg="mod">
          <ac:chgData name="Kolakowski, Artur" userId="9c34c8cc-b1df-44f6-bea5-dcf7a54ee35f" providerId="ADAL" clId="{19970B13-E101-4117-9908-6E061F982644}" dt="2022-07-14T08:46:07.368" v="21792" actId="790"/>
          <ac:spMkLst>
            <pc:docMk/>
            <pc:sldMk cId="3484757520" sldId="485"/>
            <ac:spMk id="9364" creationId="{8F5A5431-1E0A-4B5D-9923-3001ACD18F3D}"/>
          </ac:spMkLst>
        </pc:spChg>
        <pc:spChg chg="mod">
          <ac:chgData name="Kolakowski, Artur" userId="9c34c8cc-b1df-44f6-bea5-dcf7a54ee35f" providerId="ADAL" clId="{19970B13-E101-4117-9908-6E061F982644}" dt="2022-07-14T08:46:07.372" v="21793" actId="790"/>
          <ac:spMkLst>
            <pc:docMk/>
            <pc:sldMk cId="3484757520" sldId="485"/>
            <ac:spMk id="9365" creationId="{0D017EB3-9E75-41B4-9105-D43648F5CB87}"/>
          </ac:spMkLst>
        </pc:spChg>
        <pc:spChg chg="mod">
          <ac:chgData name="Kolakowski, Artur" userId="9c34c8cc-b1df-44f6-bea5-dcf7a54ee35f" providerId="ADAL" clId="{19970B13-E101-4117-9908-6E061F982644}" dt="2022-07-14T08:46:07.377" v="21794" actId="790"/>
          <ac:spMkLst>
            <pc:docMk/>
            <pc:sldMk cId="3484757520" sldId="485"/>
            <ac:spMk id="9366" creationId="{B56B5A8D-3D40-42D7-820D-265A80CCA561}"/>
          </ac:spMkLst>
        </pc:spChg>
        <pc:spChg chg="mod">
          <ac:chgData name="Kolakowski, Artur" userId="9c34c8cc-b1df-44f6-bea5-dcf7a54ee35f" providerId="ADAL" clId="{19970B13-E101-4117-9908-6E061F982644}" dt="2022-07-14T08:46:07.383" v="21795" actId="790"/>
          <ac:spMkLst>
            <pc:docMk/>
            <pc:sldMk cId="3484757520" sldId="485"/>
            <ac:spMk id="9367" creationId="{1F09C145-7098-41FB-8078-04486E907FA8}"/>
          </ac:spMkLst>
        </pc:spChg>
        <pc:spChg chg="mod">
          <ac:chgData name="Kolakowski, Artur" userId="9c34c8cc-b1df-44f6-bea5-dcf7a54ee35f" providerId="ADAL" clId="{19970B13-E101-4117-9908-6E061F982644}" dt="2022-07-14T08:46:07.388" v="21796" actId="790"/>
          <ac:spMkLst>
            <pc:docMk/>
            <pc:sldMk cId="3484757520" sldId="485"/>
            <ac:spMk id="9368" creationId="{0E9B891E-909D-4A87-9C2A-0C904BAF86D5}"/>
          </ac:spMkLst>
        </pc:spChg>
        <pc:spChg chg="mod">
          <ac:chgData name="Kolakowski, Artur" userId="9c34c8cc-b1df-44f6-bea5-dcf7a54ee35f" providerId="ADAL" clId="{19970B13-E101-4117-9908-6E061F982644}" dt="2022-07-14T08:46:07.391" v="21797" actId="790"/>
          <ac:spMkLst>
            <pc:docMk/>
            <pc:sldMk cId="3484757520" sldId="485"/>
            <ac:spMk id="9369" creationId="{BED34127-11F6-42B0-B1AC-AFBD9E4E1468}"/>
          </ac:spMkLst>
        </pc:spChg>
        <pc:spChg chg="mod">
          <ac:chgData name="Kolakowski, Artur" userId="9c34c8cc-b1df-44f6-bea5-dcf7a54ee35f" providerId="ADAL" clId="{19970B13-E101-4117-9908-6E061F982644}" dt="2022-07-14T08:46:07.397" v="21798" actId="790"/>
          <ac:spMkLst>
            <pc:docMk/>
            <pc:sldMk cId="3484757520" sldId="485"/>
            <ac:spMk id="9370" creationId="{5F211E9C-E620-438A-B37B-3FFC985169A0}"/>
          </ac:spMkLst>
        </pc:spChg>
        <pc:spChg chg="mod">
          <ac:chgData name="Kolakowski, Artur" userId="9c34c8cc-b1df-44f6-bea5-dcf7a54ee35f" providerId="ADAL" clId="{19970B13-E101-4117-9908-6E061F982644}" dt="2022-07-14T08:46:07.402" v="21799" actId="790"/>
          <ac:spMkLst>
            <pc:docMk/>
            <pc:sldMk cId="3484757520" sldId="485"/>
            <ac:spMk id="9371" creationId="{77A1E2F3-793E-407B-8DF0-A7276C655CB3}"/>
          </ac:spMkLst>
        </pc:spChg>
        <pc:spChg chg="mod">
          <ac:chgData name="Kolakowski, Artur" userId="9c34c8cc-b1df-44f6-bea5-dcf7a54ee35f" providerId="ADAL" clId="{19970B13-E101-4117-9908-6E061F982644}" dt="2022-07-14T08:46:07.406" v="21800" actId="790"/>
          <ac:spMkLst>
            <pc:docMk/>
            <pc:sldMk cId="3484757520" sldId="485"/>
            <ac:spMk id="9372" creationId="{EC666199-6B39-4CD3-A775-7E11334D0243}"/>
          </ac:spMkLst>
        </pc:spChg>
        <pc:spChg chg="mod">
          <ac:chgData name="Kolakowski, Artur" userId="9c34c8cc-b1df-44f6-bea5-dcf7a54ee35f" providerId="ADAL" clId="{19970B13-E101-4117-9908-6E061F982644}" dt="2022-07-14T08:46:07.411" v="21801" actId="790"/>
          <ac:spMkLst>
            <pc:docMk/>
            <pc:sldMk cId="3484757520" sldId="485"/>
            <ac:spMk id="9373" creationId="{12BCE23B-CCAE-40A1-AFA7-B4947102A0AD}"/>
          </ac:spMkLst>
        </pc:spChg>
        <pc:spChg chg="mod">
          <ac:chgData name="Kolakowski, Artur" userId="9c34c8cc-b1df-44f6-bea5-dcf7a54ee35f" providerId="ADAL" clId="{19970B13-E101-4117-9908-6E061F982644}" dt="2022-07-14T08:46:07.417" v="21802" actId="790"/>
          <ac:spMkLst>
            <pc:docMk/>
            <pc:sldMk cId="3484757520" sldId="485"/>
            <ac:spMk id="9374" creationId="{F255827C-0A27-4CBC-B455-0E0FB138ACF9}"/>
          </ac:spMkLst>
        </pc:spChg>
        <pc:spChg chg="mod">
          <ac:chgData name="Kolakowski, Artur" userId="9c34c8cc-b1df-44f6-bea5-dcf7a54ee35f" providerId="ADAL" clId="{19970B13-E101-4117-9908-6E061F982644}" dt="2022-07-14T08:46:07.422" v="21803" actId="790"/>
          <ac:spMkLst>
            <pc:docMk/>
            <pc:sldMk cId="3484757520" sldId="485"/>
            <ac:spMk id="9375" creationId="{F4879ECF-866B-4A24-9DED-D73B7B59B9E7}"/>
          </ac:spMkLst>
        </pc:spChg>
        <pc:spChg chg="mod">
          <ac:chgData name="Kolakowski, Artur" userId="9c34c8cc-b1df-44f6-bea5-dcf7a54ee35f" providerId="ADAL" clId="{19970B13-E101-4117-9908-6E061F982644}" dt="2022-07-14T08:46:07.427" v="21804" actId="790"/>
          <ac:spMkLst>
            <pc:docMk/>
            <pc:sldMk cId="3484757520" sldId="485"/>
            <ac:spMk id="9376" creationId="{A76316CE-4364-4B58-86EF-2B7EEA1191FE}"/>
          </ac:spMkLst>
        </pc:spChg>
        <pc:spChg chg="mod">
          <ac:chgData name="Kolakowski, Artur" userId="9c34c8cc-b1df-44f6-bea5-dcf7a54ee35f" providerId="ADAL" clId="{19970B13-E101-4117-9908-6E061F982644}" dt="2022-07-14T08:46:07.436" v="21805" actId="790"/>
          <ac:spMkLst>
            <pc:docMk/>
            <pc:sldMk cId="3484757520" sldId="485"/>
            <ac:spMk id="9377" creationId="{DF013DB5-DB45-4329-B178-DE350D2A264A}"/>
          </ac:spMkLst>
        </pc:spChg>
        <pc:spChg chg="mod">
          <ac:chgData name="Kolakowski, Artur" userId="9c34c8cc-b1df-44f6-bea5-dcf7a54ee35f" providerId="ADAL" clId="{19970B13-E101-4117-9908-6E061F982644}" dt="2022-07-14T08:46:07.443" v="21806" actId="790"/>
          <ac:spMkLst>
            <pc:docMk/>
            <pc:sldMk cId="3484757520" sldId="485"/>
            <ac:spMk id="9378" creationId="{699AEF3E-AED0-4004-A0AA-631A8E254728}"/>
          </ac:spMkLst>
        </pc:spChg>
        <pc:spChg chg="mod">
          <ac:chgData name="Kolakowski, Artur" userId="9c34c8cc-b1df-44f6-bea5-dcf7a54ee35f" providerId="ADAL" clId="{19970B13-E101-4117-9908-6E061F982644}" dt="2022-07-14T08:46:07.452" v="21807" actId="790"/>
          <ac:spMkLst>
            <pc:docMk/>
            <pc:sldMk cId="3484757520" sldId="485"/>
            <ac:spMk id="9379" creationId="{ED7D0630-0D45-43AA-B457-9647B2440814}"/>
          </ac:spMkLst>
        </pc:spChg>
        <pc:spChg chg="mod">
          <ac:chgData name="Kolakowski, Artur" userId="9c34c8cc-b1df-44f6-bea5-dcf7a54ee35f" providerId="ADAL" clId="{19970B13-E101-4117-9908-6E061F982644}" dt="2022-07-14T08:46:07.459" v="21808" actId="790"/>
          <ac:spMkLst>
            <pc:docMk/>
            <pc:sldMk cId="3484757520" sldId="485"/>
            <ac:spMk id="9380" creationId="{E1A43985-EEBC-4F68-B8E1-6550C22E951D}"/>
          </ac:spMkLst>
        </pc:spChg>
        <pc:spChg chg="mod">
          <ac:chgData name="Kolakowski, Artur" userId="9c34c8cc-b1df-44f6-bea5-dcf7a54ee35f" providerId="ADAL" clId="{19970B13-E101-4117-9908-6E061F982644}" dt="2022-07-14T08:46:07.471" v="21809" actId="790"/>
          <ac:spMkLst>
            <pc:docMk/>
            <pc:sldMk cId="3484757520" sldId="485"/>
            <ac:spMk id="9381" creationId="{D15A9D26-57B5-479F-9EFA-77DC305A2A49}"/>
          </ac:spMkLst>
        </pc:spChg>
        <pc:spChg chg="mod">
          <ac:chgData name="Kolakowski, Artur" userId="9c34c8cc-b1df-44f6-bea5-dcf7a54ee35f" providerId="ADAL" clId="{19970B13-E101-4117-9908-6E061F982644}" dt="2022-07-14T08:46:07.483" v="21810" actId="790"/>
          <ac:spMkLst>
            <pc:docMk/>
            <pc:sldMk cId="3484757520" sldId="485"/>
            <ac:spMk id="9382" creationId="{B4E63E9B-95D1-4857-93B0-0D74F3301372}"/>
          </ac:spMkLst>
        </pc:spChg>
        <pc:spChg chg="mod">
          <ac:chgData name="Kolakowski, Artur" userId="9c34c8cc-b1df-44f6-bea5-dcf7a54ee35f" providerId="ADAL" clId="{19970B13-E101-4117-9908-6E061F982644}" dt="2022-07-14T08:46:07.494" v="21811" actId="790"/>
          <ac:spMkLst>
            <pc:docMk/>
            <pc:sldMk cId="3484757520" sldId="485"/>
            <ac:spMk id="9383" creationId="{C7AAEBFD-9B9C-422E-AC63-835D8E190497}"/>
          </ac:spMkLst>
        </pc:spChg>
        <pc:spChg chg="mod">
          <ac:chgData name="Kolakowski, Artur" userId="9c34c8cc-b1df-44f6-bea5-dcf7a54ee35f" providerId="ADAL" clId="{19970B13-E101-4117-9908-6E061F982644}" dt="2022-07-14T08:46:07.504" v="21812" actId="790"/>
          <ac:spMkLst>
            <pc:docMk/>
            <pc:sldMk cId="3484757520" sldId="485"/>
            <ac:spMk id="9384" creationId="{1726464A-08B6-4FF6-9373-AC8DBB434885}"/>
          </ac:spMkLst>
        </pc:spChg>
        <pc:spChg chg="mod">
          <ac:chgData name="Kolakowski, Artur" userId="9c34c8cc-b1df-44f6-bea5-dcf7a54ee35f" providerId="ADAL" clId="{19970B13-E101-4117-9908-6E061F982644}" dt="2022-07-14T08:46:07.513" v="21813" actId="790"/>
          <ac:spMkLst>
            <pc:docMk/>
            <pc:sldMk cId="3484757520" sldId="485"/>
            <ac:spMk id="9385" creationId="{34145F43-A9AC-4087-9763-77496C7A53A7}"/>
          </ac:spMkLst>
        </pc:spChg>
        <pc:spChg chg="mod">
          <ac:chgData name="Kolakowski, Artur" userId="9c34c8cc-b1df-44f6-bea5-dcf7a54ee35f" providerId="ADAL" clId="{19970B13-E101-4117-9908-6E061F982644}" dt="2022-07-14T08:46:07.523" v="21814" actId="790"/>
          <ac:spMkLst>
            <pc:docMk/>
            <pc:sldMk cId="3484757520" sldId="485"/>
            <ac:spMk id="9386" creationId="{A7BF2293-C220-4338-9EED-D466F643F4D6}"/>
          </ac:spMkLst>
        </pc:spChg>
        <pc:spChg chg="mod">
          <ac:chgData name="Kolakowski, Artur" userId="9c34c8cc-b1df-44f6-bea5-dcf7a54ee35f" providerId="ADAL" clId="{19970B13-E101-4117-9908-6E061F982644}" dt="2022-07-14T08:46:07.532" v="21815" actId="790"/>
          <ac:spMkLst>
            <pc:docMk/>
            <pc:sldMk cId="3484757520" sldId="485"/>
            <ac:spMk id="9387" creationId="{8CE9D5CA-0085-465D-916E-727325E978FB}"/>
          </ac:spMkLst>
        </pc:spChg>
        <pc:spChg chg="mod">
          <ac:chgData name="Kolakowski, Artur" userId="9c34c8cc-b1df-44f6-bea5-dcf7a54ee35f" providerId="ADAL" clId="{19970B13-E101-4117-9908-6E061F982644}" dt="2022-07-14T08:46:07.538" v="21816" actId="790"/>
          <ac:spMkLst>
            <pc:docMk/>
            <pc:sldMk cId="3484757520" sldId="485"/>
            <ac:spMk id="9388" creationId="{F60E471E-9052-4691-9A88-C8006D13A4BA}"/>
          </ac:spMkLst>
        </pc:spChg>
        <pc:spChg chg="mod">
          <ac:chgData name="Kolakowski, Artur" userId="9c34c8cc-b1df-44f6-bea5-dcf7a54ee35f" providerId="ADAL" clId="{19970B13-E101-4117-9908-6E061F982644}" dt="2022-07-14T08:46:07.544" v="21817" actId="790"/>
          <ac:spMkLst>
            <pc:docMk/>
            <pc:sldMk cId="3484757520" sldId="485"/>
            <ac:spMk id="9389" creationId="{39DA6D13-20FB-4FAB-8D32-2FE377E378F5}"/>
          </ac:spMkLst>
        </pc:spChg>
        <pc:spChg chg="mod">
          <ac:chgData name="Kolakowski, Artur" userId="9c34c8cc-b1df-44f6-bea5-dcf7a54ee35f" providerId="ADAL" clId="{19970B13-E101-4117-9908-6E061F982644}" dt="2022-07-14T08:46:07.550" v="21818" actId="790"/>
          <ac:spMkLst>
            <pc:docMk/>
            <pc:sldMk cId="3484757520" sldId="485"/>
            <ac:spMk id="9390" creationId="{92631419-119F-41F6-88F2-0A4154C9B4FD}"/>
          </ac:spMkLst>
        </pc:spChg>
        <pc:spChg chg="mod">
          <ac:chgData name="Kolakowski, Artur" userId="9c34c8cc-b1df-44f6-bea5-dcf7a54ee35f" providerId="ADAL" clId="{19970B13-E101-4117-9908-6E061F982644}" dt="2022-07-14T08:46:07.556" v="21819" actId="790"/>
          <ac:spMkLst>
            <pc:docMk/>
            <pc:sldMk cId="3484757520" sldId="485"/>
            <ac:spMk id="9391" creationId="{DD15A187-879F-4829-9DAA-4783364C990E}"/>
          </ac:spMkLst>
        </pc:spChg>
        <pc:spChg chg="mod">
          <ac:chgData name="Kolakowski, Artur" userId="9c34c8cc-b1df-44f6-bea5-dcf7a54ee35f" providerId="ADAL" clId="{19970B13-E101-4117-9908-6E061F982644}" dt="2022-07-14T08:46:07.562" v="21820" actId="790"/>
          <ac:spMkLst>
            <pc:docMk/>
            <pc:sldMk cId="3484757520" sldId="485"/>
            <ac:spMk id="9392" creationId="{E11ADDAD-792E-407D-A54E-D5E8579FDCD8}"/>
          </ac:spMkLst>
        </pc:spChg>
        <pc:spChg chg="mod">
          <ac:chgData name="Kolakowski, Artur" userId="9c34c8cc-b1df-44f6-bea5-dcf7a54ee35f" providerId="ADAL" clId="{19970B13-E101-4117-9908-6E061F982644}" dt="2022-07-14T08:46:07.570" v="21821" actId="790"/>
          <ac:spMkLst>
            <pc:docMk/>
            <pc:sldMk cId="3484757520" sldId="485"/>
            <ac:spMk id="9393" creationId="{5FB98529-DEC7-42A9-A2D0-7F0C3B2C6DAF}"/>
          </ac:spMkLst>
        </pc:spChg>
        <pc:spChg chg="mod">
          <ac:chgData name="Kolakowski, Artur" userId="9c34c8cc-b1df-44f6-bea5-dcf7a54ee35f" providerId="ADAL" clId="{19970B13-E101-4117-9908-6E061F982644}" dt="2022-07-14T08:46:07.576" v="21822" actId="790"/>
          <ac:spMkLst>
            <pc:docMk/>
            <pc:sldMk cId="3484757520" sldId="485"/>
            <ac:spMk id="9394" creationId="{33F26B7A-5098-46B0-8BD4-F21FEF90AD8F}"/>
          </ac:spMkLst>
        </pc:spChg>
        <pc:spChg chg="mod">
          <ac:chgData name="Kolakowski, Artur" userId="9c34c8cc-b1df-44f6-bea5-dcf7a54ee35f" providerId="ADAL" clId="{19970B13-E101-4117-9908-6E061F982644}" dt="2022-07-14T08:46:07.584" v="21823" actId="790"/>
          <ac:spMkLst>
            <pc:docMk/>
            <pc:sldMk cId="3484757520" sldId="485"/>
            <ac:spMk id="9395" creationId="{3633495B-6A7F-4BAB-B23D-3EB0011AA76C}"/>
          </ac:spMkLst>
        </pc:spChg>
        <pc:spChg chg="mod">
          <ac:chgData name="Kolakowski, Artur" userId="9c34c8cc-b1df-44f6-bea5-dcf7a54ee35f" providerId="ADAL" clId="{19970B13-E101-4117-9908-6E061F982644}" dt="2022-07-14T08:46:07.593" v="21824" actId="790"/>
          <ac:spMkLst>
            <pc:docMk/>
            <pc:sldMk cId="3484757520" sldId="485"/>
            <ac:spMk id="9396" creationId="{E490FA26-C7B0-438F-A0DE-3AF21D50E209}"/>
          </ac:spMkLst>
        </pc:spChg>
        <pc:spChg chg="mod">
          <ac:chgData name="Kolakowski, Artur" userId="9c34c8cc-b1df-44f6-bea5-dcf7a54ee35f" providerId="ADAL" clId="{19970B13-E101-4117-9908-6E061F982644}" dt="2022-07-14T08:46:07.601" v="21825" actId="790"/>
          <ac:spMkLst>
            <pc:docMk/>
            <pc:sldMk cId="3484757520" sldId="485"/>
            <ac:spMk id="9397" creationId="{CBEC42DD-6541-4723-82F5-A01C2DD56FDB}"/>
          </ac:spMkLst>
        </pc:spChg>
        <pc:spChg chg="mod">
          <ac:chgData name="Kolakowski, Artur" userId="9c34c8cc-b1df-44f6-bea5-dcf7a54ee35f" providerId="ADAL" clId="{19970B13-E101-4117-9908-6E061F982644}" dt="2022-07-14T08:46:07.611" v="21826" actId="790"/>
          <ac:spMkLst>
            <pc:docMk/>
            <pc:sldMk cId="3484757520" sldId="485"/>
            <ac:spMk id="9398" creationId="{47C02760-D649-4130-9303-2C15344A4169}"/>
          </ac:spMkLst>
        </pc:spChg>
        <pc:spChg chg="mod">
          <ac:chgData name="Kolakowski, Artur" userId="9c34c8cc-b1df-44f6-bea5-dcf7a54ee35f" providerId="ADAL" clId="{19970B13-E101-4117-9908-6E061F982644}" dt="2022-07-14T08:46:07.622" v="21827" actId="790"/>
          <ac:spMkLst>
            <pc:docMk/>
            <pc:sldMk cId="3484757520" sldId="485"/>
            <ac:spMk id="9399" creationId="{268A8D4D-E1AD-49F2-8D0F-82A08F798B0F}"/>
          </ac:spMkLst>
        </pc:spChg>
        <pc:spChg chg="mod">
          <ac:chgData name="Kolakowski, Artur" userId="9c34c8cc-b1df-44f6-bea5-dcf7a54ee35f" providerId="ADAL" clId="{19970B13-E101-4117-9908-6E061F982644}" dt="2022-07-14T08:46:07.631" v="21828" actId="790"/>
          <ac:spMkLst>
            <pc:docMk/>
            <pc:sldMk cId="3484757520" sldId="485"/>
            <ac:spMk id="9400" creationId="{AB4C57DF-6A07-4D9F-94D9-8E19DFC719CD}"/>
          </ac:spMkLst>
        </pc:spChg>
        <pc:spChg chg="mod">
          <ac:chgData name="Kolakowski, Artur" userId="9c34c8cc-b1df-44f6-bea5-dcf7a54ee35f" providerId="ADAL" clId="{19970B13-E101-4117-9908-6E061F982644}" dt="2022-07-14T08:46:07.636" v="21829" actId="790"/>
          <ac:spMkLst>
            <pc:docMk/>
            <pc:sldMk cId="3484757520" sldId="485"/>
            <ac:spMk id="9401" creationId="{7CF6FE8A-3218-437D-94DC-69C36A19D499}"/>
          </ac:spMkLst>
        </pc:spChg>
        <pc:spChg chg="mod">
          <ac:chgData name="Kolakowski, Artur" userId="9c34c8cc-b1df-44f6-bea5-dcf7a54ee35f" providerId="ADAL" clId="{19970B13-E101-4117-9908-6E061F982644}" dt="2022-07-14T08:46:07.640" v="21830" actId="790"/>
          <ac:spMkLst>
            <pc:docMk/>
            <pc:sldMk cId="3484757520" sldId="485"/>
            <ac:spMk id="9402" creationId="{C2D35CCE-BB75-4B6C-B014-6553F0DC1E38}"/>
          </ac:spMkLst>
        </pc:spChg>
        <pc:spChg chg="mod">
          <ac:chgData name="Kolakowski, Artur" userId="9c34c8cc-b1df-44f6-bea5-dcf7a54ee35f" providerId="ADAL" clId="{19970B13-E101-4117-9908-6E061F982644}" dt="2022-07-14T08:46:07.646" v="21831" actId="790"/>
          <ac:spMkLst>
            <pc:docMk/>
            <pc:sldMk cId="3484757520" sldId="485"/>
            <ac:spMk id="9403" creationId="{43A77DE7-1341-4C77-A1BD-80628ADA7ECA}"/>
          </ac:spMkLst>
        </pc:spChg>
        <pc:spChg chg="mod">
          <ac:chgData name="Kolakowski, Artur" userId="9c34c8cc-b1df-44f6-bea5-dcf7a54ee35f" providerId="ADAL" clId="{19970B13-E101-4117-9908-6E061F982644}" dt="2022-07-14T08:46:07.651" v="21832" actId="790"/>
          <ac:spMkLst>
            <pc:docMk/>
            <pc:sldMk cId="3484757520" sldId="485"/>
            <ac:spMk id="9404" creationId="{7037B5C3-B0A4-45E9-8DC6-29F1F39CAD30}"/>
          </ac:spMkLst>
        </pc:spChg>
        <pc:spChg chg="mod">
          <ac:chgData name="Kolakowski, Artur" userId="9c34c8cc-b1df-44f6-bea5-dcf7a54ee35f" providerId="ADAL" clId="{19970B13-E101-4117-9908-6E061F982644}" dt="2022-07-14T08:46:07.655" v="21833" actId="790"/>
          <ac:spMkLst>
            <pc:docMk/>
            <pc:sldMk cId="3484757520" sldId="485"/>
            <ac:spMk id="9405" creationId="{6C95A171-0D69-40CB-883E-1C4DD8EDD230}"/>
          </ac:spMkLst>
        </pc:spChg>
        <pc:spChg chg="mod">
          <ac:chgData name="Kolakowski, Artur" userId="9c34c8cc-b1df-44f6-bea5-dcf7a54ee35f" providerId="ADAL" clId="{19970B13-E101-4117-9908-6E061F982644}" dt="2022-07-14T08:46:07.659" v="21834" actId="790"/>
          <ac:spMkLst>
            <pc:docMk/>
            <pc:sldMk cId="3484757520" sldId="485"/>
            <ac:spMk id="9406" creationId="{C4CF592D-FEA2-4E88-95BC-16D9542CC0B5}"/>
          </ac:spMkLst>
        </pc:spChg>
        <pc:spChg chg="mod">
          <ac:chgData name="Kolakowski, Artur" userId="9c34c8cc-b1df-44f6-bea5-dcf7a54ee35f" providerId="ADAL" clId="{19970B13-E101-4117-9908-6E061F982644}" dt="2022-07-14T08:46:07.664" v="21835" actId="790"/>
          <ac:spMkLst>
            <pc:docMk/>
            <pc:sldMk cId="3484757520" sldId="485"/>
            <ac:spMk id="9407" creationId="{9E7C66B2-E622-477D-BAF9-C5955A98D4B3}"/>
          </ac:spMkLst>
        </pc:spChg>
        <pc:spChg chg="mod">
          <ac:chgData name="Kolakowski, Artur" userId="9c34c8cc-b1df-44f6-bea5-dcf7a54ee35f" providerId="ADAL" clId="{19970B13-E101-4117-9908-6E061F982644}" dt="2022-07-14T08:46:07.668" v="21836" actId="790"/>
          <ac:spMkLst>
            <pc:docMk/>
            <pc:sldMk cId="3484757520" sldId="485"/>
            <ac:spMk id="9408" creationId="{3844031A-F8D5-46CB-BB43-C73A1D4094E6}"/>
          </ac:spMkLst>
        </pc:spChg>
        <pc:spChg chg="mod">
          <ac:chgData name="Kolakowski, Artur" userId="9c34c8cc-b1df-44f6-bea5-dcf7a54ee35f" providerId="ADAL" clId="{19970B13-E101-4117-9908-6E061F982644}" dt="2022-07-14T08:46:07.676" v="21837" actId="790"/>
          <ac:spMkLst>
            <pc:docMk/>
            <pc:sldMk cId="3484757520" sldId="485"/>
            <ac:spMk id="9409" creationId="{7AEA2295-C17E-448C-A67D-193750ABEA89}"/>
          </ac:spMkLst>
        </pc:spChg>
        <pc:spChg chg="mod">
          <ac:chgData name="Kolakowski, Artur" userId="9c34c8cc-b1df-44f6-bea5-dcf7a54ee35f" providerId="ADAL" clId="{19970B13-E101-4117-9908-6E061F982644}" dt="2022-07-14T08:46:07.685" v="21838" actId="790"/>
          <ac:spMkLst>
            <pc:docMk/>
            <pc:sldMk cId="3484757520" sldId="485"/>
            <ac:spMk id="9410" creationId="{1B9C907D-8EF1-436C-BD63-AD1F07E49036}"/>
          </ac:spMkLst>
        </pc:spChg>
        <pc:spChg chg="mod">
          <ac:chgData name="Kolakowski, Artur" userId="9c34c8cc-b1df-44f6-bea5-dcf7a54ee35f" providerId="ADAL" clId="{19970B13-E101-4117-9908-6E061F982644}" dt="2022-07-14T08:46:07.692" v="21839" actId="790"/>
          <ac:spMkLst>
            <pc:docMk/>
            <pc:sldMk cId="3484757520" sldId="485"/>
            <ac:spMk id="9411" creationId="{7CAAF407-834D-4584-8067-423DE33B4004}"/>
          </ac:spMkLst>
        </pc:spChg>
        <pc:spChg chg="mod">
          <ac:chgData name="Kolakowski, Artur" userId="9c34c8cc-b1df-44f6-bea5-dcf7a54ee35f" providerId="ADAL" clId="{19970B13-E101-4117-9908-6E061F982644}" dt="2022-07-14T08:46:07.697" v="21840" actId="790"/>
          <ac:spMkLst>
            <pc:docMk/>
            <pc:sldMk cId="3484757520" sldId="485"/>
            <ac:spMk id="9412" creationId="{807F31D2-3C75-411C-A119-FFED51EF9E66}"/>
          </ac:spMkLst>
        </pc:spChg>
        <pc:spChg chg="mod">
          <ac:chgData name="Kolakowski, Artur" userId="9c34c8cc-b1df-44f6-bea5-dcf7a54ee35f" providerId="ADAL" clId="{19970B13-E101-4117-9908-6E061F982644}" dt="2022-07-14T08:46:07.702" v="21841" actId="790"/>
          <ac:spMkLst>
            <pc:docMk/>
            <pc:sldMk cId="3484757520" sldId="485"/>
            <ac:spMk id="9413" creationId="{8BDF6C02-6EAF-4AA8-9617-7AE7700067FF}"/>
          </ac:spMkLst>
        </pc:spChg>
        <pc:spChg chg="mod">
          <ac:chgData name="Kolakowski, Artur" userId="9c34c8cc-b1df-44f6-bea5-dcf7a54ee35f" providerId="ADAL" clId="{19970B13-E101-4117-9908-6E061F982644}" dt="2022-07-14T08:46:07.709" v="21842" actId="790"/>
          <ac:spMkLst>
            <pc:docMk/>
            <pc:sldMk cId="3484757520" sldId="485"/>
            <ac:spMk id="9414" creationId="{841A9009-734E-4CA6-857C-139B4DE8B22F}"/>
          </ac:spMkLst>
        </pc:spChg>
        <pc:spChg chg="mod">
          <ac:chgData name="Kolakowski, Artur" userId="9c34c8cc-b1df-44f6-bea5-dcf7a54ee35f" providerId="ADAL" clId="{19970B13-E101-4117-9908-6E061F982644}" dt="2022-07-14T08:46:07.715" v="21843" actId="790"/>
          <ac:spMkLst>
            <pc:docMk/>
            <pc:sldMk cId="3484757520" sldId="485"/>
            <ac:spMk id="9415" creationId="{9105B8E3-0ABC-4A92-AADE-B3FBC8E50EAB}"/>
          </ac:spMkLst>
        </pc:spChg>
        <pc:spChg chg="mod">
          <ac:chgData name="Kolakowski, Artur" userId="9c34c8cc-b1df-44f6-bea5-dcf7a54ee35f" providerId="ADAL" clId="{19970B13-E101-4117-9908-6E061F982644}" dt="2022-07-14T08:46:07.718" v="21844" actId="790"/>
          <ac:spMkLst>
            <pc:docMk/>
            <pc:sldMk cId="3484757520" sldId="485"/>
            <ac:spMk id="9416" creationId="{904766D6-7AE9-44BB-A99B-56CB7DDDB02C}"/>
          </ac:spMkLst>
        </pc:spChg>
        <pc:spChg chg="mod">
          <ac:chgData name="Kolakowski, Artur" userId="9c34c8cc-b1df-44f6-bea5-dcf7a54ee35f" providerId="ADAL" clId="{19970B13-E101-4117-9908-6E061F982644}" dt="2022-07-14T08:46:07.722" v="21845" actId="790"/>
          <ac:spMkLst>
            <pc:docMk/>
            <pc:sldMk cId="3484757520" sldId="485"/>
            <ac:spMk id="9417" creationId="{AD3FBAA9-5DE5-4513-A2A9-7B37B81F7734}"/>
          </ac:spMkLst>
        </pc:spChg>
        <pc:spChg chg="mod">
          <ac:chgData name="Kolakowski, Artur" userId="9c34c8cc-b1df-44f6-bea5-dcf7a54ee35f" providerId="ADAL" clId="{19970B13-E101-4117-9908-6E061F982644}" dt="2022-07-14T08:46:07.725" v="21846" actId="790"/>
          <ac:spMkLst>
            <pc:docMk/>
            <pc:sldMk cId="3484757520" sldId="485"/>
            <ac:spMk id="9418" creationId="{35E1D801-2E59-40E5-9C94-046C16E9E367}"/>
          </ac:spMkLst>
        </pc:spChg>
        <pc:spChg chg="mod">
          <ac:chgData name="Kolakowski, Artur" userId="9c34c8cc-b1df-44f6-bea5-dcf7a54ee35f" providerId="ADAL" clId="{19970B13-E101-4117-9908-6E061F982644}" dt="2022-07-14T08:46:07.729" v="21847" actId="790"/>
          <ac:spMkLst>
            <pc:docMk/>
            <pc:sldMk cId="3484757520" sldId="485"/>
            <ac:spMk id="9419" creationId="{545E69CE-477F-43D2-8862-D54CD20DF30E}"/>
          </ac:spMkLst>
        </pc:spChg>
        <pc:spChg chg="mod">
          <ac:chgData name="Kolakowski, Artur" userId="9c34c8cc-b1df-44f6-bea5-dcf7a54ee35f" providerId="ADAL" clId="{19970B13-E101-4117-9908-6E061F982644}" dt="2022-07-14T08:46:07.732" v="21848" actId="790"/>
          <ac:spMkLst>
            <pc:docMk/>
            <pc:sldMk cId="3484757520" sldId="485"/>
            <ac:spMk id="9420" creationId="{CA629BDF-5A6A-4DED-A6A7-19F42D8D30CB}"/>
          </ac:spMkLst>
        </pc:spChg>
        <pc:spChg chg="mod">
          <ac:chgData name="Kolakowski, Artur" userId="9c34c8cc-b1df-44f6-bea5-dcf7a54ee35f" providerId="ADAL" clId="{19970B13-E101-4117-9908-6E061F982644}" dt="2022-07-14T08:46:07.737" v="21849" actId="790"/>
          <ac:spMkLst>
            <pc:docMk/>
            <pc:sldMk cId="3484757520" sldId="485"/>
            <ac:spMk id="9421" creationId="{1506EBAC-37CB-4EE8-AB5E-4A88A0E81720}"/>
          </ac:spMkLst>
        </pc:spChg>
        <pc:spChg chg="mod">
          <ac:chgData name="Kolakowski, Artur" userId="9c34c8cc-b1df-44f6-bea5-dcf7a54ee35f" providerId="ADAL" clId="{19970B13-E101-4117-9908-6E061F982644}" dt="2022-07-14T08:46:07.741" v="21850" actId="790"/>
          <ac:spMkLst>
            <pc:docMk/>
            <pc:sldMk cId="3484757520" sldId="485"/>
            <ac:spMk id="9422" creationId="{80798324-AE9E-41E4-B467-A11821A63394}"/>
          </ac:spMkLst>
        </pc:spChg>
        <pc:spChg chg="mod">
          <ac:chgData name="Kolakowski, Artur" userId="9c34c8cc-b1df-44f6-bea5-dcf7a54ee35f" providerId="ADAL" clId="{19970B13-E101-4117-9908-6E061F982644}" dt="2022-07-14T08:46:07.747" v="21851" actId="790"/>
          <ac:spMkLst>
            <pc:docMk/>
            <pc:sldMk cId="3484757520" sldId="485"/>
            <ac:spMk id="9423" creationId="{B2D8A47A-20C3-4AC3-BC13-E2EFAA74F93D}"/>
          </ac:spMkLst>
        </pc:spChg>
        <pc:spChg chg="mod">
          <ac:chgData name="Kolakowski, Artur" userId="9c34c8cc-b1df-44f6-bea5-dcf7a54ee35f" providerId="ADAL" clId="{19970B13-E101-4117-9908-6E061F982644}" dt="2022-07-14T08:46:07.753" v="21852" actId="790"/>
          <ac:spMkLst>
            <pc:docMk/>
            <pc:sldMk cId="3484757520" sldId="485"/>
            <ac:spMk id="9424" creationId="{0419A9B5-1605-41B4-990D-80FB77E9A0B9}"/>
          </ac:spMkLst>
        </pc:spChg>
        <pc:spChg chg="mod">
          <ac:chgData name="Kolakowski, Artur" userId="9c34c8cc-b1df-44f6-bea5-dcf7a54ee35f" providerId="ADAL" clId="{19970B13-E101-4117-9908-6E061F982644}" dt="2022-07-14T08:46:07.756" v="21853" actId="790"/>
          <ac:spMkLst>
            <pc:docMk/>
            <pc:sldMk cId="3484757520" sldId="485"/>
            <ac:spMk id="9425" creationId="{11B79AC9-F40B-4F29-9B86-8BBC186ABE2E}"/>
          </ac:spMkLst>
        </pc:spChg>
        <pc:spChg chg="mod">
          <ac:chgData name="Kolakowski, Artur" userId="9c34c8cc-b1df-44f6-bea5-dcf7a54ee35f" providerId="ADAL" clId="{19970B13-E101-4117-9908-6E061F982644}" dt="2022-07-14T08:46:07.762" v="21854" actId="790"/>
          <ac:spMkLst>
            <pc:docMk/>
            <pc:sldMk cId="3484757520" sldId="485"/>
            <ac:spMk id="9426" creationId="{ADF177CE-EE67-49D2-A54C-01D2A6D22436}"/>
          </ac:spMkLst>
        </pc:spChg>
        <pc:spChg chg="mod">
          <ac:chgData name="Kolakowski, Artur" userId="9c34c8cc-b1df-44f6-bea5-dcf7a54ee35f" providerId="ADAL" clId="{19970B13-E101-4117-9908-6E061F982644}" dt="2022-07-14T08:46:07.769" v="21855" actId="790"/>
          <ac:spMkLst>
            <pc:docMk/>
            <pc:sldMk cId="3484757520" sldId="485"/>
            <ac:spMk id="9427" creationId="{0DD6B625-B192-4CA6-B6D3-B1AF8FBC8B7F}"/>
          </ac:spMkLst>
        </pc:spChg>
        <pc:spChg chg="mod">
          <ac:chgData name="Kolakowski, Artur" userId="9c34c8cc-b1df-44f6-bea5-dcf7a54ee35f" providerId="ADAL" clId="{19970B13-E101-4117-9908-6E061F982644}" dt="2022-07-14T08:46:07.776" v="21856" actId="790"/>
          <ac:spMkLst>
            <pc:docMk/>
            <pc:sldMk cId="3484757520" sldId="485"/>
            <ac:spMk id="9428" creationId="{0C90C0D4-A254-4F54-9D80-E5A0EBB99915}"/>
          </ac:spMkLst>
        </pc:spChg>
        <pc:spChg chg="mod">
          <ac:chgData name="Kolakowski, Artur" userId="9c34c8cc-b1df-44f6-bea5-dcf7a54ee35f" providerId="ADAL" clId="{19970B13-E101-4117-9908-6E061F982644}" dt="2022-07-14T08:46:07.782" v="21857" actId="790"/>
          <ac:spMkLst>
            <pc:docMk/>
            <pc:sldMk cId="3484757520" sldId="485"/>
            <ac:spMk id="9429" creationId="{EF703231-F21C-4AEF-B6A3-90AF7C9B1945}"/>
          </ac:spMkLst>
        </pc:spChg>
        <pc:spChg chg="mod">
          <ac:chgData name="Kolakowski, Artur" userId="9c34c8cc-b1df-44f6-bea5-dcf7a54ee35f" providerId="ADAL" clId="{19970B13-E101-4117-9908-6E061F982644}" dt="2022-07-14T08:46:07.786" v="21858" actId="790"/>
          <ac:spMkLst>
            <pc:docMk/>
            <pc:sldMk cId="3484757520" sldId="485"/>
            <ac:spMk id="9430" creationId="{C7067EFE-6F93-440D-A059-442F44284E6D}"/>
          </ac:spMkLst>
        </pc:spChg>
        <pc:spChg chg="mod">
          <ac:chgData name="Kolakowski, Artur" userId="9c34c8cc-b1df-44f6-bea5-dcf7a54ee35f" providerId="ADAL" clId="{19970B13-E101-4117-9908-6E061F982644}" dt="2022-07-14T08:46:07.790" v="21859" actId="790"/>
          <ac:spMkLst>
            <pc:docMk/>
            <pc:sldMk cId="3484757520" sldId="485"/>
            <ac:spMk id="9431" creationId="{636EDCDF-1503-4450-BA39-4DDF3381A85F}"/>
          </ac:spMkLst>
        </pc:spChg>
        <pc:spChg chg="mod">
          <ac:chgData name="Kolakowski, Artur" userId="9c34c8cc-b1df-44f6-bea5-dcf7a54ee35f" providerId="ADAL" clId="{19970B13-E101-4117-9908-6E061F982644}" dt="2022-07-14T08:46:07.793" v="21860" actId="790"/>
          <ac:spMkLst>
            <pc:docMk/>
            <pc:sldMk cId="3484757520" sldId="485"/>
            <ac:spMk id="9432" creationId="{F9E18C43-B556-40A8-B1E4-73E99CDF005E}"/>
          </ac:spMkLst>
        </pc:spChg>
        <pc:spChg chg="mod">
          <ac:chgData name="Kolakowski, Artur" userId="9c34c8cc-b1df-44f6-bea5-dcf7a54ee35f" providerId="ADAL" clId="{19970B13-E101-4117-9908-6E061F982644}" dt="2022-07-14T08:46:07.799" v="21861" actId="790"/>
          <ac:spMkLst>
            <pc:docMk/>
            <pc:sldMk cId="3484757520" sldId="485"/>
            <ac:spMk id="9433" creationId="{90A38A72-5C9B-4EB7-98C7-34CBFD76A8A6}"/>
          </ac:spMkLst>
        </pc:spChg>
        <pc:spChg chg="mod">
          <ac:chgData name="Kolakowski, Artur" userId="9c34c8cc-b1df-44f6-bea5-dcf7a54ee35f" providerId="ADAL" clId="{19970B13-E101-4117-9908-6E061F982644}" dt="2022-07-14T08:46:07.803" v="21862" actId="790"/>
          <ac:spMkLst>
            <pc:docMk/>
            <pc:sldMk cId="3484757520" sldId="485"/>
            <ac:spMk id="9434" creationId="{124BB0B9-6EA9-4EA4-BEED-56763D3FE7C1}"/>
          </ac:spMkLst>
        </pc:spChg>
        <pc:spChg chg="mod">
          <ac:chgData name="Kolakowski, Artur" userId="9c34c8cc-b1df-44f6-bea5-dcf7a54ee35f" providerId="ADAL" clId="{19970B13-E101-4117-9908-6E061F982644}" dt="2022-07-14T08:46:07.807" v="21863" actId="790"/>
          <ac:spMkLst>
            <pc:docMk/>
            <pc:sldMk cId="3484757520" sldId="485"/>
            <ac:spMk id="9435" creationId="{9A8DF723-9B4D-42EF-B1FC-2EB2EE44343A}"/>
          </ac:spMkLst>
        </pc:spChg>
        <pc:spChg chg="mod">
          <ac:chgData name="Kolakowski, Artur" userId="9c34c8cc-b1df-44f6-bea5-dcf7a54ee35f" providerId="ADAL" clId="{19970B13-E101-4117-9908-6E061F982644}" dt="2022-07-14T08:46:07.812" v="21864" actId="790"/>
          <ac:spMkLst>
            <pc:docMk/>
            <pc:sldMk cId="3484757520" sldId="485"/>
            <ac:spMk id="9436" creationId="{09EB42F9-9426-4063-BDBE-61DA520AEB2D}"/>
          </ac:spMkLst>
        </pc:spChg>
        <pc:spChg chg="mod">
          <ac:chgData name="Kolakowski, Artur" userId="9c34c8cc-b1df-44f6-bea5-dcf7a54ee35f" providerId="ADAL" clId="{19970B13-E101-4117-9908-6E061F982644}" dt="2022-07-14T08:46:07.819" v="21865" actId="790"/>
          <ac:spMkLst>
            <pc:docMk/>
            <pc:sldMk cId="3484757520" sldId="485"/>
            <ac:spMk id="9437" creationId="{A2F67F80-0D48-4DD6-9A59-DACEFC5A9AEB}"/>
          </ac:spMkLst>
        </pc:spChg>
        <pc:spChg chg="mod">
          <ac:chgData name="Kolakowski, Artur" userId="9c34c8cc-b1df-44f6-bea5-dcf7a54ee35f" providerId="ADAL" clId="{19970B13-E101-4117-9908-6E061F982644}" dt="2022-07-14T08:46:07.822" v="21866" actId="790"/>
          <ac:spMkLst>
            <pc:docMk/>
            <pc:sldMk cId="3484757520" sldId="485"/>
            <ac:spMk id="9438" creationId="{DEB68C84-795F-4CE4-81A7-211D75086FA9}"/>
          </ac:spMkLst>
        </pc:spChg>
        <pc:spChg chg="mod">
          <ac:chgData name="Kolakowski, Artur" userId="9c34c8cc-b1df-44f6-bea5-dcf7a54ee35f" providerId="ADAL" clId="{19970B13-E101-4117-9908-6E061F982644}" dt="2022-07-14T08:46:07.826" v="21867" actId="790"/>
          <ac:spMkLst>
            <pc:docMk/>
            <pc:sldMk cId="3484757520" sldId="485"/>
            <ac:spMk id="9439" creationId="{6212D412-A106-4769-BB88-4E60AF6128F9}"/>
          </ac:spMkLst>
        </pc:spChg>
        <pc:spChg chg="mod">
          <ac:chgData name="Kolakowski, Artur" userId="9c34c8cc-b1df-44f6-bea5-dcf7a54ee35f" providerId="ADAL" clId="{19970B13-E101-4117-9908-6E061F982644}" dt="2022-07-14T08:46:07.833" v="21868" actId="790"/>
          <ac:spMkLst>
            <pc:docMk/>
            <pc:sldMk cId="3484757520" sldId="485"/>
            <ac:spMk id="9440" creationId="{2877D2B0-8260-45A3-871D-724D2B5F2215}"/>
          </ac:spMkLst>
        </pc:spChg>
        <pc:spChg chg="mod">
          <ac:chgData name="Kolakowski, Artur" userId="9c34c8cc-b1df-44f6-bea5-dcf7a54ee35f" providerId="ADAL" clId="{19970B13-E101-4117-9908-6E061F982644}" dt="2022-07-14T08:46:07.838" v="21869" actId="790"/>
          <ac:spMkLst>
            <pc:docMk/>
            <pc:sldMk cId="3484757520" sldId="485"/>
            <ac:spMk id="9441" creationId="{04C9650F-7F4F-47FC-B5F8-22AD3EB5DFBF}"/>
          </ac:spMkLst>
        </pc:spChg>
        <pc:spChg chg="mod">
          <ac:chgData name="Kolakowski, Artur" userId="9c34c8cc-b1df-44f6-bea5-dcf7a54ee35f" providerId="ADAL" clId="{19970B13-E101-4117-9908-6E061F982644}" dt="2022-07-14T08:46:07.847" v="21870" actId="790"/>
          <ac:spMkLst>
            <pc:docMk/>
            <pc:sldMk cId="3484757520" sldId="485"/>
            <ac:spMk id="9442" creationId="{F79BF3B2-3D67-444D-BA74-58994610FF47}"/>
          </ac:spMkLst>
        </pc:spChg>
        <pc:spChg chg="mod">
          <ac:chgData name="Kolakowski, Artur" userId="9c34c8cc-b1df-44f6-bea5-dcf7a54ee35f" providerId="ADAL" clId="{19970B13-E101-4117-9908-6E061F982644}" dt="2022-07-14T08:46:07.852" v="21871" actId="790"/>
          <ac:spMkLst>
            <pc:docMk/>
            <pc:sldMk cId="3484757520" sldId="485"/>
            <ac:spMk id="9443" creationId="{D35C668D-6439-4B0A-8B82-F2EC5852160C}"/>
          </ac:spMkLst>
        </pc:spChg>
        <pc:spChg chg="mod">
          <ac:chgData name="Kolakowski, Artur" userId="9c34c8cc-b1df-44f6-bea5-dcf7a54ee35f" providerId="ADAL" clId="{19970B13-E101-4117-9908-6E061F982644}" dt="2022-07-14T08:46:07.857" v="21872" actId="790"/>
          <ac:spMkLst>
            <pc:docMk/>
            <pc:sldMk cId="3484757520" sldId="485"/>
            <ac:spMk id="9444" creationId="{C723A183-DFF2-4E7B-8D95-110EA01CC727}"/>
          </ac:spMkLst>
        </pc:spChg>
        <pc:spChg chg="mod">
          <ac:chgData name="Kolakowski, Artur" userId="9c34c8cc-b1df-44f6-bea5-dcf7a54ee35f" providerId="ADAL" clId="{19970B13-E101-4117-9908-6E061F982644}" dt="2022-07-14T08:46:07.861" v="21873" actId="790"/>
          <ac:spMkLst>
            <pc:docMk/>
            <pc:sldMk cId="3484757520" sldId="485"/>
            <ac:spMk id="9445" creationId="{36017369-56DF-4F5A-89B2-CCEA9BB1826F}"/>
          </ac:spMkLst>
        </pc:spChg>
        <pc:spChg chg="mod">
          <ac:chgData name="Kolakowski, Artur" userId="9c34c8cc-b1df-44f6-bea5-dcf7a54ee35f" providerId="ADAL" clId="{19970B13-E101-4117-9908-6E061F982644}" dt="2022-07-14T08:46:07.866" v="21874" actId="790"/>
          <ac:spMkLst>
            <pc:docMk/>
            <pc:sldMk cId="3484757520" sldId="485"/>
            <ac:spMk id="9446" creationId="{0E27F752-5B68-4943-A33A-72C6C8F09586}"/>
          </ac:spMkLst>
        </pc:spChg>
        <pc:spChg chg="mod">
          <ac:chgData name="Kolakowski, Artur" userId="9c34c8cc-b1df-44f6-bea5-dcf7a54ee35f" providerId="ADAL" clId="{19970B13-E101-4117-9908-6E061F982644}" dt="2022-07-14T08:46:07.872" v="21875" actId="790"/>
          <ac:spMkLst>
            <pc:docMk/>
            <pc:sldMk cId="3484757520" sldId="485"/>
            <ac:spMk id="9447" creationId="{81C768E8-DEF1-48A5-A8D0-6ECE55B99B4E}"/>
          </ac:spMkLst>
        </pc:spChg>
        <pc:spChg chg="mod">
          <ac:chgData name="Kolakowski, Artur" userId="9c34c8cc-b1df-44f6-bea5-dcf7a54ee35f" providerId="ADAL" clId="{19970B13-E101-4117-9908-6E061F982644}" dt="2022-07-14T08:46:07.876" v="21876" actId="790"/>
          <ac:spMkLst>
            <pc:docMk/>
            <pc:sldMk cId="3484757520" sldId="485"/>
            <ac:spMk id="9448" creationId="{77C266AF-368D-4603-BA87-A4ABF15E31BB}"/>
          </ac:spMkLst>
        </pc:spChg>
        <pc:spChg chg="mod">
          <ac:chgData name="Kolakowski, Artur" userId="9c34c8cc-b1df-44f6-bea5-dcf7a54ee35f" providerId="ADAL" clId="{19970B13-E101-4117-9908-6E061F982644}" dt="2022-07-14T08:46:07.881" v="21877" actId="790"/>
          <ac:spMkLst>
            <pc:docMk/>
            <pc:sldMk cId="3484757520" sldId="485"/>
            <ac:spMk id="9449" creationId="{4E63084C-619C-4879-8B90-6BABC2D2DF83}"/>
          </ac:spMkLst>
        </pc:spChg>
        <pc:spChg chg="mod">
          <ac:chgData name="Kolakowski, Artur" userId="9c34c8cc-b1df-44f6-bea5-dcf7a54ee35f" providerId="ADAL" clId="{19970B13-E101-4117-9908-6E061F982644}" dt="2022-07-14T08:46:07.884" v="21878" actId="790"/>
          <ac:spMkLst>
            <pc:docMk/>
            <pc:sldMk cId="3484757520" sldId="485"/>
            <ac:spMk id="9450" creationId="{5261829F-0B43-4A94-B508-7F9696572A73}"/>
          </ac:spMkLst>
        </pc:spChg>
        <pc:spChg chg="mod">
          <ac:chgData name="Kolakowski, Artur" userId="9c34c8cc-b1df-44f6-bea5-dcf7a54ee35f" providerId="ADAL" clId="{19970B13-E101-4117-9908-6E061F982644}" dt="2022-07-14T08:46:07.888" v="21879" actId="790"/>
          <ac:spMkLst>
            <pc:docMk/>
            <pc:sldMk cId="3484757520" sldId="485"/>
            <ac:spMk id="9451" creationId="{5CD14285-413D-4810-882F-69AB9CF9D8F1}"/>
          </ac:spMkLst>
        </pc:spChg>
        <pc:spChg chg="mod">
          <ac:chgData name="Kolakowski, Artur" userId="9c34c8cc-b1df-44f6-bea5-dcf7a54ee35f" providerId="ADAL" clId="{19970B13-E101-4117-9908-6E061F982644}" dt="2022-07-14T08:46:07.891" v="21880" actId="790"/>
          <ac:spMkLst>
            <pc:docMk/>
            <pc:sldMk cId="3484757520" sldId="485"/>
            <ac:spMk id="9452" creationId="{3666F6A8-9E13-47C2-9F65-58A419603AAA}"/>
          </ac:spMkLst>
        </pc:spChg>
        <pc:spChg chg="mod">
          <ac:chgData name="Kolakowski, Artur" userId="9c34c8cc-b1df-44f6-bea5-dcf7a54ee35f" providerId="ADAL" clId="{19970B13-E101-4117-9908-6E061F982644}" dt="2022-07-14T08:46:07.895" v="21881" actId="790"/>
          <ac:spMkLst>
            <pc:docMk/>
            <pc:sldMk cId="3484757520" sldId="485"/>
            <ac:spMk id="9453" creationId="{863BB079-029B-4BF9-96D6-E11F828E4084}"/>
          </ac:spMkLst>
        </pc:spChg>
        <pc:spChg chg="mod">
          <ac:chgData name="Kolakowski, Artur" userId="9c34c8cc-b1df-44f6-bea5-dcf7a54ee35f" providerId="ADAL" clId="{19970B13-E101-4117-9908-6E061F982644}" dt="2022-07-14T08:46:07.900" v="21882" actId="790"/>
          <ac:spMkLst>
            <pc:docMk/>
            <pc:sldMk cId="3484757520" sldId="485"/>
            <ac:spMk id="9454" creationId="{9B6EFDD0-891D-4C72-9BAD-2FEE3BDE7ABE}"/>
          </ac:spMkLst>
        </pc:spChg>
        <pc:spChg chg="mod">
          <ac:chgData name="Kolakowski, Artur" userId="9c34c8cc-b1df-44f6-bea5-dcf7a54ee35f" providerId="ADAL" clId="{19970B13-E101-4117-9908-6E061F982644}" dt="2022-07-14T08:46:07.904" v="21883" actId="790"/>
          <ac:spMkLst>
            <pc:docMk/>
            <pc:sldMk cId="3484757520" sldId="485"/>
            <ac:spMk id="9455" creationId="{123C8BD2-721A-45B9-9A95-6AD24D3D937B}"/>
          </ac:spMkLst>
        </pc:spChg>
        <pc:spChg chg="mod">
          <ac:chgData name="Kolakowski, Artur" userId="9c34c8cc-b1df-44f6-bea5-dcf7a54ee35f" providerId="ADAL" clId="{19970B13-E101-4117-9908-6E061F982644}" dt="2022-07-14T08:46:07.908" v="21884" actId="790"/>
          <ac:spMkLst>
            <pc:docMk/>
            <pc:sldMk cId="3484757520" sldId="485"/>
            <ac:spMk id="9456" creationId="{40B815DD-834B-47E5-BAA2-F6BBF169B55B}"/>
          </ac:spMkLst>
        </pc:spChg>
        <pc:spChg chg="mod">
          <ac:chgData name="Kolakowski, Artur" userId="9c34c8cc-b1df-44f6-bea5-dcf7a54ee35f" providerId="ADAL" clId="{19970B13-E101-4117-9908-6E061F982644}" dt="2022-07-14T08:46:07.913" v="21885" actId="790"/>
          <ac:spMkLst>
            <pc:docMk/>
            <pc:sldMk cId="3484757520" sldId="485"/>
            <ac:spMk id="9457" creationId="{208856D8-82E0-4B3F-898D-9701537723ED}"/>
          </ac:spMkLst>
        </pc:spChg>
        <pc:spChg chg="mod">
          <ac:chgData name="Kolakowski, Artur" userId="9c34c8cc-b1df-44f6-bea5-dcf7a54ee35f" providerId="ADAL" clId="{19970B13-E101-4117-9908-6E061F982644}" dt="2022-07-14T08:46:07.917" v="21886" actId="790"/>
          <ac:spMkLst>
            <pc:docMk/>
            <pc:sldMk cId="3484757520" sldId="485"/>
            <ac:spMk id="9458" creationId="{BEE15BA5-B2C5-4E22-A170-5FB73E0DDAA5}"/>
          </ac:spMkLst>
        </pc:spChg>
        <pc:spChg chg="mod">
          <ac:chgData name="Kolakowski, Artur" userId="9c34c8cc-b1df-44f6-bea5-dcf7a54ee35f" providerId="ADAL" clId="{19970B13-E101-4117-9908-6E061F982644}" dt="2022-07-14T08:46:07.924" v="21887" actId="790"/>
          <ac:spMkLst>
            <pc:docMk/>
            <pc:sldMk cId="3484757520" sldId="485"/>
            <ac:spMk id="9459" creationId="{CC1F704B-EED6-4356-A103-DCB3B1D1DED0}"/>
          </ac:spMkLst>
        </pc:spChg>
        <pc:spChg chg="mod">
          <ac:chgData name="Kolakowski, Artur" userId="9c34c8cc-b1df-44f6-bea5-dcf7a54ee35f" providerId="ADAL" clId="{19970B13-E101-4117-9908-6E061F982644}" dt="2022-07-14T08:46:07.930" v="21888" actId="790"/>
          <ac:spMkLst>
            <pc:docMk/>
            <pc:sldMk cId="3484757520" sldId="485"/>
            <ac:spMk id="9460" creationId="{A6AE4D1B-4594-4A72-92BB-B71E8D1271FD}"/>
          </ac:spMkLst>
        </pc:spChg>
        <pc:spChg chg="mod">
          <ac:chgData name="Kolakowski, Artur" userId="9c34c8cc-b1df-44f6-bea5-dcf7a54ee35f" providerId="ADAL" clId="{19970B13-E101-4117-9908-6E061F982644}" dt="2022-07-14T08:46:07.936" v="21889" actId="790"/>
          <ac:spMkLst>
            <pc:docMk/>
            <pc:sldMk cId="3484757520" sldId="485"/>
            <ac:spMk id="9461" creationId="{B4A23C3C-4B16-4F74-A8D0-F2DDC1BBC1FA}"/>
          </ac:spMkLst>
        </pc:spChg>
        <pc:spChg chg="mod">
          <ac:chgData name="Kolakowski, Artur" userId="9c34c8cc-b1df-44f6-bea5-dcf7a54ee35f" providerId="ADAL" clId="{19970B13-E101-4117-9908-6E061F982644}" dt="2022-07-14T08:46:07.941" v="21890" actId="790"/>
          <ac:spMkLst>
            <pc:docMk/>
            <pc:sldMk cId="3484757520" sldId="485"/>
            <ac:spMk id="9462" creationId="{6C78D078-0390-4D49-A3EA-3E400162636B}"/>
          </ac:spMkLst>
        </pc:spChg>
        <pc:spChg chg="mod">
          <ac:chgData name="Kolakowski, Artur" userId="9c34c8cc-b1df-44f6-bea5-dcf7a54ee35f" providerId="ADAL" clId="{19970B13-E101-4117-9908-6E061F982644}" dt="2022-07-14T08:46:07.947" v="21891" actId="790"/>
          <ac:spMkLst>
            <pc:docMk/>
            <pc:sldMk cId="3484757520" sldId="485"/>
            <ac:spMk id="9463" creationId="{11FC5A66-E8F6-41D5-B008-F11FD57B7194}"/>
          </ac:spMkLst>
        </pc:spChg>
        <pc:spChg chg="mod">
          <ac:chgData name="Kolakowski, Artur" userId="9c34c8cc-b1df-44f6-bea5-dcf7a54ee35f" providerId="ADAL" clId="{19970B13-E101-4117-9908-6E061F982644}" dt="2022-07-14T08:46:07.956" v="21892" actId="790"/>
          <ac:spMkLst>
            <pc:docMk/>
            <pc:sldMk cId="3484757520" sldId="485"/>
            <ac:spMk id="9464" creationId="{1FD0D896-08A2-45AD-85AC-7AB039F4220C}"/>
          </ac:spMkLst>
        </pc:spChg>
        <pc:spChg chg="mod">
          <ac:chgData name="Kolakowski, Artur" userId="9c34c8cc-b1df-44f6-bea5-dcf7a54ee35f" providerId="ADAL" clId="{19970B13-E101-4117-9908-6E061F982644}" dt="2022-07-14T08:46:07.964" v="21893" actId="790"/>
          <ac:spMkLst>
            <pc:docMk/>
            <pc:sldMk cId="3484757520" sldId="485"/>
            <ac:spMk id="9465" creationId="{68BF359A-65F7-4D86-BF90-F2BD58CD923A}"/>
          </ac:spMkLst>
        </pc:spChg>
        <pc:spChg chg="mod">
          <ac:chgData name="Kolakowski, Artur" userId="9c34c8cc-b1df-44f6-bea5-dcf7a54ee35f" providerId="ADAL" clId="{19970B13-E101-4117-9908-6E061F982644}" dt="2022-07-14T08:46:07.973" v="21894" actId="790"/>
          <ac:spMkLst>
            <pc:docMk/>
            <pc:sldMk cId="3484757520" sldId="485"/>
            <ac:spMk id="9466" creationId="{A20D0C3A-AC63-4CA2-996F-9021BAD5E0F2}"/>
          </ac:spMkLst>
        </pc:spChg>
        <pc:spChg chg="mod">
          <ac:chgData name="Kolakowski, Artur" userId="9c34c8cc-b1df-44f6-bea5-dcf7a54ee35f" providerId="ADAL" clId="{19970B13-E101-4117-9908-6E061F982644}" dt="2022-07-14T08:46:07.979" v="21895" actId="790"/>
          <ac:spMkLst>
            <pc:docMk/>
            <pc:sldMk cId="3484757520" sldId="485"/>
            <ac:spMk id="9467" creationId="{C710BFE4-5FF0-4EB2-B390-1B7BCE579B26}"/>
          </ac:spMkLst>
        </pc:spChg>
        <pc:spChg chg="mod">
          <ac:chgData name="Kolakowski, Artur" userId="9c34c8cc-b1df-44f6-bea5-dcf7a54ee35f" providerId="ADAL" clId="{19970B13-E101-4117-9908-6E061F982644}" dt="2022-07-14T08:46:07.988" v="21896" actId="790"/>
          <ac:spMkLst>
            <pc:docMk/>
            <pc:sldMk cId="3484757520" sldId="485"/>
            <ac:spMk id="9468" creationId="{3A65FB19-1F1C-489B-AAC4-68A483E159F5}"/>
          </ac:spMkLst>
        </pc:spChg>
        <pc:spChg chg="mod">
          <ac:chgData name="Kolakowski, Artur" userId="9c34c8cc-b1df-44f6-bea5-dcf7a54ee35f" providerId="ADAL" clId="{19970B13-E101-4117-9908-6E061F982644}" dt="2022-07-14T08:46:07.993" v="21897" actId="790"/>
          <ac:spMkLst>
            <pc:docMk/>
            <pc:sldMk cId="3484757520" sldId="485"/>
            <ac:spMk id="9469" creationId="{20FC640A-9C71-442A-9D23-C08C9B70E5FD}"/>
          </ac:spMkLst>
        </pc:spChg>
        <pc:spChg chg="mod">
          <ac:chgData name="Kolakowski, Artur" userId="9c34c8cc-b1df-44f6-bea5-dcf7a54ee35f" providerId="ADAL" clId="{19970B13-E101-4117-9908-6E061F982644}" dt="2022-07-14T08:46:08" v="21898" actId="790"/>
          <ac:spMkLst>
            <pc:docMk/>
            <pc:sldMk cId="3484757520" sldId="485"/>
            <ac:spMk id="9470" creationId="{A73FDAD9-0A09-4B29-B269-1C261C0DAC2B}"/>
          </ac:spMkLst>
        </pc:spChg>
        <pc:spChg chg="mod">
          <ac:chgData name="Kolakowski, Artur" userId="9c34c8cc-b1df-44f6-bea5-dcf7a54ee35f" providerId="ADAL" clId="{19970B13-E101-4117-9908-6E061F982644}" dt="2022-07-14T08:46:08.005" v="21899" actId="790"/>
          <ac:spMkLst>
            <pc:docMk/>
            <pc:sldMk cId="3484757520" sldId="485"/>
            <ac:spMk id="9471" creationId="{B63C05A2-6F71-4690-A333-9F824AA421D4}"/>
          </ac:spMkLst>
        </pc:spChg>
        <pc:spChg chg="mod">
          <ac:chgData name="Kolakowski, Artur" userId="9c34c8cc-b1df-44f6-bea5-dcf7a54ee35f" providerId="ADAL" clId="{19970B13-E101-4117-9908-6E061F982644}" dt="2022-07-14T08:46:08.009" v="21900" actId="790"/>
          <ac:spMkLst>
            <pc:docMk/>
            <pc:sldMk cId="3484757520" sldId="485"/>
            <ac:spMk id="9472" creationId="{F6E95FC5-DA9C-4FE8-B4FC-EB0ECB6E6F29}"/>
          </ac:spMkLst>
        </pc:spChg>
        <pc:spChg chg="mod">
          <ac:chgData name="Kolakowski, Artur" userId="9c34c8cc-b1df-44f6-bea5-dcf7a54ee35f" providerId="ADAL" clId="{19970B13-E101-4117-9908-6E061F982644}" dt="2022-07-14T08:46:08.014" v="21901" actId="790"/>
          <ac:spMkLst>
            <pc:docMk/>
            <pc:sldMk cId="3484757520" sldId="485"/>
            <ac:spMk id="9473" creationId="{79BB416E-2B75-454B-B6C4-AEAB2E017688}"/>
          </ac:spMkLst>
        </pc:spChg>
        <pc:spChg chg="mod">
          <ac:chgData name="Kolakowski, Artur" userId="9c34c8cc-b1df-44f6-bea5-dcf7a54ee35f" providerId="ADAL" clId="{19970B13-E101-4117-9908-6E061F982644}" dt="2022-07-14T08:46:08.018" v="21902" actId="790"/>
          <ac:spMkLst>
            <pc:docMk/>
            <pc:sldMk cId="3484757520" sldId="485"/>
            <ac:spMk id="9474" creationId="{706C9228-8CE7-42F3-B3E9-FBE42F53F109}"/>
          </ac:spMkLst>
        </pc:spChg>
        <pc:spChg chg="mod">
          <ac:chgData name="Kolakowski, Artur" userId="9c34c8cc-b1df-44f6-bea5-dcf7a54ee35f" providerId="ADAL" clId="{19970B13-E101-4117-9908-6E061F982644}" dt="2022-07-14T08:46:08.022" v="21903" actId="790"/>
          <ac:spMkLst>
            <pc:docMk/>
            <pc:sldMk cId="3484757520" sldId="485"/>
            <ac:spMk id="9475" creationId="{CF3CE28F-68FE-411E-9E62-DAE89D2EA0B9}"/>
          </ac:spMkLst>
        </pc:spChg>
        <pc:spChg chg="mod">
          <ac:chgData name="Kolakowski, Artur" userId="9c34c8cc-b1df-44f6-bea5-dcf7a54ee35f" providerId="ADAL" clId="{19970B13-E101-4117-9908-6E061F982644}" dt="2022-07-14T08:46:08.028" v="21904" actId="790"/>
          <ac:spMkLst>
            <pc:docMk/>
            <pc:sldMk cId="3484757520" sldId="485"/>
            <ac:spMk id="9476" creationId="{E41D9B5D-D6CD-44A8-9FBF-AA648C77F7EB}"/>
          </ac:spMkLst>
        </pc:spChg>
        <pc:spChg chg="mod">
          <ac:chgData name="Kolakowski, Artur" userId="9c34c8cc-b1df-44f6-bea5-dcf7a54ee35f" providerId="ADAL" clId="{19970B13-E101-4117-9908-6E061F982644}" dt="2022-07-14T08:46:08.034" v="21905" actId="790"/>
          <ac:spMkLst>
            <pc:docMk/>
            <pc:sldMk cId="3484757520" sldId="485"/>
            <ac:spMk id="9477" creationId="{4488B9F7-FEA8-4BCE-B145-BD5590462D14}"/>
          </ac:spMkLst>
        </pc:spChg>
        <pc:spChg chg="mod">
          <ac:chgData name="Kolakowski, Artur" userId="9c34c8cc-b1df-44f6-bea5-dcf7a54ee35f" providerId="ADAL" clId="{19970B13-E101-4117-9908-6E061F982644}" dt="2022-07-14T08:46:08.039" v="21906" actId="790"/>
          <ac:spMkLst>
            <pc:docMk/>
            <pc:sldMk cId="3484757520" sldId="485"/>
            <ac:spMk id="9478" creationId="{53D1916E-C2B1-4341-9AFB-65047FFC61D3}"/>
          </ac:spMkLst>
        </pc:spChg>
        <pc:spChg chg="mod">
          <ac:chgData name="Kolakowski, Artur" userId="9c34c8cc-b1df-44f6-bea5-dcf7a54ee35f" providerId="ADAL" clId="{19970B13-E101-4117-9908-6E061F982644}" dt="2022-07-14T08:46:08.049" v="21907" actId="790"/>
          <ac:spMkLst>
            <pc:docMk/>
            <pc:sldMk cId="3484757520" sldId="485"/>
            <ac:spMk id="9479" creationId="{C3848354-3B62-4091-AD35-17F656AC3ED5}"/>
          </ac:spMkLst>
        </pc:spChg>
        <pc:spChg chg="mod">
          <ac:chgData name="Kolakowski, Artur" userId="9c34c8cc-b1df-44f6-bea5-dcf7a54ee35f" providerId="ADAL" clId="{19970B13-E101-4117-9908-6E061F982644}" dt="2022-07-14T08:46:08.053" v="21908" actId="790"/>
          <ac:spMkLst>
            <pc:docMk/>
            <pc:sldMk cId="3484757520" sldId="485"/>
            <ac:spMk id="9480" creationId="{31F35414-9697-4FEF-BB4B-2DA51587CCDB}"/>
          </ac:spMkLst>
        </pc:spChg>
        <pc:spChg chg="mod">
          <ac:chgData name="Kolakowski, Artur" userId="9c34c8cc-b1df-44f6-bea5-dcf7a54ee35f" providerId="ADAL" clId="{19970B13-E101-4117-9908-6E061F982644}" dt="2022-07-14T08:46:08.058" v="21909" actId="790"/>
          <ac:spMkLst>
            <pc:docMk/>
            <pc:sldMk cId="3484757520" sldId="485"/>
            <ac:spMk id="9481" creationId="{894BC121-845C-423F-9271-A392E6E74DCF}"/>
          </ac:spMkLst>
        </pc:spChg>
        <pc:spChg chg="mod">
          <ac:chgData name="Kolakowski, Artur" userId="9c34c8cc-b1df-44f6-bea5-dcf7a54ee35f" providerId="ADAL" clId="{19970B13-E101-4117-9908-6E061F982644}" dt="2022-07-14T08:46:08.063" v="21910" actId="790"/>
          <ac:spMkLst>
            <pc:docMk/>
            <pc:sldMk cId="3484757520" sldId="485"/>
            <ac:spMk id="9482" creationId="{8AC886D8-97F8-4042-BB6D-9F82E393F53F}"/>
          </ac:spMkLst>
        </pc:spChg>
        <pc:spChg chg="mod">
          <ac:chgData name="Kolakowski, Artur" userId="9c34c8cc-b1df-44f6-bea5-dcf7a54ee35f" providerId="ADAL" clId="{19970B13-E101-4117-9908-6E061F982644}" dt="2022-07-14T08:46:08.068" v="21911" actId="790"/>
          <ac:spMkLst>
            <pc:docMk/>
            <pc:sldMk cId="3484757520" sldId="485"/>
            <ac:spMk id="9483" creationId="{24575E05-A3C0-4205-9911-66DA89FA612B}"/>
          </ac:spMkLst>
        </pc:spChg>
        <pc:spChg chg="mod">
          <ac:chgData name="Kolakowski, Artur" userId="9c34c8cc-b1df-44f6-bea5-dcf7a54ee35f" providerId="ADAL" clId="{19970B13-E101-4117-9908-6E061F982644}" dt="2022-07-14T08:46:08.073" v="21912" actId="790"/>
          <ac:spMkLst>
            <pc:docMk/>
            <pc:sldMk cId="3484757520" sldId="485"/>
            <ac:spMk id="9484" creationId="{1C595815-FDDF-4A09-A24A-3D47000C21ED}"/>
          </ac:spMkLst>
        </pc:spChg>
        <pc:spChg chg="mod">
          <ac:chgData name="Kolakowski, Artur" userId="9c34c8cc-b1df-44f6-bea5-dcf7a54ee35f" providerId="ADAL" clId="{19970B13-E101-4117-9908-6E061F982644}" dt="2022-07-14T08:46:08.080" v="21913" actId="790"/>
          <ac:spMkLst>
            <pc:docMk/>
            <pc:sldMk cId="3484757520" sldId="485"/>
            <ac:spMk id="9485" creationId="{93F4757F-8A72-4710-A02B-D8BF6D182EA7}"/>
          </ac:spMkLst>
        </pc:spChg>
        <pc:spChg chg="mod">
          <ac:chgData name="Kolakowski, Artur" userId="9c34c8cc-b1df-44f6-bea5-dcf7a54ee35f" providerId="ADAL" clId="{19970B13-E101-4117-9908-6E061F982644}" dt="2022-07-14T08:46:08.087" v="21914" actId="790"/>
          <ac:spMkLst>
            <pc:docMk/>
            <pc:sldMk cId="3484757520" sldId="485"/>
            <ac:spMk id="9486" creationId="{52521B36-3852-424C-89D4-B18B2D4F599F}"/>
          </ac:spMkLst>
        </pc:spChg>
        <pc:spChg chg="mod">
          <ac:chgData name="Kolakowski, Artur" userId="9c34c8cc-b1df-44f6-bea5-dcf7a54ee35f" providerId="ADAL" clId="{19970B13-E101-4117-9908-6E061F982644}" dt="2022-07-14T08:46:08.092" v="21915" actId="790"/>
          <ac:spMkLst>
            <pc:docMk/>
            <pc:sldMk cId="3484757520" sldId="485"/>
            <ac:spMk id="9487" creationId="{4E6B4774-BEA4-443F-8B55-3C242700780A}"/>
          </ac:spMkLst>
        </pc:spChg>
        <pc:spChg chg="mod">
          <ac:chgData name="Kolakowski, Artur" userId="9c34c8cc-b1df-44f6-bea5-dcf7a54ee35f" providerId="ADAL" clId="{19970B13-E101-4117-9908-6E061F982644}" dt="2022-07-14T08:46:08.098" v="21916" actId="790"/>
          <ac:spMkLst>
            <pc:docMk/>
            <pc:sldMk cId="3484757520" sldId="485"/>
            <ac:spMk id="9488" creationId="{7E05E5F6-41E0-452C-8D43-9711CF5ED24B}"/>
          </ac:spMkLst>
        </pc:spChg>
        <pc:spChg chg="mod">
          <ac:chgData name="Kolakowski, Artur" userId="9c34c8cc-b1df-44f6-bea5-dcf7a54ee35f" providerId="ADAL" clId="{19970B13-E101-4117-9908-6E061F982644}" dt="2022-07-14T08:46:08.103" v="21917" actId="790"/>
          <ac:spMkLst>
            <pc:docMk/>
            <pc:sldMk cId="3484757520" sldId="485"/>
            <ac:spMk id="9489" creationId="{7C450723-581C-4538-A316-FC78A1B6831B}"/>
          </ac:spMkLst>
        </pc:spChg>
        <pc:spChg chg="mod">
          <ac:chgData name="Kolakowski, Artur" userId="9c34c8cc-b1df-44f6-bea5-dcf7a54ee35f" providerId="ADAL" clId="{19970B13-E101-4117-9908-6E061F982644}" dt="2022-07-14T08:46:08.110" v="21918" actId="790"/>
          <ac:spMkLst>
            <pc:docMk/>
            <pc:sldMk cId="3484757520" sldId="485"/>
            <ac:spMk id="9490" creationId="{5130E135-5FDC-42C1-8043-CD6651E90955}"/>
          </ac:spMkLst>
        </pc:spChg>
        <pc:spChg chg="mod">
          <ac:chgData name="Kolakowski, Artur" userId="9c34c8cc-b1df-44f6-bea5-dcf7a54ee35f" providerId="ADAL" clId="{19970B13-E101-4117-9908-6E061F982644}" dt="2022-07-14T08:46:08.117" v="21919" actId="790"/>
          <ac:spMkLst>
            <pc:docMk/>
            <pc:sldMk cId="3484757520" sldId="485"/>
            <ac:spMk id="9491" creationId="{C8968F94-31B9-434E-8E66-9A51E12F16BA}"/>
          </ac:spMkLst>
        </pc:spChg>
        <pc:spChg chg="mod">
          <ac:chgData name="Kolakowski, Artur" userId="9c34c8cc-b1df-44f6-bea5-dcf7a54ee35f" providerId="ADAL" clId="{19970B13-E101-4117-9908-6E061F982644}" dt="2022-07-14T08:46:08.122" v="21920" actId="790"/>
          <ac:spMkLst>
            <pc:docMk/>
            <pc:sldMk cId="3484757520" sldId="485"/>
            <ac:spMk id="9492" creationId="{1CB39B93-F9D7-49D8-915D-7A5C9A29707C}"/>
          </ac:spMkLst>
        </pc:spChg>
        <pc:spChg chg="mod">
          <ac:chgData name="Kolakowski, Artur" userId="9c34c8cc-b1df-44f6-bea5-dcf7a54ee35f" providerId="ADAL" clId="{19970B13-E101-4117-9908-6E061F982644}" dt="2022-07-14T08:46:08.129" v="21921" actId="790"/>
          <ac:spMkLst>
            <pc:docMk/>
            <pc:sldMk cId="3484757520" sldId="485"/>
            <ac:spMk id="9493" creationId="{C5EF4E66-00D6-4BF6-BA1C-8F4BA0CF824A}"/>
          </ac:spMkLst>
        </pc:spChg>
        <pc:spChg chg="mod">
          <ac:chgData name="Kolakowski, Artur" userId="9c34c8cc-b1df-44f6-bea5-dcf7a54ee35f" providerId="ADAL" clId="{19970B13-E101-4117-9908-6E061F982644}" dt="2022-07-14T08:46:08.135" v="21922" actId="790"/>
          <ac:spMkLst>
            <pc:docMk/>
            <pc:sldMk cId="3484757520" sldId="485"/>
            <ac:spMk id="9494" creationId="{5DE84A03-C0CC-4DA7-B854-014021BF4E54}"/>
          </ac:spMkLst>
        </pc:spChg>
        <pc:spChg chg="mod">
          <ac:chgData name="Kolakowski, Artur" userId="9c34c8cc-b1df-44f6-bea5-dcf7a54ee35f" providerId="ADAL" clId="{19970B13-E101-4117-9908-6E061F982644}" dt="2022-07-14T08:46:08.140" v="21923" actId="790"/>
          <ac:spMkLst>
            <pc:docMk/>
            <pc:sldMk cId="3484757520" sldId="485"/>
            <ac:spMk id="9495" creationId="{DBEA8C40-AC59-409C-AAF0-CA29D7919FA4}"/>
          </ac:spMkLst>
        </pc:spChg>
        <pc:spChg chg="mod">
          <ac:chgData name="Kolakowski, Artur" userId="9c34c8cc-b1df-44f6-bea5-dcf7a54ee35f" providerId="ADAL" clId="{19970B13-E101-4117-9908-6E061F982644}" dt="2022-07-14T08:46:08.144" v="21924" actId="790"/>
          <ac:spMkLst>
            <pc:docMk/>
            <pc:sldMk cId="3484757520" sldId="485"/>
            <ac:spMk id="9496" creationId="{777F25B8-6E53-43EC-83C7-7A9DCEE5259C}"/>
          </ac:spMkLst>
        </pc:spChg>
        <pc:spChg chg="mod">
          <ac:chgData name="Kolakowski, Artur" userId="9c34c8cc-b1df-44f6-bea5-dcf7a54ee35f" providerId="ADAL" clId="{19970B13-E101-4117-9908-6E061F982644}" dt="2022-07-14T08:46:08.151" v="21925" actId="790"/>
          <ac:spMkLst>
            <pc:docMk/>
            <pc:sldMk cId="3484757520" sldId="485"/>
            <ac:spMk id="9497" creationId="{C60DEE1F-430B-42B7-AC30-5F22E5F1C2F3}"/>
          </ac:spMkLst>
        </pc:spChg>
        <pc:spChg chg="mod">
          <ac:chgData name="Kolakowski, Artur" userId="9c34c8cc-b1df-44f6-bea5-dcf7a54ee35f" providerId="ADAL" clId="{19970B13-E101-4117-9908-6E061F982644}" dt="2022-07-14T08:46:08.155" v="21926" actId="790"/>
          <ac:spMkLst>
            <pc:docMk/>
            <pc:sldMk cId="3484757520" sldId="485"/>
            <ac:spMk id="9498" creationId="{D9523BF5-A21B-49DB-A83C-08A7745F27BC}"/>
          </ac:spMkLst>
        </pc:spChg>
        <pc:spChg chg="mod">
          <ac:chgData name="Kolakowski, Artur" userId="9c34c8cc-b1df-44f6-bea5-dcf7a54ee35f" providerId="ADAL" clId="{19970B13-E101-4117-9908-6E061F982644}" dt="2022-07-14T08:46:08.159" v="21927" actId="790"/>
          <ac:spMkLst>
            <pc:docMk/>
            <pc:sldMk cId="3484757520" sldId="485"/>
            <ac:spMk id="9499" creationId="{67A5A87D-276C-4D28-9871-D5E7F60F099E}"/>
          </ac:spMkLst>
        </pc:spChg>
        <pc:spChg chg="mod">
          <ac:chgData name="Kolakowski, Artur" userId="9c34c8cc-b1df-44f6-bea5-dcf7a54ee35f" providerId="ADAL" clId="{19970B13-E101-4117-9908-6E061F982644}" dt="2022-07-14T08:46:08.165" v="21928" actId="790"/>
          <ac:spMkLst>
            <pc:docMk/>
            <pc:sldMk cId="3484757520" sldId="485"/>
            <ac:spMk id="9500" creationId="{21FE9718-DE28-4EF3-B41D-97FE736C4885}"/>
          </ac:spMkLst>
        </pc:spChg>
        <pc:spChg chg="mod">
          <ac:chgData name="Kolakowski, Artur" userId="9c34c8cc-b1df-44f6-bea5-dcf7a54ee35f" providerId="ADAL" clId="{19970B13-E101-4117-9908-6E061F982644}" dt="2022-07-14T08:46:08.168" v="21929" actId="790"/>
          <ac:spMkLst>
            <pc:docMk/>
            <pc:sldMk cId="3484757520" sldId="485"/>
            <ac:spMk id="9501" creationId="{AD208C8A-8B10-4168-BBD8-4238D3E32D7D}"/>
          </ac:spMkLst>
        </pc:spChg>
        <pc:spChg chg="mod">
          <ac:chgData name="Kolakowski, Artur" userId="9c34c8cc-b1df-44f6-bea5-dcf7a54ee35f" providerId="ADAL" clId="{19970B13-E101-4117-9908-6E061F982644}" dt="2022-07-14T08:46:08.172" v="21930" actId="790"/>
          <ac:spMkLst>
            <pc:docMk/>
            <pc:sldMk cId="3484757520" sldId="485"/>
            <ac:spMk id="9502" creationId="{CC9608D8-1D48-4097-B2D3-A9AE59CD2EEF}"/>
          </ac:spMkLst>
        </pc:spChg>
        <pc:spChg chg="mod">
          <ac:chgData name="Kolakowski, Artur" userId="9c34c8cc-b1df-44f6-bea5-dcf7a54ee35f" providerId="ADAL" clId="{19970B13-E101-4117-9908-6E061F982644}" dt="2022-07-14T08:46:08.175" v="21931" actId="790"/>
          <ac:spMkLst>
            <pc:docMk/>
            <pc:sldMk cId="3484757520" sldId="485"/>
            <ac:spMk id="9503" creationId="{F8FABE11-3EC2-478D-87B2-9E2D310A4B4F}"/>
          </ac:spMkLst>
        </pc:spChg>
        <pc:spChg chg="mod">
          <ac:chgData name="Kolakowski, Artur" userId="9c34c8cc-b1df-44f6-bea5-dcf7a54ee35f" providerId="ADAL" clId="{19970B13-E101-4117-9908-6E061F982644}" dt="2022-07-14T08:46:08.179" v="21932" actId="790"/>
          <ac:spMkLst>
            <pc:docMk/>
            <pc:sldMk cId="3484757520" sldId="485"/>
            <ac:spMk id="9504" creationId="{75471F58-41AB-4A56-B9E8-CB633E07DBE0}"/>
          </ac:spMkLst>
        </pc:spChg>
        <pc:spChg chg="mod">
          <ac:chgData name="Kolakowski, Artur" userId="9c34c8cc-b1df-44f6-bea5-dcf7a54ee35f" providerId="ADAL" clId="{19970B13-E101-4117-9908-6E061F982644}" dt="2022-07-14T08:46:08.183" v="21933" actId="790"/>
          <ac:spMkLst>
            <pc:docMk/>
            <pc:sldMk cId="3484757520" sldId="485"/>
            <ac:spMk id="9505" creationId="{2DF85981-F1AB-4E9A-A82C-B837E60C1C4C}"/>
          </ac:spMkLst>
        </pc:spChg>
        <pc:spChg chg="mod">
          <ac:chgData name="Kolakowski, Artur" userId="9c34c8cc-b1df-44f6-bea5-dcf7a54ee35f" providerId="ADAL" clId="{19970B13-E101-4117-9908-6E061F982644}" dt="2022-07-14T08:46:08.187" v="21934" actId="790"/>
          <ac:spMkLst>
            <pc:docMk/>
            <pc:sldMk cId="3484757520" sldId="485"/>
            <ac:spMk id="9506" creationId="{5D297110-51D5-4BB3-908E-85E9DB2D2290}"/>
          </ac:spMkLst>
        </pc:spChg>
        <pc:spChg chg="mod">
          <ac:chgData name="Kolakowski, Artur" userId="9c34c8cc-b1df-44f6-bea5-dcf7a54ee35f" providerId="ADAL" clId="{19970B13-E101-4117-9908-6E061F982644}" dt="2022-07-14T08:46:08.192" v="21935" actId="790"/>
          <ac:spMkLst>
            <pc:docMk/>
            <pc:sldMk cId="3484757520" sldId="485"/>
            <ac:spMk id="9507" creationId="{77307C21-1F34-4FA9-AD39-F1417D88AFD4}"/>
          </ac:spMkLst>
        </pc:spChg>
        <pc:spChg chg="mod">
          <ac:chgData name="Kolakowski, Artur" userId="9c34c8cc-b1df-44f6-bea5-dcf7a54ee35f" providerId="ADAL" clId="{19970B13-E101-4117-9908-6E061F982644}" dt="2022-07-14T08:46:08.197" v="21936" actId="790"/>
          <ac:spMkLst>
            <pc:docMk/>
            <pc:sldMk cId="3484757520" sldId="485"/>
            <ac:spMk id="9508" creationId="{06C5442B-6371-4D3B-8FA1-74321FC54967}"/>
          </ac:spMkLst>
        </pc:spChg>
        <pc:spChg chg="mod">
          <ac:chgData name="Kolakowski, Artur" userId="9c34c8cc-b1df-44f6-bea5-dcf7a54ee35f" providerId="ADAL" clId="{19970B13-E101-4117-9908-6E061F982644}" dt="2022-07-14T08:46:08.202" v="21937" actId="790"/>
          <ac:spMkLst>
            <pc:docMk/>
            <pc:sldMk cId="3484757520" sldId="485"/>
            <ac:spMk id="9509" creationId="{37E90312-A210-4F36-8985-AD729D4B84BD}"/>
          </ac:spMkLst>
        </pc:spChg>
        <pc:spChg chg="mod">
          <ac:chgData name="Kolakowski, Artur" userId="9c34c8cc-b1df-44f6-bea5-dcf7a54ee35f" providerId="ADAL" clId="{19970B13-E101-4117-9908-6E061F982644}" dt="2022-07-14T08:46:08.208" v="21938" actId="790"/>
          <ac:spMkLst>
            <pc:docMk/>
            <pc:sldMk cId="3484757520" sldId="485"/>
            <ac:spMk id="9510" creationId="{F61C2D01-BAFC-4D22-B450-88759F939C9C}"/>
          </ac:spMkLst>
        </pc:spChg>
        <pc:spChg chg="mod">
          <ac:chgData name="Kolakowski, Artur" userId="9c34c8cc-b1df-44f6-bea5-dcf7a54ee35f" providerId="ADAL" clId="{19970B13-E101-4117-9908-6E061F982644}" dt="2022-07-14T08:46:08.212" v="21939" actId="790"/>
          <ac:spMkLst>
            <pc:docMk/>
            <pc:sldMk cId="3484757520" sldId="485"/>
            <ac:spMk id="9511" creationId="{E3CB55D1-CC23-47C1-8BA1-EE8540172DF2}"/>
          </ac:spMkLst>
        </pc:spChg>
        <pc:spChg chg="mod">
          <ac:chgData name="Kolakowski, Artur" userId="9c34c8cc-b1df-44f6-bea5-dcf7a54ee35f" providerId="ADAL" clId="{19970B13-E101-4117-9908-6E061F982644}" dt="2022-07-14T08:46:08.217" v="21940" actId="790"/>
          <ac:spMkLst>
            <pc:docMk/>
            <pc:sldMk cId="3484757520" sldId="485"/>
            <ac:spMk id="9512" creationId="{A3BDFEA3-B6AA-41D1-99AF-CCE9338E50EA}"/>
          </ac:spMkLst>
        </pc:spChg>
        <pc:spChg chg="mod">
          <ac:chgData name="Kolakowski, Artur" userId="9c34c8cc-b1df-44f6-bea5-dcf7a54ee35f" providerId="ADAL" clId="{19970B13-E101-4117-9908-6E061F982644}" dt="2022-07-14T08:46:08.221" v="21941" actId="790"/>
          <ac:spMkLst>
            <pc:docMk/>
            <pc:sldMk cId="3484757520" sldId="485"/>
            <ac:spMk id="9513" creationId="{2A298DD6-CEF0-4D61-91CF-870C9A7B37BE}"/>
          </ac:spMkLst>
        </pc:spChg>
        <pc:spChg chg="mod">
          <ac:chgData name="Kolakowski, Artur" userId="9c34c8cc-b1df-44f6-bea5-dcf7a54ee35f" providerId="ADAL" clId="{19970B13-E101-4117-9908-6E061F982644}" dt="2022-07-14T08:46:08.225" v="21942" actId="790"/>
          <ac:spMkLst>
            <pc:docMk/>
            <pc:sldMk cId="3484757520" sldId="485"/>
            <ac:spMk id="9514" creationId="{2F83073D-93C8-42E0-8446-027BD020A947}"/>
          </ac:spMkLst>
        </pc:spChg>
        <pc:spChg chg="mod">
          <ac:chgData name="Kolakowski, Artur" userId="9c34c8cc-b1df-44f6-bea5-dcf7a54ee35f" providerId="ADAL" clId="{19970B13-E101-4117-9908-6E061F982644}" dt="2022-07-14T08:46:08.229" v="21943" actId="790"/>
          <ac:spMkLst>
            <pc:docMk/>
            <pc:sldMk cId="3484757520" sldId="485"/>
            <ac:spMk id="9515" creationId="{7E9EAFFB-846D-4011-B42F-A5CF412748F3}"/>
          </ac:spMkLst>
        </pc:spChg>
        <pc:spChg chg="mod">
          <ac:chgData name="Kolakowski, Artur" userId="9c34c8cc-b1df-44f6-bea5-dcf7a54ee35f" providerId="ADAL" clId="{19970B13-E101-4117-9908-6E061F982644}" dt="2022-07-14T08:46:08.234" v="21944" actId="790"/>
          <ac:spMkLst>
            <pc:docMk/>
            <pc:sldMk cId="3484757520" sldId="485"/>
            <ac:spMk id="9516" creationId="{F7C4F85B-003F-4D76-9EDD-4C7F68E933EB}"/>
          </ac:spMkLst>
        </pc:spChg>
        <pc:spChg chg="mod">
          <ac:chgData name="Kolakowski, Artur" userId="9c34c8cc-b1df-44f6-bea5-dcf7a54ee35f" providerId="ADAL" clId="{19970B13-E101-4117-9908-6E061F982644}" dt="2022-07-14T08:46:08.237" v="21945" actId="790"/>
          <ac:spMkLst>
            <pc:docMk/>
            <pc:sldMk cId="3484757520" sldId="485"/>
            <ac:spMk id="9517" creationId="{EB0ED5B1-713B-4ABE-9D97-7143CA480903}"/>
          </ac:spMkLst>
        </pc:spChg>
        <pc:spChg chg="mod">
          <ac:chgData name="Kolakowski, Artur" userId="9c34c8cc-b1df-44f6-bea5-dcf7a54ee35f" providerId="ADAL" clId="{19970B13-E101-4117-9908-6E061F982644}" dt="2022-07-14T08:46:08.241" v="21946" actId="790"/>
          <ac:spMkLst>
            <pc:docMk/>
            <pc:sldMk cId="3484757520" sldId="485"/>
            <ac:spMk id="9518" creationId="{993115A4-5C0A-485A-BB52-CDE4DC0F9D95}"/>
          </ac:spMkLst>
        </pc:spChg>
        <pc:spChg chg="mod">
          <ac:chgData name="Kolakowski, Artur" userId="9c34c8cc-b1df-44f6-bea5-dcf7a54ee35f" providerId="ADAL" clId="{19970B13-E101-4117-9908-6E061F982644}" dt="2022-07-14T08:46:08.245" v="21947" actId="790"/>
          <ac:spMkLst>
            <pc:docMk/>
            <pc:sldMk cId="3484757520" sldId="485"/>
            <ac:spMk id="9519" creationId="{1C156EA1-9EB8-4AAF-98E2-E08604E27296}"/>
          </ac:spMkLst>
        </pc:spChg>
        <pc:spChg chg="mod">
          <ac:chgData name="Kolakowski, Artur" userId="9c34c8cc-b1df-44f6-bea5-dcf7a54ee35f" providerId="ADAL" clId="{19970B13-E101-4117-9908-6E061F982644}" dt="2022-07-14T08:46:08.249" v="21948" actId="790"/>
          <ac:spMkLst>
            <pc:docMk/>
            <pc:sldMk cId="3484757520" sldId="485"/>
            <ac:spMk id="9520" creationId="{44EDA732-E596-42DD-8769-F7872884C7D7}"/>
          </ac:spMkLst>
        </pc:spChg>
        <pc:spChg chg="mod">
          <ac:chgData name="Kolakowski, Artur" userId="9c34c8cc-b1df-44f6-bea5-dcf7a54ee35f" providerId="ADAL" clId="{19970B13-E101-4117-9908-6E061F982644}" dt="2022-07-14T08:46:08.253" v="21949" actId="790"/>
          <ac:spMkLst>
            <pc:docMk/>
            <pc:sldMk cId="3484757520" sldId="485"/>
            <ac:spMk id="9521" creationId="{9540BCB8-F5AF-4CC8-9629-863DC3411C28}"/>
          </ac:spMkLst>
        </pc:spChg>
        <pc:spChg chg="mod">
          <ac:chgData name="Kolakowski, Artur" userId="9c34c8cc-b1df-44f6-bea5-dcf7a54ee35f" providerId="ADAL" clId="{19970B13-E101-4117-9908-6E061F982644}" dt="2022-07-14T08:46:08.256" v="21950" actId="790"/>
          <ac:spMkLst>
            <pc:docMk/>
            <pc:sldMk cId="3484757520" sldId="485"/>
            <ac:spMk id="9522" creationId="{0D6EA2DD-B4CE-4409-A83F-65C353EFE832}"/>
          </ac:spMkLst>
        </pc:spChg>
        <pc:spChg chg="mod">
          <ac:chgData name="Kolakowski, Artur" userId="9c34c8cc-b1df-44f6-bea5-dcf7a54ee35f" providerId="ADAL" clId="{19970B13-E101-4117-9908-6E061F982644}" dt="2022-07-14T08:46:08.260" v="21951" actId="790"/>
          <ac:spMkLst>
            <pc:docMk/>
            <pc:sldMk cId="3484757520" sldId="485"/>
            <ac:spMk id="9523" creationId="{3455AFD8-E10C-4679-8C4F-BCE0F4933B28}"/>
          </ac:spMkLst>
        </pc:spChg>
        <pc:spChg chg="mod">
          <ac:chgData name="Kolakowski, Artur" userId="9c34c8cc-b1df-44f6-bea5-dcf7a54ee35f" providerId="ADAL" clId="{19970B13-E101-4117-9908-6E061F982644}" dt="2022-07-14T08:46:08.265" v="21952" actId="790"/>
          <ac:spMkLst>
            <pc:docMk/>
            <pc:sldMk cId="3484757520" sldId="485"/>
            <ac:spMk id="9524" creationId="{3B488E6B-3CA2-482C-A7E0-F2D91826F4CD}"/>
          </ac:spMkLst>
        </pc:spChg>
        <pc:spChg chg="mod">
          <ac:chgData name="Kolakowski, Artur" userId="9c34c8cc-b1df-44f6-bea5-dcf7a54ee35f" providerId="ADAL" clId="{19970B13-E101-4117-9908-6E061F982644}" dt="2022-07-14T08:46:08.269" v="21953" actId="790"/>
          <ac:spMkLst>
            <pc:docMk/>
            <pc:sldMk cId="3484757520" sldId="485"/>
            <ac:spMk id="9525" creationId="{C7D9DBE8-EFD4-402C-820A-1D40712E5DE8}"/>
          </ac:spMkLst>
        </pc:spChg>
        <pc:spChg chg="mod">
          <ac:chgData name="Kolakowski, Artur" userId="9c34c8cc-b1df-44f6-bea5-dcf7a54ee35f" providerId="ADAL" clId="{19970B13-E101-4117-9908-6E061F982644}" dt="2022-07-14T08:46:08.272" v="21954" actId="790"/>
          <ac:spMkLst>
            <pc:docMk/>
            <pc:sldMk cId="3484757520" sldId="485"/>
            <ac:spMk id="9526" creationId="{9FCE6FBC-A0BA-4E95-B2AE-423235615C66}"/>
          </ac:spMkLst>
        </pc:spChg>
        <pc:spChg chg="mod">
          <ac:chgData name="Kolakowski, Artur" userId="9c34c8cc-b1df-44f6-bea5-dcf7a54ee35f" providerId="ADAL" clId="{19970B13-E101-4117-9908-6E061F982644}" dt="2022-07-14T08:46:08.275" v="21955" actId="790"/>
          <ac:spMkLst>
            <pc:docMk/>
            <pc:sldMk cId="3484757520" sldId="485"/>
            <ac:spMk id="9527" creationId="{A7F419D2-4EAC-4CB9-A1EC-8A05359F5C13}"/>
          </ac:spMkLst>
        </pc:spChg>
        <pc:spChg chg="mod">
          <ac:chgData name="Kolakowski, Artur" userId="9c34c8cc-b1df-44f6-bea5-dcf7a54ee35f" providerId="ADAL" clId="{19970B13-E101-4117-9908-6E061F982644}" dt="2022-07-14T08:46:08.280" v="21956" actId="790"/>
          <ac:spMkLst>
            <pc:docMk/>
            <pc:sldMk cId="3484757520" sldId="485"/>
            <ac:spMk id="9528" creationId="{0A0F0F59-0E3E-46FF-B029-9886F4764B24}"/>
          </ac:spMkLst>
        </pc:spChg>
        <pc:spChg chg="mod">
          <ac:chgData name="Kolakowski, Artur" userId="9c34c8cc-b1df-44f6-bea5-dcf7a54ee35f" providerId="ADAL" clId="{19970B13-E101-4117-9908-6E061F982644}" dt="2022-07-14T08:46:08.284" v="21957" actId="790"/>
          <ac:spMkLst>
            <pc:docMk/>
            <pc:sldMk cId="3484757520" sldId="485"/>
            <ac:spMk id="9529" creationId="{2F141D4B-0A99-448C-9B6F-B362C28EBA70}"/>
          </ac:spMkLst>
        </pc:spChg>
        <pc:spChg chg="mod">
          <ac:chgData name="Kolakowski, Artur" userId="9c34c8cc-b1df-44f6-bea5-dcf7a54ee35f" providerId="ADAL" clId="{19970B13-E101-4117-9908-6E061F982644}" dt="2022-07-14T08:46:08.290" v="21958" actId="790"/>
          <ac:spMkLst>
            <pc:docMk/>
            <pc:sldMk cId="3484757520" sldId="485"/>
            <ac:spMk id="9530" creationId="{314F6E0D-7B79-4A9A-BB5B-A26A199D5945}"/>
          </ac:spMkLst>
        </pc:spChg>
        <pc:spChg chg="mod">
          <ac:chgData name="Kolakowski, Artur" userId="9c34c8cc-b1df-44f6-bea5-dcf7a54ee35f" providerId="ADAL" clId="{19970B13-E101-4117-9908-6E061F982644}" dt="2022-07-14T08:46:08.297" v="21959" actId="790"/>
          <ac:spMkLst>
            <pc:docMk/>
            <pc:sldMk cId="3484757520" sldId="485"/>
            <ac:spMk id="9531" creationId="{10D1D558-1815-4964-9A0A-DD6CE9824734}"/>
          </ac:spMkLst>
        </pc:spChg>
        <pc:spChg chg="mod">
          <ac:chgData name="Kolakowski, Artur" userId="9c34c8cc-b1df-44f6-bea5-dcf7a54ee35f" providerId="ADAL" clId="{19970B13-E101-4117-9908-6E061F982644}" dt="2022-07-14T08:46:08.302" v="21960" actId="790"/>
          <ac:spMkLst>
            <pc:docMk/>
            <pc:sldMk cId="3484757520" sldId="485"/>
            <ac:spMk id="9532" creationId="{16A1AE86-C301-4693-8A2C-D534584E88EF}"/>
          </ac:spMkLst>
        </pc:spChg>
        <pc:spChg chg="mod">
          <ac:chgData name="Kolakowski, Artur" userId="9c34c8cc-b1df-44f6-bea5-dcf7a54ee35f" providerId="ADAL" clId="{19970B13-E101-4117-9908-6E061F982644}" dt="2022-07-14T08:46:08.306" v="21961" actId="790"/>
          <ac:spMkLst>
            <pc:docMk/>
            <pc:sldMk cId="3484757520" sldId="485"/>
            <ac:spMk id="9533" creationId="{2AEBECA7-A425-40BF-B9D2-2F5DB99B899F}"/>
          </ac:spMkLst>
        </pc:spChg>
        <pc:spChg chg="mod">
          <ac:chgData name="Kolakowski, Artur" userId="9c34c8cc-b1df-44f6-bea5-dcf7a54ee35f" providerId="ADAL" clId="{19970B13-E101-4117-9908-6E061F982644}" dt="2022-07-14T08:46:08.310" v="21962" actId="790"/>
          <ac:spMkLst>
            <pc:docMk/>
            <pc:sldMk cId="3484757520" sldId="485"/>
            <ac:spMk id="9534" creationId="{A92926EA-9809-447F-B828-F0AF7DE9AEBC}"/>
          </ac:spMkLst>
        </pc:spChg>
        <pc:spChg chg="mod">
          <ac:chgData name="Kolakowski, Artur" userId="9c34c8cc-b1df-44f6-bea5-dcf7a54ee35f" providerId="ADAL" clId="{19970B13-E101-4117-9908-6E061F982644}" dt="2022-07-14T08:46:08.315" v="21963" actId="790"/>
          <ac:spMkLst>
            <pc:docMk/>
            <pc:sldMk cId="3484757520" sldId="485"/>
            <ac:spMk id="9535" creationId="{0E801943-6FE0-47E9-9984-CE158ECEA345}"/>
          </ac:spMkLst>
        </pc:spChg>
        <pc:spChg chg="mod">
          <ac:chgData name="Kolakowski, Artur" userId="9c34c8cc-b1df-44f6-bea5-dcf7a54ee35f" providerId="ADAL" clId="{19970B13-E101-4117-9908-6E061F982644}" dt="2022-07-14T08:46:08.319" v="21964" actId="790"/>
          <ac:spMkLst>
            <pc:docMk/>
            <pc:sldMk cId="3484757520" sldId="485"/>
            <ac:spMk id="9536" creationId="{71445B14-FED6-4593-9C6D-4614CB2F9EEF}"/>
          </ac:spMkLst>
        </pc:spChg>
        <pc:spChg chg="mod">
          <ac:chgData name="Kolakowski, Artur" userId="9c34c8cc-b1df-44f6-bea5-dcf7a54ee35f" providerId="ADAL" clId="{19970B13-E101-4117-9908-6E061F982644}" dt="2022-07-14T08:46:08.323" v="21965" actId="790"/>
          <ac:spMkLst>
            <pc:docMk/>
            <pc:sldMk cId="3484757520" sldId="485"/>
            <ac:spMk id="9537" creationId="{A40BE69D-FC6F-46DC-B314-08C6909EFD5D}"/>
          </ac:spMkLst>
        </pc:spChg>
        <pc:spChg chg="mod">
          <ac:chgData name="Kolakowski, Artur" userId="9c34c8cc-b1df-44f6-bea5-dcf7a54ee35f" providerId="ADAL" clId="{19970B13-E101-4117-9908-6E061F982644}" dt="2022-07-14T08:46:08.331" v="21966" actId="790"/>
          <ac:spMkLst>
            <pc:docMk/>
            <pc:sldMk cId="3484757520" sldId="485"/>
            <ac:spMk id="9538" creationId="{0200686A-CDF5-4E25-B82E-A0A668220F72}"/>
          </ac:spMkLst>
        </pc:spChg>
        <pc:spChg chg="mod">
          <ac:chgData name="Kolakowski, Artur" userId="9c34c8cc-b1df-44f6-bea5-dcf7a54ee35f" providerId="ADAL" clId="{19970B13-E101-4117-9908-6E061F982644}" dt="2022-07-14T08:46:08.338" v="21967" actId="790"/>
          <ac:spMkLst>
            <pc:docMk/>
            <pc:sldMk cId="3484757520" sldId="485"/>
            <ac:spMk id="9539" creationId="{7B498247-F227-4143-B8BD-0A695D0E4F1E}"/>
          </ac:spMkLst>
        </pc:spChg>
        <pc:spChg chg="mod">
          <ac:chgData name="Kolakowski, Artur" userId="9c34c8cc-b1df-44f6-bea5-dcf7a54ee35f" providerId="ADAL" clId="{19970B13-E101-4117-9908-6E061F982644}" dt="2022-07-14T08:46:08.345" v="21968" actId="790"/>
          <ac:spMkLst>
            <pc:docMk/>
            <pc:sldMk cId="3484757520" sldId="485"/>
            <ac:spMk id="9540" creationId="{606C2E39-0730-46D7-98E3-60A7FE9650D3}"/>
          </ac:spMkLst>
        </pc:spChg>
        <pc:spChg chg="mod">
          <ac:chgData name="Kolakowski, Artur" userId="9c34c8cc-b1df-44f6-bea5-dcf7a54ee35f" providerId="ADAL" clId="{19970B13-E101-4117-9908-6E061F982644}" dt="2022-07-14T08:46:08.350" v="21969" actId="790"/>
          <ac:spMkLst>
            <pc:docMk/>
            <pc:sldMk cId="3484757520" sldId="485"/>
            <ac:spMk id="9541" creationId="{CA8CF991-C506-4B65-916C-CE8B54DF8428}"/>
          </ac:spMkLst>
        </pc:spChg>
        <pc:spChg chg="mod">
          <ac:chgData name="Kolakowski, Artur" userId="9c34c8cc-b1df-44f6-bea5-dcf7a54ee35f" providerId="ADAL" clId="{19970B13-E101-4117-9908-6E061F982644}" dt="2022-07-14T08:46:08.355" v="21970" actId="790"/>
          <ac:spMkLst>
            <pc:docMk/>
            <pc:sldMk cId="3484757520" sldId="485"/>
            <ac:spMk id="9542" creationId="{3FE4F8A0-9B15-4E74-839D-D71D3119BACE}"/>
          </ac:spMkLst>
        </pc:spChg>
        <pc:spChg chg="mod">
          <ac:chgData name="Kolakowski, Artur" userId="9c34c8cc-b1df-44f6-bea5-dcf7a54ee35f" providerId="ADAL" clId="{19970B13-E101-4117-9908-6E061F982644}" dt="2022-07-14T08:46:08.361" v="21971" actId="790"/>
          <ac:spMkLst>
            <pc:docMk/>
            <pc:sldMk cId="3484757520" sldId="485"/>
            <ac:spMk id="9543" creationId="{1422B31E-D7FC-4D0C-978F-CEC03B426E6F}"/>
          </ac:spMkLst>
        </pc:spChg>
        <pc:spChg chg="mod">
          <ac:chgData name="Kolakowski, Artur" userId="9c34c8cc-b1df-44f6-bea5-dcf7a54ee35f" providerId="ADAL" clId="{19970B13-E101-4117-9908-6E061F982644}" dt="2022-07-14T08:46:08.367" v="21972" actId="790"/>
          <ac:spMkLst>
            <pc:docMk/>
            <pc:sldMk cId="3484757520" sldId="485"/>
            <ac:spMk id="9544" creationId="{3C891F74-A79D-4E12-B75C-5A132B0EEF9E}"/>
          </ac:spMkLst>
        </pc:spChg>
        <pc:spChg chg="mod">
          <ac:chgData name="Kolakowski, Artur" userId="9c34c8cc-b1df-44f6-bea5-dcf7a54ee35f" providerId="ADAL" clId="{19970B13-E101-4117-9908-6E061F982644}" dt="2022-07-14T08:46:08.371" v="21973" actId="790"/>
          <ac:spMkLst>
            <pc:docMk/>
            <pc:sldMk cId="3484757520" sldId="485"/>
            <ac:spMk id="9545" creationId="{0EDE241B-B5F8-46F6-B615-FBFB596C1BED}"/>
          </ac:spMkLst>
        </pc:spChg>
        <pc:spChg chg="mod">
          <ac:chgData name="Kolakowski, Artur" userId="9c34c8cc-b1df-44f6-bea5-dcf7a54ee35f" providerId="ADAL" clId="{19970B13-E101-4117-9908-6E061F982644}" dt="2022-07-14T08:46:08.377" v="21974" actId="790"/>
          <ac:spMkLst>
            <pc:docMk/>
            <pc:sldMk cId="3484757520" sldId="485"/>
            <ac:spMk id="9546" creationId="{7700425F-B84C-4A6B-88D5-1EC3B4A6EFAF}"/>
          </ac:spMkLst>
        </pc:spChg>
        <pc:spChg chg="mod">
          <ac:chgData name="Kolakowski, Artur" userId="9c34c8cc-b1df-44f6-bea5-dcf7a54ee35f" providerId="ADAL" clId="{19970B13-E101-4117-9908-6E061F982644}" dt="2022-07-14T08:46:08.386" v="21975" actId="790"/>
          <ac:spMkLst>
            <pc:docMk/>
            <pc:sldMk cId="3484757520" sldId="485"/>
            <ac:spMk id="9547" creationId="{7A68C383-3968-4019-9A34-A7A8D5BF0576}"/>
          </ac:spMkLst>
        </pc:spChg>
        <pc:spChg chg="mod">
          <ac:chgData name="Kolakowski, Artur" userId="9c34c8cc-b1df-44f6-bea5-dcf7a54ee35f" providerId="ADAL" clId="{19970B13-E101-4117-9908-6E061F982644}" dt="2022-07-14T08:46:08.390" v="21976" actId="790"/>
          <ac:spMkLst>
            <pc:docMk/>
            <pc:sldMk cId="3484757520" sldId="485"/>
            <ac:spMk id="9548" creationId="{473B2545-1CA0-424A-ACF6-A58CFF2B9B7E}"/>
          </ac:spMkLst>
        </pc:spChg>
        <pc:spChg chg="mod">
          <ac:chgData name="Kolakowski, Artur" userId="9c34c8cc-b1df-44f6-bea5-dcf7a54ee35f" providerId="ADAL" clId="{19970B13-E101-4117-9908-6E061F982644}" dt="2022-07-14T08:46:08.395" v="21977" actId="790"/>
          <ac:spMkLst>
            <pc:docMk/>
            <pc:sldMk cId="3484757520" sldId="485"/>
            <ac:spMk id="9549" creationId="{F795A499-7EB4-478A-8A6B-741ECB482E14}"/>
          </ac:spMkLst>
        </pc:spChg>
        <pc:spChg chg="mod">
          <ac:chgData name="Kolakowski, Artur" userId="9c34c8cc-b1df-44f6-bea5-dcf7a54ee35f" providerId="ADAL" clId="{19970B13-E101-4117-9908-6E061F982644}" dt="2022-07-14T08:46:08.405" v="21978" actId="790"/>
          <ac:spMkLst>
            <pc:docMk/>
            <pc:sldMk cId="3484757520" sldId="485"/>
            <ac:spMk id="9550" creationId="{202C3CCD-A364-4B90-9966-572EC11E21F7}"/>
          </ac:spMkLst>
        </pc:spChg>
        <pc:spChg chg="mod">
          <ac:chgData name="Kolakowski, Artur" userId="9c34c8cc-b1df-44f6-bea5-dcf7a54ee35f" providerId="ADAL" clId="{19970B13-E101-4117-9908-6E061F982644}" dt="2022-07-14T08:46:08.417" v="21979" actId="790"/>
          <ac:spMkLst>
            <pc:docMk/>
            <pc:sldMk cId="3484757520" sldId="485"/>
            <ac:spMk id="9551" creationId="{453CB3E5-E878-4BE4-9541-62C0F57FF9EE}"/>
          </ac:spMkLst>
        </pc:spChg>
        <pc:spChg chg="mod">
          <ac:chgData name="Kolakowski, Artur" userId="9c34c8cc-b1df-44f6-bea5-dcf7a54ee35f" providerId="ADAL" clId="{19970B13-E101-4117-9908-6E061F982644}" dt="2022-07-14T08:46:08.428" v="21980" actId="790"/>
          <ac:spMkLst>
            <pc:docMk/>
            <pc:sldMk cId="3484757520" sldId="485"/>
            <ac:spMk id="9552" creationId="{CDB9F6AE-64EA-40AA-87FE-DA778A95CB75}"/>
          </ac:spMkLst>
        </pc:spChg>
        <pc:spChg chg="mod">
          <ac:chgData name="Kolakowski, Artur" userId="9c34c8cc-b1df-44f6-bea5-dcf7a54ee35f" providerId="ADAL" clId="{19970B13-E101-4117-9908-6E061F982644}" dt="2022-07-14T08:46:08.441" v="21981" actId="790"/>
          <ac:spMkLst>
            <pc:docMk/>
            <pc:sldMk cId="3484757520" sldId="485"/>
            <ac:spMk id="9553" creationId="{C54C6C1E-8DEF-41CB-A941-CCCE4974F6B9}"/>
          </ac:spMkLst>
        </pc:spChg>
        <pc:spChg chg="mod">
          <ac:chgData name="Kolakowski, Artur" userId="9c34c8cc-b1df-44f6-bea5-dcf7a54ee35f" providerId="ADAL" clId="{19970B13-E101-4117-9908-6E061F982644}" dt="2022-07-14T08:46:08.452" v="21982" actId="790"/>
          <ac:spMkLst>
            <pc:docMk/>
            <pc:sldMk cId="3484757520" sldId="485"/>
            <ac:spMk id="9554" creationId="{2B589C6E-3891-4D52-ADB0-1918E3544DA0}"/>
          </ac:spMkLst>
        </pc:spChg>
        <pc:spChg chg="mod">
          <ac:chgData name="Kolakowski, Artur" userId="9c34c8cc-b1df-44f6-bea5-dcf7a54ee35f" providerId="ADAL" clId="{19970B13-E101-4117-9908-6E061F982644}" dt="2022-07-14T08:46:08.463" v="21983" actId="790"/>
          <ac:spMkLst>
            <pc:docMk/>
            <pc:sldMk cId="3484757520" sldId="485"/>
            <ac:spMk id="9555" creationId="{DCF026BB-1FEA-4185-8368-2E9D04A01684}"/>
          </ac:spMkLst>
        </pc:spChg>
        <pc:spChg chg="mod">
          <ac:chgData name="Kolakowski, Artur" userId="9c34c8cc-b1df-44f6-bea5-dcf7a54ee35f" providerId="ADAL" clId="{19970B13-E101-4117-9908-6E061F982644}" dt="2022-07-14T08:46:08.473" v="21984" actId="790"/>
          <ac:spMkLst>
            <pc:docMk/>
            <pc:sldMk cId="3484757520" sldId="485"/>
            <ac:spMk id="9556" creationId="{B66E043F-1DD0-4168-9D31-EBD047E65245}"/>
          </ac:spMkLst>
        </pc:spChg>
        <pc:spChg chg="mod">
          <ac:chgData name="Kolakowski, Artur" userId="9c34c8cc-b1df-44f6-bea5-dcf7a54ee35f" providerId="ADAL" clId="{19970B13-E101-4117-9908-6E061F982644}" dt="2022-07-14T08:46:08.481" v="21985" actId="790"/>
          <ac:spMkLst>
            <pc:docMk/>
            <pc:sldMk cId="3484757520" sldId="485"/>
            <ac:spMk id="9557" creationId="{D78A1649-91EB-4399-9396-81A05B5B24A0}"/>
          </ac:spMkLst>
        </pc:spChg>
        <pc:spChg chg="mod">
          <ac:chgData name="Kolakowski, Artur" userId="9c34c8cc-b1df-44f6-bea5-dcf7a54ee35f" providerId="ADAL" clId="{19970B13-E101-4117-9908-6E061F982644}" dt="2022-07-14T08:46:08.490" v="21986" actId="790"/>
          <ac:spMkLst>
            <pc:docMk/>
            <pc:sldMk cId="3484757520" sldId="485"/>
            <ac:spMk id="9558" creationId="{29A9E237-5021-4858-A139-B9586ADF23F7}"/>
          </ac:spMkLst>
        </pc:spChg>
        <pc:spChg chg="mod">
          <ac:chgData name="Kolakowski, Artur" userId="9c34c8cc-b1df-44f6-bea5-dcf7a54ee35f" providerId="ADAL" clId="{19970B13-E101-4117-9908-6E061F982644}" dt="2022-07-14T08:46:08.501" v="21987" actId="790"/>
          <ac:spMkLst>
            <pc:docMk/>
            <pc:sldMk cId="3484757520" sldId="485"/>
            <ac:spMk id="9559" creationId="{127FBF86-6421-4624-82FC-BA4404C2374B}"/>
          </ac:spMkLst>
        </pc:spChg>
        <pc:spChg chg="mod">
          <ac:chgData name="Kolakowski, Artur" userId="9c34c8cc-b1df-44f6-bea5-dcf7a54ee35f" providerId="ADAL" clId="{19970B13-E101-4117-9908-6E061F982644}" dt="2022-07-14T08:46:08.510" v="21988" actId="790"/>
          <ac:spMkLst>
            <pc:docMk/>
            <pc:sldMk cId="3484757520" sldId="485"/>
            <ac:spMk id="9560" creationId="{14DC6A35-F5D0-40DB-8C0F-B818200D53D7}"/>
          </ac:spMkLst>
        </pc:spChg>
        <pc:spChg chg="mod">
          <ac:chgData name="Kolakowski, Artur" userId="9c34c8cc-b1df-44f6-bea5-dcf7a54ee35f" providerId="ADAL" clId="{19970B13-E101-4117-9908-6E061F982644}" dt="2022-07-14T08:46:08.520" v="21989" actId="790"/>
          <ac:spMkLst>
            <pc:docMk/>
            <pc:sldMk cId="3484757520" sldId="485"/>
            <ac:spMk id="9561" creationId="{191B8132-1A08-412F-A02C-8A3E526DC344}"/>
          </ac:spMkLst>
        </pc:spChg>
        <pc:spChg chg="mod">
          <ac:chgData name="Kolakowski, Artur" userId="9c34c8cc-b1df-44f6-bea5-dcf7a54ee35f" providerId="ADAL" clId="{19970B13-E101-4117-9908-6E061F982644}" dt="2022-07-14T08:46:08.526" v="21990" actId="790"/>
          <ac:spMkLst>
            <pc:docMk/>
            <pc:sldMk cId="3484757520" sldId="485"/>
            <ac:spMk id="9562" creationId="{14318E1A-8548-4AC4-BA59-E6C798A35E2F}"/>
          </ac:spMkLst>
        </pc:spChg>
        <pc:spChg chg="mod">
          <ac:chgData name="Kolakowski, Artur" userId="9c34c8cc-b1df-44f6-bea5-dcf7a54ee35f" providerId="ADAL" clId="{19970B13-E101-4117-9908-6E061F982644}" dt="2022-07-14T08:46:08.537" v="21991" actId="790"/>
          <ac:spMkLst>
            <pc:docMk/>
            <pc:sldMk cId="3484757520" sldId="485"/>
            <ac:spMk id="9563" creationId="{E7258F5D-AB4F-49CA-A517-72AEFD8DA4A7}"/>
          </ac:spMkLst>
        </pc:spChg>
        <pc:spChg chg="mod">
          <ac:chgData name="Kolakowski, Artur" userId="9c34c8cc-b1df-44f6-bea5-dcf7a54ee35f" providerId="ADAL" clId="{19970B13-E101-4117-9908-6E061F982644}" dt="2022-07-14T08:46:08.543" v="21992" actId="790"/>
          <ac:spMkLst>
            <pc:docMk/>
            <pc:sldMk cId="3484757520" sldId="485"/>
            <ac:spMk id="9564" creationId="{56B0FDAB-68BF-4087-92D1-468C49247998}"/>
          </ac:spMkLst>
        </pc:spChg>
        <pc:spChg chg="mod">
          <ac:chgData name="Kolakowski, Artur" userId="9c34c8cc-b1df-44f6-bea5-dcf7a54ee35f" providerId="ADAL" clId="{19970B13-E101-4117-9908-6E061F982644}" dt="2022-07-14T08:46:08.553" v="21993" actId="790"/>
          <ac:spMkLst>
            <pc:docMk/>
            <pc:sldMk cId="3484757520" sldId="485"/>
            <ac:spMk id="9565" creationId="{52D85533-982C-48A6-AA53-54BDD2F827F6}"/>
          </ac:spMkLst>
        </pc:spChg>
        <pc:spChg chg="mod">
          <ac:chgData name="Kolakowski, Artur" userId="9c34c8cc-b1df-44f6-bea5-dcf7a54ee35f" providerId="ADAL" clId="{19970B13-E101-4117-9908-6E061F982644}" dt="2022-07-14T08:46:08.559" v="21994" actId="790"/>
          <ac:spMkLst>
            <pc:docMk/>
            <pc:sldMk cId="3484757520" sldId="485"/>
            <ac:spMk id="9566" creationId="{DB8BAD37-2A69-4849-99F5-E1D77E1B5452}"/>
          </ac:spMkLst>
        </pc:spChg>
        <pc:spChg chg="mod">
          <ac:chgData name="Kolakowski, Artur" userId="9c34c8cc-b1df-44f6-bea5-dcf7a54ee35f" providerId="ADAL" clId="{19970B13-E101-4117-9908-6E061F982644}" dt="2022-07-14T08:46:08.566" v="21995" actId="790"/>
          <ac:spMkLst>
            <pc:docMk/>
            <pc:sldMk cId="3484757520" sldId="485"/>
            <ac:spMk id="9567" creationId="{04D79770-375F-4C10-8F24-9BE939B97B00}"/>
          </ac:spMkLst>
        </pc:spChg>
        <pc:spChg chg="mod">
          <ac:chgData name="Kolakowski, Artur" userId="9c34c8cc-b1df-44f6-bea5-dcf7a54ee35f" providerId="ADAL" clId="{19970B13-E101-4117-9908-6E061F982644}" dt="2022-07-14T08:46:08.574" v="21996" actId="790"/>
          <ac:spMkLst>
            <pc:docMk/>
            <pc:sldMk cId="3484757520" sldId="485"/>
            <ac:spMk id="9568" creationId="{53BFAC67-6AC2-41A7-A73F-B54C23BF0C49}"/>
          </ac:spMkLst>
        </pc:spChg>
        <pc:spChg chg="mod">
          <ac:chgData name="Kolakowski, Artur" userId="9c34c8cc-b1df-44f6-bea5-dcf7a54ee35f" providerId="ADAL" clId="{19970B13-E101-4117-9908-6E061F982644}" dt="2022-07-14T08:46:08.579" v="21997" actId="790"/>
          <ac:spMkLst>
            <pc:docMk/>
            <pc:sldMk cId="3484757520" sldId="485"/>
            <ac:spMk id="9569" creationId="{1B1BD93B-A03D-4772-AD45-D06BD8289179}"/>
          </ac:spMkLst>
        </pc:spChg>
        <pc:spChg chg="mod">
          <ac:chgData name="Kolakowski, Artur" userId="9c34c8cc-b1df-44f6-bea5-dcf7a54ee35f" providerId="ADAL" clId="{19970B13-E101-4117-9908-6E061F982644}" dt="2022-07-14T08:46:08.583" v="21998" actId="790"/>
          <ac:spMkLst>
            <pc:docMk/>
            <pc:sldMk cId="3484757520" sldId="485"/>
            <ac:spMk id="9570" creationId="{80D1CCBB-BE66-4A2D-9471-00BBD96D4446}"/>
          </ac:spMkLst>
        </pc:spChg>
        <pc:spChg chg="mod">
          <ac:chgData name="Kolakowski, Artur" userId="9c34c8cc-b1df-44f6-bea5-dcf7a54ee35f" providerId="ADAL" clId="{19970B13-E101-4117-9908-6E061F982644}" dt="2022-07-14T08:46:08.588" v="21999" actId="790"/>
          <ac:spMkLst>
            <pc:docMk/>
            <pc:sldMk cId="3484757520" sldId="485"/>
            <ac:spMk id="9571" creationId="{0052EC52-EA75-4CA0-8AB4-62F092509A09}"/>
          </ac:spMkLst>
        </pc:spChg>
        <pc:spChg chg="mod">
          <ac:chgData name="Kolakowski, Artur" userId="9c34c8cc-b1df-44f6-bea5-dcf7a54ee35f" providerId="ADAL" clId="{19970B13-E101-4117-9908-6E061F982644}" dt="2022-07-14T08:46:08.594" v="22000" actId="790"/>
          <ac:spMkLst>
            <pc:docMk/>
            <pc:sldMk cId="3484757520" sldId="485"/>
            <ac:spMk id="9572" creationId="{D4717D6C-F25B-4EB9-91FE-A319AA1333EE}"/>
          </ac:spMkLst>
        </pc:spChg>
        <pc:spChg chg="mod">
          <ac:chgData name="Kolakowski, Artur" userId="9c34c8cc-b1df-44f6-bea5-dcf7a54ee35f" providerId="ADAL" clId="{19970B13-E101-4117-9908-6E061F982644}" dt="2022-07-14T08:46:08.605" v="22001" actId="790"/>
          <ac:spMkLst>
            <pc:docMk/>
            <pc:sldMk cId="3484757520" sldId="485"/>
            <ac:spMk id="9573" creationId="{4268A64B-B44A-4992-A494-9C10F18D73C6}"/>
          </ac:spMkLst>
        </pc:spChg>
        <pc:spChg chg="mod">
          <ac:chgData name="Kolakowski, Artur" userId="9c34c8cc-b1df-44f6-bea5-dcf7a54ee35f" providerId="ADAL" clId="{19970B13-E101-4117-9908-6E061F982644}" dt="2022-07-14T08:46:08.616" v="22002" actId="790"/>
          <ac:spMkLst>
            <pc:docMk/>
            <pc:sldMk cId="3484757520" sldId="485"/>
            <ac:spMk id="9574" creationId="{70D1936C-7CFB-48A1-A731-D65FF75D09A7}"/>
          </ac:spMkLst>
        </pc:spChg>
        <pc:spChg chg="mod">
          <ac:chgData name="Kolakowski, Artur" userId="9c34c8cc-b1df-44f6-bea5-dcf7a54ee35f" providerId="ADAL" clId="{19970B13-E101-4117-9908-6E061F982644}" dt="2022-07-14T08:46:08.624" v="22003" actId="790"/>
          <ac:spMkLst>
            <pc:docMk/>
            <pc:sldMk cId="3484757520" sldId="485"/>
            <ac:spMk id="9575" creationId="{8FBD398A-AA50-41FD-B1CA-020B99043C78}"/>
          </ac:spMkLst>
        </pc:spChg>
        <pc:spChg chg="mod">
          <ac:chgData name="Kolakowski, Artur" userId="9c34c8cc-b1df-44f6-bea5-dcf7a54ee35f" providerId="ADAL" clId="{19970B13-E101-4117-9908-6E061F982644}" dt="2022-07-14T08:46:08.632" v="22004" actId="790"/>
          <ac:spMkLst>
            <pc:docMk/>
            <pc:sldMk cId="3484757520" sldId="485"/>
            <ac:spMk id="9576" creationId="{B06B1469-E80F-424B-A7AE-379BCCA7C594}"/>
          </ac:spMkLst>
        </pc:spChg>
        <pc:spChg chg="mod">
          <ac:chgData name="Kolakowski, Artur" userId="9c34c8cc-b1df-44f6-bea5-dcf7a54ee35f" providerId="ADAL" clId="{19970B13-E101-4117-9908-6E061F982644}" dt="2022-07-14T08:46:08.640" v="22005" actId="790"/>
          <ac:spMkLst>
            <pc:docMk/>
            <pc:sldMk cId="3484757520" sldId="485"/>
            <ac:spMk id="9577" creationId="{A3D3EE5A-8122-4EE5-AF6F-04C9E2DADB29}"/>
          </ac:spMkLst>
        </pc:spChg>
        <pc:spChg chg="mod">
          <ac:chgData name="Kolakowski, Artur" userId="9c34c8cc-b1df-44f6-bea5-dcf7a54ee35f" providerId="ADAL" clId="{19970B13-E101-4117-9908-6E061F982644}" dt="2022-07-14T08:46:08.645" v="22006" actId="790"/>
          <ac:spMkLst>
            <pc:docMk/>
            <pc:sldMk cId="3484757520" sldId="485"/>
            <ac:spMk id="9578" creationId="{E076FB33-8E56-4390-870F-7C9BB85373A4}"/>
          </ac:spMkLst>
        </pc:spChg>
        <pc:spChg chg="mod">
          <ac:chgData name="Kolakowski, Artur" userId="9c34c8cc-b1df-44f6-bea5-dcf7a54ee35f" providerId="ADAL" clId="{19970B13-E101-4117-9908-6E061F982644}" dt="2022-07-14T08:46:08.652" v="22007" actId="790"/>
          <ac:spMkLst>
            <pc:docMk/>
            <pc:sldMk cId="3484757520" sldId="485"/>
            <ac:spMk id="9579" creationId="{FC2E4BE8-E5CE-473A-99AD-83542A5B798C}"/>
          </ac:spMkLst>
        </pc:spChg>
        <pc:spChg chg="mod">
          <ac:chgData name="Kolakowski, Artur" userId="9c34c8cc-b1df-44f6-bea5-dcf7a54ee35f" providerId="ADAL" clId="{19970B13-E101-4117-9908-6E061F982644}" dt="2022-07-14T08:46:08.656" v="22008" actId="790"/>
          <ac:spMkLst>
            <pc:docMk/>
            <pc:sldMk cId="3484757520" sldId="485"/>
            <ac:spMk id="9580" creationId="{8DF37467-4CDA-4EBC-BD63-DC02A732C5D9}"/>
          </ac:spMkLst>
        </pc:spChg>
        <pc:spChg chg="mod">
          <ac:chgData name="Kolakowski, Artur" userId="9c34c8cc-b1df-44f6-bea5-dcf7a54ee35f" providerId="ADAL" clId="{19970B13-E101-4117-9908-6E061F982644}" dt="2022-07-14T08:46:08.661" v="22009" actId="790"/>
          <ac:spMkLst>
            <pc:docMk/>
            <pc:sldMk cId="3484757520" sldId="485"/>
            <ac:spMk id="9581" creationId="{557D4299-7D49-4EC4-B236-F85DDCEDFFCF}"/>
          </ac:spMkLst>
        </pc:spChg>
        <pc:spChg chg="mod">
          <ac:chgData name="Kolakowski, Artur" userId="9c34c8cc-b1df-44f6-bea5-dcf7a54ee35f" providerId="ADAL" clId="{19970B13-E101-4117-9908-6E061F982644}" dt="2022-07-14T08:46:08.667" v="22010" actId="790"/>
          <ac:spMkLst>
            <pc:docMk/>
            <pc:sldMk cId="3484757520" sldId="485"/>
            <ac:spMk id="9582" creationId="{E4876D11-0C87-41B1-8F38-CCCC150D633E}"/>
          </ac:spMkLst>
        </pc:spChg>
        <pc:spChg chg="mod">
          <ac:chgData name="Kolakowski, Artur" userId="9c34c8cc-b1df-44f6-bea5-dcf7a54ee35f" providerId="ADAL" clId="{19970B13-E101-4117-9908-6E061F982644}" dt="2022-07-14T08:46:08.672" v="22011" actId="790"/>
          <ac:spMkLst>
            <pc:docMk/>
            <pc:sldMk cId="3484757520" sldId="485"/>
            <ac:spMk id="9583" creationId="{FC8DDC86-E2BD-4DDF-B799-A9F3BED9790A}"/>
          </ac:spMkLst>
        </pc:spChg>
        <pc:spChg chg="mod">
          <ac:chgData name="Kolakowski, Artur" userId="9c34c8cc-b1df-44f6-bea5-dcf7a54ee35f" providerId="ADAL" clId="{19970B13-E101-4117-9908-6E061F982644}" dt="2022-07-14T08:46:08.684" v="22012" actId="790"/>
          <ac:spMkLst>
            <pc:docMk/>
            <pc:sldMk cId="3484757520" sldId="485"/>
            <ac:spMk id="9584" creationId="{27137D1F-E0DB-4BC2-AB48-0E0E3557B3E7}"/>
          </ac:spMkLst>
        </pc:spChg>
        <pc:spChg chg="mod">
          <ac:chgData name="Kolakowski, Artur" userId="9c34c8cc-b1df-44f6-bea5-dcf7a54ee35f" providerId="ADAL" clId="{19970B13-E101-4117-9908-6E061F982644}" dt="2022-07-14T08:46:08.692" v="22013" actId="790"/>
          <ac:spMkLst>
            <pc:docMk/>
            <pc:sldMk cId="3484757520" sldId="485"/>
            <ac:spMk id="9585" creationId="{8381C19D-E21B-4A79-8483-D4A40859FF48}"/>
          </ac:spMkLst>
        </pc:spChg>
        <pc:spChg chg="mod">
          <ac:chgData name="Kolakowski, Artur" userId="9c34c8cc-b1df-44f6-bea5-dcf7a54ee35f" providerId="ADAL" clId="{19970B13-E101-4117-9908-6E061F982644}" dt="2022-07-14T08:46:08.700" v="22014" actId="790"/>
          <ac:spMkLst>
            <pc:docMk/>
            <pc:sldMk cId="3484757520" sldId="485"/>
            <ac:spMk id="9586" creationId="{F3549D47-CEEF-4997-9EE6-EF71BFED6948}"/>
          </ac:spMkLst>
        </pc:spChg>
        <pc:spChg chg="mod">
          <ac:chgData name="Kolakowski, Artur" userId="9c34c8cc-b1df-44f6-bea5-dcf7a54ee35f" providerId="ADAL" clId="{19970B13-E101-4117-9908-6E061F982644}" dt="2022-07-14T08:46:08.705" v="22015" actId="790"/>
          <ac:spMkLst>
            <pc:docMk/>
            <pc:sldMk cId="3484757520" sldId="485"/>
            <ac:spMk id="9587" creationId="{FC55E65B-739C-4A57-945A-A75CFFE4AD5C}"/>
          </ac:spMkLst>
        </pc:spChg>
        <pc:spChg chg="mod">
          <ac:chgData name="Kolakowski, Artur" userId="9c34c8cc-b1df-44f6-bea5-dcf7a54ee35f" providerId="ADAL" clId="{19970B13-E101-4117-9908-6E061F982644}" dt="2022-07-14T08:46:08.711" v="22016" actId="790"/>
          <ac:spMkLst>
            <pc:docMk/>
            <pc:sldMk cId="3484757520" sldId="485"/>
            <ac:spMk id="9588" creationId="{ECCB7959-1822-4B6B-A2FA-E15A141252C7}"/>
          </ac:spMkLst>
        </pc:spChg>
        <pc:spChg chg="mod">
          <ac:chgData name="Kolakowski, Artur" userId="9c34c8cc-b1df-44f6-bea5-dcf7a54ee35f" providerId="ADAL" clId="{19970B13-E101-4117-9908-6E061F982644}" dt="2022-07-14T08:46:08.718" v="22017" actId="790"/>
          <ac:spMkLst>
            <pc:docMk/>
            <pc:sldMk cId="3484757520" sldId="485"/>
            <ac:spMk id="9589" creationId="{59571D9A-D4BA-4F35-9244-862C40D2CAEE}"/>
          </ac:spMkLst>
        </pc:spChg>
        <pc:spChg chg="mod">
          <ac:chgData name="Kolakowski, Artur" userId="9c34c8cc-b1df-44f6-bea5-dcf7a54ee35f" providerId="ADAL" clId="{19970B13-E101-4117-9908-6E061F982644}" dt="2022-07-14T08:46:08.724" v="22018" actId="790"/>
          <ac:spMkLst>
            <pc:docMk/>
            <pc:sldMk cId="3484757520" sldId="485"/>
            <ac:spMk id="9590" creationId="{BE143081-6F80-4D58-94BF-117802E90CD8}"/>
          </ac:spMkLst>
        </pc:spChg>
        <pc:spChg chg="mod">
          <ac:chgData name="Kolakowski, Artur" userId="9c34c8cc-b1df-44f6-bea5-dcf7a54ee35f" providerId="ADAL" clId="{19970B13-E101-4117-9908-6E061F982644}" dt="2022-07-14T08:46:08.732" v="22019" actId="790"/>
          <ac:spMkLst>
            <pc:docMk/>
            <pc:sldMk cId="3484757520" sldId="485"/>
            <ac:spMk id="9591" creationId="{66D66772-77EB-4782-B31B-5FDAD0B325CD}"/>
          </ac:spMkLst>
        </pc:spChg>
        <pc:spChg chg="mod">
          <ac:chgData name="Kolakowski, Artur" userId="9c34c8cc-b1df-44f6-bea5-dcf7a54ee35f" providerId="ADAL" clId="{19970B13-E101-4117-9908-6E061F982644}" dt="2022-07-14T08:46:08.741" v="22020" actId="790"/>
          <ac:spMkLst>
            <pc:docMk/>
            <pc:sldMk cId="3484757520" sldId="485"/>
            <ac:spMk id="9592" creationId="{0BBB746B-652B-4A62-9264-1125D7264511}"/>
          </ac:spMkLst>
        </pc:spChg>
        <pc:spChg chg="mod">
          <ac:chgData name="Kolakowski, Artur" userId="9c34c8cc-b1df-44f6-bea5-dcf7a54ee35f" providerId="ADAL" clId="{19970B13-E101-4117-9908-6E061F982644}" dt="2022-07-14T08:46:08.747" v="22021" actId="790"/>
          <ac:spMkLst>
            <pc:docMk/>
            <pc:sldMk cId="3484757520" sldId="485"/>
            <ac:spMk id="9593" creationId="{DB17A12B-1C8C-4A49-9D7F-CCC09E7A5545}"/>
          </ac:spMkLst>
        </pc:spChg>
        <pc:spChg chg="mod">
          <ac:chgData name="Kolakowski, Artur" userId="9c34c8cc-b1df-44f6-bea5-dcf7a54ee35f" providerId="ADAL" clId="{19970B13-E101-4117-9908-6E061F982644}" dt="2022-07-14T08:46:08.752" v="22022" actId="790"/>
          <ac:spMkLst>
            <pc:docMk/>
            <pc:sldMk cId="3484757520" sldId="485"/>
            <ac:spMk id="9594" creationId="{CFDCA39E-F5B8-4E20-AC8D-5CB7C82D776D}"/>
          </ac:spMkLst>
        </pc:spChg>
        <pc:spChg chg="mod">
          <ac:chgData name="Kolakowski, Artur" userId="9c34c8cc-b1df-44f6-bea5-dcf7a54ee35f" providerId="ADAL" clId="{19970B13-E101-4117-9908-6E061F982644}" dt="2022-07-14T08:46:08.756" v="22023" actId="790"/>
          <ac:spMkLst>
            <pc:docMk/>
            <pc:sldMk cId="3484757520" sldId="485"/>
            <ac:spMk id="9595" creationId="{BD0BCE9E-F0FF-420B-9337-F9C4C89CE3C8}"/>
          </ac:spMkLst>
        </pc:spChg>
        <pc:spChg chg="mod">
          <ac:chgData name="Kolakowski, Artur" userId="9c34c8cc-b1df-44f6-bea5-dcf7a54ee35f" providerId="ADAL" clId="{19970B13-E101-4117-9908-6E061F982644}" dt="2022-07-14T08:46:08.762" v="22024" actId="790"/>
          <ac:spMkLst>
            <pc:docMk/>
            <pc:sldMk cId="3484757520" sldId="485"/>
            <ac:spMk id="9596" creationId="{FFB41151-1FDD-4B61-A54A-32FD66121694}"/>
          </ac:spMkLst>
        </pc:spChg>
        <pc:spChg chg="mod">
          <ac:chgData name="Kolakowski, Artur" userId="9c34c8cc-b1df-44f6-bea5-dcf7a54ee35f" providerId="ADAL" clId="{19970B13-E101-4117-9908-6E061F982644}" dt="2022-07-14T08:46:08.766" v="22025" actId="790"/>
          <ac:spMkLst>
            <pc:docMk/>
            <pc:sldMk cId="3484757520" sldId="485"/>
            <ac:spMk id="9597" creationId="{782E9783-D686-46C5-BFA5-1C014BB649D4}"/>
          </ac:spMkLst>
        </pc:spChg>
        <pc:spChg chg="mod">
          <ac:chgData name="Kolakowski, Artur" userId="9c34c8cc-b1df-44f6-bea5-dcf7a54ee35f" providerId="ADAL" clId="{19970B13-E101-4117-9908-6E061F982644}" dt="2022-07-14T08:46:08.771" v="22026" actId="790"/>
          <ac:spMkLst>
            <pc:docMk/>
            <pc:sldMk cId="3484757520" sldId="485"/>
            <ac:spMk id="9598" creationId="{720AD9B6-FA5C-48D4-96D7-11265A0C3D09}"/>
          </ac:spMkLst>
        </pc:spChg>
        <pc:spChg chg="mod">
          <ac:chgData name="Kolakowski, Artur" userId="9c34c8cc-b1df-44f6-bea5-dcf7a54ee35f" providerId="ADAL" clId="{19970B13-E101-4117-9908-6E061F982644}" dt="2022-07-14T08:46:08.776" v="22027" actId="790"/>
          <ac:spMkLst>
            <pc:docMk/>
            <pc:sldMk cId="3484757520" sldId="485"/>
            <ac:spMk id="9599" creationId="{ACE2D3B2-FB52-44E6-B9DE-1B5792DDD921}"/>
          </ac:spMkLst>
        </pc:spChg>
        <pc:spChg chg="mod">
          <ac:chgData name="Kolakowski, Artur" userId="9c34c8cc-b1df-44f6-bea5-dcf7a54ee35f" providerId="ADAL" clId="{19970B13-E101-4117-9908-6E061F982644}" dt="2022-07-14T08:46:08.783" v="22028" actId="790"/>
          <ac:spMkLst>
            <pc:docMk/>
            <pc:sldMk cId="3484757520" sldId="485"/>
            <ac:spMk id="9600" creationId="{910F4891-1752-4139-8FF3-1982CCE1B328}"/>
          </ac:spMkLst>
        </pc:spChg>
        <pc:spChg chg="mod">
          <ac:chgData name="Kolakowski, Artur" userId="9c34c8cc-b1df-44f6-bea5-dcf7a54ee35f" providerId="ADAL" clId="{19970B13-E101-4117-9908-6E061F982644}" dt="2022-07-14T08:46:08.789" v="22029" actId="790"/>
          <ac:spMkLst>
            <pc:docMk/>
            <pc:sldMk cId="3484757520" sldId="485"/>
            <ac:spMk id="9601" creationId="{5E36B115-07F0-45AA-B45A-D7D46EA3D696}"/>
          </ac:spMkLst>
        </pc:spChg>
        <pc:spChg chg="mod">
          <ac:chgData name="Kolakowski, Artur" userId="9c34c8cc-b1df-44f6-bea5-dcf7a54ee35f" providerId="ADAL" clId="{19970B13-E101-4117-9908-6E061F982644}" dt="2022-07-14T08:46:08.793" v="22030" actId="790"/>
          <ac:spMkLst>
            <pc:docMk/>
            <pc:sldMk cId="3484757520" sldId="485"/>
            <ac:spMk id="9602" creationId="{415CABCC-77DD-4EB3-9E75-C93FEC6444A8}"/>
          </ac:spMkLst>
        </pc:spChg>
        <pc:spChg chg="mod">
          <ac:chgData name="Kolakowski, Artur" userId="9c34c8cc-b1df-44f6-bea5-dcf7a54ee35f" providerId="ADAL" clId="{19970B13-E101-4117-9908-6E061F982644}" dt="2022-07-14T08:46:08.799" v="22031" actId="790"/>
          <ac:spMkLst>
            <pc:docMk/>
            <pc:sldMk cId="3484757520" sldId="485"/>
            <ac:spMk id="9603" creationId="{921C08D7-D509-46E3-9DF8-DA41D378FF97}"/>
          </ac:spMkLst>
        </pc:spChg>
        <pc:spChg chg="mod">
          <ac:chgData name="Kolakowski, Artur" userId="9c34c8cc-b1df-44f6-bea5-dcf7a54ee35f" providerId="ADAL" clId="{19970B13-E101-4117-9908-6E061F982644}" dt="2022-07-14T08:46:08.806" v="22032" actId="790"/>
          <ac:spMkLst>
            <pc:docMk/>
            <pc:sldMk cId="3484757520" sldId="485"/>
            <ac:spMk id="9604" creationId="{803C6F59-42FE-4A97-B591-DF6BEBFFE75D}"/>
          </ac:spMkLst>
        </pc:spChg>
        <pc:spChg chg="mod">
          <ac:chgData name="Kolakowski, Artur" userId="9c34c8cc-b1df-44f6-bea5-dcf7a54ee35f" providerId="ADAL" clId="{19970B13-E101-4117-9908-6E061F982644}" dt="2022-07-14T08:46:08.812" v="22033" actId="790"/>
          <ac:spMkLst>
            <pc:docMk/>
            <pc:sldMk cId="3484757520" sldId="485"/>
            <ac:spMk id="9605" creationId="{4F017A42-20C9-420F-8274-99367BACCD82}"/>
          </ac:spMkLst>
        </pc:spChg>
        <pc:spChg chg="mod">
          <ac:chgData name="Kolakowski, Artur" userId="9c34c8cc-b1df-44f6-bea5-dcf7a54ee35f" providerId="ADAL" clId="{19970B13-E101-4117-9908-6E061F982644}" dt="2022-07-14T08:46:08.817" v="22034" actId="790"/>
          <ac:spMkLst>
            <pc:docMk/>
            <pc:sldMk cId="3484757520" sldId="485"/>
            <ac:spMk id="9606" creationId="{D1E6CFEE-A442-483A-B21C-62AB56EACBBE}"/>
          </ac:spMkLst>
        </pc:spChg>
        <pc:spChg chg="mod">
          <ac:chgData name="Kolakowski, Artur" userId="9c34c8cc-b1df-44f6-bea5-dcf7a54ee35f" providerId="ADAL" clId="{19970B13-E101-4117-9908-6E061F982644}" dt="2022-07-14T08:46:08.822" v="22035" actId="790"/>
          <ac:spMkLst>
            <pc:docMk/>
            <pc:sldMk cId="3484757520" sldId="485"/>
            <ac:spMk id="9607" creationId="{CD5C92AF-6534-4ADB-ACF0-ECEA858E0306}"/>
          </ac:spMkLst>
        </pc:spChg>
        <pc:spChg chg="mod">
          <ac:chgData name="Kolakowski, Artur" userId="9c34c8cc-b1df-44f6-bea5-dcf7a54ee35f" providerId="ADAL" clId="{19970B13-E101-4117-9908-6E061F982644}" dt="2022-07-14T08:46:08.827" v="22036" actId="790"/>
          <ac:spMkLst>
            <pc:docMk/>
            <pc:sldMk cId="3484757520" sldId="485"/>
            <ac:spMk id="9608" creationId="{D1DE5D8E-73B4-4D43-81AC-587D2CD8EC18}"/>
          </ac:spMkLst>
        </pc:spChg>
        <pc:spChg chg="mod">
          <ac:chgData name="Kolakowski, Artur" userId="9c34c8cc-b1df-44f6-bea5-dcf7a54ee35f" providerId="ADAL" clId="{19970B13-E101-4117-9908-6E061F982644}" dt="2022-07-14T08:46:08.834" v="22037" actId="790"/>
          <ac:spMkLst>
            <pc:docMk/>
            <pc:sldMk cId="3484757520" sldId="485"/>
            <ac:spMk id="9609" creationId="{3EEF3BA7-A081-4246-BB94-14610AC8B78A}"/>
          </ac:spMkLst>
        </pc:spChg>
        <pc:spChg chg="mod">
          <ac:chgData name="Kolakowski, Artur" userId="9c34c8cc-b1df-44f6-bea5-dcf7a54ee35f" providerId="ADAL" clId="{19970B13-E101-4117-9908-6E061F982644}" dt="2022-07-14T08:46:08.839" v="22038" actId="790"/>
          <ac:spMkLst>
            <pc:docMk/>
            <pc:sldMk cId="3484757520" sldId="485"/>
            <ac:spMk id="9610" creationId="{181DEF84-C95D-4645-8C63-45CCD0957FB3}"/>
          </ac:spMkLst>
        </pc:spChg>
        <pc:spChg chg="mod">
          <ac:chgData name="Kolakowski, Artur" userId="9c34c8cc-b1df-44f6-bea5-dcf7a54ee35f" providerId="ADAL" clId="{19970B13-E101-4117-9908-6E061F982644}" dt="2022-07-14T08:46:08.848" v="22039" actId="790"/>
          <ac:spMkLst>
            <pc:docMk/>
            <pc:sldMk cId="3484757520" sldId="485"/>
            <ac:spMk id="9611" creationId="{934C398D-CDB0-4A13-8A30-70395A384218}"/>
          </ac:spMkLst>
        </pc:spChg>
        <pc:spChg chg="mod">
          <ac:chgData name="Kolakowski, Artur" userId="9c34c8cc-b1df-44f6-bea5-dcf7a54ee35f" providerId="ADAL" clId="{19970B13-E101-4117-9908-6E061F982644}" dt="2022-07-14T08:46:08.855" v="22040" actId="790"/>
          <ac:spMkLst>
            <pc:docMk/>
            <pc:sldMk cId="3484757520" sldId="485"/>
            <ac:spMk id="9612" creationId="{53A67283-CDF9-4E93-B904-1380A760D7C3}"/>
          </ac:spMkLst>
        </pc:spChg>
        <pc:spChg chg="mod">
          <ac:chgData name="Kolakowski, Artur" userId="9c34c8cc-b1df-44f6-bea5-dcf7a54ee35f" providerId="ADAL" clId="{19970B13-E101-4117-9908-6E061F982644}" dt="2022-07-14T08:46:08.861" v="22041" actId="790"/>
          <ac:spMkLst>
            <pc:docMk/>
            <pc:sldMk cId="3484757520" sldId="485"/>
            <ac:spMk id="9613" creationId="{A3CA96F7-36F8-4E4F-9F8C-1CBCAABF1348}"/>
          </ac:spMkLst>
        </pc:spChg>
        <pc:spChg chg="mod">
          <ac:chgData name="Kolakowski, Artur" userId="9c34c8cc-b1df-44f6-bea5-dcf7a54ee35f" providerId="ADAL" clId="{19970B13-E101-4117-9908-6E061F982644}" dt="2022-07-14T08:46:08.869" v="22042" actId="790"/>
          <ac:spMkLst>
            <pc:docMk/>
            <pc:sldMk cId="3484757520" sldId="485"/>
            <ac:spMk id="9614" creationId="{C27E67D9-8F95-4915-AF20-4E91EB44B097}"/>
          </ac:spMkLst>
        </pc:spChg>
        <pc:spChg chg="mod">
          <ac:chgData name="Kolakowski, Artur" userId="9c34c8cc-b1df-44f6-bea5-dcf7a54ee35f" providerId="ADAL" clId="{19970B13-E101-4117-9908-6E061F982644}" dt="2022-07-14T08:46:08.874" v="22043" actId="790"/>
          <ac:spMkLst>
            <pc:docMk/>
            <pc:sldMk cId="3484757520" sldId="485"/>
            <ac:spMk id="9615" creationId="{46196A65-2D89-4213-A111-35A099031F2D}"/>
          </ac:spMkLst>
        </pc:spChg>
        <pc:spChg chg="mod">
          <ac:chgData name="Kolakowski, Artur" userId="9c34c8cc-b1df-44f6-bea5-dcf7a54ee35f" providerId="ADAL" clId="{19970B13-E101-4117-9908-6E061F982644}" dt="2022-07-14T08:46:08.879" v="22044" actId="790"/>
          <ac:spMkLst>
            <pc:docMk/>
            <pc:sldMk cId="3484757520" sldId="485"/>
            <ac:spMk id="9616" creationId="{212DB488-71BA-4625-B99F-7DBE6F3DD9FF}"/>
          </ac:spMkLst>
        </pc:spChg>
        <pc:spChg chg="mod">
          <ac:chgData name="Kolakowski, Artur" userId="9c34c8cc-b1df-44f6-bea5-dcf7a54ee35f" providerId="ADAL" clId="{19970B13-E101-4117-9908-6E061F982644}" dt="2022-07-14T08:46:08.884" v="22045" actId="790"/>
          <ac:spMkLst>
            <pc:docMk/>
            <pc:sldMk cId="3484757520" sldId="485"/>
            <ac:spMk id="9617" creationId="{F8547686-8EE1-4E7A-A7B2-E50A93A21149}"/>
          </ac:spMkLst>
        </pc:spChg>
        <pc:spChg chg="mod">
          <ac:chgData name="Kolakowski, Artur" userId="9c34c8cc-b1df-44f6-bea5-dcf7a54ee35f" providerId="ADAL" clId="{19970B13-E101-4117-9908-6E061F982644}" dt="2022-07-14T08:46:08.889" v="22046" actId="790"/>
          <ac:spMkLst>
            <pc:docMk/>
            <pc:sldMk cId="3484757520" sldId="485"/>
            <ac:spMk id="9618" creationId="{022C4D10-431D-4481-A520-075C35650989}"/>
          </ac:spMkLst>
        </pc:spChg>
        <pc:spChg chg="mod">
          <ac:chgData name="Kolakowski, Artur" userId="9c34c8cc-b1df-44f6-bea5-dcf7a54ee35f" providerId="ADAL" clId="{19970B13-E101-4117-9908-6E061F982644}" dt="2022-07-14T08:46:08.893" v="22047" actId="790"/>
          <ac:spMkLst>
            <pc:docMk/>
            <pc:sldMk cId="3484757520" sldId="485"/>
            <ac:spMk id="9619" creationId="{3ED685EA-AA98-4A28-AD29-50417272F739}"/>
          </ac:spMkLst>
        </pc:spChg>
        <pc:spChg chg="mod">
          <ac:chgData name="Kolakowski, Artur" userId="9c34c8cc-b1df-44f6-bea5-dcf7a54ee35f" providerId="ADAL" clId="{19970B13-E101-4117-9908-6E061F982644}" dt="2022-07-14T08:46:08.902" v="22048" actId="790"/>
          <ac:spMkLst>
            <pc:docMk/>
            <pc:sldMk cId="3484757520" sldId="485"/>
            <ac:spMk id="9620" creationId="{E80924E5-44C5-4634-867C-4AB6673B7505}"/>
          </ac:spMkLst>
        </pc:spChg>
        <pc:spChg chg="mod">
          <ac:chgData name="Kolakowski, Artur" userId="9c34c8cc-b1df-44f6-bea5-dcf7a54ee35f" providerId="ADAL" clId="{19970B13-E101-4117-9908-6E061F982644}" dt="2022-07-14T08:46:08.907" v="22049" actId="790"/>
          <ac:spMkLst>
            <pc:docMk/>
            <pc:sldMk cId="3484757520" sldId="485"/>
            <ac:spMk id="9621" creationId="{0F7FA4F4-67F3-4459-B37D-A2B32FBE6E50}"/>
          </ac:spMkLst>
        </pc:spChg>
        <pc:spChg chg="mod">
          <ac:chgData name="Kolakowski, Artur" userId="9c34c8cc-b1df-44f6-bea5-dcf7a54ee35f" providerId="ADAL" clId="{19970B13-E101-4117-9908-6E061F982644}" dt="2022-07-14T08:46:08.912" v="22050" actId="790"/>
          <ac:spMkLst>
            <pc:docMk/>
            <pc:sldMk cId="3484757520" sldId="485"/>
            <ac:spMk id="9622" creationId="{2FC03871-9645-400F-B5C0-05CD0016DE3E}"/>
          </ac:spMkLst>
        </pc:spChg>
        <pc:spChg chg="mod">
          <ac:chgData name="Kolakowski, Artur" userId="9c34c8cc-b1df-44f6-bea5-dcf7a54ee35f" providerId="ADAL" clId="{19970B13-E101-4117-9908-6E061F982644}" dt="2022-07-14T08:46:08.916" v="22051" actId="790"/>
          <ac:spMkLst>
            <pc:docMk/>
            <pc:sldMk cId="3484757520" sldId="485"/>
            <ac:spMk id="9623" creationId="{53BDE410-5C0C-4727-97FA-6909202CD2E9}"/>
          </ac:spMkLst>
        </pc:spChg>
        <pc:spChg chg="mod">
          <ac:chgData name="Kolakowski, Artur" userId="9c34c8cc-b1df-44f6-bea5-dcf7a54ee35f" providerId="ADAL" clId="{19970B13-E101-4117-9908-6E061F982644}" dt="2022-07-14T08:46:08.921" v="22052" actId="790"/>
          <ac:spMkLst>
            <pc:docMk/>
            <pc:sldMk cId="3484757520" sldId="485"/>
            <ac:spMk id="9624" creationId="{B3F1CCBC-6704-4E1A-B3EE-C2D0FBF44FF4}"/>
          </ac:spMkLst>
        </pc:spChg>
        <pc:spChg chg="mod">
          <ac:chgData name="Kolakowski, Artur" userId="9c34c8cc-b1df-44f6-bea5-dcf7a54ee35f" providerId="ADAL" clId="{19970B13-E101-4117-9908-6E061F982644}" dt="2022-07-14T08:46:08.925" v="22053" actId="790"/>
          <ac:spMkLst>
            <pc:docMk/>
            <pc:sldMk cId="3484757520" sldId="485"/>
            <ac:spMk id="9625" creationId="{D1A177AD-136A-440F-B42B-A4B4CD2B3311}"/>
          </ac:spMkLst>
        </pc:spChg>
        <pc:spChg chg="mod">
          <ac:chgData name="Kolakowski, Artur" userId="9c34c8cc-b1df-44f6-bea5-dcf7a54ee35f" providerId="ADAL" clId="{19970B13-E101-4117-9908-6E061F982644}" dt="2022-07-14T08:46:08.931" v="22054" actId="790"/>
          <ac:spMkLst>
            <pc:docMk/>
            <pc:sldMk cId="3484757520" sldId="485"/>
            <ac:spMk id="9626" creationId="{A9641A94-DCA5-4D0A-9AD6-5BB6348525AF}"/>
          </ac:spMkLst>
        </pc:spChg>
        <pc:spChg chg="mod">
          <ac:chgData name="Kolakowski, Artur" userId="9c34c8cc-b1df-44f6-bea5-dcf7a54ee35f" providerId="ADAL" clId="{19970B13-E101-4117-9908-6E061F982644}" dt="2022-07-14T08:46:08.936" v="22055" actId="790"/>
          <ac:spMkLst>
            <pc:docMk/>
            <pc:sldMk cId="3484757520" sldId="485"/>
            <ac:spMk id="9627" creationId="{7A2259A1-2FD8-4A63-BE0C-17D5982119CC}"/>
          </ac:spMkLst>
        </pc:spChg>
        <pc:spChg chg="mod">
          <ac:chgData name="Kolakowski, Artur" userId="9c34c8cc-b1df-44f6-bea5-dcf7a54ee35f" providerId="ADAL" clId="{19970B13-E101-4117-9908-6E061F982644}" dt="2022-07-14T08:46:08.941" v="22056" actId="790"/>
          <ac:spMkLst>
            <pc:docMk/>
            <pc:sldMk cId="3484757520" sldId="485"/>
            <ac:spMk id="9628" creationId="{81456768-DBC8-4341-8EC6-8ED4EA9FBA82}"/>
          </ac:spMkLst>
        </pc:spChg>
        <pc:spChg chg="mod">
          <ac:chgData name="Kolakowski, Artur" userId="9c34c8cc-b1df-44f6-bea5-dcf7a54ee35f" providerId="ADAL" clId="{19970B13-E101-4117-9908-6E061F982644}" dt="2022-07-14T08:46:08.947" v="22057" actId="790"/>
          <ac:spMkLst>
            <pc:docMk/>
            <pc:sldMk cId="3484757520" sldId="485"/>
            <ac:spMk id="9629" creationId="{D4F1B013-7F4F-471D-A66B-19D5168CA05A}"/>
          </ac:spMkLst>
        </pc:spChg>
        <pc:spChg chg="mod">
          <ac:chgData name="Kolakowski, Artur" userId="9c34c8cc-b1df-44f6-bea5-dcf7a54ee35f" providerId="ADAL" clId="{19970B13-E101-4117-9908-6E061F982644}" dt="2022-07-14T08:46:03.939" v="21059" actId="790"/>
          <ac:spMkLst>
            <pc:docMk/>
            <pc:sldMk cId="3484757520" sldId="485"/>
            <ac:spMk id="9630" creationId="{865B1734-FE7B-49AB-A17C-95276113E088}"/>
          </ac:spMkLst>
        </pc:spChg>
        <pc:spChg chg="mod">
          <ac:chgData name="Kolakowski, Artur" userId="9c34c8cc-b1df-44f6-bea5-dcf7a54ee35f" providerId="ADAL" clId="{19970B13-E101-4117-9908-6E061F982644}" dt="2022-07-14T08:46:03.942" v="21060" actId="790"/>
          <ac:spMkLst>
            <pc:docMk/>
            <pc:sldMk cId="3484757520" sldId="485"/>
            <ac:spMk id="9631" creationId="{180DB4A1-FDF8-4977-82D4-0547DFA5C315}"/>
          </ac:spMkLst>
        </pc:spChg>
        <pc:spChg chg="mod">
          <ac:chgData name="Kolakowski, Artur" userId="9c34c8cc-b1df-44f6-bea5-dcf7a54ee35f" providerId="ADAL" clId="{19970B13-E101-4117-9908-6E061F982644}" dt="2022-07-14T08:46:03.947" v="21061" actId="790"/>
          <ac:spMkLst>
            <pc:docMk/>
            <pc:sldMk cId="3484757520" sldId="485"/>
            <ac:spMk id="9632" creationId="{91A9B29E-A3EE-4E8E-BCE4-42F2E905D7C0}"/>
          </ac:spMkLst>
        </pc:spChg>
        <pc:spChg chg="mod">
          <ac:chgData name="Kolakowski, Artur" userId="9c34c8cc-b1df-44f6-bea5-dcf7a54ee35f" providerId="ADAL" clId="{19970B13-E101-4117-9908-6E061F982644}" dt="2022-07-14T08:46:03.950" v="21062" actId="790"/>
          <ac:spMkLst>
            <pc:docMk/>
            <pc:sldMk cId="3484757520" sldId="485"/>
            <ac:spMk id="9633" creationId="{2EEF459A-80F8-4C59-B133-81FF5C690CF0}"/>
          </ac:spMkLst>
        </pc:spChg>
        <pc:spChg chg="mod">
          <ac:chgData name="Kolakowski, Artur" userId="9c34c8cc-b1df-44f6-bea5-dcf7a54ee35f" providerId="ADAL" clId="{19970B13-E101-4117-9908-6E061F982644}" dt="2022-07-14T08:46:03.954" v="21063" actId="790"/>
          <ac:spMkLst>
            <pc:docMk/>
            <pc:sldMk cId="3484757520" sldId="485"/>
            <ac:spMk id="9634" creationId="{919FDE04-2FD5-42C8-A074-088EB731B3EA}"/>
          </ac:spMkLst>
        </pc:spChg>
        <pc:spChg chg="mod">
          <ac:chgData name="Kolakowski, Artur" userId="9c34c8cc-b1df-44f6-bea5-dcf7a54ee35f" providerId="ADAL" clId="{19970B13-E101-4117-9908-6E061F982644}" dt="2022-07-14T08:46:03.957" v="21064" actId="790"/>
          <ac:spMkLst>
            <pc:docMk/>
            <pc:sldMk cId="3484757520" sldId="485"/>
            <ac:spMk id="9635" creationId="{1718D9EA-1222-4A06-BA0A-F88D7B9DB762}"/>
          </ac:spMkLst>
        </pc:spChg>
        <pc:spChg chg="mod">
          <ac:chgData name="Kolakowski, Artur" userId="9c34c8cc-b1df-44f6-bea5-dcf7a54ee35f" providerId="ADAL" clId="{19970B13-E101-4117-9908-6E061F982644}" dt="2022-07-14T08:46:03.960" v="21065" actId="790"/>
          <ac:spMkLst>
            <pc:docMk/>
            <pc:sldMk cId="3484757520" sldId="485"/>
            <ac:spMk id="9636" creationId="{A7B1F1B1-D1A4-4ECD-BF8E-19EE4987BE63}"/>
          </ac:spMkLst>
        </pc:spChg>
        <pc:spChg chg="mod">
          <ac:chgData name="Kolakowski, Artur" userId="9c34c8cc-b1df-44f6-bea5-dcf7a54ee35f" providerId="ADAL" clId="{19970B13-E101-4117-9908-6E061F982644}" dt="2022-07-14T08:46:03.965" v="21066" actId="790"/>
          <ac:spMkLst>
            <pc:docMk/>
            <pc:sldMk cId="3484757520" sldId="485"/>
            <ac:spMk id="9637" creationId="{DF183326-9736-4AE0-A8D4-3551B7DB174D}"/>
          </ac:spMkLst>
        </pc:spChg>
        <pc:spChg chg="mod">
          <ac:chgData name="Kolakowski, Artur" userId="9c34c8cc-b1df-44f6-bea5-dcf7a54ee35f" providerId="ADAL" clId="{19970B13-E101-4117-9908-6E061F982644}" dt="2022-07-14T08:46:03.969" v="21067" actId="790"/>
          <ac:spMkLst>
            <pc:docMk/>
            <pc:sldMk cId="3484757520" sldId="485"/>
            <ac:spMk id="9638" creationId="{764A5209-F443-4DE8-B412-F212103430FE}"/>
          </ac:spMkLst>
        </pc:spChg>
        <pc:spChg chg="mod">
          <ac:chgData name="Kolakowski, Artur" userId="9c34c8cc-b1df-44f6-bea5-dcf7a54ee35f" providerId="ADAL" clId="{19970B13-E101-4117-9908-6E061F982644}" dt="2022-07-14T08:46:03.972" v="21068" actId="790"/>
          <ac:spMkLst>
            <pc:docMk/>
            <pc:sldMk cId="3484757520" sldId="485"/>
            <ac:spMk id="9639" creationId="{A1F8448E-AAEF-48F1-A8D6-355521CF3D98}"/>
          </ac:spMkLst>
        </pc:spChg>
        <pc:spChg chg="mod">
          <ac:chgData name="Kolakowski, Artur" userId="9c34c8cc-b1df-44f6-bea5-dcf7a54ee35f" providerId="ADAL" clId="{19970B13-E101-4117-9908-6E061F982644}" dt="2022-07-14T08:46:03.976" v="21069" actId="790"/>
          <ac:spMkLst>
            <pc:docMk/>
            <pc:sldMk cId="3484757520" sldId="485"/>
            <ac:spMk id="9640" creationId="{4B6BDB29-7273-4BB8-88F7-7FE22CA60608}"/>
          </ac:spMkLst>
        </pc:spChg>
        <pc:spChg chg="mod">
          <ac:chgData name="Kolakowski, Artur" userId="9c34c8cc-b1df-44f6-bea5-dcf7a54ee35f" providerId="ADAL" clId="{19970B13-E101-4117-9908-6E061F982644}" dt="2022-07-14T08:46:03.981" v="21070" actId="790"/>
          <ac:spMkLst>
            <pc:docMk/>
            <pc:sldMk cId="3484757520" sldId="485"/>
            <ac:spMk id="9641" creationId="{1C11D40F-0312-43E7-8B0E-F6B04C6AD14F}"/>
          </ac:spMkLst>
        </pc:spChg>
        <pc:spChg chg="mod">
          <ac:chgData name="Kolakowski, Artur" userId="9c34c8cc-b1df-44f6-bea5-dcf7a54ee35f" providerId="ADAL" clId="{19970B13-E101-4117-9908-6E061F982644}" dt="2022-07-14T08:46:03.985" v="21071" actId="790"/>
          <ac:spMkLst>
            <pc:docMk/>
            <pc:sldMk cId="3484757520" sldId="485"/>
            <ac:spMk id="9642" creationId="{3C9873CF-2DF8-4DA1-9240-0C3836FAA964}"/>
          </ac:spMkLst>
        </pc:spChg>
        <pc:spChg chg="mod">
          <ac:chgData name="Kolakowski, Artur" userId="9c34c8cc-b1df-44f6-bea5-dcf7a54ee35f" providerId="ADAL" clId="{19970B13-E101-4117-9908-6E061F982644}" dt="2022-07-14T08:46:03.989" v="21072" actId="790"/>
          <ac:spMkLst>
            <pc:docMk/>
            <pc:sldMk cId="3484757520" sldId="485"/>
            <ac:spMk id="9643" creationId="{310D75C3-CE16-45CC-996B-D61E3B6BF56E}"/>
          </ac:spMkLst>
        </pc:spChg>
        <pc:spChg chg="mod">
          <ac:chgData name="Kolakowski, Artur" userId="9c34c8cc-b1df-44f6-bea5-dcf7a54ee35f" providerId="ADAL" clId="{19970B13-E101-4117-9908-6E061F982644}" dt="2022-07-14T08:46:03.994" v="21073" actId="790"/>
          <ac:spMkLst>
            <pc:docMk/>
            <pc:sldMk cId="3484757520" sldId="485"/>
            <ac:spMk id="9644" creationId="{250F886D-59B3-4E18-8848-56CC237C4314}"/>
          </ac:spMkLst>
        </pc:spChg>
        <pc:spChg chg="mod">
          <ac:chgData name="Kolakowski, Artur" userId="9c34c8cc-b1df-44f6-bea5-dcf7a54ee35f" providerId="ADAL" clId="{19970B13-E101-4117-9908-6E061F982644}" dt="2022-07-14T08:46:04" v="21074" actId="790"/>
          <ac:spMkLst>
            <pc:docMk/>
            <pc:sldMk cId="3484757520" sldId="485"/>
            <ac:spMk id="9645" creationId="{BA8621D2-2DDA-450C-9058-952186783073}"/>
          </ac:spMkLst>
        </pc:spChg>
        <pc:spChg chg="mod">
          <ac:chgData name="Kolakowski, Artur" userId="9c34c8cc-b1df-44f6-bea5-dcf7a54ee35f" providerId="ADAL" clId="{19970B13-E101-4117-9908-6E061F982644}" dt="2022-07-14T08:46:04.004" v="21075" actId="790"/>
          <ac:spMkLst>
            <pc:docMk/>
            <pc:sldMk cId="3484757520" sldId="485"/>
            <ac:spMk id="9646" creationId="{D4B5105E-2CDC-49D1-9228-5C5BFFCD2903}"/>
          </ac:spMkLst>
        </pc:spChg>
        <pc:spChg chg="mod">
          <ac:chgData name="Kolakowski, Artur" userId="9c34c8cc-b1df-44f6-bea5-dcf7a54ee35f" providerId="ADAL" clId="{19970B13-E101-4117-9908-6E061F982644}" dt="2022-07-14T08:46:04.008" v="21076" actId="790"/>
          <ac:spMkLst>
            <pc:docMk/>
            <pc:sldMk cId="3484757520" sldId="485"/>
            <ac:spMk id="9647" creationId="{D498985F-3868-4D0F-8B44-EA89E7275A82}"/>
          </ac:spMkLst>
        </pc:spChg>
        <pc:spChg chg="mod">
          <ac:chgData name="Kolakowski, Artur" userId="9c34c8cc-b1df-44f6-bea5-dcf7a54ee35f" providerId="ADAL" clId="{19970B13-E101-4117-9908-6E061F982644}" dt="2022-07-14T08:46:04.011" v="21077" actId="790"/>
          <ac:spMkLst>
            <pc:docMk/>
            <pc:sldMk cId="3484757520" sldId="485"/>
            <ac:spMk id="9648" creationId="{0CEF58DC-9B48-4FC1-83B2-405576CFF3E9}"/>
          </ac:spMkLst>
        </pc:spChg>
        <pc:spChg chg="mod">
          <ac:chgData name="Kolakowski, Artur" userId="9c34c8cc-b1df-44f6-bea5-dcf7a54ee35f" providerId="ADAL" clId="{19970B13-E101-4117-9908-6E061F982644}" dt="2022-07-14T08:46:04.015" v="21078" actId="790"/>
          <ac:spMkLst>
            <pc:docMk/>
            <pc:sldMk cId="3484757520" sldId="485"/>
            <ac:spMk id="9649" creationId="{177FDE7A-142E-401B-9CF9-43ECC4BAD7D9}"/>
          </ac:spMkLst>
        </pc:spChg>
        <pc:spChg chg="mod">
          <ac:chgData name="Kolakowski, Artur" userId="9c34c8cc-b1df-44f6-bea5-dcf7a54ee35f" providerId="ADAL" clId="{19970B13-E101-4117-9908-6E061F982644}" dt="2022-07-14T08:46:04.018" v="21079" actId="790"/>
          <ac:spMkLst>
            <pc:docMk/>
            <pc:sldMk cId="3484757520" sldId="485"/>
            <ac:spMk id="9650" creationId="{54349E83-AC0A-4DF1-9E97-F3A2B1ADF78B}"/>
          </ac:spMkLst>
        </pc:spChg>
        <pc:spChg chg="mod">
          <ac:chgData name="Kolakowski, Artur" userId="9c34c8cc-b1df-44f6-bea5-dcf7a54ee35f" providerId="ADAL" clId="{19970B13-E101-4117-9908-6E061F982644}" dt="2022-07-14T08:46:04.021" v="21080" actId="790"/>
          <ac:spMkLst>
            <pc:docMk/>
            <pc:sldMk cId="3484757520" sldId="485"/>
            <ac:spMk id="9651" creationId="{99BA82AE-BE93-493A-94CA-19BD79090D70}"/>
          </ac:spMkLst>
        </pc:spChg>
        <pc:spChg chg="mod">
          <ac:chgData name="Kolakowski, Artur" userId="9c34c8cc-b1df-44f6-bea5-dcf7a54ee35f" providerId="ADAL" clId="{19970B13-E101-4117-9908-6E061F982644}" dt="2022-07-14T08:46:04.025" v="21081" actId="790"/>
          <ac:spMkLst>
            <pc:docMk/>
            <pc:sldMk cId="3484757520" sldId="485"/>
            <ac:spMk id="9652" creationId="{890493E5-E4B7-425D-8031-99C455BFC21E}"/>
          </ac:spMkLst>
        </pc:spChg>
        <pc:spChg chg="mod">
          <ac:chgData name="Kolakowski, Artur" userId="9c34c8cc-b1df-44f6-bea5-dcf7a54ee35f" providerId="ADAL" clId="{19970B13-E101-4117-9908-6E061F982644}" dt="2022-07-14T08:46:04.029" v="21082" actId="790"/>
          <ac:spMkLst>
            <pc:docMk/>
            <pc:sldMk cId="3484757520" sldId="485"/>
            <ac:spMk id="9653" creationId="{AE63BDEE-7778-4BAE-B3ED-316ED351BE8C}"/>
          </ac:spMkLst>
        </pc:spChg>
        <pc:spChg chg="mod">
          <ac:chgData name="Kolakowski, Artur" userId="9c34c8cc-b1df-44f6-bea5-dcf7a54ee35f" providerId="ADAL" clId="{19970B13-E101-4117-9908-6E061F982644}" dt="2022-07-14T08:46:04.033" v="21083" actId="790"/>
          <ac:spMkLst>
            <pc:docMk/>
            <pc:sldMk cId="3484757520" sldId="485"/>
            <ac:spMk id="9654" creationId="{5570CCD9-C156-4A64-978B-FDD50A0B522C}"/>
          </ac:spMkLst>
        </pc:spChg>
        <pc:spChg chg="mod">
          <ac:chgData name="Kolakowski, Artur" userId="9c34c8cc-b1df-44f6-bea5-dcf7a54ee35f" providerId="ADAL" clId="{19970B13-E101-4117-9908-6E061F982644}" dt="2022-07-14T08:46:04.036" v="21084" actId="790"/>
          <ac:spMkLst>
            <pc:docMk/>
            <pc:sldMk cId="3484757520" sldId="485"/>
            <ac:spMk id="9655" creationId="{9521EB2E-B80F-4892-B5D6-DA1B546033D7}"/>
          </ac:spMkLst>
        </pc:spChg>
        <pc:spChg chg="mod">
          <ac:chgData name="Kolakowski, Artur" userId="9c34c8cc-b1df-44f6-bea5-dcf7a54ee35f" providerId="ADAL" clId="{19970B13-E101-4117-9908-6E061F982644}" dt="2022-07-14T08:46:04.040" v="21085" actId="790"/>
          <ac:spMkLst>
            <pc:docMk/>
            <pc:sldMk cId="3484757520" sldId="485"/>
            <ac:spMk id="9656" creationId="{AE083717-EF17-45C4-ADE8-2AB671D54AF1}"/>
          </ac:spMkLst>
        </pc:spChg>
        <pc:spChg chg="mod">
          <ac:chgData name="Kolakowski, Artur" userId="9c34c8cc-b1df-44f6-bea5-dcf7a54ee35f" providerId="ADAL" clId="{19970B13-E101-4117-9908-6E061F982644}" dt="2022-07-14T08:46:04.044" v="21086" actId="790"/>
          <ac:spMkLst>
            <pc:docMk/>
            <pc:sldMk cId="3484757520" sldId="485"/>
            <ac:spMk id="9657" creationId="{054F3046-0F68-4B59-981D-631DF7734C6C}"/>
          </ac:spMkLst>
        </pc:spChg>
        <pc:spChg chg="mod">
          <ac:chgData name="Kolakowski, Artur" userId="9c34c8cc-b1df-44f6-bea5-dcf7a54ee35f" providerId="ADAL" clId="{19970B13-E101-4117-9908-6E061F982644}" dt="2022-07-14T08:46:04.049" v="21087" actId="790"/>
          <ac:spMkLst>
            <pc:docMk/>
            <pc:sldMk cId="3484757520" sldId="485"/>
            <ac:spMk id="9658" creationId="{20EB2D22-D411-4801-BC5A-20A479CD9E4E}"/>
          </ac:spMkLst>
        </pc:spChg>
        <pc:spChg chg="mod">
          <ac:chgData name="Kolakowski, Artur" userId="9c34c8cc-b1df-44f6-bea5-dcf7a54ee35f" providerId="ADAL" clId="{19970B13-E101-4117-9908-6E061F982644}" dt="2022-07-14T08:46:04.054" v="21088" actId="790"/>
          <ac:spMkLst>
            <pc:docMk/>
            <pc:sldMk cId="3484757520" sldId="485"/>
            <ac:spMk id="9659" creationId="{4DD6E246-8675-49BF-9DE1-36B442C5BE72}"/>
          </ac:spMkLst>
        </pc:spChg>
        <pc:spChg chg="mod">
          <ac:chgData name="Kolakowski, Artur" userId="9c34c8cc-b1df-44f6-bea5-dcf7a54ee35f" providerId="ADAL" clId="{19970B13-E101-4117-9908-6E061F982644}" dt="2022-07-14T08:46:04.058" v="21089" actId="790"/>
          <ac:spMkLst>
            <pc:docMk/>
            <pc:sldMk cId="3484757520" sldId="485"/>
            <ac:spMk id="9660" creationId="{995675E2-5E5B-4CAD-9015-609DC26983D7}"/>
          </ac:spMkLst>
        </pc:spChg>
        <pc:spChg chg="mod">
          <ac:chgData name="Kolakowski, Artur" userId="9c34c8cc-b1df-44f6-bea5-dcf7a54ee35f" providerId="ADAL" clId="{19970B13-E101-4117-9908-6E061F982644}" dt="2022-07-14T08:46:04.062" v="21090" actId="790"/>
          <ac:spMkLst>
            <pc:docMk/>
            <pc:sldMk cId="3484757520" sldId="485"/>
            <ac:spMk id="9661" creationId="{02862C01-1F07-424D-A1D1-B28026749377}"/>
          </ac:spMkLst>
        </pc:spChg>
        <pc:spChg chg="mod">
          <ac:chgData name="Kolakowski, Artur" userId="9c34c8cc-b1df-44f6-bea5-dcf7a54ee35f" providerId="ADAL" clId="{19970B13-E101-4117-9908-6E061F982644}" dt="2022-07-14T08:46:04.068" v="21091" actId="790"/>
          <ac:spMkLst>
            <pc:docMk/>
            <pc:sldMk cId="3484757520" sldId="485"/>
            <ac:spMk id="9662" creationId="{BDBE1DE0-EE4E-473F-8DC1-ACED860FA3F7}"/>
          </ac:spMkLst>
        </pc:spChg>
        <pc:spChg chg="mod">
          <ac:chgData name="Kolakowski, Artur" userId="9c34c8cc-b1df-44f6-bea5-dcf7a54ee35f" providerId="ADAL" clId="{19970B13-E101-4117-9908-6E061F982644}" dt="2022-07-14T08:46:04.072" v="21092" actId="790"/>
          <ac:spMkLst>
            <pc:docMk/>
            <pc:sldMk cId="3484757520" sldId="485"/>
            <ac:spMk id="9663" creationId="{DD176AAD-DE2A-42A0-8410-901EB8F4812D}"/>
          </ac:spMkLst>
        </pc:spChg>
        <pc:spChg chg="mod">
          <ac:chgData name="Kolakowski, Artur" userId="9c34c8cc-b1df-44f6-bea5-dcf7a54ee35f" providerId="ADAL" clId="{19970B13-E101-4117-9908-6E061F982644}" dt="2022-07-14T08:46:04.076" v="21093" actId="790"/>
          <ac:spMkLst>
            <pc:docMk/>
            <pc:sldMk cId="3484757520" sldId="485"/>
            <ac:spMk id="9664" creationId="{AF0DA52E-DB29-4CE3-9D87-6442334D4DD0}"/>
          </ac:spMkLst>
        </pc:spChg>
        <pc:spChg chg="mod">
          <ac:chgData name="Kolakowski, Artur" userId="9c34c8cc-b1df-44f6-bea5-dcf7a54ee35f" providerId="ADAL" clId="{19970B13-E101-4117-9908-6E061F982644}" dt="2022-07-14T08:46:04.081" v="21094" actId="790"/>
          <ac:spMkLst>
            <pc:docMk/>
            <pc:sldMk cId="3484757520" sldId="485"/>
            <ac:spMk id="9665" creationId="{9DA411AC-BDC5-481D-B9D0-C49F59951047}"/>
          </ac:spMkLst>
        </pc:spChg>
        <pc:spChg chg="mod">
          <ac:chgData name="Kolakowski, Artur" userId="9c34c8cc-b1df-44f6-bea5-dcf7a54ee35f" providerId="ADAL" clId="{19970B13-E101-4117-9908-6E061F982644}" dt="2022-07-14T08:46:04.085" v="21095" actId="790"/>
          <ac:spMkLst>
            <pc:docMk/>
            <pc:sldMk cId="3484757520" sldId="485"/>
            <ac:spMk id="9666" creationId="{7C5C803B-E251-4428-ABFC-53C4596A4B88}"/>
          </ac:spMkLst>
        </pc:spChg>
        <pc:spChg chg="mod">
          <ac:chgData name="Kolakowski, Artur" userId="9c34c8cc-b1df-44f6-bea5-dcf7a54ee35f" providerId="ADAL" clId="{19970B13-E101-4117-9908-6E061F982644}" dt="2022-07-14T08:46:04.088" v="21096" actId="790"/>
          <ac:spMkLst>
            <pc:docMk/>
            <pc:sldMk cId="3484757520" sldId="485"/>
            <ac:spMk id="9667" creationId="{32F102FB-ED86-4521-9A2B-C0357A374CC1}"/>
          </ac:spMkLst>
        </pc:spChg>
        <pc:spChg chg="mod">
          <ac:chgData name="Kolakowski, Artur" userId="9c34c8cc-b1df-44f6-bea5-dcf7a54ee35f" providerId="ADAL" clId="{19970B13-E101-4117-9908-6E061F982644}" dt="2022-07-14T08:46:04.092" v="21097" actId="790"/>
          <ac:spMkLst>
            <pc:docMk/>
            <pc:sldMk cId="3484757520" sldId="485"/>
            <ac:spMk id="9668" creationId="{0269790E-94CD-44B9-B896-FD423AF017D4}"/>
          </ac:spMkLst>
        </pc:spChg>
        <pc:spChg chg="mod">
          <ac:chgData name="Kolakowski, Artur" userId="9c34c8cc-b1df-44f6-bea5-dcf7a54ee35f" providerId="ADAL" clId="{19970B13-E101-4117-9908-6E061F982644}" dt="2022-07-14T08:46:04.096" v="21098" actId="790"/>
          <ac:spMkLst>
            <pc:docMk/>
            <pc:sldMk cId="3484757520" sldId="485"/>
            <ac:spMk id="9669" creationId="{43EA4B5C-8420-4CFE-BC24-EB8F92070CCD}"/>
          </ac:spMkLst>
        </pc:spChg>
        <pc:spChg chg="mod">
          <ac:chgData name="Kolakowski, Artur" userId="9c34c8cc-b1df-44f6-bea5-dcf7a54ee35f" providerId="ADAL" clId="{19970B13-E101-4117-9908-6E061F982644}" dt="2022-07-14T08:46:04.099" v="21099" actId="790"/>
          <ac:spMkLst>
            <pc:docMk/>
            <pc:sldMk cId="3484757520" sldId="485"/>
            <ac:spMk id="9670" creationId="{82D8EAC9-38F4-4944-B1CB-46E870F14F75}"/>
          </ac:spMkLst>
        </pc:spChg>
        <pc:spChg chg="mod">
          <ac:chgData name="Kolakowski, Artur" userId="9c34c8cc-b1df-44f6-bea5-dcf7a54ee35f" providerId="ADAL" clId="{19970B13-E101-4117-9908-6E061F982644}" dt="2022-07-14T08:46:04.103" v="21100" actId="790"/>
          <ac:spMkLst>
            <pc:docMk/>
            <pc:sldMk cId="3484757520" sldId="485"/>
            <ac:spMk id="9671" creationId="{42C8BBA4-BF01-46E0-B657-F81A20B76089}"/>
          </ac:spMkLst>
        </pc:spChg>
        <pc:spChg chg="mod">
          <ac:chgData name="Kolakowski, Artur" userId="9c34c8cc-b1df-44f6-bea5-dcf7a54ee35f" providerId="ADAL" clId="{19970B13-E101-4117-9908-6E061F982644}" dt="2022-07-14T08:46:04.106" v="21101" actId="790"/>
          <ac:spMkLst>
            <pc:docMk/>
            <pc:sldMk cId="3484757520" sldId="485"/>
            <ac:spMk id="9672" creationId="{0F7CB7C5-070F-4B26-BA7B-B2A023BC8418}"/>
          </ac:spMkLst>
        </pc:spChg>
        <pc:spChg chg="mod">
          <ac:chgData name="Kolakowski, Artur" userId="9c34c8cc-b1df-44f6-bea5-dcf7a54ee35f" providerId="ADAL" clId="{19970B13-E101-4117-9908-6E061F982644}" dt="2022-07-14T08:46:04.110" v="21102" actId="790"/>
          <ac:spMkLst>
            <pc:docMk/>
            <pc:sldMk cId="3484757520" sldId="485"/>
            <ac:spMk id="9673" creationId="{5EE88DA6-BFB7-4F6A-8490-49564F90BD31}"/>
          </ac:spMkLst>
        </pc:spChg>
        <pc:spChg chg="mod">
          <ac:chgData name="Kolakowski, Artur" userId="9c34c8cc-b1df-44f6-bea5-dcf7a54ee35f" providerId="ADAL" clId="{19970B13-E101-4117-9908-6E061F982644}" dt="2022-07-14T08:46:04.115" v="21103" actId="790"/>
          <ac:spMkLst>
            <pc:docMk/>
            <pc:sldMk cId="3484757520" sldId="485"/>
            <ac:spMk id="9674" creationId="{809E896F-93E0-4DCB-9E11-93674F81DEE2}"/>
          </ac:spMkLst>
        </pc:spChg>
        <pc:spChg chg="mod">
          <ac:chgData name="Kolakowski, Artur" userId="9c34c8cc-b1df-44f6-bea5-dcf7a54ee35f" providerId="ADAL" clId="{19970B13-E101-4117-9908-6E061F982644}" dt="2022-07-14T08:46:04.118" v="21104" actId="790"/>
          <ac:spMkLst>
            <pc:docMk/>
            <pc:sldMk cId="3484757520" sldId="485"/>
            <ac:spMk id="9675" creationId="{A2DB7652-9722-469F-957D-6DA5AFAFC655}"/>
          </ac:spMkLst>
        </pc:spChg>
        <pc:spChg chg="mod">
          <ac:chgData name="Kolakowski, Artur" userId="9c34c8cc-b1df-44f6-bea5-dcf7a54ee35f" providerId="ADAL" clId="{19970B13-E101-4117-9908-6E061F982644}" dt="2022-07-14T08:46:04.121" v="21105" actId="790"/>
          <ac:spMkLst>
            <pc:docMk/>
            <pc:sldMk cId="3484757520" sldId="485"/>
            <ac:spMk id="9676" creationId="{4A84BAFA-F970-4983-98E3-E0B3144D8031}"/>
          </ac:spMkLst>
        </pc:spChg>
        <pc:spChg chg="mod">
          <ac:chgData name="Kolakowski, Artur" userId="9c34c8cc-b1df-44f6-bea5-dcf7a54ee35f" providerId="ADAL" clId="{19970B13-E101-4117-9908-6E061F982644}" dt="2022-07-14T08:46:04.124" v="21106" actId="790"/>
          <ac:spMkLst>
            <pc:docMk/>
            <pc:sldMk cId="3484757520" sldId="485"/>
            <ac:spMk id="9677" creationId="{D1ADC59A-3895-4D26-AA20-40B3E25BCA79}"/>
          </ac:spMkLst>
        </pc:spChg>
        <pc:spChg chg="mod">
          <ac:chgData name="Kolakowski, Artur" userId="9c34c8cc-b1df-44f6-bea5-dcf7a54ee35f" providerId="ADAL" clId="{19970B13-E101-4117-9908-6E061F982644}" dt="2022-07-14T08:46:04.127" v="21107" actId="790"/>
          <ac:spMkLst>
            <pc:docMk/>
            <pc:sldMk cId="3484757520" sldId="485"/>
            <ac:spMk id="9678" creationId="{2BCF929C-6DD5-4EB8-ACFD-62FF90453957}"/>
          </ac:spMkLst>
        </pc:spChg>
        <pc:spChg chg="mod">
          <ac:chgData name="Kolakowski, Artur" userId="9c34c8cc-b1df-44f6-bea5-dcf7a54ee35f" providerId="ADAL" clId="{19970B13-E101-4117-9908-6E061F982644}" dt="2022-07-14T08:46:04.132" v="21108" actId="790"/>
          <ac:spMkLst>
            <pc:docMk/>
            <pc:sldMk cId="3484757520" sldId="485"/>
            <ac:spMk id="9679" creationId="{C7286FE2-C579-40E3-902A-1DBBC191920C}"/>
          </ac:spMkLst>
        </pc:spChg>
        <pc:spChg chg="mod">
          <ac:chgData name="Kolakowski, Artur" userId="9c34c8cc-b1df-44f6-bea5-dcf7a54ee35f" providerId="ADAL" clId="{19970B13-E101-4117-9908-6E061F982644}" dt="2022-07-14T08:46:04.136" v="21109" actId="790"/>
          <ac:spMkLst>
            <pc:docMk/>
            <pc:sldMk cId="3484757520" sldId="485"/>
            <ac:spMk id="9680" creationId="{039B2799-DC52-4AAD-9421-B05470412187}"/>
          </ac:spMkLst>
        </pc:spChg>
        <pc:spChg chg="mod">
          <ac:chgData name="Kolakowski, Artur" userId="9c34c8cc-b1df-44f6-bea5-dcf7a54ee35f" providerId="ADAL" clId="{19970B13-E101-4117-9908-6E061F982644}" dt="2022-07-14T08:46:04.140" v="21110" actId="790"/>
          <ac:spMkLst>
            <pc:docMk/>
            <pc:sldMk cId="3484757520" sldId="485"/>
            <ac:spMk id="9681" creationId="{2E02585A-699C-4FB6-897C-A971130EA4D7}"/>
          </ac:spMkLst>
        </pc:spChg>
        <pc:spChg chg="mod">
          <ac:chgData name="Kolakowski, Artur" userId="9c34c8cc-b1df-44f6-bea5-dcf7a54ee35f" providerId="ADAL" clId="{19970B13-E101-4117-9908-6E061F982644}" dt="2022-07-14T08:46:04.144" v="21111" actId="790"/>
          <ac:spMkLst>
            <pc:docMk/>
            <pc:sldMk cId="3484757520" sldId="485"/>
            <ac:spMk id="9682" creationId="{53F51D36-A5D6-47AD-9137-3D47D2AED629}"/>
          </ac:spMkLst>
        </pc:spChg>
        <pc:spChg chg="mod">
          <ac:chgData name="Kolakowski, Artur" userId="9c34c8cc-b1df-44f6-bea5-dcf7a54ee35f" providerId="ADAL" clId="{19970B13-E101-4117-9908-6E061F982644}" dt="2022-07-14T08:46:04.147" v="21112" actId="790"/>
          <ac:spMkLst>
            <pc:docMk/>
            <pc:sldMk cId="3484757520" sldId="485"/>
            <ac:spMk id="9683" creationId="{F9CB6C0B-336F-40B8-ADB3-A43AE8BDB7C9}"/>
          </ac:spMkLst>
        </pc:spChg>
        <pc:spChg chg="mod">
          <ac:chgData name="Kolakowski, Artur" userId="9c34c8cc-b1df-44f6-bea5-dcf7a54ee35f" providerId="ADAL" clId="{19970B13-E101-4117-9908-6E061F982644}" dt="2022-07-14T08:46:04.151" v="21113" actId="790"/>
          <ac:spMkLst>
            <pc:docMk/>
            <pc:sldMk cId="3484757520" sldId="485"/>
            <ac:spMk id="9684" creationId="{CF8A8662-E5D4-48D5-AFBA-E169B955F083}"/>
          </ac:spMkLst>
        </pc:spChg>
        <pc:spChg chg="mod">
          <ac:chgData name="Kolakowski, Artur" userId="9c34c8cc-b1df-44f6-bea5-dcf7a54ee35f" providerId="ADAL" clId="{19970B13-E101-4117-9908-6E061F982644}" dt="2022-07-14T08:46:04.154" v="21114" actId="790"/>
          <ac:spMkLst>
            <pc:docMk/>
            <pc:sldMk cId="3484757520" sldId="485"/>
            <ac:spMk id="9685" creationId="{0E98D6E8-D038-4025-B742-AAB60833E041}"/>
          </ac:spMkLst>
        </pc:spChg>
        <pc:spChg chg="mod">
          <ac:chgData name="Kolakowski, Artur" userId="9c34c8cc-b1df-44f6-bea5-dcf7a54ee35f" providerId="ADAL" clId="{19970B13-E101-4117-9908-6E061F982644}" dt="2022-07-14T08:46:04.158" v="21115" actId="790"/>
          <ac:spMkLst>
            <pc:docMk/>
            <pc:sldMk cId="3484757520" sldId="485"/>
            <ac:spMk id="9686" creationId="{2DBD91B7-3F1E-4BE7-9EFE-65A0CFC4349E}"/>
          </ac:spMkLst>
        </pc:spChg>
        <pc:spChg chg="mod">
          <ac:chgData name="Kolakowski, Artur" userId="9c34c8cc-b1df-44f6-bea5-dcf7a54ee35f" providerId="ADAL" clId="{19970B13-E101-4117-9908-6E061F982644}" dt="2022-07-14T08:46:04.162" v="21116" actId="790"/>
          <ac:spMkLst>
            <pc:docMk/>
            <pc:sldMk cId="3484757520" sldId="485"/>
            <ac:spMk id="9687" creationId="{2E2F2C5E-AC18-49BA-8D0D-203FB7260838}"/>
          </ac:spMkLst>
        </pc:spChg>
        <pc:spChg chg="mod">
          <ac:chgData name="Kolakowski, Artur" userId="9c34c8cc-b1df-44f6-bea5-dcf7a54ee35f" providerId="ADAL" clId="{19970B13-E101-4117-9908-6E061F982644}" dt="2022-07-14T08:46:04.167" v="21117" actId="790"/>
          <ac:spMkLst>
            <pc:docMk/>
            <pc:sldMk cId="3484757520" sldId="485"/>
            <ac:spMk id="9688" creationId="{1CF4AD9A-F481-425D-9ED1-70B771F28088}"/>
          </ac:spMkLst>
        </pc:spChg>
        <pc:spChg chg="mod">
          <ac:chgData name="Kolakowski, Artur" userId="9c34c8cc-b1df-44f6-bea5-dcf7a54ee35f" providerId="ADAL" clId="{19970B13-E101-4117-9908-6E061F982644}" dt="2022-07-14T08:46:04.171" v="21118" actId="790"/>
          <ac:spMkLst>
            <pc:docMk/>
            <pc:sldMk cId="3484757520" sldId="485"/>
            <ac:spMk id="9689" creationId="{0F70008F-DD03-4AFC-941F-F0344359BFE0}"/>
          </ac:spMkLst>
        </pc:spChg>
        <pc:spChg chg="mod">
          <ac:chgData name="Kolakowski, Artur" userId="9c34c8cc-b1df-44f6-bea5-dcf7a54ee35f" providerId="ADAL" clId="{19970B13-E101-4117-9908-6E061F982644}" dt="2022-07-14T08:46:04.176" v="21119" actId="790"/>
          <ac:spMkLst>
            <pc:docMk/>
            <pc:sldMk cId="3484757520" sldId="485"/>
            <ac:spMk id="9690" creationId="{841611B2-D656-4C3A-9EC5-AD1A74723B8F}"/>
          </ac:spMkLst>
        </pc:spChg>
        <pc:spChg chg="mod">
          <ac:chgData name="Kolakowski, Artur" userId="9c34c8cc-b1df-44f6-bea5-dcf7a54ee35f" providerId="ADAL" clId="{19970B13-E101-4117-9908-6E061F982644}" dt="2022-07-14T08:46:04.180" v="21120" actId="790"/>
          <ac:spMkLst>
            <pc:docMk/>
            <pc:sldMk cId="3484757520" sldId="485"/>
            <ac:spMk id="9691" creationId="{54B139D5-D55B-4BA3-A73B-C0B11B986397}"/>
          </ac:spMkLst>
        </pc:spChg>
        <pc:spChg chg="mod">
          <ac:chgData name="Kolakowski, Artur" userId="9c34c8cc-b1df-44f6-bea5-dcf7a54ee35f" providerId="ADAL" clId="{19970B13-E101-4117-9908-6E061F982644}" dt="2022-07-14T08:46:04.184" v="21121" actId="790"/>
          <ac:spMkLst>
            <pc:docMk/>
            <pc:sldMk cId="3484757520" sldId="485"/>
            <ac:spMk id="9692" creationId="{458E0E0A-D33C-4CAB-AB8D-20DBFCF93D41}"/>
          </ac:spMkLst>
        </pc:spChg>
        <pc:spChg chg="mod">
          <ac:chgData name="Kolakowski, Artur" userId="9c34c8cc-b1df-44f6-bea5-dcf7a54ee35f" providerId="ADAL" clId="{19970B13-E101-4117-9908-6E061F982644}" dt="2022-07-14T08:46:04.188" v="21122" actId="790"/>
          <ac:spMkLst>
            <pc:docMk/>
            <pc:sldMk cId="3484757520" sldId="485"/>
            <ac:spMk id="9693" creationId="{0E25556E-6514-43E5-B749-D90C8DE7CD3B}"/>
          </ac:spMkLst>
        </pc:spChg>
        <pc:spChg chg="mod">
          <ac:chgData name="Kolakowski, Artur" userId="9c34c8cc-b1df-44f6-bea5-dcf7a54ee35f" providerId="ADAL" clId="{19970B13-E101-4117-9908-6E061F982644}" dt="2022-07-14T08:46:04.191" v="21123" actId="790"/>
          <ac:spMkLst>
            <pc:docMk/>
            <pc:sldMk cId="3484757520" sldId="485"/>
            <ac:spMk id="9694" creationId="{7B02EADE-B91C-4BF2-B688-895CF63657BB}"/>
          </ac:spMkLst>
        </pc:spChg>
        <pc:spChg chg="mod">
          <ac:chgData name="Kolakowski, Artur" userId="9c34c8cc-b1df-44f6-bea5-dcf7a54ee35f" providerId="ADAL" clId="{19970B13-E101-4117-9908-6E061F982644}" dt="2022-07-14T08:46:04.195" v="21124" actId="790"/>
          <ac:spMkLst>
            <pc:docMk/>
            <pc:sldMk cId="3484757520" sldId="485"/>
            <ac:spMk id="9695" creationId="{8D893BED-8747-4162-BDFF-10EF5286B40A}"/>
          </ac:spMkLst>
        </pc:spChg>
        <pc:spChg chg="mod">
          <ac:chgData name="Kolakowski, Artur" userId="9c34c8cc-b1df-44f6-bea5-dcf7a54ee35f" providerId="ADAL" clId="{19970B13-E101-4117-9908-6E061F982644}" dt="2022-07-14T08:46:04.199" v="21125" actId="790"/>
          <ac:spMkLst>
            <pc:docMk/>
            <pc:sldMk cId="3484757520" sldId="485"/>
            <ac:spMk id="9696" creationId="{2F12445A-7CD6-4000-B5E4-67367FEA9007}"/>
          </ac:spMkLst>
        </pc:spChg>
        <pc:spChg chg="mod">
          <ac:chgData name="Kolakowski, Artur" userId="9c34c8cc-b1df-44f6-bea5-dcf7a54ee35f" providerId="ADAL" clId="{19970B13-E101-4117-9908-6E061F982644}" dt="2022-07-14T08:46:04.203" v="21126" actId="790"/>
          <ac:spMkLst>
            <pc:docMk/>
            <pc:sldMk cId="3484757520" sldId="485"/>
            <ac:spMk id="9697" creationId="{9139662F-FD0F-43DF-91E8-A35F48834723}"/>
          </ac:spMkLst>
        </pc:spChg>
        <pc:spChg chg="mod">
          <ac:chgData name="Kolakowski, Artur" userId="9c34c8cc-b1df-44f6-bea5-dcf7a54ee35f" providerId="ADAL" clId="{19970B13-E101-4117-9908-6E061F982644}" dt="2022-07-14T08:46:04.207" v="21127" actId="790"/>
          <ac:spMkLst>
            <pc:docMk/>
            <pc:sldMk cId="3484757520" sldId="485"/>
            <ac:spMk id="9698" creationId="{5C2D480C-95D7-49AA-AC0E-9B2BAA723FEE}"/>
          </ac:spMkLst>
        </pc:spChg>
        <pc:spChg chg="mod">
          <ac:chgData name="Kolakowski, Artur" userId="9c34c8cc-b1df-44f6-bea5-dcf7a54ee35f" providerId="ADAL" clId="{19970B13-E101-4117-9908-6E061F982644}" dt="2022-07-14T08:46:04.211" v="21128" actId="790"/>
          <ac:spMkLst>
            <pc:docMk/>
            <pc:sldMk cId="3484757520" sldId="485"/>
            <ac:spMk id="9699" creationId="{7EC01791-DF23-4927-A868-D88B68B2115E}"/>
          </ac:spMkLst>
        </pc:spChg>
        <pc:spChg chg="mod">
          <ac:chgData name="Kolakowski, Artur" userId="9c34c8cc-b1df-44f6-bea5-dcf7a54ee35f" providerId="ADAL" clId="{19970B13-E101-4117-9908-6E061F982644}" dt="2022-07-14T08:46:04.214" v="21129" actId="790"/>
          <ac:spMkLst>
            <pc:docMk/>
            <pc:sldMk cId="3484757520" sldId="485"/>
            <ac:spMk id="9700" creationId="{5799005A-49DC-4EE4-98C3-8179324FAC55}"/>
          </ac:spMkLst>
        </pc:spChg>
        <pc:spChg chg="mod">
          <ac:chgData name="Kolakowski, Artur" userId="9c34c8cc-b1df-44f6-bea5-dcf7a54ee35f" providerId="ADAL" clId="{19970B13-E101-4117-9908-6E061F982644}" dt="2022-07-14T08:46:04.218" v="21130" actId="790"/>
          <ac:spMkLst>
            <pc:docMk/>
            <pc:sldMk cId="3484757520" sldId="485"/>
            <ac:spMk id="9701" creationId="{B2BECB13-1EEA-4898-AA65-2AC9D950768F}"/>
          </ac:spMkLst>
        </pc:spChg>
        <pc:spChg chg="mod">
          <ac:chgData name="Kolakowski, Artur" userId="9c34c8cc-b1df-44f6-bea5-dcf7a54ee35f" providerId="ADAL" clId="{19970B13-E101-4117-9908-6E061F982644}" dt="2022-07-14T08:46:04.222" v="21131" actId="790"/>
          <ac:spMkLst>
            <pc:docMk/>
            <pc:sldMk cId="3484757520" sldId="485"/>
            <ac:spMk id="9702" creationId="{4C7CA885-D673-498A-B5AF-B83507DF2E7F}"/>
          </ac:spMkLst>
        </pc:spChg>
        <pc:spChg chg="mod">
          <ac:chgData name="Kolakowski, Artur" userId="9c34c8cc-b1df-44f6-bea5-dcf7a54ee35f" providerId="ADAL" clId="{19970B13-E101-4117-9908-6E061F982644}" dt="2022-07-14T08:46:04.226" v="21132" actId="790"/>
          <ac:spMkLst>
            <pc:docMk/>
            <pc:sldMk cId="3484757520" sldId="485"/>
            <ac:spMk id="9703" creationId="{69B62FF1-50C4-4B12-8C63-3031759E2C34}"/>
          </ac:spMkLst>
        </pc:spChg>
        <pc:spChg chg="mod">
          <ac:chgData name="Kolakowski, Artur" userId="9c34c8cc-b1df-44f6-bea5-dcf7a54ee35f" providerId="ADAL" clId="{19970B13-E101-4117-9908-6E061F982644}" dt="2022-07-14T08:46:04.231" v="21133" actId="790"/>
          <ac:spMkLst>
            <pc:docMk/>
            <pc:sldMk cId="3484757520" sldId="485"/>
            <ac:spMk id="9704" creationId="{C6021555-9DA4-433B-BEAE-3AB201F60E41}"/>
          </ac:spMkLst>
        </pc:spChg>
        <pc:spChg chg="mod">
          <ac:chgData name="Kolakowski, Artur" userId="9c34c8cc-b1df-44f6-bea5-dcf7a54ee35f" providerId="ADAL" clId="{19970B13-E101-4117-9908-6E061F982644}" dt="2022-07-14T08:46:04.236" v="21134" actId="790"/>
          <ac:spMkLst>
            <pc:docMk/>
            <pc:sldMk cId="3484757520" sldId="485"/>
            <ac:spMk id="9705" creationId="{BD52C975-392C-4D5E-AB57-03FE8C03DBBB}"/>
          </ac:spMkLst>
        </pc:spChg>
        <pc:spChg chg="mod">
          <ac:chgData name="Kolakowski, Artur" userId="9c34c8cc-b1df-44f6-bea5-dcf7a54ee35f" providerId="ADAL" clId="{19970B13-E101-4117-9908-6E061F982644}" dt="2022-07-14T08:46:04.240" v="21135" actId="790"/>
          <ac:spMkLst>
            <pc:docMk/>
            <pc:sldMk cId="3484757520" sldId="485"/>
            <ac:spMk id="9706" creationId="{377BC18A-3786-4272-B896-BE6B3FE125F0}"/>
          </ac:spMkLst>
        </pc:spChg>
        <pc:spChg chg="mod">
          <ac:chgData name="Kolakowski, Artur" userId="9c34c8cc-b1df-44f6-bea5-dcf7a54ee35f" providerId="ADAL" clId="{19970B13-E101-4117-9908-6E061F982644}" dt="2022-07-14T08:46:04.244" v="21136" actId="790"/>
          <ac:spMkLst>
            <pc:docMk/>
            <pc:sldMk cId="3484757520" sldId="485"/>
            <ac:spMk id="9707" creationId="{92A0968A-7E7E-4A24-9009-2E35000A8B70}"/>
          </ac:spMkLst>
        </pc:spChg>
        <pc:spChg chg="mod">
          <ac:chgData name="Kolakowski, Artur" userId="9c34c8cc-b1df-44f6-bea5-dcf7a54ee35f" providerId="ADAL" clId="{19970B13-E101-4117-9908-6E061F982644}" dt="2022-07-14T08:46:04.248" v="21137" actId="790"/>
          <ac:spMkLst>
            <pc:docMk/>
            <pc:sldMk cId="3484757520" sldId="485"/>
            <ac:spMk id="9708" creationId="{23C2D452-BD4D-4922-A460-53BB65BE2860}"/>
          </ac:spMkLst>
        </pc:spChg>
        <pc:spChg chg="mod">
          <ac:chgData name="Kolakowski, Artur" userId="9c34c8cc-b1df-44f6-bea5-dcf7a54ee35f" providerId="ADAL" clId="{19970B13-E101-4117-9908-6E061F982644}" dt="2022-07-14T08:46:04.252" v="21138" actId="790"/>
          <ac:spMkLst>
            <pc:docMk/>
            <pc:sldMk cId="3484757520" sldId="485"/>
            <ac:spMk id="9709" creationId="{C2DF9EB7-40F9-4890-BB89-588179A455BE}"/>
          </ac:spMkLst>
        </pc:spChg>
        <pc:spChg chg="mod">
          <ac:chgData name="Kolakowski, Artur" userId="9c34c8cc-b1df-44f6-bea5-dcf7a54ee35f" providerId="ADAL" clId="{19970B13-E101-4117-9908-6E061F982644}" dt="2022-07-14T08:46:04.255" v="21139" actId="790"/>
          <ac:spMkLst>
            <pc:docMk/>
            <pc:sldMk cId="3484757520" sldId="485"/>
            <ac:spMk id="9710" creationId="{7DA86984-F7D1-44A3-9412-185B276F067D}"/>
          </ac:spMkLst>
        </pc:spChg>
        <pc:spChg chg="mod">
          <ac:chgData name="Kolakowski, Artur" userId="9c34c8cc-b1df-44f6-bea5-dcf7a54ee35f" providerId="ADAL" clId="{19970B13-E101-4117-9908-6E061F982644}" dt="2022-07-14T08:46:04.258" v="21140" actId="790"/>
          <ac:spMkLst>
            <pc:docMk/>
            <pc:sldMk cId="3484757520" sldId="485"/>
            <ac:spMk id="9711" creationId="{A0E18AC5-C417-462F-BF31-4D4F41FB0CB0}"/>
          </ac:spMkLst>
        </pc:spChg>
        <pc:spChg chg="mod">
          <ac:chgData name="Kolakowski, Artur" userId="9c34c8cc-b1df-44f6-bea5-dcf7a54ee35f" providerId="ADAL" clId="{19970B13-E101-4117-9908-6E061F982644}" dt="2022-07-14T08:46:04.263" v="21141" actId="790"/>
          <ac:spMkLst>
            <pc:docMk/>
            <pc:sldMk cId="3484757520" sldId="485"/>
            <ac:spMk id="9712" creationId="{B301EAE1-F94C-4C5F-8075-707624309C78}"/>
          </ac:spMkLst>
        </pc:spChg>
        <pc:spChg chg="mod">
          <ac:chgData name="Kolakowski, Artur" userId="9c34c8cc-b1df-44f6-bea5-dcf7a54ee35f" providerId="ADAL" clId="{19970B13-E101-4117-9908-6E061F982644}" dt="2022-07-14T08:46:04.267" v="21142" actId="790"/>
          <ac:spMkLst>
            <pc:docMk/>
            <pc:sldMk cId="3484757520" sldId="485"/>
            <ac:spMk id="9713" creationId="{4111FB9C-6B92-44B9-B301-5547ED58D771}"/>
          </ac:spMkLst>
        </pc:spChg>
        <pc:spChg chg="mod">
          <ac:chgData name="Kolakowski, Artur" userId="9c34c8cc-b1df-44f6-bea5-dcf7a54ee35f" providerId="ADAL" clId="{19970B13-E101-4117-9908-6E061F982644}" dt="2022-07-14T08:46:04.270" v="21143" actId="790"/>
          <ac:spMkLst>
            <pc:docMk/>
            <pc:sldMk cId="3484757520" sldId="485"/>
            <ac:spMk id="9714" creationId="{664A342A-3F46-4B59-8B80-5D4FAA0CECD6}"/>
          </ac:spMkLst>
        </pc:spChg>
        <pc:spChg chg="mod">
          <ac:chgData name="Kolakowski, Artur" userId="9c34c8cc-b1df-44f6-bea5-dcf7a54ee35f" providerId="ADAL" clId="{19970B13-E101-4117-9908-6E061F982644}" dt="2022-07-14T08:46:04.273" v="21144" actId="790"/>
          <ac:spMkLst>
            <pc:docMk/>
            <pc:sldMk cId="3484757520" sldId="485"/>
            <ac:spMk id="9715" creationId="{9EF14525-EB8C-4C02-BE08-ED67407A5D85}"/>
          </ac:spMkLst>
        </pc:spChg>
        <pc:spChg chg="mod">
          <ac:chgData name="Kolakowski, Artur" userId="9c34c8cc-b1df-44f6-bea5-dcf7a54ee35f" providerId="ADAL" clId="{19970B13-E101-4117-9908-6E061F982644}" dt="2022-07-14T08:46:04.276" v="21145" actId="790"/>
          <ac:spMkLst>
            <pc:docMk/>
            <pc:sldMk cId="3484757520" sldId="485"/>
            <ac:spMk id="9716" creationId="{C8DFF25A-E4AA-41B1-B9BF-25FFF56DB1A2}"/>
          </ac:spMkLst>
        </pc:spChg>
        <pc:spChg chg="mod">
          <ac:chgData name="Kolakowski, Artur" userId="9c34c8cc-b1df-44f6-bea5-dcf7a54ee35f" providerId="ADAL" clId="{19970B13-E101-4117-9908-6E061F982644}" dt="2022-07-14T08:46:04.281" v="21146" actId="790"/>
          <ac:spMkLst>
            <pc:docMk/>
            <pc:sldMk cId="3484757520" sldId="485"/>
            <ac:spMk id="9717" creationId="{976DC4C4-F5CA-4552-A346-CAD6E31753B8}"/>
          </ac:spMkLst>
        </pc:spChg>
        <pc:spChg chg="mod">
          <ac:chgData name="Kolakowski, Artur" userId="9c34c8cc-b1df-44f6-bea5-dcf7a54ee35f" providerId="ADAL" clId="{19970B13-E101-4117-9908-6E061F982644}" dt="2022-07-14T08:46:04.286" v="21147" actId="790"/>
          <ac:spMkLst>
            <pc:docMk/>
            <pc:sldMk cId="3484757520" sldId="485"/>
            <ac:spMk id="9718" creationId="{89F23EC9-6E5A-49E8-98D4-2C6FE139CA37}"/>
          </ac:spMkLst>
        </pc:spChg>
        <pc:spChg chg="mod">
          <ac:chgData name="Kolakowski, Artur" userId="9c34c8cc-b1df-44f6-bea5-dcf7a54ee35f" providerId="ADAL" clId="{19970B13-E101-4117-9908-6E061F982644}" dt="2022-07-14T08:46:04.290" v="21148" actId="790"/>
          <ac:spMkLst>
            <pc:docMk/>
            <pc:sldMk cId="3484757520" sldId="485"/>
            <ac:spMk id="9719" creationId="{47118054-0BA9-4271-BD6A-70DE72651201}"/>
          </ac:spMkLst>
        </pc:spChg>
        <pc:spChg chg="mod">
          <ac:chgData name="Kolakowski, Artur" userId="9c34c8cc-b1df-44f6-bea5-dcf7a54ee35f" providerId="ADAL" clId="{19970B13-E101-4117-9908-6E061F982644}" dt="2022-07-14T08:46:04.294" v="21149" actId="790"/>
          <ac:spMkLst>
            <pc:docMk/>
            <pc:sldMk cId="3484757520" sldId="485"/>
            <ac:spMk id="9720" creationId="{41CB9ADD-D515-45EA-BDB1-8926157E0F16}"/>
          </ac:spMkLst>
        </pc:spChg>
        <pc:spChg chg="mod">
          <ac:chgData name="Kolakowski, Artur" userId="9c34c8cc-b1df-44f6-bea5-dcf7a54ee35f" providerId="ADAL" clId="{19970B13-E101-4117-9908-6E061F982644}" dt="2022-07-14T08:46:04.298" v="21150" actId="790"/>
          <ac:spMkLst>
            <pc:docMk/>
            <pc:sldMk cId="3484757520" sldId="485"/>
            <ac:spMk id="9721" creationId="{241ACCB0-70F9-46A9-ACE4-457B532F22AD}"/>
          </ac:spMkLst>
        </pc:spChg>
        <pc:spChg chg="mod">
          <ac:chgData name="Kolakowski, Artur" userId="9c34c8cc-b1df-44f6-bea5-dcf7a54ee35f" providerId="ADAL" clId="{19970B13-E101-4117-9908-6E061F982644}" dt="2022-07-14T08:46:04.302" v="21151" actId="790"/>
          <ac:spMkLst>
            <pc:docMk/>
            <pc:sldMk cId="3484757520" sldId="485"/>
            <ac:spMk id="9722" creationId="{9911DA2C-9BF3-4F95-96E7-C0AAC63EADEE}"/>
          </ac:spMkLst>
        </pc:spChg>
        <pc:spChg chg="mod">
          <ac:chgData name="Kolakowski, Artur" userId="9c34c8cc-b1df-44f6-bea5-dcf7a54ee35f" providerId="ADAL" clId="{19970B13-E101-4117-9908-6E061F982644}" dt="2022-07-14T08:46:04.305" v="21152" actId="790"/>
          <ac:spMkLst>
            <pc:docMk/>
            <pc:sldMk cId="3484757520" sldId="485"/>
            <ac:spMk id="9723" creationId="{C1A64CBC-32E3-42F5-8784-DBBA1728E304}"/>
          </ac:spMkLst>
        </pc:spChg>
        <pc:spChg chg="mod">
          <ac:chgData name="Kolakowski, Artur" userId="9c34c8cc-b1df-44f6-bea5-dcf7a54ee35f" providerId="ADAL" clId="{19970B13-E101-4117-9908-6E061F982644}" dt="2022-07-14T08:46:04.310" v="21153" actId="790"/>
          <ac:spMkLst>
            <pc:docMk/>
            <pc:sldMk cId="3484757520" sldId="485"/>
            <ac:spMk id="9724" creationId="{154916AB-3154-4974-AD64-C4F89940B1BF}"/>
          </ac:spMkLst>
        </pc:spChg>
        <pc:spChg chg="mod">
          <ac:chgData name="Kolakowski, Artur" userId="9c34c8cc-b1df-44f6-bea5-dcf7a54ee35f" providerId="ADAL" clId="{19970B13-E101-4117-9908-6E061F982644}" dt="2022-07-14T08:46:04.314" v="21154" actId="790"/>
          <ac:spMkLst>
            <pc:docMk/>
            <pc:sldMk cId="3484757520" sldId="485"/>
            <ac:spMk id="9725" creationId="{4259B72F-B581-4449-B204-043691C370CB}"/>
          </ac:spMkLst>
        </pc:spChg>
        <pc:spChg chg="mod">
          <ac:chgData name="Kolakowski, Artur" userId="9c34c8cc-b1df-44f6-bea5-dcf7a54ee35f" providerId="ADAL" clId="{19970B13-E101-4117-9908-6E061F982644}" dt="2022-07-14T08:46:04.318" v="21155" actId="790"/>
          <ac:spMkLst>
            <pc:docMk/>
            <pc:sldMk cId="3484757520" sldId="485"/>
            <ac:spMk id="9726" creationId="{70CE458C-1958-409C-8E63-4D184310428C}"/>
          </ac:spMkLst>
        </pc:spChg>
        <pc:spChg chg="mod">
          <ac:chgData name="Kolakowski, Artur" userId="9c34c8cc-b1df-44f6-bea5-dcf7a54ee35f" providerId="ADAL" clId="{19970B13-E101-4117-9908-6E061F982644}" dt="2022-07-14T08:46:04.323" v="21156" actId="790"/>
          <ac:spMkLst>
            <pc:docMk/>
            <pc:sldMk cId="3484757520" sldId="485"/>
            <ac:spMk id="9727" creationId="{255C0442-7E5C-497C-AF8C-16BAFE8B69D8}"/>
          </ac:spMkLst>
        </pc:spChg>
        <pc:spChg chg="mod">
          <ac:chgData name="Kolakowski, Artur" userId="9c34c8cc-b1df-44f6-bea5-dcf7a54ee35f" providerId="ADAL" clId="{19970B13-E101-4117-9908-6E061F982644}" dt="2022-07-14T08:46:04.329" v="21157" actId="790"/>
          <ac:spMkLst>
            <pc:docMk/>
            <pc:sldMk cId="3484757520" sldId="485"/>
            <ac:spMk id="9728" creationId="{117E1B87-B851-4A11-89EA-E879FC21EEB1}"/>
          </ac:spMkLst>
        </pc:spChg>
        <pc:spChg chg="mod">
          <ac:chgData name="Kolakowski, Artur" userId="9c34c8cc-b1df-44f6-bea5-dcf7a54ee35f" providerId="ADAL" clId="{19970B13-E101-4117-9908-6E061F982644}" dt="2022-07-14T08:46:04.336" v="21158" actId="790"/>
          <ac:spMkLst>
            <pc:docMk/>
            <pc:sldMk cId="3484757520" sldId="485"/>
            <ac:spMk id="9729" creationId="{5B0FD315-4531-48E8-835A-866E820CEE66}"/>
          </ac:spMkLst>
        </pc:spChg>
        <pc:spChg chg="mod">
          <ac:chgData name="Kolakowski, Artur" userId="9c34c8cc-b1df-44f6-bea5-dcf7a54ee35f" providerId="ADAL" clId="{19970B13-E101-4117-9908-6E061F982644}" dt="2022-07-14T08:46:04.343" v="21159" actId="790"/>
          <ac:spMkLst>
            <pc:docMk/>
            <pc:sldMk cId="3484757520" sldId="485"/>
            <ac:spMk id="9730" creationId="{E49A8F88-2FF7-4990-AF78-29C57CC8263E}"/>
          </ac:spMkLst>
        </pc:spChg>
        <pc:spChg chg="mod">
          <ac:chgData name="Kolakowski, Artur" userId="9c34c8cc-b1df-44f6-bea5-dcf7a54ee35f" providerId="ADAL" clId="{19970B13-E101-4117-9908-6E061F982644}" dt="2022-07-14T08:46:04.350" v="21160" actId="790"/>
          <ac:spMkLst>
            <pc:docMk/>
            <pc:sldMk cId="3484757520" sldId="485"/>
            <ac:spMk id="9731" creationId="{C926ABD4-4C76-4FEE-BD60-A7F7DEA62C76}"/>
          </ac:spMkLst>
        </pc:spChg>
        <pc:spChg chg="mod">
          <ac:chgData name="Kolakowski, Artur" userId="9c34c8cc-b1df-44f6-bea5-dcf7a54ee35f" providerId="ADAL" clId="{19970B13-E101-4117-9908-6E061F982644}" dt="2022-07-14T08:46:04.355" v="21161" actId="790"/>
          <ac:spMkLst>
            <pc:docMk/>
            <pc:sldMk cId="3484757520" sldId="485"/>
            <ac:spMk id="9732" creationId="{BC5E6259-4D88-417D-AB2C-181CF21B86BB}"/>
          </ac:spMkLst>
        </pc:spChg>
        <pc:spChg chg="mod">
          <ac:chgData name="Kolakowski, Artur" userId="9c34c8cc-b1df-44f6-bea5-dcf7a54ee35f" providerId="ADAL" clId="{19970B13-E101-4117-9908-6E061F982644}" dt="2022-07-14T08:46:04.360" v="21162" actId="790"/>
          <ac:spMkLst>
            <pc:docMk/>
            <pc:sldMk cId="3484757520" sldId="485"/>
            <ac:spMk id="9733" creationId="{80518A33-5CAD-472C-B47D-718191D982B2}"/>
          </ac:spMkLst>
        </pc:spChg>
        <pc:spChg chg="mod">
          <ac:chgData name="Kolakowski, Artur" userId="9c34c8cc-b1df-44f6-bea5-dcf7a54ee35f" providerId="ADAL" clId="{19970B13-E101-4117-9908-6E061F982644}" dt="2022-07-14T08:46:04.365" v="21163" actId="790"/>
          <ac:spMkLst>
            <pc:docMk/>
            <pc:sldMk cId="3484757520" sldId="485"/>
            <ac:spMk id="9734" creationId="{07599BBB-21AB-4AE7-8806-B7B89DD59C84}"/>
          </ac:spMkLst>
        </pc:spChg>
        <pc:spChg chg="mod">
          <ac:chgData name="Kolakowski, Artur" userId="9c34c8cc-b1df-44f6-bea5-dcf7a54ee35f" providerId="ADAL" clId="{19970B13-E101-4117-9908-6E061F982644}" dt="2022-07-14T08:46:04.370" v="21164" actId="790"/>
          <ac:spMkLst>
            <pc:docMk/>
            <pc:sldMk cId="3484757520" sldId="485"/>
            <ac:spMk id="9735" creationId="{CEAEABCC-A4CC-4453-A970-E6612BD18715}"/>
          </ac:spMkLst>
        </pc:spChg>
        <pc:spChg chg="mod">
          <ac:chgData name="Kolakowski, Artur" userId="9c34c8cc-b1df-44f6-bea5-dcf7a54ee35f" providerId="ADAL" clId="{19970B13-E101-4117-9908-6E061F982644}" dt="2022-07-14T08:46:04.374" v="21165" actId="790"/>
          <ac:spMkLst>
            <pc:docMk/>
            <pc:sldMk cId="3484757520" sldId="485"/>
            <ac:spMk id="9736" creationId="{FE915B27-A411-4930-8A35-C8E2588A813F}"/>
          </ac:spMkLst>
        </pc:spChg>
        <pc:spChg chg="mod">
          <ac:chgData name="Kolakowski, Artur" userId="9c34c8cc-b1df-44f6-bea5-dcf7a54ee35f" providerId="ADAL" clId="{19970B13-E101-4117-9908-6E061F982644}" dt="2022-07-14T08:46:04.380" v="21166" actId="790"/>
          <ac:spMkLst>
            <pc:docMk/>
            <pc:sldMk cId="3484757520" sldId="485"/>
            <ac:spMk id="9737" creationId="{A2A726A3-45F9-42CA-9594-5FD8C29B939A}"/>
          </ac:spMkLst>
        </pc:spChg>
        <pc:spChg chg="mod">
          <ac:chgData name="Kolakowski, Artur" userId="9c34c8cc-b1df-44f6-bea5-dcf7a54ee35f" providerId="ADAL" clId="{19970B13-E101-4117-9908-6E061F982644}" dt="2022-07-14T08:46:04.385" v="21167" actId="790"/>
          <ac:spMkLst>
            <pc:docMk/>
            <pc:sldMk cId="3484757520" sldId="485"/>
            <ac:spMk id="9738" creationId="{49540309-DFD4-4CD7-ACF8-25F12FBBE90D}"/>
          </ac:spMkLst>
        </pc:spChg>
        <pc:spChg chg="mod">
          <ac:chgData name="Kolakowski, Artur" userId="9c34c8cc-b1df-44f6-bea5-dcf7a54ee35f" providerId="ADAL" clId="{19970B13-E101-4117-9908-6E061F982644}" dt="2022-07-14T08:46:04.389" v="21168" actId="790"/>
          <ac:spMkLst>
            <pc:docMk/>
            <pc:sldMk cId="3484757520" sldId="485"/>
            <ac:spMk id="9739" creationId="{C69C68C0-6F98-441C-9350-F8E65C993E64}"/>
          </ac:spMkLst>
        </pc:spChg>
        <pc:spChg chg="mod">
          <ac:chgData name="Kolakowski, Artur" userId="9c34c8cc-b1df-44f6-bea5-dcf7a54ee35f" providerId="ADAL" clId="{19970B13-E101-4117-9908-6E061F982644}" dt="2022-07-14T08:46:04.392" v="21169" actId="790"/>
          <ac:spMkLst>
            <pc:docMk/>
            <pc:sldMk cId="3484757520" sldId="485"/>
            <ac:spMk id="9740" creationId="{D7E63E96-0163-453E-B9F8-7911D4B5C75C}"/>
          </ac:spMkLst>
        </pc:spChg>
        <pc:spChg chg="mod">
          <ac:chgData name="Kolakowski, Artur" userId="9c34c8cc-b1df-44f6-bea5-dcf7a54ee35f" providerId="ADAL" clId="{19970B13-E101-4117-9908-6E061F982644}" dt="2022-07-14T08:46:04.397" v="21170" actId="790"/>
          <ac:spMkLst>
            <pc:docMk/>
            <pc:sldMk cId="3484757520" sldId="485"/>
            <ac:spMk id="9741" creationId="{F99D7FFE-F5A1-455A-8520-59FFC8D5EDF1}"/>
          </ac:spMkLst>
        </pc:spChg>
        <pc:spChg chg="mod">
          <ac:chgData name="Kolakowski, Artur" userId="9c34c8cc-b1df-44f6-bea5-dcf7a54ee35f" providerId="ADAL" clId="{19970B13-E101-4117-9908-6E061F982644}" dt="2022-07-14T08:46:04.402" v="21171" actId="790"/>
          <ac:spMkLst>
            <pc:docMk/>
            <pc:sldMk cId="3484757520" sldId="485"/>
            <ac:spMk id="9742" creationId="{C194A4E5-5C48-4D7E-8BF6-FB5CF0103243}"/>
          </ac:spMkLst>
        </pc:spChg>
        <pc:spChg chg="mod">
          <ac:chgData name="Kolakowski, Artur" userId="9c34c8cc-b1df-44f6-bea5-dcf7a54ee35f" providerId="ADAL" clId="{19970B13-E101-4117-9908-6E061F982644}" dt="2022-07-14T08:46:04.406" v="21172" actId="790"/>
          <ac:spMkLst>
            <pc:docMk/>
            <pc:sldMk cId="3484757520" sldId="485"/>
            <ac:spMk id="9743" creationId="{28674A44-7BC8-4FE3-9CDC-7A71C5F5A1D5}"/>
          </ac:spMkLst>
        </pc:spChg>
        <pc:spChg chg="mod">
          <ac:chgData name="Kolakowski, Artur" userId="9c34c8cc-b1df-44f6-bea5-dcf7a54ee35f" providerId="ADAL" clId="{19970B13-E101-4117-9908-6E061F982644}" dt="2022-07-14T08:46:04.411" v="21173" actId="790"/>
          <ac:spMkLst>
            <pc:docMk/>
            <pc:sldMk cId="3484757520" sldId="485"/>
            <ac:spMk id="9744" creationId="{CE6BDE21-23E4-497D-B931-B304A57BCD06}"/>
          </ac:spMkLst>
        </pc:spChg>
        <pc:spChg chg="mod">
          <ac:chgData name="Kolakowski, Artur" userId="9c34c8cc-b1df-44f6-bea5-dcf7a54ee35f" providerId="ADAL" clId="{19970B13-E101-4117-9908-6E061F982644}" dt="2022-07-14T08:46:04.417" v="21174" actId="790"/>
          <ac:spMkLst>
            <pc:docMk/>
            <pc:sldMk cId="3484757520" sldId="485"/>
            <ac:spMk id="9745" creationId="{3EAC3D5C-0E14-4F4A-8D95-6B4FCCA872C4}"/>
          </ac:spMkLst>
        </pc:spChg>
        <pc:spChg chg="mod">
          <ac:chgData name="Kolakowski, Artur" userId="9c34c8cc-b1df-44f6-bea5-dcf7a54ee35f" providerId="ADAL" clId="{19970B13-E101-4117-9908-6E061F982644}" dt="2022-07-14T08:46:04.422" v="21175" actId="790"/>
          <ac:spMkLst>
            <pc:docMk/>
            <pc:sldMk cId="3484757520" sldId="485"/>
            <ac:spMk id="9746" creationId="{8F835027-B104-4F88-B0FD-3FB25AEE579E}"/>
          </ac:spMkLst>
        </pc:spChg>
        <pc:spChg chg="mod">
          <ac:chgData name="Kolakowski, Artur" userId="9c34c8cc-b1df-44f6-bea5-dcf7a54ee35f" providerId="ADAL" clId="{19970B13-E101-4117-9908-6E061F982644}" dt="2022-07-14T08:46:04.426" v="21176" actId="790"/>
          <ac:spMkLst>
            <pc:docMk/>
            <pc:sldMk cId="3484757520" sldId="485"/>
            <ac:spMk id="9747" creationId="{5FB86567-A221-4C4A-B565-1EA39A5BA506}"/>
          </ac:spMkLst>
        </pc:spChg>
        <pc:spChg chg="mod">
          <ac:chgData name="Kolakowski, Artur" userId="9c34c8cc-b1df-44f6-bea5-dcf7a54ee35f" providerId="ADAL" clId="{19970B13-E101-4117-9908-6E061F982644}" dt="2022-07-14T08:46:04.434" v="21177" actId="790"/>
          <ac:spMkLst>
            <pc:docMk/>
            <pc:sldMk cId="3484757520" sldId="485"/>
            <ac:spMk id="9748" creationId="{1DB5B41A-D207-4D11-8C8A-E06AEBE0EA56}"/>
          </ac:spMkLst>
        </pc:spChg>
        <pc:spChg chg="mod">
          <ac:chgData name="Kolakowski, Artur" userId="9c34c8cc-b1df-44f6-bea5-dcf7a54ee35f" providerId="ADAL" clId="{19970B13-E101-4117-9908-6E061F982644}" dt="2022-07-14T08:46:04.442" v="21178" actId="790"/>
          <ac:spMkLst>
            <pc:docMk/>
            <pc:sldMk cId="3484757520" sldId="485"/>
            <ac:spMk id="9749" creationId="{91C7000C-1B14-4107-AC2A-CE855C112D59}"/>
          </ac:spMkLst>
        </pc:spChg>
        <pc:spChg chg="mod">
          <ac:chgData name="Kolakowski, Artur" userId="9c34c8cc-b1df-44f6-bea5-dcf7a54ee35f" providerId="ADAL" clId="{19970B13-E101-4117-9908-6E061F982644}" dt="2022-07-14T08:46:04.449" v="21179" actId="790"/>
          <ac:spMkLst>
            <pc:docMk/>
            <pc:sldMk cId="3484757520" sldId="485"/>
            <ac:spMk id="9750" creationId="{F2F724DB-E9D4-4BC8-AC6E-0BF6E829380F}"/>
          </ac:spMkLst>
        </pc:spChg>
        <pc:spChg chg="mod">
          <ac:chgData name="Kolakowski, Artur" userId="9c34c8cc-b1df-44f6-bea5-dcf7a54ee35f" providerId="ADAL" clId="{19970B13-E101-4117-9908-6E061F982644}" dt="2022-07-14T08:46:04.456" v="21180" actId="790"/>
          <ac:spMkLst>
            <pc:docMk/>
            <pc:sldMk cId="3484757520" sldId="485"/>
            <ac:spMk id="9751" creationId="{9E6B19BC-61D7-4B20-A728-88D46288F697}"/>
          </ac:spMkLst>
        </pc:spChg>
        <pc:spChg chg="mod">
          <ac:chgData name="Kolakowski, Artur" userId="9c34c8cc-b1df-44f6-bea5-dcf7a54ee35f" providerId="ADAL" clId="{19970B13-E101-4117-9908-6E061F982644}" dt="2022-07-14T08:46:04.459" v="21181" actId="790"/>
          <ac:spMkLst>
            <pc:docMk/>
            <pc:sldMk cId="3484757520" sldId="485"/>
            <ac:spMk id="9752" creationId="{029F21BF-22BC-4244-B730-06FED1149C86}"/>
          </ac:spMkLst>
        </pc:spChg>
        <pc:spChg chg="mod">
          <ac:chgData name="Kolakowski, Artur" userId="9c34c8cc-b1df-44f6-bea5-dcf7a54ee35f" providerId="ADAL" clId="{19970B13-E101-4117-9908-6E061F982644}" dt="2022-07-14T08:46:04.467" v="21182" actId="790"/>
          <ac:spMkLst>
            <pc:docMk/>
            <pc:sldMk cId="3484757520" sldId="485"/>
            <ac:spMk id="9753" creationId="{813920A6-3D8B-4A00-852A-E5C820525FBC}"/>
          </ac:spMkLst>
        </pc:spChg>
        <pc:spChg chg="mod">
          <ac:chgData name="Kolakowski, Artur" userId="9c34c8cc-b1df-44f6-bea5-dcf7a54ee35f" providerId="ADAL" clId="{19970B13-E101-4117-9908-6E061F982644}" dt="2022-07-14T08:46:04.473" v="21183" actId="790"/>
          <ac:spMkLst>
            <pc:docMk/>
            <pc:sldMk cId="3484757520" sldId="485"/>
            <ac:spMk id="9754" creationId="{D4378CE6-36BF-4C42-A8C9-019B422D38EF}"/>
          </ac:spMkLst>
        </pc:spChg>
        <pc:spChg chg="mod">
          <ac:chgData name="Kolakowski, Artur" userId="9c34c8cc-b1df-44f6-bea5-dcf7a54ee35f" providerId="ADAL" clId="{19970B13-E101-4117-9908-6E061F982644}" dt="2022-07-14T08:46:04.478" v="21184" actId="790"/>
          <ac:spMkLst>
            <pc:docMk/>
            <pc:sldMk cId="3484757520" sldId="485"/>
            <ac:spMk id="9755" creationId="{FCC4F3AC-77CC-4093-8C8C-115C1CF267D9}"/>
          </ac:spMkLst>
        </pc:spChg>
        <pc:spChg chg="mod">
          <ac:chgData name="Kolakowski, Artur" userId="9c34c8cc-b1df-44f6-bea5-dcf7a54ee35f" providerId="ADAL" clId="{19970B13-E101-4117-9908-6E061F982644}" dt="2022-07-14T08:46:04.483" v="21185" actId="790"/>
          <ac:spMkLst>
            <pc:docMk/>
            <pc:sldMk cId="3484757520" sldId="485"/>
            <ac:spMk id="9756" creationId="{070A46E8-9FC6-4F4D-9210-621704A112D6}"/>
          </ac:spMkLst>
        </pc:spChg>
        <pc:spChg chg="mod">
          <ac:chgData name="Kolakowski, Artur" userId="9c34c8cc-b1df-44f6-bea5-dcf7a54ee35f" providerId="ADAL" clId="{19970B13-E101-4117-9908-6E061F982644}" dt="2022-07-14T08:46:04.489" v="21186" actId="790"/>
          <ac:spMkLst>
            <pc:docMk/>
            <pc:sldMk cId="3484757520" sldId="485"/>
            <ac:spMk id="9757" creationId="{B373335A-E2C4-4930-8557-2141A9A36561}"/>
          </ac:spMkLst>
        </pc:spChg>
        <pc:spChg chg="mod">
          <ac:chgData name="Kolakowski, Artur" userId="9c34c8cc-b1df-44f6-bea5-dcf7a54ee35f" providerId="ADAL" clId="{19970B13-E101-4117-9908-6E061F982644}" dt="2022-07-14T08:46:04.494" v="21187" actId="790"/>
          <ac:spMkLst>
            <pc:docMk/>
            <pc:sldMk cId="3484757520" sldId="485"/>
            <ac:spMk id="9758" creationId="{5FAD5852-BD3D-4D7F-A798-7532111860A5}"/>
          </ac:spMkLst>
        </pc:spChg>
        <pc:spChg chg="mod">
          <ac:chgData name="Kolakowski, Artur" userId="9c34c8cc-b1df-44f6-bea5-dcf7a54ee35f" providerId="ADAL" clId="{19970B13-E101-4117-9908-6E061F982644}" dt="2022-07-14T08:46:04.501" v="21188" actId="790"/>
          <ac:spMkLst>
            <pc:docMk/>
            <pc:sldMk cId="3484757520" sldId="485"/>
            <ac:spMk id="9759" creationId="{443B4A2E-4A58-49D9-AAE2-9C1664866050}"/>
          </ac:spMkLst>
        </pc:spChg>
        <pc:spChg chg="mod">
          <ac:chgData name="Kolakowski, Artur" userId="9c34c8cc-b1df-44f6-bea5-dcf7a54ee35f" providerId="ADAL" clId="{19970B13-E101-4117-9908-6E061F982644}" dt="2022-07-14T08:46:04.506" v="21189" actId="790"/>
          <ac:spMkLst>
            <pc:docMk/>
            <pc:sldMk cId="3484757520" sldId="485"/>
            <ac:spMk id="9760" creationId="{0B831E48-0902-4C74-8008-D3ED75FF769C}"/>
          </ac:spMkLst>
        </pc:spChg>
        <pc:spChg chg="mod">
          <ac:chgData name="Kolakowski, Artur" userId="9c34c8cc-b1df-44f6-bea5-dcf7a54ee35f" providerId="ADAL" clId="{19970B13-E101-4117-9908-6E061F982644}" dt="2022-07-14T08:46:04.510" v="21190" actId="790"/>
          <ac:spMkLst>
            <pc:docMk/>
            <pc:sldMk cId="3484757520" sldId="485"/>
            <ac:spMk id="9761" creationId="{38764CC5-06F4-448B-8032-0FBC12D04B3E}"/>
          </ac:spMkLst>
        </pc:spChg>
        <pc:spChg chg="mod">
          <ac:chgData name="Kolakowski, Artur" userId="9c34c8cc-b1df-44f6-bea5-dcf7a54ee35f" providerId="ADAL" clId="{19970B13-E101-4117-9908-6E061F982644}" dt="2022-07-14T08:46:04.515" v="21191" actId="790"/>
          <ac:spMkLst>
            <pc:docMk/>
            <pc:sldMk cId="3484757520" sldId="485"/>
            <ac:spMk id="9762" creationId="{413B5D6D-1155-4EDD-8786-249AA743CB6E}"/>
          </ac:spMkLst>
        </pc:spChg>
        <pc:spChg chg="mod">
          <ac:chgData name="Kolakowski, Artur" userId="9c34c8cc-b1df-44f6-bea5-dcf7a54ee35f" providerId="ADAL" clId="{19970B13-E101-4117-9908-6E061F982644}" dt="2022-07-14T08:46:04.520" v="21192" actId="790"/>
          <ac:spMkLst>
            <pc:docMk/>
            <pc:sldMk cId="3484757520" sldId="485"/>
            <ac:spMk id="9763" creationId="{B059DADB-E2ED-449A-9AA7-1869CB41FC9D}"/>
          </ac:spMkLst>
        </pc:spChg>
        <pc:spChg chg="mod">
          <ac:chgData name="Kolakowski, Artur" userId="9c34c8cc-b1df-44f6-bea5-dcf7a54ee35f" providerId="ADAL" clId="{19970B13-E101-4117-9908-6E061F982644}" dt="2022-07-14T08:46:04.527" v="21193" actId="790"/>
          <ac:spMkLst>
            <pc:docMk/>
            <pc:sldMk cId="3484757520" sldId="485"/>
            <ac:spMk id="9764" creationId="{7649DCA5-0DEF-4642-962A-06C230F1A1F7}"/>
          </ac:spMkLst>
        </pc:spChg>
        <pc:spChg chg="mod">
          <ac:chgData name="Kolakowski, Artur" userId="9c34c8cc-b1df-44f6-bea5-dcf7a54ee35f" providerId="ADAL" clId="{19970B13-E101-4117-9908-6E061F982644}" dt="2022-07-14T08:46:04.536" v="21194" actId="790"/>
          <ac:spMkLst>
            <pc:docMk/>
            <pc:sldMk cId="3484757520" sldId="485"/>
            <ac:spMk id="9765" creationId="{8BABF5BC-3CD3-4CBD-A551-CFBB4F4850D7}"/>
          </ac:spMkLst>
        </pc:spChg>
        <pc:spChg chg="mod">
          <ac:chgData name="Kolakowski, Artur" userId="9c34c8cc-b1df-44f6-bea5-dcf7a54ee35f" providerId="ADAL" clId="{19970B13-E101-4117-9908-6E061F982644}" dt="2022-07-14T08:46:04.541" v="21195" actId="790"/>
          <ac:spMkLst>
            <pc:docMk/>
            <pc:sldMk cId="3484757520" sldId="485"/>
            <ac:spMk id="9766" creationId="{5ECAFF14-6282-46E4-A740-72269F2E0577}"/>
          </ac:spMkLst>
        </pc:spChg>
        <pc:spChg chg="mod">
          <ac:chgData name="Kolakowski, Artur" userId="9c34c8cc-b1df-44f6-bea5-dcf7a54ee35f" providerId="ADAL" clId="{19970B13-E101-4117-9908-6E061F982644}" dt="2022-07-14T08:46:04.544" v="21196" actId="790"/>
          <ac:spMkLst>
            <pc:docMk/>
            <pc:sldMk cId="3484757520" sldId="485"/>
            <ac:spMk id="9767" creationId="{9657FFDE-757D-4AFF-998C-ABC0BCA587D5}"/>
          </ac:spMkLst>
        </pc:spChg>
        <pc:spChg chg="mod">
          <ac:chgData name="Kolakowski, Artur" userId="9c34c8cc-b1df-44f6-bea5-dcf7a54ee35f" providerId="ADAL" clId="{19970B13-E101-4117-9908-6E061F982644}" dt="2022-07-14T08:46:04.548" v="21197" actId="790"/>
          <ac:spMkLst>
            <pc:docMk/>
            <pc:sldMk cId="3484757520" sldId="485"/>
            <ac:spMk id="9768" creationId="{35F57F31-6DA4-41E2-A4B7-C1CF758D2745}"/>
          </ac:spMkLst>
        </pc:spChg>
        <pc:spChg chg="mod">
          <ac:chgData name="Kolakowski, Artur" userId="9c34c8cc-b1df-44f6-bea5-dcf7a54ee35f" providerId="ADAL" clId="{19970B13-E101-4117-9908-6E061F982644}" dt="2022-07-14T08:46:04.553" v="21198" actId="790"/>
          <ac:spMkLst>
            <pc:docMk/>
            <pc:sldMk cId="3484757520" sldId="485"/>
            <ac:spMk id="9769" creationId="{DE0C6664-6B4D-4FA0-BC43-74FFD6E4D560}"/>
          </ac:spMkLst>
        </pc:spChg>
        <pc:spChg chg="mod">
          <ac:chgData name="Kolakowski, Artur" userId="9c34c8cc-b1df-44f6-bea5-dcf7a54ee35f" providerId="ADAL" clId="{19970B13-E101-4117-9908-6E061F982644}" dt="2022-07-14T08:46:04.557" v="21199" actId="790"/>
          <ac:spMkLst>
            <pc:docMk/>
            <pc:sldMk cId="3484757520" sldId="485"/>
            <ac:spMk id="9770" creationId="{DD9FE9CB-5D4A-4CFA-BC1E-24E17918116B}"/>
          </ac:spMkLst>
        </pc:spChg>
        <pc:spChg chg="mod">
          <ac:chgData name="Kolakowski, Artur" userId="9c34c8cc-b1df-44f6-bea5-dcf7a54ee35f" providerId="ADAL" clId="{19970B13-E101-4117-9908-6E061F982644}" dt="2022-07-14T08:46:04.561" v="21200" actId="790"/>
          <ac:spMkLst>
            <pc:docMk/>
            <pc:sldMk cId="3484757520" sldId="485"/>
            <ac:spMk id="9771" creationId="{76166070-22D1-4185-BC19-52FFB9F4F0BB}"/>
          </ac:spMkLst>
        </pc:spChg>
        <pc:spChg chg="mod">
          <ac:chgData name="Kolakowski, Artur" userId="9c34c8cc-b1df-44f6-bea5-dcf7a54ee35f" providerId="ADAL" clId="{19970B13-E101-4117-9908-6E061F982644}" dt="2022-07-14T08:46:04.566" v="21201" actId="790"/>
          <ac:spMkLst>
            <pc:docMk/>
            <pc:sldMk cId="3484757520" sldId="485"/>
            <ac:spMk id="9772" creationId="{565182D0-A444-4F07-8CEF-B2B4F42AA708}"/>
          </ac:spMkLst>
        </pc:spChg>
        <pc:spChg chg="mod">
          <ac:chgData name="Kolakowski, Artur" userId="9c34c8cc-b1df-44f6-bea5-dcf7a54ee35f" providerId="ADAL" clId="{19970B13-E101-4117-9908-6E061F982644}" dt="2022-07-14T08:46:04.571" v="21202" actId="790"/>
          <ac:spMkLst>
            <pc:docMk/>
            <pc:sldMk cId="3484757520" sldId="485"/>
            <ac:spMk id="9773" creationId="{74EA3EEF-CA70-4DC5-8DCB-894F553030BF}"/>
          </ac:spMkLst>
        </pc:spChg>
        <pc:spChg chg="mod">
          <ac:chgData name="Kolakowski, Artur" userId="9c34c8cc-b1df-44f6-bea5-dcf7a54ee35f" providerId="ADAL" clId="{19970B13-E101-4117-9908-6E061F982644}" dt="2022-07-14T08:46:04.574" v="21203" actId="790"/>
          <ac:spMkLst>
            <pc:docMk/>
            <pc:sldMk cId="3484757520" sldId="485"/>
            <ac:spMk id="9774" creationId="{F133EB63-2094-47FD-90C0-C6F27A5EF8F4}"/>
          </ac:spMkLst>
        </pc:spChg>
        <pc:spChg chg="mod">
          <ac:chgData name="Kolakowski, Artur" userId="9c34c8cc-b1df-44f6-bea5-dcf7a54ee35f" providerId="ADAL" clId="{19970B13-E101-4117-9908-6E061F982644}" dt="2022-07-14T08:46:04.578" v="21204" actId="790"/>
          <ac:spMkLst>
            <pc:docMk/>
            <pc:sldMk cId="3484757520" sldId="485"/>
            <ac:spMk id="9775" creationId="{9787BA23-16DF-43F8-8425-29B8DD0D14F3}"/>
          </ac:spMkLst>
        </pc:spChg>
        <pc:spChg chg="mod">
          <ac:chgData name="Kolakowski, Artur" userId="9c34c8cc-b1df-44f6-bea5-dcf7a54ee35f" providerId="ADAL" clId="{19970B13-E101-4117-9908-6E061F982644}" dt="2022-07-14T08:46:04.583" v="21205" actId="790"/>
          <ac:spMkLst>
            <pc:docMk/>
            <pc:sldMk cId="3484757520" sldId="485"/>
            <ac:spMk id="9776" creationId="{DB6D7EBB-7EB4-4204-9964-1FEE97DA4421}"/>
          </ac:spMkLst>
        </pc:spChg>
        <pc:spChg chg="mod">
          <ac:chgData name="Kolakowski, Artur" userId="9c34c8cc-b1df-44f6-bea5-dcf7a54ee35f" providerId="ADAL" clId="{19970B13-E101-4117-9908-6E061F982644}" dt="2022-07-14T08:46:04.586" v="21206" actId="790"/>
          <ac:spMkLst>
            <pc:docMk/>
            <pc:sldMk cId="3484757520" sldId="485"/>
            <ac:spMk id="9777" creationId="{3D24A990-77B8-4496-A7FA-1FBFEC242DCB}"/>
          </ac:spMkLst>
        </pc:spChg>
        <pc:spChg chg="mod">
          <ac:chgData name="Kolakowski, Artur" userId="9c34c8cc-b1df-44f6-bea5-dcf7a54ee35f" providerId="ADAL" clId="{19970B13-E101-4117-9908-6E061F982644}" dt="2022-07-14T08:46:04.589" v="21207" actId="790"/>
          <ac:spMkLst>
            <pc:docMk/>
            <pc:sldMk cId="3484757520" sldId="485"/>
            <ac:spMk id="9778" creationId="{9986F8E4-AD5A-4FA0-9E84-62A7FAED0D4C}"/>
          </ac:spMkLst>
        </pc:spChg>
        <pc:spChg chg="mod">
          <ac:chgData name="Kolakowski, Artur" userId="9c34c8cc-b1df-44f6-bea5-dcf7a54ee35f" providerId="ADAL" clId="{19970B13-E101-4117-9908-6E061F982644}" dt="2022-07-14T08:46:04.593" v="21208" actId="790"/>
          <ac:spMkLst>
            <pc:docMk/>
            <pc:sldMk cId="3484757520" sldId="485"/>
            <ac:spMk id="9779" creationId="{76DD6567-A1CC-46DB-B706-C3F9F41A672F}"/>
          </ac:spMkLst>
        </pc:spChg>
        <pc:spChg chg="mod">
          <ac:chgData name="Kolakowski, Artur" userId="9c34c8cc-b1df-44f6-bea5-dcf7a54ee35f" providerId="ADAL" clId="{19970B13-E101-4117-9908-6E061F982644}" dt="2022-07-14T08:46:04.598" v="21209" actId="790"/>
          <ac:spMkLst>
            <pc:docMk/>
            <pc:sldMk cId="3484757520" sldId="485"/>
            <ac:spMk id="9780" creationId="{A23A3C22-94FA-403B-BBC3-704FD1CA8DEE}"/>
          </ac:spMkLst>
        </pc:spChg>
        <pc:spChg chg="mod">
          <ac:chgData name="Kolakowski, Artur" userId="9c34c8cc-b1df-44f6-bea5-dcf7a54ee35f" providerId="ADAL" clId="{19970B13-E101-4117-9908-6E061F982644}" dt="2022-07-14T08:46:04.601" v="21210" actId="790"/>
          <ac:spMkLst>
            <pc:docMk/>
            <pc:sldMk cId="3484757520" sldId="485"/>
            <ac:spMk id="9781" creationId="{E37CEB6A-C585-4D33-9454-D85E7F41815E}"/>
          </ac:spMkLst>
        </pc:spChg>
        <pc:spChg chg="mod">
          <ac:chgData name="Kolakowski, Artur" userId="9c34c8cc-b1df-44f6-bea5-dcf7a54ee35f" providerId="ADAL" clId="{19970B13-E101-4117-9908-6E061F982644}" dt="2022-07-14T08:46:04.604" v="21211" actId="790"/>
          <ac:spMkLst>
            <pc:docMk/>
            <pc:sldMk cId="3484757520" sldId="485"/>
            <ac:spMk id="9782" creationId="{AA7FBDCE-C852-4867-88D9-8FF574F389D4}"/>
          </ac:spMkLst>
        </pc:spChg>
        <pc:spChg chg="mod">
          <ac:chgData name="Kolakowski, Artur" userId="9c34c8cc-b1df-44f6-bea5-dcf7a54ee35f" providerId="ADAL" clId="{19970B13-E101-4117-9908-6E061F982644}" dt="2022-07-14T08:46:04.608" v="21212" actId="790"/>
          <ac:spMkLst>
            <pc:docMk/>
            <pc:sldMk cId="3484757520" sldId="485"/>
            <ac:spMk id="9783" creationId="{05D8FDE6-1823-4689-9784-A8F923517AEC}"/>
          </ac:spMkLst>
        </pc:spChg>
        <pc:spChg chg="mod">
          <ac:chgData name="Kolakowski, Artur" userId="9c34c8cc-b1df-44f6-bea5-dcf7a54ee35f" providerId="ADAL" clId="{19970B13-E101-4117-9908-6E061F982644}" dt="2022-07-14T08:46:04.613" v="21213" actId="790"/>
          <ac:spMkLst>
            <pc:docMk/>
            <pc:sldMk cId="3484757520" sldId="485"/>
            <ac:spMk id="9784" creationId="{796B4C51-3914-4070-8819-76D83913C917}"/>
          </ac:spMkLst>
        </pc:spChg>
        <pc:spChg chg="mod">
          <ac:chgData name="Kolakowski, Artur" userId="9c34c8cc-b1df-44f6-bea5-dcf7a54ee35f" providerId="ADAL" clId="{19970B13-E101-4117-9908-6E061F982644}" dt="2022-07-14T08:46:04.618" v="21214" actId="790"/>
          <ac:spMkLst>
            <pc:docMk/>
            <pc:sldMk cId="3484757520" sldId="485"/>
            <ac:spMk id="9785" creationId="{35F8E9E5-42B1-485E-9367-15A2FB7AC9B3}"/>
          </ac:spMkLst>
        </pc:spChg>
        <pc:spChg chg="mod">
          <ac:chgData name="Kolakowski, Artur" userId="9c34c8cc-b1df-44f6-bea5-dcf7a54ee35f" providerId="ADAL" clId="{19970B13-E101-4117-9908-6E061F982644}" dt="2022-07-14T08:46:04.623" v="21215" actId="790"/>
          <ac:spMkLst>
            <pc:docMk/>
            <pc:sldMk cId="3484757520" sldId="485"/>
            <ac:spMk id="9786" creationId="{C6A929AC-C661-468B-B4EE-734E28178C30}"/>
          </ac:spMkLst>
        </pc:spChg>
        <pc:spChg chg="mod">
          <ac:chgData name="Kolakowski, Artur" userId="9c34c8cc-b1df-44f6-bea5-dcf7a54ee35f" providerId="ADAL" clId="{19970B13-E101-4117-9908-6E061F982644}" dt="2022-07-14T08:46:04.627" v="21216" actId="790"/>
          <ac:spMkLst>
            <pc:docMk/>
            <pc:sldMk cId="3484757520" sldId="485"/>
            <ac:spMk id="9787" creationId="{17467632-5BC3-415E-88E4-9A81514CA738}"/>
          </ac:spMkLst>
        </pc:spChg>
        <pc:spChg chg="mod">
          <ac:chgData name="Kolakowski, Artur" userId="9c34c8cc-b1df-44f6-bea5-dcf7a54ee35f" providerId="ADAL" clId="{19970B13-E101-4117-9908-6E061F982644}" dt="2022-07-14T08:46:04.632" v="21217" actId="790"/>
          <ac:spMkLst>
            <pc:docMk/>
            <pc:sldMk cId="3484757520" sldId="485"/>
            <ac:spMk id="9788" creationId="{132F5AA1-C455-405E-9A1F-48BD8C4B3C12}"/>
          </ac:spMkLst>
        </pc:spChg>
        <pc:spChg chg="mod">
          <ac:chgData name="Kolakowski, Artur" userId="9c34c8cc-b1df-44f6-bea5-dcf7a54ee35f" providerId="ADAL" clId="{19970B13-E101-4117-9908-6E061F982644}" dt="2022-07-14T08:46:04.638" v="21218" actId="790"/>
          <ac:spMkLst>
            <pc:docMk/>
            <pc:sldMk cId="3484757520" sldId="485"/>
            <ac:spMk id="9789" creationId="{232D3C01-AC47-4A06-8829-62E3DCCF6AD9}"/>
          </ac:spMkLst>
        </pc:spChg>
        <pc:spChg chg="mod">
          <ac:chgData name="Kolakowski, Artur" userId="9c34c8cc-b1df-44f6-bea5-dcf7a54ee35f" providerId="ADAL" clId="{19970B13-E101-4117-9908-6E061F982644}" dt="2022-07-14T08:46:04.644" v="21219" actId="790"/>
          <ac:spMkLst>
            <pc:docMk/>
            <pc:sldMk cId="3484757520" sldId="485"/>
            <ac:spMk id="9790" creationId="{0BC87FE7-3644-419B-9BB2-83E30DA06840}"/>
          </ac:spMkLst>
        </pc:spChg>
        <pc:spChg chg="mod">
          <ac:chgData name="Kolakowski, Artur" userId="9c34c8cc-b1df-44f6-bea5-dcf7a54ee35f" providerId="ADAL" clId="{19970B13-E101-4117-9908-6E061F982644}" dt="2022-07-14T08:46:04.648" v="21220" actId="790"/>
          <ac:spMkLst>
            <pc:docMk/>
            <pc:sldMk cId="3484757520" sldId="485"/>
            <ac:spMk id="9791" creationId="{08FC7A1E-8EC0-4C6B-8676-6835EBABE5E6}"/>
          </ac:spMkLst>
        </pc:spChg>
        <pc:spChg chg="mod">
          <ac:chgData name="Kolakowski, Artur" userId="9c34c8cc-b1df-44f6-bea5-dcf7a54ee35f" providerId="ADAL" clId="{19970B13-E101-4117-9908-6E061F982644}" dt="2022-07-14T08:46:04.653" v="21221" actId="790"/>
          <ac:spMkLst>
            <pc:docMk/>
            <pc:sldMk cId="3484757520" sldId="485"/>
            <ac:spMk id="9792" creationId="{D8027EA4-7A53-4BA5-B747-97E23A5BE844}"/>
          </ac:spMkLst>
        </pc:spChg>
        <pc:spChg chg="mod">
          <ac:chgData name="Kolakowski, Artur" userId="9c34c8cc-b1df-44f6-bea5-dcf7a54ee35f" providerId="ADAL" clId="{19970B13-E101-4117-9908-6E061F982644}" dt="2022-07-14T08:46:04.656" v="21222" actId="790"/>
          <ac:spMkLst>
            <pc:docMk/>
            <pc:sldMk cId="3484757520" sldId="485"/>
            <ac:spMk id="9793" creationId="{21B017E9-B001-4869-B356-E79342AAB974}"/>
          </ac:spMkLst>
        </pc:spChg>
        <pc:spChg chg="mod">
          <ac:chgData name="Kolakowski, Artur" userId="9c34c8cc-b1df-44f6-bea5-dcf7a54ee35f" providerId="ADAL" clId="{19970B13-E101-4117-9908-6E061F982644}" dt="2022-07-14T08:46:04.660" v="21223" actId="790"/>
          <ac:spMkLst>
            <pc:docMk/>
            <pc:sldMk cId="3484757520" sldId="485"/>
            <ac:spMk id="9794" creationId="{A4714BD7-B23B-4C13-BACA-EEF7B2E9E7DF}"/>
          </ac:spMkLst>
        </pc:spChg>
        <pc:spChg chg="mod">
          <ac:chgData name="Kolakowski, Artur" userId="9c34c8cc-b1df-44f6-bea5-dcf7a54ee35f" providerId="ADAL" clId="{19970B13-E101-4117-9908-6E061F982644}" dt="2022-07-14T08:46:04.664" v="21224" actId="790"/>
          <ac:spMkLst>
            <pc:docMk/>
            <pc:sldMk cId="3484757520" sldId="485"/>
            <ac:spMk id="9795" creationId="{E25DF8B2-549B-47D5-9F13-74026F7C80ED}"/>
          </ac:spMkLst>
        </pc:spChg>
        <pc:spChg chg="mod">
          <ac:chgData name="Kolakowski, Artur" userId="9c34c8cc-b1df-44f6-bea5-dcf7a54ee35f" providerId="ADAL" clId="{19970B13-E101-4117-9908-6E061F982644}" dt="2022-07-14T08:46:04.668" v="21225" actId="790"/>
          <ac:spMkLst>
            <pc:docMk/>
            <pc:sldMk cId="3484757520" sldId="485"/>
            <ac:spMk id="9796" creationId="{7317DF27-3188-4094-BB88-1C2F7F18D426}"/>
          </ac:spMkLst>
        </pc:spChg>
        <pc:spChg chg="mod">
          <ac:chgData name="Kolakowski, Artur" userId="9c34c8cc-b1df-44f6-bea5-dcf7a54ee35f" providerId="ADAL" clId="{19970B13-E101-4117-9908-6E061F982644}" dt="2022-07-14T08:46:04.671" v="21226" actId="790"/>
          <ac:spMkLst>
            <pc:docMk/>
            <pc:sldMk cId="3484757520" sldId="485"/>
            <ac:spMk id="9797" creationId="{E9DC2B31-8287-4E7F-B68F-D5C7A12AC973}"/>
          </ac:spMkLst>
        </pc:spChg>
        <pc:spChg chg="mod">
          <ac:chgData name="Kolakowski, Artur" userId="9c34c8cc-b1df-44f6-bea5-dcf7a54ee35f" providerId="ADAL" clId="{19970B13-E101-4117-9908-6E061F982644}" dt="2022-07-14T08:46:04.674" v="21227" actId="790"/>
          <ac:spMkLst>
            <pc:docMk/>
            <pc:sldMk cId="3484757520" sldId="485"/>
            <ac:spMk id="9798" creationId="{AFF26931-28B3-4C1A-8C02-B773B0B3B93A}"/>
          </ac:spMkLst>
        </pc:spChg>
        <pc:spChg chg="mod">
          <ac:chgData name="Kolakowski, Artur" userId="9c34c8cc-b1df-44f6-bea5-dcf7a54ee35f" providerId="ADAL" clId="{19970B13-E101-4117-9908-6E061F982644}" dt="2022-07-14T08:46:04.678" v="21228" actId="790"/>
          <ac:spMkLst>
            <pc:docMk/>
            <pc:sldMk cId="3484757520" sldId="485"/>
            <ac:spMk id="9799" creationId="{289D12DE-C430-4D81-8C73-812907EBE809}"/>
          </ac:spMkLst>
        </pc:spChg>
        <pc:spChg chg="mod">
          <ac:chgData name="Kolakowski, Artur" userId="9c34c8cc-b1df-44f6-bea5-dcf7a54ee35f" providerId="ADAL" clId="{19970B13-E101-4117-9908-6E061F982644}" dt="2022-07-14T08:46:04.683" v="21229" actId="790"/>
          <ac:spMkLst>
            <pc:docMk/>
            <pc:sldMk cId="3484757520" sldId="485"/>
            <ac:spMk id="9800" creationId="{F3CF660E-8134-4675-841F-61FD51914ADF}"/>
          </ac:spMkLst>
        </pc:spChg>
        <pc:spChg chg="mod">
          <ac:chgData name="Kolakowski, Artur" userId="9c34c8cc-b1df-44f6-bea5-dcf7a54ee35f" providerId="ADAL" clId="{19970B13-E101-4117-9908-6E061F982644}" dt="2022-07-14T08:46:04.686" v="21230" actId="790"/>
          <ac:spMkLst>
            <pc:docMk/>
            <pc:sldMk cId="3484757520" sldId="485"/>
            <ac:spMk id="9801" creationId="{1DEEEBA2-2D11-4C1F-978E-E968DBE7A615}"/>
          </ac:spMkLst>
        </pc:spChg>
        <pc:spChg chg="mod">
          <ac:chgData name="Kolakowski, Artur" userId="9c34c8cc-b1df-44f6-bea5-dcf7a54ee35f" providerId="ADAL" clId="{19970B13-E101-4117-9908-6E061F982644}" dt="2022-07-14T08:46:04.689" v="21231" actId="790"/>
          <ac:spMkLst>
            <pc:docMk/>
            <pc:sldMk cId="3484757520" sldId="485"/>
            <ac:spMk id="9802" creationId="{50138FBD-8E19-47CA-93FD-A88E216819FE}"/>
          </ac:spMkLst>
        </pc:spChg>
        <pc:spChg chg="mod">
          <ac:chgData name="Kolakowski, Artur" userId="9c34c8cc-b1df-44f6-bea5-dcf7a54ee35f" providerId="ADAL" clId="{19970B13-E101-4117-9908-6E061F982644}" dt="2022-07-14T08:46:04.692" v="21232" actId="790"/>
          <ac:spMkLst>
            <pc:docMk/>
            <pc:sldMk cId="3484757520" sldId="485"/>
            <ac:spMk id="9803" creationId="{7F2EFBCF-F01C-474B-BE76-BF1929FABD31}"/>
          </ac:spMkLst>
        </pc:spChg>
        <pc:spChg chg="mod">
          <ac:chgData name="Kolakowski, Artur" userId="9c34c8cc-b1df-44f6-bea5-dcf7a54ee35f" providerId="ADAL" clId="{19970B13-E101-4117-9908-6E061F982644}" dt="2022-07-14T08:46:04.698" v="21233" actId="790"/>
          <ac:spMkLst>
            <pc:docMk/>
            <pc:sldMk cId="3484757520" sldId="485"/>
            <ac:spMk id="9804" creationId="{7B53636F-848A-4376-8BB5-FBC1FFA4882A}"/>
          </ac:spMkLst>
        </pc:spChg>
        <pc:spChg chg="mod">
          <ac:chgData name="Kolakowski, Artur" userId="9c34c8cc-b1df-44f6-bea5-dcf7a54ee35f" providerId="ADAL" clId="{19970B13-E101-4117-9908-6E061F982644}" dt="2022-07-14T08:46:04.701" v="21234" actId="790"/>
          <ac:spMkLst>
            <pc:docMk/>
            <pc:sldMk cId="3484757520" sldId="485"/>
            <ac:spMk id="9805" creationId="{06886D12-7928-48AD-B2AB-F82A86F0F2D0}"/>
          </ac:spMkLst>
        </pc:spChg>
        <pc:spChg chg="mod">
          <ac:chgData name="Kolakowski, Artur" userId="9c34c8cc-b1df-44f6-bea5-dcf7a54ee35f" providerId="ADAL" clId="{19970B13-E101-4117-9908-6E061F982644}" dt="2022-07-14T08:46:04.705" v="21235" actId="790"/>
          <ac:spMkLst>
            <pc:docMk/>
            <pc:sldMk cId="3484757520" sldId="485"/>
            <ac:spMk id="9806" creationId="{F7B39E2C-A93E-40AF-8991-D1000A03AED1}"/>
          </ac:spMkLst>
        </pc:spChg>
        <pc:spChg chg="mod">
          <ac:chgData name="Kolakowski, Artur" userId="9c34c8cc-b1df-44f6-bea5-dcf7a54ee35f" providerId="ADAL" clId="{19970B13-E101-4117-9908-6E061F982644}" dt="2022-07-14T08:46:04.708" v="21236" actId="790"/>
          <ac:spMkLst>
            <pc:docMk/>
            <pc:sldMk cId="3484757520" sldId="485"/>
            <ac:spMk id="9807" creationId="{4868E233-C282-4067-A39C-431F547D5F3A}"/>
          </ac:spMkLst>
        </pc:spChg>
        <pc:spChg chg="mod">
          <ac:chgData name="Kolakowski, Artur" userId="9c34c8cc-b1df-44f6-bea5-dcf7a54ee35f" providerId="ADAL" clId="{19970B13-E101-4117-9908-6E061F982644}" dt="2022-07-14T08:46:04.712" v="21237" actId="790"/>
          <ac:spMkLst>
            <pc:docMk/>
            <pc:sldMk cId="3484757520" sldId="485"/>
            <ac:spMk id="9808" creationId="{59416643-E1BD-49B3-82E6-042A54365467}"/>
          </ac:spMkLst>
        </pc:spChg>
        <pc:spChg chg="mod">
          <ac:chgData name="Kolakowski, Artur" userId="9c34c8cc-b1df-44f6-bea5-dcf7a54ee35f" providerId="ADAL" clId="{19970B13-E101-4117-9908-6E061F982644}" dt="2022-07-14T08:46:04.715" v="21238" actId="790"/>
          <ac:spMkLst>
            <pc:docMk/>
            <pc:sldMk cId="3484757520" sldId="485"/>
            <ac:spMk id="9809" creationId="{37145A61-7ECD-4420-8D03-FF06AF1CF41E}"/>
          </ac:spMkLst>
        </pc:spChg>
        <pc:spChg chg="mod">
          <ac:chgData name="Kolakowski, Artur" userId="9c34c8cc-b1df-44f6-bea5-dcf7a54ee35f" providerId="ADAL" clId="{19970B13-E101-4117-9908-6E061F982644}" dt="2022-07-14T08:46:04.719" v="21239" actId="790"/>
          <ac:spMkLst>
            <pc:docMk/>
            <pc:sldMk cId="3484757520" sldId="485"/>
            <ac:spMk id="9810" creationId="{5A195A2B-EA57-4D21-B40F-67062F7ED45A}"/>
          </ac:spMkLst>
        </pc:spChg>
        <pc:spChg chg="mod">
          <ac:chgData name="Kolakowski, Artur" userId="9c34c8cc-b1df-44f6-bea5-dcf7a54ee35f" providerId="ADAL" clId="{19970B13-E101-4117-9908-6E061F982644}" dt="2022-07-14T08:46:04.722" v="21240" actId="790"/>
          <ac:spMkLst>
            <pc:docMk/>
            <pc:sldMk cId="3484757520" sldId="485"/>
            <ac:spMk id="9811" creationId="{AF088916-633B-4499-8407-381115AA6056}"/>
          </ac:spMkLst>
        </pc:spChg>
        <pc:spChg chg="mod">
          <ac:chgData name="Kolakowski, Artur" userId="9c34c8cc-b1df-44f6-bea5-dcf7a54ee35f" providerId="ADAL" clId="{19970B13-E101-4117-9908-6E061F982644}" dt="2022-07-14T08:46:04.725" v="21241" actId="790"/>
          <ac:spMkLst>
            <pc:docMk/>
            <pc:sldMk cId="3484757520" sldId="485"/>
            <ac:spMk id="9812" creationId="{1817B44D-DD5F-4C28-BF45-1DF2D2676936}"/>
          </ac:spMkLst>
        </pc:spChg>
        <pc:spChg chg="mod">
          <ac:chgData name="Kolakowski, Artur" userId="9c34c8cc-b1df-44f6-bea5-dcf7a54ee35f" providerId="ADAL" clId="{19970B13-E101-4117-9908-6E061F982644}" dt="2022-07-14T08:46:04.728" v="21242" actId="790"/>
          <ac:spMkLst>
            <pc:docMk/>
            <pc:sldMk cId="3484757520" sldId="485"/>
            <ac:spMk id="9813" creationId="{388BF5B0-2B0E-4658-9DEB-1E6AB9A8CA27}"/>
          </ac:spMkLst>
        </pc:spChg>
        <pc:spChg chg="mod">
          <ac:chgData name="Kolakowski, Artur" userId="9c34c8cc-b1df-44f6-bea5-dcf7a54ee35f" providerId="ADAL" clId="{19970B13-E101-4117-9908-6E061F982644}" dt="2022-07-14T08:46:04.732" v="21243" actId="790"/>
          <ac:spMkLst>
            <pc:docMk/>
            <pc:sldMk cId="3484757520" sldId="485"/>
            <ac:spMk id="9814" creationId="{60ECAE97-147B-4DC4-BD4D-49A9F8ED5F10}"/>
          </ac:spMkLst>
        </pc:spChg>
        <pc:spChg chg="mod">
          <ac:chgData name="Kolakowski, Artur" userId="9c34c8cc-b1df-44f6-bea5-dcf7a54ee35f" providerId="ADAL" clId="{19970B13-E101-4117-9908-6E061F982644}" dt="2022-07-14T08:46:04.736" v="21244" actId="790"/>
          <ac:spMkLst>
            <pc:docMk/>
            <pc:sldMk cId="3484757520" sldId="485"/>
            <ac:spMk id="9815" creationId="{43CE2411-FCB8-4C77-B3A4-B9AACBAFD9BF}"/>
          </ac:spMkLst>
        </pc:spChg>
        <pc:spChg chg="mod">
          <ac:chgData name="Kolakowski, Artur" userId="9c34c8cc-b1df-44f6-bea5-dcf7a54ee35f" providerId="ADAL" clId="{19970B13-E101-4117-9908-6E061F982644}" dt="2022-07-14T08:46:04.739" v="21245" actId="790"/>
          <ac:spMkLst>
            <pc:docMk/>
            <pc:sldMk cId="3484757520" sldId="485"/>
            <ac:spMk id="9816" creationId="{14E91157-BBD1-4A55-B9FB-85539E3AFE77}"/>
          </ac:spMkLst>
        </pc:spChg>
        <pc:spChg chg="mod">
          <ac:chgData name="Kolakowski, Artur" userId="9c34c8cc-b1df-44f6-bea5-dcf7a54ee35f" providerId="ADAL" clId="{19970B13-E101-4117-9908-6E061F982644}" dt="2022-07-14T08:46:04.743" v="21246" actId="790"/>
          <ac:spMkLst>
            <pc:docMk/>
            <pc:sldMk cId="3484757520" sldId="485"/>
            <ac:spMk id="9817" creationId="{C8D812A8-19B6-4929-8A54-780AE26BA042}"/>
          </ac:spMkLst>
        </pc:spChg>
        <pc:spChg chg="mod">
          <ac:chgData name="Kolakowski, Artur" userId="9c34c8cc-b1df-44f6-bea5-dcf7a54ee35f" providerId="ADAL" clId="{19970B13-E101-4117-9908-6E061F982644}" dt="2022-07-14T08:46:04.749" v="21247" actId="790"/>
          <ac:spMkLst>
            <pc:docMk/>
            <pc:sldMk cId="3484757520" sldId="485"/>
            <ac:spMk id="9818" creationId="{C7EA6583-5DB4-4A78-9A9F-4A36F0954DCB}"/>
          </ac:spMkLst>
        </pc:spChg>
        <pc:spChg chg="mod">
          <ac:chgData name="Kolakowski, Artur" userId="9c34c8cc-b1df-44f6-bea5-dcf7a54ee35f" providerId="ADAL" clId="{19970B13-E101-4117-9908-6E061F982644}" dt="2022-07-14T08:46:04.752" v="21248" actId="790"/>
          <ac:spMkLst>
            <pc:docMk/>
            <pc:sldMk cId="3484757520" sldId="485"/>
            <ac:spMk id="9819" creationId="{EA7AA6BA-5D94-4057-B003-E18FF5DA768C}"/>
          </ac:spMkLst>
        </pc:spChg>
        <pc:spChg chg="mod">
          <ac:chgData name="Kolakowski, Artur" userId="9c34c8cc-b1df-44f6-bea5-dcf7a54ee35f" providerId="ADAL" clId="{19970B13-E101-4117-9908-6E061F982644}" dt="2022-07-14T08:46:04.756" v="21249" actId="790"/>
          <ac:spMkLst>
            <pc:docMk/>
            <pc:sldMk cId="3484757520" sldId="485"/>
            <ac:spMk id="9820" creationId="{B4931142-F06F-4183-963C-759DF9346A01}"/>
          </ac:spMkLst>
        </pc:spChg>
        <pc:spChg chg="mod">
          <ac:chgData name="Kolakowski, Artur" userId="9c34c8cc-b1df-44f6-bea5-dcf7a54ee35f" providerId="ADAL" clId="{19970B13-E101-4117-9908-6E061F982644}" dt="2022-07-14T08:46:04.760" v="21250" actId="790"/>
          <ac:spMkLst>
            <pc:docMk/>
            <pc:sldMk cId="3484757520" sldId="485"/>
            <ac:spMk id="9821" creationId="{9183EC69-BD10-4E63-A204-B4071638897E}"/>
          </ac:spMkLst>
        </pc:spChg>
        <pc:spChg chg="mod">
          <ac:chgData name="Kolakowski, Artur" userId="9c34c8cc-b1df-44f6-bea5-dcf7a54ee35f" providerId="ADAL" clId="{19970B13-E101-4117-9908-6E061F982644}" dt="2022-07-14T08:46:04.765" v="21251" actId="790"/>
          <ac:spMkLst>
            <pc:docMk/>
            <pc:sldMk cId="3484757520" sldId="485"/>
            <ac:spMk id="9822" creationId="{6F5AE7B1-1376-43B5-8916-22CFF7B7893E}"/>
          </ac:spMkLst>
        </pc:spChg>
        <pc:spChg chg="mod">
          <ac:chgData name="Kolakowski, Artur" userId="9c34c8cc-b1df-44f6-bea5-dcf7a54ee35f" providerId="ADAL" clId="{19970B13-E101-4117-9908-6E061F982644}" dt="2022-07-14T08:46:04.769" v="21252" actId="790"/>
          <ac:spMkLst>
            <pc:docMk/>
            <pc:sldMk cId="3484757520" sldId="485"/>
            <ac:spMk id="9823" creationId="{24A24ED2-305C-42E5-8309-AE76D5BE9A95}"/>
          </ac:spMkLst>
        </pc:spChg>
        <pc:spChg chg="mod">
          <ac:chgData name="Kolakowski, Artur" userId="9c34c8cc-b1df-44f6-bea5-dcf7a54ee35f" providerId="ADAL" clId="{19970B13-E101-4117-9908-6E061F982644}" dt="2022-07-14T08:46:04.772" v="21253" actId="790"/>
          <ac:spMkLst>
            <pc:docMk/>
            <pc:sldMk cId="3484757520" sldId="485"/>
            <ac:spMk id="9824" creationId="{C41E6AE9-EA05-4513-A913-7083A66BEEC0}"/>
          </ac:spMkLst>
        </pc:spChg>
        <pc:spChg chg="mod">
          <ac:chgData name="Kolakowski, Artur" userId="9c34c8cc-b1df-44f6-bea5-dcf7a54ee35f" providerId="ADAL" clId="{19970B13-E101-4117-9908-6E061F982644}" dt="2022-07-14T08:46:04.776" v="21254" actId="790"/>
          <ac:spMkLst>
            <pc:docMk/>
            <pc:sldMk cId="3484757520" sldId="485"/>
            <ac:spMk id="9825" creationId="{93124B4C-342E-4840-9EAD-2B9CEC2FECE7}"/>
          </ac:spMkLst>
        </pc:spChg>
        <pc:spChg chg="mod">
          <ac:chgData name="Kolakowski, Artur" userId="9c34c8cc-b1df-44f6-bea5-dcf7a54ee35f" providerId="ADAL" clId="{19970B13-E101-4117-9908-6E061F982644}" dt="2022-07-14T08:46:04.780" v="21255" actId="790"/>
          <ac:spMkLst>
            <pc:docMk/>
            <pc:sldMk cId="3484757520" sldId="485"/>
            <ac:spMk id="9826" creationId="{BF88E393-17E7-40DD-B52E-677ED247DFBF}"/>
          </ac:spMkLst>
        </pc:spChg>
        <pc:spChg chg="mod">
          <ac:chgData name="Kolakowski, Artur" userId="9c34c8cc-b1df-44f6-bea5-dcf7a54ee35f" providerId="ADAL" clId="{19970B13-E101-4117-9908-6E061F982644}" dt="2022-07-14T08:46:04.784" v="21256" actId="790"/>
          <ac:spMkLst>
            <pc:docMk/>
            <pc:sldMk cId="3484757520" sldId="485"/>
            <ac:spMk id="9827" creationId="{B223C88F-9300-4C3D-93C6-C018C59F12E2}"/>
          </ac:spMkLst>
        </pc:spChg>
        <pc:spChg chg="mod">
          <ac:chgData name="Kolakowski, Artur" userId="9c34c8cc-b1df-44f6-bea5-dcf7a54ee35f" providerId="ADAL" clId="{19970B13-E101-4117-9908-6E061F982644}" dt="2022-07-14T08:46:04.788" v="21257" actId="790"/>
          <ac:spMkLst>
            <pc:docMk/>
            <pc:sldMk cId="3484757520" sldId="485"/>
            <ac:spMk id="9828" creationId="{0D586B22-D12E-4A8B-A61A-6E62D1E4E551}"/>
          </ac:spMkLst>
        </pc:spChg>
        <pc:spChg chg="mod">
          <ac:chgData name="Kolakowski, Artur" userId="9c34c8cc-b1df-44f6-bea5-dcf7a54ee35f" providerId="ADAL" clId="{19970B13-E101-4117-9908-6E061F982644}" dt="2022-07-14T08:46:04.791" v="21258" actId="790"/>
          <ac:spMkLst>
            <pc:docMk/>
            <pc:sldMk cId="3484757520" sldId="485"/>
            <ac:spMk id="9829" creationId="{4BB527EC-E5BF-43D8-BE7A-C3E46FAC6CDD}"/>
          </ac:spMkLst>
        </pc:spChg>
        <pc:spChg chg="mod">
          <ac:chgData name="Kolakowski, Artur" userId="9c34c8cc-b1df-44f6-bea5-dcf7a54ee35f" providerId="ADAL" clId="{19970B13-E101-4117-9908-6E061F982644}" dt="2022-07-14T08:46:04.796" v="21259" actId="790"/>
          <ac:spMkLst>
            <pc:docMk/>
            <pc:sldMk cId="3484757520" sldId="485"/>
            <ac:spMk id="9830" creationId="{01F86EFF-BAC5-4C50-BACA-25A3AEB7B586}"/>
          </ac:spMkLst>
        </pc:spChg>
        <pc:spChg chg="mod">
          <ac:chgData name="Kolakowski, Artur" userId="9c34c8cc-b1df-44f6-bea5-dcf7a54ee35f" providerId="ADAL" clId="{19970B13-E101-4117-9908-6E061F982644}" dt="2022-07-14T08:46:04.800" v="21260" actId="790"/>
          <ac:spMkLst>
            <pc:docMk/>
            <pc:sldMk cId="3484757520" sldId="485"/>
            <ac:spMk id="9831" creationId="{E271BD44-5F56-4271-8EE5-219C20411097}"/>
          </ac:spMkLst>
        </pc:spChg>
        <pc:spChg chg="mod">
          <ac:chgData name="Kolakowski, Artur" userId="9c34c8cc-b1df-44f6-bea5-dcf7a54ee35f" providerId="ADAL" clId="{19970B13-E101-4117-9908-6E061F982644}" dt="2022-07-14T08:46:04.803" v="21261" actId="790"/>
          <ac:spMkLst>
            <pc:docMk/>
            <pc:sldMk cId="3484757520" sldId="485"/>
            <ac:spMk id="9832" creationId="{F38971CF-0310-47A9-92F4-D63A4B6F1C88}"/>
          </ac:spMkLst>
        </pc:spChg>
        <pc:spChg chg="mod">
          <ac:chgData name="Kolakowski, Artur" userId="9c34c8cc-b1df-44f6-bea5-dcf7a54ee35f" providerId="ADAL" clId="{19970B13-E101-4117-9908-6E061F982644}" dt="2022-07-14T08:46:04.806" v="21262" actId="790"/>
          <ac:spMkLst>
            <pc:docMk/>
            <pc:sldMk cId="3484757520" sldId="485"/>
            <ac:spMk id="9833" creationId="{19743117-BB68-4D60-9A58-BAC5569E2BB7}"/>
          </ac:spMkLst>
        </pc:spChg>
        <pc:spChg chg="mod">
          <ac:chgData name="Kolakowski, Artur" userId="9c34c8cc-b1df-44f6-bea5-dcf7a54ee35f" providerId="ADAL" clId="{19970B13-E101-4117-9908-6E061F982644}" dt="2022-07-14T08:46:04.810" v="21263" actId="790"/>
          <ac:spMkLst>
            <pc:docMk/>
            <pc:sldMk cId="3484757520" sldId="485"/>
            <ac:spMk id="9834" creationId="{CF17C07A-2D33-4A64-B03F-2DDA08B40F26}"/>
          </ac:spMkLst>
        </pc:spChg>
        <pc:spChg chg="mod">
          <ac:chgData name="Kolakowski, Artur" userId="9c34c8cc-b1df-44f6-bea5-dcf7a54ee35f" providerId="ADAL" clId="{19970B13-E101-4117-9908-6E061F982644}" dt="2022-07-14T08:46:04.814" v="21264" actId="790"/>
          <ac:spMkLst>
            <pc:docMk/>
            <pc:sldMk cId="3484757520" sldId="485"/>
            <ac:spMk id="9835" creationId="{6E08CCC3-BF9E-471B-9C86-A3A716E8B2E2}"/>
          </ac:spMkLst>
        </pc:spChg>
        <pc:spChg chg="mod">
          <ac:chgData name="Kolakowski, Artur" userId="9c34c8cc-b1df-44f6-bea5-dcf7a54ee35f" providerId="ADAL" clId="{19970B13-E101-4117-9908-6E061F982644}" dt="2022-07-14T08:46:04.818" v="21265" actId="790"/>
          <ac:spMkLst>
            <pc:docMk/>
            <pc:sldMk cId="3484757520" sldId="485"/>
            <ac:spMk id="9836" creationId="{90E7FAC3-097A-451D-8CE6-E857DD2D677F}"/>
          </ac:spMkLst>
        </pc:spChg>
        <pc:spChg chg="mod">
          <ac:chgData name="Kolakowski, Artur" userId="9c34c8cc-b1df-44f6-bea5-dcf7a54ee35f" providerId="ADAL" clId="{19970B13-E101-4117-9908-6E061F982644}" dt="2022-07-14T08:46:04.823" v="21266" actId="790"/>
          <ac:spMkLst>
            <pc:docMk/>
            <pc:sldMk cId="3484757520" sldId="485"/>
            <ac:spMk id="9837" creationId="{D83C1DAC-7B69-4EB9-841D-7E32857A33A9}"/>
          </ac:spMkLst>
        </pc:spChg>
        <pc:spChg chg="mod">
          <ac:chgData name="Kolakowski, Artur" userId="9c34c8cc-b1df-44f6-bea5-dcf7a54ee35f" providerId="ADAL" clId="{19970B13-E101-4117-9908-6E061F982644}" dt="2022-07-14T08:46:04.826" v="21267" actId="790"/>
          <ac:spMkLst>
            <pc:docMk/>
            <pc:sldMk cId="3484757520" sldId="485"/>
            <ac:spMk id="9838" creationId="{E19B7EB9-D94C-4681-BB55-4FB73CF7B2CC}"/>
          </ac:spMkLst>
        </pc:spChg>
        <pc:spChg chg="mod">
          <ac:chgData name="Kolakowski, Artur" userId="9c34c8cc-b1df-44f6-bea5-dcf7a54ee35f" providerId="ADAL" clId="{19970B13-E101-4117-9908-6E061F982644}" dt="2022-07-14T08:46:04.831" v="21268" actId="790"/>
          <ac:spMkLst>
            <pc:docMk/>
            <pc:sldMk cId="3484757520" sldId="485"/>
            <ac:spMk id="9839" creationId="{85A94E82-B3E6-492E-8E86-4D6543B24217}"/>
          </ac:spMkLst>
        </pc:spChg>
        <pc:spChg chg="mod">
          <ac:chgData name="Kolakowski, Artur" userId="9c34c8cc-b1df-44f6-bea5-dcf7a54ee35f" providerId="ADAL" clId="{19970B13-E101-4117-9908-6E061F982644}" dt="2022-07-14T08:46:04.835" v="21269" actId="790"/>
          <ac:spMkLst>
            <pc:docMk/>
            <pc:sldMk cId="3484757520" sldId="485"/>
            <ac:spMk id="9840" creationId="{F860E503-9854-44B6-AAD4-78CD776E07DE}"/>
          </ac:spMkLst>
        </pc:spChg>
        <pc:spChg chg="mod">
          <ac:chgData name="Kolakowski, Artur" userId="9c34c8cc-b1df-44f6-bea5-dcf7a54ee35f" providerId="ADAL" clId="{19970B13-E101-4117-9908-6E061F982644}" dt="2022-07-14T08:46:04.839" v="21270" actId="790"/>
          <ac:spMkLst>
            <pc:docMk/>
            <pc:sldMk cId="3484757520" sldId="485"/>
            <ac:spMk id="9841" creationId="{347B7FA9-9862-4842-94D2-8CB98E7013FB}"/>
          </ac:spMkLst>
        </pc:spChg>
        <pc:spChg chg="mod">
          <ac:chgData name="Kolakowski, Artur" userId="9c34c8cc-b1df-44f6-bea5-dcf7a54ee35f" providerId="ADAL" clId="{19970B13-E101-4117-9908-6E061F982644}" dt="2022-07-14T08:46:04.843" v="21271" actId="790"/>
          <ac:spMkLst>
            <pc:docMk/>
            <pc:sldMk cId="3484757520" sldId="485"/>
            <ac:spMk id="9842" creationId="{7D9308C7-D0D4-4313-BE9F-DDF5833DF075}"/>
          </ac:spMkLst>
        </pc:spChg>
        <pc:spChg chg="mod">
          <ac:chgData name="Kolakowski, Artur" userId="9c34c8cc-b1df-44f6-bea5-dcf7a54ee35f" providerId="ADAL" clId="{19970B13-E101-4117-9908-6E061F982644}" dt="2022-07-14T08:46:04.847" v="21272" actId="790"/>
          <ac:spMkLst>
            <pc:docMk/>
            <pc:sldMk cId="3484757520" sldId="485"/>
            <ac:spMk id="9843" creationId="{A01619FC-8155-4224-A87A-B861C5A348FF}"/>
          </ac:spMkLst>
        </pc:spChg>
        <pc:spChg chg="mod">
          <ac:chgData name="Kolakowski, Artur" userId="9c34c8cc-b1df-44f6-bea5-dcf7a54ee35f" providerId="ADAL" clId="{19970B13-E101-4117-9908-6E061F982644}" dt="2022-07-14T08:46:04.851" v="21273" actId="790"/>
          <ac:spMkLst>
            <pc:docMk/>
            <pc:sldMk cId="3484757520" sldId="485"/>
            <ac:spMk id="9844" creationId="{8B1C63AE-E49E-438D-A495-356790E99654}"/>
          </ac:spMkLst>
        </pc:spChg>
        <pc:spChg chg="mod">
          <ac:chgData name="Kolakowski, Artur" userId="9c34c8cc-b1df-44f6-bea5-dcf7a54ee35f" providerId="ADAL" clId="{19970B13-E101-4117-9908-6E061F982644}" dt="2022-07-14T08:46:04.855" v="21274" actId="790"/>
          <ac:spMkLst>
            <pc:docMk/>
            <pc:sldMk cId="3484757520" sldId="485"/>
            <ac:spMk id="9845" creationId="{E8515CAF-D9F0-4A32-9373-9E0B700B1579}"/>
          </ac:spMkLst>
        </pc:spChg>
        <pc:spChg chg="mod">
          <ac:chgData name="Kolakowski, Artur" userId="9c34c8cc-b1df-44f6-bea5-dcf7a54ee35f" providerId="ADAL" clId="{19970B13-E101-4117-9908-6E061F982644}" dt="2022-07-14T08:46:04.858" v="21275" actId="790"/>
          <ac:spMkLst>
            <pc:docMk/>
            <pc:sldMk cId="3484757520" sldId="485"/>
            <ac:spMk id="9846" creationId="{2195389F-6D0D-440C-805E-B6F9B6B09033}"/>
          </ac:spMkLst>
        </pc:spChg>
        <pc:spChg chg="mod">
          <ac:chgData name="Kolakowski, Artur" userId="9c34c8cc-b1df-44f6-bea5-dcf7a54ee35f" providerId="ADAL" clId="{19970B13-E101-4117-9908-6E061F982644}" dt="2022-07-14T08:46:04.863" v="21276" actId="790"/>
          <ac:spMkLst>
            <pc:docMk/>
            <pc:sldMk cId="3484757520" sldId="485"/>
            <ac:spMk id="9847" creationId="{9F08AA43-0451-4E92-99AB-DA37925777C6}"/>
          </ac:spMkLst>
        </pc:spChg>
        <pc:spChg chg="mod">
          <ac:chgData name="Kolakowski, Artur" userId="9c34c8cc-b1df-44f6-bea5-dcf7a54ee35f" providerId="ADAL" clId="{19970B13-E101-4117-9908-6E061F982644}" dt="2022-07-14T08:46:04.867" v="21277" actId="790"/>
          <ac:spMkLst>
            <pc:docMk/>
            <pc:sldMk cId="3484757520" sldId="485"/>
            <ac:spMk id="9848" creationId="{BA8DE349-F64C-40BD-B397-E052A770149E}"/>
          </ac:spMkLst>
        </pc:spChg>
        <pc:spChg chg="mod">
          <ac:chgData name="Kolakowski, Artur" userId="9c34c8cc-b1df-44f6-bea5-dcf7a54ee35f" providerId="ADAL" clId="{19970B13-E101-4117-9908-6E061F982644}" dt="2022-07-14T08:46:04.870" v="21278" actId="790"/>
          <ac:spMkLst>
            <pc:docMk/>
            <pc:sldMk cId="3484757520" sldId="485"/>
            <ac:spMk id="9849" creationId="{B02B20F7-3D4F-474C-85AE-2FC8EEA309C7}"/>
          </ac:spMkLst>
        </pc:spChg>
        <pc:spChg chg="mod">
          <ac:chgData name="Kolakowski, Artur" userId="9c34c8cc-b1df-44f6-bea5-dcf7a54ee35f" providerId="ADAL" clId="{19970B13-E101-4117-9908-6E061F982644}" dt="2022-07-14T08:46:04.874" v="21279" actId="790"/>
          <ac:spMkLst>
            <pc:docMk/>
            <pc:sldMk cId="3484757520" sldId="485"/>
            <ac:spMk id="9850" creationId="{41136938-A468-4554-A392-B6CBC2213EE0}"/>
          </ac:spMkLst>
        </pc:spChg>
        <pc:spChg chg="mod">
          <ac:chgData name="Kolakowski, Artur" userId="9c34c8cc-b1df-44f6-bea5-dcf7a54ee35f" providerId="ADAL" clId="{19970B13-E101-4117-9908-6E061F982644}" dt="2022-07-14T08:46:04.877" v="21280" actId="790"/>
          <ac:spMkLst>
            <pc:docMk/>
            <pc:sldMk cId="3484757520" sldId="485"/>
            <ac:spMk id="9851" creationId="{8910FB2E-403D-46BD-9427-8716D86FC271}"/>
          </ac:spMkLst>
        </pc:spChg>
        <pc:spChg chg="mod">
          <ac:chgData name="Kolakowski, Artur" userId="9c34c8cc-b1df-44f6-bea5-dcf7a54ee35f" providerId="ADAL" clId="{19970B13-E101-4117-9908-6E061F982644}" dt="2022-07-14T08:46:04.881" v="21281" actId="790"/>
          <ac:spMkLst>
            <pc:docMk/>
            <pc:sldMk cId="3484757520" sldId="485"/>
            <ac:spMk id="9852" creationId="{D52DED88-01D6-4BEE-9B73-ED2765C5AF0E}"/>
          </ac:spMkLst>
        </pc:spChg>
        <pc:spChg chg="mod">
          <ac:chgData name="Kolakowski, Artur" userId="9c34c8cc-b1df-44f6-bea5-dcf7a54ee35f" providerId="ADAL" clId="{19970B13-E101-4117-9908-6E061F982644}" dt="2022-07-14T08:46:04.885" v="21282" actId="790"/>
          <ac:spMkLst>
            <pc:docMk/>
            <pc:sldMk cId="3484757520" sldId="485"/>
            <ac:spMk id="9853" creationId="{1D8D15BE-E309-4698-BB70-98005E12F50B}"/>
          </ac:spMkLst>
        </pc:spChg>
        <pc:spChg chg="mod">
          <ac:chgData name="Kolakowski, Artur" userId="9c34c8cc-b1df-44f6-bea5-dcf7a54ee35f" providerId="ADAL" clId="{19970B13-E101-4117-9908-6E061F982644}" dt="2022-07-14T08:46:04.888" v="21283" actId="790"/>
          <ac:spMkLst>
            <pc:docMk/>
            <pc:sldMk cId="3484757520" sldId="485"/>
            <ac:spMk id="9854" creationId="{07DA635E-5B66-41A9-87F0-33B774934775}"/>
          </ac:spMkLst>
        </pc:spChg>
        <pc:spChg chg="mod">
          <ac:chgData name="Kolakowski, Artur" userId="9c34c8cc-b1df-44f6-bea5-dcf7a54ee35f" providerId="ADAL" clId="{19970B13-E101-4117-9908-6E061F982644}" dt="2022-07-14T08:46:04.891" v="21284" actId="790"/>
          <ac:spMkLst>
            <pc:docMk/>
            <pc:sldMk cId="3484757520" sldId="485"/>
            <ac:spMk id="9855" creationId="{6303C60A-2445-448F-AE77-FEF8F5EA262E}"/>
          </ac:spMkLst>
        </pc:spChg>
        <pc:spChg chg="mod">
          <ac:chgData name="Kolakowski, Artur" userId="9c34c8cc-b1df-44f6-bea5-dcf7a54ee35f" providerId="ADAL" clId="{19970B13-E101-4117-9908-6E061F982644}" dt="2022-07-14T08:46:04.896" v="21285" actId="790"/>
          <ac:spMkLst>
            <pc:docMk/>
            <pc:sldMk cId="3484757520" sldId="485"/>
            <ac:spMk id="9856" creationId="{CD7E0853-B680-4B81-9840-AC47F96C3BEA}"/>
          </ac:spMkLst>
        </pc:spChg>
        <pc:spChg chg="mod">
          <ac:chgData name="Kolakowski, Artur" userId="9c34c8cc-b1df-44f6-bea5-dcf7a54ee35f" providerId="ADAL" clId="{19970B13-E101-4117-9908-6E061F982644}" dt="2022-07-14T08:46:04.900" v="21286" actId="790"/>
          <ac:spMkLst>
            <pc:docMk/>
            <pc:sldMk cId="3484757520" sldId="485"/>
            <ac:spMk id="9857" creationId="{B7FA3341-B300-4957-9F49-8495D940AF68}"/>
          </ac:spMkLst>
        </pc:spChg>
        <pc:spChg chg="mod">
          <ac:chgData name="Kolakowski, Artur" userId="9c34c8cc-b1df-44f6-bea5-dcf7a54ee35f" providerId="ADAL" clId="{19970B13-E101-4117-9908-6E061F982644}" dt="2022-07-14T08:46:04.903" v="21287" actId="790"/>
          <ac:spMkLst>
            <pc:docMk/>
            <pc:sldMk cId="3484757520" sldId="485"/>
            <ac:spMk id="9858" creationId="{C6A18B49-5E50-4532-BEF2-55B2522A591E}"/>
          </ac:spMkLst>
        </pc:spChg>
        <pc:spChg chg="mod">
          <ac:chgData name="Kolakowski, Artur" userId="9c34c8cc-b1df-44f6-bea5-dcf7a54ee35f" providerId="ADAL" clId="{19970B13-E101-4117-9908-6E061F982644}" dt="2022-07-14T08:46:04.906" v="21288" actId="790"/>
          <ac:spMkLst>
            <pc:docMk/>
            <pc:sldMk cId="3484757520" sldId="485"/>
            <ac:spMk id="9859" creationId="{29578643-8F19-4B57-8C7C-C8CDFC06018C}"/>
          </ac:spMkLst>
        </pc:spChg>
        <pc:spChg chg="mod">
          <ac:chgData name="Kolakowski, Artur" userId="9c34c8cc-b1df-44f6-bea5-dcf7a54ee35f" providerId="ADAL" clId="{19970B13-E101-4117-9908-6E061F982644}" dt="2022-07-14T08:46:04.910" v="21289" actId="790"/>
          <ac:spMkLst>
            <pc:docMk/>
            <pc:sldMk cId="3484757520" sldId="485"/>
            <ac:spMk id="9860" creationId="{1C963AE5-A449-40B1-A093-38449C811E91}"/>
          </ac:spMkLst>
        </pc:spChg>
        <pc:spChg chg="mod">
          <ac:chgData name="Kolakowski, Artur" userId="9c34c8cc-b1df-44f6-bea5-dcf7a54ee35f" providerId="ADAL" clId="{19970B13-E101-4117-9908-6E061F982644}" dt="2022-07-14T08:46:04.914" v="21290" actId="790"/>
          <ac:spMkLst>
            <pc:docMk/>
            <pc:sldMk cId="3484757520" sldId="485"/>
            <ac:spMk id="9861" creationId="{1565E286-5D70-45C5-BB67-E1B84E3966DC}"/>
          </ac:spMkLst>
        </pc:spChg>
        <pc:spChg chg="mod">
          <ac:chgData name="Kolakowski, Artur" userId="9c34c8cc-b1df-44f6-bea5-dcf7a54ee35f" providerId="ADAL" clId="{19970B13-E101-4117-9908-6E061F982644}" dt="2022-07-14T08:46:04.919" v="21291" actId="790"/>
          <ac:spMkLst>
            <pc:docMk/>
            <pc:sldMk cId="3484757520" sldId="485"/>
            <ac:spMk id="9862" creationId="{4EF4BA0B-C405-426C-AC4E-819E53DDA1D3}"/>
          </ac:spMkLst>
        </pc:spChg>
        <pc:spChg chg="mod">
          <ac:chgData name="Kolakowski, Artur" userId="9c34c8cc-b1df-44f6-bea5-dcf7a54ee35f" providerId="ADAL" clId="{19970B13-E101-4117-9908-6E061F982644}" dt="2022-07-14T08:46:04.922" v="21292" actId="790"/>
          <ac:spMkLst>
            <pc:docMk/>
            <pc:sldMk cId="3484757520" sldId="485"/>
            <ac:spMk id="9863" creationId="{4D323700-6166-47D5-B067-442695877D3F}"/>
          </ac:spMkLst>
        </pc:spChg>
        <pc:spChg chg="mod">
          <ac:chgData name="Kolakowski, Artur" userId="9c34c8cc-b1df-44f6-bea5-dcf7a54ee35f" providerId="ADAL" clId="{19970B13-E101-4117-9908-6E061F982644}" dt="2022-07-14T08:46:04.926" v="21293" actId="790"/>
          <ac:spMkLst>
            <pc:docMk/>
            <pc:sldMk cId="3484757520" sldId="485"/>
            <ac:spMk id="9864" creationId="{D378E89C-21F6-432D-9B90-435CDF3DD802}"/>
          </ac:spMkLst>
        </pc:spChg>
        <pc:spChg chg="mod">
          <ac:chgData name="Kolakowski, Artur" userId="9c34c8cc-b1df-44f6-bea5-dcf7a54ee35f" providerId="ADAL" clId="{19970B13-E101-4117-9908-6E061F982644}" dt="2022-07-14T08:46:04.930" v="21294" actId="790"/>
          <ac:spMkLst>
            <pc:docMk/>
            <pc:sldMk cId="3484757520" sldId="485"/>
            <ac:spMk id="9865" creationId="{271063F5-FEA9-48BD-A51A-14ACA5A773FE}"/>
          </ac:spMkLst>
        </pc:spChg>
        <pc:spChg chg="mod">
          <ac:chgData name="Kolakowski, Artur" userId="9c34c8cc-b1df-44f6-bea5-dcf7a54ee35f" providerId="ADAL" clId="{19970B13-E101-4117-9908-6E061F982644}" dt="2022-07-14T08:46:04.934" v="21295" actId="790"/>
          <ac:spMkLst>
            <pc:docMk/>
            <pc:sldMk cId="3484757520" sldId="485"/>
            <ac:spMk id="9866" creationId="{C8539AC5-E570-4E13-BD38-13B5BD82AEDE}"/>
          </ac:spMkLst>
        </pc:spChg>
        <pc:spChg chg="mod">
          <ac:chgData name="Kolakowski, Artur" userId="9c34c8cc-b1df-44f6-bea5-dcf7a54ee35f" providerId="ADAL" clId="{19970B13-E101-4117-9908-6E061F982644}" dt="2022-07-14T08:46:04.937" v="21296" actId="790"/>
          <ac:spMkLst>
            <pc:docMk/>
            <pc:sldMk cId="3484757520" sldId="485"/>
            <ac:spMk id="9867" creationId="{D5C730B2-B17E-4DB1-9564-2F0AFCF83CA2}"/>
          </ac:spMkLst>
        </pc:spChg>
        <pc:spChg chg="mod">
          <ac:chgData name="Kolakowski, Artur" userId="9c34c8cc-b1df-44f6-bea5-dcf7a54ee35f" providerId="ADAL" clId="{19970B13-E101-4117-9908-6E061F982644}" dt="2022-07-14T08:46:04.941" v="21297" actId="790"/>
          <ac:spMkLst>
            <pc:docMk/>
            <pc:sldMk cId="3484757520" sldId="485"/>
            <ac:spMk id="9868" creationId="{559E14FA-73C4-4565-8A2C-16E732A52CC5}"/>
          </ac:spMkLst>
        </pc:spChg>
        <pc:spChg chg="mod">
          <ac:chgData name="Kolakowski, Artur" userId="9c34c8cc-b1df-44f6-bea5-dcf7a54ee35f" providerId="ADAL" clId="{19970B13-E101-4117-9908-6E061F982644}" dt="2022-07-14T08:46:04.947" v="21298" actId="790"/>
          <ac:spMkLst>
            <pc:docMk/>
            <pc:sldMk cId="3484757520" sldId="485"/>
            <ac:spMk id="9869" creationId="{BD2CA797-498B-47B8-8F2C-490DED8E0DB1}"/>
          </ac:spMkLst>
        </pc:spChg>
        <pc:spChg chg="mod">
          <ac:chgData name="Kolakowski, Artur" userId="9c34c8cc-b1df-44f6-bea5-dcf7a54ee35f" providerId="ADAL" clId="{19970B13-E101-4117-9908-6E061F982644}" dt="2022-07-14T08:46:04.952" v="21299" actId="790"/>
          <ac:spMkLst>
            <pc:docMk/>
            <pc:sldMk cId="3484757520" sldId="485"/>
            <ac:spMk id="9870" creationId="{A7CD36E1-75B4-4940-87B9-4938641F42F1}"/>
          </ac:spMkLst>
        </pc:spChg>
        <pc:spChg chg="mod">
          <ac:chgData name="Kolakowski, Artur" userId="9c34c8cc-b1df-44f6-bea5-dcf7a54ee35f" providerId="ADAL" clId="{19970B13-E101-4117-9908-6E061F982644}" dt="2022-07-14T08:46:04.956" v="21300" actId="790"/>
          <ac:spMkLst>
            <pc:docMk/>
            <pc:sldMk cId="3484757520" sldId="485"/>
            <ac:spMk id="9871" creationId="{D225780C-56D9-4678-9BE3-29D9B5A0BA45}"/>
          </ac:spMkLst>
        </pc:spChg>
        <pc:spChg chg="mod">
          <ac:chgData name="Kolakowski, Artur" userId="9c34c8cc-b1df-44f6-bea5-dcf7a54ee35f" providerId="ADAL" clId="{19970B13-E101-4117-9908-6E061F982644}" dt="2022-07-14T08:46:04.960" v="21301" actId="790"/>
          <ac:spMkLst>
            <pc:docMk/>
            <pc:sldMk cId="3484757520" sldId="485"/>
            <ac:spMk id="9872" creationId="{C4E9BF73-0B2D-4DB1-B935-C0DA353D508E}"/>
          </ac:spMkLst>
        </pc:spChg>
        <pc:spChg chg="mod">
          <ac:chgData name="Kolakowski, Artur" userId="9c34c8cc-b1df-44f6-bea5-dcf7a54ee35f" providerId="ADAL" clId="{19970B13-E101-4117-9908-6E061F982644}" dt="2022-07-14T08:46:04.964" v="21302" actId="790"/>
          <ac:spMkLst>
            <pc:docMk/>
            <pc:sldMk cId="3484757520" sldId="485"/>
            <ac:spMk id="9873" creationId="{76D5F171-8697-4F3B-B493-ED4F4E601F16}"/>
          </ac:spMkLst>
        </pc:spChg>
        <pc:spChg chg="mod">
          <ac:chgData name="Kolakowski, Artur" userId="9c34c8cc-b1df-44f6-bea5-dcf7a54ee35f" providerId="ADAL" clId="{19970B13-E101-4117-9908-6E061F982644}" dt="2022-07-14T08:46:04.968" v="21303" actId="790"/>
          <ac:spMkLst>
            <pc:docMk/>
            <pc:sldMk cId="3484757520" sldId="485"/>
            <ac:spMk id="9874" creationId="{99E981D5-9D33-4D8B-8F58-F8DD9E477D60}"/>
          </ac:spMkLst>
        </pc:spChg>
        <pc:spChg chg="mod">
          <ac:chgData name="Kolakowski, Artur" userId="9c34c8cc-b1df-44f6-bea5-dcf7a54ee35f" providerId="ADAL" clId="{19970B13-E101-4117-9908-6E061F982644}" dt="2022-07-14T08:46:04.972" v="21304" actId="790"/>
          <ac:spMkLst>
            <pc:docMk/>
            <pc:sldMk cId="3484757520" sldId="485"/>
            <ac:spMk id="9875" creationId="{8062663C-CDAF-40DB-8E72-B37A05145E20}"/>
          </ac:spMkLst>
        </pc:spChg>
        <pc:spChg chg="mod">
          <ac:chgData name="Kolakowski, Artur" userId="9c34c8cc-b1df-44f6-bea5-dcf7a54ee35f" providerId="ADAL" clId="{19970B13-E101-4117-9908-6E061F982644}" dt="2022-07-14T08:46:04.976" v="21305" actId="790"/>
          <ac:spMkLst>
            <pc:docMk/>
            <pc:sldMk cId="3484757520" sldId="485"/>
            <ac:spMk id="9876" creationId="{1A7D4AE8-88DF-4EEA-A1EE-FB93086A7D75}"/>
          </ac:spMkLst>
        </pc:spChg>
        <pc:spChg chg="mod">
          <ac:chgData name="Kolakowski, Artur" userId="9c34c8cc-b1df-44f6-bea5-dcf7a54ee35f" providerId="ADAL" clId="{19970B13-E101-4117-9908-6E061F982644}" dt="2022-07-14T08:46:04.981" v="21306" actId="790"/>
          <ac:spMkLst>
            <pc:docMk/>
            <pc:sldMk cId="3484757520" sldId="485"/>
            <ac:spMk id="9877" creationId="{FF58F98C-7B18-403E-B4E2-AC9912AEE6EA}"/>
          </ac:spMkLst>
        </pc:spChg>
        <pc:spChg chg="mod">
          <ac:chgData name="Kolakowski, Artur" userId="9c34c8cc-b1df-44f6-bea5-dcf7a54ee35f" providerId="ADAL" clId="{19970B13-E101-4117-9908-6E061F982644}" dt="2022-07-14T08:46:04.985" v="21307" actId="790"/>
          <ac:spMkLst>
            <pc:docMk/>
            <pc:sldMk cId="3484757520" sldId="485"/>
            <ac:spMk id="9878" creationId="{801E3DC8-2F29-4275-94ED-7150DEB62FCC}"/>
          </ac:spMkLst>
        </pc:spChg>
        <pc:spChg chg="mod">
          <ac:chgData name="Kolakowski, Artur" userId="9c34c8cc-b1df-44f6-bea5-dcf7a54ee35f" providerId="ADAL" clId="{19970B13-E101-4117-9908-6E061F982644}" dt="2022-07-14T08:46:04.989" v="21308" actId="790"/>
          <ac:spMkLst>
            <pc:docMk/>
            <pc:sldMk cId="3484757520" sldId="485"/>
            <ac:spMk id="9879" creationId="{AE5B756D-CD8B-4F39-A589-D21A4B0A59F3}"/>
          </ac:spMkLst>
        </pc:spChg>
        <pc:spChg chg="mod">
          <ac:chgData name="Kolakowski, Artur" userId="9c34c8cc-b1df-44f6-bea5-dcf7a54ee35f" providerId="ADAL" clId="{19970B13-E101-4117-9908-6E061F982644}" dt="2022-07-14T08:46:04.993" v="21309" actId="790"/>
          <ac:spMkLst>
            <pc:docMk/>
            <pc:sldMk cId="3484757520" sldId="485"/>
            <ac:spMk id="9880" creationId="{9627FCCF-4EA0-4ABB-92C4-3E1A5D303801}"/>
          </ac:spMkLst>
        </pc:spChg>
        <pc:spChg chg="mod">
          <ac:chgData name="Kolakowski, Artur" userId="9c34c8cc-b1df-44f6-bea5-dcf7a54ee35f" providerId="ADAL" clId="{19970B13-E101-4117-9908-6E061F982644}" dt="2022-07-14T08:46:04.998" v="21310" actId="790"/>
          <ac:spMkLst>
            <pc:docMk/>
            <pc:sldMk cId="3484757520" sldId="485"/>
            <ac:spMk id="9881" creationId="{B8FB121C-1B28-4751-B0A7-5D0CD7A7B4EE}"/>
          </ac:spMkLst>
        </pc:spChg>
        <pc:spChg chg="mod">
          <ac:chgData name="Kolakowski, Artur" userId="9c34c8cc-b1df-44f6-bea5-dcf7a54ee35f" providerId="ADAL" clId="{19970B13-E101-4117-9908-6E061F982644}" dt="2022-07-14T08:46:05.001" v="21311" actId="790"/>
          <ac:spMkLst>
            <pc:docMk/>
            <pc:sldMk cId="3484757520" sldId="485"/>
            <ac:spMk id="9882" creationId="{D6368AAD-EE94-4405-BD8F-8FFC27B338D7}"/>
          </ac:spMkLst>
        </pc:spChg>
        <pc:spChg chg="mod">
          <ac:chgData name="Kolakowski, Artur" userId="9c34c8cc-b1df-44f6-bea5-dcf7a54ee35f" providerId="ADAL" clId="{19970B13-E101-4117-9908-6E061F982644}" dt="2022-07-14T08:46:05.006" v="21312" actId="790"/>
          <ac:spMkLst>
            <pc:docMk/>
            <pc:sldMk cId="3484757520" sldId="485"/>
            <ac:spMk id="9883" creationId="{63D558DC-C513-408C-B61E-3EAF3AA03EDD}"/>
          </ac:spMkLst>
        </pc:spChg>
        <pc:spChg chg="mod">
          <ac:chgData name="Kolakowski, Artur" userId="9c34c8cc-b1df-44f6-bea5-dcf7a54ee35f" providerId="ADAL" clId="{19970B13-E101-4117-9908-6E061F982644}" dt="2022-07-14T08:46:05.009" v="21313" actId="790"/>
          <ac:spMkLst>
            <pc:docMk/>
            <pc:sldMk cId="3484757520" sldId="485"/>
            <ac:spMk id="9884" creationId="{987265C5-A274-4C7B-938E-A8165E5DD950}"/>
          </ac:spMkLst>
        </pc:spChg>
        <pc:spChg chg="mod">
          <ac:chgData name="Kolakowski, Artur" userId="9c34c8cc-b1df-44f6-bea5-dcf7a54ee35f" providerId="ADAL" clId="{19970B13-E101-4117-9908-6E061F982644}" dt="2022-07-14T08:46:05.014" v="21314" actId="790"/>
          <ac:spMkLst>
            <pc:docMk/>
            <pc:sldMk cId="3484757520" sldId="485"/>
            <ac:spMk id="9885" creationId="{B1391C57-B574-416E-9D97-E10F2A42A1D2}"/>
          </ac:spMkLst>
        </pc:spChg>
        <pc:spChg chg="mod">
          <ac:chgData name="Kolakowski, Artur" userId="9c34c8cc-b1df-44f6-bea5-dcf7a54ee35f" providerId="ADAL" clId="{19970B13-E101-4117-9908-6E061F982644}" dt="2022-07-14T08:46:05.018" v="21315" actId="790"/>
          <ac:spMkLst>
            <pc:docMk/>
            <pc:sldMk cId="3484757520" sldId="485"/>
            <ac:spMk id="9886" creationId="{755C62FD-2EC1-4C39-B980-D39548113389}"/>
          </ac:spMkLst>
        </pc:spChg>
        <pc:spChg chg="mod">
          <ac:chgData name="Kolakowski, Artur" userId="9c34c8cc-b1df-44f6-bea5-dcf7a54ee35f" providerId="ADAL" clId="{19970B13-E101-4117-9908-6E061F982644}" dt="2022-07-14T08:46:05.022" v="21316" actId="790"/>
          <ac:spMkLst>
            <pc:docMk/>
            <pc:sldMk cId="3484757520" sldId="485"/>
            <ac:spMk id="9887" creationId="{80821F7A-DB82-4AD8-B838-CEDE73481305}"/>
          </ac:spMkLst>
        </pc:spChg>
        <pc:spChg chg="mod">
          <ac:chgData name="Kolakowski, Artur" userId="9c34c8cc-b1df-44f6-bea5-dcf7a54ee35f" providerId="ADAL" clId="{19970B13-E101-4117-9908-6E061F982644}" dt="2022-07-14T08:46:05.024" v="21317" actId="790"/>
          <ac:spMkLst>
            <pc:docMk/>
            <pc:sldMk cId="3484757520" sldId="485"/>
            <ac:spMk id="9888" creationId="{5587F20D-0410-4701-835B-21128B2B9C04}"/>
          </ac:spMkLst>
        </pc:spChg>
        <pc:spChg chg="mod">
          <ac:chgData name="Kolakowski, Artur" userId="9c34c8cc-b1df-44f6-bea5-dcf7a54ee35f" providerId="ADAL" clId="{19970B13-E101-4117-9908-6E061F982644}" dt="2022-07-14T08:46:05.029" v="21318" actId="790"/>
          <ac:spMkLst>
            <pc:docMk/>
            <pc:sldMk cId="3484757520" sldId="485"/>
            <ac:spMk id="9889" creationId="{3686DE9C-DA42-42BA-A13A-BCE2CD3FE5FE}"/>
          </ac:spMkLst>
        </pc:spChg>
        <pc:spChg chg="mod">
          <ac:chgData name="Kolakowski, Artur" userId="9c34c8cc-b1df-44f6-bea5-dcf7a54ee35f" providerId="ADAL" clId="{19970B13-E101-4117-9908-6E061F982644}" dt="2022-07-14T08:46:05.032" v="21319" actId="790"/>
          <ac:spMkLst>
            <pc:docMk/>
            <pc:sldMk cId="3484757520" sldId="485"/>
            <ac:spMk id="9890" creationId="{D5EF921F-86AD-4DE5-9D06-BB8BC71BE581}"/>
          </ac:spMkLst>
        </pc:spChg>
        <pc:spChg chg="mod">
          <ac:chgData name="Kolakowski, Artur" userId="9c34c8cc-b1df-44f6-bea5-dcf7a54ee35f" providerId="ADAL" clId="{19970B13-E101-4117-9908-6E061F982644}" dt="2022-07-14T08:46:05.036" v="21320" actId="790"/>
          <ac:spMkLst>
            <pc:docMk/>
            <pc:sldMk cId="3484757520" sldId="485"/>
            <ac:spMk id="9891" creationId="{992BCDD5-0DEF-4E59-9690-26ABD5C92A15}"/>
          </ac:spMkLst>
        </pc:spChg>
        <pc:spChg chg="mod">
          <ac:chgData name="Kolakowski, Artur" userId="9c34c8cc-b1df-44f6-bea5-dcf7a54ee35f" providerId="ADAL" clId="{19970B13-E101-4117-9908-6E061F982644}" dt="2022-07-14T08:46:05.039" v="21321" actId="790"/>
          <ac:spMkLst>
            <pc:docMk/>
            <pc:sldMk cId="3484757520" sldId="485"/>
            <ac:spMk id="9892" creationId="{6B0892C2-5658-4747-9D35-1C1761F7CF72}"/>
          </ac:spMkLst>
        </pc:spChg>
        <pc:spChg chg="mod">
          <ac:chgData name="Kolakowski, Artur" userId="9c34c8cc-b1df-44f6-bea5-dcf7a54ee35f" providerId="ADAL" clId="{19970B13-E101-4117-9908-6E061F982644}" dt="2022-07-14T08:46:05.042" v="21322" actId="790"/>
          <ac:spMkLst>
            <pc:docMk/>
            <pc:sldMk cId="3484757520" sldId="485"/>
            <ac:spMk id="9893" creationId="{AADCBB95-9E25-4280-9FC8-6A5673578F15}"/>
          </ac:spMkLst>
        </pc:spChg>
        <pc:spChg chg="mod">
          <ac:chgData name="Kolakowski, Artur" userId="9c34c8cc-b1df-44f6-bea5-dcf7a54ee35f" providerId="ADAL" clId="{19970B13-E101-4117-9908-6E061F982644}" dt="2022-07-14T08:46:05.046" v="21323" actId="790"/>
          <ac:spMkLst>
            <pc:docMk/>
            <pc:sldMk cId="3484757520" sldId="485"/>
            <ac:spMk id="9894" creationId="{1E8D4C47-7B2F-4698-B6F7-DB33F8E20B07}"/>
          </ac:spMkLst>
        </pc:spChg>
        <pc:spChg chg="mod">
          <ac:chgData name="Kolakowski, Artur" userId="9c34c8cc-b1df-44f6-bea5-dcf7a54ee35f" providerId="ADAL" clId="{19970B13-E101-4117-9908-6E061F982644}" dt="2022-07-14T08:46:05.050" v="21324" actId="790"/>
          <ac:spMkLst>
            <pc:docMk/>
            <pc:sldMk cId="3484757520" sldId="485"/>
            <ac:spMk id="9895" creationId="{4DE27198-74E0-4500-B894-316A08AAB996}"/>
          </ac:spMkLst>
        </pc:spChg>
        <pc:spChg chg="mod">
          <ac:chgData name="Kolakowski, Artur" userId="9c34c8cc-b1df-44f6-bea5-dcf7a54ee35f" providerId="ADAL" clId="{19970B13-E101-4117-9908-6E061F982644}" dt="2022-07-14T08:46:05.054" v="21325" actId="790"/>
          <ac:spMkLst>
            <pc:docMk/>
            <pc:sldMk cId="3484757520" sldId="485"/>
            <ac:spMk id="9896" creationId="{A34DA8D9-D143-4CE5-A838-1F483914200D}"/>
          </ac:spMkLst>
        </pc:spChg>
        <pc:spChg chg="mod">
          <ac:chgData name="Kolakowski, Artur" userId="9c34c8cc-b1df-44f6-bea5-dcf7a54ee35f" providerId="ADAL" clId="{19970B13-E101-4117-9908-6E061F982644}" dt="2022-07-14T08:46:05.057" v="21326" actId="790"/>
          <ac:spMkLst>
            <pc:docMk/>
            <pc:sldMk cId="3484757520" sldId="485"/>
            <ac:spMk id="9897" creationId="{06127522-4D01-4185-B1C1-23B243F2F1BD}"/>
          </ac:spMkLst>
        </pc:spChg>
        <pc:spChg chg="mod">
          <ac:chgData name="Kolakowski, Artur" userId="9c34c8cc-b1df-44f6-bea5-dcf7a54ee35f" providerId="ADAL" clId="{19970B13-E101-4117-9908-6E061F982644}" dt="2022-07-14T08:46:05.060" v="21327" actId="790"/>
          <ac:spMkLst>
            <pc:docMk/>
            <pc:sldMk cId="3484757520" sldId="485"/>
            <ac:spMk id="9898" creationId="{D22CEC10-A9A7-46A0-A3AA-A33CBB8FECBF}"/>
          </ac:spMkLst>
        </pc:spChg>
        <pc:spChg chg="mod">
          <ac:chgData name="Kolakowski, Artur" userId="9c34c8cc-b1df-44f6-bea5-dcf7a54ee35f" providerId="ADAL" clId="{19970B13-E101-4117-9908-6E061F982644}" dt="2022-07-14T08:46:05.066" v="21328" actId="790"/>
          <ac:spMkLst>
            <pc:docMk/>
            <pc:sldMk cId="3484757520" sldId="485"/>
            <ac:spMk id="9899" creationId="{0B79D222-24F9-447E-8420-E3C97126CFF7}"/>
          </ac:spMkLst>
        </pc:spChg>
        <pc:spChg chg="mod">
          <ac:chgData name="Kolakowski, Artur" userId="9c34c8cc-b1df-44f6-bea5-dcf7a54ee35f" providerId="ADAL" clId="{19970B13-E101-4117-9908-6E061F982644}" dt="2022-07-14T08:46:05.071" v="21329" actId="790"/>
          <ac:spMkLst>
            <pc:docMk/>
            <pc:sldMk cId="3484757520" sldId="485"/>
            <ac:spMk id="9900" creationId="{1E4F34B1-F0AF-43A6-BB7C-365018B3AF25}"/>
          </ac:spMkLst>
        </pc:spChg>
        <pc:spChg chg="mod">
          <ac:chgData name="Kolakowski, Artur" userId="9c34c8cc-b1df-44f6-bea5-dcf7a54ee35f" providerId="ADAL" clId="{19970B13-E101-4117-9908-6E061F982644}" dt="2022-07-14T08:46:05.074" v="21330" actId="790"/>
          <ac:spMkLst>
            <pc:docMk/>
            <pc:sldMk cId="3484757520" sldId="485"/>
            <ac:spMk id="9901" creationId="{D09591A9-0027-424C-883E-988B2A0C4461}"/>
          </ac:spMkLst>
        </pc:spChg>
        <pc:spChg chg="mod">
          <ac:chgData name="Kolakowski, Artur" userId="9c34c8cc-b1df-44f6-bea5-dcf7a54ee35f" providerId="ADAL" clId="{19970B13-E101-4117-9908-6E061F982644}" dt="2022-07-14T08:46:05.079" v="21331" actId="790"/>
          <ac:spMkLst>
            <pc:docMk/>
            <pc:sldMk cId="3484757520" sldId="485"/>
            <ac:spMk id="9902" creationId="{6E103B1C-BB44-476A-B43B-96B97E7FB170}"/>
          </ac:spMkLst>
        </pc:spChg>
        <pc:spChg chg="mod">
          <ac:chgData name="Kolakowski, Artur" userId="9c34c8cc-b1df-44f6-bea5-dcf7a54ee35f" providerId="ADAL" clId="{19970B13-E101-4117-9908-6E061F982644}" dt="2022-07-14T08:46:05.083" v="21332" actId="790"/>
          <ac:spMkLst>
            <pc:docMk/>
            <pc:sldMk cId="3484757520" sldId="485"/>
            <ac:spMk id="9903" creationId="{8D044971-C048-40BC-A266-1C14E5E5856B}"/>
          </ac:spMkLst>
        </pc:spChg>
        <pc:spChg chg="mod">
          <ac:chgData name="Kolakowski, Artur" userId="9c34c8cc-b1df-44f6-bea5-dcf7a54ee35f" providerId="ADAL" clId="{19970B13-E101-4117-9908-6E061F982644}" dt="2022-07-14T08:46:05.088" v="21333" actId="790"/>
          <ac:spMkLst>
            <pc:docMk/>
            <pc:sldMk cId="3484757520" sldId="485"/>
            <ac:spMk id="9904" creationId="{0E1C5FA8-4198-462F-BFD0-350EEC04D8BC}"/>
          </ac:spMkLst>
        </pc:spChg>
        <pc:spChg chg="mod">
          <ac:chgData name="Kolakowski, Artur" userId="9c34c8cc-b1df-44f6-bea5-dcf7a54ee35f" providerId="ADAL" clId="{19970B13-E101-4117-9908-6E061F982644}" dt="2022-07-14T08:46:05.092" v="21334" actId="790"/>
          <ac:spMkLst>
            <pc:docMk/>
            <pc:sldMk cId="3484757520" sldId="485"/>
            <ac:spMk id="9905" creationId="{2A604EBC-CC10-4EC2-938B-4706D04DAF57}"/>
          </ac:spMkLst>
        </pc:spChg>
        <pc:spChg chg="mod">
          <ac:chgData name="Kolakowski, Artur" userId="9c34c8cc-b1df-44f6-bea5-dcf7a54ee35f" providerId="ADAL" clId="{19970B13-E101-4117-9908-6E061F982644}" dt="2022-07-14T08:46:05.097" v="21335" actId="790"/>
          <ac:spMkLst>
            <pc:docMk/>
            <pc:sldMk cId="3484757520" sldId="485"/>
            <ac:spMk id="9906" creationId="{DA2826F7-EAE0-4FC3-B893-B10E7588C3F8}"/>
          </ac:spMkLst>
        </pc:spChg>
        <pc:spChg chg="mod">
          <ac:chgData name="Kolakowski, Artur" userId="9c34c8cc-b1df-44f6-bea5-dcf7a54ee35f" providerId="ADAL" clId="{19970B13-E101-4117-9908-6E061F982644}" dt="2022-07-14T08:46:05.103" v="21336" actId="790"/>
          <ac:spMkLst>
            <pc:docMk/>
            <pc:sldMk cId="3484757520" sldId="485"/>
            <ac:spMk id="9907" creationId="{4B5869FA-99C3-4577-96CF-ABD7D3AF9818}"/>
          </ac:spMkLst>
        </pc:spChg>
        <pc:spChg chg="mod">
          <ac:chgData name="Kolakowski, Artur" userId="9c34c8cc-b1df-44f6-bea5-dcf7a54ee35f" providerId="ADAL" clId="{19970B13-E101-4117-9908-6E061F982644}" dt="2022-07-14T08:46:05.108" v="21337" actId="790"/>
          <ac:spMkLst>
            <pc:docMk/>
            <pc:sldMk cId="3484757520" sldId="485"/>
            <ac:spMk id="9908" creationId="{B7A54A12-5B92-4DEA-99D0-21361D21316A}"/>
          </ac:spMkLst>
        </pc:spChg>
        <pc:spChg chg="mod">
          <ac:chgData name="Kolakowski, Artur" userId="9c34c8cc-b1df-44f6-bea5-dcf7a54ee35f" providerId="ADAL" clId="{19970B13-E101-4117-9908-6E061F982644}" dt="2022-07-14T08:46:05.113" v="21338" actId="790"/>
          <ac:spMkLst>
            <pc:docMk/>
            <pc:sldMk cId="3484757520" sldId="485"/>
            <ac:spMk id="9909" creationId="{6A90C9B0-074D-428D-8E86-28D39444231E}"/>
          </ac:spMkLst>
        </pc:spChg>
        <pc:spChg chg="mod">
          <ac:chgData name="Kolakowski, Artur" userId="9c34c8cc-b1df-44f6-bea5-dcf7a54ee35f" providerId="ADAL" clId="{19970B13-E101-4117-9908-6E061F982644}" dt="2022-07-14T08:46:05.117" v="21339" actId="790"/>
          <ac:spMkLst>
            <pc:docMk/>
            <pc:sldMk cId="3484757520" sldId="485"/>
            <ac:spMk id="9910" creationId="{CB7EB2C0-F821-4F4D-ABE9-D65F1C9DAF1F}"/>
          </ac:spMkLst>
        </pc:spChg>
        <pc:spChg chg="mod">
          <ac:chgData name="Kolakowski, Artur" userId="9c34c8cc-b1df-44f6-bea5-dcf7a54ee35f" providerId="ADAL" clId="{19970B13-E101-4117-9908-6E061F982644}" dt="2022-07-14T08:46:05.120" v="21340" actId="790"/>
          <ac:spMkLst>
            <pc:docMk/>
            <pc:sldMk cId="3484757520" sldId="485"/>
            <ac:spMk id="9911" creationId="{3697482B-FDF7-4EB9-A126-84E1C257E86A}"/>
          </ac:spMkLst>
        </pc:spChg>
        <pc:spChg chg="mod">
          <ac:chgData name="Kolakowski, Artur" userId="9c34c8cc-b1df-44f6-bea5-dcf7a54ee35f" providerId="ADAL" clId="{19970B13-E101-4117-9908-6E061F982644}" dt="2022-07-14T08:46:05.124" v="21341" actId="790"/>
          <ac:spMkLst>
            <pc:docMk/>
            <pc:sldMk cId="3484757520" sldId="485"/>
            <ac:spMk id="9912" creationId="{24973330-AA8C-4DAE-AA55-8A20FF39EF7B}"/>
          </ac:spMkLst>
        </pc:spChg>
        <pc:spChg chg="mod">
          <ac:chgData name="Kolakowski, Artur" userId="9c34c8cc-b1df-44f6-bea5-dcf7a54ee35f" providerId="ADAL" clId="{19970B13-E101-4117-9908-6E061F982644}" dt="2022-07-14T08:46:05.129" v="21342" actId="790"/>
          <ac:spMkLst>
            <pc:docMk/>
            <pc:sldMk cId="3484757520" sldId="485"/>
            <ac:spMk id="9913" creationId="{3ABBC037-B0A1-43D8-85C2-5CC85E1AA98B}"/>
          </ac:spMkLst>
        </pc:spChg>
        <pc:spChg chg="mod">
          <ac:chgData name="Kolakowski, Artur" userId="9c34c8cc-b1df-44f6-bea5-dcf7a54ee35f" providerId="ADAL" clId="{19970B13-E101-4117-9908-6E061F982644}" dt="2022-07-14T08:46:05.133" v="21343" actId="790"/>
          <ac:spMkLst>
            <pc:docMk/>
            <pc:sldMk cId="3484757520" sldId="485"/>
            <ac:spMk id="9914" creationId="{97AD3EF7-B5E1-49B9-A96A-25DAE9D7197F}"/>
          </ac:spMkLst>
        </pc:spChg>
        <pc:spChg chg="mod">
          <ac:chgData name="Kolakowski, Artur" userId="9c34c8cc-b1df-44f6-bea5-dcf7a54ee35f" providerId="ADAL" clId="{19970B13-E101-4117-9908-6E061F982644}" dt="2022-07-14T08:46:05.137" v="21344" actId="790"/>
          <ac:spMkLst>
            <pc:docMk/>
            <pc:sldMk cId="3484757520" sldId="485"/>
            <ac:spMk id="9915" creationId="{F3447BD2-1B93-4FC5-A390-23FECA3BF13A}"/>
          </ac:spMkLst>
        </pc:spChg>
        <pc:spChg chg="mod">
          <ac:chgData name="Kolakowski, Artur" userId="9c34c8cc-b1df-44f6-bea5-dcf7a54ee35f" providerId="ADAL" clId="{19970B13-E101-4117-9908-6E061F982644}" dt="2022-07-14T08:46:05.143" v="21345" actId="790"/>
          <ac:spMkLst>
            <pc:docMk/>
            <pc:sldMk cId="3484757520" sldId="485"/>
            <ac:spMk id="9916" creationId="{369C4197-9C66-4FC8-B524-5A2352628FDC}"/>
          </ac:spMkLst>
        </pc:spChg>
        <pc:spChg chg="mod">
          <ac:chgData name="Kolakowski, Artur" userId="9c34c8cc-b1df-44f6-bea5-dcf7a54ee35f" providerId="ADAL" clId="{19970B13-E101-4117-9908-6E061F982644}" dt="2022-07-14T08:46:05.147" v="21346" actId="790"/>
          <ac:spMkLst>
            <pc:docMk/>
            <pc:sldMk cId="3484757520" sldId="485"/>
            <ac:spMk id="9917" creationId="{69DB2DED-3E23-4E71-B001-3F1FFA1793B2}"/>
          </ac:spMkLst>
        </pc:spChg>
        <pc:spChg chg="mod">
          <ac:chgData name="Kolakowski, Artur" userId="9c34c8cc-b1df-44f6-bea5-dcf7a54ee35f" providerId="ADAL" clId="{19970B13-E101-4117-9908-6E061F982644}" dt="2022-07-14T08:46:05.151" v="21347" actId="790"/>
          <ac:spMkLst>
            <pc:docMk/>
            <pc:sldMk cId="3484757520" sldId="485"/>
            <ac:spMk id="9918" creationId="{AF91BD0F-1C4D-4F73-8C74-74DC10852911}"/>
          </ac:spMkLst>
        </pc:spChg>
        <pc:spChg chg="mod">
          <ac:chgData name="Kolakowski, Artur" userId="9c34c8cc-b1df-44f6-bea5-dcf7a54ee35f" providerId="ADAL" clId="{19970B13-E101-4117-9908-6E061F982644}" dt="2022-07-14T08:46:05.155" v="21348" actId="790"/>
          <ac:spMkLst>
            <pc:docMk/>
            <pc:sldMk cId="3484757520" sldId="485"/>
            <ac:spMk id="9919" creationId="{41F73854-756A-46AC-B109-745C8CFE7078}"/>
          </ac:spMkLst>
        </pc:spChg>
        <pc:spChg chg="mod">
          <ac:chgData name="Kolakowski, Artur" userId="9c34c8cc-b1df-44f6-bea5-dcf7a54ee35f" providerId="ADAL" clId="{19970B13-E101-4117-9908-6E061F982644}" dt="2022-07-14T08:46:05.159" v="21349" actId="790"/>
          <ac:spMkLst>
            <pc:docMk/>
            <pc:sldMk cId="3484757520" sldId="485"/>
            <ac:spMk id="9920" creationId="{1F168B33-665B-4F0A-9F71-B958F23588DE}"/>
          </ac:spMkLst>
        </pc:spChg>
        <pc:spChg chg="mod">
          <ac:chgData name="Kolakowski, Artur" userId="9c34c8cc-b1df-44f6-bea5-dcf7a54ee35f" providerId="ADAL" clId="{19970B13-E101-4117-9908-6E061F982644}" dt="2022-07-14T08:46:05.164" v="21350" actId="790"/>
          <ac:spMkLst>
            <pc:docMk/>
            <pc:sldMk cId="3484757520" sldId="485"/>
            <ac:spMk id="9921" creationId="{A3AD14B6-2C8C-4F68-89FA-689AAB4B2782}"/>
          </ac:spMkLst>
        </pc:spChg>
        <pc:spChg chg="mod">
          <ac:chgData name="Kolakowski, Artur" userId="9c34c8cc-b1df-44f6-bea5-dcf7a54ee35f" providerId="ADAL" clId="{19970B13-E101-4117-9908-6E061F982644}" dt="2022-07-14T08:46:05.168" v="21351" actId="790"/>
          <ac:spMkLst>
            <pc:docMk/>
            <pc:sldMk cId="3484757520" sldId="485"/>
            <ac:spMk id="9922" creationId="{0CF2093B-799A-4D4A-BF4A-D1AFFD461E48}"/>
          </ac:spMkLst>
        </pc:spChg>
        <pc:spChg chg="mod">
          <ac:chgData name="Kolakowski, Artur" userId="9c34c8cc-b1df-44f6-bea5-dcf7a54ee35f" providerId="ADAL" clId="{19970B13-E101-4117-9908-6E061F982644}" dt="2022-07-14T08:46:05.173" v="21352" actId="790"/>
          <ac:spMkLst>
            <pc:docMk/>
            <pc:sldMk cId="3484757520" sldId="485"/>
            <ac:spMk id="9923" creationId="{7EF849A5-15B6-4B41-A519-7BB51E5A2FDF}"/>
          </ac:spMkLst>
        </pc:spChg>
        <pc:spChg chg="mod">
          <ac:chgData name="Kolakowski, Artur" userId="9c34c8cc-b1df-44f6-bea5-dcf7a54ee35f" providerId="ADAL" clId="{19970B13-E101-4117-9908-6E061F982644}" dt="2022-07-14T08:46:05.176" v="21353" actId="790"/>
          <ac:spMkLst>
            <pc:docMk/>
            <pc:sldMk cId="3484757520" sldId="485"/>
            <ac:spMk id="9924" creationId="{05E11BB1-5AA8-454D-B1EA-345DF4BEEA0E}"/>
          </ac:spMkLst>
        </pc:spChg>
        <pc:spChg chg="mod">
          <ac:chgData name="Kolakowski, Artur" userId="9c34c8cc-b1df-44f6-bea5-dcf7a54ee35f" providerId="ADAL" clId="{19970B13-E101-4117-9908-6E061F982644}" dt="2022-07-14T08:46:05.181" v="21354" actId="790"/>
          <ac:spMkLst>
            <pc:docMk/>
            <pc:sldMk cId="3484757520" sldId="485"/>
            <ac:spMk id="9925" creationId="{2EF955FD-F453-45E1-8585-FFBAF9628FD6}"/>
          </ac:spMkLst>
        </pc:spChg>
        <pc:spChg chg="mod">
          <ac:chgData name="Kolakowski, Artur" userId="9c34c8cc-b1df-44f6-bea5-dcf7a54ee35f" providerId="ADAL" clId="{19970B13-E101-4117-9908-6E061F982644}" dt="2022-07-14T08:46:05.185" v="21355" actId="790"/>
          <ac:spMkLst>
            <pc:docMk/>
            <pc:sldMk cId="3484757520" sldId="485"/>
            <ac:spMk id="9926" creationId="{47727EF1-E692-4FBE-A4D8-FBE6A47B37FB}"/>
          </ac:spMkLst>
        </pc:spChg>
        <pc:spChg chg="mod">
          <ac:chgData name="Kolakowski, Artur" userId="9c34c8cc-b1df-44f6-bea5-dcf7a54ee35f" providerId="ADAL" clId="{19970B13-E101-4117-9908-6E061F982644}" dt="2022-07-14T08:46:05.192" v="21356" actId="790"/>
          <ac:spMkLst>
            <pc:docMk/>
            <pc:sldMk cId="3484757520" sldId="485"/>
            <ac:spMk id="9927" creationId="{8684829E-D952-4B77-B619-B84386A0907B}"/>
          </ac:spMkLst>
        </pc:spChg>
        <pc:spChg chg="mod">
          <ac:chgData name="Kolakowski, Artur" userId="9c34c8cc-b1df-44f6-bea5-dcf7a54ee35f" providerId="ADAL" clId="{19970B13-E101-4117-9908-6E061F982644}" dt="2022-07-14T08:46:05.201" v="21357" actId="790"/>
          <ac:spMkLst>
            <pc:docMk/>
            <pc:sldMk cId="3484757520" sldId="485"/>
            <ac:spMk id="9928" creationId="{EFDFDCEC-D22D-4215-A100-97F7E8F0F340}"/>
          </ac:spMkLst>
        </pc:spChg>
        <pc:spChg chg="mod">
          <ac:chgData name="Kolakowski, Artur" userId="9c34c8cc-b1df-44f6-bea5-dcf7a54ee35f" providerId="ADAL" clId="{19970B13-E101-4117-9908-6E061F982644}" dt="2022-07-14T08:46:05.209" v="21358" actId="790"/>
          <ac:spMkLst>
            <pc:docMk/>
            <pc:sldMk cId="3484757520" sldId="485"/>
            <ac:spMk id="9929" creationId="{8368FCC7-A7DE-4209-8F97-F13ADC2FEAE3}"/>
          </ac:spMkLst>
        </pc:spChg>
        <pc:spChg chg="mod">
          <ac:chgData name="Kolakowski, Artur" userId="9c34c8cc-b1df-44f6-bea5-dcf7a54ee35f" providerId="ADAL" clId="{19970B13-E101-4117-9908-6E061F982644}" dt="2022-07-14T08:46:05.218" v="21359" actId="790"/>
          <ac:spMkLst>
            <pc:docMk/>
            <pc:sldMk cId="3484757520" sldId="485"/>
            <ac:spMk id="9930" creationId="{EAC93247-0477-430D-878F-B142FAFB27FA}"/>
          </ac:spMkLst>
        </pc:spChg>
        <pc:spChg chg="mod">
          <ac:chgData name="Kolakowski, Artur" userId="9c34c8cc-b1df-44f6-bea5-dcf7a54ee35f" providerId="ADAL" clId="{19970B13-E101-4117-9908-6E061F982644}" dt="2022-07-14T08:46:05.222" v="21360" actId="790"/>
          <ac:spMkLst>
            <pc:docMk/>
            <pc:sldMk cId="3484757520" sldId="485"/>
            <ac:spMk id="9931" creationId="{575D851B-33EE-4714-B8D8-5AC784610921}"/>
          </ac:spMkLst>
        </pc:spChg>
        <pc:spChg chg="mod">
          <ac:chgData name="Kolakowski, Artur" userId="9c34c8cc-b1df-44f6-bea5-dcf7a54ee35f" providerId="ADAL" clId="{19970B13-E101-4117-9908-6E061F982644}" dt="2022-07-14T08:46:05.227" v="21361" actId="790"/>
          <ac:spMkLst>
            <pc:docMk/>
            <pc:sldMk cId="3484757520" sldId="485"/>
            <ac:spMk id="9932" creationId="{CDFADAC3-ED85-4A0E-98F7-E02C2CE41D87}"/>
          </ac:spMkLst>
        </pc:spChg>
        <pc:spChg chg="mod">
          <ac:chgData name="Kolakowski, Artur" userId="9c34c8cc-b1df-44f6-bea5-dcf7a54ee35f" providerId="ADAL" clId="{19970B13-E101-4117-9908-6E061F982644}" dt="2022-07-14T08:46:05.232" v="21362" actId="790"/>
          <ac:spMkLst>
            <pc:docMk/>
            <pc:sldMk cId="3484757520" sldId="485"/>
            <ac:spMk id="9933" creationId="{38BD6D6F-772B-4D6E-8F82-1E232573DAE7}"/>
          </ac:spMkLst>
        </pc:spChg>
        <pc:spChg chg="mod">
          <ac:chgData name="Kolakowski, Artur" userId="9c34c8cc-b1df-44f6-bea5-dcf7a54ee35f" providerId="ADAL" clId="{19970B13-E101-4117-9908-6E061F982644}" dt="2022-07-14T08:46:05.236" v="21363" actId="790"/>
          <ac:spMkLst>
            <pc:docMk/>
            <pc:sldMk cId="3484757520" sldId="485"/>
            <ac:spMk id="9934" creationId="{E87519ED-C0F9-4FB7-906C-97CB9E7F3BC5}"/>
          </ac:spMkLst>
        </pc:spChg>
        <pc:spChg chg="mod">
          <ac:chgData name="Kolakowski, Artur" userId="9c34c8cc-b1df-44f6-bea5-dcf7a54ee35f" providerId="ADAL" clId="{19970B13-E101-4117-9908-6E061F982644}" dt="2022-07-14T08:46:05.240" v="21364" actId="790"/>
          <ac:spMkLst>
            <pc:docMk/>
            <pc:sldMk cId="3484757520" sldId="485"/>
            <ac:spMk id="9935" creationId="{2CD3748F-F4E3-4D85-9E82-500F0873F369}"/>
          </ac:spMkLst>
        </pc:spChg>
        <pc:spChg chg="mod">
          <ac:chgData name="Kolakowski, Artur" userId="9c34c8cc-b1df-44f6-bea5-dcf7a54ee35f" providerId="ADAL" clId="{19970B13-E101-4117-9908-6E061F982644}" dt="2022-07-14T08:46:05.244" v="21365" actId="790"/>
          <ac:spMkLst>
            <pc:docMk/>
            <pc:sldMk cId="3484757520" sldId="485"/>
            <ac:spMk id="9936" creationId="{41E1210E-4250-4EA0-9350-28239C408D06}"/>
          </ac:spMkLst>
        </pc:spChg>
        <pc:spChg chg="mod">
          <ac:chgData name="Kolakowski, Artur" userId="9c34c8cc-b1df-44f6-bea5-dcf7a54ee35f" providerId="ADAL" clId="{19970B13-E101-4117-9908-6E061F982644}" dt="2022-07-14T08:46:05.250" v="21366" actId="790"/>
          <ac:spMkLst>
            <pc:docMk/>
            <pc:sldMk cId="3484757520" sldId="485"/>
            <ac:spMk id="9937" creationId="{17A3BC81-14B5-4E24-A313-88C98323DCA4}"/>
          </ac:spMkLst>
        </pc:spChg>
        <pc:spChg chg="mod">
          <ac:chgData name="Kolakowski, Artur" userId="9c34c8cc-b1df-44f6-bea5-dcf7a54ee35f" providerId="ADAL" clId="{19970B13-E101-4117-9908-6E061F982644}" dt="2022-07-14T08:46:05.255" v="21367" actId="790"/>
          <ac:spMkLst>
            <pc:docMk/>
            <pc:sldMk cId="3484757520" sldId="485"/>
            <ac:spMk id="9938" creationId="{F0BD9C66-D481-4CBC-AA9A-1E2E92DC7209}"/>
          </ac:spMkLst>
        </pc:spChg>
        <pc:spChg chg="mod">
          <ac:chgData name="Kolakowski, Artur" userId="9c34c8cc-b1df-44f6-bea5-dcf7a54ee35f" providerId="ADAL" clId="{19970B13-E101-4117-9908-6E061F982644}" dt="2022-07-14T08:46:05.259" v="21368" actId="790"/>
          <ac:spMkLst>
            <pc:docMk/>
            <pc:sldMk cId="3484757520" sldId="485"/>
            <ac:spMk id="9939" creationId="{0F7C7C27-5EDE-4AB8-81C8-88C4392356BE}"/>
          </ac:spMkLst>
        </pc:spChg>
        <pc:spChg chg="mod">
          <ac:chgData name="Kolakowski, Artur" userId="9c34c8cc-b1df-44f6-bea5-dcf7a54ee35f" providerId="ADAL" clId="{19970B13-E101-4117-9908-6E061F982644}" dt="2022-07-14T08:46:05.263" v="21369" actId="790"/>
          <ac:spMkLst>
            <pc:docMk/>
            <pc:sldMk cId="3484757520" sldId="485"/>
            <ac:spMk id="9940" creationId="{EA764003-B0F0-49C1-BA67-9D4EF69F15DA}"/>
          </ac:spMkLst>
        </pc:spChg>
        <pc:spChg chg="mod">
          <ac:chgData name="Kolakowski, Artur" userId="9c34c8cc-b1df-44f6-bea5-dcf7a54ee35f" providerId="ADAL" clId="{19970B13-E101-4117-9908-6E061F982644}" dt="2022-07-14T08:46:05.267" v="21370" actId="790"/>
          <ac:spMkLst>
            <pc:docMk/>
            <pc:sldMk cId="3484757520" sldId="485"/>
            <ac:spMk id="9941" creationId="{C141D3AC-55A0-4879-B867-72C0ACFE6772}"/>
          </ac:spMkLst>
        </pc:spChg>
        <pc:spChg chg="mod">
          <ac:chgData name="Kolakowski, Artur" userId="9c34c8cc-b1df-44f6-bea5-dcf7a54ee35f" providerId="ADAL" clId="{19970B13-E101-4117-9908-6E061F982644}" dt="2022-07-14T08:46:05.271" v="21371" actId="790"/>
          <ac:spMkLst>
            <pc:docMk/>
            <pc:sldMk cId="3484757520" sldId="485"/>
            <ac:spMk id="9942" creationId="{A39A9FF3-EF83-410F-8DB1-CB2796F1D594}"/>
          </ac:spMkLst>
        </pc:spChg>
        <pc:spChg chg="mod">
          <ac:chgData name="Kolakowski, Artur" userId="9c34c8cc-b1df-44f6-bea5-dcf7a54ee35f" providerId="ADAL" clId="{19970B13-E101-4117-9908-6E061F982644}" dt="2022-07-14T08:46:05.275" v="21372" actId="790"/>
          <ac:spMkLst>
            <pc:docMk/>
            <pc:sldMk cId="3484757520" sldId="485"/>
            <ac:spMk id="9943" creationId="{3407A8E7-8146-4C4A-9F57-A0E5AFF14545}"/>
          </ac:spMkLst>
        </pc:spChg>
        <pc:spChg chg="mod">
          <ac:chgData name="Kolakowski, Artur" userId="9c34c8cc-b1df-44f6-bea5-dcf7a54ee35f" providerId="ADAL" clId="{19970B13-E101-4117-9908-6E061F982644}" dt="2022-07-14T08:46:05.279" v="21373" actId="790"/>
          <ac:spMkLst>
            <pc:docMk/>
            <pc:sldMk cId="3484757520" sldId="485"/>
            <ac:spMk id="9944" creationId="{504704B1-FE11-44D8-A023-1092E3D55C25}"/>
          </ac:spMkLst>
        </pc:spChg>
        <pc:spChg chg="mod">
          <ac:chgData name="Kolakowski, Artur" userId="9c34c8cc-b1df-44f6-bea5-dcf7a54ee35f" providerId="ADAL" clId="{19970B13-E101-4117-9908-6E061F982644}" dt="2022-07-14T08:46:05.283" v="21374" actId="790"/>
          <ac:spMkLst>
            <pc:docMk/>
            <pc:sldMk cId="3484757520" sldId="485"/>
            <ac:spMk id="9945" creationId="{DAEF4CEE-7578-453E-86B3-00265C228479}"/>
          </ac:spMkLst>
        </pc:spChg>
        <pc:spChg chg="mod">
          <ac:chgData name="Kolakowski, Artur" userId="9c34c8cc-b1df-44f6-bea5-dcf7a54ee35f" providerId="ADAL" clId="{19970B13-E101-4117-9908-6E061F982644}" dt="2022-07-14T08:46:05.288" v="21375" actId="790"/>
          <ac:spMkLst>
            <pc:docMk/>
            <pc:sldMk cId="3484757520" sldId="485"/>
            <ac:spMk id="9946" creationId="{F3DAF37B-7D9E-4609-B7EE-7420FB93F090}"/>
          </ac:spMkLst>
        </pc:spChg>
        <pc:spChg chg="mod">
          <ac:chgData name="Kolakowski, Artur" userId="9c34c8cc-b1df-44f6-bea5-dcf7a54ee35f" providerId="ADAL" clId="{19970B13-E101-4117-9908-6E061F982644}" dt="2022-07-14T08:46:05.292" v="21376" actId="790"/>
          <ac:spMkLst>
            <pc:docMk/>
            <pc:sldMk cId="3484757520" sldId="485"/>
            <ac:spMk id="9947" creationId="{445AA86A-3F48-4317-8458-6EA8C3BD0A47}"/>
          </ac:spMkLst>
        </pc:spChg>
        <pc:spChg chg="mod">
          <ac:chgData name="Kolakowski, Artur" userId="9c34c8cc-b1df-44f6-bea5-dcf7a54ee35f" providerId="ADAL" clId="{19970B13-E101-4117-9908-6E061F982644}" dt="2022-07-14T08:46:05.298" v="21377" actId="790"/>
          <ac:spMkLst>
            <pc:docMk/>
            <pc:sldMk cId="3484757520" sldId="485"/>
            <ac:spMk id="9948" creationId="{9B041F41-64E8-4FC1-8E0B-A11A6BB4B74E}"/>
          </ac:spMkLst>
        </pc:spChg>
        <pc:spChg chg="mod">
          <ac:chgData name="Kolakowski, Artur" userId="9c34c8cc-b1df-44f6-bea5-dcf7a54ee35f" providerId="ADAL" clId="{19970B13-E101-4117-9908-6E061F982644}" dt="2022-07-14T08:46:05.303" v="21378" actId="790"/>
          <ac:spMkLst>
            <pc:docMk/>
            <pc:sldMk cId="3484757520" sldId="485"/>
            <ac:spMk id="9949" creationId="{C3B96946-470A-4877-9773-E68AAF691B98}"/>
          </ac:spMkLst>
        </pc:spChg>
        <pc:spChg chg="mod">
          <ac:chgData name="Kolakowski, Artur" userId="9c34c8cc-b1df-44f6-bea5-dcf7a54ee35f" providerId="ADAL" clId="{19970B13-E101-4117-9908-6E061F982644}" dt="2022-07-14T08:46:05.308" v="21379" actId="790"/>
          <ac:spMkLst>
            <pc:docMk/>
            <pc:sldMk cId="3484757520" sldId="485"/>
            <ac:spMk id="9950" creationId="{E84263ED-C509-4295-AFE7-C5E91672DA49}"/>
          </ac:spMkLst>
        </pc:spChg>
        <pc:spChg chg="mod">
          <ac:chgData name="Kolakowski, Artur" userId="9c34c8cc-b1df-44f6-bea5-dcf7a54ee35f" providerId="ADAL" clId="{19970B13-E101-4117-9908-6E061F982644}" dt="2022-07-14T08:46:05.315" v="21380" actId="790"/>
          <ac:spMkLst>
            <pc:docMk/>
            <pc:sldMk cId="3484757520" sldId="485"/>
            <ac:spMk id="9951" creationId="{A9D32381-6D13-45E9-8D67-1DB628DECC8D}"/>
          </ac:spMkLst>
        </pc:spChg>
        <pc:spChg chg="mod">
          <ac:chgData name="Kolakowski, Artur" userId="9c34c8cc-b1df-44f6-bea5-dcf7a54ee35f" providerId="ADAL" clId="{19970B13-E101-4117-9908-6E061F982644}" dt="2022-07-14T08:46:05.321" v="21381" actId="790"/>
          <ac:spMkLst>
            <pc:docMk/>
            <pc:sldMk cId="3484757520" sldId="485"/>
            <ac:spMk id="9952" creationId="{0DAC7124-027E-46D7-AAC6-E6FC7DD5029F}"/>
          </ac:spMkLst>
        </pc:spChg>
        <pc:spChg chg="mod">
          <ac:chgData name="Kolakowski, Artur" userId="9c34c8cc-b1df-44f6-bea5-dcf7a54ee35f" providerId="ADAL" clId="{19970B13-E101-4117-9908-6E061F982644}" dt="2022-07-14T08:46:05.326" v="21382" actId="790"/>
          <ac:spMkLst>
            <pc:docMk/>
            <pc:sldMk cId="3484757520" sldId="485"/>
            <ac:spMk id="9953" creationId="{33FFB2A1-D195-40FA-978D-2A5521899EE2}"/>
          </ac:spMkLst>
        </pc:spChg>
        <pc:spChg chg="mod">
          <ac:chgData name="Kolakowski, Artur" userId="9c34c8cc-b1df-44f6-bea5-dcf7a54ee35f" providerId="ADAL" clId="{19970B13-E101-4117-9908-6E061F982644}" dt="2022-07-14T08:46:05.332" v="21383" actId="790"/>
          <ac:spMkLst>
            <pc:docMk/>
            <pc:sldMk cId="3484757520" sldId="485"/>
            <ac:spMk id="9954" creationId="{8FC37896-EA3F-460E-94D0-D5B9DF50F87E}"/>
          </ac:spMkLst>
        </pc:spChg>
        <pc:spChg chg="mod">
          <ac:chgData name="Kolakowski, Artur" userId="9c34c8cc-b1df-44f6-bea5-dcf7a54ee35f" providerId="ADAL" clId="{19970B13-E101-4117-9908-6E061F982644}" dt="2022-07-14T08:46:05.336" v="21384" actId="790"/>
          <ac:spMkLst>
            <pc:docMk/>
            <pc:sldMk cId="3484757520" sldId="485"/>
            <ac:spMk id="9955" creationId="{C057B0CF-1863-40F3-8BD0-930E68259515}"/>
          </ac:spMkLst>
        </pc:spChg>
        <pc:spChg chg="mod">
          <ac:chgData name="Kolakowski, Artur" userId="9c34c8cc-b1df-44f6-bea5-dcf7a54ee35f" providerId="ADAL" clId="{19970B13-E101-4117-9908-6E061F982644}" dt="2022-07-14T08:46:05.339" v="21385" actId="790"/>
          <ac:spMkLst>
            <pc:docMk/>
            <pc:sldMk cId="3484757520" sldId="485"/>
            <ac:spMk id="9956" creationId="{92FFD31E-33B2-49CA-91D7-C9328E0F274F}"/>
          </ac:spMkLst>
        </pc:spChg>
        <pc:spChg chg="mod">
          <ac:chgData name="Kolakowski, Artur" userId="9c34c8cc-b1df-44f6-bea5-dcf7a54ee35f" providerId="ADAL" clId="{19970B13-E101-4117-9908-6E061F982644}" dt="2022-07-14T08:46:05.342" v="21386" actId="790"/>
          <ac:spMkLst>
            <pc:docMk/>
            <pc:sldMk cId="3484757520" sldId="485"/>
            <ac:spMk id="9957" creationId="{B3A2D746-DEAD-4776-B490-6D08AE62381A}"/>
          </ac:spMkLst>
        </pc:spChg>
        <pc:spChg chg="mod">
          <ac:chgData name="Kolakowski, Artur" userId="9c34c8cc-b1df-44f6-bea5-dcf7a54ee35f" providerId="ADAL" clId="{19970B13-E101-4117-9908-6E061F982644}" dt="2022-07-14T08:46:05.346" v="21387" actId="790"/>
          <ac:spMkLst>
            <pc:docMk/>
            <pc:sldMk cId="3484757520" sldId="485"/>
            <ac:spMk id="9958" creationId="{A6770BEB-9B53-4BD6-9A22-6BFF57987B1D}"/>
          </ac:spMkLst>
        </pc:spChg>
        <pc:spChg chg="mod">
          <ac:chgData name="Kolakowski, Artur" userId="9c34c8cc-b1df-44f6-bea5-dcf7a54ee35f" providerId="ADAL" clId="{19970B13-E101-4117-9908-6E061F982644}" dt="2022-07-14T08:46:05.350" v="21388" actId="790"/>
          <ac:spMkLst>
            <pc:docMk/>
            <pc:sldMk cId="3484757520" sldId="485"/>
            <ac:spMk id="9959" creationId="{64EF4DD8-95F2-4AF8-A046-806328583620}"/>
          </ac:spMkLst>
        </pc:spChg>
        <pc:spChg chg="mod">
          <ac:chgData name="Kolakowski, Artur" userId="9c34c8cc-b1df-44f6-bea5-dcf7a54ee35f" providerId="ADAL" clId="{19970B13-E101-4117-9908-6E061F982644}" dt="2022-07-14T08:46:05.353" v="21389" actId="790"/>
          <ac:spMkLst>
            <pc:docMk/>
            <pc:sldMk cId="3484757520" sldId="485"/>
            <ac:spMk id="9960" creationId="{3E276E37-A982-4EA9-898E-CB4BD923AE9E}"/>
          </ac:spMkLst>
        </pc:spChg>
        <pc:spChg chg="mod">
          <ac:chgData name="Kolakowski, Artur" userId="9c34c8cc-b1df-44f6-bea5-dcf7a54ee35f" providerId="ADAL" clId="{19970B13-E101-4117-9908-6E061F982644}" dt="2022-07-14T08:46:05.356" v="21390" actId="790"/>
          <ac:spMkLst>
            <pc:docMk/>
            <pc:sldMk cId="3484757520" sldId="485"/>
            <ac:spMk id="9961" creationId="{9066D0DA-900D-42D6-A8DB-ABB80057379C}"/>
          </ac:spMkLst>
        </pc:spChg>
        <pc:spChg chg="mod">
          <ac:chgData name="Kolakowski, Artur" userId="9c34c8cc-b1df-44f6-bea5-dcf7a54ee35f" providerId="ADAL" clId="{19970B13-E101-4117-9908-6E061F982644}" dt="2022-07-14T08:46:05.360" v="21391" actId="790"/>
          <ac:spMkLst>
            <pc:docMk/>
            <pc:sldMk cId="3484757520" sldId="485"/>
            <ac:spMk id="9962" creationId="{8EE903F8-AA6A-4D29-8B5F-3B7527838FFA}"/>
          </ac:spMkLst>
        </pc:spChg>
        <pc:spChg chg="mod">
          <ac:chgData name="Kolakowski, Artur" userId="9c34c8cc-b1df-44f6-bea5-dcf7a54ee35f" providerId="ADAL" clId="{19970B13-E101-4117-9908-6E061F982644}" dt="2022-07-14T08:46:05.364" v="21392" actId="790"/>
          <ac:spMkLst>
            <pc:docMk/>
            <pc:sldMk cId="3484757520" sldId="485"/>
            <ac:spMk id="9963" creationId="{62E19952-FB5A-466B-A6EA-8CFBA5556B50}"/>
          </ac:spMkLst>
        </pc:spChg>
        <pc:spChg chg="mod">
          <ac:chgData name="Kolakowski, Artur" userId="9c34c8cc-b1df-44f6-bea5-dcf7a54ee35f" providerId="ADAL" clId="{19970B13-E101-4117-9908-6E061F982644}" dt="2022-07-14T08:46:05.369" v="21393" actId="790"/>
          <ac:spMkLst>
            <pc:docMk/>
            <pc:sldMk cId="3484757520" sldId="485"/>
            <ac:spMk id="9964" creationId="{4B4C3238-501A-42D0-9097-53A041625B37}"/>
          </ac:spMkLst>
        </pc:spChg>
        <pc:spChg chg="mod">
          <ac:chgData name="Kolakowski, Artur" userId="9c34c8cc-b1df-44f6-bea5-dcf7a54ee35f" providerId="ADAL" clId="{19970B13-E101-4117-9908-6E061F982644}" dt="2022-07-14T08:46:05.373" v="21394" actId="790"/>
          <ac:spMkLst>
            <pc:docMk/>
            <pc:sldMk cId="3484757520" sldId="485"/>
            <ac:spMk id="9965" creationId="{FDF54460-C649-4CC8-80FB-E572C90450C1}"/>
          </ac:spMkLst>
        </pc:spChg>
        <pc:spChg chg="mod">
          <ac:chgData name="Kolakowski, Artur" userId="9c34c8cc-b1df-44f6-bea5-dcf7a54ee35f" providerId="ADAL" clId="{19970B13-E101-4117-9908-6E061F982644}" dt="2022-07-14T08:46:05.377" v="21395" actId="790"/>
          <ac:spMkLst>
            <pc:docMk/>
            <pc:sldMk cId="3484757520" sldId="485"/>
            <ac:spMk id="9966" creationId="{CE9FF3AF-C8C9-4F19-B912-BD16B2010FD7}"/>
          </ac:spMkLst>
        </pc:spChg>
        <pc:spChg chg="mod">
          <ac:chgData name="Kolakowski, Artur" userId="9c34c8cc-b1df-44f6-bea5-dcf7a54ee35f" providerId="ADAL" clId="{19970B13-E101-4117-9908-6E061F982644}" dt="2022-07-14T08:46:05.381" v="21396" actId="790"/>
          <ac:spMkLst>
            <pc:docMk/>
            <pc:sldMk cId="3484757520" sldId="485"/>
            <ac:spMk id="9967" creationId="{D8ADD401-8CF1-4C54-86E4-10AABD58D980}"/>
          </ac:spMkLst>
        </pc:spChg>
        <pc:spChg chg="mod">
          <ac:chgData name="Kolakowski, Artur" userId="9c34c8cc-b1df-44f6-bea5-dcf7a54ee35f" providerId="ADAL" clId="{19970B13-E101-4117-9908-6E061F982644}" dt="2022-07-14T08:46:05.385" v="21397" actId="790"/>
          <ac:spMkLst>
            <pc:docMk/>
            <pc:sldMk cId="3484757520" sldId="485"/>
            <ac:spMk id="9968" creationId="{C3DB3B87-ECFF-427C-A8C7-B8ACA4EC55B4}"/>
          </ac:spMkLst>
        </pc:spChg>
        <pc:spChg chg="mod">
          <ac:chgData name="Kolakowski, Artur" userId="9c34c8cc-b1df-44f6-bea5-dcf7a54ee35f" providerId="ADAL" clId="{19970B13-E101-4117-9908-6E061F982644}" dt="2022-07-14T08:46:05.389" v="21398" actId="790"/>
          <ac:spMkLst>
            <pc:docMk/>
            <pc:sldMk cId="3484757520" sldId="485"/>
            <ac:spMk id="9969" creationId="{D167BF1B-C644-4AF9-8889-1A13FCE1F4A3}"/>
          </ac:spMkLst>
        </pc:spChg>
        <pc:spChg chg="mod">
          <ac:chgData name="Kolakowski, Artur" userId="9c34c8cc-b1df-44f6-bea5-dcf7a54ee35f" providerId="ADAL" clId="{19970B13-E101-4117-9908-6E061F982644}" dt="2022-07-14T08:46:05.393" v="21399" actId="790"/>
          <ac:spMkLst>
            <pc:docMk/>
            <pc:sldMk cId="3484757520" sldId="485"/>
            <ac:spMk id="9970" creationId="{D842A4AF-5BC0-46D6-AD73-3BF2A14D72E4}"/>
          </ac:spMkLst>
        </pc:spChg>
        <pc:spChg chg="mod">
          <ac:chgData name="Kolakowski, Artur" userId="9c34c8cc-b1df-44f6-bea5-dcf7a54ee35f" providerId="ADAL" clId="{19970B13-E101-4117-9908-6E061F982644}" dt="2022-07-14T08:46:05.396" v="21400" actId="790"/>
          <ac:spMkLst>
            <pc:docMk/>
            <pc:sldMk cId="3484757520" sldId="485"/>
            <ac:spMk id="9971" creationId="{061E5E9E-C5E6-4B28-8B95-3D390DCD118A}"/>
          </ac:spMkLst>
        </pc:spChg>
        <pc:spChg chg="mod">
          <ac:chgData name="Kolakowski, Artur" userId="9c34c8cc-b1df-44f6-bea5-dcf7a54ee35f" providerId="ADAL" clId="{19970B13-E101-4117-9908-6E061F982644}" dt="2022-07-14T08:46:05.401" v="21401" actId="790"/>
          <ac:spMkLst>
            <pc:docMk/>
            <pc:sldMk cId="3484757520" sldId="485"/>
            <ac:spMk id="9972" creationId="{50B82DBE-396A-4EDF-BD5E-437BEF5A13EE}"/>
          </ac:spMkLst>
        </pc:spChg>
        <pc:spChg chg="mod">
          <ac:chgData name="Kolakowski, Artur" userId="9c34c8cc-b1df-44f6-bea5-dcf7a54ee35f" providerId="ADAL" clId="{19970B13-E101-4117-9908-6E061F982644}" dt="2022-07-14T08:46:05.405" v="21402" actId="790"/>
          <ac:spMkLst>
            <pc:docMk/>
            <pc:sldMk cId="3484757520" sldId="485"/>
            <ac:spMk id="9973" creationId="{F9BED2A8-CB36-4EA1-B513-6E45D6891990}"/>
          </ac:spMkLst>
        </pc:spChg>
        <pc:spChg chg="mod">
          <ac:chgData name="Kolakowski, Artur" userId="9c34c8cc-b1df-44f6-bea5-dcf7a54ee35f" providerId="ADAL" clId="{19970B13-E101-4117-9908-6E061F982644}" dt="2022-07-14T08:46:05.408" v="21403" actId="790"/>
          <ac:spMkLst>
            <pc:docMk/>
            <pc:sldMk cId="3484757520" sldId="485"/>
            <ac:spMk id="9974" creationId="{BC990F71-677E-4EC8-88A1-C626877A9358}"/>
          </ac:spMkLst>
        </pc:spChg>
        <pc:spChg chg="mod">
          <ac:chgData name="Kolakowski, Artur" userId="9c34c8cc-b1df-44f6-bea5-dcf7a54ee35f" providerId="ADAL" clId="{19970B13-E101-4117-9908-6E061F982644}" dt="2022-07-14T08:46:05.414" v="21404" actId="790"/>
          <ac:spMkLst>
            <pc:docMk/>
            <pc:sldMk cId="3484757520" sldId="485"/>
            <ac:spMk id="9975" creationId="{7118A151-7C3C-4E09-907F-36A33B617AC1}"/>
          </ac:spMkLst>
        </pc:spChg>
        <pc:spChg chg="mod">
          <ac:chgData name="Kolakowski, Artur" userId="9c34c8cc-b1df-44f6-bea5-dcf7a54ee35f" providerId="ADAL" clId="{19970B13-E101-4117-9908-6E061F982644}" dt="2022-07-14T08:46:05.418" v="21405" actId="790"/>
          <ac:spMkLst>
            <pc:docMk/>
            <pc:sldMk cId="3484757520" sldId="485"/>
            <ac:spMk id="9976" creationId="{1E14379B-25F7-4BD7-A104-F60126428266}"/>
          </ac:spMkLst>
        </pc:spChg>
        <pc:spChg chg="mod">
          <ac:chgData name="Kolakowski, Artur" userId="9c34c8cc-b1df-44f6-bea5-dcf7a54ee35f" providerId="ADAL" clId="{19970B13-E101-4117-9908-6E061F982644}" dt="2022-07-14T08:46:05.422" v="21406" actId="790"/>
          <ac:spMkLst>
            <pc:docMk/>
            <pc:sldMk cId="3484757520" sldId="485"/>
            <ac:spMk id="9977" creationId="{D896CF37-9000-4B97-83F0-8353A329D627}"/>
          </ac:spMkLst>
        </pc:spChg>
        <pc:spChg chg="mod">
          <ac:chgData name="Kolakowski, Artur" userId="9c34c8cc-b1df-44f6-bea5-dcf7a54ee35f" providerId="ADAL" clId="{19970B13-E101-4117-9908-6E061F982644}" dt="2022-07-14T08:46:05.426" v="21407" actId="790"/>
          <ac:spMkLst>
            <pc:docMk/>
            <pc:sldMk cId="3484757520" sldId="485"/>
            <ac:spMk id="9978" creationId="{1A8888B5-EB9C-45E3-9FEB-1508A153246E}"/>
          </ac:spMkLst>
        </pc:spChg>
        <pc:spChg chg="mod">
          <ac:chgData name="Kolakowski, Artur" userId="9c34c8cc-b1df-44f6-bea5-dcf7a54ee35f" providerId="ADAL" clId="{19970B13-E101-4117-9908-6E061F982644}" dt="2022-07-14T08:46:05.430" v="21408" actId="790"/>
          <ac:spMkLst>
            <pc:docMk/>
            <pc:sldMk cId="3484757520" sldId="485"/>
            <ac:spMk id="9979" creationId="{19F9AB79-ABB9-4077-86AD-0A7BAD3D49E6}"/>
          </ac:spMkLst>
        </pc:spChg>
        <pc:spChg chg="mod">
          <ac:chgData name="Kolakowski, Artur" userId="9c34c8cc-b1df-44f6-bea5-dcf7a54ee35f" providerId="ADAL" clId="{19970B13-E101-4117-9908-6E061F982644}" dt="2022-07-14T08:46:05.434" v="21409" actId="790"/>
          <ac:spMkLst>
            <pc:docMk/>
            <pc:sldMk cId="3484757520" sldId="485"/>
            <ac:spMk id="9980" creationId="{59E1968D-8D7F-4F11-9F99-5BFD23327B2F}"/>
          </ac:spMkLst>
        </pc:spChg>
        <pc:spChg chg="mod">
          <ac:chgData name="Kolakowski, Artur" userId="9c34c8cc-b1df-44f6-bea5-dcf7a54ee35f" providerId="ADAL" clId="{19970B13-E101-4117-9908-6E061F982644}" dt="2022-07-14T08:46:05.438" v="21410" actId="790"/>
          <ac:spMkLst>
            <pc:docMk/>
            <pc:sldMk cId="3484757520" sldId="485"/>
            <ac:spMk id="9981" creationId="{5C288904-69AF-4F48-B600-359F7523C25E}"/>
          </ac:spMkLst>
        </pc:spChg>
        <pc:spChg chg="mod">
          <ac:chgData name="Kolakowski, Artur" userId="9c34c8cc-b1df-44f6-bea5-dcf7a54ee35f" providerId="ADAL" clId="{19970B13-E101-4117-9908-6E061F982644}" dt="2022-07-14T08:46:05.441" v="21411" actId="790"/>
          <ac:spMkLst>
            <pc:docMk/>
            <pc:sldMk cId="3484757520" sldId="485"/>
            <ac:spMk id="9982" creationId="{55AA5444-6B94-4FE0-8CF0-B58EB9F5FCD6}"/>
          </ac:spMkLst>
        </pc:spChg>
        <pc:spChg chg="mod">
          <ac:chgData name="Kolakowski, Artur" userId="9c34c8cc-b1df-44f6-bea5-dcf7a54ee35f" providerId="ADAL" clId="{19970B13-E101-4117-9908-6E061F982644}" dt="2022-07-14T08:46:05.445" v="21412" actId="790"/>
          <ac:spMkLst>
            <pc:docMk/>
            <pc:sldMk cId="3484757520" sldId="485"/>
            <ac:spMk id="9983" creationId="{4594E4F0-96D1-418C-A60B-20B7B8F85AF0}"/>
          </ac:spMkLst>
        </pc:spChg>
        <pc:spChg chg="mod">
          <ac:chgData name="Kolakowski, Artur" userId="9c34c8cc-b1df-44f6-bea5-dcf7a54ee35f" providerId="ADAL" clId="{19970B13-E101-4117-9908-6E061F982644}" dt="2022-07-14T08:46:05.449" v="21413" actId="790"/>
          <ac:spMkLst>
            <pc:docMk/>
            <pc:sldMk cId="3484757520" sldId="485"/>
            <ac:spMk id="9984" creationId="{2D1D3802-4471-4AFA-954C-B2BA3A4590EC}"/>
          </ac:spMkLst>
        </pc:spChg>
        <pc:spChg chg="mod">
          <ac:chgData name="Kolakowski, Artur" userId="9c34c8cc-b1df-44f6-bea5-dcf7a54ee35f" providerId="ADAL" clId="{19970B13-E101-4117-9908-6E061F982644}" dt="2022-07-14T08:46:05.453" v="21414" actId="790"/>
          <ac:spMkLst>
            <pc:docMk/>
            <pc:sldMk cId="3484757520" sldId="485"/>
            <ac:spMk id="9985" creationId="{E78203CC-973E-44C1-BCC1-BD94AFBB5EFE}"/>
          </ac:spMkLst>
        </pc:spChg>
        <pc:spChg chg="mod">
          <ac:chgData name="Kolakowski, Artur" userId="9c34c8cc-b1df-44f6-bea5-dcf7a54ee35f" providerId="ADAL" clId="{19970B13-E101-4117-9908-6E061F982644}" dt="2022-07-14T08:46:05.456" v="21415" actId="790"/>
          <ac:spMkLst>
            <pc:docMk/>
            <pc:sldMk cId="3484757520" sldId="485"/>
            <ac:spMk id="9986" creationId="{A49ED4B4-D709-4157-BC83-55365A520997}"/>
          </ac:spMkLst>
        </pc:spChg>
        <pc:spChg chg="mod">
          <ac:chgData name="Kolakowski, Artur" userId="9c34c8cc-b1df-44f6-bea5-dcf7a54ee35f" providerId="ADAL" clId="{19970B13-E101-4117-9908-6E061F982644}" dt="2022-07-14T08:46:05.459" v="21416" actId="790"/>
          <ac:spMkLst>
            <pc:docMk/>
            <pc:sldMk cId="3484757520" sldId="485"/>
            <ac:spMk id="9987" creationId="{0C1CCD99-5871-474B-9260-31FCB13A303E}"/>
          </ac:spMkLst>
        </pc:spChg>
        <pc:spChg chg="mod">
          <ac:chgData name="Kolakowski, Artur" userId="9c34c8cc-b1df-44f6-bea5-dcf7a54ee35f" providerId="ADAL" clId="{19970B13-E101-4117-9908-6E061F982644}" dt="2022-07-14T08:46:05.463" v="21417" actId="790"/>
          <ac:spMkLst>
            <pc:docMk/>
            <pc:sldMk cId="3484757520" sldId="485"/>
            <ac:spMk id="9988" creationId="{CCE8030C-23E5-43A8-A6C1-A631C79F8022}"/>
          </ac:spMkLst>
        </pc:spChg>
        <pc:spChg chg="mod">
          <ac:chgData name="Kolakowski, Artur" userId="9c34c8cc-b1df-44f6-bea5-dcf7a54ee35f" providerId="ADAL" clId="{19970B13-E101-4117-9908-6E061F982644}" dt="2022-07-14T08:46:05.467" v="21418" actId="790"/>
          <ac:spMkLst>
            <pc:docMk/>
            <pc:sldMk cId="3484757520" sldId="485"/>
            <ac:spMk id="9989" creationId="{F07C90FA-8C23-4351-8991-409F4D6EC05A}"/>
          </ac:spMkLst>
        </pc:spChg>
        <pc:spChg chg="mod">
          <ac:chgData name="Kolakowski, Artur" userId="9c34c8cc-b1df-44f6-bea5-dcf7a54ee35f" providerId="ADAL" clId="{19970B13-E101-4117-9908-6E061F982644}" dt="2022-07-14T08:46:05.471" v="21419" actId="790"/>
          <ac:spMkLst>
            <pc:docMk/>
            <pc:sldMk cId="3484757520" sldId="485"/>
            <ac:spMk id="9990" creationId="{E540723B-A1F3-4751-855D-475D13E03A1F}"/>
          </ac:spMkLst>
        </pc:spChg>
        <pc:spChg chg="mod">
          <ac:chgData name="Kolakowski, Artur" userId="9c34c8cc-b1df-44f6-bea5-dcf7a54ee35f" providerId="ADAL" clId="{19970B13-E101-4117-9908-6E061F982644}" dt="2022-07-14T08:46:05.475" v="21420" actId="790"/>
          <ac:spMkLst>
            <pc:docMk/>
            <pc:sldMk cId="3484757520" sldId="485"/>
            <ac:spMk id="9991" creationId="{805323AA-CE06-4396-B177-B280192AF132}"/>
          </ac:spMkLst>
        </pc:spChg>
        <pc:spChg chg="mod">
          <ac:chgData name="Kolakowski, Artur" userId="9c34c8cc-b1df-44f6-bea5-dcf7a54ee35f" providerId="ADAL" clId="{19970B13-E101-4117-9908-6E061F982644}" dt="2022-07-14T08:46:05.480" v="21421" actId="790"/>
          <ac:spMkLst>
            <pc:docMk/>
            <pc:sldMk cId="3484757520" sldId="485"/>
            <ac:spMk id="9992" creationId="{D4A36D9E-BBA5-4996-AB6F-F3C3BCD0CAA2}"/>
          </ac:spMkLst>
        </pc:spChg>
        <pc:spChg chg="mod">
          <ac:chgData name="Kolakowski, Artur" userId="9c34c8cc-b1df-44f6-bea5-dcf7a54ee35f" providerId="ADAL" clId="{19970B13-E101-4117-9908-6E061F982644}" dt="2022-07-14T08:46:05.486" v="21422" actId="790"/>
          <ac:spMkLst>
            <pc:docMk/>
            <pc:sldMk cId="3484757520" sldId="485"/>
            <ac:spMk id="9993" creationId="{AFF46CB3-D6DB-4512-BACB-1DBF2EAF0B5B}"/>
          </ac:spMkLst>
        </pc:spChg>
        <pc:spChg chg="mod">
          <ac:chgData name="Kolakowski, Artur" userId="9c34c8cc-b1df-44f6-bea5-dcf7a54ee35f" providerId="ADAL" clId="{19970B13-E101-4117-9908-6E061F982644}" dt="2022-07-14T08:46:05.490" v="21423" actId="790"/>
          <ac:spMkLst>
            <pc:docMk/>
            <pc:sldMk cId="3484757520" sldId="485"/>
            <ac:spMk id="9994" creationId="{46D22F07-E062-4974-AA3B-C4E95B758020}"/>
          </ac:spMkLst>
        </pc:spChg>
        <pc:spChg chg="mod">
          <ac:chgData name="Kolakowski, Artur" userId="9c34c8cc-b1df-44f6-bea5-dcf7a54ee35f" providerId="ADAL" clId="{19970B13-E101-4117-9908-6E061F982644}" dt="2022-07-14T08:46:05.494" v="21424" actId="790"/>
          <ac:spMkLst>
            <pc:docMk/>
            <pc:sldMk cId="3484757520" sldId="485"/>
            <ac:spMk id="9995" creationId="{6F134802-00FB-4A67-9290-99F960925642}"/>
          </ac:spMkLst>
        </pc:spChg>
        <pc:spChg chg="mod">
          <ac:chgData name="Kolakowski, Artur" userId="9c34c8cc-b1df-44f6-bea5-dcf7a54ee35f" providerId="ADAL" clId="{19970B13-E101-4117-9908-6E061F982644}" dt="2022-07-14T08:46:05.498" v="21425" actId="790"/>
          <ac:spMkLst>
            <pc:docMk/>
            <pc:sldMk cId="3484757520" sldId="485"/>
            <ac:spMk id="9996" creationId="{606F4247-9334-41A6-BE2C-945BD1EFB8C6}"/>
          </ac:spMkLst>
        </pc:spChg>
        <pc:spChg chg="mod">
          <ac:chgData name="Kolakowski, Artur" userId="9c34c8cc-b1df-44f6-bea5-dcf7a54ee35f" providerId="ADAL" clId="{19970B13-E101-4117-9908-6E061F982644}" dt="2022-07-14T08:46:05.502" v="21426" actId="790"/>
          <ac:spMkLst>
            <pc:docMk/>
            <pc:sldMk cId="3484757520" sldId="485"/>
            <ac:spMk id="9997" creationId="{E47F5B90-BF18-45B0-BDE1-DD7BCBD5BDDD}"/>
          </ac:spMkLst>
        </pc:spChg>
        <pc:spChg chg="mod">
          <ac:chgData name="Kolakowski, Artur" userId="9c34c8cc-b1df-44f6-bea5-dcf7a54ee35f" providerId="ADAL" clId="{19970B13-E101-4117-9908-6E061F982644}" dt="2022-07-14T08:46:05.505" v="21427" actId="790"/>
          <ac:spMkLst>
            <pc:docMk/>
            <pc:sldMk cId="3484757520" sldId="485"/>
            <ac:spMk id="9998" creationId="{0A29C772-64FB-490E-9EC8-1259F2A7B5DA}"/>
          </ac:spMkLst>
        </pc:spChg>
        <pc:spChg chg="mod">
          <ac:chgData name="Kolakowski, Artur" userId="9c34c8cc-b1df-44f6-bea5-dcf7a54ee35f" providerId="ADAL" clId="{19970B13-E101-4117-9908-6E061F982644}" dt="2022-07-14T08:46:05.509" v="21428" actId="790"/>
          <ac:spMkLst>
            <pc:docMk/>
            <pc:sldMk cId="3484757520" sldId="485"/>
            <ac:spMk id="9999" creationId="{CEE5CAB9-4246-4ECB-AFAC-52152A6B3637}"/>
          </ac:spMkLst>
        </pc:spChg>
        <pc:spChg chg="mod">
          <ac:chgData name="Kolakowski, Artur" userId="9c34c8cc-b1df-44f6-bea5-dcf7a54ee35f" providerId="ADAL" clId="{19970B13-E101-4117-9908-6E061F982644}" dt="2022-07-14T08:46:05.513" v="21429" actId="790"/>
          <ac:spMkLst>
            <pc:docMk/>
            <pc:sldMk cId="3484757520" sldId="485"/>
            <ac:spMk id="10000" creationId="{BB6E35B8-755B-4C98-BE64-44140B81608F}"/>
          </ac:spMkLst>
        </pc:spChg>
        <pc:spChg chg="mod">
          <ac:chgData name="Kolakowski, Artur" userId="9c34c8cc-b1df-44f6-bea5-dcf7a54ee35f" providerId="ADAL" clId="{19970B13-E101-4117-9908-6E061F982644}" dt="2022-07-14T08:46:05.517" v="21430" actId="790"/>
          <ac:spMkLst>
            <pc:docMk/>
            <pc:sldMk cId="3484757520" sldId="485"/>
            <ac:spMk id="10001" creationId="{EC8EB2C3-6D66-459E-B49C-1E79AFC37636}"/>
          </ac:spMkLst>
        </pc:spChg>
        <pc:spChg chg="mod">
          <ac:chgData name="Kolakowski, Artur" userId="9c34c8cc-b1df-44f6-bea5-dcf7a54ee35f" providerId="ADAL" clId="{19970B13-E101-4117-9908-6E061F982644}" dt="2022-07-14T08:46:05.520" v="21431" actId="790"/>
          <ac:spMkLst>
            <pc:docMk/>
            <pc:sldMk cId="3484757520" sldId="485"/>
            <ac:spMk id="10002" creationId="{A79E1ACE-07AA-4B45-BC32-254225CE935E}"/>
          </ac:spMkLst>
        </pc:spChg>
        <pc:spChg chg="mod">
          <ac:chgData name="Kolakowski, Artur" userId="9c34c8cc-b1df-44f6-bea5-dcf7a54ee35f" providerId="ADAL" clId="{19970B13-E101-4117-9908-6E061F982644}" dt="2022-07-14T08:46:05.524" v="21432" actId="790"/>
          <ac:spMkLst>
            <pc:docMk/>
            <pc:sldMk cId="3484757520" sldId="485"/>
            <ac:spMk id="10003" creationId="{C39B4FDA-4E05-4177-B87E-D91F59CB7E80}"/>
          </ac:spMkLst>
        </pc:spChg>
        <pc:spChg chg="mod">
          <ac:chgData name="Kolakowski, Artur" userId="9c34c8cc-b1df-44f6-bea5-dcf7a54ee35f" providerId="ADAL" clId="{19970B13-E101-4117-9908-6E061F982644}" dt="2022-07-14T08:46:05.527" v="21433" actId="790"/>
          <ac:spMkLst>
            <pc:docMk/>
            <pc:sldMk cId="3484757520" sldId="485"/>
            <ac:spMk id="10004" creationId="{105FF4A5-A803-4E3F-94FC-B8A1405160DE}"/>
          </ac:spMkLst>
        </pc:spChg>
        <pc:spChg chg="mod">
          <ac:chgData name="Kolakowski, Artur" userId="9c34c8cc-b1df-44f6-bea5-dcf7a54ee35f" providerId="ADAL" clId="{19970B13-E101-4117-9908-6E061F982644}" dt="2022-07-14T08:46:05.532" v="21434" actId="790"/>
          <ac:spMkLst>
            <pc:docMk/>
            <pc:sldMk cId="3484757520" sldId="485"/>
            <ac:spMk id="10005" creationId="{B38C5F90-C6FE-49F1-BB18-30A426360093}"/>
          </ac:spMkLst>
        </pc:spChg>
        <pc:spChg chg="mod">
          <ac:chgData name="Kolakowski, Artur" userId="9c34c8cc-b1df-44f6-bea5-dcf7a54ee35f" providerId="ADAL" clId="{19970B13-E101-4117-9908-6E061F982644}" dt="2022-07-14T08:46:05.536" v="21435" actId="790"/>
          <ac:spMkLst>
            <pc:docMk/>
            <pc:sldMk cId="3484757520" sldId="485"/>
            <ac:spMk id="10006" creationId="{650F0F08-C4EB-4629-B91B-9718521A1086}"/>
          </ac:spMkLst>
        </pc:spChg>
        <pc:spChg chg="mod">
          <ac:chgData name="Kolakowski, Artur" userId="9c34c8cc-b1df-44f6-bea5-dcf7a54ee35f" providerId="ADAL" clId="{19970B13-E101-4117-9908-6E061F982644}" dt="2022-07-14T08:46:05.540" v="21436" actId="790"/>
          <ac:spMkLst>
            <pc:docMk/>
            <pc:sldMk cId="3484757520" sldId="485"/>
            <ac:spMk id="10007" creationId="{50800C82-EA1E-4F17-8167-75F4F53164D6}"/>
          </ac:spMkLst>
        </pc:spChg>
        <pc:spChg chg="mod">
          <ac:chgData name="Kolakowski, Artur" userId="9c34c8cc-b1df-44f6-bea5-dcf7a54ee35f" providerId="ADAL" clId="{19970B13-E101-4117-9908-6E061F982644}" dt="2022-07-14T08:46:05.543" v="21437" actId="790"/>
          <ac:spMkLst>
            <pc:docMk/>
            <pc:sldMk cId="3484757520" sldId="485"/>
            <ac:spMk id="10008" creationId="{BA6D7478-9CD8-4CE6-B366-54CD78AC5196}"/>
          </ac:spMkLst>
        </pc:spChg>
        <pc:spChg chg="mod">
          <ac:chgData name="Kolakowski, Artur" userId="9c34c8cc-b1df-44f6-bea5-dcf7a54ee35f" providerId="ADAL" clId="{19970B13-E101-4117-9908-6E061F982644}" dt="2022-07-14T08:46:05.547" v="21438" actId="790"/>
          <ac:spMkLst>
            <pc:docMk/>
            <pc:sldMk cId="3484757520" sldId="485"/>
            <ac:spMk id="10009" creationId="{EAFF2ACF-D672-43A0-B25C-1339DE896445}"/>
          </ac:spMkLst>
        </pc:spChg>
        <pc:spChg chg="mod">
          <ac:chgData name="Kolakowski, Artur" userId="9c34c8cc-b1df-44f6-bea5-dcf7a54ee35f" providerId="ADAL" clId="{19970B13-E101-4117-9908-6E061F982644}" dt="2022-07-14T08:46:05.551" v="21439" actId="790"/>
          <ac:spMkLst>
            <pc:docMk/>
            <pc:sldMk cId="3484757520" sldId="485"/>
            <ac:spMk id="10010" creationId="{B9F26AF9-275F-4CE4-8E76-E40F969064A6}"/>
          </ac:spMkLst>
        </pc:spChg>
        <pc:spChg chg="mod">
          <ac:chgData name="Kolakowski, Artur" userId="9c34c8cc-b1df-44f6-bea5-dcf7a54ee35f" providerId="ADAL" clId="{19970B13-E101-4117-9908-6E061F982644}" dt="2022-07-14T08:46:05.555" v="21440" actId="790"/>
          <ac:spMkLst>
            <pc:docMk/>
            <pc:sldMk cId="3484757520" sldId="485"/>
            <ac:spMk id="10011" creationId="{6D3FE3C4-D669-48C4-9B5C-340CDB3DCC7A}"/>
          </ac:spMkLst>
        </pc:spChg>
        <pc:spChg chg="mod">
          <ac:chgData name="Kolakowski, Artur" userId="9c34c8cc-b1df-44f6-bea5-dcf7a54ee35f" providerId="ADAL" clId="{19970B13-E101-4117-9908-6E061F982644}" dt="2022-07-14T08:46:05.559" v="21441" actId="790"/>
          <ac:spMkLst>
            <pc:docMk/>
            <pc:sldMk cId="3484757520" sldId="485"/>
            <ac:spMk id="10012" creationId="{AD1821DE-D4CE-4778-8557-C49207AF46AB}"/>
          </ac:spMkLst>
        </pc:spChg>
        <pc:spChg chg="mod">
          <ac:chgData name="Kolakowski, Artur" userId="9c34c8cc-b1df-44f6-bea5-dcf7a54ee35f" providerId="ADAL" clId="{19970B13-E101-4117-9908-6E061F982644}" dt="2022-07-14T08:46:05.564" v="21442" actId="790"/>
          <ac:spMkLst>
            <pc:docMk/>
            <pc:sldMk cId="3484757520" sldId="485"/>
            <ac:spMk id="10013" creationId="{F5D0B260-272F-4C2F-8B2F-CA7A0816D334}"/>
          </ac:spMkLst>
        </pc:spChg>
        <pc:spChg chg="mod">
          <ac:chgData name="Kolakowski, Artur" userId="9c34c8cc-b1df-44f6-bea5-dcf7a54ee35f" providerId="ADAL" clId="{19970B13-E101-4117-9908-6E061F982644}" dt="2022-07-14T08:46:05.568" v="21443" actId="790"/>
          <ac:spMkLst>
            <pc:docMk/>
            <pc:sldMk cId="3484757520" sldId="485"/>
            <ac:spMk id="10014" creationId="{60E3B2DE-E3DB-4915-A1F7-A79E9CAE9FEF}"/>
          </ac:spMkLst>
        </pc:spChg>
        <pc:spChg chg="mod">
          <ac:chgData name="Kolakowski, Artur" userId="9c34c8cc-b1df-44f6-bea5-dcf7a54ee35f" providerId="ADAL" clId="{19970B13-E101-4117-9908-6E061F982644}" dt="2022-07-14T08:46:05.572" v="21444" actId="790"/>
          <ac:spMkLst>
            <pc:docMk/>
            <pc:sldMk cId="3484757520" sldId="485"/>
            <ac:spMk id="10015" creationId="{707A3863-EF36-47F8-9A47-DF5AB92F13E1}"/>
          </ac:spMkLst>
        </pc:spChg>
        <pc:spChg chg="mod">
          <ac:chgData name="Kolakowski, Artur" userId="9c34c8cc-b1df-44f6-bea5-dcf7a54ee35f" providerId="ADAL" clId="{19970B13-E101-4117-9908-6E061F982644}" dt="2022-07-14T08:46:05.576" v="21445" actId="790"/>
          <ac:spMkLst>
            <pc:docMk/>
            <pc:sldMk cId="3484757520" sldId="485"/>
            <ac:spMk id="10016" creationId="{0A92BD83-823A-4FA4-AD6D-67F72EC20346}"/>
          </ac:spMkLst>
        </pc:spChg>
        <pc:spChg chg="mod">
          <ac:chgData name="Kolakowski, Artur" userId="9c34c8cc-b1df-44f6-bea5-dcf7a54ee35f" providerId="ADAL" clId="{19970B13-E101-4117-9908-6E061F982644}" dt="2022-07-14T08:46:05.581" v="21446" actId="790"/>
          <ac:spMkLst>
            <pc:docMk/>
            <pc:sldMk cId="3484757520" sldId="485"/>
            <ac:spMk id="10017" creationId="{7799C37F-A01A-4785-AA38-8A4A75799657}"/>
          </ac:spMkLst>
        </pc:spChg>
        <pc:spChg chg="mod">
          <ac:chgData name="Kolakowski, Artur" userId="9c34c8cc-b1df-44f6-bea5-dcf7a54ee35f" providerId="ADAL" clId="{19970B13-E101-4117-9908-6E061F982644}" dt="2022-07-14T08:46:05.584" v="21447" actId="790"/>
          <ac:spMkLst>
            <pc:docMk/>
            <pc:sldMk cId="3484757520" sldId="485"/>
            <ac:spMk id="10018" creationId="{F34F1CC5-157C-43A4-AC1E-D2375AE5F75C}"/>
          </ac:spMkLst>
        </pc:spChg>
        <pc:spChg chg="mod">
          <ac:chgData name="Kolakowski, Artur" userId="9c34c8cc-b1df-44f6-bea5-dcf7a54ee35f" providerId="ADAL" clId="{19970B13-E101-4117-9908-6E061F982644}" dt="2022-07-14T08:46:05.588" v="21448" actId="790"/>
          <ac:spMkLst>
            <pc:docMk/>
            <pc:sldMk cId="3484757520" sldId="485"/>
            <ac:spMk id="10019" creationId="{DB8B56CC-108B-4DA1-AD9A-F9115ED100F8}"/>
          </ac:spMkLst>
        </pc:spChg>
        <pc:spChg chg="mod">
          <ac:chgData name="Kolakowski, Artur" userId="9c34c8cc-b1df-44f6-bea5-dcf7a54ee35f" providerId="ADAL" clId="{19970B13-E101-4117-9908-6E061F982644}" dt="2022-07-14T08:46:05.592" v="21449" actId="790"/>
          <ac:spMkLst>
            <pc:docMk/>
            <pc:sldMk cId="3484757520" sldId="485"/>
            <ac:spMk id="10020" creationId="{543588CC-D042-4E52-8A44-A9C807F97F36}"/>
          </ac:spMkLst>
        </pc:spChg>
        <pc:spChg chg="mod">
          <ac:chgData name="Kolakowski, Artur" userId="9c34c8cc-b1df-44f6-bea5-dcf7a54ee35f" providerId="ADAL" clId="{19970B13-E101-4117-9908-6E061F982644}" dt="2022-07-14T08:46:05.596" v="21450" actId="790"/>
          <ac:spMkLst>
            <pc:docMk/>
            <pc:sldMk cId="3484757520" sldId="485"/>
            <ac:spMk id="10021" creationId="{5EF8AD64-A16B-4B60-83E5-337126D3DB47}"/>
          </ac:spMkLst>
        </pc:spChg>
        <pc:spChg chg="mod">
          <ac:chgData name="Kolakowski, Artur" userId="9c34c8cc-b1df-44f6-bea5-dcf7a54ee35f" providerId="ADAL" clId="{19970B13-E101-4117-9908-6E061F982644}" dt="2022-07-14T08:46:05.599" v="21451" actId="790"/>
          <ac:spMkLst>
            <pc:docMk/>
            <pc:sldMk cId="3484757520" sldId="485"/>
            <ac:spMk id="10022" creationId="{51421B01-A237-4852-8FBF-CE17B2AEE1CF}"/>
          </ac:spMkLst>
        </pc:spChg>
        <pc:spChg chg="mod">
          <ac:chgData name="Kolakowski, Artur" userId="9c34c8cc-b1df-44f6-bea5-dcf7a54ee35f" providerId="ADAL" clId="{19970B13-E101-4117-9908-6E061F982644}" dt="2022-07-14T08:46:05.603" v="21452" actId="790"/>
          <ac:spMkLst>
            <pc:docMk/>
            <pc:sldMk cId="3484757520" sldId="485"/>
            <ac:spMk id="10023" creationId="{D40E177C-5AE8-45EC-9536-EB6250A3F9BC}"/>
          </ac:spMkLst>
        </pc:spChg>
        <pc:spChg chg="mod">
          <ac:chgData name="Kolakowski, Artur" userId="9c34c8cc-b1df-44f6-bea5-dcf7a54ee35f" providerId="ADAL" clId="{19970B13-E101-4117-9908-6E061F982644}" dt="2022-07-14T08:46:05.606" v="21453" actId="790"/>
          <ac:spMkLst>
            <pc:docMk/>
            <pc:sldMk cId="3484757520" sldId="485"/>
            <ac:spMk id="10024" creationId="{1616869B-2CC9-4D53-B46F-9B29DA00F176}"/>
          </ac:spMkLst>
        </pc:spChg>
        <pc:spChg chg="mod">
          <ac:chgData name="Kolakowski, Artur" userId="9c34c8cc-b1df-44f6-bea5-dcf7a54ee35f" providerId="ADAL" clId="{19970B13-E101-4117-9908-6E061F982644}" dt="2022-07-14T08:46:05.609" v="21454" actId="790"/>
          <ac:spMkLst>
            <pc:docMk/>
            <pc:sldMk cId="3484757520" sldId="485"/>
            <ac:spMk id="10025" creationId="{D9F7E6D0-E23F-41DF-9EBB-6FE470555F0F}"/>
          </ac:spMkLst>
        </pc:spChg>
        <pc:spChg chg="mod">
          <ac:chgData name="Kolakowski, Artur" userId="9c34c8cc-b1df-44f6-bea5-dcf7a54ee35f" providerId="ADAL" clId="{19970B13-E101-4117-9908-6E061F982644}" dt="2022-07-14T08:46:05.614" v="21455" actId="790"/>
          <ac:spMkLst>
            <pc:docMk/>
            <pc:sldMk cId="3484757520" sldId="485"/>
            <ac:spMk id="10026" creationId="{6E03E4B5-01C8-496D-81F5-AF7E3F331EB9}"/>
          </ac:spMkLst>
        </pc:spChg>
        <pc:spChg chg="mod">
          <ac:chgData name="Kolakowski, Artur" userId="9c34c8cc-b1df-44f6-bea5-dcf7a54ee35f" providerId="ADAL" clId="{19970B13-E101-4117-9908-6E061F982644}" dt="2022-07-14T08:46:05.619" v="21456" actId="790"/>
          <ac:spMkLst>
            <pc:docMk/>
            <pc:sldMk cId="3484757520" sldId="485"/>
            <ac:spMk id="10027" creationId="{42576A67-1D48-4D5D-917A-6FE97A765C3F}"/>
          </ac:spMkLst>
        </pc:spChg>
        <pc:spChg chg="mod">
          <ac:chgData name="Kolakowski, Artur" userId="9c34c8cc-b1df-44f6-bea5-dcf7a54ee35f" providerId="ADAL" clId="{19970B13-E101-4117-9908-6E061F982644}" dt="2022-07-14T08:46:05.622" v="21457" actId="790"/>
          <ac:spMkLst>
            <pc:docMk/>
            <pc:sldMk cId="3484757520" sldId="485"/>
            <ac:spMk id="10028" creationId="{215F8B42-6BF0-4FA2-95DF-B1CED4A59FB0}"/>
          </ac:spMkLst>
        </pc:spChg>
        <pc:spChg chg="mod">
          <ac:chgData name="Kolakowski, Artur" userId="9c34c8cc-b1df-44f6-bea5-dcf7a54ee35f" providerId="ADAL" clId="{19970B13-E101-4117-9908-6E061F982644}" dt="2022-07-14T08:46:05.627" v="21458" actId="790"/>
          <ac:spMkLst>
            <pc:docMk/>
            <pc:sldMk cId="3484757520" sldId="485"/>
            <ac:spMk id="10029" creationId="{5C6C879F-17FA-44EE-8742-BB6D46333417}"/>
          </ac:spMkLst>
        </pc:spChg>
        <pc:spChg chg="mod">
          <ac:chgData name="Kolakowski, Artur" userId="9c34c8cc-b1df-44f6-bea5-dcf7a54ee35f" providerId="ADAL" clId="{19970B13-E101-4117-9908-6E061F982644}" dt="2022-07-14T08:46:05.632" v="21459" actId="790"/>
          <ac:spMkLst>
            <pc:docMk/>
            <pc:sldMk cId="3484757520" sldId="485"/>
            <ac:spMk id="10030" creationId="{C4ECA883-FCE4-493E-BAF2-D0605051ED2F}"/>
          </ac:spMkLst>
        </pc:spChg>
        <pc:spChg chg="mod">
          <ac:chgData name="Kolakowski, Artur" userId="9c34c8cc-b1df-44f6-bea5-dcf7a54ee35f" providerId="ADAL" clId="{19970B13-E101-4117-9908-6E061F982644}" dt="2022-07-14T08:46:05.635" v="21460" actId="790"/>
          <ac:spMkLst>
            <pc:docMk/>
            <pc:sldMk cId="3484757520" sldId="485"/>
            <ac:spMk id="10031" creationId="{49901BCF-DB2F-455D-B518-8939EB7BADCB}"/>
          </ac:spMkLst>
        </pc:spChg>
        <pc:spChg chg="mod">
          <ac:chgData name="Kolakowski, Artur" userId="9c34c8cc-b1df-44f6-bea5-dcf7a54ee35f" providerId="ADAL" clId="{19970B13-E101-4117-9908-6E061F982644}" dt="2022-07-14T08:46:05.639" v="21461" actId="790"/>
          <ac:spMkLst>
            <pc:docMk/>
            <pc:sldMk cId="3484757520" sldId="485"/>
            <ac:spMk id="10032" creationId="{17884559-AF98-46BC-8099-C494790677CB}"/>
          </ac:spMkLst>
        </pc:spChg>
        <pc:spChg chg="mod">
          <ac:chgData name="Kolakowski, Artur" userId="9c34c8cc-b1df-44f6-bea5-dcf7a54ee35f" providerId="ADAL" clId="{19970B13-E101-4117-9908-6E061F982644}" dt="2022-07-14T08:46:05.642" v="21462" actId="790"/>
          <ac:spMkLst>
            <pc:docMk/>
            <pc:sldMk cId="3484757520" sldId="485"/>
            <ac:spMk id="10033" creationId="{242257C2-E57B-4E8B-B101-3B94CF5FAC97}"/>
          </ac:spMkLst>
        </pc:spChg>
        <pc:spChg chg="mod">
          <ac:chgData name="Kolakowski, Artur" userId="9c34c8cc-b1df-44f6-bea5-dcf7a54ee35f" providerId="ADAL" clId="{19970B13-E101-4117-9908-6E061F982644}" dt="2022-07-14T08:46:05.646" v="21463" actId="790"/>
          <ac:spMkLst>
            <pc:docMk/>
            <pc:sldMk cId="3484757520" sldId="485"/>
            <ac:spMk id="10034" creationId="{8A05E807-B021-476E-9E05-907937696BD0}"/>
          </ac:spMkLst>
        </pc:spChg>
        <pc:spChg chg="mod">
          <ac:chgData name="Kolakowski, Artur" userId="9c34c8cc-b1df-44f6-bea5-dcf7a54ee35f" providerId="ADAL" clId="{19970B13-E101-4117-9908-6E061F982644}" dt="2022-07-14T08:46:05.650" v="21464" actId="790"/>
          <ac:spMkLst>
            <pc:docMk/>
            <pc:sldMk cId="3484757520" sldId="485"/>
            <ac:spMk id="10035" creationId="{317EF3CB-E311-4D58-B870-1D21493CABF9}"/>
          </ac:spMkLst>
        </pc:spChg>
        <pc:spChg chg="mod">
          <ac:chgData name="Kolakowski, Artur" userId="9c34c8cc-b1df-44f6-bea5-dcf7a54ee35f" providerId="ADAL" clId="{19970B13-E101-4117-9908-6E061F982644}" dt="2022-07-14T08:46:05.654" v="21465" actId="790"/>
          <ac:spMkLst>
            <pc:docMk/>
            <pc:sldMk cId="3484757520" sldId="485"/>
            <ac:spMk id="10036" creationId="{E79D3F19-30F3-4157-B75F-569057CDB055}"/>
          </ac:spMkLst>
        </pc:spChg>
        <pc:spChg chg="mod">
          <ac:chgData name="Kolakowski, Artur" userId="9c34c8cc-b1df-44f6-bea5-dcf7a54ee35f" providerId="ADAL" clId="{19970B13-E101-4117-9908-6E061F982644}" dt="2022-07-14T08:46:05.657" v="21466" actId="790"/>
          <ac:spMkLst>
            <pc:docMk/>
            <pc:sldMk cId="3484757520" sldId="485"/>
            <ac:spMk id="10037" creationId="{15C9B9F8-0215-499E-8237-2E8457C32FBF}"/>
          </ac:spMkLst>
        </pc:spChg>
        <pc:spChg chg="mod">
          <ac:chgData name="Kolakowski, Artur" userId="9c34c8cc-b1df-44f6-bea5-dcf7a54ee35f" providerId="ADAL" clId="{19970B13-E101-4117-9908-6E061F982644}" dt="2022-07-14T08:46:05.660" v="21467" actId="790"/>
          <ac:spMkLst>
            <pc:docMk/>
            <pc:sldMk cId="3484757520" sldId="485"/>
            <ac:spMk id="10038" creationId="{BF6355D9-F4D3-4900-80DD-589FD7C0D17C}"/>
          </ac:spMkLst>
        </pc:spChg>
        <pc:spChg chg="mod">
          <ac:chgData name="Kolakowski, Artur" userId="9c34c8cc-b1df-44f6-bea5-dcf7a54ee35f" providerId="ADAL" clId="{19970B13-E101-4117-9908-6E061F982644}" dt="2022-07-14T08:46:05.665" v="21468" actId="790"/>
          <ac:spMkLst>
            <pc:docMk/>
            <pc:sldMk cId="3484757520" sldId="485"/>
            <ac:spMk id="10039" creationId="{00F42119-D85A-4F06-B83C-0FDFD0206AE5}"/>
          </ac:spMkLst>
        </pc:spChg>
        <pc:spChg chg="mod">
          <ac:chgData name="Kolakowski, Artur" userId="9c34c8cc-b1df-44f6-bea5-dcf7a54ee35f" providerId="ADAL" clId="{19970B13-E101-4117-9908-6E061F982644}" dt="2022-07-14T08:46:05.669" v="21469" actId="790"/>
          <ac:spMkLst>
            <pc:docMk/>
            <pc:sldMk cId="3484757520" sldId="485"/>
            <ac:spMk id="10040" creationId="{677CF5C0-6785-402F-B21A-06DD8586DDC3}"/>
          </ac:spMkLst>
        </pc:spChg>
        <pc:spChg chg="mod">
          <ac:chgData name="Kolakowski, Artur" userId="9c34c8cc-b1df-44f6-bea5-dcf7a54ee35f" providerId="ADAL" clId="{19970B13-E101-4117-9908-6E061F982644}" dt="2022-07-14T08:46:05.672" v="21470" actId="790"/>
          <ac:spMkLst>
            <pc:docMk/>
            <pc:sldMk cId="3484757520" sldId="485"/>
            <ac:spMk id="10041" creationId="{26825E7E-C6BC-49D9-956C-14F87427E162}"/>
          </ac:spMkLst>
        </pc:spChg>
        <pc:spChg chg="mod">
          <ac:chgData name="Kolakowski, Artur" userId="9c34c8cc-b1df-44f6-bea5-dcf7a54ee35f" providerId="ADAL" clId="{19970B13-E101-4117-9908-6E061F982644}" dt="2022-07-14T08:46:05.677" v="21471" actId="790"/>
          <ac:spMkLst>
            <pc:docMk/>
            <pc:sldMk cId="3484757520" sldId="485"/>
            <ac:spMk id="10042" creationId="{E3FC8327-7075-4F6D-8926-D5EE133CC543}"/>
          </ac:spMkLst>
        </pc:spChg>
        <pc:spChg chg="mod">
          <ac:chgData name="Kolakowski, Artur" userId="9c34c8cc-b1df-44f6-bea5-dcf7a54ee35f" providerId="ADAL" clId="{19970B13-E101-4117-9908-6E061F982644}" dt="2022-07-14T08:46:05.682" v="21472" actId="790"/>
          <ac:spMkLst>
            <pc:docMk/>
            <pc:sldMk cId="3484757520" sldId="485"/>
            <ac:spMk id="10043" creationId="{3BE61F04-3D26-4BC6-92F7-DBCDA01C6C32}"/>
          </ac:spMkLst>
        </pc:spChg>
        <pc:spChg chg="mod">
          <ac:chgData name="Kolakowski, Artur" userId="9c34c8cc-b1df-44f6-bea5-dcf7a54ee35f" providerId="ADAL" clId="{19970B13-E101-4117-9908-6E061F982644}" dt="2022-07-14T08:46:05.686" v="21473" actId="790"/>
          <ac:spMkLst>
            <pc:docMk/>
            <pc:sldMk cId="3484757520" sldId="485"/>
            <ac:spMk id="10044" creationId="{D57AA60E-8AFC-4939-B41E-9369B790DA9A}"/>
          </ac:spMkLst>
        </pc:spChg>
        <pc:spChg chg="mod">
          <ac:chgData name="Kolakowski, Artur" userId="9c34c8cc-b1df-44f6-bea5-dcf7a54ee35f" providerId="ADAL" clId="{19970B13-E101-4117-9908-6E061F982644}" dt="2022-07-14T08:46:05.691" v="21474" actId="790"/>
          <ac:spMkLst>
            <pc:docMk/>
            <pc:sldMk cId="3484757520" sldId="485"/>
            <ac:spMk id="10045" creationId="{5A36FB17-054E-4D5D-9264-5E3F2AB0A43B}"/>
          </ac:spMkLst>
        </pc:spChg>
        <pc:spChg chg="mod">
          <ac:chgData name="Kolakowski, Artur" userId="9c34c8cc-b1df-44f6-bea5-dcf7a54ee35f" providerId="ADAL" clId="{19970B13-E101-4117-9908-6E061F982644}" dt="2022-07-14T08:46:05.695" v="21475" actId="790"/>
          <ac:spMkLst>
            <pc:docMk/>
            <pc:sldMk cId="3484757520" sldId="485"/>
            <ac:spMk id="10046" creationId="{5F511627-DD72-4846-B669-56FC80434470}"/>
          </ac:spMkLst>
        </pc:spChg>
        <pc:spChg chg="mod">
          <ac:chgData name="Kolakowski, Artur" userId="9c34c8cc-b1df-44f6-bea5-dcf7a54ee35f" providerId="ADAL" clId="{19970B13-E101-4117-9908-6E061F982644}" dt="2022-07-14T08:46:05.701" v="21476" actId="790"/>
          <ac:spMkLst>
            <pc:docMk/>
            <pc:sldMk cId="3484757520" sldId="485"/>
            <ac:spMk id="10047" creationId="{53ABE023-D020-4BDA-B997-D1CAD8789AD7}"/>
          </ac:spMkLst>
        </pc:spChg>
        <pc:spChg chg="mod">
          <ac:chgData name="Kolakowski, Artur" userId="9c34c8cc-b1df-44f6-bea5-dcf7a54ee35f" providerId="ADAL" clId="{19970B13-E101-4117-9908-6E061F982644}" dt="2022-07-14T08:46:05.705" v="21477" actId="790"/>
          <ac:spMkLst>
            <pc:docMk/>
            <pc:sldMk cId="3484757520" sldId="485"/>
            <ac:spMk id="10048" creationId="{0A0AF1C8-B623-40F8-A3DC-2222E042C44B}"/>
          </ac:spMkLst>
        </pc:spChg>
        <pc:spChg chg="mod">
          <ac:chgData name="Kolakowski, Artur" userId="9c34c8cc-b1df-44f6-bea5-dcf7a54ee35f" providerId="ADAL" clId="{19970B13-E101-4117-9908-6E061F982644}" dt="2022-07-14T08:46:05.711" v="21478" actId="790"/>
          <ac:spMkLst>
            <pc:docMk/>
            <pc:sldMk cId="3484757520" sldId="485"/>
            <ac:spMk id="10049" creationId="{E216D828-6B98-4FD0-9A0C-889FFF0A70B6}"/>
          </ac:spMkLst>
        </pc:spChg>
        <pc:spChg chg="mod">
          <ac:chgData name="Kolakowski, Artur" userId="9c34c8cc-b1df-44f6-bea5-dcf7a54ee35f" providerId="ADAL" clId="{19970B13-E101-4117-9908-6E061F982644}" dt="2022-07-14T08:46:05.717" v="21479" actId="790"/>
          <ac:spMkLst>
            <pc:docMk/>
            <pc:sldMk cId="3484757520" sldId="485"/>
            <ac:spMk id="10050" creationId="{054ED998-9E06-404A-A2E4-A76A81474070}"/>
          </ac:spMkLst>
        </pc:spChg>
        <pc:spChg chg="mod">
          <ac:chgData name="Kolakowski, Artur" userId="9c34c8cc-b1df-44f6-bea5-dcf7a54ee35f" providerId="ADAL" clId="{19970B13-E101-4117-9908-6E061F982644}" dt="2022-07-14T08:46:05.722" v="21480" actId="790"/>
          <ac:spMkLst>
            <pc:docMk/>
            <pc:sldMk cId="3484757520" sldId="485"/>
            <ac:spMk id="10051" creationId="{8F6F69FD-5770-40B0-835B-BABA85D929A1}"/>
          </ac:spMkLst>
        </pc:spChg>
        <pc:spChg chg="mod">
          <ac:chgData name="Kolakowski, Artur" userId="9c34c8cc-b1df-44f6-bea5-dcf7a54ee35f" providerId="ADAL" clId="{19970B13-E101-4117-9908-6E061F982644}" dt="2022-07-14T08:46:05.729" v="21481" actId="790"/>
          <ac:spMkLst>
            <pc:docMk/>
            <pc:sldMk cId="3484757520" sldId="485"/>
            <ac:spMk id="10052" creationId="{DA4191C7-81A0-4592-84E8-D0F205AF81B6}"/>
          </ac:spMkLst>
        </pc:spChg>
        <pc:spChg chg="mod">
          <ac:chgData name="Kolakowski, Artur" userId="9c34c8cc-b1df-44f6-bea5-dcf7a54ee35f" providerId="ADAL" clId="{19970B13-E101-4117-9908-6E061F982644}" dt="2022-07-14T08:46:05.734" v="21482" actId="790"/>
          <ac:spMkLst>
            <pc:docMk/>
            <pc:sldMk cId="3484757520" sldId="485"/>
            <ac:spMk id="10053" creationId="{ED13D558-1DDA-4BFB-B772-75FA01A1FAD2}"/>
          </ac:spMkLst>
        </pc:spChg>
        <pc:spChg chg="mod">
          <ac:chgData name="Kolakowski, Artur" userId="9c34c8cc-b1df-44f6-bea5-dcf7a54ee35f" providerId="ADAL" clId="{19970B13-E101-4117-9908-6E061F982644}" dt="2022-07-14T08:46:05.739" v="21483" actId="790"/>
          <ac:spMkLst>
            <pc:docMk/>
            <pc:sldMk cId="3484757520" sldId="485"/>
            <ac:spMk id="10054" creationId="{3F594677-E114-4044-8664-0E267639162C}"/>
          </ac:spMkLst>
        </pc:spChg>
        <pc:spChg chg="mod">
          <ac:chgData name="Kolakowski, Artur" userId="9c34c8cc-b1df-44f6-bea5-dcf7a54ee35f" providerId="ADAL" clId="{19970B13-E101-4117-9908-6E061F982644}" dt="2022-07-14T08:46:05.742" v="21484" actId="790"/>
          <ac:spMkLst>
            <pc:docMk/>
            <pc:sldMk cId="3484757520" sldId="485"/>
            <ac:spMk id="10055" creationId="{2B61DCC7-7171-42F1-9913-59A058666FA5}"/>
          </ac:spMkLst>
        </pc:spChg>
        <pc:spChg chg="mod">
          <ac:chgData name="Kolakowski, Artur" userId="9c34c8cc-b1df-44f6-bea5-dcf7a54ee35f" providerId="ADAL" clId="{19970B13-E101-4117-9908-6E061F982644}" dt="2022-07-14T08:46:05.746" v="21485" actId="790"/>
          <ac:spMkLst>
            <pc:docMk/>
            <pc:sldMk cId="3484757520" sldId="485"/>
            <ac:spMk id="10056" creationId="{66A0AFA4-7F6F-43CA-9052-AC95AC258E0F}"/>
          </ac:spMkLst>
        </pc:spChg>
        <pc:spChg chg="mod">
          <ac:chgData name="Kolakowski, Artur" userId="9c34c8cc-b1df-44f6-bea5-dcf7a54ee35f" providerId="ADAL" clId="{19970B13-E101-4117-9908-6E061F982644}" dt="2022-07-14T08:46:05.750" v="21486" actId="790"/>
          <ac:spMkLst>
            <pc:docMk/>
            <pc:sldMk cId="3484757520" sldId="485"/>
            <ac:spMk id="10057" creationId="{72BEB98C-B3D1-4838-83A8-536527C1037C}"/>
          </ac:spMkLst>
        </pc:spChg>
        <pc:spChg chg="mod">
          <ac:chgData name="Kolakowski, Artur" userId="9c34c8cc-b1df-44f6-bea5-dcf7a54ee35f" providerId="ADAL" clId="{19970B13-E101-4117-9908-6E061F982644}" dt="2022-07-14T08:46:05.754" v="21487" actId="790"/>
          <ac:spMkLst>
            <pc:docMk/>
            <pc:sldMk cId="3484757520" sldId="485"/>
            <ac:spMk id="10058" creationId="{A8663AFE-BC23-424B-BA60-12AAB71F404C}"/>
          </ac:spMkLst>
        </pc:spChg>
        <pc:spChg chg="mod">
          <ac:chgData name="Kolakowski, Artur" userId="9c34c8cc-b1df-44f6-bea5-dcf7a54ee35f" providerId="ADAL" clId="{19970B13-E101-4117-9908-6E061F982644}" dt="2022-07-14T08:46:05.758" v="21488" actId="790"/>
          <ac:spMkLst>
            <pc:docMk/>
            <pc:sldMk cId="3484757520" sldId="485"/>
            <ac:spMk id="10059" creationId="{216EB795-86ED-4956-A87F-47CB8AA3A360}"/>
          </ac:spMkLst>
        </pc:spChg>
        <pc:spChg chg="mod">
          <ac:chgData name="Kolakowski, Artur" userId="9c34c8cc-b1df-44f6-bea5-dcf7a54ee35f" providerId="ADAL" clId="{19970B13-E101-4117-9908-6E061F982644}" dt="2022-07-14T08:46:05.761" v="21489" actId="790"/>
          <ac:spMkLst>
            <pc:docMk/>
            <pc:sldMk cId="3484757520" sldId="485"/>
            <ac:spMk id="10060" creationId="{7000B1A0-BB42-4259-BF23-4B727134E5FA}"/>
          </ac:spMkLst>
        </pc:spChg>
        <pc:spChg chg="mod">
          <ac:chgData name="Kolakowski, Artur" userId="9c34c8cc-b1df-44f6-bea5-dcf7a54ee35f" providerId="ADAL" clId="{19970B13-E101-4117-9908-6E061F982644}" dt="2022-07-14T08:46:05.767" v="21490" actId="790"/>
          <ac:spMkLst>
            <pc:docMk/>
            <pc:sldMk cId="3484757520" sldId="485"/>
            <ac:spMk id="10061" creationId="{57724934-AD9F-4F8C-9E62-A15C631F8013}"/>
          </ac:spMkLst>
        </pc:spChg>
        <pc:spChg chg="mod">
          <ac:chgData name="Kolakowski, Artur" userId="9c34c8cc-b1df-44f6-bea5-dcf7a54ee35f" providerId="ADAL" clId="{19970B13-E101-4117-9908-6E061F982644}" dt="2022-07-14T08:46:05.771" v="21491" actId="790"/>
          <ac:spMkLst>
            <pc:docMk/>
            <pc:sldMk cId="3484757520" sldId="485"/>
            <ac:spMk id="10062" creationId="{1E4CDAE7-3DAC-4712-AAD8-A66B7EA1CE1F}"/>
          </ac:spMkLst>
        </pc:spChg>
        <pc:spChg chg="mod">
          <ac:chgData name="Kolakowski, Artur" userId="9c34c8cc-b1df-44f6-bea5-dcf7a54ee35f" providerId="ADAL" clId="{19970B13-E101-4117-9908-6E061F982644}" dt="2022-07-14T08:46:05.774" v="21492" actId="790"/>
          <ac:spMkLst>
            <pc:docMk/>
            <pc:sldMk cId="3484757520" sldId="485"/>
            <ac:spMk id="10063" creationId="{1AD12927-0EB4-400C-A706-F2E50E5F7D42}"/>
          </ac:spMkLst>
        </pc:spChg>
        <pc:spChg chg="mod">
          <ac:chgData name="Kolakowski, Artur" userId="9c34c8cc-b1df-44f6-bea5-dcf7a54ee35f" providerId="ADAL" clId="{19970B13-E101-4117-9908-6E061F982644}" dt="2022-07-14T08:46:05.778" v="21493" actId="790"/>
          <ac:spMkLst>
            <pc:docMk/>
            <pc:sldMk cId="3484757520" sldId="485"/>
            <ac:spMk id="10064" creationId="{9227AE63-09BF-4653-BCDE-BC5C1C9051BD}"/>
          </ac:spMkLst>
        </pc:spChg>
        <pc:spChg chg="mod">
          <ac:chgData name="Kolakowski, Artur" userId="9c34c8cc-b1df-44f6-bea5-dcf7a54ee35f" providerId="ADAL" clId="{19970B13-E101-4117-9908-6E061F982644}" dt="2022-07-14T08:46:05.783" v="21494" actId="790"/>
          <ac:spMkLst>
            <pc:docMk/>
            <pc:sldMk cId="3484757520" sldId="485"/>
            <ac:spMk id="10065" creationId="{AFFD7B30-F368-4212-9DAD-E199DCA6ABCD}"/>
          </ac:spMkLst>
        </pc:spChg>
        <pc:spChg chg="mod">
          <ac:chgData name="Kolakowski, Artur" userId="9c34c8cc-b1df-44f6-bea5-dcf7a54ee35f" providerId="ADAL" clId="{19970B13-E101-4117-9908-6E061F982644}" dt="2022-07-14T08:46:05.787" v="21495" actId="790"/>
          <ac:spMkLst>
            <pc:docMk/>
            <pc:sldMk cId="3484757520" sldId="485"/>
            <ac:spMk id="10066" creationId="{DD7393B9-BF30-4A30-AF95-5B5181418074}"/>
          </ac:spMkLst>
        </pc:spChg>
        <pc:spChg chg="mod">
          <ac:chgData name="Kolakowski, Artur" userId="9c34c8cc-b1df-44f6-bea5-dcf7a54ee35f" providerId="ADAL" clId="{19970B13-E101-4117-9908-6E061F982644}" dt="2022-07-14T08:46:05.791" v="21496" actId="790"/>
          <ac:spMkLst>
            <pc:docMk/>
            <pc:sldMk cId="3484757520" sldId="485"/>
            <ac:spMk id="10067" creationId="{8881DF0D-51CC-42DE-BCB1-AE17F7766793}"/>
          </ac:spMkLst>
        </pc:spChg>
        <pc:spChg chg="mod">
          <ac:chgData name="Kolakowski, Artur" userId="9c34c8cc-b1df-44f6-bea5-dcf7a54ee35f" providerId="ADAL" clId="{19970B13-E101-4117-9908-6E061F982644}" dt="2022-07-14T08:46:05.796" v="21497" actId="790"/>
          <ac:spMkLst>
            <pc:docMk/>
            <pc:sldMk cId="3484757520" sldId="485"/>
            <ac:spMk id="10068" creationId="{4FD9B853-8F76-46C4-86D1-BEE48EFB7C02}"/>
          </ac:spMkLst>
        </pc:spChg>
        <pc:spChg chg="mod">
          <ac:chgData name="Kolakowski, Artur" userId="9c34c8cc-b1df-44f6-bea5-dcf7a54ee35f" providerId="ADAL" clId="{19970B13-E101-4117-9908-6E061F982644}" dt="2022-07-14T08:46:05.800" v="21498" actId="790"/>
          <ac:spMkLst>
            <pc:docMk/>
            <pc:sldMk cId="3484757520" sldId="485"/>
            <ac:spMk id="10069" creationId="{313AE662-4855-4732-9990-18669B204038}"/>
          </ac:spMkLst>
        </pc:spChg>
        <pc:spChg chg="mod">
          <ac:chgData name="Kolakowski, Artur" userId="9c34c8cc-b1df-44f6-bea5-dcf7a54ee35f" providerId="ADAL" clId="{19970B13-E101-4117-9908-6E061F982644}" dt="2022-07-14T08:46:05.804" v="21499" actId="790"/>
          <ac:spMkLst>
            <pc:docMk/>
            <pc:sldMk cId="3484757520" sldId="485"/>
            <ac:spMk id="10070" creationId="{EC2C8F94-44B7-4505-8A0F-9413F1A0CE12}"/>
          </ac:spMkLst>
        </pc:spChg>
        <pc:spChg chg="mod">
          <ac:chgData name="Kolakowski, Artur" userId="9c34c8cc-b1df-44f6-bea5-dcf7a54ee35f" providerId="ADAL" clId="{19970B13-E101-4117-9908-6E061F982644}" dt="2022-07-14T08:46:05.808" v="21500" actId="790"/>
          <ac:spMkLst>
            <pc:docMk/>
            <pc:sldMk cId="3484757520" sldId="485"/>
            <ac:spMk id="10071" creationId="{A604C0B7-5E51-4691-9BA0-19715F8E5012}"/>
          </ac:spMkLst>
        </pc:spChg>
        <pc:spChg chg="mod">
          <ac:chgData name="Kolakowski, Artur" userId="9c34c8cc-b1df-44f6-bea5-dcf7a54ee35f" providerId="ADAL" clId="{19970B13-E101-4117-9908-6E061F982644}" dt="2022-07-14T08:46:05.812" v="21501" actId="790"/>
          <ac:spMkLst>
            <pc:docMk/>
            <pc:sldMk cId="3484757520" sldId="485"/>
            <ac:spMk id="10072" creationId="{DF95206E-232D-4727-9873-77BA9EE434F7}"/>
          </ac:spMkLst>
        </pc:spChg>
        <pc:spChg chg="mod">
          <ac:chgData name="Kolakowski, Artur" userId="9c34c8cc-b1df-44f6-bea5-dcf7a54ee35f" providerId="ADAL" clId="{19970B13-E101-4117-9908-6E061F982644}" dt="2022-07-14T08:46:05.816" v="21502" actId="790"/>
          <ac:spMkLst>
            <pc:docMk/>
            <pc:sldMk cId="3484757520" sldId="485"/>
            <ac:spMk id="10073" creationId="{32F4680A-B2E5-42E2-8813-E159D72F9D8D}"/>
          </ac:spMkLst>
        </pc:spChg>
        <pc:spChg chg="mod">
          <ac:chgData name="Kolakowski, Artur" userId="9c34c8cc-b1df-44f6-bea5-dcf7a54ee35f" providerId="ADAL" clId="{19970B13-E101-4117-9908-6E061F982644}" dt="2022-07-14T08:46:05.819" v="21503" actId="790"/>
          <ac:spMkLst>
            <pc:docMk/>
            <pc:sldMk cId="3484757520" sldId="485"/>
            <ac:spMk id="10074" creationId="{02645CDE-597A-4741-8B3F-9FDEF2733CAD}"/>
          </ac:spMkLst>
        </pc:spChg>
        <pc:spChg chg="mod">
          <ac:chgData name="Kolakowski, Artur" userId="9c34c8cc-b1df-44f6-bea5-dcf7a54ee35f" providerId="ADAL" clId="{19970B13-E101-4117-9908-6E061F982644}" dt="2022-07-14T08:46:05.823" v="21504" actId="790"/>
          <ac:spMkLst>
            <pc:docMk/>
            <pc:sldMk cId="3484757520" sldId="485"/>
            <ac:spMk id="10075" creationId="{976D2C5E-E810-4225-ABA2-64E5A5392584}"/>
          </ac:spMkLst>
        </pc:spChg>
        <pc:spChg chg="mod">
          <ac:chgData name="Kolakowski, Artur" userId="9c34c8cc-b1df-44f6-bea5-dcf7a54ee35f" providerId="ADAL" clId="{19970B13-E101-4117-9908-6E061F982644}" dt="2022-07-14T08:46:05.827" v="21505" actId="790"/>
          <ac:spMkLst>
            <pc:docMk/>
            <pc:sldMk cId="3484757520" sldId="485"/>
            <ac:spMk id="10076" creationId="{3D8B9FEF-F0E2-4AF9-A344-B4D2664B75B0}"/>
          </ac:spMkLst>
        </pc:spChg>
        <pc:spChg chg="mod">
          <ac:chgData name="Kolakowski, Artur" userId="9c34c8cc-b1df-44f6-bea5-dcf7a54ee35f" providerId="ADAL" clId="{19970B13-E101-4117-9908-6E061F982644}" dt="2022-07-14T08:46:05.832" v="21506" actId="790"/>
          <ac:spMkLst>
            <pc:docMk/>
            <pc:sldMk cId="3484757520" sldId="485"/>
            <ac:spMk id="10077" creationId="{5DC2F88F-9A06-4EFB-8AED-AB47D0C2F93C}"/>
          </ac:spMkLst>
        </pc:spChg>
        <pc:spChg chg="mod">
          <ac:chgData name="Kolakowski, Artur" userId="9c34c8cc-b1df-44f6-bea5-dcf7a54ee35f" providerId="ADAL" clId="{19970B13-E101-4117-9908-6E061F982644}" dt="2022-07-14T08:46:05.836" v="21507" actId="790"/>
          <ac:spMkLst>
            <pc:docMk/>
            <pc:sldMk cId="3484757520" sldId="485"/>
            <ac:spMk id="10078" creationId="{77DBF35A-C16A-40A6-B59A-E37C152F04AB}"/>
          </ac:spMkLst>
        </pc:spChg>
        <pc:spChg chg="mod">
          <ac:chgData name="Kolakowski, Artur" userId="9c34c8cc-b1df-44f6-bea5-dcf7a54ee35f" providerId="ADAL" clId="{19970B13-E101-4117-9908-6E061F982644}" dt="2022-07-14T08:46:05.839" v="21508" actId="790"/>
          <ac:spMkLst>
            <pc:docMk/>
            <pc:sldMk cId="3484757520" sldId="485"/>
            <ac:spMk id="10079" creationId="{D09940B8-44B4-4A8F-970E-9F35480A0CA9}"/>
          </ac:spMkLst>
        </pc:spChg>
        <pc:spChg chg="mod">
          <ac:chgData name="Kolakowski, Artur" userId="9c34c8cc-b1df-44f6-bea5-dcf7a54ee35f" providerId="ADAL" clId="{19970B13-E101-4117-9908-6E061F982644}" dt="2022-07-14T08:46:05.843" v="21509" actId="790"/>
          <ac:spMkLst>
            <pc:docMk/>
            <pc:sldMk cId="3484757520" sldId="485"/>
            <ac:spMk id="10080" creationId="{6BFDB514-DB3F-4EE6-9C98-5999BA5310A4}"/>
          </ac:spMkLst>
        </pc:spChg>
        <pc:spChg chg="mod">
          <ac:chgData name="Kolakowski, Artur" userId="9c34c8cc-b1df-44f6-bea5-dcf7a54ee35f" providerId="ADAL" clId="{19970B13-E101-4117-9908-6E061F982644}" dt="2022-07-14T08:46:05.847" v="21510" actId="790"/>
          <ac:spMkLst>
            <pc:docMk/>
            <pc:sldMk cId="3484757520" sldId="485"/>
            <ac:spMk id="10081" creationId="{38A9F7C7-FE5B-444B-9041-43D2ADF91A31}"/>
          </ac:spMkLst>
        </pc:spChg>
        <pc:spChg chg="mod">
          <ac:chgData name="Kolakowski, Artur" userId="9c34c8cc-b1df-44f6-bea5-dcf7a54ee35f" providerId="ADAL" clId="{19970B13-E101-4117-9908-6E061F982644}" dt="2022-07-14T08:46:05.851" v="21511" actId="790"/>
          <ac:spMkLst>
            <pc:docMk/>
            <pc:sldMk cId="3484757520" sldId="485"/>
            <ac:spMk id="10082" creationId="{C679C94F-F2BA-4240-9D86-F840B293F432}"/>
          </ac:spMkLst>
        </pc:spChg>
        <pc:spChg chg="mod">
          <ac:chgData name="Kolakowski, Artur" userId="9c34c8cc-b1df-44f6-bea5-dcf7a54ee35f" providerId="ADAL" clId="{19970B13-E101-4117-9908-6E061F982644}" dt="2022-07-14T08:46:05.855" v="21512" actId="790"/>
          <ac:spMkLst>
            <pc:docMk/>
            <pc:sldMk cId="3484757520" sldId="485"/>
            <ac:spMk id="10083" creationId="{97BD45F4-770F-4C53-8736-CFE90D5E55BA}"/>
          </ac:spMkLst>
        </pc:spChg>
        <pc:spChg chg="mod">
          <ac:chgData name="Kolakowski, Artur" userId="9c34c8cc-b1df-44f6-bea5-dcf7a54ee35f" providerId="ADAL" clId="{19970B13-E101-4117-9908-6E061F982644}" dt="2022-07-14T08:46:05.859" v="21513" actId="790"/>
          <ac:spMkLst>
            <pc:docMk/>
            <pc:sldMk cId="3484757520" sldId="485"/>
            <ac:spMk id="10084" creationId="{7811E731-ABA0-4E87-AE09-7D7C938FB09F}"/>
          </ac:spMkLst>
        </pc:spChg>
        <pc:spChg chg="mod">
          <ac:chgData name="Kolakowski, Artur" userId="9c34c8cc-b1df-44f6-bea5-dcf7a54ee35f" providerId="ADAL" clId="{19970B13-E101-4117-9908-6E061F982644}" dt="2022-07-14T08:46:05.863" v="21514" actId="790"/>
          <ac:spMkLst>
            <pc:docMk/>
            <pc:sldMk cId="3484757520" sldId="485"/>
            <ac:spMk id="10085" creationId="{A9519E56-E172-4899-9327-CE03A9EB42B8}"/>
          </ac:spMkLst>
        </pc:spChg>
        <pc:spChg chg="mod">
          <ac:chgData name="Kolakowski, Artur" userId="9c34c8cc-b1df-44f6-bea5-dcf7a54ee35f" providerId="ADAL" clId="{19970B13-E101-4117-9908-6E061F982644}" dt="2022-07-14T08:46:05.866" v="21515" actId="790"/>
          <ac:spMkLst>
            <pc:docMk/>
            <pc:sldMk cId="3484757520" sldId="485"/>
            <ac:spMk id="10086" creationId="{01A303CC-E45C-4B01-BCA9-9FD8DBE157A1}"/>
          </ac:spMkLst>
        </pc:spChg>
        <pc:spChg chg="mod">
          <ac:chgData name="Kolakowski, Artur" userId="9c34c8cc-b1df-44f6-bea5-dcf7a54ee35f" providerId="ADAL" clId="{19970B13-E101-4117-9908-6E061F982644}" dt="2022-07-14T08:46:05.869" v="21516" actId="790"/>
          <ac:spMkLst>
            <pc:docMk/>
            <pc:sldMk cId="3484757520" sldId="485"/>
            <ac:spMk id="10087" creationId="{31CF7474-F460-4B26-89A6-F0B710B90BB6}"/>
          </ac:spMkLst>
        </pc:spChg>
        <pc:spChg chg="mod">
          <ac:chgData name="Kolakowski, Artur" userId="9c34c8cc-b1df-44f6-bea5-dcf7a54ee35f" providerId="ADAL" clId="{19970B13-E101-4117-9908-6E061F982644}" dt="2022-07-14T08:46:05.873" v="21517" actId="790"/>
          <ac:spMkLst>
            <pc:docMk/>
            <pc:sldMk cId="3484757520" sldId="485"/>
            <ac:spMk id="10088" creationId="{C08A25B6-3D71-4FA1-BE48-DE3C0C6BBD84}"/>
          </ac:spMkLst>
        </pc:spChg>
        <pc:spChg chg="mod">
          <ac:chgData name="Kolakowski, Artur" userId="9c34c8cc-b1df-44f6-bea5-dcf7a54ee35f" providerId="ADAL" clId="{19970B13-E101-4117-9908-6E061F982644}" dt="2022-07-14T08:46:05.876" v="21518" actId="790"/>
          <ac:spMkLst>
            <pc:docMk/>
            <pc:sldMk cId="3484757520" sldId="485"/>
            <ac:spMk id="10089" creationId="{2C480D04-AA06-471E-B847-2AB484C6F6E8}"/>
          </ac:spMkLst>
        </pc:spChg>
        <pc:spChg chg="mod">
          <ac:chgData name="Kolakowski, Artur" userId="9c34c8cc-b1df-44f6-bea5-dcf7a54ee35f" providerId="ADAL" clId="{19970B13-E101-4117-9908-6E061F982644}" dt="2022-07-14T08:46:05.880" v="21519" actId="790"/>
          <ac:spMkLst>
            <pc:docMk/>
            <pc:sldMk cId="3484757520" sldId="485"/>
            <ac:spMk id="10090" creationId="{7A572787-3FF2-4D09-BAB0-36BC4568B8FB}"/>
          </ac:spMkLst>
        </pc:spChg>
        <pc:spChg chg="mod">
          <ac:chgData name="Kolakowski, Artur" userId="9c34c8cc-b1df-44f6-bea5-dcf7a54ee35f" providerId="ADAL" clId="{19970B13-E101-4117-9908-6E061F982644}" dt="2022-07-14T08:46:05.883" v="21520" actId="790"/>
          <ac:spMkLst>
            <pc:docMk/>
            <pc:sldMk cId="3484757520" sldId="485"/>
            <ac:spMk id="10091" creationId="{C41E2140-E461-4BCC-A35B-1EE9B9E205B7}"/>
          </ac:spMkLst>
        </pc:spChg>
        <pc:spChg chg="mod">
          <ac:chgData name="Kolakowski, Artur" userId="9c34c8cc-b1df-44f6-bea5-dcf7a54ee35f" providerId="ADAL" clId="{19970B13-E101-4117-9908-6E061F982644}" dt="2022-07-14T08:46:05.887" v="21521" actId="790"/>
          <ac:spMkLst>
            <pc:docMk/>
            <pc:sldMk cId="3484757520" sldId="485"/>
            <ac:spMk id="10092" creationId="{36DA27F5-D745-491D-96E9-1C0F8C6E24D0}"/>
          </ac:spMkLst>
        </pc:spChg>
        <pc:spChg chg="mod">
          <ac:chgData name="Kolakowski, Artur" userId="9c34c8cc-b1df-44f6-bea5-dcf7a54ee35f" providerId="ADAL" clId="{19970B13-E101-4117-9908-6E061F982644}" dt="2022-07-14T08:46:05.891" v="21522" actId="790"/>
          <ac:spMkLst>
            <pc:docMk/>
            <pc:sldMk cId="3484757520" sldId="485"/>
            <ac:spMk id="10093" creationId="{7E68F841-64F8-4AB1-B1DD-9DB457023CEB}"/>
          </ac:spMkLst>
        </pc:spChg>
        <pc:spChg chg="mod">
          <ac:chgData name="Kolakowski, Artur" userId="9c34c8cc-b1df-44f6-bea5-dcf7a54ee35f" providerId="ADAL" clId="{19970B13-E101-4117-9908-6E061F982644}" dt="2022-07-14T08:46:05.895" v="21523" actId="790"/>
          <ac:spMkLst>
            <pc:docMk/>
            <pc:sldMk cId="3484757520" sldId="485"/>
            <ac:spMk id="10094" creationId="{A6F58FFE-EF19-473A-A8F6-A5CFAC94B02D}"/>
          </ac:spMkLst>
        </pc:spChg>
        <pc:spChg chg="mod">
          <ac:chgData name="Kolakowski, Artur" userId="9c34c8cc-b1df-44f6-bea5-dcf7a54ee35f" providerId="ADAL" clId="{19970B13-E101-4117-9908-6E061F982644}" dt="2022-07-14T08:46:05.900" v="21524" actId="790"/>
          <ac:spMkLst>
            <pc:docMk/>
            <pc:sldMk cId="3484757520" sldId="485"/>
            <ac:spMk id="10095" creationId="{02B21D54-EF9C-4973-BE27-C5B6976150F7}"/>
          </ac:spMkLst>
        </pc:spChg>
        <pc:spChg chg="mod">
          <ac:chgData name="Kolakowski, Artur" userId="9c34c8cc-b1df-44f6-bea5-dcf7a54ee35f" providerId="ADAL" clId="{19970B13-E101-4117-9908-6E061F982644}" dt="2022-07-14T08:46:05.903" v="21525" actId="790"/>
          <ac:spMkLst>
            <pc:docMk/>
            <pc:sldMk cId="3484757520" sldId="485"/>
            <ac:spMk id="10096" creationId="{705966CA-9246-461E-AED1-3EF4C07DB248}"/>
          </ac:spMkLst>
        </pc:spChg>
        <pc:spChg chg="mod">
          <ac:chgData name="Kolakowski, Artur" userId="9c34c8cc-b1df-44f6-bea5-dcf7a54ee35f" providerId="ADAL" clId="{19970B13-E101-4117-9908-6E061F982644}" dt="2022-07-14T08:46:05.906" v="21526" actId="790"/>
          <ac:spMkLst>
            <pc:docMk/>
            <pc:sldMk cId="3484757520" sldId="485"/>
            <ac:spMk id="10097" creationId="{7DBB8BA8-61B6-44FD-8696-459836FBDE1D}"/>
          </ac:spMkLst>
        </pc:spChg>
        <pc:spChg chg="mod">
          <ac:chgData name="Kolakowski, Artur" userId="9c34c8cc-b1df-44f6-bea5-dcf7a54ee35f" providerId="ADAL" clId="{19970B13-E101-4117-9908-6E061F982644}" dt="2022-07-14T08:46:05.910" v="21527" actId="790"/>
          <ac:spMkLst>
            <pc:docMk/>
            <pc:sldMk cId="3484757520" sldId="485"/>
            <ac:spMk id="10098" creationId="{2D58BCDE-CF0B-48F6-A7B7-A33CF250B34D}"/>
          </ac:spMkLst>
        </pc:spChg>
        <pc:spChg chg="mod">
          <ac:chgData name="Kolakowski, Artur" userId="9c34c8cc-b1df-44f6-bea5-dcf7a54ee35f" providerId="ADAL" clId="{19970B13-E101-4117-9908-6E061F982644}" dt="2022-07-14T08:46:05.916" v="21528" actId="790"/>
          <ac:spMkLst>
            <pc:docMk/>
            <pc:sldMk cId="3484757520" sldId="485"/>
            <ac:spMk id="10099" creationId="{5B74E1DD-59B0-4060-B30E-B9B5B6DAB052}"/>
          </ac:spMkLst>
        </pc:spChg>
        <pc:spChg chg="mod">
          <ac:chgData name="Kolakowski, Artur" userId="9c34c8cc-b1df-44f6-bea5-dcf7a54ee35f" providerId="ADAL" clId="{19970B13-E101-4117-9908-6E061F982644}" dt="2022-07-14T08:46:05.919" v="21529" actId="790"/>
          <ac:spMkLst>
            <pc:docMk/>
            <pc:sldMk cId="3484757520" sldId="485"/>
            <ac:spMk id="10100" creationId="{A587EF72-D82F-4F57-BBB9-3DFA8E3733C0}"/>
          </ac:spMkLst>
        </pc:spChg>
        <pc:spChg chg="mod">
          <ac:chgData name="Kolakowski, Artur" userId="9c34c8cc-b1df-44f6-bea5-dcf7a54ee35f" providerId="ADAL" clId="{19970B13-E101-4117-9908-6E061F982644}" dt="2022-07-14T08:46:05.923" v="21530" actId="790"/>
          <ac:spMkLst>
            <pc:docMk/>
            <pc:sldMk cId="3484757520" sldId="485"/>
            <ac:spMk id="10101" creationId="{91CD3825-1BC2-4221-BEB4-4D771AA174D9}"/>
          </ac:spMkLst>
        </pc:spChg>
        <pc:spChg chg="mod">
          <ac:chgData name="Kolakowski, Artur" userId="9c34c8cc-b1df-44f6-bea5-dcf7a54ee35f" providerId="ADAL" clId="{19970B13-E101-4117-9908-6E061F982644}" dt="2022-07-14T08:46:05.927" v="21531" actId="790"/>
          <ac:spMkLst>
            <pc:docMk/>
            <pc:sldMk cId="3484757520" sldId="485"/>
            <ac:spMk id="10102" creationId="{B7F9453E-F663-4226-AF85-148A5DA7E71E}"/>
          </ac:spMkLst>
        </pc:spChg>
        <pc:spChg chg="mod">
          <ac:chgData name="Kolakowski, Artur" userId="9c34c8cc-b1df-44f6-bea5-dcf7a54ee35f" providerId="ADAL" clId="{19970B13-E101-4117-9908-6E061F982644}" dt="2022-07-14T08:46:05.934" v="21532" actId="790"/>
          <ac:spMkLst>
            <pc:docMk/>
            <pc:sldMk cId="3484757520" sldId="485"/>
            <ac:spMk id="10103" creationId="{662B25C7-B303-444E-80DD-C482111C11EC}"/>
          </ac:spMkLst>
        </pc:spChg>
        <pc:spChg chg="mod">
          <ac:chgData name="Kolakowski, Artur" userId="9c34c8cc-b1df-44f6-bea5-dcf7a54ee35f" providerId="ADAL" clId="{19970B13-E101-4117-9908-6E061F982644}" dt="2022-07-14T08:46:05.939" v="21533" actId="790"/>
          <ac:spMkLst>
            <pc:docMk/>
            <pc:sldMk cId="3484757520" sldId="485"/>
            <ac:spMk id="10104" creationId="{7352B5E6-49F5-473A-8EC9-2ACE36DE45BC}"/>
          </ac:spMkLst>
        </pc:spChg>
        <pc:spChg chg="mod">
          <ac:chgData name="Kolakowski, Artur" userId="9c34c8cc-b1df-44f6-bea5-dcf7a54ee35f" providerId="ADAL" clId="{19970B13-E101-4117-9908-6E061F982644}" dt="2022-07-14T08:46:05.944" v="21534" actId="790"/>
          <ac:spMkLst>
            <pc:docMk/>
            <pc:sldMk cId="3484757520" sldId="485"/>
            <ac:spMk id="10105" creationId="{4CD58C16-9A82-4743-8F2C-47566B034C1E}"/>
          </ac:spMkLst>
        </pc:spChg>
        <pc:spChg chg="mod">
          <ac:chgData name="Kolakowski, Artur" userId="9c34c8cc-b1df-44f6-bea5-dcf7a54ee35f" providerId="ADAL" clId="{19970B13-E101-4117-9908-6E061F982644}" dt="2022-07-14T08:46:05.950" v="21535" actId="790"/>
          <ac:spMkLst>
            <pc:docMk/>
            <pc:sldMk cId="3484757520" sldId="485"/>
            <ac:spMk id="10106" creationId="{396AB510-E4CA-445A-A894-CEB6B64A304B}"/>
          </ac:spMkLst>
        </pc:spChg>
        <pc:spChg chg="mod">
          <ac:chgData name="Kolakowski, Artur" userId="9c34c8cc-b1df-44f6-bea5-dcf7a54ee35f" providerId="ADAL" clId="{19970B13-E101-4117-9908-6E061F982644}" dt="2022-07-14T08:46:05.955" v="21536" actId="790"/>
          <ac:spMkLst>
            <pc:docMk/>
            <pc:sldMk cId="3484757520" sldId="485"/>
            <ac:spMk id="10107" creationId="{F772E73B-F496-44FF-9CCF-0FA7DC51ECDA}"/>
          </ac:spMkLst>
        </pc:spChg>
        <pc:spChg chg="mod">
          <ac:chgData name="Kolakowski, Artur" userId="9c34c8cc-b1df-44f6-bea5-dcf7a54ee35f" providerId="ADAL" clId="{19970B13-E101-4117-9908-6E061F982644}" dt="2022-07-14T08:46:05.961" v="21537" actId="790"/>
          <ac:spMkLst>
            <pc:docMk/>
            <pc:sldMk cId="3484757520" sldId="485"/>
            <ac:spMk id="10108" creationId="{1DEC1BA6-285A-4472-9DED-87E849A5885C}"/>
          </ac:spMkLst>
        </pc:spChg>
        <pc:spChg chg="mod">
          <ac:chgData name="Kolakowski, Artur" userId="9c34c8cc-b1df-44f6-bea5-dcf7a54ee35f" providerId="ADAL" clId="{19970B13-E101-4117-9908-6E061F982644}" dt="2022-07-14T08:46:05.970" v="21538" actId="790"/>
          <ac:spMkLst>
            <pc:docMk/>
            <pc:sldMk cId="3484757520" sldId="485"/>
            <ac:spMk id="10109" creationId="{5753353B-E539-4E3E-8C9C-000C7608B737}"/>
          </ac:spMkLst>
        </pc:spChg>
        <pc:spChg chg="mod">
          <ac:chgData name="Kolakowski, Artur" userId="9c34c8cc-b1df-44f6-bea5-dcf7a54ee35f" providerId="ADAL" clId="{19970B13-E101-4117-9908-6E061F982644}" dt="2022-07-14T08:46:05.977" v="21539" actId="790"/>
          <ac:spMkLst>
            <pc:docMk/>
            <pc:sldMk cId="3484757520" sldId="485"/>
            <ac:spMk id="10110" creationId="{251E40D0-D400-44D0-9302-804CAA0D6525}"/>
          </ac:spMkLst>
        </pc:spChg>
        <pc:spChg chg="mod">
          <ac:chgData name="Kolakowski, Artur" userId="9c34c8cc-b1df-44f6-bea5-dcf7a54ee35f" providerId="ADAL" clId="{19970B13-E101-4117-9908-6E061F982644}" dt="2022-07-14T08:46:05.984" v="21540" actId="790"/>
          <ac:spMkLst>
            <pc:docMk/>
            <pc:sldMk cId="3484757520" sldId="485"/>
            <ac:spMk id="10111" creationId="{582FA2D2-32FC-42E8-BB77-158B523271A4}"/>
          </ac:spMkLst>
        </pc:spChg>
        <pc:spChg chg="mod">
          <ac:chgData name="Kolakowski, Artur" userId="9c34c8cc-b1df-44f6-bea5-dcf7a54ee35f" providerId="ADAL" clId="{19970B13-E101-4117-9908-6E061F982644}" dt="2022-07-14T08:46:05.988" v="21541" actId="790"/>
          <ac:spMkLst>
            <pc:docMk/>
            <pc:sldMk cId="3484757520" sldId="485"/>
            <ac:spMk id="10112" creationId="{5CB813E7-69B3-4E9F-B02D-549C7E713A3B}"/>
          </ac:spMkLst>
        </pc:spChg>
        <pc:spChg chg="mod">
          <ac:chgData name="Kolakowski, Artur" userId="9c34c8cc-b1df-44f6-bea5-dcf7a54ee35f" providerId="ADAL" clId="{19970B13-E101-4117-9908-6E061F982644}" dt="2022-07-14T08:46:05.994" v="21542" actId="790"/>
          <ac:spMkLst>
            <pc:docMk/>
            <pc:sldMk cId="3484757520" sldId="485"/>
            <ac:spMk id="10113" creationId="{40DBFB28-DEC3-4B41-9B31-7AB163517DF3}"/>
          </ac:spMkLst>
        </pc:spChg>
        <pc:spChg chg="mod">
          <ac:chgData name="Kolakowski, Artur" userId="9c34c8cc-b1df-44f6-bea5-dcf7a54ee35f" providerId="ADAL" clId="{19970B13-E101-4117-9908-6E061F982644}" dt="2022-07-14T08:46:05.999" v="21543" actId="790"/>
          <ac:spMkLst>
            <pc:docMk/>
            <pc:sldMk cId="3484757520" sldId="485"/>
            <ac:spMk id="10114" creationId="{E701D5F2-4542-4A6B-AD77-0711F8221530}"/>
          </ac:spMkLst>
        </pc:spChg>
        <pc:spChg chg="mod">
          <ac:chgData name="Kolakowski, Artur" userId="9c34c8cc-b1df-44f6-bea5-dcf7a54ee35f" providerId="ADAL" clId="{19970B13-E101-4117-9908-6E061F982644}" dt="2022-07-14T08:46:06.003" v="21544" actId="790"/>
          <ac:spMkLst>
            <pc:docMk/>
            <pc:sldMk cId="3484757520" sldId="485"/>
            <ac:spMk id="10115" creationId="{95C20F37-F2D9-4BFF-B246-81F0A4397BC3}"/>
          </ac:spMkLst>
        </pc:spChg>
        <pc:spChg chg="mod">
          <ac:chgData name="Kolakowski, Artur" userId="9c34c8cc-b1df-44f6-bea5-dcf7a54ee35f" providerId="ADAL" clId="{19970B13-E101-4117-9908-6E061F982644}" dt="2022-07-14T08:46:06.007" v="21545" actId="790"/>
          <ac:spMkLst>
            <pc:docMk/>
            <pc:sldMk cId="3484757520" sldId="485"/>
            <ac:spMk id="10116" creationId="{2729694F-ADB9-4DFF-A823-B6734A155C90}"/>
          </ac:spMkLst>
        </pc:spChg>
        <pc:spChg chg="mod">
          <ac:chgData name="Kolakowski, Artur" userId="9c34c8cc-b1df-44f6-bea5-dcf7a54ee35f" providerId="ADAL" clId="{19970B13-E101-4117-9908-6E061F982644}" dt="2022-07-14T08:46:06.014" v="21546" actId="790"/>
          <ac:spMkLst>
            <pc:docMk/>
            <pc:sldMk cId="3484757520" sldId="485"/>
            <ac:spMk id="10117" creationId="{912EAB5E-E6C4-4A0E-B8AD-7B82F9CCAD80}"/>
          </ac:spMkLst>
        </pc:spChg>
        <pc:spChg chg="mod">
          <ac:chgData name="Kolakowski, Artur" userId="9c34c8cc-b1df-44f6-bea5-dcf7a54ee35f" providerId="ADAL" clId="{19970B13-E101-4117-9908-6E061F982644}" dt="2022-07-14T08:46:06.020" v="21547" actId="790"/>
          <ac:spMkLst>
            <pc:docMk/>
            <pc:sldMk cId="3484757520" sldId="485"/>
            <ac:spMk id="10118" creationId="{001E5275-A921-4EFC-8176-0B27E1F0BACC}"/>
          </ac:spMkLst>
        </pc:spChg>
        <pc:spChg chg="mod">
          <ac:chgData name="Kolakowski, Artur" userId="9c34c8cc-b1df-44f6-bea5-dcf7a54ee35f" providerId="ADAL" clId="{19970B13-E101-4117-9908-6E061F982644}" dt="2022-07-14T08:46:06.026" v="21548" actId="790"/>
          <ac:spMkLst>
            <pc:docMk/>
            <pc:sldMk cId="3484757520" sldId="485"/>
            <ac:spMk id="10119" creationId="{9A280CF6-BBE5-4386-8674-7BE466AF0325}"/>
          </ac:spMkLst>
        </pc:spChg>
        <pc:spChg chg="mod">
          <ac:chgData name="Kolakowski, Artur" userId="9c34c8cc-b1df-44f6-bea5-dcf7a54ee35f" providerId="ADAL" clId="{19970B13-E101-4117-9908-6E061F982644}" dt="2022-07-14T08:46:06.033" v="21549" actId="790"/>
          <ac:spMkLst>
            <pc:docMk/>
            <pc:sldMk cId="3484757520" sldId="485"/>
            <ac:spMk id="10120" creationId="{E559EC54-C0C0-4AE0-AF3D-8744A0C9726D}"/>
          </ac:spMkLst>
        </pc:spChg>
        <pc:spChg chg="mod">
          <ac:chgData name="Kolakowski, Artur" userId="9c34c8cc-b1df-44f6-bea5-dcf7a54ee35f" providerId="ADAL" clId="{19970B13-E101-4117-9908-6E061F982644}" dt="2022-07-14T08:46:06.039" v="21550" actId="790"/>
          <ac:spMkLst>
            <pc:docMk/>
            <pc:sldMk cId="3484757520" sldId="485"/>
            <ac:spMk id="10121" creationId="{29D93B39-9180-43BA-AF52-2C2959C32C0E}"/>
          </ac:spMkLst>
        </pc:spChg>
        <pc:spChg chg="mod">
          <ac:chgData name="Kolakowski, Artur" userId="9c34c8cc-b1df-44f6-bea5-dcf7a54ee35f" providerId="ADAL" clId="{19970B13-E101-4117-9908-6E061F982644}" dt="2022-07-14T08:46:06.046" v="21551" actId="790"/>
          <ac:spMkLst>
            <pc:docMk/>
            <pc:sldMk cId="3484757520" sldId="485"/>
            <ac:spMk id="10122" creationId="{8A2E3B6B-5BD8-4D26-84A4-339510B2B08F}"/>
          </ac:spMkLst>
        </pc:spChg>
        <pc:spChg chg="mod">
          <ac:chgData name="Kolakowski, Artur" userId="9c34c8cc-b1df-44f6-bea5-dcf7a54ee35f" providerId="ADAL" clId="{19970B13-E101-4117-9908-6E061F982644}" dt="2022-07-14T08:46:02.567" v="20785" actId="790"/>
          <ac:spMkLst>
            <pc:docMk/>
            <pc:sldMk cId="3484757520" sldId="485"/>
            <ac:spMk id="10123" creationId="{CB334C02-2FF3-4C18-8456-0B8D40D81E18}"/>
          </ac:spMkLst>
        </pc:spChg>
        <pc:spChg chg="mod">
          <ac:chgData name="Kolakowski, Artur" userId="9c34c8cc-b1df-44f6-bea5-dcf7a54ee35f" providerId="ADAL" clId="{19970B13-E101-4117-9908-6E061F982644}" dt="2022-07-14T08:46:02.571" v="20786" actId="790"/>
          <ac:spMkLst>
            <pc:docMk/>
            <pc:sldMk cId="3484757520" sldId="485"/>
            <ac:spMk id="10124" creationId="{8A6E71F0-6E28-4347-8B99-6C93F7FA7BE2}"/>
          </ac:spMkLst>
        </pc:spChg>
        <pc:spChg chg="mod">
          <ac:chgData name="Kolakowski, Artur" userId="9c34c8cc-b1df-44f6-bea5-dcf7a54ee35f" providerId="ADAL" clId="{19970B13-E101-4117-9908-6E061F982644}" dt="2022-07-14T08:46:02.575" v="20787" actId="790"/>
          <ac:spMkLst>
            <pc:docMk/>
            <pc:sldMk cId="3484757520" sldId="485"/>
            <ac:spMk id="10125" creationId="{722D45CF-C02F-4BA5-A395-6D3C1B915B25}"/>
          </ac:spMkLst>
        </pc:spChg>
        <pc:spChg chg="mod">
          <ac:chgData name="Kolakowski, Artur" userId="9c34c8cc-b1df-44f6-bea5-dcf7a54ee35f" providerId="ADAL" clId="{19970B13-E101-4117-9908-6E061F982644}" dt="2022-07-14T08:46:02.579" v="20788" actId="790"/>
          <ac:spMkLst>
            <pc:docMk/>
            <pc:sldMk cId="3484757520" sldId="485"/>
            <ac:spMk id="10126" creationId="{D7E3F76E-CFEE-4117-93A7-EB3C224E0147}"/>
          </ac:spMkLst>
        </pc:spChg>
        <pc:spChg chg="mod">
          <ac:chgData name="Kolakowski, Artur" userId="9c34c8cc-b1df-44f6-bea5-dcf7a54ee35f" providerId="ADAL" clId="{19970B13-E101-4117-9908-6E061F982644}" dt="2022-07-14T08:46:02.583" v="20789" actId="790"/>
          <ac:spMkLst>
            <pc:docMk/>
            <pc:sldMk cId="3484757520" sldId="485"/>
            <ac:spMk id="10127" creationId="{26B39026-FEED-4D9B-8F69-6B8844A3DABC}"/>
          </ac:spMkLst>
        </pc:spChg>
        <pc:spChg chg="mod">
          <ac:chgData name="Kolakowski, Artur" userId="9c34c8cc-b1df-44f6-bea5-dcf7a54ee35f" providerId="ADAL" clId="{19970B13-E101-4117-9908-6E061F982644}" dt="2022-07-14T08:46:02.587" v="20790" actId="790"/>
          <ac:spMkLst>
            <pc:docMk/>
            <pc:sldMk cId="3484757520" sldId="485"/>
            <ac:spMk id="10128" creationId="{6BA52B5E-BF4E-476C-B3A9-F56BD89CD22D}"/>
          </ac:spMkLst>
        </pc:spChg>
        <pc:spChg chg="mod">
          <ac:chgData name="Kolakowski, Artur" userId="9c34c8cc-b1df-44f6-bea5-dcf7a54ee35f" providerId="ADAL" clId="{19970B13-E101-4117-9908-6E061F982644}" dt="2022-07-14T08:46:02.591" v="20791" actId="790"/>
          <ac:spMkLst>
            <pc:docMk/>
            <pc:sldMk cId="3484757520" sldId="485"/>
            <ac:spMk id="10129" creationId="{4E083C20-F8BF-4C19-94B0-FAC44171A17E}"/>
          </ac:spMkLst>
        </pc:spChg>
        <pc:spChg chg="mod">
          <ac:chgData name="Kolakowski, Artur" userId="9c34c8cc-b1df-44f6-bea5-dcf7a54ee35f" providerId="ADAL" clId="{19970B13-E101-4117-9908-6E061F982644}" dt="2022-07-14T08:46:02.594" v="20792" actId="790"/>
          <ac:spMkLst>
            <pc:docMk/>
            <pc:sldMk cId="3484757520" sldId="485"/>
            <ac:spMk id="10130" creationId="{DCB71159-29A9-4469-BC92-EEA4A4B7B613}"/>
          </ac:spMkLst>
        </pc:spChg>
        <pc:spChg chg="mod">
          <ac:chgData name="Kolakowski, Artur" userId="9c34c8cc-b1df-44f6-bea5-dcf7a54ee35f" providerId="ADAL" clId="{19970B13-E101-4117-9908-6E061F982644}" dt="2022-07-14T08:46:02.598" v="20793" actId="790"/>
          <ac:spMkLst>
            <pc:docMk/>
            <pc:sldMk cId="3484757520" sldId="485"/>
            <ac:spMk id="10131" creationId="{2FA2FE84-C098-41F0-9708-B4B6AA826DD4}"/>
          </ac:spMkLst>
        </pc:spChg>
        <pc:spChg chg="mod">
          <ac:chgData name="Kolakowski, Artur" userId="9c34c8cc-b1df-44f6-bea5-dcf7a54ee35f" providerId="ADAL" clId="{19970B13-E101-4117-9908-6E061F982644}" dt="2022-07-14T08:46:02.601" v="20794" actId="790"/>
          <ac:spMkLst>
            <pc:docMk/>
            <pc:sldMk cId="3484757520" sldId="485"/>
            <ac:spMk id="10132" creationId="{F16EA705-9BA5-4356-BCA8-AD15E59C5D2F}"/>
          </ac:spMkLst>
        </pc:spChg>
        <pc:spChg chg="mod">
          <ac:chgData name="Kolakowski, Artur" userId="9c34c8cc-b1df-44f6-bea5-dcf7a54ee35f" providerId="ADAL" clId="{19970B13-E101-4117-9908-6E061F982644}" dt="2022-07-14T08:46:02.605" v="20795" actId="790"/>
          <ac:spMkLst>
            <pc:docMk/>
            <pc:sldMk cId="3484757520" sldId="485"/>
            <ac:spMk id="10133" creationId="{78901AC2-6718-4B25-92A4-D120FCBAE9AF}"/>
          </ac:spMkLst>
        </pc:spChg>
        <pc:spChg chg="mod">
          <ac:chgData name="Kolakowski, Artur" userId="9c34c8cc-b1df-44f6-bea5-dcf7a54ee35f" providerId="ADAL" clId="{19970B13-E101-4117-9908-6E061F982644}" dt="2022-07-14T08:46:02.608" v="20796" actId="790"/>
          <ac:spMkLst>
            <pc:docMk/>
            <pc:sldMk cId="3484757520" sldId="485"/>
            <ac:spMk id="10134" creationId="{04B375FB-25F9-45B0-9F09-F6D765BDEA4B}"/>
          </ac:spMkLst>
        </pc:spChg>
        <pc:spChg chg="mod">
          <ac:chgData name="Kolakowski, Artur" userId="9c34c8cc-b1df-44f6-bea5-dcf7a54ee35f" providerId="ADAL" clId="{19970B13-E101-4117-9908-6E061F982644}" dt="2022-07-14T08:46:02.611" v="20797" actId="790"/>
          <ac:spMkLst>
            <pc:docMk/>
            <pc:sldMk cId="3484757520" sldId="485"/>
            <ac:spMk id="10135" creationId="{39D7E017-1495-4B97-B62E-60907E2EC538}"/>
          </ac:spMkLst>
        </pc:spChg>
        <pc:spChg chg="mod">
          <ac:chgData name="Kolakowski, Artur" userId="9c34c8cc-b1df-44f6-bea5-dcf7a54ee35f" providerId="ADAL" clId="{19970B13-E101-4117-9908-6E061F982644}" dt="2022-07-14T08:46:02.615" v="20798" actId="790"/>
          <ac:spMkLst>
            <pc:docMk/>
            <pc:sldMk cId="3484757520" sldId="485"/>
            <ac:spMk id="10136" creationId="{5A12AF18-C178-4D97-8353-2DA6CB838590}"/>
          </ac:spMkLst>
        </pc:spChg>
        <pc:spChg chg="mod">
          <ac:chgData name="Kolakowski, Artur" userId="9c34c8cc-b1df-44f6-bea5-dcf7a54ee35f" providerId="ADAL" clId="{19970B13-E101-4117-9908-6E061F982644}" dt="2022-07-14T08:46:02.618" v="20799" actId="790"/>
          <ac:spMkLst>
            <pc:docMk/>
            <pc:sldMk cId="3484757520" sldId="485"/>
            <ac:spMk id="10137" creationId="{D96DC0F7-010C-4B6F-8631-3F78FE9F81EE}"/>
          </ac:spMkLst>
        </pc:spChg>
        <pc:spChg chg="mod">
          <ac:chgData name="Kolakowski, Artur" userId="9c34c8cc-b1df-44f6-bea5-dcf7a54ee35f" providerId="ADAL" clId="{19970B13-E101-4117-9908-6E061F982644}" dt="2022-07-14T08:46:02.621" v="20800" actId="790"/>
          <ac:spMkLst>
            <pc:docMk/>
            <pc:sldMk cId="3484757520" sldId="485"/>
            <ac:spMk id="10138" creationId="{2DA1E915-C55E-4EBE-842D-8B59EF144D2E}"/>
          </ac:spMkLst>
        </pc:spChg>
        <pc:spChg chg="mod">
          <ac:chgData name="Kolakowski, Artur" userId="9c34c8cc-b1df-44f6-bea5-dcf7a54ee35f" providerId="ADAL" clId="{19970B13-E101-4117-9908-6E061F982644}" dt="2022-07-14T08:46:02.624" v="20801" actId="790"/>
          <ac:spMkLst>
            <pc:docMk/>
            <pc:sldMk cId="3484757520" sldId="485"/>
            <ac:spMk id="10139" creationId="{7110306F-131F-483B-BFEB-F4D81D6A247A}"/>
          </ac:spMkLst>
        </pc:spChg>
        <pc:spChg chg="mod">
          <ac:chgData name="Kolakowski, Artur" userId="9c34c8cc-b1df-44f6-bea5-dcf7a54ee35f" providerId="ADAL" clId="{19970B13-E101-4117-9908-6E061F982644}" dt="2022-07-14T08:46:02.629" v="20802" actId="790"/>
          <ac:spMkLst>
            <pc:docMk/>
            <pc:sldMk cId="3484757520" sldId="485"/>
            <ac:spMk id="10140" creationId="{93B6A1CE-3B59-40C1-9AC2-3F58C30A092C}"/>
          </ac:spMkLst>
        </pc:spChg>
        <pc:spChg chg="mod">
          <ac:chgData name="Kolakowski, Artur" userId="9c34c8cc-b1df-44f6-bea5-dcf7a54ee35f" providerId="ADAL" clId="{19970B13-E101-4117-9908-6E061F982644}" dt="2022-07-14T08:46:02.633" v="20803" actId="790"/>
          <ac:spMkLst>
            <pc:docMk/>
            <pc:sldMk cId="3484757520" sldId="485"/>
            <ac:spMk id="10141" creationId="{6C136A80-D32C-48FE-A2B8-CD1F32BCC384}"/>
          </ac:spMkLst>
        </pc:spChg>
        <pc:spChg chg="mod">
          <ac:chgData name="Kolakowski, Artur" userId="9c34c8cc-b1df-44f6-bea5-dcf7a54ee35f" providerId="ADAL" clId="{19970B13-E101-4117-9908-6E061F982644}" dt="2022-07-14T08:46:02.637" v="20804" actId="790"/>
          <ac:spMkLst>
            <pc:docMk/>
            <pc:sldMk cId="3484757520" sldId="485"/>
            <ac:spMk id="10142" creationId="{343E3809-3AAE-4B08-A489-B7A9DCA9AF91}"/>
          </ac:spMkLst>
        </pc:spChg>
        <pc:spChg chg="mod">
          <ac:chgData name="Kolakowski, Artur" userId="9c34c8cc-b1df-44f6-bea5-dcf7a54ee35f" providerId="ADAL" clId="{19970B13-E101-4117-9908-6E061F982644}" dt="2022-07-14T08:46:02.641" v="20805" actId="790"/>
          <ac:spMkLst>
            <pc:docMk/>
            <pc:sldMk cId="3484757520" sldId="485"/>
            <ac:spMk id="10143" creationId="{D5CD31D0-E106-4418-98DD-277F11498C9A}"/>
          </ac:spMkLst>
        </pc:spChg>
        <pc:spChg chg="mod">
          <ac:chgData name="Kolakowski, Artur" userId="9c34c8cc-b1df-44f6-bea5-dcf7a54ee35f" providerId="ADAL" clId="{19970B13-E101-4117-9908-6E061F982644}" dt="2022-07-14T08:46:02.645" v="20806" actId="790"/>
          <ac:spMkLst>
            <pc:docMk/>
            <pc:sldMk cId="3484757520" sldId="485"/>
            <ac:spMk id="10144" creationId="{22FEBAFB-D996-4F23-B269-3AFF2674E761}"/>
          </ac:spMkLst>
        </pc:spChg>
        <pc:spChg chg="mod">
          <ac:chgData name="Kolakowski, Artur" userId="9c34c8cc-b1df-44f6-bea5-dcf7a54ee35f" providerId="ADAL" clId="{19970B13-E101-4117-9908-6E061F982644}" dt="2022-07-14T08:46:02.649" v="20807" actId="790"/>
          <ac:spMkLst>
            <pc:docMk/>
            <pc:sldMk cId="3484757520" sldId="485"/>
            <ac:spMk id="10145" creationId="{04D6E76A-CB2C-469E-920B-0A03DE49C136}"/>
          </ac:spMkLst>
        </pc:spChg>
        <pc:spChg chg="mod">
          <ac:chgData name="Kolakowski, Artur" userId="9c34c8cc-b1df-44f6-bea5-dcf7a54ee35f" providerId="ADAL" clId="{19970B13-E101-4117-9908-6E061F982644}" dt="2022-07-14T08:46:02.653" v="20808" actId="790"/>
          <ac:spMkLst>
            <pc:docMk/>
            <pc:sldMk cId="3484757520" sldId="485"/>
            <ac:spMk id="10146" creationId="{DF6BB1A6-C1BC-4B0F-AE63-0EE4832E0898}"/>
          </ac:spMkLst>
        </pc:spChg>
        <pc:spChg chg="mod">
          <ac:chgData name="Kolakowski, Artur" userId="9c34c8cc-b1df-44f6-bea5-dcf7a54ee35f" providerId="ADAL" clId="{19970B13-E101-4117-9908-6E061F982644}" dt="2022-07-14T08:46:02.658" v="20809" actId="790"/>
          <ac:spMkLst>
            <pc:docMk/>
            <pc:sldMk cId="3484757520" sldId="485"/>
            <ac:spMk id="10147" creationId="{59FAC775-2696-4FEE-B58D-3339D78C90E7}"/>
          </ac:spMkLst>
        </pc:spChg>
        <pc:spChg chg="mod">
          <ac:chgData name="Kolakowski, Artur" userId="9c34c8cc-b1df-44f6-bea5-dcf7a54ee35f" providerId="ADAL" clId="{19970B13-E101-4117-9908-6E061F982644}" dt="2022-07-14T08:46:02.661" v="20810" actId="790"/>
          <ac:spMkLst>
            <pc:docMk/>
            <pc:sldMk cId="3484757520" sldId="485"/>
            <ac:spMk id="10148" creationId="{5E016D96-D068-40B5-81D2-98D1A8CBB87E}"/>
          </ac:spMkLst>
        </pc:spChg>
        <pc:spChg chg="mod">
          <ac:chgData name="Kolakowski, Artur" userId="9c34c8cc-b1df-44f6-bea5-dcf7a54ee35f" providerId="ADAL" clId="{19970B13-E101-4117-9908-6E061F982644}" dt="2022-07-14T08:46:02.665" v="20811" actId="790"/>
          <ac:spMkLst>
            <pc:docMk/>
            <pc:sldMk cId="3484757520" sldId="485"/>
            <ac:spMk id="10149" creationId="{C89B54AA-3375-40D1-8660-9B9D0371DB0A}"/>
          </ac:spMkLst>
        </pc:spChg>
        <pc:spChg chg="mod">
          <ac:chgData name="Kolakowski, Artur" userId="9c34c8cc-b1df-44f6-bea5-dcf7a54ee35f" providerId="ADAL" clId="{19970B13-E101-4117-9908-6E061F982644}" dt="2022-07-14T08:46:02.669" v="20812" actId="790"/>
          <ac:spMkLst>
            <pc:docMk/>
            <pc:sldMk cId="3484757520" sldId="485"/>
            <ac:spMk id="10150" creationId="{12997D12-FA6D-4884-AC97-BECDDA38323C}"/>
          </ac:spMkLst>
        </pc:spChg>
        <pc:spChg chg="mod">
          <ac:chgData name="Kolakowski, Artur" userId="9c34c8cc-b1df-44f6-bea5-dcf7a54ee35f" providerId="ADAL" clId="{19970B13-E101-4117-9908-6E061F982644}" dt="2022-07-14T08:46:02.672" v="20813" actId="790"/>
          <ac:spMkLst>
            <pc:docMk/>
            <pc:sldMk cId="3484757520" sldId="485"/>
            <ac:spMk id="10151" creationId="{B90561CE-F2A0-48D9-8734-487D86DD9E0F}"/>
          </ac:spMkLst>
        </pc:spChg>
        <pc:spChg chg="mod">
          <ac:chgData name="Kolakowski, Artur" userId="9c34c8cc-b1df-44f6-bea5-dcf7a54ee35f" providerId="ADAL" clId="{19970B13-E101-4117-9908-6E061F982644}" dt="2022-07-14T08:46:02.676" v="20814" actId="790"/>
          <ac:spMkLst>
            <pc:docMk/>
            <pc:sldMk cId="3484757520" sldId="485"/>
            <ac:spMk id="10152" creationId="{E328FA37-AA83-463D-996B-20E142738137}"/>
          </ac:spMkLst>
        </pc:spChg>
        <pc:spChg chg="mod">
          <ac:chgData name="Kolakowski, Artur" userId="9c34c8cc-b1df-44f6-bea5-dcf7a54ee35f" providerId="ADAL" clId="{19970B13-E101-4117-9908-6E061F982644}" dt="2022-07-14T08:46:02.679" v="20815" actId="790"/>
          <ac:spMkLst>
            <pc:docMk/>
            <pc:sldMk cId="3484757520" sldId="485"/>
            <ac:spMk id="10153" creationId="{A651D604-B0FE-48AE-8B57-EF8655A06974}"/>
          </ac:spMkLst>
        </pc:spChg>
        <pc:spChg chg="mod">
          <ac:chgData name="Kolakowski, Artur" userId="9c34c8cc-b1df-44f6-bea5-dcf7a54ee35f" providerId="ADAL" clId="{19970B13-E101-4117-9908-6E061F982644}" dt="2022-07-14T08:46:02.683" v="20816" actId="790"/>
          <ac:spMkLst>
            <pc:docMk/>
            <pc:sldMk cId="3484757520" sldId="485"/>
            <ac:spMk id="10154" creationId="{C02CF3C6-A6BF-468C-92B9-C66009F62EA8}"/>
          </ac:spMkLst>
        </pc:spChg>
        <pc:spChg chg="mod">
          <ac:chgData name="Kolakowski, Artur" userId="9c34c8cc-b1df-44f6-bea5-dcf7a54ee35f" providerId="ADAL" clId="{19970B13-E101-4117-9908-6E061F982644}" dt="2022-07-14T08:46:02.687" v="20817" actId="790"/>
          <ac:spMkLst>
            <pc:docMk/>
            <pc:sldMk cId="3484757520" sldId="485"/>
            <ac:spMk id="10155" creationId="{CBFE8C21-B1DD-44AB-99E2-C6314A7F2F3B}"/>
          </ac:spMkLst>
        </pc:spChg>
        <pc:spChg chg="mod">
          <ac:chgData name="Kolakowski, Artur" userId="9c34c8cc-b1df-44f6-bea5-dcf7a54ee35f" providerId="ADAL" clId="{19970B13-E101-4117-9908-6E061F982644}" dt="2022-07-14T08:46:02.690" v="20818" actId="790"/>
          <ac:spMkLst>
            <pc:docMk/>
            <pc:sldMk cId="3484757520" sldId="485"/>
            <ac:spMk id="10156" creationId="{048BB619-FE82-48D6-93FA-8951404BBB10}"/>
          </ac:spMkLst>
        </pc:spChg>
        <pc:spChg chg="mod">
          <ac:chgData name="Kolakowski, Artur" userId="9c34c8cc-b1df-44f6-bea5-dcf7a54ee35f" providerId="ADAL" clId="{19970B13-E101-4117-9908-6E061F982644}" dt="2022-07-14T08:46:02.693" v="20819" actId="790"/>
          <ac:spMkLst>
            <pc:docMk/>
            <pc:sldMk cId="3484757520" sldId="485"/>
            <ac:spMk id="10157" creationId="{AC44E121-8702-47B0-9537-610E010356AD}"/>
          </ac:spMkLst>
        </pc:spChg>
        <pc:spChg chg="mod">
          <ac:chgData name="Kolakowski, Artur" userId="9c34c8cc-b1df-44f6-bea5-dcf7a54ee35f" providerId="ADAL" clId="{19970B13-E101-4117-9908-6E061F982644}" dt="2022-07-14T08:46:02.697" v="20820" actId="790"/>
          <ac:spMkLst>
            <pc:docMk/>
            <pc:sldMk cId="3484757520" sldId="485"/>
            <ac:spMk id="10158" creationId="{7124D963-C9C4-4DC0-ABCF-AB3F4EE416FE}"/>
          </ac:spMkLst>
        </pc:spChg>
        <pc:spChg chg="mod">
          <ac:chgData name="Kolakowski, Artur" userId="9c34c8cc-b1df-44f6-bea5-dcf7a54ee35f" providerId="ADAL" clId="{19970B13-E101-4117-9908-6E061F982644}" dt="2022-07-14T08:46:02.701" v="20821" actId="790"/>
          <ac:spMkLst>
            <pc:docMk/>
            <pc:sldMk cId="3484757520" sldId="485"/>
            <ac:spMk id="10159" creationId="{64CCC634-1AF9-4A5C-8189-0FCEDC6448A6}"/>
          </ac:spMkLst>
        </pc:spChg>
        <pc:spChg chg="mod">
          <ac:chgData name="Kolakowski, Artur" userId="9c34c8cc-b1df-44f6-bea5-dcf7a54ee35f" providerId="ADAL" clId="{19970B13-E101-4117-9908-6E061F982644}" dt="2022-07-14T08:46:02.704" v="20822" actId="790"/>
          <ac:spMkLst>
            <pc:docMk/>
            <pc:sldMk cId="3484757520" sldId="485"/>
            <ac:spMk id="10160" creationId="{F4F7EA1E-6927-4825-95DF-32E9C2711697}"/>
          </ac:spMkLst>
        </pc:spChg>
        <pc:spChg chg="mod">
          <ac:chgData name="Kolakowski, Artur" userId="9c34c8cc-b1df-44f6-bea5-dcf7a54ee35f" providerId="ADAL" clId="{19970B13-E101-4117-9908-6E061F982644}" dt="2022-07-14T08:46:02.707" v="20823" actId="790"/>
          <ac:spMkLst>
            <pc:docMk/>
            <pc:sldMk cId="3484757520" sldId="485"/>
            <ac:spMk id="10161" creationId="{26293D45-442E-44FB-B62B-50A8AAAB6840}"/>
          </ac:spMkLst>
        </pc:spChg>
        <pc:spChg chg="mod">
          <ac:chgData name="Kolakowski, Artur" userId="9c34c8cc-b1df-44f6-bea5-dcf7a54ee35f" providerId="ADAL" clId="{19970B13-E101-4117-9908-6E061F982644}" dt="2022-07-14T08:46:02.710" v="20824" actId="790"/>
          <ac:spMkLst>
            <pc:docMk/>
            <pc:sldMk cId="3484757520" sldId="485"/>
            <ac:spMk id="10162" creationId="{569B025A-A38A-425B-B749-A60CCF35AB5B}"/>
          </ac:spMkLst>
        </pc:spChg>
        <pc:spChg chg="mod">
          <ac:chgData name="Kolakowski, Artur" userId="9c34c8cc-b1df-44f6-bea5-dcf7a54ee35f" providerId="ADAL" clId="{19970B13-E101-4117-9908-6E061F982644}" dt="2022-07-14T08:46:02.715" v="20825" actId="790"/>
          <ac:spMkLst>
            <pc:docMk/>
            <pc:sldMk cId="3484757520" sldId="485"/>
            <ac:spMk id="10163" creationId="{74240A54-901F-4F4F-8E41-F945F27268AB}"/>
          </ac:spMkLst>
        </pc:spChg>
        <pc:spChg chg="mod">
          <ac:chgData name="Kolakowski, Artur" userId="9c34c8cc-b1df-44f6-bea5-dcf7a54ee35f" providerId="ADAL" clId="{19970B13-E101-4117-9908-6E061F982644}" dt="2022-07-14T08:46:02.719" v="20826" actId="790"/>
          <ac:spMkLst>
            <pc:docMk/>
            <pc:sldMk cId="3484757520" sldId="485"/>
            <ac:spMk id="10164" creationId="{435BA321-8AA6-4BC8-B16B-983EBB8DD45E}"/>
          </ac:spMkLst>
        </pc:spChg>
        <pc:spChg chg="mod">
          <ac:chgData name="Kolakowski, Artur" userId="9c34c8cc-b1df-44f6-bea5-dcf7a54ee35f" providerId="ADAL" clId="{19970B13-E101-4117-9908-6E061F982644}" dt="2022-07-14T08:46:02.722" v="20827" actId="790"/>
          <ac:spMkLst>
            <pc:docMk/>
            <pc:sldMk cId="3484757520" sldId="485"/>
            <ac:spMk id="10165" creationId="{50490AD7-FCCE-4B98-8186-DCBA6584A8A6}"/>
          </ac:spMkLst>
        </pc:spChg>
        <pc:spChg chg="mod">
          <ac:chgData name="Kolakowski, Artur" userId="9c34c8cc-b1df-44f6-bea5-dcf7a54ee35f" providerId="ADAL" clId="{19970B13-E101-4117-9908-6E061F982644}" dt="2022-07-14T08:46:02.726" v="20828" actId="790"/>
          <ac:spMkLst>
            <pc:docMk/>
            <pc:sldMk cId="3484757520" sldId="485"/>
            <ac:spMk id="10166" creationId="{D449EEF6-9981-4D09-8118-4D6B479FC503}"/>
          </ac:spMkLst>
        </pc:spChg>
        <pc:spChg chg="mod">
          <ac:chgData name="Kolakowski, Artur" userId="9c34c8cc-b1df-44f6-bea5-dcf7a54ee35f" providerId="ADAL" clId="{19970B13-E101-4117-9908-6E061F982644}" dt="2022-07-14T08:46:02.729" v="20829" actId="790"/>
          <ac:spMkLst>
            <pc:docMk/>
            <pc:sldMk cId="3484757520" sldId="485"/>
            <ac:spMk id="10167" creationId="{794B0527-B9D0-47D1-B800-2D8215A8764F}"/>
          </ac:spMkLst>
        </pc:spChg>
        <pc:spChg chg="mod">
          <ac:chgData name="Kolakowski, Artur" userId="9c34c8cc-b1df-44f6-bea5-dcf7a54ee35f" providerId="ADAL" clId="{19970B13-E101-4117-9908-6E061F982644}" dt="2022-07-14T08:46:02.734" v="20830" actId="790"/>
          <ac:spMkLst>
            <pc:docMk/>
            <pc:sldMk cId="3484757520" sldId="485"/>
            <ac:spMk id="10168" creationId="{80769EC8-3180-4BFB-B2B1-BFDFA96DD676}"/>
          </ac:spMkLst>
        </pc:spChg>
        <pc:spChg chg="mod">
          <ac:chgData name="Kolakowski, Artur" userId="9c34c8cc-b1df-44f6-bea5-dcf7a54ee35f" providerId="ADAL" clId="{19970B13-E101-4117-9908-6E061F982644}" dt="2022-07-14T08:46:02.737" v="20831" actId="790"/>
          <ac:spMkLst>
            <pc:docMk/>
            <pc:sldMk cId="3484757520" sldId="485"/>
            <ac:spMk id="10169" creationId="{4A910371-6C26-4006-9767-DA71F81401AF}"/>
          </ac:spMkLst>
        </pc:spChg>
        <pc:spChg chg="mod">
          <ac:chgData name="Kolakowski, Artur" userId="9c34c8cc-b1df-44f6-bea5-dcf7a54ee35f" providerId="ADAL" clId="{19970B13-E101-4117-9908-6E061F982644}" dt="2022-07-14T08:46:02.741" v="20832" actId="790"/>
          <ac:spMkLst>
            <pc:docMk/>
            <pc:sldMk cId="3484757520" sldId="485"/>
            <ac:spMk id="10170" creationId="{A4DA55CE-581D-48B0-B34E-C532D0B8B016}"/>
          </ac:spMkLst>
        </pc:spChg>
        <pc:spChg chg="mod">
          <ac:chgData name="Kolakowski, Artur" userId="9c34c8cc-b1df-44f6-bea5-dcf7a54ee35f" providerId="ADAL" clId="{19970B13-E101-4117-9908-6E061F982644}" dt="2022-07-14T08:46:02.745" v="20833" actId="790"/>
          <ac:spMkLst>
            <pc:docMk/>
            <pc:sldMk cId="3484757520" sldId="485"/>
            <ac:spMk id="10171" creationId="{11C9A4B3-D0C3-449F-9ECE-020CDFECAE23}"/>
          </ac:spMkLst>
        </pc:spChg>
        <pc:spChg chg="mod">
          <ac:chgData name="Kolakowski, Artur" userId="9c34c8cc-b1df-44f6-bea5-dcf7a54ee35f" providerId="ADAL" clId="{19970B13-E101-4117-9908-6E061F982644}" dt="2022-07-14T08:46:02.749" v="20834" actId="790"/>
          <ac:spMkLst>
            <pc:docMk/>
            <pc:sldMk cId="3484757520" sldId="485"/>
            <ac:spMk id="10172" creationId="{48998F02-A08F-4288-B946-09E5EA18BD38}"/>
          </ac:spMkLst>
        </pc:spChg>
        <pc:spChg chg="mod">
          <ac:chgData name="Kolakowski, Artur" userId="9c34c8cc-b1df-44f6-bea5-dcf7a54ee35f" providerId="ADAL" clId="{19970B13-E101-4117-9908-6E061F982644}" dt="2022-07-14T08:46:02.753" v="20835" actId="790"/>
          <ac:spMkLst>
            <pc:docMk/>
            <pc:sldMk cId="3484757520" sldId="485"/>
            <ac:spMk id="10173" creationId="{ABBEABCD-C259-4F24-8328-6A69C2CAF40F}"/>
          </ac:spMkLst>
        </pc:spChg>
        <pc:spChg chg="mod">
          <ac:chgData name="Kolakowski, Artur" userId="9c34c8cc-b1df-44f6-bea5-dcf7a54ee35f" providerId="ADAL" clId="{19970B13-E101-4117-9908-6E061F982644}" dt="2022-07-14T08:46:02.756" v="20836" actId="790"/>
          <ac:spMkLst>
            <pc:docMk/>
            <pc:sldMk cId="3484757520" sldId="485"/>
            <ac:spMk id="10174" creationId="{0502FFEF-EAFC-4177-9BAF-BDF5AC537FD1}"/>
          </ac:spMkLst>
        </pc:spChg>
        <pc:spChg chg="mod">
          <ac:chgData name="Kolakowski, Artur" userId="9c34c8cc-b1df-44f6-bea5-dcf7a54ee35f" providerId="ADAL" clId="{19970B13-E101-4117-9908-6E061F982644}" dt="2022-07-14T08:46:02.760" v="20837" actId="790"/>
          <ac:spMkLst>
            <pc:docMk/>
            <pc:sldMk cId="3484757520" sldId="485"/>
            <ac:spMk id="10175" creationId="{3C220D9F-BBC8-4835-A53E-B6FA58D00739}"/>
          </ac:spMkLst>
        </pc:spChg>
        <pc:spChg chg="mod">
          <ac:chgData name="Kolakowski, Artur" userId="9c34c8cc-b1df-44f6-bea5-dcf7a54ee35f" providerId="ADAL" clId="{19970B13-E101-4117-9908-6E061F982644}" dt="2022-07-14T08:46:02.765" v="20838" actId="790"/>
          <ac:spMkLst>
            <pc:docMk/>
            <pc:sldMk cId="3484757520" sldId="485"/>
            <ac:spMk id="10176" creationId="{D085CABF-48A4-4E3D-8959-59F101D41C6E}"/>
          </ac:spMkLst>
        </pc:spChg>
        <pc:spChg chg="mod">
          <ac:chgData name="Kolakowski, Artur" userId="9c34c8cc-b1df-44f6-bea5-dcf7a54ee35f" providerId="ADAL" clId="{19970B13-E101-4117-9908-6E061F982644}" dt="2022-07-14T08:46:02.769" v="20839" actId="790"/>
          <ac:spMkLst>
            <pc:docMk/>
            <pc:sldMk cId="3484757520" sldId="485"/>
            <ac:spMk id="10177" creationId="{14BCD496-B782-44B3-A142-1C174BAA6260}"/>
          </ac:spMkLst>
        </pc:spChg>
        <pc:spChg chg="mod">
          <ac:chgData name="Kolakowski, Artur" userId="9c34c8cc-b1df-44f6-bea5-dcf7a54ee35f" providerId="ADAL" clId="{19970B13-E101-4117-9908-6E061F982644}" dt="2022-07-14T08:46:02.773" v="20840" actId="790"/>
          <ac:spMkLst>
            <pc:docMk/>
            <pc:sldMk cId="3484757520" sldId="485"/>
            <ac:spMk id="10178" creationId="{7066FDE4-0C53-42E9-B03C-BCDFF37B2634}"/>
          </ac:spMkLst>
        </pc:spChg>
        <pc:spChg chg="mod">
          <ac:chgData name="Kolakowski, Artur" userId="9c34c8cc-b1df-44f6-bea5-dcf7a54ee35f" providerId="ADAL" clId="{19970B13-E101-4117-9908-6E061F982644}" dt="2022-07-14T08:46:02.778" v="20841" actId="790"/>
          <ac:spMkLst>
            <pc:docMk/>
            <pc:sldMk cId="3484757520" sldId="485"/>
            <ac:spMk id="10179" creationId="{F82B6F3A-F4FF-4154-8C3F-04C874945623}"/>
          </ac:spMkLst>
        </pc:spChg>
        <pc:spChg chg="mod">
          <ac:chgData name="Kolakowski, Artur" userId="9c34c8cc-b1df-44f6-bea5-dcf7a54ee35f" providerId="ADAL" clId="{19970B13-E101-4117-9908-6E061F982644}" dt="2022-07-14T08:46:02.782" v="20842" actId="790"/>
          <ac:spMkLst>
            <pc:docMk/>
            <pc:sldMk cId="3484757520" sldId="485"/>
            <ac:spMk id="10180" creationId="{1336F9E6-9AF3-4367-859F-3F41499E8228}"/>
          </ac:spMkLst>
        </pc:spChg>
        <pc:spChg chg="mod">
          <ac:chgData name="Kolakowski, Artur" userId="9c34c8cc-b1df-44f6-bea5-dcf7a54ee35f" providerId="ADAL" clId="{19970B13-E101-4117-9908-6E061F982644}" dt="2022-07-14T08:46:02.787" v="20843" actId="790"/>
          <ac:spMkLst>
            <pc:docMk/>
            <pc:sldMk cId="3484757520" sldId="485"/>
            <ac:spMk id="10181" creationId="{151E5ECD-6D39-44A1-A10E-0C3D5E03A665}"/>
          </ac:spMkLst>
        </pc:spChg>
        <pc:spChg chg="mod">
          <ac:chgData name="Kolakowski, Artur" userId="9c34c8cc-b1df-44f6-bea5-dcf7a54ee35f" providerId="ADAL" clId="{19970B13-E101-4117-9908-6E061F982644}" dt="2022-07-14T08:46:02.792" v="20844" actId="790"/>
          <ac:spMkLst>
            <pc:docMk/>
            <pc:sldMk cId="3484757520" sldId="485"/>
            <ac:spMk id="10182" creationId="{7870151E-196D-407A-80C7-EEC950D4DDE6}"/>
          </ac:spMkLst>
        </pc:spChg>
        <pc:spChg chg="mod">
          <ac:chgData name="Kolakowski, Artur" userId="9c34c8cc-b1df-44f6-bea5-dcf7a54ee35f" providerId="ADAL" clId="{19970B13-E101-4117-9908-6E061F982644}" dt="2022-07-14T08:46:02.796" v="20845" actId="790"/>
          <ac:spMkLst>
            <pc:docMk/>
            <pc:sldMk cId="3484757520" sldId="485"/>
            <ac:spMk id="10183" creationId="{F7F923A0-B99D-4367-9977-9533550F3651}"/>
          </ac:spMkLst>
        </pc:spChg>
        <pc:spChg chg="mod">
          <ac:chgData name="Kolakowski, Artur" userId="9c34c8cc-b1df-44f6-bea5-dcf7a54ee35f" providerId="ADAL" clId="{19970B13-E101-4117-9908-6E061F982644}" dt="2022-07-14T08:46:02.801" v="20846" actId="790"/>
          <ac:spMkLst>
            <pc:docMk/>
            <pc:sldMk cId="3484757520" sldId="485"/>
            <ac:spMk id="10184" creationId="{73EFC64D-F855-4161-B29C-689FAEF359C8}"/>
          </ac:spMkLst>
        </pc:spChg>
        <pc:spChg chg="mod">
          <ac:chgData name="Kolakowski, Artur" userId="9c34c8cc-b1df-44f6-bea5-dcf7a54ee35f" providerId="ADAL" clId="{19970B13-E101-4117-9908-6E061F982644}" dt="2022-07-14T08:46:02.805" v="20847" actId="790"/>
          <ac:spMkLst>
            <pc:docMk/>
            <pc:sldMk cId="3484757520" sldId="485"/>
            <ac:spMk id="10185" creationId="{A02E0793-4FEA-4076-801A-BB7CD6ABED57}"/>
          </ac:spMkLst>
        </pc:spChg>
        <pc:spChg chg="mod">
          <ac:chgData name="Kolakowski, Artur" userId="9c34c8cc-b1df-44f6-bea5-dcf7a54ee35f" providerId="ADAL" clId="{19970B13-E101-4117-9908-6E061F982644}" dt="2022-07-14T08:46:02.810" v="20848" actId="790"/>
          <ac:spMkLst>
            <pc:docMk/>
            <pc:sldMk cId="3484757520" sldId="485"/>
            <ac:spMk id="10186" creationId="{261485A5-8154-4139-BC94-47AEC92090E1}"/>
          </ac:spMkLst>
        </pc:spChg>
        <pc:spChg chg="mod">
          <ac:chgData name="Kolakowski, Artur" userId="9c34c8cc-b1df-44f6-bea5-dcf7a54ee35f" providerId="ADAL" clId="{19970B13-E101-4117-9908-6E061F982644}" dt="2022-07-14T08:46:02.814" v="20849" actId="790"/>
          <ac:spMkLst>
            <pc:docMk/>
            <pc:sldMk cId="3484757520" sldId="485"/>
            <ac:spMk id="10187" creationId="{4E74FADB-5443-4405-B64B-BD1D8841FD79}"/>
          </ac:spMkLst>
        </pc:spChg>
        <pc:spChg chg="mod">
          <ac:chgData name="Kolakowski, Artur" userId="9c34c8cc-b1df-44f6-bea5-dcf7a54ee35f" providerId="ADAL" clId="{19970B13-E101-4117-9908-6E061F982644}" dt="2022-07-14T08:46:02.818" v="20850" actId="790"/>
          <ac:spMkLst>
            <pc:docMk/>
            <pc:sldMk cId="3484757520" sldId="485"/>
            <ac:spMk id="10188" creationId="{EEF97002-B59E-4415-A27E-3070D79BB2CA}"/>
          </ac:spMkLst>
        </pc:spChg>
        <pc:spChg chg="mod">
          <ac:chgData name="Kolakowski, Artur" userId="9c34c8cc-b1df-44f6-bea5-dcf7a54ee35f" providerId="ADAL" clId="{19970B13-E101-4117-9908-6E061F982644}" dt="2022-07-14T08:46:02.822" v="20851" actId="790"/>
          <ac:spMkLst>
            <pc:docMk/>
            <pc:sldMk cId="3484757520" sldId="485"/>
            <ac:spMk id="10189" creationId="{89FCCF38-4E18-4F54-BB98-FF8599EE73F3}"/>
          </ac:spMkLst>
        </pc:spChg>
        <pc:spChg chg="mod">
          <ac:chgData name="Kolakowski, Artur" userId="9c34c8cc-b1df-44f6-bea5-dcf7a54ee35f" providerId="ADAL" clId="{19970B13-E101-4117-9908-6E061F982644}" dt="2022-07-14T08:46:02.827" v="20852" actId="790"/>
          <ac:spMkLst>
            <pc:docMk/>
            <pc:sldMk cId="3484757520" sldId="485"/>
            <ac:spMk id="10190" creationId="{DA1B3F56-5AC9-4350-B1AF-FA7B01761558}"/>
          </ac:spMkLst>
        </pc:spChg>
        <pc:spChg chg="mod">
          <ac:chgData name="Kolakowski, Artur" userId="9c34c8cc-b1df-44f6-bea5-dcf7a54ee35f" providerId="ADAL" clId="{19970B13-E101-4117-9908-6E061F982644}" dt="2022-07-14T08:46:02.834" v="20853" actId="790"/>
          <ac:spMkLst>
            <pc:docMk/>
            <pc:sldMk cId="3484757520" sldId="485"/>
            <ac:spMk id="10191" creationId="{7D6F3BD2-FE36-4B39-8350-D1D6452FBEA6}"/>
          </ac:spMkLst>
        </pc:spChg>
        <pc:spChg chg="mod">
          <ac:chgData name="Kolakowski, Artur" userId="9c34c8cc-b1df-44f6-bea5-dcf7a54ee35f" providerId="ADAL" clId="{19970B13-E101-4117-9908-6E061F982644}" dt="2022-07-14T08:46:02.839" v="20854" actId="790"/>
          <ac:spMkLst>
            <pc:docMk/>
            <pc:sldMk cId="3484757520" sldId="485"/>
            <ac:spMk id="10192" creationId="{4C8C32A6-B14E-4DD5-ADE7-9AB94603D6BE}"/>
          </ac:spMkLst>
        </pc:spChg>
        <pc:spChg chg="mod">
          <ac:chgData name="Kolakowski, Artur" userId="9c34c8cc-b1df-44f6-bea5-dcf7a54ee35f" providerId="ADAL" clId="{19970B13-E101-4117-9908-6E061F982644}" dt="2022-07-14T08:46:02.843" v="20855" actId="790"/>
          <ac:spMkLst>
            <pc:docMk/>
            <pc:sldMk cId="3484757520" sldId="485"/>
            <ac:spMk id="10193" creationId="{F411787B-DF69-40FF-99BF-22537F5B0B12}"/>
          </ac:spMkLst>
        </pc:spChg>
        <pc:spChg chg="mod">
          <ac:chgData name="Kolakowski, Artur" userId="9c34c8cc-b1df-44f6-bea5-dcf7a54ee35f" providerId="ADAL" clId="{19970B13-E101-4117-9908-6E061F982644}" dt="2022-07-14T08:46:02.849" v="20856" actId="790"/>
          <ac:spMkLst>
            <pc:docMk/>
            <pc:sldMk cId="3484757520" sldId="485"/>
            <ac:spMk id="10194" creationId="{0D8008FD-1C8F-49F1-B587-C58289614342}"/>
          </ac:spMkLst>
        </pc:spChg>
        <pc:spChg chg="mod">
          <ac:chgData name="Kolakowski, Artur" userId="9c34c8cc-b1df-44f6-bea5-dcf7a54ee35f" providerId="ADAL" clId="{19970B13-E101-4117-9908-6E061F982644}" dt="2022-07-14T08:46:02.853" v="20857" actId="790"/>
          <ac:spMkLst>
            <pc:docMk/>
            <pc:sldMk cId="3484757520" sldId="485"/>
            <ac:spMk id="10195" creationId="{84E77CBB-B3AB-45E9-95FB-E0AF8E2181F3}"/>
          </ac:spMkLst>
        </pc:spChg>
        <pc:spChg chg="mod">
          <ac:chgData name="Kolakowski, Artur" userId="9c34c8cc-b1df-44f6-bea5-dcf7a54ee35f" providerId="ADAL" clId="{19970B13-E101-4117-9908-6E061F982644}" dt="2022-07-14T08:46:02.856" v="20858" actId="790"/>
          <ac:spMkLst>
            <pc:docMk/>
            <pc:sldMk cId="3484757520" sldId="485"/>
            <ac:spMk id="10196" creationId="{816BF0A2-1C56-400F-A31D-892153C7CEE3}"/>
          </ac:spMkLst>
        </pc:spChg>
        <pc:spChg chg="mod">
          <ac:chgData name="Kolakowski, Artur" userId="9c34c8cc-b1df-44f6-bea5-dcf7a54ee35f" providerId="ADAL" clId="{19970B13-E101-4117-9908-6E061F982644}" dt="2022-07-14T08:46:02.860" v="20859" actId="790"/>
          <ac:spMkLst>
            <pc:docMk/>
            <pc:sldMk cId="3484757520" sldId="485"/>
            <ac:spMk id="10197" creationId="{EAD7892D-28B4-4BFF-AD2D-0E884EB6876E}"/>
          </ac:spMkLst>
        </pc:spChg>
        <pc:spChg chg="mod">
          <ac:chgData name="Kolakowski, Artur" userId="9c34c8cc-b1df-44f6-bea5-dcf7a54ee35f" providerId="ADAL" clId="{19970B13-E101-4117-9908-6E061F982644}" dt="2022-07-14T08:46:02.864" v="20860" actId="790"/>
          <ac:spMkLst>
            <pc:docMk/>
            <pc:sldMk cId="3484757520" sldId="485"/>
            <ac:spMk id="10198" creationId="{F6CEDB5E-C97C-41B0-B71B-4E004739FC37}"/>
          </ac:spMkLst>
        </pc:spChg>
        <pc:spChg chg="mod">
          <ac:chgData name="Kolakowski, Artur" userId="9c34c8cc-b1df-44f6-bea5-dcf7a54ee35f" providerId="ADAL" clId="{19970B13-E101-4117-9908-6E061F982644}" dt="2022-07-14T08:46:02.868" v="20861" actId="790"/>
          <ac:spMkLst>
            <pc:docMk/>
            <pc:sldMk cId="3484757520" sldId="485"/>
            <ac:spMk id="10199" creationId="{3A065F99-CD21-4C28-B4E8-E9D270C58FAA}"/>
          </ac:spMkLst>
        </pc:spChg>
        <pc:spChg chg="mod">
          <ac:chgData name="Kolakowski, Artur" userId="9c34c8cc-b1df-44f6-bea5-dcf7a54ee35f" providerId="ADAL" clId="{19970B13-E101-4117-9908-6E061F982644}" dt="2022-07-14T08:46:02.873" v="20862" actId="790"/>
          <ac:spMkLst>
            <pc:docMk/>
            <pc:sldMk cId="3484757520" sldId="485"/>
            <ac:spMk id="10200" creationId="{079F10F1-48F9-43C4-8926-829353A23FD0}"/>
          </ac:spMkLst>
        </pc:spChg>
        <pc:spChg chg="mod">
          <ac:chgData name="Kolakowski, Artur" userId="9c34c8cc-b1df-44f6-bea5-dcf7a54ee35f" providerId="ADAL" clId="{19970B13-E101-4117-9908-6E061F982644}" dt="2022-07-14T08:46:02.877" v="20863" actId="790"/>
          <ac:spMkLst>
            <pc:docMk/>
            <pc:sldMk cId="3484757520" sldId="485"/>
            <ac:spMk id="10201" creationId="{E6C1834F-362F-4815-8878-9FC74C9A8C42}"/>
          </ac:spMkLst>
        </pc:spChg>
        <pc:spChg chg="mod">
          <ac:chgData name="Kolakowski, Artur" userId="9c34c8cc-b1df-44f6-bea5-dcf7a54ee35f" providerId="ADAL" clId="{19970B13-E101-4117-9908-6E061F982644}" dt="2022-07-14T08:46:02.882" v="20864" actId="790"/>
          <ac:spMkLst>
            <pc:docMk/>
            <pc:sldMk cId="3484757520" sldId="485"/>
            <ac:spMk id="10202" creationId="{D3A64474-56B3-436F-A280-9088952599E3}"/>
          </ac:spMkLst>
        </pc:spChg>
        <pc:spChg chg="mod">
          <ac:chgData name="Kolakowski, Artur" userId="9c34c8cc-b1df-44f6-bea5-dcf7a54ee35f" providerId="ADAL" clId="{19970B13-E101-4117-9908-6E061F982644}" dt="2022-07-14T08:46:02.886" v="20865" actId="790"/>
          <ac:spMkLst>
            <pc:docMk/>
            <pc:sldMk cId="3484757520" sldId="485"/>
            <ac:spMk id="10203" creationId="{8C2AF1D5-1C3B-42EE-A01E-175B6C05D7B8}"/>
          </ac:spMkLst>
        </pc:spChg>
        <pc:spChg chg="mod">
          <ac:chgData name="Kolakowski, Artur" userId="9c34c8cc-b1df-44f6-bea5-dcf7a54ee35f" providerId="ADAL" clId="{19970B13-E101-4117-9908-6E061F982644}" dt="2022-07-14T08:46:02.890" v="20866" actId="790"/>
          <ac:spMkLst>
            <pc:docMk/>
            <pc:sldMk cId="3484757520" sldId="485"/>
            <ac:spMk id="10204" creationId="{8DD02E12-DBE1-4FEB-B251-2D698BB505BF}"/>
          </ac:spMkLst>
        </pc:spChg>
        <pc:spChg chg="mod">
          <ac:chgData name="Kolakowski, Artur" userId="9c34c8cc-b1df-44f6-bea5-dcf7a54ee35f" providerId="ADAL" clId="{19970B13-E101-4117-9908-6E061F982644}" dt="2022-07-14T08:46:02.895" v="20867" actId="790"/>
          <ac:spMkLst>
            <pc:docMk/>
            <pc:sldMk cId="3484757520" sldId="485"/>
            <ac:spMk id="10205" creationId="{B1B7C3D4-770D-42A4-B659-645D89CD1879}"/>
          </ac:spMkLst>
        </pc:spChg>
        <pc:spChg chg="mod">
          <ac:chgData name="Kolakowski, Artur" userId="9c34c8cc-b1df-44f6-bea5-dcf7a54ee35f" providerId="ADAL" clId="{19970B13-E101-4117-9908-6E061F982644}" dt="2022-07-14T08:46:02.900" v="20868" actId="790"/>
          <ac:spMkLst>
            <pc:docMk/>
            <pc:sldMk cId="3484757520" sldId="485"/>
            <ac:spMk id="10206" creationId="{2C3B8067-C97B-48C7-8428-BE54FB6687D4}"/>
          </ac:spMkLst>
        </pc:spChg>
        <pc:spChg chg="mod">
          <ac:chgData name="Kolakowski, Artur" userId="9c34c8cc-b1df-44f6-bea5-dcf7a54ee35f" providerId="ADAL" clId="{19970B13-E101-4117-9908-6E061F982644}" dt="2022-07-14T08:46:02.904" v="20869" actId="790"/>
          <ac:spMkLst>
            <pc:docMk/>
            <pc:sldMk cId="3484757520" sldId="485"/>
            <ac:spMk id="10207" creationId="{735C3B40-E576-45DA-AD51-8A31E28E1D28}"/>
          </ac:spMkLst>
        </pc:spChg>
        <pc:spChg chg="mod">
          <ac:chgData name="Kolakowski, Artur" userId="9c34c8cc-b1df-44f6-bea5-dcf7a54ee35f" providerId="ADAL" clId="{19970B13-E101-4117-9908-6E061F982644}" dt="2022-07-14T08:46:02.909" v="20870" actId="790"/>
          <ac:spMkLst>
            <pc:docMk/>
            <pc:sldMk cId="3484757520" sldId="485"/>
            <ac:spMk id="10208" creationId="{10D89709-1925-4645-8297-F7868F7DC52D}"/>
          </ac:spMkLst>
        </pc:spChg>
        <pc:spChg chg="mod">
          <ac:chgData name="Kolakowski, Artur" userId="9c34c8cc-b1df-44f6-bea5-dcf7a54ee35f" providerId="ADAL" clId="{19970B13-E101-4117-9908-6E061F982644}" dt="2022-07-14T08:46:02.914" v="20871" actId="790"/>
          <ac:spMkLst>
            <pc:docMk/>
            <pc:sldMk cId="3484757520" sldId="485"/>
            <ac:spMk id="10209" creationId="{C19699D5-C6F1-4C63-9DF5-BCA6CC63BED0}"/>
          </ac:spMkLst>
        </pc:spChg>
        <pc:spChg chg="mod">
          <ac:chgData name="Kolakowski, Artur" userId="9c34c8cc-b1df-44f6-bea5-dcf7a54ee35f" providerId="ADAL" clId="{19970B13-E101-4117-9908-6E061F982644}" dt="2022-07-14T08:46:02.918" v="20872" actId="790"/>
          <ac:spMkLst>
            <pc:docMk/>
            <pc:sldMk cId="3484757520" sldId="485"/>
            <ac:spMk id="10210" creationId="{25E4AB8C-3CE8-47E5-B2B4-E84E0367F48B}"/>
          </ac:spMkLst>
        </pc:spChg>
        <pc:spChg chg="mod">
          <ac:chgData name="Kolakowski, Artur" userId="9c34c8cc-b1df-44f6-bea5-dcf7a54ee35f" providerId="ADAL" clId="{19970B13-E101-4117-9908-6E061F982644}" dt="2022-07-14T08:46:02.923" v="20873" actId="790"/>
          <ac:spMkLst>
            <pc:docMk/>
            <pc:sldMk cId="3484757520" sldId="485"/>
            <ac:spMk id="10211" creationId="{BDB14D1C-0A73-4CCB-8631-D66BEFB5197F}"/>
          </ac:spMkLst>
        </pc:spChg>
        <pc:spChg chg="mod">
          <ac:chgData name="Kolakowski, Artur" userId="9c34c8cc-b1df-44f6-bea5-dcf7a54ee35f" providerId="ADAL" clId="{19970B13-E101-4117-9908-6E061F982644}" dt="2022-07-14T08:46:02.928" v="20874" actId="790"/>
          <ac:spMkLst>
            <pc:docMk/>
            <pc:sldMk cId="3484757520" sldId="485"/>
            <ac:spMk id="10212" creationId="{8257C48F-086D-46F0-A67D-D084444475A7}"/>
          </ac:spMkLst>
        </pc:spChg>
        <pc:spChg chg="mod">
          <ac:chgData name="Kolakowski, Artur" userId="9c34c8cc-b1df-44f6-bea5-dcf7a54ee35f" providerId="ADAL" clId="{19970B13-E101-4117-9908-6E061F982644}" dt="2022-07-14T08:46:02.933" v="20875" actId="790"/>
          <ac:spMkLst>
            <pc:docMk/>
            <pc:sldMk cId="3484757520" sldId="485"/>
            <ac:spMk id="10213" creationId="{A56E9129-D010-47E2-B043-9025C2BA60A6}"/>
          </ac:spMkLst>
        </pc:spChg>
        <pc:spChg chg="mod">
          <ac:chgData name="Kolakowski, Artur" userId="9c34c8cc-b1df-44f6-bea5-dcf7a54ee35f" providerId="ADAL" clId="{19970B13-E101-4117-9908-6E061F982644}" dt="2022-07-14T08:46:02.939" v="20876" actId="790"/>
          <ac:spMkLst>
            <pc:docMk/>
            <pc:sldMk cId="3484757520" sldId="485"/>
            <ac:spMk id="10214" creationId="{77A28F29-F2DE-4FB8-90D3-06605C443E34}"/>
          </ac:spMkLst>
        </pc:spChg>
        <pc:spChg chg="mod">
          <ac:chgData name="Kolakowski, Artur" userId="9c34c8cc-b1df-44f6-bea5-dcf7a54ee35f" providerId="ADAL" clId="{19970B13-E101-4117-9908-6E061F982644}" dt="2022-07-14T08:46:02.944" v="20877" actId="790"/>
          <ac:spMkLst>
            <pc:docMk/>
            <pc:sldMk cId="3484757520" sldId="485"/>
            <ac:spMk id="10215" creationId="{867CE1DD-8B17-43CD-B1AB-C985DB77552D}"/>
          </ac:spMkLst>
        </pc:spChg>
        <pc:spChg chg="mod">
          <ac:chgData name="Kolakowski, Artur" userId="9c34c8cc-b1df-44f6-bea5-dcf7a54ee35f" providerId="ADAL" clId="{19970B13-E101-4117-9908-6E061F982644}" dt="2022-07-14T08:46:02.949" v="20878" actId="790"/>
          <ac:spMkLst>
            <pc:docMk/>
            <pc:sldMk cId="3484757520" sldId="485"/>
            <ac:spMk id="10216" creationId="{AD9D27B1-D1C3-44E7-981E-589D03F1AA71}"/>
          </ac:spMkLst>
        </pc:spChg>
        <pc:spChg chg="mod">
          <ac:chgData name="Kolakowski, Artur" userId="9c34c8cc-b1df-44f6-bea5-dcf7a54ee35f" providerId="ADAL" clId="{19970B13-E101-4117-9908-6E061F982644}" dt="2022-07-14T08:46:02.953" v="20879" actId="790"/>
          <ac:spMkLst>
            <pc:docMk/>
            <pc:sldMk cId="3484757520" sldId="485"/>
            <ac:spMk id="10217" creationId="{4C47102A-D4DA-47D6-BCC9-D90C596F307A}"/>
          </ac:spMkLst>
        </pc:spChg>
        <pc:spChg chg="mod">
          <ac:chgData name="Kolakowski, Artur" userId="9c34c8cc-b1df-44f6-bea5-dcf7a54ee35f" providerId="ADAL" clId="{19970B13-E101-4117-9908-6E061F982644}" dt="2022-07-14T08:46:02.956" v="20880" actId="790"/>
          <ac:spMkLst>
            <pc:docMk/>
            <pc:sldMk cId="3484757520" sldId="485"/>
            <ac:spMk id="10218" creationId="{A684BAFF-A668-49E0-A177-436B2A3804C4}"/>
          </ac:spMkLst>
        </pc:spChg>
        <pc:spChg chg="mod">
          <ac:chgData name="Kolakowski, Artur" userId="9c34c8cc-b1df-44f6-bea5-dcf7a54ee35f" providerId="ADAL" clId="{19970B13-E101-4117-9908-6E061F982644}" dt="2022-07-14T08:46:02.960" v="20881" actId="790"/>
          <ac:spMkLst>
            <pc:docMk/>
            <pc:sldMk cId="3484757520" sldId="485"/>
            <ac:spMk id="10219" creationId="{B892AD76-6ABA-4A55-8832-B37B132013DE}"/>
          </ac:spMkLst>
        </pc:spChg>
        <pc:spChg chg="mod">
          <ac:chgData name="Kolakowski, Artur" userId="9c34c8cc-b1df-44f6-bea5-dcf7a54ee35f" providerId="ADAL" clId="{19970B13-E101-4117-9908-6E061F982644}" dt="2022-07-14T08:46:02.964" v="20882" actId="790"/>
          <ac:spMkLst>
            <pc:docMk/>
            <pc:sldMk cId="3484757520" sldId="485"/>
            <ac:spMk id="10220" creationId="{FEEFEE46-FE9B-4577-9861-E539C188050E}"/>
          </ac:spMkLst>
        </pc:spChg>
        <pc:spChg chg="mod">
          <ac:chgData name="Kolakowski, Artur" userId="9c34c8cc-b1df-44f6-bea5-dcf7a54ee35f" providerId="ADAL" clId="{19970B13-E101-4117-9908-6E061F982644}" dt="2022-07-14T08:46:02.968" v="20883" actId="790"/>
          <ac:spMkLst>
            <pc:docMk/>
            <pc:sldMk cId="3484757520" sldId="485"/>
            <ac:spMk id="10221" creationId="{FD71B3DB-6278-43B9-A03C-7FCE52D7B5F3}"/>
          </ac:spMkLst>
        </pc:spChg>
        <pc:spChg chg="mod">
          <ac:chgData name="Kolakowski, Artur" userId="9c34c8cc-b1df-44f6-bea5-dcf7a54ee35f" providerId="ADAL" clId="{19970B13-E101-4117-9908-6E061F982644}" dt="2022-07-14T08:46:02.971" v="20884" actId="790"/>
          <ac:spMkLst>
            <pc:docMk/>
            <pc:sldMk cId="3484757520" sldId="485"/>
            <ac:spMk id="10222" creationId="{4506B186-CFA4-42B6-AF96-06AB7E4AEC6B}"/>
          </ac:spMkLst>
        </pc:spChg>
        <pc:spChg chg="mod">
          <ac:chgData name="Kolakowski, Artur" userId="9c34c8cc-b1df-44f6-bea5-dcf7a54ee35f" providerId="ADAL" clId="{19970B13-E101-4117-9908-6E061F982644}" dt="2022-07-14T08:46:02.975" v="20885" actId="790"/>
          <ac:spMkLst>
            <pc:docMk/>
            <pc:sldMk cId="3484757520" sldId="485"/>
            <ac:spMk id="10223" creationId="{420A096A-18E9-4C02-BDC8-855762AFA1BB}"/>
          </ac:spMkLst>
        </pc:spChg>
        <pc:spChg chg="mod">
          <ac:chgData name="Kolakowski, Artur" userId="9c34c8cc-b1df-44f6-bea5-dcf7a54ee35f" providerId="ADAL" clId="{19970B13-E101-4117-9908-6E061F982644}" dt="2022-07-14T08:46:02.981" v="20886" actId="790"/>
          <ac:spMkLst>
            <pc:docMk/>
            <pc:sldMk cId="3484757520" sldId="485"/>
            <ac:spMk id="10224" creationId="{6A76D208-03AC-4AED-9FBD-3C7BCE3D9883}"/>
          </ac:spMkLst>
        </pc:spChg>
        <pc:spChg chg="mod">
          <ac:chgData name="Kolakowski, Artur" userId="9c34c8cc-b1df-44f6-bea5-dcf7a54ee35f" providerId="ADAL" clId="{19970B13-E101-4117-9908-6E061F982644}" dt="2022-07-14T08:46:02.985" v="20887" actId="790"/>
          <ac:spMkLst>
            <pc:docMk/>
            <pc:sldMk cId="3484757520" sldId="485"/>
            <ac:spMk id="10225" creationId="{A9E8F7FD-3807-4730-A569-2AE19341D91D}"/>
          </ac:spMkLst>
        </pc:spChg>
        <pc:spChg chg="mod">
          <ac:chgData name="Kolakowski, Artur" userId="9c34c8cc-b1df-44f6-bea5-dcf7a54ee35f" providerId="ADAL" clId="{19970B13-E101-4117-9908-6E061F982644}" dt="2022-07-14T08:46:02.989" v="20888" actId="790"/>
          <ac:spMkLst>
            <pc:docMk/>
            <pc:sldMk cId="3484757520" sldId="485"/>
            <ac:spMk id="10226" creationId="{A9CCAFDE-4075-470A-912D-822735CC9B9D}"/>
          </ac:spMkLst>
        </pc:spChg>
        <pc:spChg chg="mod">
          <ac:chgData name="Kolakowski, Artur" userId="9c34c8cc-b1df-44f6-bea5-dcf7a54ee35f" providerId="ADAL" clId="{19970B13-E101-4117-9908-6E061F982644}" dt="2022-07-14T08:46:02.993" v="20889" actId="790"/>
          <ac:spMkLst>
            <pc:docMk/>
            <pc:sldMk cId="3484757520" sldId="485"/>
            <ac:spMk id="10227" creationId="{E88260F6-3D66-43E6-82F6-33A9DC787083}"/>
          </ac:spMkLst>
        </pc:spChg>
        <pc:spChg chg="mod">
          <ac:chgData name="Kolakowski, Artur" userId="9c34c8cc-b1df-44f6-bea5-dcf7a54ee35f" providerId="ADAL" clId="{19970B13-E101-4117-9908-6E061F982644}" dt="2022-07-14T08:46:02.999" v="20890" actId="790"/>
          <ac:spMkLst>
            <pc:docMk/>
            <pc:sldMk cId="3484757520" sldId="485"/>
            <ac:spMk id="10228" creationId="{0D29A6C8-A3B1-4AEA-91C3-58DFC149348A}"/>
          </ac:spMkLst>
        </pc:spChg>
        <pc:spChg chg="mod">
          <ac:chgData name="Kolakowski, Artur" userId="9c34c8cc-b1df-44f6-bea5-dcf7a54ee35f" providerId="ADAL" clId="{19970B13-E101-4117-9908-6E061F982644}" dt="2022-07-14T08:46:03.004" v="20891" actId="790"/>
          <ac:spMkLst>
            <pc:docMk/>
            <pc:sldMk cId="3484757520" sldId="485"/>
            <ac:spMk id="10229" creationId="{7A729134-0260-4ECE-B3A8-31019D4A938C}"/>
          </ac:spMkLst>
        </pc:spChg>
        <pc:spChg chg="mod">
          <ac:chgData name="Kolakowski, Artur" userId="9c34c8cc-b1df-44f6-bea5-dcf7a54ee35f" providerId="ADAL" clId="{19970B13-E101-4117-9908-6E061F982644}" dt="2022-07-14T08:46:03.009" v="20892" actId="790"/>
          <ac:spMkLst>
            <pc:docMk/>
            <pc:sldMk cId="3484757520" sldId="485"/>
            <ac:spMk id="10230" creationId="{3ADD3576-4110-45BD-A7A6-40C6E4DAB581}"/>
          </ac:spMkLst>
        </pc:spChg>
        <pc:spChg chg="mod">
          <ac:chgData name="Kolakowski, Artur" userId="9c34c8cc-b1df-44f6-bea5-dcf7a54ee35f" providerId="ADAL" clId="{19970B13-E101-4117-9908-6E061F982644}" dt="2022-07-14T08:46:03.016" v="20893" actId="790"/>
          <ac:spMkLst>
            <pc:docMk/>
            <pc:sldMk cId="3484757520" sldId="485"/>
            <ac:spMk id="10231" creationId="{3745F38F-AC32-4AA9-87B7-158B745C7D02}"/>
          </ac:spMkLst>
        </pc:spChg>
        <pc:spChg chg="mod">
          <ac:chgData name="Kolakowski, Artur" userId="9c34c8cc-b1df-44f6-bea5-dcf7a54ee35f" providerId="ADAL" clId="{19970B13-E101-4117-9908-6E061F982644}" dt="2022-07-14T08:46:03.022" v="20894" actId="790"/>
          <ac:spMkLst>
            <pc:docMk/>
            <pc:sldMk cId="3484757520" sldId="485"/>
            <ac:spMk id="10232" creationId="{FA7DE68A-80FF-46A9-8261-8460D0DAFAA9}"/>
          </ac:spMkLst>
        </pc:spChg>
        <pc:spChg chg="mod">
          <ac:chgData name="Kolakowski, Artur" userId="9c34c8cc-b1df-44f6-bea5-dcf7a54ee35f" providerId="ADAL" clId="{19970B13-E101-4117-9908-6E061F982644}" dt="2022-07-14T08:46:03.027" v="20895" actId="790"/>
          <ac:spMkLst>
            <pc:docMk/>
            <pc:sldMk cId="3484757520" sldId="485"/>
            <ac:spMk id="10233" creationId="{DF4F9B73-776B-4F8A-9CE6-86A173F6EFA3}"/>
          </ac:spMkLst>
        </pc:spChg>
        <pc:spChg chg="mod">
          <ac:chgData name="Kolakowski, Artur" userId="9c34c8cc-b1df-44f6-bea5-dcf7a54ee35f" providerId="ADAL" clId="{19970B13-E101-4117-9908-6E061F982644}" dt="2022-07-14T08:46:03.032" v="20896" actId="790"/>
          <ac:spMkLst>
            <pc:docMk/>
            <pc:sldMk cId="3484757520" sldId="485"/>
            <ac:spMk id="10234" creationId="{0CBD1A2F-9F32-42ED-8439-70267FF28AF8}"/>
          </ac:spMkLst>
        </pc:spChg>
        <pc:spChg chg="mod">
          <ac:chgData name="Kolakowski, Artur" userId="9c34c8cc-b1df-44f6-bea5-dcf7a54ee35f" providerId="ADAL" clId="{19970B13-E101-4117-9908-6E061F982644}" dt="2022-07-14T08:46:03.039" v="20897" actId="790"/>
          <ac:spMkLst>
            <pc:docMk/>
            <pc:sldMk cId="3484757520" sldId="485"/>
            <ac:spMk id="10235" creationId="{4F6E2D9E-3234-4E2C-B2F3-9BA757CDF132}"/>
          </ac:spMkLst>
        </pc:spChg>
        <pc:spChg chg="mod">
          <ac:chgData name="Kolakowski, Artur" userId="9c34c8cc-b1df-44f6-bea5-dcf7a54ee35f" providerId="ADAL" clId="{19970B13-E101-4117-9908-6E061F982644}" dt="2022-07-14T08:46:03.044" v="20898" actId="790"/>
          <ac:spMkLst>
            <pc:docMk/>
            <pc:sldMk cId="3484757520" sldId="485"/>
            <ac:spMk id="10236" creationId="{BE5C6BD3-BD91-4CC8-8960-DE906C88B9D7}"/>
          </ac:spMkLst>
        </pc:spChg>
        <pc:spChg chg="mod">
          <ac:chgData name="Kolakowski, Artur" userId="9c34c8cc-b1df-44f6-bea5-dcf7a54ee35f" providerId="ADAL" clId="{19970B13-E101-4117-9908-6E061F982644}" dt="2022-07-14T08:46:03.050" v="20899" actId="790"/>
          <ac:spMkLst>
            <pc:docMk/>
            <pc:sldMk cId="3484757520" sldId="485"/>
            <ac:spMk id="10237" creationId="{7E059690-5A3D-4179-B2D9-2EAB4AC9587C}"/>
          </ac:spMkLst>
        </pc:spChg>
        <pc:spChg chg="mod">
          <ac:chgData name="Kolakowski, Artur" userId="9c34c8cc-b1df-44f6-bea5-dcf7a54ee35f" providerId="ADAL" clId="{19970B13-E101-4117-9908-6E061F982644}" dt="2022-07-14T08:46:03.054" v="20900" actId="790"/>
          <ac:spMkLst>
            <pc:docMk/>
            <pc:sldMk cId="3484757520" sldId="485"/>
            <ac:spMk id="10238" creationId="{07759CE7-8AC7-444E-BC9D-1260FF1E20BB}"/>
          </ac:spMkLst>
        </pc:spChg>
        <pc:spChg chg="mod">
          <ac:chgData name="Kolakowski, Artur" userId="9c34c8cc-b1df-44f6-bea5-dcf7a54ee35f" providerId="ADAL" clId="{19970B13-E101-4117-9908-6E061F982644}" dt="2022-07-14T08:46:03.058" v="20901" actId="790"/>
          <ac:spMkLst>
            <pc:docMk/>
            <pc:sldMk cId="3484757520" sldId="485"/>
            <ac:spMk id="10239" creationId="{A7F960FD-2631-4A3A-A77F-776BDF2FE7D3}"/>
          </ac:spMkLst>
        </pc:spChg>
        <pc:spChg chg="mod">
          <ac:chgData name="Kolakowski, Artur" userId="9c34c8cc-b1df-44f6-bea5-dcf7a54ee35f" providerId="ADAL" clId="{19970B13-E101-4117-9908-6E061F982644}" dt="2022-07-14T08:46:03.062" v="20902" actId="790"/>
          <ac:spMkLst>
            <pc:docMk/>
            <pc:sldMk cId="3484757520" sldId="485"/>
            <ac:spMk id="10240" creationId="{2C7BF8AB-9A6C-435C-8151-D1E8CF2D4F39}"/>
          </ac:spMkLst>
        </pc:spChg>
        <pc:spChg chg="mod">
          <ac:chgData name="Kolakowski, Artur" userId="9c34c8cc-b1df-44f6-bea5-dcf7a54ee35f" providerId="ADAL" clId="{19970B13-E101-4117-9908-6E061F982644}" dt="2022-07-14T08:46:03.067" v="20903" actId="790"/>
          <ac:spMkLst>
            <pc:docMk/>
            <pc:sldMk cId="3484757520" sldId="485"/>
            <ac:spMk id="10241" creationId="{943FEA3C-1879-4A62-B62F-50ABE01965DE}"/>
          </ac:spMkLst>
        </pc:spChg>
        <pc:spChg chg="mod">
          <ac:chgData name="Kolakowski, Artur" userId="9c34c8cc-b1df-44f6-bea5-dcf7a54ee35f" providerId="ADAL" clId="{19970B13-E101-4117-9908-6E061F982644}" dt="2022-07-14T08:46:03.070" v="20904" actId="790"/>
          <ac:spMkLst>
            <pc:docMk/>
            <pc:sldMk cId="3484757520" sldId="485"/>
            <ac:spMk id="10242" creationId="{A0448E47-D428-4A75-94C6-F2C9E45874BD}"/>
          </ac:spMkLst>
        </pc:spChg>
        <pc:spChg chg="mod">
          <ac:chgData name="Kolakowski, Artur" userId="9c34c8cc-b1df-44f6-bea5-dcf7a54ee35f" providerId="ADAL" clId="{19970B13-E101-4117-9908-6E061F982644}" dt="2022-07-14T08:46:03.076" v="20905" actId="790"/>
          <ac:spMkLst>
            <pc:docMk/>
            <pc:sldMk cId="3484757520" sldId="485"/>
            <ac:spMk id="10243" creationId="{0DDAE5F6-5492-4EC4-87D1-FAAEC9B68D16}"/>
          </ac:spMkLst>
        </pc:spChg>
        <pc:spChg chg="mod">
          <ac:chgData name="Kolakowski, Artur" userId="9c34c8cc-b1df-44f6-bea5-dcf7a54ee35f" providerId="ADAL" clId="{19970B13-E101-4117-9908-6E061F982644}" dt="2022-07-14T08:46:03.084" v="20906" actId="790"/>
          <ac:spMkLst>
            <pc:docMk/>
            <pc:sldMk cId="3484757520" sldId="485"/>
            <ac:spMk id="10244" creationId="{D7550787-06CF-40BE-B397-D06567EF8942}"/>
          </ac:spMkLst>
        </pc:spChg>
        <pc:spChg chg="mod">
          <ac:chgData name="Kolakowski, Artur" userId="9c34c8cc-b1df-44f6-bea5-dcf7a54ee35f" providerId="ADAL" clId="{19970B13-E101-4117-9908-6E061F982644}" dt="2022-07-14T08:46:03.090" v="20907" actId="790"/>
          <ac:spMkLst>
            <pc:docMk/>
            <pc:sldMk cId="3484757520" sldId="485"/>
            <ac:spMk id="10245" creationId="{D711DED1-AE9B-41CD-A471-85168722EAC4}"/>
          </ac:spMkLst>
        </pc:spChg>
        <pc:spChg chg="mod">
          <ac:chgData name="Kolakowski, Artur" userId="9c34c8cc-b1df-44f6-bea5-dcf7a54ee35f" providerId="ADAL" clId="{19970B13-E101-4117-9908-6E061F982644}" dt="2022-07-14T08:46:03.097" v="20908" actId="790"/>
          <ac:spMkLst>
            <pc:docMk/>
            <pc:sldMk cId="3484757520" sldId="485"/>
            <ac:spMk id="10246" creationId="{C7166F6B-DDFC-4158-8B91-60ADD73B8322}"/>
          </ac:spMkLst>
        </pc:spChg>
        <pc:spChg chg="mod">
          <ac:chgData name="Kolakowski, Artur" userId="9c34c8cc-b1df-44f6-bea5-dcf7a54ee35f" providerId="ADAL" clId="{19970B13-E101-4117-9908-6E061F982644}" dt="2022-07-14T08:46:03.105" v="20909" actId="790"/>
          <ac:spMkLst>
            <pc:docMk/>
            <pc:sldMk cId="3484757520" sldId="485"/>
            <ac:spMk id="10247" creationId="{F8FE76FD-7DB9-453E-9811-E2B08A1B0F5B}"/>
          </ac:spMkLst>
        </pc:spChg>
        <pc:spChg chg="mod">
          <ac:chgData name="Kolakowski, Artur" userId="9c34c8cc-b1df-44f6-bea5-dcf7a54ee35f" providerId="ADAL" clId="{19970B13-E101-4117-9908-6E061F982644}" dt="2022-07-14T08:46:03.110" v="20910" actId="790"/>
          <ac:spMkLst>
            <pc:docMk/>
            <pc:sldMk cId="3484757520" sldId="485"/>
            <ac:spMk id="10248" creationId="{E32F3670-E72E-41F5-AFD9-AE30B3DC9DD2}"/>
          </ac:spMkLst>
        </pc:spChg>
        <pc:spChg chg="mod">
          <ac:chgData name="Kolakowski, Artur" userId="9c34c8cc-b1df-44f6-bea5-dcf7a54ee35f" providerId="ADAL" clId="{19970B13-E101-4117-9908-6E061F982644}" dt="2022-07-14T08:46:03.117" v="20911" actId="790"/>
          <ac:spMkLst>
            <pc:docMk/>
            <pc:sldMk cId="3484757520" sldId="485"/>
            <ac:spMk id="10249" creationId="{87DE6D93-8705-4537-ACB2-5145329A3AEA}"/>
          </ac:spMkLst>
        </pc:spChg>
        <pc:spChg chg="mod">
          <ac:chgData name="Kolakowski, Artur" userId="9c34c8cc-b1df-44f6-bea5-dcf7a54ee35f" providerId="ADAL" clId="{19970B13-E101-4117-9908-6E061F982644}" dt="2022-07-14T08:46:03.125" v="20912" actId="790"/>
          <ac:spMkLst>
            <pc:docMk/>
            <pc:sldMk cId="3484757520" sldId="485"/>
            <ac:spMk id="10250" creationId="{675D2974-45C8-4173-BBDF-9E13C79C324C}"/>
          </ac:spMkLst>
        </pc:spChg>
        <pc:spChg chg="mod">
          <ac:chgData name="Kolakowski, Artur" userId="9c34c8cc-b1df-44f6-bea5-dcf7a54ee35f" providerId="ADAL" clId="{19970B13-E101-4117-9908-6E061F982644}" dt="2022-07-14T08:46:03.134" v="20913" actId="790"/>
          <ac:spMkLst>
            <pc:docMk/>
            <pc:sldMk cId="3484757520" sldId="485"/>
            <ac:spMk id="10251" creationId="{2C937401-1A01-4181-9A79-18B93481B2A6}"/>
          </ac:spMkLst>
        </pc:spChg>
        <pc:spChg chg="mod">
          <ac:chgData name="Kolakowski, Artur" userId="9c34c8cc-b1df-44f6-bea5-dcf7a54ee35f" providerId="ADAL" clId="{19970B13-E101-4117-9908-6E061F982644}" dt="2022-07-14T08:46:03.142" v="20914" actId="790"/>
          <ac:spMkLst>
            <pc:docMk/>
            <pc:sldMk cId="3484757520" sldId="485"/>
            <ac:spMk id="10252" creationId="{8E69BE25-61A2-4926-A20A-1B7112009AB3}"/>
          </ac:spMkLst>
        </pc:spChg>
        <pc:spChg chg="mod">
          <ac:chgData name="Kolakowski, Artur" userId="9c34c8cc-b1df-44f6-bea5-dcf7a54ee35f" providerId="ADAL" clId="{19970B13-E101-4117-9908-6E061F982644}" dt="2022-07-14T08:46:03.148" v="20915" actId="790"/>
          <ac:spMkLst>
            <pc:docMk/>
            <pc:sldMk cId="3484757520" sldId="485"/>
            <ac:spMk id="10253" creationId="{E4459611-F714-4B84-BE90-3DC3CD86FC46}"/>
          </ac:spMkLst>
        </pc:spChg>
        <pc:spChg chg="mod">
          <ac:chgData name="Kolakowski, Artur" userId="9c34c8cc-b1df-44f6-bea5-dcf7a54ee35f" providerId="ADAL" clId="{19970B13-E101-4117-9908-6E061F982644}" dt="2022-07-14T08:46:03.153" v="20916" actId="790"/>
          <ac:spMkLst>
            <pc:docMk/>
            <pc:sldMk cId="3484757520" sldId="485"/>
            <ac:spMk id="10254" creationId="{1820D358-81FA-4751-9EC5-982B27F4985E}"/>
          </ac:spMkLst>
        </pc:spChg>
        <pc:spChg chg="mod">
          <ac:chgData name="Kolakowski, Artur" userId="9c34c8cc-b1df-44f6-bea5-dcf7a54ee35f" providerId="ADAL" clId="{19970B13-E101-4117-9908-6E061F982644}" dt="2022-07-14T08:46:03.161" v="20917" actId="790"/>
          <ac:spMkLst>
            <pc:docMk/>
            <pc:sldMk cId="3484757520" sldId="485"/>
            <ac:spMk id="10255" creationId="{4C00E7C0-AC06-492C-A648-4C6456CEF0D6}"/>
          </ac:spMkLst>
        </pc:spChg>
        <pc:spChg chg="mod">
          <ac:chgData name="Kolakowski, Artur" userId="9c34c8cc-b1df-44f6-bea5-dcf7a54ee35f" providerId="ADAL" clId="{19970B13-E101-4117-9908-6E061F982644}" dt="2022-07-14T08:46:03.170" v="20918" actId="790"/>
          <ac:spMkLst>
            <pc:docMk/>
            <pc:sldMk cId="3484757520" sldId="485"/>
            <ac:spMk id="10256" creationId="{ADF4E24D-710F-4CC8-9F7E-EC40290D8E47}"/>
          </ac:spMkLst>
        </pc:spChg>
        <pc:spChg chg="mod">
          <ac:chgData name="Kolakowski, Artur" userId="9c34c8cc-b1df-44f6-bea5-dcf7a54ee35f" providerId="ADAL" clId="{19970B13-E101-4117-9908-6E061F982644}" dt="2022-07-14T08:46:03.175" v="20919" actId="790"/>
          <ac:spMkLst>
            <pc:docMk/>
            <pc:sldMk cId="3484757520" sldId="485"/>
            <ac:spMk id="10257" creationId="{0E349E53-1FFA-4792-9604-5DAF44228184}"/>
          </ac:spMkLst>
        </pc:spChg>
        <pc:spChg chg="mod">
          <ac:chgData name="Kolakowski, Artur" userId="9c34c8cc-b1df-44f6-bea5-dcf7a54ee35f" providerId="ADAL" clId="{19970B13-E101-4117-9908-6E061F982644}" dt="2022-07-14T08:46:03.181" v="20920" actId="790"/>
          <ac:spMkLst>
            <pc:docMk/>
            <pc:sldMk cId="3484757520" sldId="485"/>
            <ac:spMk id="10258" creationId="{B9247EB0-E9C7-443A-AE30-522F3840F9B1}"/>
          </ac:spMkLst>
        </pc:spChg>
        <pc:spChg chg="mod">
          <ac:chgData name="Kolakowski, Artur" userId="9c34c8cc-b1df-44f6-bea5-dcf7a54ee35f" providerId="ADAL" clId="{19970B13-E101-4117-9908-6E061F982644}" dt="2022-07-14T08:46:03.187" v="20921" actId="790"/>
          <ac:spMkLst>
            <pc:docMk/>
            <pc:sldMk cId="3484757520" sldId="485"/>
            <ac:spMk id="10259" creationId="{7DE24ED1-5399-4917-A6AA-05572C07EC4E}"/>
          </ac:spMkLst>
        </pc:spChg>
        <pc:spChg chg="mod">
          <ac:chgData name="Kolakowski, Artur" userId="9c34c8cc-b1df-44f6-bea5-dcf7a54ee35f" providerId="ADAL" clId="{19970B13-E101-4117-9908-6E061F982644}" dt="2022-07-14T08:46:03.193" v="20922" actId="790"/>
          <ac:spMkLst>
            <pc:docMk/>
            <pc:sldMk cId="3484757520" sldId="485"/>
            <ac:spMk id="10260" creationId="{EA74B1DF-AB99-49C0-BA21-47C7BDF58EAD}"/>
          </ac:spMkLst>
        </pc:spChg>
        <pc:spChg chg="mod">
          <ac:chgData name="Kolakowski, Artur" userId="9c34c8cc-b1df-44f6-bea5-dcf7a54ee35f" providerId="ADAL" clId="{19970B13-E101-4117-9908-6E061F982644}" dt="2022-07-14T08:46:03.199" v="20923" actId="790"/>
          <ac:spMkLst>
            <pc:docMk/>
            <pc:sldMk cId="3484757520" sldId="485"/>
            <ac:spMk id="10261" creationId="{ACB844E8-CB2E-4F77-B0BC-B4B2AEAD3AA9}"/>
          </ac:spMkLst>
        </pc:spChg>
        <pc:spChg chg="mod">
          <ac:chgData name="Kolakowski, Artur" userId="9c34c8cc-b1df-44f6-bea5-dcf7a54ee35f" providerId="ADAL" clId="{19970B13-E101-4117-9908-6E061F982644}" dt="2022-07-14T08:46:03.204" v="20924" actId="790"/>
          <ac:spMkLst>
            <pc:docMk/>
            <pc:sldMk cId="3484757520" sldId="485"/>
            <ac:spMk id="10262" creationId="{1F6FB991-7986-4D90-BEC9-A75485670A20}"/>
          </ac:spMkLst>
        </pc:spChg>
        <pc:spChg chg="mod">
          <ac:chgData name="Kolakowski, Artur" userId="9c34c8cc-b1df-44f6-bea5-dcf7a54ee35f" providerId="ADAL" clId="{19970B13-E101-4117-9908-6E061F982644}" dt="2022-07-14T08:46:03.210" v="20925" actId="790"/>
          <ac:spMkLst>
            <pc:docMk/>
            <pc:sldMk cId="3484757520" sldId="485"/>
            <ac:spMk id="10263" creationId="{971917DC-3172-44E2-A2C0-FFD976967EDE}"/>
          </ac:spMkLst>
        </pc:spChg>
        <pc:spChg chg="mod">
          <ac:chgData name="Kolakowski, Artur" userId="9c34c8cc-b1df-44f6-bea5-dcf7a54ee35f" providerId="ADAL" clId="{19970B13-E101-4117-9908-6E061F982644}" dt="2022-07-14T08:46:03.219" v="20926" actId="790"/>
          <ac:spMkLst>
            <pc:docMk/>
            <pc:sldMk cId="3484757520" sldId="485"/>
            <ac:spMk id="10264" creationId="{47021D82-388F-4F02-87F5-F68B4471F905}"/>
          </ac:spMkLst>
        </pc:spChg>
        <pc:spChg chg="mod">
          <ac:chgData name="Kolakowski, Artur" userId="9c34c8cc-b1df-44f6-bea5-dcf7a54ee35f" providerId="ADAL" clId="{19970B13-E101-4117-9908-6E061F982644}" dt="2022-07-14T08:46:03.226" v="20927" actId="790"/>
          <ac:spMkLst>
            <pc:docMk/>
            <pc:sldMk cId="3484757520" sldId="485"/>
            <ac:spMk id="10265" creationId="{6D7E1066-118E-46A2-B6EF-E60D7807A724}"/>
          </ac:spMkLst>
        </pc:spChg>
        <pc:spChg chg="mod">
          <ac:chgData name="Kolakowski, Artur" userId="9c34c8cc-b1df-44f6-bea5-dcf7a54ee35f" providerId="ADAL" clId="{19970B13-E101-4117-9908-6E061F982644}" dt="2022-07-14T08:46:03.232" v="20928" actId="790"/>
          <ac:spMkLst>
            <pc:docMk/>
            <pc:sldMk cId="3484757520" sldId="485"/>
            <ac:spMk id="10266" creationId="{AC2F9001-18F5-46B0-8295-BCB20528CB4E}"/>
          </ac:spMkLst>
        </pc:spChg>
        <pc:spChg chg="mod">
          <ac:chgData name="Kolakowski, Artur" userId="9c34c8cc-b1df-44f6-bea5-dcf7a54ee35f" providerId="ADAL" clId="{19970B13-E101-4117-9908-6E061F982644}" dt="2022-07-14T08:46:03.238" v="20929" actId="790"/>
          <ac:spMkLst>
            <pc:docMk/>
            <pc:sldMk cId="3484757520" sldId="485"/>
            <ac:spMk id="10267" creationId="{F7EA3463-ADE9-40D3-89D2-80550F96A5DC}"/>
          </ac:spMkLst>
        </pc:spChg>
        <pc:spChg chg="mod">
          <ac:chgData name="Kolakowski, Artur" userId="9c34c8cc-b1df-44f6-bea5-dcf7a54ee35f" providerId="ADAL" clId="{19970B13-E101-4117-9908-6E061F982644}" dt="2022-07-14T08:46:03.247" v="20930" actId="790"/>
          <ac:spMkLst>
            <pc:docMk/>
            <pc:sldMk cId="3484757520" sldId="485"/>
            <ac:spMk id="10268" creationId="{BBBAAA48-5DF2-4301-A001-516D5BDA2DAD}"/>
          </ac:spMkLst>
        </pc:spChg>
        <pc:spChg chg="mod">
          <ac:chgData name="Kolakowski, Artur" userId="9c34c8cc-b1df-44f6-bea5-dcf7a54ee35f" providerId="ADAL" clId="{19970B13-E101-4117-9908-6E061F982644}" dt="2022-07-14T08:46:03.258" v="20931" actId="790"/>
          <ac:spMkLst>
            <pc:docMk/>
            <pc:sldMk cId="3484757520" sldId="485"/>
            <ac:spMk id="10269" creationId="{2213B4E0-28BE-4955-AFB8-75327546554B}"/>
          </ac:spMkLst>
        </pc:spChg>
        <pc:spChg chg="mod">
          <ac:chgData name="Kolakowski, Artur" userId="9c34c8cc-b1df-44f6-bea5-dcf7a54ee35f" providerId="ADAL" clId="{19970B13-E101-4117-9908-6E061F982644}" dt="2022-07-14T08:46:03.268" v="20932" actId="790"/>
          <ac:spMkLst>
            <pc:docMk/>
            <pc:sldMk cId="3484757520" sldId="485"/>
            <ac:spMk id="10270" creationId="{583500A4-2872-4686-9807-DFF5AA721A0D}"/>
          </ac:spMkLst>
        </pc:spChg>
        <pc:spChg chg="mod">
          <ac:chgData name="Kolakowski, Artur" userId="9c34c8cc-b1df-44f6-bea5-dcf7a54ee35f" providerId="ADAL" clId="{19970B13-E101-4117-9908-6E061F982644}" dt="2022-07-14T08:46:03.274" v="20933" actId="790"/>
          <ac:spMkLst>
            <pc:docMk/>
            <pc:sldMk cId="3484757520" sldId="485"/>
            <ac:spMk id="10271" creationId="{2E55484E-EF42-420D-B147-BC83B669C98E}"/>
          </ac:spMkLst>
        </pc:spChg>
        <pc:spChg chg="mod">
          <ac:chgData name="Kolakowski, Artur" userId="9c34c8cc-b1df-44f6-bea5-dcf7a54ee35f" providerId="ADAL" clId="{19970B13-E101-4117-9908-6E061F982644}" dt="2022-07-14T08:46:03.282" v="20934" actId="790"/>
          <ac:spMkLst>
            <pc:docMk/>
            <pc:sldMk cId="3484757520" sldId="485"/>
            <ac:spMk id="10272" creationId="{05E73DEB-1C6F-4687-8158-6EC6E201B480}"/>
          </ac:spMkLst>
        </pc:spChg>
        <pc:spChg chg="mod">
          <ac:chgData name="Kolakowski, Artur" userId="9c34c8cc-b1df-44f6-bea5-dcf7a54ee35f" providerId="ADAL" clId="{19970B13-E101-4117-9908-6E061F982644}" dt="2022-07-14T08:46:03.289" v="20935" actId="790"/>
          <ac:spMkLst>
            <pc:docMk/>
            <pc:sldMk cId="3484757520" sldId="485"/>
            <ac:spMk id="10273" creationId="{FB4488AA-0E05-4EFB-A44A-24F75E3A0A81}"/>
          </ac:spMkLst>
        </pc:spChg>
        <pc:spChg chg="mod">
          <ac:chgData name="Kolakowski, Artur" userId="9c34c8cc-b1df-44f6-bea5-dcf7a54ee35f" providerId="ADAL" clId="{19970B13-E101-4117-9908-6E061F982644}" dt="2022-07-14T08:46:03.294" v="20936" actId="790"/>
          <ac:spMkLst>
            <pc:docMk/>
            <pc:sldMk cId="3484757520" sldId="485"/>
            <ac:spMk id="10274" creationId="{F2973185-CA30-4CBF-9853-1F0C0B4FD3C9}"/>
          </ac:spMkLst>
        </pc:spChg>
        <pc:spChg chg="mod">
          <ac:chgData name="Kolakowski, Artur" userId="9c34c8cc-b1df-44f6-bea5-dcf7a54ee35f" providerId="ADAL" clId="{19970B13-E101-4117-9908-6E061F982644}" dt="2022-07-14T08:46:03.299" v="20937" actId="790"/>
          <ac:spMkLst>
            <pc:docMk/>
            <pc:sldMk cId="3484757520" sldId="485"/>
            <ac:spMk id="10275" creationId="{8A37464E-84AB-438E-8E3B-CC99C0D386AD}"/>
          </ac:spMkLst>
        </pc:spChg>
        <pc:spChg chg="mod">
          <ac:chgData name="Kolakowski, Artur" userId="9c34c8cc-b1df-44f6-bea5-dcf7a54ee35f" providerId="ADAL" clId="{19970B13-E101-4117-9908-6E061F982644}" dt="2022-07-14T08:46:03.304" v="20938" actId="790"/>
          <ac:spMkLst>
            <pc:docMk/>
            <pc:sldMk cId="3484757520" sldId="485"/>
            <ac:spMk id="10276" creationId="{D337A353-FD19-485E-9D8E-4987386D6138}"/>
          </ac:spMkLst>
        </pc:spChg>
        <pc:spChg chg="mod">
          <ac:chgData name="Kolakowski, Artur" userId="9c34c8cc-b1df-44f6-bea5-dcf7a54ee35f" providerId="ADAL" clId="{19970B13-E101-4117-9908-6E061F982644}" dt="2022-07-14T08:46:03.308" v="20939" actId="790"/>
          <ac:spMkLst>
            <pc:docMk/>
            <pc:sldMk cId="3484757520" sldId="485"/>
            <ac:spMk id="10277" creationId="{401AD01C-6C8B-466D-9E49-5FE59E058EBE}"/>
          </ac:spMkLst>
        </pc:spChg>
        <pc:spChg chg="mod">
          <ac:chgData name="Kolakowski, Artur" userId="9c34c8cc-b1df-44f6-bea5-dcf7a54ee35f" providerId="ADAL" clId="{19970B13-E101-4117-9908-6E061F982644}" dt="2022-07-14T08:46:03.313" v="20940" actId="790"/>
          <ac:spMkLst>
            <pc:docMk/>
            <pc:sldMk cId="3484757520" sldId="485"/>
            <ac:spMk id="10278" creationId="{5EBD67EF-80D8-4290-A61F-343834C467CA}"/>
          </ac:spMkLst>
        </pc:spChg>
        <pc:spChg chg="mod">
          <ac:chgData name="Kolakowski, Artur" userId="9c34c8cc-b1df-44f6-bea5-dcf7a54ee35f" providerId="ADAL" clId="{19970B13-E101-4117-9908-6E061F982644}" dt="2022-07-14T08:46:03.317" v="20941" actId="790"/>
          <ac:spMkLst>
            <pc:docMk/>
            <pc:sldMk cId="3484757520" sldId="485"/>
            <ac:spMk id="10279" creationId="{B8B71D25-B9B0-4824-A078-B3EC47355579}"/>
          </ac:spMkLst>
        </pc:spChg>
        <pc:spChg chg="mod">
          <ac:chgData name="Kolakowski, Artur" userId="9c34c8cc-b1df-44f6-bea5-dcf7a54ee35f" providerId="ADAL" clId="{19970B13-E101-4117-9908-6E061F982644}" dt="2022-07-14T08:46:03.321" v="20942" actId="790"/>
          <ac:spMkLst>
            <pc:docMk/>
            <pc:sldMk cId="3484757520" sldId="485"/>
            <ac:spMk id="10280" creationId="{4BEA810A-D5F4-4151-9F7C-F09636D53011}"/>
          </ac:spMkLst>
        </pc:spChg>
        <pc:spChg chg="mod">
          <ac:chgData name="Kolakowski, Artur" userId="9c34c8cc-b1df-44f6-bea5-dcf7a54ee35f" providerId="ADAL" clId="{19970B13-E101-4117-9908-6E061F982644}" dt="2022-07-14T08:46:03.325" v="20943" actId="790"/>
          <ac:spMkLst>
            <pc:docMk/>
            <pc:sldMk cId="3484757520" sldId="485"/>
            <ac:spMk id="10281" creationId="{A0DCB24E-30EC-47D7-AF96-89AD7F97306F}"/>
          </ac:spMkLst>
        </pc:spChg>
        <pc:spChg chg="mod">
          <ac:chgData name="Kolakowski, Artur" userId="9c34c8cc-b1df-44f6-bea5-dcf7a54ee35f" providerId="ADAL" clId="{19970B13-E101-4117-9908-6E061F982644}" dt="2022-07-14T08:46:03.330" v="20944" actId="790"/>
          <ac:spMkLst>
            <pc:docMk/>
            <pc:sldMk cId="3484757520" sldId="485"/>
            <ac:spMk id="10282" creationId="{4F768FC7-670D-459E-AF9D-EC52B8F79CFE}"/>
          </ac:spMkLst>
        </pc:spChg>
        <pc:spChg chg="mod">
          <ac:chgData name="Kolakowski, Artur" userId="9c34c8cc-b1df-44f6-bea5-dcf7a54ee35f" providerId="ADAL" clId="{19970B13-E101-4117-9908-6E061F982644}" dt="2022-07-14T08:46:03.334" v="20945" actId="790"/>
          <ac:spMkLst>
            <pc:docMk/>
            <pc:sldMk cId="3484757520" sldId="485"/>
            <ac:spMk id="10283" creationId="{1FBE437D-54E0-4C83-98BE-79C1975F7529}"/>
          </ac:spMkLst>
        </pc:spChg>
        <pc:spChg chg="mod">
          <ac:chgData name="Kolakowski, Artur" userId="9c34c8cc-b1df-44f6-bea5-dcf7a54ee35f" providerId="ADAL" clId="{19970B13-E101-4117-9908-6E061F982644}" dt="2022-07-14T08:46:03.338" v="20946" actId="790"/>
          <ac:spMkLst>
            <pc:docMk/>
            <pc:sldMk cId="3484757520" sldId="485"/>
            <ac:spMk id="10284" creationId="{C89E9603-A8BA-433F-AE5C-594B6B72DC0C}"/>
          </ac:spMkLst>
        </pc:spChg>
        <pc:spChg chg="mod">
          <ac:chgData name="Kolakowski, Artur" userId="9c34c8cc-b1df-44f6-bea5-dcf7a54ee35f" providerId="ADAL" clId="{19970B13-E101-4117-9908-6E061F982644}" dt="2022-07-14T08:46:03.342" v="20947" actId="790"/>
          <ac:spMkLst>
            <pc:docMk/>
            <pc:sldMk cId="3484757520" sldId="485"/>
            <ac:spMk id="10285" creationId="{3F8561E7-665B-4CD2-B825-3BA5F91A1910}"/>
          </ac:spMkLst>
        </pc:spChg>
        <pc:spChg chg="mod">
          <ac:chgData name="Kolakowski, Artur" userId="9c34c8cc-b1df-44f6-bea5-dcf7a54ee35f" providerId="ADAL" clId="{19970B13-E101-4117-9908-6E061F982644}" dt="2022-07-14T08:46:03.346" v="20948" actId="790"/>
          <ac:spMkLst>
            <pc:docMk/>
            <pc:sldMk cId="3484757520" sldId="485"/>
            <ac:spMk id="10286" creationId="{12DF382F-B123-4233-952E-6314A0761A23}"/>
          </ac:spMkLst>
        </pc:spChg>
        <pc:spChg chg="mod">
          <ac:chgData name="Kolakowski, Artur" userId="9c34c8cc-b1df-44f6-bea5-dcf7a54ee35f" providerId="ADAL" clId="{19970B13-E101-4117-9908-6E061F982644}" dt="2022-07-14T08:46:03.350" v="20949" actId="790"/>
          <ac:spMkLst>
            <pc:docMk/>
            <pc:sldMk cId="3484757520" sldId="485"/>
            <ac:spMk id="10287" creationId="{612DE3F8-D565-48EE-BB32-5A426B68CBFB}"/>
          </ac:spMkLst>
        </pc:spChg>
        <pc:spChg chg="mod">
          <ac:chgData name="Kolakowski, Artur" userId="9c34c8cc-b1df-44f6-bea5-dcf7a54ee35f" providerId="ADAL" clId="{19970B13-E101-4117-9908-6E061F982644}" dt="2022-07-14T08:46:03.355" v="20950" actId="790"/>
          <ac:spMkLst>
            <pc:docMk/>
            <pc:sldMk cId="3484757520" sldId="485"/>
            <ac:spMk id="10288" creationId="{7E6B37FF-D69A-417B-B920-C8927357EF8D}"/>
          </ac:spMkLst>
        </pc:spChg>
        <pc:spChg chg="mod">
          <ac:chgData name="Kolakowski, Artur" userId="9c34c8cc-b1df-44f6-bea5-dcf7a54ee35f" providerId="ADAL" clId="{19970B13-E101-4117-9908-6E061F982644}" dt="2022-07-14T08:46:03.360" v="20951" actId="790"/>
          <ac:spMkLst>
            <pc:docMk/>
            <pc:sldMk cId="3484757520" sldId="485"/>
            <ac:spMk id="10289" creationId="{713D40B7-A3F6-4363-84AC-00ECCD48E1DB}"/>
          </ac:spMkLst>
        </pc:spChg>
        <pc:spChg chg="mod">
          <ac:chgData name="Kolakowski, Artur" userId="9c34c8cc-b1df-44f6-bea5-dcf7a54ee35f" providerId="ADAL" clId="{19970B13-E101-4117-9908-6E061F982644}" dt="2022-07-14T08:46:03.365" v="20952" actId="790"/>
          <ac:spMkLst>
            <pc:docMk/>
            <pc:sldMk cId="3484757520" sldId="485"/>
            <ac:spMk id="10290" creationId="{89184802-992A-4760-A653-74D7E08A0FFA}"/>
          </ac:spMkLst>
        </pc:spChg>
        <pc:spChg chg="mod">
          <ac:chgData name="Kolakowski, Artur" userId="9c34c8cc-b1df-44f6-bea5-dcf7a54ee35f" providerId="ADAL" clId="{19970B13-E101-4117-9908-6E061F982644}" dt="2022-07-14T08:46:03.370" v="20953" actId="790"/>
          <ac:spMkLst>
            <pc:docMk/>
            <pc:sldMk cId="3484757520" sldId="485"/>
            <ac:spMk id="10291" creationId="{887C70C7-E3A7-443F-A11A-C990E5BF662B}"/>
          </ac:spMkLst>
        </pc:spChg>
        <pc:spChg chg="mod">
          <ac:chgData name="Kolakowski, Artur" userId="9c34c8cc-b1df-44f6-bea5-dcf7a54ee35f" providerId="ADAL" clId="{19970B13-E101-4117-9908-6E061F982644}" dt="2022-07-14T08:46:03.376" v="20954" actId="790"/>
          <ac:spMkLst>
            <pc:docMk/>
            <pc:sldMk cId="3484757520" sldId="485"/>
            <ac:spMk id="10292" creationId="{A29327E6-8810-4C9E-B2FB-F9E1237CC2CF}"/>
          </ac:spMkLst>
        </pc:spChg>
        <pc:spChg chg="mod">
          <ac:chgData name="Kolakowski, Artur" userId="9c34c8cc-b1df-44f6-bea5-dcf7a54ee35f" providerId="ADAL" clId="{19970B13-E101-4117-9908-6E061F982644}" dt="2022-07-14T08:46:03.382" v="20955" actId="790"/>
          <ac:spMkLst>
            <pc:docMk/>
            <pc:sldMk cId="3484757520" sldId="485"/>
            <ac:spMk id="10293" creationId="{99583E19-D76F-4059-AA19-0E088AE617D8}"/>
          </ac:spMkLst>
        </pc:spChg>
        <pc:spChg chg="mod">
          <ac:chgData name="Kolakowski, Artur" userId="9c34c8cc-b1df-44f6-bea5-dcf7a54ee35f" providerId="ADAL" clId="{19970B13-E101-4117-9908-6E061F982644}" dt="2022-07-14T08:46:03.387" v="20956" actId="790"/>
          <ac:spMkLst>
            <pc:docMk/>
            <pc:sldMk cId="3484757520" sldId="485"/>
            <ac:spMk id="10294" creationId="{6CB14DA9-D97B-48E8-806A-196B47BC9250}"/>
          </ac:spMkLst>
        </pc:spChg>
        <pc:spChg chg="mod">
          <ac:chgData name="Kolakowski, Artur" userId="9c34c8cc-b1df-44f6-bea5-dcf7a54ee35f" providerId="ADAL" clId="{19970B13-E101-4117-9908-6E061F982644}" dt="2022-07-14T08:46:03.391" v="20957" actId="790"/>
          <ac:spMkLst>
            <pc:docMk/>
            <pc:sldMk cId="3484757520" sldId="485"/>
            <ac:spMk id="10295" creationId="{C6D3BE98-943C-4902-85CC-512FE70C4924}"/>
          </ac:spMkLst>
        </pc:spChg>
        <pc:spChg chg="mod">
          <ac:chgData name="Kolakowski, Artur" userId="9c34c8cc-b1df-44f6-bea5-dcf7a54ee35f" providerId="ADAL" clId="{19970B13-E101-4117-9908-6E061F982644}" dt="2022-07-14T08:46:03.398" v="20958" actId="790"/>
          <ac:spMkLst>
            <pc:docMk/>
            <pc:sldMk cId="3484757520" sldId="485"/>
            <ac:spMk id="10296" creationId="{891EB08A-197E-4724-9A09-4E135684A720}"/>
          </ac:spMkLst>
        </pc:spChg>
        <pc:spChg chg="mod">
          <ac:chgData name="Kolakowski, Artur" userId="9c34c8cc-b1df-44f6-bea5-dcf7a54ee35f" providerId="ADAL" clId="{19970B13-E101-4117-9908-6E061F982644}" dt="2022-07-14T08:46:03.403" v="20959" actId="790"/>
          <ac:spMkLst>
            <pc:docMk/>
            <pc:sldMk cId="3484757520" sldId="485"/>
            <ac:spMk id="10297" creationId="{5730DE0D-5A57-4B57-B69E-1948E12EE252}"/>
          </ac:spMkLst>
        </pc:spChg>
        <pc:spChg chg="mod">
          <ac:chgData name="Kolakowski, Artur" userId="9c34c8cc-b1df-44f6-bea5-dcf7a54ee35f" providerId="ADAL" clId="{19970B13-E101-4117-9908-6E061F982644}" dt="2022-07-14T08:46:03.409" v="20960" actId="790"/>
          <ac:spMkLst>
            <pc:docMk/>
            <pc:sldMk cId="3484757520" sldId="485"/>
            <ac:spMk id="10298" creationId="{4312BB20-3867-4176-A176-4FE0F999D5AF}"/>
          </ac:spMkLst>
        </pc:spChg>
        <pc:spChg chg="mod">
          <ac:chgData name="Kolakowski, Artur" userId="9c34c8cc-b1df-44f6-bea5-dcf7a54ee35f" providerId="ADAL" clId="{19970B13-E101-4117-9908-6E061F982644}" dt="2022-07-14T08:46:03.415" v="20961" actId="790"/>
          <ac:spMkLst>
            <pc:docMk/>
            <pc:sldMk cId="3484757520" sldId="485"/>
            <ac:spMk id="10299" creationId="{49D41BB5-57BE-4E8B-849C-094C66CD5BC1}"/>
          </ac:spMkLst>
        </pc:spChg>
        <pc:spChg chg="mod">
          <ac:chgData name="Kolakowski, Artur" userId="9c34c8cc-b1df-44f6-bea5-dcf7a54ee35f" providerId="ADAL" clId="{19970B13-E101-4117-9908-6E061F982644}" dt="2022-07-14T08:46:03.422" v="20962" actId="790"/>
          <ac:spMkLst>
            <pc:docMk/>
            <pc:sldMk cId="3484757520" sldId="485"/>
            <ac:spMk id="10300" creationId="{ACA00885-950A-40AB-8664-E0B8D4607AD5}"/>
          </ac:spMkLst>
        </pc:spChg>
        <pc:spChg chg="mod">
          <ac:chgData name="Kolakowski, Artur" userId="9c34c8cc-b1df-44f6-bea5-dcf7a54ee35f" providerId="ADAL" clId="{19970B13-E101-4117-9908-6E061F982644}" dt="2022-07-14T08:46:03.429" v="20963" actId="790"/>
          <ac:spMkLst>
            <pc:docMk/>
            <pc:sldMk cId="3484757520" sldId="485"/>
            <ac:spMk id="10301" creationId="{85195C99-61A1-4E9B-B9F8-9C5BAAB327D0}"/>
          </ac:spMkLst>
        </pc:spChg>
        <pc:spChg chg="mod">
          <ac:chgData name="Kolakowski, Artur" userId="9c34c8cc-b1df-44f6-bea5-dcf7a54ee35f" providerId="ADAL" clId="{19970B13-E101-4117-9908-6E061F982644}" dt="2022-07-14T08:46:03.435" v="20964" actId="790"/>
          <ac:spMkLst>
            <pc:docMk/>
            <pc:sldMk cId="3484757520" sldId="485"/>
            <ac:spMk id="10302" creationId="{BF853930-79F3-4B49-AFD6-9ACDDB52DFE9}"/>
          </ac:spMkLst>
        </pc:spChg>
        <pc:spChg chg="mod">
          <ac:chgData name="Kolakowski, Artur" userId="9c34c8cc-b1df-44f6-bea5-dcf7a54ee35f" providerId="ADAL" clId="{19970B13-E101-4117-9908-6E061F982644}" dt="2022-07-14T08:46:03.442" v="20965" actId="790"/>
          <ac:spMkLst>
            <pc:docMk/>
            <pc:sldMk cId="3484757520" sldId="485"/>
            <ac:spMk id="10303" creationId="{B996D226-97F9-4435-80D1-4BB24BE75166}"/>
          </ac:spMkLst>
        </pc:spChg>
        <pc:spChg chg="mod">
          <ac:chgData name="Kolakowski, Artur" userId="9c34c8cc-b1df-44f6-bea5-dcf7a54ee35f" providerId="ADAL" clId="{19970B13-E101-4117-9908-6E061F982644}" dt="2022-07-14T08:46:03.449" v="20966" actId="790"/>
          <ac:spMkLst>
            <pc:docMk/>
            <pc:sldMk cId="3484757520" sldId="485"/>
            <ac:spMk id="10304" creationId="{FE1EFFD3-D013-4A65-8049-B6387C292F6D}"/>
          </ac:spMkLst>
        </pc:spChg>
        <pc:spChg chg="mod">
          <ac:chgData name="Kolakowski, Artur" userId="9c34c8cc-b1df-44f6-bea5-dcf7a54ee35f" providerId="ADAL" clId="{19970B13-E101-4117-9908-6E061F982644}" dt="2022-07-14T08:46:03.454" v="20967" actId="790"/>
          <ac:spMkLst>
            <pc:docMk/>
            <pc:sldMk cId="3484757520" sldId="485"/>
            <ac:spMk id="10305" creationId="{F007C471-64B1-42D5-9549-F3CD12542A3E}"/>
          </ac:spMkLst>
        </pc:spChg>
        <pc:spChg chg="mod">
          <ac:chgData name="Kolakowski, Artur" userId="9c34c8cc-b1df-44f6-bea5-dcf7a54ee35f" providerId="ADAL" clId="{19970B13-E101-4117-9908-6E061F982644}" dt="2022-07-14T08:46:03.459" v="20968" actId="790"/>
          <ac:spMkLst>
            <pc:docMk/>
            <pc:sldMk cId="3484757520" sldId="485"/>
            <ac:spMk id="10306" creationId="{F8CE8E99-F4BF-4E74-AAE0-33138BABDD29}"/>
          </ac:spMkLst>
        </pc:spChg>
        <pc:spChg chg="mod">
          <ac:chgData name="Kolakowski, Artur" userId="9c34c8cc-b1df-44f6-bea5-dcf7a54ee35f" providerId="ADAL" clId="{19970B13-E101-4117-9908-6E061F982644}" dt="2022-07-14T08:46:03.464" v="20969" actId="790"/>
          <ac:spMkLst>
            <pc:docMk/>
            <pc:sldMk cId="3484757520" sldId="485"/>
            <ac:spMk id="10307" creationId="{942EA71B-9F9A-447F-82F3-55039F6CEB0D}"/>
          </ac:spMkLst>
        </pc:spChg>
        <pc:spChg chg="mod">
          <ac:chgData name="Kolakowski, Artur" userId="9c34c8cc-b1df-44f6-bea5-dcf7a54ee35f" providerId="ADAL" clId="{19970B13-E101-4117-9908-6E061F982644}" dt="2022-07-14T08:46:03.469" v="20970" actId="790"/>
          <ac:spMkLst>
            <pc:docMk/>
            <pc:sldMk cId="3484757520" sldId="485"/>
            <ac:spMk id="10308" creationId="{6F72DEB6-735C-4C94-9C98-DD12B9BEBE34}"/>
          </ac:spMkLst>
        </pc:spChg>
        <pc:spChg chg="mod">
          <ac:chgData name="Kolakowski, Artur" userId="9c34c8cc-b1df-44f6-bea5-dcf7a54ee35f" providerId="ADAL" clId="{19970B13-E101-4117-9908-6E061F982644}" dt="2022-07-14T08:46:03.478" v="20971" actId="790"/>
          <ac:spMkLst>
            <pc:docMk/>
            <pc:sldMk cId="3484757520" sldId="485"/>
            <ac:spMk id="10309" creationId="{37DA7C65-CD26-40CB-A26E-120BC76C50B5}"/>
          </ac:spMkLst>
        </pc:spChg>
        <pc:spChg chg="mod">
          <ac:chgData name="Kolakowski, Artur" userId="9c34c8cc-b1df-44f6-bea5-dcf7a54ee35f" providerId="ADAL" clId="{19970B13-E101-4117-9908-6E061F982644}" dt="2022-07-14T08:46:03.488" v="20972" actId="790"/>
          <ac:spMkLst>
            <pc:docMk/>
            <pc:sldMk cId="3484757520" sldId="485"/>
            <ac:spMk id="10310" creationId="{1789BCBF-DE07-45B0-AA72-6813E4D7BE0F}"/>
          </ac:spMkLst>
        </pc:spChg>
        <pc:spChg chg="mod">
          <ac:chgData name="Kolakowski, Artur" userId="9c34c8cc-b1df-44f6-bea5-dcf7a54ee35f" providerId="ADAL" clId="{19970B13-E101-4117-9908-6E061F982644}" dt="2022-07-14T08:46:03.496" v="20973" actId="790"/>
          <ac:spMkLst>
            <pc:docMk/>
            <pc:sldMk cId="3484757520" sldId="485"/>
            <ac:spMk id="10311" creationId="{42B3B657-B4B4-48F9-9EF4-0A7231D6C6A1}"/>
          </ac:spMkLst>
        </pc:spChg>
        <pc:spChg chg="mod">
          <ac:chgData name="Kolakowski, Artur" userId="9c34c8cc-b1df-44f6-bea5-dcf7a54ee35f" providerId="ADAL" clId="{19970B13-E101-4117-9908-6E061F982644}" dt="2022-07-14T08:46:03.502" v="20974" actId="790"/>
          <ac:spMkLst>
            <pc:docMk/>
            <pc:sldMk cId="3484757520" sldId="485"/>
            <ac:spMk id="10312" creationId="{8735BE27-CADF-4504-9435-2B4787F4FB16}"/>
          </ac:spMkLst>
        </pc:spChg>
        <pc:spChg chg="mod">
          <ac:chgData name="Kolakowski, Artur" userId="9c34c8cc-b1df-44f6-bea5-dcf7a54ee35f" providerId="ADAL" clId="{19970B13-E101-4117-9908-6E061F982644}" dt="2022-07-14T08:46:03.509" v="20975" actId="790"/>
          <ac:spMkLst>
            <pc:docMk/>
            <pc:sldMk cId="3484757520" sldId="485"/>
            <ac:spMk id="10313" creationId="{11002F24-2743-4BCF-BD77-3F1BD56F387E}"/>
          </ac:spMkLst>
        </pc:spChg>
        <pc:spChg chg="mod">
          <ac:chgData name="Kolakowski, Artur" userId="9c34c8cc-b1df-44f6-bea5-dcf7a54ee35f" providerId="ADAL" clId="{19970B13-E101-4117-9908-6E061F982644}" dt="2022-07-14T08:46:03.516" v="20976" actId="790"/>
          <ac:spMkLst>
            <pc:docMk/>
            <pc:sldMk cId="3484757520" sldId="485"/>
            <ac:spMk id="10314" creationId="{E1C3A0EA-4CA7-42B9-8782-1A4BF0791411}"/>
          </ac:spMkLst>
        </pc:spChg>
        <pc:spChg chg="mod">
          <ac:chgData name="Kolakowski, Artur" userId="9c34c8cc-b1df-44f6-bea5-dcf7a54ee35f" providerId="ADAL" clId="{19970B13-E101-4117-9908-6E061F982644}" dt="2022-07-14T08:46:03.522" v="20977" actId="790"/>
          <ac:spMkLst>
            <pc:docMk/>
            <pc:sldMk cId="3484757520" sldId="485"/>
            <ac:spMk id="10315" creationId="{0B59283C-4D87-4423-8A33-933B6F75434B}"/>
          </ac:spMkLst>
        </pc:spChg>
        <pc:spChg chg="mod">
          <ac:chgData name="Kolakowski, Artur" userId="9c34c8cc-b1df-44f6-bea5-dcf7a54ee35f" providerId="ADAL" clId="{19970B13-E101-4117-9908-6E061F982644}" dt="2022-07-14T08:46:03.528" v="20978" actId="790"/>
          <ac:spMkLst>
            <pc:docMk/>
            <pc:sldMk cId="3484757520" sldId="485"/>
            <ac:spMk id="10316" creationId="{6816A87B-1A84-4262-B56A-BA993509A4AF}"/>
          </ac:spMkLst>
        </pc:spChg>
        <pc:spChg chg="mod">
          <ac:chgData name="Kolakowski, Artur" userId="9c34c8cc-b1df-44f6-bea5-dcf7a54ee35f" providerId="ADAL" clId="{19970B13-E101-4117-9908-6E061F982644}" dt="2022-07-14T08:46:03.536" v="20979" actId="790"/>
          <ac:spMkLst>
            <pc:docMk/>
            <pc:sldMk cId="3484757520" sldId="485"/>
            <ac:spMk id="10317" creationId="{6A94D2C7-DE87-465A-A46A-D2E3352803D8}"/>
          </ac:spMkLst>
        </pc:spChg>
        <pc:spChg chg="mod">
          <ac:chgData name="Kolakowski, Artur" userId="9c34c8cc-b1df-44f6-bea5-dcf7a54ee35f" providerId="ADAL" clId="{19970B13-E101-4117-9908-6E061F982644}" dt="2022-07-14T08:46:03.546" v="20980" actId="790"/>
          <ac:spMkLst>
            <pc:docMk/>
            <pc:sldMk cId="3484757520" sldId="485"/>
            <ac:spMk id="10318" creationId="{92960502-4922-4B85-928E-B9556C8D913E}"/>
          </ac:spMkLst>
        </pc:spChg>
        <pc:spChg chg="mod">
          <ac:chgData name="Kolakowski, Artur" userId="9c34c8cc-b1df-44f6-bea5-dcf7a54ee35f" providerId="ADAL" clId="{19970B13-E101-4117-9908-6E061F982644}" dt="2022-07-14T08:46:03.557" v="20981" actId="790"/>
          <ac:spMkLst>
            <pc:docMk/>
            <pc:sldMk cId="3484757520" sldId="485"/>
            <ac:spMk id="10319" creationId="{1600658C-C479-48B2-8D96-89E30F93AEDF}"/>
          </ac:spMkLst>
        </pc:spChg>
        <pc:spChg chg="mod">
          <ac:chgData name="Kolakowski, Artur" userId="9c34c8cc-b1df-44f6-bea5-dcf7a54ee35f" providerId="ADAL" clId="{19970B13-E101-4117-9908-6E061F982644}" dt="2022-07-14T08:46:03.564" v="20982" actId="790"/>
          <ac:spMkLst>
            <pc:docMk/>
            <pc:sldMk cId="3484757520" sldId="485"/>
            <ac:spMk id="10320" creationId="{FB8BFED9-73A3-4A5E-A6C2-F280A95EF64D}"/>
          </ac:spMkLst>
        </pc:spChg>
        <pc:spChg chg="mod">
          <ac:chgData name="Kolakowski, Artur" userId="9c34c8cc-b1df-44f6-bea5-dcf7a54ee35f" providerId="ADAL" clId="{19970B13-E101-4117-9908-6E061F982644}" dt="2022-07-14T08:46:03.571" v="20983" actId="790"/>
          <ac:spMkLst>
            <pc:docMk/>
            <pc:sldMk cId="3484757520" sldId="485"/>
            <ac:spMk id="10321" creationId="{5E78F0AE-380D-4DB3-A64E-6BA0F8040762}"/>
          </ac:spMkLst>
        </pc:spChg>
        <pc:spChg chg="mod">
          <ac:chgData name="Kolakowski, Artur" userId="9c34c8cc-b1df-44f6-bea5-dcf7a54ee35f" providerId="ADAL" clId="{19970B13-E101-4117-9908-6E061F982644}" dt="2022-07-14T08:46:03.577" v="20984" actId="790"/>
          <ac:spMkLst>
            <pc:docMk/>
            <pc:sldMk cId="3484757520" sldId="485"/>
            <ac:spMk id="10322" creationId="{A749FB7F-1564-4254-9F80-13A48BE7AC2F}"/>
          </ac:spMkLst>
        </pc:spChg>
        <pc:spChg chg="mod">
          <ac:chgData name="Kolakowski, Artur" userId="9c34c8cc-b1df-44f6-bea5-dcf7a54ee35f" providerId="ADAL" clId="{19970B13-E101-4117-9908-6E061F982644}" dt="2022-07-14T08:46:03.584" v="20985" actId="790"/>
          <ac:spMkLst>
            <pc:docMk/>
            <pc:sldMk cId="3484757520" sldId="485"/>
            <ac:spMk id="10323" creationId="{FB9641DE-16F0-4DC1-91E7-43E9DD2F3BD2}"/>
          </ac:spMkLst>
        </pc:spChg>
        <pc:spChg chg="mod">
          <ac:chgData name="Kolakowski, Artur" userId="9c34c8cc-b1df-44f6-bea5-dcf7a54ee35f" providerId="ADAL" clId="{19970B13-E101-4117-9908-6E061F982644}" dt="2022-07-14T08:46:03.590" v="20986" actId="790"/>
          <ac:spMkLst>
            <pc:docMk/>
            <pc:sldMk cId="3484757520" sldId="485"/>
            <ac:spMk id="10324" creationId="{B2A6DE59-047C-4B85-8F9D-5EE34800D377}"/>
          </ac:spMkLst>
        </pc:spChg>
        <pc:spChg chg="mod">
          <ac:chgData name="Kolakowski, Artur" userId="9c34c8cc-b1df-44f6-bea5-dcf7a54ee35f" providerId="ADAL" clId="{19970B13-E101-4117-9908-6E061F982644}" dt="2022-07-14T08:46:03.597" v="20987" actId="790"/>
          <ac:spMkLst>
            <pc:docMk/>
            <pc:sldMk cId="3484757520" sldId="485"/>
            <ac:spMk id="10325" creationId="{3E10A14E-1CD1-4FBF-B2E7-25F73C662C93}"/>
          </ac:spMkLst>
        </pc:spChg>
        <pc:spChg chg="mod">
          <ac:chgData name="Kolakowski, Artur" userId="9c34c8cc-b1df-44f6-bea5-dcf7a54ee35f" providerId="ADAL" clId="{19970B13-E101-4117-9908-6E061F982644}" dt="2022-07-14T08:46:03.602" v="20988" actId="790"/>
          <ac:spMkLst>
            <pc:docMk/>
            <pc:sldMk cId="3484757520" sldId="485"/>
            <ac:spMk id="10326" creationId="{45A97D85-C834-494A-8110-648AF1A367F2}"/>
          </ac:spMkLst>
        </pc:spChg>
        <pc:spChg chg="mod">
          <ac:chgData name="Kolakowski, Artur" userId="9c34c8cc-b1df-44f6-bea5-dcf7a54ee35f" providerId="ADAL" clId="{19970B13-E101-4117-9908-6E061F982644}" dt="2022-07-14T08:46:03.608" v="20989" actId="790"/>
          <ac:spMkLst>
            <pc:docMk/>
            <pc:sldMk cId="3484757520" sldId="485"/>
            <ac:spMk id="10327" creationId="{8B7E44A0-0DD0-45AA-813A-8FD686F56132}"/>
          </ac:spMkLst>
        </pc:spChg>
        <pc:spChg chg="mod">
          <ac:chgData name="Kolakowski, Artur" userId="9c34c8cc-b1df-44f6-bea5-dcf7a54ee35f" providerId="ADAL" clId="{19970B13-E101-4117-9908-6E061F982644}" dt="2022-07-14T08:46:03.615" v="20990" actId="790"/>
          <ac:spMkLst>
            <pc:docMk/>
            <pc:sldMk cId="3484757520" sldId="485"/>
            <ac:spMk id="10328" creationId="{263F4469-9431-4261-B9BD-EA65B3A1028C}"/>
          </ac:spMkLst>
        </pc:spChg>
        <pc:spChg chg="mod">
          <ac:chgData name="Kolakowski, Artur" userId="9c34c8cc-b1df-44f6-bea5-dcf7a54ee35f" providerId="ADAL" clId="{19970B13-E101-4117-9908-6E061F982644}" dt="2022-07-14T08:46:03.620" v="20991" actId="790"/>
          <ac:spMkLst>
            <pc:docMk/>
            <pc:sldMk cId="3484757520" sldId="485"/>
            <ac:spMk id="10329" creationId="{3992A1EE-28F9-4C4C-B273-0DA8459C32B8}"/>
          </ac:spMkLst>
        </pc:spChg>
        <pc:spChg chg="mod">
          <ac:chgData name="Kolakowski, Artur" userId="9c34c8cc-b1df-44f6-bea5-dcf7a54ee35f" providerId="ADAL" clId="{19970B13-E101-4117-9908-6E061F982644}" dt="2022-07-14T08:46:03.625" v="20992" actId="790"/>
          <ac:spMkLst>
            <pc:docMk/>
            <pc:sldMk cId="3484757520" sldId="485"/>
            <ac:spMk id="10330" creationId="{4830F541-49C7-4B7F-841E-7EB86182F7FC}"/>
          </ac:spMkLst>
        </pc:spChg>
        <pc:spChg chg="mod">
          <ac:chgData name="Kolakowski, Artur" userId="9c34c8cc-b1df-44f6-bea5-dcf7a54ee35f" providerId="ADAL" clId="{19970B13-E101-4117-9908-6E061F982644}" dt="2022-07-14T08:46:03.631" v="20993" actId="790"/>
          <ac:spMkLst>
            <pc:docMk/>
            <pc:sldMk cId="3484757520" sldId="485"/>
            <ac:spMk id="10331" creationId="{046A47E7-89E0-4BD0-A219-D4F86E17F184}"/>
          </ac:spMkLst>
        </pc:spChg>
        <pc:spChg chg="mod">
          <ac:chgData name="Kolakowski, Artur" userId="9c34c8cc-b1df-44f6-bea5-dcf7a54ee35f" providerId="ADAL" clId="{19970B13-E101-4117-9908-6E061F982644}" dt="2022-07-14T08:46:03.636" v="20994" actId="790"/>
          <ac:spMkLst>
            <pc:docMk/>
            <pc:sldMk cId="3484757520" sldId="485"/>
            <ac:spMk id="10332" creationId="{7D68CF77-E7F1-4F18-BB26-EB29DB284CC0}"/>
          </ac:spMkLst>
        </pc:spChg>
        <pc:spChg chg="mod">
          <ac:chgData name="Kolakowski, Artur" userId="9c34c8cc-b1df-44f6-bea5-dcf7a54ee35f" providerId="ADAL" clId="{19970B13-E101-4117-9908-6E061F982644}" dt="2022-07-14T08:46:03.641" v="20995" actId="790"/>
          <ac:spMkLst>
            <pc:docMk/>
            <pc:sldMk cId="3484757520" sldId="485"/>
            <ac:spMk id="10333" creationId="{D0FAED80-AF13-4F0E-973A-3076B510ABAA}"/>
          </ac:spMkLst>
        </pc:spChg>
        <pc:spChg chg="mod">
          <ac:chgData name="Kolakowski, Artur" userId="9c34c8cc-b1df-44f6-bea5-dcf7a54ee35f" providerId="ADAL" clId="{19970B13-E101-4117-9908-6E061F982644}" dt="2022-07-14T08:46:03.648" v="20996" actId="790"/>
          <ac:spMkLst>
            <pc:docMk/>
            <pc:sldMk cId="3484757520" sldId="485"/>
            <ac:spMk id="10334" creationId="{2F352967-80EC-4190-83A4-D3E87E5A231B}"/>
          </ac:spMkLst>
        </pc:spChg>
        <pc:spChg chg="mod">
          <ac:chgData name="Kolakowski, Artur" userId="9c34c8cc-b1df-44f6-bea5-dcf7a54ee35f" providerId="ADAL" clId="{19970B13-E101-4117-9908-6E061F982644}" dt="2022-07-14T08:46:03.653" v="20997" actId="790"/>
          <ac:spMkLst>
            <pc:docMk/>
            <pc:sldMk cId="3484757520" sldId="485"/>
            <ac:spMk id="10335" creationId="{36F5A6F3-A833-4636-AF2C-B909B828E723}"/>
          </ac:spMkLst>
        </pc:spChg>
        <pc:spChg chg="mod">
          <ac:chgData name="Kolakowski, Artur" userId="9c34c8cc-b1df-44f6-bea5-dcf7a54ee35f" providerId="ADAL" clId="{19970B13-E101-4117-9908-6E061F982644}" dt="2022-07-14T08:46:03.657" v="20998" actId="790"/>
          <ac:spMkLst>
            <pc:docMk/>
            <pc:sldMk cId="3484757520" sldId="485"/>
            <ac:spMk id="10336" creationId="{4AD85E1A-1CD5-4D66-8A1E-57B1EDA9FA8C}"/>
          </ac:spMkLst>
        </pc:spChg>
        <pc:spChg chg="mod">
          <ac:chgData name="Kolakowski, Artur" userId="9c34c8cc-b1df-44f6-bea5-dcf7a54ee35f" providerId="ADAL" clId="{19970B13-E101-4117-9908-6E061F982644}" dt="2022-07-14T08:46:03.662" v="20999" actId="790"/>
          <ac:spMkLst>
            <pc:docMk/>
            <pc:sldMk cId="3484757520" sldId="485"/>
            <ac:spMk id="10337" creationId="{9066589C-B174-4CA9-BD38-A1A4ED399F3A}"/>
          </ac:spMkLst>
        </pc:spChg>
        <pc:spChg chg="mod">
          <ac:chgData name="Kolakowski, Artur" userId="9c34c8cc-b1df-44f6-bea5-dcf7a54ee35f" providerId="ADAL" clId="{19970B13-E101-4117-9908-6E061F982644}" dt="2022-07-14T08:46:03.668" v="21000" actId="790"/>
          <ac:spMkLst>
            <pc:docMk/>
            <pc:sldMk cId="3484757520" sldId="485"/>
            <ac:spMk id="10338" creationId="{45ACD828-D94C-4C4F-BBFF-8DFA5A5F7D11}"/>
          </ac:spMkLst>
        </pc:spChg>
        <pc:spChg chg="mod">
          <ac:chgData name="Kolakowski, Artur" userId="9c34c8cc-b1df-44f6-bea5-dcf7a54ee35f" providerId="ADAL" clId="{19970B13-E101-4117-9908-6E061F982644}" dt="2022-07-14T08:46:03.672" v="21001" actId="790"/>
          <ac:spMkLst>
            <pc:docMk/>
            <pc:sldMk cId="3484757520" sldId="485"/>
            <ac:spMk id="10339" creationId="{27532C67-3ADC-481F-9B81-9D6176ED517B}"/>
          </ac:spMkLst>
        </pc:spChg>
        <pc:spChg chg="mod">
          <ac:chgData name="Kolakowski, Artur" userId="9c34c8cc-b1df-44f6-bea5-dcf7a54ee35f" providerId="ADAL" clId="{19970B13-E101-4117-9908-6E061F982644}" dt="2022-07-14T08:46:03.677" v="21002" actId="790"/>
          <ac:spMkLst>
            <pc:docMk/>
            <pc:sldMk cId="3484757520" sldId="485"/>
            <ac:spMk id="10340" creationId="{BCDEDAC2-0234-4BF4-B7E4-A72F388654CC}"/>
          </ac:spMkLst>
        </pc:spChg>
        <pc:spChg chg="mod">
          <ac:chgData name="Kolakowski, Artur" userId="9c34c8cc-b1df-44f6-bea5-dcf7a54ee35f" providerId="ADAL" clId="{19970B13-E101-4117-9908-6E061F982644}" dt="2022-07-14T08:46:03.682" v="21003" actId="790"/>
          <ac:spMkLst>
            <pc:docMk/>
            <pc:sldMk cId="3484757520" sldId="485"/>
            <ac:spMk id="10341" creationId="{9764AA26-5251-4CD2-B1EC-4C038394B1CB}"/>
          </ac:spMkLst>
        </pc:spChg>
        <pc:spChg chg="mod">
          <ac:chgData name="Kolakowski, Artur" userId="9c34c8cc-b1df-44f6-bea5-dcf7a54ee35f" providerId="ADAL" clId="{19970B13-E101-4117-9908-6E061F982644}" dt="2022-07-14T08:46:03.686" v="21004" actId="790"/>
          <ac:spMkLst>
            <pc:docMk/>
            <pc:sldMk cId="3484757520" sldId="485"/>
            <ac:spMk id="10342" creationId="{15DAF70C-F947-46EE-A443-4E7E7B72CB7D}"/>
          </ac:spMkLst>
        </pc:spChg>
        <pc:spChg chg="mod">
          <ac:chgData name="Kolakowski, Artur" userId="9c34c8cc-b1df-44f6-bea5-dcf7a54ee35f" providerId="ADAL" clId="{19970B13-E101-4117-9908-6E061F982644}" dt="2022-07-14T08:46:03.690" v="21005" actId="790"/>
          <ac:spMkLst>
            <pc:docMk/>
            <pc:sldMk cId="3484757520" sldId="485"/>
            <ac:spMk id="10343" creationId="{7D5EB039-CE65-4743-8771-474D450B7BD9}"/>
          </ac:spMkLst>
        </pc:spChg>
        <pc:spChg chg="mod">
          <ac:chgData name="Kolakowski, Artur" userId="9c34c8cc-b1df-44f6-bea5-dcf7a54ee35f" providerId="ADAL" clId="{19970B13-E101-4117-9908-6E061F982644}" dt="2022-07-14T08:46:03.695" v="21006" actId="790"/>
          <ac:spMkLst>
            <pc:docMk/>
            <pc:sldMk cId="3484757520" sldId="485"/>
            <ac:spMk id="10344" creationId="{3A15D863-63B4-4927-8657-29AF65FAAF78}"/>
          </ac:spMkLst>
        </pc:spChg>
        <pc:spChg chg="mod">
          <ac:chgData name="Kolakowski, Artur" userId="9c34c8cc-b1df-44f6-bea5-dcf7a54ee35f" providerId="ADAL" clId="{19970B13-E101-4117-9908-6E061F982644}" dt="2022-07-14T08:46:03.699" v="21007" actId="790"/>
          <ac:spMkLst>
            <pc:docMk/>
            <pc:sldMk cId="3484757520" sldId="485"/>
            <ac:spMk id="10345" creationId="{E3770AAF-BB78-4402-90FF-408F26978C38}"/>
          </ac:spMkLst>
        </pc:spChg>
        <pc:spChg chg="mod">
          <ac:chgData name="Kolakowski, Artur" userId="9c34c8cc-b1df-44f6-bea5-dcf7a54ee35f" providerId="ADAL" clId="{19970B13-E101-4117-9908-6E061F982644}" dt="2022-07-14T08:46:03.703" v="21008" actId="790"/>
          <ac:spMkLst>
            <pc:docMk/>
            <pc:sldMk cId="3484757520" sldId="485"/>
            <ac:spMk id="10346" creationId="{580F33CC-9593-436E-8C1A-5E9A682E9A60}"/>
          </ac:spMkLst>
        </pc:spChg>
        <pc:spChg chg="mod">
          <ac:chgData name="Kolakowski, Artur" userId="9c34c8cc-b1df-44f6-bea5-dcf7a54ee35f" providerId="ADAL" clId="{19970B13-E101-4117-9908-6E061F982644}" dt="2022-07-14T08:46:03.707" v="21009" actId="790"/>
          <ac:spMkLst>
            <pc:docMk/>
            <pc:sldMk cId="3484757520" sldId="485"/>
            <ac:spMk id="10347" creationId="{1B37E961-5639-4933-AF9B-6617F59723D5}"/>
          </ac:spMkLst>
        </pc:spChg>
        <pc:spChg chg="mod">
          <ac:chgData name="Kolakowski, Artur" userId="9c34c8cc-b1df-44f6-bea5-dcf7a54ee35f" providerId="ADAL" clId="{19970B13-E101-4117-9908-6E061F982644}" dt="2022-07-14T08:46:03.713" v="21010" actId="790"/>
          <ac:spMkLst>
            <pc:docMk/>
            <pc:sldMk cId="3484757520" sldId="485"/>
            <ac:spMk id="10348" creationId="{D05D3D3C-B44A-4041-BDCF-FBD0D98BD99E}"/>
          </ac:spMkLst>
        </pc:spChg>
        <pc:spChg chg="mod">
          <ac:chgData name="Kolakowski, Artur" userId="9c34c8cc-b1df-44f6-bea5-dcf7a54ee35f" providerId="ADAL" clId="{19970B13-E101-4117-9908-6E061F982644}" dt="2022-07-14T08:46:03.718" v="21011" actId="790"/>
          <ac:spMkLst>
            <pc:docMk/>
            <pc:sldMk cId="3484757520" sldId="485"/>
            <ac:spMk id="10349" creationId="{9433199D-7883-407B-9599-7B24D18DDD2D}"/>
          </ac:spMkLst>
        </pc:spChg>
        <pc:spChg chg="mod">
          <ac:chgData name="Kolakowski, Artur" userId="9c34c8cc-b1df-44f6-bea5-dcf7a54ee35f" providerId="ADAL" clId="{19970B13-E101-4117-9908-6E061F982644}" dt="2022-07-14T08:46:03.721" v="21012" actId="790"/>
          <ac:spMkLst>
            <pc:docMk/>
            <pc:sldMk cId="3484757520" sldId="485"/>
            <ac:spMk id="10350" creationId="{270EA77F-ECD3-4D2A-92AB-6DFF4EBCE343}"/>
          </ac:spMkLst>
        </pc:spChg>
        <pc:spChg chg="mod">
          <ac:chgData name="Kolakowski, Artur" userId="9c34c8cc-b1df-44f6-bea5-dcf7a54ee35f" providerId="ADAL" clId="{19970B13-E101-4117-9908-6E061F982644}" dt="2022-07-14T08:46:03.724" v="21013" actId="790"/>
          <ac:spMkLst>
            <pc:docMk/>
            <pc:sldMk cId="3484757520" sldId="485"/>
            <ac:spMk id="10351" creationId="{E7087E7F-2EB0-4B55-8696-B4D39FA3387D}"/>
          </ac:spMkLst>
        </pc:spChg>
        <pc:spChg chg="mod">
          <ac:chgData name="Kolakowski, Artur" userId="9c34c8cc-b1df-44f6-bea5-dcf7a54ee35f" providerId="ADAL" clId="{19970B13-E101-4117-9908-6E061F982644}" dt="2022-07-14T08:46:03.727" v="21014" actId="790"/>
          <ac:spMkLst>
            <pc:docMk/>
            <pc:sldMk cId="3484757520" sldId="485"/>
            <ac:spMk id="10352" creationId="{56A158AF-3854-4769-960A-39545FAFCF3C}"/>
          </ac:spMkLst>
        </pc:spChg>
        <pc:spChg chg="mod">
          <ac:chgData name="Kolakowski, Artur" userId="9c34c8cc-b1df-44f6-bea5-dcf7a54ee35f" providerId="ADAL" clId="{19970B13-E101-4117-9908-6E061F982644}" dt="2022-07-14T08:46:03.733" v="21015" actId="790"/>
          <ac:spMkLst>
            <pc:docMk/>
            <pc:sldMk cId="3484757520" sldId="485"/>
            <ac:spMk id="10353" creationId="{C6560C93-2AEE-477B-AB11-CE17DFADB571}"/>
          </ac:spMkLst>
        </pc:spChg>
        <pc:spChg chg="mod">
          <ac:chgData name="Kolakowski, Artur" userId="9c34c8cc-b1df-44f6-bea5-dcf7a54ee35f" providerId="ADAL" clId="{19970B13-E101-4117-9908-6E061F982644}" dt="2022-07-14T08:46:03.737" v="21016" actId="790"/>
          <ac:spMkLst>
            <pc:docMk/>
            <pc:sldMk cId="3484757520" sldId="485"/>
            <ac:spMk id="10354" creationId="{30340CBD-892B-479B-8A42-F9567ACEA9EE}"/>
          </ac:spMkLst>
        </pc:spChg>
        <pc:spChg chg="mod">
          <ac:chgData name="Kolakowski, Artur" userId="9c34c8cc-b1df-44f6-bea5-dcf7a54ee35f" providerId="ADAL" clId="{19970B13-E101-4117-9908-6E061F982644}" dt="2022-07-14T08:46:03.740" v="21017" actId="790"/>
          <ac:spMkLst>
            <pc:docMk/>
            <pc:sldMk cId="3484757520" sldId="485"/>
            <ac:spMk id="10355" creationId="{135B8096-26A6-4190-8EC4-37FDCD147B71}"/>
          </ac:spMkLst>
        </pc:spChg>
        <pc:spChg chg="mod">
          <ac:chgData name="Kolakowski, Artur" userId="9c34c8cc-b1df-44f6-bea5-dcf7a54ee35f" providerId="ADAL" clId="{19970B13-E101-4117-9908-6E061F982644}" dt="2022-07-14T08:46:03.743" v="21018" actId="790"/>
          <ac:spMkLst>
            <pc:docMk/>
            <pc:sldMk cId="3484757520" sldId="485"/>
            <ac:spMk id="10356" creationId="{6B8C3EA7-A13D-4E1B-B17C-81BF71A1C69C}"/>
          </ac:spMkLst>
        </pc:spChg>
        <pc:spChg chg="mod">
          <ac:chgData name="Kolakowski, Artur" userId="9c34c8cc-b1df-44f6-bea5-dcf7a54ee35f" providerId="ADAL" clId="{19970B13-E101-4117-9908-6E061F982644}" dt="2022-07-14T08:46:03.747" v="21019" actId="790"/>
          <ac:spMkLst>
            <pc:docMk/>
            <pc:sldMk cId="3484757520" sldId="485"/>
            <ac:spMk id="10357" creationId="{4D755E4B-EEFC-49E6-81A9-AE77F80A7B72}"/>
          </ac:spMkLst>
        </pc:spChg>
        <pc:spChg chg="mod">
          <ac:chgData name="Kolakowski, Artur" userId="9c34c8cc-b1df-44f6-bea5-dcf7a54ee35f" providerId="ADAL" clId="{19970B13-E101-4117-9908-6E061F982644}" dt="2022-07-14T08:46:03.752" v="21020" actId="790"/>
          <ac:spMkLst>
            <pc:docMk/>
            <pc:sldMk cId="3484757520" sldId="485"/>
            <ac:spMk id="10358" creationId="{35B32077-529C-4EEC-8AA0-D25CCB1B388A}"/>
          </ac:spMkLst>
        </pc:spChg>
        <pc:spChg chg="mod">
          <ac:chgData name="Kolakowski, Artur" userId="9c34c8cc-b1df-44f6-bea5-dcf7a54ee35f" providerId="ADAL" clId="{19970B13-E101-4117-9908-6E061F982644}" dt="2022-07-14T08:46:03.757" v="21021" actId="790"/>
          <ac:spMkLst>
            <pc:docMk/>
            <pc:sldMk cId="3484757520" sldId="485"/>
            <ac:spMk id="10359" creationId="{BBD20273-33B0-48DA-ADDE-87B7182DDEFB}"/>
          </ac:spMkLst>
        </pc:spChg>
        <pc:spChg chg="mod">
          <ac:chgData name="Kolakowski, Artur" userId="9c34c8cc-b1df-44f6-bea5-dcf7a54ee35f" providerId="ADAL" clId="{19970B13-E101-4117-9908-6E061F982644}" dt="2022-07-14T08:46:03.765" v="21022" actId="790"/>
          <ac:spMkLst>
            <pc:docMk/>
            <pc:sldMk cId="3484757520" sldId="485"/>
            <ac:spMk id="10360" creationId="{A1746799-FC73-460C-9083-860FFF1AD2F4}"/>
          </ac:spMkLst>
        </pc:spChg>
        <pc:spChg chg="mod">
          <ac:chgData name="Kolakowski, Artur" userId="9c34c8cc-b1df-44f6-bea5-dcf7a54ee35f" providerId="ADAL" clId="{19970B13-E101-4117-9908-6E061F982644}" dt="2022-07-14T08:46:03.772" v="21023" actId="790"/>
          <ac:spMkLst>
            <pc:docMk/>
            <pc:sldMk cId="3484757520" sldId="485"/>
            <ac:spMk id="10361" creationId="{BE7E232E-1126-4A18-BEEC-178DBB153D96}"/>
          </ac:spMkLst>
        </pc:spChg>
        <pc:spChg chg="mod">
          <ac:chgData name="Kolakowski, Artur" userId="9c34c8cc-b1df-44f6-bea5-dcf7a54ee35f" providerId="ADAL" clId="{19970B13-E101-4117-9908-6E061F982644}" dt="2022-07-14T08:46:03.780" v="21024" actId="790"/>
          <ac:spMkLst>
            <pc:docMk/>
            <pc:sldMk cId="3484757520" sldId="485"/>
            <ac:spMk id="10362" creationId="{FAFC910A-C90F-42BA-A237-1C382462ABA8}"/>
          </ac:spMkLst>
        </pc:spChg>
        <pc:spChg chg="mod">
          <ac:chgData name="Kolakowski, Artur" userId="9c34c8cc-b1df-44f6-bea5-dcf7a54ee35f" providerId="ADAL" clId="{19970B13-E101-4117-9908-6E061F982644}" dt="2022-07-14T08:46:03.785" v="21025" actId="790"/>
          <ac:spMkLst>
            <pc:docMk/>
            <pc:sldMk cId="3484757520" sldId="485"/>
            <ac:spMk id="10363" creationId="{F156209B-FAA8-4FB5-9B16-2F74711C4356}"/>
          </ac:spMkLst>
        </pc:spChg>
        <pc:spChg chg="mod">
          <ac:chgData name="Kolakowski, Artur" userId="9c34c8cc-b1df-44f6-bea5-dcf7a54ee35f" providerId="ADAL" clId="{19970B13-E101-4117-9908-6E061F982644}" dt="2022-07-14T08:46:03.791" v="21026" actId="790"/>
          <ac:spMkLst>
            <pc:docMk/>
            <pc:sldMk cId="3484757520" sldId="485"/>
            <ac:spMk id="10364" creationId="{FF17C900-9D0C-4396-961D-67BE42B20856}"/>
          </ac:spMkLst>
        </pc:spChg>
        <pc:spChg chg="mod">
          <ac:chgData name="Kolakowski, Artur" userId="9c34c8cc-b1df-44f6-bea5-dcf7a54ee35f" providerId="ADAL" clId="{19970B13-E101-4117-9908-6E061F982644}" dt="2022-07-14T08:46:03.797" v="21027" actId="790"/>
          <ac:spMkLst>
            <pc:docMk/>
            <pc:sldMk cId="3484757520" sldId="485"/>
            <ac:spMk id="10365" creationId="{CA27ADF7-2DF1-4432-A228-E6D816AAA0E2}"/>
          </ac:spMkLst>
        </pc:spChg>
        <pc:spChg chg="mod">
          <ac:chgData name="Kolakowski, Artur" userId="9c34c8cc-b1df-44f6-bea5-dcf7a54ee35f" providerId="ADAL" clId="{19970B13-E101-4117-9908-6E061F982644}" dt="2022-07-14T08:46:03.801" v="21028" actId="790"/>
          <ac:spMkLst>
            <pc:docMk/>
            <pc:sldMk cId="3484757520" sldId="485"/>
            <ac:spMk id="10366" creationId="{7B1D5166-EF77-4F2F-8F6C-638F93A94CCE}"/>
          </ac:spMkLst>
        </pc:spChg>
        <pc:spChg chg="mod">
          <ac:chgData name="Kolakowski, Artur" userId="9c34c8cc-b1df-44f6-bea5-dcf7a54ee35f" providerId="ADAL" clId="{19970B13-E101-4117-9908-6E061F982644}" dt="2022-07-14T08:46:03.806" v="21029" actId="790"/>
          <ac:spMkLst>
            <pc:docMk/>
            <pc:sldMk cId="3484757520" sldId="485"/>
            <ac:spMk id="10367" creationId="{1A9777D9-D7E0-41F8-944A-96EE053477EB}"/>
          </ac:spMkLst>
        </pc:spChg>
        <pc:spChg chg="mod">
          <ac:chgData name="Kolakowski, Artur" userId="9c34c8cc-b1df-44f6-bea5-dcf7a54ee35f" providerId="ADAL" clId="{19970B13-E101-4117-9908-6E061F982644}" dt="2022-07-14T08:46:03.811" v="21030" actId="790"/>
          <ac:spMkLst>
            <pc:docMk/>
            <pc:sldMk cId="3484757520" sldId="485"/>
            <ac:spMk id="10368" creationId="{A9B51C29-2F2D-4F61-BAD4-984A566C006F}"/>
          </ac:spMkLst>
        </pc:spChg>
        <pc:spChg chg="mod">
          <ac:chgData name="Kolakowski, Artur" userId="9c34c8cc-b1df-44f6-bea5-dcf7a54ee35f" providerId="ADAL" clId="{19970B13-E101-4117-9908-6E061F982644}" dt="2022-07-14T08:46:03.816" v="21031" actId="790"/>
          <ac:spMkLst>
            <pc:docMk/>
            <pc:sldMk cId="3484757520" sldId="485"/>
            <ac:spMk id="10369" creationId="{5193A8A6-9C3D-4D16-93A5-43E8149A3CF6}"/>
          </ac:spMkLst>
        </pc:spChg>
        <pc:spChg chg="mod">
          <ac:chgData name="Kolakowski, Artur" userId="9c34c8cc-b1df-44f6-bea5-dcf7a54ee35f" providerId="ADAL" clId="{19970B13-E101-4117-9908-6E061F982644}" dt="2022-07-14T08:46:03.820" v="21032" actId="790"/>
          <ac:spMkLst>
            <pc:docMk/>
            <pc:sldMk cId="3484757520" sldId="485"/>
            <ac:spMk id="10370" creationId="{5050B902-AF29-469E-B671-9B05D0C7DF23}"/>
          </ac:spMkLst>
        </pc:spChg>
        <pc:spChg chg="mod">
          <ac:chgData name="Kolakowski, Artur" userId="9c34c8cc-b1df-44f6-bea5-dcf7a54ee35f" providerId="ADAL" clId="{19970B13-E101-4117-9908-6E061F982644}" dt="2022-07-14T08:46:03.825" v="21033" actId="790"/>
          <ac:spMkLst>
            <pc:docMk/>
            <pc:sldMk cId="3484757520" sldId="485"/>
            <ac:spMk id="10371" creationId="{3B773ECD-4502-42E4-94FE-1F1969E73C06}"/>
          </ac:spMkLst>
        </pc:spChg>
        <pc:spChg chg="mod">
          <ac:chgData name="Kolakowski, Artur" userId="9c34c8cc-b1df-44f6-bea5-dcf7a54ee35f" providerId="ADAL" clId="{19970B13-E101-4117-9908-6E061F982644}" dt="2022-07-14T08:46:03.830" v="21034" actId="790"/>
          <ac:spMkLst>
            <pc:docMk/>
            <pc:sldMk cId="3484757520" sldId="485"/>
            <ac:spMk id="10372" creationId="{F64764DF-B40D-4C6B-8247-98D90EFF2B5D}"/>
          </ac:spMkLst>
        </pc:spChg>
        <pc:spChg chg="mod">
          <ac:chgData name="Kolakowski, Artur" userId="9c34c8cc-b1df-44f6-bea5-dcf7a54ee35f" providerId="ADAL" clId="{19970B13-E101-4117-9908-6E061F982644}" dt="2022-07-14T08:46:03.835" v="21035" actId="790"/>
          <ac:spMkLst>
            <pc:docMk/>
            <pc:sldMk cId="3484757520" sldId="485"/>
            <ac:spMk id="10373" creationId="{182767FF-16BF-4CBC-9AD4-A1067E6FD8B2}"/>
          </ac:spMkLst>
        </pc:spChg>
        <pc:spChg chg="mod">
          <ac:chgData name="Kolakowski, Artur" userId="9c34c8cc-b1df-44f6-bea5-dcf7a54ee35f" providerId="ADAL" clId="{19970B13-E101-4117-9908-6E061F982644}" dt="2022-07-14T08:46:03.840" v="21036" actId="790"/>
          <ac:spMkLst>
            <pc:docMk/>
            <pc:sldMk cId="3484757520" sldId="485"/>
            <ac:spMk id="10374" creationId="{8F006838-9AC2-4CFE-9DAE-F056FAE2D8E6}"/>
          </ac:spMkLst>
        </pc:spChg>
        <pc:spChg chg="mod">
          <ac:chgData name="Kolakowski, Artur" userId="9c34c8cc-b1df-44f6-bea5-dcf7a54ee35f" providerId="ADAL" clId="{19970B13-E101-4117-9908-6E061F982644}" dt="2022-07-14T08:46:03.845" v="21037" actId="790"/>
          <ac:spMkLst>
            <pc:docMk/>
            <pc:sldMk cId="3484757520" sldId="485"/>
            <ac:spMk id="10375" creationId="{285350CD-1B11-4539-904F-DA11B4304E48}"/>
          </ac:spMkLst>
        </pc:spChg>
        <pc:spChg chg="mod">
          <ac:chgData name="Kolakowski, Artur" userId="9c34c8cc-b1df-44f6-bea5-dcf7a54ee35f" providerId="ADAL" clId="{19970B13-E101-4117-9908-6E061F982644}" dt="2022-07-14T08:46:03.849" v="21038" actId="790"/>
          <ac:spMkLst>
            <pc:docMk/>
            <pc:sldMk cId="3484757520" sldId="485"/>
            <ac:spMk id="10376" creationId="{662F923A-942C-423B-A2C3-17B2CC0E9703}"/>
          </ac:spMkLst>
        </pc:spChg>
        <pc:spChg chg="mod">
          <ac:chgData name="Kolakowski, Artur" userId="9c34c8cc-b1df-44f6-bea5-dcf7a54ee35f" providerId="ADAL" clId="{19970B13-E101-4117-9908-6E061F982644}" dt="2022-07-14T08:46:03.853" v="21039" actId="790"/>
          <ac:spMkLst>
            <pc:docMk/>
            <pc:sldMk cId="3484757520" sldId="485"/>
            <ac:spMk id="10377" creationId="{94E26F32-38EB-402E-BFE7-ED09A86DE3EE}"/>
          </ac:spMkLst>
        </pc:spChg>
        <pc:spChg chg="mod">
          <ac:chgData name="Kolakowski, Artur" userId="9c34c8cc-b1df-44f6-bea5-dcf7a54ee35f" providerId="ADAL" clId="{19970B13-E101-4117-9908-6E061F982644}" dt="2022-07-14T08:46:03.858" v="21040" actId="790"/>
          <ac:spMkLst>
            <pc:docMk/>
            <pc:sldMk cId="3484757520" sldId="485"/>
            <ac:spMk id="10378" creationId="{26CEDE23-E0D0-422B-9F64-ED3A1C5B7E70}"/>
          </ac:spMkLst>
        </pc:spChg>
        <pc:spChg chg="mod">
          <ac:chgData name="Kolakowski, Artur" userId="9c34c8cc-b1df-44f6-bea5-dcf7a54ee35f" providerId="ADAL" clId="{19970B13-E101-4117-9908-6E061F982644}" dt="2022-07-14T08:46:03.864" v="21041" actId="790"/>
          <ac:spMkLst>
            <pc:docMk/>
            <pc:sldMk cId="3484757520" sldId="485"/>
            <ac:spMk id="10379" creationId="{B44B736A-977A-4868-B7C7-DAA5B5B98E33}"/>
          </ac:spMkLst>
        </pc:spChg>
        <pc:spChg chg="mod">
          <ac:chgData name="Kolakowski, Artur" userId="9c34c8cc-b1df-44f6-bea5-dcf7a54ee35f" providerId="ADAL" clId="{19970B13-E101-4117-9908-6E061F982644}" dt="2022-07-14T08:46:03.871" v="21042" actId="790"/>
          <ac:spMkLst>
            <pc:docMk/>
            <pc:sldMk cId="3484757520" sldId="485"/>
            <ac:spMk id="10380" creationId="{E32ED38E-EF0D-4A8C-BECE-FD4A650F7386}"/>
          </ac:spMkLst>
        </pc:spChg>
        <pc:spChg chg="mod">
          <ac:chgData name="Kolakowski, Artur" userId="9c34c8cc-b1df-44f6-bea5-dcf7a54ee35f" providerId="ADAL" clId="{19970B13-E101-4117-9908-6E061F982644}" dt="2022-07-14T08:46:03.875" v="21043" actId="790"/>
          <ac:spMkLst>
            <pc:docMk/>
            <pc:sldMk cId="3484757520" sldId="485"/>
            <ac:spMk id="10381" creationId="{B5FDA03D-B529-4499-A670-48925D35AD44}"/>
          </ac:spMkLst>
        </pc:spChg>
        <pc:spChg chg="mod">
          <ac:chgData name="Kolakowski, Artur" userId="9c34c8cc-b1df-44f6-bea5-dcf7a54ee35f" providerId="ADAL" clId="{19970B13-E101-4117-9908-6E061F982644}" dt="2022-07-14T08:46:03.879" v="21044" actId="790"/>
          <ac:spMkLst>
            <pc:docMk/>
            <pc:sldMk cId="3484757520" sldId="485"/>
            <ac:spMk id="10382" creationId="{EC22EA64-296F-4890-A490-A77AA833F455}"/>
          </ac:spMkLst>
        </pc:spChg>
        <pc:spChg chg="mod">
          <ac:chgData name="Kolakowski, Artur" userId="9c34c8cc-b1df-44f6-bea5-dcf7a54ee35f" providerId="ADAL" clId="{19970B13-E101-4117-9908-6E061F982644}" dt="2022-07-14T08:46:03.883" v="21045" actId="790"/>
          <ac:spMkLst>
            <pc:docMk/>
            <pc:sldMk cId="3484757520" sldId="485"/>
            <ac:spMk id="10383" creationId="{C14CEDC7-B344-405D-A633-3D0A3BC6814C}"/>
          </ac:spMkLst>
        </pc:spChg>
        <pc:spChg chg="mod">
          <ac:chgData name="Kolakowski, Artur" userId="9c34c8cc-b1df-44f6-bea5-dcf7a54ee35f" providerId="ADAL" clId="{19970B13-E101-4117-9908-6E061F982644}" dt="2022-07-14T08:46:03.887" v="21046" actId="790"/>
          <ac:spMkLst>
            <pc:docMk/>
            <pc:sldMk cId="3484757520" sldId="485"/>
            <ac:spMk id="10384" creationId="{6E9B2306-043F-4182-B809-D617C5F77327}"/>
          </ac:spMkLst>
        </pc:spChg>
        <pc:spChg chg="mod">
          <ac:chgData name="Kolakowski, Artur" userId="9c34c8cc-b1df-44f6-bea5-dcf7a54ee35f" providerId="ADAL" clId="{19970B13-E101-4117-9908-6E061F982644}" dt="2022-07-14T08:46:03.890" v="21047" actId="790"/>
          <ac:spMkLst>
            <pc:docMk/>
            <pc:sldMk cId="3484757520" sldId="485"/>
            <ac:spMk id="10385" creationId="{5A89DE5E-A7F1-4068-8BCC-FBE4CB733FC3}"/>
          </ac:spMkLst>
        </pc:spChg>
        <pc:spChg chg="mod">
          <ac:chgData name="Kolakowski, Artur" userId="9c34c8cc-b1df-44f6-bea5-dcf7a54ee35f" providerId="ADAL" clId="{19970B13-E101-4117-9908-6E061F982644}" dt="2022-07-14T08:46:03.894" v="21048" actId="790"/>
          <ac:spMkLst>
            <pc:docMk/>
            <pc:sldMk cId="3484757520" sldId="485"/>
            <ac:spMk id="10386" creationId="{5D1737E0-FB58-4276-A26D-C9BB31D0CD63}"/>
          </ac:spMkLst>
        </pc:spChg>
        <pc:spChg chg="mod">
          <ac:chgData name="Kolakowski, Artur" userId="9c34c8cc-b1df-44f6-bea5-dcf7a54ee35f" providerId="ADAL" clId="{19970B13-E101-4117-9908-6E061F982644}" dt="2022-07-14T08:46:03.898" v="21049" actId="790"/>
          <ac:spMkLst>
            <pc:docMk/>
            <pc:sldMk cId="3484757520" sldId="485"/>
            <ac:spMk id="10387" creationId="{3CA5F860-83DB-4E1E-ADC0-A63E3ABB6D01}"/>
          </ac:spMkLst>
        </pc:spChg>
        <pc:spChg chg="mod">
          <ac:chgData name="Kolakowski, Artur" userId="9c34c8cc-b1df-44f6-bea5-dcf7a54ee35f" providerId="ADAL" clId="{19970B13-E101-4117-9908-6E061F982644}" dt="2022-07-14T08:46:03.902" v="21050" actId="790"/>
          <ac:spMkLst>
            <pc:docMk/>
            <pc:sldMk cId="3484757520" sldId="485"/>
            <ac:spMk id="10388" creationId="{283D5724-E5E8-419B-9ED4-4404A740781B}"/>
          </ac:spMkLst>
        </pc:spChg>
        <pc:spChg chg="mod">
          <ac:chgData name="Kolakowski, Artur" userId="9c34c8cc-b1df-44f6-bea5-dcf7a54ee35f" providerId="ADAL" clId="{19970B13-E101-4117-9908-6E061F982644}" dt="2022-07-14T08:46:03.905" v="21051" actId="790"/>
          <ac:spMkLst>
            <pc:docMk/>
            <pc:sldMk cId="3484757520" sldId="485"/>
            <ac:spMk id="10389" creationId="{A498BA08-E481-4515-8215-ECC137525994}"/>
          </ac:spMkLst>
        </pc:spChg>
        <pc:spChg chg="mod">
          <ac:chgData name="Kolakowski, Artur" userId="9c34c8cc-b1df-44f6-bea5-dcf7a54ee35f" providerId="ADAL" clId="{19970B13-E101-4117-9908-6E061F982644}" dt="2022-07-14T08:46:03.909" v="21052" actId="790"/>
          <ac:spMkLst>
            <pc:docMk/>
            <pc:sldMk cId="3484757520" sldId="485"/>
            <ac:spMk id="10390" creationId="{2FBC8E51-53D4-4793-BBBA-A875BFE5F34D}"/>
          </ac:spMkLst>
        </pc:spChg>
        <pc:spChg chg="mod">
          <ac:chgData name="Kolakowski, Artur" userId="9c34c8cc-b1df-44f6-bea5-dcf7a54ee35f" providerId="ADAL" clId="{19970B13-E101-4117-9908-6E061F982644}" dt="2022-07-14T08:46:03.913" v="21053" actId="790"/>
          <ac:spMkLst>
            <pc:docMk/>
            <pc:sldMk cId="3484757520" sldId="485"/>
            <ac:spMk id="10391" creationId="{DB8C0360-11AC-4B43-8101-D7B2038DC56C}"/>
          </ac:spMkLst>
        </pc:spChg>
        <pc:spChg chg="mod">
          <ac:chgData name="Kolakowski, Artur" userId="9c34c8cc-b1df-44f6-bea5-dcf7a54ee35f" providerId="ADAL" clId="{19970B13-E101-4117-9908-6E061F982644}" dt="2022-07-14T08:46:03.917" v="21054" actId="790"/>
          <ac:spMkLst>
            <pc:docMk/>
            <pc:sldMk cId="3484757520" sldId="485"/>
            <ac:spMk id="10392" creationId="{45121CA8-0780-4DAA-8791-29AC763FE1F3}"/>
          </ac:spMkLst>
        </pc:spChg>
        <pc:spChg chg="mod">
          <ac:chgData name="Kolakowski, Artur" userId="9c34c8cc-b1df-44f6-bea5-dcf7a54ee35f" providerId="ADAL" clId="{19970B13-E101-4117-9908-6E061F982644}" dt="2022-07-14T08:46:03.920" v="21055" actId="790"/>
          <ac:spMkLst>
            <pc:docMk/>
            <pc:sldMk cId="3484757520" sldId="485"/>
            <ac:spMk id="10393" creationId="{8D752E11-E077-409B-9446-B5A0E6A22CED}"/>
          </ac:spMkLst>
        </pc:spChg>
        <pc:spChg chg="mod">
          <ac:chgData name="Kolakowski, Artur" userId="9c34c8cc-b1df-44f6-bea5-dcf7a54ee35f" providerId="ADAL" clId="{19970B13-E101-4117-9908-6E061F982644}" dt="2022-07-14T08:46:03.924" v="21056" actId="790"/>
          <ac:spMkLst>
            <pc:docMk/>
            <pc:sldMk cId="3484757520" sldId="485"/>
            <ac:spMk id="10394" creationId="{E5D59915-DAD5-4350-9508-AD60AEE69890}"/>
          </ac:spMkLst>
        </pc:spChg>
        <pc:spChg chg="mod">
          <ac:chgData name="Kolakowski, Artur" userId="9c34c8cc-b1df-44f6-bea5-dcf7a54ee35f" providerId="ADAL" clId="{19970B13-E101-4117-9908-6E061F982644}" dt="2022-07-14T08:46:03.931" v="21057" actId="790"/>
          <ac:spMkLst>
            <pc:docMk/>
            <pc:sldMk cId="3484757520" sldId="485"/>
            <ac:spMk id="10395" creationId="{B7F271E6-40AA-45C2-B875-1CF789FFAB24}"/>
          </ac:spMkLst>
        </pc:spChg>
        <pc:spChg chg="mod">
          <ac:chgData name="Kolakowski, Artur" userId="9c34c8cc-b1df-44f6-bea5-dcf7a54ee35f" providerId="ADAL" clId="{19970B13-E101-4117-9908-6E061F982644}" dt="2022-07-14T08:46:03.935" v="21058" actId="790"/>
          <ac:spMkLst>
            <pc:docMk/>
            <pc:sldMk cId="3484757520" sldId="485"/>
            <ac:spMk id="10396" creationId="{2988C37B-F689-4B8C-8CAF-4BF3F9DE6D1F}"/>
          </ac:spMkLst>
        </pc:spChg>
        <pc:spChg chg="mod">
          <ac:chgData name="Kolakowski, Artur" userId="9c34c8cc-b1df-44f6-bea5-dcf7a54ee35f" providerId="ADAL" clId="{19970B13-E101-4117-9908-6E061F982644}" dt="2022-07-14T08:46:02.523" v="20773" actId="790"/>
          <ac:spMkLst>
            <pc:docMk/>
            <pc:sldMk cId="3484757520" sldId="485"/>
            <ac:spMk id="10397" creationId="{23C6377F-49AB-4445-8832-9374D5E757AE}"/>
          </ac:spMkLst>
        </pc:spChg>
        <pc:spChg chg="mod">
          <ac:chgData name="Kolakowski, Artur" userId="9c34c8cc-b1df-44f6-bea5-dcf7a54ee35f" providerId="ADAL" clId="{19970B13-E101-4117-9908-6E061F982644}" dt="2022-07-14T08:46:02.526" v="20774" actId="790"/>
          <ac:spMkLst>
            <pc:docMk/>
            <pc:sldMk cId="3484757520" sldId="485"/>
            <ac:spMk id="10398" creationId="{D6766015-3553-4229-BDDC-2D317BFF8DDF}"/>
          </ac:spMkLst>
        </pc:spChg>
        <pc:spChg chg="mod">
          <ac:chgData name="Kolakowski, Artur" userId="9c34c8cc-b1df-44f6-bea5-dcf7a54ee35f" providerId="ADAL" clId="{19970B13-E101-4117-9908-6E061F982644}" dt="2022-07-14T08:46:02.529" v="20775" actId="790"/>
          <ac:spMkLst>
            <pc:docMk/>
            <pc:sldMk cId="3484757520" sldId="485"/>
            <ac:spMk id="10399" creationId="{4217ED57-B086-46F4-B97A-2C0DC45EDE04}"/>
          </ac:spMkLst>
        </pc:spChg>
        <pc:spChg chg="mod">
          <ac:chgData name="Kolakowski, Artur" userId="9c34c8cc-b1df-44f6-bea5-dcf7a54ee35f" providerId="ADAL" clId="{19970B13-E101-4117-9908-6E061F982644}" dt="2022-07-14T08:46:02.533" v="20776" actId="790"/>
          <ac:spMkLst>
            <pc:docMk/>
            <pc:sldMk cId="3484757520" sldId="485"/>
            <ac:spMk id="10400" creationId="{16E1F5DE-C51C-4F09-8CE9-FB7506DD31B3}"/>
          </ac:spMkLst>
        </pc:spChg>
        <pc:spChg chg="mod">
          <ac:chgData name="Kolakowski, Artur" userId="9c34c8cc-b1df-44f6-bea5-dcf7a54ee35f" providerId="ADAL" clId="{19970B13-E101-4117-9908-6E061F982644}" dt="2022-07-14T08:46:02.537" v="20777" actId="790"/>
          <ac:spMkLst>
            <pc:docMk/>
            <pc:sldMk cId="3484757520" sldId="485"/>
            <ac:spMk id="10401" creationId="{AB75856F-7CBA-4272-A365-DF3E93C4CEC6}"/>
          </ac:spMkLst>
        </pc:spChg>
        <pc:spChg chg="mod">
          <ac:chgData name="Kolakowski, Artur" userId="9c34c8cc-b1df-44f6-bea5-dcf7a54ee35f" providerId="ADAL" clId="{19970B13-E101-4117-9908-6E061F982644}" dt="2022-07-14T08:46:02.540" v="20778" actId="790"/>
          <ac:spMkLst>
            <pc:docMk/>
            <pc:sldMk cId="3484757520" sldId="485"/>
            <ac:spMk id="10402" creationId="{4C212939-3A15-47F9-BB24-CD1739891697}"/>
          </ac:spMkLst>
        </pc:spChg>
        <pc:spChg chg="mod">
          <ac:chgData name="Kolakowski, Artur" userId="9c34c8cc-b1df-44f6-bea5-dcf7a54ee35f" providerId="ADAL" clId="{19970B13-E101-4117-9908-6E061F982644}" dt="2022-07-14T08:46:02.544" v="20779" actId="790"/>
          <ac:spMkLst>
            <pc:docMk/>
            <pc:sldMk cId="3484757520" sldId="485"/>
            <ac:spMk id="10403" creationId="{2956A15F-C1DE-4FBE-AD0B-4947293C3102}"/>
          </ac:spMkLst>
        </pc:spChg>
        <pc:spChg chg="mod">
          <ac:chgData name="Kolakowski, Artur" userId="9c34c8cc-b1df-44f6-bea5-dcf7a54ee35f" providerId="ADAL" clId="{19970B13-E101-4117-9908-6E061F982644}" dt="2022-07-14T08:46:02.548" v="20780" actId="790"/>
          <ac:spMkLst>
            <pc:docMk/>
            <pc:sldMk cId="3484757520" sldId="485"/>
            <ac:spMk id="10404" creationId="{6E180D4A-5ECF-4363-8907-F74278F2CB51}"/>
          </ac:spMkLst>
        </pc:spChg>
        <pc:spChg chg="mod">
          <ac:chgData name="Kolakowski, Artur" userId="9c34c8cc-b1df-44f6-bea5-dcf7a54ee35f" providerId="ADAL" clId="{19970B13-E101-4117-9908-6E061F982644}" dt="2022-07-14T08:46:02.551" v="20781" actId="790"/>
          <ac:spMkLst>
            <pc:docMk/>
            <pc:sldMk cId="3484757520" sldId="485"/>
            <ac:spMk id="10405" creationId="{818CBF6C-B023-4E54-9CC3-9B8F4D3A0FC1}"/>
          </ac:spMkLst>
        </pc:spChg>
        <pc:spChg chg="mod">
          <ac:chgData name="Kolakowski, Artur" userId="9c34c8cc-b1df-44f6-bea5-dcf7a54ee35f" providerId="ADAL" clId="{19970B13-E101-4117-9908-6E061F982644}" dt="2022-07-14T08:46:02.555" v="20782" actId="790"/>
          <ac:spMkLst>
            <pc:docMk/>
            <pc:sldMk cId="3484757520" sldId="485"/>
            <ac:spMk id="10406" creationId="{A2EBF240-E71E-49E5-B35C-591C798ED775}"/>
          </ac:spMkLst>
        </pc:spChg>
        <pc:spChg chg="mod">
          <ac:chgData name="Kolakowski, Artur" userId="9c34c8cc-b1df-44f6-bea5-dcf7a54ee35f" providerId="ADAL" clId="{19970B13-E101-4117-9908-6E061F982644}" dt="2022-07-14T08:46:02.559" v="20783" actId="790"/>
          <ac:spMkLst>
            <pc:docMk/>
            <pc:sldMk cId="3484757520" sldId="485"/>
            <ac:spMk id="10407" creationId="{9CD4363B-C43D-413B-AE4A-893CAFB641A8}"/>
          </ac:spMkLst>
        </pc:spChg>
        <pc:spChg chg="mod">
          <ac:chgData name="Kolakowski, Artur" userId="9c34c8cc-b1df-44f6-bea5-dcf7a54ee35f" providerId="ADAL" clId="{19970B13-E101-4117-9908-6E061F982644}" dt="2022-07-14T08:46:02.563" v="20784" actId="790"/>
          <ac:spMkLst>
            <pc:docMk/>
            <pc:sldMk cId="3484757520" sldId="485"/>
            <ac:spMk id="10408" creationId="{2AD90783-9320-419F-8FDA-98105F92B79A}"/>
          </ac:spMkLst>
        </pc:spChg>
        <pc:spChg chg="mod">
          <ac:chgData name="Kolakowski, Artur" userId="9c34c8cc-b1df-44f6-bea5-dcf7a54ee35f" providerId="ADAL" clId="{19970B13-E101-4117-9908-6E061F982644}" dt="2022-07-14T08:46:02.188" v="20688" actId="790"/>
          <ac:spMkLst>
            <pc:docMk/>
            <pc:sldMk cId="3484757520" sldId="485"/>
            <ac:spMk id="10409" creationId="{C5755E95-93E0-4140-BA26-7F61F67C1D14}"/>
          </ac:spMkLst>
        </pc:spChg>
        <pc:spChg chg="mod">
          <ac:chgData name="Kolakowski, Artur" userId="9c34c8cc-b1df-44f6-bea5-dcf7a54ee35f" providerId="ADAL" clId="{19970B13-E101-4117-9908-6E061F982644}" dt="2022-07-14T08:46:02.193" v="20689" actId="790"/>
          <ac:spMkLst>
            <pc:docMk/>
            <pc:sldMk cId="3484757520" sldId="485"/>
            <ac:spMk id="10410" creationId="{5712925E-CB16-4A24-9764-A65E100F5A91}"/>
          </ac:spMkLst>
        </pc:spChg>
        <pc:spChg chg="mod">
          <ac:chgData name="Kolakowski, Artur" userId="9c34c8cc-b1df-44f6-bea5-dcf7a54ee35f" providerId="ADAL" clId="{19970B13-E101-4117-9908-6E061F982644}" dt="2022-07-14T08:46:02.199" v="20690" actId="790"/>
          <ac:spMkLst>
            <pc:docMk/>
            <pc:sldMk cId="3484757520" sldId="485"/>
            <ac:spMk id="10411" creationId="{F918B8FC-9FC6-458B-A05E-984CBF29E40D}"/>
          </ac:spMkLst>
        </pc:spChg>
        <pc:spChg chg="mod">
          <ac:chgData name="Kolakowski, Artur" userId="9c34c8cc-b1df-44f6-bea5-dcf7a54ee35f" providerId="ADAL" clId="{19970B13-E101-4117-9908-6E061F982644}" dt="2022-07-14T08:46:02.203" v="20691" actId="790"/>
          <ac:spMkLst>
            <pc:docMk/>
            <pc:sldMk cId="3484757520" sldId="485"/>
            <ac:spMk id="10412" creationId="{B0E5348B-AB39-4715-8B26-C7DDDFACEF10}"/>
          </ac:spMkLst>
        </pc:spChg>
        <pc:spChg chg="mod">
          <ac:chgData name="Kolakowski, Artur" userId="9c34c8cc-b1df-44f6-bea5-dcf7a54ee35f" providerId="ADAL" clId="{19970B13-E101-4117-9908-6E061F982644}" dt="2022-07-14T08:46:02.207" v="20692" actId="790"/>
          <ac:spMkLst>
            <pc:docMk/>
            <pc:sldMk cId="3484757520" sldId="485"/>
            <ac:spMk id="10413" creationId="{25ABC4A9-29F5-46C0-8484-D0A995E63DA6}"/>
          </ac:spMkLst>
        </pc:spChg>
        <pc:spChg chg="mod">
          <ac:chgData name="Kolakowski, Artur" userId="9c34c8cc-b1df-44f6-bea5-dcf7a54ee35f" providerId="ADAL" clId="{19970B13-E101-4117-9908-6E061F982644}" dt="2022-07-14T08:46:02.211" v="20693" actId="790"/>
          <ac:spMkLst>
            <pc:docMk/>
            <pc:sldMk cId="3484757520" sldId="485"/>
            <ac:spMk id="10414" creationId="{E7E02881-C219-4C7E-8D75-E9F327A98DFD}"/>
          </ac:spMkLst>
        </pc:spChg>
        <pc:spChg chg="mod">
          <ac:chgData name="Kolakowski, Artur" userId="9c34c8cc-b1df-44f6-bea5-dcf7a54ee35f" providerId="ADAL" clId="{19970B13-E101-4117-9908-6E061F982644}" dt="2022-07-14T08:46:02.216" v="20694" actId="790"/>
          <ac:spMkLst>
            <pc:docMk/>
            <pc:sldMk cId="3484757520" sldId="485"/>
            <ac:spMk id="10415" creationId="{7A6FEF3C-8695-4AE5-B1F3-E00972C53613}"/>
          </ac:spMkLst>
        </pc:spChg>
        <pc:spChg chg="mod">
          <ac:chgData name="Kolakowski, Artur" userId="9c34c8cc-b1df-44f6-bea5-dcf7a54ee35f" providerId="ADAL" clId="{19970B13-E101-4117-9908-6E061F982644}" dt="2022-07-14T08:46:02.219" v="20695" actId="790"/>
          <ac:spMkLst>
            <pc:docMk/>
            <pc:sldMk cId="3484757520" sldId="485"/>
            <ac:spMk id="10416" creationId="{5971ECA0-84F1-46DA-9C7F-DD32F90C8E4E}"/>
          </ac:spMkLst>
        </pc:spChg>
        <pc:spChg chg="mod">
          <ac:chgData name="Kolakowski, Artur" userId="9c34c8cc-b1df-44f6-bea5-dcf7a54ee35f" providerId="ADAL" clId="{19970B13-E101-4117-9908-6E061F982644}" dt="2022-07-14T08:46:02.223" v="20696" actId="790"/>
          <ac:spMkLst>
            <pc:docMk/>
            <pc:sldMk cId="3484757520" sldId="485"/>
            <ac:spMk id="10417" creationId="{6680A508-2580-49A0-B002-33D898FED386}"/>
          </ac:spMkLst>
        </pc:spChg>
        <pc:spChg chg="mod">
          <ac:chgData name="Kolakowski, Artur" userId="9c34c8cc-b1df-44f6-bea5-dcf7a54ee35f" providerId="ADAL" clId="{19970B13-E101-4117-9908-6E061F982644}" dt="2022-07-14T08:46:02.227" v="20697" actId="790"/>
          <ac:spMkLst>
            <pc:docMk/>
            <pc:sldMk cId="3484757520" sldId="485"/>
            <ac:spMk id="10418" creationId="{60A12BEC-4A22-45F5-A95E-B98F3AFBB00C}"/>
          </ac:spMkLst>
        </pc:spChg>
        <pc:spChg chg="mod">
          <ac:chgData name="Kolakowski, Artur" userId="9c34c8cc-b1df-44f6-bea5-dcf7a54ee35f" providerId="ADAL" clId="{19970B13-E101-4117-9908-6E061F982644}" dt="2022-07-14T08:46:02.232" v="20698" actId="790"/>
          <ac:spMkLst>
            <pc:docMk/>
            <pc:sldMk cId="3484757520" sldId="485"/>
            <ac:spMk id="10419" creationId="{E5ECD4CF-5CF4-4ED3-A376-56DFD2D98709}"/>
          </ac:spMkLst>
        </pc:spChg>
        <pc:spChg chg="mod">
          <ac:chgData name="Kolakowski, Artur" userId="9c34c8cc-b1df-44f6-bea5-dcf7a54ee35f" providerId="ADAL" clId="{19970B13-E101-4117-9908-6E061F982644}" dt="2022-07-14T08:46:02.236" v="20699" actId="790"/>
          <ac:spMkLst>
            <pc:docMk/>
            <pc:sldMk cId="3484757520" sldId="485"/>
            <ac:spMk id="10420" creationId="{728CB1EB-BF41-4FEA-807B-53C05716C190}"/>
          </ac:spMkLst>
        </pc:spChg>
        <pc:spChg chg="mod">
          <ac:chgData name="Kolakowski, Artur" userId="9c34c8cc-b1df-44f6-bea5-dcf7a54ee35f" providerId="ADAL" clId="{19970B13-E101-4117-9908-6E061F982644}" dt="2022-07-14T08:46:02.239" v="20700" actId="790"/>
          <ac:spMkLst>
            <pc:docMk/>
            <pc:sldMk cId="3484757520" sldId="485"/>
            <ac:spMk id="10421" creationId="{58BF87BC-3033-4100-8665-3656E3E4ED99}"/>
          </ac:spMkLst>
        </pc:spChg>
        <pc:spChg chg="mod">
          <ac:chgData name="Kolakowski, Artur" userId="9c34c8cc-b1df-44f6-bea5-dcf7a54ee35f" providerId="ADAL" clId="{19970B13-E101-4117-9908-6E061F982644}" dt="2022-07-14T08:46:02.242" v="20701" actId="790"/>
          <ac:spMkLst>
            <pc:docMk/>
            <pc:sldMk cId="3484757520" sldId="485"/>
            <ac:spMk id="10422" creationId="{1AD1EF9D-2703-47F3-887C-1C6A8517329F}"/>
          </ac:spMkLst>
        </pc:spChg>
        <pc:spChg chg="mod">
          <ac:chgData name="Kolakowski, Artur" userId="9c34c8cc-b1df-44f6-bea5-dcf7a54ee35f" providerId="ADAL" clId="{19970B13-E101-4117-9908-6E061F982644}" dt="2022-07-14T08:46:02.248" v="20702" actId="790"/>
          <ac:spMkLst>
            <pc:docMk/>
            <pc:sldMk cId="3484757520" sldId="485"/>
            <ac:spMk id="10423" creationId="{428119E0-8C73-40B7-AD74-C89925B0CD65}"/>
          </ac:spMkLst>
        </pc:spChg>
        <pc:spChg chg="mod">
          <ac:chgData name="Kolakowski, Artur" userId="9c34c8cc-b1df-44f6-bea5-dcf7a54ee35f" providerId="ADAL" clId="{19970B13-E101-4117-9908-6E061F982644}" dt="2022-07-14T08:46:02.252" v="20703" actId="790"/>
          <ac:spMkLst>
            <pc:docMk/>
            <pc:sldMk cId="3484757520" sldId="485"/>
            <ac:spMk id="10424" creationId="{077738BF-499E-4E90-B46F-CD1324487D2A}"/>
          </ac:spMkLst>
        </pc:spChg>
        <pc:spChg chg="mod">
          <ac:chgData name="Kolakowski, Artur" userId="9c34c8cc-b1df-44f6-bea5-dcf7a54ee35f" providerId="ADAL" clId="{19970B13-E101-4117-9908-6E061F982644}" dt="2022-07-14T08:46:02.255" v="20704" actId="790"/>
          <ac:spMkLst>
            <pc:docMk/>
            <pc:sldMk cId="3484757520" sldId="485"/>
            <ac:spMk id="10425" creationId="{9A2DA15D-D90F-4E7E-BA7A-7267AFFAE08F}"/>
          </ac:spMkLst>
        </pc:spChg>
        <pc:spChg chg="mod">
          <ac:chgData name="Kolakowski, Artur" userId="9c34c8cc-b1df-44f6-bea5-dcf7a54ee35f" providerId="ADAL" clId="{19970B13-E101-4117-9908-6E061F982644}" dt="2022-07-14T08:46:02.258" v="20705" actId="790"/>
          <ac:spMkLst>
            <pc:docMk/>
            <pc:sldMk cId="3484757520" sldId="485"/>
            <ac:spMk id="10426" creationId="{006E0C16-8455-4868-A167-5AE38EBF8F1D}"/>
          </ac:spMkLst>
        </pc:spChg>
        <pc:spChg chg="mod">
          <ac:chgData name="Kolakowski, Artur" userId="9c34c8cc-b1df-44f6-bea5-dcf7a54ee35f" providerId="ADAL" clId="{19970B13-E101-4117-9908-6E061F982644}" dt="2022-07-14T08:46:02.263" v="20706" actId="790"/>
          <ac:spMkLst>
            <pc:docMk/>
            <pc:sldMk cId="3484757520" sldId="485"/>
            <ac:spMk id="10427" creationId="{56177D54-1A7E-481A-8A6A-81B908D585C7}"/>
          </ac:spMkLst>
        </pc:spChg>
        <pc:spChg chg="mod">
          <ac:chgData name="Kolakowski, Artur" userId="9c34c8cc-b1df-44f6-bea5-dcf7a54ee35f" providerId="ADAL" clId="{19970B13-E101-4117-9908-6E061F982644}" dt="2022-07-14T08:46:02.267" v="20707" actId="790"/>
          <ac:spMkLst>
            <pc:docMk/>
            <pc:sldMk cId="3484757520" sldId="485"/>
            <ac:spMk id="10428" creationId="{1A8D73E5-C928-494B-9C78-EF2E73A03FC1}"/>
          </ac:spMkLst>
        </pc:spChg>
        <pc:spChg chg="mod">
          <ac:chgData name="Kolakowski, Artur" userId="9c34c8cc-b1df-44f6-bea5-dcf7a54ee35f" providerId="ADAL" clId="{19970B13-E101-4117-9908-6E061F982644}" dt="2022-07-14T08:46:02.271" v="20708" actId="790"/>
          <ac:spMkLst>
            <pc:docMk/>
            <pc:sldMk cId="3484757520" sldId="485"/>
            <ac:spMk id="10429" creationId="{4531F5FC-A00E-4644-ADB7-D5E9BF9BD9B3}"/>
          </ac:spMkLst>
        </pc:spChg>
        <pc:spChg chg="mod">
          <ac:chgData name="Kolakowski, Artur" userId="9c34c8cc-b1df-44f6-bea5-dcf7a54ee35f" providerId="ADAL" clId="{19970B13-E101-4117-9908-6E061F982644}" dt="2022-07-14T08:46:02.274" v="20709" actId="790"/>
          <ac:spMkLst>
            <pc:docMk/>
            <pc:sldMk cId="3484757520" sldId="485"/>
            <ac:spMk id="10430" creationId="{90686B87-DE96-42ED-B39C-9268D7E4FC56}"/>
          </ac:spMkLst>
        </pc:spChg>
        <pc:spChg chg="mod">
          <ac:chgData name="Kolakowski, Artur" userId="9c34c8cc-b1df-44f6-bea5-dcf7a54ee35f" providerId="ADAL" clId="{19970B13-E101-4117-9908-6E061F982644}" dt="2022-07-14T08:46:02.279" v="20710" actId="790"/>
          <ac:spMkLst>
            <pc:docMk/>
            <pc:sldMk cId="3484757520" sldId="485"/>
            <ac:spMk id="10431" creationId="{3A3136E4-FF30-4C5E-9FFB-CCA6274BDBA8}"/>
          </ac:spMkLst>
        </pc:spChg>
        <pc:spChg chg="mod">
          <ac:chgData name="Kolakowski, Artur" userId="9c34c8cc-b1df-44f6-bea5-dcf7a54ee35f" providerId="ADAL" clId="{19970B13-E101-4117-9908-6E061F982644}" dt="2022-07-14T08:46:02.283" v="20711" actId="790"/>
          <ac:spMkLst>
            <pc:docMk/>
            <pc:sldMk cId="3484757520" sldId="485"/>
            <ac:spMk id="10432" creationId="{DE75AA94-7F31-41E3-9524-D5ECA1CEC1E0}"/>
          </ac:spMkLst>
        </pc:spChg>
        <pc:spChg chg="mod">
          <ac:chgData name="Kolakowski, Artur" userId="9c34c8cc-b1df-44f6-bea5-dcf7a54ee35f" providerId="ADAL" clId="{19970B13-E101-4117-9908-6E061F982644}" dt="2022-07-14T08:46:02.287" v="20712" actId="790"/>
          <ac:spMkLst>
            <pc:docMk/>
            <pc:sldMk cId="3484757520" sldId="485"/>
            <ac:spMk id="10433" creationId="{859EEDDF-F0B0-4390-AB70-B9FF3F9DB240}"/>
          </ac:spMkLst>
        </pc:spChg>
        <pc:spChg chg="mod">
          <ac:chgData name="Kolakowski, Artur" userId="9c34c8cc-b1df-44f6-bea5-dcf7a54ee35f" providerId="ADAL" clId="{19970B13-E101-4117-9908-6E061F982644}" dt="2022-07-14T08:46:02.290" v="20713" actId="790"/>
          <ac:spMkLst>
            <pc:docMk/>
            <pc:sldMk cId="3484757520" sldId="485"/>
            <ac:spMk id="10434" creationId="{8231107A-1474-428A-9F1B-B412F158CD8A}"/>
          </ac:spMkLst>
        </pc:spChg>
        <pc:spChg chg="mod">
          <ac:chgData name="Kolakowski, Artur" userId="9c34c8cc-b1df-44f6-bea5-dcf7a54ee35f" providerId="ADAL" clId="{19970B13-E101-4117-9908-6E061F982644}" dt="2022-07-14T08:46:02.293" v="20714" actId="790"/>
          <ac:spMkLst>
            <pc:docMk/>
            <pc:sldMk cId="3484757520" sldId="485"/>
            <ac:spMk id="10435" creationId="{0DFB48D9-A6F5-4BFD-95DC-19ED6E5838D2}"/>
          </ac:spMkLst>
        </pc:spChg>
        <pc:spChg chg="mod">
          <ac:chgData name="Kolakowski, Artur" userId="9c34c8cc-b1df-44f6-bea5-dcf7a54ee35f" providerId="ADAL" clId="{19970B13-E101-4117-9908-6E061F982644}" dt="2022-07-14T08:46:02.297" v="20715" actId="790"/>
          <ac:spMkLst>
            <pc:docMk/>
            <pc:sldMk cId="3484757520" sldId="485"/>
            <ac:spMk id="10436" creationId="{DC7B48E6-DD8C-4914-9EC5-A707FA9667C1}"/>
          </ac:spMkLst>
        </pc:spChg>
        <pc:spChg chg="mod">
          <ac:chgData name="Kolakowski, Artur" userId="9c34c8cc-b1df-44f6-bea5-dcf7a54ee35f" providerId="ADAL" clId="{19970B13-E101-4117-9908-6E061F982644}" dt="2022-07-14T08:46:02.300" v="20716" actId="790"/>
          <ac:spMkLst>
            <pc:docMk/>
            <pc:sldMk cId="3484757520" sldId="485"/>
            <ac:spMk id="10437" creationId="{EC26810C-C109-4CF7-A350-5651144B60FD}"/>
          </ac:spMkLst>
        </pc:spChg>
        <pc:spChg chg="mod">
          <ac:chgData name="Kolakowski, Artur" userId="9c34c8cc-b1df-44f6-bea5-dcf7a54ee35f" providerId="ADAL" clId="{19970B13-E101-4117-9908-6E061F982644}" dt="2022-07-14T08:46:02.304" v="20717" actId="790"/>
          <ac:spMkLst>
            <pc:docMk/>
            <pc:sldMk cId="3484757520" sldId="485"/>
            <ac:spMk id="10438" creationId="{EADE28E7-DA11-4BB4-9C2B-20CE475F9BA8}"/>
          </ac:spMkLst>
        </pc:spChg>
        <pc:spChg chg="mod">
          <ac:chgData name="Kolakowski, Artur" userId="9c34c8cc-b1df-44f6-bea5-dcf7a54ee35f" providerId="ADAL" clId="{19970B13-E101-4117-9908-6E061F982644}" dt="2022-07-14T08:46:02.307" v="20718" actId="790"/>
          <ac:spMkLst>
            <pc:docMk/>
            <pc:sldMk cId="3484757520" sldId="485"/>
            <ac:spMk id="10439" creationId="{509939B7-17D6-46A3-BD61-9CD5CBDF3AF6}"/>
          </ac:spMkLst>
        </pc:spChg>
        <pc:spChg chg="mod">
          <ac:chgData name="Kolakowski, Artur" userId="9c34c8cc-b1df-44f6-bea5-dcf7a54ee35f" providerId="ADAL" clId="{19970B13-E101-4117-9908-6E061F982644}" dt="2022-07-14T08:46:02.310" v="20719" actId="790"/>
          <ac:spMkLst>
            <pc:docMk/>
            <pc:sldMk cId="3484757520" sldId="485"/>
            <ac:spMk id="10440" creationId="{F4C6CBB9-175F-4F16-8D9C-ACA4A51AD640}"/>
          </ac:spMkLst>
        </pc:spChg>
        <pc:spChg chg="mod">
          <ac:chgData name="Kolakowski, Artur" userId="9c34c8cc-b1df-44f6-bea5-dcf7a54ee35f" providerId="ADAL" clId="{19970B13-E101-4117-9908-6E061F982644}" dt="2022-07-14T08:46:02.314" v="20720" actId="790"/>
          <ac:spMkLst>
            <pc:docMk/>
            <pc:sldMk cId="3484757520" sldId="485"/>
            <ac:spMk id="10441" creationId="{8DF56CF6-7386-4F43-859D-AA9D0841A772}"/>
          </ac:spMkLst>
        </pc:spChg>
        <pc:spChg chg="mod">
          <ac:chgData name="Kolakowski, Artur" userId="9c34c8cc-b1df-44f6-bea5-dcf7a54ee35f" providerId="ADAL" clId="{19970B13-E101-4117-9908-6E061F982644}" dt="2022-07-14T08:46:02.317" v="20721" actId="790"/>
          <ac:spMkLst>
            <pc:docMk/>
            <pc:sldMk cId="3484757520" sldId="485"/>
            <ac:spMk id="10442" creationId="{CFEDDA5F-CEE7-4D96-AEF3-42CDFDE92378}"/>
          </ac:spMkLst>
        </pc:spChg>
        <pc:spChg chg="mod">
          <ac:chgData name="Kolakowski, Artur" userId="9c34c8cc-b1df-44f6-bea5-dcf7a54ee35f" providerId="ADAL" clId="{19970B13-E101-4117-9908-6E061F982644}" dt="2022-07-14T08:46:02.320" v="20722" actId="790"/>
          <ac:spMkLst>
            <pc:docMk/>
            <pc:sldMk cId="3484757520" sldId="485"/>
            <ac:spMk id="10443" creationId="{6518F13F-ED63-4542-AFE7-6B48FD533D2A}"/>
          </ac:spMkLst>
        </pc:spChg>
        <pc:spChg chg="mod">
          <ac:chgData name="Kolakowski, Artur" userId="9c34c8cc-b1df-44f6-bea5-dcf7a54ee35f" providerId="ADAL" clId="{19970B13-E101-4117-9908-6E061F982644}" dt="2022-07-14T08:46:02.323" v="20723" actId="790"/>
          <ac:spMkLst>
            <pc:docMk/>
            <pc:sldMk cId="3484757520" sldId="485"/>
            <ac:spMk id="10444" creationId="{BF823C2B-F2CC-49B6-807B-71751CE7DECF}"/>
          </ac:spMkLst>
        </pc:spChg>
        <pc:spChg chg="mod">
          <ac:chgData name="Kolakowski, Artur" userId="9c34c8cc-b1df-44f6-bea5-dcf7a54ee35f" providerId="ADAL" clId="{19970B13-E101-4117-9908-6E061F982644}" dt="2022-07-14T08:46:02.326" v="20724" actId="790"/>
          <ac:spMkLst>
            <pc:docMk/>
            <pc:sldMk cId="3484757520" sldId="485"/>
            <ac:spMk id="10445" creationId="{782A9F45-AD55-428A-9D7A-7B0F681BD6DF}"/>
          </ac:spMkLst>
        </pc:spChg>
        <pc:spChg chg="mod">
          <ac:chgData name="Kolakowski, Artur" userId="9c34c8cc-b1df-44f6-bea5-dcf7a54ee35f" providerId="ADAL" clId="{19970B13-E101-4117-9908-6E061F982644}" dt="2022-07-14T08:46:02.332" v="20725" actId="790"/>
          <ac:spMkLst>
            <pc:docMk/>
            <pc:sldMk cId="3484757520" sldId="485"/>
            <ac:spMk id="10446" creationId="{02DC98AE-BFCC-4E3B-A470-C49C472DC1F3}"/>
          </ac:spMkLst>
        </pc:spChg>
        <pc:spChg chg="mod">
          <ac:chgData name="Kolakowski, Artur" userId="9c34c8cc-b1df-44f6-bea5-dcf7a54ee35f" providerId="ADAL" clId="{19970B13-E101-4117-9908-6E061F982644}" dt="2022-07-14T08:46:02.336" v="20726" actId="790"/>
          <ac:spMkLst>
            <pc:docMk/>
            <pc:sldMk cId="3484757520" sldId="485"/>
            <ac:spMk id="10447" creationId="{AD8382A1-54E2-4432-B821-C4BBFAC66501}"/>
          </ac:spMkLst>
        </pc:spChg>
        <pc:spChg chg="mod">
          <ac:chgData name="Kolakowski, Artur" userId="9c34c8cc-b1df-44f6-bea5-dcf7a54ee35f" providerId="ADAL" clId="{19970B13-E101-4117-9908-6E061F982644}" dt="2022-07-14T08:46:02.340" v="20727" actId="790"/>
          <ac:spMkLst>
            <pc:docMk/>
            <pc:sldMk cId="3484757520" sldId="485"/>
            <ac:spMk id="10448" creationId="{A9202C5E-27C4-4BE0-9FC1-A154E23C1325}"/>
          </ac:spMkLst>
        </pc:spChg>
        <pc:spChg chg="mod">
          <ac:chgData name="Kolakowski, Artur" userId="9c34c8cc-b1df-44f6-bea5-dcf7a54ee35f" providerId="ADAL" clId="{19970B13-E101-4117-9908-6E061F982644}" dt="2022-07-14T08:46:02.344" v="20728" actId="790"/>
          <ac:spMkLst>
            <pc:docMk/>
            <pc:sldMk cId="3484757520" sldId="485"/>
            <ac:spMk id="10449" creationId="{50D4262F-7186-4B8A-981B-76F1FAD5BE8F}"/>
          </ac:spMkLst>
        </pc:spChg>
        <pc:spChg chg="mod">
          <ac:chgData name="Kolakowski, Artur" userId="9c34c8cc-b1df-44f6-bea5-dcf7a54ee35f" providerId="ADAL" clId="{19970B13-E101-4117-9908-6E061F982644}" dt="2022-07-14T08:46:02.348" v="20729" actId="790"/>
          <ac:spMkLst>
            <pc:docMk/>
            <pc:sldMk cId="3484757520" sldId="485"/>
            <ac:spMk id="10450" creationId="{21171C98-A3CB-48C5-983B-312B80E3E851}"/>
          </ac:spMkLst>
        </pc:spChg>
        <pc:spChg chg="mod">
          <ac:chgData name="Kolakowski, Artur" userId="9c34c8cc-b1df-44f6-bea5-dcf7a54ee35f" providerId="ADAL" clId="{19970B13-E101-4117-9908-6E061F982644}" dt="2022-07-14T08:46:02.351" v="20730" actId="790"/>
          <ac:spMkLst>
            <pc:docMk/>
            <pc:sldMk cId="3484757520" sldId="485"/>
            <ac:spMk id="10451" creationId="{55FDB921-5C76-4B21-80F5-A6F4172FE265}"/>
          </ac:spMkLst>
        </pc:spChg>
        <pc:spChg chg="mod">
          <ac:chgData name="Kolakowski, Artur" userId="9c34c8cc-b1df-44f6-bea5-dcf7a54ee35f" providerId="ADAL" clId="{19970B13-E101-4117-9908-6E061F982644}" dt="2022-07-14T08:46:02.355" v="20731" actId="790"/>
          <ac:spMkLst>
            <pc:docMk/>
            <pc:sldMk cId="3484757520" sldId="485"/>
            <ac:spMk id="10452" creationId="{93C0A4FD-1F6A-4E42-B529-C86FA6081C24}"/>
          </ac:spMkLst>
        </pc:spChg>
        <pc:spChg chg="mod">
          <ac:chgData name="Kolakowski, Artur" userId="9c34c8cc-b1df-44f6-bea5-dcf7a54ee35f" providerId="ADAL" clId="{19970B13-E101-4117-9908-6E061F982644}" dt="2022-07-14T08:46:02.359" v="20732" actId="790"/>
          <ac:spMkLst>
            <pc:docMk/>
            <pc:sldMk cId="3484757520" sldId="485"/>
            <ac:spMk id="10453" creationId="{7BC3C0E4-B473-42BF-B71A-7AB0F6691A5A}"/>
          </ac:spMkLst>
        </pc:spChg>
        <pc:spChg chg="mod">
          <ac:chgData name="Kolakowski, Artur" userId="9c34c8cc-b1df-44f6-bea5-dcf7a54ee35f" providerId="ADAL" clId="{19970B13-E101-4117-9908-6E061F982644}" dt="2022-07-14T08:46:02.364" v="20733" actId="790"/>
          <ac:spMkLst>
            <pc:docMk/>
            <pc:sldMk cId="3484757520" sldId="485"/>
            <ac:spMk id="10454" creationId="{F148DC94-4143-4836-8508-86AAAED872C3}"/>
          </ac:spMkLst>
        </pc:spChg>
        <pc:spChg chg="mod">
          <ac:chgData name="Kolakowski, Artur" userId="9c34c8cc-b1df-44f6-bea5-dcf7a54ee35f" providerId="ADAL" clId="{19970B13-E101-4117-9908-6E061F982644}" dt="2022-07-14T08:46:02.368" v="20734" actId="790"/>
          <ac:spMkLst>
            <pc:docMk/>
            <pc:sldMk cId="3484757520" sldId="485"/>
            <ac:spMk id="10455" creationId="{00B1BBEE-C738-4879-9D9D-76FA8F9FDB5F}"/>
          </ac:spMkLst>
        </pc:spChg>
        <pc:spChg chg="mod">
          <ac:chgData name="Kolakowski, Artur" userId="9c34c8cc-b1df-44f6-bea5-dcf7a54ee35f" providerId="ADAL" clId="{19970B13-E101-4117-9908-6E061F982644}" dt="2022-07-14T08:46:02.373" v="20735" actId="790"/>
          <ac:spMkLst>
            <pc:docMk/>
            <pc:sldMk cId="3484757520" sldId="485"/>
            <ac:spMk id="10456" creationId="{946DDF9B-A2C8-469F-8783-9EE0D284A522}"/>
          </ac:spMkLst>
        </pc:spChg>
        <pc:spChg chg="mod">
          <ac:chgData name="Kolakowski, Artur" userId="9c34c8cc-b1df-44f6-bea5-dcf7a54ee35f" providerId="ADAL" clId="{19970B13-E101-4117-9908-6E061F982644}" dt="2022-07-14T08:46:02.377" v="20736" actId="790"/>
          <ac:spMkLst>
            <pc:docMk/>
            <pc:sldMk cId="3484757520" sldId="485"/>
            <ac:spMk id="10457" creationId="{AAE129D9-C14E-4A3C-8F3B-A205395465C2}"/>
          </ac:spMkLst>
        </pc:spChg>
        <pc:spChg chg="mod">
          <ac:chgData name="Kolakowski, Artur" userId="9c34c8cc-b1df-44f6-bea5-dcf7a54ee35f" providerId="ADAL" clId="{19970B13-E101-4117-9908-6E061F982644}" dt="2022-07-14T08:46:02.384" v="20737" actId="790"/>
          <ac:spMkLst>
            <pc:docMk/>
            <pc:sldMk cId="3484757520" sldId="485"/>
            <ac:spMk id="10458" creationId="{11E81F9E-7277-4D82-8A75-195F5BE01D09}"/>
          </ac:spMkLst>
        </pc:spChg>
        <pc:spChg chg="mod">
          <ac:chgData name="Kolakowski, Artur" userId="9c34c8cc-b1df-44f6-bea5-dcf7a54ee35f" providerId="ADAL" clId="{19970B13-E101-4117-9908-6E061F982644}" dt="2022-07-14T08:46:02.389" v="20738" actId="790"/>
          <ac:spMkLst>
            <pc:docMk/>
            <pc:sldMk cId="3484757520" sldId="485"/>
            <ac:spMk id="10459" creationId="{DD5B24EB-8E71-4684-88FC-3849AAD6C563}"/>
          </ac:spMkLst>
        </pc:spChg>
        <pc:spChg chg="mod">
          <ac:chgData name="Kolakowski, Artur" userId="9c34c8cc-b1df-44f6-bea5-dcf7a54ee35f" providerId="ADAL" clId="{19970B13-E101-4117-9908-6E061F982644}" dt="2022-07-14T08:46:02.393" v="20739" actId="790"/>
          <ac:spMkLst>
            <pc:docMk/>
            <pc:sldMk cId="3484757520" sldId="485"/>
            <ac:spMk id="10460" creationId="{99AA3169-9CE2-4353-AC71-8360BBF77B13}"/>
          </ac:spMkLst>
        </pc:spChg>
        <pc:spChg chg="mod">
          <ac:chgData name="Kolakowski, Artur" userId="9c34c8cc-b1df-44f6-bea5-dcf7a54ee35f" providerId="ADAL" clId="{19970B13-E101-4117-9908-6E061F982644}" dt="2022-07-14T08:46:02.398" v="20740" actId="790"/>
          <ac:spMkLst>
            <pc:docMk/>
            <pc:sldMk cId="3484757520" sldId="485"/>
            <ac:spMk id="10461" creationId="{92F97983-0716-4954-AB3B-F068CC258440}"/>
          </ac:spMkLst>
        </pc:spChg>
        <pc:spChg chg="mod">
          <ac:chgData name="Kolakowski, Artur" userId="9c34c8cc-b1df-44f6-bea5-dcf7a54ee35f" providerId="ADAL" clId="{19970B13-E101-4117-9908-6E061F982644}" dt="2022-07-14T08:46:02.401" v="20741" actId="790"/>
          <ac:spMkLst>
            <pc:docMk/>
            <pc:sldMk cId="3484757520" sldId="485"/>
            <ac:spMk id="10462" creationId="{CE2DC8E5-00F0-4F67-8392-6369893B7580}"/>
          </ac:spMkLst>
        </pc:spChg>
        <pc:spChg chg="mod">
          <ac:chgData name="Kolakowski, Artur" userId="9c34c8cc-b1df-44f6-bea5-dcf7a54ee35f" providerId="ADAL" clId="{19970B13-E101-4117-9908-6E061F982644}" dt="2022-07-14T08:46:02.405" v="20742" actId="790"/>
          <ac:spMkLst>
            <pc:docMk/>
            <pc:sldMk cId="3484757520" sldId="485"/>
            <ac:spMk id="10463" creationId="{E86A73F7-91C1-4EF2-9EB1-DC231A71DD93}"/>
          </ac:spMkLst>
        </pc:spChg>
        <pc:spChg chg="mod">
          <ac:chgData name="Kolakowski, Artur" userId="9c34c8cc-b1df-44f6-bea5-dcf7a54ee35f" providerId="ADAL" clId="{19970B13-E101-4117-9908-6E061F982644}" dt="2022-07-14T08:46:02.407" v="20743" actId="790"/>
          <ac:spMkLst>
            <pc:docMk/>
            <pc:sldMk cId="3484757520" sldId="485"/>
            <ac:spMk id="10464" creationId="{9C2740CF-EB1C-4C19-BD05-89CB34DC3065}"/>
          </ac:spMkLst>
        </pc:spChg>
        <pc:spChg chg="mod">
          <ac:chgData name="Kolakowski, Artur" userId="9c34c8cc-b1df-44f6-bea5-dcf7a54ee35f" providerId="ADAL" clId="{19970B13-E101-4117-9908-6E061F982644}" dt="2022-07-14T08:46:02.412" v="20744" actId="790"/>
          <ac:spMkLst>
            <pc:docMk/>
            <pc:sldMk cId="3484757520" sldId="485"/>
            <ac:spMk id="10465" creationId="{497AAFC9-62FC-47FA-8606-563E8704F259}"/>
          </ac:spMkLst>
        </pc:spChg>
        <pc:spChg chg="mod">
          <ac:chgData name="Kolakowski, Artur" userId="9c34c8cc-b1df-44f6-bea5-dcf7a54ee35f" providerId="ADAL" clId="{19970B13-E101-4117-9908-6E061F982644}" dt="2022-07-14T08:46:02.416" v="20745" actId="790"/>
          <ac:spMkLst>
            <pc:docMk/>
            <pc:sldMk cId="3484757520" sldId="485"/>
            <ac:spMk id="10466" creationId="{64E86BBA-D4B4-4D1A-8803-B71D04C4A2B1}"/>
          </ac:spMkLst>
        </pc:spChg>
        <pc:spChg chg="mod">
          <ac:chgData name="Kolakowski, Artur" userId="9c34c8cc-b1df-44f6-bea5-dcf7a54ee35f" providerId="ADAL" clId="{19970B13-E101-4117-9908-6E061F982644}" dt="2022-07-14T08:46:02.420" v="20746" actId="790"/>
          <ac:spMkLst>
            <pc:docMk/>
            <pc:sldMk cId="3484757520" sldId="485"/>
            <ac:spMk id="10467" creationId="{15E20E15-D8CC-481F-A11E-CEA3173ED154}"/>
          </ac:spMkLst>
        </pc:spChg>
        <pc:spChg chg="mod">
          <ac:chgData name="Kolakowski, Artur" userId="9c34c8cc-b1df-44f6-bea5-dcf7a54ee35f" providerId="ADAL" clId="{19970B13-E101-4117-9908-6E061F982644}" dt="2022-07-14T08:46:02.423" v="20747" actId="790"/>
          <ac:spMkLst>
            <pc:docMk/>
            <pc:sldMk cId="3484757520" sldId="485"/>
            <ac:spMk id="10468" creationId="{C1035D70-AE0E-4F0D-B1C4-148DABB5557B}"/>
          </ac:spMkLst>
        </pc:spChg>
        <pc:spChg chg="mod">
          <ac:chgData name="Kolakowski, Artur" userId="9c34c8cc-b1df-44f6-bea5-dcf7a54ee35f" providerId="ADAL" clId="{19970B13-E101-4117-9908-6E061F982644}" dt="2022-07-14T08:46:02.427" v="20748" actId="790"/>
          <ac:spMkLst>
            <pc:docMk/>
            <pc:sldMk cId="3484757520" sldId="485"/>
            <ac:spMk id="10469" creationId="{D5E97BF5-E65B-42FA-B23C-A5FCE810DA8D}"/>
          </ac:spMkLst>
        </pc:spChg>
        <pc:spChg chg="mod">
          <ac:chgData name="Kolakowski, Artur" userId="9c34c8cc-b1df-44f6-bea5-dcf7a54ee35f" providerId="ADAL" clId="{19970B13-E101-4117-9908-6E061F982644}" dt="2022-07-14T08:46:02.432" v="20749" actId="790"/>
          <ac:spMkLst>
            <pc:docMk/>
            <pc:sldMk cId="3484757520" sldId="485"/>
            <ac:spMk id="10470" creationId="{06E42022-0D3A-4707-A3E3-8571A5E39216}"/>
          </ac:spMkLst>
        </pc:spChg>
        <pc:spChg chg="mod">
          <ac:chgData name="Kolakowski, Artur" userId="9c34c8cc-b1df-44f6-bea5-dcf7a54ee35f" providerId="ADAL" clId="{19970B13-E101-4117-9908-6E061F982644}" dt="2022-07-14T08:46:02.436" v="20750" actId="790"/>
          <ac:spMkLst>
            <pc:docMk/>
            <pc:sldMk cId="3484757520" sldId="485"/>
            <ac:spMk id="10471" creationId="{DD1915DE-9761-4BED-8F6F-27DDA52BE9F5}"/>
          </ac:spMkLst>
        </pc:spChg>
        <pc:spChg chg="mod">
          <ac:chgData name="Kolakowski, Artur" userId="9c34c8cc-b1df-44f6-bea5-dcf7a54ee35f" providerId="ADAL" clId="{19970B13-E101-4117-9908-6E061F982644}" dt="2022-07-14T08:46:02.440" v="20751" actId="790"/>
          <ac:spMkLst>
            <pc:docMk/>
            <pc:sldMk cId="3484757520" sldId="485"/>
            <ac:spMk id="10472" creationId="{DD9EABF5-8180-4763-B08E-6A5A3FE2BF5C}"/>
          </ac:spMkLst>
        </pc:spChg>
        <pc:spChg chg="mod">
          <ac:chgData name="Kolakowski, Artur" userId="9c34c8cc-b1df-44f6-bea5-dcf7a54ee35f" providerId="ADAL" clId="{19970B13-E101-4117-9908-6E061F982644}" dt="2022-07-14T08:46:02.444" v="20752" actId="790"/>
          <ac:spMkLst>
            <pc:docMk/>
            <pc:sldMk cId="3484757520" sldId="485"/>
            <ac:spMk id="10473" creationId="{6E3D4AE6-D217-47FC-8806-81E2E8B5ABF0}"/>
          </ac:spMkLst>
        </pc:spChg>
        <pc:spChg chg="mod">
          <ac:chgData name="Kolakowski, Artur" userId="9c34c8cc-b1df-44f6-bea5-dcf7a54ee35f" providerId="ADAL" clId="{19970B13-E101-4117-9908-6E061F982644}" dt="2022-07-14T08:46:02.450" v="20753" actId="790"/>
          <ac:spMkLst>
            <pc:docMk/>
            <pc:sldMk cId="3484757520" sldId="485"/>
            <ac:spMk id="10474" creationId="{03CDCADB-DDB4-4028-99AF-B0E05F9EEE7B}"/>
          </ac:spMkLst>
        </pc:spChg>
        <pc:spChg chg="mod">
          <ac:chgData name="Kolakowski, Artur" userId="9c34c8cc-b1df-44f6-bea5-dcf7a54ee35f" providerId="ADAL" clId="{19970B13-E101-4117-9908-6E061F982644}" dt="2022-07-14T08:46:02.453" v="20754" actId="790"/>
          <ac:spMkLst>
            <pc:docMk/>
            <pc:sldMk cId="3484757520" sldId="485"/>
            <ac:spMk id="10475" creationId="{49FFA799-CFA9-4897-9C0F-BCD9909206F3}"/>
          </ac:spMkLst>
        </pc:spChg>
        <pc:spChg chg="mod">
          <ac:chgData name="Kolakowski, Artur" userId="9c34c8cc-b1df-44f6-bea5-dcf7a54ee35f" providerId="ADAL" clId="{19970B13-E101-4117-9908-6E061F982644}" dt="2022-07-14T08:46:02.457" v="20755" actId="790"/>
          <ac:spMkLst>
            <pc:docMk/>
            <pc:sldMk cId="3484757520" sldId="485"/>
            <ac:spMk id="10476" creationId="{BFA5B903-94B0-4386-82C0-B2EF72B839D8}"/>
          </ac:spMkLst>
        </pc:spChg>
        <pc:spChg chg="mod">
          <ac:chgData name="Kolakowski, Artur" userId="9c34c8cc-b1df-44f6-bea5-dcf7a54ee35f" providerId="ADAL" clId="{19970B13-E101-4117-9908-6E061F982644}" dt="2022-07-14T08:46:02.460" v="20756" actId="790"/>
          <ac:spMkLst>
            <pc:docMk/>
            <pc:sldMk cId="3484757520" sldId="485"/>
            <ac:spMk id="10477" creationId="{7C268ACD-ACBF-4268-B63C-154DE0F296D4}"/>
          </ac:spMkLst>
        </pc:spChg>
        <pc:spChg chg="mod">
          <ac:chgData name="Kolakowski, Artur" userId="9c34c8cc-b1df-44f6-bea5-dcf7a54ee35f" providerId="ADAL" clId="{19970B13-E101-4117-9908-6E061F982644}" dt="2022-07-14T08:46:02.465" v="20757" actId="790"/>
          <ac:spMkLst>
            <pc:docMk/>
            <pc:sldMk cId="3484757520" sldId="485"/>
            <ac:spMk id="10478" creationId="{C3F5D95D-37C0-483D-A0FD-E8B6ACB69DB5}"/>
          </ac:spMkLst>
        </pc:spChg>
        <pc:spChg chg="mod">
          <ac:chgData name="Kolakowski, Artur" userId="9c34c8cc-b1df-44f6-bea5-dcf7a54ee35f" providerId="ADAL" clId="{19970B13-E101-4117-9908-6E061F982644}" dt="2022-07-14T08:46:02.468" v="20758" actId="790"/>
          <ac:spMkLst>
            <pc:docMk/>
            <pc:sldMk cId="3484757520" sldId="485"/>
            <ac:spMk id="10479" creationId="{AF9D4698-674D-4A96-AC9B-37D378615CC4}"/>
          </ac:spMkLst>
        </pc:spChg>
        <pc:spChg chg="mod">
          <ac:chgData name="Kolakowski, Artur" userId="9c34c8cc-b1df-44f6-bea5-dcf7a54ee35f" providerId="ADAL" clId="{19970B13-E101-4117-9908-6E061F982644}" dt="2022-07-14T08:46:02.471" v="20759" actId="790"/>
          <ac:spMkLst>
            <pc:docMk/>
            <pc:sldMk cId="3484757520" sldId="485"/>
            <ac:spMk id="10480" creationId="{A51BEF05-4DB6-440D-9245-B4B4F028B5F8}"/>
          </ac:spMkLst>
        </pc:spChg>
        <pc:spChg chg="mod">
          <ac:chgData name="Kolakowski, Artur" userId="9c34c8cc-b1df-44f6-bea5-dcf7a54ee35f" providerId="ADAL" clId="{19970B13-E101-4117-9908-6E061F982644}" dt="2022-07-14T08:46:02.475" v="20760" actId="790"/>
          <ac:spMkLst>
            <pc:docMk/>
            <pc:sldMk cId="3484757520" sldId="485"/>
            <ac:spMk id="10481" creationId="{8A9101A8-A216-4AC9-BB55-B8B3957635D5}"/>
          </ac:spMkLst>
        </pc:spChg>
        <pc:spChg chg="mod">
          <ac:chgData name="Kolakowski, Artur" userId="9c34c8cc-b1df-44f6-bea5-dcf7a54ee35f" providerId="ADAL" clId="{19970B13-E101-4117-9908-6E061F982644}" dt="2022-07-14T08:46:02.479" v="20761" actId="790"/>
          <ac:spMkLst>
            <pc:docMk/>
            <pc:sldMk cId="3484757520" sldId="485"/>
            <ac:spMk id="10482" creationId="{737C95C8-F251-43B3-81D0-69BAC4F150AF}"/>
          </ac:spMkLst>
        </pc:spChg>
        <pc:spChg chg="mod">
          <ac:chgData name="Kolakowski, Artur" userId="9c34c8cc-b1df-44f6-bea5-dcf7a54ee35f" providerId="ADAL" clId="{19970B13-E101-4117-9908-6E061F982644}" dt="2022-07-14T08:46:02.484" v="20762" actId="790"/>
          <ac:spMkLst>
            <pc:docMk/>
            <pc:sldMk cId="3484757520" sldId="485"/>
            <ac:spMk id="10483" creationId="{CE82A0D0-89AE-4A20-B623-508FE52DCBC0}"/>
          </ac:spMkLst>
        </pc:spChg>
        <pc:spChg chg="mod">
          <ac:chgData name="Kolakowski, Artur" userId="9c34c8cc-b1df-44f6-bea5-dcf7a54ee35f" providerId="ADAL" clId="{19970B13-E101-4117-9908-6E061F982644}" dt="2022-07-14T08:46:02.487" v="20763" actId="790"/>
          <ac:spMkLst>
            <pc:docMk/>
            <pc:sldMk cId="3484757520" sldId="485"/>
            <ac:spMk id="10484" creationId="{9FF353BE-505D-4683-BFBB-85BD085315CC}"/>
          </ac:spMkLst>
        </pc:spChg>
        <pc:spChg chg="mod">
          <ac:chgData name="Kolakowski, Artur" userId="9c34c8cc-b1df-44f6-bea5-dcf7a54ee35f" providerId="ADAL" clId="{19970B13-E101-4117-9908-6E061F982644}" dt="2022-07-14T08:46:02.491" v="20764" actId="790"/>
          <ac:spMkLst>
            <pc:docMk/>
            <pc:sldMk cId="3484757520" sldId="485"/>
            <ac:spMk id="10485" creationId="{BDF3D978-88DC-480D-8E8A-61DF9998CFCD}"/>
          </ac:spMkLst>
        </pc:spChg>
        <pc:spChg chg="mod">
          <ac:chgData name="Kolakowski, Artur" userId="9c34c8cc-b1df-44f6-bea5-dcf7a54ee35f" providerId="ADAL" clId="{19970B13-E101-4117-9908-6E061F982644}" dt="2022-07-14T08:46:02.494" v="20765" actId="790"/>
          <ac:spMkLst>
            <pc:docMk/>
            <pc:sldMk cId="3484757520" sldId="485"/>
            <ac:spMk id="10486" creationId="{344B992B-6DC1-4E46-80D5-3A961C431FDF}"/>
          </ac:spMkLst>
        </pc:spChg>
        <pc:spChg chg="mod">
          <ac:chgData name="Kolakowski, Artur" userId="9c34c8cc-b1df-44f6-bea5-dcf7a54ee35f" providerId="ADAL" clId="{19970B13-E101-4117-9908-6E061F982644}" dt="2022-07-14T08:46:02.498" v="20766" actId="790"/>
          <ac:spMkLst>
            <pc:docMk/>
            <pc:sldMk cId="3484757520" sldId="485"/>
            <ac:spMk id="10487" creationId="{0D2FC372-FA12-4612-947E-A6C65FFDE605}"/>
          </ac:spMkLst>
        </pc:spChg>
        <pc:spChg chg="mod">
          <ac:chgData name="Kolakowski, Artur" userId="9c34c8cc-b1df-44f6-bea5-dcf7a54ee35f" providerId="ADAL" clId="{19970B13-E101-4117-9908-6E061F982644}" dt="2022-07-14T08:46:02.501" v="20767" actId="790"/>
          <ac:spMkLst>
            <pc:docMk/>
            <pc:sldMk cId="3484757520" sldId="485"/>
            <ac:spMk id="10488" creationId="{56112030-67A0-40F5-917E-0978D2C51D77}"/>
          </ac:spMkLst>
        </pc:spChg>
        <pc:spChg chg="mod">
          <ac:chgData name="Kolakowski, Artur" userId="9c34c8cc-b1df-44f6-bea5-dcf7a54ee35f" providerId="ADAL" clId="{19970B13-E101-4117-9908-6E061F982644}" dt="2022-07-14T08:46:02.505" v="20768" actId="790"/>
          <ac:spMkLst>
            <pc:docMk/>
            <pc:sldMk cId="3484757520" sldId="485"/>
            <ac:spMk id="10489" creationId="{8C4B3AE6-0DD3-41CD-9003-144E3E05B698}"/>
          </ac:spMkLst>
        </pc:spChg>
        <pc:spChg chg="mod">
          <ac:chgData name="Kolakowski, Artur" userId="9c34c8cc-b1df-44f6-bea5-dcf7a54ee35f" providerId="ADAL" clId="{19970B13-E101-4117-9908-6E061F982644}" dt="2022-07-14T08:46:02.508" v="20769" actId="790"/>
          <ac:spMkLst>
            <pc:docMk/>
            <pc:sldMk cId="3484757520" sldId="485"/>
            <ac:spMk id="10490" creationId="{97009F38-C1F7-4591-B9D6-6ADB9A27274A}"/>
          </ac:spMkLst>
        </pc:spChg>
        <pc:spChg chg="mod">
          <ac:chgData name="Kolakowski, Artur" userId="9c34c8cc-b1df-44f6-bea5-dcf7a54ee35f" providerId="ADAL" clId="{19970B13-E101-4117-9908-6E061F982644}" dt="2022-07-14T08:46:02.512" v="20770" actId="790"/>
          <ac:spMkLst>
            <pc:docMk/>
            <pc:sldMk cId="3484757520" sldId="485"/>
            <ac:spMk id="10491" creationId="{29D7A017-266D-4E5C-BAF8-B05F5F5672A1}"/>
          </ac:spMkLst>
        </pc:spChg>
        <pc:spChg chg="mod">
          <ac:chgData name="Kolakowski, Artur" userId="9c34c8cc-b1df-44f6-bea5-dcf7a54ee35f" providerId="ADAL" clId="{19970B13-E101-4117-9908-6E061F982644}" dt="2022-07-14T08:46:02.516" v="20771" actId="790"/>
          <ac:spMkLst>
            <pc:docMk/>
            <pc:sldMk cId="3484757520" sldId="485"/>
            <ac:spMk id="10492" creationId="{8A780BF1-805B-49A5-8D7C-6EFCF2BB56E5}"/>
          </ac:spMkLst>
        </pc:spChg>
        <pc:spChg chg="mod">
          <ac:chgData name="Kolakowski, Artur" userId="9c34c8cc-b1df-44f6-bea5-dcf7a54ee35f" providerId="ADAL" clId="{19970B13-E101-4117-9908-6E061F982644}" dt="2022-07-14T08:46:02.519" v="20772" actId="790"/>
          <ac:spMkLst>
            <pc:docMk/>
            <pc:sldMk cId="3484757520" sldId="485"/>
            <ac:spMk id="10493" creationId="{61E0E529-911D-41F9-A4D0-8E68E31547AE}"/>
          </ac:spMkLst>
        </pc:spChg>
        <pc:spChg chg="mod">
          <ac:chgData name="Kolakowski, Artur" userId="9c34c8cc-b1df-44f6-bea5-dcf7a54ee35f" providerId="ADAL" clId="{19970B13-E101-4117-9908-6E061F982644}" dt="2022-07-14T08:46:14.302" v="23186" actId="790"/>
          <ac:spMkLst>
            <pc:docMk/>
            <pc:sldMk cId="3484757520" sldId="485"/>
            <ac:spMk id="10495" creationId="{FA342B88-D58E-4F6D-A0ED-ED6CCE77F9C3}"/>
          </ac:spMkLst>
        </pc:spChg>
        <pc:spChg chg="mod">
          <ac:chgData name="Kolakowski, Artur" userId="9c34c8cc-b1df-44f6-bea5-dcf7a54ee35f" providerId="ADAL" clId="{19970B13-E101-4117-9908-6E061F982644}" dt="2022-07-14T08:46:14.303" v="23187" actId="790"/>
          <ac:spMkLst>
            <pc:docMk/>
            <pc:sldMk cId="3484757520" sldId="485"/>
            <ac:spMk id="10496" creationId="{F5082886-F24C-457C-917E-A52B11C5E8FD}"/>
          </ac:spMkLst>
        </pc:spChg>
        <pc:spChg chg="mod">
          <ac:chgData name="Kolakowski, Artur" userId="9c34c8cc-b1df-44f6-bea5-dcf7a54ee35f" providerId="ADAL" clId="{19970B13-E101-4117-9908-6E061F982644}" dt="2022-07-14T08:46:14.305" v="23188" actId="790"/>
          <ac:spMkLst>
            <pc:docMk/>
            <pc:sldMk cId="3484757520" sldId="485"/>
            <ac:spMk id="10497" creationId="{4CF2FC41-D449-49ED-9621-DF4F9BD377A8}"/>
          </ac:spMkLst>
        </pc:spChg>
        <pc:spChg chg="mod">
          <ac:chgData name="Kolakowski, Artur" userId="9c34c8cc-b1df-44f6-bea5-dcf7a54ee35f" providerId="ADAL" clId="{19970B13-E101-4117-9908-6E061F982644}" dt="2022-07-14T08:46:14.307" v="23189" actId="790"/>
          <ac:spMkLst>
            <pc:docMk/>
            <pc:sldMk cId="3484757520" sldId="485"/>
            <ac:spMk id="10498" creationId="{9DCD6F40-DEDB-4F06-AED9-91B91C34454F}"/>
          </ac:spMkLst>
        </pc:spChg>
        <pc:spChg chg="mod">
          <ac:chgData name="Kolakowski, Artur" userId="9c34c8cc-b1df-44f6-bea5-dcf7a54ee35f" providerId="ADAL" clId="{19970B13-E101-4117-9908-6E061F982644}" dt="2022-07-14T08:46:14.309" v="23190" actId="790"/>
          <ac:spMkLst>
            <pc:docMk/>
            <pc:sldMk cId="3484757520" sldId="485"/>
            <ac:spMk id="10499" creationId="{16856DE3-3906-4061-91BD-342DC598FC61}"/>
          </ac:spMkLst>
        </pc:spChg>
        <pc:spChg chg="mod">
          <ac:chgData name="Kolakowski, Artur" userId="9c34c8cc-b1df-44f6-bea5-dcf7a54ee35f" providerId="ADAL" clId="{19970B13-E101-4117-9908-6E061F982644}" dt="2022-07-14T08:46:14.310" v="23191" actId="790"/>
          <ac:spMkLst>
            <pc:docMk/>
            <pc:sldMk cId="3484757520" sldId="485"/>
            <ac:spMk id="10500" creationId="{11E96836-E8F8-4776-B9F8-BC2162932E9E}"/>
          </ac:spMkLst>
        </pc:spChg>
        <pc:spChg chg="mod">
          <ac:chgData name="Kolakowski, Artur" userId="9c34c8cc-b1df-44f6-bea5-dcf7a54ee35f" providerId="ADAL" clId="{19970B13-E101-4117-9908-6E061F982644}" dt="2022-07-14T08:46:14.313" v="23192" actId="790"/>
          <ac:spMkLst>
            <pc:docMk/>
            <pc:sldMk cId="3484757520" sldId="485"/>
            <ac:spMk id="10501" creationId="{A305147F-E013-4916-9829-37B4A68CF320}"/>
          </ac:spMkLst>
        </pc:spChg>
        <pc:spChg chg="mod">
          <ac:chgData name="Kolakowski, Artur" userId="9c34c8cc-b1df-44f6-bea5-dcf7a54ee35f" providerId="ADAL" clId="{19970B13-E101-4117-9908-6E061F982644}" dt="2022-07-14T08:46:14.316" v="23193" actId="790"/>
          <ac:spMkLst>
            <pc:docMk/>
            <pc:sldMk cId="3484757520" sldId="485"/>
            <ac:spMk id="10502" creationId="{91E60064-068B-402E-85E6-10D0D48B0663}"/>
          </ac:spMkLst>
        </pc:spChg>
        <pc:spChg chg="mod">
          <ac:chgData name="Kolakowski, Artur" userId="9c34c8cc-b1df-44f6-bea5-dcf7a54ee35f" providerId="ADAL" clId="{19970B13-E101-4117-9908-6E061F982644}" dt="2022-07-14T08:46:14.318" v="23194" actId="790"/>
          <ac:spMkLst>
            <pc:docMk/>
            <pc:sldMk cId="3484757520" sldId="485"/>
            <ac:spMk id="10503" creationId="{2E07380C-E52A-482E-8882-B02B30BAF51D}"/>
          </ac:spMkLst>
        </pc:spChg>
        <pc:spChg chg="mod">
          <ac:chgData name="Kolakowski, Artur" userId="9c34c8cc-b1df-44f6-bea5-dcf7a54ee35f" providerId="ADAL" clId="{19970B13-E101-4117-9908-6E061F982644}" dt="2022-07-14T08:46:14.320" v="23195" actId="790"/>
          <ac:spMkLst>
            <pc:docMk/>
            <pc:sldMk cId="3484757520" sldId="485"/>
            <ac:spMk id="10504" creationId="{1C98576C-BEED-40EA-8A73-EB971222960F}"/>
          </ac:spMkLst>
        </pc:spChg>
        <pc:spChg chg="mod">
          <ac:chgData name="Kolakowski, Artur" userId="9c34c8cc-b1df-44f6-bea5-dcf7a54ee35f" providerId="ADAL" clId="{19970B13-E101-4117-9908-6E061F982644}" dt="2022-07-14T08:46:14.322" v="23196" actId="790"/>
          <ac:spMkLst>
            <pc:docMk/>
            <pc:sldMk cId="3484757520" sldId="485"/>
            <ac:spMk id="10505" creationId="{28AC50A7-A1E0-40C3-9B88-14801DC868AE}"/>
          </ac:spMkLst>
        </pc:spChg>
        <pc:spChg chg="mod">
          <ac:chgData name="Kolakowski, Artur" userId="9c34c8cc-b1df-44f6-bea5-dcf7a54ee35f" providerId="ADAL" clId="{19970B13-E101-4117-9908-6E061F982644}" dt="2022-07-14T08:46:14.323" v="23197" actId="790"/>
          <ac:spMkLst>
            <pc:docMk/>
            <pc:sldMk cId="3484757520" sldId="485"/>
            <ac:spMk id="10506" creationId="{FE292A3A-0E22-4556-AD47-111A8B248710}"/>
          </ac:spMkLst>
        </pc:spChg>
        <pc:spChg chg="mod">
          <ac:chgData name="Kolakowski, Artur" userId="9c34c8cc-b1df-44f6-bea5-dcf7a54ee35f" providerId="ADAL" clId="{19970B13-E101-4117-9908-6E061F982644}" dt="2022-07-14T08:46:14.325" v="23198" actId="790"/>
          <ac:spMkLst>
            <pc:docMk/>
            <pc:sldMk cId="3484757520" sldId="485"/>
            <ac:spMk id="10507" creationId="{AB8ECBD1-C48E-4B58-B980-E770A9BFB647}"/>
          </ac:spMkLst>
        </pc:spChg>
        <pc:spChg chg="mod">
          <ac:chgData name="Kolakowski, Artur" userId="9c34c8cc-b1df-44f6-bea5-dcf7a54ee35f" providerId="ADAL" clId="{19970B13-E101-4117-9908-6E061F982644}" dt="2022-07-14T08:46:14.326" v="23199" actId="790"/>
          <ac:spMkLst>
            <pc:docMk/>
            <pc:sldMk cId="3484757520" sldId="485"/>
            <ac:spMk id="10508" creationId="{B874396D-FE5D-46CD-8613-53E5FEB0F44B}"/>
          </ac:spMkLst>
        </pc:spChg>
        <pc:spChg chg="mod">
          <ac:chgData name="Kolakowski, Artur" userId="9c34c8cc-b1df-44f6-bea5-dcf7a54ee35f" providerId="ADAL" clId="{19970B13-E101-4117-9908-6E061F982644}" dt="2022-07-14T08:46:14.328" v="23200" actId="790"/>
          <ac:spMkLst>
            <pc:docMk/>
            <pc:sldMk cId="3484757520" sldId="485"/>
            <ac:spMk id="10509" creationId="{94359446-950C-43DA-8CA8-DDFB547FCE1C}"/>
          </ac:spMkLst>
        </pc:spChg>
        <pc:spChg chg="mod">
          <ac:chgData name="Kolakowski, Artur" userId="9c34c8cc-b1df-44f6-bea5-dcf7a54ee35f" providerId="ADAL" clId="{19970B13-E101-4117-9908-6E061F982644}" dt="2022-07-14T08:46:14.330" v="23201" actId="790"/>
          <ac:spMkLst>
            <pc:docMk/>
            <pc:sldMk cId="3484757520" sldId="485"/>
            <ac:spMk id="10510" creationId="{5F4060E1-8377-4931-8E77-5BDEFDEAA344}"/>
          </ac:spMkLst>
        </pc:spChg>
        <pc:spChg chg="mod">
          <ac:chgData name="Kolakowski, Artur" userId="9c34c8cc-b1df-44f6-bea5-dcf7a54ee35f" providerId="ADAL" clId="{19970B13-E101-4117-9908-6E061F982644}" dt="2022-07-14T08:46:14.332" v="23202" actId="790"/>
          <ac:spMkLst>
            <pc:docMk/>
            <pc:sldMk cId="3484757520" sldId="485"/>
            <ac:spMk id="10511" creationId="{1E4E7BAD-22D4-4F02-AE88-35F08D653E82}"/>
          </ac:spMkLst>
        </pc:spChg>
        <pc:spChg chg="mod">
          <ac:chgData name="Kolakowski, Artur" userId="9c34c8cc-b1df-44f6-bea5-dcf7a54ee35f" providerId="ADAL" clId="{19970B13-E101-4117-9908-6E061F982644}" dt="2022-07-14T08:46:14.333" v="23203" actId="790"/>
          <ac:spMkLst>
            <pc:docMk/>
            <pc:sldMk cId="3484757520" sldId="485"/>
            <ac:spMk id="10512" creationId="{633704CD-9C19-42F3-A1A6-B1FEB882C437}"/>
          </ac:spMkLst>
        </pc:spChg>
        <pc:spChg chg="mod">
          <ac:chgData name="Kolakowski, Artur" userId="9c34c8cc-b1df-44f6-bea5-dcf7a54ee35f" providerId="ADAL" clId="{19970B13-E101-4117-9908-6E061F982644}" dt="2022-07-14T08:46:14.335" v="23204" actId="790"/>
          <ac:spMkLst>
            <pc:docMk/>
            <pc:sldMk cId="3484757520" sldId="485"/>
            <ac:spMk id="10513" creationId="{574FBF23-F4C9-4BBE-86EE-529CE84B2787}"/>
          </ac:spMkLst>
        </pc:spChg>
        <pc:spChg chg="mod">
          <ac:chgData name="Kolakowski, Artur" userId="9c34c8cc-b1df-44f6-bea5-dcf7a54ee35f" providerId="ADAL" clId="{19970B13-E101-4117-9908-6E061F982644}" dt="2022-07-14T08:46:14.337" v="23205" actId="790"/>
          <ac:spMkLst>
            <pc:docMk/>
            <pc:sldMk cId="3484757520" sldId="485"/>
            <ac:spMk id="10514" creationId="{E0C8C622-C500-4957-BB7C-833BC71FB021}"/>
          </ac:spMkLst>
        </pc:spChg>
        <pc:spChg chg="mod">
          <ac:chgData name="Kolakowski, Artur" userId="9c34c8cc-b1df-44f6-bea5-dcf7a54ee35f" providerId="ADAL" clId="{19970B13-E101-4117-9908-6E061F982644}" dt="2022-07-14T08:46:14.338" v="23206" actId="790"/>
          <ac:spMkLst>
            <pc:docMk/>
            <pc:sldMk cId="3484757520" sldId="485"/>
            <ac:spMk id="10515" creationId="{B916E2FD-5742-4BF0-89C6-1233576BBDEE}"/>
          </ac:spMkLst>
        </pc:spChg>
        <pc:spChg chg="mod">
          <ac:chgData name="Kolakowski, Artur" userId="9c34c8cc-b1df-44f6-bea5-dcf7a54ee35f" providerId="ADAL" clId="{19970B13-E101-4117-9908-6E061F982644}" dt="2022-07-14T08:46:14.340" v="23207" actId="790"/>
          <ac:spMkLst>
            <pc:docMk/>
            <pc:sldMk cId="3484757520" sldId="485"/>
            <ac:spMk id="10516" creationId="{862672B3-7893-4758-95F4-37CD26819303}"/>
          </ac:spMkLst>
        </pc:spChg>
        <pc:spChg chg="mod">
          <ac:chgData name="Kolakowski, Artur" userId="9c34c8cc-b1df-44f6-bea5-dcf7a54ee35f" providerId="ADAL" clId="{19970B13-E101-4117-9908-6E061F982644}" dt="2022-07-14T08:46:14.341" v="23208" actId="790"/>
          <ac:spMkLst>
            <pc:docMk/>
            <pc:sldMk cId="3484757520" sldId="485"/>
            <ac:spMk id="10517" creationId="{F45A386B-789C-4659-8C77-80AB015C6203}"/>
          </ac:spMkLst>
        </pc:spChg>
        <pc:spChg chg="mod">
          <ac:chgData name="Kolakowski, Artur" userId="9c34c8cc-b1df-44f6-bea5-dcf7a54ee35f" providerId="ADAL" clId="{19970B13-E101-4117-9908-6E061F982644}" dt="2022-07-14T08:46:14.342" v="23209" actId="790"/>
          <ac:spMkLst>
            <pc:docMk/>
            <pc:sldMk cId="3484757520" sldId="485"/>
            <ac:spMk id="10518" creationId="{075C39FB-E4B9-4FCE-A171-ABB6B56FD6F1}"/>
          </ac:spMkLst>
        </pc:spChg>
        <pc:spChg chg="mod">
          <ac:chgData name="Kolakowski, Artur" userId="9c34c8cc-b1df-44f6-bea5-dcf7a54ee35f" providerId="ADAL" clId="{19970B13-E101-4117-9908-6E061F982644}" dt="2022-07-14T08:46:14.344" v="23210" actId="790"/>
          <ac:spMkLst>
            <pc:docMk/>
            <pc:sldMk cId="3484757520" sldId="485"/>
            <ac:spMk id="10519" creationId="{AF8C859F-316F-4ECD-A514-7E7576B32AC8}"/>
          </ac:spMkLst>
        </pc:spChg>
        <pc:spChg chg="mod">
          <ac:chgData name="Kolakowski, Artur" userId="9c34c8cc-b1df-44f6-bea5-dcf7a54ee35f" providerId="ADAL" clId="{19970B13-E101-4117-9908-6E061F982644}" dt="2022-07-14T08:46:14.347" v="23211" actId="790"/>
          <ac:spMkLst>
            <pc:docMk/>
            <pc:sldMk cId="3484757520" sldId="485"/>
            <ac:spMk id="10520" creationId="{8810BFE9-CE31-4EB8-B53D-376E05E40DC6}"/>
          </ac:spMkLst>
        </pc:spChg>
        <pc:spChg chg="mod">
          <ac:chgData name="Kolakowski, Artur" userId="9c34c8cc-b1df-44f6-bea5-dcf7a54ee35f" providerId="ADAL" clId="{19970B13-E101-4117-9908-6E061F982644}" dt="2022-07-14T08:46:14.350" v="23212" actId="790"/>
          <ac:spMkLst>
            <pc:docMk/>
            <pc:sldMk cId="3484757520" sldId="485"/>
            <ac:spMk id="10521" creationId="{5B751914-5B93-435D-835A-B07F3990971C}"/>
          </ac:spMkLst>
        </pc:spChg>
        <pc:spChg chg="mod">
          <ac:chgData name="Kolakowski, Artur" userId="9c34c8cc-b1df-44f6-bea5-dcf7a54ee35f" providerId="ADAL" clId="{19970B13-E101-4117-9908-6E061F982644}" dt="2022-07-14T08:46:14.352" v="23213" actId="790"/>
          <ac:spMkLst>
            <pc:docMk/>
            <pc:sldMk cId="3484757520" sldId="485"/>
            <ac:spMk id="10522" creationId="{DA14C768-5CA6-46A9-8B56-18123BABE8A6}"/>
          </ac:spMkLst>
        </pc:spChg>
        <pc:spChg chg="mod">
          <ac:chgData name="Kolakowski, Artur" userId="9c34c8cc-b1df-44f6-bea5-dcf7a54ee35f" providerId="ADAL" clId="{19970B13-E101-4117-9908-6E061F982644}" dt="2022-07-14T08:46:14.354" v="23214" actId="790"/>
          <ac:spMkLst>
            <pc:docMk/>
            <pc:sldMk cId="3484757520" sldId="485"/>
            <ac:spMk id="10523" creationId="{90BBA580-0E60-45F7-B02B-5D8B2EC029C3}"/>
          </ac:spMkLst>
        </pc:spChg>
        <pc:spChg chg="mod">
          <ac:chgData name="Kolakowski, Artur" userId="9c34c8cc-b1df-44f6-bea5-dcf7a54ee35f" providerId="ADAL" clId="{19970B13-E101-4117-9908-6E061F982644}" dt="2022-07-14T08:46:14.356" v="23215" actId="790"/>
          <ac:spMkLst>
            <pc:docMk/>
            <pc:sldMk cId="3484757520" sldId="485"/>
            <ac:spMk id="10524" creationId="{251695B2-535B-4DE9-8FA4-974B65CC82E9}"/>
          </ac:spMkLst>
        </pc:spChg>
        <pc:spChg chg="mod">
          <ac:chgData name="Kolakowski, Artur" userId="9c34c8cc-b1df-44f6-bea5-dcf7a54ee35f" providerId="ADAL" clId="{19970B13-E101-4117-9908-6E061F982644}" dt="2022-07-14T08:46:14.358" v="23216" actId="790"/>
          <ac:spMkLst>
            <pc:docMk/>
            <pc:sldMk cId="3484757520" sldId="485"/>
            <ac:spMk id="10525" creationId="{8405B89C-156B-46C7-A23C-1D9F7FE87A9F}"/>
          </ac:spMkLst>
        </pc:spChg>
        <pc:spChg chg="mod">
          <ac:chgData name="Kolakowski, Artur" userId="9c34c8cc-b1df-44f6-bea5-dcf7a54ee35f" providerId="ADAL" clId="{19970B13-E101-4117-9908-6E061F982644}" dt="2022-07-14T08:46:14.359" v="23217" actId="790"/>
          <ac:spMkLst>
            <pc:docMk/>
            <pc:sldMk cId="3484757520" sldId="485"/>
            <ac:spMk id="10526" creationId="{72DE6B01-C3C9-49CA-8048-F9B7EE5B08B2}"/>
          </ac:spMkLst>
        </pc:spChg>
        <pc:spChg chg="mod">
          <ac:chgData name="Kolakowski, Artur" userId="9c34c8cc-b1df-44f6-bea5-dcf7a54ee35f" providerId="ADAL" clId="{19970B13-E101-4117-9908-6E061F982644}" dt="2022-07-14T08:46:14.360" v="23218" actId="790"/>
          <ac:spMkLst>
            <pc:docMk/>
            <pc:sldMk cId="3484757520" sldId="485"/>
            <ac:spMk id="10527" creationId="{1254808F-569A-48EA-8904-132C1B8BC7F9}"/>
          </ac:spMkLst>
        </pc:spChg>
        <pc:spChg chg="mod">
          <ac:chgData name="Kolakowski, Artur" userId="9c34c8cc-b1df-44f6-bea5-dcf7a54ee35f" providerId="ADAL" clId="{19970B13-E101-4117-9908-6E061F982644}" dt="2022-07-14T08:46:14.363" v="23219" actId="790"/>
          <ac:spMkLst>
            <pc:docMk/>
            <pc:sldMk cId="3484757520" sldId="485"/>
            <ac:spMk id="10528" creationId="{171BF506-39E0-4C11-BFA9-8B6F5AA0E352}"/>
          </ac:spMkLst>
        </pc:spChg>
        <pc:spChg chg="mod">
          <ac:chgData name="Kolakowski, Artur" userId="9c34c8cc-b1df-44f6-bea5-dcf7a54ee35f" providerId="ADAL" clId="{19970B13-E101-4117-9908-6E061F982644}" dt="2022-07-14T08:46:14.366" v="23220" actId="790"/>
          <ac:spMkLst>
            <pc:docMk/>
            <pc:sldMk cId="3484757520" sldId="485"/>
            <ac:spMk id="10529" creationId="{17631E9A-3598-4578-9A20-2F6E84F950F4}"/>
          </ac:spMkLst>
        </pc:spChg>
        <pc:spChg chg="mod">
          <ac:chgData name="Kolakowski, Artur" userId="9c34c8cc-b1df-44f6-bea5-dcf7a54ee35f" providerId="ADAL" clId="{19970B13-E101-4117-9908-6E061F982644}" dt="2022-07-14T08:46:14.368" v="23221" actId="790"/>
          <ac:spMkLst>
            <pc:docMk/>
            <pc:sldMk cId="3484757520" sldId="485"/>
            <ac:spMk id="10530" creationId="{825BAE5B-BB29-4D66-8003-62A29DD0FA5C}"/>
          </ac:spMkLst>
        </pc:spChg>
        <pc:spChg chg="mod">
          <ac:chgData name="Kolakowski, Artur" userId="9c34c8cc-b1df-44f6-bea5-dcf7a54ee35f" providerId="ADAL" clId="{19970B13-E101-4117-9908-6E061F982644}" dt="2022-07-14T08:46:14.370" v="23222" actId="790"/>
          <ac:spMkLst>
            <pc:docMk/>
            <pc:sldMk cId="3484757520" sldId="485"/>
            <ac:spMk id="10531" creationId="{E49BDF89-4BAD-497F-BDF1-CA11EABCB883}"/>
          </ac:spMkLst>
        </pc:spChg>
        <pc:spChg chg="mod">
          <ac:chgData name="Kolakowski, Artur" userId="9c34c8cc-b1df-44f6-bea5-dcf7a54ee35f" providerId="ADAL" clId="{19970B13-E101-4117-9908-6E061F982644}" dt="2022-07-14T08:46:14.371" v="23223" actId="790"/>
          <ac:spMkLst>
            <pc:docMk/>
            <pc:sldMk cId="3484757520" sldId="485"/>
            <ac:spMk id="10532" creationId="{1C9C1F62-B5CF-47B2-9C9D-A4DDC2E22AD5}"/>
          </ac:spMkLst>
        </pc:spChg>
        <pc:spChg chg="mod">
          <ac:chgData name="Kolakowski, Artur" userId="9c34c8cc-b1df-44f6-bea5-dcf7a54ee35f" providerId="ADAL" clId="{19970B13-E101-4117-9908-6E061F982644}" dt="2022-07-14T08:46:14.373" v="23224" actId="790"/>
          <ac:spMkLst>
            <pc:docMk/>
            <pc:sldMk cId="3484757520" sldId="485"/>
            <ac:spMk id="10533" creationId="{BE482313-7522-4204-9D97-9E0A4E85BDFC}"/>
          </ac:spMkLst>
        </pc:spChg>
        <pc:spChg chg="mod">
          <ac:chgData name="Kolakowski, Artur" userId="9c34c8cc-b1df-44f6-bea5-dcf7a54ee35f" providerId="ADAL" clId="{19970B13-E101-4117-9908-6E061F982644}" dt="2022-07-14T08:46:14.376" v="23225" actId="790"/>
          <ac:spMkLst>
            <pc:docMk/>
            <pc:sldMk cId="3484757520" sldId="485"/>
            <ac:spMk id="10534" creationId="{2A758045-89C1-42CB-A44C-1FC70841C418}"/>
          </ac:spMkLst>
        </pc:spChg>
        <pc:spChg chg="mod">
          <ac:chgData name="Kolakowski, Artur" userId="9c34c8cc-b1df-44f6-bea5-dcf7a54ee35f" providerId="ADAL" clId="{19970B13-E101-4117-9908-6E061F982644}" dt="2022-07-14T08:46:14.379" v="23226" actId="790"/>
          <ac:spMkLst>
            <pc:docMk/>
            <pc:sldMk cId="3484757520" sldId="485"/>
            <ac:spMk id="10535" creationId="{8EBDE4D3-B054-415D-949E-39AF396A3CF3}"/>
          </ac:spMkLst>
        </pc:spChg>
        <pc:spChg chg="mod">
          <ac:chgData name="Kolakowski, Artur" userId="9c34c8cc-b1df-44f6-bea5-dcf7a54ee35f" providerId="ADAL" clId="{19970B13-E101-4117-9908-6E061F982644}" dt="2022-07-14T08:46:14.382" v="23227" actId="790"/>
          <ac:spMkLst>
            <pc:docMk/>
            <pc:sldMk cId="3484757520" sldId="485"/>
            <ac:spMk id="10536" creationId="{A370E7D8-B7D0-4D60-BD95-202E2C73752F}"/>
          </ac:spMkLst>
        </pc:spChg>
        <pc:spChg chg="mod">
          <ac:chgData name="Kolakowski, Artur" userId="9c34c8cc-b1df-44f6-bea5-dcf7a54ee35f" providerId="ADAL" clId="{19970B13-E101-4117-9908-6E061F982644}" dt="2022-07-14T08:46:14.384" v="23228" actId="790"/>
          <ac:spMkLst>
            <pc:docMk/>
            <pc:sldMk cId="3484757520" sldId="485"/>
            <ac:spMk id="10537" creationId="{B4C587D7-0205-427E-9B0B-36F393A58219}"/>
          </ac:spMkLst>
        </pc:spChg>
        <pc:spChg chg="mod">
          <ac:chgData name="Kolakowski, Artur" userId="9c34c8cc-b1df-44f6-bea5-dcf7a54ee35f" providerId="ADAL" clId="{19970B13-E101-4117-9908-6E061F982644}" dt="2022-07-14T08:46:14.386" v="23229" actId="790"/>
          <ac:spMkLst>
            <pc:docMk/>
            <pc:sldMk cId="3484757520" sldId="485"/>
            <ac:spMk id="10538" creationId="{A8D378EC-19D6-4436-9468-E0386FCEDAF2}"/>
          </ac:spMkLst>
        </pc:spChg>
        <pc:spChg chg="mod">
          <ac:chgData name="Kolakowski, Artur" userId="9c34c8cc-b1df-44f6-bea5-dcf7a54ee35f" providerId="ADAL" clId="{19970B13-E101-4117-9908-6E061F982644}" dt="2022-07-14T08:46:14.387" v="23230" actId="790"/>
          <ac:spMkLst>
            <pc:docMk/>
            <pc:sldMk cId="3484757520" sldId="485"/>
            <ac:spMk id="10539" creationId="{3EC3B224-9F3A-4988-86DD-C34A66ACB595}"/>
          </ac:spMkLst>
        </pc:spChg>
        <pc:spChg chg="mod">
          <ac:chgData name="Kolakowski, Artur" userId="9c34c8cc-b1df-44f6-bea5-dcf7a54ee35f" providerId="ADAL" clId="{19970B13-E101-4117-9908-6E061F982644}" dt="2022-07-14T08:46:14.389" v="23231" actId="790"/>
          <ac:spMkLst>
            <pc:docMk/>
            <pc:sldMk cId="3484757520" sldId="485"/>
            <ac:spMk id="10540" creationId="{B7074970-F38D-4033-A82B-8A694805AB66}"/>
          </ac:spMkLst>
        </pc:spChg>
        <pc:spChg chg="mod">
          <ac:chgData name="Kolakowski, Artur" userId="9c34c8cc-b1df-44f6-bea5-dcf7a54ee35f" providerId="ADAL" clId="{19970B13-E101-4117-9908-6E061F982644}" dt="2022-07-14T08:46:14.390" v="23232" actId="790"/>
          <ac:spMkLst>
            <pc:docMk/>
            <pc:sldMk cId="3484757520" sldId="485"/>
            <ac:spMk id="10541" creationId="{8147DBAB-4B9F-4E26-8E83-3D8EA9230F36}"/>
          </ac:spMkLst>
        </pc:spChg>
        <pc:spChg chg="mod">
          <ac:chgData name="Kolakowski, Artur" userId="9c34c8cc-b1df-44f6-bea5-dcf7a54ee35f" providerId="ADAL" clId="{19970B13-E101-4117-9908-6E061F982644}" dt="2022-07-14T08:46:14.392" v="23233" actId="790"/>
          <ac:spMkLst>
            <pc:docMk/>
            <pc:sldMk cId="3484757520" sldId="485"/>
            <ac:spMk id="10542" creationId="{AE7270CE-BDAF-4926-B5C3-26D225ADEA47}"/>
          </ac:spMkLst>
        </pc:spChg>
        <pc:spChg chg="mod">
          <ac:chgData name="Kolakowski, Artur" userId="9c34c8cc-b1df-44f6-bea5-dcf7a54ee35f" providerId="ADAL" clId="{19970B13-E101-4117-9908-6E061F982644}" dt="2022-07-14T08:46:14.393" v="23234" actId="790"/>
          <ac:spMkLst>
            <pc:docMk/>
            <pc:sldMk cId="3484757520" sldId="485"/>
            <ac:spMk id="10543" creationId="{79DA2991-8C9F-4D2C-A525-6243F088271E}"/>
          </ac:spMkLst>
        </pc:spChg>
        <pc:spChg chg="mod">
          <ac:chgData name="Kolakowski, Artur" userId="9c34c8cc-b1df-44f6-bea5-dcf7a54ee35f" providerId="ADAL" clId="{19970B13-E101-4117-9908-6E061F982644}" dt="2022-07-14T08:46:14.397" v="23235" actId="790"/>
          <ac:spMkLst>
            <pc:docMk/>
            <pc:sldMk cId="3484757520" sldId="485"/>
            <ac:spMk id="10544" creationId="{8DACEC65-5FCA-453B-8FF7-190BFF9BFE0E}"/>
          </ac:spMkLst>
        </pc:spChg>
        <pc:spChg chg="mod">
          <ac:chgData name="Kolakowski, Artur" userId="9c34c8cc-b1df-44f6-bea5-dcf7a54ee35f" providerId="ADAL" clId="{19970B13-E101-4117-9908-6E061F982644}" dt="2022-07-14T08:46:14.399" v="23236" actId="790"/>
          <ac:spMkLst>
            <pc:docMk/>
            <pc:sldMk cId="3484757520" sldId="485"/>
            <ac:spMk id="10545" creationId="{C428E63E-FAFD-43E7-BE2A-D89577097616}"/>
          </ac:spMkLst>
        </pc:spChg>
        <pc:spChg chg="mod">
          <ac:chgData name="Kolakowski, Artur" userId="9c34c8cc-b1df-44f6-bea5-dcf7a54ee35f" providerId="ADAL" clId="{19970B13-E101-4117-9908-6E061F982644}" dt="2022-07-14T08:46:14.400" v="23237" actId="790"/>
          <ac:spMkLst>
            <pc:docMk/>
            <pc:sldMk cId="3484757520" sldId="485"/>
            <ac:spMk id="10546" creationId="{444D6B54-469B-482B-80D2-B5F7DA7624C5}"/>
          </ac:spMkLst>
        </pc:spChg>
        <pc:spChg chg="mod">
          <ac:chgData name="Kolakowski, Artur" userId="9c34c8cc-b1df-44f6-bea5-dcf7a54ee35f" providerId="ADAL" clId="{19970B13-E101-4117-9908-6E061F982644}" dt="2022-07-14T08:46:14.402" v="23238" actId="790"/>
          <ac:spMkLst>
            <pc:docMk/>
            <pc:sldMk cId="3484757520" sldId="485"/>
            <ac:spMk id="10547" creationId="{FC43DF1D-9881-4ACA-8B63-89BFFBDCFDD9}"/>
          </ac:spMkLst>
        </pc:spChg>
        <pc:spChg chg="mod">
          <ac:chgData name="Kolakowski, Artur" userId="9c34c8cc-b1df-44f6-bea5-dcf7a54ee35f" providerId="ADAL" clId="{19970B13-E101-4117-9908-6E061F982644}" dt="2022-07-14T08:46:14.403" v="23239" actId="790"/>
          <ac:spMkLst>
            <pc:docMk/>
            <pc:sldMk cId="3484757520" sldId="485"/>
            <ac:spMk id="10548" creationId="{0CD089C3-58BF-4308-AB23-718D0691BC6B}"/>
          </ac:spMkLst>
        </pc:spChg>
        <pc:spChg chg="mod">
          <ac:chgData name="Kolakowski, Artur" userId="9c34c8cc-b1df-44f6-bea5-dcf7a54ee35f" providerId="ADAL" clId="{19970B13-E101-4117-9908-6E061F982644}" dt="2022-07-14T08:46:14.405" v="23240" actId="790"/>
          <ac:spMkLst>
            <pc:docMk/>
            <pc:sldMk cId="3484757520" sldId="485"/>
            <ac:spMk id="10549" creationId="{70AD4249-95A4-46D1-B989-F3F65BED29D9}"/>
          </ac:spMkLst>
        </pc:spChg>
        <pc:spChg chg="mod">
          <ac:chgData name="Kolakowski, Artur" userId="9c34c8cc-b1df-44f6-bea5-dcf7a54ee35f" providerId="ADAL" clId="{19970B13-E101-4117-9908-6E061F982644}" dt="2022-07-14T08:46:14.406" v="23241" actId="790"/>
          <ac:spMkLst>
            <pc:docMk/>
            <pc:sldMk cId="3484757520" sldId="485"/>
            <ac:spMk id="10550" creationId="{5622E1D3-20BB-4BDE-B6C4-C93E77D452F2}"/>
          </ac:spMkLst>
        </pc:spChg>
        <pc:spChg chg="mod">
          <ac:chgData name="Kolakowski, Artur" userId="9c34c8cc-b1df-44f6-bea5-dcf7a54ee35f" providerId="ADAL" clId="{19970B13-E101-4117-9908-6E061F982644}" dt="2022-07-14T08:46:14.408" v="23242" actId="790"/>
          <ac:spMkLst>
            <pc:docMk/>
            <pc:sldMk cId="3484757520" sldId="485"/>
            <ac:spMk id="10551" creationId="{D21893EA-35F9-44D8-AA25-48D10CA7FB53}"/>
          </ac:spMkLst>
        </pc:spChg>
        <pc:spChg chg="mod">
          <ac:chgData name="Kolakowski, Artur" userId="9c34c8cc-b1df-44f6-bea5-dcf7a54ee35f" providerId="ADAL" clId="{19970B13-E101-4117-9908-6E061F982644}" dt="2022-07-14T08:46:14.410" v="23243" actId="790"/>
          <ac:spMkLst>
            <pc:docMk/>
            <pc:sldMk cId="3484757520" sldId="485"/>
            <ac:spMk id="10552" creationId="{A648A843-56D5-4713-A848-06E2E05D94D5}"/>
          </ac:spMkLst>
        </pc:spChg>
        <pc:spChg chg="mod">
          <ac:chgData name="Kolakowski, Artur" userId="9c34c8cc-b1df-44f6-bea5-dcf7a54ee35f" providerId="ADAL" clId="{19970B13-E101-4117-9908-6E061F982644}" dt="2022-07-14T08:46:14.412" v="23244" actId="790"/>
          <ac:spMkLst>
            <pc:docMk/>
            <pc:sldMk cId="3484757520" sldId="485"/>
            <ac:spMk id="10553" creationId="{BAB79C47-BCAE-4FB0-B97E-55542717F2EF}"/>
          </ac:spMkLst>
        </pc:spChg>
        <pc:spChg chg="mod">
          <ac:chgData name="Kolakowski, Artur" userId="9c34c8cc-b1df-44f6-bea5-dcf7a54ee35f" providerId="ADAL" clId="{19970B13-E101-4117-9908-6E061F982644}" dt="2022-07-14T08:46:14.414" v="23245" actId="790"/>
          <ac:spMkLst>
            <pc:docMk/>
            <pc:sldMk cId="3484757520" sldId="485"/>
            <ac:spMk id="10554" creationId="{DD5D1C91-0BB0-41B0-9C8C-8C3E899838AE}"/>
          </ac:spMkLst>
        </pc:spChg>
        <pc:spChg chg="mod">
          <ac:chgData name="Kolakowski, Artur" userId="9c34c8cc-b1df-44f6-bea5-dcf7a54ee35f" providerId="ADAL" clId="{19970B13-E101-4117-9908-6E061F982644}" dt="2022-07-14T08:46:14.415" v="23246" actId="790"/>
          <ac:spMkLst>
            <pc:docMk/>
            <pc:sldMk cId="3484757520" sldId="485"/>
            <ac:spMk id="10555" creationId="{5560AB79-FEEE-44E6-854B-F73190D65C99}"/>
          </ac:spMkLst>
        </pc:spChg>
        <pc:spChg chg="mod">
          <ac:chgData name="Kolakowski, Artur" userId="9c34c8cc-b1df-44f6-bea5-dcf7a54ee35f" providerId="ADAL" clId="{19970B13-E101-4117-9908-6E061F982644}" dt="2022-07-14T08:46:14.417" v="23247" actId="790"/>
          <ac:spMkLst>
            <pc:docMk/>
            <pc:sldMk cId="3484757520" sldId="485"/>
            <ac:spMk id="10556" creationId="{70DD6EA9-4B7E-4602-94C4-E4D6D09D2F14}"/>
          </ac:spMkLst>
        </pc:spChg>
        <pc:spChg chg="mod">
          <ac:chgData name="Kolakowski, Artur" userId="9c34c8cc-b1df-44f6-bea5-dcf7a54ee35f" providerId="ADAL" clId="{19970B13-E101-4117-9908-6E061F982644}" dt="2022-07-14T08:46:14.418" v="23248" actId="790"/>
          <ac:spMkLst>
            <pc:docMk/>
            <pc:sldMk cId="3484757520" sldId="485"/>
            <ac:spMk id="10557" creationId="{A7257DCF-DCF0-43B8-9C4D-2364BAF3B5FB}"/>
          </ac:spMkLst>
        </pc:spChg>
        <pc:spChg chg="mod">
          <ac:chgData name="Kolakowski, Artur" userId="9c34c8cc-b1df-44f6-bea5-dcf7a54ee35f" providerId="ADAL" clId="{19970B13-E101-4117-9908-6E061F982644}" dt="2022-07-14T08:46:14.420" v="23249" actId="790"/>
          <ac:spMkLst>
            <pc:docMk/>
            <pc:sldMk cId="3484757520" sldId="485"/>
            <ac:spMk id="10558" creationId="{2E6BB1C3-FCFD-4139-82B8-42F84B0F303F}"/>
          </ac:spMkLst>
        </pc:spChg>
        <pc:spChg chg="mod">
          <ac:chgData name="Kolakowski, Artur" userId="9c34c8cc-b1df-44f6-bea5-dcf7a54ee35f" providerId="ADAL" clId="{19970B13-E101-4117-9908-6E061F982644}" dt="2022-07-14T08:46:14.422" v="23250" actId="790"/>
          <ac:spMkLst>
            <pc:docMk/>
            <pc:sldMk cId="3484757520" sldId="485"/>
            <ac:spMk id="10559" creationId="{21030F3D-DD69-4E0F-B783-0DB38328BEE6}"/>
          </ac:spMkLst>
        </pc:spChg>
        <pc:spChg chg="mod">
          <ac:chgData name="Kolakowski, Artur" userId="9c34c8cc-b1df-44f6-bea5-dcf7a54ee35f" providerId="ADAL" clId="{19970B13-E101-4117-9908-6E061F982644}" dt="2022-07-14T08:46:14.424" v="23251" actId="790"/>
          <ac:spMkLst>
            <pc:docMk/>
            <pc:sldMk cId="3484757520" sldId="485"/>
            <ac:spMk id="10560" creationId="{D389643E-50A1-471D-9705-56B2182571DA}"/>
          </ac:spMkLst>
        </pc:spChg>
        <pc:spChg chg="mod">
          <ac:chgData name="Kolakowski, Artur" userId="9c34c8cc-b1df-44f6-bea5-dcf7a54ee35f" providerId="ADAL" clId="{19970B13-E101-4117-9908-6E061F982644}" dt="2022-07-14T08:46:14.425" v="23252" actId="790"/>
          <ac:spMkLst>
            <pc:docMk/>
            <pc:sldMk cId="3484757520" sldId="485"/>
            <ac:spMk id="10561" creationId="{F9CFED45-7F85-4E44-A803-33E587299484}"/>
          </ac:spMkLst>
        </pc:spChg>
        <pc:spChg chg="mod">
          <ac:chgData name="Kolakowski, Artur" userId="9c34c8cc-b1df-44f6-bea5-dcf7a54ee35f" providerId="ADAL" clId="{19970B13-E101-4117-9908-6E061F982644}" dt="2022-07-14T08:46:14.427" v="23253" actId="790"/>
          <ac:spMkLst>
            <pc:docMk/>
            <pc:sldMk cId="3484757520" sldId="485"/>
            <ac:spMk id="10562" creationId="{DC3BDD62-D3E3-40C8-8535-2022E0CD9BCB}"/>
          </ac:spMkLst>
        </pc:spChg>
        <pc:spChg chg="mod">
          <ac:chgData name="Kolakowski, Artur" userId="9c34c8cc-b1df-44f6-bea5-dcf7a54ee35f" providerId="ADAL" clId="{19970B13-E101-4117-9908-6E061F982644}" dt="2022-07-14T08:46:14.430" v="23254" actId="790"/>
          <ac:spMkLst>
            <pc:docMk/>
            <pc:sldMk cId="3484757520" sldId="485"/>
            <ac:spMk id="10563" creationId="{4186B202-A0BA-4AAA-951B-77E5BF717FE3}"/>
          </ac:spMkLst>
        </pc:spChg>
        <pc:spChg chg="mod">
          <ac:chgData name="Kolakowski, Artur" userId="9c34c8cc-b1df-44f6-bea5-dcf7a54ee35f" providerId="ADAL" clId="{19970B13-E101-4117-9908-6E061F982644}" dt="2022-07-14T08:46:14.433" v="23255" actId="790"/>
          <ac:spMkLst>
            <pc:docMk/>
            <pc:sldMk cId="3484757520" sldId="485"/>
            <ac:spMk id="10564" creationId="{5076C6D6-22A1-4A58-93A6-E5A7380C7036}"/>
          </ac:spMkLst>
        </pc:spChg>
        <pc:spChg chg="mod">
          <ac:chgData name="Kolakowski, Artur" userId="9c34c8cc-b1df-44f6-bea5-dcf7a54ee35f" providerId="ADAL" clId="{19970B13-E101-4117-9908-6E061F982644}" dt="2022-07-14T08:46:14.434" v="23256" actId="790"/>
          <ac:spMkLst>
            <pc:docMk/>
            <pc:sldMk cId="3484757520" sldId="485"/>
            <ac:spMk id="10565" creationId="{9C292944-B139-45DF-9E52-A34690112923}"/>
          </ac:spMkLst>
        </pc:spChg>
        <pc:spChg chg="mod">
          <ac:chgData name="Kolakowski, Artur" userId="9c34c8cc-b1df-44f6-bea5-dcf7a54ee35f" providerId="ADAL" clId="{19970B13-E101-4117-9908-6E061F982644}" dt="2022-07-14T08:46:14.436" v="23257" actId="790"/>
          <ac:spMkLst>
            <pc:docMk/>
            <pc:sldMk cId="3484757520" sldId="485"/>
            <ac:spMk id="10566" creationId="{6D63C3C3-B87D-4318-AFD8-469C86B3B84C}"/>
          </ac:spMkLst>
        </pc:spChg>
        <pc:spChg chg="mod">
          <ac:chgData name="Kolakowski, Artur" userId="9c34c8cc-b1df-44f6-bea5-dcf7a54ee35f" providerId="ADAL" clId="{19970B13-E101-4117-9908-6E061F982644}" dt="2022-07-14T08:46:14.438" v="23258" actId="790"/>
          <ac:spMkLst>
            <pc:docMk/>
            <pc:sldMk cId="3484757520" sldId="485"/>
            <ac:spMk id="10567" creationId="{326956F5-AE7A-45F0-B239-900D6F53313B}"/>
          </ac:spMkLst>
        </pc:spChg>
        <pc:spChg chg="mod">
          <ac:chgData name="Kolakowski, Artur" userId="9c34c8cc-b1df-44f6-bea5-dcf7a54ee35f" providerId="ADAL" clId="{19970B13-E101-4117-9908-6E061F982644}" dt="2022-07-14T08:46:14.440" v="23259" actId="790"/>
          <ac:spMkLst>
            <pc:docMk/>
            <pc:sldMk cId="3484757520" sldId="485"/>
            <ac:spMk id="10568" creationId="{422EB85C-0BFE-4DA5-98A0-ED5AE6FFC2E9}"/>
          </ac:spMkLst>
        </pc:spChg>
        <pc:spChg chg="mod">
          <ac:chgData name="Kolakowski, Artur" userId="9c34c8cc-b1df-44f6-bea5-dcf7a54ee35f" providerId="ADAL" clId="{19970B13-E101-4117-9908-6E061F982644}" dt="2022-07-14T08:46:14.441" v="23260" actId="790"/>
          <ac:spMkLst>
            <pc:docMk/>
            <pc:sldMk cId="3484757520" sldId="485"/>
            <ac:spMk id="10569" creationId="{71376F85-D98B-45C1-81E0-5C8C2C8B0DDD}"/>
          </ac:spMkLst>
        </pc:spChg>
        <pc:spChg chg="mod">
          <ac:chgData name="Kolakowski, Artur" userId="9c34c8cc-b1df-44f6-bea5-dcf7a54ee35f" providerId="ADAL" clId="{19970B13-E101-4117-9908-6E061F982644}" dt="2022-07-14T08:46:14.443" v="23261" actId="790"/>
          <ac:spMkLst>
            <pc:docMk/>
            <pc:sldMk cId="3484757520" sldId="485"/>
            <ac:spMk id="10570" creationId="{0AECBEEB-8355-49F5-AFD9-1B5F00983079}"/>
          </ac:spMkLst>
        </pc:spChg>
        <pc:spChg chg="mod">
          <ac:chgData name="Kolakowski, Artur" userId="9c34c8cc-b1df-44f6-bea5-dcf7a54ee35f" providerId="ADAL" clId="{19970B13-E101-4117-9908-6E061F982644}" dt="2022-07-14T08:46:14.447" v="23262" actId="790"/>
          <ac:spMkLst>
            <pc:docMk/>
            <pc:sldMk cId="3484757520" sldId="485"/>
            <ac:spMk id="10571" creationId="{14A63DEC-AC20-4190-9CD2-1BA094815F44}"/>
          </ac:spMkLst>
        </pc:spChg>
        <pc:spChg chg="mod">
          <ac:chgData name="Kolakowski, Artur" userId="9c34c8cc-b1df-44f6-bea5-dcf7a54ee35f" providerId="ADAL" clId="{19970B13-E101-4117-9908-6E061F982644}" dt="2022-07-14T08:46:14.450" v="23263" actId="790"/>
          <ac:spMkLst>
            <pc:docMk/>
            <pc:sldMk cId="3484757520" sldId="485"/>
            <ac:spMk id="10572" creationId="{2DCDF3ED-8337-4865-B969-E548B9AE9F5C}"/>
          </ac:spMkLst>
        </pc:spChg>
        <pc:spChg chg="mod">
          <ac:chgData name="Kolakowski, Artur" userId="9c34c8cc-b1df-44f6-bea5-dcf7a54ee35f" providerId="ADAL" clId="{19970B13-E101-4117-9908-6E061F982644}" dt="2022-07-14T08:46:14.452" v="23264" actId="790"/>
          <ac:spMkLst>
            <pc:docMk/>
            <pc:sldMk cId="3484757520" sldId="485"/>
            <ac:spMk id="10573" creationId="{4F3F0440-5391-45FC-A97C-FE29D7876887}"/>
          </ac:spMkLst>
        </pc:spChg>
        <pc:spChg chg="mod">
          <ac:chgData name="Kolakowski, Artur" userId="9c34c8cc-b1df-44f6-bea5-dcf7a54ee35f" providerId="ADAL" clId="{19970B13-E101-4117-9908-6E061F982644}" dt="2022-07-14T08:46:14.455" v="23265" actId="790"/>
          <ac:spMkLst>
            <pc:docMk/>
            <pc:sldMk cId="3484757520" sldId="485"/>
            <ac:spMk id="10574" creationId="{67A12782-B7A2-49A8-8F24-73B99DCAD027}"/>
          </ac:spMkLst>
        </pc:spChg>
        <pc:spChg chg="mod">
          <ac:chgData name="Kolakowski, Artur" userId="9c34c8cc-b1df-44f6-bea5-dcf7a54ee35f" providerId="ADAL" clId="{19970B13-E101-4117-9908-6E061F982644}" dt="2022-07-14T08:46:14.457" v="23266" actId="790"/>
          <ac:spMkLst>
            <pc:docMk/>
            <pc:sldMk cId="3484757520" sldId="485"/>
            <ac:spMk id="10575" creationId="{A51145D9-BF62-4B6D-BD00-CD084C3601CD}"/>
          </ac:spMkLst>
        </pc:spChg>
        <pc:spChg chg="mod">
          <ac:chgData name="Kolakowski, Artur" userId="9c34c8cc-b1df-44f6-bea5-dcf7a54ee35f" providerId="ADAL" clId="{19970B13-E101-4117-9908-6E061F982644}" dt="2022-07-14T08:46:14.459" v="23267" actId="790"/>
          <ac:spMkLst>
            <pc:docMk/>
            <pc:sldMk cId="3484757520" sldId="485"/>
            <ac:spMk id="10576" creationId="{F2318C9F-6510-40D4-91A7-50DC873DAA27}"/>
          </ac:spMkLst>
        </pc:spChg>
        <pc:spChg chg="mod">
          <ac:chgData name="Kolakowski, Artur" userId="9c34c8cc-b1df-44f6-bea5-dcf7a54ee35f" providerId="ADAL" clId="{19970B13-E101-4117-9908-6E061F982644}" dt="2022-07-14T08:46:14.461" v="23268" actId="790"/>
          <ac:spMkLst>
            <pc:docMk/>
            <pc:sldMk cId="3484757520" sldId="485"/>
            <ac:spMk id="10577" creationId="{9225AD8E-98E5-4E60-A9A2-A80EDFA22623}"/>
          </ac:spMkLst>
        </pc:spChg>
        <pc:spChg chg="mod">
          <ac:chgData name="Kolakowski, Artur" userId="9c34c8cc-b1df-44f6-bea5-dcf7a54ee35f" providerId="ADAL" clId="{19970B13-E101-4117-9908-6E061F982644}" dt="2022-07-14T08:46:14.465" v="23269" actId="790"/>
          <ac:spMkLst>
            <pc:docMk/>
            <pc:sldMk cId="3484757520" sldId="485"/>
            <ac:spMk id="10578" creationId="{70903EBE-A04E-4187-8C00-A6BE7D994DDD}"/>
          </ac:spMkLst>
        </pc:spChg>
        <pc:spChg chg="mod">
          <ac:chgData name="Kolakowski, Artur" userId="9c34c8cc-b1df-44f6-bea5-dcf7a54ee35f" providerId="ADAL" clId="{19970B13-E101-4117-9908-6E061F982644}" dt="2022-07-14T08:46:14.467" v="23270" actId="790"/>
          <ac:spMkLst>
            <pc:docMk/>
            <pc:sldMk cId="3484757520" sldId="485"/>
            <ac:spMk id="10579" creationId="{2C8A75AA-DB0C-4DEB-BF7B-C03323B59945}"/>
          </ac:spMkLst>
        </pc:spChg>
        <pc:spChg chg="mod">
          <ac:chgData name="Kolakowski, Artur" userId="9c34c8cc-b1df-44f6-bea5-dcf7a54ee35f" providerId="ADAL" clId="{19970B13-E101-4117-9908-6E061F982644}" dt="2022-07-14T08:46:14.469" v="23271" actId="790"/>
          <ac:spMkLst>
            <pc:docMk/>
            <pc:sldMk cId="3484757520" sldId="485"/>
            <ac:spMk id="10580" creationId="{16544D77-C9C1-40D8-B184-AC6130DAA17F}"/>
          </ac:spMkLst>
        </pc:spChg>
        <pc:spChg chg="mod">
          <ac:chgData name="Kolakowski, Artur" userId="9c34c8cc-b1df-44f6-bea5-dcf7a54ee35f" providerId="ADAL" clId="{19970B13-E101-4117-9908-6E061F982644}" dt="2022-07-14T08:46:14.470" v="23272" actId="790"/>
          <ac:spMkLst>
            <pc:docMk/>
            <pc:sldMk cId="3484757520" sldId="485"/>
            <ac:spMk id="10581" creationId="{2B4DF55D-7950-4FFA-AB46-02A0D91C35F5}"/>
          </ac:spMkLst>
        </pc:spChg>
        <pc:spChg chg="mod">
          <ac:chgData name="Kolakowski, Artur" userId="9c34c8cc-b1df-44f6-bea5-dcf7a54ee35f" providerId="ADAL" clId="{19970B13-E101-4117-9908-6E061F982644}" dt="2022-07-14T08:46:14.472" v="23273" actId="790"/>
          <ac:spMkLst>
            <pc:docMk/>
            <pc:sldMk cId="3484757520" sldId="485"/>
            <ac:spMk id="10582" creationId="{F48CB651-3912-45DB-9452-7F764E43A1D4}"/>
          </ac:spMkLst>
        </pc:spChg>
        <pc:spChg chg="mod">
          <ac:chgData name="Kolakowski, Artur" userId="9c34c8cc-b1df-44f6-bea5-dcf7a54ee35f" providerId="ADAL" clId="{19970B13-E101-4117-9908-6E061F982644}" dt="2022-07-14T08:46:14.473" v="23274" actId="790"/>
          <ac:spMkLst>
            <pc:docMk/>
            <pc:sldMk cId="3484757520" sldId="485"/>
            <ac:spMk id="10583" creationId="{F1F65F21-7B62-4AED-AF91-DD39BFFDE7CF}"/>
          </ac:spMkLst>
        </pc:spChg>
        <pc:spChg chg="mod">
          <ac:chgData name="Kolakowski, Artur" userId="9c34c8cc-b1df-44f6-bea5-dcf7a54ee35f" providerId="ADAL" clId="{19970B13-E101-4117-9908-6E061F982644}" dt="2022-07-14T08:46:14.475" v="23275" actId="790"/>
          <ac:spMkLst>
            <pc:docMk/>
            <pc:sldMk cId="3484757520" sldId="485"/>
            <ac:spMk id="10584" creationId="{CEB2BCCE-A8C3-4A5A-9EA0-3EAC69F354E6}"/>
          </ac:spMkLst>
        </pc:spChg>
        <pc:spChg chg="mod">
          <ac:chgData name="Kolakowski, Artur" userId="9c34c8cc-b1df-44f6-bea5-dcf7a54ee35f" providerId="ADAL" clId="{19970B13-E101-4117-9908-6E061F982644}" dt="2022-07-14T08:46:14.477" v="23276" actId="790"/>
          <ac:spMkLst>
            <pc:docMk/>
            <pc:sldMk cId="3484757520" sldId="485"/>
            <ac:spMk id="10585" creationId="{274E940E-34CC-4A39-B286-61838018246C}"/>
          </ac:spMkLst>
        </pc:spChg>
        <pc:spChg chg="mod">
          <ac:chgData name="Kolakowski, Artur" userId="9c34c8cc-b1df-44f6-bea5-dcf7a54ee35f" providerId="ADAL" clId="{19970B13-E101-4117-9908-6E061F982644}" dt="2022-07-14T08:46:14.480" v="23277" actId="790"/>
          <ac:spMkLst>
            <pc:docMk/>
            <pc:sldMk cId="3484757520" sldId="485"/>
            <ac:spMk id="10586" creationId="{EB786735-F026-4E23-8146-39CAC46B971E}"/>
          </ac:spMkLst>
        </pc:spChg>
        <pc:spChg chg="mod">
          <ac:chgData name="Kolakowski, Artur" userId="9c34c8cc-b1df-44f6-bea5-dcf7a54ee35f" providerId="ADAL" clId="{19970B13-E101-4117-9908-6E061F982644}" dt="2022-07-14T08:46:14.483" v="23278" actId="790"/>
          <ac:spMkLst>
            <pc:docMk/>
            <pc:sldMk cId="3484757520" sldId="485"/>
            <ac:spMk id="10587" creationId="{52EDCE15-3EDE-4118-8BC3-5C867F6E5666}"/>
          </ac:spMkLst>
        </pc:spChg>
        <pc:spChg chg="mod">
          <ac:chgData name="Kolakowski, Artur" userId="9c34c8cc-b1df-44f6-bea5-dcf7a54ee35f" providerId="ADAL" clId="{19970B13-E101-4117-9908-6E061F982644}" dt="2022-07-14T08:46:14.485" v="23279" actId="790"/>
          <ac:spMkLst>
            <pc:docMk/>
            <pc:sldMk cId="3484757520" sldId="485"/>
            <ac:spMk id="10588" creationId="{44BE7A17-3D32-485F-BF39-7D802D400A7A}"/>
          </ac:spMkLst>
        </pc:spChg>
        <pc:spChg chg="mod">
          <ac:chgData name="Kolakowski, Artur" userId="9c34c8cc-b1df-44f6-bea5-dcf7a54ee35f" providerId="ADAL" clId="{19970B13-E101-4117-9908-6E061F982644}" dt="2022-07-14T08:46:14.487" v="23280" actId="790"/>
          <ac:spMkLst>
            <pc:docMk/>
            <pc:sldMk cId="3484757520" sldId="485"/>
            <ac:spMk id="10589" creationId="{5A684724-A76F-470E-B841-06D88F97CD7D}"/>
          </ac:spMkLst>
        </pc:spChg>
        <pc:spChg chg="mod">
          <ac:chgData name="Kolakowski, Artur" userId="9c34c8cc-b1df-44f6-bea5-dcf7a54ee35f" providerId="ADAL" clId="{19970B13-E101-4117-9908-6E061F982644}" dt="2022-07-14T08:46:14.489" v="23281" actId="790"/>
          <ac:spMkLst>
            <pc:docMk/>
            <pc:sldMk cId="3484757520" sldId="485"/>
            <ac:spMk id="10590" creationId="{420CDD7D-DCB5-4B96-8460-B2D03B3DDAAE}"/>
          </ac:spMkLst>
        </pc:spChg>
        <pc:spChg chg="mod">
          <ac:chgData name="Kolakowski, Artur" userId="9c34c8cc-b1df-44f6-bea5-dcf7a54ee35f" providerId="ADAL" clId="{19970B13-E101-4117-9908-6E061F982644}" dt="2022-07-14T08:46:14.491" v="23282" actId="790"/>
          <ac:spMkLst>
            <pc:docMk/>
            <pc:sldMk cId="3484757520" sldId="485"/>
            <ac:spMk id="10591" creationId="{0EC99F1A-3F45-4F5F-8B3D-6A9DC3C1F336}"/>
          </ac:spMkLst>
        </pc:spChg>
        <pc:spChg chg="mod">
          <ac:chgData name="Kolakowski, Artur" userId="9c34c8cc-b1df-44f6-bea5-dcf7a54ee35f" providerId="ADAL" clId="{19970B13-E101-4117-9908-6E061F982644}" dt="2022-07-14T08:46:14.492" v="23283" actId="790"/>
          <ac:spMkLst>
            <pc:docMk/>
            <pc:sldMk cId="3484757520" sldId="485"/>
            <ac:spMk id="10592" creationId="{875D4988-61C0-4DD3-A2D1-BF8C0BA109AC}"/>
          </ac:spMkLst>
        </pc:spChg>
        <pc:spChg chg="mod">
          <ac:chgData name="Kolakowski, Artur" userId="9c34c8cc-b1df-44f6-bea5-dcf7a54ee35f" providerId="ADAL" clId="{19970B13-E101-4117-9908-6E061F982644}" dt="2022-07-14T08:46:14.497" v="23284" actId="790"/>
          <ac:spMkLst>
            <pc:docMk/>
            <pc:sldMk cId="3484757520" sldId="485"/>
            <ac:spMk id="10593" creationId="{DB158744-F78A-4BBF-98D1-BF7A80FE135F}"/>
          </ac:spMkLst>
        </pc:spChg>
        <pc:spChg chg="mod">
          <ac:chgData name="Kolakowski, Artur" userId="9c34c8cc-b1df-44f6-bea5-dcf7a54ee35f" providerId="ADAL" clId="{19970B13-E101-4117-9908-6E061F982644}" dt="2022-07-14T08:46:14.500" v="23285" actId="790"/>
          <ac:spMkLst>
            <pc:docMk/>
            <pc:sldMk cId="3484757520" sldId="485"/>
            <ac:spMk id="10594" creationId="{70F57D11-4579-42C0-9CD6-D2E55CBFEE5D}"/>
          </ac:spMkLst>
        </pc:spChg>
        <pc:spChg chg="mod">
          <ac:chgData name="Kolakowski, Artur" userId="9c34c8cc-b1df-44f6-bea5-dcf7a54ee35f" providerId="ADAL" clId="{19970B13-E101-4117-9908-6E061F982644}" dt="2022-07-14T08:46:14.502" v="23286" actId="790"/>
          <ac:spMkLst>
            <pc:docMk/>
            <pc:sldMk cId="3484757520" sldId="485"/>
            <ac:spMk id="10595" creationId="{1A8FA5BC-0057-47B9-9D91-BA302ADAC15E}"/>
          </ac:spMkLst>
        </pc:spChg>
        <pc:spChg chg="mod">
          <ac:chgData name="Kolakowski, Artur" userId="9c34c8cc-b1df-44f6-bea5-dcf7a54ee35f" providerId="ADAL" clId="{19970B13-E101-4117-9908-6E061F982644}" dt="2022-07-14T08:46:14.504" v="23287" actId="790"/>
          <ac:spMkLst>
            <pc:docMk/>
            <pc:sldMk cId="3484757520" sldId="485"/>
            <ac:spMk id="10596" creationId="{84FD7BED-BBD4-4464-966A-AFA81C4C221B}"/>
          </ac:spMkLst>
        </pc:spChg>
        <pc:spChg chg="mod">
          <ac:chgData name="Kolakowski, Artur" userId="9c34c8cc-b1df-44f6-bea5-dcf7a54ee35f" providerId="ADAL" clId="{19970B13-E101-4117-9908-6E061F982644}" dt="2022-07-14T08:46:14.506" v="23288" actId="790"/>
          <ac:spMkLst>
            <pc:docMk/>
            <pc:sldMk cId="3484757520" sldId="485"/>
            <ac:spMk id="10597" creationId="{CA468F29-340D-4DD6-9BCE-B218EBE04253}"/>
          </ac:spMkLst>
        </pc:spChg>
        <pc:spChg chg="mod">
          <ac:chgData name="Kolakowski, Artur" userId="9c34c8cc-b1df-44f6-bea5-dcf7a54ee35f" providerId="ADAL" clId="{19970B13-E101-4117-9908-6E061F982644}" dt="2022-07-14T08:46:14.508" v="23289" actId="790"/>
          <ac:spMkLst>
            <pc:docMk/>
            <pc:sldMk cId="3484757520" sldId="485"/>
            <ac:spMk id="10598" creationId="{12C575BD-F9CA-4266-B14C-8AA8269189BB}"/>
          </ac:spMkLst>
        </pc:spChg>
        <pc:spChg chg="mod">
          <ac:chgData name="Kolakowski, Artur" userId="9c34c8cc-b1df-44f6-bea5-dcf7a54ee35f" providerId="ADAL" clId="{19970B13-E101-4117-9908-6E061F982644}" dt="2022-07-14T08:46:14.509" v="23290" actId="790"/>
          <ac:spMkLst>
            <pc:docMk/>
            <pc:sldMk cId="3484757520" sldId="485"/>
            <ac:spMk id="10599" creationId="{4A3A9FF5-80BA-4CCA-BC12-0E3B2EBC58F8}"/>
          </ac:spMkLst>
        </pc:spChg>
        <pc:spChg chg="mod">
          <ac:chgData name="Kolakowski, Artur" userId="9c34c8cc-b1df-44f6-bea5-dcf7a54ee35f" providerId="ADAL" clId="{19970B13-E101-4117-9908-6E061F982644}" dt="2022-07-14T08:46:14.513" v="23291" actId="790"/>
          <ac:spMkLst>
            <pc:docMk/>
            <pc:sldMk cId="3484757520" sldId="485"/>
            <ac:spMk id="10600" creationId="{E55D4EB7-F225-4546-BEE8-F12399CA9516}"/>
          </ac:spMkLst>
        </pc:spChg>
        <pc:spChg chg="mod">
          <ac:chgData name="Kolakowski, Artur" userId="9c34c8cc-b1df-44f6-bea5-dcf7a54ee35f" providerId="ADAL" clId="{19970B13-E101-4117-9908-6E061F982644}" dt="2022-07-14T08:46:14.517" v="23292" actId="790"/>
          <ac:spMkLst>
            <pc:docMk/>
            <pc:sldMk cId="3484757520" sldId="485"/>
            <ac:spMk id="10601" creationId="{7667BE00-C3FB-48AA-A1DF-F954626BFE6B}"/>
          </ac:spMkLst>
        </pc:spChg>
        <pc:spChg chg="mod">
          <ac:chgData name="Kolakowski, Artur" userId="9c34c8cc-b1df-44f6-bea5-dcf7a54ee35f" providerId="ADAL" clId="{19970B13-E101-4117-9908-6E061F982644}" dt="2022-07-14T08:46:14.519" v="23293" actId="790"/>
          <ac:spMkLst>
            <pc:docMk/>
            <pc:sldMk cId="3484757520" sldId="485"/>
            <ac:spMk id="10602" creationId="{603AA7BD-7606-40B2-84A3-7731A0AD85D3}"/>
          </ac:spMkLst>
        </pc:spChg>
        <pc:spChg chg="mod">
          <ac:chgData name="Kolakowski, Artur" userId="9c34c8cc-b1df-44f6-bea5-dcf7a54ee35f" providerId="ADAL" clId="{19970B13-E101-4117-9908-6E061F982644}" dt="2022-07-14T08:46:14.521" v="23294" actId="790"/>
          <ac:spMkLst>
            <pc:docMk/>
            <pc:sldMk cId="3484757520" sldId="485"/>
            <ac:spMk id="10603" creationId="{08FD54F4-8DC5-4F2A-87D6-31D99BC02C4B}"/>
          </ac:spMkLst>
        </pc:spChg>
        <pc:spChg chg="mod">
          <ac:chgData name="Kolakowski, Artur" userId="9c34c8cc-b1df-44f6-bea5-dcf7a54ee35f" providerId="ADAL" clId="{19970B13-E101-4117-9908-6E061F982644}" dt="2022-07-14T08:46:14.522" v="23295" actId="790"/>
          <ac:spMkLst>
            <pc:docMk/>
            <pc:sldMk cId="3484757520" sldId="485"/>
            <ac:spMk id="10604" creationId="{81392121-71C3-4DDB-BD58-AC2A910706EA}"/>
          </ac:spMkLst>
        </pc:spChg>
        <pc:spChg chg="mod">
          <ac:chgData name="Kolakowski, Artur" userId="9c34c8cc-b1df-44f6-bea5-dcf7a54ee35f" providerId="ADAL" clId="{19970B13-E101-4117-9908-6E061F982644}" dt="2022-07-14T08:46:14.524" v="23296" actId="790"/>
          <ac:spMkLst>
            <pc:docMk/>
            <pc:sldMk cId="3484757520" sldId="485"/>
            <ac:spMk id="10605" creationId="{31055F86-F002-435E-9A5C-578D093C5D63}"/>
          </ac:spMkLst>
        </pc:spChg>
        <pc:spChg chg="mod">
          <ac:chgData name="Kolakowski, Artur" userId="9c34c8cc-b1df-44f6-bea5-dcf7a54ee35f" providerId="ADAL" clId="{19970B13-E101-4117-9908-6E061F982644}" dt="2022-07-14T08:46:14.526" v="23297" actId="790"/>
          <ac:spMkLst>
            <pc:docMk/>
            <pc:sldMk cId="3484757520" sldId="485"/>
            <ac:spMk id="10606" creationId="{419BEC39-08A2-4B7B-8128-43CDF189D6E4}"/>
          </ac:spMkLst>
        </pc:spChg>
        <pc:spChg chg="mod">
          <ac:chgData name="Kolakowski, Artur" userId="9c34c8cc-b1df-44f6-bea5-dcf7a54ee35f" providerId="ADAL" clId="{19970B13-E101-4117-9908-6E061F982644}" dt="2022-07-14T08:46:14.527" v="23298" actId="790"/>
          <ac:spMkLst>
            <pc:docMk/>
            <pc:sldMk cId="3484757520" sldId="485"/>
            <ac:spMk id="10607" creationId="{4AFA5E73-A238-4EFB-8E16-E5BC49D9DE78}"/>
          </ac:spMkLst>
        </pc:spChg>
        <pc:spChg chg="mod">
          <ac:chgData name="Kolakowski, Artur" userId="9c34c8cc-b1df-44f6-bea5-dcf7a54ee35f" providerId="ADAL" clId="{19970B13-E101-4117-9908-6E061F982644}" dt="2022-07-14T08:46:14.531" v="23299" actId="790"/>
          <ac:spMkLst>
            <pc:docMk/>
            <pc:sldMk cId="3484757520" sldId="485"/>
            <ac:spMk id="10608" creationId="{01D2C3BC-6AE3-4DDA-8F1A-5B841BDC9908}"/>
          </ac:spMkLst>
        </pc:spChg>
        <pc:spChg chg="mod">
          <ac:chgData name="Kolakowski, Artur" userId="9c34c8cc-b1df-44f6-bea5-dcf7a54ee35f" providerId="ADAL" clId="{19970B13-E101-4117-9908-6E061F982644}" dt="2022-07-14T08:46:14.535" v="23300" actId="790"/>
          <ac:spMkLst>
            <pc:docMk/>
            <pc:sldMk cId="3484757520" sldId="485"/>
            <ac:spMk id="10609" creationId="{5E7A8C17-1669-4CA1-ACA9-485958925233}"/>
          </ac:spMkLst>
        </pc:spChg>
        <pc:spChg chg="mod">
          <ac:chgData name="Kolakowski, Artur" userId="9c34c8cc-b1df-44f6-bea5-dcf7a54ee35f" providerId="ADAL" clId="{19970B13-E101-4117-9908-6E061F982644}" dt="2022-07-14T08:46:14.537" v="23301" actId="790"/>
          <ac:spMkLst>
            <pc:docMk/>
            <pc:sldMk cId="3484757520" sldId="485"/>
            <ac:spMk id="10610" creationId="{6BB6F630-1A6C-4E1D-9191-7DED0300743D}"/>
          </ac:spMkLst>
        </pc:spChg>
        <pc:spChg chg="mod">
          <ac:chgData name="Kolakowski, Artur" userId="9c34c8cc-b1df-44f6-bea5-dcf7a54ee35f" providerId="ADAL" clId="{19970B13-E101-4117-9908-6E061F982644}" dt="2022-07-14T08:46:14.539" v="23302" actId="790"/>
          <ac:spMkLst>
            <pc:docMk/>
            <pc:sldMk cId="3484757520" sldId="485"/>
            <ac:spMk id="10611" creationId="{782ED1A0-02DE-492B-A81E-3D9B588701F1}"/>
          </ac:spMkLst>
        </pc:spChg>
        <pc:spChg chg="mod">
          <ac:chgData name="Kolakowski, Artur" userId="9c34c8cc-b1df-44f6-bea5-dcf7a54ee35f" providerId="ADAL" clId="{19970B13-E101-4117-9908-6E061F982644}" dt="2022-07-14T08:46:14.541" v="23303" actId="790"/>
          <ac:spMkLst>
            <pc:docMk/>
            <pc:sldMk cId="3484757520" sldId="485"/>
            <ac:spMk id="10612" creationId="{F3A2648F-0875-4A21-9A4F-BA8ECCA36343}"/>
          </ac:spMkLst>
        </pc:spChg>
        <pc:spChg chg="mod">
          <ac:chgData name="Kolakowski, Artur" userId="9c34c8cc-b1df-44f6-bea5-dcf7a54ee35f" providerId="ADAL" clId="{19970B13-E101-4117-9908-6E061F982644}" dt="2022-07-14T08:46:14.543" v="23304" actId="790"/>
          <ac:spMkLst>
            <pc:docMk/>
            <pc:sldMk cId="3484757520" sldId="485"/>
            <ac:spMk id="10613" creationId="{C334492E-D691-4851-BAC3-A9C51A9FD135}"/>
          </ac:spMkLst>
        </pc:spChg>
        <pc:spChg chg="mod">
          <ac:chgData name="Kolakowski, Artur" userId="9c34c8cc-b1df-44f6-bea5-dcf7a54ee35f" providerId="ADAL" clId="{19970B13-E101-4117-9908-6E061F982644}" dt="2022-07-14T08:46:14.546" v="23305" actId="790"/>
          <ac:spMkLst>
            <pc:docMk/>
            <pc:sldMk cId="3484757520" sldId="485"/>
            <ac:spMk id="10614" creationId="{771C2C87-C168-4A16-A24C-957DB8316B0C}"/>
          </ac:spMkLst>
        </pc:spChg>
        <pc:spChg chg="mod">
          <ac:chgData name="Kolakowski, Artur" userId="9c34c8cc-b1df-44f6-bea5-dcf7a54ee35f" providerId="ADAL" clId="{19970B13-E101-4117-9908-6E061F982644}" dt="2022-07-14T08:46:14.550" v="23306" actId="790"/>
          <ac:spMkLst>
            <pc:docMk/>
            <pc:sldMk cId="3484757520" sldId="485"/>
            <ac:spMk id="10615" creationId="{4CC1D681-A30F-4CE4-BC17-0341136F7AC2}"/>
          </ac:spMkLst>
        </pc:spChg>
        <pc:spChg chg="mod">
          <ac:chgData name="Kolakowski, Artur" userId="9c34c8cc-b1df-44f6-bea5-dcf7a54ee35f" providerId="ADAL" clId="{19970B13-E101-4117-9908-6E061F982644}" dt="2022-07-14T08:46:14.553" v="23307" actId="790"/>
          <ac:spMkLst>
            <pc:docMk/>
            <pc:sldMk cId="3484757520" sldId="485"/>
            <ac:spMk id="10616" creationId="{A556F6AC-F928-4450-9427-B17765C5DCB9}"/>
          </ac:spMkLst>
        </pc:spChg>
        <pc:spChg chg="mod">
          <ac:chgData name="Kolakowski, Artur" userId="9c34c8cc-b1df-44f6-bea5-dcf7a54ee35f" providerId="ADAL" clId="{19970B13-E101-4117-9908-6E061F982644}" dt="2022-07-14T08:46:14.555" v="23308" actId="790"/>
          <ac:spMkLst>
            <pc:docMk/>
            <pc:sldMk cId="3484757520" sldId="485"/>
            <ac:spMk id="10617" creationId="{A16A9CD7-BFC3-411D-952C-5477BE76499E}"/>
          </ac:spMkLst>
        </pc:spChg>
        <pc:spChg chg="mod">
          <ac:chgData name="Kolakowski, Artur" userId="9c34c8cc-b1df-44f6-bea5-dcf7a54ee35f" providerId="ADAL" clId="{19970B13-E101-4117-9908-6E061F982644}" dt="2022-07-14T08:46:14.557" v="23309" actId="790"/>
          <ac:spMkLst>
            <pc:docMk/>
            <pc:sldMk cId="3484757520" sldId="485"/>
            <ac:spMk id="10618" creationId="{188025F6-B684-4E0B-8AEB-199C80FC3D9B}"/>
          </ac:spMkLst>
        </pc:spChg>
        <pc:spChg chg="mod">
          <ac:chgData name="Kolakowski, Artur" userId="9c34c8cc-b1df-44f6-bea5-dcf7a54ee35f" providerId="ADAL" clId="{19970B13-E101-4117-9908-6E061F982644}" dt="2022-07-14T08:46:14.559" v="23310" actId="790"/>
          <ac:spMkLst>
            <pc:docMk/>
            <pc:sldMk cId="3484757520" sldId="485"/>
            <ac:spMk id="10619" creationId="{C586E24E-AC2E-486B-8D20-F27DBCF53FF6}"/>
          </ac:spMkLst>
        </pc:spChg>
        <pc:spChg chg="mod">
          <ac:chgData name="Kolakowski, Artur" userId="9c34c8cc-b1df-44f6-bea5-dcf7a54ee35f" providerId="ADAL" clId="{19970B13-E101-4117-9908-6E061F982644}" dt="2022-07-14T08:46:14.562" v="23311" actId="790"/>
          <ac:spMkLst>
            <pc:docMk/>
            <pc:sldMk cId="3484757520" sldId="485"/>
            <ac:spMk id="10620" creationId="{C6B13AD8-A2AC-4095-B454-DD2E5EC0ABF5}"/>
          </ac:spMkLst>
        </pc:spChg>
        <pc:spChg chg="mod">
          <ac:chgData name="Kolakowski, Artur" userId="9c34c8cc-b1df-44f6-bea5-dcf7a54ee35f" providerId="ADAL" clId="{19970B13-E101-4117-9908-6E061F982644}" dt="2022-07-14T08:46:14.566" v="23312" actId="790"/>
          <ac:spMkLst>
            <pc:docMk/>
            <pc:sldMk cId="3484757520" sldId="485"/>
            <ac:spMk id="10621" creationId="{5DAD63F1-D09A-4F94-BC94-D89E399421A0}"/>
          </ac:spMkLst>
        </pc:spChg>
        <pc:spChg chg="mod">
          <ac:chgData name="Kolakowski, Artur" userId="9c34c8cc-b1df-44f6-bea5-dcf7a54ee35f" providerId="ADAL" clId="{19970B13-E101-4117-9908-6E061F982644}" dt="2022-07-14T08:46:14.568" v="23313" actId="790"/>
          <ac:spMkLst>
            <pc:docMk/>
            <pc:sldMk cId="3484757520" sldId="485"/>
            <ac:spMk id="10622" creationId="{E2E5E28D-782F-4A03-9430-F8EA060FC653}"/>
          </ac:spMkLst>
        </pc:spChg>
        <pc:spChg chg="mod">
          <ac:chgData name="Kolakowski, Artur" userId="9c34c8cc-b1df-44f6-bea5-dcf7a54ee35f" providerId="ADAL" clId="{19970B13-E101-4117-9908-6E061F982644}" dt="2022-07-14T08:46:14.570" v="23314" actId="790"/>
          <ac:spMkLst>
            <pc:docMk/>
            <pc:sldMk cId="3484757520" sldId="485"/>
            <ac:spMk id="10623" creationId="{8D961975-17A7-4C66-A1FD-618584A9F436}"/>
          </ac:spMkLst>
        </pc:spChg>
        <pc:spChg chg="mod">
          <ac:chgData name="Kolakowski, Artur" userId="9c34c8cc-b1df-44f6-bea5-dcf7a54ee35f" providerId="ADAL" clId="{19970B13-E101-4117-9908-6E061F982644}" dt="2022-07-14T08:46:14.572" v="23315" actId="790"/>
          <ac:spMkLst>
            <pc:docMk/>
            <pc:sldMk cId="3484757520" sldId="485"/>
            <ac:spMk id="10624" creationId="{4DC3A550-3D68-4FCF-BF7C-9DE43DFECCC5}"/>
          </ac:spMkLst>
        </pc:spChg>
        <pc:spChg chg="mod">
          <ac:chgData name="Kolakowski, Artur" userId="9c34c8cc-b1df-44f6-bea5-dcf7a54ee35f" providerId="ADAL" clId="{19970B13-E101-4117-9908-6E061F982644}" dt="2022-07-14T08:46:14.574" v="23316" actId="790"/>
          <ac:spMkLst>
            <pc:docMk/>
            <pc:sldMk cId="3484757520" sldId="485"/>
            <ac:spMk id="10625" creationId="{BFFF2A4C-8C4D-4BDA-ACDD-2A78FDB6E165}"/>
          </ac:spMkLst>
        </pc:spChg>
        <pc:spChg chg="mod">
          <ac:chgData name="Kolakowski, Artur" userId="9c34c8cc-b1df-44f6-bea5-dcf7a54ee35f" providerId="ADAL" clId="{19970B13-E101-4117-9908-6E061F982644}" dt="2022-07-14T08:46:14.576" v="23317" actId="790"/>
          <ac:spMkLst>
            <pc:docMk/>
            <pc:sldMk cId="3484757520" sldId="485"/>
            <ac:spMk id="10626" creationId="{229269E8-DBC2-43F4-A8B7-6B66AE04210C}"/>
          </ac:spMkLst>
        </pc:spChg>
        <pc:spChg chg="mod">
          <ac:chgData name="Kolakowski, Artur" userId="9c34c8cc-b1df-44f6-bea5-dcf7a54ee35f" providerId="ADAL" clId="{19970B13-E101-4117-9908-6E061F982644}" dt="2022-07-14T08:46:14.578" v="23318" actId="790"/>
          <ac:spMkLst>
            <pc:docMk/>
            <pc:sldMk cId="3484757520" sldId="485"/>
            <ac:spMk id="10627" creationId="{A1ABD7EB-B359-4F4A-8CCF-2C976774B375}"/>
          </ac:spMkLst>
        </pc:spChg>
        <pc:spChg chg="mod">
          <ac:chgData name="Kolakowski, Artur" userId="9c34c8cc-b1df-44f6-bea5-dcf7a54ee35f" providerId="ADAL" clId="{19970B13-E101-4117-9908-6E061F982644}" dt="2022-07-14T08:46:14.582" v="23319" actId="790"/>
          <ac:spMkLst>
            <pc:docMk/>
            <pc:sldMk cId="3484757520" sldId="485"/>
            <ac:spMk id="10628" creationId="{AAEDC37E-4000-42D1-95F7-9575744AE81C}"/>
          </ac:spMkLst>
        </pc:spChg>
        <pc:spChg chg="mod">
          <ac:chgData name="Kolakowski, Artur" userId="9c34c8cc-b1df-44f6-bea5-dcf7a54ee35f" providerId="ADAL" clId="{19970B13-E101-4117-9908-6E061F982644}" dt="2022-07-14T08:46:14.585" v="23320" actId="790"/>
          <ac:spMkLst>
            <pc:docMk/>
            <pc:sldMk cId="3484757520" sldId="485"/>
            <ac:spMk id="10629" creationId="{18D49E66-85D4-41B5-B6F6-B905D7C4E5A8}"/>
          </ac:spMkLst>
        </pc:spChg>
        <pc:spChg chg="mod">
          <ac:chgData name="Kolakowski, Artur" userId="9c34c8cc-b1df-44f6-bea5-dcf7a54ee35f" providerId="ADAL" clId="{19970B13-E101-4117-9908-6E061F982644}" dt="2022-07-14T08:46:14.587" v="23321" actId="790"/>
          <ac:spMkLst>
            <pc:docMk/>
            <pc:sldMk cId="3484757520" sldId="485"/>
            <ac:spMk id="10630" creationId="{E77CC59D-E341-4599-BF8E-A0F1D65FE918}"/>
          </ac:spMkLst>
        </pc:spChg>
        <pc:spChg chg="mod">
          <ac:chgData name="Kolakowski, Artur" userId="9c34c8cc-b1df-44f6-bea5-dcf7a54ee35f" providerId="ADAL" clId="{19970B13-E101-4117-9908-6E061F982644}" dt="2022-07-14T08:46:14.588" v="23322" actId="790"/>
          <ac:spMkLst>
            <pc:docMk/>
            <pc:sldMk cId="3484757520" sldId="485"/>
            <ac:spMk id="10631" creationId="{AFA15287-33B8-409F-85B0-D1339DB48EF8}"/>
          </ac:spMkLst>
        </pc:spChg>
        <pc:spChg chg="mod">
          <ac:chgData name="Kolakowski, Artur" userId="9c34c8cc-b1df-44f6-bea5-dcf7a54ee35f" providerId="ADAL" clId="{19970B13-E101-4117-9908-6E061F982644}" dt="2022-07-14T08:46:14.591" v="23323" actId="790"/>
          <ac:spMkLst>
            <pc:docMk/>
            <pc:sldMk cId="3484757520" sldId="485"/>
            <ac:spMk id="10632" creationId="{5C005A5D-6A46-456E-A5AB-E6119A281CA0}"/>
          </ac:spMkLst>
        </pc:spChg>
        <pc:spChg chg="mod">
          <ac:chgData name="Kolakowski, Artur" userId="9c34c8cc-b1df-44f6-bea5-dcf7a54ee35f" providerId="ADAL" clId="{19970B13-E101-4117-9908-6E061F982644}" dt="2022-07-14T08:46:14.593" v="23324" actId="790"/>
          <ac:spMkLst>
            <pc:docMk/>
            <pc:sldMk cId="3484757520" sldId="485"/>
            <ac:spMk id="10633" creationId="{CD331F43-2B8C-41E1-94FC-1686DAA14B0E}"/>
          </ac:spMkLst>
        </pc:spChg>
        <pc:spChg chg="mod">
          <ac:chgData name="Kolakowski, Artur" userId="9c34c8cc-b1df-44f6-bea5-dcf7a54ee35f" providerId="ADAL" clId="{19970B13-E101-4117-9908-6E061F982644}" dt="2022-07-14T08:46:14.596" v="23325" actId="790"/>
          <ac:spMkLst>
            <pc:docMk/>
            <pc:sldMk cId="3484757520" sldId="485"/>
            <ac:spMk id="10634" creationId="{B69A6AAF-0445-40E2-A63E-9A7167AFD10F}"/>
          </ac:spMkLst>
        </pc:spChg>
        <pc:spChg chg="mod">
          <ac:chgData name="Kolakowski, Artur" userId="9c34c8cc-b1df-44f6-bea5-dcf7a54ee35f" providerId="ADAL" clId="{19970B13-E101-4117-9908-6E061F982644}" dt="2022-07-14T08:46:14.601" v="23326" actId="790"/>
          <ac:spMkLst>
            <pc:docMk/>
            <pc:sldMk cId="3484757520" sldId="485"/>
            <ac:spMk id="10635" creationId="{A52F15F6-5FBF-4AB6-971C-BBCF541B8202}"/>
          </ac:spMkLst>
        </pc:spChg>
        <pc:spChg chg="mod">
          <ac:chgData name="Kolakowski, Artur" userId="9c34c8cc-b1df-44f6-bea5-dcf7a54ee35f" providerId="ADAL" clId="{19970B13-E101-4117-9908-6E061F982644}" dt="2022-07-14T08:46:14.605" v="23327" actId="790"/>
          <ac:spMkLst>
            <pc:docMk/>
            <pc:sldMk cId="3484757520" sldId="485"/>
            <ac:spMk id="10636" creationId="{E1B01C36-2C01-40C1-960D-F2433F4A1DE2}"/>
          </ac:spMkLst>
        </pc:spChg>
        <pc:spChg chg="mod">
          <ac:chgData name="Kolakowski, Artur" userId="9c34c8cc-b1df-44f6-bea5-dcf7a54ee35f" providerId="ADAL" clId="{19970B13-E101-4117-9908-6E061F982644}" dt="2022-07-14T08:46:14.609" v="23328" actId="790"/>
          <ac:spMkLst>
            <pc:docMk/>
            <pc:sldMk cId="3484757520" sldId="485"/>
            <ac:spMk id="10637" creationId="{DE7FD4DB-2C52-4D59-931A-BD4DC263A4C0}"/>
          </ac:spMkLst>
        </pc:spChg>
        <pc:spChg chg="mod">
          <ac:chgData name="Kolakowski, Artur" userId="9c34c8cc-b1df-44f6-bea5-dcf7a54ee35f" providerId="ADAL" clId="{19970B13-E101-4117-9908-6E061F982644}" dt="2022-07-14T08:46:14.612" v="23329" actId="790"/>
          <ac:spMkLst>
            <pc:docMk/>
            <pc:sldMk cId="3484757520" sldId="485"/>
            <ac:spMk id="10638" creationId="{8DE7D920-689A-4ABC-A3ED-4EB144E2DC4C}"/>
          </ac:spMkLst>
        </pc:spChg>
        <pc:spChg chg="mod">
          <ac:chgData name="Kolakowski, Artur" userId="9c34c8cc-b1df-44f6-bea5-dcf7a54ee35f" providerId="ADAL" clId="{19970B13-E101-4117-9908-6E061F982644}" dt="2022-07-14T08:46:14.617" v="23330" actId="790"/>
          <ac:spMkLst>
            <pc:docMk/>
            <pc:sldMk cId="3484757520" sldId="485"/>
            <ac:spMk id="10639" creationId="{7F861D87-799C-4D4B-96CC-743759405C0A}"/>
          </ac:spMkLst>
        </pc:spChg>
        <pc:spChg chg="mod">
          <ac:chgData name="Kolakowski, Artur" userId="9c34c8cc-b1df-44f6-bea5-dcf7a54ee35f" providerId="ADAL" clId="{19970B13-E101-4117-9908-6E061F982644}" dt="2022-07-14T08:46:14.620" v="23331" actId="790"/>
          <ac:spMkLst>
            <pc:docMk/>
            <pc:sldMk cId="3484757520" sldId="485"/>
            <ac:spMk id="10640" creationId="{75C533F2-849E-4522-BB66-187C063C0A1E}"/>
          </ac:spMkLst>
        </pc:spChg>
        <pc:spChg chg="mod">
          <ac:chgData name="Kolakowski, Artur" userId="9c34c8cc-b1df-44f6-bea5-dcf7a54ee35f" providerId="ADAL" clId="{19970B13-E101-4117-9908-6E061F982644}" dt="2022-07-14T08:46:14.622" v="23332" actId="790"/>
          <ac:spMkLst>
            <pc:docMk/>
            <pc:sldMk cId="3484757520" sldId="485"/>
            <ac:spMk id="10641" creationId="{0AF55C32-C043-42E7-9F1C-0B5F466FC214}"/>
          </ac:spMkLst>
        </pc:spChg>
        <pc:spChg chg="mod">
          <ac:chgData name="Kolakowski, Artur" userId="9c34c8cc-b1df-44f6-bea5-dcf7a54ee35f" providerId="ADAL" clId="{19970B13-E101-4117-9908-6E061F982644}" dt="2022-07-14T08:46:14.624" v="23333" actId="790"/>
          <ac:spMkLst>
            <pc:docMk/>
            <pc:sldMk cId="3484757520" sldId="485"/>
            <ac:spMk id="10642" creationId="{4FAECBC4-F424-47FE-A1E9-2108A803D598}"/>
          </ac:spMkLst>
        </pc:spChg>
        <pc:spChg chg="mod">
          <ac:chgData name="Kolakowski, Artur" userId="9c34c8cc-b1df-44f6-bea5-dcf7a54ee35f" providerId="ADAL" clId="{19970B13-E101-4117-9908-6E061F982644}" dt="2022-07-14T08:46:14.626" v="23334" actId="790"/>
          <ac:spMkLst>
            <pc:docMk/>
            <pc:sldMk cId="3484757520" sldId="485"/>
            <ac:spMk id="10643" creationId="{D26DC111-F3E0-47EF-997E-9A3F665DC06E}"/>
          </ac:spMkLst>
        </pc:spChg>
        <pc:spChg chg="mod">
          <ac:chgData name="Kolakowski, Artur" userId="9c34c8cc-b1df-44f6-bea5-dcf7a54ee35f" providerId="ADAL" clId="{19970B13-E101-4117-9908-6E061F982644}" dt="2022-07-14T08:46:14.629" v="23335" actId="790"/>
          <ac:spMkLst>
            <pc:docMk/>
            <pc:sldMk cId="3484757520" sldId="485"/>
            <ac:spMk id="10644" creationId="{82BE605A-A44F-450C-AC14-D275DBA3F074}"/>
          </ac:spMkLst>
        </pc:spChg>
        <pc:spChg chg="mod">
          <ac:chgData name="Kolakowski, Artur" userId="9c34c8cc-b1df-44f6-bea5-dcf7a54ee35f" providerId="ADAL" clId="{19970B13-E101-4117-9908-6E061F982644}" dt="2022-07-14T08:46:14.634" v="23336" actId="790"/>
          <ac:spMkLst>
            <pc:docMk/>
            <pc:sldMk cId="3484757520" sldId="485"/>
            <ac:spMk id="10645" creationId="{725EADDC-0484-4414-907A-42A2FF158DED}"/>
          </ac:spMkLst>
        </pc:spChg>
        <pc:spChg chg="mod">
          <ac:chgData name="Kolakowski, Artur" userId="9c34c8cc-b1df-44f6-bea5-dcf7a54ee35f" providerId="ADAL" clId="{19970B13-E101-4117-9908-6E061F982644}" dt="2022-07-14T08:46:14.637" v="23337" actId="790"/>
          <ac:spMkLst>
            <pc:docMk/>
            <pc:sldMk cId="3484757520" sldId="485"/>
            <ac:spMk id="10646" creationId="{EF7F0D77-75CE-4589-9AFE-96EE9D875C61}"/>
          </ac:spMkLst>
        </pc:spChg>
        <pc:spChg chg="mod">
          <ac:chgData name="Kolakowski, Artur" userId="9c34c8cc-b1df-44f6-bea5-dcf7a54ee35f" providerId="ADAL" clId="{19970B13-E101-4117-9908-6E061F982644}" dt="2022-07-14T08:46:14.640" v="23338" actId="790"/>
          <ac:spMkLst>
            <pc:docMk/>
            <pc:sldMk cId="3484757520" sldId="485"/>
            <ac:spMk id="10647" creationId="{ED9BA10A-1999-4186-AF6D-E299BB9FDF05}"/>
          </ac:spMkLst>
        </pc:spChg>
        <pc:spChg chg="mod">
          <ac:chgData name="Kolakowski, Artur" userId="9c34c8cc-b1df-44f6-bea5-dcf7a54ee35f" providerId="ADAL" clId="{19970B13-E101-4117-9908-6E061F982644}" dt="2022-07-14T08:46:14.644" v="23339" actId="790"/>
          <ac:spMkLst>
            <pc:docMk/>
            <pc:sldMk cId="3484757520" sldId="485"/>
            <ac:spMk id="10648" creationId="{81EB26D8-B7EA-436F-8285-82A75CF4B48A}"/>
          </ac:spMkLst>
        </pc:spChg>
        <pc:spChg chg="mod">
          <ac:chgData name="Kolakowski, Artur" userId="9c34c8cc-b1df-44f6-bea5-dcf7a54ee35f" providerId="ADAL" clId="{19970B13-E101-4117-9908-6E061F982644}" dt="2022-07-14T08:46:14.649" v="23340" actId="790"/>
          <ac:spMkLst>
            <pc:docMk/>
            <pc:sldMk cId="3484757520" sldId="485"/>
            <ac:spMk id="10649" creationId="{95EC3ACA-3B8A-4EB0-B8FF-88E7BFCBF43E}"/>
          </ac:spMkLst>
        </pc:spChg>
        <pc:spChg chg="mod">
          <ac:chgData name="Kolakowski, Artur" userId="9c34c8cc-b1df-44f6-bea5-dcf7a54ee35f" providerId="ADAL" clId="{19970B13-E101-4117-9908-6E061F982644}" dt="2022-07-14T08:46:14.653" v="23341" actId="790"/>
          <ac:spMkLst>
            <pc:docMk/>
            <pc:sldMk cId="3484757520" sldId="485"/>
            <ac:spMk id="10650" creationId="{77CBBEA1-1D84-47D1-B1A8-E45CEFED4C10}"/>
          </ac:spMkLst>
        </pc:spChg>
        <pc:spChg chg="mod">
          <ac:chgData name="Kolakowski, Artur" userId="9c34c8cc-b1df-44f6-bea5-dcf7a54ee35f" providerId="ADAL" clId="{19970B13-E101-4117-9908-6E061F982644}" dt="2022-07-14T08:46:14.657" v="23342" actId="790"/>
          <ac:spMkLst>
            <pc:docMk/>
            <pc:sldMk cId="3484757520" sldId="485"/>
            <ac:spMk id="10651" creationId="{CED7BEB1-6183-4D21-824F-1D40D0ED8377}"/>
          </ac:spMkLst>
        </pc:spChg>
        <pc:spChg chg="mod">
          <ac:chgData name="Kolakowski, Artur" userId="9c34c8cc-b1df-44f6-bea5-dcf7a54ee35f" providerId="ADAL" clId="{19970B13-E101-4117-9908-6E061F982644}" dt="2022-07-14T08:46:14.661" v="23343" actId="790"/>
          <ac:spMkLst>
            <pc:docMk/>
            <pc:sldMk cId="3484757520" sldId="485"/>
            <ac:spMk id="10652" creationId="{556A28AE-4973-413E-8EC3-8CB84252D4CD}"/>
          </ac:spMkLst>
        </pc:spChg>
        <pc:spChg chg="mod">
          <ac:chgData name="Kolakowski, Artur" userId="9c34c8cc-b1df-44f6-bea5-dcf7a54ee35f" providerId="ADAL" clId="{19970B13-E101-4117-9908-6E061F982644}" dt="2022-07-14T08:46:14.665" v="23344" actId="790"/>
          <ac:spMkLst>
            <pc:docMk/>
            <pc:sldMk cId="3484757520" sldId="485"/>
            <ac:spMk id="10653" creationId="{37AF4473-475C-4A28-89BC-E7AA9126FBAB}"/>
          </ac:spMkLst>
        </pc:spChg>
        <pc:spChg chg="mod">
          <ac:chgData name="Kolakowski, Artur" userId="9c34c8cc-b1df-44f6-bea5-dcf7a54ee35f" providerId="ADAL" clId="{19970B13-E101-4117-9908-6E061F982644}" dt="2022-07-14T08:46:14.670" v="23345" actId="790"/>
          <ac:spMkLst>
            <pc:docMk/>
            <pc:sldMk cId="3484757520" sldId="485"/>
            <ac:spMk id="10654" creationId="{2D6D2AE0-2695-4800-87DD-40C1ABB0ADC5}"/>
          </ac:spMkLst>
        </pc:spChg>
        <pc:spChg chg="mod">
          <ac:chgData name="Kolakowski, Artur" userId="9c34c8cc-b1df-44f6-bea5-dcf7a54ee35f" providerId="ADAL" clId="{19970B13-E101-4117-9908-6E061F982644}" dt="2022-07-14T08:46:14.675" v="23346" actId="790"/>
          <ac:spMkLst>
            <pc:docMk/>
            <pc:sldMk cId="3484757520" sldId="485"/>
            <ac:spMk id="10655" creationId="{1916DC89-F7F6-4807-892B-B4698058865B}"/>
          </ac:spMkLst>
        </pc:spChg>
        <pc:spChg chg="mod">
          <ac:chgData name="Kolakowski, Artur" userId="9c34c8cc-b1df-44f6-bea5-dcf7a54ee35f" providerId="ADAL" clId="{19970B13-E101-4117-9908-6E061F982644}" dt="2022-07-14T08:46:14.679" v="23347" actId="790"/>
          <ac:spMkLst>
            <pc:docMk/>
            <pc:sldMk cId="3484757520" sldId="485"/>
            <ac:spMk id="10656" creationId="{4FA56BB6-D10C-4A50-BB89-9D8B9B2FCB77}"/>
          </ac:spMkLst>
        </pc:spChg>
        <pc:spChg chg="mod">
          <ac:chgData name="Kolakowski, Artur" userId="9c34c8cc-b1df-44f6-bea5-dcf7a54ee35f" providerId="ADAL" clId="{19970B13-E101-4117-9908-6E061F982644}" dt="2022-07-14T08:46:14.684" v="23348" actId="790"/>
          <ac:spMkLst>
            <pc:docMk/>
            <pc:sldMk cId="3484757520" sldId="485"/>
            <ac:spMk id="10657" creationId="{2A0A09BC-6C42-4BF1-BD91-84ECE0798859}"/>
          </ac:spMkLst>
        </pc:spChg>
        <pc:spChg chg="mod">
          <ac:chgData name="Kolakowski, Artur" userId="9c34c8cc-b1df-44f6-bea5-dcf7a54ee35f" providerId="ADAL" clId="{19970B13-E101-4117-9908-6E061F982644}" dt="2022-07-14T08:46:14.688" v="23349" actId="790"/>
          <ac:spMkLst>
            <pc:docMk/>
            <pc:sldMk cId="3484757520" sldId="485"/>
            <ac:spMk id="10658" creationId="{C557E0E4-C54F-4284-8C09-C11B7894B563}"/>
          </ac:spMkLst>
        </pc:spChg>
        <pc:spChg chg="mod">
          <ac:chgData name="Kolakowski, Artur" userId="9c34c8cc-b1df-44f6-bea5-dcf7a54ee35f" providerId="ADAL" clId="{19970B13-E101-4117-9908-6E061F982644}" dt="2022-07-14T08:46:14.691" v="23350" actId="790"/>
          <ac:spMkLst>
            <pc:docMk/>
            <pc:sldMk cId="3484757520" sldId="485"/>
            <ac:spMk id="10659" creationId="{BFAD8F4C-7C5D-41BF-BCF7-17A26C1890DE}"/>
          </ac:spMkLst>
        </pc:spChg>
        <pc:spChg chg="mod">
          <ac:chgData name="Kolakowski, Artur" userId="9c34c8cc-b1df-44f6-bea5-dcf7a54ee35f" providerId="ADAL" clId="{19970B13-E101-4117-9908-6E061F982644}" dt="2022-07-14T08:46:14.693" v="23351" actId="790"/>
          <ac:spMkLst>
            <pc:docMk/>
            <pc:sldMk cId="3484757520" sldId="485"/>
            <ac:spMk id="10660" creationId="{8D73151A-606F-4F46-8CFC-1DF57A9270F5}"/>
          </ac:spMkLst>
        </pc:spChg>
        <pc:spChg chg="mod">
          <ac:chgData name="Kolakowski, Artur" userId="9c34c8cc-b1df-44f6-bea5-dcf7a54ee35f" providerId="ADAL" clId="{19970B13-E101-4117-9908-6E061F982644}" dt="2022-07-14T08:46:14.695" v="23352" actId="790"/>
          <ac:spMkLst>
            <pc:docMk/>
            <pc:sldMk cId="3484757520" sldId="485"/>
            <ac:spMk id="10661" creationId="{F255A9F1-9664-40A0-897F-9E8C83CA0C0F}"/>
          </ac:spMkLst>
        </pc:spChg>
        <pc:spChg chg="mod">
          <ac:chgData name="Kolakowski, Artur" userId="9c34c8cc-b1df-44f6-bea5-dcf7a54ee35f" providerId="ADAL" clId="{19970B13-E101-4117-9908-6E061F982644}" dt="2022-07-14T08:46:14.699" v="23353" actId="790"/>
          <ac:spMkLst>
            <pc:docMk/>
            <pc:sldMk cId="3484757520" sldId="485"/>
            <ac:spMk id="10662" creationId="{A004BB12-0DA1-4C1C-96E9-7A1577B08B66}"/>
          </ac:spMkLst>
        </pc:spChg>
        <pc:spChg chg="mod">
          <ac:chgData name="Kolakowski, Artur" userId="9c34c8cc-b1df-44f6-bea5-dcf7a54ee35f" providerId="ADAL" clId="{19970B13-E101-4117-9908-6E061F982644}" dt="2022-07-14T08:46:14.703" v="23354" actId="790"/>
          <ac:spMkLst>
            <pc:docMk/>
            <pc:sldMk cId="3484757520" sldId="485"/>
            <ac:spMk id="10663" creationId="{22BD9A38-598A-4E80-98D6-D31C6F39B507}"/>
          </ac:spMkLst>
        </pc:spChg>
        <pc:spChg chg="mod">
          <ac:chgData name="Kolakowski, Artur" userId="9c34c8cc-b1df-44f6-bea5-dcf7a54ee35f" providerId="ADAL" clId="{19970B13-E101-4117-9908-6E061F982644}" dt="2022-07-14T08:46:14.705" v="23355" actId="790"/>
          <ac:spMkLst>
            <pc:docMk/>
            <pc:sldMk cId="3484757520" sldId="485"/>
            <ac:spMk id="10664" creationId="{54266854-1B96-463A-A4D9-E748C5A1E123}"/>
          </ac:spMkLst>
        </pc:spChg>
        <pc:spChg chg="mod">
          <ac:chgData name="Kolakowski, Artur" userId="9c34c8cc-b1df-44f6-bea5-dcf7a54ee35f" providerId="ADAL" clId="{19970B13-E101-4117-9908-6E061F982644}" dt="2022-07-14T08:46:14.707" v="23356" actId="790"/>
          <ac:spMkLst>
            <pc:docMk/>
            <pc:sldMk cId="3484757520" sldId="485"/>
            <ac:spMk id="10665" creationId="{9E05618C-C74B-44A8-9E4F-B87D029B3B36}"/>
          </ac:spMkLst>
        </pc:spChg>
        <pc:spChg chg="mod">
          <ac:chgData name="Kolakowski, Artur" userId="9c34c8cc-b1df-44f6-bea5-dcf7a54ee35f" providerId="ADAL" clId="{19970B13-E101-4117-9908-6E061F982644}" dt="2022-07-14T08:46:14.710" v="23357" actId="790"/>
          <ac:spMkLst>
            <pc:docMk/>
            <pc:sldMk cId="3484757520" sldId="485"/>
            <ac:spMk id="10666" creationId="{182D0A33-5F2B-4CDF-BDED-72D55EF5C58A}"/>
          </ac:spMkLst>
        </pc:spChg>
        <pc:spChg chg="mod">
          <ac:chgData name="Kolakowski, Artur" userId="9c34c8cc-b1df-44f6-bea5-dcf7a54ee35f" providerId="ADAL" clId="{19970B13-E101-4117-9908-6E061F982644}" dt="2022-07-14T08:46:14.713" v="23358" actId="790"/>
          <ac:spMkLst>
            <pc:docMk/>
            <pc:sldMk cId="3484757520" sldId="485"/>
            <ac:spMk id="10667" creationId="{82F98EE9-A774-45D5-B07D-18129BCFF327}"/>
          </ac:spMkLst>
        </pc:spChg>
        <pc:spChg chg="mod">
          <ac:chgData name="Kolakowski, Artur" userId="9c34c8cc-b1df-44f6-bea5-dcf7a54ee35f" providerId="ADAL" clId="{19970B13-E101-4117-9908-6E061F982644}" dt="2022-07-14T08:46:14.719" v="23359" actId="790"/>
          <ac:spMkLst>
            <pc:docMk/>
            <pc:sldMk cId="3484757520" sldId="485"/>
            <ac:spMk id="10668" creationId="{0F459349-38C6-4AB1-9203-28DCB982BD12}"/>
          </ac:spMkLst>
        </pc:spChg>
        <pc:spChg chg="mod">
          <ac:chgData name="Kolakowski, Artur" userId="9c34c8cc-b1df-44f6-bea5-dcf7a54ee35f" providerId="ADAL" clId="{19970B13-E101-4117-9908-6E061F982644}" dt="2022-07-14T08:46:14.722" v="23360" actId="790"/>
          <ac:spMkLst>
            <pc:docMk/>
            <pc:sldMk cId="3484757520" sldId="485"/>
            <ac:spMk id="10669" creationId="{9390690F-E967-43B5-AB78-50457CE4E972}"/>
          </ac:spMkLst>
        </pc:spChg>
        <pc:spChg chg="mod">
          <ac:chgData name="Kolakowski, Artur" userId="9c34c8cc-b1df-44f6-bea5-dcf7a54ee35f" providerId="ADAL" clId="{19970B13-E101-4117-9908-6E061F982644}" dt="2022-07-14T08:46:14.726" v="23361" actId="790"/>
          <ac:spMkLst>
            <pc:docMk/>
            <pc:sldMk cId="3484757520" sldId="485"/>
            <ac:spMk id="10670" creationId="{6816E4F2-27CB-400F-8582-0F4E6935A25F}"/>
          </ac:spMkLst>
        </pc:spChg>
        <pc:spChg chg="mod">
          <ac:chgData name="Kolakowski, Artur" userId="9c34c8cc-b1df-44f6-bea5-dcf7a54ee35f" providerId="ADAL" clId="{19970B13-E101-4117-9908-6E061F982644}" dt="2022-07-14T08:46:14.728" v="23362" actId="790"/>
          <ac:spMkLst>
            <pc:docMk/>
            <pc:sldMk cId="3484757520" sldId="485"/>
            <ac:spMk id="10671" creationId="{5B8A99BF-90AB-4059-9B63-E52127ACB382}"/>
          </ac:spMkLst>
        </pc:spChg>
        <pc:spChg chg="mod">
          <ac:chgData name="Kolakowski, Artur" userId="9c34c8cc-b1df-44f6-bea5-dcf7a54ee35f" providerId="ADAL" clId="{19970B13-E101-4117-9908-6E061F982644}" dt="2022-07-14T08:46:14.731" v="23363" actId="790"/>
          <ac:spMkLst>
            <pc:docMk/>
            <pc:sldMk cId="3484757520" sldId="485"/>
            <ac:spMk id="10672" creationId="{0EB5AB47-2747-46AC-AB04-C1515720F57E}"/>
          </ac:spMkLst>
        </pc:spChg>
        <pc:spChg chg="mod">
          <ac:chgData name="Kolakowski, Artur" userId="9c34c8cc-b1df-44f6-bea5-dcf7a54ee35f" providerId="ADAL" clId="{19970B13-E101-4117-9908-6E061F982644}" dt="2022-07-14T08:46:14.734" v="23364" actId="790"/>
          <ac:spMkLst>
            <pc:docMk/>
            <pc:sldMk cId="3484757520" sldId="485"/>
            <ac:spMk id="10673" creationId="{9B9AC736-663A-4FB5-9BEC-7AB49113E8E5}"/>
          </ac:spMkLst>
        </pc:spChg>
        <pc:spChg chg="mod">
          <ac:chgData name="Kolakowski, Artur" userId="9c34c8cc-b1df-44f6-bea5-dcf7a54ee35f" providerId="ADAL" clId="{19970B13-E101-4117-9908-6E061F982644}" dt="2022-07-14T08:46:14.736" v="23365" actId="790"/>
          <ac:spMkLst>
            <pc:docMk/>
            <pc:sldMk cId="3484757520" sldId="485"/>
            <ac:spMk id="10674" creationId="{F996E5A7-1D86-482C-8853-D537D18A0D0E}"/>
          </ac:spMkLst>
        </pc:spChg>
        <pc:spChg chg="mod">
          <ac:chgData name="Kolakowski, Artur" userId="9c34c8cc-b1df-44f6-bea5-dcf7a54ee35f" providerId="ADAL" clId="{19970B13-E101-4117-9908-6E061F982644}" dt="2022-07-14T08:46:14.738" v="23366" actId="790"/>
          <ac:spMkLst>
            <pc:docMk/>
            <pc:sldMk cId="3484757520" sldId="485"/>
            <ac:spMk id="10675" creationId="{9DD8732D-4A59-4B4B-9A45-DEC95657FFB2}"/>
          </ac:spMkLst>
        </pc:spChg>
        <pc:spChg chg="mod">
          <ac:chgData name="Kolakowski, Artur" userId="9c34c8cc-b1df-44f6-bea5-dcf7a54ee35f" providerId="ADAL" clId="{19970B13-E101-4117-9908-6E061F982644}" dt="2022-07-14T08:46:14.739" v="23367" actId="790"/>
          <ac:spMkLst>
            <pc:docMk/>
            <pc:sldMk cId="3484757520" sldId="485"/>
            <ac:spMk id="10676" creationId="{FCD4F585-90B7-4E6E-AEA4-D6EEE6879B72}"/>
          </ac:spMkLst>
        </pc:spChg>
        <pc:spChg chg="mod">
          <ac:chgData name="Kolakowski, Artur" userId="9c34c8cc-b1df-44f6-bea5-dcf7a54ee35f" providerId="ADAL" clId="{19970B13-E101-4117-9908-6E061F982644}" dt="2022-07-14T08:46:14.741" v="23368" actId="790"/>
          <ac:spMkLst>
            <pc:docMk/>
            <pc:sldMk cId="3484757520" sldId="485"/>
            <ac:spMk id="10677" creationId="{B0258569-041F-493D-B3B9-3E8C4519B3AE}"/>
          </ac:spMkLst>
        </pc:spChg>
        <pc:spChg chg="mod">
          <ac:chgData name="Kolakowski, Artur" userId="9c34c8cc-b1df-44f6-bea5-dcf7a54ee35f" providerId="ADAL" clId="{19970B13-E101-4117-9908-6E061F982644}" dt="2022-07-14T08:46:14.743" v="23369" actId="790"/>
          <ac:spMkLst>
            <pc:docMk/>
            <pc:sldMk cId="3484757520" sldId="485"/>
            <ac:spMk id="10678" creationId="{5501AE56-8ABD-4F04-85A1-4A2D6C71D48B}"/>
          </ac:spMkLst>
        </pc:spChg>
        <pc:spChg chg="mod">
          <ac:chgData name="Kolakowski, Artur" userId="9c34c8cc-b1df-44f6-bea5-dcf7a54ee35f" providerId="ADAL" clId="{19970B13-E101-4117-9908-6E061F982644}" dt="2022-07-14T08:46:14.744" v="23370" actId="790"/>
          <ac:spMkLst>
            <pc:docMk/>
            <pc:sldMk cId="3484757520" sldId="485"/>
            <ac:spMk id="10679" creationId="{ACF5EEFE-4411-4C19-BEEC-05120860CF55}"/>
          </ac:spMkLst>
        </pc:spChg>
        <pc:spChg chg="mod">
          <ac:chgData name="Kolakowski, Artur" userId="9c34c8cc-b1df-44f6-bea5-dcf7a54ee35f" providerId="ADAL" clId="{19970B13-E101-4117-9908-6E061F982644}" dt="2022-07-14T08:46:14.747" v="23371" actId="790"/>
          <ac:spMkLst>
            <pc:docMk/>
            <pc:sldMk cId="3484757520" sldId="485"/>
            <ac:spMk id="10680" creationId="{D25219B5-4A7D-4A49-BD87-A026885D6DA7}"/>
          </ac:spMkLst>
        </pc:spChg>
        <pc:spChg chg="mod">
          <ac:chgData name="Kolakowski, Artur" userId="9c34c8cc-b1df-44f6-bea5-dcf7a54ee35f" providerId="ADAL" clId="{19970B13-E101-4117-9908-6E061F982644}" dt="2022-07-14T08:46:14.749" v="23372" actId="790"/>
          <ac:spMkLst>
            <pc:docMk/>
            <pc:sldMk cId="3484757520" sldId="485"/>
            <ac:spMk id="10681" creationId="{97A78231-4532-49CD-9E61-82F2A7CAEEEF}"/>
          </ac:spMkLst>
        </pc:spChg>
        <pc:spChg chg="mod">
          <ac:chgData name="Kolakowski, Artur" userId="9c34c8cc-b1df-44f6-bea5-dcf7a54ee35f" providerId="ADAL" clId="{19970B13-E101-4117-9908-6E061F982644}" dt="2022-07-14T08:46:14.751" v="23373" actId="790"/>
          <ac:spMkLst>
            <pc:docMk/>
            <pc:sldMk cId="3484757520" sldId="485"/>
            <ac:spMk id="10682" creationId="{872EA9AB-AB08-4F2C-9A26-25CA0F2B2C39}"/>
          </ac:spMkLst>
        </pc:spChg>
        <pc:spChg chg="mod">
          <ac:chgData name="Kolakowski, Artur" userId="9c34c8cc-b1df-44f6-bea5-dcf7a54ee35f" providerId="ADAL" clId="{19970B13-E101-4117-9908-6E061F982644}" dt="2022-07-14T08:46:14.752" v="23374" actId="790"/>
          <ac:spMkLst>
            <pc:docMk/>
            <pc:sldMk cId="3484757520" sldId="485"/>
            <ac:spMk id="10683" creationId="{1EA5C7B2-5380-4AFB-9102-1BC5B6CD47C7}"/>
          </ac:spMkLst>
        </pc:spChg>
        <pc:spChg chg="mod">
          <ac:chgData name="Kolakowski, Artur" userId="9c34c8cc-b1df-44f6-bea5-dcf7a54ee35f" providerId="ADAL" clId="{19970B13-E101-4117-9908-6E061F982644}" dt="2022-07-14T08:46:14.754" v="23375" actId="790"/>
          <ac:spMkLst>
            <pc:docMk/>
            <pc:sldMk cId="3484757520" sldId="485"/>
            <ac:spMk id="10684" creationId="{F313B94E-AC69-4EB8-A729-9CB24C10FD2C}"/>
          </ac:spMkLst>
        </pc:spChg>
        <pc:spChg chg="mod">
          <ac:chgData name="Kolakowski, Artur" userId="9c34c8cc-b1df-44f6-bea5-dcf7a54ee35f" providerId="ADAL" clId="{19970B13-E101-4117-9908-6E061F982644}" dt="2022-07-14T08:46:14.756" v="23376" actId="790"/>
          <ac:spMkLst>
            <pc:docMk/>
            <pc:sldMk cId="3484757520" sldId="485"/>
            <ac:spMk id="10685" creationId="{4AAB1748-2109-46B3-A699-32EA854D072A}"/>
          </ac:spMkLst>
        </pc:spChg>
        <pc:spChg chg="mod">
          <ac:chgData name="Kolakowski, Artur" userId="9c34c8cc-b1df-44f6-bea5-dcf7a54ee35f" providerId="ADAL" clId="{19970B13-E101-4117-9908-6E061F982644}" dt="2022-07-14T08:46:14.758" v="23377" actId="790"/>
          <ac:spMkLst>
            <pc:docMk/>
            <pc:sldMk cId="3484757520" sldId="485"/>
            <ac:spMk id="10686" creationId="{3B84F858-0657-412E-A935-B234822A011A}"/>
          </ac:spMkLst>
        </pc:spChg>
        <pc:spChg chg="mod">
          <ac:chgData name="Kolakowski, Artur" userId="9c34c8cc-b1df-44f6-bea5-dcf7a54ee35f" providerId="ADAL" clId="{19970B13-E101-4117-9908-6E061F982644}" dt="2022-07-14T08:46:14.760" v="23378" actId="790"/>
          <ac:spMkLst>
            <pc:docMk/>
            <pc:sldMk cId="3484757520" sldId="485"/>
            <ac:spMk id="10687" creationId="{BF9BD71D-2C83-467B-BA16-C91DF5C9A42D}"/>
          </ac:spMkLst>
        </pc:spChg>
        <pc:spChg chg="mod">
          <ac:chgData name="Kolakowski, Artur" userId="9c34c8cc-b1df-44f6-bea5-dcf7a54ee35f" providerId="ADAL" clId="{19970B13-E101-4117-9908-6E061F982644}" dt="2022-07-14T08:46:14.762" v="23379" actId="790"/>
          <ac:spMkLst>
            <pc:docMk/>
            <pc:sldMk cId="3484757520" sldId="485"/>
            <ac:spMk id="10688" creationId="{EADEB005-572D-494E-A3E0-05C0011FA13B}"/>
          </ac:spMkLst>
        </pc:spChg>
        <pc:spChg chg="mod">
          <ac:chgData name="Kolakowski, Artur" userId="9c34c8cc-b1df-44f6-bea5-dcf7a54ee35f" providerId="ADAL" clId="{19970B13-E101-4117-9908-6E061F982644}" dt="2022-07-14T08:46:14.765" v="23380" actId="790"/>
          <ac:spMkLst>
            <pc:docMk/>
            <pc:sldMk cId="3484757520" sldId="485"/>
            <ac:spMk id="10689" creationId="{6B680A17-8D62-4642-8807-C7AEA538FD5D}"/>
          </ac:spMkLst>
        </pc:spChg>
        <pc:spChg chg="mod">
          <ac:chgData name="Kolakowski, Artur" userId="9c34c8cc-b1df-44f6-bea5-dcf7a54ee35f" providerId="ADAL" clId="{19970B13-E101-4117-9908-6E061F982644}" dt="2022-07-14T08:46:14.768" v="23381" actId="790"/>
          <ac:spMkLst>
            <pc:docMk/>
            <pc:sldMk cId="3484757520" sldId="485"/>
            <ac:spMk id="10690" creationId="{764E0375-B8B3-454A-9A78-4575DF0ACAD1}"/>
          </ac:spMkLst>
        </pc:spChg>
        <pc:spChg chg="mod">
          <ac:chgData name="Kolakowski, Artur" userId="9c34c8cc-b1df-44f6-bea5-dcf7a54ee35f" providerId="ADAL" clId="{19970B13-E101-4117-9908-6E061F982644}" dt="2022-07-14T08:46:14.770" v="23382" actId="790"/>
          <ac:spMkLst>
            <pc:docMk/>
            <pc:sldMk cId="3484757520" sldId="485"/>
            <ac:spMk id="10691" creationId="{3D8D4794-9A3C-4BDF-8726-64C58A923E6C}"/>
          </ac:spMkLst>
        </pc:spChg>
        <pc:spChg chg="mod">
          <ac:chgData name="Kolakowski, Artur" userId="9c34c8cc-b1df-44f6-bea5-dcf7a54ee35f" providerId="ADAL" clId="{19970B13-E101-4117-9908-6E061F982644}" dt="2022-07-14T08:46:14.772" v="23383" actId="790"/>
          <ac:spMkLst>
            <pc:docMk/>
            <pc:sldMk cId="3484757520" sldId="485"/>
            <ac:spMk id="10692" creationId="{0B3B9DEA-E811-4033-80BA-9958E9A33A39}"/>
          </ac:spMkLst>
        </pc:spChg>
        <pc:spChg chg="mod">
          <ac:chgData name="Kolakowski, Artur" userId="9c34c8cc-b1df-44f6-bea5-dcf7a54ee35f" providerId="ADAL" clId="{19970B13-E101-4117-9908-6E061F982644}" dt="2022-07-14T08:46:14.774" v="23384" actId="790"/>
          <ac:spMkLst>
            <pc:docMk/>
            <pc:sldMk cId="3484757520" sldId="485"/>
            <ac:spMk id="10693" creationId="{1B85A476-3547-4842-A442-7D13F28FB2D6}"/>
          </ac:spMkLst>
        </pc:spChg>
        <pc:spChg chg="mod">
          <ac:chgData name="Kolakowski, Artur" userId="9c34c8cc-b1df-44f6-bea5-dcf7a54ee35f" providerId="ADAL" clId="{19970B13-E101-4117-9908-6E061F982644}" dt="2022-07-14T08:46:14.775" v="23385" actId="790"/>
          <ac:spMkLst>
            <pc:docMk/>
            <pc:sldMk cId="3484757520" sldId="485"/>
            <ac:spMk id="10694" creationId="{D91C3C1B-DDDC-416D-AE2A-109021150334}"/>
          </ac:spMkLst>
        </pc:spChg>
        <pc:spChg chg="mod">
          <ac:chgData name="Kolakowski, Artur" userId="9c34c8cc-b1df-44f6-bea5-dcf7a54ee35f" providerId="ADAL" clId="{19970B13-E101-4117-9908-6E061F982644}" dt="2022-07-14T08:46:14.777" v="23386" actId="790"/>
          <ac:spMkLst>
            <pc:docMk/>
            <pc:sldMk cId="3484757520" sldId="485"/>
            <ac:spMk id="10695" creationId="{3598E753-A686-4A6E-9CF5-1121380E1AAA}"/>
          </ac:spMkLst>
        </pc:spChg>
        <pc:spChg chg="mod">
          <ac:chgData name="Kolakowski, Artur" userId="9c34c8cc-b1df-44f6-bea5-dcf7a54ee35f" providerId="ADAL" clId="{19970B13-E101-4117-9908-6E061F982644}" dt="2022-07-14T08:46:14.781" v="23387" actId="790"/>
          <ac:spMkLst>
            <pc:docMk/>
            <pc:sldMk cId="3484757520" sldId="485"/>
            <ac:spMk id="10696" creationId="{A40640D8-75E4-454B-91DE-BF759763E39D}"/>
          </ac:spMkLst>
        </pc:spChg>
        <pc:spChg chg="mod">
          <ac:chgData name="Kolakowski, Artur" userId="9c34c8cc-b1df-44f6-bea5-dcf7a54ee35f" providerId="ADAL" clId="{19970B13-E101-4117-9908-6E061F982644}" dt="2022-07-14T08:46:14.783" v="23388" actId="790"/>
          <ac:spMkLst>
            <pc:docMk/>
            <pc:sldMk cId="3484757520" sldId="485"/>
            <ac:spMk id="10697" creationId="{546D4671-F398-4D3C-8E86-9FE2AC149142}"/>
          </ac:spMkLst>
        </pc:spChg>
        <pc:spChg chg="mod">
          <ac:chgData name="Kolakowski, Artur" userId="9c34c8cc-b1df-44f6-bea5-dcf7a54ee35f" providerId="ADAL" clId="{19970B13-E101-4117-9908-6E061F982644}" dt="2022-07-14T08:46:14.785" v="23389" actId="790"/>
          <ac:spMkLst>
            <pc:docMk/>
            <pc:sldMk cId="3484757520" sldId="485"/>
            <ac:spMk id="10698" creationId="{5FBCA1EA-5F94-4CDC-94CD-3B04A3F874F1}"/>
          </ac:spMkLst>
        </pc:spChg>
        <pc:spChg chg="mod">
          <ac:chgData name="Kolakowski, Artur" userId="9c34c8cc-b1df-44f6-bea5-dcf7a54ee35f" providerId="ADAL" clId="{19970B13-E101-4117-9908-6E061F982644}" dt="2022-07-14T08:46:14.787" v="23390" actId="790"/>
          <ac:spMkLst>
            <pc:docMk/>
            <pc:sldMk cId="3484757520" sldId="485"/>
            <ac:spMk id="10699" creationId="{EA07EE35-B9AE-4B04-ABF0-1E1E8E6D37CE}"/>
          </ac:spMkLst>
        </pc:spChg>
        <pc:spChg chg="mod">
          <ac:chgData name="Kolakowski, Artur" userId="9c34c8cc-b1df-44f6-bea5-dcf7a54ee35f" providerId="ADAL" clId="{19970B13-E101-4117-9908-6E061F982644}" dt="2022-07-14T08:46:14.789" v="23391" actId="790"/>
          <ac:spMkLst>
            <pc:docMk/>
            <pc:sldMk cId="3484757520" sldId="485"/>
            <ac:spMk id="10700" creationId="{DA895C1C-9ACC-4E9F-80BC-DA5B14362082}"/>
          </ac:spMkLst>
        </pc:spChg>
        <pc:spChg chg="mod">
          <ac:chgData name="Kolakowski, Artur" userId="9c34c8cc-b1df-44f6-bea5-dcf7a54ee35f" providerId="ADAL" clId="{19970B13-E101-4117-9908-6E061F982644}" dt="2022-07-14T08:46:14.790" v="23392" actId="790"/>
          <ac:spMkLst>
            <pc:docMk/>
            <pc:sldMk cId="3484757520" sldId="485"/>
            <ac:spMk id="10701" creationId="{C3DE9E3C-26B3-4E9E-B91F-E52C6919B854}"/>
          </ac:spMkLst>
        </pc:spChg>
        <pc:spChg chg="mod">
          <ac:chgData name="Kolakowski, Artur" userId="9c34c8cc-b1df-44f6-bea5-dcf7a54ee35f" providerId="ADAL" clId="{19970B13-E101-4117-9908-6E061F982644}" dt="2022-07-14T08:46:14.792" v="23393" actId="790"/>
          <ac:spMkLst>
            <pc:docMk/>
            <pc:sldMk cId="3484757520" sldId="485"/>
            <ac:spMk id="10702" creationId="{D28D8E33-39A9-4398-B370-B41DE6C2C076}"/>
          </ac:spMkLst>
        </pc:spChg>
        <pc:spChg chg="mod">
          <ac:chgData name="Kolakowski, Artur" userId="9c34c8cc-b1df-44f6-bea5-dcf7a54ee35f" providerId="ADAL" clId="{19970B13-E101-4117-9908-6E061F982644}" dt="2022-07-14T08:46:14.793" v="23394" actId="790"/>
          <ac:spMkLst>
            <pc:docMk/>
            <pc:sldMk cId="3484757520" sldId="485"/>
            <ac:spMk id="10703" creationId="{0776EB58-3D82-44D1-9B8A-1F0E6100B5C8}"/>
          </ac:spMkLst>
        </pc:spChg>
        <pc:spChg chg="mod">
          <ac:chgData name="Kolakowski, Artur" userId="9c34c8cc-b1df-44f6-bea5-dcf7a54ee35f" providerId="ADAL" clId="{19970B13-E101-4117-9908-6E061F982644}" dt="2022-07-14T08:46:14.796" v="23395" actId="790"/>
          <ac:spMkLst>
            <pc:docMk/>
            <pc:sldMk cId="3484757520" sldId="485"/>
            <ac:spMk id="10704" creationId="{ED481D1E-0EF4-4BB5-8A6A-24D41BA9424C}"/>
          </ac:spMkLst>
        </pc:spChg>
        <pc:spChg chg="mod">
          <ac:chgData name="Kolakowski, Artur" userId="9c34c8cc-b1df-44f6-bea5-dcf7a54ee35f" providerId="ADAL" clId="{19970B13-E101-4117-9908-6E061F982644}" dt="2022-07-14T08:46:14.799" v="23396" actId="790"/>
          <ac:spMkLst>
            <pc:docMk/>
            <pc:sldMk cId="3484757520" sldId="485"/>
            <ac:spMk id="10705" creationId="{F476CC65-4EB4-47D4-B611-25EE546D6E92}"/>
          </ac:spMkLst>
        </pc:spChg>
        <pc:spChg chg="mod">
          <ac:chgData name="Kolakowski, Artur" userId="9c34c8cc-b1df-44f6-bea5-dcf7a54ee35f" providerId="ADAL" clId="{19970B13-E101-4117-9908-6E061F982644}" dt="2022-07-14T08:46:14.801" v="23397" actId="790"/>
          <ac:spMkLst>
            <pc:docMk/>
            <pc:sldMk cId="3484757520" sldId="485"/>
            <ac:spMk id="10706" creationId="{EE445677-0104-47C8-B6EF-6DF679725B60}"/>
          </ac:spMkLst>
        </pc:spChg>
        <pc:spChg chg="mod">
          <ac:chgData name="Kolakowski, Artur" userId="9c34c8cc-b1df-44f6-bea5-dcf7a54ee35f" providerId="ADAL" clId="{19970B13-E101-4117-9908-6E061F982644}" dt="2022-07-14T08:46:14.804" v="23398" actId="790"/>
          <ac:spMkLst>
            <pc:docMk/>
            <pc:sldMk cId="3484757520" sldId="485"/>
            <ac:spMk id="10707" creationId="{28D95E02-2E13-4733-9E35-DF4FC57A6E58}"/>
          </ac:spMkLst>
        </pc:spChg>
        <pc:spChg chg="mod">
          <ac:chgData name="Kolakowski, Artur" userId="9c34c8cc-b1df-44f6-bea5-dcf7a54ee35f" providerId="ADAL" clId="{19970B13-E101-4117-9908-6E061F982644}" dt="2022-07-14T08:46:14.806" v="23399" actId="790"/>
          <ac:spMkLst>
            <pc:docMk/>
            <pc:sldMk cId="3484757520" sldId="485"/>
            <ac:spMk id="10708" creationId="{7C6599AB-A1B2-4079-B282-519C6E2C1706}"/>
          </ac:spMkLst>
        </pc:spChg>
        <pc:spChg chg="mod">
          <ac:chgData name="Kolakowski, Artur" userId="9c34c8cc-b1df-44f6-bea5-dcf7a54ee35f" providerId="ADAL" clId="{19970B13-E101-4117-9908-6E061F982644}" dt="2022-07-14T08:46:14.808" v="23400" actId="790"/>
          <ac:spMkLst>
            <pc:docMk/>
            <pc:sldMk cId="3484757520" sldId="485"/>
            <ac:spMk id="10709" creationId="{6091F862-7D7E-47F5-8D9C-4B657DF4867A}"/>
          </ac:spMkLst>
        </pc:spChg>
        <pc:spChg chg="mod">
          <ac:chgData name="Kolakowski, Artur" userId="9c34c8cc-b1df-44f6-bea5-dcf7a54ee35f" providerId="ADAL" clId="{19970B13-E101-4117-9908-6E061F982644}" dt="2022-07-14T08:46:14.810" v="23401" actId="790"/>
          <ac:spMkLst>
            <pc:docMk/>
            <pc:sldMk cId="3484757520" sldId="485"/>
            <ac:spMk id="10710" creationId="{32D583D1-F567-4434-9FAD-9A4A3AEDB546}"/>
          </ac:spMkLst>
        </pc:spChg>
        <pc:spChg chg="mod">
          <ac:chgData name="Kolakowski, Artur" userId="9c34c8cc-b1df-44f6-bea5-dcf7a54ee35f" providerId="ADAL" clId="{19970B13-E101-4117-9908-6E061F982644}" dt="2022-07-14T08:46:14.813" v="23402" actId="790"/>
          <ac:spMkLst>
            <pc:docMk/>
            <pc:sldMk cId="3484757520" sldId="485"/>
            <ac:spMk id="10711" creationId="{5F273377-5132-4394-BBF2-5028100A7FB1}"/>
          </ac:spMkLst>
        </pc:spChg>
        <pc:spChg chg="mod">
          <ac:chgData name="Kolakowski, Artur" userId="9c34c8cc-b1df-44f6-bea5-dcf7a54ee35f" providerId="ADAL" clId="{19970B13-E101-4117-9908-6E061F982644}" dt="2022-07-14T08:46:14.816" v="23403" actId="790"/>
          <ac:spMkLst>
            <pc:docMk/>
            <pc:sldMk cId="3484757520" sldId="485"/>
            <ac:spMk id="10712" creationId="{B9AF8D45-283E-47D3-9080-9F7BD380CB85}"/>
          </ac:spMkLst>
        </pc:spChg>
        <pc:spChg chg="mod">
          <ac:chgData name="Kolakowski, Artur" userId="9c34c8cc-b1df-44f6-bea5-dcf7a54ee35f" providerId="ADAL" clId="{19970B13-E101-4117-9908-6E061F982644}" dt="2022-07-14T08:46:14.818" v="23404" actId="790"/>
          <ac:spMkLst>
            <pc:docMk/>
            <pc:sldMk cId="3484757520" sldId="485"/>
            <ac:spMk id="10713" creationId="{81F6E8AF-FA01-41E5-848F-DE3DA289E32C}"/>
          </ac:spMkLst>
        </pc:spChg>
        <pc:spChg chg="mod">
          <ac:chgData name="Kolakowski, Artur" userId="9c34c8cc-b1df-44f6-bea5-dcf7a54ee35f" providerId="ADAL" clId="{19970B13-E101-4117-9908-6E061F982644}" dt="2022-07-14T08:46:14.821" v="23405" actId="790"/>
          <ac:spMkLst>
            <pc:docMk/>
            <pc:sldMk cId="3484757520" sldId="485"/>
            <ac:spMk id="10714" creationId="{33EF4C99-EF6F-4BAE-B56D-4C0F00C8CD12}"/>
          </ac:spMkLst>
        </pc:spChg>
        <pc:spChg chg="mod">
          <ac:chgData name="Kolakowski, Artur" userId="9c34c8cc-b1df-44f6-bea5-dcf7a54ee35f" providerId="ADAL" clId="{19970B13-E101-4117-9908-6E061F982644}" dt="2022-07-14T08:46:14.823" v="23406" actId="790"/>
          <ac:spMkLst>
            <pc:docMk/>
            <pc:sldMk cId="3484757520" sldId="485"/>
            <ac:spMk id="10715" creationId="{3C705944-BBDF-41E6-9910-8FA1FEC7D8C6}"/>
          </ac:spMkLst>
        </pc:spChg>
        <pc:spChg chg="mod">
          <ac:chgData name="Kolakowski, Artur" userId="9c34c8cc-b1df-44f6-bea5-dcf7a54ee35f" providerId="ADAL" clId="{19970B13-E101-4117-9908-6E061F982644}" dt="2022-07-14T08:46:14.826" v="23407" actId="790"/>
          <ac:spMkLst>
            <pc:docMk/>
            <pc:sldMk cId="3484757520" sldId="485"/>
            <ac:spMk id="10716" creationId="{6B7A19CA-4D21-4E71-8247-AFE4773047BA}"/>
          </ac:spMkLst>
        </pc:spChg>
        <pc:spChg chg="mod">
          <ac:chgData name="Kolakowski, Artur" userId="9c34c8cc-b1df-44f6-bea5-dcf7a54ee35f" providerId="ADAL" clId="{19970B13-E101-4117-9908-6E061F982644}" dt="2022-07-14T08:46:14.831" v="23408" actId="790"/>
          <ac:spMkLst>
            <pc:docMk/>
            <pc:sldMk cId="3484757520" sldId="485"/>
            <ac:spMk id="10717" creationId="{172CCE53-B316-4DCB-B0E7-635A23371AFC}"/>
          </ac:spMkLst>
        </pc:spChg>
        <pc:spChg chg="mod">
          <ac:chgData name="Kolakowski, Artur" userId="9c34c8cc-b1df-44f6-bea5-dcf7a54ee35f" providerId="ADAL" clId="{19970B13-E101-4117-9908-6E061F982644}" dt="2022-07-14T08:46:14.835" v="23409" actId="790"/>
          <ac:spMkLst>
            <pc:docMk/>
            <pc:sldMk cId="3484757520" sldId="485"/>
            <ac:spMk id="10718" creationId="{C28DC132-2276-4490-8804-B119CC514919}"/>
          </ac:spMkLst>
        </pc:spChg>
        <pc:spChg chg="mod">
          <ac:chgData name="Kolakowski, Artur" userId="9c34c8cc-b1df-44f6-bea5-dcf7a54ee35f" providerId="ADAL" clId="{19970B13-E101-4117-9908-6E061F982644}" dt="2022-07-14T08:46:14.838" v="23410" actId="790"/>
          <ac:spMkLst>
            <pc:docMk/>
            <pc:sldMk cId="3484757520" sldId="485"/>
            <ac:spMk id="10719" creationId="{8E94438E-9634-4807-8048-306D5C58B17D}"/>
          </ac:spMkLst>
        </pc:spChg>
        <pc:spChg chg="mod">
          <ac:chgData name="Kolakowski, Artur" userId="9c34c8cc-b1df-44f6-bea5-dcf7a54ee35f" providerId="ADAL" clId="{19970B13-E101-4117-9908-6E061F982644}" dt="2022-07-14T08:46:14.839" v="23411" actId="790"/>
          <ac:spMkLst>
            <pc:docMk/>
            <pc:sldMk cId="3484757520" sldId="485"/>
            <ac:spMk id="10720" creationId="{C6D1AE23-F5C9-48E0-8622-7838C887B4D5}"/>
          </ac:spMkLst>
        </pc:spChg>
        <pc:spChg chg="mod">
          <ac:chgData name="Kolakowski, Artur" userId="9c34c8cc-b1df-44f6-bea5-dcf7a54ee35f" providerId="ADAL" clId="{19970B13-E101-4117-9908-6E061F982644}" dt="2022-07-14T08:46:14.841" v="23412" actId="790"/>
          <ac:spMkLst>
            <pc:docMk/>
            <pc:sldMk cId="3484757520" sldId="485"/>
            <ac:spMk id="10721" creationId="{7077F121-EC25-41BE-93B4-9700D380D8A2}"/>
          </ac:spMkLst>
        </pc:spChg>
        <pc:spChg chg="mod">
          <ac:chgData name="Kolakowski, Artur" userId="9c34c8cc-b1df-44f6-bea5-dcf7a54ee35f" providerId="ADAL" clId="{19970B13-E101-4117-9908-6E061F982644}" dt="2022-07-14T08:46:14.843" v="23413" actId="790"/>
          <ac:spMkLst>
            <pc:docMk/>
            <pc:sldMk cId="3484757520" sldId="485"/>
            <ac:spMk id="10722" creationId="{70CA114E-6E30-44FB-B36A-BD887DB589DE}"/>
          </ac:spMkLst>
        </pc:spChg>
        <pc:spChg chg="mod">
          <ac:chgData name="Kolakowski, Artur" userId="9c34c8cc-b1df-44f6-bea5-dcf7a54ee35f" providerId="ADAL" clId="{19970B13-E101-4117-9908-6E061F982644}" dt="2022-07-14T08:46:14.844" v="23414" actId="790"/>
          <ac:spMkLst>
            <pc:docMk/>
            <pc:sldMk cId="3484757520" sldId="485"/>
            <ac:spMk id="10723" creationId="{09FB5F6B-240C-4C09-A3B0-39E6E8932D44}"/>
          </ac:spMkLst>
        </pc:spChg>
        <pc:spChg chg="mod">
          <ac:chgData name="Kolakowski, Artur" userId="9c34c8cc-b1df-44f6-bea5-dcf7a54ee35f" providerId="ADAL" clId="{19970B13-E101-4117-9908-6E061F982644}" dt="2022-07-14T08:46:14.848" v="23415" actId="790"/>
          <ac:spMkLst>
            <pc:docMk/>
            <pc:sldMk cId="3484757520" sldId="485"/>
            <ac:spMk id="10724" creationId="{316A57D1-B8F4-4B38-A841-B6428A845EF3}"/>
          </ac:spMkLst>
        </pc:spChg>
        <pc:spChg chg="mod">
          <ac:chgData name="Kolakowski, Artur" userId="9c34c8cc-b1df-44f6-bea5-dcf7a54ee35f" providerId="ADAL" clId="{19970B13-E101-4117-9908-6E061F982644}" dt="2022-07-14T08:46:14.851" v="23416" actId="790"/>
          <ac:spMkLst>
            <pc:docMk/>
            <pc:sldMk cId="3484757520" sldId="485"/>
            <ac:spMk id="10725" creationId="{0D6F60C1-E123-4FEA-A45A-C5DCFBBD8B51}"/>
          </ac:spMkLst>
        </pc:spChg>
        <pc:spChg chg="mod">
          <ac:chgData name="Kolakowski, Artur" userId="9c34c8cc-b1df-44f6-bea5-dcf7a54ee35f" providerId="ADAL" clId="{19970B13-E101-4117-9908-6E061F982644}" dt="2022-07-14T08:46:14.853" v="23417" actId="790"/>
          <ac:spMkLst>
            <pc:docMk/>
            <pc:sldMk cId="3484757520" sldId="485"/>
            <ac:spMk id="10726" creationId="{CED7B0FA-DECE-4C57-8CA6-004B8AEBF727}"/>
          </ac:spMkLst>
        </pc:spChg>
        <pc:spChg chg="mod">
          <ac:chgData name="Kolakowski, Artur" userId="9c34c8cc-b1df-44f6-bea5-dcf7a54ee35f" providerId="ADAL" clId="{19970B13-E101-4117-9908-6E061F982644}" dt="2022-07-14T08:46:14.855" v="23418" actId="790"/>
          <ac:spMkLst>
            <pc:docMk/>
            <pc:sldMk cId="3484757520" sldId="485"/>
            <ac:spMk id="10727" creationId="{24EAA4DE-A370-44DA-A2B1-56FAEEF5CAE2}"/>
          </ac:spMkLst>
        </pc:spChg>
        <pc:spChg chg="mod">
          <ac:chgData name="Kolakowski, Artur" userId="9c34c8cc-b1df-44f6-bea5-dcf7a54ee35f" providerId="ADAL" clId="{19970B13-E101-4117-9908-6E061F982644}" dt="2022-07-14T08:46:14.857" v="23419" actId="790"/>
          <ac:spMkLst>
            <pc:docMk/>
            <pc:sldMk cId="3484757520" sldId="485"/>
            <ac:spMk id="10728" creationId="{E2F29F77-69AF-416F-B115-B0F93757D669}"/>
          </ac:spMkLst>
        </pc:spChg>
        <pc:spChg chg="mod">
          <ac:chgData name="Kolakowski, Artur" userId="9c34c8cc-b1df-44f6-bea5-dcf7a54ee35f" providerId="ADAL" clId="{19970B13-E101-4117-9908-6E061F982644}" dt="2022-07-14T08:46:14.859" v="23420" actId="790"/>
          <ac:spMkLst>
            <pc:docMk/>
            <pc:sldMk cId="3484757520" sldId="485"/>
            <ac:spMk id="10729" creationId="{3BB03A96-9151-4C96-A11C-2444AE61CEC8}"/>
          </ac:spMkLst>
        </pc:spChg>
        <pc:spChg chg="mod">
          <ac:chgData name="Kolakowski, Artur" userId="9c34c8cc-b1df-44f6-bea5-dcf7a54ee35f" providerId="ADAL" clId="{19970B13-E101-4117-9908-6E061F982644}" dt="2022-07-14T08:46:14.861" v="23421" actId="790"/>
          <ac:spMkLst>
            <pc:docMk/>
            <pc:sldMk cId="3484757520" sldId="485"/>
            <ac:spMk id="10730" creationId="{7E35E0B3-1CFA-4446-A1DF-912F474B7B6E}"/>
          </ac:spMkLst>
        </pc:spChg>
        <pc:spChg chg="mod">
          <ac:chgData name="Kolakowski, Artur" userId="9c34c8cc-b1df-44f6-bea5-dcf7a54ee35f" providerId="ADAL" clId="{19970B13-E101-4117-9908-6E061F982644}" dt="2022-07-14T08:46:14.865" v="23422" actId="790"/>
          <ac:spMkLst>
            <pc:docMk/>
            <pc:sldMk cId="3484757520" sldId="485"/>
            <ac:spMk id="10731" creationId="{8ACADED6-1DA2-4041-924C-43B07E3C51A1}"/>
          </ac:spMkLst>
        </pc:spChg>
        <pc:spChg chg="mod">
          <ac:chgData name="Kolakowski, Artur" userId="9c34c8cc-b1df-44f6-bea5-dcf7a54ee35f" providerId="ADAL" clId="{19970B13-E101-4117-9908-6E061F982644}" dt="2022-07-14T08:46:14.868" v="23423" actId="790"/>
          <ac:spMkLst>
            <pc:docMk/>
            <pc:sldMk cId="3484757520" sldId="485"/>
            <ac:spMk id="10732" creationId="{D1D05F2F-FA03-4317-BB92-B66F720C140A}"/>
          </ac:spMkLst>
        </pc:spChg>
        <pc:spChg chg="mod">
          <ac:chgData name="Kolakowski, Artur" userId="9c34c8cc-b1df-44f6-bea5-dcf7a54ee35f" providerId="ADAL" clId="{19970B13-E101-4117-9908-6E061F982644}" dt="2022-07-14T08:46:14.869" v="23424" actId="790"/>
          <ac:spMkLst>
            <pc:docMk/>
            <pc:sldMk cId="3484757520" sldId="485"/>
            <ac:spMk id="10733" creationId="{23334CBA-766E-4F29-9B93-010FEE8D206B}"/>
          </ac:spMkLst>
        </pc:spChg>
        <pc:spChg chg="mod">
          <ac:chgData name="Kolakowski, Artur" userId="9c34c8cc-b1df-44f6-bea5-dcf7a54ee35f" providerId="ADAL" clId="{19970B13-E101-4117-9908-6E061F982644}" dt="2022-07-14T08:46:14.871" v="23425" actId="790"/>
          <ac:spMkLst>
            <pc:docMk/>
            <pc:sldMk cId="3484757520" sldId="485"/>
            <ac:spMk id="10734" creationId="{EA44A7B0-2F70-4167-9AC2-F1A6566AEF34}"/>
          </ac:spMkLst>
        </pc:spChg>
        <pc:spChg chg="mod">
          <ac:chgData name="Kolakowski, Artur" userId="9c34c8cc-b1df-44f6-bea5-dcf7a54ee35f" providerId="ADAL" clId="{19970B13-E101-4117-9908-6E061F982644}" dt="2022-07-14T08:46:14.873" v="23426" actId="790"/>
          <ac:spMkLst>
            <pc:docMk/>
            <pc:sldMk cId="3484757520" sldId="485"/>
            <ac:spMk id="10735" creationId="{7F680EA4-E2AA-4BE1-BDF0-41632AAAB829}"/>
          </ac:spMkLst>
        </pc:spChg>
        <pc:spChg chg="mod">
          <ac:chgData name="Kolakowski, Artur" userId="9c34c8cc-b1df-44f6-bea5-dcf7a54ee35f" providerId="ADAL" clId="{19970B13-E101-4117-9908-6E061F982644}" dt="2022-07-14T08:46:14.876" v="23427" actId="790"/>
          <ac:spMkLst>
            <pc:docMk/>
            <pc:sldMk cId="3484757520" sldId="485"/>
            <ac:spMk id="10736" creationId="{8C7C50ED-A4FA-4C0B-9C27-2D9478E192C2}"/>
          </ac:spMkLst>
        </pc:spChg>
        <pc:spChg chg="mod">
          <ac:chgData name="Kolakowski, Artur" userId="9c34c8cc-b1df-44f6-bea5-dcf7a54ee35f" providerId="ADAL" clId="{19970B13-E101-4117-9908-6E061F982644}" dt="2022-07-14T08:46:14.884" v="23428" actId="790"/>
          <ac:spMkLst>
            <pc:docMk/>
            <pc:sldMk cId="3484757520" sldId="485"/>
            <ac:spMk id="10737" creationId="{D6F9D907-2F49-49CC-8A32-1E86A6654FB3}"/>
          </ac:spMkLst>
        </pc:spChg>
        <pc:spChg chg="mod">
          <ac:chgData name="Kolakowski, Artur" userId="9c34c8cc-b1df-44f6-bea5-dcf7a54ee35f" providerId="ADAL" clId="{19970B13-E101-4117-9908-6E061F982644}" dt="2022-07-14T08:46:14.890" v="23429" actId="790"/>
          <ac:spMkLst>
            <pc:docMk/>
            <pc:sldMk cId="3484757520" sldId="485"/>
            <ac:spMk id="10738" creationId="{8652EDAF-55AA-4CEB-85C1-A7E660B934E8}"/>
          </ac:spMkLst>
        </pc:spChg>
        <pc:spChg chg="mod">
          <ac:chgData name="Kolakowski, Artur" userId="9c34c8cc-b1df-44f6-bea5-dcf7a54ee35f" providerId="ADAL" clId="{19970B13-E101-4117-9908-6E061F982644}" dt="2022-07-14T08:46:14.894" v="23430" actId="790"/>
          <ac:spMkLst>
            <pc:docMk/>
            <pc:sldMk cId="3484757520" sldId="485"/>
            <ac:spMk id="10739" creationId="{FBD963AB-6C31-4DBC-AC85-6AA7B36294D0}"/>
          </ac:spMkLst>
        </pc:spChg>
        <pc:spChg chg="mod">
          <ac:chgData name="Kolakowski, Artur" userId="9c34c8cc-b1df-44f6-bea5-dcf7a54ee35f" providerId="ADAL" clId="{19970B13-E101-4117-9908-6E061F982644}" dt="2022-07-14T08:46:14.899" v="23431" actId="790"/>
          <ac:spMkLst>
            <pc:docMk/>
            <pc:sldMk cId="3484757520" sldId="485"/>
            <ac:spMk id="10740" creationId="{1F795F35-0DEC-4345-BCEB-F5D305525FBA}"/>
          </ac:spMkLst>
        </pc:spChg>
        <pc:spChg chg="mod">
          <ac:chgData name="Kolakowski, Artur" userId="9c34c8cc-b1df-44f6-bea5-dcf7a54ee35f" providerId="ADAL" clId="{19970B13-E101-4117-9908-6E061F982644}" dt="2022-07-14T08:46:14.903" v="23432" actId="790"/>
          <ac:spMkLst>
            <pc:docMk/>
            <pc:sldMk cId="3484757520" sldId="485"/>
            <ac:spMk id="10741" creationId="{42E1C2EB-9CCA-4B1E-81B0-FE0277CFB078}"/>
          </ac:spMkLst>
        </pc:spChg>
        <pc:spChg chg="mod">
          <ac:chgData name="Kolakowski, Artur" userId="9c34c8cc-b1df-44f6-bea5-dcf7a54ee35f" providerId="ADAL" clId="{19970B13-E101-4117-9908-6E061F982644}" dt="2022-07-14T08:46:14.905" v="23433" actId="790"/>
          <ac:spMkLst>
            <pc:docMk/>
            <pc:sldMk cId="3484757520" sldId="485"/>
            <ac:spMk id="10742" creationId="{CC4E556C-98A4-4FFF-9E93-62479864CC07}"/>
          </ac:spMkLst>
        </pc:spChg>
        <pc:spChg chg="mod">
          <ac:chgData name="Kolakowski, Artur" userId="9c34c8cc-b1df-44f6-bea5-dcf7a54ee35f" providerId="ADAL" clId="{19970B13-E101-4117-9908-6E061F982644}" dt="2022-07-14T08:46:14.909" v="23434" actId="790"/>
          <ac:spMkLst>
            <pc:docMk/>
            <pc:sldMk cId="3484757520" sldId="485"/>
            <ac:spMk id="10743" creationId="{49ACE027-60C2-4FAE-9F2E-19EB190FF988}"/>
          </ac:spMkLst>
        </pc:spChg>
        <pc:spChg chg="mod">
          <ac:chgData name="Kolakowski, Artur" userId="9c34c8cc-b1df-44f6-bea5-dcf7a54ee35f" providerId="ADAL" clId="{19970B13-E101-4117-9908-6E061F982644}" dt="2022-07-14T08:46:14.912" v="23435" actId="790"/>
          <ac:spMkLst>
            <pc:docMk/>
            <pc:sldMk cId="3484757520" sldId="485"/>
            <ac:spMk id="10744" creationId="{103815F4-45E7-4EE0-92E9-AFA6904AAB2D}"/>
          </ac:spMkLst>
        </pc:spChg>
        <pc:spChg chg="mod">
          <ac:chgData name="Kolakowski, Artur" userId="9c34c8cc-b1df-44f6-bea5-dcf7a54ee35f" providerId="ADAL" clId="{19970B13-E101-4117-9908-6E061F982644}" dt="2022-07-14T08:46:14.917" v="23436" actId="790"/>
          <ac:spMkLst>
            <pc:docMk/>
            <pc:sldMk cId="3484757520" sldId="485"/>
            <ac:spMk id="10745" creationId="{F8BAD598-74A9-467F-B3C4-5DD8184D8BC1}"/>
          </ac:spMkLst>
        </pc:spChg>
        <pc:spChg chg="mod">
          <ac:chgData name="Kolakowski, Artur" userId="9c34c8cc-b1df-44f6-bea5-dcf7a54ee35f" providerId="ADAL" clId="{19970B13-E101-4117-9908-6E061F982644}" dt="2022-07-14T08:46:14.921" v="23437" actId="790"/>
          <ac:spMkLst>
            <pc:docMk/>
            <pc:sldMk cId="3484757520" sldId="485"/>
            <ac:spMk id="10746" creationId="{5265DFBF-0BC6-4CD0-822B-7DBC98338FE2}"/>
          </ac:spMkLst>
        </pc:spChg>
        <pc:spChg chg="mod">
          <ac:chgData name="Kolakowski, Artur" userId="9c34c8cc-b1df-44f6-bea5-dcf7a54ee35f" providerId="ADAL" clId="{19970B13-E101-4117-9908-6E061F982644}" dt="2022-07-14T08:46:14.928" v="23438" actId="790"/>
          <ac:spMkLst>
            <pc:docMk/>
            <pc:sldMk cId="3484757520" sldId="485"/>
            <ac:spMk id="10747" creationId="{35DEA9FC-10D3-4CA0-84E3-B57235721488}"/>
          </ac:spMkLst>
        </pc:spChg>
        <pc:spChg chg="mod">
          <ac:chgData name="Kolakowski, Artur" userId="9c34c8cc-b1df-44f6-bea5-dcf7a54ee35f" providerId="ADAL" clId="{19970B13-E101-4117-9908-6E061F982644}" dt="2022-07-14T08:46:14.935" v="23439" actId="790"/>
          <ac:spMkLst>
            <pc:docMk/>
            <pc:sldMk cId="3484757520" sldId="485"/>
            <ac:spMk id="10748" creationId="{2C18823F-C33F-486C-BA7B-F53197DBA521}"/>
          </ac:spMkLst>
        </pc:spChg>
        <pc:spChg chg="mod">
          <ac:chgData name="Kolakowski, Artur" userId="9c34c8cc-b1df-44f6-bea5-dcf7a54ee35f" providerId="ADAL" clId="{19970B13-E101-4117-9908-6E061F982644}" dt="2022-07-14T08:46:14.941" v="23440" actId="790"/>
          <ac:spMkLst>
            <pc:docMk/>
            <pc:sldMk cId="3484757520" sldId="485"/>
            <ac:spMk id="10749" creationId="{1F7665DD-0EF8-4AC1-ACBC-F335937404FA}"/>
          </ac:spMkLst>
        </pc:spChg>
        <pc:spChg chg="mod">
          <ac:chgData name="Kolakowski, Artur" userId="9c34c8cc-b1df-44f6-bea5-dcf7a54ee35f" providerId="ADAL" clId="{19970B13-E101-4117-9908-6E061F982644}" dt="2022-07-14T08:46:14.946" v="23441" actId="790"/>
          <ac:spMkLst>
            <pc:docMk/>
            <pc:sldMk cId="3484757520" sldId="485"/>
            <ac:spMk id="10750" creationId="{0E31C682-255D-4E30-9555-B45C469FC9CF}"/>
          </ac:spMkLst>
        </pc:spChg>
        <pc:spChg chg="mod">
          <ac:chgData name="Kolakowski, Artur" userId="9c34c8cc-b1df-44f6-bea5-dcf7a54ee35f" providerId="ADAL" clId="{19970B13-E101-4117-9908-6E061F982644}" dt="2022-07-14T08:46:14.952" v="23442" actId="790"/>
          <ac:spMkLst>
            <pc:docMk/>
            <pc:sldMk cId="3484757520" sldId="485"/>
            <ac:spMk id="10751" creationId="{A9DA7289-43C9-4168-A3F7-F65EA33897F0}"/>
          </ac:spMkLst>
        </pc:spChg>
        <pc:spChg chg="mod">
          <ac:chgData name="Kolakowski, Artur" userId="9c34c8cc-b1df-44f6-bea5-dcf7a54ee35f" providerId="ADAL" clId="{19970B13-E101-4117-9908-6E061F982644}" dt="2022-07-14T08:46:14.957" v="23443" actId="790"/>
          <ac:spMkLst>
            <pc:docMk/>
            <pc:sldMk cId="3484757520" sldId="485"/>
            <ac:spMk id="10752" creationId="{95C05950-19DA-4217-841C-01811DC3709F}"/>
          </ac:spMkLst>
        </pc:spChg>
        <pc:spChg chg="mod">
          <ac:chgData name="Kolakowski, Artur" userId="9c34c8cc-b1df-44f6-bea5-dcf7a54ee35f" providerId="ADAL" clId="{19970B13-E101-4117-9908-6E061F982644}" dt="2022-07-14T08:46:14.960" v="23444" actId="790"/>
          <ac:spMkLst>
            <pc:docMk/>
            <pc:sldMk cId="3484757520" sldId="485"/>
            <ac:spMk id="10753" creationId="{350B323C-DFE7-44B6-9A22-EE9357825CA5}"/>
          </ac:spMkLst>
        </pc:spChg>
        <pc:spChg chg="mod">
          <ac:chgData name="Kolakowski, Artur" userId="9c34c8cc-b1df-44f6-bea5-dcf7a54ee35f" providerId="ADAL" clId="{19970B13-E101-4117-9908-6E061F982644}" dt="2022-07-14T08:46:14.965" v="23445" actId="790"/>
          <ac:spMkLst>
            <pc:docMk/>
            <pc:sldMk cId="3484757520" sldId="485"/>
            <ac:spMk id="10754" creationId="{F0BD1613-F106-44F3-AB64-BA1C5AF617CD}"/>
          </ac:spMkLst>
        </pc:spChg>
        <pc:spChg chg="mod">
          <ac:chgData name="Kolakowski, Artur" userId="9c34c8cc-b1df-44f6-bea5-dcf7a54ee35f" providerId="ADAL" clId="{19970B13-E101-4117-9908-6E061F982644}" dt="2022-07-14T08:46:14.971" v="23446" actId="790"/>
          <ac:spMkLst>
            <pc:docMk/>
            <pc:sldMk cId="3484757520" sldId="485"/>
            <ac:spMk id="10755" creationId="{25D3522F-CCBB-4714-87F4-0E570D11085C}"/>
          </ac:spMkLst>
        </pc:spChg>
        <pc:spChg chg="mod">
          <ac:chgData name="Kolakowski, Artur" userId="9c34c8cc-b1df-44f6-bea5-dcf7a54ee35f" providerId="ADAL" clId="{19970B13-E101-4117-9908-6E061F982644}" dt="2022-07-14T08:46:14.977" v="23447" actId="790"/>
          <ac:spMkLst>
            <pc:docMk/>
            <pc:sldMk cId="3484757520" sldId="485"/>
            <ac:spMk id="10756" creationId="{25377473-1780-422B-A9F3-D53A3C134704}"/>
          </ac:spMkLst>
        </pc:spChg>
        <pc:spChg chg="mod">
          <ac:chgData name="Kolakowski, Artur" userId="9c34c8cc-b1df-44f6-bea5-dcf7a54ee35f" providerId="ADAL" clId="{19970B13-E101-4117-9908-6E061F982644}" dt="2022-07-14T08:46:14.986" v="23448" actId="790"/>
          <ac:spMkLst>
            <pc:docMk/>
            <pc:sldMk cId="3484757520" sldId="485"/>
            <ac:spMk id="10757" creationId="{34BB2F7A-0CE4-4BE8-9B86-DA6B0C5C737E}"/>
          </ac:spMkLst>
        </pc:spChg>
        <pc:spChg chg="mod">
          <ac:chgData name="Kolakowski, Artur" userId="9c34c8cc-b1df-44f6-bea5-dcf7a54ee35f" providerId="ADAL" clId="{19970B13-E101-4117-9908-6E061F982644}" dt="2022-07-14T08:46:14.993" v="23449" actId="790"/>
          <ac:spMkLst>
            <pc:docMk/>
            <pc:sldMk cId="3484757520" sldId="485"/>
            <ac:spMk id="10758" creationId="{4520FAAB-A503-4949-9201-A78FDFFE95F3}"/>
          </ac:spMkLst>
        </pc:spChg>
        <pc:spChg chg="mod">
          <ac:chgData name="Kolakowski, Artur" userId="9c34c8cc-b1df-44f6-bea5-dcf7a54ee35f" providerId="ADAL" clId="{19970B13-E101-4117-9908-6E061F982644}" dt="2022-07-14T08:46:15" v="23450" actId="790"/>
          <ac:spMkLst>
            <pc:docMk/>
            <pc:sldMk cId="3484757520" sldId="485"/>
            <ac:spMk id="10759" creationId="{944DEEFB-6934-461C-8E94-48A39A8FD11B}"/>
          </ac:spMkLst>
        </pc:spChg>
        <pc:spChg chg="mod">
          <ac:chgData name="Kolakowski, Artur" userId="9c34c8cc-b1df-44f6-bea5-dcf7a54ee35f" providerId="ADAL" clId="{19970B13-E101-4117-9908-6E061F982644}" dt="2022-07-14T08:46:15.003" v="23451" actId="790"/>
          <ac:spMkLst>
            <pc:docMk/>
            <pc:sldMk cId="3484757520" sldId="485"/>
            <ac:spMk id="10760" creationId="{57F5EE2F-608F-46F7-A820-551418320996}"/>
          </ac:spMkLst>
        </pc:spChg>
        <pc:spChg chg="mod">
          <ac:chgData name="Kolakowski, Artur" userId="9c34c8cc-b1df-44f6-bea5-dcf7a54ee35f" providerId="ADAL" clId="{19970B13-E101-4117-9908-6E061F982644}" dt="2022-07-14T08:46:15.008" v="23452" actId="790"/>
          <ac:spMkLst>
            <pc:docMk/>
            <pc:sldMk cId="3484757520" sldId="485"/>
            <ac:spMk id="10761" creationId="{1173BD3B-E98D-4D19-9DAF-E7E4E8846AD6}"/>
          </ac:spMkLst>
        </pc:spChg>
        <pc:spChg chg="mod">
          <ac:chgData name="Kolakowski, Artur" userId="9c34c8cc-b1df-44f6-bea5-dcf7a54ee35f" providerId="ADAL" clId="{19970B13-E101-4117-9908-6E061F982644}" dt="2022-07-14T08:46:15.013" v="23453" actId="790"/>
          <ac:spMkLst>
            <pc:docMk/>
            <pc:sldMk cId="3484757520" sldId="485"/>
            <ac:spMk id="10762" creationId="{B0D7D0E6-E125-496B-AC78-B08538D27BE9}"/>
          </ac:spMkLst>
        </pc:spChg>
        <pc:spChg chg="mod">
          <ac:chgData name="Kolakowski, Artur" userId="9c34c8cc-b1df-44f6-bea5-dcf7a54ee35f" providerId="ADAL" clId="{19970B13-E101-4117-9908-6E061F982644}" dt="2022-07-14T08:46:15.018" v="23454" actId="790"/>
          <ac:spMkLst>
            <pc:docMk/>
            <pc:sldMk cId="3484757520" sldId="485"/>
            <ac:spMk id="10763" creationId="{DFD179DA-1CEB-4383-8B5B-7CCC96FB0E56}"/>
          </ac:spMkLst>
        </pc:spChg>
        <pc:spChg chg="mod">
          <ac:chgData name="Kolakowski, Artur" userId="9c34c8cc-b1df-44f6-bea5-dcf7a54ee35f" providerId="ADAL" clId="{19970B13-E101-4117-9908-6E061F982644}" dt="2022-07-14T08:46:15.021" v="23455" actId="790"/>
          <ac:spMkLst>
            <pc:docMk/>
            <pc:sldMk cId="3484757520" sldId="485"/>
            <ac:spMk id="10764" creationId="{0A89A2EE-5462-4090-A47E-0EBFB95269AF}"/>
          </ac:spMkLst>
        </pc:spChg>
        <pc:spChg chg="mod">
          <ac:chgData name="Kolakowski, Artur" userId="9c34c8cc-b1df-44f6-bea5-dcf7a54ee35f" providerId="ADAL" clId="{19970B13-E101-4117-9908-6E061F982644}" dt="2022-07-14T08:46:15.023" v="23456" actId="790"/>
          <ac:spMkLst>
            <pc:docMk/>
            <pc:sldMk cId="3484757520" sldId="485"/>
            <ac:spMk id="10765" creationId="{1E9B7A9B-0F96-45B5-8FD7-D246A090D2F4}"/>
          </ac:spMkLst>
        </pc:spChg>
        <pc:spChg chg="mod">
          <ac:chgData name="Kolakowski, Artur" userId="9c34c8cc-b1df-44f6-bea5-dcf7a54ee35f" providerId="ADAL" clId="{19970B13-E101-4117-9908-6E061F982644}" dt="2022-07-14T08:46:15.025" v="23457" actId="790"/>
          <ac:spMkLst>
            <pc:docMk/>
            <pc:sldMk cId="3484757520" sldId="485"/>
            <ac:spMk id="10766" creationId="{6A07D7FE-A7FD-432D-B80D-7C8B39AB4979}"/>
          </ac:spMkLst>
        </pc:spChg>
        <pc:spChg chg="mod">
          <ac:chgData name="Kolakowski, Artur" userId="9c34c8cc-b1df-44f6-bea5-dcf7a54ee35f" providerId="ADAL" clId="{19970B13-E101-4117-9908-6E061F982644}" dt="2022-07-14T08:46:15.028" v="23458" actId="790"/>
          <ac:spMkLst>
            <pc:docMk/>
            <pc:sldMk cId="3484757520" sldId="485"/>
            <ac:spMk id="10767" creationId="{FA1118FD-3707-4908-A134-0E9851817CDB}"/>
          </ac:spMkLst>
        </pc:spChg>
        <pc:spChg chg="mod">
          <ac:chgData name="Kolakowski, Artur" userId="9c34c8cc-b1df-44f6-bea5-dcf7a54ee35f" providerId="ADAL" clId="{19970B13-E101-4117-9908-6E061F982644}" dt="2022-07-14T08:46:15.032" v="23459" actId="790"/>
          <ac:spMkLst>
            <pc:docMk/>
            <pc:sldMk cId="3484757520" sldId="485"/>
            <ac:spMk id="10768" creationId="{B12B0009-8852-4A53-A265-C0907586F969}"/>
          </ac:spMkLst>
        </pc:spChg>
        <pc:spChg chg="mod">
          <ac:chgData name="Kolakowski, Artur" userId="9c34c8cc-b1df-44f6-bea5-dcf7a54ee35f" providerId="ADAL" clId="{19970B13-E101-4117-9908-6E061F982644}" dt="2022-07-14T08:46:15.035" v="23460" actId="790"/>
          <ac:spMkLst>
            <pc:docMk/>
            <pc:sldMk cId="3484757520" sldId="485"/>
            <ac:spMk id="10769" creationId="{96635D2D-A885-45F2-926A-17B01A4468EB}"/>
          </ac:spMkLst>
        </pc:spChg>
        <pc:spChg chg="mod">
          <ac:chgData name="Kolakowski, Artur" userId="9c34c8cc-b1df-44f6-bea5-dcf7a54ee35f" providerId="ADAL" clId="{19970B13-E101-4117-9908-6E061F982644}" dt="2022-07-14T08:46:15.037" v="23461" actId="790"/>
          <ac:spMkLst>
            <pc:docMk/>
            <pc:sldMk cId="3484757520" sldId="485"/>
            <ac:spMk id="10770" creationId="{185CE03F-301A-4AD5-853C-E113F878DC43}"/>
          </ac:spMkLst>
        </pc:spChg>
        <pc:spChg chg="mod">
          <ac:chgData name="Kolakowski, Artur" userId="9c34c8cc-b1df-44f6-bea5-dcf7a54ee35f" providerId="ADAL" clId="{19970B13-E101-4117-9908-6E061F982644}" dt="2022-07-14T08:46:15.040" v="23462" actId="790"/>
          <ac:spMkLst>
            <pc:docMk/>
            <pc:sldMk cId="3484757520" sldId="485"/>
            <ac:spMk id="10771" creationId="{91937E76-8EDA-4D0C-96D4-157070A9A275}"/>
          </ac:spMkLst>
        </pc:spChg>
        <pc:spChg chg="mod">
          <ac:chgData name="Kolakowski, Artur" userId="9c34c8cc-b1df-44f6-bea5-dcf7a54ee35f" providerId="ADAL" clId="{19970B13-E101-4117-9908-6E061F982644}" dt="2022-07-14T08:46:15.043" v="23463" actId="790"/>
          <ac:spMkLst>
            <pc:docMk/>
            <pc:sldMk cId="3484757520" sldId="485"/>
            <ac:spMk id="10772" creationId="{0F40BC3B-D832-48F8-82CC-5D4ECA5136B8}"/>
          </ac:spMkLst>
        </pc:spChg>
        <pc:spChg chg="mod">
          <ac:chgData name="Kolakowski, Artur" userId="9c34c8cc-b1df-44f6-bea5-dcf7a54ee35f" providerId="ADAL" clId="{19970B13-E101-4117-9908-6E061F982644}" dt="2022-07-14T08:46:15.047" v="23464" actId="790"/>
          <ac:spMkLst>
            <pc:docMk/>
            <pc:sldMk cId="3484757520" sldId="485"/>
            <ac:spMk id="10773" creationId="{2C057A59-A630-4D82-89A1-C8D55EEA45A6}"/>
          </ac:spMkLst>
        </pc:spChg>
        <pc:spChg chg="mod">
          <ac:chgData name="Kolakowski, Artur" userId="9c34c8cc-b1df-44f6-bea5-dcf7a54ee35f" providerId="ADAL" clId="{19970B13-E101-4117-9908-6E061F982644}" dt="2022-07-14T08:46:15.050" v="23465" actId="790"/>
          <ac:spMkLst>
            <pc:docMk/>
            <pc:sldMk cId="3484757520" sldId="485"/>
            <ac:spMk id="10774" creationId="{44B0DCD9-435B-46D2-891F-7C2EA1ED6279}"/>
          </ac:spMkLst>
        </pc:spChg>
        <pc:spChg chg="mod">
          <ac:chgData name="Kolakowski, Artur" userId="9c34c8cc-b1df-44f6-bea5-dcf7a54ee35f" providerId="ADAL" clId="{19970B13-E101-4117-9908-6E061F982644}" dt="2022-07-14T08:46:15.053" v="23466" actId="790"/>
          <ac:spMkLst>
            <pc:docMk/>
            <pc:sldMk cId="3484757520" sldId="485"/>
            <ac:spMk id="10775" creationId="{F9E7EDE4-2889-4370-BDC1-5B588D8832D6}"/>
          </ac:spMkLst>
        </pc:spChg>
        <pc:spChg chg="mod">
          <ac:chgData name="Kolakowski, Artur" userId="9c34c8cc-b1df-44f6-bea5-dcf7a54ee35f" providerId="ADAL" clId="{19970B13-E101-4117-9908-6E061F982644}" dt="2022-07-14T08:46:15.056" v="23467" actId="790"/>
          <ac:spMkLst>
            <pc:docMk/>
            <pc:sldMk cId="3484757520" sldId="485"/>
            <ac:spMk id="10776" creationId="{BE92577C-5B41-4471-BCC4-8BC779FF7BBF}"/>
          </ac:spMkLst>
        </pc:spChg>
        <pc:spChg chg="mod">
          <ac:chgData name="Kolakowski, Artur" userId="9c34c8cc-b1df-44f6-bea5-dcf7a54ee35f" providerId="ADAL" clId="{19970B13-E101-4117-9908-6E061F982644}" dt="2022-07-14T08:46:15.058" v="23468" actId="790"/>
          <ac:spMkLst>
            <pc:docMk/>
            <pc:sldMk cId="3484757520" sldId="485"/>
            <ac:spMk id="10777" creationId="{21BDA4A3-FCD5-486B-8DF6-D13761AFAC0E}"/>
          </ac:spMkLst>
        </pc:spChg>
        <pc:spChg chg="mod">
          <ac:chgData name="Kolakowski, Artur" userId="9c34c8cc-b1df-44f6-bea5-dcf7a54ee35f" providerId="ADAL" clId="{19970B13-E101-4117-9908-6E061F982644}" dt="2022-07-14T08:46:15.060" v="23469" actId="790"/>
          <ac:spMkLst>
            <pc:docMk/>
            <pc:sldMk cId="3484757520" sldId="485"/>
            <ac:spMk id="10778" creationId="{086AAF9D-DAF1-4002-ABCC-1FD8E8C18B1F}"/>
          </ac:spMkLst>
        </pc:spChg>
        <pc:spChg chg="mod">
          <ac:chgData name="Kolakowski, Artur" userId="9c34c8cc-b1df-44f6-bea5-dcf7a54ee35f" providerId="ADAL" clId="{19970B13-E101-4117-9908-6E061F982644}" dt="2022-07-14T08:46:15.063" v="23470" actId="790"/>
          <ac:spMkLst>
            <pc:docMk/>
            <pc:sldMk cId="3484757520" sldId="485"/>
            <ac:spMk id="10779" creationId="{7B87B43F-B587-4D1E-ACCE-BC65B0531549}"/>
          </ac:spMkLst>
        </pc:spChg>
        <pc:spChg chg="mod">
          <ac:chgData name="Kolakowski, Artur" userId="9c34c8cc-b1df-44f6-bea5-dcf7a54ee35f" providerId="ADAL" clId="{19970B13-E101-4117-9908-6E061F982644}" dt="2022-07-14T08:46:15.065" v="23471" actId="790"/>
          <ac:spMkLst>
            <pc:docMk/>
            <pc:sldMk cId="3484757520" sldId="485"/>
            <ac:spMk id="10780" creationId="{B7BD3F2D-D254-4A23-A6C2-36F20DEC5B4E}"/>
          </ac:spMkLst>
        </pc:spChg>
        <pc:spChg chg="mod">
          <ac:chgData name="Kolakowski, Artur" userId="9c34c8cc-b1df-44f6-bea5-dcf7a54ee35f" providerId="ADAL" clId="{19970B13-E101-4117-9908-6E061F982644}" dt="2022-07-14T08:46:15.069" v="23472" actId="790"/>
          <ac:spMkLst>
            <pc:docMk/>
            <pc:sldMk cId="3484757520" sldId="485"/>
            <ac:spMk id="10781" creationId="{CA137BA5-984F-468D-A537-78255188ECBD}"/>
          </ac:spMkLst>
        </pc:spChg>
        <pc:spChg chg="mod">
          <ac:chgData name="Kolakowski, Artur" userId="9c34c8cc-b1df-44f6-bea5-dcf7a54ee35f" providerId="ADAL" clId="{19970B13-E101-4117-9908-6E061F982644}" dt="2022-07-14T08:46:15.073" v="23473" actId="790"/>
          <ac:spMkLst>
            <pc:docMk/>
            <pc:sldMk cId="3484757520" sldId="485"/>
            <ac:spMk id="10782" creationId="{CC392755-6029-4932-9005-E1AAA1A71475}"/>
          </ac:spMkLst>
        </pc:spChg>
        <pc:spChg chg="mod">
          <ac:chgData name="Kolakowski, Artur" userId="9c34c8cc-b1df-44f6-bea5-dcf7a54ee35f" providerId="ADAL" clId="{19970B13-E101-4117-9908-6E061F982644}" dt="2022-07-14T08:46:15.077" v="23474" actId="790"/>
          <ac:spMkLst>
            <pc:docMk/>
            <pc:sldMk cId="3484757520" sldId="485"/>
            <ac:spMk id="10783" creationId="{3B9718BB-787A-4F0C-B4C0-C84F752D32A8}"/>
          </ac:spMkLst>
        </pc:spChg>
        <pc:spChg chg="mod">
          <ac:chgData name="Kolakowski, Artur" userId="9c34c8cc-b1df-44f6-bea5-dcf7a54ee35f" providerId="ADAL" clId="{19970B13-E101-4117-9908-6E061F982644}" dt="2022-07-14T08:46:15.083" v="23475" actId="790"/>
          <ac:spMkLst>
            <pc:docMk/>
            <pc:sldMk cId="3484757520" sldId="485"/>
            <ac:spMk id="10784" creationId="{90AF4434-DCC7-4632-8B3F-F1B92A5B7634}"/>
          </ac:spMkLst>
        </pc:spChg>
        <pc:spChg chg="mod">
          <ac:chgData name="Kolakowski, Artur" userId="9c34c8cc-b1df-44f6-bea5-dcf7a54ee35f" providerId="ADAL" clId="{19970B13-E101-4117-9908-6E061F982644}" dt="2022-07-14T08:46:15.087" v="23476" actId="790"/>
          <ac:spMkLst>
            <pc:docMk/>
            <pc:sldMk cId="3484757520" sldId="485"/>
            <ac:spMk id="10785" creationId="{6094EBCB-39E1-426D-811C-623598C7673E}"/>
          </ac:spMkLst>
        </pc:spChg>
        <pc:spChg chg="mod">
          <ac:chgData name="Kolakowski, Artur" userId="9c34c8cc-b1df-44f6-bea5-dcf7a54ee35f" providerId="ADAL" clId="{19970B13-E101-4117-9908-6E061F982644}" dt="2022-07-14T08:46:15.090" v="23477" actId="790"/>
          <ac:spMkLst>
            <pc:docMk/>
            <pc:sldMk cId="3484757520" sldId="485"/>
            <ac:spMk id="10786" creationId="{181125C0-1F09-41F1-A9B4-0F0EFEBD7CEA}"/>
          </ac:spMkLst>
        </pc:spChg>
        <pc:spChg chg="mod">
          <ac:chgData name="Kolakowski, Artur" userId="9c34c8cc-b1df-44f6-bea5-dcf7a54ee35f" providerId="ADAL" clId="{19970B13-E101-4117-9908-6E061F982644}" dt="2022-07-14T08:46:15.092" v="23478" actId="790"/>
          <ac:spMkLst>
            <pc:docMk/>
            <pc:sldMk cId="3484757520" sldId="485"/>
            <ac:spMk id="10787" creationId="{53DD5905-6422-42DB-8E13-78FBDD165C26}"/>
          </ac:spMkLst>
        </pc:spChg>
        <pc:spChg chg="mod">
          <ac:chgData name="Kolakowski, Artur" userId="9c34c8cc-b1df-44f6-bea5-dcf7a54ee35f" providerId="ADAL" clId="{19970B13-E101-4117-9908-6E061F982644}" dt="2022-07-14T08:46:15.095" v="23479" actId="790"/>
          <ac:spMkLst>
            <pc:docMk/>
            <pc:sldMk cId="3484757520" sldId="485"/>
            <ac:spMk id="10788" creationId="{DCE76BA2-9A74-4EE8-A9FA-F9C24C849E6C}"/>
          </ac:spMkLst>
        </pc:spChg>
        <pc:spChg chg="mod">
          <ac:chgData name="Kolakowski, Artur" userId="9c34c8cc-b1df-44f6-bea5-dcf7a54ee35f" providerId="ADAL" clId="{19970B13-E101-4117-9908-6E061F982644}" dt="2022-07-14T08:46:15.098" v="23480" actId="790"/>
          <ac:spMkLst>
            <pc:docMk/>
            <pc:sldMk cId="3484757520" sldId="485"/>
            <ac:spMk id="10789" creationId="{6BE6E9ED-1EC9-41A6-A6B0-2C01F78EF065}"/>
          </ac:spMkLst>
        </pc:spChg>
        <pc:spChg chg="mod">
          <ac:chgData name="Kolakowski, Artur" userId="9c34c8cc-b1df-44f6-bea5-dcf7a54ee35f" providerId="ADAL" clId="{19970B13-E101-4117-9908-6E061F982644}" dt="2022-07-14T08:46:15.101" v="23481" actId="790"/>
          <ac:spMkLst>
            <pc:docMk/>
            <pc:sldMk cId="3484757520" sldId="485"/>
            <ac:spMk id="10790" creationId="{96514F69-7E67-436C-87D2-AC8F5472A569}"/>
          </ac:spMkLst>
        </pc:spChg>
        <pc:spChg chg="mod">
          <ac:chgData name="Kolakowski, Artur" userId="9c34c8cc-b1df-44f6-bea5-dcf7a54ee35f" providerId="ADAL" clId="{19970B13-E101-4117-9908-6E061F982644}" dt="2022-07-14T08:46:15.104" v="23482" actId="790"/>
          <ac:spMkLst>
            <pc:docMk/>
            <pc:sldMk cId="3484757520" sldId="485"/>
            <ac:spMk id="10791" creationId="{85EB2C1B-C5F5-409C-B5AF-E7287F29C50D}"/>
          </ac:spMkLst>
        </pc:spChg>
        <pc:spChg chg="mod">
          <ac:chgData name="Kolakowski, Artur" userId="9c34c8cc-b1df-44f6-bea5-dcf7a54ee35f" providerId="ADAL" clId="{19970B13-E101-4117-9908-6E061F982644}" dt="2022-07-14T08:46:15.107" v="23483" actId="790"/>
          <ac:spMkLst>
            <pc:docMk/>
            <pc:sldMk cId="3484757520" sldId="485"/>
            <ac:spMk id="10792" creationId="{A7AE6655-23C6-45C9-A59B-016BC1AD2321}"/>
          </ac:spMkLst>
        </pc:spChg>
        <pc:spChg chg="mod">
          <ac:chgData name="Kolakowski, Artur" userId="9c34c8cc-b1df-44f6-bea5-dcf7a54ee35f" providerId="ADAL" clId="{19970B13-E101-4117-9908-6E061F982644}" dt="2022-07-14T08:46:15.111" v="23484" actId="790"/>
          <ac:spMkLst>
            <pc:docMk/>
            <pc:sldMk cId="3484757520" sldId="485"/>
            <ac:spMk id="10793" creationId="{FEF84D21-8DC0-48AE-88E9-1A2A1FB1E155}"/>
          </ac:spMkLst>
        </pc:spChg>
        <pc:spChg chg="mod">
          <ac:chgData name="Kolakowski, Artur" userId="9c34c8cc-b1df-44f6-bea5-dcf7a54ee35f" providerId="ADAL" clId="{19970B13-E101-4117-9908-6E061F982644}" dt="2022-07-14T08:46:15.115" v="23485" actId="790"/>
          <ac:spMkLst>
            <pc:docMk/>
            <pc:sldMk cId="3484757520" sldId="485"/>
            <ac:spMk id="10794" creationId="{267FCC5A-1900-491A-B3D6-756A5B07EDC0}"/>
          </ac:spMkLst>
        </pc:spChg>
        <pc:spChg chg="mod">
          <ac:chgData name="Kolakowski, Artur" userId="9c34c8cc-b1df-44f6-bea5-dcf7a54ee35f" providerId="ADAL" clId="{19970B13-E101-4117-9908-6E061F982644}" dt="2022-07-14T08:46:15.118" v="23486" actId="790"/>
          <ac:spMkLst>
            <pc:docMk/>
            <pc:sldMk cId="3484757520" sldId="485"/>
            <ac:spMk id="10795" creationId="{277834DA-C266-459B-802D-10C3902B1292}"/>
          </ac:spMkLst>
        </pc:spChg>
        <pc:spChg chg="mod">
          <ac:chgData name="Kolakowski, Artur" userId="9c34c8cc-b1df-44f6-bea5-dcf7a54ee35f" providerId="ADAL" clId="{19970B13-E101-4117-9908-6E061F982644}" dt="2022-07-14T08:46:15.122" v="23487" actId="790"/>
          <ac:spMkLst>
            <pc:docMk/>
            <pc:sldMk cId="3484757520" sldId="485"/>
            <ac:spMk id="10796" creationId="{AC9F9C93-72C5-4C5A-896A-415E0311158E}"/>
          </ac:spMkLst>
        </pc:spChg>
        <pc:spChg chg="mod">
          <ac:chgData name="Kolakowski, Artur" userId="9c34c8cc-b1df-44f6-bea5-dcf7a54ee35f" providerId="ADAL" clId="{19970B13-E101-4117-9908-6E061F982644}" dt="2022-07-14T08:46:15.125" v="23488" actId="790"/>
          <ac:spMkLst>
            <pc:docMk/>
            <pc:sldMk cId="3484757520" sldId="485"/>
            <ac:spMk id="10797" creationId="{9D21F505-6881-443C-B7C3-A4759D99D1A6}"/>
          </ac:spMkLst>
        </pc:spChg>
        <pc:spChg chg="mod">
          <ac:chgData name="Kolakowski, Artur" userId="9c34c8cc-b1df-44f6-bea5-dcf7a54ee35f" providerId="ADAL" clId="{19970B13-E101-4117-9908-6E061F982644}" dt="2022-07-14T08:46:15.128" v="23489" actId="790"/>
          <ac:spMkLst>
            <pc:docMk/>
            <pc:sldMk cId="3484757520" sldId="485"/>
            <ac:spMk id="10798" creationId="{0DBB0E6B-947A-43E4-9BA1-BE1F6D329CE9}"/>
          </ac:spMkLst>
        </pc:spChg>
        <pc:spChg chg="mod">
          <ac:chgData name="Kolakowski, Artur" userId="9c34c8cc-b1df-44f6-bea5-dcf7a54ee35f" providerId="ADAL" clId="{19970B13-E101-4117-9908-6E061F982644}" dt="2022-07-14T08:46:15.133" v="23490" actId="790"/>
          <ac:spMkLst>
            <pc:docMk/>
            <pc:sldMk cId="3484757520" sldId="485"/>
            <ac:spMk id="10799" creationId="{984A7D8C-0482-47A8-A93C-E63FE9965D2B}"/>
          </ac:spMkLst>
        </pc:spChg>
        <pc:spChg chg="mod">
          <ac:chgData name="Kolakowski, Artur" userId="9c34c8cc-b1df-44f6-bea5-dcf7a54ee35f" providerId="ADAL" clId="{19970B13-E101-4117-9908-6E061F982644}" dt="2022-07-14T08:46:15.137" v="23491" actId="790"/>
          <ac:spMkLst>
            <pc:docMk/>
            <pc:sldMk cId="3484757520" sldId="485"/>
            <ac:spMk id="10800" creationId="{FCB2ADDD-45A4-4E64-96CA-7D760BA832E1}"/>
          </ac:spMkLst>
        </pc:spChg>
        <pc:spChg chg="mod">
          <ac:chgData name="Kolakowski, Artur" userId="9c34c8cc-b1df-44f6-bea5-dcf7a54ee35f" providerId="ADAL" clId="{19970B13-E101-4117-9908-6E061F982644}" dt="2022-07-14T08:46:15.140" v="23492" actId="790"/>
          <ac:spMkLst>
            <pc:docMk/>
            <pc:sldMk cId="3484757520" sldId="485"/>
            <ac:spMk id="10801" creationId="{C4BB381A-F5C8-4842-A756-DB07CE5583F5}"/>
          </ac:spMkLst>
        </pc:spChg>
        <pc:spChg chg="mod">
          <ac:chgData name="Kolakowski, Artur" userId="9c34c8cc-b1df-44f6-bea5-dcf7a54ee35f" providerId="ADAL" clId="{19970B13-E101-4117-9908-6E061F982644}" dt="2022-07-14T08:46:15.142" v="23493" actId="790"/>
          <ac:spMkLst>
            <pc:docMk/>
            <pc:sldMk cId="3484757520" sldId="485"/>
            <ac:spMk id="10802" creationId="{796F59CF-1E88-4CC5-A83D-748C3854039A}"/>
          </ac:spMkLst>
        </pc:spChg>
        <pc:spChg chg="mod">
          <ac:chgData name="Kolakowski, Artur" userId="9c34c8cc-b1df-44f6-bea5-dcf7a54ee35f" providerId="ADAL" clId="{19970B13-E101-4117-9908-6E061F982644}" dt="2022-07-14T08:46:15.148" v="23494" actId="790"/>
          <ac:spMkLst>
            <pc:docMk/>
            <pc:sldMk cId="3484757520" sldId="485"/>
            <ac:spMk id="10803" creationId="{E2E34EE8-7127-4115-B931-D6EDB4C5DCC5}"/>
          </ac:spMkLst>
        </pc:spChg>
        <pc:spChg chg="mod">
          <ac:chgData name="Kolakowski, Artur" userId="9c34c8cc-b1df-44f6-bea5-dcf7a54ee35f" providerId="ADAL" clId="{19970B13-E101-4117-9908-6E061F982644}" dt="2022-07-14T08:46:15.152" v="23495" actId="790"/>
          <ac:spMkLst>
            <pc:docMk/>
            <pc:sldMk cId="3484757520" sldId="485"/>
            <ac:spMk id="10804" creationId="{EAA3EC16-C384-4971-B2A8-5CA4D2E320C4}"/>
          </ac:spMkLst>
        </pc:spChg>
        <pc:spChg chg="mod">
          <ac:chgData name="Kolakowski, Artur" userId="9c34c8cc-b1df-44f6-bea5-dcf7a54ee35f" providerId="ADAL" clId="{19970B13-E101-4117-9908-6E061F982644}" dt="2022-07-14T08:46:15.156" v="23496" actId="790"/>
          <ac:spMkLst>
            <pc:docMk/>
            <pc:sldMk cId="3484757520" sldId="485"/>
            <ac:spMk id="10805" creationId="{D8C6AE39-E2F2-4633-B378-B985E48CF082}"/>
          </ac:spMkLst>
        </pc:spChg>
        <pc:spChg chg="mod">
          <ac:chgData name="Kolakowski, Artur" userId="9c34c8cc-b1df-44f6-bea5-dcf7a54ee35f" providerId="ADAL" clId="{19970B13-E101-4117-9908-6E061F982644}" dt="2022-07-14T08:46:15.158" v="23497" actId="790"/>
          <ac:spMkLst>
            <pc:docMk/>
            <pc:sldMk cId="3484757520" sldId="485"/>
            <ac:spMk id="10806" creationId="{752ED41F-83AE-4988-848A-428DF36726C4}"/>
          </ac:spMkLst>
        </pc:spChg>
        <pc:spChg chg="mod">
          <ac:chgData name="Kolakowski, Artur" userId="9c34c8cc-b1df-44f6-bea5-dcf7a54ee35f" providerId="ADAL" clId="{19970B13-E101-4117-9908-6E061F982644}" dt="2022-07-14T08:46:15.160" v="23498" actId="790"/>
          <ac:spMkLst>
            <pc:docMk/>
            <pc:sldMk cId="3484757520" sldId="485"/>
            <ac:spMk id="10807" creationId="{8C1ABE11-0AD1-4FFF-AF7E-A112EEA4CFE9}"/>
          </ac:spMkLst>
        </pc:spChg>
        <pc:spChg chg="mod">
          <ac:chgData name="Kolakowski, Artur" userId="9c34c8cc-b1df-44f6-bea5-dcf7a54ee35f" providerId="ADAL" clId="{19970B13-E101-4117-9908-6E061F982644}" dt="2022-07-14T08:46:15.162" v="23499" actId="790"/>
          <ac:spMkLst>
            <pc:docMk/>
            <pc:sldMk cId="3484757520" sldId="485"/>
            <ac:spMk id="10808" creationId="{6D972FC3-27CC-4D03-A23E-FA76AFC73594}"/>
          </ac:spMkLst>
        </pc:spChg>
        <pc:spChg chg="mod">
          <ac:chgData name="Kolakowski, Artur" userId="9c34c8cc-b1df-44f6-bea5-dcf7a54ee35f" providerId="ADAL" clId="{19970B13-E101-4117-9908-6E061F982644}" dt="2022-07-14T08:46:15.164" v="23500" actId="790"/>
          <ac:spMkLst>
            <pc:docMk/>
            <pc:sldMk cId="3484757520" sldId="485"/>
            <ac:spMk id="10809" creationId="{040121EF-6CA3-475D-90ED-C3DADE3534CA}"/>
          </ac:spMkLst>
        </pc:spChg>
        <pc:spChg chg="mod">
          <ac:chgData name="Kolakowski, Artur" userId="9c34c8cc-b1df-44f6-bea5-dcf7a54ee35f" providerId="ADAL" clId="{19970B13-E101-4117-9908-6E061F982644}" dt="2022-07-14T08:46:15.168" v="23501" actId="790"/>
          <ac:spMkLst>
            <pc:docMk/>
            <pc:sldMk cId="3484757520" sldId="485"/>
            <ac:spMk id="10810" creationId="{FFA5D45E-3757-4CE8-820B-59CEE705FB38}"/>
          </ac:spMkLst>
        </pc:spChg>
        <pc:spChg chg="mod">
          <ac:chgData name="Kolakowski, Artur" userId="9c34c8cc-b1df-44f6-bea5-dcf7a54ee35f" providerId="ADAL" clId="{19970B13-E101-4117-9908-6E061F982644}" dt="2022-07-14T08:46:15.171" v="23502" actId="790"/>
          <ac:spMkLst>
            <pc:docMk/>
            <pc:sldMk cId="3484757520" sldId="485"/>
            <ac:spMk id="10811" creationId="{86A33D51-03E6-4B88-BA58-46C6B9689704}"/>
          </ac:spMkLst>
        </pc:spChg>
        <pc:spChg chg="mod">
          <ac:chgData name="Kolakowski, Artur" userId="9c34c8cc-b1df-44f6-bea5-dcf7a54ee35f" providerId="ADAL" clId="{19970B13-E101-4117-9908-6E061F982644}" dt="2022-07-14T08:46:15.173" v="23503" actId="790"/>
          <ac:spMkLst>
            <pc:docMk/>
            <pc:sldMk cId="3484757520" sldId="485"/>
            <ac:spMk id="10812" creationId="{3120530F-48A1-4387-A4EC-56BE61F3C2F0}"/>
          </ac:spMkLst>
        </pc:spChg>
        <pc:spChg chg="mod">
          <ac:chgData name="Kolakowski, Artur" userId="9c34c8cc-b1df-44f6-bea5-dcf7a54ee35f" providerId="ADAL" clId="{19970B13-E101-4117-9908-6E061F982644}" dt="2022-07-14T08:46:15.176" v="23504" actId="790"/>
          <ac:spMkLst>
            <pc:docMk/>
            <pc:sldMk cId="3484757520" sldId="485"/>
            <ac:spMk id="10813" creationId="{C14DCEFD-23C7-4253-BFC1-A89399B5EAC0}"/>
          </ac:spMkLst>
        </pc:spChg>
        <pc:spChg chg="mod">
          <ac:chgData name="Kolakowski, Artur" userId="9c34c8cc-b1df-44f6-bea5-dcf7a54ee35f" providerId="ADAL" clId="{19970B13-E101-4117-9908-6E061F982644}" dt="2022-07-14T08:46:15.180" v="23505" actId="790"/>
          <ac:spMkLst>
            <pc:docMk/>
            <pc:sldMk cId="3484757520" sldId="485"/>
            <ac:spMk id="10814" creationId="{B63D5083-11EF-49D1-A5DD-D7A4E5B143B5}"/>
          </ac:spMkLst>
        </pc:spChg>
        <pc:spChg chg="mod">
          <ac:chgData name="Kolakowski, Artur" userId="9c34c8cc-b1df-44f6-bea5-dcf7a54ee35f" providerId="ADAL" clId="{19970B13-E101-4117-9908-6E061F982644}" dt="2022-07-14T08:46:15.183" v="23506" actId="790"/>
          <ac:spMkLst>
            <pc:docMk/>
            <pc:sldMk cId="3484757520" sldId="485"/>
            <ac:spMk id="10815" creationId="{C4F57B8B-674D-47D7-A40B-1CBED43248FC}"/>
          </ac:spMkLst>
        </pc:spChg>
        <pc:spChg chg="mod">
          <ac:chgData name="Kolakowski, Artur" userId="9c34c8cc-b1df-44f6-bea5-dcf7a54ee35f" providerId="ADAL" clId="{19970B13-E101-4117-9908-6E061F982644}" dt="2022-07-14T08:46:15.186" v="23507" actId="790"/>
          <ac:spMkLst>
            <pc:docMk/>
            <pc:sldMk cId="3484757520" sldId="485"/>
            <ac:spMk id="10816" creationId="{1D617D52-C66F-4437-974E-A19A89A06F50}"/>
          </ac:spMkLst>
        </pc:spChg>
        <pc:spChg chg="mod">
          <ac:chgData name="Kolakowski, Artur" userId="9c34c8cc-b1df-44f6-bea5-dcf7a54ee35f" providerId="ADAL" clId="{19970B13-E101-4117-9908-6E061F982644}" dt="2022-07-14T08:46:15.188" v="23508" actId="790"/>
          <ac:spMkLst>
            <pc:docMk/>
            <pc:sldMk cId="3484757520" sldId="485"/>
            <ac:spMk id="10817" creationId="{24449AED-491B-4A3B-9A40-A208533B7C94}"/>
          </ac:spMkLst>
        </pc:spChg>
        <pc:spChg chg="mod">
          <ac:chgData name="Kolakowski, Artur" userId="9c34c8cc-b1df-44f6-bea5-dcf7a54ee35f" providerId="ADAL" clId="{19970B13-E101-4117-9908-6E061F982644}" dt="2022-07-14T08:46:15.190" v="23509" actId="790"/>
          <ac:spMkLst>
            <pc:docMk/>
            <pc:sldMk cId="3484757520" sldId="485"/>
            <ac:spMk id="10818" creationId="{9A2C0F27-6C01-4D1A-8914-3DF7E5AC79CE}"/>
          </ac:spMkLst>
        </pc:spChg>
        <pc:spChg chg="mod">
          <ac:chgData name="Kolakowski, Artur" userId="9c34c8cc-b1df-44f6-bea5-dcf7a54ee35f" providerId="ADAL" clId="{19970B13-E101-4117-9908-6E061F982644}" dt="2022-07-14T08:46:15.192" v="23510" actId="790"/>
          <ac:spMkLst>
            <pc:docMk/>
            <pc:sldMk cId="3484757520" sldId="485"/>
            <ac:spMk id="10819" creationId="{9C022B9C-E7C8-4B0D-9E20-D5A1C049ACC6}"/>
          </ac:spMkLst>
        </pc:spChg>
        <pc:spChg chg="mod">
          <ac:chgData name="Kolakowski, Artur" userId="9c34c8cc-b1df-44f6-bea5-dcf7a54ee35f" providerId="ADAL" clId="{19970B13-E101-4117-9908-6E061F982644}" dt="2022-07-14T08:46:15.196" v="23511" actId="790"/>
          <ac:spMkLst>
            <pc:docMk/>
            <pc:sldMk cId="3484757520" sldId="485"/>
            <ac:spMk id="10820" creationId="{DBA70936-5DB7-4736-A5D6-FFC6B11DA4A8}"/>
          </ac:spMkLst>
        </pc:spChg>
        <pc:spChg chg="mod">
          <ac:chgData name="Kolakowski, Artur" userId="9c34c8cc-b1df-44f6-bea5-dcf7a54ee35f" providerId="ADAL" clId="{19970B13-E101-4117-9908-6E061F982644}" dt="2022-07-14T08:46:15.200" v="23512" actId="790"/>
          <ac:spMkLst>
            <pc:docMk/>
            <pc:sldMk cId="3484757520" sldId="485"/>
            <ac:spMk id="10821" creationId="{0967EB46-16D0-4304-AB3C-D9C6B85756B4}"/>
          </ac:spMkLst>
        </pc:spChg>
        <pc:spChg chg="mod">
          <ac:chgData name="Kolakowski, Artur" userId="9c34c8cc-b1df-44f6-bea5-dcf7a54ee35f" providerId="ADAL" clId="{19970B13-E101-4117-9908-6E061F982644}" dt="2022-07-14T08:46:15.202" v="23513" actId="790"/>
          <ac:spMkLst>
            <pc:docMk/>
            <pc:sldMk cId="3484757520" sldId="485"/>
            <ac:spMk id="10822" creationId="{FC4C6359-24A3-485F-9817-D3C3E5950E83}"/>
          </ac:spMkLst>
        </pc:spChg>
        <pc:spChg chg="mod">
          <ac:chgData name="Kolakowski, Artur" userId="9c34c8cc-b1df-44f6-bea5-dcf7a54ee35f" providerId="ADAL" clId="{19970B13-E101-4117-9908-6E061F982644}" dt="2022-07-14T08:46:15.204" v="23514" actId="790"/>
          <ac:spMkLst>
            <pc:docMk/>
            <pc:sldMk cId="3484757520" sldId="485"/>
            <ac:spMk id="10823" creationId="{A9CAB820-EF68-4FC5-A28A-C83C39B7108C}"/>
          </ac:spMkLst>
        </pc:spChg>
        <pc:spChg chg="mod">
          <ac:chgData name="Kolakowski, Artur" userId="9c34c8cc-b1df-44f6-bea5-dcf7a54ee35f" providerId="ADAL" clId="{19970B13-E101-4117-9908-6E061F982644}" dt="2022-07-14T08:46:15.207" v="23515" actId="790"/>
          <ac:spMkLst>
            <pc:docMk/>
            <pc:sldMk cId="3484757520" sldId="485"/>
            <ac:spMk id="10824" creationId="{622DF12E-62F5-4CB9-BA55-D14358E437AA}"/>
          </ac:spMkLst>
        </pc:spChg>
        <pc:spChg chg="mod">
          <ac:chgData name="Kolakowski, Artur" userId="9c34c8cc-b1df-44f6-bea5-dcf7a54ee35f" providerId="ADAL" clId="{19970B13-E101-4117-9908-6E061F982644}" dt="2022-07-14T08:46:15.210" v="23516" actId="790"/>
          <ac:spMkLst>
            <pc:docMk/>
            <pc:sldMk cId="3484757520" sldId="485"/>
            <ac:spMk id="10825" creationId="{4EBED3A2-347D-4C60-A939-D992FF314749}"/>
          </ac:spMkLst>
        </pc:spChg>
        <pc:spChg chg="mod">
          <ac:chgData name="Kolakowski, Artur" userId="9c34c8cc-b1df-44f6-bea5-dcf7a54ee35f" providerId="ADAL" clId="{19970B13-E101-4117-9908-6E061F982644}" dt="2022-07-14T08:46:15.215" v="23517" actId="790"/>
          <ac:spMkLst>
            <pc:docMk/>
            <pc:sldMk cId="3484757520" sldId="485"/>
            <ac:spMk id="10826" creationId="{27CF2DE1-358E-460D-9133-CA745170673C}"/>
          </ac:spMkLst>
        </pc:spChg>
        <pc:spChg chg="mod">
          <ac:chgData name="Kolakowski, Artur" userId="9c34c8cc-b1df-44f6-bea5-dcf7a54ee35f" providerId="ADAL" clId="{19970B13-E101-4117-9908-6E061F982644}" dt="2022-07-14T08:46:15.217" v="23518" actId="790"/>
          <ac:spMkLst>
            <pc:docMk/>
            <pc:sldMk cId="3484757520" sldId="485"/>
            <ac:spMk id="10827" creationId="{5795F104-2B86-4B19-8448-A1B932AB9C3D}"/>
          </ac:spMkLst>
        </pc:spChg>
        <pc:spChg chg="mod">
          <ac:chgData name="Kolakowski, Artur" userId="9c34c8cc-b1df-44f6-bea5-dcf7a54ee35f" providerId="ADAL" clId="{19970B13-E101-4117-9908-6E061F982644}" dt="2022-07-14T08:46:15.220" v="23519" actId="790"/>
          <ac:spMkLst>
            <pc:docMk/>
            <pc:sldMk cId="3484757520" sldId="485"/>
            <ac:spMk id="10828" creationId="{444908AE-20A8-4F9F-8558-00C54BC52303}"/>
          </ac:spMkLst>
        </pc:spChg>
        <pc:spChg chg="mod">
          <ac:chgData name="Kolakowski, Artur" userId="9c34c8cc-b1df-44f6-bea5-dcf7a54ee35f" providerId="ADAL" clId="{19970B13-E101-4117-9908-6E061F982644}" dt="2022-07-14T08:46:15.222" v="23520" actId="790"/>
          <ac:spMkLst>
            <pc:docMk/>
            <pc:sldMk cId="3484757520" sldId="485"/>
            <ac:spMk id="10829" creationId="{9748030F-DB6A-4EE2-BD26-861EE70BE8FE}"/>
          </ac:spMkLst>
        </pc:spChg>
        <pc:spChg chg="mod">
          <ac:chgData name="Kolakowski, Artur" userId="9c34c8cc-b1df-44f6-bea5-dcf7a54ee35f" providerId="ADAL" clId="{19970B13-E101-4117-9908-6E061F982644}" dt="2022-07-14T08:46:15.224" v="23521" actId="790"/>
          <ac:spMkLst>
            <pc:docMk/>
            <pc:sldMk cId="3484757520" sldId="485"/>
            <ac:spMk id="10830" creationId="{00A868A3-F56A-4475-B345-52080CDC3994}"/>
          </ac:spMkLst>
        </pc:spChg>
        <pc:spChg chg="mod">
          <ac:chgData name="Kolakowski, Artur" userId="9c34c8cc-b1df-44f6-bea5-dcf7a54ee35f" providerId="ADAL" clId="{19970B13-E101-4117-9908-6E061F982644}" dt="2022-07-14T08:46:15.227" v="23522" actId="790"/>
          <ac:spMkLst>
            <pc:docMk/>
            <pc:sldMk cId="3484757520" sldId="485"/>
            <ac:spMk id="10831" creationId="{7A77E291-A699-4A07-889D-028023153FA8}"/>
          </ac:spMkLst>
        </pc:spChg>
        <pc:spChg chg="mod">
          <ac:chgData name="Kolakowski, Artur" userId="9c34c8cc-b1df-44f6-bea5-dcf7a54ee35f" providerId="ADAL" clId="{19970B13-E101-4117-9908-6E061F982644}" dt="2022-07-14T08:46:15.230" v="23523" actId="790"/>
          <ac:spMkLst>
            <pc:docMk/>
            <pc:sldMk cId="3484757520" sldId="485"/>
            <ac:spMk id="10832" creationId="{15D7A00D-FAD5-4EF9-879B-CAF84CFF49B8}"/>
          </ac:spMkLst>
        </pc:spChg>
        <pc:spChg chg="mod">
          <ac:chgData name="Kolakowski, Artur" userId="9c34c8cc-b1df-44f6-bea5-dcf7a54ee35f" providerId="ADAL" clId="{19970B13-E101-4117-9908-6E061F982644}" dt="2022-07-14T08:46:15.232" v="23524" actId="790"/>
          <ac:spMkLst>
            <pc:docMk/>
            <pc:sldMk cId="3484757520" sldId="485"/>
            <ac:spMk id="10833" creationId="{05715446-B5E4-4CB7-8DFB-1CCA55DCA977}"/>
          </ac:spMkLst>
        </pc:spChg>
        <pc:spChg chg="mod">
          <ac:chgData name="Kolakowski, Artur" userId="9c34c8cc-b1df-44f6-bea5-dcf7a54ee35f" providerId="ADAL" clId="{19970B13-E101-4117-9908-6E061F982644}" dt="2022-07-14T08:46:15.234" v="23525" actId="790"/>
          <ac:spMkLst>
            <pc:docMk/>
            <pc:sldMk cId="3484757520" sldId="485"/>
            <ac:spMk id="10834" creationId="{E8394DB4-A5AA-409D-9DC6-F51596F0EAC2}"/>
          </ac:spMkLst>
        </pc:spChg>
        <pc:spChg chg="mod">
          <ac:chgData name="Kolakowski, Artur" userId="9c34c8cc-b1df-44f6-bea5-dcf7a54ee35f" providerId="ADAL" clId="{19970B13-E101-4117-9908-6E061F982644}" dt="2022-07-14T08:46:15.236" v="23526" actId="790"/>
          <ac:spMkLst>
            <pc:docMk/>
            <pc:sldMk cId="3484757520" sldId="485"/>
            <ac:spMk id="10835" creationId="{21D1FF85-3E16-44D0-A436-BDBDECED9EB4}"/>
          </ac:spMkLst>
        </pc:spChg>
        <pc:spChg chg="mod">
          <ac:chgData name="Kolakowski, Artur" userId="9c34c8cc-b1df-44f6-bea5-dcf7a54ee35f" providerId="ADAL" clId="{19970B13-E101-4117-9908-6E061F982644}" dt="2022-07-14T08:46:15.238" v="23527" actId="790"/>
          <ac:spMkLst>
            <pc:docMk/>
            <pc:sldMk cId="3484757520" sldId="485"/>
            <ac:spMk id="10836" creationId="{3FE1DE6B-3612-451D-979A-1CB0E9FE80F0}"/>
          </ac:spMkLst>
        </pc:spChg>
        <pc:spChg chg="mod">
          <ac:chgData name="Kolakowski, Artur" userId="9c34c8cc-b1df-44f6-bea5-dcf7a54ee35f" providerId="ADAL" clId="{19970B13-E101-4117-9908-6E061F982644}" dt="2022-07-14T08:46:15.240" v="23528" actId="790"/>
          <ac:spMkLst>
            <pc:docMk/>
            <pc:sldMk cId="3484757520" sldId="485"/>
            <ac:spMk id="10837" creationId="{84BB2496-AAB0-4AE9-8C4D-7EC0B7E53C7B}"/>
          </ac:spMkLst>
        </pc:spChg>
        <pc:spChg chg="mod">
          <ac:chgData name="Kolakowski, Artur" userId="9c34c8cc-b1df-44f6-bea5-dcf7a54ee35f" providerId="ADAL" clId="{19970B13-E101-4117-9908-6E061F982644}" dt="2022-07-14T08:46:15.245" v="23529" actId="790"/>
          <ac:spMkLst>
            <pc:docMk/>
            <pc:sldMk cId="3484757520" sldId="485"/>
            <ac:spMk id="10838" creationId="{00AE3F84-251D-4ECB-A270-D624856EBC5F}"/>
          </ac:spMkLst>
        </pc:spChg>
        <pc:spChg chg="mod">
          <ac:chgData name="Kolakowski, Artur" userId="9c34c8cc-b1df-44f6-bea5-dcf7a54ee35f" providerId="ADAL" clId="{19970B13-E101-4117-9908-6E061F982644}" dt="2022-07-14T08:46:15.248" v="23530" actId="790"/>
          <ac:spMkLst>
            <pc:docMk/>
            <pc:sldMk cId="3484757520" sldId="485"/>
            <ac:spMk id="10839" creationId="{56E05542-D1E0-4349-ACE8-D21177A121F3}"/>
          </ac:spMkLst>
        </pc:spChg>
        <pc:spChg chg="mod">
          <ac:chgData name="Kolakowski, Artur" userId="9c34c8cc-b1df-44f6-bea5-dcf7a54ee35f" providerId="ADAL" clId="{19970B13-E101-4117-9908-6E061F982644}" dt="2022-07-14T08:46:15.250" v="23531" actId="790"/>
          <ac:spMkLst>
            <pc:docMk/>
            <pc:sldMk cId="3484757520" sldId="485"/>
            <ac:spMk id="10840" creationId="{1808DE29-213F-49E4-8BB4-169240F36AE7}"/>
          </ac:spMkLst>
        </pc:spChg>
        <pc:spChg chg="mod">
          <ac:chgData name="Kolakowski, Artur" userId="9c34c8cc-b1df-44f6-bea5-dcf7a54ee35f" providerId="ADAL" clId="{19970B13-E101-4117-9908-6E061F982644}" dt="2022-07-14T08:46:15.252" v="23532" actId="790"/>
          <ac:spMkLst>
            <pc:docMk/>
            <pc:sldMk cId="3484757520" sldId="485"/>
            <ac:spMk id="10841" creationId="{3BC33432-B524-4498-B9B6-0035CE951C77}"/>
          </ac:spMkLst>
        </pc:spChg>
        <pc:spChg chg="mod">
          <ac:chgData name="Kolakowski, Artur" userId="9c34c8cc-b1df-44f6-bea5-dcf7a54ee35f" providerId="ADAL" clId="{19970B13-E101-4117-9908-6E061F982644}" dt="2022-07-14T08:46:15.253" v="23533" actId="790"/>
          <ac:spMkLst>
            <pc:docMk/>
            <pc:sldMk cId="3484757520" sldId="485"/>
            <ac:spMk id="10842" creationId="{324B7650-E9F6-41BE-B46F-66358331C444}"/>
          </ac:spMkLst>
        </pc:spChg>
        <pc:spChg chg="mod">
          <ac:chgData name="Kolakowski, Artur" userId="9c34c8cc-b1df-44f6-bea5-dcf7a54ee35f" providerId="ADAL" clId="{19970B13-E101-4117-9908-6E061F982644}" dt="2022-07-14T08:46:15.255" v="23534" actId="790"/>
          <ac:spMkLst>
            <pc:docMk/>
            <pc:sldMk cId="3484757520" sldId="485"/>
            <ac:spMk id="10843" creationId="{E1FE1AE6-3F69-404A-8AD9-C0BF9A385A46}"/>
          </ac:spMkLst>
        </pc:spChg>
        <pc:spChg chg="mod">
          <ac:chgData name="Kolakowski, Artur" userId="9c34c8cc-b1df-44f6-bea5-dcf7a54ee35f" providerId="ADAL" clId="{19970B13-E101-4117-9908-6E061F982644}" dt="2022-07-14T08:46:15.257" v="23535" actId="790"/>
          <ac:spMkLst>
            <pc:docMk/>
            <pc:sldMk cId="3484757520" sldId="485"/>
            <ac:spMk id="10844" creationId="{5F1D6619-6B5F-4FDA-A860-FFD1166B3BFD}"/>
          </ac:spMkLst>
        </pc:spChg>
        <pc:spChg chg="mod">
          <ac:chgData name="Kolakowski, Artur" userId="9c34c8cc-b1df-44f6-bea5-dcf7a54ee35f" providerId="ADAL" clId="{19970B13-E101-4117-9908-6E061F982644}" dt="2022-07-14T08:46:15.258" v="23536" actId="790"/>
          <ac:spMkLst>
            <pc:docMk/>
            <pc:sldMk cId="3484757520" sldId="485"/>
            <ac:spMk id="10845" creationId="{D5E75E66-838B-4DEF-9186-7392FCD2B35C}"/>
          </ac:spMkLst>
        </pc:spChg>
        <pc:spChg chg="mod">
          <ac:chgData name="Kolakowski, Artur" userId="9c34c8cc-b1df-44f6-bea5-dcf7a54ee35f" providerId="ADAL" clId="{19970B13-E101-4117-9908-6E061F982644}" dt="2022-07-14T08:46:15.260" v="23537" actId="790"/>
          <ac:spMkLst>
            <pc:docMk/>
            <pc:sldMk cId="3484757520" sldId="485"/>
            <ac:spMk id="10846" creationId="{F91C29C9-5CE0-4D7A-B953-C4DAFC2B8A32}"/>
          </ac:spMkLst>
        </pc:spChg>
        <pc:spChg chg="mod">
          <ac:chgData name="Kolakowski, Artur" userId="9c34c8cc-b1df-44f6-bea5-dcf7a54ee35f" providerId="ADAL" clId="{19970B13-E101-4117-9908-6E061F982644}" dt="2022-07-14T08:46:15.261" v="23538" actId="790"/>
          <ac:spMkLst>
            <pc:docMk/>
            <pc:sldMk cId="3484757520" sldId="485"/>
            <ac:spMk id="10847" creationId="{B7EFA343-9147-4CBC-9A7A-EBE971066680}"/>
          </ac:spMkLst>
        </pc:spChg>
        <pc:spChg chg="mod">
          <ac:chgData name="Kolakowski, Artur" userId="9c34c8cc-b1df-44f6-bea5-dcf7a54ee35f" providerId="ADAL" clId="{19970B13-E101-4117-9908-6E061F982644}" dt="2022-07-14T08:46:15.264" v="23539" actId="790"/>
          <ac:spMkLst>
            <pc:docMk/>
            <pc:sldMk cId="3484757520" sldId="485"/>
            <ac:spMk id="10848" creationId="{81963768-7ACE-47BB-820A-1C4102876A98}"/>
          </ac:spMkLst>
        </pc:spChg>
        <pc:spChg chg="mod">
          <ac:chgData name="Kolakowski, Artur" userId="9c34c8cc-b1df-44f6-bea5-dcf7a54ee35f" providerId="ADAL" clId="{19970B13-E101-4117-9908-6E061F982644}" dt="2022-07-14T08:46:15.265" v="23540" actId="790"/>
          <ac:spMkLst>
            <pc:docMk/>
            <pc:sldMk cId="3484757520" sldId="485"/>
            <ac:spMk id="10849" creationId="{C5A3E1A7-D0AA-477B-827C-C378E2057A78}"/>
          </ac:spMkLst>
        </pc:spChg>
        <pc:spChg chg="mod">
          <ac:chgData name="Kolakowski, Artur" userId="9c34c8cc-b1df-44f6-bea5-dcf7a54ee35f" providerId="ADAL" clId="{19970B13-E101-4117-9908-6E061F982644}" dt="2022-07-14T08:46:15.267" v="23541" actId="790"/>
          <ac:spMkLst>
            <pc:docMk/>
            <pc:sldMk cId="3484757520" sldId="485"/>
            <ac:spMk id="10850" creationId="{ACBC8997-0A10-433B-9FC3-610E793F95B0}"/>
          </ac:spMkLst>
        </pc:spChg>
        <pc:spChg chg="mod">
          <ac:chgData name="Kolakowski, Artur" userId="9c34c8cc-b1df-44f6-bea5-dcf7a54ee35f" providerId="ADAL" clId="{19970B13-E101-4117-9908-6E061F982644}" dt="2022-07-14T08:46:15.268" v="23542" actId="790"/>
          <ac:spMkLst>
            <pc:docMk/>
            <pc:sldMk cId="3484757520" sldId="485"/>
            <ac:spMk id="10851" creationId="{5743529D-8A71-457A-A19D-2F2BDDD7C14A}"/>
          </ac:spMkLst>
        </pc:spChg>
        <pc:spChg chg="mod">
          <ac:chgData name="Kolakowski, Artur" userId="9c34c8cc-b1df-44f6-bea5-dcf7a54ee35f" providerId="ADAL" clId="{19970B13-E101-4117-9908-6E061F982644}" dt="2022-07-14T08:46:15.269" v="23543" actId="790"/>
          <ac:spMkLst>
            <pc:docMk/>
            <pc:sldMk cId="3484757520" sldId="485"/>
            <ac:spMk id="10852" creationId="{C7345EAD-04E3-4F28-B9A0-D1D3D1E7ABC8}"/>
          </ac:spMkLst>
        </pc:spChg>
        <pc:spChg chg="mod">
          <ac:chgData name="Kolakowski, Artur" userId="9c34c8cc-b1df-44f6-bea5-dcf7a54ee35f" providerId="ADAL" clId="{19970B13-E101-4117-9908-6E061F982644}" dt="2022-07-14T08:46:15.270" v="23544" actId="790"/>
          <ac:spMkLst>
            <pc:docMk/>
            <pc:sldMk cId="3484757520" sldId="485"/>
            <ac:spMk id="10853" creationId="{22B4DF07-07D0-4E38-A19E-3B5634562742}"/>
          </ac:spMkLst>
        </pc:spChg>
        <pc:spChg chg="mod">
          <ac:chgData name="Kolakowski, Artur" userId="9c34c8cc-b1df-44f6-bea5-dcf7a54ee35f" providerId="ADAL" clId="{19970B13-E101-4117-9908-6E061F982644}" dt="2022-07-14T08:46:15.271" v="23545" actId="790"/>
          <ac:spMkLst>
            <pc:docMk/>
            <pc:sldMk cId="3484757520" sldId="485"/>
            <ac:spMk id="10854" creationId="{34B2EFC6-7387-46D5-A0B5-00C6390B27A8}"/>
          </ac:spMkLst>
        </pc:spChg>
        <pc:spChg chg="mod">
          <ac:chgData name="Kolakowski, Artur" userId="9c34c8cc-b1df-44f6-bea5-dcf7a54ee35f" providerId="ADAL" clId="{19970B13-E101-4117-9908-6E061F982644}" dt="2022-07-14T08:46:15.273" v="23546" actId="790"/>
          <ac:spMkLst>
            <pc:docMk/>
            <pc:sldMk cId="3484757520" sldId="485"/>
            <ac:spMk id="10855" creationId="{F339A67E-9367-4ABC-9672-AC17E9B05BCD}"/>
          </ac:spMkLst>
        </pc:spChg>
        <pc:spChg chg="mod">
          <ac:chgData name="Kolakowski, Artur" userId="9c34c8cc-b1df-44f6-bea5-dcf7a54ee35f" providerId="ADAL" clId="{19970B13-E101-4117-9908-6E061F982644}" dt="2022-07-14T08:46:15.274" v="23547" actId="790"/>
          <ac:spMkLst>
            <pc:docMk/>
            <pc:sldMk cId="3484757520" sldId="485"/>
            <ac:spMk id="10856" creationId="{8E4ED355-BA11-43B4-986A-9114FBA944E9}"/>
          </ac:spMkLst>
        </pc:spChg>
        <pc:spChg chg="mod">
          <ac:chgData name="Kolakowski, Artur" userId="9c34c8cc-b1df-44f6-bea5-dcf7a54ee35f" providerId="ADAL" clId="{19970B13-E101-4117-9908-6E061F982644}" dt="2022-07-14T08:46:15.277" v="23548" actId="790"/>
          <ac:spMkLst>
            <pc:docMk/>
            <pc:sldMk cId="3484757520" sldId="485"/>
            <ac:spMk id="10857" creationId="{FD4BF440-5B9A-44DF-8AA5-58F919E31C28}"/>
          </ac:spMkLst>
        </pc:spChg>
        <pc:spChg chg="mod">
          <ac:chgData name="Kolakowski, Artur" userId="9c34c8cc-b1df-44f6-bea5-dcf7a54ee35f" providerId="ADAL" clId="{19970B13-E101-4117-9908-6E061F982644}" dt="2022-07-14T08:46:15.280" v="23549" actId="790"/>
          <ac:spMkLst>
            <pc:docMk/>
            <pc:sldMk cId="3484757520" sldId="485"/>
            <ac:spMk id="10858" creationId="{7BE7C987-88DE-428E-989C-B382B120AA6D}"/>
          </ac:spMkLst>
        </pc:spChg>
        <pc:spChg chg="mod">
          <ac:chgData name="Kolakowski, Artur" userId="9c34c8cc-b1df-44f6-bea5-dcf7a54ee35f" providerId="ADAL" clId="{19970B13-E101-4117-9908-6E061F982644}" dt="2022-07-14T08:46:15.282" v="23550" actId="790"/>
          <ac:spMkLst>
            <pc:docMk/>
            <pc:sldMk cId="3484757520" sldId="485"/>
            <ac:spMk id="10859" creationId="{55EC3067-BB2B-415F-81ED-8695F8324B98}"/>
          </ac:spMkLst>
        </pc:spChg>
        <pc:spChg chg="mod">
          <ac:chgData name="Kolakowski, Artur" userId="9c34c8cc-b1df-44f6-bea5-dcf7a54ee35f" providerId="ADAL" clId="{19970B13-E101-4117-9908-6E061F982644}" dt="2022-07-14T08:46:15.284" v="23551" actId="790"/>
          <ac:spMkLst>
            <pc:docMk/>
            <pc:sldMk cId="3484757520" sldId="485"/>
            <ac:spMk id="10860" creationId="{5A2E5D8F-F187-4019-834E-43A1FB0548DC}"/>
          </ac:spMkLst>
        </pc:spChg>
        <pc:spChg chg="mod">
          <ac:chgData name="Kolakowski, Artur" userId="9c34c8cc-b1df-44f6-bea5-dcf7a54ee35f" providerId="ADAL" clId="{19970B13-E101-4117-9908-6E061F982644}" dt="2022-07-14T08:46:15.285" v="23552" actId="790"/>
          <ac:spMkLst>
            <pc:docMk/>
            <pc:sldMk cId="3484757520" sldId="485"/>
            <ac:spMk id="10861" creationId="{66884E8A-0B6D-42E4-8863-193207E74C6A}"/>
          </ac:spMkLst>
        </pc:spChg>
        <pc:spChg chg="mod">
          <ac:chgData name="Kolakowski, Artur" userId="9c34c8cc-b1df-44f6-bea5-dcf7a54ee35f" providerId="ADAL" clId="{19970B13-E101-4117-9908-6E061F982644}" dt="2022-07-14T08:46:15.288" v="23553" actId="790"/>
          <ac:spMkLst>
            <pc:docMk/>
            <pc:sldMk cId="3484757520" sldId="485"/>
            <ac:spMk id="10862" creationId="{41A92735-89AA-47B7-9E6B-09B6848A6714}"/>
          </ac:spMkLst>
        </pc:spChg>
        <pc:spChg chg="mod">
          <ac:chgData name="Kolakowski, Artur" userId="9c34c8cc-b1df-44f6-bea5-dcf7a54ee35f" providerId="ADAL" clId="{19970B13-E101-4117-9908-6E061F982644}" dt="2022-07-14T08:46:15.290" v="23554" actId="790"/>
          <ac:spMkLst>
            <pc:docMk/>
            <pc:sldMk cId="3484757520" sldId="485"/>
            <ac:spMk id="10863" creationId="{D670F512-AE21-43E2-B3C5-6184AEA691FE}"/>
          </ac:spMkLst>
        </pc:spChg>
        <pc:spChg chg="mod">
          <ac:chgData name="Kolakowski, Artur" userId="9c34c8cc-b1df-44f6-bea5-dcf7a54ee35f" providerId="ADAL" clId="{19970B13-E101-4117-9908-6E061F982644}" dt="2022-07-14T08:46:15.291" v="23555" actId="790"/>
          <ac:spMkLst>
            <pc:docMk/>
            <pc:sldMk cId="3484757520" sldId="485"/>
            <ac:spMk id="10864" creationId="{DBCBC2E7-A73F-4C2C-AB7C-7604F29890DD}"/>
          </ac:spMkLst>
        </pc:spChg>
        <pc:spChg chg="mod">
          <ac:chgData name="Kolakowski, Artur" userId="9c34c8cc-b1df-44f6-bea5-dcf7a54ee35f" providerId="ADAL" clId="{19970B13-E101-4117-9908-6E061F982644}" dt="2022-07-14T08:46:15.293" v="23556" actId="790"/>
          <ac:spMkLst>
            <pc:docMk/>
            <pc:sldMk cId="3484757520" sldId="485"/>
            <ac:spMk id="10865" creationId="{5AE75404-4067-4373-9D19-679FB87FFD1E}"/>
          </ac:spMkLst>
        </pc:spChg>
        <pc:spChg chg="mod">
          <ac:chgData name="Kolakowski, Artur" userId="9c34c8cc-b1df-44f6-bea5-dcf7a54ee35f" providerId="ADAL" clId="{19970B13-E101-4117-9908-6E061F982644}" dt="2022-07-14T08:46:15.297" v="23557" actId="790"/>
          <ac:spMkLst>
            <pc:docMk/>
            <pc:sldMk cId="3484757520" sldId="485"/>
            <ac:spMk id="10866" creationId="{45975A0A-188B-4B80-8E4A-C7EF17485F37}"/>
          </ac:spMkLst>
        </pc:spChg>
        <pc:spChg chg="mod">
          <ac:chgData name="Kolakowski, Artur" userId="9c34c8cc-b1df-44f6-bea5-dcf7a54ee35f" providerId="ADAL" clId="{19970B13-E101-4117-9908-6E061F982644}" dt="2022-07-14T08:46:15.300" v="23558" actId="790"/>
          <ac:spMkLst>
            <pc:docMk/>
            <pc:sldMk cId="3484757520" sldId="485"/>
            <ac:spMk id="10867" creationId="{969CD758-6EEA-427D-9A48-898391EB169D}"/>
          </ac:spMkLst>
        </pc:spChg>
        <pc:spChg chg="mod">
          <ac:chgData name="Kolakowski, Artur" userId="9c34c8cc-b1df-44f6-bea5-dcf7a54ee35f" providerId="ADAL" clId="{19970B13-E101-4117-9908-6E061F982644}" dt="2022-07-14T08:46:15.302" v="23559" actId="790"/>
          <ac:spMkLst>
            <pc:docMk/>
            <pc:sldMk cId="3484757520" sldId="485"/>
            <ac:spMk id="10868" creationId="{EF5F18EF-EB9A-4EBC-A4B8-220DD018252B}"/>
          </ac:spMkLst>
        </pc:spChg>
        <pc:spChg chg="mod">
          <ac:chgData name="Kolakowski, Artur" userId="9c34c8cc-b1df-44f6-bea5-dcf7a54ee35f" providerId="ADAL" clId="{19970B13-E101-4117-9908-6E061F982644}" dt="2022-07-14T08:46:15.304" v="23560" actId="790"/>
          <ac:spMkLst>
            <pc:docMk/>
            <pc:sldMk cId="3484757520" sldId="485"/>
            <ac:spMk id="10869" creationId="{D7C5058D-D35D-4AD2-9329-1DF46C3432B7}"/>
          </ac:spMkLst>
        </pc:spChg>
        <pc:spChg chg="mod">
          <ac:chgData name="Kolakowski, Artur" userId="9c34c8cc-b1df-44f6-bea5-dcf7a54ee35f" providerId="ADAL" clId="{19970B13-E101-4117-9908-6E061F982644}" dt="2022-07-14T08:46:15.306" v="23561" actId="790"/>
          <ac:spMkLst>
            <pc:docMk/>
            <pc:sldMk cId="3484757520" sldId="485"/>
            <ac:spMk id="10870" creationId="{9CE3ABAA-4D33-4411-BFAA-A2D3E995390A}"/>
          </ac:spMkLst>
        </pc:spChg>
        <pc:spChg chg="mod">
          <ac:chgData name="Kolakowski, Artur" userId="9c34c8cc-b1df-44f6-bea5-dcf7a54ee35f" providerId="ADAL" clId="{19970B13-E101-4117-9908-6E061F982644}" dt="2022-07-14T08:46:15.307" v="23562" actId="790"/>
          <ac:spMkLst>
            <pc:docMk/>
            <pc:sldMk cId="3484757520" sldId="485"/>
            <ac:spMk id="10871" creationId="{234ECBDD-0C71-4B39-8F3E-93C412CB5677}"/>
          </ac:spMkLst>
        </pc:spChg>
        <pc:spChg chg="mod">
          <ac:chgData name="Kolakowski, Artur" userId="9c34c8cc-b1df-44f6-bea5-dcf7a54ee35f" providerId="ADAL" clId="{19970B13-E101-4117-9908-6E061F982644}" dt="2022-07-14T08:46:15.309" v="23563" actId="790"/>
          <ac:spMkLst>
            <pc:docMk/>
            <pc:sldMk cId="3484757520" sldId="485"/>
            <ac:spMk id="10872" creationId="{2712389F-8CCB-4A2E-80D2-659BD9824D4D}"/>
          </ac:spMkLst>
        </pc:spChg>
        <pc:spChg chg="mod">
          <ac:chgData name="Kolakowski, Artur" userId="9c34c8cc-b1df-44f6-bea5-dcf7a54ee35f" providerId="ADAL" clId="{19970B13-E101-4117-9908-6E061F982644}" dt="2022-07-14T08:46:15.310" v="23564" actId="790"/>
          <ac:spMkLst>
            <pc:docMk/>
            <pc:sldMk cId="3484757520" sldId="485"/>
            <ac:spMk id="10873" creationId="{ED1EF119-F039-4A8B-8F9F-7C1DA928AD01}"/>
          </ac:spMkLst>
        </pc:spChg>
        <pc:spChg chg="mod">
          <ac:chgData name="Kolakowski, Artur" userId="9c34c8cc-b1df-44f6-bea5-dcf7a54ee35f" providerId="ADAL" clId="{19970B13-E101-4117-9908-6E061F982644}" dt="2022-07-14T08:46:15.312" v="23565" actId="790"/>
          <ac:spMkLst>
            <pc:docMk/>
            <pc:sldMk cId="3484757520" sldId="485"/>
            <ac:spMk id="10874" creationId="{C16F5E7C-2AF1-4498-9E28-BB3A587F2FAD}"/>
          </ac:spMkLst>
        </pc:spChg>
        <pc:spChg chg="mod">
          <ac:chgData name="Kolakowski, Artur" userId="9c34c8cc-b1df-44f6-bea5-dcf7a54ee35f" providerId="ADAL" clId="{19970B13-E101-4117-9908-6E061F982644}" dt="2022-07-14T08:46:15.314" v="23566" actId="790"/>
          <ac:spMkLst>
            <pc:docMk/>
            <pc:sldMk cId="3484757520" sldId="485"/>
            <ac:spMk id="10875" creationId="{1CA71839-4A0D-4F30-AE42-A71133328E11}"/>
          </ac:spMkLst>
        </pc:spChg>
        <pc:spChg chg="mod">
          <ac:chgData name="Kolakowski, Artur" userId="9c34c8cc-b1df-44f6-bea5-dcf7a54ee35f" providerId="ADAL" clId="{19970B13-E101-4117-9908-6E061F982644}" dt="2022-07-14T08:46:15.316" v="23567" actId="790"/>
          <ac:spMkLst>
            <pc:docMk/>
            <pc:sldMk cId="3484757520" sldId="485"/>
            <ac:spMk id="10876" creationId="{0CDD38CE-5C7E-4467-A6BE-96446F8C6441}"/>
          </ac:spMkLst>
        </pc:spChg>
        <pc:spChg chg="mod">
          <ac:chgData name="Kolakowski, Artur" userId="9c34c8cc-b1df-44f6-bea5-dcf7a54ee35f" providerId="ADAL" clId="{19970B13-E101-4117-9908-6E061F982644}" dt="2022-07-14T08:46:15.318" v="23568" actId="790"/>
          <ac:spMkLst>
            <pc:docMk/>
            <pc:sldMk cId="3484757520" sldId="485"/>
            <ac:spMk id="10877" creationId="{9B10E25F-6514-437D-861C-D89308CFACB9}"/>
          </ac:spMkLst>
        </pc:spChg>
        <pc:spChg chg="mod">
          <ac:chgData name="Kolakowski, Artur" userId="9c34c8cc-b1df-44f6-bea5-dcf7a54ee35f" providerId="ADAL" clId="{19970B13-E101-4117-9908-6E061F982644}" dt="2022-07-14T08:46:15.319" v="23569" actId="790"/>
          <ac:spMkLst>
            <pc:docMk/>
            <pc:sldMk cId="3484757520" sldId="485"/>
            <ac:spMk id="10878" creationId="{DED03E1B-92D6-413E-85DF-165651050612}"/>
          </ac:spMkLst>
        </pc:spChg>
        <pc:spChg chg="mod">
          <ac:chgData name="Kolakowski, Artur" userId="9c34c8cc-b1df-44f6-bea5-dcf7a54ee35f" providerId="ADAL" clId="{19970B13-E101-4117-9908-6E061F982644}" dt="2022-07-14T08:46:15.320" v="23570" actId="790"/>
          <ac:spMkLst>
            <pc:docMk/>
            <pc:sldMk cId="3484757520" sldId="485"/>
            <ac:spMk id="10879" creationId="{4F183BF2-BA82-428C-9831-0ED178AE7FF4}"/>
          </ac:spMkLst>
        </pc:spChg>
        <pc:spChg chg="mod">
          <ac:chgData name="Kolakowski, Artur" userId="9c34c8cc-b1df-44f6-bea5-dcf7a54ee35f" providerId="ADAL" clId="{19970B13-E101-4117-9908-6E061F982644}" dt="2022-07-14T08:46:15.322" v="23571" actId="790"/>
          <ac:spMkLst>
            <pc:docMk/>
            <pc:sldMk cId="3484757520" sldId="485"/>
            <ac:spMk id="10880" creationId="{EBC4EAAD-F9FB-4F7A-9B5D-2D2E73B0FDC9}"/>
          </ac:spMkLst>
        </pc:spChg>
        <pc:spChg chg="mod">
          <ac:chgData name="Kolakowski, Artur" userId="9c34c8cc-b1df-44f6-bea5-dcf7a54ee35f" providerId="ADAL" clId="{19970B13-E101-4117-9908-6E061F982644}" dt="2022-07-14T08:46:15.323" v="23572" actId="790"/>
          <ac:spMkLst>
            <pc:docMk/>
            <pc:sldMk cId="3484757520" sldId="485"/>
            <ac:spMk id="10881" creationId="{560F047F-C566-47EF-BFB2-8C0A7A498AD8}"/>
          </ac:spMkLst>
        </pc:spChg>
        <pc:spChg chg="mod">
          <ac:chgData name="Kolakowski, Artur" userId="9c34c8cc-b1df-44f6-bea5-dcf7a54ee35f" providerId="ADAL" clId="{19970B13-E101-4117-9908-6E061F982644}" dt="2022-07-14T08:46:15.324" v="23573" actId="790"/>
          <ac:spMkLst>
            <pc:docMk/>
            <pc:sldMk cId="3484757520" sldId="485"/>
            <ac:spMk id="10882" creationId="{1F5B6DCD-3055-4683-BE06-1C6C31409523}"/>
          </ac:spMkLst>
        </pc:spChg>
        <pc:spChg chg="mod">
          <ac:chgData name="Kolakowski, Artur" userId="9c34c8cc-b1df-44f6-bea5-dcf7a54ee35f" providerId="ADAL" clId="{19970B13-E101-4117-9908-6E061F982644}" dt="2022-07-14T08:46:15.325" v="23574" actId="790"/>
          <ac:spMkLst>
            <pc:docMk/>
            <pc:sldMk cId="3484757520" sldId="485"/>
            <ac:spMk id="10883" creationId="{9C941B19-A63B-4778-B040-936B1B534435}"/>
          </ac:spMkLst>
        </pc:spChg>
        <pc:spChg chg="mod">
          <ac:chgData name="Kolakowski, Artur" userId="9c34c8cc-b1df-44f6-bea5-dcf7a54ee35f" providerId="ADAL" clId="{19970B13-E101-4117-9908-6E061F982644}" dt="2022-07-14T08:46:15.326" v="23575" actId="790"/>
          <ac:spMkLst>
            <pc:docMk/>
            <pc:sldMk cId="3484757520" sldId="485"/>
            <ac:spMk id="10884" creationId="{1F7B23E3-24FD-4135-80C0-645CBA84D068}"/>
          </ac:spMkLst>
        </pc:spChg>
        <pc:spChg chg="mod">
          <ac:chgData name="Kolakowski, Artur" userId="9c34c8cc-b1df-44f6-bea5-dcf7a54ee35f" providerId="ADAL" clId="{19970B13-E101-4117-9908-6E061F982644}" dt="2022-07-14T08:46:15.328" v="23576" actId="790"/>
          <ac:spMkLst>
            <pc:docMk/>
            <pc:sldMk cId="3484757520" sldId="485"/>
            <ac:spMk id="10885" creationId="{F70A7EAD-3D0E-469B-B8C4-E3CCC0C31E19}"/>
          </ac:spMkLst>
        </pc:spChg>
        <pc:spChg chg="mod">
          <ac:chgData name="Kolakowski, Artur" userId="9c34c8cc-b1df-44f6-bea5-dcf7a54ee35f" providerId="ADAL" clId="{19970B13-E101-4117-9908-6E061F982644}" dt="2022-07-14T08:46:15.331" v="23577" actId="790"/>
          <ac:spMkLst>
            <pc:docMk/>
            <pc:sldMk cId="3484757520" sldId="485"/>
            <ac:spMk id="10886" creationId="{C57360CE-2574-4FD9-9270-8B32EC07480B}"/>
          </ac:spMkLst>
        </pc:spChg>
        <pc:spChg chg="mod">
          <ac:chgData name="Kolakowski, Artur" userId="9c34c8cc-b1df-44f6-bea5-dcf7a54ee35f" providerId="ADAL" clId="{19970B13-E101-4117-9908-6E061F982644}" dt="2022-07-14T08:46:15.334" v="23578" actId="790"/>
          <ac:spMkLst>
            <pc:docMk/>
            <pc:sldMk cId="3484757520" sldId="485"/>
            <ac:spMk id="10887" creationId="{6D364285-C063-4928-8583-E83E73B403AA}"/>
          </ac:spMkLst>
        </pc:spChg>
        <pc:spChg chg="mod">
          <ac:chgData name="Kolakowski, Artur" userId="9c34c8cc-b1df-44f6-bea5-dcf7a54ee35f" providerId="ADAL" clId="{19970B13-E101-4117-9908-6E061F982644}" dt="2022-07-14T08:46:15.336" v="23579" actId="790"/>
          <ac:spMkLst>
            <pc:docMk/>
            <pc:sldMk cId="3484757520" sldId="485"/>
            <ac:spMk id="10888" creationId="{0D62FB4A-FF5F-471D-93C4-EC9E23A627B4}"/>
          </ac:spMkLst>
        </pc:spChg>
        <pc:spChg chg="mod">
          <ac:chgData name="Kolakowski, Artur" userId="9c34c8cc-b1df-44f6-bea5-dcf7a54ee35f" providerId="ADAL" clId="{19970B13-E101-4117-9908-6E061F982644}" dt="2022-07-14T08:46:15.337" v="23580" actId="790"/>
          <ac:spMkLst>
            <pc:docMk/>
            <pc:sldMk cId="3484757520" sldId="485"/>
            <ac:spMk id="10889" creationId="{02C4C631-4D36-4849-9652-C310EA034F1A}"/>
          </ac:spMkLst>
        </pc:spChg>
        <pc:spChg chg="mod">
          <ac:chgData name="Kolakowski, Artur" userId="9c34c8cc-b1df-44f6-bea5-dcf7a54ee35f" providerId="ADAL" clId="{19970B13-E101-4117-9908-6E061F982644}" dt="2022-07-14T08:46:15.339" v="23581" actId="790"/>
          <ac:spMkLst>
            <pc:docMk/>
            <pc:sldMk cId="3484757520" sldId="485"/>
            <ac:spMk id="10890" creationId="{13D6E5AA-72D7-4E3D-AF56-BB1AB3FB4712}"/>
          </ac:spMkLst>
        </pc:spChg>
        <pc:spChg chg="mod">
          <ac:chgData name="Kolakowski, Artur" userId="9c34c8cc-b1df-44f6-bea5-dcf7a54ee35f" providerId="ADAL" clId="{19970B13-E101-4117-9908-6E061F982644}" dt="2022-07-14T08:46:15.342" v="23582" actId="790"/>
          <ac:spMkLst>
            <pc:docMk/>
            <pc:sldMk cId="3484757520" sldId="485"/>
            <ac:spMk id="10891" creationId="{B68578B1-B4CD-4A68-8493-3670FA8E1426}"/>
          </ac:spMkLst>
        </pc:spChg>
        <pc:spChg chg="mod">
          <ac:chgData name="Kolakowski, Artur" userId="9c34c8cc-b1df-44f6-bea5-dcf7a54ee35f" providerId="ADAL" clId="{19970B13-E101-4117-9908-6E061F982644}" dt="2022-07-14T08:46:15.344" v="23583" actId="790"/>
          <ac:spMkLst>
            <pc:docMk/>
            <pc:sldMk cId="3484757520" sldId="485"/>
            <ac:spMk id="10892" creationId="{17C5A79D-28D1-4007-B4B0-E1F41E4CDF58}"/>
          </ac:spMkLst>
        </pc:spChg>
        <pc:spChg chg="mod">
          <ac:chgData name="Kolakowski, Artur" userId="9c34c8cc-b1df-44f6-bea5-dcf7a54ee35f" providerId="ADAL" clId="{19970B13-E101-4117-9908-6E061F982644}" dt="2022-07-14T08:46:15.347" v="23584" actId="790"/>
          <ac:spMkLst>
            <pc:docMk/>
            <pc:sldMk cId="3484757520" sldId="485"/>
            <ac:spMk id="10893" creationId="{7FCBD209-18ED-4F46-A1EF-04868A614722}"/>
          </ac:spMkLst>
        </pc:spChg>
        <pc:spChg chg="mod">
          <ac:chgData name="Kolakowski, Artur" userId="9c34c8cc-b1df-44f6-bea5-dcf7a54ee35f" providerId="ADAL" clId="{19970B13-E101-4117-9908-6E061F982644}" dt="2022-07-14T08:46:15.348" v="23585" actId="790"/>
          <ac:spMkLst>
            <pc:docMk/>
            <pc:sldMk cId="3484757520" sldId="485"/>
            <ac:spMk id="10894" creationId="{9FE4A1E3-E781-4071-BE39-EAA0C2B780A8}"/>
          </ac:spMkLst>
        </pc:spChg>
        <pc:spChg chg="mod">
          <ac:chgData name="Kolakowski, Artur" userId="9c34c8cc-b1df-44f6-bea5-dcf7a54ee35f" providerId="ADAL" clId="{19970B13-E101-4117-9908-6E061F982644}" dt="2022-07-14T08:46:15.350" v="23586" actId="790"/>
          <ac:spMkLst>
            <pc:docMk/>
            <pc:sldMk cId="3484757520" sldId="485"/>
            <ac:spMk id="10895" creationId="{9E381A11-D7A3-49CC-8574-73F5471C87A5}"/>
          </ac:spMkLst>
        </pc:spChg>
        <pc:spChg chg="mod">
          <ac:chgData name="Kolakowski, Artur" userId="9c34c8cc-b1df-44f6-bea5-dcf7a54ee35f" providerId="ADAL" clId="{19970B13-E101-4117-9908-6E061F982644}" dt="2022-07-14T08:46:15.351" v="23587" actId="790"/>
          <ac:spMkLst>
            <pc:docMk/>
            <pc:sldMk cId="3484757520" sldId="485"/>
            <ac:spMk id="10896" creationId="{1F9AB326-5263-4F23-968C-46337E4384D5}"/>
          </ac:spMkLst>
        </pc:spChg>
        <pc:spChg chg="mod">
          <ac:chgData name="Kolakowski, Artur" userId="9c34c8cc-b1df-44f6-bea5-dcf7a54ee35f" providerId="ADAL" clId="{19970B13-E101-4117-9908-6E061F982644}" dt="2022-07-14T08:46:15.353" v="23588" actId="790"/>
          <ac:spMkLst>
            <pc:docMk/>
            <pc:sldMk cId="3484757520" sldId="485"/>
            <ac:spMk id="10897" creationId="{65BDFB58-D791-442D-9610-7CC25AFADE07}"/>
          </ac:spMkLst>
        </pc:spChg>
        <pc:spChg chg="mod">
          <ac:chgData name="Kolakowski, Artur" userId="9c34c8cc-b1df-44f6-bea5-dcf7a54ee35f" providerId="ADAL" clId="{19970B13-E101-4117-9908-6E061F982644}" dt="2022-07-14T08:46:15.354" v="23589" actId="790"/>
          <ac:spMkLst>
            <pc:docMk/>
            <pc:sldMk cId="3484757520" sldId="485"/>
            <ac:spMk id="10898" creationId="{780060CC-0E92-4268-9F43-7B484AF134AC}"/>
          </ac:spMkLst>
        </pc:spChg>
        <pc:spChg chg="mod">
          <ac:chgData name="Kolakowski, Artur" userId="9c34c8cc-b1df-44f6-bea5-dcf7a54ee35f" providerId="ADAL" clId="{19970B13-E101-4117-9908-6E061F982644}" dt="2022-07-14T08:46:15.355" v="23590" actId="790"/>
          <ac:spMkLst>
            <pc:docMk/>
            <pc:sldMk cId="3484757520" sldId="485"/>
            <ac:spMk id="10899" creationId="{E4824D44-3F6F-45F2-956E-A198D7F7D88C}"/>
          </ac:spMkLst>
        </pc:spChg>
        <pc:spChg chg="mod">
          <ac:chgData name="Kolakowski, Artur" userId="9c34c8cc-b1df-44f6-bea5-dcf7a54ee35f" providerId="ADAL" clId="{19970B13-E101-4117-9908-6E061F982644}" dt="2022-07-14T08:46:15.356" v="23591" actId="790"/>
          <ac:spMkLst>
            <pc:docMk/>
            <pc:sldMk cId="3484757520" sldId="485"/>
            <ac:spMk id="10900" creationId="{884F389B-DD7C-450E-B4D9-7E257EEC20B0}"/>
          </ac:spMkLst>
        </pc:spChg>
        <pc:spChg chg="mod">
          <ac:chgData name="Kolakowski, Artur" userId="9c34c8cc-b1df-44f6-bea5-dcf7a54ee35f" providerId="ADAL" clId="{19970B13-E101-4117-9908-6E061F982644}" dt="2022-07-14T08:46:15.358" v="23592" actId="790"/>
          <ac:spMkLst>
            <pc:docMk/>
            <pc:sldMk cId="3484757520" sldId="485"/>
            <ac:spMk id="10901" creationId="{72348491-A663-41A0-97C3-DC70F2C6C044}"/>
          </ac:spMkLst>
        </pc:spChg>
        <pc:spChg chg="mod">
          <ac:chgData name="Kolakowski, Artur" userId="9c34c8cc-b1df-44f6-bea5-dcf7a54ee35f" providerId="ADAL" clId="{19970B13-E101-4117-9908-6E061F982644}" dt="2022-07-14T08:46:15.359" v="23593" actId="790"/>
          <ac:spMkLst>
            <pc:docMk/>
            <pc:sldMk cId="3484757520" sldId="485"/>
            <ac:spMk id="10902" creationId="{F4D2E48F-E54D-4064-A66F-19CE4836C6C6}"/>
          </ac:spMkLst>
        </pc:spChg>
        <pc:spChg chg="mod">
          <ac:chgData name="Kolakowski, Artur" userId="9c34c8cc-b1df-44f6-bea5-dcf7a54ee35f" providerId="ADAL" clId="{19970B13-E101-4117-9908-6E061F982644}" dt="2022-07-14T08:46:15.360" v="23594" actId="790"/>
          <ac:spMkLst>
            <pc:docMk/>
            <pc:sldMk cId="3484757520" sldId="485"/>
            <ac:spMk id="10903" creationId="{B11F4D4E-A073-45AD-B7FA-1999EE7A75AD}"/>
          </ac:spMkLst>
        </pc:spChg>
        <pc:spChg chg="mod">
          <ac:chgData name="Kolakowski, Artur" userId="9c34c8cc-b1df-44f6-bea5-dcf7a54ee35f" providerId="ADAL" clId="{19970B13-E101-4117-9908-6E061F982644}" dt="2022-07-14T08:46:15.362" v="23595" actId="790"/>
          <ac:spMkLst>
            <pc:docMk/>
            <pc:sldMk cId="3484757520" sldId="485"/>
            <ac:spMk id="10904" creationId="{EF4949B4-329E-4B03-ADD8-A12AEAD2FE1B}"/>
          </ac:spMkLst>
        </pc:spChg>
        <pc:spChg chg="mod">
          <ac:chgData name="Kolakowski, Artur" userId="9c34c8cc-b1df-44f6-bea5-dcf7a54ee35f" providerId="ADAL" clId="{19970B13-E101-4117-9908-6E061F982644}" dt="2022-07-14T08:46:15.364" v="23596" actId="790"/>
          <ac:spMkLst>
            <pc:docMk/>
            <pc:sldMk cId="3484757520" sldId="485"/>
            <ac:spMk id="10905" creationId="{63818D30-109B-4DCD-B802-CBE370B0D98E}"/>
          </ac:spMkLst>
        </pc:spChg>
        <pc:spChg chg="mod">
          <ac:chgData name="Kolakowski, Artur" userId="9c34c8cc-b1df-44f6-bea5-dcf7a54ee35f" providerId="ADAL" clId="{19970B13-E101-4117-9908-6E061F982644}" dt="2022-07-14T08:46:15.365" v="23597" actId="790"/>
          <ac:spMkLst>
            <pc:docMk/>
            <pc:sldMk cId="3484757520" sldId="485"/>
            <ac:spMk id="10906" creationId="{F3B269E9-6389-434D-869A-3AD56027A22F}"/>
          </ac:spMkLst>
        </pc:spChg>
        <pc:spChg chg="mod">
          <ac:chgData name="Kolakowski, Artur" userId="9c34c8cc-b1df-44f6-bea5-dcf7a54ee35f" providerId="ADAL" clId="{19970B13-E101-4117-9908-6E061F982644}" dt="2022-07-14T08:46:15.367" v="23598" actId="790"/>
          <ac:spMkLst>
            <pc:docMk/>
            <pc:sldMk cId="3484757520" sldId="485"/>
            <ac:spMk id="10907" creationId="{46188CAB-1F29-4324-8585-662F4441B446}"/>
          </ac:spMkLst>
        </pc:spChg>
        <pc:spChg chg="mod">
          <ac:chgData name="Kolakowski, Artur" userId="9c34c8cc-b1df-44f6-bea5-dcf7a54ee35f" providerId="ADAL" clId="{19970B13-E101-4117-9908-6E061F982644}" dt="2022-07-14T08:46:15.368" v="23599" actId="790"/>
          <ac:spMkLst>
            <pc:docMk/>
            <pc:sldMk cId="3484757520" sldId="485"/>
            <ac:spMk id="10908" creationId="{0E0F300B-2D52-4CB6-9AC6-CF8CCC55BB92}"/>
          </ac:spMkLst>
        </pc:spChg>
        <pc:spChg chg="mod">
          <ac:chgData name="Kolakowski, Artur" userId="9c34c8cc-b1df-44f6-bea5-dcf7a54ee35f" providerId="ADAL" clId="{19970B13-E101-4117-9908-6E061F982644}" dt="2022-07-14T08:46:15.370" v="23600" actId="790"/>
          <ac:spMkLst>
            <pc:docMk/>
            <pc:sldMk cId="3484757520" sldId="485"/>
            <ac:spMk id="10909" creationId="{30E0618D-2EC8-4725-A166-3826DC7C5B15}"/>
          </ac:spMkLst>
        </pc:spChg>
        <pc:spChg chg="mod">
          <ac:chgData name="Kolakowski, Artur" userId="9c34c8cc-b1df-44f6-bea5-dcf7a54ee35f" providerId="ADAL" clId="{19970B13-E101-4117-9908-6E061F982644}" dt="2022-07-14T08:46:15.372" v="23601" actId="790"/>
          <ac:spMkLst>
            <pc:docMk/>
            <pc:sldMk cId="3484757520" sldId="485"/>
            <ac:spMk id="10910" creationId="{4E78CE4A-3AA7-48FF-8346-C32BE5CBA42E}"/>
          </ac:spMkLst>
        </pc:spChg>
        <pc:spChg chg="mod">
          <ac:chgData name="Kolakowski, Artur" userId="9c34c8cc-b1df-44f6-bea5-dcf7a54ee35f" providerId="ADAL" clId="{19970B13-E101-4117-9908-6E061F982644}" dt="2022-07-14T08:46:15.373" v="23602" actId="790"/>
          <ac:spMkLst>
            <pc:docMk/>
            <pc:sldMk cId="3484757520" sldId="485"/>
            <ac:spMk id="10911" creationId="{996A2EE4-FBF2-43D3-821B-78347228B820}"/>
          </ac:spMkLst>
        </pc:spChg>
        <pc:spChg chg="mod">
          <ac:chgData name="Kolakowski, Artur" userId="9c34c8cc-b1df-44f6-bea5-dcf7a54ee35f" providerId="ADAL" clId="{19970B13-E101-4117-9908-6E061F982644}" dt="2022-07-14T08:46:15.375" v="23603" actId="790"/>
          <ac:spMkLst>
            <pc:docMk/>
            <pc:sldMk cId="3484757520" sldId="485"/>
            <ac:spMk id="10912" creationId="{09A2AE60-1318-4861-B8E2-8585D8E74255}"/>
          </ac:spMkLst>
        </pc:spChg>
        <pc:spChg chg="mod">
          <ac:chgData name="Kolakowski, Artur" userId="9c34c8cc-b1df-44f6-bea5-dcf7a54ee35f" providerId="ADAL" clId="{19970B13-E101-4117-9908-6E061F982644}" dt="2022-07-14T08:46:15.376" v="23604" actId="790"/>
          <ac:spMkLst>
            <pc:docMk/>
            <pc:sldMk cId="3484757520" sldId="485"/>
            <ac:spMk id="10913" creationId="{EF788C65-6FCC-468A-B70D-1A145B8F2CEA}"/>
          </ac:spMkLst>
        </pc:spChg>
        <pc:spChg chg="mod">
          <ac:chgData name="Kolakowski, Artur" userId="9c34c8cc-b1df-44f6-bea5-dcf7a54ee35f" providerId="ADAL" clId="{19970B13-E101-4117-9908-6E061F982644}" dt="2022-07-14T08:46:15.377" v="23605" actId="790"/>
          <ac:spMkLst>
            <pc:docMk/>
            <pc:sldMk cId="3484757520" sldId="485"/>
            <ac:spMk id="10914" creationId="{4A01A9FD-58ED-4AAA-A245-0F4B8BEFDD40}"/>
          </ac:spMkLst>
        </pc:spChg>
        <pc:spChg chg="mod">
          <ac:chgData name="Kolakowski, Artur" userId="9c34c8cc-b1df-44f6-bea5-dcf7a54ee35f" providerId="ADAL" clId="{19970B13-E101-4117-9908-6E061F982644}" dt="2022-07-14T08:46:15.380" v="23606" actId="790"/>
          <ac:spMkLst>
            <pc:docMk/>
            <pc:sldMk cId="3484757520" sldId="485"/>
            <ac:spMk id="10915" creationId="{AB70E889-03D3-4681-BECC-8C7F6F7651A5}"/>
          </ac:spMkLst>
        </pc:spChg>
        <pc:spChg chg="mod">
          <ac:chgData name="Kolakowski, Artur" userId="9c34c8cc-b1df-44f6-bea5-dcf7a54ee35f" providerId="ADAL" clId="{19970B13-E101-4117-9908-6E061F982644}" dt="2022-07-14T08:46:15.382" v="23607" actId="790"/>
          <ac:spMkLst>
            <pc:docMk/>
            <pc:sldMk cId="3484757520" sldId="485"/>
            <ac:spMk id="10916" creationId="{4229C0A2-E7F3-4810-A98B-A128E565C716}"/>
          </ac:spMkLst>
        </pc:spChg>
        <pc:spChg chg="mod">
          <ac:chgData name="Kolakowski, Artur" userId="9c34c8cc-b1df-44f6-bea5-dcf7a54ee35f" providerId="ADAL" clId="{19970B13-E101-4117-9908-6E061F982644}" dt="2022-07-14T08:46:15.383" v="23608" actId="790"/>
          <ac:spMkLst>
            <pc:docMk/>
            <pc:sldMk cId="3484757520" sldId="485"/>
            <ac:spMk id="10917" creationId="{09F2C89A-9306-45F5-9E1A-5B3E51BEC7F8}"/>
          </ac:spMkLst>
        </pc:spChg>
        <pc:spChg chg="mod">
          <ac:chgData name="Kolakowski, Artur" userId="9c34c8cc-b1df-44f6-bea5-dcf7a54ee35f" providerId="ADAL" clId="{19970B13-E101-4117-9908-6E061F982644}" dt="2022-07-14T08:46:15.384" v="23609" actId="790"/>
          <ac:spMkLst>
            <pc:docMk/>
            <pc:sldMk cId="3484757520" sldId="485"/>
            <ac:spMk id="10918" creationId="{EFC137A8-235A-44B3-8AD4-275ECE437F29}"/>
          </ac:spMkLst>
        </pc:spChg>
        <pc:spChg chg="mod">
          <ac:chgData name="Kolakowski, Artur" userId="9c34c8cc-b1df-44f6-bea5-dcf7a54ee35f" providerId="ADAL" clId="{19970B13-E101-4117-9908-6E061F982644}" dt="2022-07-14T08:46:15.386" v="23610" actId="790"/>
          <ac:spMkLst>
            <pc:docMk/>
            <pc:sldMk cId="3484757520" sldId="485"/>
            <ac:spMk id="10919" creationId="{CB3B4F02-9019-44C3-86F5-372A48112CB7}"/>
          </ac:spMkLst>
        </pc:spChg>
        <pc:spChg chg="mod">
          <ac:chgData name="Kolakowski, Artur" userId="9c34c8cc-b1df-44f6-bea5-dcf7a54ee35f" providerId="ADAL" clId="{19970B13-E101-4117-9908-6E061F982644}" dt="2022-07-14T08:46:15.388" v="23611" actId="790"/>
          <ac:spMkLst>
            <pc:docMk/>
            <pc:sldMk cId="3484757520" sldId="485"/>
            <ac:spMk id="10920" creationId="{56483697-8B20-41FC-A25C-3FCD55C51F52}"/>
          </ac:spMkLst>
        </pc:spChg>
        <pc:spChg chg="mod">
          <ac:chgData name="Kolakowski, Artur" userId="9c34c8cc-b1df-44f6-bea5-dcf7a54ee35f" providerId="ADAL" clId="{19970B13-E101-4117-9908-6E061F982644}" dt="2022-07-14T08:46:15.389" v="23612" actId="790"/>
          <ac:spMkLst>
            <pc:docMk/>
            <pc:sldMk cId="3484757520" sldId="485"/>
            <ac:spMk id="10921" creationId="{7561FA96-0C62-49DE-B7DE-73D8D4CE8ACA}"/>
          </ac:spMkLst>
        </pc:spChg>
        <pc:spChg chg="mod">
          <ac:chgData name="Kolakowski, Artur" userId="9c34c8cc-b1df-44f6-bea5-dcf7a54ee35f" providerId="ADAL" clId="{19970B13-E101-4117-9908-6E061F982644}" dt="2022-07-14T08:46:15.390" v="23613" actId="790"/>
          <ac:spMkLst>
            <pc:docMk/>
            <pc:sldMk cId="3484757520" sldId="485"/>
            <ac:spMk id="10922" creationId="{2AB62ED1-6157-404B-B1B9-36D0D73669EC}"/>
          </ac:spMkLst>
        </pc:spChg>
        <pc:spChg chg="mod">
          <ac:chgData name="Kolakowski, Artur" userId="9c34c8cc-b1df-44f6-bea5-dcf7a54ee35f" providerId="ADAL" clId="{19970B13-E101-4117-9908-6E061F982644}" dt="2022-07-14T08:46:15.392" v="23614" actId="790"/>
          <ac:spMkLst>
            <pc:docMk/>
            <pc:sldMk cId="3484757520" sldId="485"/>
            <ac:spMk id="10923" creationId="{2978C83C-3B37-4C1C-BA6E-7549FE30C448}"/>
          </ac:spMkLst>
        </pc:spChg>
        <pc:spChg chg="mod">
          <ac:chgData name="Kolakowski, Artur" userId="9c34c8cc-b1df-44f6-bea5-dcf7a54ee35f" providerId="ADAL" clId="{19970B13-E101-4117-9908-6E061F982644}" dt="2022-07-14T08:46:15.393" v="23615" actId="790"/>
          <ac:spMkLst>
            <pc:docMk/>
            <pc:sldMk cId="3484757520" sldId="485"/>
            <ac:spMk id="10924" creationId="{4DEBE9CD-15F8-4894-80A5-FA9273E9673B}"/>
          </ac:spMkLst>
        </pc:spChg>
        <pc:spChg chg="mod">
          <ac:chgData name="Kolakowski, Artur" userId="9c34c8cc-b1df-44f6-bea5-dcf7a54ee35f" providerId="ADAL" clId="{19970B13-E101-4117-9908-6E061F982644}" dt="2022-07-14T08:46:15.396" v="23616" actId="790"/>
          <ac:spMkLst>
            <pc:docMk/>
            <pc:sldMk cId="3484757520" sldId="485"/>
            <ac:spMk id="10925" creationId="{6B6EDE7C-9DBE-4647-99CE-9964872A2DC3}"/>
          </ac:spMkLst>
        </pc:spChg>
        <pc:spChg chg="mod">
          <ac:chgData name="Kolakowski, Artur" userId="9c34c8cc-b1df-44f6-bea5-dcf7a54ee35f" providerId="ADAL" clId="{19970B13-E101-4117-9908-6E061F982644}" dt="2022-07-14T08:46:15.399" v="23617" actId="790"/>
          <ac:spMkLst>
            <pc:docMk/>
            <pc:sldMk cId="3484757520" sldId="485"/>
            <ac:spMk id="10926" creationId="{5357FE48-6560-4E5C-B5AF-D86D9B6C0398}"/>
          </ac:spMkLst>
        </pc:spChg>
        <pc:spChg chg="mod">
          <ac:chgData name="Kolakowski, Artur" userId="9c34c8cc-b1df-44f6-bea5-dcf7a54ee35f" providerId="ADAL" clId="{19970B13-E101-4117-9908-6E061F982644}" dt="2022-07-14T08:46:15.401" v="23618" actId="790"/>
          <ac:spMkLst>
            <pc:docMk/>
            <pc:sldMk cId="3484757520" sldId="485"/>
            <ac:spMk id="10927" creationId="{88CB6662-A2B8-4D88-86A4-EA94EBBD4BC6}"/>
          </ac:spMkLst>
        </pc:spChg>
        <pc:spChg chg="mod">
          <ac:chgData name="Kolakowski, Artur" userId="9c34c8cc-b1df-44f6-bea5-dcf7a54ee35f" providerId="ADAL" clId="{19970B13-E101-4117-9908-6E061F982644}" dt="2022-07-14T08:46:15.403" v="23619" actId="790"/>
          <ac:spMkLst>
            <pc:docMk/>
            <pc:sldMk cId="3484757520" sldId="485"/>
            <ac:spMk id="10928" creationId="{2DAE9088-FC02-4B7A-AD48-4216D9172D62}"/>
          </ac:spMkLst>
        </pc:spChg>
        <pc:spChg chg="mod">
          <ac:chgData name="Kolakowski, Artur" userId="9c34c8cc-b1df-44f6-bea5-dcf7a54ee35f" providerId="ADAL" clId="{19970B13-E101-4117-9908-6E061F982644}" dt="2022-07-14T08:46:15.405" v="23620" actId="790"/>
          <ac:spMkLst>
            <pc:docMk/>
            <pc:sldMk cId="3484757520" sldId="485"/>
            <ac:spMk id="10929" creationId="{30DDB20D-35E3-4220-B0D9-C41CF7965BDC}"/>
          </ac:spMkLst>
        </pc:spChg>
        <pc:spChg chg="mod">
          <ac:chgData name="Kolakowski, Artur" userId="9c34c8cc-b1df-44f6-bea5-dcf7a54ee35f" providerId="ADAL" clId="{19970B13-E101-4117-9908-6E061F982644}" dt="2022-07-14T08:46:15.406" v="23621" actId="790"/>
          <ac:spMkLst>
            <pc:docMk/>
            <pc:sldMk cId="3484757520" sldId="485"/>
            <ac:spMk id="10930" creationId="{73BBA5FB-A49A-4DC8-B2ED-BA471FD11F0B}"/>
          </ac:spMkLst>
        </pc:spChg>
        <pc:spChg chg="mod">
          <ac:chgData name="Kolakowski, Artur" userId="9c34c8cc-b1df-44f6-bea5-dcf7a54ee35f" providerId="ADAL" clId="{19970B13-E101-4117-9908-6E061F982644}" dt="2022-07-14T08:46:15.407" v="23622" actId="790"/>
          <ac:spMkLst>
            <pc:docMk/>
            <pc:sldMk cId="3484757520" sldId="485"/>
            <ac:spMk id="10931" creationId="{F14780CF-5874-415D-87A3-2B562007E497}"/>
          </ac:spMkLst>
        </pc:spChg>
        <pc:spChg chg="mod">
          <ac:chgData name="Kolakowski, Artur" userId="9c34c8cc-b1df-44f6-bea5-dcf7a54ee35f" providerId="ADAL" clId="{19970B13-E101-4117-9908-6E061F982644}" dt="2022-07-14T08:46:15.409" v="23623" actId="790"/>
          <ac:spMkLst>
            <pc:docMk/>
            <pc:sldMk cId="3484757520" sldId="485"/>
            <ac:spMk id="10932" creationId="{5043D4D3-B1CA-4D64-9193-326F41780089}"/>
          </ac:spMkLst>
        </pc:spChg>
        <pc:spChg chg="mod">
          <ac:chgData name="Kolakowski, Artur" userId="9c34c8cc-b1df-44f6-bea5-dcf7a54ee35f" providerId="ADAL" clId="{19970B13-E101-4117-9908-6E061F982644}" dt="2022-07-14T08:46:15.410" v="23624" actId="790"/>
          <ac:spMkLst>
            <pc:docMk/>
            <pc:sldMk cId="3484757520" sldId="485"/>
            <ac:spMk id="10933" creationId="{60704ABA-6C69-486D-8655-3288747BCA58}"/>
          </ac:spMkLst>
        </pc:spChg>
        <pc:spChg chg="mod">
          <ac:chgData name="Kolakowski, Artur" userId="9c34c8cc-b1df-44f6-bea5-dcf7a54ee35f" providerId="ADAL" clId="{19970B13-E101-4117-9908-6E061F982644}" dt="2022-07-14T08:46:15.412" v="23625" actId="790"/>
          <ac:spMkLst>
            <pc:docMk/>
            <pc:sldMk cId="3484757520" sldId="485"/>
            <ac:spMk id="10934" creationId="{5F7F740A-0DBD-400A-8791-593BA3EE0D99}"/>
          </ac:spMkLst>
        </pc:spChg>
        <pc:spChg chg="mod">
          <ac:chgData name="Kolakowski, Artur" userId="9c34c8cc-b1df-44f6-bea5-dcf7a54ee35f" providerId="ADAL" clId="{19970B13-E101-4117-9908-6E061F982644}" dt="2022-07-14T08:46:15.414" v="23626" actId="790"/>
          <ac:spMkLst>
            <pc:docMk/>
            <pc:sldMk cId="3484757520" sldId="485"/>
            <ac:spMk id="10935" creationId="{430412B8-27C5-48C6-9F46-6E41324B72EC}"/>
          </ac:spMkLst>
        </pc:spChg>
        <pc:spChg chg="mod">
          <ac:chgData name="Kolakowski, Artur" userId="9c34c8cc-b1df-44f6-bea5-dcf7a54ee35f" providerId="ADAL" clId="{19970B13-E101-4117-9908-6E061F982644}" dt="2022-07-14T08:46:15.416" v="23627" actId="790"/>
          <ac:spMkLst>
            <pc:docMk/>
            <pc:sldMk cId="3484757520" sldId="485"/>
            <ac:spMk id="10936" creationId="{2AF30175-F661-41CE-AFF3-3AA7F7995853}"/>
          </ac:spMkLst>
        </pc:spChg>
        <pc:spChg chg="mod">
          <ac:chgData name="Kolakowski, Artur" userId="9c34c8cc-b1df-44f6-bea5-dcf7a54ee35f" providerId="ADAL" clId="{19970B13-E101-4117-9908-6E061F982644}" dt="2022-07-14T08:46:15.417" v="23628" actId="790"/>
          <ac:spMkLst>
            <pc:docMk/>
            <pc:sldMk cId="3484757520" sldId="485"/>
            <ac:spMk id="10937" creationId="{B755DAD6-FB51-4E3A-A2A7-143F4CDD3B01}"/>
          </ac:spMkLst>
        </pc:spChg>
        <pc:spChg chg="mod">
          <ac:chgData name="Kolakowski, Artur" userId="9c34c8cc-b1df-44f6-bea5-dcf7a54ee35f" providerId="ADAL" clId="{19970B13-E101-4117-9908-6E061F982644}" dt="2022-07-14T08:46:15.419" v="23629" actId="790"/>
          <ac:spMkLst>
            <pc:docMk/>
            <pc:sldMk cId="3484757520" sldId="485"/>
            <ac:spMk id="10938" creationId="{78AE9DC7-D921-4CCB-AAD6-79A7802566D0}"/>
          </ac:spMkLst>
        </pc:spChg>
        <pc:spChg chg="mod">
          <ac:chgData name="Kolakowski, Artur" userId="9c34c8cc-b1df-44f6-bea5-dcf7a54ee35f" providerId="ADAL" clId="{19970B13-E101-4117-9908-6E061F982644}" dt="2022-07-14T08:46:15.420" v="23630" actId="790"/>
          <ac:spMkLst>
            <pc:docMk/>
            <pc:sldMk cId="3484757520" sldId="485"/>
            <ac:spMk id="10939" creationId="{81FFB6DA-CF93-4182-A7DD-B8F2FE5EFF29}"/>
          </ac:spMkLst>
        </pc:spChg>
        <pc:spChg chg="mod">
          <ac:chgData name="Kolakowski, Artur" userId="9c34c8cc-b1df-44f6-bea5-dcf7a54ee35f" providerId="ADAL" clId="{19970B13-E101-4117-9908-6E061F982644}" dt="2022-07-14T08:46:15.421" v="23631" actId="790"/>
          <ac:spMkLst>
            <pc:docMk/>
            <pc:sldMk cId="3484757520" sldId="485"/>
            <ac:spMk id="10940" creationId="{BEBDAAB1-2B5E-4FA8-BEAD-0C1AF85DD607}"/>
          </ac:spMkLst>
        </pc:spChg>
        <pc:spChg chg="mod">
          <ac:chgData name="Kolakowski, Artur" userId="9c34c8cc-b1df-44f6-bea5-dcf7a54ee35f" providerId="ADAL" clId="{19970B13-E101-4117-9908-6E061F982644}" dt="2022-07-14T08:46:15.423" v="23632" actId="790"/>
          <ac:spMkLst>
            <pc:docMk/>
            <pc:sldMk cId="3484757520" sldId="485"/>
            <ac:spMk id="10941" creationId="{9BD2DD60-2117-4464-9655-75CFB4C03929}"/>
          </ac:spMkLst>
        </pc:spChg>
        <pc:spChg chg="mod">
          <ac:chgData name="Kolakowski, Artur" userId="9c34c8cc-b1df-44f6-bea5-dcf7a54ee35f" providerId="ADAL" clId="{19970B13-E101-4117-9908-6E061F982644}" dt="2022-07-14T08:46:15.426" v="23633" actId="790"/>
          <ac:spMkLst>
            <pc:docMk/>
            <pc:sldMk cId="3484757520" sldId="485"/>
            <ac:spMk id="10942" creationId="{847A548D-648D-411D-857A-D5C9AC863FEA}"/>
          </ac:spMkLst>
        </pc:spChg>
        <pc:spChg chg="mod">
          <ac:chgData name="Kolakowski, Artur" userId="9c34c8cc-b1df-44f6-bea5-dcf7a54ee35f" providerId="ADAL" clId="{19970B13-E101-4117-9908-6E061F982644}" dt="2022-07-14T08:46:15.431" v="23634" actId="790"/>
          <ac:spMkLst>
            <pc:docMk/>
            <pc:sldMk cId="3484757520" sldId="485"/>
            <ac:spMk id="10943" creationId="{DFA34FD7-EECB-4D2F-9627-312A370E161B}"/>
          </ac:spMkLst>
        </pc:spChg>
        <pc:spChg chg="mod">
          <ac:chgData name="Kolakowski, Artur" userId="9c34c8cc-b1df-44f6-bea5-dcf7a54ee35f" providerId="ADAL" clId="{19970B13-E101-4117-9908-6E061F982644}" dt="2022-07-14T08:46:15.435" v="23635" actId="790"/>
          <ac:spMkLst>
            <pc:docMk/>
            <pc:sldMk cId="3484757520" sldId="485"/>
            <ac:spMk id="10944" creationId="{26C575B6-E716-4CDD-A32F-CA40EEF7F7A7}"/>
          </ac:spMkLst>
        </pc:spChg>
        <pc:spChg chg="mod">
          <ac:chgData name="Kolakowski, Artur" userId="9c34c8cc-b1df-44f6-bea5-dcf7a54ee35f" providerId="ADAL" clId="{19970B13-E101-4117-9908-6E061F982644}" dt="2022-07-14T08:46:15.441" v="23636" actId="790"/>
          <ac:spMkLst>
            <pc:docMk/>
            <pc:sldMk cId="3484757520" sldId="485"/>
            <ac:spMk id="10945" creationId="{6BCE4C87-7872-4E09-BF26-20C7FEBC9400}"/>
          </ac:spMkLst>
        </pc:spChg>
        <pc:spChg chg="mod">
          <ac:chgData name="Kolakowski, Artur" userId="9c34c8cc-b1df-44f6-bea5-dcf7a54ee35f" providerId="ADAL" clId="{19970B13-E101-4117-9908-6E061F982644}" dt="2022-07-14T08:46:15.447" v="23637" actId="790"/>
          <ac:spMkLst>
            <pc:docMk/>
            <pc:sldMk cId="3484757520" sldId="485"/>
            <ac:spMk id="10946" creationId="{ECC34789-BC09-45D4-A297-1A2D08945AB1}"/>
          </ac:spMkLst>
        </pc:spChg>
        <pc:spChg chg="mod">
          <ac:chgData name="Kolakowski, Artur" userId="9c34c8cc-b1df-44f6-bea5-dcf7a54ee35f" providerId="ADAL" clId="{19970B13-E101-4117-9908-6E061F982644}" dt="2022-07-14T08:46:15.453" v="23638" actId="790"/>
          <ac:spMkLst>
            <pc:docMk/>
            <pc:sldMk cId="3484757520" sldId="485"/>
            <ac:spMk id="10947" creationId="{D9603868-6DB2-4AD6-928C-86ED8757C04A}"/>
          </ac:spMkLst>
        </pc:spChg>
        <pc:spChg chg="mod">
          <ac:chgData name="Kolakowski, Artur" userId="9c34c8cc-b1df-44f6-bea5-dcf7a54ee35f" providerId="ADAL" clId="{19970B13-E101-4117-9908-6E061F982644}" dt="2022-07-14T08:46:15.457" v="23639" actId="790"/>
          <ac:spMkLst>
            <pc:docMk/>
            <pc:sldMk cId="3484757520" sldId="485"/>
            <ac:spMk id="10948" creationId="{74ED594D-D004-4EBD-9852-798428699F6A}"/>
          </ac:spMkLst>
        </pc:spChg>
        <pc:spChg chg="mod">
          <ac:chgData name="Kolakowski, Artur" userId="9c34c8cc-b1df-44f6-bea5-dcf7a54ee35f" providerId="ADAL" clId="{19970B13-E101-4117-9908-6E061F982644}" dt="2022-07-14T08:46:15.461" v="23640" actId="790"/>
          <ac:spMkLst>
            <pc:docMk/>
            <pc:sldMk cId="3484757520" sldId="485"/>
            <ac:spMk id="10949" creationId="{DFCD970B-91EE-4E26-BAC4-239B1DC7507F}"/>
          </ac:spMkLst>
        </pc:spChg>
        <pc:spChg chg="mod">
          <ac:chgData name="Kolakowski, Artur" userId="9c34c8cc-b1df-44f6-bea5-dcf7a54ee35f" providerId="ADAL" clId="{19970B13-E101-4117-9908-6E061F982644}" dt="2022-07-14T08:46:15.465" v="23641" actId="790"/>
          <ac:spMkLst>
            <pc:docMk/>
            <pc:sldMk cId="3484757520" sldId="485"/>
            <ac:spMk id="10950" creationId="{4817C908-4BAC-49ED-93A3-C73E3713CB38}"/>
          </ac:spMkLst>
        </pc:spChg>
        <pc:spChg chg="mod">
          <ac:chgData name="Kolakowski, Artur" userId="9c34c8cc-b1df-44f6-bea5-dcf7a54ee35f" providerId="ADAL" clId="{19970B13-E101-4117-9908-6E061F982644}" dt="2022-07-14T08:46:15.468" v="23642" actId="790"/>
          <ac:spMkLst>
            <pc:docMk/>
            <pc:sldMk cId="3484757520" sldId="485"/>
            <ac:spMk id="10951" creationId="{F1F453D8-423C-46EF-9C9E-698298E5E5D3}"/>
          </ac:spMkLst>
        </pc:spChg>
        <pc:spChg chg="mod">
          <ac:chgData name="Kolakowski, Artur" userId="9c34c8cc-b1df-44f6-bea5-dcf7a54ee35f" providerId="ADAL" clId="{19970B13-E101-4117-9908-6E061F982644}" dt="2022-07-14T08:46:15.472" v="23643" actId="790"/>
          <ac:spMkLst>
            <pc:docMk/>
            <pc:sldMk cId="3484757520" sldId="485"/>
            <ac:spMk id="10952" creationId="{A2136FE6-8974-4819-AF7B-556589D0BD61}"/>
          </ac:spMkLst>
        </pc:spChg>
        <pc:spChg chg="mod">
          <ac:chgData name="Kolakowski, Artur" userId="9c34c8cc-b1df-44f6-bea5-dcf7a54ee35f" providerId="ADAL" clId="{19970B13-E101-4117-9908-6E061F982644}" dt="2022-07-14T08:46:15.475" v="23644" actId="790"/>
          <ac:spMkLst>
            <pc:docMk/>
            <pc:sldMk cId="3484757520" sldId="485"/>
            <ac:spMk id="10953" creationId="{508C8C79-B388-4637-8E2E-CB7103CF2E01}"/>
          </ac:spMkLst>
        </pc:spChg>
        <pc:spChg chg="mod">
          <ac:chgData name="Kolakowski, Artur" userId="9c34c8cc-b1df-44f6-bea5-dcf7a54ee35f" providerId="ADAL" clId="{19970B13-E101-4117-9908-6E061F982644}" dt="2022-07-14T08:46:15.478" v="23645" actId="790"/>
          <ac:spMkLst>
            <pc:docMk/>
            <pc:sldMk cId="3484757520" sldId="485"/>
            <ac:spMk id="10954" creationId="{697429FB-4BC2-4B07-9876-4202375255D8}"/>
          </ac:spMkLst>
        </pc:spChg>
        <pc:spChg chg="mod">
          <ac:chgData name="Kolakowski, Artur" userId="9c34c8cc-b1df-44f6-bea5-dcf7a54ee35f" providerId="ADAL" clId="{19970B13-E101-4117-9908-6E061F982644}" dt="2022-07-14T08:46:15.484" v="23646" actId="790"/>
          <ac:spMkLst>
            <pc:docMk/>
            <pc:sldMk cId="3484757520" sldId="485"/>
            <ac:spMk id="10955" creationId="{377E3CA2-CAFF-4A90-A04E-A72ABD50DC7C}"/>
          </ac:spMkLst>
        </pc:spChg>
        <pc:spChg chg="mod">
          <ac:chgData name="Kolakowski, Artur" userId="9c34c8cc-b1df-44f6-bea5-dcf7a54ee35f" providerId="ADAL" clId="{19970B13-E101-4117-9908-6E061F982644}" dt="2022-07-14T08:46:15.488" v="23647" actId="790"/>
          <ac:spMkLst>
            <pc:docMk/>
            <pc:sldMk cId="3484757520" sldId="485"/>
            <ac:spMk id="10956" creationId="{CF291AAF-0A84-42A9-B30E-309B4CDAF920}"/>
          </ac:spMkLst>
        </pc:spChg>
        <pc:spChg chg="mod">
          <ac:chgData name="Kolakowski, Artur" userId="9c34c8cc-b1df-44f6-bea5-dcf7a54ee35f" providerId="ADAL" clId="{19970B13-E101-4117-9908-6E061F982644}" dt="2022-07-14T08:46:15.492" v="23648" actId="790"/>
          <ac:spMkLst>
            <pc:docMk/>
            <pc:sldMk cId="3484757520" sldId="485"/>
            <ac:spMk id="10957" creationId="{2C733C18-DD97-4217-BE06-CED041CF1AD2}"/>
          </ac:spMkLst>
        </pc:spChg>
        <pc:spChg chg="mod">
          <ac:chgData name="Kolakowski, Artur" userId="9c34c8cc-b1df-44f6-bea5-dcf7a54ee35f" providerId="ADAL" clId="{19970B13-E101-4117-9908-6E061F982644}" dt="2022-07-14T08:46:15.497" v="23649" actId="790"/>
          <ac:spMkLst>
            <pc:docMk/>
            <pc:sldMk cId="3484757520" sldId="485"/>
            <ac:spMk id="10958" creationId="{8ABB9CD8-BD95-4C19-99DD-936B03ECFB10}"/>
          </ac:spMkLst>
        </pc:spChg>
        <pc:spChg chg="mod">
          <ac:chgData name="Kolakowski, Artur" userId="9c34c8cc-b1df-44f6-bea5-dcf7a54ee35f" providerId="ADAL" clId="{19970B13-E101-4117-9908-6E061F982644}" dt="2022-07-14T08:46:15.505" v="23650" actId="790"/>
          <ac:spMkLst>
            <pc:docMk/>
            <pc:sldMk cId="3484757520" sldId="485"/>
            <ac:spMk id="10959" creationId="{47362C0D-2D02-4E85-9647-F058793F2FBF}"/>
          </ac:spMkLst>
        </pc:spChg>
        <pc:spChg chg="mod">
          <ac:chgData name="Kolakowski, Artur" userId="9c34c8cc-b1df-44f6-bea5-dcf7a54ee35f" providerId="ADAL" clId="{19970B13-E101-4117-9908-6E061F982644}" dt="2022-07-14T08:46:15.509" v="23651" actId="790"/>
          <ac:spMkLst>
            <pc:docMk/>
            <pc:sldMk cId="3484757520" sldId="485"/>
            <ac:spMk id="10960" creationId="{6C414335-2E8D-4F88-80A1-939F8107331B}"/>
          </ac:spMkLst>
        </pc:spChg>
        <pc:spChg chg="mod">
          <ac:chgData name="Kolakowski, Artur" userId="9c34c8cc-b1df-44f6-bea5-dcf7a54ee35f" providerId="ADAL" clId="{19970B13-E101-4117-9908-6E061F982644}" dt="2022-07-14T08:46:15.513" v="23652" actId="790"/>
          <ac:spMkLst>
            <pc:docMk/>
            <pc:sldMk cId="3484757520" sldId="485"/>
            <ac:spMk id="10961" creationId="{E952D456-6AC3-4EEC-B431-8B07476E6D22}"/>
          </ac:spMkLst>
        </pc:spChg>
        <pc:spChg chg="mod">
          <ac:chgData name="Kolakowski, Artur" userId="9c34c8cc-b1df-44f6-bea5-dcf7a54ee35f" providerId="ADAL" clId="{19970B13-E101-4117-9908-6E061F982644}" dt="2022-07-14T08:46:15.516" v="23653" actId="790"/>
          <ac:spMkLst>
            <pc:docMk/>
            <pc:sldMk cId="3484757520" sldId="485"/>
            <ac:spMk id="10962" creationId="{122C0F5B-B4BB-4E28-B1D2-7064EEDD5CF8}"/>
          </ac:spMkLst>
        </pc:spChg>
        <pc:spChg chg="mod">
          <ac:chgData name="Kolakowski, Artur" userId="9c34c8cc-b1df-44f6-bea5-dcf7a54ee35f" providerId="ADAL" clId="{19970B13-E101-4117-9908-6E061F982644}" dt="2022-07-14T08:46:15.518" v="23654" actId="790"/>
          <ac:spMkLst>
            <pc:docMk/>
            <pc:sldMk cId="3484757520" sldId="485"/>
            <ac:spMk id="10963" creationId="{11ACACE8-9F68-48AF-82AF-AAC4E2C6AE30}"/>
          </ac:spMkLst>
        </pc:spChg>
        <pc:spChg chg="mod">
          <ac:chgData name="Kolakowski, Artur" userId="9c34c8cc-b1df-44f6-bea5-dcf7a54ee35f" providerId="ADAL" clId="{19970B13-E101-4117-9908-6E061F982644}" dt="2022-07-14T08:46:15.520" v="23655" actId="790"/>
          <ac:spMkLst>
            <pc:docMk/>
            <pc:sldMk cId="3484757520" sldId="485"/>
            <ac:spMk id="10964" creationId="{02422FA9-E86D-42A9-B825-F82BE203E3F3}"/>
          </ac:spMkLst>
        </pc:spChg>
        <pc:spChg chg="mod">
          <ac:chgData name="Kolakowski, Artur" userId="9c34c8cc-b1df-44f6-bea5-dcf7a54ee35f" providerId="ADAL" clId="{19970B13-E101-4117-9908-6E061F982644}" dt="2022-07-14T08:46:15.522" v="23656" actId="790"/>
          <ac:spMkLst>
            <pc:docMk/>
            <pc:sldMk cId="3484757520" sldId="485"/>
            <ac:spMk id="10965" creationId="{19C896D0-8A89-46A6-8C32-5503D3F9D38A}"/>
          </ac:spMkLst>
        </pc:spChg>
        <pc:spChg chg="mod">
          <ac:chgData name="Kolakowski, Artur" userId="9c34c8cc-b1df-44f6-bea5-dcf7a54ee35f" providerId="ADAL" clId="{19970B13-E101-4117-9908-6E061F982644}" dt="2022-07-14T08:46:15.525" v="23657" actId="790"/>
          <ac:spMkLst>
            <pc:docMk/>
            <pc:sldMk cId="3484757520" sldId="485"/>
            <ac:spMk id="10966" creationId="{6187597F-539D-459C-BA88-E5DE5B213690}"/>
          </ac:spMkLst>
        </pc:spChg>
        <pc:spChg chg="mod">
          <ac:chgData name="Kolakowski, Artur" userId="9c34c8cc-b1df-44f6-bea5-dcf7a54ee35f" providerId="ADAL" clId="{19970B13-E101-4117-9908-6E061F982644}" dt="2022-07-14T08:46:15.528" v="23658" actId="790"/>
          <ac:spMkLst>
            <pc:docMk/>
            <pc:sldMk cId="3484757520" sldId="485"/>
            <ac:spMk id="10967" creationId="{3296AAC2-7672-4118-A503-111656FEC387}"/>
          </ac:spMkLst>
        </pc:spChg>
        <pc:spChg chg="mod">
          <ac:chgData name="Kolakowski, Artur" userId="9c34c8cc-b1df-44f6-bea5-dcf7a54ee35f" providerId="ADAL" clId="{19970B13-E101-4117-9908-6E061F982644}" dt="2022-07-14T08:46:15.532" v="23659" actId="790"/>
          <ac:spMkLst>
            <pc:docMk/>
            <pc:sldMk cId="3484757520" sldId="485"/>
            <ac:spMk id="10968" creationId="{EC508A2F-82F8-41C6-848A-3761C196F801}"/>
          </ac:spMkLst>
        </pc:spChg>
        <pc:spChg chg="mod">
          <ac:chgData name="Kolakowski, Artur" userId="9c34c8cc-b1df-44f6-bea5-dcf7a54ee35f" providerId="ADAL" clId="{19970B13-E101-4117-9908-6E061F982644}" dt="2022-07-14T08:46:15.534" v="23660" actId="790"/>
          <ac:spMkLst>
            <pc:docMk/>
            <pc:sldMk cId="3484757520" sldId="485"/>
            <ac:spMk id="10969" creationId="{6FB94598-97B7-4895-8A69-A1F522AA839A}"/>
          </ac:spMkLst>
        </pc:spChg>
        <pc:spChg chg="mod">
          <ac:chgData name="Kolakowski, Artur" userId="9c34c8cc-b1df-44f6-bea5-dcf7a54ee35f" providerId="ADAL" clId="{19970B13-E101-4117-9908-6E061F982644}" dt="2022-07-14T08:46:15.537" v="23661" actId="790"/>
          <ac:spMkLst>
            <pc:docMk/>
            <pc:sldMk cId="3484757520" sldId="485"/>
            <ac:spMk id="10970" creationId="{384ACE4D-733B-4174-94C7-D64DF4F7ECC3}"/>
          </ac:spMkLst>
        </pc:spChg>
        <pc:spChg chg="mod">
          <ac:chgData name="Kolakowski, Artur" userId="9c34c8cc-b1df-44f6-bea5-dcf7a54ee35f" providerId="ADAL" clId="{19970B13-E101-4117-9908-6E061F982644}" dt="2022-07-14T08:46:15.540" v="23662" actId="790"/>
          <ac:spMkLst>
            <pc:docMk/>
            <pc:sldMk cId="3484757520" sldId="485"/>
            <ac:spMk id="10971" creationId="{EBB12759-969D-405A-B118-B8067EF49F32}"/>
          </ac:spMkLst>
        </pc:spChg>
        <pc:spChg chg="mod">
          <ac:chgData name="Kolakowski, Artur" userId="9c34c8cc-b1df-44f6-bea5-dcf7a54ee35f" providerId="ADAL" clId="{19970B13-E101-4117-9908-6E061F982644}" dt="2022-07-14T08:46:15.542" v="23663" actId="790"/>
          <ac:spMkLst>
            <pc:docMk/>
            <pc:sldMk cId="3484757520" sldId="485"/>
            <ac:spMk id="10972" creationId="{537AD499-935F-43DD-9BB2-7DD032EED3C3}"/>
          </ac:spMkLst>
        </pc:spChg>
        <pc:spChg chg="mod">
          <ac:chgData name="Kolakowski, Artur" userId="9c34c8cc-b1df-44f6-bea5-dcf7a54ee35f" providerId="ADAL" clId="{19970B13-E101-4117-9908-6E061F982644}" dt="2022-07-14T08:46:15.546" v="23664" actId="790"/>
          <ac:spMkLst>
            <pc:docMk/>
            <pc:sldMk cId="3484757520" sldId="485"/>
            <ac:spMk id="10973" creationId="{B64FCEB0-F898-4B0B-A815-6AE4414436F7}"/>
          </ac:spMkLst>
        </pc:spChg>
        <pc:spChg chg="mod">
          <ac:chgData name="Kolakowski, Artur" userId="9c34c8cc-b1df-44f6-bea5-dcf7a54ee35f" providerId="ADAL" clId="{19970B13-E101-4117-9908-6E061F982644}" dt="2022-07-14T08:46:15.550" v="23665" actId="790"/>
          <ac:spMkLst>
            <pc:docMk/>
            <pc:sldMk cId="3484757520" sldId="485"/>
            <ac:spMk id="10974" creationId="{95DC63EE-F99B-4130-9163-EEA301263585}"/>
          </ac:spMkLst>
        </pc:spChg>
        <pc:spChg chg="mod">
          <ac:chgData name="Kolakowski, Artur" userId="9c34c8cc-b1df-44f6-bea5-dcf7a54ee35f" providerId="ADAL" clId="{19970B13-E101-4117-9908-6E061F982644}" dt="2022-07-14T08:46:15.554" v="23666" actId="790"/>
          <ac:spMkLst>
            <pc:docMk/>
            <pc:sldMk cId="3484757520" sldId="485"/>
            <ac:spMk id="10975" creationId="{1181001E-E4E1-4D8A-81D1-70B5FF17BE08}"/>
          </ac:spMkLst>
        </pc:spChg>
        <pc:spChg chg="mod">
          <ac:chgData name="Kolakowski, Artur" userId="9c34c8cc-b1df-44f6-bea5-dcf7a54ee35f" providerId="ADAL" clId="{19970B13-E101-4117-9908-6E061F982644}" dt="2022-07-14T08:46:15.557" v="23667" actId="790"/>
          <ac:spMkLst>
            <pc:docMk/>
            <pc:sldMk cId="3484757520" sldId="485"/>
            <ac:spMk id="10976" creationId="{62E60254-9639-421D-BFA7-0DB74B1E59EB}"/>
          </ac:spMkLst>
        </pc:spChg>
        <pc:spChg chg="mod">
          <ac:chgData name="Kolakowski, Artur" userId="9c34c8cc-b1df-44f6-bea5-dcf7a54ee35f" providerId="ADAL" clId="{19970B13-E101-4117-9908-6E061F982644}" dt="2022-07-14T08:46:15.562" v="23668" actId="790"/>
          <ac:spMkLst>
            <pc:docMk/>
            <pc:sldMk cId="3484757520" sldId="485"/>
            <ac:spMk id="10977" creationId="{05B4ACA5-6E58-4A31-869C-28BE76DC1B90}"/>
          </ac:spMkLst>
        </pc:spChg>
        <pc:spChg chg="mod">
          <ac:chgData name="Kolakowski, Artur" userId="9c34c8cc-b1df-44f6-bea5-dcf7a54ee35f" providerId="ADAL" clId="{19970B13-E101-4117-9908-6E061F982644}" dt="2022-07-14T08:46:15.566" v="23669" actId="790"/>
          <ac:spMkLst>
            <pc:docMk/>
            <pc:sldMk cId="3484757520" sldId="485"/>
            <ac:spMk id="10978" creationId="{99528EAC-1FA9-4CCC-9EB3-2F6A30778047}"/>
          </ac:spMkLst>
        </pc:spChg>
        <pc:spChg chg="mod">
          <ac:chgData name="Kolakowski, Artur" userId="9c34c8cc-b1df-44f6-bea5-dcf7a54ee35f" providerId="ADAL" clId="{19970B13-E101-4117-9908-6E061F982644}" dt="2022-07-14T08:46:15.571" v="23670" actId="790"/>
          <ac:spMkLst>
            <pc:docMk/>
            <pc:sldMk cId="3484757520" sldId="485"/>
            <ac:spMk id="10979" creationId="{39816DD8-3240-4907-984A-1E2C0381DB67}"/>
          </ac:spMkLst>
        </pc:spChg>
        <pc:spChg chg="mod">
          <ac:chgData name="Kolakowski, Artur" userId="9c34c8cc-b1df-44f6-bea5-dcf7a54ee35f" providerId="ADAL" clId="{19970B13-E101-4117-9908-6E061F982644}" dt="2022-07-14T08:46:15.574" v="23671" actId="790"/>
          <ac:spMkLst>
            <pc:docMk/>
            <pc:sldMk cId="3484757520" sldId="485"/>
            <ac:spMk id="10980" creationId="{656DEC53-EE33-45E9-B7FF-ED34C2F467F7}"/>
          </ac:spMkLst>
        </pc:spChg>
        <pc:spChg chg="mod">
          <ac:chgData name="Kolakowski, Artur" userId="9c34c8cc-b1df-44f6-bea5-dcf7a54ee35f" providerId="ADAL" clId="{19970B13-E101-4117-9908-6E061F982644}" dt="2022-07-14T08:46:15.578" v="23672" actId="790"/>
          <ac:spMkLst>
            <pc:docMk/>
            <pc:sldMk cId="3484757520" sldId="485"/>
            <ac:spMk id="10981" creationId="{4D0EB5CA-B094-4FBC-88B2-1167A71949B1}"/>
          </ac:spMkLst>
        </pc:spChg>
        <pc:spChg chg="mod">
          <ac:chgData name="Kolakowski, Artur" userId="9c34c8cc-b1df-44f6-bea5-dcf7a54ee35f" providerId="ADAL" clId="{19970B13-E101-4117-9908-6E061F982644}" dt="2022-07-14T08:46:15.582" v="23673" actId="790"/>
          <ac:spMkLst>
            <pc:docMk/>
            <pc:sldMk cId="3484757520" sldId="485"/>
            <ac:spMk id="10982" creationId="{3EEEF858-7F24-4021-9F77-EFFCDCE42E1B}"/>
          </ac:spMkLst>
        </pc:spChg>
        <pc:spChg chg="mod">
          <ac:chgData name="Kolakowski, Artur" userId="9c34c8cc-b1df-44f6-bea5-dcf7a54ee35f" providerId="ADAL" clId="{19970B13-E101-4117-9908-6E061F982644}" dt="2022-07-14T08:46:15.586" v="23674" actId="790"/>
          <ac:spMkLst>
            <pc:docMk/>
            <pc:sldMk cId="3484757520" sldId="485"/>
            <ac:spMk id="10983" creationId="{042570C6-DCDB-4CB9-89ED-6F7416B6E36A}"/>
          </ac:spMkLst>
        </pc:spChg>
        <pc:spChg chg="mod">
          <ac:chgData name="Kolakowski, Artur" userId="9c34c8cc-b1df-44f6-bea5-dcf7a54ee35f" providerId="ADAL" clId="{19970B13-E101-4117-9908-6E061F982644}" dt="2022-07-14T08:46:15.589" v="23675" actId="790"/>
          <ac:spMkLst>
            <pc:docMk/>
            <pc:sldMk cId="3484757520" sldId="485"/>
            <ac:spMk id="10984" creationId="{D9E96EAA-1A66-483F-89CB-AB8930AF9E63}"/>
          </ac:spMkLst>
        </pc:spChg>
        <pc:spChg chg="mod">
          <ac:chgData name="Kolakowski, Artur" userId="9c34c8cc-b1df-44f6-bea5-dcf7a54ee35f" providerId="ADAL" clId="{19970B13-E101-4117-9908-6E061F982644}" dt="2022-07-14T08:46:15.595" v="23676" actId="790"/>
          <ac:spMkLst>
            <pc:docMk/>
            <pc:sldMk cId="3484757520" sldId="485"/>
            <ac:spMk id="10985" creationId="{578F79B6-C49A-4D69-9D2A-94210A0F4E7D}"/>
          </ac:spMkLst>
        </pc:spChg>
        <pc:spChg chg="mod">
          <ac:chgData name="Kolakowski, Artur" userId="9c34c8cc-b1df-44f6-bea5-dcf7a54ee35f" providerId="ADAL" clId="{19970B13-E101-4117-9908-6E061F982644}" dt="2022-07-14T08:46:15.600" v="23677" actId="790"/>
          <ac:spMkLst>
            <pc:docMk/>
            <pc:sldMk cId="3484757520" sldId="485"/>
            <ac:spMk id="10986" creationId="{9C6910A1-F5E6-4A7C-B3E6-D01BCEACC26C}"/>
          </ac:spMkLst>
        </pc:spChg>
        <pc:spChg chg="mod">
          <ac:chgData name="Kolakowski, Artur" userId="9c34c8cc-b1df-44f6-bea5-dcf7a54ee35f" providerId="ADAL" clId="{19970B13-E101-4117-9908-6E061F982644}" dt="2022-07-14T08:46:15.605" v="23678" actId="790"/>
          <ac:spMkLst>
            <pc:docMk/>
            <pc:sldMk cId="3484757520" sldId="485"/>
            <ac:spMk id="10987" creationId="{3134A336-F797-4191-B25F-1634C48FABE8}"/>
          </ac:spMkLst>
        </pc:spChg>
        <pc:spChg chg="mod">
          <ac:chgData name="Kolakowski, Artur" userId="9c34c8cc-b1df-44f6-bea5-dcf7a54ee35f" providerId="ADAL" clId="{19970B13-E101-4117-9908-6E061F982644}" dt="2022-07-14T08:46:15.610" v="23679" actId="790"/>
          <ac:spMkLst>
            <pc:docMk/>
            <pc:sldMk cId="3484757520" sldId="485"/>
            <ac:spMk id="10988" creationId="{621F5815-F8B6-4EEE-854D-4D4281C26F6C}"/>
          </ac:spMkLst>
        </pc:spChg>
        <pc:spChg chg="mod">
          <ac:chgData name="Kolakowski, Artur" userId="9c34c8cc-b1df-44f6-bea5-dcf7a54ee35f" providerId="ADAL" clId="{19970B13-E101-4117-9908-6E061F982644}" dt="2022-07-14T08:46:15.616" v="23680" actId="790"/>
          <ac:spMkLst>
            <pc:docMk/>
            <pc:sldMk cId="3484757520" sldId="485"/>
            <ac:spMk id="10989" creationId="{22D9B3C1-3882-4BA7-B582-E58039EA2398}"/>
          </ac:spMkLst>
        </pc:spChg>
        <pc:spChg chg="mod">
          <ac:chgData name="Kolakowski, Artur" userId="9c34c8cc-b1df-44f6-bea5-dcf7a54ee35f" providerId="ADAL" clId="{19970B13-E101-4117-9908-6E061F982644}" dt="2022-07-14T08:46:15.621" v="23681" actId="790"/>
          <ac:spMkLst>
            <pc:docMk/>
            <pc:sldMk cId="3484757520" sldId="485"/>
            <ac:spMk id="10990" creationId="{8E430AB6-B577-4DF4-8FDF-5968A34FC623}"/>
          </ac:spMkLst>
        </pc:spChg>
        <pc:spChg chg="mod">
          <ac:chgData name="Kolakowski, Artur" userId="9c34c8cc-b1df-44f6-bea5-dcf7a54ee35f" providerId="ADAL" clId="{19970B13-E101-4117-9908-6E061F982644}" dt="2022-07-14T08:46:15.626" v="23682" actId="790"/>
          <ac:spMkLst>
            <pc:docMk/>
            <pc:sldMk cId="3484757520" sldId="485"/>
            <ac:spMk id="10991" creationId="{5A2F37DE-A96E-4D83-B5EC-337B58897AEC}"/>
          </ac:spMkLst>
        </pc:spChg>
        <pc:spChg chg="mod">
          <ac:chgData name="Kolakowski, Artur" userId="9c34c8cc-b1df-44f6-bea5-dcf7a54ee35f" providerId="ADAL" clId="{19970B13-E101-4117-9908-6E061F982644}" dt="2022-07-14T08:46:15.630" v="23683" actId="790"/>
          <ac:spMkLst>
            <pc:docMk/>
            <pc:sldMk cId="3484757520" sldId="485"/>
            <ac:spMk id="10992" creationId="{E0AA36E4-5AF0-4CFC-8572-0269FDA4B9AB}"/>
          </ac:spMkLst>
        </pc:spChg>
        <pc:spChg chg="mod">
          <ac:chgData name="Kolakowski, Artur" userId="9c34c8cc-b1df-44f6-bea5-dcf7a54ee35f" providerId="ADAL" clId="{19970B13-E101-4117-9908-6E061F982644}" dt="2022-07-14T08:46:15.636" v="23684" actId="790"/>
          <ac:spMkLst>
            <pc:docMk/>
            <pc:sldMk cId="3484757520" sldId="485"/>
            <ac:spMk id="10993" creationId="{35D7A108-F93D-48A1-83C6-BCF790D667E3}"/>
          </ac:spMkLst>
        </pc:spChg>
        <pc:spChg chg="mod">
          <ac:chgData name="Kolakowski, Artur" userId="9c34c8cc-b1df-44f6-bea5-dcf7a54ee35f" providerId="ADAL" clId="{19970B13-E101-4117-9908-6E061F982644}" dt="2022-07-14T08:46:15.640" v="23685" actId="790"/>
          <ac:spMkLst>
            <pc:docMk/>
            <pc:sldMk cId="3484757520" sldId="485"/>
            <ac:spMk id="10994" creationId="{71F5EEB7-7A3A-47F6-A5F9-EA4DF1CD2A27}"/>
          </ac:spMkLst>
        </pc:spChg>
        <pc:spChg chg="mod">
          <ac:chgData name="Kolakowski, Artur" userId="9c34c8cc-b1df-44f6-bea5-dcf7a54ee35f" providerId="ADAL" clId="{19970B13-E101-4117-9908-6E061F982644}" dt="2022-07-14T08:46:15.643" v="23686" actId="790"/>
          <ac:spMkLst>
            <pc:docMk/>
            <pc:sldMk cId="3484757520" sldId="485"/>
            <ac:spMk id="10995" creationId="{BC265442-6673-4ED4-8BD3-09306A612FE9}"/>
          </ac:spMkLst>
        </pc:spChg>
        <pc:spChg chg="mod">
          <ac:chgData name="Kolakowski, Artur" userId="9c34c8cc-b1df-44f6-bea5-dcf7a54ee35f" providerId="ADAL" clId="{19970B13-E101-4117-9908-6E061F982644}" dt="2022-07-14T08:46:15.649" v="23687" actId="790"/>
          <ac:spMkLst>
            <pc:docMk/>
            <pc:sldMk cId="3484757520" sldId="485"/>
            <ac:spMk id="10996" creationId="{0ABD10AE-5FD1-4948-AF2E-90D051896354}"/>
          </ac:spMkLst>
        </pc:spChg>
        <pc:spChg chg="mod">
          <ac:chgData name="Kolakowski, Artur" userId="9c34c8cc-b1df-44f6-bea5-dcf7a54ee35f" providerId="ADAL" clId="{19970B13-E101-4117-9908-6E061F982644}" dt="2022-07-14T08:46:15.654" v="23688" actId="790"/>
          <ac:spMkLst>
            <pc:docMk/>
            <pc:sldMk cId="3484757520" sldId="485"/>
            <ac:spMk id="10997" creationId="{3EB3B90B-C158-4B91-85B4-3C4BEC11B957}"/>
          </ac:spMkLst>
        </pc:spChg>
        <pc:spChg chg="mod">
          <ac:chgData name="Kolakowski, Artur" userId="9c34c8cc-b1df-44f6-bea5-dcf7a54ee35f" providerId="ADAL" clId="{19970B13-E101-4117-9908-6E061F982644}" dt="2022-07-14T08:46:15.657" v="23689" actId="790"/>
          <ac:spMkLst>
            <pc:docMk/>
            <pc:sldMk cId="3484757520" sldId="485"/>
            <ac:spMk id="10998" creationId="{ACA3ED71-2055-45A0-A20B-E5A058F60378}"/>
          </ac:spMkLst>
        </pc:spChg>
        <pc:spChg chg="mod">
          <ac:chgData name="Kolakowski, Artur" userId="9c34c8cc-b1df-44f6-bea5-dcf7a54ee35f" providerId="ADAL" clId="{19970B13-E101-4117-9908-6E061F982644}" dt="2022-07-14T08:46:15.663" v="23690" actId="790"/>
          <ac:spMkLst>
            <pc:docMk/>
            <pc:sldMk cId="3484757520" sldId="485"/>
            <ac:spMk id="10999" creationId="{2594DE98-037B-4923-A7DA-5A695EA889B7}"/>
          </ac:spMkLst>
        </pc:spChg>
        <pc:spChg chg="mod">
          <ac:chgData name="Kolakowski, Artur" userId="9c34c8cc-b1df-44f6-bea5-dcf7a54ee35f" providerId="ADAL" clId="{19970B13-E101-4117-9908-6E061F982644}" dt="2022-07-14T08:46:15.670" v="23691" actId="790"/>
          <ac:spMkLst>
            <pc:docMk/>
            <pc:sldMk cId="3484757520" sldId="485"/>
            <ac:spMk id="11000" creationId="{ECE2F857-E8FF-4702-87B2-0CF1BEDEA9F7}"/>
          </ac:spMkLst>
        </pc:spChg>
        <pc:spChg chg="mod">
          <ac:chgData name="Kolakowski, Artur" userId="9c34c8cc-b1df-44f6-bea5-dcf7a54ee35f" providerId="ADAL" clId="{19970B13-E101-4117-9908-6E061F982644}" dt="2022-07-14T08:46:15.677" v="23692" actId="790"/>
          <ac:spMkLst>
            <pc:docMk/>
            <pc:sldMk cId="3484757520" sldId="485"/>
            <ac:spMk id="11001" creationId="{D9D64BF3-6A13-490E-8AF4-C5260E484751}"/>
          </ac:spMkLst>
        </pc:spChg>
        <pc:spChg chg="mod">
          <ac:chgData name="Kolakowski, Artur" userId="9c34c8cc-b1df-44f6-bea5-dcf7a54ee35f" providerId="ADAL" clId="{19970B13-E101-4117-9908-6E061F982644}" dt="2022-07-14T08:46:15.684" v="23693" actId="790"/>
          <ac:spMkLst>
            <pc:docMk/>
            <pc:sldMk cId="3484757520" sldId="485"/>
            <ac:spMk id="11002" creationId="{57453AF4-64A0-4C08-98C1-B8FEFD6EE7A1}"/>
          </ac:spMkLst>
        </pc:spChg>
        <pc:spChg chg="mod">
          <ac:chgData name="Kolakowski, Artur" userId="9c34c8cc-b1df-44f6-bea5-dcf7a54ee35f" providerId="ADAL" clId="{19970B13-E101-4117-9908-6E061F982644}" dt="2022-07-14T08:46:15.688" v="23694" actId="790"/>
          <ac:spMkLst>
            <pc:docMk/>
            <pc:sldMk cId="3484757520" sldId="485"/>
            <ac:spMk id="11003" creationId="{D6261CDC-445B-42BB-9C4F-0A2985C1C99B}"/>
          </ac:spMkLst>
        </pc:spChg>
        <pc:spChg chg="mod">
          <ac:chgData name="Kolakowski, Artur" userId="9c34c8cc-b1df-44f6-bea5-dcf7a54ee35f" providerId="ADAL" clId="{19970B13-E101-4117-9908-6E061F982644}" dt="2022-07-14T08:46:15.693" v="23695" actId="790"/>
          <ac:spMkLst>
            <pc:docMk/>
            <pc:sldMk cId="3484757520" sldId="485"/>
            <ac:spMk id="11004" creationId="{BF9A694A-4222-45BB-B972-28869BBBA692}"/>
          </ac:spMkLst>
        </pc:spChg>
        <pc:spChg chg="mod">
          <ac:chgData name="Kolakowski, Artur" userId="9c34c8cc-b1df-44f6-bea5-dcf7a54ee35f" providerId="ADAL" clId="{19970B13-E101-4117-9908-6E061F982644}" dt="2022-07-14T08:46:15.697" v="23696" actId="790"/>
          <ac:spMkLst>
            <pc:docMk/>
            <pc:sldMk cId="3484757520" sldId="485"/>
            <ac:spMk id="11005" creationId="{16CD5BE2-B697-41B2-AA0F-48191B599872}"/>
          </ac:spMkLst>
        </pc:spChg>
        <pc:spChg chg="mod">
          <ac:chgData name="Kolakowski, Artur" userId="9c34c8cc-b1df-44f6-bea5-dcf7a54ee35f" providerId="ADAL" clId="{19970B13-E101-4117-9908-6E061F982644}" dt="2022-07-14T08:46:15.701" v="23697" actId="790"/>
          <ac:spMkLst>
            <pc:docMk/>
            <pc:sldMk cId="3484757520" sldId="485"/>
            <ac:spMk id="11006" creationId="{EE1544A8-7EAE-439A-B59A-FAD2DC110168}"/>
          </ac:spMkLst>
        </pc:spChg>
        <pc:spChg chg="mod">
          <ac:chgData name="Kolakowski, Artur" userId="9c34c8cc-b1df-44f6-bea5-dcf7a54ee35f" providerId="ADAL" clId="{19970B13-E101-4117-9908-6E061F982644}" dt="2022-07-14T08:46:15.706" v="23698" actId="790"/>
          <ac:spMkLst>
            <pc:docMk/>
            <pc:sldMk cId="3484757520" sldId="485"/>
            <ac:spMk id="11007" creationId="{669B4B99-0606-42DC-9FF2-FFB8257691D8}"/>
          </ac:spMkLst>
        </pc:spChg>
        <pc:spChg chg="mod">
          <ac:chgData name="Kolakowski, Artur" userId="9c34c8cc-b1df-44f6-bea5-dcf7a54ee35f" providerId="ADAL" clId="{19970B13-E101-4117-9908-6E061F982644}" dt="2022-07-14T08:46:15.711" v="23699" actId="790"/>
          <ac:spMkLst>
            <pc:docMk/>
            <pc:sldMk cId="3484757520" sldId="485"/>
            <ac:spMk id="11008" creationId="{F9DA7096-F83A-4937-BE8C-51271104F09B}"/>
          </ac:spMkLst>
        </pc:spChg>
        <pc:spChg chg="mod">
          <ac:chgData name="Kolakowski, Artur" userId="9c34c8cc-b1df-44f6-bea5-dcf7a54ee35f" providerId="ADAL" clId="{19970B13-E101-4117-9908-6E061F982644}" dt="2022-07-14T08:46:15.716" v="23700" actId="790"/>
          <ac:spMkLst>
            <pc:docMk/>
            <pc:sldMk cId="3484757520" sldId="485"/>
            <ac:spMk id="11009" creationId="{AEF3AAFB-9EEE-45F2-B444-46A2C8D1A00A}"/>
          </ac:spMkLst>
        </pc:spChg>
        <pc:spChg chg="mod">
          <ac:chgData name="Kolakowski, Artur" userId="9c34c8cc-b1df-44f6-bea5-dcf7a54ee35f" providerId="ADAL" clId="{19970B13-E101-4117-9908-6E061F982644}" dt="2022-07-14T08:46:15.719" v="23701" actId="790"/>
          <ac:spMkLst>
            <pc:docMk/>
            <pc:sldMk cId="3484757520" sldId="485"/>
            <ac:spMk id="11010" creationId="{9F125842-FBD0-4320-B432-157515D3B1EA}"/>
          </ac:spMkLst>
        </pc:spChg>
        <pc:spChg chg="mod">
          <ac:chgData name="Kolakowski, Artur" userId="9c34c8cc-b1df-44f6-bea5-dcf7a54ee35f" providerId="ADAL" clId="{19970B13-E101-4117-9908-6E061F982644}" dt="2022-07-14T08:46:15.724" v="23702" actId="790"/>
          <ac:spMkLst>
            <pc:docMk/>
            <pc:sldMk cId="3484757520" sldId="485"/>
            <ac:spMk id="11011" creationId="{2D2C2C4E-1091-41FC-9FA7-664A3B0D9ADD}"/>
          </ac:spMkLst>
        </pc:spChg>
        <pc:spChg chg="mod">
          <ac:chgData name="Kolakowski, Artur" userId="9c34c8cc-b1df-44f6-bea5-dcf7a54ee35f" providerId="ADAL" clId="{19970B13-E101-4117-9908-6E061F982644}" dt="2022-07-14T08:46:15.729" v="23703" actId="790"/>
          <ac:spMkLst>
            <pc:docMk/>
            <pc:sldMk cId="3484757520" sldId="485"/>
            <ac:spMk id="11012" creationId="{766B025E-6C06-43FD-8DBE-0A7F080608D2}"/>
          </ac:spMkLst>
        </pc:spChg>
        <pc:spChg chg="mod">
          <ac:chgData name="Kolakowski, Artur" userId="9c34c8cc-b1df-44f6-bea5-dcf7a54ee35f" providerId="ADAL" clId="{19970B13-E101-4117-9908-6E061F982644}" dt="2022-07-14T08:46:15.734" v="23704" actId="790"/>
          <ac:spMkLst>
            <pc:docMk/>
            <pc:sldMk cId="3484757520" sldId="485"/>
            <ac:spMk id="11013" creationId="{020FAC86-4F95-46FF-A0D2-8492D9491DE2}"/>
          </ac:spMkLst>
        </pc:spChg>
        <pc:spChg chg="mod">
          <ac:chgData name="Kolakowski, Artur" userId="9c34c8cc-b1df-44f6-bea5-dcf7a54ee35f" providerId="ADAL" clId="{19970B13-E101-4117-9908-6E061F982644}" dt="2022-07-14T08:46:15.737" v="23705" actId="790"/>
          <ac:spMkLst>
            <pc:docMk/>
            <pc:sldMk cId="3484757520" sldId="485"/>
            <ac:spMk id="11014" creationId="{48C0F01A-0488-4E82-9FC8-C8EED90DDA17}"/>
          </ac:spMkLst>
        </pc:spChg>
        <pc:spChg chg="mod">
          <ac:chgData name="Kolakowski, Artur" userId="9c34c8cc-b1df-44f6-bea5-dcf7a54ee35f" providerId="ADAL" clId="{19970B13-E101-4117-9908-6E061F982644}" dt="2022-07-14T08:46:15.741" v="23706" actId="790"/>
          <ac:spMkLst>
            <pc:docMk/>
            <pc:sldMk cId="3484757520" sldId="485"/>
            <ac:spMk id="11015" creationId="{AEAB5A4C-F95F-4625-B7CC-88381DBF20CE}"/>
          </ac:spMkLst>
        </pc:spChg>
        <pc:spChg chg="mod">
          <ac:chgData name="Kolakowski, Artur" userId="9c34c8cc-b1df-44f6-bea5-dcf7a54ee35f" providerId="ADAL" clId="{19970B13-E101-4117-9908-6E061F982644}" dt="2022-07-14T08:46:15.745" v="23707" actId="790"/>
          <ac:spMkLst>
            <pc:docMk/>
            <pc:sldMk cId="3484757520" sldId="485"/>
            <ac:spMk id="11016" creationId="{138C6529-039C-492D-A66E-CEB3BBAF4449}"/>
          </ac:spMkLst>
        </pc:spChg>
        <pc:spChg chg="mod">
          <ac:chgData name="Kolakowski, Artur" userId="9c34c8cc-b1df-44f6-bea5-dcf7a54ee35f" providerId="ADAL" clId="{19970B13-E101-4117-9908-6E061F982644}" dt="2022-07-14T08:46:15.751" v="23708" actId="790"/>
          <ac:spMkLst>
            <pc:docMk/>
            <pc:sldMk cId="3484757520" sldId="485"/>
            <ac:spMk id="11017" creationId="{2DF2BAF3-2B9D-47BE-AA95-E28A9601EB84}"/>
          </ac:spMkLst>
        </pc:spChg>
        <pc:spChg chg="mod">
          <ac:chgData name="Kolakowski, Artur" userId="9c34c8cc-b1df-44f6-bea5-dcf7a54ee35f" providerId="ADAL" clId="{19970B13-E101-4117-9908-6E061F982644}" dt="2022-07-14T08:46:15.754" v="23709" actId="790"/>
          <ac:spMkLst>
            <pc:docMk/>
            <pc:sldMk cId="3484757520" sldId="485"/>
            <ac:spMk id="11018" creationId="{AC8A46B6-4361-498D-A68C-5600B0240DAA}"/>
          </ac:spMkLst>
        </pc:spChg>
        <pc:spChg chg="mod">
          <ac:chgData name="Kolakowski, Artur" userId="9c34c8cc-b1df-44f6-bea5-dcf7a54ee35f" providerId="ADAL" clId="{19970B13-E101-4117-9908-6E061F982644}" dt="2022-07-14T08:46:15.757" v="23710" actId="790"/>
          <ac:spMkLst>
            <pc:docMk/>
            <pc:sldMk cId="3484757520" sldId="485"/>
            <ac:spMk id="11019" creationId="{CB38F5E7-3475-4E57-A43D-3B0A48ED5BE3}"/>
          </ac:spMkLst>
        </pc:spChg>
        <pc:spChg chg="mod">
          <ac:chgData name="Kolakowski, Artur" userId="9c34c8cc-b1df-44f6-bea5-dcf7a54ee35f" providerId="ADAL" clId="{19970B13-E101-4117-9908-6E061F982644}" dt="2022-07-14T08:46:15.760" v="23711" actId="790"/>
          <ac:spMkLst>
            <pc:docMk/>
            <pc:sldMk cId="3484757520" sldId="485"/>
            <ac:spMk id="11020" creationId="{035DCA68-2FAC-4514-9DBC-5B2644F3ED02}"/>
          </ac:spMkLst>
        </pc:spChg>
        <pc:spChg chg="mod">
          <ac:chgData name="Kolakowski, Artur" userId="9c34c8cc-b1df-44f6-bea5-dcf7a54ee35f" providerId="ADAL" clId="{19970B13-E101-4117-9908-6E061F982644}" dt="2022-07-14T08:46:15.765" v="23712" actId="790"/>
          <ac:spMkLst>
            <pc:docMk/>
            <pc:sldMk cId="3484757520" sldId="485"/>
            <ac:spMk id="11021" creationId="{5CBECD95-2845-494D-825C-363001023CBC}"/>
          </ac:spMkLst>
        </pc:spChg>
        <pc:spChg chg="mod">
          <ac:chgData name="Kolakowski, Artur" userId="9c34c8cc-b1df-44f6-bea5-dcf7a54ee35f" providerId="ADAL" clId="{19970B13-E101-4117-9908-6E061F982644}" dt="2022-07-14T08:46:15.769" v="23713" actId="790"/>
          <ac:spMkLst>
            <pc:docMk/>
            <pc:sldMk cId="3484757520" sldId="485"/>
            <ac:spMk id="11022" creationId="{869B0459-AFAC-4935-B4CA-DC9F1D7C6C95}"/>
          </ac:spMkLst>
        </pc:spChg>
        <pc:spChg chg="mod">
          <ac:chgData name="Kolakowski, Artur" userId="9c34c8cc-b1df-44f6-bea5-dcf7a54ee35f" providerId="ADAL" clId="{19970B13-E101-4117-9908-6E061F982644}" dt="2022-07-14T08:46:15.773" v="23714" actId="790"/>
          <ac:spMkLst>
            <pc:docMk/>
            <pc:sldMk cId="3484757520" sldId="485"/>
            <ac:spMk id="11023" creationId="{041C16A0-9A58-41DC-AF8B-815B73334F98}"/>
          </ac:spMkLst>
        </pc:spChg>
        <pc:spChg chg="mod">
          <ac:chgData name="Kolakowski, Artur" userId="9c34c8cc-b1df-44f6-bea5-dcf7a54ee35f" providerId="ADAL" clId="{19970B13-E101-4117-9908-6E061F982644}" dt="2022-07-14T08:46:15.777" v="23715" actId="790"/>
          <ac:spMkLst>
            <pc:docMk/>
            <pc:sldMk cId="3484757520" sldId="485"/>
            <ac:spMk id="11024" creationId="{DA508FAE-835F-45B4-936E-9213B891ADDC}"/>
          </ac:spMkLst>
        </pc:spChg>
        <pc:spChg chg="mod">
          <ac:chgData name="Kolakowski, Artur" userId="9c34c8cc-b1df-44f6-bea5-dcf7a54ee35f" providerId="ADAL" clId="{19970B13-E101-4117-9908-6E061F982644}" dt="2022-07-14T08:46:15.780" v="23716" actId="790"/>
          <ac:spMkLst>
            <pc:docMk/>
            <pc:sldMk cId="3484757520" sldId="485"/>
            <ac:spMk id="11025" creationId="{020779F8-CB17-4AB1-9E8C-167630B3779B}"/>
          </ac:spMkLst>
        </pc:spChg>
        <pc:spChg chg="mod">
          <ac:chgData name="Kolakowski, Artur" userId="9c34c8cc-b1df-44f6-bea5-dcf7a54ee35f" providerId="ADAL" clId="{19970B13-E101-4117-9908-6E061F982644}" dt="2022-07-14T08:46:15.784" v="23717" actId="790"/>
          <ac:spMkLst>
            <pc:docMk/>
            <pc:sldMk cId="3484757520" sldId="485"/>
            <ac:spMk id="11026" creationId="{37E87B2E-0142-4E7F-9E81-385874513FFD}"/>
          </ac:spMkLst>
        </pc:spChg>
        <pc:spChg chg="mod">
          <ac:chgData name="Kolakowski, Artur" userId="9c34c8cc-b1df-44f6-bea5-dcf7a54ee35f" providerId="ADAL" clId="{19970B13-E101-4117-9908-6E061F982644}" dt="2022-07-14T08:46:15.787" v="23718" actId="790"/>
          <ac:spMkLst>
            <pc:docMk/>
            <pc:sldMk cId="3484757520" sldId="485"/>
            <ac:spMk id="11027" creationId="{4677B4A8-C474-4A2F-B36B-F8DC7618614E}"/>
          </ac:spMkLst>
        </pc:spChg>
      </pc:sldChg>
      <pc:sldChg chg="modSp del mod">
        <pc:chgData name="Kolakowski, Artur" userId="9c34c8cc-b1df-44f6-bea5-dcf7a54ee35f" providerId="ADAL" clId="{19970B13-E101-4117-9908-6E061F982644}" dt="2022-07-14T08:45:56.213" v="18211" actId="790"/>
        <pc:sldMkLst>
          <pc:docMk/>
          <pc:sldMk cId="2351809989" sldId="486"/>
        </pc:sldMkLst>
        <pc:spChg chg="mod">
          <ac:chgData name="Kolakowski, Artur" userId="9c34c8cc-b1df-44f6-bea5-dcf7a54ee35f" providerId="ADAL" clId="{19970B13-E101-4117-9908-6E061F982644}" dt="2022-07-14T08:45:32.062" v="12705" actId="790"/>
          <ac:spMkLst>
            <pc:docMk/>
            <pc:sldMk cId="2351809989" sldId="486"/>
            <ac:spMk id="2" creationId="{A3CD129D-27F2-41D2-9E08-1D943636E2DD}"/>
          </ac:spMkLst>
        </pc:spChg>
        <pc:spChg chg="mod">
          <ac:chgData name="Kolakowski, Artur" userId="9c34c8cc-b1df-44f6-bea5-dcf7a54ee35f" providerId="ADAL" clId="{19970B13-E101-4117-9908-6E061F982644}" dt="2022-07-14T08:45:32.064" v="12707" actId="790"/>
          <ac:spMkLst>
            <pc:docMk/>
            <pc:sldMk cId="2351809989" sldId="486"/>
            <ac:spMk id="4" creationId="{CCC993FF-A213-4BFC-B009-6B54D0EB0E87}"/>
          </ac:spMkLst>
        </pc:spChg>
        <pc:spChg chg="mod">
          <ac:chgData name="Kolakowski, Artur" userId="9c34c8cc-b1df-44f6-bea5-dcf7a54ee35f" providerId="ADAL" clId="{19970B13-E101-4117-9908-6E061F982644}" dt="2022-07-14T08:45:56.213" v="18211" actId="790"/>
          <ac:spMkLst>
            <pc:docMk/>
            <pc:sldMk cId="2351809989" sldId="486"/>
            <ac:spMk id="5" creationId="{2B1D97DE-0663-4931-B31C-3CC61A139B87}"/>
          </ac:spMkLst>
        </pc:spChg>
        <pc:spChg chg="mod">
          <ac:chgData name="Kolakowski, Artur" userId="9c34c8cc-b1df-44f6-bea5-dcf7a54ee35f" providerId="ADAL" clId="{19970B13-E101-4117-9908-6E061F982644}" dt="2022-07-14T08:45:32.064" v="12708" actId="790"/>
          <ac:spMkLst>
            <pc:docMk/>
            <pc:sldMk cId="2351809989" sldId="486"/>
            <ac:spMk id="6" creationId="{F966CF57-16BB-44CB-827C-79FC2C9395D8}"/>
          </ac:spMkLst>
        </pc:spChg>
        <pc:spChg chg="mod">
          <ac:chgData name="Kolakowski, Artur" userId="9c34c8cc-b1df-44f6-bea5-dcf7a54ee35f" providerId="ADAL" clId="{19970B13-E101-4117-9908-6E061F982644}" dt="2022-07-14T08:45:32.064" v="12709" actId="790"/>
          <ac:spMkLst>
            <pc:docMk/>
            <pc:sldMk cId="2351809989" sldId="486"/>
            <ac:spMk id="7" creationId="{0D924104-D1F1-4AD1-A9F8-A9B718BE1610}"/>
          </ac:spMkLst>
        </pc:spChg>
        <pc:spChg chg="mod">
          <ac:chgData name="Kolakowski, Artur" userId="9c34c8cc-b1df-44f6-bea5-dcf7a54ee35f" providerId="ADAL" clId="{19970B13-E101-4117-9908-6E061F982644}" dt="2022-07-14T08:45:32.064" v="12710" actId="790"/>
          <ac:spMkLst>
            <pc:docMk/>
            <pc:sldMk cId="2351809989" sldId="486"/>
            <ac:spMk id="8" creationId="{34A3D340-D812-40A7-899A-CCA3BFA07402}"/>
          </ac:spMkLst>
        </pc:spChg>
        <pc:spChg chg="mod">
          <ac:chgData name="Kolakowski, Artur" userId="9c34c8cc-b1df-44f6-bea5-dcf7a54ee35f" providerId="ADAL" clId="{19970B13-E101-4117-9908-6E061F982644}" dt="2022-07-14T08:45:32.064" v="12711" actId="790"/>
          <ac:spMkLst>
            <pc:docMk/>
            <pc:sldMk cId="2351809989" sldId="486"/>
            <ac:spMk id="9" creationId="{762F0419-050D-4C98-AE78-0938F6EA5B4D}"/>
          </ac:spMkLst>
        </pc:spChg>
        <pc:spChg chg="mod">
          <ac:chgData name="Kolakowski, Artur" userId="9c34c8cc-b1df-44f6-bea5-dcf7a54ee35f" providerId="ADAL" clId="{19970B13-E101-4117-9908-6E061F982644}" dt="2022-07-14T08:45:32.064" v="12713" actId="790"/>
          <ac:spMkLst>
            <pc:docMk/>
            <pc:sldMk cId="2351809989" sldId="486"/>
            <ac:spMk id="10" creationId="{AB5F477B-F889-478A-AED8-3C9B610E5186}"/>
          </ac:spMkLst>
        </pc:spChg>
        <pc:spChg chg="mod">
          <ac:chgData name="Kolakowski, Artur" userId="9c34c8cc-b1df-44f6-bea5-dcf7a54ee35f" providerId="ADAL" clId="{19970B13-E101-4117-9908-6E061F982644}" dt="2022-07-14T08:45:32.064" v="12714" actId="790"/>
          <ac:spMkLst>
            <pc:docMk/>
            <pc:sldMk cId="2351809989" sldId="486"/>
            <ac:spMk id="5521" creationId="{609C4FFC-D9A6-4D72-A633-3D74D660B0AD}"/>
          </ac:spMkLst>
        </pc:spChg>
        <pc:spChg chg="mod">
          <ac:chgData name="Kolakowski, Artur" userId="9c34c8cc-b1df-44f6-bea5-dcf7a54ee35f" providerId="ADAL" clId="{19970B13-E101-4117-9908-6E061F982644}" dt="2022-07-14T08:45:32.064" v="12715" actId="790"/>
          <ac:spMkLst>
            <pc:docMk/>
            <pc:sldMk cId="2351809989" sldId="486"/>
            <ac:spMk id="5522" creationId="{6363F85D-F8CC-4676-AFA2-5AF73E490D4A}"/>
          </ac:spMkLst>
        </pc:spChg>
        <pc:spChg chg="mod">
          <ac:chgData name="Kolakowski, Artur" userId="9c34c8cc-b1df-44f6-bea5-dcf7a54ee35f" providerId="ADAL" clId="{19970B13-E101-4117-9908-6E061F982644}" dt="2022-07-14T08:45:32.064" v="12716" actId="790"/>
          <ac:spMkLst>
            <pc:docMk/>
            <pc:sldMk cId="2351809989" sldId="486"/>
            <ac:spMk id="5523" creationId="{E4D45413-C3D3-4E9D-8400-4653D36AFDD5}"/>
          </ac:spMkLst>
        </pc:spChg>
        <pc:spChg chg="mod">
          <ac:chgData name="Kolakowski, Artur" userId="9c34c8cc-b1df-44f6-bea5-dcf7a54ee35f" providerId="ADAL" clId="{19970B13-E101-4117-9908-6E061F982644}" dt="2022-07-14T08:45:32.064" v="12717" actId="790"/>
          <ac:spMkLst>
            <pc:docMk/>
            <pc:sldMk cId="2351809989" sldId="486"/>
            <ac:spMk id="5524" creationId="{DA6E9D3C-302D-4988-AF7B-27766826F13F}"/>
          </ac:spMkLst>
        </pc:spChg>
        <pc:spChg chg="mod">
          <ac:chgData name="Kolakowski, Artur" userId="9c34c8cc-b1df-44f6-bea5-dcf7a54ee35f" providerId="ADAL" clId="{19970B13-E101-4117-9908-6E061F982644}" dt="2022-07-14T08:45:32.064" v="12718" actId="790"/>
          <ac:spMkLst>
            <pc:docMk/>
            <pc:sldMk cId="2351809989" sldId="486"/>
            <ac:spMk id="5525" creationId="{E7966AA4-81CB-4613-80EE-11EB4EDE4F2F}"/>
          </ac:spMkLst>
        </pc:spChg>
        <pc:spChg chg="mod">
          <ac:chgData name="Kolakowski, Artur" userId="9c34c8cc-b1df-44f6-bea5-dcf7a54ee35f" providerId="ADAL" clId="{19970B13-E101-4117-9908-6E061F982644}" dt="2022-07-14T08:45:32.072" v="12719" actId="790"/>
          <ac:spMkLst>
            <pc:docMk/>
            <pc:sldMk cId="2351809989" sldId="486"/>
            <ac:spMk id="5526" creationId="{0D8B9267-9B67-47CB-A8A3-7EB0F849E18C}"/>
          </ac:spMkLst>
        </pc:spChg>
        <pc:spChg chg="mod">
          <ac:chgData name="Kolakowski, Artur" userId="9c34c8cc-b1df-44f6-bea5-dcf7a54ee35f" providerId="ADAL" clId="{19970B13-E101-4117-9908-6E061F982644}" dt="2022-07-14T08:45:32.072" v="12720" actId="790"/>
          <ac:spMkLst>
            <pc:docMk/>
            <pc:sldMk cId="2351809989" sldId="486"/>
            <ac:spMk id="5527" creationId="{DFAF3692-48EC-492B-8D92-0666CA44BB06}"/>
          </ac:spMkLst>
        </pc:spChg>
        <pc:spChg chg="mod">
          <ac:chgData name="Kolakowski, Artur" userId="9c34c8cc-b1df-44f6-bea5-dcf7a54ee35f" providerId="ADAL" clId="{19970B13-E101-4117-9908-6E061F982644}" dt="2022-07-14T08:45:32.074" v="12721" actId="790"/>
          <ac:spMkLst>
            <pc:docMk/>
            <pc:sldMk cId="2351809989" sldId="486"/>
            <ac:spMk id="5528" creationId="{C29A6348-4432-4F28-80B6-3DDF75C2E99B}"/>
          </ac:spMkLst>
        </pc:spChg>
        <pc:spChg chg="mod">
          <ac:chgData name="Kolakowski, Artur" userId="9c34c8cc-b1df-44f6-bea5-dcf7a54ee35f" providerId="ADAL" clId="{19970B13-E101-4117-9908-6E061F982644}" dt="2022-07-14T08:45:32.074" v="12722" actId="790"/>
          <ac:spMkLst>
            <pc:docMk/>
            <pc:sldMk cId="2351809989" sldId="486"/>
            <ac:spMk id="5529" creationId="{1B8B3B3C-1F4E-40FC-BA11-1AEE352A3B6D}"/>
          </ac:spMkLst>
        </pc:spChg>
        <pc:spChg chg="mod">
          <ac:chgData name="Kolakowski, Artur" userId="9c34c8cc-b1df-44f6-bea5-dcf7a54ee35f" providerId="ADAL" clId="{19970B13-E101-4117-9908-6E061F982644}" dt="2022-07-14T08:45:32.074" v="12723" actId="790"/>
          <ac:spMkLst>
            <pc:docMk/>
            <pc:sldMk cId="2351809989" sldId="486"/>
            <ac:spMk id="5530" creationId="{CD3AE9A9-1BE3-42B8-9A90-EDE40D179A32}"/>
          </ac:spMkLst>
        </pc:spChg>
        <pc:spChg chg="mod">
          <ac:chgData name="Kolakowski, Artur" userId="9c34c8cc-b1df-44f6-bea5-dcf7a54ee35f" providerId="ADAL" clId="{19970B13-E101-4117-9908-6E061F982644}" dt="2022-07-14T08:45:32.074" v="12724" actId="790"/>
          <ac:spMkLst>
            <pc:docMk/>
            <pc:sldMk cId="2351809989" sldId="486"/>
            <ac:spMk id="5531" creationId="{3E078B23-BC22-4514-9E34-E944138C93E6}"/>
          </ac:spMkLst>
        </pc:spChg>
        <pc:spChg chg="mod">
          <ac:chgData name="Kolakowski, Artur" userId="9c34c8cc-b1df-44f6-bea5-dcf7a54ee35f" providerId="ADAL" clId="{19970B13-E101-4117-9908-6E061F982644}" dt="2022-07-14T08:45:32.074" v="12725" actId="790"/>
          <ac:spMkLst>
            <pc:docMk/>
            <pc:sldMk cId="2351809989" sldId="486"/>
            <ac:spMk id="5532" creationId="{BFAC8EE1-A650-4C47-9D9E-690DF7DC72A4}"/>
          </ac:spMkLst>
        </pc:spChg>
        <pc:spChg chg="mod">
          <ac:chgData name="Kolakowski, Artur" userId="9c34c8cc-b1df-44f6-bea5-dcf7a54ee35f" providerId="ADAL" clId="{19970B13-E101-4117-9908-6E061F982644}" dt="2022-07-14T08:45:32.074" v="12726" actId="790"/>
          <ac:spMkLst>
            <pc:docMk/>
            <pc:sldMk cId="2351809989" sldId="486"/>
            <ac:spMk id="5533" creationId="{20E1BD7F-8B50-4A9C-86C3-CE618D964952}"/>
          </ac:spMkLst>
        </pc:spChg>
        <pc:spChg chg="mod">
          <ac:chgData name="Kolakowski, Artur" userId="9c34c8cc-b1df-44f6-bea5-dcf7a54ee35f" providerId="ADAL" clId="{19970B13-E101-4117-9908-6E061F982644}" dt="2022-07-14T08:45:32.074" v="12727" actId="790"/>
          <ac:spMkLst>
            <pc:docMk/>
            <pc:sldMk cId="2351809989" sldId="486"/>
            <ac:spMk id="5534" creationId="{728941B9-2BCF-44F5-89B6-89A83428D8EF}"/>
          </ac:spMkLst>
        </pc:spChg>
        <pc:spChg chg="mod">
          <ac:chgData name="Kolakowski, Artur" userId="9c34c8cc-b1df-44f6-bea5-dcf7a54ee35f" providerId="ADAL" clId="{19970B13-E101-4117-9908-6E061F982644}" dt="2022-07-14T08:45:32.074" v="12728" actId="790"/>
          <ac:spMkLst>
            <pc:docMk/>
            <pc:sldMk cId="2351809989" sldId="486"/>
            <ac:spMk id="5535" creationId="{B6860425-E4DB-48C7-839C-117A94B605F6}"/>
          </ac:spMkLst>
        </pc:spChg>
        <pc:spChg chg="mod">
          <ac:chgData name="Kolakowski, Artur" userId="9c34c8cc-b1df-44f6-bea5-dcf7a54ee35f" providerId="ADAL" clId="{19970B13-E101-4117-9908-6E061F982644}" dt="2022-07-14T08:45:32.074" v="12729" actId="790"/>
          <ac:spMkLst>
            <pc:docMk/>
            <pc:sldMk cId="2351809989" sldId="486"/>
            <ac:spMk id="5536" creationId="{65E9CB07-6A87-4091-899D-C4EBE7A6EC85}"/>
          </ac:spMkLst>
        </pc:spChg>
        <pc:spChg chg="mod">
          <ac:chgData name="Kolakowski, Artur" userId="9c34c8cc-b1df-44f6-bea5-dcf7a54ee35f" providerId="ADAL" clId="{19970B13-E101-4117-9908-6E061F982644}" dt="2022-07-14T08:45:32.074" v="12730" actId="790"/>
          <ac:spMkLst>
            <pc:docMk/>
            <pc:sldMk cId="2351809989" sldId="486"/>
            <ac:spMk id="5537" creationId="{F401882B-36B8-417E-972C-FB71FE6D8275}"/>
          </ac:spMkLst>
        </pc:spChg>
        <pc:spChg chg="mod">
          <ac:chgData name="Kolakowski, Artur" userId="9c34c8cc-b1df-44f6-bea5-dcf7a54ee35f" providerId="ADAL" clId="{19970B13-E101-4117-9908-6E061F982644}" dt="2022-07-14T08:45:32.074" v="12731" actId="790"/>
          <ac:spMkLst>
            <pc:docMk/>
            <pc:sldMk cId="2351809989" sldId="486"/>
            <ac:spMk id="5538" creationId="{3DEE5783-676C-47FF-8FBC-50CBB2CBB4A0}"/>
          </ac:spMkLst>
        </pc:spChg>
        <pc:spChg chg="mod">
          <ac:chgData name="Kolakowski, Artur" userId="9c34c8cc-b1df-44f6-bea5-dcf7a54ee35f" providerId="ADAL" clId="{19970B13-E101-4117-9908-6E061F982644}" dt="2022-07-14T08:45:32.082" v="12732" actId="790"/>
          <ac:spMkLst>
            <pc:docMk/>
            <pc:sldMk cId="2351809989" sldId="486"/>
            <ac:spMk id="5539" creationId="{E3DED7B0-D320-4947-B868-3C744E3F06A0}"/>
          </ac:spMkLst>
        </pc:spChg>
        <pc:spChg chg="mod">
          <ac:chgData name="Kolakowski, Artur" userId="9c34c8cc-b1df-44f6-bea5-dcf7a54ee35f" providerId="ADAL" clId="{19970B13-E101-4117-9908-6E061F982644}" dt="2022-07-14T08:45:32.082" v="12733" actId="790"/>
          <ac:spMkLst>
            <pc:docMk/>
            <pc:sldMk cId="2351809989" sldId="486"/>
            <ac:spMk id="5540" creationId="{91311D47-5C60-495C-B73D-9DEBE795FAB8}"/>
          </ac:spMkLst>
        </pc:spChg>
        <pc:spChg chg="mod">
          <ac:chgData name="Kolakowski, Artur" userId="9c34c8cc-b1df-44f6-bea5-dcf7a54ee35f" providerId="ADAL" clId="{19970B13-E101-4117-9908-6E061F982644}" dt="2022-07-14T08:45:32.082" v="12734" actId="790"/>
          <ac:spMkLst>
            <pc:docMk/>
            <pc:sldMk cId="2351809989" sldId="486"/>
            <ac:spMk id="5541" creationId="{8437DF9C-68D1-4D46-B8DD-A7485313EB3E}"/>
          </ac:spMkLst>
        </pc:spChg>
        <pc:spChg chg="mod">
          <ac:chgData name="Kolakowski, Artur" userId="9c34c8cc-b1df-44f6-bea5-dcf7a54ee35f" providerId="ADAL" clId="{19970B13-E101-4117-9908-6E061F982644}" dt="2022-07-14T08:45:32.085" v="12735" actId="790"/>
          <ac:spMkLst>
            <pc:docMk/>
            <pc:sldMk cId="2351809989" sldId="486"/>
            <ac:spMk id="5542" creationId="{2BC04124-0A10-4F92-8775-964D71F9D3AB}"/>
          </ac:spMkLst>
        </pc:spChg>
        <pc:spChg chg="mod">
          <ac:chgData name="Kolakowski, Artur" userId="9c34c8cc-b1df-44f6-bea5-dcf7a54ee35f" providerId="ADAL" clId="{19970B13-E101-4117-9908-6E061F982644}" dt="2022-07-14T08:45:32.085" v="12736" actId="790"/>
          <ac:spMkLst>
            <pc:docMk/>
            <pc:sldMk cId="2351809989" sldId="486"/>
            <ac:spMk id="5543" creationId="{15298FD2-9022-43E3-945E-3A1F80D33188}"/>
          </ac:spMkLst>
        </pc:spChg>
        <pc:spChg chg="mod">
          <ac:chgData name="Kolakowski, Artur" userId="9c34c8cc-b1df-44f6-bea5-dcf7a54ee35f" providerId="ADAL" clId="{19970B13-E101-4117-9908-6E061F982644}" dt="2022-07-14T08:45:32.085" v="12737" actId="790"/>
          <ac:spMkLst>
            <pc:docMk/>
            <pc:sldMk cId="2351809989" sldId="486"/>
            <ac:spMk id="5544" creationId="{E4D560C9-7622-4DD6-BF71-23EAEC3FEF37}"/>
          </ac:spMkLst>
        </pc:spChg>
        <pc:spChg chg="mod">
          <ac:chgData name="Kolakowski, Artur" userId="9c34c8cc-b1df-44f6-bea5-dcf7a54ee35f" providerId="ADAL" clId="{19970B13-E101-4117-9908-6E061F982644}" dt="2022-07-14T08:45:32.085" v="12738" actId="790"/>
          <ac:spMkLst>
            <pc:docMk/>
            <pc:sldMk cId="2351809989" sldId="486"/>
            <ac:spMk id="5545" creationId="{2FA33194-951F-43F0-AFEC-02B2D4EEF42E}"/>
          </ac:spMkLst>
        </pc:spChg>
        <pc:spChg chg="mod">
          <ac:chgData name="Kolakowski, Artur" userId="9c34c8cc-b1df-44f6-bea5-dcf7a54ee35f" providerId="ADAL" clId="{19970B13-E101-4117-9908-6E061F982644}" dt="2022-07-14T08:45:32.085" v="12739" actId="790"/>
          <ac:spMkLst>
            <pc:docMk/>
            <pc:sldMk cId="2351809989" sldId="486"/>
            <ac:spMk id="5546" creationId="{81F0131B-544A-4862-B3E9-48C9CEC18CFE}"/>
          </ac:spMkLst>
        </pc:spChg>
        <pc:spChg chg="mod">
          <ac:chgData name="Kolakowski, Artur" userId="9c34c8cc-b1df-44f6-bea5-dcf7a54ee35f" providerId="ADAL" clId="{19970B13-E101-4117-9908-6E061F982644}" dt="2022-07-14T08:45:32.085" v="12740" actId="790"/>
          <ac:spMkLst>
            <pc:docMk/>
            <pc:sldMk cId="2351809989" sldId="486"/>
            <ac:spMk id="5547" creationId="{D3D9A5F8-33FE-4896-84E7-12312E1240BB}"/>
          </ac:spMkLst>
        </pc:spChg>
        <pc:spChg chg="mod">
          <ac:chgData name="Kolakowski, Artur" userId="9c34c8cc-b1df-44f6-bea5-dcf7a54ee35f" providerId="ADAL" clId="{19970B13-E101-4117-9908-6E061F982644}" dt="2022-07-14T08:45:32.085" v="12741" actId="790"/>
          <ac:spMkLst>
            <pc:docMk/>
            <pc:sldMk cId="2351809989" sldId="486"/>
            <ac:spMk id="5548" creationId="{B0E5DFF5-DC6C-4F9E-BC33-B33947281C64}"/>
          </ac:spMkLst>
        </pc:spChg>
        <pc:spChg chg="mod">
          <ac:chgData name="Kolakowski, Artur" userId="9c34c8cc-b1df-44f6-bea5-dcf7a54ee35f" providerId="ADAL" clId="{19970B13-E101-4117-9908-6E061F982644}" dt="2022-07-14T08:45:32.085" v="12742" actId="790"/>
          <ac:spMkLst>
            <pc:docMk/>
            <pc:sldMk cId="2351809989" sldId="486"/>
            <ac:spMk id="5549" creationId="{606F25F6-6D54-4EC3-8CB8-259EC80B387A}"/>
          </ac:spMkLst>
        </pc:spChg>
        <pc:spChg chg="mod">
          <ac:chgData name="Kolakowski, Artur" userId="9c34c8cc-b1df-44f6-bea5-dcf7a54ee35f" providerId="ADAL" clId="{19970B13-E101-4117-9908-6E061F982644}" dt="2022-07-14T08:45:32.085" v="12743" actId="790"/>
          <ac:spMkLst>
            <pc:docMk/>
            <pc:sldMk cId="2351809989" sldId="486"/>
            <ac:spMk id="5550" creationId="{01764C52-3E2E-44DB-8014-BE3EF8F4E7E0}"/>
          </ac:spMkLst>
        </pc:spChg>
        <pc:spChg chg="mod">
          <ac:chgData name="Kolakowski, Artur" userId="9c34c8cc-b1df-44f6-bea5-dcf7a54ee35f" providerId="ADAL" clId="{19970B13-E101-4117-9908-6E061F982644}" dt="2022-07-14T08:45:32.085" v="12744" actId="790"/>
          <ac:spMkLst>
            <pc:docMk/>
            <pc:sldMk cId="2351809989" sldId="486"/>
            <ac:spMk id="5551" creationId="{C9C44270-7EC6-4721-AA23-FE83136F61F3}"/>
          </ac:spMkLst>
        </pc:spChg>
        <pc:spChg chg="mod">
          <ac:chgData name="Kolakowski, Artur" userId="9c34c8cc-b1df-44f6-bea5-dcf7a54ee35f" providerId="ADAL" clId="{19970B13-E101-4117-9908-6E061F982644}" dt="2022-07-14T08:45:32.085" v="12745" actId="790"/>
          <ac:spMkLst>
            <pc:docMk/>
            <pc:sldMk cId="2351809989" sldId="486"/>
            <ac:spMk id="5552" creationId="{28809638-7539-4455-96CD-F495365F35CA}"/>
          </ac:spMkLst>
        </pc:spChg>
        <pc:spChg chg="mod">
          <ac:chgData name="Kolakowski, Artur" userId="9c34c8cc-b1df-44f6-bea5-dcf7a54ee35f" providerId="ADAL" clId="{19970B13-E101-4117-9908-6E061F982644}" dt="2022-07-14T08:45:32.085" v="12746" actId="790"/>
          <ac:spMkLst>
            <pc:docMk/>
            <pc:sldMk cId="2351809989" sldId="486"/>
            <ac:spMk id="5553" creationId="{695BC20D-F92D-422D-A8A8-B948C0FAAE54}"/>
          </ac:spMkLst>
        </pc:spChg>
        <pc:spChg chg="mod">
          <ac:chgData name="Kolakowski, Artur" userId="9c34c8cc-b1df-44f6-bea5-dcf7a54ee35f" providerId="ADAL" clId="{19970B13-E101-4117-9908-6E061F982644}" dt="2022-07-14T08:45:32.085" v="12747" actId="790"/>
          <ac:spMkLst>
            <pc:docMk/>
            <pc:sldMk cId="2351809989" sldId="486"/>
            <ac:spMk id="5554" creationId="{9F06D101-BC2A-44F5-82E1-455B8AB0366F}"/>
          </ac:spMkLst>
        </pc:spChg>
        <pc:spChg chg="mod">
          <ac:chgData name="Kolakowski, Artur" userId="9c34c8cc-b1df-44f6-bea5-dcf7a54ee35f" providerId="ADAL" clId="{19970B13-E101-4117-9908-6E061F982644}" dt="2022-07-14T08:45:32.093" v="12748" actId="790"/>
          <ac:spMkLst>
            <pc:docMk/>
            <pc:sldMk cId="2351809989" sldId="486"/>
            <ac:spMk id="5555" creationId="{F5CC7357-17A0-4402-A924-4740FF78A44D}"/>
          </ac:spMkLst>
        </pc:spChg>
        <pc:spChg chg="mod">
          <ac:chgData name="Kolakowski, Artur" userId="9c34c8cc-b1df-44f6-bea5-dcf7a54ee35f" providerId="ADAL" clId="{19970B13-E101-4117-9908-6E061F982644}" dt="2022-07-14T08:45:32.093" v="12749" actId="790"/>
          <ac:spMkLst>
            <pc:docMk/>
            <pc:sldMk cId="2351809989" sldId="486"/>
            <ac:spMk id="5556" creationId="{1F756E4C-1A49-4E85-B26F-02702260CBBE}"/>
          </ac:spMkLst>
        </pc:spChg>
        <pc:spChg chg="mod">
          <ac:chgData name="Kolakowski, Artur" userId="9c34c8cc-b1df-44f6-bea5-dcf7a54ee35f" providerId="ADAL" clId="{19970B13-E101-4117-9908-6E061F982644}" dt="2022-07-14T08:45:32.095" v="12750" actId="790"/>
          <ac:spMkLst>
            <pc:docMk/>
            <pc:sldMk cId="2351809989" sldId="486"/>
            <ac:spMk id="5557" creationId="{8AD2753C-1EB4-4524-B90A-5B11873E0AA3}"/>
          </ac:spMkLst>
        </pc:spChg>
        <pc:spChg chg="mod">
          <ac:chgData name="Kolakowski, Artur" userId="9c34c8cc-b1df-44f6-bea5-dcf7a54ee35f" providerId="ADAL" clId="{19970B13-E101-4117-9908-6E061F982644}" dt="2022-07-14T08:45:32.095" v="12751" actId="790"/>
          <ac:spMkLst>
            <pc:docMk/>
            <pc:sldMk cId="2351809989" sldId="486"/>
            <ac:spMk id="5558" creationId="{844AD8E2-B49D-445A-88F3-CBFA1B6A51C1}"/>
          </ac:spMkLst>
        </pc:spChg>
        <pc:spChg chg="mod">
          <ac:chgData name="Kolakowski, Artur" userId="9c34c8cc-b1df-44f6-bea5-dcf7a54ee35f" providerId="ADAL" clId="{19970B13-E101-4117-9908-6E061F982644}" dt="2022-07-14T08:45:32.095" v="12752" actId="790"/>
          <ac:spMkLst>
            <pc:docMk/>
            <pc:sldMk cId="2351809989" sldId="486"/>
            <ac:spMk id="5559" creationId="{3AFCF673-9FF1-407B-8DEF-5311270804D6}"/>
          </ac:spMkLst>
        </pc:spChg>
        <pc:spChg chg="mod">
          <ac:chgData name="Kolakowski, Artur" userId="9c34c8cc-b1df-44f6-bea5-dcf7a54ee35f" providerId="ADAL" clId="{19970B13-E101-4117-9908-6E061F982644}" dt="2022-07-14T08:45:32.095" v="12753" actId="790"/>
          <ac:spMkLst>
            <pc:docMk/>
            <pc:sldMk cId="2351809989" sldId="486"/>
            <ac:spMk id="5560" creationId="{782555FD-A852-41CB-AEC8-723D9B47DD8D}"/>
          </ac:spMkLst>
        </pc:spChg>
        <pc:spChg chg="mod">
          <ac:chgData name="Kolakowski, Artur" userId="9c34c8cc-b1df-44f6-bea5-dcf7a54ee35f" providerId="ADAL" clId="{19970B13-E101-4117-9908-6E061F982644}" dt="2022-07-14T08:45:32.095" v="12754" actId="790"/>
          <ac:spMkLst>
            <pc:docMk/>
            <pc:sldMk cId="2351809989" sldId="486"/>
            <ac:spMk id="5561" creationId="{8849523D-2468-49FD-8CD8-8A73413D2878}"/>
          </ac:spMkLst>
        </pc:spChg>
        <pc:spChg chg="mod">
          <ac:chgData name="Kolakowski, Artur" userId="9c34c8cc-b1df-44f6-bea5-dcf7a54ee35f" providerId="ADAL" clId="{19970B13-E101-4117-9908-6E061F982644}" dt="2022-07-14T08:45:32.095" v="12755" actId="790"/>
          <ac:spMkLst>
            <pc:docMk/>
            <pc:sldMk cId="2351809989" sldId="486"/>
            <ac:spMk id="5562" creationId="{D51CB8EE-C300-4845-8D72-EDA38E55FC35}"/>
          </ac:spMkLst>
        </pc:spChg>
        <pc:spChg chg="mod">
          <ac:chgData name="Kolakowski, Artur" userId="9c34c8cc-b1df-44f6-bea5-dcf7a54ee35f" providerId="ADAL" clId="{19970B13-E101-4117-9908-6E061F982644}" dt="2022-07-14T08:45:32.095" v="12756" actId="790"/>
          <ac:spMkLst>
            <pc:docMk/>
            <pc:sldMk cId="2351809989" sldId="486"/>
            <ac:spMk id="5563" creationId="{22BBE329-C106-49AD-95F2-D4AFAFEBAEFD}"/>
          </ac:spMkLst>
        </pc:spChg>
        <pc:spChg chg="mod">
          <ac:chgData name="Kolakowski, Artur" userId="9c34c8cc-b1df-44f6-bea5-dcf7a54ee35f" providerId="ADAL" clId="{19970B13-E101-4117-9908-6E061F982644}" dt="2022-07-14T08:45:32.095" v="12757" actId="790"/>
          <ac:spMkLst>
            <pc:docMk/>
            <pc:sldMk cId="2351809989" sldId="486"/>
            <ac:spMk id="5564" creationId="{3493D2CC-2888-4908-9CB9-8682B71523E2}"/>
          </ac:spMkLst>
        </pc:spChg>
        <pc:spChg chg="mod">
          <ac:chgData name="Kolakowski, Artur" userId="9c34c8cc-b1df-44f6-bea5-dcf7a54ee35f" providerId="ADAL" clId="{19970B13-E101-4117-9908-6E061F982644}" dt="2022-07-14T08:45:32.095" v="12758" actId="790"/>
          <ac:spMkLst>
            <pc:docMk/>
            <pc:sldMk cId="2351809989" sldId="486"/>
            <ac:spMk id="5565" creationId="{02AEB388-4CAC-4282-B312-CC79742F2ED3}"/>
          </ac:spMkLst>
        </pc:spChg>
        <pc:spChg chg="mod">
          <ac:chgData name="Kolakowski, Artur" userId="9c34c8cc-b1df-44f6-bea5-dcf7a54ee35f" providerId="ADAL" clId="{19970B13-E101-4117-9908-6E061F982644}" dt="2022-07-14T08:45:32.095" v="12759" actId="790"/>
          <ac:spMkLst>
            <pc:docMk/>
            <pc:sldMk cId="2351809989" sldId="486"/>
            <ac:spMk id="5566" creationId="{9455DC1A-2BFC-4B23-BF1F-D90DCB0EC8F4}"/>
          </ac:spMkLst>
        </pc:spChg>
        <pc:spChg chg="mod">
          <ac:chgData name="Kolakowski, Artur" userId="9c34c8cc-b1df-44f6-bea5-dcf7a54ee35f" providerId="ADAL" clId="{19970B13-E101-4117-9908-6E061F982644}" dt="2022-07-14T08:45:32.095" v="12760" actId="790"/>
          <ac:spMkLst>
            <pc:docMk/>
            <pc:sldMk cId="2351809989" sldId="486"/>
            <ac:spMk id="5567" creationId="{9EDD0538-C9E8-45CE-A490-E3A77842D69A}"/>
          </ac:spMkLst>
        </pc:spChg>
        <pc:spChg chg="mod">
          <ac:chgData name="Kolakowski, Artur" userId="9c34c8cc-b1df-44f6-bea5-dcf7a54ee35f" providerId="ADAL" clId="{19970B13-E101-4117-9908-6E061F982644}" dt="2022-07-14T08:45:32.103" v="12761" actId="790"/>
          <ac:spMkLst>
            <pc:docMk/>
            <pc:sldMk cId="2351809989" sldId="486"/>
            <ac:spMk id="5568" creationId="{CC2FFA58-B05A-4EEA-AAA0-E4882EBCD3B5}"/>
          </ac:spMkLst>
        </pc:spChg>
        <pc:spChg chg="mod">
          <ac:chgData name="Kolakowski, Artur" userId="9c34c8cc-b1df-44f6-bea5-dcf7a54ee35f" providerId="ADAL" clId="{19970B13-E101-4117-9908-6E061F982644}" dt="2022-07-14T08:45:32.103" v="12762" actId="790"/>
          <ac:spMkLst>
            <pc:docMk/>
            <pc:sldMk cId="2351809989" sldId="486"/>
            <ac:spMk id="5569" creationId="{9C0E6B39-94B0-41EA-A4EB-EF103F3E9DB2}"/>
          </ac:spMkLst>
        </pc:spChg>
        <pc:spChg chg="mod">
          <ac:chgData name="Kolakowski, Artur" userId="9c34c8cc-b1df-44f6-bea5-dcf7a54ee35f" providerId="ADAL" clId="{19970B13-E101-4117-9908-6E061F982644}" dt="2022-07-14T08:45:32.103" v="12763" actId="790"/>
          <ac:spMkLst>
            <pc:docMk/>
            <pc:sldMk cId="2351809989" sldId="486"/>
            <ac:spMk id="5570" creationId="{718C8364-9DE6-4EFB-ACE3-4BADFB7ABE30}"/>
          </ac:spMkLst>
        </pc:spChg>
        <pc:spChg chg="mod">
          <ac:chgData name="Kolakowski, Artur" userId="9c34c8cc-b1df-44f6-bea5-dcf7a54ee35f" providerId="ADAL" clId="{19970B13-E101-4117-9908-6E061F982644}" dt="2022-07-14T08:45:32.105" v="12764" actId="790"/>
          <ac:spMkLst>
            <pc:docMk/>
            <pc:sldMk cId="2351809989" sldId="486"/>
            <ac:spMk id="5571" creationId="{741F0ACA-79D9-4CA1-A0C6-A40085223C2C}"/>
          </ac:spMkLst>
        </pc:spChg>
        <pc:spChg chg="mod">
          <ac:chgData name="Kolakowski, Artur" userId="9c34c8cc-b1df-44f6-bea5-dcf7a54ee35f" providerId="ADAL" clId="{19970B13-E101-4117-9908-6E061F982644}" dt="2022-07-14T08:45:32.105" v="12765" actId="790"/>
          <ac:spMkLst>
            <pc:docMk/>
            <pc:sldMk cId="2351809989" sldId="486"/>
            <ac:spMk id="5572" creationId="{111D8C21-23EF-41B1-9D00-F40A373E301A}"/>
          </ac:spMkLst>
        </pc:spChg>
        <pc:spChg chg="mod">
          <ac:chgData name="Kolakowski, Artur" userId="9c34c8cc-b1df-44f6-bea5-dcf7a54ee35f" providerId="ADAL" clId="{19970B13-E101-4117-9908-6E061F982644}" dt="2022-07-14T08:45:32.105" v="12766" actId="790"/>
          <ac:spMkLst>
            <pc:docMk/>
            <pc:sldMk cId="2351809989" sldId="486"/>
            <ac:spMk id="5573" creationId="{0CCED112-F911-442A-BB3A-A8C0F17FA7AC}"/>
          </ac:spMkLst>
        </pc:spChg>
        <pc:spChg chg="mod">
          <ac:chgData name="Kolakowski, Artur" userId="9c34c8cc-b1df-44f6-bea5-dcf7a54ee35f" providerId="ADAL" clId="{19970B13-E101-4117-9908-6E061F982644}" dt="2022-07-14T08:45:32.105" v="12767" actId="790"/>
          <ac:spMkLst>
            <pc:docMk/>
            <pc:sldMk cId="2351809989" sldId="486"/>
            <ac:spMk id="5574" creationId="{4D0FE709-C4B5-4DD6-BB6C-E51068C09836}"/>
          </ac:spMkLst>
        </pc:spChg>
        <pc:spChg chg="mod">
          <ac:chgData name="Kolakowski, Artur" userId="9c34c8cc-b1df-44f6-bea5-dcf7a54ee35f" providerId="ADAL" clId="{19970B13-E101-4117-9908-6E061F982644}" dt="2022-07-14T08:45:32.105" v="12768" actId="790"/>
          <ac:spMkLst>
            <pc:docMk/>
            <pc:sldMk cId="2351809989" sldId="486"/>
            <ac:spMk id="5575" creationId="{D1E4D2C9-CC55-4C92-9E88-013DBDC87DA7}"/>
          </ac:spMkLst>
        </pc:spChg>
        <pc:spChg chg="mod">
          <ac:chgData name="Kolakowski, Artur" userId="9c34c8cc-b1df-44f6-bea5-dcf7a54ee35f" providerId="ADAL" clId="{19970B13-E101-4117-9908-6E061F982644}" dt="2022-07-14T08:45:32.105" v="12769" actId="790"/>
          <ac:spMkLst>
            <pc:docMk/>
            <pc:sldMk cId="2351809989" sldId="486"/>
            <ac:spMk id="5576" creationId="{5D9A5332-0882-43E2-AB69-69F11E2257FC}"/>
          </ac:spMkLst>
        </pc:spChg>
        <pc:spChg chg="mod">
          <ac:chgData name="Kolakowski, Artur" userId="9c34c8cc-b1df-44f6-bea5-dcf7a54ee35f" providerId="ADAL" clId="{19970B13-E101-4117-9908-6E061F982644}" dt="2022-07-14T08:45:32.105" v="12770" actId="790"/>
          <ac:spMkLst>
            <pc:docMk/>
            <pc:sldMk cId="2351809989" sldId="486"/>
            <ac:spMk id="5577" creationId="{EABEFBC6-EBDE-43DA-A867-EEE4C585F116}"/>
          </ac:spMkLst>
        </pc:spChg>
        <pc:spChg chg="mod">
          <ac:chgData name="Kolakowski, Artur" userId="9c34c8cc-b1df-44f6-bea5-dcf7a54ee35f" providerId="ADAL" clId="{19970B13-E101-4117-9908-6E061F982644}" dt="2022-07-14T08:45:32.105" v="12771" actId="790"/>
          <ac:spMkLst>
            <pc:docMk/>
            <pc:sldMk cId="2351809989" sldId="486"/>
            <ac:spMk id="5578" creationId="{4E8803A7-F63A-4016-8B6A-56FBFED85BC2}"/>
          </ac:spMkLst>
        </pc:spChg>
        <pc:spChg chg="mod">
          <ac:chgData name="Kolakowski, Artur" userId="9c34c8cc-b1df-44f6-bea5-dcf7a54ee35f" providerId="ADAL" clId="{19970B13-E101-4117-9908-6E061F982644}" dt="2022-07-14T08:45:32.105" v="12772" actId="790"/>
          <ac:spMkLst>
            <pc:docMk/>
            <pc:sldMk cId="2351809989" sldId="486"/>
            <ac:spMk id="5579" creationId="{861CCDE3-406F-4A09-91F7-28C72F09C389}"/>
          </ac:spMkLst>
        </pc:spChg>
        <pc:spChg chg="mod">
          <ac:chgData name="Kolakowski, Artur" userId="9c34c8cc-b1df-44f6-bea5-dcf7a54ee35f" providerId="ADAL" clId="{19970B13-E101-4117-9908-6E061F982644}" dt="2022-07-14T08:45:32.105" v="12773" actId="790"/>
          <ac:spMkLst>
            <pc:docMk/>
            <pc:sldMk cId="2351809989" sldId="486"/>
            <ac:spMk id="5580" creationId="{000E2C10-138C-453E-A431-D395AD4453B6}"/>
          </ac:spMkLst>
        </pc:spChg>
        <pc:spChg chg="mod">
          <ac:chgData name="Kolakowski, Artur" userId="9c34c8cc-b1df-44f6-bea5-dcf7a54ee35f" providerId="ADAL" clId="{19970B13-E101-4117-9908-6E061F982644}" dt="2022-07-14T08:45:32.105" v="12774" actId="790"/>
          <ac:spMkLst>
            <pc:docMk/>
            <pc:sldMk cId="2351809989" sldId="486"/>
            <ac:spMk id="5581" creationId="{893DEBD2-4E2D-4BEF-96B8-7DD5B629296D}"/>
          </ac:spMkLst>
        </pc:spChg>
        <pc:spChg chg="mod">
          <ac:chgData name="Kolakowski, Artur" userId="9c34c8cc-b1df-44f6-bea5-dcf7a54ee35f" providerId="ADAL" clId="{19970B13-E101-4117-9908-6E061F982644}" dt="2022-07-14T08:45:32.105" v="12775" actId="790"/>
          <ac:spMkLst>
            <pc:docMk/>
            <pc:sldMk cId="2351809989" sldId="486"/>
            <ac:spMk id="5582" creationId="{A15E3605-F5C4-46A9-86DD-F90929B482F3}"/>
          </ac:spMkLst>
        </pc:spChg>
        <pc:spChg chg="mod">
          <ac:chgData name="Kolakowski, Artur" userId="9c34c8cc-b1df-44f6-bea5-dcf7a54ee35f" providerId="ADAL" clId="{19970B13-E101-4117-9908-6E061F982644}" dt="2022-07-14T08:45:32.105" v="12776" actId="790"/>
          <ac:spMkLst>
            <pc:docMk/>
            <pc:sldMk cId="2351809989" sldId="486"/>
            <ac:spMk id="5583" creationId="{949BD99D-6DC0-4E7C-8CAC-4AE6C52C0B5B}"/>
          </ac:spMkLst>
        </pc:spChg>
        <pc:spChg chg="mod">
          <ac:chgData name="Kolakowski, Artur" userId="9c34c8cc-b1df-44f6-bea5-dcf7a54ee35f" providerId="ADAL" clId="{19970B13-E101-4117-9908-6E061F982644}" dt="2022-07-14T08:45:32.113" v="12777" actId="790"/>
          <ac:spMkLst>
            <pc:docMk/>
            <pc:sldMk cId="2351809989" sldId="486"/>
            <ac:spMk id="5584" creationId="{99BA9763-2E75-48B5-B9D9-22E5DEC9F12F}"/>
          </ac:spMkLst>
        </pc:spChg>
        <pc:spChg chg="mod">
          <ac:chgData name="Kolakowski, Artur" userId="9c34c8cc-b1df-44f6-bea5-dcf7a54ee35f" providerId="ADAL" clId="{19970B13-E101-4117-9908-6E061F982644}" dt="2022-07-14T08:45:32.113" v="12778" actId="790"/>
          <ac:spMkLst>
            <pc:docMk/>
            <pc:sldMk cId="2351809989" sldId="486"/>
            <ac:spMk id="5585" creationId="{D106E3FE-708E-470E-B4A9-A4C55940B221}"/>
          </ac:spMkLst>
        </pc:spChg>
        <pc:spChg chg="mod">
          <ac:chgData name="Kolakowski, Artur" userId="9c34c8cc-b1df-44f6-bea5-dcf7a54ee35f" providerId="ADAL" clId="{19970B13-E101-4117-9908-6E061F982644}" dt="2022-07-14T08:45:32.113" v="12779" actId="790"/>
          <ac:spMkLst>
            <pc:docMk/>
            <pc:sldMk cId="2351809989" sldId="486"/>
            <ac:spMk id="5586" creationId="{198586D9-9EB4-4D0A-9965-CB31D5A0F40B}"/>
          </ac:spMkLst>
        </pc:spChg>
        <pc:spChg chg="mod">
          <ac:chgData name="Kolakowski, Artur" userId="9c34c8cc-b1df-44f6-bea5-dcf7a54ee35f" providerId="ADAL" clId="{19970B13-E101-4117-9908-6E061F982644}" dt="2022-07-14T08:45:32.115" v="12780" actId="790"/>
          <ac:spMkLst>
            <pc:docMk/>
            <pc:sldMk cId="2351809989" sldId="486"/>
            <ac:spMk id="5587" creationId="{162B7204-98C9-4E68-8B70-8359D8D54884}"/>
          </ac:spMkLst>
        </pc:spChg>
        <pc:spChg chg="mod">
          <ac:chgData name="Kolakowski, Artur" userId="9c34c8cc-b1df-44f6-bea5-dcf7a54ee35f" providerId="ADAL" clId="{19970B13-E101-4117-9908-6E061F982644}" dt="2022-07-14T08:45:32.115" v="12781" actId="790"/>
          <ac:spMkLst>
            <pc:docMk/>
            <pc:sldMk cId="2351809989" sldId="486"/>
            <ac:spMk id="5588" creationId="{19FCBA1A-8DEF-4D9C-BA64-4618FF848E9F}"/>
          </ac:spMkLst>
        </pc:spChg>
        <pc:spChg chg="mod">
          <ac:chgData name="Kolakowski, Artur" userId="9c34c8cc-b1df-44f6-bea5-dcf7a54ee35f" providerId="ADAL" clId="{19970B13-E101-4117-9908-6E061F982644}" dt="2022-07-14T08:45:32.115" v="12782" actId="790"/>
          <ac:spMkLst>
            <pc:docMk/>
            <pc:sldMk cId="2351809989" sldId="486"/>
            <ac:spMk id="5589" creationId="{E81CC44D-70CC-41D9-8732-7B86E79E4D1B}"/>
          </ac:spMkLst>
        </pc:spChg>
        <pc:spChg chg="mod">
          <ac:chgData name="Kolakowski, Artur" userId="9c34c8cc-b1df-44f6-bea5-dcf7a54ee35f" providerId="ADAL" clId="{19970B13-E101-4117-9908-6E061F982644}" dt="2022-07-14T08:45:32.115" v="12783" actId="790"/>
          <ac:spMkLst>
            <pc:docMk/>
            <pc:sldMk cId="2351809989" sldId="486"/>
            <ac:spMk id="5590" creationId="{F3CC08CE-E686-479E-9909-A40690E1829F}"/>
          </ac:spMkLst>
        </pc:spChg>
        <pc:spChg chg="mod">
          <ac:chgData name="Kolakowski, Artur" userId="9c34c8cc-b1df-44f6-bea5-dcf7a54ee35f" providerId="ADAL" clId="{19970B13-E101-4117-9908-6E061F982644}" dt="2022-07-14T08:45:32.115" v="12784" actId="790"/>
          <ac:spMkLst>
            <pc:docMk/>
            <pc:sldMk cId="2351809989" sldId="486"/>
            <ac:spMk id="5591" creationId="{2E9E682C-C76A-4D4F-92EB-87BB9D661040}"/>
          </ac:spMkLst>
        </pc:spChg>
        <pc:spChg chg="mod">
          <ac:chgData name="Kolakowski, Artur" userId="9c34c8cc-b1df-44f6-bea5-dcf7a54ee35f" providerId="ADAL" clId="{19970B13-E101-4117-9908-6E061F982644}" dt="2022-07-14T08:45:32.115" v="12785" actId="790"/>
          <ac:spMkLst>
            <pc:docMk/>
            <pc:sldMk cId="2351809989" sldId="486"/>
            <ac:spMk id="5592" creationId="{2D9D9489-5ED2-42A5-B201-A13C8F5AF343}"/>
          </ac:spMkLst>
        </pc:spChg>
        <pc:spChg chg="mod">
          <ac:chgData name="Kolakowski, Artur" userId="9c34c8cc-b1df-44f6-bea5-dcf7a54ee35f" providerId="ADAL" clId="{19970B13-E101-4117-9908-6E061F982644}" dt="2022-07-14T08:45:32.115" v="12786" actId="790"/>
          <ac:spMkLst>
            <pc:docMk/>
            <pc:sldMk cId="2351809989" sldId="486"/>
            <ac:spMk id="5593" creationId="{228F925A-9084-4E55-9473-F55E442F506C}"/>
          </ac:spMkLst>
        </pc:spChg>
        <pc:spChg chg="mod">
          <ac:chgData name="Kolakowski, Artur" userId="9c34c8cc-b1df-44f6-bea5-dcf7a54ee35f" providerId="ADAL" clId="{19970B13-E101-4117-9908-6E061F982644}" dt="2022-07-14T08:45:32.115" v="12787" actId="790"/>
          <ac:spMkLst>
            <pc:docMk/>
            <pc:sldMk cId="2351809989" sldId="486"/>
            <ac:spMk id="5594" creationId="{892B5803-3840-45CF-82D9-51CDE09D257A}"/>
          </ac:spMkLst>
        </pc:spChg>
        <pc:spChg chg="mod">
          <ac:chgData name="Kolakowski, Artur" userId="9c34c8cc-b1df-44f6-bea5-dcf7a54ee35f" providerId="ADAL" clId="{19970B13-E101-4117-9908-6E061F982644}" dt="2022-07-14T08:45:32.115" v="12788" actId="790"/>
          <ac:spMkLst>
            <pc:docMk/>
            <pc:sldMk cId="2351809989" sldId="486"/>
            <ac:spMk id="5595" creationId="{3F478DC3-4701-4204-B43F-C7AACFAA14A2}"/>
          </ac:spMkLst>
        </pc:spChg>
        <pc:spChg chg="mod">
          <ac:chgData name="Kolakowski, Artur" userId="9c34c8cc-b1df-44f6-bea5-dcf7a54ee35f" providerId="ADAL" clId="{19970B13-E101-4117-9908-6E061F982644}" dt="2022-07-14T08:45:32.115" v="12789" actId="790"/>
          <ac:spMkLst>
            <pc:docMk/>
            <pc:sldMk cId="2351809989" sldId="486"/>
            <ac:spMk id="5596" creationId="{BC26291B-6C23-418E-B85B-7DCE095A51DE}"/>
          </ac:spMkLst>
        </pc:spChg>
        <pc:spChg chg="mod">
          <ac:chgData name="Kolakowski, Artur" userId="9c34c8cc-b1df-44f6-bea5-dcf7a54ee35f" providerId="ADAL" clId="{19970B13-E101-4117-9908-6E061F982644}" dt="2022-07-14T08:45:32.115" v="12790" actId="790"/>
          <ac:spMkLst>
            <pc:docMk/>
            <pc:sldMk cId="2351809989" sldId="486"/>
            <ac:spMk id="5597" creationId="{89153A92-58CA-401C-9761-0105C4F22378}"/>
          </ac:spMkLst>
        </pc:spChg>
        <pc:spChg chg="mod">
          <ac:chgData name="Kolakowski, Artur" userId="9c34c8cc-b1df-44f6-bea5-dcf7a54ee35f" providerId="ADAL" clId="{19970B13-E101-4117-9908-6E061F982644}" dt="2022-07-14T08:45:32.115" v="12791" actId="790"/>
          <ac:spMkLst>
            <pc:docMk/>
            <pc:sldMk cId="2351809989" sldId="486"/>
            <ac:spMk id="5598" creationId="{91C123E4-7665-4194-945E-6FC42270E692}"/>
          </ac:spMkLst>
        </pc:spChg>
        <pc:spChg chg="mod">
          <ac:chgData name="Kolakowski, Artur" userId="9c34c8cc-b1df-44f6-bea5-dcf7a54ee35f" providerId="ADAL" clId="{19970B13-E101-4117-9908-6E061F982644}" dt="2022-07-14T08:45:32.115" v="12792" actId="790"/>
          <ac:spMkLst>
            <pc:docMk/>
            <pc:sldMk cId="2351809989" sldId="486"/>
            <ac:spMk id="5599" creationId="{D256C508-7F2D-4D89-A7DB-D23FB09FE6E7}"/>
          </ac:spMkLst>
        </pc:spChg>
        <pc:spChg chg="mod">
          <ac:chgData name="Kolakowski, Artur" userId="9c34c8cc-b1df-44f6-bea5-dcf7a54ee35f" providerId="ADAL" clId="{19970B13-E101-4117-9908-6E061F982644}" dt="2022-07-14T08:45:32.123" v="12793" actId="790"/>
          <ac:spMkLst>
            <pc:docMk/>
            <pc:sldMk cId="2351809989" sldId="486"/>
            <ac:spMk id="5600" creationId="{AFB46E88-F285-404A-B453-81AEE10375F2}"/>
          </ac:spMkLst>
        </pc:spChg>
        <pc:spChg chg="mod">
          <ac:chgData name="Kolakowski, Artur" userId="9c34c8cc-b1df-44f6-bea5-dcf7a54ee35f" providerId="ADAL" clId="{19970B13-E101-4117-9908-6E061F982644}" dt="2022-07-14T08:45:32.123" v="12794" actId="790"/>
          <ac:spMkLst>
            <pc:docMk/>
            <pc:sldMk cId="2351809989" sldId="486"/>
            <ac:spMk id="5601" creationId="{E2E7F363-171D-4CAE-8C14-E6AAE5D94DB7}"/>
          </ac:spMkLst>
        </pc:spChg>
        <pc:spChg chg="mod">
          <ac:chgData name="Kolakowski, Artur" userId="9c34c8cc-b1df-44f6-bea5-dcf7a54ee35f" providerId="ADAL" clId="{19970B13-E101-4117-9908-6E061F982644}" dt="2022-07-14T08:45:32.123" v="12795" actId="790"/>
          <ac:spMkLst>
            <pc:docMk/>
            <pc:sldMk cId="2351809989" sldId="486"/>
            <ac:spMk id="5602" creationId="{A52CD6F6-5A89-4BD8-92C8-2238D0B23D06}"/>
          </ac:spMkLst>
        </pc:spChg>
        <pc:spChg chg="mod">
          <ac:chgData name="Kolakowski, Artur" userId="9c34c8cc-b1df-44f6-bea5-dcf7a54ee35f" providerId="ADAL" clId="{19970B13-E101-4117-9908-6E061F982644}" dt="2022-07-14T08:45:32.125" v="12796" actId="790"/>
          <ac:spMkLst>
            <pc:docMk/>
            <pc:sldMk cId="2351809989" sldId="486"/>
            <ac:spMk id="5603" creationId="{2D8B825A-7BB6-4876-BF92-D16323AABA2C}"/>
          </ac:spMkLst>
        </pc:spChg>
        <pc:spChg chg="mod">
          <ac:chgData name="Kolakowski, Artur" userId="9c34c8cc-b1df-44f6-bea5-dcf7a54ee35f" providerId="ADAL" clId="{19970B13-E101-4117-9908-6E061F982644}" dt="2022-07-14T08:45:32.125" v="12797" actId="790"/>
          <ac:spMkLst>
            <pc:docMk/>
            <pc:sldMk cId="2351809989" sldId="486"/>
            <ac:spMk id="5604" creationId="{AC4ED990-CA92-4CEB-93BA-63AEB131F8EF}"/>
          </ac:spMkLst>
        </pc:spChg>
        <pc:spChg chg="mod">
          <ac:chgData name="Kolakowski, Artur" userId="9c34c8cc-b1df-44f6-bea5-dcf7a54ee35f" providerId="ADAL" clId="{19970B13-E101-4117-9908-6E061F982644}" dt="2022-07-14T08:45:32.125" v="12798" actId="790"/>
          <ac:spMkLst>
            <pc:docMk/>
            <pc:sldMk cId="2351809989" sldId="486"/>
            <ac:spMk id="5605" creationId="{EF97BC36-4FD6-4AC3-9A74-5ADF6772E639}"/>
          </ac:spMkLst>
        </pc:spChg>
        <pc:spChg chg="mod">
          <ac:chgData name="Kolakowski, Artur" userId="9c34c8cc-b1df-44f6-bea5-dcf7a54ee35f" providerId="ADAL" clId="{19970B13-E101-4117-9908-6E061F982644}" dt="2022-07-14T08:45:32.125" v="12799" actId="790"/>
          <ac:spMkLst>
            <pc:docMk/>
            <pc:sldMk cId="2351809989" sldId="486"/>
            <ac:spMk id="5607" creationId="{C4BB222B-F136-433E-AD7A-DB8B991A4D85}"/>
          </ac:spMkLst>
        </pc:spChg>
        <pc:spChg chg="mod">
          <ac:chgData name="Kolakowski, Artur" userId="9c34c8cc-b1df-44f6-bea5-dcf7a54ee35f" providerId="ADAL" clId="{19970B13-E101-4117-9908-6E061F982644}" dt="2022-07-14T08:45:32.125" v="12800" actId="790"/>
          <ac:spMkLst>
            <pc:docMk/>
            <pc:sldMk cId="2351809989" sldId="486"/>
            <ac:spMk id="5608" creationId="{44F8B69E-9E5C-4716-83ED-A8EFDD627330}"/>
          </ac:spMkLst>
        </pc:spChg>
        <pc:spChg chg="mod">
          <ac:chgData name="Kolakowski, Artur" userId="9c34c8cc-b1df-44f6-bea5-dcf7a54ee35f" providerId="ADAL" clId="{19970B13-E101-4117-9908-6E061F982644}" dt="2022-07-14T08:45:32.125" v="12801" actId="790"/>
          <ac:spMkLst>
            <pc:docMk/>
            <pc:sldMk cId="2351809989" sldId="486"/>
            <ac:spMk id="5609" creationId="{0289138D-D375-4BE8-8053-8E7907B459E7}"/>
          </ac:spMkLst>
        </pc:spChg>
        <pc:spChg chg="mod">
          <ac:chgData name="Kolakowski, Artur" userId="9c34c8cc-b1df-44f6-bea5-dcf7a54ee35f" providerId="ADAL" clId="{19970B13-E101-4117-9908-6E061F982644}" dt="2022-07-14T08:45:32.125" v="12802" actId="790"/>
          <ac:spMkLst>
            <pc:docMk/>
            <pc:sldMk cId="2351809989" sldId="486"/>
            <ac:spMk id="5610" creationId="{E9C6AC0B-DC11-4BCA-9441-71ED2FC1DDCC}"/>
          </ac:spMkLst>
        </pc:spChg>
        <pc:spChg chg="mod">
          <ac:chgData name="Kolakowski, Artur" userId="9c34c8cc-b1df-44f6-bea5-dcf7a54ee35f" providerId="ADAL" clId="{19970B13-E101-4117-9908-6E061F982644}" dt="2022-07-14T08:45:32.125" v="12803" actId="790"/>
          <ac:spMkLst>
            <pc:docMk/>
            <pc:sldMk cId="2351809989" sldId="486"/>
            <ac:spMk id="5611" creationId="{CAC5F411-E295-477E-9E7B-159DB45D6742}"/>
          </ac:spMkLst>
        </pc:spChg>
        <pc:spChg chg="mod">
          <ac:chgData name="Kolakowski, Artur" userId="9c34c8cc-b1df-44f6-bea5-dcf7a54ee35f" providerId="ADAL" clId="{19970B13-E101-4117-9908-6E061F982644}" dt="2022-07-14T08:45:32.125" v="12804" actId="790"/>
          <ac:spMkLst>
            <pc:docMk/>
            <pc:sldMk cId="2351809989" sldId="486"/>
            <ac:spMk id="5612" creationId="{411D7B93-E1B6-4654-A4ED-1C294B0A70B3}"/>
          </ac:spMkLst>
        </pc:spChg>
        <pc:spChg chg="mod">
          <ac:chgData name="Kolakowski, Artur" userId="9c34c8cc-b1df-44f6-bea5-dcf7a54ee35f" providerId="ADAL" clId="{19970B13-E101-4117-9908-6E061F982644}" dt="2022-07-14T08:45:32.125" v="12805" actId="790"/>
          <ac:spMkLst>
            <pc:docMk/>
            <pc:sldMk cId="2351809989" sldId="486"/>
            <ac:spMk id="5613" creationId="{EE7DD0A2-7D79-44AE-8052-9834FE6C6CF8}"/>
          </ac:spMkLst>
        </pc:spChg>
        <pc:spChg chg="mod">
          <ac:chgData name="Kolakowski, Artur" userId="9c34c8cc-b1df-44f6-bea5-dcf7a54ee35f" providerId="ADAL" clId="{19970B13-E101-4117-9908-6E061F982644}" dt="2022-07-14T08:45:32.125" v="12806" actId="790"/>
          <ac:spMkLst>
            <pc:docMk/>
            <pc:sldMk cId="2351809989" sldId="486"/>
            <ac:spMk id="5614" creationId="{4BCBFCAF-0435-41DC-A997-E63DBB3C69A3}"/>
          </ac:spMkLst>
        </pc:spChg>
        <pc:spChg chg="mod">
          <ac:chgData name="Kolakowski, Artur" userId="9c34c8cc-b1df-44f6-bea5-dcf7a54ee35f" providerId="ADAL" clId="{19970B13-E101-4117-9908-6E061F982644}" dt="2022-07-14T08:45:32.125" v="12807" actId="790"/>
          <ac:spMkLst>
            <pc:docMk/>
            <pc:sldMk cId="2351809989" sldId="486"/>
            <ac:spMk id="5615" creationId="{92A269A8-A6AC-4D0C-84F0-0942F47BF605}"/>
          </ac:spMkLst>
        </pc:spChg>
        <pc:spChg chg="mod">
          <ac:chgData name="Kolakowski, Artur" userId="9c34c8cc-b1df-44f6-bea5-dcf7a54ee35f" providerId="ADAL" clId="{19970B13-E101-4117-9908-6E061F982644}" dt="2022-07-14T08:45:32.125" v="12808" actId="790"/>
          <ac:spMkLst>
            <pc:docMk/>
            <pc:sldMk cId="2351809989" sldId="486"/>
            <ac:spMk id="5616" creationId="{0CFFE90E-62F3-4AEE-956B-BEB104035508}"/>
          </ac:spMkLst>
        </pc:spChg>
        <pc:spChg chg="mod">
          <ac:chgData name="Kolakowski, Artur" userId="9c34c8cc-b1df-44f6-bea5-dcf7a54ee35f" providerId="ADAL" clId="{19970B13-E101-4117-9908-6E061F982644}" dt="2022-07-14T08:45:32.133" v="12809" actId="790"/>
          <ac:spMkLst>
            <pc:docMk/>
            <pc:sldMk cId="2351809989" sldId="486"/>
            <ac:spMk id="5617" creationId="{B7096918-A89C-4BC8-A449-8DA6CE335BD3}"/>
          </ac:spMkLst>
        </pc:spChg>
        <pc:spChg chg="mod">
          <ac:chgData name="Kolakowski, Artur" userId="9c34c8cc-b1df-44f6-bea5-dcf7a54ee35f" providerId="ADAL" clId="{19970B13-E101-4117-9908-6E061F982644}" dt="2022-07-14T08:45:32.133" v="12810" actId="790"/>
          <ac:spMkLst>
            <pc:docMk/>
            <pc:sldMk cId="2351809989" sldId="486"/>
            <ac:spMk id="5618" creationId="{282F3AFF-FE4E-4ABD-9BCF-8122E894D9BC}"/>
          </ac:spMkLst>
        </pc:spChg>
        <pc:spChg chg="mod">
          <ac:chgData name="Kolakowski, Artur" userId="9c34c8cc-b1df-44f6-bea5-dcf7a54ee35f" providerId="ADAL" clId="{19970B13-E101-4117-9908-6E061F982644}" dt="2022-07-14T08:45:32.135" v="12811" actId="790"/>
          <ac:spMkLst>
            <pc:docMk/>
            <pc:sldMk cId="2351809989" sldId="486"/>
            <ac:spMk id="5620" creationId="{B83A7F64-67E2-4665-A4A3-CA817BABD7FC}"/>
          </ac:spMkLst>
        </pc:spChg>
        <pc:spChg chg="mod">
          <ac:chgData name="Kolakowski, Artur" userId="9c34c8cc-b1df-44f6-bea5-dcf7a54ee35f" providerId="ADAL" clId="{19970B13-E101-4117-9908-6E061F982644}" dt="2022-07-14T08:45:32.135" v="12812" actId="790"/>
          <ac:spMkLst>
            <pc:docMk/>
            <pc:sldMk cId="2351809989" sldId="486"/>
            <ac:spMk id="5621" creationId="{595ABB4B-EFDD-4E06-BD16-AF46DAEECC83}"/>
          </ac:spMkLst>
        </pc:spChg>
        <pc:spChg chg="mod">
          <ac:chgData name="Kolakowski, Artur" userId="9c34c8cc-b1df-44f6-bea5-dcf7a54ee35f" providerId="ADAL" clId="{19970B13-E101-4117-9908-6E061F982644}" dt="2022-07-14T08:45:32.135" v="12813" actId="790"/>
          <ac:spMkLst>
            <pc:docMk/>
            <pc:sldMk cId="2351809989" sldId="486"/>
            <ac:spMk id="5622" creationId="{4B1FD8DF-94D3-4E0D-B966-FFA8258F8C29}"/>
          </ac:spMkLst>
        </pc:spChg>
        <pc:spChg chg="mod">
          <ac:chgData name="Kolakowski, Artur" userId="9c34c8cc-b1df-44f6-bea5-dcf7a54ee35f" providerId="ADAL" clId="{19970B13-E101-4117-9908-6E061F982644}" dt="2022-07-14T08:45:32.135" v="12814" actId="790"/>
          <ac:spMkLst>
            <pc:docMk/>
            <pc:sldMk cId="2351809989" sldId="486"/>
            <ac:spMk id="5623" creationId="{D91FE801-BB06-472E-B72D-8BA815FA913C}"/>
          </ac:spMkLst>
        </pc:spChg>
        <pc:spChg chg="mod">
          <ac:chgData name="Kolakowski, Artur" userId="9c34c8cc-b1df-44f6-bea5-dcf7a54ee35f" providerId="ADAL" clId="{19970B13-E101-4117-9908-6E061F982644}" dt="2022-07-14T08:45:32.135" v="12815" actId="790"/>
          <ac:spMkLst>
            <pc:docMk/>
            <pc:sldMk cId="2351809989" sldId="486"/>
            <ac:spMk id="5624" creationId="{E1D4561B-0BAE-491E-A17F-C905246CDB8E}"/>
          </ac:spMkLst>
        </pc:spChg>
        <pc:spChg chg="mod">
          <ac:chgData name="Kolakowski, Artur" userId="9c34c8cc-b1df-44f6-bea5-dcf7a54ee35f" providerId="ADAL" clId="{19970B13-E101-4117-9908-6E061F982644}" dt="2022-07-14T08:45:32.135" v="12816" actId="790"/>
          <ac:spMkLst>
            <pc:docMk/>
            <pc:sldMk cId="2351809989" sldId="486"/>
            <ac:spMk id="5625" creationId="{43A9AC16-E5E5-4E5C-B048-E02B8CCCFE7A}"/>
          </ac:spMkLst>
        </pc:spChg>
        <pc:spChg chg="mod">
          <ac:chgData name="Kolakowski, Artur" userId="9c34c8cc-b1df-44f6-bea5-dcf7a54ee35f" providerId="ADAL" clId="{19970B13-E101-4117-9908-6E061F982644}" dt="2022-07-14T08:45:32.135" v="12817" actId="790"/>
          <ac:spMkLst>
            <pc:docMk/>
            <pc:sldMk cId="2351809989" sldId="486"/>
            <ac:spMk id="5626" creationId="{BF24B5EF-96AA-4C19-B780-C7803EC5586D}"/>
          </ac:spMkLst>
        </pc:spChg>
        <pc:spChg chg="mod">
          <ac:chgData name="Kolakowski, Artur" userId="9c34c8cc-b1df-44f6-bea5-dcf7a54ee35f" providerId="ADAL" clId="{19970B13-E101-4117-9908-6E061F982644}" dt="2022-07-14T08:45:32.135" v="12818" actId="790"/>
          <ac:spMkLst>
            <pc:docMk/>
            <pc:sldMk cId="2351809989" sldId="486"/>
            <ac:spMk id="5627" creationId="{6C6122F3-CD2E-4A5F-9DC9-A64A1060B431}"/>
          </ac:spMkLst>
        </pc:spChg>
        <pc:spChg chg="mod">
          <ac:chgData name="Kolakowski, Artur" userId="9c34c8cc-b1df-44f6-bea5-dcf7a54ee35f" providerId="ADAL" clId="{19970B13-E101-4117-9908-6E061F982644}" dt="2022-07-14T08:45:32.135" v="12819" actId="790"/>
          <ac:spMkLst>
            <pc:docMk/>
            <pc:sldMk cId="2351809989" sldId="486"/>
            <ac:spMk id="5628" creationId="{488A1E1B-F8BE-40AE-A753-EA3480F5A012}"/>
          </ac:spMkLst>
        </pc:spChg>
        <pc:spChg chg="mod">
          <ac:chgData name="Kolakowski, Artur" userId="9c34c8cc-b1df-44f6-bea5-dcf7a54ee35f" providerId="ADAL" clId="{19970B13-E101-4117-9908-6E061F982644}" dt="2022-07-14T08:45:32.135" v="12820" actId="790"/>
          <ac:spMkLst>
            <pc:docMk/>
            <pc:sldMk cId="2351809989" sldId="486"/>
            <ac:spMk id="5629" creationId="{85E247A6-FDF2-4DAF-93B7-3828D1C6E3CA}"/>
          </ac:spMkLst>
        </pc:spChg>
        <pc:spChg chg="mod">
          <ac:chgData name="Kolakowski, Artur" userId="9c34c8cc-b1df-44f6-bea5-dcf7a54ee35f" providerId="ADAL" clId="{19970B13-E101-4117-9908-6E061F982644}" dt="2022-07-14T08:45:32.135" v="12821" actId="790"/>
          <ac:spMkLst>
            <pc:docMk/>
            <pc:sldMk cId="2351809989" sldId="486"/>
            <ac:spMk id="5630" creationId="{D1DFE4BA-DEDE-4340-8A5D-A5F372FFA975}"/>
          </ac:spMkLst>
        </pc:spChg>
        <pc:spChg chg="mod">
          <ac:chgData name="Kolakowski, Artur" userId="9c34c8cc-b1df-44f6-bea5-dcf7a54ee35f" providerId="ADAL" clId="{19970B13-E101-4117-9908-6E061F982644}" dt="2022-07-14T08:45:32.144" v="12822" actId="790"/>
          <ac:spMkLst>
            <pc:docMk/>
            <pc:sldMk cId="2351809989" sldId="486"/>
            <ac:spMk id="5631" creationId="{A37AC396-B639-4698-825C-878434AD1D20}"/>
          </ac:spMkLst>
        </pc:spChg>
        <pc:spChg chg="mod">
          <ac:chgData name="Kolakowski, Artur" userId="9c34c8cc-b1df-44f6-bea5-dcf7a54ee35f" providerId="ADAL" clId="{19970B13-E101-4117-9908-6E061F982644}" dt="2022-07-14T08:45:32.144" v="12823" actId="790"/>
          <ac:spMkLst>
            <pc:docMk/>
            <pc:sldMk cId="2351809989" sldId="486"/>
            <ac:spMk id="5632" creationId="{C0243832-0754-4FA1-A46A-FCCCC987420C}"/>
          </ac:spMkLst>
        </pc:spChg>
        <pc:spChg chg="mod">
          <ac:chgData name="Kolakowski, Artur" userId="9c34c8cc-b1df-44f6-bea5-dcf7a54ee35f" providerId="ADAL" clId="{19970B13-E101-4117-9908-6E061F982644}" dt="2022-07-14T08:45:32.144" v="12824" actId="790"/>
          <ac:spMkLst>
            <pc:docMk/>
            <pc:sldMk cId="2351809989" sldId="486"/>
            <ac:spMk id="5633" creationId="{47F15C13-8CF2-4650-9FFD-30FCE4EE874B}"/>
          </ac:spMkLst>
        </pc:spChg>
        <pc:spChg chg="mod">
          <ac:chgData name="Kolakowski, Artur" userId="9c34c8cc-b1df-44f6-bea5-dcf7a54ee35f" providerId="ADAL" clId="{19970B13-E101-4117-9908-6E061F982644}" dt="2022-07-14T08:45:32.146" v="12825" actId="790"/>
          <ac:spMkLst>
            <pc:docMk/>
            <pc:sldMk cId="2351809989" sldId="486"/>
            <ac:spMk id="5634" creationId="{18C0222C-312C-4955-822F-0A941989E34B}"/>
          </ac:spMkLst>
        </pc:spChg>
        <pc:spChg chg="mod">
          <ac:chgData name="Kolakowski, Artur" userId="9c34c8cc-b1df-44f6-bea5-dcf7a54ee35f" providerId="ADAL" clId="{19970B13-E101-4117-9908-6E061F982644}" dt="2022-07-14T08:45:32.146" v="12826" actId="790"/>
          <ac:spMkLst>
            <pc:docMk/>
            <pc:sldMk cId="2351809989" sldId="486"/>
            <ac:spMk id="5635" creationId="{AB73D36A-683F-4756-8D03-943255F7480D}"/>
          </ac:spMkLst>
        </pc:spChg>
        <pc:spChg chg="mod">
          <ac:chgData name="Kolakowski, Artur" userId="9c34c8cc-b1df-44f6-bea5-dcf7a54ee35f" providerId="ADAL" clId="{19970B13-E101-4117-9908-6E061F982644}" dt="2022-07-14T08:45:32.146" v="12827" actId="790"/>
          <ac:spMkLst>
            <pc:docMk/>
            <pc:sldMk cId="2351809989" sldId="486"/>
            <ac:spMk id="5636" creationId="{2EC6AD51-F3ED-4E0A-ACC9-88D4ACC31941}"/>
          </ac:spMkLst>
        </pc:spChg>
        <pc:spChg chg="mod">
          <ac:chgData name="Kolakowski, Artur" userId="9c34c8cc-b1df-44f6-bea5-dcf7a54ee35f" providerId="ADAL" clId="{19970B13-E101-4117-9908-6E061F982644}" dt="2022-07-14T08:45:32.146" v="12828" actId="790"/>
          <ac:spMkLst>
            <pc:docMk/>
            <pc:sldMk cId="2351809989" sldId="486"/>
            <ac:spMk id="5637" creationId="{1A4BBB98-D0A8-4559-8C17-EE1A4DAD1E96}"/>
          </ac:spMkLst>
        </pc:spChg>
        <pc:spChg chg="mod">
          <ac:chgData name="Kolakowski, Artur" userId="9c34c8cc-b1df-44f6-bea5-dcf7a54ee35f" providerId="ADAL" clId="{19970B13-E101-4117-9908-6E061F982644}" dt="2022-07-14T08:45:32.146" v="12829" actId="790"/>
          <ac:spMkLst>
            <pc:docMk/>
            <pc:sldMk cId="2351809989" sldId="486"/>
            <ac:spMk id="5638" creationId="{2388C4C7-FBC0-40D9-B4B6-E0AD8B313430}"/>
          </ac:spMkLst>
        </pc:spChg>
        <pc:spChg chg="mod">
          <ac:chgData name="Kolakowski, Artur" userId="9c34c8cc-b1df-44f6-bea5-dcf7a54ee35f" providerId="ADAL" clId="{19970B13-E101-4117-9908-6E061F982644}" dt="2022-07-14T08:45:32.146" v="12830" actId="790"/>
          <ac:spMkLst>
            <pc:docMk/>
            <pc:sldMk cId="2351809989" sldId="486"/>
            <ac:spMk id="5639" creationId="{C3459EE6-9972-45F3-A9FD-223623172C00}"/>
          </ac:spMkLst>
        </pc:spChg>
        <pc:spChg chg="mod">
          <ac:chgData name="Kolakowski, Artur" userId="9c34c8cc-b1df-44f6-bea5-dcf7a54ee35f" providerId="ADAL" clId="{19970B13-E101-4117-9908-6E061F982644}" dt="2022-07-14T08:45:32.146" v="12831" actId="790"/>
          <ac:spMkLst>
            <pc:docMk/>
            <pc:sldMk cId="2351809989" sldId="486"/>
            <ac:spMk id="5640" creationId="{6CC77B58-45A1-4964-AB49-E5781A3F1A15}"/>
          </ac:spMkLst>
        </pc:spChg>
        <pc:spChg chg="mod">
          <ac:chgData name="Kolakowski, Artur" userId="9c34c8cc-b1df-44f6-bea5-dcf7a54ee35f" providerId="ADAL" clId="{19970B13-E101-4117-9908-6E061F982644}" dt="2022-07-14T08:45:32.146" v="12832" actId="790"/>
          <ac:spMkLst>
            <pc:docMk/>
            <pc:sldMk cId="2351809989" sldId="486"/>
            <ac:spMk id="5641" creationId="{A428BEC4-F9DE-4B1E-B3DD-9B411C1C9CC1}"/>
          </ac:spMkLst>
        </pc:spChg>
        <pc:spChg chg="mod">
          <ac:chgData name="Kolakowski, Artur" userId="9c34c8cc-b1df-44f6-bea5-dcf7a54ee35f" providerId="ADAL" clId="{19970B13-E101-4117-9908-6E061F982644}" dt="2022-07-14T08:45:32.146" v="12833" actId="790"/>
          <ac:spMkLst>
            <pc:docMk/>
            <pc:sldMk cId="2351809989" sldId="486"/>
            <ac:spMk id="5642" creationId="{37E624E0-856E-4D01-B438-4A3F4C5FB511}"/>
          </ac:spMkLst>
        </pc:spChg>
        <pc:spChg chg="mod">
          <ac:chgData name="Kolakowski, Artur" userId="9c34c8cc-b1df-44f6-bea5-dcf7a54ee35f" providerId="ADAL" clId="{19970B13-E101-4117-9908-6E061F982644}" dt="2022-07-14T08:45:32.146" v="12834" actId="790"/>
          <ac:spMkLst>
            <pc:docMk/>
            <pc:sldMk cId="2351809989" sldId="486"/>
            <ac:spMk id="5643" creationId="{003D6979-4288-497F-A989-AB9A65B8C460}"/>
          </ac:spMkLst>
        </pc:spChg>
        <pc:spChg chg="mod">
          <ac:chgData name="Kolakowski, Artur" userId="9c34c8cc-b1df-44f6-bea5-dcf7a54ee35f" providerId="ADAL" clId="{19970B13-E101-4117-9908-6E061F982644}" dt="2022-07-14T08:45:32.146" v="12835" actId="790"/>
          <ac:spMkLst>
            <pc:docMk/>
            <pc:sldMk cId="2351809989" sldId="486"/>
            <ac:spMk id="5644" creationId="{786DB27D-1174-4E11-93A6-25D5F29804D8}"/>
          </ac:spMkLst>
        </pc:spChg>
        <pc:spChg chg="mod">
          <ac:chgData name="Kolakowski, Artur" userId="9c34c8cc-b1df-44f6-bea5-dcf7a54ee35f" providerId="ADAL" clId="{19970B13-E101-4117-9908-6E061F982644}" dt="2022-07-14T08:45:32.154" v="12836" actId="790"/>
          <ac:spMkLst>
            <pc:docMk/>
            <pc:sldMk cId="2351809989" sldId="486"/>
            <ac:spMk id="5645" creationId="{6943E4F1-063D-462D-999C-D283F7064388}"/>
          </ac:spMkLst>
        </pc:spChg>
        <pc:spChg chg="mod">
          <ac:chgData name="Kolakowski, Artur" userId="9c34c8cc-b1df-44f6-bea5-dcf7a54ee35f" providerId="ADAL" clId="{19970B13-E101-4117-9908-6E061F982644}" dt="2022-07-14T08:45:32.154" v="12837" actId="790"/>
          <ac:spMkLst>
            <pc:docMk/>
            <pc:sldMk cId="2351809989" sldId="486"/>
            <ac:spMk id="5646" creationId="{06F91BF5-E64E-44AC-AD5C-9C0D27605EAD}"/>
          </ac:spMkLst>
        </pc:spChg>
        <pc:spChg chg="mod">
          <ac:chgData name="Kolakowski, Artur" userId="9c34c8cc-b1df-44f6-bea5-dcf7a54ee35f" providerId="ADAL" clId="{19970B13-E101-4117-9908-6E061F982644}" dt="2022-07-14T08:45:32.156" v="12838" actId="790"/>
          <ac:spMkLst>
            <pc:docMk/>
            <pc:sldMk cId="2351809989" sldId="486"/>
            <ac:spMk id="5647" creationId="{92320408-21E9-427D-ABDD-33D2E7807806}"/>
          </ac:spMkLst>
        </pc:spChg>
        <pc:spChg chg="mod">
          <ac:chgData name="Kolakowski, Artur" userId="9c34c8cc-b1df-44f6-bea5-dcf7a54ee35f" providerId="ADAL" clId="{19970B13-E101-4117-9908-6E061F982644}" dt="2022-07-14T08:45:32.156" v="12839" actId="790"/>
          <ac:spMkLst>
            <pc:docMk/>
            <pc:sldMk cId="2351809989" sldId="486"/>
            <ac:spMk id="5648" creationId="{0866F236-13A1-444A-A587-9CCDF83CE13B}"/>
          </ac:spMkLst>
        </pc:spChg>
        <pc:spChg chg="mod">
          <ac:chgData name="Kolakowski, Artur" userId="9c34c8cc-b1df-44f6-bea5-dcf7a54ee35f" providerId="ADAL" clId="{19970B13-E101-4117-9908-6E061F982644}" dt="2022-07-14T08:45:32.156" v="12840" actId="790"/>
          <ac:spMkLst>
            <pc:docMk/>
            <pc:sldMk cId="2351809989" sldId="486"/>
            <ac:spMk id="5649" creationId="{F94F0BE0-CD0E-4870-A396-91848B63B804}"/>
          </ac:spMkLst>
        </pc:spChg>
        <pc:spChg chg="mod">
          <ac:chgData name="Kolakowski, Artur" userId="9c34c8cc-b1df-44f6-bea5-dcf7a54ee35f" providerId="ADAL" clId="{19970B13-E101-4117-9908-6E061F982644}" dt="2022-07-14T08:45:32.156" v="12841" actId="790"/>
          <ac:spMkLst>
            <pc:docMk/>
            <pc:sldMk cId="2351809989" sldId="486"/>
            <ac:spMk id="5650" creationId="{47ED5A2F-BFDD-4672-A795-D80A6CF6CA5F}"/>
          </ac:spMkLst>
        </pc:spChg>
        <pc:spChg chg="mod">
          <ac:chgData name="Kolakowski, Artur" userId="9c34c8cc-b1df-44f6-bea5-dcf7a54ee35f" providerId="ADAL" clId="{19970B13-E101-4117-9908-6E061F982644}" dt="2022-07-14T08:45:32.156" v="12842" actId="790"/>
          <ac:spMkLst>
            <pc:docMk/>
            <pc:sldMk cId="2351809989" sldId="486"/>
            <ac:spMk id="5651" creationId="{23CBA47D-02D7-4C24-AC40-857AB739687B}"/>
          </ac:spMkLst>
        </pc:spChg>
        <pc:spChg chg="mod">
          <ac:chgData name="Kolakowski, Artur" userId="9c34c8cc-b1df-44f6-bea5-dcf7a54ee35f" providerId="ADAL" clId="{19970B13-E101-4117-9908-6E061F982644}" dt="2022-07-14T08:45:32.156" v="12843" actId="790"/>
          <ac:spMkLst>
            <pc:docMk/>
            <pc:sldMk cId="2351809989" sldId="486"/>
            <ac:spMk id="5652" creationId="{BD950BA6-2B21-43D8-B05A-1C28ED454893}"/>
          </ac:spMkLst>
        </pc:spChg>
        <pc:spChg chg="mod">
          <ac:chgData name="Kolakowski, Artur" userId="9c34c8cc-b1df-44f6-bea5-dcf7a54ee35f" providerId="ADAL" clId="{19970B13-E101-4117-9908-6E061F982644}" dt="2022-07-14T08:45:32.156" v="12844" actId="790"/>
          <ac:spMkLst>
            <pc:docMk/>
            <pc:sldMk cId="2351809989" sldId="486"/>
            <ac:spMk id="5653" creationId="{3E7CD2B8-0A2A-42C3-8869-DC27575F729D}"/>
          </ac:spMkLst>
        </pc:spChg>
        <pc:spChg chg="mod">
          <ac:chgData name="Kolakowski, Artur" userId="9c34c8cc-b1df-44f6-bea5-dcf7a54ee35f" providerId="ADAL" clId="{19970B13-E101-4117-9908-6E061F982644}" dt="2022-07-14T08:45:32.156" v="12845" actId="790"/>
          <ac:spMkLst>
            <pc:docMk/>
            <pc:sldMk cId="2351809989" sldId="486"/>
            <ac:spMk id="5654" creationId="{1B0BDF79-8B47-4EF5-89D8-D8F1FF0FEB47}"/>
          </ac:spMkLst>
        </pc:spChg>
        <pc:spChg chg="mod">
          <ac:chgData name="Kolakowski, Artur" userId="9c34c8cc-b1df-44f6-bea5-dcf7a54ee35f" providerId="ADAL" clId="{19970B13-E101-4117-9908-6E061F982644}" dt="2022-07-14T08:45:32.156" v="12846" actId="790"/>
          <ac:spMkLst>
            <pc:docMk/>
            <pc:sldMk cId="2351809989" sldId="486"/>
            <ac:spMk id="5655" creationId="{7AE8FBCE-98CE-4909-87D8-5671125F9A3C}"/>
          </ac:spMkLst>
        </pc:spChg>
        <pc:spChg chg="mod">
          <ac:chgData name="Kolakowski, Artur" userId="9c34c8cc-b1df-44f6-bea5-dcf7a54ee35f" providerId="ADAL" clId="{19970B13-E101-4117-9908-6E061F982644}" dt="2022-07-14T08:45:32.156" v="12847" actId="790"/>
          <ac:spMkLst>
            <pc:docMk/>
            <pc:sldMk cId="2351809989" sldId="486"/>
            <ac:spMk id="5656" creationId="{26CE08C5-D787-4431-B39A-3D2FD7EA6F04}"/>
          </ac:spMkLst>
        </pc:spChg>
        <pc:spChg chg="mod">
          <ac:chgData name="Kolakowski, Artur" userId="9c34c8cc-b1df-44f6-bea5-dcf7a54ee35f" providerId="ADAL" clId="{19970B13-E101-4117-9908-6E061F982644}" dt="2022-07-14T08:45:32.156" v="12848" actId="790"/>
          <ac:spMkLst>
            <pc:docMk/>
            <pc:sldMk cId="2351809989" sldId="486"/>
            <ac:spMk id="5657" creationId="{641F9092-44B0-45C5-A87A-56BAA9C610D6}"/>
          </ac:spMkLst>
        </pc:spChg>
        <pc:spChg chg="mod">
          <ac:chgData name="Kolakowski, Artur" userId="9c34c8cc-b1df-44f6-bea5-dcf7a54ee35f" providerId="ADAL" clId="{19970B13-E101-4117-9908-6E061F982644}" dt="2022-07-14T08:45:32.164" v="12849" actId="790"/>
          <ac:spMkLst>
            <pc:docMk/>
            <pc:sldMk cId="2351809989" sldId="486"/>
            <ac:spMk id="5658" creationId="{AC6F1FE8-DB66-4636-BA16-102F1DEF2248}"/>
          </ac:spMkLst>
        </pc:spChg>
        <pc:spChg chg="mod">
          <ac:chgData name="Kolakowski, Artur" userId="9c34c8cc-b1df-44f6-bea5-dcf7a54ee35f" providerId="ADAL" clId="{19970B13-E101-4117-9908-6E061F982644}" dt="2022-07-14T08:45:32.164" v="12850" actId="790"/>
          <ac:spMkLst>
            <pc:docMk/>
            <pc:sldMk cId="2351809989" sldId="486"/>
            <ac:spMk id="5659" creationId="{26CE0793-3C97-4F09-886B-125F15D83FB2}"/>
          </ac:spMkLst>
        </pc:spChg>
        <pc:spChg chg="mod">
          <ac:chgData name="Kolakowski, Artur" userId="9c34c8cc-b1df-44f6-bea5-dcf7a54ee35f" providerId="ADAL" clId="{19970B13-E101-4117-9908-6E061F982644}" dt="2022-07-14T08:45:32.164" v="12851" actId="790"/>
          <ac:spMkLst>
            <pc:docMk/>
            <pc:sldMk cId="2351809989" sldId="486"/>
            <ac:spMk id="5660" creationId="{3AB8F9DC-10C4-4A7A-9EA8-6BE6A08DB8B5}"/>
          </ac:spMkLst>
        </pc:spChg>
        <pc:spChg chg="mod">
          <ac:chgData name="Kolakowski, Artur" userId="9c34c8cc-b1df-44f6-bea5-dcf7a54ee35f" providerId="ADAL" clId="{19970B13-E101-4117-9908-6E061F982644}" dt="2022-07-14T08:45:32.166" v="12852" actId="790"/>
          <ac:spMkLst>
            <pc:docMk/>
            <pc:sldMk cId="2351809989" sldId="486"/>
            <ac:spMk id="5661" creationId="{51CC511F-8806-45AF-A42E-492027EF5F34}"/>
          </ac:spMkLst>
        </pc:spChg>
        <pc:spChg chg="mod">
          <ac:chgData name="Kolakowski, Artur" userId="9c34c8cc-b1df-44f6-bea5-dcf7a54ee35f" providerId="ADAL" clId="{19970B13-E101-4117-9908-6E061F982644}" dt="2022-07-14T08:45:32.166" v="12853" actId="790"/>
          <ac:spMkLst>
            <pc:docMk/>
            <pc:sldMk cId="2351809989" sldId="486"/>
            <ac:spMk id="5662" creationId="{31812262-A3EA-4C8E-BCCD-24E028D58C0D}"/>
          </ac:spMkLst>
        </pc:spChg>
        <pc:spChg chg="mod">
          <ac:chgData name="Kolakowski, Artur" userId="9c34c8cc-b1df-44f6-bea5-dcf7a54ee35f" providerId="ADAL" clId="{19970B13-E101-4117-9908-6E061F982644}" dt="2022-07-14T08:45:32.166" v="12854" actId="790"/>
          <ac:spMkLst>
            <pc:docMk/>
            <pc:sldMk cId="2351809989" sldId="486"/>
            <ac:spMk id="5663" creationId="{22CA58B0-A704-49EF-9B3C-875D9CDE7EE7}"/>
          </ac:spMkLst>
        </pc:spChg>
        <pc:spChg chg="mod">
          <ac:chgData name="Kolakowski, Artur" userId="9c34c8cc-b1df-44f6-bea5-dcf7a54ee35f" providerId="ADAL" clId="{19970B13-E101-4117-9908-6E061F982644}" dt="2022-07-14T08:45:32.166" v="12855" actId="790"/>
          <ac:spMkLst>
            <pc:docMk/>
            <pc:sldMk cId="2351809989" sldId="486"/>
            <ac:spMk id="5664" creationId="{DA018BA0-E74E-428D-9D35-232A0C0D343D}"/>
          </ac:spMkLst>
        </pc:spChg>
        <pc:spChg chg="mod">
          <ac:chgData name="Kolakowski, Artur" userId="9c34c8cc-b1df-44f6-bea5-dcf7a54ee35f" providerId="ADAL" clId="{19970B13-E101-4117-9908-6E061F982644}" dt="2022-07-14T08:45:32.166" v="12856" actId="790"/>
          <ac:spMkLst>
            <pc:docMk/>
            <pc:sldMk cId="2351809989" sldId="486"/>
            <ac:spMk id="5665" creationId="{C2E1FDFF-AE6F-4A25-97A5-A76F25D5ADBB}"/>
          </ac:spMkLst>
        </pc:spChg>
        <pc:spChg chg="mod">
          <ac:chgData name="Kolakowski, Artur" userId="9c34c8cc-b1df-44f6-bea5-dcf7a54ee35f" providerId="ADAL" clId="{19970B13-E101-4117-9908-6E061F982644}" dt="2022-07-14T08:45:32.166" v="12857" actId="790"/>
          <ac:spMkLst>
            <pc:docMk/>
            <pc:sldMk cId="2351809989" sldId="486"/>
            <ac:spMk id="5666" creationId="{B7ABE5CD-D5B7-4CA1-8F4C-FE8709455A79}"/>
          </ac:spMkLst>
        </pc:spChg>
        <pc:spChg chg="mod">
          <ac:chgData name="Kolakowski, Artur" userId="9c34c8cc-b1df-44f6-bea5-dcf7a54ee35f" providerId="ADAL" clId="{19970B13-E101-4117-9908-6E061F982644}" dt="2022-07-14T08:45:32.166" v="12858" actId="790"/>
          <ac:spMkLst>
            <pc:docMk/>
            <pc:sldMk cId="2351809989" sldId="486"/>
            <ac:spMk id="5667" creationId="{8445D504-7D33-4CAA-B42E-476CCC4C9416}"/>
          </ac:spMkLst>
        </pc:spChg>
        <pc:spChg chg="mod">
          <ac:chgData name="Kolakowski, Artur" userId="9c34c8cc-b1df-44f6-bea5-dcf7a54ee35f" providerId="ADAL" clId="{19970B13-E101-4117-9908-6E061F982644}" dt="2022-07-14T08:45:32.166" v="12859" actId="790"/>
          <ac:spMkLst>
            <pc:docMk/>
            <pc:sldMk cId="2351809989" sldId="486"/>
            <ac:spMk id="5668" creationId="{26435F7F-4FED-4DA7-81DB-70BF5258E1BD}"/>
          </ac:spMkLst>
        </pc:spChg>
        <pc:spChg chg="mod">
          <ac:chgData name="Kolakowski, Artur" userId="9c34c8cc-b1df-44f6-bea5-dcf7a54ee35f" providerId="ADAL" clId="{19970B13-E101-4117-9908-6E061F982644}" dt="2022-07-14T08:45:32.166" v="12860" actId="790"/>
          <ac:spMkLst>
            <pc:docMk/>
            <pc:sldMk cId="2351809989" sldId="486"/>
            <ac:spMk id="5669" creationId="{63A8A0AA-5C02-49E9-AC52-A94B0D2CBD50}"/>
          </ac:spMkLst>
        </pc:spChg>
        <pc:spChg chg="mod">
          <ac:chgData name="Kolakowski, Artur" userId="9c34c8cc-b1df-44f6-bea5-dcf7a54ee35f" providerId="ADAL" clId="{19970B13-E101-4117-9908-6E061F982644}" dt="2022-07-14T08:45:32.166" v="12861" actId="790"/>
          <ac:spMkLst>
            <pc:docMk/>
            <pc:sldMk cId="2351809989" sldId="486"/>
            <ac:spMk id="5670" creationId="{84367A6D-989F-439C-A2C8-F025B23C42C5}"/>
          </ac:spMkLst>
        </pc:spChg>
        <pc:spChg chg="mod">
          <ac:chgData name="Kolakowski, Artur" userId="9c34c8cc-b1df-44f6-bea5-dcf7a54ee35f" providerId="ADAL" clId="{19970B13-E101-4117-9908-6E061F982644}" dt="2022-07-14T08:45:32.166" v="12862" actId="790"/>
          <ac:spMkLst>
            <pc:docMk/>
            <pc:sldMk cId="2351809989" sldId="486"/>
            <ac:spMk id="5671" creationId="{14AD71E1-78D0-4DE8-8D74-B37A188AD7CA}"/>
          </ac:spMkLst>
        </pc:spChg>
        <pc:spChg chg="mod">
          <ac:chgData name="Kolakowski, Artur" userId="9c34c8cc-b1df-44f6-bea5-dcf7a54ee35f" providerId="ADAL" clId="{19970B13-E101-4117-9908-6E061F982644}" dt="2022-07-14T08:45:32.174" v="12863" actId="790"/>
          <ac:spMkLst>
            <pc:docMk/>
            <pc:sldMk cId="2351809989" sldId="486"/>
            <ac:spMk id="5672" creationId="{BC6DAB3E-EC28-43C1-A542-A8FB9B8EEC6D}"/>
          </ac:spMkLst>
        </pc:spChg>
        <pc:spChg chg="mod">
          <ac:chgData name="Kolakowski, Artur" userId="9c34c8cc-b1df-44f6-bea5-dcf7a54ee35f" providerId="ADAL" clId="{19970B13-E101-4117-9908-6E061F982644}" dt="2022-07-14T08:45:32.174" v="12864" actId="790"/>
          <ac:spMkLst>
            <pc:docMk/>
            <pc:sldMk cId="2351809989" sldId="486"/>
            <ac:spMk id="5673" creationId="{7216F335-514E-4019-8B2E-ACCB01184CEA}"/>
          </ac:spMkLst>
        </pc:spChg>
        <pc:spChg chg="mod">
          <ac:chgData name="Kolakowski, Artur" userId="9c34c8cc-b1df-44f6-bea5-dcf7a54ee35f" providerId="ADAL" clId="{19970B13-E101-4117-9908-6E061F982644}" dt="2022-07-14T08:45:32.174" v="12865" actId="790"/>
          <ac:spMkLst>
            <pc:docMk/>
            <pc:sldMk cId="2351809989" sldId="486"/>
            <ac:spMk id="5674" creationId="{3F93EC27-D9C3-4996-9E0A-ABCCD162B07F}"/>
          </ac:spMkLst>
        </pc:spChg>
        <pc:spChg chg="mod">
          <ac:chgData name="Kolakowski, Artur" userId="9c34c8cc-b1df-44f6-bea5-dcf7a54ee35f" providerId="ADAL" clId="{19970B13-E101-4117-9908-6E061F982644}" dt="2022-07-14T08:45:32.176" v="12866" actId="790"/>
          <ac:spMkLst>
            <pc:docMk/>
            <pc:sldMk cId="2351809989" sldId="486"/>
            <ac:spMk id="5675" creationId="{A01AACB5-5EAA-4EA1-A9A5-4116EF7CB46C}"/>
          </ac:spMkLst>
        </pc:spChg>
        <pc:spChg chg="mod">
          <ac:chgData name="Kolakowski, Artur" userId="9c34c8cc-b1df-44f6-bea5-dcf7a54ee35f" providerId="ADAL" clId="{19970B13-E101-4117-9908-6E061F982644}" dt="2022-07-14T08:45:32.176" v="12867" actId="790"/>
          <ac:spMkLst>
            <pc:docMk/>
            <pc:sldMk cId="2351809989" sldId="486"/>
            <ac:spMk id="5676" creationId="{E4886D5A-01D2-4ACF-A07F-D2FAD56D653A}"/>
          </ac:spMkLst>
        </pc:spChg>
        <pc:spChg chg="mod">
          <ac:chgData name="Kolakowski, Artur" userId="9c34c8cc-b1df-44f6-bea5-dcf7a54ee35f" providerId="ADAL" clId="{19970B13-E101-4117-9908-6E061F982644}" dt="2022-07-14T08:45:32.176" v="12868" actId="790"/>
          <ac:spMkLst>
            <pc:docMk/>
            <pc:sldMk cId="2351809989" sldId="486"/>
            <ac:spMk id="5677" creationId="{613D8537-DB14-466D-A662-68B3A38BD5D7}"/>
          </ac:spMkLst>
        </pc:spChg>
        <pc:spChg chg="mod">
          <ac:chgData name="Kolakowski, Artur" userId="9c34c8cc-b1df-44f6-bea5-dcf7a54ee35f" providerId="ADAL" clId="{19970B13-E101-4117-9908-6E061F982644}" dt="2022-07-14T08:45:32.176" v="12869" actId="790"/>
          <ac:spMkLst>
            <pc:docMk/>
            <pc:sldMk cId="2351809989" sldId="486"/>
            <ac:spMk id="5678" creationId="{FFA8F289-5D16-4F9B-AF93-CB2A60CDD28E}"/>
          </ac:spMkLst>
        </pc:spChg>
        <pc:spChg chg="mod">
          <ac:chgData name="Kolakowski, Artur" userId="9c34c8cc-b1df-44f6-bea5-dcf7a54ee35f" providerId="ADAL" clId="{19970B13-E101-4117-9908-6E061F982644}" dt="2022-07-14T08:45:32.176" v="12870" actId="790"/>
          <ac:spMkLst>
            <pc:docMk/>
            <pc:sldMk cId="2351809989" sldId="486"/>
            <ac:spMk id="5679" creationId="{031D8587-60ED-4A44-93EA-0304069D2898}"/>
          </ac:spMkLst>
        </pc:spChg>
        <pc:spChg chg="mod">
          <ac:chgData name="Kolakowski, Artur" userId="9c34c8cc-b1df-44f6-bea5-dcf7a54ee35f" providerId="ADAL" clId="{19970B13-E101-4117-9908-6E061F982644}" dt="2022-07-14T08:45:32.176" v="12871" actId="790"/>
          <ac:spMkLst>
            <pc:docMk/>
            <pc:sldMk cId="2351809989" sldId="486"/>
            <ac:spMk id="5680" creationId="{199267E8-6F03-4606-B417-71081468AFE7}"/>
          </ac:spMkLst>
        </pc:spChg>
        <pc:spChg chg="mod">
          <ac:chgData name="Kolakowski, Artur" userId="9c34c8cc-b1df-44f6-bea5-dcf7a54ee35f" providerId="ADAL" clId="{19970B13-E101-4117-9908-6E061F982644}" dt="2022-07-14T08:45:32.176" v="12872" actId="790"/>
          <ac:spMkLst>
            <pc:docMk/>
            <pc:sldMk cId="2351809989" sldId="486"/>
            <ac:spMk id="5681" creationId="{436401F8-E21C-4FB8-85C8-C260BF736E56}"/>
          </ac:spMkLst>
        </pc:spChg>
        <pc:spChg chg="mod">
          <ac:chgData name="Kolakowski, Artur" userId="9c34c8cc-b1df-44f6-bea5-dcf7a54ee35f" providerId="ADAL" clId="{19970B13-E101-4117-9908-6E061F982644}" dt="2022-07-14T08:45:32.176" v="12873" actId="790"/>
          <ac:spMkLst>
            <pc:docMk/>
            <pc:sldMk cId="2351809989" sldId="486"/>
            <ac:spMk id="5682" creationId="{36FE34DD-8284-4C50-AF49-92DCEB786107}"/>
          </ac:spMkLst>
        </pc:spChg>
        <pc:spChg chg="mod">
          <ac:chgData name="Kolakowski, Artur" userId="9c34c8cc-b1df-44f6-bea5-dcf7a54ee35f" providerId="ADAL" clId="{19970B13-E101-4117-9908-6E061F982644}" dt="2022-07-14T08:45:32.176" v="12874" actId="790"/>
          <ac:spMkLst>
            <pc:docMk/>
            <pc:sldMk cId="2351809989" sldId="486"/>
            <ac:spMk id="5683" creationId="{8384F9CD-88D0-4B59-A9D3-B0918D3A9523}"/>
          </ac:spMkLst>
        </pc:spChg>
        <pc:spChg chg="mod">
          <ac:chgData name="Kolakowski, Artur" userId="9c34c8cc-b1df-44f6-bea5-dcf7a54ee35f" providerId="ADAL" clId="{19970B13-E101-4117-9908-6E061F982644}" dt="2022-07-14T08:45:32.176" v="12875" actId="790"/>
          <ac:spMkLst>
            <pc:docMk/>
            <pc:sldMk cId="2351809989" sldId="486"/>
            <ac:spMk id="5684" creationId="{DC16F68B-BD45-4012-AA8F-3C533B2D3BAD}"/>
          </ac:spMkLst>
        </pc:spChg>
        <pc:spChg chg="mod">
          <ac:chgData name="Kolakowski, Artur" userId="9c34c8cc-b1df-44f6-bea5-dcf7a54ee35f" providerId="ADAL" clId="{19970B13-E101-4117-9908-6E061F982644}" dt="2022-07-14T08:45:32.176" v="12876" actId="790"/>
          <ac:spMkLst>
            <pc:docMk/>
            <pc:sldMk cId="2351809989" sldId="486"/>
            <ac:spMk id="5685" creationId="{BE69C610-6072-4D2E-A079-1B429B37CF9D}"/>
          </ac:spMkLst>
        </pc:spChg>
        <pc:spChg chg="mod">
          <ac:chgData name="Kolakowski, Artur" userId="9c34c8cc-b1df-44f6-bea5-dcf7a54ee35f" providerId="ADAL" clId="{19970B13-E101-4117-9908-6E061F982644}" dt="2022-07-14T08:45:32.184" v="12877" actId="790"/>
          <ac:spMkLst>
            <pc:docMk/>
            <pc:sldMk cId="2351809989" sldId="486"/>
            <ac:spMk id="5686" creationId="{56015FDD-063A-4534-B087-7E0E208344D3}"/>
          </ac:spMkLst>
        </pc:spChg>
        <pc:spChg chg="mod">
          <ac:chgData name="Kolakowski, Artur" userId="9c34c8cc-b1df-44f6-bea5-dcf7a54ee35f" providerId="ADAL" clId="{19970B13-E101-4117-9908-6E061F982644}" dt="2022-07-14T08:45:32.184" v="12878" actId="790"/>
          <ac:spMkLst>
            <pc:docMk/>
            <pc:sldMk cId="2351809989" sldId="486"/>
            <ac:spMk id="5687" creationId="{A6813B8C-0EF1-4F9E-AA12-348F759D5271}"/>
          </ac:spMkLst>
        </pc:spChg>
        <pc:spChg chg="mod">
          <ac:chgData name="Kolakowski, Artur" userId="9c34c8cc-b1df-44f6-bea5-dcf7a54ee35f" providerId="ADAL" clId="{19970B13-E101-4117-9908-6E061F982644}" dt="2022-07-14T08:45:32.186" v="12879" actId="790"/>
          <ac:spMkLst>
            <pc:docMk/>
            <pc:sldMk cId="2351809989" sldId="486"/>
            <ac:spMk id="5688" creationId="{22A32EBA-4965-4193-B04D-C06AE851A5CC}"/>
          </ac:spMkLst>
        </pc:spChg>
        <pc:spChg chg="mod">
          <ac:chgData name="Kolakowski, Artur" userId="9c34c8cc-b1df-44f6-bea5-dcf7a54ee35f" providerId="ADAL" clId="{19970B13-E101-4117-9908-6E061F982644}" dt="2022-07-14T08:45:32.186" v="12880" actId="790"/>
          <ac:spMkLst>
            <pc:docMk/>
            <pc:sldMk cId="2351809989" sldId="486"/>
            <ac:spMk id="5689" creationId="{49CE48D1-E3AB-45C3-BDD9-833B715DE448}"/>
          </ac:spMkLst>
        </pc:spChg>
        <pc:spChg chg="mod">
          <ac:chgData name="Kolakowski, Artur" userId="9c34c8cc-b1df-44f6-bea5-dcf7a54ee35f" providerId="ADAL" clId="{19970B13-E101-4117-9908-6E061F982644}" dt="2022-07-14T08:45:32.186" v="12881" actId="790"/>
          <ac:spMkLst>
            <pc:docMk/>
            <pc:sldMk cId="2351809989" sldId="486"/>
            <ac:spMk id="5690" creationId="{0B527626-B1B2-40D3-B69B-6B390C047D55}"/>
          </ac:spMkLst>
        </pc:spChg>
        <pc:spChg chg="mod">
          <ac:chgData name="Kolakowski, Artur" userId="9c34c8cc-b1df-44f6-bea5-dcf7a54ee35f" providerId="ADAL" clId="{19970B13-E101-4117-9908-6E061F982644}" dt="2022-07-14T08:45:32.186" v="12882" actId="790"/>
          <ac:spMkLst>
            <pc:docMk/>
            <pc:sldMk cId="2351809989" sldId="486"/>
            <ac:spMk id="5691" creationId="{36010B38-FFA6-4002-BEBF-9EA5EEE756D7}"/>
          </ac:spMkLst>
        </pc:spChg>
        <pc:spChg chg="mod">
          <ac:chgData name="Kolakowski, Artur" userId="9c34c8cc-b1df-44f6-bea5-dcf7a54ee35f" providerId="ADAL" clId="{19970B13-E101-4117-9908-6E061F982644}" dt="2022-07-14T08:45:32.189" v="12883" actId="790"/>
          <ac:spMkLst>
            <pc:docMk/>
            <pc:sldMk cId="2351809989" sldId="486"/>
            <ac:spMk id="5692" creationId="{509FBA7C-3720-488B-AE47-D6265CA4FCE2}"/>
          </ac:spMkLst>
        </pc:spChg>
        <pc:spChg chg="mod">
          <ac:chgData name="Kolakowski, Artur" userId="9c34c8cc-b1df-44f6-bea5-dcf7a54ee35f" providerId="ADAL" clId="{19970B13-E101-4117-9908-6E061F982644}" dt="2022-07-14T08:45:32.190" v="12884" actId="790"/>
          <ac:spMkLst>
            <pc:docMk/>
            <pc:sldMk cId="2351809989" sldId="486"/>
            <ac:spMk id="5693" creationId="{B4F61E96-61A4-499E-8E3B-4C9A84BD92F0}"/>
          </ac:spMkLst>
        </pc:spChg>
        <pc:spChg chg="mod">
          <ac:chgData name="Kolakowski, Artur" userId="9c34c8cc-b1df-44f6-bea5-dcf7a54ee35f" providerId="ADAL" clId="{19970B13-E101-4117-9908-6E061F982644}" dt="2022-07-14T08:45:32.191" v="12885" actId="790"/>
          <ac:spMkLst>
            <pc:docMk/>
            <pc:sldMk cId="2351809989" sldId="486"/>
            <ac:spMk id="5694" creationId="{53B5FB03-5AE3-401D-ABA8-FE4B9FEFBF27}"/>
          </ac:spMkLst>
        </pc:spChg>
        <pc:spChg chg="mod">
          <ac:chgData name="Kolakowski, Artur" userId="9c34c8cc-b1df-44f6-bea5-dcf7a54ee35f" providerId="ADAL" clId="{19970B13-E101-4117-9908-6E061F982644}" dt="2022-07-14T08:45:32.192" v="12886" actId="790"/>
          <ac:spMkLst>
            <pc:docMk/>
            <pc:sldMk cId="2351809989" sldId="486"/>
            <ac:spMk id="5695" creationId="{89634761-9225-4443-B721-B5E273E34F89}"/>
          </ac:spMkLst>
        </pc:spChg>
        <pc:spChg chg="mod">
          <ac:chgData name="Kolakowski, Artur" userId="9c34c8cc-b1df-44f6-bea5-dcf7a54ee35f" providerId="ADAL" clId="{19970B13-E101-4117-9908-6E061F982644}" dt="2022-07-14T08:45:32.192" v="12887" actId="790"/>
          <ac:spMkLst>
            <pc:docMk/>
            <pc:sldMk cId="2351809989" sldId="486"/>
            <ac:spMk id="5696" creationId="{FE2FB4F4-2BA3-4E6B-A006-166A2B6A4C8D}"/>
          </ac:spMkLst>
        </pc:spChg>
        <pc:spChg chg="mod">
          <ac:chgData name="Kolakowski, Artur" userId="9c34c8cc-b1df-44f6-bea5-dcf7a54ee35f" providerId="ADAL" clId="{19970B13-E101-4117-9908-6E061F982644}" dt="2022-07-14T08:45:32.193" v="12888" actId="790"/>
          <ac:spMkLst>
            <pc:docMk/>
            <pc:sldMk cId="2351809989" sldId="486"/>
            <ac:spMk id="5697" creationId="{A59192A5-34EB-4CD1-BBDD-6603563E0764}"/>
          </ac:spMkLst>
        </pc:spChg>
        <pc:spChg chg="mod">
          <ac:chgData name="Kolakowski, Artur" userId="9c34c8cc-b1df-44f6-bea5-dcf7a54ee35f" providerId="ADAL" clId="{19970B13-E101-4117-9908-6E061F982644}" dt="2022-07-14T08:45:32.195" v="12889" actId="790"/>
          <ac:spMkLst>
            <pc:docMk/>
            <pc:sldMk cId="2351809989" sldId="486"/>
            <ac:spMk id="5698" creationId="{176C1C03-0363-4B13-A69A-1AFABC1D9BDB}"/>
          </ac:spMkLst>
        </pc:spChg>
        <pc:spChg chg="mod">
          <ac:chgData name="Kolakowski, Artur" userId="9c34c8cc-b1df-44f6-bea5-dcf7a54ee35f" providerId="ADAL" clId="{19970B13-E101-4117-9908-6E061F982644}" dt="2022-07-14T08:45:32.196" v="12890" actId="790"/>
          <ac:spMkLst>
            <pc:docMk/>
            <pc:sldMk cId="2351809989" sldId="486"/>
            <ac:spMk id="5699" creationId="{AAF0951D-A77B-4D92-AFDC-B57F7B616D87}"/>
          </ac:spMkLst>
        </pc:spChg>
        <pc:spChg chg="mod">
          <ac:chgData name="Kolakowski, Artur" userId="9c34c8cc-b1df-44f6-bea5-dcf7a54ee35f" providerId="ADAL" clId="{19970B13-E101-4117-9908-6E061F982644}" dt="2022-07-14T08:45:32.196" v="12891" actId="790"/>
          <ac:spMkLst>
            <pc:docMk/>
            <pc:sldMk cId="2351809989" sldId="486"/>
            <ac:spMk id="5700" creationId="{5A8A05A5-AA24-40D4-8A9E-42433A3CACC1}"/>
          </ac:spMkLst>
        </pc:spChg>
        <pc:spChg chg="mod">
          <ac:chgData name="Kolakowski, Artur" userId="9c34c8cc-b1df-44f6-bea5-dcf7a54ee35f" providerId="ADAL" clId="{19970B13-E101-4117-9908-6E061F982644}" dt="2022-07-14T08:45:32.197" v="12892" actId="790"/>
          <ac:spMkLst>
            <pc:docMk/>
            <pc:sldMk cId="2351809989" sldId="486"/>
            <ac:spMk id="5701" creationId="{1DA57A76-0240-4BE2-9B46-A2AF6AACE850}"/>
          </ac:spMkLst>
        </pc:spChg>
        <pc:spChg chg="mod">
          <ac:chgData name="Kolakowski, Artur" userId="9c34c8cc-b1df-44f6-bea5-dcf7a54ee35f" providerId="ADAL" clId="{19970B13-E101-4117-9908-6E061F982644}" dt="2022-07-14T08:45:32.198" v="12893" actId="790"/>
          <ac:spMkLst>
            <pc:docMk/>
            <pc:sldMk cId="2351809989" sldId="486"/>
            <ac:spMk id="5702" creationId="{07E9CE62-11EA-4ABA-8E69-B6D3A9524F0E}"/>
          </ac:spMkLst>
        </pc:spChg>
        <pc:spChg chg="mod">
          <ac:chgData name="Kolakowski, Artur" userId="9c34c8cc-b1df-44f6-bea5-dcf7a54ee35f" providerId="ADAL" clId="{19970B13-E101-4117-9908-6E061F982644}" dt="2022-07-14T08:45:32.199" v="12894" actId="790"/>
          <ac:spMkLst>
            <pc:docMk/>
            <pc:sldMk cId="2351809989" sldId="486"/>
            <ac:spMk id="5703" creationId="{B6F03EAB-B94D-49F9-80FC-C4894F135DB4}"/>
          </ac:spMkLst>
        </pc:spChg>
        <pc:spChg chg="mod">
          <ac:chgData name="Kolakowski, Artur" userId="9c34c8cc-b1df-44f6-bea5-dcf7a54ee35f" providerId="ADAL" clId="{19970B13-E101-4117-9908-6E061F982644}" dt="2022-07-14T08:45:32.200" v="12895" actId="790"/>
          <ac:spMkLst>
            <pc:docMk/>
            <pc:sldMk cId="2351809989" sldId="486"/>
            <ac:spMk id="5704" creationId="{ECABA608-F859-46B8-8794-A63BE4883DB8}"/>
          </ac:spMkLst>
        </pc:spChg>
        <pc:spChg chg="mod">
          <ac:chgData name="Kolakowski, Artur" userId="9c34c8cc-b1df-44f6-bea5-dcf7a54ee35f" providerId="ADAL" clId="{19970B13-E101-4117-9908-6E061F982644}" dt="2022-07-14T08:45:32.201" v="12896" actId="790"/>
          <ac:spMkLst>
            <pc:docMk/>
            <pc:sldMk cId="2351809989" sldId="486"/>
            <ac:spMk id="5705" creationId="{BD1A43F6-406B-4EB8-852D-01F2E6B78824}"/>
          </ac:spMkLst>
        </pc:spChg>
        <pc:spChg chg="mod">
          <ac:chgData name="Kolakowski, Artur" userId="9c34c8cc-b1df-44f6-bea5-dcf7a54ee35f" providerId="ADAL" clId="{19970B13-E101-4117-9908-6E061F982644}" dt="2022-07-14T08:45:32.202" v="12897" actId="790"/>
          <ac:spMkLst>
            <pc:docMk/>
            <pc:sldMk cId="2351809989" sldId="486"/>
            <ac:spMk id="5706" creationId="{C351E779-260B-45DD-8EDE-A69D50D94B28}"/>
          </ac:spMkLst>
        </pc:spChg>
        <pc:spChg chg="mod">
          <ac:chgData name="Kolakowski, Artur" userId="9c34c8cc-b1df-44f6-bea5-dcf7a54ee35f" providerId="ADAL" clId="{19970B13-E101-4117-9908-6E061F982644}" dt="2022-07-14T08:45:32.203" v="12898" actId="790"/>
          <ac:spMkLst>
            <pc:docMk/>
            <pc:sldMk cId="2351809989" sldId="486"/>
            <ac:spMk id="5707" creationId="{E944B190-4352-4915-AD0C-B9FBE897FE1F}"/>
          </ac:spMkLst>
        </pc:spChg>
        <pc:spChg chg="mod">
          <ac:chgData name="Kolakowski, Artur" userId="9c34c8cc-b1df-44f6-bea5-dcf7a54ee35f" providerId="ADAL" clId="{19970B13-E101-4117-9908-6E061F982644}" dt="2022-07-14T08:45:32.204" v="12899" actId="790"/>
          <ac:spMkLst>
            <pc:docMk/>
            <pc:sldMk cId="2351809989" sldId="486"/>
            <ac:spMk id="5708" creationId="{450AC235-16A2-4EBD-93CE-4DFE75EF8EE9}"/>
          </ac:spMkLst>
        </pc:spChg>
        <pc:spChg chg="mod">
          <ac:chgData name="Kolakowski, Artur" userId="9c34c8cc-b1df-44f6-bea5-dcf7a54ee35f" providerId="ADAL" clId="{19970B13-E101-4117-9908-6E061F982644}" dt="2022-07-14T08:45:32.205" v="12900" actId="790"/>
          <ac:spMkLst>
            <pc:docMk/>
            <pc:sldMk cId="2351809989" sldId="486"/>
            <ac:spMk id="5709" creationId="{8783757F-D828-481B-99F7-47F47DAB1AF5}"/>
          </ac:spMkLst>
        </pc:spChg>
        <pc:spChg chg="mod">
          <ac:chgData name="Kolakowski, Artur" userId="9c34c8cc-b1df-44f6-bea5-dcf7a54ee35f" providerId="ADAL" clId="{19970B13-E101-4117-9908-6E061F982644}" dt="2022-07-14T08:45:32.206" v="12901" actId="790"/>
          <ac:spMkLst>
            <pc:docMk/>
            <pc:sldMk cId="2351809989" sldId="486"/>
            <ac:spMk id="5710" creationId="{E9680232-3601-4C64-8CE6-F28CD07DF2C9}"/>
          </ac:spMkLst>
        </pc:spChg>
        <pc:spChg chg="mod">
          <ac:chgData name="Kolakowski, Artur" userId="9c34c8cc-b1df-44f6-bea5-dcf7a54ee35f" providerId="ADAL" clId="{19970B13-E101-4117-9908-6E061F982644}" dt="2022-07-14T08:45:32.207" v="12902" actId="790"/>
          <ac:spMkLst>
            <pc:docMk/>
            <pc:sldMk cId="2351809989" sldId="486"/>
            <ac:spMk id="5711" creationId="{1232D2FB-7B7B-4988-A319-F931DA3E159F}"/>
          </ac:spMkLst>
        </pc:spChg>
        <pc:spChg chg="mod">
          <ac:chgData name="Kolakowski, Artur" userId="9c34c8cc-b1df-44f6-bea5-dcf7a54ee35f" providerId="ADAL" clId="{19970B13-E101-4117-9908-6E061F982644}" dt="2022-07-14T08:45:32.207" v="12903" actId="790"/>
          <ac:spMkLst>
            <pc:docMk/>
            <pc:sldMk cId="2351809989" sldId="486"/>
            <ac:spMk id="5712" creationId="{A98D2D32-465E-4E18-877B-5E7A91C8C8AB}"/>
          </ac:spMkLst>
        </pc:spChg>
        <pc:spChg chg="mod">
          <ac:chgData name="Kolakowski, Artur" userId="9c34c8cc-b1df-44f6-bea5-dcf7a54ee35f" providerId="ADAL" clId="{19970B13-E101-4117-9908-6E061F982644}" dt="2022-07-14T08:45:32.209" v="12904" actId="790"/>
          <ac:spMkLst>
            <pc:docMk/>
            <pc:sldMk cId="2351809989" sldId="486"/>
            <ac:spMk id="5713" creationId="{9DB01F3E-1EC9-421B-8D43-D6C6EC09ED59}"/>
          </ac:spMkLst>
        </pc:spChg>
        <pc:spChg chg="mod">
          <ac:chgData name="Kolakowski, Artur" userId="9c34c8cc-b1df-44f6-bea5-dcf7a54ee35f" providerId="ADAL" clId="{19970B13-E101-4117-9908-6E061F982644}" dt="2022-07-14T08:45:32.210" v="12905" actId="790"/>
          <ac:spMkLst>
            <pc:docMk/>
            <pc:sldMk cId="2351809989" sldId="486"/>
            <ac:spMk id="5714" creationId="{7777A57D-CD9F-4933-8C29-8DB34C97AC8C}"/>
          </ac:spMkLst>
        </pc:spChg>
        <pc:spChg chg="mod">
          <ac:chgData name="Kolakowski, Artur" userId="9c34c8cc-b1df-44f6-bea5-dcf7a54ee35f" providerId="ADAL" clId="{19970B13-E101-4117-9908-6E061F982644}" dt="2022-07-14T08:45:32.212" v="12906" actId="790"/>
          <ac:spMkLst>
            <pc:docMk/>
            <pc:sldMk cId="2351809989" sldId="486"/>
            <ac:spMk id="5715" creationId="{EE2E9FC9-CB2E-4AF4-8A0A-7CBD64EFA3C8}"/>
          </ac:spMkLst>
        </pc:spChg>
        <pc:spChg chg="mod">
          <ac:chgData name="Kolakowski, Artur" userId="9c34c8cc-b1df-44f6-bea5-dcf7a54ee35f" providerId="ADAL" clId="{19970B13-E101-4117-9908-6E061F982644}" dt="2022-07-14T08:45:32.213" v="12907" actId="790"/>
          <ac:spMkLst>
            <pc:docMk/>
            <pc:sldMk cId="2351809989" sldId="486"/>
            <ac:spMk id="5716" creationId="{2B627F2B-1E53-4830-9ECE-8A259BB75E6D}"/>
          </ac:spMkLst>
        </pc:spChg>
        <pc:spChg chg="mod">
          <ac:chgData name="Kolakowski, Artur" userId="9c34c8cc-b1df-44f6-bea5-dcf7a54ee35f" providerId="ADAL" clId="{19970B13-E101-4117-9908-6E061F982644}" dt="2022-07-14T08:45:32.214" v="12908" actId="790"/>
          <ac:spMkLst>
            <pc:docMk/>
            <pc:sldMk cId="2351809989" sldId="486"/>
            <ac:spMk id="5717" creationId="{D85E105F-0423-4C21-9B7E-B27F73D1A0D0}"/>
          </ac:spMkLst>
        </pc:spChg>
        <pc:spChg chg="mod">
          <ac:chgData name="Kolakowski, Artur" userId="9c34c8cc-b1df-44f6-bea5-dcf7a54ee35f" providerId="ADAL" clId="{19970B13-E101-4117-9908-6E061F982644}" dt="2022-07-14T08:45:32.215" v="12909" actId="790"/>
          <ac:spMkLst>
            <pc:docMk/>
            <pc:sldMk cId="2351809989" sldId="486"/>
            <ac:spMk id="5718" creationId="{64EA15C1-7465-4E6E-88E4-801299E15D85}"/>
          </ac:spMkLst>
        </pc:spChg>
        <pc:spChg chg="mod">
          <ac:chgData name="Kolakowski, Artur" userId="9c34c8cc-b1df-44f6-bea5-dcf7a54ee35f" providerId="ADAL" clId="{19970B13-E101-4117-9908-6E061F982644}" dt="2022-07-14T08:45:32.216" v="12910" actId="790"/>
          <ac:spMkLst>
            <pc:docMk/>
            <pc:sldMk cId="2351809989" sldId="486"/>
            <ac:spMk id="5719" creationId="{D0179899-3F2E-43B4-8192-91D8067E7D33}"/>
          </ac:spMkLst>
        </pc:spChg>
        <pc:spChg chg="mod">
          <ac:chgData name="Kolakowski, Artur" userId="9c34c8cc-b1df-44f6-bea5-dcf7a54ee35f" providerId="ADAL" clId="{19970B13-E101-4117-9908-6E061F982644}" dt="2022-07-14T08:45:32.216" v="12911" actId="790"/>
          <ac:spMkLst>
            <pc:docMk/>
            <pc:sldMk cId="2351809989" sldId="486"/>
            <ac:spMk id="5720" creationId="{1363AE64-2DEC-47D4-88B9-4A9B60C15994}"/>
          </ac:spMkLst>
        </pc:spChg>
        <pc:spChg chg="mod">
          <ac:chgData name="Kolakowski, Artur" userId="9c34c8cc-b1df-44f6-bea5-dcf7a54ee35f" providerId="ADAL" clId="{19970B13-E101-4117-9908-6E061F982644}" dt="2022-07-14T08:45:32.217" v="12912" actId="790"/>
          <ac:spMkLst>
            <pc:docMk/>
            <pc:sldMk cId="2351809989" sldId="486"/>
            <ac:spMk id="5721" creationId="{37C14F2B-493C-42B3-BCB5-0B68C181D0D6}"/>
          </ac:spMkLst>
        </pc:spChg>
        <pc:spChg chg="mod">
          <ac:chgData name="Kolakowski, Artur" userId="9c34c8cc-b1df-44f6-bea5-dcf7a54ee35f" providerId="ADAL" clId="{19970B13-E101-4117-9908-6E061F982644}" dt="2022-07-14T08:45:32.218" v="12913" actId="790"/>
          <ac:spMkLst>
            <pc:docMk/>
            <pc:sldMk cId="2351809989" sldId="486"/>
            <ac:spMk id="5722" creationId="{E4ED2B15-BD8B-449F-81F0-E02992306880}"/>
          </ac:spMkLst>
        </pc:spChg>
        <pc:spChg chg="mod">
          <ac:chgData name="Kolakowski, Artur" userId="9c34c8cc-b1df-44f6-bea5-dcf7a54ee35f" providerId="ADAL" clId="{19970B13-E101-4117-9908-6E061F982644}" dt="2022-07-14T08:45:32.219" v="12914" actId="790"/>
          <ac:spMkLst>
            <pc:docMk/>
            <pc:sldMk cId="2351809989" sldId="486"/>
            <ac:spMk id="5723" creationId="{CF5D7F5C-3043-490D-8A6A-E697B71FBAEC}"/>
          </ac:spMkLst>
        </pc:spChg>
        <pc:spChg chg="mod">
          <ac:chgData name="Kolakowski, Artur" userId="9c34c8cc-b1df-44f6-bea5-dcf7a54ee35f" providerId="ADAL" clId="{19970B13-E101-4117-9908-6E061F982644}" dt="2022-07-14T08:45:32.220" v="12915" actId="790"/>
          <ac:spMkLst>
            <pc:docMk/>
            <pc:sldMk cId="2351809989" sldId="486"/>
            <ac:spMk id="5724" creationId="{F872D69B-0067-4D39-B3ED-C3CCE0244555}"/>
          </ac:spMkLst>
        </pc:spChg>
        <pc:spChg chg="mod">
          <ac:chgData name="Kolakowski, Artur" userId="9c34c8cc-b1df-44f6-bea5-dcf7a54ee35f" providerId="ADAL" clId="{19970B13-E101-4117-9908-6E061F982644}" dt="2022-07-14T08:45:32.221" v="12916" actId="790"/>
          <ac:spMkLst>
            <pc:docMk/>
            <pc:sldMk cId="2351809989" sldId="486"/>
            <ac:spMk id="5725" creationId="{01288AEF-4AEA-4697-B814-D7A04F99E9BE}"/>
          </ac:spMkLst>
        </pc:spChg>
        <pc:spChg chg="mod">
          <ac:chgData name="Kolakowski, Artur" userId="9c34c8cc-b1df-44f6-bea5-dcf7a54ee35f" providerId="ADAL" clId="{19970B13-E101-4117-9908-6E061F982644}" dt="2022-07-14T08:45:32.223" v="12917" actId="790"/>
          <ac:spMkLst>
            <pc:docMk/>
            <pc:sldMk cId="2351809989" sldId="486"/>
            <ac:spMk id="5726" creationId="{91E6E11C-E25A-4F80-8C25-7CA1E7E0932B}"/>
          </ac:spMkLst>
        </pc:spChg>
        <pc:spChg chg="mod">
          <ac:chgData name="Kolakowski, Artur" userId="9c34c8cc-b1df-44f6-bea5-dcf7a54ee35f" providerId="ADAL" clId="{19970B13-E101-4117-9908-6E061F982644}" dt="2022-07-14T08:45:32.224" v="12918" actId="790"/>
          <ac:spMkLst>
            <pc:docMk/>
            <pc:sldMk cId="2351809989" sldId="486"/>
            <ac:spMk id="5727" creationId="{3F1AFEF2-1825-4081-AD7B-D1F51666DE5A}"/>
          </ac:spMkLst>
        </pc:spChg>
        <pc:spChg chg="mod">
          <ac:chgData name="Kolakowski, Artur" userId="9c34c8cc-b1df-44f6-bea5-dcf7a54ee35f" providerId="ADAL" clId="{19970B13-E101-4117-9908-6E061F982644}" dt="2022-07-14T08:45:32.225" v="12919" actId="790"/>
          <ac:spMkLst>
            <pc:docMk/>
            <pc:sldMk cId="2351809989" sldId="486"/>
            <ac:spMk id="5728" creationId="{04AC21AE-7A2C-4D45-A0D7-4C339399FB24}"/>
          </ac:spMkLst>
        </pc:spChg>
        <pc:spChg chg="mod">
          <ac:chgData name="Kolakowski, Artur" userId="9c34c8cc-b1df-44f6-bea5-dcf7a54ee35f" providerId="ADAL" clId="{19970B13-E101-4117-9908-6E061F982644}" dt="2022-07-14T08:45:32.226" v="12920" actId="790"/>
          <ac:spMkLst>
            <pc:docMk/>
            <pc:sldMk cId="2351809989" sldId="486"/>
            <ac:spMk id="5729" creationId="{D759BEBF-062B-497A-A624-7D3E307FFA89}"/>
          </ac:spMkLst>
        </pc:spChg>
        <pc:spChg chg="mod">
          <ac:chgData name="Kolakowski, Artur" userId="9c34c8cc-b1df-44f6-bea5-dcf7a54ee35f" providerId="ADAL" clId="{19970B13-E101-4117-9908-6E061F982644}" dt="2022-07-14T08:45:32.227" v="12921" actId="790"/>
          <ac:spMkLst>
            <pc:docMk/>
            <pc:sldMk cId="2351809989" sldId="486"/>
            <ac:spMk id="5730" creationId="{697A6AC8-E188-4F0C-B401-32D68F43A4A1}"/>
          </ac:spMkLst>
        </pc:spChg>
        <pc:spChg chg="mod">
          <ac:chgData name="Kolakowski, Artur" userId="9c34c8cc-b1df-44f6-bea5-dcf7a54ee35f" providerId="ADAL" clId="{19970B13-E101-4117-9908-6E061F982644}" dt="2022-07-14T08:45:32.227" v="12922" actId="790"/>
          <ac:spMkLst>
            <pc:docMk/>
            <pc:sldMk cId="2351809989" sldId="486"/>
            <ac:spMk id="5731" creationId="{7C5BAFB8-1984-4B77-BAAB-C4FEF7F8242A}"/>
          </ac:spMkLst>
        </pc:spChg>
        <pc:spChg chg="mod">
          <ac:chgData name="Kolakowski, Artur" userId="9c34c8cc-b1df-44f6-bea5-dcf7a54ee35f" providerId="ADAL" clId="{19970B13-E101-4117-9908-6E061F982644}" dt="2022-07-14T08:45:32.227" v="12923" actId="790"/>
          <ac:spMkLst>
            <pc:docMk/>
            <pc:sldMk cId="2351809989" sldId="486"/>
            <ac:spMk id="5732" creationId="{1532DB05-D5F2-46A8-B2F0-9A84728D6CA0}"/>
          </ac:spMkLst>
        </pc:spChg>
        <pc:spChg chg="mod">
          <ac:chgData name="Kolakowski, Artur" userId="9c34c8cc-b1df-44f6-bea5-dcf7a54ee35f" providerId="ADAL" clId="{19970B13-E101-4117-9908-6E061F982644}" dt="2022-07-14T08:45:32.227" v="12924" actId="790"/>
          <ac:spMkLst>
            <pc:docMk/>
            <pc:sldMk cId="2351809989" sldId="486"/>
            <ac:spMk id="5733" creationId="{506FD1E1-9C4A-4C69-A102-EA87F944D663}"/>
          </ac:spMkLst>
        </pc:spChg>
        <pc:spChg chg="mod">
          <ac:chgData name="Kolakowski, Artur" userId="9c34c8cc-b1df-44f6-bea5-dcf7a54ee35f" providerId="ADAL" clId="{19970B13-E101-4117-9908-6E061F982644}" dt="2022-07-14T08:45:32.227" v="12925" actId="790"/>
          <ac:spMkLst>
            <pc:docMk/>
            <pc:sldMk cId="2351809989" sldId="486"/>
            <ac:spMk id="5734" creationId="{AA97AD25-B719-4340-82FF-047B54B93AE8}"/>
          </ac:spMkLst>
        </pc:spChg>
        <pc:spChg chg="mod">
          <ac:chgData name="Kolakowski, Artur" userId="9c34c8cc-b1df-44f6-bea5-dcf7a54ee35f" providerId="ADAL" clId="{19970B13-E101-4117-9908-6E061F982644}" dt="2022-07-14T08:45:32.233" v="12926" actId="790"/>
          <ac:spMkLst>
            <pc:docMk/>
            <pc:sldMk cId="2351809989" sldId="486"/>
            <ac:spMk id="5735" creationId="{18C8A51E-AF8F-4C2E-A934-FDA0C39E6578}"/>
          </ac:spMkLst>
        </pc:spChg>
        <pc:spChg chg="mod">
          <ac:chgData name="Kolakowski, Artur" userId="9c34c8cc-b1df-44f6-bea5-dcf7a54ee35f" providerId="ADAL" clId="{19970B13-E101-4117-9908-6E061F982644}" dt="2022-07-14T08:45:32.234" v="12927" actId="790"/>
          <ac:spMkLst>
            <pc:docMk/>
            <pc:sldMk cId="2351809989" sldId="486"/>
            <ac:spMk id="5736" creationId="{F3AA5B8A-8AD2-4877-98AB-C8AF79FE9167}"/>
          </ac:spMkLst>
        </pc:spChg>
        <pc:spChg chg="mod">
          <ac:chgData name="Kolakowski, Artur" userId="9c34c8cc-b1df-44f6-bea5-dcf7a54ee35f" providerId="ADAL" clId="{19970B13-E101-4117-9908-6E061F982644}" dt="2022-07-14T08:45:32.235" v="12928" actId="790"/>
          <ac:spMkLst>
            <pc:docMk/>
            <pc:sldMk cId="2351809989" sldId="486"/>
            <ac:spMk id="5737" creationId="{D48CA744-5A73-4046-B934-3BBC2A46DDEC}"/>
          </ac:spMkLst>
        </pc:spChg>
        <pc:spChg chg="mod">
          <ac:chgData name="Kolakowski, Artur" userId="9c34c8cc-b1df-44f6-bea5-dcf7a54ee35f" providerId="ADAL" clId="{19970B13-E101-4117-9908-6E061F982644}" dt="2022-07-14T08:45:32.236" v="12929" actId="790"/>
          <ac:spMkLst>
            <pc:docMk/>
            <pc:sldMk cId="2351809989" sldId="486"/>
            <ac:spMk id="5738" creationId="{36A588AB-E13C-4D2F-B4B2-BAB43AF73E92}"/>
          </ac:spMkLst>
        </pc:spChg>
        <pc:spChg chg="mod">
          <ac:chgData name="Kolakowski, Artur" userId="9c34c8cc-b1df-44f6-bea5-dcf7a54ee35f" providerId="ADAL" clId="{19970B13-E101-4117-9908-6E061F982644}" dt="2022-07-14T08:45:32.239" v="12930" actId="790"/>
          <ac:spMkLst>
            <pc:docMk/>
            <pc:sldMk cId="2351809989" sldId="486"/>
            <ac:spMk id="5739" creationId="{05837FB9-A00F-4BB2-A6E2-64858895641C}"/>
          </ac:spMkLst>
        </pc:spChg>
        <pc:spChg chg="mod">
          <ac:chgData name="Kolakowski, Artur" userId="9c34c8cc-b1df-44f6-bea5-dcf7a54ee35f" providerId="ADAL" clId="{19970B13-E101-4117-9908-6E061F982644}" dt="2022-07-14T08:45:32.240" v="12931" actId="790"/>
          <ac:spMkLst>
            <pc:docMk/>
            <pc:sldMk cId="2351809989" sldId="486"/>
            <ac:spMk id="5740" creationId="{315697C6-BF9C-4922-A3E0-72A92898C65D}"/>
          </ac:spMkLst>
        </pc:spChg>
        <pc:spChg chg="mod">
          <ac:chgData name="Kolakowski, Artur" userId="9c34c8cc-b1df-44f6-bea5-dcf7a54ee35f" providerId="ADAL" clId="{19970B13-E101-4117-9908-6E061F982644}" dt="2022-07-14T08:45:32.242" v="12932" actId="790"/>
          <ac:spMkLst>
            <pc:docMk/>
            <pc:sldMk cId="2351809989" sldId="486"/>
            <ac:spMk id="5741" creationId="{1E6C4998-39E5-48D0-9CD4-F5A3BACCD74D}"/>
          </ac:spMkLst>
        </pc:spChg>
        <pc:spChg chg="mod">
          <ac:chgData name="Kolakowski, Artur" userId="9c34c8cc-b1df-44f6-bea5-dcf7a54ee35f" providerId="ADAL" clId="{19970B13-E101-4117-9908-6E061F982644}" dt="2022-07-14T08:45:32.243" v="12933" actId="790"/>
          <ac:spMkLst>
            <pc:docMk/>
            <pc:sldMk cId="2351809989" sldId="486"/>
            <ac:spMk id="5742" creationId="{BD3E2CFA-D20C-4138-973B-7B48D0FBF310}"/>
          </ac:spMkLst>
        </pc:spChg>
        <pc:spChg chg="mod">
          <ac:chgData name="Kolakowski, Artur" userId="9c34c8cc-b1df-44f6-bea5-dcf7a54ee35f" providerId="ADAL" clId="{19970B13-E101-4117-9908-6E061F982644}" dt="2022-07-14T08:45:32.244" v="12934" actId="790"/>
          <ac:spMkLst>
            <pc:docMk/>
            <pc:sldMk cId="2351809989" sldId="486"/>
            <ac:spMk id="5743" creationId="{0465355C-3AD7-4DEC-B348-8E990C866123}"/>
          </ac:spMkLst>
        </pc:spChg>
        <pc:spChg chg="mod">
          <ac:chgData name="Kolakowski, Artur" userId="9c34c8cc-b1df-44f6-bea5-dcf7a54ee35f" providerId="ADAL" clId="{19970B13-E101-4117-9908-6E061F982644}" dt="2022-07-14T08:45:32.246" v="12935" actId="790"/>
          <ac:spMkLst>
            <pc:docMk/>
            <pc:sldMk cId="2351809989" sldId="486"/>
            <ac:spMk id="5744" creationId="{72F466CF-74F2-49FE-BD44-8B799AE1831D}"/>
          </ac:spMkLst>
        </pc:spChg>
        <pc:spChg chg="mod">
          <ac:chgData name="Kolakowski, Artur" userId="9c34c8cc-b1df-44f6-bea5-dcf7a54ee35f" providerId="ADAL" clId="{19970B13-E101-4117-9908-6E061F982644}" dt="2022-07-14T08:45:32.247" v="12936" actId="790"/>
          <ac:spMkLst>
            <pc:docMk/>
            <pc:sldMk cId="2351809989" sldId="486"/>
            <ac:spMk id="5745" creationId="{93AB90C0-B709-4C98-AE6B-C554855B15C0}"/>
          </ac:spMkLst>
        </pc:spChg>
        <pc:spChg chg="mod">
          <ac:chgData name="Kolakowski, Artur" userId="9c34c8cc-b1df-44f6-bea5-dcf7a54ee35f" providerId="ADAL" clId="{19970B13-E101-4117-9908-6E061F982644}" dt="2022-07-14T08:45:32.248" v="12937" actId="790"/>
          <ac:spMkLst>
            <pc:docMk/>
            <pc:sldMk cId="2351809989" sldId="486"/>
            <ac:spMk id="5746" creationId="{31C57DF9-5004-4BE9-9CA3-B6F988563080}"/>
          </ac:spMkLst>
        </pc:spChg>
        <pc:spChg chg="mod">
          <ac:chgData name="Kolakowski, Artur" userId="9c34c8cc-b1df-44f6-bea5-dcf7a54ee35f" providerId="ADAL" clId="{19970B13-E101-4117-9908-6E061F982644}" dt="2022-07-14T08:45:32.249" v="12938" actId="790"/>
          <ac:spMkLst>
            <pc:docMk/>
            <pc:sldMk cId="2351809989" sldId="486"/>
            <ac:spMk id="5747" creationId="{872DCAA9-2BD4-42A1-AE9E-5E51CB01121C}"/>
          </ac:spMkLst>
        </pc:spChg>
        <pc:spChg chg="mod">
          <ac:chgData name="Kolakowski, Artur" userId="9c34c8cc-b1df-44f6-bea5-dcf7a54ee35f" providerId="ADAL" clId="{19970B13-E101-4117-9908-6E061F982644}" dt="2022-07-14T08:45:32.250" v="12939" actId="790"/>
          <ac:spMkLst>
            <pc:docMk/>
            <pc:sldMk cId="2351809989" sldId="486"/>
            <ac:spMk id="5748" creationId="{527639DA-5392-4FF3-84BA-45FA45918016}"/>
          </ac:spMkLst>
        </pc:spChg>
        <pc:spChg chg="mod">
          <ac:chgData name="Kolakowski, Artur" userId="9c34c8cc-b1df-44f6-bea5-dcf7a54ee35f" providerId="ADAL" clId="{19970B13-E101-4117-9908-6E061F982644}" dt="2022-07-14T08:45:32.250" v="12940" actId="790"/>
          <ac:spMkLst>
            <pc:docMk/>
            <pc:sldMk cId="2351809989" sldId="486"/>
            <ac:spMk id="5749" creationId="{93EF107E-B4C6-4E0F-B898-D97307458B08}"/>
          </ac:spMkLst>
        </pc:spChg>
        <pc:spChg chg="mod">
          <ac:chgData name="Kolakowski, Artur" userId="9c34c8cc-b1df-44f6-bea5-dcf7a54ee35f" providerId="ADAL" clId="{19970B13-E101-4117-9908-6E061F982644}" dt="2022-07-14T08:45:32.254" v="12941" actId="790"/>
          <ac:spMkLst>
            <pc:docMk/>
            <pc:sldMk cId="2351809989" sldId="486"/>
            <ac:spMk id="5750" creationId="{7DCEC4A9-1087-4281-B463-D8CBDA4911CE}"/>
          </ac:spMkLst>
        </pc:spChg>
        <pc:spChg chg="mod">
          <ac:chgData name="Kolakowski, Artur" userId="9c34c8cc-b1df-44f6-bea5-dcf7a54ee35f" providerId="ADAL" clId="{19970B13-E101-4117-9908-6E061F982644}" dt="2022-07-14T08:45:32.255" v="12942" actId="790"/>
          <ac:spMkLst>
            <pc:docMk/>
            <pc:sldMk cId="2351809989" sldId="486"/>
            <ac:spMk id="5751" creationId="{3036C931-E46B-4708-BC46-B47117E00494}"/>
          </ac:spMkLst>
        </pc:spChg>
        <pc:spChg chg="mod">
          <ac:chgData name="Kolakowski, Artur" userId="9c34c8cc-b1df-44f6-bea5-dcf7a54ee35f" providerId="ADAL" clId="{19970B13-E101-4117-9908-6E061F982644}" dt="2022-07-14T08:45:32.257" v="12943" actId="790"/>
          <ac:spMkLst>
            <pc:docMk/>
            <pc:sldMk cId="2351809989" sldId="486"/>
            <ac:spMk id="5752" creationId="{6FBE5564-F8D1-461A-A858-684945B8A34D}"/>
          </ac:spMkLst>
        </pc:spChg>
        <pc:spChg chg="mod">
          <ac:chgData name="Kolakowski, Artur" userId="9c34c8cc-b1df-44f6-bea5-dcf7a54ee35f" providerId="ADAL" clId="{19970B13-E101-4117-9908-6E061F982644}" dt="2022-07-14T08:45:32.259" v="12944" actId="790"/>
          <ac:spMkLst>
            <pc:docMk/>
            <pc:sldMk cId="2351809989" sldId="486"/>
            <ac:spMk id="5753" creationId="{F18F98A7-09CE-4DE4-9705-6485D1078CBC}"/>
          </ac:spMkLst>
        </pc:spChg>
        <pc:spChg chg="mod">
          <ac:chgData name="Kolakowski, Artur" userId="9c34c8cc-b1df-44f6-bea5-dcf7a54ee35f" providerId="ADAL" clId="{19970B13-E101-4117-9908-6E061F982644}" dt="2022-07-14T08:45:32.260" v="12945" actId="790"/>
          <ac:spMkLst>
            <pc:docMk/>
            <pc:sldMk cId="2351809989" sldId="486"/>
            <ac:spMk id="5754" creationId="{5FD89531-D923-4028-BEB0-6009DB39280F}"/>
          </ac:spMkLst>
        </pc:spChg>
        <pc:spChg chg="mod">
          <ac:chgData name="Kolakowski, Artur" userId="9c34c8cc-b1df-44f6-bea5-dcf7a54ee35f" providerId="ADAL" clId="{19970B13-E101-4117-9908-6E061F982644}" dt="2022-07-14T08:45:32.261" v="12946" actId="790"/>
          <ac:spMkLst>
            <pc:docMk/>
            <pc:sldMk cId="2351809989" sldId="486"/>
            <ac:spMk id="5755" creationId="{109B8EE4-B2E8-45C2-9A89-C51393E765C6}"/>
          </ac:spMkLst>
        </pc:spChg>
        <pc:spChg chg="mod">
          <ac:chgData name="Kolakowski, Artur" userId="9c34c8cc-b1df-44f6-bea5-dcf7a54ee35f" providerId="ADAL" clId="{19970B13-E101-4117-9908-6E061F982644}" dt="2022-07-14T08:45:32.262" v="12947" actId="790"/>
          <ac:spMkLst>
            <pc:docMk/>
            <pc:sldMk cId="2351809989" sldId="486"/>
            <ac:spMk id="5756" creationId="{8A7DFD3F-2DBE-4112-B92A-8BCE535F4861}"/>
          </ac:spMkLst>
        </pc:spChg>
        <pc:spChg chg="mod">
          <ac:chgData name="Kolakowski, Artur" userId="9c34c8cc-b1df-44f6-bea5-dcf7a54ee35f" providerId="ADAL" clId="{19970B13-E101-4117-9908-6E061F982644}" dt="2022-07-14T08:45:32.264" v="12948" actId="790"/>
          <ac:spMkLst>
            <pc:docMk/>
            <pc:sldMk cId="2351809989" sldId="486"/>
            <ac:spMk id="5757" creationId="{D38253CB-23E1-4FE2-B618-B6EE43015E5F}"/>
          </ac:spMkLst>
        </pc:spChg>
        <pc:spChg chg="mod">
          <ac:chgData name="Kolakowski, Artur" userId="9c34c8cc-b1df-44f6-bea5-dcf7a54ee35f" providerId="ADAL" clId="{19970B13-E101-4117-9908-6E061F982644}" dt="2022-07-14T08:45:32.265" v="12949" actId="790"/>
          <ac:spMkLst>
            <pc:docMk/>
            <pc:sldMk cId="2351809989" sldId="486"/>
            <ac:spMk id="5758" creationId="{B295B321-8A04-440A-BC1B-C248531DE537}"/>
          </ac:spMkLst>
        </pc:spChg>
        <pc:spChg chg="mod">
          <ac:chgData name="Kolakowski, Artur" userId="9c34c8cc-b1df-44f6-bea5-dcf7a54ee35f" providerId="ADAL" clId="{19970B13-E101-4117-9908-6E061F982644}" dt="2022-07-14T08:45:32.266" v="12950" actId="790"/>
          <ac:spMkLst>
            <pc:docMk/>
            <pc:sldMk cId="2351809989" sldId="486"/>
            <ac:spMk id="5759" creationId="{39E9AD09-7188-481D-A762-46F9C60EBF1E}"/>
          </ac:spMkLst>
        </pc:spChg>
        <pc:spChg chg="mod">
          <ac:chgData name="Kolakowski, Artur" userId="9c34c8cc-b1df-44f6-bea5-dcf7a54ee35f" providerId="ADAL" clId="{19970B13-E101-4117-9908-6E061F982644}" dt="2022-07-14T08:45:32.268" v="12951" actId="790"/>
          <ac:spMkLst>
            <pc:docMk/>
            <pc:sldMk cId="2351809989" sldId="486"/>
            <ac:spMk id="5760" creationId="{9E39F4A5-1B7D-4036-8C7A-189D4DADC303}"/>
          </ac:spMkLst>
        </pc:spChg>
        <pc:spChg chg="mod">
          <ac:chgData name="Kolakowski, Artur" userId="9c34c8cc-b1df-44f6-bea5-dcf7a54ee35f" providerId="ADAL" clId="{19970B13-E101-4117-9908-6E061F982644}" dt="2022-07-14T08:45:32.270" v="12952" actId="790"/>
          <ac:spMkLst>
            <pc:docMk/>
            <pc:sldMk cId="2351809989" sldId="486"/>
            <ac:spMk id="5761" creationId="{A9BAA2B3-A062-4273-B9E6-C15D0B493C42}"/>
          </ac:spMkLst>
        </pc:spChg>
        <pc:spChg chg="mod">
          <ac:chgData name="Kolakowski, Artur" userId="9c34c8cc-b1df-44f6-bea5-dcf7a54ee35f" providerId="ADAL" clId="{19970B13-E101-4117-9908-6E061F982644}" dt="2022-07-14T08:45:32.270" v="12953" actId="790"/>
          <ac:spMkLst>
            <pc:docMk/>
            <pc:sldMk cId="2351809989" sldId="486"/>
            <ac:spMk id="5762" creationId="{4AC1BB49-2423-4317-BDBC-3CD1C0408FC2}"/>
          </ac:spMkLst>
        </pc:spChg>
        <pc:spChg chg="mod">
          <ac:chgData name="Kolakowski, Artur" userId="9c34c8cc-b1df-44f6-bea5-dcf7a54ee35f" providerId="ADAL" clId="{19970B13-E101-4117-9908-6E061F982644}" dt="2022-07-14T08:45:32.270" v="12954" actId="790"/>
          <ac:spMkLst>
            <pc:docMk/>
            <pc:sldMk cId="2351809989" sldId="486"/>
            <ac:spMk id="5763" creationId="{F8158F60-E32B-4D18-B7E7-114E564D8F87}"/>
          </ac:spMkLst>
        </pc:spChg>
        <pc:spChg chg="mod">
          <ac:chgData name="Kolakowski, Artur" userId="9c34c8cc-b1df-44f6-bea5-dcf7a54ee35f" providerId="ADAL" clId="{19970B13-E101-4117-9908-6E061F982644}" dt="2022-07-14T08:45:32.270" v="12955" actId="790"/>
          <ac:spMkLst>
            <pc:docMk/>
            <pc:sldMk cId="2351809989" sldId="486"/>
            <ac:spMk id="5764" creationId="{BFA41B99-C4FC-49FF-8F97-A9BEC0FC27A7}"/>
          </ac:spMkLst>
        </pc:spChg>
        <pc:spChg chg="mod">
          <ac:chgData name="Kolakowski, Artur" userId="9c34c8cc-b1df-44f6-bea5-dcf7a54ee35f" providerId="ADAL" clId="{19970B13-E101-4117-9908-6E061F982644}" dt="2022-07-14T08:45:32.270" v="12956" actId="790"/>
          <ac:spMkLst>
            <pc:docMk/>
            <pc:sldMk cId="2351809989" sldId="486"/>
            <ac:spMk id="5765" creationId="{44AD3309-0857-432A-BAE5-DC2FB45E52DF}"/>
          </ac:spMkLst>
        </pc:spChg>
        <pc:spChg chg="mod">
          <ac:chgData name="Kolakowski, Artur" userId="9c34c8cc-b1df-44f6-bea5-dcf7a54ee35f" providerId="ADAL" clId="{19970B13-E101-4117-9908-6E061F982644}" dt="2022-07-14T08:45:32.270" v="12957" actId="790"/>
          <ac:spMkLst>
            <pc:docMk/>
            <pc:sldMk cId="2351809989" sldId="486"/>
            <ac:spMk id="5766" creationId="{01861D10-5316-4C4E-A640-2F7EF8DAA8DC}"/>
          </ac:spMkLst>
        </pc:spChg>
        <pc:spChg chg="mod">
          <ac:chgData name="Kolakowski, Artur" userId="9c34c8cc-b1df-44f6-bea5-dcf7a54ee35f" providerId="ADAL" clId="{19970B13-E101-4117-9908-6E061F982644}" dt="2022-07-14T08:45:32.276" v="12958" actId="790"/>
          <ac:spMkLst>
            <pc:docMk/>
            <pc:sldMk cId="2351809989" sldId="486"/>
            <ac:spMk id="5767" creationId="{26B51C5F-C229-44C5-B9A1-F6EAA35ED868}"/>
          </ac:spMkLst>
        </pc:spChg>
        <pc:spChg chg="mod">
          <ac:chgData name="Kolakowski, Artur" userId="9c34c8cc-b1df-44f6-bea5-dcf7a54ee35f" providerId="ADAL" clId="{19970B13-E101-4117-9908-6E061F982644}" dt="2022-07-14T08:45:32.278" v="12959" actId="790"/>
          <ac:spMkLst>
            <pc:docMk/>
            <pc:sldMk cId="2351809989" sldId="486"/>
            <ac:spMk id="5768" creationId="{C3839338-3397-48E8-AC5B-5C708EB02D28}"/>
          </ac:spMkLst>
        </pc:spChg>
        <pc:spChg chg="mod">
          <ac:chgData name="Kolakowski, Artur" userId="9c34c8cc-b1df-44f6-bea5-dcf7a54ee35f" providerId="ADAL" clId="{19970B13-E101-4117-9908-6E061F982644}" dt="2022-07-14T08:45:32.278" v="12960" actId="790"/>
          <ac:spMkLst>
            <pc:docMk/>
            <pc:sldMk cId="2351809989" sldId="486"/>
            <ac:spMk id="5769" creationId="{F90FEAE7-9B6C-49F1-B910-484239B9E3B4}"/>
          </ac:spMkLst>
        </pc:spChg>
        <pc:spChg chg="mod">
          <ac:chgData name="Kolakowski, Artur" userId="9c34c8cc-b1df-44f6-bea5-dcf7a54ee35f" providerId="ADAL" clId="{19970B13-E101-4117-9908-6E061F982644}" dt="2022-07-14T08:45:32.278" v="12961" actId="790"/>
          <ac:spMkLst>
            <pc:docMk/>
            <pc:sldMk cId="2351809989" sldId="486"/>
            <ac:spMk id="5770" creationId="{6DC6AA4D-C992-41FB-AE8B-42266E0EB979}"/>
          </ac:spMkLst>
        </pc:spChg>
        <pc:spChg chg="mod">
          <ac:chgData name="Kolakowski, Artur" userId="9c34c8cc-b1df-44f6-bea5-dcf7a54ee35f" providerId="ADAL" clId="{19970B13-E101-4117-9908-6E061F982644}" dt="2022-07-14T08:45:32.278" v="12962" actId="790"/>
          <ac:spMkLst>
            <pc:docMk/>
            <pc:sldMk cId="2351809989" sldId="486"/>
            <ac:spMk id="5771" creationId="{7A4E029E-CFC7-4C30-8F1E-99F7284B9884}"/>
          </ac:spMkLst>
        </pc:spChg>
        <pc:spChg chg="mod">
          <ac:chgData name="Kolakowski, Artur" userId="9c34c8cc-b1df-44f6-bea5-dcf7a54ee35f" providerId="ADAL" clId="{19970B13-E101-4117-9908-6E061F982644}" dt="2022-07-14T08:45:32.278" v="12963" actId="790"/>
          <ac:spMkLst>
            <pc:docMk/>
            <pc:sldMk cId="2351809989" sldId="486"/>
            <ac:spMk id="5772" creationId="{91618DC9-C5A7-426B-9EB1-3FE063A2C797}"/>
          </ac:spMkLst>
        </pc:spChg>
        <pc:spChg chg="mod">
          <ac:chgData name="Kolakowski, Artur" userId="9c34c8cc-b1df-44f6-bea5-dcf7a54ee35f" providerId="ADAL" clId="{19970B13-E101-4117-9908-6E061F982644}" dt="2022-07-14T08:45:32.278" v="12964" actId="790"/>
          <ac:spMkLst>
            <pc:docMk/>
            <pc:sldMk cId="2351809989" sldId="486"/>
            <ac:spMk id="5773" creationId="{E46A7C03-712B-49E0-880B-67FBAC43FDBE}"/>
          </ac:spMkLst>
        </pc:spChg>
        <pc:spChg chg="mod">
          <ac:chgData name="Kolakowski, Artur" userId="9c34c8cc-b1df-44f6-bea5-dcf7a54ee35f" providerId="ADAL" clId="{19970B13-E101-4117-9908-6E061F982644}" dt="2022-07-14T08:45:32.278" v="12965" actId="790"/>
          <ac:spMkLst>
            <pc:docMk/>
            <pc:sldMk cId="2351809989" sldId="486"/>
            <ac:spMk id="5774" creationId="{FC310FF0-784D-460D-AD04-774E37C20E12}"/>
          </ac:spMkLst>
        </pc:spChg>
        <pc:spChg chg="mod">
          <ac:chgData name="Kolakowski, Artur" userId="9c34c8cc-b1df-44f6-bea5-dcf7a54ee35f" providerId="ADAL" clId="{19970B13-E101-4117-9908-6E061F982644}" dt="2022-07-14T08:45:32.286" v="12966" actId="790"/>
          <ac:spMkLst>
            <pc:docMk/>
            <pc:sldMk cId="2351809989" sldId="486"/>
            <ac:spMk id="5775" creationId="{AFD6BD68-BF61-4FE3-BCA3-30C1AEB01AE0}"/>
          </ac:spMkLst>
        </pc:spChg>
        <pc:spChg chg="mod">
          <ac:chgData name="Kolakowski, Artur" userId="9c34c8cc-b1df-44f6-bea5-dcf7a54ee35f" providerId="ADAL" clId="{19970B13-E101-4117-9908-6E061F982644}" dt="2022-07-14T08:45:32.286" v="12967" actId="790"/>
          <ac:spMkLst>
            <pc:docMk/>
            <pc:sldMk cId="2351809989" sldId="486"/>
            <ac:spMk id="5776" creationId="{58BB8B73-4995-48EA-8F9F-6CC469378C3E}"/>
          </ac:spMkLst>
        </pc:spChg>
        <pc:spChg chg="mod">
          <ac:chgData name="Kolakowski, Artur" userId="9c34c8cc-b1df-44f6-bea5-dcf7a54ee35f" providerId="ADAL" clId="{19970B13-E101-4117-9908-6E061F982644}" dt="2022-07-14T08:45:32.286" v="12968" actId="790"/>
          <ac:spMkLst>
            <pc:docMk/>
            <pc:sldMk cId="2351809989" sldId="486"/>
            <ac:spMk id="5777" creationId="{0759B2FF-49BC-4D93-9740-856C89162438}"/>
          </ac:spMkLst>
        </pc:spChg>
        <pc:spChg chg="mod">
          <ac:chgData name="Kolakowski, Artur" userId="9c34c8cc-b1df-44f6-bea5-dcf7a54ee35f" providerId="ADAL" clId="{19970B13-E101-4117-9908-6E061F982644}" dt="2022-07-14T08:45:32.286" v="12969" actId="790"/>
          <ac:spMkLst>
            <pc:docMk/>
            <pc:sldMk cId="2351809989" sldId="486"/>
            <ac:spMk id="5778" creationId="{998DDFD5-C724-46A8-BDF4-46F6FB627E81}"/>
          </ac:spMkLst>
        </pc:spChg>
        <pc:spChg chg="mod">
          <ac:chgData name="Kolakowski, Artur" userId="9c34c8cc-b1df-44f6-bea5-dcf7a54ee35f" providerId="ADAL" clId="{19970B13-E101-4117-9908-6E061F982644}" dt="2022-07-14T08:45:32.286" v="12970" actId="790"/>
          <ac:spMkLst>
            <pc:docMk/>
            <pc:sldMk cId="2351809989" sldId="486"/>
            <ac:spMk id="5779" creationId="{E7790AE9-E3B0-4C67-89B3-81D5B67C15BA}"/>
          </ac:spMkLst>
        </pc:spChg>
        <pc:spChg chg="mod">
          <ac:chgData name="Kolakowski, Artur" userId="9c34c8cc-b1df-44f6-bea5-dcf7a54ee35f" providerId="ADAL" clId="{19970B13-E101-4117-9908-6E061F982644}" dt="2022-07-14T08:45:32.286" v="12971" actId="790"/>
          <ac:spMkLst>
            <pc:docMk/>
            <pc:sldMk cId="2351809989" sldId="486"/>
            <ac:spMk id="5780" creationId="{3D0960E0-4AF5-47A3-B2ED-EB3C4791D4F8}"/>
          </ac:spMkLst>
        </pc:spChg>
        <pc:spChg chg="mod">
          <ac:chgData name="Kolakowski, Artur" userId="9c34c8cc-b1df-44f6-bea5-dcf7a54ee35f" providerId="ADAL" clId="{19970B13-E101-4117-9908-6E061F982644}" dt="2022-07-14T08:45:32.296" v="12972" actId="790"/>
          <ac:spMkLst>
            <pc:docMk/>
            <pc:sldMk cId="2351809989" sldId="486"/>
            <ac:spMk id="5781" creationId="{D7038D56-1942-4606-B958-0AC2E1814DEE}"/>
          </ac:spMkLst>
        </pc:spChg>
        <pc:spChg chg="mod">
          <ac:chgData name="Kolakowski, Artur" userId="9c34c8cc-b1df-44f6-bea5-dcf7a54ee35f" providerId="ADAL" clId="{19970B13-E101-4117-9908-6E061F982644}" dt="2022-07-14T08:45:32.298" v="12973" actId="790"/>
          <ac:spMkLst>
            <pc:docMk/>
            <pc:sldMk cId="2351809989" sldId="486"/>
            <ac:spMk id="5782" creationId="{AB2E9F2C-A343-4C3E-893D-250C0DD25D01}"/>
          </ac:spMkLst>
        </pc:spChg>
        <pc:spChg chg="mod">
          <ac:chgData name="Kolakowski, Artur" userId="9c34c8cc-b1df-44f6-bea5-dcf7a54ee35f" providerId="ADAL" clId="{19970B13-E101-4117-9908-6E061F982644}" dt="2022-07-14T08:45:32.298" v="12974" actId="790"/>
          <ac:spMkLst>
            <pc:docMk/>
            <pc:sldMk cId="2351809989" sldId="486"/>
            <ac:spMk id="5783" creationId="{8FC1FACA-BBCA-46B2-BBEA-D5C067B12BCA}"/>
          </ac:spMkLst>
        </pc:spChg>
        <pc:spChg chg="mod">
          <ac:chgData name="Kolakowski, Artur" userId="9c34c8cc-b1df-44f6-bea5-dcf7a54ee35f" providerId="ADAL" clId="{19970B13-E101-4117-9908-6E061F982644}" dt="2022-07-14T08:45:32.298" v="12975" actId="790"/>
          <ac:spMkLst>
            <pc:docMk/>
            <pc:sldMk cId="2351809989" sldId="486"/>
            <ac:spMk id="5784" creationId="{C724FA57-64CD-4DCB-BFE0-74E81D6BCEDF}"/>
          </ac:spMkLst>
        </pc:spChg>
        <pc:spChg chg="mod">
          <ac:chgData name="Kolakowski, Artur" userId="9c34c8cc-b1df-44f6-bea5-dcf7a54ee35f" providerId="ADAL" clId="{19970B13-E101-4117-9908-6E061F982644}" dt="2022-07-14T08:45:32.298" v="12976" actId="790"/>
          <ac:spMkLst>
            <pc:docMk/>
            <pc:sldMk cId="2351809989" sldId="486"/>
            <ac:spMk id="5785" creationId="{684F0713-5D0A-4D11-87FD-9ADCAC241BC5}"/>
          </ac:spMkLst>
        </pc:spChg>
        <pc:spChg chg="mod">
          <ac:chgData name="Kolakowski, Artur" userId="9c34c8cc-b1df-44f6-bea5-dcf7a54ee35f" providerId="ADAL" clId="{19970B13-E101-4117-9908-6E061F982644}" dt="2022-07-14T08:45:32.298" v="12977" actId="790"/>
          <ac:spMkLst>
            <pc:docMk/>
            <pc:sldMk cId="2351809989" sldId="486"/>
            <ac:spMk id="5786" creationId="{A74FE3D3-1A82-463D-A7B3-1CE5D35CCE11}"/>
          </ac:spMkLst>
        </pc:spChg>
        <pc:spChg chg="mod">
          <ac:chgData name="Kolakowski, Artur" userId="9c34c8cc-b1df-44f6-bea5-dcf7a54ee35f" providerId="ADAL" clId="{19970B13-E101-4117-9908-6E061F982644}" dt="2022-07-14T08:45:32.298" v="12978" actId="790"/>
          <ac:spMkLst>
            <pc:docMk/>
            <pc:sldMk cId="2351809989" sldId="486"/>
            <ac:spMk id="5787" creationId="{2D7531CB-508F-4AB9-AA69-5FD13F632300}"/>
          </ac:spMkLst>
        </pc:spChg>
        <pc:spChg chg="mod">
          <ac:chgData name="Kolakowski, Artur" userId="9c34c8cc-b1df-44f6-bea5-dcf7a54ee35f" providerId="ADAL" clId="{19970B13-E101-4117-9908-6E061F982644}" dt="2022-07-14T08:45:32.306" v="12979" actId="790"/>
          <ac:spMkLst>
            <pc:docMk/>
            <pc:sldMk cId="2351809989" sldId="486"/>
            <ac:spMk id="5788" creationId="{615D4351-B11A-443F-A8ED-F505795B2923}"/>
          </ac:spMkLst>
        </pc:spChg>
        <pc:spChg chg="mod">
          <ac:chgData name="Kolakowski, Artur" userId="9c34c8cc-b1df-44f6-bea5-dcf7a54ee35f" providerId="ADAL" clId="{19970B13-E101-4117-9908-6E061F982644}" dt="2022-07-14T08:45:32.306" v="12980" actId="790"/>
          <ac:spMkLst>
            <pc:docMk/>
            <pc:sldMk cId="2351809989" sldId="486"/>
            <ac:spMk id="5789" creationId="{D95760B1-CBD1-4737-9EC4-46C3523C0441}"/>
          </ac:spMkLst>
        </pc:spChg>
        <pc:spChg chg="mod">
          <ac:chgData name="Kolakowski, Artur" userId="9c34c8cc-b1df-44f6-bea5-dcf7a54ee35f" providerId="ADAL" clId="{19970B13-E101-4117-9908-6E061F982644}" dt="2022-07-14T08:45:32.308" v="12981" actId="790"/>
          <ac:spMkLst>
            <pc:docMk/>
            <pc:sldMk cId="2351809989" sldId="486"/>
            <ac:spMk id="5790" creationId="{5A4C696F-2604-4F37-8C42-E3529CDD6833}"/>
          </ac:spMkLst>
        </pc:spChg>
        <pc:spChg chg="mod">
          <ac:chgData name="Kolakowski, Artur" userId="9c34c8cc-b1df-44f6-bea5-dcf7a54ee35f" providerId="ADAL" clId="{19970B13-E101-4117-9908-6E061F982644}" dt="2022-07-14T08:45:32.308" v="12982" actId="790"/>
          <ac:spMkLst>
            <pc:docMk/>
            <pc:sldMk cId="2351809989" sldId="486"/>
            <ac:spMk id="5791" creationId="{7E8F3434-4AB1-49A3-BF7A-2ED16E4143C8}"/>
          </ac:spMkLst>
        </pc:spChg>
        <pc:spChg chg="mod">
          <ac:chgData name="Kolakowski, Artur" userId="9c34c8cc-b1df-44f6-bea5-dcf7a54ee35f" providerId="ADAL" clId="{19970B13-E101-4117-9908-6E061F982644}" dt="2022-07-14T08:45:32.308" v="12983" actId="790"/>
          <ac:spMkLst>
            <pc:docMk/>
            <pc:sldMk cId="2351809989" sldId="486"/>
            <ac:spMk id="5792" creationId="{F5F2936C-745D-4693-9DF5-362ED2356B1A}"/>
          </ac:spMkLst>
        </pc:spChg>
        <pc:spChg chg="mod">
          <ac:chgData name="Kolakowski, Artur" userId="9c34c8cc-b1df-44f6-bea5-dcf7a54ee35f" providerId="ADAL" clId="{19970B13-E101-4117-9908-6E061F982644}" dt="2022-07-14T08:45:32.308" v="12984" actId="790"/>
          <ac:spMkLst>
            <pc:docMk/>
            <pc:sldMk cId="2351809989" sldId="486"/>
            <ac:spMk id="5793" creationId="{B7F18C5D-0A46-4F06-9DA6-8BCD7C24020F}"/>
          </ac:spMkLst>
        </pc:spChg>
        <pc:spChg chg="mod">
          <ac:chgData name="Kolakowski, Artur" userId="9c34c8cc-b1df-44f6-bea5-dcf7a54ee35f" providerId="ADAL" clId="{19970B13-E101-4117-9908-6E061F982644}" dt="2022-07-14T08:45:32.308" v="12985" actId="790"/>
          <ac:spMkLst>
            <pc:docMk/>
            <pc:sldMk cId="2351809989" sldId="486"/>
            <ac:spMk id="5794" creationId="{52CF6093-6772-4B41-8B0A-D0D8CDC2CF33}"/>
          </ac:spMkLst>
        </pc:spChg>
        <pc:spChg chg="mod">
          <ac:chgData name="Kolakowski, Artur" userId="9c34c8cc-b1df-44f6-bea5-dcf7a54ee35f" providerId="ADAL" clId="{19970B13-E101-4117-9908-6E061F982644}" dt="2022-07-14T08:45:32.308" v="12986" actId="790"/>
          <ac:spMkLst>
            <pc:docMk/>
            <pc:sldMk cId="2351809989" sldId="486"/>
            <ac:spMk id="5795" creationId="{EC74570F-D5A6-4B92-970C-1F62C7514433}"/>
          </ac:spMkLst>
        </pc:spChg>
        <pc:spChg chg="mod">
          <ac:chgData name="Kolakowski, Artur" userId="9c34c8cc-b1df-44f6-bea5-dcf7a54ee35f" providerId="ADAL" clId="{19970B13-E101-4117-9908-6E061F982644}" dt="2022-07-14T08:45:32.308" v="12987" actId="790"/>
          <ac:spMkLst>
            <pc:docMk/>
            <pc:sldMk cId="2351809989" sldId="486"/>
            <ac:spMk id="5796" creationId="{5784EED3-4CC9-4424-BA33-A136EF385AA2}"/>
          </ac:spMkLst>
        </pc:spChg>
        <pc:spChg chg="mod">
          <ac:chgData name="Kolakowski, Artur" userId="9c34c8cc-b1df-44f6-bea5-dcf7a54ee35f" providerId="ADAL" clId="{19970B13-E101-4117-9908-6E061F982644}" dt="2022-07-14T08:45:32.316" v="12988" actId="790"/>
          <ac:spMkLst>
            <pc:docMk/>
            <pc:sldMk cId="2351809989" sldId="486"/>
            <ac:spMk id="5797" creationId="{7392C4D3-6358-4657-B71C-7FE78AC0E72D}"/>
          </ac:spMkLst>
        </pc:spChg>
        <pc:spChg chg="mod">
          <ac:chgData name="Kolakowski, Artur" userId="9c34c8cc-b1df-44f6-bea5-dcf7a54ee35f" providerId="ADAL" clId="{19970B13-E101-4117-9908-6E061F982644}" dt="2022-07-14T08:45:32.316" v="12989" actId="790"/>
          <ac:spMkLst>
            <pc:docMk/>
            <pc:sldMk cId="2351809989" sldId="486"/>
            <ac:spMk id="5798" creationId="{67E7B0D5-3725-4459-ABAC-FA3BCFBA3F0B}"/>
          </ac:spMkLst>
        </pc:spChg>
        <pc:spChg chg="mod">
          <ac:chgData name="Kolakowski, Artur" userId="9c34c8cc-b1df-44f6-bea5-dcf7a54ee35f" providerId="ADAL" clId="{19970B13-E101-4117-9908-6E061F982644}" dt="2022-07-14T08:45:32.318" v="12990" actId="790"/>
          <ac:spMkLst>
            <pc:docMk/>
            <pc:sldMk cId="2351809989" sldId="486"/>
            <ac:spMk id="5799" creationId="{BF5DC6D7-FDFB-4880-BE09-5829DD86EBB5}"/>
          </ac:spMkLst>
        </pc:spChg>
        <pc:spChg chg="mod">
          <ac:chgData name="Kolakowski, Artur" userId="9c34c8cc-b1df-44f6-bea5-dcf7a54ee35f" providerId="ADAL" clId="{19970B13-E101-4117-9908-6E061F982644}" dt="2022-07-14T08:45:32.318" v="12991" actId="790"/>
          <ac:spMkLst>
            <pc:docMk/>
            <pc:sldMk cId="2351809989" sldId="486"/>
            <ac:spMk id="5800" creationId="{EA963AF3-1528-4413-9F24-B6AD0140FF1B}"/>
          </ac:spMkLst>
        </pc:spChg>
        <pc:spChg chg="mod">
          <ac:chgData name="Kolakowski, Artur" userId="9c34c8cc-b1df-44f6-bea5-dcf7a54ee35f" providerId="ADAL" clId="{19970B13-E101-4117-9908-6E061F982644}" dt="2022-07-14T08:45:32.318" v="12992" actId="790"/>
          <ac:spMkLst>
            <pc:docMk/>
            <pc:sldMk cId="2351809989" sldId="486"/>
            <ac:spMk id="5801" creationId="{1AAA954E-0A11-4DFD-AF27-0AB019AE38B3}"/>
          </ac:spMkLst>
        </pc:spChg>
        <pc:spChg chg="mod">
          <ac:chgData name="Kolakowski, Artur" userId="9c34c8cc-b1df-44f6-bea5-dcf7a54ee35f" providerId="ADAL" clId="{19970B13-E101-4117-9908-6E061F982644}" dt="2022-07-14T08:45:32.318" v="12993" actId="790"/>
          <ac:spMkLst>
            <pc:docMk/>
            <pc:sldMk cId="2351809989" sldId="486"/>
            <ac:spMk id="5802" creationId="{C9891E71-2660-44B2-8780-22034C275BE4}"/>
          </ac:spMkLst>
        </pc:spChg>
        <pc:spChg chg="mod">
          <ac:chgData name="Kolakowski, Artur" userId="9c34c8cc-b1df-44f6-bea5-dcf7a54ee35f" providerId="ADAL" clId="{19970B13-E101-4117-9908-6E061F982644}" dt="2022-07-14T08:45:32.318" v="12994" actId="790"/>
          <ac:spMkLst>
            <pc:docMk/>
            <pc:sldMk cId="2351809989" sldId="486"/>
            <ac:spMk id="5803" creationId="{AD917400-ED02-4596-B26B-88387A9DE715}"/>
          </ac:spMkLst>
        </pc:spChg>
        <pc:spChg chg="mod">
          <ac:chgData name="Kolakowski, Artur" userId="9c34c8cc-b1df-44f6-bea5-dcf7a54ee35f" providerId="ADAL" clId="{19970B13-E101-4117-9908-6E061F982644}" dt="2022-07-14T08:45:32.318" v="12995" actId="790"/>
          <ac:spMkLst>
            <pc:docMk/>
            <pc:sldMk cId="2351809989" sldId="486"/>
            <ac:spMk id="5804" creationId="{8C8C2BA4-F1F3-431E-9EA9-F345322A1C6C}"/>
          </ac:spMkLst>
        </pc:spChg>
        <pc:spChg chg="mod">
          <ac:chgData name="Kolakowski, Artur" userId="9c34c8cc-b1df-44f6-bea5-dcf7a54ee35f" providerId="ADAL" clId="{19970B13-E101-4117-9908-6E061F982644}" dt="2022-07-14T08:45:32.318" v="12996" actId="790"/>
          <ac:spMkLst>
            <pc:docMk/>
            <pc:sldMk cId="2351809989" sldId="486"/>
            <ac:spMk id="5805" creationId="{EC85636E-3F22-4DD9-AA13-CF92A396019B}"/>
          </ac:spMkLst>
        </pc:spChg>
        <pc:spChg chg="mod">
          <ac:chgData name="Kolakowski, Artur" userId="9c34c8cc-b1df-44f6-bea5-dcf7a54ee35f" providerId="ADAL" clId="{19970B13-E101-4117-9908-6E061F982644}" dt="2022-07-14T08:45:32.318" v="12997" actId="790"/>
          <ac:spMkLst>
            <pc:docMk/>
            <pc:sldMk cId="2351809989" sldId="486"/>
            <ac:spMk id="5806" creationId="{D7A5D896-0FED-4395-9D75-350D56E4DAF4}"/>
          </ac:spMkLst>
        </pc:spChg>
        <pc:spChg chg="mod">
          <ac:chgData name="Kolakowski, Artur" userId="9c34c8cc-b1df-44f6-bea5-dcf7a54ee35f" providerId="ADAL" clId="{19970B13-E101-4117-9908-6E061F982644}" dt="2022-07-14T08:45:32.318" v="12998" actId="790"/>
          <ac:spMkLst>
            <pc:docMk/>
            <pc:sldMk cId="2351809989" sldId="486"/>
            <ac:spMk id="5807" creationId="{26FD3A5F-8E45-4791-8165-56FBEADE3A7C}"/>
          </ac:spMkLst>
        </pc:spChg>
        <pc:spChg chg="mod">
          <ac:chgData name="Kolakowski, Artur" userId="9c34c8cc-b1df-44f6-bea5-dcf7a54ee35f" providerId="ADAL" clId="{19970B13-E101-4117-9908-6E061F982644}" dt="2022-07-14T08:45:32.326" v="12999" actId="790"/>
          <ac:spMkLst>
            <pc:docMk/>
            <pc:sldMk cId="2351809989" sldId="486"/>
            <ac:spMk id="5808" creationId="{48FF93C2-8AEF-4615-A3F4-7D98EC2FE1CB}"/>
          </ac:spMkLst>
        </pc:spChg>
        <pc:spChg chg="mod">
          <ac:chgData name="Kolakowski, Artur" userId="9c34c8cc-b1df-44f6-bea5-dcf7a54ee35f" providerId="ADAL" clId="{19970B13-E101-4117-9908-6E061F982644}" dt="2022-07-14T08:45:32.328" v="13000" actId="790"/>
          <ac:spMkLst>
            <pc:docMk/>
            <pc:sldMk cId="2351809989" sldId="486"/>
            <ac:spMk id="5809" creationId="{2A6AA8BB-026F-4A43-92E0-BA824137A08E}"/>
          </ac:spMkLst>
        </pc:spChg>
        <pc:spChg chg="mod">
          <ac:chgData name="Kolakowski, Artur" userId="9c34c8cc-b1df-44f6-bea5-dcf7a54ee35f" providerId="ADAL" clId="{19970B13-E101-4117-9908-6E061F982644}" dt="2022-07-14T08:45:32.328" v="13001" actId="790"/>
          <ac:spMkLst>
            <pc:docMk/>
            <pc:sldMk cId="2351809989" sldId="486"/>
            <ac:spMk id="5810" creationId="{2E6054EA-3F57-4531-868A-D7206010EEFB}"/>
          </ac:spMkLst>
        </pc:spChg>
        <pc:spChg chg="mod">
          <ac:chgData name="Kolakowski, Artur" userId="9c34c8cc-b1df-44f6-bea5-dcf7a54ee35f" providerId="ADAL" clId="{19970B13-E101-4117-9908-6E061F982644}" dt="2022-07-14T08:45:32.328" v="13002" actId="790"/>
          <ac:spMkLst>
            <pc:docMk/>
            <pc:sldMk cId="2351809989" sldId="486"/>
            <ac:spMk id="5811" creationId="{A407AFD5-5278-402F-A75F-88F710420A2A}"/>
          </ac:spMkLst>
        </pc:spChg>
        <pc:spChg chg="mod">
          <ac:chgData name="Kolakowski, Artur" userId="9c34c8cc-b1df-44f6-bea5-dcf7a54ee35f" providerId="ADAL" clId="{19970B13-E101-4117-9908-6E061F982644}" dt="2022-07-14T08:45:32.328" v="13003" actId="790"/>
          <ac:spMkLst>
            <pc:docMk/>
            <pc:sldMk cId="2351809989" sldId="486"/>
            <ac:spMk id="5812" creationId="{87305AA5-45B6-460B-AC80-E3B8667D6070}"/>
          </ac:spMkLst>
        </pc:spChg>
        <pc:spChg chg="mod">
          <ac:chgData name="Kolakowski, Artur" userId="9c34c8cc-b1df-44f6-bea5-dcf7a54ee35f" providerId="ADAL" clId="{19970B13-E101-4117-9908-6E061F982644}" dt="2022-07-14T08:45:32.328" v="13004" actId="790"/>
          <ac:spMkLst>
            <pc:docMk/>
            <pc:sldMk cId="2351809989" sldId="486"/>
            <ac:spMk id="5813" creationId="{97DD108A-4B25-4AEE-AFE1-2037481BBC61}"/>
          </ac:spMkLst>
        </pc:spChg>
        <pc:spChg chg="mod">
          <ac:chgData name="Kolakowski, Artur" userId="9c34c8cc-b1df-44f6-bea5-dcf7a54ee35f" providerId="ADAL" clId="{19970B13-E101-4117-9908-6E061F982644}" dt="2022-07-14T08:45:32.328" v="13005" actId="790"/>
          <ac:spMkLst>
            <pc:docMk/>
            <pc:sldMk cId="2351809989" sldId="486"/>
            <ac:spMk id="5814" creationId="{AEEA1B55-DFF0-4F8E-BA2A-0CFC7D8EAFBA}"/>
          </ac:spMkLst>
        </pc:spChg>
        <pc:spChg chg="mod">
          <ac:chgData name="Kolakowski, Artur" userId="9c34c8cc-b1df-44f6-bea5-dcf7a54ee35f" providerId="ADAL" clId="{19970B13-E101-4117-9908-6E061F982644}" dt="2022-07-14T08:45:32.328" v="13006" actId="790"/>
          <ac:spMkLst>
            <pc:docMk/>
            <pc:sldMk cId="2351809989" sldId="486"/>
            <ac:spMk id="5815" creationId="{C3F4FBA9-E53B-4C9F-A572-CB74F2CE8503}"/>
          </ac:spMkLst>
        </pc:spChg>
        <pc:spChg chg="mod">
          <ac:chgData name="Kolakowski, Artur" userId="9c34c8cc-b1df-44f6-bea5-dcf7a54ee35f" providerId="ADAL" clId="{19970B13-E101-4117-9908-6E061F982644}" dt="2022-07-14T08:45:32.328" v="13007" actId="790"/>
          <ac:spMkLst>
            <pc:docMk/>
            <pc:sldMk cId="2351809989" sldId="486"/>
            <ac:spMk id="5816" creationId="{A264486F-8651-49AB-AD53-93F6BF22AC8A}"/>
          </ac:spMkLst>
        </pc:spChg>
        <pc:spChg chg="mod">
          <ac:chgData name="Kolakowski, Artur" userId="9c34c8cc-b1df-44f6-bea5-dcf7a54ee35f" providerId="ADAL" clId="{19970B13-E101-4117-9908-6E061F982644}" dt="2022-07-14T08:45:32.336" v="13008" actId="790"/>
          <ac:spMkLst>
            <pc:docMk/>
            <pc:sldMk cId="2351809989" sldId="486"/>
            <ac:spMk id="5817" creationId="{A3FD261C-DB63-4237-AF46-A063981F69F6}"/>
          </ac:spMkLst>
        </pc:spChg>
        <pc:spChg chg="mod">
          <ac:chgData name="Kolakowski, Artur" userId="9c34c8cc-b1df-44f6-bea5-dcf7a54ee35f" providerId="ADAL" clId="{19970B13-E101-4117-9908-6E061F982644}" dt="2022-07-14T08:45:32.336" v="13009" actId="790"/>
          <ac:spMkLst>
            <pc:docMk/>
            <pc:sldMk cId="2351809989" sldId="486"/>
            <ac:spMk id="5818" creationId="{D210AD50-896E-4D47-B7A0-737C876E8659}"/>
          </ac:spMkLst>
        </pc:spChg>
        <pc:spChg chg="mod">
          <ac:chgData name="Kolakowski, Artur" userId="9c34c8cc-b1df-44f6-bea5-dcf7a54ee35f" providerId="ADAL" clId="{19970B13-E101-4117-9908-6E061F982644}" dt="2022-07-14T08:45:32.338" v="13010" actId="790"/>
          <ac:spMkLst>
            <pc:docMk/>
            <pc:sldMk cId="2351809989" sldId="486"/>
            <ac:spMk id="5819" creationId="{FB976DA5-D4CD-4DB0-9B29-7C3B17C07C57}"/>
          </ac:spMkLst>
        </pc:spChg>
        <pc:spChg chg="mod">
          <ac:chgData name="Kolakowski, Artur" userId="9c34c8cc-b1df-44f6-bea5-dcf7a54ee35f" providerId="ADAL" clId="{19970B13-E101-4117-9908-6E061F982644}" dt="2022-07-14T08:45:32.338" v="13011" actId="790"/>
          <ac:spMkLst>
            <pc:docMk/>
            <pc:sldMk cId="2351809989" sldId="486"/>
            <ac:spMk id="5820" creationId="{3B204B18-A866-49EB-9ED2-E70888E1DAEF}"/>
          </ac:spMkLst>
        </pc:spChg>
        <pc:spChg chg="mod">
          <ac:chgData name="Kolakowski, Artur" userId="9c34c8cc-b1df-44f6-bea5-dcf7a54ee35f" providerId="ADAL" clId="{19970B13-E101-4117-9908-6E061F982644}" dt="2022-07-14T08:45:32.338" v="13012" actId="790"/>
          <ac:spMkLst>
            <pc:docMk/>
            <pc:sldMk cId="2351809989" sldId="486"/>
            <ac:spMk id="5821" creationId="{CC49591A-D462-4C75-90AF-6BEE9251FFB9}"/>
          </ac:spMkLst>
        </pc:spChg>
        <pc:spChg chg="mod">
          <ac:chgData name="Kolakowski, Artur" userId="9c34c8cc-b1df-44f6-bea5-dcf7a54ee35f" providerId="ADAL" clId="{19970B13-E101-4117-9908-6E061F982644}" dt="2022-07-14T08:45:32.338" v="13013" actId="790"/>
          <ac:spMkLst>
            <pc:docMk/>
            <pc:sldMk cId="2351809989" sldId="486"/>
            <ac:spMk id="5822" creationId="{9EBE8D01-4704-48A7-BEE2-03140353454A}"/>
          </ac:spMkLst>
        </pc:spChg>
        <pc:spChg chg="mod">
          <ac:chgData name="Kolakowski, Artur" userId="9c34c8cc-b1df-44f6-bea5-dcf7a54ee35f" providerId="ADAL" clId="{19970B13-E101-4117-9908-6E061F982644}" dt="2022-07-14T08:45:32.338" v="13014" actId="790"/>
          <ac:spMkLst>
            <pc:docMk/>
            <pc:sldMk cId="2351809989" sldId="486"/>
            <ac:spMk id="5823" creationId="{DACE383E-A9BA-4137-8EFE-88ECEC4F8BCF}"/>
          </ac:spMkLst>
        </pc:spChg>
        <pc:spChg chg="mod">
          <ac:chgData name="Kolakowski, Artur" userId="9c34c8cc-b1df-44f6-bea5-dcf7a54ee35f" providerId="ADAL" clId="{19970B13-E101-4117-9908-6E061F982644}" dt="2022-07-14T08:45:32.338" v="13015" actId="790"/>
          <ac:spMkLst>
            <pc:docMk/>
            <pc:sldMk cId="2351809989" sldId="486"/>
            <ac:spMk id="5824" creationId="{6A9A6FBB-B5E5-429E-9353-30898F206C92}"/>
          </ac:spMkLst>
        </pc:spChg>
        <pc:spChg chg="mod">
          <ac:chgData name="Kolakowski, Artur" userId="9c34c8cc-b1df-44f6-bea5-dcf7a54ee35f" providerId="ADAL" clId="{19970B13-E101-4117-9908-6E061F982644}" dt="2022-07-14T08:45:32.338" v="13016" actId="790"/>
          <ac:spMkLst>
            <pc:docMk/>
            <pc:sldMk cId="2351809989" sldId="486"/>
            <ac:spMk id="5825" creationId="{F36D71FD-164F-4C15-A0B3-58091B001F4E}"/>
          </ac:spMkLst>
        </pc:spChg>
        <pc:spChg chg="mod">
          <ac:chgData name="Kolakowski, Artur" userId="9c34c8cc-b1df-44f6-bea5-dcf7a54ee35f" providerId="ADAL" clId="{19970B13-E101-4117-9908-6E061F982644}" dt="2022-07-14T08:45:32.338" v="13017" actId="790"/>
          <ac:spMkLst>
            <pc:docMk/>
            <pc:sldMk cId="2351809989" sldId="486"/>
            <ac:spMk id="5826" creationId="{3C227175-7AFE-4A99-825C-450E48C7BE75}"/>
          </ac:spMkLst>
        </pc:spChg>
        <pc:spChg chg="mod">
          <ac:chgData name="Kolakowski, Artur" userId="9c34c8cc-b1df-44f6-bea5-dcf7a54ee35f" providerId="ADAL" clId="{19970B13-E101-4117-9908-6E061F982644}" dt="2022-07-14T08:45:32.347" v="13018" actId="790"/>
          <ac:spMkLst>
            <pc:docMk/>
            <pc:sldMk cId="2351809989" sldId="486"/>
            <ac:spMk id="5827" creationId="{A8488409-1D96-4EA0-8DB1-DD57FA8DB31F}"/>
          </ac:spMkLst>
        </pc:spChg>
        <pc:spChg chg="mod">
          <ac:chgData name="Kolakowski, Artur" userId="9c34c8cc-b1df-44f6-bea5-dcf7a54ee35f" providerId="ADAL" clId="{19970B13-E101-4117-9908-6E061F982644}" dt="2022-07-14T08:45:32.347" v="13019" actId="790"/>
          <ac:spMkLst>
            <pc:docMk/>
            <pc:sldMk cId="2351809989" sldId="486"/>
            <ac:spMk id="5828" creationId="{80057EBD-A4BA-4092-98EA-E2C02CCA354A}"/>
          </ac:spMkLst>
        </pc:spChg>
        <pc:spChg chg="mod">
          <ac:chgData name="Kolakowski, Artur" userId="9c34c8cc-b1df-44f6-bea5-dcf7a54ee35f" providerId="ADAL" clId="{19970B13-E101-4117-9908-6E061F982644}" dt="2022-07-14T08:45:32.349" v="13020" actId="790"/>
          <ac:spMkLst>
            <pc:docMk/>
            <pc:sldMk cId="2351809989" sldId="486"/>
            <ac:spMk id="5829" creationId="{946912F2-4694-401E-BB3D-33D15ED3DCDA}"/>
          </ac:spMkLst>
        </pc:spChg>
        <pc:spChg chg="mod">
          <ac:chgData name="Kolakowski, Artur" userId="9c34c8cc-b1df-44f6-bea5-dcf7a54ee35f" providerId="ADAL" clId="{19970B13-E101-4117-9908-6E061F982644}" dt="2022-07-14T08:45:32.349" v="13021" actId="790"/>
          <ac:spMkLst>
            <pc:docMk/>
            <pc:sldMk cId="2351809989" sldId="486"/>
            <ac:spMk id="5830" creationId="{3FD199F0-CCB7-466B-BA86-53188A92765F}"/>
          </ac:spMkLst>
        </pc:spChg>
        <pc:spChg chg="mod">
          <ac:chgData name="Kolakowski, Artur" userId="9c34c8cc-b1df-44f6-bea5-dcf7a54ee35f" providerId="ADAL" clId="{19970B13-E101-4117-9908-6E061F982644}" dt="2022-07-14T08:45:32.349" v="13022" actId="790"/>
          <ac:spMkLst>
            <pc:docMk/>
            <pc:sldMk cId="2351809989" sldId="486"/>
            <ac:spMk id="5831" creationId="{2C476906-E97C-4268-8D79-BDC1A2054365}"/>
          </ac:spMkLst>
        </pc:spChg>
        <pc:spChg chg="mod">
          <ac:chgData name="Kolakowski, Artur" userId="9c34c8cc-b1df-44f6-bea5-dcf7a54ee35f" providerId="ADAL" clId="{19970B13-E101-4117-9908-6E061F982644}" dt="2022-07-14T08:45:32.349" v="13023" actId="790"/>
          <ac:spMkLst>
            <pc:docMk/>
            <pc:sldMk cId="2351809989" sldId="486"/>
            <ac:spMk id="5832" creationId="{6005A320-912E-415B-8DCE-8822ED239154}"/>
          </ac:spMkLst>
        </pc:spChg>
        <pc:spChg chg="mod">
          <ac:chgData name="Kolakowski, Artur" userId="9c34c8cc-b1df-44f6-bea5-dcf7a54ee35f" providerId="ADAL" clId="{19970B13-E101-4117-9908-6E061F982644}" dt="2022-07-14T08:45:32.349" v="13024" actId="790"/>
          <ac:spMkLst>
            <pc:docMk/>
            <pc:sldMk cId="2351809989" sldId="486"/>
            <ac:spMk id="5833" creationId="{1CEC1BC4-5E91-4400-8BB3-50BEC8684085}"/>
          </ac:spMkLst>
        </pc:spChg>
        <pc:spChg chg="mod">
          <ac:chgData name="Kolakowski, Artur" userId="9c34c8cc-b1df-44f6-bea5-dcf7a54ee35f" providerId="ADAL" clId="{19970B13-E101-4117-9908-6E061F982644}" dt="2022-07-14T08:45:32.349" v="13025" actId="790"/>
          <ac:spMkLst>
            <pc:docMk/>
            <pc:sldMk cId="2351809989" sldId="486"/>
            <ac:spMk id="5834" creationId="{54349264-E373-43BF-938A-DBE21486ECAD}"/>
          </ac:spMkLst>
        </pc:spChg>
        <pc:spChg chg="mod">
          <ac:chgData name="Kolakowski, Artur" userId="9c34c8cc-b1df-44f6-bea5-dcf7a54ee35f" providerId="ADAL" clId="{19970B13-E101-4117-9908-6E061F982644}" dt="2022-07-14T08:45:32.349" v="13026" actId="790"/>
          <ac:spMkLst>
            <pc:docMk/>
            <pc:sldMk cId="2351809989" sldId="486"/>
            <ac:spMk id="5835" creationId="{EAB117D8-7064-478F-9F3A-56799CDC757C}"/>
          </ac:spMkLst>
        </pc:spChg>
        <pc:spChg chg="mod">
          <ac:chgData name="Kolakowski, Artur" userId="9c34c8cc-b1df-44f6-bea5-dcf7a54ee35f" providerId="ADAL" clId="{19970B13-E101-4117-9908-6E061F982644}" dt="2022-07-14T08:45:32.349" v="13027" actId="790"/>
          <ac:spMkLst>
            <pc:docMk/>
            <pc:sldMk cId="2351809989" sldId="486"/>
            <ac:spMk id="5836" creationId="{CC5F2014-A801-44C1-87E8-136CC2163D15}"/>
          </ac:spMkLst>
        </pc:spChg>
        <pc:spChg chg="mod">
          <ac:chgData name="Kolakowski, Artur" userId="9c34c8cc-b1df-44f6-bea5-dcf7a54ee35f" providerId="ADAL" clId="{19970B13-E101-4117-9908-6E061F982644}" dt="2022-07-14T08:45:32.349" v="13028" actId="790"/>
          <ac:spMkLst>
            <pc:docMk/>
            <pc:sldMk cId="2351809989" sldId="486"/>
            <ac:spMk id="5837" creationId="{6F3BB483-9281-4A06-A9BE-296562B1FFAA}"/>
          </ac:spMkLst>
        </pc:spChg>
        <pc:spChg chg="mod">
          <ac:chgData name="Kolakowski, Artur" userId="9c34c8cc-b1df-44f6-bea5-dcf7a54ee35f" providerId="ADAL" clId="{19970B13-E101-4117-9908-6E061F982644}" dt="2022-07-14T08:45:32.357" v="13029" actId="790"/>
          <ac:spMkLst>
            <pc:docMk/>
            <pc:sldMk cId="2351809989" sldId="486"/>
            <ac:spMk id="5838" creationId="{662863B8-2CAB-41FD-B896-AECFFDAD0885}"/>
          </ac:spMkLst>
        </pc:spChg>
        <pc:spChg chg="mod">
          <ac:chgData name="Kolakowski, Artur" userId="9c34c8cc-b1df-44f6-bea5-dcf7a54ee35f" providerId="ADAL" clId="{19970B13-E101-4117-9908-6E061F982644}" dt="2022-07-14T08:45:32.357" v="13030" actId="790"/>
          <ac:spMkLst>
            <pc:docMk/>
            <pc:sldMk cId="2351809989" sldId="486"/>
            <ac:spMk id="5839" creationId="{D73F2002-0E09-4120-9354-372C684D02C7}"/>
          </ac:spMkLst>
        </pc:spChg>
        <pc:spChg chg="mod">
          <ac:chgData name="Kolakowski, Artur" userId="9c34c8cc-b1df-44f6-bea5-dcf7a54ee35f" providerId="ADAL" clId="{19970B13-E101-4117-9908-6E061F982644}" dt="2022-07-14T08:45:32.359" v="13031" actId="790"/>
          <ac:spMkLst>
            <pc:docMk/>
            <pc:sldMk cId="2351809989" sldId="486"/>
            <ac:spMk id="5840" creationId="{5952A366-1BE6-4F31-BA51-F4C3871B86AD}"/>
          </ac:spMkLst>
        </pc:spChg>
        <pc:spChg chg="mod">
          <ac:chgData name="Kolakowski, Artur" userId="9c34c8cc-b1df-44f6-bea5-dcf7a54ee35f" providerId="ADAL" clId="{19970B13-E101-4117-9908-6E061F982644}" dt="2022-07-14T08:45:32.359" v="13032" actId="790"/>
          <ac:spMkLst>
            <pc:docMk/>
            <pc:sldMk cId="2351809989" sldId="486"/>
            <ac:spMk id="5841" creationId="{40F30DE3-1407-4D9E-AC2F-FD12F576041D}"/>
          </ac:spMkLst>
        </pc:spChg>
        <pc:spChg chg="mod">
          <ac:chgData name="Kolakowski, Artur" userId="9c34c8cc-b1df-44f6-bea5-dcf7a54ee35f" providerId="ADAL" clId="{19970B13-E101-4117-9908-6E061F982644}" dt="2022-07-14T08:45:32.359" v="13033" actId="790"/>
          <ac:spMkLst>
            <pc:docMk/>
            <pc:sldMk cId="2351809989" sldId="486"/>
            <ac:spMk id="5842" creationId="{ED18D550-AFDD-4894-9718-62A5E145A977}"/>
          </ac:spMkLst>
        </pc:spChg>
        <pc:spChg chg="mod">
          <ac:chgData name="Kolakowski, Artur" userId="9c34c8cc-b1df-44f6-bea5-dcf7a54ee35f" providerId="ADAL" clId="{19970B13-E101-4117-9908-6E061F982644}" dt="2022-07-14T08:45:32.359" v="13034" actId="790"/>
          <ac:spMkLst>
            <pc:docMk/>
            <pc:sldMk cId="2351809989" sldId="486"/>
            <ac:spMk id="5843" creationId="{AD35ADD8-DCE3-45D9-BACF-1495964BE472}"/>
          </ac:spMkLst>
        </pc:spChg>
        <pc:spChg chg="mod">
          <ac:chgData name="Kolakowski, Artur" userId="9c34c8cc-b1df-44f6-bea5-dcf7a54ee35f" providerId="ADAL" clId="{19970B13-E101-4117-9908-6E061F982644}" dt="2022-07-14T08:45:32.359" v="13035" actId="790"/>
          <ac:spMkLst>
            <pc:docMk/>
            <pc:sldMk cId="2351809989" sldId="486"/>
            <ac:spMk id="5844" creationId="{69D863B4-FB89-4845-8A75-E241E876C5F4}"/>
          </ac:spMkLst>
        </pc:spChg>
        <pc:spChg chg="mod">
          <ac:chgData name="Kolakowski, Artur" userId="9c34c8cc-b1df-44f6-bea5-dcf7a54ee35f" providerId="ADAL" clId="{19970B13-E101-4117-9908-6E061F982644}" dt="2022-07-14T08:45:32.363" v="13036" actId="790"/>
          <ac:spMkLst>
            <pc:docMk/>
            <pc:sldMk cId="2351809989" sldId="486"/>
            <ac:spMk id="5845" creationId="{D04421DC-291B-4A39-A6F9-75C59738FA01}"/>
          </ac:spMkLst>
        </pc:spChg>
        <pc:spChg chg="mod">
          <ac:chgData name="Kolakowski, Artur" userId="9c34c8cc-b1df-44f6-bea5-dcf7a54ee35f" providerId="ADAL" clId="{19970B13-E101-4117-9908-6E061F982644}" dt="2022-07-14T08:45:32.364" v="13037" actId="790"/>
          <ac:spMkLst>
            <pc:docMk/>
            <pc:sldMk cId="2351809989" sldId="486"/>
            <ac:spMk id="5846" creationId="{1065FBDF-2376-4CB0-9AD1-7498F47B4C44}"/>
          </ac:spMkLst>
        </pc:spChg>
        <pc:spChg chg="mod">
          <ac:chgData name="Kolakowski, Artur" userId="9c34c8cc-b1df-44f6-bea5-dcf7a54ee35f" providerId="ADAL" clId="{19970B13-E101-4117-9908-6E061F982644}" dt="2022-07-14T08:45:32.365" v="13038" actId="790"/>
          <ac:spMkLst>
            <pc:docMk/>
            <pc:sldMk cId="2351809989" sldId="486"/>
            <ac:spMk id="5847" creationId="{C246ADE1-B22D-4770-AFFA-5CDAF5BB4B32}"/>
          </ac:spMkLst>
        </pc:spChg>
        <pc:spChg chg="mod">
          <ac:chgData name="Kolakowski, Artur" userId="9c34c8cc-b1df-44f6-bea5-dcf7a54ee35f" providerId="ADAL" clId="{19970B13-E101-4117-9908-6E061F982644}" dt="2022-07-14T08:45:32.366" v="13039" actId="790"/>
          <ac:spMkLst>
            <pc:docMk/>
            <pc:sldMk cId="2351809989" sldId="486"/>
            <ac:spMk id="5848" creationId="{3280EA1A-F3A7-44D2-94A6-06D0FC4BEF22}"/>
          </ac:spMkLst>
        </pc:spChg>
        <pc:spChg chg="mod">
          <ac:chgData name="Kolakowski, Artur" userId="9c34c8cc-b1df-44f6-bea5-dcf7a54ee35f" providerId="ADAL" clId="{19970B13-E101-4117-9908-6E061F982644}" dt="2022-07-14T08:45:32.367" v="13040" actId="790"/>
          <ac:spMkLst>
            <pc:docMk/>
            <pc:sldMk cId="2351809989" sldId="486"/>
            <ac:spMk id="5849" creationId="{676C991D-EDA1-406B-8575-B95314F86985}"/>
          </ac:spMkLst>
        </pc:spChg>
        <pc:spChg chg="mod">
          <ac:chgData name="Kolakowski, Artur" userId="9c34c8cc-b1df-44f6-bea5-dcf7a54ee35f" providerId="ADAL" clId="{19970B13-E101-4117-9908-6E061F982644}" dt="2022-07-14T08:45:32.368" v="13041" actId="790"/>
          <ac:spMkLst>
            <pc:docMk/>
            <pc:sldMk cId="2351809989" sldId="486"/>
            <ac:spMk id="5850" creationId="{3807D4D1-FD91-4435-996B-6F23199A870B}"/>
          </ac:spMkLst>
        </pc:spChg>
        <pc:spChg chg="mod">
          <ac:chgData name="Kolakowski, Artur" userId="9c34c8cc-b1df-44f6-bea5-dcf7a54ee35f" providerId="ADAL" clId="{19970B13-E101-4117-9908-6E061F982644}" dt="2022-07-14T08:45:32.369" v="13042" actId="790"/>
          <ac:spMkLst>
            <pc:docMk/>
            <pc:sldMk cId="2351809989" sldId="486"/>
            <ac:spMk id="5851" creationId="{F782172D-2A10-4099-A1AB-DB6AEE6672E7}"/>
          </ac:spMkLst>
        </pc:spChg>
        <pc:spChg chg="mod">
          <ac:chgData name="Kolakowski, Artur" userId="9c34c8cc-b1df-44f6-bea5-dcf7a54ee35f" providerId="ADAL" clId="{19970B13-E101-4117-9908-6E061F982644}" dt="2022-07-14T08:45:32.370" v="13043" actId="790"/>
          <ac:spMkLst>
            <pc:docMk/>
            <pc:sldMk cId="2351809989" sldId="486"/>
            <ac:spMk id="5852" creationId="{C91DEFAD-FE8B-4923-A3EF-A7BAA740ED1F}"/>
          </ac:spMkLst>
        </pc:spChg>
        <pc:spChg chg="mod">
          <ac:chgData name="Kolakowski, Artur" userId="9c34c8cc-b1df-44f6-bea5-dcf7a54ee35f" providerId="ADAL" clId="{19970B13-E101-4117-9908-6E061F982644}" dt="2022-07-14T08:45:32.371" v="13044" actId="790"/>
          <ac:spMkLst>
            <pc:docMk/>
            <pc:sldMk cId="2351809989" sldId="486"/>
            <ac:spMk id="5853" creationId="{FFDD8D38-0DBB-4CAC-93C9-1D4BB7E39271}"/>
          </ac:spMkLst>
        </pc:spChg>
        <pc:spChg chg="mod">
          <ac:chgData name="Kolakowski, Artur" userId="9c34c8cc-b1df-44f6-bea5-dcf7a54ee35f" providerId="ADAL" clId="{19970B13-E101-4117-9908-6E061F982644}" dt="2022-07-14T08:45:32.372" v="13045" actId="790"/>
          <ac:spMkLst>
            <pc:docMk/>
            <pc:sldMk cId="2351809989" sldId="486"/>
            <ac:spMk id="5854" creationId="{F4691190-EE50-47A6-A719-A3704AE8B953}"/>
          </ac:spMkLst>
        </pc:spChg>
        <pc:spChg chg="mod">
          <ac:chgData name="Kolakowski, Artur" userId="9c34c8cc-b1df-44f6-bea5-dcf7a54ee35f" providerId="ADAL" clId="{19970B13-E101-4117-9908-6E061F982644}" dt="2022-07-14T08:45:32.373" v="13046" actId="790"/>
          <ac:spMkLst>
            <pc:docMk/>
            <pc:sldMk cId="2351809989" sldId="486"/>
            <ac:spMk id="5855" creationId="{1C37629E-BAD5-4019-90B7-FC5DBF98A70A}"/>
          </ac:spMkLst>
        </pc:spChg>
        <pc:spChg chg="mod">
          <ac:chgData name="Kolakowski, Artur" userId="9c34c8cc-b1df-44f6-bea5-dcf7a54ee35f" providerId="ADAL" clId="{19970B13-E101-4117-9908-6E061F982644}" dt="2022-07-14T08:45:32.374" v="13047" actId="790"/>
          <ac:spMkLst>
            <pc:docMk/>
            <pc:sldMk cId="2351809989" sldId="486"/>
            <ac:spMk id="5856" creationId="{0EDC5257-95D4-4E82-B4E6-4CB54D5A4583}"/>
          </ac:spMkLst>
        </pc:spChg>
        <pc:spChg chg="mod">
          <ac:chgData name="Kolakowski, Artur" userId="9c34c8cc-b1df-44f6-bea5-dcf7a54ee35f" providerId="ADAL" clId="{19970B13-E101-4117-9908-6E061F982644}" dt="2022-07-14T08:45:32.375" v="13048" actId="790"/>
          <ac:spMkLst>
            <pc:docMk/>
            <pc:sldMk cId="2351809989" sldId="486"/>
            <ac:spMk id="5857" creationId="{ADF04DA3-96B1-431C-8940-A86455B5C0A7}"/>
          </ac:spMkLst>
        </pc:spChg>
        <pc:spChg chg="mod">
          <ac:chgData name="Kolakowski, Artur" userId="9c34c8cc-b1df-44f6-bea5-dcf7a54ee35f" providerId="ADAL" clId="{19970B13-E101-4117-9908-6E061F982644}" dt="2022-07-14T08:45:32.377" v="13049" actId="790"/>
          <ac:spMkLst>
            <pc:docMk/>
            <pc:sldMk cId="2351809989" sldId="486"/>
            <ac:spMk id="5858" creationId="{FB9B3432-F260-4AE6-9F29-36BF9B088D79}"/>
          </ac:spMkLst>
        </pc:spChg>
        <pc:spChg chg="mod">
          <ac:chgData name="Kolakowski, Artur" userId="9c34c8cc-b1df-44f6-bea5-dcf7a54ee35f" providerId="ADAL" clId="{19970B13-E101-4117-9908-6E061F982644}" dt="2022-07-14T08:45:32.378" v="13050" actId="790"/>
          <ac:spMkLst>
            <pc:docMk/>
            <pc:sldMk cId="2351809989" sldId="486"/>
            <ac:spMk id="5859" creationId="{0348D669-9273-427E-AAF0-D208734EA2BE}"/>
          </ac:spMkLst>
        </pc:spChg>
        <pc:spChg chg="mod">
          <ac:chgData name="Kolakowski, Artur" userId="9c34c8cc-b1df-44f6-bea5-dcf7a54ee35f" providerId="ADAL" clId="{19970B13-E101-4117-9908-6E061F982644}" dt="2022-07-14T08:45:32.380" v="13051" actId="790"/>
          <ac:spMkLst>
            <pc:docMk/>
            <pc:sldMk cId="2351809989" sldId="486"/>
            <ac:spMk id="5860" creationId="{56BC603E-DC35-4D9B-B8CB-9484A7056BF5}"/>
          </ac:spMkLst>
        </pc:spChg>
        <pc:spChg chg="mod">
          <ac:chgData name="Kolakowski, Artur" userId="9c34c8cc-b1df-44f6-bea5-dcf7a54ee35f" providerId="ADAL" clId="{19970B13-E101-4117-9908-6E061F982644}" dt="2022-07-14T08:45:32.380" v="13052" actId="790"/>
          <ac:spMkLst>
            <pc:docMk/>
            <pc:sldMk cId="2351809989" sldId="486"/>
            <ac:spMk id="5861" creationId="{97378B5A-D37C-4D64-A79A-92989C5AE1F9}"/>
          </ac:spMkLst>
        </pc:spChg>
        <pc:spChg chg="mod">
          <ac:chgData name="Kolakowski, Artur" userId="9c34c8cc-b1df-44f6-bea5-dcf7a54ee35f" providerId="ADAL" clId="{19970B13-E101-4117-9908-6E061F982644}" dt="2022-07-14T08:45:32.380" v="13053" actId="790"/>
          <ac:spMkLst>
            <pc:docMk/>
            <pc:sldMk cId="2351809989" sldId="486"/>
            <ac:spMk id="5862" creationId="{01845FB9-07CE-42B9-A355-2AAC2FD4F6F5}"/>
          </ac:spMkLst>
        </pc:spChg>
        <pc:spChg chg="mod">
          <ac:chgData name="Kolakowski, Artur" userId="9c34c8cc-b1df-44f6-bea5-dcf7a54ee35f" providerId="ADAL" clId="{19970B13-E101-4117-9908-6E061F982644}" dt="2022-07-14T08:45:32.380" v="13054" actId="790"/>
          <ac:spMkLst>
            <pc:docMk/>
            <pc:sldMk cId="2351809989" sldId="486"/>
            <ac:spMk id="5863" creationId="{C5C7B7EC-460E-49A6-AFD1-B40AE9818676}"/>
          </ac:spMkLst>
        </pc:spChg>
        <pc:spChg chg="mod">
          <ac:chgData name="Kolakowski, Artur" userId="9c34c8cc-b1df-44f6-bea5-dcf7a54ee35f" providerId="ADAL" clId="{19970B13-E101-4117-9908-6E061F982644}" dt="2022-07-14T08:45:32.380" v="13055" actId="790"/>
          <ac:spMkLst>
            <pc:docMk/>
            <pc:sldMk cId="2351809989" sldId="486"/>
            <ac:spMk id="5864" creationId="{4BF547F5-D5B6-454B-B7CE-E34ED007D20B}"/>
          </ac:spMkLst>
        </pc:spChg>
        <pc:spChg chg="mod">
          <ac:chgData name="Kolakowski, Artur" userId="9c34c8cc-b1df-44f6-bea5-dcf7a54ee35f" providerId="ADAL" clId="{19970B13-E101-4117-9908-6E061F982644}" dt="2022-07-14T08:45:32.387" v="13056" actId="790"/>
          <ac:spMkLst>
            <pc:docMk/>
            <pc:sldMk cId="2351809989" sldId="486"/>
            <ac:spMk id="5865" creationId="{C33115C2-5840-48E8-992A-617004907E6B}"/>
          </ac:spMkLst>
        </pc:spChg>
        <pc:spChg chg="mod">
          <ac:chgData name="Kolakowski, Artur" userId="9c34c8cc-b1df-44f6-bea5-dcf7a54ee35f" providerId="ADAL" clId="{19970B13-E101-4117-9908-6E061F982644}" dt="2022-07-14T08:45:32.390" v="13057" actId="790"/>
          <ac:spMkLst>
            <pc:docMk/>
            <pc:sldMk cId="2351809989" sldId="486"/>
            <ac:spMk id="5866" creationId="{0DA6D805-3C5B-4BD3-8CBE-5F698893DC8D}"/>
          </ac:spMkLst>
        </pc:spChg>
        <pc:spChg chg="mod">
          <ac:chgData name="Kolakowski, Artur" userId="9c34c8cc-b1df-44f6-bea5-dcf7a54ee35f" providerId="ADAL" clId="{19970B13-E101-4117-9908-6E061F982644}" dt="2022-07-14T08:45:32.390" v="13058" actId="790"/>
          <ac:spMkLst>
            <pc:docMk/>
            <pc:sldMk cId="2351809989" sldId="486"/>
            <ac:spMk id="5867" creationId="{10326F4F-C7FD-4138-92B2-3DCBE46E4486}"/>
          </ac:spMkLst>
        </pc:spChg>
        <pc:spChg chg="mod">
          <ac:chgData name="Kolakowski, Artur" userId="9c34c8cc-b1df-44f6-bea5-dcf7a54ee35f" providerId="ADAL" clId="{19970B13-E101-4117-9908-6E061F982644}" dt="2022-07-14T08:45:32.390" v="13059" actId="790"/>
          <ac:spMkLst>
            <pc:docMk/>
            <pc:sldMk cId="2351809989" sldId="486"/>
            <ac:spMk id="5868" creationId="{52FB56AA-A21C-4B79-9626-BEB4A522771A}"/>
          </ac:spMkLst>
        </pc:spChg>
        <pc:spChg chg="mod">
          <ac:chgData name="Kolakowski, Artur" userId="9c34c8cc-b1df-44f6-bea5-dcf7a54ee35f" providerId="ADAL" clId="{19970B13-E101-4117-9908-6E061F982644}" dt="2022-07-14T08:45:32.390" v="13060" actId="790"/>
          <ac:spMkLst>
            <pc:docMk/>
            <pc:sldMk cId="2351809989" sldId="486"/>
            <ac:spMk id="5869" creationId="{5E28B195-6A6A-403D-BF09-42AD9B1827D0}"/>
          </ac:spMkLst>
        </pc:spChg>
        <pc:spChg chg="mod">
          <ac:chgData name="Kolakowski, Artur" userId="9c34c8cc-b1df-44f6-bea5-dcf7a54ee35f" providerId="ADAL" clId="{19970B13-E101-4117-9908-6E061F982644}" dt="2022-07-14T08:45:32.390" v="13061" actId="790"/>
          <ac:spMkLst>
            <pc:docMk/>
            <pc:sldMk cId="2351809989" sldId="486"/>
            <ac:spMk id="5870" creationId="{727D4E8B-B956-43B7-BA45-2A9E10D4CFC1}"/>
          </ac:spMkLst>
        </pc:spChg>
        <pc:spChg chg="mod">
          <ac:chgData name="Kolakowski, Artur" userId="9c34c8cc-b1df-44f6-bea5-dcf7a54ee35f" providerId="ADAL" clId="{19970B13-E101-4117-9908-6E061F982644}" dt="2022-07-14T08:45:32.398" v="13062" actId="790"/>
          <ac:spMkLst>
            <pc:docMk/>
            <pc:sldMk cId="2351809989" sldId="486"/>
            <ac:spMk id="5871" creationId="{1503271D-D74E-4B2B-9564-8980326F2701}"/>
          </ac:spMkLst>
        </pc:spChg>
        <pc:spChg chg="mod">
          <ac:chgData name="Kolakowski, Artur" userId="9c34c8cc-b1df-44f6-bea5-dcf7a54ee35f" providerId="ADAL" clId="{19970B13-E101-4117-9908-6E061F982644}" dt="2022-07-14T08:45:32.398" v="13063" actId="790"/>
          <ac:spMkLst>
            <pc:docMk/>
            <pc:sldMk cId="2351809989" sldId="486"/>
            <ac:spMk id="5872" creationId="{7CCBBE9F-C3CA-4515-9CA4-61CBB8800D9B}"/>
          </ac:spMkLst>
        </pc:spChg>
        <pc:spChg chg="mod">
          <ac:chgData name="Kolakowski, Artur" userId="9c34c8cc-b1df-44f6-bea5-dcf7a54ee35f" providerId="ADAL" clId="{19970B13-E101-4117-9908-6E061F982644}" dt="2022-07-14T08:45:32.400" v="13064" actId="790"/>
          <ac:spMkLst>
            <pc:docMk/>
            <pc:sldMk cId="2351809989" sldId="486"/>
            <ac:spMk id="5873" creationId="{851394C5-2D05-4E7F-A82F-403F7C47C6FE}"/>
          </ac:spMkLst>
        </pc:spChg>
        <pc:spChg chg="mod">
          <ac:chgData name="Kolakowski, Artur" userId="9c34c8cc-b1df-44f6-bea5-dcf7a54ee35f" providerId="ADAL" clId="{19970B13-E101-4117-9908-6E061F982644}" dt="2022-07-14T08:45:32.400" v="13065" actId="790"/>
          <ac:spMkLst>
            <pc:docMk/>
            <pc:sldMk cId="2351809989" sldId="486"/>
            <ac:spMk id="5874" creationId="{BDBCA43B-6195-4924-A86A-A10090B05A53}"/>
          </ac:spMkLst>
        </pc:spChg>
        <pc:spChg chg="mod">
          <ac:chgData name="Kolakowski, Artur" userId="9c34c8cc-b1df-44f6-bea5-dcf7a54ee35f" providerId="ADAL" clId="{19970B13-E101-4117-9908-6E061F982644}" dt="2022-07-14T08:45:32.400" v="13066" actId="790"/>
          <ac:spMkLst>
            <pc:docMk/>
            <pc:sldMk cId="2351809989" sldId="486"/>
            <ac:spMk id="5875" creationId="{AB49E75C-6484-47F2-8931-E592FC2BDB97}"/>
          </ac:spMkLst>
        </pc:spChg>
        <pc:spChg chg="mod">
          <ac:chgData name="Kolakowski, Artur" userId="9c34c8cc-b1df-44f6-bea5-dcf7a54ee35f" providerId="ADAL" clId="{19970B13-E101-4117-9908-6E061F982644}" dt="2022-07-14T08:45:32.400" v="13067" actId="790"/>
          <ac:spMkLst>
            <pc:docMk/>
            <pc:sldMk cId="2351809989" sldId="486"/>
            <ac:spMk id="5876" creationId="{3647C462-C857-4FFF-A589-E77E7CAC7D63}"/>
          </ac:spMkLst>
        </pc:spChg>
        <pc:spChg chg="mod">
          <ac:chgData name="Kolakowski, Artur" userId="9c34c8cc-b1df-44f6-bea5-dcf7a54ee35f" providerId="ADAL" clId="{19970B13-E101-4117-9908-6E061F982644}" dt="2022-07-14T08:45:32.400" v="13068" actId="790"/>
          <ac:spMkLst>
            <pc:docMk/>
            <pc:sldMk cId="2351809989" sldId="486"/>
            <ac:spMk id="5877" creationId="{69666C49-C756-4314-88D2-22815EBC1637}"/>
          </ac:spMkLst>
        </pc:spChg>
        <pc:spChg chg="mod">
          <ac:chgData name="Kolakowski, Artur" userId="9c34c8cc-b1df-44f6-bea5-dcf7a54ee35f" providerId="ADAL" clId="{19970B13-E101-4117-9908-6E061F982644}" dt="2022-07-14T08:45:32.400" v="13069" actId="790"/>
          <ac:spMkLst>
            <pc:docMk/>
            <pc:sldMk cId="2351809989" sldId="486"/>
            <ac:spMk id="5878" creationId="{BDE844E4-659E-4CBA-903D-4853B646718E}"/>
          </ac:spMkLst>
        </pc:spChg>
        <pc:spChg chg="mod">
          <ac:chgData name="Kolakowski, Artur" userId="9c34c8cc-b1df-44f6-bea5-dcf7a54ee35f" providerId="ADAL" clId="{19970B13-E101-4117-9908-6E061F982644}" dt="2022-07-14T08:45:32.400" v="13070" actId="790"/>
          <ac:spMkLst>
            <pc:docMk/>
            <pc:sldMk cId="2351809989" sldId="486"/>
            <ac:spMk id="5879" creationId="{5CFBC2D9-1F99-4366-A1ED-CCE2B694B150}"/>
          </ac:spMkLst>
        </pc:spChg>
        <pc:spChg chg="mod">
          <ac:chgData name="Kolakowski, Artur" userId="9c34c8cc-b1df-44f6-bea5-dcf7a54ee35f" providerId="ADAL" clId="{19970B13-E101-4117-9908-6E061F982644}" dt="2022-07-14T08:45:32.400" v="13071" actId="790"/>
          <ac:spMkLst>
            <pc:docMk/>
            <pc:sldMk cId="2351809989" sldId="486"/>
            <ac:spMk id="5880" creationId="{71A8F66D-4C73-4DA2-827D-50B31A5E20DA}"/>
          </ac:spMkLst>
        </pc:spChg>
        <pc:spChg chg="mod">
          <ac:chgData name="Kolakowski, Artur" userId="9c34c8cc-b1df-44f6-bea5-dcf7a54ee35f" providerId="ADAL" clId="{19970B13-E101-4117-9908-6E061F982644}" dt="2022-07-14T08:45:32.408" v="13072" actId="790"/>
          <ac:spMkLst>
            <pc:docMk/>
            <pc:sldMk cId="2351809989" sldId="486"/>
            <ac:spMk id="5881" creationId="{2494FB32-8063-476A-9309-AC1C1366768B}"/>
          </ac:spMkLst>
        </pc:spChg>
        <pc:spChg chg="mod">
          <ac:chgData name="Kolakowski, Artur" userId="9c34c8cc-b1df-44f6-bea5-dcf7a54ee35f" providerId="ADAL" clId="{19970B13-E101-4117-9908-6E061F982644}" dt="2022-07-14T08:45:32.408" v="13073" actId="790"/>
          <ac:spMkLst>
            <pc:docMk/>
            <pc:sldMk cId="2351809989" sldId="486"/>
            <ac:spMk id="5882" creationId="{86213899-C93B-4028-8857-E20FEB838746}"/>
          </ac:spMkLst>
        </pc:spChg>
        <pc:spChg chg="mod">
          <ac:chgData name="Kolakowski, Artur" userId="9c34c8cc-b1df-44f6-bea5-dcf7a54ee35f" providerId="ADAL" clId="{19970B13-E101-4117-9908-6E061F982644}" dt="2022-07-14T08:45:32.408" v="13074" actId="790"/>
          <ac:spMkLst>
            <pc:docMk/>
            <pc:sldMk cId="2351809989" sldId="486"/>
            <ac:spMk id="5883" creationId="{C45BD930-C689-4074-880C-26995341D62C}"/>
          </ac:spMkLst>
        </pc:spChg>
        <pc:spChg chg="mod">
          <ac:chgData name="Kolakowski, Artur" userId="9c34c8cc-b1df-44f6-bea5-dcf7a54ee35f" providerId="ADAL" clId="{19970B13-E101-4117-9908-6E061F982644}" dt="2022-07-14T08:45:32.410" v="13075" actId="790"/>
          <ac:spMkLst>
            <pc:docMk/>
            <pc:sldMk cId="2351809989" sldId="486"/>
            <ac:spMk id="5884" creationId="{FCF73A04-5446-4DD7-B20E-916BE2FF5644}"/>
          </ac:spMkLst>
        </pc:spChg>
        <pc:spChg chg="mod">
          <ac:chgData name="Kolakowski, Artur" userId="9c34c8cc-b1df-44f6-bea5-dcf7a54ee35f" providerId="ADAL" clId="{19970B13-E101-4117-9908-6E061F982644}" dt="2022-07-14T08:45:32.410" v="13076" actId="790"/>
          <ac:spMkLst>
            <pc:docMk/>
            <pc:sldMk cId="2351809989" sldId="486"/>
            <ac:spMk id="5885" creationId="{0634E469-38B2-4FCE-931C-1ED76F62BA51}"/>
          </ac:spMkLst>
        </pc:spChg>
        <pc:spChg chg="mod">
          <ac:chgData name="Kolakowski, Artur" userId="9c34c8cc-b1df-44f6-bea5-dcf7a54ee35f" providerId="ADAL" clId="{19970B13-E101-4117-9908-6E061F982644}" dt="2022-07-14T08:45:32.410" v="13077" actId="790"/>
          <ac:spMkLst>
            <pc:docMk/>
            <pc:sldMk cId="2351809989" sldId="486"/>
            <ac:spMk id="5886" creationId="{6094FB0F-20D4-4C3C-BF0C-E4B51125EA66}"/>
          </ac:spMkLst>
        </pc:spChg>
        <pc:spChg chg="mod">
          <ac:chgData name="Kolakowski, Artur" userId="9c34c8cc-b1df-44f6-bea5-dcf7a54ee35f" providerId="ADAL" clId="{19970B13-E101-4117-9908-6E061F982644}" dt="2022-07-14T08:45:32.410" v="13078" actId="790"/>
          <ac:spMkLst>
            <pc:docMk/>
            <pc:sldMk cId="2351809989" sldId="486"/>
            <ac:spMk id="5887" creationId="{D8D99189-2D4D-4478-B6DF-8BE6FC68F923}"/>
          </ac:spMkLst>
        </pc:spChg>
        <pc:spChg chg="mod">
          <ac:chgData name="Kolakowski, Artur" userId="9c34c8cc-b1df-44f6-bea5-dcf7a54ee35f" providerId="ADAL" clId="{19970B13-E101-4117-9908-6E061F982644}" dt="2022-07-14T08:45:32.410" v="13079" actId="790"/>
          <ac:spMkLst>
            <pc:docMk/>
            <pc:sldMk cId="2351809989" sldId="486"/>
            <ac:spMk id="5888" creationId="{215B6AC2-1A0A-4A73-9282-EAD34971BC6F}"/>
          </ac:spMkLst>
        </pc:spChg>
        <pc:spChg chg="mod">
          <ac:chgData name="Kolakowski, Artur" userId="9c34c8cc-b1df-44f6-bea5-dcf7a54ee35f" providerId="ADAL" clId="{19970B13-E101-4117-9908-6E061F982644}" dt="2022-07-14T08:45:32.410" v="13080" actId="790"/>
          <ac:spMkLst>
            <pc:docMk/>
            <pc:sldMk cId="2351809989" sldId="486"/>
            <ac:spMk id="5889" creationId="{D15FFA9F-4F13-463C-A734-3CA5EBBB2A3D}"/>
          </ac:spMkLst>
        </pc:spChg>
        <pc:spChg chg="mod">
          <ac:chgData name="Kolakowski, Artur" userId="9c34c8cc-b1df-44f6-bea5-dcf7a54ee35f" providerId="ADAL" clId="{19970B13-E101-4117-9908-6E061F982644}" dt="2022-07-14T08:45:32.410" v="13081" actId="790"/>
          <ac:spMkLst>
            <pc:docMk/>
            <pc:sldMk cId="2351809989" sldId="486"/>
            <ac:spMk id="5890" creationId="{3884D9A3-1D1C-4D1F-A0F5-438C911A919D}"/>
          </ac:spMkLst>
        </pc:spChg>
        <pc:spChg chg="mod">
          <ac:chgData name="Kolakowski, Artur" userId="9c34c8cc-b1df-44f6-bea5-dcf7a54ee35f" providerId="ADAL" clId="{19970B13-E101-4117-9908-6E061F982644}" dt="2022-07-14T08:45:32.418" v="13082" actId="790"/>
          <ac:spMkLst>
            <pc:docMk/>
            <pc:sldMk cId="2351809989" sldId="486"/>
            <ac:spMk id="5891" creationId="{A0641513-04EA-4860-A5C3-516114895DCB}"/>
          </ac:spMkLst>
        </pc:spChg>
        <pc:spChg chg="mod">
          <ac:chgData name="Kolakowski, Artur" userId="9c34c8cc-b1df-44f6-bea5-dcf7a54ee35f" providerId="ADAL" clId="{19970B13-E101-4117-9908-6E061F982644}" dt="2022-07-14T08:45:32.418" v="13083" actId="790"/>
          <ac:spMkLst>
            <pc:docMk/>
            <pc:sldMk cId="2351809989" sldId="486"/>
            <ac:spMk id="5892" creationId="{93C5A97C-B7D0-4343-858A-F89571497CC0}"/>
          </ac:spMkLst>
        </pc:spChg>
        <pc:spChg chg="mod">
          <ac:chgData name="Kolakowski, Artur" userId="9c34c8cc-b1df-44f6-bea5-dcf7a54ee35f" providerId="ADAL" clId="{19970B13-E101-4117-9908-6E061F982644}" dt="2022-07-14T08:45:32.420" v="13084" actId="790"/>
          <ac:spMkLst>
            <pc:docMk/>
            <pc:sldMk cId="2351809989" sldId="486"/>
            <ac:spMk id="5893" creationId="{D3C808F5-109B-40BE-8F7E-8F1626FBE512}"/>
          </ac:spMkLst>
        </pc:spChg>
        <pc:spChg chg="mod">
          <ac:chgData name="Kolakowski, Artur" userId="9c34c8cc-b1df-44f6-bea5-dcf7a54ee35f" providerId="ADAL" clId="{19970B13-E101-4117-9908-6E061F982644}" dt="2022-07-14T08:45:32.420" v="13085" actId="790"/>
          <ac:spMkLst>
            <pc:docMk/>
            <pc:sldMk cId="2351809989" sldId="486"/>
            <ac:spMk id="5895" creationId="{6155282A-61E6-4C88-AC30-2592BBBF9A24}"/>
          </ac:spMkLst>
        </pc:spChg>
        <pc:spChg chg="mod">
          <ac:chgData name="Kolakowski, Artur" userId="9c34c8cc-b1df-44f6-bea5-dcf7a54ee35f" providerId="ADAL" clId="{19970B13-E101-4117-9908-6E061F982644}" dt="2022-07-14T08:45:32.420" v="13086" actId="790"/>
          <ac:spMkLst>
            <pc:docMk/>
            <pc:sldMk cId="2351809989" sldId="486"/>
            <ac:spMk id="5896" creationId="{E073BFE2-A0B1-4154-A6C8-B9390002B254}"/>
          </ac:spMkLst>
        </pc:spChg>
        <pc:spChg chg="mod">
          <ac:chgData name="Kolakowski, Artur" userId="9c34c8cc-b1df-44f6-bea5-dcf7a54ee35f" providerId="ADAL" clId="{19970B13-E101-4117-9908-6E061F982644}" dt="2022-07-14T08:45:32.420" v="13087" actId="790"/>
          <ac:spMkLst>
            <pc:docMk/>
            <pc:sldMk cId="2351809989" sldId="486"/>
            <ac:spMk id="5897" creationId="{7126E374-C3A7-440F-A149-126EF358CA25}"/>
          </ac:spMkLst>
        </pc:spChg>
        <pc:spChg chg="mod">
          <ac:chgData name="Kolakowski, Artur" userId="9c34c8cc-b1df-44f6-bea5-dcf7a54ee35f" providerId="ADAL" clId="{19970B13-E101-4117-9908-6E061F982644}" dt="2022-07-14T08:45:32.420" v="13088" actId="790"/>
          <ac:spMkLst>
            <pc:docMk/>
            <pc:sldMk cId="2351809989" sldId="486"/>
            <ac:spMk id="5898" creationId="{C62D6E8E-81FD-446A-964D-A4A2E35A0A1E}"/>
          </ac:spMkLst>
        </pc:spChg>
        <pc:spChg chg="mod">
          <ac:chgData name="Kolakowski, Artur" userId="9c34c8cc-b1df-44f6-bea5-dcf7a54ee35f" providerId="ADAL" clId="{19970B13-E101-4117-9908-6E061F982644}" dt="2022-07-14T08:45:32.420" v="13089" actId="790"/>
          <ac:spMkLst>
            <pc:docMk/>
            <pc:sldMk cId="2351809989" sldId="486"/>
            <ac:spMk id="5899" creationId="{EB3D2B36-DFD7-4B13-AD5E-19099AC49D00}"/>
          </ac:spMkLst>
        </pc:spChg>
        <pc:spChg chg="mod">
          <ac:chgData name="Kolakowski, Artur" userId="9c34c8cc-b1df-44f6-bea5-dcf7a54ee35f" providerId="ADAL" clId="{19970B13-E101-4117-9908-6E061F982644}" dt="2022-07-14T08:45:32.428" v="13090" actId="790"/>
          <ac:spMkLst>
            <pc:docMk/>
            <pc:sldMk cId="2351809989" sldId="486"/>
            <ac:spMk id="5900" creationId="{59D369EF-8EF3-4CDC-B8C7-1AB7A5A0F138}"/>
          </ac:spMkLst>
        </pc:spChg>
        <pc:spChg chg="mod">
          <ac:chgData name="Kolakowski, Artur" userId="9c34c8cc-b1df-44f6-bea5-dcf7a54ee35f" providerId="ADAL" clId="{19970B13-E101-4117-9908-6E061F982644}" dt="2022-07-14T08:45:32.428" v="13091" actId="790"/>
          <ac:spMkLst>
            <pc:docMk/>
            <pc:sldMk cId="2351809989" sldId="486"/>
            <ac:spMk id="5901" creationId="{0E82A537-3AF0-4BCE-89F3-36056DFFAF91}"/>
          </ac:spMkLst>
        </pc:spChg>
        <pc:spChg chg="mod">
          <ac:chgData name="Kolakowski, Artur" userId="9c34c8cc-b1df-44f6-bea5-dcf7a54ee35f" providerId="ADAL" clId="{19970B13-E101-4117-9908-6E061F982644}" dt="2022-07-14T08:45:32.428" v="13092" actId="790"/>
          <ac:spMkLst>
            <pc:docMk/>
            <pc:sldMk cId="2351809989" sldId="486"/>
            <ac:spMk id="5902" creationId="{F6E7BA3B-8FAA-4965-B4DC-5C35A233E2BB}"/>
          </ac:spMkLst>
        </pc:spChg>
        <pc:spChg chg="mod">
          <ac:chgData name="Kolakowski, Artur" userId="9c34c8cc-b1df-44f6-bea5-dcf7a54ee35f" providerId="ADAL" clId="{19970B13-E101-4117-9908-6E061F982644}" dt="2022-07-14T08:45:32.428" v="13093" actId="790"/>
          <ac:spMkLst>
            <pc:docMk/>
            <pc:sldMk cId="2351809989" sldId="486"/>
            <ac:spMk id="5903" creationId="{7243970C-0038-4B3D-981A-0F6804AD360E}"/>
          </ac:spMkLst>
        </pc:spChg>
        <pc:spChg chg="mod">
          <ac:chgData name="Kolakowski, Artur" userId="9c34c8cc-b1df-44f6-bea5-dcf7a54ee35f" providerId="ADAL" clId="{19970B13-E101-4117-9908-6E061F982644}" dt="2022-07-14T08:45:32.428" v="13094" actId="790"/>
          <ac:spMkLst>
            <pc:docMk/>
            <pc:sldMk cId="2351809989" sldId="486"/>
            <ac:spMk id="5904" creationId="{CE92D6C9-1E7A-4D5A-8FA6-0450EE6B9BB8}"/>
          </ac:spMkLst>
        </pc:spChg>
        <pc:spChg chg="mod">
          <ac:chgData name="Kolakowski, Artur" userId="9c34c8cc-b1df-44f6-bea5-dcf7a54ee35f" providerId="ADAL" clId="{19970B13-E101-4117-9908-6E061F982644}" dt="2022-07-14T08:45:32.428" v="13095" actId="790"/>
          <ac:spMkLst>
            <pc:docMk/>
            <pc:sldMk cId="2351809989" sldId="486"/>
            <ac:spMk id="5905" creationId="{343BE0A7-11CF-4815-B2C2-BF407B29EF48}"/>
          </ac:spMkLst>
        </pc:spChg>
        <pc:spChg chg="mod">
          <ac:chgData name="Kolakowski, Artur" userId="9c34c8cc-b1df-44f6-bea5-dcf7a54ee35f" providerId="ADAL" clId="{19970B13-E101-4117-9908-6E061F982644}" dt="2022-07-14T08:45:32.428" v="13096" actId="790"/>
          <ac:spMkLst>
            <pc:docMk/>
            <pc:sldMk cId="2351809989" sldId="486"/>
            <ac:spMk id="5906" creationId="{4C8C3A0E-36F7-4DF3-9D87-423ED0B85656}"/>
          </ac:spMkLst>
        </pc:spChg>
        <pc:spChg chg="mod">
          <ac:chgData name="Kolakowski, Artur" userId="9c34c8cc-b1df-44f6-bea5-dcf7a54ee35f" providerId="ADAL" clId="{19970B13-E101-4117-9908-6E061F982644}" dt="2022-07-14T08:45:32.428" v="13097" actId="790"/>
          <ac:spMkLst>
            <pc:docMk/>
            <pc:sldMk cId="2351809989" sldId="486"/>
            <ac:spMk id="5907" creationId="{4A31C74C-9E85-4C92-B767-BB48AB5A4ACC}"/>
          </ac:spMkLst>
        </pc:spChg>
        <pc:spChg chg="mod">
          <ac:chgData name="Kolakowski, Artur" userId="9c34c8cc-b1df-44f6-bea5-dcf7a54ee35f" providerId="ADAL" clId="{19970B13-E101-4117-9908-6E061F982644}" dt="2022-07-14T08:45:32.438" v="13098" actId="790"/>
          <ac:spMkLst>
            <pc:docMk/>
            <pc:sldMk cId="2351809989" sldId="486"/>
            <ac:spMk id="5908" creationId="{FA041AFE-0017-4425-BE72-E8DD886AA47F}"/>
          </ac:spMkLst>
        </pc:spChg>
        <pc:spChg chg="mod">
          <ac:chgData name="Kolakowski, Artur" userId="9c34c8cc-b1df-44f6-bea5-dcf7a54ee35f" providerId="ADAL" clId="{19970B13-E101-4117-9908-6E061F982644}" dt="2022-07-14T08:45:32.440" v="13099" actId="790"/>
          <ac:spMkLst>
            <pc:docMk/>
            <pc:sldMk cId="2351809989" sldId="486"/>
            <ac:spMk id="5909" creationId="{F2F85479-7276-4BA0-905B-40B4C8158E94}"/>
          </ac:spMkLst>
        </pc:spChg>
        <pc:spChg chg="mod">
          <ac:chgData name="Kolakowski, Artur" userId="9c34c8cc-b1df-44f6-bea5-dcf7a54ee35f" providerId="ADAL" clId="{19970B13-E101-4117-9908-6E061F982644}" dt="2022-07-14T08:45:32.440" v="13100" actId="790"/>
          <ac:spMkLst>
            <pc:docMk/>
            <pc:sldMk cId="2351809989" sldId="486"/>
            <ac:spMk id="5910" creationId="{A12ADF4C-F42C-496D-8580-D3ECB6F3455E}"/>
          </ac:spMkLst>
        </pc:spChg>
        <pc:spChg chg="mod">
          <ac:chgData name="Kolakowski, Artur" userId="9c34c8cc-b1df-44f6-bea5-dcf7a54ee35f" providerId="ADAL" clId="{19970B13-E101-4117-9908-6E061F982644}" dt="2022-07-14T08:45:32.440" v="13101" actId="790"/>
          <ac:spMkLst>
            <pc:docMk/>
            <pc:sldMk cId="2351809989" sldId="486"/>
            <ac:spMk id="5911" creationId="{B00BD6CA-4004-426A-8E19-4F82B999691E}"/>
          </ac:spMkLst>
        </pc:spChg>
        <pc:spChg chg="mod">
          <ac:chgData name="Kolakowski, Artur" userId="9c34c8cc-b1df-44f6-bea5-dcf7a54ee35f" providerId="ADAL" clId="{19970B13-E101-4117-9908-6E061F982644}" dt="2022-07-14T08:45:32.440" v="13102" actId="790"/>
          <ac:spMkLst>
            <pc:docMk/>
            <pc:sldMk cId="2351809989" sldId="486"/>
            <ac:spMk id="5912" creationId="{B042305B-45D5-4DEE-9C23-A403F5D9A221}"/>
          </ac:spMkLst>
        </pc:spChg>
        <pc:spChg chg="mod">
          <ac:chgData name="Kolakowski, Artur" userId="9c34c8cc-b1df-44f6-bea5-dcf7a54ee35f" providerId="ADAL" clId="{19970B13-E101-4117-9908-6E061F982644}" dt="2022-07-14T08:45:32.440" v="13103" actId="790"/>
          <ac:spMkLst>
            <pc:docMk/>
            <pc:sldMk cId="2351809989" sldId="486"/>
            <ac:spMk id="5913" creationId="{263F9BB4-C6C1-4F11-98A1-42EA1695CBE4}"/>
          </ac:spMkLst>
        </pc:spChg>
        <pc:spChg chg="mod">
          <ac:chgData name="Kolakowski, Artur" userId="9c34c8cc-b1df-44f6-bea5-dcf7a54ee35f" providerId="ADAL" clId="{19970B13-E101-4117-9908-6E061F982644}" dt="2022-07-14T08:45:32.440" v="13104" actId="790"/>
          <ac:spMkLst>
            <pc:docMk/>
            <pc:sldMk cId="2351809989" sldId="486"/>
            <ac:spMk id="5914" creationId="{2D0C096B-59C4-4727-BC75-FDB88D06B8C8}"/>
          </ac:spMkLst>
        </pc:spChg>
        <pc:spChg chg="mod">
          <ac:chgData name="Kolakowski, Artur" userId="9c34c8cc-b1df-44f6-bea5-dcf7a54ee35f" providerId="ADAL" clId="{19970B13-E101-4117-9908-6E061F982644}" dt="2022-07-14T08:45:32.440" v="13105" actId="790"/>
          <ac:spMkLst>
            <pc:docMk/>
            <pc:sldMk cId="2351809989" sldId="486"/>
            <ac:spMk id="5915" creationId="{22795BFA-81E2-4248-ACD4-B4B9391D4C0B}"/>
          </ac:spMkLst>
        </pc:spChg>
        <pc:spChg chg="mod">
          <ac:chgData name="Kolakowski, Artur" userId="9c34c8cc-b1df-44f6-bea5-dcf7a54ee35f" providerId="ADAL" clId="{19970B13-E101-4117-9908-6E061F982644}" dt="2022-07-14T08:45:32.448" v="13106" actId="790"/>
          <ac:spMkLst>
            <pc:docMk/>
            <pc:sldMk cId="2351809989" sldId="486"/>
            <ac:spMk id="5916" creationId="{37AAC08A-03E9-4D69-AF55-0A34F3D3E600}"/>
          </ac:spMkLst>
        </pc:spChg>
        <pc:spChg chg="mod">
          <ac:chgData name="Kolakowski, Artur" userId="9c34c8cc-b1df-44f6-bea5-dcf7a54ee35f" providerId="ADAL" clId="{19970B13-E101-4117-9908-6E061F982644}" dt="2022-07-14T08:45:32.448" v="13107" actId="790"/>
          <ac:spMkLst>
            <pc:docMk/>
            <pc:sldMk cId="2351809989" sldId="486"/>
            <ac:spMk id="5917" creationId="{AF60B4CE-C023-4950-BC24-C3AA27FEB50D}"/>
          </ac:spMkLst>
        </pc:spChg>
        <pc:spChg chg="mod">
          <ac:chgData name="Kolakowski, Artur" userId="9c34c8cc-b1df-44f6-bea5-dcf7a54ee35f" providerId="ADAL" clId="{19970B13-E101-4117-9908-6E061F982644}" dt="2022-07-14T08:45:32.448" v="13108" actId="790"/>
          <ac:spMkLst>
            <pc:docMk/>
            <pc:sldMk cId="2351809989" sldId="486"/>
            <ac:spMk id="5918" creationId="{A6FA206F-CF81-49A2-9E1F-7DD5A1C31FDA}"/>
          </ac:spMkLst>
        </pc:spChg>
        <pc:spChg chg="mod">
          <ac:chgData name="Kolakowski, Artur" userId="9c34c8cc-b1df-44f6-bea5-dcf7a54ee35f" providerId="ADAL" clId="{19970B13-E101-4117-9908-6E061F982644}" dt="2022-07-14T08:45:32.448" v="13109" actId="790"/>
          <ac:spMkLst>
            <pc:docMk/>
            <pc:sldMk cId="2351809989" sldId="486"/>
            <ac:spMk id="5919" creationId="{48CA1EAE-1CB6-4AC7-8777-347FA64EF840}"/>
          </ac:spMkLst>
        </pc:spChg>
        <pc:spChg chg="mod">
          <ac:chgData name="Kolakowski, Artur" userId="9c34c8cc-b1df-44f6-bea5-dcf7a54ee35f" providerId="ADAL" clId="{19970B13-E101-4117-9908-6E061F982644}" dt="2022-07-14T08:45:32.448" v="13110" actId="790"/>
          <ac:spMkLst>
            <pc:docMk/>
            <pc:sldMk cId="2351809989" sldId="486"/>
            <ac:spMk id="5920" creationId="{F37EDF7B-2F68-4457-98AD-AE0F7E255039}"/>
          </ac:spMkLst>
        </pc:spChg>
        <pc:spChg chg="mod">
          <ac:chgData name="Kolakowski, Artur" userId="9c34c8cc-b1df-44f6-bea5-dcf7a54ee35f" providerId="ADAL" clId="{19970B13-E101-4117-9908-6E061F982644}" dt="2022-07-14T08:45:32.448" v="13111" actId="790"/>
          <ac:spMkLst>
            <pc:docMk/>
            <pc:sldMk cId="2351809989" sldId="486"/>
            <ac:spMk id="5921" creationId="{A0F77E37-C53B-42A9-9C1F-FB29020D8DC4}"/>
          </ac:spMkLst>
        </pc:spChg>
        <pc:spChg chg="mod">
          <ac:chgData name="Kolakowski, Artur" userId="9c34c8cc-b1df-44f6-bea5-dcf7a54ee35f" providerId="ADAL" clId="{19970B13-E101-4117-9908-6E061F982644}" dt="2022-07-14T08:45:32.458" v="13112" actId="790"/>
          <ac:spMkLst>
            <pc:docMk/>
            <pc:sldMk cId="2351809989" sldId="486"/>
            <ac:spMk id="5922" creationId="{FB9D84B9-0AB2-4BA4-A0D8-74FF8EAB3B1B}"/>
          </ac:spMkLst>
        </pc:spChg>
        <pc:spChg chg="mod">
          <ac:chgData name="Kolakowski, Artur" userId="9c34c8cc-b1df-44f6-bea5-dcf7a54ee35f" providerId="ADAL" clId="{19970B13-E101-4117-9908-6E061F982644}" dt="2022-07-14T08:45:32.458" v="13113" actId="790"/>
          <ac:spMkLst>
            <pc:docMk/>
            <pc:sldMk cId="2351809989" sldId="486"/>
            <ac:spMk id="5923" creationId="{64D1AEA8-281A-45B2-9116-C9B87CC1F35E}"/>
          </ac:spMkLst>
        </pc:spChg>
        <pc:spChg chg="mod">
          <ac:chgData name="Kolakowski, Artur" userId="9c34c8cc-b1df-44f6-bea5-dcf7a54ee35f" providerId="ADAL" clId="{19970B13-E101-4117-9908-6E061F982644}" dt="2022-07-14T08:45:32.460" v="13114" actId="790"/>
          <ac:spMkLst>
            <pc:docMk/>
            <pc:sldMk cId="2351809989" sldId="486"/>
            <ac:spMk id="5924" creationId="{22B663C1-1840-461E-BDBB-F8C596D4678E}"/>
          </ac:spMkLst>
        </pc:spChg>
        <pc:spChg chg="mod">
          <ac:chgData name="Kolakowski, Artur" userId="9c34c8cc-b1df-44f6-bea5-dcf7a54ee35f" providerId="ADAL" clId="{19970B13-E101-4117-9908-6E061F982644}" dt="2022-07-14T08:45:32.460" v="13115" actId="790"/>
          <ac:spMkLst>
            <pc:docMk/>
            <pc:sldMk cId="2351809989" sldId="486"/>
            <ac:spMk id="5925" creationId="{6963DE51-9EC3-45F8-8315-3C00CADDFF0A}"/>
          </ac:spMkLst>
        </pc:spChg>
        <pc:spChg chg="mod">
          <ac:chgData name="Kolakowski, Artur" userId="9c34c8cc-b1df-44f6-bea5-dcf7a54ee35f" providerId="ADAL" clId="{19970B13-E101-4117-9908-6E061F982644}" dt="2022-07-14T08:45:32.460" v="13116" actId="790"/>
          <ac:spMkLst>
            <pc:docMk/>
            <pc:sldMk cId="2351809989" sldId="486"/>
            <ac:spMk id="5926" creationId="{A2A17EE1-E510-4457-9378-59E64C5F267A}"/>
          </ac:spMkLst>
        </pc:spChg>
        <pc:spChg chg="mod">
          <ac:chgData name="Kolakowski, Artur" userId="9c34c8cc-b1df-44f6-bea5-dcf7a54ee35f" providerId="ADAL" clId="{19970B13-E101-4117-9908-6E061F982644}" dt="2022-07-14T08:45:32.460" v="13117" actId="790"/>
          <ac:spMkLst>
            <pc:docMk/>
            <pc:sldMk cId="2351809989" sldId="486"/>
            <ac:spMk id="5927" creationId="{7092B567-B074-4D6F-9509-75F354625693}"/>
          </ac:spMkLst>
        </pc:spChg>
        <pc:spChg chg="mod">
          <ac:chgData name="Kolakowski, Artur" userId="9c34c8cc-b1df-44f6-bea5-dcf7a54ee35f" providerId="ADAL" clId="{19970B13-E101-4117-9908-6E061F982644}" dt="2022-07-14T08:45:32.468" v="13118" actId="790"/>
          <ac:spMkLst>
            <pc:docMk/>
            <pc:sldMk cId="2351809989" sldId="486"/>
            <ac:spMk id="5928" creationId="{5C819B58-C803-411B-933B-CF13EAB426C8}"/>
          </ac:spMkLst>
        </pc:spChg>
        <pc:spChg chg="mod">
          <ac:chgData name="Kolakowski, Artur" userId="9c34c8cc-b1df-44f6-bea5-dcf7a54ee35f" providerId="ADAL" clId="{19970B13-E101-4117-9908-6E061F982644}" dt="2022-07-14T08:45:32.470" v="13119" actId="790"/>
          <ac:spMkLst>
            <pc:docMk/>
            <pc:sldMk cId="2351809989" sldId="486"/>
            <ac:spMk id="5929" creationId="{FB76AA1E-54BA-48D2-8E9F-564E177E3735}"/>
          </ac:spMkLst>
        </pc:spChg>
        <pc:spChg chg="mod">
          <ac:chgData name="Kolakowski, Artur" userId="9c34c8cc-b1df-44f6-bea5-dcf7a54ee35f" providerId="ADAL" clId="{19970B13-E101-4117-9908-6E061F982644}" dt="2022-07-14T08:45:32.470" v="13120" actId="790"/>
          <ac:spMkLst>
            <pc:docMk/>
            <pc:sldMk cId="2351809989" sldId="486"/>
            <ac:spMk id="5930" creationId="{CBCD91B6-874A-4C00-B21E-63C5A3E8CA39}"/>
          </ac:spMkLst>
        </pc:spChg>
        <pc:spChg chg="mod">
          <ac:chgData name="Kolakowski, Artur" userId="9c34c8cc-b1df-44f6-bea5-dcf7a54ee35f" providerId="ADAL" clId="{19970B13-E101-4117-9908-6E061F982644}" dt="2022-07-14T08:45:32.470" v="13121" actId="790"/>
          <ac:spMkLst>
            <pc:docMk/>
            <pc:sldMk cId="2351809989" sldId="486"/>
            <ac:spMk id="5931" creationId="{BBF85216-19B1-43FC-816D-BCF21D030C5A}"/>
          </ac:spMkLst>
        </pc:spChg>
        <pc:spChg chg="mod">
          <ac:chgData name="Kolakowski, Artur" userId="9c34c8cc-b1df-44f6-bea5-dcf7a54ee35f" providerId="ADAL" clId="{19970B13-E101-4117-9908-6E061F982644}" dt="2022-07-14T08:45:32.470" v="13122" actId="790"/>
          <ac:spMkLst>
            <pc:docMk/>
            <pc:sldMk cId="2351809989" sldId="486"/>
            <ac:spMk id="5932" creationId="{02F04BA9-31DE-478A-B4FD-DBBB018E4160}"/>
          </ac:spMkLst>
        </pc:spChg>
        <pc:spChg chg="mod">
          <ac:chgData name="Kolakowski, Artur" userId="9c34c8cc-b1df-44f6-bea5-dcf7a54ee35f" providerId="ADAL" clId="{19970B13-E101-4117-9908-6E061F982644}" dt="2022-07-14T08:45:32.470" v="13123" actId="790"/>
          <ac:spMkLst>
            <pc:docMk/>
            <pc:sldMk cId="2351809989" sldId="486"/>
            <ac:spMk id="5933" creationId="{0600A1AA-308F-4B2C-86BC-3D18BFF58FFF}"/>
          </ac:spMkLst>
        </pc:spChg>
        <pc:spChg chg="mod">
          <ac:chgData name="Kolakowski, Artur" userId="9c34c8cc-b1df-44f6-bea5-dcf7a54ee35f" providerId="ADAL" clId="{19970B13-E101-4117-9908-6E061F982644}" dt="2022-07-14T08:45:32.478" v="13124" actId="790"/>
          <ac:spMkLst>
            <pc:docMk/>
            <pc:sldMk cId="2351809989" sldId="486"/>
            <ac:spMk id="5934" creationId="{94B8FA06-A715-47F1-81E2-3FF0A2678C19}"/>
          </ac:spMkLst>
        </pc:spChg>
        <pc:spChg chg="mod">
          <ac:chgData name="Kolakowski, Artur" userId="9c34c8cc-b1df-44f6-bea5-dcf7a54ee35f" providerId="ADAL" clId="{19970B13-E101-4117-9908-6E061F982644}" dt="2022-07-14T08:45:32.480" v="13125" actId="790"/>
          <ac:spMkLst>
            <pc:docMk/>
            <pc:sldMk cId="2351809989" sldId="486"/>
            <ac:spMk id="5935" creationId="{3B4B9022-2C51-40C6-BE68-582F70376923}"/>
          </ac:spMkLst>
        </pc:spChg>
        <pc:spChg chg="mod">
          <ac:chgData name="Kolakowski, Artur" userId="9c34c8cc-b1df-44f6-bea5-dcf7a54ee35f" providerId="ADAL" clId="{19970B13-E101-4117-9908-6E061F982644}" dt="2022-07-14T08:45:32.480" v="13126" actId="790"/>
          <ac:spMkLst>
            <pc:docMk/>
            <pc:sldMk cId="2351809989" sldId="486"/>
            <ac:spMk id="5936" creationId="{BA0ACA21-2937-4EBA-A5E1-78CC5D1FF2BB}"/>
          </ac:spMkLst>
        </pc:spChg>
        <pc:spChg chg="mod">
          <ac:chgData name="Kolakowski, Artur" userId="9c34c8cc-b1df-44f6-bea5-dcf7a54ee35f" providerId="ADAL" clId="{19970B13-E101-4117-9908-6E061F982644}" dt="2022-07-14T08:45:32.480" v="13127" actId="790"/>
          <ac:spMkLst>
            <pc:docMk/>
            <pc:sldMk cId="2351809989" sldId="486"/>
            <ac:spMk id="5937" creationId="{0C519AAF-0BAD-4205-8BA6-BECA851C5D28}"/>
          </ac:spMkLst>
        </pc:spChg>
        <pc:spChg chg="mod">
          <ac:chgData name="Kolakowski, Artur" userId="9c34c8cc-b1df-44f6-bea5-dcf7a54ee35f" providerId="ADAL" clId="{19970B13-E101-4117-9908-6E061F982644}" dt="2022-07-14T08:45:32.480" v="13128" actId="790"/>
          <ac:spMkLst>
            <pc:docMk/>
            <pc:sldMk cId="2351809989" sldId="486"/>
            <ac:spMk id="5938" creationId="{89619583-EFBC-4595-BE05-945C01EA3436}"/>
          </ac:spMkLst>
        </pc:spChg>
        <pc:spChg chg="mod">
          <ac:chgData name="Kolakowski, Artur" userId="9c34c8cc-b1df-44f6-bea5-dcf7a54ee35f" providerId="ADAL" clId="{19970B13-E101-4117-9908-6E061F982644}" dt="2022-07-14T08:45:32.480" v="13129" actId="790"/>
          <ac:spMkLst>
            <pc:docMk/>
            <pc:sldMk cId="2351809989" sldId="486"/>
            <ac:spMk id="5939" creationId="{14758739-3B70-46A4-A407-C0A3C1F4B111}"/>
          </ac:spMkLst>
        </pc:spChg>
        <pc:spChg chg="mod">
          <ac:chgData name="Kolakowski, Artur" userId="9c34c8cc-b1df-44f6-bea5-dcf7a54ee35f" providerId="ADAL" clId="{19970B13-E101-4117-9908-6E061F982644}" dt="2022-07-14T08:45:32.488" v="13130" actId="790"/>
          <ac:spMkLst>
            <pc:docMk/>
            <pc:sldMk cId="2351809989" sldId="486"/>
            <ac:spMk id="5940" creationId="{44D0A1B5-3AD3-439A-BD1D-BDBCE079491A}"/>
          </ac:spMkLst>
        </pc:spChg>
        <pc:spChg chg="mod">
          <ac:chgData name="Kolakowski, Artur" userId="9c34c8cc-b1df-44f6-bea5-dcf7a54ee35f" providerId="ADAL" clId="{19970B13-E101-4117-9908-6E061F982644}" dt="2022-07-14T08:45:32.490" v="13131" actId="790"/>
          <ac:spMkLst>
            <pc:docMk/>
            <pc:sldMk cId="2351809989" sldId="486"/>
            <ac:spMk id="5941" creationId="{15E97865-DE1A-47CD-AA9B-540B83D1907E}"/>
          </ac:spMkLst>
        </pc:spChg>
        <pc:spChg chg="mod">
          <ac:chgData name="Kolakowski, Artur" userId="9c34c8cc-b1df-44f6-bea5-dcf7a54ee35f" providerId="ADAL" clId="{19970B13-E101-4117-9908-6E061F982644}" dt="2022-07-14T08:45:32.490" v="13132" actId="790"/>
          <ac:spMkLst>
            <pc:docMk/>
            <pc:sldMk cId="2351809989" sldId="486"/>
            <ac:spMk id="5942" creationId="{F7605C71-974D-471B-88F9-6903C9AE4A68}"/>
          </ac:spMkLst>
        </pc:spChg>
        <pc:spChg chg="mod">
          <ac:chgData name="Kolakowski, Artur" userId="9c34c8cc-b1df-44f6-bea5-dcf7a54ee35f" providerId="ADAL" clId="{19970B13-E101-4117-9908-6E061F982644}" dt="2022-07-14T08:45:32.490" v="13133" actId="790"/>
          <ac:spMkLst>
            <pc:docMk/>
            <pc:sldMk cId="2351809989" sldId="486"/>
            <ac:spMk id="5943" creationId="{596E8978-6C16-480E-A78D-52E961EADDD0}"/>
          </ac:spMkLst>
        </pc:spChg>
        <pc:spChg chg="mod">
          <ac:chgData name="Kolakowski, Artur" userId="9c34c8cc-b1df-44f6-bea5-dcf7a54ee35f" providerId="ADAL" clId="{19970B13-E101-4117-9908-6E061F982644}" dt="2022-07-14T08:45:32.490" v="13134" actId="790"/>
          <ac:spMkLst>
            <pc:docMk/>
            <pc:sldMk cId="2351809989" sldId="486"/>
            <ac:spMk id="5944" creationId="{1A90D5B7-68D3-4BCC-91FD-4F3F8E80F521}"/>
          </ac:spMkLst>
        </pc:spChg>
        <pc:spChg chg="mod">
          <ac:chgData name="Kolakowski, Artur" userId="9c34c8cc-b1df-44f6-bea5-dcf7a54ee35f" providerId="ADAL" clId="{19970B13-E101-4117-9908-6E061F982644}" dt="2022-07-14T08:45:32.499" v="13135" actId="790"/>
          <ac:spMkLst>
            <pc:docMk/>
            <pc:sldMk cId="2351809989" sldId="486"/>
            <ac:spMk id="5945" creationId="{DBA877D6-29AA-4032-91D7-CDFD53A5FDE1}"/>
          </ac:spMkLst>
        </pc:spChg>
        <pc:spChg chg="mod">
          <ac:chgData name="Kolakowski, Artur" userId="9c34c8cc-b1df-44f6-bea5-dcf7a54ee35f" providerId="ADAL" clId="{19970B13-E101-4117-9908-6E061F982644}" dt="2022-07-14T08:45:32.501" v="13136" actId="790"/>
          <ac:spMkLst>
            <pc:docMk/>
            <pc:sldMk cId="2351809989" sldId="486"/>
            <ac:spMk id="5946" creationId="{577146DA-6445-46F2-AF52-96CF1394DA28}"/>
          </ac:spMkLst>
        </pc:spChg>
        <pc:spChg chg="mod">
          <ac:chgData name="Kolakowski, Artur" userId="9c34c8cc-b1df-44f6-bea5-dcf7a54ee35f" providerId="ADAL" clId="{19970B13-E101-4117-9908-6E061F982644}" dt="2022-07-14T08:45:32.501" v="13137" actId="790"/>
          <ac:spMkLst>
            <pc:docMk/>
            <pc:sldMk cId="2351809989" sldId="486"/>
            <ac:spMk id="5947" creationId="{F0993F49-7127-4539-B1C9-240314AD633B}"/>
          </ac:spMkLst>
        </pc:spChg>
        <pc:spChg chg="mod">
          <ac:chgData name="Kolakowski, Artur" userId="9c34c8cc-b1df-44f6-bea5-dcf7a54ee35f" providerId="ADAL" clId="{19970B13-E101-4117-9908-6E061F982644}" dt="2022-07-14T08:45:32.501" v="13138" actId="790"/>
          <ac:spMkLst>
            <pc:docMk/>
            <pc:sldMk cId="2351809989" sldId="486"/>
            <ac:spMk id="5948" creationId="{ABDD3445-35E1-4728-9AE9-0556D7332547}"/>
          </ac:spMkLst>
        </pc:spChg>
        <pc:spChg chg="mod">
          <ac:chgData name="Kolakowski, Artur" userId="9c34c8cc-b1df-44f6-bea5-dcf7a54ee35f" providerId="ADAL" clId="{19970B13-E101-4117-9908-6E061F982644}" dt="2022-07-14T08:45:32.501" v="13139" actId="790"/>
          <ac:spMkLst>
            <pc:docMk/>
            <pc:sldMk cId="2351809989" sldId="486"/>
            <ac:spMk id="5949" creationId="{1BED33A4-1F1E-4752-8B46-FC1D6A6E0944}"/>
          </ac:spMkLst>
        </pc:spChg>
        <pc:spChg chg="mod">
          <ac:chgData name="Kolakowski, Artur" userId="9c34c8cc-b1df-44f6-bea5-dcf7a54ee35f" providerId="ADAL" clId="{19970B13-E101-4117-9908-6E061F982644}" dt="2022-07-14T08:45:32.501" v="13140" actId="790"/>
          <ac:spMkLst>
            <pc:docMk/>
            <pc:sldMk cId="2351809989" sldId="486"/>
            <ac:spMk id="5950" creationId="{F818D4B0-568B-488A-ACF9-6B40A85586E2}"/>
          </ac:spMkLst>
        </pc:spChg>
        <pc:spChg chg="mod">
          <ac:chgData name="Kolakowski, Artur" userId="9c34c8cc-b1df-44f6-bea5-dcf7a54ee35f" providerId="ADAL" clId="{19970B13-E101-4117-9908-6E061F982644}" dt="2022-07-14T08:45:32.509" v="13141" actId="790"/>
          <ac:spMkLst>
            <pc:docMk/>
            <pc:sldMk cId="2351809989" sldId="486"/>
            <ac:spMk id="5951" creationId="{181A8C4A-364C-4264-A6C3-357295BF6305}"/>
          </ac:spMkLst>
        </pc:spChg>
        <pc:spChg chg="mod">
          <ac:chgData name="Kolakowski, Artur" userId="9c34c8cc-b1df-44f6-bea5-dcf7a54ee35f" providerId="ADAL" clId="{19970B13-E101-4117-9908-6E061F982644}" dt="2022-07-14T08:45:32.509" v="13142" actId="790"/>
          <ac:spMkLst>
            <pc:docMk/>
            <pc:sldMk cId="2351809989" sldId="486"/>
            <ac:spMk id="5952" creationId="{499A5CC9-E5BE-4264-A0F3-DE08C3E3E4C3}"/>
          </ac:spMkLst>
        </pc:spChg>
        <pc:spChg chg="mod">
          <ac:chgData name="Kolakowski, Artur" userId="9c34c8cc-b1df-44f6-bea5-dcf7a54ee35f" providerId="ADAL" clId="{19970B13-E101-4117-9908-6E061F982644}" dt="2022-07-14T08:45:32.511" v="13143" actId="790"/>
          <ac:spMkLst>
            <pc:docMk/>
            <pc:sldMk cId="2351809989" sldId="486"/>
            <ac:spMk id="5953" creationId="{F9E68986-0A60-4667-B2CE-5D3E25174625}"/>
          </ac:spMkLst>
        </pc:spChg>
        <pc:spChg chg="mod">
          <ac:chgData name="Kolakowski, Artur" userId="9c34c8cc-b1df-44f6-bea5-dcf7a54ee35f" providerId="ADAL" clId="{19970B13-E101-4117-9908-6E061F982644}" dt="2022-07-14T08:45:32.511" v="13144" actId="790"/>
          <ac:spMkLst>
            <pc:docMk/>
            <pc:sldMk cId="2351809989" sldId="486"/>
            <ac:spMk id="5954" creationId="{D9504562-F29C-47B3-90BB-E324E30C34F0}"/>
          </ac:spMkLst>
        </pc:spChg>
        <pc:spChg chg="mod">
          <ac:chgData name="Kolakowski, Artur" userId="9c34c8cc-b1df-44f6-bea5-dcf7a54ee35f" providerId="ADAL" clId="{19970B13-E101-4117-9908-6E061F982644}" dt="2022-07-14T08:45:32.511" v="13145" actId="790"/>
          <ac:spMkLst>
            <pc:docMk/>
            <pc:sldMk cId="2351809989" sldId="486"/>
            <ac:spMk id="5955" creationId="{EE77881E-3C67-4F46-ABD2-50DCE1F53048}"/>
          </ac:spMkLst>
        </pc:spChg>
        <pc:spChg chg="mod">
          <ac:chgData name="Kolakowski, Artur" userId="9c34c8cc-b1df-44f6-bea5-dcf7a54ee35f" providerId="ADAL" clId="{19970B13-E101-4117-9908-6E061F982644}" dt="2022-07-14T08:45:32.511" v="13146" actId="790"/>
          <ac:spMkLst>
            <pc:docMk/>
            <pc:sldMk cId="2351809989" sldId="486"/>
            <ac:spMk id="5956" creationId="{9DF9E306-5A7F-4CF2-94BC-3F469E561BB6}"/>
          </ac:spMkLst>
        </pc:spChg>
        <pc:spChg chg="mod">
          <ac:chgData name="Kolakowski, Artur" userId="9c34c8cc-b1df-44f6-bea5-dcf7a54ee35f" providerId="ADAL" clId="{19970B13-E101-4117-9908-6E061F982644}" dt="2022-07-14T08:45:32.511" v="13147" actId="790"/>
          <ac:spMkLst>
            <pc:docMk/>
            <pc:sldMk cId="2351809989" sldId="486"/>
            <ac:spMk id="5957" creationId="{189C2510-AE90-4BA0-ABC0-2E9F0B335BE7}"/>
          </ac:spMkLst>
        </pc:spChg>
        <pc:spChg chg="mod">
          <ac:chgData name="Kolakowski, Artur" userId="9c34c8cc-b1df-44f6-bea5-dcf7a54ee35f" providerId="ADAL" clId="{19970B13-E101-4117-9908-6E061F982644}" dt="2022-07-14T08:45:32.519" v="13148" actId="790"/>
          <ac:spMkLst>
            <pc:docMk/>
            <pc:sldMk cId="2351809989" sldId="486"/>
            <ac:spMk id="5958" creationId="{465C6E2F-FD9F-4D6D-9DFF-2E74D5136CDA}"/>
          </ac:spMkLst>
        </pc:spChg>
        <pc:spChg chg="mod">
          <ac:chgData name="Kolakowski, Artur" userId="9c34c8cc-b1df-44f6-bea5-dcf7a54ee35f" providerId="ADAL" clId="{19970B13-E101-4117-9908-6E061F982644}" dt="2022-07-14T08:45:32.519" v="13149" actId="790"/>
          <ac:spMkLst>
            <pc:docMk/>
            <pc:sldMk cId="2351809989" sldId="486"/>
            <ac:spMk id="5959" creationId="{328E8D48-BCB5-4547-A1C5-40413D966B2C}"/>
          </ac:spMkLst>
        </pc:spChg>
        <pc:spChg chg="mod">
          <ac:chgData name="Kolakowski, Artur" userId="9c34c8cc-b1df-44f6-bea5-dcf7a54ee35f" providerId="ADAL" clId="{19970B13-E101-4117-9908-6E061F982644}" dt="2022-07-14T08:45:32.521" v="13150" actId="790"/>
          <ac:spMkLst>
            <pc:docMk/>
            <pc:sldMk cId="2351809989" sldId="486"/>
            <ac:spMk id="5960" creationId="{294A29B2-E512-49AF-B37F-C20D1FDEE9B2}"/>
          </ac:spMkLst>
        </pc:spChg>
        <pc:spChg chg="mod">
          <ac:chgData name="Kolakowski, Artur" userId="9c34c8cc-b1df-44f6-bea5-dcf7a54ee35f" providerId="ADAL" clId="{19970B13-E101-4117-9908-6E061F982644}" dt="2022-07-14T08:45:32.521" v="13151" actId="790"/>
          <ac:spMkLst>
            <pc:docMk/>
            <pc:sldMk cId="2351809989" sldId="486"/>
            <ac:spMk id="5961" creationId="{A6455412-2B10-42D4-9D0C-FD2F8BED49BC}"/>
          </ac:spMkLst>
        </pc:spChg>
        <pc:spChg chg="mod">
          <ac:chgData name="Kolakowski, Artur" userId="9c34c8cc-b1df-44f6-bea5-dcf7a54ee35f" providerId="ADAL" clId="{19970B13-E101-4117-9908-6E061F982644}" dt="2022-07-14T08:45:32.521" v="13152" actId="790"/>
          <ac:spMkLst>
            <pc:docMk/>
            <pc:sldMk cId="2351809989" sldId="486"/>
            <ac:spMk id="5962" creationId="{125EC3DE-B711-4C6D-9938-7012C3A0762F}"/>
          </ac:spMkLst>
        </pc:spChg>
        <pc:spChg chg="mod">
          <ac:chgData name="Kolakowski, Artur" userId="9c34c8cc-b1df-44f6-bea5-dcf7a54ee35f" providerId="ADAL" clId="{19970B13-E101-4117-9908-6E061F982644}" dt="2022-07-14T08:45:32.521" v="13153" actId="790"/>
          <ac:spMkLst>
            <pc:docMk/>
            <pc:sldMk cId="2351809989" sldId="486"/>
            <ac:spMk id="5963" creationId="{90FF31B2-F17E-4434-908A-A30B3479E334}"/>
          </ac:spMkLst>
        </pc:spChg>
        <pc:spChg chg="mod">
          <ac:chgData name="Kolakowski, Artur" userId="9c34c8cc-b1df-44f6-bea5-dcf7a54ee35f" providerId="ADAL" clId="{19970B13-E101-4117-9908-6E061F982644}" dt="2022-07-14T08:45:32.521" v="13154" actId="790"/>
          <ac:spMkLst>
            <pc:docMk/>
            <pc:sldMk cId="2351809989" sldId="486"/>
            <ac:spMk id="5964" creationId="{540E8A5E-7529-442C-B486-AC7B6EEBE456}"/>
          </ac:spMkLst>
        </pc:spChg>
        <pc:spChg chg="mod">
          <ac:chgData name="Kolakowski, Artur" userId="9c34c8cc-b1df-44f6-bea5-dcf7a54ee35f" providerId="ADAL" clId="{19970B13-E101-4117-9908-6E061F982644}" dt="2022-07-14T08:45:32.521" v="13155" actId="790"/>
          <ac:spMkLst>
            <pc:docMk/>
            <pc:sldMk cId="2351809989" sldId="486"/>
            <ac:spMk id="5965" creationId="{2D9FAD42-AFD0-48F1-92AA-0F874BD10525}"/>
          </ac:spMkLst>
        </pc:spChg>
        <pc:spChg chg="mod">
          <ac:chgData name="Kolakowski, Artur" userId="9c34c8cc-b1df-44f6-bea5-dcf7a54ee35f" providerId="ADAL" clId="{19970B13-E101-4117-9908-6E061F982644}" dt="2022-07-14T08:45:32.529" v="13156" actId="790"/>
          <ac:spMkLst>
            <pc:docMk/>
            <pc:sldMk cId="2351809989" sldId="486"/>
            <ac:spMk id="5966" creationId="{6E0C40D1-4D8F-49E5-8E04-E430EC9AF170}"/>
          </ac:spMkLst>
        </pc:spChg>
        <pc:spChg chg="mod">
          <ac:chgData name="Kolakowski, Artur" userId="9c34c8cc-b1df-44f6-bea5-dcf7a54ee35f" providerId="ADAL" clId="{19970B13-E101-4117-9908-6E061F982644}" dt="2022-07-14T08:45:32.529" v="13157" actId="790"/>
          <ac:spMkLst>
            <pc:docMk/>
            <pc:sldMk cId="2351809989" sldId="486"/>
            <ac:spMk id="5967" creationId="{74BD7851-6D54-461F-9A1D-92BCBA100986}"/>
          </ac:spMkLst>
        </pc:spChg>
        <pc:spChg chg="mod">
          <ac:chgData name="Kolakowski, Artur" userId="9c34c8cc-b1df-44f6-bea5-dcf7a54ee35f" providerId="ADAL" clId="{19970B13-E101-4117-9908-6E061F982644}" dt="2022-07-14T08:45:32.531" v="13158" actId="790"/>
          <ac:spMkLst>
            <pc:docMk/>
            <pc:sldMk cId="2351809989" sldId="486"/>
            <ac:spMk id="5968" creationId="{EB12173E-9765-4DF2-9E76-16A37A7A37A1}"/>
          </ac:spMkLst>
        </pc:spChg>
        <pc:spChg chg="mod">
          <ac:chgData name="Kolakowski, Artur" userId="9c34c8cc-b1df-44f6-bea5-dcf7a54ee35f" providerId="ADAL" clId="{19970B13-E101-4117-9908-6E061F982644}" dt="2022-07-14T08:45:32.531" v="13159" actId="790"/>
          <ac:spMkLst>
            <pc:docMk/>
            <pc:sldMk cId="2351809989" sldId="486"/>
            <ac:spMk id="5969" creationId="{1FEEC5B9-3666-4253-929D-C794A583E515}"/>
          </ac:spMkLst>
        </pc:spChg>
        <pc:spChg chg="mod">
          <ac:chgData name="Kolakowski, Artur" userId="9c34c8cc-b1df-44f6-bea5-dcf7a54ee35f" providerId="ADAL" clId="{19970B13-E101-4117-9908-6E061F982644}" dt="2022-07-14T08:45:32.531" v="13160" actId="790"/>
          <ac:spMkLst>
            <pc:docMk/>
            <pc:sldMk cId="2351809989" sldId="486"/>
            <ac:spMk id="5970" creationId="{6243336F-D4DC-48E4-A67C-95FD9A55059E}"/>
          </ac:spMkLst>
        </pc:spChg>
        <pc:spChg chg="mod">
          <ac:chgData name="Kolakowski, Artur" userId="9c34c8cc-b1df-44f6-bea5-dcf7a54ee35f" providerId="ADAL" clId="{19970B13-E101-4117-9908-6E061F982644}" dt="2022-07-14T08:45:32.531" v="13161" actId="790"/>
          <ac:spMkLst>
            <pc:docMk/>
            <pc:sldMk cId="2351809989" sldId="486"/>
            <ac:spMk id="5971" creationId="{61BDF0A5-614F-43FC-8164-EA13BFEC7881}"/>
          </ac:spMkLst>
        </pc:spChg>
        <pc:spChg chg="mod">
          <ac:chgData name="Kolakowski, Artur" userId="9c34c8cc-b1df-44f6-bea5-dcf7a54ee35f" providerId="ADAL" clId="{19970B13-E101-4117-9908-6E061F982644}" dt="2022-07-14T08:45:32.531" v="13162" actId="790"/>
          <ac:spMkLst>
            <pc:docMk/>
            <pc:sldMk cId="2351809989" sldId="486"/>
            <ac:spMk id="5972" creationId="{DF2B2E99-BA48-49C1-94B0-F2F12175F45B}"/>
          </ac:spMkLst>
        </pc:spChg>
        <pc:spChg chg="mod">
          <ac:chgData name="Kolakowski, Artur" userId="9c34c8cc-b1df-44f6-bea5-dcf7a54ee35f" providerId="ADAL" clId="{19970B13-E101-4117-9908-6E061F982644}" dt="2022-07-14T08:45:32.531" v="13163" actId="790"/>
          <ac:spMkLst>
            <pc:docMk/>
            <pc:sldMk cId="2351809989" sldId="486"/>
            <ac:spMk id="5973" creationId="{1B50B8A2-56C6-49A7-8A3D-B1547ADC5EFB}"/>
          </ac:spMkLst>
        </pc:spChg>
        <pc:spChg chg="mod">
          <ac:chgData name="Kolakowski, Artur" userId="9c34c8cc-b1df-44f6-bea5-dcf7a54ee35f" providerId="ADAL" clId="{19970B13-E101-4117-9908-6E061F982644}" dt="2022-07-14T08:45:32.539" v="13164" actId="790"/>
          <ac:spMkLst>
            <pc:docMk/>
            <pc:sldMk cId="2351809989" sldId="486"/>
            <ac:spMk id="5974" creationId="{1D2B1D42-641F-43C1-89D0-85623D1D52CA}"/>
          </ac:spMkLst>
        </pc:spChg>
        <pc:spChg chg="mod">
          <ac:chgData name="Kolakowski, Artur" userId="9c34c8cc-b1df-44f6-bea5-dcf7a54ee35f" providerId="ADAL" clId="{19970B13-E101-4117-9908-6E061F982644}" dt="2022-07-14T08:45:32.541" v="13165" actId="790"/>
          <ac:spMkLst>
            <pc:docMk/>
            <pc:sldMk cId="2351809989" sldId="486"/>
            <ac:spMk id="5975" creationId="{85289F36-577A-40C9-95E9-0E08FA53DF59}"/>
          </ac:spMkLst>
        </pc:spChg>
        <pc:spChg chg="mod">
          <ac:chgData name="Kolakowski, Artur" userId="9c34c8cc-b1df-44f6-bea5-dcf7a54ee35f" providerId="ADAL" clId="{19970B13-E101-4117-9908-6E061F982644}" dt="2022-07-14T08:45:32.541" v="13166" actId="790"/>
          <ac:spMkLst>
            <pc:docMk/>
            <pc:sldMk cId="2351809989" sldId="486"/>
            <ac:spMk id="5976" creationId="{F82DD149-A9A8-47D2-8EEF-C2F9FA1B3AC5}"/>
          </ac:spMkLst>
        </pc:spChg>
        <pc:spChg chg="mod">
          <ac:chgData name="Kolakowski, Artur" userId="9c34c8cc-b1df-44f6-bea5-dcf7a54ee35f" providerId="ADAL" clId="{19970B13-E101-4117-9908-6E061F982644}" dt="2022-07-14T08:45:32.541" v="13167" actId="790"/>
          <ac:spMkLst>
            <pc:docMk/>
            <pc:sldMk cId="2351809989" sldId="486"/>
            <ac:spMk id="5977" creationId="{898C5B04-0100-4A69-8FCF-D59868F69091}"/>
          </ac:spMkLst>
        </pc:spChg>
        <pc:spChg chg="mod">
          <ac:chgData name="Kolakowski, Artur" userId="9c34c8cc-b1df-44f6-bea5-dcf7a54ee35f" providerId="ADAL" clId="{19970B13-E101-4117-9908-6E061F982644}" dt="2022-07-14T08:45:32.541" v="13168" actId="790"/>
          <ac:spMkLst>
            <pc:docMk/>
            <pc:sldMk cId="2351809989" sldId="486"/>
            <ac:spMk id="5978" creationId="{779C69AE-1EC8-4E6C-A1AC-9E0E03FE97FA}"/>
          </ac:spMkLst>
        </pc:spChg>
        <pc:spChg chg="mod">
          <ac:chgData name="Kolakowski, Artur" userId="9c34c8cc-b1df-44f6-bea5-dcf7a54ee35f" providerId="ADAL" clId="{19970B13-E101-4117-9908-6E061F982644}" dt="2022-07-14T08:45:32.541" v="13169" actId="790"/>
          <ac:spMkLst>
            <pc:docMk/>
            <pc:sldMk cId="2351809989" sldId="486"/>
            <ac:spMk id="5979" creationId="{2AAF9B7A-84CF-4039-A623-5E2F83A39799}"/>
          </ac:spMkLst>
        </pc:spChg>
        <pc:spChg chg="mod">
          <ac:chgData name="Kolakowski, Artur" userId="9c34c8cc-b1df-44f6-bea5-dcf7a54ee35f" providerId="ADAL" clId="{19970B13-E101-4117-9908-6E061F982644}" dt="2022-07-14T08:45:32.549" v="13170" actId="790"/>
          <ac:spMkLst>
            <pc:docMk/>
            <pc:sldMk cId="2351809989" sldId="486"/>
            <ac:spMk id="5980" creationId="{4721D09A-42F4-45E1-B0F1-41C0383FF28E}"/>
          </ac:spMkLst>
        </pc:spChg>
        <pc:spChg chg="mod">
          <ac:chgData name="Kolakowski, Artur" userId="9c34c8cc-b1df-44f6-bea5-dcf7a54ee35f" providerId="ADAL" clId="{19970B13-E101-4117-9908-6E061F982644}" dt="2022-07-14T08:45:32.549" v="13171" actId="790"/>
          <ac:spMkLst>
            <pc:docMk/>
            <pc:sldMk cId="2351809989" sldId="486"/>
            <ac:spMk id="5981" creationId="{1534A6B7-9CAD-4C08-A482-C1744A5A3622}"/>
          </ac:spMkLst>
        </pc:spChg>
        <pc:spChg chg="mod">
          <ac:chgData name="Kolakowski, Artur" userId="9c34c8cc-b1df-44f6-bea5-dcf7a54ee35f" providerId="ADAL" clId="{19970B13-E101-4117-9908-6E061F982644}" dt="2022-07-14T08:45:32.551" v="13172" actId="790"/>
          <ac:spMkLst>
            <pc:docMk/>
            <pc:sldMk cId="2351809989" sldId="486"/>
            <ac:spMk id="5982" creationId="{9595473B-9748-450F-8A79-B28CB57FACCD}"/>
          </ac:spMkLst>
        </pc:spChg>
        <pc:spChg chg="mod">
          <ac:chgData name="Kolakowski, Artur" userId="9c34c8cc-b1df-44f6-bea5-dcf7a54ee35f" providerId="ADAL" clId="{19970B13-E101-4117-9908-6E061F982644}" dt="2022-07-14T08:45:32.551" v="13173" actId="790"/>
          <ac:spMkLst>
            <pc:docMk/>
            <pc:sldMk cId="2351809989" sldId="486"/>
            <ac:spMk id="5983" creationId="{C7084079-76C8-4B8E-8FD4-D819E015549B}"/>
          </ac:spMkLst>
        </pc:spChg>
        <pc:spChg chg="mod">
          <ac:chgData name="Kolakowski, Artur" userId="9c34c8cc-b1df-44f6-bea5-dcf7a54ee35f" providerId="ADAL" clId="{19970B13-E101-4117-9908-6E061F982644}" dt="2022-07-14T08:45:32.551" v="13174" actId="790"/>
          <ac:spMkLst>
            <pc:docMk/>
            <pc:sldMk cId="2351809989" sldId="486"/>
            <ac:spMk id="5984" creationId="{AC27DF1F-A57E-43BF-ACE5-7BF6EBB4B69D}"/>
          </ac:spMkLst>
        </pc:spChg>
        <pc:spChg chg="mod">
          <ac:chgData name="Kolakowski, Artur" userId="9c34c8cc-b1df-44f6-bea5-dcf7a54ee35f" providerId="ADAL" clId="{19970B13-E101-4117-9908-6E061F982644}" dt="2022-07-14T08:45:32.551" v="13175" actId="790"/>
          <ac:spMkLst>
            <pc:docMk/>
            <pc:sldMk cId="2351809989" sldId="486"/>
            <ac:spMk id="5985" creationId="{5DA6404B-2965-4922-857F-2F5B4199175E}"/>
          </ac:spMkLst>
        </pc:spChg>
        <pc:spChg chg="mod">
          <ac:chgData name="Kolakowski, Artur" userId="9c34c8cc-b1df-44f6-bea5-dcf7a54ee35f" providerId="ADAL" clId="{19970B13-E101-4117-9908-6E061F982644}" dt="2022-07-14T08:45:32.551" v="13176" actId="790"/>
          <ac:spMkLst>
            <pc:docMk/>
            <pc:sldMk cId="2351809989" sldId="486"/>
            <ac:spMk id="5986" creationId="{F11E3B73-A705-4809-BC04-D925DA15D4DF}"/>
          </ac:spMkLst>
        </pc:spChg>
        <pc:spChg chg="mod">
          <ac:chgData name="Kolakowski, Artur" userId="9c34c8cc-b1df-44f6-bea5-dcf7a54ee35f" providerId="ADAL" clId="{19970B13-E101-4117-9908-6E061F982644}" dt="2022-07-14T08:45:32.551" v="13177" actId="790"/>
          <ac:spMkLst>
            <pc:docMk/>
            <pc:sldMk cId="2351809989" sldId="486"/>
            <ac:spMk id="5987" creationId="{1FCAA5FE-6147-42F2-8C30-CC8493841924}"/>
          </ac:spMkLst>
        </pc:spChg>
        <pc:spChg chg="mod">
          <ac:chgData name="Kolakowski, Artur" userId="9c34c8cc-b1df-44f6-bea5-dcf7a54ee35f" providerId="ADAL" clId="{19970B13-E101-4117-9908-6E061F982644}" dt="2022-07-14T08:45:32.559" v="13178" actId="790"/>
          <ac:spMkLst>
            <pc:docMk/>
            <pc:sldMk cId="2351809989" sldId="486"/>
            <ac:spMk id="5988" creationId="{B4935B44-18EE-4CB2-81F3-9DFA1894AE65}"/>
          </ac:spMkLst>
        </pc:spChg>
        <pc:spChg chg="mod">
          <ac:chgData name="Kolakowski, Artur" userId="9c34c8cc-b1df-44f6-bea5-dcf7a54ee35f" providerId="ADAL" clId="{19970B13-E101-4117-9908-6E061F982644}" dt="2022-07-14T08:45:32.559" v="13179" actId="790"/>
          <ac:spMkLst>
            <pc:docMk/>
            <pc:sldMk cId="2351809989" sldId="486"/>
            <ac:spMk id="5989" creationId="{4E4F4D36-2907-4899-B407-0E89DDB20039}"/>
          </ac:spMkLst>
        </pc:spChg>
        <pc:spChg chg="mod">
          <ac:chgData name="Kolakowski, Artur" userId="9c34c8cc-b1df-44f6-bea5-dcf7a54ee35f" providerId="ADAL" clId="{19970B13-E101-4117-9908-6E061F982644}" dt="2022-07-14T08:45:32.561" v="13180" actId="790"/>
          <ac:spMkLst>
            <pc:docMk/>
            <pc:sldMk cId="2351809989" sldId="486"/>
            <ac:spMk id="5990" creationId="{D978E445-A8E4-464E-A6EB-E23B82B0526C}"/>
          </ac:spMkLst>
        </pc:spChg>
        <pc:spChg chg="mod">
          <ac:chgData name="Kolakowski, Artur" userId="9c34c8cc-b1df-44f6-bea5-dcf7a54ee35f" providerId="ADAL" clId="{19970B13-E101-4117-9908-6E061F982644}" dt="2022-07-14T08:45:32.561" v="13181" actId="790"/>
          <ac:spMkLst>
            <pc:docMk/>
            <pc:sldMk cId="2351809989" sldId="486"/>
            <ac:spMk id="5991" creationId="{D7877377-D301-44E7-9A80-24E69C2D593E}"/>
          </ac:spMkLst>
        </pc:spChg>
        <pc:spChg chg="mod">
          <ac:chgData name="Kolakowski, Artur" userId="9c34c8cc-b1df-44f6-bea5-dcf7a54ee35f" providerId="ADAL" clId="{19970B13-E101-4117-9908-6E061F982644}" dt="2022-07-14T08:45:32.561" v="13182" actId="790"/>
          <ac:spMkLst>
            <pc:docMk/>
            <pc:sldMk cId="2351809989" sldId="486"/>
            <ac:spMk id="5992" creationId="{708AEFC4-3012-4BBA-9132-81E5B980B001}"/>
          </ac:spMkLst>
        </pc:spChg>
        <pc:spChg chg="mod">
          <ac:chgData name="Kolakowski, Artur" userId="9c34c8cc-b1df-44f6-bea5-dcf7a54ee35f" providerId="ADAL" clId="{19970B13-E101-4117-9908-6E061F982644}" dt="2022-07-14T08:45:32.561" v="13183" actId="790"/>
          <ac:spMkLst>
            <pc:docMk/>
            <pc:sldMk cId="2351809989" sldId="486"/>
            <ac:spMk id="5993" creationId="{4A1411D4-B950-4555-BF80-323F9ECE7DAC}"/>
          </ac:spMkLst>
        </pc:spChg>
        <pc:spChg chg="mod">
          <ac:chgData name="Kolakowski, Artur" userId="9c34c8cc-b1df-44f6-bea5-dcf7a54ee35f" providerId="ADAL" clId="{19970B13-E101-4117-9908-6E061F982644}" dt="2022-07-14T08:45:32.561" v="13184" actId="790"/>
          <ac:spMkLst>
            <pc:docMk/>
            <pc:sldMk cId="2351809989" sldId="486"/>
            <ac:spMk id="5994" creationId="{49CBA6D0-0848-4D4F-8DD4-95079D4C5F1B}"/>
          </ac:spMkLst>
        </pc:spChg>
        <pc:spChg chg="mod">
          <ac:chgData name="Kolakowski, Artur" userId="9c34c8cc-b1df-44f6-bea5-dcf7a54ee35f" providerId="ADAL" clId="{19970B13-E101-4117-9908-6E061F982644}" dt="2022-07-14T08:45:32.569" v="13185" actId="790"/>
          <ac:spMkLst>
            <pc:docMk/>
            <pc:sldMk cId="2351809989" sldId="486"/>
            <ac:spMk id="5995" creationId="{8D54EAB4-811B-4A46-98EA-84132DA4B672}"/>
          </ac:spMkLst>
        </pc:spChg>
        <pc:spChg chg="mod">
          <ac:chgData name="Kolakowski, Artur" userId="9c34c8cc-b1df-44f6-bea5-dcf7a54ee35f" providerId="ADAL" clId="{19970B13-E101-4117-9908-6E061F982644}" dt="2022-07-14T08:45:32.569" v="13186" actId="790"/>
          <ac:spMkLst>
            <pc:docMk/>
            <pc:sldMk cId="2351809989" sldId="486"/>
            <ac:spMk id="5996" creationId="{E6815047-666E-4A39-BDB7-CD2139ECEC57}"/>
          </ac:spMkLst>
        </pc:spChg>
        <pc:spChg chg="mod">
          <ac:chgData name="Kolakowski, Artur" userId="9c34c8cc-b1df-44f6-bea5-dcf7a54ee35f" providerId="ADAL" clId="{19970B13-E101-4117-9908-6E061F982644}" dt="2022-07-14T08:45:32.571" v="13187" actId="790"/>
          <ac:spMkLst>
            <pc:docMk/>
            <pc:sldMk cId="2351809989" sldId="486"/>
            <ac:spMk id="5997" creationId="{09A11B2D-9571-4480-BF35-D25FF080C8C5}"/>
          </ac:spMkLst>
        </pc:spChg>
        <pc:spChg chg="mod">
          <ac:chgData name="Kolakowski, Artur" userId="9c34c8cc-b1df-44f6-bea5-dcf7a54ee35f" providerId="ADAL" clId="{19970B13-E101-4117-9908-6E061F982644}" dt="2022-07-14T08:45:32.571" v="13188" actId="790"/>
          <ac:spMkLst>
            <pc:docMk/>
            <pc:sldMk cId="2351809989" sldId="486"/>
            <ac:spMk id="5998" creationId="{FE73E6E2-A28B-4544-BE8D-6BD151924D90}"/>
          </ac:spMkLst>
        </pc:spChg>
        <pc:spChg chg="mod">
          <ac:chgData name="Kolakowski, Artur" userId="9c34c8cc-b1df-44f6-bea5-dcf7a54ee35f" providerId="ADAL" clId="{19970B13-E101-4117-9908-6E061F982644}" dt="2022-07-14T08:45:32.571" v="13189" actId="790"/>
          <ac:spMkLst>
            <pc:docMk/>
            <pc:sldMk cId="2351809989" sldId="486"/>
            <ac:spMk id="5999" creationId="{28179668-2C45-4C1C-B263-8E2DDBC7B890}"/>
          </ac:spMkLst>
        </pc:spChg>
        <pc:spChg chg="mod">
          <ac:chgData name="Kolakowski, Artur" userId="9c34c8cc-b1df-44f6-bea5-dcf7a54ee35f" providerId="ADAL" clId="{19970B13-E101-4117-9908-6E061F982644}" dt="2022-07-14T08:45:32.571" v="13190" actId="790"/>
          <ac:spMkLst>
            <pc:docMk/>
            <pc:sldMk cId="2351809989" sldId="486"/>
            <ac:spMk id="6000" creationId="{D70F780A-7D0E-4D61-A7DB-4584FF82B17B}"/>
          </ac:spMkLst>
        </pc:spChg>
        <pc:spChg chg="mod">
          <ac:chgData name="Kolakowski, Artur" userId="9c34c8cc-b1df-44f6-bea5-dcf7a54ee35f" providerId="ADAL" clId="{19970B13-E101-4117-9908-6E061F982644}" dt="2022-07-14T08:45:32.571" v="13191" actId="790"/>
          <ac:spMkLst>
            <pc:docMk/>
            <pc:sldMk cId="2351809989" sldId="486"/>
            <ac:spMk id="6001" creationId="{B07B45FB-6313-4884-8379-0800E248F81F}"/>
          </ac:spMkLst>
        </pc:spChg>
        <pc:spChg chg="mod">
          <ac:chgData name="Kolakowski, Artur" userId="9c34c8cc-b1df-44f6-bea5-dcf7a54ee35f" providerId="ADAL" clId="{19970B13-E101-4117-9908-6E061F982644}" dt="2022-07-14T08:45:32.579" v="13192" actId="790"/>
          <ac:spMkLst>
            <pc:docMk/>
            <pc:sldMk cId="2351809989" sldId="486"/>
            <ac:spMk id="6002" creationId="{FB8DE016-2D3B-41FC-9587-88BF3FBB3A26}"/>
          </ac:spMkLst>
        </pc:spChg>
        <pc:spChg chg="mod">
          <ac:chgData name="Kolakowski, Artur" userId="9c34c8cc-b1df-44f6-bea5-dcf7a54ee35f" providerId="ADAL" clId="{19970B13-E101-4117-9908-6E061F982644}" dt="2022-07-14T08:45:32.579" v="13193" actId="790"/>
          <ac:spMkLst>
            <pc:docMk/>
            <pc:sldMk cId="2351809989" sldId="486"/>
            <ac:spMk id="6003" creationId="{BE2F8105-E3AC-4B81-8582-BD6AFEE79613}"/>
          </ac:spMkLst>
        </pc:spChg>
        <pc:spChg chg="mod">
          <ac:chgData name="Kolakowski, Artur" userId="9c34c8cc-b1df-44f6-bea5-dcf7a54ee35f" providerId="ADAL" clId="{19970B13-E101-4117-9908-6E061F982644}" dt="2022-07-14T08:45:32.581" v="13194" actId="790"/>
          <ac:spMkLst>
            <pc:docMk/>
            <pc:sldMk cId="2351809989" sldId="486"/>
            <ac:spMk id="6004" creationId="{B7D74C46-BEB7-4CAA-BBE8-2BCAB5855BCA}"/>
          </ac:spMkLst>
        </pc:spChg>
        <pc:spChg chg="mod">
          <ac:chgData name="Kolakowski, Artur" userId="9c34c8cc-b1df-44f6-bea5-dcf7a54ee35f" providerId="ADAL" clId="{19970B13-E101-4117-9908-6E061F982644}" dt="2022-07-14T08:45:32.581" v="13195" actId="790"/>
          <ac:spMkLst>
            <pc:docMk/>
            <pc:sldMk cId="2351809989" sldId="486"/>
            <ac:spMk id="6005" creationId="{451B3DA8-EEE4-4881-A5E4-0863B74F3057}"/>
          </ac:spMkLst>
        </pc:spChg>
        <pc:spChg chg="mod">
          <ac:chgData name="Kolakowski, Artur" userId="9c34c8cc-b1df-44f6-bea5-dcf7a54ee35f" providerId="ADAL" clId="{19970B13-E101-4117-9908-6E061F982644}" dt="2022-07-14T08:45:32.581" v="13196" actId="790"/>
          <ac:spMkLst>
            <pc:docMk/>
            <pc:sldMk cId="2351809989" sldId="486"/>
            <ac:spMk id="6006" creationId="{00C4595E-0E01-4724-A84B-8738D736D67F}"/>
          </ac:spMkLst>
        </pc:spChg>
        <pc:spChg chg="mod">
          <ac:chgData name="Kolakowski, Artur" userId="9c34c8cc-b1df-44f6-bea5-dcf7a54ee35f" providerId="ADAL" clId="{19970B13-E101-4117-9908-6E061F982644}" dt="2022-07-14T08:45:32.581" v="13197" actId="790"/>
          <ac:spMkLst>
            <pc:docMk/>
            <pc:sldMk cId="2351809989" sldId="486"/>
            <ac:spMk id="6007" creationId="{90E24D92-15EB-46F4-A81D-86D65C4204DC}"/>
          </ac:spMkLst>
        </pc:spChg>
        <pc:spChg chg="mod">
          <ac:chgData name="Kolakowski, Artur" userId="9c34c8cc-b1df-44f6-bea5-dcf7a54ee35f" providerId="ADAL" clId="{19970B13-E101-4117-9908-6E061F982644}" dt="2022-07-14T08:45:32.581" v="13198" actId="790"/>
          <ac:spMkLst>
            <pc:docMk/>
            <pc:sldMk cId="2351809989" sldId="486"/>
            <ac:spMk id="6008" creationId="{D74F5879-A3CB-460D-8DF4-472D9546D7AD}"/>
          </ac:spMkLst>
        </pc:spChg>
        <pc:spChg chg="mod">
          <ac:chgData name="Kolakowski, Artur" userId="9c34c8cc-b1df-44f6-bea5-dcf7a54ee35f" providerId="ADAL" clId="{19970B13-E101-4117-9908-6E061F982644}" dt="2022-07-14T08:45:32.581" v="13199" actId="790"/>
          <ac:spMkLst>
            <pc:docMk/>
            <pc:sldMk cId="2351809989" sldId="486"/>
            <ac:spMk id="6009" creationId="{5CC0FED0-99E7-48FA-8793-77D77C65EC3E}"/>
          </ac:spMkLst>
        </pc:spChg>
        <pc:spChg chg="mod">
          <ac:chgData name="Kolakowski, Artur" userId="9c34c8cc-b1df-44f6-bea5-dcf7a54ee35f" providerId="ADAL" clId="{19970B13-E101-4117-9908-6E061F982644}" dt="2022-07-14T08:45:32.589" v="13200" actId="790"/>
          <ac:spMkLst>
            <pc:docMk/>
            <pc:sldMk cId="2351809989" sldId="486"/>
            <ac:spMk id="6010" creationId="{AAE76EDD-CDB6-4D85-80F2-8EB018DE5677}"/>
          </ac:spMkLst>
        </pc:spChg>
        <pc:spChg chg="mod">
          <ac:chgData name="Kolakowski, Artur" userId="9c34c8cc-b1df-44f6-bea5-dcf7a54ee35f" providerId="ADAL" clId="{19970B13-E101-4117-9908-6E061F982644}" dt="2022-07-14T08:45:32.589" v="13201" actId="790"/>
          <ac:spMkLst>
            <pc:docMk/>
            <pc:sldMk cId="2351809989" sldId="486"/>
            <ac:spMk id="6011" creationId="{135EE80E-0088-4429-8E8C-28A714F4EEB9}"/>
          </ac:spMkLst>
        </pc:spChg>
        <pc:spChg chg="mod">
          <ac:chgData name="Kolakowski, Artur" userId="9c34c8cc-b1df-44f6-bea5-dcf7a54ee35f" providerId="ADAL" clId="{19970B13-E101-4117-9908-6E061F982644}" dt="2022-07-14T08:45:32.591" v="13202" actId="790"/>
          <ac:spMkLst>
            <pc:docMk/>
            <pc:sldMk cId="2351809989" sldId="486"/>
            <ac:spMk id="6012" creationId="{341233E9-0010-4B5C-991C-8D97E8944AD3}"/>
          </ac:spMkLst>
        </pc:spChg>
        <pc:spChg chg="mod">
          <ac:chgData name="Kolakowski, Artur" userId="9c34c8cc-b1df-44f6-bea5-dcf7a54ee35f" providerId="ADAL" clId="{19970B13-E101-4117-9908-6E061F982644}" dt="2022-07-14T08:45:32.591" v="13203" actId="790"/>
          <ac:spMkLst>
            <pc:docMk/>
            <pc:sldMk cId="2351809989" sldId="486"/>
            <ac:spMk id="6013" creationId="{F50440C8-072E-4336-9214-2DF2F5C1AF8E}"/>
          </ac:spMkLst>
        </pc:spChg>
        <pc:spChg chg="mod">
          <ac:chgData name="Kolakowski, Artur" userId="9c34c8cc-b1df-44f6-bea5-dcf7a54ee35f" providerId="ADAL" clId="{19970B13-E101-4117-9908-6E061F982644}" dt="2022-07-14T08:45:32.591" v="13204" actId="790"/>
          <ac:spMkLst>
            <pc:docMk/>
            <pc:sldMk cId="2351809989" sldId="486"/>
            <ac:spMk id="6014" creationId="{1BEAB539-B9A7-42B8-81BD-CCEF57B4E3AF}"/>
          </ac:spMkLst>
        </pc:spChg>
        <pc:spChg chg="mod">
          <ac:chgData name="Kolakowski, Artur" userId="9c34c8cc-b1df-44f6-bea5-dcf7a54ee35f" providerId="ADAL" clId="{19970B13-E101-4117-9908-6E061F982644}" dt="2022-07-14T08:45:32.591" v="13205" actId="790"/>
          <ac:spMkLst>
            <pc:docMk/>
            <pc:sldMk cId="2351809989" sldId="486"/>
            <ac:spMk id="6015" creationId="{EDA15E2B-4B0E-47EC-A6ED-86EFF2EE9D60}"/>
          </ac:spMkLst>
        </pc:spChg>
        <pc:spChg chg="mod">
          <ac:chgData name="Kolakowski, Artur" userId="9c34c8cc-b1df-44f6-bea5-dcf7a54ee35f" providerId="ADAL" clId="{19970B13-E101-4117-9908-6E061F982644}" dt="2022-07-14T08:45:32.591" v="13206" actId="790"/>
          <ac:spMkLst>
            <pc:docMk/>
            <pc:sldMk cId="2351809989" sldId="486"/>
            <ac:spMk id="6016" creationId="{32C44A64-F9A1-4026-9930-E46041AC7451}"/>
          </ac:spMkLst>
        </pc:spChg>
        <pc:spChg chg="mod">
          <ac:chgData name="Kolakowski, Artur" userId="9c34c8cc-b1df-44f6-bea5-dcf7a54ee35f" providerId="ADAL" clId="{19970B13-E101-4117-9908-6E061F982644}" dt="2022-07-14T08:45:32.591" v="13207" actId="790"/>
          <ac:spMkLst>
            <pc:docMk/>
            <pc:sldMk cId="2351809989" sldId="486"/>
            <ac:spMk id="6017" creationId="{11C0935A-1C42-4F5A-9EF3-5D44B2A68E73}"/>
          </ac:spMkLst>
        </pc:spChg>
        <pc:spChg chg="mod">
          <ac:chgData name="Kolakowski, Artur" userId="9c34c8cc-b1df-44f6-bea5-dcf7a54ee35f" providerId="ADAL" clId="{19970B13-E101-4117-9908-6E061F982644}" dt="2022-07-14T08:45:32.599" v="13208" actId="790"/>
          <ac:spMkLst>
            <pc:docMk/>
            <pc:sldMk cId="2351809989" sldId="486"/>
            <ac:spMk id="6018" creationId="{6445B1EB-0475-4020-9077-CF29D6E44C7D}"/>
          </ac:spMkLst>
        </pc:spChg>
        <pc:spChg chg="mod">
          <ac:chgData name="Kolakowski, Artur" userId="9c34c8cc-b1df-44f6-bea5-dcf7a54ee35f" providerId="ADAL" clId="{19970B13-E101-4117-9908-6E061F982644}" dt="2022-07-14T08:45:32.601" v="13209" actId="790"/>
          <ac:spMkLst>
            <pc:docMk/>
            <pc:sldMk cId="2351809989" sldId="486"/>
            <ac:spMk id="6019" creationId="{5F00FC77-EA8B-4397-813E-25F30C936750}"/>
          </ac:spMkLst>
        </pc:spChg>
        <pc:spChg chg="mod">
          <ac:chgData name="Kolakowski, Artur" userId="9c34c8cc-b1df-44f6-bea5-dcf7a54ee35f" providerId="ADAL" clId="{19970B13-E101-4117-9908-6E061F982644}" dt="2022-07-14T08:45:32.601" v="13210" actId="790"/>
          <ac:spMkLst>
            <pc:docMk/>
            <pc:sldMk cId="2351809989" sldId="486"/>
            <ac:spMk id="6020" creationId="{110AEB0A-373D-4634-BE5D-D1BE3B783810}"/>
          </ac:spMkLst>
        </pc:spChg>
        <pc:spChg chg="mod">
          <ac:chgData name="Kolakowski, Artur" userId="9c34c8cc-b1df-44f6-bea5-dcf7a54ee35f" providerId="ADAL" clId="{19970B13-E101-4117-9908-6E061F982644}" dt="2022-07-14T08:45:32.601" v="13211" actId="790"/>
          <ac:spMkLst>
            <pc:docMk/>
            <pc:sldMk cId="2351809989" sldId="486"/>
            <ac:spMk id="6021" creationId="{FE695248-2100-4F3C-9889-A5A91635C553}"/>
          </ac:spMkLst>
        </pc:spChg>
        <pc:spChg chg="mod">
          <ac:chgData name="Kolakowski, Artur" userId="9c34c8cc-b1df-44f6-bea5-dcf7a54ee35f" providerId="ADAL" clId="{19970B13-E101-4117-9908-6E061F982644}" dt="2022-07-14T08:45:32.601" v="13212" actId="790"/>
          <ac:spMkLst>
            <pc:docMk/>
            <pc:sldMk cId="2351809989" sldId="486"/>
            <ac:spMk id="6022" creationId="{D3E1E966-C13A-41DD-AC53-CFF84F776C6E}"/>
          </ac:spMkLst>
        </pc:spChg>
        <pc:spChg chg="mod">
          <ac:chgData name="Kolakowski, Artur" userId="9c34c8cc-b1df-44f6-bea5-dcf7a54ee35f" providerId="ADAL" clId="{19970B13-E101-4117-9908-6E061F982644}" dt="2022-07-14T08:45:32.601" v="13213" actId="790"/>
          <ac:spMkLst>
            <pc:docMk/>
            <pc:sldMk cId="2351809989" sldId="486"/>
            <ac:spMk id="6023" creationId="{731D0BF0-03B9-4F7C-BE49-B0B4B99994A2}"/>
          </ac:spMkLst>
        </pc:spChg>
        <pc:spChg chg="mod">
          <ac:chgData name="Kolakowski, Artur" userId="9c34c8cc-b1df-44f6-bea5-dcf7a54ee35f" providerId="ADAL" clId="{19970B13-E101-4117-9908-6E061F982644}" dt="2022-07-14T08:45:32.601" v="13214" actId="790"/>
          <ac:spMkLst>
            <pc:docMk/>
            <pc:sldMk cId="2351809989" sldId="486"/>
            <ac:spMk id="6024" creationId="{15BEDAA5-1AB2-44EB-8764-13F5788EA569}"/>
          </ac:spMkLst>
        </pc:spChg>
        <pc:spChg chg="mod">
          <ac:chgData name="Kolakowski, Artur" userId="9c34c8cc-b1df-44f6-bea5-dcf7a54ee35f" providerId="ADAL" clId="{19970B13-E101-4117-9908-6E061F982644}" dt="2022-07-14T08:45:32.609" v="13215" actId="790"/>
          <ac:spMkLst>
            <pc:docMk/>
            <pc:sldMk cId="2351809989" sldId="486"/>
            <ac:spMk id="6025" creationId="{4610457D-C150-408A-B5E2-0198F0C762BA}"/>
          </ac:spMkLst>
        </pc:spChg>
        <pc:spChg chg="mod">
          <ac:chgData name="Kolakowski, Artur" userId="9c34c8cc-b1df-44f6-bea5-dcf7a54ee35f" providerId="ADAL" clId="{19970B13-E101-4117-9908-6E061F982644}" dt="2022-07-14T08:45:32.609" v="13216" actId="790"/>
          <ac:spMkLst>
            <pc:docMk/>
            <pc:sldMk cId="2351809989" sldId="486"/>
            <ac:spMk id="6026" creationId="{7DF3F6A8-1E92-4F91-A92E-76DD303A8C32}"/>
          </ac:spMkLst>
        </pc:spChg>
        <pc:spChg chg="mod">
          <ac:chgData name="Kolakowski, Artur" userId="9c34c8cc-b1df-44f6-bea5-dcf7a54ee35f" providerId="ADAL" clId="{19970B13-E101-4117-9908-6E061F982644}" dt="2022-07-14T08:45:32.611" v="13217" actId="790"/>
          <ac:spMkLst>
            <pc:docMk/>
            <pc:sldMk cId="2351809989" sldId="486"/>
            <ac:spMk id="6027" creationId="{793A6B59-E11E-483F-8ECF-0CC25536D7E7}"/>
          </ac:spMkLst>
        </pc:spChg>
        <pc:spChg chg="mod">
          <ac:chgData name="Kolakowski, Artur" userId="9c34c8cc-b1df-44f6-bea5-dcf7a54ee35f" providerId="ADAL" clId="{19970B13-E101-4117-9908-6E061F982644}" dt="2022-07-14T08:45:32.611" v="13218" actId="790"/>
          <ac:spMkLst>
            <pc:docMk/>
            <pc:sldMk cId="2351809989" sldId="486"/>
            <ac:spMk id="6028" creationId="{2763203A-50EF-4368-B357-02E07BF3AE93}"/>
          </ac:spMkLst>
        </pc:spChg>
        <pc:spChg chg="mod">
          <ac:chgData name="Kolakowski, Artur" userId="9c34c8cc-b1df-44f6-bea5-dcf7a54ee35f" providerId="ADAL" clId="{19970B13-E101-4117-9908-6E061F982644}" dt="2022-07-14T08:45:32.611" v="13219" actId="790"/>
          <ac:spMkLst>
            <pc:docMk/>
            <pc:sldMk cId="2351809989" sldId="486"/>
            <ac:spMk id="6029" creationId="{4E524FC1-600F-4F10-A97A-CCAEADC19595}"/>
          </ac:spMkLst>
        </pc:spChg>
        <pc:spChg chg="mod">
          <ac:chgData name="Kolakowski, Artur" userId="9c34c8cc-b1df-44f6-bea5-dcf7a54ee35f" providerId="ADAL" clId="{19970B13-E101-4117-9908-6E061F982644}" dt="2022-07-14T08:45:32.611" v="13220" actId="790"/>
          <ac:spMkLst>
            <pc:docMk/>
            <pc:sldMk cId="2351809989" sldId="486"/>
            <ac:spMk id="6030" creationId="{F359A58E-EE5F-40A1-8323-6A7211681BA8}"/>
          </ac:spMkLst>
        </pc:spChg>
        <pc:spChg chg="mod">
          <ac:chgData name="Kolakowski, Artur" userId="9c34c8cc-b1df-44f6-bea5-dcf7a54ee35f" providerId="ADAL" clId="{19970B13-E101-4117-9908-6E061F982644}" dt="2022-07-14T08:45:32.611" v="13221" actId="790"/>
          <ac:spMkLst>
            <pc:docMk/>
            <pc:sldMk cId="2351809989" sldId="486"/>
            <ac:spMk id="6031" creationId="{B5DD3815-4925-4383-BD61-13B314530BC9}"/>
          </ac:spMkLst>
        </pc:spChg>
        <pc:spChg chg="mod">
          <ac:chgData name="Kolakowski, Artur" userId="9c34c8cc-b1df-44f6-bea5-dcf7a54ee35f" providerId="ADAL" clId="{19970B13-E101-4117-9908-6E061F982644}" dt="2022-07-14T08:45:32.611" v="13222" actId="790"/>
          <ac:spMkLst>
            <pc:docMk/>
            <pc:sldMk cId="2351809989" sldId="486"/>
            <ac:spMk id="6032" creationId="{7E0CE48E-491A-47A6-875E-C90D2F9CDC51}"/>
          </ac:spMkLst>
        </pc:spChg>
        <pc:spChg chg="mod">
          <ac:chgData name="Kolakowski, Artur" userId="9c34c8cc-b1df-44f6-bea5-dcf7a54ee35f" providerId="ADAL" clId="{19970B13-E101-4117-9908-6E061F982644}" dt="2022-07-14T08:45:32.619" v="13223" actId="790"/>
          <ac:spMkLst>
            <pc:docMk/>
            <pc:sldMk cId="2351809989" sldId="486"/>
            <ac:spMk id="6033" creationId="{DAA0D546-072C-4E95-8E10-3823B31F757E}"/>
          </ac:spMkLst>
        </pc:spChg>
        <pc:spChg chg="mod">
          <ac:chgData name="Kolakowski, Artur" userId="9c34c8cc-b1df-44f6-bea5-dcf7a54ee35f" providerId="ADAL" clId="{19970B13-E101-4117-9908-6E061F982644}" dt="2022-07-14T08:45:32.621" v="13224" actId="790"/>
          <ac:spMkLst>
            <pc:docMk/>
            <pc:sldMk cId="2351809989" sldId="486"/>
            <ac:spMk id="6034" creationId="{2B4190F0-33A1-43D8-8AAF-74EFF4AB0576}"/>
          </ac:spMkLst>
        </pc:spChg>
        <pc:spChg chg="mod">
          <ac:chgData name="Kolakowski, Artur" userId="9c34c8cc-b1df-44f6-bea5-dcf7a54ee35f" providerId="ADAL" clId="{19970B13-E101-4117-9908-6E061F982644}" dt="2022-07-14T08:45:32.621" v="13225" actId="790"/>
          <ac:spMkLst>
            <pc:docMk/>
            <pc:sldMk cId="2351809989" sldId="486"/>
            <ac:spMk id="6035" creationId="{E524A566-AC9C-437D-8FD7-F21AC53285EA}"/>
          </ac:spMkLst>
        </pc:spChg>
        <pc:spChg chg="mod">
          <ac:chgData name="Kolakowski, Artur" userId="9c34c8cc-b1df-44f6-bea5-dcf7a54ee35f" providerId="ADAL" clId="{19970B13-E101-4117-9908-6E061F982644}" dt="2022-07-14T08:45:32.621" v="13226" actId="790"/>
          <ac:spMkLst>
            <pc:docMk/>
            <pc:sldMk cId="2351809989" sldId="486"/>
            <ac:spMk id="6036" creationId="{DECFC580-9922-4D7E-90F2-E989BB0DB77F}"/>
          </ac:spMkLst>
        </pc:spChg>
        <pc:spChg chg="mod">
          <ac:chgData name="Kolakowski, Artur" userId="9c34c8cc-b1df-44f6-bea5-dcf7a54ee35f" providerId="ADAL" clId="{19970B13-E101-4117-9908-6E061F982644}" dt="2022-07-14T08:45:32.621" v="13227" actId="790"/>
          <ac:spMkLst>
            <pc:docMk/>
            <pc:sldMk cId="2351809989" sldId="486"/>
            <ac:spMk id="6037" creationId="{1C372097-7A15-45C4-A1F2-E5B4B165095B}"/>
          </ac:spMkLst>
        </pc:spChg>
        <pc:spChg chg="mod">
          <ac:chgData name="Kolakowski, Artur" userId="9c34c8cc-b1df-44f6-bea5-dcf7a54ee35f" providerId="ADAL" clId="{19970B13-E101-4117-9908-6E061F982644}" dt="2022-07-14T08:45:32.621" v="13228" actId="790"/>
          <ac:spMkLst>
            <pc:docMk/>
            <pc:sldMk cId="2351809989" sldId="486"/>
            <ac:spMk id="6038" creationId="{4D5DC4A2-D859-48C7-BE55-49FED96C2452}"/>
          </ac:spMkLst>
        </pc:spChg>
        <pc:spChg chg="mod">
          <ac:chgData name="Kolakowski, Artur" userId="9c34c8cc-b1df-44f6-bea5-dcf7a54ee35f" providerId="ADAL" clId="{19970B13-E101-4117-9908-6E061F982644}" dt="2022-07-14T08:45:32.629" v="13229" actId="790"/>
          <ac:spMkLst>
            <pc:docMk/>
            <pc:sldMk cId="2351809989" sldId="486"/>
            <ac:spMk id="6039" creationId="{392B91E6-0894-43CF-83D3-7C34933B8431}"/>
          </ac:spMkLst>
        </pc:spChg>
        <pc:spChg chg="mod">
          <ac:chgData name="Kolakowski, Artur" userId="9c34c8cc-b1df-44f6-bea5-dcf7a54ee35f" providerId="ADAL" clId="{19970B13-E101-4117-9908-6E061F982644}" dt="2022-07-14T08:45:32.629" v="13230" actId="790"/>
          <ac:spMkLst>
            <pc:docMk/>
            <pc:sldMk cId="2351809989" sldId="486"/>
            <ac:spMk id="6040" creationId="{98D08366-E9C0-4B56-93B6-54EDB6AAA9BC}"/>
          </ac:spMkLst>
        </pc:spChg>
        <pc:spChg chg="mod">
          <ac:chgData name="Kolakowski, Artur" userId="9c34c8cc-b1df-44f6-bea5-dcf7a54ee35f" providerId="ADAL" clId="{19970B13-E101-4117-9908-6E061F982644}" dt="2022-07-14T08:45:32.632" v="13231" actId="790"/>
          <ac:spMkLst>
            <pc:docMk/>
            <pc:sldMk cId="2351809989" sldId="486"/>
            <ac:spMk id="6041" creationId="{9B00282E-3A2F-4739-919C-F26EB218839A}"/>
          </ac:spMkLst>
        </pc:spChg>
        <pc:spChg chg="mod">
          <ac:chgData name="Kolakowski, Artur" userId="9c34c8cc-b1df-44f6-bea5-dcf7a54ee35f" providerId="ADAL" clId="{19970B13-E101-4117-9908-6E061F982644}" dt="2022-07-14T08:45:32.632" v="13232" actId="790"/>
          <ac:spMkLst>
            <pc:docMk/>
            <pc:sldMk cId="2351809989" sldId="486"/>
            <ac:spMk id="6042" creationId="{5FEDA020-47DB-4AB7-9470-449FC654D5FB}"/>
          </ac:spMkLst>
        </pc:spChg>
        <pc:spChg chg="mod">
          <ac:chgData name="Kolakowski, Artur" userId="9c34c8cc-b1df-44f6-bea5-dcf7a54ee35f" providerId="ADAL" clId="{19970B13-E101-4117-9908-6E061F982644}" dt="2022-07-14T08:45:32.632" v="13233" actId="790"/>
          <ac:spMkLst>
            <pc:docMk/>
            <pc:sldMk cId="2351809989" sldId="486"/>
            <ac:spMk id="6043" creationId="{9128D733-0314-4406-AB0E-0F3DC0A2E96D}"/>
          </ac:spMkLst>
        </pc:spChg>
        <pc:spChg chg="mod">
          <ac:chgData name="Kolakowski, Artur" userId="9c34c8cc-b1df-44f6-bea5-dcf7a54ee35f" providerId="ADAL" clId="{19970B13-E101-4117-9908-6E061F982644}" dt="2022-07-14T08:45:32.632" v="13234" actId="790"/>
          <ac:spMkLst>
            <pc:docMk/>
            <pc:sldMk cId="2351809989" sldId="486"/>
            <ac:spMk id="6044" creationId="{9AF56C3E-E300-4E7B-87D8-AA9E9086491E}"/>
          </ac:spMkLst>
        </pc:spChg>
        <pc:spChg chg="mod">
          <ac:chgData name="Kolakowski, Artur" userId="9c34c8cc-b1df-44f6-bea5-dcf7a54ee35f" providerId="ADAL" clId="{19970B13-E101-4117-9908-6E061F982644}" dt="2022-07-14T08:45:32.632" v="13235" actId="790"/>
          <ac:spMkLst>
            <pc:docMk/>
            <pc:sldMk cId="2351809989" sldId="486"/>
            <ac:spMk id="6045" creationId="{FB9F8B22-A0F4-4772-9873-A62B15EFA347}"/>
          </ac:spMkLst>
        </pc:spChg>
        <pc:spChg chg="mod">
          <ac:chgData name="Kolakowski, Artur" userId="9c34c8cc-b1df-44f6-bea5-dcf7a54ee35f" providerId="ADAL" clId="{19970B13-E101-4117-9908-6E061F982644}" dt="2022-07-14T08:45:32.632" v="13236" actId="790"/>
          <ac:spMkLst>
            <pc:docMk/>
            <pc:sldMk cId="2351809989" sldId="486"/>
            <ac:spMk id="6046" creationId="{40D6A570-24E5-4A52-87BA-DA0D6A9B23B1}"/>
          </ac:spMkLst>
        </pc:spChg>
        <pc:spChg chg="mod">
          <ac:chgData name="Kolakowski, Artur" userId="9c34c8cc-b1df-44f6-bea5-dcf7a54ee35f" providerId="ADAL" clId="{19970B13-E101-4117-9908-6E061F982644}" dt="2022-07-14T08:45:32.632" v="13237" actId="790"/>
          <ac:spMkLst>
            <pc:docMk/>
            <pc:sldMk cId="2351809989" sldId="486"/>
            <ac:spMk id="6047" creationId="{3C3FD64D-C4D8-4046-A3DC-EE8E6476A2F0}"/>
          </ac:spMkLst>
        </pc:spChg>
        <pc:spChg chg="mod">
          <ac:chgData name="Kolakowski, Artur" userId="9c34c8cc-b1df-44f6-bea5-dcf7a54ee35f" providerId="ADAL" clId="{19970B13-E101-4117-9908-6E061F982644}" dt="2022-07-14T08:45:32.632" v="13238" actId="790"/>
          <ac:spMkLst>
            <pc:docMk/>
            <pc:sldMk cId="2351809989" sldId="486"/>
            <ac:spMk id="6048" creationId="{44EC905E-2145-4B6B-9DDD-8AC74C7CAE7A}"/>
          </ac:spMkLst>
        </pc:spChg>
        <pc:spChg chg="mod">
          <ac:chgData name="Kolakowski, Artur" userId="9c34c8cc-b1df-44f6-bea5-dcf7a54ee35f" providerId="ADAL" clId="{19970B13-E101-4117-9908-6E061F982644}" dt="2022-07-14T08:45:32.640" v="13239" actId="790"/>
          <ac:spMkLst>
            <pc:docMk/>
            <pc:sldMk cId="2351809989" sldId="486"/>
            <ac:spMk id="6049" creationId="{D2F5E567-90A6-4482-91B8-5FFE002D9BEC}"/>
          </ac:spMkLst>
        </pc:spChg>
        <pc:spChg chg="mod">
          <ac:chgData name="Kolakowski, Artur" userId="9c34c8cc-b1df-44f6-bea5-dcf7a54ee35f" providerId="ADAL" clId="{19970B13-E101-4117-9908-6E061F982644}" dt="2022-07-14T08:45:32.642" v="13240" actId="790"/>
          <ac:spMkLst>
            <pc:docMk/>
            <pc:sldMk cId="2351809989" sldId="486"/>
            <ac:spMk id="6050" creationId="{E13C5A01-BF38-4B9E-AFB4-471EDE8424B1}"/>
          </ac:spMkLst>
        </pc:spChg>
        <pc:spChg chg="mod">
          <ac:chgData name="Kolakowski, Artur" userId="9c34c8cc-b1df-44f6-bea5-dcf7a54ee35f" providerId="ADAL" clId="{19970B13-E101-4117-9908-6E061F982644}" dt="2022-07-14T08:45:32.642" v="13241" actId="790"/>
          <ac:spMkLst>
            <pc:docMk/>
            <pc:sldMk cId="2351809989" sldId="486"/>
            <ac:spMk id="6051" creationId="{D76D22AA-AD35-4C9D-B37D-E5016491A61B}"/>
          </ac:spMkLst>
        </pc:spChg>
        <pc:spChg chg="mod">
          <ac:chgData name="Kolakowski, Artur" userId="9c34c8cc-b1df-44f6-bea5-dcf7a54ee35f" providerId="ADAL" clId="{19970B13-E101-4117-9908-6E061F982644}" dt="2022-07-14T08:45:32.642" v="13242" actId="790"/>
          <ac:spMkLst>
            <pc:docMk/>
            <pc:sldMk cId="2351809989" sldId="486"/>
            <ac:spMk id="6052" creationId="{C2AF06DA-E6E4-4314-8790-9F28CC9C6D6D}"/>
          </ac:spMkLst>
        </pc:spChg>
        <pc:spChg chg="mod">
          <ac:chgData name="Kolakowski, Artur" userId="9c34c8cc-b1df-44f6-bea5-dcf7a54ee35f" providerId="ADAL" clId="{19970B13-E101-4117-9908-6E061F982644}" dt="2022-07-14T08:45:32.642" v="13243" actId="790"/>
          <ac:spMkLst>
            <pc:docMk/>
            <pc:sldMk cId="2351809989" sldId="486"/>
            <ac:spMk id="6053" creationId="{7D51C019-1303-485B-9EB7-3B705CC6F79A}"/>
          </ac:spMkLst>
        </pc:spChg>
        <pc:spChg chg="mod">
          <ac:chgData name="Kolakowski, Artur" userId="9c34c8cc-b1df-44f6-bea5-dcf7a54ee35f" providerId="ADAL" clId="{19970B13-E101-4117-9908-6E061F982644}" dt="2022-07-14T08:45:32.642" v="13244" actId="790"/>
          <ac:spMkLst>
            <pc:docMk/>
            <pc:sldMk cId="2351809989" sldId="486"/>
            <ac:spMk id="6054" creationId="{E2B4F5A0-6F43-4E5A-B980-F30815E6D958}"/>
          </ac:spMkLst>
        </pc:spChg>
        <pc:spChg chg="mod">
          <ac:chgData name="Kolakowski, Artur" userId="9c34c8cc-b1df-44f6-bea5-dcf7a54ee35f" providerId="ADAL" clId="{19970B13-E101-4117-9908-6E061F982644}" dt="2022-07-14T08:45:32.642" v="13245" actId="790"/>
          <ac:spMkLst>
            <pc:docMk/>
            <pc:sldMk cId="2351809989" sldId="486"/>
            <ac:spMk id="6055" creationId="{F49DF63A-EC65-4930-B258-14EDE1D8A116}"/>
          </ac:spMkLst>
        </pc:spChg>
        <pc:spChg chg="mod">
          <ac:chgData name="Kolakowski, Artur" userId="9c34c8cc-b1df-44f6-bea5-dcf7a54ee35f" providerId="ADAL" clId="{19970B13-E101-4117-9908-6E061F982644}" dt="2022-07-14T08:45:32.642" v="13246" actId="790"/>
          <ac:spMkLst>
            <pc:docMk/>
            <pc:sldMk cId="2351809989" sldId="486"/>
            <ac:spMk id="6056" creationId="{4E4DFF68-84CF-4AE7-83F7-5751FA579D18}"/>
          </ac:spMkLst>
        </pc:spChg>
        <pc:spChg chg="mod">
          <ac:chgData name="Kolakowski, Artur" userId="9c34c8cc-b1df-44f6-bea5-dcf7a54ee35f" providerId="ADAL" clId="{19970B13-E101-4117-9908-6E061F982644}" dt="2022-07-14T08:45:32.650" v="13247" actId="790"/>
          <ac:spMkLst>
            <pc:docMk/>
            <pc:sldMk cId="2351809989" sldId="486"/>
            <ac:spMk id="6057" creationId="{22F50B60-85F6-4AAF-AE2F-5E0C9F238E00}"/>
          </ac:spMkLst>
        </pc:spChg>
        <pc:spChg chg="mod">
          <ac:chgData name="Kolakowski, Artur" userId="9c34c8cc-b1df-44f6-bea5-dcf7a54ee35f" providerId="ADAL" clId="{19970B13-E101-4117-9908-6E061F982644}" dt="2022-07-14T08:45:32.650" v="13248" actId="790"/>
          <ac:spMkLst>
            <pc:docMk/>
            <pc:sldMk cId="2351809989" sldId="486"/>
            <ac:spMk id="6058" creationId="{F7749C65-2670-4177-AEC6-834461539055}"/>
          </ac:spMkLst>
        </pc:spChg>
        <pc:spChg chg="mod">
          <ac:chgData name="Kolakowski, Artur" userId="9c34c8cc-b1df-44f6-bea5-dcf7a54ee35f" providerId="ADAL" clId="{19970B13-E101-4117-9908-6E061F982644}" dt="2022-07-14T08:45:32.652" v="13249" actId="790"/>
          <ac:spMkLst>
            <pc:docMk/>
            <pc:sldMk cId="2351809989" sldId="486"/>
            <ac:spMk id="6059" creationId="{3F468082-3CEC-4755-BC50-141AFEBED89B}"/>
          </ac:spMkLst>
        </pc:spChg>
        <pc:spChg chg="mod">
          <ac:chgData name="Kolakowski, Artur" userId="9c34c8cc-b1df-44f6-bea5-dcf7a54ee35f" providerId="ADAL" clId="{19970B13-E101-4117-9908-6E061F982644}" dt="2022-07-14T08:45:32.652" v="13250" actId="790"/>
          <ac:spMkLst>
            <pc:docMk/>
            <pc:sldMk cId="2351809989" sldId="486"/>
            <ac:spMk id="6060" creationId="{433EE037-43B2-49A2-8D07-DDD2B2162590}"/>
          </ac:spMkLst>
        </pc:spChg>
        <pc:spChg chg="mod">
          <ac:chgData name="Kolakowski, Artur" userId="9c34c8cc-b1df-44f6-bea5-dcf7a54ee35f" providerId="ADAL" clId="{19970B13-E101-4117-9908-6E061F982644}" dt="2022-07-14T08:45:32.652" v="13251" actId="790"/>
          <ac:spMkLst>
            <pc:docMk/>
            <pc:sldMk cId="2351809989" sldId="486"/>
            <ac:spMk id="6061" creationId="{E9C32543-0C6F-469F-B9F1-35A92FC84E1A}"/>
          </ac:spMkLst>
        </pc:spChg>
        <pc:spChg chg="mod">
          <ac:chgData name="Kolakowski, Artur" userId="9c34c8cc-b1df-44f6-bea5-dcf7a54ee35f" providerId="ADAL" clId="{19970B13-E101-4117-9908-6E061F982644}" dt="2022-07-14T08:45:32.652" v="13252" actId="790"/>
          <ac:spMkLst>
            <pc:docMk/>
            <pc:sldMk cId="2351809989" sldId="486"/>
            <ac:spMk id="6062" creationId="{E76E4D1F-FD0B-4571-8DD3-DA5E2931A8E0}"/>
          </ac:spMkLst>
        </pc:spChg>
        <pc:spChg chg="mod">
          <ac:chgData name="Kolakowski, Artur" userId="9c34c8cc-b1df-44f6-bea5-dcf7a54ee35f" providerId="ADAL" clId="{19970B13-E101-4117-9908-6E061F982644}" dt="2022-07-14T08:45:32.652" v="13253" actId="790"/>
          <ac:spMkLst>
            <pc:docMk/>
            <pc:sldMk cId="2351809989" sldId="486"/>
            <ac:spMk id="6063" creationId="{081F3E85-2FFC-4836-A7F5-B2859031B055}"/>
          </ac:spMkLst>
        </pc:spChg>
        <pc:spChg chg="mod">
          <ac:chgData name="Kolakowski, Artur" userId="9c34c8cc-b1df-44f6-bea5-dcf7a54ee35f" providerId="ADAL" clId="{19970B13-E101-4117-9908-6E061F982644}" dt="2022-07-14T08:45:32.652" v="13254" actId="790"/>
          <ac:spMkLst>
            <pc:docMk/>
            <pc:sldMk cId="2351809989" sldId="486"/>
            <ac:spMk id="6064" creationId="{D60FFD98-156C-4938-B641-1286D77CD1E8}"/>
          </ac:spMkLst>
        </pc:spChg>
        <pc:spChg chg="mod">
          <ac:chgData name="Kolakowski, Artur" userId="9c34c8cc-b1df-44f6-bea5-dcf7a54ee35f" providerId="ADAL" clId="{19970B13-E101-4117-9908-6E061F982644}" dt="2022-07-14T08:45:32.652" v="13255" actId="790"/>
          <ac:spMkLst>
            <pc:docMk/>
            <pc:sldMk cId="2351809989" sldId="486"/>
            <ac:spMk id="6065" creationId="{B0BB5481-79E1-4148-87E2-68C3B0611422}"/>
          </ac:spMkLst>
        </pc:spChg>
        <pc:spChg chg="mod">
          <ac:chgData name="Kolakowski, Artur" userId="9c34c8cc-b1df-44f6-bea5-dcf7a54ee35f" providerId="ADAL" clId="{19970B13-E101-4117-9908-6E061F982644}" dt="2022-07-14T08:45:32.652" v="13256" actId="790"/>
          <ac:spMkLst>
            <pc:docMk/>
            <pc:sldMk cId="2351809989" sldId="486"/>
            <ac:spMk id="6066" creationId="{6364C35B-E08B-40BE-B70D-4355D5394C73}"/>
          </ac:spMkLst>
        </pc:spChg>
        <pc:spChg chg="mod">
          <ac:chgData name="Kolakowski, Artur" userId="9c34c8cc-b1df-44f6-bea5-dcf7a54ee35f" providerId="ADAL" clId="{19970B13-E101-4117-9908-6E061F982644}" dt="2022-07-14T08:45:32.652" v="13257" actId="790"/>
          <ac:spMkLst>
            <pc:docMk/>
            <pc:sldMk cId="2351809989" sldId="486"/>
            <ac:spMk id="6067" creationId="{1C2A0008-F602-4D39-93A4-F2A76A3605FD}"/>
          </ac:spMkLst>
        </pc:spChg>
        <pc:spChg chg="mod">
          <ac:chgData name="Kolakowski, Artur" userId="9c34c8cc-b1df-44f6-bea5-dcf7a54ee35f" providerId="ADAL" clId="{19970B13-E101-4117-9908-6E061F982644}" dt="2022-07-14T08:45:32.660" v="13258" actId="790"/>
          <ac:spMkLst>
            <pc:docMk/>
            <pc:sldMk cId="2351809989" sldId="486"/>
            <ac:spMk id="6068" creationId="{1D51857B-06C8-425E-BB0D-7224030C6268}"/>
          </ac:spMkLst>
        </pc:spChg>
        <pc:spChg chg="mod">
          <ac:chgData name="Kolakowski, Artur" userId="9c34c8cc-b1df-44f6-bea5-dcf7a54ee35f" providerId="ADAL" clId="{19970B13-E101-4117-9908-6E061F982644}" dt="2022-07-14T08:45:32.662" v="13259" actId="790"/>
          <ac:spMkLst>
            <pc:docMk/>
            <pc:sldMk cId="2351809989" sldId="486"/>
            <ac:spMk id="6069" creationId="{E337286E-CD63-49BE-9351-26BDE655E4B0}"/>
          </ac:spMkLst>
        </pc:spChg>
        <pc:spChg chg="mod">
          <ac:chgData name="Kolakowski, Artur" userId="9c34c8cc-b1df-44f6-bea5-dcf7a54ee35f" providerId="ADAL" clId="{19970B13-E101-4117-9908-6E061F982644}" dt="2022-07-14T08:45:32.662" v="13260" actId="790"/>
          <ac:spMkLst>
            <pc:docMk/>
            <pc:sldMk cId="2351809989" sldId="486"/>
            <ac:spMk id="6070" creationId="{30C21878-0BE7-4A45-BADA-E152D889D014}"/>
          </ac:spMkLst>
        </pc:spChg>
        <pc:spChg chg="mod">
          <ac:chgData name="Kolakowski, Artur" userId="9c34c8cc-b1df-44f6-bea5-dcf7a54ee35f" providerId="ADAL" clId="{19970B13-E101-4117-9908-6E061F982644}" dt="2022-07-14T08:45:32.662" v="13261" actId="790"/>
          <ac:spMkLst>
            <pc:docMk/>
            <pc:sldMk cId="2351809989" sldId="486"/>
            <ac:spMk id="6071" creationId="{74911590-F985-4D5E-B071-53BB43752DC7}"/>
          </ac:spMkLst>
        </pc:spChg>
        <pc:spChg chg="mod">
          <ac:chgData name="Kolakowski, Artur" userId="9c34c8cc-b1df-44f6-bea5-dcf7a54ee35f" providerId="ADAL" clId="{19970B13-E101-4117-9908-6E061F982644}" dt="2022-07-14T08:45:32.662" v="13262" actId="790"/>
          <ac:spMkLst>
            <pc:docMk/>
            <pc:sldMk cId="2351809989" sldId="486"/>
            <ac:spMk id="6072" creationId="{9A7EAA82-69CC-4DC7-B6EE-B34A7CAC124E}"/>
          </ac:spMkLst>
        </pc:spChg>
        <pc:spChg chg="mod">
          <ac:chgData name="Kolakowski, Artur" userId="9c34c8cc-b1df-44f6-bea5-dcf7a54ee35f" providerId="ADAL" clId="{19970B13-E101-4117-9908-6E061F982644}" dt="2022-07-14T08:45:32.662" v="13263" actId="790"/>
          <ac:spMkLst>
            <pc:docMk/>
            <pc:sldMk cId="2351809989" sldId="486"/>
            <ac:spMk id="6073" creationId="{DA2D8A67-80EE-46FA-B8CE-B6F317926161}"/>
          </ac:spMkLst>
        </pc:spChg>
        <pc:spChg chg="mod">
          <ac:chgData name="Kolakowski, Artur" userId="9c34c8cc-b1df-44f6-bea5-dcf7a54ee35f" providerId="ADAL" clId="{19970B13-E101-4117-9908-6E061F982644}" dt="2022-07-14T08:45:32.662" v="13264" actId="790"/>
          <ac:spMkLst>
            <pc:docMk/>
            <pc:sldMk cId="2351809989" sldId="486"/>
            <ac:spMk id="6074" creationId="{0990D31B-27BC-4BF9-83C3-5A303CFC03D4}"/>
          </ac:spMkLst>
        </pc:spChg>
        <pc:spChg chg="mod">
          <ac:chgData name="Kolakowski, Artur" userId="9c34c8cc-b1df-44f6-bea5-dcf7a54ee35f" providerId="ADAL" clId="{19970B13-E101-4117-9908-6E061F982644}" dt="2022-07-14T08:45:32.670" v="13265" actId="790"/>
          <ac:spMkLst>
            <pc:docMk/>
            <pc:sldMk cId="2351809989" sldId="486"/>
            <ac:spMk id="6075" creationId="{1E55043B-C70B-404E-964D-ADF8775EC16B}"/>
          </ac:spMkLst>
        </pc:spChg>
        <pc:spChg chg="mod">
          <ac:chgData name="Kolakowski, Artur" userId="9c34c8cc-b1df-44f6-bea5-dcf7a54ee35f" providerId="ADAL" clId="{19970B13-E101-4117-9908-6E061F982644}" dt="2022-07-14T08:45:32.670" v="13266" actId="790"/>
          <ac:spMkLst>
            <pc:docMk/>
            <pc:sldMk cId="2351809989" sldId="486"/>
            <ac:spMk id="6076" creationId="{C619A7F9-D0DE-4F4F-B724-937E5E530CA1}"/>
          </ac:spMkLst>
        </pc:spChg>
        <pc:spChg chg="mod">
          <ac:chgData name="Kolakowski, Artur" userId="9c34c8cc-b1df-44f6-bea5-dcf7a54ee35f" providerId="ADAL" clId="{19970B13-E101-4117-9908-6E061F982644}" dt="2022-07-14T08:45:32.670" v="13267" actId="790"/>
          <ac:spMkLst>
            <pc:docMk/>
            <pc:sldMk cId="2351809989" sldId="486"/>
            <ac:spMk id="6077" creationId="{D6C2FED9-8990-400D-B746-B6E4C1620311}"/>
          </ac:spMkLst>
        </pc:spChg>
        <pc:spChg chg="mod">
          <ac:chgData name="Kolakowski, Artur" userId="9c34c8cc-b1df-44f6-bea5-dcf7a54ee35f" providerId="ADAL" clId="{19970B13-E101-4117-9908-6E061F982644}" dt="2022-07-14T08:45:32.670" v="13268" actId="790"/>
          <ac:spMkLst>
            <pc:docMk/>
            <pc:sldMk cId="2351809989" sldId="486"/>
            <ac:spMk id="6078" creationId="{19A0D1EC-19FD-4867-8A3A-A28D16F6DCC1}"/>
          </ac:spMkLst>
        </pc:spChg>
        <pc:spChg chg="mod">
          <ac:chgData name="Kolakowski, Artur" userId="9c34c8cc-b1df-44f6-bea5-dcf7a54ee35f" providerId="ADAL" clId="{19970B13-E101-4117-9908-6E061F982644}" dt="2022-07-14T08:45:32.670" v="13269" actId="790"/>
          <ac:spMkLst>
            <pc:docMk/>
            <pc:sldMk cId="2351809989" sldId="486"/>
            <ac:spMk id="6079" creationId="{65C4AD1F-C7C2-41E1-B029-02A2323C9CE4}"/>
          </ac:spMkLst>
        </pc:spChg>
        <pc:spChg chg="mod">
          <ac:chgData name="Kolakowski, Artur" userId="9c34c8cc-b1df-44f6-bea5-dcf7a54ee35f" providerId="ADAL" clId="{19970B13-E101-4117-9908-6E061F982644}" dt="2022-07-14T08:45:32.670" v="13270" actId="790"/>
          <ac:spMkLst>
            <pc:docMk/>
            <pc:sldMk cId="2351809989" sldId="486"/>
            <ac:spMk id="6080" creationId="{CD2F0AD0-5519-4EA5-808D-AE3AFAE11DC3}"/>
          </ac:spMkLst>
        </pc:spChg>
        <pc:spChg chg="mod">
          <ac:chgData name="Kolakowski, Artur" userId="9c34c8cc-b1df-44f6-bea5-dcf7a54ee35f" providerId="ADAL" clId="{19970B13-E101-4117-9908-6E061F982644}" dt="2022-07-14T08:45:32.670" v="13271" actId="790"/>
          <ac:spMkLst>
            <pc:docMk/>
            <pc:sldMk cId="2351809989" sldId="486"/>
            <ac:spMk id="6081" creationId="{8E281857-BDC2-43AF-ACDE-FA754540ED49}"/>
          </ac:spMkLst>
        </pc:spChg>
        <pc:spChg chg="mod">
          <ac:chgData name="Kolakowski, Artur" userId="9c34c8cc-b1df-44f6-bea5-dcf7a54ee35f" providerId="ADAL" clId="{19970B13-E101-4117-9908-6E061F982644}" dt="2022-07-14T08:45:32.670" v="13272" actId="790"/>
          <ac:spMkLst>
            <pc:docMk/>
            <pc:sldMk cId="2351809989" sldId="486"/>
            <ac:spMk id="6082" creationId="{9DF74B4B-9C03-4EB0-BFBB-3E90A64E02C7}"/>
          </ac:spMkLst>
        </pc:spChg>
        <pc:spChg chg="mod">
          <ac:chgData name="Kolakowski, Artur" userId="9c34c8cc-b1df-44f6-bea5-dcf7a54ee35f" providerId="ADAL" clId="{19970B13-E101-4117-9908-6E061F982644}" dt="2022-07-14T08:45:32.670" v="13273" actId="790"/>
          <ac:spMkLst>
            <pc:docMk/>
            <pc:sldMk cId="2351809989" sldId="486"/>
            <ac:spMk id="6083" creationId="{8EA3B4E4-A5CC-4E16-BB28-8888615E3345}"/>
          </ac:spMkLst>
        </pc:spChg>
        <pc:spChg chg="mod">
          <ac:chgData name="Kolakowski, Artur" userId="9c34c8cc-b1df-44f6-bea5-dcf7a54ee35f" providerId="ADAL" clId="{19970B13-E101-4117-9908-6E061F982644}" dt="2022-07-14T08:45:32.670" v="13274" actId="790"/>
          <ac:spMkLst>
            <pc:docMk/>
            <pc:sldMk cId="2351809989" sldId="486"/>
            <ac:spMk id="6084" creationId="{20B665B2-8F88-4120-A0AD-4B125FA45039}"/>
          </ac:spMkLst>
        </pc:spChg>
        <pc:spChg chg="mod">
          <ac:chgData name="Kolakowski, Artur" userId="9c34c8cc-b1df-44f6-bea5-dcf7a54ee35f" providerId="ADAL" clId="{19970B13-E101-4117-9908-6E061F982644}" dt="2022-07-14T08:45:32.670" v="13275" actId="790"/>
          <ac:spMkLst>
            <pc:docMk/>
            <pc:sldMk cId="2351809989" sldId="486"/>
            <ac:spMk id="6085" creationId="{2AB7CB81-C6ED-43CA-99B1-D3E9AA675E57}"/>
          </ac:spMkLst>
        </pc:spChg>
        <pc:spChg chg="mod">
          <ac:chgData name="Kolakowski, Artur" userId="9c34c8cc-b1df-44f6-bea5-dcf7a54ee35f" providerId="ADAL" clId="{19970B13-E101-4117-9908-6E061F982644}" dt="2022-07-14T08:45:32.680" v="13276" actId="790"/>
          <ac:spMkLst>
            <pc:docMk/>
            <pc:sldMk cId="2351809989" sldId="486"/>
            <ac:spMk id="6086" creationId="{B5FE586A-3ADC-4EAE-90EC-2F8A80BC8F28}"/>
          </ac:spMkLst>
        </pc:spChg>
        <pc:spChg chg="mod">
          <ac:chgData name="Kolakowski, Artur" userId="9c34c8cc-b1df-44f6-bea5-dcf7a54ee35f" providerId="ADAL" clId="{19970B13-E101-4117-9908-6E061F982644}" dt="2022-07-14T08:45:32.682" v="13277" actId="790"/>
          <ac:spMkLst>
            <pc:docMk/>
            <pc:sldMk cId="2351809989" sldId="486"/>
            <ac:spMk id="6087" creationId="{8E2F36A4-A3C9-41D0-BF7C-1AEB41770DCA}"/>
          </ac:spMkLst>
        </pc:spChg>
        <pc:spChg chg="mod">
          <ac:chgData name="Kolakowski, Artur" userId="9c34c8cc-b1df-44f6-bea5-dcf7a54ee35f" providerId="ADAL" clId="{19970B13-E101-4117-9908-6E061F982644}" dt="2022-07-14T08:45:32.682" v="13278" actId="790"/>
          <ac:spMkLst>
            <pc:docMk/>
            <pc:sldMk cId="2351809989" sldId="486"/>
            <ac:spMk id="6088" creationId="{C06B4989-6E68-4F5D-80FB-79FA8F15FD63}"/>
          </ac:spMkLst>
        </pc:spChg>
        <pc:spChg chg="mod">
          <ac:chgData name="Kolakowski, Artur" userId="9c34c8cc-b1df-44f6-bea5-dcf7a54ee35f" providerId="ADAL" clId="{19970B13-E101-4117-9908-6E061F982644}" dt="2022-07-14T08:45:32.682" v="13279" actId="790"/>
          <ac:spMkLst>
            <pc:docMk/>
            <pc:sldMk cId="2351809989" sldId="486"/>
            <ac:spMk id="6089" creationId="{2D0300CE-01A0-4EDD-A9E9-5EDDFD190E9C}"/>
          </ac:spMkLst>
        </pc:spChg>
        <pc:spChg chg="mod">
          <ac:chgData name="Kolakowski, Artur" userId="9c34c8cc-b1df-44f6-bea5-dcf7a54ee35f" providerId="ADAL" clId="{19970B13-E101-4117-9908-6E061F982644}" dt="2022-07-14T08:45:32.682" v="13280" actId="790"/>
          <ac:spMkLst>
            <pc:docMk/>
            <pc:sldMk cId="2351809989" sldId="486"/>
            <ac:spMk id="6090" creationId="{844F9938-2662-4473-BB54-C073FAE0EF02}"/>
          </ac:spMkLst>
        </pc:spChg>
        <pc:spChg chg="mod">
          <ac:chgData name="Kolakowski, Artur" userId="9c34c8cc-b1df-44f6-bea5-dcf7a54ee35f" providerId="ADAL" clId="{19970B13-E101-4117-9908-6E061F982644}" dt="2022-07-14T08:45:32.682" v="13281" actId="790"/>
          <ac:spMkLst>
            <pc:docMk/>
            <pc:sldMk cId="2351809989" sldId="486"/>
            <ac:spMk id="6091" creationId="{A8B43C9C-5376-40DD-A036-B9725A4D3E78}"/>
          </ac:spMkLst>
        </pc:spChg>
        <pc:spChg chg="mod">
          <ac:chgData name="Kolakowski, Artur" userId="9c34c8cc-b1df-44f6-bea5-dcf7a54ee35f" providerId="ADAL" clId="{19970B13-E101-4117-9908-6E061F982644}" dt="2022-07-14T08:45:32.682" v="13282" actId="790"/>
          <ac:spMkLst>
            <pc:docMk/>
            <pc:sldMk cId="2351809989" sldId="486"/>
            <ac:spMk id="6092" creationId="{2C7653E8-830F-4A68-8D66-FA4F89C479CC}"/>
          </ac:spMkLst>
        </pc:spChg>
        <pc:spChg chg="mod">
          <ac:chgData name="Kolakowski, Artur" userId="9c34c8cc-b1df-44f6-bea5-dcf7a54ee35f" providerId="ADAL" clId="{19970B13-E101-4117-9908-6E061F982644}" dt="2022-07-14T08:45:32.682" v="13283" actId="790"/>
          <ac:spMkLst>
            <pc:docMk/>
            <pc:sldMk cId="2351809989" sldId="486"/>
            <ac:spMk id="6093" creationId="{FC4A73D4-1112-46E7-90CD-48A3D466E3BB}"/>
          </ac:spMkLst>
        </pc:spChg>
        <pc:spChg chg="mod">
          <ac:chgData name="Kolakowski, Artur" userId="9c34c8cc-b1df-44f6-bea5-dcf7a54ee35f" providerId="ADAL" clId="{19970B13-E101-4117-9908-6E061F982644}" dt="2022-07-14T08:45:32.682" v="13284" actId="790"/>
          <ac:spMkLst>
            <pc:docMk/>
            <pc:sldMk cId="2351809989" sldId="486"/>
            <ac:spMk id="6094" creationId="{E4793A04-D1BF-4890-AFCD-43E17B6FF3B0}"/>
          </ac:spMkLst>
        </pc:spChg>
        <pc:spChg chg="mod">
          <ac:chgData name="Kolakowski, Artur" userId="9c34c8cc-b1df-44f6-bea5-dcf7a54ee35f" providerId="ADAL" clId="{19970B13-E101-4117-9908-6E061F982644}" dt="2022-07-14T08:45:32.682" v="13285" actId="790"/>
          <ac:spMkLst>
            <pc:docMk/>
            <pc:sldMk cId="2351809989" sldId="486"/>
            <ac:spMk id="6095" creationId="{B57578FE-EA49-48C2-B0DA-8D65B18421B0}"/>
          </ac:spMkLst>
        </pc:spChg>
        <pc:spChg chg="mod">
          <ac:chgData name="Kolakowski, Artur" userId="9c34c8cc-b1df-44f6-bea5-dcf7a54ee35f" providerId="ADAL" clId="{19970B13-E101-4117-9908-6E061F982644}" dt="2022-07-14T08:45:32.682" v="13286" actId="790"/>
          <ac:spMkLst>
            <pc:docMk/>
            <pc:sldMk cId="2351809989" sldId="486"/>
            <ac:spMk id="6096" creationId="{505BDBFD-7F58-454B-8047-E25B689456ED}"/>
          </ac:spMkLst>
        </pc:spChg>
        <pc:spChg chg="mod">
          <ac:chgData name="Kolakowski, Artur" userId="9c34c8cc-b1df-44f6-bea5-dcf7a54ee35f" providerId="ADAL" clId="{19970B13-E101-4117-9908-6E061F982644}" dt="2022-07-14T08:45:32.690" v="13287" actId="790"/>
          <ac:spMkLst>
            <pc:docMk/>
            <pc:sldMk cId="2351809989" sldId="486"/>
            <ac:spMk id="6097" creationId="{EA05E235-523D-418E-A949-51C40BBA5BF0}"/>
          </ac:spMkLst>
        </pc:spChg>
        <pc:spChg chg="mod">
          <ac:chgData name="Kolakowski, Artur" userId="9c34c8cc-b1df-44f6-bea5-dcf7a54ee35f" providerId="ADAL" clId="{19970B13-E101-4117-9908-6E061F982644}" dt="2022-07-14T08:45:32.690" v="13288" actId="790"/>
          <ac:spMkLst>
            <pc:docMk/>
            <pc:sldMk cId="2351809989" sldId="486"/>
            <ac:spMk id="6098" creationId="{B588A3BD-E168-48E7-8E48-8E552DF25A61}"/>
          </ac:spMkLst>
        </pc:spChg>
        <pc:spChg chg="mod">
          <ac:chgData name="Kolakowski, Artur" userId="9c34c8cc-b1df-44f6-bea5-dcf7a54ee35f" providerId="ADAL" clId="{19970B13-E101-4117-9908-6E061F982644}" dt="2022-07-14T08:45:32.692" v="13289" actId="790"/>
          <ac:spMkLst>
            <pc:docMk/>
            <pc:sldMk cId="2351809989" sldId="486"/>
            <ac:spMk id="6099" creationId="{92682781-CA3E-4F97-BE6C-826B6C76DBA2}"/>
          </ac:spMkLst>
        </pc:spChg>
        <pc:spChg chg="mod">
          <ac:chgData name="Kolakowski, Artur" userId="9c34c8cc-b1df-44f6-bea5-dcf7a54ee35f" providerId="ADAL" clId="{19970B13-E101-4117-9908-6E061F982644}" dt="2022-07-14T08:45:32.692" v="13290" actId="790"/>
          <ac:spMkLst>
            <pc:docMk/>
            <pc:sldMk cId="2351809989" sldId="486"/>
            <ac:spMk id="6100" creationId="{100767CA-01EE-47CA-840D-18D675CA8CA9}"/>
          </ac:spMkLst>
        </pc:spChg>
        <pc:spChg chg="mod">
          <ac:chgData name="Kolakowski, Artur" userId="9c34c8cc-b1df-44f6-bea5-dcf7a54ee35f" providerId="ADAL" clId="{19970B13-E101-4117-9908-6E061F982644}" dt="2022-07-14T08:45:32.692" v="13291" actId="790"/>
          <ac:spMkLst>
            <pc:docMk/>
            <pc:sldMk cId="2351809989" sldId="486"/>
            <ac:spMk id="6101" creationId="{E0BDC1E7-4698-4362-B360-7BA1DCA357F5}"/>
          </ac:spMkLst>
        </pc:spChg>
        <pc:spChg chg="mod">
          <ac:chgData name="Kolakowski, Artur" userId="9c34c8cc-b1df-44f6-bea5-dcf7a54ee35f" providerId="ADAL" clId="{19970B13-E101-4117-9908-6E061F982644}" dt="2022-07-14T08:45:32.692" v="13292" actId="790"/>
          <ac:spMkLst>
            <pc:docMk/>
            <pc:sldMk cId="2351809989" sldId="486"/>
            <ac:spMk id="6102" creationId="{FC7BA84C-DFA9-4340-AAA6-7F316A70574E}"/>
          </ac:spMkLst>
        </pc:spChg>
        <pc:spChg chg="mod">
          <ac:chgData name="Kolakowski, Artur" userId="9c34c8cc-b1df-44f6-bea5-dcf7a54ee35f" providerId="ADAL" clId="{19970B13-E101-4117-9908-6E061F982644}" dt="2022-07-14T08:45:32.692" v="13293" actId="790"/>
          <ac:spMkLst>
            <pc:docMk/>
            <pc:sldMk cId="2351809989" sldId="486"/>
            <ac:spMk id="6103" creationId="{505CCDB4-1C57-4D7F-BBF7-4D8571CE7081}"/>
          </ac:spMkLst>
        </pc:spChg>
        <pc:spChg chg="mod">
          <ac:chgData name="Kolakowski, Artur" userId="9c34c8cc-b1df-44f6-bea5-dcf7a54ee35f" providerId="ADAL" clId="{19970B13-E101-4117-9908-6E061F982644}" dt="2022-07-14T08:45:32.692" v="13294" actId="790"/>
          <ac:spMkLst>
            <pc:docMk/>
            <pc:sldMk cId="2351809989" sldId="486"/>
            <ac:spMk id="6104" creationId="{62C27C41-A0FE-47CE-A1BE-77280E4230C4}"/>
          </ac:spMkLst>
        </pc:spChg>
        <pc:spChg chg="mod">
          <ac:chgData name="Kolakowski, Artur" userId="9c34c8cc-b1df-44f6-bea5-dcf7a54ee35f" providerId="ADAL" clId="{19970B13-E101-4117-9908-6E061F982644}" dt="2022-07-14T08:45:32.692" v="13295" actId="790"/>
          <ac:spMkLst>
            <pc:docMk/>
            <pc:sldMk cId="2351809989" sldId="486"/>
            <ac:spMk id="6105" creationId="{AC4EB9FA-C472-4F97-AEA9-5D5AD854AD61}"/>
          </ac:spMkLst>
        </pc:spChg>
        <pc:spChg chg="mod">
          <ac:chgData name="Kolakowski, Artur" userId="9c34c8cc-b1df-44f6-bea5-dcf7a54ee35f" providerId="ADAL" clId="{19970B13-E101-4117-9908-6E061F982644}" dt="2022-07-14T08:45:32.692" v="13296" actId="790"/>
          <ac:spMkLst>
            <pc:docMk/>
            <pc:sldMk cId="2351809989" sldId="486"/>
            <ac:spMk id="6106" creationId="{6FE7DEFF-C7CE-410D-850B-48F1886F69A8}"/>
          </ac:spMkLst>
        </pc:spChg>
        <pc:spChg chg="mod">
          <ac:chgData name="Kolakowski, Artur" userId="9c34c8cc-b1df-44f6-bea5-dcf7a54ee35f" providerId="ADAL" clId="{19970B13-E101-4117-9908-6E061F982644}" dt="2022-07-14T08:45:32.700" v="13297" actId="790"/>
          <ac:spMkLst>
            <pc:docMk/>
            <pc:sldMk cId="2351809989" sldId="486"/>
            <ac:spMk id="6107" creationId="{97B696E7-8DB3-4525-B125-896F3B50148B}"/>
          </ac:spMkLst>
        </pc:spChg>
        <pc:spChg chg="mod">
          <ac:chgData name="Kolakowski, Artur" userId="9c34c8cc-b1df-44f6-bea5-dcf7a54ee35f" providerId="ADAL" clId="{19970B13-E101-4117-9908-6E061F982644}" dt="2022-07-14T08:45:32.700" v="13298" actId="790"/>
          <ac:spMkLst>
            <pc:docMk/>
            <pc:sldMk cId="2351809989" sldId="486"/>
            <ac:spMk id="6108" creationId="{1580184E-E5C2-4A9C-87FE-9B1B08A95A9F}"/>
          </ac:spMkLst>
        </pc:spChg>
        <pc:spChg chg="mod">
          <ac:chgData name="Kolakowski, Artur" userId="9c34c8cc-b1df-44f6-bea5-dcf7a54ee35f" providerId="ADAL" clId="{19970B13-E101-4117-9908-6E061F982644}" dt="2022-07-14T08:45:32.702" v="13299" actId="790"/>
          <ac:spMkLst>
            <pc:docMk/>
            <pc:sldMk cId="2351809989" sldId="486"/>
            <ac:spMk id="6109" creationId="{02F396B0-D624-461D-A435-A6460DA0C4A6}"/>
          </ac:spMkLst>
        </pc:spChg>
        <pc:spChg chg="mod">
          <ac:chgData name="Kolakowski, Artur" userId="9c34c8cc-b1df-44f6-bea5-dcf7a54ee35f" providerId="ADAL" clId="{19970B13-E101-4117-9908-6E061F982644}" dt="2022-07-14T08:45:32.702" v="13300" actId="790"/>
          <ac:spMkLst>
            <pc:docMk/>
            <pc:sldMk cId="2351809989" sldId="486"/>
            <ac:spMk id="6110" creationId="{E9028D24-0E45-4758-B5CB-4416C7954A9A}"/>
          </ac:spMkLst>
        </pc:spChg>
        <pc:spChg chg="mod">
          <ac:chgData name="Kolakowski, Artur" userId="9c34c8cc-b1df-44f6-bea5-dcf7a54ee35f" providerId="ADAL" clId="{19970B13-E101-4117-9908-6E061F982644}" dt="2022-07-14T08:45:32.702" v="13301" actId="790"/>
          <ac:spMkLst>
            <pc:docMk/>
            <pc:sldMk cId="2351809989" sldId="486"/>
            <ac:spMk id="6111" creationId="{7AFF183F-03CE-4688-BB82-DE16EA063147}"/>
          </ac:spMkLst>
        </pc:spChg>
        <pc:spChg chg="mod">
          <ac:chgData name="Kolakowski, Artur" userId="9c34c8cc-b1df-44f6-bea5-dcf7a54ee35f" providerId="ADAL" clId="{19970B13-E101-4117-9908-6E061F982644}" dt="2022-07-14T08:45:32.702" v="13302" actId="790"/>
          <ac:spMkLst>
            <pc:docMk/>
            <pc:sldMk cId="2351809989" sldId="486"/>
            <ac:spMk id="6112" creationId="{7D1574BB-F591-4414-9E64-6E274484EA75}"/>
          </ac:spMkLst>
        </pc:spChg>
        <pc:spChg chg="mod">
          <ac:chgData name="Kolakowski, Artur" userId="9c34c8cc-b1df-44f6-bea5-dcf7a54ee35f" providerId="ADAL" clId="{19970B13-E101-4117-9908-6E061F982644}" dt="2022-07-14T08:45:32.702" v="13303" actId="790"/>
          <ac:spMkLst>
            <pc:docMk/>
            <pc:sldMk cId="2351809989" sldId="486"/>
            <ac:spMk id="6113" creationId="{DE7C0130-0BCA-499E-8FF3-8EB23DB3D552}"/>
          </ac:spMkLst>
        </pc:spChg>
        <pc:spChg chg="mod">
          <ac:chgData name="Kolakowski, Artur" userId="9c34c8cc-b1df-44f6-bea5-dcf7a54ee35f" providerId="ADAL" clId="{19970B13-E101-4117-9908-6E061F982644}" dt="2022-07-14T08:45:32.702" v="13304" actId="790"/>
          <ac:spMkLst>
            <pc:docMk/>
            <pc:sldMk cId="2351809989" sldId="486"/>
            <ac:spMk id="6114" creationId="{1BD93975-F63B-4C4A-BD1D-60D23387A89C}"/>
          </ac:spMkLst>
        </pc:spChg>
        <pc:spChg chg="mod">
          <ac:chgData name="Kolakowski, Artur" userId="9c34c8cc-b1df-44f6-bea5-dcf7a54ee35f" providerId="ADAL" clId="{19970B13-E101-4117-9908-6E061F982644}" dt="2022-07-14T08:45:32.702" v="13305" actId="790"/>
          <ac:spMkLst>
            <pc:docMk/>
            <pc:sldMk cId="2351809989" sldId="486"/>
            <ac:spMk id="6115" creationId="{B6D92E54-541E-43F6-95B7-B368DFD3CC68}"/>
          </ac:spMkLst>
        </pc:spChg>
        <pc:spChg chg="mod">
          <ac:chgData name="Kolakowski, Artur" userId="9c34c8cc-b1df-44f6-bea5-dcf7a54ee35f" providerId="ADAL" clId="{19970B13-E101-4117-9908-6E061F982644}" dt="2022-07-14T08:45:32.702" v="13306" actId="790"/>
          <ac:spMkLst>
            <pc:docMk/>
            <pc:sldMk cId="2351809989" sldId="486"/>
            <ac:spMk id="6116" creationId="{945A4A2C-1390-48D1-8279-9859BF4A3C64}"/>
          </ac:spMkLst>
        </pc:spChg>
        <pc:spChg chg="mod">
          <ac:chgData name="Kolakowski, Artur" userId="9c34c8cc-b1df-44f6-bea5-dcf7a54ee35f" providerId="ADAL" clId="{19970B13-E101-4117-9908-6E061F982644}" dt="2022-07-14T08:45:32.710" v="13307" actId="790"/>
          <ac:spMkLst>
            <pc:docMk/>
            <pc:sldMk cId="2351809989" sldId="486"/>
            <ac:spMk id="6117" creationId="{3EDBC8E2-A827-4B9E-A770-B108EBA2E724}"/>
          </ac:spMkLst>
        </pc:spChg>
        <pc:spChg chg="mod">
          <ac:chgData name="Kolakowski, Artur" userId="9c34c8cc-b1df-44f6-bea5-dcf7a54ee35f" providerId="ADAL" clId="{19970B13-E101-4117-9908-6E061F982644}" dt="2022-07-14T08:45:32.710" v="13308" actId="790"/>
          <ac:spMkLst>
            <pc:docMk/>
            <pc:sldMk cId="2351809989" sldId="486"/>
            <ac:spMk id="6118" creationId="{70301AA8-10B5-423A-A6E4-09B3894D80C1}"/>
          </ac:spMkLst>
        </pc:spChg>
        <pc:spChg chg="mod">
          <ac:chgData name="Kolakowski, Artur" userId="9c34c8cc-b1df-44f6-bea5-dcf7a54ee35f" providerId="ADAL" clId="{19970B13-E101-4117-9908-6E061F982644}" dt="2022-07-14T08:45:32.712" v="13309" actId="790"/>
          <ac:spMkLst>
            <pc:docMk/>
            <pc:sldMk cId="2351809989" sldId="486"/>
            <ac:spMk id="6119" creationId="{D969A6EB-7145-4F71-B454-D50C7D3892FC}"/>
          </ac:spMkLst>
        </pc:spChg>
        <pc:spChg chg="mod">
          <ac:chgData name="Kolakowski, Artur" userId="9c34c8cc-b1df-44f6-bea5-dcf7a54ee35f" providerId="ADAL" clId="{19970B13-E101-4117-9908-6E061F982644}" dt="2022-07-14T08:45:32.712" v="13310" actId="790"/>
          <ac:spMkLst>
            <pc:docMk/>
            <pc:sldMk cId="2351809989" sldId="486"/>
            <ac:spMk id="6120" creationId="{0E413BD4-B222-4E62-A3C2-6D444AD6AD46}"/>
          </ac:spMkLst>
        </pc:spChg>
        <pc:spChg chg="mod">
          <ac:chgData name="Kolakowski, Artur" userId="9c34c8cc-b1df-44f6-bea5-dcf7a54ee35f" providerId="ADAL" clId="{19970B13-E101-4117-9908-6E061F982644}" dt="2022-07-14T08:45:32.712" v="13311" actId="790"/>
          <ac:spMkLst>
            <pc:docMk/>
            <pc:sldMk cId="2351809989" sldId="486"/>
            <ac:spMk id="6121" creationId="{12B66799-5100-4C34-AD56-6354B40EB4FC}"/>
          </ac:spMkLst>
        </pc:spChg>
        <pc:spChg chg="mod">
          <ac:chgData name="Kolakowski, Artur" userId="9c34c8cc-b1df-44f6-bea5-dcf7a54ee35f" providerId="ADAL" clId="{19970B13-E101-4117-9908-6E061F982644}" dt="2022-07-14T08:45:32.712" v="13312" actId="790"/>
          <ac:spMkLst>
            <pc:docMk/>
            <pc:sldMk cId="2351809989" sldId="486"/>
            <ac:spMk id="6122" creationId="{7F2E36A0-17EA-4E88-8D02-5FDD7C77B903}"/>
          </ac:spMkLst>
        </pc:spChg>
        <pc:spChg chg="mod">
          <ac:chgData name="Kolakowski, Artur" userId="9c34c8cc-b1df-44f6-bea5-dcf7a54ee35f" providerId="ADAL" clId="{19970B13-E101-4117-9908-6E061F982644}" dt="2022-07-14T08:45:32.712" v="13313" actId="790"/>
          <ac:spMkLst>
            <pc:docMk/>
            <pc:sldMk cId="2351809989" sldId="486"/>
            <ac:spMk id="6123" creationId="{6D8211E1-F2FB-4449-A781-D4433DB0B433}"/>
          </ac:spMkLst>
        </pc:spChg>
        <pc:spChg chg="mod">
          <ac:chgData name="Kolakowski, Artur" userId="9c34c8cc-b1df-44f6-bea5-dcf7a54ee35f" providerId="ADAL" clId="{19970B13-E101-4117-9908-6E061F982644}" dt="2022-07-14T08:45:32.712" v="13314" actId="790"/>
          <ac:spMkLst>
            <pc:docMk/>
            <pc:sldMk cId="2351809989" sldId="486"/>
            <ac:spMk id="6124" creationId="{7D0F2794-37F0-4B43-BB31-1292C6140E91}"/>
          </ac:spMkLst>
        </pc:spChg>
        <pc:spChg chg="mod">
          <ac:chgData name="Kolakowski, Artur" userId="9c34c8cc-b1df-44f6-bea5-dcf7a54ee35f" providerId="ADAL" clId="{19970B13-E101-4117-9908-6E061F982644}" dt="2022-07-14T08:45:32.712" v="13315" actId="790"/>
          <ac:spMkLst>
            <pc:docMk/>
            <pc:sldMk cId="2351809989" sldId="486"/>
            <ac:spMk id="6125" creationId="{356E9B1B-54DC-41F8-BD7C-3D5890BEDE66}"/>
          </ac:spMkLst>
        </pc:spChg>
        <pc:spChg chg="mod">
          <ac:chgData name="Kolakowski, Artur" userId="9c34c8cc-b1df-44f6-bea5-dcf7a54ee35f" providerId="ADAL" clId="{19970B13-E101-4117-9908-6E061F982644}" dt="2022-07-14T08:45:32.712" v="13316" actId="790"/>
          <ac:spMkLst>
            <pc:docMk/>
            <pc:sldMk cId="2351809989" sldId="486"/>
            <ac:spMk id="6126" creationId="{1DBDCE18-1D93-426B-93A4-BC8F9C85697E}"/>
          </ac:spMkLst>
        </pc:spChg>
        <pc:spChg chg="mod">
          <ac:chgData name="Kolakowski, Artur" userId="9c34c8cc-b1df-44f6-bea5-dcf7a54ee35f" providerId="ADAL" clId="{19970B13-E101-4117-9908-6E061F982644}" dt="2022-07-14T08:45:32.720" v="13317" actId="790"/>
          <ac:spMkLst>
            <pc:docMk/>
            <pc:sldMk cId="2351809989" sldId="486"/>
            <ac:spMk id="6127" creationId="{FEB77F95-BF4F-4FDD-96DB-452B00FED3C1}"/>
          </ac:spMkLst>
        </pc:spChg>
        <pc:spChg chg="mod">
          <ac:chgData name="Kolakowski, Artur" userId="9c34c8cc-b1df-44f6-bea5-dcf7a54ee35f" providerId="ADAL" clId="{19970B13-E101-4117-9908-6E061F982644}" dt="2022-07-14T08:45:32.720" v="13318" actId="790"/>
          <ac:spMkLst>
            <pc:docMk/>
            <pc:sldMk cId="2351809989" sldId="486"/>
            <ac:spMk id="6128" creationId="{E2791D29-C818-43BC-8562-85873FFCEC6C}"/>
          </ac:spMkLst>
        </pc:spChg>
        <pc:spChg chg="mod">
          <ac:chgData name="Kolakowski, Artur" userId="9c34c8cc-b1df-44f6-bea5-dcf7a54ee35f" providerId="ADAL" clId="{19970B13-E101-4117-9908-6E061F982644}" dt="2022-07-14T08:45:32.720" v="13319" actId="790"/>
          <ac:spMkLst>
            <pc:docMk/>
            <pc:sldMk cId="2351809989" sldId="486"/>
            <ac:spMk id="6129" creationId="{92BD51CD-5BA0-4558-B030-BA8E64E7F123}"/>
          </ac:spMkLst>
        </pc:spChg>
        <pc:spChg chg="mod">
          <ac:chgData name="Kolakowski, Artur" userId="9c34c8cc-b1df-44f6-bea5-dcf7a54ee35f" providerId="ADAL" clId="{19970B13-E101-4117-9908-6E061F982644}" dt="2022-07-14T08:45:32.722" v="13320" actId="790"/>
          <ac:spMkLst>
            <pc:docMk/>
            <pc:sldMk cId="2351809989" sldId="486"/>
            <ac:spMk id="6130" creationId="{4FAF9412-63D8-488F-986C-9CCFD4C1ACC0}"/>
          </ac:spMkLst>
        </pc:spChg>
        <pc:spChg chg="mod">
          <ac:chgData name="Kolakowski, Artur" userId="9c34c8cc-b1df-44f6-bea5-dcf7a54ee35f" providerId="ADAL" clId="{19970B13-E101-4117-9908-6E061F982644}" dt="2022-07-14T08:45:32.722" v="13321" actId="790"/>
          <ac:spMkLst>
            <pc:docMk/>
            <pc:sldMk cId="2351809989" sldId="486"/>
            <ac:spMk id="6131" creationId="{504AA607-4389-4B62-8328-1BA967C5F823}"/>
          </ac:spMkLst>
        </pc:spChg>
        <pc:spChg chg="mod">
          <ac:chgData name="Kolakowski, Artur" userId="9c34c8cc-b1df-44f6-bea5-dcf7a54ee35f" providerId="ADAL" clId="{19970B13-E101-4117-9908-6E061F982644}" dt="2022-07-14T08:45:32.722" v="13322" actId="790"/>
          <ac:spMkLst>
            <pc:docMk/>
            <pc:sldMk cId="2351809989" sldId="486"/>
            <ac:spMk id="6132" creationId="{22B07D7A-145E-42E5-A4C7-82041649798B}"/>
          </ac:spMkLst>
        </pc:spChg>
        <pc:spChg chg="mod">
          <ac:chgData name="Kolakowski, Artur" userId="9c34c8cc-b1df-44f6-bea5-dcf7a54ee35f" providerId="ADAL" clId="{19970B13-E101-4117-9908-6E061F982644}" dt="2022-07-14T08:45:32.722" v="13323" actId="790"/>
          <ac:spMkLst>
            <pc:docMk/>
            <pc:sldMk cId="2351809989" sldId="486"/>
            <ac:spMk id="6133" creationId="{11923895-0219-4F0F-9FE7-0C0C5C99D807}"/>
          </ac:spMkLst>
        </pc:spChg>
        <pc:spChg chg="mod">
          <ac:chgData name="Kolakowski, Artur" userId="9c34c8cc-b1df-44f6-bea5-dcf7a54ee35f" providerId="ADAL" clId="{19970B13-E101-4117-9908-6E061F982644}" dt="2022-07-14T08:45:32.722" v="13324" actId="790"/>
          <ac:spMkLst>
            <pc:docMk/>
            <pc:sldMk cId="2351809989" sldId="486"/>
            <ac:spMk id="6134" creationId="{6C0FF8AD-4946-481B-95A3-3947AB3BF67E}"/>
          </ac:spMkLst>
        </pc:spChg>
        <pc:spChg chg="mod">
          <ac:chgData name="Kolakowski, Artur" userId="9c34c8cc-b1df-44f6-bea5-dcf7a54ee35f" providerId="ADAL" clId="{19970B13-E101-4117-9908-6E061F982644}" dt="2022-07-14T08:45:32.722" v="13325" actId="790"/>
          <ac:spMkLst>
            <pc:docMk/>
            <pc:sldMk cId="2351809989" sldId="486"/>
            <ac:spMk id="6135" creationId="{4D405F78-F5BC-4C96-A0E2-A44EB679850A}"/>
          </ac:spMkLst>
        </pc:spChg>
        <pc:spChg chg="mod">
          <ac:chgData name="Kolakowski, Artur" userId="9c34c8cc-b1df-44f6-bea5-dcf7a54ee35f" providerId="ADAL" clId="{19970B13-E101-4117-9908-6E061F982644}" dt="2022-07-14T08:45:32.722" v="13326" actId="790"/>
          <ac:spMkLst>
            <pc:docMk/>
            <pc:sldMk cId="2351809989" sldId="486"/>
            <ac:spMk id="6136" creationId="{2432E15D-B99F-4BFD-8DC4-9BFBD70F0ED1}"/>
          </ac:spMkLst>
        </pc:spChg>
        <pc:spChg chg="mod">
          <ac:chgData name="Kolakowski, Artur" userId="9c34c8cc-b1df-44f6-bea5-dcf7a54ee35f" providerId="ADAL" clId="{19970B13-E101-4117-9908-6E061F982644}" dt="2022-07-14T08:45:32.722" v="13327" actId="790"/>
          <ac:spMkLst>
            <pc:docMk/>
            <pc:sldMk cId="2351809989" sldId="486"/>
            <ac:spMk id="6137" creationId="{B00DC39A-39C1-4565-B9AF-11233BE5E8C4}"/>
          </ac:spMkLst>
        </pc:spChg>
        <pc:spChg chg="mod">
          <ac:chgData name="Kolakowski, Artur" userId="9c34c8cc-b1df-44f6-bea5-dcf7a54ee35f" providerId="ADAL" clId="{19970B13-E101-4117-9908-6E061F982644}" dt="2022-07-14T08:45:32.731" v="13328" actId="790"/>
          <ac:spMkLst>
            <pc:docMk/>
            <pc:sldMk cId="2351809989" sldId="486"/>
            <ac:spMk id="6138" creationId="{68873912-4839-4347-AB98-CBB85E50A9E6}"/>
          </ac:spMkLst>
        </pc:spChg>
        <pc:spChg chg="mod">
          <ac:chgData name="Kolakowski, Artur" userId="9c34c8cc-b1df-44f6-bea5-dcf7a54ee35f" providerId="ADAL" clId="{19970B13-E101-4117-9908-6E061F982644}" dt="2022-07-14T08:45:32.731" v="13329" actId="790"/>
          <ac:spMkLst>
            <pc:docMk/>
            <pc:sldMk cId="2351809989" sldId="486"/>
            <ac:spMk id="6139" creationId="{E94C7CDB-93D6-4581-9249-F8063022DCB4}"/>
          </ac:spMkLst>
        </pc:spChg>
        <pc:spChg chg="mod">
          <ac:chgData name="Kolakowski, Artur" userId="9c34c8cc-b1df-44f6-bea5-dcf7a54ee35f" providerId="ADAL" clId="{19970B13-E101-4117-9908-6E061F982644}" dt="2022-07-14T08:45:32.731" v="13330" actId="790"/>
          <ac:spMkLst>
            <pc:docMk/>
            <pc:sldMk cId="2351809989" sldId="486"/>
            <ac:spMk id="6140" creationId="{2DED246D-AFC1-4192-BD3D-2E256E557568}"/>
          </ac:spMkLst>
        </pc:spChg>
        <pc:spChg chg="mod">
          <ac:chgData name="Kolakowski, Artur" userId="9c34c8cc-b1df-44f6-bea5-dcf7a54ee35f" providerId="ADAL" clId="{19970B13-E101-4117-9908-6E061F982644}" dt="2022-07-14T08:45:32.733" v="13331" actId="790"/>
          <ac:spMkLst>
            <pc:docMk/>
            <pc:sldMk cId="2351809989" sldId="486"/>
            <ac:spMk id="6141" creationId="{9994C4D4-B0BE-4A7F-94EA-CA8CBB771D50}"/>
          </ac:spMkLst>
        </pc:spChg>
        <pc:spChg chg="mod">
          <ac:chgData name="Kolakowski, Artur" userId="9c34c8cc-b1df-44f6-bea5-dcf7a54ee35f" providerId="ADAL" clId="{19970B13-E101-4117-9908-6E061F982644}" dt="2022-07-14T08:45:32.733" v="13332" actId="790"/>
          <ac:spMkLst>
            <pc:docMk/>
            <pc:sldMk cId="2351809989" sldId="486"/>
            <ac:spMk id="6142" creationId="{34EDAD41-3BAC-4258-9E15-C8F1410C4BE9}"/>
          </ac:spMkLst>
        </pc:spChg>
        <pc:spChg chg="mod">
          <ac:chgData name="Kolakowski, Artur" userId="9c34c8cc-b1df-44f6-bea5-dcf7a54ee35f" providerId="ADAL" clId="{19970B13-E101-4117-9908-6E061F982644}" dt="2022-07-14T08:45:32.733" v="13333" actId="790"/>
          <ac:spMkLst>
            <pc:docMk/>
            <pc:sldMk cId="2351809989" sldId="486"/>
            <ac:spMk id="6143" creationId="{5DA4984A-7E18-4B96-B2F2-DC690293C90F}"/>
          </ac:spMkLst>
        </pc:spChg>
        <pc:spChg chg="mod">
          <ac:chgData name="Kolakowski, Artur" userId="9c34c8cc-b1df-44f6-bea5-dcf7a54ee35f" providerId="ADAL" clId="{19970B13-E101-4117-9908-6E061F982644}" dt="2022-07-14T08:45:32.733" v="13334" actId="790"/>
          <ac:spMkLst>
            <pc:docMk/>
            <pc:sldMk cId="2351809989" sldId="486"/>
            <ac:spMk id="6144" creationId="{66893AA3-E531-4BC8-9346-07A0DC6DEFAF}"/>
          </ac:spMkLst>
        </pc:spChg>
        <pc:spChg chg="mod">
          <ac:chgData name="Kolakowski, Artur" userId="9c34c8cc-b1df-44f6-bea5-dcf7a54ee35f" providerId="ADAL" clId="{19970B13-E101-4117-9908-6E061F982644}" dt="2022-07-14T08:45:32.733" v="13335" actId="790"/>
          <ac:spMkLst>
            <pc:docMk/>
            <pc:sldMk cId="2351809989" sldId="486"/>
            <ac:spMk id="6145" creationId="{9522F813-4926-4E45-BBAF-2BA9A1D4CD86}"/>
          </ac:spMkLst>
        </pc:spChg>
        <pc:spChg chg="mod">
          <ac:chgData name="Kolakowski, Artur" userId="9c34c8cc-b1df-44f6-bea5-dcf7a54ee35f" providerId="ADAL" clId="{19970B13-E101-4117-9908-6E061F982644}" dt="2022-07-14T08:45:32.733" v="13336" actId="790"/>
          <ac:spMkLst>
            <pc:docMk/>
            <pc:sldMk cId="2351809989" sldId="486"/>
            <ac:spMk id="6146" creationId="{DC2E58B4-A19B-46C7-B180-5DA7DC5853D6}"/>
          </ac:spMkLst>
        </pc:spChg>
        <pc:spChg chg="mod">
          <ac:chgData name="Kolakowski, Artur" userId="9c34c8cc-b1df-44f6-bea5-dcf7a54ee35f" providerId="ADAL" clId="{19970B13-E101-4117-9908-6E061F982644}" dt="2022-07-14T08:45:32.733" v="13337" actId="790"/>
          <ac:spMkLst>
            <pc:docMk/>
            <pc:sldMk cId="2351809989" sldId="486"/>
            <ac:spMk id="6147" creationId="{E3749185-91FB-48AF-8EE2-E1785B47B991}"/>
          </ac:spMkLst>
        </pc:spChg>
        <pc:spChg chg="mod">
          <ac:chgData name="Kolakowski, Artur" userId="9c34c8cc-b1df-44f6-bea5-dcf7a54ee35f" providerId="ADAL" clId="{19970B13-E101-4117-9908-6E061F982644}" dt="2022-07-14T08:45:32.741" v="13338" actId="790"/>
          <ac:spMkLst>
            <pc:docMk/>
            <pc:sldMk cId="2351809989" sldId="486"/>
            <ac:spMk id="6148" creationId="{982F1653-096A-4B0E-BDD3-048E6DC90263}"/>
          </ac:spMkLst>
        </pc:spChg>
        <pc:spChg chg="mod">
          <ac:chgData name="Kolakowski, Artur" userId="9c34c8cc-b1df-44f6-bea5-dcf7a54ee35f" providerId="ADAL" clId="{19970B13-E101-4117-9908-6E061F982644}" dt="2022-07-14T08:45:32.743" v="13339" actId="790"/>
          <ac:spMkLst>
            <pc:docMk/>
            <pc:sldMk cId="2351809989" sldId="486"/>
            <ac:spMk id="6149" creationId="{2D256B4E-6CC9-4BFB-A0BD-2EF8BC4A7AA7}"/>
          </ac:spMkLst>
        </pc:spChg>
        <pc:spChg chg="mod">
          <ac:chgData name="Kolakowski, Artur" userId="9c34c8cc-b1df-44f6-bea5-dcf7a54ee35f" providerId="ADAL" clId="{19970B13-E101-4117-9908-6E061F982644}" dt="2022-07-14T08:45:32.743" v="13340" actId="790"/>
          <ac:spMkLst>
            <pc:docMk/>
            <pc:sldMk cId="2351809989" sldId="486"/>
            <ac:spMk id="6150" creationId="{2727503C-C1C7-4FC0-9962-EEEA389588BB}"/>
          </ac:spMkLst>
        </pc:spChg>
        <pc:spChg chg="mod">
          <ac:chgData name="Kolakowski, Artur" userId="9c34c8cc-b1df-44f6-bea5-dcf7a54ee35f" providerId="ADAL" clId="{19970B13-E101-4117-9908-6E061F982644}" dt="2022-07-14T08:45:32.743" v="13341" actId="790"/>
          <ac:spMkLst>
            <pc:docMk/>
            <pc:sldMk cId="2351809989" sldId="486"/>
            <ac:spMk id="6151" creationId="{060756A8-8CAF-4A68-90AD-B698D727963D}"/>
          </ac:spMkLst>
        </pc:spChg>
        <pc:spChg chg="mod">
          <ac:chgData name="Kolakowski, Artur" userId="9c34c8cc-b1df-44f6-bea5-dcf7a54ee35f" providerId="ADAL" clId="{19970B13-E101-4117-9908-6E061F982644}" dt="2022-07-14T08:45:32.743" v="13342" actId="790"/>
          <ac:spMkLst>
            <pc:docMk/>
            <pc:sldMk cId="2351809989" sldId="486"/>
            <ac:spMk id="6152" creationId="{B3A45CC4-909A-4D0F-AE76-51DB453B9387}"/>
          </ac:spMkLst>
        </pc:spChg>
        <pc:spChg chg="mod">
          <ac:chgData name="Kolakowski, Artur" userId="9c34c8cc-b1df-44f6-bea5-dcf7a54ee35f" providerId="ADAL" clId="{19970B13-E101-4117-9908-6E061F982644}" dt="2022-07-14T08:45:32.743" v="13343" actId="790"/>
          <ac:spMkLst>
            <pc:docMk/>
            <pc:sldMk cId="2351809989" sldId="486"/>
            <ac:spMk id="6153" creationId="{A4FF0F6B-0E6F-411A-A1D9-C7312D5EAA14}"/>
          </ac:spMkLst>
        </pc:spChg>
        <pc:spChg chg="mod">
          <ac:chgData name="Kolakowski, Artur" userId="9c34c8cc-b1df-44f6-bea5-dcf7a54ee35f" providerId="ADAL" clId="{19970B13-E101-4117-9908-6E061F982644}" dt="2022-07-14T08:45:32.743" v="13344" actId="790"/>
          <ac:spMkLst>
            <pc:docMk/>
            <pc:sldMk cId="2351809989" sldId="486"/>
            <ac:spMk id="6154" creationId="{39E3A895-E92C-4D68-A60C-E5D5031DEDB6}"/>
          </ac:spMkLst>
        </pc:spChg>
        <pc:spChg chg="mod">
          <ac:chgData name="Kolakowski, Artur" userId="9c34c8cc-b1df-44f6-bea5-dcf7a54ee35f" providerId="ADAL" clId="{19970B13-E101-4117-9908-6E061F982644}" dt="2022-07-14T08:45:32.743" v="13345" actId="790"/>
          <ac:spMkLst>
            <pc:docMk/>
            <pc:sldMk cId="2351809989" sldId="486"/>
            <ac:spMk id="6155" creationId="{4FC27826-3F4F-47AB-AADA-4A37F1D55532}"/>
          </ac:spMkLst>
        </pc:spChg>
        <pc:spChg chg="mod">
          <ac:chgData name="Kolakowski, Artur" userId="9c34c8cc-b1df-44f6-bea5-dcf7a54ee35f" providerId="ADAL" clId="{19970B13-E101-4117-9908-6E061F982644}" dt="2022-07-14T08:45:32.743" v="13346" actId="790"/>
          <ac:spMkLst>
            <pc:docMk/>
            <pc:sldMk cId="2351809989" sldId="486"/>
            <ac:spMk id="6156" creationId="{909C5D82-A576-41C7-9B5A-505A4B9BF961}"/>
          </ac:spMkLst>
        </pc:spChg>
        <pc:spChg chg="mod">
          <ac:chgData name="Kolakowski, Artur" userId="9c34c8cc-b1df-44f6-bea5-dcf7a54ee35f" providerId="ADAL" clId="{19970B13-E101-4117-9908-6E061F982644}" dt="2022-07-14T08:45:32.751" v="13347" actId="790"/>
          <ac:spMkLst>
            <pc:docMk/>
            <pc:sldMk cId="2351809989" sldId="486"/>
            <ac:spMk id="6157" creationId="{BD4A721F-EFBB-4C7A-A721-A01B52F96E37}"/>
          </ac:spMkLst>
        </pc:spChg>
        <pc:spChg chg="mod">
          <ac:chgData name="Kolakowski, Artur" userId="9c34c8cc-b1df-44f6-bea5-dcf7a54ee35f" providerId="ADAL" clId="{19970B13-E101-4117-9908-6E061F982644}" dt="2022-07-14T08:45:32.751" v="13348" actId="790"/>
          <ac:spMkLst>
            <pc:docMk/>
            <pc:sldMk cId="2351809989" sldId="486"/>
            <ac:spMk id="6158" creationId="{30499B34-30FE-4D98-B7A3-D8BF1E1B88F7}"/>
          </ac:spMkLst>
        </pc:spChg>
        <pc:spChg chg="mod">
          <ac:chgData name="Kolakowski, Artur" userId="9c34c8cc-b1df-44f6-bea5-dcf7a54ee35f" providerId="ADAL" clId="{19970B13-E101-4117-9908-6E061F982644}" dt="2022-07-14T08:45:32.753" v="13349" actId="790"/>
          <ac:spMkLst>
            <pc:docMk/>
            <pc:sldMk cId="2351809989" sldId="486"/>
            <ac:spMk id="6159" creationId="{991BC519-9AC0-40A7-B672-8E19B4A5C67B}"/>
          </ac:spMkLst>
        </pc:spChg>
        <pc:spChg chg="mod">
          <ac:chgData name="Kolakowski, Artur" userId="9c34c8cc-b1df-44f6-bea5-dcf7a54ee35f" providerId="ADAL" clId="{19970B13-E101-4117-9908-6E061F982644}" dt="2022-07-14T08:45:32.753" v="13350" actId="790"/>
          <ac:spMkLst>
            <pc:docMk/>
            <pc:sldMk cId="2351809989" sldId="486"/>
            <ac:spMk id="6160" creationId="{6F0FBA1E-09EA-4692-B1AD-FAEE4A2F2BC2}"/>
          </ac:spMkLst>
        </pc:spChg>
        <pc:spChg chg="mod">
          <ac:chgData name="Kolakowski, Artur" userId="9c34c8cc-b1df-44f6-bea5-dcf7a54ee35f" providerId="ADAL" clId="{19970B13-E101-4117-9908-6E061F982644}" dt="2022-07-14T08:45:32.753" v="13351" actId="790"/>
          <ac:spMkLst>
            <pc:docMk/>
            <pc:sldMk cId="2351809989" sldId="486"/>
            <ac:spMk id="6161" creationId="{2D211773-DE00-436B-9DBA-5A2920033232}"/>
          </ac:spMkLst>
        </pc:spChg>
        <pc:spChg chg="mod">
          <ac:chgData name="Kolakowski, Artur" userId="9c34c8cc-b1df-44f6-bea5-dcf7a54ee35f" providerId="ADAL" clId="{19970B13-E101-4117-9908-6E061F982644}" dt="2022-07-14T08:45:32.753" v="13352" actId="790"/>
          <ac:spMkLst>
            <pc:docMk/>
            <pc:sldMk cId="2351809989" sldId="486"/>
            <ac:spMk id="6162" creationId="{6C9D6B38-F800-4115-829B-FF00F4AF2D78}"/>
          </ac:spMkLst>
        </pc:spChg>
        <pc:spChg chg="mod">
          <ac:chgData name="Kolakowski, Artur" userId="9c34c8cc-b1df-44f6-bea5-dcf7a54ee35f" providerId="ADAL" clId="{19970B13-E101-4117-9908-6E061F982644}" dt="2022-07-14T08:45:32.753" v="13353" actId="790"/>
          <ac:spMkLst>
            <pc:docMk/>
            <pc:sldMk cId="2351809989" sldId="486"/>
            <ac:spMk id="6163" creationId="{F2A50283-B603-4362-A029-63F3E99A152C}"/>
          </ac:spMkLst>
        </pc:spChg>
        <pc:spChg chg="mod">
          <ac:chgData name="Kolakowski, Artur" userId="9c34c8cc-b1df-44f6-bea5-dcf7a54ee35f" providerId="ADAL" clId="{19970B13-E101-4117-9908-6E061F982644}" dt="2022-07-14T08:45:32.753" v="13354" actId="790"/>
          <ac:spMkLst>
            <pc:docMk/>
            <pc:sldMk cId="2351809989" sldId="486"/>
            <ac:spMk id="6164" creationId="{9AC0FD82-F577-4C22-898A-110B5B22E0DA}"/>
          </ac:spMkLst>
        </pc:spChg>
        <pc:spChg chg="mod">
          <ac:chgData name="Kolakowski, Artur" userId="9c34c8cc-b1df-44f6-bea5-dcf7a54ee35f" providerId="ADAL" clId="{19970B13-E101-4117-9908-6E061F982644}" dt="2022-07-14T08:45:32.753" v="13355" actId="790"/>
          <ac:spMkLst>
            <pc:docMk/>
            <pc:sldMk cId="2351809989" sldId="486"/>
            <ac:spMk id="6165" creationId="{54924E17-15D7-441F-875C-2F3F5DD29288}"/>
          </ac:spMkLst>
        </pc:spChg>
        <pc:spChg chg="mod">
          <ac:chgData name="Kolakowski, Artur" userId="9c34c8cc-b1df-44f6-bea5-dcf7a54ee35f" providerId="ADAL" clId="{19970B13-E101-4117-9908-6E061F982644}" dt="2022-07-14T08:45:32.753" v="13356" actId="790"/>
          <ac:spMkLst>
            <pc:docMk/>
            <pc:sldMk cId="2351809989" sldId="486"/>
            <ac:spMk id="6166" creationId="{E3352E3A-3A5C-4CCA-90CD-99B8352944AF}"/>
          </ac:spMkLst>
        </pc:spChg>
        <pc:spChg chg="mod">
          <ac:chgData name="Kolakowski, Artur" userId="9c34c8cc-b1df-44f6-bea5-dcf7a54ee35f" providerId="ADAL" clId="{19970B13-E101-4117-9908-6E061F982644}" dt="2022-07-14T08:45:32.753" v="13357" actId="790"/>
          <ac:spMkLst>
            <pc:docMk/>
            <pc:sldMk cId="2351809989" sldId="486"/>
            <ac:spMk id="6167" creationId="{D9F7F996-C9A9-4D85-BB0A-FF3EAAD713EA}"/>
          </ac:spMkLst>
        </pc:spChg>
        <pc:spChg chg="mod">
          <ac:chgData name="Kolakowski, Artur" userId="9c34c8cc-b1df-44f6-bea5-dcf7a54ee35f" providerId="ADAL" clId="{19970B13-E101-4117-9908-6E061F982644}" dt="2022-07-14T08:45:32.761" v="13358" actId="790"/>
          <ac:spMkLst>
            <pc:docMk/>
            <pc:sldMk cId="2351809989" sldId="486"/>
            <ac:spMk id="6168" creationId="{53017954-A66E-4F5F-B26D-2602306A36D5}"/>
          </ac:spMkLst>
        </pc:spChg>
        <pc:spChg chg="mod">
          <ac:chgData name="Kolakowski, Artur" userId="9c34c8cc-b1df-44f6-bea5-dcf7a54ee35f" providerId="ADAL" clId="{19970B13-E101-4117-9908-6E061F982644}" dt="2022-07-14T08:45:32.763" v="13359" actId="790"/>
          <ac:spMkLst>
            <pc:docMk/>
            <pc:sldMk cId="2351809989" sldId="486"/>
            <ac:spMk id="6169" creationId="{A00D4328-A6A3-4653-B6B6-6B2A9D7F4273}"/>
          </ac:spMkLst>
        </pc:spChg>
        <pc:spChg chg="mod">
          <ac:chgData name="Kolakowski, Artur" userId="9c34c8cc-b1df-44f6-bea5-dcf7a54ee35f" providerId="ADAL" clId="{19970B13-E101-4117-9908-6E061F982644}" dt="2022-07-14T08:45:32.763" v="13360" actId="790"/>
          <ac:spMkLst>
            <pc:docMk/>
            <pc:sldMk cId="2351809989" sldId="486"/>
            <ac:spMk id="6170" creationId="{06C9494C-0C3E-4AA6-BBFB-9B41301518DC}"/>
          </ac:spMkLst>
        </pc:spChg>
        <pc:spChg chg="mod">
          <ac:chgData name="Kolakowski, Artur" userId="9c34c8cc-b1df-44f6-bea5-dcf7a54ee35f" providerId="ADAL" clId="{19970B13-E101-4117-9908-6E061F982644}" dt="2022-07-14T08:45:32.763" v="13361" actId="790"/>
          <ac:spMkLst>
            <pc:docMk/>
            <pc:sldMk cId="2351809989" sldId="486"/>
            <ac:spMk id="6171" creationId="{774E846D-1BA4-4326-A68A-F0469F436660}"/>
          </ac:spMkLst>
        </pc:spChg>
        <pc:spChg chg="mod">
          <ac:chgData name="Kolakowski, Artur" userId="9c34c8cc-b1df-44f6-bea5-dcf7a54ee35f" providerId="ADAL" clId="{19970B13-E101-4117-9908-6E061F982644}" dt="2022-07-14T08:45:32.763" v="13362" actId="790"/>
          <ac:spMkLst>
            <pc:docMk/>
            <pc:sldMk cId="2351809989" sldId="486"/>
            <ac:spMk id="6172" creationId="{15E6B879-1248-46B2-9C4F-475CAEA671F4}"/>
          </ac:spMkLst>
        </pc:spChg>
        <pc:spChg chg="mod">
          <ac:chgData name="Kolakowski, Artur" userId="9c34c8cc-b1df-44f6-bea5-dcf7a54ee35f" providerId="ADAL" clId="{19970B13-E101-4117-9908-6E061F982644}" dt="2022-07-14T08:45:32.763" v="13363" actId="790"/>
          <ac:spMkLst>
            <pc:docMk/>
            <pc:sldMk cId="2351809989" sldId="486"/>
            <ac:spMk id="6173" creationId="{8E873F5D-9424-491A-AA00-3987BA5AD9D8}"/>
          </ac:spMkLst>
        </pc:spChg>
        <pc:spChg chg="mod">
          <ac:chgData name="Kolakowski, Artur" userId="9c34c8cc-b1df-44f6-bea5-dcf7a54ee35f" providerId="ADAL" clId="{19970B13-E101-4117-9908-6E061F982644}" dt="2022-07-14T08:45:32.763" v="13364" actId="790"/>
          <ac:spMkLst>
            <pc:docMk/>
            <pc:sldMk cId="2351809989" sldId="486"/>
            <ac:spMk id="6174" creationId="{A9420A93-A54B-4D98-9449-237B311C8D72}"/>
          </ac:spMkLst>
        </pc:spChg>
        <pc:spChg chg="mod">
          <ac:chgData name="Kolakowski, Artur" userId="9c34c8cc-b1df-44f6-bea5-dcf7a54ee35f" providerId="ADAL" clId="{19970B13-E101-4117-9908-6E061F982644}" dt="2022-07-14T08:45:32.763" v="13365" actId="790"/>
          <ac:spMkLst>
            <pc:docMk/>
            <pc:sldMk cId="2351809989" sldId="486"/>
            <ac:spMk id="6175" creationId="{0415E644-1BAB-4938-A5A6-54F9CC31EF3C}"/>
          </ac:spMkLst>
        </pc:spChg>
        <pc:spChg chg="mod">
          <ac:chgData name="Kolakowski, Artur" userId="9c34c8cc-b1df-44f6-bea5-dcf7a54ee35f" providerId="ADAL" clId="{19970B13-E101-4117-9908-6E061F982644}" dt="2022-07-14T08:45:32.763" v="13366" actId="790"/>
          <ac:spMkLst>
            <pc:docMk/>
            <pc:sldMk cId="2351809989" sldId="486"/>
            <ac:spMk id="6176" creationId="{F41E9840-0A9D-4C8B-9D6A-451EBFC3DC40}"/>
          </ac:spMkLst>
        </pc:spChg>
        <pc:spChg chg="mod">
          <ac:chgData name="Kolakowski, Artur" userId="9c34c8cc-b1df-44f6-bea5-dcf7a54ee35f" providerId="ADAL" clId="{19970B13-E101-4117-9908-6E061F982644}" dt="2022-07-14T08:45:32.771" v="13367" actId="790"/>
          <ac:spMkLst>
            <pc:docMk/>
            <pc:sldMk cId="2351809989" sldId="486"/>
            <ac:spMk id="6177" creationId="{CBA56B9A-3B96-4AF0-BD99-7EC074D99509}"/>
          </ac:spMkLst>
        </pc:spChg>
        <pc:spChg chg="mod">
          <ac:chgData name="Kolakowski, Artur" userId="9c34c8cc-b1df-44f6-bea5-dcf7a54ee35f" providerId="ADAL" clId="{19970B13-E101-4117-9908-6E061F982644}" dt="2022-07-14T08:45:32.771" v="13368" actId="790"/>
          <ac:spMkLst>
            <pc:docMk/>
            <pc:sldMk cId="2351809989" sldId="486"/>
            <ac:spMk id="6178" creationId="{6C573C98-EC33-4C4E-9BD4-F4901F725AC6}"/>
          </ac:spMkLst>
        </pc:spChg>
        <pc:spChg chg="mod">
          <ac:chgData name="Kolakowski, Artur" userId="9c34c8cc-b1df-44f6-bea5-dcf7a54ee35f" providerId="ADAL" clId="{19970B13-E101-4117-9908-6E061F982644}" dt="2022-07-14T08:45:32.771" v="13369" actId="790"/>
          <ac:spMkLst>
            <pc:docMk/>
            <pc:sldMk cId="2351809989" sldId="486"/>
            <ac:spMk id="6179" creationId="{2C575364-FFD6-45E6-BEBB-9927E32D3D7D}"/>
          </ac:spMkLst>
        </pc:spChg>
        <pc:spChg chg="mod">
          <ac:chgData name="Kolakowski, Artur" userId="9c34c8cc-b1df-44f6-bea5-dcf7a54ee35f" providerId="ADAL" clId="{19970B13-E101-4117-9908-6E061F982644}" dt="2022-07-14T08:45:32.771" v="13370" actId="790"/>
          <ac:spMkLst>
            <pc:docMk/>
            <pc:sldMk cId="2351809989" sldId="486"/>
            <ac:spMk id="6180" creationId="{C8DB63A9-CD72-4776-A682-9E84701D9BB8}"/>
          </ac:spMkLst>
        </pc:spChg>
        <pc:spChg chg="mod">
          <ac:chgData name="Kolakowski, Artur" userId="9c34c8cc-b1df-44f6-bea5-dcf7a54ee35f" providerId="ADAL" clId="{19970B13-E101-4117-9908-6E061F982644}" dt="2022-07-14T08:45:32.771" v="13371" actId="790"/>
          <ac:spMkLst>
            <pc:docMk/>
            <pc:sldMk cId="2351809989" sldId="486"/>
            <ac:spMk id="6181" creationId="{6003132E-1629-4173-A58B-6736CE39FEB3}"/>
          </ac:spMkLst>
        </pc:spChg>
        <pc:spChg chg="mod">
          <ac:chgData name="Kolakowski, Artur" userId="9c34c8cc-b1df-44f6-bea5-dcf7a54ee35f" providerId="ADAL" clId="{19970B13-E101-4117-9908-6E061F982644}" dt="2022-07-14T08:45:32.771" v="13372" actId="790"/>
          <ac:spMkLst>
            <pc:docMk/>
            <pc:sldMk cId="2351809989" sldId="486"/>
            <ac:spMk id="6182" creationId="{D39742D5-D07D-4A5A-9AD1-43542D39E692}"/>
          </ac:spMkLst>
        </pc:spChg>
        <pc:spChg chg="mod">
          <ac:chgData name="Kolakowski, Artur" userId="9c34c8cc-b1df-44f6-bea5-dcf7a54ee35f" providerId="ADAL" clId="{19970B13-E101-4117-9908-6E061F982644}" dt="2022-07-14T08:45:32.771" v="13373" actId="790"/>
          <ac:spMkLst>
            <pc:docMk/>
            <pc:sldMk cId="2351809989" sldId="486"/>
            <ac:spMk id="6183" creationId="{CEE714F1-8385-42BE-BB69-05CA13C8D372}"/>
          </ac:spMkLst>
        </pc:spChg>
        <pc:spChg chg="mod">
          <ac:chgData name="Kolakowski, Artur" userId="9c34c8cc-b1df-44f6-bea5-dcf7a54ee35f" providerId="ADAL" clId="{19970B13-E101-4117-9908-6E061F982644}" dt="2022-07-14T08:45:32.771" v="13374" actId="790"/>
          <ac:spMkLst>
            <pc:docMk/>
            <pc:sldMk cId="2351809989" sldId="486"/>
            <ac:spMk id="6184" creationId="{BE51611F-1925-4AD9-9FB9-A68D101ABAB5}"/>
          </ac:spMkLst>
        </pc:spChg>
        <pc:spChg chg="mod">
          <ac:chgData name="Kolakowski, Artur" userId="9c34c8cc-b1df-44f6-bea5-dcf7a54ee35f" providerId="ADAL" clId="{19970B13-E101-4117-9908-6E061F982644}" dt="2022-07-14T08:45:32.771" v="13375" actId="790"/>
          <ac:spMkLst>
            <pc:docMk/>
            <pc:sldMk cId="2351809989" sldId="486"/>
            <ac:spMk id="6185" creationId="{D1C28960-9667-4856-8066-EF8A5BF90717}"/>
          </ac:spMkLst>
        </pc:spChg>
        <pc:spChg chg="mod">
          <ac:chgData name="Kolakowski, Artur" userId="9c34c8cc-b1df-44f6-bea5-dcf7a54ee35f" providerId="ADAL" clId="{19970B13-E101-4117-9908-6E061F982644}" dt="2022-07-14T08:45:32.771" v="13376" actId="790"/>
          <ac:spMkLst>
            <pc:docMk/>
            <pc:sldMk cId="2351809989" sldId="486"/>
            <ac:spMk id="6186" creationId="{3569D43C-8D89-4C29-B496-99712AC7CACE}"/>
          </ac:spMkLst>
        </pc:spChg>
        <pc:spChg chg="mod">
          <ac:chgData name="Kolakowski, Artur" userId="9c34c8cc-b1df-44f6-bea5-dcf7a54ee35f" providerId="ADAL" clId="{19970B13-E101-4117-9908-6E061F982644}" dt="2022-07-14T08:45:32.781" v="13377" actId="790"/>
          <ac:spMkLst>
            <pc:docMk/>
            <pc:sldMk cId="2351809989" sldId="486"/>
            <ac:spMk id="6187" creationId="{62D6FB1A-9A5D-4150-BB80-E02956AAC56F}"/>
          </ac:spMkLst>
        </pc:spChg>
        <pc:spChg chg="mod">
          <ac:chgData name="Kolakowski, Artur" userId="9c34c8cc-b1df-44f6-bea5-dcf7a54ee35f" providerId="ADAL" clId="{19970B13-E101-4117-9908-6E061F982644}" dt="2022-07-14T08:45:32.781" v="13378" actId="790"/>
          <ac:spMkLst>
            <pc:docMk/>
            <pc:sldMk cId="2351809989" sldId="486"/>
            <ac:spMk id="6188" creationId="{F2D2EFCC-0BFD-496E-95CC-15EEEFEC1B03}"/>
          </ac:spMkLst>
        </pc:spChg>
        <pc:spChg chg="mod">
          <ac:chgData name="Kolakowski, Artur" userId="9c34c8cc-b1df-44f6-bea5-dcf7a54ee35f" providerId="ADAL" clId="{19970B13-E101-4117-9908-6E061F982644}" dt="2022-07-14T08:45:32.783" v="13379" actId="790"/>
          <ac:spMkLst>
            <pc:docMk/>
            <pc:sldMk cId="2351809989" sldId="486"/>
            <ac:spMk id="6189" creationId="{BD4EEFA2-CB70-4FBD-89C7-192DEEB13F93}"/>
          </ac:spMkLst>
        </pc:spChg>
        <pc:spChg chg="mod">
          <ac:chgData name="Kolakowski, Artur" userId="9c34c8cc-b1df-44f6-bea5-dcf7a54ee35f" providerId="ADAL" clId="{19970B13-E101-4117-9908-6E061F982644}" dt="2022-07-14T08:45:32.783" v="13380" actId="790"/>
          <ac:spMkLst>
            <pc:docMk/>
            <pc:sldMk cId="2351809989" sldId="486"/>
            <ac:spMk id="6190" creationId="{98884A61-3310-4C10-9AB9-29E7730FA789}"/>
          </ac:spMkLst>
        </pc:spChg>
        <pc:spChg chg="mod">
          <ac:chgData name="Kolakowski, Artur" userId="9c34c8cc-b1df-44f6-bea5-dcf7a54ee35f" providerId="ADAL" clId="{19970B13-E101-4117-9908-6E061F982644}" dt="2022-07-14T08:45:32.783" v="13381" actId="790"/>
          <ac:spMkLst>
            <pc:docMk/>
            <pc:sldMk cId="2351809989" sldId="486"/>
            <ac:spMk id="6191" creationId="{83589BA1-ABB0-4D3B-86C8-530C8301A156}"/>
          </ac:spMkLst>
        </pc:spChg>
        <pc:spChg chg="mod">
          <ac:chgData name="Kolakowski, Artur" userId="9c34c8cc-b1df-44f6-bea5-dcf7a54ee35f" providerId="ADAL" clId="{19970B13-E101-4117-9908-6E061F982644}" dt="2022-07-14T08:45:32.783" v="13382" actId="790"/>
          <ac:spMkLst>
            <pc:docMk/>
            <pc:sldMk cId="2351809989" sldId="486"/>
            <ac:spMk id="6192" creationId="{371F1794-F402-4D51-A8E7-D35740465E02}"/>
          </ac:spMkLst>
        </pc:spChg>
        <pc:spChg chg="mod">
          <ac:chgData name="Kolakowski, Artur" userId="9c34c8cc-b1df-44f6-bea5-dcf7a54ee35f" providerId="ADAL" clId="{19970B13-E101-4117-9908-6E061F982644}" dt="2022-07-14T08:45:32.783" v="13383" actId="790"/>
          <ac:spMkLst>
            <pc:docMk/>
            <pc:sldMk cId="2351809989" sldId="486"/>
            <ac:spMk id="6193" creationId="{166BBADE-1998-4A8F-910A-1E39E5558D5E}"/>
          </ac:spMkLst>
        </pc:spChg>
        <pc:spChg chg="mod">
          <ac:chgData name="Kolakowski, Artur" userId="9c34c8cc-b1df-44f6-bea5-dcf7a54ee35f" providerId="ADAL" clId="{19970B13-E101-4117-9908-6E061F982644}" dt="2022-07-14T08:45:32.783" v="13384" actId="790"/>
          <ac:spMkLst>
            <pc:docMk/>
            <pc:sldMk cId="2351809989" sldId="486"/>
            <ac:spMk id="6194" creationId="{657D8927-B65B-4EAD-A7A4-2683D31DBB17}"/>
          </ac:spMkLst>
        </pc:spChg>
        <pc:spChg chg="mod">
          <ac:chgData name="Kolakowski, Artur" userId="9c34c8cc-b1df-44f6-bea5-dcf7a54ee35f" providerId="ADAL" clId="{19970B13-E101-4117-9908-6E061F982644}" dt="2022-07-14T08:45:32.783" v="13385" actId="790"/>
          <ac:spMkLst>
            <pc:docMk/>
            <pc:sldMk cId="2351809989" sldId="486"/>
            <ac:spMk id="6195" creationId="{7279902E-2FCA-4188-8B2F-3477B68A8D51}"/>
          </ac:spMkLst>
        </pc:spChg>
        <pc:spChg chg="mod">
          <ac:chgData name="Kolakowski, Artur" userId="9c34c8cc-b1df-44f6-bea5-dcf7a54ee35f" providerId="ADAL" clId="{19970B13-E101-4117-9908-6E061F982644}" dt="2022-07-14T08:45:32.783" v="13386" actId="790"/>
          <ac:spMkLst>
            <pc:docMk/>
            <pc:sldMk cId="2351809989" sldId="486"/>
            <ac:spMk id="6196" creationId="{A444F2D7-DA3A-4099-944A-762B3B72D1C9}"/>
          </ac:spMkLst>
        </pc:spChg>
        <pc:spChg chg="mod">
          <ac:chgData name="Kolakowski, Artur" userId="9c34c8cc-b1df-44f6-bea5-dcf7a54ee35f" providerId="ADAL" clId="{19970B13-E101-4117-9908-6E061F982644}" dt="2022-07-14T08:45:32.783" v="13387" actId="790"/>
          <ac:spMkLst>
            <pc:docMk/>
            <pc:sldMk cId="2351809989" sldId="486"/>
            <ac:spMk id="6197" creationId="{931C021C-4340-4D9B-9E2F-D45E09A2A424}"/>
          </ac:spMkLst>
        </pc:spChg>
        <pc:spChg chg="mod">
          <ac:chgData name="Kolakowski, Artur" userId="9c34c8cc-b1df-44f6-bea5-dcf7a54ee35f" providerId="ADAL" clId="{19970B13-E101-4117-9908-6E061F982644}" dt="2022-07-14T08:45:32.792" v="13388" actId="790"/>
          <ac:spMkLst>
            <pc:docMk/>
            <pc:sldMk cId="2351809989" sldId="486"/>
            <ac:spMk id="6198" creationId="{C67C8308-23BB-4AD7-9697-70E0F19BB8BF}"/>
          </ac:spMkLst>
        </pc:spChg>
        <pc:spChg chg="mod">
          <ac:chgData name="Kolakowski, Artur" userId="9c34c8cc-b1df-44f6-bea5-dcf7a54ee35f" providerId="ADAL" clId="{19970B13-E101-4117-9908-6E061F982644}" dt="2022-07-14T08:45:32.792" v="13389" actId="790"/>
          <ac:spMkLst>
            <pc:docMk/>
            <pc:sldMk cId="2351809989" sldId="486"/>
            <ac:spMk id="6199" creationId="{3DAB1524-21CA-417D-9CEA-F2DE0069B666}"/>
          </ac:spMkLst>
        </pc:spChg>
        <pc:spChg chg="mod">
          <ac:chgData name="Kolakowski, Artur" userId="9c34c8cc-b1df-44f6-bea5-dcf7a54ee35f" providerId="ADAL" clId="{19970B13-E101-4117-9908-6E061F982644}" dt="2022-07-14T08:45:32.794" v="13390" actId="790"/>
          <ac:spMkLst>
            <pc:docMk/>
            <pc:sldMk cId="2351809989" sldId="486"/>
            <ac:spMk id="6200" creationId="{4FFD70F8-94C9-4387-B982-BEF51978B2BB}"/>
          </ac:spMkLst>
        </pc:spChg>
        <pc:spChg chg="mod">
          <ac:chgData name="Kolakowski, Artur" userId="9c34c8cc-b1df-44f6-bea5-dcf7a54ee35f" providerId="ADAL" clId="{19970B13-E101-4117-9908-6E061F982644}" dt="2022-07-14T08:45:32.794" v="13391" actId="790"/>
          <ac:spMkLst>
            <pc:docMk/>
            <pc:sldMk cId="2351809989" sldId="486"/>
            <ac:spMk id="6201" creationId="{F5D4016F-A957-4BB5-BA84-AE362CF85BFC}"/>
          </ac:spMkLst>
        </pc:spChg>
        <pc:spChg chg="mod">
          <ac:chgData name="Kolakowski, Artur" userId="9c34c8cc-b1df-44f6-bea5-dcf7a54ee35f" providerId="ADAL" clId="{19970B13-E101-4117-9908-6E061F982644}" dt="2022-07-14T08:45:32.794" v="13392" actId="790"/>
          <ac:spMkLst>
            <pc:docMk/>
            <pc:sldMk cId="2351809989" sldId="486"/>
            <ac:spMk id="6202" creationId="{44F97A54-51BE-4BBC-A6C0-0527BA655C37}"/>
          </ac:spMkLst>
        </pc:spChg>
        <pc:spChg chg="mod">
          <ac:chgData name="Kolakowski, Artur" userId="9c34c8cc-b1df-44f6-bea5-dcf7a54ee35f" providerId="ADAL" clId="{19970B13-E101-4117-9908-6E061F982644}" dt="2022-07-14T08:45:32.794" v="13393" actId="790"/>
          <ac:spMkLst>
            <pc:docMk/>
            <pc:sldMk cId="2351809989" sldId="486"/>
            <ac:spMk id="6203" creationId="{F5C720A5-2884-4BCF-8D00-36FD09C428A3}"/>
          </ac:spMkLst>
        </pc:spChg>
        <pc:spChg chg="mod">
          <ac:chgData name="Kolakowski, Artur" userId="9c34c8cc-b1df-44f6-bea5-dcf7a54ee35f" providerId="ADAL" clId="{19970B13-E101-4117-9908-6E061F982644}" dt="2022-07-14T08:45:32.794" v="13394" actId="790"/>
          <ac:spMkLst>
            <pc:docMk/>
            <pc:sldMk cId="2351809989" sldId="486"/>
            <ac:spMk id="6204" creationId="{2FAF605C-7998-4570-A8FE-6C866D08D209}"/>
          </ac:spMkLst>
        </pc:spChg>
        <pc:spChg chg="mod">
          <ac:chgData name="Kolakowski, Artur" userId="9c34c8cc-b1df-44f6-bea5-dcf7a54ee35f" providerId="ADAL" clId="{19970B13-E101-4117-9908-6E061F982644}" dt="2022-07-14T08:45:32.794" v="13395" actId="790"/>
          <ac:spMkLst>
            <pc:docMk/>
            <pc:sldMk cId="2351809989" sldId="486"/>
            <ac:spMk id="6205" creationId="{2681EB6C-BF14-4E67-9C3E-3F66E5E165E1}"/>
          </ac:spMkLst>
        </pc:spChg>
        <pc:spChg chg="mod">
          <ac:chgData name="Kolakowski, Artur" userId="9c34c8cc-b1df-44f6-bea5-dcf7a54ee35f" providerId="ADAL" clId="{19970B13-E101-4117-9908-6E061F982644}" dt="2022-07-14T08:45:32.794" v="13396" actId="790"/>
          <ac:spMkLst>
            <pc:docMk/>
            <pc:sldMk cId="2351809989" sldId="486"/>
            <ac:spMk id="6206" creationId="{3EF01B63-93AA-405F-95CB-2367485A7DFE}"/>
          </ac:spMkLst>
        </pc:spChg>
        <pc:spChg chg="mod">
          <ac:chgData name="Kolakowski, Artur" userId="9c34c8cc-b1df-44f6-bea5-dcf7a54ee35f" providerId="ADAL" clId="{19970B13-E101-4117-9908-6E061F982644}" dt="2022-07-14T08:45:32.794" v="13397" actId="790"/>
          <ac:spMkLst>
            <pc:docMk/>
            <pc:sldMk cId="2351809989" sldId="486"/>
            <ac:spMk id="6207" creationId="{F6030555-2994-4224-83BB-08939C87CC73}"/>
          </ac:spMkLst>
        </pc:spChg>
        <pc:spChg chg="mod">
          <ac:chgData name="Kolakowski, Artur" userId="9c34c8cc-b1df-44f6-bea5-dcf7a54ee35f" providerId="ADAL" clId="{19970B13-E101-4117-9908-6E061F982644}" dt="2022-07-14T08:45:32.802" v="13398" actId="790"/>
          <ac:spMkLst>
            <pc:docMk/>
            <pc:sldMk cId="2351809989" sldId="486"/>
            <ac:spMk id="6208" creationId="{AA79EF21-031A-45A1-9D1E-9020849C70CE}"/>
          </ac:spMkLst>
        </pc:spChg>
        <pc:spChg chg="mod">
          <ac:chgData name="Kolakowski, Artur" userId="9c34c8cc-b1df-44f6-bea5-dcf7a54ee35f" providerId="ADAL" clId="{19970B13-E101-4117-9908-6E061F982644}" dt="2022-07-14T08:45:32.802" v="13399" actId="790"/>
          <ac:spMkLst>
            <pc:docMk/>
            <pc:sldMk cId="2351809989" sldId="486"/>
            <ac:spMk id="6209" creationId="{CE850A5F-443E-41E8-AF4E-3A3003B5A523}"/>
          </ac:spMkLst>
        </pc:spChg>
        <pc:spChg chg="mod">
          <ac:chgData name="Kolakowski, Artur" userId="9c34c8cc-b1df-44f6-bea5-dcf7a54ee35f" providerId="ADAL" clId="{19970B13-E101-4117-9908-6E061F982644}" dt="2022-07-14T08:45:32.804" v="13400" actId="790"/>
          <ac:spMkLst>
            <pc:docMk/>
            <pc:sldMk cId="2351809989" sldId="486"/>
            <ac:spMk id="6210" creationId="{793A406F-3EB6-4B76-A74A-FAEE35CC4B75}"/>
          </ac:spMkLst>
        </pc:spChg>
        <pc:spChg chg="mod">
          <ac:chgData name="Kolakowski, Artur" userId="9c34c8cc-b1df-44f6-bea5-dcf7a54ee35f" providerId="ADAL" clId="{19970B13-E101-4117-9908-6E061F982644}" dt="2022-07-14T08:45:32.804" v="13401" actId="790"/>
          <ac:spMkLst>
            <pc:docMk/>
            <pc:sldMk cId="2351809989" sldId="486"/>
            <ac:spMk id="6211" creationId="{965135D4-C803-4029-953C-64F4D625C075}"/>
          </ac:spMkLst>
        </pc:spChg>
        <pc:spChg chg="mod">
          <ac:chgData name="Kolakowski, Artur" userId="9c34c8cc-b1df-44f6-bea5-dcf7a54ee35f" providerId="ADAL" clId="{19970B13-E101-4117-9908-6E061F982644}" dt="2022-07-14T08:45:32.804" v="13402" actId="790"/>
          <ac:spMkLst>
            <pc:docMk/>
            <pc:sldMk cId="2351809989" sldId="486"/>
            <ac:spMk id="6212" creationId="{32D2E51F-0093-4496-B01B-B45735DB51FE}"/>
          </ac:spMkLst>
        </pc:spChg>
        <pc:spChg chg="mod">
          <ac:chgData name="Kolakowski, Artur" userId="9c34c8cc-b1df-44f6-bea5-dcf7a54ee35f" providerId="ADAL" clId="{19970B13-E101-4117-9908-6E061F982644}" dt="2022-07-14T08:45:32.804" v="13403" actId="790"/>
          <ac:spMkLst>
            <pc:docMk/>
            <pc:sldMk cId="2351809989" sldId="486"/>
            <ac:spMk id="6213" creationId="{B6459234-4FCC-4D47-9C1C-D5394AD05E6D}"/>
          </ac:spMkLst>
        </pc:spChg>
        <pc:spChg chg="mod">
          <ac:chgData name="Kolakowski, Artur" userId="9c34c8cc-b1df-44f6-bea5-dcf7a54ee35f" providerId="ADAL" clId="{19970B13-E101-4117-9908-6E061F982644}" dt="2022-07-14T08:45:32.804" v="13404" actId="790"/>
          <ac:spMkLst>
            <pc:docMk/>
            <pc:sldMk cId="2351809989" sldId="486"/>
            <ac:spMk id="6214" creationId="{99CBC704-3C73-46D8-84E9-98FE30875486}"/>
          </ac:spMkLst>
        </pc:spChg>
        <pc:spChg chg="mod">
          <ac:chgData name="Kolakowski, Artur" userId="9c34c8cc-b1df-44f6-bea5-dcf7a54ee35f" providerId="ADAL" clId="{19970B13-E101-4117-9908-6E061F982644}" dt="2022-07-14T08:45:32.804" v="13405" actId="790"/>
          <ac:spMkLst>
            <pc:docMk/>
            <pc:sldMk cId="2351809989" sldId="486"/>
            <ac:spMk id="6215" creationId="{A47E58FA-12EA-4D51-A700-E73E620F0D1A}"/>
          </ac:spMkLst>
        </pc:spChg>
        <pc:spChg chg="mod">
          <ac:chgData name="Kolakowski, Artur" userId="9c34c8cc-b1df-44f6-bea5-dcf7a54ee35f" providerId="ADAL" clId="{19970B13-E101-4117-9908-6E061F982644}" dt="2022-07-14T08:45:32.804" v="13406" actId="790"/>
          <ac:spMkLst>
            <pc:docMk/>
            <pc:sldMk cId="2351809989" sldId="486"/>
            <ac:spMk id="6216" creationId="{4DBD3010-F6BD-4CBE-A536-B044BEE8A7A1}"/>
          </ac:spMkLst>
        </pc:spChg>
        <pc:spChg chg="mod">
          <ac:chgData name="Kolakowski, Artur" userId="9c34c8cc-b1df-44f6-bea5-dcf7a54ee35f" providerId="ADAL" clId="{19970B13-E101-4117-9908-6E061F982644}" dt="2022-07-14T08:45:32.804" v="13407" actId="790"/>
          <ac:spMkLst>
            <pc:docMk/>
            <pc:sldMk cId="2351809989" sldId="486"/>
            <ac:spMk id="6217" creationId="{4D6A906A-B545-491A-BAE9-2D0CE92D538F}"/>
          </ac:spMkLst>
        </pc:spChg>
        <pc:spChg chg="mod">
          <ac:chgData name="Kolakowski, Artur" userId="9c34c8cc-b1df-44f6-bea5-dcf7a54ee35f" providerId="ADAL" clId="{19970B13-E101-4117-9908-6E061F982644}" dt="2022-07-14T08:45:32.812" v="13408" actId="790"/>
          <ac:spMkLst>
            <pc:docMk/>
            <pc:sldMk cId="2351809989" sldId="486"/>
            <ac:spMk id="6218" creationId="{6FB2CCFA-3143-4982-B66E-5DCB4ABC4152}"/>
          </ac:spMkLst>
        </pc:spChg>
        <pc:spChg chg="mod">
          <ac:chgData name="Kolakowski, Artur" userId="9c34c8cc-b1df-44f6-bea5-dcf7a54ee35f" providerId="ADAL" clId="{19970B13-E101-4117-9908-6E061F982644}" dt="2022-07-14T08:45:32.812" v="13409" actId="790"/>
          <ac:spMkLst>
            <pc:docMk/>
            <pc:sldMk cId="2351809989" sldId="486"/>
            <ac:spMk id="6219" creationId="{84CF8927-76C7-4F8A-BB49-D54BEAEB5D6C}"/>
          </ac:spMkLst>
        </pc:spChg>
        <pc:spChg chg="mod">
          <ac:chgData name="Kolakowski, Artur" userId="9c34c8cc-b1df-44f6-bea5-dcf7a54ee35f" providerId="ADAL" clId="{19970B13-E101-4117-9908-6E061F982644}" dt="2022-07-14T08:45:32.814" v="13410" actId="790"/>
          <ac:spMkLst>
            <pc:docMk/>
            <pc:sldMk cId="2351809989" sldId="486"/>
            <ac:spMk id="6220" creationId="{7A8104A3-051D-4E85-B2EA-3D618F4786C0}"/>
          </ac:spMkLst>
        </pc:spChg>
        <pc:spChg chg="mod">
          <ac:chgData name="Kolakowski, Artur" userId="9c34c8cc-b1df-44f6-bea5-dcf7a54ee35f" providerId="ADAL" clId="{19970B13-E101-4117-9908-6E061F982644}" dt="2022-07-14T08:45:32.814" v="13411" actId="790"/>
          <ac:spMkLst>
            <pc:docMk/>
            <pc:sldMk cId="2351809989" sldId="486"/>
            <ac:spMk id="6221" creationId="{2F1511A3-6F82-4458-ACB8-543872278319}"/>
          </ac:spMkLst>
        </pc:spChg>
        <pc:spChg chg="mod">
          <ac:chgData name="Kolakowski, Artur" userId="9c34c8cc-b1df-44f6-bea5-dcf7a54ee35f" providerId="ADAL" clId="{19970B13-E101-4117-9908-6E061F982644}" dt="2022-07-14T08:45:32.814" v="13412" actId="790"/>
          <ac:spMkLst>
            <pc:docMk/>
            <pc:sldMk cId="2351809989" sldId="486"/>
            <ac:spMk id="6222" creationId="{CC2AD978-8C0A-4106-988B-BDEB9DF87A57}"/>
          </ac:spMkLst>
        </pc:spChg>
        <pc:spChg chg="mod">
          <ac:chgData name="Kolakowski, Artur" userId="9c34c8cc-b1df-44f6-bea5-dcf7a54ee35f" providerId="ADAL" clId="{19970B13-E101-4117-9908-6E061F982644}" dt="2022-07-14T08:45:32.814" v="13413" actId="790"/>
          <ac:spMkLst>
            <pc:docMk/>
            <pc:sldMk cId="2351809989" sldId="486"/>
            <ac:spMk id="6223" creationId="{DDC0CF86-F383-414A-9D7F-A4D6D9D8EDF7}"/>
          </ac:spMkLst>
        </pc:spChg>
        <pc:spChg chg="mod">
          <ac:chgData name="Kolakowski, Artur" userId="9c34c8cc-b1df-44f6-bea5-dcf7a54ee35f" providerId="ADAL" clId="{19970B13-E101-4117-9908-6E061F982644}" dt="2022-07-14T08:45:32.814" v="13414" actId="790"/>
          <ac:spMkLst>
            <pc:docMk/>
            <pc:sldMk cId="2351809989" sldId="486"/>
            <ac:spMk id="6224" creationId="{6BE47521-6BD9-489A-8153-FE0F2B4C004B}"/>
          </ac:spMkLst>
        </pc:spChg>
        <pc:spChg chg="mod">
          <ac:chgData name="Kolakowski, Artur" userId="9c34c8cc-b1df-44f6-bea5-dcf7a54ee35f" providerId="ADAL" clId="{19970B13-E101-4117-9908-6E061F982644}" dt="2022-07-14T08:45:32.814" v="13415" actId="790"/>
          <ac:spMkLst>
            <pc:docMk/>
            <pc:sldMk cId="2351809989" sldId="486"/>
            <ac:spMk id="6225" creationId="{91CC56AF-D3AB-4E36-80DF-6DEDE3FEA2F6}"/>
          </ac:spMkLst>
        </pc:spChg>
        <pc:spChg chg="mod">
          <ac:chgData name="Kolakowski, Artur" userId="9c34c8cc-b1df-44f6-bea5-dcf7a54ee35f" providerId="ADAL" clId="{19970B13-E101-4117-9908-6E061F982644}" dt="2022-07-14T08:45:32.814" v="13416" actId="790"/>
          <ac:spMkLst>
            <pc:docMk/>
            <pc:sldMk cId="2351809989" sldId="486"/>
            <ac:spMk id="6226" creationId="{F4737859-2787-4AA1-BFF4-509C6BE3987E}"/>
          </ac:spMkLst>
        </pc:spChg>
        <pc:spChg chg="mod">
          <ac:chgData name="Kolakowski, Artur" userId="9c34c8cc-b1df-44f6-bea5-dcf7a54ee35f" providerId="ADAL" clId="{19970B13-E101-4117-9908-6E061F982644}" dt="2022-07-14T08:45:32.814" v="13417" actId="790"/>
          <ac:spMkLst>
            <pc:docMk/>
            <pc:sldMk cId="2351809989" sldId="486"/>
            <ac:spMk id="6227" creationId="{87D456F7-4CA3-44A0-B3F6-0287A027121E}"/>
          </ac:spMkLst>
        </pc:spChg>
        <pc:spChg chg="mod">
          <ac:chgData name="Kolakowski, Artur" userId="9c34c8cc-b1df-44f6-bea5-dcf7a54ee35f" providerId="ADAL" clId="{19970B13-E101-4117-9908-6E061F982644}" dt="2022-07-14T08:45:32.814" v="13418" actId="790"/>
          <ac:spMkLst>
            <pc:docMk/>
            <pc:sldMk cId="2351809989" sldId="486"/>
            <ac:spMk id="6228" creationId="{BE09C2B7-9EB8-4370-8C60-8F8196AC750E}"/>
          </ac:spMkLst>
        </pc:spChg>
        <pc:spChg chg="mod">
          <ac:chgData name="Kolakowski, Artur" userId="9c34c8cc-b1df-44f6-bea5-dcf7a54ee35f" providerId="ADAL" clId="{19970B13-E101-4117-9908-6E061F982644}" dt="2022-07-14T08:45:32.814" v="13419" actId="790"/>
          <ac:spMkLst>
            <pc:docMk/>
            <pc:sldMk cId="2351809989" sldId="486"/>
            <ac:spMk id="6229" creationId="{0FAA1618-65A7-4AE9-9302-17067151FCAD}"/>
          </ac:spMkLst>
        </pc:spChg>
        <pc:spChg chg="mod">
          <ac:chgData name="Kolakowski, Artur" userId="9c34c8cc-b1df-44f6-bea5-dcf7a54ee35f" providerId="ADAL" clId="{19970B13-E101-4117-9908-6E061F982644}" dt="2022-07-14T08:45:32.822" v="13420" actId="790"/>
          <ac:spMkLst>
            <pc:docMk/>
            <pc:sldMk cId="2351809989" sldId="486"/>
            <ac:spMk id="6230" creationId="{50FFEAD5-E84B-4FBC-8456-BC585737CEE8}"/>
          </ac:spMkLst>
        </pc:spChg>
        <pc:spChg chg="mod">
          <ac:chgData name="Kolakowski, Artur" userId="9c34c8cc-b1df-44f6-bea5-dcf7a54ee35f" providerId="ADAL" clId="{19970B13-E101-4117-9908-6E061F982644}" dt="2022-07-14T08:45:32.824" v="13421" actId="790"/>
          <ac:spMkLst>
            <pc:docMk/>
            <pc:sldMk cId="2351809989" sldId="486"/>
            <ac:spMk id="6231" creationId="{337E8A90-FC3B-498A-B5E8-C6DDDCF7FB3C}"/>
          </ac:spMkLst>
        </pc:spChg>
        <pc:spChg chg="mod">
          <ac:chgData name="Kolakowski, Artur" userId="9c34c8cc-b1df-44f6-bea5-dcf7a54ee35f" providerId="ADAL" clId="{19970B13-E101-4117-9908-6E061F982644}" dt="2022-07-14T08:45:32.824" v="13422" actId="790"/>
          <ac:spMkLst>
            <pc:docMk/>
            <pc:sldMk cId="2351809989" sldId="486"/>
            <ac:spMk id="6232" creationId="{5C7F5547-BB8B-4FDD-8E94-76CEBCD4761A}"/>
          </ac:spMkLst>
        </pc:spChg>
        <pc:spChg chg="mod">
          <ac:chgData name="Kolakowski, Artur" userId="9c34c8cc-b1df-44f6-bea5-dcf7a54ee35f" providerId="ADAL" clId="{19970B13-E101-4117-9908-6E061F982644}" dt="2022-07-14T08:45:32.824" v="13423" actId="790"/>
          <ac:spMkLst>
            <pc:docMk/>
            <pc:sldMk cId="2351809989" sldId="486"/>
            <ac:spMk id="6233" creationId="{832DD2A3-EA28-4C91-B8B0-55330BC86A6C}"/>
          </ac:spMkLst>
        </pc:spChg>
        <pc:spChg chg="mod">
          <ac:chgData name="Kolakowski, Artur" userId="9c34c8cc-b1df-44f6-bea5-dcf7a54ee35f" providerId="ADAL" clId="{19970B13-E101-4117-9908-6E061F982644}" dt="2022-07-14T08:45:32.824" v="13424" actId="790"/>
          <ac:spMkLst>
            <pc:docMk/>
            <pc:sldMk cId="2351809989" sldId="486"/>
            <ac:spMk id="6234" creationId="{F5D65542-0AC4-4DA0-AA40-4D9F26CB450D}"/>
          </ac:spMkLst>
        </pc:spChg>
        <pc:spChg chg="mod">
          <ac:chgData name="Kolakowski, Artur" userId="9c34c8cc-b1df-44f6-bea5-dcf7a54ee35f" providerId="ADAL" clId="{19970B13-E101-4117-9908-6E061F982644}" dt="2022-07-14T08:45:32.824" v="13425" actId="790"/>
          <ac:spMkLst>
            <pc:docMk/>
            <pc:sldMk cId="2351809989" sldId="486"/>
            <ac:spMk id="6235" creationId="{6DA48EEB-1756-4D7C-9F31-D8082FB2AF0C}"/>
          </ac:spMkLst>
        </pc:spChg>
        <pc:spChg chg="mod">
          <ac:chgData name="Kolakowski, Artur" userId="9c34c8cc-b1df-44f6-bea5-dcf7a54ee35f" providerId="ADAL" clId="{19970B13-E101-4117-9908-6E061F982644}" dt="2022-07-14T08:45:32.824" v="13426" actId="790"/>
          <ac:spMkLst>
            <pc:docMk/>
            <pc:sldMk cId="2351809989" sldId="486"/>
            <ac:spMk id="6236" creationId="{4E324C03-D071-41DB-9C09-F38D55B64217}"/>
          </ac:spMkLst>
        </pc:spChg>
        <pc:spChg chg="mod">
          <ac:chgData name="Kolakowski, Artur" userId="9c34c8cc-b1df-44f6-bea5-dcf7a54ee35f" providerId="ADAL" clId="{19970B13-E101-4117-9908-6E061F982644}" dt="2022-07-14T08:45:32.824" v="13427" actId="790"/>
          <ac:spMkLst>
            <pc:docMk/>
            <pc:sldMk cId="2351809989" sldId="486"/>
            <ac:spMk id="6237" creationId="{5FB8F323-458E-40FD-B1B1-4CED0744085C}"/>
          </ac:spMkLst>
        </pc:spChg>
        <pc:spChg chg="mod">
          <ac:chgData name="Kolakowski, Artur" userId="9c34c8cc-b1df-44f6-bea5-dcf7a54ee35f" providerId="ADAL" clId="{19970B13-E101-4117-9908-6E061F982644}" dt="2022-07-14T08:45:32.824" v="13428" actId="790"/>
          <ac:spMkLst>
            <pc:docMk/>
            <pc:sldMk cId="2351809989" sldId="486"/>
            <ac:spMk id="6238" creationId="{4EFF83A7-7F8F-4A40-AE39-5CBF1DD04A00}"/>
          </ac:spMkLst>
        </pc:spChg>
        <pc:spChg chg="mod">
          <ac:chgData name="Kolakowski, Artur" userId="9c34c8cc-b1df-44f6-bea5-dcf7a54ee35f" providerId="ADAL" clId="{19970B13-E101-4117-9908-6E061F982644}" dt="2022-07-14T08:45:32.832" v="13429" actId="790"/>
          <ac:spMkLst>
            <pc:docMk/>
            <pc:sldMk cId="2351809989" sldId="486"/>
            <ac:spMk id="6239" creationId="{473BD250-0314-41F8-9500-CD546D17B447}"/>
          </ac:spMkLst>
        </pc:spChg>
        <pc:spChg chg="mod">
          <ac:chgData name="Kolakowski, Artur" userId="9c34c8cc-b1df-44f6-bea5-dcf7a54ee35f" providerId="ADAL" clId="{19970B13-E101-4117-9908-6E061F982644}" dt="2022-07-14T08:45:32.832" v="13430" actId="790"/>
          <ac:spMkLst>
            <pc:docMk/>
            <pc:sldMk cId="2351809989" sldId="486"/>
            <ac:spMk id="6240" creationId="{B567B8EB-5C8A-45D1-BB7D-2FAF8C6BEDC5}"/>
          </ac:spMkLst>
        </pc:spChg>
        <pc:spChg chg="mod">
          <ac:chgData name="Kolakowski, Artur" userId="9c34c8cc-b1df-44f6-bea5-dcf7a54ee35f" providerId="ADAL" clId="{19970B13-E101-4117-9908-6E061F982644}" dt="2022-07-14T08:45:32.832" v="13431" actId="790"/>
          <ac:spMkLst>
            <pc:docMk/>
            <pc:sldMk cId="2351809989" sldId="486"/>
            <ac:spMk id="6241" creationId="{79BAFB4F-3E8F-4076-BA5A-6AE7CF4424BE}"/>
          </ac:spMkLst>
        </pc:spChg>
        <pc:spChg chg="mod">
          <ac:chgData name="Kolakowski, Artur" userId="9c34c8cc-b1df-44f6-bea5-dcf7a54ee35f" providerId="ADAL" clId="{19970B13-E101-4117-9908-6E061F982644}" dt="2022-07-14T08:45:32.834" v="13432" actId="790"/>
          <ac:spMkLst>
            <pc:docMk/>
            <pc:sldMk cId="2351809989" sldId="486"/>
            <ac:spMk id="6242" creationId="{7C6E37C1-F49D-4392-A0A9-AA1611C047DE}"/>
          </ac:spMkLst>
        </pc:spChg>
        <pc:spChg chg="mod">
          <ac:chgData name="Kolakowski, Artur" userId="9c34c8cc-b1df-44f6-bea5-dcf7a54ee35f" providerId="ADAL" clId="{19970B13-E101-4117-9908-6E061F982644}" dt="2022-07-14T08:45:32.834" v="13433" actId="790"/>
          <ac:spMkLst>
            <pc:docMk/>
            <pc:sldMk cId="2351809989" sldId="486"/>
            <ac:spMk id="6243" creationId="{B792550B-488E-430C-9601-DC5D002F9EA8}"/>
          </ac:spMkLst>
        </pc:spChg>
        <pc:spChg chg="mod">
          <ac:chgData name="Kolakowski, Artur" userId="9c34c8cc-b1df-44f6-bea5-dcf7a54ee35f" providerId="ADAL" clId="{19970B13-E101-4117-9908-6E061F982644}" dt="2022-07-14T08:45:32.834" v="13434" actId="790"/>
          <ac:spMkLst>
            <pc:docMk/>
            <pc:sldMk cId="2351809989" sldId="486"/>
            <ac:spMk id="6244" creationId="{39D5AAE7-BF5A-42C7-B4BD-781D414C5BCA}"/>
          </ac:spMkLst>
        </pc:spChg>
        <pc:spChg chg="mod">
          <ac:chgData name="Kolakowski, Artur" userId="9c34c8cc-b1df-44f6-bea5-dcf7a54ee35f" providerId="ADAL" clId="{19970B13-E101-4117-9908-6E061F982644}" dt="2022-07-14T08:45:32.834" v="13435" actId="790"/>
          <ac:spMkLst>
            <pc:docMk/>
            <pc:sldMk cId="2351809989" sldId="486"/>
            <ac:spMk id="6245" creationId="{58046985-0613-47C0-8EFB-7E3E767D4F0F}"/>
          </ac:spMkLst>
        </pc:spChg>
        <pc:spChg chg="mod">
          <ac:chgData name="Kolakowski, Artur" userId="9c34c8cc-b1df-44f6-bea5-dcf7a54ee35f" providerId="ADAL" clId="{19970B13-E101-4117-9908-6E061F982644}" dt="2022-07-14T08:45:32.834" v="13436" actId="790"/>
          <ac:spMkLst>
            <pc:docMk/>
            <pc:sldMk cId="2351809989" sldId="486"/>
            <ac:spMk id="6246" creationId="{889A7C72-3058-4217-8A66-410F21FB28A7}"/>
          </ac:spMkLst>
        </pc:spChg>
        <pc:spChg chg="mod">
          <ac:chgData name="Kolakowski, Artur" userId="9c34c8cc-b1df-44f6-bea5-dcf7a54ee35f" providerId="ADAL" clId="{19970B13-E101-4117-9908-6E061F982644}" dt="2022-07-14T08:45:32.834" v="13437" actId="790"/>
          <ac:spMkLst>
            <pc:docMk/>
            <pc:sldMk cId="2351809989" sldId="486"/>
            <ac:spMk id="6247" creationId="{46FA2433-2BCB-436B-B4E0-C445C998211C}"/>
          </ac:spMkLst>
        </pc:spChg>
        <pc:spChg chg="mod">
          <ac:chgData name="Kolakowski, Artur" userId="9c34c8cc-b1df-44f6-bea5-dcf7a54ee35f" providerId="ADAL" clId="{19970B13-E101-4117-9908-6E061F982644}" dt="2022-07-14T08:45:32.834" v="13438" actId="790"/>
          <ac:spMkLst>
            <pc:docMk/>
            <pc:sldMk cId="2351809989" sldId="486"/>
            <ac:spMk id="6248" creationId="{6FFEB48A-8F2C-4209-B339-1D2B28B1A900}"/>
          </ac:spMkLst>
        </pc:spChg>
        <pc:spChg chg="mod">
          <ac:chgData name="Kolakowski, Artur" userId="9c34c8cc-b1df-44f6-bea5-dcf7a54ee35f" providerId="ADAL" clId="{19970B13-E101-4117-9908-6E061F982644}" dt="2022-07-14T08:45:32.834" v="13439" actId="790"/>
          <ac:spMkLst>
            <pc:docMk/>
            <pc:sldMk cId="2351809989" sldId="486"/>
            <ac:spMk id="6249" creationId="{3FD1A59A-746C-4E90-8655-1C578D23F4D2}"/>
          </ac:spMkLst>
        </pc:spChg>
        <pc:spChg chg="mod">
          <ac:chgData name="Kolakowski, Artur" userId="9c34c8cc-b1df-44f6-bea5-dcf7a54ee35f" providerId="ADAL" clId="{19970B13-E101-4117-9908-6E061F982644}" dt="2022-07-14T08:45:32.842" v="13440" actId="790"/>
          <ac:spMkLst>
            <pc:docMk/>
            <pc:sldMk cId="2351809989" sldId="486"/>
            <ac:spMk id="6250" creationId="{E08C641A-7AF6-43BA-8277-8205647EBEA5}"/>
          </ac:spMkLst>
        </pc:spChg>
        <pc:spChg chg="mod">
          <ac:chgData name="Kolakowski, Artur" userId="9c34c8cc-b1df-44f6-bea5-dcf7a54ee35f" providerId="ADAL" clId="{19970B13-E101-4117-9908-6E061F982644}" dt="2022-07-14T08:45:32.842" v="13441" actId="790"/>
          <ac:spMkLst>
            <pc:docMk/>
            <pc:sldMk cId="2351809989" sldId="486"/>
            <ac:spMk id="6251" creationId="{5E4C5BDD-3E23-4105-A2CA-609F8B792B67}"/>
          </ac:spMkLst>
        </pc:spChg>
        <pc:spChg chg="mod">
          <ac:chgData name="Kolakowski, Artur" userId="9c34c8cc-b1df-44f6-bea5-dcf7a54ee35f" providerId="ADAL" clId="{19970B13-E101-4117-9908-6E061F982644}" dt="2022-07-14T08:45:32.844" v="13442" actId="790"/>
          <ac:spMkLst>
            <pc:docMk/>
            <pc:sldMk cId="2351809989" sldId="486"/>
            <ac:spMk id="6252" creationId="{63867DE7-6A53-408B-8D87-140BE54F6897}"/>
          </ac:spMkLst>
        </pc:spChg>
        <pc:spChg chg="mod">
          <ac:chgData name="Kolakowski, Artur" userId="9c34c8cc-b1df-44f6-bea5-dcf7a54ee35f" providerId="ADAL" clId="{19970B13-E101-4117-9908-6E061F982644}" dt="2022-07-14T08:45:32.844" v="13443" actId="790"/>
          <ac:spMkLst>
            <pc:docMk/>
            <pc:sldMk cId="2351809989" sldId="486"/>
            <ac:spMk id="6253" creationId="{FB423C78-5453-48F8-B486-2E8F8354B530}"/>
          </ac:spMkLst>
        </pc:spChg>
        <pc:spChg chg="mod">
          <ac:chgData name="Kolakowski, Artur" userId="9c34c8cc-b1df-44f6-bea5-dcf7a54ee35f" providerId="ADAL" clId="{19970B13-E101-4117-9908-6E061F982644}" dt="2022-07-14T08:45:32.844" v="13444" actId="790"/>
          <ac:spMkLst>
            <pc:docMk/>
            <pc:sldMk cId="2351809989" sldId="486"/>
            <ac:spMk id="6254" creationId="{805AFE0B-2632-4765-89CA-07EB26518B4D}"/>
          </ac:spMkLst>
        </pc:spChg>
        <pc:spChg chg="mod">
          <ac:chgData name="Kolakowski, Artur" userId="9c34c8cc-b1df-44f6-bea5-dcf7a54ee35f" providerId="ADAL" clId="{19970B13-E101-4117-9908-6E061F982644}" dt="2022-07-14T08:45:32.844" v="13445" actId="790"/>
          <ac:spMkLst>
            <pc:docMk/>
            <pc:sldMk cId="2351809989" sldId="486"/>
            <ac:spMk id="6255" creationId="{6CD58D72-1E04-439C-807A-B56D7EAA01D2}"/>
          </ac:spMkLst>
        </pc:spChg>
        <pc:spChg chg="mod">
          <ac:chgData name="Kolakowski, Artur" userId="9c34c8cc-b1df-44f6-bea5-dcf7a54ee35f" providerId="ADAL" clId="{19970B13-E101-4117-9908-6E061F982644}" dt="2022-07-14T08:45:32.844" v="13446" actId="790"/>
          <ac:spMkLst>
            <pc:docMk/>
            <pc:sldMk cId="2351809989" sldId="486"/>
            <ac:spMk id="6256" creationId="{AA883BA4-5577-453F-B9A8-BD8D3689A50D}"/>
          </ac:spMkLst>
        </pc:spChg>
        <pc:spChg chg="mod">
          <ac:chgData name="Kolakowski, Artur" userId="9c34c8cc-b1df-44f6-bea5-dcf7a54ee35f" providerId="ADAL" clId="{19970B13-E101-4117-9908-6E061F982644}" dt="2022-07-14T08:45:32.844" v="13447" actId="790"/>
          <ac:spMkLst>
            <pc:docMk/>
            <pc:sldMk cId="2351809989" sldId="486"/>
            <ac:spMk id="6257" creationId="{CFDE079B-DECD-41C2-8158-E939681CCB82}"/>
          </ac:spMkLst>
        </pc:spChg>
        <pc:spChg chg="mod">
          <ac:chgData name="Kolakowski, Artur" userId="9c34c8cc-b1df-44f6-bea5-dcf7a54ee35f" providerId="ADAL" clId="{19970B13-E101-4117-9908-6E061F982644}" dt="2022-07-14T08:45:32.844" v="13448" actId="790"/>
          <ac:spMkLst>
            <pc:docMk/>
            <pc:sldMk cId="2351809989" sldId="486"/>
            <ac:spMk id="6258" creationId="{8B386498-5BC1-46FF-8B22-146F0FCF274A}"/>
          </ac:spMkLst>
        </pc:spChg>
        <pc:spChg chg="mod">
          <ac:chgData name="Kolakowski, Artur" userId="9c34c8cc-b1df-44f6-bea5-dcf7a54ee35f" providerId="ADAL" clId="{19970B13-E101-4117-9908-6E061F982644}" dt="2022-07-14T08:45:32.844" v="13449" actId="790"/>
          <ac:spMkLst>
            <pc:docMk/>
            <pc:sldMk cId="2351809989" sldId="486"/>
            <ac:spMk id="6259" creationId="{5918BE45-8713-4CAC-90EA-139C0D2DF2D2}"/>
          </ac:spMkLst>
        </pc:spChg>
        <pc:spChg chg="mod">
          <ac:chgData name="Kolakowski, Artur" userId="9c34c8cc-b1df-44f6-bea5-dcf7a54ee35f" providerId="ADAL" clId="{19970B13-E101-4117-9908-6E061F982644}" dt="2022-07-14T08:45:32.844" v="13450" actId="790"/>
          <ac:spMkLst>
            <pc:docMk/>
            <pc:sldMk cId="2351809989" sldId="486"/>
            <ac:spMk id="6260" creationId="{43DBB1F3-8675-42F0-BB8F-CE8A42F85C87}"/>
          </ac:spMkLst>
        </pc:spChg>
        <pc:spChg chg="mod">
          <ac:chgData name="Kolakowski, Artur" userId="9c34c8cc-b1df-44f6-bea5-dcf7a54ee35f" providerId="ADAL" clId="{19970B13-E101-4117-9908-6E061F982644}" dt="2022-07-14T08:45:32.853" v="13451" actId="790"/>
          <ac:spMkLst>
            <pc:docMk/>
            <pc:sldMk cId="2351809989" sldId="486"/>
            <ac:spMk id="6261" creationId="{D8DD2144-1B76-47B7-A740-AC3B10BE0CE2}"/>
          </ac:spMkLst>
        </pc:spChg>
        <pc:spChg chg="mod">
          <ac:chgData name="Kolakowski, Artur" userId="9c34c8cc-b1df-44f6-bea5-dcf7a54ee35f" providerId="ADAL" clId="{19970B13-E101-4117-9908-6E061F982644}" dt="2022-07-14T08:45:32.853" v="13452" actId="790"/>
          <ac:spMkLst>
            <pc:docMk/>
            <pc:sldMk cId="2351809989" sldId="486"/>
            <ac:spMk id="6262" creationId="{C8797655-8EC4-4ABE-8C12-1441FB57C618}"/>
          </ac:spMkLst>
        </pc:spChg>
        <pc:spChg chg="mod">
          <ac:chgData name="Kolakowski, Artur" userId="9c34c8cc-b1df-44f6-bea5-dcf7a54ee35f" providerId="ADAL" clId="{19970B13-E101-4117-9908-6E061F982644}" dt="2022-07-14T08:45:32.855" v="13453" actId="790"/>
          <ac:spMkLst>
            <pc:docMk/>
            <pc:sldMk cId="2351809989" sldId="486"/>
            <ac:spMk id="6263" creationId="{1AA18219-4F5C-4048-AF81-86F2CFE534D7}"/>
          </ac:spMkLst>
        </pc:spChg>
        <pc:spChg chg="mod">
          <ac:chgData name="Kolakowski, Artur" userId="9c34c8cc-b1df-44f6-bea5-dcf7a54ee35f" providerId="ADAL" clId="{19970B13-E101-4117-9908-6E061F982644}" dt="2022-07-14T08:45:32.855" v="13454" actId="790"/>
          <ac:spMkLst>
            <pc:docMk/>
            <pc:sldMk cId="2351809989" sldId="486"/>
            <ac:spMk id="6264" creationId="{B13CDD6C-7767-4216-8687-409881BEC5C8}"/>
          </ac:spMkLst>
        </pc:spChg>
        <pc:spChg chg="mod">
          <ac:chgData name="Kolakowski, Artur" userId="9c34c8cc-b1df-44f6-bea5-dcf7a54ee35f" providerId="ADAL" clId="{19970B13-E101-4117-9908-6E061F982644}" dt="2022-07-14T08:45:32.855" v="13455" actId="790"/>
          <ac:spMkLst>
            <pc:docMk/>
            <pc:sldMk cId="2351809989" sldId="486"/>
            <ac:spMk id="6265" creationId="{B4E19FE3-B31D-4073-B1A6-DE789BF42C30}"/>
          </ac:spMkLst>
        </pc:spChg>
        <pc:spChg chg="mod">
          <ac:chgData name="Kolakowski, Artur" userId="9c34c8cc-b1df-44f6-bea5-dcf7a54ee35f" providerId="ADAL" clId="{19970B13-E101-4117-9908-6E061F982644}" dt="2022-07-14T08:45:32.855" v="13456" actId="790"/>
          <ac:spMkLst>
            <pc:docMk/>
            <pc:sldMk cId="2351809989" sldId="486"/>
            <ac:spMk id="6266" creationId="{19F233C6-DA38-4F5D-982C-4B55BDD28036}"/>
          </ac:spMkLst>
        </pc:spChg>
        <pc:spChg chg="mod">
          <ac:chgData name="Kolakowski, Artur" userId="9c34c8cc-b1df-44f6-bea5-dcf7a54ee35f" providerId="ADAL" clId="{19970B13-E101-4117-9908-6E061F982644}" dt="2022-07-14T08:45:32.855" v="13457" actId="790"/>
          <ac:spMkLst>
            <pc:docMk/>
            <pc:sldMk cId="2351809989" sldId="486"/>
            <ac:spMk id="6267" creationId="{5F58E4FA-38D8-4BFA-9808-CC39E1F3A5FF}"/>
          </ac:spMkLst>
        </pc:spChg>
        <pc:spChg chg="mod">
          <ac:chgData name="Kolakowski, Artur" userId="9c34c8cc-b1df-44f6-bea5-dcf7a54ee35f" providerId="ADAL" clId="{19970B13-E101-4117-9908-6E061F982644}" dt="2022-07-14T08:45:32.855" v="13458" actId="790"/>
          <ac:spMkLst>
            <pc:docMk/>
            <pc:sldMk cId="2351809989" sldId="486"/>
            <ac:spMk id="6268" creationId="{568A3DC1-4659-477B-8500-6603AF442BE0}"/>
          </ac:spMkLst>
        </pc:spChg>
        <pc:spChg chg="mod">
          <ac:chgData name="Kolakowski, Artur" userId="9c34c8cc-b1df-44f6-bea5-dcf7a54ee35f" providerId="ADAL" clId="{19970B13-E101-4117-9908-6E061F982644}" dt="2022-07-14T08:45:32.863" v="13459" actId="790"/>
          <ac:spMkLst>
            <pc:docMk/>
            <pc:sldMk cId="2351809989" sldId="486"/>
            <ac:spMk id="6269" creationId="{2909A27A-03B5-434A-9A5B-8FF03D6B4A62}"/>
          </ac:spMkLst>
        </pc:spChg>
        <pc:spChg chg="mod">
          <ac:chgData name="Kolakowski, Artur" userId="9c34c8cc-b1df-44f6-bea5-dcf7a54ee35f" providerId="ADAL" clId="{19970B13-E101-4117-9908-6E061F982644}" dt="2022-07-14T08:45:32.865" v="13460" actId="790"/>
          <ac:spMkLst>
            <pc:docMk/>
            <pc:sldMk cId="2351809989" sldId="486"/>
            <ac:spMk id="6270" creationId="{1B378474-5888-4757-B89D-FBDCBFDC892B}"/>
          </ac:spMkLst>
        </pc:spChg>
        <pc:spChg chg="mod">
          <ac:chgData name="Kolakowski, Artur" userId="9c34c8cc-b1df-44f6-bea5-dcf7a54ee35f" providerId="ADAL" clId="{19970B13-E101-4117-9908-6E061F982644}" dt="2022-07-14T08:45:32.865" v="13461" actId="790"/>
          <ac:spMkLst>
            <pc:docMk/>
            <pc:sldMk cId="2351809989" sldId="486"/>
            <ac:spMk id="6271" creationId="{78DB5052-E93D-45E7-8C39-1F673B37702B}"/>
          </ac:spMkLst>
        </pc:spChg>
        <pc:spChg chg="mod">
          <ac:chgData name="Kolakowski, Artur" userId="9c34c8cc-b1df-44f6-bea5-dcf7a54ee35f" providerId="ADAL" clId="{19970B13-E101-4117-9908-6E061F982644}" dt="2022-07-14T08:45:32.865" v="13462" actId="790"/>
          <ac:spMkLst>
            <pc:docMk/>
            <pc:sldMk cId="2351809989" sldId="486"/>
            <ac:spMk id="6272" creationId="{2409E8CB-1A5E-45BF-8D23-EFBAB4FF6098}"/>
          </ac:spMkLst>
        </pc:spChg>
        <pc:spChg chg="mod">
          <ac:chgData name="Kolakowski, Artur" userId="9c34c8cc-b1df-44f6-bea5-dcf7a54ee35f" providerId="ADAL" clId="{19970B13-E101-4117-9908-6E061F982644}" dt="2022-07-14T08:45:32.865" v="13463" actId="790"/>
          <ac:spMkLst>
            <pc:docMk/>
            <pc:sldMk cId="2351809989" sldId="486"/>
            <ac:spMk id="6273" creationId="{56AF9E16-0024-4B71-A0BC-E265F547815C}"/>
          </ac:spMkLst>
        </pc:spChg>
        <pc:spChg chg="mod">
          <ac:chgData name="Kolakowski, Artur" userId="9c34c8cc-b1df-44f6-bea5-dcf7a54ee35f" providerId="ADAL" clId="{19970B13-E101-4117-9908-6E061F982644}" dt="2022-07-14T08:45:32.865" v="13464" actId="790"/>
          <ac:spMkLst>
            <pc:docMk/>
            <pc:sldMk cId="2351809989" sldId="486"/>
            <ac:spMk id="6274" creationId="{F7AE0AA1-EF41-4DBD-ADDD-64F8A2DE5295}"/>
          </ac:spMkLst>
        </pc:spChg>
        <pc:spChg chg="mod">
          <ac:chgData name="Kolakowski, Artur" userId="9c34c8cc-b1df-44f6-bea5-dcf7a54ee35f" providerId="ADAL" clId="{19970B13-E101-4117-9908-6E061F982644}" dt="2022-07-14T08:45:32.865" v="13465" actId="790"/>
          <ac:spMkLst>
            <pc:docMk/>
            <pc:sldMk cId="2351809989" sldId="486"/>
            <ac:spMk id="6275" creationId="{934EBB45-3F5E-4D1C-8862-F86F0574C701}"/>
          </ac:spMkLst>
        </pc:spChg>
        <pc:spChg chg="mod">
          <ac:chgData name="Kolakowski, Artur" userId="9c34c8cc-b1df-44f6-bea5-dcf7a54ee35f" providerId="ADAL" clId="{19970B13-E101-4117-9908-6E061F982644}" dt="2022-07-14T08:45:32.865" v="13466" actId="790"/>
          <ac:spMkLst>
            <pc:docMk/>
            <pc:sldMk cId="2351809989" sldId="486"/>
            <ac:spMk id="6276" creationId="{50C143B4-9DBB-49CB-897A-0FAB5C24A0A6}"/>
          </ac:spMkLst>
        </pc:spChg>
        <pc:spChg chg="mod">
          <ac:chgData name="Kolakowski, Artur" userId="9c34c8cc-b1df-44f6-bea5-dcf7a54ee35f" providerId="ADAL" clId="{19970B13-E101-4117-9908-6E061F982644}" dt="2022-07-14T08:45:32.873" v="13467" actId="790"/>
          <ac:spMkLst>
            <pc:docMk/>
            <pc:sldMk cId="2351809989" sldId="486"/>
            <ac:spMk id="6277" creationId="{02DFD182-5C37-4FBD-AC88-750A3863856C}"/>
          </ac:spMkLst>
        </pc:spChg>
        <pc:spChg chg="mod">
          <ac:chgData name="Kolakowski, Artur" userId="9c34c8cc-b1df-44f6-bea5-dcf7a54ee35f" providerId="ADAL" clId="{19970B13-E101-4117-9908-6E061F982644}" dt="2022-07-14T08:45:32.873" v="13468" actId="790"/>
          <ac:spMkLst>
            <pc:docMk/>
            <pc:sldMk cId="2351809989" sldId="486"/>
            <ac:spMk id="6278" creationId="{BCE2F6CD-8F8D-4EDE-A684-53F9944865DD}"/>
          </ac:spMkLst>
        </pc:spChg>
        <pc:spChg chg="mod">
          <ac:chgData name="Kolakowski, Artur" userId="9c34c8cc-b1df-44f6-bea5-dcf7a54ee35f" providerId="ADAL" clId="{19970B13-E101-4117-9908-6E061F982644}" dt="2022-07-14T08:45:32.875" v="13469" actId="790"/>
          <ac:spMkLst>
            <pc:docMk/>
            <pc:sldMk cId="2351809989" sldId="486"/>
            <ac:spMk id="6279" creationId="{3C88D5B1-AC41-49DE-8368-0A71C03ABDA0}"/>
          </ac:spMkLst>
        </pc:spChg>
        <pc:spChg chg="mod">
          <ac:chgData name="Kolakowski, Artur" userId="9c34c8cc-b1df-44f6-bea5-dcf7a54ee35f" providerId="ADAL" clId="{19970B13-E101-4117-9908-6E061F982644}" dt="2022-07-14T08:45:32.875" v="13470" actId="790"/>
          <ac:spMkLst>
            <pc:docMk/>
            <pc:sldMk cId="2351809989" sldId="486"/>
            <ac:spMk id="6280" creationId="{0E0B9C49-175C-4BA5-A2DF-C22ABC310DA6}"/>
          </ac:spMkLst>
        </pc:spChg>
        <pc:spChg chg="mod">
          <ac:chgData name="Kolakowski, Artur" userId="9c34c8cc-b1df-44f6-bea5-dcf7a54ee35f" providerId="ADAL" clId="{19970B13-E101-4117-9908-6E061F982644}" dt="2022-07-14T08:45:32.875" v="13471" actId="790"/>
          <ac:spMkLst>
            <pc:docMk/>
            <pc:sldMk cId="2351809989" sldId="486"/>
            <ac:spMk id="6281" creationId="{4E3BD9AB-7C9E-482E-B703-B974DF8C170C}"/>
          </ac:spMkLst>
        </pc:spChg>
        <pc:spChg chg="mod">
          <ac:chgData name="Kolakowski, Artur" userId="9c34c8cc-b1df-44f6-bea5-dcf7a54ee35f" providerId="ADAL" clId="{19970B13-E101-4117-9908-6E061F982644}" dt="2022-07-14T08:45:32.875" v="13472" actId="790"/>
          <ac:spMkLst>
            <pc:docMk/>
            <pc:sldMk cId="2351809989" sldId="486"/>
            <ac:spMk id="6282" creationId="{5B70AB31-4711-444A-914B-90C8E4D8B0D6}"/>
          </ac:spMkLst>
        </pc:spChg>
        <pc:spChg chg="mod">
          <ac:chgData name="Kolakowski, Artur" userId="9c34c8cc-b1df-44f6-bea5-dcf7a54ee35f" providerId="ADAL" clId="{19970B13-E101-4117-9908-6E061F982644}" dt="2022-07-14T08:45:32.875" v="13473" actId="790"/>
          <ac:spMkLst>
            <pc:docMk/>
            <pc:sldMk cId="2351809989" sldId="486"/>
            <ac:spMk id="6283" creationId="{48BF83F9-CD43-4D18-A790-F0CFD52A24DF}"/>
          </ac:spMkLst>
        </pc:spChg>
        <pc:spChg chg="mod">
          <ac:chgData name="Kolakowski, Artur" userId="9c34c8cc-b1df-44f6-bea5-dcf7a54ee35f" providerId="ADAL" clId="{19970B13-E101-4117-9908-6E061F982644}" dt="2022-07-14T08:45:32.875" v="13474" actId="790"/>
          <ac:spMkLst>
            <pc:docMk/>
            <pc:sldMk cId="2351809989" sldId="486"/>
            <ac:spMk id="6284" creationId="{AB4A14D2-97A9-4B9A-923B-298C397472A4}"/>
          </ac:spMkLst>
        </pc:spChg>
        <pc:spChg chg="mod">
          <ac:chgData name="Kolakowski, Artur" userId="9c34c8cc-b1df-44f6-bea5-dcf7a54ee35f" providerId="ADAL" clId="{19970B13-E101-4117-9908-6E061F982644}" dt="2022-07-14T08:45:32.875" v="13475" actId="790"/>
          <ac:spMkLst>
            <pc:docMk/>
            <pc:sldMk cId="2351809989" sldId="486"/>
            <ac:spMk id="6285" creationId="{A4BE75BA-833D-4E87-B916-D00161BA386F}"/>
          </ac:spMkLst>
        </pc:spChg>
        <pc:spChg chg="mod">
          <ac:chgData name="Kolakowski, Artur" userId="9c34c8cc-b1df-44f6-bea5-dcf7a54ee35f" providerId="ADAL" clId="{19970B13-E101-4117-9908-6E061F982644}" dt="2022-07-14T08:45:32.883" v="13476" actId="790"/>
          <ac:spMkLst>
            <pc:docMk/>
            <pc:sldMk cId="2351809989" sldId="486"/>
            <ac:spMk id="6286" creationId="{0D76C0B2-469B-47A5-9754-ADDBD5233663}"/>
          </ac:spMkLst>
        </pc:spChg>
        <pc:spChg chg="mod">
          <ac:chgData name="Kolakowski, Artur" userId="9c34c8cc-b1df-44f6-bea5-dcf7a54ee35f" providerId="ADAL" clId="{19970B13-E101-4117-9908-6E061F982644}" dt="2022-07-14T08:45:32.883" v="13477" actId="790"/>
          <ac:spMkLst>
            <pc:docMk/>
            <pc:sldMk cId="2351809989" sldId="486"/>
            <ac:spMk id="6287" creationId="{81576BE1-78C9-48AF-BD27-52C2BE6891C5}"/>
          </ac:spMkLst>
        </pc:spChg>
        <pc:spChg chg="mod">
          <ac:chgData name="Kolakowski, Artur" userId="9c34c8cc-b1df-44f6-bea5-dcf7a54ee35f" providerId="ADAL" clId="{19970B13-E101-4117-9908-6E061F982644}" dt="2022-07-14T08:45:32.885" v="13478" actId="790"/>
          <ac:spMkLst>
            <pc:docMk/>
            <pc:sldMk cId="2351809989" sldId="486"/>
            <ac:spMk id="6288" creationId="{FCC1D191-A656-4768-85D1-839C72AB320C}"/>
          </ac:spMkLst>
        </pc:spChg>
        <pc:spChg chg="mod">
          <ac:chgData name="Kolakowski, Artur" userId="9c34c8cc-b1df-44f6-bea5-dcf7a54ee35f" providerId="ADAL" clId="{19970B13-E101-4117-9908-6E061F982644}" dt="2022-07-14T08:45:32.885" v="13479" actId="790"/>
          <ac:spMkLst>
            <pc:docMk/>
            <pc:sldMk cId="2351809989" sldId="486"/>
            <ac:spMk id="6289" creationId="{A5103464-7DC7-4C22-911F-76682F760513}"/>
          </ac:spMkLst>
        </pc:spChg>
        <pc:spChg chg="mod">
          <ac:chgData name="Kolakowski, Artur" userId="9c34c8cc-b1df-44f6-bea5-dcf7a54ee35f" providerId="ADAL" clId="{19970B13-E101-4117-9908-6E061F982644}" dt="2022-07-14T08:45:32.885" v="13480" actId="790"/>
          <ac:spMkLst>
            <pc:docMk/>
            <pc:sldMk cId="2351809989" sldId="486"/>
            <ac:spMk id="6290" creationId="{C413F522-C2C1-432E-A1BE-BBC859A52B5E}"/>
          </ac:spMkLst>
        </pc:spChg>
        <pc:spChg chg="mod">
          <ac:chgData name="Kolakowski, Artur" userId="9c34c8cc-b1df-44f6-bea5-dcf7a54ee35f" providerId="ADAL" clId="{19970B13-E101-4117-9908-6E061F982644}" dt="2022-07-14T08:45:32.885" v="13481" actId="790"/>
          <ac:spMkLst>
            <pc:docMk/>
            <pc:sldMk cId="2351809989" sldId="486"/>
            <ac:spMk id="6291" creationId="{5450760F-4E5F-40E1-996E-CBA496C8B5FA}"/>
          </ac:spMkLst>
        </pc:spChg>
        <pc:spChg chg="mod">
          <ac:chgData name="Kolakowski, Artur" userId="9c34c8cc-b1df-44f6-bea5-dcf7a54ee35f" providerId="ADAL" clId="{19970B13-E101-4117-9908-6E061F982644}" dt="2022-07-14T08:45:32.885" v="13482" actId="790"/>
          <ac:spMkLst>
            <pc:docMk/>
            <pc:sldMk cId="2351809989" sldId="486"/>
            <ac:spMk id="6292" creationId="{2F6CD564-BD0D-45F6-B80B-6EDC4E77B8D3}"/>
          </ac:spMkLst>
        </pc:spChg>
        <pc:spChg chg="mod">
          <ac:chgData name="Kolakowski, Artur" userId="9c34c8cc-b1df-44f6-bea5-dcf7a54ee35f" providerId="ADAL" clId="{19970B13-E101-4117-9908-6E061F982644}" dt="2022-07-14T08:45:32.885" v="13483" actId="790"/>
          <ac:spMkLst>
            <pc:docMk/>
            <pc:sldMk cId="2351809989" sldId="486"/>
            <ac:spMk id="6293" creationId="{93DB2A69-3929-4E93-87BD-638738C77608}"/>
          </ac:spMkLst>
        </pc:spChg>
        <pc:spChg chg="mod">
          <ac:chgData name="Kolakowski, Artur" userId="9c34c8cc-b1df-44f6-bea5-dcf7a54ee35f" providerId="ADAL" clId="{19970B13-E101-4117-9908-6E061F982644}" dt="2022-07-14T08:45:32.893" v="13484" actId="790"/>
          <ac:spMkLst>
            <pc:docMk/>
            <pc:sldMk cId="2351809989" sldId="486"/>
            <ac:spMk id="6294" creationId="{21759341-B953-42C5-9A8C-84C877A09138}"/>
          </ac:spMkLst>
        </pc:spChg>
        <pc:spChg chg="mod">
          <ac:chgData name="Kolakowski, Artur" userId="9c34c8cc-b1df-44f6-bea5-dcf7a54ee35f" providerId="ADAL" clId="{19970B13-E101-4117-9908-6E061F982644}" dt="2022-07-14T08:45:32.893" v="13485" actId="790"/>
          <ac:spMkLst>
            <pc:docMk/>
            <pc:sldMk cId="2351809989" sldId="486"/>
            <ac:spMk id="6295" creationId="{8C16073D-670D-4F28-821E-ED0D31B5E7BB}"/>
          </ac:spMkLst>
        </pc:spChg>
        <pc:spChg chg="mod">
          <ac:chgData name="Kolakowski, Artur" userId="9c34c8cc-b1df-44f6-bea5-dcf7a54ee35f" providerId="ADAL" clId="{19970B13-E101-4117-9908-6E061F982644}" dt="2022-07-14T08:45:32.893" v="13486" actId="790"/>
          <ac:spMkLst>
            <pc:docMk/>
            <pc:sldMk cId="2351809989" sldId="486"/>
            <ac:spMk id="6296" creationId="{5BCFADB1-CA12-4347-954C-DF0E2DADA20B}"/>
          </ac:spMkLst>
        </pc:spChg>
        <pc:spChg chg="mod">
          <ac:chgData name="Kolakowski, Artur" userId="9c34c8cc-b1df-44f6-bea5-dcf7a54ee35f" providerId="ADAL" clId="{19970B13-E101-4117-9908-6E061F982644}" dt="2022-07-14T08:45:32.893" v="13487" actId="790"/>
          <ac:spMkLst>
            <pc:docMk/>
            <pc:sldMk cId="2351809989" sldId="486"/>
            <ac:spMk id="6297" creationId="{66FE289A-9A79-44B7-A70A-F352F457AA04}"/>
          </ac:spMkLst>
        </pc:spChg>
        <pc:spChg chg="mod">
          <ac:chgData name="Kolakowski, Artur" userId="9c34c8cc-b1df-44f6-bea5-dcf7a54ee35f" providerId="ADAL" clId="{19970B13-E101-4117-9908-6E061F982644}" dt="2022-07-14T08:45:32.893" v="13488" actId="790"/>
          <ac:spMkLst>
            <pc:docMk/>
            <pc:sldMk cId="2351809989" sldId="486"/>
            <ac:spMk id="6298" creationId="{F1CE86C9-66FA-4ACD-A750-D110636FB510}"/>
          </ac:spMkLst>
        </pc:spChg>
        <pc:spChg chg="mod">
          <ac:chgData name="Kolakowski, Artur" userId="9c34c8cc-b1df-44f6-bea5-dcf7a54ee35f" providerId="ADAL" clId="{19970B13-E101-4117-9908-6E061F982644}" dt="2022-07-14T08:45:32.893" v="13489" actId="790"/>
          <ac:spMkLst>
            <pc:docMk/>
            <pc:sldMk cId="2351809989" sldId="486"/>
            <ac:spMk id="6299" creationId="{32D1938B-DE81-4FC1-9C04-2084B06C01FF}"/>
          </ac:spMkLst>
        </pc:spChg>
        <pc:spChg chg="mod">
          <ac:chgData name="Kolakowski, Artur" userId="9c34c8cc-b1df-44f6-bea5-dcf7a54ee35f" providerId="ADAL" clId="{19970B13-E101-4117-9908-6E061F982644}" dt="2022-07-14T08:45:32.893" v="13490" actId="790"/>
          <ac:spMkLst>
            <pc:docMk/>
            <pc:sldMk cId="2351809989" sldId="486"/>
            <ac:spMk id="6300" creationId="{69CBE602-FBBB-47F6-8A3A-7864B1015F4F}"/>
          </ac:spMkLst>
        </pc:spChg>
        <pc:spChg chg="mod">
          <ac:chgData name="Kolakowski, Artur" userId="9c34c8cc-b1df-44f6-bea5-dcf7a54ee35f" providerId="ADAL" clId="{19970B13-E101-4117-9908-6E061F982644}" dt="2022-07-14T08:45:32.893" v="13491" actId="790"/>
          <ac:spMkLst>
            <pc:docMk/>
            <pc:sldMk cId="2351809989" sldId="486"/>
            <ac:spMk id="6301" creationId="{E830B64C-62CD-498C-8BC2-D0C4E238A6D4}"/>
          </ac:spMkLst>
        </pc:spChg>
        <pc:spChg chg="mod">
          <ac:chgData name="Kolakowski, Artur" userId="9c34c8cc-b1df-44f6-bea5-dcf7a54ee35f" providerId="ADAL" clId="{19970B13-E101-4117-9908-6E061F982644}" dt="2022-07-14T08:45:32.893" v="13492" actId="790"/>
          <ac:spMkLst>
            <pc:docMk/>
            <pc:sldMk cId="2351809989" sldId="486"/>
            <ac:spMk id="6302" creationId="{9B8074B1-DB53-4D77-9BF2-681A0C0C3544}"/>
          </ac:spMkLst>
        </pc:spChg>
        <pc:spChg chg="mod">
          <ac:chgData name="Kolakowski, Artur" userId="9c34c8cc-b1df-44f6-bea5-dcf7a54ee35f" providerId="ADAL" clId="{19970B13-E101-4117-9908-6E061F982644}" dt="2022-07-14T08:45:32.893" v="13493" actId="790"/>
          <ac:spMkLst>
            <pc:docMk/>
            <pc:sldMk cId="2351809989" sldId="486"/>
            <ac:spMk id="6303" creationId="{2A3E5C8A-F75F-45F3-8346-C6AAAFB35FD4}"/>
          </ac:spMkLst>
        </pc:spChg>
        <pc:spChg chg="mod">
          <ac:chgData name="Kolakowski, Artur" userId="9c34c8cc-b1df-44f6-bea5-dcf7a54ee35f" providerId="ADAL" clId="{19970B13-E101-4117-9908-6E061F982644}" dt="2022-07-14T08:45:32.893" v="13494" actId="790"/>
          <ac:spMkLst>
            <pc:docMk/>
            <pc:sldMk cId="2351809989" sldId="486"/>
            <ac:spMk id="6304" creationId="{A3DDADD6-85D5-42C1-B6B3-043A4E999776}"/>
          </ac:spMkLst>
        </pc:spChg>
        <pc:spChg chg="mod">
          <ac:chgData name="Kolakowski, Artur" userId="9c34c8cc-b1df-44f6-bea5-dcf7a54ee35f" providerId="ADAL" clId="{19970B13-E101-4117-9908-6E061F982644}" dt="2022-07-14T08:45:32.903" v="13495" actId="790"/>
          <ac:spMkLst>
            <pc:docMk/>
            <pc:sldMk cId="2351809989" sldId="486"/>
            <ac:spMk id="6305" creationId="{001C9585-B8FA-44E2-B1BD-6BD789A0B3C5}"/>
          </ac:spMkLst>
        </pc:spChg>
        <pc:spChg chg="mod">
          <ac:chgData name="Kolakowski, Artur" userId="9c34c8cc-b1df-44f6-bea5-dcf7a54ee35f" providerId="ADAL" clId="{19970B13-E101-4117-9908-6E061F982644}" dt="2022-07-14T08:45:32.903" v="13496" actId="790"/>
          <ac:spMkLst>
            <pc:docMk/>
            <pc:sldMk cId="2351809989" sldId="486"/>
            <ac:spMk id="6306" creationId="{46EB0716-8CE7-490A-A45D-9476CF454959}"/>
          </ac:spMkLst>
        </pc:spChg>
        <pc:spChg chg="mod">
          <ac:chgData name="Kolakowski, Artur" userId="9c34c8cc-b1df-44f6-bea5-dcf7a54ee35f" providerId="ADAL" clId="{19970B13-E101-4117-9908-6E061F982644}" dt="2022-07-14T08:45:32.905" v="13497" actId="790"/>
          <ac:spMkLst>
            <pc:docMk/>
            <pc:sldMk cId="2351809989" sldId="486"/>
            <ac:spMk id="6307" creationId="{BBD277D7-F4B8-4C8E-AFD5-B682E56D31F1}"/>
          </ac:spMkLst>
        </pc:spChg>
        <pc:spChg chg="mod">
          <ac:chgData name="Kolakowski, Artur" userId="9c34c8cc-b1df-44f6-bea5-dcf7a54ee35f" providerId="ADAL" clId="{19970B13-E101-4117-9908-6E061F982644}" dt="2022-07-14T08:45:32.905" v="13498" actId="790"/>
          <ac:spMkLst>
            <pc:docMk/>
            <pc:sldMk cId="2351809989" sldId="486"/>
            <ac:spMk id="6308" creationId="{A84E05C2-522D-4A6C-8B5C-0C027ABA8876}"/>
          </ac:spMkLst>
        </pc:spChg>
        <pc:spChg chg="mod">
          <ac:chgData name="Kolakowski, Artur" userId="9c34c8cc-b1df-44f6-bea5-dcf7a54ee35f" providerId="ADAL" clId="{19970B13-E101-4117-9908-6E061F982644}" dt="2022-07-14T08:45:32.905" v="13499" actId="790"/>
          <ac:spMkLst>
            <pc:docMk/>
            <pc:sldMk cId="2351809989" sldId="486"/>
            <ac:spMk id="6309" creationId="{99FD74E4-C18E-49F9-913C-90D1A73BE8F5}"/>
          </ac:spMkLst>
        </pc:spChg>
        <pc:spChg chg="mod">
          <ac:chgData name="Kolakowski, Artur" userId="9c34c8cc-b1df-44f6-bea5-dcf7a54ee35f" providerId="ADAL" clId="{19970B13-E101-4117-9908-6E061F982644}" dt="2022-07-14T08:45:32.905" v="13500" actId="790"/>
          <ac:spMkLst>
            <pc:docMk/>
            <pc:sldMk cId="2351809989" sldId="486"/>
            <ac:spMk id="6310" creationId="{A43C82A7-5F1E-4ED3-BC3D-731A4310B87F}"/>
          </ac:spMkLst>
        </pc:spChg>
        <pc:spChg chg="mod">
          <ac:chgData name="Kolakowski, Artur" userId="9c34c8cc-b1df-44f6-bea5-dcf7a54ee35f" providerId="ADAL" clId="{19970B13-E101-4117-9908-6E061F982644}" dt="2022-07-14T08:45:32.905" v="13501" actId="790"/>
          <ac:spMkLst>
            <pc:docMk/>
            <pc:sldMk cId="2351809989" sldId="486"/>
            <ac:spMk id="6311" creationId="{C86A414A-B0BA-4F53-82BE-D3FA75A903A6}"/>
          </ac:spMkLst>
        </pc:spChg>
        <pc:spChg chg="mod">
          <ac:chgData name="Kolakowski, Artur" userId="9c34c8cc-b1df-44f6-bea5-dcf7a54ee35f" providerId="ADAL" clId="{19970B13-E101-4117-9908-6E061F982644}" dt="2022-07-14T08:45:32.913" v="13502" actId="790"/>
          <ac:spMkLst>
            <pc:docMk/>
            <pc:sldMk cId="2351809989" sldId="486"/>
            <ac:spMk id="6312" creationId="{8B935745-E6F9-4DF4-99E0-64E0B0506484}"/>
          </ac:spMkLst>
        </pc:spChg>
        <pc:spChg chg="mod">
          <ac:chgData name="Kolakowski, Artur" userId="9c34c8cc-b1df-44f6-bea5-dcf7a54ee35f" providerId="ADAL" clId="{19970B13-E101-4117-9908-6E061F982644}" dt="2022-07-14T08:45:32.913" v="13503" actId="790"/>
          <ac:spMkLst>
            <pc:docMk/>
            <pc:sldMk cId="2351809989" sldId="486"/>
            <ac:spMk id="6313" creationId="{A579B6AB-29AA-4E02-9AB5-52A1603A94BA}"/>
          </ac:spMkLst>
        </pc:spChg>
        <pc:spChg chg="mod">
          <ac:chgData name="Kolakowski, Artur" userId="9c34c8cc-b1df-44f6-bea5-dcf7a54ee35f" providerId="ADAL" clId="{19970B13-E101-4117-9908-6E061F982644}" dt="2022-07-14T08:45:32.915" v="13504" actId="790"/>
          <ac:spMkLst>
            <pc:docMk/>
            <pc:sldMk cId="2351809989" sldId="486"/>
            <ac:spMk id="6314" creationId="{ED43FEC0-C45A-4AFB-9ED9-8E68098159F2}"/>
          </ac:spMkLst>
        </pc:spChg>
        <pc:spChg chg="mod">
          <ac:chgData name="Kolakowski, Artur" userId="9c34c8cc-b1df-44f6-bea5-dcf7a54ee35f" providerId="ADAL" clId="{19970B13-E101-4117-9908-6E061F982644}" dt="2022-07-14T08:45:32.915" v="13505" actId="790"/>
          <ac:spMkLst>
            <pc:docMk/>
            <pc:sldMk cId="2351809989" sldId="486"/>
            <ac:spMk id="6315" creationId="{D65A844A-8E90-438E-B8C6-4D74CB00115B}"/>
          </ac:spMkLst>
        </pc:spChg>
        <pc:spChg chg="mod">
          <ac:chgData name="Kolakowski, Artur" userId="9c34c8cc-b1df-44f6-bea5-dcf7a54ee35f" providerId="ADAL" clId="{19970B13-E101-4117-9908-6E061F982644}" dt="2022-07-14T08:45:32.915" v="13506" actId="790"/>
          <ac:spMkLst>
            <pc:docMk/>
            <pc:sldMk cId="2351809989" sldId="486"/>
            <ac:spMk id="6316" creationId="{7DD84A2D-099D-48B5-B3EA-329BD9689B35}"/>
          </ac:spMkLst>
        </pc:spChg>
        <pc:spChg chg="mod">
          <ac:chgData name="Kolakowski, Artur" userId="9c34c8cc-b1df-44f6-bea5-dcf7a54ee35f" providerId="ADAL" clId="{19970B13-E101-4117-9908-6E061F982644}" dt="2022-07-14T08:45:32.915" v="13507" actId="790"/>
          <ac:spMkLst>
            <pc:docMk/>
            <pc:sldMk cId="2351809989" sldId="486"/>
            <ac:spMk id="6317" creationId="{34522819-0BE2-4F2C-B434-3BF78D5E677B}"/>
          </ac:spMkLst>
        </pc:spChg>
        <pc:spChg chg="mod">
          <ac:chgData name="Kolakowski, Artur" userId="9c34c8cc-b1df-44f6-bea5-dcf7a54ee35f" providerId="ADAL" clId="{19970B13-E101-4117-9908-6E061F982644}" dt="2022-07-14T08:45:32.915" v="13508" actId="790"/>
          <ac:spMkLst>
            <pc:docMk/>
            <pc:sldMk cId="2351809989" sldId="486"/>
            <ac:spMk id="6318" creationId="{E3FFBC47-96A0-424D-8265-D7D0839D0426}"/>
          </ac:spMkLst>
        </pc:spChg>
        <pc:spChg chg="mod">
          <ac:chgData name="Kolakowski, Artur" userId="9c34c8cc-b1df-44f6-bea5-dcf7a54ee35f" providerId="ADAL" clId="{19970B13-E101-4117-9908-6E061F982644}" dt="2022-07-14T08:45:32.915" v="13509" actId="790"/>
          <ac:spMkLst>
            <pc:docMk/>
            <pc:sldMk cId="2351809989" sldId="486"/>
            <ac:spMk id="6319" creationId="{FDD20926-A685-46DE-87DF-5E046E55D3D2}"/>
          </ac:spMkLst>
        </pc:spChg>
        <pc:spChg chg="mod">
          <ac:chgData name="Kolakowski, Artur" userId="9c34c8cc-b1df-44f6-bea5-dcf7a54ee35f" providerId="ADAL" clId="{19970B13-E101-4117-9908-6E061F982644}" dt="2022-07-14T08:45:32.915" v="13510" actId="790"/>
          <ac:spMkLst>
            <pc:docMk/>
            <pc:sldMk cId="2351809989" sldId="486"/>
            <ac:spMk id="6320" creationId="{31921BBA-F65A-4B9F-967D-8974260B8277}"/>
          </ac:spMkLst>
        </pc:spChg>
        <pc:spChg chg="mod">
          <ac:chgData name="Kolakowski, Artur" userId="9c34c8cc-b1df-44f6-bea5-dcf7a54ee35f" providerId="ADAL" clId="{19970B13-E101-4117-9908-6E061F982644}" dt="2022-07-14T08:45:32.915" v="13511" actId="790"/>
          <ac:spMkLst>
            <pc:docMk/>
            <pc:sldMk cId="2351809989" sldId="486"/>
            <ac:spMk id="6321" creationId="{F7A0500F-9D47-4D3C-A5C4-0C17D400A893}"/>
          </ac:spMkLst>
        </pc:spChg>
        <pc:spChg chg="mod">
          <ac:chgData name="Kolakowski, Artur" userId="9c34c8cc-b1df-44f6-bea5-dcf7a54ee35f" providerId="ADAL" clId="{19970B13-E101-4117-9908-6E061F982644}" dt="2022-07-14T08:45:32.923" v="13512" actId="790"/>
          <ac:spMkLst>
            <pc:docMk/>
            <pc:sldMk cId="2351809989" sldId="486"/>
            <ac:spMk id="6322" creationId="{6E0CB888-D3BF-4206-AB4E-3A6DDA9982D8}"/>
          </ac:spMkLst>
        </pc:spChg>
        <pc:spChg chg="mod">
          <ac:chgData name="Kolakowski, Artur" userId="9c34c8cc-b1df-44f6-bea5-dcf7a54ee35f" providerId="ADAL" clId="{19970B13-E101-4117-9908-6E061F982644}" dt="2022-07-14T08:45:32.923" v="13513" actId="790"/>
          <ac:spMkLst>
            <pc:docMk/>
            <pc:sldMk cId="2351809989" sldId="486"/>
            <ac:spMk id="6323" creationId="{C76B1064-BF0F-4590-9F15-5F8F3C73E730}"/>
          </ac:spMkLst>
        </pc:spChg>
        <pc:spChg chg="mod">
          <ac:chgData name="Kolakowski, Artur" userId="9c34c8cc-b1df-44f6-bea5-dcf7a54ee35f" providerId="ADAL" clId="{19970B13-E101-4117-9908-6E061F982644}" dt="2022-07-14T08:45:32.925" v="13514" actId="790"/>
          <ac:spMkLst>
            <pc:docMk/>
            <pc:sldMk cId="2351809989" sldId="486"/>
            <ac:spMk id="6324" creationId="{5900F2F9-E795-4FF7-93A9-EB231161DD59}"/>
          </ac:spMkLst>
        </pc:spChg>
        <pc:spChg chg="mod">
          <ac:chgData name="Kolakowski, Artur" userId="9c34c8cc-b1df-44f6-bea5-dcf7a54ee35f" providerId="ADAL" clId="{19970B13-E101-4117-9908-6E061F982644}" dt="2022-07-14T08:45:32.925" v="13515" actId="790"/>
          <ac:spMkLst>
            <pc:docMk/>
            <pc:sldMk cId="2351809989" sldId="486"/>
            <ac:spMk id="6325" creationId="{9ADA97C4-5987-4367-BD2C-3799D7F0692E}"/>
          </ac:spMkLst>
        </pc:spChg>
        <pc:spChg chg="mod">
          <ac:chgData name="Kolakowski, Artur" userId="9c34c8cc-b1df-44f6-bea5-dcf7a54ee35f" providerId="ADAL" clId="{19970B13-E101-4117-9908-6E061F982644}" dt="2022-07-14T08:45:32.925" v="13516" actId="790"/>
          <ac:spMkLst>
            <pc:docMk/>
            <pc:sldMk cId="2351809989" sldId="486"/>
            <ac:spMk id="6326" creationId="{FA9E8D3A-B88F-49EB-8DB7-626367601F67}"/>
          </ac:spMkLst>
        </pc:spChg>
        <pc:spChg chg="mod">
          <ac:chgData name="Kolakowski, Artur" userId="9c34c8cc-b1df-44f6-bea5-dcf7a54ee35f" providerId="ADAL" clId="{19970B13-E101-4117-9908-6E061F982644}" dt="2022-07-14T08:45:32.925" v="13517" actId="790"/>
          <ac:spMkLst>
            <pc:docMk/>
            <pc:sldMk cId="2351809989" sldId="486"/>
            <ac:spMk id="6327" creationId="{55EE47CF-2B5F-4E2F-B114-DD1C3221CB00}"/>
          </ac:spMkLst>
        </pc:spChg>
        <pc:spChg chg="mod">
          <ac:chgData name="Kolakowski, Artur" userId="9c34c8cc-b1df-44f6-bea5-dcf7a54ee35f" providerId="ADAL" clId="{19970B13-E101-4117-9908-6E061F982644}" dt="2022-07-14T08:45:32.925" v="13518" actId="790"/>
          <ac:spMkLst>
            <pc:docMk/>
            <pc:sldMk cId="2351809989" sldId="486"/>
            <ac:spMk id="6328" creationId="{085B6C20-5B75-419B-9217-FF498C93322D}"/>
          </ac:spMkLst>
        </pc:spChg>
        <pc:spChg chg="mod">
          <ac:chgData name="Kolakowski, Artur" userId="9c34c8cc-b1df-44f6-bea5-dcf7a54ee35f" providerId="ADAL" clId="{19970B13-E101-4117-9908-6E061F982644}" dt="2022-07-14T08:45:32.925" v="13519" actId="790"/>
          <ac:spMkLst>
            <pc:docMk/>
            <pc:sldMk cId="2351809989" sldId="486"/>
            <ac:spMk id="6329" creationId="{7B22CA35-5304-47D5-B646-1C0450A0283F}"/>
          </ac:spMkLst>
        </pc:spChg>
        <pc:spChg chg="mod">
          <ac:chgData name="Kolakowski, Artur" userId="9c34c8cc-b1df-44f6-bea5-dcf7a54ee35f" providerId="ADAL" clId="{19970B13-E101-4117-9908-6E061F982644}" dt="2022-07-14T08:45:32.925" v="13520" actId="790"/>
          <ac:spMkLst>
            <pc:docMk/>
            <pc:sldMk cId="2351809989" sldId="486"/>
            <ac:spMk id="6330" creationId="{9E3FD355-F4EC-4028-B2FC-E88127D4CD1A}"/>
          </ac:spMkLst>
        </pc:spChg>
        <pc:spChg chg="mod">
          <ac:chgData name="Kolakowski, Artur" userId="9c34c8cc-b1df-44f6-bea5-dcf7a54ee35f" providerId="ADAL" clId="{19970B13-E101-4117-9908-6E061F982644}" dt="2022-07-14T08:45:32.925" v="13521" actId="790"/>
          <ac:spMkLst>
            <pc:docMk/>
            <pc:sldMk cId="2351809989" sldId="486"/>
            <ac:spMk id="6331" creationId="{29818674-B1FE-4AA0-B49F-9D911CD9C5F8}"/>
          </ac:spMkLst>
        </pc:spChg>
        <pc:spChg chg="mod">
          <ac:chgData name="Kolakowski, Artur" userId="9c34c8cc-b1df-44f6-bea5-dcf7a54ee35f" providerId="ADAL" clId="{19970B13-E101-4117-9908-6E061F982644}" dt="2022-07-14T08:45:32.925" v="13522" actId="790"/>
          <ac:spMkLst>
            <pc:docMk/>
            <pc:sldMk cId="2351809989" sldId="486"/>
            <ac:spMk id="6332" creationId="{90AFD7C2-FF65-456E-9D22-1B03287C5E64}"/>
          </ac:spMkLst>
        </pc:spChg>
        <pc:spChg chg="mod">
          <ac:chgData name="Kolakowski, Artur" userId="9c34c8cc-b1df-44f6-bea5-dcf7a54ee35f" providerId="ADAL" clId="{19970B13-E101-4117-9908-6E061F982644}" dt="2022-07-14T08:45:32.934" v="13523" actId="790"/>
          <ac:spMkLst>
            <pc:docMk/>
            <pc:sldMk cId="2351809989" sldId="486"/>
            <ac:spMk id="6333" creationId="{2BF23BA4-7337-4189-8BDB-25E888E920E9}"/>
          </ac:spMkLst>
        </pc:spChg>
        <pc:spChg chg="mod">
          <ac:chgData name="Kolakowski, Artur" userId="9c34c8cc-b1df-44f6-bea5-dcf7a54ee35f" providerId="ADAL" clId="{19970B13-E101-4117-9908-6E061F982644}" dt="2022-07-14T08:45:32.934" v="13524" actId="790"/>
          <ac:spMkLst>
            <pc:docMk/>
            <pc:sldMk cId="2351809989" sldId="486"/>
            <ac:spMk id="6334" creationId="{08833063-BD70-42BA-A7D3-6ACDE19B4D6A}"/>
          </ac:spMkLst>
        </pc:spChg>
        <pc:spChg chg="mod">
          <ac:chgData name="Kolakowski, Artur" userId="9c34c8cc-b1df-44f6-bea5-dcf7a54ee35f" providerId="ADAL" clId="{19970B13-E101-4117-9908-6E061F982644}" dt="2022-07-14T08:45:32.934" v="13525" actId="790"/>
          <ac:spMkLst>
            <pc:docMk/>
            <pc:sldMk cId="2351809989" sldId="486"/>
            <ac:spMk id="6335" creationId="{0220454A-C686-4ECE-8CF2-F3CD585079AA}"/>
          </ac:spMkLst>
        </pc:spChg>
        <pc:spChg chg="mod">
          <ac:chgData name="Kolakowski, Artur" userId="9c34c8cc-b1df-44f6-bea5-dcf7a54ee35f" providerId="ADAL" clId="{19970B13-E101-4117-9908-6E061F982644}" dt="2022-07-14T08:45:32.936" v="13526" actId="790"/>
          <ac:spMkLst>
            <pc:docMk/>
            <pc:sldMk cId="2351809989" sldId="486"/>
            <ac:spMk id="6336" creationId="{D483F326-C493-4F95-A377-AFB8614A594D}"/>
          </ac:spMkLst>
        </pc:spChg>
        <pc:spChg chg="mod">
          <ac:chgData name="Kolakowski, Artur" userId="9c34c8cc-b1df-44f6-bea5-dcf7a54ee35f" providerId="ADAL" clId="{19970B13-E101-4117-9908-6E061F982644}" dt="2022-07-14T08:45:32.936" v="13527" actId="790"/>
          <ac:spMkLst>
            <pc:docMk/>
            <pc:sldMk cId="2351809989" sldId="486"/>
            <ac:spMk id="6337" creationId="{392724D1-A538-45A4-9CD2-E71FDF24E1DA}"/>
          </ac:spMkLst>
        </pc:spChg>
        <pc:spChg chg="mod">
          <ac:chgData name="Kolakowski, Artur" userId="9c34c8cc-b1df-44f6-bea5-dcf7a54ee35f" providerId="ADAL" clId="{19970B13-E101-4117-9908-6E061F982644}" dt="2022-07-14T08:45:32.936" v="13528" actId="790"/>
          <ac:spMkLst>
            <pc:docMk/>
            <pc:sldMk cId="2351809989" sldId="486"/>
            <ac:spMk id="6338" creationId="{58398582-DF85-48C3-A98C-5DE1188EE44F}"/>
          </ac:spMkLst>
        </pc:spChg>
        <pc:spChg chg="mod">
          <ac:chgData name="Kolakowski, Artur" userId="9c34c8cc-b1df-44f6-bea5-dcf7a54ee35f" providerId="ADAL" clId="{19970B13-E101-4117-9908-6E061F982644}" dt="2022-07-14T08:45:32.936" v="13529" actId="790"/>
          <ac:spMkLst>
            <pc:docMk/>
            <pc:sldMk cId="2351809989" sldId="486"/>
            <ac:spMk id="6339" creationId="{5B573D69-F97F-42F6-A94C-D058C3945A08}"/>
          </ac:spMkLst>
        </pc:spChg>
        <pc:spChg chg="mod">
          <ac:chgData name="Kolakowski, Artur" userId="9c34c8cc-b1df-44f6-bea5-dcf7a54ee35f" providerId="ADAL" clId="{19970B13-E101-4117-9908-6E061F982644}" dt="2022-07-14T08:45:32.936" v="13530" actId="790"/>
          <ac:spMkLst>
            <pc:docMk/>
            <pc:sldMk cId="2351809989" sldId="486"/>
            <ac:spMk id="6340" creationId="{E12184DC-4147-4E91-9071-9D251EBDB198}"/>
          </ac:spMkLst>
        </pc:spChg>
        <pc:spChg chg="mod">
          <ac:chgData name="Kolakowski, Artur" userId="9c34c8cc-b1df-44f6-bea5-dcf7a54ee35f" providerId="ADAL" clId="{19970B13-E101-4117-9908-6E061F982644}" dt="2022-07-14T08:45:32.936" v="13531" actId="790"/>
          <ac:spMkLst>
            <pc:docMk/>
            <pc:sldMk cId="2351809989" sldId="486"/>
            <ac:spMk id="6341" creationId="{8CF4432B-5F07-45ED-8568-D69E4B6AE462}"/>
          </ac:spMkLst>
        </pc:spChg>
        <pc:spChg chg="mod">
          <ac:chgData name="Kolakowski, Artur" userId="9c34c8cc-b1df-44f6-bea5-dcf7a54ee35f" providerId="ADAL" clId="{19970B13-E101-4117-9908-6E061F982644}" dt="2022-07-14T08:45:32.936" v="13532" actId="790"/>
          <ac:spMkLst>
            <pc:docMk/>
            <pc:sldMk cId="2351809989" sldId="486"/>
            <ac:spMk id="6342" creationId="{4A69ED90-08F6-4C76-ACB6-54FFC0DD4A95}"/>
          </ac:spMkLst>
        </pc:spChg>
        <pc:spChg chg="mod">
          <ac:chgData name="Kolakowski, Artur" userId="9c34c8cc-b1df-44f6-bea5-dcf7a54ee35f" providerId="ADAL" clId="{19970B13-E101-4117-9908-6E061F982644}" dt="2022-07-14T08:45:32.936" v="13533" actId="790"/>
          <ac:spMkLst>
            <pc:docMk/>
            <pc:sldMk cId="2351809989" sldId="486"/>
            <ac:spMk id="6343" creationId="{ABDFF28F-E5F5-47BE-9333-E8B65AE85405}"/>
          </ac:spMkLst>
        </pc:spChg>
        <pc:spChg chg="mod">
          <ac:chgData name="Kolakowski, Artur" userId="9c34c8cc-b1df-44f6-bea5-dcf7a54ee35f" providerId="ADAL" clId="{19970B13-E101-4117-9908-6E061F982644}" dt="2022-07-14T08:45:32.936" v="13534" actId="790"/>
          <ac:spMkLst>
            <pc:docMk/>
            <pc:sldMk cId="2351809989" sldId="486"/>
            <ac:spMk id="6344" creationId="{F5A54715-B92A-4E28-B37E-4EE29FBD99DB}"/>
          </ac:spMkLst>
        </pc:spChg>
        <pc:spChg chg="mod">
          <ac:chgData name="Kolakowski, Artur" userId="9c34c8cc-b1df-44f6-bea5-dcf7a54ee35f" providerId="ADAL" clId="{19970B13-E101-4117-9908-6E061F982644}" dt="2022-07-14T08:45:32.944" v="13535" actId="790"/>
          <ac:spMkLst>
            <pc:docMk/>
            <pc:sldMk cId="2351809989" sldId="486"/>
            <ac:spMk id="6345" creationId="{96E8D994-0E69-47E5-9678-36990FCAF31C}"/>
          </ac:spMkLst>
        </pc:spChg>
        <pc:spChg chg="mod">
          <ac:chgData name="Kolakowski, Artur" userId="9c34c8cc-b1df-44f6-bea5-dcf7a54ee35f" providerId="ADAL" clId="{19970B13-E101-4117-9908-6E061F982644}" dt="2022-07-14T08:45:32.944" v="13536" actId="790"/>
          <ac:spMkLst>
            <pc:docMk/>
            <pc:sldMk cId="2351809989" sldId="486"/>
            <ac:spMk id="6346" creationId="{6C8474EE-E758-46D4-B01A-8BEB2B21F21B}"/>
          </ac:spMkLst>
        </pc:spChg>
        <pc:spChg chg="mod">
          <ac:chgData name="Kolakowski, Artur" userId="9c34c8cc-b1df-44f6-bea5-dcf7a54ee35f" providerId="ADAL" clId="{19970B13-E101-4117-9908-6E061F982644}" dt="2022-07-14T08:45:32.946" v="13537" actId="790"/>
          <ac:spMkLst>
            <pc:docMk/>
            <pc:sldMk cId="2351809989" sldId="486"/>
            <ac:spMk id="6347" creationId="{A926BC7B-2BDF-409A-BC26-642ED334330B}"/>
          </ac:spMkLst>
        </pc:spChg>
        <pc:spChg chg="mod">
          <ac:chgData name="Kolakowski, Artur" userId="9c34c8cc-b1df-44f6-bea5-dcf7a54ee35f" providerId="ADAL" clId="{19970B13-E101-4117-9908-6E061F982644}" dt="2022-07-14T08:45:32.946" v="13538" actId="790"/>
          <ac:spMkLst>
            <pc:docMk/>
            <pc:sldMk cId="2351809989" sldId="486"/>
            <ac:spMk id="6348" creationId="{51BD0905-31E8-4293-815C-1C06035E3B2F}"/>
          </ac:spMkLst>
        </pc:spChg>
        <pc:spChg chg="mod">
          <ac:chgData name="Kolakowski, Artur" userId="9c34c8cc-b1df-44f6-bea5-dcf7a54ee35f" providerId="ADAL" clId="{19970B13-E101-4117-9908-6E061F982644}" dt="2022-07-14T08:45:32.946" v="13539" actId="790"/>
          <ac:spMkLst>
            <pc:docMk/>
            <pc:sldMk cId="2351809989" sldId="486"/>
            <ac:spMk id="6349" creationId="{D94C518A-B894-48AF-ABE7-6B885383796F}"/>
          </ac:spMkLst>
        </pc:spChg>
        <pc:spChg chg="mod">
          <ac:chgData name="Kolakowski, Artur" userId="9c34c8cc-b1df-44f6-bea5-dcf7a54ee35f" providerId="ADAL" clId="{19970B13-E101-4117-9908-6E061F982644}" dt="2022-07-14T08:45:32.946" v="13540" actId="790"/>
          <ac:spMkLst>
            <pc:docMk/>
            <pc:sldMk cId="2351809989" sldId="486"/>
            <ac:spMk id="6350" creationId="{F7DE36DF-BB0F-4AFF-B812-E4C6BDDBE3A6}"/>
          </ac:spMkLst>
        </pc:spChg>
        <pc:spChg chg="mod">
          <ac:chgData name="Kolakowski, Artur" userId="9c34c8cc-b1df-44f6-bea5-dcf7a54ee35f" providerId="ADAL" clId="{19970B13-E101-4117-9908-6E061F982644}" dt="2022-07-14T08:45:32.946" v="13541" actId="790"/>
          <ac:spMkLst>
            <pc:docMk/>
            <pc:sldMk cId="2351809989" sldId="486"/>
            <ac:spMk id="6351" creationId="{8213E964-2AF0-432C-A85D-D61F64E134AA}"/>
          </ac:spMkLst>
        </pc:spChg>
        <pc:spChg chg="mod">
          <ac:chgData name="Kolakowski, Artur" userId="9c34c8cc-b1df-44f6-bea5-dcf7a54ee35f" providerId="ADAL" clId="{19970B13-E101-4117-9908-6E061F982644}" dt="2022-07-14T08:45:32.946" v="13542" actId="790"/>
          <ac:spMkLst>
            <pc:docMk/>
            <pc:sldMk cId="2351809989" sldId="486"/>
            <ac:spMk id="6352" creationId="{DFA76304-3C09-4933-B04D-9FE5109A35F3}"/>
          </ac:spMkLst>
        </pc:spChg>
        <pc:spChg chg="mod">
          <ac:chgData name="Kolakowski, Artur" userId="9c34c8cc-b1df-44f6-bea5-dcf7a54ee35f" providerId="ADAL" clId="{19970B13-E101-4117-9908-6E061F982644}" dt="2022-07-14T08:45:32.946" v="13543" actId="790"/>
          <ac:spMkLst>
            <pc:docMk/>
            <pc:sldMk cId="2351809989" sldId="486"/>
            <ac:spMk id="6353" creationId="{B2FD4699-1D85-4867-88DB-2AE4E851513E}"/>
          </ac:spMkLst>
        </pc:spChg>
        <pc:spChg chg="mod">
          <ac:chgData name="Kolakowski, Artur" userId="9c34c8cc-b1df-44f6-bea5-dcf7a54ee35f" providerId="ADAL" clId="{19970B13-E101-4117-9908-6E061F982644}" dt="2022-07-14T08:45:32.946" v="13544" actId="790"/>
          <ac:spMkLst>
            <pc:docMk/>
            <pc:sldMk cId="2351809989" sldId="486"/>
            <ac:spMk id="6354" creationId="{D6CCDDC1-03D7-4629-9006-D90520A38EBF}"/>
          </ac:spMkLst>
        </pc:spChg>
        <pc:spChg chg="mod">
          <ac:chgData name="Kolakowski, Artur" userId="9c34c8cc-b1df-44f6-bea5-dcf7a54ee35f" providerId="ADAL" clId="{19970B13-E101-4117-9908-6E061F982644}" dt="2022-07-14T08:45:32.946" v="13545" actId="790"/>
          <ac:spMkLst>
            <pc:docMk/>
            <pc:sldMk cId="2351809989" sldId="486"/>
            <ac:spMk id="6355" creationId="{053B1579-7931-4BB2-9A6F-240CB9F03950}"/>
          </ac:spMkLst>
        </pc:spChg>
        <pc:spChg chg="mod">
          <ac:chgData name="Kolakowski, Artur" userId="9c34c8cc-b1df-44f6-bea5-dcf7a54ee35f" providerId="ADAL" clId="{19970B13-E101-4117-9908-6E061F982644}" dt="2022-07-14T08:45:32.954" v="13546" actId="790"/>
          <ac:spMkLst>
            <pc:docMk/>
            <pc:sldMk cId="2351809989" sldId="486"/>
            <ac:spMk id="6356" creationId="{0974010E-70C0-49EA-B101-C6C1B90D6D32}"/>
          </ac:spMkLst>
        </pc:spChg>
        <pc:spChg chg="mod">
          <ac:chgData name="Kolakowski, Artur" userId="9c34c8cc-b1df-44f6-bea5-dcf7a54ee35f" providerId="ADAL" clId="{19970B13-E101-4117-9908-6E061F982644}" dt="2022-07-14T08:45:32.954" v="13547" actId="790"/>
          <ac:spMkLst>
            <pc:docMk/>
            <pc:sldMk cId="2351809989" sldId="486"/>
            <ac:spMk id="6357" creationId="{CDBE1BF3-0C80-4002-A0B5-61585952BF6E}"/>
          </ac:spMkLst>
        </pc:spChg>
        <pc:spChg chg="mod">
          <ac:chgData name="Kolakowski, Artur" userId="9c34c8cc-b1df-44f6-bea5-dcf7a54ee35f" providerId="ADAL" clId="{19970B13-E101-4117-9908-6E061F982644}" dt="2022-07-14T08:45:32.954" v="13548" actId="790"/>
          <ac:spMkLst>
            <pc:docMk/>
            <pc:sldMk cId="2351809989" sldId="486"/>
            <ac:spMk id="6358" creationId="{745C70A7-B6AC-49A3-93AB-C5BEFCF3C736}"/>
          </ac:spMkLst>
        </pc:spChg>
        <pc:spChg chg="mod">
          <ac:chgData name="Kolakowski, Artur" userId="9c34c8cc-b1df-44f6-bea5-dcf7a54ee35f" providerId="ADAL" clId="{19970B13-E101-4117-9908-6E061F982644}" dt="2022-07-14T08:45:32.956" v="13549" actId="790"/>
          <ac:spMkLst>
            <pc:docMk/>
            <pc:sldMk cId="2351809989" sldId="486"/>
            <ac:spMk id="6359" creationId="{9F70A98E-6463-4462-A002-A52153098D3A}"/>
          </ac:spMkLst>
        </pc:spChg>
        <pc:spChg chg="mod">
          <ac:chgData name="Kolakowski, Artur" userId="9c34c8cc-b1df-44f6-bea5-dcf7a54ee35f" providerId="ADAL" clId="{19970B13-E101-4117-9908-6E061F982644}" dt="2022-07-14T08:45:32.956" v="13550" actId="790"/>
          <ac:spMkLst>
            <pc:docMk/>
            <pc:sldMk cId="2351809989" sldId="486"/>
            <ac:spMk id="6360" creationId="{EFE8D495-FD85-413D-A0F2-F95150660821}"/>
          </ac:spMkLst>
        </pc:spChg>
        <pc:spChg chg="mod">
          <ac:chgData name="Kolakowski, Artur" userId="9c34c8cc-b1df-44f6-bea5-dcf7a54ee35f" providerId="ADAL" clId="{19970B13-E101-4117-9908-6E061F982644}" dt="2022-07-14T08:45:32.956" v="13551" actId="790"/>
          <ac:spMkLst>
            <pc:docMk/>
            <pc:sldMk cId="2351809989" sldId="486"/>
            <ac:spMk id="6361" creationId="{A31696E7-AED6-4D02-8951-E6C01DB3355D}"/>
          </ac:spMkLst>
        </pc:spChg>
        <pc:spChg chg="mod">
          <ac:chgData name="Kolakowski, Artur" userId="9c34c8cc-b1df-44f6-bea5-dcf7a54ee35f" providerId="ADAL" clId="{19970B13-E101-4117-9908-6E061F982644}" dt="2022-07-14T08:45:32.956" v="13552" actId="790"/>
          <ac:spMkLst>
            <pc:docMk/>
            <pc:sldMk cId="2351809989" sldId="486"/>
            <ac:spMk id="6362" creationId="{C6A8CABD-F1B5-48DE-A272-5CE42A6A6910}"/>
          </ac:spMkLst>
        </pc:spChg>
        <pc:spChg chg="mod">
          <ac:chgData name="Kolakowski, Artur" userId="9c34c8cc-b1df-44f6-bea5-dcf7a54ee35f" providerId="ADAL" clId="{19970B13-E101-4117-9908-6E061F982644}" dt="2022-07-14T08:45:32.956" v="13553" actId="790"/>
          <ac:spMkLst>
            <pc:docMk/>
            <pc:sldMk cId="2351809989" sldId="486"/>
            <ac:spMk id="6363" creationId="{5B99C204-E79B-4C9F-90CE-00954671360A}"/>
          </ac:spMkLst>
        </pc:spChg>
        <pc:spChg chg="mod">
          <ac:chgData name="Kolakowski, Artur" userId="9c34c8cc-b1df-44f6-bea5-dcf7a54ee35f" providerId="ADAL" clId="{19970B13-E101-4117-9908-6E061F982644}" dt="2022-07-14T08:45:32.956" v="13554" actId="790"/>
          <ac:spMkLst>
            <pc:docMk/>
            <pc:sldMk cId="2351809989" sldId="486"/>
            <ac:spMk id="6364" creationId="{2E40F542-93EB-4B58-8E72-0C846D35094E}"/>
          </ac:spMkLst>
        </pc:spChg>
        <pc:spChg chg="mod">
          <ac:chgData name="Kolakowski, Artur" userId="9c34c8cc-b1df-44f6-bea5-dcf7a54ee35f" providerId="ADAL" clId="{19970B13-E101-4117-9908-6E061F982644}" dt="2022-07-14T08:45:32.956" v="13555" actId="790"/>
          <ac:spMkLst>
            <pc:docMk/>
            <pc:sldMk cId="2351809989" sldId="486"/>
            <ac:spMk id="6365" creationId="{7D820395-9181-4021-B4A7-BA47CACC941C}"/>
          </ac:spMkLst>
        </pc:spChg>
        <pc:spChg chg="mod">
          <ac:chgData name="Kolakowski, Artur" userId="9c34c8cc-b1df-44f6-bea5-dcf7a54ee35f" providerId="ADAL" clId="{19970B13-E101-4117-9908-6E061F982644}" dt="2022-07-14T08:45:32.956" v="13556" actId="790"/>
          <ac:spMkLst>
            <pc:docMk/>
            <pc:sldMk cId="2351809989" sldId="486"/>
            <ac:spMk id="6366" creationId="{8342459E-0C6B-4666-A6E8-BBB3D9F2E3BD}"/>
          </ac:spMkLst>
        </pc:spChg>
        <pc:spChg chg="mod">
          <ac:chgData name="Kolakowski, Artur" userId="9c34c8cc-b1df-44f6-bea5-dcf7a54ee35f" providerId="ADAL" clId="{19970B13-E101-4117-9908-6E061F982644}" dt="2022-07-14T08:45:32.964" v="13557" actId="790"/>
          <ac:spMkLst>
            <pc:docMk/>
            <pc:sldMk cId="2351809989" sldId="486"/>
            <ac:spMk id="6367" creationId="{A8971D9C-349B-4396-85D3-E10930DE95F1}"/>
          </ac:spMkLst>
        </pc:spChg>
        <pc:spChg chg="mod">
          <ac:chgData name="Kolakowski, Artur" userId="9c34c8cc-b1df-44f6-bea5-dcf7a54ee35f" providerId="ADAL" clId="{19970B13-E101-4117-9908-6E061F982644}" dt="2022-07-14T08:45:32.964" v="13558" actId="790"/>
          <ac:spMkLst>
            <pc:docMk/>
            <pc:sldMk cId="2351809989" sldId="486"/>
            <ac:spMk id="6368" creationId="{586506B1-7CEC-4480-ADC6-C4FE023B8EB6}"/>
          </ac:spMkLst>
        </pc:spChg>
        <pc:spChg chg="mod">
          <ac:chgData name="Kolakowski, Artur" userId="9c34c8cc-b1df-44f6-bea5-dcf7a54ee35f" providerId="ADAL" clId="{19970B13-E101-4117-9908-6E061F982644}" dt="2022-07-14T08:45:32.966" v="13559" actId="790"/>
          <ac:spMkLst>
            <pc:docMk/>
            <pc:sldMk cId="2351809989" sldId="486"/>
            <ac:spMk id="6369" creationId="{FD983787-293A-4F5D-9866-A0C37306FF28}"/>
          </ac:spMkLst>
        </pc:spChg>
        <pc:spChg chg="mod">
          <ac:chgData name="Kolakowski, Artur" userId="9c34c8cc-b1df-44f6-bea5-dcf7a54ee35f" providerId="ADAL" clId="{19970B13-E101-4117-9908-6E061F982644}" dt="2022-07-14T08:45:32.966" v="13560" actId="790"/>
          <ac:spMkLst>
            <pc:docMk/>
            <pc:sldMk cId="2351809989" sldId="486"/>
            <ac:spMk id="6370" creationId="{7794FA2A-DD03-43CD-99C2-36AEDC084901}"/>
          </ac:spMkLst>
        </pc:spChg>
        <pc:spChg chg="mod">
          <ac:chgData name="Kolakowski, Artur" userId="9c34c8cc-b1df-44f6-bea5-dcf7a54ee35f" providerId="ADAL" clId="{19970B13-E101-4117-9908-6E061F982644}" dt="2022-07-14T08:45:32.966" v="13561" actId="790"/>
          <ac:spMkLst>
            <pc:docMk/>
            <pc:sldMk cId="2351809989" sldId="486"/>
            <ac:spMk id="6371" creationId="{7AEDD6B5-D4CF-493F-9F1E-E00F7C8EC9DC}"/>
          </ac:spMkLst>
        </pc:spChg>
        <pc:spChg chg="mod">
          <ac:chgData name="Kolakowski, Artur" userId="9c34c8cc-b1df-44f6-bea5-dcf7a54ee35f" providerId="ADAL" clId="{19970B13-E101-4117-9908-6E061F982644}" dt="2022-07-14T08:45:32.966" v="13562" actId="790"/>
          <ac:spMkLst>
            <pc:docMk/>
            <pc:sldMk cId="2351809989" sldId="486"/>
            <ac:spMk id="6372" creationId="{F6AE2F97-72D9-4F63-8CB4-073C64E65662}"/>
          </ac:spMkLst>
        </pc:spChg>
        <pc:spChg chg="mod">
          <ac:chgData name="Kolakowski, Artur" userId="9c34c8cc-b1df-44f6-bea5-dcf7a54ee35f" providerId="ADAL" clId="{19970B13-E101-4117-9908-6E061F982644}" dt="2022-07-14T08:45:32.966" v="13563" actId="790"/>
          <ac:spMkLst>
            <pc:docMk/>
            <pc:sldMk cId="2351809989" sldId="486"/>
            <ac:spMk id="6373" creationId="{C345BCAE-99A4-4B12-B492-BD1E213BB557}"/>
          </ac:spMkLst>
        </pc:spChg>
        <pc:spChg chg="mod">
          <ac:chgData name="Kolakowski, Artur" userId="9c34c8cc-b1df-44f6-bea5-dcf7a54ee35f" providerId="ADAL" clId="{19970B13-E101-4117-9908-6E061F982644}" dt="2022-07-14T08:45:32.966" v="13564" actId="790"/>
          <ac:spMkLst>
            <pc:docMk/>
            <pc:sldMk cId="2351809989" sldId="486"/>
            <ac:spMk id="6374" creationId="{273F0E15-560F-4E45-ACAA-91FE80795C1A}"/>
          </ac:spMkLst>
        </pc:spChg>
        <pc:spChg chg="mod">
          <ac:chgData name="Kolakowski, Artur" userId="9c34c8cc-b1df-44f6-bea5-dcf7a54ee35f" providerId="ADAL" clId="{19970B13-E101-4117-9908-6E061F982644}" dt="2022-07-14T08:45:32.966" v="13565" actId="790"/>
          <ac:spMkLst>
            <pc:docMk/>
            <pc:sldMk cId="2351809989" sldId="486"/>
            <ac:spMk id="6375" creationId="{B1CBDE98-67F3-4A6F-84A1-570FCACDE3CC}"/>
          </ac:spMkLst>
        </pc:spChg>
        <pc:spChg chg="mod">
          <ac:chgData name="Kolakowski, Artur" userId="9c34c8cc-b1df-44f6-bea5-dcf7a54ee35f" providerId="ADAL" clId="{19970B13-E101-4117-9908-6E061F982644}" dt="2022-07-14T08:45:32.966" v="13566" actId="790"/>
          <ac:spMkLst>
            <pc:docMk/>
            <pc:sldMk cId="2351809989" sldId="486"/>
            <ac:spMk id="6376" creationId="{99E3EF0E-A48B-4B88-B19C-411AD529F6FF}"/>
          </ac:spMkLst>
        </pc:spChg>
        <pc:spChg chg="mod">
          <ac:chgData name="Kolakowski, Artur" userId="9c34c8cc-b1df-44f6-bea5-dcf7a54ee35f" providerId="ADAL" clId="{19970B13-E101-4117-9908-6E061F982644}" dt="2022-07-14T08:45:32.966" v="13567" actId="790"/>
          <ac:spMkLst>
            <pc:docMk/>
            <pc:sldMk cId="2351809989" sldId="486"/>
            <ac:spMk id="6377" creationId="{A7CAB0E9-6764-44BC-8AFB-D457C53AC72D}"/>
          </ac:spMkLst>
        </pc:spChg>
        <pc:spChg chg="mod">
          <ac:chgData name="Kolakowski, Artur" userId="9c34c8cc-b1df-44f6-bea5-dcf7a54ee35f" providerId="ADAL" clId="{19970B13-E101-4117-9908-6E061F982644}" dt="2022-07-14T08:45:32.974" v="13568" actId="790"/>
          <ac:spMkLst>
            <pc:docMk/>
            <pc:sldMk cId="2351809989" sldId="486"/>
            <ac:spMk id="6378" creationId="{498D6463-BEFD-41D1-9E88-155999597368}"/>
          </ac:spMkLst>
        </pc:spChg>
        <pc:spChg chg="mod">
          <ac:chgData name="Kolakowski, Artur" userId="9c34c8cc-b1df-44f6-bea5-dcf7a54ee35f" providerId="ADAL" clId="{19970B13-E101-4117-9908-6E061F982644}" dt="2022-07-14T08:45:32.974" v="13569" actId="790"/>
          <ac:spMkLst>
            <pc:docMk/>
            <pc:sldMk cId="2351809989" sldId="486"/>
            <ac:spMk id="6379" creationId="{6C1E62A1-2041-4EE5-8932-49E591A60DC3}"/>
          </ac:spMkLst>
        </pc:spChg>
        <pc:spChg chg="mod">
          <ac:chgData name="Kolakowski, Artur" userId="9c34c8cc-b1df-44f6-bea5-dcf7a54ee35f" providerId="ADAL" clId="{19970B13-E101-4117-9908-6E061F982644}" dt="2022-07-14T08:45:32.974" v="13570" actId="790"/>
          <ac:spMkLst>
            <pc:docMk/>
            <pc:sldMk cId="2351809989" sldId="486"/>
            <ac:spMk id="6380" creationId="{DD62913B-B3D4-457B-B9A6-0CE4CCE2561D}"/>
          </ac:spMkLst>
        </pc:spChg>
        <pc:spChg chg="mod">
          <ac:chgData name="Kolakowski, Artur" userId="9c34c8cc-b1df-44f6-bea5-dcf7a54ee35f" providerId="ADAL" clId="{19970B13-E101-4117-9908-6E061F982644}" dt="2022-07-14T08:45:32.976" v="13571" actId="790"/>
          <ac:spMkLst>
            <pc:docMk/>
            <pc:sldMk cId="2351809989" sldId="486"/>
            <ac:spMk id="6381" creationId="{C7D9F7E8-A73A-4565-9C6F-B3BAF15794A0}"/>
          </ac:spMkLst>
        </pc:spChg>
        <pc:spChg chg="mod">
          <ac:chgData name="Kolakowski, Artur" userId="9c34c8cc-b1df-44f6-bea5-dcf7a54ee35f" providerId="ADAL" clId="{19970B13-E101-4117-9908-6E061F982644}" dt="2022-07-14T08:45:32.976" v="13572" actId="790"/>
          <ac:spMkLst>
            <pc:docMk/>
            <pc:sldMk cId="2351809989" sldId="486"/>
            <ac:spMk id="6382" creationId="{C0C4F09D-BA15-4F54-AF7B-A94905FA042C}"/>
          </ac:spMkLst>
        </pc:spChg>
        <pc:spChg chg="mod">
          <ac:chgData name="Kolakowski, Artur" userId="9c34c8cc-b1df-44f6-bea5-dcf7a54ee35f" providerId="ADAL" clId="{19970B13-E101-4117-9908-6E061F982644}" dt="2022-07-14T08:45:32.976" v="13573" actId="790"/>
          <ac:spMkLst>
            <pc:docMk/>
            <pc:sldMk cId="2351809989" sldId="486"/>
            <ac:spMk id="6383" creationId="{A7F1986F-800E-42C4-9A6A-A2F03E7F4154}"/>
          </ac:spMkLst>
        </pc:spChg>
        <pc:spChg chg="mod">
          <ac:chgData name="Kolakowski, Artur" userId="9c34c8cc-b1df-44f6-bea5-dcf7a54ee35f" providerId="ADAL" clId="{19970B13-E101-4117-9908-6E061F982644}" dt="2022-07-14T08:45:32.976" v="13574" actId="790"/>
          <ac:spMkLst>
            <pc:docMk/>
            <pc:sldMk cId="2351809989" sldId="486"/>
            <ac:spMk id="6384" creationId="{E80742A7-BCB1-4DFB-B976-6FE695179F97}"/>
          </ac:spMkLst>
        </pc:spChg>
        <pc:spChg chg="mod">
          <ac:chgData name="Kolakowski, Artur" userId="9c34c8cc-b1df-44f6-bea5-dcf7a54ee35f" providerId="ADAL" clId="{19970B13-E101-4117-9908-6E061F982644}" dt="2022-07-14T08:45:32.976" v="13575" actId="790"/>
          <ac:spMkLst>
            <pc:docMk/>
            <pc:sldMk cId="2351809989" sldId="486"/>
            <ac:spMk id="6385" creationId="{0D7768F1-D2B6-47FB-AF29-80769889BD99}"/>
          </ac:spMkLst>
        </pc:spChg>
        <pc:spChg chg="mod">
          <ac:chgData name="Kolakowski, Artur" userId="9c34c8cc-b1df-44f6-bea5-dcf7a54ee35f" providerId="ADAL" clId="{19970B13-E101-4117-9908-6E061F982644}" dt="2022-07-14T08:45:32.976" v="13576" actId="790"/>
          <ac:spMkLst>
            <pc:docMk/>
            <pc:sldMk cId="2351809989" sldId="486"/>
            <ac:spMk id="6386" creationId="{D97F1359-0BCC-42F9-A75F-6425F92D8011}"/>
          </ac:spMkLst>
        </pc:spChg>
        <pc:spChg chg="mod">
          <ac:chgData name="Kolakowski, Artur" userId="9c34c8cc-b1df-44f6-bea5-dcf7a54ee35f" providerId="ADAL" clId="{19970B13-E101-4117-9908-6E061F982644}" dt="2022-07-14T08:45:32.976" v="13577" actId="790"/>
          <ac:spMkLst>
            <pc:docMk/>
            <pc:sldMk cId="2351809989" sldId="486"/>
            <ac:spMk id="6387" creationId="{44D74BEC-BD3B-41FB-95E8-AA33C4123429}"/>
          </ac:spMkLst>
        </pc:spChg>
        <pc:spChg chg="mod">
          <ac:chgData name="Kolakowski, Artur" userId="9c34c8cc-b1df-44f6-bea5-dcf7a54ee35f" providerId="ADAL" clId="{19970B13-E101-4117-9908-6E061F982644}" dt="2022-07-14T08:45:53.416" v="17677" actId="790"/>
          <ac:spMkLst>
            <pc:docMk/>
            <pc:sldMk cId="2351809989" sldId="486"/>
            <ac:spMk id="6396" creationId="{8AFD8A73-D6E7-466D-8D84-ADBEB073249D}"/>
          </ac:spMkLst>
        </pc:spChg>
        <pc:spChg chg="mod">
          <ac:chgData name="Kolakowski, Artur" userId="9c34c8cc-b1df-44f6-bea5-dcf7a54ee35f" providerId="ADAL" clId="{19970B13-E101-4117-9908-6E061F982644}" dt="2022-07-14T08:45:53.422" v="17678" actId="790"/>
          <ac:spMkLst>
            <pc:docMk/>
            <pc:sldMk cId="2351809989" sldId="486"/>
            <ac:spMk id="6397" creationId="{74470ABF-482A-4464-9B16-C3D6894A5654}"/>
          </ac:spMkLst>
        </pc:spChg>
        <pc:spChg chg="mod">
          <ac:chgData name="Kolakowski, Artur" userId="9c34c8cc-b1df-44f6-bea5-dcf7a54ee35f" providerId="ADAL" clId="{19970B13-E101-4117-9908-6E061F982644}" dt="2022-07-14T08:45:53.428" v="17679" actId="790"/>
          <ac:spMkLst>
            <pc:docMk/>
            <pc:sldMk cId="2351809989" sldId="486"/>
            <ac:spMk id="6398" creationId="{8359C68E-9D46-4691-AFC5-ED13AA66E976}"/>
          </ac:spMkLst>
        </pc:spChg>
        <pc:spChg chg="mod">
          <ac:chgData name="Kolakowski, Artur" userId="9c34c8cc-b1df-44f6-bea5-dcf7a54ee35f" providerId="ADAL" clId="{19970B13-E101-4117-9908-6E061F982644}" dt="2022-07-14T08:45:53.433" v="17680" actId="790"/>
          <ac:spMkLst>
            <pc:docMk/>
            <pc:sldMk cId="2351809989" sldId="486"/>
            <ac:spMk id="6399" creationId="{EF0A1C25-530E-4AAC-A9DA-08BA033B3120}"/>
          </ac:spMkLst>
        </pc:spChg>
        <pc:spChg chg="mod">
          <ac:chgData name="Kolakowski, Artur" userId="9c34c8cc-b1df-44f6-bea5-dcf7a54ee35f" providerId="ADAL" clId="{19970B13-E101-4117-9908-6E061F982644}" dt="2022-07-14T08:45:53.439" v="17681" actId="790"/>
          <ac:spMkLst>
            <pc:docMk/>
            <pc:sldMk cId="2351809989" sldId="486"/>
            <ac:spMk id="6400" creationId="{553E7DDF-A392-47CA-8011-1C9E9F05ECDB}"/>
          </ac:spMkLst>
        </pc:spChg>
        <pc:spChg chg="mod">
          <ac:chgData name="Kolakowski, Artur" userId="9c34c8cc-b1df-44f6-bea5-dcf7a54ee35f" providerId="ADAL" clId="{19970B13-E101-4117-9908-6E061F982644}" dt="2022-07-14T08:45:53.443" v="17682" actId="790"/>
          <ac:spMkLst>
            <pc:docMk/>
            <pc:sldMk cId="2351809989" sldId="486"/>
            <ac:spMk id="6401" creationId="{B29B9009-B8F7-4ACF-9988-532E035EAE3B}"/>
          </ac:spMkLst>
        </pc:spChg>
        <pc:spChg chg="mod">
          <ac:chgData name="Kolakowski, Artur" userId="9c34c8cc-b1df-44f6-bea5-dcf7a54ee35f" providerId="ADAL" clId="{19970B13-E101-4117-9908-6E061F982644}" dt="2022-07-14T08:45:53.448" v="17683" actId="790"/>
          <ac:spMkLst>
            <pc:docMk/>
            <pc:sldMk cId="2351809989" sldId="486"/>
            <ac:spMk id="6402" creationId="{28166D8F-B1DC-4931-B45C-7396742B8EE4}"/>
          </ac:spMkLst>
        </pc:spChg>
        <pc:spChg chg="mod">
          <ac:chgData name="Kolakowski, Artur" userId="9c34c8cc-b1df-44f6-bea5-dcf7a54ee35f" providerId="ADAL" clId="{19970B13-E101-4117-9908-6E061F982644}" dt="2022-07-14T08:45:53.453" v="17684" actId="790"/>
          <ac:spMkLst>
            <pc:docMk/>
            <pc:sldMk cId="2351809989" sldId="486"/>
            <ac:spMk id="6403" creationId="{1B7FCFC1-F339-44CB-A94B-CBACA6F7DB30}"/>
          </ac:spMkLst>
        </pc:spChg>
        <pc:spChg chg="mod">
          <ac:chgData name="Kolakowski, Artur" userId="9c34c8cc-b1df-44f6-bea5-dcf7a54ee35f" providerId="ADAL" clId="{19970B13-E101-4117-9908-6E061F982644}" dt="2022-07-14T08:45:53.458" v="17685" actId="790"/>
          <ac:spMkLst>
            <pc:docMk/>
            <pc:sldMk cId="2351809989" sldId="486"/>
            <ac:spMk id="6404" creationId="{286761F1-D617-476F-819D-C99AF77911B7}"/>
          </ac:spMkLst>
        </pc:spChg>
        <pc:spChg chg="mod">
          <ac:chgData name="Kolakowski, Artur" userId="9c34c8cc-b1df-44f6-bea5-dcf7a54ee35f" providerId="ADAL" clId="{19970B13-E101-4117-9908-6E061F982644}" dt="2022-07-14T08:45:53.463" v="17686" actId="790"/>
          <ac:spMkLst>
            <pc:docMk/>
            <pc:sldMk cId="2351809989" sldId="486"/>
            <ac:spMk id="6405" creationId="{43566306-25A2-412F-A1EF-F9FEEE372C61}"/>
          </ac:spMkLst>
        </pc:spChg>
        <pc:spChg chg="mod">
          <ac:chgData name="Kolakowski, Artur" userId="9c34c8cc-b1df-44f6-bea5-dcf7a54ee35f" providerId="ADAL" clId="{19970B13-E101-4117-9908-6E061F982644}" dt="2022-07-14T08:45:53.469" v="17687" actId="790"/>
          <ac:spMkLst>
            <pc:docMk/>
            <pc:sldMk cId="2351809989" sldId="486"/>
            <ac:spMk id="6406" creationId="{BDF1B533-2655-465C-BBE7-9A50A762DEDB}"/>
          </ac:spMkLst>
        </pc:spChg>
        <pc:spChg chg="mod">
          <ac:chgData name="Kolakowski, Artur" userId="9c34c8cc-b1df-44f6-bea5-dcf7a54ee35f" providerId="ADAL" clId="{19970B13-E101-4117-9908-6E061F982644}" dt="2022-07-14T08:45:53.473" v="17688" actId="790"/>
          <ac:spMkLst>
            <pc:docMk/>
            <pc:sldMk cId="2351809989" sldId="486"/>
            <ac:spMk id="6407" creationId="{522334E3-BE61-482C-AF3A-B38D813206E5}"/>
          </ac:spMkLst>
        </pc:spChg>
        <pc:spChg chg="mod">
          <ac:chgData name="Kolakowski, Artur" userId="9c34c8cc-b1df-44f6-bea5-dcf7a54ee35f" providerId="ADAL" clId="{19970B13-E101-4117-9908-6E061F982644}" dt="2022-07-14T08:45:53.479" v="17689" actId="790"/>
          <ac:spMkLst>
            <pc:docMk/>
            <pc:sldMk cId="2351809989" sldId="486"/>
            <ac:spMk id="6408" creationId="{46A68752-31B3-4BBA-8AF0-4AAF180C8A1E}"/>
          </ac:spMkLst>
        </pc:spChg>
        <pc:spChg chg="mod">
          <ac:chgData name="Kolakowski, Artur" userId="9c34c8cc-b1df-44f6-bea5-dcf7a54ee35f" providerId="ADAL" clId="{19970B13-E101-4117-9908-6E061F982644}" dt="2022-07-14T08:45:53.485" v="17690" actId="790"/>
          <ac:spMkLst>
            <pc:docMk/>
            <pc:sldMk cId="2351809989" sldId="486"/>
            <ac:spMk id="6409" creationId="{93102EB8-1A45-44B1-928F-5AA2F99FFF4A}"/>
          </ac:spMkLst>
        </pc:spChg>
        <pc:spChg chg="mod">
          <ac:chgData name="Kolakowski, Artur" userId="9c34c8cc-b1df-44f6-bea5-dcf7a54ee35f" providerId="ADAL" clId="{19970B13-E101-4117-9908-6E061F982644}" dt="2022-07-14T08:45:53.491" v="17691" actId="790"/>
          <ac:spMkLst>
            <pc:docMk/>
            <pc:sldMk cId="2351809989" sldId="486"/>
            <ac:spMk id="6410" creationId="{EF54188C-0D8D-44F2-8DCC-382476784DBB}"/>
          </ac:spMkLst>
        </pc:spChg>
        <pc:spChg chg="mod">
          <ac:chgData name="Kolakowski, Artur" userId="9c34c8cc-b1df-44f6-bea5-dcf7a54ee35f" providerId="ADAL" clId="{19970B13-E101-4117-9908-6E061F982644}" dt="2022-07-14T08:45:53.497" v="17692" actId="790"/>
          <ac:spMkLst>
            <pc:docMk/>
            <pc:sldMk cId="2351809989" sldId="486"/>
            <ac:spMk id="6411" creationId="{5EF6B426-DCCE-4C9D-9F34-0ACB62445A18}"/>
          </ac:spMkLst>
        </pc:spChg>
        <pc:spChg chg="mod">
          <ac:chgData name="Kolakowski, Artur" userId="9c34c8cc-b1df-44f6-bea5-dcf7a54ee35f" providerId="ADAL" clId="{19970B13-E101-4117-9908-6E061F982644}" dt="2022-07-14T08:45:53.497" v="17693" actId="790"/>
          <ac:spMkLst>
            <pc:docMk/>
            <pc:sldMk cId="2351809989" sldId="486"/>
            <ac:spMk id="6412" creationId="{D737A129-1BDF-4AFB-89D7-A467A9510AE4}"/>
          </ac:spMkLst>
        </pc:spChg>
        <pc:spChg chg="mod">
          <ac:chgData name="Kolakowski, Artur" userId="9c34c8cc-b1df-44f6-bea5-dcf7a54ee35f" providerId="ADAL" clId="{19970B13-E101-4117-9908-6E061F982644}" dt="2022-07-14T08:45:53.507" v="17694" actId="790"/>
          <ac:spMkLst>
            <pc:docMk/>
            <pc:sldMk cId="2351809989" sldId="486"/>
            <ac:spMk id="6413" creationId="{D1AF29A3-A279-47DE-A628-8A3959442B1A}"/>
          </ac:spMkLst>
        </pc:spChg>
        <pc:spChg chg="mod">
          <ac:chgData name="Kolakowski, Artur" userId="9c34c8cc-b1df-44f6-bea5-dcf7a54ee35f" providerId="ADAL" clId="{19970B13-E101-4117-9908-6E061F982644}" dt="2022-07-14T08:45:53.513" v="17695" actId="790"/>
          <ac:spMkLst>
            <pc:docMk/>
            <pc:sldMk cId="2351809989" sldId="486"/>
            <ac:spMk id="6414" creationId="{396BB1DE-1B7A-494D-BCEF-5494DC9B0007}"/>
          </ac:spMkLst>
        </pc:spChg>
        <pc:spChg chg="mod">
          <ac:chgData name="Kolakowski, Artur" userId="9c34c8cc-b1df-44f6-bea5-dcf7a54ee35f" providerId="ADAL" clId="{19970B13-E101-4117-9908-6E061F982644}" dt="2022-07-14T08:45:53.518" v="17696" actId="790"/>
          <ac:spMkLst>
            <pc:docMk/>
            <pc:sldMk cId="2351809989" sldId="486"/>
            <ac:spMk id="6415" creationId="{0A98975B-651A-4554-AF3A-5357F3319BD6}"/>
          </ac:spMkLst>
        </pc:spChg>
        <pc:spChg chg="mod">
          <ac:chgData name="Kolakowski, Artur" userId="9c34c8cc-b1df-44f6-bea5-dcf7a54ee35f" providerId="ADAL" clId="{19970B13-E101-4117-9908-6E061F982644}" dt="2022-07-14T08:45:53.523" v="17697" actId="790"/>
          <ac:spMkLst>
            <pc:docMk/>
            <pc:sldMk cId="2351809989" sldId="486"/>
            <ac:spMk id="6416" creationId="{C6E93164-5F5A-45F3-B23C-56AA81D3C4DF}"/>
          </ac:spMkLst>
        </pc:spChg>
        <pc:spChg chg="mod">
          <ac:chgData name="Kolakowski, Artur" userId="9c34c8cc-b1df-44f6-bea5-dcf7a54ee35f" providerId="ADAL" clId="{19970B13-E101-4117-9908-6E061F982644}" dt="2022-07-14T08:45:53.527" v="17698" actId="790"/>
          <ac:spMkLst>
            <pc:docMk/>
            <pc:sldMk cId="2351809989" sldId="486"/>
            <ac:spMk id="6417" creationId="{D4829917-75FA-4AA6-AB46-9A9E20765969}"/>
          </ac:spMkLst>
        </pc:spChg>
        <pc:spChg chg="mod">
          <ac:chgData name="Kolakowski, Artur" userId="9c34c8cc-b1df-44f6-bea5-dcf7a54ee35f" providerId="ADAL" clId="{19970B13-E101-4117-9908-6E061F982644}" dt="2022-07-14T08:45:53.532" v="17699" actId="790"/>
          <ac:spMkLst>
            <pc:docMk/>
            <pc:sldMk cId="2351809989" sldId="486"/>
            <ac:spMk id="6418" creationId="{3D732D70-AE8F-42EB-830F-58803B4437B9}"/>
          </ac:spMkLst>
        </pc:spChg>
        <pc:spChg chg="mod">
          <ac:chgData name="Kolakowski, Artur" userId="9c34c8cc-b1df-44f6-bea5-dcf7a54ee35f" providerId="ADAL" clId="{19970B13-E101-4117-9908-6E061F982644}" dt="2022-07-14T08:45:53.537" v="17700" actId="790"/>
          <ac:spMkLst>
            <pc:docMk/>
            <pc:sldMk cId="2351809989" sldId="486"/>
            <ac:spMk id="6419" creationId="{323770F3-9B12-4D28-BF76-2EDB57E891E8}"/>
          </ac:spMkLst>
        </pc:spChg>
        <pc:spChg chg="mod">
          <ac:chgData name="Kolakowski, Artur" userId="9c34c8cc-b1df-44f6-bea5-dcf7a54ee35f" providerId="ADAL" clId="{19970B13-E101-4117-9908-6E061F982644}" dt="2022-07-14T08:45:53.542" v="17701" actId="790"/>
          <ac:spMkLst>
            <pc:docMk/>
            <pc:sldMk cId="2351809989" sldId="486"/>
            <ac:spMk id="6420" creationId="{1B77A1C6-EC4F-406A-9C1D-6B3FC513E38C}"/>
          </ac:spMkLst>
        </pc:spChg>
        <pc:spChg chg="mod">
          <ac:chgData name="Kolakowski, Artur" userId="9c34c8cc-b1df-44f6-bea5-dcf7a54ee35f" providerId="ADAL" clId="{19970B13-E101-4117-9908-6E061F982644}" dt="2022-07-14T08:45:53.548" v="17702" actId="790"/>
          <ac:spMkLst>
            <pc:docMk/>
            <pc:sldMk cId="2351809989" sldId="486"/>
            <ac:spMk id="6421" creationId="{D46865DA-9E05-4446-A285-DE8B744EFF0B}"/>
          </ac:spMkLst>
        </pc:spChg>
        <pc:spChg chg="mod">
          <ac:chgData name="Kolakowski, Artur" userId="9c34c8cc-b1df-44f6-bea5-dcf7a54ee35f" providerId="ADAL" clId="{19970B13-E101-4117-9908-6E061F982644}" dt="2022-07-14T08:45:53.553" v="17703" actId="790"/>
          <ac:spMkLst>
            <pc:docMk/>
            <pc:sldMk cId="2351809989" sldId="486"/>
            <ac:spMk id="6422" creationId="{5B7AB44C-F729-464F-A1E2-E1B36B9BF064}"/>
          </ac:spMkLst>
        </pc:spChg>
        <pc:spChg chg="mod">
          <ac:chgData name="Kolakowski, Artur" userId="9c34c8cc-b1df-44f6-bea5-dcf7a54ee35f" providerId="ADAL" clId="{19970B13-E101-4117-9908-6E061F982644}" dt="2022-07-14T08:45:53.558" v="17704" actId="790"/>
          <ac:spMkLst>
            <pc:docMk/>
            <pc:sldMk cId="2351809989" sldId="486"/>
            <ac:spMk id="6423" creationId="{D5D41885-CDA8-48C5-A9A6-274A82B86B7F}"/>
          </ac:spMkLst>
        </pc:spChg>
        <pc:spChg chg="mod">
          <ac:chgData name="Kolakowski, Artur" userId="9c34c8cc-b1df-44f6-bea5-dcf7a54ee35f" providerId="ADAL" clId="{19970B13-E101-4117-9908-6E061F982644}" dt="2022-07-14T08:45:53.564" v="17705" actId="790"/>
          <ac:spMkLst>
            <pc:docMk/>
            <pc:sldMk cId="2351809989" sldId="486"/>
            <ac:spMk id="6424" creationId="{9F93FC02-42FE-4722-B971-4805AA395357}"/>
          </ac:spMkLst>
        </pc:spChg>
        <pc:spChg chg="mod">
          <ac:chgData name="Kolakowski, Artur" userId="9c34c8cc-b1df-44f6-bea5-dcf7a54ee35f" providerId="ADAL" clId="{19970B13-E101-4117-9908-6E061F982644}" dt="2022-07-14T08:45:53.569" v="17706" actId="790"/>
          <ac:spMkLst>
            <pc:docMk/>
            <pc:sldMk cId="2351809989" sldId="486"/>
            <ac:spMk id="6425" creationId="{2A6065E4-F72A-4AE0-9369-BD34425C6CA6}"/>
          </ac:spMkLst>
        </pc:spChg>
        <pc:spChg chg="mod">
          <ac:chgData name="Kolakowski, Artur" userId="9c34c8cc-b1df-44f6-bea5-dcf7a54ee35f" providerId="ADAL" clId="{19970B13-E101-4117-9908-6E061F982644}" dt="2022-07-14T08:45:53.574" v="17707" actId="790"/>
          <ac:spMkLst>
            <pc:docMk/>
            <pc:sldMk cId="2351809989" sldId="486"/>
            <ac:spMk id="6426" creationId="{8E780852-F774-46AC-AA83-3A4E5ADE4F0B}"/>
          </ac:spMkLst>
        </pc:spChg>
        <pc:spChg chg="mod">
          <ac:chgData name="Kolakowski, Artur" userId="9c34c8cc-b1df-44f6-bea5-dcf7a54ee35f" providerId="ADAL" clId="{19970B13-E101-4117-9908-6E061F982644}" dt="2022-07-14T08:45:53.579" v="17708" actId="790"/>
          <ac:spMkLst>
            <pc:docMk/>
            <pc:sldMk cId="2351809989" sldId="486"/>
            <ac:spMk id="6427" creationId="{FB472D19-E478-4A7E-9F8D-D43F63157E4D}"/>
          </ac:spMkLst>
        </pc:spChg>
        <pc:spChg chg="mod">
          <ac:chgData name="Kolakowski, Artur" userId="9c34c8cc-b1df-44f6-bea5-dcf7a54ee35f" providerId="ADAL" clId="{19970B13-E101-4117-9908-6E061F982644}" dt="2022-07-14T08:45:53.584" v="17709" actId="790"/>
          <ac:spMkLst>
            <pc:docMk/>
            <pc:sldMk cId="2351809989" sldId="486"/>
            <ac:spMk id="6428" creationId="{BBFC9A1E-9040-4355-ABB7-8085EB4463F5}"/>
          </ac:spMkLst>
        </pc:spChg>
        <pc:spChg chg="mod">
          <ac:chgData name="Kolakowski, Artur" userId="9c34c8cc-b1df-44f6-bea5-dcf7a54ee35f" providerId="ADAL" clId="{19970B13-E101-4117-9908-6E061F982644}" dt="2022-07-14T08:45:53.589" v="17710" actId="790"/>
          <ac:spMkLst>
            <pc:docMk/>
            <pc:sldMk cId="2351809989" sldId="486"/>
            <ac:spMk id="6429" creationId="{FCF81A46-A8A4-4535-BC74-F00BAE4D2A59}"/>
          </ac:spMkLst>
        </pc:spChg>
        <pc:spChg chg="mod">
          <ac:chgData name="Kolakowski, Artur" userId="9c34c8cc-b1df-44f6-bea5-dcf7a54ee35f" providerId="ADAL" clId="{19970B13-E101-4117-9908-6E061F982644}" dt="2022-07-14T08:45:53.593" v="17711" actId="790"/>
          <ac:spMkLst>
            <pc:docMk/>
            <pc:sldMk cId="2351809989" sldId="486"/>
            <ac:spMk id="6430" creationId="{1031EA07-27FF-4B13-AAA1-A81CD64E1D05}"/>
          </ac:spMkLst>
        </pc:spChg>
        <pc:spChg chg="mod">
          <ac:chgData name="Kolakowski, Artur" userId="9c34c8cc-b1df-44f6-bea5-dcf7a54ee35f" providerId="ADAL" clId="{19970B13-E101-4117-9908-6E061F982644}" dt="2022-07-14T08:45:53.598" v="17712" actId="790"/>
          <ac:spMkLst>
            <pc:docMk/>
            <pc:sldMk cId="2351809989" sldId="486"/>
            <ac:spMk id="6431" creationId="{A0773537-2E2D-4530-8486-4F74D8477D42}"/>
          </ac:spMkLst>
        </pc:spChg>
        <pc:spChg chg="mod">
          <ac:chgData name="Kolakowski, Artur" userId="9c34c8cc-b1df-44f6-bea5-dcf7a54ee35f" providerId="ADAL" clId="{19970B13-E101-4117-9908-6E061F982644}" dt="2022-07-14T08:45:53.603" v="17713" actId="790"/>
          <ac:spMkLst>
            <pc:docMk/>
            <pc:sldMk cId="2351809989" sldId="486"/>
            <ac:spMk id="6432" creationId="{E4033B96-15BF-42C0-9E8B-24F63EFD633B}"/>
          </ac:spMkLst>
        </pc:spChg>
        <pc:spChg chg="mod">
          <ac:chgData name="Kolakowski, Artur" userId="9c34c8cc-b1df-44f6-bea5-dcf7a54ee35f" providerId="ADAL" clId="{19970B13-E101-4117-9908-6E061F982644}" dt="2022-07-14T08:45:53.607" v="17714" actId="790"/>
          <ac:spMkLst>
            <pc:docMk/>
            <pc:sldMk cId="2351809989" sldId="486"/>
            <ac:spMk id="6433" creationId="{24A6D352-8A4A-482D-9C8C-D8C45F450578}"/>
          </ac:spMkLst>
        </pc:spChg>
        <pc:spChg chg="mod">
          <ac:chgData name="Kolakowski, Artur" userId="9c34c8cc-b1df-44f6-bea5-dcf7a54ee35f" providerId="ADAL" clId="{19970B13-E101-4117-9908-6E061F982644}" dt="2022-07-14T08:45:53.612" v="17715" actId="790"/>
          <ac:spMkLst>
            <pc:docMk/>
            <pc:sldMk cId="2351809989" sldId="486"/>
            <ac:spMk id="6434" creationId="{8D30F857-5328-4E59-A893-D00E928EB37C}"/>
          </ac:spMkLst>
        </pc:spChg>
        <pc:spChg chg="mod">
          <ac:chgData name="Kolakowski, Artur" userId="9c34c8cc-b1df-44f6-bea5-dcf7a54ee35f" providerId="ADAL" clId="{19970B13-E101-4117-9908-6E061F982644}" dt="2022-07-14T08:45:53.617" v="17716" actId="790"/>
          <ac:spMkLst>
            <pc:docMk/>
            <pc:sldMk cId="2351809989" sldId="486"/>
            <ac:spMk id="6435" creationId="{C1FC0848-531A-442A-934B-8D59E6E55351}"/>
          </ac:spMkLst>
        </pc:spChg>
        <pc:spChg chg="mod">
          <ac:chgData name="Kolakowski, Artur" userId="9c34c8cc-b1df-44f6-bea5-dcf7a54ee35f" providerId="ADAL" clId="{19970B13-E101-4117-9908-6E061F982644}" dt="2022-07-14T08:45:53.622" v="17717" actId="790"/>
          <ac:spMkLst>
            <pc:docMk/>
            <pc:sldMk cId="2351809989" sldId="486"/>
            <ac:spMk id="6436" creationId="{D833D609-A44F-4F43-824D-2C3F874B7F6D}"/>
          </ac:spMkLst>
        </pc:spChg>
        <pc:spChg chg="mod">
          <ac:chgData name="Kolakowski, Artur" userId="9c34c8cc-b1df-44f6-bea5-dcf7a54ee35f" providerId="ADAL" clId="{19970B13-E101-4117-9908-6E061F982644}" dt="2022-07-14T08:45:53.626" v="17718" actId="790"/>
          <ac:spMkLst>
            <pc:docMk/>
            <pc:sldMk cId="2351809989" sldId="486"/>
            <ac:spMk id="6437" creationId="{14840340-A686-4962-ADE6-E8BA6AB73A99}"/>
          </ac:spMkLst>
        </pc:spChg>
        <pc:spChg chg="mod">
          <ac:chgData name="Kolakowski, Artur" userId="9c34c8cc-b1df-44f6-bea5-dcf7a54ee35f" providerId="ADAL" clId="{19970B13-E101-4117-9908-6E061F982644}" dt="2022-07-14T08:45:53.631" v="17719" actId="790"/>
          <ac:spMkLst>
            <pc:docMk/>
            <pc:sldMk cId="2351809989" sldId="486"/>
            <ac:spMk id="6438" creationId="{9E1A50F8-2F45-4F40-B9D3-00D31EEA8065}"/>
          </ac:spMkLst>
        </pc:spChg>
        <pc:spChg chg="mod">
          <ac:chgData name="Kolakowski, Artur" userId="9c34c8cc-b1df-44f6-bea5-dcf7a54ee35f" providerId="ADAL" clId="{19970B13-E101-4117-9908-6E061F982644}" dt="2022-07-14T08:45:53.635" v="17720" actId="790"/>
          <ac:spMkLst>
            <pc:docMk/>
            <pc:sldMk cId="2351809989" sldId="486"/>
            <ac:spMk id="6439" creationId="{11DDBBBB-A576-495B-BEAE-1A4E168033D6}"/>
          </ac:spMkLst>
        </pc:spChg>
        <pc:spChg chg="mod">
          <ac:chgData name="Kolakowski, Artur" userId="9c34c8cc-b1df-44f6-bea5-dcf7a54ee35f" providerId="ADAL" clId="{19970B13-E101-4117-9908-6E061F982644}" dt="2022-07-14T08:45:53.640" v="17721" actId="790"/>
          <ac:spMkLst>
            <pc:docMk/>
            <pc:sldMk cId="2351809989" sldId="486"/>
            <ac:spMk id="6440" creationId="{AA21C8D4-4B3B-464E-84BD-8937A62C0CC7}"/>
          </ac:spMkLst>
        </pc:spChg>
        <pc:spChg chg="mod">
          <ac:chgData name="Kolakowski, Artur" userId="9c34c8cc-b1df-44f6-bea5-dcf7a54ee35f" providerId="ADAL" clId="{19970B13-E101-4117-9908-6E061F982644}" dt="2022-07-14T08:45:53.644" v="17722" actId="790"/>
          <ac:spMkLst>
            <pc:docMk/>
            <pc:sldMk cId="2351809989" sldId="486"/>
            <ac:spMk id="6441" creationId="{EFF5DDB5-F109-4200-B174-2FB512982398}"/>
          </ac:spMkLst>
        </pc:spChg>
        <pc:spChg chg="mod">
          <ac:chgData name="Kolakowski, Artur" userId="9c34c8cc-b1df-44f6-bea5-dcf7a54ee35f" providerId="ADAL" clId="{19970B13-E101-4117-9908-6E061F982644}" dt="2022-07-14T08:45:53.649" v="17723" actId="790"/>
          <ac:spMkLst>
            <pc:docMk/>
            <pc:sldMk cId="2351809989" sldId="486"/>
            <ac:spMk id="6442" creationId="{11C83204-3B42-4CC6-8C7A-7F8BC7D94D86}"/>
          </ac:spMkLst>
        </pc:spChg>
        <pc:spChg chg="mod">
          <ac:chgData name="Kolakowski, Artur" userId="9c34c8cc-b1df-44f6-bea5-dcf7a54ee35f" providerId="ADAL" clId="{19970B13-E101-4117-9908-6E061F982644}" dt="2022-07-14T08:45:53.653" v="17724" actId="790"/>
          <ac:spMkLst>
            <pc:docMk/>
            <pc:sldMk cId="2351809989" sldId="486"/>
            <ac:spMk id="6443" creationId="{0FE7E1BA-9226-4F65-9FDF-98FD5C1C71DA}"/>
          </ac:spMkLst>
        </pc:spChg>
        <pc:spChg chg="mod">
          <ac:chgData name="Kolakowski, Artur" userId="9c34c8cc-b1df-44f6-bea5-dcf7a54ee35f" providerId="ADAL" clId="{19970B13-E101-4117-9908-6E061F982644}" dt="2022-07-14T08:45:53.657" v="17725" actId="790"/>
          <ac:spMkLst>
            <pc:docMk/>
            <pc:sldMk cId="2351809989" sldId="486"/>
            <ac:spMk id="6444" creationId="{5BD48AF6-EE01-4A9A-AF48-B25A55171F23}"/>
          </ac:spMkLst>
        </pc:spChg>
        <pc:spChg chg="mod">
          <ac:chgData name="Kolakowski, Artur" userId="9c34c8cc-b1df-44f6-bea5-dcf7a54ee35f" providerId="ADAL" clId="{19970B13-E101-4117-9908-6E061F982644}" dt="2022-07-14T08:45:53.662" v="17726" actId="790"/>
          <ac:spMkLst>
            <pc:docMk/>
            <pc:sldMk cId="2351809989" sldId="486"/>
            <ac:spMk id="6445" creationId="{035E307A-3FEE-41CD-B7D9-AAE196A05977}"/>
          </ac:spMkLst>
        </pc:spChg>
        <pc:spChg chg="mod">
          <ac:chgData name="Kolakowski, Artur" userId="9c34c8cc-b1df-44f6-bea5-dcf7a54ee35f" providerId="ADAL" clId="{19970B13-E101-4117-9908-6E061F982644}" dt="2022-07-14T08:45:53.667" v="17727" actId="790"/>
          <ac:spMkLst>
            <pc:docMk/>
            <pc:sldMk cId="2351809989" sldId="486"/>
            <ac:spMk id="6446" creationId="{664CC835-F428-4D06-A219-9A772B5EC78B}"/>
          </ac:spMkLst>
        </pc:spChg>
        <pc:spChg chg="mod">
          <ac:chgData name="Kolakowski, Artur" userId="9c34c8cc-b1df-44f6-bea5-dcf7a54ee35f" providerId="ADAL" clId="{19970B13-E101-4117-9908-6E061F982644}" dt="2022-07-14T08:45:53.671" v="17728" actId="790"/>
          <ac:spMkLst>
            <pc:docMk/>
            <pc:sldMk cId="2351809989" sldId="486"/>
            <ac:spMk id="6447" creationId="{78DA5C66-B3B3-4F63-9BA0-4161F53A5C3E}"/>
          </ac:spMkLst>
        </pc:spChg>
        <pc:spChg chg="mod">
          <ac:chgData name="Kolakowski, Artur" userId="9c34c8cc-b1df-44f6-bea5-dcf7a54ee35f" providerId="ADAL" clId="{19970B13-E101-4117-9908-6E061F982644}" dt="2022-07-14T08:45:53.675" v="17729" actId="790"/>
          <ac:spMkLst>
            <pc:docMk/>
            <pc:sldMk cId="2351809989" sldId="486"/>
            <ac:spMk id="6448" creationId="{B2A1788B-6D2B-4119-B86A-9D27E9D33606}"/>
          </ac:spMkLst>
        </pc:spChg>
        <pc:spChg chg="mod">
          <ac:chgData name="Kolakowski, Artur" userId="9c34c8cc-b1df-44f6-bea5-dcf7a54ee35f" providerId="ADAL" clId="{19970B13-E101-4117-9908-6E061F982644}" dt="2022-07-14T08:45:53.680" v="17730" actId="790"/>
          <ac:spMkLst>
            <pc:docMk/>
            <pc:sldMk cId="2351809989" sldId="486"/>
            <ac:spMk id="6449" creationId="{F45EA90D-4E30-426C-BE08-AD99C4F4C60E}"/>
          </ac:spMkLst>
        </pc:spChg>
        <pc:spChg chg="mod">
          <ac:chgData name="Kolakowski, Artur" userId="9c34c8cc-b1df-44f6-bea5-dcf7a54ee35f" providerId="ADAL" clId="{19970B13-E101-4117-9908-6E061F982644}" dt="2022-07-14T08:45:53.684" v="17731" actId="790"/>
          <ac:spMkLst>
            <pc:docMk/>
            <pc:sldMk cId="2351809989" sldId="486"/>
            <ac:spMk id="6450" creationId="{477AA1DE-A808-447C-BE1B-0E3BF9A81169}"/>
          </ac:spMkLst>
        </pc:spChg>
        <pc:spChg chg="mod">
          <ac:chgData name="Kolakowski, Artur" userId="9c34c8cc-b1df-44f6-bea5-dcf7a54ee35f" providerId="ADAL" clId="{19970B13-E101-4117-9908-6E061F982644}" dt="2022-07-14T08:45:53.689" v="17732" actId="790"/>
          <ac:spMkLst>
            <pc:docMk/>
            <pc:sldMk cId="2351809989" sldId="486"/>
            <ac:spMk id="6451" creationId="{95C4C598-8C30-4133-A482-343B0AE190AF}"/>
          </ac:spMkLst>
        </pc:spChg>
        <pc:spChg chg="mod">
          <ac:chgData name="Kolakowski, Artur" userId="9c34c8cc-b1df-44f6-bea5-dcf7a54ee35f" providerId="ADAL" clId="{19970B13-E101-4117-9908-6E061F982644}" dt="2022-07-14T08:45:53.693" v="17733" actId="790"/>
          <ac:spMkLst>
            <pc:docMk/>
            <pc:sldMk cId="2351809989" sldId="486"/>
            <ac:spMk id="6452" creationId="{5C98581C-1617-4FEA-B316-03DBDA837900}"/>
          </ac:spMkLst>
        </pc:spChg>
        <pc:spChg chg="mod">
          <ac:chgData name="Kolakowski, Artur" userId="9c34c8cc-b1df-44f6-bea5-dcf7a54ee35f" providerId="ADAL" clId="{19970B13-E101-4117-9908-6E061F982644}" dt="2022-07-14T08:45:53.698" v="17734" actId="790"/>
          <ac:spMkLst>
            <pc:docMk/>
            <pc:sldMk cId="2351809989" sldId="486"/>
            <ac:spMk id="6453" creationId="{84A6936E-F2F0-4123-BAB9-57973E136D41}"/>
          </ac:spMkLst>
        </pc:spChg>
        <pc:spChg chg="mod">
          <ac:chgData name="Kolakowski, Artur" userId="9c34c8cc-b1df-44f6-bea5-dcf7a54ee35f" providerId="ADAL" clId="{19970B13-E101-4117-9908-6E061F982644}" dt="2022-07-14T08:45:53.702" v="17735" actId="790"/>
          <ac:spMkLst>
            <pc:docMk/>
            <pc:sldMk cId="2351809989" sldId="486"/>
            <ac:spMk id="6454" creationId="{EC0A9D71-200D-4006-A838-4C6CDF116AF7}"/>
          </ac:spMkLst>
        </pc:spChg>
        <pc:spChg chg="mod">
          <ac:chgData name="Kolakowski, Artur" userId="9c34c8cc-b1df-44f6-bea5-dcf7a54ee35f" providerId="ADAL" clId="{19970B13-E101-4117-9908-6E061F982644}" dt="2022-07-14T08:45:53.707" v="17736" actId="790"/>
          <ac:spMkLst>
            <pc:docMk/>
            <pc:sldMk cId="2351809989" sldId="486"/>
            <ac:spMk id="6455" creationId="{F6030F24-A685-418F-995C-7F91368BD435}"/>
          </ac:spMkLst>
        </pc:spChg>
        <pc:spChg chg="mod">
          <ac:chgData name="Kolakowski, Artur" userId="9c34c8cc-b1df-44f6-bea5-dcf7a54ee35f" providerId="ADAL" clId="{19970B13-E101-4117-9908-6E061F982644}" dt="2022-07-14T08:45:53.711" v="17737" actId="790"/>
          <ac:spMkLst>
            <pc:docMk/>
            <pc:sldMk cId="2351809989" sldId="486"/>
            <ac:spMk id="6456" creationId="{1E472FC3-2900-46CC-AA0A-A0859FBC59FB}"/>
          </ac:spMkLst>
        </pc:spChg>
        <pc:spChg chg="mod">
          <ac:chgData name="Kolakowski, Artur" userId="9c34c8cc-b1df-44f6-bea5-dcf7a54ee35f" providerId="ADAL" clId="{19970B13-E101-4117-9908-6E061F982644}" dt="2022-07-14T08:45:53.716" v="17738" actId="790"/>
          <ac:spMkLst>
            <pc:docMk/>
            <pc:sldMk cId="2351809989" sldId="486"/>
            <ac:spMk id="6457" creationId="{B92D2F9A-4858-436D-A298-54791B680D2F}"/>
          </ac:spMkLst>
        </pc:spChg>
        <pc:spChg chg="mod">
          <ac:chgData name="Kolakowski, Artur" userId="9c34c8cc-b1df-44f6-bea5-dcf7a54ee35f" providerId="ADAL" clId="{19970B13-E101-4117-9908-6E061F982644}" dt="2022-07-14T08:45:53.721" v="17739" actId="790"/>
          <ac:spMkLst>
            <pc:docMk/>
            <pc:sldMk cId="2351809989" sldId="486"/>
            <ac:spMk id="6458" creationId="{AA80B9BB-270A-4CC3-8567-8AA5FB7CFD83}"/>
          </ac:spMkLst>
        </pc:spChg>
        <pc:spChg chg="mod">
          <ac:chgData name="Kolakowski, Artur" userId="9c34c8cc-b1df-44f6-bea5-dcf7a54ee35f" providerId="ADAL" clId="{19970B13-E101-4117-9908-6E061F982644}" dt="2022-07-14T08:45:53.725" v="17740" actId="790"/>
          <ac:spMkLst>
            <pc:docMk/>
            <pc:sldMk cId="2351809989" sldId="486"/>
            <ac:spMk id="6459" creationId="{41CB018E-1D89-4363-9849-F92CC6F5F7AD}"/>
          </ac:spMkLst>
        </pc:spChg>
        <pc:spChg chg="mod">
          <ac:chgData name="Kolakowski, Artur" userId="9c34c8cc-b1df-44f6-bea5-dcf7a54ee35f" providerId="ADAL" clId="{19970B13-E101-4117-9908-6E061F982644}" dt="2022-07-14T08:45:53.731" v="17741" actId="790"/>
          <ac:spMkLst>
            <pc:docMk/>
            <pc:sldMk cId="2351809989" sldId="486"/>
            <ac:spMk id="6460" creationId="{195FED88-7428-4920-AC8A-E1DE88DBDA8F}"/>
          </ac:spMkLst>
        </pc:spChg>
        <pc:spChg chg="mod">
          <ac:chgData name="Kolakowski, Artur" userId="9c34c8cc-b1df-44f6-bea5-dcf7a54ee35f" providerId="ADAL" clId="{19970B13-E101-4117-9908-6E061F982644}" dt="2022-07-14T08:45:53.736" v="17742" actId="790"/>
          <ac:spMkLst>
            <pc:docMk/>
            <pc:sldMk cId="2351809989" sldId="486"/>
            <ac:spMk id="6461" creationId="{F1A9462C-DE89-4AF9-9B86-7369A98FAB1F}"/>
          </ac:spMkLst>
        </pc:spChg>
        <pc:spChg chg="mod">
          <ac:chgData name="Kolakowski, Artur" userId="9c34c8cc-b1df-44f6-bea5-dcf7a54ee35f" providerId="ADAL" clId="{19970B13-E101-4117-9908-6E061F982644}" dt="2022-07-14T08:45:53.740" v="17743" actId="790"/>
          <ac:spMkLst>
            <pc:docMk/>
            <pc:sldMk cId="2351809989" sldId="486"/>
            <ac:spMk id="6462" creationId="{07BA956F-777E-4C5E-A1A5-34F82D9FD594}"/>
          </ac:spMkLst>
        </pc:spChg>
        <pc:spChg chg="mod">
          <ac:chgData name="Kolakowski, Artur" userId="9c34c8cc-b1df-44f6-bea5-dcf7a54ee35f" providerId="ADAL" clId="{19970B13-E101-4117-9908-6E061F982644}" dt="2022-07-14T08:45:53.745" v="17744" actId="790"/>
          <ac:spMkLst>
            <pc:docMk/>
            <pc:sldMk cId="2351809989" sldId="486"/>
            <ac:spMk id="6463" creationId="{FDFB7E1A-8553-4008-98CC-86B4396A1DBA}"/>
          </ac:spMkLst>
        </pc:spChg>
        <pc:spChg chg="mod">
          <ac:chgData name="Kolakowski, Artur" userId="9c34c8cc-b1df-44f6-bea5-dcf7a54ee35f" providerId="ADAL" clId="{19970B13-E101-4117-9908-6E061F982644}" dt="2022-07-14T08:45:53.750" v="17745" actId="790"/>
          <ac:spMkLst>
            <pc:docMk/>
            <pc:sldMk cId="2351809989" sldId="486"/>
            <ac:spMk id="6464" creationId="{AA5E90C6-A8E9-4CD5-82C1-954C4AE5E866}"/>
          </ac:spMkLst>
        </pc:spChg>
        <pc:spChg chg="mod">
          <ac:chgData name="Kolakowski, Artur" userId="9c34c8cc-b1df-44f6-bea5-dcf7a54ee35f" providerId="ADAL" clId="{19970B13-E101-4117-9908-6E061F982644}" dt="2022-07-14T08:45:53.755" v="17746" actId="790"/>
          <ac:spMkLst>
            <pc:docMk/>
            <pc:sldMk cId="2351809989" sldId="486"/>
            <ac:spMk id="6465" creationId="{86F990DF-6259-401E-97AA-EFB6A714FB98}"/>
          </ac:spMkLst>
        </pc:spChg>
        <pc:spChg chg="mod">
          <ac:chgData name="Kolakowski, Artur" userId="9c34c8cc-b1df-44f6-bea5-dcf7a54ee35f" providerId="ADAL" clId="{19970B13-E101-4117-9908-6E061F982644}" dt="2022-07-14T08:45:53.759" v="17747" actId="790"/>
          <ac:spMkLst>
            <pc:docMk/>
            <pc:sldMk cId="2351809989" sldId="486"/>
            <ac:spMk id="6466" creationId="{78D09147-E1A3-41A5-97B1-946D0D4A54BB}"/>
          </ac:spMkLst>
        </pc:spChg>
        <pc:spChg chg="mod">
          <ac:chgData name="Kolakowski, Artur" userId="9c34c8cc-b1df-44f6-bea5-dcf7a54ee35f" providerId="ADAL" clId="{19970B13-E101-4117-9908-6E061F982644}" dt="2022-07-14T08:45:53.765" v="17748" actId="790"/>
          <ac:spMkLst>
            <pc:docMk/>
            <pc:sldMk cId="2351809989" sldId="486"/>
            <ac:spMk id="6467" creationId="{1F5AB2C7-4088-406C-A50E-D3F19E525448}"/>
          </ac:spMkLst>
        </pc:spChg>
        <pc:spChg chg="mod">
          <ac:chgData name="Kolakowski, Artur" userId="9c34c8cc-b1df-44f6-bea5-dcf7a54ee35f" providerId="ADAL" clId="{19970B13-E101-4117-9908-6E061F982644}" dt="2022-07-14T08:45:53.770" v="17749" actId="790"/>
          <ac:spMkLst>
            <pc:docMk/>
            <pc:sldMk cId="2351809989" sldId="486"/>
            <ac:spMk id="6468" creationId="{C580ACA5-8907-48BF-82B6-77836677319F}"/>
          </ac:spMkLst>
        </pc:spChg>
        <pc:spChg chg="mod">
          <ac:chgData name="Kolakowski, Artur" userId="9c34c8cc-b1df-44f6-bea5-dcf7a54ee35f" providerId="ADAL" clId="{19970B13-E101-4117-9908-6E061F982644}" dt="2022-07-14T08:45:53.775" v="17750" actId="790"/>
          <ac:spMkLst>
            <pc:docMk/>
            <pc:sldMk cId="2351809989" sldId="486"/>
            <ac:spMk id="6469" creationId="{D6F599B0-A976-4464-84E3-30555D98E9F7}"/>
          </ac:spMkLst>
        </pc:spChg>
        <pc:spChg chg="mod">
          <ac:chgData name="Kolakowski, Artur" userId="9c34c8cc-b1df-44f6-bea5-dcf7a54ee35f" providerId="ADAL" clId="{19970B13-E101-4117-9908-6E061F982644}" dt="2022-07-14T08:45:53.780" v="17751" actId="790"/>
          <ac:spMkLst>
            <pc:docMk/>
            <pc:sldMk cId="2351809989" sldId="486"/>
            <ac:spMk id="6470" creationId="{22DD7687-7482-4CCE-A2CC-1248508E7124}"/>
          </ac:spMkLst>
        </pc:spChg>
        <pc:spChg chg="mod">
          <ac:chgData name="Kolakowski, Artur" userId="9c34c8cc-b1df-44f6-bea5-dcf7a54ee35f" providerId="ADAL" clId="{19970B13-E101-4117-9908-6E061F982644}" dt="2022-07-14T08:45:53.785" v="17752" actId="790"/>
          <ac:spMkLst>
            <pc:docMk/>
            <pc:sldMk cId="2351809989" sldId="486"/>
            <ac:spMk id="6471" creationId="{A68C7293-8CB2-4C2B-9A92-132E1ED28A90}"/>
          </ac:spMkLst>
        </pc:spChg>
        <pc:spChg chg="mod">
          <ac:chgData name="Kolakowski, Artur" userId="9c34c8cc-b1df-44f6-bea5-dcf7a54ee35f" providerId="ADAL" clId="{19970B13-E101-4117-9908-6E061F982644}" dt="2022-07-14T08:45:53.789" v="17753" actId="790"/>
          <ac:spMkLst>
            <pc:docMk/>
            <pc:sldMk cId="2351809989" sldId="486"/>
            <ac:spMk id="6472" creationId="{D5937730-2AEF-456C-9013-CE57E61A4550}"/>
          </ac:spMkLst>
        </pc:spChg>
        <pc:spChg chg="mod">
          <ac:chgData name="Kolakowski, Artur" userId="9c34c8cc-b1df-44f6-bea5-dcf7a54ee35f" providerId="ADAL" clId="{19970B13-E101-4117-9908-6E061F982644}" dt="2022-07-14T08:45:53.794" v="17754" actId="790"/>
          <ac:spMkLst>
            <pc:docMk/>
            <pc:sldMk cId="2351809989" sldId="486"/>
            <ac:spMk id="6473" creationId="{92771E8C-3367-41C7-A807-8BB8FFBD6103}"/>
          </ac:spMkLst>
        </pc:spChg>
        <pc:spChg chg="mod">
          <ac:chgData name="Kolakowski, Artur" userId="9c34c8cc-b1df-44f6-bea5-dcf7a54ee35f" providerId="ADAL" clId="{19970B13-E101-4117-9908-6E061F982644}" dt="2022-07-14T08:45:53.799" v="17755" actId="790"/>
          <ac:spMkLst>
            <pc:docMk/>
            <pc:sldMk cId="2351809989" sldId="486"/>
            <ac:spMk id="6474" creationId="{51209F62-6B79-405E-8CAC-1C7463327227}"/>
          </ac:spMkLst>
        </pc:spChg>
        <pc:spChg chg="mod">
          <ac:chgData name="Kolakowski, Artur" userId="9c34c8cc-b1df-44f6-bea5-dcf7a54ee35f" providerId="ADAL" clId="{19970B13-E101-4117-9908-6E061F982644}" dt="2022-07-14T08:45:53.803" v="17756" actId="790"/>
          <ac:spMkLst>
            <pc:docMk/>
            <pc:sldMk cId="2351809989" sldId="486"/>
            <ac:spMk id="6475" creationId="{5E90D74F-AEE7-4A6D-8028-8BF69BF8789A}"/>
          </ac:spMkLst>
        </pc:spChg>
        <pc:spChg chg="mod">
          <ac:chgData name="Kolakowski, Artur" userId="9c34c8cc-b1df-44f6-bea5-dcf7a54ee35f" providerId="ADAL" clId="{19970B13-E101-4117-9908-6E061F982644}" dt="2022-07-14T08:45:53.808" v="17757" actId="790"/>
          <ac:spMkLst>
            <pc:docMk/>
            <pc:sldMk cId="2351809989" sldId="486"/>
            <ac:spMk id="6476" creationId="{BC4FA8C1-B717-4E27-B23A-92632F1EE6D3}"/>
          </ac:spMkLst>
        </pc:spChg>
        <pc:spChg chg="mod">
          <ac:chgData name="Kolakowski, Artur" userId="9c34c8cc-b1df-44f6-bea5-dcf7a54ee35f" providerId="ADAL" clId="{19970B13-E101-4117-9908-6E061F982644}" dt="2022-07-14T08:45:53.811" v="17758" actId="790"/>
          <ac:spMkLst>
            <pc:docMk/>
            <pc:sldMk cId="2351809989" sldId="486"/>
            <ac:spMk id="6477" creationId="{5767C1A5-4CE5-4493-ADFF-53021D5B44C7}"/>
          </ac:spMkLst>
        </pc:spChg>
        <pc:spChg chg="mod">
          <ac:chgData name="Kolakowski, Artur" userId="9c34c8cc-b1df-44f6-bea5-dcf7a54ee35f" providerId="ADAL" clId="{19970B13-E101-4117-9908-6E061F982644}" dt="2022-07-14T08:45:53.811" v="17759" actId="790"/>
          <ac:spMkLst>
            <pc:docMk/>
            <pc:sldMk cId="2351809989" sldId="486"/>
            <ac:spMk id="6478" creationId="{9892838E-B9A2-4828-9250-56B23D82058C}"/>
          </ac:spMkLst>
        </pc:spChg>
        <pc:spChg chg="mod">
          <ac:chgData name="Kolakowski, Artur" userId="9c34c8cc-b1df-44f6-bea5-dcf7a54ee35f" providerId="ADAL" clId="{19970B13-E101-4117-9908-6E061F982644}" dt="2022-07-14T08:45:53.811" v="17760" actId="790"/>
          <ac:spMkLst>
            <pc:docMk/>
            <pc:sldMk cId="2351809989" sldId="486"/>
            <ac:spMk id="6479" creationId="{7541F233-6963-42DA-93E4-654AFCE2AC85}"/>
          </ac:spMkLst>
        </pc:spChg>
        <pc:spChg chg="mod">
          <ac:chgData name="Kolakowski, Artur" userId="9c34c8cc-b1df-44f6-bea5-dcf7a54ee35f" providerId="ADAL" clId="{19970B13-E101-4117-9908-6E061F982644}" dt="2022-07-14T08:45:53.811" v="17761" actId="790"/>
          <ac:spMkLst>
            <pc:docMk/>
            <pc:sldMk cId="2351809989" sldId="486"/>
            <ac:spMk id="6480" creationId="{061E7F08-D43C-487F-BA3F-BE9F3E1A3CDC}"/>
          </ac:spMkLst>
        </pc:spChg>
        <pc:spChg chg="mod">
          <ac:chgData name="Kolakowski, Artur" userId="9c34c8cc-b1df-44f6-bea5-dcf7a54ee35f" providerId="ADAL" clId="{19970B13-E101-4117-9908-6E061F982644}" dt="2022-07-14T08:45:53.827" v="17762" actId="790"/>
          <ac:spMkLst>
            <pc:docMk/>
            <pc:sldMk cId="2351809989" sldId="486"/>
            <ac:spMk id="6481" creationId="{31C8E9C9-8414-4C0B-ADD4-33CDF08C72C6}"/>
          </ac:spMkLst>
        </pc:spChg>
        <pc:spChg chg="mod">
          <ac:chgData name="Kolakowski, Artur" userId="9c34c8cc-b1df-44f6-bea5-dcf7a54ee35f" providerId="ADAL" clId="{19970B13-E101-4117-9908-6E061F982644}" dt="2022-07-14T08:45:53.827" v="17763" actId="790"/>
          <ac:spMkLst>
            <pc:docMk/>
            <pc:sldMk cId="2351809989" sldId="486"/>
            <ac:spMk id="6482" creationId="{32BB18BE-2B91-4015-A087-32D950D770E4}"/>
          </ac:spMkLst>
        </pc:spChg>
        <pc:spChg chg="mod">
          <ac:chgData name="Kolakowski, Artur" userId="9c34c8cc-b1df-44f6-bea5-dcf7a54ee35f" providerId="ADAL" clId="{19970B13-E101-4117-9908-6E061F982644}" dt="2022-07-14T08:45:53.827" v="17764" actId="790"/>
          <ac:spMkLst>
            <pc:docMk/>
            <pc:sldMk cId="2351809989" sldId="486"/>
            <ac:spMk id="6483" creationId="{FE715FDA-B5BB-415F-B372-24BA8AF8262D}"/>
          </ac:spMkLst>
        </pc:spChg>
        <pc:spChg chg="mod">
          <ac:chgData name="Kolakowski, Artur" userId="9c34c8cc-b1df-44f6-bea5-dcf7a54ee35f" providerId="ADAL" clId="{19970B13-E101-4117-9908-6E061F982644}" dt="2022-07-14T08:45:53.843" v="17765" actId="790"/>
          <ac:spMkLst>
            <pc:docMk/>
            <pc:sldMk cId="2351809989" sldId="486"/>
            <ac:spMk id="6484" creationId="{BFB2628E-25A6-4A7D-8F63-8D64D7D1A419}"/>
          </ac:spMkLst>
        </pc:spChg>
        <pc:spChg chg="mod">
          <ac:chgData name="Kolakowski, Artur" userId="9c34c8cc-b1df-44f6-bea5-dcf7a54ee35f" providerId="ADAL" clId="{19970B13-E101-4117-9908-6E061F982644}" dt="2022-07-14T08:45:53.843" v="17766" actId="790"/>
          <ac:spMkLst>
            <pc:docMk/>
            <pc:sldMk cId="2351809989" sldId="486"/>
            <ac:spMk id="6485" creationId="{A654DABE-1695-4A3F-AFAC-1FC974D1991E}"/>
          </ac:spMkLst>
        </pc:spChg>
        <pc:spChg chg="mod">
          <ac:chgData name="Kolakowski, Artur" userId="9c34c8cc-b1df-44f6-bea5-dcf7a54ee35f" providerId="ADAL" clId="{19970B13-E101-4117-9908-6E061F982644}" dt="2022-07-14T08:45:53.843" v="17767" actId="790"/>
          <ac:spMkLst>
            <pc:docMk/>
            <pc:sldMk cId="2351809989" sldId="486"/>
            <ac:spMk id="6486" creationId="{719E3AD8-9A7F-426C-86B9-C26546206F21}"/>
          </ac:spMkLst>
        </pc:spChg>
        <pc:spChg chg="mod">
          <ac:chgData name="Kolakowski, Artur" userId="9c34c8cc-b1df-44f6-bea5-dcf7a54ee35f" providerId="ADAL" clId="{19970B13-E101-4117-9908-6E061F982644}" dt="2022-07-14T08:45:53.858" v="17768" actId="790"/>
          <ac:spMkLst>
            <pc:docMk/>
            <pc:sldMk cId="2351809989" sldId="486"/>
            <ac:spMk id="6487" creationId="{4C1E9B6D-9970-4BD9-AF80-B68AE0F350C8}"/>
          </ac:spMkLst>
        </pc:spChg>
        <pc:spChg chg="mod">
          <ac:chgData name="Kolakowski, Artur" userId="9c34c8cc-b1df-44f6-bea5-dcf7a54ee35f" providerId="ADAL" clId="{19970B13-E101-4117-9908-6E061F982644}" dt="2022-07-14T08:45:53.858" v="17769" actId="790"/>
          <ac:spMkLst>
            <pc:docMk/>
            <pc:sldMk cId="2351809989" sldId="486"/>
            <ac:spMk id="6488" creationId="{041584A1-E888-435D-8466-B4ED2D0CF690}"/>
          </ac:spMkLst>
        </pc:spChg>
        <pc:spChg chg="mod">
          <ac:chgData name="Kolakowski, Artur" userId="9c34c8cc-b1df-44f6-bea5-dcf7a54ee35f" providerId="ADAL" clId="{19970B13-E101-4117-9908-6E061F982644}" dt="2022-07-14T08:45:53.870" v="17770" actId="790"/>
          <ac:spMkLst>
            <pc:docMk/>
            <pc:sldMk cId="2351809989" sldId="486"/>
            <ac:spMk id="6489" creationId="{FB138039-0BD5-4632-934C-11D5E4684BDD}"/>
          </ac:spMkLst>
        </pc:spChg>
        <pc:spChg chg="mod">
          <ac:chgData name="Kolakowski, Artur" userId="9c34c8cc-b1df-44f6-bea5-dcf7a54ee35f" providerId="ADAL" clId="{19970B13-E101-4117-9908-6E061F982644}" dt="2022-07-14T08:45:53.872" v="17771" actId="790"/>
          <ac:spMkLst>
            <pc:docMk/>
            <pc:sldMk cId="2351809989" sldId="486"/>
            <ac:spMk id="6490" creationId="{04357A4F-ED4A-4CCA-AB17-8520EBB5B8D5}"/>
          </ac:spMkLst>
        </pc:spChg>
        <pc:spChg chg="mod">
          <ac:chgData name="Kolakowski, Artur" userId="9c34c8cc-b1df-44f6-bea5-dcf7a54ee35f" providerId="ADAL" clId="{19970B13-E101-4117-9908-6E061F982644}" dt="2022-07-14T08:45:53.880" v="17772" actId="790"/>
          <ac:spMkLst>
            <pc:docMk/>
            <pc:sldMk cId="2351809989" sldId="486"/>
            <ac:spMk id="6491" creationId="{933172A7-8B47-46C0-9F90-C3A8A2C404C9}"/>
          </ac:spMkLst>
        </pc:spChg>
        <pc:spChg chg="mod">
          <ac:chgData name="Kolakowski, Artur" userId="9c34c8cc-b1df-44f6-bea5-dcf7a54ee35f" providerId="ADAL" clId="{19970B13-E101-4117-9908-6E061F982644}" dt="2022-07-14T08:45:53.882" v="17773" actId="790"/>
          <ac:spMkLst>
            <pc:docMk/>
            <pc:sldMk cId="2351809989" sldId="486"/>
            <ac:spMk id="6492" creationId="{FDB427AC-9564-4D60-8BBE-00AE2D595787}"/>
          </ac:spMkLst>
        </pc:spChg>
        <pc:spChg chg="mod">
          <ac:chgData name="Kolakowski, Artur" userId="9c34c8cc-b1df-44f6-bea5-dcf7a54ee35f" providerId="ADAL" clId="{19970B13-E101-4117-9908-6E061F982644}" dt="2022-07-14T08:45:53.890" v="17774" actId="790"/>
          <ac:spMkLst>
            <pc:docMk/>
            <pc:sldMk cId="2351809989" sldId="486"/>
            <ac:spMk id="6493" creationId="{8B6EDCF7-ACC5-4CFA-8CAA-EF4FBB6FCC8E}"/>
          </ac:spMkLst>
        </pc:spChg>
        <pc:spChg chg="mod">
          <ac:chgData name="Kolakowski, Artur" userId="9c34c8cc-b1df-44f6-bea5-dcf7a54ee35f" providerId="ADAL" clId="{19970B13-E101-4117-9908-6E061F982644}" dt="2022-07-14T08:45:53.892" v="17775" actId="790"/>
          <ac:spMkLst>
            <pc:docMk/>
            <pc:sldMk cId="2351809989" sldId="486"/>
            <ac:spMk id="6494" creationId="{8E5D77EB-F424-4E6C-A3C6-D16719B91E9B}"/>
          </ac:spMkLst>
        </pc:spChg>
        <pc:spChg chg="mod">
          <ac:chgData name="Kolakowski, Artur" userId="9c34c8cc-b1df-44f6-bea5-dcf7a54ee35f" providerId="ADAL" clId="{19970B13-E101-4117-9908-6E061F982644}" dt="2022-07-14T08:45:53.902" v="17776" actId="790"/>
          <ac:spMkLst>
            <pc:docMk/>
            <pc:sldMk cId="2351809989" sldId="486"/>
            <ac:spMk id="6495" creationId="{692B7DA7-36F3-4651-9360-7BDD0F9C142E}"/>
          </ac:spMkLst>
        </pc:spChg>
        <pc:spChg chg="mod">
          <ac:chgData name="Kolakowski, Artur" userId="9c34c8cc-b1df-44f6-bea5-dcf7a54ee35f" providerId="ADAL" clId="{19970B13-E101-4117-9908-6E061F982644}" dt="2022-07-14T08:45:53.907" v="17777" actId="790"/>
          <ac:spMkLst>
            <pc:docMk/>
            <pc:sldMk cId="2351809989" sldId="486"/>
            <ac:spMk id="6496" creationId="{BF7149C4-0460-4679-92B6-BD2AD4D56CEA}"/>
          </ac:spMkLst>
        </pc:spChg>
        <pc:spChg chg="mod">
          <ac:chgData name="Kolakowski, Artur" userId="9c34c8cc-b1df-44f6-bea5-dcf7a54ee35f" providerId="ADAL" clId="{19970B13-E101-4117-9908-6E061F982644}" dt="2022-07-14T08:45:53.912" v="17778" actId="790"/>
          <ac:spMkLst>
            <pc:docMk/>
            <pc:sldMk cId="2351809989" sldId="486"/>
            <ac:spMk id="6497" creationId="{42E43E8A-E754-4CA0-A1EA-D5A7F442A1A5}"/>
          </ac:spMkLst>
        </pc:spChg>
        <pc:spChg chg="mod">
          <ac:chgData name="Kolakowski, Artur" userId="9c34c8cc-b1df-44f6-bea5-dcf7a54ee35f" providerId="ADAL" clId="{19970B13-E101-4117-9908-6E061F982644}" dt="2022-07-14T08:45:53.917" v="17779" actId="790"/>
          <ac:spMkLst>
            <pc:docMk/>
            <pc:sldMk cId="2351809989" sldId="486"/>
            <ac:spMk id="6498" creationId="{8AE18AE0-5298-4DB0-92F6-882350C01BD1}"/>
          </ac:spMkLst>
        </pc:spChg>
        <pc:spChg chg="mod">
          <ac:chgData name="Kolakowski, Artur" userId="9c34c8cc-b1df-44f6-bea5-dcf7a54ee35f" providerId="ADAL" clId="{19970B13-E101-4117-9908-6E061F982644}" dt="2022-07-14T08:45:53.922" v="17780" actId="790"/>
          <ac:spMkLst>
            <pc:docMk/>
            <pc:sldMk cId="2351809989" sldId="486"/>
            <ac:spMk id="6499" creationId="{601F9767-1C23-4B47-8AC6-D3EDEB0776FA}"/>
          </ac:spMkLst>
        </pc:spChg>
        <pc:spChg chg="mod">
          <ac:chgData name="Kolakowski, Artur" userId="9c34c8cc-b1df-44f6-bea5-dcf7a54ee35f" providerId="ADAL" clId="{19970B13-E101-4117-9908-6E061F982644}" dt="2022-07-14T08:45:53.927" v="17781" actId="790"/>
          <ac:spMkLst>
            <pc:docMk/>
            <pc:sldMk cId="2351809989" sldId="486"/>
            <ac:spMk id="6500" creationId="{AC69A612-97E4-46F7-8653-AEF50D704F10}"/>
          </ac:spMkLst>
        </pc:spChg>
        <pc:spChg chg="mod">
          <ac:chgData name="Kolakowski, Artur" userId="9c34c8cc-b1df-44f6-bea5-dcf7a54ee35f" providerId="ADAL" clId="{19970B13-E101-4117-9908-6E061F982644}" dt="2022-07-14T08:45:53.933" v="17782" actId="790"/>
          <ac:spMkLst>
            <pc:docMk/>
            <pc:sldMk cId="2351809989" sldId="486"/>
            <ac:spMk id="6501" creationId="{D4D72892-0C0B-4D63-BA4B-B04E3C0F3BC1}"/>
          </ac:spMkLst>
        </pc:spChg>
        <pc:spChg chg="mod">
          <ac:chgData name="Kolakowski, Artur" userId="9c34c8cc-b1df-44f6-bea5-dcf7a54ee35f" providerId="ADAL" clId="{19970B13-E101-4117-9908-6E061F982644}" dt="2022-07-14T08:45:53.937" v="17783" actId="790"/>
          <ac:spMkLst>
            <pc:docMk/>
            <pc:sldMk cId="2351809989" sldId="486"/>
            <ac:spMk id="6502" creationId="{B905F729-79C6-43B2-8BE7-08734D007BAE}"/>
          </ac:spMkLst>
        </pc:spChg>
        <pc:spChg chg="mod">
          <ac:chgData name="Kolakowski, Artur" userId="9c34c8cc-b1df-44f6-bea5-dcf7a54ee35f" providerId="ADAL" clId="{19970B13-E101-4117-9908-6E061F982644}" dt="2022-07-14T08:45:53.942" v="17784" actId="790"/>
          <ac:spMkLst>
            <pc:docMk/>
            <pc:sldMk cId="2351809989" sldId="486"/>
            <ac:spMk id="6503" creationId="{73F7E1E6-C9EF-45C5-B83C-74FD943A3EBA}"/>
          </ac:spMkLst>
        </pc:spChg>
        <pc:spChg chg="mod">
          <ac:chgData name="Kolakowski, Artur" userId="9c34c8cc-b1df-44f6-bea5-dcf7a54ee35f" providerId="ADAL" clId="{19970B13-E101-4117-9908-6E061F982644}" dt="2022-07-14T08:45:53.947" v="17785" actId="790"/>
          <ac:spMkLst>
            <pc:docMk/>
            <pc:sldMk cId="2351809989" sldId="486"/>
            <ac:spMk id="6504" creationId="{BB43E8F1-1D12-41DA-AAD0-46ED2556D13F}"/>
          </ac:spMkLst>
        </pc:spChg>
        <pc:spChg chg="mod">
          <ac:chgData name="Kolakowski, Artur" userId="9c34c8cc-b1df-44f6-bea5-dcf7a54ee35f" providerId="ADAL" clId="{19970B13-E101-4117-9908-6E061F982644}" dt="2022-07-14T08:45:53.952" v="17786" actId="790"/>
          <ac:spMkLst>
            <pc:docMk/>
            <pc:sldMk cId="2351809989" sldId="486"/>
            <ac:spMk id="6505" creationId="{7BD2A342-F74C-42A8-8767-555A6DF28376}"/>
          </ac:spMkLst>
        </pc:spChg>
        <pc:spChg chg="mod">
          <ac:chgData name="Kolakowski, Artur" userId="9c34c8cc-b1df-44f6-bea5-dcf7a54ee35f" providerId="ADAL" clId="{19970B13-E101-4117-9908-6E061F982644}" dt="2022-07-14T08:45:53.957" v="17787" actId="790"/>
          <ac:spMkLst>
            <pc:docMk/>
            <pc:sldMk cId="2351809989" sldId="486"/>
            <ac:spMk id="6506" creationId="{431C88BF-148C-4D41-AA88-217006444393}"/>
          </ac:spMkLst>
        </pc:spChg>
        <pc:spChg chg="mod">
          <ac:chgData name="Kolakowski, Artur" userId="9c34c8cc-b1df-44f6-bea5-dcf7a54ee35f" providerId="ADAL" clId="{19970B13-E101-4117-9908-6E061F982644}" dt="2022-07-14T08:45:53.962" v="17788" actId="790"/>
          <ac:spMkLst>
            <pc:docMk/>
            <pc:sldMk cId="2351809989" sldId="486"/>
            <ac:spMk id="6507" creationId="{ECC3DC3A-5341-4EFF-B2F2-2788A9B0040C}"/>
          </ac:spMkLst>
        </pc:spChg>
        <pc:spChg chg="mod">
          <ac:chgData name="Kolakowski, Artur" userId="9c34c8cc-b1df-44f6-bea5-dcf7a54ee35f" providerId="ADAL" clId="{19970B13-E101-4117-9908-6E061F982644}" dt="2022-07-14T08:45:53.967" v="17789" actId="790"/>
          <ac:spMkLst>
            <pc:docMk/>
            <pc:sldMk cId="2351809989" sldId="486"/>
            <ac:spMk id="6508" creationId="{C3ADA7E4-DB34-4BBD-81F6-056BD7756483}"/>
          </ac:spMkLst>
        </pc:spChg>
        <pc:spChg chg="mod">
          <ac:chgData name="Kolakowski, Artur" userId="9c34c8cc-b1df-44f6-bea5-dcf7a54ee35f" providerId="ADAL" clId="{19970B13-E101-4117-9908-6E061F982644}" dt="2022-07-14T08:45:53.972" v="17790" actId="790"/>
          <ac:spMkLst>
            <pc:docMk/>
            <pc:sldMk cId="2351809989" sldId="486"/>
            <ac:spMk id="6509" creationId="{49922381-BB0C-4452-90DA-81C2F7BFBF7E}"/>
          </ac:spMkLst>
        </pc:spChg>
        <pc:spChg chg="mod">
          <ac:chgData name="Kolakowski, Artur" userId="9c34c8cc-b1df-44f6-bea5-dcf7a54ee35f" providerId="ADAL" clId="{19970B13-E101-4117-9908-6E061F982644}" dt="2022-07-14T08:45:53.978" v="17791" actId="790"/>
          <ac:spMkLst>
            <pc:docMk/>
            <pc:sldMk cId="2351809989" sldId="486"/>
            <ac:spMk id="6510" creationId="{9EC4C782-4C67-4BB1-80F6-4E7F207A7927}"/>
          </ac:spMkLst>
        </pc:spChg>
        <pc:spChg chg="mod">
          <ac:chgData name="Kolakowski, Artur" userId="9c34c8cc-b1df-44f6-bea5-dcf7a54ee35f" providerId="ADAL" clId="{19970B13-E101-4117-9908-6E061F982644}" dt="2022-07-14T08:45:53.984" v="17792" actId="790"/>
          <ac:spMkLst>
            <pc:docMk/>
            <pc:sldMk cId="2351809989" sldId="486"/>
            <ac:spMk id="6511" creationId="{B300F79A-E66C-4AB3-B6C6-A20377103C97}"/>
          </ac:spMkLst>
        </pc:spChg>
        <pc:spChg chg="mod">
          <ac:chgData name="Kolakowski, Artur" userId="9c34c8cc-b1df-44f6-bea5-dcf7a54ee35f" providerId="ADAL" clId="{19970B13-E101-4117-9908-6E061F982644}" dt="2022-07-14T08:45:53.989" v="17793" actId="790"/>
          <ac:spMkLst>
            <pc:docMk/>
            <pc:sldMk cId="2351809989" sldId="486"/>
            <ac:spMk id="6512" creationId="{ED69BE64-D393-40C2-B01D-45A42A01C48C}"/>
          </ac:spMkLst>
        </pc:spChg>
        <pc:spChg chg="mod">
          <ac:chgData name="Kolakowski, Artur" userId="9c34c8cc-b1df-44f6-bea5-dcf7a54ee35f" providerId="ADAL" clId="{19970B13-E101-4117-9908-6E061F982644}" dt="2022-07-14T08:45:53.995" v="17794" actId="790"/>
          <ac:spMkLst>
            <pc:docMk/>
            <pc:sldMk cId="2351809989" sldId="486"/>
            <ac:spMk id="6513" creationId="{6AFEDFF9-79C2-4C70-BBCF-2F5C2A96F981}"/>
          </ac:spMkLst>
        </pc:spChg>
        <pc:spChg chg="mod">
          <ac:chgData name="Kolakowski, Artur" userId="9c34c8cc-b1df-44f6-bea5-dcf7a54ee35f" providerId="ADAL" clId="{19970B13-E101-4117-9908-6E061F982644}" dt="2022-07-14T08:45:54.001" v="17795" actId="790"/>
          <ac:spMkLst>
            <pc:docMk/>
            <pc:sldMk cId="2351809989" sldId="486"/>
            <ac:spMk id="6514" creationId="{D43227CC-9F38-4587-B84E-CF6C257FC77A}"/>
          </ac:spMkLst>
        </pc:spChg>
        <pc:spChg chg="mod">
          <ac:chgData name="Kolakowski, Artur" userId="9c34c8cc-b1df-44f6-bea5-dcf7a54ee35f" providerId="ADAL" clId="{19970B13-E101-4117-9908-6E061F982644}" dt="2022-07-14T08:45:54.006" v="17796" actId="790"/>
          <ac:spMkLst>
            <pc:docMk/>
            <pc:sldMk cId="2351809989" sldId="486"/>
            <ac:spMk id="6515" creationId="{8C733653-867A-470C-BAC6-AFAB02A0CD45}"/>
          </ac:spMkLst>
        </pc:spChg>
        <pc:spChg chg="mod">
          <ac:chgData name="Kolakowski, Artur" userId="9c34c8cc-b1df-44f6-bea5-dcf7a54ee35f" providerId="ADAL" clId="{19970B13-E101-4117-9908-6E061F982644}" dt="2022-07-14T08:45:54.010" v="17797" actId="790"/>
          <ac:spMkLst>
            <pc:docMk/>
            <pc:sldMk cId="2351809989" sldId="486"/>
            <ac:spMk id="6516" creationId="{79F3B880-EB00-4D76-9CE9-FE395A8584CA}"/>
          </ac:spMkLst>
        </pc:spChg>
        <pc:spChg chg="mod">
          <ac:chgData name="Kolakowski, Artur" userId="9c34c8cc-b1df-44f6-bea5-dcf7a54ee35f" providerId="ADAL" clId="{19970B13-E101-4117-9908-6E061F982644}" dt="2022-07-14T08:45:54.016" v="17798" actId="790"/>
          <ac:spMkLst>
            <pc:docMk/>
            <pc:sldMk cId="2351809989" sldId="486"/>
            <ac:spMk id="6517" creationId="{AFEADC93-7BC2-462B-ACEC-5E3E6D9727DB}"/>
          </ac:spMkLst>
        </pc:spChg>
        <pc:spChg chg="mod">
          <ac:chgData name="Kolakowski, Artur" userId="9c34c8cc-b1df-44f6-bea5-dcf7a54ee35f" providerId="ADAL" clId="{19970B13-E101-4117-9908-6E061F982644}" dt="2022-07-14T08:45:54.020" v="17799" actId="790"/>
          <ac:spMkLst>
            <pc:docMk/>
            <pc:sldMk cId="2351809989" sldId="486"/>
            <ac:spMk id="6518" creationId="{8A8AFE2B-6294-4BDD-9B56-F6EEF5188D09}"/>
          </ac:spMkLst>
        </pc:spChg>
        <pc:spChg chg="mod">
          <ac:chgData name="Kolakowski, Artur" userId="9c34c8cc-b1df-44f6-bea5-dcf7a54ee35f" providerId="ADAL" clId="{19970B13-E101-4117-9908-6E061F982644}" dt="2022-07-14T08:45:54.025" v="17800" actId="790"/>
          <ac:spMkLst>
            <pc:docMk/>
            <pc:sldMk cId="2351809989" sldId="486"/>
            <ac:spMk id="6519" creationId="{39117C59-2226-4FDD-A04A-6BE9797DA405}"/>
          </ac:spMkLst>
        </pc:spChg>
        <pc:spChg chg="mod">
          <ac:chgData name="Kolakowski, Artur" userId="9c34c8cc-b1df-44f6-bea5-dcf7a54ee35f" providerId="ADAL" clId="{19970B13-E101-4117-9908-6E061F982644}" dt="2022-07-14T08:45:54.030" v="17801" actId="790"/>
          <ac:spMkLst>
            <pc:docMk/>
            <pc:sldMk cId="2351809989" sldId="486"/>
            <ac:spMk id="6520" creationId="{35253F0B-C0C0-47AE-968F-20B4A16DDB49}"/>
          </ac:spMkLst>
        </pc:spChg>
        <pc:spChg chg="mod">
          <ac:chgData name="Kolakowski, Artur" userId="9c34c8cc-b1df-44f6-bea5-dcf7a54ee35f" providerId="ADAL" clId="{19970B13-E101-4117-9908-6E061F982644}" dt="2022-07-14T08:45:54.035" v="17802" actId="790"/>
          <ac:spMkLst>
            <pc:docMk/>
            <pc:sldMk cId="2351809989" sldId="486"/>
            <ac:spMk id="6521" creationId="{33BD6C08-0D50-4296-9CA2-052D31333D14}"/>
          </ac:spMkLst>
        </pc:spChg>
        <pc:spChg chg="mod">
          <ac:chgData name="Kolakowski, Artur" userId="9c34c8cc-b1df-44f6-bea5-dcf7a54ee35f" providerId="ADAL" clId="{19970B13-E101-4117-9908-6E061F982644}" dt="2022-07-14T08:45:54.039" v="17803" actId="790"/>
          <ac:spMkLst>
            <pc:docMk/>
            <pc:sldMk cId="2351809989" sldId="486"/>
            <ac:spMk id="6522" creationId="{CDEABEE3-7A4D-44F6-B2F8-5E1191A94600}"/>
          </ac:spMkLst>
        </pc:spChg>
        <pc:spChg chg="mod">
          <ac:chgData name="Kolakowski, Artur" userId="9c34c8cc-b1df-44f6-bea5-dcf7a54ee35f" providerId="ADAL" clId="{19970B13-E101-4117-9908-6E061F982644}" dt="2022-07-14T08:45:54.043" v="17804" actId="790"/>
          <ac:spMkLst>
            <pc:docMk/>
            <pc:sldMk cId="2351809989" sldId="486"/>
            <ac:spMk id="6523" creationId="{50998602-29CF-49DE-9DDE-09EED46CDB57}"/>
          </ac:spMkLst>
        </pc:spChg>
        <pc:spChg chg="mod">
          <ac:chgData name="Kolakowski, Artur" userId="9c34c8cc-b1df-44f6-bea5-dcf7a54ee35f" providerId="ADAL" clId="{19970B13-E101-4117-9908-6E061F982644}" dt="2022-07-14T08:45:54.048" v="17805" actId="790"/>
          <ac:spMkLst>
            <pc:docMk/>
            <pc:sldMk cId="2351809989" sldId="486"/>
            <ac:spMk id="6524" creationId="{5FB8DC40-19A2-41B1-B2B9-F8C279377D29}"/>
          </ac:spMkLst>
        </pc:spChg>
        <pc:spChg chg="mod">
          <ac:chgData name="Kolakowski, Artur" userId="9c34c8cc-b1df-44f6-bea5-dcf7a54ee35f" providerId="ADAL" clId="{19970B13-E101-4117-9908-6E061F982644}" dt="2022-07-14T08:45:54.052" v="17806" actId="790"/>
          <ac:spMkLst>
            <pc:docMk/>
            <pc:sldMk cId="2351809989" sldId="486"/>
            <ac:spMk id="6525" creationId="{98329D32-F0CF-4292-8FB3-E350091758C9}"/>
          </ac:spMkLst>
        </pc:spChg>
        <pc:spChg chg="mod">
          <ac:chgData name="Kolakowski, Artur" userId="9c34c8cc-b1df-44f6-bea5-dcf7a54ee35f" providerId="ADAL" clId="{19970B13-E101-4117-9908-6E061F982644}" dt="2022-07-14T08:45:54.056" v="17807" actId="790"/>
          <ac:spMkLst>
            <pc:docMk/>
            <pc:sldMk cId="2351809989" sldId="486"/>
            <ac:spMk id="6526" creationId="{A50B5534-895C-48D2-B314-00E61FA56AC8}"/>
          </ac:spMkLst>
        </pc:spChg>
        <pc:spChg chg="mod">
          <ac:chgData name="Kolakowski, Artur" userId="9c34c8cc-b1df-44f6-bea5-dcf7a54ee35f" providerId="ADAL" clId="{19970B13-E101-4117-9908-6E061F982644}" dt="2022-07-14T08:45:54.060" v="17808" actId="790"/>
          <ac:spMkLst>
            <pc:docMk/>
            <pc:sldMk cId="2351809989" sldId="486"/>
            <ac:spMk id="6527" creationId="{8D479A8C-AA46-48FF-AAAC-857660216D45}"/>
          </ac:spMkLst>
        </pc:spChg>
        <pc:spChg chg="mod">
          <ac:chgData name="Kolakowski, Artur" userId="9c34c8cc-b1df-44f6-bea5-dcf7a54ee35f" providerId="ADAL" clId="{19970B13-E101-4117-9908-6E061F982644}" dt="2022-07-14T08:45:54.065" v="17809" actId="790"/>
          <ac:spMkLst>
            <pc:docMk/>
            <pc:sldMk cId="2351809989" sldId="486"/>
            <ac:spMk id="6528" creationId="{CB8231EE-251D-4CFB-A5A1-09FE16ADA113}"/>
          </ac:spMkLst>
        </pc:spChg>
        <pc:spChg chg="mod">
          <ac:chgData name="Kolakowski, Artur" userId="9c34c8cc-b1df-44f6-bea5-dcf7a54ee35f" providerId="ADAL" clId="{19970B13-E101-4117-9908-6E061F982644}" dt="2022-07-14T08:45:54.070" v="17810" actId="790"/>
          <ac:spMkLst>
            <pc:docMk/>
            <pc:sldMk cId="2351809989" sldId="486"/>
            <ac:spMk id="6529" creationId="{E68AC425-53CF-41F4-AD25-D0D2042D60DA}"/>
          </ac:spMkLst>
        </pc:spChg>
        <pc:spChg chg="mod">
          <ac:chgData name="Kolakowski, Artur" userId="9c34c8cc-b1df-44f6-bea5-dcf7a54ee35f" providerId="ADAL" clId="{19970B13-E101-4117-9908-6E061F982644}" dt="2022-07-14T08:45:54.074" v="17811" actId="790"/>
          <ac:spMkLst>
            <pc:docMk/>
            <pc:sldMk cId="2351809989" sldId="486"/>
            <ac:spMk id="6530" creationId="{478BB5A1-1178-415B-B7B8-8232B5166F85}"/>
          </ac:spMkLst>
        </pc:spChg>
        <pc:spChg chg="mod">
          <ac:chgData name="Kolakowski, Artur" userId="9c34c8cc-b1df-44f6-bea5-dcf7a54ee35f" providerId="ADAL" clId="{19970B13-E101-4117-9908-6E061F982644}" dt="2022-07-14T08:45:54.079" v="17812" actId="790"/>
          <ac:spMkLst>
            <pc:docMk/>
            <pc:sldMk cId="2351809989" sldId="486"/>
            <ac:spMk id="6531" creationId="{38FF2C67-9105-4BEA-B1C7-325B7A6C7E89}"/>
          </ac:spMkLst>
        </pc:spChg>
        <pc:spChg chg="mod">
          <ac:chgData name="Kolakowski, Artur" userId="9c34c8cc-b1df-44f6-bea5-dcf7a54ee35f" providerId="ADAL" clId="{19970B13-E101-4117-9908-6E061F982644}" dt="2022-07-14T08:45:54.083" v="17813" actId="790"/>
          <ac:spMkLst>
            <pc:docMk/>
            <pc:sldMk cId="2351809989" sldId="486"/>
            <ac:spMk id="6532" creationId="{38017A05-DA16-4AA5-AFD5-9C76D0335976}"/>
          </ac:spMkLst>
        </pc:spChg>
        <pc:spChg chg="mod">
          <ac:chgData name="Kolakowski, Artur" userId="9c34c8cc-b1df-44f6-bea5-dcf7a54ee35f" providerId="ADAL" clId="{19970B13-E101-4117-9908-6E061F982644}" dt="2022-07-14T08:45:54.088" v="17814" actId="790"/>
          <ac:spMkLst>
            <pc:docMk/>
            <pc:sldMk cId="2351809989" sldId="486"/>
            <ac:spMk id="6533" creationId="{A4D179B6-A97F-4EE9-954A-168BE3593C92}"/>
          </ac:spMkLst>
        </pc:spChg>
        <pc:spChg chg="mod">
          <ac:chgData name="Kolakowski, Artur" userId="9c34c8cc-b1df-44f6-bea5-dcf7a54ee35f" providerId="ADAL" clId="{19970B13-E101-4117-9908-6E061F982644}" dt="2022-07-14T08:45:54.092" v="17815" actId="790"/>
          <ac:spMkLst>
            <pc:docMk/>
            <pc:sldMk cId="2351809989" sldId="486"/>
            <ac:spMk id="6534" creationId="{6658488D-03BD-4056-939B-FF60990BDCF2}"/>
          </ac:spMkLst>
        </pc:spChg>
        <pc:spChg chg="mod">
          <ac:chgData name="Kolakowski, Artur" userId="9c34c8cc-b1df-44f6-bea5-dcf7a54ee35f" providerId="ADAL" clId="{19970B13-E101-4117-9908-6E061F982644}" dt="2022-07-14T08:45:54.097" v="17816" actId="790"/>
          <ac:spMkLst>
            <pc:docMk/>
            <pc:sldMk cId="2351809989" sldId="486"/>
            <ac:spMk id="6535" creationId="{66148F2D-AB4F-41FA-AACD-66945307AC28}"/>
          </ac:spMkLst>
        </pc:spChg>
        <pc:spChg chg="mod">
          <ac:chgData name="Kolakowski, Artur" userId="9c34c8cc-b1df-44f6-bea5-dcf7a54ee35f" providerId="ADAL" clId="{19970B13-E101-4117-9908-6E061F982644}" dt="2022-07-14T08:45:54.102" v="17817" actId="790"/>
          <ac:spMkLst>
            <pc:docMk/>
            <pc:sldMk cId="2351809989" sldId="486"/>
            <ac:spMk id="6536" creationId="{556B0E04-0B6B-421D-9443-547F4CA89FD9}"/>
          </ac:spMkLst>
        </pc:spChg>
        <pc:spChg chg="mod">
          <ac:chgData name="Kolakowski, Artur" userId="9c34c8cc-b1df-44f6-bea5-dcf7a54ee35f" providerId="ADAL" clId="{19970B13-E101-4117-9908-6E061F982644}" dt="2022-07-14T08:45:54.107" v="17818" actId="790"/>
          <ac:spMkLst>
            <pc:docMk/>
            <pc:sldMk cId="2351809989" sldId="486"/>
            <ac:spMk id="6537" creationId="{3706693B-9870-4107-8807-4DF3EC0F67B7}"/>
          </ac:spMkLst>
        </pc:spChg>
        <pc:spChg chg="mod">
          <ac:chgData name="Kolakowski, Artur" userId="9c34c8cc-b1df-44f6-bea5-dcf7a54ee35f" providerId="ADAL" clId="{19970B13-E101-4117-9908-6E061F982644}" dt="2022-07-14T08:45:54.111" v="17819" actId="790"/>
          <ac:spMkLst>
            <pc:docMk/>
            <pc:sldMk cId="2351809989" sldId="486"/>
            <ac:spMk id="6538" creationId="{AB25113D-51D5-4508-8406-56386A57DC7F}"/>
          </ac:spMkLst>
        </pc:spChg>
        <pc:spChg chg="mod">
          <ac:chgData name="Kolakowski, Artur" userId="9c34c8cc-b1df-44f6-bea5-dcf7a54ee35f" providerId="ADAL" clId="{19970B13-E101-4117-9908-6E061F982644}" dt="2022-07-14T08:45:54.116" v="17820" actId="790"/>
          <ac:spMkLst>
            <pc:docMk/>
            <pc:sldMk cId="2351809989" sldId="486"/>
            <ac:spMk id="6539" creationId="{58AC4926-9933-48A8-9ABF-1CAC4CC40C37}"/>
          </ac:spMkLst>
        </pc:spChg>
        <pc:spChg chg="mod">
          <ac:chgData name="Kolakowski, Artur" userId="9c34c8cc-b1df-44f6-bea5-dcf7a54ee35f" providerId="ADAL" clId="{19970B13-E101-4117-9908-6E061F982644}" dt="2022-07-14T08:45:54.121" v="17821" actId="790"/>
          <ac:spMkLst>
            <pc:docMk/>
            <pc:sldMk cId="2351809989" sldId="486"/>
            <ac:spMk id="6540" creationId="{FA1FB879-2CB5-4D86-8B55-E70FBCA45D88}"/>
          </ac:spMkLst>
        </pc:spChg>
        <pc:spChg chg="mod">
          <ac:chgData name="Kolakowski, Artur" userId="9c34c8cc-b1df-44f6-bea5-dcf7a54ee35f" providerId="ADAL" clId="{19970B13-E101-4117-9908-6E061F982644}" dt="2022-07-14T08:45:54.238" v="17822" actId="790"/>
          <ac:spMkLst>
            <pc:docMk/>
            <pc:sldMk cId="2351809989" sldId="486"/>
            <ac:spMk id="6541" creationId="{3A5FA115-13E9-45B4-AB81-C17904418C04}"/>
          </ac:spMkLst>
        </pc:spChg>
        <pc:spChg chg="mod">
          <ac:chgData name="Kolakowski, Artur" userId="9c34c8cc-b1df-44f6-bea5-dcf7a54ee35f" providerId="ADAL" clId="{19970B13-E101-4117-9908-6E061F982644}" dt="2022-07-14T08:45:54.243" v="17823" actId="790"/>
          <ac:spMkLst>
            <pc:docMk/>
            <pc:sldMk cId="2351809989" sldId="486"/>
            <ac:spMk id="6542" creationId="{DF101706-FFE7-45A7-A842-D953C7C6840E}"/>
          </ac:spMkLst>
        </pc:spChg>
        <pc:spChg chg="mod">
          <ac:chgData name="Kolakowski, Artur" userId="9c34c8cc-b1df-44f6-bea5-dcf7a54ee35f" providerId="ADAL" clId="{19970B13-E101-4117-9908-6E061F982644}" dt="2022-07-14T08:45:54.249" v="17824" actId="790"/>
          <ac:spMkLst>
            <pc:docMk/>
            <pc:sldMk cId="2351809989" sldId="486"/>
            <ac:spMk id="6543" creationId="{87D0D753-1AD1-451C-AD94-EF7A52329C2C}"/>
          </ac:spMkLst>
        </pc:spChg>
        <pc:spChg chg="mod">
          <ac:chgData name="Kolakowski, Artur" userId="9c34c8cc-b1df-44f6-bea5-dcf7a54ee35f" providerId="ADAL" clId="{19970B13-E101-4117-9908-6E061F982644}" dt="2022-07-14T08:45:54.254" v="17825" actId="790"/>
          <ac:spMkLst>
            <pc:docMk/>
            <pc:sldMk cId="2351809989" sldId="486"/>
            <ac:spMk id="6544" creationId="{8B47B06B-C730-480B-B402-45D43370F2B5}"/>
          </ac:spMkLst>
        </pc:spChg>
        <pc:spChg chg="mod">
          <ac:chgData name="Kolakowski, Artur" userId="9c34c8cc-b1df-44f6-bea5-dcf7a54ee35f" providerId="ADAL" clId="{19970B13-E101-4117-9908-6E061F982644}" dt="2022-07-14T08:45:54.259" v="17826" actId="790"/>
          <ac:spMkLst>
            <pc:docMk/>
            <pc:sldMk cId="2351809989" sldId="486"/>
            <ac:spMk id="6545" creationId="{74B3F3D1-5278-4650-8336-38AFA36BA1D9}"/>
          </ac:spMkLst>
        </pc:spChg>
        <pc:spChg chg="mod">
          <ac:chgData name="Kolakowski, Artur" userId="9c34c8cc-b1df-44f6-bea5-dcf7a54ee35f" providerId="ADAL" clId="{19970B13-E101-4117-9908-6E061F982644}" dt="2022-07-14T08:45:54.263" v="17827" actId="790"/>
          <ac:spMkLst>
            <pc:docMk/>
            <pc:sldMk cId="2351809989" sldId="486"/>
            <ac:spMk id="6546" creationId="{8A0B154C-530F-49B0-B311-1CAF7F710406}"/>
          </ac:spMkLst>
        </pc:spChg>
        <pc:spChg chg="mod">
          <ac:chgData name="Kolakowski, Artur" userId="9c34c8cc-b1df-44f6-bea5-dcf7a54ee35f" providerId="ADAL" clId="{19970B13-E101-4117-9908-6E061F982644}" dt="2022-07-14T08:45:54.268" v="17828" actId="790"/>
          <ac:spMkLst>
            <pc:docMk/>
            <pc:sldMk cId="2351809989" sldId="486"/>
            <ac:spMk id="6547" creationId="{0CE5ADD6-D1E3-44ED-B421-7D33A36CBE49}"/>
          </ac:spMkLst>
        </pc:spChg>
        <pc:spChg chg="mod">
          <ac:chgData name="Kolakowski, Artur" userId="9c34c8cc-b1df-44f6-bea5-dcf7a54ee35f" providerId="ADAL" clId="{19970B13-E101-4117-9908-6E061F982644}" dt="2022-07-14T08:45:54.272" v="17829" actId="790"/>
          <ac:spMkLst>
            <pc:docMk/>
            <pc:sldMk cId="2351809989" sldId="486"/>
            <ac:spMk id="6548" creationId="{09A464B4-BA6C-4709-9207-DE20A7A5A9C2}"/>
          </ac:spMkLst>
        </pc:spChg>
        <pc:spChg chg="mod">
          <ac:chgData name="Kolakowski, Artur" userId="9c34c8cc-b1df-44f6-bea5-dcf7a54ee35f" providerId="ADAL" clId="{19970B13-E101-4117-9908-6E061F982644}" dt="2022-07-14T08:45:54.276" v="17830" actId="790"/>
          <ac:spMkLst>
            <pc:docMk/>
            <pc:sldMk cId="2351809989" sldId="486"/>
            <ac:spMk id="6549" creationId="{8155BEE2-F7EE-40D9-9EC9-75AE9A3D45CD}"/>
          </ac:spMkLst>
        </pc:spChg>
        <pc:spChg chg="mod">
          <ac:chgData name="Kolakowski, Artur" userId="9c34c8cc-b1df-44f6-bea5-dcf7a54ee35f" providerId="ADAL" clId="{19970B13-E101-4117-9908-6E061F982644}" dt="2022-07-14T08:45:54.280" v="17831" actId="790"/>
          <ac:spMkLst>
            <pc:docMk/>
            <pc:sldMk cId="2351809989" sldId="486"/>
            <ac:spMk id="6550" creationId="{5825316A-A0A0-4E05-B032-840818323DE5}"/>
          </ac:spMkLst>
        </pc:spChg>
        <pc:spChg chg="mod">
          <ac:chgData name="Kolakowski, Artur" userId="9c34c8cc-b1df-44f6-bea5-dcf7a54ee35f" providerId="ADAL" clId="{19970B13-E101-4117-9908-6E061F982644}" dt="2022-07-14T08:45:54.285" v="17832" actId="790"/>
          <ac:spMkLst>
            <pc:docMk/>
            <pc:sldMk cId="2351809989" sldId="486"/>
            <ac:spMk id="6551" creationId="{3608042D-A005-4599-9484-050E37B3FA4D}"/>
          </ac:spMkLst>
        </pc:spChg>
        <pc:spChg chg="mod">
          <ac:chgData name="Kolakowski, Artur" userId="9c34c8cc-b1df-44f6-bea5-dcf7a54ee35f" providerId="ADAL" clId="{19970B13-E101-4117-9908-6E061F982644}" dt="2022-07-14T08:45:54.289" v="17833" actId="790"/>
          <ac:spMkLst>
            <pc:docMk/>
            <pc:sldMk cId="2351809989" sldId="486"/>
            <ac:spMk id="6552" creationId="{F47FB01E-F00A-4B2D-A5BF-D5F8248BF919}"/>
          </ac:spMkLst>
        </pc:spChg>
        <pc:spChg chg="mod">
          <ac:chgData name="Kolakowski, Artur" userId="9c34c8cc-b1df-44f6-bea5-dcf7a54ee35f" providerId="ADAL" clId="{19970B13-E101-4117-9908-6E061F982644}" dt="2022-07-14T08:45:54.293" v="17834" actId="790"/>
          <ac:spMkLst>
            <pc:docMk/>
            <pc:sldMk cId="2351809989" sldId="486"/>
            <ac:spMk id="6553" creationId="{1279D356-6C4C-4362-9758-99B746F0FD42}"/>
          </ac:spMkLst>
        </pc:spChg>
        <pc:spChg chg="mod">
          <ac:chgData name="Kolakowski, Artur" userId="9c34c8cc-b1df-44f6-bea5-dcf7a54ee35f" providerId="ADAL" clId="{19970B13-E101-4117-9908-6E061F982644}" dt="2022-07-14T08:45:54.298" v="17835" actId="790"/>
          <ac:spMkLst>
            <pc:docMk/>
            <pc:sldMk cId="2351809989" sldId="486"/>
            <ac:spMk id="6554" creationId="{D5EB7CF4-FB3B-4C48-B88B-B7C837C1EA2E}"/>
          </ac:spMkLst>
        </pc:spChg>
        <pc:spChg chg="mod">
          <ac:chgData name="Kolakowski, Artur" userId="9c34c8cc-b1df-44f6-bea5-dcf7a54ee35f" providerId="ADAL" clId="{19970B13-E101-4117-9908-6E061F982644}" dt="2022-07-14T08:45:54.303" v="17836" actId="790"/>
          <ac:spMkLst>
            <pc:docMk/>
            <pc:sldMk cId="2351809989" sldId="486"/>
            <ac:spMk id="6555" creationId="{85BA948D-5A75-404D-A678-ABF4AB775DEE}"/>
          </ac:spMkLst>
        </pc:spChg>
        <pc:spChg chg="mod">
          <ac:chgData name="Kolakowski, Artur" userId="9c34c8cc-b1df-44f6-bea5-dcf7a54ee35f" providerId="ADAL" clId="{19970B13-E101-4117-9908-6E061F982644}" dt="2022-07-14T08:45:54.309" v="17837" actId="790"/>
          <ac:spMkLst>
            <pc:docMk/>
            <pc:sldMk cId="2351809989" sldId="486"/>
            <ac:spMk id="6556" creationId="{60A71E28-C8A9-450D-81FD-DE81E5A39511}"/>
          </ac:spMkLst>
        </pc:spChg>
        <pc:spChg chg="mod">
          <ac:chgData name="Kolakowski, Artur" userId="9c34c8cc-b1df-44f6-bea5-dcf7a54ee35f" providerId="ADAL" clId="{19970B13-E101-4117-9908-6E061F982644}" dt="2022-07-14T08:45:54.313" v="17838" actId="790"/>
          <ac:spMkLst>
            <pc:docMk/>
            <pc:sldMk cId="2351809989" sldId="486"/>
            <ac:spMk id="6557" creationId="{4E769A9B-4BC7-4885-B930-FC0C9922932A}"/>
          </ac:spMkLst>
        </pc:spChg>
        <pc:spChg chg="mod">
          <ac:chgData name="Kolakowski, Artur" userId="9c34c8cc-b1df-44f6-bea5-dcf7a54ee35f" providerId="ADAL" clId="{19970B13-E101-4117-9908-6E061F982644}" dt="2022-07-14T08:45:54.318" v="17839" actId="790"/>
          <ac:spMkLst>
            <pc:docMk/>
            <pc:sldMk cId="2351809989" sldId="486"/>
            <ac:spMk id="6558" creationId="{2B6C6413-7BA0-43F6-99B4-787F73FCFF6F}"/>
          </ac:spMkLst>
        </pc:spChg>
        <pc:spChg chg="mod">
          <ac:chgData name="Kolakowski, Artur" userId="9c34c8cc-b1df-44f6-bea5-dcf7a54ee35f" providerId="ADAL" clId="{19970B13-E101-4117-9908-6E061F982644}" dt="2022-07-14T08:45:54.322" v="17840" actId="790"/>
          <ac:spMkLst>
            <pc:docMk/>
            <pc:sldMk cId="2351809989" sldId="486"/>
            <ac:spMk id="6559" creationId="{AC174A5A-067D-4FB3-B3A4-3169E193BA68}"/>
          </ac:spMkLst>
        </pc:spChg>
        <pc:spChg chg="mod">
          <ac:chgData name="Kolakowski, Artur" userId="9c34c8cc-b1df-44f6-bea5-dcf7a54ee35f" providerId="ADAL" clId="{19970B13-E101-4117-9908-6E061F982644}" dt="2022-07-14T08:45:54.326" v="17841" actId="790"/>
          <ac:spMkLst>
            <pc:docMk/>
            <pc:sldMk cId="2351809989" sldId="486"/>
            <ac:spMk id="6560" creationId="{668AC3DD-6FD4-4199-B364-03FA54E16440}"/>
          </ac:spMkLst>
        </pc:spChg>
        <pc:spChg chg="mod">
          <ac:chgData name="Kolakowski, Artur" userId="9c34c8cc-b1df-44f6-bea5-dcf7a54ee35f" providerId="ADAL" clId="{19970B13-E101-4117-9908-6E061F982644}" dt="2022-07-14T08:45:54.331" v="17842" actId="790"/>
          <ac:spMkLst>
            <pc:docMk/>
            <pc:sldMk cId="2351809989" sldId="486"/>
            <ac:spMk id="6561" creationId="{CFECCB2A-DA51-45C3-B9AB-E778748AE9EF}"/>
          </ac:spMkLst>
        </pc:spChg>
        <pc:spChg chg="mod">
          <ac:chgData name="Kolakowski, Artur" userId="9c34c8cc-b1df-44f6-bea5-dcf7a54ee35f" providerId="ADAL" clId="{19970B13-E101-4117-9908-6E061F982644}" dt="2022-07-14T08:45:54.336" v="17843" actId="790"/>
          <ac:spMkLst>
            <pc:docMk/>
            <pc:sldMk cId="2351809989" sldId="486"/>
            <ac:spMk id="6562" creationId="{8157654C-6F3D-49D5-A69A-6FF81C184D2E}"/>
          </ac:spMkLst>
        </pc:spChg>
        <pc:spChg chg="mod">
          <ac:chgData name="Kolakowski, Artur" userId="9c34c8cc-b1df-44f6-bea5-dcf7a54ee35f" providerId="ADAL" clId="{19970B13-E101-4117-9908-6E061F982644}" dt="2022-07-14T08:45:54.340" v="17844" actId="790"/>
          <ac:spMkLst>
            <pc:docMk/>
            <pc:sldMk cId="2351809989" sldId="486"/>
            <ac:spMk id="6563" creationId="{46B02C44-FCC9-4D74-92AB-B315543F1D07}"/>
          </ac:spMkLst>
        </pc:spChg>
        <pc:spChg chg="mod">
          <ac:chgData name="Kolakowski, Artur" userId="9c34c8cc-b1df-44f6-bea5-dcf7a54ee35f" providerId="ADAL" clId="{19970B13-E101-4117-9908-6E061F982644}" dt="2022-07-14T08:45:54.345" v="17845" actId="790"/>
          <ac:spMkLst>
            <pc:docMk/>
            <pc:sldMk cId="2351809989" sldId="486"/>
            <ac:spMk id="6564" creationId="{4E7377B9-02DB-44B4-82AB-3D7D1E3111B1}"/>
          </ac:spMkLst>
        </pc:spChg>
        <pc:spChg chg="mod">
          <ac:chgData name="Kolakowski, Artur" userId="9c34c8cc-b1df-44f6-bea5-dcf7a54ee35f" providerId="ADAL" clId="{19970B13-E101-4117-9908-6E061F982644}" dt="2022-07-14T08:45:54.349" v="17846" actId="790"/>
          <ac:spMkLst>
            <pc:docMk/>
            <pc:sldMk cId="2351809989" sldId="486"/>
            <ac:spMk id="6565" creationId="{FED0FB12-1B1A-4815-A46B-6E00EB0C4735}"/>
          </ac:spMkLst>
        </pc:spChg>
        <pc:spChg chg="mod">
          <ac:chgData name="Kolakowski, Artur" userId="9c34c8cc-b1df-44f6-bea5-dcf7a54ee35f" providerId="ADAL" clId="{19970B13-E101-4117-9908-6E061F982644}" dt="2022-07-14T08:45:54.354" v="17847" actId="790"/>
          <ac:spMkLst>
            <pc:docMk/>
            <pc:sldMk cId="2351809989" sldId="486"/>
            <ac:spMk id="6566" creationId="{28C812A4-BCCE-41A0-BCE6-9F5003A48B3F}"/>
          </ac:spMkLst>
        </pc:spChg>
        <pc:spChg chg="mod">
          <ac:chgData name="Kolakowski, Artur" userId="9c34c8cc-b1df-44f6-bea5-dcf7a54ee35f" providerId="ADAL" clId="{19970B13-E101-4117-9908-6E061F982644}" dt="2022-07-14T08:45:54.359" v="17848" actId="790"/>
          <ac:spMkLst>
            <pc:docMk/>
            <pc:sldMk cId="2351809989" sldId="486"/>
            <ac:spMk id="6567" creationId="{F780127E-BC30-49BA-BFBA-D2C422609ED4}"/>
          </ac:spMkLst>
        </pc:spChg>
        <pc:spChg chg="mod">
          <ac:chgData name="Kolakowski, Artur" userId="9c34c8cc-b1df-44f6-bea5-dcf7a54ee35f" providerId="ADAL" clId="{19970B13-E101-4117-9908-6E061F982644}" dt="2022-07-14T08:45:54.361" v="17849" actId="790"/>
          <ac:spMkLst>
            <pc:docMk/>
            <pc:sldMk cId="2351809989" sldId="486"/>
            <ac:spMk id="6568" creationId="{D0F7DEB6-6B09-4B54-8421-945A6EA10894}"/>
          </ac:spMkLst>
        </pc:spChg>
        <pc:spChg chg="mod">
          <ac:chgData name="Kolakowski, Artur" userId="9c34c8cc-b1df-44f6-bea5-dcf7a54ee35f" providerId="ADAL" clId="{19970B13-E101-4117-9908-6E061F982644}" dt="2022-07-14T08:45:54.363" v="17850" actId="790"/>
          <ac:spMkLst>
            <pc:docMk/>
            <pc:sldMk cId="2351809989" sldId="486"/>
            <ac:spMk id="6569" creationId="{0383EE7E-29F5-4418-B431-D04D92682D29}"/>
          </ac:spMkLst>
        </pc:spChg>
        <pc:spChg chg="mod">
          <ac:chgData name="Kolakowski, Artur" userId="9c34c8cc-b1df-44f6-bea5-dcf7a54ee35f" providerId="ADAL" clId="{19970B13-E101-4117-9908-6E061F982644}" dt="2022-07-14T08:45:54.371" v="17851" actId="790"/>
          <ac:spMkLst>
            <pc:docMk/>
            <pc:sldMk cId="2351809989" sldId="486"/>
            <ac:spMk id="6570" creationId="{E4EE2F28-52D8-4026-BA6A-1F93A13897CF}"/>
          </ac:spMkLst>
        </pc:spChg>
        <pc:spChg chg="mod">
          <ac:chgData name="Kolakowski, Artur" userId="9c34c8cc-b1df-44f6-bea5-dcf7a54ee35f" providerId="ADAL" clId="{19970B13-E101-4117-9908-6E061F982644}" dt="2022-07-14T08:45:54.373" v="17852" actId="790"/>
          <ac:spMkLst>
            <pc:docMk/>
            <pc:sldMk cId="2351809989" sldId="486"/>
            <ac:spMk id="6571" creationId="{F6A3A8BA-E33E-4ED1-82D1-EE80A9DD7147}"/>
          </ac:spMkLst>
        </pc:spChg>
        <pc:spChg chg="mod">
          <ac:chgData name="Kolakowski, Artur" userId="9c34c8cc-b1df-44f6-bea5-dcf7a54ee35f" providerId="ADAL" clId="{19970B13-E101-4117-9908-6E061F982644}" dt="2022-07-14T08:45:54.373" v="17853" actId="790"/>
          <ac:spMkLst>
            <pc:docMk/>
            <pc:sldMk cId="2351809989" sldId="486"/>
            <ac:spMk id="6572" creationId="{B87DBA75-FFCA-4520-89D6-86F2A6A329D6}"/>
          </ac:spMkLst>
        </pc:spChg>
        <pc:spChg chg="mod">
          <ac:chgData name="Kolakowski, Artur" userId="9c34c8cc-b1df-44f6-bea5-dcf7a54ee35f" providerId="ADAL" clId="{19970B13-E101-4117-9908-6E061F982644}" dt="2022-07-14T08:45:54.384" v="17854" actId="790"/>
          <ac:spMkLst>
            <pc:docMk/>
            <pc:sldMk cId="2351809989" sldId="486"/>
            <ac:spMk id="6573" creationId="{95027E21-0B62-4776-9DD8-915C2A1B5DF3}"/>
          </ac:spMkLst>
        </pc:spChg>
        <pc:spChg chg="mod">
          <ac:chgData name="Kolakowski, Artur" userId="9c34c8cc-b1df-44f6-bea5-dcf7a54ee35f" providerId="ADAL" clId="{19970B13-E101-4117-9908-6E061F982644}" dt="2022-07-14T08:45:54.384" v="17855" actId="790"/>
          <ac:spMkLst>
            <pc:docMk/>
            <pc:sldMk cId="2351809989" sldId="486"/>
            <ac:spMk id="6574" creationId="{BDC7801D-5B79-4E90-B538-EB0C938E3BCF}"/>
          </ac:spMkLst>
        </pc:spChg>
        <pc:spChg chg="mod">
          <ac:chgData name="Kolakowski, Artur" userId="9c34c8cc-b1df-44f6-bea5-dcf7a54ee35f" providerId="ADAL" clId="{19970B13-E101-4117-9908-6E061F982644}" dt="2022-07-14T08:45:54.392" v="17856" actId="790"/>
          <ac:spMkLst>
            <pc:docMk/>
            <pc:sldMk cId="2351809989" sldId="486"/>
            <ac:spMk id="6575" creationId="{27EB3C33-9B6B-42DD-B510-1A79DEB0E039}"/>
          </ac:spMkLst>
        </pc:spChg>
        <pc:spChg chg="mod">
          <ac:chgData name="Kolakowski, Artur" userId="9c34c8cc-b1df-44f6-bea5-dcf7a54ee35f" providerId="ADAL" clId="{19970B13-E101-4117-9908-6E061F982644}" dt="2022-07-14T08:45:54.394" v="17857" actId="790"/>
          <ac:spMkLst>
            <pc:docMk/>
            <pc:sldMk cId="2351809989" sldId="486"/>
            <ac:spMk id="6576" creationId="{6FCC26DC-CC51-417A-BDE1-50696F4FBC1F}"/>
          </ac:spMkLst>
        </pc:spChg>
        <pc:spChg chg="mod">
          <ac:chgData name="Kolakowski, Artur" userId="9c34c8cc-b1df-44f6-bea5-dcf7a54ee35f" providerId="ADAL" clId="{19970B13-E101-4117-9908-6E061F982644}" dt="2022-07-14T08:45:54.394" v="17858" actId="790"/>
          <ac:spMkLst>
            <pc:docMk/>
            <pc:sldMk cId="2351809989" sldId="486"/>
            <ac:spMk id="6577" creationId="{BAC8101C-0A77-4046-AC78-54E0D7BEC88F}"/>
          </ac:spMkLst>
        </pc:spChg>
        <pc:spChg chg="mod">
          <ac:chgData name="Kolakowski, Artur" userId="9c34c8cc-b1df-44f6-bea5-dcf7a54ee35f" providerId="ADAL" clId="{19970B13-E101-4117-9908-6E061F982644}" dt="2022-07-14T08:45:54.404" v="17859" actId="790"/>
          <ac:spMkLst>
            <pc:docMk/>
            <pc:sldMk cId="2351809989" sldId="486"/>
            <ac:spMk id="6578" creationId="{EFB63A41-C97D-4BEB-AEFF-4C6A3E8F3902}"/>
          </ac:spMkLst>
        </pc:spChg>
        <pc:spChg chg="mod">
          <ac:chgData name="Kolakowski, Artur" userId="9c34c8cc-b1df-44f6-bea5-dcf7a54ee35f" providerId="ADAL" clId="{19970B13-E101-4117-9908-6E061F982644}" dt="2022-07-14T08:45:54.404" v="17860" actId="790"/>
          <ac:spMkLst>
            <pc:docMk/>
            <pc:sldMk cId="2351809989" sldId="486"/>
            <ac:spMk id="6579" creationId="{474CAE09-527D-4CB2-A211-858CA330BA16}"/>
          </ac:spMkLst>
        </pc:spChg>
        <pc:spChg chg="mod">
          <ac:chgData name="Kolakowski, Artur" userId="9c34c8cc-b1df-44f6-bea5-dcf7a54ee35f" providerId="ADAL" clId="{19970B13-E101-4117-9908-6E061F982644}" dt="2022-07-14T08:45:54.412" v="17861" actId="790"/>
          <ac:spMkLst>
            <pc:docMk/>
            <pc:sldMk cId="2351809989" sldId="486"/>
            <ac:spMk id="6580" creationId="{17714BDC-97E5-4A66-BA98-6CA3C1DBE56A}"/>
          </ac:spMkLst>
        </pc:spChg>
        <pc:spChg chg="mod">
          <ac:chgData name="Kolakowski, Artur" userId="9c34c8cc-b1df-44f6-bea5-dcf7a54ee35f" providerId="ADAL" clId="{19970B13-E101-4117-9908-6E061F982644}" dt="2022-07-14T08:45:54.414" v="17862" actId="790"/>
          <ac:spMkLst>
            <pc:docMk/>
            <pc:sldMk cId="2351809989" sldId="486"/>
            <ac:spMk id="6581" creationId="{AC76B8E2-C2E1-4D9A-9AFA-300D37E19E4A}"/>
          </ac:spMkLst>
        </pc:spChg>
        <pc:spChg chg="mod">
          <ac:chgData name="Kolakowski, Artur" userId="9c34c8cc-b1df-44f6-bea5-dcf7a54ee35f" providerId="ADAL" clId="{19970B13-E101-4117-9908-6E061F982644}" dt="2022-07-14T08:45:54.414" v="17863" actId="790"/>
          <ac:spMkLst>
            <pc:docMk/>
            <pc:sldMk cId="2351809989" sldId="486"/>
            <ac:spMk id="6582" creationId="{CD2E586A-95FA-4CAD-AB89-9ECB1E5A1FE7}"/>
          </ac:spMkLst>
        </pc:spChg>
        <pc:spChg chg="mod">
          <ac:chgData name="Kolakowski, Artur" userId="9c34c8cc-b1df-44f6-bea5-dcf7a54ee35f" providerId="ADAL" clId="{19970B13-E101-4117-9908-6E061F982644}" dt="2022-07-14T08:45:54.425" v="17864" actId="790"/>
          <ac:spMkLst>
            <pc:docMk/>
            <pc:sldMk cId="2351809989" sldId="486"/>
            <ac:spMk id="6583" creationId="{321614BC-D9B7-485D-A122-B9EF084C9F66}"/>
          </ac:spMkLst>
        </pc:spChg>
        <pc:spChg chg="mod">
          <ac:chgData name="Kolakowski, Artur" userId="9c34c8cc-b1df-44f6-bea5-dcf7a54ee35f" providerId="ADAL" clId="{19970B13-E101-4117-9908-6E061F982644}" dt="2022-07-14T08:45:54.431" v="17865" actId="790"/>
          <ac:spMkLst>
            <pc:docMk/>
            <pc:sldMk cId="2351809989" sldId="486"/>
            <ac:spMk id="6584" creationId="{768259FF-613E-48C0-AA3A-B4CBBCCBBB3B}"/>
          </ac:spMkLst>
        </pc:spChg>
        <pc:spChg chg="mod">
          <ac:chgData name="Kolakowski, Artur" userId="9c34c8cc-b1df-44f6-bea5-dcf7a54ee35f" providerId="ADAL" clId="{19970B13-E101-4117-9908-6E061F982644}" dt="2022-07-14T08:45:54.436" v="17866" actId="790"/>
          <ac:spMkLst>
            <pc:docMk/>
            <pc:sldMk cId="2351809989" sldId="486"/>
            <ac:spMk id="6585" creationId="{BB152C76-45FD-4DFE-8827-262B7F5E259C}"/>
          </ac:spMkLst>
        </pc:spChg>
        <pc:spChg chg="mod">
          <ac:chgData name="Kolakowski, Artur" userId="9c34c8cc-b1df-44f6-bea5-dcf7a54ee35f" providerId="ADAL" clId="{19970B13-E101-4117-9908-6E061F982644}" dt="2022-07-14T08:45:54.441" v="17867" actId="790"/>
          <ac:spMkLst>
            <pc:docMk/>
            <pc:sldMk cId="2351809989" sldId="486"/>
            <ac:spMk id="6586" creationId="{F31B6994-38A0-4E31-B8CF-8279A07A315E}"/>
          </ac:spMkLst>
        </pc:spChg>
        <pc:spChg chg="mod">
          <ac:chgData name="Kolakowski, Artur" userId="9c34c8cc-b1df-44f6-bea5-dcf7a54ee35f" providerId="ADAL" clId="{19970B13-E101-4117-9908-6E061F982644}" dt="2022-07-14T08:45:54.446" v="17868" actId="790"/>
          <ac:spMkLst>
            <pc:docMk/>
            <pc:sldMk cId="2351809989" sldId="486"/>
            <ac:spMk id="6587" creationId="{56401742-55A8-4E43-BC93-3BE21F8BED2D}"/>
          </ac:spMkLst>
        </pc:spChg>
        <pc:spChg chg="mod">
          <ac:chgData name="Kolakowski, Artur" userId="9c34c8cc-b1df-44f6-bea5-dcf7a54ee35f" providerId="ADAL" clId="{19970B13-E101-4117-9908-6E061F982644}" dt="2022-07-14T08:45:54.451" v="17869" actId="790"/>
          <ac:spMkLst>
            <pc:docMk/>
            <pc:sldMk cId="2351809989" sldId="486"/>
            <ac:spMk id="6588" creationId="{19724E73-8937-4460-B7F5-865FB047C04C}"/>
          </ac:spMkLst>
        </pc:spChg>
        <pc:spChg chg="mod">
          <ac:chgData name="Kolakowski, Artur" userId="9c34c8cc-b1df-44f6-bea5-dcf7a54ee35f" providerId="ADAL" clId="{19970B13-E101-4117-9908-6E061F982644}" dt="2022-07-14T08:45:54.455" v="17870" actId="790"/>
          <ac:spMkLst>
            <pc:docMk/>
            <pc:sldMk cId="2351809989" sldId="486"/>
            <ac:spMk id="6589" creationId="{FFD5C76B-B61A-403F-A4EB-923B8181EF5D}"/>
          </ac:spMkLst>
        </pc:spChg>
        <pc:spChg chg="mod">
          <ac:chgData name="Kolakowski, Artur" userId="9c34c8cc-b1df-44f6-bea5-dcf7a54ee35f" providerId="ADAL" clId="{19970B13-E101-4117-9908-6E061F982644}" dt="2022-07-14T08:45:54.460" v="17871" actId="790"/>
          <ac:spMkLst>
            <pc:docMk/>
            <pc:sldMk cId="2351809989" sldId="486"/>
            <ac:spMk id="6590" creationId="{726190B1-0F51-4C06-8CE6-29953E9A1718}"/>
          </ac:spMkLst>
        </pc:spChg>
        <pc:spChg chg="mod">
          <ac:chgData name="Kolakowski, Artur" userId="9c34c8cc-b1df-44f6-bea5-dcf7a54ee35f" providerId="ADAL" clId="{19970B13-E101-4117-9908-6E061F982644}" dt="2022-07-14T08:45:54.465" v="17872" actId="790"/>
          <ac:spMkLst>
            <pc:docMk/>
            <pc:sldMk cId="2351809989" sldId="486"/>
            <ac:spMk id="6591" creationId="{882C966C-BE11-40B8-B0AE-D6B73A74C127}"/>
          </ac:spMkLst>
        </pc:spChg>
        <pc:spChg chg="mod">
          <ac:chgData name="Kolakowski, Artur" userId="9c34c8cc-b1df-44f6-bea5-dcf7a54ee35f" providerId="ADAL" clId="{19970B13-E101-4117-9908-6E061F982644}" dt="2022-07-14T08:45:54.469" v="17873" actId="790"/>
          <ac:spMkLst>
            <pc:docMk/>
            <pc:sldMk cId="2351809989" sldId="486"/>
            <ac:spMk id="6592" creationId="{5EC7AA47-9EE2-4EF1-8748-29300A667B72}"/>
          </ac:spMkLst>
        </pc:spChg>
        <pc:spChg chg="mod">
          <ac:chgData name="Kolakowski, Artur" userId="9c34c8cc-b1df-44f6-bea5-dcf7a54ee35f" providerId="ADAL" clId="{19970B13-E101-4117-9908-6E061F982644}" dt="2022-07-14T08:45:54.475" v="17874" actId="790"/>
          <ac:spMkLst>
            <pc:docMk/>
            <pc:sldMk cId="2351809989" sldId="486"/>
            <ac:spMk id="6593" creationId="{87F6EEEA-9D0F-431B-90CA-52DE019C699F}"/>
          </ac:spMkLst>
        </pc:spChg>
        <pc:spChg chg="mod">
          <ac:chgData name="Kolakowski, Artur" userId="9c34c8cc-b1df-44f6-bea5-dcf7a54ee35f" providerId="ADAL" clId="{19970B13-E101-4117-9908-6E061F982644}" dt="2022-07-14T08:45:54.480" v="17875" actId="790"/>
          <ac:spMkLst>
            <pc:docMk/>
            <pc:sldMk cId="2351809989" sldId="486"/>
            <ac:spMk id="6594" creationId="{946F1725-A0B8-4197-9A7D-BB893A1AFFB2}"/>
          </ac:spMkLst>
        </pc:spChg>
        <pc:spChg chg="mod">
          <ac:chgData name="Kolakowski, Artur" userId="9c34c8cc-b1df-44f6-bea5-dcf7a54ee35f" providerId="ADAL" clId="{19970B13-E101-4117-9908-6E061F982644}" dt="2022-07-14T08:45:54.484" v="17876" actId="790"/>
          <ac:spMkLst>
            <pc:docMk/>
            <pc:sldMk cId="2351809989" sldId="486"/>
            <ac:spMk id="6595" creationId="{9165FB11-3196-45F9-B911-9358B4B0E82C}"/>
          </ac:spMkLst>
        </pc:spChg>
        <pc:spChg chg="mod">
          <ac:chgData name="Kolakowski, Artur" userId="9c34c8cc-b1df-44f6-bea5-dcf7a54ee35f" providerId="ADAL" clId="{19970B13-E101-4117-9908-6E061F982644}" dt="2022-07-14T08:45:54.489" v="17877" actId="790"/>
          <ac:spMkLst>
            <pc:docMk/>
            <pc:sldMk cId="2351809989" sldId="486"/>
            <ac:spMk id="6596" creationId="{591F5799-241C-4410-AF28-EC7F4870CF88}"/>
          </ac:spMkLst>
        </pc:spChg>
        <pc:spChg chg="mod">
          <ac:chgData name="Kolakowski, Artur" userId="9c34c8cc-b1df-44f6-bea5-dcf7a54ee35f" providerId="ADAL" clId="{19970B13-E101-4117-9908-6E061F982644}" dt="2022-07-14T08:45:54.494" v="17878" actId="790"/>
          <ac:spMkLst>
            <pc:docMk/>
            <pc:sldMk cId="2351809989" sldId="486"/>
            <ac:spMk id="6597" creationId="{36C4DBF7-68C4-403B-94AD-0FB2A29044A6}"/>
          </ac:spMkLst>
        </pc:spChg>
        <pc:spChg chg="mod">
          <ac:chgData name="Kolakowski, Artur" userId="9c34c8cc-b1df-44f6-bea5-dcf7a54ee35f" providerId="ADAL" clId="{19970B13-E101-4117-9908-6E061F982644}" dt="2022-07-14T08:45:54.500" v="17879" actId="790"/>
          <ac:spMkLst>
            <pc:docMk/>
            <pc:sldMk cId="2351809989" sldId="486"/>
            <ac:spMk id="6598" creationId="{3DF98041-2111-472E-A049-EC637679B60B}"/>
          </ac:spMkLst>
        </pc:spChg>
        <pc:spChg chg="mod">
          <ac:chgData name="Kolakowski, Artur" userId="9c34c8cc-b1df-44f6-bea5-dcf7a54ee35f" providerId="ADAL" clId="{19970B13-E101-4117-9908-6E061F982644}" dt="2022-07-14T08:45:54.505" v="17880" actId="790"/>
          <ac:spMkLst>
            <pc:docMk/>
            <pc:sldMk cId="2351809989" sldId="486"/>
            <ac:spMk id="6599" creationId="{80DD73B2-2007-4BE6-A8E8-B8C7B598091A}"/>
          </ac:spMkLst>
        </pc:spChg>
        <pc:spChg chg="mod">
          <ac:chgData name="Kolakowski, Artur" userId="9c34c8cc-b1df-44f6-bea5-dcf7a54ee35f" providerId="ADAL" clId="{19970B13-E101-4117-9908-6E061F982644}" dt="2022-07-14T08:45:54.510" v="17881" actId="790"/>
          <ac:spMkLst>
            <pc:docMk/>
            <pc:sldMk cId="2351809989" sldId="486"/>
            <ac:spMk id="6600" creationId="{B02D9752-F118-46EC-B7D7-702DB6C29622}"/>
          </ac:spMkLst>
        </pc:spChg>
        <pc:spChg chg="mod">
          <ac:chgData name="Kolakowski, Artur" userId="9c34c8cc-b1df-44f6-bea5-dcf7a54ee35f" providerId="ADAL" clId="{19970B13-E101-4117-9908-6E061F982644}" dt="2022-07-14T08:45:54.515" v="17882" actId="790"/>
          <ac:spMkLst>
            <pc:docMk/>
            <pc:sldMk cId="2351809989" sldId="486"/>
            <ac:spMk id="6601" creationId="{D689A6DF-5A3F-40EB-95F2-1DDEB91E2509}"/>
          </ac:spMkLst>
        </pc:spChg>
        <pc:spChg chg="mod">
          <ac:chgData name="Kolakowski, Artur" userId="9c34c8cc-b1df-44f6-bea5-dcf7a54ee35f" providerId="ADAL" clId="{19970B13-E101-4117-9908-6E061F982644}" dt="2022-07-14T08:45:54.520" v="17883" actId="790"/>
          <ac:spMkLst>
            <pc:docMk/>
            <pc:sldMk cId="2351809989" sldId="486"/>
            <ac:spMk id="6602" creationId="{B47D431A-E758-43E9-AE33-21EEC4A91049}"/>
          </ac:spMkLst>
        </pc:spChg>
        <pc:spChg chg="mod">
          <ac:chgData name="Kolakowski, Artur" userId="9c34c8cc-b1df-44f6-bea5-dcf7a54ee35f" providerId="ADAL" clId="{19970B13-E101-4117-9908-6E061F982644}" dt="2022-07-14T08:45:54.526" v="17884" actId="790"/>
          <ac:spMkLst>
            <pc:docMk/>
            <pc:sldMk cId="2351809989" sldId="486"/>
            <ac:spMk id="6603" creationId="{5BB1CB9E-62A2-47F4-9E72-6C5B35C9EFA1}"/>
          </ac:spMkLst>
        </pc:spChg>
        <pc:spChg chg="mod">
          <ac:chgData name="Kolakowski, Artur" userId="9c34c8cc-b1df-44f6-bea5-dcf7a54ee35f" providerId="ADAL" clId="{19970B13-E101-4117-9908-6E061F982644}" dt="2022-07-14T08:45:54.527" v="17885" actId="790"/>
          <ac:spMkLst>
            <pc:docMk/>
            <pc:sldMk cId="2351809989" sldId="486"/>
            <ac:spMk id="6604" creationId="{E998B01B-4CBA-4BC8-B6D3-900A1EFC550D}"/>
          </ac:spMkLst>
        </pc:spChg>
        <pc:spChg chg="mod">
          <ac:chgData name="Kolakowski, Artur" userId="9c34c8cc-b1df-44f6-bea5-dcf7a54ee35f" providerId="ADAL" clId="{19970B13-E101-4117-9908-6E061F982644}" dt="2022-07-14T08:45:54.535" v="17886" actId="790"/>
          <ac:spMkLst>
            <pc:docMk/>
            <pc:sldMk cId="2351809989" sldId="486"/>
            <ac:spMk id="6605" creationId="{3DCCC1CC-20DD-4C53-AA95-BD6D9609CD72}"/>
          </ac:spMkLst>
        </pc:spChg>
        <pc:spChg chg="mod">
          <ac:chgData name="Kolakowski, Artur" userId="9c34c8cc-b1df-44f6-bea5-dcf7a54ee35f" providerId="ADAL" clId="{19970B13-E101-4117-9908-6E061F982644}" dt="2022-07-14T08:45:54.535" v="17887" actId="790"/>
          <ac:spMkLst>
            <pc:docMk/>
            <pc:sldMk cId="2351809989" sldId="486"/>
            <ac:spMk id="6606" creationId="{D4676BFF-CA55-4BAA-BCB6-E9D45F27F9A8}"/>
          </ac:spMkLst>
        </pc:spChg>
        <pc:spChg chg="mod">
          <ac:chgData name="Kolakowski, Artur" userId="9c34c8cc-b1df-44f6-bea5-dcf7a54ee35f" providerId="ADAL" clId="{19970B13-E101-4117-9908-6E061F982644}" dt="2022-07-14T08:45:54.545" v="17888" actId="790"/>
          <ac:spMkLst>
            <pc:docMk/>
            <pc:sldMk cId="2351809989" sldId="486"/>
            <ac:spMk id="6607" creationId="{709F2E1A-75C6-465E-B259-1BA736F286AE}"/>
          </ac:spMkLst>
        </pc:spChg>
        <pc:spChg chg="mod">
          <ac:chgData name="Kolakowski, Artur" userId="9c34c8cc-b1df-44f6-bea5-dcf7a54ee35f" providerId="ADAL" clId="{19970B13-E101-4117-9908-6E061F982644}" dt="2022-07-14T08:45:54.545" v="17889" actId="790"/>
          <ac:spMkLst>
            <pc:docMk/>
            <pc:sldMk cId="2351809989" sldId="486"/>
            <ac:spMk id="6608" creationId="{ABB8424D-FF01-47AD-818A-EE31A0AB646C}"/>
          </ac:spMkLst>
        </pc:spChg>
        <pc:spChg chg="mod">
          <ac:chgData name="Kolakowski, Artur" userId="9c34c8cc-b1df-44f6-bea5-dcf7a54ee35f" providerId="ADAL" clId="{19970B13-E101-4117-9908-6E061F982644}" dt="2022-07-14T08:45:54.553" v="17890" actId="790"/>
          <ac:spMkLst>
            <pc:docMk/>
            <pc:sldMk cId="2351809989" sldId="486"/>
            <ac:spMk id="6609" creationId="{F7C1AC98-4D2D-447E-9C85-64935C3ED76A}"/>
          </ac:spMkLst>
        </pc:spChg>
        <pc:spChg chg="mod">
          <ac:chgData name="Kolakowski, Artur" userId="9c34c8cc-b1df-44f6-bea5-dcf7a54ee35f" providerId="ADAL" clId="{19970B13-E101-4117-9908-6E061F982644}" dt="2022-07-14T08:45:54.556" v="17891" actId="790"/>
          <ac:spMkLst>
            <pc:docMk/>
            <pc:sldMk cId="2351809989" sldId="486"/>
            <ac:spMk id="6610" creationId="{0CBF0286-47EA-4E09-B863-ADFD17EF2935}"/>
          </ac:spMkLst>
        </pc:spChg>
        <pc:spChg chg="mod">
          <ac:chgData name="Kolakowski, Artur" userId="9c34c8cc-b1df-44f6-bea5-dcf7a54ee35f" providerId="ADAL" clId="{19970B13-E101-4117-9908-6E061F982644}" dt="2022-07-14T08:45:54.564" v="17892" actId="790"/>
          <ac:spMkLst>
            <pc:docMk/>
            <pc:sldMk cId="2351809989" sldId="486"/>
            <ac:spMk id="6611" creationId="{AA44B2FB-9CE1-4CA7-8C6C-BDCB836326FF}"/>
          </ac:spMkLst>
        </pc:spChg>
        <pc:spChg chg="mod">
          <ac:chgData name="Kolakowski, Artur" userId="9c34c8cc-b1df-44f6-bea5-dcf7a54ee35f" providerId="ADAL" clId="{19970B13-E101-4117-9908-6E061F982644}" dt="2022-07-14T08:45:54.566" v="17893" actId="790"/>
          <ac:spMkLst>
            <pc:docMk/>
            <pc:sldMk cId="2351809989" sldId="486"/>
            <ac:spMk id="6612" creationId="{54085FED-F2CC-4C29-87BB-3C2ED23FB0CF}"/>
          </ac:spMkLst>
        </pc:spChg>
        <pc:spChg chg="mod">
          <ac:chgData name="Kolakowski, Artur" userId="9c34c8cc-b1df-44f6-bea5-dcf7a54ee35f" providerId="ADAL" clId="{19970B13-E101-4117-9908-6E061F982644}" dt="2022-07-14T08:45:54.566" v="17894" actId="790"/>
          <ac:spMkLst>
            <pc:docMk/>
            <pc:sldMk cId="2351809989" sldId="486"/>
            <ac:spMk id="6613" creationId="{8CCEA74D-AE74-4CAA-93A7-FD9FDB308D60}"/>
          </ac:spMkLst>
        </pc:spChg>
        <pc:spChg chg="mod">
          <ac:chgData name="Kolakowski, Artur" userId="9c34c8cc-b1df-44f6-bea5-dcf7a54ee35f" providerId="ADAL" clId="{19970B13-E101-4117-9908-6E061F982644}" dt="2022-07-14T08:45:54.576" v="17895" actId="790"/>
          <ac:spMkLst>
            <pc:docMk/>
            <pc:sldMk cId="2351809989" sldId="486"/>
            <ac:spMk id="6614" creationId="{13CFDEC1-FAD9-402A-9296-1D640B219835}"/>
          </ac:spMkLst>
        </pc:spChg>
        <pc:spChg chg="mod">
          <ac:chgData name="Kolakowski, Artur" userId="9c34c8cc-b1df-44f6-bea5-dcf7a54ee35f" providerId="ADAL" clId="{19970B13-E101-4117-9908-6E061F982644}" dt="2022-07-14T08:45:54.576" v="17896" actId="790"/>
          <ac:spMkLst>
            <pc:docMk/>
            <pc:sldMk cId="2351809989" sldId="486"/>
            <ac:spMk id="6615" creationId="{D1AA4F5E-562E-487E-8FB5-32BF5371EA7A}"/>
          </ac:spMkLst>
        </pc:spChg>
        <pc:spChg chg="mod">
          <ac:chgData name="Kolakowski, Artur" userId="9c34c8cc-b1df-44f6-bea5-dcf7a54ee35f" providerId="ADAL" clId="{19970B13-E101-4117-9908-6E061F982644}" dt="2022-07-14T08:45:54.586" v="17897" actId="790"/>
          <ac:spMkLst>
            <pc:docMk/>
            <pc:sldMk cId="2351809989" sldId="486"/>
            <ac:spMk id="6616" creationId="{E613CD03-A647-41D1-95D3-165554544FE4}"/>
          </ac:spMkLst>
        </pc:spChg>
        <pc:spChg chg="mod">
          <ac:chgData name="Kolakowski, Artur" userId="9c34c8cc-b1df-44f6-bea5-dcf7a54ee35f" providerId="ADAL" clId="{19970B13-E101-4117-9908-6E061F982644}" dt="2022-07-14T08:45:54.586" v="17898" actId="790"/>
          <ac:spMkLst>
            <pc:docMk/>
            <pc:sldMk cId="2351809989" sldId="486"/>
            <ac:spMk id="6617" creationId="{2765492F-0731-4D4D-9113-9889BA7B101A}"/>
          </ac:spMkLst>
        </pc:spChg>
        <pc:spChg chg="mod">
          <ac:chgData name="Kolakowski, Artur" userId="9c34c8cc-b1df-44f6-bea5-dcf7a54ee35f" providerId="ADAL" clId="{19970B13-E101-4117-9908-6E061F982644}" dt="2022-07-14T08:45:54.594" v="17899" actId="790"/>
          <ac:spMkLst>
            <pc:docMk/>
            <pc:sldMk cId="2351809989" sldId="486"/>
            <ac:spMk id="6618" creationId="{7B9E64B3-ED18-4264-8B7B-612BF757F4A7}"/>
          </ac:spMkLst>
        </pc:spChg>
        <pc:spChg chg="mod">
          <ac:chgData name="Kolakowski, Artur" userId="9c34c8cc-b1df-44f6-bea5-dcf7a54ee35f" providerId="ADAL" clId="{19970B13-E101-4117-9908-6E061F982644}" dt="2022-07-14T08:45:54.597" v="17900" actId="790"/>
          <ac:spMkLst>
            <pc:docMk/>
            <pc:sldMk cId="2351809989" sldId="486"/>
            <ac:spMk id="6619" creationId="{7A46C5C6-71FA-4B54-8C58-324D282819D7}"/>
          </ac:spMkLst>
        </pc:spChg>
        <pc:spChg chg="mod">
          <ac:chgData name="Kolakowski, Artur" userId="9c34c8cc-b1df-44f6-bea5-dcf7a54ee35f" providerId="ADAL" clId="{19970B13-E101-4117-9908-6E061F982644}" dt="2022-07-14T08:45:54.597" v="17901" actId="790"/>
          <ac:spMkLst>
            <pc:docMk/>
            <pc:sldMk cId="2351809989" sldId="486"/>
            <ac:spMk id="6620" creationId="{315D0B62-A128-4BD7-82B8-8237BC1D218A}"/>
          </ac:spMkLst>
        </pc:spChg>
        <pc:spChg chg="mod">
          <ac:chgData name="Kolakowski, Artur" userId="9c34c8cc-b1df-44f6-bea5-dcf7a54ee35f" providerId="ADAL" clId="{19970B13-E101-4117-9908-6E061F982644}" dt="2022-07-14T08:45:54.607" v="17902" actId="790"/>
          <ac:spMkLst>
            <pc:docMk/>
            <pc:sldMk cId="2351809989" sldId="486"/>
            <ac:spMk id="6621" creationId="{D34820A9-EAE6-4165-B230-4ECB5597907D}"/>
          </ac:spMkLst>
        </pc:spChg>
        <pc:spChg chg="mod">
          <ac:chgData name="Kolakowski, Artur" userId="9c34c8cc-b1df-44f6-bea5-dcf7a54ee35f" providerId="ADAL" clId="{19970B13-E101-4117-9908-6E061F982644}" dt="2022-07-14T08:45:54.607" v="17903" actId="790"/>
          <ac:spMkLst>
            <pc:docMk/>
            <pc:sldMk cId="2351809989" sldId="486"/>
            <ac:spMk id="6622" creationId="{D541BE31-90C1-40B7-B79B-7CBED67A7A63}"/>
          </ac:spMkLst>
        </pc:spChg>
        <pc:spChg chg="mod">
          <ac:chgData name="Kolakowski, Artur" userId="9c34c8cc-b1df-44f6-bea5-dcf7a54ee35f" providerId="ADAL" clId="{19970B13-E101-4117-9908-6E061F982644}" dt="2022-07-14T08:45:54.615" v="17904" actId="790"/>
          <ac:spMkLst>
            <pc:docMk/>
            <pc:sldMk cId="2351809989" sldId="486"/>
            <ac:spMk id="6623" creationId="{EE5E3925-D41F-4669-BE12-BE073772F189}"/>
          </ac:spMkLst>
        </pc:spChg>
        <pc:spChg chg="mod">
          <ac:chgData name="Kolakowski, Artur" userId="9c34c8cc-b1df-44f6-bea5-dcf7a54ee35f" providerId="ADAL" clId="{19970B13-E101-4117-9908-6E061F982644}" dt="2022-07-14T08:45:54.617" v="17905" actId="790"/>
          <ac:spMkLst>
            <pc:docMk/>
            <pc:sldMk cId="2351809989" sldId="486"/>
            <ac:spMk id="6624" creationId="{E2DAA170-D10A-48D3-A04F-700813CD7B7E}"/>
          </ac:spMkLst>
        </pc:spChg>
        <pc:spChg chg="mod">
          <ac:chgData name="Kolakowski, Artur" userId="9c34c8cc-b1df-44f6-bea5-dcf7a54ee35f" providerId="ADAL" clId="{19970B13-E101-4117-9908-6E061F982644}" dt="2022-07-14T08:45:54.629" v="17906" actId="790"/>
          <ac:spMkLst>
            <pc:docMk/>
            <pc:sldMk cId="2351809989" sldId="486"/>
            <ac:spMk id="6625" creationId="{AD0D8FE0-D789-429A-AFF2-F3C63FB956E9}"/>
          </ac:spMkLst>
        </pc:spChg>
        <pc:spChg chg="mod">
          <ac:chgData name="Kolakowski, Artur" userId="9c34c8cc-b1df-44f6-bea5-dcf7a54ee35f" providerId="ADAL" clId="{19970B13-E101-4117-9908-6E061F982644}" dt="2022-07-14T08:45:54.641" v="17907" actId="790"/>
          <ac:spMkLst>
            <pc:docMk/>
            <pc:sldMk cId="2351809989" sldId="486"/>
            <ac:spMk id="6626" creationId="{CD32A9B6-AE78-4DC9-90C2-FC0AA603E623}"/>
          </ac:spMkLst>
        </pc:spChg>
        <pc:spChg chg="mod">
          <ac:chgData name="Kolakowski, Artur" userId="9c34c8cc-b1df-44f6-bea5-dcf7a54ee35f" providerId="ADAL" clId="{19970B13-E101-4117-9908-6E061F982644}" dt="2022-07-14T08:45:54.648" v="17908" actId="790"/>
          <ac:spMkLst>
            <pc:docMk/>
            <pc:sldMk cId="2351809989" sldId="486"/>
            <ac:spMk id="6627" creationId="{5E453E28-BDFC-47C4-985C-D731275C381C}"/>
          </ac:spMkLst>
        </pc:spChg>
        <pc:spChg chg="mod">
          <ac:chgData name="Kolakowski, Artur" userId="9c34c8cc-b1df-44f6-bea5-dcf7a54ee35f" providerId="ADAL" clId="{19970B13-E101-4117-9908-6E061F982644}" dt="2022-07-14T08:45:54.654" v="17909" actId="790"/>
          <ac:spMkLst>
            <pc:docMk/>
            <pc:sldMk cId="2351809989" sldId="486"/>
            <ac:spMk id="6628" creationId="{64E1E8C2-ED79-465F-BE8E-84405FA3B1B0}"/>
          </ac:spMkLst>
        </pc:spChg>
        <pc:spChg chg="mod">
          <ac:chgData name="Kolakowski, Artur" userId="9c34c8cc-b1df-44f6-bea5-dcf7a54ee35f" providerId="ADAL" clId="{19970B13-E101-4117-9908-6E061F982644}" dt="2022-07-14T08:45:54.659" v="17910" actId="790"/>
          <ac:spMkLst>
            <pc:docMk/>
            <pc:sldMk cId="2351809989" sldId="486"/>
            <ac:spMk id="6629" creationId="{AFEFDD4E-7382-42CD-BD1C-9749FB4D3125}"/>
          </ac:spMkLst>
        </pc:spChg>
        <pc:spChg chg="mod">
          <ac:chgData name="Kolakowski, Artur" userId="9c34c8cc-b1df-44f6-bea5-dcf7a54ee35f" providerId="ADAL" clId="{19970B13-E101-4117-9908-6E061F982644}" dt="2022-07-14T08:45:54.666" v="17911" actId="790"/>
          <ac:spMkLst>
            <pc:docMk/>
            <pc:sldMk cId="2351809989" sldId="486"/>
            <ac:spMk id="6630" creationId="{88C759BC-B029-4A52-AF0B-883BFA59A2F0}"/>
          </ac:spMkLst>
        </pc:spChg>
        <pc:spChg chg="mod">
          <ac:chgData name="Kolakowski, Artur" userId="9c34c8cc-b1df-44f6-bea5-dcf7a54ee35f" providerId="ADAL" clId="{19970B13-E101-4117-9908-6E061F982644}" dt="2022-07-14T08:45:54.670" v="17912" actId="790"/>
          <ac:spMkLst>
            <pc:docMk/>
            <pc:sldMk cId="2351809989" sldId="486"/>
            <ac:spMk id="6631" creationId="{0E09DCFA-B31B-4E94-9C13-56031EB0CEE2}"/>
          </ac:spMkLst>
        </pc:spChg>
        <pc:spChg chg="mod">
          <ac:chgData name="Kolakowski, Artur" userId="9c34c8cc-b1df-44f6-bea5-dcf7a54ee35f" providerId="ADAL" clId="{19970B13-E101-4117-9908-6E061F982644}" dt="2022-07-14T08:45:54.675" v="17913" actId="790"/>
          <ac:spMkLst>
            <pc:docMk/>
            <pc:sldMk cId="2351809989" sldId="486"/>
            <ac:spMk id="6632" creationId="{69D69F42-A42B-4A97-9029-D23B039951C2}"/>
          </ac:spMkLst>
        </pc:spChg>
        <pc:spChg chg="mod">
          <ac:chgData name="Kolakowski, Artur" userId="9c34c8cc-b1df-44f6-bea5-dcf7a54ee35f" providerId="ADAL" clId="{19970B13-E101-4117-9908-6E061F982644}" dt="2022-07-14T08:45:54.679" v="17914" actId="790"/>
          <ac:spMkLst>
            <pc:docMk/>
            <pc:sldMk cId="2351809989" sldId="486"/>
            <ac:spMk id="6633" creationId="{08E5673E-FFA6-4899-9792-59E7C4C902C5}"/>
          </ac:spMkLst>
        </pc:spChg>
        <pc:spChg chg="mod">
          <ac:chgData name="Kolakowski, Artur" userId="9c34c8cc-b1df-44f6-bea5-dcf7a54ee35f" providerId="ADAL" clId="{19970B13-E101-4117-9908-6E061F982644}" dt="2022-07-14T08:45:54.684" v="17915" actId="790"/>
          <ac:spMkLst>
            <pc:docMk/>
            <pc:sldMk cId="2351809989" sldId="486"/>
            <ac:spMk id="6634" creationId="{DC8F2819-7368-4BF1-A6C4-E6E9DB4ADE8E}"/>
          </ac:spMkLst>
        </pc:spChg>
        <pc:spChg chg="mod">
          <ac:chgData name="Kolakowski, Artur" userId="9c34c8cc-b1df-44f6-bea5-dcf7a54ee35f" providerId="ADAL" clId="{19970B13-E101-4117-9908-6E061F982644}" dt="2022-07-14T08:45:54.688" v="17916" actId="790"/>
          <ac:spMkLst>
            <pc:docMk/>
            <pc:sldMk cId="2351809989" sldId="486"/>
            <ac:spMk id="6635" creationId="{56BBB94E-90CD-488B-ADB4-B22DABB49E38}"/>
          </ac:spMkLst>
        </pc:spChg>
        <pc:spChg chg="mod">
          <ac:chgData name="Kolakowski, Artur" userId="9c34c8cc-b1df-44f6-bea5-dcf7a54ee35f" providerId="ADAL" clId="{19970B13-E101-4117-9908-6E061F982644}" dt="2022-07-14T08:45:54.693" v="17917" actId="790"/>
          <ac:spMkLst>
            <pc:docMk/>
            <pc:sldMk cId="2351809989" sldId="486"/>
            <ac:spMk id="6636" creationId="{959FF320-074F-45BC-A8D3-6CA98DF2B969}"/>
          </ac:spMkLst>
        </pc:spChg>
        <pc:spChg chg="mod">
          <ac:chgData name="Kolakowski, Artur" userId="9c34c8cc-b1df-44f6-bea5-dcf7a54ee35f" providerId="ADAL" clId="{19970B13-E101-4117-9908-6E061F982644}" dt="2022-07-14T08:45:54.697" v="17918" actId="790"/>
          <ac:spMkLst>
            <pc:docMk/>
            <pc:sldMk cId="2351809989" sldId="486"/>
            <ac:spMk id="6637" creationId="{E491AFE5-EF23-48D3-9FA2-393907C19504}"/>
          </ac:spMkLst>
        </pc:spChg>
        <pc:spChg chg="mod">
          <ac:chgData name="Kolakowski, Artur" userId="9c34c8cc-b1df-44f6-bea5-dcf7a54ee35f" providerId="ADAL" clId="{19970B13-E101-4117-9908-6E061F982644}" dt="2022-07-14T08:45:54.697" v="17919" actId="790"/>
          <ac:spMkLst>
            <pc:docMk/>
            <pc:sldMk cId="2351809989" sldId="486"/>
            <ac:spMk id="6638" creationId="{A431AE93-8401-4E48-A5B1-A82BB87AABF6}"/>
          </ac:spMkLst>
        </pc:spChg>
        <pc:spChg chg="mod">
          <ac:chgData name="Kolakowski, Artur" userId="9c34c8cc-b1df-44f6-bea5-dcf7a54ee35f" providerId="ADAL" clId="{19970B13-E101-4117-9908-6E061F982644}" dt="2022-07-14T08:45:54.705" v="17920" actId="790"/>
          <ac:spMkLst>
            <pc:docMk/>
            <pc:sldMk cId="2351809989" sldId="486"/>
            <ac:spMk id="6639" creationId="{5E45B6F3-30FB-42E4-9842-4E3BE82B9E94}"/>
          </ac:spMkLst>
        </pc:spChg>
        <pc:spChg chg="mod">
          <ac:chgData name="Kolakowski, Artur" userId="9c34c8cc-b1df-44f6-bea5-dcf7a54ee35f" providerId="ADAL" clId="{19970B13-E101-4117-9908-6E061F982644}" dt="2022-07-14T08:45:54.708" v="17921" actId="790"/>
          <ac:spMkLst>
            <pc:docMk/>
            <pc:sldMk cId="2351809989" sldId="486"/>
            <ac:spMk id="6640" creationId="{10EC76C8-FF14-4D63-9BF1-53D30458F82C}"/>
          </ac:spMkLst>
        </pc:spChg>
        <pc:spChg chg="mod">
          <ac:chgData name="Kolakowski, Artur" userId="9c34c8cc-b1df-44f6-bea5-dcf7a54ee35f" providerId="ADAL" clId="{19970B13-E101-4117-9908-6E061F982644}" dt="2022-07-14T08:45:54.708" v="17922" actId="790"/>
          <ac:spMkLst>
            <pc:docMk/>
            <pc:sldMk cId="2351809989" sldId="486"/>
            <ac:spMk id="6641" creationId="{4CBA074F-A1A8-49EA-AEC8-4D0773D7AB2D}"/>
          </ac:spMkLst>
        </pc:spChg>
        <pc:spChg chg="mod">
          <ac:chgData name="Kolakowski, Artur" userId="9c34c8cc-b1df-44f6-bea5-dcf7a54ee35f" providerId="ADAL" clId="{19970B13-E101-4117-9908-6E061F982644}" dt="2022-07-14T08:45:54.718" v="17923" actId="790"/>
          <ac:spMkLst>
            <pc:docMk/>
            <pc:sldMk cId="2351809989" sldId="486"/>
            <ac:spMk id="6642" creationId="{5B0F3B06-C911-41BB-A0C3-A5F1350A693E}"/>
          </ac:spMkLst>
        </pc:spChg>
        <pc:spChg chg="mod">
          <ac:chgData name="Kolakowski, Artur" userId="9c34c8cc-b1df-44f6-bea5-dcf7a54ee35f" providerId="ADAL" clId="{19970B13-E101-4117-9908-6E061F982644}" dt="2022-07-14T08:45:54.718" v="17924" actId="790"/>
          <ac:spMkLst>
            <pc:docMk/>
            <pc:sldMk cId="2351809989" sldId="486"/>
            <ac:spMk id="6643" creationId="{4F85272E-6116-4AE5-958B-9A9C912C2FD1}"/>
          </ac:spMkLst>
        </pc:spChg>
        <pc:spChg chg="mod">
          <ac:chgData name="Kolakowski, Artur" userId="9c34c8cc-b1df-44f6-bea5-dcf7a54ee35f" providerId="ADAL" clId="{19970B13-E101-4117-9908-6E061F982644}" dt="2022-07-14T08:45:54.728" v="17925" actId="790"/>
          <ac:spMkLst>
            <pc:docMk/>
            <pc:sldMk cId="2351809989" sldId="486"/>
            <ac:spMk id="6644" creationId="{652D5D73-88A7-4F4E-86AB-FA55CB85B6F4}"/>
          </ac:spMkLst>
        </pc:spChg>
        <pc:spChg chg="mod">
          <ac:chgData name="Kolakowski, Artur" userId="9c34c8cc-b1df-44f6-bea5-dcf7a54ee35f" providerId="ADAL" clId="{19970B13-E101-4117-9908-6E061F982644}" dt="2022-07-14T08:45:54.728" v="17926" actId="790"/>
          <ac:spMkLst>
            <pc:docMk/>
            <pc:sldMk cId="2351809989" sldId="486"/>
            <ac:spMk id="6645" creationId="{2F0D90AC-E9F4-4071-8BF3-A94575C6A4C8}"/>
          </ac:spMkLst>
        </pc:spChg>
        <pc:spChg chg="mod">
          <ac:chgData name="Kolakowski, Artur" userId="9c34c8cc-b1df-44f6-bea5-dcf7a54ee35f" providerId="ADAL" clId="{19970B13-E101-4117-9908-6E061F982644}" dt="2022-07-14T08:45:54.736" v="17927" actId="790"/>
          <ac:spMkLst>
            <pc:docMk/>
            <pc:sldMk cId="2351809989" sldId="486"/>
            <ac:spMk id="6646" creationId="{149E2AC3-3E3F-4E3F-99FE-7886A201323B}"/>
          </ac:spMkLst>
        </pc:spChg>
        <pc:spChg chg="mod">
          <ac:chgData name="Kolakowski, Artur" userId="9c34c8cc-b1df-44f6-bea5-dcf7a54ee35f" providerId="ADAL" clId="{19970B13-E101-4117-9908-6E061F982644}" dt="2022-07-14T08:45:54.738" v="17928" actId="790"/>
          <ac:spMkLst>
            <pc:docMk/>
            <pc:sldMk cId="2351809989" sldId="486"/>
            <ac:spMk id="6647" creationId="{FE07B031-4377-49EA-96A5-D7F2150BDC1F}"/>
          </ac:spMkLst>
        </pc:spChg>
        <pc:spChg chg="mod">
          <ac:chgData name="Kolakowski, Artur" userId="9c34c8cc-b1df-44f6-bea5-dcf7a54ee35f" providerId="ADAL" clId="{19970B13-E101-4117-9908-6E061F982644}" dt="2022-07-14T08:45:54.738" v="17929" actId="790"/>
          <ac:spMkLst>
            <pc:docMk/>
            <pc:sldMk cId="2351809989" sldId="486"/>
            <ac:spMk id="6648" creationId="{55BE79FB-1F7E-478C-A2B4-650CF10AB029}"/>
          </ac:spMkLst>
        </pc:spChg>
        <pc:spChg chg="mod">
          <ac:chgData name="Kolakowski, Artur" userId="9c34c8cc-b1df-44f6-bea5-dcf7a54ee35f" providerId="ADAL" clId="{19970B13-E101-4117-9908-6E061F982644}" dt="2022-07-14T08:45:54.748" v="17930" actId="790"/>
          <ac:spMkLst>
            <pc:docMk/>
            <pc:sldMk cId="2351809989" sldId="486"/>
            <ac:spMk id="6649" creationId="{A875CB3E-FAC9-4FFA-A6DC-F3A2A10A7725}"/>
          </ac:spMkLst>
        </pc:spChg>
        <pc:spChg chg="mod">
          <ac:chgData name="Kolakowski, Artur" userId="9c34c8cc-b1df-44f6-bea5-dcf7a54ee35f" providerId="ADAL" clId="{19970B13-E101-4117-9908-6E061F982644}" dt="2022-07-14T08:45:54.748" v="17931" actId="790"/>
          <ac:spMkLst>
            <pc:docMk/>
            <pc:sldMk cId="2351809989" sldId="486"/>
            <ac:spMk id="6650" creationId="{DC16DD90-50F1-4FE3-8FA1-BEE738B0726F}"/>
          </ac:spMkLst>
        </pc:spChg>
        <pc:spChg chg="mod">
          <ac:chgData name="Kolakowski, Artur" userId="9c34c8cc-b1df-44f6-bea5-dcf7a54ee35f" providerId="ADAL" clId="{19970B13-E101-4117-9908-6E061F982644}" dt="2022-07-14T08:45:54.757" v="17932" actId="790"/>
          <ac:spMkLst>
            <pc:docMk/>
            <pc:sldMk cId="2351809989" sldId="486"/>
            <ac:spMk id="6651" creationId="{F0562B6A-2834-494A-855F-6CCEDF8F3CC9}"/>
          </ac:spMkLst>
        </pc:spChg>
        <pc:spChg chg="mod">
          <ac:chgData name="Kolakowski, Artur" userId="9c34c8cc-b1df-44f6-bea5-dcf7a54ee35f" providerId="ADAL" clId="{19970B13-E101-4117-9908-6E061F982644}" dt="2022-07-14T08:45:54.759" v="17933" actId="790"/>
          <ac:spMkLst>
            <pc:docMk/>
            <pc:sldMk cId="2351809989" sldId="486"/>
            <ac:spMk id="6652" creationId="{EE964C71-4EF5-4A39-9C99-6D693F5F840D}"/>
          </ac:spMkLst>
        </pc:spChg>
        <pc:spChg chg="mod">
          <ac:chgData name="Kolakowski, Artur" userId="9c34c8cc-b1df-44f6-bea5-dcf7a54ee35f" providerId="ADAL" clId="{19970B13-E101-4117-9908-6E061F982644}" dt="2022-07-14T08:45:54.759" v="17934" actId="790"/>
          <ac:spMkLst>
            <pc:docMk/>
            <pc:sldMk cId="2351809989" sldId="486"/>
            <ac:spMk id="6653" creationId="{962E00F8-65C6-424C-A1E4-0B248338DF72}"/>
          </ac:spMkLst>
        </pc:spChg>
        <pc:spChg chg="mod">
          <ac:chgData name="Kolakowski, Artur" userId="9c34c8cc-b1df-44f6-bea5-dcf7a54ee35f" providerId="ADAL" clId="{19970B13-E101-4117-9908-6E061F982644}" dt="2022-07-14T08:45:54.769" v="17935" actId="790"/>
          <ac:spMkLst>
            <pc:docMk/>
            <pc:sldMk cId="2351809989" sldId="486"/>
            <ac:spMk id="6654" creationId="{94A1503E-F321-40AA-A7A7-D84FF940E688}"/>
          </ac:spMkLst>
        </pc:spChg>
        <pc:spChg chg="mod">
          <ac:chgData name="Kolakowski, Artur" userId="9c34c8cc-b1df-44f6-bea5-dcf7a54ee35f" providerId="ADAL" clId="{19970B13-E101-4117-9908-6E061F982644}" dt="2022-07-14T08:45:54.769" v="17936" actId="790"/>
          <ac:spMkLst>
            <pc:docMk/>
            <pc:sldMk cId="2351809989" sldId="486"/>
            <ac:spMk id="6655" creationId="{2544BEB7-1852-4B17-AA6D-468C3B963BA0}"/>
          </ac:spMkLst>
        </pc:spChg>
        <pc:spChg chg="mod">
          <ac:chgData name="Kolakowski, Artur" userId="9c34c8cc-b1df-44f6-bea5-dcf7a54ee35f" providerId="ADAL" clId="{19970B13-E101-4117-9908-6E061F982644}" dt="2022-07-14T08:45:54.777" v="17937" actId="790"/>
          <ac:spMkLst>
            <pc:docMk/>
            <pc:sldMk cId="2351809989" sldId="486"/>
            <ac:spMk id="6656" creationId="{C30896AF-0411-41AC-A9CE-1B99F0E5C7F1}"/>
          </ac:spMkLst>
        </pc:spChg>
        <pc:spChg chg="mod">
          <ac:chgData name="Kolakowski, Artur" userId="9c34c8cc-b1df-44f6-bea5-dcf7a54ee35f" providerId="ADAL" clId="{19970B13-E101-4117-9908-6E061F982644}" dt="2022-07-14T08:45:54.779" v="17938" actId="790"/>
          <ac:spMkLst>
            <pc:docMk/>
            <pc:sldMk cId="2351809989" sldId="486"/>
            <ac:spMk id="6657" creationId="{6F945F10-5D4D-4AC5-9542-24E25E7C2516}"/>
          </ac:spMkLst>
        </pc:spChg>
        <pc:spChg chg="mod">
          <ac:chgData name="Kolakowski, Artur" userId="9c34c8cc-b1df-44f6-bea5-dcf7a54ee35f" providerId="ADAL" clId="{19970B13-E101-4117-9908-6E061F982644}" dt="2022-07-14T08:45:54.792" v="17939" actId="790"/>
          <ac:spMkLst>
            <pc:docMk/>
            <pc:sldMk cId="2351809989" sldId="486"/>
            <ac:spMk id="6658" creationId="{9E01BE25-4B1A-4B00-9A4E-84A8A8206543}"/>
          </ac:spMkLst>
        </pc:spChg>
        <pc:spChg chg="mod">
          <ac:chgData name="Kolakowski, Artur" userId="9c34c8cc-b1df-44f6-bea5-dcf7a54ee35f" providerId="ADAL" clId="{19970B13-E101-4117-9908-6E061F982644}" dt="2022-07-14T08:45:54.803" v="17940" actId="790"/>
          <ac:spMkLst>
            <pc:docMk/>
            <pc:sldMk cId="2351809989" sldId="486"/>
            <ac:spMk id="6659" creationId="{759A3E49-8B65-4FBE-B02C-5AA1874D7DED}"/>
          </ac:spMkLst>
        </pc:spChg>
        <pc:spChg chg="mod">
          <ac:chgData name="Kolakowski, Artur" userId="9c34c8cc-b1df-44f6-bea5-dcf7a54ee35f" providerId="ADAL" clId="{19970B13-E101-4117-9908-6E061F982644}" dt="2022-07-14T08:45:54.813" v="17941" actId="790"/>
          <ac:spMkLst>
            <pc:docMk/>
            <pc:sldMk cId="2351809989" sldId="486"/>
            <ac:spMk id="6660" creationId="{04700606-771D-4697-A22D-9FFB98FDA448}"/>
          </ac:spMkLst>
        </pc:spChg>
        <pc:spChg chg="mod">
          <ac:chgData name="Kolakowski, Artur" userId="9c34c8cc-b1df-44f6-bea5-dcf7a54ee35f" providerId="ADAL" clId="{19970B13-E101-4117-9908-6E061F982644}" dt="2022-07-14T08:45:54.822" v="17942" actId="790"/>
          <ac:spMkLst>
            <pc:docMk/>
            <pc:sldMk cId="2351809989" sldId="486"/>
            <ac:spMk id="6661" creationId="{18C2CDA9-1EE4-4B6A-A850-2F77473E238F}"/>
          </ac:spMkLst>
        </pc:spChg>
        <pc:spChg chg="mod">
          <ac:chgData name="Kolakowski, Artur" userId="9c34c8cc-b1df-44f6-bea5-dcf7a54ee35f" providerId="ADAL" clId="{19970B13-E101-4117-9908-6E061F982644}" dt="2022-07-14T08:45:54.833" v="17943" actId="790"/>
          <ac:spMkLst>
            <pc:docMk/>
            <pc:sldMk cId="2351809989" sldId="486"/>
            <ac:spMk id="6662" creationId="{56D01C2E-6799-4447-8B9F-5222B10CEB04}"/>
          </ac:spMkLst>
        </pc:spChg>
        <pc:spChg chg="mod">
          <ac:chgData name="Kolakowski, Artur" userId="9c34c8cc-b1df-44f6-bea5-dcf7a54ee35f" providerId="ADAL" clId="{19970B13-E101-4117-9908-6E061F982644}" dt="2022-07-14T08:45:54.839" v="17944" actId="790"/>
          <ac:spMkLst>
            <pc:docMk/>
            <pc:sldMk cId="2351809989" sldId="486"/>
            <ac:spMk id="6663" creationId="{A337173C-4251-44E7-8E29-47F1EAC0E147}"/>
          </ac:spMkLst>
        </pc:spChg>
        <pc:spChg chg="mod">
          <ac:chgData name="Kolakowski, Artur" userId="9c34c8cc-b1df-44f6-bea5-dcf7a54ee35f" providerId="ADAL" clId="{19970B13-E101-4117-9908-6E061F982644}" dt="2022-07-14T08:45:54.845" v="17945" actId="790"/>
          <ac:spMkLst>
            <pc:docMk/>
            <pc:sldMk cId="2351809989" sldId="486"/>
            <ac:spMk id="6664" creationId="{AE1A2C5E-D754-46D5-906D-9493323D2C80}"/>
          </ac:spMkLst>
        </pc:spChg>
        <pc:spChg chg="mod">
          <ac:chgData name="Kolakowski, Artur" userId="9c34c8cc-b1df-44f6-bea5-dcf7a54ee35f" providerId="ADAL" clId="{19970B13-E101-4117-9908-6E061F982644}" dt="2022-07-14T08:45:54.851" v="17946" actId="790"/>
          <ac:spMkLst>
            <pc:docMk/>
            <pc:sldMk cId="2351809989" sldId="486"/>
            <ac:spMk id="6665" creationId="{41A1A8E8-2F42-49D1-8DEA-CA349CEAFC45}"/>
          </ac:spMkLst>
        </pc:spChg>
        <pc:spChg chg="mod">
          <ac:chgData name="Kolakowski, Artur" userId="9c34c8cc-b1df-44f6-bea5-dcf7a54ee35f" providerId="ADAL" clId="{19970B13-E101-4117-9908-6E061F982644}" dt="2022-07-14T08:45:54.857" v="17947" actId="790"/>
          <ac:spMkLst>
            <pc:docMk/>
            <pc:sldMk cId="2351809989" sldId="486"/>
            <ac:spMk id="6666" creationId="{5A6A09E0-2DDB-49C9-9953-479A106B3C46}"/>
          </ac:spMkLst>
        </pc:spChg>
        <pc:spChg chg="mod">
          <ac:chgData name="Kolakowski, Artur" userId="9c34c8cc-b1df-44f6-bea5-dcf7a54ee35f" providerId="ADAL" clId="{19970B13-E101-4117-9908-6E061F982644}" dt="2022-07-14T08:45:54.863" v="17948" actId="790"/>
          <ac:spMkLst>
            <pc:docMk/>
            <pc:sldMk cId="2351809989" sldId="486"/>
            <ac:spMk id="6667" creationId="{8DC40EA2-CDD8-4D3A-A96A-0F00CAA97FF6}"/>
          </ac:spMkLst>
        </pc:spChg>
        <pc:spChg chg="mod">
          <ac:chgData name="Kolakowski, Artur" userId="9c34c8cc-b1df-44f6-bea5-dcf7a54ee35f" providerId="ADAL" clId="{19970B13-E101-4117-9908-6E061F982644}" dt="2022-07-14T08:45:54.869" v="17949" actId="790"/>
          <ac:spMkLst>
            <pc:docMk/>
            <pc:sldMk cId="2351809989" sldId="486"/>
            <ac:spMk id="6668" creationId="{313E205B-9073-4007-8620-366BDC3D10F0}"/>
          </ac:spMkLst>
        </pc:spChg>
        <pc:spChg chg="mod">
          <ac:chgData name="Kolakowski, Artur" userId="9c34c8cc-b1df-44f6-bea5-dcf7a54ee35f" providerId="ADAL" clId="{19970B13-E101-4117-9908-6E061F982644}" dt="2022-07-14T08:45:54.876" v="17950" actId="790"/>
          <ac:spMkLst>
            <pc:docMk/>
            <pc:sldMk cId="2351809989" sldId="486"/>
            <ac:spMk id="6669" creationId="{0F354717-1048-4174-AF4F-89620AED0BD6}"/>
          </ac:spMkLst>
        </pc:spChg>
        <pc:spChg chg="mod">
          <ac:chgData name="Kolakowski, Artur" userId="9c34c8cc-b1df-44f6-bea5-dcf7a54ee35f" providerId="ADAL" clId="{19970B13-E101-4117-9908-6E061F982644}" dt="2022-07-14T08:45:54.883" v="17951" actId="790"/>
          <ac:spMkLst>
            <pc:docMk/>
            <pc:sldMk cId="2351809989" sldId="486"/>
            <ac:spMk id="6670" creationId="{1D14D017-7498-46EB-99A7-BF8F51A2A241}"/>
          </ac:spMkLst>
        </pc:spChg>
        <pc:spChg chg="mod">
          <ac:chgData name="Kolakowski, Artur" userId="9c34c8cc-b1df-44f6-bea5-dcf7a54ee35f" providerId="ADAL" clId="{19970B13-E101-4117-9908-6E061F982644}" dt="2022-07-14T08:45:54.890" v="17952" actId="790"/>
          <ac:spMkLst>
            <pc:docMk/>
            <pc:sldMk cId="2351809989" sldId="486"/>
            <ac:spMk id="6671" creationId="{ADD0DF54-67CE-4F74-8864-3D05FD324B5A}"/>
          </ac:spMkLst>
        </pc:spChg>
        <pc:spChg chg="mod">
          <ac:chgData name="Kolakowski, Artur" userId="9c34c8cc-b1df-44f6-bea5-dcf7a54ee35f" providerId="ADAL" clId="{19970B13-E101-4117-9908-6E061F982644}" dt="2022-07-14T08:45:54.896" v="17953" actId="790"/>
          <ac:spMkLst>
            <pc:docMk/>
            <pc:sldMk cId="2351809989" sldId="486"/>
            <ac:spMk id="6672" creationId="{DE5185E5-27A5-4003-AE61-E7AE8F981829}"/>
          </ac:spMkLst>
        </pc:spChg>
        <pc:spChg chg="mod">
          <ac:chgData name="Kolakowski, Artur" userId="9c34c8cc-b1df-44f6-bea5-dcf7a54ee35f" providerId="ADAL" clId="{19970B13-E101-4117-9908-6E061F982644}" dt="2022-07-14T08:45:54.901" v="17954" actId="790"/>
          <ac:spMkLst>
            <pc:docMk/>
            <pc:sldMk cId="2351809989" sldId="486"/>
            <ac:spMk id="6673" creationId="{AB2AB9A1-E6A5-4ADF-953F-9D39E054D4B7}"/>
          </ac:spMkLst>
        </pc:spChg>
        <pc:spChg chg="mod">
          <ac:chgData name="Kolakowski, Artur" userId="9c34c8cc-b1df-44f6-bea5-dcf7a54ee35f" providerId="ADAL" clId="{19970B13-E101-4117-9908-6E061F982644}" dt="2022-07-14T08:45:54.906" v="17955" actId="790"/>
          <ac:spMkLst>
            <pc:docMk/>
            <pc:sldMk cId="2351809989" sldId="486"/>
            <ac:spMk id="6674" creationId="{067AC9AF-AAA9-4DF8-8191-6D0D8CCB6156}"/>
          </ac:spMkLst>
        </pc:spChg>
        <pc:spChg chg="mod">
          <ac:chgData name="Kolakowski, Artur" userId="9c34c8cc-b1df-44f6-bea5-dcf7a54ee35f" providerId="ADAL" clId="{19970B13-E101-4117-9908-6E061F982644}" dt="2022-07-14T08:45:54.911" v="17956" actId="790"/>
          <ac:spMkLst>
            <pc:docMk/>
            <pc:sldMk cId="2351809989" sldId="486"/>
            <ac:spMk id="6675" creationId="{42B0F4A4-D832-4AB9-876A-E5802AE0E8FB}"/>
          </ac:spMkLst>
        </pc:spChg>
        <pc:spChg chg="mod">
          <ac:chgData name="Kolakowski, Artur" userId="9c34c8cc-b1df-44f6-bea5-dcf7a54ee35f" providerId="ADAL" clId="{19970B13-E101-4117-9908-6E061F982644}" dt="2022-07-14T08:45:54.911" v="17957" actId="790"/>
          <ac:spMkLst>
            <pc:docMk/>
            <pc:sldMk cId="2351809989" sldId="486"/>
            <ac:spMk id="6676" creationId="{28BEE2D0-2550-41ED-AE8D-A9DAB30F4F70}"/>
          </ac:spMkLst>
        </pc:spChg>
        <pc:spChg chg="mod">
          <ac:chgData name="Kolakowski, Artur" userId="9c34c8cc-b1df-44f6-bea5-dcf7a54ee35f" providerId="ADAL" clId="{19970B13-E101-4117-9908-6E061F982644}" dt="2022-07-14T08:45:54.920" v="17958" actId="790"/>
          <ac:spMkLst>
            <pc:docMk/>
            <pc:sldMk cId="2351809989" sldId="486"/>
            <ac:spMk id="6677" creationId="{B84D173E-E777-4BBB-A0A9-0996670DE66E}"/>
          </ac:spMkLst>
        </pc:spChg>
        <pc:spChg chg="mod">
          <ac:chgData name="Kolakowski, Artur" userId="9c34c8cc-b1df-44f6-bea5-dcf7a54ee35f" providerId="ADAL" clId="{19970B13-E101-4117-9908-6E061F982644}" dt="2022-07-14T08:45:54.929" v="17959" actId="790"/>
          <ac:spMkLst>
            <pc:docMk/>
            <pc:sldMk cId="2351809989" sldId="486"/>
            <ac:spMk id="6678" creationId="{5D8441AE-5D37-4706-9605-52D05C60E2EC}"/>
          </ac:spMkLst>
        </pc:spChg>
        <pc:spChg chg="mod">
          <ac:chgData name="Kolakowski, Artur" userId="9c34c8cc-b1df-44f6-bea5-dcf7a54ee35f" providerId="ADAL" clId="{19970B13-E101-4117-9908-6E061F982644}" dt="2022-07-14T08:45:54.931" v="17960" actId="790"/>
          <ac:spMkLst>
            <pc:docMk/>
            <pc:sldMk cId="2351809989" sldId="486"/>
            <ac:spMk id="6679" creationId="{F16DD1B2-C845-44FE-9B5D-4B166837C8C2}"/>
          </ac:spMkLst>
        </pc:spChg>
        <pc:spChg chg="mod">
          <ac:chgData name="Kolakowski, Artur" userId="9c34c8cc-b1df-44f6-bea5-dcf7a54ee35f" providerId="ADAL" clId="{19970B13-E101-4117-9908-6E061F982644}" dt="2022-07-14T08:45:54.939" v="17961" actId="790"/>
          <ac:spMkLst>
            <pc:docMk/>
            <pc:sldMk cId="2351809989" sldId="486"/>
            <ac:spMk id="6680" creationId="{8F606D52-CB80-44E4-B91F-C99488E48F6D}"/>
          </ac:spMkLst>
        </pc:spChg>
        <pc:spChg chg="mod">
          <ac:chgData name="Kolakowski, Artur" userId="9c34c8cc-b1df-44f6-bea5-dcf7a54ee35f" providerId="ADAL" clId="{19970B13-E101-4117-9908-6E061F982644}" dt="2022-07-14T08:45:54.941" v="17962" actId="790"/>
          <ac:spMkLst>
            <pc:docMk/>
            <pc:sldMk cId="2351809989" sldId="486"/>
            <ac:spMk id="6681" creationId="{B5424726-4657-459B-A7A8-475525658681}"/>
          </ac:spMkLst>
        </pc:spChg>
        <pc:spChg chg="mod">
          <ac:chgData name="Kolakowski, Artur" userId="9c34c8cc-b1df-44f6-bea5-dcf7a54ee35f" providerId="ADAL" clId="{19970B13-E101-4117-9908-6E061F982644}" dt="2022-07-14T08:45:54.949" v="17963" actId="790"/>
          <ac:spMkLst>
            <pc:docMk/>
            <pc:sldMk cId="2351809989" sldId="486"/>
            <ac:spMk id="6682" creationId="{6801CD8C-8945-4656-A09F-C08268088125}"/>
          </ac:spMkLst>
        </pc:spChg>
        <pc:spChg chg="mod">
          <ac:chgData name="Kolakowski, Artur" userId="9c34c8cc-b1df-44f6-bea5-dcf7a54ee35f" providerId="ADAL" clId="{19970B13-E101-4117-9908-6E061F982644}" dt="2022-07-14T08:45:54.951" v="17964" actId="790"/>
          <ac:spMkLst>
            <pc:docMk/>
            <pc:sldMk cId="2351809989" sldId="486"/>
            <ac:spMk id="6683" creationId="{9C4940B5-8AB4-420D-AF36-713C9D5A2015}"/>
          </ac:spMkLst>
        </pc:spChg>
        <pc:spChg chg="mod">
          <ac:chgData name="Kolakowski, Artur" userId="9c34c8cc-b1df-44f6-bea5-dcf7a54ee35f" providerId="ADAL" clId="{19970B13-E101-4117-9908-6E061F982644}" dt="2022-07-14T08:45:54.959" v="17965" actId="790"/>
          <ac:spMkLst>
            <pc:docMk/>
            <pc:sldMk cId="2351809989" sldId="486"/>
            <ac:spMk id="6684" creationId="{0CE6D4A1-3BF3-4F4C-A090-7F7E10F8C020}"/>
          </ac:spMkLst>
        </pc:spChg>
        <pc:spChg chg="mod">
          <ac:chgData name="Kolakowski, Artur" userId="9c34c8cc-b1df-44f6-bea5-dcf7a54ee35f" providerId="ADAL" clId="{19970B13-E101-4117-9908-6E061F982644}" dt="2022-07-14T08:45:54.961" v="17966" actId="790"/>
          <ac:spMkLst>
            <pc:docMk/>
            <pc:sldMk cId="2351809989" sldId="486"/>
            <ac:spMk id="6685" creationId="{0D3AE31A-EC03-4F50-9265-52883E726B0A}"/>
          </ac:spMkLst>
        </pc:spChg>
        <pc:spChg chg="mod">
          <ac:chgData name="Kolakowski, Artur" userId="9c34c8cc-b1df-44f6-bea5-dcf7a54ee35f" providerId="ADAL" clId="{19970B13-E101-4117-9908-6E061F982644}" dt="2022-07-14T08:45:54.961" v="17967" actId="790"/>
          <ac:spMkLst>
            <pc:docMk/>
            <pc:sldMk cId="2351809989" sldId="486"/>
            <ac:spMk id="6686" creationId="{A0D00611-5E15-4B39-AC1B-23872B52A642}"/>
          </ac:spMkLst>
        </pc:spChg>
        <pc:spChg chg="mod">
          <ac:chgData name="Kolakowski, Artur" userId="9c34c8cc-b1df-44f6-bea5-dcf7a54ee35f" providerId="ADAL" clId="{19970B13-E101-4117-9908-6E061F982644}" dt="2022-07-14T08:45:54.972" v="17968" actId="790"/>
          <ac:spMkLst>
            <pc:docMk/>
            <pc:sldMk cId="2351809989" sldId="486"/>
            <ac:spMk id="6687" creationId="{C240C954-A0E2-4BC4-BDBE-3A34B4E546B8}"/>
          </ac:spMkLst>
        </pc:spChg>
        <pc:spChg chg="mod">
          <ac:chgData name="Kolakowski, Artur" userId="9c34c8cc-b1df-44f6-bea5-dcf7a54ee35f" providerId="ADAL" clId="{19970B13-E101-4117-9908-6E061F982644}" dt="2022-07-14T08:45:54.972" v="17969" actId="790"/>
          <ac:spMkLst>
            <pc:docMk/>
            <pc:sldMk cId="2351809989" sldId="486"/>
            <ac:spMk id="6688" creationId="{2C3C7009-CB35-42A6-89C3-C70DE7A461EC}"/>
          </ac:spMkLst>
        </pc:spChg>
        <pc:spChg chg="mod">
          <ac:chgData name="Kolakowski, Artur" userId="9c34c8cc-b1df-44f6-bea5-dcf7a54ee35f" providerId="ADAL" clId="{19970B13-E101-4117-9908-6E061F982644}" dt="2022-07-14T08:45:54.980" v="17970" actId="790"/>
          <ac:spMkLst>
            <pc:docMk/>
            <pc:sldMk cId="2351809989" sldId="486"/>
            <ac:spMk id="6689" creationId="{9C451D5B-D6AE-47B7-899E-2F77F1EBE7C5}"/>
          </ac:spMkLst>
        </pc:spChg>
        <pc:spChg chg="mod">
          <ac:chgData name="Kolakowski, Artur" userId="9c34c8cc-b1df-44f6-bea5-dcf7a54ee35f" providerId="ADAL" clId="{19970B13-E101-4117-9908-6E061F982644}" dt="2022-07-14T08:45:54.982" v="17971" actId="790"/>
          <ac:spMkLst>
            <pc:docMk/>
            <pc:sldMk cId="2351809989" sldId="486"/>
            <ac:spMk id="6690" creationId="{00339340-FCA6-4590-9206-143D90CFC95C}"/>
          </ac:spMkLst>
        </pc:spChg>
        <pc:spChg chg="mod">
          <ac:chgData name="Kolakowski, Artur" userId="9c34c8cc-b1df-44f6-bea5-dcf7a54ee35f" providerId="ADAL" clId="{19970B13-E101-4117-9908-6E061F982644}" dt="2022-07-14T08:45:54.990" v="17972" actId="790"/>
          <ac:spMkLst>
            <pc:docMk/>
            <pc:sldMk cId="2351809989" sldId="486"/>
            <ac:spMk id="6691" creationId="{32728730-6730-4F0E-9399-2973EDB731CF}"/>
          </ac:spMkLst>
        </pc:spChg>
        <pc:spChg chg="mod">
          <ac:chgData name="Kolakowski, Artur" userId="9c34c8cc-b1df-44f6-bea5-dcf7a54ee35f" providerId="ADAL" clId="{19970B13-E101-4117-9908-6E061F982644}" dt="2022-07-14T08:45:54.992" v="17973" actId="790"/>
          <ac:spMkLst>
            <pc:docMk/>
            <pc:sldMk cId="2351809989" sldId="486"/>
            <ac:spMk id="6692" creationId="{FEF02B9B-5FBB-4D6E-96F6-D8A400FD4241}"/>
          </ac:spMkLst>
        </pc:spChg>
        <pc:spChg chg="mod">
          <ac:chgData name="Kolakowski, Artur" userId="9c34c8cc-b1df-44f6-bea5-dcf7a54ee35f" providerId="ADAL" clId="{19970B13-E101-4117-9908-6E061F982644}" dt="2022-07-14T08:45:54.992" v="17974" actId="790"/>
          <ac:spMkLst>
            <pc:docMk/>
            <pc:sldMk cId="2351809989" sldId="486"/>
            <ac:spMk id="6693" creationId="{67EC6764-1F0F-4359-A60B-B24F2129F60B}"/>
          </ac:spMkLst>
        </pc:spChg>
        <pc:spChg chg="mod">
          <ac:chgData name="Kolakowski, Artur" userId="9c34c8cc-b1df-44f6-bea5-dcf7a54ee35f" providerId="ADAL" clId="{19970B13-E101-4117-9908-6E061F982644}" dt="2022-07-14T08:45:55.002" v="17975" actId="790"/>
          <ac:spMkLst>
            <pc:docMk/>
            <pc:sldMk cId="2351809989" sldId="486"/>
            <ac:spMk id="6694" creationId="{0467DBB7-AE2A-49D0-A321-5B937AA82E19}"/>
          </ac:spMkLst>
        </pc:spChg>
        <pc:spChg chg="mod">
          <ac:chgData name="Kolakowski, Artur" userId="9c34c8cc-b1df-44f6-bea5-dcf7a54ee35f" providerId="ADAL" clId="{19970B13-E101-4117-9908-6E061F982644}" dt="2022-07-14T08:45:55.002" v="17976" actId="790"/>
          <ac:spMkLst>
            <pc:docMk/>
            <pc:sldMk cId="2351809989" sldId="486"/>
            <ac:spMk id="6695" creationId="{60B903BE-A6C9-45FF-AEFE-164C01FE2D60}"/>
          </ac:spMkLst>
        </pc:spChg>
        <pc:spChg chg="mod">
          <ac:chgData name="Kolakowski, Artur" userId="9c34c8cc-b1df-44f6-bea5-dcf7a54ee35f" providerId="ADAL" clId="{19970B13-E101-4117-9908-6E061F982644}" dt="2022-07-14T08:45:55.010" v="17977" actId="790"/>
          <ac:spMkLst>
            <pc:docMk/>
            <pc:sldMk cId="2351809989" sldId="486"/>
            <ac:spMk id="6696" creationId="{B1189129-F386-40D7-A97F-B4A683150B8A}"/>
          </ac:spMkLst>
        </pc:spChg>
        <pc:spChg chg="mod">
          <ac:chgData name="Kolakowski, Artur" userId="9c34c8cc-b1df-44f6-bea5-dcf7a54ee35f" providerId="ADAL" clId="{19970B13-E101-4117-9908-6E061F982644}" dt="2022-07-14T08:45:55.013" v="17978" actId="790"/>
          <ac:spMkLst>
            <pc:docMk/>
            <pc:sldMk cId="2351809989" sldId="486"/>
            <ac:spMk id="6697" creationId="{75F81091-2D1B-40DD-A6E3-186EDEF3D8E7}"/>
          </ac:spMkLst>
        </pc:spChg>
        <pc:spChg chg="mod">
          <ac:chgData name="Kolakowski, Artur" userId="9c34c8cc-b1df-44f6-bea5-dcf7a54ee35f" providerId="ADAL" clId="{19970B13-E101-4117-9908-6E061F982644}" dt="2022-07-14T08:45:55.013" v="17979" actId="790"/>
          <ac:spMkLst>
            <pc:docMk/>
            <pc:sldMk cId="2351809989" sldId="486"/>
            <ac:spMk id="6698" creationId="{6FF467E8-E318-4D0F-852A-274D30C49C42}"/>
          </ac:spMkLst>
        </pc:spChg>
        <pc:spChg chg="mod">
          <ac:chgData name="Kolakowski, Artur" userId="9c34c8cc-b1df-44f6-bea5-dcf7a54ee35f" providerId="ADAL" clId="{19970B13-E101-4117-9908-6E061F982644}" dt="2022-07-14T08:45:55.023" v="17980" actId="790"/>
          <ac:spMkLst>
            <pc:docMk/>
            <pc:sldMk cId="2351809989" sldId="486"/>
            <ac:spMk id="6699" creationId="{33DE3D50-8025-4AA7-BC29-14FA964B9AB3}"/>
          </ac:spMkLst>
        </pc:spChg>
        <pc:spChg chg="mod">
          <ac:chgData name="Kolakowski, Artur" userId="9c34c8cc-b1df-44f6-bea5-dcf7a54ee35f" providerId="ADAL" clId="{19970B13-E101-4117-9908-6E061F982644}" dt="2022-07-14T08:45:55.023" v="17981" actId="790"/>
          <ac:spMkLst>
            <pc:docMk/>
            <pc:sldMk cId="2351809989" sldId="486"/>
            <ac:spMk id="6700" creationId="{484C3B0D-FB22-4CA3-A6D9-18E8EB1062BC}"/>
          </ac:spMkLst>
        </pc:spChg>
        <pc:spChg chg="mod">
          <ac:chgData name="Kolakowski, Artur" userId="9c34c8cc-b1df-44f6-bea5-dcf7a54ee35f" providerId="ADAL" clId="{19970B13-E101-4117-9908-6E061F982644}" dt="2022-07-14T08:45:55.031" v="17982" actId="790"/>
          <ac:spMkLst>
            <pc:docMk/>
            <pc:sldMk cId="2351809989" sldId="486"/>
            <ac:spMk id="6701" creationId="{38ADE32B-039A-42EB-B368-1678A7AE5017}"/>
          </ac:spMkLst>
        </pc:spChg>
        <pc:spChg chg="mod">
          <ac:chgData name="Kolakowski, Artur" userId="9c34c8cc-b1df-44f6-bea5-dcf7a54ee35f" providerId="ADAL" clId="{19970B13-E101-4117-9908-6E061F982644}" dt="2022-07-14T08:45:55.033" v="17983" actId="790"/>
          <ac:spMkLst>
            <pc:docMk/>
            <pc:sldMk cId="2351809989" sldId="486"/>
            <ac:spMk id="6702" creationId="{F68F2F73-C266-4127-9D6A-705FF34A7E70}"/>
          </ac:spMkLst>
        </pc:spChg>
        <pc:spChg chg="mod">
          <ac:chgData name="Kolakowski, Artur" userId="9c34c8cc-b1df-44f6-bea5-dcf7a54ee35f" providerId="ADAL" clId="{19970B13-E101-4117-9908-6E061F982644}" dt="2022-07-14T08:45:55.041" v="17984" actId="790"/>
          <ac:spMkLst>
            <pc:docMk/>
            <pc:sldMk cId="2351809989" sldId="486"/>
            <ac:spMk id="6703" creationId="{D7A32C31-4104-482E-B542-39A265A83C97}"/>
          </ac:spMkLst>
        </pc:spChg>
        <pc:spChg chg="mod">
          <ac:chgData name="Kolakowski, Artur" userId="9c34c8cc-b1df-44f6-bea5-dcf7a54ee35f" providerId="ADAL" clId="{19970B13-E101-4117-9908-6E061F982644}" dt="2022-07-14T08:45:55.043" v="17985" actId="790"/>
          <ac:spMkLst>
            <pc:docMk/>
            <pc:sldMk cId="2351809989" sldId="486"/>
            <ac:spMk id="6704" creationId="{02000EEE-8BD3-4617-82D2-443D26E82048}"/>
          </ac:spMkLst>
        </pc:spChg>
        <pc:spChg chg="mod">
          <ac:chgData name="Kolakowski, Artur" userId="9c34c8cc-b1df-44f6-bea5-dcf7a54ee35f" providerId="ADAL" clId="{19970B13-E101-4117-9908-6E061F982644}" dt="2022-07-14T08:45:55.043" v="17986" actId="790"/>
          <ac:spMkLst>
            <pc:docMk/>
            <pc:sldMk cId="2351809989" sldId="486"/>
            <ac:spMk id="6705" creationId="{802847F0-6498-4060-97FF-0DF3D061B2FB}"/>
          </ac:spMkLst>
        </pc:spChg>
        <pc:spChg chg="mod">
          <ac:chgData name="Kolakowski, Artur" userId="9c34c8cc-b1df-44f6-bea5-dcf7a54ee35f" providerId="ADAL" clId="{19970B13-E101-4117-9908-6E061F982644}" dt="2022-07-14T08:45:55.054" v="17987" actId="790"/>
          <ac:spMkLst>
            <pc:docMk/>
            <pc:sldMk cId="2351809989" sldId="486"/>
            <ac:spMk id="6706" creationId="{20F58147-3C6F-4976-B34B-EFE5A3B3FBB9}"/>
          </ac:spMkLst>
        </pc:spChg>
        <pc:spChg chg="mod">
          <ac:chgData name="Kolakowski, Artur" userId="9c34c8cc-b1df-44f6-bea5-dcf7a54ee35f" providerId="ADAL" clId="{19970B13-E101-4117-9908-6E061F982644}" dt="2022-07-14T08:45:55.054" v="17988" actId="790"/>
          <ac:spMkLst>
            <pc:docMk/>
            <pc:sldMk cId="2351809989" sldId="486"/>
            <ac:spMk id="6707" creationId="{A046BF05-584B-48EC-844B-7F032D6D720B}"/>
          </ac:spMkLst>
        </pc:spChg>
        <pc:spChg chg="mod">
          <ac:chgData name="Kolakowski, Artur" userId="9c34c8cc-b1df-44f6-bea5-dcf7a54ee35f" providerId="ADAL" clId="{19970B13-E101-4117-9908-6E061F982644}" dt="2022-07-14T08:45:55.064" v="17989" actId="790"/>
          <ac:spMkLst>
            <pc:docMk/>
            <pc:sldMk cId="2351809989" sldId="486"/>
            <ac:spMk id="6708" creationId="{24D1E340-100C-43D1-9EE9-BB05C2537317}"/>
          </ac:spMkLst>
        </pc:spChg>
        <pc:spChg chg="mod">
          <ac:chgData name="Kolakowski, Artur" userId="9c34c8cc-b1df-44f6-bea5-dcf7a54ee35f" providerId="ADAL" clId="{19970B13-E101-4117-9908-6E061F982644}" dt="2022-07-14T08:45:55.064" v="17990" actId="790"/>
          <ac:spMkLst>
            <pc:docMk/>
            <pc:sldMk cId="2351809989" sldId="486"/>
            <ac:spMk id="6709" creationId="{721F548C-3E80-4C00-8490-A1F98B77C09C}"/>
          </ac:spMkLst>
        </pc:spChg>
        <pc:spChg chg="mod">
          <ac:chgData name="Kolakowski, Artur" userId="9c34c8cc-b1df-44f6-bea5-dcf7a54ee35f" providerId="ADAL" clId="{19970B13-E101-4117-9908-6E061F982644}" dt="2022-07-14T08:45:55.072" v="17991" actId="790"/>
          <ac:spMkLst>
            <pc:docMk/>
            <pc:sldMk cId="2351809989" sldId="486"/>
            <ac:spMk id="6710" creationId="{D89FCC43-4771-485A-9EA5-66A75637AB80}"/>
          </ac:spMkLst>
        </pc:spChg>
        <pc:spChg chg="mod">
          <ac:chgData name="Kolakowski, Artur" userId="9c34c8cc-b1df-44f6-bea5-dcf7a54ee35f" providerId="ADAL" clId="{19970B13-E101-4117-9908-6E061F982644}" dt="2022-07-14T08:45:55.074" v="17992" actId="790"/>
          <ac:spMkLst>
            <pc:docMk/>
            <pc:sldMk cId="2351809989" sldId="486"/>
            <ac:spMk id="6711" creationId="{E89B129B-9D62-4098-B29A-7E036EC0479C}"/>
          </ac:spMkLst>
        </pc:spChg>
        <pc:spChg chg="mod">
          <ac:chgData name="Kolakowski, Artur" userId="9c34c8cc-b1df-44f6-bea5-dcf7a54ee35f" providerId="ADAL" clId="{19970B13-E101-4117-9908-6E061F982644}" dt="2022-07-14T08:45:55.082" v="17993" actId="790"/>
          <ac:spMkLst>
            <pc:docMk/>
            <pc:sldMk cId="2351809989" sldId="486"/>
            <ac:spMk id="6712" creationId="{9C63F457-217A-4F86-A180-55B13E394D81}"/>
          </ac:spMkLst>
        </pc:spChg>
        <pc:spChg chg="mod">
          <ac:chgData name="Kolakowski, Artur" userId="9c34c8cc-b1df-44f6-bea5-dcf7a54ee35f" providerId="ADAL" clId="{19970B13-E101-4117-9908-6E061F982644}" dt="2022-07-14T08:45:55.084" v="17994" actId="790"/>
          <ac:spMkLst>
            <pc:docMk/>
            <pc:sldMk cId="2351809989" sldId="486"/>
            <ac:spMk id="6713" creationId="{E31886CA-B533-47CA-8858-44FCD3B14F5F}"/>
          </ac:spMkLst>
        </pc:spChg>
        <pc:spChg chg="mod">
          <ac:chgData name="Kolakowski, Artur" userId="9c34c8cc-b1df-44f6-bea5-dcf7a54ee35f" providerId="ADAL" clId="{19970B13-E101-4117-9908-6E061F982644}" dt="2022-07-14T08:45:55.084" v="17995" actId="790"/>
          <ac:spMkLst>
            <pc:docMk/>
            <pc:sldMk cId="2351809989" sldId="486"/>
            <ac:spMk id="6714" creationId="{41278058-6897-41F3-8614-8FDED9494667}"/>
          </ac:spMkLst>
        </pc:spChg>
        <pc:spChg chg="mod">
          <ac:chgData name="Kolakowski, Artur" userId="9c34c8cc-b1df-44f6-bea5-dcf7a54ee35f" providerId="ADAL" clId="{19970B13-E101-4117-9908-6E061F982644}" dt="2022-07-14T08:45:55.094" v="17996" actId="790"/>
          <ac:spMkLst>
            <pc:docMk/>
            <pc:sldMk cId="2351809989" sldId="486"/>
            <ac:spMk id="6715" creationId="{076FACD2-33D5-410C-941A-CB503E63D050}"/>
          </ac:spMkLst>
        </pc:spChg>
        <pc:spChg chg="mod">
          <ac:chgData name="Kolakowski, Artur" userId="9c34c8cc-b1df-44f6-bea5-dcf7a54ee35f" providerId="ADAL" clId="{19970B13-E101-4117-9908-6E061F982644}" dt="2022-07-14T08:45:55.094" v="17997" actId="790"/>
          <ac:spMkLst>
            <pc:docMk/>
            <pc:sldMk cId="2351809989" sldId="486"/>
            <ac:spMk id="6716" creationId="{D7CC1061-323B-4A4B-BF9D-A8D0473F53AE}"/>
          </ac:spMkLst>
        </pc:spChg>
        <pc:spChg chg="mod">
          <ac:chgData name="Kolakowski, Artur" userId="9c34c8cc-b1df-44f6-bea5-dcf7a54ee35f" providerId="ADAL" clId="{19970B13-E101-4117-9908-6E061F982644}" dt="2022-07-14T08:45:55.103" v="17998" actId="790"/>
          <ac:spMkLst>
            <pc:docMk/>
            <pc:sldMk cId="2351809989" sldId="486"/>
            <ac:spMk id="6717" creationId="{460AEA7F-2C89-4A46-84F8-CC277015FB57}"/>
          </ac:spMkLst>
        </pc:spChg>
        <pc:spChg chg="mod">
          <ac:chgData name="Kolakowski, Artur" userId="9c34c8cc-b1df-44f6-bea5-dcf7a54ee35f" providerId="ADAL" clId="{19970B13-E101-4117-9908-6E061F982644}" dt="2022-07-14T08:45:55.105" v="17999" actId="790"/>
          <ac:spMkLst>
            <pc:docMk/>
            <pc:sldMk cId="2351809989" sldId="486"/>
            <ac:spMk id="6718" creationId="{1BCDB679-A6BE-407F-B8EF-3E9BFE36F010}"/>
          </ac:spMkLst>
        </pc:spChg>
        <pc:spChg chg="mod">
          <ac:chgData name="Kolakowski, Artur" userId="9c34c8cc-b1df-44f6-bea5-dcf7a54ee35f" providerId="ADAL" clId="{19970B13-E101-4117-9908-6E061F982644}" dt="2022-07-14T08:45:55.113" v="18000" actId="790"/>
          <ac:spMkLst>
            <pc:docMk/>
            <pc:sldMk cId="2351809989" sldId="486"/>
            <ac:spMk id="6719" creationId="{0B18D9B2-DE9D-4372-B38F-6055755562A2}"/>
          </ac:spMkLst>
        </pc:spChg>
        <pc:spChg chg="mod">
          <ac:chgData name="Kolakowski, Artur" userId="9c34c8cc-b1df-44f6-bea5-dcf7a54ee35f" providerId="ADAL" clId="{19970B13-E101-4117-9908-6E061F982644}" dt="2022-07-14T08:45:55.115" v="18001" actId="790"/>
          <ac:spMkLst>
            <pc:docMk/>
            <pc:sldMk cId="2351809989" sldId="486"/>
            <ac:spMk id="6720" creationId="{A4FDF015-2CCF-408C-8342-9D5B806512CB}"/>
          </ac:spMkLst>
        </pc:spChg>
        <pc:spChg chg="mod">
          <ac:chgData name="Kolakowski, Artur" userId="9c34c8cc-b1df-44f6-bea5-dcf7a54ee35f" providerId="ADAL" clId="{19970B13-E101-4117-9908-6E061F982644}" dt="2022-07-14T08:45:55.123" v="18002" actId="790"/>
          <ac:spMkLst>
            <pc:docMk/>
            <pc:sldMk cId="2351809989" sldId="486"/>
            <ac:spMk id="6721" creationId="{86431D0B-E62D-401F-BCCC-A1918EEE064B}"/>
          </ac:spMkLst>
        </pc:spChg>
        <pc:spChg chg="mod">
          <ac:chgData name="Kolakowski, Artur" userId="9c34c8cc-b1df-44f6-bea5-dcf7a54ee35f" providerId="ADAL" clId="{19970B13-E101-4117-9908-6E061F982644}" dt="2022-07-14T08:45:55.123" v="18003" actId="790"/>
          <ac:spMkLst>
            <pc:docMk/>
            <pc:sldMk cId="2351809989" sldId="486"/>
            <ac:spMk id="6722" creationId="{47841517-351F-415E-BBC5-2608F51767CB}"/>
          </ac:spMkLst>
        </pc:spChg>
        <pc:spChg chg="mod">
          <ac:chgData name="Kolakowski, Artur" userId="9c34c8cc-b1df-44f6-bea5-dcf7a54ee35f" providerId="ADAL" clId="{19970B13-E101-4117-9908-6E061F982644}" dt="2022-07-14T08:45:55.123" v="18004" actId="790"/>
          <ac:spMkLst>
            <pc:docMk/>
            <pc:sldMk cId="2351809989" sldId="486"/>
            <ac:spMk id="6723" creationId="{0A292EE2-F74F-4E3E-B37B-93BA2CD364C1}"/>
          </ac:spMkLst>
        </pc:spChg>
        <pc:spChg chg="mod">
          <ac:chgData name="Kolakowski, Artur" userId="9c34c8cc-b1df-44f6-bea5-dcf7a54ee35f" providerId="ADAL" clId="{19970B13-E101-4117-9908-6E061F982644}" dt="2022-07-14T08:45:55.135" v="18005" actId="790"/>
          <ac:spMkLst>
            <pc:docMk/>
            <pc:sldMk cId="2351809989" sldId="486"/>
            <ac:spMk id="6724" creationId="{7477DDFF-2717-480C-8E35-FB8FB0443F89}"/>
          </ac:spMkLst>
        </pc:spChg>
        <pc:spChg chg="mod">
          <ac:chgData name="Kolakowski, Artur" userId="9c34c8cc-b1df-44f6-bea5-dcf7a54ee35f" providerId="ADAL" clId="{19970B13-E101-4117-9908-6E061F982644}" dt="2022-07-14T08:45:55.135" v="18006" actId="790"/>
          <ac:spMkLst>
            <pc:docMk/>
            <pc:sldMk cId="2351809989" sldId="486"/>
            <ac:spMk id="6725" creationId="{B0BCC3BE-E29B-470E-B020-395968EE31D0}"/>
          </ac:spMkLst>
        </pc:spChg>
        <pc:spChg chg="mod">
          <ac:chgData name="Kolakowski, Artur" userId="9c34c8cc-b1df-44f6-bea5-dcf7a54ee35f" providerId="ADAL" clId="{19970B13-E101-4117-9908-6E061F982644}" dt="2022-07-14T08:45:55.145" v="18007" actId="790"/>
          <ac:spMkLst>
            <pc:docMk/>
            <pc:sldMk cId="2351809989" sldId="486"/>
            <ac:spMk id="6726" creationId="{456769E6-5C86-41D9-8341-0E1E05EBCD04}"/>
          </ac:spMkLst>
        </pc:spChg>
        <pc:spChg chg="mod">
          <ac:chgData name="Kolakowski, Artur" userId="9c34c8cc-b1df-44f6-bea5-dcf7a54ee35f" providerId="ADAL" clId="{19970B13-E101-4117-9908-6E061F982644}" dt="2022-07-14T08:45:55.145" v="18008" actId="790"/>
          <ac:spMkLst>
            <pc:docMk/>
            <pc:sldMk cId="2351809989" sldId="486"/>
            <ac:spMk id="6727" creationId="{3EA16906-8162-4376-8225-5AB8AC13FBED}"/>
          </ac:spMkLst>
        </pc:spChg>
        <pc:spChg chg="mod">
          <ac:chgData name="Kolakowski, Artur" userId="9c34c8cc-b1df-44f6-bea5-dcf7a54ee35f" providerId="ADAL" clId="{19970B13-E101-4117-9908-6E061F982644}" dt="2022-07-14T08:45:55.155" v="18009" actId="790"/>
          <ac:spMkLst>
            <pc:docMk/>
            <pc:sldMk cId="2351809989" sldId="486"/>
            <ac:spMk id="6728" creationId="{F04C641D-FD9E-4EE1-B550-B01A431F85A8}"/>
          </ac:spMkLst>
        </pc:spChg>
        <pc:spChg chg="mod">
          <ac:chgData name="Kolakowski, Artur" userId="9c34c8cc-b1df-44f6-bea5-dcf7a54ee35f" providerId="ADAL" clId="{19970B13-E101-4117-9908-6E061F982644}" dt="2022-07-14T08:45:55.155" v="18010" actId="790"/>
          <ac:spMkLst>
            <pc:docMk/>
            <pc:sldMk cId="2351809989" sldId="486"/>
            <ac:spMk id="6729" creationId="{83ADCEE5-116D-405A-A3BD-58B12871F2BE}"/>
          </ac:spMkLst>
        </pc:spChg>
        <pc:spChg chg="mod">
          <ac:chgData name="Kolakowski, Artur" userId="9c34c8cc-b1df-44f6-bea5-dcf7a54ee35f" providerId="ADAL" clId="{19970B13-E101-4117-9908-6E061F982644}" dt="2022-07-14T08:45:55.165" v="18011" actId="790"/>
          <ac:spMkLst>
            <pc:docMk/>
            <pc:sldMk cId="2351809989" sldId="486"/>
            <ac:spMk id="6730" creationId="{044DD5FB-0D56-417D-8A6B-5E665739835B}"/>
          </ac:spMkLst>
        </pc:spChg>
        <pc:spChg chg="mod">
          <ac:chgData name="Kolakowski, Artur" userId="9c34c8cc-b1df-44f6-bea5-dcf7a54ee35f" providerId="ADAL" clId="{19970B13-E101-4117-9908-6E061F982644}" dt="2022-07-14T08:45:55.165" v="18012" actId="790"/>
          <ac:spMkLst>
            <pc:docMk/>
            <pc:sldMk cId="2351809989" sldId="486"/>
            <ac:spMk id="6731" creationId="{2F133440-449C-4F0E-B31B-0E5563665EED}"/>
          </ac:spMkLst>
        </pc:spChg>
        <pc:spChg chg="mod">
          <ac:chgData name="Kolakowski, Artur" userId="9c34c8cc-b1df-44f6-bea5-dcf7a54ee35f" providerId="ADAL" clId="{19970B13-E101-4117-9908-6E061F982644}" dt="2022-07-14T08:45:55.176" v="18013" actId="790"/>
          <ac:spMkLst>
            <pc:docMk/>
            <pc:sldMk cId="2351809989" sldId="486"/>
            <ac:spMk id="6732" creationId="{44425396-6278-4717-9B6F-5E0FA6ABA133}"/>
          </ac:spMkLst>
        </pc:spChg>
        <pc:spChg chg="mod">
          <ac:chgData name="Kolakowski, Artur" userId="9c34c8cc-b1df-44f6-bea5-dcf7a54ee35f" providerId="ADAL" clId="{19970B13-E101-4117-9908-6E061F982644}" dt="2022-07-14T08:45:55.176" v="18014" actId="790"/>
          <ac:spMkLst>
            <pc:docMk/>
            <pc:sldMk cId="2351809989" sldId="486"/>
            <ac:spMk id="6733" creationId="{07D57DBE-95A3-4F80-A0AF-705140942CE2}"/>
          </ac:spMkLst>
        </pc:spChg>
        <pc:spChg chg="mod">
          <ac:chgData name="Kolakowski, Artur" userId="9c34c8cc-b1df-44f6-bea5-dcf7a54ee35f" providerId="ADAL" clId="{19970B13-E101-4117-9908-6E061F982644}" dt="2022-07-14T08:45:55.186" v="18015" actId="790"/>
          <ac:spMkLst>
            <pc:docMk/>
            <pc:sldMk cId="2351809989" sldId="486"/>
            <ac:spMk id="6734" creationId="{25C4294A-8043-4D2B-8BA1-D45D61F5C6BA}"/>
          </ac:spMkLst>
        </pc:spChg>
        <pc:spChg chg="mod">
          <ac:chgData name="Kolakowski, Artur" userId="9c34c8cc-b1df-44f6-bea5-dcf7a54ee35f" providerId="ADAL" clId="{19970B13-E101-4117-9908-6E061F982644}" dt="2022-07-14T08:45:55.186" v="18016" actId="790"/>
          <ac:spMkLst>
            <pc:docMk/>
            <pc:sldMk cId="2351809989" sldId="486"/>
            <ac:spMk id="6735" creationId="{132A34D1-A389-413C-9343-342156CE55E9}"/>
          </ac:spMkLst>
        </pc:spChg>
        <pc:spChg chg="mod">
          <ac:chgData name="Kolakowski, Artur" userId="9c34c8cc-b1df-44f6-bea5-dcf7a54ee35f" providerId="ADAL" clId="{19970B13-E101-4117-9908-6E061F982644}" dt="2022-07-14T08:45:55.196" v="18017" actId="790"/>
          <ac:spMkLst>
            <pc:docMk/>
            <pc:sldMk cId="2351809989" sldId="486"/>
            <ac:spMk id="6736" creationId="{48F1F225-48A8-4C32-84A8-035DF5E6B60E}"/>
          </ac:spMkLst>
        </pc:spChg>
        <pc:spChg chg="mod">
          <ac:chgData name="Kolakowski, Artur" userId="9c34c8cc-b1df-44f6-bea5-dcf7a54ee35f" providerId="ADAL" clId="{19970B13-E101-4117-9908-6E061F982644}" dt="2022-07-14T08:45:55.204" v="18018" actId="790"/>
          <ac:spMkLst>
            <pc:docMk/>
            <pc:sldMk cId="2351809989" sldId="486"/>
            <ac:spMk id="6737" creationId="{4A744C25-2F32-4BC1-A48A-2D50F8E27C94}"/>
          </ac:spMkLst>
        </pc:spChg>
        <pc:spChg chg="mod">
          <ac:chgData name="Kolakowski, Artur" userId="9c34c8cc-b1df-44f6-bea5-dcf7a54ee35f" providerId="ADAL" clId="{19970B13-E101-4117-9908-6E061F982644}" dt="2022-07-14T08:45:55.206" v="18019" actId="790"/>
          <ac:spMkLst>
            <pc:docMk/>
            <pc:sldMk cId="2351809989" sldId="486"/>
            <ac:spMk id="6738" creationId="{3C96AA3A-5D14-4091-BD0B-AFC8FA8FC744}"/>
          </ac:spMkLst>
        </pc:spChg>
        <pc:spChg chg="mod">
          <ac:chgData name="Kolakowski, Artur" userId="9c34c8cc-b1df-44f6-bea5-dcf7a54ee35f" providerId="ADAL" clId="{19970B13-E101-4117-9908-6E061F982644}" dt="2022-07-14T08:45:55.217" v="18020" actId="790"/>
          <ac:spMkLst>
            <pc:docMk/>
            <pc:sldMk cId="2351809989" sldId="486"/>
            <ac:spMk id="6739" creationId="{C09ADB6F-30BC-4D3B-9140-48267EC6B424}"/>
          </ac:spMkLst>
        </pc:spChg>
        <pc:spChg chg="mod">
          <ac:chgData name="Kolakowski, Artur" userId="9c34c8cc-b1df-44f6-bea5-dcf7a54ee35f" providerId="ADAL" clId="{19970B13-E101-4117-9908-6E061F982644}" dt="2022-07-14T08:45:55.222" v="18021" actId="790"/>
          <ac:spMkLst>
            <pc:docMk/>
            <pc:sldMk cId="2351809989" sldId="486"/>
            <ac:spMk id="6740" creationId="{6C6A5427-2A43-4B3B-A8AC-6276E7E05909}"/>
          </ac:spMkLst>
        </pc:spChg>
        <pc:spChg chg="mod">
          <ac:chgData name="Kolakowski, Artur" userId="9c34c8cc-b1df-44f6-bea5-dcf7a54ee35f" providerId="ADAL" clId="{19970B13-E101-4117-9908-6E061F982644}" dt="2022-07-14T08:45:55.227" v="18022" actId="790"/>
          <ac:spMkLst>
            <pc:docMk/>
            <pc:sldMk cId="2351809989" sldId="486"/>
            <ac:spMk id="6741" creationId="{05CC6B8E-DA98-4770-9A3D-E36D0D29134D}"/>
          </ac:spMkLst>
        </pc:spChg>
        <pc:spChg chg="mod">
          <ac:chgData name="Kolakowski, Artur" userId="9c34c8cc-b1df-44f6-bea5-dcf7a54ee35f" providerId="ADAL" clId="{19970B13-E101-4117-9908-6E061F982644}" dt="2022-07-14T08:45:55.234" v="18023" actId="790"/>
          <ac:spMkLst>
            <pc:docMk/>
            <pc:sldMk cId="2351809989" sldId="486"/>
            <ac:spMk id="6742" creationId="{33DFBC07-E55E-4292-9316-5188191A8497}"/>
          </ac:spMkLst>
        </pc:spChg>
        <pc:spChg chg="mod">
          <ac:chgData name="Kolakowski, Artur" userId="9c34c8cc-b1df-44f6-bea5-dcf7a54ee35f" providerId="ADAL" clId="{19970B13-E101-4117-9908-6E061F982644}" dt="2022-07-14T08:45:55.239" v="18024" actId="790"/>
          <ac:spMkLst>
            <pc:docMk/>
            <pc:sldMk cId="2351809989" sldId="486"/>
            <ac:spMk id="6743" creationId="{8C4F6ABF-6D70-4E2A-ACAE-290BE7D21433}"/>
          </ac:spMkLst>
        </pc:spChg>
        <pc:spChg chg="mod">
          <ac:chgData name="Kolakowski, Artur" userId="9c34c8cc-b1df-44f6-bea5-dcf7a54ee35f" providerId="ADAL" clId="{19970B13-E101-4117-9908-6E061F982644}" dt="2022-07-14T08:45:55.243" v="18025" actId="790"/>
          <ac:spMkLst>
            <pc:docMk/>
            <pc:sldMk cId="2351809989" sldId="486"/>
            <ac:spMk id="6744" creationId="{09BC3C71-A7F5-410A-9387-39D289F0A2BC}"/>
          </ac:spMkLst>
        </pc:spChg>
        <pc:spChg chg="mod">
          <ac:chgData name="Kolakowski, Artur" userId="9c34c8cc-b1df-44f6-bea5-dcf7a54ee35f" providerId="ADAL" clId="{19970B13-E101-4117-9908-6E061F982644}" dt="2022-07-14T08:45:55.250" v="18026" actId="790"/>
          <ac:spMkLst>
            <pc:docMk/>
            <pc:sldMk cId="2351809989" sldId="486"/>
            <ac:spMk id="6745" creationId="{36FD31ED-43F6-485A-ACE6-80615C38B168}"/>
          </ac:spMkLst>
        </pc:spChg>
        <pc:spChg chg="mod">
          <ac:chgData name="Kolakowski, Artur" userId="9c34c8cc-b1df-44f6-bea5-dcf7a54ee35f" providerId="ADAL" clId="{19970B13-E101-4117-9908-6E061F982644}" dt="2022-07-14T08:45:55.255" v="18027" actId="790"/>
          <ac:spMkLst>
            <pc:docMk/>
            <pc:sldMk cId="2351809989" sldId="486"/>
            <ac:spMk id="6746" creationId="{FB517EBE-4B4B-4D31-BC95-49239BD8C97C}"/>
          </ac:spMkLst>
        </pc:spChg>
        <pc:spChg chg="mod">
          <ac:chgData name="Kolakowski, Artur" userId="9c34c8cc-b1df-44f6-bea5-dcf7a54ee35f" providerId="ADAL" clId="{19970B13-E101-4117-9908-6E061F982644}" dt="2022-07-14T08:45:55.260" v="18028" actId="790"/>
          <ac:spMkLst>
            <pc:docMk/>
            <pc:sldMk cId="2351809989" sldId="486"/>
            <ac:spMk id="6747" creationId="{C650D787-BD66-48D4-A2A2-5C2B37FAAD18}"/>
          </ac:spMkLst>
        </pc:spChg>
        <pc:spChg chg="mod">
          <ac:chgData name="Kolakowski, Artur" userId="9c34c8cc-b1df-44f6-bea5-dcf7a54ee35f" providerId="ADAL" clId="{19970B13-E101-4117-9908-6E061F982644}" dt="2022-07-14T08:45:55.266" v="18029" actId="790"/>
          <ac:spMkLst>
            <pc:docMk/>
            <pc:sldMk cId="2351809989" sldId="486"/>
            <ac:spMk id="6748" creationId="{4238D282-2546-4E62-9785-55DD52CE42F8}"/>
          </ac:spMkLst>
        </pc:spChg>
        <pc:spChg chg="mod">
          <ac:chgData name="Kolakowski, Artur" userId="9c34c8cc-b1df-44f6-bea5-dcf7a54ee35f" providerId="ADAL" clId="{19970B13-E101-4117-9908-6E061F982644}" dt="2022-07-14T08:45:55.270" v="18030" actId="790"/>
          <ac:spMkLst>
            <pc:docMk/>
            <pc:sldMk cId="2351809989" sldId="486"/>
            <ac:spMk id="6749" creationId="{DA97F7A3-DA4C-4958-921D-55CD2DFF57C4}"/>
          </ac:spMkLst>
        </pc:spChg>
        <pc:spChg chg="mod">
          <ac:chgData name="Kolakowski, Artur" userId="9c34c8cc-b1df-44f6-bea5-dcf7a54ee35f" providerId="ADAL" clId="{19970B13-E101-4117-9908-6E061F982644}" dt="2022-07-14T08:45:55.275" v="18031" actId="790"/>
          <ac:spMkLst>
            <pc:docMk/>
            <pc:sldMk cId="2351809989" sldId="486"/>
            <ac:spMk id="6750" creationId="{E2D6AA17-CD71-45A3-A44B-5272586D2509}"/>
          </ac:spMkLst>
        </pc:spChg>
        <pc:spChg chg="mod">
          <ac:chgData name="Kolakowski, Artur" userId="9c34c8cc-b1df-44f6-bea5-dcf7a54ee35f" providerId="ADAL" clId="{19970B13-E101-4117-9908-6E061F982644}" dt="2022-07-14T08:45:55.280" v="18032" actId="790"/>
          <ac:spMkLst>
            <pc:docMk/>
            <pc:sldMk cId="2351809989" sldId="486"/>
            <ac:spMk id="6751" creationId="{2FE699DB-45FF-406F-8FEA-19C6F5EB7DAE}"/>
          </ac:spMkLst>
        </pc:spChg>
        <pc:spChg chg="mod">
          <ac:chgData name="Kolakowski, Artur" userId="9c34c8cc-b1df-44f6-bea5-dcf7a54ee35f" providerId="ADAL" clId="{19970B13-E101-4117-9908-6E061F982644}" dt="2022-07-14T08:45:55.286" v="18033" actId="790"/>
          <ac:spMkLst>
            <pc:docMk/>
            <pc:sldMk cId="2351809989" sldId="486"/>
            <ac:spMk id="6752" creationId="{A3D3AB70-00B6-40BE-860C-740461657BED}"/>
          </ac:spMkLst>
        </pc:spChg>
        <pc:spChg chg="mod">
          <ac:chgData name="Kolakowski, Artur" userId="9c34c8cc-b1df-44f6-bea5-dcf7a54ee35f" providerId="ADAL" clId="{19970B13-E101-4117-9908-6E061F982644}" dt="2022-07-14T08:45:55.291" v="18034" actId="790"/>
          <ac:spMkLst>
            <pc:docMk/>
            <pc:sldMk cId="2351809989" sldId="486"/>
            <ac:spMk id="6753" creationId="{520238FA-4BAD-4002-981E-24DD541B0081}"/>
          </ac:spMkLst>
        </pc:spChg>
        <pc:spChg chg="mod">
          <ac:chgData name="Kolakowski, Artur" userId="9c34c8cc-b1df-44f6-bea5-dcf7a54ee35f" providerId="ADAL" clId="{19970B13-E101-4117-9908-6E061F982644}" dt="2022-07-14T08:45:55.296" v="18035" actId="790"/>
          <ac:spMkLst>
            <pc:docMk/>
            <pc:sldMk cId="2351809989" sldId="486"/>
            <ac:spMk id="6754" creationId="{AAA45297-2363-491F-9AC2-A0DFCC0749EA}"/>
          </ac:spMkLst>
        </pc:spChg>
        <pc:spChg chg="mod">
          <ac:chgData name="Kolakowski, Artur" userId="9c34c8cc-b1df-44f6-bea5-dcf7a54ee35f" providerId="ADAL" clId="{19970B13-E101-4117-9908-6E061F982644}" dt="2022-07-14T08:45:55.301" v="18036" actId="790"/>
          <ac:spMkLst>
            <pc:docMk/>
            <pc:sldMk cId="2351809989" sldId="486"/>
            <ac:spMk id="6755" creationId="{28B4D649-5E67-42A6-A6D3-1FFE82DBC0B9}"/>
          </ac:spMkLst>
        </pc:spChg>
        <pc:spChg chg="mod">
          <ac:chgData name="Kolakowski, Artur" userId="9c34c8cc-b1df-44f6-bea5-dcf7a54ee35f" providerId="ADAL" clId="{19970B13-E101-4117-9908-6E061F982644}" dt="2022-07-14T08:45:55.307" v="18037" actId="790"/>
          <ac:spMkLst>
            <pc:docMk/>
            <pc:sldMk cId="2351809989" sldId="486"/>
            <ac:spMk id="6756" creationId="{22C41EBC-5BEE-4990-A4A3-C93A86FC6EA2}"/>
          </ac:spMkLst>
        </pc:spChg>
        <pc:spChg chg="mod">
          <ac:chgData name="Kolakowski, Artur" userId="9c34c8cc-b1df-44f6-bea5-dcf7a54ee35f" providerId="ADAL" clId="{19970B13-E101-4117-9908-6E061F982644}" dt="2022-07-14T08:45:55.313" v="18038" actId="790"/>
          <ac:spMkLst>
            <pc:docMk/>
            <pc:sldMk cId="2351809989" sldId="486"/>
            <ac:spMk id="6757" creationId="{50084390-D028-4C64-BBAD-62A02CF3F759}"/>
          </ac:spMkLst>
        </pc:spChg>
        <pc:spChg chg="mod">
          <ac:chgData name="Kolakowski, Artur" userId="9c34c8cc-b1df-44f6-bea5-dcf7a54ee35f" providerId="ADAL" clId="{19970B13-E101-4117-9908-6E061F982644}" dt="2022-07-14T08:45:55.318" v="18039" actId="790"/>
          <ac:spMkLst>
            <pc:docMk/>
            <pc:sldMk cId="2351809989" sldId="486"/>
            <ac:spMk id="6758" creationId="{8619641C-CBC3-4632-A96F-FDA6153B3B9C}"/>
          </ac:spMkLst>
        </pc:spChg>
        <pc:spChg chg="mod">
          <ac:chgData name="Kolakowski, Artur" userId="9c34c8cc-b1df-44f6-bea5-dcf7a54ee35f" providerId="ADAL" clId="{19970B13-E101-4117-9908-6E061F982644}" dt="2022-07-14T08:45:55.323" v="18040" actId="790"/>
          <ac:spMkLst>
            <pc:docMk/>
            <pc:sldMk cId="2351809989" sldId="486"/>
            <ac:spMk id="6759" creationId="{BA493C95-ED95-4C96-89BA-92D60B3F4526}"/>
          </ac:spMkLst>
        </pc:spChg>
        <pc:spChg chg="mod">
          <ac:chgData name="Kolakowski, Artur" userId="9c34c8cc-b1df-44f6-bea5-dcf7a54ee35f" providerId="ADAL" clId="{19970B13-E101-4117-9908-6E061F982644}" dt="2022-07-14T08:45:55.328" v="18041" actId="790"/>
          <ac:spMkLst>
            <pc:docMk/>
            <pc:sldMk cId="2351809989" sldId="486"/>
            <ac:spMk id="6760" creationId="{77B1969E-ECD0-4079-94B9-00C389579861}"/>
          </ac:spMkLst>
        </pc:spChg>
        <pc:spChg chg="mod">
          <ac:chgData name="Kolakowski, Artur" userId="9c34c8cc-b1df-44f6-bea5-dcf7a54ee35f" providerId="ADAL" clId="{19970B13-E101-4117-9908-6E061F982644}" dt="2022-07-14T08:45:55.333" v="18042" actId="790"/>
          <ac:spMkLst>
            <pc:docMk/>
            <pc:sldMk cId="2351809989" sldId="486"/>
            <ac:spMk id="6761" creationId="{08B584BC-BE23-4000-8874-E619E7D7D7B4}"/>
          </ac:spMkLst>
        </pc:spChg>
        <pc:spChg chg="mod">
          <ac:chgData name="Kolakowski, Artur" userId="9c34c8cc-b1df-44f6-bea5-dcf7a54ee35f" providerId="ADAL" clId="{19970B13-E101-4117-9908-6E061F982644}" dt="2022-07-14T08:45:55.339" v="18043" actId="790"/>
          <ac:spMkLst>
            <pc:docMk/>
            <pc:sldMk cId="2351809989" sldId="486"/>
            <ac:spMk id="6762" creationId="{9E91EB95-B31D-4444-9B9B-517A27072CB6}"/>
          </ac:spMkLst>
        </pc:spChg>
        <pc:spChg chg="mod">
          <ac:chgData name="Kolakowski, Artur" userId="9c34c8cc-b1df-44f6-bea5-dcf7a54ee35f" providerId="ADAL" clId="{19970B13-E101-4117-9908-6E061F982644}" dt="2022-07-14T08:45:55.344" v="18044" actId="790"/>
          <ac:spMkLst>
            <pc:docMk/>
            <pc:sldMk cId="2351809989" sldId="486"/>
            <ac:spMk id="6763" creationId="{ED077D1A-3869-49A6-92B6-4A41D3709D3A}"/>
          </ac:spMkLst>
        </pc:spChg>
        <pc:spChg chg="mod">
          <ac:chgData name="Kolakowski, Artur" userId="9c34c8cc-b1df-44f6-bea5-dcf7a54ee35f" providerId="ADAL" clId="{19970B13-E101-4117-9908-6E061F982644}" dt="2022-07-14T08:45:55.350" v="18045" actId="790"/>
          <ac:spMkLst>
            <pc:docMk/>
            <pc:sldMk cId="2351809989" sldId="486"/>
            <ac:spMk id="6764" creationId="{8593FE7C-F9CB-4844-A9D7-96FA78F20ADF}"/>
          </ac:spMkLst>
        </pc:spChg>
        <pc:spChg chg="mod">
          <ac:chgData name="Kolakowski, Artur" userId="9c34c8cc-b1df-44f6-bea5-dcf7a54ee35f" providerId="ADAL" clId="{19970B13-E101-4117-9908-6E061F982644}" dt="2022-07-14T08:45:55.355" v="18046" actId="790"/>
          <ac:spMkLst>
            <pc:docMk/>
            <pc:sldMk cId="2351809989" sldId="486"/>
            <ac:spMk id="6765" creationId="{0244B487-8E16-41B2-A2C8-1B82FEFBA8D6}"/>
          </ac:spMkLst>
        </pc:spChg>
        <pc:spChg chg="mod">
          <ac:chgData name="Kolakowski, Artur" userId="9c34c8cc-b1df-44f6-bea5-dcf7a54ee35f" providerId="ADAL" clId="{19970B13-E101-4117-9908-6E061F982644}" dt="2022-07-14T08:45:55.361" v="18047" actId="790"/>
          <ac:spMkLst>
            <pc:docMk/>
            <pc:sldMk cId="2351809989" sldId="486"/>
            <ac:spMk id="6766" creationId="{8813BA0F-6AC1-44CB-A559-F590B97EE9B1}"/>
          </ac:spMkLst>
        </pc:spChg>
        <pc:spChg chg="mod">
          <ac:chgData name="Kolakowski, Artur" userId="9c34c8cc-b1df-44f6-bea5-dcf7a54ee35f" providerId="ADAL" clId="{19970B13-E101-4117-9908-6E061F982644}" dt="2022-07-14T08:45:55.367" v="18048" actId="790"/>
          <ac:spMkLst>
            <pc:docMk/>
            <pc:sldMk cId="2351809989" sldId="486"/>
            <ac:spMk id="6767" creationId="{495FD28C-489B-4445-AE76-5AE4904BD67F}"/>
          </ac:spMkLst>
        </pc:spChg>
        <pc:spChg chg="mod">
          <ac:chgData name="Kolakowski, Artur" userId="9c34c8cc-b1df-44f6-bea5-dcf7a54ee35f" providerId="ADAL" clId="{19970B13-E101-4117-9908-6E061F982644}" dt="2022-07-14T08:45:55.372" v="18049" actId="790"/>
          <ac:spMkLst>
            <pc:docMk/>
            <pc:sldMk cId="2351809989" sldId="486"/>
            <ac:spMk id="6768" creationId="{DDF623C4-7CA9-4AF2-A051-E522DED295E9}"/>
          </ac:spMkLst>
        </pc:spChg>
        <pc:spChg chg="mod">
          <ac:chgData name="Kolakowski, Artur" userId="9c34c8cc-b1df-44f6-bea5-dcf7a54ee35f" providerId="ADAL" clId="{19970B13-E101-4117-9908-6E061F982644}" dt="2022-07-14T08:45:55.377" v="18050" actId="790"/>
          <ac:spMkLst>
            <pc:docMk/>
            <pc:sldMk cId="2351809989" sldId="486"/>
            <ac:spMk id="6769" creationId="{EAA948E9-4AD2-45C5-8FED-AEC5024481E5}"/>
          </ac:spMkLst>
        </pc:spChg>
        <pc:spChg chg="mod">
          <ac:chgData name="Kolakowski, Artur" userId="9c34c8cc-b1df-44f6-bea5-dcf7a54ee35f" providerId="ADAL" clId="{19970B13-E101-4117-9908-6E061F982644}" dt="2022-07-14T08:45:55.383" v="18051" actId="790"/>
          <ac:spMkLst>
            <pc:docMk/>
            <pc:sldMk cId="2351809989" sldId="486"/>
            <ac:spMk id="6770" creationId="{4B4D899A-C26D-47FA-885C-A44FAB37A97A}"/>
          </ac:spMkLst>
        </pc:spChg>
        <pc:spChg chg="mod">
          <ac:chgData name="Kolakowski, Artur" userId="9c34c8cc-b1df-44f6-bea5-dcf7a54ee35f" providerId="ADAL" clId="{19970B13-E101-4117-9908-6E061F982644}" dt="2022-07-14T08:45:55.388" v="18052" actId="790"/>
          <ac:spMkLst>
            <pc:docMk/>
            <pc:sldMk cId="2351809989" sldId="486"/>
            <ac:spMk id="6771" creationId="{B0F984A8-210A-4D3B-8C87-F7CF0F2F8477}"/>
          </ac:spMkLst>
        </pc:spChg>
        <pc:spChg chg="mod">
          <ac:chgData name="Kolakowski, Artur" userId="9c34c8cc-b1df-44f6-bea5-dcf7a54ee35f" providerId="ADAL" clId="{19970B13-E101-4117-9908-6E061F982644}" dt="2022-07-14T08:45:55.393" v="18053" actId="790"/>
          <ac:spMkLst>
            <pc:docMk/>
            <pc:sldMk cId="2351809989" sldId="486"/>
            <ac:spMk id="6772" creationId="{CECCC545-3CAA-419E-8851-1385FFE6E80D}"/>
          </ac:spMkLst>
        </pc:spChg>
        <pc:spChg chg="mod">
          <ac:chgData name="Kolakowski, Artur" userId="9c34c8cc-b1df-44f6-bea5-dcf7a54ee35f" providerId="ADAL" clId="{19970B13-E101-4117-9908-6E061F982644}" dt="2022-07-14T08:45:55.398" v="18054" actId="790"/>
          <ac:spMkLst>
            <pc:docMk/>
            <pc:sldMk cId="2351809989" sldId="486"/>
            <ac:spMk id="6773" creationId="{CB398632-7D6A-424A-8F8A-CEFCC2138313}"/>
          </ac:spMkLst>
        </pc:spChg>
        <pc:spChg chg="mod">
          <ac:chgData name="Kolakowski, Artur" userId="9c34c8cc-b1df-44f6-bea5-dcf7a54ee35f" providerId="ADAL" clId="{19970B13-E101-4117-9908-6E061F982644}" dt="2022-07-14T08:45:55.403" v="18055" actId="790"/>
          <ac:spMkLst>
            <pc:docMk/>
            <pc:sldMk cId="2351809989" sldId="486"/>
            <ac:spMk id="6774" creationId="{C5B96C9C-68D3-4763-B5D5-7FE968FD04C4}"/>
          </ac:spMkLst>
        </pc:spChg>
        <pc:spChg chg="mod">
          <ac:chgData name="Kolakowski, Artur" userId="9c34c8cc-b1df-44f6-bea5-dcf7a54ee35f" providerId="ADAL" clId="{19970B13-E101-4117-9908-6E061F982644}" dt="2022-07-14T08:45:55.408" v="18056" actId="790"/>
          <ac:spMkLst>
            <pc:docMk/>
            <pc:sldMk cId="2351809989" sldId="486"/>
            <ac:spMk id="6775" creationId="{94695AD6-D65C-4DC5-87ED-2ACC502D069A}"/>
          </ac:spMkLst>
        </pc:spChg>
        <pc:spChg chg="mod">
          <ac:chgData name="Kolakowski, Artur" userId="9c34c8cc-b1df-44f6-bea5-dcf7a54ee35f" providerId="ADAL" clId="{19970B13-E101-4117-9908-6E061F982644}" dt="2022-07-14T08:45:55.413" v="18057" actId="790"/>
          <ac:spMkLst>
            <pc:docMk/>
            <pc:sldMk cId="2351809989" sldId="486"/>
            <ac:spMk id="6776" creationId="{A05FDBA5-CA36-41AE-A941-AC6737219725}"/>
          </ac:spMkLst>
        </pc:spChg>
        <pc:spChg chg="mod">
          <ac:chgData name="Kolakowski, Artur" userId="9c34c8cc-b1df-44f6-bea5-dcf7a54ee35f" providerId="ADAL" clId="{19970B13-E101-4117-9908-6E061F982644}" dt="2022-07-14T08:45:55.417" v="18058" actId="790"/>
          <ac:spMkLst>
            <pc:docMk/>
            <pc:sldMk cId="2351809989" sldId="486"/>
            <ac:spMk id="6777" creationId="{CEA25E79-966B-4484-AF6D-13F70E6CB18B}"/>
          </ac:spMkLst>
        </pc:spChg>
        <pc:spChg chg="mod">
          <ac:chgData name="Kolakowski, Artur" userId="9c34c8cc-b1df-44f6-bea5-dcf7a54ee35f" providerId="ADAL" clId="{19970B13-E101-4117-9908-6E061F982644}" dt="2022-07-14T08:45:55.422" v="18059" actId="790"/>
          <ac:spMkLst>
            <pc:docMk/>
            <pc:sldMk cId="2351809989" sldId="486"/>
            <ac:spMk id="6778" creationId="{0D3F0F2B-8DD9-47AB-AD7A-4B3AF5B96C38}"/>
          </ac:spMkLst>
        </pc:spChg>
        <pc:spChg chg="mod">
          <ac:chgData name="Kolakowski, Artur" userId="9c34c8cc-b1df-44f6-bea5-dcf7a54ee35f" providerId="ADAL" clId="{19970B13-E101-4117-9908-6E061F982644}" dt="2022-07-14T08:45:55.426" v="18060" actId="790"/>
          <ac:spMkLst>
            <pc:docMk/>
            <pc:sldMk cId="2351809989" sldId="486"/>
            <ac:spMk id="6779" creationId="{7E243D82-D290-44AE-A0FD-42C8A2028877}"/>
          </ac:spMkLst>
        </pc:spChg>
        <pc:spChg chg="mod">
          <ac:chgData name="Kolakowski, Artur" userId="9c34c8cc-b1df-44f6-bea5-dcf7a54ee35f" providerId="ADAL" clId="{19970B13-E101-4117-9908-6E061F982644}" dt="2022-07-14T08:45:55.431" v="18061" actId="790"/>
          <ac:spMkLst>
            <pc:docMk/>
            <pc:sldMk cId="2351809989" sldId="486"/>
            <ac:spMk id="6780" creationId="{588272B8-40BB-4522-A89F-317B35759053}"/>
          </ac:spMkLst>
        </pc:spChg>
        <pc:spChg chg="mod">
          <ac:chgData name="Kolakowski, Artur" userId="9c34c8cc-b1df-44f6-bea5-dcf7a54ee35f" providerId="ADAL" clId="{19970B13-E101-4117-9908-6E061F982644}" dt="2022-07-14T08:45:55.436" v="18062" actId="790"/>
          <ac:spMkLst>
            <pc:docMk/>
            <pc:sldMk cId="2351809989" sldId="486"/>
            <ac:spMk id="6781" creationId="{389BD3FF-97CE-4998-9166-BAF7D069D39C}"/>
          </ac:spMkLst>
        </pc:spChg>
        <pc:spChg chg="mod">
          <ac:chgData name="Kolakowski, Artur" userId="9c34c8cc-b1df-44f6-bea5-dcf7a54ee35f" providerId="ADAL" clId="{19970B13-E101-4117-9908-6E061F982644}" dt="2022-07-14T08:45:55.441" v="18063" actId="790"/>
          <ac:spMkLst>
            <pc:docMk/>
            <pc:sldMk cId="2351809989" sldId="486"/>
            <ac:spMk id="6782" creationId="{51F159C8-A2DC-4761-A65C-85A431C3D416}"/>
          </ac:spMkLst>
        </pc:spChg>
        <pc:spChg chg="mod">
          <ac:chgData name="Kolakowski, Artur" userId="9c34c8cc-b1df-44f6-bea5-dcf7a54ee35f" providerId="ADAL" clId="{19970B13-E101-4117-9908-6E061F982644}" dt="2022-07-14T08:45:55.445" v="18064" actId="790"/>
          <ac:spMkLst>
            <pc:docMk/>
            <pc:sldMk cId="2351809989" sldId="486"/>
            <ac:spMk id="6783" creationId="{65D14041-24FA-4E36-BB5A-1F703F732AE8}"/>
          </ac:spMkLst>
        </pc:spChg>
        <pc:spChg chg="mod">
          <ac:chgData name="Kolakowski, Artur" userId="9c34c8cc-b1df-44f6-bea5-dcf7a54ee35f" providerId="ADAL" clId="{19970B13-E101-4117-9908-6E061F982644}" dt="2022-07-14T08:45:55.451" v="18065" actId="790"/>
          <ac:spMkLst>
            <pc:docMk/>
            <pc:sldMk cId="2351809989" sldId="486"/>
            <ac:spMk id="6784" creationId="{9C6B5BB2-A73B-41E3-BEA5-5C233485767D}"/>
          </ac:spMkLst>
        </pc:spChg>
        <pc:spChg chg="mod">
          <ac:chgData name="Kolakowski, Artur" userId="9c34c8cc-b1df-44f6-bea5-dcf7a54ee35f" providerId="ADAL" clId="{19970B13-E101-4117-9908-6E061F982644}" dt="2022-07-14T08:45:55.457" v="18066" actId="790"/>
          <ac:spMkLst>
            <pc:docMk/>
            <pc:sldMk cId="2351809989" sldId="486"/>
            <ac:spMk id="6785" creationId="{AD8F1D5A-4726-44B9-A4B6-266B1BB9191E}"/>
          </ac:spMkLst>
        </pc:spChg>
        <pc:spChg chg="mod">
          <ac:chgData name="Kolakowski, Artur" userId="9c34c8cc-b1df-44f6-bea5-dcf7a54ee35f" providerId="ADAL" clId="{19970B13-E101-4117-9908-6E061F982644}" dt="2022-07-14T08:45:55.463" v="18067" actId="790"/>
          <ac:spMkLst>
            <pc:docMk/>
            <pc:sldMk cId="2351809989" sldId="486"/>
            <ac:spMk id="6786" creationId="{C00800DC-83E6-45D5-9579-546EFC873388}"/>
          </ac:spMkLst>
        </pc:spChg>
        <pc:spChg chg="mod">
          <ac:chgData name="Kolakowski, Artur" userId="9c34c8cc-b1df-44f6-bea5-dcf7a54ee35f" providerId="ADAL" clId="{19970B13-E101-4117-9908-6E061F982644}" dt="2022-07-14T08:45:55.469" v="18068" actId="790"/>
          <ac:spMkLst>
            <pc:docMk/>
            <pc:sldMk cId="2351809989" sldId="486"/>
            <ac:spMk id="6787" creationId="{490735C4-BA12-4624-B6A4-0D0A3FF57BCE}"/>
          </ac:spMkLst>
        </pc:spChg>
        <pc:spChg chg="mod">
          <ac:chgData name="Kolakowski, Artur" userId="9c34c8cc-b1df-44f6-bea5-dcf7a54ee35f" providerId="ADAL" clId="{19970B13-E101-4117-9908-6E061F982644}" dt="2022-07-14T08:45:55.475" v="18069" actId="790"/>
          <ac:spMkLst>
            <pc:docMk/>
            <pc:sldMk cId="2351809989" sldId="486"/>
            <ac:spMk id="6788" creationId="{46B064EB-6908-4C35-9305-AC2CB248C5B6}"/>
          </ac:spMkLst>
        </pc:spChg>
        <pc:spChg chg="mod">
          <ac:chgData name="Kolakowski, Artur" userId="9c34c8cc-b1df-44f6-bea5-dcf7a54ee35f" providerId="ADAL" clId="{19970B13-E101-4117-9908-6E061F982644}" dt="2022-07-14T08:45:55.482" v="18070" actId="790"/>
          <ac:spMkLst>
            <pc:docMk/>
            <pc:sldMk cId="2351809989" sldId="486"/>
            <ac:spMk id="6789" creationId="{EA64B2DC-79A9-4449-9DD6-8D172DEBFEB7}"/>
          </ac:spMkLst>
        </pc:spChg>
        <pc:spChg chg="mod">
          <ac:chgData name="Kolakowski, Artur" userId="9c34c8cc-b1df-44f6-bea5-dcf7a54ee35f" providerId="ADAL" clId="{19970B13-E101-4117-9908-6E061F982644}" dt="2022-07-14T08:45:55.488" v="18071" actId="790"/>
          <ac:spMkLst>
            <pc:docMk/>
            <pc:sldMk cId="2351809989" sldId="486"/>
            <ac:spMk id="6790" creationId="{B7F06EBD-05B9-43C8-B54F-7720226CF187}"/>
          </ac:spMkLst>
        </pc:spChg>
        <pc:spChg chg="mod">
          <ac:chgData name="Kolakowski, Artur" userId="9c34c8cc-b1df-44f6-bea5-dcf7a54ee35f" providerId="ADAL" clId="{19970B13-E101-4117-9908-6E061F982644}" dt="2022-07-14T08:45:55.494" v="18072" actId="790"/>
          <ac:spMkLst>
            <pc:docMk/>
            <pc:sldMk cId="2351809989" sldId="486"/>
            <ac:spMk id="6791" creationId="{2B038613-59B5-46DE-AA3B-050553C35D81}"/>
          </ac:spMkLst>
        </pc:spChg>
        <pc:spChg chg="mod">
          <ac:chgData name="Kolakowski, Artur" userId="9c34c8cc-b1df-44f6-bea5-dcf7a54ee35f" providerId="ADAL" clId="{19970B13-E101-4117-9908-6E061F982644}" dt="2022-07-14T08:45:55.501" v="18073" actId="790"/>
          <ac:spMkLst>
            <pc:docMk/>
            <pc:sldMk cId="2351809989" sldId="486"/>
            <ac:spMk id="6792" creationId="{5189CC54-3002-434C-A82D-0E96808D73D1}"/>
          </ac:spMkLst>
        </pc:spChg>
        <pc:spChg chg="mod">
          <ac:chgData name="Kolakowski, Artur" userId="9c34c8cc-b1df-44f6-bea5-dcf7a54ee35f" providerId="ADAL" clId="{19970B13-E101-4117-9908-6E061F982644}" dt="2022-07-14T08:45:55.507" v="18074" actId="790"/>
          <ac:spMkLst>
            <pc:docMk/>
            <pc:sldMk cId="2351809989" sldId="486"/>
            <ac:spMk id="6793" creationId="{A9D06A68-A7A9-490B-BC4B-3951A80FC4F5}"/>
          </ac:spMkLst>
        </pc:spChg>
        <pc:spChg chg="mod">
          <ac:chgData name="Kolakowski, Artur" userId="9c34c8cc-b1df-44f6-bea5-dcf7a54ee35f" providerId="ADAL" clId="{19970B13-E101-4117-9908-6E061F982644}" dt="2022-07-14T08:45:55.512" v="18075" actId="790"/>
          <ac:spMkLst>
            <pc:docMk/>
            <pc:sldMk cId="2351809989" sldId="486"/>
            <ac:spMk id="6794" creationId="{22EFB2FE-E33E-4C50-B429-EC7C4C98D489}"/>
          </ac:spMkLst>
        </pc:spChg>
        <pc:spChg chg="mod">
          <ac:chgData name="Kolakowski, Artur" userId="9c34c8cc-b1df-44f6-bea5-dcf7a54ee35f" providerId="ADAL" clId="{19970B13-E101-4117-9908-6E061F982644}" dt="2022-07-14T08:45:55.517" v="18076" actId="790"/>
          <ac:spMkLst>
            <pc:docMk/>
            <pc:sldMk cId="2351809989" sldId="486"/>
            <ac:spMk id="6795" creationId="{F8394AC4-E11B-424E-8987-1E9711E9DBC7}"/>
          </ac:spMkLst>
        </pc:spChg>
        <pc:spChg chg="mod">
          <ac:chgData name="Kolakowski, Artur" userId="9c34c8cc-b1df-44f6-bea5-dcf7a54ee35f" providerId="ADAL" clId="{19970B13-E101-4117-9908-6E061F982644}" dt="2022-07-14T08:45:55.522" v="18077" actId="790"/>
          <ac:spMkLst>
            <pc:docMk/>
            <pc:sldMk cId="2351809989" sldId="486"/>
            <ac:spMk id="6796" creationId="{FECB4805-8CEE-46C1-B507-DA80AC94536D}"/>
          </ac:spMkLst>
        </pc:spChg>
        <pc:spChg chg="mod">
          <ac:chgData name="Kolakowski, Artur" userId="9c34c8cc-b1df-44f6-bea5-dcf7a54ee35f" providerId="ADAL" clId="{19970B13-E101-4117-9908-6E061F982644}" dt="2022-07-14T08:45:55.526" v="18078" actId="790"/>
          <ac:spMkLst>
            <pc:docMk/>
            <pc:sldMk cId="2351809989" sldId="486"/>
            <ac:spMk id="6797" creationId="{C2AD8F4A-B675-47D1-BE51-84E9B0B511BB}"/>
          </ac:spMkLst>
        </pc:spChg>
        <pc:spChg chg="mod">
          <ac:chgData name="Kolakowski, Artur" userId="9c34c8cc-b1df-44f6-bea5-dcf7a54ee35f" providerId="ADAL" clId="{19970B13-E101-4117-9908-6E061F982644}" dt="2022-07-14T08:45:55.531" v="18079" actId="790"/>
          <ac:spMkLst>
            <pc:docMk/>
            <pc:sldMk cId="2351809989" sldId="486"/>
            <ac:spMk id="6798" creationId="{9235B64A-E56F-41E4-BD32-2348D4FBB11E}"/>
          </ac:spMkLst>
        </pc:spChg>
        <pc:spChg chg="mod">
          <ac:chgData name="Kolakowski, Artur" userId="9c34c8cc-b1df-44f6-bea5-dcf7a54ee35f" providerId="ADAL" clId="{19970B13-E101-4117-9908-6E061F982644}" dt="2022-07-14T08:45:55.536" v="18080" actId="790"/>
          <ac:spMkLst>
            <pc:docMk/>
            <pc:sldMk cId="2351809989" sldId="486"/>
            <ac:spMk id="6799" creationId="{64047D57-B14A-4DD8-98D1-36774AAFB61C}"/>
          </ac:spMkLst>
        </pc:spChg>
        <pc:spChg chg="mod">
          <ac:chgData name="Kolakowski, Artur" userId="9c34c8cc-b1df-44f6-bea5-dcf7a54ee35f" providerId="ADAL" clId="{19970B13-E101-4117-9908-6E061F982644}" dt="2022-07-14T08:45:55.541" v="18081" actId="790"/>
          <ac:spMkLst>
            <pc:docMk/>
            <pc:sldMk cId="2351809989" sldId="486"/>
            <ac:spMk id="6800" creationId="{D18AA9D4-F8AB-46C0-84F0-CD07967786F7}"/>
          </ac:spMkLst>
        </pc:spChg>
        <pc:spChg chg="mod">
          <ac:chgData name="Kolakowski, Artur" userId="9c34c8cc-b1df-44f6-bea5-dcf7a54ee35f" providerId="ADAL" clId="{19970B13-E101-4117-9908-6E061F982644}" dt="2022-07-14T08:45:55.546" v="18082" actId="790"/>
          <ac:spMkLst>
            <pc:docMk/>
            <pc:sldMk cId="2351809989" sldId="486"/>
            <ac:spMk id="6801" creationId="{374878DF-647A-4FF0-9D35-0EA146998769}"/>
          </ac:spMkLst>
        </pc:spChg>
        <pc:spChg chg="mod">
          <ac:chgData name="Kolakowski, Artur" userId="9c34c8cc-b1df-44f6-bea5-dcf7a54ee35f" providerId="ADAL" clId="{19970B13-E101-4117-9908-6E061F982644}" dt="2022-07-14T08:45:55.550" v="18083" actId="790"/>
          <ac:spMkLst>
            <pc:docMk/>
            <pc:sldMk cId="2351809989" sldId="486"/>
            <ac:spMk id="6802" creationId="{7C738C36-B0B3-402F-8427-07BAA694691E}"/>
          </ac:spMkLst>
        </pc:spChg>
        <pc:spChg chg="mod">
          <ac:chgData name="Kolakowski, Artur" userId="9c34c8cc-b1df-44f6-bea5-dcf7a54ee35f" providerId="ADAL" clId="{19970B13-E101-4117-9908-6E061F982644}" dt="2022-07-14T08:45:55.555" v="18084" actId="790"/>
          <ac:spMkLst>
            <pc:docMk/>
            <pc:sldMk cId="2351809989" sldId="486"/>
            <ac:spMk id="6803" creationId="{117B4808-2409-4379-BEB5-D0CBF26A2202}"/>
          </ac:spMkLst>
        </pc:spChg>
        <pc:spChg chg="mod">
          <ac:chgData name="Kolakowski, Artur" userId="9c34c8cc-b1df-44f6-bea5-dcf7a54ee35f" providerId="ADAL" clId="{19970B13-E101-4117-9908-6E061F982644}" dt="2022-07-14T08:45:55.561" v="18085" actId="790"/>
          <ac:spMkLst>
            <pc:docMk/>
            <pc:sldMk cId="2351809989" sldId="486"/>
            <ac:spMk id="6804" creationId="{7B119266-F403-45FD-AC4D-5DB4181FCB7C}"/>
          </ac:spMkLst>
        </pc:spChg>
        <pc:spChg chg="mod">
          <ac:chgData name="Kolakowski, Artur" userId="9c34c8cc-b1df-44f6-bea5-dcf7a54ee35f" providerId="ADAL" clId="{19970B13-E101-4117-9908-6E061F982644}" dt="2022-07-14T08:45:55.566" v="18086" actId="790"/>
          <ac:spMkLst>
            <pc:docMk/>
            <pc:sldMk cId="2351809989" sldId="486"/>
            <ac:spMk id="6805" creationId="{5A2E44BA-17C5-4098-8284-4D5301159209}"/>
          </ac:spMkLst>
        </pc:spChg>
        <pc:spChg chg="mod">
          <ac:chgData name="Kolakowski, Artur" userId="9c34c8cc-b1df-44f6-bea5-dcf7a54ee35f" providerId="ADAL" clId="{19970B13-E101-4117-9908-6E061F982644}" dt="2022-07-14T08:45:55.571" v="18087" actId="790"/>
          <ac:spMkLst>
            <pc:docMk/>
            <pc:sldMk cId="2351809989" sldId="486"/>
            <ac:spMk id="6806" creationId="{026CBAC3-4A29-4AA1-87CA-9BD89B38B834}"/>
          </ac:spMkLst>
        </pc:spChg>
        <pc:spChg chg="mod">
          <ac:chgData name="Kolakowski, Artur" userId="9c34c8cc-b1df-44f6-bea5-dcf7a54ee35f" providerId="ADAL" clId="{19970B13-E101-4117-9908-6E061F982644}" dt="2022-07-14T08:45:55.577" v="18088" actId="790"/>
          <ac:spMkLst>
            <pc:docMk/>
            <pc:sldMk cId="2351809989" sldId="486"/>
            <ac:spMk id="6807" creationId="{998249DD-BC6F-4440-85A0-0656B66026FC}"/>
          </ac:spMkLst>
        </pc:spChg>
        <pc:spChg chg="mod">
          <ac:chgData name="Kolakowski, Artur" userId="9c34c8cc-b1df-44f6-bea5-dcf7a54ee35f" providerId="ADAL" clId="{19970B13-E101-4117-9908-6E061F982644}" dt="2022-07-14T08:45:55.582" v="18089" actId="790"/>
          <ac:spMkLst>
            <pc:docMk/>
            <pc:sldMk cId="2351809989" sldId="486"/>
            <ac:spMk id="6808" creationId="{225B3CCE-7D8A-4F39-8042-007682DFC576}"/>
          </ac:spMkLst>
        </pc:spChg>
        <pc:spChg chg="mod">
          <ac:chgData name="Kolakowski, Artur" userId="9c34c8cc-b1df-44f6-bea5-dcf7a54ee35f" providerId="ADAL" clId="{19970B13-E101-4117-9908-6E061F982644}" dt="2022-07-14T08:45:55.588" v="18090" actId="790"/>
          <ac:spMkLst>
            <pc:docMk/>
            <pc:sldMk cId="2351809989" sldId="486"/>
            <ac:spMk id="6809" creationId="{820454D4-9C5F-4B80-9BC1-990F1A6F892A}"/>
          </ac:spMkLst>
        </pc:spChg>
        <pc:spChg chg="mod">
          <ac:chgData name="Kolakowski, Artur" userId="9c34c8cc-b1df-44f6-bea5-dcf7a54ee35f" providerId="ADAL" clId="{19970B13-E101-4117-9908-6E061F982644}" dt="2022-07-14T08:45:55.593" v="18091" actId="790"/>
          <ac:spMkLst>
            <pc:docMk/>
            <pc:sldMk cId="2351809989" sldId="486"/>
            <ac:spMk id="6810" creationId="{FD0DC81B-BB27-4C43-BE41-3BF7A334F7E2}"/>
          </ac:spMkLst>
        </pc:spChg>
        <pc:spChg chg="mod">
          <ac:chgData name="Kolakowski, Artur" userId="9c34c8cc-b1df-44f6-bea5-dcf7a54ee35f" providerId="ADAL" clId="{19970B13-E101-4117-9908-6E061F982644}" dt="2022-07-14T08:45:55.598" v="18092" actId="790"/>
          <ac:spMkLst>
            <pc:docMk/>
            <pc:sldMk cId="2351809989" sldId="486"/>
            <ac:spMk id="6811" creationId="{9463B464-B5A3-4AF5-AF38-75A4BD41F4A7}"/>
          </ac:spMkLst>
        </pc:spChg>
        <pc:spChg chg="mod">
          <ac:chgData name="Kolakowski, Artur" userId="9c34c8cc-b1df-44f6-bea5-dcf7a54ee35f" providerId="ADAL" clId="{19970B13-E101-4117-9908-6E061F982644}" dt="2022-07-14T08:45:55.604" v="18093" actId="790"/>
          <ac:spMkLst>
            <pc:docMk/>
            <pc:sldMk cId="2351809989" sldId="486"/>
            <ac:spMk id="6812" creationId="{D17823BC-F103-4FBC-A15D-2B9CCFC4F82E}"/>
          </ac:spMkLst>
        </pc:spChg>
        <pc:spChg chg="mod">
          <ac:chgData name="Kolakowski, Artur" userId="9c34c8cc-b1df-44f6-bea5-dcf7a54ee35f" providerId="ADAL" clId="{19970B13-E101-4117-9908-6E061F982644}" dt="2022-07-14T08:45:55.610" v="18094" actId="790"/>
          <ac:spMkLst>
            <pc:docMk/>
            <pc:sldMk cId="2351809989" sldId="486"/>
            <ac:spMk id="6813" creationId="{EF076F09-8248-49B6-AE76-BB075857393C}"/>
          </ac:spMkLst>
        </pc:spChg>
        <pc:spChg chg="mod">
          <ac:chgData name="Kolakowski, Artur" userId="9c34c8cc-b1df-44f6-bea5-dcf7a54ee35f" providerId="ADAL" clId="{19970B13-E101-4117-9908-6E061F982644}" dt="2022-07-14T08:45:55.616" v="18095" actId="790"/>
          <ac:spMkLst>
            <pc:docMk/>
            <pc:sldMk cId="2351809989" sldId="486"/>
            <ac:spMk id="6814" creationId="{48209BB9-8F85-42A1-9699-F7F325BE0678}"/>
          </ac:spMkLst>
        </pc:spChg>
        <pc:spChg chg="mod">
          <ac:chgData name="Kolakowski, Artur" userId="9c34c8cc-b1df-44f6-bea5-dcf7a54ee35f" providerId="ADAL" clId="{19970B13-E101-4117-9908-6E061F982644}" dt="2022-07-14T08:45:55.621" v="18096" actId="790"/>
          <ac:spMkLst>
            <pc:docMk/>
            <pc:sldMk cId="2351809989" sldId="486"/>
            <ac:spMk id="6815" creationId="{C300389D-AE9D-4482-8C98-81F39BA432E4}"/>
          </ac:spMkLst>
        </pc:spChg>
        <pc:spChg chg="mod">
          <ac:chgData name="Kolakowski, Artur" userId="9c34c8cc-b1df-44f6-bea5-dcf7a54ee35f" providerId="ADAL" clId="{19970B13-E101-4117-9908-6E061F982644}" dt="2022-07-14T08:45:55.626" v="18097" actId="790"/>
          <ac:spMkLst>
            <pc:docMk/>
            <pc:sldMk cId="2351809989" sldId="486"/>
            <ac:spMk id="6816" creationId="{6FEE27C7-118C-47EE-84DA-4BF224A8E9C6}"/>
          </ac:spMkLst>
        </pc:spChg>
        <pc:spChg chg="mod">
          <ac:chgData name="Kolakowski, Artur" userId="9c34c8cc-b1df-44f6-bea5-dcf7a54ee35f" providerId="ADAL" clId="{19970B13-E101-4117-9908-6E061F982644}" dt="2022-07-14T08:45:55.631" v="18098" actId="790"/>
          <ac:spMkLst>
            <pc:docMk/>
            <pc:sldMk cId="2351809989" sldId="486"/>
            <ac:spMk id="6817" creationId="{516F3040-729A-49BD-8C18-BF9692F61BBE}"/>
          </ac:spMkLst>
        </pc:spChg>
        <pc:spChg chg="mod">
          <ac:chgData name="Kolakowski, Artur" userId="9c34c8cc-b1df-44f6-bea5-dcf7a54ee35f" providerId="ADAL" clId="{19970B13-E101-4117-9908-6E061F982644}" dt="2022-07-14T08:45:55.636" v="18099" actId="790"/>
          <ac:spMkLst>
            <pc:docMk/>
            <pc:sldMk cId="2351809989" sldId="486"/>
            <ac:spMk id="6818" creationId="{01DBC00C-22BB-451D-8E0F-F307E898BEB6}"/>
          </ac:spMkLst>
        </pc:spChg>
        <pc:spChg chg="mod">
          <ac:chgData name="Kolakowski, Artur" userId="9c34c8cc-b1df-44f6-bea5-dcf7a54ee35f" providerId="ADAL" clId="{19970B13-E101-4117-9908-6E061F982644}" dt="2022-07-14T08:45:55.640" v="18100" actId="790"/>
          <ac:spMkLst>
            <pc:docMk/>
            <pc:sldMk cId="2351809989" sldId="486"/>
            <ac:spMk id="6819" creationId="{26A06227-F981-49D5-8C0D-DBC5C6E62BF1}"/>
          </ac:spMkLst>
        </pc:spChg>
        <pc:spChg chg="mod">
          <ac:chgData name="Kolakowski, Artur" userId="9c34c8cc-b1df-44f6-bea5-dcf7a54ee35f" providerId="ADAL" clId="{19970B13-E101-4117-9908-6E061F982644}" dt="2022-07-14T08:45:55.645" v="18101" actId="790"/>
          <ac:spMkLst>
            <pc:docMk/>
            <pc:sldMk cId="2351809989" sldId="486"/>
            <ac:spMk id="6820" creationId="{633304B0-6E93-4B7D-B494-2983E05642BD}"/>
          </ac:spMkLst>
        </pc:spChg>
        <pc:spChg chg="mod">
          <ac:chgData name="Kolakowski, Artur" userId="9c34c8cc-b1df-44f6-bea5-dcf7a54ee35f" providerId="ADAL" clId="{19970B13-E101-4117-9908-6E061F982644}" dt="2022-07-14T08:45:55.650" v="18102" actId="790"/>
          <ac:spMkLst>
            <pc:docMk/>
            <pc:sldMk cId="2351809989" sldId="486"/>
            <ac:spMk id="6821" creationId="{5940DE69-4572-4029-AA52-2F0FA110512F}"/>
          </ac:spMkLst>
        </pc:spChg>
        <pc:spChg chg="mod">
          <ac:chgData name="Kolakowski, Artur" userId="9c34c8cc-b1df-44f6-bea5-dcf7a54ee35f" providerId="ADAL" clId="{19970B13-E101-4117-9908-6E061F982644}" dt="2022-07-14T08:45:55.655" v="18103" actId="790"/>
          <ac:spMkLst>
            <pc:docMk/>
            <pc:sldMk cId="2351809989" sldId="486"/>
            <ac:spMk id="6822" creationId="{44A546DA-C126-473B-B671-380FC62C111F}"/>
          </ac:spMkLst>
        </pc:spChg>
        <pc:spChg chg="mod">
          <ac:chgData name="Kolakowski, Artur" userId="9c34c8cc-b1df-44f6-bea5-dcf7a54ee35f" providerId="ADAL" clId="{19970B13-E101-4117-9908-6E061F982644}" dt="2022-07-14T08:45:55.659" v="18104" actId="790"/>
          <ac:spMkLst>
            <pc:docMk/>
            <pc:sldMk cId="2351809989" sldId="486"/>
            <ac:spMk id="6823" creationId="{F0D7C6B5-D22D-4CB2-A431-09DAD1497E6E}"/>
          </ac:spMkLst>
        </pc:spChg>
        <pc:spChg chg="mod">
          <ac:chgData name="Kolakowski, Artur" userId="9c34c8cc-b1df-44f6-bea5-dcf7a54ee35f" providerId="ADAL" clId="{19970B13-E101-4117-9908-6E061F982644}" dt="2022-07-14T08:45:55.665" v="18105" actId="790"/>
          <ac:spMkLst>
            <pc:docMk/>
            <pc:sldMk cId="2351809989" sldId="486"/>
            <ac:spMk id="6824" creationId="{BB388C16-3A81-416D-85D9-8B75FC078501}"/>
          </ac:spMkLst>
        </pc:spChg>
        <pc:spChg chg="mod">
          <ac:chgData name="Kolakowski, Artur" userId="9c34c8cc-b1df-44f6-bea5-dcf7a54ee35f" providerId="ADAL" clId="{19970B13-E101-4117-9908-6E061F982644}" dt="2022-07-14T08:45:55.671" v="18106" actId="790"/>
          <ac:spMkLst>
            <pc:docMk/>
            <pc:sldMk cId="2351809989" sldId="486"/>
            <ac:spMk id="6825" creationId="{2B61194A-B3B8-44D0-AA0D-F39F233A7F5A}"/>
          </ac:spMkLst>
        </pc:spChg>
        <pc:spChg chg="mod">
          <ac:chgData name="Kolakowski, Artur" userId="9c34c8cc-b1df-44f6-bea5-dcf7a54ee35f" providerId="ADAL" clId="{19970B13-E101-4117-9908-6E061F982644}" dt="2022-07-14T08:45:55.676" v="18107" actId="790"/>
          <ac:spMkLst>
            <pc:docMk/>
            <pc:sldMk cId="2351809989" sldId="486"/>
            <ac:spMk id="6826" creationId="{A781DE5E-DDE8-4979-B1B2-BCB6B798E298}"/>
          </ac:spMkLst>
        </pc:spChg>
        <pc:spChg chg="mod">
          <ac:chgData name="Kolakowski, Artur" userId="9c34c8cc-b1df-44f6-bea5-dcf7a54ee35f" providerId="ADAL" clId="{19970B13-E101-4117-9908-6E061F982644}" dt="2022-07-14T08:45:55.681" v="18108" actId="790"/>
          <ac:spMkLst>
            <pc:docMk/>
            <pc:sldMk cId="2351809989" sldId="486"/>
            <ac:spMk id="6827" creationId="{811C94C4-13CD-46FE-9DF8-A1168FB9F37D}"/>
          </ac:spMkLst>
        </pc:spChg>
        <pc:spChg chg="mod">
          <ac:chgData name="Kolakowski, Artur" userId="9c34c8cc-b1df-44f6-bea5-dcf7a54ee35f" providerId="ADAL" clId="{19970B13-E101-4117-9908-6E061F982644}" dt="2022-07-14T08:45:55.686" v="18109" actId="790"/>
          <ac:spMkLst>
            <pc:docMk/>
            <pc:sldMk cId="2351809989" sldId="486"/>
            <ac:spMk id="6828" creationId="{CA67A06F-4C0D-4933-B1C2-8DB035C9CFD1}"/>
          </ac:spMkLst>
        </pc:spChg>
        <pc:spChg chg="mod">
          <ac:chgData name="Kolakowski, Artur" userId="9c34c8cc-b1df-44f6-bea5-dcf7a54ee35f" providerId="ADAL" clId="{19970B13-E101-4117-9908-6E061F982644}" dt="2022-07-14T08:45:55.691" v="18110" actId="790"/>
          <ac:spMkLst>
            <pc:docMk/>
            <pc:sldMk cId="2351809989" sldId="486"/>
            <ac:spMk id="6829" creationId="{B9A6E74C-77B3-4816-9C1C-D12CD8B33C23}"/>
          </ac:spMkLst>
        </pc:spChg>
        <pc:spChg chg="mod">
          <ac:chgData name="Kolakowski, Artur" userId="9c34c8cc-b1df-44f6-bea5-dcf7a54ee35f" providerId="ADAL" clId="{19970B13-E101-4117-9908-6E061F982644}" dt="2022-07-14T08:45:55.696" v="18111" actId="790"/>
          <ac:spMkLst>
            <pc:docMk/>
            <pc:sldMk cId="2351809989" sldId="486"/>
            <ac:spMk id="6830" creationId="{C8761972-EFAC-4E5A-A016-1C3C1DB7BD4F}"/>
          </ac:spMkLst>
        </pc:spChg>
        <pc:spChg chg="mod">
          <ac:chgData name="Kolakowski, Artur" userId="9c34c8cc-b1df-44f6-bea5-dcf7a54ee35f" providerId="ADAL" clId="{19970B13-E101-4117-9908-6E061F982644}" dt="2022-07-14T08:45:55.702" v="18112" actId="790"/>
          <ac:spMkLst>
            <pc:docMk/>
            <pc:sldMk cId="2351809989" sldId="486"/>
            <ac:spMk id="6831" creationId="{C7354C0F-0C24-4BC5-A0AE-0E532ED87EFA}"/>
          </ac:spMkLst>
        </pc:spChg>
        <pc:spChg chg="mod">
          <ac:chgData name="Kolakowski, Artur" userId="9c34c8cc-b1df-44f6-bea5-dcf7a54ee35f" providerId="ADAL" clId="{19970B13-E101-4117-9908-6E061F982644}" dt="2022-07-14T08:45:55.707" v="18113" actId="790"/>
          <ac:spMkLst>
            <pc:docMk/>
            <pc:sldMk cId="2351809989" sldId="486"/>
            <ac:spMk id="6832" creationId="{5C6B98AD-1823-4811-9DAB-EDCDBB511790}"/>
          </ac:spMkLst>
        </pc:spChg>
        <pc:spChg chg="mod">
          <ac:chgData name="Kolakowski, Artur" userId="9c34c8cc-b1df-44f6-bea5-dcf7a54ee35f" providerId="ADAL" clId="{19970B13-E101-4117-9908-6E061F982644}" dt="2022-07-14T08:45:55.712" v="18114" actId="790"/>
          <ac:spMkLst>
            <pc:docMk/>
            <pc:sldMk cId="2351809989" sldId="486"/>
            <ac:spMk id="6833" creationId="{EBC5D281-6C7A-4439-BC5B-6CED355CA1D9}"/>
          </ac:spMkLst>
        </pc:spChg>
        <pc:spChg chg="mod">
          <ac:chgData name="Kolakowski, Artur" userId="9c34c8cc-b1df-44f6-bea5-dcf7a54ee35f" providerId="ADAL" clId="{19970B13-E101-4117-9908-6E061F982644}" dt="2022-07-14T08:45:55.717" v="18115" actId="790"/>
          <ac:spMkLst>
            <pc:docMk/>
            <pc:sldMk cId="2351809989" sldId="486"/>
            <ac:spMk id="6834" creationId="{37F03016-D818-4D28-A440-BD69A93BC348}"/>
          </ac:spMkLst>
        </pc:spChg>
        <pc:spChg chg="mod">
          <ac:chgData name="Kolakowski, Artur" userId="9c34c8cc-b1df-44f6-bea5-dcf7a54ee35f" providerId="ADAL" clId="{19970B13-E101-4117-9908-6E061F982644}" dt="2022-07-14T08:45:55.723" v="18116" actId="790"/>
          <ac:spMkLst>
            <pc:docMk/>
            <pc:sldMk cId="2351809989" sldId="486"/>
            <ac:spMk id="6835" creationId="{F24875E6-8BDE-4C34-B110-77F3FFD2D6B8}"/>
          </ac:spMkLst>
        </pc:spChg>
        <pc:spChg chg="mod">
          <ac:chgData name="Kolakowski, Artur" userId="9c34c8cc-b1df-44f6-bea5-dcf7a54ee35f" providerId="ADAL" clId="{19970B13-E101-4117-9908-6E061F982644}" dt="2022-07-14T08:45:55.729" v="18117" actId="790"/>
          <ac:spMkLst>
            <pc:docMk/>
            <pc:sldMk cId="2351809989" sldId="486"/>
            <ac:spMk id="6836" creationId="{F58C21CF-5767-426E-9144-D26D2D0B432C}"/>
          </ac:spMkLst>
        </pc:spChg>
        <pc:spChg chg="mod">
          <ac:chgData name="Kolakowski, Artur" userId="9c34c8cc-b1df-44f6-bea5-dcf7a54ee35f" providerId="ADAL" clId="{19970B13-E101-4117-9908-6E061F982644}" dt="2022-07-14T08:45:55.734" v="18118" actId="790"/>
          <ac:spMkLst>
            <pc:docMk/>
            <pc:sldMk cId="2351809989" sldId="486"/>
            <ac:spMk id="6837" creationId="{C01CE37D-5BF1-4DAA-911F-799D4ABA10F3}"/>
          </ac:spMkLst>
        </pc:spChg>
        <pc:spChg chg="mod">
          <ac:chgData name="Kolakowski, Artur" userId="9c34c8cc-b1df-44f6-bea5-dcf7a54ee35f" providerId="ADAL" clId="{19970B13-E101-4117-9908-6E061F982644}" dt="2022-07-14T08:45:55.738" v="18119" actId="790"/>
          <ac:spMkLst>
            <pc:docMk/>
            <pc:sldMk cId="2351809989" sldId="486"/>
            <ac:spMk id="6838" creationId="{ABA4B621-9107-4BBD-9216-E0FE429B66A7}"/>
          </ac:spMkLst>
        </pc:spChg>
        <pc:spChg chg="mod">
          <ac:chgData name="Kolakowski, Artur" userId="9c34c8cc-b1df-44f6-bea5-dcf7a54ee35f" providerId="ADAL" clId="{19970B13-E101-4117-9908-6E061F982644}" dt="2022-07-14T08:45:55.743" v="18120" actId="790"/>
          <ac:spMkLst>
            <pc:docMk/>
            <pc:sldMk cId="2351809989" sldId="486"/>
            <ac:spMk id="6839" creationId="{B48E8950-46B5-4961-9E33-B55B659CBDB8}"/>
          </ac:spMkLst>
        </pc:spChg>
        <pc:spChg chg="mod">
          <ac:chgData name="Kolakowski, Artur" userId="9c34c8cc-b1df-44f6-bea5-dcf7a54ee35f" providerId="ADAL" clId="{19970B13-E101-4117-9908-6E061F982644}" dt="2022-07-14T08:45:55.748" v="18121" actId="790"/>
          <ac:spMkLst>
            <pc:docMk/>
            <pc:sldMk cId="2351809989" sldId="486"/>
            <ac:spMk id="6840" creationId="{C3D0B3FE-A264-4A41-BDD3-D5230439E0EC}"/>
          </ac:spMkLst>
        </pc:spChg>
        <pc:spChg chg="mod">
          <ac:chgData name="Kolakowski, Artur" userId="9c34c8cc-b1df-44f6-bea5-dcf7a54ee35f" providerId="ADAL" clId="{19970B13-E101-4117-9908-6E061F982644}" dt="2022-07-14T08:45:55.752" v="18122" actId="790"/>
          <ac:spMkLst>
            <pc:docMk/>
            <pc:sldMk cId="2351809989" sldId="486"/>
            <ac:spMk id="6841" creationId="{DF653548-249C-4492-AC7E-DF50168047B3}"/>
          </ac:spMkLst>
        </pc:spChg>
        <pc:spChg chg="mod">
          <ac:chgData name="Kolakowski, Artur" userId="9c34c8cc-b1df-44f6-bea5-dcf7a54ee35f" providerId="ADAL" clId="{19970B13-E101-4117-9908-6E061F982644}" dt="2022-07-14T08:45:55.757" v="18123" actId="790"/>
          <ac:spMkLst>
            <pc:docMk/>
            <pc:sldMk cId="2351809989" sldId="486"/>
            <ac:spMk id="6842" creationId="{3254F715-D428-4F97-8154-33D995A98DA9}"/>
          </ac:spMkLst>
        </pc:spChg>
        <pc:spChg chg="mod">
          <ac:chgData name="Kolakowski, Artur" userId="9c34c8cc-b1df-44f6-bea5-dcf7a54ee35f" providerId="ADAL" clId="{19970B13-E101-4117-9908-6E061F982644}" dt="2022-07-14T08:45:55.761" v="18124" actId="790"/>
          <ac:spMkLst>
            <pc:docMk/>
            <pc:sldMk cId="2351809989" sldId="486"/>
            <ac:spMk id="6843" creationId="{7656244A-8FF7-44CB-82D9-BC821D1FEC11}"/>
          </ac:spMkLst>
        </pc:spChg>
        <pc:spChg chg="mod">
          <ac:chgData name="Kolakowski, Artur" userId="9c34c8cc-b1df-44f6-bea5-dcf7a54ee35f" providerId="ADAL" clId="{19970B13-E101-4117-9908-6E061F982644}" dt="2022-07-14T08:45:55.766" v="18125" actId="790"/>
          <ac:spMkLst>
            <pc:docMk/>
            <pc:sldMk cId="2351809989" sldId="486"/>
            <ac:spMk id="6844" creationId="{C00F7055-37DC-4012-B099-6993A33FDD63}"/>
          </ac:spMkLst>
        </pc:spChg>
        <pc:spChg chg="mod">
          <ac:chgData name="Kolakowski, Artur" userId="9c34c8cc-b1df-44f6-bea5-dcf7a54ee35f" providerId="ADAL" clId="{19970B13-E101-4117-9908-6E061F982644}" dt="2022-07-14T08:45:55.771" v="18126" actId="790"/>
          <ac:spMkLst>
            <pc:docMk/>
            <pc:sldMk cId="2351809989" sldId="486"/>
            <ac:spMk id="6845" creationId="{FEE8F5C1-01F7-4169-AF56-E88E8782E917}"/>
          </ac:spMkLst>
        </pc:spChg>
        <pc:spChg chg="mod">
          <ac:chgData name="Kolakowski, Artur" userId="9c34c8cc-b1df-44f6-bea5-dcf7a54ee35f" providerId="ADAL" clId="{19970B13-E101-4117-9908-6E061F982644}" dt="2022-07-14T08:45:55.775" v="18127" actId="790"/>
          <ac:spMkLst>
            <pc:docMk/>
            <pc:sldMk cId="2351809989" sldId="486"/>
            <ac:spMk id="6846" creationId="{FA1DAFEB-87C0-409A-995D-0EB19E03CAC4}"/>
          </ac:spMkLst>
        </pc:spChg>
        <pc:spChg chg="mod">
          <ac:chgData name="Kolakowski, Artur" userId="9c34c8cc-b1df-44f6-bea5-dcf7a54ee35f" providerId="ADAL" clId="{19970B13-E101-4117-9908-6E061F982644}" dt="2022-07-14T08:45:55.780" v="18128" actId="790"/>
          <ac:spMkLst>
            <pc:docMk/>
            <pc:sldMk cId="2351809989" sldId="486"/>
            <ac:spMk id="6847" creationId="{4430466B-1859-4C40-A522-945B180A7777}"/>
          </ac:spMkLst>
        </pc:spChg>
        <pc:spChg chg="mod">
          <ac:chgData name="Kolakowski, Artur" userId="9c34c8cc-b1df-44f6-bea5-dcf7a54ee35f" providerId="ADAL" clId="{19970B13-E101-4117-9908-6E061F982644}" dt="2022-07-14T08:45:55.785" v="18129" actId="790"/>
          <ac:spMkLst>
            <pc:docMk/>
            <pc:sldMk cId="2351809989" sldId="486"/>
            <ac:spMk id="6848" creationId="{C5985154-38FF-4F93-BCE2-02A8082C9A0F}"/>
          </ac:spMkLst>
        </pc:spChg>
        <pc:spChg chg="mod">
          <ac:chgData name="Kolakowski, Artur" userId="9c34c8cc-b1df-44f6-bea5-dcf7a54ee35f" providerId="ADAL" clId="{19970B13-E101-4117-9908-6E061F982644}" dt="2022-07-14T08:45:55.790" v="18130" actId="790"/>
          <ac:spMkLst>
            <pc:docMk/>
            <pc:sldMk cId="2351809989" sldId="486"/>
            <ac:spMk id="6849" creationId="{E3A0782A-E0AD-4016-9F28-6B30C70B793E}"/>
          </ac:spMkLst>
        </pc:spChg>
        <pc:spChg chg="mod">
          <ac:chgData name="Kolakowski, Artur" userId="9c34c8cc-b1df-44f6-bea5-dcf7a54ee35f" providerId="ADAL" clId="{19970B13-E101-4117-9908-6E061F982644}" dt="2022-07-14T08:45:55.796" v="18131" actId="790"/>
          <ac:spMkLst>
            <pc:docMk/>
            <pc:sldMk cId="2351809989" sldId="486"/>
            <ac:spMk id="6850" creationId="{D3967175-9CD5-4F16-8FC0-5203BD0209EC}"/>
          </ac:spMkLst>
        </pc:spChg>
        <pc:spChg chg="mod">
          <ac:chgData name="Kolakowski, Artur" userId="9c34c8cc-b1df-44f6-bea5-dcf7a54ee35f" providerId="ADAL" clId="{19970B13-E101-4117-9908-6E061F982644}" dt="2022-07-14T08:45:55.802" v="18132" actId="790"/>
          <ac:spMkLst>
            <pc:docMk/>
            <pc:sldMk cId="2351809989" sldId="486"/>
            <ac:spMk id="6851" creationId="{C4B14323-8E07-403F-8597-901FD41A51F0}"/>
          </ac:spMkLst>
        </pc:spChg>
        <pc:spChg chg="mod">
          <ac:chgData name="Kolakowski, Artur" userId="9c34c8cc-b1df-44f6-bea5-dcf7a54ee35f" providerId="ADAL" clId="{19970B13-E101-4117-9908-6E061F982644}" dt="2022-07-14T08:45:55.808" v="18133" actId="790"/>
          <ac:spMkLst>
            <pc:docMk/>
            <pc:sldMk cId="2351809989" sldId="486"/>
            <ac:spMk id="6852" creationId="{8E0ED07C-9763-43C7-826C-5294554DFA44}"/>
          </ac:spMkLst>
        </pc:spChg>
        <pc:spChg chg="mod">
          <ac:chgData name="Kolakowski, Artur" userId="9c34c8cc-b1df-44f6-bea5-dcf7a54ee35f" providerId="ADAL" clId="{19970B13-E101-4117-9908-6E061F982644}" dt="2022-07-14T08:45:55.813" v="18134" actId="790"/>
          <ac:spMkLst>
            <pc:docMk/>
            <pc:sldMk cId="2351809989" sldId="486"/>
            <ac:spMk id="6853" creationId="{1BF7BEC7-4B76-494D-B106-FC22FDA46C82}"/>
          </ac:spMkLst>
        </pc:spChg>
        <pc:spChg chg="mod">
          <ac:chgData name="Kolakowski, Artur" userId="9c34c8cc-b1df-44f6-bea5-dcf7a54ee35f" providerId="ADAL" clId="{19970B13-E101-4117-9908-6E061F982644}" dt="2022-07-14T08:45:55.818" v="18135" actId="790"/>
          <ac:spMkLst>
            <pc:docMk/>
            <pc:sldMk cId="2351809989" sldId="486"/>
            <ac:spMk id="6854" creationId="{660C962B-8D1C-466F-AB47-C1391B741259}"/>
          </ac:spMkLst>
        </pc:spChg>
        <pc:spChg chg="mod">
          <ac:chgData name="Kolakowski, Artur" userId="9c34c8cc-b1df-44f6-bea5-dcf7a54ee35f" providerId="ADAL" clId="{19970B13-E101-4117-9908-6E061F982644}" dt="2022-07-14T08:45:55.824" v="18136" actId="790"/>
          <ac:spMkLst>
            <pc:docMk/>
            <pc:sldMk cId="2351809989" sldId="486"/>
            <ac:spMk id="6855" creationId="{7480D1E8-73EA-43FD-B2EB-143443960F91}"/>
          </ac:spMkLst>
        </pc:spChg>
        <pc:spChg chg="mod">
          <ac:chgData name="Kolakowski, Artur" userId="9c34c8cc-b1df-44f6-bea5-dcf7a54ee35f" providerId="ADAL" clId="{19970B13-E101-4117-9908-6E061F982644}" dt="2022-07-14T08:45:55.829" v="18137" actId="790"/>
          <ac:spMkLst>
            <pc:docMk/>
            <pc:sldMk cId="2351809989" sldId="486"/>
            <ac:spMk id="6856" creationId="{2FEF3B87-0FA5-4627-8F3B-33873218BF2C}"/>
          </ac:spMkLst>
        </pc:spChg>
        <pc:spChg chg="mod">
          <ac:chgData name="Kolakowski, Artur" userId="9c34c8cc-b1df-44f6-bea5-dcf7a54ee35f" providerId="ADAL" clId="{19970B13-E101-4117-9908-6E061F982644}" dt="2022-07-14T08:45:55.834" v="18138" actId="790"/>
          <ac:spMkLst>
            <pc:docMk/>
            <pc:sldMk cId="2351809989" sldId="486"/>
            <ac:spMk id="6857" creationId="{CFFBFE89-AC27-45DB-904B-175976A1625F}"/>
          </ac:spMkLst>
        </pc:spChg>
        <pc:spChg chg="mod">
          <ac:chgData name="Kolakowski, Artur" userId="9c34c8cc-b1df-44f6-bea5-dcf7a54ee35f" providerId="ADAL" clId="{19970B13-E101-4117-9908-6E061F982644}" dt="2022-07-14T08:45:55.839" v="18139" actId="790"/>
          <ac:spMkLst>
            <pc:docMk/>
            <pc:sldMk cId="2351809989" sldId="486"/>
            <ac:spMk id="6858" creationId="{F3C84FD0-FDCF-4343-82EF-C2C9273A8EF1}"/>
          </ac:spMkLst>
        </pc:spChg>
        <pc:spChg chg="mod">
          <ac:chgData name="Kolakowski, Artur" userId="9c34c8cc-b1df-44f6-bea5-dcf7a54ee35f" providerId="ADAL" clId="{19970B13-E101-4117-9908-6E061F982644}" dt="2022-07-14T08:45:55.843" v="18140" actId="790"/>
          <ac:spMkLst>
            <pc:docMk/>
            <pc:sldMk cId="2351809989" sldId="486"/>
            <ac:spMk id="6859" creationId="{2C7828EE-A4BD-4AA5-9090-D327DD3733E4}"/>
          </ac:spMkLst>
        </pc:spChg>
        <pc:spChg chg="mod">
          <ac:chgData name="Kolakowski, Artur" userId="9c34c8cc-b1df-44f6-bea5-dcf7a54ee35f" providerId="ADAL" clId="{19970B13-E101-4117-9908-6E061F982644}" dt="2022-07-14T08:45:55.848" v="18141" actId="790"/>
          <ac:spMkLst>
            <pc:docMk/>
            <pc:sldMk cId="2351809989" sldId="486"/>
            <ac:spMk id="6860" creationId="{7DE28F5C-D5DF-4DFE-BA70-582D8976C63D}"/>
          </ac:spMkLst>
        </pc:spChg>
        <pc:spChg chg="mod">
          <ac:chgData name="Kolakowski, Artur" userId="9c34c8cc-b1df-44f6-bea5-dcf7a54ee35f" providerId="ADAL" clId="{19970B13-E101-4117-9908-6E061F982644}" dt="2022-07-14T08:45:55.854" v="18142" actId="790"/>
          <ac:spMkLst>
            <pc:docMk/>
            <pc:sldMk cId="2351809989" sldId="486"/>
            <ac:spMk id="6861" creationId="{03267C73-F1C1-43AE-B91A-2FCEA76CD381}"/>
          </ac:spMkLst>
        </pc:spChg>
        <pc:spChg chg="mod">
          <ac:chgData name="Kolakowski, Artur" userId="9c34c8cc-b1df-44f6-bea5-dcf7a54ee35f" providerId="ADAL" clId="{19970B13-E101-4117-9908-6E061F982644}" dt="2022-07-14T08:45:55.859" v="18143" actId="790"/>
          <ac:spMkLst>
            <pc:docMk/>
            <pc:sldMk cId="2351809989" sldId="486"/>
            <ac:spMk id="6862" creationId="{3CE027E6-BB59-4B09-9E59-AC29699AD145}"/>
          </ac:spMkLst>
        </pc:spChg>
        <pc:spChg chg="mod">
          <ac:chgData name="Kolakowski, Artur" userId="9c34c8cc-b1df-44f6-bea5-dcf7a54ee35f" providerId="ADAL" clId="{19970B13-E101-4117-9908-6E061F982644}" dt="2022-07-14T08:45:55.864" v="18144" actId="790"/>
          <ac:spMkLst>
            <pc:docMk/>
            <pc:sldMk cId="2351809989" sldId="486"/>
            <ac:spMk id="6863" creationId="{98D836BF-709A-495D-9E07-0EA2D2D98253}"/>
          </ac:spMkLst>
        </pc:spChg>
        <pc:spChg chg="mod">
          <ac:chgData name="Kolakowski, Artur" userId="9c34c8cc-b1df-44f6-bea5-dcf7a54ee35f" providerId="ADAL" clId="{19970B13-E101-4117-9908-6E061F982644}" dt="2022-07-14T08:45:55.869" v="18145" actId="790"/>
          <ac:spMkLst>
            <pc:docMk/>
            <pc:sldMk cId="2351809989" sldId="486"/>
            <ac:spMk id="6864" creationId="{F8569A89-F1AE-46B7-AA71-45F647D90AF1}"/>
          </ac:spMkLst>
        </pc:spChg>
        <pc:spChg chg="mod">
          <ac:chgData name="Kolakowski, Artur" userId="9c34c8cc-b1df-44f6-bea5-dcf7a54ee35f" providerId="ADAL" clId="{19970B13-E101-4117-9908-6E061F982644}" dt="2022-07-14T08:45:55.873" v="18146" actId="790"/>
          <ac:spMkLst>
            <pc:docMk/>
            <pc:sldMk cId="2351809989" sldId="486"/>
            <ac:spMk id="6865" creationId="{BE710988-3DEB-421A-B7A9-B4D7F530E9FB}"/>
          </ac:spMkLst>
        </pc:spChg>
        <pc:spChg chg="mod">
          <ac:chgData name="Kolakowski, Artur" userId="9c34c8cc-b1df-44f6-bea5-dcf7a54ee35f" providerId="ADAL" clId="{19970B13-E101-4117-9908-6E061F982644}" dt="2022-07-14T08:45:55.878" v="18147" actId="790"/>
          <ac:spMkLst>
            <pc:docMk/>
            <pc:sldMk cId="2351809989" sldId="486"/>
            <ac:spMk id="6866" creationId="{2F255B89-A0D1-4009-B42B-73D52C09B1E8}"/>
          </ac:spMkLst>
        </pc:spChg>
        <pc:spChg chg="mod">
          <ac:chgData name="Kolakowski, Artur" userId="9c34c8cc-b1df-44f6-bea5-dcf7a54ee35f" providerId="ADAL" clId="{19970B13-E101-4117-9908-6E061F982644}" dt="2022-07-14T08:45:55.884" v="18148" actId="790"/>
          <ac:spMkLst>
            <pc:docMk/>
            <pc:sldMk cId="2351809989" sldId="486"/>
            <ac:spMk id="6867" creationId="{DEC86BD1-6AB6-4A9A-9D91-4F666D744D61}"/>
          </ac:spMkLst>
        </pc:spChg>
        <pc:spChg chg="mod">
          <ac:chgData name="Kolakowski, Artur" userId="9c34c8cc-b1df-44f6-bea5-dcf7a54ee35f" providerId="ADAL" clId="{19970B13-E101-4117-9908-6E061F982644}" dt="2022-07-14T08:45:55.889" v="18149" actId="790"/>
          <ac:spMkLst>
            <pc:docMk/>
            <pc:sldMk cId="2351809989" sldId="486"/>
            <ac:spMk id="6868" creationId="{4A5E2125-27FE-46A0-A904-7909671C4F8C}"/>
          </ac:spMkLst>
        </pc:spChg>
        <pc:spChg chg="mod">
          <ac:chgData name="Kolakowski, Artur" userId="9c34c8cc-b1df-44f6-bea5-dcf7a54ee35f" providerId="ADAL" clId="{19970B13-E101-4117-9908-6E061F982644}" dt="2022-07-14T08:45:55.894" v="18150" actId="790"/>
          <ac:spMkLst>
            <pc:docMk/>
            <pc:sldMk cId="2351809989" sldId="486"/>
            <ac:spMk id="6869" creationId="{F76300C4-5D9A-4DFF-947E-935E2F37A362}"/>
          </ac:spMkLst>
        </pc:spChg>
        <pc:spChg chg="mod">
          <ac:chgData name="Kolakowski, Artur" userId="9c34c8cc-b1df-44f6-bea5-dcf7a54ee35f" providerId="ADAL" clId="{19970B13-E101-4117-9908-6E061F982644}" dt="2022-07-14T08:45:55.899" v="18151" actId="790"/>
          <ac:spMkLst>
            <pc:docMk/>
            <pc:sldMk cId="2351809989" sldId="486"/>
            <ac:spMk id="6870" creationId="{BF5B3806-B19C-412A-B255-1ED7DD81B41C}"/>
          </ac:spMkLst>
        </pc:spChg>
        <pc:spChg chg="mod">
          <ac:chgData name="Kolakowski, Artur" userId="9c34c8cc-b1df-44f6-bea5-dcf7a54ee35f" providerId="ADAL" clId="{19970B13-E101-4117-9908-6E061F982644}" dt="2022-07-14T08:45:55.904" v="18152" actId="790"/>
          <ac:spMkLst>
            <pc:docMk/>
            <pc:sldMk cId="2351809989" sldId="486"/>
            <ac:spMk id="6871" creationId="{742F6C49-47D2-4BCF-9E63-A751162EB047}"/>
          </ac:spMkLst>
        </pc:spChg>
        <pc:spChg chg="mod">
          <ac:chgData name="Kolakowski, Artur" userId="9c34c8cc-b1df-44f6-bea5-dcf7a54ee35f" providerId="ADAL" clId="{19970B13-E101-4117-9908-6E061F982644}" dt="2022-07-14T08:45:55.909" v="18153" actId="790"/>
          <ac:spMkLst>
            <pc:docMk/>
            <pc:sldMk cId="2351809989" sldId="486"/>
            <ac:spMk id="6872" creationId="{10D97AE5-5406-41EE-AC12-9A2194B4F516}"/>
          </ac:spMkLst>
        </pc:spChg>
        <pc:spChg chg="mod">
          <ac:chgData name="Kolakowski, Artur" userId="9c34c8cc-b1df-44f6-bea5-dcf7a54ee35f" providerId="ADAL" clId="{19970B13-E101-4117-9908-6E061F982644}" dt="2022-07-14T08:45:55.913" v="18154" actId="790"/>
          <ac:spMkLst>
            <pc:docMk/>
            <pc:sldMk cId="2351809989" sldId="486"/>
            <ac:spMk id="6873" creationId="{AB9BE7B8-7616-4B07-B0AA-BD7EDCD3C460}"/>
          </ac:spMkLst>
        </pc:spChg>
        <pc:spChg chg="mod">
          <ac:chgData name="Kolakowski, Artur" userId="9c34c8cc-b1df-44f6-bea5-dcf7a54ee35f" providerId="ADAL" clId="{19970B13-E101-4117-9908-6E061F982644}" dt="2022-07-14T08:45:55.918" v="18155" actId="790"/>
          <ac:spMkLst>
            <pc:docMk/>
            <pc:sldMk cId="2351809989" sldId="486"/>
            <ac:spMk id="6874" creationId="{0A96C08E-BFE8-4F1D-A40F-85C3DABB80D0}"/>
          </ac:spMkLst>
        </pc:spChg>
        <pc:spChg chg="mod">
          <ac:chgData name="Kolakowski, Artur" userId="9c34c8cc-b1df-44f6-bea5-dcf7a54ee35f" providerId="ADAL" clId="{19970B13-E101-4117-9908-6E061F982644}" dt="2022-07-14T08:45:55.923" v="18156" actId="790"/>
          <ac:spMkLst>
            <pc:docMk/>
            <pc:sldMk cId="2351809989" sldId="486"/>
            <ac:spMk id="6875" creationId="{2717052A-8F55-49B6-BFA1-09F45D74F98E}"/>
          </ac:spMkLst>
        </pc:spChg>
        <pc:spChg chg="mod">
          <ac:chgData name="Kolakowski, Artur" userId="9c34c8cc-b1df-44f6-bea5-dcf7a54ee35f" providerId="ADAL" clId="{19970B13-E101-4117-9908-6E061F982644}" dt="2022-07-14T08:45:55.928" v="18157" actId="790"/>
          <ac:spMkLst>
            <pc:docMk/>
            <pc:sldMk cId="2351809989" sldId="486"/>
            <ac:spMk id="6876" creationId="{42308416-C9AE-4074-B8DF-C243AEB70350}"/>
          </ac:spMkLst>
        </pc:spChg>
        <pc:spChg chg="mod">
          <ac:chgData name="Kolakowski, Artur" userId="9c34c8cc-b1df-44f6-bea5-dcf7a54ee35f" providerId="ADAL" clId="{19970B13-E101-4117-9908-6E061F982644}" dt="2022-07-14T08:45:55.933" v="18158" actId="790"/>
          <ac:spMkLst>
            <pc:docMk/>
            <pc:sldMk cId="2351809989" sldId="486"/>
            <ac:spMk id="6877" creationId="{BC51826D-0C72-4A11-862B-C228D6E12317}"/>
          </ac:spMkLst>
        </pc:spChg>
        <pc:spChg chg="mod">
          <ac:chgData name="Kolakowski, Artur" userId="9c34c8cc-b1df-44f6-bea5-dcf7a54ee35f" providerId="ADAL" clId="{19970B13-E101-4117-9908-6E061F982644}" dt="2022-07-14T08:45:55.937" v="18159" actId="790"/>
          <ac:spMkLst>
            <pc:docMk/>
            <pc:sldMk cId="2351809989" sldId="486"/>
            <ac:spMk id="6878" creationId="{D906A025-78A9-47AD-8F76-5A57A3073870}"/>
          </ac:spMkLst>
        </pc:spChg>
        <pc:spChg chg="mod">
          <ac:chgData name="Kolakowski, Artur" userId="9c34c8cc-b1df-44f6-bea5-dcf7a54ee35f" providerId="ADAL" clId="{19970B13-E101-4117-9908-6E061F982644}" dt="2022-07-14T08:45:55.942" v="18160" actId="790"/>
          <ac:spMkLst>
            <pc:docMk/>
            <pc:sldMk cId="2351809989" sldId="486"/>
            <ac:spMk id="6879" creationId="{9C553036-BCF0-47FE-AC21-E51820BCAEFB}"/>
          </ac:spMkLst>
        </pc:spChg>
        <pc:spChg chg="mod">
          <ac:chgData name="Kolakowski, Artur" userId="9c34c8cc-b1df-44f6-bea5-dcf7a54ee35f" providerId="ADAL" clId="{19970B13-E101-4117-9908-6E061F982644}" dt="2022-07-14T08:45:55.947" v="18161" actId="790"/>
          <ac:spMkLst>
            <pc:docMk/>
            <pc:sldMk cId="2351809989" sldId="486"/>
            <ac:spMk id="6880" creationId="{1C5FEC47-70ED-4E5F-B408-BE805374BE62}"/>
          </ac:spMkLst>
        </pc:spChg>
        <pc:spChg chg="mod">
          <ac:chgData name="Kolakowski, Artur" userId="9c34c8cc-b1df-44f6-bea5-dcf7a54ee35f" providerId="ADAL" clId="{19970B13-E101-4117-9908-6E061F982644}" dt="2022-07-14T08:45:55.953" v="18162" actId="790"/>
          <ac:spMkLst>
            <pc:docMk/>
            <pc:sldMk cId="2351809989" sldId="486"/>
            <ac:spMk id="6881" creationId="{2C269B85-4B48-4769-A9D3-FD9DA71E1DA9}"/>
          </ac:spMkLst>
        </pc:spChg>
        <pc:spChg chg="mod">
          <ac:chgData name="Kolakowski, Artur" userId="9c34c8cc-b1df-44f6-bea5-dcf7a54ee35f" providerId="ADAL" clId="{19970B13-E101-4117-9908-6E061F982644}" dt="2022-07-14T08:45:55.958" v="18163" actId="790"/>
          <ac:spMkLst>
            <pc:docMk/>
            <pc:sldMk cId="2351809989" sldId="486"/>
            <ac:spMk id="6882" creationId="{1654D97A-6E5A-4EB3-BA20-B9B877F882C6}"/>
          </ac:spMkLst>
        </pc:spChg>
        <pc:spChg chg="mod">
          <ac:chgData name="Kolakowski, Artur" userId="9c34c8cc-b1df-44f6-bea5-dcf7a54ee35f" providerId="ADAL" clId="{19970B13-E101-4117-9908-6E061F982644}" dt="2022-07-14T08:45:55.963" v="18164" actId="790"/>
          <ac:spMkLst>
            <pc:docMk/>
            <pc:sldMk cId="2351809989" sldId="486"/>
            <ac:spMk id="6883" creationId="{061A790D-3BE3-4511-8253-AC5CC8F76A22}"/>
          </ac:spMkLst>
        </pc:spChg>
        <pc:spChg chg="mod">
          <ac:chgData name="Kolakowski, Artur" userId="9c34c8cc-b1df-44f6-bea5-dcf7a54ee35f" providerId="ADAL" clId="{19970B13-E101-4117-9908-6E061F982644}" dt="2022-07-14T08:45:55.968" v="18165" actId="790"/>
          <ac:spMkLst>
            <pc:docMk/>
            <pc:sldMk cId="2351809989" sldId="486"/>
            <ac:spMk id="6884" creationId="{652230B7-7DBD-436B-A8DD-F82E163EEE44}"/>
          </ac:spMkLst>
        </pc:spChg>
        <pc:spChg chg="mod">
          <ac:chgData name="Kolakowski, Artur" userId="9c34c8cc-b1df-44f6-bea5-dcf7a54ee35f" providerId="ADAL" clId="{19970B13-E101-4117-9908-6E061F982644}" dt="2022-07-14T08:45:55.973" v="18166" actId="790"/>
          <ac:spMkLst>
            <pc:docMk/>
            <pc:sldMk cId="2351809989" sldId="486"/>
            <ac:spMk id="6885" creationId="{142F32C8-D6DA-4A4A-9815-BB75639B222A}"/>
          </ac:spMkLst>
        </pc:spChg>
        <pc:spChg chg="mod">
          <ac:chgData name="Kolakowski, Artur" userId="9c34c8cc-b1df-44f6-bea5-dcf7a54ee35f" providerId="ADAL" clId="{19970B13-E101-4117-9908-6E061F982644}" dt="2022-07-14T08:45:55.978" v="18167" actId="790"/>
          <ac:spMkLst>
            <pc:docMk/>
            <pc:sldMk cId="2351809989" sldId="486"/>
            <ac:spMk id="6886" creationId="{63BE1110-C622-4FC5-950A-A4C10BFE167A}"/>
          </ac:spMkLst>
        </pc:spChg>
        <pc:spChg chg="mod">
          <ac:chgData name="Kolakowski, Artur" userId="9c34c8cc-b1df-44f6-bea5-dcf7a54ee35f" providerId="ADAL" clId="{19970B13-E101-4117-9908-6E061F982644}" dt="2022-07-14T08:45:55.984" v="18168" actId="790"/>
          <ac:spMkLst>
            <pc:docMk/>
            <pc:sldMk cId="2351809989" sldId="486"/>
            <ac:spMk id="6887" creationId="{1594F1D1-6DF8-48AC-BB0C-8DDD1F50801F}"/>
          </ac:spMkLst>
        </pc:spChg>
        <pc:spChg chg="mod">
          <ac:chgData name="Kolakowski, Artur" userId="9c34c8cc-b1df-44f6-bea5-dcf7a54ee35f" providerId="ADAL" clId="{19970B13-E101-4117-9908-6E061F982644}" dt="2022-07-14T08:45:55.989" v="18169" actId="790"/>
          <ac:spMkLst>
            <pc:docMk/>
            <pc:sldMk cId="2351809989" sldId="486"/>
            <ac:spMk id="6888" creationId="{14B87851-1746-4925-AD46-2056A257B73A}"/>
          </ac:spMkLst>
        </pc:spChg>
        <pc:spChg chg="mod">
          <ac:chgData name="Kolakowski, Artur" userId="9c34c8cc-b1df-44f6-bea5-dcf7a54ee35f" providerId="ADAL" clId="{19970B13-E101-4117-9908-6E061F982644}" dt="2022-07-14T08:45:55.994" v="18170" actId="790"/>
          <ac:spMkLst>
            <pc:docMk/>
            <pc:sldMk cId="2351809989" sldId="486"/>
            <ac:spMk id="6889" creationId="{86B9C082-1569-4D48-8971-2A5F5B5255F8}"/>
          </ac:spMkLst>
        </pc:spChg>
        <pc:spChg chg="mod">
          <ac:chgData name="Kolakowski, Artur" userId="9c34c8cc-b1df-44f6-bea5-dcf7a54ee35f" providerId="ADAL" clId="{19970B13-E101-4117-9908-6E061F982644}" dt="2022-07-14T08:45:56" v="18171" actId="790"/>
          <ac:spMkLst>
            <pc:docMk/>
            <pc:sldMk cId="2351809989" sldId="486"/>
            <ac:spMk id="6890" creationId="{CC2B2361-D85A-4F51-9A05-32A3A518BA44}"/>
          </ac:spMkLst>
        </pc:spChg>
        <pc:spChg chg="mod">
          <ac:chgData name="Kolakowski, Artur" userId="9c34c8cc-b1df-44f6-bea5-dcf7a54ee35f" providerId="ADAL" clId="{19970B13-E101-4117-9908-6E061F982644}" dt="2022-07-14T08:45:56.004" v="18172" actId="790"/>
          <ac:spMkLst>
            <pc:docMk/>
            <pc:sldMk cId="2351809989" sldId="486"/>
            <ac:spMk id="6891" creationId="{07D36F5C-06CA-4C57-85CB-720F5C1AB56D}"/>
          </ac:spMkLst>
        </pc:spChg>
        <pc:spChg chg="mod">
          <ac:chgData name="Kolakowski, Artur" userId="9c34c8cc-b1df-44f6-bea5-dcf7a54ee35f" providerId="ADAL" clId="{19970B13-E101-4117-9908-6E061F982644}" dt="2022-07-14T08:45:56.008" v="18173" actId="790"/>
          <ac:spMkLst>
            <pc:docMk/>
            <pc:sldMk cId="2351809989" sldId="486"/>
            <ac:spMk id="6892" creationId="{ADC73242-50FA-4EFB-B09F-90DB7BF57172}"/>
          </ac:spMkLst>
        </pc:spChg>
        <pc:spChg chg="mod">
          <ac:chgData name="Kolakowski, Artur" userId="9c34c8cc-b1df-44f6-bea5-dcf7a54ee35f" providerId="ADAL" clId="{19970B13-E101-4117-9908-6E061F982644}" dt="2022-07-14T08:45:56.013" v="18174" actId="790"/>
          <ac:spMkLst>
            <pc:docMk/>
            <pc:sldMk cId="2351809989" sldId="486"/>
            <ac:spMk id="6893" creationId="{ECB286FE-693D-40A5-BB2B-A8ECA177A301}"/>
          </ac:spMkLst>
        </pc:spChg>
        <pc:spChg chg="mod">
          <ac:chgData name="Kolakowski, Artur" userId="9c34c8cc-b1df-44f6-bea5-dcf7a54ee35f" providerId="ADAL" clId="{19970B13-E101-4117-9908-6E061F982644}" dt="2022-07-14T08:45:56.018" v="18175" actId="790"/>
          <ac:spMkLst>
            <pc:docMk/>
            <pc:sldMk cId="2351809989" sldId="486"/>
            <ac:spMk id="6894" creationId="{C603BCC1-5E43-4EA9-95F2-A1C59C761190}"/>
          </ac:spMkLst>
        </pc:spChg>
        <pc:spChg chg="mod">
          <ac:chgData name="Kolakowski, Artur" userId="9c34c8cc-b1df-44f6-bea5-dcf7a54ee35f" providerId="ADAL" clId="{19970B13-E101-4117-9908-6E061F982644}" dt="2022-07-14T08:45:56.022" v="18176" actId="790"/>
          <ac:spMkLst>
            <pc:docMk/>
            <pc:sldMk cId="2351809989" sldId="486"/>
            <ac:spMk id="6895" creationId="{F90D31F7-A727-47F9-B323-AA6126C14CFF}"/>
          </ac:spMkLst>
        </pc:spChg>
        <pc:spChg chg="mod">
          <ac:chgData name="Kolakowski, Artur" userId="9c34c8cc-b1df-44f6-bea5-dcf7a54ee35f" providerId="ADAL" clId="{19970B13-E101-4117-9908-6E061F982644}" dt="2022-07-14T08:45:56.026" v="18177" actId="790"/>
          <ac:spMkLst>
            <pc:docMk/>
            <pc:sldMk cId="2351809989" sldId="486"/>
            <ac:spMk id="6896" creationId="{83EC3409-B04A-4AA8-8389-046CDED0B149}"/>
          </ac:spMkLst>
        </pc:spChg>
        <pc:spChg chg="mod">
          <ac:chgData name="Kolakowski, Artur" userId="9c34c8cc-b1df-44f6-bea5-dcf7a54ee35f" providerId="ADAL" clId="{19970B13-E101-4117-9908-6E061F982644}" dt="2022-07-14T08:45:56.032" v="18178" actId="790"/>
          <ac:spMkLst>
            <pc:docMk/>
            <pc:sldMk cId="2351809989" sldId="486"/>
            <ac:spMk id="6897" creationId="{91E3CCD1-32DD-47C0-9725-E7F135304543}"/>
          </ac:spMkLst>
        </pc:spChg>
        <pc:spChg chg="mod">
          <ac:chgData name="Kolakowski, Artur" userId="9c34c8cc-b1df-44f6-bea5-dcf7a54ee35f" providerId="ADAL" clId="{19970B13-E101-4117-9908-6E061F982644}" dt="2022-07-14T08:45:56.036" v="18179" actId="790"/>
          <ac:spMkLst>
            <pc:docMk/>
            <pc:sldMk cId="2351809989" sldId="486"/>
            <ac:spMk id="6898" creationId="{03D8CE4F-9BB6-48CE-9016-5EBCCA72A9DD}"/>
          </ac:spMkLst>
        </pc:spChg>
        <pc:spChg chg="mod">
          <ac:chgData name="Kolakowski, Artur" userId="9c34c8cc-b1df-44f6-bea5-dcf7a54ee35f" providerId="ADAL" clId="{19970B13-E101-4117-9908-6E061F982644}" dt="2022-07-14T08:45:56.040" v="18180" actId="790"/>
          <ac:spMkLst>
            <pc:docMk/>
            <pc:sldMk cId="2351809989" sldId="486"/>
            <ac:spMk id="6899" creationId="{D16AC29F-7355-4009-AFFB-6D5FF4E79933}"/>
          </ac:spMkLst>
        </pc:spChg>
        <pc:spChg chg="mod">
          <ac:chgData name="Kolakowski, Artur" userId="9c34c8cc-b1df-44f6-bea5-dcf7a54ee35f" providerId="ADAL" clId="{19970B13-E101-4117-9908-6E061F982644}" dt="2022-07-14T08:45:56.045" v="18181" actId="790"/>
          <ac:spMkLst>
            <pc:docMk/>
            <pc:sldMk cId="2351809989" sldId="486"/>
            <ac:spMk id="6900" creationId="{AA15ACB0-9B82-4BBA-BE88-191E9C6EC476}"/>
          </ac:spMkLst>
        </pc:spChg>
        <pc:spChg chg="mod">
          <ac:chgData name="Kolakowski, Artur" userId="9c34c8cc-b1df-44f6-bea5-dcf7a54ee35f" providerId="ADAL" clId="{19970B13-E101-4117-9908-6E061F982644}" dt="2022-07-14T08:45:56.050" v="18182" actId="790"/>
          <ac:spMkLst>
            <pc:docMk/>
            <pc:sldMk cId="2351809989" sldId="486"/>
            <ac:spMk id="6901" creationId="{708C42AE-718A-4E1B-83BF-91465B75369B}"/>
          </ac:spMkLst>
        </pc:spChg>
        <pc:spChg chg="mod">
          <ac:chgData name="Kolakowski, Artur" userId="9c34c8cc-b1df-44f6-bea5-dcf7a54ee35f" providerId="ADAL" clId="{19970B13-E101-4117-9908-6E061F982644}" dt="2022-07-14T08:45:56.055" v="18183" actId="790"/>
          <ac:spMkLst>
            <pc:docMk/>
            <pc:sldMk cId="2351809989" sldId="486"/>
            <ac:spMk id="6902" creationId="{CEC6DC4E-96C3-4F42-A52C-9943AA61CE18}"/>
          </ac:spMkLst>
        </pc:spChg>
        <pc:spChg chg="mod">
          <ac:chgData name="Kolakowski, Artur" userId="9c34c8cc-b1df-44f6-bea5-dcf7a54ee35f" providerId="ADAL" clId="{19970B13-E101-4117-9908-6E061F982644}" dt="2022-07-14T08:45:56.060" v="18184" actId="790"/>
          <ac:spMkLst>
            <pc:docMk/>
            <pc:sldMk cId="2351809989" sldId="486"/>
            <ac:spMk id="6903" creationId="{7C00A157-B6CC-4D90-9E14-4CCF8A09065F}"/>
          </ac:spMkLst>
        </pc:spChg>
        <pc:spChg chg="mod">
          <ac:chgData name="Kolakowski, Artur" userId="9c34c8cc-b1df-44f6-bea5-dcf7a54ee35f" providerId="ADAL" clId="{19970B13-E101-4117-9908-6E061F982644}" dt="2022-07-14T08:45:56.066" v="18185" actId="790"/>
          <ac:spMkLst>
            <pc:docMk/>
            <pc:sldMk cId="2351809989" sldId="486"/>
            <ac:spMk id="6904" creationId="{EDA4EDCF-E604-472C-AC15-CC85894A01E8}"/>
          </ac:spMkLst>
        </pc:spChg>
        <pc:spChg chg="mod">
          <ac:chgData name="Kolakowski, Artur" userId="9c34c8cc-b1df-44f6-bea5-dcf7a54ee35f" providerId="ADAL" clId="{19970B13-E101-4117-9908-6E061F982644}" dt="2022-07-14T08:45:56.072" v="18186" actId="790"/>
          <ac:spMkLst>
            <pc:docMk/>
            <pc:sldMk cId="2351809989" sldId="486"/>
            <ac:spMk id="6905" creationId="{D25CD7FA-4485-4C6C-A2BB-958C48E17D1D}"/>
          </ac:spMkLst>
        </pc:spChg>
        <pc:spChg chg="mod">
          <ac:chgData name="Kolakowski, Artur" userId="9c34c8cc-b1df-44f6-bea5-dcf7a54ee35f" providerId="ADAL" clId="{19970B13-E101-4117-9908-6E061F982644}" dt="2022-07-14T08:45:56.078" v="18187" actId="790"/>
          <ac:spMkLst>
            <pc:docMk/>
            <pc:sldMk cId="2351809989" sldId="486"/>
            <ac:spMk id="6906" creationId="{2F5E72C2-92BE-44EF-AD4A-1755BA8B0C0B}"/>
          </ac:spMkLst>
        </pc:spChg>
        <pc:spChg chg="mod">
          <ac:chgData name="Kolakowski, Artur" userId="9c34c8cc-b1df-44f6-bea5-dcf7a54ee35f" providerId="ADAL" clId="{19970B13-E101-4117-9908-6E061F982644}" dt="2022-07-14T08:45:56.083" v="18188" actId="790"/>
          <ac:spMkLst>
            <pc:docMk/>
            <pc:sldMk cId="2351809989" sldId="486"/>
            <ac:spMk id="6907" creationId="{5DED65D9-611B-44A0-B5AC-CDC6D713057D}"/>
          </ac:spMkLst>
        </pc:spChg>
        <pc:spChg chg="mod">
          <ac:chgData name="Kolakowski, Artur" userId="9c34c8cc-b1df-44f6-bea5-dcf7a54ee35f" providerId="ADAL" clId="{19970B13-E101-4117-9908-6E061F982644}" dt="2022-07-14T08:45:56.088" v="18189" actId="790"/>
          <ac:spMkLst>
            <pc:docMk/>
            <pc:sldMk cId="2351809989" sldId="486"/>
            <ac:spMk id="6908" creationId="{4BC680FD-21D3-47E6-928B-CBB2937107BC}"/>
          </ac:spMkLst>
        </pc:spChg>
        <pc:spChg chg="mod">
          <ac:chgData name="Kolakowski, Artur" userId="9c34c8cc-b1df-44f6-bea5-dcf7a54ee35f" providerId="ADAL" clId="{19970B13-E101-4117-9908-6E061F982644}" dt="2022-07-14T08:45:56.094" v="18190" actId="790"/>
          <ac:spMkLst>
            <pc:docMk/>
            <pc:sldMk cId="2351809989" sldId="486"/>
            <ac:spMk id="6909" creationId="{3FBF3B36-FADF-4108-8E27-9078D7C6EE61}"/>
          </ac:spMkLst>
        </pc:spChg>
        <pc:spChg chg="mod">
          <ac:chgData name="Kolakowski, Artur" userId="9c34c8cc-b1df-44f6-bea5-dcf7a54ee35f" providerId="ADAL" clId="{19970B13-E101-4117-9908-6E061F982644}" dt="2022-07-14T08:45:56.101" v="18191" actId="790"/>
          <ac:spMkLst>
            <pc:docMk/>
            <pc:sldMk cId="2351809989" sldId="486"/>
            <ac:spMk id="6910" creationId="{FEA78BE6-902E-48D8-B997-2949EACD8248}"/>
          </ac:spMkLst>
        </pc:spChg>
        <pc:spChg chg="mod">
          <ac:chgData name="Kolakowski, Artur" userId="9c34c8cc-b1df-44f6-bea5-dcf7a54ee35f" providerId="ADAL" clId="{19970B13-E101-4117-9908-6E061F982644}" dt="2022-07-14T08:45:56.106" v="18192" actId="790"/>
          <ac:spMkLst>
            <pc:docMk/>
            <pc:sldMk cId="2351809989" sldId="486"/>
            <ac:spMk id="6911" creationId="{A146DD6F-A574-497D-AFC1-61C5D74EAC0F}"/>
          </ac:spMkLst>
        </pc:spChg>
        <pc:spChg chg="mod">
          <ac:chgData name="Kolakowski, Artur" userId="9c34c8cc-b1df-44f6-bea5-dcf7a54ee35f" providerId="ADAL" clId="{19970B13-E101-4117-9908-6E061F982644}" dt="2022-07-14T08:45:56.111" v="18193" actId="790"/>
          <ac:spMkLst>
            <pc:docMk/>
            <pc:sldMk cId="2351809989" sldId="486"/>
            <ac:spMk id="6912" creationId="{DEFA3D31-0DF5-4FA5-BEA5-22A8E4194629}"/>
          </ac:spMkLst>
        </pc:spChg>
        <pc:spChg chg="mod">
          <ac:chgData name="Kolakowski, Artur" userId="9c34c8cc-b1df-44f6-bea5-dcf7a54ee35f" providerId="ADAL" clId="{19970B13-E101-4117-9908-6E061F982644}" dt="2022-07-14T08:45:56.117" v="18194" actId="790"/>
          <ac:spMkLst>
            <pc:docMk/>
            <pc:sldMk cId="2351809989" sldId="486"/>
            <ac:spMk id="6913" creationId="{72B39CA0-ADB1-4ACF-8CD7-AE6CED1D3888}"/>
          </ac:spMkLst>
        </pc:spChg>
        <pc:spChg chg="mod">
          <ac:chgData name="Kolakowski, Artur" userId="9c34c8cc-b1df-44f6-bea5-dcf7a54ee35f" providerId="ADAL" clId="{19970B13-E101-4117-9908-6E061F982644}" dt="2022-07-14T08:45:56.122" v="18195" actId="790"/>
          <ac:spMkLst>
            <pc:docMk/>
            <pc:sldMk cId="2351809989" sldId="486"/>
            <ac:spMk id="6914" creationId="{1B754BEC-E458-44DE-86F1-3086C3AD5731}"/>
          </ac:spMkLst>
        </pc:spChg>
        <pc:spChg chg="mod">
          <ac:chgData name="Kolakowski, Artur" userId="9c34c8cc-b1df-44f6-bea5-dcf7a54ee35f" providerId="ADAL" clId="{19970B13-E101-4117-9908-6E061F982644}" dt="2022-07-14T08:45:56.126" v="18196" actId="790"/>
          <ac:spMkLst>
            <pc:docMk/>
            <pc:sldMk cId="2351809989" sldId="486"/>
            <ac:spMk id="6915" creationId="{838A137B-07DA-44B2-85A7-F8590C72EDC3}"/>
          </ac:spMkLst>
        </pc:spChg>
        <pc:spChg chg="mod">
          <ac:chgData name="Kolakowski, Artur" userId="9c34c8cc-b1df-44f6-bea5-dcf7a54ee35f" providerId="ADAL" clId="{19970B13-E101-4117-9908-6E061F982644}" dt="2022-07-14T08:45:56.133" v="18197" actId="790"/>
          <ac:spMkLst>
            <pc:docMk/>
            <pc:sldMk cId="2351809989" sldId="486"/>
            <ac:spMk id="6916" creationId="{E0ED3AEA-D32C-404D-8352-C3C441C78C67}"/>
          </ac:spMkLst>
        </pc:spChg>
        <pc:spChg chg="mod">
          <ac:chgData name="Kolakowski, Artur" userId="9c34c8cc-b1df-44f6-bea5-dcf7a54ee35f" providerId="ADAL" clId="{19970B13-E101-4117-9908-6E061F982644}" dt="2022-07-14T08:45:56.139" v="18198" actId="790"/>
          <ac:spMkLst>
            <pc:docMk/>
            <pc:sldMk cId="2351809989" sldId="486"/>
            <ac:spMk id="6917" creationId="{0AE8BF7C-D093-4572-B155-9EEDC64ECAA7}"/>
          </ac:spMkLst>
        </pc:spChg>
        <pc:spChg chg="mod">
          <ac:chgData name="Kolakowski, Artur" userId="9c34c8cc-b1df-44f6-bea5-dcf7a54ee35f" providerId="ADAL" clId="{19970B13-E101-4117-9908-6E061F982644}" dt="2022-07-14T08:45:56.143" v="18199" actId="790"/>
          <ac:spMkLst>
            <pc:docMk/>
            <pc:sldMk cId="2351809989" sldId="486"/>
            <ac:spMk id="6918" creationId="{D504E186-0AA3-4E57-9E33-376920576786}"/>
          </ac:spMkLst>
        </pc:spChg>
        <pc:spChg chg="mod">
          <ac:chgData name="Kolakowski, Artur" userId="9c34c8cc-b1df-44f6-bea5-dcf7a54ee35f" providerId="ADAL" clId="{19970B13-E101-4117-9908-6E061F982644}" dt="2022-07-14T08:45:56.150" v="18200" actId="790"/>
          <ac:spMkLst>
            <pc:docMk/>
            <pc:sldMk cId="2351809989" sldId="486"/>
            <ac:spMk id="6919" creationId="{5121E080-D08B-416C-92EB-EE928C9FD47A}"/>
          </ac:spMkLst>
        </pc:spChg>
        <pc:spChg chg="mod">
          <ac:chgData name="Kolakowski, Artur" userId="9c34c8cc-b1df-44f6-bea5-dcf7a54ee35f" providerId="ADAL" clId="{19970B13-E101-4117-9908-6E061F982644}" dt="2022-07-14T08:45:56.155" v="18201" actId="790"/>
          <ac:spMkLst>
            <pc:docMk/>
            <pc:sldMk cId="2351809989" sldId="486"/>
            <ac:spMk id="6920" creationId="{E99D2CC2-FC35-48E9-9B4A-F706E673F178}"/>
          </ac:spMkLst>
        </pc:spChg>
        <pc:spChg chg="mod">
          <ac:chgData name="Kolakowski, Artur" userId="9c34c8cc-b1df-44f6-bea5-dcf7a54ee35f" providerId="ADAL" clId="{19970B13-E101-4117-9908-6E061F982644}" dt="2022-07-14T08:45:56.161" v="18202" actId="790"/>
          <ac:spMkLst>
            <pc:docMk/>
            <pc:sldMk cId="2351809989" sldId="486"/>
            <ac:spMk id="6921" creationId="{2EB3EEA2-1F74-4FBB-B1DC-596BC35DF4C1}"/>
          </ac:spMkLst>
        </pc:spChg>
        <pc:spChg chg="mod">
          <ac:chgData name="Kolakowski, Artur" userId="9c34c8cc-b1df-44f6-bea5-dcf7a54ee35f" providerId="ADAL" clId="{19970B13-E101-4117-9908-6E061F982644}" dt="2022-07-14T08:45:56.168" v="18203" actId="790"/>
          <ac:spMkLst>
            <pc:docMk/>
            <pc:sldMk cId="2351809989" sldId="486"/>
            <ac:spMk id="6922" creationId="{1015494C-1589-486E-A198-F8DFF7852EC5}"/>
          </ac:spMkLst>
        </pc:spChg>
        <pc:spChg chg="mod">
          <ac:chgData name="Kolakowski, Artur" userId="9c34c8cc-b1df-44f6-bea5-dcf7a54ee35f" providerId="ADAL" clId="{19970B13-E101-4117-9908-6E061F982644}" dt="2022-07-14T08:45:56.174" v="18204" actId="790"/>
          <ac:spMkLst>
            <pc:docMk/>
            <pc:sldMk cId="2351809989" sldId="486"/>
            <ac:spMk id="6923" creationId="{7BAD470B-C77D-412F-B63A-42467D05B619}"/>
          </ac:spMkLst>
        </pc:spChg>
        <pc:spChg chg="mod">
          <ac:chgData name="Kolakowski, Artur" userId="9c34c8cc-b1df-44f6-bea5-dcf7a54ee35f" providerId="ADAL" clId="{19970B13-E101-4117-9908-6E061F982644}" dt="2022-07-14T08:45:56.180" v="18205" actId="790"/>
          <ac:spMkLst>
            <pc:docMk/>
            <pc:sldMk cId="2351809989" sldId="486"/>
            <ac:spMk id="6924" creationId="{72916341-768D-4B2E-87DC-8DE81820072E}"/>
          </ac:spMkLst>
        </pc:spChg>
        <pc:spChg chg="mod">
          <ac:chgData name="Kolakowski, Artur" userId="9c34c8cc-b1df-44f6-bea5-dcf7a54ee35f" providerId="ADAL" clId="{19970B13-E101-4117-9908-6E061F982644}" dt="2022-07-14T08:45:56.187" v="18206" actId="790"/>
          <ac:spMkLst>
            <pc:docMk/>
            <pc:sldMk cId="2351809989" sldId="486"/>
            <ac:spMk id="6925" creationId="{269C3A5C-6A6E-494D-8F68-F5C562F0AEAE}"/>
          </ac:spMkLst>
        </pc:spChg>
        <pc:spChg chg="mod">
          <ac:chgData name="Kolakowski, Artur" userId="9c34c8cc-b1df-44f6-bea5-dcf7a54ee35f" providerId="ADAL" clId="{19970B13-E101-4117-9908-6E061F982644}" dt="2022-07-14T08:45:56.193" v="18207" actId="790"/>
          <ac:spMkLst>
            <pc:docMk/>
            <pc:sldMk cId="2351809989" sldId="486"/>
            <ac:spMk id="6926" creationId="{487FA29F-BB64-4016-957B-EA9519121752}"/>
          </ac:spMkLst>
        </pc:spChg>
        <pc:spChg chg="mod">
          <ac:chgData name="Kolakowski, Artur" userId="9c34c8cc-b1df-44f6-bea5-dcf7a54ee35f" providerId="ADAL" clId="{19970B13-E101-4117-9908-6E061F982644}" dt="2022-07-14T08:45:56.200" v="18208" actId="790"/>
          <ac:spMkLst>
            <pc:docMk/>
            <pc:sldMk cId="2351809989" sldId="486"/>
            <ac:spMk id="6927" creationId="{7732E62A-D0DA-465E-AC2A-1C86BE8E3CAD}"/>
          </ac:spMkLst>
        </pc:spChg>
        <pc:spChg chg="mod">
          <ac:chgData name="Kolakowski, Artur" userId="9c34c8cc-b1df-44f6-bea5-dcf7a54ee35f" providerId="ADAL" clId="{19970B13-E101-4117-9908-6E061F982644}" dt="2022-07-14T08:45:56.206" v="18209" actId="790"/>
          <ac:spMkLst>
            <pc:docMk/>
            <pc:sldMk cId="2351809989" sldId="486"/>
            <ac:spMk id="6928" creationId="{879D1D5C-EE08-4DA5-AAD8-936A369ADC0B}"/>
          </ac:spMkLst>
        </pc:spChg>
        <pc:spChg chg="mod">
          <ac:chgData name="Kolakowski, Artur" userId="9c34c8cc-b1df-44f6-bea5-dcf7a54ee35f" providerId="ADAL" clId="{19970B13-E101-4117-9908-6E061F982644}" dt="2022-07-14T08:45:47.626" v="16549" actId="790"/>
          <ac:spMkLst>
            <pc:docMk/>
            <pc:sldMk cId="2351809989" sldId="486"/>
            <ac:spMk id="6929" creationId="{EB1605C5-BBF6-4EB3-AB7D-3E48BBAD512A}"/>
          </ac:spMkLst>
        </pc:spChg>
        <pc:spChg chg="mod">
          <ac:chgData name="Kolakowski, Artur" userId="9c34c8cc-b1df-44f6-bea5-dcf7a54ee35f" providerId="ADAL" clId="{19970B13-E101-4117-9908-6E061F982644}" dt="2022-07-14T08:45:47.631" v="16550" actId="790"/>
          <ac:spMkLst>
            <pc:docMk/>
            <pc:sldMk cId="2351809989" sldId="486"/>
            <ac:spMk id="6930" creationId="{ED272387-A6EC-4124-BEFA-1806514EDB51}"/>
          </ac:spMkLst>
        </pc:spChg>
        <pc:spChg chg="mod">
          <ac:chgData name="Kolakowski, Artur" userId="9c34c8cc-b1df-44f6-bea5-dcf7a54ee35f" providerId="ADAL" clId="{19970B13-E101-4117-9908-6E061F982644}" dt="2022-07-14T08:45:47.635" v="16551" actId="790"/>
          <ac:spMkLst>
            <pc:docMk/>
            <pc:sldMk cId="2351809989" sldId="486"/>
            <ac:spMk id="6931" creationId="{C969FFBC-C159-4F28-AA5D-E6D8CC90EF4F}"/>
          </ac:spMkLst>
        </pc:spChg>
        <pc:spChg chg="mod">
          <ac:chgData name="Kolakowski, Artur" userId="9c34c8cc-b1df-44f6-bea5-dcf7a54ee35f" providerId="ADAL" clId="{19970B13-E101-4117-9908-6E061F982644}" dt="2022-07-14T08:45:47.640" v="16552" actId="790"/>
          <ac:spMkLst>
            <pc:docMk/>
            <pc:sldMk cId="2351809989" sldId="486"/>
            <ac:spMk id="6932" creationId="{E01E14F0-0B85-47BB-91BB-6B80ABA82BBC}"/>
          </ac:spMkLst>
        </pc:spChg>
        <pc:spChg chg="mod">
          <ac:chgData name="Kolakowski, Artur" userId="9c34c8cc-b1df-44f6-bea5-dcf7a54ee35f" providerId="ADAL" clId="{19970B13-E101-4117-9908-6E061F982644}" dt="2022-07-14T08:45:47.645" v="16553" actId="790"/>
          <ac:spMkLst>
            <pc:docMk/>
            <pc:sldMk cId="2351809989" sldId="486"/>
            <ac:spMk id="6933" creationId="{BFD60E62-F50D-486C-B35C-2B9EAE7394BC}"/>
          </ac:spMkLst>
        </pc:spChg>
        <pc:spChg chg="mod">
          <ac:chgData name="Kolakowski, Artur" userId="9c34c8cc-b1df-44f6-bea5-dcf7a54ee35f" providerId="ADAL" clId="{19970B13-E101-4117-9908-6E061F982644}" dt="2022-07-14T08:45:47.650" v="16554" actId="790"/>
          <ac:spMkLst>
            <pc:docMk/>
            <pc:sldMk cId="2351809989" sldId="486"/>
            <ac:spMk id="6934" creationId="{DECED8A2-562E-448B-8D11-9A2C97388158}"/>
          </ac:spMkLst>
        </pc:spChg>
        <pc:spChg chg="mod">
          <ac:chgData name="Kolakowski, Artur" userId="9c34c8cc-b1df-44f6-bea5-dcf7a54ee35f" providerId="ADAL" clId="{19970B13-E101-4117-9908-6E061F982644}" dt="2022-07-14T08:45:47.654" v="16555" actId="790"/>
          <ac:spMkLst>
            <pc:docMk/>
            <pc:sldMk cId="2351809989" sldId="486"/>
            <ac:spMk id="6935" creationId="{4B9F8DCA-918A-43BC-985A-722C289F6ED6}"/>
          </ac:spMkLst>
        </pc:spChg>
        <pc:spChg chg="mod">
          <ac:chgData name="Kolakowski, Artur" userId="9c34c8cc-b1df-44f6-bea5-dcf7a54ee35f" providerId="ADAL" clId="{19970B13-E101-4117-9908-6E061F982644}" dt="2022-07-14T08:45:47.659" v="16556" actId="790"/>
          <ac:spMkLst>
            <pc:docMk/>
            <pc:sldMk cId="2351809989" sldId="486"/>
            <ac:spMk id="6936" creationId="{7C30817E-87E6-44E4-BAA6-F2EB613F2E6F}"/>
          </ac:spMkLst>
        </pc:spChg>
        <pc:spChg chg="mod">
          <ac:chgData name="Kolakowski, Artur" userId="9c34c8cc-b1df-44f6-bea5-dcf7a54ee35f" providerId="ADAL" clId="{19970B13-E101-4117-9908-6E061F982644}" dt="2022-07-14T08:45:47.664" v="16557" actId="790"/>
          <ac:spMkLst>
            <pc:docMk/>
            <pc:sldMk cId="2351809989" sldId="486"/>
            <ac:spMk id="6937" creationId="{4D9033C9-A67D-49B8-A252-2E0E52B09997}"/>
          </ac:spMkLst>
        </pc:spChg>
        <pc:spChg chg="mod">
          <ac:chgData name="Kolakowski, Artur" userId="9c34c8cc-b1df-44f6-bea5-dcf7a54ee35f" providerId="ADAL" clId="{19970B13-E101-4117-9908-6E061F982644}" dt="2022-07-14T08:45:47.668" v="16558" actId="790"/>
          <ac:spMkLst>
            <pc:docMk/>
            <pc:sldMk cId="2351809989" sldId="486"/>
            <ac:spMk id="6938" creationId="{A0EBF47C-E352-4F4F-953C-706A0121A5B8}"/>
          </ac:spMkLst>
        </pc:spChg>
        <pc:spChg chg="mod">
          <ac:chgData name="Kolakowski, Artur" userId="9c34c8cc-b1df-44f6-bea5-dcf7a54ee35f" providerId="ADAL" clId="{19970B13-E101-4117-9908-6E061F982644}" dt="2022-07-14T08:45:47.673" v="16559" actId="790"/>
          <ac:spMkLst>
            <pc:docMk/>
            <pc:sldMk cId="2351809989" sldId="486"/>
            <ac:spMk id="6939" creationId="{CBD63BD4-A620-4F6E-B720-592340C1826B}"/>
          </ac:spMkLst>
        </pc:spChg>
        <pc:spChg chg="mod">
          <ac:chgData name="Kolakowski, Artur" userId="9c34c8cc-b1df-44f6-bea5-dcf7a54ee35f" providerId="ADAL" clId="{19970B13-E101-4117-9908-6E061F982644}" dt="2022-07-14T08:45:47.677" v="16560" actId="790"/>
          <ac:spMkLst>
            <pc:docMk/>
            <pc:sldMk cId="2351809989" sldId="486"/>
            <ac:spMk id="6940" creationId="{C5CE4B06-7A7B-498E-BE51-87C6536EB89C}"/>
          </ac:spMkLst>
        </pc:spChg>
        <pc:spChg chg="mod">
          <ac:chgData name="Kolakowski, Artur" userId="9c34c8cc-b1df-44f6-bea5-dcf7a54ee35f" providerId="ADAL" clId="{19970B13-E101-4117-9908-6E061F982644}" dt="2022-07-14T08:45:47.680" v="16561" actId="790"/>
          <ac:spMkLst>
            <pc:docMk/>
            <pc:sldMk cId="2351809989" sldId="486"/>
            <ac:spMk id="6941" creationId="{CA62A2D1-CCF5-4273-9B00-92117453D64F}"/>
          </ac:spMkLst>
        </pc:spChg>
        <pc:spChg chg="mod">
          <ac:chgData name="Kolakowski, Artur" userId="9c34c8cc-b1df-44f6-bea5-dcf7a54ee35f" providerId="ADAL" clId="{19970B13-E101-4117-9908-6E061F982644}" dt="2022-07-14T08:45:47.680" v="16562" actId="790"/>
          <ac:spMkLst>
            <pc:docMk/>
            <pc:sldMk cId="2351809989" sldId="486"/>
            <ac:spMk id="6942" creationId="{46E9BFCE-547A-4E7E-ABB3-D562E1EE4ACC}"/>
          </ac:spMkLst>
        </pc:spChg>
        <pc:spChg chg="mod">
          <ac:chgData name="Kolakowski, Artur" userId="9c34c8cc-b1df-44f6-bea5-dcf7a54ee35f" providerId="ADAL" clId="{19970B13-E101-4117-9908-6E061F982644}" dt="2022-07-14T08:45:47.690" v="16563" actId="790"/>
          <ac:spMkLst>
            <pc:docMk/>
            <pc:sldMk cId="2351809989" sldId="486"/>
            <ac:spMk id="6943" creationId="{1DD49105-BE8E-4F8C-A48C-E2B2F58FAAB9}"/>
          </ac:spMkLst>
        </pc:spChg>
        <pc:spChg chg="mod">
          <ac:chgData name="Kolakowski, Artur" userId="9c34c8cc-b1df-44f6-bea5-dcf7a54ee35f" providerId="ADAL" clId="{19970B13-E101-4117-9908-6E061F982644}" dt="2022-07-14T08:45:47.695" v="16564" actId="790"/>
          <ac:spMkLst>
            <pc:docMk/>
            <pc:sldMk cId="2351809989" sldId="486"/>
            <ac:spMk id="6944" creationId="{FD99E7FA-2AC4-4B58-8C51-4746A154FEBE}"/>
          </ac:spMkLst>
        </pc:spChg>
        <pc:spChg chg="mod">
          <ac:chgData name="Kolakowski, Artur" userId="9c34c8cc-b1df-44f6-bea5-dcf7a54ee35f" providerId="ADAL" clId="{19970B13-E101-4117-9908-6E061F982644}" dt="2022-07-14T08:45:47.700" v="16565" actId="790"/>
          <ac:spMkLst>
            <pc:docMk/>
            <pc:sldMk cId="2351809989" sldId="486"/>
            <ac:spMk id="6945" creationId="{3D175943-7097-4E0F-B5E3-B0580473368F}"/>
          </ac:spMkLst>
        </pc:spChg>
        <pc:spChg chg="mod">
          <ac:chgData name="Kolakowski, Artur" userId="9c34c8cc-b1df-44f6-bea5-dcf7a54ee35f" providerId="ADAL" clId="{19970B13-E101-4117-9908-6E061F982644}" dt="2022-07-14T08:45:47.704" v="16566" actId="790"/>
          <ac:spMkLst>
            <pc:docMk/>
            <pc:sldMk cId="2351809989" sldId="486"/>
            <ac:spMk id="6946" creationId="{90181635-3EED-4E88-A1E3-5E4719F87ADA}"/>
          </ac:spMkLst>
        </pc:spChg>
        <pc:spChg chg="mod">
          <ac:chgData name="Kolakowski, Artur" userId="9c34c8cc-b1df-44f6-bea5-dcf7a54ee35f" providerId="ADAL" clId="{19970B13-E101-4117-9908-6E061F982644}" dt="2022-07-14T08:45:47.708" v="16567" actId="790"/>
          <ac:spMkLst>
            <pc:docMk/>
            <pc:sldMk cId="2351809989" sldId="486"/>
            <ac:spMk id="6947" creationId="{70339B62-BD8E-46CC-8DE9-AF4DDDE36044}"/>
          </ac:spMkLst>
        </pc:spChg>
        <pc:spChg chg="mod">
          <ac:chgData name="Kolakowski, Artur" userId="9c34c8cc-b1df-44f6-bea5-dcf7a54ee35f" providerId="ADAL" clId="{19970B13-E101-4117-9908-6E061F982644}" dt="2022-07-14T08:45:47.713" v="16568" actId="790"/>
          <ac:spMkLst>
            <pc:docMk/>
            <pc:sldMk cId="2351809989" sldId="486"/>
            <ac:spMk id="6948" creationId="{1867B961-3719-4068-9929-955253303132}"/>
          </ac:spMkLst>
        </pc:spChg>
        <pc:spChg chg="mod">
          <ac:chgData name="Kolakowski, Artur" userId="9c34c8cc-b1df-44f6-bea5-dcf7a54ee35f" providerId="ADAL" clId="{19970B13-E101-4117-9908-6E061F982644}" dt="2022-07-14T08:45:47.717" v="16569" actId="790"/>
          <ac:spMkLst>
            <pc:docMk/>
            <pc:sldMk cId="2351809989" sldId="486"/>
            <ac:spMk id="6949" creationId="{E406E030-E877-4EB6-B277-418B5DD57146}"/>
          </ac:spMkLst>
        </pc:spChg>
        <pc:spChg chg="mod">
          <ac:chgData name="Kolakowski, Artur" userId="9c34c8cc-b1df-44f6-bea5-dcf7a54ee35f" providerId="ADAL" clId="{19970B13-E101-4117-9908-6E061F982644}" dt="2022-07-14T08:45:47.722" v="16570" actId="790"/>
          <ac:spMkLst>
            <pc:docMk/>
            <pc:sldMk cId="2351809989" sldId="486"/>
            <ac:spMk id="6950" creationId="{90BF65B3-F825-4840-938A-BE037E894CD4}"/>
          </ac:spMkLst>
        </pc:spChg>
        <pc:spChg chg="mod">
          <ac:chgData name="Kolakowski, Artur" userId="9c34c8cc-b1df-44f6-bea5-dcf7a54ee35f" providerId="ADAL" clId="{19970B13-E101-4117-9908-6E061F982644}" dt="2022-07-14T08:45:47.726" v="16571" actId="790"/>
          <ac:spMkLst>
            <pc:docMk/>
            <pc:sldMk cId="2351809989" sldId="486"/>
            <ac:spMk id="6951" creationId="{2BDB30CB-563B-4892-9BE7-B1664B1DF2B9}"/>
          </ac:spMkLst>
        </pc:spChg>
        <pc:spChg chg="mod">
          <ac:chgData name="Kolakowski, Artur" userId="9c34c8cc-b1df-44f6-bea5-dcf7a54ee35f" providerId="ADAL" clId="{19970B13-E101-4117-9908-6E061F982644}" dt="2022-07-14T08:45:47.731" v="16572" actId="790"/>
          <ac:spMkLst>
            <pc:docMk/>
            <pc:sldMk cId="2351809989" sldId="486"/>
            <ac:spMk id="6952" creationId="{64B274EE-9220-44D1-8879-21B9DFD27A43}"/>
          </ac:spMkLst>
        </pc:spChg>
        <pc:spChg chg="mod">
          <ac:chgData name="Kolakowski, Artur" userId="9c34c8cc-b1df-44f6-bea5-dcf7a54ee35f" providerId="ADAL" clId="{19970B13-E101-4117-9908-6E061F982644}" dt="2022-07-14T08:45:47.735" v="16573" actId="790"/>
          <ac:spMkLst>
            <pc:docMk/>
            <pc:sldMk cId="2351809989" sldId="486"/>
            <ac:spMk id="6953" creationId="{D6BBB02D-B958-4E5C-9342-92B8FE02E902}"/>
          </ac:spMkLst>
        </pc:spChg>
        <pc:spChg chg="mod">
          <ac:chgData name="Kolakowski, Artur" userId="9c34c8cc-b1df-44f6-bea5-dcf7a54ee35f" providerId="ADAL" clId="{19970B13-E101-4117-9908-6E061F982644}" dt="2022-07-14T08:45:47.739" v="16574" actId="790"/>
          <ac:spMkLst>
            <pc:docMk/>
            <pc:sldMk cId="2351809989" sldId="486"/>
            <ac:spMk id="6954" creationId="{D5A8969A-2318-4A47-8AC7-65561C96B454}"/>
          </ac:spMkLst>
        </pc:spChg>
        <pc:spChg chg="mod">
          <ac:chgData name="Kolakowski, Artur" userId="9c34c8cc-b1df-44f6-bea5-dcf7a54ee35f" providerId="ADAL" clId="{19970B13-E101-4117-9908-6E061F982644}" dt="2022-07-14T08:45:47.743" v="16575" actId="790"/>
          <ac:spMkLst>
            <pc:docMk/>
            <pc:sldMk cId="2351809989" sldId="486"/>
            <ac:spMk id="6955" creationId="{C7F6B6F4-E652-4DE1-B742-E0E795D9C040}"/>
          </ac:spMkLst>
        </pc:spChg>
        <pc:spChg chg="mod">
          <ac:chgData name="Kolakowski, Artur" userId="9c34c8cc-b1df-44f6-bea5-dcf7a54ee35f" providerId="ADAL" clId="{19970B13-E101-4117-9908-6E061F982644}" dt="2022-07-14T08:45:47.747" v="16576" actId="790"/>
          <ac:spMkLst>
            <pc:docMk/>
            <pc:sldMk cId="2351809989" sldId="486"/>
            <ac:spMk id="6956" creationId="{730397F9-B1D3-4399-8289-7A5BAB8E04F3}"/>
          </ac:spMkLst>
        </pc:spChg>
        <pc:spChg chg="mod">
          <ac:chgData name="Kolakowski, Artur" userId="9c34c8cc-b1df-44f6-bea5-dcf7a54ee35f" providerId="ADAL" clId="{19970B13-E101-4117-9908-6E061F982644}" dt="2022-07-14T08:45:47.751" v="16577" actId="790"/>
          <ac:spMkLst>
            <pc:docMk/>
            <pc:sldMk cId="2351809989" sldId="486"/>
            <ac:spMk id="6957" creationId="{CAE8AC6E-EB1B-4877-B067-28DADC0FA793}"/>
          </ac:spMkLst>
        </pc:spChg>
        <pc:spChg chg="mod">
          <ac:chgData name="Kolakowski, Artur" userId="9c34c8cc-b1df-44f6-bea5-dcf7a54ee35f" providerId="ADAL" clId="{19970B13-E101-4117-9908-6E061F982644}" dt="2022-07-14T08:45:47.755" v="16578" actId="790"/>
          <ac:spMkLst>
            <pc:docMk/>
            <pc:sldMk cId="2351809989" sldId="486"/>
            <ac:spMk id="6958" creationId="{CE7150C0-D0AB-420A-B24A-FF2B8CF2AAD9}"/>
          </ac:spMkLst>
        </pc:spChg>
        <pc:spChg chg="mod">
          <ac:chgData name="Kolakowski, Artur" userId="9c34c8cc-b1df-44f6-bea5-dcf7a54ee35f" providerId="ADAL" clId="{19970B13-E101-4117-9908-6E061F982644}" dt="2022-07-14T08:45:47.759" v="16579" actId="790"/>
          <ac:spMkLst>
            <pc:docMk/>
            <pc:sldMk cId="2351809989" sldId="486"/>
            <ac:spMk id="6959" creationId="{FC48D162-2108-4C4A-93A2-86FB088A37B6}"/>
          </ac:spMkLst>
        </pc:spChg>
        <pc:spChg chg="mod">
          <ac:chgData name="Kolakowski, Artur" userId="9c34c8cc-b1df-44f6-bea5-dcf7a54ee35f" providerId="ADAL" clId="{19970B13-E101-4117-9908-6E061F982644}" dt="2022-07-14T08:45:47.761" v="16580" actId="790"/>
          <ac:spMkLst>
            <pc:docMk/>
            <pc:sldMk cId="2351809989" sldId="486"/>
            <ac:spMk id="6960" creationId="{BC763458-AFD9-46F9-A97E-A40C67EEA218}"/>
          </ac:spMkLst>
        </pc:spChg>
        <pc:spChg chg="mod">
          <ac:chgData name="Kolakowski, Artur" userId="9c34c8cc-b1df-44f6-bea5-dcf7a54ee35f" providerId="ADAL" clId="{19970B13-E101-4117-9908-6E061F982644}" dt="2022-07-14T08:45:47.768" v="16581" actId="790"/>
          <ac:spMkLst>
            <pc:docMk/>
            <pc:sldMk cId="2351809989" sldId="486"/>
            <ac:spMk id="6961" creationId="{D10DC1E9-2B93-4ECC-A0FC-22BB9B584EA3}"/>
          </ac:spMkLst>
        </pc:spChg>
        <pc:spChg chg="mod">
          <ac:chgData name="Kolakowski, Artur" userId="9c34c8cc-b1df-44f6-bea5-dcf7a54ee35f" providerId="ADAL" clId="{19970B13-E101-4117-9908-6E061F982644}" dt="2022-07-14T08:45:47.770" v="16582" actId="790"/>
          <ac:spMkLst>
            <pc:docMk/>
            <pc:sldMk cId="2351809989" sldId="486"/>
            <ac:spMk id="6962" creationId="{6C00D280-BD2D-46C2-B04B-1563D7DD3E3D}"/>
          </ac:spMkLst>
        </pc:spChg>
        <pc:spChg chg="mod">
          <ac:chgData name="Kolakowski, Artur" userId="9c34c8cc-b1df-44f6-bea5-dcf7a54ee35f" providerId="ADAL" clId="{19970B13-E101-4117-9908-6E061F982644}" dt="2022-07-14T08:45:47.770" v="16583" actId="790"/>
          <ac:spMkLst>
            <pc:docMk/>
            <pc:sldMk cId="2351809989" sldId="486"/>
            <ac:spMk id="6963" creationId="{DCD7A998-8898-4437-AC1E-2F0FC93F70C5}"/>
          </ac:spMkLst>
        </pc:spChg>
        <pc:spChg chg="mod">
          <ac:chgData name="Kolakowski, Artur" userId="9c34c8cc-b1df-44f6-bea5-dcf7a54ee35f" providerId="ADAL" clId="{19970B13-E101-4117-9908-6E061F982644}" dt="2022-07-14T08:45:47.781" v="16584" actId="790"/>
          <ac:spMkLst>
            <pc:docMk/>
            <pc:sldMk cId="2351809989" sldId="486"/>
            <ac:spMk id="6964" creationId="{4B937AF8-D446-4C8C-9459-8D2DE6064FFB}"/>
          </ac:spMkLst>
        </pc:spChg>
        <pc:spChg chg="mod">
          <ac:chgData name="Kolakowski, Artur" userId="9c34c8cc-b1df-44f6-bea5-dcf7a54ee35f" providerId="ADAL" clId="{19970B13-E101-4117-9908-6E061F982644}" dt="2022-07-14T08:45:47.786" v="16585" actId="790"/>
          <ac:spMkLst>
            <pc:docMk/>
            <pc:sldMk cId="2351809989" sldId="486"/>
            <ac:spMk id="6965" creationId="{FA2C4925-B5D7-42B9-BF17-D279BA0775FC}"/>
          </ac:spMkLst>
        </pc:spChg>
        <pc:spChg chg="mod">
          <ac:chgData name="Kolakowski, Artur" userId="9c34c8cc-b1df-44f6-bea5-dcf7a54ee35f" providerId="ADAL" clId="{19970B13-E101-4117-9908-6E061F982644}" dt="2022-07-14T08:45:47.790" v="16586" actId="790"/>
          <ac:spMkLst>
            <pc:docMk/>
            <pc:sldMk cId="2351809989" sldId="486"/>
            <ac:spMk id="6966" creationId="{A54FEAE6-B0AE-441A-BB03-5A19D7172212}"/>
          </ac:spMkLst>
        </pc:spChg>
        <pc:spChg chg="mod">
          <ac:chgData name="Kolakowski, Artur" userId="9c34c8cc-b1df-44f6-bea5-dcf7a54ee35f" providerId="ADAL" clId="{19970B13-E101-4117-9908-6E061F982644}" dt="2022-07-14T08:45:47.794" v="16587" actId="790"/>
          <ac:spMkLst>
            <pc:docMk/>
            <pc:sldMk cId="2351809989" sldId="486"/>
            <ac:spMk id="6967" creationId="{133F1A09-EE57-4EFF-8ADE-8E4B6420BBA6}"/>
          </ac:spMkLst>
        </pc:spChg>
        <pc:spChg chg="mod">
          <ac:chgData name="Kolakowski, Artur" userId="9c34c8cc-b1df-44f6-bea5-dcf7a54ee35f" providerId="ADAL" clId="{19970B13-E101-4117-9908-6E061F982644}" dt="2022-07-14T08:45:47.799" v="16588" actId="790"/>
          <ac:spMkLst>
            <pc:docMk/>
            <pc:sldMk cId="2351809989" sldId="486"/>
            <ac:spMk id="6968" creationId="{43E4E302-7B12-4EAC-A34A-CEE44B0C7C41}"/>
          </ac:spMkLst>
        </pc:spChg>
        <pc:spChg chg="mod">
          <ac:chgData name="Kolakowski, Artur" userId="9c34c8cc-b1df-44f6-bea5-dcf7a54ee35f" providerId="ADAL" clId="{19970B13-E101-4117-9908-6E061F982644}" dt="2022-07-14T08:45:47.803" v="16589" actId="790"/>
          <ac:spMkLst>
            <pc:docMk/>
            <pc:sldMk cId="2351809989" sldId="486"/>
            <ac:spMk id="6969" creationId="{4B2EEB58-4E7B-4B1A-A6A8-5E9E202235CA}"/>
          </ac:spMkLst>
        </pc:spChg>
        <pc:spChg chg="mod">
          <ac:chgData name="Kolakowski, Artur" userId="9c34c8cc-b1df-44f6-bea5-dcf7a54ee35f" providerId="ADAL" clId="{19970B13-E101-4117-9908-6E061F982644}" dt="2022-07-14T08:45:47.807" v="16590" actId="790"/>
          <ac:spMkLst>
            <pc:docMk/>
            <pc:sldMk cId="2351809989" sldId="486"/>
            <ac:spMk id="6970" creationId="{36B60FFE-E6E4-46F4-8472-8BE60B43AD46}"/>
          </ac:spMkLst>
        </pc:spChg>
        <pc:spChg chg="mod">
          <ac:chgData name="Kolakowski, Artur" userId="9c34c8cc-b1df-44f6-bea5-dcf7a54ee35f" providerId="ADAL" clId="{19970B13-E101-4117-9908-6E061F982644}" dt="2022-07-14T08:45:47.813" v="16591" actId="790"/>
          <ac:spMkLst>
            <pc:docMk/>
            <pc:sldMk cId="2351809989" sldId="486"/>
            <ac:spMk id="6971" creationId="{4F46621D-C4EF-4AF1-AE74-FF09A679A98B}"/>
          </ac:spMkLst>
        </pc:spChg>
        <pc:spChg chg="mod">
          <ac:chgData name="Kolakowski, Artur" userId="9c34c8cc-b1df-44f6-bea5-dcf7a54ee35f" providerId="ADAL" clId="{19970B13-E101-4117-9908-6E061F982644}" dt="2022-07-14T08:45:47.818" v="16592" actId="790"/>
          <ac:spMkLst>
            <pc:docMk/>
            <pc:sldMk cId="2351809989" sldId="486"/>
            <ac:spMk id="6972" creationId="{827BB392-FC29-415B-979F-A531B6705C2B}"/>
          </ac:spMkLst>
        </pc:spChg>
        <pc:spChg chg="mod">
          <ac:chgData name="Kolakowski, Artur" userId="9c34c8cc-b1df-44f6-bea5-dcf7a54ee35f" providerId="ADAL" clId="{19970B13-E101-4117-9908-6E061F982644}" dt="2022-07-14T08:45:47.823" v="16593" actId="790"/>
          <ac:spMkLst>
            <pc:docMk/>
            <pc:sldMk cId="2351809989" sldId="486"/>
            <ac:spMk id="6973" creationId="{DA331A26-395C-4FC7-80F5-1AA9DB8B6BEB}"/>
          </ac:spMkLst>
        </pc:spChg>
        <pc:spChg chg="mod">
          <ac:chgData name="Kolakowski, Artur" userId="9c34c8cc-b1df-44f6-bea5-dcf7a54ee35f" providerId="ADAL" clId="{19970B13-E101-4117-9908-6E061F982644}" dt="2022-07-14T08:45:47.828" v="16594" actId="790"/>
          <ac:spMkLst>
            <pc:docMk/>
            <pc:sldMk cId="2351809989" sldId="486"/>
            <ac:spMk id="6974" creationId="{0B1A31F5-8298-44EA-BC9A-D6B28B92B90E}"/>
          </ac:spMkLst>
        </pc:spChg>
        <pc:spChg chg="mod">
          <ac:chgData name="Kolakowski, Artur" userId="9c34c8cc-b1df-44f6-bea5-dcf7a54ee35f" providerId="ADAL" clId="{19970B13-E101-4117-9908-6E061F982644}" dt="2022-07-14T08:45:47.833" v="16595" actId="790"/>
          <ac:spMkLst>
            <pc:docMk/>
            <pc:sldMk cId="2351809989" sldId="486"/>
            <ac:spMk id="6975" creationId="{936008AD-7430-43C7-8FDA-564B62A9DD65}"/>
          </ac:spMkLst>
        </pc:spChg>
        <pc:spChg chg="mod">
          <ac:chgData name="Kolakowski, Artur" userId="9c34c8cc-b1df-44f6-bea5-dcf7a54ee35f" providerId="ADAL" clId="{19970B13-E101-4117-9908-6E061F982644}" dt="2022-07-14T08:45:47.838" v="16596" actId="790"/>
          <ac:spMkLst>
            <pc:docMk/>
            <pc:sldMk cId="2351809989" sldId="486"/>
            <ac:spMk id="6976" creationId="{9EE194F0-20F1-4041-903F-569393AFAD26}"/>
          </ac:spMkLst>
        </pc:spChg>
        <pc:spChg chg="mod">
          <ac:chgData name="Kolakowski, Artur" userId="9c34c8cc-b1df-44f6-bea5-dcf7a54ee35f" providerId="ADAL" clId="{19970B13-E101-4117-9908-6E061F982644}" dt="2022-07-14T08:45:47.842" v="16597" actId="790"/>
          <ac:spMkLst>
            <pc:docMk/>
            <pc:sldMk cId="2351809989" sldId="486"/>
            <ac:spMk id="6977" creationId="{96980CBF-CC86-4729-A842-8D92946E17D4}"/>
          </ac:spMkLst>
        </pc:spChg>
        <pc:spChg chg="mod">
          <ac:chgData name="Kolakowski, Artur" userId="9c34c8cc-b1df-44f6-bea5-dcf7a54ee35f" providerId="ADAL" clId="{19970B13-E101-4117-9908-6E061F982644}" dt="2022-07-14T08:45:47.845" v="16598" actId="790"/>
          <ac:spMkLst>
            <pc:docMk/>
            <pc:sldMk cId="2351809989" sldId="486"/>
            <ac:spMk id="6978" creationId="{C7101BB6-17FE-4EBA-91EB-B87677AC9092}"/>
          </ac:spMkLst>
        </pc:spChg>
        <pc:spChg chg="mod">
          <ac:chgData name="Kolakowski, Artur" userId="9c34c8cc-b1df-44f6-bea5-dcf7a54ee35f" providerId="ADAL" clId="{19970B13-E101-4117-9908-6E061F982644}" dt="2022-07-14T08:45:47.850" v="16599" actId="790"/>
          <ac:spMkLst>
            <pc:docMk/>
            <pc:sldMk cId="2351809989" sldId="486"/>
            <ac:spMk id="6979" creationId="{7FFF131B-39CA-483D-A29D-6C0366143A8F}"/>
          </ac:spMkLst>
        </pc:spChg>
        <pc:spChg chg="mod">
          <ac:chgData name="Kolakowski, Artur" userId="9c34c8cc-b1df-44f6-bea5-dcf7a54ee35f" providerId="ADAL" clId="{19970B13-E101-4117-9908-6E061F982644}" dt="2022-07-14T08:45:47.850" v="16600" actId="790"/>
          <ac:spMkLst>
            <pc:docMk/>
            <pc:sldMk cId="2351809989" sldId="486"/>
            <ac:spMk id="6980" creationId="{F74ED003-FB20-476D-8728-EF6F643DDAE6}"/>
          </ac:spMkLst>
        </pc:spChg>
        <pc:spChg chg="mod">
          <ac:chgData name="Kolakowski, Artur" userId="9c34c8cc-b1df-44f6-bea5-dcf7a54ee35f" providerId="ADAL" clId="{19970B13-E101-4117-9908-6E061F982644}" dt="2022-07-14T08:45:47.860" v="16601" actId="790"/>
          <ac:spMkLst>
            <pc:docMk/>
            <pc:sldMk cId="2351809989" sldId="486"/>
            <ac:spMk id="6981" creationId="{C94A1242-B196-49D6-A76E-CCB347E5B666}"/>
          </ac:spMkLst>
        </pc:spChg>
        <pc:spChg chg="mod">
          <ac:chgData name="Kolakowski, Artur" userId="9c34c8cc-b1df-44f6-bea5-dcf7a54ee35f" providerId="ADAL" clId="{19970B13-E101-4117-9908-6E061F982644}" dt="2022-07-14T08:45:47.865" v="16602" actId="790"/>
          <ac:spMkLst>
            <pc:docMk/>
            <pc:sldMk cId="2351809989" sldId="486"/>
            <ac:spMk id="6982" creationId="{3513DBDD-9F37-4F58-89E2-1BD60A454927}"/>
          </ac:spMkLst>
        </pc:spChg>
        <pc:spChg chg="mod">
          <ac:chgData name="Kolakowski, Artur" userId="9c34c8cc-b1df-44f6-bea5-dcf7a54ee35f" providerId="ADAL" clId="{19970B13-E101-4117-9908-6E061F982644}" dt="2022-07-14T08:45:47.869" v="16603" actId="790"/>
          <ac:spMkLst>
            <pc:docMk/>
            <pc:sldMk cId="2351809989" sldId="486"/>
            <ac:spMk id="6983" creationId="{5BBABA13-61A9-40AC-A74B-FC175FF7FA8A}"/>
          </ac:spMkLst>
        </pc:spChg>
        <pc:spChg chg="mod">
          <ac:chgData name="Kolakowski, Artur" userId="9c34c8cc-b1df-44f6-bea5-dcf7a54ee35f" providerId="ADAL" clId="{19970B13-E101-4117-9908-6E061F982644}" dt="2022-07-14T08:45:47.873" v="16604" actId="790"/>
          <ac:spMkLst>
            <pc:docMk/>
            <pc:sldMk cId="2351809989" sldId="486"/>
            <ac:spMk id="6984" creationId="{ACA2481A-003A-4CB7-89D9-9DA9B75C7671}"/>
          </ac:spMkLst>
        </pc:spChg>
        <pc:spChg chg="mod">
          <ac:chgData name="Kolakowski, Artur" userId="9c34c8cc-b1df-44f6-bea5-dcf7a54ee35f" providerId="ADAL" clId="{19970B13-E101-4117-9908-6E061F982644}" dt="2022-07-14T08:45:47.878" v="16605" actId="790"/>
          <ac:spMkLst>
            <pc:docMk/>
            <pc:sldMk cId="2351809989" sldId="486"/>
            <ac:spMk id="6985" creationId="{0333AC08-AEA5-4282-A1B0-85DDB2C557C4}"/>
          </ac:spMkLst>
        </pc:spChg>
        <pc:spChg chg="mod">
          <ac:chgData name="Kolakowski, Artur" userId="9c34c8cc-b1df-44f6-bea5-dcf7a54ee35f" providerId="ADAL" clId="{19970B13-E101-4117-9908-6E061F982644}" dt="2022-07-14T08:45:47.883" v="16606" actId="790"/>
          <ac:spMkLst>
            <pc:docMk/>
            <pc:sldMk cId="2351809989" sldId="486"/>
            <ac:spMk id="6986" creationId="{106A5E05-55B5-4A35-B6C4-E1E7F81387ED}"/>
          </ac:spMkLst>
        </pc:spChg>
        <pc:spChg chg="mod">
          <ac:chgData name="Kolakowski, Artur" userId="9c34c8cc-b1df-44f6-bea5-dcf7a54ee35f" providerId="ADAL" clId="{19970B13-E101-4117-9908-6E061F982644}" dt="2022-07-14T08:45:47.887" v="16607" actId="790"/>
          <ac:spMkLst>
            <pc:docMk/>
            <pc:sldMk cId="2351809989" sldId="486"/>
            <ac:spMk id="6987" creationId="{272B3609-12D7-4EFA-BA6A-6DD91A8F153E}"/>
          </ac:spMkLst>
        </pc:spChg>
        <pc:spChg chg="mod">
          <ac:chgData name="Kolakowski, Artur" userId="9c34c8cc-b1df-44f6-bea5-dcf7a54ee35f" providerId="ADAL" clId="{19970B13-E101-4117-9908-6E061F982644}" dt="2022-07-14T08:45:47.891" v="16608" actId="790"/>
          <ac:spMkLst>
            <pc:docMk/>
            <pc:sldMk cId="2351809989" sldId="486"/>
            <ac:spMk id="6988" creationId="{8410C06D-972B-4153-82CA-E5F352224966}"/>
          </ac:spMkLst>
        </pc:spChg>
        <pc:spChg chg="mod">
          <ac:chgData name="Kolakowski, Artur" userId="9c34c8cc-b1df-44f6-bea5-dcf7a54ee35f" providerId="ADAL" clId="{19970B13-E101-4117-9908-6E061F982644}" dt="2022-07-14T08:45:47.897" v="16609" actId="790"/>
          <ac:spMkLst>
            <pc:docMk/>
            <pc:sldMk cId="2351809989" sldId="486"/>
            <ac:spMk id="6989" creationId="{D8DF7794-4F31-4DEA-A5ED-6FD571E61FD2}"/>
          </ac:spMkLst>
        </pc:spChg>
        <pc:spChg chg="mod">
          <ac:chgData name="Kolakowski, Artur" userId="9c34c8cc-b1df-44f6-bea5-dcf7a54ee35f" providerId="ADAL" clId="{19970B13-E101-4117-9908-6E061F982644}" dt="2022-07-14T08:45:47.901" v="16610" actId="790"/>
          <ac:spMkLst>
            <pc:docMk/>
            <pc:sldMk cId="2351809989" sldId="486"/>
            <ac:spMk id="6990" creationId="{2238EFC8-C1FC-45D4-8039-735737C4A76C}"/>
          </ac:spMkLst>
        </pc:spChg>
        <pc:spChg chg="mod">
          <ac:chgData name="Kolakowski, Artur" userId="9c34c8cc-b1df-44f6-bea5-dcf7a54ee35f" providerId="ADAL" clId="{19970B13-E101-4117-9908-6E061F982644}" dt="2022-07-14T08:45:47.905" v="16611" actId="790"/>
          <ac:spMkLst>
            <pc:docMk/>
            <pc:sldMk cId="2351809989" sldId="486"/>
            <ac:spMk id="6991" creationId="{562D5708-F44D-4A05-A11C-ED16572349AB}"/>
          </ac:spMkLst>
        </pc:spChg>
        <pc:spChg chg="mod">
          <ac:chgData name="Kolakowski, Artur" userId="9c34c8cc-b1df-44f6-bea5-dcf7a54ee35f" providerId="ADAL" clId="{19970B13-E101-4117-9908-6E061F982644}" dt="2022-07-14T08:45:47.909" v="16612" actId="790"/>
          <ac:spMkLst>
            <pc:docMk/>
            <pc:sldMk cId="2351809989" sldId="486"/>
            <ac:spMk id="6992" creationId="{BA24697B-B7AE-46EA-BEC8-4D0B12006860}"/>
          </ac:spMkLst>
        </pc:spChg>
        <pc:spChg chg="mod">
          <ac:chgData name="Kolakowski, Artur" userId="9c34c8cc-b1df-44f6-bea5-dcf7a54ee35f" providerId="ADAL" clId="{19970B13-E101-4117-9908-6E061F982644}" dt="2022-07-14T08:45:47.914" v="16613" actId="790"/>
          <ac:spMkLst>
            <pc:docMk/>
            <pc:sldMk cId="2351809989" sldId="486"/>
            <ac:spMk id="6993" creationId="{E337CD81-20A2-4A99-BE67-F30F67FB83A1}"/>
          </ac:spMkLst>
        </pc:spChg>
        <pc:spChg chg="mod">
          <ac:chgData name="Kolakowski, Artur" userId="9c34c8cc-b1df-44f6-bea5-dcf7a54ee35f" providerId="ADAL" clId="{19970B13-E101-4117-9908-6E061F982644}" dt="2022-07-14T08:45:47.919" v="16614" actId="790"/>
          <ac:spMkLst>
            <pc:docMk/>
            <pc:sldMk cId="2351809989" sldId="486"/>
            <ac:spMk id="6994" creationId="{C5239038-B9A6-41B6-8430-359D0896CA61}"/>
          </ac:spMkLst>
        </pc:spChg>
        <pc:spChg chg="mod">
          <ac:chgData name="Kolakowski, Artur" userId="9c34c8cc-b1df-44f6-bea5-dcf7a54ee35f" providerId="ADAL" clId="{19970B13-E101-4117-9908-6E061F982644}" dt="2022-07-14T08:45:47.924" v="16615" actId="790"/>
          <ac:spMkLst>
            <pc:docMk/>
            <pc:sldMk cId="2351809989" sldId="486"/>
            <ac:spMk id="6995" creationId="{FD42E4D5-AA39-45C0-AF65-C737C8CBAAA9}"/>
          </ac:spMkLst>
        </pc:spChg>
        <pc:spChg chg="mod">
          <ac:chgData name="Kolakowski, Artur" userId="9c34c8cc-b1df-44f6-bea5-dcf7a54ee35f" providerId="ADAL" clId="{19970B13-E101-4117-9908-6E061F982644}" dt="2022-07-14T08:45:47.929" v="16616" actId="790"/>
          <ac:spMkLst>
            <pc:docMk/>
            <pc:sldMk cId="2351809989" sldId="486"/>
            <ac:spMk id="6996" creationId="{8770FBAD-8EB7-42FA-8FAA-2BA3BCBA52D3}"/>
          </ac:spMkLst>
        </pc:spChg>
        <pc:spChg chg="mod">
          <ac:chgData name="Kolakowski, Artur" userId="9c34c8cc-b1df-44f6-bea5-dcf7a54ee35f" providerId="ADAL" clId="{19970B13-E101-4117-9908-6E061F982644}" dt="2022-07-14T08:45:47.934" v="16617" actId="790"/>
          <ac:spMkLst>
            <pc:docMk/>
            <pc:sldMk cId="2351809989" sldId="486"/>
            <ac:spMk id="6997" creationId="{2DA8EFE9-7393-49FA-97E6-B424B8A54E72}"/>
          </ac:spMkLst>
        </pc:spChg>
        <pc:spChg chg="mod">
          <ac:chgData name="Kolakowski, Artur" userId="9c34c8cc-b1df-44f6-bea5-dcf7a54ee35f" providerId="ADAL" clId="{19970B13-E101-4117-9908-6E061F982644}" dt="2022-07-14T08:45:47.938" v="16618" actId="790"/>
          <ac:spMkLst>
            <pc:docMk/>
            <pc:sldMk cId="2351809989" sldId="486"/>
            <ac:spMk id="6998" creationId="{54C26C0D-43B1-4412-94E1-02E7054895E4}"/>
          </ac:spMkLst>
        </pc:spChg>
        <pc:spChg chg="mod">
          <ac:chgData name="Kolakowski, Artur" userId="9c34c8cc-b1df-44f6-bea5-dcf7a54ee35f" providerId="ADAL" clId="{19970B13-E101-4117-9908-6E061F982644}" dt="2022-07-14T08:45:47.943" v="16619" actId="790"/>
          <ac:spMkLst>
            <pc:docMk/>
            <pc:sldMk cId="2351809989" sldId="486"/>
            <ac:spMk id="6999" creationId="{8725D020-3ECE-48A8-911A-49C4DF102A07}"/>
          </ac:spMkLst>
        </pc:spChg>
        <pc:spChg chg="mod">
          <ac:chgData name="Kolakowski, Artur" userId="9c34c8cc-b1df-44f6-bea5-dcf7a54ee35f" providerId="ADAL" clId="{19970B13-E101-4117-9908-6E061F982644}" dt="2022-07-14T08:45:47.948" v="16620" actId="790"/>
          <ac:spMkLst>
            <pc:docMk/>
            <pc:sldMk cId="2351809989" sldId="486"/>
            <ac:spMk id="7000" creationId="{686EEA99-B72C-4980-9F5E-77F6370C4567}"/>
          </ac:spMkLst>
        </pc:spChg>
        <pc:spChg chg="mod">
          <ac:chgData name="Kolakowski, Artur" userId="9c34c8cc-b1df-44f6-bea5-dcf7a54ee35f" providerId="ADAL" clId="{19970B13-E101-4117-9908-6E061F982644}" dt="2022-07-14T08:45:47.952" v="16621" actId="790"/>
          <ac:spMkLst>
            <pc:docMk/>
            <pc:sldMk cId="2351809989" sldId="486"/>
            <ac:spMk id="7001" creationId="{83D57636-ABBF-42A4-8262-F870B2E15CFB}"/>
          </ac:spMkLst>
        </pc:spChg>
        <pc:spChg chg="mod">
          <ac:chgData name="Kolakowski, Artur" userId="9c34c8cc-b1df-44f6-bea5-dcf7a54ee35f" providerId="ADAL" clId="{19970B13-E101-4117-9908-6E061F982644}" dt="2022-07-14T08:45:47.956" v="16622" actId="790"/>
          <ac:spMkLst>
            <pc:docMk/>
            <pc:sldMk cId="2351809989" sldId="486"/>
            <ac:spMk id="7002" creationId="{C5E903CC-B7A5-4F59-80FB-6099439CA49C}"/>
          </ac:spMkLst>
        </pc:spChg>
        <pc:spChg chg="mod">
          <ac:chgData name="Kolakowski, Artur" userId="9c34c8cc-b1df-44f6-bea5-dcf7a54ee35f" providerId="ADAL" clId="{19970B13-E101-4117-9908-6E061F982644}" dt="2022-07-14T08:45:47.961" v="16623" actId="790"/>
          <ac:spMkLst>
            <pc:docMk/>
            <pc:sldMk cId="2351809989" sldId="486"/>
            <ac:spMk id="7003" creationId="{3D6CDADB-0A6B-49C6-81F7-980C42065320}"/>
          </ac:spMkLst>
        </pc:spChg>
        <pc:spChg chg="mod">
          <ac:chgData name="Kolakowski, Artur" userId="9c34c8cc-b1df-44f6-bea5-dcf7a54ee35f" providerId="ADAL" clId="{19970B13-E101-4117-9908-6E061F982644}" dt="2022-07-14T08:45:47.966" v="16624" actId="790"/>
          <ac:spMkLst>
            <pc:docMk/>
            <pc:sldMk cId="2351809989" sldId="486"/>
            <ac:spMk id="7004" creationId="{B8912A59-FEAD-4C76-93CB-C6BD91373E5B}"/>
          </ac:spMkLst>
        </pc:spChg>
        <pc:spChg chg="mod">
          <ac:chgData name="Kolakowski, Artur" userId="9c34c8cc-b1df-44f6-bea5-dcf7a54ee35f" providerId="ADAL" clId="{19970B13-E101-4117-9908-6E061F982644}" dt="2022-07-14T08:45:47.970" v="16625" actId="790"/>
          <ac:spMkLst>
            <pc:docMk/>
            <pc:sldMk cId="2351809989" sldId="486"/>
            <ac:spMk id="7005" creationId="{15603431-7C53-4164-B782-6811481F72D4}"/>
          </ac:spMkLst>
        </pc:spChg>
        <pc:spChg chg="mod">
          <ac:chgData name="Kolakowski, Artur" userId="9c34c8cc-b1df-44f6-bea5-dcf7a54ee35f" providerId="ADAL" clId="{19970B13-E101-4117-9908-6E061F982644}" dt="2022-07-14T08:45:47.974" v="16626" actId="790"/>
          <ac:spMkLst>
            <pc:docMk/>
            <pc:sldMk cId="2351809989" sldId="486"/>
            <ac:spMk id="7006" creationId="{28D68FF8-5342-4450-9B8F-E145536B0699}"/>
          </ac:spMkLst>
        </pc:spChg>
        <pc:spChg chg="mod">
          <ac:chgData name="Kolakowski, Artur" userId="9c34c8cc-b1df-44f6-bea5-dcf7a54ee35f" providerId="ADAL" clId="{19970B13-E101-4117-9908-6E061F982644}" dt="2022-07-14T08:45:47.979" v="16627" actId="790"/>
          <ac:spMkLst>
            <pc:docMk/>
            <pc:sldMk cId="2351809989" sldId="486"/>
            <ac:spMk id="7007" creationId="{DF5E7325-5511-4FBB-BB5F-2B25200A50B8}"/>
          </ac:spMkLst>
        </pc:spChg>
        <pc:spChg chg="mod">
          <ac:chgData name="Kolakowski, Artur" userId="9c34c8cc-b1df-44f6-bea5-dcf7a54ee35f" providerId="ADAL" clId="{19970B13-E101-4117-9908-6E061F982644}" dt="2022-07-14T08:45:47.982" v="16628" actId="790"/>
          <ac:spMkLst>
            <pc:docMk/>
            <pc:sldMk cId="2351809989" sldId="486"/>
            <ac:spMk id="7008" creationId="{77161E89-2C1D-4E22-8C31-9D0E03DFA68E}"/>
          </ac:spMkLst>
        </pc:spChg>
        <pc:spChg chg="mod">
          <ac:chgData name="Kolakowski, Artur" userId="9c34c8cc-b1df-44f6-bea5-dcf7a54ee35f" providerId="ADAL" clId="{19970B13-E101-4117-9908-6E061F982644}" dt="2022-07-14T08:45:47.986" v="16629" actId="790"/>
          <ac:spMkLst>
            <pc:docMk/>
            <pc:sldMk cId="2351809989" sldId="486"/>
            <ac:spMk id="7009" creationId="{C53632C0-1538-4710-88FD-1D2A7A5773F6}"/>
          </ac:spMkLst>
        </pc:spChg>
        <pc:spChg chg="mod">
          <ac:chgData name="Kolakowski, Artur" userId="9c34c8cc-b1df-44f6-bea5-dcf7a54ee35f" providerId="ADAL" clId="{19970B13-E101-4117-9908-6E061F982644}" dt="2022-07-14T08:45:47.991" v="16630" actId="790"/>
          <ac:spMkLst>
            <pc:docMk/>
            <pc:sldMk cId="2351809989" sldId="486"/>
            <ac:spMk id="7010" creationId="{BCE46B51-ADF7-440F-AEF7-4F5CBFEBE9E4}"/>
          </ac:spMkLst>
        </pc:spChg>
        <pc:spChg chg="mod">
          <ac:chgData name="Kolakowski, Artur" userId="9c34c8cc-b1df-44f6-bea5-dcf7a54ee35f" providerId="ADAL" clId="{19970B13-E101-4117-9908-6E061F982644}" dt="2022-07-14T08:45:47.996" v="16631" actId="790"/>
          <ac:spMkLst>
            <pc:docMk/>
            <pc:sldMk cId="2351809989" sldId="486"/>
            <ac:spMk id="7011" creationId="{5E85A835-094A-4946-A7D5-DD98192A5994}"/>
          </ac:spMkLst>
        </pc:spChg>
        <pc:spChg chg="mod">
          <ac:chgData name="Kolakowski, Artur" userId="9c34c8cc-b1df-44f6-bea5-dcf7a54ee35f" providerId="ADAL" clId="{19970B13-E101-4117-9908-6E061F982644}" dt="2022-07-14T08:45:48.001" v="16632" actId="790"/>
          <ac:spMkLst>
            <pc:docMk/>
            <pc:sldMk cId="2351809989" sldId="486"/>
            <ac:spMk id="7012" creationId="{389036B4-06AF-4309-A682-B3F577911741}"/>
          </ac:spMkLst>
        </pc:spChg>
        <pc:spChg chg="mod">
          <ac:chgData name="Kolakowski, Artur" userId="9c34c8cc-b1df-44f6-bea5-dcf7a54ee35f" providerId="ADAL" clId="{19970B13-E101-4117-9908-6E061F982644}" dt="2022-07-14T08:45:48.005" v="16633" actId="790"/>
          <ac:spMkLst>
            <pc:docMk/>
            <pc:sldMk cId="2351809989" sldId="486"/>
            <ac:spMk id="7013" creationId="{B6329A55-A50E-4F83-A1FD-287C2924887A}"/>
          </ac:spMkLst>
        </pc:spChg>
        <pc:spChg chg="mod">
          <ac:chgData name="Kolakowski, Artur" userId="9c34c8cc-b1df-44f6-bea5-dcf7a54ee35f" providerId="ADAL" clId="{19970B13-E101-4117-9908-6E061F982644}" dt="2022-07-14T08:45:48.010" v="16634" actId="790"/>
          <ac:spMkLst>
            <pc:docMk/>
            <pc:sldMk cId="2351809989" sldId="486"/>
            <ac:spMk id="7014" creationId="{444151F2-6EA5-4FC2-8702-B2B8370DF381}"/>
          </ac:spMkLst>
        </pc:spChg>
        <pc:spChg chg="mod">
          <ac:chgData name="Kolakowski, Artur" userId="9c34c8cc-b1df-44f6-bea5-dcf7a54ee35f" providerId="ADAL" clId="{19970B13-E101-4117-9908-6E061F982644}" dt="2022-07-14T08:45:48.011" v="16635" actId="790"/>
          <ac:spMkLst>
            <pc:docMk/>
            <pc:sldMk cId="2351809989" sldId="486"/>
            <ac:spMk id="7015" creationId="{24EFACEB-FD28-4F7C-8479-1CBCE8F43FC0}"/>
          </ac:spMkLst>
        </pc:spChg>
        <pc:spChg chg="mod">
          <ac:chgData name="Kolakowski, Artur" userId="9c34c8cc-b1df-44f6-bea5-dcf7a54ee35f" providerId="ADAL" clId="{19970B13-E101-4117-9908-6E061F982644}" dt="2022-07-14T08:45:48.020" v="16636" actId="790"/>
          <ac:spMkLst>
            <pc:docMk/>
            <pc:sldMk cId="2351809989" sldId="486"/>
            <ac:spMk id="7016" creationId="{1BE37CF0-7915-431C-BB93-F42B7FB214F3}"/>
          </ac:spMkLst>
        </pc:spChg>
        <pc:spChg chg="mod">
          <ac:chgData name="Kolakowski, Artur" userId="9c34c8cc-b1df-44f6-bea5-dcf7a54ee35f" providerId="ADAL" clId="{19970B13-E101-4117-9908-6E061F982644}" dt="2022-07-14T08:45:48.022" v="16637" actId="790"/>
          <ac:spMkLst>
            <pc:docMk/>
            <pc:sldMk cId="2351809989" sldId="486"/>
            <ac:spMk id="7017" creationId="{7B58FF54-5D18-4609-ACB9-61FEBD83A66D}"/>
          </ac:spMkLst>
        </pc:spChg>
        <pc:spChg chg="mod">
          <ac:chgData name="Kolakowski, Artur" userId="9c34c8cc-b1df-44f6-bea5-dcf7a54ee35f" providerId="ADAL" clId="{19970B13-E101-4117-9908-6E061F982644}" dt="2022-07-14T08:45:48.030" v="16638" actId="790"/>
          <ac:spMkLst>
            <pc:docMk/>
            <pc:sldMk cId="2351809989" sldId="486"/>
            <ac:spMk id="7018" creationId="{6260CE50-0E84-460D-87F3-060A1F95509E}"/>
          </ac:spMkLst>
        </pc:spChg>
        <pc:spChg chg="mod">
          <ac:chgData name="Kolakowski, Artur" userId="9c34c8cc-b1df-44f6-bea5-dcf7a54ee35f" providerId="ADAL" clId="{19970B13-E101-4117-9908-6E061F982644}" dt="2022-07-14T08:45:48.035" v="16639" actId="790"/>
          <ac:spMkLst>
            <pc:docMk/>
            <pc:sldMk cId="2351809989" sldId="486"/>
            <ac:spMk id="7019" creationId="{D6FEB68D-DF89-48FB-BEF7-DC2A22C5357F}"/>
          </ac:spMkLst>
        </pc:spChg>
        <pc:spChg chg="mod">
          <ac:chgData name="Kolakowski, Artur" userId="9c34c8cc-b1df-44f6-bea5-dcf7a54ee35f" providerId="ADAL" clId="{19970B13-E101-4117-9908-6E061F982644}" dt="2022-07-14T08:45:48.039" v="16640" actId="790"/>
          <ac:spMkLst>
            <pc:docMk/>
            <pc:sldMk cId="2351809989" sldId="486"/>
            <ac:spMk id="7020" creationId="{70C923E7-0616-4DBB-928B-7E2B40E25C1D}"/>
          </ac:spMkLst>
        </pc:spChg>
        <pc:spChg chg="mod">
          <ac:chgData name="Kolakowski, Artur" userId="9c34c8cc-b1df-44f6-bea5-dcf7a54ee35f" providerId="ADAL" clId="{19970B13-E101-4117-9908-6E061F982644}" dt="2022-07-14T08:45:48.043" v="16641" actId="790"/>
          <ac:spMkLst>
            <pc:docMk/>
            <pc:sldMk cId="2351809989" sldId="486"/>
            <ac:spMk id="7021" creationId="{47BD09C8-E912-453E-83BB-A80670319EBA}"/>
          </ac:spMkLst>
        </pc:spChg>
        <pc:spChg chg="mod">
          <ac:chgData name="Kolakowski, Artur" userId="9c34c8cc-b1df-44f6-bea5-dcf7a54ee35f" providerId="ADAL" clId="{19970B13-E101-4117-9908-6E061F982644}" dt="2022-07-14T08:45:48.048" v="16642" actId="790"/>
          <ac:spMkLst>
            <pc:docMk/>
            <pc:sldMk cId="2351809989" sldId="486"/>
            <ac:spMk id="7022" creationId="{1336D6B1-170E-49C8-8DEA-44E7E8FA1184}"/>
          </ac:spMkLst>
        </pc:spChg>
        <pc:spChg chg="mod">
          <ac:chgData name="Kolakowski, Artur" userId="9c34c8cc-b1df-44f6-bea5-dcf7a54ee35f" providerId="ADAL" clId="{19970B13-E101-4117-9908-6E061F982644}" dt="2022-07-14T08:45:48.052" v="16643" actId="790"/>
          <ac:spMkLst>
            <pc:docMk/>
            <pc:sldMk cId="2351809989" sldId="486"/>
            <ac:spMk id="7023" creationId="{7287FE71-19D8-4BF7-A294-177A38C02620}"/>
          </ac:spMkLst>
        </pc:spChg>
        <pc:spChg chg="mod">
          <ac:chgData name="Kolakowski, Artur" userId="9c34c8cc-b1df-44f6-bea5-dcf7a54ee35f" providerId="ADAL" clId="{19970B13-E101-4117-9908-6E061F982644}" dt="2022-07-14T08:45:48.056" v="16644" actId="790"/>
          <ac:spMkLst>
            <pc:docMk/>
            <pc:sldMk cId="2351809989" sldId="486"/>
            <ac:spMk id="7024" creationId="{E1CEFA89-C69F-4CAD-B868-16A6D60F5A3B}"/>
          </ac:spMkLst>
        </pc:spChg>
        <pc:spChg chg="mod">
          <ac:chgData name="Kolakowski, Artur" userId="9c34c8cc-b1df-44f6-bea5-dcf7a54ee35f" providerId="ADAL" clId="{19970B13-E101-4117-9908-6E061F982644}" dt="2022-07-14T08:45:48.061" v="16645" actId="790"/>
          <ac:spMkLst>
            <pc:docMk/>
            <pc:sldMk cId="2351809989" sldId="486"/>
            <ac:spMk id="7025" creationId="{929562F5-6FA2-40D0-A0F0-CB8B6A98F1AA}"/>
          </ac:spMkLst>
        </pc:spChg>
        <pc:spChg chg="mod">
          <ac:chgData name="Kolakowski, Artur" userId="9c34c8cc-b1df-44f6-bea5-dcf7a54ee35f" providerId="ADAL" clId="{19970B13-E101-4117-9908-6E061F982644}" dt="2022-07-14T08:45:48.065" v="16646" actId="790"/>
          <ac:spMkLst>
            <pc:docMk/>
            <pc:sldMk cId="2351809989" sldId="486"/>
            <ac:spMk id="7026" creationId="{37342B0D-CAAC-49E9-A8AD-A875E45105CC}"/>
          </ac:spMkLst>
        </pc:spChg>
        <pc:spChg chg="mod">
          <ac:chgData name="Kolakowski, Artur" userId="9c34c8cc-b1df-44f6-bea5-dcf7a54ee35f" providerId="ADAL" clId="{19970B13-E101-4117-9908-6E061F982644}" dt="2022-07-14T08:45:48.070" v="16647" actId="790"/>
          <ac:spMkLst>
            <pc:docMk/>
            <pc:sldMk cId="2351809989" sldId="486"/>
            <ac:spMk id="7027" creationId="{53716338-6052-4217-803D-AE8C2B149E10}"/>
          </ac:spMkLst>
        </pc:spChg>
        <pc:spChg chg="mod">
          <ac:chgData name="Kolakowski, Artur" userId="9c34c8cc-b1df-44f6-bea5-dcf7a54ee35f" providerId="ADAL" clId="{19970B13-E101-4117-9908-6E061F982644}" dt="2022-07-14T08:45:48.074" v="16648" actId="790"/>
          <ac:spMkLst>
            <pc:docMk/>
            <pc:sldMk cId="2351809989" sldId="486"/>
            <ac:spMk id="7028" creationId="{58FF6B04-99C7-41B4-896E-A12CE992AFDF}"/>
          </ac:spMkLst>
        </pc:spChg>
        <pc:spChg chg="mod">
          <ac:chgData name="Kolakowski, Artur" userId="9c34c8cc-b1df-44f6-bea5-dcf7a54ee35f" providerId="ADAL" clId="{19970B13-E101-4117-9908-6E061F982644}" dt="2022-07-14T08:45:48.078" v="16649" actId="790"/>
          <ac:spMkLst>
            <pc:docMk/>
            <pc:sldMk cId="2351809989" sldId="486"/>
            <ac:spMk id="7029" creationId="{F4BAD18E-9775-46BC-BB91-C3E2968FA7E8}"/>
          </ac:spMkLst>
        </pc:spChg>
        <pc:spChg chg="mod">
          <ac:chgData name="Kolakowski, Artur" userId="9c34c8cc-b1df-44f6-bea5-dcf7a54ee35f" providerId="ADAL" clId="{19970B13-E101-4117-9908-6E061F982644}" dt="2022-07-14T08:45:48.082" v="16650" actId="790"/>
          <ac:spMkLst>
            <pc:docMk/>
            <pc:sldMk cId="2351809989" sldId="486"/>
            <ac:spMk id="7030" creationId="{0815E08F-9989-423E-8A16-8BE909FFE7C2}"/>
          </ac:spMkLst>
        </pc:spChg>
        <pc:spChg chg="mod">
          <ac:chgData name="Kolakowski, Artur" userId="9c34c8cc-b1df-44f6-bea5-dcf7a54ee35f" providerId="ADAL" clId="{19970B13-E101-4117-9908-6E061F982644}" dt="2022-07-14T08:45:48.086" v="16651" actId="790"/>
          <ac:spMkLst>
            <pc:docMk/>
            <pc:sldMk cId="2351809989" sldId="486"/>
            <ac:spMk id="7031" creationId="{1DBE1F19-C626-45DA-8A7B-2C5E65D901EA}"/>
          </ac:spMkLst>
        </pc:spChg>
        <pc:spChg chg="mod">
          <ac:chgData name="Kolakowski, Artur" userId="9c34c8cc-b1df-44f6-bea5-dcf7a54ee35f" providerId="ADAL" clId="{19970B13-E101-4117-9908-6E061F982644}" dt="2022-07-14T08:45:48.090" v="16652" actId="790"/>
          <ac:spMkLst>
            <pc:docMk/>
            <pc:sldMk cId="2351809989" sldId="486"/>
            <ac:spMk id="7032" creationId="{6DB7992E-5333-4215-B417-080AF678D2A3}"/>
          </ac:spMkLst>
        </pc:spChg>
        <pc:spChg chg="mod">
          <ac:chgData name="Kolakowski, Artur" userId="9c34c8cc-b1df-44f6-bea5-dcf7a54ee35f" providerId="ADAL" clId="{19970B13-E101-4117-9908-6E061F982644}" dt="2022-07-14T08:45:48.095" v="16653" actId="790"/>
          <ac:spMkLst>
            <pc:docMk/>
            <pc:sldMk cId="2351809989" sldId="486"/>
            <ac:spMk id="7033" creationId="{16F33FCF-249F-410A-8C95-9198A5C3E7F5}"/>
          </ac:spMkLst>
        </pc:spChg>
        <pc:spChg chg="mod">
          <ac:chgData name="Kolakowski, Artur" userId="9c34c8cc-b1df-44f6-bea5-dcf7a54ee35f" providerId="ADAL" clId="{19970B13-E101-4117-9908-6E061F982644}" dt="2022-07-14T08:45:48.095" v="16654" actId="790"/>
          <ac:spMkLst>
            <pc:docMk/>
            <pc:sldMk cId="2351809989" sldId="486"/>
            <ac:spMk id="7034" creationId="{A498009F-DD55-4897-93C2-5F5009D34CEB}"/>
          </ac:spMkLst>
        </pc:spChg>
        <pc:spChg chg="mod">
          <ac:chgData name="Kolakowski, Artur" userId="9c34c8cc-b1df-44f6-bea5-dcf7a54ee35f" providerId="ADAL" clId="{19970B13-E101-4117-9908-6E061F982644}" dt="2022-07-14T08:45:48.102" v="16655" actId="790"/>
          <ac:spMkLst>
            <pc:docMk/>
            <pc:sldMk cId="2351809989" sldId="486"/>
            <ac:spMk id="7035" creationId="{D902BB18-9696-4C88-9B00-E6D836CFCBC7}"/>
          </ac:spMkLst>
        </pc:spChg>
        <pc:spChg chg="mod">
          <ac:chgData name="Kolakowski, Artur" userId="9c34c8cc-b1df-44f6-bea5-dcf7a54ee35f" providerId="ADAL" clId="{19970B13-E101-4117-9908-6E061F982644}" dt="2022-07-14T08:45:48.102" v="16656" actId="790"/>
          <ac:spMkLst>
            <pc:docMk/>
            <pc:sldMk cId="2351809989" sldId="486"/>
            <ac:spMk id="7036" creationId="{958E1EB8-8B03-4CBC-AD26-77FAC8046B2D}"/>
          </ac:spMkLst>
        </pc:spChg>
        <pc:spChg chg="mod">
          <ac:chgData name="Kolakowski, Artur" userId="9c34c8cc-b1df-44f6-bea5-dcf7a54ee35f" providerId="ADAL" clId="{19970B13-E101-4117-9908-6E061F982644}" dt="2022-07-14T08:45:48.112" v="16657" actId="790"/>
          <ac:spMkLst>
            <pc:docMk/>
            <pc:sldMk cId="2351809989" sldId="486"/>
            <ac:spMk id="7037" creationId="{63F22C6E-6250-4602-875D-227599FC0EFD}"/>
          </ac:spMkLst>
        </pc:spChg>
        <pc:spChg chg="mod">
          <ac:chgData name="Kolakowski, Artur" userId="9c34c8cc-b1df-44f6-bea5-dcf7a54ee35f" providerId="ADAL" clId="{19970B13-E101-4117-9908-6E061F982644}" dt="2022-07-14T08:45:48.117" v="16658" actId="790"/>
          <ac:spMkLst>
            <pc:docMk/>
            <pc:sldMk cId="2351809989" sldId="486"/>
            <ac:spMk id="7038" creationId="{BFD82E84-3EC8-42C5-A970-C0F3E6D7ED90}"/>
          </ac:spMkLst>
        </pc:spChg>
        <pc:spChg chg="mod">
          <ac:chgData name="Kolakowski, Artur" userId="9c34c8cc-b1df-44f6-bea5-dcf7a54ee35f" providerId="ADAL" clId="{19970B13-E101-4117-9908-6E061F982644}" dt="2022-07-14T08:45:48.122" v="16659" actId="790"/>
          <ac:spMkLst>
            <pc:docMk/>
            <pc:sldMk cId="2351809989" sldId="486"/>
            <ac:spMk id="7039" creationId="{2EA190BD-86DD-47E7-B7EF-C77D3FD0E429}"/>
          </ac:spMkLst>
        </pc:spChg>
        <pc:spChg chg="mod">
          <ac:chgData name="Kolakowski, Artur" userId="9c34c8cc-b1df-44f6-bea5-dcf7a54ee35f" providerId="ADAL" clId="{19970B13-E101-4117-9908-6E061F982644}" dt="2022-07-14T08:45:48.127" v="16660" actId="790"/>
          <ac:spMkLst>
            <pc:docMk/>
            <pc:sldMk cId="2351809989" sldId="486"/>
            <ac:spMk id="7040" creationId="{1E3802C8-C4A8-4DA4-827B-0B776505D705}"/>
          </ac:spMkLst>
        </pc:spChg>
        <pc:spChg chg="mod">
          <ac:chgData name="Kolakowski, Artur" userId="9c34c8cc-b1df-44f6-bea5-dcf7a54ee35f" providerId="ADAL" clId="{19970B13-E101-4117-9908-6E061F982644}" dt="2022-07-14T08:45:48.132" v="16661" actId="790"/>
          <ac:spMkLst>
            <pc:docMk/>
            <pc:sldMk cId="2351809989" sldId="486"/>
            <ac:spMk id="7041" creationId="{789D1C79-C58E-4072-9C1D-8F1131B78CC6}"/>
          </ac:spMkLst>
        </pc:spChg>
        <pc:spChg chg="mod">
          <ac:chgData name="Kolakowski, Artur" userId="9c34c8cc-b1df-44f6-bea5-dcf7a54ee35f" providerId="ADAL" clId="{19970B13-E101-4117-9908-6E061F982644}" dt="2022-07-14T08:45:48.136" v="16662" actId="790"/>
          <ac:spMkLst>
            <pc:docMk/>
            <pc:sldMk cId="2351809989" sldId="486"/>
            <ac:spMk id="7042" creationId="{B89FFA10-FBDC-4A55-8CD0-730761084272}"/>
          </ac:spMkLst>
        </pc:spChg>
        <pc:spChg chg="mod">
          <ac:chgData name="Kolakowski, Artur" userId="9c34c8cc-b1df-44f6-bea5-dcf7a54ee35f" providerId="ADAL" clId="{19970B13-E101-4117-9908-6E061F982644}" dt="2022-07-14T08:45:48.141" v="16663" actId="790"/>
          <ac:spMkLst>
            <pc:docMk/>
            <pc:sldMk cId="2351809989" sldId="486"/>
            <ac:spMk id="7043" creationId="{E73B1397-0E47-4C4C-A354-9A709B1295B9}"/>
          </ac:spMkLst>
        </pc:spChg>
        <pc:spChg chg="mod">
          <ac:chgData name="Kolakowski, Artur" userId="9c34c8cc-b1df-44f6-bea5-dcf7a54ee35f" providerId="ADAL" clId="{19970B13-E101-4117-9908-6E061F982644}" dt="2022-07-14T08:45:48.145" v="16664" actId="790"/>
          <ac:spMkLst>
            <pc:docMk/>
            <pc:sldMk cId="2351809989" sldId="486"/>
            <ac:spMk id="7044" creationId="{79779E0A-539D-412F-8954-532B075D1F84}"/>
          </ac:spMkLst>
        </pc:spChg>
        <pc:spChg chg="mod">
          <ac:chgData name="Kolakowski, Artur" userId="9c34c8cc-b1df-44f6-bea5-dcf7a54ee35f" providerId="ADAL" clId="{19970B13-E101-4117-9908-6E061F982644}" dt="2022-07-14T08:45:48.150" v="16665" actId="790"/>
          <ac:spMkLst>
            <pc:docMk/>
            <pc:sldMk cId="2351809989" sldId="486"/>
            <ac:spMk id="7045" creationId="{8FE88B8F-A79B-4A5F-B352-0D4B82238DE4}"/>
          </ac:spMkLst>
        </pc:spChg>
        <pc:spChg chg="mod">
          <ac:chgData name="Kolakowski, Artur" userId="9c34c8cc-b1df-44f6-bea5-dcf7a54ee35f" providerId="ADAL" clId="{19970B13-E101-4117-9908-6E061F982644}" dt="2022-07-14T08:45:48.154" v="16666" actId="790"/>
          <ac:spMkLst>
            <pc:docMk/>
            <pc:sldMk cId="2351809989" sldId="486"/>
            <ac:spMk id="7046" creationId="{44236BA0-0A4E-43D4-9C63-58A5D1C3C1FE}"/>
          </ac:spMkLst>
        </pc:spChg>
        <pc:spChg chg="mod">
          <ac:chgData name="Kolakowski, Artur" userId="9c34c8cc-b1df-44f6-bea5-dcf7a54ee35f" providerId="ADAL" clId="{19970B13-E101-4117-9908-6E061F982644}" dt="2022-07-14T08:45:48.159" v="16667" actId="790"/>
          <ac:spMkLst>
            <pc:docMk/>
            <pc:sldMk cId="2351809989" sldId="486"/>
            <ac:spMk id="7047" creationId="{0DFE9F1F-3383-45B9-8321-8A0613B1E889}"/>
          </ac:spMkLst>
        </pc:spChg>
        <pc:spChg chg="mod">
          <ac:chgData name="Kolakowski, Artur" userId="9c34c8cc-b1df-44f6-bea5-dcf7a54ee35f" providerId="ADAL" clId="{19970B13-E101-4117-9908-6E061F982644}" dt="2022-07-14T08:45:48.164" v="16668" actId="790"/>
          <ac:spMkLst>
            <pc:docMk/>
            <pc:sldMk cId="2351809989" sldId="486"/>
            <ac:spMk id="7048" creationId="{3C33B0B5-0F81-4207-B021-5A6B30F1AA57}"/>
          </ac:spMkLst>
        </pc:spChg>
        <pc:spChg chg="mod">
          <ac:chgData name="Kolakowski, Artur" userId="9c34c8cc-b1df-44f6-bea5-dcf7a54ee35f" providerId="ADAL" clId="{19970B13-E101-4117-9908-6E061F982644}" dt="2022-07-14T08:45:48.170" v="16669" actId="790"/>
          <ac:spMkLst>
            <pc:docMk/>
            <pc:sldMk cId="2351809989" sldId="486"/>
            <ac:spMk id="7049" creationId="{6AC70069-D807-4852-948D-032B0920DD27}"/>
          </ac:spMkLst>
        </pc:spChg>
        <pc:spChg chg="mod">
          <ac:chgData name="Kolakowski, Artur" userId="9c34c8cc-b1df-44f6-bea5-dcf7a54ee35f" providerId="ADAL" clId="{19970B13-E101-4117-9908-6E061F982644}" dt="2022-07-14T08:45:48.176" v="16670" actId="790"/>
          <ac:spMkLst>
            <pc:docMk/>
            <pc:sldMk cId="2351809989" sldId="486"/>
            <ac:spMk id="7050" creationId="{E548ED68-88E5-496F-8B95-DF762189AB05}"/>
          </ac:spMkLst>
        </pc:spChg>
        <pc:spChg chg="mod">
          <ac:chgData name="Kolakowski, Artur" userId="9c34c8cc-b1df-44f6-bea5-dcf7a54ee35f" providerId="ADAL" clId="{19970B13-E101-4117-9908-6E061F982644}" dt="2022-07-14T08:45:48.182" v="16671" actId="790"/>
          <ac:spMkLst>
            <pc:docMk/>
            <pc:sldMk cId="2351809989" sldId="486"/>
            <ac:spMk id="7051" creationId="{CAA9AA7E-86F7-4E0B-BD3E-2631614C20B5}"/>
          </ac:spMkLst>
        </pc:spChg>
        <pc:spChg chg="mod">
          <ac:chgData name="Kolakowski, Artur" userId="9c34c8cc-b1df-44f6-bea5-dcf7a54ee35f" providerId="ADAL" clId="{19970B13-E101-4117-9908-6E061F982644}" dt="2022-07-14T08:45:48.182" v="16672" actId="790"/>
          <ac:spMkLst>
            <pc:docMk/>
            <pc:sldMk cId="2351809989" sldId="486"/>
            <ac:spMk id="7052" creationId="{D8660281-BCDA-4E6C-A9D7-C83640A7366D}"/>
          </ac:spMkLst>
        </pc:spChg>
        <pc:spChg chg="mod">
          <ac:chgData name="Kolakowski, Artur" userId="9c34c8cc-b1df-44f6-bea5-dcf7a54ee35f" providerId="ADAL" clId="{19970B13-E101-4117-9908-6E061F982644}" dt="2022-07-14T08:45:48.197" v="16673" actId="790"/>
          <ac:spMkLst>
            <pc:docMk/>
            <pc:sldMk cId="2351809989" sldId="486"/>
            <ac:spMk id="7053" creationId="{BC517A94-E9E6-41FA-BAA6-6643F4C51CFB}"/>
          </ac:spMkLst>
        </pc:spChg>
        <pc:spChg chg="mod">
          <ac:chgData name="Kolakowski, Artur" userId="9c34c8cc-b1df-44f6-bea5-dcf7a54ee35f" providerId="ADAL" clId="{19970B13-E101-4117-9908-6E061F982644}" dt="2022-07-14T08:45:48.203" v="16674" actId="790"/>
          <ac:spMkLst>
            <pc:docMk/>
            <pc:sldMk cId="2351809989" sldId="486"/>
            <ac:spMk id="7054" creationId="{D3C33BB8-C484-4920-8A87-87C236A68A35}"/>
          </ac:spMkLst>
        </pc:spChg>
        <pc:spChg chg="mod">
          <ac:chgData name="Kolakowski, Artur" userId="9c34c8cc-b1df-44f6-bea5-dcf7a54ee35f" providerId="ADAL" clId="{19970B13-E101-4117-9908-6E061F982644}" dt="2022-07-14T08:45:48.208" v="16675" actId="790"/>
          <ac:spMkLst>
            <pc:docMk/>
            <pc:sldMk cId="2351809989" sldId="486"/>
            <ac:spMk id="7055" creationId="{BE9D1C14-8A5E-423C-815A-BF869587BB65}"/>
          </ac:spMkLst>
        </pc:spChg>
        <pc:spChg chg="mod">
          <ac:chgData name="Kolakowski, Artur" userId="9c34c8cc-b1df-44f6-bea5-dcf7a54ee35f" providerId="ADAL" clId="{19970B13-E101-4117-9908-6E061F982644}" dt="2022-07-14T08:45:48.214" v="16676" actId="790"/>
          <ac:spMkLst>
            <pc:docMk/>
            <pc:sldMk cId="2351809989" sldId="486"/>
            <ac:spMk id="7056" creationId="{E9FEB45B-D87F-49E0-A5D8-79D94CF44A3F}"/>
          </ac:spMkLst>
        </pc:spChg>
        <pc:spChg chg="mod">
          <ac:chgData name="Kolakowski, Artur" userId="9c34c8cc-b1df-44f6-bea5-dcf7a54ee35f" providerId="ADAL" clId="{19970B13-E101-4117-9908-6E061F982644}" dt="2022-07-14T08:45:48.219" v="16677" actId="790"/>
          <ac:spMkLst>
            <pc:docMk/>
            <pc:sldMk cId="2351809989" sldId="486"/>
            <ac:spMk id="7057" creationId="{8B27995A-1C0F-4F94-8476-B68C83CBAAB8}"/>
          </ac:spMkLst>
        </pc:spChg>
        <pc:spChg chg="mod">
          <ac:chgData name="Kolakowski, Artur" userId="9c34c8cc-b1df-44f6-bea5-dcf7a54ee35f" providerId="ADAL" clId="{19970B13-E101-4117-9908-6E061F982644}" dt="2022-07-14T08:45:48.224" v="16678" actId="790"/>
          <ac:spMkLst>
            <pc:docMk/>
            <pc:sldMk cId="2351809989" sldId="486"/>
            <ac:spMk id="7058" creationId="{714A1F4B-1420-4C62-B756-C81F27123DBA}"/>
          </ac:spMkLst>
        </pc:spChg>
        <pc:spChg chg="mod">
          <ac:chgData name="Kolakowski, Artur" userId="9c34c8cc-b1df-44f6-bea5-dcf7a54ee35f" providerId="ADAL" clId="{19970B13-E101-4117-9908-6E061F982644}" dt="2022-07-14T08:45:48.229" v="16679" actId="790"/>
          <ac:spMkLst>
            <pc:docMk/>
            <pc:sldMk cId="2351809989" sldId="486"/>
            <ac:spMk id="7059" creationId="{2B718496-8B65-4A59-B44E-6E7EF3BADD07}"/>
          </ac:spMkLst>
        </pc:spChg>
        <pc:spChg chg="mod">
          <ac:chgData name="Kolakowski, Artur" userId="9c34c8cc-b1df-44f6-bea5-dcf7a54ee35f" providerId="ADAL" clId="{19970B13-E101-4117-9908-6E061F982644}" dt="2022-07-14T08:45:48.235" v="16680" actId="790"/>
          <ac:spMkLst>
            <pc:docMk/>
            <pc:sldMk cId="2351809989" sldId="486"/>
            <ac:spMk id="7060" creationId="{B0E24CEE-2F74-4F7B-A699-DD4F8ABB712C}"/>
          </ac:spMkLst>
        </pc:spChg>
        <pc:spChg chg="mod">
          <ac:chgData name="Kolakowski, Artur" userId="9c34c8cc-b1df-44f6-bea5-dcf7a54ee35f" providerId="ADAL" clId="{19970B13-E101-4117-9908-6E061F982644}" dt="2022-07-14T08:45:48.240" v="16681" actId="790"/>
          <ac:spMkLst>
            <pc:docMk/>
            <pc:sldMk cId="2351809989" sldId="486"/>
            <ac:spMk id="7061" creationId="{051428DE-7182-4DD8-8874-7307B526A282}"/>
          </ac:spMkLst>
        </pc:spChg>
        <pc:spChg chg="mod">
          <ac:chgData name="Kolakowski, Artur" userId="9c34c8cc-b1df-44f6-bea5-dcf7a54ee35f" providerId="ADAL" clId="{19970B13-E101-4117-9908-6E061F982644}" dt="2022-07-14T08:45:48.247" v="16682" actId="790"/>
          <ac:spMkLst>
            <pc:docMk/>
            <pc:sldMk cId="2351809989" sldId="486"/>
            <ac:spMk id="7062" creationId="{5F0CC0F0-248C-4A66-A41B-FF92E86CD49F}"/>
          </ac:spMkLst>
        </pc:spChg>
        <pc:spChg chg="mod">
          <ac:chgData name="Kolakowski, Artur" userId="9c34c8cc-b1df-44f6-bea5-dcf7a54ee35f" providerId="ADAL" clId="{19970B13-E101-4117-9908-6E061F982644}" dt="2022-07-14T08:45:48.252" v="16683" actId="790"/>
          <ac:spMkLst>
            <pc:docMk/>
            <pc:sldMk cId="2351809989" sldId="486"/>
            <ac:spMk id="7063" creationId="{EEFC1A2B-3BCB-4063-AC50-99B499ADDB6D}"/>
          </ac:spMkLst>
        </pc:spChg>
        <pc:spChg chg="mod">
          <ac:chgData name="Kolakowski, Artur" userId="9c34c8cc-b1df-44f6-bea5-dcf7a54ee35f" providerId="ADAL" clId="{19970B13-E101-4117-9908-6E061F982644}" dt="2022-07-14T08:45:48.256" v="16684" actId="790"/>
          <ac:spMkLst>
            <pc:docMk/>
            <pc:sldMk cId="2351809989" sldId="486"/>
            <ac:spMk id="7064" creationId="{3D75DE92-ACF9-47B3-8D51-E0A756294B97}"/>
          </ac:spMkLst>
        </pc:spChg>
        <pc:spChg chg="mod">
          <ac:chgData name="Kolakowski, Artur" userId="9c34c8cc-b1df-44f6-bea5-dcf7a54ee35f" providerId="ADAL" clId="{19970B13-E101-4117-9908-6E061F982644}" dt="2022-07-14T08:45:48.261" v="16685" actId="790"/>
          <ac:spMkLst>
            <pc:docMk/>
            <pc:sldMk cId="2351809989" sldId="486"/>
            <ac:spMk id="7065" creationId="{B328853A-B141-4225-9489-AE563AB24435}"/>
          </ac:spMkLst>
        </pc:spChg>
        <pc:spChg chg="mod">
          <ac:chgData name="Kolakowski, Artur" userId="9c34c8cc-b1df-44f6-bea5-dcf7a54ee35f" providerId="ADAL" clId="{19970B13-E101-4117-9908-6E061F982644}" dt="2022-07-14T08:45:48.263" v="16686" actId="790"/>
          <ac:spMkLst>
            <pc:docMk/>
            <pc:sldMk cId="2351809989" sldId="486"/>
            <ac:spMk id="7066" creationId="{E7D43D29-4B2E-4F10-9BE2-670F5C1B0B03}"/>
          </ac:spMkLst>
        </pc:spChg>
        <pc:spChg chg="mod">
          <ac:chgData name="Kolakowski, Artur" userId="9c34c8cc-b1df-44f6-bea5-dcf7a54ee35f" providerId="ADAL" clId="{19970B13-E101-4117-9908-6E061F982644}" dt="2022-07-14T08:45:48.271" v="16687" actId="790"/>
          <ac:spMkLst>
            <pc:docMk/>
            <pc:sldMk cId="2351809989" sldId="486"/>
            <ac:spMk id="7067" creationId="{4A7F0CD1-679D-4167-AB00-5DE98DADB705}"/>
          </ac:spMkLst>
        </pc:spChg>
        <pc:spChg chg="mod">
          <ac:chgData name="Kolakowski, Artur" userId="9c34c8cc-b1df-44f6-bea5-dcf7a54ee35f" providerId="ADAL" clId="{19970B13-E101-4117-9908-6E061F982644}" dt="2022-07-14T08:45:48.273" v="16688" actId="790"/>
          <ac:spMkLst>
            <pc:docMk/>
            <pc:sldMk cId="2351809989" sldId="486"/>
            <ac:spMk id="7068" creationId="{A75EC2FE-B218-4C7A-8CDD-5E394A525BBF}"/>
          </ac:spMkLst>
        </pc:spChg>
        <pc:spChg chg="mod">
          <ac:chgData name="Kolakowski, Artur" userId="9c34c8cc-b1df-44f6-bea5-dcf7a54ee35f" providerId="ADAL" clId="{19970B13-E101-4117-9908-6E061F982644}" dt="2022-07-14T08:45:48.281" v="16689" actId="790"/>
          <ac:spMkLst>
            <pc:docMk/>
            <pc:sldMk cId="2351809989" sldId="486"/>
            <ac:spMk id="7069" creationId="{6E0648E8-9464-4CA1-9DA5-74733E27CB53}"/>
          </ac:spMkLst>
        </pc:spChg>
        <pc:spChg chg="mod">
          <ac:chgData name="Kolakowski, Artur" userId="9c34c8cc-b1df-44f6-bea5-dcf7a54ee35f" providerId="ADAL" clId="{19970B13-E101-4117-9908-6E061F982644}" dt="2022-07-14T08:45:48.285" v="16690" actId="790"/>
          <ac:spMkLst>
            <pc:docMk/>
            <pc:sldMk cId="2351809989" sldId="486"/>
            <ac:spMk id="7070" creationId="{75604A9D-51FA-4C6C-8E17-3BCBECC4BFDA}"/>
          </ac:spMkLst>
        </pc:spChg>
        <pc:spChg chg="mod">
          <ac:chgData name="Kolakowski, Artur" userId="9c34c8cc-b1df-44f6-bea5-dcf7a54ee35f" providerId="ADAL" clId="{19970B13-E101-4117-9908-6E061F982644}" dt="2022-07-14T08:45:48.290" v="16691" actId="790"/>
          <ac:spMkLst>
            <pc:docMk/>
            <pc:sldMk cId="2351809989" sldId="486"/>
            <ac:spMk id="7071" creationId="{FD1224C8-B389-4880-A3A3-CE8AFD836594}"/>
          </ac:spMkLst>
        </pc:spChg>
        <pc:spChg chg="mod">
          <ac:chgData name="Kolakowski, Artur" userId="9c34c8cc-b1df-44f6-bea5-dcf7a54ee35f" providerId="ADAL" clId="{19970B13-E101-4117-9908-6E061F982644}" dt="2022-07-14T08:45:48.295" v="16692" actId="790"/>
          <ac:spMkLst>
            <pc:docMk/>
            <pc:sldMk cId="2351809989" sldId="486"/>
            <ac:spMk id="7072" creationId="{593551C8-E8F0-4C46-9FCC-29B6D6E49019}"/>
          </ac:spMkLst>
        </pc:spChg>
        <pc:spChg chg="mod">
          <ac:chgData name="Kolakowski, Artur" userId="9c34c8cc-b1df-44f6-bea5-dcf7a54ee35f" providerId="ADAL" clId="{19970B13-E101-4117-9908-6E061F982644}" dt="2022-07-14T08:45:48.300" v="16693" actId="790"/>
          <ac:spMkLst>
            <pc:docMk/>
            <pc:sldMk cId="2351809989" sldId="486"/>
            <ac:spMk id="7073" creationId="{36572CE9-84DC-4730-9A17-E714304C1FB0}"/>
          </ac:spMkLst>
        </pc:spChg>
        <pc:spChg chg="mod">
          <ac:chgData name="Kolakowski, Artur" userId="9c34c8cc-b1df-44f6-bea5-dcf7a54ee35f" providerId="ADAL" clId="{19970B13-E101-4117-9908-6E061F982644}" dt="2022-07-14T08:45:48.305" v="16694" actId="790"/>
          <ac:spMkLst>
            <pc:docMk/>
            <pc:sldMk cId="2351809989" sldId="486"/>
            <ac:spMk id="7074" creationId="{A974B957-7709-4F20-8960-66FEE49B6469}"/>
          </ac:spMkLst>
        </pc:spChg>
        <pc:spChg chg="mod">
          <ac:chgData name="Kolakowski, Artur" userId="9c34c8cc-b1df-44f6-bea5-dcf7a54ee35f" providerId="ADAL" clId="{19970B13-E101-4117-9908-6E061F982644}" dt="2022-07-14T08:45:48.309" v="16695" actId="790"/>
          <ac:spMkLst>
            <pc:docMk/>
            <pc:sldMk cId="2351809989" sldId="486"/>
            <ac:spMk id="7075" creationId="{172B4001-DEE1-4239-A279-5F9FC0676FAB}"/>
          </ac:spMkLst>
        </pc:spChg>
        <pc:spChg chg="mod">
          <ac:chgData name="Kolakowski, Artur" userId="9c34c8cc-b1df-44f6-bea5-dcf7a54ee35f" providerId="ADAL" clId="{19970B13-E101-4117-9908-6E061F982644}" dt="2022-07-14T08:45:48.314" v="16696" actId="790"/>
          <ac:spMkLst>
            <pc:docMk/>
            <pc:sldMk cId="2351809989" sldId="486"/>
            <ac:spMk id="7076" creationId="{FB29CC51-991B-4813-BA46-C6A6BAEAEEEA}"/>
          </ac:spMkLst>
        </pc:spChg>
        <pc:spChg chg="mod">
          <ac:chgData name="Kolakowski, Artur" userId="9c34c8cc-b1df-44f6-bea5-dcf7a54ee35f" providerId="ADAL" clId="{19970B13-E101-4117-9908-6E061F982644}" dt="2022-07-14T08:45:48.318" v="16697" actId="790"/>
          <ac:spMkLst>
            <pc:docMk/>
            <pc:sldMk cId="2351809989" sldId="486"/>
            <ac:spMk id="7077" creationId="{204ECC93-4EBD-46F4-9F32-01AF5D1AC1E7}"/>
          </ac:spMkLst>
        </pc:spChg>
        <pc:spChg chg="mod">
          <ac:chgData name="Kolakowski, Artur" userId="9c34c8cc-b1df-44f6-bea5-dcf7a54ee35f" providerId="ADAL" clId="{19970B13-E101-4117-9908-6E061F982644}" dt="2022-07-14T08:45:48.323" v="16698" actId="790"/>
          <ac:spMkLst>
            <pc:docMk/>
            <pc:sldMk cId="2351809989" sldId="486"/>
            <ac:spMk id="7078" creationId="{6601A33D-A14C-4751-A322-F9287FC5C9A2}"/>
          </ac:spMkLst>
        </pc:spChg>
        <pc:spChg chg="mod">
          <ac:chgData name="Kolakowski, Artur" userId="9c34c8cc-b1df-44f6-bea5-dcf7a54ee35f" providerId="ADAL" clId="{19970B13-E101-4117-9908-6E061F982644}" dt="2022-07-14T08:45:48.327" v="16699" actId="790"/>
          <ac:spMkLst>
            <pc:docMk/>
            <pc:sldMk cId="2351809989" sldId="486"/>
            <ac:spMk id="7079" creationId="{703E8551-3C51-41F2-8B4C-26E0D331513F}"/>
          </ac:spMkLst>
        </pc:spChg>
        <pc:spChg chg="mod">
          <ac:chgData name="Kolakowski, Artur" userId="9c34c8cc-b1df-44f6-bea5-dcf7a54ee35f" providerId="ADAL" clId="{19970B13-E101-4117-9908-6E061F982644}" dt="2022-07-14T08:45:48.331" v="16700" actId="790"/>
          <ac:spMkLst>
            <pc:docMk/>
            <pc:sldMk cId="2351809989" sldId="486"/>
            <ac:spMk id="7080" creationId="{4AF27778-3A19-4B6C-B8C0-C6A8CA318C5D}"/>
          </ac:spMkLst>
        </pc:spChg>
        <pc:spChg chg="mod">
          <ac:chgData name="Kolakowski, Artur" userId="9c34c8cc-b1df-44f6-bea5-dcf7a54ee35f" providerId="ADAL" clId="{19970B13-E101-4117-9908-6E061F982644}" dt="2022-07-14T08:45:48.335" v="16701" actId="790"/>
          <ac:spMkLst>
            <pc:docMk/>
            <pc:sldMk cId="2351809989" sldId="486"/>
            <ac:spMk id="7081" creationId="{4ADAABCE-2393-4EC3-A323-D487B5A1492E}"/>
          </ac:spMkLst>
        </pc:spChg>
        <pc:spChg chg="mod">
          <ac:chgData name="Kolakowski, Artur" userId="9c34c8cc-b1df-44f6-bea5-dcf7a54ee35f" providerId="ADAL" clId="{19970B13-E101-4117-9908-6E061F982644}" dt="2022-07-14T08:45:48.340" v="16702" actId="790"/>
          <ac:spMkLst>
            <pc:docMk/>
            <pc:sldMk cId="2351809989" sldId="486"/>
            <ac:spMk id="7082" creationId="{D3D8BAB3-3938-4EEE-A6D2-D6CFE5262661}"/>
          </ac:spMkLst>
        </pc:spChg>
        <pc:spChg chg="mod">
          <ac:chgData name="Kolakowski, Artur" userId="9c34c8cc-b1df-44f6-bea5-dcf7a54ee35f" providerId="ADAL" clId="{19970B13-E101-4117-9908-6E061F982644}" dt="2022-07-14T08:45:48.344" v="16703" actId="790"/>
          <ac:spMkLst>
            <pc:docMk/>
            <pc:sldMk cId="2351809989" sldId="486"/>
            <ac:spMk id="7083" creationId="{8CA2BA99-B447-4486-9460-90C73338BCF9}"/>
          </ac:spMkLst>
        </pc:spChg>
        <pc:spChg chg="mod">
          <ac:chgData name="Kolakowski, Artur" userId="9c34c8cc-b1df-44f6-bea5-dcf7a54ee35f" providerId="ADAL" clId="{19970B13-E101-4117-9908-6E061F982644}" dt="2022-07-14T08:45:48.345" v="16704" actId="790"/>
          <ac:spMkLst>
            <pc:docMk/>
            <pc:sldMk cId="2351809989" sldId="486"/>
            <ac:spMk id="7084" creationId="{5A552968-671A-478F-B2BD-EF08A73E561D}"/>
          </ac:spMkLst>
        </pc:spChg>
        <pc:spChg chg="mod">
          <ac:chgData name="Kolakowski, Artur" userId="9c34c8cc-b1df-44f6-bea5-dcf7a54ee35f" providerId="ADAL" clId="{19970B13-E101-4117-9908-6E061F982644}" dt="2022-07-14T08:45:48.351" v="16705" actId="790"/>
          <ac:spMkLst>
            <pc:docMk/>
            <pc:sldMk cId="2351809989" sldId="486"/>
            <ac:spMk id="7085" creationId="{45BCBF28-26C6-42B5-9D0A-9487185B5B3C}"/>
          </ac:spMkLst>
        </pc:spChg>
        <pc:spChg chg="mod">
          <ac:chgData name="Kolakowski, Artur" userId="9c34c8cc-b1df-44f6-bea5-dcf7a54ee35f" providerId="ADAL" clId="{19970B13-E101-4117-9908-6E061F982644}" dt="2022-07-14T08:45:48.353" v="16706" actId="790"/>
          <ac:spMkLst>
            <pc:docMk/>
            <pc:sldMk cId="2351809989" sldId="486"/>
            <ac:spMk id="7086" creationId="{4B8EC8B9-3EA1-4892-A454-236FDF855E05}"/>
          </ac:spMkLst>
        </pc:spChg>
        <pc:spChg chg="mod">
          <ac:chgData name="Kolakowski, Artur" userId="9c34c8cc-b1df-44f6-bea5-dcf7a54ee35f" providerId="ADAL" clId="{19970B13-E101-4117-9908-6E061F982644}" dt="2022-07-14T08:45:48.353" v="16707" actId="790"/>
          <ac:spMkLst>
            <pc:docMk/>
            <pc:sldMk cId="2351809989" sldId="486"/>
            <ac:spMk id="7087" creationId="{EB516E70-471C-48E2-AA3B-C8213D000368}"/>
          </ac:spMkLst>
        </pc:spChg>
        <pc:spChg chg="mod">
          <ac:chgData name="Kolakowski, Artur" userId="9c34c8cc-b1df-44f6-bea5-dcf7a54ee35f" providerId="ADAL" clId="{19970B13-E101-4117-9908-6E061F982644}" dt="2022-07-14T08:45:48.366" v="16708" actId="790"/>
          <ac:spMkLst>
            <pc:docMk/>
            <pc:sldMk cId="2351809989" sldId="486"/>
            <ac:spMk id="7088" creationId="{D812CE1D-0DEB-489C-8145-9F7C0828FF57}"/>
          </ac:spMkLst>
        </pc:spChg>
        <pc:spChg chg="mod">
          <ac:chgData name="Kolakowski, Artur" userId="9c34c8cc-b1df-44f6-bea5-dcf7a54ee35f" providerId="ADAL" clId="{19970B13-E101-4117-9908-6E061F982644}" dt="2022-07-14T08:45:48.371" v="16709" actId="790"/>
          <ac:spMkLst>
            <pc:docMk/>
            <pc:sldMk cId="2351809989" sldId="486"/>
            <ac:spMk id="7089" creationId="{34D60538-F916-487A-AAEB-E89EA4D2ADF4}"/>
          </ac:spMkLst>
        </pc:spChg>
        <pc:spChg chg="mod">
          <ac:chgData name="Kolakowski, Artur" userId="9c34c8cc-b1df-44f6-bea5-dcf7a54ee35f" providerId="ADAL" clId="{19970B13-E101-4117-9908-6E061F982644}" dt="2022-07-14T08:45:48.375" v="16710" actId="790"/>
          <ac:spMkLst>
            <pc:docMk/>
            <pc:sldMk cId="2351809989" sldId="486"/>
            <ac:spMk id="7090" creationId="{05533B2F-AF28-48BD-8C44-D364E30302EB}"/>
          </ac:spMkLst>
        </pc:spChg>
        <pc:spChg chg="mod">
          <ac:chgData name="Kolakowski, Artur" userId="9c34c8cc-b1df-44f6-bea5-dcf7a54ee35f" providerId="ADAL" clId="{19970B13-E101-4117-9908-6E061F982644}" dt="2022-07-14T08:45:48.381" v="16711" actId="790"/>
          <ac:spMkLst>
            <pc:docMk/>
            <pc:sldMk cId="2351809989" sldId="486"/>
            <ac:spMk id="7091" creationId="{83D929FA-8FE9-4D00-9362-A6D2E5D0F17C}"/>
          </ac:spMkLst>
        </pc:spChg>
        <pc:spChg chg="mod">
          <ac:chgData name="Kolakowski, Artur" userId="9c34c8cc-b1df-44f6-bea5-dcf7a54ee35f" providerId="ADAL" clId="{19970B13-E101-4117-9908-6E061F982644}" dt="2022-07-14T08:45:48.385" v="16712" actId="790"/>
          <ac:spMkLst>
            <pc:docMk/>
            <pc:sldMk cId="2351809989" sldId="486"/>
            <ac:spMk id="7092" creationId="{B2872205-5C62-49D3-9A04-2444474F6F87}"/>
          </ac:spMkLst>
        </pc:spChg>
        <pc:spChg chg="mod">
          <ac:chgData name="Kolakowski, Artur" userId="9c34c8cc-b1df-44f6-bea5-dcf7a54ee35f" providerId="ADAL" clId="{19970B13-E101-4117-9908-6E061F982644}" dt="2022-07-14T08:45:48.390" v="16713" actId="790"/>
          <ac:spMkLst>
            <pc:docMk/>
            <pc:sldMk cId="2351809989" sldId="486"/>
            <ac:spMk id="7093" creationId="{78CC4B79-524B-44D6-A622-603C2B256A57}"/>
          </ac:spMkLst>
        </pc:spChg>
        <pc:spChg chg="mod">
          <ac:chgData name="Kolakowski, Artur" userId="9c34c8cc-b1df-44f6-bea5-dcf7a54ee35f" providerId="ADAL" clId="{19970B13-E101-4117-9908-6E061F982644}" dt="2022-07-14T08:45:48.395" v="16714" actId="790"/>
          <ac:spMkLst>
            <pc:docMk/>
            <pc:sldMk cId="2351809989" sldId="486"/>
            <ac:spMk id="7094" creationId="{24B085E5-41D2-4295-9EE6-A3CA6FBD45F1}"/>
          </ac:spMkLst>
        </pc:spChg>
        <pc:spChg chg="mod">
          <ac:chgData name="Kolakowski, Artur" userId="9c34c8cc-b1df-44f6-bea5-dcf7a54ee35f" providerId="ADAL" clId="{19970B13-E101-4117-9908-6E061F982644}" dt="2022-07-14T08:45:48.400" v="16715" actId="790"/>
          <ac:spMkLst>
            <pc:docMk/>
            <pc:sldMk cId="2351809989" sldId="486"/>
            <ac:spMk id="7095" creationId="{ED188667-B1BB-440E-BC0C-4E9563191D21}"/>
          </ac:spMkLst>
        </pc:spChg>
        <pc:spChg chg="mod">
          <ac:chgData name="Kolakowski, Artur" userId="9c34c8cc-b1df-44f6-bea5-dcf7a54ee35f" providerId="ADAL" clId="{19970B13-E101-4117-9908-6E061F982644}" dt="2022-07-14T08:45:48.405" v="16716" actId="790"/>
          <ac:spMkLst>
            <pc:docMk/>
            <pc:sldMk cId="2351809989" sldId="486"/>
            <ac:spMk id="7096" creationId="{8017F335-1158-4EEA-8AE6-2EE445860230}"/>
          </ac:spMkLst>
        </pc:spChg>
        <pc:spChg chg="mod">
          <ac:chgData name="Kolakowski, Artur" userId="9c34c8cc-b1df-44f6-bea5-dcf7a54ee35f" providerId="ADAL" clId="{19970B13-E101-4117-9908-6E061F982644}" dt="2022-07-14T08:45:48.409" v="16717" actId="790"/>
          <ac:spMkLst>
            <pc:docMk/>
            <pc:sldMk cId="2351809989" sldId="486"/>
            <ac:spMk id="7097" creationId="{847F11C9-C215-4600-9371-550A53098DAC}"/>
          </ac:spMkLst>
        </pc:spChg>
        <pc:spChg chg="mod">
          <ac:chgData name="Kolakowski, Artur" userId="9c34c8cc-b1df-44f6-bea5-dcf7a54ee35f" providerId="ADAL" clId="{19970B13-E101-4117-9908-6E061F982644}" dt="2022-07-14T08:45:48.414" v="16718" actId="790"/>
          <ac:spMkLst>
            <pc:docMk/>
            <pc:sldMk cId="2351809989" sldId="486"/>
            <ac:spMk id="7098" creationId="{C579ACC6-687B-4E07-8679-E1C8807F08BA}"/>
          </ac:spMkLst>
        </pc:spChg>
        <pc:spChg chg="mod">
          <ac:chgData name="Kolakowski, Artur" userId="9c34c8cc-b1df-44f6-bea5-dcf7a54ee35f" providerId="ADAL" clId="{19970B13-E101-4117-9908-6E061F982644}" dt="2022-07-14T08:45:48.419" v="16719" actId="790"/>
          <ac:spMkLst>
            <pc:docMk/>
            <pc:sldMk cId="2351809989" sldId="486"/>
            <ac:spMk id="7099" creationId="{34005269-8033-48A7-A6E3-5A42DEA2BBD0}"/>
          </ac:spMkLst>
        </pc:spChg>
        <pc:spChg chg="mod">
          <ac:chgData name="Kolakowski, Artur" userId="9c34c8cc-b1df-44f6-bea5-dcf7a54ee35f" providerId="ADAL" clId="{19970B13-E101-4117-9908-6E061F982644}" dt="2022-07-14T08:45:48.423" v="16720" actId="790"/>
          <ac:spMkLst>
            <pc:docMk/>
            <pc:sldMk cId="2351809989" sldId="486"/>
            <ac:spMk id="7100" creationId="{2E7A68B9-3915-46E3-8FE7-5ED9B989714C}"/>
          </ac:spMkLst>
        </pc:spChg>
        <pc:spChg chg="mod">
          <ac:chgData name="Kolakowski, Artur" userId="9c34c8cc-b1df-44f6-bea5-dcf7a54ee35f" providerId="ADAL" clId="{19970B13-E101-4117-9908-6E061F982644}" dt="2022-07-14T08:45:48.428" v="16721" actId="790"/>
          <ac:spMkLst>
            <pc:docMk/>
            <pc:sldMk cId="2351809989" sldId="486"/>
            <ac:spMk id="7101" creationId="{8E0E3F2E-74E5-47E1-AC6A-F146298996A7}"/>
          </ac:spMkLst>
        </pc:spChg>
        <pc:spChg chg="mod">
          <ac:chgData name="Kolakowski, Artur" userId="9c34c8cc-b1df-44f6-bea5-dcf7a54ee35f" providerId="ADAL" clId="{19970B13-E101-4117-9908-6E061F982644}" dt="2022-07-14T08:45:48.432" v="16722" actId="790"/>
          <ac:spMkLst>
            <pc:docMk/>
            <pc:sldMk cId="2351809989" sldId="486"/>
            <ac:spMk id="7102" creationId="{F12DCDAB-F171-4A01-AD9E-0F0D8F3A280A}"/>
          </ac:spMkLst>
        </pc:spChg>
        <pc:spChg chg="mod">
          <ac:chgData name="Kolakowski, Artur" userId="9c34c8cc-b1df-44f6-bea5-dcf7a54ee35f" providerId="ADAL" clId="{19970B13-E101-4117-9908-6E061F982644}" dt="2022-07-14T08:45:48.432" v="16723" actId="790"/>
          <ac:spMkLst>
            <pc:docMk/>
            <pc:sldMk cId="2351809989" sldId="486"/>
            <ac:spMk id="7103" creationId="{35A196C9-AB5E-4258-A025-E07C27245182}"/>
          </ac:spMkLst>
        </pc:spChg>
        <pc:spChg chg="mod">
          <ac:chgData name="Kolakowski, Artur" userId="9c34c8cc-b1df-44f6-bea5-dcf7a54ee35f" providerId="ADAL" clId="{19970B13-E101-4117-9908-6E061F982644}" dt="2022-07-14T08:45:48.442" v="16724" actId="790"/>
          <ac:spMkLst>
            <pc:docMk/>
            <pc:sldMk cId="2351809989" sldId="486"/>
            <ac:spMk id="7104" creationId="{405742E9-9603-48FB-8FD9-D4EA25BBAF22}"/>
          </ac:spMkLst>
        </pc:spChg>
        <pc:spChg chg="mod">
          <ac:chgData name="Kolakowski, Artur" userId="9c34c8cc-b1df-44f6-bea5-dcf7a54ee35f" providerId="ADAL" clId="{19970B13-E101-4117-9908-6E061F982644}" dt="2022-07-14T08:45:48.449" v="16725" actId="790"/>
          <ac:spMkLst>
            <pc:docMk/>
            <pc:sldMk cId="2351809989" sldId="486"/>
            <ac:spMk id="7105" creationId="{517106F1-FEED-4298-A546-1084C0404814}"/>
          </ac:spMkLst>
        </pc:spChg>
        <pc:spChg chg="mod">
          <ac:chgData name="Kolakowski, Artur" userId="9c34c8cc-b1df-44f6-bea5-dcf7a54ee35f" providerId="ADAL" clId="{19970B13-E101-4117-9908-6E061F982644}" dt="2022-07-14T08:45:48.453" v="16726" actId="790"/>
          <ac:spMkLst>
            <pc:docMk/>
            <pc:sldMk cId="2351809989" sldId="486"/>
            <ac:spMk id="7106" creationId="{CDB70972-478B-4776-9BA1-1B3D9BA4FE78}"/>
          </ac:spMkLst>
        </pc:spChg>
        <pc:spChg chg="mod">
          <ac:chgData name="Kolakowski, Artur" userId="9c34c8cc-b1df-44f6-bea5-dcf7a54ee35f" providerId="ADAL" clId="{19970B13-E101-4117-9908-6E061F982644}" dt="2022-07-14T08:45:48.458" v="16727" actId="790"/>
          <ac:spMkLst>
            <pc:docMk/>
            <pc:sldMk cId="2351809989" sldId="486"/>
            <ac:spMk id="7107" creationId="{4A6AF027-1D2B-402D-8D5B-A1374EBD5AB7}"/>
          </ac:spMkLst>
        </pc:spChg>
        <pc:spChg chg="mod">
          <ac:chgData name="Kolakowski, Artur" userId="9c34c8cc-b1df-44f6-bea5-dcf7a54ee35f" providerId="ADAL" clId="{19970B13-E101-4117-9908-6E061F982644}" dt="2022-07-14T08:45:48.463" v="16728" actId="790"/>
          <ac:spMkLst>
            <pc:docMk/>
            <pc:sldMk cId="2351809989" sldId="486"/>
            <ac:spMk id="7108" creationId="{A6AF0567-832F-47B4-81FC-F5D6AF2A7597}"/>
          </ac:spMkLst>
        </pc:spChg>
        <pc:spChg chg="mod">
          <ac:chgData name="Kolakowski, Artur" userId="9c34c8cc-b1df-44f6-bea5-dcf7a54ee35f" providerId="ADAL" clId="{19970B13-E101-4117-9908-6E061F982644}" dt="2022-07-14T08:45:48.469" v="16729" actId="790"/>
          <ac:spMkLst>
            <pc:docMk/>
            <pc:sldMk cId="2351809989" sldId="486"/>
            <ac:spMk id="7109" creationId="{C233DB38-ADCB-48D0-A6AF-C02C6696B527}"/>
          </ac:spMkLst>
        </pc:spChg>
        <pc:spChg chg="mod">
          <ac:chgData name="Kolakowski, Artur" userId="9c34c8cc-b1df-44f6-bea5-dcf7a54ee35f" providerId="ADAL" clId="{19970B13-E101-4117-9908-6E061F982644}" dt="2022-07-14T08:45:48.474" v="16730" actId="790"/>
          <ac:spMkLst>
            <pc:docMk/>
            <pc:sldMk cId="2351809989" sldId="486"/>
            <ac:spMk id="7110" creationId="{2DEA02F3-640C-4E0F-A770-C4E949E362AD}"/>
          </ac:spMkLst>
        </pc:spChg>
        <pc:spChg chg="mod">
          <ac:chgData name="Kolakowski, Artur" userId="9c34c8cc-b1df-44f6-bea5-dcf7a54ee35f" providerId="ADAL" clId="{19970B13-E101-4117-9908-6E061F982644}" dt="2022-07-14T08:45:48.480" v="16731" actId="790"/>
          <ac:spMkLst>
            <pc:docMk/>
            <pc:sldMk cId="2351809989" sldId="486"/>
            <ac:spMk id="7111" creationId="{78C2933D-85DB-484C-87F6-E0B2611016B5}"/>
          </ac:spMkLst>
        </pc:spChg>
        <pc:spChg chg="mod">
          <ac:chgData name="Kolakowski, Artur" userId="9c34c8cc-b1df-44f6-bea5-dcf7a54ee35f" providerId="ADAL" clId="{19970B13-E101-4117-9908-6E061F982644}" dt="2022-07-14T08:45:48.485" v="16732" actId="790"/>
          <ac:spMkLst>
            <pc:docMk/>
            <pc:sldMk cId="2351809989" sldId="486"/>
            <ac:spMk id="7112" creationId="{3347FBCF-CC46-494D-8F51-856CCF95539B}"/>
          </ac:spMkLst>
        </pc:spChg>
        <pc:spChg chg="mod">
          <ac:chgData name="Kolakowski, Artur" userId="9c34c8cc-b1df-44f6-bea5-dcf7a54ee35f" providerId="ADAL" clId="{19970B13-E101-4117-9908-6E061F982644}" dt="2022-07-14T08:45:48.490" v="16733" actId="790"/>
          <ac:spMkLst>
            <pc:docMk/>
            <pc:sldMk cId="2351809989" sldId="486"/>
            <ac:spMk id="7113" creationId="{00EBFF85-411A-4A6D-A1A7-9D8F9362D994}"/>
          </ac:spMkLst>
        </pc:spChg>
        <pc:spChg chg="mod">
          <ac:chgData name="Kolakowski, Artur" userId="9c34c8cc-b1df-44f6-bea5-dcf7a54ee35f" providerId="ADAL" clId="{19970B13-E101-4117-9908-6E061F982644}" dt="2022-07-14T08:45:48.495" v="16734" actId="790"/>
          <ac:spMkLst>
            <pc:docMk/>
            <pc:sldMk cId="2351809989" sldId="486"/>
            <ac:spMk id="7114" creationId="{33FFEC4B-53E6-474C-AD56-03596F4DE885}"/>
          </ac:spMkLst>
        </pc:spChg>
        <pc:spChg chg="mod">
          <ac:chgData name="Kolakowski, Artur" userId="9c34c8cc-b1df-44f6-bea5-dcf7a54ee35f" providerId="ADAL" clId="{19970B13-E101-4117-9908-6E061F982644}" dt="2022-07-14T08:45:48.500" v="16735" actId="790"/>
          <ac:spMkLst>
            <pc:docMk/>
            <pc:sldMk cId="2351809989" sldId="486"/>
            <ac:spMk id="7115" creationId="{8C1DA8F0-4187-4099-865E-65B01BE30D1A}"/>
          </ac:spMkLst>
        </pc:spChg>
        <pc:spChg chg="mod">
          <ac:chgData name="Kolakowski, Artur" userId="9c34c8cc-b1df-44f6-bea5-dcf7a54ee35f" providerId="ADAL" clId="{19970B13-E101-4117-9908-6E061F982644}" dt="2022-07-14T08:45:48.506" v="16736" actId="790"/>
          <ac:spMkLst>
            <pc:docMk/>
            <pc:sldMk cId="2351809989" sldId="486"/>
            <ac:spMk id="7116" creationId="{51C41111-37A3-4181-9556-6354B6B05D6D}"/>
          </ac:spMkLst>
        </pc:spChg>
        <pc:spChg chg="mod">
          <ac:chgData name="Kolakowski, Artur" userId="9c34c8cc-b1df-44f6-bea5-dcf7a54ee35f" providerId="ADAL" clId="{19970B13-E101-4117-9908-6E061F982644}" dt="2022-07-14T08:45:48.511" v="16737" actId="790"/>
          <ac:spMkLst>
            <pc:docMk/>
            <pc:sldMk cId="2351809989" sldId="486"/>
            <ac:spMk id="7117" creationId="{A67FDFB5-83FA-47C0-8D0E-E6FA5B00A55A}"/>
          </ac:spMkLst>
        </pc:spChg>
        <pc:spChg chg="mod">
          <ac:chgData name="Kolakowski, Artur" userId="9c34c8cc-b1df-44f6-bea5-dcf7a54ee35f" providerId="ADAL" clId="{19970B13-E101-4117-9908-6E061F982644}" dt="2022-07-14T08:45:48.516" v="16738" actId="790"/>
          <ac:spMkLst>
            <pc:docMk/>
            <pc:sldMk cId="2351809989" sldId="486"/>
            <ac:spMk id="7118" creationId="{C7B3F46C-6698-4698-86A8-3A2CDEC7EAC7}"/>
          </ac:spMkLst>
        </pc:spChg>
        <pc:spChg chg="mod">
          <ac:chgData name="Kolakowski, Artur" userId="9c34c8cc-b1df-44f6-bea5-dcf7a54ee35f" providerId="ADAL" clId="{19970B13-E101-4117-9908-6E061F982644}" dt="2022-07-14T08:45:48.521" v="16739" actId="790"/>
          <ac:spMkLst>
            <pc:docMk/>
            <pc:sldMk cId="2351809989" sldId="486"/>
            <ac:spMk id="7119" creationId="{B8569F1A-1E70-4378-9AE0-1CC954A9E2E9}"/>
          </ac:spMkLst>
        </pc:spChg>
        <pc:spChg chg="mod">
          <ac:chgData name="Kolakowski, Artur" userId="9c34c8cc-b1df-44f6-bea5-dcf7a54ee35f" providerId="ADAL" clId="{19970B13-E101-4117-9908-6E061F982644}" dt="2022-07-14T08:45:48.525" v="16740" actId="790"/>
          <ac:spMkLst>
            <pc:docMk/>
            <pc:sldMk cId="2351809989" sldId="486"/>
            <ac:spMk id="7120" creationId="{C0E0048C-2B62-4E86-BD92-CCD260572A14}"/>
          </ac:spMkLst>
        </pc:spChg>
        <pc:spChg chg="mod">
          <ac:chgData name="Kolakowski, Artur" userId="9c34c8cc-b1df-44f6-bea5-dcf7a54ee35f" providerId="ADAL" clId="{19970B13-E101-4117-9908-6E061F982644}" dt="2022-07-14T08:45:48.531" v="16741" actId="790"/>
          <ac:spMkLst>
            <pc:docMk/>
            <pc:sldMk cId="2351809989" sldId="486"/>
            <ac:spMk id="7121" creationId="{B3B252E8-74C8-42C7-8B3A-3066EF053D87}"/>
          </ac:spMkLst>
        </pc:spChg>
        <pc:spChg chg="mod">
          <ac:chgData name="Kolakowski, Artur" userId="9c34c8cc-b1df-44f6-bea5-dcf7a54ee35f" providerId="ADAL" clId="{19970B13-E101-4117-9908-6E061F982644}" dt="2022-07-14T08:45:48.536" v="16742" actId="790"/>
          <ac:spMkLst>
            <pc:docMk/>
            <pc:sldMk cId="2351809989" sldId="486"/>
            <ac:spMk id="7122" creationId="{7FE5864C-1994-4E01-A0E9-A4F6A5BED4FA}"/>
          </ac:spMkLst>
        </pc:spChg>
        <pc:spChg chg="mod">
          <ac:chgData name="Kolakowski, Artur" userId="9c34c8cc-b1df-44f6-bea5-dcf7a54ee35f" providerId="ADAL" clId="{19970B13-E101-4117-9908-6E061F982644}" dt="2022-07-14T08:45:48.541" v="16743" actId="790"/>
          <ac:spMkLst>
            <pc:docMk/>
            <pc:sldMk cId="2351809989" sldId="486"/>
            <ac:spMk id="7123" creationId="{39930B69-DD7C-4625-A426-2FBAE7C01418}"/>
          </ac:spMkLst>
        </pc:spChg>
        <pc:spChg chg="mod">
          <ac:chgData name="Kolakowski, Artur" userId="9c34c8cc-b1df-44f6-bea5-dcf7a54ee35f" providerId="ADAL" clId="{19970B13-E101-4117-9908-6E061F982644}" dt="2022-07-14T08:45:48.546" v="16744" actId="790"/>
          <ac:spMkLst>
            <pc:docMk/>
            <pc:sldMk cId="2351809989" sldId="486"/>
            <ac:spMk id="7124" creationId="{8625C7FF-63E9-4C1B-A463-5CCF114B4B55}"/>
          </ac:spMkLst>
        </pc:spChg>
        <pc:spChg chg="mod">
          <ac:chgData name="Kolakowski, Artur" userId="9c34c8cc-b1df-44f6-bea5-dcf7a54ee35f" providerId="ADAL" clId="{19970B13-E101-4117-9908-6E061F982644}" dt="2022-07-14T08:45:48.552" v="16745" actId="790"/>
          <ac:spMkLst>
            <pc:docMk/>
            <pc:sldMk cId="2351809989" sldId="486"/>
            <ac:spMk id="7125" creationId="{C2BD91AF-B755-434C-B0B3-B5B518D7DDD7}"/>
          </ac:spMkLst>
        </pc:spChg>
        <pc:spChg chg="mod">
          <ac:chgData name="Kolakowski, Artur" userId="9c34c8cc-b1df-44f6-bea5-dcf7a54ee35f" providerId="ADAL" clId="{19970B13-E101-4117-9908-6E061F982644}" dt="2022-07-14T08:45:48.557" v="16746" actId="790"/>
          <ac:spMkLst>
            <pc:docMk/>
            <pc:sldMk cId="2351809989" sldId="486"/>
            <ac:spMk id="7126" creationId="{B614CAE0-0D8C-4040-9BD4-247E19333075}"/>
          </ac:spMkLst>
        </pc:spChg>
        <pc:spChg chg="mod">
          <ac:chgData name="Kolakowski, Artur" userId="9c34c8cc-b1df-44f6-bea5-dcf7a54ee35f" providerId="ADAL" clId="{19970B13-E101-4117-9908-6E061F982644}" dt="2022-07-14T08:45:48.562" v="16747" actId="790"/>
          <ac:spMkLst>
            <pc:docMk/>
            <pc:sldMk cId="2351809989" sldId="486"/>
            <ac:spMk id="7127" creationId="{D13E9395-7802-4A98-923E-BF6FD892F1A4}"/>
          </ac:spMkLst>
        </pc:spChg>
        <pc:spChg chg="mod">
          <ac:chgData name="Kolakowski, Artur" userId="9c34c8cc-b1df-44f6-bea5-dcf7a54ee35f" providerId="ADAL" clId="{19970B13-E101-4117-9908-6E061F982644}" dt="2022-07-14T08:45:48.567" v="16748" actId="790"/>
          <ac:spMkLst>
            <pc:docMk/>
            <pc:sldMk cId="2351809989" sldId="486"/>
            <ac:spMk id="7128" creationId="{7ABE5400-FCBF-4232-A008-6081DFD16C98}"/>
          </ac:spMkLst>
        </pc:spChg>
        <pc:spChg chg="mod">
          <ac:chgData name="Kolakowski, Artur" userId="9c34c8cc-b1df-44f6-bea5-dcf7a54ee35f" providerId="ADAL" clId="{19970B13-E101-4117-9908-6E061F982644}" dt="2022-07-14T08:45:48.572" v="16749" actId="790"/>
          <ac:spMkLst>
            <pc:docMk/>
            <pc:sldMk cId="2351809989" sldId="486"/>
            <ac:spMk id="7129" creationId="{07B4FFFD-98B4-41CD-84E3-BEF185E35000}"/>
          </ac:spMkLst>
        </pc:spChg>
        <pc:spChg chg="mod">
          <ac:chgData name="Kolakowski, Artur" userId="9c34c8cc-b1df-44f6-bea5-dcf7a54ee35f" providerId="ADAL" clId="{19970B13-E101-4117-9908-6E061F982644}" dt="2022-07-14T08:45:48.576" v="16750" actId="790"/>
          <ac:spMkLst>
            <pc:docMk/>
            <pc:sldMk cId="2351809989" sldId="486"/>
            <ac:spMk id="7130" creationId="{D9BBAA91-D0AE-46DD-9246-4034238FA331}"/>
          </ac:spMkLst>
        </pc:spChg>
        <pc:spChg chg="mod">
          <ac:chgData name="Kolakowski, Artur" userId="9c34c8cc-b1df-44f6-bea5-dcf7a54ee35f" providerId="ADAL" clId="{19970B13-E101-4117-9908-6E061F982644}" dt="2022-07-14T08:45:48.582" v="16751" actId="790"/>
          <ac:spMkLst>
            <pc:docMk/>
            <pc:sldMk cId="2351809989" sldId="486"/>
            <ac:spMk id="7131" creationId="{0E00EF40-5EA7-4398-AB76-DEE0F7CCEE7E}"/>
          </ac:spMkLst>
        </pc:spChg>
        <pc:spChg chg="mod">
          <ac:chgData name="Kolakowski, Artur" userId="9c34c8cc-b1df-44f6-bea5-dcf7a54ee35f" providerId="ADAL" clId="{19970B13-E101-4117-9908-6E061F982644}" dt="2022-07-14T08:45:48.586" v="16752" actId="790"/>
          <ac:spMkLst>
            <pc:docMk/>
            <pc:sldMk cId="2351809989" sldId="486"/>
            <ac:spMk id="7132" creationId="{B8C1FA7B-E0B0-43AE-8451-B0311ADC6AEE}"/>
          </ac:spMkLst>
        </pc:spChg>
        <pc:spChg chg="mod">
          <ac:chgData name="Kolakowski, Artur" userId="9c34c8cc-b1df-44f6-bea5-dcf7a54ee35f" providerId="ADAL" clId="{19970B13-E101-4117-9908-6E061F982644}" dt="2022-07-14T08:45:48.590" v="16753" actId="790"/>
          <ac:spMkLst>
            <pc:docMk/>
            <pc:sldMk cId="2351809989" sldId="486"/>
            <ac:spMk id="7133" creationId="{F474EBE1-EF86-432C-9B85-44BF9A0FD98B}"/>
          </ac:spMkLst>
        </pc:spChg>
        <pc:spChg chg="mod">
          <ac:chgData name="Kolakowski, Artur" userId="9c34c8cc-b1df-44f6-bea5-dcf7a54ee35f" providerId="ADAL" clId="{19970B13-E101-4117-9908-6E061F982644}" dt="2022-07-14T08:45:48.595" v="16754" actId="790"/>
          <ac:spMkLst>
            <pc:docMk/>
            <pc:sldMk cId="2351809989" sldId="486"/>
            <ac:spMk id="7134" creationId="{6946DB8D-97AC-4AEE-A668-2B52816FCB38}"/>
          </ac:spMkLst>
        </pc:spChg>
        <pc:spChg chg="mod">
          <ac:chgData name="Kolakowski, Artur" userId="9c34c8cc-b1df-44f6-bea5-dcf7a54ee35f" providerId="ADAL" clId="{19970B13-E101-4117-9908-6E061F982644}" dt="2022-07-14T08:45:48.601" v="16755" actId="790"/>
          <ac:spMkLst>
            <pc:docMk/>
            <pc:sldMk cId="2351809989" sldId="486"/>
            <ac:spMk id="7135" creationId="{4108B1A9-461C-443E-8F09-A8D66F8B3B41}"/>
          </ac:spMkLst>
        </pc:spChg>
        <pc:spChg chg="mod">
          <ac:chgData name="Kolakowski, Artur" userId="9c34c8cc-b1df-44f6-bea5-dcf7a54ee35f" providerId="ADAL" clId="{19970B13-E101-4117-9908-6E061F982644}" dt="2022-07-14T08:45:48.606" v="16756" actId="790"/>
          <ac:spMkLst>
            <pc:docMk/>
            <pc:sldMk cId="2351809989" sldId="486"/>
            <ac:spMk id="7136" creationId="{EC33BD7B-4A74-4364-A4FC-9FAC0601B9B4}"/>
          </ac:spMkLst>
        </pc:spChg>
        <pc:spChg chg="mod">
          <ac:chgData name="Kolakowski, Artur" userId="9c34c8cc-b1df-44f6-bea5-dcf7a54ee35f" providerId="ADAL" clId="{19970B13-E101-4117-9908-6E061F982644}" dt="2022-07-14T08:45:48.611" v="16757" actId="790"/>
          <ac:spMkLst>
            <pc:docMk/>
            <pc:sldMk cId="2351809989" sldId="486"/>
            <ac:spMk id="7137" creationId="{F24B0232-5410-41C2-9BC8-AE40A5C485AC}"/>
          </ac:spMkLst>
        </pc:spChg>
        <pc:spChg chg="mod">
          <ac:chgData name="Kolakowski, Artur" userId="9c34c8cc-b1df-44f6-bea5-dcf7a54ee35f" providerId="ADAL" clId="{19970B13-E101-4117-9908-6E061F982644}" dt="2022-07-14T08:45:48.617" v="16758" actId="790"/>
          <ac:spMkLst>
            <pc:docMk/>
            <pc:sldMk cId="2351809989" sldId="486"/>
            <ac:spMk id="7138" creationId="{116FAB99-7F28-4385-896F-AB3223E7B8B6}"/>
          </ac:spMkLst>
        </pc:spChg>
        <pc:spChg chg="mod">
          <ac:chgData name="Kolakowski, Artur" userId="9c34c8cc-b1df-44f6-bea5-dcf7a54ee35f" providerId="ADAL" clId="{19970B13-E101-4117-9908-6E061F982644}" dt="2022-07-14T08:45:48.621" v="16759" actId="790"/>
          <ac:spMkLst>
            <pc:docMk/>
            <pc:sldMk cId="2351809989" sldId="486"/>
            <ac:spMk id="7139" creationId="{82DC96EC-C354-4D8B-90A2-F8E828C3A8D0}"/>
          </ac:spMkLst>
        </pc:spChg>
        <pc:spChg chg="mod">
          <ac:chgData name="Kolakowski, Artur" userId="9c34c8cc-b1df-44f6-bea5-dcf7a54ee35f" providerId="ADAL" clId="{19970B13-E101-4117-9908-6E061F982644}" dt="2022-07-14T08:45:48.626" v="16760" actId="790"/>
          <ac:spMkLst>
            <pc:docMk/>
            <pc:sldMk cId="2351809989" sldId="486"/>
            <ac:spMk id="7140" creationId="{FFC68D62-F2E3-4B46-8CD7-83BBBD564F9B}"/>
          </ac:spMkLst>
        </pc:spChg>
        <pc:spChg chg="mod">
          <ac:chgData name="Kolakowski, Artur" userId="9c34c8cc-b1df-44f6-bea5-dcf7a54ee35f" providerId="ADAL" clId="{19970B13-E101-4117-9908-6E061F982644}" dt="2022-07-14T08:45:48.631" v="16761" actId="790"/>
          <ac:spMkLst>
            <pc:docMk/>
            <pc:sldMk cId="2351809989" sldId="486"/>
            <ac:spMk id="7141" creationId="{0868604D-980D-4F16-9C25-EB4FE5F6F946}"/>
          </ac:spMkLst>
        </pc:spChg>
        <pc:spChg chg="mod">
          <ac:chgData name="Kolakowski, Artur" userId="9c34c8cc-b1df-44f6-bea5-dcf7a54ee35f" providerId="ADAL" clId="{19970B13-E101-4117-9908-6E061F982644}" dt="2022-07-14T08:45:48.636" v="16762" actId="790"/>
          <ac:spMkLst>
            <pc:docMk/>
            <pc:sldMk cId="2351809989" sldId="486"/>
            <ac:spMk id="7142" creationId="{7E55268F-6CF9-407E-8BAB-11BE5E9BB2D4}"/>
          </ac:spMkLst>
        </pc:spChg>
        <pc:spChg chg="mod">
          <ac:chgData name="Kolakowski, Artur" userId="9c34c8cc-b1df-44f6-bea5-dcf7a54ee35f" providerId="ADAL" clId="{19970B13-E101-4117-9908-6E061F982644}" dt="2022-07-14T08:45:48.641" v="16763" actId="790"/>
          <ac:spMkLst>
            <pc:docMk/>
            <pc:sldMk cId="2351809989" sldId="486"/>
            <ac:spMk id="7143" creationId="{E61B082A-3CC4-45E1-B0B2-D9633A22CEBE}"/>
          </ac:spMkLst>
        </pc:spChg>
        <pc:spChg chg="mod">
          <ac:chgData name="Kolakowski, Artur" userId="9c34c8cc-b1df-44f6-bea5-dcf7a54ee35f" providerId="ADAL" clId="{19970B13-E101-4117-9908-6E061F982644}" dt="2022-07-14T08:45:48.647" v="16764" actId="790"/>
          <ac:spMkLst>
            <pc:docMk/>
            <pc:sldMk cId="2351809989" sldId="486"/>
            <ac:spMk id="7144" creationId="{ABD3FDE9-AFE1-422F-AA7C-34A364C04CD5}"/>
          </ac:spMkLst>
        </pc:spChg>
        <pc:spChg chg="mod">
          <ac:chgData name="Kolakowski, Artur" userId="9c34c8cc-b1df-44f6-bea5-dcf7a54ee35f" providerId="ADAL" clId="{19970B13-E101-4117-9908-6E061F982644}" dt="2022-07-14T08:45:48.651" v="16765" actId="790"/>
          <ac:spMkLst>
            <pc:docMk/>
            <pc:sldMk cId="2351809989" sldId="486"/>
            <ac:spMk id="7145" creationId="{DB054863-1686-46C4-81A0-3B39F98BEEAE}"/>
          </ac:spMkLst>
        </pc:spChg>
        <pc:spChg chg="mod">
          <ac:chgData name="Kolakowski, Artur" userId="9c34c8cc-b1df-44f6-bea5-dcf7a54ee35f" providerId="ADAL" clId="{19970B13-E101-4117-9908-6E061F982644}" dt="2022-07-14T08:45:48.655" v="16766" actId="790"/>
          <ac:spMkLst>
            <pc:docMk/>
            <pc:sldMk cId="2351809989" sldId="486"/>
            <ac:spMk id="7146" creationId="{9FC7F6EA-6E21-4EE9-BB66-D961F8E77936}"/>
          </ac:spMkLst>
        </pc:spChg>
        <pc:spChg chg="mod">
          <ac:chgData name="Kolakowski, Artur" userId="9c34c8cc-b1df-44f6-bea5-dcf7a54ee35f" providerId="ADAL" clId="{19970B13-E101-4117-9908-6E061F982644}" dt="2022-07-14T08:45:48.659" v="16767" actId="790"/>
          <ac:spMkLst>
            <pc:docMk/>
            <pc:sldMk cId="2351809989" sldId="486"/>
            <ac:spMk id="7147" creationId="{A44B447B-5A89-48A7-9DB5-7AB8D9FEBB72}"/>
          </ac:spMkLst>
        </pc:spChg>
        <pc:spChg chg="mod">
          <ac:chgData name="Kolakowski, Artur" userId="9c34c8cc-b1df-44f6-bea5-dcf7a54ee35f" providerId="ADAL" clId="{19970B13-E101-4117-9908-6E061F982644}" dt="2022-07-14T08:45:48.664" v="16768" actId="790"/>
          <ac:spMkLst>
            <pc:docMk/>
            <pc:sldMk cId="2351809989" sldId="486"/>
            <ac:spMk id="7148" creationId="{1C93A248-9D05-4174-B5BB-5363BA0F0688}"/>
          </ac:spMkLst>
        </pc:spChg>
        <pc:spChg chg="mod">
          <ac:chgData name="Kolakowski, Artur" userId="9c34c8cc-b1df-44f6-bea5-dcf7a54ee35f" providerId="ADAL" clId="{19970B13-E101-4117-9908-6E061F982644}" dt="2022-07-14T08:45:48.668" v="16769" actId="790"/>
          <ac:spMkLst>
            <pc:docMk/>
            <pc:sldMk cId="2351809989" sldId="486"/>
            <ac:spMk id="7149" creationId="{50353B36-AAEC-4844-BE04-7027E72DD7EF}"/>
          </ac:spMkLst>
        </pc:spChg>
        <pc:spChg chg="mod">
          <ac:chgData name="Kolakowski, Artur" userId="9c34c8cc-b1df-44f6-bea5-dcf7a54ee35f" providerId="ADAL" clId="{19970B13-E101-4117-9908-6E061F982644}" dt="2022-07-14T08:45:48.672" v="16770" actId="790"/>
          <ac:spMkLst>
            <pc:docMk/>
            <pc:sldMk cId="2351809989" sldId="486"/>
            <ac:spMk id="7150" creationId="{DA3EF74C-50A9-48C7-A1B2-80023B2CCBDE}"/>
          </ac:spMkLst>
        </pc:spChg>
        <pc:spChg chg="mod">
          <ac:chgData name="Kolakowski, Artur" userId="9c34c8cc-b1df-44f6-bea5-dcf7a54ee35f" providerId="ADAL" clId="{19970B13-E101-4117-9908-6E061F982644}" dt="2022-07-14T08:45:48.676" v="16771" actId="790"/>
          <ac:spMkLst>
            <pc:docMk/>
            <pc:sldMk cId="2351809989" sldId="486"/>
            <ac:spMk id="7151" creationId="{5FE24CB2-66C0-481C-A196-A15BA2C73AC0}"/>
          </ac:spMkLst>
        </pc:spChg>
        <pc:spChg chg="mod">
          <ac:chgData name="Kolakowski, Artur" userId="9c34c8cc-b1df-44f6-bea5-dcf7a54ee35f" providerId="ADAL" clId="{19970B13-E101-4117-9908-6E061F982644}" dt="2022-07-14T08:45:48.678" v="16772" actId="790"/>
          <ac:spMkLst>
            <pc:docMk/>
            <pc:sldMk cId="2351809989" sldId="486"/>
            <ac:spMk id="7152" creationId="{DC58DBFF-164C-41BE-9653-736A82994637}"/>
          </ac:spMkLst>
        </pc:spChg>
        <pc:spChg chg="mod">
          <ac:chgData name="Kolakowski, Artur" userId="9c34c8cc-b1df-44f6-bea5-dcf7a54ee35f" providerId="ADAL" clId="{19970B13-E101-4117-9908-6E061F982644}" dt="2022-07-14T08:45:48.684" v="16773" actId="790"/>
          <ac:spMkLst>
            <pc:docMk/>
            <pc:sldMk cId="2351809989" sldId="486"/>
            <ac:spMk id="7153" creationId="{BA049666-8F68-4318-9777-8C4E83578F9F}"/>
          </ac:spMkLst>
        </pc:spChg>
        <pc:spChg chg="mod">
          <ac:chgData name="Kolakowski, Artur" userId="9c34c8cc-b1df-44f6-bea5-dcf7a54ee35f" providerId="ADAL" clId="{19970B13-E101-4117-9908-6E061F982644}" dt="2022-07-14T08:45:48.684" v="16774" actId="790"/>
          <ac:spMkLst>
            <pc:docMk/>
            <pc:sldMk cId="2351809989" sldId="486"/>
            <ac:spMk id="7154" creationId="{CBACA522-8E8C-4DA8-A7E1-26931A629A9A}"/>
          </ac:spMkLst>
        </pc:spChg>
        <pc:spChg chg="mod">
          <ac:chgData name="Kolakowski, Artur" userId="9c34c8cc-b1df-44f6-bea5-dcf7a54ee35f" providerId="ADAL" clId="{19970B13-E101-4117-9908-6E061F982644}" dt="2022-07-14T08:45:48.694" v="16775" actId="790"/>
          <ac:spMkLst>
            <pc:docMk/>
            <pc:sldMk cId="2351809989" sldId="486"/>
            <ac:spMk id="7155" creationId="{B92009AC-7B75-406D-8AB9-EB8EE5AF20CA}"/>
          </ac:spMkLst>
        </pc:spChg>
        <pc:spChg chg="mod">
          <ac:chgData name="Kolakowski, Artur" userId="9c34c8cc-b1df-44f6-bea5-dcf7a54ee35f" providerId="ADAL" clId="{19970B13-E101-4117-9908-6E061F982644}" dt="2022-07-14T08:45:48.699" v="16776" actId="790"/>
          <ac:spMkLst>
            <pc:docMk/>
            <pc:sldMk cId="2351809989" sldId="486"/>
            <ac:spMk id="7156" creationId="{6D58589C-681C-4F5E-A83A-7E69ACB8BA96}"/>
          </ac:spMkLst>
        </pc:spChg>
        <pc:spChg chg="mod">
          <ac:chgData name="Kolakowski, Artur" userId="9c34c8cc-b1df-44f6-bea5-dcf7a54ee35f" providerId="ADAL" clId="{19970B13-E101-4117-9908-6E061F982644}" dt="2022-07-14T08:45:48.703" v="16777" actId="790"/>
          <ac:spMkLst>
            <pc:docMk/>
            <pc:sldMk cId="2351809989" sldId="486"/>
            <ac:spMk id="7157" creationId="{C638312C-5EC0-4F6E-8A8D-F180A254EA14}"/>
          </ac:spMkLst>
        </pc:spChg>
        <pc:spChg chg="mod">
          <ac:chgData name="Kolakowski, Artur" userId="9c34c8cc-b1df-44f6-bea5-dcf7a54ee35f" providerId="ADAL" clId="{19970B13-E101-4117-9908-6E061F982644}" dt="2022-07-14T08:45:48.708" v="16778" actId="790"/>
          <ac:spMkLst>
            <pc:docMk/>
            <pc:sldMk cId="2351809989" sldId="486"/>
            <ac:spMk id="7158" creationId="{FD7AA680-EF93-4BD7-ABA8-96A1CFB19697}"/>
          </ac:spMkLst>
        </pc:spChg>
        <pc:spChg chg="mod">
          <ac:chgData name="Kolakowski, Artur" userId="9c34c8cc-b1df-44f6-bea5-dcf7a54ee35f" providerId="ADAL" clId="{19970B13-E101-4117-9908-6E061F982644}" dt="2022-07-14T08:45:48.712" v="16779" actId="790"/>
          <ac:spMkLst>
            <pc:docMk/>
            <pc:sldMk cId="2351809989" sldId="486"/>
            <ac:spMk id="7159" creationId="{13BF2553-C020-42F3-A6BB-ACBAAB625719}"/>
          </ac:spMkLst>
        </pc:spChg>
        <pc:spChg chg="mod">
          <ac:chgData name="Kolakowski, Artur" userId="9c34c8cc-b1df-44f6-bea5-dcf7a54ee35f" providerId="ADAL" clId="{19970B13-E101-4117-9908-6E061F982644}" dt="2022-07-14T08:45:48.717" v="16780" actId="790"/>
          <ac:spMkLst>
            <pc:docMk/>
            <pc:sldMk cId="2351809989" sldId="486"/>
            <ac:spMk id="7160" creationId="{BD972226-3B9E-4BCB-9DDE-D37793629FA9}"/>
          </ac:spMkLst>
        </pc:spChg>
        <pc:spChg chg="mod">
          <ac:chgData name="Kolakowski, Artur" userId="9c34c8cc-b1df-44f6-bea5-dcf7a54ee35f" providerId="ADAL" clId="{19970B13-E101-4117-9908-6E061F982644}" dt="2022-07-14T08:45:48.721" v="16781" actId="790"/>
          <ac:spMkLst>
            <pc:docMk/>
            <pc:sldMk cId="2351809989" sldId="486"/>
            <ac:spMk id="7161" creationId="{B2CC58D6-CDB6-4E2E-8551-B9E90FC48B52}"/>
          </ac:spMkLst>
        </pc:spChg>
        <pc:spChg chg="mod">
          <ac:chgData name="Kolakowski, Artur" userId="9c34c8cc-b1df-44f6-bea5-dcf7a54ee35f" providerId="ADAL" clId="{19970B13-E101-4117-9908-6E061F982644}" dt="2022-07-14T08:45:48.725" v="16782" actId="790"/>
          <ac:spMkLst>
            <pc:docMk/>
            <pc:sldMk cId="2351809989" sldId="486"/>
            <ac:spMk id="7162" creationId="{5DCBC0FB-0EC2-4FF5-B1AF-FF3A7BC37914}"/>
          </ac:spMkLst>
        </pc:spChg>
        <pc:spChg chg="mod">
          <ac:chgData name="Kolakowski, Artur" userId="9c34c8cc-b1df-44f6-bea5-dcf7a54ee35f" providerId="ADAL" clId="{19970B13-E101-4117-9908-6E061F982644}" dt="2022-07-14T08:45:48.730" v="16783" actId="790"/>
          <ac:spMkLst>
            <pc:docMk/>
            <pc:sldMk cId="2351809989" sldId="486"/>
            <ac:spMk id="7163" creationId="{086DBF50-2D16-4AFD-8479-DB3054D17103}"/>
          </ac:spMkLst>
        </pc:spChg>
        <pc:spChg chg="mod">
          <ac:chgData name="Kolakowski, Artur" userId="9c34c8cc-b1df-44f6-bea5-dcf7a54ee35f" providerId="ADAL" clId="{19970B13-E101-4117-9908-6E061F982644}" dt="2022-07-14T08:45:48.734" v="16784" actId="790"/>
          <ac:spMkLst>
            <pc:docMk/>
            <pc:sldMk cId="2351809989" sldId="486"/>
            <ac:spMk id="7164" creationId="{7F9CEFA3-5DEA-48F0-A1C0-341E93A4139A}"/>
          </ac:spMkLst>
        </pc:spChg>
        <pc:spChg chg="mod">
          <ac:chgData name="Kolakowski, Artur" userId="9c34c8cc-b1df-44f6-bea5-dcf7a54ee35f" providerId="ADAL" clId="{19970B13-E101-4117-9908-6E061F982644}" dt="2022-07-14T08:45:48.738" v="16785" actId="790"/>
          <ac:spMkLst>
            <pc:docMk/>
            <pc:sldMk cId="2351809989" sldId="486"/>
            <ac:spMk id="7165" creationId="{7BC9B9BA-2627-42CE-AC9F-803ED5E1D524}"/>
          </ac:spMkLst>
        </pc:spChg>
        <pc:spChg chg="mod">
          <ac:chgData name="Kolakowski, Artur" userId="9c34c8cc-b1df-44f6-bea5-dcf7a54ee35f" providerId="ADAL" clId="{19970B13-E101-4117-9908-6E061F982644}" dt="2022-07-14T08:45:48.742" v="16786" actId="790"/>
          <ac:spMkLst>
            <pc:docMk/>
            <pc:sldMk cId="2351809989" sldId="486"/>
            <ac:spMk id="7166" creationId="{A9F97EE2-A739-4F4D-91E5-3C0F0F54CF40}"/>
          </ac:spMkLst>
        </pc:spChg>
        <pc:spChg chg="mod">
          <ac:chgData name="Kolakowski, Artur" userId="9c34c8cc-b1df-44f6-bea5-dcf7a54ee35f" providerId="ADAL" clId="{19970B13-E101-4117-9908-6E061F982644}" dt="2022-07-14T08:45:48.747" v="16787" actId="790"/>
          <ac:spMkLst>
            <pc:docMk/>
            <pc:sldMk cId="2351809989" sldId="486"/>
            <ac:spMk id="7167" creationId="{73EC0D65-CAD9-4E9E-A154-BE7F40D80B48}"/>
          </ac:spMkLst>
        </pc:spChg>
        <pc:spChg chg="mod">
          <ac:chgData name="Kolakowski, Artur" userId="9c34c8cc-b1df-44f6-bea5-dcf7a54ee35f" providerId="ADAL" clId="{19970B13-E101-4117-9908-6E061F982644}" dt="2022-07-14T08:45:48.751" v="16788" actId="790"/>
          <ac:spMkLst>
            <pc:docMk/>
            <pc:sldMk cId="2351809989" sldId="486"/>
            <ac:spMk id="7168" creationId="{D12D96A9-A50B-4566-B9BF-260525278DE4}"/>
          </ac:spMkLst>
        </pc:spChg>
        <pc:spChg chg="mod">
          <ac:chgData name="Kolakowski, Artur" userId="9c34c8cc-b1df-44f6-bea5-dcf7a54ee35f" providerId="ADAL" clId="{19970B13-E101-4117-9908-6E061F982644}" dt="2022-07-14T08:45:48.754" v="16789" actId="790"/>
          <ac:spMkLst>
            <pc:docMk/>
            <pc:sldMk cId="2351809989" sldId="486"/>
            <ac:spMk id="7169" creationId="{79520433-7725-4BF5-8B91-B12844B7D4C5}"/>
          </ac:spMkLst>
        </pc:spChg>
        <pc:spChg chg="mod">
          <ac:chgData name="Kolakowski, Artur" userId="9c34c8cc-b1df-44f6-bea5-dcf7a54ee35f" providerId="ADAL" clId="{19970B13-E101-4117-9908-6E061F982644}" dt="2022-07-14T08:45:48.758" v="16790" actId="790"/>
          <ac:spMkLst>
            <pc:docMk/>
            <pc:sldMk cId="2351809989" sldId="486"/>
            <ac:spMk id="7170" creationId="{E8FEC74E-8122-497A-9D5C-2127BAC66044}"/>
          </ac:spMkLst>
        </pc:spChg>
        <pc:spChg chg="mod">
          <ac:chgData name="Kolakowski, Artur" userId="9c34c8cc-b1df-44f6-bea5-dcf7a54ee35f" providerId="ADAL" clId="{19970B13-E101-4117-9908-6E061F982644}" dt="2022-07-14T08:45:48.763" v="16791" actId="790"/>
          <ac:spMkLst>
            <pc:docMk/>
            <pc:sldMk cId="2351809989" sldId="486"/>
            <ac:spMk id="7171" creationId="{18315D84-C269-446E-9422-D7B498D2F7B7}"/>
          </ac:spMkLst>
        </pc:spChg>
        <pc:spChg chg="mod">
          <ac:chgData name="Kolakowski, Artur" userId="9c34c8cc-b1df-44f6-bea5-dcf7a54ee35f" providerId="ADAL" clId="{19970B13-E101-4117-9908-6E061F982644}" dt="2022-07-14T08:45:48.765" v="16792" actId="790"/>
          <ac:spMkLst>
            <pc:docMk/>
            <pc:sldMk cId="2351809989" sldId="486"/>
            <ac:spMk id="7172" creationId="{349CEC21-F248-43FE-8251-D38C781BB758}"/>
          </ac:spMkLst>
        </pc:spChg>
        <pc:spChg chg="mod">
          <ac:chgData name="Kolakowski, Artur" userId="9c34c8cc-b1df-44f6-bea5-dcf7a54ee35f" providerId="ADAL" clId="{19970B13-E101-4117-9908-6E061F982644}" dt="2022-07-14T08:45:48.765" v="16793" actId="790"/>
          <ac:spMkLst>
            <pc:docMk/>
            <pc:sldMk cId="2351809989" sldId="486"/>
            <ac:spMk id="7173" creationId="{A38DAEF0-1B94-49EB-B64E-37BCB68A6C6E}"/>
          </ac:spMkLst>
        </pc:spChg>
        <pc:spChg chg="mod">
          <ac:chgData name="Kolakowski, Artur" userId="9c34c8cc-b1df-44f6-bea5-dcf7a54ee35f" providerId="ADAL" clId="{19970B13-E101-4117-9908-6E061F982644}" dt="2022-07-14T08:45:48.775" v="16794" actId="790"/>
          <ac:spMkLst>
            <pc:docMk/>
            <pc:sldMk cId="2351809989" sldId="486"/>
            <ac:spMk id="7174" creationId="{D11ECF32-FB1C-469A-9037-4E65C58DE548}"/>
          </ac:spMkLst>
        </pc:spChg>
        <pc:spChg chg="mod">
          <ac:chgData name="Kolakowski, Artur" userId="9c34c8cc-b1df-44f6-bea5-dcf7a54ee35f" providerId="ADAL" clId="{19970B13-E101-4117-9908-6E061F982644}" dt="2022-07-14T08:45:48.781" v="16795" actId="790"/>
          <ac:spMkLst>
            <pc:docMk/>
            <pc:sldMk cId="2351809989" sldId="486"/>
            <ac:spMk id="7175" creationId="{2D9DA7CD-2361-458F-9B54-2D840FA55BFC}"/>
          </ac:spMkLst>
        </pc:spChg>
        <pc:spChg chg="mod">
          <ac:chgData name="Kolakowski, Artur" userId="9c34c8cc-b1df-44f6-bea5-dcf7a54ee35f" providerId="ADAL" clId="{19970B13-E101-4117-9908-6E061F982644}" dt="2022-07-14T08:45:48.785" v="16796" actId="790"/>
          <ac:spMkLst>
            <pc:docMk/>
            <pc:sldMk cId="2351809989" sldId="486"/>
            <ac:spMk id="7176" creationId="{64355BA8-418F-41B4-A79B-6CDEFF21AD6F}"/>
          </ac:spMkLst>
        </pc:spChg>
        <pc:spChg chg="mod">
          <ac:chgData name="Kolakowski, Artur" userId="9c34c8cc-b1df-44f6-bea5-dcf7a54ee35f" providerId="ADAL" clId="{19970B13-E101-4117-9908-6E061F982644}" dt="2022-07-14T08:45:48.789" v="16797" actId="790"/>
          <ac:spMkLst>
            <pc:docMk/>
            <pc:sldMk cId="2351809989" sldId="486"/>
            <ac:spMk id="7177" creationId="{423ABDF0-68D4-42EE-AAC4-8D7646B4257C}"/>
          </ac:spMkLst>
        </pc:spChg>
        <pc:spChg chg="mod">
          <ac:chgData name="Kolakowski, Artur" userId="9c34c8cc-b1df-44f6-bea5-dcf7a54ee35f" providerId="ADAL" clId="{19970B13-E101-4117-9908-6E061F982644}" dt="2022-07-14T08:45:48.793" v="16798" actId="790"/>
          <ac:spMkLst>
            <pc:docMk/>
            <pc:sldMk cId="2351809989" sldId="486"/>
            <ac:spMk id="7178" creationId="{93EB4825-1996-45F1-99EE-45B9DB0513C7}"/>
          </ac:spMkLst>
        </pc:spChg>
        <pc:spChg chg="mod">
          <ac:chgData name="Kolakowski, Artur" userId="9c34c8cc-b1df-44f6-bea5-dcf7a54ee35f" providerId="ADAL" clId="{19970B13-E101-4117-9908-6E061F982644}" dt="2022-07-14T08:45:48.798" v="16799" actId="790"/>
          <ac:spMkLst>
            <pc:docMk/>
            <pc:sldMk cId="2351809989" sldId="486"/>
            <ac:spMk id="7179" creationId="{F9F71D4F-2607-4976-8231-A6652D592918}"/>
          </ac:spMkLst>
        </pc:spChg>
        <pc:spChg chg="mod">
          <ac:chgData name="Kolakowski, Artur" userId="9c34c8cc-b1df-44f6-bea5-dcf7a54ee35f" providerId="ADAL" clId="{19970B13-E101-4117-9908-6E061F982644}" dt="2022-07-14T08:45:48.803" v="16800" actId="790"/>
          <ac:spMkLst>
            <pc:docMk/>
            <pc:sldMk cId="2351809989" sldId="486"/>
            <ac:spMk id="7180" creationId="{14825855-5B7E-482B-B71B-440284ED92A2}"/>
          </ac:spMkLst>
        </pc:spChg>
        <pc:spChg chg="mod">
          <ac:chgData name="Kolakowski, Artur" userId="9c34c8cc-b1df-44f6-bea5-dcf7a54ee35f" providerId="ADAL" clId="{19970B13-E101-4117-9908-6E061F982644}" dt="2022-07-14T08:45:48.807" v="16801" actId="790"/>
          <ac:spMkLst>
            <pc:docMk/>
            <pc:sldMk cId="2351809989" sldId="486"/>
            <ac:spMk id="7181" creationId="{96EFD715-AC6B-48FF-A448-8AE9F6C93FAD}"/>
          </ac:spMkLst>
        </pc:spChg>
        <pc:spChg chg="mod">
          <ac:chgData name="Kolakowski, Artur" userId="9c34c8cc-b1df-44f6-bea5-dcf7a54ee35f" providerId="ADAL" clId="{19970B13-E101-4117-9908-6E061F982644}" dt="2022-07-14T08:45:48.811" v="16802" actId="790"/>
          <ac:spMkLst>
            <pc:docMk/>
            <pc:sldMk cId="2351809989" sldId="486"/>
            <ac:spMk id="7182" creationId="{B997B967-E2D1-4E47-B824-9CD155A2287C}"/>
          </ac:spMkLst>
        </pc:spChg>
        <pc:spChg chg="mod">
          <ac:chgData name="Kolakowski, Artur" userId="9c34c8cc-b1df-44f6-bea5-dcf7a54ee35f" providerId="ADAL" clId="{19970B13-E101-4117-9908-6E061F982644}" dt="2022-07-14T08:45:48.816" v="16803" actId="790"/>
          <ac:spMkLst>
            <pc:docMk/>
            <pc:sldMk cId="2351809989" sldId="486"/>
            <ac:spMk id="7183" creationId="{1D28F8D1-28AD-44ED-8E55-39A99F316850}"/>
          </ac:spMkLst>
        </pc:spChg>
        <pc:spChg chg="mod">
          <ac:chgData name="Kolakowski, Artur" userId="9c34c8cc-b1df-44f6-bea5-dcf7a54ee35f" providerId="ADAL" clId="{19970B13-E101-4117-9908-6E061F982644}" dt="2022-07-14T08:45:48.820" v="16804" actId="790"/>
          <ac:spMkLst>
            <pc:docMk/>
            <pc:sldMk cId="2351809989" sldId="486"/>
            <ac:spMk id="7184" creationId="{1F0E2645-FB24-4129-8968-80FFC6381236}"/>
          </ac:spMkLst>
        </pc:spChg>
        <pc:spChg chg="mod">
          <ac:chgData name="Kolakowski, Artur" userId="9c34c8cc-b1df-44f6-bea5-dcf7a54ee35f" providerId="ADAL" clId="{19970B13-E101-4117-9908-6E061F982644}" dt="2022-07-14T08:45:48.824" v="16805" actId="790"/>
          <ac:spMkLst>
            <pc:docMk/>
            <pc:sldMk cId="2351809989" sldId="486"/>
            <ac:spMk id="7185" creationId="{9509B7A6-24B5-449E-8969-3CB286CE441B}"/>
          </ac:spMkLst>
        </pc:spChg>
        <pc:spChg chg="mod">
          <ac:chgData name="Kolakowski, Artur" userId="9c34c8cc-b1df-44f6-bea5-dcf7a54ee35f" providerId="ADAL" clId="{19970B13-E101-4117-9908-6E061F982644}" dt="2022-07-14T08:45:48.828" v="16806" actId="790"/>
          <ac:spMkLst>
            <pc:docMk/>
            <pc:sldMk cId="2351809989" sldId="486"/>
            <ac:spMk id="7186" creationId="{A117BD54-9DED-479E-8A39-8D10862B11B8}"/>
          </ac:spMkLst>
        </pc:spChg>
        <pc:spChg chg="mod">
          <ac:chgData name="Kolakowski, Artur" userId="9c34c8cc-b1df-44f6-bea5-dcf7a54ee35f" providerId="ADAL" clId="{19970B13-E101-4117-9908-6E061F982644}" dt="2022-07-14T08:45:48.833" v="16807" actId="790"/>
          <ac:spMkLst>
            <pc:docMk/>
            <pc:sldMk cId="2351809989" sldId="486"/>
            <ac:spMk id="7187" creationId="{2B67E9BD-B345-4086-AF66-6B121C07DAFE}"/>
          </ac:spMkLst>
        </pc:spChg>
        <pc:spChg chg="mod">
          <ac:chgData name="Kolakowski, Artur" userId="9c34c8cc-b1df-44f6-bea5-dcf7a54ee35f" providerId="ADAL" clId="{19970B13-E101-4117-9908-6E061F982644}" dt="2022-07-14T08:45:48.837" v="16808" actId="790"/>
          <ac:spMkLst>
            <pc:docMk/>
            <pc:sldMk cId="2351809989" sldId="486"/>
            <ac:spMk id="7188" creationId="{2D204F4B-E480-46F3-BF5F-E476F7EBF7F8}"/>
          </ac:spMkLst>
        </pc:spChg>
        <pc:spChg chg="mod">
          <ac:chgData name="Kolakowski, Artur" userId="9c34c8cc-b1df-44f6-bea5-dcf7a54ee35f" providerId="ADAL" clId="{19970B13-E101-4117-9908-6E061F982644}" dt="2022-07-14T08:45:48.841" v="16809" actId="790"/>
          <ac:spMkLst>
            <pc:docMk/>
            <pc:sldMk cId="2351809989" sldId="486"/>
            <ac:spMk id="7189" creationId="{512B563B-4234-4025-98B6-44A4B58C25D8}"/>
          </ac:spMkLst>
        </pc:spChg>
        <pc:spChg chg="mod">
          <ac:chgData name="Kolakowski, Artur" userId="9c34c8cc-b1df-44f6-bea5-dcf7a54ee35f" providerId="ADAL" clId="{19970B13-E101-4117-9908-6E061F982644}" dt="2022-07-14T08:45:48.846" v="16810" actId="790"/>
          <ac:spMkLst>
            <pc:docMk/>
            <pc:sldMk cId="2351809989" sldId="486"/>
            <ac:spMk id="7190" creationId="{912C833E-08EA-4641-870B-DD8B50D58684}"/>
          </ac:spMkLst>
        </pc:spChg>
        <pc:spChg chg="mod">
          <ac:chgData name="Kolakowski, Artur" userId="9c34c8cc-b1df-44f6-bea5-dcf7a54ee35f" providerId="ADAL" clId="{19970B13-E101-4117-9908-6E061F982644}" dt="2022-07-14T08:45:48.846" v="16811" actId="790"/>
          <ac:spMkLst>
            <pc:docMk/>
            <pc:sldMk cId="2351809989" sldId="486"/>
            <ac:spMk id="7191" creationId="{6052EAD5-CA7C-46F4-A8B0-B27756A76ABE}"/>
          </ac:spMkLst>
        </pc:spChg>
        <pc:spChg chg="mod">
          <ac:chgData name="Kolakowski, Artur" userId="9c34c8cc-b1df-44f6-bea5-dcf7a54ee35f" providerId="ADAL" clId="{19970B13-E101-4117-9908-6E061F982644}" dt="2022-07-14T08:45:48.854" v="16812" actId="790"/>
          <ac:spMkLst>
            <pc:docMk/>
            <pc:sldMk cId="2351809989" sldId="486"/>
            <ac:spMk id="7192" creationId="{E2604876-0C5C-4789-9B1D-893B28B74451}"/>
          </ac:spMkLst>
        </pc:spChg>
        <pc:spChg chg="mod">
          <ac:chgData name="Kolakowski, Artur" userId="9c34c8cc-b1df-44f6-bea5-dcf7a54ee35f" providerId="ADAL" clId="{19970B13-E101-4117-9908-6E061F982644}" dt="2022-07-14T08:45:48.856" v="16813" actId="790"/>
          <ac:spMkLst>
            <pc:docMk/>
            <pc:sldMk cId="2351809989" sldId="486"/>
            <ac:spMk id="7193" creationId="{144F1504-C8C8-41CE-8B32-69A52A424115}"/>
          </ac:spMkLst>
        </pc:spChg>
        <pc:spChg chg="mod">
          <ac:chgData name="Kolakowski, Artur" userId="9c34c8cc-b1df-44f6-bea5-dcf7a54ee35f" providerId="ADAL" clId="{19970B13-E101-4117-9908-6E061F982644}" dt="2022-07-14T08:45:48.864" v="16814" actId="790"/>
          <ac:spMkLst>
            <pc:docMk/>
            <pc:sldMk cId="2351809989" sldId="486"/>
            <ac:spMk id="7194" creationId="{3CC50F4A-BC3E-4E19-A94D-F058D4DCD6D7}"/>
          </ac:spMkLst>
        </pc:spChg>
        <pc:spChg chg="mod">
          <ac:chgData name="Kolakowski, Artur" userId="9c34c8cc-b1df-44f6-bea5-dcf7a54ee35f" providerId="ADAL" clId="{19970B13-E101-4117-9908-6E061F982644}" dt="2022-07-14T08:45:48.868" v="16815" actId="790"/>
          <ac:spMkLst>
            <pc:docMk/>
            <pc:sldMk cId="2351809989" sldId="486"/>
            <ac:spMk id="7195" creationId="{343EF00D-455C-414B-9F79-9211EE23AF97}"/>
          </ac:spMkLst>
        </pc:spChg>
        <pc:spChg chg="mod">
          <ac:chgData name="Kolakowski, Artur" userId="9c34c8cc-b1df-44f6-bea5-dcf7a54ee35f" providerId="ADAL" clId="{19970B13-E101-4117-9908-6E061F982644}" dt="2022-07-14T08:45:48.872" v="16816" actId="790"/>
          <ac:spMkLst>
            <pc:docMk/>
            <pc:sldMk cId="2351809989" sldId="486"/>
            <ac:spMk id="7196" creationId="{92BAEBEC-673C-49DC-82DA-63CD6557E5E6}"/>
          </ac:spMkLst>
        </pc:spChg>
        <pc:spChg chg="mod">
          <ac:chgData name="Kolakowski, Artur" userId="9c34c8cc-b1df-44f6-bea5-dcf7a54ee35f" providerId="ADAL" clId="{19970B13-E101-4117-9908-6E061F982644}" dt="2022-07-14T08:45:48.876" v="16817" actId="790"/>
          <ac:spMkLst>
            <pc:docMk/>
            <pc:sldMk cId="2351809989" sldId="486"/>
            <ac:spMk id="7197" creationId="{473816CD-6873-41B9-AB6E-15B8BA579A90}"/>
          </ac:spMkLst>
        </pc:spChg>
        <pc:spChg chg="mod">
          <ac:chgData name="Kolakowski, Artur" userId="9c34c8cc-b1df-44f6-bea5-dcf7a54ee35f" providerId="ADAL" clId="{19970B13-E101-4117-9908-6E061F982644}" dt="2022-07-14T08:45:48.881" v="16818" actId="790"/>
          <ac:spMkLst>
            <pc:docMk/>
            <pc:sldMk cId="2351809989" sldId="486"/>
            <ac:spMk id="7198" creationId="{03464431-F751-4418-9741-651471FDB2D0}"/>
          </ac:spMkLst>
        </pc:spChg>
        <pc:spChg chg="mod">
          <ac:chgData name="Kolakowski, Artur" userId="9c34c8cc-b1df-44f6-bea5-dcf7a54ee35f" providerId="ADAL" clId="{19970B13-E101-4117-9908-6E061F982644}" dt="2022-07-14T08:45:48.885" v="16819" actId="790"/>
          <ac:spMkLst>
            <pc:docMk/>
            <pc:sldMk cId="2351809989" sldId="486"/>
            <ac:spMk id="7199" creationId="{331E271B-95E1-4097-A774-BBCC1F41B2C0}"/>
          </ac:spMkLst>
        </pc:spChg>
        <pc:spChg chg="mod">
          <ac:chgData name="Kolakowski, Artur" userId="9c34c8cc-b1df-44f6-bea5-dcf7a54ee35f" providerId="ADAL" clId="{19970B13-E101-4117-9908-6E061F982644}" dt="2022-07-14T08:45:48.890" v="16820" actId="790"/>
          <ac:spMkLst>
            <pc:docMk/>
            <pc:sldMk cId="2351809989" sldId="486"/>
            <ac:spMk id="7200" creationId="{6CF7BAB0-82F4-4785-B084-BE58B76C1E48}"/>
          </ac:spMkLst>
        </pc:spChg>
        <pc:spChg chg="mod">
          <ac:chgData name="Kolakowski, Artur" userId="9c34c8cc-b1df-44f6-bea5-dcf7a54ee35f" providerId="ADAL" clId="{19970B13-E101-4117-9908-6E061F982644}" dt="2022-07-14T08:45:48.894" v="16821" actId="790"/>
          <ac:spMkLst>
            <pc:docMk/>
            <pc:sldMk cId="2351809989" sldId="486"/>
            <ac:spMk id="7201" creationId="{2A2095CA-BDE5-4C9A-AA07-66F2006989D1}"/>
          </ac:spMkLst>
        </pc:spChg>
        <pc:spChg chg="mod">
          <ac:chgData name="Kolakowski, Artur" userId="9c34c8cc-b1df-44f6-bea5-dcf7a54ee35f" providerId="ADAL" clId="{19970B13-E101-4117-9908-6E061F982644}" dt="2022-07-14T08:45:48.899" v="16822" actId="790"/>
          <ac:spMkLst>
            <pc:docMk/>
            <pc:sldMk cId="2351809989" sldId="486"/>
            <ac:spMk id="7202" creationId="{6C7E40B2-7037-44F4-B716-5A83A6B388DE}"/>
          </ac:spMkLst>
        </pc:spChg>
        <pc:spChg chg="mod">
          <ac:chgData name="Kolakowski, Artur" userId="9c34c8cc-b1df-44f6-bea5-dcf7a54ee35f" providerId="ADAL" clId="{19970B13-E101-4117-9908-6E061F982644}" dt="2022-07-14T08:45:48.903" v="16823" actId="790"/>
          <ac:spMkLst>
            <pc:docMk/>
            <pc:sldMk cId="2351809989" sldId="486"/>
            <ac:spMk id="7203" creationId="{522FDABA-8D3C-4C96-A791-DE5F807C93B7}"/>
          </ac:spMkLst>
        </pc:spChg>
        <pc:spChg chg="mod">
          <ac:chgData name="Kolakowski, Artur" userId="9c34c8cc-b1df-44f6-bea5-dcf7a54ee35f" providerId="ADAL" clId="{19970B13-E101-4117-9908-6E061F982644}" dt="2022-07-14T08:45:48.907" v="16824" actId="790"/>
          <ac:spMkLst>
            <pc:docMk/>
            <pc:sldMk cId="2351809989" sldId="486"/>
            <ac:spMk id="7204" creationId="{10DBEC12-D7F4-4E51-82D9-0C69CE516E55}"/>
          </ac:spMkLst>
        </pc:spChg>
        <pc:spChg chg="mod">
          <ac:chgData name="Kolakowski, Artur" userId="9c34c8cc-b1df-44f6-bea5-dcf7a54ee35f" providerId="ADAL" clId="{19970B13-E101-4117-9908-6E061F982644}" dt="2022-07-14T08:45:48.911" v="16825" actId="790"/>
          <ac:spMkLst>
            <pc:docMk/>
            <pc:sldMk cId="2351809989" sldId="486"/>
            <ac:spMk id="7205" creationId="{492B8ECF-3BCB-4D43-BEFC-0FC8891090B2}"/>
          </ac:spMkLst>
        </pc:spChg>
        <pc:spChg chg="mod">
          <ac:chgData name="Kolakowski, Artur" userId="9c34c8cc-b1df-44f6-bea5-dcf7a54ee35f" providerId="ADAL" clId="{19970B13-E101-4117-9908-6E061F982644}" dt="2022-07-14T08:45:48.916" v="16826" actId="790"/>
          <ac:spMkLst>
            <pc:docMk/>
            <pc:sldMk cId="2351809989" sldId="486"/>
            <ac:spMk id="7206" creationId="{EDB086CB-BAAE-4B75-AE73-B545FD2AB560}"/>
          </ac:spMkLst>
        </pc:spChg>
        <pc:spChg chg="mod">
          <ac:chgData name="Kolakowski, Artur" userId="9c34c8cc-b1df-44f6-bea5-dcf7a54ee35f" providerId="ADAL" clId="{19970B13-E101-4117-9908-6E061F982644}" dt="2022-07-14T08:45:48.920" v="16827" actId="790"/>
          <ac:spMkLst>
            <pc:docMk/>
            <pc:sldMk cId="2351809989" sldId="486"/>
            <ac:spMk id="7207" creationId="{0F64C335-FB45-4368-82BA-86DDE99630D3}"/>
          </ac:spMkLst>
        </pc:spChg>
        <pc:spChg chg="mod">
          <ac:chgData name="Kolakowski, Artur" userId="9c34c8cc-b1df-44f6-bea5-dcf7a54ee35f" providerId="ADAL" clId="{19970B13-E101-4117-9908-6E061F982644}" dt="2022-07-14T08:45:48.924" v="16828" actId="790"/>
          <ac:spMkLst>
            <pc:docMk/>
            <pc:sldMk cId="2351809989" sldId="486"/>
            <ac:spMk id="7208" creationId="{9B7AEBE3-2F47-4B91-9307-376C6B47666F}"/>
          </ac:spMkLst>
        </pc:spChg>
        <pc:spChg chg="mod">
          <ac:chgData name="Kolakowski, Artur" userId="9c34c8cc-b1df-44f6-bea5-dcf7a54ee35f" providerId="ADAL" clId="{19970B13-E101-4117-9908-6E061F982644}" dt="2022-07-14T08:45:48.928" v="16829" actId="790"/>
          <ac:spMkLst>
            <pc:docMk/>
            <pc:sldMk cId="2351809989" sldId="486"/>
            <ac:spMk id="7209" creationId="{CC81312F-C832-49EE-891F-F077C78C7D1E}"/>
          </ac:spMkLst>
        </pc:spChg>
        <pc:spChg chg="mod">
          <ac:chgData name="Kolakowski, Artur" userId="9c34c8cc-b1df-44f6-bea5-dcf7a54ee35f" providerId="ADAL" clId="{19970B13-E101-4117-9908-6E061F982644}" dt="2022-07-14T08:45:48.928" v="16830" actId="790"/>
          <ac:spMkLst>
            <pc:docMk/>
            <pc:sldMk cId="2351809989" sldId="486"/>
            <ac:spMk id="7210" creationId="{B98B5241-C948-469D-9149-82B301E80864}"/>
          </ac:spMkLst>
        </pc:spChg>
        <pc:spChg chg="mod">
          <ac:chgData name="Kolakowski, Artur" userId="9c34c8cc-b1df-44f6-bea5-dcf7a54ee35f" providerId="ADAL" clId="{19970B13-E101-4117-9908-6E061F982644}" dt="2022-07-14T08:45:48.937" v="16831" actId="790"/>
          <ac:spMkLst>
            <pc:docMk/>
            <pc:sldMk cId="2351809989" sldId="486"/>
            <ac:spMk id="7211" creationId="{CDE2CD84-50D0-4386-877F-33A409C2B9BC}"/>
          </ac:spMkLst>
        </pc:spChg>
        <pc:spChg chg="mod">
          <ac:chgData name="Kolakowski, Artur" userId="9c34c8cc-b1df-44f6-bea5-dcf7a54ee35f" providerId="ADAL" clId="{19970B13-E101-4117-9908-6E061F982644}" dt="2022-07-14T08:45:48.937" v="16832" actId="790"/>
          <ac:spMkLst>
            <pc:docMk/>
            <pc:sldMk cId="2351809989" sldId="486"/>
            <ac:spMk id="7212" creationId="{67127167-E201-4DCA-A035-7F5D28C326A4}"/>
          </ac:spMkLst>
        </pc:spChg>
        <pc:spChg chg="mod">
          <ac:chgData name="Kolakowski, Artur" userId="9c34c8cc-b1df-44f6-bea5-dcf7a54ee35f" providerId="ADAL" clId="{19970B13-E101-4117-9908-6E061F982644}" dt="2022-07-14T08:45:48.947" v="16833" actId="790"/>
          <ac:spMkLst>
            <pc:docMk/>
            <pc:sldMk cId="2351809989" sldId="486"/>
            <ac:spMk id="7213" creationId="{D03E8563-590D-4B78-880E-FB0E02250A62}"/>
          </ac:spMkLst>
        </pc:spChg>
        <pc:spChg chg="mod">
          <ac:chgData name="Kolakowski, Artur" userId="9c34c8cc-b1df-44f6-bea5-dcf7a54ee35f" providerId="ADAL" clId="{19970B13-E101-4117-9908-6E061F982644}" dt="2022-07-14T08:45:48.951" v="16834" actId="790"/>
          <ac:spMkLst>
            <pc:docMk/>
            <pc:sldMk cId="2351809989" sldId="486"/>
            <ac:spMk id="7214" creationId="{FFB76206-0836-47B1-B4FD-B1AF9F0F8E24}"/>
          </ac:spMkLst>
        </pc:spChg>
        <pc:spChg chg="mod">
          <ac:chgData name="Kolakowski, Artur" userId="9c34c8cc-b1df-44f6-bea5-dcf7a54ee35f" providerId="ADAL" clId="{19970B13-E101-4117-9908-6E061F982644}" dt="2022-07-14T08:45:48.956" v="16835" actId="790"/>
          <ac:spMkLst>
            <pc:docMk/>
            <pc:sldMk cId="2351809989" sldId="486"/>
            <ac:spMk id="7215" creationId="{55A6B358-4A14-4CA6-B5BC-CDAE6EF94685}"/>
          </ac:spMkLst>
        </pc:spChg>
        <pc:spChg chg="mod">
          <ac:chgData name="Kolakowski, Artur" userId="9c34c8cc-b1df-44f6-bea5-dcf7a54ee35f" providerId="ADAL" clId="{19970B13-E101-4117-9908-6E061F982644}" dt="2022-07-14T08:45:48.960" v="16836" actId="790"/>
          <ac:spMkLst>
            <pc:docMk/>
            <pc:sldMk cId="2351809989" sldId="486"/>
            <ac:spMk id="7216" creationId="{8E08F97D-52C4-4E62-BB4F-37660D9FC2A6}"/>
          </ac:spMkLst>
        </pc:spChg>
        <pc:spChg chg="mod">
          <ac:chgData name="Kolakowski, Artur" userId="9c34c8cc-b1df-44f6-bea5-dcf7a54ee35f" providerId="ADAL" clId="{19970B13-E101-4117-9908-6E061F982644}" dt="2022-07-14T08:45:48.966" v="16837" actId="790"/>
          <ac:spMkLst>
            <pc:docMk/>
            <pc:sldMk cId="2351809989" sldId="486"/>
            <ac:spMk id="7217" creationId="{F470C992-1F59-4A00-8D69-167ADFE3CBA7}"/>
          </ac:spMkLst>
        </pc:spChg>
        <pc:spChg chg="mod">
          <ac:chgData name="Kolakowski, Artur" userId="9c34c8cc-b1df-44f6-bea5-dcf7a54ee35f" providerId="ADAL" clId="{19970B13-E101-4117-9908-6E061F982644}" dt="2022-07-14T08:45:48.971" v="16838" actId="790"/>
          <ac:spMkLst>
            <pc:docMk/>
            <pc:sldMk cId="2351809989" sldId="486"/>
            <ac:spMk id="7218" creationId="{17CC86EB-FE06-4C80-9B6A-AA02A0489294}"/>
          </ac:spMkLst>
        </pc:spChg>
        <pc:spChg chg="mod">
          <ac:chgData name="Kolakowski, Artur" userId="9c34c8cc-b1df-44f6-bea5-dcf7a54ee35f" providerId="ADAL" clId="{19970B13-E101-4117-9908-6E061F982644}" dt="2022-07-14T08:45:48.975" v="16839" actId="790"/>
          <ac:spMkLst>
            <pc:docMk/>
            <pc:sldMk cId="2351809989" sldId="486"/>
            <ac:spMk id="7219" creationId="{50A90133-D4CF-41A8-BE80-A8F17F0DE240}"/>
          </ac:spMkLst>
        </pc:spChg>
        <pc:spChg chg="mod">
          <ac:chgData name="Kolakowski, Artur" userId="9c34c8cc-b1df-44f6-bea5-dcf7a54ee35f" providerId="ADAL" clId="{19970B13-E101-4117-9908-6E061F982644}" dt="2022-07-14T08:45:48.980" v="16840" actId="790"/>
          <ac:spMkLst>
            <pc:docMk/>
            <pc:sldMk cId="2351809989" sldId="486"/>
            <ac:spMk id="7220" creationId="{9F12A02E-335F-409D-A357-4C13AF3CA675}"/>
          </ac:spMkLst>
        </pc:spChg>
        <pc:spChg chg="mod">
          <ac:chgData name="Kolakowski, Artur" userId="9c34c8cc-b1df-44f6-bea5-dcf7a54ee35f" providerId="ADAL" clId="{19970B13-E101-4117-9908-6E061F982644}" dt="2022-07-14T08:45:48.985" v="16841" actId="790"/>
          <ac:spMkLst>
            <pc:docMk/>
            <pc:sldMk cId="2351809989" sldId="486"/>
            <ac:spMk id="7221" creationId="{D59D5BBB-F8F6-4605-B9FE-F3B97B694700}"/>
          </ac:spMkLst>
        </pc:spChg>
        <pc:spChg chg="mod">
          <ac:chgData name="Kolakowski, Artur" userId="9c34c8cc-b1df-44f6-bea5-dcf7a54ee35f" providerId="ADAL" clId="{19970B13-E101-4117-9908-6E061F982644}" dt="2022-07-14T08:45:48.989" v="16842" actId="790"/>
          <ac:spMkLst>
            <pc:docMk/>
            <pc:sldMk cId="2351809989" sldId="486"/>
            <ac:spMk id="7222" creationId="{D9742FD4-6D62-4300-9353-9120011EE6FA}"/>
          </ac:spMkLst>
        </pc:spChg>
        <pc:spChg chg="mod">
          <ac:chgData name="Kolakowski, Artur" userId="9c34c8cc-b1df-44f6-bea5-dcf7a54ee35f" providerId="ADAL" clId="{19970B13-E101-4117-9908-6E061F982644}" dt="2022-07-14T08:45:48.994" v="16843" actId="790"/>
          <ac:spMkLst>
            <pc:docMk/>
            <pc:sldMk cId="2351809989" sldId="486"/>
            <ac:spMk id="7223" creationId="{C6274478-8203-45F9-ACE5-5CE2FA1A1F9F}"/>
          </ac:spMkLst>
        </pc:spChg>
        <pc:spChg chg="mod">
          <ac:chgData name="Kolakowski, Artur" userId="9c34c8cc-b1df-44f6-bea5-dcf7a54ee35f" providerId="ADAL" clId="{19970B13-E101-4117-9908-6E061F982644}" dt="2022-07-14T08:45:49" v="16844" actId="790"/>
          <ac:spMkLst>
            <pc:docMk/>
            <pc:sldMk cId="2351809989" sldId="486"/>
            <ac:spMk id="7224" creationId="{3D85CEDE-8740-443F-9A38-8BDF3BC481B5}"/>
          </ac:spMkLst>
        </pc:spChg>
        <pc:spChg chg="mod">
          <ac:chgData name="Kolakowski, Artur" userId="9c34c8cc-b1df-44f6-bea5-dcf7a54ee35f" providerId="ADAL" clId="{19970B13-E101-4117-9908-6E061F982644}" dt="2022-07-14T08:45:49.004" v="16845" actId="790"/>
          <ac:spMkLst>
            <pc:docMk/>
            <pc:sldMk cId="2351809989" sldId="486"/>
            <ac:spMk id="7225" creationId="{51FC27AE-1689-47B3-9B7E-E22CCE4A9ECC}"/>
          </ac:spMkLst>
        </pc:spChg>
        <pc:spChg chg="mod">
          <ac:chgData name="Kolakowski, Artur" userId="9c34c8cc-b1df-44f6-bea5-dcf7a54ee35f" providerId="ADAL" clId="{19970B13-E101-4117-9908-6E061F982644}" dt="2022-07-14T08:45:49.008" v="16846" actId="790"/>
          <ac:spMkLst>
            <pc:docMk/>
            <pc:sldMk cId="2351809989" sldId="486"/>
            <ac:spMk id="7226" creationId="{7C90F608-2F24-4A84-874E-E2F4EF3C6797}"/>
          </ac:spMkLst>
        </pc:spChg>
        <pc:spChg chg="mod">
          <ac:chgData name="Kolakowski, Artur" userId="9c34c8cc-b1df-44f6-bea5-dcf7a54ee35f" providerId="ADAL" clId="{19970B13-E101-4117-9908-6E061F982644}" dt="2022-07-14T08:45:49.013" v="16847" actId="790"/>
          <ac:spMkLst>
            <pc:docMk/>
            <pc:sldMk cId="2351809989" sldId="486"/>
            <ac:spMk id="7227" creationId="{A433622A-F2C8-4FE0-A0E4-F86AADF4B966}"/>
          </ac:spMkLst>
        </pc:spChg>
        <pc:spChg chg="mod">
          <ac:chgData name="Kolakowski, Artur" userId="9c34c8cc-b1df-44f6-bea5-dcf7a54ee35f" providerId="ADAL" clId="{19970B13-E101-4117-9908-6E061F982644}" dt="2022-07-14T08:45:49.018" v="16848" actId="790"/>
          <ac:spMkLst>
            <pc:docMk/>
            <pc:sldMk cId="2351809989" sldId="486"/>
            <ac:spMk id="7228" creationId="{D361E4EE-A0D5-4CB6-AACA-6CC28533BE02}"/>
          </ac:spMkLst>
        </pc:spChg>
        <pc:spChg chg="mod">
          <ac:chgData name="Kolakowski, Artur" userId="9c34c8cc-b1df-44f6-bea5-dcf7a54ee35f" providerId="ADAL" clId="{19970B13-E101-4117-9908-6E061F982644}" dt="2022-07-14T08:45:49.022" v="16849" actId="790"/>
          <ac:spMkLst>
            <pc:docMk/>
            <pc:sldMk cId="2351809989" sldId="486"/>
            <ac:spMk id="7229" creationId="{49460882-4D9C-41B1-8BF3-BF204DBE6D10}"/>
          </ac:spMkLst>
        </pc:spChg>
        <pc:spChg chg="mod">
          <ac:chgData name="Kolakowski, Artur" userId="9c34c8cc-b1df-44f6-bea5-dcf7a54ee35f" providerId="ADAL" clId="{19970B13-E101-4117-9908-6E061F982644}" dt="2022-07-14T08:45:49.027" v="16850" actId="790"/>
          <ac:spMkLst>
            <pc:docMk/>
            <pc:sldMk cId="2351809989" sldId="486"/>
            <ac:spMk id="7230" creationId="{4015622F-E4BB-496E-B574-FD2318DB5181}"/>
          </ac:spMkLst>
        </pc:spChg>
        <pc:spChg chg="mod">
          <ac:chgData name="Kolakowski, Artur" userId="9c34c8cc-b1df-44f6-bea5-dcf7a54ee35f" providerId="ADAL" clId="{19970B13-E101-4117-9908-6E061F982644}" dt="2022-07-14T08:45:49.033" v="16851" actId="790"/>
          <ac:spMkLst>
            <pc:docMk/>
            <pc:sldMk cId="2351809989" sldId="486"/>
            <ac:spMk id="7231" creationId="{3D056DDA-DC3E-4811-9854-CA7E92EC4A62}"/>
          </ac:spMkLst>
        </pc:spChg>
        <pc:spChg chg="mod">
          <ac:chgData name="Kolakowski, Artur" userId="9c34c8cc-b1df-44f6-bea5-dcf7a54ee35f" providerId="ADAL" clId="{19970B13-E101-4117-9908-6E061F982644}" dt="2022-07-14T08:45:49.037" v="16852" actId="790"/>
          <ac:spMkLst>
            <pc:docMk/>
            <pc:sldMk cId="2351809989" sldId="486"/>
            <ac:spMk id="7232" creationId="{7C44E3A0-02DD-45C2-B10A-4ADDE15C7B3F}"/>
          </ac:spMkLst>
        </pc:spChg>
        <pc:spChg chg="mod">
          <ac:chgData name="Kolakowski, Artur" userId="9c34c8cc-b1df-44f6-bea5-dcf7a54ee35f" providerId="ADAL" clId="{19970B13-E101-4117-9908-6E061F982644}" dt="2022-07-14T08:45:49.042" v="16853" actId="790"/>
          <ac:spMkLst>
            <pc:docMk/>
            <pc:sldMk cId="2351809989" sldId="486"/>
            <ac:spMk id="7233" creationId="{63E2660F-D43B-448C-B753-B6FF2B786CEB}"/>
          </ac:spMkLst>
        </pc:spChg>
        <pc:spChg chg="mod">
          <ac:chgData name="Kolakowski, Artur" userId="9c34c8cc-b1df-44f6-bea5-dcf7a54ee35f" providerId="ADAL" clId="{19970B13-E101-4117-9908-6E061F982644}" dt="2022-07-14T08:45:49.047" v="16854" actId="790"/>
          <ac:spMkLst>
            <pc:docMk/>
            <pc:sldMk cId="2351809989" sldId="486"/>
            <ac:spMk id="7234" creationId="{CB5CECB2-553D-4663-8B9B-4ECB4A0645D3}"/>
          </ac:spMkLst>
        </pc:spChg>
        <pc:spChg chg="mod">
          <ac:chgData name="Kolakowski, Artur" userId="9c34c8cc-b1df-44f6-bea5-dcf7a54ee35f" providerId="ADAL" clId="{19970B13-E101-4117-9908-6E061F982644}" dt="2022-07-14T08:45:49.053" v="16855" actId="790"/>
          <ac:spMkLst>
            <pc:docMk/>
            <pc:sldMk cId="2351809989" sldId="486"/>
            <ac:spMk id="7235" creationId="{7DF04BC0-45EA-41A3-8DB4-A5DDF7DCDB51}"/>
          </ac:spMkLst>
        </pc:spChg>
        <pc:spChg chg="mod">
          <ac:chgData name="Kolakowski, Artur" userId="9c34c8cc-b1df-44f6-bea5-dcf7a54ee35f" providerId="ADAL" clId="{19970B13-E101-4117-9908-6E061F982644}" dt="2022-07-14T08:45:49.058" v="16856" actId="790"/>
          <ac:spMkLst>
            <pc:docMk/>
            <pc:sldMk cId="2351809989" sldId="486"/>
            <ac:spMk id="7236" creationId="{C519F156-B459-4A97-9650-3300A74CE7AE}"/>
          </ac:spMkLst>
        </pc:spChg>
        <pc:spChg chg="mod">
          <ac:chgData name="Kolakowski, Artur" userId="9c34c8cc-b1df-44f6-bea5-dcf7a54ee35f" providerId="ADAL" clId="{19970B13-E101-4117-9908-6E061F982644}" dt="2022-07-14T08:45:49.064" v="16857" actId="790"/>
          <ac:spMkLst>
            <pc:docMk/>
            <pc:sldMk cId="2351809989" sldId="486"/>
            <ac:spMk id="7237" creationId="{7468B198-325B-4AAE-BCF7-3FECE82EDAD2}"/>
          </ac:spMkLst>
        </pc:spChg>
        <pc:spChg chg="mod">
          <ac:chgData name="Kolakowski, Artur" userId="9c34c8cc-b1df-44f6-bea5-dcf7a54ee35f" providerId="ADAL" clId="{19970B13-E101-4117-9908-6E061F982644}" dt="2022-07-14T08:45:49.070" v="16858" actId="790"/>
          <ac:spMkLst>
            <pc:docMk/>
            <pc:sldMk cId="2351809989" sldId="486"/>
            <ac:spMk id="7238" creationId="{EDEABE2D-77F9-4172-8971-2EE42F900510}"/>
          </ac:spMkLst>
        </pc:spChg>
        <pc:spChg chg="mod">
          <ac:chgData name="Kolakowski, Artur" userId="9c34c8cc-b1df-44f6-bea5-dcf7a54ee35f" providerId="ADAL" clId="{19970B13-E101-4117-9908-6E061F982644}" dt="2022-07-14T08:45:49.075" v="16859" actId="790"/>
          <ac:spMkLst>
            <pc:docMk/>
            <pc:sldMk cId="2351809989" sldId="486"/>
            <ac:spMk id="7239" creationId="{3A9B51CB-0C07-4273-A589-D1C6F59FA30A}"/>
          </ac:spMkLst>
        </pc:spChg>
        <pc:spChg chg="mod">
          <ac:chgData name="Kolakowski, Artur" userId="9c34c8cc-b1df-44f6-bea5-dcf7a54ee35f" providerId="ADAL" clId="{19970B13-E101-4117-9908-6E061F982644}" dt="2022-07-14T08:45:49.079" v="16860" actId="790"/>
          <ac:spMkLst>
            <pc:docMk/>
            <pc:sldMk cId="2351809989" sldId="486"/>
            <ac:spMk id="7240" creationId="{8FFD5EFA-73CF-46AC-AD64-E7B96CEADD57}"/>
          </ac:spMkLst>
        </pc:spChg>
        <pc:spChg chg="mod">
          <ac:chgData name="Kolakowski, Artur" userId="9c34c8cc-b1df-44f6-bea5-dcf7a54ee35f" providerId="ADAL" clId="{19970B13-E101-4117-9908-6E061F982644}" dt="2022-07-14T08:45:49.084" v="16861" actId="790"/>
          <ac:spMkLst>
            <pc:docMk/>
            <pc:sldMk cId="2351809989" sldId="486"/>
            <ac:spMk id="7241" creationId="{85D19A5D-671E-46FD-AB6C-52BF791613EE}"/>
          </ac:spMkLst>
        </pc:spChg>
        <pc:spChg chg="mod">
          <ac:chgData name="Kolakowski, Artur" userId="9c34c8cc-b1df-44f6-bea5-dcf7a54ee35f" providerId="ADAL" clId="{19970B13-E101-4117-9908-6E061F982644}" dt="2022-07-14T08:45:49.089" v="16862" actId="790"/>
          <ac:spMkLst>
            <pc:docMk/>
            <pc:sldMk cId="2351809989" sldId="486"/>
            <ac:spMk id="7242" creationId="{5DC85663-2D1F-478E-B9CD-181A2632FEAB}"/>
          </ac:spMkLst>
        </pc:spChg>
        <pc:spChg chg="mod">
          <ac:chgData name="Kolakowski, Artur" userId="9c34c8cc-b1df-44f6-bea5-dcf7a54ee35f" providerId="ADAL" clId="{19970B13-E101-4117-9908-6E061F982644}" dt="2022-07-14T08:45:49.093" v="16863" actId="790"/>
          <ac:spMkLst>
            <pc:docMk/>
            <pc:sldMk cId="2351809989" sldId="486"/>
            <ac:spMk id="7243" creationId="{C8F965A4-235B-4179-9050-BA910BCBC973}"/>
          </ac:spMkLst>
        </pc:spChg>
        <pc:spChg chg="mod">
          <ac:chgData name="Kolakowski, Artur" userId="9c34c8cc-b1df-44f6-bea5-dcf7a54ee35f" providerId="ADAL" clId="{19970B13-E101-4117-9908-6E061F982644}" dt="2022-07-14T08:45:49.099" v="16864" actId="790"/>
          <ac:spMkLst>
            <pc:docMk/>
            <pc:sldMk cId="2351809989" sldId="486"/>
            <ac:spMk id="7244" creationId="{98620A7B-9FB7-497B-8F98-FCFD3D8BF143}"/>
          </ac:spMkLst>
        </pc:spChg>
        <pc:spChg chg="mod">
          <ac:chgData name="Kolakowski, Artur" userId="9c34c8cc-b1df-44f6-bea5-dcf7a54ee35f" providerId="ADAL" clId="{19970B13-E101-4117-9908-6E061F982644}" dt="2022-07-14T08:45:49.103" v="16865" actId="790"/>
          <ac:spMkLst>
            <pc:docMk/>
            <pc:sldMk cId="2351809989" sldId="486"/>
            <ac:spMk id="7245" creationId="{D23E27BC-1972-4E46-B3EB-BB974C3E3EE1}"/>
          </ac:spMkLst>
        </pc:spChg>
        <pc:spChg chg="mod">
          <ac:chgData name="Kolakowski, Artur" userId="9c34c8cc-b1df-44f6-bea5-dcf7a54ee35f" providerId="ADAL" clId="{19970B13-E101-4117-9908-6E061F982644}" dt="2022-07-14T08:45:49.108" v="16866" actId="790"/>
          <ac:spMkLst>
            <pc:docMk/>
            <pc:sldMk cId="2351809989" sldId="486"/>
            <ac:spMk id="7246" creationId="{CB331C72-2587-4D1D-9126-1D903CA86697}"/>
          </ac:spMkLst>
        </pc:spChg>
        <pc:spChg chg="mod">
          <ac:chgData name="Kolakowski, Artur" userId="9c34c8cc-b1df-44f6-bea5-dcf7a54ee35f" providerId="ADAL" clId="{19970B13-E101-4117-9908-6E061F982644}" dt="2022-07-14T08:45:49.113" v="16867" actId="790"/>
          <ac:spMkLst>
            <pc:docMk/>
            <pc:sldMk cId="2351809989" sldId="486"/>
            <ac:spMk id="7247" creationId="{EEEAC92A-8757-4B26-BC93-70C1DDA4FF0E}"/>
          </ac:spMkLst>
        </pc:spChg>
        <pc:spChg chg="mod">
          <ac:chgData name="Kolakowski, Artur" userId="9c34c8cc-b1df-44f6-bea5-dcf7a54ee35f" providerId="ADAL" clId="{19970B13-E101-4117-9908-6E061F982644}" dt="2022-07-14T08:45:49.117" v="16868" actId="790"/>
          <ac:spMkLst>
            <pc:docMk/>
            <pc:sldMk cId="2351809989" sldId="486"/>
            <ac:spMk id="7248" creationId="{E4CFC5EF-8A22-4520-BFAD-8D9141508E30}"/>
          </ac:spMkLst>
        </pc:spChg>
        <pc:spChg chg="mod">
          <ac:chgData name="Kolakowski, Artur" userId="9c34c8cc-b1df-44f6-bea5-dcf7a54ee35f" providerId="ADAL" clId="{19970B13-E101-4117-9908-6E061F982644}" dt="2022-07-14T08:45:49.122" v="16869" actId="790"/>
          <ac:spMkLst>
            <pc:docMk/>
            <pc:sldMk cId="2351809989" sldId="486"/>
            <ac:spMk id="7249" creationId="{C0DC9D75-9364-4754-B8F4-888A6799BF5F}"/>
          </ac:spMkLst>
        </pc:spChg>
        <pc:spChg chg="mod">
          <ac:chgData name="Kolakowski, Artur" userId="9c34c8cc-b1df-44f6-bea5-dcf7a54ee35f" providerId="ADAL" clId="{19970B13-E101-4117-9908-6E061F982644}" dt="2022-07-14T08:45:49.127" v="16870" actId="790"/>
          <ac:spMkLst>
            <pc:docMk/>
            <pc:sldMk cId="2351809989" sldId="486"/>
            <ac:spMk id="7250" creationId="{D4ACECB1-711C-4BEC-9833-A0CC8586A9C3}"/>
          </ac:spMkLst>
        </pc:spChg>
        <pc:spChg chg="mod">
          <ac:chgData name="Kolakowski, Artur" userId="9c34c8cc-b1df-44f6-bea5-dcf7a54ee35f" providerId="ADAL" clId="{19970B13-E101-4117-9908-6E061F982644}" dt="2022-07-14T08:45:49.132" v="16871" actId="790"/>
          <ac:spMkLst>
            <pc:docMk/>
            <pc:sldMk cId="2351809989" sldId="486"/>
            <ac:spMk id="7251" creationId="{52F440B3-66ED-40DA-97AF-1D9358B70D3A}"/>
          </ac:spMkLst>
        </pc:spChg>
        <pc:spChg chg="mod">
          <ac:chgData name="Kolakowski, Artur" userId="9c34c8cc-b1df-44f6-bea5-dcf7a54ee35f" providerId="ADAL" clId="{19970B13-E101-4117-9908-6E061F982644}" dt="2022-07-14T08:45:49.137" v="16872" actId="790"/>
          <ac:spMkLst>
            <pc:docMk/>
            <pc:sldMk cId="2351809989" sldId="486"/>
            <ac:spMk id="7252" creationId="{40C9A952-C321-49AB-B3E9-02EAD080BE70}"/>
          </ac:spMkLst>
        </pc:spChg>
        <pc:spChg chg="mod">
          <ac:chgData name="Kolakowski, Artur" userId="9c34c8cc-b1df-44f6-bea5-dcf7a54ee35f" providerId="ADAL" clId="{19970B13-E101-4117-9908-6E061F982644}" dt="2022-07-14T08:45:49.141" v="16873" actId="790"/>
          <ac:spMkLst>
            <pc:docMk/>
            <pc:sldMk cId="2351809989" sldId="486"/>
            <ac:spMk id="7253" creationId="{0EF34F8C-5A60-4D2D-A2B5-4C3014422A06}"/>
          </ac:spMkLst>
        </pc:spChg>
        <pc:spChg chg="mod">
          <ac:chgData name="Kolakowski, Artur" userId="9c34c8cc-b1df-44f6-bea5-dcf7a54ee35f" providerId="ADAL" clId="{19970B13-E101-4117-9908-6E061F982644}" dt="2022-07-14T08:45:49.147" v="16874" actId="790"/>
          <ac:spMkLst>
            <pc:docMk/>
            <pc:sldMk cId="2351809989" sldId="486"/>
            <ac:spMk id="7254" creationId="{BE0FE180-8CDA-4832-B4FC-6079D94B2C43}"/>
          </ac:spMkLst>
        </pc:spChg>
        <pc:spChg chg="mod">
          <ac:chgData name="Kolakowski, Artur" userId="9c34c8cc-b1df-44f6-bea5-dcf7a54ee35f" providerId="ADAL" clId="{19970B13-E101-4117-9908-6E061F982644}" dt="2022-07-14T08:45:49.151" v="16875" actId="790"/>
          <ac:spMkLst>
            <pc:docMk/>
            <pc:sldMk cId="2351809989" sldId="486"/>
            <ac:spMk id="7255" creationId="{892A3ABD-85AE-4224-9252-DCCB486DD003}"/>
          </ac:spMkLst>
        </pc:spChg>
        <pc:spChg chg="mod">
          <ac:chgData name="Kolakowski, Artur" userId="9c34c8cc-b1df-44f6-bea5-dcf7a54ee35f" providerId="ADAL" clId="{19970B13-E101-4117-9908-6E061F982644}" dt="2022-07-14T08:45:49.157" v="16876" actId="790"/>
          <ac:spMkLst>
            <pc:docMk/>
            <pc:sldMk cId="2351809989" sldId="486"/>
            <ac:spMk id="7256" creationId="{9EF1D97F-9375-4D02-B183-7A3470585F48}"/>
          </ac:spMkLst>
        </pc:spChg>
        <pc:spChg chg="mod">
          <ac:chgData name="Kolakowski, Artur" userId="9c34c8cc-b1df-44f6-bea5-dcf7a54ee35f" providerId="ADAL" clId="{19970B13-E101-4117-9908-6E061F982644}" dt="2022-07-14T08:45:49.162" v="16877" actId="790"/>
          <ac:spMkLst>
            <pc:docMk/>
            <pc:sldMk cId="2351809989" sldId="486"/>
            <ac:spMk id="7257" creationId="{24690B75-5D3C-434B-AD93-D37E0D47CCA4}"/>
          </ac:spMkLst>
        </pc:spChg>
        <pc:spChg chg="mod">
          <ac:chgData name="Kolakowski, Artur" userId="9c34c8cc-b1df-44f6-bea5-dcf7a54ee35f" providerId="ADAL" clId="{19970B13-E101-4117-9908-6E061F982644}" dt="2022-07-14T08:45:49.167" v="16878" actId="790"/>
          <ac:spMkLst>
            <pc:docMk/>
            <pc:sldMk cId="2351809989" sldId="486"/>
            <ac:spMk id="7258" creationId="{74EC2BBD-2536-46C4-BCD3-A646BB77685B}"/>
          </ac:spMkLst>
        </pc:spChg>
        <pc:spChg chg="mod">
          <ac:chgData name="Kolakowski, Artur" userId="9c34c8cc-b1df-44f6-bea5-dcf7a54ee35f" providerId="ADAL" clId="{19970B13-E101-4117-9908-6E061F982644}" dt="2022-07-14T08:45:49.172" v="16879" actId="790"/>
          <ac:spMkLst>
            <pc:docMk/>
            <pc:sldMk cId="2351809989" sldId="486"/>
            <ac:spMk id="7259" creationId="{FEE46062-BD16-4408-859F-6A140F6C5A87}"/>
          </ac:spMkLst>
        </pc:spChg>
        <pc:spChg chg="mod">
          <ac:chgData name="Kolakowski, Artur" userId="9c34c8cc-b1df-44f6-bea5-dcf7a54ee35f" providerId="ADAL" clId="{19970B13-E101-4117-9908-6E061F982644}" dt="2022-07-14T08:45:49.177" v="16880" actId="790"/>
          <ac:spMkLst>
            <pc:docMk/>
            <pc:sldMk cId="2351809989" sldId="486"/>
            <ac:spMk id="7260" creationId="{FE1F4332-3C65-4DBD-ACC9-B12E8B55613D}"/>
          </ac:spMkLst>
        </pc:spChg>
        <pc:spChg chg="mod">
          <ac:chgData name="Kolakowski, Artur" userId="9c34c8cc-b1df-44f6-bea5-dcf7a54ee35f" providerId="ADAL" clId="{19970B13-E101-4117-9908-6E061F982644}" dt="2022-07-14T08:45:49.183" v="16881" actId="790"/>
          <ac:spMkLst>
            <pc:docMk/>
            <pc:sldMk cId="2351809989" sldId="486"/>
            <ac:spMk id="7261" creationId="{A1844FD6-B525-45B3-A6EC-F15217D1FC96}"/>
          </ac:spMkLst>
        </pc:spChg>
        <pc:spChg chg="mod">
          <ac:chgData name="Kolakowski, Artur" userId="9c34c8cc-b1df-44f6-bea5-dcf7a54ee35f" providerId="ADAL" clId="{19970B13-E101-4117-9908-6E061F982644}" dt="2022-07-14T08:45:49.188" v="16882" actId="790"/>
          <ac:spMkLst>
            <pc:docMk/>
            <pc:sldMk cId="2351809989" sldId="486"/>
            <ac:spMk id="7262" creationId="{DAA2AD05-D09C-47F6-AB2F-3F12593186A5}"/>
          </ac:spMkLst>
        </pc:spChg>
        <pc:spChg chg="mod">
          <ac:chgData name="Kolakowski, Artur" userId="9c34c8cc-b1df-44f6-bea5-dcf7a54ee35f" providerId="ADAL" clId="{19970B13-E101-4117-9908-6E061F982644}" dt="2022-07-14T08:45:49.192" v="16883" actId="790"/>
          <ac:spMkLst>
            <pc:docMk/>
            <pc:sldMk cId="2351809989" sldId="486"/>
            <ac:spMk id="7263" creationId="{EFC2EA6C-1F54-4561-8D25-4B2D2EF93209}"/>
          </ac:spMkLst>
        </pc:spChg>
        <pc:spChg chg="mod">
          <ac:chgData name="Kolakowski, Artur" userId="9c34c8cc-b1df-44f6-bea5-dcf7a54ee35f" providerId="ADAL" clId="{19970B13-E101-4117-9908-6E061F982644}" dt="2022-07-14T08:45:49.198" v="16884" actId="790"/>
          <ac:spMkLst>
            <pc:docMk/>
            <pc:sldMk cId="2351809989" sldId="486"/>
            <ac:spMk id="7264" creationId="{75578CFB-BA33-4B8C-A137-420FA25C4665}"/>
          </ac:spMkLst>
        </pc:spChg>
        <pc:spChg chg="mod">
          <ac:chgData name="Kolakowski, Artur" userId="9c34c8cc-b1df-44f6-bea5-dcf7a54ee35f" providerId="ADAL" clId="{19970B13-E101-4117-9908-6E061F982644}" dt="2022-07-14T08:45:49.203" v="16885" actId="790"/>
          <ac:spMkLst>
            <pc:docMk/>
            <pc:sldMk cId="2351809989" sldId="486"/>
            <ac:spMk id="7265" creationId="{285D2CBF-5884-41EC-9E75-E6728E2ABD87}"/>
          </ac:spMkLst>
        </pc:spChg>
        <pc:spChg chg="mod">
          <ac:chgData name="Kolakowski, Artur" userId="9c34c8cc-b1df-44f6-bea5-dcf7a54ee35f" providerId="ADAL" clId="{19970B13-E101-4117-9908-6E061F982644}" dt="2022-07-14T08:45:49.207" v="16886" actId="790"/>
          <ac:spMkLst>
            <pc:docMk/>
            <pc:sldMk cId="2351809989" sldId="486"/>
            <ac:spMk id="7266" creationId="{F4D5AD50-FA8F-4F1F-8C9B-50D1FF6E664C}"/>
          </ac:spMkLst>
        </pc:spChg>
        <pc:spChg chg="mod">
          <ac:chgData name="Kolakowski, Artur" userId="9c34c8cc-b1df-44f6-bea5-dcf7a54ee35f" providerId="ADAL" clId="{19970B13-E101-4117-9908-6E061F982644}" dt="2022-07-14T08:45:49.212" v="16887" actId="790"/>
          <ac:spMkLst>
            <pc:docMk/>
            <pc:sldMk cId="2351809989" sldId="486"/>
            <ac:spMk id="7267" creationId="{CDFF9C66-B490-42CF-8577-2AFE802461E7}"/>
          </ac:spMkLst>
        </pc:spChg>
        <pc:spChg chg="mod">
          <ac:chgData name="Kolakowski, Artur" userId="9c34c8cc-b1df-44f6-bea5-dcf7a54ee35f" providerId="ADAL" clId="{19970B13-E101-4117-9908-6E061F982644}" dt="2022-07-14T08:45:49.218" v="16888" actId="790"/>
          <ac:spMkLst>
            <pc:docMk/>
            <pc:sldMk cId="2351809989" sldId="486"/>
            <ac:spMk id="7268" creationId="{E1356351-D63F-4A78-8C5C-B62EAB1480E5}"/>
          </ac:spMkLst>
        </pc:spChg>
        <pc:spChg chg="mod">
          <ac:chgData name="Kolakowski, Artur" userId="9c34c8cc-b1df-44f6-bea5-dcf7a54ee35f" providerId="ADAL" clId="{19970B13-E101-4117-9908-6E061F982644}" dt="2022-07-14T08:45:49.222" v="16889" actId="790"/>
          <ac:spMkLst>
            <pc:docMk/>
            <pc:sldMk cId="2351809989" sldId="486"/>
            <ac:spMk id="7269" creationId="{E1F83D82-8723-472E-B72D-DD429DF67CD7}"/>
          </ac:spMkLst>
        </pc:spChg>
        <pc:spChg chg="mod">
          <ac:chgData name="Kolakowski, Artur" userId="9c34c8cc-b1df-44f6-bea5-dcf7a54ee35f" providerId="ADAL" clId="{19970B13-E101-4117-9908-6E061F982644}" dt="2022-07-14T08:45:49.226" v="16890" actId="790"/>
          <ac:spMkLst>
            <pc:docMk/>
            <pc:sldMk cId="2351809989" sldId="486"/>
            <ac:spMk id="7270" creationId="{AC5C9D26-C423-4110-8FF1-ADA9E47A5650}"/>
          </ac:spMkLst>
        </pc:spChg>
        <pc:spChg chg="mod">
          <ac:chgData name="Kolakowski, Artur" userId="9c34c8cc-b1df-44f6-bea5-dcf7a54ee35f" providerId="ADAL" clId="{19970B13-E101-4117-9908-6E061F982644}" dt="2022-07-14T08:45:49.232" v="16891" actId="790"/>
          <ac:spMkLst>
            <pc:docMk/>
            <pc:sldMk cId="2351809989" sldId="486"/>
            <ac:spMk id="7271" creationId="{E4D73545-6D42-48CE-8E25-D2BEA68EE6AC}"/>
          </ac:spMkLst>
        </pc:spChg>
        <pc:spChg chg="mod">
          <ac:chgData name="Kolakowski, Artur" userId="9c34c8cc-b1df-44f6-bea5-dcf7a54ee35f" providerId="ADAL" clId="{19970B13-E101-4117-9908-6E061F982644}" dt="2022-07-14T08:45:49.237" v="16892" actId="790"/>
          <ac:spMkLst>
            <pc:docMk/>
            <pc:sldMk cId="2351809989" sldId="486"/>
            <ac:spMk id="7272" creationId="{263D7504-55EB-4FD8-9428-02AD1A4B34DD}"/>
          </ac:spMkLst>
        </pc:spChg>
        <pc:spChg chg="mod">
          <ac:chgData name="Kolakowski, Artur" userId="9c34c8cc-b1df-44f6-bea5-dcf7a54ee35f" providerId="ADAL" clId="{19970B13-E101-4117-9908-6E061F982644}" dt="2022-07-14T08:45:49.241" v="16893" actId="790"/>
          <ac:spMkLst>
            <pc:docMk/>
            <pc:sldMk cId="2351809989" sldId="486"/>
            <ac:spMk id="7273" creationId="{7E966714-A45B-4A66-BCD7-F2A194D12474}"/>
          </ac:spMkLst>
        </pc:spChg>
        <pc:spChg chg="mod">
          <ac:chgData name="Kolakowski, Artur" userId="9c34c8cc-b1df-44f6-bea5-dcf7a54ee35f" providerId="ADAL" clId="{19970B13-E101-4117-9908-6E061F982644}" dt="2022-07-14T08:45:49.246" v="16894" actId="790"/>
          <ac:spMkLst>
            <pc:docMk/>
            <pc:sldMk cId="2351809989" sldId="486"/>
            <ac:spMk id="7274" creationId="{3ED7EF24-10CC-48EC-8FCD-AF3D400B1C83}"/>
          </ac:spMkLst>
        </pc:spChg>
        <pc:spChg chg="mod">
          <ac:chgData name="Kolakowski, Artur" userId="9c34c8cc-b1df-44f6-bea5-dcf7a54ee35f" providerId="ADAL" clId="{19970B13-E101-4117-9908-6E061F982644}" dt="2022-07-14T08:45:49.251" v="16895" actId="790"/>
          <ac:spMkLst>
            <pc:docMk/>
            <pc:sldMk cId="2351809989" sldId="486"/>
            <ac:spMk id="7275" creationId="{C65BCC5D-1FD5-4CB0-B7CB-8D214758EBA3}"/>
          </ac:spMkLst>
        </pc:spChg>
        <pc:spChg chg="mod">
          <ac:chgData name="Kolakowski, Artur" userId="9c34c8cc-b1df-44f6-bea5-dcf7a54ee35f" providerId="ADAL" clId="{19970B13-E101-4117-9908-6E061F982644}" dt="2022-07-14T08:45:49.256" v="16896" actId="790"/>
          <ac:spMkLst>
            <pc:docMk/>
            <pc:sldMk cId="2351809989" sldId="486"/>
            <ac:spMk id="7276" creationId="{C4723423-80FF-4D3B-997A-6CDD955A8BF4}"/>
          </ac:spMkLst>
        </pc:spChg>
        <pc:spChg chg="mod">
          <ac:chgData name="Kolakowski, Artur" userId="9c34c8cc-b1df-44f6-bea5-dcf7a54ee35f" providerId="ADAL" clId="{19970B13-E101-4117-9908-6E061F982644}" dt="2022-07-14T08:45:49.260" v="16897" actId="790"/>
          <ac:spMkLst>
            <pc:docMk/>
            <pc:sldMk cId="2351809989" sldId="486"/>
            <ac:spMk id="7277" creationId="{848FC61C-70F1-42CC-BA6F-9D9FD90C50E8}"/>
          </ac:spMkLst>
        </pc:spChg>
        <pc:spChg chg="mod">
          <ac:chgData name="Kolakowski, Artur" userId="9c34c8cc-b1df-44f6-bea5-dcf7a54ee35f" providerId="ADAL" clId="{19970B13-E101-4117-9908-6E061F982644}" dt="2022-07-14T08:45:49.264" v="16898" actId="790"/>
          <ac:spMkLst>
            <pc:docMk/>
            <pc:sldMk cId="2351809989" sldId="486"/>
            <ac:spMk id="7278" creationId="{0EEA8E64-0B7E-4617-A416-69CD52B9540A}"/>
          </ac:spMkLst>
        </pc:spChg>
        <pc:spChg chg="mod">
          <ac:chgData name="Kolakowski, Artur" userId="9c34c8cc-b1df-44f6-bea5-dcf7a54ee35f" providerId="ADAL" clId="{19970B13-E101-4117-9908-6E061F982644}" dt="2022-07-14T08:45:49.264" v="16899" actId="790"/>
          <ac:spMkLst>
            <pc:docMk/>
            <pc:sldMk cId="2351809989" sldId="486"/>
            <ac:spMk id="7279" creationId="{118158F4-510A-4616-AB9C-84919B88A6FF}"/>
          </ac:spMkLst>
        </pc:spChg>
        <pc:spChg chg="mod">
          <ac:chgData name="Kolakowski, Artur" userId="9c34c8cc-b1df-44f6-bea5-dcf7a54ee35f" providerId="ADAL" clId="{19970B13-E101-4117-9908-6E061F982644}" dt="2022-07-14T08:45:49.264" v="16900" actId="790"/>
          <ac:spMkLst>
            <pc:docMk/>
            <pc:sldMk cId="2351809989" sldId="486"/>
            <ac:spMk id="7280" creationId="{9F589642-5C06-4961-AFA7-864F7F51CE79}"/>
          </ac:spMkLst>
        </pc:spChg>
        <pc:spChg chg="mod">
          <ac:chgData name="Kolakowski, Artur" userId="9c34c8cc-b1df-44f6-bea5-dcf7a54ee35f" providerId="ADAL" clId="{19970B13-E101-4117-9908-6E061F982644}" dt="2022-07-14T08:45:49.280" v="16901" actId="790"/>
          <ac:spMkLst>
            <pc:docMk/>
            <pc:sldMk cId="2351809989" sldId="486"/>
            <ac:spMk id="7281" creationId="{BB2EBBB6-9EA5-4427-B186-27614C1A6A27}"/>
          </ac:spMkLst>
        </pc:spChg>
        <pc:spChg chg="mod">
          <ac:chgData name="Kolakowski, Artur" userId="9c34c8cc-b1df-44f6-bea5-dcf7a54ee35f" providerId="ADAL" clId="{19970B13-E101-4117-9908-6E061F982644}" dt="2022-07-14T08:45:49.284" v="16902" actId="790"/>
          <ac:spMkLst>
            <pc:docMk/>
            <pc:sldMk cId="2351809989" sldId="486"/>
            <ac:spMk id="7282" creationId="{EBC97129-FE24-48D8-B1D8-D009931D5AA3}"/>
          </ac:spMkLst>
        </pc:spChg>
        <pc:spChg chg="mod">
          <ac:chgData name="Kolakowski, Artur" userId="9c34c8cc-b1df-44f6-bea5-dcf7a54ee35f" providerId="ADAL" clId="{19970B13-E101-4117-9908-6E061F982644}" dt="2022-07-14T08:45:49.289" v="16903" actId="790"/>
          <ac:spMkLst>
            <pc:docMk/>
            <pc:sldMk cId="2351809989" sldId="486"/>
            <ac:spMk id="7283" creationId="{61AF7BBF-37AC-479B-847A-2D7FDFDA1252}"/>
          </ac:spMkLst>
        </pc:spChg>
        <pc:spChg chg="mod">
          <ac:chgData name="Kolakowski, Artur" userId="9c34c8cc-b1df-44f6-bea5-dcf7a54ee35f" providerId="ADAL" clId="{19970B13-E101-4117-9908-6E061F982644}" dt="2022-07-14T08:45:49.293" v="16904" actId="790"/>
          <ac:spMkLst>
            <pc:docMk/>
            <pc:sldMk cId="2351809989" sldId="486"/>
            <ac:spMk id="7284" creationId="{762C1276-953F-40BB-A6FF-960EFF4F4FD3}"/>
          </ac:spMkLst>
        </pc:spChg>
        <pc:spChg chg="mod">
          <ac:chgData name="Kolakowski, Artur" userId="9c34c8cc-b1df-44f6-bea5-dcf7a54ee35f" providerId="ADAL" clId="{19970B13-E101-4117-9908-6E061F982644}" dt="2022-07-14T08:45:49.299" v="16905" actId="790"/>
          <ac:spMkLst>
            <pc:docMk/>
            <pc:sldMk cId="2351809989" sldId="486"/>
            <ac:spMk id="7285" creationId="{07891637-C729-421B-B3F7-46E54DBF33E2}"/>
          </ac:spMkLst>
        </pc:spChg>
        <pc:spChg chg="mod">
          <ac:chgData name="Kolakowski, Artur" userId="9c34c8cc-b1df-44f6-bea5-dcf7a54ee35f" providerId="ADAL" clId="{19970B13-E101-4117-9908-6E061F982644}" dt="2022-07-14T08:45:49.304" v="16906" actId="790"/>
          <ac:spMkLst>
            <pc:docMk/>
            <pc:sldMk cId="2351809989" sldId="486"/>
            <ac:spMk id="7286" creationId="{4D2B7F2B-8A0A-4CD5-B7D6-A6EDFE153FD1}"/>
          </ac:spMkLst>
        </pc:spChg>
        <pc:spChg chg="mod">
          <ac:chgData name="Kolakowski, Artur" userId="9c34c8cc-b1df-44f6-bea5-dcf7a54ee35f" providerId="ADAL" clId="{19970B13-E101-4117-9908-6E061F982644}" dt="2022-07-14T08:45:49.308" v="16907" actId="790"/>
          <ac:spMkLst>
            <pc:docMk/>
            <pc:sldMk cId="2351809989" sldId="486"/>
            <ac:spMk id="7287" creationId="{A4866DE6-40CA-423D-8A4C-BE3C154B3BA7}"/>
          </ac:spMkLst>
        </pc:spChg>
        <pc:spChg chg="mod">
          <ac:chgData name="Kolakowski, Artur" userId="9c34c8cc-b1df-44f6-bea5-dcf7a54ee35f" providerId="ADAL" clId="{19970B13-E101-4117-9908-6E061F982644}" dt="2022-07-14T08:45:49.313" v="16908" actId="790"/>
          <ac:spMkLst>
            <pc:docMk/>
            <pc:sldMk cId="2351809989" sldId="486"/>
            <ac:spMk id="7288" creationId="{C543B3E3-270A-45A2-A68A-DC77F8B73731}"/>
          </ac:spMkLst>
        </pc:spChg>
        <pc:spChg chg="mod">
          <ac:chgData name="Kolakowski, Artur" userId="9c34c8cc-b1df-44f6-bea5-dcf7a54ee35f" providerId="ADAL" clId="{19970B13-E101-4117-9908-6E061F982644}" dt="2022-07-14T08:45:49.318" v="16909" actId="790"/>
          <ac:spMkLst>
            <pc:docMk/>
            <pc:sldMk cId="2351809989" sldId="486"/>
            <ac:spMk id="7289" creationId="{93270D47-E6DA-4EB5-A6C5-94DC6A1C7F1C}"/>
          </ac:spMkLst>
        </pc:spChg>
        <pc:spChg chg="mod">
          <ac:chgData name="Kolakowski, Artur" userId="9c34c8cc-b1df-44f6-bea5-dcf7a54ee35f" providerId="ADAL" clId="{19970B13-E101-4117-9908-6E061F982644}" dt="2022-07-14T08:45:49.322" v="16910" actId="790"/>
          <ac:spMkLst>
            <pc:docMk/>
            <pc:sldMk cId="2351809989" sldId="486"/>
            <ac:spMk id="7290" creationId="{DC7DF4A1-43E8-4A42-BA39-D04AC961E1C3}"/>
          </ac:spMkLst>
        </pc:spChg>
        <pc:spChg chg="mod">
          <ac:chgData name="Kolakowski, Artur" userId="9c34c8cc-b1df-44f6-bea5-dcf7a54ee35f" providerId="ADAL" clId="{19970B13-E101-4117-9908-6E061F982644}" dt="2022-07-14T08:45:49.327" v="16911" actId="790"/>
          <ac:spMkLst>
            <pc:docMk/>
            <pc:sldMk cId="2351809989" sldId="486"/>
            <ac:spMk id="7291" creationId="{0041457F-8795-4423-A162-EDF3B248E1FC}"/>
          </ac:spMkLst>
        </pc:spChg>
        <pc:spChg chg="mod">
          <ac:chgData name="Kolakowski, Artur" userId="9c34c8cc-b1df-44f6-bea5-dcf7a54ee35f" providerId="ADAL" clId="{19970B13-E101-4117-9908-6E061F982644}" dt="2022-07-14T08:45:49.332" v="16912" actId="790"/>
          <ac:spMkLst>
            <pc:docMk/>
            <pc:sldMk cId="2351809989" sldId="486"/>
            <ac:spMk id="7292" creationId="{8D21466A-5499-46F6-BDEC-FA19712AF4B7}"/>
          </ac:spMkLst>
        </pc:spChg>
        <pc:spChg chg="mod">
          <ac:chgData name="Kolakowski, Artur" userId="9c34c8cc-b1df-44f6-bea5-dcf7a54ee35f" providerId="ADAL" clId="{19970B13-E101-4117-9908-6E061F982644}" dt="2022-07-14T08:45:49.336" v="16913" actId="790"/>
          <ac:spMkLst>
            <pc:docMk/>
            <pc:sldMk cId="2351809989" sldId="486"/>
            <ac:spMk id="7293" creationId="{6E3F509A-1B98-434A-BECF-A0974548354F}"/>
          </ac:spMkLst>
        </pc:spChg>
        <pc:spChg chg="mod">
          <ac:chgData name="Kolakowski, Artur" userId="9c34c8cc-b1df-44f6-bea5-dcf7a54ee35f" providerId="ADAL" clId="{19970B13-E101-4117-9908-6E061F982644}" dt="2022-07-14T08:45:49.341" v="16914" actId="790"/>
          <ac:spMkLst>
            <pc:docMk/>
            <pc:sldMk cId="2351809989" sldId="486"/>
            <ac:spMk id="7294" creationId="{AFCADD2C-C8C7-4319-82FF-D723F9BF28F8}"/>
          </ac:spMkLst>
        </pc:spChg>
        <pc:spChg chg="mod">
          <ac:chgData name="Kolakowski, Artur" userId="9c34c8cc-b1df-44f6-bea5-dcf7a54ee35f" providerId="ADAL" clId="{19970B13-E101-4117-9908-6E061F982644}" dt="2022-07-14T08:45:49.345" v="16915" actId="790"/>
          <ac:spMkLst>
            <pc:docMk/>
            <pc:sldMk cId="2351809989" sldId="486"/>
            <ac:spMk id="7295" creationId="{2ECC27AF-BDB9-4746-BA37-45F069B06C41}"/>
          </ac:spMkLst>
        </pc:spChg>
        <pc:spChg chg="mod">
          <ac:chgData name="Kolakowski, Artur" userId="9c34c8cc-b1df-44f6-bea5-dcf7a54ee35f" providerId="ADAL" clId="{19970B13-E101-4117-9908-6E061F982644}" dt="2022-07-14T08:45:49.345" v="16916" actId="790"/>
          <ac:spMkLst>
            <pc:docMk/>
            <pc:sldMk cId="2351809989" sldId="486"/>
            <ac:spMk id="7296" creationId="{49D6A31A-2D73-47F1-9B6B-195DA64195AD}"/>
          </ac:spMkLst>
        </pc:spChg>
        <pc:spChg chg="mod">
          <ac:chgData name="Kolakowski, Artur" userId="9c34c8cc-b1df-44f6-bea5-dcf7a54ee35f" providerId="ADAL" clId="{19970B13-E101-4117-9908-6E061F982644}" dt="2022-07-14T08:45:49.345" v="16917" actId="790"/>
          <ac:spMkLst>
            <pc:docMk/>
            <pc:sldMk cId="2351809989" sldId="486"/>
            <ac:spMk id="7297" creationId="{D81B772B-740E-411C-8DC3-9BB163ACA93E}"/>
          </ac:spMkLst>
        </pc:spChg>
        <pc:spChg chg="mod">
          <ac:chgData name="Kolakowski, Artur" userId="9c34c8cc-b1df-44f6-bea5-dcf7a54ee35f" providerId="ADAL" clId="{19970B13-E101-4117-9908-6E061F982644}" dt="2022-07-14T08:45:49.345" v="16918" actId="790"/>
          <ac:spMkLst>
            <pc:docMk/>
            <pc:sldMk cId="2351809989" sldId="486"/>
            <ac:spMk id="7298" creationId="{BEFA7C84-BE5E-483A-94B4-7980B177146E}"/>
          </ac:spMkLst>
        </pc:spChg>
        <pc:spChg chg="mod">
          <ac:chgData name="Kolakowski, Artur" userId="9c34c8cc-b1df-44f6-bea5-dcf7a54ee35f" providerId="ADAL" clId="{19970B13-E101-4117-9908-6E061F982644}" dt="2022-07-14T08:45:49.365" v="16919" actId="790"/>
          <ac:spMkLst>
            <pc:docMk/>
            <pc:sldMk cId="2351809989" sldId="486"/>
            <ac:spMk id="7299" creationId="{2EAEFB18-6539-4724-8D22-77F4CAF0C203}"/>
          </ac:spMkLst>
        </pc:spChg>
        <pc:spChg chg="mod">
          <ac:chgData name="Kolakowski, Artur" userId="9c34c8cc-b1df-44f6-bea5-dcf7a54ee35f" providerId="ADAL" clId="{19970B13-E101-4117-9908-6E061F982644}" dt="2022-07-14T08:45:49.369" v="16920" actId="790"/>
          <ac:spMkLst>
            <pc:docMk/>
            <pc:sldMk cId="2351809989" sldId="486"/>
            <ac:spMk id="7300" creationId="{2049843A-6E96-421C-8EF9-5017DBF644F4}"/>
          </ac:spMkLst>
        </pc:spChg>
        <pc:spChg chg="mod">
          <ac:chgData name="Kolakowski, Artur" userId="9c34c8cc-b1df-44f6-bea5-dcf7a54ee35f" providerId="ADAL" clId="{19970B13-E101-4117-9908-6E061F982644}" dt="2022-07-14T08:45:49.373" v="16921" actId="790"/>
          <ac:spMkLst>
            <pc:docMk/>
            <pc:sldMk cId="2351809989" sldId="486"/>
            <ac:spMk id="7301" creationId="{4D304770-4FE5-4C55-A82E-296C998EEAEB}"/>
          </ac:spMkLst>
        </pc:spChg>
        <pc:spChg chg="mod">
          <ac:chgData name="Kolakowski, Artur" userId="9c34c8cc-b1df-44f6-bea5-dcf7a54ee35f" providerId="ADAL" clId="{19970B13-E101-4117-9908-6E061F982644}" dt="2022-07-14T08:45:49.378" v="16922" actId="790"/>
          <ac:spMkLst>
            <pc:docMk/>
            <pc:sldMk cId="2351809989" sldId="486"/>
            <ac:spMk id="7302" creationId="{96466BF8-C88D-40C5-8D14-9D1F7DCC5AD9}"/>
          </ac:spMkLst>
        </pc:spChg>
        <pc:spChg chg="mod">
          <ac:chgData name="Kolakowski, Artur" userId="9c34c8cc-b1df-44f6-bea5-dcf7a54ee35f" providerId="ADAL" clId="{19970B13-E101-4117-9908-6E061F982644}" dt="2022-07-14T08:45:49.383" v="16923" actId="790"/>
          <ac:spMkLst>
            <pc:docMk/>
            <pc:sldMk cId="2351809989" sldId="486"/>
            <ac:spMk id="7303" creationId="{F21AA1E3-E1A8-4186-934C-8B21A00B0486}"/>
          </ac:spMkLst>
        </pc:spChg>
        <pc:spChg chg="mod">
          <ac:chgData name="Kolakowski, Artur" userId="9c34c8cc-b1df-44f6-bea5-dcf7a54ee35f" providerId="ADAL" clId="{19970B13-E101-4117-9908-6E061F982644}" dt="2022-07-14T08:45:49.387" v="16924" actId="790"/>
          <ac:spMkLst>
            <pc:docMk/>
            <pc:sldMk cId="2351809989" sldId="486"/>
            <ac:spMk id="7304" creationId="{856D3BF0-B2B2-4E10-895A-5E255CAD3078}"/>
          </ac:spMkLst>
        </pc:spChg>
        <pc:spChg chg="mod">
          <ac:chgData name="Kolakowski, Artur" userId="9c34c8cc-b1df-44f6-bea5-dcf7a54ee35f" providerId="ADAL" clId="{19970B13-E101-4117-9908-6E061F982644}" dt="2022-07-14T08:45:49.391" v="16925" actId="790"/>
          <ac:spMkLst>
            <pc:docMk/>
            <pc:sldMk cId="2351809989" sldId="486"/>
            <ac:spMk id="7305" creationId="{74698324-6943-41EB-8A2E-030AB80E97C2}"/>
          </ac:spMkLst>
        </pc:spChg>
        <pc:spChg chg="mod">
          <ac:chgData name="Kolakowski, Artur" userId="9c34c8cc-b1df-44f6-bea5-dcf7a54ee35f" providerId="ADAL" clId="{19970B13-E101-4117-9908-6E061F982644}" dt="2022-07-14T08:45:49.395" v="16926" actId="790"/>
          <ac:spMkLst>
            <pc:docMk/>
            <pc:sldMk cId="2351809989" sldId="486"/>
            <ac:spMk id="7306" creationId="{E4F5361A-AD03-4C22-9201-B377AE0B3B68}"/>
          </ac:spMkLst>
        </pc:spChg>
        <pc:spChg chg="mod">
          <ac:chgData name="Kolakowski, Artur" userId="9c34c8cc-b1df-44f6-bea5-dcf7a54ee35f" providerId="ADAL" clId="{19970B13-E101-4117-9908-6E061F982644}" dt="2022-07-14T08:45:49.400" v="16927" actId="790"/>
          <ac:spMkLst>
            <pc:docMk/>
            <pc:sldMk cId="2351809989" sldId="486"/>
            <ac:spMk id="7307" creationId="{D31C171E-D807-47F2-86E3-484652F3B6A2}"/>
          </ac:spMkLst>
        </pc:spChg>
        <pc:spChg chg="mod">
          <ac:chgData name="Kolakowski, Artur" userId="9c34c8cc-b1df-44f6-bea5-dcf7a54ee35f" providerId="ADAL" clId="{19970B13-E101-4117-9908-6E061F982644}" dt="2022-07-14T08:45:49.404" v="16928" actId="790"/>
          <ac:spMkLst>
            <pc:docMk/>
            <pc:sldMk cId="2351809989" sldId="486"/>
            <ac:spMk id="7308" creationId="{6CC6DA6D-A705-47B9-93CC-B09ADF5106BF}"/>
          </ac:spMkLst>
        </pc:spChg>
        <pc:spChg chg="mod">
          <ac:chgData name="Kolakowski, Artur" userId="9c34c8cc-b1df-44f6-bea5-dcf7a54ee35f" providerId="ADAL" clId="{19970B13-E101-4117-9908-6E061F982644}" dt="2022-07-14T08:45:49.408" v="16929" actId="790"/>
          <ac:spMkLst>
            <pc:docMk/>
            <pc:sldMk cId="2351809989" sldId="486"/>
            <ac:spMk id="7309" creationId="{EB5EB808-8179-4FBF-8C65-001FB6FE64E0}"/>
          </ac:spMkLst>
        </pc:spChg>
        <pc:spChg chg="mod">
          <ac:chgData name="Kolakowski, Artur" userId="9c34c8cc-b1df-44f6-bea5-dcf7a54ee35f" providerId="ADAL" clId="{19970B13-E101-4117-9908-6E061F982644}" dt="2022-07-14T08:45:49.413" v="16930" actId="790"/>
          <ac:spMkLst>
            <pc:docMk/>
            <pc:sldMk cId="2351809989" sldId="486"/>
            <ac:spMk id="7310" creationId="{348C351D-A493-4E39-AA4B-71EB12D6704E}"/>
          </ac:spMkLst>
        </pc:spChg>
        <pc:spChg chg="mod">
          <ac:chgData name="Kolakowski, Artur" userId="9c34c8cc-b1df-44f6-bea5-dcf7a54ee35f" providerId="ADAL" clId="{19970B13-E101-4117-9908-6E061F982644}" dt="2022-07-14T08:45:49.417" v="16931" actId="790"/>
          <ac:spMkLst>
            <pc:docMk/>
            <pc:sldMk cId="2351809989" sldId="486"/>
            <ac:spMk id="7311" creationId="{DF61FAA2-B8B5-4B3D-8F67-2F48AE5257C8}"/>
          </ac:spMkLst>
        </pc:spChg>
        <pc:spChg chg="mod">
          <ac:chgData name="Kolakowski, Artur" userId="9c34c8cc-b1df-44f6-bea5-dcf7a54ee35f" providerId="ADAL" clId="{19970B13-E101-4117-9908-6E061F982644}" dt="2022-07-14T08:45:49.421" v="16932" actId="790"/>
          <ac:spMkLst>
            <pc:docMk/>
            <pc:sldMk cId="2351809989" sldId="486"/>
            <ac:spMk id="7312" creationId="{61BA7A53-F871-446A-8495-47A06E50CD71}"/>
          </ac:spMkLst>
        </pc:spChg>
        <pc:spChg chg="mod">
          <ac:chgData name="Kolakowski, Artur" userId="9c34c8cc-b1df-44f6-bea5-dcf7a54ee35f" providerId="ADAL" clId="{19970B13-E101-4117-9908-6E061F982644}" dt="2022-07-14T08:45:49.425" v="16933" actId="790"/>
          <ac:spMkLst>
            <pc:docMk/>
            <pc:sldMk cId="2351809989" sldId="486"/>
            <ac:spMk id="7313" creationId="{7FCCD0DC-4E82-48E4-B7C3-9AD1FD1B60F5}"/>
          </ac:spMkLst>
        </pc:spChg>
        <pc:spChg chg="mod">
          <ac:chgData name="Kolakowski, Artur" userId="9c34c8cc-b1df-44f6-bea5-dcf7a54ee35f" providerId="ADAL" clId="{19970B13-E101-4117-9908-6E061F982644}" dt="2022-07-14T08:45:49.428" v="16934" actId="790"/>
          <ac:spMkLst>
            <pc:docMk/>
            <pc:sldMk cId="2351809989" sldId="486"/>
            <ac:spMk id="7314" creationId="{7CD340D9-B41F-4F76-8C8C-3AC1CFFDAD7D}"/>
          </ac:spMkLst>
        </pc:spChg>
        <pc:spChg chg="mod">
          <ac:chgData name="Kolakowski, Artur" userId="9c34c8cc-b1df-44f6-bea5-dcf7a54ee35f" providerId="ADAL" clId="{19970B13-E101-4117-9908-6E061F982644}" dt="2022-07-14T08:45:49.435" v="16935" actId="790"/>
          <ac:spMkLst>
            <pc:docMk/>
            <pc:sldMk cId="2351809989" sldId="486"/>
            <ac:spMk id="7315" creationId="{8AA0471C-2A95-40BD-963A-0C930B72728A}"/>
          </ac:spMkLst>
        </pc:spChg>
        <pc:spChg chg="mod">
          <ac:chgData name="Kolakowski, Artur" userId="9c34c8cc-b1df-44f6-bea5-dcf7a54ee35f" providerId="ADAL" clId="{19970B13-E101-4117-9908-6E061F982644}" dt="2022-07-14T08:45:49.437" v="16936" actId="790"/>
          <ac:spMkLst>
            <pc:docMk/>
            <pc:sldMk cId="2351809989" sldId="486"/>
            <ac:spMk id="7316" creationId="{F04FCAC1-F551-421E-9951-C7A604E71A14}"/>
          </ac:spMkLst>
        </pc:spChg>
        <pc:spChg chg="mod">
          <ac:chgData name="Kolakowski, Artur" userId="9c34c8cc-b1df-44f6-bea5-dcf7a54ee35f" providerId="ADAL" clId="{19970B13-E101-4117-9908-6E061F982644}" dt="2022-07-14T08:45:49.437" v="16937" actId="790"/>
          <ac:spMkLst>
            <pc:docMk/>
            <pc:sldMk cId="2351809989" sldId="486"/>
            <ac:spMk id="7317" creationId="{33CBBD3C-C157-48EF-8E93-3A9591398F6C}"/>
          </ac:spMkLst>
        </pc:spChg>
        <pc:spChg chg="mod">
          <ac:chgData name="Kolakowski, Artur" userId="9c34c8cc-b1df-44f6-bea5-dcf7a54ee35f" providerId="ADAL" clId="{19970B13-E101-4117-9908-6E061F982644}" dt="2022-07-14T08:45:49.449" v="16938" actId="790"/>
          <ac:spMkLst>
            <pc:docMk/>
            <pc:sldMk cId="2351809989" sldId="486"/>
            <ac:spMk id="7318" creationId="{D2F6611C-78B1-4EE1-818C-BC7D697C3551}"/>
          </ac:spMkLst>
        </pc:spChg>
        <pc:spChg chg="mod">
          <ac:chgData name="Kolakowski, Artur" userId="9c34c8cc-b1df-44f6-bea5-dcf7a54ee35f" providerId="ADAL" clId="{19970B13-E101-4117-9908-6E061F982644}" dt="2022-07-14T08:45:49.454" v="16939" actId="790"/>
          <ac:spMkLst>
            <pc:docMk/>
            <pc:sldMk cId="2351809989" sldId="486"/>
            <ac:spMk id="7319" creationId="{DB1EECE3-4364-45C7-9CD0-556E9B34AF60}"/>
          </ac:spMkLst>
        </pc:spChg>
        <pc:spChg chg="mod">
          <ac:chgData name="Kolakowski, Artur" userId="9c34c8cc-b1df-44f6-bea5-dcf7a54ee35f" providerId="ADAL" clId="{19970B13-E101-4117-9908-6E061F982644}" dt="2022-07-14T08:45:49.459" v="16940" actId="790"/>
          <ac:spMkLst>
            <pc:docMk/>
            <pc:sldMk cId="2351809989" sldId="486"/>
            <ac:spMk id="7320" creationId="{093FCD5E-3873-4F7E-881C-A4DD41B9AF3A}"/>
          </ac:spMkLst>
        </pc:spChg>
        <pc:spChg chg="mod">
          <ac:chgData name="Kolakowski, Artur" userId="9c34c8cc-b1df-44f6-bea5-dcf7a54ee35f" providerId="ADAL" clId="{19970B13-E101-4117-9908-6E061F982644}" dt="2022-07-14T08:45:49.464" v="16941" actId="790"/>
          <ac:spMkLst>
            <pc:docMk/>
            <pc:sldMk cId="2351809989" sldId="486"/>
            <ac:spMk id="7321" creationId="{49F9A8D3-5FE3-4F28-B312-20F40F9AACDD}"/>
          </ac:spMkLst>
        </pc:spChg>
        <pc:spChg chg="mod">
          <ac:chgData name="Kolakowski, Artur" userId="9c34c8cc-b1df-44f6-bea5-dcf7a54ee35f" providerId="ADAL" clId="{19970B13-E101-4117-9908-6E061F982644}" dt="2022-07-14T08:45:49.468" v="16942" actId="790"/>
          <ac:spMkLst>
            <pc:docMk/>
            <pc:sldMk cId="2351809989" sldId="486"/>
            <ac:spMk id="7322" creationId="{BEF20648-0CB4-43A5-B541-2A4451BFDB9D}"/>
          </ac:spMkLst>
        </pc:spChg>
        <pc:spChg chg="mod">
          <ac:chgData name="Kolakowski, Artur" userId="9c34c8cc-b1df-44f6-bea5-dcf7a54ee35f" providerId="ADAL" clId="{19970B13-E101-4117-9908-6E061F982644}" dt="2022-07-14T08:45:49.473" v="16943" actId="790"/>
          <ac:spMkLst>
            <pc:docMk/>
            <pc:sldMk cId="2351809989" sldId="486"/>
            <ac:spMk id="7323" creationId="{3B66CE62-8598-4D9B-BE30-682DBD37122B}"/>
          </ac:spMkLst>
        </pc:spChg>
        <pc:spChg chg="mod">
          <ac:chgData name="Kolakowski, Artur" userId="9c34c8cc-b1df-44f6-bea5-dcf7a54ee35f" providerId="ADAL" clId="{19970B13-E101-4117-9908-6E061F982644}" dt="2022-07-14T08:45:49.477" v="16944" actId="790"/>
          <ac:spMkLst>
            <pc:docMk/>
            <pc:sldMk cId="2351809989" sldId="486"/>
            <ac:spMk id="7324" creationId="{4F8C4D25-63CF-497A-8B9C-55B2579C26D9}"/>
          </ac:spMkLst>
        </pc:spChg>
        <pc:spChg chg="mod">
          <ac:chgData name="Kolakowski, Artur" userId="9c34c8cc-b1df-44f6-bea5-dcf7a54ee35f" providerId="ADAL" clId="{19970B13-E101-4117-9908-6E061F982644}" dt="2022-07-14T08:45:49.482" v="16945" actId="790"/>
          <ac:spMkLst>
            <pc:docMk/>
            <pc:sldMk cId="2351809989" sldId="486"/>
            <ac:spMk id="7325" creationId="{2918D692-F81E-4CD4-8ABF-8CD49A7E2100}"/>
          </ac:spMkLst>
        </pc:spChg>
        <pc:spChg chg="mod">
          <ac:chgData name="Kolakowski, Artur" userId="9c34c8cc-b1df-44f6-bea5-dcf7a54ee35f" providerId="ADAL" clId="{19970B13-E101-4117-9908-6E061F982644}" dt="2022-07-14T08:45:49.486" v="16946" actId="790"/>
          <ac:spMkLst>
            <pc:docMk/>
            <pc:sldMk cId="2351809989" sldId="486"/>
            <ac:spMk id="7326" creationId="{FF34B47F-A93A-46D0-8EC3-9E2EAB22B171}"/>
          </ac:spMkLst>
        </pc:spChg>
        <pc:spChg chg="mod">
          <ac:chgData name="Kolakowski, Artur" userId="9c34c8cc-b1df-44f6-bea5-dcf7a54ee35f" providerId="ADAL" clId="{19970B13-E101-4117-9908-6E061F982644}" dt="2022-07-14T08:45:49.491" v="16947" actId="790"/>
          <ac:spMkLst>
            <pc:docMk/>
            <pc:sldMk cId="2351809989" sldId="486"/>
            <ac:spMk id="7327" creationId="{3386E2D4-1E68-4824-BC54-15AB16CA0434}"/>
          </ac:spMkLst>
        </pc:spChg>
        <pc:spChg chg="mod">
          <ac:chgData name="Kolakowski, Artur" userId="9c34c8cc-b1df-44f6-bea5-dcf7a54ee35f" providerId="ADAL" clId="{19970B13-E101-4117-9908-6E061F982644}" dt="2022-07-14T08:45:49.495" v="16948" actId="790"/>
          <ac:spMkLst>
            <pc:docMk/>
            <pc:sldMk cId="2351809989" sldId="486"/>
            <ac:spMk id="7328" creationId="{BFFB3E59-17B5-449C-8D1D-F02AC7A22085}"/>
          </ac:spMkLst>
        </pc:spChg>
        <pc:spChg chg="mod">
          <ac:chgData name="Kolakowski, Artur" userId="9c34c8cc-b1df-44f6-bea5-dcf7a54ee35f" providerId="ADAL" clId="{19970B13-E101-4117-9908-6E061F982644}" dt="2022-07-14T08:45:49.500" v="16949" actId="790"/>
          <ac:spMkLst>
            <pc:docMk/>
            <pc:sldMk cId="2351809989" sldId="486"/>
            <ac:spMk id="7329" creationId="{161A34E8-8E8C-4097-9AA2-DE90FF42B027}"/>
          </ac:spMkLst>
        </pc:spChg>
        <pc:spChg chg="mod">
          <ac:chgData name="Kolakowski, Artur" userId="9c34c8cc-b1df-44f6-bea5-dcf7a54ee35f" providerId="ADAL" clId="{19970B13-E101-4117-9908-6E061F982644}" dt="2022-07-14T08:45:49.505" v="16950" actId="790"/>
          <ac:spMkLst>
            <pc:docMk/>
            <pc:sldMk cId="2351809989" sldId="486"/>
            <ac:spMk id="7330" creationId="{54505BEB-AC8E-4343-9E23-C170BBE7DE08}"/>
          </ac:spMkLst>
        </pc:spChg>
        <pc:spChg chg="mod">
          <ac:chgData name="Kolakowski, Artur" userId="9c34c8cc-b1df-44f6-bea5-dcf7a54ee35f" providerId="ADAL" clId="{19970B13-E101-4117-9908-6E061F982644}" dt="2022-07-14T08:45:49.509" v="16951" actId="790"/>
          <ac:spMkLst>
            <pc:docMk/>
            <pc:sldMk cId="2351809989" sldId="486"/>
            <ac:spMk id="7331" creationId="{1407BD04-B333-4D4A-9B82-127A8D54584A}"/>
          </ac:spMkLst>
        </pc:spChg>
        <pc:spChg chg="mod">
          <ac:chgData name="Kolakowski, Artur" userId="9c34c8cc-b1df-44f6-bea5-dcf7a54ee35f" providerId="ADAL" clId="{19970B13-E101-4117-9908-6E061F982644}" dt="2022-07-14T08:45:49.514" v="16952" actId="790"/>
          <ac:spMkLst>
            <pc:docMk/>
            <pc:sldMk cId="2351809989" sldId="486"/>
            <ac:spMk id="7332" creationId="{0208DE7A-DEB6-4514-A843-691C5D2E3C29}"/>
          </ac:spMkLst>
        </pc:spChg>
        <pc:spChg chg="mod">
          <ac:chgData name="Kolakowski, Artur" userId="9c34c8cc-b1df-44f6-bea5-dcf7a54ee35f" providerId="ADAL" clId="{19970B13-E101-4117-9908-6E061F982644}" dt="2022-07-14T08:45:49.517" v="16953" actId="790"/>
          <ac:spMkLst>
            <pc:docMk/>
            <pc:sldMk cId="2351809989" sldId="486"/>
            <ac:spMk id="7333" creationId="{4F58D432-2F62-42BE-9651-93B478013D9E}"/>
          </ac:spMkLst>
        </pc:spChg>
        <pc:spChg chg="mod">
          <ac:chgData name="Kolakowski, Artur" userId="9c34c8cc-b1df-44f6-bea5-dcf7a54ee35f" providerId="ADAL" clId="{19970B13-E101-4117-9908-6E061F982644}" dt="2022-07-14T08:45:49.517" v="16954" actId="790"/>
          <ac:spMkLst>
            <pc:docMk/>
            <pc:sldMk cId="2351809989" sldId="486"/>
            <ac:spMk id="7334" creationId="{85E552DA-4B50-469E-8DB3-D3DAD9F08108}"/>
          </ac:spMkLst>
        </pc:spChg>
        <pc:spChg chg="mod">
          <ac:chgData name="Kolakowski, Artur" userId="9c34c8cc-b1df-44f6-bea5-dcf7a54ee35f" providerId="ADAL" clId="{19970B13-E101-4117-9908-6E061F982644}" dt="2022-07-14T08:45:49.530" v="16955" actId="790"/>
          <ac:spMkLst>
            <pc:docMk/>
            <pc:sldMk cId="2351809989" sldId="486"/>
            <ac:spMk id="7335" creationId="{DE40C28C-6866-4F8E-838F-DC7E3A17BB9F}"/>
          </ac:spMkLst>
        </pc:spChg>
        <pc:spChg chg="mod">
          <ac:chgData name="Kolakowski, Artur" userId="9c34c8cc-b1df-44f6-bea5-dcf7a54ee35f" providerId="ADAL" clId="{19970B13-E101-4117-9908-6E061F982644}" dt="2022-07-14T08:45:49.535" v="16956" actId="790"/>
          <ac:spMkLst>
            <pc:docMk/>
            <pc:sldMk cId="2351809989" sldId="486"/>
            <ac:spMk id="7336" creationId="{A744C65F-E7FE-442A-9832-911D768432CE}"/>
          </ac:spMkLst>
        </pc:spChg>
        <pc:spChg chg="mod">
          <ac:chgData name="Kolakowski, Artur" userId="9c34c8cc-b1df-44f6-bea5-dcf7a54ee35f" providerId="ADAL" clId="{19970B13-E101-4117-9908-6E061F982644}" dt="2022-07-14T08:45:49.540" v="16957" actId="790"/>
          <ac:spMkLst>
            <pc:docMk/>
            <pc:sldMk cId="2351809989" sldId="486"/>
            <ac:spMk id="7337" creationId="{54992EBE-C2A7-4C81-AE37-FDBFFF26B04B}"/>
          </ac:spMkLst>
        </pc:spChg>
        <pc:spChg chg="mod">
          <ac:chgData name="Kolakowski, Artur" userId="9c34c8cc-b1df-44f6-bea5-dcf7a54ee35f" providerId="ADAL" clId="{19970B13-E101-4117-9908-6E061F982644}" dt="2022-07-14T08:45:49.546" v="16958" actId="790"/>
          <ac:spMkLst>
            <pc:docMk/>
            <pc:sldMk cId="2351809989" sldId="486"/>
            <ac:spMk id="7338" creationId="{913F9765-2D74-4A72-A035-B738FFC48BA8}"/>
          </ac:spMkLst>
        </pc:spChg>
        <pc:spChg chg="mod">
          <ac:chgData name="Kolakowski, Artur" userId="9c34c8cc-b1df-44f6-bea5-dcf7a54ee35f" providerId="ADAL" clId="{19970B13-E101-4117-9908-6E061F982644}" dt="2022-07-14T08:45:49.551" v="16959" actId="790"/>
          <ac:spMkLst>
            <pc:docMk/>
            <pc:sldMk cId="2351809989" sldId="486"/>
            <ac:spMk id="7339" creationId="{704706A0-00B7-40C5-A42C-810E552FF76D}"/>
          </ac:spMkLst>
        </pc:spChg>
        <pc:spChg chg="mod">
          <ac:chgData name="Kolakowski, Artur" userId="9c34c8cc-b1df-44f6-bea5-dcf7a54ee35f" providerId="ADAL" clId="{19970B13-E101-4117-9908-6E061F982644}" dt="2022-07-14T08:45:49.556" v="16960" actId="790"/>
          <ac:spMkLst>
            <pc:docMk/>
            <pc:sldMk cId="2351809989" sldId="486"/>
            <ac:spMk id="7340" creationId="{9C9E10FF-DE4B-4BD4-9B3B-9DF7D947B5A5}"/>
          </ac:spMkLst>
        </pc:spChg>
        <pc:spChg chg="mod">
          <ac:chgData name="Kolakowski, Artur" userId="9c34c8cc-b1df-44f6-bea5-dcf7a54ee35f" providerId="ADAL" clId="{19970B13-E101-4117-9908-6E061F982644}" dt="2022-07-14T08:45:49.562" v="16961" actId="790"/>
          <ac:spMkLst>
            <pc:docMk/>
            <pc:sldMk cId="2351809989" sldId="486"/>
            <ac:spMk id="7341" creationId="{C06F2050-EF52-4A6A-9E09-A1466B69565B}"/>
          </ac:spMkLst>
        </pc:spChg>
        <pc:spChg chg="mod">
          <ac:chgData name="Kolakowski, Artur" userId="9c34c8cc-b1df-44f6-bea5-dcf7a54ee35f" providerId="ADAL" clId="{19970B13-E101-4117-9908-6E061F982644}" dt="2022-07-14T08:45:49.569" v="16962" actId="790"/>
          <ac:spMkLst>
            <pc:docMk/>
            <pc:sldMk cId="2351809989" sldId="486"/>
            <ac:spMk id="7342" creationId="{16C81616-09F7-4F1B-96A0-BB5CFC9940B0}"/>
          </ac:spMkLst>
        </pc:spChg>
        <pc:spChg chg="mod">
          <ac:chgData name="Kolakowski, Artur" userId="9c34c8cc-b1df-44f6-bea5-dcf7a54ee35f" providerId="ADAL" clId="{19970B13-E101-4117-9908-6E061F982644}" dt="2022-07-14T08:45:49.576" v="16963" actId="790"/>
          <ac:spMkLst>
            <pc:docMk/>
            <pc:sldMk cId="2351809989" sldId="486"/>
            <ac:spMk id="7343" creationId="{E3DAFFB2-92B3-4D7C-9E1E-7AE05A213ABE}"/>
          </ac:spMkLst>
        </pc:spChg>
        <pc:spChg chg="mod">
          <ac:chgData name="Kolakowski, Artur" userId="9c34c8cc-b1df-44f6-bea5-dcf7a54ee35f" providerId="ADAL" clId="{19970B13-E101-4117-9908-6E061F982644}" dt="2022-07-14T08:45:49.583" v="16964" actId="790"/>
          <ac:spMkLst>
            <pc:docMk/>
            <pc:sldMk cId="2351809989" sldId="486"/>
            <ac:spMk id="7344" creationId="{C895AEFC-270A-453B-9F96-01E04744E9BF}"/>
          </ac:spMkLst>
        </pc:spChg>
        <pc:spChg chg="mod">
          <ac:chgData name="Kolakowski, Artur" userId="9c34c8cc-b1df-44f6-bea5-dcf7a54ee35f" providerId="ADAL" clId="{19970B13-E101-4117-9908-6E061F982644}" dt="2022-07-14T08:45:49.589" v="16965" actId="790"/>
          <ac:spMkLst>
            <pc:docMk/>
            <pc:sldMk cId="2351809989" sldId="486"/>
            <ac:spMk id="7345" creationId="{2341DCDB-DC46-4F40-997C-47D4F8C0DE65}"/>
          </ac:spMkLst>
        </pc:spChg>
        <pc:spChg chg="mod">
          <ac:chgData name="Kolakowski, Artur" userId="9c34c8cc-b1df-44f6-bea5-dcf7a54ee35f" providerId="ADAL" clId="{19970B13-E101-4117-9908-6E061F982644}" dt="2022-07-14T08:45:49.596" v="16966" actId="790"/>
          <ac:spMkLst>
            <pc:docMk/>
            <pc:sldMk cId="2351809989" sldId="486"/>
            <ac:spMk id="7346" creationId="{A3F76A99-1386-4A59-923E-E5EAA89BB165}"/>
          </ac:spMkLst>
        </pc:spChg>
        <pc:spChg chg="mod">
          <ac:chgData name="Kolakowski, Artur" userId="9c34c8cc-b1df-44f6-bea5-dcf7a54ee35f" providerId="ADAL" clId="{19970B13-E101-4117-9908-6E061F982644}" dt="2022-07-14T08:45:49.602" v="16967" actId="790"/>
          <ac:spMkLst>
            <pc:docMk/>
            <pc:sldMk cId="2351809989" sldId="486"/>
            <ac:spMk id="7347" creationId="{45AB552E-542D-46D0-A9CB-D98053CC2954}"/>
          </ac:spMkLst>
        </pc:spChg>
        <pc:spChg chg="mod">
          <ac:chgData name="Kolakowski, Artur" userId="9c34c8cc-b1df-44f6-bea5-dcf7a54ee35f" providerId="ADAL" clId="{19970B13-E101-4117-9908-6E061F982644}" dt="2022-07-14T08:45:49.608" v="16968" actId="790"/>
          <ac:spMkLst>
            <pc:docMk/>
            <pc:sldMk cId="2351809989" sldId="486"/>
            <ac:spMk id="7348" creationId="{6B14E55A-7ECC-43E0-83B5-A746BB80DF94}"/>
          </ac:spMkLst>
        </pc:spChg>
        <pc:spChg chg="mod">
          <ac:chgData name="Kolakowski, Artur" userId="9c34c8cc-b1df-44f6-bea5-dcf7a54ee35f" providerId="ADAL" clId="{19970B13-E101-4117-9908-6E061F982644}" dt="2022-07-14T08:45:49.616" v="16969" actId="790"/>
          <ac:spMkLst>
            <pc:docMk/>
            <pc:sldMk cId="2351809989" sldId="486"/>
            <ac:spMk id="7349" creationId="{4FD4FF3C-ED45-43CE-9619-0B3D911128DD}"/>
          </ac:spMkLst>
        </pc:spChg>
        <pc:spChg chg="mod">
          <ac:chgData name="Kolakowski, Artur" userId="9c34c8cc-b1df-44f6-bea5-dcf7a54ee35f" providerId="ADAL" clId="{19970B13-E101-4117-9908-6E061F982644}" dt="2022-07-14T08:45:49.624" v="16970" actId="790"/>
          <ac:spMkLst>
            <pc:docMk/>
            <pc:sldMk cId="2351809989" sldId="486"/>
            <ac:spMk id="7350" creationId="{993B4EB8-EC6E-4E0E-B75F-5D42E114CB60}"/>
          </ac:spMkLst>
        </pc:spChg>
        <pc:spChg chg="mod">
          <ac:chgData name="Kolakowski, Artur" userId="9c34c8cc-b1df-44f6-bea5-dcf7a54ee35f" providerId="ADAL" clId="{19970B13-E101-4117-9908-6E061F982644}" dt="2022-07-14T08:45:49.633" v="16971" actId="790"/>
          <ac:spMkLst>
            <pc:docMk/>
            <pc:sldMk cId="2351809989" sldId="486"/>
            <ac:spMk id="7351" creationId="{BECC74FF-6DAB-445E-9EC7-35755A71807B}"/>
          </ac:spMkLst>
        </pc:spChg>
        <pc:spChg chg="mod">
          <ac:chgData name="Kolakowski, Artur" userId="9c34c8cc-b1df-44f6-bea5-dcf7a54ee35f" providerId="ADAL" clId="{19970B13-E101-4117-9908-6E061F982644}" dt="2022-07-14T08:45:49.639" v="16972" actId="790"/>
          <ac:spMkLst>
            <pc:docMk/>
            <pc:sldMk cId="2351809989" sldId="486"/>
            <ac:spMk id="7352" creationId="{2D8F5879-52AF-411C-8376-5A93DEE4917E}"/>
          </ac:spMkLst>
        </pc:spChg>
        <pc:spChg chg="mod">
          <ac:chgData name="Kolakowski, Artur" userId="9c34c8cc-b1df-44f6-bea5-dcf7a54ee35f" providerId="ADAL" clId="{19970B13-E101-4117-9908-6E061F982644}" dt="2022-07-14T08:45:49.646" v="16973" actId="790"/>
          <ac:spMkLst>
            <pc:docMk/>
            <pc:sldMk cId="2351809989" sldId="486"/>
            <ac:spMk id="7353" creationId="{15E55075-F55C-4B5E-B4D6-9BEBDECDF0B0}"/>
          </ac:spMkLst>
        </pc:spChg>
        <pc:spChg chg="mod">
          <ac:chgData name="Kolakowski, Artur" userId="9c34c8cc-b1df-44f6-bea5-dcf7a54ee35f" providerId="ADAL" clId="{19970B13-E101-4117-9908-6E061F982644}" dt="2022-07-14T08:45:49.652" v="16974" actId="790"/>
          <ac:spMkLst>
            <pc:docMk/>
            <pc:sldMk cId="2351809989" sldId="486"/>
            <ac:spMk id="7354" creationId="{405C0585-4411-4CC8-8419-96AF0A904840}"/>
          </ac:spMkLst>
        </pc:spChg>
        <pc:spChg chg="mod">
          <ac:chgData name="Kolakowski, Artur" userId="9c34c8cc-b1df-44f6-bea5-dcf7a54ee35f" providerId="ADAL" clId="{19970B13-E101-4117-9908-6E061F982644}" dt="2022-07-14T08:45:49.658" v="16975" actId="790"/>
          <ac:spMkLst>
            <pc:docMk/>
            <pc:sldMk cId="2351809989" sldId="486"/>
            <ac:spMk id="7355" creationId="{D9A4AB39-AF04-4788-8B73-F9E43386385E}"/>
          </ac:spMkLst>
        </pc:spChg>
        <pc:spChg chg="mod">
          <ac:chgData name="Kolakowski, Artur" userId="9c34c8cc-b1df-44f6-bea5-dcf7a54ee35f" providerId="ADAL" clId="{19970B13-E101-4117-9908-6E061F982644}" dt="2022-07-14T08:45:49.664" v="16976" actId="790"/>
          <ac:spMkLst>
            <pc:docMk/>
            <pc:sldMk cId="2351809989" sldId="486"/>
            <ac:spMk id="7356" creationId="{E42D631F-C02B-424B-B994-784622D157FB}"/>
          </ac:spMkLst>
        </pc:spChg>
        <pc:spChg chg="mod">
          <ac:chgData name="Kolakowski, Artur" userId="9c34c8cc-b1df-44f6-bea5-dcf7a54ee35f" providerId="ADAL" clId="{19970B13-E101-4117-9908-6E061F982644}" dt="2022-07-14T08:45:49.669" v="16977" actId="790"/>
          <ac:spMkLst>
            <pc:docMk/>
            <pc:sldMk cId="2351809989" sldId="486"/>
            <ac:spMk id="7357" creationId="{86549F40-132B-4BF4-8872-4BA1739D873D}"/>
          </ac:spMkLst>
        </pc:spChg>
        <pc:spChg chg="mod">
          <ac:chgData name="Kolakowski, Artur" userId="9c34c8cc-b1df-44f6-bea5-dcf7a54ee35f" providerId="ADAL" clId="{19970B13-E101-4117-9908-6E061F982644}" dt="2022-07-14T08:45:49.675" v="16978" actId="790"/>
          <ac:spMkLst>
            <pc:docMk/>
            <pc:sldMk cId="2351809989" sldId="486"/>
            <ac:spMk id="7358" creationId="{CECEA899-0380-4030-843B-430F37BAB005}"/>
          </ac:spMkLst>
        </pc:spChg>
        <pc:spChg chg="mod">
          <ac:chgData name="Kolakowski, Artur" userId="9c34c8cc-b1df-44f6-bea5-dcf7a54ee35f" providerId="ADAL" clId="{19970B13-E101-4117-9908-6E061F982644}" dt="2022-07-14T08:45:49.682" v="16979" actId="790"/>
          <ac:spMkLst>
            <pc:docMk/>
            <pc:sldMk cId="2351809989" sldId="486"/>
            <ac:spMk id="7359" creationId="{EAE7F221-C9D2-4B1E-AB9C-AAFFA0842D39}"/>
          </ac:spMkLst>
        </pc:spChg>
        <pc:spChg chg="mod">
          <ac:chgData name="Kolakowski, Artur" userId="9c34c8cc-b1df-44f6-bea5-dcf7a54ee35f" providerId="ADAL" clId="{19970B13-E101-4117-9908-6E061F982644}" dt="2022-07-14T08:45:49.688" v="16980" actId="790"/>
          <ac:spMkLst>
            <pc:docMk/>
            <pc:sldMk cId="2351809989" sldId="486"/>
            <ac:spMk id="7360" creationId="{7528F4D0-97E9-480D-A8FF-93182FA210EF}"/>
          </ac:spMkLst>
        </pc:spChg>
        <pc:spChg chg="mod">
          <ac:chgData name="Kolakowski, Artur" userId="9c34c8cc-b1df-44f6-bea5-dcf7a54ee35f" providerId="ADAL" clId="{19970B13-E101-4117-9908-6E061F982644}" dt="2022-07-14T08:45:49.694" v="16981" actId="790"/>
          <ac:spMkLst>
            <pc:docMk/>
            <pc:sldMk cId="2351809989" sldId="486"/>
            <ac:spMk id="7361" creationId="{9DFBB08B-05AB-4025-9255-849A5542B387}"/>
          </ac:spMkLst>
        </pc:spChg>
        <pc:spChg chg="mod">
          <ac:chgData name="Kolakowski, Artur" userId="9c34c8cc-b1df-44f6-bea5-dcf7a54ee35f" providerId="ADAL" clId="{19970B13-E101-4117-9908-6E061F982644}" dt="2022-07-14T08:45:49.700" v="16982" actId="790"/>
          <ac:spMkLst>
            <pc:docMk/>
            <pc:sldMk cId="2351809989" sldId="486"/>
            <ac:spMk id="7362" creationId="{F8BBFF61-62E0-4C96-9CDA-EE16C89AD3C7}"/>
          </ac:spMkLst>
        </pc:spChg>
        <pc:spChg chg="mod">
          <ac:chgData name="Kolakowski, Artur" userId="9c34c8cc-b1df-44f6-bea5-dcf7a54ee35f" providerId="ADAL" clId="{19970B13-E101-4117-9908-6E061F982644}" dt="2022-07-14T08:45:49.706" v="16983" actId="790"/>
          <ac:spMkLst>
            <pc:docMk/>
            <pc:sldMk cId="2351809989" sldId="486"/>
            <ac:spMk id="7363" creationId="{9C0330F8-4AEE-4391-9393-4128BE60DF5F}"/>
          </ac:spMkLst>
        </pc:spChg>
        <pc:spChg chg="mod">
          <ac:chgData name="Kolakowski, Artur" userId="9c34c8cc-b1df-44f6-bea5-dcf7a54ee35f" providerId="ADAL" clId="{19970B13-E101-4117-9908-6E061F982644}" dt="2022-07-14T08:45:49.712" v="16984" actId="790"/>
          <ac:spMkLst>
            <pc:docMk/>
            <pc:sldMk cId="2351809989" sldId="486"/>
            <ac:spMk id="7364" creationId="{30DAC9B8-7A6C-47D1-B0C2-D49DBE8E1597}"/>
          </ac:spMkLst>
        </pc:spChg>
        <pc:spChg chg="mod">
          <ac:chgData name="Kolakowski, Artur" userId="9c34c8cc-b1df-44f6-bea5-dcf7a54ee35f" providerId="ADAL" clId="{19970B13-E101-4117-9908-6E061F982644}" dt="2022-07-14T08:45:49.719" v="16985" actId="790"/>
          <ac:spMkLst>
            <pc:docMk/>
            <pc:sldMk cId="2351809989" sldId="486"/>
            <ac:spMk id="7365" creationId="{890FFE72-132F-4AFC-93D4-209D0E35413A}"/>
          </ac:spMkLst>
        </pc:spChg>
        <pc:spChg chg="mod">
          <ac:chgData name="Kolakowski, Artur" userId="9c34c8cc-b1df-44f6-bea5-dcf7a54ee35f" providerId="ADAL" clId="{19970B13-E101-4117-9908-6E061F982644}" dt="2022-07-14T08:45:49.724" v="16986" actId="790"/>
          <ac:spMkLst>
            <pc:docMk/>
            <pc:sldMk cId="2351809989" sldId="486"/>
            <ac:spMk id="7366" creationId="{1AB47D50-9930-4372-932C-5EE393533C9A}"/>
          </ac:spMkLst>
        </pc:spChg>
        <pc:spChg chg="mod">
          <ac:chgData name="Kolakowski, Artur" userId="9c34c8cc-b1df-44f6-bea5-dcf7a54ee35f" providerId="ADAL" clId="{19970B13-E101-4117-9908-6E061F982644}" dt="2022-07-14T08:45:49.731" v="16987" actId="790"/>
          <ac:spMkLst>
            <pc:docMk/>
            <pc:sldMk cId="2351809989" sldId="486"/>
            <ac:spMk id="7367" creationId="{27032DF8-20C4-44D4-9791-0A19CD634477}"/>
          </ac:spMkLst>
        </pc:spChg>
        <pc:spChg chg="mod">
          <ac:chgData name="Kolakowski, Artur" userId="9c34c8cc-b1df-44f6-bea5-dcf7a54ee35f" providerId="ADAL" clId="{19970B13-E101-4117-9908-6E061F982644}" dt="2022-07-14T08:45:49.736" v="16988" actId="790"/>
          <ac:spMkLst>
            <pc:docMk/>
            <pc:sldMk cId="2351809989" sldId="486"/>
            <ac:spMk id="7368" creationId="{401A516E-2777-485E-9036-1B8650E01E69}"/>
          </ac:spMkLst>
        </pc:spChg>
        <pc:spChg chg="mod">
          <ac:chgData name="Kolakowski, Artur" userId="9c34c8cc-b1df-44f6-bea5-dcf7a54ee35f" providerId="ADAL" clId="{19970B13-E101-4117-9908-6E061F982644}" dt="2022-07-14T08:45:49.741" v="16989" actId="790"/>
          <ac:spMkLst>
            <pc:docMk/>
            <pc:sldMk cId="2351809989" sldId="486"/>
            <ac:spMk id="7369" creationId="{CF3652BA-1BB4-4ADC-A30F-5FCFA0CA9983}"/>
          </ac:spMkLst>
        </pc:spChg>
        <pc:spChg chg="mod">
          <ac:chgData name="Kolakowski, Artur" userId="9c34c8cc-b1df-44f6-bea5-dcf7a54ee35f" providerId="ADAL" clId="{19970B13-E101-4117-9908-6E061F982644}" dt="2022-07-14T08:45:49.747" v="16990" actId="790"/>
          <ac:spMkLst>
            <pc:docMk/>
            <pc:sldMk cId="2351809989" sldId="486"/>
            <ac:spMk id="7370" creationId="{23F4C126-0E32-42E2-9B32-D80F1290EF4F}"/>
          </ac:spMkLst>
        </pc:spChg>
        <pc:spChg chg="mod">
          <ac:chgData name="Kolakowski, Artur" userId="9c34c8cc-b1df-44f6-bea5-dcf7a54ee35f" providerId="ADAL" clId="{19970B13-E101-4117-9908-6E061F982644}" dt="2022-07-14T08:45:49.752" v="16991" actId="790"/>
          <ac:spMkLst>
            <pc:docMk/>
            <pc:sldMk cId="2351809989" sldId="486"/>
            <ac:spMk id="7371" creationId="{3251CA74-20C9-4DC6-BF53-0D6E56470E47}"/>
          </ac:spMkLst>
        </pc:spChg>
        <pc:spChg chg="mod">
          <ac:chgData name="Kolakowski, Artur" userId="9c34c8cc-b1df-44f6-bea5-dcf7a54ee35f" providerId="ADAL" clId="{19970B13-E101-4117-9908-6E061F982644}" dt="2022-07-14T08:45:49.757" v="16992" actId="790"/>
          <ac:spMkLst>
            <pc:docMk/>
            <pc:sldMk cId="2351809989" sldId="486"/>
            <ac:spMk id="7372" creationId="{D7F980B9-7736-4AB1-9B66-388C9213C3B6}"/>
          </ac:spMkLst>
        </pc:spChg>
        <pc:spChg chg="mod">
          <ac:chgData name="Kolakowski, Artur" userId="9c34c8cc-b1df-44f6-bea5-dcf7a54ee35f" providerId="ADAL" clId="{19970B13-E101-4117-9908-6E061F982644}" dt="2022-07-14T08:45:49.762" v="16993" actId="790"/>
          <ac:spMkLst>
            <pc:docMk/>
            <pc:sldMk cId="2351809989" sldId="486"/>
            <ac:spMk id="7373" creationId="{D6A68B6A-C56B-43E5-8D0C-8E3CB57959A7}"/>
          </ac:spMkLst>
        </pc:spChg>
        <pc:spChg chg="mod">
          <ac:chgData name="Kolakowski, Artur" userId="9c34c8cc-b1df-44f6-bea5-dcf7a54ee35f" providerId="ADAL" clId="{19970B13-E101-4117-9908-6E061F982644}" dt="2022-07-14T08:45:49.768" v="16994" actId="790"/>
          <ac:spMkLst>
            <pc:docMk/>
            <pc:sldMk cId="2351809989" sldId="486"/>
            <ac:spMk id="7374" creationId="{7A26611A-A17F-4AC4-84D8-8C3AA9218C55}"/>
          </ac:spMkLst>
        </pc:spChg>
        <pc:spChg chg="mod">
          <ac:chgData name="Kolakowski, Artur" userId="9c34c8cc-b1df-44f6-bea5-dcf7a54ee35f" providerId="ADAL" clId="{19970B13-E101-4117-9908-6E061F982644}" dt="2022-07-14T08:45:49.774" v="16995" actId="790"/>
          <ac:spMkLst>
            <pc:docMk/>
            <pc:sldMk cId="2351809989" sldId="486"/>
            <ac:spMk id="7375" creationId="{189AC948-7A1E-4B64-B646-A71AED7C8BC7}"/>
          </ac:spMkLst>
        </pc:spChg>
        <pc:spChg chg="mod">
          <ac:chgData name="Kolakowski, Artur" userId="9c34c8cc-b1df-44f6-bea5-dcf7a54ee35f" providerId="ADAL" clId="{19970B13-E101-4117-9908-6E061F982644}" dt="2022-07-14T08:45:49.779" v="16996" actId="790"/>
          <ac:spMkLst>
            <pc:docMk/>
            <pc:sldMk cId="2351809989" sldId="486"/>
            <ac:spMk id="7376" creationId="{5930E194-BC42-4581-9591-ED27258FBBC8}"/>
          </ac:spMkLst>
        </pc:spChg>
        <pc:spChg chg="mod">
          <ac:chgData name="Kolakowski, Artur" userId="9c34c8cc-b1df-44f6-bea5-dcf7a54ee35f" providerId="ADAL" clId="{19970B13-E101-4117-9908-6E061F982644}" dt="2022-07-14T08:45:49.784" v="16997" actId="790"/>
          <ac:spMkLst>
            <pc:docMk/>
            <pc:sldMk cId="2351809989" sldId="486"/>
            <ac:spMk id="7377" creationId="{0825E91B-A2F9-4C0C-8DAC-3A3A1D135E71}"/>
          </ac:spMkLst>
        </pc:spChg>
        <pc:spChg chg="mod">
          <ac:chgData name="Kolakowski, Artur" userId="9c34c8cc-b1df-44f6-bea5-dcf7a54ee35f" providerId="ADAL" clId="{19970B13-E101-4117-9908-6E061F982644}" dt="2022-07-14T08:45:49.789" v="16998" actId="790"/>
          <ac:spMkLst>
            <pc:docMk/>
            <pc:sldMk cId="2351809989" sldId="486"/>
            <ac:spMk id="7378" creationId="{F841CB74-8B17-47D3-A6E5-AADE7985C45D}"/>
          </ac:spMkLst>
        </pc:spChg>
        <pc:spChg chg="mod">
          <ac:chgData name="Kolakowski, Artur" userId="9c34c8cc-b1df-44f6-bea5-dcf7a54ee35f" providerId="ADAL" clId="{19970B13-E101-4117-9908-6E061F982644}" dt="2022-07-14T08:45:49.794" v="16999" actId="790"/>
          <ac:spMkLst>
            <pc:docMk/>
            <pc:sldMk cId="2351809989" sldId="486"/>
            <ac:spMk id="7379" creationId="{10258703-5AE9-4243-B8D9-8457EDB1E549}"/>
          </ac:spMkLst>
        </pc:spChg>
        <pc:spChg chg="mod">
          <ac:chgData name="Kolakowski, Artur" userId="9c34c8cc-b1df-44f6-bea5-dcf7a54ee35f" providerId="ADAL" clId="{19970B13-E101-4117-9908-6E061F982644}" dt="2022-07-14T08:45:49.800" v="17000" actId="790"/>
          <ac:spMkLst>
            <pc:docMk/>
            <pc:sldMk cId="2351809989" sldId="486"/>
            <ac:spMk id="7380" creationId="{9A4C6382-8CC9-451A-8A3D-EDBBF7AD9C39}"/>
          </ac:spMkLst>
        </pc:spChg>
        <pc:spChg chg="mod">
          <ac:chgData name="Kolakowski, Artur" userId="9c34c8cc-b1df-44f6-bea5-dcf7a54ee35f" providerId="ADAL" clId="{19970B13-E101-4117-9908-6E061F982644}" dt="2022-07-14T08:45:49.806" v="17001" actId="790"/>
          <ac:spMkLst>
            <pc:docMk/>
            <pc:sldMk cId="2351809989" sldId="486"/>
            <ac:spMk id="7381" creationId="{7BDE1BFC-EE6A-476C-97D7-742600E00F0A}"/>
          </ac:spMkLst>
        </pc:spChg>
        <pc:spChg chg="mod">
          <ac:chgData name="Kolakowski, Artur" userId="9c34c8cc-b1df-44f6-bea5-dcf7a54ee35f" providerId="ADAL" clId="{19970B13-E101-4117-9908-6E061F982644}" dt="2022-07-14T08:45:49.811" v="17002" actId="790"/>
          <ac:spMkLst>
            <pc:docMk/>
            <pc:sldMk cId="2351809989" sldId="486"/>
            <ac:spMk id="7382" creationId="{21CEFE11-3E41-4286-9223-73EC89FBA241}"/>
          </ac:spMkLst>
        </pc:spChg>
        <pc:spChg chg="mod">
          <ac:chgData name="Kolakowski, Artur" userId="9c34c8cc-b1df-44f6-bea5-dcf7a54ee35f" providerId="ADAL" clId="{19970B13-E101-4117-9908-6E061F982644}" dt="2022-07-14T08:45:49.816" v="17003" actId="790"/>
          <ac:spMkLst>
            <pc:docMk/>
            <pc:sldMk cId="2351809989" sldId="486"/>
            <ac:spMk id="7383" creationId="{7774B0A8-0EDB-490D-AF97-78F50C800E6F}"/>
          </ac:spMkLst>
        </pc:spChg>
        <pc:spChg chg="mod">
          <ac:chgData name="Kolakowski, Artur" userId="9c34c8cc-b1df-44f6-bea5-dcf7a54ee35f" providerId="ADAL" clId="{19970B13-E101-4117-9908-6E061F982644}" dt="2022-07-14T08:45:49.821" v="17004" actId="790"/>
          <ac:spMkLst>
            <pc:docMk/>
            <pc:sldMk cId="2351809989" sldId="486"/>
            <ac:spMk id="7384" creationId="{D45A3A7A-F86A-4212-AC87-3BA2CB7616C0}"/>
          </ac:spMkLst>
        </pc:spChg>
        <pc:spChg chg="mod">
          <ac:chgData name="Kolakowski, Artur" userId="9c34c8cc-b1df-44f6-bea5-dcf7a54ee35f" providerId="ADAL" clId="{19970B13-E101-4117-9908-6E061F982644}" dt="2022-07-14T08:45:49.825" v="17005" actId="790"/>
          <ac:spMkLst>
            <pc:docMk/>
            <pc:sldMk cId="2351809989" sldId="486"/>
            <ac:spMk id="7385" creationId="{FAE3AD59-82E7-4764-97C0-72A5F073BED9}"/>
          </ac:spMkLst>
        </pc:spChg>
        <pc:spChg chg="mod">
          <ac:chgData name="Kolakowski, Artur" userId="9c34c8cc-b1df-44f6-bea5-dcf7a54ee35f" providerId="ADAL" clId="{19970B13-E101-4117-9908-6E061F982644}" dt="2022-07-14T08:45:49.830" v="17006" actId="790"/>
          <ac:spMkLst>
            <pc:docMk/>
            <pc:sldMk cId="2351809989" sldId="486"/>
            <ac:spMk id="7386" creationId="{A42E4AC3-F6FC-4BF9-841B-710379AA31AD}"/>
          </ac:spMkLst>
        </pc:spChg>
        <pc:spChg chg="mod">
          <ac:chgData name="Kolakowski, Artur" userId="9c34c8cc-b1df-44f6-bea5-dcf7a54ee35f" providerId="ADAL" clId="{19970B13-E101-4117-9908-6E061F982644}" dt="2022-07-14T08:45:49.835" v="17007" actId="790"/>
          <ac:spMkLst>
            <pc:docMk/>
            <pc:sldMk cId="2351809989" sldId="486"/>
            <ac:spMk id="7387" creationId="{62B481F1-2D60-4F96-B61E-153529DD7DCF}"/>
          </ac:spMkLst>
        </pc:spChg>
        <pc:spChg chg="mod">
          <ac:chgData name="Kolakowski, Artur" userId="9c34c8cc-b1df-44f6-bea5-dcf7a54ee35f" providerId="ADAL" clId="{19970B13-E101-4117-9908-6E061F982644}" dt="2022-07-14T08:45:49.840" v="17008" actId="790"/>
          <ac:spMkLst>
            <pc:docMk/>
            <pc:sldMk cId="2351809989" sldId="486"/>
            <ac:spMk id="7388" creationId="{DD5A81C0-80A8-4465-BC67-39E372AD3EC5}"/>
          </ac:spMkLst>
        </pc:spChg>
        <pc:spChg chg="mod">
          <ac:chgData name="Kolakowski, Artur" userId="9c34c8cc-b1df-44f6-bea5-dcf7a54ee35f" providerId="ADAL" clId="{19970B13-E101-4117-9908-6E061F982644}" dt="2022-07-14T08:45:49.846" v="17009" actId="790"/>
          <ac:spMkLst>
            <pc:docMk/>
            <pc:sldMk cId="2351809989" sldId="486"/>
            <ac:spMk id="7389" creationId="{F6FA45E4-717C-4C42-B7C2-59E780625A79}"/>
          </ac:spMkLst>
        </pc:spChg>
        <pc:spChg chg="mod">
          <ac:chgData name="Kolakowski, Artur" userId="9c34c8cc-b1df-44f6-bea5-dcf7a54ee35f" providerId="ADAL" clId="{19970B13-E101-4117-9908-6E061F982644}" dt="2022-07-14T08:45:49.851" v="17010" actId="790"/>
          <ac:spMkLst>
            <pc:docMk/>
            <pc:sldMk cId="2351809989" sldId="486"/>
            <ac:spMk id="7390" creationId="{791EC89C-F0AA-4AE4-B8F5-C5A42E58403B}"/>
          </ac:spMkLst>
        </pc:spChg>
        <pc:spChg chg="mod">
          <ac:chgData name="Kolakowski, Artur" userId="9c34c8cc-b1df-44f6-bea5-dcf7a54ee35f" providerId="ADAL" clId="{19970B13-E101-4117-9908-6E061F982644}" dt="2022-07-14T08:45:49.855" v="17011" actId="790"/>
          <ac:spMkLst>
            <pc:docMk/>
            <pc:sldMk cId="2351809989" sldId="486"/>
            <ac:spMk id="7391" creationId="{C4860B01-A009-43FC-BE9A-773798A93C5C}"/>
          </ac:spMkLst>
        </pc:spChg>
        <pc:spChg chg="mod">
          <ac:chgData name="Kolakowski, Artur" userId="9c34c8cc-b1df-44f6-bea5-dcf7a54ee35f" providerId="ADAL" clId="{19970B13-E101-4117-9908-6E061F982644}" dt="2022-07-14T08:45:49.859" v="17012" actId="790"/>
          <ac:spMkLst>
            <pc:docMk/>
            <pc:sldMk cId="2351809989" sldId="486"/>
            <ac:spMk id="7392" creationId="{0C0F2390-3904-44EC-8C43-1A1D14AE25A5}"/>
          </ac:spMkLst>
        </pc:spChg>
        <pc:spChg chg="mod">
          <ac:chgData name="Kolakowski, Artur" userId="9c34c8cc-b1df-44f6-bea5-dcf7a54ee35f" providerId="ADAL" clId="{19970B13-E101-4117-9908-6E061F982644}" dt="2022-07-14T08:45:49.865" v="17013" actId="790"/>
          <ac:spMkLst>
            <pc:docMk/>
            <pc:sldMk cId="2351809989" sldId="486"/>
            <ac:spMk id="7393" creationId="{5AE12416-B498-487C-A60D-5834D4BBC53B}"/>
          </ac:spMkLst>
        </pc:spChg>
        <pc:spChg chg="mod">
          <ac:chgData name="Kolakowski, Artur" userId="9c34c8cc-b1df-44f6-bea5-dcf7a54ee35f" providerId="ADAL" clId="{19970B13-E101-4117-9908-6E061F982644}" dt="2022-07-14T08:45:49.870" v="17014" actId="790"/>
          <ac:spMkLst>
            <pc:docMk/>
            <pc:sldMk cId="2351809989" sldId="486"/>
            <ac:spMk id="7394" creationId="{77EAE048-6C79-454E-99C9-DB6C6B9A1216}"/>
          </ac:spMkLst>
        </pc:spChg>
        <pc:spChg chg="mod">
          <ac:chgData name="Kolakowski, Artur" userId="9c34c8cc-b1df-44f6-bea5-dcf7a54ee35f" providerId="ADAL" clId="{19970B13-E101-4117-9908-6E061F982644}" dt="2022-07-14T08:45:49.874" v="17015" actId="790"/>
          <ac:spMkLst>
            <pc:docMk/>
            <pc:sldMk cId="2351809989" sldId="486"/>
            <ac:spMk id="7395" creationId="{869DC8C2-D41D-4DC2-B3B6-CE7AFF7724D1}"/>
          </ac:spMkLst>
        </pc:spChg>
        <pc:spChg chg="mod">
          <ac:chgData name="Kolakowski, Artur" userId="9c34c8cc-b1df-44f6-bea5-dcf7a54ee35f" providerId="ADAL" clId="{19970B13-E101-4117-9908-6E061F982644}" dt="2022-07-14T08:45:49.879" v="17016" actId="790"/>
          <ac:spMkLst>
            <pc:docMk/>
            <pc:sldMk cId="2351809989" sldId="486"/>
            <ac:spMk id="7396" creationId="{669FD06E-FC96-41AC-80DD-1403E3A1FD5B}"/>
          </ac:spMkLst>
        </pc:spChg>
        <pc:spChg chg="mod">
          <ac:chgData name="Kolakowski, Artur" userId="9c34c8cc-b1df-44f6-bea5-dcf7a54ee35f" providerId="ADAL" clId="{19970B13-E101-4117-9908-6E061F982644}" dt="2022-07-14T08:45:49.884" v="17017" actId="790"/>
          <ac:spMkLst>
            <pc:docMk/>
            <pc:sldMk cId="2351809989" sldId="486"/>
            <ac:spMk id="7397" creationId="{34384FAE-A151-4584-B1BF-A29426E89676}"/>
          </ac:spMkLst>
        </pc:spChg>
        <pc:spChg chg="mod">
          <ac:chgData name="Kolakowski, Artur" userId="9c34c8cc-b1df-44f6-bea5-dcf7a54ee35f" providerId="ADAL" clId="{19970B13-E101-4117-9908-6E061F982644}" dt="2022-07-14T08:45:49.889" v="17018" actId="790"/>
          <ac:spMkLst>
            <pc:docMk/>
            <pc:sldMk cId="2351809989" sldId="486"/>
            <ac:spMk id="7398" creationId="{F5BA9F09-9F26-44F9-8339-1F93EA27E1F2}"/>
          </ac:spMkLst>
        </pc:spChg>
        <pc:spChg chg="mod">
          <ac:chgData name="Kolakowski, Artur" userId="9c34c8cc-b1df-44f6-bea5-dcf7a54ee35f" providerId="ADAL" clId="{19970B13-E101-4117-9908-6E061F982644}" dt="2022-07-14T08:45:49.893" v="17019" actId="790"/>
          <ac:spMkLst>
            <pc:docMk/>
            <pc:sldMk cId="2351809989" sldId="486"/>
            <ac:spMk id="7399" creationId="{08218768-3EC6-48D2-9283-5B16B2799913}"/>
          </ac:spMkLst>
        </pc:spChg>
        <pc:spChg chg="mod">
          <ac:chgData name="Kolakowski, Artur" userId="9c34c8cc-b1df-44f6-bea5-dcf7a54ee35f" providerId="ADAL" clId="{19970B13-E101-4117-9908-6E061F982644}" dt="2022-07-14T08:45:49.899" v="17020" actId="790"/>
          <ac:spMkLst>
            <pc:docMk/>
            <pc:sldMk cId="2351809989" sldId="486"/>
            <ac:spMk id="7400" creationId="{B57C3DF9-24EE-40B8-A6D1-0EE48780E726}"/>
          </ac:spMkLst>
        </pc:spChg>
        <pc:spChg chg="mod">
          <ac:chgData name="Kolakowski, Artur" userId="9c34c8cc-b1df-44f6-bea5-dcf7a54ee35f" providerId="ADAL" clId="{19970B13-E101-4117-9908-6E061F982644}" dt="2022-07-14T08:45:49.905" v="17021" actId="790"/>
          <ac:spMkLst>
            <pc:docMk/>
            <pc:sldMk cId="2351809989" sldId="486"/>
            <ac:spMk id="7401" creationId="{7B1DD89C-71B4-4177-8D52-23202F9175B1}"/>
          </ac:spMkLst>
        </pc:spChg>
        <pc:spChg chg="mod">
          <ac:chgData name="Kolakowski, Artur" userId="9c34c8cc-b1df-44f6-bea5-dcf7a54ee35f" providerId="ADAL" clId="{19970B13-E101-4117-9908-6E061F982644}" dt="2022-07-14T08:45:49.910" v="17022" actId="790"/>
          <ac:spMkLst>
            <pc:docMk/>
            <pc:sldMk cId="2351809989" sldId="486"/>
            <ac:spMk id="7402" creationId="{56A7DA97-0D39-4FCC-A362-6E38F081305A}"/>
          </ac:spMkLst>
        </pc:spChg>
        <pc:spChg chg="mod">
          <ac:chgData name="Kolakowski, Artur" userId="9c34c8cc-b1df-44f6-bea5-dcf7a54ee35f" providerId="ADAL" clId="{19970B13-E101-4117-9908-6E061F982644}" dt="2022-07-14T08:45:49.915" v="17023" actId="790"/>
          <ac:spMkLst>
            <pc:docMk/>
            <pc:sldMk cId="2351809989" sldId="486"/>
            <ac:spMk id="7403" creationId="{56B3919A-3CF8-47F3-8C6E-1573FE2AE108}"/>
          </ac:spMkLst>
        </pc:spChg>
        <pc:spChg chg="mod">
          <ac:chgData name="Kolakowski, Artur" userId="9c34c8cc-b1df-44f6-bea5-dcf7a54ee35f" providerId="ADAL" clId="{19970B13-E101-4117-9908-6E061F982644}" dt="2022-07-14T08:45:49.920" v="17024" actId="790"/>
          <ac:spMkLst>
            <pc:docMk/>
            <pc:sldMk cId="2351809989" sldId="486"/>
            <ac:spMk id="7404" creationId="{E2ED11D5-A78B-4CBC-9103-A05B2F000DD7}"/>
          </ac:spMkLst>
        </pc:spChg>
        <pc:spChg chg="mod">
          <ac:chgData name="Kolakowski, Artur" userId="9c34c8cc-b1df-44f6-bea5-dcf7a54ee35f" providerId="ADAL" clId="{19970B13-E101-4117-9908-6E061F982644}" dt="2022-07-14T08:45:49.925" v="17025" actId="790"/>
          <ac:spMkLst>
            <pc:docMk/>
            <pc:sldMk cId="2351809989" sldId="486"/>
            <ac:spMk id="7405" creationId="{A8862452-D0C2-48BA-8F4B-FE0137385EBE}"/>
          </ac:spMkLst>
        </pc:spChg>
        <pc:spChg chg="mod">
          <ac:chgData name="Kolakowski, Artur" userId="9c34c8cc-b1df-44f6-bea5-dcf7a54ee35f" providerId="ADAL" clId="{19970B13-E101-4117-9908-6E061F982644}" dt="2022-07-14T08:45:49.930" v="17026" actId="790"/>
          <ac:spMkLst>
            <pc:docMk/>
            <pc:sldMk cId="2351809989" sldId="486"/>
            <ac:spMk id="7406" creationId="{7DA2A8C0-D044-4C0D-A356-2FA9EA0F7602}"/>
          </ac:spMkLst>
        </pc:spChg>
        <pc:spChg chg="mod">
          <ac:chgData name="Kolakowski, Artur" userId="9c34c8cc-b1df-44f6-bea5-dcf7a54ee35f" providerId="ADAL" clId="{19970B13-E101-4117-9908-6E061F982644}" dt="2022-07-14T08:45:49.936" v="17027" actId="790"/>
          <ac:spMkLst>
            <pc:docMk/>
            <pc:sldMk cId="2351809989" sldId="486"/>
            <ac:spMk id="7407" creationId="{7DC2DC9F-C475-4FEE-9EDF-8BE8F9A577B1}"/>
          </ac:spMkLst>
        </pc:spChg>
        <pc:spChg chg="mod">
          <ac:chgData name="Kolakowski, Artur" userId="9c34c8cc-b1df-44f6-bea5-dcf7a54ee35f" providerId="ADAL" clId="{19970B13-E101-4117-9908-6E061F982644}" dt="2022-07-14T08:45:49.940" v="17028" actId="790"/>
          <ac:spMkLst>
            <pc:docMk/>
            <pc:sldMk cId="2351809989" sldId="486"/>
            <ac:spMk id="7408" creationId="{6834AD9E-7E63-4BEE-9209-D449992D72B9}"/>
          </ac:spMkLst>
        </pc:spChg>
        <pc:spChg chg="mod">
          <ac:chgData name="Kolakowski, Artur" userId="9c34c8cc-b1df-44f6-bea5-dcf7a54ee35f" providerId="ADAL" clId="{19970B13-E101-4117-9908-6E061F982644}" dt="2022-07-14T08:45:49.945" v="17029" actId="790"/>
          <ac:spMkLst>
            <pc:docMk/>
            <pc:sldMk cId="2351809989" sldId="486"/>
            <ac:spMk id="7409" creationId="{512E43D1-BBAE-4DA9-B6A4-B3A5CB52745A}"/>
          </ac:spMkLst>
        </pc:spChg>
        <pc:spChg chg="mod">
          <ac:chgData name="Kolakowski, Artur" userId="9c34c8cc-b1df-44f6-bea5-dcf7a54ee35f" providerId="ADAL" clId="{19970B13-E101-4117-9908-6E061F982644}" dt="2022-07-14T08:45:49.951" v="17030" actId="790"/>
          <ac:spMkLst>
            <pc:docMk/>
            <pc:sldMk cId="2351809989" sldId="486"/>
            <ac:spMk id="7410" creationId="{8647D564-923E-40E5-B726-F4C2EFB7999A}"/>
          </ac:spMkLst>
        </pc:spChg>
        <pc:spChg chg="mod">
          <ac:chgData name="Kolakowski, Artur" userId="9c34c8cc-b1df-44f6-bea5-dcf7a54ee35f" providerId="ADAL" clId="{19970B13-E101-4117-9908-6E061F982644}" dt="2022-07-14T08:45:49.955" v="17031" actId="790"/>
          <ac:spMkLst>
            <pc:docMk/>
            <pc:sldMk cId="2351809989" sldId="486"/>
            <ac:spMk id="7411" creationId="{C6FD5ADB-DA29-4DFA-9FF1-AB3659725A28}"/>
          </ac:spMkLst>
        </pc:spChg>
        <pc:spChg chg="mod">
          <ac:chgData name="Kolakowski, Artur" userId="9c34c8cc-b1df-44f6-bea5-dcf7a54ee35f" providerId="ADAL" clId="{19970B13-E101-4117-9908-6E061F982644}" dt="2022-07-14T08:45:49.960" v="17032" actId="790"/>
          <ac:spMkLst>
            <pc:docMk/>
            <pc:sldMk cId="2351809989" sldId="486"/>
            <ac:spMk id="7412" creationId="{56B65753-FC6B-491A-97AF-11A3A626245C}"/>
          </ac:spMkLst>
        </pc:spChg>
        <pc:spChg chg="mod">
          <ac:chgData name="Kolakowski, Artur" userId="9c34c8cc-b1df-44f6-bea5-dcf7a54ee35f" providerId="ADAL" clId="{19970B13-E101-4117-9908-6E061F982644}" dt="2022-07-14T08:45:49.966" v="17033" actId="790"/>
          <ac:spMkLst>
            <pc:docMk/>
            <pc:sldMk cId="2351809989" sldId="486"/>
            <ac:spMk id="7413" creationId="{316A05D0-051C-4AB1-8744-5C176CA9C78D}"/>
          </ac:spMkLst>
        </pc:spChg>
        <pc:spChg chg="mod">
          <ac:chgData name="Kolakowski, Artur" userId="9c34c8cc-b1df-44f6-bea5-dcf7a54ee35f" providerId="ADAL" clId="{19970B13-E101-4117-9908-6E061F982644}" dt="2022-07-14T08:45:49.972" v="17034" actId="790"/>
          <ac:spMkLst>
            <pc:docMk/>
            <pc:sldMk cId="2351809989" sldId="486"/>
            <ac:spMk id="7414" creationId="{9EFF0402-E3B2-4482-A3BF-D22F0E4DAE41}"/>
          </ac:spMkLst>
        </pc:spChg>
        <pc:spChg chg="mod">
          <ac:chgData name="Kolakowski, Artur" userId="9c34c8cc-b1df-44f6-bea5-dcf7a54ee35f" providerId="ADAL" clId="{19970B13-E101-4117-9908-6E061F982644}" dt="2022-07-14T08:45:49.976" v="17035" actId="790"/>
          <ac:spMkLst>
            <pc:docMk/>
            <pc:sldMk cId="2351809989" sldId="486"/>
            <ac:spMk id="7415" creationId="{7D71C450-18F1-4FB6-B090-0F3F79630F42}"/>
          </ac:spMkLst>
        </pc:spChg>
        <pc:spChg chg="mod">
          <ac:chgData name="Kolakowski, Artur" userId="9c34c8cc-b1df-44f6-bea5-dcf7a54ee35f" providerId="ADAL" clId="{19970B13-E101-4117-9908-6E061F982644}" dt="2022-07-14T08:45:49.985" v="17036" actId="790"/>
          <ac:spMkLst>
            <pc:docMk/>
            <pc:sldMk cId="2351809989" sldId="486"/>
            <ac:spMk id="7416" creationId="{E8EE969D-E16B-4CBD-8D02-041F5EE6B96C}"/>
          </ac:spMkLst>
        </pc:spChg>
        <pc:spChg chg="mod">
          <ac:chgData name="Kolakowski, Artur" userId="9c34c8cc-b1df-44f6-bea5-dcf7a54ee35f" providerId="ADAL" clId="{19970B13-E101-4117-9908-6E061F982644}" dt="2022-07-14T08:45:49.993" v="17037" actId="790"/>
          <ac:spMkLst>
            <pc:docMk/>
            <pc:sldMk cId="2351809989" sldId="486"/>
            <ac:spMk id="7417" creationId="{3F4E36AD-8280-4ACB-A727-17EEDA4E1815}"/>
          </ac:spMkLst>
        </pc:spChg>
        <pc:spChg chg="mod">
          <ac:chgData name="Kolakowski, Artur" userId="9c34c8cc-b1df-44f6-bea5-dcf7a54ee35f" providerId="ADAL" clId="{19970B13-E101-4117-9908-6E061F982644}" dt="2022-07-14T08:45:50.002" v="17038" actId="790"/>
          <ac:spMkLst>
            <pc:docMk/>
            <pc:sldMk cId="2351809989" sldId="486"/>
            <ac:spMk id="7418" creationId="{7EC8D2C8-588F-43C9-AF7F-AE18168F67BB}"/>
          </ac:spMkLst>
        </pc:spChg>
        <pc:spChg chg="mod">
          <ac:chgData name="Kolakowski, Artur" userId="9c34c8cc-b1df-44f6-bea5-dcf7a54ee35f" providerId="ADAL" clId="{19970B13-E101-4117-9908-6E061F982644}" dt="2022-07-14T08:45:50.009" v="17039" actId="790"/>
          <ac:spMkLst>
            <pc:docMk/>
            <pc:sldMk cId="2351809989" sldId="486"/>
            <ac:spMk id="7419" creationId="{0481447D-5127-4965-B6E1-5FEC2C726C6D}"/>
          </ac:spMkLst>
        </pc:spChg>
        <pc:spChg chg="mod">
          <ac:chgData name="Kolakowski, Artur" userId="9c34c8cc-b1df-44f6-bea5-dcf7a54ee35f" providerId="ADAL" clId="{19970B13-E101-4117-9908-6E061F982644}" dt="2022-07-14T08:45:50.017" v="17040" actId="790"/>
          <ac:spMkLst>
            <pc:docMk/>
            <pc:sldMk cId="2351809989" sldId="486"/>
            <ac:spMk id="7420" creationId="{5E067C08-79A3-4CA6-89AF-E45508B05670}"/>
          </ac:spMkLst>
        </pc:spChg>
        <pc:spChg chg="mod">
          <ac:chgData name="Kolakowski, Artur" userId="9c34c8cc-b1df-44f6-bea5-dcf7a54ee35f" providerId="ADAL" clId="{19970B13-E101-4117-9908-6E061F982644}" dt="2022-07-14T08:45:50.024" v="17041" actId="790"/>
          <ac:spMkLst>
            <pc:docMk/>
            <pc:sldMk cId="2351809989" sldId="486"/>
            <ac:spMk id="7421" creationId="{9F78B34B-294F-47B9-BE12-EBB2B613223A}"/>
          </ac:spMkLst>
        </pc:spChg>
        <pc:spChg chg="mod">
          <ac:chgData name="Kolakowski, Artur" userId="9c34c8cc-b1df-44f6-bea5-dcf7a54ee35f" providerId="ADAL" clId="{19970B13-E101-4117-9908-6E061F982644}" dt="2022-07-14T08:45:50.030" v="17042" actId="790"/>
          <ac:spMkLst>
            <pc:docMk/>
            <pc:sldMk cId="2351809989" sldId="486"/>
            <ac:spMk id="7422" creationId="{7B8B637F-9D90-4783-A749-B1436DF3AE26}"/>
          </ac:spMkLst>
        </pc:spChg>
        <pc:spChg chg="mod">
          <ac:chgData name="Kolakowski, Artur" userId="9c34c8cc-b1df-44f6-bea5-dcf7a54ee35f" providerId="ADAL" clId="{19970B13-E101-4117-9908-6E061F982644}" dt="2022-07-14T08:45:50.036" v="17043" actId="790"/>
          <ac:spMkLst>
            <pc:docMk/>
            <pc:sldMk cId="2351809989" sldId="486"/>
            <ac:spMk id="7423" creationId="{DB323128-EF12-4249-A0EB-9150E6823051}"/>
          </ac:spMkLst>
        </pc:spChg>
        <pc:spChg chg="mod">
          <ac:chgData name="Kolakowski, Artur" userId="9c34c8cc-b1df-44f6-bea5-dcf7a54ee35f" providerId="ADAL" clId="{19970B13-E101-4117-9908-6E061F982644}" dt="2022-07-14T08:45:50.041" v="17044" actId="790"/>
          <ac:spMkLst>
            <pc:docMk/>
            <pc:sldMk cId="2351809989" sldId="486"/>
            <ac:spMk id="7424" creationId="{40BBD02A-A10B-4A9B-8254-4200B1D889D3}"/>
          </ac:spMkLst>
        </pc:spChg>
        <pc:spChg chg="mod">
          <ac:chgData name="Kolakowski, Artur" userId="9c34c8cc-b1df-44f6-bea5-dcf7a54ee35f" providerId="ADAL" clId="{19970B13-E101-4117-9908-6E061F982644}" dt="2022-07-14T08:45:50.047" v="17045" actId="790"/>
          <ac:spMkLst>
            <pc:docMk/>
            <pc:sldMk cId="2351809989" sldId="486"/>
            <ac:spMk id="7425" creationId="{E2655C6F-F3B6-4A29-9BEE-DF0DF138C498}"/>
          </ac:spMkLst>
        </pc:spChg>
        <pc:spChg chg="mod">
          <ac:chgData name="Kolakowski, Artur" userId="9c34c8cc-b1df-44f6-bea5-dcf7a54ee35f" providerId="ADAL" clId="{19970B13-E101-4117-9908-6E061F982644}" dt="2022-07-14T08:45:50.052" v="17046" actId="790"/>
          <ac:spMkLst>
            <pc:docMk/>
            <pc:sldMk cId="2351809989" sldId="486"/>
            <ac:spMk id="7426" creationId="{015F7BE9-A2EA-443E-8FE6-FB0672805CAD}"/>
          </ac:spMkLst>
        </pc:spChg>
        <pc:spChg chg="mod">
          <ac:chgData name="Kolakowski, Artur" userId="9c34c8cc-b1df-44f6-bea5-dcf7a54ee35f" providerId="ADAL" clId="{19970B13-E101-4117-9908-6E061F982644}" dt="2022-07-14T08:45:50.057" v="17047" actId="790"/>
          <ac:spMkLst>
            <pc:docMk/>
            <pc:sldMk cId="2351809989" sldId="486"/>
            <ac:spMk id="7427" creationId="{8AB3BCE2-DCFF-41E3-B003-87F2AE844A16}"/>
          </ac:spMkLst>
        </pc:spChg>
        <pc:spChg chg="mod">
          <ac:chgData name="Kolakowski, Artur" userId="9c34c8cc-b1df-44f6-bea5-dcf7a54ee35f" providerId="ADAL" clId="{19970B13-E101-4117-9908-6E061F982644}" dt="2022-07-14T08:45:50.062" v="17048" actId="790"/>
          <ac:spMkLst>
            <pc:docMk/>
            <pc:sldMk cId="2351809989" sldId="486"/>
            <ac:spMk id="7428" creationId="{E1299291-BB50-4908-B61F-1413F2816B60}"/>
          </ac:spMkLst>
        </pc:spChg>
        <pc:spChg chg="mod">
          <ac:chgData name="Kolakowski, Artur" userId="9c34c8cc-b1df-44f6-bea5-dcf7a54ee35f" providerId="ADAL" clId="{19970B13-E101-4117-9908-6E061F982644}" dt="2022-07-14T08:45:50.068" v="17049" actId="790"/>
          <ac:spMkLst>
            <pc:docMk/>
            <pc:sldMk cId="2351809989" sldId="486"/>
            <ac:spMk id="7429" creationId="{CC8A1D60-D81F-4A7A-B73B-AB995A6FC890}"/>
          </ac:spMkLst>
        </pc:spChg>
        <pc:spChg chg="mod">
          <ac:chgData name="Kolakowski, Artur" userId="9c34c8cc-b1df-44f6-bea5-dcf7a54ee35f" providerId="ADAL" clId="{19970B13-E101-4117-9908-6E061F982644}" dt="2022-07-14T08:45:50.072" v="17050" actId="790"/>
          <ac:spMkLst>
            <pc:docMk/>
            <pc:sldMk cId="2351809989" sldId="486"/>
            <ac:spMk id="7430" creationId="{E743A095-2153-41B0-B3A9-B7CF746ADA66}"/>
          </ac:spMkLst>
        </pc:spChg>
        <pc:spChg chg="mod">
          <ac:chgData name="Kolakowski, Artur" userId="9c34c8cc-b1df-44f6-bea5-dcf7a54ee35f" providerId="ADAL" clId="{19970B13-E101-4117-9908-6E061F982644}" dt="2022-07-14T08:45:50.077" v="17051" actId="790"/>
          <ac:spMkLst>
            <pc:docMk/>
            <pc:sldMk cId="2351809989" sldId="486"/>
            <ac:spMk id="7431" creationId="{AF9C8958-15D5-4A6A-9598-8C995F3C56D3}"/>
          </ac:spMkLst>
        </pc:spChg>
        <pc:spChg chg="mod">
          <ac:chgData name="Kolakowski, Artur" userId="9c34c8cc-b1df-44f6-bea5-dcf7a54ee35f" providerId="ADAL" clId="{19970B13-E101-4117-9908-6E061F982644}" dt="2022-07-14T08:45:50.083" v="17052" actId="790"/>
          <ac:spMkLst>
            <pc:docMk/>
            <pc:sldMk cId="2351809989" sldId="486"/>
            <ac:spMk id="7432" creationId="{76D86F6F-275A-412E-A83D-0F7C6DC765AB}"/>
          </ac:spMkLst>
        </pc:spChg>
        <pc:spChg chg="mod">
          <ac:chgData name="Kolakowski, Artur" userId="9c34c8cc-b1df-44f6-bea5-dcf7a54ee35f" providerId="ADAL" clId="{19970B13-E101-4117-9908-6E061F982644}" dt="2022-07-14T08:45:50.088" v="17053" actId="790"/>
          <ac:spMkLst>
            <pc:docMk/>
            <pc:sldMk cId="2351809989" sldId="486"/>
            <ac:spMk id="7433" creationId="{99232CA2-1392-43DC-BFC8-0C0E2821A587}"/>
          </ac:spMkLst>
        </pc:spChg>
        <pc:spChg chg="mod">
          <ac:chgData name="Kolakowski, Artur" userId="9c34c8cc-b1df-44f6-bea5-dcf7a54ee35f" providerId="ADAL" clId="{19970B13-E101-4117-9908-6E061F982644}" dt="2022-07-14T08:45:50.093" v="17054" actId="790"/>
          <ac:spMkLst>
            <pc:docMk/>
            <pc:sldMk cId="2351809989" sldId="486"/>
            <ac:spMk id="7434" creationId="{1EE7D257-59D3-48F2-8F63-26106AA71CEC}"/>
          </ac:spMkLst>
        </pc:spChg>
        <pc:spChg chg="mod">
          <ac:chgData name="Kolakowski, Artur" userId="9c34c8cc-b1df-44f6-bea5-dcf7a54ee35f" providerId="ADAL" clId="{19970B13-E101-4117-9908-6E061F982644}" dt="2022-07-14T08:45:50.099" v="17055" actId="790"/>
          <ac:spMkLst>
            <pc:docMk/>
            <pc:sldMk cId="2351809989" sldId="486"/>
            <ac:spMk id="7435" creationId="{62CC11AA-9752-4CEF-B873-2A4277187875}"/>
          </ac:spMkLst>
        </pc:spChg>
        <pc:spChg chg="mod">
          <ac:chgData name="Kolakowski, Artur" userId="9c34c8cc-b1df-44f6-bea5-dcf7a54ee35f" providerId="ADAL" clId="{19970B13-E101-4117-9908-6E061F982644}" dt="2022-07-14T08:45:50.104" v="17056" actId="790"/>
          <ac:spMkLst>
            <pc:docMk/>
            <pc:sldMk cId="2351809989" sldId="486"/>
            <ac:spMk id="7436" creationId="{974F815B-C139-4773-BDFE-E301158841FF}"/>
          </ac:spMkLst>
        </pc:spChg>
        <pc:spChg chg="mod">
          <ac:chgData name="Kolakowski, Artur" userId="9c34c8cc-b1df-44f6-bea5-dcf7a54ee35f" providerId="ADAL" clId="{19970B13-E101-4117-9908-6E061F982644}" dt="2022-07-14T08:45:50.109" v="17057" actId="790"/>
          <ac:spMkLst>
            <pc:docMk/>
            <pc:sldMk cId="2351809989" sldId="486"/>
            <ac:spMk id="7437" creationId="{85E21904-6D67-4440-9048-7D7E74BFD8F0}"/>
          </ac:spMkLst>
        </pc:spChg>
        <pc:spChg chg="mod">
          <ac:chgData name="Kolakowski, Artur" userId="9c34c8cc-b1df-44f6-bea5-dcf7a54ee35f" providerId="ADAL" clId="{19970B13-E101-4117-9908-6E061F982644}" dt="2022-07-14T08:45:50.115" v="17058" actId="790"/>
          <ac:spMkLst>
            <pc:docMk/>
            <pc:sldMk cId="2351809989" sldId="486"/>
            <ac:spMk id="7438" creationId="{B3F30D0C-D0BB-4CC7-A076-05CAABFBE9C3}"/>
          </ac:spMkLst>
        </pc:spChg>
        <pc:spChg chg="mod">
          <ac:chgData name="Kolakowski, Artur" userId="9c34c8cc-b1df-44f6-bea5-dcf7a54ee35f" providerId="ADAL" clId="{19970B13-E101-4117-9908-6E061F982644}" dt="2022-07-14T08:45:50.120" v="17059" actId="790"/>
          <ac:spMkLst>
            <pc:docMk/>
            <pc:sldMk cId="2351809989" sldId="486"/>
            <ac:spMk id="7439" creationId="{F6306C05-7561-4FEC-B65D-D1F51F331B9B}"/>
          </ac:spMkLst>
        </pc:spChg>
        <pc:spChg chg="mod">
          <ac:chgData name="Kolakowski, Artur" userId="9c34c8cc-b1df-44f6-bea5-dcf7a54ee35f" providerId="ADAL" clId="{19970B13-E101-4117-9908-6E061F982644}" dt="2022-07-14T08:45:50.124" v="17060" actId="790"/>
          <ac:spMkLst>
            <pc:docMk/>
            <pc:sldMk cId="2351809989" sldId="486"/>
            <ac:spMk id="7440" creationId="{A19FB30C-50E7-4E8C-BFD7-1A375778A164}"/>
          </ac:spMkLst>
        </pc:spChg>
        <pc:spChg chg="mod">
          <ac:chgData name="Kolakowski, Artur" userId="9c34c8cc-b1df-44f6-bea5-dcf7a54ee35f" providerId="ADAL" clId="{19970B13-E101-4117-9908-6E061F982644}" dt="2022-07-14T08:45:50.128" v="17061" actId="790"/>
          <ac:spMkLst>
            <pc:docMk/>
            <pc:sldMk cId="2351809989" sldId="486"/>
            <ac:spMk id="7441" creationId="{3D322B85-7B0A-4418-9CC3-102DABD5FF2E}"/>
          </ac:spMkLst>
        </pc:spChg>
        <pc:spChg chg="mod">
          <ac:chgData name="Kolakowski, Artur" userId="9c34c8cc-b1df-44f6-bea5-dcf7a54ee35f" providerId="ADAL" clId="{19970B13-E101-4117-9908-6E061F982644}" dt="2022-07-14T08:45:50.135" v="17062" actId="790"/>
          <ac:spMkLst>
            <pc:docMk/>
            <pc:sldMk cId="2351809989" sldId="486"/>
            <ac:spMk id="7442" creationId="{CBD5B098-02A5-4FE9-A687-C0E0836AD8B0}"/>
          </ac:spMkLst>
        </pc:spChg>
        <pc:spChg chg="mod">
          <ac:chgData name="Kolakowski, Artur" userId="9c34c8cc-b1df-44f6-bea5-dcf7a54ee35f" providerId="ADAL" clId="{19970B13-E101-4117-9908-6E061F982644}" dt="2022-07-14T08:45:50.139" v="17063" actId="790"/>
          <ac:spMkLst>
            <pc:docMk/>
            <pc:sldMk cId="2351809989" sldId="486"/>
            <ac:spMk id="7443" creationId="{B7716274-7601-445E-BA09-15BD9F165331}"/>
          </ac:spMkLst>
        </pc:spChg>
        <pc:spChg chg="mod">
          <ac:chgData name="Kolakowski, Artur" userId="9c34c8cc-b1df-44f6-bea5-dcf7a54ee35f" providerId="ADAL" clId="{19970B13-E101-4117-9908-6E061F982644}" dt="2022-07-14T08:45:50.144" v="17064" actId="790"/>
          <ac:spMkLst>
            <pc:docMk/>
            <pc:sldMk cId="2351809989" sldId="486"/>
            <ac:spMk id="7444" creationId="{2480A7EE-339B-40BB-BA40-EDF7B427ABBA}"/>
          </ac:spMkLst>
        </pc:spChg>
        <pc:spChg chg="mod">
          <ac:chgData name="Kolakowski, Artur" userId="9c34c8cc-b1df-44f6-bea5-dcf7a54ee35f" providerId="ADAL" clId="{19970B13-E101-4117-9908-6E061F982644}" dt="2022-07-14T08:45:50.149" v="17065" actId="790"/>
          <ac:spMkLst>
            <pc:docMk/>
            <pc:sldMk cId="2351809989" sldId="486"/>
            <ac:spMk id="7445" creationId="{54B0E9D5-7612-46D9-A7D6-10EE35E749FE}"/>
          </ac:spMkLst>
        </pc:spChg>
        <pc:spChg chg="mod">
          <ac:chgData name="Kolakowski, Artur" userId="9c34c8cc-b1df-44f6-bea5-dcf7a54ee35f" providerId="ADAL" clId="{19970B13-E101-4117-9908-6E061F982644}" dt="2022-07-14T08:45:50.153" v="17066" actId="790"/>
          <ac:spMkLst>
            <pc:docMk/>
            <pc:sldMk cId="2351809989" sldId="486"/>
            <ac:spMk id="7446" creationId="{367B7D75-19F0-4F52-B703-7B2882E04538}"/>
          </ac:spMkLst>
        </pc:spChg>
        <pc:spChg chg="mod">
          <ac:chgData name="Kolakowski, Artur" userId="9c34c8cc-b1df-44f6-bea5-dcf7a54ee35f" providerId="ADAL" clId="{19970B13-E101-4117-9908-6E061F982644}" dt="2022-07-14T08:45:50.156" v="17067" actId="790"/>
          <ac:spMkLst>
            <pc:docMk/>
            <pc:sldMk cId="2351809989" sldId="486"/>
            <ac:spMk id="7447" creationId="{D558867F-9E86-4E37-8F5E-EE5303189032}"/>
          </ac:spMkLst>
        </pc:spChg>
        <pc:spChg chg="mod">
          <ac:chgData name="Kolakowski, Artur" userId="9c34c8cc-b1df-44f6-bea5-dcf7a54ee35f" providerId="ADAL" clId="{19970B13-E101-4117-9908-6E061F982644}" dt="2022-07-14T08:45:50.160" v="17068" actId="790"/>
          <ac:spMkLst>
            <pc:docMk/>
            <pc:sldMk cId="2351809989" sldId="486"/>
            <ac:spMk id="7448" creationId="{21849585-6D1D-4468-8856-C7B39E25FDBA}"/>
          </ac:spMkLst>
        </pc:spChg>
        <pc:spChg chg="mod">
          <ac:chgData name="Kolakowski, Artur" userId="9c34c8cc-b1df-44f6-bea5-dcf7a54ee35f" providerId="ADAL" clId="{19970B13-E101-4117-9908-6E061F982644}" dt="2022-07-14T08:45:50.165" v="17069" actId="790"/>
          <ac:spMkLst>
            <pc:docMk/>
            <pc:sldMk cId="2351809989" sldId="486"/>
            <ac:spMk id="7449" creationId="{17D64590-0BA2-48D7-A38E-1243DB276AD0}"/>
          </ac:spMkLst>
        </pc:spChg>
        <pc:spChg chg="mod">
          <ac:chgData name="Kolakowski, Artur" userId="9c34c8cc-b1df-44f6-bea5-dcf7a54ee35f" providerId="ADAL" clId="{19970B13-E101-4117-9908-6E061F982644}" dt="2022-07-14T08:45:50.170" v="17070" actId="790"/>
          <ac:spMkLst>
            <pc:docMk/>
            <pc:sldMk cId="2351809989" sldId="486"/>
            <ac:spMk id="7450" creationId="{D43A202A-BB3E-4717-9860-99899DC497A6}"/>
          </ac:spMkLst>
        </pc:spChg>
        <pc:spChg chg="mod">
          <ac:chgData name="Kolakowski, Artur" userId="9c34c8cc-b1df-44f6-bea5-dcf7a54ee35f" providerId="ADAL" clId="{19970B13-E101-4117-9908-6E061F982644}" dt="2022-07-14T08:45:50.174" v="17071" actId="790"/>
          <ac:spMkLst>
            <pc:docMk/>
            <pc:sldMk cId="2351809989" sldId="486"/>
            <ac:spMk id="7451" creationId="{AD26BE5F-CEF7-4339-9575-AF53927188C4}"/>
          </ac:spMkLst>
        </pc:spChg>
        <pc:spChg chg="mod">
          <ac:chgData name="Kolakowski, Artur" userId="9c34c8cc-b1df-44f6-bea5-dcf7a54ee35f" providerId="ADAL" clId="{19970B13-E101-4117-9908-6E061F982644}" dt="2022-07-14T08:45:50.179" v="17072" actId="790"/>
          <ac:spMkLst>
            <pc:docMk/>
            <pc:sldMk cId="2351809989" sldId="486"/>
            <ac:spMk id="7452" creationId="{A0EC1073-D6B5-4A83-80DC-C62E3C4AADC2}"/>
          </ac:spMkLst>
        </pc:spChg>
        <pc:spChg chg="mod">
          <ac:chgData name="Kolakowski, Artur" userId="9c34c8cc-b1df-44f6-bea5-dcf7a54ee35f" providerId="ADAL" clId="{19970B13-E101-4117-9908-6E061F982644}" dt="2022-07-14T08:45:50.184" v="17073" actId="790"/>
          <ac:spMkLst>
            <pc:docMk/>
            <pc:sldMk cId="2351809989" sldId="486"/>
            <ac:spMk id="7453" creationId="{788E0255-2712-4A1D-8EE0-0D9DA87B4546}"/>
          </ac:spMkLst>
        </pc:spChg>
        <pc:spChg chg="mod">
          <ac:chgData name="Kolakowski, Artur" userId="9c34c8cc-b1df-44f6-bea5-dcf7a54ee35f" providerId="ADAL" clId="{19970B13-E101-4117-9908-6E061F982644}" dt="2022-07-14T08:45:50.189" v="17074" actId="790"/>
          <ac:spMkLst>
            <pc:docMk/>
            <pc:sldMk cId="2351809989" sldId="486"/>
            <ac:spMk id="7454" creationId="{F1BDBFC1-D807-4BAD-B9AC-77C69B3F070D}"/>
          </ac:spMkLst>
        </pc:spChg>
        <pc:spChg chg="mod">
          <ac:chgData name="Kolakowski, Artur" userId="9c34c8cc-b1df-44f6-bea5-dcf7a54ee35f" providerId="ADAL" clId="{19970B13-E101-4117-9908-6E061F982644}" dt="2022-07-14T08:45:50.193" v="17075" actId="790"/>
          <ac:spMkLst>
            <pc:docMk/>
            <pc:sldMk cId="2351809989" sldId="486"/>
            <ac:spMk id="7455" creationId="{0E1F38A4-6CF8-430E-94DD-F07FBA1B0A87}"/>
          </ac:spMkLst>
        </pc:spChg>
        <pc:spChg chg="mod">
          <ac:chgData name="Kolakowski, Artur" userId="9c34c8cc-b1df-44f6-bea5-dcf7a54ee35f" providerId="ADAL" clId="{19970B13-E101-4117-9908-6E061F982644}" dt="2022-07-14T08:45:50.198" v="17076" actId="790"/>
          <ac:spMkLst>
            <pc:docMk/>
            <pc:sldMk cId="2351809989" sldId="486"/>
            <ac:spMk id="7456" creationId="{639D06CD-FE33-4C44-AA46-E2487E8CBD27}"/>
          </ac:spMkLst>
        </pc:spChg>
        <pc:spChg chg="mod">
          <ac:chgData name="Kolakowski, Artur" userId="9c34c8cc-b1df-44f6-bea5-dcf7a54ee35f" providerId="ADAL" clId="{19970B13-E101-4117-9908-6E061F982644}" dt="2022-07-14T08:45:50.202" v="17077" actId="790"/>
          <ac:spMkLst>
            <pc:docMk/>
            <pc:sldMk cId="2351809989" sldId="486"/>
            <ac:spMk id="7457" creationId="{DFA6532F-91EB-4527-A09E-44BC69585386}"/>
          </ac:spMkLst>
        </pc:spChg>
        <pc:spChg chg="mod">
          <ac:chgData name="Kolakowski, Artur" userId="9c34c8cc-b1df-44f6-bea5-dcf7a54ee35f" providerId="ADAL" clId="{19970B13-E101-4117-9908-6E061F982644}" dt="2022-07-14T08:45:50.206" v="17078" actId="790"/>
          <ac:spMkLst>
            <pc:docMk/>
            <pc:sldMk cId="2351809989" sldId="486"/>
            <ac:spMk id="7458" creationId="{370DA08D-364D-4602-B090-EB5A34D2F788}"/>
          </ac:spMkLst>
        </pc:spChg>
        <pc:spChg chg="mod">
          <ac:chgData name="Kolakowski, Artur" userId="9c34c8cc-b1df-44f6-bea5-dcf7a54ee35f" providerId="ADAL" clId="{19970B13-E101-4117-9908-6E061F982644}" dt="2022-07-14T08:45:50.211" v="17079" actId="790"/>
          <ac:spMkLst>
            <pc:docMk/>
            <pc:sldMk cId="2351809989" sldId="486"/>
            <ac:spMk id="7459" creationId="{8E31C74D-3EF7-44CA-B33E-BDC9B7B98069}"/>
          </ac:spMkLst>
        </pc:spChg>
        <pc:spChg chg="mod">
          <ac:chgData name="Kolakowski, Artur" userId="9c34c8cc-b1df-44f6-bea5-dcf7a54ee35f" providerId="ADAL" clId="{19970B13-E101-4117-9908-6E061F982644}" dt="2022-07-14T08:45:50.216" v="17080" actId="790"/>
          <ac:spMkLst>
            <pc:docMk/>
            <pc:sldMk cId="2351809989" sldId="486"/>
            <ac:spMk id="7460" creationId="{69E5D3C8-D101-4738-8047-0610B27FC4A7}"/>
          </ac:spMkLst>
        </pc:spChg>
        <pc:spChg chg="mod">
          <ac:chgData name="Kolakowski, Artur" userId="9c34c8cc-b1df-44f6-bea5-dcf7a54ee35f" providerId="ADAL" clId="{19970B13-E101-4117-9908-6E061F982644}" dt="2022-07-14T08:45:50.221" v="17081" actId="790"/>
          <ac:spMkLst>
            <pc:docMk/>
            <pc:sldMk cId="2351809989" sldId="486"/>
            <ac:spMk id="7461" creationId="{AFAF2B8A-07E7-43FA-AAB9-E6B536D663F2}"/>
          </ac:spMkLst>
        </pc:spChg>
        <pc:spChg chg="mod">
          <ac:chgData name="Kolakowski, Artur" userId="9c34c8cc-b1df-44f6-bea5-dcf7a54ee35f" providerId="ADAL" clId="{19970B13-E101-4117-9908-6E061F982644}" dt="2022-07-14T08:45:50.225" v="17082" actId="790"/>
          <ac:spMkLst>
            <pc:docMk/>
            <pc:sldMk cId="2351809989" sldId="486"/>
            <ac:spMk id="7462" creationId="{FC72FF30-B2EA-45CA-9C82-94B5F8F15FB1}"/>
          </ac:spMkLst>
        </pc:spChg>
        <pc:spChg chg="mod">
          <ac:chgData name="Kolakowski, Artur" userId="9c34c8cc-b1df-44f6-bea5-dcf7a54ee35f" providerId="ADAL" clId="{19970B13-E101-4117-9908-6E061F982644}" dt="2022-07-14T08:45:50.230" v="17083" actId="790"/>
          <ac:spMkLst>
            <pc:docMk/>
            <pc:sldMk cId="2351809989" sldId="486"/>
            <ac:spMk id="7463" creationId="{091FDBD5-C80D-43D2-9026-8F03EE8DC3D4}"/>
          </ac:spMkLst>
        </pc:spChg>
        <pc:spChg chg="mod">
          <ac:chgData name="Kolakowski, Artur" userId="9c34c8cc-b1df-44f6-bea5-dcf7a54ee35f" providerId="ADAL" clId="{19970B13-E101-4117-9908-6E061F982644}" dt="2022-07-14T08:45:50.234" v="17084" actId="790"/>
          <ac:spMkLst>
            <pc:docMk/>
            <pc:sldMk cId="2351809989" sldId="486"/>
            <ac:spMk id="7464" creationId="{2C11C25F-FE23-476D-BD3A-32E66A449852}"/>
          </ac:spMkLst>
        </pc:spChg>
        <pc:spChg chg="mod">
          <ac:chgData name="Kolakowski, Artur" userId="9c34c8cc-b1df-44f6-bea5-dcf7a54ee35f" providerId="ADAL" clId="{19970B13-E101-4117-9908-6E061F982644}" dt="2022-07-14T08:45:50.238" v="17085" actId="790"/>
          <ac:spMkLst>
            <pc:docMk/>
            <pc:sldMk cId="2351809989" sldId="486"/>
            <ac:spMk id="7465" creationId="{5A4B5D8C-32EF-4514-BB58-89750266D328}"/>
          </ac:spMkLst>
        </pc:spChg>
        <pc:spChg chg="mod">
          <ac:chgData name="Kolakowski, Artur" userId="9c34c8cc-b1df-44f6-bea5-dcf7a54ee35f" providerId="ADAL" clId="{19970B13-E101-4117-9908-6E061F982644}" dt="2022-07-14T08:45:50.243" v="17086" actId="790"/>
          <ac:spMkLst>
            <pc:docMk/>
            <pc:sldMk cId="2351809989" sldId="486"/>
            <ac:spMk id="7466" creationId="{1E1B7E9D-53F8-4563-8C6F-6F8685FA8855}"/>
          </ac:spMkLst>
        </pc:spChg>
        <pc:spChg chg="mod">
          <ac:chgData name="Kolakowski, Artur" userId="9c34c8cc-b1df-44f6-bea5-dcf7a54ee35f" providerId="ADAL" clId="{19970B13-E101-4117-9908-6E061F982644}" dt="2022-07-14T08:45:50.248" v="17087" actId="790"/>
          <ac:spMkLst>
            <pc:docMk/>
            <pc:sldMk cId="2351809989" sldId="486"/>
            <ac:spMk id="7467" creationId="{4B98456D-66B7-4427-9F00-A71747737E56}"/>
          </ac:spMkLst>
        </pc:spChg>
        <pc:spChg chg="mod">
          <ac:chgData name="Kolakowski, Artur" userId="9c34c8cc-b1df-44f6-bea5-dcf7a54ee35f" providerId="ADAL" clId="{19970B13-E101-4117-9908-6E061F982644}" dt="2022-07-14T08:45:50.253" v="17088" actId="790"/>
          <ac:spMkLst>
            <pc:docMk/>
            <pc:sldMk cId="2351809989" sldId="486"/>
            <ac:spMk id="7468" creationId="{3C88289F-2071-44E7-9630-FE3A89B4405E}"/>
          </ac:spMkLst>
        </pc:spChg>
        <pc:spChg chg="mod">
          <ac:chgData name="Kolakowski, Artur" userId="9c34c8cc-b1df-44f6-bea5-dcf7a54ee35f" providerId="ADAL" clId="{19970B13-E101-4117-9908-6E061F982644}" dt="2022-07-14T08:45:50.258" v="17089" actId="790"/>
          <ac:spMkLst>
            <pc:docMk/>
            <pc:sldMk cId="2351809989" sldId="486"/>
            <ac:spMk id="7469" creationId="{C38EEE0C-340B-49B7-BF89-1EA3FCEC4769}"/>
          </ac:spMkLst>
        </pc:spChg>
        <pc:spChg chg="mod">
          <ac:chgData name="Kolakowski, Artur" userId="9c34c8cc-b1df-44f6-bea5-dcf7a54ee35f" providerId="ADAL" clId="{19970B13-E101-4117-9908-6E061F982644}" dt="2022-07-14T08:45:50.263" v="17090" actId="790"/>
          <ac:spMkLst>
            <pc:docMk/>
            <pc:sldMk cId="2351809989" sldId="486"/>
            <ac:spMk id="7470" creationId="{748C319E-8253-4FC6-BA1C-F939D3056F6F}"/>
          </ac:spMkLst>
        </pc:spChg>
        <pc:spChg chg="mod">
          <ac:chgData name="Kolakowski, Artur" userId="9c34c8cc-b1df-44f6-bea5-dcf7a54ee35f" providerId="ADAL" clId="{19970B13-E101-4117-9908-6E061F982644}" dt="2022-07-14T08:45:50.269" v="17091" actId="790"/>
          <ac:spMkLst>
            <pc:docMk/>
            <pc:sldMk cId="2351809989" sldId="486"/>
            <ac:spMk id="7471" creationId="{EB610750-9054-403E-A605-D500661212CD}"/>
          </ac:spMkLst>
        </pc:spChg>
        <pc:spChg chg="mod">
          <ac:chgData name="Kolakowski, Artur" userId="9c34c8cc-b1df-44f6-bea5-dcf7a54ee35f" providerId="ADAL" clId="{19970B13-E101-4117-9908-6E061F982644}" dt="2022-07-14T08:45:50.274" v="17092" actId="790"/>
          <ac:spMkLst>
            <pc:docMk/>
            <pc:sldMk cId="2351809989" sldId="486"/>
            <ac:spMk id="7472" creationId="{C85C9135-4322-4A17-A155-4D6AE552473D}"/>
          </ac:spMkLst>
        </pc:spChg>
        <pc:spChg chg="mod">
          <ac:chgData name="Kolakowski, Artur" userId="9c34c8cc-b1df-44f6-bea5-dcf7a54ee35f" providerId="ADAL" clId="{19970B13-E101-4117-9908-6E061F982644}" dt="2022-07-14T08:45:50.279" v="17093" actId="790"/>
          <ac:spMkLst>
            <pc:docMk/>
            <pc:sldMk cId="2351809989" sldId="486"/>
            <ac:spMk id="7473" creationId="{5F890E03-CCFC-4138-97B6-CE146BA10BA3}"/>
          </ac:spMkLst>
        </pc:spChg>
        <pc:spChg chg="mod">
          <ac:chgData name="Kolakowski, Artur" userId="9c34c8cc-b1df-44f6-bea5-dcf7a54ee35f" providerId="ADAL" clId="{19970B13-E101-4117-9908-6E061F982644}" dt="2022-07-14T08:45:50.285" v="17094" actId="790"/>
          <ac:spMkLst>
            <pc:docMk/>
            <pc:sldMk cId="2351809989" sldId="486"/>
            <ac:spMk id="7474" creationId="{9095CB00-4BE2-4B2B-951F-9AE745D54B7A}"/>
          </ac:spMkLst>
        </pc:spChg>
        <pc:spChg chg="mod">
          <ac:chgData name="Kolakowski, Artur" userId="9c34c8cc-b1df-44f6-bea5-dcf7a54ee35f" providerId="ADAL" clId="{19970B13-E101-4117-9908-6E061F982644}" dt="2022-07-14T08:45:50.291" v="17095" actId="790"/>
          <ac:spMkLst>
            <pc:docMk/>
            <pc:sldMk cId="2351809989" sldId="486"/>
            <ac:spMk id="7475" creationId="{EF2AFD7F-97B7-4EE4-B160-4C42AF3DC2B1}"/>
          </ac:spMkLst>
        </pc:spChg>
        <pc:spChg chg="mod">
          <ac:chgData name="Kolakowski, Artur" userId="9c34c8cc-b1df-44f6-bea5-dcf7a54ee35f" providerId="ADAL" clId="{19970B13-E101-4117-9908-6E061F982644}" dt="2022-07-14T08:45:50.297" v="17096" actId="790"/>
          <ac:spMkLst>
            <pc:docMk/>
            <pc:sldMk cId="2351809989" sldId="486"/>
            <ac:spMk id="7476" creationId="{66E448C3-B4C1-4874-B937-CD0646A7B6CD}"/>
          </ac:spMkLst>
        </pc:spChg>
        <pc:spChg chg="mod">
          <ac:chgData name="Kolakowski, Artur" userId="9c34c8cc-b1df-44f6-bea5-dcf7a54ee35f" providerId="ADAL" clId="{19970B13-E101-4117-9908-6E061F982644}" dt="2022-07-14T08:45:50.303" v="17097" actId="790"/>
          <ac:spMkLst>
            <pc:docMk/>
            <pc:sldMk cId="2351809989" sldId="486"/>
            <ac:spMk id="7477" creationId="{C26C337B-4DB3-4AFA-B70B-27CC19A0C8D8}"/>
          </ac:spMkLst>
        </pc:spChg>
        <pc:spChg chg="mod">
          <ac:chgData name="Kolakowski, Artur" userId="9c34c8cc-b1df-44f6-bea5-dcf7a54ee35f" providerId="ADAL" clId="{19970B13-E101-4117-9908-6E061F982644}" dt="2022-07-14T08:45:50.309" v="17098" actId="790"/>
          <ac:spMkLst>
            <pc:docMk/>
            <pc:sldMk cId="2351809989" sldId="486"/>
            <ac:spMk id="7478" creationId="{75E9419C-8753-4211-AE05-B8F48E121BEE}"/>
          </ac:spMkLst>
        </pc:spChg>
        <pc:spChg chg="mod">
          <ac:chgData name="Kolakowski, Artur" userId="9c34c8cc-b1df-44f6-bea5-dcf7a54ee35f" providerId="ADAL" clId="{19970B13-E101-4117-9908-6E061F982644}" dt="2022-07-14T08:45:50.315" v="17099" actId="790"/>
          <ac:spMkLst>
            <pc:docMk/>
            <pc:sldMk cId="2351809989" sldId="486"/>
            <ac:spMk id="7479" creationId="{FA2D5A13-A38A-4783-9EBF-1B74050A44DB}"/>
          </ac:spMkLst>
        </pc:spChg>
        <pc:spChg chg="mod">
          <ac:chgData name="Kolakowski, Artur" userId="9c34c8cc-b1df-44f6-bea5-dcf7a54ee35f" providerId="ADAL" clId="{19970B13-E101-4117-9908-6E061F982644}" dt="2022-07-14T08:45:50.322" v="17100" actId="790"/>
          <ac:spMkLst>
            <pc:docMk/>
            <pc:sldMk cId="2351809989" sldId="486"/>
            <ac:spMk id="7480" creationId="{0E7A0C30-1B81-4C9B-A6D5-19DF8025B9E7}"/>
          </ac:spMkLst>
        </pc:spChg>
        <pc:spChg chg="mod">
          <ac:chgData name="Kolakowski, Artur" userId="9c34c8cc-b1df-44f6-bea5-dcf7a54ee35f" providerId="ADAL" clId="{19970B13-E101-4117-9908-6E061F982644}" dt="2022-07-14T08:45:50.330" v="17101" actId="790"/>
          <ac:spMkLst>
            <pc:docMk/>
            <pc:sldMk cId="2351809989" sldId="486"/>
            <ac:spMk id="7481" creationId="{BC5A65DC-8F37-4A49-B706-C3275AF9E5CE}"/>
          </ac:spMkLst>
        </pc:spChg>
        <pc:spChg chg="mod">
          <ac:chgData name="Kolakowski, Artur" userId="9c34c8cc-b1df-44f6-bea5-dcf7a54ee35f" providerId="ADAL" clId="{19970B13-E101-4117-9908-6E061F982644}" dt="2022-07-14T08:45:50.336" v="17102" actId="790"/>
          <ac:spMkLst>
            <pc:docMk/>
            <pc:sldMk cId="2351809989" sldId="486"/>
            <ac:spMk id="7482" creationId="{E4965675-ABCC-481E-AFAB-2558F59BCFEB}"/>
          </ac:spMkLst>
        </pc:spChg>
        <pc:spChg chg="mod">
          <ac:chgData name="Kolakowski, Artur" userId="9c34c8cc-b1df-44f6-bea5-dcf7a54ee35f" providerId="ADAL" clId="{19970B13-E101-4117-9908-6E061F982644}" dt="2022-07-14T08:45:50.342" v="17103" actId="790"/>
          <ac:spMkLst>
            <pc:docMk/>
            <pc:sldMk cId="2351809989" sldId="486"/>
            <ac:spMk id="7483" creationId="{5C4A016B-0CF2-43A4-9E94-0292CCD28AAA}"/>
          </ac:spMkLst>
        </pc:spChg>
        <pc:spChg chg="mod">
          <ac:chgData name="Kolakowski, Artur" userId="9c34c8cc-b1df-44f6-bea5-dcf7a54ee35f" providerId="ADAL" clId="{19970B13-E101-4117-9908-6E061F982644}" dt="2022-07-14T08:45:50.348" v="17104" actId="790"/>
          <ac:spMkLst>
            <pc:docMk/>
            <pc:sldMk cId="2351809989" sldId="486"/>
            <ac:spMk id="7484" creationId="{DC91D671-B41A-4E47-880A-9A1D107CBADD}"/>
          </ac:spMkLst>
        </pc:spChg>
        <pc:spChg chg="mod">
          <ac:chgData name="Kolakowski, Artur" userId="9c34c8cc-b1df-44f6-bea5-dcf7a54ee35f" providerId="ADAL" clId="{19970B13-E101-4117-9908-6E061F982644}" dt="2022-07-14T08:45:50.354" v="17105" actId="790"/>
          <ac:spMkLst>
            <pc:docMk/>
            <pc:sldMk cId="2351809989" sldId="486"/>
            <ac:spMk id="7485" creationId="{79AD9D48-878A-4F3D-9AE5-9F2A26881BE9}"/>
          </ac:spMkLst>
        </pc:spChg>
        <pc:spChg chg="mod">
          <ac:chgData name="Kolakowski, Artur" userId="9c34c8cc-b1df-44f6-bea5-dcf7a54ee35f" providerId="ADAL" clId="{19970B13-E101-4117-9908-6E061F982644}" dt="2022-07-14T08:45:50.359" v="17106" actId="790"/>
          <ac:spMkLst>
            <pc:docMk/>
            <pc:sldMk cId="2351809989" sldId="486"/>
            <ac:spMk id="7486" creationId="{4BDC74D4-7035-48D6-99E6-E7659577D2DA}"/>
          </ac:spMkLst>
        </pc:spChg>
        <pc:spChg chg="mod">
          <ac:chgData name="Kolakowski, Artur" userId="9c34c8cc-b1df-44f6-bea5-dcf7a54ee35f" providerId="ADAL" clId="{19970B13-E101-4117-9908-6E061F982644}" dt="2022-07-14T08:45:50.366" v="17107" actId="790"/>
          <ac:spMkLst>
            <pc:docMk/>
            <pc:sldMk cId="2351809989" sldId="486"/>
            <ac:spMk id="7487" creationId="{C3900DC8-3C5F-420D-8F16-EAB35C0297D2}"/>
          </ac:spMkLst>
        </pc:spChg>
        <pc:spChg chg="mod">
          <ac:chgData name="Kolakowski, Artur" userId="9c34c8cc-b1df-44f6-bea5-dcf7a54ee35f" providerId="ADAL" clId="{19970B13-E101-4117-9908-6E061F982644}" dt="2022-07-14T08:45:50.372" v="17108" actId="790"/>
          <ac:spMkLst>
            <pc:docMk/>
            <pc:sldMk cId="2351809989" sldId="486"/>
            <ac:spMk id="7488" creationId="{1918E133-CE8F-475D-837D-E0A8B935A720}"/>
          </ac:spMkLst>
        </pc:spChg>
        <pc:spChg chg="mod">
          <ac:chgData name="Kolakowski, Artur" userId="9c34c8cc-b1df-44f6-bea5-dcf7a54ee35f" providerId="ADAL" clId="{19970B13-E101-4117-9908-6E061F982644}" dt="2022-07-14T08:45:50.379" v="17109" actId="790"/>
          <ac:spMkLst>
            <pc:docMk/>
            <pc:sldMk cId="2351809989" sldId="486"/>
            <ac:spMk id="7489" creationId="{C64A0619-3253-49C3-98D5-A0EADF802175}"/>
          </ac:spMkLst>
        </pc:spChg>
        <pc:spChg chg="mod">
          <ac:chgData name="Kolakowski, Artur" userId="9c34c8cc-b1df-44f6-bea5-dcf7a54ee35f" providerId="ADAL" clId="{19970B13-E101-4117-9908-6E061F982644}" dt="2022-07-14T08:45:50.384" v="17110" actId="790"/>
          <ac:spMkLst>
            <pc:docMk/>
            <pc:sldMk cId="2351809989" sldId="486"/>
            <ac:spMk id="7490" creationId="{235537ED-42DC-4A5A-9DCB-D24D5636C303}"/>
          </ac:spMkLst>
        </pc:spChg>
        <pc:spChg chg="mod">
          <ac:chgData name="Kolakowski, Artur" userId="9c34c8cc-b1df-44f6-bea5-dcf7a54ee35f" providerId="ADAL" clId="{19970B13-E101-4117-9908-6E061F982644}" dt="2022-07-14T08:45:50.388" v="17111" actId="790"/>
          <ac:spMkLst>
            <pc:docMk/>
            <pc:sldMk cId="2351809989" sldId="486"/>
            <ac:spMk id="7491" creationId="{2A4F5CF8-83A6-4FDE-B472-EDBB9DFC16F0}"/>
          </ac:spMkLst>
        </pc:spChg>
        <pc:spChg chg="mod">
          <ac:chgData name="Kolakowski, Artur" userId="9c34c8cc-b1df-44f6-bea5-dcf7a54ee35f" providerId="ADAL" clId="{19970B13-E101-4117-9908-6E061F982644}" dt="2022-07-14T08:45:50.393" v="17112" actId="790"/>
          <ac:spMkLst>
            <pc:docMk/>
            <pc:sldMk cId="2351809989" sldId="486"/>
            <ac:spMk id="7492" creationId="{437EDA46-E3B9-4D0F-BA8A-BF1C02AD3FF1}"/>
          </ac:spMkLst>
        </pc:spChg>
        <pc:spChg chg="mod">
          <ac:chgData name="Kolakowski, Artur" userId="9c34c8cc-b1df-44f6-bea5-dcf7a54ee35f" providerId="ADAL" clId="{19970B13-E101-4117-9908-6E061F982644}" dt="2022-07-14T08:45:50.399" v="17113" actId="790"/>
          <ac:spMkLst>
            <pc:docMk/>
            <pc:sldMk cId="2351809989" sldId="486"/>
            <ac:spMk id="7493" creationId="{A89B0C29-D713-4D67-885C-3FB83559B629}"/>
          </ac:spMkLst>
        </pc:spChg>
        <pc:spChg chg="mod">
          <ac:chgData name="Kolakowski, Artur" userId="9c34c8cc-b1df-44f6-bea5-dcf7a54ee35f" providerId="ADAL" clId="{19970B13-E101-4117-9908-6E061F982644}" dt="2022-07-14T08:45:50.404" v="17114" actId="790"/>
          <ac:spMkLst>
            <pc:docMk/>
            <pc:sldMk cId="2351809989" sldId="486"/>
            <ac:spMk id="7494" creationId="{E33A6B20-819F-413F-95B4-5149040A47BF}"/>
          </ac:spMkLst>
        </pc:spChg>
        <pc:spChg chg="mod">
          <ac:chgData name="Kolakowski, Artur" userId="9c34c8cc-b1df-44f6-bea5-dcf7a54ee35f" providerId="ADAL" clId="{19970B13-E101-4117-9908-6E061F982644}" dt="2022-07-14T08:45:50.408" v="17115" actId="790"/>
          <ac:spMkLst>
            <pc:docMk/>
            <pc:sldMk cId="2351809989" sldId="486"/>
            <ac:spMk id="7495" creationId="{C1E12DBE-EE3A-45F7-84E3-0D4B538EBE9A}"/>
          </ac:spMkLst>
        </pc:spChg>
        <pc:spChg chg="mod">
          <ac:chgData name="Kolakowski, Artur" userId="9c34c8cc-b1df-44f6-bea5-dcf7a54ee35f" providerId="ADAL" clId="{19970B13-E101-4117-9908-6E061F982644}" dt="2022-07-14T08:45:50.413" v="17116" actId="790"/>
          <ac:spMkLst>
            <pc:docMk/>
            <pc:sldMk cId="2351809989" sldId="486"/>
            <ac:spMk id="7496" creationId="{0D40E4FF-B513-44C8-866C-0EFAB1AA4AD2}"/>
          </ac:spMkLst>
        </pc:spChg>
        <pc:spChg chg="mod">
          <ac:chgData name="Kolakowski, Artur" userId="9c34c8cc-b1df-44f6-bea5-dcf7a54ee35f" providerId="ADAL" clId="{19970B13-E101-4117-9908-6E061F982644}" dt="2022-07-14T08:45:50.419" v="17117" actId="790"/>
          <ac:spMkLst>
            <pc:docMk/>
            <pc:sldMk cId="2351809989" sldId="486"/>
            <ac:spMk id="7497" creationId="{65D08D05-0866-4E4E-9AAD-B0CD8CAF3810}"/>
          </ac:spMkLst>
        </pc:spChg>
        <pc:spChg chg="mod">
          <ac:chgData name="Kolakowski, Artur" userId="9c34c8cc-b1df-44f6-bea5-dcf7a54ee35f" providerId="ADAL" clId="{19970B13-E101-4117-9908-6E061F982644}" dt="2022-07-14T08:45:50.424" v="17118" actId="790"/>
          <ac:spMkLst>
            <pc:docMk/>
            <pc:sldMk cId="2351809989" sldId="486"/>
            <ac:spMk id="7498" creationId="{3FAB6739-E8B5-4EF7-AA0A-2BE3CB85ACF2}"/>
          </ac:spMkLst>
        </pc:spChg>
        <pc:spChg chg="mod">
          <ac:chgData name="Kolakowski, Artur" userId="9c34c8cc-b1df-44f6-bea5-dcf7a54ee35f" providerId="ADAL" clId="{19970B13-E101-4117-9908-6E061F982644}" dt="2022-07-14T08:45:50.429" v="17119" actId="790"/>
          <ac:spMkLst>
            <pc:docMk/>
            <pc:sldMk cId="2351809989" sldId="486"/>
            <ac:spMk id="7499" creationId="{342FD4B7-654C-46E8-8B9C-7E9C774D2414}"/>
          </ac:spMkLst>
        </pc:spChg>
        <pc:spChg chg="mod">
          <ac:chgData name="Kolakowski, Artur" userId="9c34c8cc-b1df-44f6-bea5-dcf7a54ee35f" providerId="ADAL" clId="{19970B13-E101-4117-9908-6E061F982644}" dt="2022-07-14T08:45:50.435" v="17120" actId="790"/>
          <ac:spMkLst>
            <pc:docMk/>
            <pc:sldMk cId="2351809989" sldId="486"/>
            <ac:spMk id="7500" creationId="{7A8F53B1-9817-4845-91E5-7FE215221853}"/>
          </ac:spMkLst>
        </pc:spChg>
        <pc:spChg chg="mod">
          <ac:chgData name="Kolakowski, Artur" userId="9c34c8cc-b1df-44f6-bea5-dcf7a54ee35f" providerId="ADAL" clId="{19970B13-E101-4117-9908-6E061F982644}" dt="2022-07-14T08:45:50.440" v="17121" actId="790"/>
          <ac:spMkLst>
            <pc:docMk/>
            <pc:sldMk cId="2351809989" sldId="486"/>
            <ac:spMk id="7501" creationId="{6AE5B1E6-89D3-4033-AE0C-68C1835B594F}"/>
          </ac:spMkLst>
        </pc:spChg>
        <pc:spChg chg="mod">
          <ac:chgData name="Kolakowski, Artur" userId="9c34c8cc-b1df-44f6-bea5-dcf7a54ee35f" providerId="ADAL" clId="{19970B13-E101-4117-9908-6E061F982644}" dt="2022-07-14T08:45:50.445" v="17122" actId="790"/>
          <ac:spMkLst>
            <pc:docMk/>
            <pc:sldMk cId="2351809989" sldId="486"/>
            <ac:spMk id="7502" creationId="{D678D845-37B9-44C3-99D8-BDB073D355B5}"/>
          </ac:spMkLst>
        </pc:spChg>
        <pc:spChg chg="mod">
          <ac:chgData name="Kolakowski, Artur" userId="9c34c8cc-b1df-44f6-bea5-dcf7a54ee35f" providerId="ADAL" clId="{19970B13-E101-4117-9908-6E061F982644}" dt="2022-07-14T08:45:50.450" v="17123" actId="790"/>
          <ac:spMkLst>
            <pc:docMk/>
            <pc:sldMk cId="2351809989" sldId="486"/>
            <ac:spMk id="7503" creationId="{C991D536-14A1-4D43-BB4E-194FB9A1F456}"/>
          </ac:spMkLst>
        </pc:spChg>
        <pc:spChg chg="mod">
          <ac:chgData name="Kolakowski, Artur" userId="9c34c8cc-b1df-44f6-bea5-dcf7a54ee35f" providerId="ADAL" clId="{19970B13-E101-4117-9908-6E061F982644}" dt="2022-07-14T08:45:50.454" v="17124" actId="790"/>
          <ac:spMkLst>
            <pc:docMk/>
            <pc:sldMk cId="2351809989" sldId="486"/>
            <ac:spMk id="7504" creationId="{FB19BB1B-1E16-4E69-999C-9A508F208850}"/>
          </ac:spMkLst>
        </pc:spChg>
        <pc:spChg chg="mod">
          <ac:chgData name="Kolakowski, Artur" userId="9c34c8cc-b1df-44f6-bea5-dcf7a54ee35f" providerId="ADAL" clId="{19970B13-E101-4117-9908-6E061F982644}" dt="2022-07-14T08:45:50.458" v="17125" actId="790"/>
          <ac:spMkLst>
            <pc:docMk/>
            <pc:sldMk cId="2351809989" sldId="486"/>
            <ac:spMk id="7505" creationId="{24194766-DBE9-4C8E-991C-BF5DA9A177BA}"/>
          </ac:spMkLst>
        </pc:spChg>
        <pc:spChg chg="mod">
          <ac:chgData name="Kolakowski, Artur" userId="9c34c8cc-b1df-44f6-bea5-dcf7a54ee35f" providerId="ADAL" clId="{19970B13-E101-4117-9908-6E061F982644}" dt="2022-07-14T08:45:50.464" v="17126" actId="790"/>
          <ac:spMkLst>
            <pc:docMk/>
            <pc:sldMk cId="2351809989" sldId="486"/>
            <ac:spMk id="7506" creationId="{9D979300-57B0-40B2-82F4-328C0A46B463}"/>
          </ac:spMkLst>
        </pc:spChg>
        <pc:spChg chg="mod">
          <ac:chgData name="Kolakowski, Artur" userId="9c34c8cc-b1df-44f6-bea5-dcf7a54ee35f" providerId="ADAL" clId="{19970B13-E101-4117-9908-6E061F982644}" dt="2022-07-14T08:45:50.469" v="17127" actId="790"/>
          <ac:spMkLst>
            <pc:docMk/>
            <pc:sldMk cId="2351809989" sldId="486"/>
            <ac:spMk id="7507" creationId="{A330467B-E8DB-419B-8482-EA488445D5E2}"/>
          </ac:spMkLst>
        </pc:spChg>
        <pc:spChg chg="mod">
          <ac:chgData name="Kolakowski, Artur" userId="9c34c8cc-b1df-44f6-bea5-dcf7a54ee35f" providerId="ADAL" clId="{19970B13-E101-4117-9908-6E061F982644}" dt="2022-07-14T08:45:50.473" v="17128" actId="790"/>
          <ac:spMkLst>
            <pc:docMk/>
            <pc:sldMk cId="2351809989" sldId="486"/>
            <ac:spMk id="7508" creationId="{554AC257-41CA-40B2-915E-FFB5938BFA7D}"/>
          </ac:spMkLst>
        </pc:spChg>
        <pc:spChg chg="mod">
          <ac:chgData name="Kolakowski, Artur" userId="9c34c8cc-b1df-44f6-bea5-dcf7a54ee35f" providerId="ADAL" clId="{19970B13-E101-4117-9908-6E061F982644}" dt="2022-07-14T08:45:50.478" v="17129" actId="790"/>
          <ac:spMkLst>
            <pc:docMk/>
            <pc:sldMk cId="2351809989" sldId="486"/>
            <ac:spMk id="7509" creationId="{2AC2C10E-F309-46CF-9CF1-B94B6640C27C}"/>
          </ac:spMkLst>
        </pc:spChg>
        <pc:spChg chg="mod">
          <ac:chgData name="Kolakowski, Artur" userId="9c34c8cc-b1df-44f6-bea5-dcf7a54ee35f" providerId="ADAL" clId="{19970B13-E101-4117-9908-6E061F982644}" dt="2022-07-14T08:45:50.483" v="17130" actId="790"/>
          <ac:spMkLst>
            <pc:docMk/>
            <pc:sldMk cId="2351809989" sldId="486"/>
            <ac:spMk id="7510" creationId="{FAEF165B-6BFD-4B97-9FDC-B2404B490FF3}"/>
          </ac:spMkLst>
        </pc:spChg>
        <pc:spChg chg="mod">
          <ac:chgData name="Kolakowski, Artur" userId="9c34c8cc-b1df-44f6-bea5-dcf7a54ee35f" providerId="ADAL" clId="{19970B13-E101-4117-9908-6E061F982644}" dt="2022-07-14T08:45:50.488" v="17131" actId="790"/>
          <ac:spMkLst>
            <pc:docMk/>
            <pc:sldMk cId="2351809989" sldId="486"/>
            <ac:spMk id="7511" creationId="{6D035EDF-DA0B-4B9C-A81F-BC3F0365A27D}"/>
          </ac:spMkLst>
        </pc:spChg>
        <pc:spChg chg="mod">
          <ac:chgData name="Kolakowski, Artur" userId="9c34c8cc-b1df-44f6-bea5-dcf7a54ee35f" providerId="ADAL" clId="{19970B13-E101-4117-9908-6E061F982644}" dt="2022-07-14T08:45:50.493" v="17132" actId="790"/>
          <ac:spMkLst>
            <pc:docMk/>
            <pc:sldMk cId="2351809989" sldId="486"/>
            <ac:spMk id="7512" creationId="{D3F161AF-7E8C-4A14-A7A9-AB130D1483F6}"/>
          </ac:spMkLst>
        </pc:spChg>
        <pc:spChg chg="mod">
          <ac:chgData name="Kolakowski, Artur" userId="9c34c8cc-b1df-44f6-bea5-dcf7a54ee35f" providerId="ADAL" clId="{19970B13-E101-4117-9908-6E061F982644}" dt="2022-07-14T08:45:50.498" v="17133" actId="790"/>
          <ac:spMkLst>
            <pc:docMk/>
            <pc:sldMk cId="2351809989" sldId="486"/>
            <ac:spMk id="7513" creationId="{8C5D43FC-2382-44A5-8FAF-911CDC920371}"/>
          </ac:spMkLst>
        </pc:spChg>
        <pc:spChg chg="mod">
          <ac:chgData name="Kolakowski, Artur" userId="9c34c8cc-b1df-44f6-bea5-dcf7a54ee35f" providerId="ADAL" clId="{19970B13-E101-4117-9908-6E061F982644}" dt="2022-07-14T08:45:50.503" v="17134" actId="790"/>
          <ac:spMkLst>
            <pc:docMk/>
            <pc:sldMk cId="2351809989" sldId="486"/>
            <ac:spMk id="7514" creationId="{A5AE909D-8659-4CCD-B06B-8224FBBDD824}"/>
          </ac:spMkLst>
        </pc:spChg>
        <pc:spChg chg="mod">
          <ac:chgData name="Kolakowski, Artur" userId="9c34c8cc-b1df-44f6-bea5-dcf7a54ee35f" providerId="ADAL" clId="{19970B13-E101-4117-9908-6E061F982644}" dt="2022-07-14T08:45:50.508" v="17135" actId="790"/>
          <ac:spMkLst>
            <pc:docMk/>
            <pc:sldMk cId="2351809989" sldId="486"/>
            <ac:spMk id="7515" creationId="{9AFC7A47-93FF-40B2-94D4-34253F484D4E}"/>
          </ac:spMkLst>
        </pc:spChg>
        <pc:spChg chg="mod">
          <ac:chgData name="Kolakowski, Artur" userId="9c34c8cc-b1df-44f6-bea5-dcf7a54ee35f" providerId="ADAL" clId="{19970B13-E101-4117-9908-6E061F982644}" dt="2022-07-14T08:45:50.513" v="17136" actId="790"/>
          <ac:spMkLst>
            <pc:docMk/>
            <pc:sldMk cId="2351809989" sldId="486"/>
            <ac:spMk id="7516" creationId="{66EC4227-B7C2-48C9-95BB-1268EDCDEA88}"/>
          </ac:spMkLst>
        </pc:spChg>
        <pc:spChg chg="mod">
          <ac:chgData name="Kolakowski, Artur" userId="9c34c8cc-b1df-44f6-bea5-dcf7a54ee35f" providerId="ADAL" clId="{19970B13-E101-4117-9908-6E061F982644}" dt="2022-07-14T08:45:50.518" v="17137" actId="790"/>
          <ac:spMkLst>
            <pc:docMk/>
            <pc:sldMk cId="2351809989" sldId="486"/>
            <ac:spMk id="7517" creationId="{999BBF1C-6065-4DB9-A757-3894A6EA997B}"/>
          </ac:spMkLst>
        </pc:spChg>
        <pc:spChg chg="mod">
          <ac:chgData name="Kolakowski, Artur" userId="9c34c8cc-b1df-44f6-bea5-dcf7a54ee35f" providerId="ADAL" clId="{19970B13-E101-4117-9908-6E061F982644}" dt="2022-07-14T08:45:50.522" v="17138" actId="790"/>
          <ac:spMkLst>
            <pc:docMk/>
            <pc:sldMk cId="2351809989" sldId="486"/>
            <ac:spMk id="7518" creationId="{971DF7BF-4E21-4C00-83F8-57AA48C800F6}"/>
          </ac:spMkLst>
        </pc:spChg>
        <pc:spChg chg="mod">
          <ac:chgData name="Kolakowski, Artur" userId="9c34c8cc-b1df-44f6-bea5-dcf7a54ee35f" providerId="ADAL" clId="{19970B13-E101-4117-9908-6E061F982644}" dt="2022-07-14T08:45:50.528" v="17139" actId="790"/>
          <ac:spMkLst>
            <pc:docMk/>
            <pc:sldMk cId="2351809989" sldId="486"/>
            <ac:spMk id="7519" creationId="{60BD4786-49C7-435C-BD5E-26685DD48D3F}"/>
          </ac:spMkLst>
        </pc:spChg>
        <pc:spChg chg="mod">
          <ac:chgData name="Kolakowski, Artur" userId="9c34c8cc-b1df-44f6-bea5-dcf7a54ee35f" providerId="ADAL" clId="{19970B13-E101-4117-9908-6E061F982644}" dt="2022-07-14T08:45:50.534" v="17140" actId="790"/>
          <ac:spMkLst>
            <pc:docMk/>
            <pc:sldMk cId="2351809989" sldId="486"/>
            <ac:spMk id="7520" creationId="{41288381-244F-4989-9F9C-9A51FA6A6CA1}"/>
          </ac:spMkLst>
        </pc:spChg>
        <pc:spChg chg="mod">
          <ac:chgData name="Kolakowski, Artur" userId="9c34c8cc-b1df-44f6-bea5-dcf7a54ee35f" providerId="ADAL" clId="{19970B13-E101-4117-9908-6E061F982644}" dt="2022-07-14T08:45:50.540" v="17141" actId="790"/>
          <ac:spMkLst>
            <pc:docMk/>
            <pc:sldMk cId="2351809989" sldId="486"/>
            <ac:spMk id="7521" creationId="{4E838370-4838-4E0D-827C-1BF47CBA7BEA}"/>
          </ac:spMkLst>
        </pc:spChg>
        <pc:spChg chg="mod">
          <ac:chgData name="Kolakowski, Artur" userId="9c34c8cc-b1df-44f6-bea5-dcf7a54ee35f" providerId="ADAL" clId="{19970B13-E101-4117-9908-6E061F982644}" dt="2022-07-14T08:45:50.546" v="17142" actId="790"/>
          <ac:spMkLst>
            <pc:docMk/>
            <pc:sldMk cId="2351809989" sldId="486"/>
            <ac:spMk id="7522" creationId="{236EC555-5C25-426B-B53E-E89B19BA5589}"/>
          </ac:spMkLst>
        </pc:spChg>
        <pc:spChg chg="mod">
          <ac:chgData name="Kolakowski, Artur" userId="9c34c8cc-b1df-44f6-bea5-dcf7a54ee35f" providerId="ADAL" clId="{19970B13-E101-4117-9908-6E061F982644}" dt="2022-07-14T08:45:50.551" v="17143" actId="790"/>
          <ac:spMkLst>
            <pc:docMk/>
            <pc:sldMk cId="2351809989" sldId="486"/>
            <ac:spMk id="7523" creationId="{63EB946C-71CE-4087-B534-D6A877BE29F4}"/>
          </ac:spMkLst>
        </pc:spChg>
        <pc:spChg chg="mod">
          <ac:chgData name="Kolakowski, Artur" userId="9c34c8cc-b1df-44f6-bea5-dcf7a54ee35f" providerId="ADAL" clId="{19970B13-E101-4117-9908-6E061F982644}" dt="2022-07-14T08:45:50.556" v="17144" actId="790"/>
          <ac:spMkLst>
            <pc:docMk/>
            <pc:sldMk cId="2351809989" sldId="486"/>
            <ac:spMk id="7524" creationId="{0796C477-E888-4570-BBCC-68AAF9D4DD2A}"/>
          </ac:spMkLst>
        </pc:spChg>
        <pc:spChg chg="mod">
          <ac:chgData name="Kolakowski, Artur" userId="9c34c8cc-b1df-44f6-bea5-dcf7a54ee35f" providerId="ADAL" clId="{19970B13-E101-4117-9908-6E061F982644}" dt="2022-07-14T08:45:50.561" v="17145" actId="790"/>
          <ac:spMkLst>
            <pc:docMk/>
            <pc:sldMk cId="2351809989" sldId="486"/>
            <ac:spMk id="7525" creationId="{AD62FDBB-28D3-4647-9287-74A69041E938}"/>
          </ac:spMkLst>
        </pc:spChg>
        <pc:spChg chg="mod">
          <ac:chgData name="Kolakowski, Artur" userId="9c34c8cc-b1df-44f6-bea5-dcf7a54ee35f" providerId="ADAL" clId="{19970B13-E101-4117-9908-6E061F982644}" dt="2022-07-14T08:45:50.567" v="17146" actId="790"/>
          <ac:spMkLst>
            <pc:docMk/>
            <pc:sldMk cId="2351809989" sldId="486"/>
            <ac:spMk id="7526" creationId="{6F7B25A0-3973-472C-B3B5-0107C7628C88}"/>
          </ac:spMkLst>
        </pc:spChg>
        <pc:spChg chg="mod">
          <ac:chgData name="Kolakowski, Artur" userId="9c34c8cc-b1df-44f6-bea5-dcf7a54ee35f" providerId="ADAL" clId="{19970B13-E101-4117-9908-6E061F982644}" dt="2022-07-14T08:45:50.572" v="17147" actId="790"/>
          <ac:spMkLst>
            <pc:docMk/>
            <pc:sldMk cId="2351809989" sldId="486"/>
            <ac:spMk id="7527" creationId="{8DF0A846-8847-407A-99D4-017870C535C1}"/>
          </ac:spMkLst>
        </pc:spChg>
        <pc:spChg chg="mod">
          <ac:chgData name="Kolakowski, Artur" userId="9c34c8cc-b1df-44f6-bea5-dcf7a54ee35f" providerId="ADAL" clId="{19970B13-E101-4117-9908-6E061F982644}" dt="2022-07-14T08:45:50.577" v="17148" actId="790"/>
          <ac:spMkLst>
            <pc:docMk/>
            <pc:sldMk cId="2351809989" sldId="486"/>
            <ac:spMk id="7528" creationId="{3BD33082-2AB9-4E01-89A9-5D507E178896}"/>
          </ac:spMkLst>
        </pc:spChg>
        <pc:spChg chg="mod">
          <ac:chgData name="Kolakowski, Artur" userId="9c34c8cc-b1df-44f6-bea5-dcf7a54ee35f" providerId="ADAL" clId="{19970B13-E101-4117-9908-6E061F982644}" dt="2022-07-14T08:45:50.583" v="17149" actId="790"/>
          <ac:spMkLst>
            <pc:docMk/>
            <pc:sldMk cId="2351809989" sldId="486"/>
            <ac:spMk id="7529" creationId="{9A55367E-F688-42F8-9923-411178583415}"/>
          </ac:spMkLst>
        </pc:spChg>
        <pc:spChg chg="mod">
          <ac:chgData name="Kolakowski, Artur" userId="9c34c8cc-b1df-44f6-bea5-dcf7a54ee35f" providerId="ADAL" clId="{19970B13-E101-4117-9908-6E061F982644}" dt="2022-07-14T08:45:50.588" v="17150" actId="790"/>
          <ac:spMkLst>
            <pc:docMk/>
            <pc:sldMk cId="2351809989" sldId="486"/>
            <ac:spMk id="7530" creationId="{128CBC7C-8DFB-425C-BB00-F7810F7E038A}"/>
          </ac:spMkLst>
        </pc:spChg>
        <pc:spChg chg="mod">
          <ac:chgData name="Kolakowski, Artur" userId="9c34c8cc-b1df-44f6-bea5-dcf7a54ee35f" providerId="ADAL" clId="{19970B13-E101-4117-9908-6E061F982644}" dt="2022-07-14T08:45:50.593" v="17151" actId="790"/>
          <ac:spMkLst>
            <pc:docMk/>
            <pc:sldMk cId="2351809989" sldId="486"/>
            <ac:spMk id="7531" creationId="{53A35FD4-11A8-4CD8-BF2D-C1BACF8CF4E2}"/>
          </ac:spMkLst>
        </pc:spChg>
        <pc:spChg chg="mod">
          <ac:chgData name="Kolakowski, Artur" userId="9c34c8cc-b1df-44f6-bea5-dcf7a54ee35f" providerId="ADAL" clId="{19970B13-E101-4117-9908-6E061F982644}" dt="2022-07-14T08:45:50.599" v="17152" actId="790"/>
          <ac:spMkLst>
            <pc:docMk/>
            <pc:sldMk cId="2351809989" sldId="486"/>
            <ac:spMk id="7532" creationId="{E16CB9F8-32C8-4C4B-B9EB-E3C83A1D75A2}"/>
          </ac:spMkLst>
        </pc:spChg>
        <pc:spChg chg="mod">
          <ac:chgData name="Kolakowski, Artur" userId="9c34c8cc-b1df-44f6-bea5-dcf7a54ee35f" providerId="ADAL" clId="{19970B13-E101-4117-9908-6E061F982644}" dt="2022-07-14T08:45:50.604" v="17153" actId="790"/>
          <ac:spMkLst>
            <pc:docMk/>
            <pc:sldMk cId="2351809989" sldId="486"/>
            <ac:spMk id="7533" creationId="{1A6B9BF7-440A-416E-B26B-49312682B94C}"/>
          </ac:spMkLst>
        </pc:spChg>
        <pc:spChg chg="mod">
          <ac:chgData name="Kolakowski, Artur" userId="9c34c8cc-b1df-44f6-bea5-dcf7a54ee35f" providerId="ADAL" clId="{19970B13-E101-4117-9908-6E061F982644}" dt="2022-07-14T08:45:50.609" v="17154" actId="790"/>
          <ac:spMkLst>
            <pc:docMk/>
            <pc:sldMk cId="2351809989" sldId="486"/>
            <ac:spMk id="7534" creationId="{3E16F9F9-7EC0-4192-8CFA-0DE4CA01ED7E}"/>
          </ac:spMkLst>
        </pc:spChg>
        <pc:spChg chg="mod">
          <ac:chgData name="Kolakowski, Artur" userId="9c34c8cc-b1df-44f6-bea5-dcf7a54ee35f" providerId="ADAL" clId="{19970B13-E101-4117-9908-6E061F982644}" dt="2022-07-14T08:45:50.615" v="17155" actId="790"/>
          <ac:spMkLst>
            <pc:docMk/>
            <pc:sldMk cId="2351809989" sldId="486"/>
            <ac:spMk id="7535" creationId="{3BC7361D-39D2-417F-A41B-E9FADF2A69BB}"/>
          </ac:spMkLst>
        </pc:spChg>
        <pc:spChg chg="mod">
          <ac:chgData name="Kolakowski, Artur" userId="9c34c8cc-b1df-44f6-bea5-dcf7a54ee35f" providerId="ADAL" clId="{19970B13-E101-4117-9908-6E061F982644}" dt="2022-07-14T08:45:50.620" v="17156" actId="790"/>
          <ac:spMkLst>
            <pc:docMk/>
            <pc:sldMk cId="2351809989" sldId="486"/>
            <ac:spMk id="7536" creationId="{9FAFE5F6-8679-4E01-8982-2D7A8CD375BF}"/>
          </ac:spMkLst>
        </pc:spChg>
        <pc:spChg chg="mod">
          <ac:chgData name="Kolakowski, Artur" userId="9c34c8cc-b1df-44f6-bea5-dcf7a54ee35f" providerId="ADAL" clId="{19970B13-E101-4117-9908-6E061F982644}" dt="2022-07-14T08:45:50.625" v="17157" actId="790"/>
          <ac:spMkLst>
            <pc:docMk/>
            <pc:sldMk cId="2351809989" sldId="486"/>
            <ac:spMk id="7537" creationId="{A41197C5-FD71-4A2F-8179-79E515CE0934}"/>
          </ac:spMkLst>
        </pc:spChg>
        <pc:spChg chg="mod">
          <ac:chgData name="Kolakowski, Artur" userId="9c34c8cc-b1df-44f6-bea5-dcf7a54ee35f" providerId="ADAL" clId="{19970B13-E101-4117-9908-6E061F982644}" dt="2022-07-14T08:45:50.630" v="17158" actId="790"/>
          <ac:spMkLst>
            <pc:docMk/>
            <pc:sldMk cId="2351809989" sldId="486"/>
            <ac:spMk id="7538" creationId="{96DC8DC6-1215-47FF-A081-04E4DC102D9A}"/>
          </ac:spMkLst>
        </pc:spChg>
        <pc:spChg chg="mod">
          <ac:chgData name="Kolakowski, Artur" userId="9c34c8cc-b1df-44f6-bea5-dcf7a54ee35f" providerId="ADAL" clId="{19970B13-E101-4117-9908-6E061F982644}" dt="2022-07-14T08:45:50.635" v="17159" actId="790"/>
          <ac:spMkLst>
            <pc:docMk/>
            <pc:sldMk cId="2351809989" sldId="486"/>
            <ac:spMk id="7539" creationId="{B1880EE6-5A49-4183-849F-5E3F9AFBDBFA}"/>
          </ac:spMkLst>
        </pc:spChg>
        <pc:spChg chg="mod">
          <ac:chgData name="Kolakowski, Artur" userId="9c34c8cc-b1df-44f6-bea5-dcf7a54ee35f" providerId="ADAL" clId="{19970B13-E101-4117-9908-6E061F982644}" dt="2022-07-14T08:45:50.640" v="17160" actId="790"/>
          <ac:spMkLst>
            <pc:docMk/>
            <pc:sldMk cId="2351809989" sldId="486"/>
            <ac:spMk id="7540" creationId="{467D40D3-AE36-4A72-B102-42F644705CA9}"/>
          </ac:spMkLst>
        </pc:spChg>
        <pc:spChg chg="mod">
          <ac:chgData name="Kolakowski, Artur" userId="9c34c8cc-b1df-44f6-bea5-dcf7a54ee35f" providerId="ADAL" clId="{19970B13-E101-4117-9908-6E061F982644}" dt="2022-07-14T08:45:50.645" v="17161" actId="790"/>
          <ac:spMkLst>
            <pc:docMk/>
            <pc:sldMk cId="2351809989" sldId="486"/>
            <ac:spMk id="7541" creationId="{E28435E6-EDD9-45B4-BCCA-7965A84776F6}"/>
          </ac:spMkLst>
        </pc:spChg>
        <pc:spChg chg="mod">
          <ac:chgData name="Kolakowski, Artur" userId="9c34c8cc-b1df-44f6-bea5-dcf7a54ee35f" providerId="ADAL" clId="{19970B13-E101-4117-9908-6E061F982644}" dt="2022-07-14T08:45:50.651" v="17162" actId="790"/>
          <ac:spMkLst>
            <pc:docMk/>
            <pc:sldMk cId="2351809989" sldId="486"/>
            <ac:spMk id="7542" creationId="{4C9EBCED-A755-4D47-9A12-0F85F043209C}"/>
          </ac:spMkLst>
        </pc:spChg>
        <pc:spChg chg="mod">
          <ac:chgData name="Kolakowski, Artur" userId="9c34c8cc-b1df-44f6-bea5-dcf7a54ee35f" providerId="ADAL" clId="{19970B13-E101-4117-9908-6E061F982644}" dt="2022-07-14T08:45:50.656" v="17163" actId="790"/>
          <ac:spMkLst>
            <pc:docMk/>
            <pc:sldMk cId="2351809989" sldId="486"/>
            <ac:spMk id="7543" creationId="{5B02933F-FEE9-4AFE-9BB4-2E2224A5B9A1}"/>
          </ac:spMkLst>
        </pc:spChg>
        <pc:spChg chg="mod">
          <ac:chgData name="Kolakowski, Artur" userId="9c34c8cc-b1df-44f6-bea5-dcf7a54ee35f" providerId="ADAL" clId="{19970B13-E101-4117-9908-6E061F982644}" dt="2022-07-14T08:45:50.660" v="17164" actId="790"/>
          <ac:spMkLst>
            <pc:docMk/>
            <pc:sldMk cId="2351809989" sldId="486"/>
            <ac:spMk id="7544" creationId="{A59AA4FB-2C74-4A43-8BF1-4E068E7A75A4}"/>
          </ac:spMkLst>
        </pc:spChg>
        <pc:spChg chg="mod">
          <ac:chgData name="Kolakowski, Artur" userId="9c34c8cc-b1df-44f6-bea5-dcf7a54ee35f" providerId="ADAL" clId="{19970B13-E101-4117-9908-6E061F982644}" dt="2022-07-14T08:45:50.666" v="17165" actId="790"/>
          <ac:spMkLst>
            <pc:docMk/>
            <pc:sldMk cId="2351809989" sldId="486"/>
            <ac:spMk id="7545" creationId="{D677F40E-9D8B-4338-B305-2974DD4F56AF}"/>
          </ac:spMkLst>
        </pc:spChg>
        <pc:spChg chg="mod">
          <ac:chgData name="Kolakowski, Artur" userId="9c34c8cc-b1df-44f6-bea5-dcf7a54ee35f" providerId="ADAL" clId="{19970B13-E101-4117-9908-6E061F982644}" dt="2022-07-14T08:45:50.670" v="17166" actId="790"/>
          <ac:spMkLst>
            <pc:docMk/>
            <pc:sldMk cId="2351809989" sldId="486"/>
            <ac:spMk id="7546" creationId="{FB8F536A-5684-41E4-A61F-48A3A6CF66EE}"/>
          </ac:spMkLst>
        </pc:spChg>
        <pc:spChg chg="mod">
          <ac:chgData name="Kolakowski, Artur" userId="9c34c8cc-b1df-44f6-bea5-dcf7a54ee35f" providerId="ADAL" clId="{19970B13-E101-4117-9908-6E061F982644}" dt="2022-07-14T08:45:50.675" v="17167" actId="790"/>
          <ac:spMkLst>
            <pc:docMk/>
            <pc:sldMk cId="2351809989" sldId="486"/>
            <ac:spMk id="7547" creationId="{36EA4665-AD49-45A7-A58A-3FF262E2A3F0}"/>
          </ac:spMkLst>
        </pc:spChg>
        <pc:spChg chg="mod">
          <ac:chgData name="Kolakowski, Artur" userId="9c34c8cc-b1df-44f6-bea5-dcf7a54ee35f" providerId="ADAL" clId="{19970B13-E101-4117-9908-6E061F982644}" dt="2022-07-14T08:45:50.679" v="17168" actId="790"/>
          <ac:spMkLst>
            <pc:docMk/>
            <pc:sldMk cId="2351809989" sldId="486"/>
            <ac:spMk id="7548" creationId="{79A4920A-6FDF-4896-8B91-17C31FF96C96}"/>
          </ac:spMkLst>
        </pc:spChg>
        <pc:spChg chg="mod">
          <ac:chgData name="Kolakowski, Artur" userId="9c34c8cc-b1df-44f6-bea5-dcf7a54ee35f" providerId="ADAL" clId="{19970B13-E101-4117-9908-6E061F982644}" dt="2022-07-14T08:45:50.684" v="17169" actId="790"/>
          <ac:spMkLst>
            <pc:docMk/>
            <pc:sldMk cId="2351809989" sldId="486"/>
            <ac:spMk id="7549" creationId="{CA0D6F28-5B16-4DF9-A6F4-03FACCECCCBF}"/>
          </ac:spMkLst>
        </pc:spChg>
        <pc:spChg chg="mod">
          <ac:chgData name="Kolakowski, Artur" userId="9c34c8cc-b1df-44f6-bea5-dcf7a54ee35f" providerId="ADAL" clId="{19970B13-E101-4117-9908-6E061F982644}" dt="2022-07-14T08:45:50.689" v="17170" actId="790"/>
          <ac:spMkLst>
            <pc:docMk/>
            <pc:sldMk cId="2351809989" sldId="486"/>
            <ac:spMk id="7550" creationId="{32B59E9A-F3B4-4A33-9432-0455F38362C0}"/>
          </ac:spMkLst>
        </pc:spChg>
        <pc:spChg chg="mod">
          <ac:chgData name="Kolakowski, Artur" userId="9c34c8cc-b1df-44f6-bea5-dcf7a54ee35f" providerId="ADAL" clId="{19970B13-E101-4117-9908-6E061F982644}" dt="2022-07-14T08:45:50.693" v="17171" actId="790"/>
          <ac:spMkLst>
            <pc:docMk/>
            <pc:sldMk cId="2351809989" sldId="486"/>
            <ac:spMk id="7551" creationId="{5EF5D749-77ED-4827-BBF4-7A105564DABF}"/>
          </ac:spMkLst>
        </pc:spChg>
        <pc:spChg chg="mod">
          <ac:chgData name="Kolakowski, Artur" userId="9c34c8cc-b1df-44f6-bea5-dcf7a54ee35f" providerId="ADAL" clId="{19970B13-E101-4117-9908-6E061F982644}" dt="2022-07-14T08:45:50.699" v="17172" actId="790"/>
          <ac:spMkLst>
            <pc:docMk/>
            <pc:sldMk cId="2351809989" sldId="486"/>
            <ac:spMk id="7552" creationId="{0258A556-A2B6-458A-B9B4-A8367E55C5D2}"/>
          </ac:spMkLst>
        </pc:spChg>
        <pc:spChg chg="mod">
          <ac:chgData name="Kolakowski, Artur" userId="9c34c8cc-b1df-44f6-bea5-dcf7a54ee35f" providerId="ADAL" clId="{19970B13-E101-4117-9908-6E061F982644}" dt="2022-07-14T08:45:50.704" v="17173" actId="790"/>
          <ac:spMkLst>
            <pc:docMk/>
            <pc:sldMk cId="2351809989" sldId="486"/>
            <ac:spMk id="7553" creationId="{319CEF7B-A607-4D07-A132-6B8825E29E84}"/>
          </ac:spMkLst>
        </pc:spChg>
        <pc:spChg chg="mod">
          <ac:chgData name="Kolakowski, Artur" userId="9c34c8cc-b1df-44f6-bea5-dcf7a54ee35f" providerId="ADAL" clId="{19970B13-E101-4117-9908-6E061F982644}" dt="2022-07-14T08:45:50.708" v="17174" actId="790"/>
          <ac:spMkLst>
            <pc:docMk/>
            <pc:sldMk cId="2351809989" sldId="486"/>
            <ac:spMk id="7554" creationId="{2EBBDABC-EF7B-4602-8812-733CC90240E6}"/>
          </ac:spMkLst>
        </pc:spChg>
        <pc:spChg chg="mod">
          <ac:chgData name="Kolakowski, Artur" userId="9c34c8cc-b1df-44f6-bea5-dcf7a54ee35f" providerId="ADAL" clId="{19970B13-E101-4117-9908-6E061F982644}" dt="2022-07-14T08:45:50.714" v="17175" actId="790"/>
          <ac:spMkLst>
            <pc:docMk/>
            <pc:sldMk cId="2351809989" sldId="486"/>
            <ac:spMk id="7555" creationId="{C3449B8F-584B-413D-A9BC-6F2303838548}"/>
          </ac:spMkLst>
        </pc:spChg>
        <pc:spChg chg="mod">
          <ac:chgData name="Kolakowski, Artur" userId="9c34c8cc-b1df-44f6-bea5-dcf7a54ee35f" providerId="ADAL" clId="{19970B13-E101-4117-9908-6E061F982644}" dt="2022-07-14T08:45:50.719" v="17176" actId="790"/>
          <ac:spMkLst>
            <pc:docMk/>
            <pc:sldMk cId="2351809989" sldId="486"/>
            <ac:spMk id="7556" creationId="{EA536A2A-8AB1-47FA-8206-02EBE0F9E8C3}"/>
          </ac:spMkLst>
        </pc:spChg>
        <pc:spChg chg="mod">
          <ac:chgData name="Kolakowski, Artur" userId="9c34c8cc-b1df-44f6-bea5-dcf7a54ee35f" providerId="ADAL" clId="{19970B13-E101-4117-9908-6E061F982644}" dt="2022-07-14T08:45:50.724" v="17177" actId="790"/>
          <ac:spMkLst>
            <pc:docMk/>
            <pc:sldMk cId="2351809989" sldId="486"/>
            <ac:spMk id="7557" creationId="{EF8D661A-F109-4C18-810D-6BC9F819CC1B}"/>
          </ac:spMkLst>
        </pc:spChg>
        <pc:spChg chg="mod">
          <ac:chgData name="Kolakowski, Artur" userId="9c34c8cc-b1df-44f6-bea5-dcf7a54ee35f" providerId="ADAL" clId="{19970B13-E101-4117-9908-6E061F982644}" dt="2022-07-14T08:45:50.729" v="17178" actId="790"/>
          <ac:spMkLst>
            <pc:docMk/>
            <pc:sldMk cId="2351809989" sldId="486"/>
            <ac:spMk id="7558" creationId="{5D295CDB-4B2D-4DB0-915C-6B12D8FC5A1B}"/>
          </ac:spMkLst>
        </pc:spChg>
        <pc:spChg chg="mod">
          <ac:chgData name="Kolakowski, Artur" userId="9c34c8cc-b1df-44f6-bea5-dcf7a54ee35f" providerId="ADAL" clId="{19970B13-E101-4117-9908-6E061F982644}" dt="2022-07-14T08:45:50.735" v="17179" actId="790"/>
          <ac:spMkLst>
            <pc:docMk/>
            <pc:sldMk cId="2351809989" sldId="486"/>
            <ac:spMk id="7559" creationId="{33E74777-3D9D-4229-9BAC-8EC6F2B92047}"/>
          </ac:spMkLst>
        </pc:spChg>
        <pc:spChg chg="mod">
          <ac:chgData name="Kolakowski, Artur" userId="9c34c8cc-b1df-44f6-bea5-dcf7a54ee35f" providerId="ADAL" clId="{19970B13-E101-4117-9908-6E061F982644}" dt="2022-07-14T08:45:50.741" v="17180" actId="790"/>
          <ac:spMkLst>
            <pc:docMk/>
            <pc:sldMk cId="2351809989" sldId="486"/>
            <ac:spMk id="7560" creationId="{9551FA64-25C6-49B6-A65B-7E4339B09C6D}"/>
          </ac:spMkLst>
        </pc:spChg>
        <pc:spChg chg="mod">
          <ac:chgData name="Kolakowski, Artur" userId="9c34c8cc-b1df-44f6-bea5-dcf7a54ee35f" providerId="ADAL" clId="{19970B13-E101-4117-9908-6E061F982644}" dt="2022-07-14T08:45:50.747" v="17181" actId="790"/>
          <ac:spMkLst>
            <pc:docMk/>
            <pc:sldMk cId="2351809989" sldId="486"/>
            <ac:spMk id="7561" creationId="{9E23C5B4-BD53-415A-8528-9B535422ABFE}"/>
          </ac:spMkLst>
        </pc:spChg>
        <pc:spChg chg="mod">
          <ac:chgData name="Kolakowski, Artur" userId="9c34c8cc-b1df-44f6-bea5-dcf7a54ee35f" providerId="ADAL" clId="{19970B13-E101-4117-9908-6E061F982644}" dt="2022-07-14T08:45:50.752" v="17182" actId="790"/>
          <ac:spMkLst>
            <pc:docMk/>
            <pc:sldMk cId="2351809989" sldId="486"/>
            <ac:spMk id="7562" creationId="{148716F2-2FC0-4082-8A0A-A5B83D950112}"/>
          </ac:spMkLst>
        </pc:spChg>
        <pc:spChg chg="mod">
          <ac:chgData name="Kolakowski, Artur" userId="9c34c8cc-b1df-44f6-bea5-dcf7a54ee35f" providerId="ADAL" clId="{19970B13-E101-4117-9908-6E061F982644}" dt="2022-07-14T08:45:50.757" v="17183" actId="790"/>
          <ac:spMkLst>
            <pc:docMk/>
            <pc:sldMk cId="2351809989" sldId="486"/>
            <ac:spMk id="7563" creationId="{7508B1EF-5C19-4463-B03E-5D162C27F0F9}"/>
          </ac:spMkLst>
        </pc:spChg>
        <pc:spChg chg="mod">
          <ac:chgData name="Kolakowski, Artur" userId="9c34c8cc-b1df-44f6-bea5-dcf7a54ee35f" providerId="ADAL" clId="{19970B13-E101-4117-9908-6E061F982644}" dt="2022-07-14T08:45:50.764" v="17184" actId="790"/>
          <ac:spMkLst>
            <pc:docMk/>
            <pc:sldMk cId="2351809989" sldId="486"/>
            <ac:spMk id="7564" creationId="{1DE613BA-E9B1-4EC4-9256-C12EEFAADF10}"/>
          </ac:spMkLst>
        </pc:spChg>
        <pc:spChg chg="mod">
          <ac:chgData name="Kolakowski, Artur" userId="9c34c8cc-b1df-44f6-bea5-dcf7a54ee35f" providerId="ADAL" clId="{19970B13-E101-4117-9908-6E061F982644}" dt="2022-07-14T08:45:50.771" v="17185" actId="790"/>
          <ac:spMkLst>
            <pc:docMk/>
            <pc:sldMk cId="2351809989" sldId="486"/>
            <ac:spMk id="7565" creationId="{B22E888E-6635-4743-ADDB-10E3336E7528}"/>
          </ac:spMkLst>
        </pc:spChg>
        <pc:spChg chg="mod">
          <ac:chgData name="Kolakowski, Artur" userId="9c34c8cc-b1df-44f6-bea5-dcf7a54ee35f" providerId="ADAL" clId="{19970B13-E101-4117-9908-6E061F982644}" dt="2022-07-14T08:45:50.777" v="17186" actId="790"/>
          <ac:spMkLst>
            <pc:docMk/>
            <pc:sldMk cId="2351809989" sldId="486"/>
            <ac:spMk id="7566" creationId="{66562E18-4587-42C6-8BFB-C6F195720461}"/>
          </ac:spMkLst>
        </pc:spChg>
        <pc:spChg chg="mod">
          <ac:chgData name="Kolakowski, Artur" userId="9c34c8cc-b1df-44f6-bea5-dcf7a54ee35f" providerId="ADAL" clId="{19970B13-E101-4117-9908-6E061F982644}" dt="2022-07-14T08:45:50.783" v="17187" actId="790"/>
          <ac:spMkLst>
            <pc:docMk/>
            <pc:sldMk cId="2351809989" sldId="486"/>
            <ac:spMk id="7567" creationId="{F007A711-09C6-4918-BE63-83F55E4CABFA}"/>
          </ac:spMkLst>
        </pc:spChg>
        <pc:spChg chg="mod">
          <ac:chgData name="Kolakowski, Artur" userId="9c34c8cc-b1df-44f6-bea5-dcf7a54ee35f" providerId="ADAL" clId="{19970B13-E101-4117-9908-6E061F982644}" dt="2022-07-14T08:45:50.788" v="17188" actId="790"/>
          <ac:spMkLst>
            <pc:docMk/>
            <pc:sldMk cId="2351809989" sldId="486"/>
            <ac:spMk id="7568" creationId="{7D94EE2F-96CA-4AF8-BA86-508CADA2B8B7}"/>
          </ac:spMkLst>
        </pc:spChg>
        <pc:spChg chg="mod">
          <ac:chgData name="Kolakowski, Artur" userId="9c34c8cc-b1df-44f6-bea5-dcf7a54ee35f" providerId="ADAL" clId="{19970B13-E101-4117-9908-6E061F982644}" dt="2022-07-14T08:45:50.793" v="17189" actId="790"/>
          <ac:spMkLst>
            <pc:docMk/>
            <pc:sldMk cId="2351809989" sldId="486"/>
            <ac:spMk id="7569" creationId="{4C9B84E0-AD0A-455F-84B9-58BF877D41E8}"/>
          </ac:spMkLst>
        </pc:spChg>
        <pc:spChg chg="mod">
          <ac:chgData name="Kolakowski, Artur" userId="9c34c8cc-b1df-44f6-bea5-dcf7a54ee35f" providerId="ADAL" clId="{19970B13-E101-4117-9908-6E061F982644}" dt="2022-07-14T08:45:50.799" v="17190" actId="790"/>
          <ac:spMkLst>
            <pc:docMk/>
            <pc:sldMk cId="2351809989" sldId="486"/>
            <ac:spMk id="7570" creationId="{7E6A696A-9F57-45A2-B49D-7EEC432991A6}"/>
          </ac:spMkLst>
        </pc:spChg>
        <pc:spChg chg="mod">
          <ac:chgData name="Kolakowski, Artur" userId="9c34c8cc-b1df-44f6-bea5-dcf7a54ee35f" providerId="ADAL" clId="{19970B13-E101-4117-9908-6E061F982644}" dt="2022-07-14T08:45:50.803" v="17191" actId="790"/>
          <ac:spMkLst>
            <pc:docMk/>
            <pc:sldMk cId="2351809989" sldId="486"/>
            <ac:spMk id="7571" creationId="{03AB065A-4081-4D0B-9B51-FD664B47EBEB}"/>
          </ac:spMkLst>
        </pc:spChg>
        <pc:spChg chg="mod">
          <ac:chgData name="Kolakowski, Artur" userId="9c34c8cc-b1df-44f6-bea5-dcf7a54ee35f" providerId="ADAL" clId="{19970B13-E101-4117-9908-6E061F982644}" dt="2022-07-14T08:45:50.808" v="17192" actId="790"/>
          <ac:spMkLst>
            <pc:docMk/>
            <pc:sldMk cId="2351809989" sldId="486"/>
            <ac:spMk id="7572" creationId="{90C3CC8D-516E-4211-87BA-19B5DCFD945D}"/>
          </ac:spMkLst>
        </pc:spChg>
        <pc:spChg chg="mod">
          <ac:chgData name="Kolakowski, Artur" userId="9c34c8cc-b1df-44f6-bea5-dcf7a54ee35f" providerId="ADAL" clId="{19970B13-E101-4117-9908-6E061F982644}" dt="2022-07-14T08:45:50.813" v="17193" actId="790"/>
          <ac:spMkLst>
            <pc:docMk/>
            <pc:sldMk cId="2351809989" sldId="486"/>
            <ac:spMk id="7573" creationId="{C2070466-97D2-4E30-BD7F-5AD6D008E333}"/>
          </ac:spMkLst>
        </pc:spChg>
        <pc:spChg chg="mod">
          <ac:chgData name="Kolakowski, Artur" userId="9c34c8cc-b1df-44f6-bea5-dcf7a54ee35f" providerId="ADAL" clId="{19970B13-E101-4117-9908-6E061F982644}" dt="2022-07-14T08:45:50.818" v="17194" actId="790"/>
          <ac:spMkLst>
            <pc:docMk/>
            <pc:sldMk cId="2351809989" sldId="486"/>
            <ac:spMk id="7574" creationId="{D31AA28C-46E6-4FFA-9254-1DFB025F14C6}"/>
          </ac:spMkLst>
        </pc:spChg>
        <pc:spChg chg="mod">
          <ac:chgData name="Kolakowski, Artur" userId="9c34c8cc-b1df-44f6-bea5-dcf7a54ee35f" providerId="ADAL" clId="{19970B13-E101-4117-9908-6E061F982644}" dt="2022-07-14T08:45:50.823" v="17195" actId="790"/>
          <ac:spMkLst>
            <pc:docMk/>
            <pc:sldMk cId="2351809989" sldId="486"/>
            <ac:spMk id="7575" creationId="{AD2CFF62-9490-4942-8E92-C2F049240DC1}"/>
          </ac:spMkLst>
        </pc:spChg>
        <pc:spChg chg="mod">
          <ac:chgData name="Kolakowski, Artur" userId="9c34c8cc-b1df-44f6-bea5-dcf7a54ee35f" providerId="ADAL" clId="{19970B13-E101-4117-9908-6E061F982644}" dt="2022-07-14T08:45:50.828" v="17196" actId="790"/>
          <ac:spMkLst>
            <pc:docMk/>
            <pc:sldMk cId="2351809989" sldId="486"/>
            <ac:spMk id="7576" creationId="{11BF15FC-24AB-4B64-B2C9-8F00F4C73174}"/>
          </ac:spMkLst>
        </pc:spChg>
        <pc:spChg chg="mod">
          <ac:chgData name="Kolakowski, Artur" userId="9c34c8cc-b1df-44f6-bea5-dcf7a54ee35f" providerId="ADAL" clId="{19970B13-E101-4117-9908-6E061F982644}" dt="2022-07-14T08:45:50.833" v="17197" actId="790"/>
          <ac:spMkLst>
            <pc:docMk/>
            <pc:sldMk cId="2351809989" sldId="486"/>
            <ac:spMk id="7577" creationId="{C6A2BF71-E5C7-4CE1-8662-29A4185520A5}"/>
          </ac:spMkLst>
        </pc:spChg>
        <pc:spChg chg="mod">
          <ac:chgData name="Kolakowski, Artur" userId="9c34c8cc-b1df-44f6-bea5-dcf7a54ee35f" providerId="ADAL" clId="{19970B13-E101-4117-9908-6E061F982644}" dt="2022-07-14T08:45:50.838" v="17198" actId="790"/>
          <ac:spMkLst>
            <pc:docMk/>
            <pc:sldMk cId="2351809989" sldId="486"/>
            <ac:spMk id="7578" creationId="{268997B2-9416-405B-BF3F-652615DC9EEE}"/>
          </ac:spMkLst>
        </pc:spChg>
        <pc:spChg chg="mod">
          <ac:chgData name="Kolakowski, Artur" userId="9c34c8cc-b1df-44f6-bea5-dcf7a54ee35f" providerId="ADAL" clId="{19970B13-E101-4117-9908-6E061F982644}" dt="2022-07-14T08:45:50.842" v="17199" actId="790"/>
          <ac:spMkLst>
            <pc:docMk/>
            <pc:sldMk cId="2351809989" sldId="486"/>
            <ac:spMk id="7579" creationId="{2E1406A9-2935-4AE5-90B5-ED3394130829}"/>
          </ac:spMkLst>
        </pc:spChg>
        <pc:spChg chg="mod">
          <ac:chgData name="Kolakowski, Artur" userId="9c34c8cc-b1df-44f6-bea5-dcf7a54ee35f" providerId="ADAL" clId="{19970B13-E101-4117-9908-6E061F982644}" dt="2022-07-14T08:45:50.848" v="17200" actId="790"/>
          <ac:spMkLst>
            <pc:docMk/>
            <pc:sldMk cId="2351809989" sldId="486"/>
            <ac:spMk id="7580" creationId="{C7F9599C-BCB8-45EA-9969-902F52BD2E3B}"/>
          </ac:spMkLst>
        </pc:spChg>
        <pc:spChg chg="mod">
          <ac:chgData name="Kolakowski, Artur" userId="9c34c8cc-b1df-44f6-bea5-dcf7a54ee35f" providerId="ADAL" clId="{19970B13-E101-4117-9908-6E061F982644}" dt="2022-07-14T08:45:50.853" v="17201" actId="790"/>
          <ac:spMkLst>
            <pc:docMk/>
            <pc:sldMk cId="2351809989" sldId="486"/>
            <ac:spMk id="7581" creationId="{662DA66F-1127-43AF-BB6F-5A1024E7C7AC}"/>
          </ac:spMkLst>
        </pc:spChg>
        <pc:spChg chg="mod">
          <ac:chgData name="Kolakowski, Artur" userId="9c34c8cc-b1df-44f6-bea5-dcf7a54ee35f" providerId="ADAL" clId="{19970B13-E101-4117-9908-6E061F982644}" dt="2022-07-14T08:45:50.857" v="17202" actId="790"/>
          <ac:spMkLst>
            <pc:docMk/>
            <pc:sldMk cId="2351809989" sldId="486"/>
            <ac:spMk id="7582" creationId="{DCEC76D1-EFD4-415F-86F3-059A23FAC462}"/>
          </ac:spMkLst>
        </pc:spChg>
        <pc:spChg chg="mod">
          <ac:chgData name="Kolakowski, Artur" userId="9c34c8cc-b1df-44f6-bea5-dcf7a54ee35f" providerId="ADAL" clId="{19970B13-E101-4117-9908-6E061F982644}" dt="2022-07-14T08:45:50.862" v="17203" actId="790"/>
          <ac:spMkLst>
            <pc:docMk/>
            <pc:sldMk cId="2351809989" sldId="486"/>
            <ac:spMk id="7583" creationId="{8C69C583-516A-4ACC-8EB9-97661A7C5E43}"/>
          </ac:spMkLst>
        </pc:spChg>
        <pc:spChg chg="mod">
          <ac:chgData name="Kolakowski, Artur" userId="9c34c8cc-b1df-44f6-bea5-dcf7a54ee35f" providerId="ADAL" clId="{19970B13-E101-4117-9908-6E061F982644}" dt="2022-07-14T08:45:50.868" v="17204" actId="790"/>
          <ac:spMkLst>
            <pc:docMk/>
            <pc:sldMk cId="2351809989" sldId="486"/>
            <ac:spMk id="7584" creationId="{63E0D2AF-B633-48E7-A390-7F24D6B966AB}"/>
          </ac:spMkLst>
        </pc:spChg>
        <pc:spChg chg="mod">
          <ac:chgData name="Kolakowski, Artur" userId="9c34c8cc-b1df-44f6-bea5-dcf7a54ee35f" providerId="ADAL" clId="{19970B13-E101-4117-9908-6E061F982644}" dt="2022-07-14T08:45:50.872" v="17205" actId="790"/>
          <ac:spMkLst>
            <pc:docMk/>
            <pc:sldMk cId="2351809989" sldId="486"/>
            <ac:spMk id="7585" creationId="{95370AE5-F148-4B9E-A534-E38BE47B7395}"/>
          </ac:spMkLst>
        </pc:spChg>
        <pc:spChg chg="mod">
          <ac:chgData name="Kolakowski, Artur" userId="9c34c8cc-b1df-44f6-bea5-dcf7a54ee35f" providerId="ADAL" clId="{19970B13-E101-4117-9908-6E061F982644}" dt="2022-07-14T08:45:50.877" v="17206" actId="790"/>
          <ac:spMkLst>
            <pc:docMk/>
            <pc:sldMk cId="2351809989" sldId="486"/>
            <ac:spMk id="7586" creationId="{004AE935-9E1D-44D2-A1C4-C01C25C4621C}"/>
          </ac:spMkLst>
        </pc:spChg>
        <pc:spChg chg="mod">
          <ac:chgData name="Kolakowski, Artur" userId="9c34c8cc-b1df-44f6-bea5-dcf7a54ee35f" providerId="ADAL" clId="{19970B13-E101-4117-9908-6E061F982644}" dt="2022-07-14T08:45:50.883" v="17207" actId="790"/>
          <ac:spMkLst>
            <pc:docMk/>
            <pc:sldMk cId="2351809989" sldId="486"/>
            <ac:spMk id="7587" creationId="{1C454F28-7EA3-4ED8-A773-A0DDE2F8A02B}"/>
          </ac:spMkLst>
        </pc:spChg>
        <pc:spChg chg="mod">
          <ac:chgData name="Kolakowski, Artur" userId="9c34c8cc-b1df-44f6-bea5-dcf7a54ee35f" providerId="ADAL" clId="{19970B13-E101-4117-9908-6E061F982644}" dt="2022-07-14T08:45:50.888" v="17208" actId="790"/>
          <ac:spMkLst>
            <pc:docMk/>
            <pc:sldMk cId="2351809989" sldId="486"/>
            <ac:spMk id="7588" creationId="{C8123D1C-E6F4-4225-896A-D475C3561EB3}"/>
          </ac:spMkLst>
        </pc:spChg>
        <pc:spChg chg="mod">
          <ac:chgData name="Kolakowski, Artur" userId="9c34c8cc-b1df-44f6-bea5-dcf7a54ee35f" providerId="ADAL" clId="{19970B13-E101-4117-9908-6E061F982644}" dt="2022-07-14T08:45:50.892" v="17209" actId="790"/>
          <ac:spMkLst>
            <pc:docMk/>
            <pc:sldMk cId="2351809989" sldId="486"/>
            <ac:spMk id="7589" creationId="{F018600C-753B-468E-848B-88BAC83B1C90}"/>
          </ac:spMkLst>
        </pc:spChg>
        <pc:spChg chg="mod">
          <ac:chgData name="Kolakowski, Artur" userId="9c34c8cc-b1df-44f6-bea5-dcf7a54ee35f" providerId="ADAL" clId="{19970B13-E101-4117-9908-6E061F982644}" dt="2022-07-14T08:45:50.898" v="17210" actId="790"/>
          <ac:spMkLst>
            <pc:docMk/>
            <pc:sldMk cId="2351809989" sldId="486"/>
            <ac:spMk id="7590" creationId="{07E3B1DC-E4ED-4B79-A498-B07925EBC201}"/>
          </ac:spMkLst>
        </pc:spChg>
        <pc:spChg chg="mod">
          <ac:chgData name="Kolakowski, Artur" userId="9c34c8cc-b1df-44f6-bea5-dcf7a54ee35f" providerId="ADAL" clId="{19970B13-E101-4117-9908-6E061F982644}" dt="2022-07-14T08:45:50.903" v="17211" actId="790"/>
          <ac:spMkLst>
            <pc:docMk/>
            <pc:sldMk cId="2351809989" sldId="486"/>
            <ac:spMk id="7591" creationId="{DE711110-B6C0-4E9A-8CE1-A4E23ACBBDDA}"/>
          </ac:spMkLst>
        </pc:spChg>
        <pc:spChg chg="mod">
          <ac:chgData name="Kolakowski, Artur" userId="9c34c8cc-b1df-44f6-bea5-dcf7a54ee35f" providerId="ADAL" clId="{19970B13-E101-4117-9908-6E061F982644}" dt="2022-07-14T08:45:50.908" v="17212" actId="790"/>
          <ac:spMkLst>
            <pc:docMk/>
            <pc:sldMk cId="2351809989" sldId="486"/>
            <ac:spMk id="7592" creationId="{77B43744-2ED3-4E6B-BE4A-B47B33AC6679}"/>
          </ac:spMkLst>
        </pc:spChg>
        <pc:spChg chg="mod">
          <ac:chgData name="Kolakowski, Artur" userId="9c34c8cc-b1df-44f6-bea5-dcf7a54ee35f" providerId="ADAL" clId="{19970B13-E101-4117-9908-6E061F982644}" dt="2022-07-14T08:45:50.914" v="17213" actId="790"/>
          <ac:spMkLst>
            <pc:docMk/>
            <pc:sldMk cId="2351809989" sldId="486"/>
            <ac:spMk id="7593" creationId="{0C4E82AD-EAEC-4937-8422-0C611D71F45C}"/>
          </ac:spMkLst>
        </pc:spChg>
        <pc:spChg chg="mod">
          <ac:chgData name="Kolakowski, Artur" userId="9c34c8cc-b1df-44f6-bea5-dcf7a54ee35f" providerId="ADAL" clId="{19970B13-E101-4117-9908-6E061F982644}" dt="2022-07-14T08:45:50.919" v="17214" actId="790"/>
          <ac:spMkLst>
            <pc:docMk/>
            <pc:sldMk cId="2351809989" sldId="486"/>
            <ac:spMk id="7594" creationId="{7ADFC78E-3258-4F5F-9733-70419585DE50}"/>
          </ac:spMkLst>
        </pc:spChg>
        <pc:spChg chg="mod">
          <ac:chgData name="Kolakowski, Artur" userId="9c34c8cc-b1df-44f6-bea5-dcf7a54ee35f" providerId="ADAL" clId="{19970B13-E101-4117-9908-6E061F982644}" dt="2022-07-14T08:45:50.925" v="17215" actId="790"/>
          <ac:spMkLst>
            <pc:docMk/>
            <pc:sldMk cId="2351809989" sldId="486"/>
            <ac:spMk id="7595" creationId="{01460575-120D-4298-9C84-B21A94A8B46E}"/>
          </ac:spMkLst>
        </pc:spChg>
        <pc:spChg chg="mod">
          <ac:chgData name="Kolakowski, Artur" userId="9c34c8cc-b1df-44f6-bea5-dcf7a54ee35f" providerId="ADAL" clId="{19970B13-E101-4117-9908-6E061F982644}" dt="2022-07-14T08:45:50.931" v="17216" actId="790"/>
          <ac:spMkLst>
            <pc:docMk/>
            <pc:sldMk cId="2351809989" sldId="486"/>
            <ac:spMk id="7596" creationId="{5670777A-1A97-4C1C-B8D6-C93BB6A681D5}"/>
          </ac:spMkLst>
        </pc:spChg>
        <pc:spChg chg="mod">
          <ac:chgData name="Kolakowski, Artur" userId="9c34c8cc-b1df-44f6-bea5-dcf7a54ee35f" providerId="ADAL" clId="{19970B13-E101-4117-9908-6E061F982644}" dt="2022-07-14T08:45:50.938" v="17217" actId="790"/>
          <ac:spMkLst>
            <pc:docMk/>
            <pc:sldMk cId="2351809989" sldId="486"/>
            <ac:spMk id="7597" creationId="{DFFDBB96-5F11-4C9B-99CE-530B32C8A45D}"/>
          </ac:spMkLst>
        </pc:spChg>
        <pc:spChg chg="mod">
          <ac:chgData name="Kolakowski, Artur" userId="9c34c8cc-b1df-44f6-bea5-dcf7a54ee35f" providerId="ADAL" clId="{19970B13-E101-4117-9908-6E061F982644}" dt="2022-07-14T08:45:50.943" v="17218" actId="790"/>
          <ac:spMkLst>
            <pc:docMk/>
            <pc:sldMk cId="2351809989" sldId="486"/>
            <ac:spMk id="7598" creationId="{5E18FDD4-8157-485C-A4BE-6A29724A82BD}"/>
          </ac:spMkLst>
        </pc:spChg>
        <pc:spChg chg="mod">
          <ac:chgData name="Kolakowski, Artur" userId="9c34c8cc-b1df-44f6-bea5-dcf7a54ee35f" providerId="ADAL" clId="{19970B13-E101-4117-9908-6E061F982644}" dt="2022-07-14T08:45:50.950" v="17219" actId="790"/>
          <ac:spMkLst>
            <pc:docMk/>
            <pc:sldMk cId="2351809989" sldId="486"/>
            <ac:spMk id="7599" creationId="{5235A69A-135A-4F37-91BF-8C0FC79A3051}"/>
          </ac:spMkLst>
        </pc:spChg>
        <pc:spChg chg="mod">
          <ac:chgData name="Kolakowski, Artur" userId="9c34c8cc-b1df-44f6-bea5-dcf7a54ee35f" providerId="ADAL" clId="{19970B13-E101-4117-9908-6E061F982644}" dt="2022-07-14T08:45:50.956" v="17220" actId="790"/>
          <ac:spMkLst>
            <pc:docMk/>
            <pc:sldMk cId="2351809989" sldId="486"/>
            <ac:spMk id="7600" creationId="{C17B956F-D3D2-467D-A5ED-AC0243454FB4}"/>
          </ac:spMkLst>
        </pc:spChg>
        <pc:spChg chg="mod">
          <ac:chgData name="Kolakowski, Artur" userId="9c34c8cc-b1df-44f6-bea5-dcf7a54ee35f" providerId="ADAL" clId="{19970B13-E101-4117-9908-6E061F982644}" dt="2022-07-14T08:45:50.960" v="17221" actId="790"/>
          <ac:spMkLst>
            <pc:docMk/>
            <pc:sldMk cId="2351809989" sldId="486"/>
            <ac:spMk id="7601" creationId="{C3757C48-F444-420E-ACF0-FEE82C7084DE}"/>
          </ac:spMkLst>
        </pc:spChg>
        <pc:spChg chg="mod">
          <ac:chgData name="Kolakowski, Artur" userId="9c34c8cc-b1df-44f6-bea5-dcf7a54ee35f" providerId="ADAL" clId="{19970B13-E101-4117-9908-6E061F982644}" dt="2022-07-14T08:45:50.966" v="17222" actId="790"/>
          <ac:spMkLst>
            <pc:docMk/>
            <pc:sldMk cId="2351809989" sldId="486"/>
            <ac:spMk id="7602" creationId="{A563A75F-8FCC-415F-B10F-4843647CFEB3}"/>
          </ac:spMkLst>
        </pc:spChg>
        <pc:spChg chg="mod">
          <ac:chgData name="Kolakowski, Artur" userId="9c34c8cc-b1df-44f6-bea5-dcf7a54ee35f" providerId="ADAL" clId="{19970B13-E101-4117-9908-6E061F982644}" dt="2022-07-14T08:45:50.971" v="17223" actId="790"/>
          <ac:spMkLst>
            <pc:docMk/>
            <pc:sldMk cId="2351809989" sldId="486"/>
            <ac:spMk id="7603" creationId="{50FFBB8B-7014-4A00-83CD-F49FC3B3620A}"/>
          </ac:spMkLst>
        </pc:spChg>
        <pc:spChg chg="mod">
          <ac:chgData name="Kolakowski, Artur" userId="9c34c8cc-b1df-44f6-bea5-dcf7a54ee35f" providerId="ADAL" clId="{19970B13-E101-4117-9908-6E061F982644}" dt="2022-07-14T08:45:50.978" v="17224" actId="790"/>
          <ac:spMkLst>
            <pc:docMk/>
            <pc:sldMk cId="2351809989" sldId="486"/>
            <ac:spMk id="7604" creationId="{27E1A365-0190-4569-A809-29AD7A4E4F29}"/>
          </ac:spMkLst>
        </pc:spChg>
        <pc:spChg chg="mod">
          <ac:chgData name="Kolakowski, Artur" userId="9c34c8cc-b1df-44f6-bea5-dcf7a54ee35f" providerId="ADAL" clId="{19970B13-E101-4117-9908-6E061F982644}" dt="2022-07-14T08:45:50.985" v="17225" actId="790"/>
          <ac:spMkLst>
            <pc:docMk/>
            <pc:sldMk cId="2351809989" sldId="486"/>
            <ac:spMk id="7605" creationId="{58E57B92-7159-471D-8956-37615B2F807B}"/>
          </ac:spMkLst>
        </pc:spChg>
        <pc:spChg chg="mod">
          <ac:chgData name="Kolakowski, Artur" userId="9c34c8cc-b1df-44f6-bea5-dcf7a54ee35f" providerId="ADAL" clId="{19970B13-E101-4117-9908-6E061F982644}" dt="2022-07-14T08:45:50.990" v="17226" actId="790"/>
          <ac:spMkLst>
            <pc:docMk/>
            <pc:sldMk cId="2351809989" sldId="486"/>
            <ac:spMk id="7606" creationId="{F41F9517-D184-4896-9489-D7FF8AF99618}"/>
          </ac:spMkLst>
        </pc:spChg>
        <pc:spChg chg="mod">
          <ac:chgData name="Kolakowski, Artur" userId="9c34c8cc-b1df-44f6-bea5-dcf7a54ee35f" providerId="ADAL" clId="{19970B13-E101-4117-9908-6E061F982644}" dt="2022-07-14T08:45:50.996" v="17227" actId="790"/>
          <ac:spMkLst>
            <pc:docMk/>
            <pc:sldMk cId="2351809989" sldId="486"/>
            <ac:spMk id="7607" creationId="{59F0C573-DB05-4C2F-B4F7-133542CD7CB9}"/>
          </ac:spMkLst>
        </pc:spChg>
        <pc:spChg chg="mod">
          <ac:chgData name="Kolakowski, Artur" userId="9c34c8cc-b1df-44f6-bea5-dcf7a54ee35f" providerId="ADAL" clId="{19970B13-E101-4117-9908-6E061F982644}" dt="2022-07-14T08:45:51.003" v="17228" actId="790"/>
          <ac:spMkLst>
            <pc:docMk/>
            <pc:sldMk cId="2351809989" sldId="486"/>
            <ac:spMk id="7608" creationId="{D671C2C3-8020-4009-A574-533A7E0F0154}"/>
          </ac:spMkLst>
        </pc:spChg>
        <pc:spChg chg="mod">
          <ac:chgData name="Kolakowski, Artur" userId="9c34c8cc-b1df-44f6-bea5-dcf7a54ee35f" providerId="ADAL" clId="{19970B13-E101-4117-9908-6E061F982644}" dt="2022-07-14T08:45:51.008" v="17229" actId="790"/>
          <ac:spMkLst>
            <pc:docMk/>
            <pc:sldMk cId="2351809989" sldId="486"/>
            <ac:spMk id="7609" creationId="{F6802711-8613-4863-B395-24EE1895969D}"/>
          </ac:spMkLst>
        </pc:spChg>
        <pc:spChg chg="mod">
          <ac:chgData name="Kolakowski, Artur" userId="9c34c8cc-b1df-44f6-bea5-dcf7a54ee35f" providerId="ADAL" clId="{19970B13-E101-4117-9908-6E061F982644}" dt="2022-07-14T08:45:51.014" v="17230" actId="790"/>
          <ac:spMkLst>
            <pc:docMk/>
            <pc:sldMk cId="2351809989" sldId="486"/>
            <ac:spMk id="7610" creationId="{DACF3372-D435-43BB-ABE8-AEA8111E8F15}"/>
          </ac:spMkLst>
        </pc:spChg>
        <pc:spChg chg="mod">
          <ac:chgData name="Kolakowski, Artur" userId="9c34c8cc-b1df-44f6-bea5-dcf7a54ee35f" providerId="ADAL" clId="{19970B13-E101-4117-9908-6E061F982644}" dt="2022-07-14T08:45:51.019" v="17231" actId="790"/>
          <ac:spMkLst>
            <pc:docMk/>
            <pc:sldMk cId="2351809989" sldId="486"/>
            <ac:spMk id="7611" creationId="{95116836-6675-40BC-A551-A7F4A1376F27}"/>
          </ac:spMkLst>
        </pc:spChg>
        <pc:spChg chg="mod">
          <ac:chgData name="Kolakowski, Artur" userId="9c34c8cc-b1df-44f6-bea5-dcf7a54ee35f" providerId="ADAL" clId="{19970B13-E101-4117-9908-6E061F982644}" dt="2022-07-14T08:45:51.024" v="17232" actId="790"/>
          <ac:spMkLst>
            <pc:docMk/>
            <pc:sldMk cId="2351809989" sldId="486"/>
            <ac:spMk id="7612" creationId="{7C5E737E-3AE4-41A2-87F5-416F8BF9B345}"/>
          </ac:spMkLst>
        </pc:spChg>
        <pc:spChg chg="mod">
          <ac:chgData name="Kolakowski, Artur" userId="9c34c8cc-b1df-44f6-bea5-dcf7a54ee35f" providerId="ADAL" clId="{19970B13-E101-4117-9908-6E061F982644}" dt="2022-07-14T08:45:51.031" v="17233" actId="790"/>
          <ac:spMkLst>
            <pc:docMk/>
            <pc:sldMk cId="2351809989" sldId="486"/>
            <ac:spMk id="7613" creationId="{837A6112-8221-4E18-9496-0CC8148954C8}"/>
          </ac:spMkLst>
        </pc:spChg>
        <pc:spChg chg="mod">
          <ac:chgData name="Kolakowski, Artur" userId="9c34c8cc-b1df-44f6-bea5-dcf7a54ee35f" providerId="ADAL" clId="{19970B13-E101-4117-9908-6E061F982644}" dt="2022-07-14T08:45:51.036" v="17234" actId="790"/>
          <ac:spMkLst>
            <pc:docMk/>
            <pc:sldMk cId="2351809989" sldId="486"/>
            <ac:spMk id="7614" creationId="{0A7BBBCE-FC96-4E9F-B75A-4BB5A52FFC76}"/>
          </ac:spMkLst>
        </pc:spChg>
        <pc:spChg chg="mod">
          <ac:chgData name="Kolakowski, Artur" userId="9c34c8cc-b1df-44f6-bea5-dcf7a54ee35f" providerId="ADAL" clId="{19970B13-E101-4117-9908-6E061F982644}" dt="2022-07-14T08:45:51.040" v="17235" actId="790"/>
          <ac:spMkLst>
            <pc:docMk/>
            <pc:sldMk cId="2351809989" sldId="486"/>
            <ac:spMk id="7615" creationId="{BB1F725E-5BD1-4C65-9FC6-9D51500373E5}"/>
          </ac:spMkLst>
        </pc:spChg>
        <pc:spChg chg="mod">
          <ac:chgData name="Kolakowski, Artur" userId="9c34c8cc-b1df-44f6-bea5-dcf7a54ee35f" providerId="ADAL" clId="{19970B13-E101-4117-9908-6E061F982644}" dt="2022-07-14T08:45:51.046" v="17236" actId="790"/>
          <ac:spMkLst>
            <pc:docMk/>
            <pc:sldMk cId="2351809989" sldId="486"/>
            <ac:spMk id="7616" creationId="{4ECA88AF-7CD6-4E41-B823-1832E6327217}"/>
          </ac:spMkLst>
        </pc:spChg>
        <pc:spChg chg="mod">
          <ac:chgData name="Kolakowski, Artur" userId="9c34c8cc-b1df-44f6-bea5-dcf7a54ee35f" providerId="ADAL" clId="{19970B13-E101-4117-9908-6E061F982644}" dt="2022-07-14T08:45:51.051" v="17237" actId="790"/>
          <ac:spMkLst>
            <pc:docMk/>
            <pc:sldMk cId="2351809989" sldId="486"/>
            <ac:spMk id="7617" creationId="{8BE24179-65D2-484E-A6F7-DE479FD114F7}"/>
          </ac:spMkLst>
        </pc:spChg>
        <pc:spChg chg="mod">
          <ac:chgData name="Kolakowski, Artur" userId="9c34c8cc-b1df-44f6-bea5-dcf7a54ee35f" providerId="ADAL" clId="{19970B13-E101-4117-9908-6E061F982644}" dt="2022-07-14T08:45:51.055" v="17238" actId="790"/>
          <ac:spMkLst>
            <pc:docMk/>
            <pc:sldMk cId="2351809989" sldId="486"/>
            <ac:spMk id="7618" creationId="{71EB3F22-E940-499D-9A69-4E1C1252A5F3}"/>
          </ac:spMkLst>
        </pc:spChg>
        <pc:spChg chg="mod">
          <ac:chgData name="Kolakowski, Artur" userId="9c34c8cc-b1df-44f6-bea5-dcf7a54ee35f" providerId="ADAL" clId="{19970B13-E101-4117-9908-6E061F982644}" dt="2022-07-14T08:45:51.059" v="17239" actId="790"/>
          <ac:spMkLst>
            <pc:docMk/>
            <pc:sldMk cId="2351809989" sldId="486"/>
            <ac:spMk id="7619" creationId="{98FEBB7D-CFE7-4254-B6FB-9A375AE8BB0F}"/>
          </ac:spMkLst>
        </pc:spChg>
        <pc:spChg chg="mod">
          <ac:chgData name="Kolakowski, Artur" userId="9c34c8cc-b1df-44f6-bea5-dcf7a54ee35f" providerId="ADAL" clId="{19970B13-E101-4117-9908-6E061F982644}" dt="2022-07-14T08:45:51.064" v="17240" actId="790"/>
          <ac:spMkLst>
            <pc:docMk/>
            <pc:sldMk cId="2351809989" sldId="486"/>
            <ac:spMk id="7620" creationId="{0B7073AD-93E5-4A95-8762-12BBEE0D50F0}"/>
          </ac:spMkLst>
        </pc:spChg>
        <pc:spChg chg="mod">
          <ac:chgData name="Kolakowski, Artur" userId="9c34c8cc-b1df-44f6-bea5-dcf7a54ee35f" providerId="ADAL" clId="{19970B13-E101-4117-9908-6E061F982644}" dt="2022-07-14T08:45:51.068" v="17241" actId="790"/>
          <ac:spMkLst>
            <pc:docMk/>
            <pc:sldMk cId="2351809989" sldId="486"/>
            <ac:spMk id="7621" creationId="{76D81391-7AB7-4405-AC00-AB5FDC40B515}"/>
          </ac:spMkLst>
        </pc:spChg>
        <pc:spChg chg="mod">
          <ac:chgData name="Kolakowski, Artur" userId="9c34c8cc-b1df-44f6-bea5-dcf7a54ee35f" providerId="ADAL" clId="{19970B13-E101-4117-9908-6E061F982644}" dt="2022-07-14T08:45:51.073" v="17242" actId="790"/>
          <ac:spMkLst>
            <pc:docMk/>
            <pc:sldMk cId="2351809989" sldId="486"/>
            <ac:spMk id="7622" creationId="{1456018A-3859-4CD8-A52D-D43FFD40A502}"/>
          </ac:spMkLst>
        </pc:spChg>
        <pc:spChg chg="mod">
          <ac:chgData name="Kolakowski, Artur" userId="9c34c8cc-b1df-44f6-bea5-dcf7a54ee35f" providerId="ADAL" clId="{19970B13-E101-4117-9908-6E061F982644}" dt="2022-07-14T08:45:51.077" v="17243" actId="790"/>
          <ac:spMkLst>
            <pc:docMk/>
            <pc:sldMk cId="2351809989" sldId="486"/>
            <ac:spMk id="7623" creationId="{74D19D4D-6E62-4CC0-AA4C-B26FFD47F14A}"/>
          </ac:spMkLst>
        </pc:spChg>
        <pc:spChg chg="mod">
          <ac:chgData name="Kolakowski, Artur" userId="9c34c8cc-b1df-44f6-bea5-dcf7a54ee35f" providerId="ADAL" clId="{19970B13-E101-4117-9908-6E061F982644}" dt="2022-07-14T08:45:51.081" v="17244" actId="790"/>
          <ac:spMkLst>
            <pc:docMk/>
            <pc:sldMk cId="2351809989" sldId="486"/>
            <ac:spMk id="7624" creationId="{6FE7DA3F-06A1-46EE-8DBB-051C7D862ADF}"/>
          </ac:spMkLst>
        </pc:spChg>
        <pc:spChg chg="mod">
          <ac:chgData name="Kolakowski, Artur" userId="9c34c8cc-b1df-44f6-bea5-dcf7a54ee35f" providerId="ADAL" clId="{19970B13-E101-4117-9908-6E061F982644}" dt="2022-07-14T08:45:51.085" v="17245" actId="790"/>
          <ac:spMkLst>
            <pc:docMk/>
            <pc:sldMk cId="2351809989" sldId="486"/>
            <ac:spMk id="7625" creationId="{39CB9369-E5A0-4B4E-9393-6C52A4B52C67}"/>
          </ac:spMkLst>
        </pc:spChg>
        <pc:spChg chg="mod">
          <ac:chgData name="Kolakowski, Artur" userId="9c34c8cc-b1df-44f6-bea5-dcf7a54ee35f" providerId="ADAL" clId="{19970B13-E101-4117-9908-6E061F982644}" dt="2022-07-14T08:45:51.090" v="17246" actId="790"/>
          <ac:spMkLst>
            <pc:docMk/>
            <pc:sldMk cId="2351809989" sldId="486"/>
            <ac:spMk id="7626" creationId="{76727AD4-6DD9-45FE-89D0-A75B2156BC99}"/>
          </ac:spMkLst>
        </pc:spChg>
        <pc:spChg chg="mod">
          <ac:chgData name="Kolakowski, Artur" userId="9c34c8cc-b1df-44f6-bea5-dcf7a54ee35f" providerId="ADAL" clId="{19970B13-E101-4117-9908-6E061F982644}" dt="2022-07-14T08:45:51.095" v="17247" actId="790"/>
          <ac:spMkLst>
            <pc:docMk/>
            <pc:sldMk cId="2351809989" sldId="486"/>
            <ac:spMk id="7627" creationId="{761AA029-A4A3-4622-BE06-48901A0A165D}"/>
          </ac:spMkLst>
        </pc:spChg>
        <pc:spChg chg="mod">
          <ac:chgData name="Kolakowski, Artur" userId="9c34c8cc-b1df-44f6-bea5-dcf7a54ee35f" providerId="ADAL" clId="{19970B13-E101-4117-9908-6E061F982644}" dt="2022-07-14T08:45:51.100" v="17248" actId="790"/>
          <ac:spMkLst>
            <pc:docMk/>
            <pc:sldMk cId="2351809989" sldId="486"/>
            <ac:spMk id="7628" creationId="{95B731AB-6C40-4C9F-99B5-CDED4AF895E9}"/>
          </ac:spMkLst>
        </pc:spChg>
        <pc:spChg chg="mod">
          <ac:chgData name="Kolakowski, Artur" userId="9c34c8cc-b1df-44f6-bea5-dcf7a54ee35f" providerId="ADAL" clId="{19970B13-E101-4117-9908-6E061F982644}" dt="2022-07-14T08:45:51.104" v="17249" actId="790"/>
          <ac:spMkLst>
            <pc:docMk/>
            <pc:sldMk cId="2351809989" sldId="486"/>
            <ac:spMk id="7629" creationId="{8063CDB1-9572-4443-8732-D5BCA629099F}"/>
          </ac:spMkLst>
        </pc:spChg>
        <pc:spChg chg="mod">
          <ac:chgData name="Kolakowski, Artur" userId="9c34c8cc-b1df-44f6-bea5-dcf7a54ee35f" providerId="ADAL" clId="{19970B13-E101-4117-9908-6E061F982644}" dt="2022-07-14T08:45:51.108" v="17250" actId="790"/>
          <ac:spMkLst>
            <pc:docMk/>
            <pc:sldMk cId="2351809989" sldId="486"/>
            <ac:spMk id="7630" creationId="{4A7B3551-92A7-4443-B1A1-4823733F3DA1}"/>
          </ac:spMkLst>
        </pc:spChg>
        <pc:spChg chg="mod">
          <ac:chgData name="Kolakowski, Artur" userId="9c34c8cc-b1df-44f6-bea5-dcf7a54ee35f" providerId="ADAL" clId="{19970B13-E101-4117-9908-6E061F982644}" dt="2022-07-14T08:45:51.113" v="17251" actId="790"/>
          <ac:spMkLst>
            <pc:docMk/>
            <pc:sldMk cId="2351809989" sldId="486"/>
            <ac:spMk id="7631" creationId="{E0C3DBFF-B5A0-41B8-A319-A073E27327AE}"/>
          </ac:spMkLst>
        </pc:spChg>
        <pc:spChg chg="mod">
          <ac:chgData name="Kolakowski, Artur" userId="9c34c8cc-b1df-44f6-bea5-dcf7a54ee35f" providerId="ADAL" clId="{19970B13-E101-4117-9908-6E061F982644}" dt="2022-07-14T08:45:51.119" v="17252" actId="790"/>
          <ac:spMkLst>
            <pc:docMk/>
            <pc:sldMk cId="2351809989" sldId="486"/>
            <ac:spMk id="7632" creationId="{F2A92FDB-7321-45C5-9E82-CB5DDE4A1E75}"/>
          </ac:spMkLst>
        </pc:spChg>
        <pc:spChg chg="mod">
          <ac:chgData name="Kolakowski, Artur" userId="9c34c8cc-b1df-44f6-bea5-dcf7a54ee35f" providerId="ADAL" clId="{19970B13-E101-4117-9908-6E061F982644}" dt="2022-07-14T08:45:51.123" v="17253" actId="790"/>
          <ac:spMkLst>
            <pc:docMk/>
            <pc:sldMk cId="2351809989" sldId="486"/>
            <ac:spMk id="7633" creationId="{2A89C848-D2F3-4C02-9E7D-B09CEF672C5B}"/>
          </ac:spMkLst>
        </pc:spChg>
        <pc:spChg chg="mod">
          <ac:chgData name="Kolakowski, Artur" userId="9c34c8cc-b1df-44f6-bea5-dcf7a54ee35f" providerId="ADAL" clId="{19970B13-E101-4117-9908-6E061F982644}" dt="2022-07-14T08:45:51.129" v="17254" actId="790"/>
          <ac:spMkLst>
            <pc:docMk/>
            <pc:sldMk cId="2351809989" sldId="486"/>
            <ac:spMk id="7634" creationId="{0A48E6F9-3204-4E65-B42D-6B1E0ED870F4}"/>
          </ac:spMkLst>
        </pc:spChg>
        <pc:spChg chg="mod">
          <ac:chgData name="Kolakowski, Artur" userId="9c34c8cc-b1df-44f6-bea5-dcf7a54ee35f" providerId="ADAL" clId="{19970B13-E101-4117-9908-6E061F982644}" dt="2022-07-14T08:45:51.134" v="17255" actId="790"/>
          <ac:spMkLst>
            <pc:docMk/>
            <pc:sldMk cId="2351809989" sldId="486"/>
            <ac:spMk id="7635" creationId="{D97DA5F4-B5A7-43F9-9940-7BBAC8C87B71}"/>
          </ac:spMkLst>
        </pc:spChg>
        <pc:spChg chg="mod">
          <ac:chgData name="Kolakowski, Artur" userId="9c34c8cc-b1df-44f6-bea5-dcf7a54ee35f" providerId="ADAL" clId="{19970B13-E101-4117-9908-6E061F982644}" dt="2022-07-14T08:45:51.139" v="17256" actId="790"/>
          <ac:spMkLst>
            <pc:docMk/>
            <pc:sldMk cId="2351809989" sldId="486"/>
            <ac:spMk id="7636" creationId="{66FCCB2F-8EA6-4D33-AF6D-0DC2E39475F0}"/>
          </ac:spMkLst>
        </pc:spChg>
        <pc:spChg chg="mod">
          <ac:chgData name="Kolakowski, Artur" userId="9c34c8cc-b1df-44f6-bea5-dcf7a54ee35f" providerId="ADAL" clId="{19970B13-E101-4117-9908-6E061F982644}" dt="2022-07-14T08:45:51.143" v="17257" actId="790"/>
          <ac:spMkLst>
            <pc:docMk/>
            <pc:sldMk cId="2351809989" sldId="486"/>
            <ac:spMk id="7637" creationId="{56A38DD1-18F8-4193-84AE-B434A2480092}"/>
          </ac:spMkLst>
        </pc:spChg>
        <pc:spChg chg="mod">
          <ac:chgData name="Kolakowski, Artur" userId="9c34c8cc-b1df-44f6-bea5-dcf7a54ee35f" providerId="ADAL" clId="{19970B13-E101-4117-9908-6E061F982644}" dt="2022-07-14T08:45:51.150" v="17258" actId="790"/>
          <ac:spMkLst>
            <pc:docMk/>
            <pc:sldMk cId="2351809989" sldId="486"/>
            <ac:spMk id="7638" creationId="{065850E0-DFBC-4B0C-9690-C74BBC784819}"/>
          </ac:spMkLst>
        </pc:spChg>
        <pc:spChg chg="mod">
          <ac:chgData name="Kolakowski, Artur" userId="9c34c8cc-b1df-44f6-bea5-dcf7a54ee35f" providerId="ADAL" clId="{19970B13-E101-4117-9908-6E061F982644}" dt="2022-07-14T08:45:51.154" v="17259" actId="790"/>
          <ac:spMkLst>
            <pc:docMk/>
            <pc:sldMk cId="2351809989" sldId="486"/>
            <ac:spMk id="7639" creationId="{8F0BCBBE-4D57-483B-993F-565703634C43}"/>
          </ac:spMkLst>
        </pc:spChg>
        <pc:spChg chg="mod">
          <ac:chgData name="Kolakowski, Artur" userId="9c34c8cc-b1df-44f6-bea5-dcf7a54ee35f" providerId="ADAL" clId="{19970B13-E101-4117-9908-6E061F982644}" dt="2022-07-14T08:45:51.159" v="17260" actId="790"/>
          <ac:spMkLst>
            <pc:docMk/>
            <pc:sldMk cId="2351809989" sldId="486"/>
            <ac:spMk id="7640" creationId="{0B36F7B8-A392-43DD-A255-4D9B51A08EFC}"/>
          </ac:spMkLst>
        </pc:spChg>
        <pc:spChg chg="mod">
          <ac:chgData name="Kolakowski, Artur" userId="9c34c8cc-b1df-44f6-bea5-dcf7a54ee35f" providerId="ADAL" clId="{19970B13-E101-4117-9908-6E061F982644}" dt="2022-07-14T08:45:51.163" v="17261" actId="790"/>
          <ac:spMkLst>
            <pc:docMk/>
            <pc:sldMk cId="2351809989" sldId="486"/>
            <ac:spMk id="7641" creationId="{2B0EBD2E-6E8B-4C60-B452-7CB292FDD41D}"/>
          </ac:spMkLst>
        </pc:spChg>
        <pc:spChg chg="mod">
          <ac:chgData name="Kolakowski, Artur" userId="9c34c8cc-b1df-44f6-bea5-dcf7a54ee35f" providerId="ADAL" clId="{19970B13-E101-4117-9908-6E061F982644}" dt="2022-07-14T08:45:51.168" v="17262" actId="790"/>
          <ac:spMkLst>
            <pc:docMk/>
            <pc:sldMk cId="2351809989" sldId="486"/>
            <ac:spMk id="7642" creationId="{7E0A5C41-0436-4975-AB87-88AD091414EB}"/>
          </ac:spMkLst>
        </pc:spChg>
        <pc:spChg chg="mod">
          <ac:chgData name="Kolakowski, Artur" userId="9c34c8cc-b1df-44f6-bea5-dcf7a54ee35f" providerId="ADAL" clId="{19970B13-E101-4117-9908-6E061F982644}" dt="2022-07-14T08:45:51.173" v="17263" actId="790"/>
          <ac:spMkLst>
            <pc:docMk/>
            <pc:sldMk cId="2351809989" sldId="486"/>
            <ac:spMk id="7643" creationId="{1A6416F3-8B95-4AD2-8A88-B76A8C971FA7}"/>
          </ac:spMkLst>
        </pc:spChg>
        <pc:spChg chg="mod">
          <ac:chgData name="Kolakowski, Artur" userId="9c34c8cc-b1df-44f6-bea5-dcf7a54ee35f" providerId="ADAL" clId="{19970B13-E101-4117-9908-6E061F982644}" dt="2022-07-14T08:45:51.178" v="17264" actId="790"/>
          <ac:spMkLst>
            <pc:docMk/>
            <pc:sldMk cId="2351809989" sldId="486"/>
            <ac:spMk id="7644" creationId="{7A6BFEEA-6B0C-4EB9-AA8C-3B62F8F30E61}"/>
          </ac:spMkLst>
        </pc:spChg>
        <pc:spChg chg="mod">
          <ac:chgData name="Kolakowski, Artur" userId="9c34c8cc-b1df-44f6-bea5-dcf7a54ee35f" providerId="ADAL" clId="{19970B13-E101-4117-9908-6E061F982644}" dt="2022-07-14T08:45:51.183" v="17265" actId="790"/>
          <ac:spMkLst>
            <pc:docMk/>
            <pc:sldMk cId="2351809989" sldId="486"/>
            <ac:spMk id="7645" creationId="{9DAEA691-C351-4FAE-9C23-3A90DCF68CFE}"/>
          </ac:spMkLst>
        </pc:spChg>
        <pc:spChg chg="mod">
          <ac:chgData name="Kolakowski, Artur" userId="9c34c8cc-b1df-44f6-bea5-dcf7a54ee35f" providerId="ADAL" clId="{19970B13-E101-4117-9908-6E061F982644}" dt="2022-07-14T08:45:51.188" v="17266" actId="790"/>
          <ac:spMkLst>
            <pc:docMk/>
            <pc:sldMk cId="2351809989" sldId="486"/>
            <ac:spMk id="7646" creationId="{5BD74E18-2811-43C3-BF36-D42AC5B2768B}"/>
          </ac:spMkLst>
        </pc:spChg>
        <pc:spChg chg="mod">
          <ac:chgData name="Kolakowski, Artur" userId="9c34c8cc-b1df-44f6-bea5-dcf7a54ee35f" providerId="ADAL" clId="{19970B13-E101-4117-9908-6E061F982644}" dt="2022-07-14T08:45:51.193" v="17267" actId="790"/>
          <ac:spMkLst>
            <pc:docMk/>
            <pc:sldMk cId="2351809989" sldId="486"/>
            <ac:spMk id="7647" creationId="{74D26120-66C7-4F26-A43F-90388407500D}"/>
          </ac:spMkLst>
        </pc:spChg>
        <pc:spChg chg="mod">
          <ac:chgData name="Kolakowski, Artur" userId="9c34c8cc-b1df-44f6-bea5-dcf7a54ee35f" providerId="ADAL" clId="{19970B13-E101-4117-9908-6E061F982644}" dt="2022-07-14T08:45:51.198" v="17268" actId="790"/>
          <ac:spMkLst>
            <pc:docMk/>
            <pc:sldMk cId="2351809989" sldId="486"/>
            <ac:spMk id="7648" creationId="{3D353251-EAAD-4B2A-A01B-F42A563C50EE}"/>
          </ac:spMkLst>
        </pc:spChg>
        <pc:spChg chg="mod">
          <ac:chgData name="Kolakowski, Artur" userId="9c34c8cc-b1df-44f6-bea5-dcf7a54ee35f" providerId="ADAL" clId="{19970B13-E101-4117-9908-6E061F982644}" dt="2022-07-14T08:45:51.203" v="17269" actId="790"/>
          <ac:spMkLst>
            <pc:docMk/>
            <pc:sldMk cId="2351809989" sldId="486"/>
            <ac:spMk id="7649" creationId="{065E02F7-255D-4596-A8A7-17D5BCE5E1B6}"/>
          </ac:spMkLst>
        </pc:spChg>
        <pc:spChg chg="mod">
          <ac:chgData name="Kolakowski, Artur" userId="9c34c8cc-b1df-44f6-bea5-dcf7a54ee35f" providerId="ADAL" clId="{19970B13-E101-4117-9908-6E061F982644}" dt="2022-07-14T08:45:51.208" v="17270" actId="790"/>
          <ac:spMkLst>
            <pc:docMk/>
            <pc:sldMk cId="2351809989" sldId="486"/>
            <ac:spMk id="7650" creationId="{3E84F546-C98F-4F2E-BAC1-CF0272871D02}"/>
          </ac:spMkLst>
        </pc:spChg>
        <pc:spChg chg="mod">
          <ac:chgData name="Kolakowski, Artur" userId="9c34c8cc-b1df-44f6-bea5-dcf7a54ee35f" providerId="ADAL" clId="{19970B13-E101-4117-9908-6E061F982644}" dt="2022-07-14T08:45:51.213" v="17271" actId="790"/>
          <ac:spMkLst>
            <pc:docMk/>
            <pc:sldMk cId="2351809989" sldId="486"/>
            <ac:spMk id="7651" creationId="{33BD5684-1465-4DE6-B88C-27D8804FB1E0}"/>
          </ac:spMkLst>
        </pc:spChg>
        <pc:spChg chg="mod">
          <ac:chgData name="Kolakowski, Artur" userId="9c34c8cc-b1df-44f6-bea5-dcf7a54ee35f" providerId="ADAL" clId="{19970B13-E101-4117-9908-6E061F982644}" dt="2022-07-14T08:45:51.218" v="17272" actId="790"/>
          <ac:spMkLst>
            <pc:docMk/>
            <pc:sldMk cId="2351809989" sldId="486"/>
            <ac:spMk id="7652" creationId="{5C703068-5B92-40B7-A242-DB56976B40DA}"/>
          </ac:spMkLst>
        </pc:spChg>
        <pc:spChg chg="mod">
          <ac:chgData name="Kolakowski, Artur" userId="9c34c8cc-b1df-44f6-bea5-dcf7a54ee35f" providerId="ADAL" clId="{19970B13-E101-4117-9908-6E061F982644}" dt="2022-07-14T08:45:51.223" v="17273" actId="790"/>
          <ac:spMkLst>
            <pc:docMk/>
            <pc:sldMk cId="2351809989" sldId="486"/>
            <ac:spMk id="7653" creationId="{824ECBAB-5EAF-4C4F-8140-BE405C627C8A}"/>
          </ac:spMkLst>
        </pc:spChg>
        <pc:spChg chg="mod">
          <ac:chgData name="Kolakowski, Artur" userId="9c34c8cc-b1df-44f6-bea5-dcf7a54ee35f" providerId="ADAL" clId="{19970B13-E101-4117-9908-6E061F982644}" dt="2022-07-14T08:45:51.227" v="17274" actId="790"/>
          <ac:spMkLst>
            <pc:docMk/>
            <pc:sldMk cId="2351809989" sldId="486"/>
            <ac:spMk id="7654" creationId="{FD888750-D3F5-4F94-B94A-ADD92F261236}"/>
          </ac:spMkLst>
        </pc:spChg>
        <pc:spChg chg="mod">
          <ac:chgData name="Kolakowski, Artur" userId="9c34c8cc-b1df-44f6-bea5-dcf7a54ee35f" providerId="ADAL" clId="{19970B13-E101-4117-9908-6E061F982644}" dt="2022-07-14T08:45:51.233" v="17275" actId="790"/>
          <ac:spMkLst>
            <pc:docMk/>
            <pc:sldMk cId="2351809989" sldId="486"/>
            <ac:spMk id="7655" creationId="{7F2531B1-439A-42A9-A557-81635E7D7ECD}"/>
          </ac:spMkLst>
        </pc:spChg>
        <pc:spChg chg="mod">
          <ac:chgData name="Kolakowski, Artur" userId="9c34c8cc-b1df-44f6-bea5-dcf7a54ee35f" providerId="ADAL" clId="{19970B13-E101-4117-9908-6E061F982644}" dt="2022-07-14T08:45:51.238" v="17276" actId="790"/>
          <ac:spMkLst>
            <pc:docMk/>
            <pc:sldMk cId="2351809989" sldId="486"/>
            <ac:spMk id="7656" creationId="{B5D414A5-93E7-41E7-AD09-F9102C9A7261}"/>
          </ac:spMkLst>
        </pc:spChg>
        <pc:spChg chg="mod">
          <ac:chgData name="Kolakowski, Artur" userId="9c34c8cc-b1df-44f6-bea5-dcf7a54ee35f" providerId="ADAL" clId="{19970B13-E101-4117-9908-6E061F982644}" dt="2022-07-14T08:45:51.242" v="17277" actId="790"/>
          <ac:spMkLst>
            <pc:docMk/>
            <pc:sldMk cId="2351809989" sldId="486"/>
            <ac:spMk id="7657" creationId="{81CDB606-1A86-4AA5-89CF-250966A4E5D0}"/>
          </ac:spMkLst>
        </pc:spChg>
        <pc:spChg chg="mod">
          <ac:chgData name="Kolakowski, Artur" userId="9c34c8cc-b1df-44f6-bea5-dcf7a54ee35f" providerId="ADAL" clId="{19970B13-E101-4117-9908-6E061F982644}" dt="2022-07-14T08:45:51.248" v="17278" actId="790"/>
          <ac:spMkLst>
            <pc:docMk/>
            <pc:sldMk cId="2351809989" sldId="486"/>
            <ac:spMk id="7658" creationId="{4AD41088-AB63-4DC3-A3CF-CC0D26799D95}"/>
          </ac:spMkLst>
        </pc:spChg>
        <pc:spChg chg="mod">
          <ac:chgData name="Kolakowski, Artur" userId="9c34c8cc-b1df-44f6-bea5-dcf7a54ee35f" providerId="ADAL" clId="{19970B13-E101-4117-9908-6E061F982644}" dt="2022-07-14T08:45:51.253" v="17279" actId="790"/>
          <ac:spMkLst>
            <pc:docMk/>
            <pc:sldMk cId="2351809989" sldId="486"/>
            <ac:spMk id="7659" creationId="{6F4CCA4E-800F-4CAA-A872-09678E41C7A7}"/>
          </ac:spMkLst>
        </pc:spChg>
        <pc:spChg chg="mod">
          <ac:chgData name="Kolakowski, Artur" userId="9c34c8cc-b1df-44f6-bea5-dcf7a54ee35f" providerId="ADAL" clId="{19970B13-E101-4117-9908-6E061F982644}" dt="2022-07-14T08:45:51.258" v="17280" actId="790"/>
          <ac:spMkLst>
            <pc:docMk/>
            <pc:sldMk cId="2351809989" sldId="486"/>
            <ac:spMk id="7660" creationId="{E47CF22C-A508-48F1-9827-37D53621B105}"/>
          </ac:spMkLst>
        </pc:spChg>
        <pc:spChg chg="mod">
          <ac:chgData name="Kolakowski, Artur" userId="9c34c8cc-b1df-44f6-bea5-dcf7a54ee35f" providerId="ADAL" clId="{19970B13-E101-4117-9908-6E061F982644}" dt="2022-07-14T08:45:51.263" v="17281" actId="790"/>
          <ac:spMkLst>
            <pc:docMk/>
            <pc:sldMk cId="2351809989" sldId="486"/>
            <ac:spMk id="7661" creationId="{D6292634-5D6C-4C7D-B95D-952F07C5C498}"/>
          </ac:spMkLst>
        </pc:spChg>
        <pc:spChg chg="mod">
          <ac:chgData name="Kolakowski, Artur" userId="9c34c8cc-b1df-44f6-bea5-dcf7a54ee35f" providerId="ADAL" clId="{19970B13-E101-4117-9908-6E061F982644}" dt="2022-07-14T08:45:51.268" v="17282" actId="790"/>
          <ac:spMkLst>
            <pc:docMk/>
            <pc:sldMk cId="2351809989" sldId="486"/>
            <ac:spMk id="7662" creationId="{25BACC2C-6B3B-4056-8A0A-225F366F0C68}"/>
          </ac:spMkLst>
        </pc:spChg>
        <pc:spChg chg="mod">
          <ac:chgData name="Kolakowski, Artur" userId="9c34c8cc-b1df-44f6-bea5-dcf7a54ee35f" providerId="ADAL" clId="{19970B13-E101-4117-9908-6E061F982644}" dt="2022-07-14T08:45:51.273" v="17283" actId="790"/>
          <ac:spMkLst>
            <pc:docMk/>
            <pc:sldMk cId="2351809989" sldId="486"/>
            <ac:spMk id="7663" creationId="{10ECDE69-95E8-408C-98A6-D001BC303DC0}"/>
          </ac:spMkLst>
        </pc:spChg>
        <pc:spChg chg="mod">
          <ac:chgData name="Kolakowski, Artur" userId="9c34c8cc-b1df-44f6-bea5-dcf7a54ee35f" providerId="ADAL" clId="{19970B13-E101-4117-9908-6E061F982644}" dt="2022-07-14T08:45:51.277" v="17284" actId="790"/>
          <ac:spMkLst>
            <pc:docMk/>
            <pc:sldMk cId="2351809989" sldId="486"/>
            <ac:spMk id="7664" creationId="{FEA0678D-1A19-4AFC-98A8-2AFB81C07B05}"/>
          </ac:spMkLst>
        </pc:spChg>
        <pc:spChg chg="mod">
          <ac:chgData name="Kolakowski, Artur" userId="9c34c8cc-b1df-44f6-bea5-dcf7a54ee35f" providerId="ADAL" clId="{19970B13-E101-4117-9908-6E061F982644}" dt="2022-07-14T08:45:51.283" v="17285" actId="790"/>
          <ac:spMkLst>
            <pc:docMk/>
            <pc:sldMk cId="2351809989" sldId="486"/>
            <ac:spMk id="7665" creationId="{8532F515-E19A-4D0C-82BD-55BA878BD6DF}"/>
          </ac:spMkLst>
        </pc:spChg>
        <pc:spChg chg="mod">
          <ac:chgData name="Kolakowski, Artur" userId="9c34c8cc-b1df-44f6-bea5-dcf7a54ee35f" providerId="ADAL" clId="{19970B13-E101-4117-9908-6E061F982644}" dt="2022-07-14T08:45:51.288" v="17286" actId="790"/>
          <ac:spMkLst>
            <pc:docMk/>
            <pc:sldMk cId="2351809989" sldId="486"/>
            <ac:spMk id="7666" creationId="{4EAFD685-8D25-440E-93D8-9B9B7FF299E9}"/>
          </ac:spMkLst>
        </pc:spChg>
        <pc:spChg chg="mod">
          <ac:chgData name="Kolakowski, Artur" userId="9c34c8cc-b1df-44f6-bea5-dcf7a54ee35f" providerId="ADAL" clId="{19970B13-E101-4117-9908-6E061F982644}" dt="2022-07-14T08:45:51.293" v="17287" actId="790"/>
          <ac:spMkLst>
            <pc:docMk/>
            <pc:sldMk cId="2351809989" sldId="486"/>
            <ac:spMk id="7667" creationId="{A1FE0E2D-4AD4-4E1D-9FD5-A2B7FD36F081}"/>
          </ac:spMkLst>
        </pc:spChg>
        <pc:spChg chg="mod">
          <ac:chgData name="Kolakowski, Artur" userId="9c34c8cc-b1df-44f6-bea5-dcf7a54ee35f" providerId="ADAL" clId="{19970B13-E101-4117-9908-6E061F982644}" dt="2022-07-14T08:45:51.300" v="17288" actId="790"/>
          <ac:spMkLst>
            <pc:docMk/>
            <pc:sldMk cId="2351809989" sldId="486"/>
            <ac:spMk id="7668" creationId="{ED0D5D03-4C57-4A57-A016-09A4F6A60292}"/>
          </ac:spMkLst>
        </pc:spChg>
        <pc:spChg chg="mod">
          <ac:chgData name="Kolakowski, Artur" userId="9c34c8cc-b1df-44f6-bea5-dcf7a54ee35f" providerId="ADAL" clId="{19970B13-E101-4117-9908-6E061F982644}" dt="2022-07-14T08:45:51.305" v="17289" actId="790"/>
          <ac:spMkLst>
            <pc:docMk/>
            <pc:sldMk cId="2351809989" sldId="486"/>
            <ac:spMk id="7669" creationId="{7CCC2285-A45D-4C75-845E-21802315E570}"/>
          </ac:spMkLst>
        </pc:spChg>
        <pc:spChg chg="mod">
          <ac:chgData name="Kolakowski, Artur" userId="9c34c8cc-b1df-44f6-bea5-dcf7a54ee35f" providerId="ADAL" clId="{19970B13-E101-4117-9908-6E061F982644}" dt="2022-07-14T08:45:51.311" v="17290" actId="790"/>
          <ac:spMkLst>
            <pc:docMk/>
            <pc:sldMk cId="2351809989" sldId="486"/>
            <ac:spMk id="7670" creationId="{C41318F5-66AB-4437-930E-37F4640BFC4A}"/>
          </ac:spMkLst>
        </pc:spChg>
        <pc:spChg chg="mod">
          <ac:chgData name="Kolakowski, Artur" userId="9c34c8cc-b1df-44f6-bea5-dcf7a54ee35f" providerId="ADAL" clId="{19970B13-E101-4117-9908-6E061F982644}" dt="2022-07-14T08:45:51.318" v="17291" actId="790"/>
          <ac:spMkLst>
            <pc:docMk/>
            <pc:sldMk cId="2351809989" sldId="486"/>
            <ac:spMk id="7671" creationId="{40F6D6F4-454E-4973-918C-61572A1BC821}"/>
          </ac:spMkLst>
        </pc:spChg>
        <pc:spChg chg="mod">
          <ac:chgData name="Kolakowski, Artur" userId="9c34c8cc-b1df-44f6-bea5-dcf7a54ee35f" providerId="ADAL" clId="{19970B13-E101-4117-9908-6E061F982644}" dt="2022-07-14T08:45:51.324" v="17292" actId="790"/>
          <ac:spMkLst>
            <pc:docMk/>
            <pc:sldMk cId="2351809989" sldId="486"/>
            <ac:spMk id="7672" creationId="{8F814D11-AACF-4939-A306-92A97F724493}"/>
          </ac:spMkLst>
        </pc:spChg>
        <pc:spChg chg="mod">
          <ac:chgData name="Kolakowski, Artur" userId="9c34c8cc-b1df-44f6-bea5-dcf7a54ee35f" providerId="ADAL" clId="{19970B13-E101-4117-9908-6E061F982644}" dt="2022-07-14T08:45:51.329" v="17293" actId="790"/>
          <ac:spMkLst>
            <pc:docMk/>
            <pc:sldMk cId="2351809989" sldId="486"/>
            <ac:spMk id="7673" creationId="{610795BA-A577-435F-8C74-30B467E9FD3B}"/>
          </ac:spMkLst>
        </pc:spChg>
        <pc:spChg chg="mod">
          <ac:chgData name="Kolakowski, Artur" userId="9c34c8cc-b1df-44f6-bea5-dcf7a54ee35f" providerId="ADAL" clId="{19970B13-E101-4117-9908-6E061F982644}" dt="2022-07-14T08:45:51.335" v="17294" actId="790"/>
          <ac:spMkLst>
            <pc:docMk/>
            <pc:sldMk cId="2351809989" sldId="486"/>
            <ac:spMk id="7674" creationId="{9458A372-C164-447A-BFA4-7F7C8F76AE95}"/>
          </ac:spMkLst>
        </pc:spChg>
        <pc:spChg chg="mod">
          <ac:chgData name="Kolakowski, Artur" userId="9c34c8cc-b1df-44f6-bea5-dcf7a54ee35f" providerId="ADAL" clId="{19970B13-E101-4117-9908-6E061F982644}" dt="2022-07-14T08:45:51.339" v="17295" actId="790"/>
          <ac:spMkLst>
            <pc:docMk/>
            <pc:sldMk cId="2351809989" sldId="486"/>
            <ac:spMk id="7675" creationId="{D70FD0EA-4BE9-4574-A1DC-027303F5F9D2}"/>
          </ac:spMkLst>
        </pc:spChg>
        <pc:spChg chg="mod">
          <ac:chgData name="Kolakowski, Artur" userId="9c34c8cc-b1df-44f6-bea5-dcf7a54ee35f" providerId="ADAL" clId="{19970B13-E101-4117-9908-6E061F982644}" dt="2022-07-14T08:45:51.344" v="17296" actId="790"/>
          <ac:spMkLst>
            <pc:docMk/>
            <pc:sldMk cId="2351809989" sldId="486"/>
            <ac:spMk id="7676" creationId="{6BCFE8AC-3C45-4A92-8809-D1033D084E64}"/>
          </ac:spMkLst>
        </pc:spChg>
        <pc:spChg chg="mod">
          <ac:chgData name="Kolakowski, Artur" userId="9c34c8cc-b1df-44f6-bea5-dcf7a54ee35f" providerId="ADAL" clId="{19970B13-E101-4117-9908-6E061F982644}" dt="2022-07-14T08:45:51.351" v="17297" actId="790"/>
          <ac:spMkLst>
            <pc:docMk/>
            <pc:sldMk cId="2351809989" sldId="486"/>
            <ac:spMk id="7677" creationId="{AE8058E5-B61A-470C-B46B-187D1DEDA27A}"/>
          </ac:spMkLst>
        </pc:spChg>
        <pc:spChg chg="mod">
          <ac:chgData name="Kolakowski, Artur" userId="9c34c8cc-b1df-44f6-bea5-dcf7a54ee35f" providerId="ADAL" clId="{19970B13-E101-4117-9908-6E061F982644}" dt="2022-07-14T08:45:51.356" v="17298" actId="790"/>
          <ac:spMkLst>
            <pc:docMk/>
            <pc:sldMk cId="2351809989" sldId="486"/>
            <ac:spMk id="7678" creationId="{975E44D8-3216-40A0-B4A8-626810581B0D}"/>
          </ac:spMkLst>
        </pc:spChg>
        <pc:spChg chg="mod">
          <ac:chgData name="Kolakowski, Artur" userId="9c34c8cc-b1df-44f6-bea5-dcf7a54ee35f" providerId="ADAL" clId="{19970B13-E101-4117-9908-6E061F982644}" dt="2022-07-14T08:45:51.362" v="17299" actId="790"/>
          <ac:spMkLst>
            <pc:docMk/>
            <pc:sldMk cId="2351809989" sldId="486"/>
            <ac:spMk id="7679" creationId="{85B5195D-9CB2-45A5-AF3A-299A0B4ACEA9}"/>
          </ac:spMkLst>
        </pc:spChg>
        <pc:spChg chg="mod">
          <ac:chgData name="Kolakowski, Artur" userId="9c34c8cc-b1df-44f6-bea5-dcf7a54ee35f" providerId="ADAL" clId="{19970B13-E101-4117-9908-6E061F982644}" dt="2022-07-14T08:45:51.369" v="17300" actId="790"/>
          <ac:spMkLst>
            <pc:docMk/>
            <pc:sldMk cId="2351809989" sldId="486"/>
            <ac:spMk id="7680" creationId="{EEFF6464-80EE-4626-B420-83CAD5699459}"/>
          </ac:spMkLst>
        </pc:spChg>
        <pc:spChg chg="mod">
          <ac:chgData name="Kolakowski, Artur" userId="9c34c8cc-b1df-44f6-bea5-dcf7a54ee35f" providerId="ADAL" clId="{19970B13-E101-4117-9908-6E061F982644}" dt="2022-07-14T08:45:51.374" v="17301" actId="790"/>
          <ac:spMkLst>
            <pc:docMk/>
            <pc:sldMk cId="2351809989" sldId="486"/>
            <ac:spMk id="7681" creationId="{88F02F5C-105B-4DB2-950B-DEE200927204}"/>
          </ac:spMkLst>
        </pc:spChg>
        <pc:spChg chg="mod">
          <ac:chgData name="Kolakowski, Artur" userId="9c34c8cc-b1df-44f6-bea5-dcf7a54ee35f" providerId="ADAL" clId="{19970B13-E101-4117-9908-6E061F982644}" dt="2022-07-14T08:45:51.378" v="17302" actId="790"/>
          <ac:spMkLst>
            <pc:docMk/>
            <pc:sldMk cId="2351809989" sldId="486"/>
            <ac:spMk id="7682" creationId="{1815A672-4B4D-46CC-B004-26A507153221}"/>
          </ac:spMkLst>
        </pc:spChg>
        <pc:spChg chg="mod">
          <ac:chgData name="Kolakowski, Artur" userId="9c34c8cc-b1df-44f6-bea5-dcf7a54ee35f" providerId="ADAL" clId="{19970B13-E101-4117-9908-6E061F982644}" dt="2022-07-14T08:45:51.384" v="17303" actId="790"/>
          <ac:spMkLst>
            <pc:docMk/>
            <pc:sldMk cId="2351809989" sldId="486"/>
            <ac:spMk id="7683" creationId="{B56187B1-92B0-4E05-9A73-DFB4B5DF8EB9}"/>
          </ac:spMkLst>
        </pc:spChg>
        <pc:spChg chg="mod">
          <ac:chgData name="Kolakowski, Artur" userId="9c34c8cc-b1df-44f6-bea5-dcf7a54ee35f" providerId="ADAL" clId="{19970B13-E101-4117-9908-6E061F982644}" dt="2022-07-14T08:45:51.389" v="17304" actId="790"/>
          <ac:spMkLst>
            <pc:docMk/>
            <pc:sldMk cId="2351809989" sldId="486"/>
            <ac:spMk id="7684" creationId="{7AB505CB-C594-40C1-97F4-69BAEE6DA1E0}"/>
          </ac:spMkLst>
        </pc:spChg>
        <pc:spChg chg="mod">
          <ac:chgData name="Kolakowski, Artur" userId="9c34c8cc-b1df-44f6-bea5-dcf7a54ee35f" providerId="ADAL" clId="{19970B13-E101-4117-9908-6E061F982644}" dt="2022-07-14T08:45:51.393" v="17305" actId="790"/>
          <ac:spMkLst>
            <pc:docMk/>
            <pc:sldMk cId="2351809989" sldId="486"/>
            <ac:spMk id="7685" creationId="{17F25353-700E-4B82-80AB-DA867DB74CC6}"/>
          </ac:spMkLst>
        </pc:spChg>
        <pc:spChg chg="mod">
          <ac:chgData name="Kolakowski, Artur" userId="9c34c8cc-b1df-44f6-bea5-dcf7a54ee35f" providerId="ADAL" clId="{19970B13-E101-4117-9908-6E061F982644}" dt="2022-07-14T08:45:51.398" v="17306" actId="790"/>
          <ac:spMkLst>
            <pc:docMk/>
            <pc:sldMk cId="2351809989" sldId="486"/>
            <ac:spMk id="7686" creationId="{19AF572E-E4BC-4C29-8413-BC6C43B8E3B0}"/>
          </ac:spMkLst>
        </pc:spChg>
        <pc:spChg chg="mod">
          <ac:chgData name="Kolakowski, Artur" userId="9c34c8cc-b1df-44f6-bea5-dcf7a54ee35f" providerId="ADAL" clId="{19970B13-E101-4117-9908-6E061F982644}" dt="2022-07-14T08:45:51.404" v="17307" actId="790"/>
          <ac:spMkLst>
            <pc:docMk/>
            <pc:sldMk cId="2351809989" sldId="486"/>
            <ac:spMk id="7687" creationId="{999837D5-55DD-486F-B9F3-BA7BF70F27EA}"/>
          </ac:spMkLst>
        </pc:spChg>
        <pc:spChg chg="mod">
          <ac:chgData name="Kolakowski, Artur" userId="9c34c8cc-b1df-44f6-bea5-dcf7a54ee35f" providerId="ADAL" clId="{19970B13-E101-4117-9908-6E061F982644}" dt="2022-07-14T08:45:51.409" v="17308" actId="790"/>
          <ac:spMkLst>
            <pc:docMk/>
            <pc:sldMk cId="2351809989" sldId="486"/>
            <ac:spMk id="7688" creationId="{82A834AB-B578-455C-8A92-6905E24108B0}"/>
          </ac:spMkLst>
        </pc:spChg>
        <pc:spChg chg="mod">
          <ac:chgData name="Kolakowski, Artur" userId="9c34c8cc-b1df-44f6-bea5-dcf7a54ee35f" providerId="ADAL" clId="{19970B13-E101-4117-9908-6E061F982644}" dt="2022-07-14T08:45:51.415" v="17309" actId="790"/>
          <ac:spMkLst>
            <pc:docMk/>
            <pc:sldMk cId="2351809989" sldId="486"/>
            <ac:spMk id="7689" creationId="{EA939A61-3033-48BC-8E5B-B9A4A54471CD}"/>
          </ac:spMkLst>
        </pc:spChg>
        <pc:spChg chg="mod">
          <ac:chgData name="Kolakowski, Artur" userId="9c34c8cc-b1df-44f6-bea5-dcf7a54ee35f" providerId="ADAL" clId="{19970B13-E101-4117-9908-6E061F982644}" dt="2022-07-14T08:45:51.422" v="17310" actId="790"/>
          <ac:spMkLst>
            <pc:docMk/>
            <pc:sldMk cId="2351809989" sldId="486"/>
            <ac:spMk id="7690" creationId="{B5EF7E83-A816-46C2-9C2F-5B41C50FFBED}"/>
          </ac:spMkLst>
        </pc:spChg>
        <pc:spChg chg="mod">
          <ac:chgData name="Kolakowski, Artur" userId="9c34c8cc-b1df-44f6-bea5-dcf7a54ee35f" providerId="ADAL" clId="{19970B13-E101-4117-9908-6E061F982644}" dt="2022-07-14T08:45:51.430" v="17311" actId="790"/>
          <ac:spMkLst>
            <pc:docMk/>
            <pc:sldMk cId="2351809989" sldId="486"/>
            <ac:spMk id="7691" creationId="{E1E437B4-FA19-4CEC-BEAE-619B37C28F7E}"/>
          </ac:spMkLst>
        </pc:spChg>
        <pc:spChg chg="mod">
          <ac:chgData name="Kolakowski, Artur" userId="9c34c8cc-b1df-44f6-bea5-dcf7a54ee35f" providerId="ADAL" clId="{19970B13-E101-4117-9908-6E061F982644}" dt="2022-07-14T08:45:51.435" v="17312" actId="790"/>
          <ac:spMkLst>
            <pc:docMk/>
            <pc:sldMk cId="2351809989" sldId="486"/>
            <ac:spMk id="7692" creationId="{50E2EDD8-0AF0-42E4-A4C1-F25A8CD93406}"/>
          </ac:spMkLst>
        </pc:spChg>
        <pc:spChg chg="mod">
          <ac:chgData name="Kolakowski, Artur" userId="9c34c8cc-b1df-44f6-bea5-dcf7a54ee35f" providerId="ADAL" clId="{19970B13-E101-4117-9908-6E061F982644}" dt="2022-07-14T08:45:51.441" v="17313" actId="790"/>
          <ac:spMkLst>
            <pc:docMk/>
            <pc:sldMk cId="2351809989" sldId="486"/>
            <ac:spMk id="7693" creationId="{E0E92B88-BF51-4B3E-A67A-6F7ADA8214DB}"/>
          </ac:spMkLst>
        </pc:spChg>
        <pc:spChg chg="mod">
          <ac:chgData name="Kolakowski, Artur" userId="9c34c8cc-b1df-44f6-bea5-dcf7a54ee35f" providerId="ADAL" clId="{19970B13-E101-4117-9908-6E061F982644}" dt="2022-07-14T08:45:51.447" v="17314" actId="790"/>
          <ac:spMkLst>
            <pc:docMk/>
            <pc:sldMk cId="2351809989" sldId="486"/>
            <ac:spMk id="7694" creationId="{C5040E2E-F4CF-4D1F-9F23-7EE6D3FFCCD8}"/>
          </ac:spMkLst>
        </pc:spChg>
        <pc:spChg chg="mod">
          <ac:chgData name="Kolakowski, Artur" userId="9c34c8cc-b1df-44f6-bea5-dcf7a54ee35f" providerId="ADAL" clId="{19970B13-E101-4117-9908-6E061F982644}" dt="2022-07-14T08:45:51.453" v="17315" actId="790"/>
          <ac:spMkLst>
            <pc:docMk/>
            <pc:sldMk cId="2351809989" sldId="486"/>
            <ac:spMk id="7695" creationId="{0FF35536-F7C4-430C-8D74-823DD8A85873}"/>
          </ac:spMkLst>
        </pc:spChg>
        <pc:spChg chg="mod">
          <ac:chgData name="Kolakowski, Artur" userId="9c34c8cc-b1df-44f6-bea5-dcf7a54ee35f" providerId="ADAL" clId="{19970B13-E101-4117-9908-6E061F982644}" dt="2022-07-14T08:45:51.459" v="17316" actId="790"/>
          <ac:spMkLst>
            <pc:docMk/>
            <pc:sldMk cId="2351809989" sldId="486"/>
            <ac:spMk id="7696" creationId="{928E4A1B-5DFE-4B90-84F4-FE1F184DB490}"/>
          </ac:spMkLst>
        </pc:spChg>
        <pc:spChg chg="mod">
          <ac:chgData name="Kolakowski, Artur" userId="9c34c8cc-b1df-44f6-bea5-dcf7a54ee35f" providerId="ADAL" clId="{19970B13-E101-4117-9908-6E061F982644}" dt="2022-07-14T08:45:51.465" v="17317" actId="790"/>
          <ac:spMkLst>
            <pc:docMk/>
            <pc:sldMk cId="2351809989" sldId="486"/>
            <ac:spMk id="7697" creationId="{EE54FDE7-120F-40E2-84FB-8662FF56AF4A}"/>
          </ac:spMkLst>
        </pc:spChg>
        <pc:spChg chg="mod">
          <ac:chgData name="Kolakowski, Artur" userId="9c34c8cc-b1df-44f6-bea5-dcf7a54ee35f" providerId="ADAL" clId="{19970B13-E101-4117-9908-6E061F982644}" dt="2022-07-14T08:45:51.471" v="17318" actId="790"/>
          <ac:spMkLst>
            <pc:docMk/>
            <pc:sldMk cId="2351809989" sldId="486"/>
            <ac:spMk id="7698" creationId="{48D22F14-3180-470F-B818-01BA959AF57F}"/>
          </ac:spMkLst>
        </pc:spChg>
        <pc:spChg chg="mod">
          <ac:chgData name="Kolakowski, Artur" userId="9c34c8cc-b1df-44f6-bea5-dcf7a54ee35f" providerId="ADAL" clId="{19970B13-E101-4117-9908-6E061F982644}" dt="2022-07-14T08:45:51.474" v="17319" actId="790"/>
          <ac:spMkLst>
            <pc:docMk/>
            <pc:sldMk cId="2351809989" sldId="486"/>
            <ac:spMk id="7699" creationId="{7E37DB08-E1E5-4058-94D3-2A7FA2DBB44D}"/>
          </ac:spMkLst>
        </pc:spChg>
        <pc:spChg chg="mod">
          <ac:chgData name="Kolakowski, Artur" userId="9c34c8cc-b1df-44f6-bea5-dcf7a54ee35f" providerId="ADAL" clId="{19970B13-E101-4117-9908-6E061F982644}" dt="2022-07-14T08:45:51.483" v="17320" actId="790"/>
          <ac:spMkLst>
            <pc:docMk/>
            <pc:sldMk cId="2351809989" sldId="486"/>
            <ac:spMk id="7700" creationId="{07791F10-58E5-45CD-899D-3DD27B78D82D}"/>
          </ac:spMkLst>
        </pc:spChg>
        <pc:spChg chg="mod">
          <ac:chgData name="Kolakowski, Artur" userId="9c34c8cc-b1df-44f6-bea5-dcf7a54ee35f" providerId="ADAL" clId="{19970B13-E101-4117-9908-6E061F982644}" dt="2022-07-14T08:45:51.488" v="17321" actId="790"/>
          <ac:spMkLst>
            <pc:docMk/>
            <pc:sldMk cId="2351809989" sldId="486"/>
            <ac:spMk id="7701" creationId="{F3A412F5-436F-41B6-93A9-8EDFC7B32D4E}"/>
          </ac:spMkLst>
        </pc:spChg>
        <pc:spChg chg="mod">
          <ac:chgData name="Kolakowski, Artur" userId="9c34c8cc-b1df-44f6-bea5-dcf7a54ee35f" providerId="ADAL" clId="{19970B13-E101-4117-9908-6E061F982644}" dt="2022-07-14T08:45:51.493" v="17322" actId="790"/>
          <ac:spMkLst>
            <pc:docMk/>
            <pc:sldMk cId="2351809989" sldId="486"/>
            <ac:spMk id="7702" creationId="{64E1DC9D-D92A-46C6-B059-30733DE52C23}"/>
          </ac:spMkLst>
        </pc:spChg>
        <pc:spChg chg="mod">
          <ac:chgData name="Kolakowski, Artur" userId="9c34c8cc-b1df-44f6-bea5-dcf7a54ee35f" providerId="ADAL" clId="{19970B13-E101-4117-9908-6E061F982644}" dt="2022-07-14T08:45:51.499" v="17323" actId="790"/>
          <ac:spMkLst>
            <pc:docMk/>
            <pc:sldMk cId="2351809989" sldId="486"/>
            <ac:spMk id="7703" creationId="{F7C0BFB6-66EC-4DF7-95CB-27037EF7EE82}"/>
          </ac:spMkLst>
        </pc:spChg>
        <pc:spChg chg="mod">
          <ac:chgData name="Kolakowski, Artur" userId="9c34c8cc-b1df-44f6-bea5-dcf7a54ee35f" providerId="ADAL" clId="{19970B13-E101-4117-9908-6E061F982644}" dt="2022-07-14T08:45:51.504" v="17324" actId="790"/>
          <ac:spMkLst>
            <pc:docMk/>
            <pc:sldMk cId="2351809989" sldId="486"/>
            <ac:spMk id="7704" creationId="{398646DD-5B62-47E7-877F-180F601B93D5}"/>
          </ac:spMkLst>
        </pc:spChg>
        <pc:spChg chg="mod">
          <ac:chgData name="Kolakowski, Artur" userId="9c34c8cc-b1df-44f6-bea5-dcf7a54ee35f" providerId="ADAL" clId="{19970B13-E101-4117-9908-6E061F982644}" dt="2022-07-14T08:45:51.508" v="17325" actId="790"/>
          <ac:spMkLst>
            <pc:docMk/>
            <pc:sldMk cId="2351809989" sldId="486"/>
            <ac:spMk id="7705" creationId="{3DE4F12B-ED60-449F-B622-52E65E5257A4}"/>
          </ac:spMkLst>
        </pc:spChg>
        <pc:spChg chg="mod">
          <ac:chgData name="Kolakowski, Artur" userId="9c34c8cc-b1df-44f6-bea5-dcf7a54ee35f" providerId="ADAL" clId="{19970B13-E101-4117-9908-6E061F982644}" dt="2022-07-14T08:45:51.514" v="17326" actId="790"/>
          <ac:spMkLst>
            <pc:docMk/>
            <pc:sldMk cId="2351809989" sldId="486"/>
            <ac:spMk id="7706" creationId="{400812AF-B2BF-46DA-A065-DA9BE29D4078}"/>
          </ac:spMkLst>
        </pc:spChg>
        <pc:spChg chg="mod">
          <ac:chgData name="Kolakowski, Artur" userId="9c34c8cc-b1df-44f6-bea5-dcf7a54ee35f" providerId="ADAL" clId="{19970B13-E101-4117-9908-6E061F982644}" dt="2022-07-14T08:45:51.520" v="17327" actId="790"/>
          <ac:spMkLst>
            <pc:docMk/>
            <pc:sldMk cId="2351809989" sldId="486"/>
            <ac:spMk id="7707" creationId="{CF7D0C36-56FC-4629-A186-DD6AF4290406}"/>
          </ac:spMkLst>
        </pc:spChg>
        <pc:spChg chg="mod">
          <ac:chgData name="Kolakowski, Artur" userId="9c34c8cc-b1df-44f6-bea5-dcf7a54ee35f" providerId="ADAL" clId="{19970B13-E101-4117-9908-6E061F982644}" dt="2022-07-14T08:45:51.525" v="17328" actId="790"/>
          <ac:spMkLst>
            <pc:docMk/>
            <pc:sldMk cId="2351809989" sldId="486"/>
            <ac:spMk id="7708" creationId="{0D334C88-D547-4892-B6A0-CD844ACF36E9}"/>
          </ac:spMkLst>
        </pc:spChg>
        <pc:spChg chg="mod">
          <ac:chgData name="Kolakowski, Artur" userId="9c34c8cc-b1df-44f6-bea5-dcf7a54ee35f" providerId="ADAL" clId="{19970B13-E101-4117-9908-6E061F982644}" dt="2022-07-14T08:45:51.530" v="17329" actId="790"/>
          <ac:spMkLst>
            <pc:docMk/>
            <pc:sldMk cId="2351809989" sldId="486"/>
            <ac:spMk id="7709" creationId="{046E6207-77D0-4FCA-BF89-9B07294A951A}"/>
          </ac:spMkLst>
        </pc:spChg>
        <pc:spChg chg="mod">
          <ac:chgData name="Kolakowski, Artur" userId="9c34c8cc-b1df-44f6-bea5-dcf7a54ee35f" providerId="ADAL" clId="{19970B13-E101-4117-9908-6E061F982644}" dt="2022-07-14T08:45:51.536" v="17330" actId="790"/>
          <ac:spMkLst>
            <pc:docMk/>
            <pc:sldMk cId="2351809989" sldId="486"/>
            <ac:spMk id="7710" creationId="{F3DBC7EF-8A08-46A3-A7B4-595D676E6EA0}"/>
          </ac:spMkLst>
        </pc:spChg>
        <pc:spChg chg="mod">
          <ac:chgData name="Kolakowski, Artur" userId="9c34c8cc-b1df-44f6-bea5-dcf7a54ee35f" providerId="ADAL" clId="{19970B13-E101-4117-9908-6E061F982644}" dt="2022-07-14T08:45:51.541" v="17331" actId="790"/>
          <ac:spMkLst>
            <pc:docMk/>
            <pc:sldMk cId="2351809989" sldId="486"/>
            <ac:spMk id="7711" creationId="{76EAF355-186F-467F-8CB2-928A009AA963}"/>
          </ac:spMkLst>
        </pc:spChg>
        <pc:spChg chg="mod">
          <ac:chgData name="Kolakowski, Artur" userId="9c34c8cc-b1df-44f6-bea5-dcf7a54ee35f" providerId="ADAL" clId="{19970B13-E101-4117-9908-6E061F982644}" dt="2022-07-14T08:45:51.546" v="17332" actId="790"/>
          <ac:spMkLst>
            <pc:docMk/>
            <pc:sldMk cId="2351809989" sldId="486"/>
            <ac:spMk id="7712" creationId="{2063EC05-D4AC-4F75-93E1-C91B18C50C90}"/>
          </ac:spMkLst>
        </pc:spChg>
        <pc:spChg chg="mod">
          <ac:chgData name="Kolakowski, Artur" userId="9c34c8cc-b1df-44f6-bea5-dcf7a54ee35f" providerId="ADAL" clId="{19970B13-E101-4117-9908-6E061F982644}" dt="2022-07-14T08:45:51.551" v="17333" actId="790"/>
          <ac:spMkLst>
            <pc:docMk/>
            <pc:sldMk cId="2351809989" sldId="486"/>
            <ac:spMk id="7713" creationId="{506BE0FA-6434-4579-B1CF-AD38E053C890}"/>
          </ac:spMkLst>
        </pc:spChg>
        <pc:spChg chg="mod">
          <ac:chgData name="Kolakowski, Artur" userId="9c34c8cc-b1df-44f6-bea5-dcf7a54ee35f" providerId="ADAL" clId="{19970B13-E101-4117-9908-6E061F982644}" dt="2022-07-14T08:45:51.556" v="17334" actId="790"/>
          <ac:spMkLst>
            <pc:docMk/>
            <pc:sldMk cId="2351809989" sldId="486"/>
            <ac:spMk id="7714" creationId="{DE96A420-CCFB-4C88-AB72-E04B72F5F4D0}"/>
          </ac:spMkLst>
        </pc:spChg>
        <pc:spChg chg="mod">
          <ac:chgData name="Kolakowski, Artur" userId="9c34c8cc-b1df-44f6-bea5-dcf7a54ee35f" providerId="ADAL" clId="{19970B13-E101-4117-9908-6E061F982644}" dt="2022-07-14T08:45:51.561" v="17335" actId="790"/>
          <ac:spMkLst>
            <pc:docMk/>
            <pc:sldMk cId="2351809989" sldId="486"/>
            <ac:spMk id="7715" creationId="{00BF2200-A6F0-4DED-9BFF-713FC2474991}"/>
          </ac:spMkLst>
        </pc:spChg>
        <pc:spChg chg="mod">
          <ac:chgData name="Kolakowski, Artur" userId="9c34c8cc-b1df-44f6-bea5-dcf7a54ee35f" providerId="ADAL" clId="{19970B13-E101-4117-9908-6E061F982644}" dt="2022-07-14T08:45:51.566" v="17336" actId="790"/>
          <ac:spMkLst>
            <pc:docMk/>
            <pc:sldMk cId="2351809989" sldId="486"/>
            <ac:spMk id="7716" creationId="{1459C16E-C52C-483E-8B12-9AA52B448519}"/>
          </ac:spMkLst>
        </pc:spChg>
        <pc:spChg chg="mod">
          <ac:chgData name="Kolakowski, Artur" userId="9c34c8cc-b1df-44f6-bea5-dcf7a54ee35f" providerId="ADAL" clId="{19970B13-E101-4117-9908-6E061F982644}" dt="2022-07-14T08:45:51.571" v="17337" actId="790"/>
          <ac:spMkLst>
            <pc:docMk/>
            <pc:sldMk cId="2351809989" sldId="486"/>
            <ac:spMk id="7717" creationId="{C0FB91E3-A62B-4793-9BE6-684D89EE8C8B}"/>
          </ac:spMkLst>
        </pc:spChg>
        <pc:spChg chg="mod">
          <ac:chgData name="Kolakowski, Artur" userId="9c34c8cc-b1df-44f6-bea5-dcf7a54ee35f" providerId="ADAL" clId="{19970B13-E101-4117-9908-6E061F982644}" dt="2022-07-14T08:45:51.576" v="17338" actId="790"/>
          <ac:spMkLst>
            <pc:docMk/>
            <pc:sldMk cId="2351809989" sldId="486"/>
            <ac:spMk id="7718" creationId="{C1997889-4219-4827-AC40-39BFCE5C61AD}"/>
          </ac:spMkLst>
        </pc:spChg>
        <pc:spChg chg="mod">
          <ac:chgData name="Kolakowski, Artur" userId="9c34c8cc-b1df-44f6-bea5-dcf7a54ee35f" providerId="ADAL" clId="{19970B13-E101-4117-9908-6E061F982644}" dt="2022-07-14T08:45:51.581" v="17339" actId="790"/>
          <ac:spMkLst>
            <pc:docMk/>
            <pc:sldMk cId="2351809989" sldId="486"/>
            <ac:spMk id="7719" creationId="{98ADA7DF-C400-4614-9AC7-104CEBA18AEF}"/>
          </ac:spMkLst>
        </pc:spChg>
        <pc:spChg chg="mod">
          <ac:chgData name="Kolakowski, Artur" userId="9c34c8cc-b1df-44f6-bea5-dcf7a54ee35f" providerId="ADAL" clId="{19970B13-E101-4117-9908-6E061F982644}" dt="2022-07-14T08:45:51.585" v="17340" actId="790"/>
          <ac:spMkLst>
            <pc:docMk/>
            <pc:sldMk cId="2351809989" sldId="486"/>
            <ac:spMk id="7720" creationId="{F6A96984-C154-421A-B875-3CA691823A74}"/>
          </ac:spMkLst>
        </pc:spChg>
        <pc:spChg chg="mod">
          <ac:chgData name="Kolakowski, Artur" userId="9c34c8cc-b1df-44f6-bea5-dcf7a54ee35f" providerId="ADAL" clId="{19970B13-E101-4117-9908-6E061F982644}" dt="2022-07-14T08:45:51.590" v="17341" actId="790"/>
          <ac:spMkLst>
            <pc:docMk/>
            <pc:sldMk cId="2351809989" sldId="486"/>
            <ac:spMk id="7721" creationId="{40FD2CEA-18CB-48A5-809E-C7E613743987}"/>
          </ac:spMkLst>
        </pc:spChg>
        <pc:spChg chg="mod">
          <ac:chgData name="Kolakowski, Artur" userId="9c34c8cc-b1df-44f6-bea5-dcf7a54ee35f" providerId="ADAL" clId="{19970B13-E101-4117-9908-6E061F982644}" dt="2022-07-14T08:45:51.595" v="17342" actId="790"/>
          <ac:spMkLst>
            <pc:docMk/>
            <pc:sldMk cId="2351809989" sldId="486"/>
            <ac:spMk id="7722" creationId="{186D99D8-B7FC-48E9-81EF-929A6CCCF6D6}"/>
          </ac:spMkLst>
        </pc:spChg>
        <pc:spChg chg="mod">
          <ac:chgData name="Kolakowski, Artur" userId="9c34c8cc-b1df-44f6-bea5-dcf7a54ee35f" providerId="ADAL" clId="{19970B13-E101-4117-9908-6E061F982644}" dt="2022-07-14T08:45:51.600" v="17343" actId="790"/>
          <ac:spMkLst>
            <pc:docMk/>
            <pc:sldMk cId="2351809989" sldId="486"/>
            <ac:spMk id="7723" creationId="{92EE70A6-D9C7-49A5-899A-14C0FD366140}"/>
          </ac:spMkLst>
        </pc:spChg>
        <pc:spChg chg="mod">
          <ac:chgData name="Kolakowski, Artur" userId="9c34c8cc-b1df-44f6-bea5-dcf7a54ee35f" providerId="ADAL" clId="{19970B13-E101-4117-9908-6E061F982644}" dt="2022-07-14T08:45:51.604" v="17344" actId="790"/>
          <ac:spMkLst>
            <pc:docMk/>
            <pc:sldMk cId="2351809989" sldId="486"/>
            <ac:spMk id="7724" creationId="{7CE5A0A4-FDD9-4358-BDE0-1038D6F7DA08}"/>
          </ac:spMkLst>
        </pc:spChg>
        <pc:spChg chg="mod">
          <ac:chgData name="Kolakowski, Artur" userId="9c34c8cc-b1df-44f6-bea5-dcf7a54ee35f" providerId="ADAL" clId="{19970B13-E101-4117-9908-6E061F982644}" dt="2022-07-14T08:45:51.607" v="17345" actId="790"/>
          <ac:spMkLst>
            <pc:docMk/>
            <pc:sldMk cId="2351809989" sldId="486"/>
            <ac:spMk id="7725" creationId="{C1E01EC4-1948-4F25-AB04-138EE4078DB8}"/>
          </ac:spMkLst>
        </pc:spChg>
        <pc:spChg chg="mod">
          <ac:chgData name="Kolakowski, Artur" userId="9c34c8cc-b1df-44f6-bea5-dcf7a54ee35f" providerId="ADAL" clId="{19970B13-E101-4117-9908-6E061F982644}" dt="2022-07-14T08:45:51.613" v="17346" actId="790"/>
          <ac:spMkLst>
            <pc:docMk/>
            <pc:sldMk cId="2351809989" sldId="486"/>
            <ac:spMk id="7726" creationId="{43081737-933B-4025-AA79-9126ED5BC869}"/>
          </ac:spMkLst>
        </pc:spChg>
        <pc:spChg chg="mod">
          <ac:chgData name="Kolakowski, Artur" userId="9c34c8cc-b1df-44f6-bea5-dcf7a54ee35f" providerId="ADAL" clId="{19970B13-E101-4117-9908-6E061F982644}" dt="2022-07-14T08:45:51.618" v="17347" actId="790"/>
          <ac:spMkLst>
            <pc:docMk/>
            <pc:sldMk cId="2351809989" sldId="486"/>
            <ac:spMk id="7727" creationId="{3C0D12BB-BB72-43B1-9BFA-FE7550E16574}"/>
          </ac:spMkLst>
        </pc:spChg>
        <pc:spChg chg="mod">
          <ac:chgData name="Kolakowski, Artur" userId="9c34c8cc-b1df-44f6-bea5-dcf7a54ee35f" providerId="ADAL" clId="{19970B13-E101-4117-9908-6E061F982644}" dt="2022-07-14T08:45:51.623" v="17348" actId="790"/>
          <ac:spMkLst>
            <pc:docMk/>
            <pc:sldMk cId="2351809989" sldId="486"/>
            <ac:spMk id="7728" creationId="{820E9942-CACB-4132-B828-DB4A2FAD665F}"/>
          </ac:spMkLst>
        </pc:spChg>
        <pc:spChg chg="mod">
          <ac:chgData name="Kolakowski, Artur" userId="9c34c8cc-b1df-44f6-bea5-dcf7a54ee35f" providerId="ADAL" clId="{19970B13-E101-4117-9908-6E061F982644}" dt="2022-07-14T08:45:51.627" v="17349" actId="790"/>
          <ac:spMkLst>
            <pc:docMk/>
            <pc:sldMk cId="2351809989" sldId="486"/>
            <ac:spMk id="7729" creationId="{552D03E8-547F-4407-A26C-104AB96478D1}"/>
          </ac:spMkLst>
        </pc:spChg>
        <pc:spChg chg="mod">
          <ac:chgData name="Kolakowski, Artur" userId="9c34c8cc-b1df-44f6-bea5-dcf7a54ee35f" providerId="ADAL" clId="{19970B13-E101-4117-9908-6E061F982644}" dt="2022-07-14T08:45:51.632" v="17350" actId="790"/>
          <ac:spMkLst>
            <pc:docMk/>
            <pc:sldMk cId="2351809989" sldId="486"/>
            <ac:spMk id="7730" creationId="{4873E877-315E-4C7F-8962-913DD632D370}"/>
          </ac:spMkLst>
        </pc:spChg>
        <pc:spChg chg="mod">
          <ac:chgData name="Kolakowski, Artur" userId="9c34c8cc-b1df-44f6-bea5-dcf7a54ee35f" providerId="ADAL" clId="{19970B13-E101-4117-9908-6E061F982644}" dt="2022-07-14T08:45:51.637" v="17351" actId="790"/>
          <ac:spMkLst>
            <pc:docMk/>
            <pc:sldMk cId="2351809989" sldId="486"/>
            <ac:spMk id="7731" creationId="{B225B243-52FA-4F60-ACD0-A9B4F2B9CBE2}"/>
          </ac:spMkLst>
        </pc:spChg>
        <pc:spChg chg="mod">
          <ac:chgData name="Kolakowski, Artur" userId="9c34c8cc-b1df-44f6-bea5-dcf7a54ee35f" providerId="ADAL" clId="{19970B13-E101-4117-9908-6E061F982644}" dt="2022-07-14T08:45:51.641" v="17352" actId="790"/>
          <ac:spMkLst>
            <pc:docMk/>
            <pc:sldMk cId="2351809989" sldId="486"/>
            <ac:spMk id="7732" creationId="{254883A2-3C5C-4594-9C5B-3158AD7291FD}"/>
          </ac:spMkLst>
        </pc:spChg>
        <pc:spChg chg="mod">
          <ac:chgData name="Kolakowski, Artur" userId="9c34c8cc-b1df-44f6-bea5-dcf7a54ee35f" providerId="ADAL" clId="{19970B13-E101-4117-9908-6E061F982644}" dt="2022-07-14T08:45:51.646" v="17353" actId="790"/>
          <ac:spMkLst>
            <pc:docMk/>
            <pc:sldMk cId="2351809989" sldId="486"/>
            <ac:spMk id="7733" creationId="{12D61BEE-1489-4EE0-9958-8BE61D536C0B}"/>
          </ac:spMkLst>
        </pc:spChg>
        <pc:spChg chg="mod">
          <ac:chgData name="Kolakowski, Artur" userId="9c34c8cc-b1df-44f6-bea5-dcf7a54ee35f" providerId="ADAL" clId="{19970B13-E101-4117-9908-6E061F982644}" dt="2022-07-14T08:45:51.652" v="17354" actId="790"/>
          <ac:spMkLst>
            <pc:docMk/>
            <pc:sldMk cId="2351809989" sldId="486"/>
            <ac:spMk id="7734" creationId="{8532F45B-8B8C-4E86-9F60-40FD3CAE53FF}"/>
          </ac:spMkLst>
        </pc:spChg>
        <pc:spChg chg="mod">
          <ac:chgData name="Kolakowski, Artur" userId="9c34c8cc-b1df-44f6-bea5-dcf7a54ee35f" providerId="ADAL" clId="{19970B13-E101-4117-9908-6E061F982644}" dt="2022-07-14T08:45:51.657" v="17355" actId="790"/>
          <ac:spMkLst>
            <pc:docMk/>
            <pc:sldMk cId="2351809989" sldId="486"/>
            <ac:spMk id="7735" creationId="{456CBBBD-DDEA-49A1-8996-DD34D763E34E}"/>
          </ac:spMkLst>
        </pc:spChg>
        <pc:spChg chg="mod">
          <ac:chgData name="Kolakowski, Artur" userId="9c34c8cc-b1df-44f6-bea5-dcf7a54ee35f" providerId="ADAL" clId="{19970B13-E101-4117-9908-6E061F982644}" dt="2022-07-14T08:45:51.661" v="17356" actId="790"/>
          <ac:spMkLst>
            <pc:docMk/>
            <pc:sldMk cId="2351809989" sldId="486"/>
            <ac:spMk id="7736" creationId="{9053A366-CBC1-40D9-9439-F8C82308ACAD}"/>
          </ac:spMkLst>
        </pc:spChg>
        <pc:spChg chg="mod">
          <ac:chgData name="Kolakowski, Artur" userId="9c34c8cc-b1df-44f6-bea5-dcf7a54ee35f" providerId="ADAL" clId="{19970B13-E101-4117-9908-6E061F982644}" dt="2022-07-14T08:45:51.666" v="17357" actId="790"/>
          <ac:spMkLst>
            <pc:docMk/>
            <pc:sldMk cId="2351809989" sldId="486"/>
            <ac:spMk id="7737" creationId="{5B53FEBA-0ACA-4B12-94DB-CF57A4766DEB}"/>
          </ac:spMkLst>
        </pc:spChg>
        <pc:spChg chg="mod">
          <ac:chgData name="Kolakowski, Artur" userId="9c34c8cc-b1df-44f6-bea5-dcf7a54ee35f" providerId="ADAL" clId="{19970B13-E101-4117-9908-6E061F982644}" dt="2022-07-14T08:45:51.671" v="17358" actId="790"/>
          <ac:spMkLst>
            <pc:docMk/>
            <pc:sldMk cId="2351809989" sldId="486"/>
            <ac:spMk id="7738" creationId="{FF45203F-5C25-441F-A16B-89378AAE982E}"/>
          </ac:spMkLst>
        </pc:spChg>
        <pc:spChg chg="mod">
          <ac:chgData name="Kolakowski, Artur" userId="9c34c8cc-b1df-44f6-bea5-dcf7a54ee35f" providerId="ADAL" clId="{19970B13-E101-4117-9908-6E061F982644}" dt="2022-07-14T08:45:51.676" v="17359" actId="790"/>
          <ac:spMkLst>
            <pc:docMk/>
            <pc:sldMk cId="2351809989" sldId="486"/>
            <ac:spMk id="7739" creationId="{607DB392-F479-4BC6-8BB6-585010FC3672}"/>
          </ac:spMkLst>
        </pc:spChg>
        <pc:spChg chg="mod">
          <ac:chgData name="Kolakowski, Artur" userId="9c34c8cc-b1df-44f6-bea5-dcf7a54ee35f" providerId="ADAL" clId="{19970B13-E101-4117-9908-6E061F982644}" dt="2022-07-14T08:45:51.681" v="17360" actId="790"/>
          <ac:spMkLst>
            <pc:docMk/>
            <pc:sldMk cId="2351809989" sldId="486"/>
            <ac:spMk id="7740" creationId="{9DC2488B-42D5-4E42-972A-C5A430A42D44}"/>
          </ac:spMkLst>
        </pc:spChg>
        <pc:spChg chg="mod">
          <ac:chgData name="Kolakowski, Artur" userId="9c34c8cc-b1df-44f6-bea5-dcf7a54ee35f" providerId="ADAL" clId="{19970B13-E101-4117-9908-6E061F982644}" dt="2022-07-14T08:45:51.686" v="17361" actId="790"/>
          <ac:spMkLst>
            <pc:docMk/>
            <pc:sldMk cId="2351809989" sldId="486"/>
            <ac:spMk id="7741" creationId="{0E735115-EC9A-4895-9407-B9A5C8B1A9B2}"/>
          </ac:spMkLst>
        </pc:spChg>
        <pc:spChg chg="mod">
          <ac:chgData name="Kolakowski, Artur" userId="9c34c8cc-b1df-44f6-bea5-dcf7a54ee35f" providerId="ADAL" clId="{19970B13-E101-4117-9908-6E061F982644}" dt="2022-07-14T08:45:51.691" v="17362" actId="790"/>
          <ac:spMkLst>
            <pc:docMk/>
            <pc:sldMk cId="2351809989" sldId="486"/>
            <ac:spMk id="7742" creationId="{BD4DA63E-4FCB-40F9-99E9-8A38C9161EDE}"/>
          </ac:spMkLst>
        </pc:spChg>
        <pc:spChg chg="mod">
          <ac:chgData name="Kolakowski, Artur" userId="9c34c8cc-b1df-44f6-bea5-dcf7a54ee35f" providerId="ADAL" clId="{19970B13-E101-4117-9908-6E061F982644}" dt="2022-07-14T08:45:51.696" v="17363" actId="790"/>
          <ac:spMkLst>
            <pc:docMk/>
            <pc:sldMk cId="2351809989" sldId="486"/>
            <ac:spMk id="7743" creationId="{0EF2D046-15A0-44AC-B42D-7606CB7FC7CC}"/>
          </ac:spMkLst>
        </pc:spChg>
        <pc:spChg chg="mod">
          <ac:chgData name="Kolakowski, Artur" userId="9c34c8cc-b1df-44f6-bea5-dcf7a54ee35f" providerId="ADAL" clId="{19970B13-E101-4117-9908-6E061F982644}" dt="2022-07-14T08:45:51.702" v="17364" actId="790"/>
          <ac:spMkLst>
            <pc:docMk/>
            <pc:sldMk cId="2351809989" sldId="486"/>
            <ac:spMk id="7744" creationId="{5CCA6800-B18F-4514-B2EF-6E685EE24685}"/>
          </ac:spMkLst>
        </pc:spChg>
        <pc:spChg chg="mod">
          <ac:chgData name="Kolakowski, Artur" userId="9c34c8cc-b1df-44f6-bea5-dcf7a54ee35f" providerId="ADAL" clId="{19970B13-E101-4117-9908-6E061F982644}" dt="2022-07-14T08:45:51.707" v="17365" actId="790"/>
          <ac:spMkLst>
            <pc:docMk/>
            <pc:sldMk cId="2351809989" sldId="486"/>
            <ac:spMk id="7745" creationId="{6468A369-0FA7-4CCA-AD5A-95883B652D34}"/>
          </ac:spMkLst>
        </pc:spChg>
        <pc:spChg chg="mod">
          <ac:chgData name="Kolakowski, Artur" userId="9c34c8cc-b1df-44f6-bea5-dcf7a54ee35f" providerId="ADAL" clId="{19970B13-E101-4117-9908-6E061F982644}" dt="2022-07-14T08:45:51.712" v="17366" actId="790"/>
          <ac:spMkLst>
            <pc:docMk/>
            <pc:sldMk cId="2351809989" sldId="486"/>
            <ac:spMk id="7746" creationId="{7E0E68E1-0E83-4495-AA86-E07F548E9910}"/>
          </ac:spMkLst>
        </pc:spChg>
        <pc:spChg chg="mod">
          <ac:chgData name="Kolakowski, Artur" userId="9c34c8cc-b1df-44f6-bea5-dcf7a54ee35f" providerId="ADAL" clId="{19970B13-E101-4117-9908-6E061F982644}" dt="2022-07-14T08:45:51.718" v="17367" actId="790"/>
          <ac:spMkLst>
            <pc:docMk/>
            <pc:sldMk cId="2351809989" sldId="486"/>
            <ac:spMk id="7747" creationId="{FC91FF24-0707-478E-AED4-BE63652AA57E}"/>
          </ac:spMkLst>
        </pc:spChg>
        <pc:spChg chg="mod">
          <ac:chgData name="Kolakowski, Artur" userId="9c34c8cc-b1df-44f6-bea5-dcf7a54ee35f" providerId="ADAL" clId="{19970B13-E101-4117-9908-6E061F982644}" dt="2022-07-14T08:45:51.722" v="17368" actId="790"/>
          <ac:spMkLst>
            <pc:docMk/>
            <pc:sldMk cId="2351809989" sldId="486"/>
            <ac:spMk id="7748" creationId="{1DDE5D66-9213-4781-9813-6935FE7B01E0}"/>
          </ac:spMkLst>
        </pc:spChg>
        <pc:spChg chg="mod">
          <ac:chgData name="Kolakowski, Artur" userId="9c34c8cc-b1df-44f6-bea5-dcf7a54ee35f" providerId="ADAL" clId="{19970B13-E101-4117-9908-6E061F982644}" dt="2022-07-14T08:45:51.727" v="17369" actId="790"/>
          <ac:spMkLst>
            <pc:docMk/>
            <pc:sldMk cId="2351809989" sldId="486"/>
            <ac:spMk id="7749" creationId="{7059EE95-7EA8-4715-9B13-6DA421427687}"/>
          </ac:spMkLst>
        </pc:spChg>
        <pc:spChg chg="mod">
          <ac:chgData name="Kolakowski, Artur" userId="9c34c8cc-b1df-44f6-bea5-dcf7a54ee35f" providerId="ADAL" clId="{19970B13-E101-4117-9908-6E061F982644}" dt="2022-07-14T08:45:51.733" v="17370" actId="790"/>
          <ac:spMkLst>
            <pc:docMk/>
            <pc:sldMk cId="2351809989" sldId="486"/>
            <ac:spMk id="7750" creationId="{0D27FA5F-AFF0-489C-BFE7-5B24C63F5D4C}"/>
          </ac:spMkLst>
        </pc:spChg>
        <pc:spChg chg="mod">
          <ac:chgData name="Kolakowski, Artur" userId="9c34c8cc-b1df-44f6-bea5-dcf7a54ee35f" providerId="ADAL" clId="{19970B13-E101-4117-9908-6E061F982644}" dt="2022-07-14T08:45:51.738" v="17371" actId="790"/>
          <ac:spMkLst>
            <pc:docMk/>
            <pc:sldMk cId="2351809989" sldId="486"/>
            <ac:spMk id="7751" creationId="{4234521D-CA0B-4E8A-B185-032A6897B41C}"/>
          </ac:spMkLst>
        </pc:spChg>
        <pc:spChg chg="mod">
          <ac:chgData name="Kolakowski, Artur" userId="9c34c8cc-b1df-44f6-bea5-dcf7a54ee35f" providerId="ADAL" clId="{19970B13-E101-4117-9908-6E061F982644}" dt="2022-07-14T08:45:51.742" v="17372" actId="790"/>
          <ac:spMkLst>
            <pc:docMk/>
            <pc:sldMk cId="2351809989" sldId="486"/>
            <ac:spMk id="7752" creationId="{DDAEFBD9-F500-49F0-BC80-524EDF7DDE36}"/>
          </ac:spMkLst>
        </pc:spChg>
        <pc:spChg chg="mod">
          <ac:chgData name="Kolakowski, Artur" userId="9c34c8cc-b1df-44f6-bea5-dcf7a54ee35f" providerId="ADAL" clId="{19970B13-E101-4117-9908-6E061F982644}" dt="2022-07-14T08:45:51.748" v="17373" actId="790"/>
          <ac:spMkLst>
            <pc:docMk/>
            <pc:sldMk cId="2351809989" sldId="486"/>
            <ac:spMk id="7753" creationId="{463067D6-201A-4BED-B761-03EC1A84229B}"/>
          </ac:spMkLst>
        </pc:spChg>
        <pc:spChg chg="mod">
          <ac:chgData name="Kolakowski, Artur" userId="9c34c8cc-b1df-44f6-bea5-dcf7a54ee35f" providerId="ADAL" clId="{19970B13-E101-4117-9908-6E061F982644}" dt="2022-07-14T08:45:51.752" v="17374" actId="790"/>
          <ac:spMkLst>
            <pc:docMk/>
            <pc:sldMk cId="2351809989" sldId="486"/>
            <ac:spMk id="7754" creationId="{213F7BB7-1F53-4055-BE44-AA705D315E6C}"/>
          </ac:spMkLst>
        </pc:spChg>
        <pc:spChg chg="mod">
          <ac:chgData name="Kolakowski, Artur" userId="9c34c8cc-b1df-44f6-bea5-dcf7a54ee35f" providerId="ADAL" clId="{19970B13-E101-4117-9908-6E061F982644}" dt="2022-07-14T08:45:51.757" v="17375" actId="790"/>
          <ac:spMkLst>
            <pc:docMk/>
            <pc:sldMk cId="2351809989" sldId="486"/>
            <ac:spMk id="7755" creationId="{731B053B-8A9F-43A2-A8F2-340826429EEB}"/>
          </ac:spMkLst>
        </pc:spChg>
        <pc:spChg chg="mod">
          <ac:chgData name="Kolakowski, Artur" userId="9c34c8cc-b1df-44f6-bea5-dcf7a54ee35f" providerId="ADAL" clId="{19970B13-E101-4117-9908-6E061F982644}" dt="2022-07-14T08:45:51.761" v="17376" actId="790"/>
          <ac:spMkLst>
            <pc:docMk/>
            <pc:sldMk cId="2351809989" sldId="486"/>
            <ac:spMk id="7756" creationId="{A11C7E38-1F10-4A48-B8F6-ED5D9253915A}"/>
          </ac:spMkLst>
        </pc:spChg>
        <pc:spChg chg="mod">
          <ac:chgData name="Kolakowski, Artur" userId="9c34c8cc-b1df-44f6-bea5-dcf7a54ee35f" providerId="ADAL" clId="{19970B13-E101-4117-9908-6E061F982644}" dt="2022-07-14T08:45:51.767" v="17377" actId="790"/>
          <ac:spMkLst>
            <pc:docMk/>
            <pc:sldMk cId="2351809989" sldId="486"/>
            <ac:spMk id="7757" creationId="{5128F50A-922E-455A-9BB6-CD95E04697C0}"/>
          </ac:spMkLst>
        </pc:spChg>
        <pc:spChg chg="mod">
          <ac:chgData name="Kolakowski, Artur" userId="9c34c8cc-b1df-44f6-bea5-dcf7a54ee35f" providerId="ADAL" clId="{19970B13-E101-4117-9908-6E061F982644}" dt="2022-07-14T08:45:51.772" v="17378" actId="790"/>
          <ac:spMkLst>
            <pc:docMk/>
            <pc:sldMk cId="2351809989" sldId="486"/>
            <ac:spMk id="7758" creationId="{2609895B-4D1A-4549-894D-90E06C630EA6}"/>
          </ac:spMkLst>
        </pc:spChg>
        <pc:spChg chg="mod">
          <ac:chgData name="Kolakowski, Artur" userId="9c34c8cc-b1df-44f6-bea5-dcf7a54ee35f" providerId="ADAL" clId="{19970B13-E101-4117-9908-6E061F982644}" dt="2022-07-14T08:45:51.777" v="17379" actId="790"/>
          <ac:spMkLst>
            <pc:docMk/>
            <pc:sldMk cId="2351809989" sldId="486"/>
            <ac:spMk id="7759" creationId="{169D40A5-7029-469F-8C9D-C04EC1E121CE}"/>
          </ac:spMkLst>
        </pc:spChg>
        <pc:spChg chg="mod">
          <ac:chgData name="Kolakowski, Artur" userId="9c34c8cc-b1df-44f6-bea5-dcf7a54ee35f" providerId="ADAL" clId="{19970B13-E101-4117-9908-6E061F982644}" dt="2022-07-14T08:45:51.783" v="17380" actId="790"/>
          <ac:spMkLst>
            <pc:docMk/>
            <pc:sldMk cId="2351809989" sldId="486"/>
            <ac:spMk id="7760" creationId="{E5DD3A92-F3E2-4F3F-88CE-EFEF5017A729}"/>
          </ac:spMkLst>
        </pc:spChg>
        <pc:spChg chg="mod">
          <ac:chgData name="Kolakowski, Artur" userId="9c34c8cc-b1df-44f6-bea5-dcf7a54ee35f" providerId="ADAL" clId="{19970B13-E101-4117-9908-6E061F982644}" dt="2022-07-14T08:45:51.787" v="17381" actId="790"/>
          <ac:spMkLst>
            <pc:docMk/>
            <pc:sldMk cId="2351809989" sldId="486"/>
            <ac:spMk id="7761" creationId="{7998467C-511F-45BC-9229-95878984D9AE}"/>
          </ac:spMkLst>
        </pc:spChg>
        <pc:spChg chg="mod">
          <ac:chgData name="Kolakowski, Artur" userId="9c34c8cc-b1df-44f6-bea5-dcf7a54ee35f" providerId="ADAL" clId="{19970B13-E101-4117-9908-6E061F982644}" dt="2022-07-14T08:45:51.792" v="17382" actId="790"/>
          <ac:spMkLst>
            <pc:docMk/>
            <pc:sldMk cId="2351809989" sldId="486"/>
            <ac:spMk id="7762" creationId="{204A0A9F-C217-438A-BE84-F0A65B5A38D6}"/>
          </ac:spMkLst>
        </pc:spChg>
        <pc:spChg chg="mod">
          <ac:chgData name="Kolakowski, Artur" userId="9c34c8cc-b1df-44f6-bea5-dcf7a54ee35f" providerId="ADAL" clId="{19970B13-E101-4117-9908-6E061F982644}" dt="2022-07-14T08:45:51.797" v="17383" actId="790"/>
          <ac:spMkLst>
            <pc:docMk/>
            <pc:sldMk cId="2351809989" sldId="486"/>
            <ac:spMk id="7763" creationId="{15B2C334-DD68-428E-95E9-6F7BDE91EC88}"/>
          </ac:spMkLst>
        </pc:spChg>
        <pc:spChg chg="mod">
          <ac:chgData name="Kolakowski, Artur" userId="9c34c8cc-b1df-44f6-bea5-dcf7a54ee35f" providerId="ADAL" clId="{19970B13-E101-4117-9908-6E061F982644}" dt="2022-07-14T08:45:51.802" v="17384" actId="790"/>
          <ac:spMkLst>
            <pc:docMk/>
            <pc:sldMk cId="2351809989" sldId="486"/>
            <ac:spMk id="7764" creationId="{45C62BBD-5184-45D2-BCD1-5A422728A88C}"/>
          </ac:spMkLst>
        </pc:spChg>
        <pc:spChg chg="mod">
          <ac:chgData name="Kolakowski, Artur" userId="9c34c8cc-b1df-44f6-bea5-dcf7a54ee35f" providerId="ADAL" clId="{19970B13-E101-4117-9908-6E061F982644}" dt="2022-07-14T08:45:51.806" v="17385" actId="790"/>
          <ac:spMkLst>
            <pc:docMk/>
            <pc:sldMk cId="2351809989" sldId="486"/>
            <ac:spMk id="7765" creationId="{25062B7A-6E8B-48EF-9EFD-340D88A37D9B}"/>
          </ac:spMkLst>
        </pc:spChg>
        <pc:spChg chg="mod">
          <ac:chgData name="Kolakowski, Artur" userId="9c34c8cc-b1df-44f6-bea5-dcf7a54ee35f" providerId="ADAL" clId="{19970B13-E101-4117-9908-6E061F982644}" dt="2022-07-14T08:45:51.811" v="17386" actId="790"/>
          <ac:spMkLst>
            <pc:docMk/>
            <pc:sldMk cId="2351809989" sldId="486"/>
            <ac:spMk id="7766" creationId="{5D6BA8D1-2610-4BBC-AEFC-21138CAC5391}"/>
          </ac:spMkLst>
        </pc:spChg>
        <pc:spChg chg="mod">
          <ac:chgData name="Kolakowski, Artur" userId="9c34c8cc-b1df-44f6-bea5-dcf7a54ee35f" providerId="ADAL" clId="{19970B13-E101-4117-9908-6E061F982644}" dt="2022-07-14T08:45:51.816" v="17387" actId="790"/>
          <ac:spMkLst>
            <pc:docMk/>
            <pc:sldMk cId="2351809989" sldId="486"/>
            <ac:spMk id="7767" creationId="{E63572A1-31C5-44CC-81D6-E87756214D14}"/>
          </ac:spMkLst>
        </pc:spChg>
        <pc:spChg chg="mod">
          <ac:chgData name="Kolakowski, Artur" userId="9c34c8cc-b1df-44f6-bea5-dcf7a54ee35f" providerId="ADAL" clId="{19970B13-E101-4117-9908-6E061F982644}" dt="2022-07-14T08:45:51.820" v="17388" actId="790"/>
          <ac:spMkLst>
            <pc:docMk/>
            <pc:sldMk cId="2351809989" sldId="486"/>
            <ac:spMk id="7768" creationId="{592B1D76-BC7F-43A3-B732-BD90B603082E}"/>
          </ac:spMkLst>
        </pc:spChg>
        <pc:spChg chg="mod">
          <ac:chgData name="Kolakowski, Artur" userId="9c34c8cc-b1df-44f6-bea5-dcf7a54ee35f" providerId="ADAL" clId="{19970B13-E101-4117-9908-6E061F982644}" dt="2022-07-14T08:45:51.825" v="17389" actId="790"/>
          <ac:spMkLst>
            <pc:docMk/>
            <pc:sldMk cId="2351809989" sldId="486"/>
            <ac:spMk id="7769" creationId="{019CE8DF-3449-4101-B8B3-70454F4FC6C2}"/>
          </ac:spMkLst>
        </pc:spChg>
        <pc:spChg chg="mod">
          <ac:chgData name="Kolakowski, Artur" userId="9c34c8cc-b1df-44f6-bea5-dcf7a54ee35f" providerId="ADAL" clId="{19970B13-E101-4117-9908-6E061F982644}" dt="2022-07-14T08:45:51.830" v="17390" actId="790"/>
          <ac:spMkLst>
            <pc:docMk/>
            <pc:sldMk cId="2351809989" sldId="486"/>
            <ac:spMk id="7770" creationId="{E114E664-6437-4050-B3E2-83E2F7694D36}"/>
          </ac:spMkLst>
        </pc:spChg>
        <pc:spChg chg="mod">
          <ac:chgData name="Kolakowski, Artur" userId="9c34c8cc-b1df-44f6-bea5-dcf7a54ee35f" providerId="ADAL" clId="{19970B13-E101-4117-9908-6E061F982644}" dt="2022-07-14T08:45:51.834" v="17391" actId="790"/>
          <ac:spMkLst>
            <pc:docMk/>
            <pc:sldMk cId="2351809989" sldId="486"/>
            <ac:spMk id="7771" creationId="{FCF29ACF-D883-4F0E-91A1-7E92FA8FA7E5}"/>
          </ac:spMkLst>
        </pc:spChg>
        <pc:spChg chg="mod">
          <ac:chgData name="Kolakowski, Artur" userId="9c34c8cc-b1df-44f6-bea5-dcf7a54ee35f" providerId="ADAL" clId="{19970B13-E101-4117-9908-6E061F982644}" dt="2022-07-14T08:45:51.839" v="17392" actId="790"/>
          <ac:spMkLst>
            <pc:docMk/>
            <pc:sldMk cId="2351809989" sldId="486"/>
            <ac:spMk id="7772" creationId="{30036C99-7CF3-4572-8B9F-7BC112954C52}"/>
          </ac:spMkLst>
        </pc:spChg>
        <pc:spChg chg="mod">
          <ac:chgData name="Kolakowski, Artur" userId="9c34c8cc-b1df-44f6-bea5-dcf7a54ee35f" providerId="ADAL" clId="{19970B13-E101-4117-9908-6E061F982644}" dt="2022-07-14T08:45:51.843" v="17393" actId="790"/>
          <ac:spMkLst>
            <pc:docMk/>
            <pc:sldMk cId="2351809989" sldId="486"/>
            <ac:spMk id="7773" creationId="{1A6879B1-665F-4C6D-9314-1D5FA53BF824}"/>
          </ac:spMkLst>
        </pc:spChg>
        <pc:spChg chg="mod">
          <ac:chgData name="Kolakowski, Artur" userId="9c34c8cc-b1df-44f6-bea5-dcf7a54ee35f" providerId="ADAL" clId="{19970B13-E101-4117-9908-6E061F982644}" dt="2022-07-14T08:45:51.846" v="17394" actId="790"/>
          <ac:spMkLst>
            <pc:docMk/>
            <pc:sldMk cId="2351809989" sldId="486"/>
            <ac:spMk id="7774" creationId="{90B0DD53-93F8-46F6-AE97-A164FF5ED3AD}"/>
          </ac:spMkLst>
        </pc:spChg>
        <pc:spChg chg="mod">
          <ac:chgData name="Kolakowski, Artur" userId="9c34c8cc-b1df-44f6-bea5-dcf7a54ee35f" providerId="ADAL" clId="{19970B13-E101-4117-9908-6E061F982644}" dt="2022-07-14T08:45:51.846" v="17395" actId="790"/>
          <ac:spMkLst>
            <pc:docMk/>
            <pc:sldMk cId="2351809989" sldId="486"/>
            <ac:spMk id="7775" creationId="{50ECBE80-C63D-4B48-AF97-C2F324A1AED1}"/>
          </ac:spMkLst>
        </pc:spChg>
        <pc:spChg chg="mod">
          <ac:chgData name="Kolakowski, Artur" userId="9c34c8cc-b1df-44f6-bea5-dcf7a54ee35f" providerId="ADAL" clId="{19970B13-E101-4117-9908-6E061F982644}" dt="2022-07-14T08:45:51.856" v="17396" actId="790"/>
          <ac:spMkLst>
            <pc:docMk/>
            <pc:sldMk cId="2351809989" sldId="486"/>
            <ac:spMk id="7776" creationId="{6F8C27D4-B78B-46D7-B846-BAB1720E7149}"/>
          </ac:spMkLst>
        </pc:spChg>
        <pc:spChg chg="mod">
          <ac:chgData name="Kolakowski, Artur" userId="9c34c8cc-b1df-44f6-bea5-dcf7a54ee35f" providerId="ADAL" clId="{19970B13-E101-4117-9908-6E061F982644}" dt="2022-07-14T08:45:51.864" v="17397" actId="790"/>
          <ac:spMkLst>
            <pc:docMk/>
            <pc:sldMk cId="2351809989" sldId="486"/>
            <ac:spMk id="7777" creationId="{D8E9EAC8-C58B-4502-8DC0-309EA66F32FE}"/>
          </ac:spMkLst>
        </pc:spChg>
        <pc:spChg chg="mod">
          <ac:chgData name="Kolakowski, Artur" userId="9c34c8cc-b1df-44f6-bea5-dcf7a54ee35f" providerId="ADAL" clId="{19970B13-E101-4117-9908-6E061F982644}" dt="2022-07-14T08:45:51.869" v="17398" actId="790"/>
          <ac:spMkLst>
            <pc:docMk/>
            <pc:sldMk cId="2351809989" sldId="486"/>
            <ac:spMk id="7778" creationId="{E6B3D520-41A1-437D-8839-0109E08E0987}"/>
          </ac:spMkLst>
        </pc:spChg>
        <pc:spChg chg="mod">
          <ac:chgData name="Kolakowski, Artur" userId="9c34c8cc-b1df-44f6-bea5-dcf7a54ee35f" providerId="ADAL" clId="{19970B13-E101-4117-9908-6E061F982644}" dt="2022-07-14T08:45:51.874" v="17399" actId="790"/>
          <ac:spMkLst>
            <pc:docMk/>
            <pc:sldMk cId="2351809989" sldId="486"/>
            <ac:spMk id="7779" creationId="{3558A5A6-BED7-4A8B-9A7F-A2CC087C5487}"/>
          </ac:spMkLst>
        </pc:spChg>
        <pc:spChg chg="mod">
          <ac:chgData name="Kolakowski, Artur" userId="9c34c8cc-b1df-44f6-bea5-dcf7a54ee35f" providerId="ADAL" clId="{19970B13-E101-4117-9908-6E061F982644}" dt="2022-07-14T08:45:51.880" v="17400" actId="790"/>
          <ac:spMkLst>
            <pc:docMk/>
            <pc:sldMk cId="2351809989" sldId="486"/>
            <ac:spMk id="7780" creationId="{BB284704-C8C2-40D7-80C1-513B5D9F2C3F}"/>
          </ac:spMkLst>
        </pc:spChg>
        <pc:spChg chg="mod">
          <ac:chgData name="Kolakowski, Artur" userId="9c34c8cc-b1df-44f6-bea5-dcf7a54ee35f" providerId="ADAL" clId="{19970B13-E101-4117-9908-6E061F982644}" dt="2022-07-14T08:45:51.886" v="17401" actId="790"/>
          <ac:spMkLst>
            <pc:docMk/>
            <pc:sldMk cId="2351809989" sldId="486"/>
            <ac:spMk id="7781" creationId="{CB06640E-C0C0-42CC-AB6C-67D6C5F1540C}"/>
          </ac:spMkLst>
        </pc:spChg>
        <pc:spChg chg="mod">
          <ac:chgData name="Kolakowski, Artur" userId="9c34c8cc-b1df-44f6-bea5-dcf7a54ee35f" providerId="ADAL" clId="{19970B13-E101-4117-9908-6E061F982644}" dt="2022-07-14T08:45:51.891" v="17402" actId="790"/>
          <ac:spMkLst>
            <pc:docMk/>
            <pc:sldMk cId="2351809989" sldId="486"/>
            <ac:spMk id="7782" creationId="{30C643F4-F764-48BD-BDA4-92F1618B5763}"/>
          </ac:spMkLst>
        </pc:spChg>
        <pc:spChg chg="mod">
          <ac:chgData name="Kolakowski, Artur" userId="9c34c8cc-b1df-44f6-bea5-dcf7a54ee35f" providerId="ADAL" clId="{19970B13-E101-4117-9908-6E061F982644}" dt="2022-07-14T08:45:51.897" v="17403" actId="790"/>
          <ac:spMkLst>
            <pc:docMk/>
            <pc:sldMk cId="2351809989" sldId="486"/>
            <ac:spMk id="7783" creationId="{C2D7D94C-EF7F-4A7F-8CF2-3A3B280A3C97}"/>
          </ac:spMkLst>
        </pc:spChg>
        <pc:spChg chg="mod">
          <ac:chgData name="Kolakowski, Artur" userId="9c34c8cc-b1df-44f6-bea5-dcf7a54ee35f" providerId="ADAL" clId="{19970B13-E101-4117-9908-6E061F982644}" dt="2022-07-14T08:45:51.903" v="17404" actId="790"/>
          <ac:spMkLst>
            <pc:docMk/>
            <pc:sldMk cId="2351809989" sldId="486"/>
            <ac:spMk id="7784" creationId="{E9FA1A21-A9CE-4E13-8291-831DB2413B74}"/>
          </ac:spMkLst>
        </pc:spChg>
        <pc:spChg chg="mod">
          <ac:chgData name="Kolakowski, Artur" userId="9c34c8cc-b1df-44f6-bea5-dcf7a54ee35f" providerId="ADAL" clId="{19970B13-E101-4117-9908-6E061F982644}" dt="2022-07-14T08:45:51.908" v="17405" actId="790"/>
          <ac:spMkLst>
            <pc:docMk/>
            <pc:sldMk cId="2351809989" sldId="486"/>
            <ac:spMk id="7785" creationId="{43BAEA34-BDB0-47FC-BFC1-D904D1D65FB0}"/>
          </ac:spMkLst>
        </pc:spChg>
        <pc:spChg chg="mod">
          <ac:chgData name="Kolakowski, Artur" userId="9c34c8cc-b1df-44f6-bea5-dcf7a54ee35f" providerId="ADAL" clId="{19970B13-E101-4117-9908-6E061F982644}" dt="2022-07-14T08:45:51.914" v="17406" actId="790"/>
          <ac:spMkLst>
            <pc:docMk/>
            <pc:sldMk cId="2351809989" sldId="486"/>
            <ac:spMk id="7786" creationId="{08BCE330-B112-460A-9A09-C8E41E5A19BD}"/>
          </ac:spMkLst>
        </pc:spChg>
        <pc:spChg chg="mod">
          <ac:chgData name="Kolakowski, Artur" userId="9c34c8cc-b1df-44f6-bea5-dcf7a54ee35f" providerId="ADAL" clId="{19970B13-E101-4117-9908-6E061F982644}" dt="2022-07-14T08:45:51.920" v="17407" actId="790"/>
          <ac:spMkLst>
            <pc:docMk/>
            <pc:sldMk cId="2351809989" sldId="486"/>
            <ac:spMk id="7787" creationId="{21A53319-A2C6-49A2-858B-993FCA1FDD97}"/>
          </ac:spMkLst>
        </pc:spChg>
        <pc:spChg chg="mod">
          <ac:chgData name="Kolakowski, Artur" userId="9c34c8cc-b1df-44f6-bea5-dcf7a54ee35f" providerId="ADAL" clId="{19970B13-E101-4117-9908-6E061F982644}" dt="2022-07-14T08:45:51.924" v="17408" actId="790"/>
          <ac:spMkLst>
            <pc:docMk/>
            <pc:sldMk cId="2351809989" sldId="486"/>
            <ac:spMk id="7788" creationId="{5314C2A6-2EB8-4F6B-9EC5-B9016239FD0E}"/>
          </ac:spMkLst>
        </pc:spChg>
        <pc:spChg chg="mod">
          <ac:chgData name="Kolakowski, Artur" userId="9c34c8cc-b1df-44f6-bea5-dcf7a54ee35f" providerId="ADAL" clId="{19970B13-E101-4117-9908-6E061F982644}" dt="2022-07-14T08:45:51.929" v="17409" actId="790"/>
          <ac:spMkLst>
            <pc:docMk/>
            <pc:sldMk cId="2351809989" sldId="486"/>
            <ac:spMk id="7789" creationId="{3FEF3402-DA19-47D5-88B5-B86A2B13ABCA}"/>
          </ac:spMkLst>
        </pc:spChg>
        <pc:spChg chg="mod">
          <ac:chgData name="Kolakowski, Artur" userId="9c34c8cc-b1df-44f6-bea5-dcf7a54ee35f" providerId="ADAL" clId="{19970B13-E101-4117-9908-6E061F982644}" dt="2022-07-14T08:45:51.934" v="17410" actId="790"/>
          <ac:spMkLst>
            <pc:docMk/>
            <pc:sldMk cId="2351809989" sldId="486"/>
            <ac:spMk id="7790" creationId="{D941ABF4-F086-4972-9A08-E54CC3838B0E}"/>
          </ac:spMkLst>
        </pc:spChg>
        <pc:spChg chg="mod">
          <ac:chgData name="Kolakowski, Artur" userId="9c34c8cc-b1df-44f6-bea5-dcf7a54ee35f" providerId="ADAL" clId="{19970B13-E101-4117-9908-6E061F982644}" dt="2022-07-14T08:45:51.939" v="17411" actId="790"/>
          <ac:spMkLst>
            <pc:docMk/>
            <pc:sldMk cId="2351809989" sldId="486"/>
            <ac:spMk id="7791" creationId="{70F15BB1-5421-41D5-9AB5-10AB0841216E}"/>
          </ac:spMkLst>
        </pc:spChg>
        <pc:spChg chg="mod">
          <ac:chgData name="Kolakowski, Artur" userId="9c34c8cc-b1df-44f6-bea5-dcf7a54ee35f" providerId="ADAL" clId="{19970B13-E101-4117-9908-6E061F982644}" dt="2022-07-14T08:45:51.944" v="17412" actId="790"/>
          <ac:spMkLst>
            <pc:docMk/>
            <pc:sldMk cId="2351809989" sldId="486"/>
            <ac:spMk id="7792" creationId="{14CF9208-1C24-412E-B99F-A5F6EF56C54E}"/>
          </ac:spMkLst>
        </pc:spChg>
        <pc:spChg chg="mod">
          <ac:chgData name="Kolakowski, Artur" userId="9c34c8cc-b1df-44f6-bea5-dcf7a54ee35f" providerId="ADAL" clId="{19970B13-E101-4117-9908-6E061F982644}" dt="2022-07-14T08:45:51.948" v="17413" actId="790"/>
          <ac:spMkLst>
            <pc:docMk/>
            <pc:sldMk cId="2351809989" sldId="486"/>
            <ac:spMk id="7793" creationId="{F1693719-A627-481F-9BC0-A0BC8E2F2451}"/>
          </ac:spMkLst>
        </pc:spChg>
        <pc:spChg chg="mod">
          <ac:chgData name="Kolakowski, Artur" userId="9c34c8cc-b1df-44f6-bea5-dcf7a54ee35f" providerId="ADAL" clId="{19970B13-E101-4117-9908-6E061F982644}" dt="2022-07-14T08:45:51.953" v="17414" actId="790"/>
          <ac:spMkLst>
            <pc:docMk/>
            <pc:sldMk cId="2351809989" sldId="486"/>
            <ac:spMk id="7794" creationId="{2F462CD8-1D9A-44CE-BC09-8CB3C4CF5EFC}"/>
          </ac:spMkLst>
        </pc:spChg>
        <pc:spChg chg="mod">
          <ac:chgData name="Kolakowski, Artur" userId="9c34c8cc-b1df-44f6-bea5-dcf7a54ee35f" providerId="ADAL" clId="{19970B13-E101-4117-9908-6E061F982644}" dt="2022-07-14T08:45:51.957" v="17415" actId="790"/>
          <ac:spMkLst>
            <pc:docMk/>
            <pc:sldMk cId="2351809989" sldId="486"/>
            <ac:spMk id="7795" creationId="{FA7091A8-9DE4-4155-8017-D57DF57AF3A5}"/>
          </ac:spMkLst>
        </pc:spChg>
        <pc:spChg chg="mod">
          <ac:chgData name="Kolakowski, Artur" userId="9c34c8cc-b1df-44f6-bea5-dcf7a54ee35f" providerId="ADAL" clId="{19970B13-E101-4117-9908-6E061F982644}" dt="2022-07-14T08:45:51.962" v="17416" actId="790"/>
          <ac:spMkLst>
            <pc:docMk/>
            <pc:sldMk cId="2351809989" sldId="486"/>
            <ac:spMk id="7796" creationId="{DF77816C-D7BD-42B7-8532-7500F48C2575}"/>
          </ac:spMkLst>
        </pc:spChg>
        <pc:spChg chg="mod">
          <ac:chgData name="Kolakowski, Artur" userId="9c34c8cc-b1df-44f6-bea5-dcf7a54ee35f" providerId="ADAL" clId="{19970B13-E101-4117-9908-6E061F982644}" dt="2022-07-14T08:45:51.968" v="17417" actId="790"/>
          <ac:spMkLst>
            <pc:docMk/>
            <pc:sldMk cId="2351809989" sldId="486"/>
            <ac:spMk id="7797" creationId="{D31BDB07-BF13-4EBC-AA6F-9097101B3396}"/>
          </ac:spMkLst>
        </pc:spChg>
        <pc:spChg chg="mod">
          <ac:chgData name="Kolakowski, Artur" userId="9c34c8cc-b1df-44f6-bea5-dcf7a54ee35f" providerId="ADAL" clId="{19970B13-E101-4117-9908-6E061F982644}" dt="2022-07-14T08:45:51.972" v="17418" actId="790"/>
          <ac:spMkLst>
            <pc:docMk/>
            <pc:sldMk cId="2351809989" sldId="486"/>
            <ac:spMk id="7798" creationId="{071E49F9-7E65-4EB2-AEE2-4A53720DB830}"/>
          </ac:spMkLst>
        </pc:spChg>
        <pc:spChg chg="mod">
          <ac:chgData name="Kolakowski, Artur" userId="9c34c8cc-b1df-44f6-bea5-dcf7a54ee35f" providerId="ADAL" clId="{19970B13-E101-4117-9908-6E061F982644}" dt="2022-07-14T08:45:51.977" v="17419" actId="790"/>
          <ac:spMkLst>
            <pc:docMk/>
            <pc:sldMk cId="2351809989" sldId="486"/>
            <ac:spMk id="7799" creationId="{62D1EC4E-2CCE-4C6D-8699-0631A35EC371}"/>
          </ac:spMkLst>
        </pc:spChg>
        <pc:spChg chg="mod">
          <ac:chgData name="Kolakowski, Artur" userId="9c34c8cc-b1df-44f6-bea5-dcf7a54ee35f" providerId="ADAL" clId="{19970B13-E101-4117-9908-6E061F982644}" dt="2022-07-14T08:45:51.983" v="17420" actId="790"/>
          <ac:spMkLst>
            <pc:docMk/>
            <pc:sldMk cId="2351809989" sldId="486"/>
            <ac:spMk id="7800" creationId="{C93198E8-54A8-4343-AA3A-CC78C2109CA6}"/>
          </ac:spMkLst>
        </pc:spChg>
        <pc:spChg chg="mod">
          <ac:chgData name="Kolakowski, Artur" userId="9c34c8cc-b1df-44f6-bea5-dcf7a54ee35f" providerId="ADAL" clId="{19970B13-E101-4117-9908-6E061F982644}" dt="2022-07-14T08:45:51.987" v="17421" actId="790"/>
          <ac:spMkLst>
            <pc:docMk/>
            <pc:sldMk cId="2351809989" sldId="486"/>
            <ac:spMk id="7801" creationId="{18713A6A-D822-4359-B309-551D0AB523EA}"/>
          </ac:spMkLst>
        </pc:spChg>
        <pc:spChg chg="mod">
          <ac:chgData name="Kolakowski, Artur" userId="9c34c8cc-b1df-44f6-bea5-dcf7a54ee35f" providerId="ADAL" clId="{19970B13-E101-4117-9908-6E061F982644}" dt="2022-07-14T08:45:51.992" v="17422" actId="790"/>
          <ac:spMkLst>
            <pc:docMk/>
            <pc:sldMk cId="2351809989" sldId="486"/>
            <ac:spMk id="7802" creationId="{EAF5DCE2-6392-4695-9CC2-F5B7A61B60E7}"/>
          </ac:spMkLst>
        </pc:spChg>
        <pc:spChg chg="mod">
          <ac:chgData name="Kolakowski, Artur" userId="9c34c8cc-b1df-44f6-bea5-dcf7a54ee35f" providerId="ADAL" clId="{19970B13-E101-4117-9908-6E061F982644}" dt="2022-07-14T08:45:51.997" v="17423" actId="790"/>
          <ac:spMkLst>
            <pc:docMk/>
            <pc:sldMk cId="2351809989" sldId="486"/>
            <ac:spMk id="7803" creationId="{1A35009C-11F4-4812-A529-F6EA286DD587}"/>
          </ac:spMkLst>
        </pc:spChg>
        <pc:spChg chg="mod">
          <ac:chgData name="Kolakowski, Artur" userId="9c34c8cc-b1df-44f6-bea5-dcf7a54ee35f" providerId="ADAL" clId="{19970B13-E101-4117-9908-6E061F982644}" dt="2022-07-14T08:45:52.002" v="17424" actId="790"/>
          <ac:spMkLst>
            <pc:docMk/>
            <pc:sldMk cId="2351809989" sldId="486"/>
            <ac:spMk id="7804" creationId="{AC46426A-38EA-4ACB-8BEC-2E4A5A1CBB01}"/>
          </ac:spMkLst>
        </pc:spChg>
        <pc:spChg chg="mod">
          <ac:chgData name="Kolakowski, Artur" userId="9c34c8cc-b1df-44f6-bea5-dcf7a54ee35f" providerId="ADAL" clId="{19970B13-E101-4117-9908-6E061F982644}" dt="2022-07-14T08:45:52.006" v="17425" actId="790"/>
          <ac:spMkLst>
            <pc:docMk/>
            <pc:sldMk cId="2351809989" sldId="486"/>
            <ac:spMk id="7805" creationId="{208568A1-1EE4-483B-AEEA-DCCEAA16B3FF}"/>
          </ac:spMkLst>
        </pc:spChg>
        <pc:spChg chg="mod">
          <ac:chgData name="Kolakowski, Artur" userId="9c34c8cc-b1df-44f6-bea5-dcf7a54ee35f" providerId="ADAL" clId="{19970B13-E101-4117-9908-6E061F982644}" dt="2022-07-14T08:45:52.010" v="17426" actId="790"/>
          <ac:spMkLst>
            <pc:docMk/>
            <pc:sldMk cId="2351809989" sldId="486"/>
            <ac:spMk id="7806" creationId="{19EFEC17-853C-457F-BCA0-0F6513C65695}"/>
          </ac:spMkLst>
        </pc:spChg>
        <pc:spChg chg="mod">
          <ac:chgData name="Kolakowski, Artur" userId="9c34c8cc-b1df-44f6-bea5-dcf7a54ee35f" providerId="ADAL" clId="{19970B13-E101-4117-9908-6E061F982644}" dt="2022-07-14T08:45:52.016" v="17427" actId="790"/>
          <ac:spMkLst>
            <pc:docMk/>
            <pc:sldMk cId="2351809989" sldId="486"/>
            <ac:spMk id="7807" creationId="{E4D7784F-755C-40A8-943F-B209EC1A7E19}"/>
          </ac:spMkLst>
        </pc:spChg>
        <pc:spChg chg="mod">
          <ac:chgData name="Kolakowski, Artur" userId="9c34c8cc-b1df-44f6-bea5-dcf7a54ee35f" providerId="ADAL" clId="{19970B13-E101-4117-9908-6E061F982644}" dt="2022-07-14T08:45:52.021" v="17428" actId="790"/>
          <ac:spMkLst>
            <pc:docMk/>
            <pc:sldMk cId="2351809989" sldId="486"/>
            <ac:spMk id="7808" creationId="{9C2C7BFF-2C92-4480-B5EA-15B90B305C77}"/>
          </ac:spMkLst>
        </pc:spChg>
        <pc:spChg chg="mod">
          <ac:chgData name="Kolakowski, Artur" userId="9c34c8cc-b1df-44f6-bea5-dcf7a54ee35f" providerId="ADAL" clId="{19970B13-E101-4117-9908-6E061F982644}" dt="2022-07-14T08:45:52.028" v="17429" actId="790"/>
          <ac:spMkLst>
            <pc:docMk/>
            <pc:sldMk cId="2351809989" sldId="486"/>
            <ac:spMk id="7809" creationId="{16ACCDF5-4EDA-475E-BBC7-A36DB747D172}"/>
          </ac:spMkLst>
        </pc:spChg>
        <pc:spChg chg="mod">
          <ac:chgData name="Kolakowski, Artur" userId="9c34c8cc-b1df-44f6-bea5-dcf7a54ee35f" providerId="ADAL" clId="{19970B13-E101-4117-9908-6E061F982644}" dt="2022-07-14T08:45:52.034" v="17430" actId="790"/>
          <ac:spMkLst>
            <pc:docMk/>
            <pc:sldMk cId="2351809989" sldId="486"/>
            <ac:spMk id="7810" creationId="{6A4DB67C-51A7-43A9-84CF-A749CB8CEAC5}"/>
          </ac:spMkLst>
        </pc:spChg>
        <pc:spChg chg="mod">
          <ac:chgData name="Kolakowski, Artur" userId="9c34c8cc-b1df-44f6-bea5-dcf7a54ee35f" providerId="ADAL" clId="{19970B13-E101-4117-9908-6E061F982644}" dt="2022-07-14T08:45:52.039" v="17431" actId="790"/>
          <ac:spMkLst>
            <pc:docMk/>
            <pc:sldMk cId="2351809989" sldId="486"/>
            <ac:spMk id="7811" creationId="{542F41E0-63B9-4740-A8D5-64EAF1A73D88}"/>
          </ac:spMkLst>
        </pc:spChg>
        <pc:spChg chg="mod">
          <ac:chgData name="Kolakowski, Artur" userId="9c34c8cc-b1df-44f6-bea5-dcf7a54ee35f" providerId="ADAL" clId="{19970B13-E101-4117-9908-6E061F982644}" dt="2022-07-14T08:45:52.043" v="17432" actId="790"/>
          <ac:spMkLst>
            <pc:docMk/>
            <pc:sldMk cId="2351809989" sldId="486"/>
            <ac:spMk id="7812" creationId="{3931560C-EA9A-4929-B4AB-7D716AF01349}"/>
          </ac:spMkLst>
        </pc:spChg>
        <pc:spChg chg="mod">
          <ac:chgData name="Kolakowski, Artur" userId="9c34c8cc-b1df-44f6-bea5-dcf7a54ee35f" providerId="ADAL" clId="{19970B13-E101-4117-9908-6E061F982644}" dt="2022-07-14T08:45:52.049" v="17433" actId="790"/>
          <ac:spMkLst>
            <pc:docMk/>
            <pc:sldMk cId="2351809989" sldId="486"/>
            <ac:spMk id="7813" creationId="{028FC76D-34A5-4FF0-86C6-932596F81351}"/>
          </ac:spMkLst>
        </pc:spChg>
        <pc:spChg chg="mod">
          <ac:chgData name="Kolakowski, Artur" userId="9c34c8cc-b1df-44f6-bea5-dcf7a54ee35f" providerId="ADAL" clId="{19970B13-E101-4117-9908-6E061F982644}" dt="2022-07-14T08:45:52.054" v="17434" actId="790"/>
          <ac:spMkLst>
            <pc:docMk/>
            <pc:sldMk cId="2351809989" sldId="486"/>
            <ac:spMk id="7814" creationId="{83D105A7-FAE0-4562-8782-29F0F5701067}"/>
          </ac:spMkLst>
        </pc:spChg>
        <pc:spChg chg="mod">
          <ac:chgData name="Kolakowski, Artur" userId="9c34c8cc-b1df-44f6-bea5-dcf7a54ee35f" providerId="ADAL" clId="{19970B13-E101-4117-9908-6E061F982644}" dt="2022-07-14T08:45:52.059" v="17435" actId="790"/>
          <ac:spMkLst>
            <pc:docMk/>
            <pc:sldMk cId="2351809989" sldId="486"/>
            <ac:spMk id="7815" creationId="{3441EF50-FB09-46F3-AE59-EAAA5276F748}"/>
          </ac:spMkLst>
        </pc:spChg>
        <pc:spChg chg="mod">
          <ac:chgData name="Kolakowski, Artur" userId="9c34c8cc-b1df-44f6-bea5-dcf7a54ee35f" providerId="ADAL" clId="{19970B13-E101-4117-9908-6E061F982644}" dt="2022-07-14T08:45:52.067" v="17436" actId="790"/>
          <ac:spMkLst>
            <pc:docMk/>
            <pc:sldMk cId="2351809989" sldId="486"/>
            <ac:spMk id="7816" creationId="{A9E0E796-643D-498C-A0A3-EB287BE27402}"/>
          </ac:spMkLst>
        </pc:spChg>
        <pc:spChg chg="mod">
          <ac:chgData name="Kolakowski, Artur" userId="9c34c8cc-b1df-44f6-bea5-dcf7a54ee35f" providerId="ADAL" clId="{19970B13-E101-4117-9908-6E061F982644}" dt="2022-07-14T08:45:52.073" v="17437" actId="790"/>
          <ac:spMkLst>
            <pc:docMk/>
            <pc:sldMk cId="2351809989" sldId="486"/>
            <ac:spMk id="7817" creationId="{A903BE5C-A045-4BDD-9C0A-AA0E03C71480}"/>
          </ac:spMkLst>
        </pc:spChg>
        <pc:spChg chg="mod">
          <ac:chgData name="Kolakowski, Artur" userId="9c34c8cc-b1df-44f6-bea5-dcf7a54ee35f" providerId="ADAL" clId="{19970B13-E101-4117-9908-6E061F982644}" dt="2022-07-14T08:45:52.078" v="17438" actId="790"/>
          <ac:spMkLst>
            <pc:docMk/>
            <pc:sldMk cId="2351809989" sldId="486"/>
            <ac:spMk id="7818" creationId="{418F0590-698B-4A49-BD1D-6932ABF70318}"/>
          </ac:spMkLst>
        </pc:spChg>
        <pc:spChg chg="mod">
          <ac:chgData name="Kolakowski, Artur" userId="9c34c8cc-b1df-44f6-bea5-dcf7a54ee35f" providerId="ADAL" clId="{19970B13-E101-4117-9908-6E061F982644}" dt="2022-07-14T08:45:52.084" v="17439" actId="790"/>
          <ac:spMkLst>
            <pc:docMk/>
            <pc:sldMk cId="2351809989" sldId="486"/>
            <ac:spMk id="7819" creationId="{48F9A9C3-2597-4C8A-92D5-B9973CC73BD6}"/>
          </ac:spMkLst>
        </pc:spChg>
        <pc:spChg chg="mod">
          <ac:chgData name="Kolakowski, Artur" userId="9c34c8cc-b1df-44f6-bea5-dcf7a54ee35f" providerId="ADAL" clId="{19970B13-E101-4117-9908-6E061F982644}" dt="2022-07-14T08:45:52.090" v="17440" actId="790"/>
          <ac:spMkLst>
            <pc:docMk/>
            <pc:sldMk cId="2351809989" sldId="486"/>
            <ac:spMk id="7820" creationId="{061B4E01-92CF-439D-A23E-86EE43A9838E}"/>
          </ac:spMkLst>
        </pc:spChg>
        <pc:spChg chg="mod">
          <ac:chgData name="Kolakowski, Artur" userId="9c34c8cc-b1df-44f6-bea5-dcf7a54ee35f" providerId="ADAL" clId="{19970B13-E101-4117-9908-6E061F982644}" dt="2022-07-14T08:45:52.098" v="17441" actId="790"/>
          <ac:spMkLst>
            <pc:docMk/>
            <pc:sldMk cId="2351809989" sldId="486"/>
            <ac:spMk id="7821" creationId="{179E91E2-00C9-4542-9E8F-2BB32FBF6726}"/>
          </ac:spMkLst>
        </pc:spChg>
        <pc:spChg chg="mod">
          <ac:chgData name="Kolakowski, Artur" userId="9c34c8cc-b1df-44f6-bea5-dcf7a54ee35f" providerId="ADAL" clId="{19970B13-E101-4117-9908-6E061F982644}" dt="2022-07-14T08:45:52.104" v="17442" actId="790"/>
          <ac:spMkLst>
            <pc:docMk/>
            <pc:sldMk cId="2351809989" sldId="486"/>
            <ac:spMk id="7822" creationId="{57CB7B0A-A299-41FE-8C2F-99BB4EA7F7DC}"/>
          </ac:spMkLst>
        </pc:spChg>
        <pc:spChg chg="mod">
          <ac:chgData name="Kolakowski, Artur" userId="9c34c8cc-b1df-44f6-bea5-dcf7a54ee35f" providerId="ADAL" clId="{19970B13-E101-4117-9908-6E061F982644}" dt="2022-07-14T08:45:52.112" v="17443" actId="790"/>
          <ac:spMkLst>
            <pc:docMk/>
            <pc:sldMk cId="2351809989" sldId="486"/>
            <ac:spMk id="7823" creationId="{65ECE12A-08DD-40B7-A747-B8B5E1B03524}"/>
          </ac:spMkLst>
        </pc:spChg>
        <pc:spChg chg="mod">
          <ac:chgData name="Kolakowski, Artur" userId="9c34c8cc-b1df-44f6-bea5-dcf7a54ee35f" providerId="ADAL" clId="{19970B13-E101-4117-9908-6E061F982644}" dt="2022-07-14T08:45:52.118" v="17444" actId="790"/>
          <ac:spMkLst>
            <pc:docMk/>
            <pc:sldMk cId="2351809989" sldId="486"/>
            <ac:spMk id="7824" creationId="{4E667C39-B821-4832-9117-EFC42876AA37}"/>
          </ac:spMkLst>
        </pc:spChg>
        <pc:spChg chg="mod">
          <ac:chgData name="Kolakowski, Artur" userId="9c34c8cc-b1df-44f6-bea5-dcf7a54ee35f" providerId="ADAL" clId="{19970B13-E101-4117-9908-6E061F982644}" dt="2022-07-14T08:45:52.125" v="17445" actId="790"/>
          <ac:spMkLst>
            <pc:docMk/>
            <pc:sldMk cId="2351809989" sldId="486"/>
            <ac:spMk id="7825" creationId="{79199E6F-5533-453B-A2D7-C60ECA66455B}"/>
          </ac:spMkLst>
        </pc:spChg>
        <pc:spChg chg="mod">
          <ac:chgData name="Kolakowski, Artur" userId="9c34c8cc-b1df-44f6-bea5-dcf7a54ee35f" providerId="ADAL" clId="{19970B13-E101-4117-9908-6E061F982644}" dt="2022-07-14T08:45:52.132" v="17446" actId="790"/>
          <ac:spMkLst>
            <pc:docMk/>
            <pc:sldMk cId="2351809989" sldId="486"/>
            <ac:spMk id="7826" creationId="{1B2A5D95-E4A4-4846-AA4B-2D79766DD1FF}"/>
          </ac:spMkLst>
        </pc:spChg>
        <pc:spChg chg="mod">
          <ac:chgData name="Kolakowski, Artur" userId="9c34c8cc-b1df-44f6-bea5-dcf7a54ee35f" providerId="ADAL" clId="{19970B13-E101-4117-9908-6E061F982644}" dt="2022-07-14T08:45:52.138" v="17447" actId="790"/>
          <ac:spMkLst>
            <pc:docMk/>
            <pc:sldMk cId="2351809989" sldId="486"/>
            <ac:spMk id="7827" creationId="{19C49E98-EDF7-417B-BC0B-E726BBC11AA2}"/>
          </ac:spMkLst>
        </pc:spChg>
        <pc:spChg chg="mod">
          <ac:chgData name="Kolakowski, Artur" userId="9c34c8cc-b1df-44f6-bea5-dcf7a54ee35f" providerId="ADAL" clId="{19970B13-E101-4117-9908-6E061F982644}" dt="2022-07-14T08:45:52.144" v="17448" actId="790"/>
          <ac:spMkLst>
            <pc:docMk/>
            <pc:sldMk cId="2351809989" sldId="486"/>
            <ac:spMk id="7828" creationId="{8526F1C7-E528-4B9F-A915-671175CF5618}"/>
          </ac:spMkLst>
        </pc:spChg>
        <pc:spChg chg="mod">
          <ac:chgData name="Kolakowski, Artur" userId="9c34c8cc-b1df-44f6-bea5-dcf7a54ee35f" providerId="ADAL" clId="{19970B13-E101-4117-9908-6E061F982644}" dt="2022-07-14T08:45:52.151" v="17449" actId="790"/>
          <ac:spMkLst>
            <pc:docMk/>
            <pc:sldMk cId="2351809989" sldId="486"/>
            <ac:spMk id="7829" creationId="{6EFB651D-CF89-4032-92F8-8CAA324C904E}"/>
          </ac:spMkLst>
        </pc:spChg>
        <pc:spChg chg="mod">
          <ac:chgData name="Kolakowski, Artur" userId="9c34c8cc-b1df-44f6-bea5-dcf7a54ee35f" providerId="ADAL" clId="{19970B13-E101-4117-9908-6E061F982644}" dt="2022-07-14T08:45:52.157" v="17450" actId="790"/>
          <ac:spMkLst>
            <pc:docMk/>
            <pc:sldMk cId="2351809989" sldId="486"/>
            <ac:spMk id="7830" creationId="{E827F2E6-7DFA-4D8E-9404-45F51ED262C6}"/>
          </ac:spMkLst>
        </pc:spChg>
        <pc:spChg chg="mod">
          <ac:chgData name="Kolakowski, Artur" userId="9c34c8cc-b1df-44f6-bea5-dcf7a54ee35f" providerId="ADAL" clId="{19970B13-E101-4117-9908-6E061F982644}" dt="2022-07-14T08:45:52.163" v="17451" actId="790"/>
          <ac:spMkLst>
            <pc:docMk/>
            <pc:sldMk cId="2351809989" sldId="486"/>
            <ac:spMk id="7831" creationId="{9A8CB768-34AB-48E7-B20C-804DC109A5D0}"/>
          </ac:spMkLst>
        </pc:spChg>
        <pc:spChg chg="mod">
          <ac:chgData name="Kolakowski, Artur" userId="9c34c8cc-b1df-44f6-bea5-dcf7a54ee35f" providerId="ADAL" clId="{19970B13-E101-4117-9908-6E061F982644}" dt="2022-07-14T08:45:52.169" v="17452" actId="790"/>
          <ac:spMkLst>
            <pc:docMk/>
            <pc:sldMk cId="2351809989" sldId="486"/>
            <ac:spMk id="7832" creationId="{38DB7651-BE8A-4582-9ACC-48702162EDD9}"/>
          </ac:spMkLst>
        </pc:spChg>
        <pc:spChg chg="mod">
          <ac:chgData name="Kolakowski, Artur" userId="9c34c8cc-b1df-44f6-bea5-dcf7a54ee35f" providerId="ADAL" clId="{19970B13-E101-4117-9908-6E061F982644}" dt="2022-07-14T08:45:52.176" v="17453" actId="790"/>
          <ac:spMkLst>
            <pc:docMk/>
            <pc:sldMk cId="2351809989" sldId="486"/>
            <ac:spMk id="7833" creationId="{AF323A56-7F22-4A1E-B249-3C32D46D5A3C}"/>
          </ac:spMkLst>
        </pc:spChg>
        <pc:spChg chg="mod">
          <ac:chgData name="Kolakowski, Artur" userId="9c34c8cc-b1df-44f6-bea5-dcf7a54ee35f" providerId="ADAL" clId="{19970B13-E101-4117-9908-6E061F982644}" dt="2022-07-14T08:45:52.181" v="17454" actId="790"/>
          <ac:spMkLst>
            <pc:docMk/>
            <pc:sldMk cId="2351809989" sldId="486"/>
            <ac:spMk id="7834" creationId="{E53D416D-6268-49F3-848B-B74C1B4B098E}"/>
          </ac:spMkLst>
        </pc:spChg>
        <pc:spChg chg="mod">
          <ac:chgData name="Kolakowski, Artur" userId="9c34c8cc-b1df-44f6-bea5-dcf7a54ee35f" providerId="ADAL" clId="{19970B13-E101-4117-9908-6E061F982644}" dt="2022-07-14T08:45:52.188" v="17455" actId="790"/>
          <ac:spMkLst>
            <pc:docMk/>
            <pc:sldMk cId="2351809989" sldId="486"/>
            <ac:spMk id="7835" creationId="{B267A7CA-83C8-40B5-9284-1F71BD2A4E70}"/>
          </ac:spMkLst>
        </pc:spChg>
        <pc:spChg chg="mod">
          <ac:chgData name="Kolakowski, Artur" userId="9c34c8cc-b1df-44f6-bea5-dcf7a54ee35f" providerId="ADAL" clId="{19970B13-E101-4117-9908-6E061F982644}" dt="2022-07-14T08:45:52.193" v="17456" actId="790"/>
          <ac:spMkLst>
            <pc:docMk/>
            <pc:sldMk cId="2351809989" sldId="486"/>
            <ac:spMk id="7836" creationId="{A2846AF5-ABAD-4459-A2FD-F2274ABA1A3E}"/>
          </ac:spMkLst>
        </pc:spChg>
        <pc:spChg chg="mod">
          <ac:chgData name="Kolakowski, Artur" userId="9c34c8cc-b1df-44f6-bea5-dcf7a54ee35f" providerId="ADAL" clId="{19970B13-E101-4117-9908-6E061F982644}" dt="2022-07-14T08:45:52.199" v="17457" actId="790"/>
          <ac:spMkLst>
            <pc:docMk/>
            <pc:sldMk cId="2351809989" sldId="486"/>
            <ac:spMk id="7837" creationId="{888199E4-B7CC-4FDA-A25B-897A3855050B}"/>
          </ac:spMkLst>
        </pc:spChg>
        <pc:spChg chg="mod">
          <ac:chgData name="Kolakowski, Artur" userId="9c34c8cc-b1df-44f6-bea5-dcf7a54ee35f" providerId="ADAL" clId="{19970B13-E101-4117-9908-6E061F982644}" dt="2022-07-14T08:45:52.204" v="17458" actId="790"/>
          <ac:spMkLst>
            <pc:docMk/>
            <pc:sldMk cId="2351809989" sldId="486"/>
            <ac:spMk id="7838" creationId="{B8E3D7E9-C0A8-4C50-867E-E975F937423A}"/>
          </ac:spMkLst>
        </pc:spChg>
        <pc:spChg chg="mod">
          <ac:chgData name="Kolakowski, Artur" userId="9c34c8cc-b1df-44f6-bea5-dcf7a54ee35f" providerId="ADAL" clId="{19970B13-E101-4117-9908-6E061F982644}" dt="2022-07-14T08:45:52.210" v="17459" actId="790"/>
          <ac:spMkLst>
            <pc:docMk/>
            <pc:sldMk cId="2351809989" sldId="486"/>
            <ac:spMk id="7839" creationId="{6DF63B12-1331-4791-B942-328FA89588F6}"/>
          </ac:spMkLst>
        </pc:spChg>
        <pc:spChg chg="mod">
          <ac:chgData name="Kolakowski, Artur" userId="9c34c8cc-b1df-44f6-bea5-dcf7a54ee35f" providerId="ADAL" clId="{19970B13-E101-4117-9908-6E061F982644}" dt="2022-07-14T08:45:52.215" v="17460" actId="790"/>
          <ac:spMkLst>
            <pc:docMk/>
            <pc:sldMk cId="2351809989" sldId="486"/>
            <ac:spMk id="7840" creationId="{F2DD32E6-555E-469F-BA3B-1EDD9CCCB16D}"/>
          </ac:spMkLst>
        </pc:spChg>
        <pc:spChg chg="mod">
          <ac:chgData name="Kolakowski, Artur" userId="9c34c8cc-b1df-44f6-bea5-dcf7a54ee35f" providerId="ADAL" clId="{19970B13-E101-4117-9908-6E061F982644}" dt="2022-07-14T08:45:52.221" v="17461" actId="790"/>
          <ac:spMkLst>
            <pc:docMk/>
            <pc:sldMk cId="2351809989" sldId="486"/>
            <ac:spMk id="7841" creationId="{815F4262-2A43-40D1-974B-3146C11B8A94}"/>
          </ac:spMkLst>
        </pc:spChg>
        <pc:spChg chg="mod">
          <ac:chgData name="Kolakowski, Artur" userId="9c34c8cc-b1df-44f6-bea5-dcf7a54ee35f" providerId="ADAL" clId="{19970B13-E101-4117-9908-6E061F982644}" dt="2022-07-14T08:45:52.227" v="17462" actId="790"/>
          <ac:spMkLst>
            <pc:docMk/>
            <pc:sldMk cId="2351809989" sldId="486"/>
            <ac:spMk id="7842" creationId="{E78130AE-5184-4335-8B37-FBC4078BDA51}"/>
          </ac:spMkLst>
        </pc:spChg>
        <pc:spChg chg="mod">
          <ac:chgData name="Kolakowski, Artur" userId="9c34c8cc-b1df-44f6-bea5-dcf7a54ee35f" providerId="ADAL" clId="{19970B13-E101-4117-9908-6E061F982644}" dt="2022-07-14T08:45:52.233" v="17463" actId="790"/>
          <ac:spMkLst>
            <pc:docMk/>
            <pc:sldMk cId="2351809989" sldId="486"/>
            <ac:spMk id="7843" creationId="{178B9343-B9E5-4000-9D7B-3D90B01B54B9}"/>
          </ac:spMkLst>
        </pc:spChg>
        <pc:spChg chg="mod">
          <ac:chgData name="Kolakowski, Artur" userId="9c34c8cc-b1df-44f6-bea5-dcf7a54ee35f" providerId="ADAL" clId="{19970B13-E101-4117-9908-6E061F982644}" dt="2022-07-14T08:45:52.240" v="17464" actId="790"/>
          <ac:spMkLst>
            <pc:docMk/>
            <pc:sldMk cId="2351809989" sldId="486"/>
            <ac:spMk id="7844" creationId="{9F78FED7-D41C-4B93-A7DF-80CDC7D62794}"/>
          </ac:spMkLst>
        </pc:spChg>
        <pc:spChg chg="mod">
          <ac:chgData name="Kolakowski, Artur" userId="9c34c8cc-b1df-44f6-bea5-dcf7a54ee35f" providerId="ADAL" clId="{19970B13-E101-4117-9908-6E061F982644}" dt="2022-07-14T08:45:52.247" v="17465" actId="790"/>
          <ac:spMkLst>
            <pc:docMk/>
            <pc:sldMk cId="2351809989" sldId="486"/>
            <ac:spMk id="7845" creationId="{77397591-1476-4E26-86E3-B5BCA8AEEAA9}"/>
          </ac:spMkLst>
        </pc:spChg>
        <pc:spChg chg="mod">
          <ac:chgData name="Kolakowski, Artur" userId="9c34c8cc-b1df-44f6-bea5-dcf7a54ee35f" providerId="ADAL" clId="{19970B13-E101-4117-9908-6E061F982644}" dt="2022-07-14T08:45:52.255" v="17466" actId="790"/>
          <ac:spMkLst>
            <pc:docMk/>
            <pc:sldMk cId="2351809989" sldId="486"/>
            <ac:spMk id="7846" creationId="{4AA6822C-38FB-41FA-BF7D-ADCB1A417949}"/>
          </ac:spMkLst>
        </pc:spChg>
        <pc:spChg chg="mod">
          <ac:chgData name="Kolakowski, Artur" userId="9c34c8cc-b1df-44f6-bea5-dcf7a54ee35f" providerId="ADAL" clId="{19970B13-E101-4117-9908-6E061F982644}" dt="2022-07-14T08:45:52.262" v="17467" actId="790"/>
          <ac:spMkLst>
            <pc:docMk/>
            <pc:sldMk cId="2351809989" sldId="486"/>
            <ac:spMk id="7847" creationId="{B1B06467-3CA0-4BF7-9F00-97E7A2918F92}"/>
          </ac:spMkLst>
        </pc:spChg>
        <pc:spChg chg="mod">
          <ac:chgData name="Kolakowski, Artur" userId="9c34c8cc-b1df-44f6-bea5-dcf7a54ee35f" providerId="ADAL" clId="{19970B13-E101-4117-9908-6E061F982644}" dt="2022-07-14T08:45:52.268" v="17468" actId="790"/>
          <ac:spMkLst>
            <pc:docMk/>
            <pc:sldMk cId="2351809989" sldId="486"/>
            <ac:spMk id="7848" creationId="{2808FF2B-FFE5-491C-9D09-876EE48ACCBB}"/>
          </ac:spMkLst>
        </pc:spChg>
        <pc:spChg chg="mod">
          <ac:chgData name="Kolakowski, Artur" userId="9c34c8cc-b1df-44f6-bea5-dcf7a54ee35f" providerId="ADAL" clId="{19970B13-E101-4117-9908-6E061F982644}" dt="2022-07-14T08:45:52.274" v="17469" actId="790"/>
          <ac:spMkLst>
            <pc:docMk/>
            <pc:sldMk cId="2351809989" sldId="486"/>
            <ac:spMk id="7849" creationId="{53190C72-22C2-4869-88DA-118B02B15AEA}"/>
          </ac:spMkLst>
        </pc:spChg>
        <pc:spChg chg="mod">
          <ac:chgData name="Kolakowski, Artur" userId="9c34c8cc-b1df-44f6-bea5-dcf7a54ee35f" providerId="ADAL" clId="{19970B13-E101-4117-9908-6E061F982644}" dt="2022-07-14T08:45:52.280" v="17470" actId="790"/>
          <ac:spMkLst>
            <pc:docMk/>
            <pc:sldMk cId="2351809989" sldId="486"/>
            <ac:spMk id="7850" creationId="{FDCE9169-7611-4C49-A6D9-20140EA122FF}"/>
          </ac:spMkLst>
        </pc:spChg>
        <pc:spChg chg="mod">
          <ac:chgData name="Kolakowski, Artur" userId="9c34c8cc-b1df-44f6-bea5-dcf7a54ee35f" providerId="ADAL" clId="{19970B13-E101-4117-9908-6E061F982644}" dt="2022-07-14T08:45:52.286" v="17471" actId="790"/>
          <ac:spMkLst>
            <pc:docMk/>
            <pc:sldMk cId="2351809989" sldId="486"/>
            <ac:spMk id="7851" creationId="{048315CD-BD42-4C5E-BE80-B1E09403D242}"/>
          </ac:spMkLst>
        </pc:spChg>
        <pc:spChg chg="mod">
          <ac:chgData name="Kolakowski, Artur" userId="9c34c8cc-b1df-44f6-bea5-dcf7a54ee35f" providerId="ADAL" clId="{19970B13-E101-4117-9908-6E061F982644}" dt="2022-07-14T08:45:52.292" v="17472" actId="790"/>
          <ac:spMkLst>
            <pc:docMk/>
            <pc:sldMk cId="2351809989" sldId="486"/>
            <ac:spMk id="7852" creationId="{2F8747CB-16E8-4FDB-9BEE-302F3A67E8B6}"/>
          </ac:spMkLst>
        </pc:spChg>
        <pc:spChg chg="mod">
          <ac:chgData name="Kolakowski, Artur" userId="9c34c8cc-b1df-44f6-bea5-dcf7a54ee35f" providerId="ADAL" clId="{19970B13-E101-4117-9908-6E061F982644}" dt="2022-07-14T08:45:52.297" v="17473" actId="790"/>
          <ac:spMkLst>
            <pc:docMk/>
            <pc:sldMk cId="2351809989" sldId="486"/>
            <ac:spMk id="7853" creationId="{047CF547-B9A0-4A3A-B480-4B0E0394EE8D}"/>
          </ac:spMkLst>
        </pc:spChg>
        <pc:spChg chg="mod">
          <ac:chgData name="Kolakowski, Artur" userId="9c34c8cc-b1df-44f6-bea5-dcf7a54ee35f" providerId="ADAL" clId="{19970B13-E101-4117-9908-6E061F982644}" dt="2022-07-14T08:45:52.303" v="17474" actId="790"/>
          <ac:spMkLst>
            <pc:docMk/>
            <pc:sldMk cId="2351809989" sldId="486"/>
            <ac:spMk id="7854" creationId="{F8C40DCE-F13B-4E7C-AC9E-3882A11F9EE2}"/>
          </ac:spMkLst>
        </pc:spChg>
        <pc:spChg chg="mod">
          <ac:chgData name="Kolakowski, Artur" userId="9c34c8cc-b1df-44f6-bea5-dcf7a54ee35f" providerId="ADAL" clId="{19970B13-E101-4117-9908-6E061F982644}" dt="2022-07-14T08:45:52.310" v="17475" actId="790"/>
          <ac:spMkLst>
            <pc:docMk/>
            <pc:sldMk cId="2351809989" sldId="486"/>
            <ac:spMk id="7855" creationId="{1006F55B-E0D9-43A0-A268-8A015E403926}"/>
          </ac:spMkLst>
        </pc:spChg>
        <pc:spChg chg="mod">
          <ac:chgData name="Kolakowski, Artur" userId="9c34c8cc-b1df-44f6-bea5-dcf7a54ee35f" providerId="ADAL" clId="{19970B13-E101-4117-9908-6E061F982644}" dt="2022-07-14T08:45:52.320" v="17476" actId="790"/>
          <ac:spMkLst>
            <pc:docMk/>
            <pc:sldMk cId="2351809989" sldId="486"/>
            <ac:spMk id="7856" creationId="{601A7130-1657-4EA5-87A0-A9000BCA39D1}"/>
          </ac:spMkLst>
        </pc:spChg>
        <pc:spChg chg="mod">
          <ac:chgData name="Kolakowski, Artur" userId="9c34c8cc-b1df-44f6-bea5-dcf7a54ee35f" providerId="ADAL" clId="{19970B13-E101-4117-9908-6E061F982644}" dt="2022-07-14T08:45:52.330" v="17477" actId="790"/>
          <ac:spMkLst>
            <pc:docMk/>
            <pc:sldMk cId="2351809989" sldId="486"/>
            <ac:spMk id="7857" creationId="{45CC2B3C-3980-417B-BF13-CD636F1B0234}"/>
          </ac:spMkLst>
        </pc:spChg>
        <pc:spChg chg="mod">
          <ac:chgData name="Kolakowski, Artur" userId="9c34c8cc-b1df-44f6-bea5-dcf7a54ee35f" providerId="ADAL" clId="{19970B13-E101-4117-9908-6E061F982644}" dt="2022-07-14T08:45:52.338" v="17478" actId="790"/>
          <ac:spMkLst>
            <pc:docMk/>
            <pc:sldMk cId="2351809989" sldId="486"/>
            <ac:spMk id="7858" creationId="{848DCBC6-D602-4E40-9AB8-7AEBBF6A04DF}"/>
          </ac:spMkLst>
        </pc:spChg>
        <pc:spChg chg="mod">
          <ac:chgData name="Kolakowski, Artur" userId="9c34c8cc-b1df-44f6-bea5-dcf7a54ee35f" providerId="ADAL" clId="{19970B13-E101-4117-9908-6E061F982644}" dt="2022-07-14T08:45:52.346" v="17479" actId="790"/>
          <ac:spMkLst>
            <pc:docMk/>
            <pc:sldMk cId="2351809989" sldId="486"/>
            <ac:spMk id="7859" creationId="{6A3131F0-CA48-42A5-BC4D-FF242586BC53}"/>
          </ac:spMkLst>
        </pc:spChg>
        <pc:spChg chg="mod">
          <ac:chgData name="Kolakowski, Artur" userId="9c34c8cc-b1df-44f6-bea5-dcf7a54ee35f" providerId="ADAL" clId="{19970B13-E101-4117-9908-6E061F982644}" dt="2022-07-14T08:45:52.353" v="17480" actId="790"/>
          <ac:spMkLst>
            <pc:docMk/>
            <pc:sldMk cId="2351809989" sldId="486"/>
            <ac:spMk id="7860" creationId="{82855C56-6A15-46AE-B98A-32CCE674AA35}"/>
          </ac:spMkLst>
        </pc:spChg>
        <pc:spChg chg="mod">
          <ac:chgData name="Kolakowski, Artur" userId="9c34c8cc-b1df-44f6-bea5-dcf7a54ee35f" providerId="ADAL" clId="{19970B13-E101-4117-9908-6E061F982644}" dt="2022-07-14T08:45:52.362" v="17481" actId="790"/>
          <ac:spMkLst>
            <pc:docMk/>
            <pc:sldMk cId="2351809989" sldId="486"/>
            <ac:spMk id="7861" creationId="{CBB0AAF8-D7D3-42B5-AEC5-BA8B7100D829}"/>
          </ac:spMkLst>
        </pc:spChg>
        <pc:spChg chg="mod">
          <ac:chgData name="Kolakowski, Artur" userId="9c34c8cc-b1df-44f6-bea5-dcf7a54ee35f" providerId="ADAL" clId="{19970B13-E101-4117-9908-6E061F982644}" dt="2022-07-14T08:45:52.369" v="17482" actId="790"/>
          <ac:spMkLst>
            <pc:docMk/>
            <pc:sldMk cId="2351809989" sldId="486"/>
            <ac:spMk id="7862" creationId="{7F6412C1-DF12-41FB-BBB4-E98C59685BE9}"/>
          </ac:spMkLst>
        </pc:spChg>
        <pc:spChg chg="mod">
          <ac:chgData name="Kolakowski, Artur" userId="9c34c8cc-b1df-44f6-bea5-dcf7a54ee35f" providerId="ADAL" clId="{19970B13-E101-4117-9908-6E061F982644}" dt="2022-07-14T08:45:52.376" v="17483" actId="790"/>
          <ac:spMkLst>
            <pc:docMk/>
            <pc:sldMk cId="2351809989" sldId="486"/>
            <ac:spMk id="7863" creationId="{D96D5463-9279-4069-BE20-5006403897F7}"/>
          </ac:spMkLst>
        </pc:spChg>
        <pc:spChg chg="mod">
          <ac:chgData name="Kolakowski, Artur" userId="9c34c8cc-b1df-44f6-bea5-dcf7a54ee35f" providerId="ADAL" clId="{19970B13-E101-4117-9908-6E061F982644}" dt="2022-07-14T08:45:52.384" v="17484" actId="790"/>
          <ac:spMkLst>
            <pc:docMk/>
            <pc:sldMk cId="2351809989" sldId="486"/>
            <ac:spMk id="7864" creationId="{2FDF5896-AFEF-4B2B-BF4B-32A72BCD2109}"/>
          </ac:spMkLst>
        </pc:spChg>
        <pc:spChg chg="mod">
          <ac:chgData name="Kolakowski, Artur" userId="9c34c8cc-b1df-44f6-bea5-dcf7a54ee35f" providerId="ADAL" clId="{19970B13-E101-4117-9908-6E061F982644}" dt="2022-07-14T08:45:52.390" v="17485" actId="790"/>
          <ac:spMkLst>
            <pc:docMk/>
            <pc:sldMk cId="2351809989" sldId="486"/>
            <ac:spMk id="7865" creationId="{95A2CC2C-0685-40D0-B8F9-CA326EDD6048}"/>
          </ac:spMkLst>
        </pc:spChg>
        <pc:spChg chg="mod">
          <ac:chgData name="Kolakowski, Artur" userId="9c34c8cc-b1df-44f6-bea5-dcf7a54ee35f" providerId="ADAL" clId="{19970B13-E101-4117-9908-6E061F982644}" dt="2022-07-14T08:45:52.396" v="17486" actId="790"/>
          <ac:spMkLst>
            <pc:docMk/>
            <pc:sldMk cId="2351809989" sldId="486"/>
            <ac:spMk id="7866" creationId="{78E3647A-86E2-4DBA-88A6-19B882F4DE7E}"/>
          </ac:spMkLst>
        </pc:spChg>
        <pc:spChg chg="mod">
          <ac:chgData name="Kolakowski, Artur" userId="9c34c8cc-b1df-44f6-bea5-dcf7a54ee35f" providerId="ADAL" clId="{19970B13-E101-4117-9908-6E061F982644}" dt="2022-07-14T08:45:52.402" v="17487" actId="790"/>
          <ac:spMkLst>
            <pc:docMk/>
            <pc:sldMk cId="2351809989" sldId="486"/>
            <ac:spMk id="7867" creationId="{CF8FDE92-FD0C-427A-9A00-73066AA7DC10}"/>
          </ac:spMkLst>
        </pc:spChg>
        <pc:spChg chg="mod">
          <ac:chgData name="Kolakowski, Artur" userId="9c34c8cc-b1df-44f6-bea5-dcf7a54ee35f" providerId="ADAL" clId="{19970B13-E101-4117-9908-6E061F982644}" dt="2022-07-14T08:45:52.408" v="17488" actId="790"/>
          <ac:spMkLst>
            <pc:docMk/>
            <pc:sldMk cId="2351809989" sldId="486"/>
            <ac:spMk id="7868" creationId="{574729D3-E919-47C4-A13F-1B19F1D1BFDF}"/>
          </ac:spMkLst>
        </pc:spChg>
        <pc:spChg chg="mod">
          <ac:chgData name="Kolakowski, Artur" userId="9c34c8cc-b1df-44f6-bea5-dcf7a54ee35f" providerId="ADAL" clId="{19970B13-E101-4117-9908-6E061F982644}" dt="2022-07-14T08:45:52.413" v="17489" actId="790"/>
          <ac:spMkLst>
            <pc:docMk/>
            <pc:sldMk cId="2351809989" sldId="486"/>
            <ac:spMk id="7869" creationId="{CA0965BF-09EB-4253-BDA7-217935069C21}"/>
          </ac:spMkLst>
        </pc:spChg>
        <pc:spChg chg="mod">
          <ac:chgData name="Kolakowski, Artur" userId="9c34c8cc-b1df-44f6-bea5-dcf7a54ee35f" providerId="ADAL" clId="{19970B13-E101-4117-9908-6E061F982644}" dt="2022-07-14T08:45:52.419" v="17490" actId="790"/>
          <ac:spMkLst>
            <pc:docMk/>
            <pc:sldMk cId="2351809989" sldId="486"/>
            <ac:spMk id="7870" creationId="{E6771171-5A5A-43BD-A29D-A5AFC16AA59F}"/>
          </ac:spMkLst>
        </pc:spChg>
        <pc:spChg chg="mod">
          <ac:chgData name="Kolakowski, Artur" userId="9c34c8cc-b1df-44f6-bea5-dcf7a54ee35f" providerId="ADAL" clId="{19970B13-E101-4117-9908-6E061F982644}" dt="2022-07-14T08:45:52.424" v="17491" actId="790"/>
          <ac:spMkLst>
            <pc:docMk/>
            <pc:sldMk cId="2351809989" sldId="486"/>
            <ac:spMk id="7871" creationId="{EE241C88-413B-4348-B597-77F953688057}"/>
          </ac:spMkLst>
        </pc:spChg>
        <pc:spChg chg="mod">
          <ac:chgData name="Kolakowski, Artur" userId="9c34c8cc-b1df-44f6-bea5-dcf7a54ee35f" providerId="ADAL" clId="{19970B13-E101-4117-9908-6E061F982644}" dt="2022-07-14T08:45:52.431" v="17492" actId="790"/>
          <ac:spMkLst>
            <pc:docMk/>
            <pc:sldMk cId="2351809989" sldId="486"/>
            <ac:spMk id="7872" creationId="{C5E78AB6-6F14-4E11-BDBE-E008FA08EE28}"/>
          </ac:spMkLst>
        </pc:spChg>
        <pc:spChg chg="mod">
          <ac:chgData name="Kolakowski, Artur" userId="9c34c8cc-b1df-44f6-bea5-dcf7a54ee35f" providerId="ADAL" clId="{19970B13-E101-4117-9908-6E061F982644}" dt="2022-07-14T08:45:52.438" v="17493" actId="790"/>
          <ac:spMkLst>
            <pc:docMk/>
            <pc:sldMk cId="2351809989" sldId="486"/>
            <ac:spMk id="7873" creationId="{78785E60-7D45-448B-91A4-F645AB34EB58}"/>
          </ac:spMkLst>
        </pc:spChg>
        <pc:spChg chg="mod">
          <ac:chgData name="Kolakowski, Artur" userId="9c34c8cc-b1df-44f6-bea5-dcf7a54ee35f" providerId="ADAL" clId="{19970B13-E101-4117-9908-6E061F982644}" dt="2022-07-14T08:45:52.444" v="17494" actId="790"/>
          <ac:spMkLst>
            <pc:docMk/>
            <pc:sldMk cId="2351809989" sldId="486"/>
            <ac:spMk id="7874" creationId="{AC102DC5-D52E-49DA-B408-6E4C7A97C924}"/>
          </ac:spMkLst>
        </pc:spChg>
        <pc:spChg chg="mod">
          <ac:chgData name="Kolakowski, Artur" userId="9c34c8cc-b1df-44f6-bea5-dcf7a54ee35f" providerId="ADAL" clId="{19970B13-E101-4117-9908-6E061F982644}" dt="2022-07-14T08:45:52.451" v="17495" actId="790"/>
          <ac:spMkLst>
            <pc:docMk/>
            <pc:sldMk cId="2351809989" sldId="486"/>
            <ac:spMk id="7875" creationId="{60CEABFD-76C2-4617-915A-14BE0CF8B0AB}"/>
          </ac:spMkLst>
        </pc:spChg>
        <pc:spChg chg="mod">
          <ac:chgData name="Kolakowski, Artur" userId="9c34c8cc-b1df-44f6-bea5-dcf7a54ee35f" providerId="ADAL" clId="{19970B13-E101-4117-9908-6E061F982644}" dt="2022-07-14T08:45:52.457" v="17496" actId="790"/>
          <ac:spMkLst>
            <pc:docMk/>
            <pc:sldMk cId="2351809989" sldId="486"/>
            <ac:spMk id="7876" creationId="{B0D6B8A2-206F-4D7D-856E-47CC4487C92A}"/>
          </ac:spMkLst>
        </pc:spChg>
        <pc:spChg chg="mod">
          <ac:chgData name="Kolakowski, Artur" userId="9c34c8cc-b1df-44f6-bea5-dcf7a54ee35f" providerId="ADAL" clId="{19970B13-E101-4117-9908-6E061F982644}" dt="2022-07-14T08:45:52.463" v="17497" actId="790"/>
          <ac:spMkLst>
            <pc:docMk/>
            <pc:sldMk cId="2351809989" sldId="486"/>
            <ac:spMk id="7877" creationId="{99E77332-41C9-4E9F-BCE4-F19F520330F9}"/>
          </ac:spMkLst>
        </pc:spChg>
        <pc:spChg chg="mod">
          <ac:chgData name="Kolakowski, Artur" userId="9c34c8cc-b1df-44f6-bea5-dcf7a54ee35f" providerId="ADAL" clId="{19970B13-E101-4117-9908-6E061F982644}" dt="2022-07-14T08:45:52.468" v="17498" actId="790"/>
          <ac:spMkLst>
            <pc:docMk/>
            <pc:sldMk cId="2351809989" sldId="486"/>
            <ac:spMk id="7878" creationId="{B83C5DB7-FA63-40F9-9ABE-01C52AB55584}"/>
          </ac:spMkLst>
        </pc:spChg>
        <pc:spChg chg="mod">
          <ac:chgData name="Kolakowski, Artur" userId="9c34c8cc-b1df-44f6-bea5-dcf7a54ee35f" providerId="ADAL" clId="{19970B13-E101-4117-9908-6E061F982644}" dt="2022-07-14T08:45:52.474" v="17499" actId="790"/>
          <ac:spMkLst>
            <pc:docMk/>
            <pc:sldMk cId="2351809989" sldId="486"/>
            <ac:spMk id="7879" creationId="{08B775D7-94AA-412E-898F-0EED9B4BA609}"/>
          </ac:spMkLst>
        </pc:spChg>
        <pc:spChg chg="mod">
          <ac:chgData name="Kolakowski, Artur" userId="9c34c8cc-b1df-44f6-bea5-dcf7a54ee35f" providerId="ADAL" clId="{19970B13-E101-4117-9908-6E061F982644}" dt="2022-07-14T08:45:52.479" v="17500" actId="790"/>
          <ac:spMkLst>
            <pc:docMk/>
            <pc:sldMk cId="2351809989" sldId="486"/>
            <ac:spMk id="7880" creationId="{DD2D3767-9A2C-4936-AE0C-4A8410A32658}"/>
          </ac:spMkLst>
        </pc:spChg>
        <pc:spChg chg="mod">
          <ac:chgData name="Kolakowski, Artur" userId="9c34c8cc-b1df-44f6-bea5-dcf7a54ee35f" providerId="ADAL" clId="{19970B13-E101-4117-9908-6E061F982644}" dt="2022-07-14T08:45:52.484" v="17501" actId="790"/>
          <ac:spMkLst>
            <pc:docMk/>
            <pc:sldMk cId="2351809989" sldId="486"/>
            <ac:spMk id="7881" creationId="{F2291C2D-6F06-4A0A-ACFB-D6C09ABBCF59}"/>
          </ac:spMkLst>
        </pc:spChg>
        <pc:spChg chg="mod">
          <ac:chgData name="Kolakowski, Artur" userId="9c34c8cc-b1df-44f6-bea5-dcf7a54ee35f" providerId="ADAL" clId="{19970B13-E101-4117-9908-6E061F982644}" dt="2022-07-14T08:45:52.490" v="17502" actId="790"/>
          <ac:spMkLst>
            <pc:docMk/>
            <pc:sldMk cId="2351809989" sldId="486"/>
            <ac:spMk id="7882" creationId="{5583E6CD-B7E0-4453-AEC8-549E58127188}"/>
          </ac:spMkLst>
        </pc:spChg>
        <pc:spChg chg="mod">
          <ac:chgData name="Kolakowski, Artur" userId="9c34c8cc-b1df-44f6-bea5-dcf7a54ee35f" providerId="ADAL" clId="{19970B13-E101-4117-9908-6E061F982644}" dt="2022-07-14T08:45:52.496" v="17503" actId="790"/>
          <ac:spMkLst>
            <pc:docMk/>
            <pc:sldMk cId="2351809989" sldId="486"/>
            <ac:spMk id="7883" creationId="{B068973F-B150-4C61-8F94-E5BC7C0E8B58}"/>
          </ac:spMkLst>
        </pc:spChg>
        <pc:spChg chg="mod">
          <ac:chgData name="Kolakowski, Artur" userId="9c34c8cc-b1df-44f6-bea5-dcf7a54ee35f" providerId="ADAL" clId="{19970B13-E101-4117-9908-6E061F982644}" dt="2022-07-14T08:45:52.502" v="17504" actId="790"/>
          <ac:spMkLst>
            <pc:docMk/>
            <pc:sldMk cId="2351809989" sldId="486"/>
            <ac:spMk id="7884" creationId="{314D233B-79BF-43D5-8BA5-0D81744068F9}"/>
          </ac:spMkLst>
        </pc:spChg>
        <pc:spChg chg="mod">
          <ac:chgData name="Kolakowski, Artur" userId="9c34c8cc-b1df-44f6-bea5-dcf7a54ee35f" providerId="ADAL" clId="{19970B13-E101-4117-9908-6E061F982644}" dt="2022-07-14T08:45:52.508" v="17505" actId="790"/>
          <ac:spMkLst>
            <pc:docMk/>
            <pc:sldMk cId="2351809989" sldId="486"/>
            <ac:spMk id="7885" creationId="{36373B1E-57AF-4433-9EF0-10348DD07CC5}"/>
          </ac:spMkLst>
        </pc:spChg>
        <pc:spChg chg="mod">
          <ac:chgData name="Kolakowski, Artur" userId="9c34c8cc-b1df-44f6-bea5-dcf7a54ee35f" providerId="ADAL" clId="{19970B13-E101-4117-9908-6E061F982644}" dt="2022-07-14T08:45:52.515" v="17506" actId="790"/>
          <ac:spMkLst>
            <pc:docMk/>
            <pc:sldMk cId="2351809989" sldId="486"/>
            <ac:spMk id="7886" creationId="{F819C000-DD4F-4B88-A311-81B146D70A37}"/>
          </ac:spMkLst>
        </pc:spChg>
        <pc:spChg chg="mod">
          <ac:chgData name="Kolakowski, Artur" userId="9c34c8cc-b1df-44f6-bea5-dcf7a54ee35f" providerId="ADAL" clId="{19970B13-E101-4117-9908-6E061F982644}" dt="2022-07-14T08:45:52.522" v="17507" actId="790"/>
          <ac:spMkLst>
            <pc:docMk/>
            <pc:sldMk cId="2351809989" sldId="486"/>
            <ac:spMk id="7887" creationId="{55A182AD-D71B-452E-B135-B2A3EE8D665A}"/>
          </ac:spMkLst>
        </pc:spChg>
        <pc:spChg chg="mod">
          <ac:chgData name="Kolakowski, Artur" userId="9c34c8cc-b1df-44f6-bea5-dcf7a54ee35f" providerId="ADAL" clId="{19970B13-E101-4117-9908-6E061F982644}" dt="2022-07-14T08:45:52.528" v="17508" actId="790"/>
          <ac:spMkLst>
            <pc:docMk/>
            <pc:sldMk cId="2351809989" sldId="486"/>
            <ac:spMk id="7888" creationId="{19FAC939-ABC7-44BB-9B50-DC28E1293BD3}"/>
          </ac:spMkLst>
        </pc:spChg>
        <pc:spChg chg="mod">
          <ac:chgData name="Kolakowski, Artur" userId="9c34c8cc-b1df-44f6-bea5-dcf7a54ee35f" providerId="ADAL" clId="{19970B13-E101-4117-9908-6E061F982644}" dt="2022-07-14T08:45:52.534" v="17509" actId="790"/>
          <ac:spMkLst>
            <pc:docMk/>
            <pc:sldMk cId="2351809989" sldId="486"/>
            <ac:spMk id="7889" creationId="{C6CDFC78-AA94-4DF9-B3A5-DF5A0536C9A3}"/>
          </ac:spMkLst>
        </pc:spChg>
        <pc:spChg chg="mod">
          <ac:chgData name="Kolakowski, Artur" userId="9c34c8cc-b1df-44f6-bea5-dcf7a54ee35f" providerId="ADAL" clId="{19970B13-E101-4117-9908-6E061F982644}" dt="2022-07-14T08:45:52.541" v="17510" actId="790"/>
          <ac:spMkLst>
            <pc:docMk/>
            <pc:sldMk cId="2351809989" sldId="486"/>
            <ac:spMk id="7890" creationId="{D5AC14BA-8E3D-44DC-A91F-927201A4AE50}"/>
          </ac:spMkLst>
        </pc:spChg>
        <pc:spChg chg="mod">
          <ac:chgData name="Kolakowski, Artur" userId="9c34c8cc-b1df-44f6-bea5-dcf7a54ee35f" providerId="ADAL" clId="{19970B13-E101-4117-9908-6E061F982644}" dt="2022-07-14T08:45:52.548" v="17511" actId="790"/>
          <ac:spMkLst>
            <pc:docMk/>
            <pc:sldMk cId="2351809989" sldId="486"/>
            <ac:spMk id="7891" creationId="{6B2B38D8-F187-4AE7-BED5-98FF7D0F00FF}"/>
          </ac:spMkLst>
        </pc:spChg>
        <pc:spChg chg="mod">
          <ac:chgData name="Kolakowski, Artur" userId="9c34c8cc-b1df-44f6-bea5-dcf7a54ee35f" providerId="ADAL" clId="{19970B13-E101-4117-9908-6E061F982644}" dt="2022-07-14T08:45:52.554" v="17512" actId="790"/>
          <ac:spMkLst>
            <pc:docMk/>
            <pc:sldMk cId="2351809989" sldId="486"/>
            <ac:spMk id="7892" creationId="{75D600B8-D2E2-416A-BE73-2574C7DB3323}"/>
          </ac:spMkLst>
        </pc:spChg>
        <pc:spChg chg="mod">
          <ac:chgData name="Kolakowski, Artur" userId="9c34c8cc-b1df-44f6-bea5-dcf7a54ee35f" providerId="ADAL" clId="{19970B13-E101-4117-9908-6E061F982644}" dt="2022-07-14T08:45:52.561" v="17513" actId="790"/>
          <ac:spMkLst>
            <pc:docMk/>
            <pc:sldMk cId="2351809989" sldId="486"/>
            <ac:spMk id="7893" creationId="{27D461F0-391D-49AB-B876-E1736EC347EB}"/>
          </ac:spMkLst>
        </pc:spChg>
        <pc:spChg chg="mod">
          <ac:chgData name="Kolakowski, Artur" userId="9c34c8cc-b1df-44f6-bea5-dcf7a54ee35f" providerId="ADAL" clId="{19970B13-E101-4117-9908-6E061F982644}" dt="2022-07-14T08:45:52.567" v="17514" actId="790"/>
          <ac:spMkLst>
            <pc:docMk/>
            <pc:sldMk cId="2351809989" sldId="486"/>
            <ac:spMk id="7894" creationId="{17F7F156-3B57-40FB-A499-CF700B042277}"/>
          </ac:spMkLst>
        </pc:spChg>
        <pc:spChg chg="mod">
          <ac:chgData name="Kolakowski, Artur" userId="9c34c8cc-b1df-44f6-bea5-dcf7a54ee35f" providerId="ADAL" clId="{19970B13-E101-4117-9908-6E061F982644}" dt="2022-07-14T08:45:52.572" v="17515" actId="790"/>
          <ac:spMkLst>
            <pc:docMk/>
            <pc:sldMk cId="2351809989" sldId="486"/>
            <ac:spMk id="7895" creationId="{CF2FEA46-5A45-4BAC-9104-3893B9D2B352}"/>
          </ac:spMkLst>
        </pc:spChg>
        <pc:spChg chg="mod">
          <ac:chgData name="Kolakowski, Artur" userId="9c34c8cc-b1df-44f6-bea5-dcf7a54ee35f" providerId="ADAL" clId="{19970B13-E101-4117-9908-6E061F982644}" dt="2022-07-14T08:45:52.577" v="17516" actId="790"/>
          <ac:spMkLst>
            <pc:docMk/>
            <pc:sldMk cId="2351809989" sldId="486"/>
            <ac:spMk id="7896" creationId="{EC4D6F7F-6A08-4004-823B-328F735D01EB}"/>
          </ac:spMkLst>
        </pc:spChg>
        <pc:spChg chg="mod">
          <ac:chgData name="Kolakowski, Artur" userId="9c34c8cc-b1df-44f6-bea5-dcf7a54ee35f" providerId="ADAL" clId="{19970B13-E101-4117-9908-6E061F982644}" dt="2022-07-14T08:45:52.583" v="17517" actId="790"/>
          <ac:spMkLst>
            <pc:docMk/>
            <pc:sldMk cId="2351809989" sldId="486"/>
            <ac:spMk id="7897" creationId="{5E585082-A34B-4EC8-96C3-D66FD2A9A277}"/>
          </ac:spMkLst>
        </pc:spChg>
        <pc:spChg chg="mod">
          <ac:chgData name="Kolakowski, Artur" userId="9c34c8cc-b1df-44f6-bea5-dcf7a54ee35f" providerId="ADAL" clId="{19970B13-E101-4117-9908-6E061F982644}" dt="2022-07-14T08:45:52.588" v="17518" actId="790"/>
          <ac:spMkLst>
            <pc:docMk/>
            <pc:sldMk cId="2351809989" sldId="486"/>
            <ac:spMk id="7898" creationId="{26A158E4-14D5-4701-99E4-62B2ED24BBBC}"/>
          </ac:spMkLst>
        </pc:spChg>
        <pc:spChg chg="mod">
          <ac:chgData name="Kolakowski, Artur" userId="9c34c8cc-b1df-44f6-bea5-dcf7a54ee35f" providerId="ADAL" clId="{19970B13-E101-4117-9908-6E061F982644}" dt="2022-07-14T08:45:52.593" v="17519" actId="790"/>
          <ac:spMkLst>
            <pc:docMk/>
            <pc:sldMk cId="2351809989" sldId="486"/>
            <ac:spMk id="7899" creationId="{3C7C237C-D5B2-4160-8EEE-DA55C344E12E}"/>
          </ac:spMkLst>
        </pc:spChg>
        <pc:spChg chg="mod">
          <ac:chgData name="Kolakowski, Artur" userId="9c34c8cc-b1df-44f6-bea5-dcf7a54ee35f" providerId="ADAL" clId="{19970B13-E101-4117-9908-6E061F982644}" dt="2022-07-14T08:45:52.598" v="17520" actId="790"/>
          <ac:spMkLst>
            <pc:docMk/>
            <pc:sldMk cId="2351809989" sldId="486"/>
            <ac:spMk id="7900" creationId="{9EE949CE-D204-4AC3-9FAC-8203D2959347}"/>
          </ac:spMkLst>
        </pc:spChg>
        <pc:spChg chg="mod">
          <ac:chgData name="Kolakowski, Artur" userId="9c34c8cc-b1df-44f6-bea5-dcf7a54ee35f" providerId="ADAL" clId="{19970B13-E101-4117-9908-6E061F982644}" dt="2022-07-14T08:45:52.604" v="17521" actId="790"/>
          <ac:spMkLst>
            <pc:docMk/>
            <pc:sldMk cId="2351809989" sldId="486"/>
            <ac:spMk id="7901" creationId="{BDB700ED-C86B-4326-84C6-1694D6044169}"/>
          </ac:spMkLst>
        </pc:spChg>
        <pc:spChg chg="mod">
          <ac:chgData name="Kolakowski, Artur" userId="9c34c8cc-b1df-44f6-bea5-dcf7a54ee35f" providerId="ADAL" clId="{19970B13-E101-4117-9908-6E061F982644}" dt="2022-07-14T08:45:52.609" v="17522" actId="790"/>
          <ac:spMkLst>
            <pc:docMk/>
            <pc:sldMk cId="2351809989" sldId="486"/>
            <ac:spMk id="7902" creationId="{DA8AD388-C49C-410C-9FEA-945EC26708DA}"/>
          </ac:spMkLst>
        </pc:spChg>
        <pc:spChg chg="mod">
          <ac:chgData name="Kolakowski, Artur" userId="9c34c8cc-b1df-44f6-bea5-dcf7a54ee35f" providerId="ADAL" clId="{19970B13-E101-4117-9908-6E061F982644}" dt="2022-07-14T08:45:52.614" v="17523" actId="790"/>
          <ac:spMkLst>
            <pc:docMk/>
            <pc:sldMk cId="2351809989" sldId="486"/>
            <ac:spMk id="7903" creationId="{61F5B9D4-B482-4447-94E5-30BED88AEC86}"/>
          </ac:spMkLst>
        </pc:spChg>
        <pc:spChg chg="mod">
          <ac:chgData name="Kolakowski, Artur" userId="9c34c8cc-b1df-44f6-bea5-dcf7a54ee35f" providerId="ADAL" clId="{19970B13-E101-4117-9908-6E061F982644}" dt="2022-07-14T08:45:52.619" v="17524" actId="790"/>
          <ac:spMkLst>
            <pc:docMk/>
            <pc:sldMk cId="2351809989" sldId="486"/>
            <ac:spMk id="7904" creationId="{FAB7016E-D1CC-4B71-9B56-876DA11AC55D}"/>
          </ac:spMkLst>
        </pc:spChg>
        <pc:spChg chg="mod">
          <ac:chgData name="Kolakowski, Artur" userId="9c34c8cc-b1df-44f6-bea5-dcf7a54ee35f" providerId="ADAL" clId="{19970B13-E101-4117-9908-6E061F982644}" dt="2022-07-14T08:45:52.624" v="17525" actId="790"/>
          <ac:spMkLst>
            <pc:docMk/>
            <pc:sldMk cId="2351809989" sldId="486"/>
            <ac:spMk id="7905" creationId="{2DAC6F44-0F3E-4930-B00E-036E3C9907B7}"/>
          </ac:spMkLst>
        </pc:spChg>
        <pc:spChg chg="mod">
          <ac:chgData name="Kolakowski, Artur" userId="9c34c8cc-b1df-44f6-bea5-dcf7a54ee35f" providerId="ADAL" clId="{19970B13-E101-4117-9908-6E061F982644}" dt="2022-07-14T08:45:52.630" v="17526" actId="790"/>
          <ac:spMkLst>
            <pc:docMk/>
            <pc:sldMk cId="2351809989" sldId="486"/>
            <ac:spMk id="7906" creationId="{56F16817-58E5-45E9-8817-CF87B95536A6}"/>
          </ac:spMkLst>
        </pc:spChg>
        <pc:spChg chg="mod">
          <ac:chgData name="Kolakowski, Artur" userId="9c34c8cc-b1df-44f6-bea5-dcf7a54ee35f" providerId="ADAL" clId="{19970B13-E101-4117-9908-6E061F982644}" dt="2022-07-14T08:45:52.636" v="17527" actId="790"/>
          <ac:spMkLst>
            <pc:docMk/>
            <pc:sldMk cId="2351809989" sldId="486"/>
            <ac:spMk id="7907" creationId="{AEF3D8D7-9E4F-4F4B-82DC-C393A981D81B}"/>
          </ac:spMkLst>
        </pc:spChg>
        <pc:spChg chg="mod">
          <ac:chgData name="Kolakowski, Artur" userId="9c34c8cc-b1df-44f6-bea5-dcf7a54ee35f" providerId="ADAL" clId="{19970B13-E101-4117-9908-6E061F982644}" dt="2022-07-14T08:45:52.642" v="17528" actId="790"/>
          <ac:spMkLst>
            <pc:docMk/>
            <pc:sldMk cId="2351809989" sldId="486"/>
            <ac:spMk id="7908" creationId="{FF673C0B-C379-4BAA-9508-47BC57770B39}"/>
          </ac:spMkLst>
        </pc:spChg>
        <pc:spChg chg="mod">
          <ac:chgData name="Kolakowski, Artur" userId="9c34c8cc-b1df-44f6-bea5-dcf7a54ee35f" providerId="ADAL" clId="{19970B13-E101-4117-9908-6E061F982644}" dt="2022-07-14T08:45:52.648" v="17529" actId="790"/>
          <ac:spMkLst>
            <pc:docMk/>
            <pc:sldMk cId="2351809989" sldId="486"/>
            <ac:spMk id="7909" creationId="{79F189A6-D294-4F31-ADEB-9DEE7181DBDD}"/>
          </ac:spMkLst>
        </pc:spChg>
        <pc:spChg chg="mod">
          <ac:chgData name="Kolakowski, Artur" userId="9c34c8cc-b1df-44f6-bea5-dcf7a54ee35f" providerId="ADAL" clId="{19970B13-E101-4117-9908-6E061F982644}" dt="2022-07-14T08:45:52.653" v="17530" actId="790"/>
          <ac:spMkLst>
            <pc:docMk/>
            <pc:sldMk cId="2351809989" sldId="486"/>
            <ac:spMk id="7910" creationId="{BB896D4E-16B8-4111-AEF2-20B27125157E}"/>
          </ac:spMkLst>
        </pc:spChg>
        <pc:spChg chg="mod">
          <ac:chgData name="Kolakowski, Artur" userId="9c34c8cc-b1df-44f6-bea5-dcf7a54ee35f" providerId="ADAL" clId="{19970B13-E101-4117-9908-6E061F982644}" dt="2022-07-14T08:45:52.658" v="17531" actId="790"/>
          <ac:spMkLst>
            <pc:docMk/>
            <pc:sldMk cId="2351809989" sldId="486"/>
            <ac:spMk id="7911" creationId="{00A5B99D-8375-4BB0-BC56-394E3F9BB98A}"/>
          </ac:spMkLst>
        </pc:spChg>
        <pc:spChg chg="mod">
          <ac:chgData name="Kolakowski, Artur" userId="9c34c8cc-b1df-44f6-bea5-dcf7a54ee35f" providerId="ADAL" clId="{19970B13-E101-4117-9908-6E061F982644}" dt="2022-07-14T08:45:52.663" v="17532" actId="790"/>
          <ac:spMkLst>
            <pc:docMk/>
            <pc:sldMk cId="2351809989" sldId="486"/>
            <ac:spMk id="7912" creationId="{5A0250DD-94B9-4013-89EA-2DDE47D01865}"/>
          </ac:spMkLst>
        </pc:spChg>
        <pc:spChg chg="mod">
          <ac:chgData name="Kolakowski, Artur" userId="9c34c8cc-b1df-44f6-bea5-dcf7a54ee35f" providerId="ADAL" clId="{19970B13-E101-4117-9908-6E061F982644}" dt="2022-07-14T08:45:52.669" v="17533" actId="790"/>
          <ac:spMkLst>
            <pc:docMk/>
            <pc:sldMk cId="2351809989" sldId="486"/>
            <ac:spMk id="7913" creationId="{40A8B795-4724-4D3D-90B3-0ADD058F8B71}"/>
          </ac:spMkLst>
        </pc:spChg>
        <pc:spChg chg="mod">
          <ac:chgData name="Kolakowski, Artur" userId="9c34c8cc-b1df-44f6-bea5-dcf7a54ee35f" providerId="ADAL" clId="{19970B13-E101-4117-9908-6E061F982644}" dt="2022-07-14T08:45:52.675" v="17534" actId="790"/>
          <ac:spMkLst>
            <pc:docMk/>
            <pc:sldMk cId="2351809989" sldId="486"/>
            <ac:spMk id="7914" creationId="{4BEC1F16-5CB0-47D8-AB5E-D65ED1AC39CA}"/>
          </ac:spMkLst>
        </pc:spChg>
        <pc:spChg chg="mod">
          <ac:chgData name="Kolakowski, Artur" userId="9c34c8cc-b1df-44f6-bea5-dcf7a54ee35f" providerId="ADAL" clId="{19970B13-E101-4117-9908-6E061F982644}" dt="2022-07-14T08:45:52.681" v="17535" actId="790"/>
          <ac:spMkLst>
            <pc:docMk/>
            <pc:sldMk cId="2351809989" sldId="486"/>
            <ac:spMk id="7915" creationId="{733FB86D-D2BD-40C7-B68C-BFD5DE85EF57}"/>
          </ac:spMkLst>
        </pc:spChg>
        <pc:spChg chg="mod">
          <ac:chgData name="Kolakowski, Artur" userId="9c34c8cc-b1df-44f6-bea5-dcf7a54ee35f" providerId="ADAL" clId="{19970B13-E101-4117-9908-6E061F982644}" dt="2022-07-14T08:45:52.687" v="17536" actId="790"/>
          <ac:spMkLst>
            <pc:docMk/>
            <pc:sldMk cId="2351809989" sldId="486"/>
            <ac:spMk id="7916" creationId="{75908BA4-49F6-4232-8DA8-A60878A0B045}"/>
          </ac:spMkLst>
        </pc:spChg>
        <pc:spChg chg="mod">
          <ac:chgData name="Kolakowski, Artur" userId="9c34c8cc-b1df-44f6-bea5-dcf7a54ee35f" providerId="ADAL" clId="{19970B13-E101-4117-9908-6E061F982644}" dt="2022-07-14T08:45:52.692" v="17537" actId="790"/>
          <ac:spMkLst>
            <pc:docMk/>
            <pc:sldMk cId="2351809989" sldId="486"/>
            <ac:spMk id="7917" creationId="{E391074D-48A5-4ECD-AAD4-9193C1DC60AF}"/>
          </ac:spMkLst>
        </pc:spChg>
        <pc:spChg chg="mod">
          <ac:chgData name="Kolakowski, Artur" userId="9c34c8cc-b1df-44f6-bea5-dcf7a54ee35f" providerId="ADAL" clId="{19970B13-E101-4117-9908-6E061F982644}" dt="2022-07-14T08:45:52.697" v="17538" actId="790"/>
          <ac:spMkLst>
            <pc:docMk/>
            <pc:sldMk cId="2351809989" sldId="486"/>
            <ac:spMk id="7918" creationId="{BEE315EA-5276-438C-8381-19445A8AEFF9}"/>
          </ac:spMkLst>
        </pc:spChg>
        <pc:spChg chg="mod">
          <ac:chgData name="Kolakowski, Artur" userId="9c34c8cc-b1df-44f6-bea5-dcf7a54ee35f" providerId="ADAL" clId="{19970B13-E101-4117-9908-6E061F982644}" dt="2022-07-14T08:45:52.702" v="17539" actId="790"/>
          <ac:spMkLst>
            <pc:docMk/>
            <pc:sldMk cId="2351809989" sldId="486"/>
            <ac:spMk id="7919" creationId="{1EA7A954-99EF-4E03-8ECB-0F27D7705FC2}"/>
          </ac:spMkLst>
        </pc:spChg>
        <pc:spChg chg="mod">
          <ac:chgData name="Kolakowski, Artur" userId="9c34c8cc-b1df-44f6-bea5-dcf7a54ee35f" providerId="ADAL" clId="{19970B13-E101-4117-9908-6E061F982644}" dt="2022-07-14T08:45:52.706" v="17540" actId="790"/>
          <ac:spMkLst>
            <pc:docMk/>
            <pc:sldMk cId="2351809989" sldId="486"/>
            <ac:spMk id="7920" creationId="{9AB889CD-DEAA-4E70-94DB-B1E66800323A}"/>
          </ac:spMkLst>
        </pc:spChg>
        <pc:spChg chg="mod">
          <ac:chgData name="Kolakowski, Artur" userId="9c34c8cc-b1df-44f6-bea5-dcf7a54ee35f" providerId="ADAL" clId="{19970B13-E101-4117-9908-6E061F982644}" dt="2022-07-14T08:45:52.711" v="17541" actId="790"/>
          <ac:spMkLst>
            <pc:docMk/>
            <pc:sldMk cId="2351809989" sldId="486"/>
            <ac:spMk id="7921" creationId="{6D3D18E7-A9DE-4AF4-A743-4E4B5233349B}"/>
          </ac:spMkLst>
        </pc:spChg>
        <pc:spChg chg="mod">
          <ac:chgData name="Kolakowski, Artur" userId="9c34c8cc-b1df-44f6-bea5-dcf7a54ee35f" providerId="ADAL" clId="{19970B13-E101-4117-9908-6E061F982644}" dt="2022-07-14T08:45:52.717" v="17542" actId="790"/>
          <ac:spMkLst>
            <pc:docMk/>
            <pc:sldMk cId="2351809989" sldId="486"/>
            <ac:spMk id="7922" creationId="{50C0D71B-5E53-433D-88FE-24F3B19217B8}"/>
          </ac:spMkLst>
        </pc:spChg>
        <pc:spChg chg="mod">
          <ac:chgData name="Kolakowski, Artur" userId="9c34c8cc-b1df-44f6-bea5-dcf7a54ee35f" providerId="ADAL" clId="{19970B13-E101-4117-9908-6E061F982644}" dt="2022-07-14T08:45:52.722" v="17543" actId="790"/>
          <ac:spMkLst>
            <pc:docMk/>
            <pc:sldMk cId="2351809989" sldId="486"/>
            <ac:spMk id="7923" creationId="{4C04E82D-8319-4E73-9442-772493F343A0}"/>
          </ac:spMkLst>
        </pc:spChg>
        <pc:spChg chg="mod">
          <ac:chgData name="Kolakowski, Artur" userId="9c34c8cc-b1df-44f6-bea5-dcf7a54ee35f" providerId="ADAL" clId="{19970B13-E101-4117-9908-6E061F982644}" dt="2022-07-14T08:45:52.727" v="17544" actId="790"/>
          <ac:spMkLst>
            <pc:docMk/>
            <pc:sldMk cId="2351809989" sldId="486"/>
            <ac:spMk id="7924" creationId="{E72D69AA-9924-451F-A3CE-DC8036134B00}"/>
          </ac:spMkLst>
        </pc:spChg>
        <pc:spChg chg="mod">
          <ac:chgData name="Kolakowski, Artur" userId="9c34c8cc-b1df-44f6-bea5-dcf7a54ee35f" providerId="ADAL" clId="{19970B13-E101-4117-9908-6E061F982644}" dt="2022-07-14T08:45:52.732" v="17545" actId="790"/>
          <ac:spMkLst>
            <pc:docMk/>
            <pc:sldMk cId="2351809989" sldId="486"/>
            <ac:spMk id="7925" creationId="{3346C6A4-2272-4253-88AA-08F8FACFB408}"/>
          </ac:spMkLst>
        </pc:spChg>
        <pc:spChg chg="mod">
          <ac:chgData name="Kolakowski, Artur" userId="9c34c8cc-b1df-44f6-bea5-dcf7a54ee35f" providerId="ADAL" clId="{19970B13-E101-4117-9908-6E061F982644}" dt="2022-07-14T08:45:52.737" v="17546" actId="790"/>
          <ac:spMkLst>
            <pc:docMk/>
            <pc:sldMk cId="2351809989" sldId="486"/>
            <ac:spMk id="7926" creationId="{8E89D26F-FA71-4713-914B-54E102862010}"/>
          </ac:spMkLst>
        </pc:spChg>
        <pc:spChg chg="mod">
          <ac:chgData name="Kolakowski, Artur" userId="9c34c8cc-b1df-44f6-bea5-dcf7a54ee35f" providerId="ADAL" clId="{19970B13-E101-4117-9908-6E061F982644}" dt="2022-07-14T08:45:52.742" v="17547" actId="790"/>
          <ac:spMkLst>
            <pc:docMk/>
            <pc:sldMk cId="2351809989" sldId="486"/>
            <ac:spMk id="7927" creationId="{1704467D-2AB5-41BF-91F0-04083FF3B9FC}"/>
          </ac:spMkLst>
        </pc:spChg>
        <pc:spChg chg="mod">
          <ac:chgData name="Kolakowski, Artur" userId="9c34c8cc-b1df-44f6-bea5-dcf7a54ee35f" providerId="ADAL" clId="{19970B13-E101-4117-9908-6E061F982644}" dt="2022-07-14T08:45:52.747" v="17548" actId="790"/>
          <ac:spMkLst>
            <pc:docMk/>
            <pc:sldMk cId="2351809989" sldId="486"/>
            <ac:spMk id="7928" creationId="{A5ECEF4B-4FB2-427D-9D46-2A26A744CA5D}"/>
          </ac:spMkLst>
        </pc:spChg>
        <pc:spChg chg="mod">
          <ac:chgData name="Kolakowski, Artur" userId="9c34c8cc-b1df-44f6-bea5-dcf7a54ee35f" providerId="ADAL" clId="{19970B13-E101-4117-9908-6E061F982644}" dt="2022-07-14T08:45:52.752" v="17549" actId="790"/>
          <ac:spMkLst>
            <pc:docMk/>
            <pc:sldMk cId="2351809989" sldId="486"/>
            <ac:spMk id="7929" creationId="{D40785A2-AB22-4EC3-8267-9F97A4684D9E}"/>
          </ac:spMkLst>
        </pc:spChg>
        <pc:spChg chg="mod">
          <ac:chgData name="Kolakowski, Artur" userId="9c34c8cc-b1df-44f6-bea5-dcf7a54ee35f" providerId="ADAL" clId="{19970B13-E101-4117-9908-6E061F982644}" dt="2022-07-14T08:45:52.757" v="17550" actId="790"/>
          <ac:spMkLst>
            <pc:docMk/>
            <pc:sldMk cId="2351809989" sldId="486"/>
            <ac:spMk id="7930" creationId="{2A911A28-C41B-41B2-A736-65E4EB92ECAC}"/>
          </ac:spMkLst>
        </pc:spChg>
        <pc:spChg chg="mod">
          <ac:chgData name="Kolakowski, Artur" userId="9c34c8cc-b1df-44f6-bea5-dcf7a54ee35f" providerId="ADAL" clId="{19970B13-E101-4117-9908-6E061F982644}" dt="2022-07-14T08:45:52.762" v="17551" actId="790"/>
          <ac:spMkLst>
            <pc:docMk/>
            <pc:sldMk cId="2351809989" sldId="486"/>
            <ac:spMk id="7931" creationId="{4C31FB27-C7D5-4B4E-B0E7-259697F2F62B}"/>
          </ac:spMkLst>
        </pc:spChg>
        <pc:spChg chg="mod">
          <ac:chgData name="Kolakowski, Artur" userId="9c34c8cc-b1df-44f6-bea5-dcf7a54ee35f" providerId="ADAL" clId="{19970B13-E101-4117-9908-6E061F982644}" dt="2022-07-14T08:45:52.768" v="17552" actId="790"/>
          <ac:spMkLst>
            <pc:docMk/>
            <pc:sldMk cId="2351809989" sldId="486"/>
            <ac:spMk id="7932" creationId="{9A8629A5-0343-42EE-B6FF-31FC59856637}"/>
          </ac:spMkLst>
        </pc:spChg>
        <pc:spChg chg="mod">
          <ac:chgData name="Kolakowski, Artur" userId="9c34c8cc-b1df-44f6-bea5-dcf7a54ee35f" providerId="ADAL" clId="{19970B13-E101-4117-9908-6E061F982644}" dt="2022-07-14T08:45:52.772" v="17553" actId="790"/>
          <ac:spMkLst>
            <pc:docMk/>
            <pc:sldMk cId="2351809989" sldId="486"/>
            <ac:spMk id="7933" creationId="{EAD4666C-9C2B-4C8E-A15B-BC925179B318}"/>
          </ac:spMkLst>
        </pc:spChg>
        <pc:spChg chg="mod">
          <ac:chgData name="Kolakowski, Artur" userId="9c34c8cc-b1df-44f6-bea5-dcf7a54ee35f" providerId="ADAL" clId="{19970B13-E101-4117-9908-6E061F982644}" dt="2022-07-14T08:45:52.777" v="17554" actId="790"/>
          <ac:spMkLst>
            <pc:docMk/>
            <pc:sldMk cId="2351809989" sldId="486"/>
            <ac:spMk id="7934" creationId="{6D9FECDD-A5E4-43B5-9E41-93B24F139ADA}"/>
          </ac:spMkLst>
        </pc:spChg>
        <pc:spChg chg="mod">
          <ac:chgData name="Kolakowski, Artur" userId="9c34c8cc-b1df-44f6-bea5-dcf7a54ee35f" providerId="ADAL" clId="{19970B13-E101-4117-9908-6E061F982644}" dt="2022-07-14T08:45:52.782" v="17555" actId="790"/>
          <ac:spMkLst>
            <pc:docMk/>
            <pc:sldMk cId="2351809989" sldId="486"/>
            <ac:spMk id="7935" creationId="{6C5C99EF-EC28-4929-B9A3-FBD1141350EA}"/>
          </ac:spMkLst>
        </pc:spChg>
        <pc:spChg chg="mod">
          <ac:chgData name="Kolakowski, Artur" userId="9c34c8cc-b1df-44f6-bea5-dcf7a54ee35f" providerId="ADAL" clId="{19970B13-E101-4117-9908-6E061F982644}" dt="2022-07-14T08:45:52.787" v="17556" actId="790"/>
          <ac:spMkLst>
            <pc:docMk/>
            <pc:sldMk cId="2351809989" sldId="486"/>
            <ac:spMk id="7936" creationId="{1917B120-43BA-43BE-A4C7-DA329F7C4B9E}"/>
          </ac:spMkLst>
        </pc:spChg>
        <pc:spChg chg="mod">
          <ac:chgData name="Kolakowski, Artur" userId="9c34c8cc-b1df-44f6-bea5-dcf7a54ee35f" providerId="ADAL" clId="{19970B13-E101-4117-9908-6E061F982644}" dt="2022-07-14T08:45:52.791" v="17557" actId="790"/>
          <ac:spMkLst>
            <pc:docMk/>
            <pc:sldMk cId="2351809989" sldId="486"/>
            <ac:spMk id="7937" creationId="{EDB05675-8CDA-48F1-8021-FAF12F593BF2}"/>
          </ac:spMkLst>
        </pc:spChg>
        <pc:spChg chg="mod">
          <ac:chgData name="Kolakowski, Artur" userId="9c34c8cc-b1df-44f6-bea5-dcf7a54ee35f" providerId="ADAL" clId="{19970B13-E101-4117-9908-6E061F982644}" dt="2022-07-14T08:45:52.797" v="17558" actId="790"/>
          <ac:spMkLst>
            <pc:docMk/>
            <pc:sldMk cId="2351809989" sldId="486"/>
            <ac:spMk id="7938" creationId="{4FDBFEF2-8B0F-45D9-A785-CCF509D8AA8C}"/>
          </ac:spMkLst>
        </pc:spChg>
        <pc:spChg chg="mod">
          <ac:chgData name="Kolakowski, Artur" userId="9c34c8cc-b1df-44f6-bea5-dcf7a54ee35f" providerId="ADAL" clId="{19970B13-E101-4117-9908-6E061F982644}" dt="2022-07-14T08:45:52.802" v="17559" actId="790"/>
          <ac:spMkLst>
            <pc:docMk/>
            <pc:sldMk cId="2351809989" sldId="486"/>
            <ac:spMk id="7939" creationId="{CD563D41-4638-4DD3-850D-D1A6EE8C14A5}"/>
          </ac:spMkLst>
        </pc:spChg>
        <pc:spChg chg="mod">
          <ac:chgData name="Kolakowski, Artur" userId="9c34c8cc-b1df-44f6-bea5-dcf7a54ee35f" providerId="ADAL" clId="{19970B13-E101-4117-9908-6E061F982644}" dt="2022-07-14T08:45:52.808" v="17560" actId="790"/>
          <ac:spMkLst>
            <pc:docMk/>
            <pc:sldMk cId="2351809989" sldId="486"/>
            <ac:spMk id="7940" creationId="{AA92F021-48A0-4423-9455-961A5F0C68E8}"/>
          </ac:spMkLst>
        </pc:spChg>
        <pc:spChg chg="mod">
          <ac:chgData name="Kolakowski, Artur" userId="9c34c8cc-b1df-44f6-bea5-dcf7a54ee35f" providerId="ADAL" clId="{19970B13-E101-4117-9908-6E061F982644}" dt="2022-07-14T08:45:52.813" v="17561" actId="790"/>
          <ac:spMkLst>
            <pc:docMk/>
            <pc:sldMk cId="2351809989" sldId="486"/>
            <ac:spMk id="7941" creationId="{6389A29C-FC8A-4710-AFC8-6E3629F36E71}"/>
          </ac:spMkLst>
        </pc:spChg>
        <pc:spChg chg="mod">
          <ac:chgData name="Kolakowski, Artur" userId="9c34c8cc-b1df-44f6-bea5-dcf7a54ee35f" providerId="ADAL" clId="{19970B13-E101-4117-9908-6E061F982644}" dt="2022-07-14T08:45:52.818" v="17562" actId="790"/>
          <ac:spMkLst>
            <pc:docMk/>
            <pc:sldMk cId="2351809989" sldId="486"/>
            <ac:spMk id="7942" creationId="{E3511667-42CE-4165-BEA5-422E0151D83F}"/>
          </ac:spMkLst>
        </pc:spChg>
        <pc:spChg chg="mod">
          <ac:chgData name="Kolakowski, Artur" userId="9c34c8cc-b1df-44f6-bea5-dcf7a54ee35f" providerId="ADAL" clId="{19970B13-E101-4117-9908-6E061F982644}" dt="2022-07-14T08:45:52.822" v="17563" actId="790"/>
          <ac:spMkLst>
            <pc:docMk/>
            <pc:sldMk cId="2351809989" sldId="486"/>
            <ac:spMk id="7943" creationId="{936B479F-D17F-47F0-851E-51898592627F}"/>
          </ac:spMkLst>
        </pc:spChg>
        <pc:spChg chg="mod">
          <ac:chgData name="Kolakowski, Artur" userId="9c34c8cc-b1df-44f6-bea5-dcf7a54ee35f" providerId="ADAL" clId="{19970B13-E101-4117-9908-6E061F982644}" dt="2022-07-14T08:45:52.827" v="17564" actId="790"/>
          <ac:spMkLst>
            <pc:docMk/>
            <pc:sldMk cId="2351809989" sldId="486"/>
            <ac:spMk id="7944" creationId="{E418D06D-A0B3-420A-89FA-BAC4DACC16E7}"/>
          </ac:spMkLst>
        </pc:spChg>
        <pc:spChg chg="mod">
          <ac:chgData name="Kolakowski, Artur" userId="9c34c8cc-b1df-44f6-bea5-dcf7a54ee35f" providerId="ADAL" clId="{19970B13-E101-4117-9908-6E061F982644}" dt="2022-07-14T08:45:52.832" v="17565" actId="790"/>
          <ac:spMkLst>
            <pc:docMk/>
            <pc:sldMk cId="2351809989" sldId="486"/>
            <ac:spMk id="7945" creationId="{077BDB18-9C2E-4E0D-8998-902430B3D269}"/>
          </ac:spMkLst>
        </pc:spChg>
        <pc:spChg chg="mod">
          <ac:chgData name="Kolakowski, Artur" userId="9c34c8cc-b1df-44f6-bea5-dcf7a54ee35f" providerId="ADAL" clId="{19970B13-E101-4117-9908-6E061F982644}" dt="2022-07-14T08:45:52.837" v="17566" actId="790"/>
          <ac:spMkLst>
            <pc:docMk/>
            <pc:sldMk cId="2351809989" sldId="486"/>
            <ac:spMk id="7946" creationId="{A1461496-1F62-4F21-A75A-BF201E2C885D}"/>
          </ac:spMkLst>
        </pc:spChg>
        <pc:spChg chg="mod">
          <ac:chgData name="Kolakowski, Artur" userId="9c34c8cc-b1df-44f6-bea5-dcf7a54ee35f" providerId="ADAL" clId="{19970B13-E101-4117-9908-6E061F982644}" dt="2022-07-14T08:45:52.843" v="17567" actId="790"/>
          <ac:spMkLst>
            <pc:docMk/>
            <pc:sldMk cId="2351809989" sldId="486"/>
            <ac:spMk id="7947" creationId="{4C511C7D-451D-456C-8352-4A7A746FB303}"/>
          </ac:spMkLst>
        </pc:spChg>
        <pc:spChg chg="mod">
          <ac:chgData name="Kolakowski, Artur" userId="9c34c8cc-b1df-44f6-bea5-dcf7a54ee35f" providerId="ADAL" clId="{19970B13-E101-4117-9908-6E061F982644}" dt="2022-07-14T08:45:52.849" v="17568" actId="790"/>
          <ac:spMkLst>
            <pc:docMk/>
            <pc:sldMk cId="2351809989" sldId="486"/>
            <ac:spMk id="7948" creationId="{1A7A6B17-2713-4C4F-BA03-9C7D1DDA5291}"/>
          </ac:spMkLst>
        </pc:spChg>
        <pc:spChg chg="mod">
          <ac:chgData name="Kolakowski, Artur" userId="9c34c8cc-b1df-44f6-bea5-dcf7a54ee35f" providerId="ADAL" clId="{19970B13-E101-4117-9908-6E061F982644}" dt="2022-07-14T08:45:52.854" v="17569" actId="790"/>
          <ac:spMkLst>
            <pc:docMk/>
            <pc:sldMk cId="2351809989" sldId="486"/>
            <ac:spMk id="7949" creationId="{74BA1D2E-2A24-4874-BC01-E0D61C630D16}"/>
          </ac:spMkLst>
        </pc:spChg>
        <pc:spChg chg="mod">
          <ac:chgData name="Kolakowski, Artur" userId="9c34c8cc-b1df-44f6-bea5-dcf7a54ee35f" providerId="ADAL" clId="{19970B13-E101-4117-9908-6E061F982644}" dt="2022-07-14T08:45:52.858" v="17570" actId="790"/>
          <ac:spMkLst>
            <pc:docMk/>
            <pc:sldMk cId="2351809989" sldId="486"/>
            <ac:spMk id="7950" creationId="{B216877B-2BE9-4542-8E3E-9A2DBB34C297}"/>
          </ac:spMkLst>
        </pc:spChg>
        <pc:spChg chg="mod">
          <ac:chgData name="Kolakowski, Artur" userId="9c34c8cc-b1df-44f6-bea5-dcf7a54ee35f" providerId="ADAL" clId="{19970B13-E101-4117-9908-6E061F982644}" dt="2022-07-14T08:45:52.864" v="17571" actId="790"/>
          <ac:spMkLst>
            <pc:docMk/>
            <pc:sldMk cId="2351809989" sldId="486"/>
            <ac:spMk id="7951" creationId="{D2619BC1-5505-4FA8-94EA-7980135BA307}"/>
          </ac:spMkLst>
        </pc:spChg>
        <pc:spChg chg="mod">
          <ac:chgData name="Kolakowski, Artur" userId="9c34c8cc-b1df-44f6-bea5-dcf7a54ee35f" providerId="ADAL" clId="{19970B13-E101-4117-9908-6E061F982644}" dt="2022-07-14T08:45:52.868" v="17572" actId="790"/>
          <ac:spMkLst>
            <pc:docMk/>
            <pc:sldMk cId="2351809989" sldId="486"/>
            <ac:spMk id="7952" creationId="{0717E1EE-A2F5-4918-B96A-70FA5BD7B5A1}"/>
          </ac:spMkLst>
        </pc:spChg>
        <pc:spChg chg="mod">
          <ac:chgData name="Kolakowski, Artur" userId="9c34c8cc-b1df-44f6-bea5-dcf7a54ee35f" providerId="ADAL" clId="{19970B13-E101-4117-9908-6E061F982644}" dt="2022-07-14T08:45:52.873" v="17573" actId="790"/>
          <ac:spMkLst>
            <pc:docMk/>
            <pc:sldMk cId="2351809989" sldId="486"/>
            <ac:spMk id="7953" creationId="{EB72E9B5-FDD3-4B5E-8727-6DB0E94D564F}"/>
          </ac:spMkLst>
        </pc:spChg>
        <pc:spChg chg="mod">
          <ac:chgData name="Kolakowski, Artur" userId="9c34c8cc-b1df-44f6-bea5-dcf7a54ee35f" providerId="ADAL" clId="{19970B13-E101-4117-9908-6E061F982644}" dt="2022-07-14T08:45:52.879" v="17574" actId="790"/>
          <ac:spMkLst>
            <pc:docMk/>
            <pc:sldMk cId="2351809989" sldId="486"/>
            <ac:spMk id="7954" creationId="{D2AF1C78-E82E-4265-8F08-EC0D00019752}"/>
          </ac:spMkLst>
        </pc:spChg>
        <pc:spChg chg="mod">
          <ac:chgData name="Kolakowski, Artur" userId="9c34c8cc-b1df-44f6-bea5-dcf7a54ee35f" providerId="ADAL" clId="{19970B13-E101-4117-9908-6E061F982644}" dt="2022-07-14T08:45:52.885" v="17575" actId="790"/>
          <ac:spMkLst>
            <pc:docMk/>
            <pc:sldMk cId="2351809989" sldId="486"/>
            <ac:spMk id="7955" creationId="{B1531FEA-44C8-4ABB-8A2C-35594516BF3B}"/>
          </ac:spMkLst>
        </pc:spChg>
        <pc:spChg chg="mod">
          <ac:chgData name="Kolakowski, Artur" userId="9c34c8cc-b1df-44f6-bea5-dcf7a54ee35f" providerId="ADAL" clId="{19970B13-E101-4117-9908-6E061F982644}" dt="2022-07-14T08:45:52.890" v="17576" actId="790"/>
          <ac:spMkLst>
            <pc:docMk/>
            <pc:sldMk cId="2351809989" sldId="486"/>
            <ac:spMk id="7956" creationId="{9DD735B9-2FEE-4820-94A7-2264A16C2CAC}"/>
          </ac:spMkLst>
        </pc:spChg>
        <pc:spChg chg="mod">
          <ac:chgData name="Kolakowski, Artur" userId="9c34c8cc-b1df-44f6-bea5-dcf7a54ee35f" providerId="ADAL" clId="{19970B13-E101-4117-9908-6E061F982644}" dt="2022-07-14T08:45:52.895" v="17577" actId="790"/>
          <ac:spMkLst>
            <pc:docMk/>
            <pc:sldMk cId="2351809989" sldId="486"/>
            <ac:spMk id="7957" creationId="{3D1B5F37-53C3-4307-B4AD-C6A60B27D9C4}"/>
          </ac:spMkLst>
        </pc:spChg>
        <pc:spChg chg="mod">
          <ac:chgData name="Kolakowski, Artur" userId="9c34c8cc-b1df-44f6-bea5-dcf7a54ee35f" providerId="ADAL" clId="{19970B13-E101-4117-9908-6E061F982644}" dt="2022-07-14T08:45:52.901" v="17578" actId="790"/>
          <ac:spMkLst>
            <pc:docMk/>
            <pc:sldMk cId="2351809989" sldId="486"/>
            <ac:spMk id="7958" creationId="{51179318-75D8-4647-A370-16DAEAB5D82B}"/>
          </ac:spMkLst>
        </pc:spChg>
        <pc:spChg chg="mod">
          <ac:chgData name="Kolakowski, Artur" userId="9c34c8cc-b1df-44f6-bea5-dcf7a54ee35f" providerId="ADAL" clId="{19970B13-E101-4117-9908-6E061F982644}" dt="2022-07-14T08:45:52.906" v="17579" actId="790"/>
          <ac:spMkLst>
            <pc:docMk/>
            <pc:sldMk cId="2351809989" sldId="486"/>
            <ac:spMk id="7959" creationId="{4BE059AE-6A03-4E3C-AE3B-ED0320345DB5}"/>
          </ac:spMkLst>
        </pc:spChg>
        <pc:spChg chg="mod">
          <ac:chgData name="Kolakowski, Artur" userId="9c34c8cc-b1df-44f6-bea5-dcf7a54ee35f" providerId="ADAL" clId="{19970B13-E101-4117-9908-6E061F982644}" dt="2022-07-14T08:45:52.911" v="17580" actId="790"/>
          <ac:spMkLst>
            <pc:docMk/>
            <pc:sldMk cId="2351809989" sldId="486"/>
            <ac:spMk id="7960" creationId="{A43C1452-0A67-4919-86FC-E39B762A08A8}"/>
          </ac:spMkLst>
        </pc:spChg>
        <pc:spChg chg="mod">
          <ac:chgData name="Kolakowski, Artur" userId="9c34c8cc-b1df-44f6-bea5-dcf7a54ee35f" providerId="ADAL" clId="{19970B13-E101-4117-9908-6E061F982644}" dt="2022-07-14T08:45:52.916" v="17581" actId="790"/>
          <ac:spMkLst>
            <pc:docMk/>
            <pc:sldMk cId="2351809989" sldId="486"/>
            <ac:spMk id="7961" creationId="{BAACB989-07CA-4F50-93F6-9441E58DD3E1}"/>
          </ac:spMkLst>
        </pc:spChg>
        <pc:spChg chg="mod">
          <ac:chgData name="Kolakowski, Artur" userId="9c34c8cc-b1df-44f6-bea5-dcf7a54ee35f" providerId="ADAL" clId="{19970B13-E101-4117-9908-6E061F982644}" dt="2022-07-14T08:45:52.922" v="17582" actId="790"/>
          <ac:spMkLst>
            <pc:docMk/>
            <pc:sldMk cId="2351809989" sldId="486"/>
            <ac:spMk id="7962" creationId="{023C3A87-CD37-4034-BA89-44E91DA63356}"/>
          </ac:spMkLst>
        </pc:spChg>
        <pc:spChg chg="mod">
          <ac:chgData name="Kolakowski, Artur" userId="9c34c8cc-b1df-44f6-bea5-dcf7a54ee35f" providerId="ADAL" clId="{19970B13-E101-4117-9908-6E061F982644}" dt="2022-07-14T08:45:52.928" v="17583" actId="790"/>
          <ac:spMkLst>
            <pc:docMk/>
            <pc:sldMk cId="2351809989" sldId="486"/>
            <ac:spMk id="7963" creationId="{ECE1A6D3-9CA2-4F3F-A719-EB34FAE87D4C}"/>
          </ac:spMkLst>
        </pc:spChg>
        <pc:spChg chg="mod">
          <ac:chgData name="Kolakowski, Artur" userId="9c34c8cc-b1df-44f6-bea5-dcf7a54ee35f" providerId="ADAL" clId="{19970B13-E101-4117-9908-6E061F982644}" dt="2022-07-14T08:45:52.934" v="17584" actId="790"/>
          <ac:spMkLst>
            <pc:docMk/>
            <pc:sldMk cId="2351809989" sldId="486"/>
            <ac:spMk id="7964" creationId="{902BE31C-0544-4D99-BA49-C4AD531DC2BB}"/>
          </ac:spMkLst>
        </pc:spChg>
        <pc:spChg chg="mod">
          <ac:chgData name="Kolakowski, Artur" userId="9c34c8cc-b1df-44f6-bea5-dcf7a54ee35f" providerId="ADAL" clId="{19970B13-E101-4117-9908-6E061F982644}" dt="2022-07-14T08:45:52.939" v="17585" actId="790"/>
          <ac:spMkLst>
            <pc:docMk/>
            <pc:sldMk cId="2351809989" sldId="486"/>
            <ac:spMk id="7965" creationId="{300DED44-B303-4B76-82AC-C485FCD0189A}"/>
          </ac:spMkLst>
        </pc:spChg>
        <pc:spChg chg="mod">
          <ac:chgData name="Kolakowski, Artur" userId="9c34c8cc-b1df-44f6-bea5-dcf7a54ee35f" providerId="ADAL" clId="{19970B13-E101-4117-9908-6E061F982644}" dt="2022-07-14T08:45:52.944" v="17586" actId="790"/>
          <ac:spMkLst>
            <pc:docMk/>
            <pc:sldMk cId="2351809989" sldId="486"/>
            <ac:spMk id="7966" creationId="{29F0B79A-98D3-471A-BD1A-F79B1A906DA5}"/>
          </ac:spMkLst>
        </pc:spChg>
        <pc:spChg chg="mod">
          <ac:chgData name="Kolakowski, Artur" userId="9c34c8cc-b1df-44f6-bea5-dcf7a54ee35f" providerId="ADAL" clId="{19970B13-E101-4117-9908-6E061F982644}" dt="2022-07-14T08:45:52.949" v="17587" actId="790"/>
          <ac:spMkLst>
            <pc:docMk/>
            <pc:sldMk cId="2351809989" sldId="486"/>
            <ac:spMk id="7967" creationId="{D5660DB4-E534-4EB8-BFAF-05DC6F3C6134}"/>
          </ac:spMkLst>
        </pc:spChg>
        <pc:spChg chg="mod">
          <ac:chgData name="Kolakowski, Artur" userId="9c34c8cc-b1df-44f6-bea5-dcf7a54ee35f" providerId="ADAL" clId="{19970B13-E101-4117-9908-6E061F982644}" dt="2022-07-14T08:45:52.955" v="17588" actId="790"/>
          <ac:spMkLst>
            <pc:docMk/>
            <pc:sldMk cId="2351809989" sldId="486"/>
            <ac:spMk id="7968" creationId="{DBB657FF-0110-424C-A4DC-142A8345566F}"/>
          </ac:spMkLst>
        </pc:spChg>
        <pc:spChg chg="mod">
          <ac:chgData name="Kolakowski, Artur" userId="9c34c8cc-b1df-44f6-bea5-dcf7a54ee35f" providerId="ADAL" clId="{19970B13-E101-4117-9908-6E061F982644}" dt="2022-07-14T08:45:52.960" v="17589" actId="790"/>
          <ac:spMkLst>
            <pc:docMk/>
            <pc:sldMk cId="2351809989" sldId="486"/>
            <ac:spMk id="7969" creationId="{AA3587D1-7AF9-4FCB-81B3-85A8289515FB}"/>
          </ac:spMkLst>
        </pc:spChg>
        <pc:spChg chg="mod">
          <ac:chgData name="Kolakowski, Artur" userId="9c34c8cc-b1df-44f6-bea5-dcf7a54ee35f" providerId="ADAL" clId="{19970B13-E101-4117-9908-6E061F982644}" dt="2022-07-14T08:45:52.965" v="17590" actId="790"/>
          <ac:spMkLst>
            <pc:docMk/>
            <pc:sldMk cId="2351809989" sldId="486"/>
            <ac:spMk id="7970" creationId="{26DF2E2F-EE2B-460E-B3AC-ACCFAA7F48E8}"/>
          </ac:spMkLst>
        </pc:spChg>
        <pc:spChg chg="mod">
          <ac:chgData name="Kolakowski, Artur" userId="9c34c8cc-b1df-44f6-bea5-dcf7a54ee35f" providerId="ADAL" clId="{19970B13-E101-4117-9908-6E061F982644}" dt="2022-07-14T08:45:52.970" v="17591" actId="790"/>
          <ac:spMkLst>
            <pc:docMk/>
            <pc:sldMk cId="2351809989" sldId="486"/>
            <ac:spMk id="7971" creationId="{32700BB9-E215-4FB0-B827-D7B8FA79880B}"/>
          </ac:spMkLst>
        </pc:spChg>
        <pc:spChg chg="mod">
          <ac:chgData name="Kolakowski, Artur" userId="9c34c8cc-b1df-44f6-bea5-dcf7a54ee35f" providerId="ADAL" clId="{19970B13-E101-4117-9908-6E061F982644}" dt="2022-07-14T08:45:52.976" v="17592" actId="790"/>
          <ac:spMkLst>
            <pc:docMk/>
            <pc:sldMk cId="2351809989" sldId="486"/>
            <ac:spMk id="7972" creationId="{2E9FE9E4-AE8F-46F4-9C57-F80F4CC01004}"/>
          </ac:spMkLst>
        </pc:spChg>
        <pc:spChg chg="mod">
          <ac:chgData name="Kolakowski, Artur" userId="9c34c8cc-b1df-44f6-bea5-dcf7a54ee35f" providerId="ADAL" clId="{19970B13-E101-4117-9908-6E061F982644}" dt="2022-07-14T08:45:52.981" v="17593" actId="790"/>
          <ac:spMkLst>
            <pc:docMk/>
            <pc:sldMk cId="2351809989" sldId="486"/>
            <ac:spMk id="7973" creationId="{2EB31D90-35EA-42F4-8361-1B72C066694B}"/>
          </ac:spMkLst>
        </pc:spChg>
        <pc:spChg chg="mod">
          <ac:chgData name="Kolakowski, Artur" userId="9c34c8cc-b1df-44f6-bea5-dcf7a54ee35f" providerId="ADAL" clId="{19970B13-E101-4117-9908-6E061F982644}" dt="2022-07-14T08:45:52.986" v="17594" actId="790"/>
          <ac:spMkLst>
            <pc:docMk/>
            <pc:sldMk cId="2351809989" sldId="486"/>
            <ac:spMk id="7974" creationId="{890141AB-9470-45DC-BC98-E079B34E4C3F}"/>
          </ac:spMkLst>
        </pc:spChg>
        <pc:spChg chg="mod">
          <ac:chgData name="Kolakowski, Artur" userId="9c34c8cc-b1df-44f6-bea5-dcf7a54ee35f" providerId="ADAL" clId="{19970B13-E101-4117-9908-6E061F982644}" dt="2022-07-14T08:45:52.992" v="17595" actId="790"/>
          <ac:spMkLst>
            <pc:docMk/>
            <pc:sldMk cId="2351809989" sldId="486"/>
            <ac:spMk id="7975" creationId="{F1A45194-D93F-4989-80D6-5CE8EA453FF2}"/>
          </ac:spMkLst>
        </pc:spChg>
        <pc:spChg chg="mod">
          <ac:chgData name="Kolakowski, Artur" userId="9c34c8cc-b1df-44f6-bea5-dcf7a54ee35f" providerId="ADAL" clId="{19970B13-E101-4117-9908-6E061F982644}" dt="2022-07-14T08:45:52.998" v="17596" actId="790"/>
          <ac:spMkLst>
            <pc:docMk/>
            <pc:sldMk cId="2351809989" sldId="486"/>
            <ac:spMk id="7976" creationId="{6260156C-72D9-4F95-8421-8909AD033614}"/>
          </ac:spMkLst>
        </pc:spChg>
        <pc:spChg chg="mod">
          <ac:chgData name="Kolakowski, Artur" userId="9c34c8cc-b1df-44f6-bea5-dcf7a54ee35f" providerId="ADAL" clId="{19970B13-E101-4117-9908-6E061F982644}" dt="2022-07-14T08:45:53.004" v="17597" actId="790"/>
          <ac:spMkLst>
            <pc:docMk/>
            <pc:sldMk cId="2351809989" sldId="486"/>
            <ac:spMk id="7977" creationId="{1D397144-2795-4FEB-803E-E0472B44AC27}"/>
          </ac:spMkLst>
        </pc:spChg>
        <pc:spChg chg="mod">
          <ac:chgData name="Kolakowski, Artur" userId="9c34c8cc-b1df-44f6-bea5-dcf7a54ee35f" providerId="ADAL" clId="{19970B13-E101-4117-9908-6E061F982644}" dt="2022-07-14T08:45:53.009" v="17598" actId="790"/>
          <ac:spMkLst>
            <pc:docMk/>
            <pc:sldMk cId="2351809989" sldId="486"/>
            <ac:spMk id="7978" creationId="{8455BD6B-ABA3-4111-982A-135A8688D171}"/>
          </ac:spMkLst>
        </pc:spChg>
        <pc:spChg chg="mod">
          <ac:chgData name="Kolakowski, Artur" userId="9c34c8cc-b1df-44f6-bea5-dcf7a54ee35f" providerId="ADAL" clId="{19970B13-E101-4117-9908-6E061F982644}" dt="2022-07-14T08:45:53.014" v="17599" actId="790"/>
          <ac:spMkLst>
            <pc:docMk/>
            <pc:sldMk cId="2351809989" sldId="486"/>
            <ac:spMk id="7979" creationId="{B583D455-6D18-442C-871B-BFDA7C11D289}"/>
          </ac:spMkLst>
        </pc:spChg>
        <pc:spChg chg="mod">
          <ac:chgData name="Kolakowski, Artur" userId="9c34c8cc-b1df-44f6-bea5-dcf7a54ee35f" providerId="ADAL" clId="{19970B13-E101-4117-9908-6E061F982644}" dt="2022-07-14T08:45:53.020" v="17600" actId="790"/>
          <ac:spMkLst>
            <pc:docMk/>
            <pc:sldMk cId="2351809989" sldId="486"/>
            <ac:spMk id="7980" creationId="{154535F8-6D75-4507-BCF9-637F6A585F04}"/>
          </ac:spMkLst>
        </pc:spChg>
        <pc:spChg chg="mod">
          <ac:chgData name="Kolakowski, Artur" userId="9c34c8cc-b1df-44f6-bea5-dcf7a54ee35f" providerId="ADAL" clId="{19970B13-E101-4117-9908-6E061F982644}" dt="2022-07-14T08:45:53.026" v="17601" actId="790"/>
          <ac:spMkLst>
            <pc:docMk/>
            <pc:sldMk cId="2351809989" sldId="486"/>
            <ac:spMk id="7981" creationId="{E0D9A426-47EE-488A-A330-739CA0F392F9}"/>
          </ac:spMkLst>
        </pc:spChg>
        <pc:spChg chg="mod">
          <ac:chgData name="Kolakowski, Artur" userId="9c34c8cc-b1df-44f6-bea5-dcf7a54ee35f" providerId="ADAL" clId="{19970B13-E101-4117-9908-6E061F982644}" dt="2022-07-14T08:45:53.031" v="17602" actId="790"/>
          <ac:spMkLst>
            <pc:docMk/>
            <pc:sldMk cId="2351809989" sldId="486"/>
            <ac:spMk id="7982" creationId="{E67CB067-41D9-4A3F-8933-00968C8920B4}"/>
          </ac:spMkLst>
        </pc:spChg>
        <pc:spChg chg="mod">
          <ac:chgData name="Kolakowski, Artur" userId="9c34c8cc-b1df-44f6-bea5-dcf7a54ee35f" providerId="ADAL" clId="{19970B13-E101-4117-9908-6E061F982644}" dt="2022-07-14T08:45:53.036" v="17603" actId="790"/>
          <ac:spMkLst>
            <pc:docMk/>
            <pc:sldMk cId="2351809989" sldId="486"/>
            <ac:spMk id="7983" creationId="{7EBC2241-03D6-4589-85AF-E60A93F9118B}"/>
          </ac:spMkLst>
        </pc:spChg>
        <pc:spChg chg="mod">
          <ac:chgData name="Kolakowski, Artur" userId="9c34c8cc-b1df-44f6-bea5-dcf7a54ee35f" providerId="ADAL" clId="{19970B13-E101-4117-9908-6E061F982644}" dt="2022-07-14T08:45:53.042" v="17604" actId="790"/>
          <ac:spMkLst>
            <pc:docMk/>
            <pc:sldMk cId="2351809989" sldId="486"/>
            <ac:spMk id="7984" creationId="{E20C2DCE-2882-425C-BA94-C07927FEC38F}"/>
          </ac:spMkLst>
        </pc:spChg>
        <pc:spChg chg="mod">
          <ac:chgData name="Kolakowski, Artur" userId="9c34c8cc-b1df-44f6-bea5-dcf7a54ee35f" providerId="ADAL" clId="{19970B13-E101-4117-9908-6E061F982644}" dt="2022-07-14T08:45:53.047" v="17605" actId="790"/>
          <ac:spMkLst>
            <pc:docMk/>
            <pc:sldMk cId="2351809989" sldId="486"/>
            <ac:spMk id="7985" creationId="{A97E3960-518D-4916-BD8F-ED7B71639D7E}"/>
          </ac:spMkLst>
        </pc:spChg>
        <pc:spChg chg="mod">
          <ac:chgData name="Kolakowski, Artur" userId="9c34c8cc-b1df-44f6-bea5-dcf7a54ee35f" providerId="ADAL" clId="{19970B13-E101-4117-9908-6E061F982644}" dt="2022-07-14T08:45:53.053" v="17606" actId="790"/>
          <ac:spMkLst>
            <pc:docMk/>
            <pc:sldMk cId="2351809989" sldId="486"/>
            <ac:spMk id="7986" creationId="{CAE27B01-2FB8-4276-9992-8E9F5DF9B4FE}"/>
          </ac:spMkLst>
        </pc:spChg>
        <pc:spChg chg="mod">
          <ac:chgData name="Kolakowski, Artur" userId="9c34c8cc-b1df-44f6-bea5-dcf7a54ee35f" providerId="ADAL" clId="{19970B13-E101-4117-9908-6E061F982644}" dt="2022-07-14T08:45:53.059" v="17607" actId="790"/>
          <ac:spMkLst>
            <pc:docMk/>
            <pc:sldMk cId="2351809989" sldId="486"/>
            <ac:spMk id="7987" creationId="{1E5C8280-28F7-4212-8F78-E655153AEA06}"/>
          </ac:spMkLst>
        </pc:spChg>
        <pc:spChg chg="mod">
          <ac:chgData name="Kolakowski, Artur" userId="9c34c8cc-b1df-44f6-bea5-dcf7a54ee35f" providerId="ADAL" clId="{19970B13-E101-4117-9908-6E061F982644}" dt="2022-07-14T08:45:53.065" v="17608" actId="790"/>
          <ac:spMkLst>
            <pc:docMk/>
            <pc:sldMk cId="2351809989" sldId="486"/>
            <ac:spMk id="7988" creationId="{49172413-9E91-401A-9EFC-5DA2E20271B4}"/>
          </ac:spMkLst>
        </pc:spChg>
        <pc:spChg chg="mod">
          <ac:chgData name="Kolakowski, Artur" userId="9c34c8cc-b1df-44f6-bea5-dcf7a54ee35f" providerId="ADAL" clId="{19970B13-E101-4117-9908-6E061F982644}" dt="2022-07-14T08:45:53.070" v="17609" actId="790"/>
          <ac:spMkLst>
            <pc:docMk/>
            <pc:sldMk cId="2351809989" sldId="486"/>
            <ac:spMk id="7989" creationId="{5D06A3DF-5F2F-4D19-958A-399C7DC22952}"/>
          </ac:spMkLst>
        </pc:spChg>
        <pc:spChg chg="mod">
          <ac:chgData name="Kolakowski, Artur" userId="9c34c8cc-b1df-44f6-bea5-dcf7a54ee35f" providerId="ADAL" clId="{19970B13-E101-4117-9908-6E061F982644}" dt="2022-07-14T08:45:53.075" v="17610" actId="790"/>
          <ac:spMkLst>
            <pc:docMk/>
            <pc:sldMk cId="2351809989" sldId="486"/>
            <ac:spMk id="7990" creationId="{2A3A86EE-9DB1-4411-8678-4C335CE570C3}"/>
          </ac:spMkLst>
        </pc:spChg>
        <pc:spChg chg="mod">
          <ac:chgData name="Kolakowski, Artur" userId="9c34c8cc-b1df-44f6-bea5-dcf7a54ee35f" providerId="ADAL" clId="{19970B13-E101-4117-9908-6E061F982644}" dt="2022-07-14T08:45:53.080" v="17611" actId="790"/>
          <ac:spMkLst>
            <pc:docMk/>
            <pc:sldMk cId="2351809989" sldId="486"/>
            <ac:spMk id="7991" creationId="{C6F6E4AF-3F1F-427C-9AF8-65B7A8428FFD}"/>
          </ac:spMkLst>
        </pc:spChg>
        <pc:spChg chg="mod">
          <ac:chgData name="Kolakowski, Artur" userId="9c34c8cc-b1df-44f6-bea5-dcf7a54ee35f" providerId="ADAL" clId="{19970B13-E101-4117-9908-6E061F982644}" dt="2022-07-14T08:45:53.086" v="17612" actId="790"/>
          <ac:spMkLst>
            <pc:docMk/>
            <pc:sldMk cId="2351809989" sldId="486"/>
            <ac:spMk id="7992" creationId="{DAB2C8E5-4899-4153-A9CE-3A78C7F71169}"/>
          </ac:spMkLst>
        </pc:spChg>
        <pc:spChg chg="mod">
          <ac:chgData name="Kolakowski, Artur" userId="9c34c8cc-b1df-44f6-bea5-dcf7a54ee35f" providerId="ADAL" clId="{19970B13-E101-4117-9908-6E061F982644}" dt="2022-07-14T08:45:53.091" v="17613" actId="790"/>
          <ac:spMkLst>
            <pc:docMk/>
            <pc:sldMk cId="2351809989" sldId="486"/>
            <ac:spMk id="7993" creationId="{F15D45DC-E52A-467F-9A58-602CA8AD432C}"/>
          </ac:spMkLst>
        </pc:spChg>
        <pc:spChg chg="mod">
          <ac:chgData name="Kolakowski, Artur" userId="9c34c8cc-b1df-44f6-bea5-dcf7a54ee35f" providerId="ADAL" clId="{19970B13-E101-4117-9908-6E061F982644}" dt="2022-07-14T08:45:53.098" v="17614" actId="790"/>
          <ac:spMkLst>
            <pc:docMk/>
            <pc:sldMk cId="2351809989" sldId="486"/>
            <ac:spMk id="7994" creationId="{00F60D8F-0B03-4B9A-9750-F360FD1B5616}"/>
          </ac:spMkLst>
        </pc:spChg>
        <pc:spChg chg="mod">
          <ac:chgData name="Kolakowski, Artur" userId="9c34c8cc-b1df-44f6-bea5-dcf7a54ee35f" providerId="ADAL" clId="{19970B13-E101-4117-9908-6E061F982644}" dt="2022-07-14T08:45:53.105" v="17615" actId="790"/>
          <ac:spMkLst>
            <pc:docMk/>
            <pc:sldMk cId="2351809989" sldId="486"/>
            <ac:spMk id="7995" creationId="{290FC87D-192B-4779-B1BF-EA12DF27B0D9}"/>
          </ac:spMkLst>
        </pc:spChg>
        <pc:spChg chg="mod">
          <ac:chgData name="Kolakowski, Artur" userId="9c34c8cc-b1df-44f6-bea5-dcf7a54ee35f" providerId="ADAL" clId="{19970B13-E101-4117-9908-6E061F982644}" dt="2022-07-14T08:45:53.110" v="17616" actId="790"/>
          <ac:spMkLst>
            <pc:docMk/>
            <pc:sldMk cId="2351809989" sldId="486"/>
            <ac:spMk id="7996" creationId="{C16707E1-378F-4E9F-9649-3EBA4648C2BE}"/>
          </ac:spMkLst>
        </pc:spChg>
        <pc:spChg chg="mod">
          <ac:chgData name="Kolakowski, Artur" userId="9c34c8cc-b1df-44f6-bea5-dcf7a54ee35f" providerId="ADAL" clId="{19970B13-E101-4117-9908-6E061F982644}" dt="2022-07-14T08:45:53.117" v="17617" actId="790"/>
          <ac:spMkLst>
            <pc:docMk/>
            <pc:sldMk cId="2351809989" sldId="486"/>
            <ac:spMk id="7997" creationId="{F1DDF635-AE67-4347-BB0B-089E40987FD2}"/>
          </ac:spMkLst>
        </pc:spChg>
        <pc:spChg chg="mod">
          <ac:chgData name="Kolakowski, Artur" userId="9c34c8cc-b1df-44f6-bea5-dcf7a54ee35f" providerId="ADAL" clId="{19970B13-E101-4117-9908-6E061F982644}" dt="2022-07-14T08:45:53.122" v="17618" actId="790"/>
          <ac:spMkLst>
            <pc:docMk/>
            <pc:sldMk cId="2351809989" sldId="486"/>
            <ac:spMk id="7998" creationId="{C7F3CFC0-4169-4A82-B2CC-9CF2892827BA}"/>
          </ac:spMkLst>
        </pc:spChg>
        <pc:spChg chg="mod">
          <ac:chgData name="Kolakowski, Artur" userId="9c34c8cc-b1df-44f6-bea5-dcf7a54ee35f" providerId="ADAL" clId="{19970B13-E101-4117-9908-6E061F982644}" dt="2022-07-14T08:45:53.128" v="17619" actId="790"/>
          <ac:spMkLst>
            <pc:docMk/>
            <pc:sldMk cId="2351809989" sldId="486"/>
            <ac:spMk id="7999" creationId="{D3D3F36A-8F6C-43D0-84CE-BF84A0FF47BC}"/>
          </ac:spMkLst>
        </pc:spChg>
        <pc:spChg chg="mod">
          <ac:chgData name="Kolakowski, Artur" userId="9c34c8cc-b1df-44f6-bea5-dcf7a54ee35f" providerId="ADAL" clId="{19970B13-E101-4117-9908-6E061F982644}" dt="2022-07-14T08:45:53.134" v="17620" actId="790"/>
          <ac:spMkLst>
            <pc:docMk/>
            <pc:sldMk cId="2351809989" sldId="486"/>
            <ac:spMk id="8000" creationId="{3B4306A3-56A9-4845-A549-F3C479EEDD9A}"/>
          </ac:spMkLst>
        </pc:spChg>
        <pc:spChg chg="mod">
          <ac:chgData name="Kolakowski, Artur" userId="9c34c8cc-b1df-44f6-bea5-dcf7a54ee35f" providerId="ADAL" clId="{19970B13-E101-4117-9908-6E061F982644}" dt="2022-07-14T08:45:53.139" v="17621" actId="790"/>
          <ac:spMkLst>
            <pc:docMk/>
            <pc:sldMk cId="2351809989" sldId="486"/>
            <ac:spMk id="8001" creationId="{C738D232-877F-4951-BEEA-97C3E1F67589}"/>
          </ac:spMkLst>
        </pc:spChg>
        <pc:spChg chg="mod">
          <ac:chgData name="Kolakowski, Artur" userId="9c34c8cc-b1df-44f6-bea5-dcf7a54ee35f" providerId="ADAL" clId="{19970B13-E101-4117-9908-6E061F982644}" dt="2022-07-14T08:45:53.145" v="17622" actId="790"/>
          <ac:spMkLst>
            <pc:docMk/>
            <pc:sldMk cId="2351809989" sldId="486"/>
            <ac:spMk id="8002" creationId="{FA3941DC-3F6B-4E67-B2F8-D7A8B04F0BE8}"/>
          </ac:spMkLst>
        </pc:spChg>
        <pc:spChg chg="mod">
          <ac:chgData name="Kolakowski, Artur" userId="9c34c8cc-b1df-44f6-bea5-dcf7a54ee35f" providerId="ADAL" clId="{19970B13-E101-4117-9908-6E061F982644}" dt="2022-07-14T08:45:53.150" v="17623" actId="790"/>
          <ac:spMkLst>
            <pc:docMk/>
            <pc:sldMk cId="2351809989" sldId="486"/>
            <ac:spMk id="8003" creationId="{AF13AD58-C0A0-4E2C-91AC-369341BAE26F}"/>
          </ac:spMkLst>
        </pc:spChg>
        <pc:spChg chg="mod">
          <ac:chgData name="Kolakowski, Artur" userId="9c34c8cc-b1df-44f6-bea5-dcf7a54ee35f" providerId="ADAL" clId="{19970B13-E101-4117-9908-6E061F982644}" dt="2022-07-14T08:45:53.155" v="17624" actId="790"/>
          <ac:spMkLst>
            <pc:docMk/>
            <pc:sldMk cId="2351809989" sldId="486"/>
            <ac:spMk id="8004" creationId="{8848296B-F4CF-49D5-A913-94AEB6C22459}"/>
          </ac:spMkLst>
        </pc:spChg>
        <pc:spChg chg="mod">
          <ac:chgData name="Kolakowski, Artur" userId="9c34c8cc-b1df-44f6-bea5-dcf7a54ee35f" providerId="ADAL" clId="{19970B13-E101-4117-9908-6E061F982644}" dt="2022-07-14T08:45:53.160" v="17625" actId="790"/>
          <ac:spMkLst>
            <pc:docMk/>
            <pc:sldMk cId="2351809989" sldId="486"/>
            <ac:spMk id="8005" creationId="{FCB4272F-0AC3-4214-A44F-5761C667DF8A}"/>
          </ac:spMkLst>
        </pc:spChg>
        <pc:spChg chg="mod">
          <ac:chgData name="Kolakowski, Artur" userId="9c34c8cc-b1df-44f6-bea5-dcf7a54ee35f" providerId="ADAL" clId="{19970B13-E101-4117-9908-6E061F982644}" dt="2022-07-14T08:45:53.166" v="17626" actId="790"/>
          <ac:spMkLst>
            <pc:docMk/>
            <pc:sldMk cId="2351809989" sldId="486"/>
            <ac:spMk id="8006" creationId="{E10ABF76-B32D-4260-A038-0684D1AA7BBB}"/>
          </ac:spMkLst>
        </pc:spChg>
        <pc:spChg chg="mod">
          <ac:chgData name="Kolakowski, Artur" userId="9c34c8cc-b1df-44f6-bea5-dcf7a54ee35f" providerId="ADAL" clId="{19970B13-E101-4117-9908-6E061F982644}" dt="2022-07-14T08:45:53.171" v="17627" actId="790"/>
          <ac:spMkLst>
            <pc:docMk/>
            <pc:sldMk cId="2351809989" sldId="486"/>
            <ac:spMk id="8007" creationId="{8186F331-A153-43B9-A6E5-FFE8CFC16438}"/>
          </ac:spMkLst>
        </pc:spChg>
        <pc:spChg chg="mod">
          <ac:chgData name="Kolakowski, Artur" userId="9c34c8cc-b1df-44f6-bea5-dcf7a54ee35f" providerId="ADAL" clId="{19970B13-E101-4117-9908-6E061F982644}" dt="2022-07-14T08:45:53.175" v="17628" actId="790"/>
          <ac:spMkLst>
            <pc:docMk/>
            <pc:sldMk cId="2351809989" sldId="486"/>
            <ac:spMk id="8008" creationId="{37EA60B5-D5F8-4546-8CC8-113E1167C04F}"/>
          </ac:spMkLst>
        </pc:spChg>
        <pc:spChg chg="mod">
          <ac:chgData name="Kolakowski, Artur" userId="9c34c8cc-b1df-44f6-bea5-dcf7a54ee35f" providerId="ADAL" clId="{19970B13-E101-4117-9908-6E061F982644}" dt="2022-07-14T08:45:53.180" v="17629" actId="790"/>
          <ac:spMkLst>
            <pc:docMk/>
            <pc:sldMk cId="2351809989" sldId="486"/>
            <ac:spMk id="8009" creationId="{ECEDA08C-6308-4EF4-B993-2F1D3DF9CA66}"/>
          </ac:spMkLst>
        </pc:spChg>
        <pc:spChg chg="mod">
          <ac:chgData name="Kolakowski, Artur" userId="9c34c8cc-b1df-44f6-bea5-dcf7a54ee35f" providerId="ADAL" clId="{19970B13-E101-4117-9908-6E061F982644}" dt="2022-07-14T08:45:53.185" v="17630" actId="790"/>
          <ac:spMkLst>
            <pc:docMk/>
            <pc:sldMk cId="2351809989" sldId="486"/>
            <ac:spMk id="8010" creationId="{770289B0-98CD-4B88-BBB8-8D9B45ADDD09}"/>
          </ac:spMkLst>
        </pc:spChg>
        <pc:spChg chg="mod">
          <ac:chgData name="Kolakowski, Artur" userId="9c34c8cc-b1df-44f6-bea5-dcf7a54ee35f" providerId="ADAL" clId="{19970B13-E101-4117-9908-6E061F982644}" dt="2022-07-14T08:45:53.190" v="17631" actId="790"/>
          <ac:spMkLst>
            <pc:docMk/>
            <pc:sldMk cId="2351809989" sldId="486"/>
            <ac:spMk id="8011" creationId="{533F5D9E-2DD4-4A0A-A6DC-E25EF51881E1}"/>
          </ac:spMkLst>
        </pc:spChg>
        <pc:spChg chg="mod">
          <ac:chgData name="Kolakowski, Artur" userId="9c34c8cc-b1df-44f6-bea5-dcf7a54ee35f" providerId="ADAL" clId="{19970B13-E101-4117-9908-6E061F982644}" dt="2022-07-14T08:45:53.195" v="17632" actId="790"/>
          <ac:spMkLst>
            <pc:docMk/>
            <pc:sldMk cId="2351809989" sldId="486"/>
            <ac:spMk id="8012" creationId="{FA63A0B1-F594-43D1-B461-0F65D1994A68}"/>
          </ac:spMkLst>
        </pc:spChg>
        <pc:spChg chg="mod">
          <ac:chgData name="Kolakowski, Artur" userId="9c34c8cc-b1df-44f6-bea5-dcf7a54ee35f" providerId="ADAL" clId="{19970B13-E101-4117-9908-6E061F982644}" dt="2022-07-14T08:45:53.200" v="17633" actId="790"/>
          <ac:spMkLst>
            <pc:docMk/>
            <pc:sldMk cId="2351809989" sldId="486"/>
            <ac:spMk id="8013" creationId="{C7105A32-DA13-4062-AED1-EF088FC40328}"/>
          </ac:spMkLst>
        </pc:spChg>
        <pc:spChg chg="mod">
          <ac:chgData name="Kolakowski, Artur" userId="9c34c8cc-b1df-44f6-bea5-dcf7a54ee35f" providerId="ADAL" clId="{19970B13-E101-4117-9908-6E061F982644}" dt="2022-07-14T08:45:53.206" v="17634" actId="790"/>
          <ac:spMkLst>
            <pc:docMk/>
            <pc:sldMk cId="2351809989" sldId="486"/>
            <ac:spMk id="8014" creationId="{A341E6EF-44AD-46FF-BD01-A7BF9CB654C8}"/>
          </ac:spMkLst>
        </pc:spChg>
        <pc:spChg chg="mod">
          <ac:chgData name="Kolakowski, Artur" userId="9c34c8cc-b1df-44f6-bea5-dcf7a54ee35f" providerId="ADAL" clId="{19970B13-E101-4117-9908-6E061F982644}" dt="2022-07-14T08:45:53.211" v="17635" actId="790"/>
          <ac:spMkLst>
            <pc:docMk/>
            <pc:sldMk cId="2351809989" sldId="486"/>
            <ac:spMk id="8015" creationId="{4300AA55-D7CC-4CF2-AEDC-4B294D0D0D53}"/>
          </ac:spMkLst>
        </pc:spChg>
        <pc:spChg chg="mod">
          <ac:chgData name="Kolakowski, Artur" userId="9c34c8cc-b1df-44f6-bea5-dcf7a54ee35f" providerId="ADAL" clId="{19970B13-E101-4117-9908-6E061F982644}" dt="2022-07-14T08:45:53.216" v="17636" actId="790"/>
          <ac:spMkLst>
            <pc:docMk/>
            <pc:sldMk cId="2351809989" sldId="486"/>
            <ac:spMk id="8016" creationId="{78B414D3-7F79-4D4A-9FFF-8AFFE28D2EA0}"/>
          </ac:spMkLst>
        </pc:spChg>
        <pc:spChg chg="mod">
          <ac:chgData name="Kolakowski, Artur" userId="9c34c8cc-b1df-44f6-bea5-dcf7a54ee35f" providerId="ADAL" clId="{19970B13-E101-4117-9908-6E061F982644}" dt="2022-07-14T08:45:53.221" v="17637" actId="790"/>
          <ac:spMkLst>
            <pc:docMk/>
            <pc:sldMk cId="2351809989" sldId="486"/>
            <ac:spMk id="8017" creationId="{D3506363-63B0-4FFB-A20A-3016848DB949}"/>
          </ac:spMkLst>
        </pc:spChg>
        <pc:spChg chg="mod">
          <ac:chgData name="Kolakowski, Artur" userId="9c34c8cc-b1df-44f6-bea5-dcf7a54ee35f" providerId="ADAL" clId="{19970B13-E101-4117-9908-6E061F982644}" dt="2022-07-14T08:45:53.225" v="17638" actId="790"/>
          <ac:spMkLst>
            <pc:docMk/>
            <pc:sldMk cId="2351809989" sldId="486"/>
            <ac:spMk id="8018" creationId="{12534BEF-9219-4BEF-9163-017A63F9346D}"/>
          </ac:spMkLst>
        </pc:spChg>
        <pc:spChg chg="mod">
          <ac:chgData name="Kolakowski, Artur" userId="9c34c8cc-b1df-44f6-bea5-dcf7a54ee35f" providerId="ADAL" clId="{19970B13-E101-4117-9908-6E061F982644}" dt="2022-07-14T08:45:53.231" v="17639" actId="790"/>
          <ac:spMkLst>
            <pc:docMk/>
            <pc:sldMk cId="2351809989" sldId="486"/>
            <ac:spMk id="8019" creationId="{4D36012E-17AA-4870-94F8-F99B45FFFF09}"/>
          </ac:spMkLst>
        </pc:spChg>
        <pc:spChg chg="mod">
          <ac:chgData name="Kolakowski, Artur" userId="9c34c8cc-b1df-44f6-bea5-dcf7a54ee35f" providerId="ADAL" clId="{19970B13-E101-4117-9908-6E061F982644}" dt="2022-07-14T08:45:53.236" v="17640" actId="790"/>
          <ac:spMkLst>
            <pc:docMk/>
            <pc:sldMk cId="2351809989" sldId="486"/>
            <ac:spMk id="8020" creationId="{9EE0D31D-78B2-433F-889E-B5F65460E423}"/>
          </ac:spMkLst>
        </pc:spChg>
        <pc:spChg chg="mod">
          <ac:chgData name="Kolakowski, Artur" userId="9c34c8cc-b1df-44f6-bea5-dcf7a54ee35f" providerId="ADAL" clId="{19970B13-E101-4117-9908-6E061F982644}" dt="2022-07-14T08:45:53.241" v="17641" actId="790"/>
          <ac:spMkLst>
            <pc:docMk/>
            <pc:sldMk cId="2351809989" sldId="486"/>
            <ac:spMk id="8021" creationId="{82DC2409-23C0-4795-B175-974A56DAD64F}"/>
          </ac:spMkLst>
        </pc:spChg>
        <pc:spChg chg="mod">
          <ac:chgData name="Kolakowski, Artur" userId="9c34c8cc-b1df-44f6-bea5-dcf7a54ee35f" providerId="ADAL" clId="{19970B13-E101-4117-9908-6E061F982644}" dt="2022-07-14T08:45:53.245" v="17642" actId="790"/>
          <ac:spMkLst>
            <pc:docMk/>
            <pc:sldMk cId="2351809989" sldId="486"/>
            <ac:spMk id="8022" creationId="{26170C25-49E3-4C9A-8EC7-3B3580E9A24D}"/>
          </ac:spMkLst>
        </pc:spChg>
        <pc:spChg chg="mod">
          <ac:chgData name="Kolakowski, Artur" userId="9c34c8cc-b1df-44f6-bea5-dcf7a54ee35f" providerId="ADAL" clId="{19970B13-E101-4117-9908-6E061F982644}" dt="2022-07-14T08:45:53.250" v="17643" actId="790"/>
          <ac:spMkLst>
            <pc:docMk/>
            <pc:sldMk cId="2351809989" sldId="486"/>
            <ac:spMk id="8023" creationId="{39E449BA-411D-4669-B32E-48964C791534}"/>
          </ac:spMkLst>
        </pc:spChg>
        <pc:spChg chg="mod">
          <ac:chgData name="Kolakowski, Artur" userId="9c34c8cc-b1df-44f6-bea5-dcf7a54ee35f" providerId="ADAL" clId="{19970B13-E101-4117-9908-6E061F982644}" dt="2022-07-14T08:45:53.255" v="17644" actId="790"/>
          <ac:spMkLst>
            <pc:docMk/>
            <pc:sldMk cId="2351809989" sldId="486"/>
            <ac:spMk id="8024" creationId="{F9557F5F-3C27-4A15-A050-D74A4A071930}"/>
          </ac:spMkLst>
        </pc:spChg>
        <pc:spChg chg="mod">
          <ac:chgData name="Kolakowski, Artur" userId="9c34c8cc-b1df-44f6-bea5-dcf7a54ee35f" providerId="ADAL" clId="{19970B13-E101-4117-9908-6E061F982644}" dt="2022-07-14T08:45:53.259" v="17645" actId="790"/>
          <ac:spMkLst>
            <pc:docMk/>
            <pc:sldMk cId="2351809989" sldId="486"/>
            <ac:spMk id="8025" creationId="{3D4F6924-9BD9-4850-910B-C9BF8D0D8DDD}"/>
          </ac:spMkLst>
        </pc:spChg>
        <pc:spChg chg="mod">
          <ac:chgData name="Kolakowski, Artur" userId="9c34c8cc-b1df-44f6-bea5-dcf7a54ee35f" providerId="ADAL" clId="{19970B13-E101-4117-9908-6E061F982644}" dt="2022-07-14T08:45:53.261" v="17646" actId="790"/>
          <ac:spMkLst>
            <pc:docMk/>
            <pc:sldMk cId="2351809989" sldId="486"/>
            <ac:spMk id="8026" creationId="{D13D0EB7-3B1E-48B7-99A1-A3B7D5065A41}"/>
          </ac:spMkLst>
        </pc:spChg>
        <pc:spChg chg="mod">
          <ac:chgData name="Kolakowski, Artur" userId="9c34c8cc-b1df-44f6-bea5-dcf7a54ee35f" providerId="ADAL" clId="{19970B13-E101-4117-9908-6E061F982644}" dt="2022-07-14T08:45:53.266" v="17647" actId="790"/>
          <ac:spMkLst>
            <pc:docMk/>
            <pc:sldMk cId="2351809989" sldId="486"/>
            <ac:spMk id="8027" creationId="{792BE34E-7626-4862-9EFB-47CEE517832C}"/>
          </ac:spMkLst>
        </pc:spChg>
        <pc:spChg chg="mod">
          <ac:chgData name="Kolakowski, Artur" userId="9c34c8cc-b1df-44f6-bea5-dcf7a54ee35f" providerId="ADAL" clId="{19970B13-E101-4117-9908-6E061F982644}" dt="2022-07-14T08:45:53.268" v="17648" actId="790"/>
          <ac:spMkLst>
            <pc:docMk/>
            <pc:sldMk cId="2351809989" sldId="486"/>
            <ac:spMk id="8028" creationId="{0F61E988-0B42-47EE-83DD-C609B0EF9A4E}"/>
          </ac:spMkLst>
        </pc:spChg>
        <pc:spChg chg="mod">
          <ac:chgData name="Kolakowski, Artur" userId="9c34c8cc-b1df-44f6-bea5-dcf7a54ee35f" providerId="ADAL" clId="{19970B13-E101-4117-9908-6E061F982644}" dt="2022-07-14T08:45:53.276" v="17649" actId="790"/>
          <ac:spMkLst>
            <pc:docMk/>
            <pc:sldMk cId="2351809989" sldId="486"/>
            <ac:spMk id="8029" creationId="{8F1C877A-0C75-453C-87FD-5D4C5BF57BAA}"/>
          </ac:spMkLst>
        </pc:spChg>
        <pc:spChg chg="mod">
          <ac:chgData name="Kolakowski, Artur" userId="9c34c8cc-b1df-44f6-bea5-dcf7a54ee35f" providerId="ADAL" clId="{19970B13-E101-4117-9908-6E061F982644}" dt="2022-07-14T08:45:53.282" v="17650" actId="790"/>
          <ac:spMkLst>
            <pc:docMk/>
            <pc:sldMk cId="2351809989" sldId="486"/>
            <ac:spMk id="8030" creationId="{28CFD06E-684B-46A3-9972-07336019F664}"/>
          </ac:spMkLst>
        </pc:spChg>
        <pc:spChg chg="mod">
          <ac:chgData name="Kolakowski, Artur" userId="9c34c8cc-b1df-44f6-bea5-dcf7a54ee35f" providerId="ADAL" clId="{19970B13-E101-4117-9908-6E061F982644}" dt="2022-07-14T08:45:53.286" v="17651" actId="790"/>
          <ac:spMkLst>
            <pc:docMk/>
            <pc:sldMk cId="2351809989" sldId="486"/>
            <ac:spMk id="8031" creationId="{0F5D3E1A-0BA2-4221-B667-EC97C2A9B896}"/>
          </ac:spMkLst>
        </pc:spChg>
        <pc:spChg chg="mod">
          <ac:chgData name="Kolakowski, Artur" userId="9c34c8cc-b1df-44f6-bea5-dcf7a54ee35f" providerId="ADAL" clId="{19970B13-E101-4117-9908-6E061F982644}" dt="2022-07-14T08:45:53.290" v="17652" actId="790"/>
          <ac:spMkLst>
            <pc:docMk/>
            <pc:sldMk cId="2351809989" sldId="486"/>
            <ac:spMk id="8032" creationId="{6B023015-D9BD-4490-BF80-4981FB73746D}"/>
          </ac:spMkLst>
        </pc:spChg>
        <pc:spChg chg="mod">
          <ac:chgData name="Kolakowski, Artur" userId="9c34c8cc-b1df-44f6-bea5-dcf7a54ee35f" providerId="ADAL" clId="{19970B13-E101-4117-9908-6E061F982644}" dt="2022-07-14T08:45:53.295" v="17653" actId="790"/>
          <ac:spMkLst>
            <pc:docMk/>
            <pc:sldMk cId="2351809989" sldId="486"/>
            <ac:spMk id="8033" creationId="{1F43DE0A-2046-4250-B675-9FEBCABAF77F}"/>
          </ac:spMkLst>
        </pc:spChg>
        <pc:spChg chg="mod">
          <ac:chgData name="Kolakowski, Artur" userId="9c34c8cc-b1df-44f6-bea5-dcf7a54ee35f" providerId="ADAL" clId="{19970B13-E101-4117-9908-6E061F982644}" dt="2022-07-14T08:45:53.300" v="17654" actId="790"/>
          <ac:spMkLst>
            <pc:docMk/>
            <pc:sldMk cId="2351809989" sldId="486"/>
            <ac:spMk id="8034" creationId="{F5D660AD-138B-4BA0-B5F9-6D83BE882AD0}"/>
          </ac:spMkLst>
        </pc:spChg>
        <pc:spChg chg="mod">
          <ac:chgData name="Kolakowski, Artur" userId="9c34c8cc-b1df-44f6-bea5-dcf7a54ee35f" providerId="ADAL" clId="{19970B13-E101-4117-9908-6E061F982644}" dt="2022-07-14T08:45:53.304" v="17655" actId="790"/>
          <ac:spMkLst>
            <pc:docMk/>
            <pc:sldMk cId="2351809989" sldId="486"/>
            <ac:spMk id="8035" creationId="{50757754-94ED-4A49-9ED0-C54ECB2B8527}"/>
          </ac:spMkLst>
        </pc:spChg>
        <pc:spChg chg="mod">
          <ac:chgData name="Kolakowski, Artur" userId="9c34c8cc-b1df-44f6-bea5-dcf7a54ee35f" providerId="ADAL" clId="{19970B13-E101-4117-9908-6E061F982644}" dt="2022-07-14T08:45:53.309" v="17656" actId="790"/>
          <ac:spMkLst>
            <pc:docMk/>
            <pc:sldMk cId="2351809989" sldId="486"/>
            <ac:spMk id="8036" creationId="{AE67A23B-07C8-4F01-A880-8AAA43CF0AA9}"/>
          </ac:spMkLst>
        </pc:spChg>
        <pc:spChg chg="mod">
          <ac:chgData name="Kolakowski, Artur" userId="9c34c8cc-b1df-44f6-bea5-dcf7a54ee35f" providerId="ADAL" clId="{19970B13-E101-4117-9908-6E061F982644}" dt="2022-07-14T08:45:53.314" v="17657" actId="790"/>
          <ac:spMkLst>
            <pc:docMk/>
            <pc:sldMk cId="2351809989" sldId="486"/>
            <ac:spMk id="8037" creationId="{EEA8E07C-DEF3-4474-89C3-397B808BB868}"/>
          </ac:spMkLst>
        </pc:spChg>
        <pc:spChg chg="mod">
          <ac:chgData name="Kolakowski, Artur" userId="9c34c8cc-b1df-44f6-bea5-dcf7a54ee35f" providerId="ADAL" clId="{19970B13-E101-4117-9908-6E061F982644}" dt="2022-07-14T08:45:53.319" v="17658" actId="790"/>
          <ac:spMkLst>
            <pc:docMk/>
            <pc:sldMk cId="2351809989" sldId="486"/>
            <ac:spMk id="8038" creationId="{AF0087CA-73F6-4E72-A907-07B8A4C1E2E0}"/>
          </ac:spMkLst>
        </pc:spChg>
        <pc:spChg chg="mod">
          <ac:chgData name="Kolakowski, Artur" userId="9c34c8cc-b1df-44f6-bea5-dcf7a54ee35f" providerId="ADAL" clId="{19970B13-E101-4117-9908-6E061F982644}" dt="2022-07-14T08:45:53.323" v="17659" actId="790"/>
          <ac:spMkLst>
            <pc:docMk/>
            <pc:sldMk cId="2351809989" sldId="486"/>
            <ac:spMk id="8039" creationId="{6FC6925C-DC36-4F0B-9847-F443288AB9B9}"/>
          </ac:spMkLst>
        </pc:spChg>
        <pc:spChg chg="mod">
          <ac:chgData name="Kolakowski, Artur" userId="9c34c8cc-b1df-44f6-bea5-dcf7a54ee35f" providerId="ADAL" clId="{19970B13-E101-4117-9908-6E061F982644}" dt="2022-07-14T08:45:53.327" v="17660" actId="790"/>
          <ac:spMkLst>
            <pc:docMk/>
            <pc:sldMk cId="2351809989" sldId="486"/>
            <ac:spMk id="8040" creationId="{B932B3BD-0AB0-48E5-A333-75E4842E0487}"/>
          </ac:spMkLst>
        </pc:spChg>
        <pc:spChg chg="mod">
          <ac:chgData name="Kolakowski, Artur" userId="9c34c8cc-b1df-44f6-bea5-dcf7a54ee35f" providerId="ADAL" clId="{19970B13-E101-4117-9908-6E061F982644}" dt="2022-07-14T08:45:53.332" v="17661" actId="790"/>
          <ac:spMkLst>
            <pc:docMk/>
            <pc:sldMk cId="2351809989" sldId="486"/>
            <ac:spMk id="8041" creationId="{9A647377-09AD-4C03-B20B-EA615442FA19}"/>
          </ac:spMkLst>
        </pc:spChg>
        <pc:spChg chg="mod">
          <ac:chgData name="Kolakowski, Artur" userId="9c34c8cc-b1df-44f6-bea5-dcf7a54ee35f" providerId="ADAL" clId="{19970B13-E101-4117-9908-6E061F982644}" dt="2022-07-14T08:45:53.337" v="17662" actId="790"/>
          <ac:spMkLst>
            <pc:docMk/>
            <pc:sldMk cId="2351809989" sldId="486"/>
            <ac:spMk id="8042" creationId="{120480C5-122B-409C-8722-E830606B892D}"/>
          </ac:spMkLst>
        </pc:spChg>
        <pc:spChg chg="mod">
          <ac:chgData name="Kolakowski, Artur" userId="9c34c8cc-b1df-44f6-bea5-dcf7a54ee35f" providerId="ADAL" clId="{19970B13-E101-4117-9908-6E061F982644}" dt="2022-07-14T08:45:53.342" v="17663" actId="790"/>
          <ac:spMkLst>
            <pc:docMk/>
            <pc:sldMk cId="2351809989" sldId="486"/>
            <ac:spMk id="8043" creationId="{6B9474B4-A1BA-45BE-AE95-69BD31514975}"/>
          </ac:spMkLst>
        </pc:spChg>
        <pc:spChg chg="mod">
          <ac:chgData name="Kolakowski, Artur" userId="9c34c8cc-b1df-44f6-bea5-dcf7a54ee35f" providerId="ADAL" clId="{19970B13-E101-4117-9908-6E061F982644}" dt="2022-07-14T08:45:53.346" v="17664" actId="790"/>
          <ac:spMkLst>
            <pc:docMk/>
            <pc:sldMk cId="2351809989" sldId="486"/>
            <ac:spMk id="8044" creationId="{8C5509F2-7F92-4094-B4BD-9B6ED98DA68D}"/>
          </ac:spMkLst>
        </pc:spChg>
        <pc:spChg chg="mod">
          <ac:chgData name="Kolakowski, Artur" userId="9c34c8cc-b1df-44f6-bea5-dcf7a54ee35f" providerId="ADAL" clId="{19970B13-E101-4117-9908-6E061F982644}" dt="2022-07-14T08:45:53.351" v="17665" actId="790"/>
          <ac:spMkLst>
            <pc:docMk/>
            <pc:sldMk cId="2351809989" sldId="486"/>
            <ac:spMk id="8045" creationId="{0C49562A-2802-4196-99D8-41AFC58CBE77}"/>
          </ac:spMkLst>
        </pc:spChg>
        <pc:spChg chg="mod">
          <ac:chgData name="Kolakowski, Artur" userId="9c34c8cc-b1df-44f6-bea5-dcf7a54ee35f" providerId="ADAL" clId="{19970B13-E101-4117-9908-6E061F982644}" dt="2022-07-14T08:45:53.357" v="17666" actId="790"/>
          <ac:spMkLst>
            <pc:docMk/>
            <pc:sldMk cId="2351809989" sldId="486"/>
            <ac:spMk id="8046" creationId="{7D5C7499-92B1-4F4F-ACCF-D8A8264198CC}"/>
          </ac:spMkLst>
        </pc:spChg>
        <pc:spChg chg="mod">
          <ac:chgData name="Kolakowski, Artur" userId="9c34c8cc-b1df-44f6-bea5-dcf7a54ee35f" providerId="ADAL" clId="{19970B13-E101-4117-9908-6E061F982644}" dt="2022-07-14T08:45:53.362" v="17667" actId="790"/>
          <ac:spMkLst>
            <pc:docMk/>
            <pc:sldMk cId="2351809989" sldId="486"/>
            <ac:spMk id="8047" creationId="{4E33FD8E-0533-4BA3-87DB-B7D1B6BCDF54}"/>
          </ac:spMkLst>
        </pc:spChg>
        <pc:spChg chg="mod">
          <ac:chgData name="Kolakowski, Artur" userId="9c34c8cc-b1df-44f6-bea5-dcf7a54ee35f" providerId="ADAL" clId="{19970B13-E101-4117-9908-6E061F982644}" dt="2022-07-14T08:45:53.367" v="17668" actId="790"/>
          <ac:spMkLst>
            <pc:docMk/>
            <pc:sldMk cId="2351809989" sldId="486"/>
            <ac:spMk id="8048" creationId="{929AC107-E1A8-4A55-999F-BA9919DA370F}"/>
          </ac:spMkLst>
        </pc:spChg>
        <pc:spChg chg="mod">
          <ac:chgData name="Kolakowski, Artur" userId="9c34c8cc-b1df-44f6-bea5-dcf7a54ee35f" providerId="ADAL" clId="{19970B13-E101-4117-9908-6E061F982644}" dt="2022-07-14T08:45:53.373" v="17669" actId="790"/>
          <ac:spMkLst>
            <pc:docMk/>
            <pc:sldMk cId="2351809989" sldId="486"/>
            <ac:spMk id="8049" creationId="{AB069C26-81BA-4717-863D-96F8540B07D5}"/>
          </ac:spMkLst>
        </pc:spChg>
        <pc:spChg chg="mod">
          <ac:chgData name="Kolakowski, Artur" userId="9c34c8cc-b1df-44f6-bea5-dcf7a54ee35f" providerId="ADAL" clId="{19970B13-E101-4117-9908-6E061F982644}" dt="2022-07-14T08:45:53.378" v="17670" actId="790"/>
          <ac:spMkLst>
            <pc:docMk/>
            <pc:sldMk cId="2351809989" sldId="486"/>
            <ac:spMk id="8050" creationId="{A870050B-42CC-44AE-83AB-C32768220700}"/>
          </ac:spMkLst>
        </pc:spChg>
        <pc:spChg chg="mod">
          <ac:chgData name="Kolakowski, Artur" userId="9c34c8cc-b1df-44f6-bea5-dcf7a54ee35f" providerId="ADAL" clId="{19970B13-E101-4117-9908-6E061F982644}" dt="2022-07-14T08:45:53.384" v="17671" actId="790"/>
          <ac:spMkLst>
            <pc:docMk/>
            <pc:sldMk cId="2351809989" sldId="486"/>
            <ac:spMk id="8051" creationId="{5C2FCE09-0D94-4703-9BAD-0BC7DB0DA66C}"/>
          </ac:spMkLst>
        </pc:spChg>
        <pc:spChg chg="mod">
          <ac:chgData name="Kolakowski, Artur" userId="9c34c8cc-b1df-44f6-bea5-dcf7a54ee35f" providerId="ADAL" clId="{19970B13-E101-4117-9908-6E061F982644}" dt="2022-07-14T08:45:53.389" v="17672" actId="790"/>
          <ac:spMkLst>
            <pc:docMk/>
            <pc:sldMk cId="2351809989" sldId="486"/>
            <ac:spMk id="8052" creationId="{9C0C8820-DA72-4E3C-9359-78224267CEB2}"/>
          </ac:spMkLst>
        </pc:spChg>
        <pc:spChg chg="mod">
          <ac:chgData name="Kolakowski, Artur" userId="9c34c8cc-b1df-44f6-bea5-dcf7a54ee35f" providerId="ADAL" clId="{19970B13-E101-4117-9908-6E061F982644}" dt="2022-07-14T08:45:53.393" v="17673" actId="790"/>
          <ac:spMkLst>
            <pc:docMk/>
            <pc:sldMk cId="2351809989" sldId="486"/>
            <ac:spMk id="8053" creationId="{076861C2-45C3-492B-817A-12FFB941A3BF}"/>
          </ac:spMkLst>
        </pc:spChg>
        <pc:spChg chg="mod">
          <ac:chgData name="Kolakowski, Artur" userId="9c34c8cc-b1df-44f6-bea5-dcf7a54ee35f" providerId="ADAL" clId="{19970B13-E101-4117-9908-6E061F982644}" dt="2022-07-14T08:45:53.399" v="17674" actId="790"/>
          <ac:spMkLst>
            <pc:docMk/>
            <pc:sldMk cId="2351809989" sldId="486"/>
            <ac:spMk id="8054" creationId="{029505C7-4E46-41F9-BAD4-59F9586D43C6}"/>
          </ac:spMkLst>
        </pc:spChg>
        <pc:spChg chg="mod">
          <ac:chgData name="Kolakowski, Artur" userId="9c34c8cc-b1df-44f6-bea5-dcf7a54ee35f" providerId="ADAL" clId="{19970B13-E101-4117-9908-6E061F982644}" dt="2022-07-14T08:45:53.404" v="17675" actId="790"/>
          <ac:spMkLst>
            <pc:docMk/>
            <pc:sldMk cId="2351809989" sldId="486"/>
            <ac:spMk id="8055" creationId="{20B415E0-0ACD-4B8A-91CB-66A4367FA246}"/>
          </ac:spMkLst>
        </pc:spChg>
        <pc:spChg chg="mod">
          <ac:chgData name="Kolakowski, Artur" userId="9c34c8cc-b1df-44f6-bea5-dcf7a54ee35f" providerId="ADAL" clId="{19970B13-E101-4117-9908-6E061F982644}" dt="2022-07-14T08:45:53.410" v="17676" actId="790"/>
          <ac:spMkLst>
            <pc:docMk/>
            <pc:sldMk cId="2351809989" sldId="486"/>
            <ac:spMk id="8056" creationId="{0FC3E65B-CC1F-4C53-B3EE-A8AB133470DB}"/>
          </ac:spMkLst>
        </pc:spChg>
        <pc:spChg chg="mod">
          <ac:chgData name="Kolakowski, Artur" userId="9c34c8cc-b1df-44f6-bea5-dcf7a54ee35f" providerId="ADAL" clId="{19970B13-E101-4117-9908-6E061F982644}" dt="2022-07-14T08:45:45.221" v="16043" actId="790"/>
          <ac:spMkLst>
            <pc:docMk/>
            <pc:sldMk cId="2351809989" sldId="486"/>
            <ac:spMk id="8057" creationId="{9716FB42-27BE-48DD-A734-B5C8F8AE2748}"/>
          </ac:spMkLst>
        </pc:spChg>
        <pc:spChg chg="mod">
          <ac:chgData name="Kolakowski, Artur" userId="9c34c8cc-b1df-44f6-bea5-dcf7a54ee35f" providerId="ADAL" clId="{19970B13-E101-4117-9908-6E061F982644}" dt="2022-07-14T08:45:45.226" v="16044" actId="790"/>
          <ac:spMkLst>
            <pc:docMk/>
            <pc:sldMk cId="2351809989" sldId="486"/>
            <ac:spMk id="8058" creationId="{86D46AFB-CF06-483B-B303-6090C586C046}"/>
          </ac:spMkLst>
        </pc:spChg>
        <pc:spChg chg="mod">
          <ac:chgData name="Kolakowski, Artur" userId="9c34c8cc-b1df-44f6-bea5-dcf7a54ee35f" providerId="ADAL" clId="{19970B13-E101-4117-9908-6E061F982644}" dt="2022-07-14T08:45:45.234" v="16045" actId="790"/>
          <ac:spMkLst>
            <pc:docMk/>
            <pc:sldMk cId="2351809989" sldId="486"/>
            <ac:spMk id="8059" creationId="{56CEA53B-D588-48DF-AE5E-CFB0E5F158FE}"/>
          </ac:spMkLst>
        </pc:spChg>
        <pc:spChg chg="mod">
          <ac:chgData name="Kolakowski, Artur" userId="9c34c8cc-b1df-44f6-bea5-dcf7a54ee35f" providerId="ADAL" clId="{19970B13-E101-4117-9908-6E061F982644}" dt="2022-07-14T08:45:45.239" v="16046" actId="790"/>
          <ac:spMkLst>
            <pc:docMk/>
            <pc:sldMk cId="2351809989" sldId="486"/>
            <ac:spMk id="8060" creationId="{37BB3618-1159-4A8F-81AB-96D953D7CA04}"/>
          </ac:spMkLst>
        </pc:spChg>
        <pc:spChg chg="mod">
          <ac:chgData name="Kolakowski, Artur" userId="9c34c8cc-b1df-44f6-bea5-dcf7a54ee35f" providerId="ADAL" clId="{19970B13-E101-4117-9908-6E061F982644}" dt="2022-07-14T08:45:45.244" v="16047" actId="790"/>
          <ac:spMkLst>
            <pc:docMk/>
            <pc:sldMk cId="2351809989" sldId="486"/>
            <ac:spMk id="8061" creationId="{6E580CB6-8F73-41DE-93A4-4AEBB7AFB154}"/>
          </ac:spMkLst>
        </pc:spChg>
        <pc:spChg chg="mod">
          <ac:chgData name="Kolakowski, Artur" userId="9c34c8cc-b1df-44f6-bea5-dcf7a54ee35f" providerId="ADAL" clId="{19970B13-E101-4117-9908-6E061F982644}" dt="2022-07-14T08:45:45.250" v="16048" actId="790"/>
          <ac:spMkLst>
            <pc:docMk/>
            <pc:sldMk cId="2351809989" sldId="486"/>
            <ac:spMk id="8062" creationId="{A1C02D9E-2442-4341-B28C-5502D180AACE}"/>
          </ac:spMkLst>
        </pc:spChg>
        <pc:spChg chg="mod">
          <ac:chgData name="Kolakowski, Artur" userId="9c34c8cc-b1df-44f6-bea5-dcf7a54ee35f" providerId="ADAL" clId="{19970B13-E101-4117-9908-6E061F982644}" dt="2022-07-14T08:45:45.254" v="16049" actId="790"/>
          <ac:spMkLst>
            <pc:docMk/>
            <pc:sldMk cId="2351809989" sldId="486"/>
            <ac:spMk id="8063" creationId="{C4EF1A15-3C06-4FD6-8FF6-C1E2E82A33BF}"/>
          </ac:spMkLst>
        </pc:spChg>
        <pc:spChg chg="mod">
          <ac:chgData name="Kolakowski, Artur" userId="9c34c8cc-b1df-44f6-bea5-dcf7a54ee35f" providerId="ADAL" clId="{19970B13-E101-4117-9908-6E061F982644}" dt="2022-07-14T08:45:45.259" v="16050" actId="790"/>
          <ac:spMkLst>
            <pc:docMk/>
            <pc:sldMk cId="2351809989" sldId="486"/>
            <ac:spMk id="8064" creationId="{474EF0C9-297F-42F8-AA32-EA5CB3F5A332}"/>
          </ac:spMkLst>
        </pc:spChg>
        <pc:spChg chg="mod">
          <ac:chgData name="Kolakowski, Artur" userId="9c34c8cc-b1df-44f6-bea5-dcf7a54ee35f" providerId="ADAL" clId="{19970B13-E101-4117-9908-6E061F982644}" dt="2022-07-14T08:45:45.261" v="16051" actId="790"/>
          <ac:spMkLst>
            <pc:docMk/>
            <pc:sldMk cId="2351809989" sldId="486"/>
            <ac:spMk id="8065" creationId="{8FF3DA1E-FC53-42C8-A076-DF1279E02977}"/>
          </ac:spMkLst>
        </pc:spChg>
        <pc:spChg chg="mod">
          <ac:chgData name="Kolakowski, Artur" userId="9c34c8cc-b1df-44f6-bea5-dcf7a54ee35f" providerId="ADAL" clId="{19970B13-E101-4117-9908-6E061F982644}" dt="2022-07-14T08:45:45.261" v="16052" actId="790"/>
          <ac:spMkLst>
            <pc:docMk/>
            <pc:sldMk cId="2351809989" sldId="486"/>
            <ac:spMk id="8066" creationId="{DC137D12-F55D-4CD9-880B-0E09FADB1654}"/>
          </ac:spMkLst>
        </pc:spChg>
        <pc:spChg chg="mod">
          <ac:chgData name="Kolakowski, Artur" userId="9c34c8cc-b1df-44f6-bea5-dcf7a54ee35f" providerId="ADAL" clId="{19970B13-E101-4117-9908-6E061F982644}" dt="2022-07-14T08:45:45.261" v="16053" actId="790"/>
          <ac:spMkLst>
            <pc:docMk/>
            <pc:sldMk cId="2351809989" sldId="486"/>
            <ac:spMk id="8067" creationId="{74692298-FC6B-4BE6-9F8E-376DCD0AEB97}"/>
          </ac:spMkLst>
        </pc:spChg>
        <pc:spChg chg="mod">
          <ac:chgData name="Kolakowski, Artur" userId="9c34c8cc-b1df-44f6-bea5-dcf7a54ee35f" providerId="ADAL" clId="{19970B13-E101-4117-9908-6E061F982644}" dt="2022-07-14T08:45:45.281" v="16054" actId="790"/>
          <ac:spMkLst>
            <pc:docMk/>
            <pc:sldMk cId="2351809989" sldId="486"/>
            <ac:spMk id="8068" creationId="{9F51F3B6-BC64-4F6B-852F-A5C88ABE5F33}"/>
          </ac:spMkLst>
        </pc:spChg>
        <pc:spChg chg="mod">
          <ac:chgData name="Kolakowski, Artur" userId="9c34c8cc-b1df-44f6-bea5-dcf7a54ee35f" providerId="ADAL" clId="{19970B13-E101-4117-9908-6E061F982644}" dt="2022-07-14T08:45:45.286" v="16055" actId="790"/>
          <ac:spMkLst>
            <pc:docMk/>
            <pc:sldMk cId="2351809989" sldId="486"/>
            <ac:spMk id="8069" creationId="{A6D83ED9-8DE7-4733-B7CC-AC00D0441FC6}"/>
          </ac:spMkLst>
        </pc:spChg>
        <pc:spChg chg="mod">
          <ac:chgData name="Kolakowski, Artur" userId="9c34c8cc-b1df-44f6-bea5-dcf7a54ee35f" providerId="ADAL" clId="{19970B13-E101-4117-9908-6E061F982644}" dt="2022-07-14T08:45:45.291" v="16056" actId="790"/>
          <ac:spMkLst>
            <pc:docMk/>
            <pc:sldMk cId="2351809989" sldId="486"/>
            <ac:spMk id="8070" creationId="{D646CD87-51B7-4072-B195-0F21F72B2093}"/>
          </ac:spMkLst>
        </pc:spChg>
        <pc:spChg chg="mod">
          <ac:chgData name="Kolakowski, Artur" userId="9c34c8cc-b1df-44f6-bea5-dcf7a54ee35f" providerId="ADAL" clId="{19970B13-E101-4117-9908-6E061F982644}" dt="2022-07-14T08:45:45.297" v="16057" actId="790"/>
          <ac:spMkLst>
            <pc:docMk/>
            <pc:sldMk cId="2351809989" sldId="486"/>
            <ac:spMk id="8071" creationId="{802E9BAF-ACA7-4E06-AD3C-8EABC78AB4BE}"/>
          </ac:spMkLst>
        </pc:spChg>
        <pc:spChg chg="mod">
          <ac:chgData name="Kolakowski, Artur" userId="9c34c8cc-b1df-44f6-bea5-dcf7a54ee35f" providerId="ADAL" clId="{19970B13-E101-4117-9908-6E061F982644}" dt="2022-07-14T08:45:45.302" v="16058" actId="790"/>
          <ac:spMkLst>
            <pc:docMk/>
            <pc:sldMk cId="2351809989" sldId="486"/>
            <ac:spMk id="8072" creationId="{88121444-5441-48A9-9F6B-FAFC44B1954A}"/>
          </ac:spMkLst>
        </pc:spChg>
        <pc:spChg chg="mod">
          <ac:chgData name="Kolakowski, Artur" userId="9c34c8cc-b1df-44f6-bea5-dcf7a54ee35f" providerId="ADAL" clId="{19970B13-E101-4117-9908-6E061F982644}" dt="2022-07-14T08:45:45.307" v="16059" actId="790"/>
          <ac:spMkLst>
            <pc:docMk/>
            <pc:sldMk cId="2351809989" sldId="486"/>
            <ac:spMk id="8073" creationId="{62858417-5342-4A10-923F-2FB9909B8336}"/>
          </ac:spMkLst>
        </pc:spChg>
        <pc:spChg chg="mod">
          <ac:chgData name="Kolakowski, Artur" userId="9c34c8cc-b1df-44f6-bea5-dcf7a54ee35f" providerId="ADAL" clId="{19970B13-E101-4117-9908-6E061F982644}" dt="2022-07-14T08:45:45.312" v="16060" actId="790"/>
          <ac:spMkLst>
            <pc:docMk/>
            <pc:sldMk cId="2351809989" sldId="486"/>
            <ac:spMk id="8074" creationId="{36FD7598-648F-418E-9B5F-FDA8B89CFCE4}"/>
          </ac:spMkLst>
        </pc:spChg>
        <pc:spChg chg="mod">
          <ac:chgData name="Kolakowski, Artur" userId="9c34c8cc-b1df-44f6-bea5-dcf7a54ee35f" providerId="ADAL" clId="{19970B13-E101-4117-9908-6E061F982644}" dt="2022-07-14T08:45:45.317" v="16061" actId="790"/>
          <ac:spMkLst>
            <pc:docMk/>
            <pc:sldMk cId="2351809989" sldId="486"/>
            <ac:spMk id="8075" creationId="{177E6CCF-BA8E-4003-80AC-0A5313A29C0B}"/>
          </ac:spMkLst>
        </pc:spChg>
        <pc:spChg chg="mod">
          <ac:chgData name="Kolakowski, Artur" userId="9c34c8cc-b1df-44f6-bea5-dcf7a54ee35f" providerId="ADAL" clId="{19970B13-E101-4117-9908-6E061F982644}" dt="2022-07-14T08:45:45.322" v="16062" actId="790"/>
          <ac:spMkLst>
            <pc:docMk/>
            <pc:sldMk cId="2351809989" sldId="486"/>
            <ac:spMk id="8076" creationId="{F17BA899-8965-497E-8C21-DD6B9C35CBC8}"/>
          </ac:spMkLst>
        </pc:spChg>
        <pc:spChg chg="mod">
          <ac:chgData name="Kolakowski, Artur" userId="9c34c8cc-b1df-44f6-bea5-dcf7a54ee35f" providerId="ADAL" clId="{19970B13-E101-4117-9908-6E061F982644}" dt="2022-07-14T08:45:45.326" v="16063" actId="790"/>
          <ac:spMkLst>
            <pc:docMk/>
            <pc:sldMk cId="2351809989" sldId="486"/>
            <ac:spMk id="8077" creationId="{9E42B203-B9C0-44C1-8FA0-5DF8D4655E43}"/>
          </ac:spMkLst>
        </pc:spChg>
        <pc:spChg chg="mod">
          <ac:chgData name="Kolakowski, Artur" userId="9c34c8cc-b1df-44f6-bea5-dcf7a54ee35f" providerId="ADAL" clId="{19970B13-E101-4117-9908-6E061F982644}" dt="2022-07-14T08:45:45.331" v="16064" actId="790"/>
          <ac:spMkLst>
            <pc:docMk/>
            <pc:sldMk cId="2351809989" sldId="486"/>
            <ac:spMk id="8078" creationId="{C8F11509-E2F7-456B-9D42-311E93CC15A2}"/>
          </ac:spMkLst>
        </pc:spChg>
        <pc:spChg chg="mod">
          <ac:chgData name="Kolakowski, Artur" userId="9c34c8cc-b1df-44f6-bea5-dcf7a54ee35f" providerId="ADAL" clId="{19970B13-E101-4117-9908-6E061F982644}" dt="2022-07-14T08:45:45.336" v="16065" actId="790"/>
          <ac:spMkLst>
            <pc:docMk/>
            <pc:sldMk cId="2351809989" sldId="486"/>
            <ac:spMk id="8079" creationId="{0D9C7A3D-D747-4E45-B393-60CE473095AB}"/>
          </ac:spMkLst>
        </pc:spChg>
        <pc:spChg chg="mod">
          <ac:chgData name="Kolakowski, Artur" userId="9c34c8cc-b1df-44f6-bea5-dcf7a54ee35f" providerId="ADAL" clId="{19970B13-E101-4117-9908-6E061F982644}" dt="2022-07-14T08:45:45.341" v="16066" actId="790"/>
          <ac:spMkLst>
            <pc:docMk/>
            <pc:sldMk cId="2351809989" sldId="486"/>
            <ac:spMk id="8080" creationId="{F2A3D228-8352-4855-AB66-6097E0D3FD41}"/>
          </ac:spMkLst>
        </pc:spChg>
        <pc:spChg chg="mod">
          <ac:chgData name="Kolakowski, Artur" userId="9c34c8cc-b1df-44f6-bea5-dcf7a54ee35f" providerId="ADAL" clId="{19970B13-E101-4117-9908-6E061F982644}" dt="2022-07-14T08:45:45.347" v="16067" actId="790"/>
          <ac:spMkLst>
            <pc:docMk/>
            <pc:sldMk cId="2351809989" sldId="486"/>
            <ac:spMk id="8081" creationId="{7412A59A-CF36-488F-8D7A-834D0E0EC042}"/>
          </ac:spMkLst>
        </pc:spChg>
        <pc:spChg chg="mod">
          <ac:chgData name="Kolakowski, Artur" userId="9c34c8cc-b1df-44f6-bea5-dcf7a54ee35f" providerId="ADAL" clId="{19970B13-E101-4117-9908-6E061F982644}" dt="2022-07-14T08:45:45.352" v="16068" actId="790"/>
          <ac:spMkLst>
            <pc:docMk/>
            <pc:sldMk cId="2351809989" sldId="486"/>
            <ac:spMk id="8082" creationId="{18CCCE68-B25A-4D66-98B6-8B17A19F654F}"/>
          </ac:spMkLst>
        </pc:spChg>
        <pc:spChg chg="mod">
          <ac:chgData name="Kolakowski, Artur" userId="9c34c8cc-b1df-44f6-bea5-dcf7a54ee35f" providerId="ADAL" clId="{19970B13-E101-4117-9908-6E061F982644}" dt="2022-07-14T08:45:45.356" v="16069" actId="790"/>
          <ac:spMkLst>
            <pc:docMk/>
            <pc:sldMk cId="2351809989" sldId="486"/>
            <ac:spMk id="8083" creationId="{D698250D-653C-4459-917C-BD1C8579B2B9}"/>
          </ac:spMkLst>
        </pc:spChg>
        <pc:spChg chg="mod">
          <ac:chgData name="Kolakowski, Artur" userId="9c34c8cc-b1df-44f6-bea5-dcf7a54ee35f" providerId="ADAL" clId="{19970B13-E101-4117-9908-6E061F982644}" dt="2022-07-14T08:45:45.360" v="16070" actId="790"/>
          <ac:spMkLst>
            <pc:docMk/>
            <pc:sldMk cId="2351809989" sldId="486"/>
            <ac:spMk id="8084" creationId="{D0DD6D16-2FBF-41BC-BC89-B1A9C7DE45A6}"/>
          </ac:spMkLst>
        </pc:spChg>
        <pc:spChg chg="mod">
          <ac:chgData name="Kolakowski, Artur" userId="9c34c8cc-b1df-44f6-bea5-dcf7a54ee35f" providerId="ADAL" clId="{19970B13-E101-4117-9908-6E061F982644}" dt="2022-07-14T08:45:45.364" v="16071" actId="790"/>
          <ac:spMkLst>
            <pc:docMk/>
            <pc:sldMk cId="2351809989" sldId="486"/>
            <ac:spMk id="8085" creationId="{8B4105A6-1378-43B7-9904-F1A57600A348}"/>
          </ac:spMkLst>
        </pc:spChg>
        <pc:spChg chg="mod">
          <ac:chgData name="Kolakowski, Artur" userId="9c34c8cc-b1df-44f6-bea5-dcf7a54ee35f" providerId="ADAL" clId="{19970B13-E101-4117-9908-6E061F982644}" dt="2022-07-14T08:45:45.368" v="16072" actId="790"/>
          <ac:spMkLst>
            <pc:docMk/>
            <pc:sldMk cId="2351809989" sldId="486"/>
            <ac:spMk id="8086" creationId="{3A8861F9-8B8C-4365-BF71-935B34E33FA5}"/>
          </ac:spMkLst>
        </pc:spChg>
        <pc:spChg chg="mod">
          <ac:chgData name="Kolakowski, Artur" userId="9c34c8cc-b1df-44f6-bea5-dcf7a54ee35f" providerId="ADAL" clId="{19970B13-E101-4117-9908-6E061F982644}" dt="2022-07-14T08:45:45.373" v="16073" actId="790"/>
          <ac:spMkLst>
            <pc:docMk/>
            <pc:sldMk cId="2351809989" sldId="486"/>
            <ac:spMk id="8087" creationId="{16697920-B53D-4380-B6D2-A468D9E94EEF}"/>
          </ac:spMkLst>
        </pc:spChg>
        <pc:spChg chg="mod">
          <ac:chgData name="Kolakowski, Artur" userId="9c34c8cc-b1df-44f6-bea5-dcf7a54ee35f" providerId="ADAL" clId="{19970B13-E101-4117-9908-6E061F982644}" dt="2022-07-14T08:45:45.377" v="16074" actId="790"/>
          <ac:spMkLst>
            <pc:docMk/>
            <pc:sldMk cId="2351809989" sldId="486"/>
            <ac:spMk id="8088" creationId="{0DA1AC64-7794-4AAC-9675-5F7E723218C0}"/>
          </ac:spMkLst>
        </pc:spChg>
        <pc:spChg chg="mod">
          <ac:chgData name="Kolakowski, Artur" userId="9c34c8cc-b1df-44f6-bea5-dcf7a54ee35f" providerId="ADAL" clId="{19970B13-E101-4117-9908-6E061F982644}" dt="2022-07-14T08:45:45.382" v="16075" actId="790"/>
          <ac:spMkLst>
            <pc:docMk/>
            <pc:sldMk cId="2351809989" sldId="486"/>
            <ac:spMk id="8089" creationId="{BB3E56C1-BEAA-4CA0-9DFE-5BA9B8C68024}"/>
          </ac:spMkLst>
        </pc:spChg>
        <pc:spChg chg="mod">
          <ac:chgData name="Kolakowski, Artur" userId="9c34c8cc-b1df-44f6-bea5-dcf7a54ee35f" providerId="ADAL" clId="{19970B13-E101-4117-9908-6E061F982644}" dt="2022-07-14T08:45:45.386" v="16076" actId="790"/>
          <ac:spMkLst>
            <pc:docMk/>
            <pc:sldMk cId="2351809989" sldId="486"/>
            <ac:spMk id="8090" creationId="{7BAAD8E2-2989-46D5-B19C-D0A35C3B84C9}"/>
          </ac:spMkLst>
        </pc:spChg>
        <pc:spChg chg="mod">
          <ac:chgData name="Kolakowski, Artur" userId="9c34c8cc-b1df-44f6-bea5-dcf7a54ee35f" providerId="ADAL" clId="{19970B13-E101-4117-9908-6E061F982644}" dt="2022-07-14T08:45:45.390" v="16077" actId="790"/>
          <ac:spMkLst>
            <pc:docMk/>
            <pc:sldMk cId="2351809989" sldId="486"/>
            <ac:spMk id="8091" creationId="{53C7A70C-AD59-4456-9A4A-6AAAE73B078D}"/>
          </ac:spMkLst>
        </pc:spChg>
        <pc:spChg chg="mod">
          <ac:chgData name="Kolakowski, Artur" userId="9c34c8cc-b1df-44f6-bea5-dcf7a54ee35f" providerId="ADAL" clId="{19970B13-E101-4117-9908-6E061F982644}" dt="2022-07-14T08:45:45.395" v="16078" actId="790"/>
          <ac:spMkLst>
            <pc:docMk/>
            <pc:sldMk cId="2351809989" sldId="486"/>
            <ac:spMk id="8092" creationId="{3EB7CB3D-8E4D-4D10-8EB9-389C24022770}"/>
          </ac:spMkLst>
        </pc:spChg>
        <pc:spChg chg="mod">
          <ac:chgData name="Kolakowski, Artur" userId="9c34c8cc-b1df-44f6-bea5-dcf7a54ee35f" providerId="ADAL" clId="{19970B13-E101-4117-9908-6E061F982644}" dt="2022-07-14T08:45:45.400" v="16079" actId="790"/>
          <ac:spMkLst>
            <pc:docMk/>
            <pc:sldMk cId="2351809989" sldId="486"/>
            <ac:spMk id="8093" creationId="{6D0CCAA2-F61E-45AB-9DC1-DD1E324427FF}"/>
          </ac:spMkLst>
        </pc:spChg>
        <pc:spChg chg="mod">
          <ac:chgData name="Kolakowski, Artur" userId="9c34c8cc-b1df-44f6-bea5-dcf7a54ee35f" providerId="ADAL" clId="{19970B13-E101-4117-9908-6E061F982644}" dt="2022-07-14T08:45:45.405" v="16080" actId="790"/>
          <ac:spMkLst>
            <pc:docMk/>
            <pc:sldMk cId="2351809989" sldId="486"/>
            <ac:spMk id="8094" creationId="{8856F039-7FC0-4858-AFF5-839B6F4C8DE5}"/>
          </ac:spMkLst>
        </pc:spChg>
        <pc:spChg chg="mod">
          <ac:chgData name="Kolakowski, Artur" userId="9c34c8cc-b1df-44f6-bea5-dcf7a54ee35f" providerId="ADAL" clId="{19970B13-E101-4117-9908-6E061F982644}" dt="2022-07-14T08:45:45.410" v="16081" actId="790"/>
          <ac:spMkLst>
            <pc:docMk/>
            <pc:sldMk cId="2351809989" sldId="486"/>
            <ac:spMk id="8095" creationId="{FB2AE2D3-6DC9-4D5C-91DC-5A3713834AF2}"/>
          </ac:spMkLst>
        </pc:spChg>
        <pc:spChg chg="mod">
          <ac:chgData name="Kolakowski, Artur" userId="9c34c8cc-b1df-44f6-bea5-dcf7a54ee35f" providerId="ADAL" clId="{19970B13-E101-4117-9908-6E061F982644}" dt="2022-07-14T08:45:45.416" v="16082" actId="790"/>
          <ac:spMkLst>
            <pc:docMk/>
            <pc:sldMk cId="2351809989" sldId="486"/>
            <ac:spMk id="8096" creationId="{04C25D1F-0675-45CD-94C0-1D9A229710EB}"/>
          </ac:spMkLst>
        </pc:spChg>
        <pc:spChg chg="mod">
          <ac:chgData name="Kolakowski, Artur" userId="9c34c8cc-b1df-44f6-bea5-dcf7a54ee35f" providerId="ADAL" clId="{19970B13-E101-4117-9908-6E061F982644}" dt="2022-07-14T08:45:45.422" v="16083" actId="790"/>
          <ac:spMkLst>
            <pc:docMk/>
            <pc:sldMk cId="2351809989" sldId="486"/>
            <ac:spMk id="8097" creationId="{19E7C92D-1A02-43BF-B53B-66B8AAC4AAFE}"/>
          </ac:spMkLst>
        </pc:spChg>
        <pc:spChg chg="mod">
          <ac:chgData name="Kolakowski, Artur" userId="9c34c8cc-b1df-44f6-bea5-dcf7a54ee35f" providerId="ADAL" clId="{19970B13-E101-4117-9908-6E061F982644}" dt="2022-07-14T08:45:45.426" v="16084" actId="790"/>
          <ac:spMkLst>
            <pc:docMk/>
            <pc:sldMk cId="2351809989" sldId="486"/>
            <ac:spMk id="8098" creationId="{BB0D3746-9A8F-478A-85F0-CFAA49348A2D}"/>
          </ac:spMkLst>
        </pc:spChg>
        <pc:spChg chg="mod">
          <ac:chgData name="Kolakowski, Artur" userId="9c34c8cc-b1df-44f6-bea5-dcf7a54ee35f" providerId="ADAL" clId="{19970B13-E101-4117-9908-6E061F982644}" dt="2022-07-14T08:45:45.432" v="16085" actId="790"/>
          <ac:spMkLst>
            <pc:docMk/>
            <pc:sldMk cId="2351809989" sldId="486"/>
            <ac:spMk id="8099" creationId="{B156C816-2313-4C1F-B5C8-1CCC844879B2}"/>
          </ac:spMkLst>
        </pc:spChg>
        <pc:spChg chg="mod">
          <ac:chgData name="Kolakowski, Artur" userId="9c34c8cc-b1df-44f6-bea5-dcf7a54ee35f" providerId="ADAL" clId="{19970B13-E101-4117-9908-6E061F982644}" dt="2022-07-14T08:45:45.436" v="16086" actId="790"/>
          <ac:spMkLst>
            <pc:docMk/>
            <pc:sldMk cId="2351809989" sldId="486"/>
            <ac:spMk id="8100" creationId="{2BE9B089-8849-4C02-8BC9-AD39A87A297E}"/>
          </ac:spMkLst>
        </pc:spChg>
        <pc:spChg chg="mod">
          <ac:chgData name="Kolakowski, Artur" userId="9c34c8cc-b1df-44f6-bea5-dcf7a54ee35f" providerId="ADAL" clId="{19970B13-E101-4117-9908-6E061F982644}" dt="2022-07-14T08:45:45.438" v="16087" actId="790"/>
          <ac:spMkLst>
            <pc:docMk/>
            <pc:sldMk cId="2351809989" sldId="486"/>
            <ac:spMk id="8101" creationId="{6801BB7A-2429-46AB-A449-E384C5194FC4}"/>
          </ac:spMkLst>
        </pc:spChg>
        <pc:spChg chg="mod">
          <ac:chgData name="Kolakowski, Artur" userId="9c34c8cc-b1df-44f6-bea5-dcf7a54ee35f" providerId="ADAL" clId="{19970B13-E101-4117-9908-6E061F982644}" dt="2022-07-14T08:45:45.445" v="16088" actId="790"/>
          <ac:spMkLst>
            <pc:docMk/>
            <pc:sldMk cId="2351809989" sldId="486"/>
            <ac:spMk id="8102" creationId="{DA405D67-6C09-4D98-BAD2-C9C2A75538E3}"/>
          </ac:spMkLst>
        </pc:spChg>
        <pc:spChg chg="mod">
          <ac:chgData name="Kolakowski, Artur" userId="9c34c8cc-b1df-44f6-bea5-dcf7a54ee35f" providerId="ADAL" clId="{19970B13-E101-4117-9908-6E061F982644}" dt="2022-07-14T08:45:45.450" v="16089" actId="790"/>
          <ac:spMkLst>
            <pc:docMk/>
            <pc:sldMk cId="2351809989" sldId="486"/>
            <ac:spMk id="8103" creationId="{70E4B824-D85A-4AC8-86D5-E96D90662FAA}"/>
          </ac:spMkLst>
        </pc:spChg>
        <pc:spChg chg="mod">
          <ac:chgData name="Kolakowski, Artur" userId="9c34c8cc-b1df-44f6-bea5-dcf7a54ee35f" providerId="ADAL" clId="{19970B13-E101-4117-9908-6E061F982644}" dt="2022-07-14T08:45:45.455" v="16090" actId="790"/>
          <ac:spMkLst>
            <pc:docMk/>
            <pc:sldMk cId="2351809989" sldId="486"/>
            <ac:spMk id="8104" creationId="{8E0FDD4B-3841-45F0-A694-AAAA75D3FC5A}"/>
          </ac:spMkLst>
        </pc:spChg>
        <pc:spChg chg="mod">
          <ac:chgData name="Kolakowski, Artur" userId="9c34c8cc-b1df-44f6-bea5-dcf7a54ee35f" providerId="ADAL" clId="{19970B13-E101-4117-9908-6E061F982644}" dt="2022-07-14T08:45:45.459" v="16091" actId="790"/>
          <ac:spMkLst>
            <pc:docMk/>
            <pc:sldMk cId="2351809989" sldId="486"/>
            <ac:spMk id="8105" creationId="{D9318F79-F719-4A35-B7D5-DCEB95F53425}"/>
          </ac:spMkLst>
        </pc:spChg>
        <pc:spChg chg="mod">
          <ac:chgData name="Kolakowski, Artur" userId="9c34c8cc-b1df-44f6-bea5-dcf7a54ee35f" providerId="ADAL" clId="{19970B13-E101-4117-9908-6E061F982644}" dt="2022-07-14T08:45:45.465" v="16092" actId="790"/>
          <ac:spMkLst>
            <pc:docMk/>
            <pc:sldMk cId="2351809989" sldId="486"/>
            <ac:spMk id="8106" creationId="{6381E2FC-A9E4-4A38-9D31-17578F6A5AA5}"/>
          </ac:spMkLst>
        </pc:spChg>
        <pc:spChg chg="mod">
          <ac:chgData name="Kolakowski, Artur" userId="9c34c8cc-b1df-44f6-bea5-dcf7a54ee35f" providerId="ADAL" clId="{19970B13-E101-4117-9908-6E061F982644}" dt="2022-07-14T08:45:45.470" v="16093" actId="790"/>
          <ac:spMkLst>
            <pc:docMk/>
            <pc:sldMk cId="2351809989" sldId="486"/>
            <ac:spMk id="8107" creationId="{16EC7037-4862-4F3C-8A39-2820EE09DE85}"/>
          </ac:spMkLst>
        </pc:spChg>
        <pc:spChg chg="mod">
          <ac:chgData name="Kolakowski, Artur" userId="9c34c8cc-b1df-44f6-bea5-dcf7a54ee35f" providerId="ADAL" clId="{19970B13-E101-4117-9908-6E061F982644}" dt="2022-07-14T08:45:45.474" v="16094" actId="790"/>
          <ac:spMkLst>
            <pc:docMk/>
            <pc:sldMk cId="2351809989" sldId="486"/>
            <ac:spMk id="8108" creationId="{0BA834C2-B76F-4FE1-B6E2-37B383197AE7}"/>
          </ac:spMkLst>
        </pc:spChg>
        <pc:spChg chg="mod">
          <ac:chgData name="Kolakowski, Artur" userId="9c34c8cc-b1df-44f6-bea5-dcf7a54ee35f" providerId="ADAL" clId="{19970B13-E101-4117-9908-6E061F982644}" dt="2022-07-14T08:45:45.478" v="16095" actId="790"/>
          <ac:spMkLst>
            <pc:docMk/>
            <pc:sldMk cId="2351809989" sldId="486"/>
            <ac:spMk id="8109" creationId="{A6AD6204-7C31-4E67-ABA9-CAE95F110676}"/>
          </ac:spMkLst>
        </pc:spChg>
        <pc:spChg chg="mod">
          <ac:chgData name="Kolakowski, Artur" userId="9c34c8cc-b1df-44f6-bea5-dcf7a54ee35f" providerId="ADAL" clId="{19970B13-E101-4117-9908-6E061F982644}" dt="2022-07-14T08:45:45.484" v="16096" actId="790"/>
          <ac:spMkLst>
            <pc:docMk/>
            <pc:sldMk cId="2351809989" sldId="486"/>
            <ac:spMk id="8110" creationId="{4080F8E5-E136-46B9-8E39-D6A4CD02110F}"/>
          </ac:spMkLst>
        </pc:spChg>
        <pc:spChg chg="mod">
          <ac:chgData name="Kolakowski, Artur" userId="9c34c8cc-b1df-44f6-bea5-dcf7a54ee35f" providerId="ADAL" clId="{19970B13-E101-4117-9908-6E061F982644}" dt="2022-07-14T08:45:45.488" v="16097" actId="790"/>
          <ac:spMkLst>
            <pc:docMk/>
            <pc:sldMk cId="2351809989" sldId="486"/>
            <ac:spMk id="8111" creationId="{9B5CA845-FF9F-4240-A250-ED01A562BC75}"/>
          </ac:spMkLst>
        </pc:spChg>
        <pc:spChg chg="mod">
          <ac:chgData name="Kolakowski, Artur" userId="9c34c8cc-b1df-44f6-bea5-dcf7a54ee35f" providerId="ADAL" clId="{19970B13-E101-4117-9908-6E061F982644}" dt="2022-07-14T08:45:45.493" v="16098" actId="790"/>
          <ac:spMkLst>
            <pc:docMk/>
            <pc:sldMk cId="2351809989" sldId="486"/>
            <ac:spMk id="8112" creationId="{0185C6B4-40BD-464C-9085-E454B2FCACD2}"/>
          </ac:spMkLst>
        </pc:spChg>
        <pc:spChg chg="mod">
          <ac:chgData name="Kolakowski, Artur" userId="9c34c8cc-b1df-44f6-bea5-dcf7a54ee35f" providerId="ADAL" clId="{19970B13-E101-4117-9908-6E061F982644}" dt="2022-07-14T08:45:45.497" v="16099" actId="790"/>
          <ac:spMkLst>
            <pc:docMk/>
            <pc:sldMk cId="2351809989" sldId="486"/>
            <ac:spMk id="8113" creationId="{AA825563-112B-4B75-98AB-4640E0C9AA1B}"/>
          </ac:spMkLst>
        </pc:spChg>
        <pc:spChg chg="mod">
          <ac:chgData name="Kolakowski, Artur" userId="9c34c8cc-b1df-44f6-bea5-dcf7a54ee35f" providerId="ADAL" clId="{19970B13-E101-4117-9908-6E061F982644}" dt="2022-07-14T08:45:45.501" v="16100" actId="790"/>
          <ac:spMkLst>
            <pc:docMk/>
            <pc:sldMk cId="2351809989" sldId="486"/>
            <ac:spMk id="8114" creationId="{F6F713DE-CA9F-4596-94C3-C51B8D9D3DF8}"/>
          </ac:spMkLst>
        </pc:spChg>
        <pc:spChg chg="mod">
          <ac:chgData name="Kolakowski, Artur" userId="9c34c8cc-b1df-44f6-bea5-dcf7a54ee35f" providerId="ADAL" clId="{19970B13-E101-4117-9908-6E061F982644}" dt="2022-07-14T08:45:45.506" v="16101" actId="790"/>
          <ac:spMkLst>
            <pc:docMk/>
            <pc:sldMk cId="2351809989" sldId="486"/>
            <ac:spMk id="8115" creationId="{BDFFDDDD-A974-49F6-8C7E-73FC282C6439}"/>
          </ac:spMkLst>
        </pc:spChg>
        <pc:spChg chg="mod">
          <ac:chgData name="Kolakowski, Artur" userId="9c34c8cc-b1df-44f6-bea5-dcf7a54ee35f" providerId="ADAL" clId="{19970B13-E101-4117-9908-6E061F982644}" dt="2022-07-14T08:45:45.511" v="16102" actId="790"/>
          <ac:spMkLst>
            <pc:docMk/>
            <pc:sldMk cId="2351809989" sldId="486"/>
            <ac:spMk id="8116" creationId="{4D4E99A2-CFC4-46C5-800D-200DC5989EB9}"/>
          </ac:spMkLst>
        </pc:spChg>
        <pc:spChg chg="mod">
          <ac:chgData name="Kolakowski, Artur" userId="9c34c8cc-b1df-44f6-bea5-dcf7a54ee35f" providerId="ADAL" clId="{19970B13-E101-4117-9908-6E061F982644}" dt="2022-07-14T08:45:45.511" v="16103" actId="790"/>
          <ac:spMkLst>
            <pc:docMk/>
            <pc:sldMk cId="2351809989" sldId="486"/>
            <ac:spMk id="8117" creationId="{2DB4C9C0-3F0A-437E-BF78-3388811133BC}"/>
          </ac:spMkLst>
        </pc:spChg>
        <pc:spChg chg="mod">
          <ac:chgData name="Kolakowski, Artur" userId="9c34c8cc-b1df-44f6-bea5-dcf7a54ee35f" providerId="ADAL" clId="{19970B13-E101-4117-9908-6E061F982644}" dt="2022-07-14T08:45:45.511" v="16104" actId="790"/>
          <ac:spMkLst>
            <pc:docMk/>
            <pc:sldMk cId="2351809989" sldId="486"/>
            <ac:spMk id="8118" creationId="{424930FE-BE09-407F-AE17-E40FEDD03EC5}"/>
          </ac:spMkLst>
        </pc:spChg>
        <pc:spChg chg="mod">
          <ac:chgData name="Kolakowski, Artur" userId="9c34c8cc-b1df-44f6-bea5-dcf7a54ee35f" providerId="ADAL" clId="{19970B13-E101-4117-9908-6E061F982644}" dt="2022-07-14T08:45:45.511" v="16105" actId="790"/>
          <ac:spMkLst>
            <pc:docMk/>
            <pc:sldMk cId="2351809989" sldId="486"/>
            <ac:spMk id="8119" creationId="{8A422512-1583-45B7-99FF-DCE15026ADE4}"/>
          </ac:spMkLst>
        </pc:spChg>
        <pc:spChg chg="mod">
          <ac:chgData name="Kolakowski, Artur" userId="9c34c8cc-b1df-44f6-bea5-dcf7a54ee35f" providerId="ADAL" clId="{19970B13-E101-4117-9908-6E061F982644}" dt="2022-07-14T08:45:45.532" v="16106" actId="790"/>
          <ac:spMkLst>
            <pc:docMk/>
            <pc:sldMk cId="2351809989" sldId="486"/>
            <ac:spMk id="8120" creationId="{4532043C-65BB-498D-A6F2-D6BC428A19D7}"/>
          </ac:spMkLst>
        </pc:spChg>
        <pc:spChg chg="mod">
          <ac:chgData name="Kolakowski, Artur" userId="9c34c8cc-b1df-44f6-bea5-dcf7a54ee35f" providerId="ADAL" clId="{19970B13-E101-4117-9908-6E061F982644}" dt="2022-07-14T08:45:45.538" v="16107" actId="790"/>
          <ac:spMkLst>
            <pc:docMk/>
            <pc:sldMk cId="2351809989" sldId="486"/>
            <ac:spMk id="8121" creationId="{B4C335CB-3346-420F-813B-18E0BA16BAA8}"/>
          </ac:spMkLst>
        </pc:spChg>
        <pc:spChg chg="mod">
          <ac:chgData name="Kolakowski, Artur" userId="9c34c8cc-b1df-44f6-bea5-dcf7a54ee35f" providerId="ADAL" clId="{19970B13-E101-4117-9908-6E061F982644}" dt="2022-07-14T08:45:45.543" v="16108" actId="790"/>
          <ac:spMkLst>
            <pc:docMk/>
            <pc:sldMk cId="2351809989" sldId="486"/>
            <ac:spMk id="8122" creationId="{F11EC055-D977-480E-867B-C215DB530DAA}"/>
          </ac:spMkLst>
        </pc:spChg>
        <pc:spChg chg="mod">
          <ac:chgData name="Kolakowski, Artur" userId="9c34c8cc-b1df-44f6-bea5-dcf7a54ee35f" providerId="ADAL" clId="{19970B13-E101-4117-9908-6E061F982644}" dt="2022-07-14T08:45:45.549" v="16109" actId="790"/>
          <ac:spMkLst>
            <pc:docMk/>
            <pc:sldMk cId="2351809989" sldId="486"/>
            <ac:spMk id="8123" creationId="{AE0F17BD-6939-4EFC-B115-371A2B4B1DC2}"/>
          </ac:spMkLst>
        </pc:spChg>
        <pc:spChg chg="mod">
          <ac:chgData name="Kolakowski, Artur" userId="9c34c8cc-b1df-44f6-bea5-dcf7a54ee35f" providerId="ADAL" clId="{19970B13-E101-4117-9908-6E061F982644}" dt="2022-07-14T08:45:45.554" v="16110" actId="790"/>
          <ac:spMkLst>
            <pc:docMk/>
            <pc:sldMk cId="2351809989" sldId="486"/>
            <ac:spMk id="8124" creationId="{EFE5037A-BF63-49CC-87D4-60E5C4B358B3}"/>
          </ac:spMkLst>
        </pc:spChg>
        <pc:spChg chg="mod">
          <ac:chgData name="Kolakowski, Artur" userId="9c34c8cc-b1df-44f6-bea5-dcf7a54ee35f" providerId="ADAL" clId="{19970B13-E101-4117-9908-6E061F982644}" dt="2022-07-14T08:45:45.559" v="16111" actId="790"/>
          <ac:spMkLst>
            <pc:docMk/>
            <pc:sldMk cId="2351809989" sldId="486"/>
            <ac:spMk id="8125" creationId="{8BE2EBF9-69AE-4849-A824-8A3924B3C54E}"/>
          </ac:spMkLst>
        </pc:spChg>
        <pc:spChg chg="mod">
          <ac:chgData name="Kolakowski, Artur" userId="9c34c8cc-b1df-44f6-bea5-dcf7a54ee35f" providerId="ADAL" clId="{19970B13-E101-4117-9908-6E061F982644}" dt="2022-07-14T08:45:45.565" v="16112" actId="790"/>
          <ac:spMkLst>
            <pc:docMk/>
            <pc:sldMk cId="2351809989" sldId="486"/>
            <ac:spMk id="8126" creationId="{8AA4F57D-98A9-48EB-B567-133D998A1AAD}"/>
          </ac:spMkLst>
        </pc:spChg>
        <pc:spChg chg="mod">
          <ac:chgData name="Kolakowski, Artur" userId="9c34c8cc-b1df-44f6-bea5-dcf7a54ee35f" providerId="ADAL" clId="{19970B13-E101-4117-9908-6E061F982644}" dt="2022-07-14T08:45:45.571" v="16113" actId="790"/>
          <ac:spMkLst>
            <pc:docMk/>
            <pc:sldMk cId="2351809989" sldId="486"/>
            <ac:spMk id="8127" creationId="{23AE8672-4FD4-4600-81E4-81BAEFA13DAF}"/>
          </ac:spMkLst>
        </pc:spChg>
        <pc:spChg chg="mod">
          <ac:chgData name="Kolakowski, Artur" userId="9c34c8cc-b1df-44f6-bea5-dcf7a54ee35f" providerId="ADAL" clId="{19970B13-E101-4117-9908-6E061F982644}" dt="2022-07-14T08:45:45.577" v="16114" actId="790"/>
          <ac:spMkLst>
            <pc:docMk/>
            <pc:sldMk cId="2351809989" sldId="486"/>
            <ac:spMk id="8128" creationId="{CB23A4F1-0E73-41C8-AB6A-DA591304C918}"/>
          </ac:spMkLst>
        </pc:spChg>
        <pc:spChg chg="mod">
          <ac:chgData name="Kolakowski, Artur" userId="9c34c8cc-b1df-44f6-bea5-dcf7a54ee35f" providerId="ADAL" clId="{19970B13-E101-4117-9908-6E061F982644}" dt="2022-07-14T08:45:45.583" v="16115" actId="790"/>
          <ac:spMkLst>
            <pc:docMk/>
            <pc:sldMk cId="2351809989" sldId="486"/>
            <ac:spMk id="8129" creationId="{4D20261B-A792-4EAF-993A-C2AB5DF78029}"/>
          </ac:spMkLst>
        </pc:spChg>
        <pc:spChg chg="mod">
          <ac:chgData name="Kolakowski, Artur" userId="9c34c8cc-b1df-44f6-bea5-dcf7a54ee35f" providerId="ADAL" clId="{19970B13-E101-4117-9908-6E061F982644}" dt="2022-07-14T08:45:45.588" v="16116" actId="790"/>
          <ac:spMkLst>
            <pc:docMk/>
            <pc:sldMk cId="2351809989" sldId="486"/>
            <ac:spMk id="8130" creationId="{912C9C67-29F8-4B3F-83F5-469982C20996}"/>
          </ac:spMkLst>
        </pc:spChg>
        <pc:spChg chg="mod">
          <ac:chgData name="Kolakowski, Artur" userId="9c34c8cc-b1df-44f6-bea5-dcf7a54ee35f" providerId="ADAL" clId="{19970B13-E101-4117-9908-6E061F982644}" dt="2022-07-14T08:45:45.593" v="16117" actId="790"/>
          <ac:spMkLst>
            <pc:docMk/>
            <pc:sldMk cId="2351809989" sldId="486"/>
            <ac:spMk id="8131" creationId="{A940B823-580F-442E-B13F-62A538CBB592}"/>
          </ac:spMkLst>
        </pc:spChg>
        <pc:spChg chg="mod">
          <ac:chgData name="Kolakowski, Artur" userId="9c34c8cc-b1df-44f6-bea5-dcf7a54ee35f" providerId="ADAL" clId="{19970B13-E101-4117-9908-6E061F982644}" dt="2022-07-14T08:45:45.598" v="16118" actId="790"/>
          <ac:spMkLst>
            <pc:docMk/>
            <pc:sldMk cId="2351809989" sldId="486"/>
            <ac:spMk id="8132" creationId="{97613E61-4732-4098-933D-73538E0EAEE6}"/>
          </ac:spMkLst>
        </pc:spChg>
        <pc:spChg chg="mod">
          <ac:chgData name="Kolakowski, Artur" userId="9c34c8cc-b1df-44f6-bea5-dcf7a54ee35f" providerId="ADAL" clId="{19970B13-E101-4117-9908-6E061F982644}" dt="2022-07-14T08:45:45.603" v="16119" actId="790"/>
          <ac:spMkLst>
            <pc:docMk/>
            <pc:sldMk cId="2351809989" sldId="486"/>
            <ac:spMk id="8133" creationId="{76112331-8463-4991-A688-70588D6BCF85}"/>
          </ac:spMkLst>
        </pc:spChg>
        <pc:spChg chg="mod">
          <ac:chgData name="Kolakowski, Artur" userId="9c34c8cc-b1df-44f6-bea5-dcf7a54ee35f" providerId="ADAL" clId="{19970B13-E101-4117-9908-6E061F982644}" dt="2022-07-14T08:45:45.608" v="16120" actId="790"/>
          <ac:spMkLst>
            <pc:docMk/>
            <pc:sldMk cId="2351809989" sldId="486"/>
            <ac:spMk id="8134" creationId="{D13B2E0C-7BA6-495B-BEAE-4B4C43626106}"/>
          </ac:spMkLst>
        </pc:spChg>
        <pc:spChg chg="mod">
          <ac:chgData name="Kolakowski, Artur" userId="9c34c8cc-b1df-44f6-bea5-dcf7a54ee35f" providerId="ADAL" clId="{19970B13-E101-4117-9908-6E061F982644}" dt="2022-07-14T08:45:45.615" v="16121" actId="790"/>
          <ac:spMkLst>
            <pc:docMk/>
            <pc:sldMk cId="2351809989" sldId="486"/>
            <ac:spMk id="8135" creationId="{969947E6-B728-490D-B3AF-2D4EAB1A4751}"/>
          </ac:spMkLst>
        </pc:spChg>
        <pc:spChg chg="mod">
          <ac:chgData name="Kolakowski, Artur" userId="9c34c8cc-b1df-44f6-bea5-dcf7a54ee35f" providerId="ADAL" clId="{19970B13-E101-4117-9908-6E061F982644}" dt="2022-07-14T08:45:45.620" v="16122" actId="790"/>
          <ac:spMkLst>
            <pc:docMk/>
            <pc:sldMk cId="2351809989" sldId="486"/>
            <ac:spMk id="8136" creationId="{80E4E7DB-CBCB-420B-9A76-C16C0166F216}"/>
          </ac:spMkLst>
        </pc:spChg>
        <pc:spChg chg="mod">
          <ac:chgData name="Kolakowski, Artur" userId="9c34c8cc-b1df-44f6-bea5-dcf7a54ee35f" providerId="ADAL" clId="{19970B13-E101-4117-9908-6E061F982644}" dt="2022-07-14T08:45:45.626" v="16123" actId="790"/>
          <ac:spMkLst>
            <pc:docMk/>
            <pc:sldMk cId="2351809989" sldId="486"/>
            <ac:spMk id="8137" creationId="{74EA1CD0-51BC-4ED3-AFD0-8A16D193E5A8}"/>
          </ac:spMkLst>
        </pc:spChg>
        <pc:spChg chg="mod">
          <ac:chgData name="Kolakowski, Artur" userId="9c34c8cc-b1df-44f6-bea5-dcf7a54ee35f" providerId="ADAL" clId="{19970B13-E101-4117-9908-6E061F982644}" dt="2022-07-14T08:45:45.632" v="16124" actId="790"/>
          <ac:spMkLst>
            <pc:docMk/>
            <pc:sldMk cId="2351809989" sldId="486"/>
            <ac:spMk id="8138" creationId="{BF7E6FC5-EEA4-45DE-B10D-40F40989E970}"/>
          </ac:spMkLst>
        </pc:spChg>
        <pc:spChg chg="mod">
          <ac:chgData name="Kolakowski, Artur" userId="9c34c8cc-b1df-44f6-bea5-dcf7a54ee35f" providerId="ADAL" clId="{19970B13-E101-4117-9908-6E061F982644}" dt="2022-07-14T08:45:45.638" v="16125" actId="790"/>
          <ac:spMkLst>
            <pc:docMk/>
            <pc:sldMk cId="2351809989" sldId="486"/>
            <ac:spMk id="8139" creationId="{2CFC8B04-4A4B-4B02-A422-480071409CC1}"/>
          </ac:spMkLst>
        </pc:spChg>
        <pc:spChg chg="mod">
          <ac:chgData name="Kolakowski, Artur" userId="9c34c8cc-b1df-44f6-bea5-dcf7a54ee35f" providerId="ADAL" clId="{19970B13-E101-4117-9908-6E061F982644}" dt="2022-07-14T08:45:45.643" v="16126" actId="790"/>
          <ac:spMkLst>
            <pc:docMk/>
            <pc:sldMk cId="2351809989" sldId="486"/>
            <ac:spMk id="8140" creationId="{A9DE6EF2-3796-4433-B4FC-46DE6BB67D01}"/>
          </ac:spMkLst>
        </pc:spChg>
        <pc:spChg chg="mod">
          <ac:chgData name="Kolakowski, Artur" userId="9c34c8cc-b1df-44f6-bea5-dcf7a54ee35f" providerId="ADAL" clId="{19970B13-E101-4117-9908-6E061F982644}" dt="2022-07-14T08:45:45.649" v="16127" actId="790"/>
          <ac:spMkLst>
            <pc:docMk/>
            <pc:sldMk cId="2351809989" sldId="486"/>
            <ac:spMk id="8141" creationId="{B50A5B51-F947-41B7-93FC-E8D9F005CD77}"/>
          </ac:spMkLst>
        </pc:spChg>
        <pc:spChg chg="mod">
          <ac:chgData name="Kolakowski, Artur" userId="9c34c8cc-b1df-44f6-bea5-dcf7a54ee35f" providerId="ADAL" clId="{19970B13-E101-4117-9908-6E061F982644}" dt="2022-07-14T08:45:45.654" v="16128" actId="790"/>
          <ac:spMkLst>
            <pc:docMk/>
            <pc:sldMk cId="2351809989" sldId="486"/>
            <ac:spMk id="8142" creationId="{49EAA02C-B9D4-4A19-8855-E61B5F29959B}"/>
          </ac:spMkLst>
        </pc:spChg>
        <pc:spChg chg="mod">
          <ac:chgData name="Kolakowski, Artur" userId="9c34c8cc-b1df-44f6-bea5-dcf7a54ee35f" providerId="ADAL" clId="{19970B13-E101-4117-9908-6E061F982644}" dt="2022-07-14T08:45:45.658" v="16129" actId="790"/>
          <ac:spMkLst>
            <pc:docMk/>
            <pc:sldMk cId="2351809989" sldId="486"/>
            <ac:spMk id="8143" creationId="{36F3E2B1-1E33-48CE-B865-9416E3DCFF68}"/>
          </ac:spMkLst>
        </pc:spChg>
        <pc:spChg chg="mod">
          <ac:chgData name="Kolakowski, Artur" userId="9c34c8cc-b1df-44f6-bea5-dcf7a54ee35f" providerId="ADAL" clId="{19970B13-E101-4117-9908-6E061F982644}" dt="2022-07-14T08:45:45.663" v="16130" actId="790"/>
          <ac:spMkLst>
            <pc:docMk/>
            <pc:sldMk cId="2351809989" sldId="486"/>
            <ac:spMk id="8144" creationId="{16C0F205-2BD6-4177-8339-242B7D718694}"/>
          </ac:spMkLst>
        </pc:spChg>
        <pc:spChg chg="mod">
          <ac:chgData name="Kolakowski, Artur" userId="9c34c8cc-b1df-44f6-bea5-dcf7a54ee35f" providerId="ADAL" clId="{19970B13-E101-4117-9908-6E061F982644}" dt="2022-07-14T08:45:45.668" v="16131" actId="790"/>
          <ac:spMkLst>
            <pc:docMk/>
            <pc:sldMk cId="2351809989" sldId="486"/>
            <ac:spMk id="8145" creationId="{F556DC05-677A-4DEE-B8EA-D45533196FF8}"/>
          </ac:spMkLst>
        </pc:spChg>
        <pc:spChg chg="mod">
          <ac:chgData name="Kolakowski, Artur" userId="9c34c8cc-b1df-44f6-bea5-dcf7a54ee35f" providerId="ADAL" clId="{19970B13-E101-4117-9908-6E061F982644}" dt="2022-07-14T08:45:45.673" v="16132" actId="790"/>
          <ac:spMkLst>
            <pc:docMk/>
            <pc:sldMk cId="2351809989" sldId="486"/>
            <ac:spMk id="8146" creationId="{30948EBC-779C-48A1-B958-EE8313DB20E7}"/>
          </ac:spMkLst>
        </pc:spChg>
        <pc:spChg chg="mod">
          <ac:chgData name="Kolakowski, Artur" userId="9c34c8cc-b1df-44f6-bea5-dcf7a54ee35f" providerId="ADAL" clId="{19970B13-E101-4117-9908-6E061F982644}" dt="2022-07-14T08:45:45.677" v="16133" actId="790"/>
          <ac:spMkLst>
            <pc:docMk/>
            <pc:sldMk cId="2351809989" sldId="486"/>
            <ac:spMk id="8147" creationId="{E3370DA6-0B97-4266-A355-EE6D7213A9AA}"/>
          </ac:spMkLst>
        </pc:spChg>
        <pc:spChg chg="mod">
          <ac:chgData name="Kolakowski, Artur" userId="9c34c8cc-b1df-44f6-bea5-dcf7a54ee35f" providerId="ADAL" clId="{19970B13-E101-4117-9908-6E061F982644}" dt="2022-07-14T08:45:45.683" v="16134" actId="790"/>
          <ac:spMkLst>
            <pc:docMk/>
            <pc:sldMk cId="2351809989" sldId="486"/>
            <ac:spMk id="8148" creationId="{CA39F9C1-EBE5-4A74-8F46-CC5E9AFB643D}"/>
          </ac:spMkLst>
        </pc:spChg>
        <pc:spChg chg="mod">
          <ac:chgData name="Kolakowski, Artur" userId="9c34c8cc-b1df-44f6-bea5-dcf7a54ee35f" providerId="ADAL" clId="{19970B13-E101-4117-9908-6E061F982644}" dt="2022-07-14T08:45:45.688" v="16135" actId="790"/>
          <ac:spMkLst>
            <pc:docMk/>
            <pc:sldMk cId="2351809989" sldId="486"/>
            <ac:spMk id="8149" creationId="{598B1D29-969C-4759-808F-F267B8FD8A15}"/>
          </ac:spMkLst>
        </pc:spChg>
        <pc:spChg chg="mod">
          <ac:chgData name="Kolakowski, Artur" userId="9c34c8cc-b1df-44f6-bea5-dcf7a54ee35f" providerId="ADAL" clId="{19970B13-E101-4117-9908-6E061F982644}" dt="2022-07-14T08:45:45.691" v="16136" actId="790"/>
          <ac:spMkLst>
            <pc:docMk/>
            <pc:sldMk cId="2351809989" sldId="486"/>
            <ac:spMk id="8150" creationId="{BCE596F2-E763-4D9A-BFCF-0CC6E8DB2E5B}"/>
          </ac:spMkLst>
        </pc:spChg>
        <pc:spChg chg="mod">
          <ac:chgData name="Kolakowski, Artur" userId="9c34c8cc-b1df-44f6-bea5-dcf7a54ee35f" providerId="ADAL" clId="{19970B13-E101-4117-9908-6E061F982644}" dt="2022-07-14T08:45:45.696" v="16137" actId="790"/>
          <ac:spMkLst>
            <pc:docMk/>
            <pc:sldMk cId="2351809989" sldId="486"/>
            <ac:spMk id="8151" creationId="{EFA437F7-E2F4-4FC1-BA11-FDEA552E80BC}"/>
          </ac:spMkLst>
        </pc:spChg>
        <pc:spChg chg="mod">
          <ac:chgData name="Kolakowski, Artur" userId="9c34c8cc-b1df-44f6-bea5-dcf7a54ee35f" providerId="ADAL" clId="{19970B13-E101-4117-9908-6E061F982644}" dt="2022-07-14T08:45:45.701" v="16138" actId="790"/>
          <ac:spMkLst>
            <pc:docMk/>
            <pc:sldMk cId="2351809989" sldId="486"/>
            <ac:spMk id="8152" creationId="{AA356F6E-291A-4DFC-9DB3-00570FC7C202}"/>
          </ac:spMkLst>
        </pc:spChg>
        <pc:spChg chg="mod">
          <ac:chgData name="Kolakowski, Artur" userId="9c34c8cc-b1df-44f6-bea5-dcf7a54ee35f" providerId="ADAL" clId="{19970B13-E101-4117-9908-6E061F982644}" dt="2022-07-14T08:45:45.706" v="16139" actId="790"/>
          <ac:spMkLst>
            <pc:docMk/>
            <pc:sldMk cId="2351809989" sldId="486"/>
            <ac:spMk id="8153" creationId="{F44E9E54-F55F-4386-A9FF-FA8EFA6DD107}"/>
          </ac:spMkLst>
        </pc:spChg>
        <pc:spChg chg="mod">
          <ac:chgData name="Kolakowski, Artur" userId="9c34c8cc-b1df-44f6-bea5-dcf7a54ee35f" providerId="ADAL" clId="{19970B13-E101-4117-9908-6E061F982644}" dt="2022-07-14T08:45:45.710" v="16140" actId="790"/>
          <ac:spMkLst>
            <pc:docMk/>
            <pc:sldMk cId="2351809989" sldId="486"/>
            <ac:spMk id="8154" creationId="{B11E65E7-2127-45CB-AB08-9E2DBC0F5258}"/>
          </ac:spMkLst>
        </pc:spChg>
        <pc:spChg chg="mod">
          <ac:chgData name="Kolakowski, Artur" userId="9c34c8cc-b1df-44f6-bea5-dcf7a54ee35f" providerId="ADAL" clId="{19970B13-E101-4117-9908-6E061F982644}" dt="2022-07-14T08:45:45.716" v="16141" actId="790"/>
          <ac:spMkLst>
            <pc:docMk/>
            <pc:sldMk cId="2351809989" sldId="486"/>
            <ac:spMk id="8155" creationId="{4271BF01-40EF-4FA7-A912-0AC2B0DB1201}"/>
          </ac:spMkLst>
        </pc:spChg>
        <pc:spChg chg="mod">
          <ac:chgData name="Kolakowski, Artur" userId="9c34c8cc-b1df-44f6-bea5-dcf7a54ee35f" providerId="ADAL" clId="{19970B13-E101-4117-9908-6E061F982644}" dt="2022-07-14T08:45:45.721" v="16142" actId="790"/>
          <ac:spMkLst>
            <pc:docMk/>
            <pc:sldMk cId="2351809989" sldId="486"/>
            <ac:spMk id="8156" creationId="{CB0FFB50-778C-465E-A00A-69C2309D1D23}"/>
          </ac:spMkLst>
        </pc:spChg>
        <pc:spChg chg="mod">
          <ac:chgData name="Kolakowski, Artur" userId="9c34c8cc-b1df-44f6-bea5-dcf7a54ee35f" providerId="ADAL" clId="{19970B13-E101-4117-9908-6E061F982644}" dt="2022-07-14T08:45:45.725" v="16143" actId="790"/>
          <ac:spMkLst>
            <pc:docMk/>
            <pc:sldMk cId="2351809989" sldId="486"/>
            <ac:spMk id="8157" creationId="{9318D41F-6FD4-4C82-B35E-EF2B262A0147}"/>
          </ac:spMkLst>
        </pc:spChg>
        <pc:spChg chg="mod">
          <ac:chgData name="Kolakowski, Artur" userId="9c34c8cc-b1df-44f6-bea5-dcf7a54ee35f" providerId="ADAL" clId="{19970B13-E101-4117-9908-6E061F982644}" dt="2022-07-14T08:45:45.730" v="16144" actId="790"/>
          <ac:spMkLst>
            <pc:docMk/>
            <pc:sldMk cId="2351809989" sldId="486"/>
            <ac:spMk id="8158" creationId="{28AF6C11-47F8-4CCD-B7A6-21AFCF244A96}"/>
          </ac:spMkLst>
        </pc:spChg>
        <pc:spChg chg="mod">
          <ac:chgData name="Kolakowski, Artur" userId="9c34c8cc-b1df-44f6-bea5-dcf7a54ee35f" providerId="ADAL" clId="{19970B13-E101-4117-9908-6E061F982644}" dt="2022-07-14T08:45:45.735" v="16145" actId="790"/>
          <ac:spMkLst>
            <pc:docMk/>
            <pc:sldMk cId="2351809989" sldId="486"/>
            <ac:spMk id="8159" creationId="{731C0EB7-2669-43D6-A39F-F8972F700828}"/>
          </ac:spMkLst>
        </pc:spChg>
        <pc:spChg chg="mod">
          <ac:chgData name="Kolakowski, Artur" userId="9c34c8cc-b1df-44f6-bea5-dcf7a54ee35f" providerId="ADAL" clId="{19970B13-E101-4117-9908-6E061F982644}" dt="2022-07-14T08:45:45.740" v="16146" actId="790"/>
          <ac:spMkLst>
            <pc:docMk/>
            <pc:sldMk cId="2351809989" sldId="486"/>
            <ac:spMk id="8160" creationId="{4F181BBD-43E5-46BE-A485-A2BBA4781677}"/>
          </ac:spMkLst>
        </pc:spChg>
        <pc:spChg chg="mod">
          <ac:chgData name="Kolakowski, Artur" userId="9c34c8cc-b1df-44f6-bea5-dcf7a54ee35f" providerId="ADAL" clId="{19970B13-E101-4117-9908-6E061F982644}" dt="2022-07-14T08:45:45.744" v="16147" actId="790"/>
          <ac:spMkLst>
            <pc:docMk/>
            <pc:sldMk cId="2351809989" sldId="486"/>
            <ac:spMk id="8161" creationId="{B10CFA2E-2488-474F-96CE-BD050A3C1B60}"/>
          </ac:spMkLst>
        </pc:spChg>
        <pc:spChg chg="mod">
          <ac:chgData name="Kolakowski, Artur" userId="9c34c8cc-b1df-44f6-bea5-dcf7a54ee35f" providerId="ADAL" clId="{19970B13-E101-4117-9908-6E061F982644}" dt="2022-07-14T08:45:45.750" v="16148" actId="790"/>
          <ac:spMkLst>
            <pc:docMk/>
            <pc:sldMk cId="2351809989" sldId="486"/>
            <ac:spMk id="8162" creationId="{78A6B2D3-7C15-4AAD-A853-6EA231B150C0}"/>
          </ac:spMkLst>
        </pc:spChg>
        <pc:spChg chg="mod">
          <ac:chgData name="Kolakowski, Artur" userId="9c34c8cc-b1df-44f6-bea5-dcf7a54ee35f" providerId="ADAL" clId="{19970B13-E101-4117-9908-6E061F982644}" dt="2022-07-14T08:45:45.754" v="16149" actId="790"/>
          <ac:spMkLst>
            <pc:docMk/>
            <pc:sldMk cId="2351809989" sldId="486"/>
            <ac:spMk id="8163" creationId="{FBC4D294-1DA6-484C-86F2-3DF5F9B0B085}"/>
          </ac:spMkLst>
        </pc:spChg>
        <pc:spChg chg="mod">
          <ac:chgData name="Kolakowski, Artur" userId="9c34c8cc-b1df-44f6-bea5-dcf7a54ee35f" providerId="ADAL" clId="{19970B13-E101-4117-9908-6E061F982644}" dt="2022-07-14T08:45:45.759" v="16150" actId="790"/>
          <ac:spMkLst>
            <pc:docMk/>
            <pc:sldMk cId="2351809989" sldId="486"/>
            <ac:spMk id="8164" creationId="{FD68A442-13A4-4B26-A2ED-FA2F38FEA488}"/>
          </ac:spMkLst>
        </pc:spChg>
        <pc:spChg chg="mod">
          <ac:chgData name="Kolakowski, Artur" userId="9c34c8cc-b1df-44f6-bea5-dcf7a54ee35f" providerId="ADAL" clId="{19970B13-E101-4117-9908-6E061F982644}" dt="2022-07-14T08:45:45.764" v="16151" actId="790"/>
          <ac:spMkLst>
            <pc:docMk/>
            <pc:sldMk cId="2351809989" sldId="486"/>
            <ac:spMk id="8165" creationId="{A2039F29-B7C3-4A78-88F8-94FEF6142658}"/>
          </ac:spMkLst>
        </pc:spChg>
        <pc:spChg chg="mod">
          <ac:chgData name="Kolakowski, Artur" userId="9c34c8cc-b1df-44f6-bea5-dcf7a54ee35f" providerId="ADAL" clId="{19970B13-E101-4117-9908-6E061F982644}" dt="2022-07-14T08:45:45.769" v="16152" actId="790"/>
          <ac:spMkLst>
            <pc:docMk/>
            <pc:sldMk cId="2351809989" sldId="486"/>
            <ac:spMk id="8166" creationId="{FBFB9E55-F22E-4FB4-BE3E-A3191F0FC7C9}"/>
          </ac:spMkLst>
        </pc:spChg>
        <pc:spChg chg="mod">
          <ac:chgData name="Kolakowski, Artur" userId="9c34c8cc-b1df-44f6-bea5-dcf7a54ee35f" providerId="ADAL" clId="{19970B13-E101-4117-9908-6E061F982644}" dt="2022-07-14T08:45:45.774" v="16153" actId="790"/>
          <ac:spMkLst>
            <pc:docMk/>
            <pc:sldMk cId="2351809989" sldId="486"/>
            <ac:spMk id="8167" creationId="{A47FB79B-DFAB-4A3E-9197-F12A18AB4979}"/>
          </ac:spMkLst>
        </pc:spChg>
        <pc:spChg chg="mod">
          <ac:chgData name="Kolakowski, Artur" userId="9c34c8cc-b1df-44f6-bea5-dcf7a54ee35f" providerId="ADAL" clId="{19970B13-E101-4117-9908-6E061F982644}" dt="2022-07-14T08:45:45.780" v="16154" actId="790"/>
          <ac:spMkLst>
            <pc:docMk/>
            <pc:sldMk cId="2351809989" sldId="486"/>
            <ac:spMk id="8168" creationId="{0139F49C-6D8C-468E-B4D1-CBF7D6555708}"/>
          </ac:spMkLst>
        </pc:spChg>
        <pc:spChg chg="mod">
          <ac:chgData name="Kolakowski, Artur" userId="9c34c8cc-b1df-44f6-bea5-dcf7a54ee35f" providerId="ADAL" clId="{19970B13-E101-4117-9908-6E061F982644}" dt="2022-07-14T08:45:45.785" v="16155" actId="790"/>
          <ac:spMkLst>
            <pc:docMk/>
            <pc:sldMk cId="2351809989" sldId="486"/>
            <ac:spMk id="8169" creationId="{76BBFAC4-3E1E-4092-AAF6-EDF52EFCE051}"/>
          </ac:spMkLst>
        </pc:spChg>
        <pc:spChg chg="mod">
          <ac:chgData name="Kolakowski, Artur" userId="9c34c8cc-b1df-44f6-bea5-dcf7a54ee35f" providerId="ADAL" clId="{19970B13-E101-4117-9908-6E061F982644}" dt="2022-07-14T08:45:45.789" v="16156" actId="790"/>
          <ac:spMkLst>
            <pc:docMk/>
            <pc:sldMk cId="2351809989" sldId="486"/>
            <ac:spMk id="8170" creationId="{BE72E88D-0E5C-41EC-A20B-2A0AF5ABA561}"/>
          </ac:spMkLst>
        </pc:spChg>
        <pc:spChg chg="mod">
          <ac:chgData name="Kolakowski, Artur" userId="9c34c8cc-b1df-44f6-bea5-dcf7a54ee35f" providerId="ADAL" clId="{19970B13-E101-4117-9908-6E061F982644}" dt="2022-07-14T08:45:45.794" v="16157" actId="790"/>
          <ac:spMkLst>
            <pc:docMk/>
            <pc:sldMk cId="2351809989" sldId="486"/>
            <ac:spMk id="8171" creationId="{E61221FD-8519-4561-9997-966FB2FD8184}"/>
          </ac:spMkLst>
        </pc:spChg>
        <pc:spChg chg="mod">
          <ac:chgData name="Kolakowski, Artur" userId="9c34c8cc-b1df-44f6-bea5-dcf7a54ee35f" providerId="ADAL" clId="{19970B13-E101-4117-9908-6E061F982644}" dt="2022-07-14T08:45:45.800" v="16158" actId="790"/>
          <ac:spMkLst>
            <pc:docMk/>
            <pc:sldMk cId="2351809989" sldId="486"/>
            <ac:spMk id="8172" creationId="{AFDA2BA7-23DA-4928-9123-79FADE272BF8}"/>
          </ac:spMkLst>
        </pc:spChg>
        <pc:spChg chg="mod">
          <ac:chgData name="Kolakowski, Artur" userId="9c34c8cc-b1df-44f6-bea5-dcf7a54ee35f" providerId="ADAL" clId="{19970B13-E101-4117-9908-6E061F982644}" dt="2022-07-14T08:45:45.805" v="16159" actId="790"/>
          <ac:spMkLst>
            <pc:docMk/>
            <pc:sldMk cId="2351809989" sldId="486"/>
            <ac:spMk id="8173" creationId="{E7868ADF-A31E-4335-8BAD-BB600523099D}"/>
          </ac:spMkLst>
        </pc:spChg>
        <pc:spChg chg="mod">
          <ac:chgData name="Kolakowski, Artur" userId="9c34c8cc-b1df-44f6-bea5-dcf7a54ee35f" providerId="ADAL" clId="{19970B13-E101-4117-9908-6E061F982644}" dt="2022-07-14T08:45:45.809" v="16160" actId="790"/>
          <ac:spMkLst>
            <pc:docMk/>
            <pc:sldMk cId="2351809989" sldId="486"/>
            <ac:spMk id="8174" creationId="{B4874FC2-ACB1-45BD-97B6-EF62299FBB21}"/>
          </ac:spMkLst>
        </pc:spChg>
        <pc:spChg chg="mod">
          <ac:chgData name="Kolakowski, Artur" userId="9c34c8cc-b1df-44f6-bea5-dcf7a54ee35f" providerId="ADAL" clId="{19970B13-E101-4117-9908-6E061F982644}" dt="2022-07-14T08:45:45.814" v="16161" actId="790"/>
          <ac:spMkLst>
            <pc:docMk/>
            <pc:sldMk cId="2351809989" sldId="486"/>
            <ac:spMk id="8175" creationId="{405F50E9-1754-416F-9710-0F388C49522D}"/>
          </ac:spMkLst>
        </pc:spChg>
        <pc:spChg chg="mod">
          <ac:chgData name="Kolakowski, Artur" userId="9c34c8cc-b1df-44f6-bea5-dcf7a54ee35f" providerId="ADAL" clId="{19970B13-E101-4117-9908-6E061F982644}" dt="2022-07-14T08:45:45.819" v="16162" actId="790"/>
          <ac:spMkLst>
            <pc:docMk/>
            <pc:sldMk cId="2351809989" sldId="486"/>
            <ac:spMk id="8176" creationId="{754F5528-6089-468B-B301-FD7BC3E477FF}"/>
          </ac:spMkLst>
        </pc:spChg>
        <pc:spChg chg="mod">
          <ac:chgData name="Kolakowski, Artur" userId="9c34c8cc-b1df-44f6-bea5-dcf7a54ee35f" providerId="ADAL" clId="{19970B13-E101-4117-9908-6E061F982644}" dt="2022-07-14T08:45:45.823" v="16163" actId="790"/>
          <ac:spMkLst>
            <pc:docMk/>
            <pc:sldMk cId="2351809989" sldId="486"/>
            <ac:spMk id="8177" creationId="{1E90D9B2-FC33-437B-B2A9-B89E5A200402}"/>
          </ac:spMkLst>
        </pc:spChg>
        <pc:spChg chg="mod">
          <ac:chgData name="Kolakowski, Artur" userId="9c34c8cc-b1df-44f6-bea5-dcf7a54ee35f" providerId="ADAL" clId="{19970B13-E101-4117-9908-6E061F982644}" dt="2022-07-14T08:45:45.828" v="16164" actId="790"/>
          <ac:spMkLst>
            <pc:docMk/>
            <pc:sldMk cId="2351809989" sldId="486"/>
            <ac:spMk id="8178" creationId="{D1417B0A-A779-4267-9466-88930A81B5E4}"/>
          </ac:spMkLst>
        </pc:spChg>
        <pc:spChg chg="mod">
          <ac:chgData name="Kolakowski, Artur" userId="9c34c8cc-b1df-44f6-bea5-dcf7a54ee35f" providerId="ADAL" clId="{19970B13-E101-4117-9908-6E061F982644}" dt="2022-07-14T08:45:45.833" v="16165" actId="790"/>
          <ac:spMkLst>
            <pc:docMk/>
            <pc:sldMk cId="2351809989" sldId="486"/>
            <ac:spMk id="8179" creationId="{73894FF5-976F-4174-AF81-CF717AF98C08}"/>
          </ac:spMkLst>
        </pc:spChg>
        <pc:spChg chg="mod">
          <ac:chgData name="Kolakowski, Artur" userId="9c34c8cc-b1df-44f6-bea5-dcf7a54ee35f" providerId="ADAL" clId="{19970B13-E101-4117-9908-6E061F982644}" dt="2022-07-14T08:45:45.838" v="16166" actId="790"/>
          <ac:spMkLst>
            <pc:docMk/>
            <pc:sldMk cId="2351809989" sldId="486"/>
            <ac:spMk id="8180" creationId="{26A92DB9-0AC4-4353-8DF3-2CACFF42D8B2}"/>
          </ac:spMkLst>
        </pc:spChg>
        <pc:spChg chg="mod">
          <ac:chgData name="Kolakowski, Artur" userId="9c34c8cc-b1df-44f6-bea5-dcf7a54ee35f" providerId="ADAL" clId="{19970B13-E101-4117-9908-6E061F982644}" dt="2022-07-14T08:45:45.842" v="16167" actId="790"/>
          <ac:spMkLst>
            <pc:docMk/>
            <pc:sldMk cId="2351809989" sldId="486"/>
            <ac:spMk id="8181" creationId="{F76E594D-70CB-4EA9-9FD7-AF193B57563F}"/>
          </ac:spMkLst>
        </pc:spChg>
        <pc:spChg chg="mod">
          <ac:chgData name="Kolakowski, Artur" userId="9c34c8cc-b1df-44f6-bea5-dcf7a54ee35f" providerId="ADAL" clId="{19970B13-E101-4117-9908-6E061F982644}" dt="2022-07-14T08:45:45.848" v="16168" actId="790"/>
          <ac:spMkLst>
            <pc:docMk/>
            <pc:sldMk cId="2351809989" sldId="486"/>
            <ac:spMk id="8182" creationId="{A713D997-870D-487E-9B4C-D403C5931A1F}"/>
          </ac:spMkLst>
        </pc:spChg>
        <pc:spChg chg="mod">
          <ac:chgData name="Kolakowski, Artur" userId="9c34c8cc-b1df-44f6-bea5-dcf7a54ee35f" providerId="ADAL" clId="{19970B13-E101-4117-9908-6E061F982644}" dt="2022-07-14T08:45:45.852" v="16169" actId="790"/>
          <ac:spMkLst>
            <pc:docMk/>
            <pc:sldMk cId="2351809989" sldId="486"/>
            <ac:spMk id="8183" creationId="{FB70844F-81EF-442C-B61A-CCDB9209FF0C}"/>
          </ac:spMkLst>
        </pc:spChg>
        <pc:spChg chg="mod">
          <ac:chgData name="Kolakowski, Artur" userId="9c34c8cc-b1df-44f6-bea5-dcf7a54ee35f" providerId="ADAL" clId="{19970B13-E101-4117-9908-6E061F982644}" dt="2022-07-14T08:45:45.857" v="16170" actId="790"/>
          <ac:spMkLst>
            <pc:docMk/>
            <pc:sldMk cId="2351809989" sldId="486"/>
            <ac:spMk id="8184" creationId="{23AD5A02-FE76-4CC3-B1C2-5AA7D4964E87}"/>
          </ac:spMkLst>
        </pc:spChg>
        <pc:spChg chg="mod">
          <ac:chgData name="Kolakowski, Artur" userId="9c34c8cc-b1df-44f6-bea5-dcf7a54ee35f" providerId="ADAL" clId="{19970B13-E101-4117-9908-6E061F982644}" dt="2022-07-14T08:45:45.862" v="16171" actId="790"/>
          <ac:spMkLst>
            <pc:docMk/>
            <pc:sldMk cId="2351809989" sldId="486"/>
            <ac:spMk id="8185" creationId="{CA5705D7-DBE9-4390-8A78-0D008834CA75}"/>
          </ac:spMkLst>
        </pc:spChg>
        <pc:spChg chg="mod">
          <ac:chgData name="Kolakowski, Artur" userId="9c34c8cc-b1df-44f6-bea5-dcf7a54ee35f" providerId="ADAL" clId="{19970B13-E101-4117-9908-6E061F982644}" dt="2022-07-14T08:45:45.867" v="16172" actId="790"/>
          <ac:spMkLst>
            <pc:docMk/>
            <pc:sldMk cId="2351809989" sldId="486"/>
            <ac:spMk id="8186" creationId="{02B8683E-A979-429D-AB4B-1ED2E5A688D6}"/>
          </ac:spMkLst>
        </pc:spChg>
        <pc:spChg chg="mod">
          <ac:chgData name="Kolakowski, Artur" userId="9c34c8cc-b1df-44f6-bea5-dcf7a54ee35f" providerId="ADAL" clId="{19970B13-E101-4117-9908-6E061F982644}" dt="2022-07-14T08:45:45.872" v="16173" actId="790"/>
          <ac:spMkLst>
            <pc:docMk/>
            <pc:sldMk cId="2351809989" sldId="486"/>
            <ac:spMk id="8187" creationId="{06A0236E-16AD-4770-AA7E-E17ADAFE4238}"/>
          </ac:spMkLst>
        </pc:spChg>
        <pc:spChg chg="mod">
          <ac:chgData name="Kolakowski, Artur" userId="9c34c8cc-b1df-44f6-bea5-dcf7a54ee35f" providerId="ADAL" clId="{19970B13-E101-4117-9908-6E061F982644}" dt="2022-07-14T08:45:45.877" v="16174" actId="790"/>
          <ac:spMkLst>
            <pc:docMk/>
            <pc:sldMk cId="2351809989" sldId="486"/>
            <ac:spMk id="8188" creationId="{DEC1BD0F-CD56-467A-8392-BF22D05BF34F}"/>
          </ac:spMkLst>
        </pc:spChg>
        <pc:spChg chg="mod">
          <ac:chgData name="Kolakowski, Artur" userId="9c34c8cc-b1df-44f6-bea5-dcf7a54ee35f" providerId="ADAL" clId="{19970B13-E101-4117-9908-6E061F982644}" dt="2022-07-14T08:45:45.882" v="16175" actId="790"/>
          <ac:spMkLst>
            <pc:docMk/>
            <pc:sldMk cId="2351809989" sldId="486"/>
            <ac:spMk id="8189" creationId="{639873AE-8BE3-457A-B778-EF41E6ADC7D2}"/>
          </ac:spMkLst>
        </pc:spChg>
        <pc:spChg chg="mod">
          <ac:chgData name="Kolakowski, Artur" userId="9c34c8cc-b1df-44f6-bea5-dcf7a54ee35f" providerId="ADAL" clId="{19970B13-E101-4117-9908-6E061F982644}" dt="2022-07-14T08:45:45.887" v="16176" actId="790"/>
          <ac:spMkLst>
            <pc:docMk/>
            <pc:sldMk cId="2351809989" sldId="486"/>
            <ac:spMk id="8190" creationId="{5F293800-B5B4-4F43-8507-79DECF2E8CFB}"/>
          </ac:spMkLst>
        </pc:spChg>
        <pc:spChg chg="mod">
          <ac:chgData name="Kolakowski, Artur" userId="9c34c8cc-b1df-44f6-bea5-dcf7a54ee35f" providerId="ADAL" clId="{19970B13-E101-4117-9908-6E061F982644}" dt="2022-07-14T08:45:45.891" v="16177" actId="790"/>
          <ac:spMkLst>
            <pc:docMk/>
            <pc:sldMk cId="2351809989" sldId="486"/>
            <ac:spMk id="8191" creationId="{034C8D60-C8B3-4378-8F56-60FC5219CF24}"/>
          </ac:spMkLst>
        </pc:spChg>
        <pc:spChg chg="mod">
          <ac:chgData name="Kolakowski, Artur" userId="9c34c8cc-b1df-44f6-bea5-dcf7a54ee35f" providerId="ADAL" clId="{19970B13-E101-4117-9908-6E061F982644}" dt="2022-07-14T08:45:45.897" v="16178" actId="790"/>
          <ac:spMkLst>
            <pc:docMk/>
            <pc:sldMk cId="2351809989" sldId="486"/>
            <ac:spMk id="8192" creationId="{540035B4-4384-44D5-8B2F-C9F5D8DB2583}"/>
          </ac:spMkLst>
        </pc:spChg>
        <pc:spChg chg="mod">
          <ac:chgData name="Kolakowski, Artur" userId="9c34c8cc-b1df-44f6-bea5-dcf7a54ee35f" providerId="ADAL" clId="{19970B13-E101-4117-9908-6E061F982644}" dt="2022-07-14T08:45:45.901" v="16179" actId="790"/>
          <ac:spMkLst>
            <pc:docMk/>
            <pc:sldMk cId="2351809989" sldId="486"/>
            <ac:spMk id="8193" creationId="{B7B311F3-CC11-4F1A-98A8-38DCD942D33B}"/>
          </ac:spMkLst>
        </pc:spChg>
        <pc:spChg chg="mod">
          <ac:chgData name="Kolakowski, Artur" userId="9c34c8cc-b1df-44f6-bea5-dcf7a54ee35f" providerId="ADAL" clId="{19970B13-E101-4117-9908-6E061F982644}" dt="2022-07-14T08:45:45.906" v="16180" actId="790"/>
          <ac:spMkLst>
            <pc:docMk/>
            <pc:sldMk cId="2351809989" sldId="486"/>
            <ac:spMk id="8194" creationId="{A58E952E-0EBA-4746-A03A-0DE33E2F83A8}"/>
          </ac:spMkLst>
        </pc:spChg>
        <pc:spChg chg="mod">
          <ac:chgData name="Kolakowski, Artur" userId="9c34c8cc-b1df-44f6-bea5-dcf7a54ee35f" providerId="ADAL" clId="{19970B13-E101-4117-9908-6E061F982644}" dt="2022-07-14T08:45:45.910" v="16181" actId="790"/>
          <ac:spMkLst>
            <pc:docMk/>
            <pc:sldMk cId="2351809989" sldId="486"/>
            <ac:spMk id="8195" creationId="{7D81C1DF-6142-43AF-9C36-30C247191173}"/>
          </ac:spMkLst>
        </pc:spChg>
        <pc:spChg chg="mod">
          <ac:chgData name="Kolakowski, Artur" userId="9c34c8cc-b1df-44f6-bea5-dcf7a54ee35f" providerId="ADAL" clId="{19970B13-E101-4117-9908-6E061F982644}" dt="2022-07-14T08:45:45.915" v="16182" actId="790"/>
          <ac:spMkLst>
            <pc:docMk/>
            <pc:sldMk cId="2351809989" sldId="486"/>
            <ac:spMk id="8196" creationId="{61137E89-1D62-4F74-A23F-AB99BAAB7B92}"/>
          </ac:spMkLst>
        </pc:spChg>
        <pc:spChg chg="mod">
          <ac:chgData name="Kolakowski, Artur" userId="9c34c8cc-b1df-44f6-bea5-dcf7a54ee35f" providerId="ADAL" clId="{19970B13-E101-4117-9908-6E061F982644}" dt="2022-07-14T08:45:45.920" v="16183" actId="790"/>
          <ac:spMkLst>
            <pc:docMk/>
            <pc:sldMk cId="2351809989" sldId="486"/>
            <ac:spMk id="8197" creationId="{B75FAA64-D6DB-48BE-B958-D3B4FEDF80A5}"/>
          </ac:spMkLst>
        </pc:spChg>
        <pc:spChg chg="mod">
          <ac:chgData name="Kolakowski, Artur" userId="9c34c8cc-b1df-44f6-bea5-dcf7a54ee35f" providerId="ADAL" clId="{19970B13-E101-4117-9908-6E061F982644}" dt="2022-07-14T08:45:45.927" v="16184" actId="790"/>
          <ac:spMkLst>
            <pc:docMk/>
            <pc:sldMk cId="2351809989" sldId="486"/>
            <ac:spMk id="8198" creationId="{EF844974-A3BA-40B1-8708-1E015D5E516E}"/>
          </ac:spMkLst>
        </pc:spChg>
        <pc:spChg chg="mod">
          <ac:chgData name="Kolakowski, Artur" userId="9c34c8cc-b1df-44f6-bea5-dcf7a54ee35f" providerId="ADAL" clId="{19970B13-E101-4117-9908-6E061F982644}" dt="2022-07-14T08:45:45.933" v="16185" actId="790"/>
          <ac:spMkLst>
            <pc:docMk/>
            <pc:sldMk cId="2351809989" sldId="486"/>
            <ac:spMk id="8199" creationId="{0074DEFE-9F2F-4123-92CE-AB86145D5813}"/>
          </ac:spMkLst>
        </pc:spChg>
        <pc:spChg chg="mod">
          <ac:chgData name="Kolakowski, Artur" userId="9c34c8cc-b1df-44f6-bea5-dcf7a54ee35f" providerId="ADAL" clId="{19970B13-E101-4117-9908-6E061F982644}" dt="2022-07-14T08:45:45.938" v="16186" actId="790"/>
          <ac:spMkLst>
            <pc:docMk/>
            <pc:sldMk cId="2351809989" sldId="486"/>
            <ac:spMk id="8200" creationId="{8A27126F-DE98-4ADC-B192-9000E87FB156}"/>
          </ac:spMkLst>
        </pc:spChg>
        <pc:spChg chg="mod">
          <ac:chgData name="Kolakowski, Artur" userId="9c34c8cc-b1df-44f6-bea5-dcf7a54ee35f" providerId="ADAL" clId="{19970B13-E101-4117-9908-6E061F982644}" dt="2022-07-14T08:45:45.943" v="16187" actId="790"/>
          <ac:spMkLst>
            <pc:docMk/>
            <pc:sldMk cId="2351809989" sldId="486"/>
            <ac:spMk id="8201" creationId="{908FBA6F-480A-4A46-A2BB-7F5A07BB16A4}"/>
          </ac:spMkLst>
        </pc:spChg>
        <pc:spChg chg="mod">
          <ac:chgData name="Kolakowski, Artur" userId="9c34c8cc-b1df-44f6-bea5-dcf7a54ee35f" providerId="ADAL" clId="{19970B13-E101-4117-9908-6E061F982644}" dt="2022-07-14T08:45:45.948" v="16188" actId="790"/>
          <ac:spMkLst>
            <pc:docMk/>
            <pc:sldMk cId="2351809989" sldId="486"/>
            <ac:spMk id="8202" creationId="{08CA959B-0D20-423A-9D7F-1928B8699E38}"/>
          </ac:spMkLst>
        </pc:spChg>
        <pc:spChg chg="mod">
          <ac:chgData name="Kolakowski, Artur" userId="9c34c8cc-b1df-44f6-bea5-dcf7a54ee35f" providerId="ADAL" clId="{19970B13-E101-4117-9908-6E061F982644}" dt="2022-07-14T08:45:45.953" v="16189" actId="790"/>
          <ac:spMkLst>
            <pc:docMk/>
            <pc:sldMk cId="2351809989" sldId="486"/>
            <ac:spMk id="8203" creationId="{238CD13B-CB0A-4163-AC8F-50781B69680E}"/>
          </ac:spMkLst>
        </pc:spChg>
        <pc:spChg chg="mod">
          <ac:chgData name="Kolakowski, Artur" userId="9c34c8cc-b1df-44f6-bea5-dcf7a54ee35f" providerId="ADAL" clId="{19970B13-E101-4117-9908-6E061F982644}" dt="2022-07-14T08:45:45.958" v="16190" actId="790"/>
          <ac:spMkLst>
            <pc:docMk/>
            <pc:sldMk cId="2351809989" sldId="486"/>
            <ac:spMk id="8204" creationId="{4C5A5E31-B22F-4EFD-B9E3-BBDE0C6BF625}"/>
          </ac:spMkLst>
        </pc:spChg>
        <pc:spChg chg="mod">
          <ac:chgData name="Kolakowski, Artur" userId="9c34c8cc-b1df-44f6-bea5-dcf7a54ee35f" providerId="ADAL" clId="{19970B13-E101-4117-9908-6E061F982644}" dt="2022-07-14T08:45:45.962" v="16191" actId="790"/>
          <ac:spMkLst>
            <pc:docMk/>
            <pc:sldMk cId="2351809989" sldId="486"/>
            <ac:spMk id="8205" creationId="{4A1C9780-3AAD-4B06-B87F-4B1E3549BD4B}"/>
          </ac:spMkLst>
        </pc:spChg>
        <pc:spChg chg="mod">
          <ac:chgData name="Kolakowski, Artur" userId="9c34c8cc-b1df-44f6-bea5-dcf7a54ee35f" providerId="ADAL" clId="{19970B13-E101-4117-9908-6E061F982644}" dt="2022-07-14T08:45:45.967" v="16192" actId="790"/>
          <ac:spMkLst>
            <pc:docMk/>
            <pc:sldMk cId="2351809989" sldId="486"/>
            <ac:spMk id="8206" creationId="{387EE59C-1CDE-43BE-9F16-A3947AAD2AE5}"/>
          </ac:spMkLst>
        </pc:spChg>
        <pc:spChg chg="mod">
          <ac:chgData name="Kolakowski, Artur" userId="9c34c8cc-b1df-44f6-bea5-dcf7a54ee35f" providerId="ADAL" clId="{19970B13-E101-4117-9908-6E061F982644}" dt="2022-07-14T08:45:45.972" v="16193" actId="790"/>
          <ac:spMkLst>
            <pc:docMk/>
            <pc:sldMk cId="2351809989" sldId="486"/>
            <ac:spMk id="8207" creationId="{A5D7A412-BEB1-45B3-AAD8-AAAEA416FA59}"/>
          </ac:spMkLst>
        </pc:spChg>
        <pc:spChg chg="mod">
          <ac:chgData name="Kolakowski, Artur" userId="9c34c8cc-b1df-44f6-bea5-dcf7a54ee35f" providerId="ADAL" clId="{19970B13-E101-4117-9908-6E061F982644}" dt="2022-07-14T08:45:45.977" v="16194" actId="790"/>
          <ac:spMkLst>
            <pc:docMk/>
            <pc:sldMk cId="2351809989" sldId="486"/>
            <ac:spMk id="8208" creationId="{208AFF4E-009B-4EC7-9B63-B2BDE1DA1B96}"/>
          </ac:spMkLst>
        </pc:spChg>
        <pc:spChg chg="mod">
          <ac:chgData name="Kolakowski, Artur" userId="9c34c8cc-b1df-44f6-bea5-dcf7a54ee35f" providerId="ADAL" clId="{19970B13-E101-4117-9908-6E061F982644}" dt="2022-07-14T08:45:45.982" v="16195" actId="790"/>
          <ac:spMkLst>
            <pc:docMk/>
            <pc:sldMk cId="2351809989" sldId="486"/>
            <ac:spMk id="8209" creationId="{362F1B89-CA31-407D-8FAC-CD1DBB2EFA74}"/>
          </ac:spMkLst>
        </pc:spChg>
        <pc:spChg chg="mod">
          <ac:chgData name="Kolakowski, Artur" userId="9c34c8cc-b1df-44f6-bea5-dcf7a54ee35f" providerId="ADAL" clId="{19970B13-E101-4117-9908-6E061F982644}" dt="2022-07-14T08:45:45.987" v="16196" actId="790"/>
          <ac:spMkLst>
            <pc:docMk/>
            <pc:sldMk cId="2351809989" sldId="486"/>
            <ac:spMk id="8210" creationId="{97B35037-2BDC-440C-A7D9-E3EDA491D9C8}"/>
          </ac:spMkLst>
        </pc:spChg>
        <pc:spChg chg="mod">
          <ac:chgData name="Kolakowski, Artur" userId="9c34c8cc-b1df-44f6-bea5-dcf7a54ee35f" providerId="ADAL" clId="{19970B13-E101-4117-9908-6E061F982644}" dt="2022-07-14T08:45:45.991" v="16197" actId="790"/>
          <ac:spMkLst>
            <pc:docMk/>
            <pc:sldMk cId="2351809989" sldId="486"/>
            <ac:spMk id="8211" creationId="{7D82097E-4C18-49F0-AD89-F09B1CB758F0}"/>
          </ac:spMkLst>
        </pc:spChg>
        <pc:spChg chg="mod">
          <ac:chgData name="Kolakowski, Artur" userId="9c34c8cc-b1df-44f6-bea5-dcf7a54ee35f" providerId="ADAL" clId="{19970B13-E101-4117-9908-6E061F982644}" dt="2022-07-14T08:45:45.995" v="16198" actId="790"/>
          <ac:spMkLst>
            <pc:docMk/>
            <pc:sldMk cId="2351809989" sldId="486"/>
            <ac:spMk id="8212" creationId="{2361F9D8-A2D7-47B9-AC36-671CD0BB8E28}"/>
          </ac:spMkLst>
        </pc:spChg>
        <pc:spChg chg="mod">
          <ac:chgData name="Kolakowski, Artur" userId="9c34c8cc-b1df-44f6-bea5-dcf7a54ee35f" providerId="ADAL" clId="{19970B13-E101-4117-9908-6E061F982644}" dt="2022-07-14T08:45:46" v="16199" actId="790"/>
          <ac:spMkLst>
            <pc:docMk/>
            <pc:sldMk cId="2351809989" sldId="486"/>
            <ac:spMk id="8213" creationId="{BE196156-C1C9-4E49-98FC-08233C49636D}"/>
          </ac:spMkLst>
        </pc:spChg>
        <pc:spChg chg="mod">
          <ac:chgData name="Kolakowski, Artur" userId="9c34c8cc-b1df-44f6-bea5-dcf7a54ee35f" providerId="ADAL" clId="{19970B13-E101-4117-9908-6E061F982644}" dt="2022-07-14T08:45:46.004" v="16200" actId="790"/>
          <ac:spMkLst>
            <pc:docMk/>
            <pc:sldMk cId="2351809989" sldId="486"/>
            <ac:spMk id="8214" creationId="{82AA2AE0-3926-40CF-8564-E8C9725AEA28}"/>
          </ac:spMkLst>
        </pc:spChg>
        <pc:spChg chg="mod">
          <ac:chgData name="Kolakowski, Artur" userId="9c34c8cc-b1df-44f6-bea5-dcf7a54ee35f" providerId="ADAL" clId="{19970B13-E101-4117-9908-6E061F982644}" dt="2022-07-14T08:45:46.009" v="16201" actId="790"/>
          <ac:spMkLst>
            <pc:docMk/>
            <pc:sldMk cId="2351809989" sldId="486"/>
            <ac:spMk id="8215" creationId="{C1E3E56A-9483-491B-BB09-ADA8C8182BFD}"/>
          </ac:spMkLst>
        </pc:spChg>
        <pc:spChg chg="mod">
          <ac:chgData name="Kolakowski, Artur" userId="9c34c8cc-b1df-44f6-bea5-dcf7a54ee35f" providerId="ADAL" clId="{19970B13-E101-4117-9908-6E061F982644}" dt="2022-07-14T08:45:46.014" v="16202" actId="790"/>
          <ac:spMkLst>
            <pc:docMk/>
            <pc:sldMk cId="2351809989" sldId="486"/>
            <ac:spMk id="8216" creationId="{00A80542-DF28-42D9-A329-9FDEBCDAA219}"/>
          </ac:spMkLst>
        </pc:spChg>
        <pc:spChg chg="mod">
          <ac:chgData name="Kolakowski, Artur" userId="9c34c8cc-b1df-44f6-bea5-dcf7a54ee35f" providerId="ADAL" clId="{19970B13-E101-4117-9908-6E061F982644}" dt="2022-07-14T08:45:46.019" v="16203" actId="790"/>
          <ac:spMkLst>
            <pc:docMk/>
            <pc:sldMk cId="2351809989" sldId="486"/>
            <ac:spMk id="8217" creationId="{C2BF80A2-FCB0-4D11-9DE9-B8BADFF0631B}"/>
          </ac:spMkLst>
        </pc:spChg>
        <pc:spChg chg="mod">
          <ac:chgData name="Kolakowski, Artur" userId="9c34c8cc-b1df-44f6-bea5-dcf7a54ee35f" providerId="ADAL" clId="{19970B13-E101-4117-9908-6E061F982644}" dt="2022-07-14T08:45:46.023" v="16204" actId="790"/>
          <ac:spMkLst>
            <pc:docMk/>
            <pc:sldMk cId="2351809989" sldId="486"/>
            <ac:spMk id="8218" creationId="{00500583-B6E0-455F-9A32-9AF2D521408D}"/>
          </ac:spMkLst>
        </pc:spChg>
        <pc:spChg chg="mod">
          <ac:chgData name="Kolakowski, Artur" userId="9c34c8cc-b1df-44f6-bea5-dcf7a54ee35f" providerId="ADAL" clId="{19970B13-E101-4117-9908-6E061F982644}" dt="2022-07-14T08:45:46.028" v="16205" actId="790"/>
          <ac:spMkLst>
            <pc:docMk/>
            <pc:sldMk cId="2351809989" sldId="486"/>
            <ac:spMk id="8219" creationId="{ADFB08CA-3F63-4E68-A532-DB8A51D00E42}"/>
          </ac:spMkLst>
        </pc:spChg>
        <pc:spChg chg="mod">
          <ac:chgData name="Kolakowski, Artur" userId="9c34c8cc-b1df-44f6-bea5-dcf7a54ee35f" providerId="ADAL" clId="{19970B13-E101-4117-9908-6E061F982644}" dt="2022-07-14T08:45:46.033" v="16206" actId="790"/>
          <ac:spMkLst>
            <pc:docMk/>
            <pc:sldMk cId="2351809989" sldId="486"/>
            <ac:spMk id="8220" creationId="{79068FF3-B725-48AD-962C-764319B66E81}"/>
          </ac:spMkLst>
        </pc:spChg>
        <pc:spChg chg="mod">
          <ac:chgData name="Kolakowski, Artur" userId="9c34c8cc-b1df-44f6-bea5-dcf7a54ee35f" providerId="ADAL" clId="{19970B13-E101-4117-9908-6E061F982644}" dt="2022-07-14T08:45:46.038" v="16207" actId="790"/>
          <ac:spMkLst>
            <pc:docMk/>
            <pc:sldMk cId="2351809989" sldId="486"/>
            <ac:spMk id="8221" creationId="{B62E541C-9A7E-4859-B215-E2DA8748109E}"/>
          </ac:spMkLst>
        </pc:spChg>
        <pc:spChg chg="mod">
          <ac:chgData name="Kolakowski, Artur" userId="9c34c8cc-b1df-44f6-bea5-dcf7a54ee35f" providerId="ADAL" clId="{19970B13-E101-4117-9908-6E061F982644}" dt="2022-07-14T08:45:46.043" v="16208" actId="790"/>
          <ac:spMkLst>
            <pc:docMk/>
            <pc:sldMk cId="2351809989" sldId="486"/>
            <ac:spMk id="8222" creationId="{E72C35FE-B0D7-4CE4-A1DE-6785F843D82D}"/>
          </ac:spMkLst>
        </pc:spChg>
        <pc:spChg chg="mod">
          <ac:chgData name="Kolakowski, Artur" userId="9c34c8cc-b1df-44f6-bea5-dcf7a54ee35f" providerId="ADAL" clId="{19970B13-E101-4117-9908-6E061F982644}" dt="2022-07-14T08:45:46.050" v="16209" actId="790"/>
          <ac:spMkLst>
            <pc:docMk/>
            <pc:sldMk cId="2351809989" sldId="486"/>
            <ac:spMk id="8223" creationId="{DFE85B42-0E5E-4FDC-999C-8213C6E676F6}"/>
          </ac:spMkLst>
        </pc:spChg>
        <pc:spChg chg="mod">
          <ac:chgData name="Kolakowski, Artur" userId="9c34c8cc-b1df-44f6-bea5-dcf7a54ee35f" providerId="ADAL" clId="{19970B13-E101-4117-9908-6E061F982644}" dt="2022-07-14T08:45:46.055" v="16210" actId="790"/>
          <ac:spMkLst>
            <pc:docMk/>
            <pc:sldMk cId="2351809989" sldId="486"/>
            <ac:spMk id="8224" creationId="{06AC3FF4-4780-435C-BAAD-3CCBC460ACD2}"/>
          </ac:spMkLst>
        </pc:spChg>
        <pc:spChg chg="mod">
          <ac:chgData name="Kolakowski, Artur" userId="9c34c8cc-b1df-44f6-bea5-dcf7a54ee35f" providerId="ADAL" clId="{19970B13-E101-4117-9908-6E061F982644}" dt="2022-07-14T08:45:46.060" v="16211" actId="790"/>
          <ac:spMkLst>
            <pc:docMk/>
            <pc:sldMk cId="2351809989" sldId="486"/>
            <ac:spMk id="8225" creationId="{3AE88831-A6D2-4756-A408-CB335B651D81}"/>
          </ac:spMkLst>
        </pc:spChg>
        <pc:spChg chg="mod">
          <ac:chgData name="Kolakowski, Artur" userId="9c34c8cc-b1df-44f6-bea5-dcf7a54ee35f" providerId="ADAL" clId="{19970B13-E101-4117-9908-6E061F982644}" dt="2022-07-14T08:45:46.065" v="16212" actId="790"/>
          <ac:spMkLst>
            <pc:docMk/>
            <pc:sldMk cId="2351809989" sldId="486"/>
            <ac:spMk id="8226" creationId="{2EB5A9C9-4AE8-4D3B-8382-0F3EB3CA121B}"/>
          </ac:spMkLst>
        </pc:spChg>
        <pc:spChg chg="mod">
          <ac:chgData name="Kolakowski, Artur" userId="9c34c8cc-b1df-44f6-bea5-dcf7a54ee35f" providerId="ADAL" clId="{19970B13-E101-4117-9908-6E061F982644}" dt="2022-07-14T08:45:46.070" v="16213" actId="790"/>
          <ac:spMkLst>
            <pc:docMk/>
            <pc:sldMk cId="2351809989" sldId="486"/>
            <ac:spMk id="8227" creationId="{81C97833-9E09-4A7B-813D-91E2E8B13A08}"/>
          </ac:spMkLst>
        </pc:spChg>
        <pc:spChg chg="mod">
          <ac:chgData name="Kolakowski, Artur" userId="9c34c8cc-b1df-44f6-bea5-dcf7a54ee35f" providerId="ADAL" clId="{19970B13-E101-4117-9908-6E061F982644}" dt="2022-07-14T08:45:46.075" v="16214" actId="790"/>
          <ac:spMkLst>
            <pc:docMk/>
            <pc:sldMk cId="2351809989" sldId="486"/>
            <ac:spMk id="8228" creationId="{6D3A97B7-0E7E-477D-835A-496387D4ED28}"/>
          </ac:spMkLst>
        </pc:spChg>
        <pc:spChg chg="mod">
          <ac:chgData name="Kolakowski, Artur" userId="9c34c8cc-b1df-44f6-bea5-dcf7a54ee35f" providerId="ADAL" clId="{19970B13-E101-4117-9908-6E061F982644}" dt="2022-07-14T08:45:46.081" v="16215" actId="790"/>
          <ac:spMkLst>
            <pc:docMk/>
            <pc:sldMk cId="2351809989" sldId="486"/>
            <ac:spMk id="8229" creationId="{7C719FA3-5BA4-4CD4-99ED-8A14034A02CE}"/>
          </ac:spMkLst>
        </pc:spChg>
        <pc:spChg chg="mod">
          <ac:chgData name="Kolakowski, Artur" userId="9c34c8cc-b1df-44f6-bea5-dcf7a54ee35f" providerId="ADAL" clId="{19970B13-E101-4117-9908-6E061F982644}" dt="2022-07-14T08:45:46.086" v="16216" actId="790"/>
          <ac:spMkLst>
            <pc:docMk/>
            <pc:sldMk cId="2351809989" sldId="486"/>
            <ac:spMk id="8230" creationId="{4460226E-63D8-4F23-ADCD-13969F361905}"/>
          </ac:spMkLst>
        </pc:spChg>
        <pc:spChg chg="mod">
          <ac:chgData name="Kolakowski, Artur" userId="9c34c8cc-b1df-44f6-bea5-dcf7a54ee35f" providerId="ADAL" clId="{19970B13-E101-4117-9908-6E061F982644}" dt="2022-07-14T08:45:46.090" v="16217" actId="790"/>
          <ac:spMkLst>
            <pc:docMk/>
            <pc:sldMk cId="2351809989" sldId="486"/>
            <ac:spMk id="8231" creationId="{1EA21FFC-F4A0-4A3E-9D47-545CB02AAE81}"/>
          </ac:spMkLst>
        </pc:spChg>
        <pc:spChg chg="mod">
          <ac:chgData name="Kolakowski, Artur" userId="9c34c8cc-b1df-44f6-bea5-dcf7a54ee35f" providerId="ADAL" clId="{19970B13-E101-4117-9908-6E061F982644}" dt="2022-07-14T08:45:46.095" v="16218" actId="790"/>
          <ac:spMkLst>
            <pc:docMk/>
            <pc:sldMk cId="2351809989" sldId="486"/>
            <ac:spMk id="8232" creationId="{AC71728B-6561-4E94-867E-9D387BC4D00D}"/>
          </ac:spMkLst>
        </pc:spChg>
        <pc:spChg chg="mod">
          <ac:chgData name="Kolakowski, Artur" userId="9c34c8cc-b1df-44f6-bea5-dcf7a54ee35f" providerId="ADAL" clId="{19970B13-E101-4117-9908-6E061F982644}" dt="2022-07-14T08:45:46.101" v="16219" actId="790"/>
          <ac:spMkLst>
            <pc:docMk/>
            <pc:sldMk cId="2351809989" sldId="486"/>
            <ac:spMk id="8233" creationId="{D42923FB-6B7B-4CAB-A559-E5DF14CFF10E}"/>
          </ac:spMkLst>
        </pc:spChg>
        <pc:spChg chg="mod">
          <ac:chgData name="Kolakowski, Artur" userId="9c34c8cc-b1df-44f6-bea5-dcf7a54ee35f" providerId="ADAL" clId="{19970B13-E101-4117-9908-6E061F982644}" dt="2022-07-14T08:45:46.101" v="16220" actId="790"/>
          <ac:spMkLst>
            <pc:docMk/>
            <pc:sldMk cId="2351809989" sldId="486"/>
            <ac:spMk id="8234" creationId="{DF9C1817-CBE4-4EDE-86E4-EBAC641F2FCA}"/>
          </ac:spMkLst>
        </pc:spChg>
        <pc:spChg chg="mod">
          <ac:chgData name="Kolakowski, Artur" userId="9c34c8cc-b1df-44f6-bea5-dcf7a54ee35f" providerId="ADAL" clId="{19970B13-E101-4117-9908-6E061F982644}" dt="2022-07-14T08:45:46.109" v="16221" actId="790"/>
          <ac:spMkLst>
            <pc:docMk/>
            <pc:sldMk cId="2351809989" sldId="486"/>
            <ac:spMk id="8235" creationId="{5CAFBB93-29A3-4B00-B489-7C29FC63C182}"/>
          </ac:spMkLst>
        </pc:spChg>
        <pc:spChg chg="mod">
          <ac:chgData name="Kolakowski, Artur" userId="9c34c8cc-b1df-44f6-bea5-dcf7a54ee35f" providerId="ADAL" clId="{19970B13-E101-4117-9908-6E061F982644}" dt="2022-07-14T08:45:46.114" v="16222" actId="790"/>
          <ac:spMkLst>
            <pc:docMk/>
            <pc:sldMk cId="2351809989" sldId="486"/>
            <ac:spMk id="8236" creationId="{2FDD5F7B-490C-4191-A1C1-E1B512B019FE}"/>
          </ac:spMkLst>
        </pc:spChg>
        <pc:spChg chg="mod">
          <ac:chgData name="Kolakowski, Artur" userId="9c34c8cc-b1df-44f6-bea5-dcf7a54ee35f" providerId="ADAL" clId="{19970B13-E101-4117-9908-6E061F982644}" dt="2022-07-14T08:45:46.119" v="16223" actId="790"/>
          <ac:spMkLst>
            <pc:docMk/>
            <pc:sldMk cId="2351809989" sldId="486"/>
            <ac:spMk id="8237" creationId="{A64F7B0A-2A31-4512-B87C-B1ABC8B755AE}"/>
          </ac:spMkLst>
        </pc:spChg>
        <pc:spChg chg="mod">
          <ac:chgData name="Kolakowski, Artur" userId="9c34c8cc-b1df-44f6-bea5-dcf7a54ee35f" providerId="ADAL" clId="{19970B13-E101-4117-9908-6E061F982644}" dt="2022-07-14T08:45:46.123" v="16224" actId="790"/>
          <ac:spMkLst>
            <pc:docMk/>
            <pc:sldMk cId="2351809989" sldId="486"/>
            <ac:spMk id="8238" creationId="{6D64B265-2684-4928-96D1-4C773ADFDF7F}"/>
          </ac:spMkLst>
        </pc:spChg>
        <pc:spChg chg="mod">
          <ac:chgData name="Kolakowski, Artur" userId="9c34c8cc-b1df-44f6-bea5-dcf7a54ee35f" providerId="ADAL" clId="{19970B13-E101-4117-9908-6E061F982644}" dt="2022-07-14T08:45:46.128" v="16225" actId="790"/>
          <ac:spMkLst>
            <pc:docMk/>
            <pc:sldMk cId="2351809989" sldId="486"/>
            <ac:spMk id="8239" creationId="{E46C1FC4-7EDA-4455-A1AF-0F3493659E14}"/>
          </ac:spMkLst>
        </pc:spChg>
        <pc:spChg chg="mod">
          <ac:chgData name="Kolakowski, Artur" userId="9c34c8cc-b1df-44f6-bea5-dcf7a54ee35f" providerId="ADAL" clId="{19970B13-E101-4117-9908-6E061F982644}" dt="2022-07-14T08:45:46.133" v="16226" actId="790"/>
          <ac:spMkLst>
            <pc:docMk/>
            <pc:sldMk cId="2351809989" sldId="486"/>
            <ac:spMk id="8240" creationId="{B303577F-B34B-4710-A3B8-CA2DF64C9847}"/>
          </ac:spMkLst>
        </pc:spChg>
        <pc:spChg chg="mod">
          <ac:chgData name="Kolakowski, Artur" userId="9c34c8cc-b1df-44f6-bea5-dcf7a54ee35f" providerId="ADAL" clId="{19970B13-E101-4117-9908-6E061F982644}" dt="2022-07-14T08:45:46.137" v="16227" actId="790"/>
          <ac:spMkLst>
            <pc:docMk/>
            <pc:sldMk cId="2351809989" sldId="486"/>
            <ac:spMk id="8241" creationId="{61945B2D-4612-4D4F-93F8-C5FFA2874138}"/>
          </ac:spMkLst>
        </pc:spChg>
        <pc:spChg chg="mod">
          <ac:chgData name="Kolakowski, Artur" userId="9c34c8cc-b1df-44f6-bea5-dcf7a54ee35f" providerId="ADAL" clId="{19970B13-E101-4117-9908-6E061F982644}" dt="2022-07-14T08:45:46.141" v="16228" actId="790"/>
          <ac:spMkLst>
            <pc:docMk/>
            <pc:sldMk cId="2351809989" sldId="486"/>
            <ac:spMk id="8242" creationId="{97084496-3675-4584-8CEB-4B85AE26B075}"/>
          </ac:spMkLst>
        </pc:spChg>
        <pc:spChg chg="mod">
          <ac:chgData name="Kolakowski, Artur" userId="9c34c8cc-b1df-44f6-bea5-dcf7a54ee35f" providerId="ADAL" clId="{19970B13-E101-4117-9908-6E061F982644}" dt="2022-07-14T08:45:46.146" v="16229" actId="790"/>
          <ac:spMkLst>
            <pc:docMk/>
            <pc:sldMk cId="2351809989" sldId="486"/>
            <ac:spMk id="8243" creationId="{30577EE0-828A-407A-A178-758BEE87865F}"/>
          </ac:spMkLst>
        </pc:spChg>
        <pc:spChg chg="mod">
          <ac:chgData name="Kolakowski, Artur" userId="9c34c8cc-b1df-44f6-bea5-dcf7a54ee35f" providerId="ADAL" clId="{19970B13-E101-4117-9908-6E061F982644}" dt="2022-07-14T08:45:46.150" v="16230" actId="790"/>
          <ac:spMkLst>
            <pc:docMk/>
            <pc:sldMk cId="2351809989" sldId="486"/>
            <ac:spMk id="8244" creationId="{65D4445F-4907-4999-B0BE-92DFE53574EF}"/>
          </ac:spMkLst>
        </pc:spChg>
        <pc:spChg chg="mod">
          <ac:chgData name="Kolakowski, Artur" userId="9c34c8cc-b1df-44f6-bea5-dcf7a54ee35f" providerId="ADAL" clId="{19970B13-E101-4117-9908-6E061F982644}" dt="2022-07-14T08:45:46.155" v="16231" actId="790"/>
          <ac:spMkLst>
            <pc:docMk/>
            <pc:sldMk cId="2351809989" sldId="486"/>
            <ac:spMk id="8245" creationId="{7FC5573E-5025-4635-A510-B5D057BEE4DE}"/>
          </ac:spMkLst>
        </pc:spChg>
        <pc:spChg chg="mod">
          <ac:chgData name="Kolakowski, Artur" userId="9c34c8cc-b1df-44f6-bea5-dcf7a54ee35f" providerId="ADAL" clId="{19970B13-E101-4117-9908-6E061F982644}" dt="2022-07-14T08:45:46.159" v="16232" actId="790"/>
          <ac:spMkLst>
            <pc:docMk/>
            <pc:sldMk cId="2351809989" sldId="486"/>
            <ac:spMk id="8246" creationId="{7A0C3994-3655-4FC3-9B6B-B733FD7BBC64}"/>
          </ac:spMkLst>
        </pc:spChg>
        <pc:spChg chg="mod">
          <ac:chgData name="Kolakowski, Artur" userId="9c34c8cc-b1df-44f6-bea5-dcf7a54ee35f" providerId="ADAL" clId="{19970B13-E101-4117-9908-6E061F982644}" dt="2022-07-14T08:45:46.164" v="16233" actId="790"/>
          <ac:spMkLst>
            <pc:docMk/>
            <pc:sldMk cId="2351809989" sldId="486"/>
            <ac:spMk id="8247" creationId="{94968709-8F6A-454B-97DD-93883CB52508}"/>
          </ac:spMkLst>
        </pc:spChg>
        <pc:spChg chg="mod">
          <ac:chgData name="Kolakowski, Artur" userId="9c34c8cc-b1df-44f6-bea5-dcf7a54ee35f" providerId="ADAL" clId="{19970B13-E101-4117-9908-6E061F982644}" dt="2022-07-14T08:45:46.168" v="16234" actId="790"/>
          <ac:spMkLst>
            <pc:docMk/>
            <pc:sldMk cId="2351809989" sldId="486"/>
            <ac:spMk id="8248" creationId="{45E57978-A06F-4E4E-8820-79FB361F9BE2}"/>
          </ac:spMkLst>
        </pc:spChg>
        <pc:spChg chg="mod">
          <ac:chgData name="Kolakowski, Artur" userId="9c34c8cc-b1df-44f6-bea5-dcf7a54ee35f" providerId="ADAL" clId="{19970B13-E101-4117-9908-6E061F982644}" dt="2022-07-14T08:45:46.173" v="16235" actId="790"/>
          <ac:spMkLst>
            <pc:docMk/>
            <pc:sldMk cId="2351809989" sldId="486"/>
            <ac:spMk id="8249" creationId="{4C55F9D9-5B2D-41E6-9620-93E9C099D59C}"/>
          </ac:spMkLst>
        </pc:spChg>
        <pc:spChg chg="mod">
          <ac:chgData name="Kolakowski, Artur" userId="9c34c8cc-b1df-44f6-bea5-dcf7a54ee35f" providerId="ADAL" clId="{19970B13-E101-4117-9908-6E061F982644}" dt="2022-07-14T08:45:46.178" v="16236" actId="790"/>
          <ac:spMkLst>
            <pc:docMk/>
            <pc:sldMk cId="2351809989" sldId="486"/>
            <ac:spMk id="8250" creationId="{3C0344CB-B44D-461B-BEEB-AD790947DE7E}"/>
          </ac:spMkLst>
        </pc:spChg>
        <pc:spChg chg="mod">
          <ac:chgData name="Kolakowski, Artur" userId="9c34c8cc-b1df-44f6-bea5-dcf7a54ee35f" providerId="ADAL" clId="{19970B13-E101-4117-9908-6E061F982644}" dt="2022-07-14T08:45:46.182" v="16237" actId="790"/>
          <ac:spMkLst>
            <pc:docMk/>
            <pc:sldMk cId="2351809989" sldId="486"/>
            <ac:spMk id="8251" creationId="{1E544190-0A00-4DD0-B917-0E9EDAD03450}"/>
          </ac:spMkLst>
        </pc:spChg>
        <pc:spChg chg="mod">
          <ac:chgData name="Kolakowski, Artur" userId="9c34c8cc-b1df-44f6-bea5-dcf7a54ee35f" providerId="ADAL" clId="{19970B13-E101-4117-9908-6E061F982644}" dt="2022-07-14T08:45:46.182" v="16238" actId="790"/>
          <ac:spMkLst>
            <pc:docMk/>
            <pc:sldMk cId="2351809989" sldId="486"/>
            <ac:spMk id="8252" creationId="{9CA22EA6-A7AC-4985-9CE5-B98B7ED5CFCC}"/>
          </ac:spMkLst>
        </pc:spChg>
        <pc:spChg chg="mod">
          <ac:chgData name="Kolakowski, Artur" userId="9c34c8cc-b1df-44f6-bea5-dcf7a54ee35f" providerId="ADAL" clId="{19970B13-E101-4117-9908-6E061F982644}" dt="2022-07-14T08:45:46.190" v="16239" actId="790"/>
          <ac:spMkLst>
            <pc:docMk/>
            <pc:sldMk cId="2351809989" sldId="486"/>
            <ac:spMk id="8253" creationId="{4199B762-EED8-42F4-B196-0FC362E26F6C}"/>
          </ac:spMkLst>
        </pc:spChg>
        <pc:spChg chg="mod">
          <ac:chgData name="Kolakowski, Artur" userId="9c34c8cc-b1df-44f6-bea5-dcf7a54ee35f" providerId="ADAL" clId="{19970B13-E101-4117-9908-6E061F982644}" dt="2022-07-14T08:45:46.195" v="16240" actId="790"/>
          <ac:spMkLst>
            <pc:docMk/>
            <pc:sldMk cId="2351809989" sldId="486"/>
            <ac:spMk id="8254" creationId="{E99C8BEF-63B4-47CB-9BCA-6D3961EB732D}"/>
          </ac:spMkLst>
        </pc:spChg>
        <pc:spChg chg="mod">
          <ac:chgData name="Kolakowski, Artur" userId="9c34c8cc-b1df-44f6-bea5-dcf7a54ee35f" providerId="ADAL" clId="{19970B13-E101-4117-9908-6E061F982644}" dt="2022-07-14T08:45:46.200" v="16241" actId="790"/>
          <ac:spMkLst>
            <pc:docMk/>
            <pc:sldMk cId="2351809989" sldId="486"/>
            <ac:spMk id="8255" creationId="{6293F5E7-68E4-4C0D-9CEC-12CEBD312607}"/>
          </ac:spMkLst>
        </pc:spChg>
        <pc:spChg chg="mod">
          <ac:chgData name="Kolakowski, Artur" userId="9c34c8cc-b1df-44f6-bea5-dcf7a54ee35f" providerId="ADAL" clId="{19970B13-E101-4117-9908-6E061F982644}" dt="2022-07-14T08:45:46.205" v="16242" actId="790"/>
          <ac:spMkLst>
            <pc:docMk/>
            <pc:sldMk cId="2351809989" sldId="486"/>
            <ac:spMk id="8256" creationId="{E3C5C173-5CC5-49CE-B4BF-5A01B3352443}"/>
          </ac:spMkLst>
        </pc:spChg>
        <pc:spChg chg="mod">
          <ac:chgData name="Kolakowski, Artur" userId="9c34c8cc-b1df-44f6-bea5-dcf7a54ee35f" providerId="ADAL" clId="{19970B13-E101-4117-9908-6E061F982644}" dt="2022-07-14T08:45:46.209" v="16243" actId="790"/>
          <ac:spMkLst>
            <pc:docMk/>
            <pc:sldMk cId="2351809989" sldId="486"/>
            <ac:spMk id="8257" creationId="{078B8463-F3CF-41FA-BEA7-BEA88AB9CA2E}"/>
          </ac:spMkLst>
        </pc:spChg>
        <pc:spChg chg="mod">
          <ac:chgData name="Kolakowski, Artur" userId="9c34c8cc-b1df-44f6-bea5-dcf7a54ee35f" providerId="ADAL" clId="{19970B13-E101-4117-9908-6E061F982644}" dt="2022-07-14T08:45:46.215" v="16244" actId="790"/>
          <ac:spMkLst>
            <pc:docMk/>
            <pc:sldMk cId="2351809989" sldId="486"/>
            <ac:spMk id="8258" creationId="{C9CEF39A-F87A-4C36-B54F-8275C20467A5}"/>
          </ac:spMkLst>
        </pc:spChg>
        <pc:spChg chg="mod">
          <ac:chgData name="Kolakowski, Artur" userId="9c34c8cc-b1df-44f6-bea5-dcf7a54ee35f" providerId="ADAL" clId="{19970B13-E101-4117-9908-6E061F982644}" dt="2022-07-14T08:45:46.219" v="16245" actId="790"/>
          <ac:spMkLst>
            <pc:docMk/>
            <pc:sldMk cId="2351809989" sldId="486"/>
            <ac:spMk id="8259" creationId="{25C867C4-B6EF-4269-B3EB-D29A2EEC127A}"/>
          </ac:spMkLst>
        </pc:spChg>
        <pc:spChg chg="mod">
          <ac:chgData name="Kolakowski, Artur" userId="9c34c8cc-b1df-44f6-bea5-dcf7a54ee35f" providerId="ADAL" clId="{19970B13-E101-4117-9908-6E061F982644}" dt="2022-07-14T08:45:46.224" v="16246" actId="790"/>
          <ac:spMkLst>
            <pc:docMk/>
            <pc:sldMk cId="2351809989" sldId="486"/>
            <ac:spMk id="8260" creationId="{BA1957A9-3223-48B5-AC64-373960253379}"/>
          </ac:spMkLst>
        </pc:spChg>
        <pc:spChg chg="mod">
          <ac:chgData name="Kolakowski, Artur" userId="9c34c8cc-b1df-44f6-bea5-dcf7a54ee35f" providerId="ADAL" clId="{19970B13-E101-4117-9908-6E061F982644}" dt="2022-07-14T08:45:46.229" v="16247" actId="790"/>
          <ac:spMkLst>
            <pc:docMk/>
            <pc:sldMk cId="2351809989" sldId="486"/>
            <ac:spMk id="8261" creationId="{D3E942A3-634F-4C26-BAAA-D3AA64759789}"/>
          </ac:spMkLst>
        </pc:spChg>
        <pc:spChg chg="mod">
          <ac:chgData name="Kolakowski, Artur" userId="9c34c8cc-b1df-44f6-bea5-dcf7a54ee35f" providerId="ADAL" clId="{19970B13-E101-4117-9908-6E061F982644}" dt="2022-07-14T08:45:46.234" v="16248" actId="790"/>
          <ac:spMkLst>
            <pc:docMk/>
            <pc:sldMk cId="2351809989" sldId="486"/>
            <ac:spMk id="8262" creationId="{918C773A-4AF1-424E-B5ED-D9544A4E0E97}"/>
          </ac:spMkLst>
        </pc:spChg>
        <pc:spChg chg="mod">
          <ac:chgData name="Kolakowski, Artur" userId="9c34c8cc-b1df-44f6-bea5-dcf7a54ee35f" providerId="ADAL" clId="{19970B13-E101-4117-9908-6E061F982644}" dt="2022-07-14T08:45:46.238" v="16249" actId="790"/>
          <ac:spMkLst>
            <pc:docMk/>
            <pc:sldMk cId="2351809989" sldId="486"/>
            <ac:spMk id="8263" creationId="{A11C0D1E-B632-4934-B9CB-5650DBDA9D6B}"/>
          </ac:spMkLst>
        </pc:spChg>
        <pc:spChg chg="mod">
          <ac:chgData name="Kolakowski, Artur" userId="9c34c8cc-b1df-44f6-bea5-dcf7a54ee35f" providerId="ADAL" clId="{19970B13-E101-4117-9908-6E061F982644}" dt="2022-07-14T08:45:46.243" v="16250" actId="790"/>
          <ac:spMkLst>
            <pc:docMk/>
            <pc:sldMk cId="2351809989" sldId="486"/>
            <ac:spMk id="8264" creationId="{89A83D42-ACAE-47FD-839F-5C4F0F787491}"/>
          </ac:spMkLst>
        </pc:spChg>
        <pc:spChg chg="mod">
          <ac:chgData name="Kolakowski, Artur" userId="9c34c8cc-b1df-44f6-bea5-dcf7a54ee35f" providerId="ADAL" clId="{19970B13-E101-4117-9908-6E061F982644}" dt="2022-07-14T08:45:46.247" v="16251" actId="790"/>
          <ac:spMkLst>
            <pc:docMk/>
            <pc:sldMk cId="2351809989" sldId="486"/>
            <ac:spMk id="8265" creationId="{7F5C69A2-0746-48E8-BFE1-3EF8D9672039}"/>
          </ac:spMkLst>
        </pc:spChg>
        <pc:spChg chg="mod">
          <ac:chgData name="Kolakowski, Artur" userId="9c34c8cc-b1df-44f6-bea5-dcf7a54ee35f" providerId="ADAL" clId="{19970B13-E101-4117-9908-6E061F982644}" dt="2022-07-14T08:45:46.251" v="16252" actId="790"/>
          <ac:spMkLst>
            <pc:docMk/>
            <pc:sldMk cId="2351809989" sldId="486"/>
            <ac:spMk id="8266" creationId="{7E0B13CF-1BF4-4468-A316-91F918C90B62}"/>
          </ac:spMkLst>
        </pc:spChg>
        <pc:spChg chg="mod">
          <ac:chgData name="Kolakowski, Artur" userId="9c34c8cc-b1df-44f6-bea5-dcf7a54ee35f" providerId="ADAL" clId="{19970B13-E101-4117-9908-6E061F982644}" dt="2022-07-14T08:45:46.255" v="16253" actId="790"/>
          <ac:spMkLst>
            <pc:docMk/>
            <pc:sldMk cId="2351809989" sldId="486"/>
            <ac:spMk id="8267" creationId="{3E84FD63-CC77-4B40-BA00-178D88354A6F}"/>
          </ac:spMkLst>
        </pc:spChg>
        <pc:spChg chg="mod">
          <ac:chgData name="Kolakowski, Artur" userId="9c34c8cc-b1df-44f6-bea5-dcf7a54ee35f" providerId="ADAL" clId="{19970B13-E101-4117-9908-6E061F982644}" dt="2022-07-14T08:45:46.259" v="16254" actId="790"/>
          <ac:spMkLst>
            <pc:docMk/>
            <pc:sldMk cId="2351809989" sldId="486"/>
            <ac:spMk id="8268" creationId="{6F1BBFE9-2EB9-42D6-B6C5-CB0756C9F7A3}"/>
          </ac:spMkLst>
        </pc:spChg>
        <pc:spChg chg="mod">
          <ac:chgData name="Kolakowski, Artur" userId="9c34c8cc-b1df-44f6-bea5-dcf7a54ee35f" providerId="ADAL" clId="{19970B13-E101-4117-9908-6E061F982644}" dt="2022-07-14T08:45:46.262" v="16255" actId="790"/>
          <ac:spMkLst>
            <pc:docMk/>
            <pc:sldMk cId="2351809989" sldId="486"/>
            <ac:spMk id="8269" creationId="{CE8569D3-A222-4625-A2BC-3DF299DD8248}"/>
          </ac:spMkLst>
        </pc:spChg>
        <pc:spChg chg="mod">
          <ac:chgData name="Kolakowski, Artur" userId="9c34c8cc-b1df-44f6-bea5-dcf7a54ee35f" providerId="ADAL" clId="{19970B13-E101-4117-9908-6E061F982644}" dt="2022-07-14T08:45:46.262" v="16256" actId="790"/>
          <ac:spMkLst>
            <pc:docMk/>
            <pc:sldMk cId="2351809989" sldId="486"/>
            <ac:spMk id="8270" creationId="{E4A2B4FA-8E19-475B-98ED-A52C46A07B09}"/>
          </ac:spMkLst>
        </pc:spChg>
        <pc:spChg chg="mod">
          <ac:chgData name="Kolakowski, Artur" userId="9c34c8cc-b1df-44f6-bea5-dcf7a54ee35f" providerId="ADAL" clId="{19970B13-E101-4117-9908-6E061F982644}" dt="2022-07-14T08:45:46.273" v="16257" actId="790"/>
          <ac:spMkLst>
            <pc:docMk/>
            <pc:sldMk cId="2351809989" sldId="486"/>
            <ac:spMk id="8271" creationId="{2AF28835-2D5A-43BF-A2EB-1A6E88D9F1BC}"/>
          </ac:spMkLst>
        </pc:spChg>
        <pc:spChg chg="mod">
          <ac:chgData name="Kolakowski, Artur" userId="9c34c8cc-b1df-44f6-bea5-dcf7a54ee35f" providerId="ADAL" clId="{19970B13-E101-4117-9908-6E061F982644}" dt="2022-07-14T08:45:46.273" v="16258" actId="790"/>
          <ac:spMkLst>
            <pc:docMk/>
            <pc:sldMk cId="2351809989" sldId="486"/>
            <ac:spMk id="8272" creationId="{37630EE5-8C45-4E53-87B8-BF6DEC993F9A}"/>
          </ac:spMkLst>
        </pc:spChg>
        <pc:spChg chg="mod">
          <ac:chgData name="Kolakowski, Artur" userId="9c34c8cc-b1df-44f6-bea5-dcf7a54ee35f" providerId="ADAL" clId="{19970B13-E101-4117-9908-6E061F982644}" dt="2022-07-14T08:45:46.282" v="16259" actId="790"/>
          <ac:spMkLst>
            <pc:docMk/>
            <pc:sldMk cId="2351809989" sldId="486"/>
            <ac:spMk id="8273" creationId="{8099D6FA-C43E-464C-A728-09545FD527E5}"/>
          </ac:spMkLst>
        </pc:spChg>
        <pc:spChg chg="mod">
          <ac:chgData name="Kolakowski, Artur" userId="9c34c8cc-b1df-44f6-bea5-dcf7a54ee35f" providerId="ADAL" clId="{19970B13-E101-4117-9908-6E061F982644}" dt="2022-07-14T08:45:46.286" v="16260" actId="790"/>
          <ac:spMkLst>
            <pc:docMk/>
            <pc:sldMk cId="2351809989" sldId="486"/>
            <ac:spMk id="8274" creationId="{B79CA35D-2349-43FA-B8C2-F08EA060E949}"/>
          </ac:spMkLst>
        </pc:spChg>
        <pc:spChg chg="mod">
          <ac:chgData name="Kolakowski, Artur" userId="9c34c8cc-b1df-44f6-bea5-dcf7a54ee35f" providerId="ADAL" clId="{19970B13-E101-4117-9908-6E061F982644}" dt="2022-07-14T08:45:46.290" v="16261" actId="790"/>
          <ac:spMkLst>
            <pc:docMk/>
            <pc:sldMk cId="2351809989" sldId="486"/>
            <ac:spMk id="8275" creationId="{588BAE18-54CC-4EFE-9D56-2C3C0312465C}"/>
          </ac:spMkLst>
        </pc:spChg>
        <pc:spChg chg="mod">
          <ac:chgData name="Kolakowski, Artur" userId="9c34c8cc-b1df-44f6-bea5-dcf7a54ee35f" providerId="ADAL" clId="{19970B13-E101-4117-9908-6E061F982644}" dt="2022-07-14T08:45:46.295" v="16262" actId="790"/>
          <ac:spMkLst>
            <pc:docMk/>
            <pc:sldMk cId="2351809989" sldId="486"/>
            <ac:spMk id="8276" creationId="{8B7F0A1C-2BC3-44A1-8D20-33062C743F81}"/>
          </ac:spMkLst>
        </pc:spChg>
        <pc:spChg chg="mod">
          <ac:chgData name="Kolakowski, Artur" userId="9c34c8cc-b1df-44f6-bea5-dcf7a54ee35f" providerId="ADAL" clId="{19970B13-E101-4117-9908-6E061F982644}" dt="2022-07-14T08:45:46.299" v="16263" actId="790"/>
          <ac:spMkLst>
            <pc:docMk/>
            <pc:sldMk cId="2351809989" sldId="486"/>
            <ac:spMk id="8277" creationId="{45142C39-FCC8-4080-A3C7-DBA59564615F}"/>
          </ac:spMkLst>
        </pc:spChg>
        <pc:spChg chg="mod">
          <ac:chgData name="Kolakowski, Artur" userId="9c34c8cc-b1df-44f6-bea5-dcf7a54ee35f" providerId="ADAL" clId="{19970B13-E101-4117-9908-6E061F982644}" dt="2022-07-14T08:45:46.304" v="16264" actId="790"/>
          <ac:spMkLst>
            <pc:docMk/>
            <pc:sldMk cId="2351809989" sldId="486"/>
            <ac:spMk id="8278" creationId="{DA2145F3-CFC7-44D2-813E-2BCC7FEFEBFA}"/>
          </ac:spMkLst>
        </pc:spChg>
        <pc:spChg chg="mod">
          <ac:chgData name="Kolakowski, Artur" userId="9c34c8cc-b1df-44f6-bea5-dcf7a54ee35f" providerId="ADAL" clId="{19970B13-E101-4117-9908-6E061F982644}" dt="2022-07-14T08:45:46.308" v="16265" actId="790"/>
          <ac:spMkLst>
            <pc:docMk/>
            <pc:sldMk cId="2351809989" sldId="486"/>
            <ac:spMk id="8279" creationId="{D7376ECE-E439-4452-ABE7-05A7886EB368}"/>
          </ac:spMkLst>
        </pc:spChg>
        <pc:spChg chg="mod">
          <ac:chgData name="Kolakowski, Artur" userId="9c34c8cc-b1df-44f6-bea5-dcf7a54ee35f" providerId="ADAL" clId="{19970B13-E101-4117-9908-6E061F982644}" dt="2022-07-14T08:45:46.312" v="16266" actId="790"/>
          <ac:spMkLst>
            <pc:docMk/>
            <pc:sldMk cId="2351809989" sldId="486"/>
            <ac:spMk id="8280" creationId="{EBAE36E1-F0FC-489C-A076-DEB43FDD79EE}"/>
          </ac:spMkLst>
        </pc:spChg>
        <pc:spChg chg="mod">
          <ac:chgData name="Kolakowski, Artur" userId="9c34c8cc-b1df-44f6-bea5-dcf7a54ee35f" providerId="ADAL" clId="{19970B13-E101-4117-9908-6E061F982644}" dt="2022-07-14T08:45:46.317" v="16267" actId="790"/>
          <ac:spMkLst>
            <pc:docMk/>
            <pc:sldMk cId="2351809989" sldId="486"/>
            <ac:spMk id="8281" creationId="{AA87D92E-3EC6-4BD2-A5AC-102C3C4C6545}"/>
          </ac:spMkLst>
        </pc:spChg>
        <pc:spChg chg="mod">
          <ac:chgData name="Kolakowski, Artur" userId="9c34c8cc-b1df-44f6-bea5-dcf7a54ee35f" providerId="ADAL" clId="{19970B13-E101-4117-9908-6E061F982644}" dt="2022-07-14T08:45:46.321" v="16268" actId="790"/>
          <ac:spMkLst>
            <pc:docMk/>
            <pc:sldMk cId="2351809989" sldId="486"/>
            <ac:spMk id="8282" creationId="{FDB3CBEB-A08E-43E5-AA37-E8C72F3BF66A}"/>
          </ac:spMkLst>
        </pc:spChg>
        <pc:spChg chg="mod">
          <ac:chgData name="Kolakowski, Artur" userId="9c34c8cc-b1df-44f6-bea5-dcf7a54ee35f" providerId="ADAL" clId="{19970B13-E101-4117-9908-6E061F982644}" dt="2022-07-14T08:45:46.325" v="16269" actId="790"/>
          <ac:spMkLst>
            <pc:docMk/>
            <pc:sldMk cId="2351809989" sldId="486"/>
            <ac:spMk id="8283" creationId="{2C895E24-8F9A-435D-9DCE-C94E195C88EB}"/>
          </ac:spMkLst>
        </pc:spChg>
        <pc:spChg chg="mod">
          <ac:chgData name="Kolakowski, Artur" userId="9c34c8cc-b1df-44f6-bea5-dcf7a54ee35f" providerId="ADAL" clId="{19970B13-E101-4117-9908-6E061F982644}" dt="2022-07-14T08:45:46.330" v="16270" actId="790"/>
          <ac:spMkLst>
            <pc:docMk/>
            <pc:sldMk cId="2351809989" sldId="486"/>
            <ac:spMk id="8284" creationId="{9C7E68AD-6DED-440A-BEA3-ED6138625D1B}"/>
          </ac:spMkLst>
        </pc:spChg>
        <pc:spChg chg="mod">
          <ac:chgData name="Kolakowski, Artur" userId="9c34c8cc-b1df-44f6-bea5-dcf7a54ee35f" providerId="ADAL" clId="{19970B13-E101-4117-9908-6E061F982644}" dt="2022-07-14T08:45:46.335" v="16271" actId="790"/>
          <ac:spMkLst>
            <pc:docMk/>
            <pc:sldMk cId="2351809989" sldId="486"/>
            <ac:spMk id="8285" creationId="{410FFD96-6A5C-4EA5-B6CC-7D21A0AE6B73}"/>
          </ac:spMkLst>
        </pc:spChg>
        <pc:spChg chg="mod">
          <ac:chgData name="Kolakowski, Artur" userId="9c34c8cc-b1df-44f6-bea5-dcf7a54ee35f" providerId="ADAL" clId="{19970B13-E101-4117-9908-6E061F982644}" dt="2022-07-14T08:45:46.339" v="16272" actId="790"/>
          <ac:spMkLst>
            <pc:docMk/>
            <pc:sldMk cId="2351809989" sldId="486"/>
            <ac:spMk id="8286" creationId="{34581773-2460-4113-AA26-FC7E84A65015}"/>
          </ac:spMkLst>
        </pc:spChg>
        <pc:spChg chg="mod">
          <ac:chgData name="Kolakowski, Artur" userId="9c34c8cc-b1df-44f6-bea5-dcf7a54ee35f" providerId="ADAL" clId="{19970B13-E101-4117-9908-6E061F982644}" dt="2022-07-14T08:45:46.343" v="16273" actId="790"/>
          <ac:spMkLst>
            <pc:docMk/>
            <pc:sldMk cId="2351809989" sldId="486"/>
            <ac:spMk id="8287" creationId="{B59F19E4-E22E-4E48-9381-05ED33245D2F}"/>
          </ac:spMkLst>
        </pc:spChg>
        <pc:spChg chg="mod">
          <ac:chgData name="Kolakowski, Artur" userId="9c34c8cc-b1df-44f6-bea5-dcf7a54ee35f" providerId="ADAL" clId="{19970B13-E101-4117-9908-6E061F982644}" dt="2022-07-14T08:45:46.348" v="16274" actId="790"/>
          <ac:spMkLst>
            <pc:docMk/>
            <pc:sldMk cId="2351809989" sldId="486"/>
            <ac:spMk id="8288" creationId="{8E159838-1780-4FD2-9F34-7254DEACFF8E}"/>
          </ac:spMkLst>
        </pc:spChg>
        <pc:spChg chg="mod">
          <ac:chgData name="Kolakowski, Artur" userId="9c34c8cc-b1df-44f6-bea5-dcf7a54ee35f" providerId="ADAL" clId="{19970B13-E101-4117-9908-6E061F982644}" dt="2022-07-14T08:45:46.353" v="16275" actId="790"/>
          <ac:spMkLst>
            <pc:docMk/>
            <pc:sldMk cId="2351809989" sldId="486"/>
            <ac:spMk id="8289" creationId="{D3FFE9BE-D75A-4070-B392-E350253BC451}"/>
          </ac:spMkLst>
        </pc:spChg>
        <pc:spChg chg="mod">
          <ac:chgData name="Kolakowski, Artur" userId="9c34c8cc-b1df-44f6-bea5-dcf7a54ee35f" providerId="ADAL" clId="{19970B13-E101-4117-9908-6E061F982644}" dt="2022-07-14T08:45:46.357" v="16276" actId="790"/>
          <ac:spMkLst>
            <pc:docMk/>
            <pc:sldMk cId="2351809989" sldId="486"/>
            <ac:spMk id="8290" creationId="{1089ED92-0ED7-48B8-99F1-BF4F424B1498}"/>
          </ac:spMkLst>
        </pc:spChg>
        <pc:spChg chg="mod">
          <ac:chgData name="Kolakowski, Artur" userId="9c34c8cc-b1df-44f6-bea5-dcf7a54ee35f" providerId="ADAL" clId="{19970B13-E101-4117-9908-6E061F982644}" dt="2022-07-14T08:45:46.361" v="16277" actId="790"/>
          <ac:spMkLst>
            <pc:docMk/>
            <pc:sldMk cId="2351809989" sldId="486"/>
            <ac:spMk id="8291" creationId="{CDD80A22-0F57-4E90-B68E-3402AA324164}"/>
          </ac:spMkLst>
        </pc:spChg>
        <pc:spChg chg="mod">
          <ac:chgData name="Kolakowski, Artur" userId="9c34c8cc-b1df-44f6-bea5-dcf7a54ee35f" providerId="ADAL" clId="{19970B13-E101-4117-9908-6E061F982644}" dt="2022-07-14T08:45:46.366" v="16278" actId="790"/>
          <ac:spMkLst>
            <pc:docMk/>
            <pc:sldMk cId="2351809989" sldId="486"/>
            <ac:spMk id="8292" creationId="{BE2CFEA6-AD4F-4310-9C3A-C001CF672D1E}"/>
          </ac:spMkLst>
        </pc:spChg>
        <pc:spChg chg="mod">
          <ac:chgData name="Kolakowski, Artur" userId="9c34c8cc-b1df-44f6-bea5-dcf7a54ee35f" providerId="ADAL" clId="{19970B13-E101-4117-9908-6E061F982644}" dt="2022-07-14T08:45:46.371" v="16279" actId="790"/>
          <ac:spMkLst>
            <pc:docMk/>
            <pc:sldMk cId="2351809989" sldId="486"/>
            <ac:spMk id="8293" creationId="{A3E964F4-3B15-4433-8479-6F3089809838}"/>
          </ac:spMkLst>
        </pc:spChg>
        <pc:spChg chg="mod">
          <ac:chgData name="Kolakowski, Artur" userId="9c34c8cc-b1df-44f6-bea5-dcf7a54ee35f" providerId="ADAL" clId="{19970B13-E101-4117-9908-6E061F982644}" dt="2022-07-14T08:45:46.375" v="16280" actId="790"/>
          <ac:spMkLst>
            <pc:docMk/>
            <pc:sldMk cId="2351809989" sldId="486"/>
            <ac:spMk id="8294" creationId="{713AE912-7898-428A-81F3-0467E31D1776}"/>
          </ac:spMkLst>
        </pc:spChg>
        <pc:spChg chg="mod">
          <ac:chgData name="Kolakowski, Artur" userId="9c34c8cc-b1df-44f6-bea5-dcf7a54ee35f" providerId="ADAL" clId="{19970B13-E101-4117-9908-6E061F982644}" dt="2022-07-14T08:45:46.380" v="16281" actId="790"/>
          <ac:spMkLst>
            <pc:docMk/>
            <pc:sldMk cId="2351809989" sldId="486"/>
            <ac:spMk id="8295" creationId="{5557BE7F-90BC-4928-B920-DB50E07620D0}"/>
          </ac:spMkLst>
        </pc:spChg>
        <pc:spChg chg="mod">
          <ac:chgData name="Kolakowski, Artur" userId="9c34c8cc-b1df-44f6-bea5-dcf7a54ee35f" providerId="ADAL" clId="{19970B13-E101-4117-9908-6E061F982644}" dt="2022-07-14T08:45:46.384" v="16282" actId="790"/>
          <ac:spMkLst>
            <pc:docMk/>
            <pc:sldMk cId="2351809989" sldId="486"/>
            <ac:spMk id="8296" creationId="{BBC7A630-A3C2-4966-9A06-EA42B7F60273}"/>
          </ac:spMkLst>
        </pc:spChg>
        <pc:spChg chg="mod">
          <ac:chgData name="Kolakowski, Artur" userId="9c34c8cc-b1df-44f6-bea5-dcf7a54ee35f" providerId="ADAL" clId="{19970B13-E101-4117-9908-6E061F982644}" dt="2022-07-14T08:45:46.388" v="16283" actId="790"/>
          <ac:spMkLst>
            <pc:docMk/>
            <pc:sldMk cId="2351809989" sldId="486"/>
            <ac:spMk id="8297" creationId="{B68DE911-61A3-44EB-B052-3C956B7B2E74}"/>
          </ac:spMkLst>
        </pc:spChg>
        <pc:spChg chg="mod">
          <ac:chgData name="Kolakowski, Artur" userId="9c34c8cc-b1df-44f6-bea5-dcf7a54ee35f" providerId="ADAL" clId="{19970B13-E101-4117-9908-6E061F982644}" dt="2022-07-14T08:45:46.393" v="16284" actId="790"/>
          <ac:spMkLst>
            <pc:docMk/>
            <pc:sldMk cId="2351809989" sldId="486"/>
            <ac:spMk id="8298" creationId="{FB6A04BA-D6E1-4459-8FDC-6BFD5E8A68A3}"/>
          </ac:spMkLst>
        </pc:spChg>
        <pc:spChg chg="mod">
          <ac:chgData name="Kolakowski, Artur" userId="9c34c8cc-b1df-44f6-bea5-dcf7a54ee35f" providerId="ADAL" clId="{19970B13-E101-4117-9908-6E061F982644}" dt="2022-07-14T08:45:46.398" v="16285" actId="790"/>
          <ac:spMkLst>
            <pc:docMk/>
            <pc:sldMk cId="2351809989" sldId="486"/>
            <ac:spMk id="8299" creationId="{7CB050BB-AFC6-4F69-83E2-714FDB7C16A9}"/>
          </ac:spMkLst>
        </pc:spChg>
        <pc:spChg chg="mod">
          <ac:chgData name="Kolakowski, Artur" userId="9c34c8cc-b1df-44f6-bea5-dcf7a54ee35f" providerId="ADAL" clId="{19970B13-E101-4117-9908-6E061F982644}" dt="2022-07-14T08:45:46.403" v="16286" actId="790"/>
          <ac:spMkLst>
            <pc:docMk/>
            <pc:sldMk cId="2351809989" sldId="486"/>
            <ac:spMk id="8300" creationId="{47C9BA08-BB0C-4E2D-9B46-6C79237118FD}"/>
          </ac:spMkLst>
        </pc:spChg>
        <pc:spChg chg="mod">
          <ac:chgData name="Kolakowski, Artur" userId="9c34c8cc-b1df-44f6-bea5-dcf7a54ee35f" providerId="ADAL" clId="{19970B13-E101-4117-9908-6E061F982644}" dt="2022-07-14T08:45:46.407" v="16287" actId="790"/>
          <ac:spMkLst>
            <pc:docMk/>
            <pc:sldMk cId="2351809989" sldId="486"/>
            <ac:spMk id="8301" creationId="{11F73D12-40F8-41C0-A46E-AD32594F9B48}"/>
          </ac:spMkLst>
        </pc:spChg>
        <pc:spChg chg="mod">
          <ac:chgData name="Kolakowski, Artur" userId="9c34c8cc-b1df-44f6-bea5-dcf7a54ee35f" providerId="ADAL" clId="{19970B13-E101-4117-9908-6E061F982644}" dt="2022-07-14T08:45:46.411" v="16288" actId="790"/>
          <ac:spMkLst>
            <pc:docMk/>
            <pc:sldMk cId="2351809989" sldId="486"/>
            <ac:spMk id="8302" creationId="{C57BC53C-1690-46A2-9D4F-E15210379692}"/>
          </ac:spMkLst>
        </pc:spChg>
        <pc:spChg chg="mod">
          <ac:chgData name="Kolakowski, Artur" userId="9c34c8cc-b1df-44f6-bea5-dcf7a54ee35f" providerId="ADAL" clId="{19970B13-E101-4117-9908-6E061F982644}" dt="2022-07-14T08:45:46.416" v="16289" actId="790"/>
          <ac:spMkLst>
            <pc:docMk/>
            <pc:sldMk cId="2351809989" sldId="486"/>
            <ac:spMk id="8303" creationId="{E150BCB9-4946-4671-8B77-A546970237B6}"/>
          </ac:spMkLst>
        </pc:spChg>
        <pc:spChg chg="mod">
          <ac:chgData name="Kolakowski, Artur" userId="9c34c8cc-b1df-44f6-bea5-dcf7a54ee35f" providerId="ADAL" clId="{19970B13-E101-4117-9908-6E061F982644}" dt="2022-07-14T08:45:46.420" v="16290" actId="790"/>
          <ac:spMkLst>
            <pc:docMk/>
            <pc:sldMk cId="2351809989" sldId="486"/>
            <ac:spMk id="8304" creationId="{8982C73B-4C25-49EB-B3D3-E905ECCDA74F}"/>
          </ac:spMkLst>
        </pc:spChg>
        <pc:spChg chg="mod">
          <ac:chgData name="Kolakowski, Artur" userId="9c34c8cc-b1df-44f6-bea5-dcf7a54ee35f" providerId="ADAL" clId="{19970B13-E101-4117-9908-6E061F982644}" dt="2022-07-14T08:45:46.424" v="16291" actId="790"/>
          <ac:spMkLst>
            <pc:docMk/>
            <pc:sldMk cId="2351809989" sldId="486"/>
            <ac:spMk id="8305" creationId="{263C8645-FDDF-4307-8A7A-4475F52CA32B}"/>
          </ac:spMkLst>
        </pc:spChg>
        <pc:spChg chg="mod">
          <ac:chgData name="Kolakowski, Artur" userId="9c34c8cc-b1df-44f6-bea5-dcf7a54ee35f" providerId="ADAL" clId="{19970B13-E101-4117-9908-6E061F982644}" dt="2022-07-14T08:45:46.428" v="16292" actId="790"/>
          <ac:spMkLst>
            <pc:docMk/>
            <pc:sldMk cId="2351809989" sldId="486"/>
            <ac:spMk id="8306" creationId="{17D65FBD-4296-425A-85C8-D3C8E185FBAB}"/>
          </ac:spMkLst>
        </pc:spChg>
        <pc:spChg chg="mod">
          <ac:chgData name="Kolakowski, Artur" userId="9c34c8cc-b1df-44f6-bea5-dcf7a54ee35f" providerId="ADAL" clId="{19970B13-E101-4117-9908-6E061F982644}" dt="2022-07-14T08:45:46.433" v="16293" actId="790"/>
          <ac:spMkLst>
            <pc:docMk/>
            <pc:sldMk cId="2351809989" sldId="486"/>
            <ac:spMk id="8307" creationId="{C8C4EADA-9EF7-482F-BBE5-2858846023F2}"/>
          </ac:spMkLst>
        </pc:spChg>
        <pc:spChg chg="mod">
          <ac:chgData name="Kolakowski, Artur" userId="9c34c8cc-b1df-44f6-bea5-dcf7a54ee35f" providerId="ADAL" clId="{19970B13-E101-4117-9908-6E061F982644}" dt="2022-07-14T08:45:46.433" v="16294" actId="790"/>
          <ac:spMkLst>
            <pc:docMk/>
            <pc:sldMk cId="2351809989" sldId="486"/>
            <ac:spMk id="8308" creationId="{5D24C344-186D-4E68-9784-CE541409493F}"/>
          </ac:spMkLst>
        </pc:spChg>
        <pc:spChg chg="mod">
          <ac:chgData name="Kolakowski, Artur" userId="9c34c8cc-b1df-44f6-bea5-dcf7a54ee35f" providerId="ADAL" clId="{19970B13-E101-4117-9908-6E061F982644}" dt="2022-07-14T08:45:46.441" v="16295" actId="790"/>
          <ac:spMkLst>
            <pc:docMk/>
            <pc:sldMk cId="2351809989" sldId="486"/>
            <ac:spMk id="8309" creationId="{0EEB37E7-90F6-480A-B8DD-92A58045B6A1}"/>
          </ac:spMkLst>
        </pc:spChg>
        <pc:spChg chg="mod">
          <ac:chgData name="Kolakowski, Artur" userId="9c34c8cc-b1df-44f6-bea5-dcf7a54ee35f" providerId="ADAL" clId="{19970B13-E101-4117-9908-6E061F982644}" dt="2022-07-14T08:45:46.447" v="16296" actId="790"/>
          <ac:spMkLst>
            <pc:docMk/>
            <pc:sldMk cId="2351809989" sldId="486"/>
            <ac:spMk id="8310" creationId="{34059C59-E7EE-4A50-BF72-1035134610DD}"/>
          </ac:spMkLst>
        </pc:spChg>
        <pc:spChg chg="mod">
          <ac:chgData name="Kolakowski, Artur" userId="9c34c8cc-b1df-44f6-bea5-dcf7a54ee35f" providerId="ADAL" clId="{19970B13-E101-4117-9908-6E061F982644}" dt="2022-07-14T08:45:46.451" v="16297" actId="790"/>
          <ac:spMkLst>
            <pc:docMk/>
            <pc:sldMk cId="2351809989" sldId="486"/>
            <ac:spMk id="8311" creationId="{DD966BAF-1CF6-4199-ABF7-14A7DF9EE933}"/>
          </ac:spMkLst>
        </pc:spChg>
        <pc:spChg chg="mod">
          <ac:chgData name="Kolakowski, Artur" userId="9c34c8cc-b1df-44f6-bea5-dcf7a54ee35f" providerId="ADAL" clId="{19970B13-E101-4117-9908-6E061F982644}" dt="2022-07-14T08:45:46.456" v="16298" actId="790"/>
          <ac:spMkLst>
            <pc:docMk/>
            <pc:sldMk cId="2351809989" sldId="486"/>
            <ac:spMk id="8312" creationId="{848E64CC-A052-4DB3-A12B-D8B5D09F23EB}"/>
          </ac:spMkLst>
        </pc:spChg>
        <pc:spChg chg="mod">
          <ac:chgData name="Kolakowski, Artur" userId="9c34c8cc-b1df-44f6-bea5-dcf7a54ee35f" providerId="ADAL" clId="{19970B13-E101-4117-9908-6E061F982644}" dt="2022-07-14T08:45:46.460" v="16299" actId="790"/>
          <ac:spMkLst>
            <pc:docMk/>
            <pc:sldMk cId="2351809989" sldId="486"/>
            <ac:spMk id="8313" creationId="{9A82F0E7-0A49-4ADC-A650-91C45D72E1AD}"/>
          </ac:spMkLst>
        </pc:spChg>
        <pc:spChg chg="mod">
          <ac:chgData name="Kolakowski, Artur" userId="9c34c8cc-b1df-44f6-bea5-dcf7a54ee35f" providerId="ADAL" clId="{19970B13-E101-4117-9908-6E061F982644}" dt="2022-07-14T08:45:46.466" v="16300" actId="790"/>
          <ac:spMkLst>
            <pc:docMk/>
            <pc:sldMk cId="2351809989" sldId="486"/>
            <ac:spMk id="8314" creationId="{0FF3C6E2-648A-45CE-8DD9-65B51FA2002B}"/>
          </ac:spMkLst>
        </pc:spChg>
        <pc:spChg chg="mod">
          <ac:chgData name="Kolakowski, Artur" userId="9c34c8cc-b1df-44f6-bea5-dcf7a54ee35f" providerId="ADAL" clId="{19970B13-E101-4117-9908-6E061F982644}" dt="2022-07-14T08:45:46.471" v="16301" actId="790"/>
          <ac:spMkLst>
            <pc:docMk/>
            <pc:sldMk cId="2351809989" sldId="486"/>
            <ac:spMk id="8315" creationId="{EC36C876-6AB8-4A88-84BF-B44BAA2F54BF}"/>
          </ac:spMkLst>
        </pc:spChg>
        <pc:spChg chg="mod">
          <ac:chgData name="Kolakowski, Artur" userId="9c34c8cc-b1df-44f6-bea5-dcf7a54ee35f" providerId="ADAL" clId="{19970B13-E101-4117-9908-6E061F982644}" dt="2022-07-14T08:45:46.475" v="16302" actId="790"/>
          <ac:spMkLst>
            <pc:docMk/>
            <pc:sldMk cId="2351809989" sldId="486"/>
            <ac:spMk id="8316" creationId="{0059B7E5-C5C0-4B3D-81F2-552568524D02}"/>
          </ac:spMkLst>
        </pc:spChg>
        <pc:spChg chg="mod">
          <ac:chgData name="Kolakowski, Artur" userId="9c34c8cc-b1df-44f6-bea5-dcf7a54ee35f" providerId="ADAL" clId="{19970B13-E101-4117-9908-6E061F982644}" dt="2022-07-14T08:45:46.480" v="16303" actId="790"/>
          <ac:spMkLst>
            <pc:docMk/>
            <pc:sldMk cId="2351809989" sldId="486"/>
            <ac:spMk id="8317" creationId="{47F1D3A9-9A42-4839-A7B6-0BDB481F71E4}"/>
          </ac:spMkLst>
        </pc:spChg>
        <pc:spChg chg="mod">
          <ac:chgData name="Kolakowski, Artur" userId="9c34c8cc-b1df-44f6-bea5-dcf7a54ee35f" providerId="ADAL" clId="{19970B13-E101-4117-9908-6E061F982644}" dt="2022-07-14T08:45:46.484" v="16304" actId="790"/>
          <ac:spMkLst>
            <pc:docMk/>
            <pc:sldMk cId="2351809989" sldId="486"/>
            <ac:spMk id="8318" creationId="{90E33701-A954-43B5-A6FC-A753FCAF44E8}"/>
          </ac:spMkLst>
        </pc:spChg>
        <pc:spChg chg="mod">
          <ac:chgData name="Kolakowski, Artur" userId="9c34c8cc-b1df-44f6-bea5-dcf7a54ee35f" providerId="ADAL" clId="{19970B13-E101-4117-9908-6E061F982644}" dt="2022-07-14T08:45:46.489" v="16305" actId="790"/>
          <ac:spMkLst>
            <pc:docMk/>
            <pc:sldMk cId="2351809989" sldId="486"/>
            <ac:spMk id="8319" creationId="{EC89980B-408C-41ED-8EE2-0A9B395E9F88}"/>
          </ac:spMkLst>
        </pc:spChg>
        <pc:spChg chg="mod">
          <ac:chgData name="Kolakowski, Artur" userId="9c34c8cc-b1df-44f6-bea5-dcf7a54ee35f" providerId="ADAL" clId="{19970B13-E101-4117-9908-6E061F982644}" dt="2022-07-14T08:45:46.493" v="16306" actId="790"/>
          <ac:spMkLst>
            <pc:docMk/>
            <pc:sldMk cId="2351809989" sldId="486"/>
            <ac:spMk id="8320" creationId="{F4F2CAE2-E730-41B2-8664-C9C45FF2F768}"/>
          </ac:spMkLst>
        </pc:spChg>
        <pc:spChg chg="mod">
          <ac:chgData name="Kolakowski, Artur" userId="9c34c8cc-b1df-44f6-bea5-dcf7a54ee35f" providerId="ADAL" clId="{19970B13-E101-4117-9908-6E061F982644}" dt="2022-07-14T08:45:46.498" v="16307" actId="790"/>
          <ac:spMkLst>
            <pc:docMk/>
            <pc:sldMk cId="2351809989" sldId="486"/>
            <ac:spMk id="8321" creationId="{48449F91-2E9E-44BE-A49E-6C47EDCC6D5E}"/>
          </ac:spMkLst>
        </pc:spChg>
        <pc:spChg chg="mod">
          <ac:chgData name="Kolakowski, Artur" userId="9c34c8cc-b1df-44f6-bea5-dcf7a54ee35f" providerId="ADAL" clId="{19970B13-E101-4117-9908-6E061F982644}" dt="2022-07-14T08:45:46.502" v="16308" actId="790"/>
          <ac:spMkLst>
            <pc:docMk/>
            <pc:sldMk cId="2351809989" sldId="486"/>
            <ac:spMk id="8322" creationId="{FAE4FA4D-7ADF-4358-A8AC-AD2E0BA2CBA0}"/>
          </ac:spMkLst>
        </pc:spChg>
        <pc:spChg chg="mod">
          <ac:chgData name="Kolakowski, Artur" userId="9c34c8cc-b1df-44f6-bea5-dcf7a54ee35f" providerId="ADAL" clId="{19970B13-E101-4117-9908-6E061F982644}" dt="2022-07-14T08:45:46.506" v="16309" actId="790"/>
          <ac:spMkLst>
            <pc:docMk/>
            <pc:sldMk cId="2351809989" sldId="486"/>
            <ac:spMk id="8323" creationId="{84FC71D0-7FF0-4706-98C7-AA6A91369F9B}"/>
          </ac:spMkLst>
        </pc:spChg>
        <pc:spChg chg="mod">
          <ac:chgData name="Kolakowski, Artur" userId="9c34c8cc-b1df-44f6-bea5-dcf7a54ee35f" providerId="ADAL" clId="{19970B13-E101-4117-9908-6E061F982644}" dt="2022-07-14T08:45:46.511" v="16310" actId="790"/>
          <ac:spMkLst>
            <pc:docMk/>
            <pc:sldMk cId="2351809989" sldId="486"/>
            <ac:spMk id="8324" creationId="{EEA9F695-20E7-4F29-A8AD-A2CEAECB4A5F}"/>
          </ac:spMkLst>
        </pc:spChg>
        <pc:spChg chg="mod">
          <ac:chgData name="Kolakowski, Artur" userId="9c34c8cc-b1df-44f6-bea5-dcf7a54ee35f" providerId="ADAL" clId="{19970B13-E101-4117-9908-6E061F982644}" dt="2022-07-14T08:45:46.514" v="16311" actId="790"/>
          <ac:spMkLst>
            <pc:docMk/>
            <pc:sldMk cId="2351809989" sldId="486"/>
            <ac:spMk id="8325" creationId="{0E9493A1-2C10-4C72-AC65-62E3DDD70FCD}"/>
          </ac:spMkLst>
        </pc:spChg>
        <pc:spChg chg="mod">
          <ac:chgData name="Kolakowski, Artur" userId="9c34c8cc-b1df-44f6-bea5-dcf7a54ee35f" providerId="ADAL" clId="{19970B13-E101-4117-9908-6E061F982644}" dt="2022-07-14T08:45:46.514" v="16312" actId="790"/>
          <ac:spMkLst>
            <pc:docMk/>
            <pc:sldMk cId="2351809989" sldId="486"/>
            <ac:spMk id="8326" creationId="{C5C80D99-984C-4DCB-AE69-4FDC943181C7}"/>
          </ac:spMkLst>
        </pc:spChg>
        <pc:spChg chg="mod">
          <ac:chgData name="Kolakowski, Artur" userId="9c34c8cc-b1df-44f6-bea5-dcf7a54ee35f" providerId="ADAL" clId="{19970B13-E101-4117-9908-6E061F982644}" dt="2022-07-14T08:45:46.524" v="16313" actId="790"/>
          <ac:spMkLst>
            <pc:docMk/>
            <pc:sldMk cId="2351809989" sldId="486"/>
            <ac:spMk id="8327" creationId="{29FCC481-742E-4F62-94A9-0E2278025A02}"/>
          </ac:spMkLst>
        </pc:spChg>
        <pc:spChg chg="mod">
          <ac:chgData name="Kolakowski, Artur" userId="9c34c8cc-b1df-44f6-bea5-dcf7a54ee35f" providerId="ADAL" clId="{19970B13-E101-4117-9908-6E061F982644}" dt="2022-07-14T08:45:46.531" v="16314" actId="790"/>
          <ac:spMkLst>
            <pc:docMk/>
            <pc:sldMk cId="2351809989" sldId="486"/>
            <ac:spMk id="8328" creationId="{FFBF4154-1113-4997-A0C2-DCE7E007C415}"/>
          </ac:spMkLst>
        </pc:spChg>
        <pc:spChg chg="mod">
          <ac:chgData name="Kolakowski, Artur" userId="9c34c8cc-b1df-44f6-bea5-dcf7a54ee35f" providerId="ADAL" clId="{19970B13-E101-4117-9908-6E061F982644}" dt="2022-07-14T08:45:46.536" v="16315" actId="790"/>
          <ac:spMkLst>
            <pc:docMk/>
            <pc:sldMk cId="2351809989" sldId="486"/>
            <ac:spMk id="8329" creationId="{073A1844-150C-4DC5-8A86-4FA8C10D296C}"/>
          </ac:spMkLst>
        </pc:spChg>
        <pc:spChg chg="mod">
          <ac:chgData name="Kolakowski, Artur" userId="9c34c8cc-b1df-44f6-bea5-dcf7a54ee35f" providerId="ADAL" clId="{19970B13-E101-4117-9908-6E061F982644}" dt="2022-07-14T08:45:46.541" v="16316" actId="790"/>
          <ac:spMkLst>
            <pc:docMk/>
            <pc:sldMk cId="2351809989" sldId="486"/>
            <ac:spMk id="8330" creationId="{B3CF86DE-AA58-4D51-8A14-E1BC9BD48693}"/>
          </ac:spMkLst>
        </pc:spChg>
        <pc:spChg chg="mod">
          <ac:chgData name="Kolakowski, Artur" userId="9c34c8cc-b1df-44f6-bea5-dcf7a54ee35f" providerId="ADAL" clId="{19970B13-E101-4117-9908-6E061F982644}" dt="2022-07-14T08:45:46.546" v="16317" actId="790"/>
          <ac:spMkLst>
            <pc:docMk/>
            <pc:sldMk cId="2351809989" sldId="486"/>
            <ac:spMk id="8331" creationId="{5FFCC87A-D457-497C-A6D4-9013669A4E31}"/>
          </ac:spMkLst>
        </pc:spChg>
        <pc:spChg chg="mod">
          <ac:chgData name="Kolakowski, Artur" userId="9c34c8cc-b1df-44f6-bea5-dcf7a54ee35f" providerId="ADAL" clId="{19970B13-E101-4117-9908-6E061F982644}" dt="2022-07-14T08:45:46.551" v="16318" actId="790"/>
          <ac:spMkLst>
            <pc:docMk/>
            <pc:sldMk cId="2351809989" sldId="486"/>
            <ac:spMk id="8332" creationId="{5914E135-6DC0-4A6C-94F4-FB55864E874C}"/>
          </ac:spMkLst>
        </pc:spChg>
        <pc:spChg chg="mod">
          <ac:chgData name="Kolakowski, Artur" userId="9c34c8cc-b1df-44f6-bea5-dcf7a54ee35f" providerId="ADAL" clId="{19970B13-E101-4117-9908-6E061F982644}" dt="2022-07-14T08:45:46.556" v="16319" actId="790"/>
          <ac:spMkLst>
            <pc:docMk/>
            <pc:sldMk cId="2351809989" sldId="486"/>
            <ac:spMk id="8333" creationId="{103D041E-4EF1-4F6B-9330-5A5EA7D34E30}"/>
          </ac:spMkLst>
        </pc:spChg>
        <pc:spChg chg="mod">
          <ac:chgData name="Kolakowski, Artur" userId="9c34c8cc-b1df-44f6-bea5-dcf7a54ee35f" providerId="ADAL" clId="{19970B13-E101-4117-9908-6E061F982644}" dt="2022-07-14T08:45:46.560" v="16320" actId="790"/>
          <ac:spMkLst>
            <pc:docMk/>
            <pc:sldMk cId="2351809989" sldId="486"/>
            <ac:spMk id="8334" creationId="{5B0AA68C-60A2-40D6-ABD8-91B6E8B31386}"/>
          </ac:spMkLst>
        </pc:spChg>
        <pc:spChg chg="mod">
          <ac:chgData name="Kolakowski, Artur" userId="9c34c8cc-b1df-44f6-bea5-dcf7a54ee35f" providerId="ADAL" clId="{19970B13-E101-4117-9908-6E061F982644}" dt="2022-07-14T08:45:46.565" v="16321" actId="790"/>
          <ac:spMkLst>
            <pc:docMk/>
            <pc:sldMk cId="2351809989" sldId="486"/>
            <ac:spMk id="8335" creationId="{FFB36E85-0C0F-47BB-8777-8C59EBF73E77}"/>
          </ac:spMkLst>
        </pc:spChg>
        <pc:spChg chg="mod">
          <ac:chgData name="Kolakowski, Artur" userId="9c34c8cc-b1df-44f6-bea5-dcf7a54ee35f" providerId="ADAL" clId="{19970B13-E101-4117-9908-6E061F982644}" dt="2022-07-14T08:45:46.569" v="16322" actId="790"/>
          <ac:spMkLst>
            <pc:docMk/>
            <pc:sldMk cId="2351809989" sldId="486"/>
            <ac:spMk id="8336" creationId="{244AEF41-422F-4F93-84D0-3AE9327D9049}"/>
          </ac:spMkLst>
        </pc:spChg>
        <pc:spChg chg="mod">
          <ac:chgData name="Kolakowski, Artur" userId="9c34c8cc-b1df-44f6-bea5-dcf7a54ee35f" providerId="ADAL" clId="{19970B13-E101-4117-9908-6E061F982644}" dt="2022-07-14T08:45:46.574" v="16323" actId="790"/>
          <ac:spMkLst>
            <pc:docMk/>
            <pc:sldMk cId="2351809989" sldId="486"/>
            <ac:spMk id="8337" creationId="{43A474A4-CC8A-4834-A565-8020BD7D7E32}"/>
          </ac:spMkLst>
        </pc:spChg>
        <pc:spChg chg="mod">
          <ac:chgData name="Kolakowski, Artur" userId="9c34c8cc-b1df-44f6-bea5-dcf7a54ee35f" providerId="ADAL" clId="{19970B13-E101-4117-9908-6E061F982644}" dt="2022-07-14T08:45:46.578" v="16324" actId="790"/>
          <ac:spMkLst>
            <pc:docMk/>
            <pc:sldMk cId="2351809989" sldId="486"/>
            <ac:spMk id="8338" creationId="{CC02D26E-8832-4BD9-B69F-0404BA3563C5}"/>
          </ac:spMkLst>
        </pc:spChg>
        <pc:spChg chg="mod">
          <ac:chgData name="Kolakowski, Artur" userId="9c34c8cc-b1df-44f6-bea5-dcf7a54ee35f" providerId="ADAL" clId="{19970B13-E101-4117-9908-6E061F982644}" dt="2022-07-14T08:45:46.582" v="16325" actId="790"/>
          <ac:spMkLst>
            <pc:docMk/>
            <pc:sldMk cId="2351809989" sldId="486"/>
            <ac:spMk id="8339" creationId="{B58D0DC5-E1A9-44FF-BA5E-C27350F96FD9}"/>
          </ac:spMkLst>
        </pc:spChg>
        <pc:spChg chg="mod">
          <ac:chgData name="Kolakowski, Artur" userId="9c34c8cc-b1df-44f6-bea5-dcf7a54ee35f" providerId="ADAL" clId="{19970B13-E101-4117-9908-6E061F982644}" dt="2022-07-14T08:45:46.587" v="16326" actId="790"/>
          <ac:spMkLst>
            <pc:docMk/>
            <pc:sldMk cId="2351809989" sldId="486"/>
            <ac:spMk id="8340" creationId="{3BAA7747-7FD9-4E69-8AC0-DB7DE629074F}"/>
          </ac:spMkLst>
        </pc:spChg>
        <pc:spChg chg="mod">
          <ac:chgData name="Kolakowski, Artur" userId="9c34c8cc-b1df-44f6-bea5-dcf7a54ee35f" providerId="ADAL" clId="{19970B13-E101-4117-9908-6E061F982644}" dt="2022-07-14T08:45:46.591" v="16327" actId="790"/>
          <ac:spMkLst>
            <pc:docMk/>
            <pc:sldMk cId="2351809989" sldId="486"/>
            <ac:spMk id="8341" creationId="{C63D2546-A98D-45D0-A2AD-52C1FB6F2F21}"/>
          </ac:spMkLst>
        </pc:spChg>
        <pc:spChg chg="mod">
          <ac:chgData name="Kolakowski, Artur" userId="9c34c8cc-b1df-44f6-bea5-dcf7a54ee35f" providerId="ADAL" clId="{19970B13-E101-4117-9908-6E061F982644}" dt="2022-07-14T08:45:46.595" v="16328" actId="790"/>
          <ac:spMkLst>
            <pc:docMk/>
            <pc:sldMk cId="2351809989" sldId="486"/>
            <ac:spMk id="8342" creationId="{49585906-B1D7-4E10-BC9E-AEA8B2827FF4}"/>
          </ac:spMkLst>
        </pc:spChg>
        <pc:spChg chg="mod">
          <ac:chgData name="Kolakowski, Artur" userId="9c34c8cc-b1df-44f6-bea5-dcf7a54ee35f" providerId="ADAL" clId="{19970B13-E101-4117-9908-6E061F982644}" dt="2022-07-14T08:45:46.602" v="16329" actId="790"/>
          <ac:spMkLst>
            <pc:docMk/>
            <pc:sldMk cId="2351809989" sldId="486"/>
            <ac:spMk id="8343" creationId="{F8561CD0-88A4-4657-BC5E-830DDB8BB8D0}"/>
          </ac:spMkLst>
        </pc:spChg>
        <pc:spChg chg="mod">
          <ac:chgData name="Kolakowski, Artur" userId="9c34c8cc-b1df-44f6-bea5-dcf7a54ee35f" providerId="ADAL" clId="{19970B13-E101-4117-9908-6E061F982644}" dt="2022-07-14T08:45:46.604" v="16330" actId="790"/>
          <ac:spMkLst>
            <pc:docMk/>
            <pc:sldMk cId="2351809989" sldId="486"/>
            <ac:spMk id="8344" creationId="{7729D064-AB7C-4E73-971E-0A1ED4B37594}"/>
          </ac:spMkLst>
        </pc:spChg>
        <pc:spChg chg="mod">
          <ac:chgData name="Kolakowski, Artur" userId="9c34c8cc-b1df-44f6-bea5-dcf7a54ee35f" providerId="ADAL" clId="{19970B13-E101-4117-9908-6E061F982644}" dt="2022-07-14T08:45:46.611" v="16331" actId="790"/>
          <ac:spMkLst>
            <pc:docMk/>
            <pc:sldMk cId="2351809989" sldId="486"/>
            <ac:spMk id="8345" creationId="{2438DE44-7DDC-4CFF-A9A3-083FDFA4913B}"/>
          </ac:spMkLst>
        </pc:spChg>
        <pc:spChg chg="mod">
          <ac:chgData name="Kolakowski, Artur" userId="9c34c8cc-b1df-44f6-bea5-dcf7a54ee35f" providerId="ADAL" clId="{19970B13-E101-4117-9908-6E061F982644}" dt="2022-07-14T08:45:46.617" v="16332" actId="790"/>
          <ac:spMkLst>
            <pc:docMk/>
            <pc:sldMk cId="2351809989" sldId="486"/>
            <ac:spMk id="8346" creationId="{AF69FC9A-EE01-4031-8DC6-0AF53F63B4CC}"/>
          </ac:spMkLst>
        </pc:spChg>
        <pc:spChg chg="mod">
          <ac:chgData name="Kolakowski, Artur" userId="9c34c8cc-b1df-44f6-bea5-dcf7a54ee35f" providerId="ADAL" clId="{19970B13-E101-4117-9908-6E061F982644}" dt="2022-07-14T08:45:46.621" v="16333" actId="790"/>
          <ac:spMkLst>
            <pc:docMk/>
            <pc:sldMk cId="2351809989" sldId="486"/>
            <ac:spMk id="8347" creationId="{A378E493-A147-41CF-B376-7AF082CB71B9}"/>
          </ac:spMkLst>
        </pc:spChg>
        <pc:spChg chg="mod">
          <ac:chgData name="Kolakowski, Artur" userId="9c34c8cc-b1df-44f6-bea5-dcf7a54ee35f" providerId="ADAL" clId="{19970B13-E101-4117-9908-6E061F982644}" dt="2022-07-14T08:45:46.626" v="16334" actId="790"/>
          <ac:spMkLst>
            <pc:docMk/>
            <pc:sldMk cId="2351809989" sldId="486"/>
            <ac:spMk id="8348" creationId="{9A4419E9-8930-43A2-AAD1-88ED3B398306}"/>
          </ac:spMkLst>
        </pc:spChg>
        <pc:spChg chg="mod">
          <ac:chgData name="Kolakowski, Artur" userId="9c34c8cc-b1df-44f6-bea5-dcf7a54ee35f" providerId="ADAL" clId="{19970B13-E101-4117-9908-6E061F982644}" dt="2022-07-14T08:45:46.631" v="16335" actId="790"/>
          <ac:spMkLst>
            <pc:docMk/>
            <pc:sldMk cId="2351809989" sldId="486"/>
            <ac:spMk id="8349" creationId="{BDFE0B6E-3A43-4246-B90B-D9012E00DD3D}"/>
          </ac:spMkLst>
        </pc:spChg>
        <pc:spChg chg="mod">
          <ac:chgData name="Kolakowski, Artur" userId="9c34c8cc-b1df-44f6-bea5-dcf7a54ee35f" providerId="ADAL" clId="{19970B13-E101-4117-9908-6E061F982644}" dt="2022-07-14T08:45:46.636" v="16336" actId="790"/>
          <ac:spMkLst>
            <pc:docMk/>
            <pc:sldMk cId="2351809989" sldId="486"/>
            <ac:spMk id="8350" creationId="{0DFB37C3-19E2-4584-B0ED-0F71FFD03300}"/>
          </ac:spMkLst>
        </pc:spChg>
        <pc:spChg chg="mod">
          <ac:chgData name="Kolakowski, Artur" userId="9c34c8cc-b1df-44f6-bea5-dcf7a54ee35f" providerId="ADAL" clId="{19970B13-E101-4117-9908-6E061F982644}" dt="2022-07-14T08:45:46.640" v="16337" actId="790"/>
          <ac:spMkLst>
            <pc:docMk/>
            <pc:sldMk cId="2351809989" sldId="486"/>
            <ac:spMk id="8351" creationId="{B5C54068-4A5C-43AC-A555-57C838D2B511}"/>
          </ac:spMkLst>
        </pc:spChg>
        <pc:spChg chg="mod">
          <ac:chgData name="Kolakowski, Artur" userId="9c34c8cc-b1df-44f6-bea5-dcf7a54ee35f" providerId="ADAL" clId="{19970B13-E101-4117-9908-6E061F982644}" dt="2022-07-14T08:45:46.644" v="16338" actId="790"/>
          <ac:spMkLst>
            <pc:docMk/>
            <pc:sldMk cId="2351809989" sldId="486"/>
            <ac:spMk id="8352" creationId="{241408BE-AE23-45B5-8527-8240C3E1A3B7}"/>
          </ac:spMkLst>
        </pc:spChg>
        <pc:spChg chg="mod">
          <ac:chgData name="Kolakowski, Artur" userId="9c34c8cc-b1df-44f6-bea5-dcf7a54ee35f" providerId="ADAL" clId="{19970B13-E101-4117-9908-6E061F982644}" dt="2022-07-14T08:45:46.648" v="16339" actId="790"/>
          <ac:spMkLst>
            <pc:docMk/>
            <pc:sldMk cId="2351809989" sldId="486"/>
            <ac:spMk id="8353" creationId="{071277B6-BAE4-4DA0-8EF0-1DECC099FBB1}"/>
          </ac:spMkLst>
        </pc:spChg>
        <pc:spChg chg="mod">
          <ac:chgData name="Kolakowski, Artur" userId="9c34c8cc-b1df-44f6-bea5-dcf7a54ee35f" providerId="ADAL" clId="{19970B13-E101-4117-9908-6E061F982644}" dt="2022-07-14T08:45:46.653" v="16340" actId="790"/>
          <ac:spMkLst>
            <pc:docMk/>
            <pc:sldMk cId="2351809989" sldId="486"/>
            <ac:spMk id="8354" creationId="{C39008C5-50C2-4E30-B9BC-B04CEC7BA6C6}"/>
          </ac:spMkLst>
        </pc:spChg>
        <pc:spChg chg="mod">
          <ac:chgData name="Kolakowski, Artur" userId="9c34c8cc-b1df-44f6-bea5-dcf7a54ee35f" providerId="ADAL" clId="{19970B13-E101-4117-9908-6E061F982644}" dt="2022-07-14T08:45:46.657" v="16341" actId="790"/>
          <ac:spMkLst>
            <pc:docMk/>
            <pc:sldMk cId="2351809989" sldId="486"/>
            <ac:spMk id="8355" creationId="{884F41F0-D15C-4C87-B473-09D9B31A482C}"/>
          </ac:spMkLst>
        </pc:spChg>
        <pc:spChg chg="mod">
          <ac:chgData name="Kolakowski, Artur" userId="9c34c8cc-b1df-44f6-bea5-dcf7a54ee35f" providerId="ADAL" clId="{19970B13-E101-4117-9908-6E061F982644}" dt="2022-07-14T08:45:46.661" v="16342" actId="790"/>
          <ac:spMkLst>
            <pc:docMk/>
            <pc:sldMk cId="2351809989" sldId="486"/>
            <ac:spMk id="8356" creationId="{86E5E9BB-ADDC-4DA4-A826-EF9B6A676768}"/>
          </ac:spMkLst>
        </pc:spChg>
        <pc:spChg chg="mod">
          <ac:chgData name="Kolakowski, Artur" userId="9c34c8cc-b1df-44f6-bea5-dcf7a54ee35f" providerId="ADAL" clId="{19970B13-E101-4117-9908-6E061F982644}" dt="2022-07-14T08:45:46.665" v="16343" actId="790"/>
          <ac:spMkLst>
            <pc:docMk/>
            <pc:sldMk cId="2351809989" sldId="486"/>
            <ac:spMk id="8357" creationId="{D7E897C7-3EF1-4F4E-B590-1205C84DDB15}"/>
          </ac:spMkLst>
        </pc:spChg>
        <pc:spChg chg="mod">
          <ac:chgData name="Kolakowski, Artur" userId="9c34c8cc-b1df-44f6-bea5-dcf7a54ee35f" providerId="ADAL" clId="{19970B13-E101-4117-9908-6E061F982644}" dt="2022-07-14T08:45:46.670" v="16344" actId="790"/>
          <ac:spMkLst>
            <pc:docMk/>
            <pc:sldMk cId="2351809989" sldId="486"/>
            <ac:spMk id="8358" creationId="{91FC1353-A9D7-40A4-8863-2E80C1DA6DCE}"/>
          </ac:spMkLst>
        </pc:spChg>
        <pc:spChg chg="mod">
          <ac:chgData name="Kolakowski, Artur" userId="9c34c8cc-b1df-44f6-bea5-dcf7a54ee35f" providerId="ADAL" clId="{19970B13-E101-4117-9908-6E061F982644}" dt="2022-07-14T08:45:46.674" v="16345" actId="790"/>
          <ac:spMkLst>
            <pc:docMk/>
            <pc:sldMk cId="2351809989" sldId="486"/>
            <ac:spMk id="8359" creationId="{E3E3136B-7090-46FE-B565-6401C8FD1F86}"/>
          </ac:spMkLst>
        </pc:spChg>
        <pc:spChg chg="mod">
          <ac:chgData name="Kolakowski, Artur" userId="9c34c8cc-b1df-44f6-bea5-dcf7a54ee35f" providerId="ADAL" clId="{19970B13-E101-4117-9908-6E061F982644}" dt="2022-07-14T08:45:46.678" v="16346" actId="790"/>
          <ac:spMkLst>
            <pc:docMk/>
            <pc:sldMk cId="2351809989" sldId="486"/>
            <ac:spMk id="8360" creationId="{3E84513D-B2C8-4B45-B216-7A532EDA4BB5}"/>
          </ac:spMkLst>
        </pc:spChg>
        <pc:spChg chg="mod">
          <ac:chgData name="Kolakowski, Artur" userId="9c34c8cc-b1df-44f6-bea5-dcf7a54ee35f" providerId="ADAL" clId="{19970B13-E101-4117-9908-6E061F982644}" dt="2022-07-14T08:45:46.682" v="16347" actId="790"/>
          <ac:spMkLst>
            <pc:docMk/>
            <pc:sldMk cId="2351809989" sldId="486"/>
            <ac:spMk id="8361" creationId="{6D73F2C8-F452-4634-A93F-CFE792621335}"/>
          </ac:spMkLst>
        </pc:spChg>
        <pc:spChg chg="mod">
          <ac:chgData name="Kolakowski, Artur" userId="9c34c8cc-b1df-44f6-bea5-dcf7a54ee35f" providerId="ADAL" clId="{19970B13-E101-4117-9908-6E061F982644}" dt="2022-07-14T08:45:46.682" v="16348" actId="790"/>
          <ac:spMkLst>
            <pc:docMk/>
            <pc:sldMk cId="2351809989" sldId="486"/>
            <ac:spMk id="8362" creationId="{DD1DFFEB-868C-441E-B50B-5622D0E7A5E6}"/>
          </ac:spMkLst>
        </pc:spChg>
        <pc:spChg chg="mod">
          <ac:chgData name="Kolakowski, Artur" userId="9c34c8cc-b1df-44f6-bea5-dcf7a54ee35f" providerId="ADAL" clId="{19970B13-E101-4117-9908-6E061F982644}" dt="2022-07-14T08:45:46.692" v="16349" actId="790"/>
          <ac:spMkLst>
            <pc:docMk/>
            <pc:sldMk cId="2351809989" sldId="486"/>
            <ac:spMk id="8363" creationId="{E875D708-24B6-48A5-8A4A-A8ABFC128D87}"/>
          </ac:spMkLst>
        </pc:spChg>
        <pc:spChg chg="mod">
          <ac:chgData name="Kolakowski, Artur" userId="9c34c8cc-b1df-44f6-bea5-dcf7a54ee35f" providerId="ADAL" clId="{19970B13-E101-4117-9908-6E061F982644}" dt="2022-07-14T08:45:46.697" v="16350" actId="790"/>
          <ac:spMkLst>
            <pc:docMk/>
            <pc:sldMk cId="2351809989" sldId="486"/>
            <ac:spMk id="8364" creationId="{7C1F597F-E644-4549-A8C8-DF1855BF9824}"/>
          </ac:spMkLst>
        </pc:spChg>
        <pc:spChg chg="mod">
          <ac:chgData name="Kolakowski, Artur" userId="9c34c8cc-b1df-44f6-bea5-dcf7a54ee35f" providerId="ADAL" clId="{19970B13-E101-4117-9908-6E061F982644}" dt="2022-07-14T08:45:46.702" v="16351" actId="790"/>
          <ac:spMkLst>
            <pc:docMk/>
            <pc:sldMk cId="2351809989" sldId="486"/>
            <ac:spMk id="8365" creationId="{77B85B6B-D4B2-4D95-BB8A-0E2F7FC60761}"/>
          </ac:spMkLst>
        </pc:spChg>
        <pc:spChg chg="mod">
          <ac:chgData name="Kolakowski, Artur" userId="9c34c8cc-b1df-44f6-bea5-dcf7a54ee35f" providerId="ADAL" clId="{19970B13-E101-4117-9908-6E061F982644}" dt="2022-07-14T08:45:46.706" v="16352" actId="790"/>
          <ac:spMkLst>
            <pc:docMk/>
            <pc:sldMk cId="2351809989" sldId="486"/>
            <ac:spMk id="8366" creationId="{5D74B038-BF02-4981-8F48-273075D97DF9}"/>
          </ac:spMkLst>
        </pc:spChg>
        <pc:spChg chg="mod">
          <ac:chgData name="Kolakowski, Artur" userId="9c34c8cc-b1df-44f6-bea5-dcf7a54ee35f" providerId="ADAL" clId="{19970B13-E101-4117-9908-6E061F982644}" dt="2022-07-14T08:45:46.711" v="16353" actId="790"/>
          <ac:spMkLst>
            <pc:docMk/>
            <pc:sldMk cId="2351809989" sldId="486"/>
            <ac:spMk id="8367" creationId="{22C810FD-F27C-4E0F-B17B-490796C26CB5}"/>
          </ac:spMkLst>
        </pc:spChg>
        <pc:spChg chg="mod">
          <ac:chgData name="Kolakowski, Artur" userId="9c34c8cc-b1df-44f6-bea5-dcf7a54ee35f" providerId="ADAL" clId="{19970B13-E101-4117-9908-6E061F982644}" dt="2022-07-14T08:45:46.716" v="16354" actId="790"/>
          <ac:spMkLst>
            <pc:docMk/>
            <pc:sldMk cId="2351809989" sldId="486"/>
            <ac:spMk id="8368" creationId="{5D5BED00-4891-41E2-B461-0DC986799D0B}"/>
          </ac:spMkLst>
        </pc:spChg>
        <pc:spChg chg="mod">
          <ac:chgData name="Kolakowski, Artur" userId="9c34c8cc-b1df-44f6-bea5-dcf7a54ee35f" providerId="ADAL" clId="{19970B13-E101-4117-9908-6E061F982644}" dt="2022-07-14T08:45:46.721" v="16355" actId="790"/>
          <ac:spMkLst>
            <pc:docMk/>
            <pc:sldMk cId="2351809989" sldId="486"/>
            <ac:spMk id="8369" creationId="{08D4CC0C-EA56-41D5-B357-1D9CAA23CD18}"/>
          </ac:spMkLst>
        </pc:spChg>
        <pc:spChg chg="mod">
          <ac:chgData name="Kolakowski, Artur" userId="9c34c8cc-b1df-44f6-bea5-dcf7a54ee35f" providerId="ADAL" clId="{19970B13-E101-4117-9908-6E061F982644}" dt="2022-07-14T08:45:46.726" v="16356" actId="790"/>
          <ac:spMkLst>
            <pc:docMk/>
            <pc:sldMk cId="2351809989" sldId="486"/>
            <ac:spMk id="8370" creationId="{79EE85DF-DBA9-4BBA-95BA-8A40CABA8B9F}"/>
          </ac:spMkLst>
        </pc:spChg>
        <pc:spChg chg="mod">
          <ac:chgData name="Kolakowski, Artur" userId="9c34c8cc-b1df-44f6-bea5-dcf7a54ee35f" providerId="ADAL" clId="{19970B13-E101-4117-9908-6E061F982644}" dt="2022-07-14T08:45:46.731" v="16357" actId="790"/>
          <ac:spMkLst>
            <pc:docMk/>
            <pc:sldMk cId="2351809989" sldId="486"/>
            <ac:spMk id="8371" creationId="{D102AC50-02CA-4990-ADE1-A13229314DDE}"/>
          </ac:spMkLst>
        </pc:spChg>
        <pc:spChg chg="mod">
          <ac:chgData name="Kolakowski, Artur" userId="9c34c8cc-b1df-44f6-bea5-dcf7a54ee35f" providerId="ADAL" clId="{19970B13-E101-4117-9908-6E061F982644}" dt="2022-07-14T08:45:46.735" v="16358" actId="790"/>
          <ac:spMkLst>
            <pc:docMk/>
            <pc:sldMk cId="2351809989" sldId="486"/>
            <ac:spMk id="8372" creationId="{DF577221-7F47-4A31-AD53-D6B5671A95BB}"/>
          </ac:spMkLst>
        </pc:spChg>
        <pc:spChg chg="mod">
          <ac:chgData name="Kolakowski, Artur" userId="9c34c8cc-b1df-44f6-bea5-dcf7a54ee35f" providerId="ADAL" clId="{19970B13-E101-4117-9908-6E061F982644}" dt="2022-07-14T08:45:46.740" v="16359" actId="790"/>
          <ac:spMkLst>
            <pc:docMk/>
            <pc:sldMk cId="2351809989" sldId="486"/>
            <ac:spMk id="8373" creationId="{096F50A0-87E9-473E-BCC0-37C9A608C931}"/>
          </ac:spMkLst>
        </pc:spChg>
        <pc:spChg chg="mod">
          <ac:chgData name="Kolakowski, Artur" userId="9c34c8cc-b1df-44f6-bea5-dcf7a54ee35f" providerId="ADAL" clId="{19970B13-E101-4117-9908-6E061F982644}" dt="2022-07-14T08:45:46.744" v="16360" actId="790"/>
          <ac:spMkLst>
            <pc:docMk/>
            <pc:sldMk cId="2351809989" sldId="486"/>
            <ac:spMk id="8374" creationId="{10FFAADC-014F-4767-BD4F-91EF8652A34A}"/>
          </ac:spMkLst>
        </pc:spChg>
        <pc:spChg chg="mod">
          <ac:chgData name="Kolakowski, Artur" userId="9c34c8cc-b1df-44f6-bea5-dcf7a54ee35f" providerId="ADAL" clId="{19970B13-E101-4117-9908-6E061F982644}" dt="2022-07-14T08:45:46.749" v="16361" actId="790"/>
          <ac:spMkLst>
            <pc:docMk/>
            <pc:sldMk cId="2351809989" sldId="486"/>
            <ac:spMk id="8375" creationId="{445E90B2-0904-4668-B2EF-9D259CF6623C}"/>
          </ac:spMkLst>
        </pc:spChg>
        <pc:spChg chg="mod">
          <ac:chgData name="Kolakowski, Artur" userId="9c34c8cc-b1df-44f6-bea5-dcf7a54ee35f" providerId="ADAL" clId="{19970B13-E101-4117-9908-6E061F982644}" dt="2022-07-14T08:45:46.753" v="16362" actId="790"/>
          <ac:spMkLst>
            <pc:docMk/>
            <pc:sldMk cId="2351809989" sldId="486"/>
            <ac:spMk id="8376" creationId="{02A0D612-4BCC-472D-99C6-86ABCF93C9C4}"/>
          </ac:spMkLst>
        </pc:spChg>
        <pc:spChg chg="mod">
          <ac:chgData name="Kolakowski, Artur" userId="9c34c8cc-b1df-44f6-bea5-dcf7a54ee35f" providerId="ADAL" clId="{19970B13-E101-4117-9908-6E061F982644}" dt="2022-07-14T08:45:46.757" v="16363" actId="790"/>
          <ac:spMkLst>
            <pc:docMk/>
            <pc:sldMk cId="2351809989" sldId="486"/>
            <ac:spMk id="8377" creationId="{5490EDE8-4D42-4F3D-B24C-669C3444B7B1}"/>
          </ac:spMkLst>
        </pc:spChg>
        <pc:spChg chg="mod">
          <ac:chgData name="Kolakowski, Artur" userId="9c34c8cc-b1df-44f6-bea5-dcf7a54ee35f" providerId="ADAL" clId="{19970B13-E101-4117-9908-6E061F982644}" dt="2022-07-14T08:45:46.761" v="16364" actId="790"/>
          <ac:spMkLst>
            <pc:docMk/>
            <pc:sldMk cId="2351809989" sldId="486"/>
            <ac:spMk id="8378" creationId="{BE991832-9898-465B-A2DC-FB668F0E59FB}"/>
          </ac:spMkLst>
        </pc:spChg>
        <pc:spChg chg="mod">
          <ac:chgData name="Kolakowski, Artur" userId="9c34c8cc-b1df-44f6-bea5-dcf7a54ee35f" providerId="ADAL" clId="{19970B13-E101-4117-9908-6E061F982644}" dt="2022-07-14T08:45:46.765" v="16365" actId="790"/>
          <ac:spMkLst>
            <pc:docMk/>
            <pc:sldMk cId="2351809989" sldId="486"/>
            <ac:spMk id="8379" creationId="{C0EB060A-D18D-470A-B06C-71CF03DA3D33}"/>
          </ac:spMkLst>
        </pc:spChg>
        <pc:spChg chg="mod">
          <ac:chgData name="Kolakowski, Artur" userId="9c34c8cc-b1df-44f6-bea5-dcf7a54ee35f" providerId="ADAL" clId="{19970B13-E101-4117-9908-6E061F982644}" dt="2022-07-14T08:45:46.765" v="16366" actId="790"/>
          <ac:spMkLst>
            <pc:docMk/>
            <pc:sldMk cId="2351809989" sldId="486"/>
            <ac:spMk id="8380" creationId="{A7964644-20B8-4095-B5CF-2A34A96D5B15}"/>
          </ac:spMkLst>
        </pc:spChg>
        <pc:spChg chg="mod">
          <ac:chgData name="Kolakowski, Artur" userId="9c34c8cc-b1df-44f6-bea5-dcf7a54ee35f" providerId="ADAL" clId="{19970B13-E101-4117-9908-6E061F982644}" dt="2022-07-14T08:45:46.775" v="16367" actId="790"/>
          <ac:spMkLst>
            <pc:docMk/>
            <pc:sldMk cId="2351809989" sldId="486"/>
            <ac:spMk id="8381" creationId="{7AE858CB-2723-40D7-B065-CA99B2959BA4}"/>
          </ac:spMkLst>
        </pc:spChg>
        <pc:spChg chg="mod">
          <ac:chgData name="Kolakowski, Artur" userId="9c34c8cc-b1df-44f6-bea5-dcf7a54ee35f" providerId="ADAL" clId="{19970B13-E101-4117-9908-6E061F982644}" dt="2022-07-14T08:45:46.780" v="16368" actId="790"/>
          <ac:spMkLst>
            <pc:docMk/>
            <pc:sldMk cId="2351809989" sldId="486"/>
            <ac:spMk id="8382" creationId="{1A7A67A0-3D2A-4BD9-9B21-7B8F39F042D9}"/>
          </ac:spMkLst>
        </pc:spChg>
        <pc:spChg chg="mod">
          <ac:chgData name="Kolakowski, Artur" userId="9c34c8cc-b1df-44f6-bea5-dcf7a54ee35f" providerId="ADAL" clId="{19970B13-E101-4117-9908-6E061F982644}" dt="2022-07-14T08:45:46.785" v="16369" actId="790"/>
          <ac:spMkLst>
            <pc:docMk/>
            <pc:sldMk cId="2351809989" sldId="486"/>
            <ac:spMk id="8383" creationId="{EE72407D-931A-4634-8D13-E7E4A6D44CE8}"/>
          </ac:spMkLst>
        </pc:spChg>
        <pc:spChg chg="mod">
          <ac:chgData name="Kolakowski, Artur" userId="9c34c8cc-b1df-44f6-bea5-dcf7a54ee35f" providerId="ADAL" clId="{19970B13-E101-4117-9908-6E061F982644}" dt="2022-07-14T08:45:46.789" v="16370" actId="790"/>
          <ac:spMkLst>
            <pc:docMk/>
            <pc:sldMk cId="2351809989" sldId="486"/>
            <ac:spMk id="8384" creationId="{6913889D-CA9A-4710-8A31-BBB4E2DAD4F7}"/>
          </ac:spMkLst>
        </pc:spChg>
        <pc:spChg chg="mod">
          <ac:chgData name="Kolakowski, Artur" userId="9c34c8cc-b1df-44f6-bea5-dcf7a54ee35f" providerId="ADAL" clId="{19970B13-E101-4117-9908-6E061F982644}" dt="2022-07-14T08:45:46.794" v="16371" actId="790"/>
          <ac:spMkLst>
            <pc:docMk/>
            <pc:sldMk cId="2351809989" sldId="486"/>
            <ac:spMk id="8385" creationId="{92F32EFF-1C64-4565-9D7F-A3CC3CA8A440}"/>
          </ac:spMkLst>
        </pc:spChg>
        <pc:spChg chg="mod">
          <ac:chgData name="Kolakowski, Artur" userId="9c34c8cc-b1df-44f6-bea5-dcf7a54ee35f" providerId="ADAL" clId="{19970B13-E101-4117-9908-6E061F982644}" dt="2022-07-14T08:45:46.799" v="16372" actId="790"/>
          <ac:spMkLst>
            <pc:docMk/>
            <pc:sldMk cId="2351809989" sldId="486"/>
            <ac:spMk id="8386" creationId="{C7833189-CADF-4A0C-B834-1EE1B21B59B1}"/>
          </ac:spMkLst>
        </pc:spChg>
        <pc:spChg chg="mod">
          <ac:chgData name="Kolakowski, Artur" userId="9c34c8cc-b1df-44f6-bea5-dcf7a54ee35f" providerId="ADAL" clId="{19970B13-E101-4117-9908-6E061F982644}" dt="2022-07-14T08:45:46.804" v="16373" actId="790"/>
          <ac:spMkLst>
            <pc:docMk/>
            <pc:sldMk cId="2351809989" sldId="486"/>
            <ac:spMk id="8387" creationId="{47DC935B-780A-407B-B51F-BB21E4304085}"/>
          </ac:spMkLst>
        </pc:spChg>
        <pc:spChg chg="mod">
          <ac:chgData name="Kolakowski, Artur" userId="9c34c8cc-b1df-44f6-bea5-dcf7a54ee35f" providerId="ADAL" clId="{19970B13-E101-4117-9908-6E061F982644}" dt="2022-07-14T08:45:46.808" v="16374" actId="790"/>
          <ac:spMkLst>
            <pc:docMk/>
            <pc:sldMk cId="2351809989" sldId="486"/>
            <ac:spMk id="8388" creationId="{8E9038D1-2C40-417E-BAC0-D1860AC71350}"/>
          </ac:spMkLst>
        </pc:spChg>
        <pc:spChg chg="mod">
          <ac:chgData name="Kolakowski, Artur" userId="9c34c8cc-b1df-44f6-bea5-dcf7a54ee35f" providerId="ADAL" clId="{19970B13-E101-4117-9908-6E061F982644}" dt="2022-07-14T08:45:46.813" v="16375" actId="790"/>
          <ac:spMkLst>
            <pc:docMk/>
            <pc:sldMk cId="2351809989" sldId="486"/>
            <ac:spMk id="8389" creationId="{5361E316-8489-4265-8F7A-A8EBCFC77AE8}"/>
          </ac:spMkLst>
        </pc:spChg>
        <pc:spChg chg="mod">
          <ac:chgData name="Kolakowski, Artur" userId="9c34c8cc-b1df-44f6-bea5-dcf7a54ee35f" providerId="ADAL" clId="{19970B13-E101-4117-9908-6E061F982644}" dt="2022-07-14T08:45:46.817" v="16376" actId="790"/>
          <ac:spMkLst>
            <pc:docMk/>
            <pc:sldMk cId="2351809989" sldId="486"/>
            <ac:spMk id="8390" creationId="{36104A4C-5841-45BA-8472-6B95C270F560}"/>
          </ac:spMkLst>
        </pc:spChg>
        <pc:spChg chg="mod">
          <ac:chgData name="Kolakowski, Artur" userId="9c34c8cc-b1df-44f6-bea5-dcf7a54ee35f" providerId="ADAL" clId="{19970B13-E101-4117-9908-6E061F982644}" dt="2022-07-14T08:45:46.821" v="16377" actId="790"/>
          <ac:spMkLst>
            <pc:docMk/>
            <pc:sldMk cId="2351809989" sldId="486"/>
            <ac:spMk id="8391" creationId="{ECD6A667-324C-4E23-B3E8-BC17CF86D466}"/>
          </ac:spMkLst>
        </pc:spChg>
        <pc:spChg chg="mod">
          <ac:chgData name="Kolakowski, Artur" userId="9c34c8cc-b1df-44f6-bea5-dcf7a54ee35f" providerId="ADAL" clId="{19970B13-E101-4117-9908-6E061F982644}" dt="2022-07-14T08:45:46.826" v="16378" actId="790"/>
          <ac:spMkLst>
            <pc:docMk/>
            <pc:sldMk cId="2351809989" sldId="486"/>
            <ac:spMk id="8392" creationId="{E9A9549D-C19B-472A-8DFE-BB43A5A034BD}"/>
          </ac:spMkLst>
        </pc:spChg>
        <pc:spChg chg="mod">
          <ac:chgData name="Kolakowski, Artur" userId="9c34c8cc-b1df-44f6-bea5-dcf7a54ee35f" providerId="ADAL" clId="{19970B13-E101-4117-9908-6E061F982644}" dt="2022-07-14T08:45:46.830" v="16379" actId="790"/>
          <ac:spMkLst>
            <pc:docMk/>
            <pc:sldMk cId="2351809989" sldId="486"/>
            <ac:spMk id="8393" creationId="{8570BF94-1510-4FB6-B484-2D919E9406E9}"/>
          </ac:spMkLst>
        </pc:spChg>
        <pc:spChg chg="mod">
          <ac:chgData name="Kolakowski, Artur" userId="9c34c8cc-b1df-44f6-bea5-dcf7a54ee35f" providerId="ADAL" clId="{19970B13-E101-4117-9908-6E061F982644}" dt="2022-07-14T08:45:46.834" v="16380" actId="790"/>
          <ac:spMkLst>
            <pc:docMk/>
            <pc:sldMk cId="2351809989" sldId="486"/>
            <ac:spMk id="8394" creationId="{BFEEA7E2-98A1-4FE9-86F9-D0FDDB459F9A}"/>
          </ac:spMkLst>
        </pc:spChg>
        <pc:spChg chg="mod">
          <ac:chgData name="Kolakowski, Artur" userId="9c34c8cc-b1df-44f6-bea5-dcf7a54ee35f" providerId="ADAL" clId="{19970B13-E101-4117-9908-6E061F982644}" dt="2022-07-14T08:45:46.838" v="16381" actId="790"/>
          <ac:spMkLst>
            <pc:docMk/>
            <pc:sldMk cId="2351809989" sldId="486"/>
            <ac:spMk id="8395" creationId="{27783303-D02B-4173-8278-1D1C751DB316}"/>
          </ac:spMkLst>
        </pc:spChg>
        <pc:spChg chg="mod">
          <ac:chgData name="Kolakowski, Artur" userId="9c34c8cc-b1df-44f6-bea5-dcf7a54ee35f" providerId="ADAL" clId="{19970B13-E101-4117-9908-6E061F982644}" dt="2022-07-14T08:45:46.842" v="16382" actId="790"/>
          <ac:spMkLst>
            <pc:docMk/>
            <pc:sldMk cId="2351809989" sldId="486"/>
            <ac:spMk id="8396" creationId="{5CE8D856-D70F-4775-A2DA-9C738CDC7DA1}"/>
          </ac:spMkLst>
        </pc:spChg>
        <pc:spChg chg="mod">
          <ac:chgData name="Kolakowski, Artur" userId="9c34c8cc-b1df-44f6-bea5-dcf7a54ee35f" providerId="ADAL" clId="{19970B13-E101-4117-9908-6E061F982644}" dt="2022-07-14T08:45:46.845" v="16383" actId="790"/>
          <ac:spMkLst>
            <pc:docMk/>
            <pc:sldMk cId="2351809989" sldId="486"/>
            <ac:spMk id="8397" creationId="{F6C07FDF-3F53-4CF4-B0E7-2A69A1A1E5B3}"/>
          </ac:spMkLst>
        </pc:spChg>
        <pc:spChg chg="mod">
          <ac:chgData name="Kolakowski, Artur" userId="9c34c8cc-b1df-44f6-bea5-dcf7a54ee35f" providerId="ADAL" clId="{19970B13-E101-4117-9908-6E061F982644}" dt="2022-07-14T08:45:46.845" v="16384" actId="790"/>
          <ac:spMkLst>
            <pc:docMk/>
            <pc:sldMk cId="2351809989" sldId="486"/>
            <ac:spMk id="8398" creationId="{E316A9A8-5161-4397-B30C-7053F4999FB4}"/>
          </ac:spMkLst>
        </pc:spChg>
        <pc:spChg chg="mod">
          <ac:chgData name="Kolakowski, Artur" userId="9c34c8cc-b1df-44f6-bea5-dcf7a54ee35f" providerId="ADAL" clId="{19970B13-E101-4117-9908-6E061F982644}" dt="2022-07-14T08:45:46.855" v="16385" actId="790"/>
          <ac:spMkLst>
            <pc:docMk/>
            <pc:sldMk cId="2351809989" sldId="486"/>
            <ac:spMk id="8399" creationId="{DC9C53C0-B054-467E-954C-4FDDE565CE00}"/>
          </ac:spMkLst>
        </pc:spChg>
        <pc:spChg chg="mod">
          <ac:chgData name="Kolakowski, Artur" userId="9c34c8cc-b1df-44f6-bea5-dcf7a54ee35f" providerId="ADAL" clId="{19970B13-E101-4117-9908-6E061F982644}" dt="2022-07-14T08:45:46.855" v="16386" actId="790"/>
          <ac:spMkLst>
            <pc:docMk/>
            <pc:sldMk cId="2351809989" sldId="486"/>
            <ac:spMk id="8400" creationId="{5F5A97A1-9FF6-4F89-93BB-2AA669979882}"/>
          </ac:spMkLst>
        </pc:spChg>
        <pc:spChg chg="mod">
          <ac:chgData name="Kolakowski, Artur" userId="9c34c8cc-b1df-44f6-bea5-dcf7a54ee35f" providerId="ADAL" clId="{19970B13-E101-4117-9908-6E061F982644}" dt="2022-07-14T08:45:46.864" v="16387" actId="790"/>
          <ac:spMkLst>
            <pc:docMk/>
            <pc:sldMk cId="2351809989" sldId="486"/>
            <ac:spMk id="8401" creationId="{F603304A-D6E2-446A-8D3F-E5B0C3E06958}"/>
          </ac:spMkLst>
        </pc:spChg>
        <pc:spChg chg="mod">
          <ac:chgData name="Kolakowski, Artur" userId="9c34c8cc-b1df-44f6-bea5-dcf7a54ee35f" providerId="ADAL" clId="{19970B13-E101-4117-9908-6E061F982644}" dt="2022-07-14T08:45:46.868" v="16388" actId="790"/>
          <ac:spMkLst>
            <pc:docMk/>
            <pc:sldMk cId="2351809989" sldId="486"/>
            <ac:spMk id="8402" creationId="{D05EF4AF-70F5-4A0A-8B80-E8246A9D7C44}"/>
          </ac:spMkLst>
        </pc:spChg>
        <pc:spChg chg="mod">
          <ac:chgData name="Kolakowski, Artur" userId="9c34c8cc-b1df-44f6-bea5-dcf7a54ee35f" providerId="ADAL" clId="{19970B13-E101-4117-9908-6E061F982644}" dt="2022-07-14T08:45:46.873" v="16389" actId="790"/>
          <ac:spMkLst>
            <pc:docMk/>
            <pc:sldMk cId="2351809989" sldId="486"/>
            <ac:spMk id="8403" creationId="{E25E3CA9-075F-41F6-9E65-0DB0D3C8346A}"/>
          </ac:spMkLst>
        </pc:spChg>
        <pc:spChg chg="mod">
          <ac:chgData name="Kolakowski, Artur" userId="9c34c8cc-b1df-44f6-bea5-dcf7a54ee35f" providerId="ADAL" clId="{19970B13-E101-4117-9908-6E061F982644}" dt="2022-07-14T08:45:46.878" v="16390" actId="790"/>
          <ac:spMkLst>
            <pc:docMk/>
            <pc:sldMk cId="2351809989" sldId="486"/>
            <ac:spMk id="8404" creationId="{9856B8FF-8184-46BE-AFEB-38DEAFDAD510}"/>
          </ac:spMkLst>
        </pc:spChg>
        <pc:spChg chg="mod">
          <ac:chgData name="Kolakowski, Artur" userId="9c34c8cc-b1df-44f6-bea5-dcf7a54ee35f" providerId="ADAL" clId="{19970B13-E101-4117-9908-6E061F982644}" dt="2022-07-14T08:45:46.883" v="16391" actId="790"/>
          <ac:spMkLst>
            <pc:docMk/>
            <pc:sldMk cId="2351809989" sldId="486"/>
            <ac:spMk id="8405" creationId="{8DA7DD82-D5A1-4173-9B27-92BA3AA793EA}"/>
          </ac:spMkLst>
        </pc:spChg>
        <pc:spChg chg="mod">
          <ac:chgData name="Kolakowski, Artur" userId="9c34c8cc-b1df-44f6-bea5-dcf7a54ee35f" providerId="ADAL" clId="{19970B13-E101-4117-9908-6E061F982644}" dt="2022-07-14T08:45:46.888" v="16392" actId="790"/>
          <ac:spMkLst>
            <pc:docMk/>
            <pc:sldMk cId="2351809989" sldId="486"/>
            <ac:spMk id="8406" creationId="{D665B853-A0DC-46AE-BA28-730696193CA6}"/>
          </ac:spMkLst>
        </pc:spChg>
        <pc:spChg chg="mod">
          <ac:chgData name="Kolakowski, Artur" userId="9c34c8cc-b1df-44f6-bea5-dcf7a54ee35f" providerId="ADAL" clId="{19970B13-E101-4117-9908-6E061F982644}" dt="2022-07-14T08:45:46.893" v="16393" actId="790"/>
          <ac:spMkLst>
            <pc:docMk/>
            <pc:sldMk cId="2351809989" sldId="486"/>
            <ac:spMk id="8407" creationId="{E6BEA63B-A01B-4A74-8D38-01F1FA34DBAB}"/>
          </ac:spMkLst>
        </pc:spChg>
        <pc:spChg chg="mod">
          <ac:chgData name="Kolakowski, Artur" userId="9c34c8cc-b1df-44f6-bea5-dcf7a54ee35f" providerId="ADAL" clId="{19970B13-E101-4117-9908-6E061F982644}" dt="2022-07-14T08:45:46.898" v="16394" actId="790"/>
          <ac:spMkLst>
            <pc:docMk/>
            <pc:sldMk cId="2351809989" sldId="486"/>
            <ac:spMk id="8408" creationId="{2133697A-A1DC-4D86-AA33-AE6C6795A442}"/>
          </ac:spMkLst>
        </pc:spChg>
        <pc:spChg chg="mod">
          <ac:chgData name="Kolakowski, Artur" userId="9c34c8cc-b1df-44f6-bea5-dcf7a54ee35f" providerId="ADAL" clId="{19970B13-E101-4117-9908-6E061F982644}" dt="2022-07-14T08:45:46.903" v="16395" actId="790"/>
          <ac:spMkLst>
            <pc:docMk/>
            <pc:sldMk cId="2351809989" sldId="486"/>
            <ac:spMk id="8409" creationId="{B630E30F-8C2D-473E-9047-F5B38A063EFC}"/>
          </ac:spMkLst>
        </pc:spChg>
        <pc:spChg chg="mod">
          <ac:chgData name="Kolakowski, Artur" userId="9c34c8cc-b1df-44f6-bea5-dcf7a54ee35f" providerId="ADAL" clId="{19970B13-E101-4117-9908-6E061F982644}" dt="2022-07-14T08:45:46.908" v="16396" actId="790"/>
          <ac:spMkLst>
            <pc:docMk/>
            <pc:sldMk cId="2351809989" sldId="486"/>
            <ac:spMk id="8410" creationId="{E117EB7B-57A1-439D-BA40-E166D72A5C00}"/>
          </ac:spMkLst>
        </pc:spChg>
        <pc:spChg chg="mod">
          <ac:chgData name="Kolakowski, Artur" userId="9c34c8cc-b1df-44f6-bea5-dcf7a54ee35f" providerId="ADAL" clId="{19970B13-E101-4117-9908-6E061F982644}" dt="2022-07-14T08:45:46.914" v="16397" actId="790"/>
          <ac:spMkLst>
            <pc:docMk/>
            <pc:sldMk cId="2351809989" sldId="486"/>
            <ac:spMk id="8411" creationId="{850B65CA-0113-4B78-8196-55B04BF8832E}"/>
          </ac:spMkLst>
        </pc:spChg>
        <pc:spChg chg="mod">
          <ac:chgData name="Kolakowski, Artur" userId="9c34c8cc-b1df-44f6-bea5-dcf7a54ee35f" providerId="ADAL" clId="{19970B13-E101-4117-9908-6E061F982644}" dt="2022-07-14T08:45:46.919" v="16398" actId="790"/>
          <ac:spMkLst>
            <pc:docMk/>
            <pc:sldMk cId="2351809989" sldId="486"/>
            <ac:spMk id="8412" creationId="{D50A6B68-972D-4D14-87B9-35BBAA2BC03E}"/>
          </ac:spMkLst>
        </pc:spChg>
        <pc:spChg chg="mod">
          <ac:chgData name="Kolakowski, Artur" userId="9c34c8cc-b1df-44f6-bea5-dcf7a54ee35f" providerId="ADAL" clId="{19970B13-E101-4117-9908-6E061F982644}" dt="2022-07-14T08:45:46.923" v="16399" actId="790"/>
          <ac:spMkLst>
            <pc:docMk/>
            <pc:sldMk cId="2351809989" sldId="486"/>
            <ac:spMk id="8413" creationId="{6592151A-1E74-4DC3-A0A5-099FFACF916C}"/>
          </ac:spMkLst>
        </pc:spChg>
        <pc:spChg chg="mod">
          <ac:chgData name="Kolakowski, Artur" userId="9c34c8cc-b1df-44f6-bea5-dcf7a54ee35f" providerId="ADAL" clId="{19970B13-E101-4117-9908-6E061F982644}" dt="2022-07-14T08:45:46.928" v="16400" actId="790"/>
          <ac:spMkLst>
            <pc:docMk/>
            <pc:sldMk cId="2351809989" sldId="486"/>
            <ac:spMk id="8414" creationId="{029D33AD-CBA9-438E-A673-93103C49B4B0}"/>
          </ac:spMkLst>
        </pc:spChg>
        <pc:spChg chg="mod">
          <ac:chgData name="Kolakowski, Artur" userId="9c34c8cc-b1df-44f6-bea5-dcf7a54ee35f" providerId="ADAL" clId="{19970B13-E101-4117-9908-6E061F982644}" dt="2022-07-14T08:45:46.933" v="16401" actId="790"/>
          <ac:spMkLst>
            <pc:docMk/>
            <pc:sldMk cId="2351809989" sldId="486"/>
            <ac:spMk id="8415" creationId="{3D2E7550-5417-4459-9A8B-E6F11732EEFF}"/>
          </ac:spMkLst>
        </pc:spChg>
        <pc:spChg chg="mod">
          <ac:chgData name="Kolakowski, Artur" userId="9c34c8cc-b1df-44f6-bea5-dcf7a54ee35f" providerId="ADAL" clId="{19970B13-E101-4117-9908-6E061F982644}" dt="2022-07-14T08:45:46.938" v="16402" actId="790"/>
          <ac:spMkLst>
            <pc:docMk/>
            <pc:sldMk cId="2351809989" sldId="486"/>
            <ac:spMk id="8416" creationId="{73D9DE64-BA17-408A-B78A-113F08494799}"/>
          </ac:spMkLst>
        </pc:spChg>
        <pc:spChg chg="mod">
          <ac:chgData name="Kolakowski, Artur" userId="9c34c8cc-b1df-44f6-bea5-dcf7a54ee35f" providerId="ADAL" clId="{19970B13-E101-4117-9908-6E061F982644}" dt="2022-07-14T08:45:46.942" v="16403" actId="790"/>
          <ac:spMkLst>
            <pc:docMk/>
            <pc:sldMk cId="2351809989" sldId="486"/>
            <ac:spMk id="8417" creationId="{B34539A7-254F-434C-BAA6-E10EB6B6EBC8}"/>
          </ac:spMkLst>
        </pc:spChg>
        <pc:spChg chg="mod">
          <ac:chgData name="Kolakowski, Artur" userId="9c34c8cc-b1df-44f6-bea5-dcf7a54ee35f" providerId="ADAL" clId="{19970B13-E101-4117-9908-6E061F982644}" dt="2022-07-14T08:45:46.947" v="16404" actId="790"/>
          <ac:spMkLst>
            <pc:docMk/>
            <pc:sldMk cId="2351809989" sldId="486"/>
            <ac:spMk id="8418" creationId="{188E828A-40E3-41F9-90A1-7CC1E131B496}"/>
          </ac:spMkLst>
        </pc:spChg>
        <pc:spChg chg="mod">
          <ac:chgData name="Kolakowski, Artur" userId="9c34c8cc-b1df-44f6-bea5-dcf7a54ee35f" providerId="ADAL" clId="{19970B13-E101-4117-9908-6E061F982644}" dt="2022-07-14T08:45:46.952" v="16405" actId="790"/>
          <ac:spMkLst>
            <pc:docMk/>
            <pc:sldMk cId="2351809989" sldId="486"/>
            <ac:spMk id="8419" creationId="{588EB4DD-11AE-4618-B4E9-885FAE90C1E8}"/>
          </ac:spMkLst>
        </pc:spChg>
        <pc:spChg chg="mod">
          <ac:chgData name="Kolakowski, Artur" userId="9c34c8cc-b1df-44f6-bea5-dcf7a54ee35f" providerId="ADAL" clId="{19970B13-E101-4117-9908-6E061F982644}" dt="2022-07-14T08:45:46.956" v="16406" actId="790"/>
          <ac:spMkLst>
            <pc:docMk/>
            <pc:sldMk cId="2351809989" sldId="486"/>
            <ac:spMk id="8420" creationId="{ADFF001C-5279-40EC-890F-3867C3AA8A94}"/>
          </ac:spMkLst>
        </pc:spChg>
        <pc:spChg chg="mod">
          <ac:chgData name="Kolakowski, Artur" userId="9c34c8cc-b1df-44f6-bea5-dcf7a54ee35f" providerId="ADAL" clId="{19970B13-E101-4117-9908-6E061F982644}" dt="2022-07-14T08:45:46.961" v="16407" actId="790"/>
          <ac:spMkLst>
            <pc:docMk/>
            <pc:sldMk cId="2351809989" sldId="486"/>
            <ac:spMk id="8421" creationId="{B7D20A9D-E0AF-4C65-9D8E-EEC76352AD3B}"/>
          </ac:spMkLst>
        </pc:spChg>
        <pc:spChg chg="mod">
          <ac:chgData name="Kolakowski, Artur" userId="9c34c8cc-b1df-44f6-bea5-dcf7a54ee35f" providerId="ADAL" clId="{19970B13-E101-4117-9908-6E061F982644}" dt="2022-07-14T08:45:46.966" v="16408" actId="790"/>
          <ac:spMkLst>
            <pc:docMk/>
            <pc:sldMk cId="2351809989" sldId="486"/>
            <ac:spMk id="8422" creationId="{09AB9425-996D-4C43-80F3-32C7B2503C2A}"/>
          </ac:spMkLst>
        </pc:spChg>
        <pc:spChg chg="mod">
          <ac:chgData name="Kolakowski, Artur" userId="9c34c8cc-b1df-44f6-bea5-dcf7a54ee35f" providerId="ADAL" clId="{19970B13-E101-4117-9908-6E061F982644}" dt="2022-07-14T08:45:46.971" v="16409" actId="790"/>
          <ac:spMkLst>
            <pc:docMk/>
            <pc:sldMk cId="2351809989" sldId="486"/>
            <ac:spMk id="8423" creationId="{D160926E-890B-4664-B0A0-A4D938FE19AF}"/>
          </ac:spMkLst>
        </pc:spChg>
        <pc:spChg chg="mod">
          <ac:chgData name="Kolakowski, Artur" userId="9c34c8cc-b1df-44f6-bea5-dcf7a54ee35f" providerId="ADAL" clId="{19970B13-E101-4117-9908-6E061F982644}" dt="2022-07-14T08:45:46.976" v="16410" actId="790"/>
          <ac:spMkLst>
            <pc:docMk/>
            <pc:sldMk cId="2351809989" sldId="486"/>
            <ac:spMk id="8424" creationId="{9C09E843-2062-4524-A1CC-5488DE93DCB6}"/>
          </ac:spMkLst>
        </pc:spChg>
        <pc:spChg chg="mod">
          <ac:chgData name="Kolakowski, Artur" userId="9c34c8cc-b1df-44f6-bea5-dcf7a54ee35f" providerId="ADAL" clId="{19970B13-E101-4117-9908-6E061F982644}" dt="2022-07-14T08:45:46.981" v="16411" actId="790"/>
          <ac:spMkLst>
            <pc:docMk/>
            <pc:sldMk cId="2351809989" sldId="486"/>
            <ac:spMk id="8425" creationId="{BCC054B1-9BC1-4E8C-8B25-9649E32A5902}"/>
          </ac:spMkLst>
        </pc:spChg>
        <pc:spChg chg="mod">
          <ac:chgData name="Kolakowski, Artur" userId="9c34c8cc-b1df-44f6-bea5-dcf7a54ee35f" providerId="ADAL" clId="{19970B13-E101-4117-9908-6E061F982644}" dt="2022-07-14T08:45:46.986" v="16412" actId="790"/>
          <ac:spMkLst>
            <pc:docMk/>
            <pc:sldMk cId="2351809989" sldId="486"/>
            <ac:spMk id="8426" creationId="{576EF239-5B00-4A5E-821A-65569B382C82}"/>
          </ac:spMkLst>
        </pc:spChg>
        <pc:spChg chg="mod">
          <ac:chgData name="Kolakowski, Artur" userId="9c34c8cc-b1df-44f6-bea5-dcf7a54ee35f" providerId="ADAL" clId="{19970B13-E101-4117-9908-6E061F982644}" dt="2022-07-14T08:45:46.991" v="16413" actId="790"/>
          <ac:spMkLst>
            <pc:docMk/>
            <pc:sldMk cId="2351809989" sldId="486"/>
            <ac:spMk id="8427" creationId="{95B3D5BF-B4FD-425C-854D-499CDA632120}"/>
          </ac:spMkLst>
        </pc:spChg>
        <pc:spChg chg="mod">
          <ac:chgData name="Kolakowski, Artur" userId="9c34c8cc-b1df-44f6-bea5-dcf7a54ee35f" providerId="ADAL" clId="{19970B13-E101-4117-9908-6E061F982644}" dt="2022-07-14T08:45:46.996" v="16414" actId="790"/>
          <ac:spMkLst>
            <pc:docMk/>
            <pc:sldMk cId="2351809989" sldId="486"/>
            <ac:spMk id="8428" creationId="{8B228193-BF6A-4228-AE72-1D92FB5F3E27}"/>
          </ac:spMkLst>
        </pc:spChg>
        <pc:spChg chg="mod">
          <ac:chgData name="Kolakowski, Artur" userId="9c34c8cc-b1df-44f6-bea5-dcf7a54ee35f" providerId="ADAL" clId="{19970B13-E101-4117-9908-6E061F982644}" dt="2022-07-14T08:45:47.001" v="16415" actId="790"/>
          <ac:spMkLst>
            <pc:docMk/>
            <pc:sldMk cId="2351809989" sldId="486"/>
            <ac:spMk id="8429" creationId="{3C6BBC61-55C3-43D7-800F-6F6F45B9335D}"/>
          </ac:spMkLst>
        </pc:spChg>
        <pc:spChg chg="mod">
          <ac:chgData name="Kolakowski, Artur" userId="9c34c8cc-b1df-44f6-bea5-dcf7a54ee35f" providerId="ADAL" clId="{19970B13-E101-4117-9908-6E061F982644}" dt="2022-07-14T08:45:47.005" v="16416" actId="790"/>
          <ac:spMkLst>
            <pc:docMk/>
            <pc:sldMk cId="2351809989" sldId="486"/>
            <ac:spMk id="8430" creationId="{45F4C616-97A1-430D-968A-D46DEB57F11B}"/>
          </ac:spMkLst>
        </pc:spChg>
        <pc:spChg chg="mod">
          <ac:chgData name="Kolakowski, Artur" userId="9c34c8cc-b1df-44f6-bea5-dcf7a54ee35f" providerId="ADAL" clId="{19970B13-E101-4117-9908-6E061F982644}" dt="2022-07-14T08:45:47.010" v="16417" actId="790"/>
          <ac:spMkLst>
            <pc:docMk/>
            <pc:sldMk cId="2351809989" sldId="486"/>
            <ac:spMk id="8431" creationId="{29DE1793-39A9-4FBF-A485-D2F7EC5F824C}"/>
          </ac:spMkLst>
        </pc:spChg>
        <pc:spChg chg="mod">
          <ac:chgData name="Kolakowski, Artur" userId="9c34c8cc-b1df-44f6-bea5-dcf7a54ee35f" providerId="ADAL" clId="{19970B13-E101-4117-9908-6E061F982644}" dt="2022-07-14T08:45:47.014" v="16418" actId="790"/>
          <ac:spMkLst>
            <pc:docMk/>
            <pc:sldMk cId="2351809989" sldId="486"/>
            <ac:spMk id="8432" creationId="{A6359397-CBE0-4394-9413-C81E2EB4745C}"/>
          </ac:spMkLst>
        </pc:spChg>
        <pc:spChg chg="mod">
          <ac:chgData name="Kolakowski, Artur" userId="9c34c8cc-b1df-44f6-bea5-dcf7a54ee35f" providerId="ADAL" clId="{19970B13-E101-4117-9908-6E061F982644}" dt="2022-07-14T08:45:47.019" v="16419" actId="790"/>
          <ac:spMkLst>
            <pc:docMk/>
            <pc:sldMk cId="2351809989" sldId="486"/>
            <ac:spMk id="8433" creationId="{C313855A-4DAD-4AEA-9203-EF8E56EF89AA}"/>
          </ac:spMkLst>
        </pc:spChg>
        <pc:spChg chg="mod">
          <ac:chgData name="Kolakowski, Artur" userId="9c34c8cc-b1df-44f6-bea5-dcf7a54ee35f" providerId="ADAL" clId="{19970B13-E101-4117-9908-6E061F982644}" dt="2022-07-14T08:45:47.023" v="16420" actId="790"/>
          <ac:spMkLst>
            <pc:docMk/>
            <pc:sldMk cId="2351809989" sldId="486"/>
            <ac:spMk id="8434" creationId="{07FF9BDF-1F67-492F-B0B5-72AB112F2C62}"/>
          </ac:spMkLst>
        </pc:spChg>
        <pc:spChg chg="mod">
          <ac:chgData name="Kolakowski, Artur" userId="9c34c8cc-b1df-44f6-bea5-dcf7a54ee35f" providerId="ADAL" clId="{19970B13-E101-4117-9908-6E061F982644}" dt="2022-07-14T08:45:47.027" v="16421" actId="790"/>
          <ac:spMkLst>
            <pc:docMk/>
            <pc:sldMk cId="2351809989" sldId="486"/>
            <ac:spMk id="8435" creationId="{B256E58A-8532-4235-ACA0-D314E6C9CA15}"/>
          </ac:spMkLst>
        </pc:spChg>
        <pc:spChg chg="mod">
          <ac:chgData name="Kolakowski, Artur" userId="9c34c8cc-b1df-44f6-bea5-dcf7a54ee35f" providerId="ADAL" clId="{19970B13-E101-4117-9908-6E061F982644}" dt="2022-07-14T08:45:47.032" v="16422" actId="790"/>
          <ac:spMkLst>
            <pc:docMk/>
            <pc:sldMk cId="2351809989" sldId="486"/>
            <ac:spMk id="8436" creationId="{2C39584D-6FA8-4F71-B32A-E1847C6CF506}"/>
          </ac:spMkLst>
        </pc:spChg>
        <pc:spChg chg="mod">
          <ac:chgData name="Kolakowski, Artur" userId="9c34c8cc-b1df-44f6-bea5-dcf7a54ee35f" providerId="ADAL" clId="{19970B13-E101-4117-9908-6E061F982644}" dt="2022-07-14T08:45:47.037" v="16423" actId="790"/>
          <ac:spMkLst>
            <pc:docMk/>
            <pc:sldMk cId="2351809989" sldId="486"/>
            <ac:spMk id="8437" creationId="{FECB0852-4BA2-4C71-B25B-E7FDD9B3EBF5}"/>
          </ac:spMkLst>
        </pc:spChg>
        <pc:spChg chg="mod">
          <ac:chgData name="Kolakowski, Artur" userId="9c34c8cc-b1df-44f6-bea5-dcf7a54ee35f" providerId="ADAL" clId="{19970B13-E101-4117-9908-6E061F982644}" dt="2022-07-14T08:45:47.041" v="16424" actId="790"/>
          <ac:spMkLst>
            <pc:docMk/>
            <pc:sldMk cId="2351809989" sldId="486"/>
            <ac:spMk id="8438" creationId="{9BF3746C-2B3E-42F0-B491-4C93EE18E20C}"/>
          </ac:spMkLst>
        </pc:spChg>
        <pc:spChg chg="mod">
          <ac:chgData name="Kolakowski, Artur" userId="9c34c8cc-b1df-44f6-bea5-dcf7a54ee35f" providerId="ADAL" clId="{19970B13-E101-4117-9908-6E061F982644}" dt="2022-07-14T08:45:47.046" v="16425" actId="790"/>
          <ac:spMkLst>
            <pc:docMk/>
            <pc:sldMk cId="2351809989" sldId="486"/>
            <ac:spMk id="8439" creationId="{F267DD80-0C68-4A90-8522-948B3731282D}"/>
          </ac:spMkLst>
        </pc:spChg>
        <pc:spChg chg="mod">
          <ac:chgData name="Kolakowski, Artur" userId="9c34c8cc-b1df-44f6-bea5-dcf7a54ee35f" providerId="ADAL" clId="{19970B13-E101-4117-9908-6E061F982644}" dt="2022-07-14T08:45:47.051" v="16426" actId="790"/>
          <ac:spMkLst>
            <pc:docMk/>
            <pc:sldMk cId="2351809989" sldId="486"/>
            <ac:spMk id="8440" creationId="{9B87DB82-ECE2-4900-BC70-D46B493C1B9C}"/>
          </ac:spMkLst>
        </pc:spChg>
        <pc:spChg chg="mod">
          <ac:chgData name="Kolakowski, Artur" userId="9c34c8cc-b1df-44f6-bea5-dcf7a54ee35f" providerId="ADAL" clId="{19970B13-E101-4117-9908-6E061F982644}" dt="2022-07-14T08:45:47.055" v="16427" actId="790"/>
          <ac:spMkLst>
            <pc:docMk/>
            <pc:sldMk cId="2351809989" sldId="486"/>
            <ac:spMk id="8441" creationId="{D62E41E6-E8D8-4DAF-966E-7E27C7C47655}"/>
          </ac:spMkLst>
        </pc:spChg>
        <pc:spChg chg="mod">
          <ac:chgData name="Kolakowski, Artur" userId="9c34c8cc-b1df-44f6-bea5-dcf7a54ee35f" providerId="ADAL" clId="{19970B13-E101-4117-9908-6E061F982644}" dt="2022-07-14T08:45:47.059" v="16428" actId="790"/>
          <ac:spMkLst>
            <pc:docMk/>
            <pc:sldMk cId="2351809989" sldId="486"/>
            <ac:spMk id="8442" creationId="{B69B10C8-6BF5-4674-BAA3-139B845324E7}"/>
          </ac:spMkLst>
        </pc:spChg>
        <pc:spChg chg="mod">
          <ac:chgData name="Kolakowski, Artur" userId="9c34c8cc-b1df-44f6-bea5-dcf7a54ee35f" providerId="ADAL" clId="{19970B13-E101-4117-9908-6E061F982644}" dt="2022-07-14T08:45:47.063" v="16429" actId="790"/>
          <ac:spMkLst>
            <pc:docMk/>
            <pc:sldMk cId="2351809989" sldId="486"/>
            <ac:spMk id="8443" creationId="{0F009087-89E5-456A-8C51-03C788049F64}"/>
          </ac:spMkLst>
        </pc:spChg>
        <pc:spChg chg="mod">
          <ac:chgData name="Kolakowski, Artur" userId="9c34c8cc-b1df-44f6-bea5-dcf7a54ee35f" providerId="ADAL" clId="{19970B13-E101-4117-9908-6E061F982644}" dt="2022-07-14T08:45:47.068" v="16430" actId="790"/>
          <ac:spMkLst>
            <pc:docMk/>
            <pc:sldMk cId="2351809989" sldId="486"/>
            <ac:spMk id="8444" creationId="{839A7A89-0B96-44E7-BDF4-E546B8AD0128}"/>
          </ac:spMkLst>
        </pc:spChg>
        <pc:spChg chg="mod">
          <ac:chgData name="Kolakowski, Artur" userId="9c34c8cc-b1df-44f6-bea5-dcf7a54ee35f" providerId="ADAL" clId="{19970B13-E101-4117-9908-6E061F982644}" dt="2022-07-14T08:45:47.073" v="16431" actId="790"/>
          <ac:spMkLst>
            <pc:docMk/>
            <pc:sldMk cId="2351809989" sldId="486"/>
            <ac:spMk id="8445" creationId="{9930389D-CE24-4EA8-B3F7-F0815F12514D}"/>
          </ac:spMkLst>
        </pc:spChg>
        <pc:spChg chg="mod">
          <ac:chgData name="Kolakowski, Artur" userId="9c34c8cc-b1df-44f6-bea5-dcf7a54ee35f" providerId="ADAL" clId="{19970B13-E101-4117-9908-6E061F982644}" dt="2022-07-14T08:45:47.077" v="16432" actId="790"/>
          <ac:spMkLst>
            <pc:docMk/>
            <pc:sldMk cId="2351809989" sldId="486"/>
            <ac:spMk id="8446" creationId="{70FDB470-9091-4BD9-A4C6-F267E2D034F7}"/>
          </ac:spMkLst>
        </pc:spChg>
        <pc:spChg chg="mod">
          <ac:chgData name="Kolakowski, Artur" userId="9c34c8cc-b1df-44f6-bea5-dcf7a54ee35f" providerId="ADAL" clId="{19970B13-E101-4117-9908-6E061F982644}" dt="2022-07-14T08:45:47.082" v="16433" actId="790"/>
          <ac:spMkLst>
            <pc:docMk/>
            <pc:sldMk cId="2351809989" sldId="486"/>
            <ac:spMk id="8447" creationId="{4C3E7F17-D0AB-4085-8174-8D17BB00CCD5}"/>
          </ac:spMkLst>
        </pc:spChg>
        <pc:spChg chg="mod">
          <ac:chgData name="Kolakowski, Artur" userId="9c34c8cc-b1df-44f6-bea5-dcf7a54ee35f" providerId="ADAL" clId="{19970B13-E101-4117-9908-6E061F982644}" dt="2022-07-14T08:45:47.087" v="16434" actId="790"/>
          <ac:spMkLst>
            <pc:docMk/>
            <pc:sldMk cId="2351809989" sldId="486"/>
            <ac:spMk id="8448" creationId="{059A3048-5840-4897-98A0-550725F143EE}"/>
          </ac:spMkLst>
        </pc:spChg>
        <pc:spChg chg="mod">
          <ac:chgData name="Kolakowski, Artur" userId="9c34c8cc-b1df-44f6-bea5-dcf7a54ee35f" providerId="ADAL" clId="{19970B13-E101-4117-9908-6E061F982644}" dt="2022-07-14T08:45:47.091" v="16435" actId="790"/>
          <ac:spMkLst>
            <pc:docMk/>
            <pc:sldMk cId="2351809989" sldId="486"/>
            <ac:spMk id="8449" creationId="{F83DFE3B-A625-4529-A41E-D4BD40DC3864}"/>
          </ac:spMkLst>
        </pc:spChg>
        <pc:spChg chg="mod">
          <ac:chgData name="Kolakowski, Artur" userId="9c34c8cc-b1df-44f6-bea5-dcf7a54ee35f" providerId="ADAL" clId="{19970B13-E101-4117-9908-6E061F982644}" dt="2022-07-14T08:45:47.095" v="16436" actId="790"/>
          <ac:spMkLst>
            <pc:docMk/>
            <pc:sldMk cId="2351809989" sldId="486"/>
            <ac:spMk id="8450" creationId="{A33911A2-DB95-4624-9536-490155E95A88}"/>
          </ac:spMkLst>
        </pc:spChg>
        <pc:spChg chg="mod">
          <ac:chgData name="Kolakowski, Artur" userId="9c34c8cc-b1df-44f6-bea5-dcf7a54ee35f" providerId="ADAL" clId="{19970B13-E101-4117-9908-6E061F982644}" dt="2022-07-14T08:45:47.097" v="16437" actId="790"/>
          <ac:spMkLst>
            <pc:docMk/>
            <pc:sldMk cId="2351809989" sldId="486"/>
            <ac:spMk id="8451" creationId="{6BCD5390-CD34-45CB-941E-CE0B82112134}"/>
          </ac:spMkLst>
        </pc:spChg>
        <pc:spChg chg="mod">
          <ac:chgData name="Kolakowski, Artur" userId="9c34c8cc-b1df-44f6-bea5-dcf7a54ee35f" providerId="ADAL" clId="{19970B13-E101-4117-9908-6E061F982644}" dt="2022-07-14T08:45:47.097" v="16438" actId="790"/>
          <ac:spMkLst>
            <pc:docMk/>
            <pc:sldMk cId="2351809989" sldId="486"/>
            <ac:spMk id="8452" creationId="{7DDD3818-EDE9-4A85-8FF8-FBA2450C5ED3}"/>
          </ac:spMkLst>
        </pc:spChg>
        <pc:spChg chg="mod">
          <ac:chgData name="Kolakowski, Artur" userId="9c34c8cc-b1df-44f6-bea5-dcf7a54ee35f" providerId="ADAL" clId="{19970B13-E101-4117-9908-6E061F982644}" dt="2022-07-14T08:45:47.107" v="16439" actId="790"/>
          <ac:spMkLst>
            <pc:docMk/>
            <pc:sldMk cId="2351809989" sldId="486"/>
            <ac:spMk id="8453" creationId="{916198D9-5155-41E7-8F64-68CC4D826A68}"/>
          </ac:spMkLst>
        </pc:spChg>
        <pc:spChg chg="mod">
          <ac:chgData name="Kolakowski, Artur" userId="9c34c8cc-b1df-44f6-bea5-dcf7a54ee35f" providerId="ADAL" clId="{19970B13-E101-4117-9908-6E061F982644}" dt="2022-07-14T08:45:47.113" v="16440" actId="790"/>
          <ac:spMkLst>
            <pc:docMk/>
            <pc:sldMk cId="2351809989" sldId="486"/>
            <ac:spMk id="8454" creationId="{8479DCDB-6486-46BC-8643-6C87C47FB952}"/>
          </ac:spMkLst>
        </pc:spChg>
        <pc:spChg chg="mod">
          <ac:chgData name="Kolakowski, Artur" userId="9c34c8cc-b1df-44f6-bea5-dcf7a54ee35f" providerId="ADAL" clId="{19970B13-E101-4117-9908-6E061F982644}" dt="2022-07-14T08:45:47.117" v="16441" actId="790"/>
          <ac:spMkLst>
            <pc:docMk/>
            <pc:sldMk cId="2351809989" sldId="486"/>
            <ac:spMk id="8455" creationId="{22D3C388-362A-4C88-AB72-07854FEFC487}"/>
          </ac:spMkLst>
        </pc:spChg>
        <pc:spChg chg="mod">
          <ac:chgData name="Kolakowski, Artur" userId="9c34c8cc-b1df-44f6-bea5-dcf7a54ee35f" providerId="ADAL" clId="{19970B13-E101-4117-9908-6E061F982644}" dt="2022-07-14T08:45:47.121" v="16442" actId="790"/>
          <ac:spMkLst>
            <pc:docMk/>
            <pc:sldMk cId="2351809989" sldId="486"/>
            <ac:spMk id="8456" creationId="{622ADA93-74E3-4D40-8BE6-2AC46092FB5B}"/>
          </ac:spMkLst>
        </pc:spChg>
        <pc:spChg chg="mod">
          <ac:chgData name="Kolakowski, Artur" userId="9c34c8cc-b1df-44f6-bea5-dcf7a54ee35f" providerId="ADAL" clId="{19970B13-E101-4117-9908-6E061F982644}" dt="2022-07-14T08:45:47.126" v="16443" actId="790"/>
          <ac:spMkLst>
            <pc:docMk/>
            <pc:sldMk cId="2351809989" sldId="486"/>
            <ac:spMk id="8457" creationId="{DB186EAB-0068-41F1-86ED-365691D5B9F8}"/>
          </ac:spMkLst>
        </pc:spChg>
        <pc:spChg chg="mod">
          <ac:chgData name="Kolakowski, Artur" userId="9c34c8cc-b1df-44f6-bea5-dcf7a54ee35f" providerId="ADAL" clId="{19970B13-E101-4117-9908-6E061F982644}" dt="2022-07-14T08:45:47.130" v="16444" actId="790"/>
          <ac:spMkLst>
            <pc:docMk/>
            <pc:sldMk cId="2351809989" sldId="486"/>
            <ac:spMk id="8458" creationId="{26AA851A-A89F-450A-809F-021130920020}"/>
          </ac:spMkLst>
        </pc:spChg>
        <pc:spChg chg="mod">
          <ac:chgData name="Kolakowski, Artur" userId="9c34c8cc-b1df-44f6-bea5-dcf7a54ee35f" providerId="ADAL" clId="{19970B13-E101-4117-9908-6E061F982644}" dt="2022-07-14T08:45:47.135" v="16445" actId="790"/>
          <ac:spMkLst>
            <pc:docMk/>
            <pc:sldMk cId="2351809989" sldId="486"/>
            <ac:spMk id="8459" creationId="{7B86F581-D4C9-4D7C-BD1E-1F046C7AC2B2}"/>
          </ac:spMkLst>
        </pc:spChg>
        <pc:spChg chg="mod">
          <ac:chgData name="Kolakowski, Artur" userId="9c34c8cc-b1df-44f6-bea5-dcf7a54ee35f" providerId="ADAL" clId="{19970B13-E101-4117-9908-6E061F982644}" dt="2022-07-14T08:45:47.139" v="16446" actId="790"/>
          <ac:spMkLst>
            <pc:docMk/>
            <pc:sldMk cId="2351809989" sldId="486"/>
            <ac:spMk id="8460" creationId="{2FFB5667-0DF4-4116-A83D-653FB05C19AB}"/>
          </ac:spMkLst>
        </pc:spChg>
        <pc:spChg chg="mod">
          <ac:chgData name="Kolakowski, Artur" userId="9c34c8cc-b1df-44f6-bea5-dcf7a54ee35f" providerId="ADAL" clId="{19970B13-E101-4117-9908-6E061F982644}" dt="2022-07-14T08:45:47.143" v="16447" actId="790"/>
          <ac:spMkLst>
            <pc:docMk/>
            <pc:sldMk cId="2351809989" sldId="486"/>
            <ac:spMk id="8461" creationId="{0C24A0A7-0BE4-431C-B648-0DE3FB7456B9}"/>
          </ac:spMkLst>
        </pc:spChg>
        <pc:spChg chg="mod">
          <ac:chgData name="Kolakowski, Artur" userId="9c34c8cc-b1df-44f6-bea5-dcf7a54ee35f" providerId="ADAL" clId="{19970B13-E101-4117-9908-6E061F982644}" dt="2022-07-14T08:45:47.148" v="16448" actId="790"/>
          <ac:spMkLst>
            <pc:docMk/>
            <pc:sldMk cId="2351809989" sldId="486"/>
            <ac:spMk id="8462" creationId="{E265C731-76D2-4841-B668-53CEF595B2EC}"/>
          </ac:spMkLst>
        </pc:spChg>
        <pc:spChg chg="mod">
          <ac:chgData name="Kolakowski, Artur" userId="9c34c8cc-b1df-44f6-bea5-dcf7a54ee35f" providerId="ADAL" clId="{19970B13-E101-4117-9908-6E061F982644}" dt="2022-07-14T08:45:47.152" v="16449" actId="790"/>
          <ac:spMkLst>
            <pc:docMk/>
            <pc:sldMk cId="2351809989" sldId="486"/>
            <ac:spMk id="8463" creationId="{C7EF5DEB-E7E5-4E08-83CA-0775665A779B}"/>
          </ac:spMkLst>
        </pc:spChg>
        <pc:spChg chg="mod">
          <ac:chgData name="Kolakowski, Artur" userId="9c34c8cc-b1df-44f6-bea5-dcf7a54ee35f" providerId="ADAL" clId="{19970B13-E101-4117-9908-6E061F982644}" dt="2022-07-14T08:45:47.157" v="16450" actId="790"/>
          <ac:spMkLst>
            <pc:docMk/>
            <pc:sldMk cId="2351809989" sldId="486"/>
            <ac:spMk id="8464" creationId="{18CD6501-317B-495B-ADE9-95578110B13B}"/>
          </ac:spMkLst>
        </pc:spChg>
        <pc:spChg chg="mod">
          <ac:chgData name="Kolakowski, Artur" userId="9c34c8cc-b1df-44f6-bea5-dcf7a54ee35f" providerId="ADAL" clId="{19970B13-E101-4117-9908-6E061F982644}" dt="2022-07-14T08:45:47.161" v="16451" actId="790"/>
          <ac:spMkLst>
            <pc:docMk/>
            <pc:sldMk cId="2351809989" sldId="486"/>
            <ac:spMk id="8465" creationId="{5F1A6B9C-7C69-463C-8B26-856F018B9123}"/>
          </ac:spMkLst>
        </pc:spChg>
        <pc:spChg chg="mod">
          <ac:chgData name="Kolakowski, Artur" userId="9c34c8cc-b1df-44f6-bea5-dcf7a54ee35f" providerId="ADAL" clId="{19970B13-E101-4117-9908-6E061F982644}" dt="2022-07-14T08:45:47.165" v="16452" actId="790"/>
          <ac:spMkLst>
            <pc:docMk/>
            <pc:sldMk cId="2351809989" sldId="486"/>
            <ac:spMk id="8466" creationId="{82B194FB-334E-4BF4-BB99-E66E95AE2D7C}"/>
          </ac:spMkLst>
        </pc:spChg>
        <pc:spChg chg="mod">
          <ac:chgData name="Kolakowski, Artur" userId="9c34c8cc-b1df-44f6-bea5-dcf7a54ee35f" providerId="ADAL" clId="{19970B13-E101-4117-9908-6E061F982644}" dt="2022-07-14T08:45:47.170" v="16453" actId="790"/>
          <ac:spMkLst>
            <pc:docMk/>
            <pc:sldMk cId="2351809989" sldId="486"/>
            <ac:spMk id="8467" creationId="{4D548DAD-9945-4777-897C-C0D12A7B46AE}"/>
          </ac:spMkLst>
        </pc:spChg>
        <pc:spChg chg="mod">
          <ac:chgData name="Kolakowski, Artur" userId="9c34c8cc-b1df-44f6-bea5-dcf7a54ee35f" providerId="ADAL" clId="{19970B13-E101-4117-9908-6E061F982644}" dt="2022-07-14T08:45:47.174" v="16454" actId="790"/>
          <ac:spMkLst>
            <pc:docMk/>
            <pc:sldMk cId="2351809989" sldId="486"/>
            <ac:spMk id="8468" creationId="{2676B676-24D0-4739-A4AF-DE82C55B6BAE}"/>
          </ac:spMkLst>
        </pc:spChg>
        <pc:spChg chg="mod">
          <ac:chgData name="Kolakowski, Artur" userId="9c34c8cc-b1df-44f6-bea5-dcf7a54ee35f" providerId="ADAL" clId="{19970B13-E101-4117-9908-6E061F982644}" dt="2022-07-14T08:45:47.178" v="16455" actId="790"/>
          <ac:spMkLst>
            <pc:docMk/>
            <pc:sldMk cId="2351809989" sldId="486"/>
            <ac:spMk id="8469" creationId="{AAE2FB21-2811-4ACB-BAAC-7D8CD110ABD5}"/>
          </ac:spMkLst>
        </pc:spChg>
        <pc:spChg chg="mod">
          <ac:chgData name="Kolakowski, Artur" userId="9c34c8cc-b1df-44f6-bea5-dcf7a54ee35f" providerId="ADAL" clId="{19970B13-E101-4117-9908-6E061F982644}" dt="2022-07-14T08:45:47.178" v="16456" actId="790"/>
          <ac:spMkLst>
            <pc:docMk/>
            <pc:sldMk cId="2351809989" sldId="486"/>
            <ac:spMk id="8470" creationId="{4DB46BB1-EE46-497C-ABBB-2F4AE6F6122C}"/>
          </ac:spMkLst>
        </pc:spChg>
        <pc:spChg chg="mod">
          <ac:chgData name="Kolakowski, Artur" userId="9c34c8cc-b1df-44f6-bea5-dcf7a54ee35f" providerId="ADAL" clId="{19970B13-E101-4117-9908-6E061F982644}" dt="2022-07-14T08:45:47.188" v="16457" actId="790"/>
          <ac:spMkLst>
            <pc:docMk/>
            <pc:sldMk cId="2351809989" sldId="486"/>
            <ac:spMk id="8471" creationId="{9F8A8A60-FE77-4058-A64D-1C165553E4CB}"/>
          </ac:spMkLst>
        </pc:spChg>
        <pc:spChg chg="mod">
          <ac:chgData name="Kolakowski, Artur" userId="9c34c8cc-b1df-44f6-bea5-dcf7a54ee35f" providerId="ADAL" clId="{19970B13-E101-4117-9908-6E061F982644}" dt="2022-07-14T08:45:47.196" v="16458" actId="790"/>
          <ac:spMkLst>
            <pc:docMk/>
            <pc:sldMk cId="2351809989" sldId="486"/>
            <ac:spMk id="8472" creationId="{BE17C7C0-CADA-49AB-ABE4-F7C3433E060C}"/>
          </ac:spMkLst>
        </pc:spChg>
        <pc:spChg chg="mod">
          <ac:chgData name="Kolakowski, Artur" userId="9c34c8cc-b1df-44f6-bea5-dcf7a54ee35f" providerId="ADAL" clId="{19970B13-E101-4117-9908-6E061F982644}" dt="2022-07-14T08:45:47.201" v="16459" actId="790"/>
          <ac:spMkLst>
            <pc:docMk/>
            <pc:sldMk cId="2351809989" sldId="486"/>
            <ac:spMk id="8473" creationId="{4A892790-49A6-4C0E-BB54-1080AFDA7298}"/>
          </ac:spMkLst>
        </pc:spChg>
        <pc:spChg chg="mod">
          <ac:chgData name="Kolakowski, Artur" userId="9c34c8cc-b1df-44f6-bea5-dcf7a54ee35f" providerId="ADAL" clId="{19970B13-E101-4117-9908-6E061F982644}" dt="2022-07-14T08:45:47.206" v="16460" actId="790"/>
          <ac:spMkLst>
            <pc:docMk/>
            <pc:sldMk cId="2351809989" sldId="486"/>
            <ac:spMk id="8474" creationId="{198BD238-4541-4DA9-93FC-9E2DAF6C5F03}"/>
          </ac:spMkLst>
        </pc:spChg>
        <pc:spChg chg="mod">
          <ac:chgData name="Kolakowski, Artur" userId="9c34c8cc-b1df-44f6-bea5-dcf7a54ee35f" providerId="ADAL" clId="{19970B13-E101-4117-9908-6E061F982644}" dt="2022-07-14T08:45:47.210" v="16461" actId="790"/>
          <ac:spMkLst>
            <pc:docMk/>
            <pc:sldMk cId="2351809989" sldId="486"/>
            <ac:spMk id="8475" creationId="{0256AA6D-1D11-4708-ADF1-842D0588A5FB}"/>
          </ac:spMkLst>
        </pc:spChg>
        <pc:spChg chg="mod">
          <ac:chgData name="Kolakowski, Artur" userId="9c34c8cc-b1df-44f6-bea5-dcf7a54ee35f" providerId="ADAL" clId="{19970B13-E101-4117-9908-6E061F982644}" dt="2022-07-14T08:45:47.216" v="16462" actId="790"/>
          <ac:spMkLst>
            <pc:docMk/>
            <pc:sldMk cId="2351809989" sldId="486"/>
            <ac:spMk id="8476" creationId="{EF6CE187-B6EF-43A3-B687-2C6C351EB252}"/>
          </ac:spMkLst>
        </pc:spChg>
        <pc:spChg chg="mod">
          <ac:chgData name="Kolakowski, Artur" userId="9c34c8cc-b1df-44f6-bea5-dcf7a54ee35f" providerId="ADAL" clId="{19970B13-E101-4117-9908-6E061F982644}" dt="2022-07-14T08:45:47.221" v="16463" actId="790"/>
          <ac:spMkLst>
            <pc:docMk/>
            <pc:sldMk cId="2351809989" sldId="486"/>
            <ac:spMk id="8477" creationId="{65EA6FE8-6038-46DF-8475-86D2F0D8B95E}"/>
          </ac:spMkLst>
        </pc:spChg>
        <pc:spChg chg="mod">
          <ac:chgData name="Kolakowski, Artur" userId="9c34c8cc-b1df-44f6-bea5-dcf7a54ee35f" providerId="ADAL" clId="{19970B13-E101-4117-9908-6E061F982644}" dt="2022-07-14T08:45:47.225" v="16464" actId="790"/>
          <ac:spMkLst>
            <pc:docMk/>
            <pc:sldMk cId="2351809989" sldId="486"/>
            <ac:spMk id="8478" creationId="{FD9D489F-65F3-4206-947D-B6B51E4C9418}"/>
          </ac:spMkLst>
        </pc:spChg>
        <pc:spChg chg="mod">
          <ac:chgData name="Kolakowski, Artur" userId="9c34c8cc-b1df-44f6-bea5-dcf7a54ee35f" providerId="ADAL" clId="{19970B13-E101-4117-9908-6E061F982644}" dt="2022-07-14T08:45:47.228" v="16465" actId="790"/>
          <ac:spMkLst>
            <pc:docMk/>
            <pc:sldMk cId="2351809989" sldId="486"/>
            <ac:spMk id="8479" creationId="{76121347-09F2-4C2D-85DB-D474D627A313}"/>
          </ac:spMkLst>
        </pc:spChg>
        <pc:spChg chg="mod">
          <ac:chgData name="Kolakowski, Artur" userId="9c34c8cc-b1df-44f6-bea5-dcf7a54ee35f" providerId="ADAL" clId="{19970B13-E101-4117-9908-6E061F982644}" dt="2022-07-14T08:45:47.233" v="16466" actId="790"/>
          <ac:spMkLst>
            <pc:docMk/>
            <pc:sldMk cId="2351809989" sldId="486"/>
            <ac:spMk id="8480" creationId="{CED02794-7771-4268-9B3B-E19EB607CAB3}"/>
          </ac:spMkLst>
        </pc:spChg>
        <pc:spChg chg="mod">
          <ac:chgData name="Kolakowski, Artur" userId="9c34c8cc-b1df-44f6-bea5-dcf7a54ee35f" providerId="ADAL" clId="{19970B13-E101-4117-9908-6E061F982644}" dt="2022-07-14T08:45:47.237" v="16467" actId="790"/>
          <ac:spMkLst>
            <pc:docMk/>
            <pc:sldMk cId="2351809989" sldId="486"/>
            <ac:spMk id="8481" creationId="{DEE23FAD-5C01-4377-970C-A0191E279627}"/>
          </ac:spMkLst>
        </pc:spChg>
        <pc:spChg chg="mod">
          <ac:chgData name="Kolakowski, Artur" userId="9c34c8cc-b1df-44f6-bea5-dcf7a54ee35f" providerId="ADAL" clId="{19970B13-E101-4117-9908-6E061F982644}" dt="2022-07-14T08:45:47.241" v="16468" actId="790"/>
          <ac:spMkLst>
            <pc:docMk/>
            <pc:sldMk cId="2351809989" sldId="486"/>
            <ac:spMk id="8482" creationId="{6EBA4E2E-8EEE-4A5B-B82E-AC6FE2BE3668}"/>
          </ac:spMkLst>
        </pc:spChg>
        <pc:spChg chg="mod">
          <ac:chgData name="Kolakowski, Artur" userId="9c34c8cc-b1df-44f6-bea5-dcf7a54ee35f" providerId="ADAL" clId="{19970B13-E101-4117-9908-6E061F982644}" dt="2022-07-14T08:45:47.246" v="16469" actId="790"/>
          <ac:spMkLst>
            <pc:docMk/>
            <pc:sldMk cId="2351809989" sldId="486"/>
            <ac:spMk id="8483" creationId="{4324B816-DCF7-4BB4-BB4F-CDD772697427}"/>
          </ac:spMkLst>
        </pc:spChg>
        <pc:spChg chg="mod">
          <ac:chgData name="Kolakowski, Artur" userId="9c34c8cc-b1df-44f6-bea5-dcf7a54ee35f" providerId="ADAL" clId="{19970B13-E101-4117-9908-6E061F982644}" dt="2022-07-14T08:45:47.251" v="16470" actId="790"/>
          <ac:spMkLst>
            <pc:docMk/>
            <pc:sldMk cId="2351809989" sldId="486"/>
            <ac:spMk id="8484" creationId="{F03B1D36-DBD1-4B1E-849F-06EDBC85CAD8}"/>
          </ac:spMkLst>
        </pc:spChg>
        <pc:spChg chg="mod">
          <ac:chgData name="Kolakowski, Artur" userId="9c34c8cc-b1df-44f6-bea5-dcf7a54ee35f" providerId="ADAL" clId="{19970B13-E101-4117-9908-6E061F982644}" dt="2022-07-14T08:45:47.255" v="16471" actId="790"/>
          <ac:spMkLst>
            <pc:docMk/>
            <pc:sldMk cId="2351809989" sldId="486"/>
            <ac:spMk id="8485" creationId="{E8982C32-32E0-4F60-A896-255EDD52C594}"/>
          </ac:spMkLst>
        </pc:spChg>
        <pc:spChg chg="mod">
          <ac:chgData name="Kolakowski, Artur" userId="9c34c8cc-b1df-44f6-bea5-dcf7a54ee35f" providerId="ADAL" clId="{19970B13-E101-4117-9908-6E061F982644}" dt="2022-07-14T08:45:47.259" v="16472" actId="790"/>
          <ac:spMkLst>
            <pc:docMk/>
            <pc:sldMk cId="2351809989" sldId="486"/>
            <ac:spMk id="8486" creationId="{E9FAABE0-B2AF-4DA2-9517-B8265DA2BEA7}"/>
          </ac:spMkLst>
        </pc:spChg>
        <pc:spChg chg="mod">
          <ac:chgData name="Kolakowski, Artur" userId="9c34c8cc-b1df-44f6-bea5-dcf7a54ee35f" providerId="ADAL" clId="{19970B13-E101-4117-9908-6E061F982644}" dt="2022-07-14T08:45:47.261" v="16473" actId="790"/>
          <ac:spMkLst>
            <pc:docMk/>
            <pc:sldMk cId="2351809989" sldId="486"/>
            <ac:spMk id="8487" creationId="{B88177F6-A48D-471F-B070-4398EB4E7B63}"/>
          </ac:spMkLst>
        </pc:spChg>
        <pc:spChg chg="mod">
          <ac:chgData name="Kolakowski, Artur" userId="9c34c8cc-b1df-44f6-bea5-dcf7a54ee35f" providerId="ADAL" clId="{19970B13-E101-4117-9908-6E061F982644}" dt="2022-07-14T08:45:47.266" v="16474" actId="790"/>
          <ac:spMkLst>
            <pc:docMk/>
            <pc:sldMk cId="2351809989" sldId="486"/>
            <ac:spMk id="8488" creationId="{D5AA3932-9AA4-4353-81A4-543A005012B9}"/>
          </ac:spMkLst>
        </pc:spChg>
        <pc:spChg chg="mod">
          <ac:chgData name="Kolakowski, Artur" userId="9c34c8cc-b1df-44f6-bea5-dcf7a54ee35f" providerId="ADAL" clId="{19970B13-E101-4117-9908-6E061F982644}" dt="2022-07-14T08:45:47.266" v="16475" actId="790"/>
          <ac:spMkLst>
            <pc:docMk/>
            <pc:sldMk cId="2351809989" sldId="486"/>
            <ac:spMk id="8489" creationId="{5E5144A2-DDD9-4C60-B7E6-23EB3563FD8C}"/>
          </ac:spMkLst>
        </pc:spChg>
        <pc:spChg chg="mod">
          <ac:chgData name="Kolakowski, Artur" userId="9c34c8cc-b1df-44f6-bea5-dcf7a54ee35f" providerId="ADAL" clId="{19970B13-E101-4117-9908-6E061F982644}" dt="2022-07-14T08:45:47.278" v="16476" actId="790"/>
          <ac:spMkLst>
            <pc:docMk/>
            <pc:sldMk cId="2351809989" sldId="486"/>
            <ac:spMk id="8490" creationId="{2A72535F-4311-4954-8E32-12C9D6CCC710}"/>
          </ac:spMkLst>
        </pc:spChg>
        <pc:spChg chg="mod">
          <ac:chgData name="Kolakowski, Artur" userId="9c34c8cc-b1df-44f6-bea5-dcf7a54ee35f" providerId="ADAL" clId="{19970B13-E101-4117-9908-6E061F982644}" dt="2022-07-14T08:45:47.283" v="16477" actId="790"/>
          <ac:spMkLst>
            <pc:docMk/>
            <pc:sldMk cId="2351809989" sldId="486"/>
            <ac:spMk id="8491" creationId="{D894578F-2BCC-4347-BD49-09D65BACA39D}"/>
          </ac:spMkLst>
        </pc:spChg>
        <pc:spChg chg="mod">
          <ac:chgData name="Kolakowski, Artur" userId="9c34c8cc-b1df-44f6-bea5-dcf7a54ee35f" providerId="ADAL" clId="{19970B13-E101-4117-9908-6E061F982644}" dt="2022-07-14T08:45:47.288" v="16478" actId="790"/>
          <ac:spMkLst>
            <pc:docMk/>
            <pc:sldMk cId="2351809989" sldId="486"/>
            <ac:spMk id="8492" creationId="{465E6A8A-D07E-4D3D-8FD4-74712D216EC3}"/>
          </ac:spMkLst>
        </pc:spChg>
        <pc:spChg chg="mod">
          <ac:chgData name="Kolakowski, Artur" userId="9c34c8cc-b1df-44f6-bea5-dcf7a54ee35f" providerId="ADAL" clId="{19970B13-E101-4117-9908-6E061F982644}" dt="2022-07-14T08:45:47.292" v="16479" actId="790"/>
          <ac:spMkLst>
            <pc:docMk/>
            <pc:sldMk cId="2351809989" sldId="486"/>
            <ac:spMk id="8493" creationId="{94F00334-43AA-4591-B075-20B79071BAB5}"/>
          </ac:spMkLst>
        </pc:spChg>
        <pc:spChg chg="mod">
          <ac:chgData name="Kolakowski, Artur" userId="9c34c8cc-b1df-44f6-bea5-dcf7a54ee35f" providerId="ADAL" clId="{19970B13-E101-4117-9908-6E061F982644}" dt="2022-07-14T08:45:47.297" v="16480" actId="790"/>
          <ac:spMkLst>
            <pc:docMk/>
            <pc:sldMk cId="2351809989" sldId="486"/>
            <ac:spMk id="8494" creationId="{4D2E2040-9C09-421B-BCDA-7ECC43EF64AF}"/>
          </ac:spMkLst>
        </pc:spChg>
        <pc:spChg chg="mod">
          <ac:chgData name="Kolakowski, Artur" userId="9c34c8cc-b1df-44f6-bea5-dcf7a54ee35f" providerId="ADAL" clId="{19970B13-E101-4117-9908-6E061F982644}" dt="2022-07-14T08:45:47.302" v="16481" actId="790"/>
          <ac:spMkLst>
            <pc:docMk/>
            <pc:sldMk cId="2351809989" sldId="486"/>
            <ac:spMk id="8495" creationId="{1F34B17B-BD92-4F7D-99FE-B00D0C502758}"/>
          </ac:spMkLst>
        </pc:spChg>
        <pc:spChg chg="mod">
          <ac:chgData name="Kolakowski, Artur" userId="9c34c8cc-b1df-44f6-bea5-dcf7a54ee35f" providerId="ADAL" clId="{19970B13-E101-4117-9908-6E061F982644}" dt="2022-07-14T08:45:47.306" v="16482" actId="790"/>
          <ac:spMkLst>
            <pc:docMk/>
            <pc:sldMk cId="2351809989" sldId="486"/>
            <ac:spMk id="8496" creationId="{087D8A75-DD79-46AB-89DF-60244ECEDF7A}"/>
          </ac:spMkLst>
        </pc:spChg>
        <pc:spChg chg="mod">
          <ac:chgData name="Kolakowski, Artur" userId="9c34c8cc-b1df-44f6-bea5-dcf7a54ee35f" providerId="ADAL" clId="{19970B13-E101-4117-9908-6E061F982644}" dt="2022-07-14T08:45:47.310" v="16483" actId="790"/>
          <ac:spMkLst>
            <pc:docMk/>
            <pc:sldMk cId="2351809989" sldId="486"/>
            <ac:spMk id="8497" creationId="{BC2BF826-8DD7-4C6C-8D66-E680207882F8}"/>
          </ac:spMkLst>
        </pc:spChg>
        <pc:spChg chg="mod">
          <ac:chgData name="Kolakowski, Artur" userId="9c34c8cc-b1df-44f6-bea5-dcf7a54ee35f" providerId="ADAL" clId="{19970B13-E101-4117-9908-6E061F982644}" dt="2022-07-14T08:45:47.315" v="16484" actId="790"/>
          <ac:spMkLst>
            <pc:docMk/>
            <pc:sldMk cId="2351809989" sldId="486"/>
            <ac:spMk id="8498" creationId="{DFBCC2CD-307E-4A94-8139-33392F2CC883}"/>
          </ac:spMkLst>
        </pc:spChg>
        <pc:spChg chg="mod">
          <ac:chgData name="Kolakowski, Artur" userId="9c34c8cc-b1df-44f6-bea5-dcf7a54ee35f" providerId="ADAL" clId="{19970B13-E101-4117-9908-6E061F982644}" dt="2022-07-14T08:45:47.319" v="16485" actId="790"/>
          <ac:spMkLst>
            <pc:docMk/>
            <pc:sldMk cId="2351809989" sldId="486"/>
            <ac:spMk id="8499" creationId="{6E1B933D-BA9E-4B51-AF82-B9C84C641D20}"/>
          </ac:spMkLst>
        </pc:spChg>
        <pc:spChg chg="mod">
          <ac:chgData name="Kolakowski, Artur" userId="9c34c8cc-b1df-44f6-bea5-dcf7a54ee35f" providerId="ADAL" clId="{19970B13-E101-4117-9908-6E061F982644}" dt="2022-07-14T08:45:47.323" v="16486" actId="790"/>
          <ac:spMkLst>
            <pc:docMk/>
            <pc:sldMk cId="2351809989" sldId="486"/>
            <ac:spMk id="8500" creationId="{6605AB47-80BD-4C68-AC39-2EB22595C804}"/>
          </ac:spMkLst>
        </pc:spChg>
        <pc:spChg chg="mod">
          <ac:chgData name="Kolakowski, Artur" userId="9c34c8cc-b1df-44f6-bea5-dcf7a54ee35f" providerId="ADAL" clId="{19970B13-E101-4117-9908-6E061F982644}" dt="2022-07-14T08:45:47.327" v="16487" actId="790"/>
          <ac:spMkLst>
            <pc:docMk/>
            <pc:sldMk cId="2351809989" sldId="486"/>
            <ac:spMk id="8501" creationId="{7DB24B3A-B5BB-463F-84EA-B2162C15F0F6}"/>
          </ac:spMkLst>
        </pc:spChg>
        <pc:spChg chg="mod">
          <ac:chgData name="Kolakowski, Artur" userId="9c34c8cc-b1df-44f6-bea5-dcf7a54ee35f" providerId="ADAL" clId="{19970B13-E101-4117-9908-6E061F982644}" dt="2022-07-14T08:45:47.332" v="16488" actId="790"/>
          <ac:spMkLst>
            <pc:docMk/>
            <pc:sldMk cId="2351809989" sldId="486"/>
            <ac:spMk id="8502" creationId="{F4158985-8710-4877-A4FE-56A6257A02FC}"/>
          </ac:spMkLst>
        </pc:spChg>
        <pc:spChg chg="mod">
          <ac:chgData name="Kolakowski, Artur" userId="9c34c8cc-b1df-44f6-bea5-dcf7a54ee35f" providerId="ADAL" clId="{19970B13-E101-4117-9908-6E061F982644}" dt="2022-07-14T08:45:47.336" v="16489" actId="790"/>
          <ac:spMkLst>
            <pc:docMk/>
            <pc:sldMk cId="2351809989" sldId="486"/>
            <ac:spMk id="8503" creationId="{CDF84543-A17C-4DC5-BFD9-460190AB1744}"/>
          </ac:spMkLst>
        </pc:spChg>
        <pc:spChg chg="mod">
          <ac:chgData name="Kolakowski, Artur" userId="9c34c8cc-b1df-44f6-bea5-dcf7a54ee35f" providerId="ADAL" clId="{19970B13-E101-4117-9908-6E061F982644}" dt="2022-07-14T08:45:47.340" v="16490" actId="790"/>
          <ac:spMkLst>
            <pc:docMk/>
            <pc:sldMk cId="2351809989" sldId="486"/>
            <ac:spMk id="8504" creationId="{971ECB09-1961-4102-8EB3-0740CB23A3C7}"/>
          </ac:spMkLst>
        </pc:spChg>
        <pc:spChg chg="mod">
          <ac:chgData name="Kolakowski, Artur" userId="9c34c8cc-b1df-44f6-bea5-dcf7a54ee35f" providerId="ADAL" clId="{19970B13-E101-4117-9908-6E061F982644}" dt="2022-07-14T08:45:47.344" v="16491" actId="790"/>
          <ac:spMkLst>
            <pc:docMk/>
            <pc:sldMk cId="2351809989" sldId="486"/>
            <ac:spMk id="8505" creationId="{595654FE-3D1C-49E4-B2A6-892F6F3DA277}"/>
          </ac:spMkLst>
        </pc:spChg>
        <pc:spChg chg="mod">
          <ac:chgData name="Kolakowski, Artur" userId="9c34c8cc-b1df-44f6-bea5-dcf7a54ee35f" providerId="ADAL" clId="{19970B13-E101-4117-9908-6E061F982644}" dt="2022-07-14T08:45:47.348" v="16492" actId="790"/>
          <ac:spMkLst>
            <pc:docMk/>
            <pc:sldMk cId="2351809989" sldId="486"/>
            <ac:spMk id="8506" creationId="{08C2680E-8474-43CB-BE89-3F73B8307C5D}"/>
          </ac:spMkLst>
        </pc:spChg>
        <pc:spChg chg="mod">
          <ac:chgData name="Kolakowski, Artur" userId="9c34c8cc-b1df-44f6-bea5-dcf7a54ee35f" providerId="ADAL" clId="{19970B13-E101-4117-9908-6E061F982644}" dt="2022-07-14T08:45:47.348" v="16493" actId="790"/>
          <ac:spMkLst>
            <pc:docMk/>
            <pc:sldMk cId="2351809989" sldId="486"/>
            <ac:spMk id="8507" creationId="{E3AB05F8-2C49-4BFA-9386-3C350166EC51}"/>
          </ac:spMkLst>
        </pc:spChg>
        <pc:spChg chg="mod">
          <ac:chgData name="Kolakowski, Artur" userId="9c34c8cc-b1df-44f6-bea5-dcf7a54ee35f" providerId="ADAL" clId="{19970B13-E101-4117-9908-6E061F982644}" dt="2022-07-14T08:45:47.357" v="16494" actId="790"/>
          <ac:spMkLst>
            <pc:docMk/>
            <pc:sldMk cId="2351809989" sldId="486"/>
            <ac:spMk id="8508" creationId="{2A6DEAFA-1815-4ACC-8ABF-18CD9081C41A}"/>
          </ac:spMkLst>
        </pc:spChg>
        <pc:spChg chg="mod">
          <ac:chgData name="Kolakowski, Artur" userId="9c34c8cc-b1df-44f6-bea5-dcf7a54ee35f" providerId="ADAL" clId="{19970B13-E101-4117-9908-6E061F982644}" dt="2022-07-14T08:45:47.361" v="16495" actId="790"/>
          <ac:spMkLst>
            <pc:docMk/>
            <pc:sldMk cId="2351809989" sldId="486"/>
            <ac:spMk id="8509" creationId="{6D38F5FD-6624-4CE4-8D52-A83DD635F960}"/>
          </ac:spMkLst>
        </pc:spChg>
        <pc:spChg chg="mod">
          <ac:chgData name="Kolakowski, Artur" userId="9c34c8cc-b1df-44f6-bea5-dcf7a54ee35f" providerId="ADAL" clId="{19970B13-E101-4117-9908-6E061F982644}" dt="2022-07-14T08:45:47.366" v="16496" actId="790"/>
          <ac:spMkLst>
            <pc:docMk/>
            <pc:sldMk cId="2351809989" sldId="486"/>
            <ac:spMk id="8510" creationId="{F18C5C4D-5BDD-4066-9403-F5769EEFD7A7}"/>
          </ac:spMkLst>
        </pc:spChg>
        <pc:spChg chg="mod">
          <ac:chgData name="Kolakowski, Artur" userId="9c34c8cc-b1df-44f6-bea5-dcf7a54ee35f" providerId="ADAL" clId="{19970B13-E101-4117-9908-6E061F982644}" dt="2022-07-14T08:45:47.370" v="16497" actId="790"/>
          <ac:spMkLst>
            <pc:docMk/>
            <pc:sldMk cId="2351809989" sldId="486"/>
            <ac:spMk id="8511" creationId="{7FAD6F16-46DC-421B-9D28-6C77E4BF74EB}"/>
          </ac:spMkLst>
        </pc:spChg>
        <pc:spChg chg="mod">
          <ac:chgData name="Kolakowski, Artur" userId="9c34c8cc-b1df-44f6-bea5-dcf7a54ee35f" providerId="ADAL" clId="{19970B13-E101-4117-9908-6E061F982644}" dt="2022-07-14T08:45:47.374" v="16498" actId="790"/>
          <ac:spMkLst>
            <pc:docMk/>
            <pc:sldMk cId="2351809989" sldId="486"/>
            <ac:spMk id="8512" creationId="{73668868-79A5-487A-A06D-86CB7DE858F2}"/>
          </ac:spMkLst>
        </pc:spChg>
        <pc:spChg chg="mod">
          <ac:chgData name="Kolakowski, Artur" userId="9c34c8cc-b1df-44f6-bea5-dcf7a54ee35f" providerId="ADAL" clId="{19970B13-E101-4117-9908-6E061F982644}" dt="2022-07-14T08:45:47.379" v="16499" actId="790"/>
          <ac:spMkLst>
            <pc:docMk/>
            <pc:sldMk cId="2351809989" sldId="486"/>
            <ac:spMk id="8513" creationId="{257BBFA8-66D0-4174-A51E-F44611978E17}"/>
          </ac:spMkLst>
        </pc:spChg>
        <pc:spChg chg="mod">
          <ac:chgData name="Kolakowski, Artur" userId="9c34c8cc-b1df-44f6-bea5-dcf7a54ee35f" providerId="ADAL" clId="{19970B13-E101-4117-9908-6E061F982644}" dt="2022-07-14T08:45:47.384" v="16500" actId="790"/>
          <ac:spMkLst>
            <pc:docMk/>
            <pc:sldMk cId="2351809989" sldId="486"/>
            <ac:spMk id="8514" creationId="{BF00400C-E952-49E0-BF77-D95278B398FB}"/>
          </ac:spMkLst>
        </pc:spChg>
        <pc:spChg chg="mod">
          <ac:chgData name="Kolakowski, Artur" userId="9c34c8cc-b1df-44f6-bea5-dcf7a54ee35f" providerId="ADAL" clId="{19970B13-E101-4117-9908-6E061F982644}" dt="2022-07-14T08:45:47.388" v="16501" actId="790"/>
          <ac:spMkLst>
            <pc:docMk/>
            <pc:sldMk cId="2351809989" sldId="486"/>
            <ac:spMk id="8515" creationId="{26CC00EE-6153-463F-BC8E-35504E329F5A}"/>
          </ac:spMkLst>
        </pc:spChg>
        <pc:spChg chg="mod">
          <ac:chgData name="Kolakowski, Artur" userId="9c34c8cc-b1df-44f6-bea5-dcf7a54ee35f" providerId="ADAL" clId="{19970B13-E101-4117-9908-6E061F982644}" dt="2022-07-14T08:45:47.392" v="16502" actId="790"/>
          <ac:spMkLst>
            <pc:docMk/>
            <pc:sldMk cId="2351809989" sldId="486"/>
            <ac:spMk id="8516" creationId="{27274559-E023-4311-A039-EBC48108B256}"/>
          </ac:spMkLst>
        </pc:spChg>
        <pc:spChg chg="mod">
          <ac:chgData name="Kolakowski, Artur" userId="9c34c8cc-b1df-44f6-bea5-dcf7a54ee35f" providerId="ADAL" clId="{19970B13-E101-4117-9908-6E061F982644}" dt="2022-07-14T08:45:47.398" v="16503" actId="790"/>
          <ac:spMkLst>
            <pc:docMk/>
            <pc:sldMk cId="2351809989" sldId="486"/>
            <ac:spMk id="8517" creationId="{36D6649D-291B-4FE2-AA53-3BD02EB379FE}"/>
          </ac:spMkLst>
        </pc:spChg>
        <pc:spChg chg="mod">
          <ac:chgData name="Kolakowski, Artur" userId="9c34c8cc-b1df-44f6-bea5-dcf7a54ee35f" providerId="ADAL" clId="{19970B13-E101-4117-9908-6E061F982644}" dt="2022-07-14T08:45:47.403" v="16504" actId="790"/>
          <ac:spMkLst>
            <pc:docMk/>
            <pc:sldMk cId="2351809989" sldId="486"/>
            <ac:spMk id="8518" creationId="{D6509A3C-6E42-4504-A850-BADCF9B291B0}"/>
          </ac:spMkLst>
        </pc:spChg>
        <pc:spChg chg="mod">
          <ac:chgData name="Kolakowski, Artur" userId="9c34c8cc-b1df-44f6-bea5-dcf7a54ee35f" providerId="ADAL" clId="{19970B13-E101-4117-9908-6E061F982644}" dt="2022-07-14T08:45:47.408" v="16505" actId="790"/>
          <ac:spMkLst>
            <pc:docMk/>
            <pc:sldMk cId="2351809989" sldId="486"/>
            <ac:spMk id="8519" creationId="{41F1C88C-CC5C-4446-9C5D-4389C60958AA}"/>
          </ac:spMkLst>
        </pc:spChg>
        <pc:spChg chg="mod">
          <ac:chgData name="Kolakowski, Artur" userId="9c34c8cc-b1df-44f6-bea5-dcf7a54ee35f" providerId="ADAL" clId="{19970B13-E101-4117-9908-6E061F982644}" dt="2022-07-14T08:45:47.414" v="16506" actId="790"/>
          <ac:spMkLst>
            <pc:docMk/>
            <pc:sldMk cId="2351809989" sldId="486"/>
            <ac:spMk id="8520" creationId="{5029D17B-3804-48B0-9A8D-11989730BCC3}"/>
          </ac:spMkLst>
        </pc:spChg>
        <pc:spChg chg="mod">
          <ac:chgData name="Kolakowski, Artur" userId="9c34c8cc-b1df-44f6-bea5-dcf7a54ee35f" providerId="ADAL" clId="{19970B13-E101-4117-9908-6E061F982644}" dt="2022-07-14T08:45:47.419" v="16507" actId="790"/>
          <ac:spMkLst>
            <pc:docMk/>
            <pc:sldMk cId="2351809989" sldId="486"/>
            <ac:spMk id="8521" creationId="{44C07B8C-C6D8-4B08-BCB1-044574291D14}"/>
          </ac:spMkLst>
        </pc:spChg>
        <pc:spChg chg="mod">
          <ac:chgData name="Kolakowski, Artur" userId="9c34c8cc-b1df-44f6-bea5-dcf7a54ee35f" providerId="ADAL" clId="{19970B13-E101-4117-9908-6E061F982644}" dt="2022-07-14T08:45:47.424" v="16508" actId="790"/>
          <ac:spMkLst>
            <pc:docMk/>
            <pc:sldMk cId="2351809989" sldId="486"/>
            <ac:spMk id="8522" creationId="{1BD09971-C520-4748-B255-00EFCE5982B2}"/>
          </ac:spMkLst>
        </pc:spChg>
        <pc:spChg chg="mod">
          <ac:chgData name="Kolakowski, Artur" userId="9c34c8cc-b1df-44f6-bea5-dcf7a54ee35f" providerId="ADAL" clId="{19970B13-E101-4117-9908-6E061F982644}" dt="2022-07-14T08:45:47.431" v="16509" actId="790"/>
          <ac:spMkLst>
            <pc:docMk/>
            <pc:sldMk cId="2351809989" sldId="486"/>
            <ac:spMk id="8523" creationId="{88739DFA-D61F-4464-A76A-C3B9215374E0}"/>
          </ac:spMkLst>
        </pc:spChg>
        <pc:spChg chg="mod">
          <ac:chgData name="Kolakowski, Artur" userId="9c34c8cc-b1df-44f6-bea5-dcf7a54ee35f" providerId="ADAL" clId="{19970B13-E101-4117-9908-6E061F982644}" dt="2022-07-14T08:45:47.437" v="16510" actId="790"/>
          <ac:spMkLst>
            <pc:docMk/>
            <pc:sldMk cId="2351809989" sldId="486"/>
            <ac:spMk id="8524" creationId="{E1113810-B4F8-400D-BD86-48F657AAA40B}"/>
          </ac:spMkLst>
        </pc:spChg>
        <pc:spChg chg="mod">
          <ac:chgData name="Kolakowski, Artur" userId="9c34c8cc-b1df-44f6-bea5-dcf7a54ee35f" providerId="ADAL" clId="{19970B13-E101-4117-9908-6E061F982644}" dt="2022-07-14T08:45:47.442" v="16511" actId="790"/>
          <ac:spMkLst>
            <pc:docMk/>
            <pc:sldMk cId="2351809989" sldId="486"/>
            <ac:spMk id="8525" creationId="{B74A37AB-B4EB-4E42-BC11-9644714B1C3F}"/>
          </ac:spMkLst>
        </pc:spChg>
        <pc:spChg chg="mod">
          <ac:chgData name="Kolakowski, Artur" userId="9c34c8cc-b1df-44f6-bea5-dcf7a54ee35f" providerId="ADAL" clId="{19970B13-E101-4117-9908-6E061F982644}" dt="2022-07-14T08:45:47.447" v="16512" actId="790"/>
          <ac:spMkLst>
            <pc:docMk/>
            <pc:sldMk cId="2351809989" sldId="486"/>
            <ac:spMk id="8526" creationId="{02049CB8-5D0E-4AD7-A721-703F617E61BC}"/>
          </ac:spMkLst>
        </pc:spChg>
        <pc:spChg chg="mod">
          <ac:chgData name="Kolakowski, Artur" userId="9c34c8cc-b1df-44f6-bea5-dcf7a54ee35f" providerId="ADAL" clId="{19970B13-E101-4117-9908-6E061F982644}" dt="2022-07-14T08:45:47.452" v="16513" actId="790"/>
          <ac:spMkLst>
            <pc:docMk/>
            <pc:sldMk cId="2351809989" sldId="486"/>
            <ac:spMk id="8527" creationId="{5B15634B-1DAB-468A-ADF1-978F3686447F}"/>
          </ac:spMkLst>
        </pc:spChg>
        <pc:spChg chg="mod">
          <ac:chgData name="Kolakowski, Artur" userId="9c34c8cc-b1df-44f6-bea5-dcf7a54ee35f" providerId="ADAL" clId="{19970B13-E101-4117-9908-6E061F982644}" dt="2022-07-14T08:45:47.456" v="16514" actId="790"/>
          <ac:spMkLst>
            <pc:docMk/>
            <pc:sldMk cId="2351809989" sldId="486"/>
            <ac:spMk id="8528" creationId="{206AEF47-9FB3-41E7-919F-393099DD666B}"/>
          </ac:spMkLst>
        </pc:spChg>
        <pc:spChg chg="mod">
          <ac:chgData name="Kolakowski, Artur" userId="9c34c8cc-b1df-44f6-bea5-dcf7a54ee35f" providerId="ADAL" clId="{19970B13-E101-4117-9908-6E061F982644}" dt="2022-07-14T08:45:47.461" v="16515" actId="790"/>
          <ac:spMkLst>
            <pc:docMk/>
            <pc:sldMk cId="2351809989" sldId="486"/>
            <ac:spMk id="8529" creationId="{85F754A8-B607-4835-8F87-5F25A35711DE}"/>
          </ac:spMkLst>
        </pc:spChg>
        <pc:spChg chg="mod">
          <ac:chgData name="Kolakowski, Artur" userId="9c34c8cc-b1df-44f6-bea5-dcf7a54ee35f" providerId="ADAL" clId="{19970B13-E101-4117-9908-6E061F982644}" dt="2022-07-14T08:45:47.467" v="16516" actId="790"/>
          <ac:spMkLst>
            <pc:docMk/>
            <pc:sldMk cId="2351809989" sldId="486"/>
            <ac:spMk id="8530" creationId="{26E1FD38-709D-498C-A65B-7B6B923D69B7}"/>
          </ac:spMkLst>
        </pc:spChg>
        <pc:spChg chg="mod">
          <ac:chgData name="Kolakowski, Artur" userId="9c34c8cc-b1df-44f6-bea5-dcf7a54ee35f" providerId="ADAL" clId="{19970B13-E101-4117-9908-6E061F982644}" dt="2022-07-14T08:45:47.471" v="16517" actId="790"/>
          <ac:spMkLst>
            <pc:docMk/>
            <pc:sldMk cId="2351809989" sldId="486"/>
            <ac:spMk id="8531" creationId="{476ED257-9BA3-4255-B796-BBB62B5D23B6}"/>
          </ac:spMkLst>
        </pc:spChg>
        <pc:spChg chg="mod">
          <ac:chgData name="Kolakowski, Artur" userId="9c34c8cc-b1df-44f6-bea5-dcf7a54ee35f" providerId="ADAL" clId="{19970B13-E101-4117-9908-6E061F982644}" dt="2022-07-14T08:45:47.476" v="16518" actId="790"/>
          <ac:spMkLst>
            <pc:docMk/>
            <pc:sldMk cId="2351809989" sldId="486"/>
            <ac:spMk id="8532" creationId="{B96CF6D0-A438-4ADE-BE0B-9A8CB794740B}"/>
          </ac:spMkLst>
        </pc:spChg>
        <pc:spChg chg="mod">
          <ac:chgData name="Kolakowski, Artur" userId="9c34c8cc-b1df-44f6-bea5-dcf7a54ee35f" providerId="ADAL" clId="{19970B13-E101-4117-9908-6E061F982644}" dt="2022-07-14T08:45:47.480" v="16519" actId="790"/>
          <ac:spMkLst>
            <pc:docMk/>
            <pc:sldMk cId="2351809989" sldId="486"/>
            <ac:spMk id="8533" creationId="{E17E033C-97A2-4229-9B7F-CB7990B9DA6E}"/>
          </ac:spMkLst>
        </pc:spChg>
        <pc:spChg chg="mod">
          <ac:chgData name="Kolakowski, Artur" userId="9c34c8cc-b1df-44f6-bea5-dcf7a54ee35f" providerId="ADAL" clId="{19970B13-E101-4117-9908-6E061F982644}" dt="2022-07-14T08:45:47.485" v="16520" actId="790"/>
          <ac:spMkLst>
            <pc:docMk/>
            <pc:sldMk cId="2351809989" sldId="486"/>
            <ac:spMk id="8534" creationId="{3DC628C2-EDA1-4AB4-AE70-539D98FE7A13}"/>
          </ac:spMkLst>
        </pc:spChg>
        <pc:spChg chg="mod">
          <ac:chgData name="Kolakowski, Artur" userId="9c34c8cc-b1df-44f6-bea5-dcf7a54ee35f" providerId="ADAL" clId="{19970B13-E101-4117-9908-6E061F982644}" dt="2022-07-14T08:45:47.489" v="16521" actId="790"/>
          <ac:spMkLst>
            <pc:docMk/>
            <pc:sldMk cId="2351809989" sldId="486"/>
            <ac:spMk id="8535" creationId="{1D437AFF-CA78-4264-B10D-5EA2C265C754}"/>
          </ac:spMkLst>
        </pc:spChg>
        <pc:spChg chg="mod">
          <ac:chgData name="Kolakowski, Artur" userId="9c34c8cc-b1df-44f6-bea5-dcf7a54ee35f" providerId="ADAL" clId="{19970B13-E101-4117-9908-6E061F982644}" dt="2022-07-14T08:45:47.494" v="16522" actId="790"/>
          <ac:spMkLst>
            <pc:docMk/>
            <pc:sldMk cId="2351809989" sldId="486"/>
            <ac:spMk id="8536" creationId="{7DAECFFE-590C-4A37-9AFD-9EA1C8AE5984}"/>
          </ac:spMkLst>
        </pc:spChg>
        <pc:spChg chg="mod">
          <ac:chgData name="Kolakowski, Artur" userId="9c34c8cc-b1df-44f6-bea5-dcf7a54ee35f" providerId="ADAL" clId="{19970B13-E101-4117-9908-6E061F982644}" dt="2022-07-14T08:45:47.499" v="16523" actId="790"/>
          <ac:spMkLst>
            <pc:docMk/>
            <pc:sldMk cId="2351809989" sldId="486"/>
            <ac:spMk id="8537" creationId="{D8715B82-BDC4-4EF9-9B8A-037EC16D5439}"/>
          </ac:spMkLst>
        </pc:spChg>
        <pc:spChg chg="mod">
          <ac:chgData name="Kolakowski, Artur" userId="9c34c8cc-b1df-44f6-bea5-dcf7a54ee35f" providerId="ADAL" clId="{19970B13-E101-4117-9908-6E061F982644}" dt="2022-07-14T08:45:47.504" v="16524" actId="790"/>
          <ac:spMkLst>
            <pc:docMk/>
            <pc:sldMk cId="2351809989" sldId="486"/>
            <ac:spMk id="8538" creationId="{D4242115-82B6-42C4-B575-8CA54D45316C}"/>
          </ac:spMkLst>
        </pc:spChg>
        <pc:spChg chg="mod">
          <ac:chgData name="Kolakowski, Artur" userId="9c34c8cc-b1df-44f6-bea5-dcf7a54ee35f" providerId="ADAL" clId="{19970B13-E101-4117-9908-6E061F982644}" dt="2022-07-14T08:45:47.509" v="16525" actId="790"/>
          <ac:spMkLst>
            <pc:docMk/>
            <pc:sldMk cId="2351809989" sldId="486"/>
            <ac:spMk id="8539" creationId="{C3EA163E-2FFE-4A46-890B-8580221FB005}"/>
          </ac:spMkLst>
        </pc:spChg>
        <pc:spChg chg="mod">
          <ac:chgData name="Kolakowski, Artur" userId="9c34c8cc-b1df-44f6-bea5-dcf7a54ee35f" providerId="ADAL" clId="{19970B13-E101-4117-9908-6E061F982644}" dt="2022-07-14T08:45:47.515" v="16526" actId="790"/>
          <ac:spMkLst>
            <pc:docMk/>
            <pc:sldMk cId="2351809989" sldId="486"/>
            <ac:spMk id="8540" creationId="{B770F8E5-D177-4987-9F99-0F52AB16EA3F}"/>
          </ac:spMkLst>
        </pc:spChg>
        <pc:spChg chg="mod">
          <ac:chgData name="Kolakowski, Artur" userId="9c34c8cc-b1df-44f6-bea5-dcf7a54ee35f" providerId="ADAL" clId="{19970B13-E101-4117-9908-6E061F982644}" dt="2022-07-14T08:45:47.520" v="16527" actId="790"/>
          <ac:spMkLst>
            <pc:docMk/>
            <pc:sldMk cId="2351809989" sldId="486"/>
            <ac:spMk id="8541" creationId="{486D83E7-3DD0-4EEF-BA02-3154EC3B4F95}"/>
          </ac:spMkLst>
        </pc:spChg>
        <pc:spChg chg="mod">
          <ac:chgData name="Kolakowski, Artur" userId="9c34c8cc-b1df-44f6-bea5-dcf7a54ee35f" providerId="ADAL" clId="{19970B13-E101-4117-9908-6E061F982644}" dt="2022-07-14T08:45:47.527" v="16528" actId="790"/>
          <ac:spMkLst>
            <pc:docMk/>
            <pc:sldMk cId="2351809989" sldId="486"/>
            <ac:spMk id="8542" creationId="{8C533278-366C-4BD7-9084-6A5CBA6F7CF7}"/>
          </ac:spMkLst>
        </pc:spChg>
        <pc:spChg chg="mod">
          <ac:chgData name="Kolakowski, Artur" userId="9c34c8cc-b1df-44f6-bea5-dcf7a54ee35f" providerId="ADAL" clId="{19970B13-E101-4117-9908-6E061F982644}" dt="2022-07-14T08:45:47.533" v="16529" actId="790"/>
          <ac:spMkLst>
            <pc:docMk/>
            <pc:sldMk cId="2351809989" sldId="486"/>
            <ac:spMk id="8543" creationId="{4E1F2606-642D-4B47-A98F-EA9802907D93}"/>
          </ac:spMkLst>
        </pc:spChg>
        <pc:spChg chg="mod">
          <ac:chgData name="Kolakowski, Artur" userId="9c34c8cc-b1df-44f6-bea5-dcf7a54ee35f" providerId="ADAL" clId="{19970B13-E101-4117-9908-6E061F982644}" dt="2022-07-14T08:45:47.539" v="16530" actId="790"/>
          <ac:spMkLst>
            <pc:docMk/>
            <pc:sldMk cId="2351809989" sldId="486"/>
            <ac:spMk id="8544" creationId="{EEE08E57-7788-49DF-A4DD-E520BE450F72}"/>
          </ac:spMkLst>
        </pc:spChg>
        <pc:spChg chg="mod">
          <ac:chgData name="Kolakowski, Artur" userId="9c34c8cc-b1df-44f6-bea5-dcf7a54ee35f" providerId="ADAL" clId="{19970B13-E101-4117-9908-6E061F982644}" dt="2022-07-14T08:45:47.544" v="16531" actId="790"/>
          <ac:spMkLst>
            <pc:docMk/>
            <pc:sldMk cId="2351809989" sldId="486"/>
            <ac:spMk id="8545" creationId="{5722F5AF-95CE-4BD2-B4F0-7426E60DDCB0}"/>
          </ac:spMkLst>
        </pc:spChg>
        <pc:spChg chg="mod">
          <ac:chgData name="Kolakowski, Artur" userId="9c34c8cc-b1df-44f6-bea5-dcf7a54ee35f" providerId="ADAL" clId="{19970B13-E101-4117-9908-6E061F982644}" dt="2022-07-14T08:45:47.549" v="16532" actId="790"/>
          <ac:spMkLst>
            <pc:docMk/>
            <pc:sldMk cId="2351809989" sldId="486"/>
            <ac:spMk id="8546" creationId="{B0FCA886-8E5E-417E-896C-5F41F05DCC48}"/>
          </ac:spMkLst>
        </pc:spChg>
        <pc:spChg chg="mod">
          <ac:chgData name="Kolakowski, Artur" userId="9c34c8cc-b1df-44f6-bea5-dcf7a54ee35f" providerId="ADAL" clId="{19970B13-E101-4117-9908-6E061F982644}" dt="2022-07-14T08:45:47.554" v="16533" actId="790"/>
          <ac:spMkLst>
            <pc:docMk/>
            <pc:sldMk cId="2351809989" sldId="486"/>
            <ac:spMk id="8547" creationId="{B6F20B95-AF2D-46FE-95A3-81F7D36EB67B}"/>
          </ac:spMkLst>
        </pc:spChg>
        <pc:spChg chg="mod">
          <ac:chgData name="Kolakowski, Artur" userId="9c34c8cc-b1df-44f6-bea5-dcf7a54ee35f" providerId="ADAL" clId="{19970B13-E101-4117-9908-6E061F982644}" dt="2022-07-14T08:45:47.558" v="16534" actId="790"/>
          <ac:spMkLst>
            <pc:docMk/>
            <pc:sldMk cId="2351809989" sldId="486"/>
            <ac:spMk id="8548" creationId="{D0779210-342E-43FF-A1DC-E13D552AA145}"/>
          </ac:spMkLst>
        </pc:spChg>
        <pc:spChg chg="mod">
          <ac:chgData name="Kolakowski, Artur" userId="9c34c8cc-b1df-44f6-bea5-dcf7a54ee35f" providerId="ADAL" clId="{19970B13-E101-4117-9908-6E061F982644}" dt="2022-07-14T08:45:47.564" v="16535" actId="790"/>
          <ac:spMkLst>
            <pc:docMk/>
            <pc:sldMk cId="2351809989" sldId="486"/>
            <ac:spMk id="8549" creationId="{39FA91A4-9F1B-4973-A16E-763A90B0E36C}"/>
          </ac:spMkLst>
        </pc:spChg>
        <pc:spChg chg="mod">
          <ac:chgData name="Kolakowski, Artur" userId="9c34c8cc-b1df-44f6-bea5-dcf7a54ee35f" providerId="ADAL" clId="{19970B13-E101-4117-9908-6E061F982644}" dt="2022-07-14T08:45:47.568" v="16536" actId="790"/>
          <ac:spMkLst>
            <pc:docMk/>
            <pc:sldMk cId="2351809989" sldId="486"/>
            <ac:spMk id="8550" creationId="{B6260806-050B-405C-B159-6E66E84164DC}"/>
          </ac:spMkLst>
        </pc:spChg>
        <pc:spChg chg="mod">
          <ac:chgData name="Kolakowski, Artur" userId="9c34c8cc-b1df-44f6-bea5-dcf7a54ee35f" providerId="ADAL" clId="{19970B13-E101-4117-9908-6E061F982644}" dt="2022-07-14T08:45:47.573" v="16537" actId="790"/>
          <ac:spMkLst>
            <pc:docMk/>
            <pc:sldMk cId="2351809989" sldId="486"/>
            <ac:spMk id="8551" creationId="{CC06222E-EBB1-4D41-81B7-82576C6B0977}"/>
          </ac:spMkLst>
        </pc:spChg>
        <pc:spChg chg="mod">
          <ac:chgData name="Kolakowski, Artur" userId="9c34c8cc-b1df-44f6-bea5-dcf7a54ee35f" providerId="ADAL" clId="{19970B13-E101-4117-9908-6E061F982644}" dt="2022-07-14T08:45:47.577" v="16538" actId="790"/>
          <ac:spMkLst>
            <pc:docMk/>
            <pc:sldMk cId="2351809989" sldId="486"/>
            <ac:spMk id="8552" creationId="{1DB1CA4F-2757-484F-A5D2-A3542D0BC2AE}"/>
          </ac:spMkLst>
        </pc:spChg>
        <pc:spChg chg="mod">
          <ac:chgData name="Kolakowski, Artur" userId="9c34c8cc-b1df-44f6-bea5-dcf7a54ee35f" providerId="ADAL" clId="{19970B13-E101-4117-9908-6E061F982644}" dt="2022-07-14T08:45:47.581" v="16539" actId="790"/>
          <ac:spMkLst>
            <pc:docMk/>
            <pc:sldMk cId="2351809989" sldId="486"/>
            <ac:spMk id="8553" creationId="{FD79AE0D-B811-4CFF-AB78-146B7C143929}"/>
          </ac:spMkLst>
        </pc:spChg>
        <pc:spChg chg="mod">
          <ac:chgData name="Kolakowski, Artur" userId="9c34c8cc-b1df-44f6-bea5-dcf7a54ee35f" providerId="ADAL" clId="{19970B13-E101-4117-9908-6E061F982644}" dt="2022-07-14T08:45:47.586" v="16540" actId="790"/>
          <ac:spMkLst>
            <pc:docMk/>
            <pc:sldMk cId="2351809989" sldId="486"/>
            <ac:spMk id="8554" creationId="{B8820D81-534F-431B-8A78-0C0E36C611B5}"/>
          </ac:spMkLst>
        </pc:spChg>
        <pc:spChg chg="mod">
          <ac:chgData name="Kolakowski, Artur" userId="9c34c8cc-b1df-44f6-bea5-dcf7a54ee35f" providerId="ADAL" clId="{19970B13-E101-4117-9908-6E061F982644}" dt="2022-07-14T08:45:47.590" v="16541" actId="790"/>
          <ac:spMkLst>
            <pc:docMk/>
            <pc:sldMk cId="2351809989" sldId="486"/>
            <ac:spMk id="8555" creationId="{689482C0-C5AF-4539-A43F-BBFB5E3949B3}"/>
          </ac:spMkLst>
        </pc:spChg>
        <pc:spChg chg="mod">
          <ac:chgData name="Kolakowski, Artur" userId="9c34c8cc-b1df-44f6-bea5-dcf7a54ee35f" providerId="ADAL" clId="{19970B13-E101-4117-9908-6E061F982644}" dt="2022-07-14T08:45:47.594" v="16542" actId="790"/>
          <ac:spMkLst>
            <pc:docMk/>
            <pc:sldMk cId="2351809989" sldId="486"/>
            <ac:spMk id="8556" creationId="{C3E5E01F-B107-4874-BC87-0FC6D765448A}"/>
          </ac:spMkLst>
        </pc:spChg>
        <pc:spChg chg="mod">
          <ac:chgData name="Kolakowski, Artur" userId="9c34c8cc-b1df-44f6-bea5-dcf7a54ee35f" providerId="ADAL" clId="{19970B13-E101-4117-9908-6E061F982644}" dt="2022-07-14T08:45:47.599" v="16543" actId="790"/>
          <ac:spMkLst>
            <pc:docMk/>
            <pc:sldMk cId="2351809989" sldId="486"/>
            <ac:spMk id="8557" creationId="{58596864-C26E-40B2-B486-29506F719A76}"/>
          </ac:spMkLst>
        </pc:spChg>
        <pc:spChg chg="mod">
          <ac:chgData name="Kolakowski, Artur" userId="9c34c8cc-b1df-44f6-bea5-dcf7a54ee35f" providerId="ADAL" clId="{19970B13-E101-4117-9908-6E061F982644}" dt="2022-07-14T08:45:47.599" v="16544" actId="790"/>
          <ac:spMkLst>
            <pc:docMk/>
            <pc:sldMk cId="2351809989" sldId="486"/>
            <ac:spMk id="8558" creationId="{6B118BE1-1162-42F3-8516-58132B087CF3}"/>
          </ac:spMkLst>
        </pc:spChg>
        <pc:spChg chg="mod">
          <ac:chgData name="Kolakowski, Artur" userId="9c34c8cc-b1df-44f6-bea5-dcf7a54ee35f" providerId="ADAL" clId="{19970B13-E101-4117-9908-6E061F982644}" dt="2022-07-14T08:45:47.607" v="16545" actId="790"/>
          <ac:spMkLst>
            <pc:docMk/>
            <pc:sldMk cId="2351809989" sldId="486"/>
            <ac:spMk id="8559" creationId="{6AE75B6D-17B4-4A4F-B8BF-3210BF2E2C1F}"/>
          </ac:spMkLst>
        </pc:spChg>
        <pc:spChg chg="mod">
          <ac:chgData name="Kolakowski, Artur" userId="9c34c8cc-b1df-44f6-bea5-dcf7a54ee35f" providerId="ADAL" clId="{19970B13-E101-4117-9908-6E061F982644}" dt="2022-07-14T08:45:47.612" v="16546" actId="790"/>
          <ac:spMkLst>
            <pc:docMk/>
            <pc:sldMk cId="2351809989" sldId="486"/>
            <ac:spMk id="8560" creationId="{38DD51B9-0162-4439-910A-E1CD108A803B}"/>
          </ac:spMkLst>
        </pc:spChg>
        <pc:spChg chg="mod">
          <ac:chgData name="Kolakowski, Artur" userId="9c34c8cc-b1df-44f6-bea5-dcf7a54ee35f" providerId="ADAL" clId="{19970B13-E101-4117-9908-6E061F982644}" dt="2022-07-14T08:45:47.617" v="16547" actId="790"/>
          <ac:spMkLst>
            <pc:docMk/>
            <pc:sldMk cId="2351809989" sldId="486"/>
            <ac:spMk id="8561" creationId="{0BEC79F4-9E9D-4568-A214-21BC7CC1CF21}"/>
          </ac:spMkLst>
        </pc:spChg>
        <pc:spChg chg="mod">
          <ac:chgData name="Kolakowski, Artur" userId="9c34c8cc-b1df-44f6-bea5-dcf7a54ee35f" providerId="ADAL" clId="{19970B13-E101-4117-9908-6E061F982644}" dt="2022-07-14T08:45:47.621" v="16548" actId="790"/>
          <ac:spMkLst>
            <pc:docMk/>
            <pc:sldMk cId="2351809989" sldId="486"/>
            <ac:spMk id="8562" creationId="{38BEE909-B608-454A-9C36-02FB07588592}"/>
          </ac:spMkLst>
        </pc:spChg>
        <pc:spChg chg="mod">
          <ac:chgData name="Kolakowski, Artur" userId="9c34c8cc-b1df-44f6-bea5-dcf7a54ee35f" providerId="ADAL" clId="{19970B13-E101-4117-9908-6E061F982644}" dt="2022-07-14T08:45:34.512" v="13905" actId="790"/>
          <ac:spMkLst>
            <pc:docMk/>
            <pc:sldMk cId="2351809989" sldId="486"/>
            <ac:spMk id="8563" creationId="{C0E5A35F-094E-4F3A-8E4A-4964637DDAB0}"/>
          </ac:spMkLst>
        </pc:spChg>
        <pc:spChg chg="mod">
          <ac:chgData name="Kolakowski, Artur" userId="9c34c8cc-b1df-44f6-bea5-dcf7a54ee35f" providerId="ADAL" clId="{19970B13-E101-4117-9908-6E061F982644}" dt="2022-07-14T08:45:34.518" v="13906" actId="790"/>
          <ac:spMkLst>
            <pc:docMk/>
            <pc:sldMk cId="2351809989" sldId="486"/>
            <ac:spMk id="8564" creationId="{3FC03BEF-AC68-4F72-985C-E0C2AAEDE6F3}"/>
          </ac:spMkLst>
        </pc:spChg>
        <pc:spChg chg="mod">
          <ac:chgData name="Kolakowski, Artur" userId="9c34c8cc-b1df-44f6-bea5-dcf7a54ee35f" providerId="ADAL" clId="{19970B13-E101-4117-9908-6E061F982644}" dt="2022-07-14T08:45:34.523" v="13907" actId="790"/>
          <ac:spMkLst>
            <pc:docMk/>
            <pc:sldMk cId="2351809989" sldId="486"/>
            <ac:spMk id="8565" creationId="{F8C026AC-5966-4644-BD09-24C42F9D3ABA}"/>
          </ac:spMkLst>
        </pc:spChg>
        <pc:spChg chg="mod">
          <ac:chgData name="Kolakowski, Artur" userId="9c34c8cc-b1df-44f6-bea5-dcf7a54ee35f" providerId="ADAL" clId="{19970B13-E101-4117-9908-6E061F982644}" dt="2022-07-14T08:45:34.529" v="13908" actId="790"/>
          <ac:spMkLst>
            <pc:docMk/>
            <pc:sldMk cId="2351809989" sldId="486"/>
            <ac:spMk id="8566" creationId="{56E09C14-73DD-4C88-9678-362D6BD5020F}"/>
          </ac:spMkLst>
        </pc:spChg>
        <pc:spChg chg="mod">
          <ac:chgData name="Kolakowski, Artur" userId="9c34c8cc-b1df-44f6-bea5-dcf7a54ee35f" providerId="ADAL" clId="{19970B13-E101-4117-9908-6E061F982644}" dt="2022-07-14T08:45:34.533" v="13909" actId="790"/>
          <ac:spMkLst>
            <pc:docMk/>
            <pc:sldMk cId="2351809989" sldId="486"/>
            <ac:spMk id="8567" creationId="{0CBB3C66-F8FD-4BDF-868F-DD19D80E4BFB}"/>
          </ac:spMkLst>
        </pc:spChg>
        <pc:spChg chg="mod">
          <ac:chgData name="Kolakowski, Artur" userId="9c34c8cc-b1df-44f6-bea5-dcf7a54ee35f" providerId="ADAL" clId="{19970B13-E101-4117-9908-6E061F982644}" dt="2022-07-14T08:45:34.541" v="13910" actId="790"/>
          <ac:spMkLst>
            <pc:docMk/>
            <pc:sldMk cId="2351809989" sldId="486"/>
            <ac:spMk id="8568" creationId="{3EC6CBDB-CF55-419B-A40F-53526C3140E1}"/>
          </ac:spMkLst>
        </pc:spChg>
        <pc:spChg chg="mod">
          <ac:chgData name="Kolakowski, Artur" userId="9c34c8cc-b1df-44f6-bea5-dcf7a54ee35f" providerId="ADAL" clId="{19970B13-E101-4117-9908-6E061F982644}" dt="2022-07-14T08:45:34.541" v="13911" actId="790"/>
          <ac:spMkLst>
            <pc:docMk/>
            <pc:sldMk cId="2351809989" sldId="486"/>
            <ac:spMk id="8569" creationId="{0539D9A0-289A-4020-A4B7-B85C88A6A43E}"/>
          </ac:spMkLst>
        </pc:spChg>
        <pc:spChg chg="mod">
          <ac:chgData name="Kolakowski, Artur" userId="9c34c8cc-b1df-44f6-bea5-dcf7a54ee35f" providerId="ADAL" clId="{19970B13-E101-4117-9908-6E061F982644}" dt="2022-07-14T08:45:34.553" v="13912" actId="790"/>
          <ac:spMkLst>
            <pc:docMk/>
            <pc:sldMk cId="2351809989" sldId="486"/>
            <ac:spMk id="8570" creationId="{2847777C-4159-4E25-82AA-D12DF0D39C95}"/>
          </ac:spMkLst>
        </pc:spChg>
        <pc:spChg chg="mod">
          <ac:chgData name="Kolakowski, Artur" userId="9c34c8cc-b1df-44f6-bea5-dcf7a54ee35f" providerId="ADAL" clId="{19970B13-E101-4117-9908-6E061F982644}" dt="2022-07-14T08:45:34.553" v="13913" actId="790"/>
          <ac:spMkLst>
            <pc:docMk/>
            <pc:sldMk cId="2351809989" sldId="486"/>
            <ac:spMk id="8571" creationId="{708EA963-01A1-4E8F-8304-F1084662719F}"/>
          </ac:spMkLst>
        </pc:spChg>
        <pc:spChg chg="mod">
          <ac:chgData name="Kolakowski, Artur" userId="9c34c8cc-b1df-44f6-bea5-dcf7a54ee35f" providerId="ADAL" clId="{19970B13-E101-4117-9908-6E061F982644}" dt="2022-07-14T08:45:34.563" v="13914" actId="790"/>
          <ac:spMkLst>
            <pc:docMk/>
            <pc:sldMk cId="2351809989" sldId="486"/>
            <ac:spMk id="8572" creationId="{63B84DB9-71C0-471C-8E06-A27B1AB397E2}"/>
          </ac:spMkLst>
        </pc:spChg>
        <pc:spChg chg="mod">
          <ac:chgData name="Kolakowski, Artur" userId="9c34c8cc-b1df-44f6-bea5-dcf7a54ee35f" providerId="ADAL" clId="{19970B13-E101-4117-9908-6E061F982644}" dt="2022-07-14T08:45:34.563" v="13915" actId="790"/>
          <ac:spMkLst>
            <pc:docMk/>
            <pc:sldMk cId="2351809989" sldId="486"/>
            <ac:spMk id="8573" creationId="{70A2EDA7-7CEF-4F94-9E88-4DC461C3891D}"/>
          </ac:spMkLst>
        </pc:spChg>
        <pc:spChg chg="mod">
          <ac:chgData name="Kolakowski, Artur" userId="9c34c8cc-b1df-44f6-bea5-dcf7a54ee35f" providerId="ADAL" clId="{19970B13-E101-4117-9908-6E061F982644}" dt="2022-07-14T08:45:34.573" v="13916" actId="790"/>
          <ac:spMkLst>
            <pc:docMk/>
            <pc:sldMk cId="2351809989" sldId="486"/>
            <ac:spMk id="8574" creationId="{80E57447-F324-4124-960C-0D556B90E44F}"/>
          </ac:spMkLst>
        </pc:spChg>
        <pc:spChg chg="mod">
          <ac:chgData name="Kolakowski, Artur" userId="9c34c8cc-b1df-44f6-bea5-dcf7a54ee35f" providerId="ADAL" clId="{19970B13-E101-4117-9908-6E061F982644}" dt="2022-07-14T08:45:34.573" v="13917" actId="790"/>
          <ac:spMkLst>
            <pc:docMk/>
            <pc:sldMk cId="2351809989" sldId="486"/>
            <ac:spMk id="8575" creationId="{9898863B-F52A-4D26-8C41-57387E5F9C89}"/>
          </ac:spMkLst>
        </pc:spChg>
        <pc:spChg chg="mod">
          <ac:chgData name="Kolakowski, Artur" userId="9c34c8cc-b1df-44f6-bea5-dcf7a54ee35f" providerId="ADAL" clId="{19970B13-E101-4117-9908-6E061F982644}" dt="2022-07-14T08:45:34.584" v="13918" actId="790"/>
          <ac:spMkLst>
            <pc:docMk/>
            <pc:sldMk cId="2351809989" sldId="486"/>
            <ac:spMk id="8576" creationId="{D24730CC-DFF7-4DA4-9BAA-04C114E0FDC9}"/>
          </ac:spMkLst>
        </pc:spChg>
        <pc:spChg chg="mod">
          <ac:chgData name="Kolakowski, Artur" userId="9c34c8cc-b1df-44f6-bea5-dcf7a54ee35f" providerId="ADAL" clId="{19970B13-E101-4117-9908-6E061F982644}" dt="2022-07-14T08:45:34.592" v="13919" actId="790"/>
          <ac:spMkLst>
            <pc:docMk/>
            <pc:sldMk cId="2351809989" sldId="486"/>
            <ac:spMk id="8577" creationId="{2EEF53E4-5D5E-4862-8DE3-96B22BF1890E}"/>
          </ac:spMkLst>
        </pc:spChg>
        <pc:spChg chg="mod">
          <ac:chgData name="Kolakowski, Artur" userId="9c34c8cc-b1df-44f6-bea5-dcf7a54ee35f" providerId="ADAL" clId="{19970B13-E101-4117-9908-6E061F982644}" dt="2022-07-14T08:45:34.594" v="13920" actId="790"/>
          <ac:spMkLst>
            <pc:docMk/>
            <pc:sldMk cId="2351809989" sldId="486"/>
            <ac:spMk id="8578" creationId="{B975D1A1-710D-48AD-A7C6-A4ADFFF0F349}"/>
          </ac:spMkLst>
        </pc:spChg>
        <pc:spChg chg="mod">
          <ac:chgData name="Kolakowski, Artur" userId="9c34c8cc-b1df-44f6-bea5-dcf7a54ee35f" providerId="ADAL" clId="{19970B13-E101-4117-9908-6E061F982644}" dt="2022-07-14T08:45:34.602" v="13921" actId="790"/>
          <ac:spMkLst>
            <pc:docMk/>
            <pc:sldMk cId="2351809989" sldId="486"/>
            <ac:spMk id="8579" creationId="{044355B8-A1BB-4CC6-BE4A-703BC9A487DD}"/>
          </ac:spMkLst>
        </pc:spChg>
        <pc:spChg chg="mod">
          <ac:chgData name="Kolakowski, Artur" userId="9c34c8cc-b1df-44f6-bea5-dcf7a54ee35f" providerId="ADAL" clId="{19970B13-E101-4117-9908-6E061F982644}" dt="2022-07-14T08:45:34.604" v="13922" actId="790"/>
          <ac:spMkLst>
            <pc:docMk/>
            <pc:sldMk cId="2351809989" sldId="486"/>
            <ac:spMk id="8580" creationId="{CE0E107E-FD87-403F-8DA7-C2364B203FC5}"/>
          </ac:spMkLst>
        </pc:spChg>
        <pc:spChg chg="mod">
          <ac:chgData name="Kolakowski, Artur" userId="9c34c8cc-b1df-44f6-bea5-dcf7a54ee35f" providerId="ADAL" clId="{19970B13-E101-4117-9908-6E061F982644}" dt="2022-07-14T08:45:34.614" v="13923" actId="790"/>
          <ac:spMkLst>
            <pc:docMk/>
            <pc:sldMk cId="2351809989" sldId="486"/>
            <ac:spMk id="8581" creationId="{B30DAABF-5117-4009-9113-718DF931700A}"/>
          </ac:spMkLst>
        </pc:spChg>
        <pc:spChg chg="mod">
          <ac:chgData name="Kolakowski, Artur" userId="9c34c8cc-b1df-44f6-bea5-dcf7a54ee35f" providerId="ADAL" clId="{19970B13-E101-4117-9908-6E061F982644}" dt="2022-07-14T08:45:34.614" v="13924" actId="790"/>
          <ac:spMkLst>
            <pc:docMk/>
            <pc:sldMk cId="2351809989" sldId="486"/>
            <ac:spMk id="8582" creationId="{7F9EC2D3-39C3-4DDE-AC55-EBB593F20D82}"/>
          </ac:spMkLst>
        </pc:spChg>
        <pc:spChg chg="mod">
          <ac:chgData name="Kolakowski, Artur" userId="9c34c8cc-b1df-44f6-bea5-dcf7a54ee35f" providerId="ADAL" clId="{19970B13-E101-4117-9908-6E061F982644}" dt="2022-07-14T08:45:34.624" v="13925" actId="790"/>
          <ac:spMkLst>
            <pc:docMk/>
            <pc:sldMk cId="2351809989" sldId="486"/>
            <ac:spMk id="8583" creationId="{22E0246A-4E84-4064-BFF1-0758F30C3450}"/>
          </ac:spMkLst>
        </pc:spChg>
        <pc:spChg chg="mod">
          <ac:chgData name="Kolakowski, Artur" userId="9c34c8cc-b1df-44f6-bea5-dcf7a54ee35f" providerId="ADAL" clId="{19970B13-E101-4117-9908-6E061F982644}" dt="2022-07-14T08:45:34.634" v="13926" actId="790"/>
          <ac:spMkLst>
            <pc:docMk/>
            <pc:sldMk cId="2351809989" sldId="486"/>
            <ac:spMk id="8584" creationId="{1A67341F-5564-412A-AD2F-3E8F49958913}"/>
          </ac:spMkLst>
        </pc:spChg>
        <pc:spChg chg="mod">
          <ac:chgData name="Kolakowski, Artur" userId="9c34c8cc-b1df-44f6-bea5-dcf7a54ee35f" providerId="ADAL" clId="{19970B13-E101-4117-9908-6E061F982644}" dt="2022-07-14T08:45:34.634" v="13927" actId="790"/>
          <ac:spMkLst>
            <pc:docMk/>
            <pc:sldMk cId="2351809989" sldId="486"/>
            <ac:spMk id="8585" creationId="{63B7F9B9-DACB-4506-8E41-33D435D2C2DE}"/>
          </ac:spMkLst>
        </pc:spChg>
        <pc:spChg chg="mod">
          <ac:chgData name="Kolakowski, Artur" userId="9c34c8cc-b1df-44f6-bea5-dcf7a54ee35f" providerId="ADAL" clId="{19970B13-E101-4117-9908-6E061F982644}" dt="2022-07-14T08:45:34.644" v="13928" actId="790"/>
          <ac:spMkLst>
            <pc:docMk/>
            <pc:sldMk cId="2351809989" sldId="486"/>
            <ac:spMk id="8586" creationId="{2F2B530C-5DBC-4FB3-932C-FC9569E61993}"/>
          </ac:spMkLst>
        </pc:spChg>
        <pc:spChg chg="mod">
          <ac:chgData name="Kolakowski, Artur" userId="9c34c8cc-b1df-44f6-bea5-dcf7a54ee35f" providerId="ADAL" clId="{19970B13-E101-4117-9908-6E061F982644}" dt="2022-07-14T08:45:34.644" v="13929" actId="790"/>
          <ac:spMkLst>
            <pc:docMk/>
            <pc:sldMk cId="2351809989" sldId="486"/>
            <ac:spMk id="8587" creationId="{14FCCDD8-5040-4EC3-9AF5-BC4CDA32389E}"/>
          </ac:spMkLst>
        </pc:spChg>
        <pc:spChg chg="mod">
          <ac:chgData name="Kolakowski, Artur" userId="9c34c8cc-b1df-44f6-bea5-dcf7a54ee35f" providerId="ADAL" clId="{19970B13-E101-4117-9908-6E061F982644}" dt="2022-07-14T08:45:34.652" v="13930" actId="790"/>
          <ac:spMkLst>
            <pc:docMk/>
            <pc:sldMk cId="2351809989" sldId="486"/>
            <ac:spMk id="8588" creationId="{22E014EA-7E48-4247-AD6D-E79533CCB8FC}"/>
          </ac:spMkLst>
        </pc:spChg>
        <pc:spChg chg="mod">
          <ac:chgData name="Kolakowski, Artur" userId="9c34c8cc-b1df-44f6-bea5-dcf7a54ee35f" providerId="ADAL" clId="{19970B13-E101-4117-9908-6E061F982644}" dt="2022-07-14T08:45:34.662" v="13931" actId="790"/>
          <ac:spMkLst>
            <pc:docMk/>
            <pc:sldMk cId="2351809989" sldId="486"/>
            <ac:spMk id="8589" creationId="{03642DFD-D8AF-4A4A-B62D-F1D0BA31DE43}"/>
          </ac:spMkLst>
        </pc:spChg>
        <pc:spChg chg="mod">
          <ac:chgData name="Kolakowski, Artur" userId="9c34c8cc-b1df-44f6-bea5-dcf7a54ee35f" providerId="ADAL" clId="{19970B13-E101-4117-9908-6E061F982644}" dt="2022-07-14T08:45:34.664" v="13932" actId="790"/>
          <ac:spMkLst>
            <pc:docMk/>
            <pc:sldMk cId="2351809989" sldId="486"/>
            <ac:spMk id="8590" creationId="{56EB3136-787F-4C55-91E1-56892066FC70}"/>
          </ac:spMkLst>
        </pc:spChg>
        <pc:spChg chg="mod">
          <ac:chgData name="Kolakowski, Artur" userId="9c34c8cc-b1df-44f6-bea5-dcf7a54ee35f" providerId="ADAL" clId="{19970B13-E101-4117-9908-6E061F982644}" dt="2022-07-14T08:45:34.672" v="13933" actId="790"/>
          <ac:spMkLst>
            <pc:docMk/>
            <pc:sldMk cId="2351809989" sldId="486"/>
            <ac:spMk id="8591" creationId="{ABA2A4DC-F10A-4C90-B052-30CC1CE999B3}"/>
          </ac:spMkLst>
        </pc:spChg>
        <pc:spChg chg="mod">
          <ac:chgData name="Kolakowski, Artur" userId="9c34c8cc-b1df-44f6-bea5-dcf7a54ee35f" providerId="ADAL" clId="{19970B13-E101-4117-9908-6E061F982644}" dt="2022-07-14T08:45:34.675" v="13934" actId="790"/>
          <ac:spMkLst>
            <pc:docMk/>
            <pc:sldMk cId="2351809989" sldId="486"/>
            <ac:spMk id="8592" creationId="{E73DD129-01B5-4B7A-980D-6415D420950E}"/>
          </ac:spMkLst>
        </pc:spChg>
        <pc:spChg chg="mod">
          <ac:chgData name="Kolakowski, Artur" userId="9c34c8cc-b1df-44f6-bea5-dcf7a54ee35f" providerId="ADAL" clId="{19970B13-E101-4117-9908-6E061F982644}" dt="2022-07-14T08:45:34.683" v="13935" actId="790"/>
          <ac:spMkLst>
            <pc:docMk/>
            <pc:sldMk cId="2351809989" sldId="486"/>
            <ac:spMk id="8593" creationId="{35523852-1DAC-4B99-A57D-0E6AC4303209}"/>
          </ac:spMkLst>
        </pc:spChg>
        <pc:spChg chg="mod">
          <ac:chgData name="Kolakowski, Artur" userId="9c34c8cc-b1df-44f6-bea5-dcf7a54ee35f" providerId="ADAL" clId="{19970B13-E101-4117-9908-6E061F982644}" dt="2022-07-14T08:45:34.685" v="13936" actId="790"/>
          <ac:spMkLst>
            <pc:docMk/>
            <pc:sldMk cId="2351809989" sldId="486"/>
            <ac:spMk id="8594" creationId="{B8AA96A4-61CA-4D88-A474-23D1ECCC1BB7}"/>
          </ac:spMkLst>
        </pc:spChg>
        <pc:spChg chg="mod">
          <ac:chgData name="Kolakowski, Artur" userId="9c34c8cc-b1df-44f6-bea5-dcf7a54ee35f" providerId="ADAL" clId="{19970B13-E101-4117-9908-6E061F982644}" dt="2022-07-14T08:45:34.695" v="13937" actId="790"/>
          <ac:spMkLst>
            <pc:docMk/>
            <pc:sldMk cId="2351809989" sldId="486"/>
            <ac:spMk id="8595" creationId="{7DD4B449-BCD0-4226-AC17-AD65CFAA28F1}"/>
          </ac:spMkLst>
        </pc:spChg>
        <pc:spChg chg="mod">
          <ac:chgData name="Kolakowski, Artur" userId="9c34c8cc-b1df-44f6-bea5-dcf7a54ee35f" providerId="ADAL" clId="{19970B13-E101-4117-9908-6E061F982644}" dt="2022-07-14T08:45:34.695" v="13938" actId="790"/>
          <ac:spMkLst>
            <pc:docMk/>
            <pc:sldMk cId="2351809989" sldId="486"/>
            <ac:spMk id="8596" creationId="{AF21FF06-1B6E-4F26-B1A8-6CCF385D1F46}"/>
          </ac:spMkLst>
        </pc:spChg>
        <pc:spChg chg="mod">
          <ac:chgData name="Kolakowski, Artur" userId="9c34c8cc-b1df-44f6-bea5-dcf7a54ee35f" providerId="ADAL" clId="{19970B13-E101-4117-9908-6E061F982644}" dt="2022-07-14T08:45:34.703" v="13939" actId="790"/>
          <ac:spMkLst>
            <pc:docMk/>
            <pc:sldMk cId="2351809989" sldId="486"/>
            <ac:spMk id="8597" creationId="{F466E240-274F-4047-9D8C-F825E0CC00DC}"/>
          </ac:spMkLst>
        </pc:spChg>
        <pc:spChg chg="mod">
          <ac:chgData name="Kolakowski, Artur" userId="9c34c8cc-b1df-44f6-bea5-dcf7a54ee35f" providerId="ADAL" clId="{19970B13-E101-4117-9908-6E061F982644}" dt="2022-07-14T08:45:34.703" v="13940" actId="790"/>
          <ac:spMkLst>
            <pc:docMk/>
            <pc:sldMk cId="2351809989" sldId="486"/>
            <ac:spMk id="8598" creationId="{8E22A126-9BD5-4937-8209-757B80A8E577}"/>
          </ac:spMkLst>
        </pc:spChg>
        <pc:spChg chg="mod">
          <ac:chgData name="Kolakowski, Artur" userId="9c34c8cc-b1df-44f6-bea5-dcf7a54ee35f" providerId="ADAL" clId="{19970B13-E101-4117-9908-6E061F982644}" dt="2022-07-14T08:45:34.715" v="13941" actId="790"/>
          <ac:spMkLst>
            <pc:docMk/>
            <pc:sldMk cId="2351809989" sldId="486"/>
            <ac:spMk id="8599" creationId="{D17C71C5-2714-4B33-B10E-614BC284A94E}"/>
          </ac:spMkLst>
        </pc:spChg>
        <pc:spChg chg="mod">
          <ac:chgData name="Kolakowski, Artur" userId="9c34c8cc-b1df-44f6-bea5-dcf7a54ee35f" providerId="ADAL" clId="{19970B13-E101-4117-9908-6E061F982644}" dt="2022-07-14T08:45:34.715" v="13942" actId="790"/>
          <ac:spMkLst>
            <pc:docMk/>
            <pc:sldMk cId="2351809989" sldId="486"/>
            <ac:spMk id="8600" creationId="{2660D3D3-CC45-4793-BE4C-04F21201C76D}"/>
          </ac:spMkLst>
        </pc:spChg>
        <pc:spChg chg="mod">
          <ac:chgData name="Kolakowski, Artur" userId="9c34c8cc-b1df-44f6-bea5-dcf7a54ee35f" providerId="ADAL" clId="{19970B13-E101-4117-9908-6E061F982644}" dt="2022-07-14T08:45:34.725" v="13943" actId="790"/>
          <ac:spMkLst>
            <pc:docMk/>
            <pc:sldMk cId="2351809989" sldId="486"/>
            <ac:spMk id="8601" creationId="{08E2C750-22ED-4457-86FF-09C54CFBC321}"/>
          </ac:spMkLst>
        </pc:spChg>
        <pc:spChg chg="mod">
          <ac:chgData name="Kolakowski, Artur" userId="9c34c8cc-b1df-44f6-bea5-dcf7a54ee35f" providerId="ADAL" clId="{19970B13-E101-4117-9908-6E061F982644}" dt="2022-07-14T08:45:34.733" v="13944" actId="790"/>
          <ac:spMkLst>
            <pc:docMk/>
            <pc:sldMk cId="2351809989" sldId="486"/>
            <ac:spMk id="8602" creationId="{BFC47608-1E68-4E35-A222-AC1203C5447F}"/>
          </ac:spMkLst>
        </pc:spChg>
        <pc:spChg chg="mod">
          <ac:chgData name="Kolakowski, Artur" userId="9c34c8cc-b1df-44f6-bea5-dcf7a54ee35f" providerId="ADAL" clId="{19970B13-E101-4117-9908-6E061F982644}" dt="2022-07-14T08:45:34.735" v="13945" actId="790"/>
          <ac:spMkLst>
            <pc:docMk/>
            <pc:sldMk cId="2351809989" sldId="486"/>
            <ac:spMk id="8603" creationId="{FB154C80-9C2E-4917-BA86-1A268FCCF6C9}"/>
          </ac:spMkLst>
        </pc:spChg>
        <pc:spChg chg="mod">
          <ac:chgData name="Kolakowski, Artur" userId="9c34c8cc-b1df-44f6-bea5-dcf7a54ee35f" providerId="ADAL" clId="{19970B13-E101-4117-9908-6E061F982644}" dt="2022-07-14T08:45:34.743" v="13946" actId="790"/>
          <ac:spMkLst>
            <pc:docMk/>
            <pc:sldMk cId="2351809989" sldId="486"/>
            <ac:spMk id="8604" creationId="{21E2336E-F87A-40C6-9C6D-EBFB539FAACA}"/>
          </ac:spMkLst>
        </pc:spChg>
        <pc:spChg chg="mod">
          <ac:chgData name="Kolakowski, Artur" userId="9c34c8cc-b1df-44f6-bea5-dcf7a54ee35f" providerId="ADAL" clId="{19970B13-E101-4117-9908-6E061F982644}" dt="2022-07-14T08:45:34.745" v="13947" actId="790"/>
          <ac:spMkLst>
            <pc:docMk/>
            <pc:sldMk cId="2351809989" sldId="486"/>
            <ac:spMk id="8605" creationId="{0FA0CCA9-27D5-422F-9699-D7AC6B08ACBF}"/>
          </ac:spMkLst>
        </pc:spChg>
        <pc:spChg chg="mod">
          <ac:chgData name="Kolakowski, Artur" userId="9c34c8cc-b1df-44f6-bea5-dcf7a54ee35f" providerId="ADAL" clId="{19970B13-E101-4117-9908-6E061F982644}" dt="2022-07-14T08:45:34.753" v="13948" actId="790"/>
          <ac:spMkLst>
            <pc:docMk/>
            <pc:sldMk cId="2351809989" sldId="486"/>
            <ac:spMk id="8606" creationId="{F4CB7C43-5347-4863-BD6B-3CBAB99F753A}"/>
          </ac:spMkLst>
        </pc:spChg>
        <pc:spChg chg="mod">
          <ac:chgData name="Kolakowski, Artur" userId="9c34c8cc-b1df-44f6-bea5-dcf7a54ee35f" providerId="ADAL" clId="{19970B13-E101-4117-9908-6E061F982644}" dt="2022-07-14T08:45:34.755" v="13949" actId="790"/>
          <ac:spMkLst>
            <pc:docMk/>
            <pc:sldMk cId="2351809989" sldId="486"/>
            <ac:spMk id="8607" creationId="{7F876CF3-6EC7-455E-B9E5-F2EBC52E4F54}"/>
          </ac:spMkLst>
        </pc:spChg>
        <pc:spChg chg="mod">
          <ac:chgData name="Kolakowski, Artur" userId="9c34c8cc-b1df-44f6-bea5-dcf7a54ee35f" providerId="ADAL" clId="{19970B13-E101-4117-9908-6E061F982644}" dt="2022-07-14T08:45:34.763" v="13950" actId="790"/>
          <ac:spMkLst>
            <pc:docMk/>
            <pc:sldMk cId="2351809989" sldId="486"/>
            <ac:spMk id="8608" creationId="{9931C04F-9D9E-4160-9F9C-B9061D5BB462}"/>
          </ac:spMkLst>
        </pc:spChg>
        <pc:spChg chg="mod">
          <ac:chgData name="Kolakowski, Artur" userId="9c34c8cc-b1df-44f6-bea5-dcf7a54ee35f" providerId="ADAL" clId="{19970B13-E101-4117-9908-6E061F982644}" dt="2022-07-14T08:45:34.763" v="13951" actId="790"/>
          <ac:spMkLst>
            <pc:docMk/>
            <pc:sldMk cId="2351809989" sldId="486"/>
            <ac:spMk id="8609" creationId="{BE09AE5C-915D-475B-AAD0-1FB80C6A2C65}"/>
          </ac:spMkLst>
        </pc:spChg>
        <pc:spChg chg="mod">
          <ac:chgData name="Kolakowski, Artur" userId="9c34c8cc-b1df-44f6-bea5-dcf7a54ee35f" providerId="ADAL" clId="{19970B13-E101-4117-9908-6E061F982644}" dt="2022-07-14T08:45:34.763" v="13952" actId="790"/>
          <ac:spMkLst>
            <pc:docMk/>
            <pc:sldMk cId="2351809989" sldId="486"/>
            <ac:spMk id="8610" creationId="{FCAD35FB-53E9-434D-B556-75EE5B1383E9}"/>
          </ac:spMkLst>
        </pc:spChg>
        <pc:spChg chg="mod">
          <ac:chgData name="Kolakowski, Artur" userId="9c34c8cc-b1df-44f6-bea5-dcf7a54ee35f" providerId="ADAL" clId="{19970B13-E101-4117-9908-6E061F982644}" dt="2022-07-14T08:45:34.776" v="13953" actId="790"/>
          <ac:spMkLst>
            <pc:docMk/>
            <pc:sldMk cId="2351809989" sldId="486"/>
            <ac:spMk id="8611" creationId="{57492E98-CB4C-454C-9847-4B8ABD3BCCA0}"/>
          </ac:spMkLst>
        </pc:spChg>
        <pc:spChg chg="mod">
          <ac:chgData name="Kolakowski, Artur" userId="9c34c8cc-b1df-44f6-bea5-dcf7a54ee35f" providerId="ADAL" clId="{19970B13-E101-4117-9908-6E061F982644}" dt="2022-07-14T08:45:34.784" v="13954" actId="790"/>
          <ac:spMkLst>
            <pc:docMk/>
            <pc:sldMk cId="2351809989" sldId="486"/>
            <ac:spMk id="8612" creationId="{DC3A934E-39C3-4D4E-AE8B-18B7ECAF15D2}"/>
          </ac:spMkLst>
        </pc:spChg>
        <pc:spChg chg="mod">
          <ac:chgData name="Kolakowski, Artur" userId="9c34c8cc-b1df-44f6-bea5-dcf7a54ee35f" providerId="ADAL" clId="{19970B13-E101-4117-9908-6E061F982644}" dt="2022-07-14T08:45:34.786" v="13955" actId="790"/>
          <ac:spMkLst>
            <pc:docMk/>
            <pc:sldMk cId="2351809989" sldId="486"/>
            <ac:spMk id="8613" creationId="{30DA31F2-2901-4658-AB2D-726C61CB9D2A}"/>
          </ac:spMkLst>
        </pc:spChg>
        <pc:spChg chg="mod">
          <ac:chgData name="Kolakowski, Artur" userId="9c34c8cc-b1df-44f6-bea5-dcf7a54ee35f" providerId="ADAL" clId="{19970B13-E101-4117-9908-6E061F982644}" dt="2022-07-14T08:45:34.786" v="13956" actId="790"/>
          <ac:spMkLst>
            <pc:docMk/>
            <pc:sldMk cId="2351809989" sldId="486"/>
            <ac:spMk id="8614" creationId="{6438A9C8-A349-46F3-BE72-2F4E4CEE845B}"/>
          </ac:spMkLst>
        </pc:spChg>
        <pc:spChg chg="mod">
          <ac:chgData name="Kolakowski, Artur" userId="9c34c8cc-b1df-44f6-bea5-dcf7a54ee35f" providerId="ADAL" clId="{19970B13-E101-4117-9908-6E061F982644}" dt="2022-07-14T08:45:34.796" v="13957" actId="790"/>
          <ac:spMkLst>
            <pc:docMk/>
            <pc:sldMk cId="2351809989" sldId="486"/>
            <ac:spMk id="8615" creationId="{D4ACDB18-FC3D-4ED6-88D1-A2E85E590F56}"/>
          </ac:spMkLst>
        </pc:spChg>
        <pc:spChg chg="mod">
          <ac:chgData name="Kolakowski, Artur" userId="9c34c8cc-b1df-44f6-bea5-dcf7a54ee35f" providerId="ADAL" clId="{19970B13-E101-4117-9908-6E061F982644}" dt="2022-07-14T08:45:34.804" v="13958" actId="790"/>
          <ac:spMkLst>
            <pc:docMk/>
            <pc:sldMk cId="2351809989" sldId="486"/>
            <ac:spMk id="8616" creationId="{DBB3E5C3-9D21-4BF5-8216-E9F782209DEB}"/>
          </ac:spMkLst>
        </pc:spChg>
        <pc:spChg chg="mod">
          <ac:chgData name="Kolakowski, Artur" userId="9c34c8cc-b1df-44f6-bea5-dcf7a54ee35f" providerId="ADAL" clId="{19970B13-E101-4117-9908-6E061F982644}" dt="2022-07-14T08:45:34.806" v="13959" actId="790"/>
          <ac:spMkLst>
            <pc:docMk/>
            <pc:sldMk cId="2351809989" sldId="486"/>
            <ac:spMk id="8617" creationId="{39AC16AB-22B4-4EBF-8A3A-908ABF3F0C2A}"/>
          </ac:spMkLst>
        </pc:spChg>
        <pc:spChg chg="mod">
          <ac:chgData name="Kolakowski, Artur" userId="9c34c8cc-b1df-44f6-bea5-dcf7a54ee35f" providerId="ADAL" clId="{19970B13-E101-4117-9908-6E061F982644}" dt="2022-07-14T08:45:34.806" v="13960" actId="790"/>
          <ac:spMkLst>
            <pc:docMk/>
            <pc:sldMk cId="2351809989" sldId="486"/>
            <ac:spMk id="8618" creationId="{1709E843-8D71-4011-99D1-C91B2A8F9DC4}"/>
          </ac:spMkLst>
        </pc:spChg>
        <pc:spChg chg="mod">
          <ac:chgData name="Kolakowski, Artur" userId="9c34c8cc-b1df-44f6-bea5-dcf7a54ee35f" providerId="ADAL" clId="{19970B13-E101-4117-9908-6E061F982644}" dt="2022-07-14T08:45:34.816" v="13961" actId="790"/>
          <ac:spMkLst>
            <pc:docMk/>
            <pc:sldMk cId="2351809989" sldId="486"/>
            <ac:spMk id="8619" creationId="{ACFCAC61-585C-4BC6-8ED2-F9301C764B63}"/>
          </ac:spMkLst>
        </pc:spChg>
        <pc:spChg chg="mod">
          <ac:chgData name="Kolakowski, Artur" userId="9c34c8cc-b1df-44f6-bea5-dcf7a54ee35f" providerId="ADAL" clId="{19970B13-E101-4117-9908-6E061F982644}" dt="2022-07-14T08:45:34.816" v="13962" actId="790"/>
          <ac:spMkLst>
            <pc:docMk/>
            <pc:sldMk cId="2351809989" sldId="486"/>
            <ac:spMk id="8620" creationId="{EC284713-70A6-491E-8D24-FE1F2CCE9960}"/>
          </ac:spMkLst>
        </pc:spChg>
        <pc:spChg chg="mod">
          <ac:chgData name="Kolakowski, Artur" userId="9c34c8cc-b1df-44f6-bea5-dcf7a54ee35f" providerId="ADAL" clId="{19970B13-E101-4117-9908-6E061F982644}" dt="2022-07-14T08:45:34.826" v="13963" actId="790"/>
          <ac:spMkLst>
            <pc:docMk/>
            <pc:sldMk cId="2351809989" sldId="486"/>
            <ac:spMk id="8621" creationId="{026F9B45-7E94-4B7C-93EC-95C4FADFFD7D}"/>
          </ac:spMkLst>
        </pc:spChg>
        <pc:spChg chg="mod">
          <ac:chgData name="Kolakowski, Artur" userId="9c34c8cc-b1df-44f6-bea5-dcf7a54ee35f" providerId="ADAL" clId="{19970B13-E101-4117-9908-6E061F982644}" dt="2022-07-14T08:45:34.826" v="13964" actId="790"/>
          <ac:spMkLst>
            <pc:docMk/>
            <pc:sldMk cId="2351809989" sldId="486"/>
            <ac:spMk id="8622" creationId="{759F5B87-C458-4FAC-9683-64C3A6ED2A30}"/>
          </ac:spMkLst>
        </pc:spChg>
        <pc:spChg chg="mod">
          <ac:chgData name="Kolakowski, Artur" userId="9c34c8cc-b1df-44f6-bea5-dcf7a54ee35f" providerId="ADAL" clId="{19970B13-E101-4117-9908-6E061F982644}" dt="2022-07-14T08:45:34.836" v="13965" actId="790"/>
          <ac:spMkLst>
            <pc:docMk/>
            <pc:sldMk cId="2351809989" sldId="486"/>
            <ac:spMk id="8623" creationId="{00DC8866-305D-465B-95DE-5A78A4B0BF73}"/>
          </ac:spMkLst>
        </pc:spChg>
        <pc:spChg chg="mod">
          <ac:chgData name="Kolakowski, Artur" userId="9c34c8cc-b1df-44f6-bea5-dcf7a54ee35f" providerId="ADAL" clId="{19970B13-E101-4117-9908-6E061F982644}" dt="2022-07-14T08:45:34.836" v="13966" actId="790"/>
          <ac:spMkLst>
            <pc:docMk/>
            <pc:sldMk cId="2351809989" sldId="486"/>
            <ac:spMk id="8624" creationId="{6CC7482B-217E-441F-973D-3A027C9BF636}"/>
          </ac:spMkLst>
        </pc:spChg>
        <pc:spChg chg="mod">
          <ac:chgData name="Kolakowski, Artur" userId="9c34c8cc-b1df-44f6-bea5-dcf7a54ee35f" providerId="ADAL" clId="{19970B13-E101-4117-9908-6E061F982644}" dt="2022-07-14T08:45:34.847" v="13967" actId="790"/>
          <ac:spMkLst>
            <pc:docMk/>
            <pc:sldMk cId="2351809989" sldId="486"/>
            <ac:spMk id="8625" creationId="{754CEFF5-E2C3-4BBA-AC5A-019B8466ACF4}"/>
          </ac:spMkLst>
        </pc:spChg>
        <pc:spChg chg="mod">
          <ac:chgData name="Kolakowski, Artur" userId="9c34c8cc-b1df-44f6-bea5-dcf7a54ee35f" providerId="ADAL" clId="{19970B13-E101-4117-9908-6E061F982644}" dt="2022-07-14T08:45:34.847" v="13968" actId="790"/>
          <ac:spMkLst>
            <pc:docMk/>
            <pc:sldMk cId="2351809989" sldId="486"/>
            <ac:spMk id="8626" creationId="{FDD118F7-24AD-4972-B8A0-C293F874BBAA}"/>
          </ac:spMkLst>
        </pc:spChg>
        <pc:spChg chg="mod">
          <ac:chgData name="Kolakowski, Artur" userId="9c34c8cc-b1df-44f6-bea5-dcf7a54ee35f" providerId="ADAL" clId="{19970B13-E101-4117-9908-6E061F982644}" dt="2022-07-14T08:45:34.857" v="13969" actId="790"/>
          <ac:spMkLst>
            <pc:docMk/>
            <pc:sldMk cId="2351809989" sldId="486"/>
            <ac:spMk id="8627" creationId="{586B881A-B268-4508-B38F-FB1B0FCED52B}"/>
          </ac:spMkLst>
        </pc:spChg>
        <pc:spChg chg="mod">
          <ac:chgData name="Kolakowski, Artur" userId="9c34c8cc-b1df-44f6-bea5-dcf7a54ee35f" providerId="ADAL" clId="{19970B13-E101-4117-9908-6E061F982644}" dt="2022-07-14T08:45:34.857" v="13970" actId="790"/>
          <ac:spMkLst>
            <pc:docMk/>
            <pc:sldMk cId="2351809989" sldId="486"/>
            <ac:spMk id="8628" creationId="{21605139-A9CF-49E5-B673-881F1C3AB681}"/>
          </ac:spMkLst>
        </pc:spChg>
        <pc:spChg chg="mod">
          <ac:chgData name="Kolakowski, Artur" userId="9c34c8cc-b1df-44f6-bea5-dcf7a54ee35f" providerId="ADAL" clId="{19970B13-E101-4117-9908-6E061F982644}" dt="2022-07-14T08:45:34.867" v="13971" actId="790"/>
          <ac:spMkLst>
            <pc:docMk/>
            <pc:sldMk cId="2351809989" sldId="486"/>
            <ac:spMk id="8629" creationId="{0BCA9984-C53A-4CD2-BD41-55653DF7D68A}"/>
          </ac:spMkLst>
        </pc:spChg>
        <pc:spChg chg="mod">
          <ac:chgData name="Kolakowski, Artur" userId="9c34c8cc-b1df-44f6-bea5-dcf7a54ee35f" providerId="ADAL" clId="{19970B13-E101-4117-9908-6E061F982644}" dt="2022-07-14T08:45:34.867" v="13972" actId="790"/>
          <ac:spMkLst>
            <pc:docMk/>
            <pc:sldMk cId="2351809989" sldId="486"/>
            <ac:spMk id="8630" creationId="{A2AA5EFA-366A-45E9-A5D7-4ED58F645BD2}"/>
          </ac:spMkLst>
        </pc:spChg>
        <pc:spChg chg="mod">
          <ac:chgData name="Kolakowski, Artur" userId="9c34c8cc-b1df-44f6-bea5-dcf7a54ee35f" providerId="ADAL" clId="{19970B13-E101-4117-9908-6E061F982644}" dt="2022-07-14T08:45:34.875" v="13973" actId="790"/>
          <ac:spMkLst>
            <pc:docMk/>
            <pc:sldMk cId="2351809989" sldId="486"/>
            <ac:spMk id="8631" creationId="{ABC713A6-E6C9-4D5B-9D69-500616845D03}"/>
          </ac:spMkLst>
        </pc:spChg>
        <pc:spChg chg="mod">
          <ac:chgData name="Kolakowski, Artur" userId="9c34c8cc-b1df-44f6-bea5-dcf7a54ee35f" providerId="ADAL" clId="{19970B13-E101-4117-9908-6E061F982644}" dt="2022-07-14T08:45:34.877" v="13974" actId="790"/>
          <ac:spMkLst>
            <pc:docMk/>
            <pc:sldMk cId="2351809989" sldId="486"/>
            <ac:spMk id="8632" creationId="{874A989D-8274-4596-B4CA-D875528AD957}"/>
          </ac:spMkLst>
        </pc:spChg>
        <pc:spChg chg="mod">
          <ac:chgData name="Kolakowski, Artur" userId="9c34c8cc-b1df-44f6-bea5-dcf7a54ee35f" providerId="ADAL" clId="{19970B13-E101-4117-9908-6E061F982644}" dt="2022-07-14T08:45:34.885" v="13975" actId="790"/>
          <ac:spMkLst>
            <pc:docMk/>
            <pc:sldMk cId="2351809989" sldId="486"/>
            <ac:spMk id="8633" creationId="{6872A503-AEB4-4459-A9A9-C04E72FC177C}"/>
          </ac:spMkLst>
        </pc:spChg>
        <pc:spChg chg="mod">
          <ac:chgData name="Kolakowski, Artur" userId="9c34c8cc-b1df-44f6-bea5-dcf7a54ee35f" providerId="ADAL" clId="{19970B13-E101-4117-9908-6E061F982644}" dt="2022-07-14T08:45:34.887" v="13976" actId="790"/>
          <ac:spMkLst>
            <pc:docMk/>
            <pc:sldMk cId="2351809989" sldId="486"/>
            <ac:spMk id="8634" creationId="{8C28DDA2-B16A-4730-BF06-F716CEA736D6}"/>
          </ac:spMkLst>
        </pc:spChg>
        <pc:spChg chg="mod">
          <ac:chgData name="Kolakowski, Artur" userId="9c34c8cc-b1df-44f6-bea5-dcf7a54ee35f" providerId="ADAL" clId="{19970B13-E101-4117-9908-6E061F982644}" dt="2022-07-14T08:45:34.887" v="13977" actId="790"/>
          <ac:spMkLst>
            <pc:docMk/>
            <pc:sldMk cId="2351809989" sldId="486"/>
            <ac:spMk id="8635" creationId="{A428ED46-A6C0-47E2-BD37-BE930ABD720F}"/>
          </ac:spMkLst>
        </pc:spChg>
        <pc:spChg chg="mod">
          <ac:chgData name="Kolakowski, Artur" userId="9c34c8cc-b1df-44f6-bea5-dcf7a54ee35f" providerId="ADAL" clId="{19970B13-E101-4117-9908-6E061F982644}" dt="2022-07-14T08:45:34.897" v="13978" actId="790"/>
          <ac:spMkLst>
            <pc:docMk/>
            <pc:sldMk cId="2351809989" sldId="486"/>
            <ac:spMk id="8636" creationId="{17368866-E4AA-4DB0-86FC-EDE3D191DE47}"/>
          </ac:spMkLst>
        </pc:spChg>
        <pc:spChg chg="mod">
          <ac:chgData name="Kolakowski, Artur" userId="9c34c8cc-b1df-44f6-bea5-dcf7a54ee35f" providerId="ADAL" clId="{19970B13-E101-4117-9908-6E061F982644}" dt="2022-07-14T08:45:34.897" v="13979" actId="790"/>
          <ac:spMkLst>
            <pc:docMk/>
            <pc:sldMk cId="2351809989" sldId="486"/>
            <ac:spMk id="8637" creationId="{E50291C1-191A-4D16-A907-82D18AF51437}"/>
          </ac:spMkLst>
        </pc:spChg>
        <pc:spChg chg="mod">
          <ac:chgData name="Kolakowski, Artur" userId="9c34c8cc-b1df-44f6-bea5-dcf7a54ee35f" providerId="ADAL" clId="{19970B13-E101-4117-9908-6E061F982644}" dt="2022-07-14T08:45:34.907" v="13980" actId="790"/>
          <ac:spMkLst>
            <pc:docMk/>
            <pc:sldMk cId="2351809989" sldId="486"/>
            <ac:spMk id="8638" creationId="{F30D5A19-717E-4653-86A4-465970E20CF3}"/>
          </ac:spMkLst>
        </pc:spChg>
        <pc:spChg chg="mod">
          <ac:chgData name="Kolakowski, Artur" userId="9c34c8cc-b1df-44f6-bea5-dcf7a54ee35f" providerId="ADAL" clId="{19970B13-E101-4117-9908-6E061F982644}" dt="2022-07-14T08:45:34.907" v="13981" actId="790"/>
          <ac:spMkLst>
            <pc:docMk/>
            <pc:sldMk cId="2351809989" sldId="486"/>
            <ac:spMk id="8639" creationId="{837BF7B7-8233-4419-99C2-0C8CA6306229}"/>
          </ac:spMkLst>
        </pc:spChg>
        <pc:spChg chg="mod">
          <ac:chgData name="Kolakowski, Artur" userId="9c34c8cc-b1df-44f6-bea5-dcf7a54ee35f" providerId="ADAL" clId="{19970B13-E101-4117-9908-6E061F982644}" dt="2022-07-14T08:45:34.918" v="13982" actId="790"/>
          <ac:spMkLst>
            <pc:docMk/>
            <pc:sldMk cId="2351809989" sldId="486"/>
            <ac:spMk id="8640" creationId="{86341230-C72C-4FAD-BC26-C5A965B538F6}"/>
          </ac:spMkLst>
        </pc:spChg>
        <pc:spChg chg="mod">
          <ac:chgData name="Kolakowski, Artur" userId="9c34c8cc-b1df-44f6-bea5-dcf7a54ee35f" providerId="ADAL" clId="{19970B13-E101-4117-9908-6E061F982644}" dt="2022-07-14T08:45:34.918" v="13983" actId="790"/>
          <ac:spMkLst>
            <pc:docMk/>
            <pc:sldMk cId="2351809989" sldId="486"/>
            <ac:spMk id="8641" creationId="{95E0F532-A639-443C-BFDB-5149D78DCF91}"/>
          </ac:spMkLst>
        </pc:spChg>
        <pc:spChg chg="mod">
          <ac:chgData name="Kolakowski, Artur" userId="9c34c8cc-b1df-44f6-bea5-dcf7a54ee35f" providerId="ADAL" clId="{19970B13-E101-4117-9908-6E061F982644}" dt="2022-07-14T08:45:34.926" v="13984" actId="790"/>
          <ac:spMkLst>
            <pc:docMk/>
            <pc:sldMk cId="2351809989" sldId="486"/>
            <ac:spMk id="8642" creationId="{80C46AC9-BBD0-4223-B821-7782F87F0957}"/>
          </ac:spMkLst>
        </pc:spChg>
        <pc:spChg chg="mod">
          <ac:chgData name="Kolakowski, Artur" userId="9c34c8cc-b1df-44f6-bea5-dcf7a54ee35f" providerId="ADAL" clId="{19970B13-E101-4117-9908-6E061F982644}" dt="2022-07-14T08:45:34.928" v="13985" actId="790"/>
          <ac:spMkLst>
            <pc:docMk/>
            <pc:sldMk cId="2351809989" sldId="486"/>
            <ac:spMk id="8643" creationId="{0CEDDADC-2BE2-4282-83C0-D85F9616B2EA}"/>
          </ac:spMkLst>
        </pc:spChg>
        <pc:spChg chg="mod">
          <ac:chgData name="Kolakowski, Artur" userId="9c34c8cc-b1df-44f6-bea5-dcf7a54ee35f" providerId="ADAL" clId="{19970B13-E101-4117-9908-6E061F982644}" dt="2022-07-14T08:45:34.936" v="13986" actId="790"/>
          <ac:spMkLst>
            <pc:docMk/>
            <pc:sldMk cId="2351809989" sldId="486"/>
            <ac:spMk id="8644" creationId="{896FC9E9-2A1C-46DB-80ED-0D9D08E5B482}"/>
          </ac:spMkLst>
        </pc:spChg>
        <pc:spChg chg="mod">
          <ac:chgData name="Kolakowski, Artur" userId="9c34c8cc-b1df-44f6-bea5-dcf7a54ee35f" providerId="ADAL" clId="{19970B13-E101-4117-9908-6E061F982644}" dt="2022-07-14T08:45:34.938" v="13987" actId="790"/>
          <ac:spMkLst>
            <pc:docMk/>
            <pc:sldMk cId="2351809989" sldId="486"/>
            <ac:spMk id="8645" creationId="{76101EAC-1C36-442C-9A5C-43A925873804}"/>
          </ac:spMkLst>
        </pc:spChg>
        <pc:spChg chg="mod">
          <ac:chgData name="Kolakowski, Artur" userId="9c34c8cc-b1df-44f6-bea5-dcf7a54ee35f" providerId="ADAL" clId="{19970B13-E101-4117-9908-6E061F982644}" dt="2022-07-14T08:45:34.946" v="13988" actId="790"/>
          <ac:spMkLst>
            <pc:docMk/>
            <pc:sldMk cId="2351809989" sldId="486"/>
            <ac:spMk id="8646" creationId="{CB6A625D-0E04-48E2-A5D8-C0CA29576067}"/>
          </ac:spMkLst>
        </pc:spChg>
        <pc:spChg chg="mod">
          <ac:chgData name="Kolakowski, Artur" userId="9c34c8cc-b1df-44f6-bea5-dcf7a54ee35f" providerId="ADAL" clId="{19970B13-E101-4117-9908-6E061F982644}" dt="2022-07-14T08:45:34.948" v="13989" actId="790"/>
          <ac:spMkLst>
            <pc:docMk/>
            <pc:sldMk cId="2351809989" sldId="486"/>
            <ac:spMk id="8647" creationId="{43988BB6-2B1A-469E-832D-874A8B51BE87}"/>
          </ac:spMkLst>
        </pc:spChg>
        <pc:spChg chg="mod">
          <ac:chgData name="Kolakowski, Artur" userId="9c34c8cc-b1df-44f6-bea5-dcf7a54ee35f" providerId="ADAL" clId="{19970B13-E101-4117-9908-6E061F982644}" dt="2022-07-14T08:45:34.948" v="13990" actId="790"/>
          <ac:spMkLst>
            <pc:docMk/>
            <pc:sldMk cId="2351809989" sldId="486"/>
            <ac:spMk id="8648" creationId="{41873094-BC5B-432E-BC60-FB7279C61AB7}"/>
          </ac:spMkLst>
        </pc:spChg>
        <pc:spChg chg="mod">
          <ac:chgData name="Kolakowski, Artur" userId="9c34c8cc-b1df-44f6-bea5-dcf7a54ee35f" providerId="ADAL" clId="{19970B13-E101-4117-9908-6E061F982644}" dt="2022-07-14T08:45:34.958" v="13991" actId="790"/>
          <ac:spMkLst>
            <pc:docMk/>
            <pc:sldMk cId="2351809989" sldId="486"/>
            <ac:spMk id="8649" creationId="{2C175B42-0BD8-4503-BEFA-0EDC33BD1D6B}"/>
          </ac:spMkLst>
        </pc:spChg>
        <pc:spChg chg="mod">
          <ac:chgData name="Kolakowski, Artur" userId="9c34c8cc-b1df-44f6-bea5-dcf7a54ee35f" providerId="ADAL" clId="{19970B13-E101-4117-9908-6E061F982644}" dt="2022-07-14T08:45:34.958" v="13992" actId="790"/>
          <ac:spMkLst>
            <pc:docMk/>
            <pc:sldMk cId="2351809989" sldId="486"/>
            <ac:spMk id="8650" creationId="{DD7167FE-A950-4D3E-8027-D1F04D2DE1D9}"/>
          </ac:spMkLst>
        </pc:spChg>
        <pc:spChg chg="mod">
          <ac:chgData name="Kolakowski, Artur" userId="9c34c8cc-b1df-44f6-bea5-dcf7a54ee35f" providerId="ADAL" clId="{19970B13-E101-4117-9908-6E061F982644}" dt="2022-07-14T08:45:34.968" v="13993" actId="790"/>
          <ac:spMkLst>
            <pc:docMk/>
            <pc:sldMk cId="2351809989" sldId="486"/>
            <ac:spMk id="8651" creationId="{FBB1B4A0-B921-4433-AEE7-D0D654BF2877}"/>
          </ac:spMkLst>
        </pc:spChg>
        <pc:spChg chg="mod">
          <ac:chgData name="Kolakowski, Artur" userId="9c34c8cc-b1df-44f6-bea5-dcf7a54ee35f" providerId="ADAL" clId="{19970B13-E101-4117-9908-6E061F982644}" dt="2022-07-14T08:45:34.968" v="13994" actId="790"/>
          <ac:spMkLst>
            <pc:docMk/>
            <pc:sldMk cId="2351809989" sldId="486"/>
            <ac:spMk id="8652" creationId="{EFBB327A-1C68-4245-8ED4-7E1BE59CB41D}"/>
          </ac:spMkLst>
        </pc:spChg>
        <pc:spChg chg="mod">
          <ac:chgData name="Kolakowski, Artur" userId="9c34c8cc-b1df-44f6-bea5-dcf7a54ee35f" providerId="ADAL" clId="{19970B13-E101-4117-9908-6E061F982644}" dt="2022-07-14T08:45:34.979" v="13995" actId="790"/>
          <ac:spMkLst>
            <pc:docMk/>
            <pc:sldMk cId="2351809989" sldId="486"/>
            <ac:spMk id="8653" creationId="{998C418C-B4D8-4E60-B81B-17F7EFEEFCDA}"/>
          </ac:spMkLst>
        </pc:spChg>
        <pc:spChg chg="mod">
          <ac:chgData name="Kolakowski, Artur" userId="9c34c8cc-b1df-44f6-bea5-dcf7a54ee35f" providerId="ADAL" clId="{19970B13-E101-4117-9908-6E061F982644}" dt="2022-07-14T08:45:34.979" v="13996" actId="790"/>
          <ac:spMkLst>
            <pc:docMk/>
            <pc:sldMk cId="2351809989" sldId="486"/>
            <ac:spMk id="8654" creationId="{71D4778C-98F1-4B35-8CA0-AA3ACAD53DCC}"/>
          </ac:spMkLst>
        </pc:spChg>
        <pc:spChg chg="mod">
          <ac:chgData name="Kolakowski, Artur" userId="9c34c8cc-b1df-44f6-bea5-dcf7a54ee35f" providerId="ADAL" clId="{19970B13-E101-4117-9908-6E061F982644}" dt="2022-07-14T08:45:34.987" v="13997" actId="790"/>
          <ac:spMkLst>
            <pc:docMk/>
            <pc:sldMk cId="2351809989" sldId="486"/>
            <ac:spMk id="8655" creationId="{D88B6503-F749-4F96-9F17-C21244C9F6F1}"/>
          </ac:spMkLst>
        </pc:spChg>
        <pc:spChg chg="mod">
          <ac:chgData name="Kolakowski, Artur" userId="9c34c8cc-b1df-44f6-bea5-dcf7a54ee35f" providerId="ADAL" clId="{19970B13-E101-4117-9908-6E061F982644}" dt="2022-07-14T08:45:34.989" v="13998" actId="790"/>
          <ac:spMkLst>
            <pc:docMk/>
            <pc:sldMk cId="2351809989" sldId="486"/>
            <ac:spMk id="8656" creationId="{45F5414C-268E-45AF-A8B5-A7484177873C}"/>
          </ac:spMkLst>
        </pc:spChg>
        <pc:spChg chg="mod">
          <ac:chgData name="Kolakowski, Artur" userId="9c34c8cc-b1df-44f6-bea5-dcf7a54ee35f" providerId="ADAL" clId="{19970B13-E101-4117-9908-6E061F982644}" dt="2022-07-14T08:45:34.989" v="13999" actId="790"/>
          <ac:spMkLst>
            <pc:docMk/>
            <pc:sldMk cId="2351809989" sldId="486"/>
            <ac:spMk id="8657" creationId="{4DF6E693-D16D-4C66-A399-69C1468D73E9}"/>
          </ac:spMkLst>
        </pc:spChg>
        <pc:spChg chg="mod">
          <ac:chgData name="Kolakowski, Artur" userId="9c34c8cc-b1df-44f6-bea5-dcf7a54ee35f" providerId="ADAL" clId="{19970B13-E101-4117-9908-6E061F982644}" dt="2022-07-14T08:45:34.999" v="14000" actId="790"/>
          <ac:spMkLst>
            <pc:docMk/>
            <pc:sldMk cId="2351809989" sldId="486"/>
            <ac:spMk id="8658" creationId="{FF5ABE2C-A3C9-46BF-A2FE-42F174D4647E}"/>
          </ac:spMkLst>
        </pc:spChg>
        <pc:spChg chg="mod">
          <ac:chgData name="Kolakowski, Artur" userId="9c34c8cc-b1df-44f6-bea5-dcf7a54ee35f" providerId="ADAL" clId="{19970B13-E101-4117-9908-6E061F982644}" dt="2022-07-14T08:45:34.999" v="14001" actId="790"/>
          <ac:spMkLst>
            <pc:docMk/>
            <pc:sldMk cId="2351809989" sldId="486"/>
            <ac:spMk id="8659" creationId="{648DB3AE-F4EE-45BB-B674-CC53D3C6E639}"/>
          </ac:spMkLst>
        </pc:spChg>
        <pc:spChg chg="mod">
          <ac:chgData name="Kolakowski, Artur" userId="9c34c8cc-b1df-44f6-bea5-dcf7a54ee35f" providerId="ADAL" clId="{19970B13-E101-4117-9908-6E061F982644}" dt="2022-07-14T08:45:35.007" v="14002" actId="790"/>
          <ac:spMkLst>
            <pc:docMk/>
            <pc:sldMk cId="2351809989" sldId="486"/>
            <ac:spMk id="8660" creationId="{71DA14EF-6561-4AAE-823E-9F919F6CC19F}"/>
          </ac:spMkLst>
        </pc:spChg>
        <pc:spChg chg="mod">
          <ac:chgData name="Kolakowski, Artur" userId="9c34c8cc-b1df-44f6-bea5-dcf7a54ee35f" providerId="ADAL" clId="{19970B13-E101-4117-9908-6E061F982644}" dt="2022-07-14T08:45:35.009" v="14003" actId="790"/>
          <ac:spMkLst>
            <pc:docMk/>
            <pc:sldMk cId="2351809989" sldId="486"/>
            <ac:spMk id="8661" creationId="{C2C77D96-C2CD-4ECA-8C4C-5DC7BA758331}"/>
          </ac:spMkLst>
        </pc:spChg>
        <pc:spChg chg="mod">
          <ac:chgData name="Kolakowski, Artur" userId="9c34c8cc-b1df-44f6-bea5-dcf7a54ee35f" providerId="ADAL" clId="{19970B13-E101-4117-9908-6E061F982644}" dt="2022-07-14T08:45:35.009" v="14004" actId="790"/>
          <ac:spMkLst>
            <pc:docMk/>
            <pc:sldMk cId="2351809989" sldId="486"/>
            <ac:spMk id="8662" creationId="{98CF396D-9EE3-4096-8F29-561A7671E145}"/>
          </ac:spMkLst>
        </pc:spChg>
        <pc:spChg chg="mod">
          <ac:chgData name="Kolakowski, Artur" userId="9c34c8cc-b1df-44f6-bea5-dcf7a54ee35f" providerId="ADAL" clId="{19970B13-E101-4117-9908-6E061F982644}" dt="2022-07-14T08:45:35.020" v="14005" actId="790"/>
          <ac:spMkLst>
            <pc:docMk/>
            <pc:sldMk cId="2351809989" sldId="486"/>
            <ac:spMk id="8663" creationId="{EAD02B91-452F-4ABB-A2CD-BE49330CD351}"/>
          </ac:spMkLst>
        </pc:spChg>
        <pc:spChg chg="mod">
          <ac:chgData name="Kolakowski, Artur" userId="9c34c8cc-b1df-44f6-bea5-dcf7a54ee35f" providerId="ADAL" clId="{19970B13-E101-4117-9908-6E061F982644}" dt="2022-07-14T08:45:35.020" v="14006" actId="790"/>
          <ac:spMkLst>
            <pc:docMk/>
            <pc:sldMk cId="2351809989" sldId="486"/>
            <ac:spMk id="8664" creationId="{5E4D1AC8-3EC3-480C-97FC-4572A9C6ADA7}"/>
          </ac:spMkLst>
        </pc:spChg>
        <pc:spChg chg="mod">
          <ac:chgData name="Kolakowski, Artur" userId="9c34c8cc-b1df-44f6-bea5-dcf7a54ee35f" providerId="ADAL" clId="{19970B13-E101-4117-9908-6E061F982644}" dt="2022-07-14T08:45:35.030" v="14007" actId="790"/>
          <ac:spMkLst>
            <pc:docMk/>
            <pc:sldMk cId="2351809989" sldId="486"/>
            <ac:spMk id="8665" creationId="{7E6DE368-F9D9-4A3C-9A18-E9A1929EB0D8}"/>
          </ac:spMkLst>
        </pc:spChg>
        <pc:spChg chg="mod">
          <ac:chgData name="Kolakowski, Artur" userId="9c34c8cc-b1df-44f6-bea5-dcf7a54ee35f" providerId="ADAL" clId="{19970B13-E101-4117-9908-6E061F982644}" dt="2022-07-14T08:45:35.030" v="14008" actId="790"/>
          <ac:spMkLst>
            <pc:docMk/>
            <pc:sldMk cId="2351809989" sldId="486"/>
            <ac:spMk id="8666" creationId="{6B080488-D272-41D4-B6E3-FD3DDD05550C}"/>
          </ac:spMkLst>
        </pc:spChg>
        <pc:spChg chg="mod">
          <ac:chgData name="Kolakowski, Artur" userId="9c34c8cc-b1df-44f6-bea5-dcf7a54ee35f" providerId="ADAL" clId="{19970B13-E101-4117-9908-6E061F982644}" dt="2022-07-14T08:45:35.038" v="14009" actId="790"/>
          <ac:spMkLst>
            <pc:docMk/>
            <pc:sldMk cId="2351809989" sldId="486"/>
            <ac:spMk id="8667" creationId="{162E1DC0-46EF-43C3-B364-ADE6F9B53FB5}"/>
          </ac:spMkLst>
        </pc:spChg>
        <pc:spChg chg="mod">
          <ac:chgData name="Kolakowski, Artur" userId="9c34c8cc-b1df-44f6-bea5-dcf7a54ee35f" providerId="ADAL" clId="{19970B13-E101-4117-9908-6E061F982644}" dt="2022-07-14T08:45:35.040" v="14010" actId="790"/>
          <ac:spMkLst>
            <pc:docMk/>
            <pc:sldMk cId="2351809989" sldId="486"/>
            <ac:spMk id="8668" creationId="{D6595B27-948C-4B06-82B2-F6683F6E2A27}"/>
          </ac:spMkLst>
        </pc:spChg>
        <pc:spChg chg="mod">
          <ac:chgData name="Kolakowski, Artur" userId="9c34c8cc-b1df-44f6-bea5-dcf7a54ee35f" providerId="ADAL" clId="{19970B13-E101-4117-9908-6E061F982644}" dt="2022-07-14T08:45:35.040" v="14011" actId="790"/>
          <ac:spMkLst>
            <pc:docMk/>
            <pc:sldMk cId="2351809989" sldId="486"/>
            <ac:spMk id="8669" creationId="{DCF2A11E-57A0-4508-97BC-1821D49E2249}"/>
          </ac:spMkLst>
        </pc:spChg>
        <pc:spChg chg="mod">
          <ac:chgData name="Kolakowski, Artur" userId="9c34c8cc-b1df-44f6-bea5-dcf7a54ee35f" providerId="ADAL" clId="{19970B13-E101-4117-9908-6E061F982644}" dt="2022-07-14T08:45:35.050" v="14012" actId="790"/>
          <ac:spMkLst>
            <pc:docMk/>
            <pc:sldMk cId="2351809989" sldId="486"/>
            <ac:spMk id="8670" creationId="{B359C067-07D3-4D3D-ACB3-F0725F647D50}"/>
          </ac:spMkLst>
        </pc:spChg>
        <pc:spChg chg="mod">
          <ac:chgData name="Kolakowski, Artur" userId="9c34c8cc-b1df-44f6-bea5-dcf7a54ee35f" providerId="ADAL" clId="{19970B13-E101-4117-9908-6E061F982644}" dt="2022-07-14T08:45:35.050" v="14013" actId="790"/>
          <ac:spMkLst>
            <pc:docMk/>
            <pc:sldMk cId="2351809989" sldId="486"/>
            <ac:spMk id="8671" creationId="{6B3EDB5E-5E14-4B63-B2B0-75EDB99E3FCD}"/>
          </ac:spMkLst>
        </pc:spChg>
        <pc:spChg chg="mod">
          <ac:chgData name="Kolakowski, Artur" userId="9c34c8cc-b1df-44f6-bea5-dcf7a54ee35f" providerId="ADAL" clId="{19970B13-E101-4117-9908-6E061F982644}" dt="2022-07-14T08:45:35.060" v="14014" actId="790"/>
          <ac:spMkLst>
            <pc:docMk/>
            <pc:sldMk cId="2351809989" sldId="486"/>
            <ac:spMk id="8672" creationId="{5B0FEB04-8A7F-4D46-A19B-A83A5C690387}"/>
          </ac:spMkLst>
        </pc:spChg>
        <pc:spChg chg="mod">
          <ac:chgData name="Kolakowski, Artur" userId="9c34c8cc-b1df-44f6-bea5-dcf7a54ee35f" providerId="ADAL" clId="{19970B13-E101-4117-9908-6E061F982644}" dt="2022-07-14T08:45:35.060" v="14015" actId="790"/>
          <ac:spMkLst>
            <pc:docMk/>
            <pc:sldMk cId="2351809989" sldId="486"/>
            <ac:spMk id="8673" creationId="{B4765BFB-D60D-4C73-A8B0-FAAA1F940E27}"/>
          </ac:spMkLst>
        </pc:spChg>
        <pc:spChg chg="mod">
          <ac:chgData name="Kolakowski, Artur" userId="9c34c8cc-b1df-44f6-bea5-dcf7a54ee35f" providerId="ADAL" clId="{19970B13-E101-4117-9908-6E061F982644}" dt="2022-07-14T08:45:35.068" v="14016" actId="790"/>
          <ac:spMkLst>
            <pc:docMk/>
            <pc:sldMk cId="2351809989" sldId="486"/>
            <ac:spMk id="8674" creationId="{7F332789-C458-4369-98A5-2962FA85E865}"/>
          </ac:spMkLst>
        </pc:spChg>
        <pc:spChg chg="mod">
          <ac:chgData name="Kolakowski, Artur" userId="9c34c8cc-b1df-44f6-bea5-dcf7a54ee35f" providerId="ADAL" clId="{19970B13-E101-4117-9908-6E061F982644}" dt="2022-07-14T08:45:35.070" v="14017" actId="790"/>
          <ac:spMkLst>
            <pc:docMk/>
            <pc:sldMk cId="2351809989" sldId="486"/>
            <ac:spMk id="8675" creationId="{D5CFFC2E-F366-48A2-8970-45DD2C8001E3}"/>
          </ac:spMkLst>
        </pc:spChg>
        <pc:spChg chg="mod">
          <ac:chgData name="Kolakowski, Artur" userId="9c34c8cc-b1df-44f6-bea5-dcf7a54ee35f" providerId="ADAL" clId="{19970B13-E101-4117-9908-6E061F982644}" dt="2022-07-14T08:45:35.070" v="14018" actId="790"/>
          <ac:spMkLst>
            <pc:docMk/>
            <pc:sldMk cId="2351809989" sldId="486"/>
            <ac:spMk id="8676" creationId="{655701E8-B022-4D88-B9C6-33C881840817}"/>
          </ac:spMkLst>
        </pc:spChg>
        <pc:spChg chg="mod">
          <ac:chgData name="Kolakowski, Artur" userId="9c34c8cc-b1df-44f6-bea5-dcf7a54ee35f" providerId="ADAL" clId="{19970B13-E101-4117-9908-6E061F982644}" dt="2022-07-14T08:45:35.081" v="14019" actId="790"/>
          <ac:spMkLst>
            <pc:docMk/>
            <pc:sldMk cId="2351809989" sldId="486"/>
            <ac:spMk id="8677" creationId="{77D32DB3-A4E2-4B02-BD0B-32B945B37B61}"/>
          </ac:spMkLst>
        </pc:spChg>
        <pc:spChg chg="mod">
          <ac:chgData name="Kolakowski, Artur" userId="9c34c8cc-b1df-44f6-bea5-dcf7a54ee35f" providerId="ADAL" clId="{19970B13-E101-4117-9908-6E061F982644}" dt="2022-07-14T08:45:35.081" v="14020" actId="790"/>
          <ac:spMkLst>
            <pc:docMk/>
            <pc:sldMk cId="2351809989" sldId="486"/>
            <ac:spMk id="8678" creationId="{0C25DD9B-4937-41D9-9FC6-E651C39A528B}"/>
          </ac:spMkLst>
        </pc:spChg>
        <pc:spChg chg="mod">
          <ac:chgData name="Kolakowski, Artur" userId="9c34c8cc-b1df-44f6-bea5-dcf7a54ee35f" providerId="ADAL" clId="{19970B13-E101-4117-9908-6E061F982644}" dt="2022-07-14T08:45:35.091" v="14021" actId="790"/>
          <ac:spMkLst>
            <pc:docMk/>
            <pc:sldMk cId="2351809989" sldId="486"/>
            <ac:spMk id="8679" creationId="{2C480FEE-DEC1-4634-B9A9-43C84A484BDD}"/>
          </ac:spMkLst>
        </pc:spChg>
        <pc:spChg chg="mod">
          <ac:chgData name="Kolakowski, Artur" userId="9c34c8cc-b1df-44f6-bea5-dcf7a54ee35f" providerId="ADAL" clId="{19970B13-E101-4117-9908-6E061F982644}" dt="2022-07-14T08:45:35.091" v="14022" actId="790"/>
          <ac:spMkLst>
            <pc:docMk/>
            <pc:sldMk cId="2351809989" sldId="486"/>
            <ac:spMk id="8680" creationId="{5239941A-181F-4D04-8E95-1A45318C8AC0}"/>
          </ac:spMkLst>
        </pc:spChg>
        <pc:spChg chg="mod">
          <ac:chgData name="Kolakowski, Artur" userId="9c34c8cc-b1df-44f6-bea5-dcf7a54ee35f" providerId="ADAL" clId="{19970B13-E101-4117-9908-6E061F982644}" dt="2022-07-14T08:45:35.101" v="14023" actId="790"/>
          <ac:spMkLst>
            <pc:docMk/>
            <pc:sldMk cId="2351809989" sldId="486"/>
            <ac:spMk id="8681" creationId="{C78D5B76-151F-48FD-BD16-D809EAB684A8}"/>
          </ac:spMkLst>
        </pc:spChg>
        <pc:spChg chg="mod">
          <ac:chgData name="Kolakowski, Artur" userId="9c34c8cc-b1df-44f6-bea5-dcf7a54ee35f" providerId="ADAL" clId="{19970B13-E101-4117-9908-6E061F982644}" dt="2022-07-14T08:45:35.101" v="14024" actId="790"/>
          <ac:spMkLst>
            <pc:docMk/>
            <pc:sldMk cId="2351809989" sldId="486"/>
            <ac:spMk id="8682" creationId="{B863E988-B15D-4AEA-91AF-1B69A307B28B}"/>
          </ac:spMkLst>
        </pc:spChg>
        <pc:spChg chg="mod">
          <ac:chgData name="Kolakowski, Artur" userId="9c34c8cc-b1df-44f6-bea5-dcf7a54ee35f" providerId="ADAL" clId="{19970B13-E101-4117-9908-6E061F982644}" dt="2022-07-14T08:45:35.109" v="14025" actId="790"/>
          <ac:spMkLst>
            <pc:docMk/>
            <pc:sldMk cId="2351809989" sldId="486"/>
            <ac:spMk id="8683" creationId="{3170C87B-8769-4596-9AD1-E79BD90B4F0F}"/>
          </ac:spMkLst>
        </pc:spChg>
        <pc:spChg chg="mod">
          <ac:chgData name="Kolakowski, Artur" userId="9c34c8cc-b1df-44f6-bea5-dcf7a54ee35f" providerId="ADAL" clId="{19970B13-E101-4117-9908-6E061F982644}" dt="2022-07-14T08:45:35.111" v="14026" actId="790"/>
          <ac:spMkLst>
            <pc:docMk/>
            <pc:sldMk cId="2351809989" sldId="486"/>
            <ac:spMk id="8684" creationId="{20CE0D96-E2EC-4F53-A0CD-7AA831443EDD}"/>
          </ac:spMkLst>
        </pc:spChg>
        <pc:spChg chg="mod">
          <ac:chgData name="Kolakowski, Artur" userId="9c34c8cc-b1df-44f6-bea5-dcf7a54ee35f" providerId="ADAL" clId="{19970B13-E101-4117-9908-6E061F982644}" dt="2022-07-14T08:45:35.111" v="14027" actId="790"/>
          <ac:spMkLst>
            <pc:docMk/>
            <pc:sldMk cId="2351809989" sldId="486"/>
            <ac:spMk id="8685" creationId="{57A457C8-D7B3-459D-8A78-042A1ACD809F}"/>
          </ac:spMkLst>
        </pc:spChg>
        <pc:spChg chg="mod">
          <ac:chgData name="Kolakowski, Artur" userId="9c34c8cc-b1df-44f6-bea5-dcf7a54ee35f" providerId="ADAL" clId="{19970B13-E101-4117-9908-6E061F982644}" dt="2022-07-14T08:45:35.121" v="14028" actId="790"/>
          <ac:spMkLst>
            <pc:docMk/>
            <pc:sldMk cId="2351809989" sldId="486"/>
            <ac:spMk id="8686" creationId="{855DCD9B-8032-4372-A171-8FFDD0D4F4ED}"/>
          </ac:spMkLst>
        </pc:spChg>
        <pc:spChg chg="mod">
          <ac:chgData name="Kolakowski, Artur" userId="9c34c8cc-b1df-44f6-bea5-dcf7a54ee35f" providerId="ADAL" clId="{19970B13-E101-4117-9908-6E061F982644}" dt="2022-07-14T08:45:35.121" v="14029" actId="790"/>
          <ac:spMkLst>
            <pc:docMk/>
            <pc:sldMk cId="2351809989" sldId="486"/>
            <ac:spMk id="8687" creationId="{21F45FEE-0F56-4F8D-9C35-F4EBB643270D}"/>
          </ac:spMkLst>
        </pc:spChg>
        <pc:spChg chg="mod">
          <ac:chgData name="Kolakowski, Artur" userId="9c34c8cc-b1df-44f6-bea5-dcf7a54ee35f" providerId="ADAL" clId="{19970B13-E101-4117-9908-6E061F982644}" dt="2022-07-14T08:45:35.132" v="14030" actId="790"/>
          <ac:spMkLst>
            <pc:docMk/>
            <pc:sldMk cId="2351809989" sldId="486"/>
            <ac:spMk id="8688" creationId="{12D75D23-B829-4849-B87C-E1D2427DED27}"/>
          </ac:spMkLst>
        </pc:spChg>
        <pc:spChg chg="mod">
          <ac:chgData name="Kolakowski, Artur" userId="9c34c8cc-b1df-44f6-bea5-dcf7a54ee35f" providerId="ADAL" clId="{19970B13-E101-4117-9908-6E061F982644}" dt="2022-07-14T08:45:35.132" v="14031" actId="790"/>
          <ac:spMkLst>
            <pc:docMk/>
            <pc:sldMk cId="2351809989" sldId="486"/>
            <ac:spMk id="8689" creationId="{95178401-AB96-40D7-B7EE-C8B51B18FD34}"/>
          </ac:spMkLst>
        </pc:spChg>
        <pc:spChg chg="mod">
          <ac:chgData name="Kolakowski, Artur" userId="9c34c8cc-b1df-44f6-bea5-dcf7a54ee35f" providerId="ADAL" clId="{19970B13-E101-4117-9908-6E061F982644}" dt="2022-07-14T08:45:35.140" v="14032" actId="790"/>
          <ac:spMkLst>
            <pc:docMk/>
            <pc:sldMk cId="2351809989" sldId="486"/>
            <ac:spMk id="8690" creationId="{E7F5301B-6A76-4A01-A155-2E6B4663B017}"/>
          </ac:spMkLst>
        </pc:spChg>
        <pc:spChg chg="mod">
          <ac:chgData name="Kolakowski, Artur" userId="9c34c8cc-b1df-44f6-bea5-dcf7a54ee35f" providerId="ADAL" clId="{19970B13-E101-4117-9908-6E061F982644}" dt="2022-07-14T08:45:35.142" v="14033" actId="790"/>
          <ac:spMkLst>
            <pc:docMk/>
            <pc:sldMk cId="2351809989" sldId="486"/>
            <ac:spMk id="8691" creationId="{54AF4037-ABF0-46A2-8020-96A437E14DD9}"/>
          </ac:spMkLst>
        </pc:spChg>
        <pc:spChg chg="mod">
          <ac:chgData name="Kolakowski, Artur" userId="9c34c8cc-b1df-44f6-bea5-dcf7a54ee35f" providerId="ADAL" clId="{19970B13-E101-4117-9908-6E061F982644}" dt="2022-07-14T08:45:35.150" v="14034" actId="790"/>
          <ac:spMkLst>
            <pc:docMk/>
            <pc:sldMk cId="2351809989" sldId="486"/>
            <ac:spMk id="8692" creationId="{2C4D3AEA-90F1-4C1D-9C07-966C79CA5DEA}"/>
          </ac:spMkLst>
        </pc:spChg>
        <pc:spChg chg="mod">
          <ac:chgData name="Kolakowski, Artur" userId="9c34c8cc-b1df-44f6-bea5-dcf7a54ee35f" providerId="ADAL" clId="{19970B13-E101-4117-9908-6E061F982644}" dt="2022-07-14T08:45:35.152" v="14035" actId="790"/>
          <ac:spMkLst>
            <pc:docMk/>
            <pc:sldMk cId="2351809989" sldId="486"/>
            <ac:spMk id="8693" creationId="{EF140BA5-7C6A-4AF4-8FB9-EF98DE4E2724}"/>
          </ac:spMkLst>
        </pc:spChg>
        <pc:spChg chg="mod">
          <ac:chgData name="Kolakowski, Artur" userId="9c34c8cc-b1df-44f6-bea5-dcf7a54ee35f" providerId="ADAL" clId="{19970B13-E101-4117-9908-6E061F982644}" dt="2022-07-14T08:45:35.152" v="14036" actId="790"/>
          <ac:spMkLst>
            <pc:docMk/>
            <pc:sldMk cId="2351809989" sldId="486"/>
            <ac:spMk id="8694" creationId="{51E8A70F-5BA1-473C-83F3-872951EF0C71}"/>
          </ac:spMkLst>
        </pc:spChg>
        <pc:spChg chg="mod">
          <ac:chgData name="Kolakowski, Artur" userId="9c34c8cc-b1df-44f6-bea5-dcf7a54ee35f" providerId="ADAL" clId="{19970B13-E101-4117-9908-6E061F982644}" dt="2022-07-14T08:45:35.162" v="14037" actId="790"/>
          <ac:spMkLst>
            <pc:docMk/>
            <pc:sldMk cId="2351809989" sldId="486"/>
            <ac:spMk id="8695" creationId="{E741A9FF-4F17-4C92-86C1-057836BCA8D7}"/>
          </ac:spMkLst>
        </pc:spChg>
        <pc:spChg chg="mod">
          <ac:chgData name="Kolakowski, Artur" userId="9c34c8cc-b1df-44f6-bea5-dcf7a54ee35f" providerId="ADAL" clId="{19970B13-E101-4117-9908-6E061F982644}" dt="2022-07-14T08:45:35.162" v="14038" actId="790"/>
          <ac:spMkLst>
            <pc:docMk/>
            <pc:sldMk cId="2351809989" sldId="486"/>
            <ac:spMk id="8696" creationId="{C213EB2A-176D-49BA-9A65-0EF2817717BB}"/>
          </ac:spMkLst>
        </pc:spChg>
        <pc:spChg chg="mod">
          <ac:chgData name="Kolakowski, Artur" userId="9c34c8cc-b1df-44f6-bea5-dcf7a54ee35f" providerId="ADAL" clId="{19970B13-E101-4117-9908-6E061F982644}" dt="2022-07-14T08:45:35.172" v="14039" actId="790"/>
          <ac:spMkLst>
            <pc:docMk/>
            <pc:sldMk cId="2351809989" sldId="486"/>
            <ac:spMk id="8697" creationId="{68CBF0A5-FE5B-436E-A645-AE643AD3A8AA}"/>
          </ac:spMkLst>
        </pc:spChg>
        <pc:spChg chg="mod">
          <ac:chgData name="Kolakowski, Artur" userId="9c34c8cc-b1df-44f6-bea5-dcf7a54ee35f" providerId="ADAL" clId="{19970B13-E101-4117-9908-6E061F982644}" dt="2022-07-14T08:45:35.172" v="14040" actId="790"/>
          <ac:spMkLst>
            <pc:docMk/>
            <pc:sldMk cId="2351809989" sldId="486"/>
            <ac:spMk id="8698" creationId="{6BD2F070-855C-4C23-B6B1-CB1E2312B2E0}"/>
          </ac:spMkLst>
        </pc:spChg>
        <pc:spChg chg="mod">
          <ac:chgData name="Kolakowski, Artur" userId="9c34c8cc-b1df-44f6-bea5-dcf7a54ee35f" providerId="ADAL" clId="{19970B13-E101-4117-9908-6E061F982644}" dt="2022-07-14T08:45:35.182" v="14041" actId="790"/>
          <ac:spMkLst>
            <pc:docMk/>
            <pc:sldMk cId="2351809989" sldId="486"/>
            <ac:spMk id="8699" creationId="{D6210D71-CF3A-4774-9896-259B189F6C57}"/>
          </ac:spMkLst>
        </pc:spChg>
        <pc:spChg chg="mod">
          <ac:chgData name="Kolakowski, Artur" userId="9c34c8cc-b1df-44f6-bea5-dcf7a54ee35f" providerId="ADAL" clId="{19970B13-E101-4117-9908-6E061F982644}" dt="2022-07-14T08:45:35.182" v="14042" actId="790"/>
          <ac:spMkLst>
            <pc:docMk/>
            <pc:sldMk cId="2351809989" sldId="486"/>
            <ac:spMk id="8700" creationId="{E8DA118F-9B5F-426B-8147-739976FC14AB}"/>
          </ac:spMkLst>
        </pc:spChg>
        <pc:spChg chg="mod">
          <ac:chgData name="Kolakowski, Artur" userId="9c34c8cc-b1df-44f6-bea5-dcf7a54ee35f" providerId="ADAL" clId="{19970B13-E101-4117-9908-6E061F982644}" dt="2022-07-14T08:45:35.193" v="14043" actId="790"/>
          <ac:spMkLst>
            <pc:docMk/>
            <pc:sldMk cId="2351809989" sldId="486"/>
            <ac:spMk id="8701" creationId="{BEF07015-31D7-472C-A4F4-59C6D2F9B5C5}"/>
          </ac:spMkLst>
        </pc:spChg>
        <pc:spChg chg="mod">
          <ac:chgData name="Kolakowski, Artur" userId="9c34c8cc-b1df-44f6-bea5-dcf7a54ee35f" providerId="ADAL" clId="{19970B13-E101-4117-9908-6E061F982644}" dt="2022-07-14T08:45:35.193" v="14044" actId="790"/>
          <ac:spMkLst>
            <pc:docMk/>
            <pc:sldMk cId="2351809989" sldId="486"/>
            <ac:spMk id="8702" creationId="{B054E3A2-4BF4-4F33-B726-71AB84F695E7}"/>
          </ac:spMkLst>
        </pc:spChg>
        <pc:spChg chg="mod">
          <ac:chgData name="Kolakowski, Artur" userId="9c34c8cc-b1df-44f6-bea5-dcf7a54ee35f" providerId="ADAL" clId="{19970B13-E101-4117-9908-6E061F982644}" dt="2022-07-14T08:45:35.201" v="14045" actId="790"/>
          <ac:spMkLst>
            <pc:docMk/>
            <pc:sldMk cId="2351809989" sldId="486"/>
            <ac:spMk id="8703" creationId="{78F2A040-D12D-4697-A143-26620E0A27B0}"/>
          </ac:spMkLst>
        </pc:spChg>
        <pc:spChg chg="mod">
          <ac:chgData name="Kolakowski, Artur" userId="9c34c8cc-b1df-44f6-bea5-dcf7a54ee35f" providerId="ADAL" clId="{19970B13-E101-4117-9908-6E061F982644}" dt="2022-07-14T08:45:35.203" v="14046" actId="790"/>
          <ac:spMkLst>
            <pc:docMk/>
            <pc:sldMk cId="2351809989" sldId="486"/>
            <ac:spMk id="8704" creationId="{510EC78D-715C-49D3-8A99-B2D9FA24DC8C}"/>
          </ac:spMkLst>
        </pc:spChg>
        <pc:spChg chg="mod">
          <ac:chgData name="Kolakowski, Artur" userId="9c34c8cc-b1df-44f6-bea5-dcf7a54ee35f" providerId="ADAL" clId="{19970B13-E101-4117-9908-6E061F982644}" dt="2022-07-14T08:45:35.211" v="14047" actId="790"/>
          <ac:spMkLst>
            <pc:docMk/>
            <pc:sldMk cId="2351809989" sldId="486"/>
            <ac:spMk id="8705" creationId="{25642AF1-D3CF-41A0-A222-028AF9C17273}"/>
          </ac:spMkLst>
        </pc:spChg>
        <pc:spChg chg="mod">
          <ac:chgData name="Kolakowski, Artur" userId="9c34c8cc-b1df-44f6-bea5-dcf7a54ee35f" providerId="ADAL" clId="{19970B13-E101-4117-9908-6E061F982644}" dt="2022-07-14T08:45:35.213" v="14048" actId="790"/>
          <ac:spMkLst>
            <pc:docMk/>
            <pc:sldMk cId="2351809989" sldId="486"/>
            <ac:spMk id="8706" creationId="{6B677CEC-661F-40D4-BEB9-C1FFA8E97081}"/>
          </ac:spMkLst>
        </pc:spChg>
        <pc:spChg chg="mod">
          <ac:chgData name="Kolakowski, Artur" userId="9c34c8cc-b1df-44f6-bea5-dcf7a54ee35f" providerId="ADAL" clId="{19970B13-E101-4117-9908-6E061F982644}" dt="2022-07-14T08:45:35.213" v="14049" actId="790"/>
          <ac:spMkLst>
            <pc:docMk/>
            <pc:sldMk cId="2351809989" sldId="486"/>
            <ac:spMk id="8707" creationId="{CD42DE19-C699-40FF-93C4-61BF6E047AE6}"/>
          </ac:spMkLst>
        </pc:spChg>
        <pc:spChg chg="mod">
          <ac:chgData name="Kolakowski, Artur" userId="9c34c8cc-b1df-44f6-bea5-dcf7a54ee35f" providerId="ADAL" clId="{19970B13-E101-4117-9908-6E061F982644}" dt="2022-07-14T08:45:35.223" v="14050" actId="790"/>
          <ac:spMkLst>
            <pc:docMk/>
            <pc:sldMk cId="2351809989" sldId="486"/>
            <ac:spMk id="8708" creationId="{A5723C93-CE37-458A-AA6F-83F50093187F}"/>
          </ac:spMkLst>
        </pc:spChg>
        <pc:spChg chg="mod">
          <ac:chgData name="Kolakowski, Artur" userId="9c34c8cc-b1df-44f6-bea5-dcf7a54ee35f" providerId="ADAL" clId="{19970B13-E101-4117-9908-6E061F982644}" dt="2022-07-14T08:45:35.223" v="14051" actId="790"/>
          <ac:spMkLst>
            <pc:docMk/>
            <pc:sldMk cId="2351809989" sldId="486"/>
            <ac:spMk id="8709" creationId="{EC7A77D0-5C9F-4256-8CB6-31C95F9E90B4}"/>
          </ac:spMkLst>
        </pc:spChg>
        <pc:spChg chg="mod">
          <ac:chgData name="Kolakowski, Artur" userId="9c34c8cc-b1df-44f6-bea5-dcf7a54ee35f" providerId="ADAL" clId="{19970B13-E101-4117-9908-6E061F982644}" dt="2022-07-14T08:45:35.232" v="14052" actId="790"/>
          <ac:spMkLst>
            <pc:docMk/>
            <pc:sldMk cId="2351809989" sldId="486"/>
            <ac:spMk id="8710" creationId="{70C83E9C-87E0-46DC-A6FB-466BB32CE575}"/>
          </ac:spMkLst>
        </pc:spChg>
        <pc:spChg chg="mod">
          <ac:chgData name="Kolakowski, Artur" userId="9c34c8cc-b1df-44f6-bea5-dcf7a54ee35f" providerId="ADAL" clId="{19970B13-E101-4117-9908-6E061F982644}" dt="2022-07-14T08:45:35.234" v="14053" actId="790"/>
          <ac:spMkLst>
            <pc:docMk/>
            <pc:sldMk cId="2351809989" sldId="486"/>
            <ac:spMk id="8711" creationId="{10C2C070-27B4-4A91-8BC0-DCB87C5ECE0F}"/>
          </ac:spMkLst>
        </pc:spChg>
        <pc:spChg chg="mod">
          <ac:chgData name="Kolakowski, Artur" userId="9c34c8cc-b1df-44f6-bea5-dcf7a54ee35f" providerId="ADAL" clId="{19970B13-E101-4117-9908-6E061F982644}" dt="2022-07-14T08:45:35.234" v="14054" actId="790"/>
          <ac:spMkLst>
            <pc:docMk/>
            <pc:sldMk cId="2351809989" sldId="486"/>
            <ac:spMk id="8712" creationId="{3FAB962A-E489-4E07-AFAB-61BD272F3791}"/>
          </ac:spMkLst>
        </pc:spChg>
        <pc:spChg chg="mod">
          <ac:chgData name="Kolakowski, Artur" userId="9c34c8cc-b1df-44f6-bea5-dcf7a54ee35f" providerId="ADAL" clId="{19970B13-E101-4117-9908-6E061F982644}" dt="2022-07-14T08:45:35.244" v="14055" actId="790"/>
          <ac:spMkLst>
            <pc:docMk/>
            <pc:sldMk cId="2351809989" sldId="486"/>
            <ac:spMk id="8713" creationId="{80B71CF9-6A0A-459C-BB78-A2E306B7D7D5}"/>
          </ac:spMkLst>
        </pc:spChg>
        <pc:spChg chg="mod">
          <ac:chgData name="Kolakowski, Artur" userId="9c34c8cc-b1df-44f6-bea5-dcf7a54ee35f" providerId="ADAL" clId="{19970B13-E101-4117-9908-6E061F982644}" dt="2022-07-14T08:45:35.244" v="14056" actId="790"/>
          <ac:spMkLst>
            <pc:docMk/>
            <pc:sldMk cId="2351809989" sldId="486"/>
            <ac:spMk id="8714" creationId="{923AAE5B-BCFD-4A65-886C-2688E240C2BF}"/>
          </ac:spMkLst>
        </pc:spChg>
        <pc:spChg chg="mod">
          <ac:chgData name="Kolakowski, Artur" userId="9c34c8cc-b1df-44f6-bea5-dcf7a54ee35f" providerId="ADAL" clId="{19970B13-E101-4117-9908-6E061F982644}" dt="2022-07-14T08:45:35.254" v="14057" actId="790"/>
          <ac:spMkLst>
            <pc:docMk/>
            <pc:sldMk cId="2351809989" sldId="486"/>
            <ac:spMk id="8715" creationId="{2CC9DA68-82F0-416D-8D5C-A6FAEEDC7669}"/>
          </ac:spMkLst>
        </pc:spChg>
        <pc:spChg chg="mod">
          <ac:chgData name="Kolakowski, Artur" userId="9c34c8cc-b1df-44f6-bea5-dcf7a54ee35f" providerId="ADAL" clId="{19970B13-E101-4117-9908-6E061F982644}" dt="2022-07-14T08:45:35.254" v="14058" actId="790"/>
          <ac:spMkLst>
            <pc:docMk/>
            <pc:sldMk cId="2351809989" sldId="486"/>
            <ac:spMk id="8716" creationId="{B6A43AB3-DF7C-4E74-946F-4FD895717C2B}"/>
          </ac:spMkLst>
        </pc:spChg>
        <pc:spChg chg="mod">
          <ac:chgData name="Kolakowski, Artur" userId="9c34c8cc-b1df-44f6-bea5-dcf7a54ee35f" providerId="ADAL" clId="{19970B13-E101-4117-9908-6E061F982644}" dt="2022-07-14T08:45:35.264" v="14059" actId="790"/>
          <ac:spMkLst>
            <pc:docMk/>
            <pc:sldMk cId="2351809989" sldId="486"/>
            <ac:spMk id="8717" creationId="{36C647D2-96E0-4A46-A18E-F9D355B3BEE5}"/>
          </ac:spMkLst>
        </pc:spChg>
        <pc:spChg chg="mod">
          <ac:chgData name="Kolakowski, Artur" userId="9c34c8cc-b1df-44f6-bea5-dcf7a54ee35f" providerId="ADAL" clId="{19970B13-E101-4117-9908-6E061F982644}" dt="2022-07-14T08:45:35.264" v="14060" actId="790"/>
          <ac:spMkLst>
            <pc:docMk/>
            <pc:sldMk cId="2351809989" sldId="486"/>
            <ac:spMk id="8718" creationId="{18B9564F-AE18-47A0-A06D-3AB56221BA54}"/>
          </ac:spMkLst>
        </pc:spChg>
        <pc:spChg chg="mod">
          <ac:chgData name="Kolakowski, Artur" userId="9c34c8cc-b1df-44f6-bea5-dcf7a54ee35f" providerId="ADAL" clId="{19970B13-E101-4117-9908-6E061F982644}" dt="2022-07-14T08:45:35.272" v="14061" actId="790"/>
          <ac:spMkLst>
            <pc:docMk/>
            <pc:sldMk cId="2351809989" sldId="486"/>
            <ac:spMk id="8719" creationId="{441E896E-F3E3-43BF-8820-66047636BC63}"/>
          </ac:spMkLst>
        </pc:spChg>
        <pc:spChg chg="mod">
          <ac:chgData name="Kolakowski, Artur" userId="9c34c8cc-b1df-44f6-bea5-dcf7a54ee35f" providerId="ADAL" clId="{19970B13-E101-4117-9908-6E061F982644}" dt="2022-07-14T08:45:35.275" v="14062" actId="790"/>
          <ac:spMkLst>
            <pc:docMk/>
            <pc:sldMk cId="2351809989" sldId="486"/>
            <ac:spMk id="8720" creationId="{15CFC423-94CE-46C0-A2CE-BE9E4ED874AE}"/>
          </ac:spMkLst>
        </pc:spChg>
        <pc:spChg chg="mod">
          <ac:chgData name="Kolakowski, Artur" userId="9c34c8cc-b1df-44f6-bea5-dcf7a54ee35f" providerId="ADAL" clId="{19970B13-E101-4117-9908-6E061F982644}" dt="2022-07-14T08:45:35.275" v="14063" actId="790"/>
          <ac:spMkLst>
            <pc:docMk/>
            <pc:sldMk cId="2351809989" sldId="486"/>
            <ac:spMk id="8721" creationId="{75450EE7-5D27-4EA6-833B-CC61B42FC741}"/>
          </ac:spMkLst>
        </pc:spChg>
        <pc:spChg chg="mod">
          <ac:chgData name="Kolakowski, Artur" userId="9c34c8cc-b1df-44f6-bea5-dcf7a54ee35f" providerId="ADAL" clId="{19970B13-E101-4117-9908-6E061F982644}" dt="2022-07-14T08:45:35.285" v="14064" actId="790"/>
          <ac:spMkLst>
            <pc:docMk/>
            <pc:sldMk cId="2351809989" sldId="486"/>
            <ac:spMk id="8722" creationId="{7B049C88-4ACF-4FD0-90C7-F30FFA5BD338}"/>
          </ac:spMkLst>
        </pc:spChg>
        <pc:spChg chg="mod">
          <ac:chgData name="Kolakowski, Artur" userId="9c34c8cc-b1df-44f6-bea5-dcf7a54ee35f" providerId="ADAL" clId="{19970B13-E101-4117-9908-6E061F982644}" dt="2022-07-14T08:45:35.285" v="14065" actId="790"/>
          <ac:spMkLst>
            <pc:docMk/>
            <pc:sldMk cId="2351809989" sldId="486"/>
            <ac:spMk id="8723" creationId="{BD818A61-34FF-43F3-944F-961289C17343}"/>
          </ac:spMkLst>
        </pc:spChg>
        <pc:spChg chg="mod">
          <ac:chgData name="Kolakowski, Artur" userId="9c34c8cc-b1df-44f6-bea5-dcf7a54ee35f" providerId="ADAL" clId="{19970B13-E101-4117-9908-6E061F982644}" dt="2022-07-14T08:45:35.293" v="14066" actId="790"/>
          <ac:spMkLst>
            <pc:docMk/>
            <pc:sldMk cId="2351809989" sldId="486"/>
            <ac:spMk id="8724" creationId="{2130F3EF-D930-4EB9-8F4E-A25C90BB490F}"/>
          </ac:spMkLst>
        </pc:spChg>
        <pc:spChg chg="mod">
          <ac:chgData name="Kolakowski, Artur" userId="9c34c8cc-b1df-44f6-bea5-dcf7a54ee35f" providerId="ADAL" clId="{19970B13-E101-4117-9908-6E061F982644}" dt="2022-07-14T08:45:35.295" v="14067" actId="790"/>
          <ac:spMkLst>
            <pc:docMk/>
            <pc:sldMk cId="2351809989" sldId="486"/>
            <ac:spMk id="8725" creationId="{6E4B7809-C5C7-403E-99C1-82CB5A8DA072}"/>
          </ac:spMkLst>
        </pc:spChg>
        <pc:spChg chg="mod">
          <ac:chgData name="Kolakowski, Artur" userId="9c34c8cc-b1df-44f6-bea5-dcf7a54ee35f" providerId="ADAL" clId="{19970B13-E101-4117-9908-6E061F982644}" dt="2022-07-14T08:45:35.303" v="14068" actId="790"/>
          <ac:spMkLst>
            <pc:docMk/>
            <pc:sldMk cId="2351809989" sldId="486"/>
            <ac:spMk id="8726" creationId="{5F08D12D-92AE-424C-9C62-20C847956EA4}"/>
          </ac:spMkLst>
        </pc:spChg>
        <pc:spChg chg="mod">
          <ac:chgData name="Kolakowski, Artur" userId="9c34c8cc-b1df-44f6-bea5-dcf7a54ee35f" providerId="ADAL" clId="{19970B13-E101-4117-9908-6E061F982644}" dt="2022-07-14T08:45:35.305" v="14069" actId="790"/>
          <ac:spMkLst>
            <pc:docMk/>
            <pc:sldMk cId="2351809989" sldId="486"/>
            <ac:spMk id="8727" creationId="{0D1C6811-1116-4A1C-9D12-37B33B969577}"/>
          </ac:spMkLst>
        </pc:spChg>
        <pc:spChg chg="mod">
          <ac:chgData name="Kolakowski, Artur" userId="9c34c8cc-b1df-44f6-bea5-dcf7a54ee35f" providerId="ADAL" clId="{19970B13-E101-4117-9908-6E061F982644}" dt="2022-07-14T08:45:35.305" v="14070" actId="790"/>
          <ac:spMkLst>
            <pc:docMk/>
            <pc:sldMk cId="2351809989" sldId="486"/>
            <ac:spMk id="8728" creationId="{B5320DF6-DFDD-49C0-A7A9-43EF9BC3E025}"/>
          </ac:spMkLst>
        </pc:spChg>
        <pc:spChg chg="mod">
          <ac:chgData name="Kolakowski, Artur" userId="9c34c8cc-b1df-44f6-bea5-dcf7a54ee35f" providerId="ADAL" clId="{19970B13-E101-4117-9908-6E061F982644}" dt="2022-07-14T08:45:35.315" v="14071" actId="790"/>
          <ac:spMkLst>
            <pc:docMk/>
            <pc:sldMk cId="2351809989" sldId="486"/>
            <ac:spMk id="8729" creationId="{118A07CB-98C8-4D0C-B509-60DEBD8CA14C}"/>
          </ac:spMkLst>
        </pc:spChg>
        <pc:spChg chg="mod">
          <ac:chgData name="Kolakowski, Artur" userId="9c34c8cc-b1df-44f6-bea5-dcf7a54ee35f" providerId="ADAL" clId="{19970B13-E101-4117-9908-6E061F982644}" dt="2022-07-14T08:45:35.315" v="14072" actId="790"/>
          <ac:spMkLst>
            <pc:docMk/>
            <pc:sldMk cId="2351809989" sldId="486"/>
            <ac:spMk id="8730" creationId="{A3FC558E-93B5-4105-9878-9424AF77E29B}"/>
          </ac:spMkLst>
        </pc:spChg>
        <pc:spChg chg="mod">
          <ac:chgData name="Kolakowski, Artur" userId="9c34c8cc-b1df-44f6-bea5-dcf7a54ee35f" providerId="ADAL" clId="{19970B13-E101-4117-9908-6E061F982644}" dt="2022-07-14T08:45:35.324" v="14073" actId="790"/>
          <ac:spMkLst>
            <pc:docMk/>
            <pc:sldMk cId="2351809989" sldId="486"/>
            <ac:spMk id="8731" creationId="{E5EB31B3-0738-4B4A-9647-793E28D97947}"/>
          </ac:spMkLst>
        </pc:spChg>
        <pc:spChg chg="mod">
          <ac:chgData name="Kolakowski, Artur" userId="9c34c8cc-b1df-44f6-bea5-dcf7a54ee35f" providerId="ADAL" clId="{19970B13-E101-4117-9908-6E061F982644}" dt="2022-07-14T08:45:35.326" v="14074" actId="790"/>
          <ac:spMkLst>
            <pc:docMk/>
            <pc:sldMk cId="2351809989" sldId="486"/>
            <ac:spMk id="8732" creationId="{029A013A-44F2-476D-9DD1-A16A2B002498}"/>
          </ac:spMkLst>
        </pc:spChg>
        <pc:spChg chg="mod">
          <ac:chgData name="Kolakowski, Artur" userId="9c34c8cc-b1df-44f6-bea5-dcf7a54ee35f" providerId="ADAL" clId="{19970B13-E101-4117-9908-6E061F982644}" dt="2022-07-14T08:45:35.334" v="14075" actId="790"/>
          <ac:spMkLst>
            <pc:docMk/>
            <pc:sldMk cId="2351809989" sldId="486"/>
            <ac:spMk id="8733" creationId="{8F35EB26-A308-4A75-A17D-54DB560373F0}"/>
          </ac:spMkLst>
        </pc:spChg>
        <pc:spChg chg="mod">
          <ac:chgData name="Kolakowski, Artur" userId="9c34c8cc-b1df-44f6-bea5-dcf7a54ee35f" providerId="ADAL" clId="{19970B13-E101-4117-9908-6E061F982644}" dt="2022-07-14T08:45:35.336" v="14076" actId="790"/>
          <ac:spMkLst>
            <pc:docMk/>
            <pc:sldMk cId="2351809989" sldId="486"/>
            <ac:spMk id="8734" creationId="{DED697A0-496C-489E-8A39-81D145F884A8}"/>
          </ac:spMkLst>
        </pc:spChg>
        <pc:spChg chg="mod">
          <ac:chgData name="Kolakowski, Artur" userId="9c34c8cc-b1df-44f6-bea5-dcf7a54ee35f" providerId="ADAL" clId="{19970B13-E101-4117-9908-6E061F982644}" dt="2022-07-14T08:45:35.336" v="14077" actId="790"/>
          <ac:spMkLst>
            <pc:docMk/>
            <pc:sldMk cId="2351809989" sldId="486"/>
            <ac:spMk id="8735" creationId="{3A01EC76-5766-4DF4-BA7D-7FBD4747CFC2}"/>
          </ac:spMkLst>
        </pc:spChg>
        <pc:spChg chg="mod">
          <ac:chgData name="Kolakowski, Artur" userId="9c34c8cc-b1df-44f6-bea5-dcf7a54ee35f" providerId="ADAL" clId="{19970B13-E101-4117-9908-6E061F982644}" dt="2022-07-14T08:45:35.346" v="14078" actId="790"/>
          <ac:spMkLst>
            <pc:docMk/>
            <pc:sldMk cId="2351809989" sldId="486"/>
            <ac:spMk id="8736" creationId="{A66B7585-CF92-483F-9CD3-267F7DDA7578}"/>
          </ac:spMkLst>
        </pc:spChg>
        <pc:spChg chg="mod">
          <ac:chgData name="Kolakowski, Artur" userId="9c34c8cc-b1df-44f6-bea5-dcf7a54ee35f" providerId="ADAL" clId="{19970B13-E101-4117-9908-6E061F982644}" dt="2022-07-14T08:45:35.458" v="14079" actId="790"/>
          <ac:spMkLst>
            <pc:docMk/>
            <pc:sldMk cId="2351809989" sldId="486"/>
            <ac:spMk id="8737" creationId="{8079EA01-2F1F-40FB-83F3-B01EAC089B8A}"/>
          </ac:spMkLst>
        </pc:spChg>
        <pc:spChg chg="mod">
          <ac:chgData name="Kolakowski, Artur" userId="9c34c8cc-b1df-44f6-bea5-dcf7a54ee35f" providerId="ADAL" clId="{19970B13-E101-4117-9908-6E061F982644}" dt="2022-07-14T08:45:35.468" v="14080" actId="790"/>
          <ac:spMkLst>
            <pc:docMk/>
            <pc:sldMk cId="2351809989" sldId="486"/>
            <ac:spMk id="8738" creationId="{9193F3FD-07C2-4D5E-BAB0-3F1F56E3C5F8}"/>
          </ac:spMkLst>
        </pc:spChg>
        <pc:spChg chg="mod">
          <ac:chgData name="Kolakowski, Artur" userId="9c34c8cc-b1df-44f6-bea5-dcf7a54ee35f" providerId="ADAL" clId="{19970B13-E101-4117-9908-6E061F982644}" dt="2022-07-14T08:45:35.478" v="14081" actId="790"/>
          <ac:spMkLst>
            <pc:docMk/>
            <pc:sldMk cId="2351809989" sldId="486"/>
            <ac:spMk id="8739" creationId="{FEB6E2D3-1EE5-490E-AD79-E62EA4BE7120}"/>
          </ac:spMkLst>
        </pc:spChg>
        <pc:spChg chg="mod">
          <ac:chgData name="Kolakowski, Artur" userId="9c34c8cc-b1df-44f6-bea5-dcf7a54ee35f" providerId="ADAL" clId="{19970B13-E101-4117-9908-6E061F982644}" dt="2022-07-14T08:45:35.478" v="14082" actId="790"/>
          <ac:spMkLst>
            <pc:docMk/>
            <pc:sldMk cId="2351809989" sldId="486"/>
            <ac:spMk id="8740" creationId="{E05DD293-79BA-4A3B-BE77-DF4260C467A6}"/>
          </ac:spMkLst>
        </pc:spChg>
        <pc:spChg chg="mod">
          <ac:chgData name="Kolakowski, Artur" userId="9c34c8cc-b1df-44f6-bea5-dcf7a54ee35f" providerId="ADAL" clId="{19970B13-E101-4117-9908-6E061F982644}" dt="2022-07-14T08:45:35.488" v="14083" actId="790"/>
          <ac:spMkLst>
            <pc:docMk/>
            <pc:sldMk cId="2351809989" sldId="486"/>
            <ac:spMk id="8741" creationId="{D5407C53-D49A-41AB-BA90-6B17823A7D61}"/>
          </ac:spMkLst>
        </pc:spChg>
        <pc:spChg chg="mod">
          <ac:chgData name="Kolakowski, Artur" userId="9c34c8cc-b1df-44f6-bea5-dcf7a54ee35f" providerId="ADAL" clId="{19970B13-E101-4117-9908-6E061F982644}" dt="2022-07-14T08:45:35.488" v="14084" actId="790"/>
          <ac:spMkLst>
            <pc:docMk/>
            <pc:sldMk cId="2351809989" sldId="486"/>
            <ac:spMk id="8742" creationId="{896D0F8E-25F9-4BDB-A226-A0FC3EF6B523}"/>
          </ac:spMkLst>
        </pc:spChg>
        <pc:spChg chg="mod">
          <ac:chgData name="Kolakowski, Artur" userId="9c34c8cc-b1df-44f6-bea5-dcf7a54ee35f" providerId="ADAL" clId="{19970B13-E101-4117-9908-6E061F982644}" dt="2022-07-14T08:45:35.499" v="14085" actId="790"/>
          <ac:spMkLst>
            <pc:docMk/>
            <pc:sldMk cId="2351809989" sldId="486"/>
            <ac:spMk id="8743" creationId="{1A011D40-3E84-449F-8432-B65088309DB2}"/>
          </ac:spMkLst>
        </pc:spChg>
        <pc:spChg chg="mod">
          <ac:chgData name="Kolakowski, Artur" userId="9c34c8cc-b1df-44f6-bea5-dcf7a54ee35f" providerId="ADAL" clId="{19970B13-E101-4117-9908-6E061F982644}" dt="2022-07-14T08:45:35.499" v="14086" actId="790"/>
          <ac:spMkLst>
            <pc:docMk/>
            <pc:sldMk cId="2351809989" sldId="486"/>
            <ac:spMk id="8744" creationId="{1AD07D6F-F6AA-4F51-803D-A292245215CA}"/>
          </ac:spMkLst>
        </pc:spChg>
        <pc:spChg chg="mod">
          <ac:chgData name="Kolakowski, Artur" userId="9c34c8cc-b1df-44f6-bea5-dcf7a54ee35f" providerId="ADAL" clId="{19970B13-E101-4117-9908-6E061F982644}" dt="2022-07-14T08:45:35.507" v="14087" actId="790"/>
          <ac:spMkLst>
            <pc:docMk/>
            <pc:sldMk cId="2351809989" sldId="486"/>
            <ac:spMk id="8745" creationId="{6EB140C6-C5B0-4222-BDE6-3302C6004798}"/>
          </ac:spMkLst>
        </pc:spChg>
        <pc:spChg chg="mod">
          <ac:chgData name="Kolakowski, Artur" userId="9c34c8cc-b1df-44f6-bea5-dcf7a54ee35f" providerId="ADAL" clId="{19970B13-E101-4117-9908-6E061F982644}" dt="2022-07-14T08:45:35.509" v="14088" actId="790"/>
          <ac:spMkLst>
            <pc:docMk/>
            <pc:sldMk cId="2351809989" sldId="486"/>
            <ac:spMk id="8746" creationId="{AABBD673-C7B5-40B9-8012-79C4037AF1B9}"/>
          </ac:spMkLst>
        </pc:spChg>
        <pc:spChg chg="mod">
          <ac:chgData name="Kolakowski, Artur" userId="9c34c8cc-b1df-44f6-bea5-dcf7a54ee35f" providerId="ADAL" clId="{19970B13-E101-4117-9908-6E061F982644}" dt="2022-07-14T08:45:35.517" v="14089" actId="790"/>
          <ac:spMkLst>
            <pc:docMk/>
            <pc:sldMk cId="2351809989" sldId="486"/>
            <ac:spMk id="8747" creationId="{48FB770E-B433-4873-98A3-897BB3249503}"/>
          </ac:spMkLst>
        </pc:spChg>
        <pc:spChg chg="mod">
          <ac:chgData name="Kolakowski, Artur" userId="9c34c8cc-b1df-44f6-bea5-dcf7a54ee35f" providerId="ADAL" clId="{19970B13-E101-4117-9908-6E061F982644}" dt="2022-07-14T08:45:35.519" v="14090" actId="790"/>
          <ac:spMkLst>
            <pc:docMk/>
            <pc:sldMk cId="2351809989" sldId="486"/>
            <ac:spMk id="8748" creationId="{A61F4A5D-E19C-46E5-B246-6FBBFC8C9E0C}"/>
          </ac:spMkLst>
        </pc:spChg>
        <pc:spChg chg="mod">
          <ac:chgData name="Kolakowski, Artur" userId="9c34c8cc-b1df-44f6-bea5-dcf7a54ee35f" providerId="ADAL" clId="{19970B13-E101-4117-9908-6E061F982644}" dt="2022-07-14T08:45:35.519" v="14091" actId="790"/>
          <ac:spMkLst>
            <pc:docMk/>
            <pc:sldMk cId="2351809989" sldId="486"/>
            <ac:spMk id="8749" creationId="{191AB3AE-2C8E-4C64-A48F-89092382E9CB}"/>
          </ac:spMkLst>
        </pc:spChg>
        <pc:spChg chg="mod">
          <ac:chgData name="Kolakowski, Artur" userId="9c34c8cc-b1df-44f6-bea5-dcf7a54ee35f" providerId="ADAL" clId="{19970B13-E101-4117-9908-6E061F982644}" dt="2022-07-14T08:45:35.529" v="14092" actId="790"/>
          <ac:spMkLst>
            <pc:docMk/>
            <pc:sldMk cId="2351809989" sldId="486"/>
            <ac:spMk id="8750" creationId="{751544A4-CA50-412F-B3D3-D8B9D0A69638}"/>
          </ac:spMkLst>
        </pc:spChg>
        <pc:spChg chg="mod">
          <ac:chgData name="Kolakowski, Artur" userId="9c34c8cc-b1df-44f6-bea5-dcf7a54ee35f" providerId="ADAL" clId="{19970B13-E101-4117-9908-6E061F982644}" dt="2022-07-14T08:45:35.529" v="14093" actId="790"/>
          <ac:spMkLst>
            <pc:docMk/>
            <pc:sldMk cId="2351809989" sldId="486"/>
            <ac:spMk id="8751" creationId="{AFDE36F0-4F05-47F8-9131-5052A5E2F875}"/>
          </ac:spMkLst>
        </pc:spChg>
        <pc:spChg chg="mod">
          <ac:chgData name="Kolakowski, Artur" userId="9c34c8cc-b1df-44f6-bea5-dcf7a54ee35f" providerId="ADAL" clId="{19970B13-E101-4117-9908-6E061F982644}" dt="2022-07-14T08:45:35.539" v="14094" actId="790"/>
          <ac:spMkLst>
            <pc:docMk/>
            <pc:sldMk cId="2351809989" sldId="486"/>
            <ac:spMk id="8752" creationId="{621D5A0F-E112-4E05-B861-4AAEC1E87008}"/>
          </ac:spMkLst>
        </pc:spChg>
        <pc:spChg chg="mod">
          <ac:chgData name="Kolakowski, Artur" userId="9c34c8cc-b1df-44f6-bea5-dcf7a54ee35f" providerId="ADAL" clId="{19970B13-E101-4117-9908-6E061F982644}" dt="2022-07-14T08:45:35.539" v="14095" actId="790"/>
          <ac:spMkLst>
            <pc:docMk/>
            <pc:sldMk cId="2351809989" sldId="486"/>
            <ac:spMk id="8753" creationId="{92D05C33-6DF4-48A8-B9EC-6F919C49325A}"/>
          </ac:spMkLst>
        </pc:spChg>
        <pc:spChg chg="mod">
          <ac:chgData name="Kolakowski, Artur" userId="9c34c8cc-b1df-44f6-bea5-dcf7a54ee35f" providerId="ADAL" clId="{19970B13-E101-4117-9908-6E061F982644}" dt="2022-07-14T08:45:35.549" v="14096" actId="790"/>
          <ac:spMkLst>
            <pc:docMk/>
            <pc:sldMk cId="2351809989" sldId="486"/>
            <ac:spMk id="8754" creationId="{A17AAD97-A4F8-4FA5-9956-9BFE727AEA78}"/>
          </ac:spMkLst>
        </pc:spChg>
        <pc:spChg chg="mod">
          <ac:chgData name="Kolakowski, Artur" userId="9c34c8cc-b1df-44f6-bea5-dcf7a54ee35f" providerId="ADAL" clId="{19970B13-E101-4117-9908-6E061F982644}" dt="2022-07-14T08:45:35.549" v="14097" actId="790"/>
          <ac:spMkLst>
            <pc:docMk/>
            <pc:sldMk cId="2351809989" sldId="486"/>
            <ac:spMk id="8755" creationId="{F652918E-C2F4-4CA2-A5E4-29CCE5D8BFF4}"/>
          </ac:spMkLst>
        </pc:spChg>
        <pc:spChg chg="mod">
          <ac:chgData name="Kolakowski, Artur" userId="9c34c8cc-b1df-44f6-bea5-dcf7a54ee35f" providerId="ADAL" clId="{19970B13-E101-4117-9908-6E061F982644}" dt="2022-07-14T08:45:35.562" v="14098" actId="790"/>
          <ac:spMkLst>
            <pc:docMk/>
            <pc:sldMk cId="2351809989" sldId="486"/>
            <ac:spMk id="8756" creationId="{25914341-DBA9-4C74-9AF6-7892E5B4571F}"/>
          </ac:spMkLst>
        </pc:spChg>
        <pc:spChg chg="mod">
          <ac:chgData name="Kolakowski, Artur" userId="9c34c8cc-b1df-44f6-bea5-dcf7a54ee35f" providerId="ADAL" clId="{19970B13-E101-4117-9908-6E061F982644}" dt="2022-07-14T08:45:35.568" v="14099" actId="790"/>
          <ac:spMkLst>
            <pc:docMk/>
            <pc:sldMk cId="2351809989" sldId="486"/>
            <ac:spMk id="8757" creationId="{1A646819-2C0F-4304-8FAC-016065C43735}"/>
          </ac:spMkLst>
        </pc:spChg>
        <pc:spChg chg="mod">
          <ac:chgData name="Kolakowski, Artur" userId="9c34c8cc-b1df-44f6-bea5-dcf7a54ee35f" providerId="ADAL" clId="{19970B13-E101-4117-9908-6E061F982644}" dt="2022-07-14T08:45:35.573" v="14100" actId="790"/>
          <ac:spMkLst>
            <pc:docMk/>
            <pc:sldMk cId="2351809989" sldId="486"/>
            <ac:spMk id="8758" creationId="{AD887579-35F4-4B50-B8C1-EC34DB19518C}"/>
          </ac:spMkLst>
        </pc:spChg>
        <pc:spChg chg="mod">
          <ac:chgData name="Kolakowski, Artur" userId="9c34c8cc-b1df-44f6-bea5-dcf7a54ee35f" providerId="ADAL" clId="{19970B13-E101-4117-9908-6E061F982644}" dt="2022-07-14T08:45:35.577" v="14101" actId="790"/>
          <ac:spMkLst>
            <pc:docMk/>
            <pc:sldMk cId="2351809989" sldId="486"/>
            <ac:spMk id="8759" creationId="{1C0CCD63-E9F8-48E2-87A6-87A9B604848A}"/>
          </ac:spMkLst>
        </pc:spChg>
        <pc:spChg chg="mod">
          <ac:chgData name="Kolakowski, Artur" userId="9c34c8cc-b1df-44f6-bea5-dcf7a54ee35f" providerId="ADAL" clId="{19970B13-E101-4117-9908-6E061F982644}" dt="2022-07-14T08:45:35.580" v="14102" actId="790"/>
          <ac:spMkLst>
            <pc:docMk/>
            <pc:sldMk cId="2351809989" sldId="486"/>
            <ac:spMk id="8760" creationId="{39E02CB2-6110-4B27-97FF-B7A345152DBB}"/>
          </ac:spMkLst>
        </pc:spChg>
        <pc:spChg chg="mod">
          <ac:chgData name="Kolakowski, Artur" userId="9c34c8cc-b1df-44f6-bea5-dcf7a54ee35f" providerId="ADAL" clId="{19970B13-E101-4117-9908-6E061F982644}" dt="2022-07-14T08:45:35.580" v="14103" actId="790"/>
          <ac:spMkLst>
            <pc:docMk/>
            <pc:sldMk cId="2351809989" sldId="486"/>
            <ac:spMk id="8761" creationId="{892A6ED1-847E-4539-BD42-D15CA59238F5}"/>
          </ac:spMkLst>
        </pc:spChg>
        <pc:spChg chg="mod">
          <ac:chgData name="Kolakowski, Artur" userId="9c34c8cc-b1df-44f6-bea5-dcf7a54ee35f" providerId="ADAL" clId="{19970B13-E101-4117-9908-6E061F982644}" dt="2022-07-14T08:45:35.590" v="14104" actId="790"/>
          <ac:spMkLst>
            <pc:docMk/>
            <pc:sldMk cId="2351809989" sldId="486"/>
            <ac:spMk id="8762" creationId="{093C356A-692C-458F-8A54-EA1CAA6175DD}"/>
          </ac:spMkLst>
        </pc:spChg>
        <pc:spChg chg="mod">
          <ac:chgData name="Kolakowski, Artur" userId="9c34c8cc-b1df-44f6-bea5-dcf7a54ee35f" providerId="ADAL" clId="{19970B13-E101-4117-9908-6E061F982644}" dt="2022-07-14T08:45:35.590" v="14105" actId="790"/>
          <ac:spMkLst>
            <pc:docMk/>
            <pc:sldMk cId="2351809989" sldId="486"/>
            <ac:spMk id="8763" creationId="{7267134F-8FFF-4E82-884A-31E7734EEAA0}"/>
          </ac:spMkLst>
        </pc:spChg>
        <pc:spChg chg="mod">
          <ac:chgData name="Kolakowski, Artur" userId="9c34c8cc-b1df-44f6-bea5-dcf7a54ee35f" providerId="ADAL" clId="{19970B13-E101-4117-9908-6E061F982644}" dt="2022-07-14T08:45:35.602" v="14106" actId="790"/>
          <ac:spMkLst>
            <pc:docMk/>
            <pc:sldMk cId="2351809989" sldId="486"/>
            <ac:spMk id="8764" creationId="{490D82AD-F73C-4147-968A-ED6FC6EF0345}"/>
          </ac:spMkLst>
        </pc:spChg>
        <pc:spChg chg="mod">
          <ac:chgData name="Kolakowski, Artur" userId="9c34c8cc-b1df-44f6-bea5-dcf7a54ee35f" providerId="ADAL" clId="{19970B13-E101-4117-9908-6E061F982644}" dt="2022-07-14T08:45:35.606" v="14107" actId="790"/>
          <ac:spMkLst>
            <pc:docMk/>
            <pc:sldMk cId="2351809989" sldId="486"/>
            <ac:spMk id="8765" creationId="{9EF7717C-116C-4554-B539-DAA260B63E5F}"/>
          </ac:spMkLst>
        </pc:spChg>
        <pc:spChg chg="mod">
          <ac:chgData name="Kolakowski, Artur" userId="9c34c8cc-b1df-44f6-bea5-dcf7a54ee35f" providerId="ADAL" clId="{19970B13-E101-4117-9908-6E061F982644}" dt="2022-07-14T08:45:35.610" v="14108" actId="790"/>
          <ac:spMkLst>
            <pc:docMk/>
            <pc:sldMk cId="2351809989" sldId="486"/>
            <ac:spMk id="8766" creationId="{B34835D1-123B-44B5-8F31-58B1137C6D02}"/>
          </ac:spMkLst>
        </pc:spChg>
        <pc:spChg chg="mod">
          <ac:chgData name="Kolakowski, Artur" userId="9c34c8cc-b1df-44f6-bea5-dcf7a54ee35f" providerId="ADAL" clId="{19970B13-E101-4117-9908-6E061F982644}" dt="2022-07-14T08:45:35.618" v="14109" actId="790"/>
          <ac:spMkLst>
            <pc:docMk/>
            <pc:sldMk cId="2351809989" sldId="486"/>
            <ac:spMk id="8767" creationId="{E38EC9BE-2360-4100-B117-AB5DD87C2576}"/>
          </ac:spMkLst>
        </pc:spChg>
        <pc:spChg chg="mod">
          <ac:chgData name="Kolakowski, Artur" userId="9c34c8cc-b1df-44f6-bea5-dcf7a54ee35f" providerId="ADAL" clId="{19970B13-E101-4117-9908-6E061F982644}" dt="2022-07-14T08:45:35.623" v="14110" actId="790"/>
          <ac:spMkLst>
            <pc:docMk/>
            <pc:sldMk cId="2351809989" sldId="486"/>
            <ac:spMk id="8768" creationId="{195AF363-7993-4E49-A632-AC74DBF2F7AC}"/>
          </ac:spMkLst>
        </pc:spChg>
        <pc:spChg chg="mod">
          <ac:chgData name="Kolakowski, Artur" userId="9c34c8cc-b1df-44f6-bea5-dcf7a54ee35f" providerId="ADAL" clId="{19970B13-E101-4117-9908-6E061F982644}" dt="2022-07-14T08:45:35.629" v="14111" actId="790"/>
          <ac:spMkLst>
            <pc:docMk/>
            <pc:sldMk cId="2351809989" sldId="486"/>
            <ac:spMk id="8769" creationId="{39F13FC6-CC36-4824-8CB5-C2D41A814C70}"/>
          </ac:spMkLst>
        </pc:spChg>
        <pc:spChg chg="mod">
          <ac:chgData name="Kolakowski, Artur" userId="9c34c8cc-b1df-44f6-bea5-dcf7a54ee35f" providerId="ADAL" clId="{19970B13-E101-4117-9908-6E061F982644}" dt="2022-07-14T08:45:35.635" v="14112" actId="790"/>
          <ac:spMkLst>
            <pc:docMk/>
            <pc:sldMk cId="2351809989" sldId="486"/>
            <ac:spMk id="8770" creationId="{4310133C-1654-4633-BE34-1FB125D5F513}"/>
          </ac:spMkLst>
        </pc:spChg>
        <pc:spChg chg="mod">
          <ac:chgData name="Kolakowski, Artur" userId="9c34c8cc-b1df-44f6-bea5-dcf7a54ee35f" providerId="ADAL" clId="{19970B13-E101-4117-9908-6E061F982644}" dt="2022-07-14T08:45:35.640" v="14113" actId="790"/>
          <ac:spMkLst>
            <pc:docMk/>
            <pc:sldMk cId="2351809989" sldId="486"/>
            <ac:spMk id="8771" creationId="{9BD3596A-8E9A-41A1-8766-8E2F82393957}"/>
          </ac:spMkLst>
        </pc:spChg>
        <pc:spChg chg="mod">
          <ac:chgData name="Kolakowski, Artur" userId="9c34c8cc-b1df-44f6-bea5-dcf7a54ee35f" providerId="ADAL" clId="{19970B13-E101-4117-9908-6E061F982644}" dt="2022-07-14T08:45:35.645" v="14114" actId="790"/>
          <ac:spMkLst>
            <pc:docMk/>
            <pc:sldMk cId="2351809989" sldId="486"/>
            <ac:spMk id="8772" creationId="{681E8433-89A8-4B10-8A2E-6ACA1628E10F}"/>
          </ac:spMkLst>
        </pc:spChg>
        <pc:spChg chg="mod">
          <ac:chgData name="Kolakowski, Artur" userId="9c34c8cc-b1df-44f6-bea5-dcf7a54ee35f" providerId="ADAL" clId="{19970B13-E101-4117-9908-6E061F982644}" dt="2022-07-14T08:45:35.651" v="14115" actId="790"/>
          <ac:spMkLst>
            <pc:docMk/>
            <pc:sldMk cId="2351809989" sldId="486"/>
            <ac:spMk id="8773" creationId="{459CF0D0-9575-45BD-A800-0ACB8AFE3115}"/>
          </ac:spMkLst>
        </pc:spChg>
        <pc:spChg chg="mod">
          <ac:chgData name="Kolakowski, Artur" userId="9c34c8cc-b1df-44f6-bea5-dcf7a54ee35f" providerId="ADAL" clId="{19970B13-E101-4117-9908-6E061F982644}" dt="2022-07-14T08:45:35.651" v="14116" actId="790"/>
          <ac:spMkLst>
            <pc:docMk/>
            <pc:sldMk cId="2351809989" sldId="486"/>
            <ac:spMk id="8774" creationId="{DB053D3C-4E98-4D8B-ADDB-AEF49155A09D}"/>
          </ac:spMkLst>
        </pc:spChg>
        <pc:spChg chg="mod">
          <ac:chgData name="Kolakowski, Artur" userId="9c34c8cc-b1df-44f6-bea5-dcf7a54ee35f" providerId="ADAL" clId="{19970B13-E101-4117-9908-6E061F982644}" dt="2022-07-14T08:45:35.661" v="14117" actId="790"/>
          <ac:spMkLst>
            <pc:docMk/>
            <pc:sldMk cId="2351809989" sldId="486"/>
            <ac:spMk id="8775" creationId="{C0E6C9B2-457F-46B3-B8A2-3661E6D39A33}"/>
          </ac:spMkLst>
        </pc:spChg>
        <pc:spChg chg="mod">
          <ac:chgData name="Kolakowski, Artur" userId="9c34c8cc-b1df-44f6-bea5-dcf7a54ee35f" providerId="ADAL" clId="{19970B13-E101-4117-9908-6E061F982644}" dt="2022-07-14T08:45:35.669" v="14118" actId="790"/>
          <ac:spMkLst>
            <pc:docMk/>
            <pc:sldMk cId="2351809989" sldId="486"/>
            <ac:spMk id="8776" creationId="{110D0850-6FCA-49E9-9DD6-ED6DE035D06C}"/>
          </ac:spMkLst>
        </pc:spChg>
        <pc:spChg chg="mod">
          <ac:chgData name="Kolakowski, Artur" userId="9c34c8cc-b1df-44f6-bea5-dcf7a54ee35f" providerId="ADAL" clId="{19970B13-E101-4117-9908-6E061F982644}" dt="2022-07-14T08:45:35.671" v="14119" actId="790"/>
          <ac:spMkLst>
            <pc:docMk/>
            <pc:sldMk cId="2351809989" sldId="486"/>
            <ac:spMk id="8777" creationId="{790DA99F-E430-400D-A4F7-5B7C95531597}"/>
          </ac:spMkLst>
        </pc:spChg>
        <pc:spChg chg="mod">
          <ac:chgData name="Kolakowski, Artur" userId="9c34c8cc-b1df-44f6-bea5-dcf7a54ee35f" providerId="ADAL" clId="{19970B13-E101-4117-9908-6E061F982644}" dt="2022-07-14T08:45:35.681" v="14120" actId="790"/>
          <ac:spMkLst>
            <pc:docMk/>
            <pc:sldMk cId="2351809989" sldId="486"/>
            <ac:spMk id="8778" creationId="{8F6EF9D9-E23B-436A-850F-95C6FB315E7A}"/>
          </ac:spMkLst>
        </pc:spChg>
        <pc:spChg chg="mod">
          <ac:chgData name="Kolakowski, Artur" userId="9c34c8cc-b1df-44f6-bea5-dcf7a54ee35f" providerId="ADAL" clId="{19970B13-E101-4117-9908-6E061F982644}" dt="2022-07-14T08:45:35.681" v="14121" actId="790"/>
          <ac:spMkLst>
            <pc:docMk/>
            <pc:sldMk cId="2351809989" sldId="486"/>
            <ac:spMk id="8779" creationId="{AFBCBA89-8D1F-4BFE-9A1F-4AF02ABAA33A}"/>
          </ac:spMkLst>
        </pc:spChg>
        <pc:spChg chg="mod">
          <ac:chgData name="Kolakowski, Artur" userId="9c34c8cc-b1df-44f6-bea5-dcf7a54ee35f" providerId="ADAL" clId="{19970B13-E101-4117-9908-6E061F982644}" dt="2022-07-14T08:45:35.691" v="14122" actId="790"/>
          <ac:spMkLst>
            <pc:docMk/>
            <pc:sldMk cId="2351809989" sldId="486"/>
            <ac:spMk id="8780" creationId="{08C2407A-50DE-4BE3-9147-80E47441ABF6}"/>
          </ac:spMkLst>
        </pc:spChg>
        <pc:spChg chg="mod">
          <ac:chgData name="Kolakowski, Artur" userId="9c34c8cc-b1df-44f6-bea5-dcf7a54ee35f" providerId="ADAL" clId="{19970B13-E101-4117-9908-6E061F982644}" dt="2022-07-14T08:45:35.699" v="14123" actId="790"/>
          <ac:spMkLst>
            <pc:docMk/>
            <pc:sldMk cId="2351809989" sldId="486"/>
            <ac:spMk id="8781" creationId="{5B9B2145-4CED-4DC4-A2EE-05D4C0A94FA2}"/>
          </ac:spMkLst>
        </pc:spChg>
        <pc:spChg chg="mod">
          <ac:chgData name="Kolakowski, Artur" userId="9c34c8cc-b1df-44f6-bea5-dcf7a54ee35f" providerId="ADAL" clId="{19970B13-E101-4117-9908-6E061F982644}" dt="2022-07-14T08:45:35.701" v="14124" actId="790"/>
          <ac:spMkLst>
            <pc:docMk/>
            <pc:sldMk cId="2351809989" sldId="486"/>
            <ac:spMk id="8782" creationId="{828458CC-765A-4D31-A892-C8481A98EE2A}"/>
          </ac:spMkLst>
        </pc:spChg>
        <pc:spChg chg="mod">
          <ac:chgData name="Kolakowski, Artur" userId="9c34c8cc-b1df-44f6-bea5-dcf7a54ee35f" providerId="ADAL" clId="{19970B13-E101-4117-9908-6E061F982644}" dt="2022-07-14T08:45:35.709" v="14125" actId="790"/>
          <ac:spMkLst>
            <pc:docMk/>
            <pc:sldMk cId="2351809989" sldId="486"/>
            <ac:spMk id="8783" creationId="{8FEC78AF-6E30-4589-AC70-0E7970EC6442}"/>
          </ac:spMkLst>
        </pc:spChg>
        <pc:spChg chg="mod">
          <ac:chgData name="Kolakowski, Artur" userId="9c34c8cc-b1df-44f6-bea5-dcf7a54ee35f" providerId="ADAL" clId="{19970B13-E101-4117-9908-6E061F982644}" dt="2022-07-14T08:45:35.711" v="14126" actId="790"/>
          <ac:spMkLst>
            <pc:docMk/>
            <pc:sldMk cId="2351809989" sldId="486"/>
            <ac:spMk id="8784" creationId="{A0FC9F7D-F39A-4F32-A551-B04EDF1F48C5}"/>
          </ac:spMkLst>
        </pc:spChg>
        <pc:spChg chg="mod">
          <ac:chgData name="Kolakowski, Artur" userId="9c34c8cc-b1df-44f6-bea5-dcf7a54ee35f" providerId="ADAL" clId="{19970B13-E101-4117-9908-6E061F982644}" dt="2022-07-14T08:45:35.721" v="14127" actId="790"/>
          <ac:spMkLst>
            <pc:docMk/>
            <pc:sldMk cId="2351809989" sldId="486"/>
            <ac:spMk id="8785" creationId="{8EC516E0-1E5A-4684-95B1-1A38A4C2447C}"/>
          </ac:spMkLst>
        </pc:spChg>
        <pc:spChg chg="mod">
          <ac:chgData name="Kolakowski, Artur" userId="9c34c8cc-b1df-44f6-bea5-dcf7a54ee35f" providerId="ADAL" clId="{19970B13-E101-4117-9908-6E061F982644}" dt="2022-07-14T08:45:35.729" v="14128" actId="790"/>
          <ac:spMkLst>
            <pc:docMk/>
            <pc:sldMk cId="2351809989" sldId="486"/>
            <ac:spMk id="8786" creationId="{612A9FA4-8097-4B59-AF48-11F1656740AE}"/>
          </ac:spMkLst>
        </pc:spChg>
        <pc:spChg chg="mod">
          <ac:chgData name="Kolakowski, Artur" userId="9c34c8cc-b1df-44f6-bea5-dcf7a54ee35f" providerId="ADAL" clId="{19970B13-E101-4117-9908-6E061F982644}" dt="2022-07-14T08:45:35.731" v="14129" actId="790"/>
          <ac:spMkLst>
            <pc:docMk/>
            <pc:sldMk cId="2351809989" sldId="486"/>
            <ac:spMk id="8787" creationId="{B97C481A-CBD4-4113-BEA6-A4C659A52148}"/>
          </ac:spMkLst>
        </pc:spChg>
        <pc:spChg chg="mod">
          <ac:chgData name="Kolakowski, Artur" userId="9c34c8cc-b1df-44f6-bea5-dcf7a54ee35f" providerId="ADAL" clId="{19970B13-E101-4117-9908-6E061F982644}" dt="2022-07-14T08:45:35.739" v="14130" actId="790"/>
          <ac:spMkLst>
            <pc:docMk/>
            <pc:sldMk cId="2351809989" sldId="486"/>
            <ac:spMk id="8788" creationId="{EDE7447D-1206-43FB-8842-EB5396E7BBB4}"/>
          </ac:spMkLst>
        </pc:spChg>
        <pc:spChg chg="mod">
          <ac:chgData name="Kolakowski, Artur" userId="9c34c8cc-b1df-44f6-bea5-dcf7a54ee35f" providerId="ADAL" clId="{19970B13-E101-4117-9908-6E061F982644}" dt="2022-07-14T08:45:35.741" v="14131" actId="790"/>
          <ac:spMkLst>
            <pc:docMk/>
            <pc:sldMk cId="2351809989" sldId="486"/>
            <ac:spMk id="8789" creationId="{F92FB1C8-C1AE-4A9B-AF76-8BB37C9722CC}"/>
          </ac:spMkLst>
        </pc:spChg>
        <pc:spChg chg="mod">
          <ac:chgData name="Kolakowski, Artur" userId="9c34c8cc-b1df-44f6-bea5-dcf7a54ee35f" providerId="ADAL" clId="{19970B13-E101-4117-9908-6E061F982644}" dt="2022-07-14T08:45:35.752" v="14132" actId="790"/>
          <ac:spMkLst>
            <pc:docMk/>
            <pc:sldMk cId="2351809989" sldId="486"/>
            <ac:spMk id="8790" creationId="{37A85EC6-8662-4936-AAFD-927E154D1629}"/>
          </ac:spMkLst>
        </pc:spChg>
        <pc:spChg chg="mod">
          <ac:chgData name="Kolakowski, Artur" userId="9c34c8cc-b1df-44f6-bea5-dcf7a54ee35f" providerId="ADAL" clId="{19970B13-E101-4117-9908-6E061F982644}" dt="2022-07-14T08:45:35.752" v="14133" actId="790"/>
          <ac:spMkLst>
            <pc:docMk/>
            <pc:sldMk cId="2351809989" sldId="486"/>
            <ac:spMk id="8791" creationId="{C6A63E80-90B9-4568-9832-E76661979FCE}"/>
          </ac:spMkLst>
        </pc:spChg>
        <pc:spChg chg="mod">
          <ac:chgData name="Kolakowski, Artur" userId="9c34c8cc-b1df-44f6-bea5-dcf7a54ee35f" providerId="ADAL" clId="{19970B13-E101-4117-9908-6E061F982644}" dt="2022-07-14T08:45:35.762" v="14134" actId="790"/>
          <ac:spMkLst>
            <pc:docMk/>
            <pc:sldMk cId="2351809989" sldId="486"/>
            <ac:spMk id="8792" creationId="{AF50AA45-74AC-4058-B659-9A0551644D5C}"/>
          </ac:spMkLst>
        </pc:spChg>
        <pc:spChg chg="mod">
          <ac:chgData name="Kolakowski, Artur" userId="9c34c8cc-b1df-44f6-bea5-dcf7a54ee35f" providerId="ADAL" clId="{19970B13-E101-4117-9908-6E061F982644}" dt="2022-07-14T08:45:35.762" v="14135" actId="790"/>
          <ac:spMkLst>
            <pc:docMk/>
            <pc:sldMk cId="2351809989" sldId="486"/>
            <ac:spMk id="8793" creationId="{ED7E15EE-A1C3-4CE0-B9EA-7C1EC952F041}"/>
          </ac:spMkLst>
        </pc:spChg>
        <pc:spChg chg="mod">
          <ac:chgData name="Kolakowski, Artur" userId="9c34c8cc-b1df-44f6-bea5-dcf7a54ee35f" providerId="ADAL" clId="{19970B13-E101-4117-9908-6E061F982644}" dt="2022-07-14T08:45:35.772" v="14136" actId="790"/>
          <ac:spMkLst>
            <pc:docMk/>
            <pc:sldMk cId="2351809989" sldId="486"/>
            <ac:spMk id="8794" creationId="{9C595BCD-6DB7-474B-ADB1-31F4262C5FB5}"/>
          </ac:spMkLst>
        </pc:spChg>
        <pc:spChg chg="mod">
          <ac:chgData name="Kolakowski, Artur" userId="9c34c8cc-b1df-44f6-bea5-dcf7a54ee35f" providerId="ADAL" clId="{19970B13-E101-4117-9908-6E061F982644}" dt="2022-07-14T08:45:35.772" v="14137" actId="790"/>
          <ac:spMkLst>
            <pc:docMk/>
            <pc:sldMk cId="2351809989" sldId="486"/>
            <ac:spMk id="8795" creationId="{BF8F9099-C421-4151-A058-4B0E6714AA3A}"/>
          </ac:spMkLst>
        </pc:spChg>
        <pc:spChg chg="mod">
          <ac:chgData name="Kolakowski, Artur" userId="9c34c8cc-b1df-44f6-bea5-dcf7a54ee35f" providerId="ADAL" clId="{19970B13-E101-4117-9908-6E061F982644}" dt="2022-07-14T08:45:35.782" v="14138" actId="790"/>
          <ac:spMkLst>
            <pc:docMk/>
            <pc:sldMk cId="2351809989" sldId="486"/>
            <ac:spMk id="8796" creationId="{F1AC5825-CDC8-488A-BCF1-B2EE70B96569}"/>
          </ac:spMkLst>
        </pc:spChg>
        <pc:spChg chg="mod">
          <ac:chgData name="Kolakowski, Artur" userId="9c34c8cc-b1df-44f6-bea5-dcf7a54ee35f" providerId="ADAL" clId="{19970B13-E101-4117-9908-6E061F982644}" dt="2022-07-14T08:45:35.782" v="14139" actId="790"/>
          <ac:spMkLst>
            <pc:docMk/>
            <pc:sldMk cId="2351809989" sldId="486"/>
            <ac:spMk id="8797" creationId="{1E2F07A2-4A0B-48EB-B0F3-1FFBA7946EED}"/>
          </ac:spMkLst>
        </pc:spChg>
        <pc:spChg chg="mod">
          <ac:chgData name="Kolakowski, Artur" userId="9c34c8cc-b1df-44f6-bea5-dcf7a54ee35f" providerId="ADAL" clId="{19970B13-E101-4117-9908-6E061F982644}" dt="2022-07-14T08:45:35.792" v="14140" actId="790"/>
          <ac:spMkLst>
            <pc:docMk/>
            <pc:sldMk cId="2351809989" sldId="486"/>
            <ac:spMk id="8798" creationId="{1DC191C8-089D-4D31-A66E-2D49A5DD8130}"/>
          </ac:spMkLst>
        </pc:spChg>
        <pc:spChg chg="mod">
          <ac:chgData name="Kolakowski, Artur" userId="9c34c8cc-b1df-44f6-bea5-dcf7a54ee35f" providerId="ADAL" clId="{19970B13-E101-4117-9908-6E061F982644}" dt="2022-07-14T08:45:35.792" v="14141" actId="790"/>
          <ac:spMkLst>
            <pc:docMk/>
            <pc:sldMk cId="2351809989" sldId="486"/>
            <ac:spMk id="8799" creationId="{EA5F89AE-17C2-4321-9BCC-889937177DA1}"/>
          </ac:spMkLst>
        </pc:spChg>
        <pc:spChg chg="mod">
          <ac:chgData name="Kolakowski, Artur" userId="9c34c8cc-b1df-44f6-bea5-dcf7a54ee35f" providerId="ADAL" clId="{19970B13-E101-4117-9908-6E061F982644}" dt="2022-07-14T08:45:35.800" v="14142" actId="790"/>
          <ac:spMkLst>
            <pc:docMk/>
            <pc:sldMk cId="2351809989" sldId="486"/>
            <ac:spMk id="8800" creationId="{C5843F13-F306-420A-8DF0-5AB521205187}"/>
          </ac:spMkLst>
        </pc:spChg>
        <pc:spChg chg="mod">
          <ac:chgData name="Kolakowski, Artur" userId="9c34c8cc-b1df-44f6-bea5-dcf7a54ee35f" providerId="ADAL" clId="{19970B13-E101-4117-9908-6E061F982644}" dt="2022-07-14T08:45:35.800" v="14143" actId="790"/>
          <ac:spMkLst>
            <pc:docMk/>
            <pc:sldMk cId="2351809989" sldId="486"/>
            <ac:spMk id="8801" creationId="{25A78EDF-CDDD-49AB-9C20-26797EFC5A92}"/>
          </ac:spMkLst>
        </pc:spChg>
        <pc:spChg chg="mod">
          <ac:chgData name="Kolakowski, Artur" userId="9c34c8cc-b1df-44f6-bea5-dcf7a54ee35f" providerId="ADAL" clId="{19970B13-E101-4117-9908-6E061F982644}" dt="2022-07-14T08:45:35.812" v="14144" actId="790"/>
          <ac:spMkLst>
            <pc:docMk/>
            <pc:sldMk cId="2351809989" sldId="486"/>
            <ac:spMk id="8802" creationId="{B37B7626-EC41-46B8-BCD9-B9F7C0F5592A}"/>
          </ac:spMkLst>
        </pc:spChg>
        <pc:spChg chg="mod">
          <ac:chgData name="Kolakowski, Artur" userId="9c34c8cc-b1df-44f6-bea5-dcf7a54ee35f" providerId="ADAL" clId="{19970B13-E101-4117-9908-6E061F982644}" dt="2022-07-14T08:45:35.812" v="14145" actId="790"/>
          <ac:spMkLst>
            <pc:docMk/>
            <pc:sldMk cId="2351809989" sldId="486"/>
            <ac:spMk id="8803" creationId="{AC9B29BC-2D2C-42BF-AB55-70FC4DAC4384}"/>
          </ac:spMkLst>
        </pc:spChg>
        <pc:spChg chg="mod">
          <ac:chgData name="Kolakowski, Artur" userId="9c34c8cc-b1df-44f6-bea5-dcf7a54ee35f" providerId="ADAL" clId="{19970B13-E101-4117-9908-6E061F982644}" dt="2022-07-14T08:45:35.820" v="14146" actId="790"/>
          <ac:spMkLst>
            <pc:docMk/>
            <pc:sldMk cId="2351809989" sldId="486"/>
            <ac:spMk id="8804" creationId="{88E8FDDA-18A0-4745-87DA-43F9960199BD}"/>
          </ac:spMkLst>
        </pc:spChg>
        <pc:spChg chg="mod">
          <ac:chgData name="Kolakowski, Artur" userId="9c34c8cc-b1df-44f6-bea5-dcf7a54ee35f" providerId="ADAL" clId="{19970B13-E101-4117-9908-6E061F982644}" dt="2022-07-14T08:45:35.822" v="14147" actId="790"/>
          <ac:spMkLst>
            <pc:docMk/>
            <pc:sldMk cId="2351809989" sldId="486"/>
            <ac:spMk id="8805" creationId="{0EB8BC0D-C5BB-489C-9B24-FEA6A835DC2D}"/>
          </ac:spMkLst>
        </pc:spChg>
        <pc:spChg chg="mod">
          <ac:chgData name="Kolakowski, Artur" userId="9c34c8cc-b1df-44f6-bea5-dcf7a54ee35f" providerId="ADAL" clId="{19970B13-E101-4117-9908-6E061F982644}" dt="2022-07-14T08:45:35.830" v="14148" actId="790"/>
          <ac:spMkLst>
            <pc:docMk/>
            <pc:sldMk cId="2351809989" sldId="486"/>
            <ac:spMk id="8806" creationId="{384C4576-D880-4E3C-B3E6-F990A4916902}"/>
          </ac:spMkLst>
        </pc:spChg>
        <pc:spChg chg="mod">
          <ac:chgData name="Kolakowski, Artur" userId="9c34c8cc-b1df-44f6-bea5-dcf7a54ee35f" providerId="ADAL" clId="{19970B13-E101-4117-9908-6E061F982644}" dt="2022-07-14T08:45:35.833" v="14149" actId="790"/>
          <ac:spMkLst>
            <pc:docMk/>
            <pc:sldMk cId="2351809989" sldId="486"/>
            <ac:spMk id="8807" creationId="{D01A193D-D27F-41BC-904B-57F120BA75D3}"/>
          </ac:spMkLst>
        </pc:spChg>
        <pc:spChg chg="mod">
          <ac:chgData name="Kolakowski, Artur" userId="9c34c8cc-b1df-44f6-bea5-dcf7a54ee35f" providerId="ADAL" clId="{19970B13-E101-4117-9908-6E061F982644}" dt="2022-07-14T08:45:35.841" v="14150" actId="790"/>
          <ac:spMkLst>
            <pc:docMk/>
            <pc:sldMk cId="2351809989" sldId="486"/>
            <ac:spMk id="8808" creationId="{DACD5B85-8DC1-4815-8B81-80FFDF06AE23}"/>
          </ac:spMkLst>
        </pc:spChg>
        <pc:spChg chg="mod">
          <ac:chgData name="Kolakowski, Artur" userId="9c34c8cc-b1df-44f6-bea5-dcf7a54ee35f" providerId="ADAL" clId="{19970B13-E101-4117-9908-6E061F982644}" dt="2022-07-14T08:45:35.843" v="14151" actId="790"/>
          <ac:spMkLst>
            <pc:docMk/>
            <pc:sldMk cId="2351809989" sldId="486"/>
            <ac:spMk id="8809" creationId="{13154E68-84C8-4DD7-9598-7C3CB18F86A3}"/>
          </ac:spMkLst>
        </pc:spChg>
        <pc:spChg chg="mod">
          <ac:chgData name="Kolakowski, Artur" userId="9c34c8cc-b1df-44f6-bea5-dcf7a54ee35f" providerId="ADAL" clId="{19970B13-E101-4117-9908-6E061F982644}" dt="2022-07-14T08:45:35.843" v="14152" actId="790"/>
          <ac:spMkLst>
            <pc:docMk/>
            <pc:sldMk cId="2351809989" sldId="486"/>
            <ac:spMk id="8810" creationId="{2E5D9734-BBE6-48EB-89B8-AB87D5FEC635}"/>
          </ac:spMkLst>
        </pc:spChg>
        <pc:spChg chg="mod">
          <ac:chgData name="Kolakowski, Artur" userId="9c34c8cc-b1df-44f6-bea5-dcf7a54ee35f" providerId="ADAL" clId="{19970B13-E101-4117-9908-6E061F982644}" dt="2022-07-14T08:45:35.853" v="14153" actId="790"/>
          <ac:spMkLst>
            <pc:docMk/>
            <pc:sldMk cId="2351809989" sldId="486"/>
            <ac:spMk id="8811" creationId="{73544934-B087-4B68-BFB9-8D1ED0E5D8CE}"/>
          </ac:spMkLst>
        </pc:spChg>
        <pc:spChg chg="mod">
          <ac:chgData name="Kolakowski, Artur" userId="9c34c8cc-b1df-44f6-bea5-dcf7a54ee35f" providerId="ADAL" clId="{19970B13-E101-4117-9908-6E061F982644}" dt="2022-07-14T08:45:35.853" v="14154" actId="790"/>
          <ac:spMkLst>
            <pc:docMk/>
            <pc:sldMk cId="2351809989" sldId="486"/>
            <ac:spMk id="8812" creationId="{B4A86E11-312B-47CC-8A95-3D809D132A91}"/>
          </ac:spMkLst>
        </pc:spChg>
        <pc:spChg chg="mod">
          <ac:chgData name="Kolakowski, Artur" userId="9c34c8cc-b1df-44f6-bea5-dcf7a54ee35f" providerId="ADAL" clId="{19970B13-E101-4117-9908-6E061F982644}" dt="2022-07-14T08:45:35.863" v="14155" actId="790"/>
          <ac:spMkLst>
            <pc:docMk/>
            <pc:sldMk cId="2351809989" sldId="486"/>
            <ac:spMk id="8813" creationId="{FB3797C5-9B23-4F00-A523-4C64CABD9322}"/>
          </ac:spMkLst>
        </pc:spChg>
        <pc:spChg chg="mod">
          <ac:chgData name="Kolakowski, Artur" userId="9c34c8cc-b1df-44f6-bea5-dcf7a54ee35f" providerId="ADAL" clId="{19970B13-E101-4117-9908-6E061F982644}" dt="2022-07-14T08:45:35.863" v="14156" actId="790"/>
          <ac:spMkLst>
            <pc:docMk/>
            <pc:sldMk cId="2351809989" sldId="486"/>
            <ac:spMk id="8814" creationId="{DDAE7771-BF3E-4CD5-9297-0E7C39E4CE62}"/>
          </ac:spMkLst>
        </pc:spChg>
        <pc:spChg chg="mod">
          <ac:chgData name="Kolakowski, Artur" userId="9c34c8cc-b1df-44f6-bea5-dcf7a54ee35f" providerId="ADAL" clId="{19970B13-E101-4117-9908-6E061F982644}" dt="2022-07-14T08:45:35.871" v="14157" actId="790"/>
          <ac:spMkLst>
            <pc:docMk/>
            <pc:sldMk cId="2351809989" sldId="486"/>
            <ac:spMk id="8815" creationId="{9AF6B922-D52F-4FA7-B31B-CF0A0C66EFB1}"/>
          </ac:spMkLst>
        </pc:spChg>
        <pc:spChg chg="mod">
          <ac:chgData name="Kolakowski, Artur" userId="9c34c8cc-b1df-44f6-bea5-dcf7a54ee35f" providerId="ADAL" clId="{19970B13-E101-4117-9908-6E061F982644}" dt="2022-07-14T08:45:35.873" v="14158" actId="790"/>
          <ac:spMkLst>
            <pc:docMk/>
            <pc:sldMk cId="2351809989" sldId="486"/>
            <ac:spMk id="8816" creationId="{F73EF534-126E-43C9-876D-96106701484B}"/>
          </ac:spMkLst>
        </pc:spChg>
        <pc:spChg chg="mod">
          <ac:chgData name="Kolakowski, Artur" userId="9c34c8cc-b1df-44f6-bea5-dcf7a54ee35f" providerId="ADAL" clId="{19970B13-E101-4117-9908-6E061F982644}" dt="2022-07-14T08:45:35.873" v="14159" actId="790"/>
          <ac:spMkLst>
            <pc:docMk/>
            <pc:sldMk cId="2351809989" sldId="486"/>
            <ac:spMk id="8817" creationId="{78C8FF13-9B94-40D7-B8B5-6B3B37E27B3F}"/>
          </ac:spMkLst>
        </pc:spChg>
        <pc:spChg chg="mod">
          <ac:chgData name="Kolakowski, Artur" userId="9c34c8cc-b1df-44f6-bea5-dcf7a54ee35f" providerId="ADAL" clId="{19970B13-E101-4117-9908-6E061F982644}" dt="2022-07-14T08:45:35.884" v="14160" actId="790"/>
          <ac:spMkLst>
            <pc:docMk/>
            <pc:sldMk cId="2351809989" sldId="486"/>
            <ac:spMk id="8818" creationId="{D0B578AF-E93D-41F0-AE97-0F7AD6A3629B}"/>
          </ac:spMkLst>
        </pc:spChg>
        <pc:spChg chg="mod">
          <ac:chgData name="Kolakowski, Artur" userId="9c34c8cc-b1df-44f6-bea5-dcf7a54ee35f" providerId="ADAL" clId="{19970B13-E101-4117-9908-6E061F982644}" dt="2022-07-14T08:45:35.884" v="14161" actId="790"/>
          <ac:spMkLst>
            <pc:docMk/>
            <pc:sldMk cId="2351809989" sldId="486"/>
            <ac:spMk id="8819" creationId="{9E613801-FE92-4963-B1ED-85C304489E9C}"/>
          </ac:spMkLst>
        </pc:spChg>
        <pc:spChg chg="mod">
          <ac:chgData name="Kolakowski, Artur" userId="9c34c8cc-b1df-44f6-bea5-dcf7a54ee35f" providerId="ADAL" clId="{19970B13-E101-4117-9908-6E061F982644}" dt="2022-07-14T08:45:35.894" v="14162" actId="790"/>
          <ac:spMkLst>
            <pc:docMk/>
            <pc:sldMk cId="2351809989" sldId="486"/>
            <ac:spMk id="8820" creationId="{B2EDBD75-50C7-4D4E-B952-DA5E1EB73CD7}"/>
          </ac:spMkLst>
        </pc:spChg>
        <pc:spChg chg="mod">
          <ac:chgData name="Kolakowski, Artur" userId="9c34c8cc-b1df-44f6-bea5-dcf7a54ee35f" providerId="ADAL" clId="{19970B13-E101-4117-9908-6E061F982644}" dt="2022-07-14T08:45:35.894" v="14163" actId="790"/>
          <ac:spMkLst>
            <pc:docMk/>
            <pc:sldMk cId="2351809989" sldId="486"/>
            <ac:spMk id="8821" creationId="{87BE6F4E-CDA6-4483-A245-230A658E338F}"/>
          </ac:spMkLst>
        </pc:spChg>
        <pc:spChg chg="mod">
          <ac:chgData name="Kolakowski, Artur" userId="9c34c8cc-b1df-44f6-bea5-dcf7a54ee35f" providerId="ADAL" clId="{19970B13-E101-4117-9908-6E061F982644}" dt="2022-07-14T08:45:35.902" v="14164" actId="790"/>
          <ac:spMkLst>
            <pc:docMk/>
            <pc:sldMk cId="2351809989" sldId="486"/>
            <ac:spMk id="8822" creationId="{870FF2B2-5133-4C1F-A259-F974C8A39D92}"/>
          </ac:spMkLst>
        </pc:spChg>
        <pc:spChg chg="mod">
          <ac:chgData name="Kolakowski, Artur" userId="9c34c8cc-b1df-44f6-bea5-dcf7a54ee35f" providerId="ADAL" clId="{19970B13-E101-4117-9908-6E061F982644}" dt="2022-07-14T08:45:35.902" v="14165" actId="790"/>
          <ac:spMkLst>
            <pc:docMk/>
            <pc:sldMk cId="2351809989" sldId="486"/>
            <ac:spMk id="8823" creationId="{795B59FF-ECE0-47CC-8920-B6C6A056DAFE}"/>
          </ac:spMkLst>
        </pc:spChg>
        <pc:spChg chg="mod">
          <ac:chgData name="Kolakowski, Artur" userId="9c34c8cc-b1df-44f6-bea5-dcf7a54ee35f" providerId="ADAL" clId="{19970B13-E101-4117-9908-6E061F982644}" dt="2022-07-14T08:45:35.914" v="14166" actId="790"/>
          <ac:spMkLst>
            <pc:docMk/>
            <pc:sldMk cId="2351809989" sldId="486"/>
            <ac:spMk id="8824" creationId="{C7AC8772-DB4F-44DE-8916-D3E0DAF84DF0}"/>
          </ac:spMkLst>
        </pc:spChg>
        <pc:spChg chg="mod">
          <ac:chgData name="Kolakowski, Artur" userId="9c34c8cc-b1df-44f6-bea5-dcf7a54ee35f" providerId="ADAL" clId="{19970B13-E101-4117-9908-6E061F982644}" dt="2022-07-14T08:45:35.914" v="14167" actId="790"/>
          <ac:spMkLst>
            <pc:docMk/>
            <pc:sldMk cId="2351809989" sldId="486"/>
            <ac:spMk id="8825" creationId="{14A3F20D-CBCE-4BFE-86A6-DDD06D5BDEBC}"/>
          </ac:spMkLst>
        </pc:spChg>
        <pc:spChg chg="mod">
          <ac:chgData name="Kolakowski, Artur" userId="9c34c8cc-b1df-44f6-bea5-dcf7a54ee35f" providerId="ADAL" clId="{19970B13-E101-4117-9908-6E061F982644}" dt="2022-07-14T08:45:35.922" v="14168" actId="790"/>
          <ac:spMkLst>
            <pc:docMk/>
            <pc:sldMk cId="2351809989" sldId="486"/>
            <ac:spMk id="8826" creationId="{124962EB-3174-4A57-AD5F-E7017CA8881E}"/>
          </ac:spMkLst>
        </pc:spChg>
        <pc:spChg chg="mod">
          <ac:chgData name="Kolakowski, Artur" userId="9c34c8cc-b1df-44f6-bea5-dcf7a54ee35f" providerId="ADAL" clId="{19970B13-E101-4117-9908-6E061F982644}" dt="2022-07-14T08:45:35.924" v="14169" actId="790"/>
          <ac:spMkLst>
            <pc:docMk/>
            <pc:sldMk cId="2351809989" sldId="486"/>
            <ac:spMk id="8827" creationId="{0A59DF63-8397-4091-8382-BF310CD2F89F}"/>
          </ac:spMkLst>
        </pc:spChg>
        <pc:spChg chg="mod">
          <ac:chgData name="Kolakowski, Artur" userId="9c34c8cc-b1df-44f6-bea5-dcf7a54ee35f" providerId="ADAL" clId="{19970B13-E101-4117-9908-6E061F982644}" dt="2022-07-14T08:45:35.932" v="14170" actId="790"/>
          <ac:spMkLst>
            <pc:docMk/>
            <pc:sldMk cId="2351809989" sldId="486"/>
            <ac:spMk id="8828" creationId="{B062C5B8-4514-4636-A12F-2660C38048A0}"/>
          </ac:spMkLst>
        </pc:spChg>
        <pc:spChg chg="mod">
          <ac:chgData name="Kolakowski, Artur" userId="9c34c8cc-b1df-44f6-bea5-dcf7a54ee35f" providerId="ADAL" clId="{19970B13-E101-4117-9908-6E061F982644}" dt="2022-07-14T08:45:35.935" v="14171" actId="790"/>
          <ac:spMkLst>
            <pc:docMk/>
            <pc:sldMk cId="2351809989" sldId="486"/>
            <ac:spMk id="8829" creationId="{AA5BF0B3-1BD8-4F16-920F-97AF123CB55F}"/>
          </ac:spMkLst>
        </pc:spChg>
        <pc:spChg chg="mod">
          <ac:chgData name="Kolakowski, Artur" userId="9c34c8cc-b1df-44f6-bea5-dcf7a54ee35f" providerId="ADAL" clId="{19970B13-E101-4117-9908-6E061F982644}" dt="2022-07-14T08:45:35.935" v="14172" actId="790"/>
          <ac:spMkLst>
            <pc:docMk/>
            <pc:sldMk cId="2351809989" sldId="486"/>
            <ac:spMk id="8830" creationId="{777ED4F4-C0C4-4C39-A1E4-C64D7CA28C01}"/>
          </ac:spMkLst>
        </pc:spChg>
        <pc:spChg chg="mod">
          <ac:chgData name="Kolakowski, Artur" userId="9c34c8cc-b1df-44f6-bea5-dcf7a54ee35f" providerId="ADAL" clId="{19970B13-E101-4117-9908-6E061F982644}" dt="2022-07-14T08:45:35.945" v="14173" actId="790"/>
          <ac:spMkLst>
            <pc:docMk/>
            <pc:sldMk cId="2351809989" sldId="486"/>
            <ac:spMk id="8831" creationId="{9D1CC721-FDA3-4DE7-9D83-65BF924237D8}"/>
          </ac:spMkLst>
        </pc:spChg>
        <pc:spChg chg="mod">
          <ac:chgData name="Kolakowski, Artur" userId="9c34c8cc-b1df-44f6-bea5-dcf7a54ee35f" providerId="ADAL" clId="{19970B13-E101-4117-9908-6E061F982644}" dt="2022-07-14T08:45:35.945" v="14174" actId="790"/>
          <ac:spMkLst>
            <pc:docMk/>
            <pc:sldMk cId="2351809989" sldId="486"/>
            <ac:spMk id="8832" creationId="{174EC54A-9221-4E34-AA0D-91F695582F03}"/>
          </ac:spMkLst>
        </pc:spChg>
        <pc:spChg chg="mod">
          <ac:chgData name="Kolakowski, Artur" userId="9c34c8cc-b1df-44f6-bea5-dcf7a54ee35f" providerId="ADAL" clId="{19970B13-E101-4117-9908-6E061F982644}" dt="2022-07-14T08:45:35.955" v="14175" actId="790"/>
          <ac:spMkLst>
            <pc:docMk/>
            <pc:sldMk cId="2351809989" sldId="486"/>
            <ac:spMk id="8833" creationId="{D433BB3A-FEA6-42F0-B2D6-4F782FF038D2}"/>
          </ac:spMkLst>
        </pc:spChg>
        <pc:spChg chg="mod">
          <ac:chgData name="Kolakowski, Artur" userId="9c34c8cc-b1df-44f6-bea5-dcf7a54ee35f" providerId="ADAL" clId="{19970B13-E101-4117-9908-6E061F982644}" dt="2022-07-14T08:45:35.955" v="14176" actId="790"/>
          <ac:spMkLst>
            <pc:docMk/>
            <pc:sldMk cId="2351809989" sldId="486"/>
            <ac:spMk id="8834" creationId="{13703E61-C56F-4DE8-9764-5C2BEF4F6EA3}"/>
          </ac:spMkLst>
        </pc:spChg>
        <pc:spChg chg="mod">
          <ac:chgData name="Kolakowski, Artur" userId="9c34c8cc-b1df-44f6-bea5-dcf7a54ee35f" providerId="ADAL" clId="{19970B13-E101-4117-9908-6E061F982644}" dt="2022-07-14T08:45:35.963" v="14177" actId="790"/>
          <ac:spMkLst>
            <pc:docMk/>
            <pc:sldMk cId="2351809989" sldId="486"/>
            <ac:spMk id="8835" creationId="{286D2D69-A2C7-452B-83DF-5B08C7A098D7}"/>
          </ac:spMkLst>
        </pc:spChg>
        <pc:spChg chg="mod">
          <ac:chgData name="Kolakowski, Artur" userId="9c34c8cc-b1df-44f6-bea5-dcf7a54ee35f" providerId="ADAL" clId="{19970B13-E101-4117-9908-6E061F982644}" dt="2022-07-14T08:45:35.965" v="14178" actId="790"/>
          <ac:spMkLst>
            <pc:docMk/>
            <pc:sldMk cId="2351809989" sldId="486"/>
            <ac:spMk id="8836" creationId="{99893F62-6737-479F-A190-63ACDFB8DCBB}"/>
          </ac:spMkLst>
        </pc:spChg>
        <pc:spChg chg="mod">
          <ac:chgData name="Kolakowski, Artur" userId="9c34c8cc-b1df-44f6-bea5-dcf7a54ee35f" providerId="ADAL" clId="{19970B13-E101-4117-9908-6E061F982644}" dt="2022-07-14T08:45:35.965" v="14179" actId="790"/>
          <ac:spMkLst>
            <pc:docMk/>
            <pc:sldMk cId="2351809989" sldId="486"/>
            <ac:spMk id="8837" creationId="{23DF4629-BEA6-4966-AB36-066DDD275CCB}"/>
          </ac:spMkLst>
        </pc:spChg>
        <pc:spChg chg="mod">
          <ac:chgData name="Kolakowski, Artur" userId="9c34c8cc-b1df-44f6-bea5-dcf7a54ee35f" providerId="ADAL" clId="{19970B13-E101-4117-9908-6E061F982644}" dt="2022-07-14T08:45:35.976" v="14180" actId="790"/>
          <ac:spMkLst>
            <pc:docMk/>
            <pc:sldMk cId="2351809989" sldId="486"/>
            <ac:spMk id="8838" creationId="{2A751BF9-4776-42DA-B269-8B0F922D2F6B}"/>
          </ac:spMkLst>
        </pc:spChg>
        <pc:spChg chg="mod">
          <ac:chgData name="Kolakowski, Artur" userId="9c34c8cc-b1df-44f6-bea5-dcf7a54ee35f" providerId="ADAL" clId="{19970B13-E101-4117-9908-6E061F982644}" dt="2022-07-14T08:45:35.976" v="14181" actId="790"/>
          <ac:spMkLst>
            <pc:docMk/>
            <pc:sldMk cId="2351809989" sldId="486"/>
            <ac:spMk id="8839" creationId="{C5B8E3B0-9D38-40D7-8784-D75F0467F747}"/>
          </ac:spMkLst>
        </pc:spChg>
        <pc:spChg chg="mod">
          <ac:chgData name="Kolakowski, Artur" userId="9c34c8cc-b1df-44f6-bea5-dcf7a54ee35f" providerId="ADAL" clId="{19970B13-E101-4117-9908-6E061F982644}" dt="2022-07-14T08:45:35.984" v="14182" actId="790"/>
          <ac:spMkLst>
            <pc:docMk/>
            <pc:sldMk cId="2351809989" sldId="486"/>
            <ac:spMk id="8840" creationId="{69D89A59-820D-4955-BDF9-8457C629A619}"/>
          </ac:spMkLst>
        </pc:spChg>
        <pc:spChg chg="mod">
          <ac:chgData name="Kolakowski, Artur" userId="9c34c8cc-b1df-44f6-bea5-dcf7a54ee35f" providerId="ADAL" clId="{19970B13-E101-4117-9908-6E061F982644}" dt="2022-07-14T08:45:35.986" v="14183" actId="790"/>
          <ac:spMkLst>
            <pc:docMk/>
            <pc:sldMk cId="2351809989" sldId="486"/>
            <ac:spMk id="8841" creationId="{CE85C0E5-9FE9-4D56-9CD4-C34E0DF91998}"/>
          </ac:spMkLst>
        </pc:spChg>
        <pc:spChg chg="mod">
          <ac:chgData name="Kolakowski, Artur" userId="9c34c8cc-b1df-44f6-bea5-dcf7a54ee35f" providerId="ADAL" clId="{19970B13-E101-4117-9908-6E061F982644}" dt="2022-07-14T08:45:35.986" v="14184" actId="790"/>
          <ac:spMkLst>
            <pc:docMk/>
            <pc:sldMk cId="2351809989" sldId="486"/>
            <ac:spMk id="8842" creationId="{9A99D81E-E08E-4EF1-9BB2-8F5D1CB79B27}"/>
          </ac:spMkLst>
        </pc:spChg>
        <pc:spChg chg="mod">
          <ac:chgData name="Kolakowski, Artur" userId="9c34c8cc-b1df-44f6-bea5-dcf7a54ee35f" providerId="ADAL" clId="{19970B13-E101-4117-9908-6E061F982644}" dt="2022-07-14T08:45:35.996" v="14185" actId="790"/>
          <ac:spMkLst>
            <pc:docMk/>
            <pc:sldMk cId="2351809989" sldId="486"/>
            <ac:spMk id="8843" creationId="{DC407498-1E2B-43AC-B710-BD3FD6D1D72C}"/>
          </ac:spMkLst>
        </pc:spChg>
        <pc:spChg chg="mod">
          <ac:chgData name="Kolakowski, Artur" userId="9c34c8cc-b1df-44f6-bea5-dcf7a54ee35f" providerId="ADAL" clId="{19970B13-E101-4117-9908-6E061F982644}" dt="2022-07-14T08:45:35.996" v="14186" actId="790"/>
          <ac:spMkLst>
            <pc:docMk/>
            <pc:sldMk cId="2351809989" sldId="486"/>
            <ac:spMk id="8844" creationId="{428216FC-9F4D-489D-B693-15404F46A653}"/>
          </ac:spMkLst>
        </pc:spChg>
        <pc:spChg chg="mod">
          <ac:chgData name="Kolakowski, Artur" userId="9c34c8cc-b1df-44f6-bea5-dcf7a54ee35f" providerId="ADAL" clId="{19970B13-E101-4117-9908-6E061F982644}" dt="2022-07-14T08:45:36.006" v="14187" actId="790"/>
          <ac:spMkLst>
            <pc:docMk/>
            <pc:sldMk cId="2351809989" sldId="486"/>
            <ac:spMk id="8845" creationId="{545D6B12-CDB3-4B04-A912-B6E712F75633}"/>
          </ac:spMkLst>
        </pc:spChg>
        <pc:spChg chg="mod">
          <ac:chgData name="Kolakowski, Artur" userId="9c34c8cc-b1df-44f6-bea5-dcf7a54ee35f" providerId="ADAL" clId="{19970B13-E101-4117-9908-6E061F982644}" dt="2022-07-14T08:45:36.006" v="14188" actId="790"/>
          <ac:spMkLst>
            <pc:docMk/>
            <pc:sldMk cId="2351809989" sldId="486"/>
            <ac:spMk id="8846" creationId="{3F9D6D5B-6FDC-400E-9750-695A0428A63A}"/>
          </ac:spMkLst>
        </pc:spChg>
        <pc:spChg chg="mod">
          <ac:chgData name="Kolakowski, Artur" userId="9c34c8cc-b1df-44f6-bea5-dcf7a54ee35f" providerId="ADAL" clId="{19970B13-E101-4117-9908-6E061F982644}" dt="2022-07-14T08:45:36.016" v="14189" actId="790"/>
          <ac:spMkLst>
            <pc:docMk/>
            <pc:sldMk cId="2351809989" sldId="486"/>
            <ac:spMk id="8847" creationId="{7957DFEA-F875-4C21-A596-5DDF31E16155}"/>
          </ac:spMkLst>
        </pc:spChg>
        <pc:spChg chg="mod">
          <ac:chgData name="Kolakowski, Artur" userId="9c34c8cc-b1df-44f6-bea5-dcf7a54ee35f" providerId="ADAL" clId="{19970B13-E101-4117-9908-6E061F982644}" dt="2022-07-14T08:45:36.016" v="14190" actId="790"/>
          <ac:spMkLst>
            <pc:docMk/>
            <pc:sldMk cId="2351809989" sldId="486"/>
            <ac:spMk id="8848" creationId="{D3AD2160-84EE-4DE5-9F4A-E4AE5AD0ACC3}"/>
          </ac:spMkLst>
        </pc:spChg>
        <pc:spChg chg="mod">
          <ac:chgData name="Kolakowski, Artur" userId="9c34c8cc-b1df-44f6-bea5-dcf7a54ee35f" providerId="ADAL" clId="{19970B13-E101-4117-9908-6E061F982644}" dt="2022-07-14T08:45:36.024" v="14191" actId="790"/>
          <ac:spMkLst>
            <pc:docMk/>
            <pc:sldMk cId="2351809989" sldId="486"/>
            <ac:spMk id="8849" creationId="{39BB9CE2-4103-400F-B3EC-C2007A7AA4D4}"/>
          </ac:spMkLst>
        </pc:spChg>
        <pc:spChg chg="mod">
          <ac:chgData name="Kolakowski, Artur" userId="9c34c8cc-b1df-44f6-bea5-dcf7a54ee35f" providerId="ADAL" clId="{19970B13-E101-4117-9908-6E061F982644}" dt="2022-07-14T08:45:36.027" v="14192" actId="790"/>
          <ac:spMkLst>
            <pc:docMk/>
            <pc:sldMk cId="2351809989" sldId="486"/>
            <ac:spMk id="8850" creationId="{3FA5E74D-D1A0-4386-B4C4-9841F512E848}"/>
          </ac:spMkLst>
        </pc:spChg>
        <pc:spChg chg="mod">
          <ac:chgData name="Kolakowski, Artur" userId="9c34c8cc-b1df-44f6-bea5-dcf7a54ee35f" providerId="ADAL" clId="{19970B13-E101-4117-9908-6E061F982644}" dt="2022-07-14T08:45:36.027" v="14193" actId="790"/>
          <ac:spMkLst>
            <pc:docMk/>
            <pc:sldMk cId="2351809989" sldId="486"/>
            <ac:spMk id="8851" creationId="{F9746811-B7BA-4CB2-9065-B04736D04987}"/>
          </ac:spMkLst>
        </pc:spChg>
        <pc:spChg chg="mod">
          <ac:chgData name="Kolakowski, Artur" userId="9c34c8cc-b1df-44f6-bea5-dcf7a54ee35f" providerId="ADAL" clId="{19970B13-E101-4117-9908-6E061F982644}" dt="2022-07-14T08:45:36.037" v="14194" actId="790"/>
          <ac:spMkLst>
            <pc:docMk/>
            <pc:sldMk cId="2351809989" sldId="486"/>
            <ac:spMk id="8852" creationId="{EC204AEA-A66A-410E-8DB0-2E6935967AA4}"/>
          </ac:spMkLst>
        </pc:spChg>
        <pc:spChg chg="mod">
          <ac:chgData name="Kolakowski, Artur" userId="9c34c8cc-b1df-44f6-bea5-dcf7a54ee35f" providerId="ADAL" clId="{19970B13-E101-4117-9908-6E061F982644}" dt="2022-07-14T08:45:36.037" v="14195" actId="790"/>
          <ac:spMkLst>
            <pc:docMk/>
            <pc:sldMk cId="2351809989" sldId="486"/>
            <ac:spMk id="8853" creationId="{8E8F6944-FAE3-46BD-B8D8-3826BDAB1EB5}"/>
          </ac:spMkLst>
        </pc:spChg>
        <pc:spChg chg="mod">
          <ac:chgData name="Kolakowski, Artur" userId="9c34c8cc-b1df-44f6-bea5-dcf7a54ee35f" providerId="ADAL" clId="{19970B13-E101-4117-9908-6E061F982644}" dt="2022-07-14T08:45:36.047" v="14196" actId="790"/>
          <ac:spMkLst>
            <pc:docMk/>
            <pc:sldMk cId="2351809989" sldId="486"/>
            <ac:spMk id="8854" creationId="{7112984D-8B93-4766-B00F-83039EBA10BF}"/>
          </ac:spMkLst>
        </pc:spChg>
        <pc:spChg chg="mod">
          <ac:chgData name="Kolakowski, Artur" userId="9c34c8cc-b1df-44f6-bea5-dcf7a54ee35f" providerId="ADAL" clId="{19970B13-E101-4117-9908-6E061F982644}" dt="2022-07-14T08:45:36.047" v="14197" actId="790"/>
          <ac:spMkLst>
            <pc:docMk/>
            <pc:sldMk cId="2351809989" sldId="486"/>
            <ac:spMk id="8855" creationId="{C89178A3-D5C7-4873-998A-D7856AA0AEAE}"/>
          </ac:spMkLst>
        </pc:spChg>
        <pc:spChg chg="mod">
          <ac:chgData name="Kolakowski, Artur" userId="9c34c8cc-b1df-44f6-bea5-dcf7a54ee35f" providerId="ADAL" clId="{19970B13-E101-4117-9908-6E061F982644}" dt="2022-07-14T08:45:36.055" v="14198" actId="790"/>
          <ac:spMkLst>
            <pc:docMk/>
            <pc:sldMk cId="2351809989" sldId="486"/>
            <ac:spMk id="8856" creationId="{D6AA3042-0B51-49CA-898C-9B8CD0C9E0A7}"/>
          </ac:spMkLst>
        </pc:spChg>
        <pc:spChg chg="mod">
          <ac:chgData name="Kolakowski, Artur" userId="9c34c8cc-b1df-44f6-bea5-dcf7a54ee35f" providerId="ADAL" clId="{19970B13-E101-4117-9908-6E061F982644}" dt="2022-07-14T08:45:36.057" v="14199" actId="790"/>
          <ac:spMkLst>
            <pc:docMk/>
            <pc:sldMk cId="2351809989" sldId="486"/>
            <ac:spMk id="8857" creationId="{A4042AEC-C2FE-4F35-BD8B-0CC47C676578}"/>
          </ac:spMkLst>
        </pc:spChg>
        <pc:spChg chg="mod">
          <ac:chgData name="Kolakowski, Artur" userId="9c34c8cc-b1df-44f6-bea5-dcf7a54ee35f" providerId="ADAL" clId="{19970B13-E101-4117-9908-6E061F982644}" dt="2022-07-14T08:45:36.065" v="14200" actId="790"/>
          <ac:spMkLst>
            <pc:docMk/>
            <pc:sldMk cId="2351809989" sldId="486"/>
            <ac:spMk id="8858" creationId="{43264846-858C-4937-A099-1B30BCFC8C50}"/>
          </ac:spMkLst>
        </pc:spChg>
        <pc:spChg chg="mod">
          <ac:chgData name="Kolakowski, Artur" userId="9c34c8cc-b1df-44f6-bea5-dcf7a54ee35f" providerId="ADAL" clId="{19970B13-E101-4117-9908-6E061F982644}" dt="2022-07-14T08:45:36.068" v="14201" actId="790"/>
          <ac:spMkLst>
            <pc:docMk/>
            <pc:sldMk cId="2351809989" sldId="486"/>
            <ac:spMk id="8859" creationId="{E404112B-9556-4628-8D57-F452D187B24B}"/>
          </ac:spMkLst>
        </pc:spChg>
        <pc:spChg chg="mod">
          <ac:chgData name="Kolakowski, Artur" userId="9c34c8cc-b1df-44f6-bea5-dcf7a54ee35f" providerId="ADAL" clId="{19970B13-E101-4117-9908-6E061F982644}" dt="2022-07-14T08:45:36.068" v="14202" actId="790"/>
          <ac:spMkLst>
            <pc:docMk/>
            <pc:sldMk cId="2351809989" sldId="486"/>
            <ac:spMk id="8860" creationId="{C9B558AF-AD77-4048-BA2F-961C0962A682}"/>
          </ac:spMkLst>
        </pc:spChg>
        <pc:spChg chg="mod">
          <ac:chgData name="Kolakowski, Artur" userId="9c34c8cc-b1df-44f6-bea5-dcf7a54ee35f" providerId="ADAL" clId="{19970B13-E101-4117-9908-6E061F982644}" dt="2022-07-14T08:45:36.078" v="14203" actId="790"/>
          <ac:spMkLst>
            <pc:docMk/>
            <pc:sldMk cId="2351809989" sldId="486"/>
            <ac:spMk id="8861" creationId="{F4654857-0CFF-46C2-B28F-BBDED35F35E9}"/>
          </ac:spMkLst>
        </pc:spChg>
        <pc:spChg chg="mod">
          <ac:chgData name="Kolakowski, Artur" userId="9c34c8cc-b1df-44f6-bea5-dcf7a54ee35f" providerId="ADAL" clId="{19970B13-E101-4117-9908-6E061F982644}" dt="2022-07-14T08:45:36.078" v="14204" actId="790"/>
          <ac:spMkLst>
            <pc:docMk/>
            <pc:sldMk cId="2351809989" sldId="486"/>
            <ac:spMk id="8862" creationId="{99C52D42-D72B-49D2-889C-A9681FB63D59}"/>
          </ac:spMkLst>
        </pc:spChg>
        <pc:spChg chg="mod">
          <ac:chgData name="Kolakowski, Artur" userId="9c34c8cc-b1df-44f6-bea5-dcf7a54ee35f" providerId="ADAL" clId="{19970B13-E101-4117-9908-6E061F982644}" dt="2022-07-14T08:45:36.086" v="14205" actId="790"/>
          <ac:spMkLst>
            <pc:docMk/>
            <pc:sldMk cId="2351809989" sldId="486"/>
            <ac:spMk id="8863" creationId="{1639785E-D127-471C-9631-6C692A12458E}"/>
          </ac:spMkLst>
        </pc:spChg>
        <pc:spChg chg="mod">
          <ac:chgData name="Kolakowski, Artur" userId="9c34c8cc-b1df-44f6-bea5-dcf7a54ee35f" providerId="ADAL" clId="{19970B13-E101-4117-9908-6E061F982644}" dt="2022-07-14T08:45:36.088" v="14206" actId="790"/>
          <ac:spMkLst>
            <pc:docMk/>
            <pc:sldMk cId="2351809989" sldId="486"/>
            <ac:spMk id="8864" creationId="{CC47F8FF-2546-4A87-9FAA-2F4A11E55627}"/>
          </ac:spMkLst>
        </pc:spChg>
        <pc:spChg chg="mod">
          <ac:chgData name="Kolakowski, Artur" userId="9c34c8cc-b1df-44f6-bea5-dcf7a54ee35f" providerId="ADAL" clId="{19970B13-E101-4117-9908-6E061F982644}" dt="2022-07-14T08:45:36.088" v="14207" actId="790"/>
          <ac:spMkLst>
            <pc:docMk/>
            <pc:sldMk cId="2351809989" sldId="486"/>
            <ac:spMk id="8865" creationId="{1BF881AF-4525-43CE-A81C-F641673D76D8}"/>
          </ac:spMkLst>
        </pc:spChg>
        <pc:spChg chg="mod">
          <ac:chgData name="Kolakowski, Artur" userId="9c34c8cc-b1df-44f6-bea5-dcf7a54ee35f" providerId="ADAL" clId="{19970B13-E101-4117-9908-6E061F982644}" dt="2022-07-14T08:45:36.098" v="14208" actId="790"/>
          <ac:spMkLst>
            <pc:docMk/>
            <pc:sldMk cId="2351809989" sldId="486"/>
            <ac:spMk id="8866" creationId="{6988A6C6-C4FF-4FAD-9634-E90F34F30D91}"/>
          </ac:spMkLst>
        </pc:spChg>
        <pc:spChg chg="mod">
          <ac:chgData name="Kolakowski, Artur" userId="9c34c8cc-b1df-44f6-bea5-dcf7a54ee35f" providerId="ADAL" clId="{19970B13-E101-4117-9908-6E061F982644}" dt="2022-07-14T08:45:36.098" v="14209" actId="790"/>
          <ac:spMkLst>
            <pc:docMk/>
            <pc:sldMk cId="2351809989" sldId="486"/>
            <ac:spMk id="8867" creationId="{D9558169-9B98-4C6B-AFB1-B73263A7D813}"/>
          </ac:spMkLst>
        </pc:spChg>
        <pc:spChg chg="mod">
          <ac:chgData name="Kolakowski, Artur" userId="9c34c8cc-b1df-44f6-bea5-dcf7a54ee35f" providerId="ADAL" clId="{19970B13-E101-4117-9908-6E061F982644}" dt="2022-07-14T08:45:36.106" v="14210" actId="790"/>
          <ac:spMkLst>
            <pc:docMk/>
            <pc:sldMk cId="2351809989" sldId="486"/>
            <ac:spMk id="8868" creationId="{D524E220-1AFD-4274-B19B-D787AA32D702}"/>
          </ac:spMkLst>
        </pc:spChg>
        <pc:spChg chg="mod">
          <ac:chgData name="Kolakowski, Artur" userId="9c34c8cc-b1df-44f6-bea5-dcf7a54ee35f" providerId="ADAL" clId="{19970B13-E101-4117-9908-6E061F982644}" dt="2022-07-14T08:45:36.108" v="14211" actId="790"/>
          <ac:spMkLst>
            <pc:docMk/>
            <pc:sldMk cId="2351809989" sldId="486"/>
            <ac:spMk id="8869" creationId="{6C1B98EA-9DB9-40A3-91DB-3FD62E62F4D4}"/>
          </ac:spMkLst>
        </pc:spChg>
        <pc:spChg chg="mod">
          <ac:chgData name="Kolakowski, Artur" userId="9c34c8cc-b1df-44f6-bea5-dcf7a54ee35f" providerId="ADAL" clId="{19970B13-E101-4117-9908-6E061F982644}" dt="2022-07-14T08:45:36.117" v="14212" actId="790"/>
          <ac:spMkLst>
            <pc:docMk/>
            <pc:sldMk cId="2351809989" sldId="486"/>
            <ac:spMk id="8870" creationId="{35ACD339-B3D3-460D-B892-DE4E2A8A3C1E}"/>
          </ac:spMkLst>
        </pc:spChg>
        <pc:spChg chg="mod">
          <ac:chgData name="Kolakowski, Artur" userId="9c34c8cc-b1df-44f6-bea5-dcf7a54ee35f" providerId="ADAL" clId="{19970B13-E101-4117-9908-6E061F982644}" dt="2022-07-14T08:45:36.119" v="14213" actId="790"/>
          <ac:spMkLst>
            <pc:docMk/>
            <pc:sldMk cId="2351809989" sldId="486"/>
            <ac:spMk id="8871" creationId="{67328BC8-188B-447B-BECE-F837624030ED}"/>
          </ac:spMkLst>
        </pc:spChg>
        <pc:spChg chg="mod">
          <ac:chgData name="Kolakowski, Artur" userId="9c34c8cc-b1df-44f6-bea5-dcf7a54ee35f" providerId="ADAL" clId="{19970B13-E101-4117-9908-6E061F982644}" dt="2022-07-14T08:45:36.119" v="14214" actId="790"/>
          <ac:spMkLst>
            <pc:docMk/>
            <pc:sldMk cId="2351809989" sldId="486"/>
            <ac:spMk id="8872" creationId="{C8A2F959-8747-45C0-9522-64D4BC03F393}"/>
          </ac:spMkLst>
        </pc:spChg>
        <pc:spChg chg="mod">
          <ac:chgData name="Kolakowski, Artur" userId="9c34c8cc-b1df-44f6-bea5-dcf7a54ee35f" providerId="ADAL" clId="{19970B13-E101-4117-9908-6E061F982644}" dt="2022-07-14T08:45:36.129" v="14215" actId="790"/>
          <ac:spMkLst>
            <pc:docMk/>
            <pc:sldMk cId="2351809989" sldId="486"/>
            <ac:spMk id="8873" creationId="{C96D068A-ABB0-4B7A-AD1A-41420CBE7C00}"/>
          </ac:spMkLst>
        </pc:spChg>
        <pc:spChg chg="mod">
          <ac:chgData name="Kolakowski, Artur" userId="9c34c8cc-b1df-44f6-bea5-dcf7a54ee35f" providerId="ADAL" clId="{19970B13-E101-4117-9908-6E061F982644}" dt="2022-07-14T08:45:36.129" v="14216" actId="790"/>
          <ac:spMkLst>
            <pc:docMk/>
            <pc:sldMk cId="2351809989" sldId="486"/>
            <ac:spMk id="8874" creationId="{5433BAD8-CDC0-47A7-90E1-C7236E8578D2}"/>
          </ac:spMkLst>
        </pc:spChg>
        <pc:spChg chg="mod">
          <ac:chgData name="Kolakowski, Artur" userId="9c34c8cc-b1df-44f6-bea5-dcf7a54ee35f" providerId="ADAL" clId="{19970B13-E101-4117-9908-6E061F982644}" dt="2022-07-14T08:45:36.137" v="14217" actId="790"/>
          <ac:spMkLst>
            <pc:docMk/>
            <pc:sldMk cId="2351809989" sldId="486"/>
            <ac:spMk id="8875" creationId="{20D50D3C-CEAB-4269-9206-8C58C375D74B}"/>
          </ac:spMkLst>
        </pc:spChg>
        <pc:spChg chg="mod">
          <ac:chgData name="Kolakowski, Artur" userId="9c34c8cc-b1df-44f6-bea5-dcf7a54ee35f" providerId="ADAL" clId="{19970B13-E101-4117-9908-6E061F982644}" dt="2022-07-14T08:45:36.139" v="14218" actId="790"/>
          <ac:spMkLst>
            <pc:docMk/>
            <pc:sldMk cId="2351809989" sldId="486"/>
            <ac:spMk id="8876" creationId="{39355955-5B65-4D25-AEA4-C00E7F105FFA}"/>
          </ac:spMkLst>
        </pc:spChg>
        <pc:spChg chg="mod">
          <ac:chgData name="Kolakowski, Artur" userId="9c34c8cc-b1df-44f6-bea5-dcf7a54ee35f" providerId="ADAL" clId="{19970B13-E101-4117-9908-6E061F982644}" dt="2022-07-14T08:45:36.147" v="14219" actId="790"/>
          <ac:spMkLst>
            <pc:docMk/>
            <pc:sldMk cId="2351809989" sldId="486"/>
            <ac:spMk id="8877" creationId="{60B1C69B-F195-4B58-B40D-FA5F42730596}"/>
          </ac:spMkLst>
        </pc:spChg>
        <pc:spChg chg="mod">
          <ac:chgData name="Kolakowski, Artur" userId="9c34c8cc-b1df-44f6-bea5-dcf7a54ee35f" providerId="ADAL" clId="{19970B13-E101-4117-9908-6E061F982644}" dt="2022-07-14T08:45:36.149" v="14220" actId="790"/>
          <ac:spMkLst>
            <pc:docMk/>
            <pc:sldMk cId="2351809989" sldId="486"/>
            <ac:spMk id="8878" creationId="{C0E0DF81-3392-4733-B343-48E27EE08231}"/>
          </ac:spMkLst>
        </pc:spChg>
        <pc:spChg chg="mod">
          <ac:chgData name="Kolakowski, Artur" userId="9c34c8cc-b1df-44f6-bea5-dcf7a54ee35f" providerId="ADAL" clId="{19970B13-E101-4117-9908-6E061F982644}" dt="2022-07-14T08:45:36.149" v="14221" actId="790"/>
          <ac:spMkLst>
            <pc:docMk/>
            <pc:sldMk cId="2351809989" sldId="486"/>
            <ac:spMk id="8879" creationId="{1ED2A746-564F-4665-A450-760DE7E3B9BE}"/>
          </ac:spMkLst>
        </pc:spChg>
        <pc:spChg chg="mod">
          <ac:chgData name="Kolakowski, Artur" userId="9c34c8cc-b1df-44f6-bea5-dcf7a54ee35f" providerId="ADAL" clId="{19970B13-E101-4117-9908-6E061F982644}" dt="2022-07-14T08:45:36.159" v="14222" actId="790"/>
          <ac:spMkLst>
            <pc:docMk/>
            <pc:sldMk cId="2351809989" sldId="486"/>
            <ac:spMk id="8880" creationId="{B754B26D-1A3E-43C6-8707-91075E757FAD}"/>
          </ac:spMkLst>
        </pc:spChg>
        <pc:spChg chg="mod">
          <ac:chgData name="Kolakowski, Artur" userId="9c34c8cc-b1df-44f6-bea5-dcf7a54ee35f" providerId="ADAL" clId="{19970B13-E101-4117-9908-6E061F982644}" dt="2022-07-14T08:45:36.159" v="14223" actId="790"/>
          <ac:spMkLst>
            <pc:docMk/>
            <pc:sldMk cId="2351809989" sldId="486"/>
            <ac:spMk id="8881" creationId="{755B92E4-298C-4FBF-8FA2-6968FEB8335F}"/>
          </ac:spMkLst>
        </pc:spChg>
        <pc:spChg chg="mod">
          <ac:chgData name="Kolakowski, Artur" userId="9c34c8cc-b1df-44f6-bea5-dcf7a54ee35f" providerId="ADAL" clId="{19970B13-E101-4117-9908-6E061F982644}" dt="2022-07-14T08:45:36.170" v="14224" actId="790"/>
          <ac:spMkLst>
            <pc:docMk/>
            <pc:sldMk cId="2351809989" sldId="486"/>
            <ac:spMk id="8882" creationId="{5E0ADCC4-9B52-4E40-9A6C-AA20FE99ADC3}"/>
          </ac:spMkLst>
        </pc:spChg>
        <pc:spChg chg="mod">
          <ac:chgData name="Kolakowski, Artur" userId="9c34c8cc-b1df-44f6-bea5-dcf7a54ee35f" providerId="ADAL" clId="{19970B13-E101-4117-9908-6E061F982644}" dt="2022-07-14T08:45:36.170" v="14225" actId="790"/>
          <ac:spMkLst>
            <pc:docMk/>
            <pc:sldMk cId="2351809989" sldId="486"/>
            <ac:spMk id="8883" creationId="{347D0E01-8A03-42D2-8F4D-8F7BED5F9735}"/>
          </ac:spMkLst>
        </pc:spChg>
        <pc:spChg chg="mod">
          <ac:chgData name="Kolakowski, Artur" userId="9c34c8cc-b1df-44f6-bea5-dcf7a54ee35f" providerId="ADAL" clId="{19970B13-E101-4117-9908-6E061F982644}" dt="2022-07-14T08:45:36.180" v="14226" actId="790"/>
          <ac:spMkLst>
            <pc:docMk/>
            <pc:sldMk cId="2351809989" sldId="486"/>
            <ac:spMk id="8884" creationId="{4E24F923-CA3F-4BC3-9960-319E91E31579}"/>
          </ac:spMkLst>
        </pc:spChg>
        <pc:spChg chg="mod">
          <ac:chgData name="Kolakowski, Artur" userId="9c34c8cc-b1df-44f6-bea5-dcf7a54ee35f" providerId="ADAL" clId="{19970B13-E101-4117-9908-6E061F982644}" dt="2022-07-14T08:45:36.180" v="14227" actId="790"/>
          <ac:spMkLst>
            <pc:docMk/>
            <pc:sldMk cId="2351809989" sldId="486"/>
            <ac:spMk id="8885" creationId="{44B314CD-8C11-4E8B-8A19-016BC27A5D48}"/>
          </ac:spMkLst>
        </pc:spChg>
        <pc:spChg chg="mod">
          <ac:chgData name="Kolakowski, Artur" userId="9c34c8cc-b1df-44f6-bea5-dcf7a54ee35f" providerId="ADAL" clId="{19970B13-E101-4117-9908-6E061F982644}" dt="2022-07-14T08:45:36.188" v="14228" actId="790"/>
          <ac:spMkLst>
            <pc:docMk/>
            <pc:sldMk cId="2351809989" sldId="486"/>
            <ac:spMk id="8886" creationId="{F36F40CD-E9B9-4818-8B9B-17EB1CD247F9}"/>
          </ac:spMkLst>
        </pc:spChg>
        <pc:spChg chg="mod">
          <ac:chgData name="Kolakowski, Artur" userId="9c34c8cc-b1df-44f6-bea5-dcf7a54ee35f" providerId="ADAL" clId="{19970B13-E101-4117-9908-6E061F982644}" dt="2022-07-14T08:45:36.190" v="14229" actId="790"/>
          <ac:spMkLst>
            <pc:docMk/>
            <pc:sldMk cId="2351809989" sldId="486"/>
            <ac:spMk id="8887" creationId="{9860BAE1-E5EC-47EF-BA1B-7273D9E35A85}"/>
          </ac:spMkLst>
        </pc:spChg>
        <pc:spChg chg="mod">
          <ac:chgData name="Kolakowski, Artur" userId="9c34c8cc-b1df-44f6-bea5-dcf7a54ee35f" providerId="ADAL" clId="{19970B13-E101-4117-9908-6E061F982644}" dt="2022-07-14T08:45:36.190" v="14230" actId="790"/>
          <ac:spMkLst>
            <pc:docMk/>
            <pc:sldMk cId="2351809989" sldId="486"/>
            <ac:spMk id="8888" creationId="{1E65C912-26F4-4986-A3B2-3343A51C5D43}"/>
          </ac:spMkLst>
        </pc:spChg>
        <pc:spChg chg="mod">
          <ac:chgData name="Kolakowski, Artur" userId="9c34c8cc-b1df-44f6-bea5-dcf7a54ee35f" providerId="ADAL" clId="{19970B13-E101-4117-9908-6E061F982644}" dt="2022-07-14T08:45:36.200" v="14231" actId="790"/>
          <ac:spMkLst>
            <pc:docMk/>
            <pc:sldMk cId="2351809989" sldId="486"/>
            <ac:spMk id="8889" creationId="{024D184F-34AE-4F36-B58E-BC4AE120987A}"/>
          </ac:spMkLst>
        </pc:spChg>
        <pc:spChg chg="mod">
          <ac:chgData name="Kolakowski, Artur" userId="9c34c8cc-b1df-44f6-bea5-dcf7a54ee35f" providerId="ADAL" clId="{19970B13-E101-4117-9908-6E061F982644}" dt="2022-07-14T08:45:36.200" v="14232" actId="790"/>
          <ac:spMkLst>
            <pc:docMk/>
            <pc:sldMk cId="2351809989" sldId="486"/>
            <ac:spMk id="8890" creationId="{957066C6-9C79-4916-8A61-3BDF261735B2}"/>
          </ac:spMkLst>
        </pc:spChg>
        <pc:spChg chg="mod">
          <ac:chgData name="Kolakowski, Artur" userId="9c34c8cc-b1df-44f6-bea5-dcf7a54ee35f" providerId="ADAL" clId="{19970B13-E101-4117-9908-6E061F982644}" dt="2022-07-14T08:45:36.210" v="14233" actId="790"/>
          <ac:spMkLst>
            <pc:docMk/>
            <pc:sldMk cId="2351809989" sldId="486"/>
            <ac:spMk id="8891" creationId="{CD36CAC1-1A99-4261-8637-DCF33CE575A2}"/>
          </ac:spMkLst>
        </pc:spChg>
        <pc:spChg chg="mod">
          <ac:chgData name="Kolakowski, Artur" userId="9c34c8cc-b1df-44f6-bea5-dcf7a54ee35f" providerId="ADAL" clId="{19970B13-E101-4117-9908-6E061F982644}" dt="2022-07-14T08:45:36.210" v="14234" actId="790"/>
          <ac:spMkLst>
            <pc:docMk/>
            <pc:sldMk cId="2351809989" sldId="486"/>
            <ac:spMk id="8892" creationId="{905F9CF0-FD0E-402A-A628-26A3B2075492}"/>
          </ac:spMkLst>
        </pc:spChg>
        <pc:spChg chg="mod">
          <ac:chgData name="Kolakowski, Artur" userId="9c34c8cc-b1df-44f6-bea5-dcf7a54ee35f" providerId="ADAL" clId="{19970B13-E101-4117-9908-6E061F982644}" dt="2022-07-14T08:45:36.219" v="14235" actId="790"/>
          <ac:spMkLst>
            <pc:docMk/>
            <pc:sldMk cId="2351809989" sldId="486"/>
            <ac:spMk id="8893" creationId="{E73D4CE7-169E-4E5E-AAD0-BC4D419E73B3}"/>
          </ac:spMkLst>
        </pc:spChg>
        <pc:spChg chg="mod">
          <ac:chgData name="Kolakowski, Artur" userId="9c34c8cc-b1df-44f6-bea5-dcf7a54ee35f" providerId="ADAL" clId="{19970B13-E101-4117-9908-6E061F982644}" dt="2022-07-14T08:45:36.221" v="14236" actId="790"/>
          <ac:spMkLst>
            <pc:docMk/>
            <pc:sldMk cId="2351809989" sldId="486"/>
            <ac:spMk id="8894" creationId="{0548958E-9ACF-4AE6-A4AE-EB431DA5114C}"/>
          </ac:spMkLst>
        </pc:spChg>
        <pc:spChg chg="mod">
          <ac:chgData name="Kolakowski, Artur" userId="9c34c8cc-b1df-44f6-bea5-dcf7a54ee35f" providerId="ADAL" clId="{19970B13-E101-4117-9908-6E061F982644}" dt="2022-07-14T08:45:36.221" v="14237" actId="790"/>
          <ac:spMkLst>
            <pc:docMk/>
            <pc:sldMk cId="2351809989" sldId="486"/>
            <ac:spMk id="8895" creationId="{388BD348-CC14-4F35-AE63-398184673089}"/>
          </ac:spMkLst>
        </pc:spChg>
        <pc:spChg chg="mod">
          <ac:chgData name="Kolakowski, Artur" userId="9c34c8cc-b1df-44f6-bea5-dcf7a54ee35f" providerId="ADAL" clId="{19970B13-E101-4117-9908-6E061F982644}" dt="2022-07-14T08:45:36.231" v="14238" actId="790"/>
          <ac:spMkLst>
            <pc:docMk/>
            <pc:sldMk cId="2351809989" sldId="486"/>
            <ac:spMk id="8896" creationId="{F8D53283-40FC-4DA7-A4D3-E67DAC1CB30F}"/>
          </ac:spMkLst>
        </pc:spChg>
        <pc:spChg chg="mod">
          <ac:chgData name="Kolakowski, Artur" userId="9c34c8cc-b1df-44f6-bea5-dcf7a54ee35f" providerId="ADAL" clId="{19970B13-E101-4117-9908-6E061F982644}" dt="2022-07-14T08:45:36.231" v="14239" actId="790"/>
          <ac:spMkLst>
            <pc:docMk/>
            <pc:sldMk cId="2351809989" sldId="486"/>
            <ac:spMk id="8897" creationId="{A0B4E7B6-599A-4BD2-A9C2-486FCBA13ED2}"/>
          </ac:spMkLst>
        </pc:spChg>
        <pc:spChg chg="mod">
          <ac:chgData name="Kolakowski, Artur" userId="9c34c8cc-b1df-44f6-bea5-dcf7a54ee35f" providerId="ADAL" clId="{19970B13-E101-4117-9908-6E061F982644}" dt="2022-07-14T08:45:36.239" v="14240" actId="790"/>
          <ac:spMkLst>
            <pc:docMk/>
            <pc:sldMk cId="2351809989" sldId="486"/>
            <ac:spMk id="8898" creationId="{444C7971-0790-4647-B123-5F1227F73BC9}"/>
          </ac:spMkLst>
        </pc:spChg>
        <pc:spChg chg="mod">
          <ac:chgData name="Kolakowski, Artur" userId="9c34c8cc-b1df-44f6-bea5-dcf7a54ee35f" providerId="ADAL" clId="{19970B13-E101-4117-9908-6E061F982644}" dt="2022-07-14T08:45:36.241" v="14241" actId="790"/>
          <ac:spMkLst>
            <pc:docMk/>
            <pc:sldMk cId="2351809989" sldId="486"/>
            <ac:spMk id="8899" creationId="{8C40D5AA-4713-4D98-950D-033E9FBFB283}"/>
          </ac:spMkLst>
        </pc:spChg>
        <pc:spChg chg="mod">
          <ac:chgData name="Kolakowski, Artur" userId="9c34c8cc-b1df-44f6-bea5-dcf7a54ee35f" providerId="ADAL" clId="{19970B13-E101-4117-9908-6E061F982644}" dt="2022-07-14T08:45:36.249" v="14242" actId="790"/>
          <ac:spMkLst>
            <pc:docMk/>
            <pc:sldMk cId="2351809989" sldId="486"/>
            <ac:spMk id="8900" creationId="{697D2E3D-0A0B-46A1-B434-9736D6770BF7}"/>
          </ac:spMkLst>
        </pc:spChg>
        <pc:spChg chg="mod">
          <ac:chgData name="Kolakowski, Artur" userId="9c34c8cc-b1df-44f6-bea5-dcf7a54ee35f" providerId="ADAL" clId="{19970B13-E101-4117-9908-6E061F982644}" dt="2022-07-14T08:45:36.251" v="14243" actId="790"/>
          <ac:spMkLst>
            <pc:docMk/>
            <pc:sldMk cId="2351809989" sldId="486"/>
            <ac:spMk id="8901" creationId="{87FBAD8D-739F-47B3-9C25-152080F6045E}"/>
          </ac:spMkLst>
        </pc:spChg>
        <pc:spChg chg="mod">
          <ac:chgData name="Kolakowski, Artur" userId="9c34c8cc-b1df-44f6-bea5-dcf7a54ee35f" providerId="ADAL" clId="{19970B13-E101-4117-9908-6E061F982644}" dt="2022-07-14T08:45:36.251" v="14244" actId="790"/>
          <ac:spMkLst>
            <pc:docMk/>
            <pc:sldMk cId="2351809989" sldId="486"/>
            <ac:spMk id="8902" creationId="{01498D29-3F4B-441A-982F-D03BEFC6159F}"/>
          </ac:spMkLst>
        </pc:spChg>
        <pc:spChg chg="mod">
          <ac:chgData name="Kolakowski, Artur" userId="9c34c8cc-b1df-44f6-bea5-dcf7a54ee35f" providerId="ADAL" clId="{19970B13-E101-4117-9908-6E061F982644}" dt="2022-07-14T08:45:36.262" v="14245" actId="790"/>
          <ac:spMkLst>
            <pc:docMk/>
            <pc:sldMk cId="2351809989" sldId="486"/>
            <ac:spMk id="8903" creationId="{2AE2E79A-49DA-4D47-A536-814E992A453C}"/>
          </ac:spMkLst>
        </pc:spChg>
        <pc:spChg chg="mod">
          <ac:chgData name="Kolakowski, Artur" userId="9c34c8cc-b1df-44f6-bea5-dcf7a54ee35f" providerId="ADAL" clId="{19970B13-E101-4117-9908-6E061F982644}" dt="2022-07-14T08:45:36.262" v="14246" actId="790"/>
          <ac:spMkLst>
            <pc:docMk/>
            <pc:sldMk cId="2351809989" sldId="486"/>
            <ac:spMk id="8904" creationId="{69933BC9-3C48-49EB-B789-854C696B91AC}"/>
          </ac:spMkLst>
        </pc:spChg>
        <pc:spChg chg="mod">
          <ac:chgData name="Kolakowski, Artur" userId="9c34c8cc-b1df-44f6-bea5-dcf7a54ee35f" providerId="ADAL" clId="{19970B13-E101-4117-9908-6E061F982644}" dt="2022-07-14T08:45:36.270" v="14247" actId="790"/>
          <ac:spMkLst>
            <pc:docMk/>
            <pc:sldMk cId="2351809989" sldId="486"/>
            <ac:spMk id="8905" creationId="{1D3579E6-9A24-4775-A729-DF34F010644F}"/>
          </ac:spMkLst>
        </pc:spChg>
        <pc:spChg chg="mod">
          <ac:chgData name="Kolakowski, Artur" userId="9c34c8cc-b1df-44f6-bea5-dcf7a54ee35f" providerId="ADAL" clId="{19970B13-E101-4117-9908-6E061F982644}" dt="2022-07-14T08:45:36.272" v="14248" actId="790"/>
          <ac:spMkLst>
            <pc:docMk/>
            <pc:sldMk cId="2351809989" sldId="486"/>
            <ac:spMk id="8906" creationId="{F5F7B2DA-528B-45D2-9221-F1E1814B9D53}"/>
          </ac:spMkLst>
        </pc:spChg>
        <pc:spChg chg="mod">
          <ac:chgData name="Kolakowski, Artur" userId="9c34c8cc-b1df-44f6-bea5-dcf7a54ee35f" providerId="ADAL" clId="{19970B13-E101-4117-9908-6E061F982644}" dt="2022-07-14T08:45:36.272" v="14249" actId="790"/>
          <ac:spMkLst>
            <pc:docMk/>
            <pc:sldMk cId="2351809989" sldId="486"/>
            <ac:spMk id="8907" creationId="{45320035-3D91-43DF-B4BC-44D003D3C365}"/>
          </ac:spMkLst>
        </pc:spChg>
        <pc:spChg chg="mod">
          <ac:chgData name="Kolakowski, Artur" userId="9c34c8cc-b1df-44f6-bea5-dcf7a54ee35f" providerId="ADAL" clId="{19970B13-E101-4117-9908-6E061F982644}" dt="2022-07-14T08:45:36.282" v="14250" actId="790"/>
          <ac:spMkLst>
            <pc:docMk/>
            <pc:sldMk cId="2351809989" sldId="486"/>
            <ac:spMk id="8908" creationId="{E1133413-437F-42E8-8A85-73D2FB962B2C}"/>
          </ac:spMkLst>
        </pc:spChg>
        <pc:spChg chg="mod">
          <ac:chgData name="Kolakowski, Artur" userId="9c34c8cc-b1df-44f6-bea5-dcf7a54ee35f" providerId="ADAL" clId="{19970B13-E101-4117-9908-6E061F982644}" dt="2022-07-14T08:45:36.282" v="14251" actId="790"/>
          <ac:spMkLst>
            <pc:docMk/>
            <pc:sldMk cId="2351809989" sldId="486"/>
            <ac:spMk id="8909" creationId="{6ECCE331-3799-49C6-8C7E-1275BA51C307}"/>
          </ac:spMkLst>
        </pc:spChg>
        <pc:spChg chg="mod">
          <ac:chgData name="Kolakowski, Artur" userId="9c34c8cc-b1df-44f6-bea5-dcf7a54ee35f" providerId="ADAL" clId="{19970B13-E101-4117-9908-6E061F982644}" dt="2022-07-14T08:45:36.292" v="14252" actId="790"/>
          <ac:spMkLst>
            <pc:docMk/>
            <pc:sldMk cId="2351809989" sldId="486"/>
            <ac:spMk id="8910" creationId="{118F1044-D09C-4DC3-9F8A-36D222F0753D}"/>
          </ac:spMkLst>
        </pc:spChg>
        <pc:spChg chg="mod">
          <ac:chgData name="Kolakowski, Artur" userId="9c34c8cc-b1df-44f6-bea5-dcf7a54ee35f" providerId="ADAL" clId="{19970B13-E101-4117-9908-6E061F982644}" dt="2022-07-14T08:45:36.292" v="14253" actId="790"/>
          <ac:spMkLst>
            <pc:docMk/>
            <pc:sldMk cId="2351809989" sldId="486"/>
            <ac:spMk id="8911" creationId="{FB1EA5A6-C5E8-49EB-8F61-A2B4B17F71B5}"/>
          </ac:spMkLst>
        </pc:spChg>
        <pc:spChg chg="mod">
          <ac:chgData name="Kolakowski, Artur" userId="9c34c8cc-b1df-44f6-bea5-dcf7a54ee35f" providerId="ADAL" clId="{19970B13-E101-4117-9908-6E061F982644}" dt="2022-07-14T08:45:36.292" v="14254" actId="790"/>
          <ac:spMkLst>
            <pc:docMk/>
            <pc:sldMk cId="2351809989" sldId="486"/>
            <ac:spMk id="8912" creationId="{1AC92F66-3213-453E-AEFE-7405C2A5F787}"/>
          </ac:spMkLst>
        </pc:spChg>
        <pc:spChg chg="mod">
          <ac:chgData name="Kolakowski, Artur" userId="9c34c8cc-b1df-44f6-bea5-dcf7a54ee35f" providerId="ADAL" clId="{19970B13-E101-4117-9908-6E061F982644}" dt="2022-07-14T08:45:36.302" v="14255" actId="790"/>
          <ac:spMkLst>
            <pc:docMk/>
            <pc:sldMk cId="2351809989" sldId="486"/>
            <ac:spMk id="8913" creationId="{1C27E20B-3D6C-47EF-989B-C4B6F6C4402E}"/>
          </ac:spMkLst>
        </pc:spChg>
        <pc:spChg chg="mod">
          <ac:chgData name="Kolakowski, Artur" userId="9c34c8cc-b1df-44f6-bea5-dcf7a54ee35f" providerId="ADAL" clId="{19970B13-E101-4117-9908-6E061F982644}" dt="2022-07-14T08:45:36.302" v="14256" actId="790"/>
          <ac:spMkLst>
            <pc:docMk/>
            <pc:sldMk cId="2351809989" sldId="486"/>
            <ac:spMk id="8914" creationId="{62BD6944-D1E9-499A-A7BB-41844DFF567E}"/>
          </ac:spMkLst>
        </pc:spChg>
        <pc:spChg chg="mod">
          <ac:chgData name="Kolakowski, Artur" userId="9c34c8cc-b1df-44f6-bea5-dcf7a54ee35f" providerId="ADAL" clId="{19970B13-E101-4117-9908-6E061F982644}" dt="2022-07-14T08:45:36.310" v="14257" actId="790"/>
          <ac:spMkLst>
            <pc:docMk/>
            <pc:sldMk cId="2351809989" sldId="486"/>
            <ac:spMk id="8915" creationId="{50EBA462-E768-4FAA-99BC-470536FCF396}"/>
          </ac:spMkLst>
        </pc:spChg>
        <pc:spChg chg="mod">
          <ac:chgData name="Kolakowski, Artur" userId="9c34c8cc-b1df-44f6-bea5-dcf7a54ee35f" providerId="ADAL" clId="{19970B13-E101-4117-9908-6E061F982644}" dt="2022-07-14T08:45:36.312" v="14258" actId="790"/>
          <ac:spMkLst>
            <pc:docMk/>
            <pc:sldMk cId="2351809989" sldId="486"/>
            <ac:spMk id="8916" creationId="{1CC76A0C-949E-4D9F-B85D-0C315203EC3F}"/>
          </ac:spMkLst>
        </pc:spChg>
        <pc:spChg chg="mod">
          <ac:chgData name="Kolakowski, Artur" userId="9c34c8cc-b1df-44f6-bea5-dcf7a54ee35f" providerId="ADAL" clId="{19970B13-E101-4117-9908-6E061F982644}" dt="2022-07-14T08:45:36.312" v="14259" actId="790"/>
          <ac:spMkLst>
            <pc:docMk/>
            <pc:sldMk cId="2351809989" sldId="486"/>
            <ac:spMk id="8917" creationId="{FD72E5D0-487D-475B-B11D-74AABA673499}"/>
          </ac:spMkLst>
        </pc:spChg>
        <pc:spChg chg="mod">
          <ac:chgData name="Kolakowski, Artur" userId="9c34c8cc-b1df-44f6-bea5-dcf7a54ee35f" providerId="ADAL" clId="{19970B13-E101-4117-9908-6E061F982644}" dt="2022-07-14T08:45:36.323" v="14260" actId="790"/>
          <ac:spMkLst>
            <pc:docMk/>
            <pc:sldMk cId="2351809989" sldId="486"/>
            <ac:spMk id="8918" creationId="{55D10E68-5C8F-4039-B497-5BBB4EFCB0D5}"/>
          </ac:spMkLst>
        </pc:spChg>
        <pc:spChg chg="mod">
          <ac:chgData name="Kolakowski, Artur" userId="9c34c8cc-b1df-44f6-bea5-dcf7a54ee35f" providerId="ADAL" clId="{19970B13-E101-4117-9908-6E061F982644}" dt="2022-07-14T08:45:36.323" v="14261" actId="790"/>
          <ac:spMkLst>
            <pc:docMk/>
            <pc:sldMk cId="2351809989" sldId="486"/>
            <ac:spMk id="8919" creationId="{BA5D6262-C26F-4C07-843F-33285B99FE8E}"/>
          </ac:spMkLst>
        </pc:spChg>
        <pc:spChg chg="mod">
          <ac:chgData name="Kolakowski, Artur" userId="9c34c8cc-b1df-44f6-bea5-dcf7a54ee35f" providerId="ADAL" clId="{19970B13-E101-4117-9908-6E061F982644}" dt="2022-07-14T08:45:36.333" v="14262" actId="790"/>
          <ac:spMkLst>
            <pc:docMk/>
            <pc:sldMk cId="2351809989" sldId="486"/>
            <ac:spMk id="8920" creationId="{406C0202-2D53-46EB-B0BF-F76A3C13B967}"/>
          </ac:spMkLst>
        </pc:spChg>
        <pc:spChg chg="mod">
          <ac:chgData name="Kolakowski, Artur" userId="9c34c8cc-b1df-44f6-bea5-dcf7a54ee35f" providerId="ADAL" clId="{19970B13-E101-4117-9908-6E061F982644}" dt="2022-07-14T08:45:36.333" v="14263" actId="790"/>
          <ac:spMkLst>
            <pc:docMk/>
            <pc:sldMk cId="2351809989" sldId="486"/>
            <ac:spMk id="8921" creationId="{0953718B-7195-425D-941F-889A29B77512}"/>
          </ac:spMkLst>
        </pc:spChg>
        <pc:spChg chg="mod">
          <ac:chgData name="Kolakowski, Artur" userId="9c34c8cc-b1df-44f6-bea5-dcf7a54ee35f" providerId="ADAL" clId="{19970B13-E101-4117-9908-6E061F982644}" dt="2022-07-14T08:45:36.341" v="14264" actId="790"/>
          <ac:spMkLst>
            <pc:docMk/>
            <pc:sldMk cId="2351809989" sldId="486"/>
            <ac:spMk id="8922" creationId="{7200420F-7376-4C22-BC95-C2750E8ED13C}"/>
          </ac:spMkLst>
        </pc:spChg>
        <pc:spChg chg="mod">
          <ac:chgData name="Kolakowski, Artur" userId="9c34c8cc-b1df-44f6-bea5-dcf7a54ee35f" providerId="ADAL" clId="{19970B13-E101-4117-9908-6E061F982644}" dt="2022-07-14T08:45:36.343" v="14265" actId="790"/>
          <ac:spMkLst>
            <pc:docMk/>
            <pc:sldMk cId="2351809989" sldId="486"/>
            <ac:spMk id="8923" creationId="{D8B7ABB8-24FD-4C56-8D93-523195DC68C9}"/>
          </ac:spMkLst>
        </pc:spChg>
        <pc:spChg chg="mod">
          <ac:chgData name="Kolakowski, Artur" userId="9c34c8cc-b1df-44f6-bea5-dcf7a54ee35f" providerId="ADAL" clId="{19970B13-E101-4117-9908-6E061F982644}" dt="2022-07-14T08:45:36.343" v="14266" actId="790"/>
          <ac:spMkLst>
            <pc:docMk/>
            <pc:sldMk cId="2351809989" sldId="486"/>
            <ac:spMk id="8924" creationId="{7A3B715B-0B2B-4525-B9D0-BC7364B212E6}"/>
          </ac:spMkLst>
        </pc:spChg>
        <pc:spChg chg="mod">
          <ac:chgData name="Kolakowski, Artur" userId="9c34c8cc-b1df-44f6-bea5-dcf7a54ee35f" providerId="ADAL" clId="{19970B13-E101-4117-9908-6E061F982644}" dt="2022-07-14T08:45:36.354" v="14267" actId="790"/>
          <ac:spMkLst>
            <pc:docMk/>
            <pc:sldMk cId="2351809989" sldId="486"/>
            <ac:spMk id="8925" creationId="{7510B955-DF2E-4BAD-98A2-378098966341}"/>
          </ac:spMkLst>
        </pc:spChg>
        <pc:spChg chg="mod">
          <ac:chgData name="Kolakowski, Artur" userId="9c34c8cc-b1df-44f6-bea5-dcf7a54ee35f" providerId="ADAL" clId="{19970B13-E101-4117-9908-6E061F982644}" dt="2022-07-14T08:45:36.354" v="14268" actId="790"/>
          <ac:spMkLst>
            <pc:docMk/>
            <pc:sldMk cId="2351809989" sldId="486"/>
            <ac:spMk id="8926" creationId="{6EB9DA19-9301-43E8-A7FA-52462CF4D8D2}"/>
          </ac:spMkLst>
        </pc:spChg>
        <pc:spChg chg="mod">
          <ac:chgData name="Kolakowski, Artur" userId="9c34c8cc-b1df-44f6-bea5-dcf7a54ee35f" providerId="ADAL" clId="{19970B13-E101-4117-9908-6E061F982644}" dt="2022-07-14T08:45:36.354" v="14269" actId="790"/>
          <ac:spMkLst>
            <pc:docMk/>
            <pc:sldMk cId="2351809989" sldId="486"/>
            <ac:spMk id="8927" creationId="{406CD50F-7C28-4C11-8084-342EE9AEF900}"/>
          </ac:spMkLst>
        </pc:spChg>
        <pc:spChg chg="mod">
          <ac:chgData name="Kolakowski, Artur" userId="9c34c8cc-b1df-44f6-bea5-dcf7a54ee35f" providerId="ADAL" clId="{19970B13-E101-4117-9908-6E061F982644}" dt="2022-07-14T08:45:36.364" v="14270" actId="790"/>
          <ac:spMkLst>
            <pc:docMk/>
            <pc:sldMk cId="2351809989" sldId="486"/>
            <ac:spMk id="8928" creationId="{D8F25307-E4FE-48A8-B25B-E500FDDC352A}"/>
          </ac:spMkLst>
        </pc:spChg>
        <pc:spChg chg="mod">
          <ac:chgData name="Kolakowski, Artur" userId="9c34c8cc-b1df-44f6-bea5-dcf7a54ee35f" providerId="ADAL" clId="{19970B13-E101-4117-9908-6E061F982644}" dt="2022-07-14T08:45:36.364" v="14271" actId="790"/>
          <ac:spMkLst>
            <pc:docMk/>
            <pc:sldMk cId="2351809989" sldId="486"/>
            <ac:spMk id="8929" creationId="{FA1C490C-91AC-4B8C-B0F0-8F1270DEFDA2}"/>
          </ac:spMkLst>
        </pc:spChg>
        <pc:spChg chg="mod">
          <ac:chgData name="Kolakowski, Artur" userId="9c34c8cc-b1df-44f6-bea5-dcf7a54ee35f" providerId="ADAL" clId="{19970B13-E101-4117-9908-6E061F982644}" dt="2022-07-14T08:45:36.372" v="14272" actId="790"/>
          <ac:spMkLst>
            <pc:docMk/>
            <pc:sldMk cId="2351809989" sldId="486"/>
            <ac:spMk id="8930" creationId="{B2CA5916-374C-4D80-BEB3-0F50FD3B5585}"/>
          </ac:spMkLst>
        </pc:spChg>
        <pc:spChg chg="mod">
          <ac:chgData name="Kolakowski, Artur" userId="9c34c8cc-b1df-44f6-bea5-dcf7a54ee35f" providerId="ADAL" clId="{19970B13-E101-4117-9908-6E061F982644}" dt="2022-07-14T08:45:36.374" v="14273" actId="790"/>
          <ac:spMkLst>
            <pc:docMk/>
            <pc:sldMk cId="2351809989" sldId="486"/>
            <ac:spMk id="8931" creationId="{00B5ADF0-0DA8-4C16-9751-A58E1D527E66}"/>
          </ac:spMkLst>
        </pc:spChg>
        <pc:spChg chg="mod">
          <ac:chgData name="Kolakowski, Artur" userId="9c34c8cc-b1df-44f6-bea5-dcf7a54ee35f" providerId="ADAL" clId="{19970B13-E101-4117-9908-6E061F982644}" dt="2022-07-14T08:45:36.374" v="14274" actId="790"/>
          <ac:spMkLst>
            <pc:docMk/>
            <pc:sldMk cId="2351809989" sldId="486"/>
            <ac:spMk id="8932" creationId="{D3A9B202-52CC-41B9-BBE8-A180C36B1B6C}"/>
          </ac:spMkLst>
        </pc:spChg>
        <pc:spChg chg="mod">
          <ac:chgData name="Kolakowski, Artur" userId="9c34c8cc-b1df-44f6-bea5-dcf7a54ee35f" providerId="ADAL" clId="{19970B13-E101-4117-9908-6E061F982644}" dt="2022-07-14T08:45:36.384" v="14275" actId="790"/>
          <ac:spMkLst>
            <pc:docMk/>
            <pc:sldMk cId="2351809989" sldId="486"/>
            <ac:spMk id="8933" creationId="{1C4B089D-690C-41E7-ADB3-83051C5DEA19}"/>
          </ac:spMkLst>
        </pc:spChg>
        <pc:spChg chg="mod">
          <ac:chgData name="Kolakowski, Artur" userId="9c34c8cc-b1df-44f6-bea5-dcf7a54ee35f" providerId="ADAL" clId="{19970B13-E101-4117-9908-6E061F982644}" dt="2022-07-14T08:45:36.384" v="14276" actId="790"/>
          <ac:spMkLst>
            <pc:docMk/>
            <pc:sldMk cId="2351809989" sldId="486"/>
            <ac:spMk id="8934" creationId="{3AB4A535-668A-46D7-AD36-8C54BCA434AD}"/>
          </ac:spMkLst>
        </pc:spChg>
        <pc:spChg chg="mod">
          <ac:chgData name="Kolakowski, Artur" userId="9c34c8cc-b1df-44f6-bea5-dcf7a54ee35f" providerId="ADAL" clId="{19970B13-E101-4117-9908-6E061F982644}" dt="2022-07-14T08:45:36.392" v="14277" actId="790"/>
          <ac:spMkLst>
            <pc:docMk/>
            <pc:sldMk cId="2351809989" sldId="486"/>
            <ac:spMk id="8935" creationId="{1CC689AA-F586-4294-895D-4C62207415BF}"/>
          </ac:spMkLst>
        </pc:spChg>
        <pc:spChg chg="mod">
          <ac:chgData name="Kolakowski, Artur" userId="9c34c8cc-b1df-44f6-bea5-dcf7a54ee35f" providerId="ADAL" clId="{19970B13-E101-4117-9908-6E061F982644}" dt="2022-07-14T08:45:36.394" v="14278" actId="790"/>
          <ac:spMkLst>
            <pc:docMk/>
            <pc:sldMk cId="2351809989" sldId="486"/>
            <ac:spMk id="8936" creationId="{31838E26-3669-4D3E-B0B3-8C25C617ADB5}"/>
          </ac:spMkLst>
        </pc:spChg>
        <pc:spChg chg="mod">
          <ac:chgData name="Kolakowski, Artur" userId="9c34c8cc-b1df-44f6-bea5-dcf7a54ee35f" providerId="ADAL" clId="{19970B13-E101-4117-9908-6E061F982644}" dt="2022-07-14T08:45:36.394" v="14279" actId="790"/>
          <ac:spMkLst>
            <pc:docMk/>
            <pc:sldMk cId="2351809989" sldId="486"/>
            <ac:spMk id="8937" creationId="{7CFFEBAA-9D4E-48D2-8607-0AB482810081}"/>
          </ac:spMkLst>
        </pc:spChg>
        <pc:spChg chg="mod">
          <ac:chgData name="Kolakowski, Artur" userId="9c34c8cc-b1df-44f6-bea5-dcf7a54ee35f" providerId="ADAL" clId="{19970B13-E101-4117-9908-6E061F982644}" dt="2022-07-14T08:45:36.405" v="14280" actId="790"/>
          <ac:spMkLst>
            <pc:docMk/>
            <pc:sldMk cId="2351809989" sldId="486"/>
            <ac:spMk id="8938" creationId="{4D1C3000-2168-4B6C-82C7-DA8AF31FD97F}"/>
          </ac:spMkLst>
        </pc:spChg>
        <pc:spChg chg="mod">
          <ac:chgData name="Kolakowski, Artur" userId="9c34c8cc-b1df-44f6-bea5-dcf7a54ee35f" providerId="ADAL" clId="{19970B13-E101-4117-9908-6E061F982644}" dt="2022-07-14T08:45:36.405" v="14281" actId="790"/>
          <ac:spMkLst>
            <pc:docMk/>
            <pc:sldMk cId="2351809989" sldId="486"/>
            <ac:spMk id="8939" creationId="{511A6BF9-8897-43CB-9FB5-B03A4E6DD2F9}"/>
          </ac:spMkLst>
        </pc:spChg>
        <pc:spChg chg="mod">
          <ac:chgData name="Kolakowski, Artur" userId="9c34c8cc-b1df-44f6-bea5-dcf7a54ee35f" providerId="ADAL" clId="{19970B13-E101-4117-9908-6E061F982644}" dt="2022-07-14T08:45:36.415" v="14282" actId="790"/>
          <ac:spMkLst>
            <pc:docMk/>
            <pc:sldMk cId="2351809989" sldId="486"/>
            <ac:spMk id="8940" creationId="{46BA8A95-6D6F-4398-B819-DDD7DE17CBB1}"/>
          </ac:spMkLst>
        </pc:spChg>
        <pc:spChg chg="mod">
          <ac:chgData name="Kolakowski, Artur" userId="9c34c8cc-b1df-44f6-bea5-dcf7a54ee35f" providerId="ADAL" clId="{19970B13-E101-4117-9908-6E061F982644}" dt="2022-07-14T08:45:36.415" v="14283" actId="790"/>
          <ac:spMkLst>
            <pc:docMk/>
            <pc:sldMk cId="2351809989" sldId="486"/>
            <ac:spMk id="8941" creationId="{5247BC0C-9ECA-470F-B97B-295AEACA07CE}"/>
          </ac:spMkLst>
        </pc:spChg>
        <pc:spChg chg="mod">
          <ac:chgData name="Kolakowski, Artur" userId="9c34c8cc-b1df-44f6-bea5-dcf7a54ee35f" providerId="ADAL" clId="{19970B13-E101-4117-9908-6E061F982644}" dt="2022-07-14T08:45:36.423" v="14284" actId="790"/>
          <ac:spMkLst>
            <pc:docMk/>
            <pc:sldMk cId="2351809989" sldId="486"/>
            <ac:spMk id="8942" creationId="{574AB501-8D6B-48DF-9DED-F7DA06B66734}"/>
          </ac:spMkLst>
        </pc:spChg>
        <pc:spChg chg="mod">
          <ac:chgData name="Kolakowski, Artur" userId="9c34c8cc-b1df-44f6-bea5-dcf7a54ee35f" providerId="ADAL" clId="{19970B13-E101-4117-9908-6E061F982644}" dt="2022-07-14T08:45:36.425" v="14285" actId="790"/>
          <ac:spMkLst>
            <pc:docMk/>
            <pc:sldMk cId="2351809989" sldId="486"/>
            <ac:spMk id="8943" creationId="{56EBF20D-5546-458C-BEDE-338BAC2467B0}"/>
          </ac:spMkLst>
        </pc:spChg>
        <pc:spChg chg="mod">
          <ac:chgData name="Kolakowski, Artur" userId="9c34c8cc-b1df-44f6-bea5-dcf7a54ee35f" providerId="ADAL" clId="{19970B13-E101-4117-9908-6E061F982644}" dt="2022-07-14T08:45:36.425" v="14286" actId="790"/>
          <ac:spMkLst>
            <pc:docMk/>
            <pc:sldMk cId="2351809989" sldId="486"/>
            <ac:spMk id="8944" creationId="{14F89EC6-4C5B-49C6-9930-963FC46AA0F3}"/>
          </ac:spMkLst>
        </pc:spChg>
        <pc:spChg chg="mod">
          <ac:chgData name="Kolakowski, Artur" userId="9c34c8cc-b1df-44f6-bea5-dcf7a54ee35f" providerId="ADAL" clId="{19970B13-E101-4117-9908-6E061F982644}" dt="2022-07-14T08:45:36.435" v="14287" actId="790"/>
          <ac:spMkLst>
            <pc:docMk/>
            <pc:sldMk cId="2351809989" sldId="486"/>
            <ac:spMk id="8945" creationId="{A28FB99E-FE10-43CB-8790-B0D4993ABD7D}"/>
          </ac:spMkLst>
        </pc:spChg>
        <pc:spChg chg="mod">
          <ac:chgData name="Kolakowski, Artur" userId="9c34c8cc-b1df-44f6-bea5-dcf7a54ee35f" providerId="ADAL" clId="{19970B13-E101-4117-9908-6E061F982644}" dt="2022-07-14T08:45:36.435" v="14288" actId="790"/>
          <ac:spMkLst>
            <pc:docMk/>
            <pc:sldMk cId="2351809989" sldId="486"/>
            <ac:spMk id="8946" creationId="{1B80BBC8-FD2B-4DEC-B83C-601FE01BB646}"/>
          </ac:spMkLst>
        </pc:spChg>
        <pc:spChg chg="mod">
          <ac:chgData name="Kolakowski, Artur" userId="9c34c8cc-b1df-44f6-bea5-dcf7a54ee35f" providerId="ADAL" clId="{19970B13-E101-4117-9908-6E061F982644}" dt="2022-07-14T08:45:36.446" v="14289" actId="790"/>
          <ac:spMkLst>
            <pc:docMk/>
            <pc:sldMk cId="2351809989" sldId="486"/>
            <ac:spMk id="8947" creationId="{9EEDBD73-12DF-4182-8406-5C5BD2B65EC4}"/>
          </ac:spMkLst>
        </pc:spChg>
        <pc:spChg chg="mod">
          <ac:chgData name="Kolakowski, Artur" userId="9c34c8cc-b1df-44f6-bea5-dcf7a54ee35f" providerId="ADAL" clId="{19970B13-E101-4117-9908-6E061F982644}" dt="2022-07-14T08:45:36.446" v="14290" actId="790"/>
          <ac:spMkLst>
            <pc:docMk/>
            <pc:sldMk cId="2351809989" sldId="486"/>
            <ac:spMk id="8948" creationId="{1447F339-A788-4F32-BC92-698776E7A90E}"/>
          </ac:spMkLst>
        </pc:spChg>
        <pc:spChg chg="mod">
          <ac:chgData name="Kolakowski, Artur" userId="9c34c8cc-b1df-44f6-bea5-dcf7a54ee35f" providerId="ADAL" clId="{19970B13-E101-4117-9908-6E061F982644}" dt="2022-07-14T08:45:36.454" v="14291" actId="790"/>
          <ac:spMkLst>
            <pc:docMk/>
            <pc:sldMk cId="2351809989" sldId="486"/>
            <ac:spMk id="8949" creationId="{6198D1E1-C36F-45AE-ACEE-E60AAA2AF377}"/>
          </ac:spMkLst>
        </pc:spChg>
        <pc:spChg chg="mod">
          <ac:chgData name="Kolakowski, Artur" userId="9c34c8cc-b1df-44f6-bea5-dcf7a54ee35f" providerId="ADAL" clId="{19970B13-E101-4117-9908-6E061F982644}" dt="2022-07-14T08:45:36.456" v="14292" actId="790"/>
          <ac:spMkLst>
            <pc:docMk/>
            <pc:sldMk cId="2351809989" sldId="486"/>
            <ac:spMk id="8950" creationId="{F685AB5A-2259-4F59-9911-47742EF78FC6}"/>
          </ac:spMkLst>
        </pc:spChg>
        <pc:spChg chg="mod">
          <ac:chgData name="Kolakowski, Artur" userId="9c34c8cc-b1df-44f6-bea5-dcf7a54ee35f" providerId="ADAL" clId="{19970B13-E101-4117-9908-6E061F982644}" dt="2022-07-14T08:45:36.456" v="14293" actId="790"/>
          <ac:spMkLst>
            <pc:docMk/>
            <pc:sldMk cId="2351809989" sldId="486"/>
            <ac:spMk id="8951" creationId="{7C7FB845-EAAC-4683-8502-DF99606D70F9}"/>
          </ac:spMkLst>
        </pc:spChg>
        <pc:spChg chg="mod">
          <ac:chgData name="Kolakowski, Artur" userId="9c34c8cc-b1df-44f6-bea5-dcf7a54ee35f" providerId="ADAL" clId="{19970B13-E101-4117-9908-6E061F982644}" dt="2022-07-14T08:45:36.466" v="14294" actId="790"/>
          <ac:spMkLst>
            <pc:docMk/>
            <pc:sldMk cId="2351809989" sldId="486"/>
            <ac:spMk id="8952" creationId="{49B2E8CD-8B55-4D92-ACC7-2EB04C2BA08F}"/>
          </ac:spMkLst>
        </pc:spChg>
        <pc:spChg chg="mod">
          <ac:chgData name="Kolakowski, Artur" userId="9c34c8cc-b1df-44f6-bea5-dcf7a54ee35f" providerId="ADAL" clId="{19970B13-E101-4117-9908-6E061F982644}" dt="2022-07-14T08:45:36.466" v="14295" actId="790"/>
          <ac:spMkLst>
            <pc:docMk/>
            <pc:sldMk cId="2351809989" sldId="486"/>
            <ac:spMk id="8953" creationId="{53F64A38-3561-4BAE-90F5-BDE8D6FA4FAA}"/>
          </ac:spMkLst>
        </pc:spChg>
        <pc:spChg chg="mod">
          <ac:chgData name="Kolakowski, Artur" userId="9c34c8cc-b1df-44f6-bea5-dcf7a54ee35f" providerId="ADAL" clId="{19970B13-E101-4117-9908-6E061F982644}" dt="2022-07-14T08:45:36.474" v="14296" actId="790"/>
          <ac:spMkLst>
            <pc:docMk/>
            <pc:sldMk cId="2351809989" sldId="486"/>
            <ac:spMk id="8954" creationId="{A81A2E07-EAC2-455E-B399-D8E0829AB3A8}"/>
          </ac:spMkLst>
        </pc:spChg>
        <pc:spChg chg="mod">
          <ac:chgData name="Kolakowski, Artur" userId="9c34c8cc-b1df-44f6-bea5-dcf7a54ee35f" providerId="ADAL" clId="{19970B13-E101-4117-9908-6E061F982644}" dt="2022-07-14T08:45:36.476" v="14297" actId="790"/>
          <ac:spMkLst>
            <pc:docMk/>
            <pc:sldMk cId="2351809989" sldId="486"/>
            <ac:spMk id="8955" creationId="{33AE7C64-FAC7-429F-A1A4-3A28B644C803}"/>
          </ac:spMkLst>
        </pc:spChg>
        <pc:spChg chg="mod">
          <ac:chgData name="Kolakowski, Artur" userId="9c34c8cc-b1df-44f6-bea5-dcf7a54ee35f" providerId="ADAL" clId="{19970B13-E101-4117-9908-6E061F982644}" dt="2022-07-14T08:45:36.476" v="14298" actId="790"/>
          <ac:spMkLst>
            <pc:docMk/>
            <pc:sldMk cId="2351809989" sldId="486"/>
            <ac:spMk id="8956" creationId="{CA3BB5F2-61B4-4599-93CD-39A7BCE069EA}"/>
          </ac:spMkLst>
        </pc:spChg>
        <pc:spChg chg="mod">
          <ac:chgData name="Kolakowski, Artur" userId="9c34c8cc-b1df-44f6-bea5-dcf7a54ee35f" providerId="ADAL" clId="{19970B13-E101-4117-9908-6E061F982644}" dt="2022-07-14T08:45:36.487" v="14299" actId="790"/>
          <ac:spMkLst>
            <pc:docMk/>
            <pc:sldMk cId="2351809989" sldId="486"/>
            <ac:spMk id="8957" creationId="{3F7C1ACD-9600-4F60-BEBD-B2F78B753E3D}"/>
          </ac:spMkLst>
        </pc:spChg>
        <pc:spChg chg="mod">
          <ac:chgData name="Kolakowski, Artur" userId="9c34c8cc-b1df-44f6-bea5-dcf7a54ee35f" providerId="ADAL" clId="{19970B13-E101-4117-9908-6E061F982644}" dt="2022-07-14T08:45:36.487" v="14300" actId="790"/>
          <ac:spMkLst>
            <pc:docMk/>
            <pc:sldMk cId="2351809989" sldId="486"/>
            <ac:spMk id="8958" creationId="{CD52F399-1393-48EA-85AD-4F745322A19E}"/>
          </ac:spMkLst>
        </pc:spChg>
        <pc:spChg chg="mod">
          <ac:chgData name="Kolakowski, Artur" userId="9c34c8cc-b1df-44f6-bea5-dcf7a54ee35f" providerId="ADAL" clId="{19970B13-E101-4117-9908-6E061F982644}" dt="2022-07-14T08:45:36.495" v="14301" actId="790"/>
          <ac:spMkLst>
            <pc:docMk/>
            <pc:sldMk cId="2351809989" sldId="486"/>
            <ac:spMk id="8959" creationId="{F4B0BA1D-56BA-449F-BF8A-89321E68ACE0}"/>
          </ac:spMkLst>
        </pc:spChg>
        <pc:spChg chg="mod">
          <ac:chgData name="Kolakowski, Artur" userId="9c34c8cc-b1df-44f6-bea5-dcf7a54ee35f" providerId="ADAL" clId="{19970B13-E101-4117-9908-6E061F982644}" dt="2022-07-14T08:45:36.497" v="14302" actId="790"/>
          <ac:spMkLst>
            <pc:docMk/>
            <pc:sldMk cId="2351809989" sldId="486"/>
            <ac:spMk id="8960" creationId="{109FC249-6A06-45A9-825E-40C0BAE2AE7D}"/>
          </ac:spMkLst>
        </pc:spChg>
        <pc:spChg chg="mod">
          <ac:chgData name="Kolakowski, Artur" userId="9c34c8cc-b1df-44f6-bea5-dcf7a54ee35f" providerId="ADAL" clId="{19970B13-E101-4117-9908-6E061F982644}" dt="2022-07-14T08:45:36.497" v="14303" actId="790"/>
          <ac:spMkLst>
            <pc:docMk/>
            <pc:sldMk cId="2351809989" sldId="486"/>
            <ac:spMk id="8961" creationId="{7BBBDBC9-661D-4B66-B709-051418596DB8}"/>
          </ac:spMkLst>
        </pc:spChg>
        <pc:spChg chg="mod">
          <ac:chgData name="Kolakowski, Artur" userId="9c34c8cc-b1df-44f6-bea5-dcf7a54ee35f" providerId="ADAL" clId="{19970B13-E101-4117-9908-6E061F982644}" dt="2022-07-14T08:45:36.507" v="14304" actId="790"/>
          <ac:spMkLst>
            <pc:docMk/>
            <pc:sldMk cId="2351809989" sldId="486"/>
            <ac:spMk id="8962" creationId="{6FDA2703-D821-4D35-884D-3A8A5616F80B}"/>
          </ac:spMkLst>
        </pc:spChg>
        <pc:spChg chg="mod">
          <ac:chgData name="Kolakowski, Artur" userId="9c34c8cc-b1df-44f6-bea5-dcf7a54ee35f" providerId="ADAL" clId="{19970B13-E101-4117-9908-6E061F982644}" dt="2022-07-14T08:45:36.507" v="14305" actId="790"/>
          <ac:spMkLst>
            <pc:docMk/>
            <pc:sldMk cId="2351809989" sldId="486"/>
            <ac:spMk id="8963" creationId="{27C485DF-15D2-4799-BBBF-9125F4401AD6}"/>
          </ac:spMkLst>
        </pc:spChg>
        <pc:spChg chg="mod">
          <ac:chgData name="Kolakowski, Artur" userId="9c34c8cc-b1df-44f6-bea5-dcf7a54ee35f" providerId="ADAL" clId="{19970B13-E101-4117-9908-6E061F982644}" dt="2022-07-14T08:45:36.515" v="14306" actId="790"/>
          <ac:spMkLst>
            <pc:docMk/>
            <pc:sldMk cId="2351809989" sldId="486"/>
            <ac:spMk id="8964" creationId="{96755998-D5E9-48D3-A2FB-85D2A623CE03}"/>
          </ac:spMkLst>
        </pc:spChg>
        <pc:spChg chg="mod">
          <ac:chgData name="Kolakowski, Artur" userId="9c34c8cc-b1df-44f6-bea5-dcf7a54ee35f" providerId="ADAL" clId="{19970B13-E101-4117-9908-6E061F982644}" dt="2022-07-14T08:45:36.517" v="14307" actId="790"/>
          <ac:spMkLst>
            <pc:docMk/>
            <pc:sldMk cId="2351809989" sldId="486"/>
            <ac:spMk id="8965" creationId="{4430BB9B-99F8-4F8C-A244-88CC8CD423D9}"/>
          </ac:spMkLst>
        </pc:spChg>
        <pc:spChg chg="mod">
          <ac:chgData name="Kolakowski, Artur" userId="9c34c8cc-b1df-44f6-bea5-dcf7a54ee35f" providerId="ADAL" clId="{19970B13-E101-4117-9908-6E061F982644}" dt="2022-07-14T08:45:36.517" v="14308" actId="790"/>
          <ac:spMkLst>
            <pc:docMk/>
            <pc:sldMk cId="2351809989" sldId="486"/>
            <ac:spMk id="8966" creationId="{3FFFFE43-DEC8-49A9-93AD-E7328868C29C}"/>
          </ac:spMkLst>
        </pc:spChg>
        <pc:spChg chg="mod">
          <ac:chgData name="Kolakowski, Artur" userId="9c34c8cc-b1df-44f6-bea5-dcf7a54ee35f" providerId="ADAL" clId="{19970B13-E101-4117-9908-6E061F982644}" dt="2022-07-14T08:45:36.525" v="14309" actId="790"/>
          <ac:spMkLst>
            <pc:docMk/>
            <pc:sldMk cId="2351809989" sldId="486"/>
            <ac:spMk id="8967" creationId="{9D7FD41C-2607-45FC-B666-059211E19B5B}"/>
          </ac:spMkLst>
        </pc:spChg>
        <pc:spChg chg="mod">
          <ac:chgData name="Kolakowski, Artur" userId="9c34c8cc-b1df-44f6-bea5-dcf7a54ee35f" providerId="ADAL" clId="{19970B13-E101-4117-9908-6E061F982644}" dt="2022-07-14T08:45:36.527" v="14310" actId="790"/>
          <ac:spMkLst>
            <pc:docMk/>
            <pc:sldMk cId="2351809989" sldId="486"/>
            <ac:spMk id="8968" creationId="{36D8E721-CF67-4A70-A846-4473A9CDD84D}"/>
          </ac:spMkLst>
        </pc:spChg>
        <pc:spChg chg="mod">
          <ac:chgData name="Kolakowski, Artur" userId="9c34c8cc-b1df-44f6-bea5-dcf7a54ee35f" providerId="ADAL" clId="{19970B13-E101-4117-9908-6E061F982644}" dt="2022-07-14T08:45:36.527" v="14311" actId="790"/>
          <ac:spMkLst>
            <pc:docMk/>
            <pc:sldMk cId="2351809989" sldId="486"/>
            <ac:spMk id="8969" creationId="{AC25C332-93E2-4E68-B1BA-631C5BF7DF58}"/>
          </ac:spMkLst>
        </pc:spChg>
        <pc:spChg chg="mod">
          <ac:chgData name="Kolakowski, Artur" userId="9c34c8cc-b1df-44f6-bea5-dcf7a54ee35f" providerId="ADAL" clId="{19970B13-E101-4117-9908-6E061F982644}" dt="2022-07-14T08:45:36.538" v="14312" actId="790"/>
          <ac:spMkLst>
            <pc:docMk/>
            <pc:sldMk cId="2351809989" sldId="486"/>
            <ac:spMk id="8970" creationId="{080AB4FC-2BA1-4EA4-A07B-B8507ED9E057}"/>
          </ac:spMkLst>
        </pc:spChg>
        <pc:spChg chg="mod">
          <ac:chgData name="Kolakowski, Artur" userId="9c34c8cc-b1df-44f6-bea5-dcf7a54ee35f" providerId="ADAL" clId="{19970B13-E101-4117-9908-6E061F982644}" dt="2022-07-14T08:45:36.548" v="14313" actId="790"/>
          <ac:spMkLst>
            <pc:docMk/>
            <pc:sldMk cId="2351809989" sldId="486"/>
            <ac:spMk id="8971" creationId="{65743488-E907-47D5-9136-EAF4EC3B0479}"/>
          </ac:spMkLst>
        </pc:spChg>
        <pc:spChg chg="mod">
          <ac:chgData name="Kolakowski, Artur" userId="9c34c8cc-b1df-44f6-bea5-dcf7a54ee35f" providerId="ADAL" clId="{19970B13-E101-4117-9908-6E061F982644}" dt="2022-07-14T08:45:36.548" v="14314" actId="790"/>
          <ac:spMkLst>
            <pc:docMk/>
            <pc:sldMk cId="2351809989" sldId="486"/>
            <ac:spMk id="8972" creationId="{F88900CD-BE55-4A88-BBE8-73A5CDA1DEFA}"/>
          </ac:spMkLst>
        </pc:spChg>
        <pc:spChg chg="mod">
          <ac:chgData name="Kolakowski, Artur" userId="9c34c8cc-b1df-44f6-bea5-dcf7a54ee35f" providerId="ADAL" clId="{19970B13-E101-4117-9908-6E061F982644}" dt="2022-07-14T08:45:36.558" v="14315" actId="790"/>
          <ac:spMkLst>
            <pc:docMk/>
            <pc:sldMk cId="2351809989" sldId="486"/>
            <ac:spMk id="8973" creationId="{12D0A63F-FDAD-4834-98BA-0DBDB4E0DD2D}"/>
          </ac:spMkLst>
        </pc:spChg>
        <pc:spChg chg="mod">
          <ac:chgData name="Kolakowski, Artur" userId="9c34c8cc-b1df-44f6-bea5-dcf7a54ee35f" providerId="ADAL" clId="{19970B13-E101-4117-9908-6E061F982644}" dt="2022-07-14T08:45:36.558" v="14316" actId="790"/>
          <ac:spMkLst>
            <pc:docMk/>
            <pc:sldMk cId="2351809989" sldId="486"/>
            <ac:spMk id="8974" creationId="{5EA659C6-68E0-47FE-83EB-1648C6D2AA01}"/>
          </ac:spMkLst>
        </pc:spChg>
        <pc:spChg chg="mod">
          <ac:chgData name="Kolakowski, Artur" userId="9c34c8cc-b1df-44f6-bea5-dcf7a54ee35f" providerId="ADAL" clId="{19970B13-E101-4117-9908-6E061F982644}" dt="2022-07-14T08:45:36.568" v="14317" actId="790"/>
          <ac:spMkLst>
            <pc:docMk/>
            <pc:sldMk cId="2351809989" sldId="486"/>
            <ac:spMk id="8975" creationId="{0E44FDE5-4933-4363-8C0F-437B34F2162E}"/>
          </ac:spMkLst>
        </pc:spChg>
        <pc:spChg chg="mod">
          <ac:chgData name="Kolakowski, Artur" userId="9c34c8cc-b1df-44f6-bea5-dcf7a54ee35f" providerId="ADAL" clId="{19970B13-E101-4117-9908-6E061F982644}" dt="2022-07-14T08:45:36.576" v="14318" actId="790"/>
          <ac:spMkLst>
            <pc:docMk/>
            <pc:sldMk cId="2351809989" sldId="486"/>
            <ac:spMk id="8976" creationId="{19B418F7-5493-4CA7-9CF1-63AE7E58EC70}"/>
          </ac:spMkLst>
        </pc:spChg>
        <pc:spChg chg="mod">
          <ac:chgData name="Kolakowski, Artur" userId="9c34c8cc-b1df-44f6-bea5-dcf7a54ee35f" providerId="ADAL" clId="{19970B13-E101-4117-9908-6E061F982644}" dt="2022-07-14T08:45:36.578" v="14319" actId="790"/>
          <ac:spMkLst>
            <pc:docMk/>
            <pc:sldMk cId="2351809989" sldId="486"/>
            <ac:spMk id="8977" creationId="{73FA6062-F568-450E-90BB-5A0EC08CE48C}"/>
          </ac:spMkLst>
        </pc:spChg>
        <pc:spChg chg="mod">
          <ac:chgData name="Kolakowski, Artur" userId="9c34c8cc-b1df-44f6-bea5-dcf7a54ee35f" providerId="ADAL" clId="{19970B13-E101-4117-9908-6E061F982644}" dt="2022-07-14T08:45:36.588" v="14320" actId="790"/>
          <ac:spMkLst>
            <pc:docMk/>
            <pc:sldMk cId="2351809989" sldId="486"/>
            <ac:spMk id="8978" creationId="{8EAB4D28-DC2F-493C-A97A-C569E4B33CA7}"/>
          </ac:spMkLst>
        </pc:spChg>
        <pc:spChg chg="mod">
          <ac:chgData name="Kolakowski, Artur" userId="9c34c8cc-b1df-44f6-bea5-dcf7a54ee35f" providerId="ADAL" clId="{19970B13-E101-4117-9908-6E061F982644}" dt="2022-07-14T08:45:36.588" v="14321" actId="790"/>
          <ac:spMkLst>
            <pc:docMk/>
            <pc:sldMk cId="2351809989" sldId="486"/>
            <ac:spMk id="8979" creationId="{4EB35F65-719E-41D3-A0CC-5736AE90C50E}"/>
          </ac:spMkLst>
        </pc:spChg>
        <pc:spChg chg="mod">
          <ac:chgData name="Kolakowski, Artur" userId="9c34c8cc-b1df-44f6-bea5-dcf7a54ee35f" providerId="ADAL" clId="{19970B13-E101-4117-9908-6E061F982644}" dt="2022-07-14T08:45:36.596" v="14322" actId="790"/>
          <ac:spMkLst>
            <pc:docMk/>
            <pc:sldMk cId="2351809989" sldId="486"/>
            <ac:spMk id="8980" creationId="{309750CA-70D9-42A9-9868-1B237E559140}"/>
          </ac:spMkLst>
        </pc:spChg>
        <pc:spChg chg="mod">
          <ac:chgData name="Kolakowski, Artur" userId="9c34c8cc-b1df-44f6-bea5-dcf7a54ee35f" providerId="ADAL" clId="{19970B13-E101-4117-9908-6E061F982644}" dt="2022-07-14T08:45:36.598" v="14323" actId="790"/>
          <ac:spMkLst>
            <pc:docMk/>
            <pc:sldMk cId="2351809989" sldId="486"/>
            <ac:spMk id="8981" creationId="{6F6B5B31-0352-4310-AC05-6978C88E3344}"/>
          </ac:spMkLst>
        </pc:spChg>
        <pc:spChg chg="mod">
          <ac:chgData name="Kolakowski, Artur" userId="9c34c8cc-b1df-44f6-bea5-dcf7a54ee35f" providerId="ADAL" clId="{19970B13-E101-4117-9908-6E061F982644}" dt="2022-07-14T08:45:36.607" v="14324" actId="790"/>
          <ac:spMkLst>
            <pc:docMk/>
            <pc:sldMk cId="2351809989" sldId="486"/>
            <ac:spMk id="8982" creationId="{B86470EE-3C51-4BF6-9966-E6868DB160F7}"/>
          </ac:spMkLst>
        </pc:spChg>
        <pc:spChg chg="mod">
          <ac:chgData name="Kolakowski, Artur" userId="9c34c8cc-b1df-44f6-bea5-dcf7a54ee35f" providerId="ADAL" clId="{19970B13-E101-4117-9908-6E061F982644}" dt="2022-07-14T08:45:36.609" v="14325" actId="790"/>
          <ac:spMkLst>
            <pc:docMk/>
            <pc:sldMk cId="2351809989" sldId="486"/>
            <ac:spMk id="8983" creationId="{01ABE038-CF98-432E-98DD-53195B029266}"/>
          </ac:spMkLst>
        </pc:spChg>
        <pc:spChg chg="mod">
          <ac:chgData name="Kolakowski, Artur" userId="9c34c8cc-b1df-44f6-bea5-dcf7a54ee35f" providerId="ADAL" clId="{19970B13-E101-4117-9908-6E061F982644}" dt="2022-07-14T08:45:36.619" v="14326" actId="790"/>
          <ac:spMkLst>
            <pc:docMk/>
            <pc:sldMk cId="2351809989" sldId="486"/>
            <ac:spMk id="8984" creationId="{9A5F1942-B430-4274-A868-F05A91F00F90}"/>
          </ac:spMkLst>
        </pc:spChg>
        <pc:spChg chg="mod">
          <ac:chgData name="Kolakowski, Artur" userId="9c34c8cc-b1df-44f6-bea5-dcf7a54ee35f" providerId="ADAL" clId="{19970B13-E101-4117-9908-6E061F982644}" dt="2022-07-14T08:45:36.619" v="14327" actId="790"/>
          <ac:spMkLst>
            <pc:docMk/>
            <pc:sldMk cId="2351809989" sldId="486"/>
            <ac:spMk id="8985" creationId="{6C9BEC8C-604D-49A2-A133-73B8D761145A}"/>
          </ac:spMkLst>
        </pc:spChg>
        <pc:spChg chg="mod">
          <ac:chgData name="Kolakowski, Artur" userId="9c34c8cc-b1df-44f6-bea5-dcf7a54ee35f" providerId="ADAL" clId="{19970B13-E101-4117-9908-6E061F982644}" dt="2022-07-14T08:45:36.627" v="14328" actId="790"/>
          <ac:spMkLst>
            <pc:docMk/>
            <pc:sldMk cId="2351809989" sldId="486"/>
            <ac:spMk id="8986" creationId="{9B1657CB-662C-4EF4-934C-25FD79CEC39E}"/>
          </ac:spMkLst>
        </pc:spChg>
        <pc:spChg chg="mod">
          <ac:chgData name="Kolakowski, Artur" userId="9c34c8cc-b1df-44f6-bea5-dcf7a54ee35f" providerId="ADAL" clId="{19970B13-E101-4117-9908-6E061F982644}" dt="2022-07-14T08:45:36.629" v="14329" actId="790"/>
          <ac:spMkLst>
            <pc:docMk/>
            <pc:sldMk cId="2351809989" sldId="486"/>
            <ac:spMk id="8987" creationId="{BF7CB356-DFBE-42AE-89C7-CDD483FF16A4}"/>
          </ac:spMkLst>
        </pc:spChg>
        <pc:spChg chg="mod">
          <ac:chgData name="Kolakowski, Artur" userId="9c34c8cc-b1df-44f6-bea5-dcf7a54ee35f" providerId="ADAL" clId="{19970B13-E101-4117-9908-6E061F982644}" dt="2022-07-14T08:45:36.639" v="14330" actId="790"/>
          <ac:spMkLst>
            <pc:docMk/>
            <pc:sldMk cId="2351809989" sldId="486"/>
            <ac:spMk id="8988" creationId="{3904D46E-3D1A-4B4E-89BC-4444B08633B2}"/>
          </ac:spMkLst>
        </pc:spChg>
        <pc:spChg chg="mod">
          <ac:chgData name="Kolakowski, Artur" userId="9c34c8cc-b1df-44f6-bea5-dcf7a54ee35f" providerId="ADAL" clId="{19970B13-E101-4117-9908-6E061F982644}" dt="2022-07-14T08:45:36.639" v="14331" actId="790"/>
          <ac:spMkLst>
            <pc:docMk/>
            <pc:sldMk cId="2351809989" sldId="486"/>
            <ac:spMk id="8989" creationId="{C5EDE330-47BF-4DFC-888B-6FE41C0157F4}"/>
          </ac:spMkLst>
        </pc:spChg>
        <pc:spChg chg="mod">
          <ac:chgData name="Kolakowski, Artur" userId="9c34c8cc-b1df-44f6-bea5-dcf7a54ee35f" providerId="ADAL" clId="{19970B13-E101-4117-9908-6E061F982644}" dt="2022-07-14T08:45:36.649" v="14332" actId="790"/>
          <ac:spMkLst>
            <pc:docMk/>
            <pc:sldMk cId="2351809989" sldId="486"/>
            <ac:spMk id="8990" creationId="{B4A051F3-CF08-4401-80FB-BF78C59D1E3A}"/>
          </ac:spMkLst>
        </pc:spChg>
        <pc:spChg chg="mod">
          <ac:chgData name="Kolakowski, Artur" userId="9c34c8cc-b1df-44f6-bea5-dcf7a54ee35f" providerId="ADAL" clId="{19970B13-E101-4117-9908-6E061F982644}" dt="2022-07-14T08:45:36.649" v="14333" actId="790"/>
          <ac:spMkLst>
            <pc:docMk/>
            <pc:sldMk cId="2351809989" sldId="486"/>
            <ac:spMk id="8991" creationId="{62C76AEF-248D-4DC4-AA6E-2FAC25F3E73D}"/>
          </ac:spMkLst>
        </pc:spChg>
        <pc:spChg chg="mod">
          <ac:chgData name="Kolakowski, Artur" userId="9c34c8cc-b1df-44f6-bea5-dcf7a54ee35f" providerId="ADAL" clId="{19970B13-E101-4117-9908-6E061F982644}" dt="2022-07-14T08:45:36.660" v="14334" actId="790"/>
          <ac:spMkLst>
            <pc:docMk/>
            <pc:sldMk cId="2351809989" sldId="486"/>
            <ac:spMk id="8992" creationId="{E12BD96D-C59B-457E-AC0F-49E1D946E31D}"/>
          </ac:spMkLst>
        </pc:spChg>
        <pc:spChg chg="mod">
          <ac:chgData name="Kolakowski, Artur" userId="9c34c8cc-b1df-44f6-bea5-dcf7a54ee35f" providerId="ADAL" clId="{19970B13-E101-4117-9908-6E061F982644}" dt="2022-07-14T08:45:36.666" v="14335" actId="790"/>
          <ac:spMkLst>
            <pc:docMk/>
            <pc:sldMk cId="2351809989" sldId="486"/>
            <ac:spMk id="8993" creationId="{226FD61B-1B29-4FB2-9DF1-B11301CD78CB}"/>
          </ac:spMkLst>
        </pc:spChg>
        <pc:spChg chg="mod">
          <ac:chgData name="Kolakowski, Artur" userId="9c34c8cc-b1df-44f6-bea5-dcf7a54ee35f" providerId="ADAL" clId="{19970B13-E101-4117-9908-6E061F982644}" dt="2022-07-14T08:45:36.670" v="14336" actId="790"/>
          <ac:spMkLst>
            <pc:docMk/>
            <pc:sldMk cId="2351809989" sldId="486"/>
            <ac:spMk id="8994" creationId="{E0CB2FF7-F48A-4D04-B8CD-4D5A37A11556}"/>
          </ac:spMkLst>
        </pc:spChg>
        <pc:spChg chg="mod">
          <ac:chgData name="Kolakowski, Artur" userId="9c34c8cc-b1df-44f6-bea5-dcf7a54ee35f" providerId="ADAL" clId="{19970B13-E101-4117-9908-6E061F982644}" dt="2022-07-14T08:45:36.672" v="14337" actId="790"/>
          <ac:spMkLst>
            <pc:docMk/>
            <pc:sldMk cId="2351809989" sldId="486"/>
            <ac:spMk id="8995" creationId="{D45C1A84-BE7D-4A66-89DB-F9B9E8338C10}"/>
          </ac:spMkLst>
        </pc:spChg>
        <pc:spChg chg="mod">
          <ac:chgData name="Kolakowski, Artur" userId="9c34c8cc-b1df-44f6-bea5-dcf7a54ee35f" providerId="ADAL" clId="{19970B13-E101-4117-9908-6E061F982644}" dt="2022-07-14T08:45:36.679" v="14338" actId="790"/>
          <ac:spMkLst>
            <pc:docMk/>
            <pc:sldMk cId="2351809989" sldId="486"/>
            <ac:spMk id="8996" creationId="{695A14C2-7FB4-49F4-82E9-5DBF6D744BA9}"/>
          </ac:spMkLst>
        </pc:spChg>
        <pc:spChg chg="mod">
          <ac:chgData name="Kolakowski, Artur" userId="9c34c8cc-b1df-44f6-bea5-dcf7a54ee35f" providerId="ADAL" clId="{19970B13-E101-4117-9908-6E061F982644}" dt="2022-07-14T08:45:36.679" v="14339" actId="790"/>
          <ac:spMkLst>
            <pc:docMk/>
            <pc:sldMk cId="2351809989" sldId="486"/>
            <ac:spMk id="8997" creationId="{00CFDBB8-BC4C-4B6C-B33C-B46DB1F785DB}"/>
          </ac:spMkLst>
        </pc:spChg>
        <pc:spChg chg="mod">
          <ac:chgData name="Kolakowski, Artur" userId="9c34c8cc-b1df-44f6-bea5-dcf7a54ee35f" providerId="ADAL" clId="{19970B13-E101-4117-9908-6E061F982644}" dt="2022-07-14T08:45:36.688" v="14340" actId="790"/>
          <ac:spMkLst>
            <pc:docMk/>
            <pc:sldMk cId="2351809989" sldId="486"/>
            <ac:spMk id="8998" creationId="{4434FB7A-93CF-4F1D-A7C1-192E01A62BD7}"/>
          </ac:spMkLst>
        </pc:spChg>
        <pc:spChg chg="mod">
          <ac:chgData name="Kolakowski, Artur" userId="9c34c8cc-b1df-44f6-bea5-dcf7a54ee35f" providerId="ADAL" clId="{19970B13-E101-4117-9908-6E061F982644}" dt="2022-07-14T08:45:36.690" v="14341" actId="790"/>
          <ac:spMkLst>
            <pc:docMk/>
            <pc:sldMk cId="2351809989" sldId="486"/>
            <ac:spMk id="8999" creationId="{D3802268-4F2E-4EBE-A82D-2E1D1E45715C}"/>
          </ac:spMkLst>
        </pc:spChg>
        <pc:spChg chg="mod">
          <ac:chgData name="Kolakowski, Artur" userId="9c34c8cc-b1df-44f6-bea5-dcf7a54ee35f" providerId="ADAL" clId="{19970B13-E101-4117-9908-6E061F982644}" dt="2022-07-14T08:45:36.698" v="14342" actId="790"/>
          <ac:spMkLst>
            <pc:docMk/>
            <pc:sldMk cId="2351809989" sldId="486"/>
            <ac:spMk id="9000" creationId="{D9DD213A-60A1-4A37-B0F9-12FD28F746C7}"/>
          </ac:spMkLst>
        </pc:spChg>
        <pc:spChg chg="mod">
          <ac:chgData name="Kolakowski, Artur" userId="9c34c8cc-b1df-44f6-bea5-dcf7a54ee35f" providerId="ADAL" clId="{19970B13-E101-4117-9908-6E061F982644}" dt="2022-07-14T08:45:36.700" v="14343" actId="790"/>
          <ac:spMkLst>
            <pc:docMk/>
            <pc:sldMk cId="2351809989" sldId="486"/>
            <ac:spMk id="9001" creationId="{ECD63A19-9A50-4FB5-BFA5-8EBA71E56D5F}"/>
          </ac:spMkLst>
        </pc:spChg>
        <pc:spChg chg="mod">
          <ac:chgData name="Kolakowski, Artur" userId="9c34c8cc-b1df-44f6-bea5-dcf7a54ee35f" providerId="ADAL" clId="{19970B13-E101-4117-9908-6E061F982644}" dt="2022-07-14T08:45:36.700" v="14344" actId="790"/>
          <ac:spMkLst>
            <pc:docMk/>
            <pc:sldMk cId="2351809989" sldId="486"/>
            <ac:spMk id="9002" creationId="{86941309-C2C7-4C53-BFD1-4055B4D4FA24}"/>
          </ac:spMkLst>
        </pc:spChg>
        <pc:spChg chg="mod">
          <ac:chgData name="Kolakowski, Artur" userId="9c34c8cc-b1df-44f6-bea5-dcf7a54ee35f" providerId="ADAL" clId="{19970B13-E101-4117-9908-6E061F982644}" dt="2022-07-14T08:45:36.710" v="14345" actId="790"/>
          <ac:spMkLst>
            <pc:docMk/>
            <pc:sldMk cId="2351809989" sldId="486"/>
            <ac:spMk id="9003" creationId="{6CDB50B6-A4C9-42EC-B5AD-0A3F4C90D6CE}"/>
          </ac:spMkLst>
        </pc:spChg>
        <pc:spChg chg="mod">
          <ac:chgData name="Kolakowski, Artur" userId="9c34c8cc-b1df-44f6-bea5-dcf7a54ee35f" providerId="ADAL" clId="{19970B13-E101-4117-9908-6E061F982644}" dt="2022-07-14T08:45:36.710" v="14346" actId="790"/>
          <ac:spMkLst>
            <pc:docMk/>
            <pc:sldMk cId="2351809989" sldId="486"/>
            <ac:spMk id="9004" creationId="{00828714-EAAC-4227-B635-9968C02B7A4A}"/>
          </ac:spMkLst>
        </pc:spChg>
        <pc:spChg chg="mod">
          <ac:chgData name="Kolakowski, Artur" userId="9c34c8cc-b1df-44f6-bea5-dcf7a54ee35f" providerId="ADAL" clId="{19970B13-E101-4117-9908-6E061F982644}" dt="2022-07-14T08:45:36.718" v="14347" actId="790"/>
          <ac:spMkLst>
            <pc:docMk/>
            <pc:sldMk cId="2351809989" sldId="486"/>
            <ac:spMk id="9005" creationId="{14D45B70-B0D4-43A0-868F-FF8766F4B61A}"/>
          </ac:spMkLst>
        </pc:spChg>
        <pc:spChg chg="mod">
          <ac:chgData name="Kolakowski, Artur" userId="9c34c8cc-b1df-44f6-bea5-dcf7a54ee35f" providerId="ADAL" clId="{19970B13-E101-4117-9908-6E061F982644}" dt="2022-07-14T08:45:36.720" v="14348" actId="790"/>
          <ac:spMkLst>
            <pc:docMk/>
            <pc:sldMk cId="2351809989" sldId="486"/>
            <ac:spMk id="9006" creationId="{6C3D1181-F11A-4B4C-9F94-3AF03A932D3F}"/>
          </ac:spMkLst>
        </pc:spChg>
        <pc:spChg chg="mod">
          <ac:chgData name="Kolakowski, Artur" userId="9c34c8cc-b1df-44f6-bea5-dcf7a54ee35f" providerId="ADAL" clId="{19970B13-E101-4117-9908-6E061F982644}" dt="2022-07-14T08:45:36.720" v="14349" actId="790"/>
          <ac:spMkLst>
            <pc:docMk/>
            <pc:sldMk cId="2351809989" sldId="486"/>
            <ac:spMk id="9007" creationId="{B5E99A66-2D1C-445F-9472-9E9BE49FA224}"/>
          </ac:spMkLst>
        </pc:spChg>
        <pc:spChg chg="mod">
          <ac:chgData name="Kolakowski, Artur" userId="9c34c8cc-b1df-44f6-bea5-dcf7a54ee35f" providerId="ADAL" clId="{19970B13-E101-4117-9908-6E061F982644}" dt="2022-07-14T08:45:36.731" v="14350" actId="790"/>
          <ac:spMkLst>
            <pc:docMk/>
            <pc:sldMk cId="2351809989" sldId="486"/>
            <ac:spMk id="9008" creationId="{0B479BD4-DC04-4CE8-93FC-23DC855CA4DC}"/>
          </ac:spMkLst>
        </pc:spChg>
        <pc:spChg chg="mod">
          <ac:chgData name="Kolakowski, Artur" userId="9c34c8cc-b1df-44f6-bea5-dcf7a54ee35f" providerId="ADAL" clId="{19970B13-E101-4117-9908-6E061F982644}" dt="2022-07-14T08:45:36.731" v="14351" actId="790"/>
          <ac:spMkLst>
            <pc:docMk/>
            <pc:sldMk cId="2351809989" sldId="486"/>
            <ac:spMk id="9009" creationId="{57566B9A-B0A1-4EA1-9640-A65D3BFAD773}"/>
          </ac:spMkLst>
        </pc:spChg>
        <pc:spChg chg="mod">
          <ac:chgData name="Kolakowski, Artur" userId="9c34c8cc-b1df-44f6-bea5-dcf7a54ee35f" providerId="ADAL" clId="{19970B13-E101-4117-9908-6E061F982644}" dt="2022-07-14T08:45:36.741" v="14352" actId="790"/>
          <ac:spMkLst>
            <pc:docMk/>
            <pc:sldMk cId="2351809989" sldId="486"/>
            <ac:spMk id="9010" creationId="{199BF2F8-E261-4001-A5F8-5FD8C1829CAA}"/>
          </ac:spMkLst>
        </pc:spChg>
        <pc:spChg chg="mod">
          <ac:chgData name="Kolakowski, Artur" userId="9c34c8cc-b1df-44f6-bea5-dcf7a54ee35f" providerId="ADAL" clId="{19970B13-E101-4117-9908-6E061F982644}" dt="2022-07-14T08:45:36.741" v="14353" actId="790"/>
          <ac:spMkLst>
            <pc:docMk/>
            <pc:sldMk cId="2351809989" sldId="486"/>
            <ac:spMk id="9011" creationId="{DB7EBB12-F806-4EDA-8D6B-1308F0CAF851}"/>
          </ac:spMkLst>
        </pc:spChg>
        <pc:spChg chg="mod">
          <ac:chgData name="Kolakowski, Artur" userId="9c34c8cc-b1df-44f6-bea5-dcf7a54ee35f" providerId="ADAL" clId="{19970B13-E101-4117-9908-6E061F982644}" dt="2022-07-14T08:45:36.751" v="14354" actId="790"/>
          <ac:spMkLst>
            <pc:docMk/>
            <pc:sldMk cId="2351809989" sldId="486"/>
            <ac:spMk id="9012" creationId="{55BE82B1-9C19-4404-B162-AB255DD39771}"/>
          </ac:spMkLst>
        </pc:spChg>
        <pc:spChg chg="mod">
          <ac:chgData name="Kolakowski, Artur" userId="9c34c8cc-b1df-44f6-bea5-dcf7a54ee35f" providerId="ADAL" clId="{19970B13-E101-4117-9908-6E061F982644}" dt="2022-07-14T08:45:36.751" v="14355" actId="790"/>
          <ac:spMkLst>
            <pc:docMk/>
            <pc:sldMk cId="2351809989" sldId="486"/>
            <ac:spMk id="9013" creationId="{DFF1CA1C-6C9F-4BD8-BCAE-3D6A959824C5}"/>
          </ac:spMkLst>
        </pc:spChg>
        <pc:spChg chg="mod">
          <ac:chgData name="Kolakowski, Artur" userId="9c34c8cc-b1df-44f6-bea5-dcf7a54ee35f" providerId="ADAL" clId="{19970B13-E101-4117-9908-6E061F982644}" dt="2022-07-14T08:45:36.759" v="14356" actId="790"/>
          <ac:spMkLst>
            <pc:docMk/>
            <pc:sldMk cId="2351809989" sldId="486"/>
            <ac:spMk id="9014" creationId="{267225FB-2DDF-43CC-921F-D32F412F6AD8}"/>
          </ac:spMkLst>
        </pc:spChg>
        <pc:spChg chg="mod">
          <ac:chgData name="Kolakowski, Artur" userId="9c34c8cc-b1df-44f6-bea5-dcf7a54ee35f" providerId="ADAL" clId="{19970B13-E101-4117-9908-6E061F982644}" dt="2022-07-14T08:45:36.759" v="14357" actId="790"/>
          <ac:spMkLst>
            <pc:docMk/>
            <pc:sldMk cId="2351809989" sldId="486"/>
            <ac:spMk id="9015" creationId="{4F970A88-0DDA-4E25-A5D8-11403B04A254}"/>
          </ac:spMkLst>
        </pc:spChg>
        <pc:spChg chg="mod">
          <ac:chgData name="Kolakowski, Artur" userId="9c34c8cc-b1df-44f6-bea5-dcf7a54ee35f" providerId="ADAL" clId="{19970B13-E101-4117-9908-6E061F982644}" dt="2022-07-14T08:45:36.759" v="14358" actId="790"/>
          <ac:spMkLst>
            <pc:docMk/>
            <pc:sldMk cId="2351809989" sldId="486"/>
            <ac:spMk id="9016" creationId="{C8AA78AC-B803-49F9-8C2D-E942F13DB377}"/>
          </ac:spMkLst>
        </pc:spChg>
        <pc:spChg chg="mod">
          <ac:chgData name="Kolakowski, Artur" userId="9c34c8cc-b1df-44f6-bea5-dcf7a54ee35f" providerId="ADAL" clId="{19970B13-E101-4117-9908-6E061F982644}" dt="2022-07-14T08:45:36.772" v="14359" actId="790"/>
          <ac:spMkLst>
            <pc:docMk/>
            <pc:sldMk cId="2351809989" sldId="486"/>
            <ac:spMk id="9017" creationId="{58F36638-B350-44F0-8283-57780D0F15D5}"/>
          </ac:spMkLst>
        </pc:spChg>
        <pc:spChg chg="mod">
          <ac:chgData name="Kolakowski, Artur" userId="9c34c8cc-b1df-44f6-bea5-dcf7a54ee35f" providerId="ADAL" clId="{19970B13-E101-4117-9908-6E061F982644}" dt="2022-07-14T08:45:36.772" v="14360" actId="790"/>
          <ac:spMkLst>
            <pc:docMk/>
            <pc:sldMk cId="2351809989" sldId="486"/>
            <ac:spMk id="9018" creationId="{FE218673-8981-4ECA-AEA9-6AC8558DF96D}"/>
          </ac:spMkLst>
        </pc:spChg>
        <pc:spChg chg="mod">
          <ac:chgData name="Kolakowski, Artur" userId="9c34c8cc-b1df-44f6-bea5-dcf7a54ee35f" providerId="ADAL" clId="{19970B13-E101-4117-9908-6E061F982644}" dt="2022-07-14T08:45:36.780" v="14361" actId="790"/>
          <ac:spMkLst>
            <pc:docMk/>
            <pc:sldMk cId="2351809989" sldId="486"/>
            <ac:spMk id="9019" creationId="{B725802C-BFC5-4030-8820-E43050CBF67C}"/>
          </ac:spMkLst>
        </pc:spChg>
        <pc:spChg chg="mod">
          <ac:chgData name="Kolakowski, Artur" userId="9c34c8cc-b1df-44f6-bea5-dcf7a54ee35f" providerId="ADAL" clId="{19970B13-E101-4117-9908-6E061F982644}" dt="2022-07-14T08:45:36.782" v="14362" actId="790"/>
          <ac:spMkLst>
            <pc:docMk/>
            <pc:sldMk cId="2351809989" sldId="486"/>
            <ac:spMk id="9020" creationId="{9036A921-B312-4E66-BB71-B1893066D55F}"/>
          </ac:spMkLst>
        </pc:spChg>
        <pc:spChg chg="mod">
          <ac:chgData name="Kolakowski, Artur" userId="9c34c8cc-b1df-44f6-bea5-dcf7a54ee35f" providerId="ADAL" clId="{19970B13-E101-4117-9908-6E061F982644}" dt="2022-07-14T08:45:36.782" v="14363" actId="790"/>
          <ac:spMkLst>
            <pc:docMk/>
            <pc:sldMk cId="2351809989" sldId="486"/>
            <ac:spMk id="9021" creationId="{2ABA3864-6691-46DE-9B65-EA75A1735D3B}"/>
          </ac:spMkLst>
        </pc:spChg>
        <pc:spChg chg="mod">
          <ac:chgData name="Kolakowski, Artur" userId="9c34c8cc-b1df-44f6-bea5-dcf7a54ee35f" providerId="ADAL" clId="{19970B13-E101-4117-9908-6E061F982644}" dt="2022-07-14T08:45:36.790" v="14364" actId="790"/>
          <ac:spMkLst>
            <pc:docMk/>
            <pc:sldMk cId="2351809989" sldId="486"/>
            <ac:spMk id="9022" creationId="{B274D5DE-B769-45ED-B103-95A68B357F1D}"/>
          </ac:spMkLst>
        </pc:spChg>
        <pc:spChg chg="mod">
          <ac:chgData name="Kolakowski, Artur" userId="9c34c8cc-b1df-44f6-bea5-dcf7a54ee35f" providerId="ADAL" clId="{19970B13-E101-4117-9908-6E061F982644}" dt="2022-07-14T08:45:36.792" v="14365" actId="790"/>
          <ac:spMkLst>
            <pc:docMk/>
            <pc:sldMk cId="2351809989" sldId="486"/>
            <ac:spMk id="9023" creationId="{8CE23291-F04E-4D02-8AAA-6163618AEF76}"/>
          </ac:spMkLst>
        </pc:spChg>
        <pc:spChg chg="mod">
          <ac:chgData name="Kolakowski, Artur" userId="9c34c8cc-b1df-44f6-bea5-dcf7a54ee35f" providerId="ADAL" clId="{19970B13-E101-4117-9908-6E061F982644}" dt="2022-07-14T08:45:36.800" v="14366" actId="790"/>
          <ac:spMkLst>
            <pc:docMk/>
            <pc:sldMk cId="2351809989" sldId="486"/>
            <ac:spMk id="9024" creationId="{9873482E-5A30-4C68-941C-BE4D6C59F628}"/>
          </ac:spMkLst>
        </pc:spChg>
        <pc:spChg chg="mod">
          <ac:chgData name="Kolakowski, Artur" userId="9c34c8cc-b1df-44f6-bea5-dcf7a54ee35f" providerId="ADAL" clId="{19970B13-E101-4117-9908-6E061F982644}" dt="2022-07-14T08:45:36.802" v="14367" actId="790"/>
          <ac:spMkLst>
            <pc:docMk/>
            <pc:sldMk cId="2351809989" sldId="486"/>
            <ac:spMk id="9025" creationId="{6829F658-5A6C-4191-992F-7FF42BCEB940}"/>
          </ac:spMkLst>
        </pc:spChg>
        <pc:spChg chg="mod">
          <ac:chgData name="Kolakowski, Artur" userId="9c34c8cc-b1df-44f6-bea5-dcf7a54ee35f" providerId="ADAL" clId="{19970B13-E101-4117-9908-6E061F982644}" dt="2022-07-14T08:45:36.802" v="14368" actId="790"/>
          <ac:spMkLst>
            <pc:docMk/>
            <pc:sldMk cId="2351809989" sldId="486"/>
            <ac:spMk id="9026" creationId="{AE73159D-4174-46CB-AF07-0BACC6B1F835}"/>
          </ac:spMkLst>
        </pc:spChg>
        <pc:spChg chg="mod">
          <ac:chgData name="Kolakowski, Artur" userId="9c34c8cc-b1df-44f6-bea5-dcf7a54ee35f" providerId="ADAL" clId="{19970B13-E101-4117-9908-6E061F982644}" dt="2022-07-14T08:45:36.812" v="14369" actId="790"/>
          <ac:spMkLst>
            <pc:docMk/>
            <pc:sldMk cId="2351809989" sldId="486"/>
            <ac:spMk id="9027" creationId="{B67E85D2-2483-4075-83C7-65B07967D9E5}"/>
          </ac:spMkLst>
        </pc:spChg>
        <pc:spChg chg="mod">
          <ac:chgData name="Kolakowski, Artur" userId="9c34c8cc-b1df-44f6-bea5-dcf7a54ee35f" providerId="ADAL" clId="{19970B13-E101-4117-9908-6E061F982644}" dt="2022-07-14T08:45:36.812" v="14370" actId="790"/>
          <ac:spMkLst>
            <pc:docMk/>
            <pc:sldMk cId="2351809989" sldId="486"/>
            <ac:spMk id="9028" creationId="{1E975997-D0AF-4957-AE8F-7DAF85E861DB}"/>
          </ac:spMkLst>
        </pc:spChg>
        <pc:spChg chg="mod">
          <ac:chgData name="Kolakowski, Artur" userId="9c34c8cc-b1df-44f6-bea5-dcf7a54ee35f" providerId="ADAL" clId="{19970B13-E101-4117-9908-6E061F982644}" dt="2022-07-14T08:45:36.820" v="14371" actId="790"/>
          <ac:spMkLst>
            <pc:docMk/>
            <pc:sldMk cId="2351809989" sldId="486"/>
            <ac:spMk id="9029" creationId="{59237E2F-22C3-463D-AA99-B55F21FE61B0}"/>
          </ac:spMkLst>
        </pc:spChg>
        <pc:spChg chg="mod">
          <ac:chgData name="Kolakowski, Artur" userId="9c34c8cc-b1df-44f6-bea5-dcf7a54ee35f" providerId="ADAL" clId="{19970B13-E101-4117-9908-6E061F982644}" dt="2022-07-14T08:45:36.823" v="14372" actId="790"/>
          <ac:spMkLst>
            <pc:docMk/>
            <pc:sldMk cId="2351809989" sldId="486"/>
            <ac:spMk id="9030" creationId="{3A95D835-9C44-4932-B996-25E5252E5166}"/>
          </ac:spMkLst>
        </pc:spChg>
        <pc:spChg chg="mod">
          <ac:chgData name="Kolakowski, Artur" userId="9c34c8cc-b1df-44f6-bea5-dcf7a54ee35f" providerId="ADAL" clId="{19970B13-E101-4117-9908-6E061F982644}" dt="2022-07-14T08:45:36.823" v="14373" actId="790"/>
          <ac:spMkLst>
            <pc:docMk/>
            <pc:sldMk cId="2351809989" sldId="486"/>
            <ac:spMk id="9031" creationId="{46034FF4-75B5-4E29-A062-D62D6B9C1358}"/>
          </ac:spMkLst>
        </pc:spChg>
        <pc:spChg chg="mod">
          <ac:chgData name="Kolakowski, Artur" userId="9c34c8cc-b1df-44f6-bea5-dcf7a54ee35f" providerId="ADAL" clId="{19970B13-E101-4117-9908-6E061F982644}" dt="2022-07-14T08:45:36.833" v="14374" actId="790"/>
          <ac:spMkLst>
            <pc:docMk/>
            <pc:sldMk cId="2351809989" sldId="486"/>
            <ac:spMk id="9032" creationId="{642EC6DF-DC53-4F95-83DE-C399E2735884}"/>
          </ac:spMkLst>
        </pc:spChg>
        <pc:spChg chg="mod">
          <ac:chgData name="Kolakowski, Artur" userId="9c34c8cc-b1df-44f6-bea5-dcf7a54ee35f" providerId="ADAL" clId="{19970B13-E101-4117-9908-6E061F982644}" dt="2022-07-14T08:45:36.833" v="14375" actId="790"/>
          <ac:spMkLst>
            <pc:docMk/>
            <pc:sldMk cId="2351809989" sldId="486"/>
            <ac:spMk id="9033" creationId="{709DE7C8-F289-4955-831A-0E6683E007B2}"/>
          </ac:spMkLst>
        </pc:spChg>
        <pc:spChg chg="mod">
          <ac:chgData name="Kolakowski, Artur" userId="9c34c8cc-b1df-44f6-bea5-dcf7a54ee35f" providerId="ADAL" clId="{19970B13-E101-4117-9908-6E061F982644}" dt="2022-07-14T08:45:36.843" v="14376" actId="790"/>
          <ac:spMkLst>
            <pc:docMk/>
            <pc:sldMk cId="2351809989" sldId="486"/>
            <ac:spMk id="9034" creationId="{276EAAB8-7665-4249-BB7A-51BE6BD7876F}"/>
          </ac:spMkLst>
        </pc:spChg>
        <pc:spChg chg="mod">
          <ac:chgData name="Kolakowski, Artur" userId="9c34c8cc-b1df-44f6-bea5-dcf7a54ee35f" providerId="ADAL" clId="{19970B13-E101-4117-9908-6E061F982644}" dt="2022-07-14T08:45:36.843" v="14377" actId="790"/>
          <ac:spMkLst>
            <pc:docMk/>
            <pc:sldMk cId="2351809989" sldId="486"/>
            <ac:spMk id="9035" creationId="{58D1FBE4-B7B5-4DA2-9702-AF1C7D616334}"/>
          </ac:spMkLst>
        </pc:spChg>
        <pc:spChg chg="mod">
          <ac:chgData name="Kolakowski, Artur" userId="9c34c8cc-b1df-44f6-bea5-dcf7a54ee35f" providerId="ADAL" clId="{19970B13-E101-4117-9908-6E061F982644}" dt="2022-07-14T08:45:36.843" v="14378" actId="790"/>
          <ac:spMkLst>
            <pc:docMk/>
            <pc:sldMk cId="2351809989" sldId="486"/>
            <ac:spMk id="9036" creationId="{C4B538B0-98AF-467F-8CAF-BCFAFB86C0D1}"/>
          </ac:spMkLst>
        </pc:spChg>
        <pc:spChg chg="mod">
          <ac:chgData name="Kolakowski, Artur" userId="9c34c8cc-b1df-44f6-bea5-dcf7a54ee35f" providerId="ADAL" clId="{19970B13-E101-4117-9908-6E061F982644}" dt="2022-07-14T08:45:36.853" v="14379" actId="790"/>
          <ac:spMkLst>
            <pc:docMk/>
            <pc:sldMk cId="2351809989" sldId="486"/>
            <ac:spMk id="9037" creationId="{A94D478E-AE24-4AE3-BA1B-8106B3D40665}"/>
          </ac:spMkLst>
        </pc:spChg>
        <pc:spChg chg="mod">
          <ac:chgData name="Kolakowski, Artur" userId="9c34c8cc-b1df-44f6-bea5-dcf7a54ee35f" providerId="ADAL" clId="{19970B13-E101-4117-9908-6E061F982644}" dt="2022-07-14T08:45:36.853" v="14380" actId="790"/>
          <ac:spMkLst>
            <pc:docMk/>
            <pc:sldMk cId="2351809989" sldId="486"/>
            <ac:spMk id="9038" creationId="{BD7407C9-3E1B-4862-A0DD-8A9F2BE3EA8C}"/>
          </ac:spMkLst>
        </pc:spChg>
        <pc:spChg chg="mod">
          <ac:chgData name="Kolakowski, Artur" userId="9c34c8cc-b1df-44f6-bea5-dcf7a54ee35f" providerId="ADAL" clId="{19970B13-E101-4117-9908-6E061F982644}" dt="2022-07-14T08:45:36.863" v="14381" actId="790"/>
          <ac:spMkLst>
            <pc:docMk/>
            <pc:sldMk cId="2351809989" sldId="486"/>
            <ac:spMk id="9039" creationId="{3EDA514B-45EC-491E-AF39-14FCF7853004}"/>
          </ac:spMkLst>
        </pc:spChg>
        <pc:spChg chg="mod">
          <ac:chgData name="Kolakowski, Artur" userId="9c34c8cc-b1df-44f6-bea5-dcf7a54ee35f" providerId="ADAL" clId="{19970B13-E101-4117-9908-6E061F982644}" dt="2022-07-14T08:45:36.863" v="14382" actId="790"/>
          <ac:spMkLst>
            <pc:docMk/>
            <pc:sldMk cId="2351809989" sldId="486"/>
            <ac:spMk id="9040" creationId="{0CEEA62D-428B-4394-A9FB-FDD1F0771099}"/>
          </ac:spMkLst>
        </pc:spChg>
        <pc:spChg chg="mod">
          <ac:chgData name="Kolakowski, Artur" userId="9c34c8cc-b1df-44f6-bea5-dcf7a54ee35f" providerId="ADAL" clId="{19970B13-E101-4117-9908-6E061F982644}" dt="2022-07-14T08:45:36.871" v="14383" actId="790"/>
          <ac:spMkLst>
            <pc:docMk/>
            <pc:sldMk cId="2351809989" sldId="486"/>
            <ac:spMk id="9041" creationId="{14FB7150-19B7-4EBC-8314-65D129712ADF}"/>
          </ac:spMkLst>
        </pc:spChg>
        <pc:spChg chg="mod">
          <ac:chgData name="Kolakowski, Artur" userId="9c34c8cc-b1df-44f6-bea5-dcf7a54ee35f" providerId="ADAL" clId="{19970B13-E101-4117-9908-6E061F982644}" dt="2022-07-14T08:45:36.874" v="14384" actId="790"/>
          <ac:spMkLst>
            <pc:docMk/>
            <pc:sldMk cId="2351809989" sldId="486"/>
            <ac:spMk id="9042" creationId="{C8A7368F-AD5A-4D92-9BD2-14793BB29AB7}"/>
          </ac:spMkLst>
        </pc:spChg>
        <pc:spChg chg="mod">
          <ac:chgData name="Kolakowski, Artur" userId="9c34c8cc-b1df-44f6-bea5-dcf7a54ee35f" providerId="ADAL" clId="{19970B13-E101-4117-9908-6E061F982644}" dt="2022-07-14T08:45:36.882" v="14385" actId="790"/>
          <ac:spMkLst>
            <pc:docMk/>
            <pc:sldMk cId="2351809989" sldId="486"/>
            <ac:spMk id="9043" creationId="{0264CB7C-40B4-4782-81E7-0ABB181BF170}"/>
          </ac:spMkLst>
        </pc:spChg>
        <pc:spChg chg="mod">
          <ac:chgData name="Kolakowski, Artur" userId="9c34c8cc-b1df-44f6-bea5-dcf7a54ee35f" providerId="ADAL" clId="{19970B13-E101-4117-9908-6E061F982644}" dt="2022-07-14T08:45:36.884" v="14386" actId="790"/>
          <ac:spMkLst>
            <pc:docMk/>
            <pc:sldMk cId="2351809989" sldId="486"/>
            <ac:spMk id="9044" creationId="{8D7FEF87-C709-40A0-8A8C-FD51A94907B7}"/>
          </ac:spMkLst>
        </pc:spChg>
        <pc:spChg chg="mod">
          <ac:chgData name="Kolakowski, Artur" userId="9c34c8cc-b1df-44f6-bea5-dcf7a54ee35f" providerId="ADAL" clId="{19970B13-E101-4117-9908-6E061F982644}" dt="2022-07-14T08:45:36.884" v="14387" actId="790"/>
          <ac:spMkLst>
            <pc:docMk/>
            <pc:sldMk cId="2351809989" sldId="486"/>
            <ac:spMk id="9045" creationId="{F1063186-D415-45B3-B861-646066057E29}"/>
          </ac:spMkLst>
        </pc:spChg>
        <pc:spChg chg="mod">
          <ac:chgData name="Kolakowski, Artur" userId="9c34c8cc-b1df-44f6-bea5-dcf7a54ee35f" providerId="ADAL" clId="{19970B13-E101-4117-9908-6E061F982644}" dt="2022-07-14T08:45:36.894" v="14388" actId="790"/>
          <ac:spMkLst>
            <pc:docMk/>
            <pc:sldMk cId="2351809989" sldId="486"/>
            <ac:spMk id="9046" creationId="{A58E31DF-0E65-41ED-832F-AEFC53FA2501}"/>
          </ac:spMkLst>
        </pc:spChg>
        <pc:spChg chg="mod">
          <ac:chgData name="Kolakowski, Artur" userId="9c34c8cc-b1df-44f6-bea5-dcf7a54ee35f" providerId="ADAL" clId="{19970B13-E101-4117-9908-6E061F982644}" dt="2022-07-14T08:45:36.894" v="14389" actId="790"/>
          <ac:spMkLst>
            <pc:docMk/>
            <pc:sldMk cId="2351809989" sldId="486"/>
            <ac:spMk id="9047" creationId="{8B0D42B7-0EE1-4F02-A64B-7734D3D4D415}"/>
          </ac:spMkLst>
        </pc:spChg>
        <pc:spChg chg="mod">
          <ac:chgData name="Kolakowski, Artur" userId="9c34c8cc-b1df-44f6-bea5-dcf7a54ee35f" providerId="ADAL" clId="{19970B13-E101-4117-9908-6E061F982644}" dt="2022-07-14T08:45:36.904" v="14390" actId="790"/>
          <ac:spMkLst>
            <pc:docMk/>
            <pc:sldMk cId="2351809989" sldId="486"/>
            <ac:spMk id="9048" creationId="{D0C98BFD-E2D1-46B1-A800-14B09DBF813A}"/>
          </ac:spMkLst>
        </pc:spChg>
        <pc:spChg chg="mod">
          <ac:chgData name="Kolakowski, Artur" userId="9c34c8cc-b1df-44f6-bea5-dcf7a54ee35f" providerId="ADAL" clId="{19970B13-E101-4117-9908-6E061F982644}" dt="2022-07-14T08:45:36.904" v="14391" actId="790"/>
          <ac:spMkLst>
            <pc:docMk/>
            <pc:sldMk cId="2351809989" sldId="486"/>
            <ac:spMk id="9049" creationId="{84A6D54A-915D-41A4-ABAD-D014C176702A}"/>
          </ac:spMkLst>
        </pc:spChg>
        <pc:spChg chg="mod">
          <ac:chgData name="Kolakowski, Artur" userId="9c34c8cc-b1df-44f6-bea5-dcf7a54ee35f" providerId="ADAL" clId="{19970B13-E101-4117-9908-6E061F982644}" dt="2022-07-14T08:45:36.904" v="14392" actId="790"/>
          <ac:spMkLst>
            <pc:docMk/>
            <pc:sldMk cId="2351809989" sldId="486"/>
            <ac:spMk id="9050" creationId="{41664644-E610-481E-87FC-A5FCA74FD0E6}"/>
          </ac:spMkLst>
        </pc:spChg>
        <pc:spChg chg="mod">
          <ac:chgData name="Kolakowski, Artur" userId="9c34c8cc-b1df-44f6-bea5-dcf7a54ee35f" providerId="ADAL" clId="{19970B13-E101-4117-9908-6E061F982644}" dt="2022-07-14T08:45:36.914" v="14393" actId="790"/>
          <ac:spMkLst>
            <pc:docMk/>
            <pc:sldMk cId="2351809989" sldId="486"/>
            <ac:spMk id="9051" creationId="{033C4C64-9FB6-41FF-8B40-A65427555ECB}"/>
          </ac:spMkLst>
        </pc:spChg>
        <pc:spChg chg="mod">
          <ac:chgData name="Kolakowski, Artur" userId="9c34c8cc-b1df-44f6-bea5-dcf7a54ee35f" providerId="ADAL" clId="{19970B13-E101-4117-9908-6E061F982644}" dt="2022-07-14T08:45:36.914" v="14394" actId="790"/>
          <ac:spMkLst>
            <pc:docMk/>
            <pc:sldMk cId="2351809989" sldId="486"/>
            <ac:spMk id="9052" creationId="{39EC229A-1B0F-4948-BFA7-0E002933C3BB}"/>
          </ac:spMkLst>
        </pc:spChg>
        <pc:spChg chg="mod">
          <ac:chgData name="Kolakowski, Artur" userId="9c34c8cc-b1df-44f6-bea5-dcf7a54ee35f" providerId="ADAL" clId="{19970B13-E101-4117-9908-6E061F982644}" dt="2022-07-14T08:45:36.925" v="14395" actId="790"/>
          <ac:spMkLst>
            <pc:docMk/>
            <pc:sldMk cId="2351809989" sldId="486"/>
            <ac:spMk id="9053" creationId="{23E8A61E-1D5B-4ECA-B92F-3BF9EE8965B8}"/>
          </ac:spMkLst>
        </pc:spChg>
        <pc:spChg chg="mod">
          <ac:chgData name="Kolakowski, Artur" userId="9c34c8cc-b1df-44f6-bea5-dcf7a54ee35f" providerId="ADAL" clId="{19970B13-E101-4117-9908-6E061F982644}" dt="2022-07-14T08:45:36.925" v="14396" actId="790"/>
          <ac:spMkLst>
            <pc:docMk/>
            <pc:sldMk cId="2351809989" sldId="486"/>
            <ac:spMk id="9054" creationId="{FFF7EA3E-B35B-43FF-94C2-FCFF433DC427}"/>
          </ac:spMkLst>
        </pc:spChg>
        <pc:spChg chg="mod">
          <ac:chgData name="Kolakowski, Artur" userId="9c34c8cc-b1df-44f6-bea5-dcf7a54ee35f" providerId="ADAL" clId="{19970B13-E101-4117-9908-6E061F982644}" dt="2022-07-14T08:45:36.933" v="14397" actId="790"/>
          <ac:spMkLst>
            <pc:docMk/>
            <pc:sldMk cId="2351809989" sldId="486"/>
            <ac:spMk id="9055" creationId="{99F02D09-8593-4B85-BC04-7E4A871C06C9}"/>
          </ac:spMkLst>
        </pc:spChg>
        <pc:spChg chg="mod">
          <ac:chgData name="Kolakowski, Artur" userId="9c34c8cc-b1df-44f6-bea5-dcf7a54ee35f" providerId="ADAL" clId="{19970B13-E101-4117-9908-6E061F982644}" dt="2022-07-14T08:45:36.935" v="14398" actId="790"/>
          <ac:spMkLst>
            <pc:docMk/>
            <pc:sldMk cId="2351809989" sldId="486"/>
            <ac:spMk id="9056" creationId="{C8232940-AECC-4FA9-942A-87DF3C575582}"/>
          </ac:spMkLst>
        </pc:spChg>
        <pc:spChg chg="mod">
          <ac:chgData name="Kolakowski, Artur" userId="9c34c8cc-b1df-44f6-bea5-dcf7a54ee35f" providerId="ADAL" clId="{19970B13-E101-4117-9908-6E061F982644}" dt="2022-07-14T08:45:36.935" v="14399" actId="790"/>
          <ac:spMkLst>
            <pc:docMk/>
            <pc:sldMk cId="2351809989" sldId="486"/>
            <ac:spMk id="9057" creationId="{8E175CBF-35F5-46F9-B884-7610C39EC866}"/>
          </ac:spMkLst>
        </pc:spChg>
        <pc:spChg chg="mod">
          <ac:chgData name="Kolakowski, Artur" userId="9c34c8cc-b1df-44f6-bea5-dcf7a54ee35f" providerId="ADAL" clId="{19970B13-E101-4117-9908-6E061F982644}" dt="2022-07-14T08:45:36.945" v="14400" actId="790"/>
          <ac:spMkLst>
            <pc:docMk/>
            <pc:sldMk cId="2351809989" sldId="486"/>
            <ac:spMk id="9058" creationId="{A763B9E5-587F-41CF-A758-F8BB45EB1E36}"/>
          </ac:spMkLst>
        </pc:spChg>
        <pc:spChg chg="mod">
          <ac:chgData name="Kolakowski, Artur" userId="9c34c8cc-b1df-44f6-bea5-dcf7a54ee35f" providerId="ADAL" clId="{19970B13-E101-4117-9908-6E061F982644}" dt="2022-07-14T08:45:36.945" v="14401" actId="790"/>
          <ac:spMkLst>
            <pc:docMk/>
            <pc:sldMk cId="2351809989" sldId="486"/>
            <ac:spMk id="9059" creationId="{2DB6C7CC-E351-4FB2-851C-47B3964DE87C}"/>
          </ac:spMkLst>
        </pc:spChg>
        <pc:spChg chg="mod">
          <ac:chgData name="Kolakowski, Artur" userId="9c34c8cc-b1df-44f6-bea5-dcf7a54ee35f" providerId="ADAL" clId="{19970B13-E101-4117-9908-6E061F982644}" dt="2022-07-14T08:45:36.955" v="14402" actId="790"/>
          <ac:spMkLst>
            <pc:docMk/>
            <pc:sldMk cId="2351809989" sldId="486"/>
            <ac:spMk id="9060" creationId="{7828D9A1-DD8C-4A66-BD92-46EE8AB646F8}"/>
          </ac:spMkLst>
        </pc:spChg>
        <pc:spChg chg="mod">
          <ac:chgData name="Kolakowski, Artur" userId="9c34c8cc-b1df-44f6-bea5-dcf7a54ee35f" providerId="ADAL" clId="{19970B13-E101-4117-9908-6E061F982644}" dt="2022-07-14T08:45:36.955" v="14403" actId="790"/>
          <ac:spMkLst>
            <pc:docMk/>
            <pc:sldMk cId="2351809989" sldId="486"/>
            <ac:spMk id="9061" creationId="{01854298-5B56-437C-9BC5-4EA1C2A422E1}"/>
          </ac:spMkLst>
        </pc:spChg>
        <pc:spChg chg="mod">
          <ac:chgData name="Kolakowski, Artur" userId="9c34c8cc-b1df-44f6-bea5-dcf7a54ee35f" providerId="ADAL" clId="{19970B13-E101-4117-9908-6E061F982644}" dt="2022-07-14T08:45:36.963" v="14404" actId="790"/>
          <ac:spMkLst>
            <pc:docMk/>
            <pc:sldMk cId="2351809989" sldId="486"/>
            <ac:spMk id="9062" creationId="{1EDAF7CE-B6C6-4542-A6E7-D4E143C1F2D5}"/>
          </ac:spMkLst>
        </pc:spChg>
        <pc:spChg chg="mod">
          <ac:chgData name="Kolakowski, Artur" userId="9c34c8cc-b1df-44f6-bea5-dcf7a54ee35f" providerId="ADAL" clId="{19970B13-E101-4117-9908-6E061F982644}" dt="2022-07-14T08:45:36.965" v="14405" actId="790"/>
          <ac:spMkLst>
            <pc:docMk/>
            <pc:sldMk cId="2351809989" sldId="486"/>
            <ac:spMk id="9063" creationId="{534CCBEB-67C6-418F-971B-F73A2522353A}"/>
          </ac:spMkLst>
        </pc:spChg>
        <pc:spChg chg="mod">
          <ac:chgData name="Kolakowski, Artur" userId="9c34c8cc-b1df-44f6-bea5-dcf7a54ee35f" providerId="ADAL" clId="{19970B13-E101-4117-9908-6E061F982644}" dt="2022-07-14T08:45:36.973" v="14406" actId="790"/>
          <ac:spMkLst>
            <pc:docMk/>
            <pc:sldMk cId="2351809989" sldId="486"/>
            <ac:spMk id="9064" creationId="{5BCD0495-4D91-4BD4-AADE-7385311F145A}"/>
          </ac:spMkLst>
        </pc:spChg>
        <pc:spChg chg="mod">
          <ac:chgData name="Kolakowski, Artur" userId="9c34c8cc-b1df-44f6-bea5-dcf7a54ee35f" providerId="ADAL" clId="{19970B13-E101-4117-9908-6E061F982644}" dt="2022-07-14T08:45:36.975" v="14407" actId="790"/>
          <ac:spMkLst>
            <pc:docMk/>
            <pc:sldMk cId="2351809989" sldId="486"/>
            <ac:spMk id="9065" creationId="{5440E80D-135D-4424-9CF4-832B92F09A44}"/>
          </ac:spMkLst>
        </pc:spChg>
        <pc:spChg chg="mod">
          <ac:chgData name="Kolakowski, Artur" userId="9c34c8cc-b1df-44f6-bea5-dcf7a54ee35f" providerId="ADAL" clId="{19970B13-E101-4117-9908-6E061F982644}" dt="2022-07-14T08:45:36.975" v="14408" actId="790"/>
          <ac:spMkLst>
            <pc:docMk/>
            <pc:sldMk cId="2351809989" sldId="486"/>
            <ac:spMk id="9066" creationId="{56F79150-3385-4AED-9D49-ED7A09BBC622}"/>
          </ac:spMkLst>
        </pc:spChg>
        <pc:spChg chg="mod">
          <ac:chgData name="Kolakowski, Artur" userId="9c34c8cc-b1df-44f6-bea5-dcf7a54ee35f" providerId="ADAL" clId="{19970B13-E101-4117-9908-6E061F982644}" dt="2022-07-14T08:45:36.986" v="14409" actId="790"/>
          <ac:spMkLst>
            <pc:docMk/>
            <pc:sldMk cId="2351809989" sldId="486"/>
            <ac:spMk id="9067" creationId="{1533EFBA-7CE6-4965-B9FA-96AAD117B916}"/>
          </ac:spMkLst>
        </pc:spChg>
        <pc:spChg chg="mod">
          <ac:chgData name="Kolakowski, Artur" userId="9c34c8cc-b1df-44f6-bea5-dcf7a54ee35f" providerId="ADAL" clId="{19970B13-E101-4117-9908-6E061F982644}" dt="2022-07-14T08:45:36.986" v="14410" actId="790"/>
          <ac:spMkLst>
            <pc:docMk/>
            <pc:sldMk cId="2351809989" sldId="486"/>
            <ac:spMk id="9068" creationId="{ADE60E55-6BFD-4BAC-8109-43C8F0D855CC}"/>
          </ac:spMkLst>
        </pc:spChg>
        <pc:spChg chg="mod">
          <ac:chgData name="Kolakowski, Artur" userId="9c34c8cc-b1df-44f6-bea5-dcf7a54ee35f" providerId="ADAL" clId="{19970B13-E101-4117-9908-6E061F982644}" dt="2022-07-14T08:45:36.994" v="14411" actId="790"/>
          <ac:spMkLst>
            <pc:docMk/>
            <pc:sldMk cId="2351809989" sldId="486"/>
            <ac:spMk id="9069" creationId="{CDD686B2-4AFF-4F9C-BE6C-476FFD840D7C}"/>
          </ac:spMkLst>
        </pc:spChg>
        <pc:spChg chg="mod">
          <ac:chgData name="Kolakowski, Artur" userId="9c34c8cc-b1df-44f6-bea5-dcf7a54ee35f" providerId="ADAL" clId="{19970B13-E101-4117-9908-6E061F982644}" dt="2022-07-14T08:45:36.996" v="14412" actId="790"/>
          <ac:spMkLst>
            <pc:docMk/>
            <pc:sldMk cId="2351809989" sldId="486"/>
            <ac:spMk id="9070" creationId="{564298AD-C0A7-4665-8D13-37E38D70DD0B}"/>
          </ac:spMkLst>
        </pc:spChg>
        <pc:spChg chg="mod">
          <ac:chgData name="Kolakowski, Artur" userId="9c34c8cc-b1df-44f6-bea5-dcf7a54ee35f" providerId="ADAL" clId="{19970B13-E101-4117-9908-6E061F982644}" dt="2022-07-14T08:45:36.996" v="14413" actId="790"/>
          <ac:spMkLst>
            <pc:docMk/>
            <pc:sldMk cId="2351809989" sldId="486"/>
            <ac:spMk id="9071" creationId="{18EFB5A1-22F9-49A8-AC20-9EEAA7AB8EC6}"/>
          </ac:spMkLst>
        </pc:spChg>
        <pc:spChg chg="mod">
          <ac:chgData name="Kolakowski, Artur" userId="9c34c8cc-b1df-44f6-bea5-dcf7a54ee35f" providerId="ADAL" clId="{19970B13-E101-4117-9908-6E061F982644}" dt="2022-07-14T08:45:37.004" v="14414" actId="790"/>
          <ac:spMkLst>
            <pc:docMk/>
            <pc:sldMk cId="2351809989" sldId="486"/>
            <ac:spMk id="9072" creationId="{B81EF090-B8F9-4854-BEEC-88E5FCBD115D}"/>
          </ac:spMkLst>
        </pc:spChg>
        <pc:spChg chg="mod">
          <ac:chgData name="Kolakowski, Artur" userId="9c34c8cc-b1df-44f6-bea5-dcf7a54ee35f" providerId="ADAL" clId="{19970B13-E101-4117-9908-6E061F982644}" dt="2022-07-14T08:45:37.004" v="14415" actId="790"/>
          <ac:spMkLst>
            <pc:docMk/>
            <pc:sldMk cId="2351809989" sldId="486"/>
            <ac:spMk id="9073" creationId="{9E1814FB-8D9F-4602-9CB8-5E6E8D2FFB4F}"/>
          </ac:spMkLst>
        </pc:spChg>
        <pc:spChg chg="mod">
          <ac:chgData name="Kolakowski, Artur" userId="9c34c8cc-b1df-44f6-bea5-dcf7a54ee35f" providerId="ADAL" clId="{19970B13-E101-4117-9908-6E061F982644}" dt="2022-07-14T08:45:37.016" v="14416" actId="790"/>
          <ac:spMkLst>
            <pc:docMk/>
            <pc:sldMk cId="2351809989" sldId="486"/>
            <ac:spMk id="9074" creationId="{3017384D-6907-4507-B3F4-51C6752FC586}"/>
          </ac:spMkLst>
        </pc:spChg>
        <pc:spChg chg="mod">
          <ac:chgData name="Kolakowski, Artur" userId="9c34c8cc-b1df-44f6-bea5-dcf7a54ee35f" providerId="ADAL" clId="{19970B13-E101-4117-9908-6E061F982644}" dt="2022-07-14T08:45:37.016" v="14417" actId="790"/>
          <ac:spMkLst>
            <pc:docMk/>
            <pc:sldMk cId="2351809989" sldId="486"/>
            <ac:spMk id="9075" creationId="{79405C45-E9F8-4394-B0A1-0DDC84DC57B0}"/>
          </ac:spMkLst>
        </pc:spChg>
        <pc:spChg chg="mod">
          <ac:chgData name="Kolakowski, Artur" userId="9c34c8cc-b1df-44f6-bea5-dcf7a54ee35f" providerId="ADAL" clId="{19970B13-E101-4117-9908-6E061F982644}" dt="2022-07-14T08:45:37.024" v="14418" actId="790"/>
          <ac:spMkLst>
            <pc:docMk/>
            <pc:sldMk cId="2351809989" sldId="486"/>
            <ac:spMk id="9076" creationId="{0FAE6556-08F2-4ABB-9572-E3EA9D59F0F1}"/>
          </ac:spMkLst>
        </pc:spChg>
        <pc:spChg chg="mod">
          <ac:chgData name="Kolakowski, Artur" userId="9c34c8cc-b1df-44f6-bea5-dcf7a54ee35f" providerId="ADAL" clId="{19970B13-E101-4117-9908-6E061F982644}" dt="2022-07-14T08:45:37.024" v="14419" actId="790"/>
          <ac:spMkLst>
            <pc:docMk/>
            <pc:sldMk cId="2351809989" sldId="486"/>
            <ac:spMk id="9077" creationId="{3B7A87D7-66CC-483B-9244-96D3C983815E}"/>
          </ac:spMkLst>
        </pc:spChg>
        <pc:spChg chg="mod">
          <ac:chgData name="Kolakowski, Artur" userId="9c34c8cc-b1df-44f6-bea5-dcf7a54ee35f" providerId="ADAL" clId="{19970B13-E101-4117-9908-6E061F982644}" dt="2022-07-14T08:45:37.036" v="14420" actId="790"/>
          <ac:spMkLst>
            <pc:docMk/>
            <pc:sldMk cId="2351809989" sldId="486"/>
            <ac:spMk id="9078" creationId="{AAD967BD-7628-449B-AE6D-A8E7F2EE81C3}"/>
          </ac:spMkLst>
        </pc:spChg>
        <pc:spChg chg="mod">
          <ac:chgData name="Kolakowski, Artur" userId="9c34c8cc-b1df-44f6-bea5-dcf7a54ee35f" providerId="ADAL" clId="{19970B13-E101-4117-9908-6E061F982644}" dt="2022-07-14T08:45:37.036" v="14421" actId="790"/>
          <ac:spMkLst>
            <pc:docMk/>
            <pc:sldMk cId="2351809989" sldId="486"/>
            <ac:spMk id="9079" creationId="{91BF04E2-0364-4348-81D6-617C874424C7}"/>
          </ac:spMkLst>
        </pc:spChg>
        <pc:spChg chg="mod">
          <ac:chgData name="Kolakowski, Artur" userId="9c34c8cc-b1df-44f6-bea5-dcf7a54ee35f" providerId="ADAL" clId="{19970B13-E101-4117-9908-6E061F982644}" dt="2022-07-14T08:45:37.044" v="14422" actId="790"/>
          <ac:spMkLst>
            <pc:docMk/>
            <pc:sldMk cId="2351809989" sldId="486"/>
            <ac:spMk id="9080" creationId="{90BD872E-2BD9-4EB3-9448-EEC0872F1EF1}"/>
          </ac:spMkLst>
        </pc:spChg>
        <pc:spChg chg="mod">
          <ac:chgData name="Kolakowski, Artur" userId="9c34c8cc-b1df-44f6-bea5-dcf7a54ee35f" providerId="ADAL" clId="{19970B13-E101-4117-9908-6E061F982644}" dt="2022-07-14T08:45:37.047" v="14423" actId="790"/>
          <ac:spMkLst>
            <pc:docMk/>
            <pc:sldMk cId="2351809989" sldId="486"/>
            <ac:spMk id="9081" creationId="{B672C391-1C37-40B4-B11E-13A7FE3D8D30}"/>
          </ac:spMkLst>
        </pc:spChg>
        <pc:spChg chg="mod">
          <ac:chgData name="Kolakowski, Artur" userId="9c34c8cc-b1df-44f6-bea5-dcf7a54ee35f" providerId="ADAL" clId="{19970B13-E101-4117-9908-6E061F982644}" dt="2022-07-14T08:45:37.047" v="14424" actId="790"/>
          <ac:spMkLst>
            <pc:docMk/>
            <pc:sldMk cId="2351809989" sldId="486"/>
            <ac:spMk id="9082" creationId="{1A8B3763-87BA-412A-977F-12C276691D96}"/>
          </ac:spMkLst>
        </pc:spChg>
        <pc:spChg chg="mod">
          <ac:chgData name="Kolakowski, Artur" userId="9c34c8cc-b1df-44f6-bea5-dcf7a54ee35f" providerId="ADAL" clId="{19970B13-E101-4117-9908-6E061F982644}" dt="2022-07-14T08:45:37.057" v="14425" actId="790"/>
          <ac:spMkLst>
            <pc:docMk/>
            <pc:sldMk cId="2351809989" sldId="486"/>
            <ac:spMk id="9083" creationId="{71FA4873-DD36-4D6C-B553-61EED383A1E2}"/>
          </ac:spMkLst>
        </pc:spChg>
        <pc:spChg chg="mod">
          <ac:chgData name="Kolakowski, Artur" userId="9c34c8cc-b1df-44f6-bea5-dcf7a54ee35f" providerId="ADAL" clId="{19970B13-E101-4117-9908-6E061F982644}" dt="2022-07-14T08:45:37.057" v="14426" actId="790"/>
          <ac:spMkLst>
            <pc:docMk/>
            <pc:sldMk cId="2351809989" sldId="486"/>
            <ac:spMk id="9084" creationId="{9BF9AEA5-2D9B-42AF-8BF9-EB631ED6D75D}"/>
          </ac:spMkLst>
        </pc:spChg>
        <pc:spChg chg="mod">
          <ac:chgData name="Kolakowski, Artur" userId="9c34c8cc-b1df-44f6-bea5-dcf7a54ee35f" providerId="ADAL" clId="{19970B13-E101-4117-9908-6E061F982644}" dt="2022-07-14T08:45:37.065" v="14427" actId="790"/>
          <ac:spMkLst>
            <pc:docMk/>
            <pc:sldMk cId="2351809989" sldId="486"/>
            <ac:spMk id="9085" creationId="{AB9E5724-BFD4-454B-A3B8-8FF9401724A2}"/>
          </ac:spMkLst>
        </pc:spChg>
        <pc:spChg chg="mod">
          <ac:chgData name="Kolakowski, Artur" userId="9c34c8cc-b1df-44f6-bea5-dcf7a54ee35f" providerId="ADAL" clId="{19970B13-E101-4117-9908-6E061F982644}" dt="2022-07-14T08:45:37.067" v="14428" actId="790"/>
          <ac:spMkLst>
            <pc:docMk/>
            <pc:sldMk cId="2351809989" sldId="486"/>
            <ac:spMk id="9086" creationId="{B5A6122B-B3C8-4455-9E77-FB859C0459F7}"/>
          </ac:spMkLst>
        </pc:spChg>
        <pc:spChg chg="mod">
          <ac:chgData name="Kolakowski, Artur" userId="9c34c8cc-b1df-44f6-bea5-dcf7a54ee35f" providerId="ADAL" clId="{19970B13-E101-4117-9908-6E061F982644}" dt="2022-07-14T08:45:37.067" v="14429" actId="790"/>
          <ac:spMkLst>
            <pc:docMk/>
            <pc:sldMk cId="2351809989" sldId="486"/>
            <ac:spMk id="9087" creationId="{B61D43BC-7A98-4C4E-AB41-28FF029C1C3C}"/>
          </ac:spMkLst>
        </pc:spChg>
        <pc:spChg chg="mod">
          <ac:chgData name="Kolakowski, Artur" userId="9c34c8cc-b1df-44f6-bea5-dcf7a54ee35f" providerId="ADAL" clId="{19970B13-E101-4117-9908-6E061F982644}" dt="2022-07-14T08:45:37.077" v="14430" actId="790"/>
          <ac:spMkLst>
            <pc:docMk/>
            <pc:sldMk cId="2351809989" sldId="486"/>
            <ac:spMk id="9088" creationId="{EC1C9119-9717-4A0C-92EC-038110C25BCE}"/>
          </ac:spMkLst>
        </pc:spChg>
        <pc:spChg chg="mod">
          <ac:chgData name="Kolakowski, Artur" userId="9c34c8cc-b1df-44f6-bea5-dcf7a54ee35f" providerId="ADAL" clId="{19970B13-E101-4117-9908-6E061F982644}" dt="2022-07-14T08:45:37.077" v="14431" actId="790"/>
          <ac:spMkLst>
            <pc:docMk/>
            <pc:sldMk cId="2351809989" sldId="486"/>
            <ac:spMk id="9089" creationId="{7E5BADB6-8C28-445C-9D6A-5EC50E1FB520}"/>
          </ac:spMkLst>
        </pc:spChg>
        <pc:spChg chg="mod">
          <ac:chgData name="Kolakowski, Artur" userId="9c34c8cc-b1df-44f6-bea5-dcf7a54ee35f" providerId="ADAL" clId="{19970B13-E101-4117-9908-6E061F982644}" dt="2022-07-14T08:45:37.085" v="14432" actId="790"/>
          <ac:spMkLst>
            <pc:docMk/>
            <pc:sldMk cId="2351809989" sldId="486"/>
            <ac:spMk id="9090" creationId="{97C519C5-7889-4150-9B24-987D0C8022B4}"/>
          </ac:spMkLst>
        </pc:spChg>
        <pc:spChg chg="mod">
          <ac:chgData name="Kolakowski, Artur" userId="9c34c8cc-b1df-44f6-bea5-dcf7a54ee35f" providerId="ADAL" clId="{19970B13-E101-4117-9908-6E061F982644}" dt="2022-07-14T08:45:37.088" v="14433" actId="790"/>
          <ac:spMkLst>
            <pc:docMk/>
            <pc:sldMk cId="2351809989" sldId="486"/>
            <ac:spMk id="9091" creationId="{0F068742-C23A-45E3-BF83-AB2A784C0A9E}"/>
          </ac:spMkLst>
        </pc:spChg>
        <pc:spChg chg="mod">
          <ac:chgData name="Kolakowski, Artur" userId="9c34c8cc-b1df-44f6-bea5-dcf7a54ee35f" providerId="ADAL" clId="{19970B13-E101-4117-9908-6E061F982644}" dt="2022-07-14T08:45:37.095" v="14434" actId="790"/>
          <ac:spMkLst>
            <pc:docMk/>
            <pc:sldMk cId="2351809989" sldId="486"/>
            <ac:spMk id="9092" creationId="{C75B9585-B009-4608-8C81-7E7673009BE5}"/>
          </ac:spMkLst>
        </pc:spChg>
        <pc:spChg chg="mod">
          <ac:chgData name="Kolakowski, Artur" userId="9c34c8cc-b1df-44f6-bea5-dcf7a54ee35f" providerId="ADAL" clId="{19970B13-E101-4117-9908-6E061F982644}" dt="2022-07-14T08:45:37.101" v="14435" actId="790"/>
          <ac:spMkLst>
            <pc:docMk/>
            <pc:sldMk cId="2351809989" sldId="486"/>
            <ac:spMk id="9093" creationId="{4751A490-7B67-4A78-AD30-8B5CC19F7755}"/>
          </ac:spMkLst>
        </pc:spChg>
        <pc:spChg chg="mod">
          <ac:chgData name="Kolakowski, Artur" userId="9c34c8cc-b1df-44f6-bea5-dcf7a54ee35f" providerId="ADAL" clId="{19970B13-E101-4117-9908-6E061F982644}" dt="2022-07-14T08:45:37.106" v="14436" actId="790"/>
          <ac:spMkLst>
            <pc:docMk/>
            <pc:sldMk cId="2351809989" sldId="486"/>
            <ac:spMk id="9094" creationId="{F5C838EF-2352-4237-8ABC-81E6C8CAB6B2}"/>
          </ac:spMkLst>
        </pc:spChg>
        <pc:spChg chg="mod">
          <ac:chgData name="Kolakowski, Artur" userId="9c34c8cc-b1df-44f6-bea5-dcf7a54ee35f" providerId="ADAL" clId="{19970B13-E101-4117-9908-6E061F982644}" dt="2022-07-14T08:45:37.111" v="14437" actId="790"/>
          <ac:spMkLst>
            <pc:docMk/>
            <pc:sldMk cId="2351809989" sldId="486"/>
            <ac:spMk id="9095" creationId="{FD0F647A-2202-4009-8304-F6EEB6C22712}"/>
          </ac:spMkLst>
        </pc:spChg>
        <pc:spChg chg="mod">
          <ac:chgData name="Kolakowski, Artur" userId="9c34c8cc-b1df-44f6-bea5-dcf7a54ee35f" providerId="ADAL" clId="{19970B13-E101-4117-9908-6E061F982644}" dt="2022-07-14T08:45:37.116" v="14438" actId="790"/>
          <ac:spMkLst>
            <pc:docMk/>
            <pc:sldMk cId="2351809989" sldId="486"/>
            <ac:spMk id="9096" creationId="{26E721CE-6104-4390-BE67-394D40378B3E}"/>
          </ac:spMkLst>
        </pc:spChg>
        <pc:spChg chg="mod">
          <ac:chgData name="Kolakowski, Artur" userId="9c34c8cc-b1df-44f6-bea5-dcf7a54ee35f" providerId="ADAL" clId="{19970B13-E101-4117-9908-6E061F982644}" dt="2022-07-14T08:45:37.118" v="14439" actId="790"/>
          <ac:spMkLst>
            <pc:docMk/>
            <pc:sldMk cId="2351809989" sldId="486"/>
            <ac:spMk id="9097" creationId="{67E5B51F-648D-4693-B9BE-137C29E6D886}"/>
          </ac:spMkLst>
        </pc:spChg>
        <pc:spChg chg="mod">
          <ac:chgData name="Kolakowski, Artur" userId="9c34c8cc-b1df-44f6-bea5-dcf7a54ee35f" providerId="ADAL" clId="{19970B13-E101-4117-9908-6E061F982644}" dt="2022-07-14T08:45:37.118" v="14440" actId="790"/>
          <ac:spMkLst>
            <pc:docMk/>
            <pc:sldMk cId="2351809989" sldId="486"/>
            <ac:spMk id="9098" creationId="{3BEE187C-8E8D-4323-B0C3-216BF4EA1251}"/>
          </ac:spMkLst>
        </pc:spChg>
        <pc:spChg chg="mod">
          <ac:chgData name="Kolakowski, Artur" userId="9c34c8cc-b1df-44f6-bea5-dcf7a54ee35f" providerId="ADAL" clId="{19970B13-E101-4117-9908-6E061F982644}" dt="2022-07-14T08:45:37.128" v="14441" actId="790"/>
          <ac:spMkLst>
            <pc:docMk/>
            <pc:sldMk cId="2351809989" sldId="486"/>
            <ac:spMk id="9099" creationId="{2791B34C-AF08-4C7C-A819-30AFFA7760F1}"/>
          </ac:spMkLst>
        </pc:spChg>
        <pc:spChg chg="mod">
          <ac:chgData name="Kolakowski, Artur" userId="9c34c8cc-b1df-44f6-bea5-dcf7a54ee35f" providerId="ADAL" clId="{19970B13-E101-4117-9908-6E061F982644}" dt="2022-07-14T08:45:37.128" v="14442" actId="790"/>
          <ac:spMkLst>
            <pc:docMk/>
            <pc:sldMk cId="2351809989" sldId="486"/>
            <ac:spMk id="9100" creationId="{B44BDB82-BF99-4C98-9C4E-C44EABA7075C}"/>
          </ac:spMkLst>
        </pc:spChg>
        <pc:spChg chg="mod">
          <ac:chgData name="Kolakowski, Artur" userId="9c34c8cc-b1df-44f6-bea5-dcf7a54ee35f" providerId="ADAL" clId="{19970B13-E101-4117-9908-6E061F982644}" dt="2022-07-14T08:45:37.136" v="14443" actId="790"/>
          <ac:spMkLst>
            <pc:docMk/>
            <pc:sldMk cId="2351809989" sldId="486"/>
            <ac:spMk id="9101" creationId="{BCB6F342-B343-4E65-AA9E-FA40B21E9315}"/>
          </ac:spMkLst>
        </pc:spChg>
        <pc:spChg chg="mod">
          <ac:chgData name="Kolakowski, Artur" userId="9c34c8cc-b1df-44f6-bea5-dcf7a54ee35f" providerId="ADAL" clId="{19970B13-E101-4117-9908-6E061F982644}" dt="2022-07-14T08:45:37.138" v="14444" actId="790"/>
          <ac:spMkLst>
            <pc:docMk/>
            <pc:sldMk cId="2351809989" sldId="486"/>
            <ac:spMk id="9102" creationId="{4C67E0E7-12A8-452F-A326-9555FBA0D005}"/>
          </ac:spMkLst>
        </pc:spChg>
        <pc:spChg chg="mod">
          <ac:chgData name="Kolakowski, Artur" userId="9c34c8cc-b1df-44f6-bea5-dcf7a54ee35f" providerId="ADAL" clId="{19970B13-E101-4117-9908-6E061F982644}" dt="2022-07-14T08:45:37.138" v="14445" actId="790"/>
          <ac:spMkLst>
            <pc:docMk/>
            <pc:sldMk cId="2351809989" sldId="486"/>
            <ac:spMk id="9103" creationId="{8E040553-628D-473A-AE81-FF18F18F2FFB}"/>
          </ac:spMkLst>
        </pc:spChg>
        <pc:spChg chg="mod">
          <ac:chgData name="Kolakowski, Artur" userId="9c34c8cc-b1df-44f6-bea5-dcf7a54ee35f" providerId="ADAL" clId="{19970B13-E101-4117-9908-6E061F982644}" dt="2022-07-14T08:45:37.149" v="14446" actId="790"/>
          <ac:spMkLst>
            <pc:docMk/>
            <pc:sldMk cId="2351809989" sldId="486"/>
            <ac:spMk id="9104" creationId="{619D356E-B7F9-42A0-B7F5-8F9DD814B1A2}"/>
          </ac:spMkLst>
        </pc:spChg>
        <pc:spChg chg="mod">
          <ac:chgData name="Kolakowski, Artur" userId="9c34c8cc-b1df-44f6-bea5-dcf7a54ee35f" providerId="ADAL" clId="{19970B13-E101-4117-9908-6E061F982644}" dt="2022-07-14T08:45:37.149" v="14447" actId="790"/>
          <ac:spMkLst>
            <pc:docMk/>
            <pc:sldMk cId="2351809989" sldId="486"/>
            <ac:spMk id="9105" creationId="{8B1C182F-3E59-4819-A4EA-5DE044EF55E6}"/>
          </ac:spMkLst>
        </pc:spChg>
        <pc:spChg chg="mod">
          <ac:chgData name="Kolakowski, Artur" userId="9c34c8cc-b1df-44f6-bea5-dcf7a54ee35f" providerId="ADAL" clId="{19970B13-E101-4117-9908-6E061F982644}" dt="2022-07-14T08:45:37.157" v="14448" actId="790"/>
          <ac:spMkLst>
            <pc:docMk/>
            <pc:sldMk cId="2351809989" sldId="486"/>
            <ac:spMk id="9106" creationId="{C9FCB2DA-78EE-4B92-B6C6-BB3068DF74B2}"/>
          </ac:spMkLst>
        </pc:spChg>
        <pc:spChg chg="mod">
          <ac:chgData name="Kolakowski, Artur" userId="9c34c8cc-b1df-44f6-bea5-dcf7a54ee35f" providerId="ADAL" clId="{19970B13-E101-4117-9908-6E061F982644}" dt="2022-07-14T08:45:37.159" v="14449" actId="790"/>
          <ac:spMkLst>
            <pc:docMk/>
            <pc:sldMk cId="2351809989" sldId="486"/>
            <ac:spMk id="9107" creationId="{3CA2CC6E-370E-4034-8017-F566C1C895E7}"/>
          </ac:spMkLst>
        </pc:spChg>
        <pc:spChg chg="mod">
          <ac:chgData name="Kolakowski, Artur" userId="9c34c8cc-b1df-44f6-bea5-dcf7a54ee35f" providerId="ADAL" clId="{19970B13-E101-4117-9908-6E061F982644}" dt="2022-07-14T08:45:37.159" v="14450" actId="790"/>
          <ac:spMkLst>
            <pc:docMk/>
            <pc:sldMk cId="2351809989" sldId="486"/>
            <ac:spMk id="9108" creationId="{70291E24-E7C3-4E82-BB9E-CDA3F5AD8EFB}"/>
          </ac:spMkLst>
        </pc:spChg>
        <pc:spChg chg="mod">
          <ac:chgData name="Kolakowski, Artur" userId="9c34c8cc-b1df-44f6-bea5-dcf7a54ee35f" providerId="ADAL" clId="{19970B13-E101-4117-9908-6E061F982644}" dt="2022-07-14T08:45:37.169" v="14451" actId="790"/>
          <ac:spMkLst>
            <pc:docMk/>
            <pc:sldMk cId="2351809989" sldId="486"/>
            <ac:spMk id="9109" creationId="{07FB5711-1C69-48FF-9945-E5A584D9F096}"/>
          </ac:spMkLst>
        </pc:spChg>
        <pc:spChg chg="mod">
          <ac:chgData name="Kolakowski, Artur" userId="9c34c8cc-b1df-44f6-bea5-dcf7a54ee35f" providerId="ADAL" clId="{19970B13-E101-4117-9908-6E061F982644}" dt="2022-07-14T08:45:37.169" v="14452" actId="790"/>
          <ac:spMkLst>
            <pc:docMk/>
            <pc:sldMk cId="2351809989" sldId="486"/>
            <ac:spMk id="9110" creationId="{128EE6BC-D9A4-4DF8-B220-C4EBB37BB6F1}"/>
          </ac:spMkLst>
        </pc:spChg>
        <pc:spChg chg="mod">
          <ac:chgData name="Kolakowski, Artur" userId="9c34c8cc-b1df-44f6-bea5-dcf7a54ee35f" providerId="ADAL" clId="{19970B13-E101-4117-9908-6E061F982644}" dt="2022-07-14T08:45:37.177" v="14453" actId="790"/>
          <ac:spMkLst>
            <pc:docMk/>
            <pc:sldMk cId="2351809989" sldId="486"/>
            <ac:spMk id="9111" creationId="{3D0A1B9E-6372-4E42-A44C-0CF7A600B852}"/>
          </ac:spMkLst>
        </pc:spChg>
        <pc:spChg chg="mod">
          <ac:chgData name="Kolakowski, Artur" userId="9c34c8cc-b1df-44f6-bea5-dcf7a54ee35f" providerId="ADAL" clId="{19970B13-E101-4117-9908-6E061F982644}" dt="2022-07-14T08:45:37.179" v="14454" actId="790"/>
          <ac:spMkLst>
            <pc:docMk/>
            <pc:sldMk cId="2351809989" sldId="486"/>
            <ac:spMk id="9112" creationId="{0E81925A-35F3-42AD-8DAB-A356F7A9B4A8}"/>
          </ac:spMkLst>
        </pc:spChg>
        <pc:spChg chg="mod">
          <ac:chgData name="Kolakowski, Artur" userId="9c34c8cc-b1df-44f6-bea5-dcf7a54ee35f" providerId="ADAL" clId="{19970B13-E101-4117-9908-6E061F982644}" dt="2022-07-14T08:45:37.179" v="14455" actId="790"/>
          <ac:spMkLst>
            <pc:docMk/>
            <pc:sldMk cId="2351809989" sldId="486"/>
            <ac:spMk id="9113" creationId="{DEE333A1-02F6-41A8-8738-2E2998C30B99}"/>
          </ac:spMkLst>
        </pc:spChg>
        <pc:spChg chg="mod">
          <ac:chgData name="Kolakowski, Artur" userId="9c34c8cc-b1df-44f6-bea5-dcf7a54ee35f" providerId="ADAL" clId="{19970B13-E101-4117-9908-6E061F982644}" dt="2022-07-14T08:45:37.190" v="14456" actId="790"/>
          <ac:spMkLst>
            <pc:docMk/>
            <pc:sldMk cId="2351809989" sldId="486"/>
            <ac:spMk id="9114" creationId="{64E06E3E-B9BD-48F0-A2AA-C81001976F50}"/>
          </ac:spMkLst>
        </pc:spChg>
        <pc:spChg chg="mod">
          <ac:chgData name="Kolakowski, Artur" userId="9c34c8cc-b1df-44f6-bea5-dcf7a54ee35f" providerId="ADAL" clId="{19970B13-E101-4117-9908-6E061F982644}" dt="2022-07-14T08:45:37.190" v="14457" actId="790"/>
          <ac:spMkLst>
            <pc:docMk/>
            <pc:sldMk cId="2351809989" sldId="486"/>
            <ac:spMk id="9115" creationId="{D5B38870-554C-4F53-A1AC-833A5A5BB3A2}"/>
          </ac:spMkLst>
        </pc:spChg>
        <pc:spChg chg="mod">
          <ac:chgData name="Kolakowski, Artur" userId="9c34c8cc-b1df-44f6-bea5-dcf7a54ee35f" providerId="ADAL" clId="{19970B13-E101-4117-9908-6E061F982644}" dt="2022-07-14T08:45:37.198" v="14458" actId="790"/>
          <ac:spMkLst>
            <pc:docMk/>
            <pc:sldMk cId="2351809989" sldId="486"/>
            <ac:spMk id="9116" creationId="{E10D47F3-3212-4D39-8BAC-3E8C94E346D9}"/>
          </ac:spMkLst>
        </pc:spChg>
        <pc:spChg chg="mod">
          <ac:chgData name="Kolakowski, Artur" userId="9c34c8cc-b1df-44f6-bea5-dcf7a54ee35f" providerId="ADAL" clId="{19970B13-E101-4117-9908-6E061F982644}" dt="2022-07-14T08:45:37.200" v="14459" actId="790"/>
          <ac:spMkLst>
            <pc:docMk/>
            <pc:sldMk cId="2351809989" sldId="486"/>
            <ac:spMk id="9117" creationId="{8F375164-F450-409B-B4DA-FF5DD71DDED7}"/>
          </ac:spMkLst>
        </pc:spChg>
        <pc:spChg chg="mod">
          <ac:chgData name="Kolakowski, Artur" userId="9c34c8cc-b1df-44f6-bea5-dcf7a54ee35f" providerId="ADAL" clId="{19970B13-E101-4117-9908-6E061F982644}" dt="2022-07-14T08:45:37.200" v="14460" actId="790"/>
          <ac:spMkLst>
            <pc:docMk/>
            <pc:sldMk cId="2351809989" sldId="486"/>
            <ac:spMk id="9118" creationId="{A789435B-0E58-4670-992D-72F6AC033988}"/>
          </ac:spMkLst>
        </pc:spChg>
        <pc:spChg chg="mod">
          <ac:chgData name="Kolakowski, Artur" userId="9c34c8cc-b1df-44f6-bea5-dcf7a54ee35f" providerId="ADAL" clId="{19970B13-E101-4117-9908-6E061F982644}" dt="2022-07-14T08:45:37.210" v="14461" actId="790"/>
          <ac:spMkLst>
            <pc:docMk/>
            <pc:sldMk cId="2351809989" sldId="486"/>
            <ac:spMk id="9119" creationId="{5D87D833-84A8-4D12-91E0-6E3B9CD4E643}"/>
          </ac:spMkLst>
        </pc:spChg>
        <pc:spChg chg="mod">
          <ac:chgData name="Kolakowski, Artur" userId="9c34c8cc-b1df-44f6-bea5-dcf7a54ee35f" providerId="ADAL" clId="{19970B13-E101-4117-9908-6E061F982644}" dt="2022-07-14T08:45:37.210" v="14462" actId="790"/>
          <ac:spMkLst>
            <pc:docMk/>
            <pc:sldMk cId="2351809989" sldId="486"/>
            <ac:spMk id="9120" creationId="{DE08ADD4-1365-40C6-B529-E3FA7D332E93}"/>
          </ac:spMkLst>
        </pc:spChg>
        <pc:spChg chg="mod">
          <ac:chgData name="Kolakowski, Artur" userId="9c34c8cc-b1df-44f6-bea5-dcf7a54ee35f" providerId="ADAL" clId="{19970B13-E101-4117-9908-6E061F982644}" dt="2022-07-14T08:45:37.220" v="14463" actId="790"/>
          <ac:spMkLst>
            <pc:docMk/>
            <pc:sldMk cId="2351809989" sldId="486"/>
            <ac:spMk id="9121" creationId="{8DEED74F-268B-4601-84B5-E820CBB8FFB2}"/>
          </ac:spMkLst>
        </pc:spChg>
        <pc:spChg chg="mod">
          <ac:chgData name="Kolakowski, Artur" userId="9c34c8cc-b1df-44f6-bea5-dcf7a54ee35f" providerId="ADAL" clId="{19970B13-E101-4117-9908-6E061F982644}" dt="2022-07-14T08:45:37.220" v="14464" actId="790"/>
          <ac:spMkLst>
            <pc:docMk/>
            <pc:sldMk cId="2351809989" sldId="486"/>
            <ac:spMk id="9122" creationId="{37807C32-27D5-45D6-A898-14939A45CB30}"/>
          </ac:spMkLst>
        </pc:spChg>
        <pc:spChg chg="mod">
          <ac:chgData name="Kolakowski, Artur" userId="9c34c8cc-b1df-44f6-bea5-dcf7a54ee35f" providerId="ADAL" clId="{19970B13-E101-4117-9908-6E061F982644}" dt="2022-07-14T08:45:37.229" v="14465" actId="790"/>
          <ac:spMkLst>
            <pc:docMk/>
            <pc:sldMk cId="2351809989" sldId="486"/>
            <ac:spMk id="9123" creationId="{B118D095-71CF-4095-8A24-ABDDD6B7F60B}"/>
          </ac:spMkLst>
        </pc:spChg>
        <pc:spChg chg="mod">
          <ac:chgData name="Kolakowski, Artur" userId="9c34c8cc-b1df-44f6-bea5-dcf7a54ee35f" providerId="ADAL" clId="{19970B13-E101-4117-9908-6E061F982644}" dt="2022-07-14T08:45:37.231" v="14466" actId="790"/>
          <ac:spMkLst>
            <pc:docMk/>
            <pc:sldMk cId="2351809989" sldId="486"/>
            <ac:spMk id="9124" creationId="{8C77CA65-1409-4018-BBC5-C26DC92AC6C8}"/>
          </ac:spMkLst>
        </pc:spChg>
        <pc:spChg chg="mod">
          <ac:chgData name="Kolakowski, Artur" userId="9c34c8cc-b1df-44f6-bea5-dcf7a54ee35f" providerId="ADAL" clId="{19970B13-E101-4117-9908-6E061F982644}" dt="2022-07-14T08:45:37.231" v="14467" actId="790"/>
          <ac:spMkLst>
            <pc:docMk/>
            <pc:sldMk cId="2351809989" sldId="486"/>
            <ac:spMk id="9125" creationId="{48166BE6-E489-4375-8A18-25B2A4BA6492}"/>
          </ac:spMkLst>
        </pc:spChg>
        <pc:spChg chg="mod">
          <ac:chgData name="Kolakowski, Artur" userId="9c34c8cc-b1df-44f6-bea5-dcf7a54ee35f" providerId="ADAL" clId="{19970B13-E101-4117-9908-6E061F982644}" dt="2022-07-14T08:45:37.241" v="14468" actId="790"/>
          <ac:spMkLst>
            <pc:docMk/>
            <pc:sldMk cId="2351809989" sldId="486"/>
            <ac:spMk id="9126" creationId="{1DA5A711-0ED2-4226-A881-D204F864CEFB}"/>
          </ac:spMkLst>
        </pc:spChg>
        <pc:spChg chg="mod">
          <ac:chgData name="Kolakowski, Artur" userId="9c34c8cc-b1df-44f6-bea5-dcf7a54ee35f" providerId="ADAL" clId="{19970B13-E101-4117-9908-6E061F982644}" dt="2022-07-14T08:45:37.241" v="14469" actId="790"/>
          <ac:spMkLst>
            <pc:docMk/>
            <pc:sldMk cId="2351809989" sldId="486"/>
            <ac:spMk id="9127" creationId="{1C78A88C-A9E2-47F9-ADA2-9C65AA6B3EA2}"/>
          </ac:spMkLst>
        </pc:spChg>
        <pc:spChg chg="mod">
          <ac:chgData name="Kolakowski, Artur" userId="9c34c8cc-b1df-44f6-bea5-dcf7a54ee35f" providerId="ADAL" clId="{19970B13-E101-4117-9908-6E061F982644}" dt="2022-07-14T08:45:37.251" v="14470" actId="790"/>
          <ac:spMkLst>
            <pc:docMk/>
            <pc:sldMk cId="2351809989" sldId="486"/>
            <ac:spMk id="9128" creationId="{4ED6064F-2FFC-45E3-B8E3-5A31E956F6AA}"/>
          </ac:spMkLst>
        </pc:spChg>
        <pc:spChg chg="mod">
          <ac:chgData name="Kolakowski, Artur" userId="9c34c8cc-b1df-44f6-bea5-dcf7a54ee35f" providerId="ADAL" clId="{19970B13-E101-4117-9908-6E061F982644}" dt="2022-07-14T08:45:37.251" v="14471" actId="790"/>
          <ac:spMkLst>
            <pc:docMk/>
            <pc:sldMk cId="2351809989" sldId="486"/>
            <ac:spMk id="9129" creationId="{8031C459-6166-4E2F-B2C9-61B1BA425595}"/>
          </ac:spMkLst>
        </pc:spChg>
        <pc:spChg chg="mod">
          <ac:chgData name="Kolakowski, Artur" userId="9c34c8cc-b1df-44f6-bea5-dcf7a54ee35f" providerId="ADAL" clId="{19970B13-E101-4117-9908-6E061F982644}" dt="2022-07-14T08:45:37.261" v="14472" actId="790"/>
          <ac:spMkLst>
            <pc:docMk/>
            <pc:sldMk cId="2351809989" sldId="486"/>
            <ac:spMk id="9130" creationId="{3970FBF9-6AE4-4E9D-89C3-2883F1A9E2F5}"/>
          </ac:spMkLst>
        </pc:spChg>
        <pc:spChg chg="mod">
          <ac:chgData name="Kolakowski, Artur" userId="9c34c8cc-b1df-44f6-bea5-dcf7a54ee35f" providerId="ADAL" clId="{19970B13-E101-4117-9908-6E061F982644}" dt="2022-07-14T08:45:37.261" v="14473" actId="790"/>
          <ac:spMkLst>
            <pc:docMk/>
            <pc:sldMk cId="2351809989" sldId="486"/>
            <ac:spMk id="9131" creationId="{96FCAE45-AF7D-4E00-9563-9A6ECCC41DF5}"/>
          </ac:spMkLst>
        </pc:spChg>
        <pc:spChg chg="mod">
          <ac:chgData name="Kolakowski, Artur" userId="9c34c8cc-b1df-44f6-bea5-dcf7a54ee35f" providerId="ADAL" clId="{19970B13-E101-4117-9908-6E061F982644}" dt="2022-07-14T08:45:37.269" v="14474" actId="790"/>
          <ac:spMkLst>
            <pc:docMk/>
            <pc:sldMk cId="2351809989" sldId="486"/>
            <ac:spMk id="9132" creationId="{375952CE-12E5-48B1-A1D8-9EB5681CAD44}"/>
          </ac:spMkLst>
        </pc:spChg>
        <pc:spChg chg="mod">
          <ac:chgData name="Kolakowski, Artur" userId="9c34c8cc-b1df-44f6-bea5-dcf7a54ee35f" providerId="ADAL" clId="{19970B13-E101-4117-9908-6E061F982644}" dt="2022-07-14T08:45:37.271" v="14475" actId="790"/>
          <ac:spMkLst>
            <pc:docMk/>
            <pc:sldMk cId="2351809989" sldId="486"/>
            <ac:spMk id="9133" creationId="{D1EB51C5-C1A8-456C-9578-9A6FEC19A141}"/>
          </ac:spMkLst>
        </pc:spChg>
        <pc:spChg chg="mod">
          <ac:chgData name="Kolakowski, Artur" userId="9c34c8cc-b1df-44f6-bea5-dcf7a54ee35f" providerId="ADAL" clId="{19970B13-E101-4117-9908-6E061F982644}" dt="2022-07-14T08:45:37.279" v="14476" actId="790"/>
          <ac:spMkLst>
            <pc:docMk/>
            <pc:sldMk cId="2351809989" sldId="486"/>
            <ac:spMk id="9134" creationId="{881EBF2B-D235-40D6-8D91-6963E2B4BD5C}"/>
          </ac:spMkLst>
        </pc:spChg>
        <pc:spChg chg="mod">
          <ac:chgData name="Kolakowski, Artur" userId="9c34c8cc-b1df-44f6-bea5-dcf7a54ee35f" providerId="ADAL" clId="{19970B13-E101-4117-9908-6E061F982644}" dt="2022-07-14T08:45:37.281" v="14477" actId="790"/>
          <ac:spMkLst>
            <pc:docMk/>
            <pc:sldMk cId="2351809989" sldId="486"/>
            <ac:spMk id="9135" creationId="{13544F3F-1A01-40F1-81B2-FACAA80435F0}"/>
          </ac:spMkLst>
        </pc:spChg>
        <pc:spChg chg="mod">
          <ac:chgData name="Kolakowski, Artur" userId="9c34c8cc-b1df-44f6-bea5-dcf7a54ee35f" providerId="ADAL" clId="{19970B13-E101-4117-9908-6E061F982644}" dt="2022-07-14T08:45:37.281" v="14478" actId="790"/>
          <ac:spMkLst>
            <pc:docMk/>
            <pc:sldMk cId="2351809989" sldId="486"/>
            <ac:spMk id="9136" creationId="{8C9C5C66-3D46-4111-9C2C-6F830E60E479}"/>
          </ac:spMkLst>
        </pc:spChg>
        <pc:spChg chg="mod">
          <ac:chgData name="Kolakowski, Artur" userId="9c34c8cc-b1df-44f6-bea5-dcf7a54ee35f" providerId="ADAL" clId="{19970B13-E101-4117-9908-6E061F982644}" dt="2022-07-14T08:45:37.291" v="14479" actId="790"/>
          <ac:spMkLst>
            <pc:docMk/>
            <pc:sldMk cId="2351809989" sldId="486"/>
            <ac:spMk id="9137" creationId="{DE29144F-456A-4396-A20F-3C32D43E6630}"/>
          </ac:spMkLst>
        </pc:spChg>
        <pc:spChg chg="mod">
          <ac:chgData name="Kolakowski, Artur" userId="9c34c8cc-b1df-44f6-bea5-dcf7a54ee35f" providerId="ADAL" clId="{19970B13-E101-4117-9908-6E061F982644}" dt="2022-07-14T08:45:37.291" v="14480" actId="790"/>
          <ac:spMkLst>
            <pc:docMk/>
            <pc:sldMk cId="2351809989" sldId="486"/>
            <ac:spMk id="9138" creationId="{195150E2-0D49-482E-B83E-7D41D5506643}"/>
          </ac:spMkLst>
        </pc:spChg>
        <pc:spChg chg="mod">
          <ac:chgData name="Kolakowski, Artur" userId="9c34c8cc-b1df-44f6-bea5-dcf7a54ee35f" providerId="ADAL" clId="{19970B13-E101-4117-9908-6E061F982644}" dt="2022-07-14T08:45:37.302" v="14481" actId="790"/>
          <ac:spMkLst>
            <pc:docMk/>
            <pc:sldMk cId="2351809989" sldId="486"/>
            <ac:spMk id="9139" creationId="{025718CE-D9F1-4404-8382-864F7EE07A83}"/>
          </ac:spMkLst>
        </pc:spChg>
        <pc:spChg chg="mod">
          <ac:chgData name="Kolakowski, Artur" userId="9c34c8cc-b1df-44f6-bea5-dcf7a54ee35f" providerId="ADAL" clId="{19970B13-E101-4117-9908-6E061F982644}" dt="2022-07-14T08:45:37.308" v="14482" actId="790"/>
          <ac:spMkLst>
            <pc:docMk/>
            <pc:sldMk cId="2351809989" sldId="486"/>
            <ac:spMk id="9140" creationId="{FB0AD0EC-8864-4D83-B5A7-B438BBDE9BC3}"/>
          </ac:spMkLst>
        </pc:spChg>
        <pc:spChg chg="mod">
          <ac:chgData name="Kolakowski, Artur" userId="9c34c8cc-b1df-44f6-bea5-dcf7a54ee35f" providerId="ADAL" clId="{19970B13-E101-4117-9908-6E061F982644}" dt="2022-07-14T08:45:37.314" v="14483" actId="790"/>
          <ac:spMkLst>
            <pc:docMk/>
            <pc:sldMk cId="2351809989" sldId="486"/>
            <ac:spMk id="9141" creationId="{E0C10E31-B112-40E7-B47E-57D5576326BC}"/>
          </ac:spMkLst>
        </pc:spChg>
        <pc:spChg chg="mod">
          <ac:chgData name="Kolakowski, Artur" userId="9c34c8cc-b1df-44f6-bea5-dcf7a54ee35f" providerId="ADAL" clId="{19970B13-E101-4117-9908-6E061F982644}" dt="2022-07-14T08:45:37.321" v="14484" actId="790"/>
          <ac:spMkLst>
            <pc:docMk/>
            <pc:sldMk cId="2351809989" sldId="486"/>
            <ac:spMk id="9142" creationId="{BBD657D9-D4BB-473F-9189-282D36C95220}"/>
          </ac:spMkLst>
        </pc:spChg>
        <pc:spChg chg="mod">
          <ac:chgData name="Kolakowski, Artur" userId="9c34c8cc-b1df-44f6-bea5-dcf7a54ee35f" providerId="ADAL" clId="{19970B13-E101-4117-9908-6E061F982644}" dt="2022-07-14T08:45:37.326" v="14485" actId="790"/>
          <ac:spMkLst>
            <pc:docMk/>
            <pc:sldMk cId="2351809989" sldId="486"/>
            <ac:spMk id="9143" creationId="{05311182-C6FC-4E9C-BA98-D4574F046FF9}"/>
          </ac:spMkLst>
        </pc:spChg>
        <pc:spChg chg="mod">
          <ac:chgData name="Kolakowski, Artur" userId="9c34c8cc-b1df-44f6-bea5-dcf7a54ee35f" providerId="ADAL" clId="{19970B13-E101-4117-9908-6E061F982644}" dt="2022-07-14T08:45:37.332" v="14486" actId="790"/>
          <ac:spMkLst>
            <pc:docMk/>
            <pc:sldMk cId="2351809989" sldId="486"/>
            <ac:spMk id="9144" creationId="{C22B2D77-4B2A-4091-9CC7-8AC378D391E7}"/>
          </ac:spMkLst>
        </pc:spChg>
        <pc:spChg chg="mod">
          <ac:chgData name="Kolakowski, Artur" userId="9c34c8cc-b1df-44f6-bea5-dcf7a54ee35f" providerId="ADAL" clId="{19970B13-E101-4117-9908-6E061F982644}" dt="2022-07-14T08:45:37.338" v="14487" actId="790"/>
          <ac:spMkLst>
            <pc:docMk/>
            <pc:sldMk cId="2351809989" sldId="486"/>
            <ac:spMk id="9145" creationId="{9FE6B91B-9161-42C0-8323-A8562FDB9551}"/>
          </ac:spMkLst>
        </pc:spChg>
        <pc:spChg chg="mod">
          <ac:chgData name="Kolakowski, Artur" userId="9c34c8cc-b1df-44f6-bea5-dcf7a54ee35f" providerId="ADAL" clId="{19970B13-E101-4117-9908-6E061F982644}" dt="2022-07-14T08:45:37.344" v="14488" actId="790"/>
          <ac:spMkLst>
            <pc:docMk/>
            <pc:sldMk cId="2351809989" sldId="486"/>
            <ac:spMk id="9146" creationId="{57EEDC0C-16A0-4EC8-A3B0-BC655D6F46CD}"/>
          </ac:spMkLst>
        </pc:spChg>
        <pc:spChg chg="mod">
          <ac:chgData name="Kolakowski, Artur" userId="9c34c8cc-b1df-44f6-bea5-dcf7a54ee35f" providerId="ADAL" clId="{19970B13-E101-4117-9908-6E061F982644}" dt="2022-07-14T08:45:37.351" v="14489" actId="790"/>
          <ac:spMkLst>
            <pc:docMk/>
            <pc:sldMk cId="2351809989" sldId="486"/>
            <ac:spMk id="9147" creationId="{165320EF-9EB3-43BD-9066-EF6823BEBF06}"/>
          </ac:spMkLst>
        </pc:spChg>
        <pc:spChg chg="mod">
          <ac:chgData name="Kolakowski, Artur" userId="9c34c8cc-b1df-44f6-bea5-dcf7a54ee35f" providerId="ADAL" clId="{19970B13-E101-4117-9908-6E061F982644}" dt="2022-07-14T08:45:37.356" v="14490" actId="790"/>
          <ac:spMkLst>
            <pc:docMk/>
            <pc:sldMk cId="2351809989" sldId="486"/>
            <ac:spMk id="9148" creationId="{6C2CF44F-2823-4BCF-9A9C-A6ABF1D9BA8D}"/>
          </ac:spMkLst>
        </pc:spChg>
        <pc:spChg chg="mod">
          <ac:chgData name="Kolakowski, Artur" userId="9c34c8cc-b1df-44f6-bea5-dcf7a54ee35f" providerId="ADAL" clId="{19970B13-E101-4117-9908-6E061F982644}" dt="2022-07-14T08:45:37.360" v="14491" actId="790"/>
          <ac:spMkLst>
            <pc:docMk/>
            <pc:sldMk cId="2351809989" sldId="486"/>
            <ac:spMk id="9149" creationId="{CD4D9EFB-CCB2-4BE9-82FE-B03DBD6DAA66}"/>
          </ac:spMkLst>
        </pc:spChg>
        <pc:spChg chg="mod">
          <ac:chgData name="Kolakowski, Artur" userId="9c34c8cc-b1df-44f6-bea5-dcf7a54ee35f" providerId="ADAL" clId="{19970B13-E101-4117-9908-6E061F982644}" dt="2022-07-14T08:45:37.366" v="14492" actId="790"/>
          <ac:spMkLst>
            <pc:docMk/>
            <pc:sldMk cId="2351809989" sldId="486"/>
            <ac:spMk id="9150" creationId="{931172B3-ED14-4853-B4C2-4728ADAA6939}"/>
          </ac:spMkLst>
        </pc:spChg>
        <pc:spChg chg="mod">
          <ac:chgData name="Kolakowski, Artur" userId="9c34c8cc-b1df-44f6-bea5-dcf7a54ee35f" providerId="ADAL" clId="{19970B13-E101-4117-9908-6E061F982644}" dt="2022-07-14T08:45:37.371" v="14493" actId="790"/>
          <ac:spMkLst>
            <pc:docMk/>
            <pc:sldMk cId="2351809989" sldId="486"/>
            <ac:spMk id="9151" creationId="{E9F8D6EC-3EB8-4CD0-9191-8B465EF5682B}"/>
          </ac:spMkLst>
        </pc:spChg>
        <pc:spChg chg="mod">
          <ac:chgData name="Kolakowski, Artur" userId="9c34c8cc-b1df-44f6-bea5-dcf7a54ee35f" providerId="ADAL" clId="{19970B13-E101-4117-9908-6E061F982644}" dt="2022-07-14T08:45:37.375" v="14494" actId="790"/>
          <ac:spMkLst>
            <pc:docMk/>
            <pc:sldMk cId="2351809989" sldId="486"/>
            <ac:spMk id="9152" creationId="{1D13732F-810A-4260-86F6-57727B882D03}"/>
          </ac:spMkLst>
        </pc:spChg>
        <pc:spChg chg="mod">
          <ac:chgData name="Kolakowski, Artur" userId="9c34c8cc-b1df-44f6-bea5-dcf7a54ee35f" providerId="ADAL" clId="{19970B13-E101-4117-9908-6E061F982644}" dt="2022-07-14T08:45:37.381" v="14495" actId="790"/>
          <ac:spMkLst>
            <pc:docMk/>
            <pc:sldMk cId="2351809989" sldId="486"/>
            <ac:spMk id="9153" creationId="{090EE82F-C2D2-4211-9171-FC476F19FC7C}"/>
          </ac:spMkLst>
        </pc:spChg>
        <pc:spChg chg="mod">
          <ac:chgData name="Kolakowski, Artur" userId="9c34c8cc-b1df-44f6-bea5-dcf7a54ee35f" providerId="ADAL" clId="{19970B13-E101-4117-9908-6E061F982644}" dt="2022-07-14T08:45:37.385" v="14496" actId="790"/>
          <ac:spMkLst>
            <pc:docMk/>
            <pc:sldMk cId="2351809989" sldId="486"/>
            <ac:spMk id="9154" creationId="{81F06F12-D414-4F96-B29A-46013BBBA04D}"/>
          </ac:spMkLst>
        </pc:spChg>
        <pc:spChg chg="mod">
          <ac:chgData name="Kolakowski, Artur" userId="9c34c8cc-b1df-44f6-bea5-dcf7a54ee35f" providerId="ADAL" clId="{19970B13-E101-4117-9908-6E061F982644}" dt="2022-07-14T08:45:37.390" v="14497" actId="790"/>
          <ac:spMkLst>
            <pc:docMk/>
            <pc:sldMk cId="2351809989" sldId="486"/>
            <ac:spMk id="9155" creationId="{77EF03D9-A9DC-4D07-8FC7-6E0141CD9894}"/>
          </ac:spMkLst>
        </pc:spChg>
        <pc:spChg chg="mod">
          <ac:chgData name="Kolakowski, Artur" userId="9c34c8cc-b1df-44f6-bea5-dcf7a54ee35f" providerId="ADAL" clId="{19970B13-E101-4117-9908-6E061F982644}" dt="2022-07-14T08:45:37.394" v="14498" actId="790"/>
          <ac:spMkLst>
            <pc:docMk/>
            <pc:sldMk cId="2351809989" sldId="486"/>
            <ac:spMk id="9156" creationId="{13DE2914-B8AA-4ED5-8DEC-8D7EF18B1F6D}"/>
          </ac:spMkLst>
        </pc:spChg>
        <pc:spChg chg="mod">
          <ac:chgData name="Kolakowski, Artur" userId="9c34c8cc-b1df-44f6-bea5-dcf7a54ee35f" providerId="ADAL" clId="{19970B13-E101-4117-9908-6E061F982644}" dt="2022-07-14T08:45:37.400" v="14499" actId="790"/>
          <ac:spMkLst>
            <pc:docMk/>
            <pc:sldMk cId="2351809989" sldId="486"/>
            <ac:spMk id="9157" creationId="{F5DA3CF0-0D85-45D5-8766-57D9980ED65E}"/>
          </ac:spMkLst>
        </pc:spChg>
        <pc:spChg chg="mod">
          <ac:chgData name="Kolakowski, Artur" userId="9c34c8cc-b1df-44f6-bea5-dcf7a54ee35f" providerId="ADAL" clId="{19970B13-E101-4117-9908-6E061F982644}" dt="2022-07-14T08:45:37.405" v="14500" actId="790"/>
          <ac:spMkLst>
            <pc:docMk/>
            <pc:sldMk cId="2351809989" sldId="486"/>
            <ac:spMk id="9158" creationId="{7E9C9570-816E-417D-957D-4BD1ADD2DF6D}"/>
          </ac:spMkLst>
        </pc:spChg>
        <pc:spChg chg="mod">
          <ac:chgData name="Kolakowski, Artur" userId="9c34c8cc-b1df-44f6-bea5-dcf7a54ee35f" providerId="ADAL" clId="{19970B13-E101-4117-9908-6E061F982644}" dt="2022-07-14T08:45:37.410" v="14501" actId="790"/>
          <ac:spMkLst>
            <pc:docMk/>
            <pc:sldMk cId="2351809989" sldId="486"/>
            <ac:spMk id="9159" creationId="{9D3F72FB-0B75-40F8-8588-F6E16925DA23}"/>
          </ac:spMkLst>
        </pc:spChg>
        <pc:spChg chg="mod">
          <ac:chgData name="Kolakowski, Artur" userId="9c34c8cc-b1df-44f6-bea5-dcf7a54ee35f" providerId="ADAL" clId="{19970B13-E101-4117-9908-6E061F982644}" dt="2022-07-14T08:45:37.415" v="14502" actId="790"/>
          <ac:spMkLst>
            <pc:docMk/>
            <pc:sldMk cId="2351809989" sldId="486"/>
            <ac:spMk id="9160" creationId="{263D0F10-55A4-40B3-94C0-A9E88FBE5B09}"/>
          </ac:spMkLst>
        </pc:spChg>
        <pc:spChg chg="mod">
          <ac:chgData name="Kolakowski, Artur" userId="9c34c8cc-b1df-44f6-bea5-dcf7a54ee35f" providerId="ADAL" clId="{19970B13-E101-4117-9908-6E061F982644}" dt="2022-07-14T08:45:37.420" v="14503" actId="790"/>
          <ac:spMkLst>
            <pc:docMk/>
            <pc:sldMk cId="2351809989" sldId="486"/>
            <ac:spMk id="9161" creationId="{68ACBA79-C56F-4E3A-8A44-E615BCE37F11}"/>
          </ac:spMkLst>
        </pc:spChg>
        <pc:spChg chg="mod">
          <ac:chgData name="Kolakowski, Artur" userId="9c34c8cc-b1df-44f6-bea5-dcf7a54ee35f" providerId="ADAL" clId="{19970B13-E101-4117-9908-6E061F982644}" dt="2022-07-14T08:45:37.425" v="14504" actId="790"/>
          <ac:spMkLst>
            <pc:docMk/>
            <pc:sldMk cId="2351809989" sldId="486"/>
            <ac:spMk id="9162" creationId="{1DFE76E5-0254-4EDB-9843-1B8A14DAAE8C}"/>
          </ac:spMkLst>
        </pc:spChg>
        <pc:spChg chg="mod">
          <ac:chgData name="Kolakowski, Artur" userId="9c34c8cc-b1df-44f6-bea5-dcf7a54ee35f" providerId="ADAL" clId="{19970B13-E101-4117-9908-6E061F982644}" dt="2022-07-14T08:45:37.430" v="14505" actId="790"/>
          <ac:spMkLst>
            <pc:docMk/>
            <pc:sldMk cId="2351809989" sldId="486"/>
            <ac:spMk id="9163" creationId="{9FC34628-647F-450F-AB9A-846D3D9C7477}"/>
          </ac:spMkLst>
        </pc:spChg>
        <pc:spChg chg="mod">
          <ac:chgData name="Kolakowski, Artur" userId="9c34c8cc-b1df-44f6-bea5-dcf7a54ee35f" providerId="ADAL" clId="{19970B13-E101-4117-9908-6E061F982644}" dt="2022-07-14T08:45:37.435" v="14506" actId="790"/>
          <ac:spMkLst>
            <pc:docMk/>
            <pc:sldMk cId="2351809989" sldId="486"/>
            <ac:spMk id="9164" creationId="{917A2493-ABED-4A80-A277-9E5F9823E27B}"/>
          </ac:spMkLst>
        </pc:spChg>
        <pc:spChg chg="mod">
          <ac:chgData name="Kolakowski, Artur" userId="9c34c8cc-b1df-44f6-bea5-dcf7a54ee35f" providerId="ADAL" clId="{19970B13-E101-4117-9908-6E061F982644}" dt="2022-07-14T08:45:37.441" v="14507" actId="790"/>
          <ac:spMkLst>
            <pc:docMk/>
            <pc:sldMk cId="2351809989" sldId="486"/>
            <ac:spMk id="9165" creationId="{5283CE1C-4A4E-49ED-A717-5A30B260B70B}"/>
          </ac:spMkLst>
        </pc:spChg>
        <pc:spChg chg="mod">
          <ac:chgData name="Kolakowski, Artur" userId="9c34c8cc-b1df-44f6-bea5-dcf7a54ee35f" providerId="ADAL" clId="{19970B13-E101-4117-9908-6E061F982644}" dt="2022-07-14T08:45:37.447" v="14508" actId="790"/>
          <ac:spMkLst>
            <pc:docMk/>
            <pc:sldMk cId="2351809989" sldId="486"/>
            <ac:spMk id="9166" creationId="{B116C95D-B8DE-4C4F-B90C-94A3E58E2BB6}"/>
          </ac:spMkLst>
        </pc:spChg>
        <pc:spChg chg="mod">
          <ac:chgData name="Kolakowski, Artur" userId="9c34c8cc-b1df-44f6-bea5-dcf7a54ee35f" providerId="ADAL" clId="{19970B13-E101-4117-9908-6E061F982644}" dt="2022-07-14T08:45:37.452" v="14509" actId="790"/>
          <ac:spMkLst>
            <pc:docMk/>
            <pc:sldMk cId="2351809989" sldId="486"/>
            <ac:spMk id="9167" creationId="{42CAC7B5-F2AF-47AF-9AB7-12F64EA53D91}"/>
          </ac:spMkLst>
        </pc:spChg>
        <pc:spChg chg="mod">
          <ac:chgData name="Kolakowski, Artur" userId="9c34c8cc-b1df-44f6-bea5-dcf7a54ee35f" providerId="ADAL" clId="{19970B13-E101-4117-9908-6E061F982644}" dt="2022-07-14T08:45:37.456" v="14510" actId="790"/>
          <ac:spMkLst>
            <pc:docMk/>
            <pc:sldMk cId="2351809989" sldId="486"/>
            <ac:spMk id="9168" creationId="{912CC341-116B-4BEC-8335-A39A57175E9D}"/>
          </ac:spMkLst>
        </pc:spChg>
        <pc:spChg chg="mod">
          <ac:chgData name="Kolakowski, Artur" userId="9c34c8cc-b1df-44f6-bea5-dcf7a54ee35f" providerId="ADAL" clId="{19970B13-E101-4117-9908-6E061F982644}" dt="2022-07-14T08:45:37.460" v="14511" actId="790"/>
          <ac:spMkLst>
            <pc:docMk/>
            <pc:sldMk cId="2351809989" sldId="486"/>
            <ac:spMk id="9169" creationId="{1BCB9C7E-7D17-49D1-8DD5-0707702E389E}"/>
          </ac:spMkLst>
        </pc:spChg>
        <pc:spChg chg="mod">
          <ac:chgData name="Kolakowski, Artur" userId="9c34c8cc-b1df-44f6-bea5-dcf7a54ee35f" providerId="ADAL" clId="{19970B13-E101-4117-9908-6E061F982644}" dt="2022-07-14T08:45:37.465" v="14512" actId="790"/>
          <ac:spMkLst>
            <pc:docMk/>
            <pc:sldMk cId="2351809989" sldId="486"/>
            <ac:spMk id="9170" creationId="{B63999CD-EE68-4A1B-B8CD-C6DF9BF86681}"/>
          </ac:spMkLst>
        </pc:spChg>
        <pc:spChg chg="mod">
          <ac:chgData name="Kolakowski, Artur" userId="9c34c8cc-b1df-44f6-bea5-dcf7a54ee35f" providerId="ADAL" clId="{19970B13-E101-4117-9908-6E061F982644}" dt="2022-07-14T08:45:37.470" v="14513" actId="790"/>
          <ac:spMkLst>
            <pc:docMk/>
            <pc:sldMk cId="2351809989" sldId="486"/>
            <ac:spMk id="9171" creationId="{C986D3BB-B54C-48B9-AAC1-83E63CCA42AB}"/>
          </ac:spMkLst>
        </pc:spChg>
        <pc:spChg chg="mod">
          <ac:chgData name="Kolakowski, Artur" userId="9c34c8cc-b1df-44f6-bea5-dcf7a54ee35f" providerId="ADAL" clId="{19970B13-E101-4117-9908-6E061F982644}" dt="2022-07-14T08:45:37.474" v="14514" actId="790"/>
          <ac:spMkLst>
            <pc:docMk/>
            <pc:sldMk cId="2351809989" sldId="486"/>
            <ac:spMk id="9172" creationId="{376745E2-E48B-4729-92BF-CF23A94DF713}"/>
          </ac:spMkLst>
        </pc:spChg>
        <pc:spChg chg="mod">
          <ac:chgData name="Kolakowski, Artur" userId="9c34c8cc-b1df-44f6-bea5-dcf7a54ee35f" providerId="ADAL" clId="{19970B13-E101-4117-9908-6E061F982644}" dt="2022-07-14T08:45:37.479" v="14515" actId="790"/>
          <ac:spMkLst>
            <pc:docMk/>
            <pc:sldMk cId="2351809989" sldId="486"/>
            <ac:spMk id="9173" creationId="{A48560A3-7765-4F50-8452-4C485C0AC2FF}"/>
          </ac:spMkLst>
        </pc:spChg>
        <pc:spChg chg="mod">
          <ac:chgData name="Kolakowski, Artur" userId="9c34c8cc-b1df-44f6-bea5-dcf7a54ee35f" providerId="ADAL" clId="{19970B13-E101-4117-9908-6E061F982644}" dt="2022-07-14T08:45:37.484" v="14516" actId="790"/>
          <ac:spMkLst>
            <pc:docMk/>
            <pc:sldMk cId="2351809989" sldId="486"/>
            <ac:spMk id="9174" creationId="{74099844-4BC6-42CA-B535-093FF157C36E}"/>
          </ac:spMkLst>
        </pc:spChg>
        <pc:spChg chg="mod">
          <ac:chgData name="Kolakowski, Artur" userId="9c34c8cc-b1df-44f6-bea5-dcf7a54ee35f" providerId="ADAL" clId="{19970B13-E101-4117-9908-6E061F982644}" dt="2022-07-14T08:45:37.490" v="14517" actId="790"/>
          <ac:spMkLst>
            <pc:docMk/>
            <pc:sldMk cId="2351809989" sldId="486"/>
            <ac:spMk id="9175" creationId="{1CF4FEB4-9D73-4CF5-94C0-D79BE3582094}"/>
          </ac:spMkLst>
        </pc:spChg>
        <pc:spChg chg="mod">
          <ac:chgData name="Kolakowski, Artur" userId="9c34c8cc-b1df-44f6-bea5-dcf7a54ee35f" providerId="ADAL" clId="{19970B13-E101-4117-9908-6E061F982644}" dt="2022-07-14T08:45:37.495" v="14518" actId="790"/>
          <ac:spMkLst>
            <pc:docMk/>
            <pc:sldMk cId="2351809989" sldId="486"/>
            <ac:spMk id="9176" creationId="{12168D94-077B-49EA-A799-831FCEA29396}"/>
          </ac:spMkLst>
        </pc:spChg>
        <pc:spChg chg="mod">
          <ac:chgData name="Kolakowski, Artur" userId="9c34c8cc-b1df-44f6-bea5-dcf7a54ee35f" providerId="ADAL" clId="{19970B13-E101-4117-9908-6E061F982644}" dt="2022-07-14T08:45:37.502" v="14519" actId="790"/>
          <ac:spMkLst>
            <pc:docMk/>
            <pc:sldMk cId="2351809989" sldId="486"/>
            <ac:spMk id="9177" creationId="{1F5CF5E4-B1D3-4C65-92F7-88D930AC4E5D}"/>
          </ac:spMkLst>
        </pc:spChg>
        <pc:spChg chg="mod">
          <ac:chgData name="Kolakowski, Artur" userId="9c34c8cc-b1df-44f6-bea5-dcf7a54ee35f" providerId="ADAL" clId="{19970B13-E101-4117-9908-6E061F982644}" dt="2022-07-14T08:45:37.507" v="14520" actId="790"/>
          <ac:spMkLst>
            <pc:docMk/>
            <pc:sldMk cId="2351809989" sldId="486"/>
            <ac:spMk id="9178" creationId="{E9355076-65E9-4F49-AA5C-25CADFC2AD66}"/>
          </ac:spMkLst>
        </pc:spChg>
        <pc:spChg chg="mod">
          <ac:chgData name="Kolakowski, Artur" userId="9c34c8cc-b1df-44f6-bea5-dcf7a54ee35f" providerId="ADAL" clId="{19970B13-E101-4117-9908-6E061F982644}" dt="2022-07-14T08:45:37.512" v="14521" actId="790"/>
          <ac:spMkLst>
            <pc:docMk/>
            <pc:sldMk cId="2351809989" sldId="486"/>
            <ac:spMk id="9179" creationId="{F38E23FD-88AF-4CD7-B290-7763C1FD6FDB}"/>
          </ac:spMkLst>
        </pc:spChg>
        <pc:spChg chg="mod">
          <ac:chgData name="Kolakowski, Artur" userId="9c34c8cc-b1df-44f6-bea5-dcf7a54ee35f" providerId="ADAL" clId="{19970B13-E101-4117-9908-6E061F982644}" dt="2022-07-14T08:45:37.518" v="14522" actId="790"/>
          <ac:spMkLst>
            <pc:docMk/>
            <pc:sldMk cId="2351809989" sldId="486"/>
            <ac:spMk id="9180" creationId="{C77EE327-71E0-48C9-BB5A-4A13088EBED4}"/>
          </ac:spMkLst>
        </pc:spChg>
        <pc:spChg chg="mod">
          <ac:chgData name="Kolakowski, Artur" userId="9c34c8cc-b1df-44f6-bea5-dcf7a54ee35f" providerId="ADAL" clId="{19970B13-E101-4117-9908-6E061F982644}" dt="2022-07-14T08:45:37.523" v="14523" actId="790"/>
          <ac:spMkLst>
            <pc:docMk/>
            <pc:sldMk cId="2351809989" sldId="486"/>
            <ac:spMk id="9181" creationId="{AF9E9DBF-01F4-4D47-8192-AC16A19F9520}"/>
          </ac:spMkLst>
        </pc:spChg>
        <pc:spChg chg="mod">
          <ac:chgData name="Kolakowski, Artur" userId="9c34c8cc-b1df-44f6-bea5-dcf7a54ee35f" providerId="ADAL" clId="{19970B13-E101-4117-9908-6E061F982644}" dt="2022-07-14T08:45:37.527" v="14524" actId="790"/>
          <ac:spMkLst>
            <pc:docMk/>
            <pc:sldMk cId="2351809989" sldId="486"/>
            <ac:spMk id="9182" creationId="{3D497C52-63FF-46D2-98B9-53568A029999}"/>
          </ac:spMkLst>
        </pc:spChg>
        <pc:spChg chg="mod">
          <ac:chgData name="Kolakowski, Artur" userId="9c34c8cc-b1df-44f6-bea5-dcf7a54ee35f" providerId="ADAL" clId="{19970B13-E101-4117-9908-6E061F982644}" dt="2022-07-14T08:45:37.533" v="14525" actId="790"/>
          <ac:spMkLst>
            <pc:docMk/>
            <pc:sldMk cId="2351809989" sldId="486"/>
            <ac:spMk id="9183" creationId="{BDA68183-58D5-480C-909D-BA5EAB2979B4}"/>
          </ac:spMkLst>
        </pc:spChg>
        <pc:spChg chg="mod">
          <ac:chgData name="Kolakowski, Artur" userId="9c34c8cc-b1df-44f6-bea5-dcf7a54ee35f" providerId="ADAL" clId="{19970B13-E101-4117-9908-6E061F982644}" dt="2022-07-14T08:45:37.538" v="14526" actId="790"/>
          <ac:spMkLst>
            <pc:docMk/>
            <pc:sldMk cId="2351809989" sldId="486"/>
            <ac:spMk id="9184" creationId="{FE9FD0BF-C6BA-459C-9DC0-0FDA557D0050}"/>
          </ac:spMkLst>
        </pc:spChg>
        <pc:spChg chg="mod">
          <ac:chgData name="Kolakowski, Artur" userId="9c34c8cc-b1df-44f6-bea5-dcf7a54ee35f" providerId="ADAL" clId="{19970B13-E101-4117-9908-6E061F982644}" dt="2022-07-14T08:45:37.543" v="14527" actId="790"/>
          <ac:spMkLst>
            <pc:docMk/>
            <pc:sldMk cId="2351809989" sldId="486"/>
            <ac:spMk id="9185" creationId="{57F65D5E-56A3-4ECA-9890-FB46F56E0D29}"/>
          </ac:spMkLst>
        </pc:spChg>
        <pc:spChg chg="mod">
          <ac:chgData name="Kolakowski, Artur" userId="9c34c8cc-b1df-44f6-bea5-dcf7a54ee35f" providerId="ADAL" clId="{19970B13-E101-4117-9908-6E061F982644}" dt="2022-07-14T08:45:37.549" v="14528" actId="790"/>
          <ac:spMkLst>
            <pc:docMk/>
            <pc:sldMk cId="2351809989" sldId="486"/>
            <ac:spMk id="9186" creationId="{FBC5A4C4-5558-48F2-AE33-37B443A8869A}"/>
          </ac:spMkLst>
        </pc:spChg>
        <pc:spChg chg="mod">
          <ac:chgData name="Kolakowski, Artur" userId="9c34c8cc-b1df-44f6-bea5-dcf7a54ee35f" providerId="ADAL" clId="{19970B13-E101-4117-9908-6E061F982644}" dt="2022-07-14T08:45:37.554" v="14529" actId="790"/>
          <ac:spMkLst>
            <pc:docMk/>
            <pc:sldMk cId="2351809989" sldId="486"/>
            <ac:spMk id="9187" creationId="{BE7CB644-923F-43E3-AA37-68F11F35AD23}"/>
          </ac:spMkLst>
        </pc:spChg>
        <pc:spChg chg="mod">
          <ac:chgData name="Kolakowski, Artur" userId="9c34c8cc-b1df-44f6-bea5-dcf7a54ee35f" providerId="ADAL" clId="{19970B13-E101-4117-9908-6E061F982644}" dt="2022-07-14T08:45:37.559" v="14530" actId="790"/>
          <ac:spMkLst>
            <pc:docMk/>
            <pc:sldMk cId="2351809989" sldId="486"/>
            <ac:spMk id="9188" creationId="{EBD83390-915F-4C5D-9AA2-223EB63C253C}"/>
          </ac:spMkLst>
        </pc:spChg>
        <pc:spChg chg="mod">
          <ac:chgData name="Kolakowski, Artur" userId="9c34c8cc-b1df-44f6-bea5-dcf7a54ee35f" providerId="ADAL" clId="{19970B13-E101-4117-9908-6E061F982644}" dt="2022-07-14T08:45:37.564" v="14531" actId="790"/>
          <ac:spMkLst>
            <pc:docMk/>
            <pc:sldMk cId="2351809989" sldId="486"/>
            <ac:spMk id="9189" creationId="{B392EAD3-5A7E-4993-BF15-AAADA349066A}"/>
          </ac:spMkLst>
        </pc:spChg>
        <pc:spChg chg="mod">
          <ac:chgData name="Kolakowski, Artur" userId="9c34c8cc-b1df-44f6-bea5-dcf7a54ee35f" providerId="ADAL" clId="{19970B13-E101-4117-9908-6E061F982644}" dt="2022-07-14T08:45:37.570" v="14532" actId="790"/>
          <ac:spMkLst>
            <pc:docMk/>
            <pc:sldMk cId="2351809989" sldId="486"/>
            <ac:spMk id="9190" creationId="{30766F2D-E0C4-47AB-8FFB-A89581D054AC}"/>
          </ac:spMkLst>
        </pc:spChg>
        <pc:spChg chg="mod">
          <ac:chgData name="Kolakowski, Artur" userId="9c34c8cc-b1df-44f6-bea5-dcf7a54ee35f" providerId="ADAL" clId="{19970B13-E101-4117-9908-6E061F982644}" dt="2022-07-14T08:45:37.574" v="14533" actId="790"/>
          <ac:spMkLst>
            <pc:docMk/>
            <pc:sldMk cId="2351809989" sldId="486"/>
            <ac:spMk id="9191" creationId="{26350514-9E2E-4A26-8CB3-E8348F2F222E}"/>
          </ac:spMkLst>
        </pc:spChg>
        <pc:spChg chg="mod">
          <ac:chgData name="Kolakowski, Artur" userId="9c34c8cc-b1df-44f6-bea5-dcf7a54ee35f" providerId="ADAL" clId="{19970B13-E101-4117-9908-6E061F982644}" dt="2022-07-14T08:45:37.579" v="14534" actId="790"/>
          <ac:spMkLst>
            <pc:docMk/>
            <pc:sldMk cId="2351809989" sldId="486"/>
            <ac:spMk id="9192" creationId="{C9011DE2-26E0-48D2-A87A-2F34015C37F5}"/>
          </ac:spMkLst>
        </pc:spChg>
        <pc:spChg chg="mod">
          <ac:chgData name="Kolakowski, Artur" userId="9c34c8cc-b1df-44f6-bea5-dcf7a54ee35f" providerId="ADAL" clId="{19970B13-E101-4117-9908-6E061F982644}" dt="2022-07-14T08:45:37.585" v="14535" actId="790"/>
          <ac:spMkLst>
            <pc:docMk/>
            <pc:sldMk cId="2351809989" sldId="486"/>
            <ac:spMk id="9193" creationId="{8F27F8EA-132D-42D9-888F-B8DD0EECD8E5}"/>
          </ac:spMkLst>
        </pc:spChg>
        <pc:spChg chg="mod">
          <ac:chgData name="Kolakowski, Artur" userId="9c34c8cc-b1df-44f6-bea5-dcf7a54ee35f" providerId="ADAL" clId="{19970B13-E101-4117-9908-6E061F982644}" dt="2022-07-14T08:45:37.589" v="14536" actId="790"/>
          <ac:spMkLst>
            <pc:docMk/>
            <pc:sldMk cId="2351809989" sldId="486"/>
            <ac:spMk id="9194" creationId="{4C957D3C-82F2-4F30-B6C2-118747862AF1}"/>
          </ac:spMkLst>
        </pc:spChg>
        <pc:spChg chg="mod">
          <ac:chgData name="Kolakowski, Artur" userId="9c34c8cc-b1df-44f6-bea5-dcf7a54ee35f" providerId="ADAL" clId="{19970B13-E101-4117-9908-6E061F982644}" dt="2022-07-14T08:45:37.594" v="14537" actId="790"/>
          <ac:spMkLst>
            <pc:docMk/>
            <pc:sldMk cId="2351809989" sldId="486"/>
            <ac:spMk id="9195" creationId="{57587951-B9C4-4A92-8158-DF90237E5165}"/>
          </ac:spMkLst>
        </pc:spChg>
        <pc:spChg chg="mod">
          <ac:chgData name="Kolakowski, Artur" userId="9c34c8cc-b1df-44f6-bea5-dcf7a54ee35f" providerId="ADAL" clId="{19970B13-E101-4117-9908-6E061F982644}" dt="2022-07-14T08:45:37.600" v="14538" actId="790"/>
          <ac:spMkLst>
            <pc:docMk/>
            <pc:sldMk cId="2351809989" sldId="486"/>
            <ac:spMk id="9196" creationId="{FF64EE54-D86F-4B1C-BEA8-FAED1174AC19}"/>
          </ac:spMkLst>
        </pc:spChg>
        <pc:spChg chg="mod">
          <ac:chgData name="Kolakowski, Artur" userId="9c34c8cc-b1df-44f6-bea5-dcf7a54ee35f" providerId="ADAL" clId="{19970B13-E101-4117-9908-6E061F982644}" dt="2022-07-14T08:45:37.604" v="14539" actId="790"/>
          <ac:spMkLst>
            <pc:docMk/>
            <pc:sldMk cId="2351809989" sldId="486"/>
            <ac:spMk id="9197" creationId="{A37668C4-A61B-4768-BA96-20C593F5751A}"/>
          </ac:spMkLst>
        </pc:spChg>
        <pc:spChg chg="mod">
          <ac:chgData name="Kolakowski, Artur" userId="9c34c8cc-b1df-44f6-bea5-dcf7a54ee35f" providerId="ADAL" clId="{19970B13-E101-4117-9908-6E061F982644}" dt="2022-07-14T08:45:37.609" v="14540" actId="790"/>
          <ac:spMkLst>
            <pc:docMk/>
            <pc:sldMk cId="2351809989" sldId="486"/>
            <ac:spMk id="9198" creationId="{5F5C3030-4956-45FC-9857-77D907850264}"/>
          </ac:spMkLst>
        </pc:spChg>
        <pc:spChg chg="mod">
          <ac:chgData name="Kolakowski, Artur" userId="9c34c8cc-b1df-44f6-bea5-dcf7a54ee35f" providerId="ADAL" clId="{19970B13-E101-4117-9908-6E061F982644}" dt="2022-07-14T08:45:37.614" v="14541" actId="790"/>
          <ac:spMkLst>
            <pc:docMk/>
            <pc:sldMk cId="2351809989" sldId="486"/>
            <ac:spMk id="9199" creationId="{9275A273-9323-484B-A078-3D1FBC20C1AA}"/>
          </ac:spMkLst>
        </pc:spChg>
        <pc:spChg chg="mod">
          <ac:chgData name="Kolakowski, Artur" userId="9c34c8cc-b1df-44f6-bea5-dcf7a54ee35f" providerId="ADAL" clId="{19970B13-E101-4117-9908-6E061F982644}" dt="2022-07-14T08:45:37.618" v="14542" actId="790"/>
          <ac:spMkLst>
            <pc:docMk/>
            <pc:sldMk cId="2351809989" sldId="486"/>
            <ac:spMk id="9200" creationId="{24F4F0F9-932A-4A21-B63C-74832702841F}"/>
          </ac:spMkLst>
        </pc:spChg>
        <pc:spChg chg="mod">
          <ac:chgData name="Kolakowski, Artur" userId="9c34c8cc-b1df-44f6-bea5-dcf7a54ee35f" providerId="ADAL" clId="{19970B13-E101-4117-9908-6E061F982644}" dt="2022-07-14T08:45:37.622" v="14543" actId="790"/>
          <ac:spMkLst>
            <pc:docMk/>
            <pc:sldMk cId="2351809989" sldId="486"/>
            <ac:spMk id="9201" creationId="{B94893BF-62AD-4788-A8C5-732FCB274BF6}"/>
          </ac:spMkLst>
        </pc:spChg>
        <pc:spChg chg="mod">
          <ac:chgData name="Kolakowski, Artur" userId="9c34c8cc-b1df-44f6-bea5-dcf7a54ee35f" providerId="ADAL" clId="{19970B13-E101-4117-9908-6E061F982644}" dt="2022-07-14T08:45:37.628" v="14544" actId="790"/>
          <ac:spMkLst>
            <pc:docMk/>
            <pc:sldMk cId="2351809989" sldId="486"/>
            <ac:spMk id="9202" creationId="{BD9352F1-4953-41F6-8498-C92AEA28C41B}"/>
          </ac:spMkLst>
        </pc:spChg>
        <pc:spChg chg="mod">
          <ac:chgData name="Kolakowski, Artur" userId="9c34c8cc-b1df-44f6-bea5-dcf7a54ee35f" providerId="ADAL" clId="{19970B13-E101-4117-9908-6E061F982644}" dt="2022-07-14T08:45:37.634" v="14545" actId="790"/>
          <ac:spMkLst>
            <pc:docMk/>
            <pc:sldMk cId="2351809989" sldId="486"/>
            <ac:spMk id="9203" creationId="{68A34292-BD85-40AC-9F60-5B005DC3F3EB}"/>
          </ac:spMkLst>
        </pc:spChg>
        <pc:spChg chg="mod">
          <ac:chgData name="Kolakowski, Artur" userId="9c34c8cc-b1df-44f6-bea5-dcf7a54ee35f" providerId="ADAL" clId="{19970B13-E101-4117-9908-6E061F982644}" dt="2022-07-14T08:45:37.640" v="14546" actId="790"/>
          <ac:spMkLst>
            <pc:docMk/>
            <pc:sldMk cId="2351809989" sldId="486"/>
            <ac:spMk id="9204" creationId="{22BC1DC2-03DA-4435-88EF-F1A73B16923B}"/>
          </ac:spMkLst>
        </pc:spChg>
        <pc:spChg chg="mod">
          <ac:chgData name="Kolakowski, Artur" userId="9c34c8cc-b1df-44f6-bea5-dcf7a54ee35f" providerId="ADAL" clId="{19970B13-E101-4117-9908-6E061F982644}" dt="2022-07-14T08:45:37.647" v="14547" actId="790"/>
          <ac:spMkLst>
            <pc:docMk/>
            <pc:sldMk cId="2351809989" sldId="486"/>
            <ac:spMk id="9205" creationId="{EB10CDD9-A611-4500-BB67-060238B52BC8}"/>
          </ac:spMkLst>
        </pc:spChg>
        <pc:spChg chg="mod">
          <ac:chgData name="Kolakowski, Artur" userId="9c34c8cc-b1df-44f6-bea5-dcf7a54ee35f" providerId="ADAL" clId="{19970B13-E101-4117-9908-6E061F982644}" dt="2022-07-14T08:45:37.654" v="14548" actId="790"/>
          <ac:spMkLst>
            <pc:docMk/>
            <pc:sldMk cId="2351809989" sldId="486"/>
            <ac:spMk id="9206" creationId="{D4A87DB8-9197-42B7-B178-613618935DEC}"/>
          </ac:spMkLst>
        </pc:spChg>
        <pc:spChg chg="mod">
          <ac:chgData name="Kolakowski, Artur" userId="9c34c8cc-b1df-44f6-bea5-dcf7a54ee35f" providerId="ADAL" clId="{19970B13-E101-4117-9908-6E061F982644}" dt="2022-07-14T08:45:37.662" v="14549" actId="790"/>
          <ac:spMkLst>
            <pc:docMk/>
            <pc:sldMk cId="2351809989" sldId="486"/>
            <ac:spMk id="9207" creationId="{C7885899-C68D-4D51-A9A8-2FBCAC9263FB}"/>
          </ac:spMkLst>
        </pc:spChg>
        <pc:spChg chg="mod">
          <ac:chgData name="Kolakowski, Artur" userId="9c34c8cc-b1df-44f6-bea5-dcf7a54ee35f" providerId="ADAL" clId="{19970B13-E101-4117-9908-6E061F982644}" dt="2022-07-14T08:45:37.668" v="14550" actId="790"/>
          <ac:spMkLst>
            <pc:docMk/>
            <pc:sldMk cId="2351809989" sldId="486"/>
            <ac:spMk id="9208" creationId="{25114ED7-0974-4C7F-A95D-719C37A42ED8}"/>
          </ac:spMkLst>
        </pc:spChg>
        <pc:spChg chg="mod">
          <ac:chgData name="Kolakowski, Artur" userId="9c34c8cc-b1df-44f6-bea5-dcf7a54ee35f" providerId="ADAL" clId="{19970B13-E101-4117-9908-6E061F982644}" dt="2022-07-14T08:45:37.674" v="14551" actId="790"/>
          <ac:spMkLst>
            <pc:docMk/>
            <pc:sldMk cId="2351809989" sldId="486"/>
            <ac:spMk id="9209" creationId="{B6F7B5DE-2F8F-47A3-A9CE-03356BD45FAB}"/>
          </ac:spMkLst>
        </pc:spChg>
        <pc:spChg chg="mod">
          <ac:chgData name="Kolakowski, Artur" userId="9c34c8cc-b1df-44f6-bea5-dcf7a54ee35f" providerId="ADAL" clId="{19970B13-E101-4117-9908-6E061F982644}" dt="2022-07-14T08:45:37.681" v="14552" actId="790"/>
          <ac:spMkLst>
            <pc:docMk/>
            <pc:sldMk cId="2351809989" sldId="486"/>
            <ac:spMk id="9210" creationId="{C07B3BBA-4CC8-4B25-B74A-AA2EC21C8344}"/>
          </ac:spMkLst>
        </pc:spChg>
        <pc:spChg chg="mod">
          <ac:chgData name="Kolakowski, Artur" userId="9c34c8cc-b1df-44f6-bea5-dcf7a54ee35f" providerId="ADAL" clId="{19970B13-E101-4117-9908-6E061F982644}" dt="2022-07-14T08:45:37.688" v="14553" actId="790"/>
          <ac:spMkLst>
            <pc:docMk/>
            <pc:sldMk cId="2351809989" sldId="486"/>
            <ac:spMk id="9211" creationId="{EA13AEBA-D77E-47DB-B1ED-9D2E6156873B}"/>
          </ac:spMkLst>
        </pc:spChg>
        <pc:spChg chg="mod">
          <ac:chgData name="Kolakowski, Artur" userId="9c34c8cc-b1df-44f6-bea5-dcf7a54ee35f" providerId="ADAL" clId="{19970B13-E101-4117-9908-6E061F982644}" dt="2022-07-14T08:45:37.696" v="14554" actId="790"/>
          <ac:spMkLst>
            <pc:docMk/>
            <pc:sldMk cId="2351809989" sldId="486"/>
            <ac:spMk id="9212" creationId="{F8BA4ECE-9873-4F03-B1E7-1C2CAE7C0224}"/>
          </ac:spMkLst>
        </pc:spChg>
        <pc:spChg chg="mod">
          <ac:chgData name="Kolakowski, Artur" userId="9c34c8cc-b1df-44f6-bea5-dcf7a54ee35f" providerId="ADAL" clId="{19970B13-E101-4117-9908-6E061F982644}" dt="2022-07-14T08:45:37.703" v="14555" actId="790"/>
          <ac:spMkLst>
            <pc:docMk/>
            <pc:sldMk cId="2351809989" sldId="486"/>
            <ac:spMk id="9213" creationId="{DA60E0BE-53AB-40A4-B036-C0701A558352}"/>
          </ac:spMkLst>
        </pc:spChg>
        <pc:spChg chg="mod">
          <ac:chgData name="Kolakowski, Artur" userId="9c34c8cc-b1df-44f6-bea5-dcf7a54ee35f" providerId="ADAL" clId="{19970B13-E101-4117-9908-6E061F982644}" dt="2022-07-14T08:45:37.709" v="14556" actId="790"/>
          <ac:spMkLst>
            <pc:docMk/>
            <pc:sldMk cId="2351809989" sldId="486"/>
            <ac:spMk id="9214" creationId="{331D486E-FA64-4F90-BCE1-784A5F0BD729}"/>
          </ac:spMkLst>
        </pc:spChg>
        <pc:spChg chg="mod">
          <ac:chgData name="Kolakowski, Artur" userId="9c34c8cc-b1df-44f6-bea5-dcf7a54ee35f" providerId="ADAL" clId="{19970B13-E101-4117-9908-6E061F982644}" dt="2022-07-14T08:45:37.724" v="14557" actId="790"/>
          <ac:spMkLst>
            <pc:docMk/>
            <pc:sldMk cId="2351809989" sldId="486"/>
            <ac:spMk id="9215" creationId="{48166F7E-8568-4EE4-91D5-6FAB7B372D87}"/>
          </ac:spMkLst>
        </pc:spChg>
        <pc:spChg chg="mod">
          <ac:chgData name="Kolakowski, Artur" userId="9c34c8cc-b1df-44f6-bea5-dcf7a54ee35f" providerId="ADAL" clId="{19970B13-E101-4117-9908-6E061F982644}" dt="2022-07-14T08:45:37.733" v="14558" actId="790"/>
          <ac:spMkLst>
            <pc:docMk/>
            <pc:sldMk cId="2351809989" sldId="486"/>
            <ac:spMk id="9216" creationId="{943B8BDA-CC68-4729-B244-6A57A46010DD}"/>
          </ac:spMkLst>
        </pc:spChg>
        <pc:spChg chg="mod">
          <ac:chgData name="Kolakowski, Artur" userId="9c34c8cc-b1df-44f6-bea5-dcf7a54ee35f" providerId="ADAL" clId="{19970B13-E101-4117-9908-6E061F982644}" dt="2022-07-14T08:45:37.742" v="14559" actId="790"/>
          <ac:spMkLst>
            <pc:docMk/>
            <pc:sldMk cId="2351809989" sldId="486"/>
            <ac:spMk id="9217" creationId="{EC7815FC-F739-4D38-89CB-58C9C73F5D69}"/>
          </ac:spMkLst>
        </pc:spChg>
        <pc:spChg chg="mod">
          <ac:chgData name="Kolakowski, Artur" userId="9c34c8cc-b1df-44f6-bea5-dcf7a54ee35f" providerId="ADAL" clId="{19970B13-E101-4117-9908-6E061F982644}" dt="2022-07-14T08:45:37.754" v="14560" actId="790"/>
          <ac:spMkLst>
            <pc:docMk/>
            <pc:sldMk cId="2351809989" sldId="486"/>
            <ac:spMk id="9218" creationId="{B57DF9A7-E6F2-4957-B37B-F2C615693394}"/>
          </ac:spMkLst>
        </pc:spChg>
        <pc:spChg chg="mod">
          <ac:chgData name="Kolakowski, Artur" userId="9c34c8cc-b1df-44f6-bea5-dcf7a54ee35f" providerId="ADAL" clId="{19970B13-E101-4117-9908-6E061F982644}" dt="2022-07-14T08:45:37.766" v="14561" actId="790"/>
          <ac:spMkLst>
            <pc:docMk/>
            <pc:sldMk cId="2351809989" sldId="486"/>
            <ac:spMk id="9219" creationId="{49C7DA5B-328B-4C7E-BECE-C267A6BE70A0}"/>
          </ac:spMkLst>
        </pc:spChg>
        <pc:spChg chg="mod">
          <ac:chgData name="Kolakowski, Artur" userId="9c34c8cc-b1df-44f6-bea5-dcf7a54ee35f" providerId="ADAL" clId="{19970B13-E101-4117-9908-6E061F982644}" dt="2022-07-14T08:45:37.777" v="14562" actId="790"/>
          <ac:spMkLst>
            <pc:docMk/>
            <pc:sldMk cId="2351809989" sldId="486"/>
            <ac:spMk id="9220" creationId="{5EE2186C-CE11-460C-B6F4-424E607D80B4}"/>
          </ac:spMkLst>
        </pc:spChg>
        <pc:spChg chg="mod">
          <ac:chgData name="Kolakowski, Artur" userId="9c34c8cc-b1df-44f6-bea5-dcf7a54ee35f" providerId="ADAL" clId="{19970B13-E101-4117-9908-6E061F982644}" dt="2022-07-14T08:45:37.790" v="14563" actId="790"/>
          <ac:spMkLst>
            <pc:docMk/>
            <pc:sldMk cId="2351809989" sldId="486"/>
            <ac:spMk id="9221" creationId="{03CF3F6E-769E-4A40-A6E8-4AC9CD78D945}"/>
          </ac:spMkLst>
        </pc:spChg>
        <pc:spChg chg="mod">
          <ac:chgData name="Kolakowski, Artur" userId="9c34c8cc-b1df-44f6-bea5-dcf7a54ee35f" providerId="ADAL" clId="{19970B13-E101-4117-9908-6E061F982644}" dt="2022-07-14T08:45:37.803" v="14564" actId="790"/>
          <ac:spMkLst>
            <pc:docMk/>
            <pc:sldMk cId="2351809989" sldId="486"/>
            <ac:spMk id="9222" creationId="{884CCBE9-B822-4F4A-A22E-3A4F1B286735}"/>
          </ac:spMkLst>
        </pc:spChg>
        <pc:spChg chg="mod">
          <ac:chgData name="Kolakowski, Artur" userId="9c34c8cc-b1df-44f6-bea5-dcf7a54ee35f" providerId="ADAL" clId="{19970B13-E101-4117-9908-6E061F982644}" dt="2022-07-14T08:45:37.809" v="14565" actId="790"/>
          <ac:spMkLst>
            <pc:docMk/>
            <pc:sldMk cId="2351809989" sldId="486"/>
            <ac:spMk id="9223" creationId="{9DC6365E-86A7-4AB7-894B-C2A8F3DD2F16}"/>
          </ac:spMkLst>
        </pc:spChg>
        <pc:spChg chg="mod">
          <ac:chgData name="Kolakowski, Artur" userId="9c34c8cc-b1df-44f6-bea5-dcf7a54ee35f" providerId="ADAL" clId="{19970B13-E101-4117-9908-6E061F982644}" dt="2022-07-14T08:45:37.816" v="14566" actId="790"/>
          <ac:spMkLst>
            <pc:docMk/>
            <pc:sldMk cId="2351809989" sldId="486"/>
            <ac:spMk id="9224" creationId="{8D6E0C5E-AAB1-4345-AF30-2F0A57BD59F4}"/>
          </ac:spMkLst>
        </pc:spChg>
        <pc:spChg chg="mod">
          <ac:chgData name="Kolakowski, Artur" userId="9c34c8cc-b1df-44f6-bea5-dcf7a54ee35f" providerId="ADAL" clId="{19970B13-E101-4117-9908-6E061F982644}" dt="2022-07-14T08:45:37.822" v="14567" actId="790"/>
          <ac:spMkLst>
            <pc:docMk/>
            <pc:sldMk cId="2351809989" sldId="486"/>
            <ac:spMk id="9225" creationId="{9EC65968-3D61-438B-A201-27FE2F661897}"/>
          </ac:spMkLst>
        </pc:spChg>
        <pc:spChg chg="mod">
          <ac:chgData name="Kolakowski, Artur" userId="9c34c8cc-b1df-44f6-bea5-dcf7a54ee35f" providerId="ADAL" clId="{19970B13-E101-4117-9908-6E061F982644}" dt="2022-07-14T08:45:37.829" v="14568" actId="790"/>
          <ac:spMkLst>
            <pc:docMk/>
            <pc:sldMk cId="2351809989" sldId="486"/>
            <ac:spMk id="9226" creationId="{B10314A9-61B1-4FCE-8D18-4C849E95E51F}"/>
          </ac:spMkLst>
        </pc:spChg>
        <pc:spChg chg="mod">
          <ac:chgData name="Kolakowski, Artur" userId="9c34c8cc-b1df-44f6-bea5-dcf7a54ee35f" providerId="ADAL" clId="{19970B13-E101-4117-9908-6E061F982644}" dt="2022-07-14T08:45:37.835" v="14569" actId="790"/>
          <ac:spMkLst>
            <pc:docMk/>
            <pc:sldMk cId="2351809989" sldId="486"/>
            <ac:spMk id="9227" creationId="{54586193-850F-4797-81B2-919BA5423B5C}"/>
          </ac:spMkLst>
        </pc:spChg>
        <pc:spChg chg="mod">
          <ac:chgData name="Kolakowski, Artur" userId="9c34c8cc-b1df-44f6-bea5-dcf7a54ee35f" providerId="ADAL" clId="{19970B13-E101-4117-9908-6E061F982644}" dt="2022-07-14T08:45:37.842" v="14570" actId="790"/>
          <ac:spMkLst>
            <pc:docMk/>
            <pc:sldMk cId="2351809989" sldId="486"/>
            <ac:spMk id="9228" creationId="{B8051CE0-AA28-408D-AC16-966863FFEEAB}"/>
          </ac:spMkLst>
        </pc:spChg>
        <pc:spChg chg="mod">
          <ac:chgData name="Kolakowski, Artur" userId="9c34c8cc-b1df-44f6-bea5-dcf7a54ee35f" providerId="ADAL" clId="{19970B13-E101-4117-9908-6E061F982644}" dt="2022-07-14T08:45:37.849" v="14571" actId="790"/>
          <ac:spMkLst>
            <pc:docMk/>
            <pc:sldMk cId="2351809989" sldId="486"/>
            <ac:spMk id="9229" creationId="{D94DF6A1-9CA2-4710-B006-93DC77FAC804}"/>
          </ac:spMkLst>
        </pc:spChg>
        <pc:spChg chg="mod">
          <ac:chgData name="Kolakowski, Artur" userId="9c34c8cc-b1df-44f6-bea5-dcf7a54ee35f" providerId="ADAL" clId="{19970B13-E101-4117-9908-6E061F982644}" dt="2022-07-14T08:45:37.855" v="14572" actId="790"/>
          <ac:spMkLst>
            <pc:docMk/>
            <pc:sldMk cId="2351809989" sldId="486"/>
            <ac:spMk id="9230" creationId="{15E7B581-3537-405F-9599-D5DDCCFD498F}"/>
          </ac:spMkLst>
        </pc:spChg>
        <pc:spChg chg="mod">
          <ac:chgData name="Kolakowski, Artur" userId="9c34c8cc-b1df-44f6-bea5-dcf7a54ee35f" providerId="ADAL" clId="{19970B13-E101-4117-9908-6E061F982644}" dt="2022-07-14T08:45:37.861" v="14573" actId="790"/>
          <ac:spMkLst>
            <pc:docMk/>
            <pc:sldMk cId="2351809989" sldId="486"/>
            <ac:spMk id="9231" creationId="{5BEB2ADF-0C78-433F-8E2E-E8EEC135F7CA}"/>
          </ac:spMkLst>
        </pc:spChg>
        <pc:spChg chg="mod">
          <ac:chgData name="Kolakowski, Artur" userId="9c34c8cc-b1df-44f6-bea5-dcf7a54ee35f" providerId="ADAL" clId="{19970B13-E101-4117-9908-6E061F982644}" dt="2022-07-14T08:45:37.867" v="14574" actId="790"/>
          <ac:spMkLst>
            <pc:docMk/>
            <pc:sldMk cId="2351809989" sldId="486"/>
            <ac:spMk id="9232" creationId="{708213E4-01A7-4128-9D26-EB0FE48FC969}"/>
          </ac:spMkLst>
        </pc:spChg>
        <pc:spChg chg="mod">
          <ac:chgData name="Kolakowski, Artur" userId="9c34c8cc-b1df-44f6-bea5-dcf7a54ee35f" providerId="ADAL" clId="{19970B13-E101-4117-9908-6E061F982644}" dt="2022-07-14T08:45:37.873" v="14575" actId="790"/>
          <ac:spMkLst>
            <pc:docMk/>
            <pc:sldMk cId="2351809989" sldId="486"/>
            <ac:spMk id="9233" creationId="{F35CF849-98A4-4CC6-B50D-C036769BC076}"/>
          </ac:spMkLst>
        </pc:spChg>
        <pc:spChg chg="mod">
          <ac:chgData name="Kolakowski, Artur" userId="9c34c8cc-b1df-44f6-bea5-dcf7a54ee35f" providerId="ADAL" clId="{19970B13-E101-4117-9908-6E061F982644}" dt="2022-07-14T08:45:37.878" v="14576" actId="790"/>
          <ac:spMkLst>
            <pc:docMk/>
            <pc:sldMk cId="2351809989" sldId="486"/>
            <ac:spMk id="9234" creationId="{C2022182-25A3-49BC-93F0-E52D5D655132}"/>
          </ac:spMkLst>
        </pc:spChg>
        <pc:spChg chg="mod">
          <ac:chgData name="Kolakowski, Artur" userId="9c34c8cc-b1df-44f6-bea5-dcf7a54ee35f" providerId="ADAL" clId="{19970B13-E101-4117-9908-6E061F982644}" dt="2022-07-14T08:45:37.884" v="14577" actId="790"/>
          <ac:spMkLst>
            <pc:docMk/>
            <pc:sldMk cId="2351809989" sldId="486"/>
            <ac:spMk id="9235" creationId="{9BD1DD57-50A6-4271-8239-75E4BF02E652}"/>
          </ac:spMkLst>
        </pc:spChg>
        <pc:spChg chg="mod">
          <ac:chgData name="Kolakowski, Artur" userId="9c34c8cc-b1df-44f6-bea5-dcf7a54ee35f" providerId="ADAL" clId="{19970B13-E101-4117-9908-6E061F982644}" dt="2022-07-14T08:45:37.890" v="14578" actId="790"/>
          <ac:spMkLst>
            <pc:docMk/>
            <pc:sldMk cId="2351809989" sldId="486"/>
            <ac:spMk id="9236" creationId="{29DD6470-7E0C-4B6C-A19B-0052F57F0A32}"/>
          </ac:spMkLst>
        </pc:spChg>
        <pc:spChg chg="mod">
          <ac:chgData name="Kolakowski, Artur" userId="9c34c8cc-b1df-44f6-bea5-dcf7a54ee35f" providerId="ADAL" clId="{19970B13-E101-4117-9908-6E061F982644}" dt="2022-07-14T08:45:37.896" v="14579" actId="790"/>
          <ac:spMkLst>
            <pc:docMk/>
            <pc:sldMk cId="2351809989" sldId="486"/>
            <ac:spMk id="9237" creationId="{13F87151-F06A-4633-B9E6-31237622B68E}"/>
          </ac:spMkLst>
        </pc:spChg>
        <pc:spChg chg="mod">
          <ac:chgData name="Kolakowski, Artur" userId="9c34c8cc-b1df-44f6-bea5-dcf7a54ee35f" providerId="ADAL" clId="{19970B13-E101-4117-9908-6E061F982644}" dt="2022-07-14T08:45:37.901" v="14580" actId="790"/>
          <ac:spMkLst>
            <pc:docMk/>
            <pc:sldMk cId="2351809989" sldId="486"/>
            <ac:spMk id="9238" creationId="{1B5AE2BE-1308-4229-BA2C-7855AA88B7AD}"/>
          </ac:spMkLst>
        </pc:spChg>
        <pc:spChg chg="mod">
          <ac:chgData name="Kolakowski, Artur" userId="9c34c8cc-b1df-44f6-bea5-dcf7a54ee35f" providerId="ADAL" clId="{19970B13-E101-4117-9908-6E061F982644}" dt="2022-07-14T08:45:37.906" v="14581" actId="790"/>
          <ac:spMkLst>
            <pc:docMk/>
            <pc:sldMk cId="2351809989" sldId="486"/>
            <ac:spMk id="9239" creationId="{20A0787B-ED81-47B1-B3BF-C9B1540BD4A3}"/>
          </ac:spMkLst>
        </pc:spChg>
        <pc:spChg chg="mod">
          <ac:chgData name="Kolakowski, Artur" userId="9c34c8cc-b1df-44f6-bea5-dcf7a54ee35f" providerId="ADAL" clId="{19970B13-E101-4117-9908-6E061F982644}" dt="2022-07-14T08:45:37.912" v="14582" actId="790"/>
          <ac:spMkLst>
            <pc:docMk/>
            <pc:sldMk cId="2351809989" sldId="486"/>
            <ac:spMk id="9240" creationId="{8659C524-8584-47DA-B048-E26841A3CA90}"/>
          </ac:spMkLst>
        </pc:spChg>
        <pc:spChg chg="mod">
          <ac:chgData name="Kolakowski, Artur" userId="9c34c8cc-b1df-44f6-bea5-dcf7a54ee35f" providerId="ADAL" clId="{19970B13-E101-4117-9908-6E061F982644}" dt="2022-07-14T08:45:37.917" v="14583" actId="790"/>
          <ac:spMkLst>
            <pc:docMk/>
            <pc:sldMk cId="2351809989" sldId="486"/>
            <ac:spMk id="9241" creationId="{29C8097C-CFEF-4C85-91F9-5E936E54C992}"/>
          </ac:spMkLst>
        </pc:spChg>
        <pc:spChg chg="mod">
          <ac:chgData name="Kolakowski, Artur" userId="9c34c8cc-b1df-44f6-bea5-dcf7a54ee35f" providerId="ADAL" clId="{19970B13-E101-4117-9908-6E061F982644}" dt="2022-07-14T08:45:37.922" v="14584" actId="790"/>
          <ac:spMkLst>
            <pc:docMk/>
            <pc:sldMk cId="2351809989" sldId="486"/>
            <ac:spMk id="9242" creationId="{6EDF204D-E0F9-4C04-AA02-7A0681D54610}"/>
          </ac:spMkLst>
        </pc:spChg>
        <pc:spChg chg="mod">
          <ac:chgData name="Kolakowski, Artur" userId="9c34c8cc-b1df-44f6-bea5-dcf7a54ee35f" providerId="ADAL" clId="{19970B13-E101-4117-9908-6E061F982644}" dt="2022-07-14T08:45:37.927" v="14585" actId="790"/>
          <ac:spMkLst>
            <pc:docMk/>
            <pc:sldMk cId="2351809989" sldId="486"/>
            <ac:spMk id="9243" creationId="{93463BFA-F0AE-4757-9066-2CB84A048C83}"/>
          </ac:spMkLst>
        </pc:spChg>
        <pc:spChg chg="mod">
          <ac:chgData name="Kolakowski, Artur" userId="9c34c8cc-b1df-44f6-bea5-dcf7a54ee35f" providerId="ADAL" clId="{19970B13-E101-4117-9908-6E061F982644}" dt="2022-07-14T08:45:37.933" v="14586" actId="790"/>
          <ac:spMkLst>
            <pc:docMk/>
            <pc:sldMk cId="2351809989" sldId="486"/>
            <ac:spMk id="9244" creationId="{B01015E7-F770-41AE-B8A9-85CD23813192}"/>
          </ac:spMkLst>
        </pc:spChg>
        <pc:spChg chg="mod">
          <ac:chgData name="Kolakowski, Artur" userId="9c34c8cc-b1df-44f6-bea5-dcf7a54ee35f" providerId="ADAL" clId="{19970B13-E101-4117-9908-6E061F982644}" dt="2022-07-14T08:45:37.938" v="14587" actId="790"/>
          <ac:spMkLst>
            <pc:docMk/>
            <pc:sldMk cId="2351809989" sldId="486"/>
            <ac:spMk id="9245" creationId="{318206D0-66D5-4501-8E17-E3259F0ECE42}"/>
          </ac:spMkLst>
        </pc:spChg>
        <pc:spChg chg="mod">
          <ac:chgData name="Kolakowski, Artur" userId="9c34c8cc-b1df-44f6-bea5-dcf7a54ee35f" providerId="ADAL" clId="{19970B13-E101-4117-9908-6E061F982644}" dt="2022-07-14T08:45:37.945" v="14588" actId="790"/>
          <ac:spMkLst>
            <pc:docMk/>
            <pc:sldMk cId="2351809989" sldId="486"/>
            <ac:spMk id="9246" creationId="{16DEA523-6E99-42F8-A5D3-6E10809FB49E}"/>
          </ac:spMkLst>
        </pc:spChg>
        <pc:spChg chg="mod">
          <ac:chgData name="Kolakowski, Artur" userId="9c34c8cc-b1df-44f6-bea5-dcf7a54ee35f" providerId="ADAL" clId="{19970B13-E101-4117-9908-6E061F982644}" dt="2022-07-14T08:45:37.951" v="14589" actId="790"/>
          <ac:spMkLst>
            <pc:docMk/>
            <pc:sldMk cId="2351809989" sldId="486"/>
            <ac:spMk id="9247" creationId="{95686FF9-B133-4B1A-B501-6C022DC6F374}"/>
          </ac:spMkLst>
        </pc:spChg>
        <pc:spChg chg="mod">
          <ac:chgData name="Kolakowski, Artur" userId="9c34c8cc-b1df-44f6-bea5-dcf7a54ee35f" providerId="ADAL" clId="{19970B13-E101-4117-9908-6E061F982644}" dt="2022-07-14T08:45:37.957" v="14590" actId="790"/>
          <ac:spMkLst>
            <pc:docMk/>
            <pc:sldMk cId="2351809989" sldId="486"/>
            <ac:spMk id="9248" creationId="{8C06BF53-09BA-4287-A4D1-139D439016B2}"/>
          </ac:spMkLst>
        </pc:spChg>
        <pc:spChg chg="mod">
          <ac:chgData name="Kolakowski, Artur" userId="9c34c8cc-b1df-44f6-bea5-dcf7a54ee35f" providerId="ADAL" clId="{19970B13-E101-4117-9908-6E061F982644}" dt="2022-07-14T08:45:37.963" v="14591" actId="790"/>
          <ac:spMkLst>
            <pc:docMk/>
            <pc:sldMk cId="2351809989" sldId="486"/>
            <ac:spMk id="9249" creationId="{82473218-8882-4107-9E97-4D2C93DF4347}"/>
          </ac:spMkLst>
        </pc:spChg>
        <pc:spChg chg="mod">
          <ac:chgData name="Kolakowski, Artur" userId="9c34c8cc-b1df-44f6-bea5-dcf7a54ee35f" providerId="ADAL" clId="{19970B13-E101-4117-9908-6E061F982644}" dt="2022-07-14T08:45:37.969" v="14592" actId="790"/>
          <ac:spMkLst>
            <pc:docMk/>
            <pc:sldMk cId="2351809989" sldId="486"/>
            <ac:spMk id="9250" creationId="{289ECB1D-088F-48B7-9E91-FFC1706F75AA}"/>
          </ac:spMkLst>
        </pc:spChg>
        <pc:spChg chg="mod">
          <ac:chgData name="Kolakowski, Artur" userId="9c34c8cc-b1df-44f6-bea5-dcf7a54ee35f" providerId="ADAL" clId="{19970B13-E101-4117-9908-6E061F982644}" dt="2022-07-14T08:45:37.976" v="14593" actId="790"/>
          <ac:spMkLst>
            <pc:docMk/>
            <pc:sldMk cId="2351809989" sldId="486"/>
            <ac:spMk id="9251" creationId="{022941F2-F602-4579-8BDB-EA1A89397EA7}"/>
          </ac:spMkLst>
        </pc:spChg>
        <pc:spChg chg="mod">
          <ac:chgData name="Kolakowski, Artur" userId="9c34c8cc-b1df-44f6-bea5-dcf7a54ee35f" providerId="ADAL" clId="{19970B13-E101-4117-9908-6E061F982644}" dt="2022-07-14T08:45:37.982" v="14594" actId="790"/>
          <ac:spMkLst>
            <pc:docMk/>
            <pc:sldMk cId="2351809989" sldId="486"/>
            <ac:spMk id="9252" creationId="{D32B08F8-F0C2-4343-94EC-552669930777}"/>
          </ac:spMkLst>
        </pc:spChg>
        <pc:spChg chg="mod">
          <ac:chgData name="Kolakowski, Artur" userId="9c34c8cc-b1df-44f6-bea5-dcf7a54ee35f" providerId="ADAL" clId="{19970B13-E101-4117-9908-6E061F982644}" dt="2022-07-14T08:45:37.987" v="14595" actId="790"/>
          <ac:spMkLst>
            <pc:docMk/>
            <pc:sldMk cId="2351809989" sldId="486"/>
            <ac:spMk id="9253" creationId="{CB8ADDBF-4548-49C4-B5F8-50A74F519598}"/>
          </ac:spMkLst>
        </pc:spChg>
        <pc:spChg chg="mod">
          <ac:chgData name="Kolakowski, Artur" userId="9c34c8cc-b1df-44f6-bea5-dcf7a54ee35f" providerId="ADAL" clId="{19970B13-E101-4117-9908-6E061F982644}" dt="2022-07-14T08:45:37.992" v="14596" actId="790"/>
          <ac:spMkLst>
            <pc:docMk/>
            <pc:sldMk cId="2351809989" sldId="486"/>
            <ac:spMk id="9254" creationId="{40A0426A-E0A0-46A6-A19E-63A5189B8F81}"/>
          </ac:spMkLst>
        </pc:spChg>
        <pc:spChg chg="mod">
          <ac:chgData name="Kolakowski, Artur" userId="9c34c8cc-b1df-44f6-bea5-dcf7a54ee35f" providerId="ADAL" clId="{19970B13-E101-4117-9908-6E061F982644}" dt="2022-07-14T08:45:37.997" v="14597" actId="790"/>
          <ac:spMkLst>
            <pc:docMk/>
            <pc:sldMk cId="2351809989" sldId="486"/>
            <ac:spMk id="9255" creationId="{3D9C6E7B-8F1F-48E2-A3E8-A37A9A9E955E}"/>
          </ac:spMkLst>
        </pc:spChg>
        <pc:spChg chg="mod">
          <ac:chgData name="Kolakowski, Artur" userId="9c34c8cc-b1df-44f6-bea5-dcf7a54ee35f" providerId="ADAL" clId="{19970B13-E101-4117-9908-6E061F982644}" dt="2022-07-14T08:45:38.002" v="14598" actId="790"/>
          <ac:spMkLst>
            <pc:docMk/>
            <pc:sldMk cId="2351809989" sldId="486"/>
            <ac:spMk id="9256" creationId="{20A439B1-9B73-4B27-B908-F4764FF1C037}"/>
          </ac:spMkLst>
        </pc:spChg>
        <pc:spChg chg="mod">
          <ac:chgData name="Kolakowski, Artur" userId="9c34c8cc-b1df-44f6-bea5-dcf7a54ee35f" providerId="ADAL" clId="{19970B13-E101-4117-9908-6E061F982644}" dt="2022-07-14T08:45:38.006" v="14599" actId="790"/>
          <ac:spMkLst>
            <pc:docMk/>
            <pc:sldMk cId="2351809989" sldId="486"/>
            <ac:spMk id="9257" creationId="{66297B9D-C33E-4D3D-8E2D-5FBE01798233}"/>
          </ac:spMkLst>
        </pc:spChg>
        <pc:spChg chg="mod">
          <ac:chgData name="Kolakowski, Artur" userId="9c34c8cc-b1df-44f6-bea5-dcf7a54ee35f" providerId="ADAL" clId="{19970B13-E101-4117-9908-6E061F982644}" dt="2022-07-14T08:45:38.009" v="14600" actId="790"/>
          <ac:spMkLst>
            <pc:docMk/>
            <pc:sldMk cId="2351809989" sldId="486"/>
            <ac:spMk id="9258" creationId="{C2889009-9BFE-4EB6-A759-76C978257A73}"/>
          </ac:spMkLst>
        </pc:spChg>
        <pc:spChg chg="mod">
          <ac:chgData name="Kolakowski, Artur" userId="9c34c8cc-b1df-44f6-bea5-dcf7a54ee35f" providerId="ADAL" clId="{19970B13-E101-4117-9908-6E061F982644}" dt="2022-07-14T08:45:38.015" v="14601" actId="790"/>
          <ac:spMkLst>
            <pc:docMk/>
            <pc:sldMk cId="2351809989" sldId="486"/>
            <ac:spMk id="9259" creationId="{2CA15763-8A01-47CF-AFBA-AB0A341D5972}"/>
          </ac:spMkLst>
        </pc:spChg>
        <pc:spChg chg="mod">
          <ac:chgData name="Kolakowski, Artur" userId="9c34c8cc-b1df-44f6-bea5-dcf7a54ee35f" providerId="ADAL" clId="{19970B13-E101-4117-9908-6E061F982644}" dt="2022-07-14T08:45:38.020" v="14602" actId="790"/>
          <ac:spMkLst>
            <pc:docMk/>
            <pc:sldMk cId="2351809989" sldId="486"/>
            <ac:spMk id="9260" creationId="{5D39FE88-7259-4E45-A418-96D677752581}"/>
          </ac:spMkLst>
        </pc:spChg>
        <pc:spChg chg="mod">
          <ac:chgData name="Kolakowski, Artur" userId="9c34c8cc-b1df-44f6-bea5-dcf7a54ee35f" providerId="ADAL" clId="{19970B13-E101-4117-9908-6E061F982644}" dt="2022-07-14T08:45:38.024" v="14603" actId="790"/>
          <ac:spMkLst>
            <pc:docMk/>
            <pc:sldMk cId="2351809989" sldId="486"/>
            <ac:spMk id="9261" creationId="{5057B786-2227-40C5-B97C-524BB69AF659}"/>
          </ac:spMkLst>
        </pc:spChg>
        <pc:spChg chg="mod">
          <ac:chgData name="Kolakowski, Artur" userId="9c34c8cc-b1df-44f6-bea5-dcf7a54ee35f" providerId="ADAL" clId="{19970B13-E101-4117-9908-6E061F982644}" dt="2022-07-14T08:45:38.029" v="14604" actId="790"/>
          <ac:spMkLst>
            <pc:docMk/>
            <pc:sldMk cId="2351809989" sldId="486"/>
            <ac:spMk id="9262" creationId="{EBBB40D1-8B5C-4A0D-8E2F-DC2F637CE639}"/>
          </ac:spMkLst>
        </pc:spChg>
        <pc:spChg chg="mod">
          <ac:chgData name="Kolakowski, Artur" userId="9c34c8cc-b1df-44f6-bea5-dcf7a54ee35f" providerId="ADAL" clId="{19970B13-E101-4117-9908-6E061F982644}" dt="2022-07-14T08:45:38.036" v="14605" actId="790"/>
          <ac:spMkLst>
            <pc:docMk/>
            <pc:sldMk cId="2351809989" sldId="486"/>
            <ac:spMk id="9263" creationId="{1F09A01E-A9B4-468A-8F16-D540AFE1091D}"/>
          </ac:spMkLst>
        </pc:spChg>
        <pc:spChg chg="mod">
          <ac:chgData name="Kolakowski, Artur" userId="9c34c8cc-b1df-44f6-bea5-dcf7a54ee35f" providerId="ADAL" clId="{19970B13-E101-4117-9908-6E061F982644}" dt="2022-07-14T08:45:38.041" v="14606" actId="790"/>
          <ac:spMkLst>
            <pc:docMk/>
            <pc:sldMk cId="2351809989" sldId="486"/>
            <ac:spMk id="9264" creationId="{1767AA11-9523-4104-B729-CDD4504DC826}"/>
          </ac:spMkLst>
        </pc:spChg>
        <pc:spChg chg="mod">
          <ac:chgData name="Kolakowski, Artur" userId="9c34c8cc-b1df-44f6-bea5-dcf7a54ee35f" providerId="ADAL" clId="{19970B13-E101-4117-9908-6E061F982644}" dt="2022-07-14T08:45:38.048" v="14607" actId="790"/>
          <ac:spMkLst>
            <pc:docMk/>
            <pc:sldMk cId="2351809989" sldId="486"/>
            <ac:spMk id="9265" creationId="{65C8C0C2-D58F-40B7-98A8-DD8CB0818E3D}"/>
          </ac:spMkLst>
        </pc:spChg>
        <pc:spChg chg="mod">
          <ac:chgData name="Kolakowski, Artur" userId="9c34c8cc-b1df-44f6-bea5-dcf7a54ee35f" providerId="ADAL" clId="{19970B13-E101-4117-9908-6E061F982644}" dt="2022-07-14T08:45:38.054" v="14608" actId="790"/>
          <ac:spMkLst>
            <pc:docMk/>
            <pc:sldMk cId="2351809989" sldId="486"/>
            <ac:spMk id="9266" creationId="{F7B31320-6A95-4E5E-927F-B807B8A84AC6}"/>
          </ac:spMkLst>
        </pc:spChg>
        <pc:spChg chg="mod">
          <ac:chgData name="Kolakowski, Artur" userId="9c34c8cc-b1df-44f6-bea5-dcf7a54ee35f" providerId="ADAL" clId="{19970B13-E101-4117-9908-6E061F982644}" dt="2022-07-14T08:45:38.060" v="14609" actId="790"/>
          <ac:spMkLst>
            <pc:docMk/>
            <pc:sldMk cId="2351809989" sldId="486"/>
            <ac:spMk id="9267" creationId="{148C9C75-4EC5-426F-8FE5-7B1851D6C5F2}"/>
          </ac:spMkLst>
        </pc:spChg>
        <pc:spChg chg="mod">
          <ac:chgData name="Kolakowski, Artur" userId="9c34c8cc-b1df-44f6-bea5-dcf7a54ee35f" providerId="ADAL" clId="{19970B13-E101-4117-9908-6E061F982644}" dt="2022-07-14T08:45:38.068" v="14610" actId="790"/>
          <ac:spMkLst>
            <pc:docMk/>
            <pc:sldMk cId="2351809989" sldId="486"/>
            <ac:spMk id="9268" creationId="{96F97EE1-83DB-45F4-BAB7-AFB608E243B5}"/>
          </ac:spMkLst>
        </pc:spChg>
        <pc:spChg chg="mod">
          <ac:chgData name="Kolakowski, Artur" userId="9c34c8cc-b1df-44f6-bea5-dcf7a54ee35f" providerId="ADAL" clId="{19970B13-E101-4117-9908-6E061F982644}" dt="2022-07-14T08:45:38.073" v="14611" actId="790"/>
          <ac:spMkLst>
            <pc:docMk/>
            <pc:sldMk cId="2351809989" sldId="486"/>
            <ac:spMk id="9269" creationId="{5832F110-2141-49DA-9415-1AFDAEDA8C63}"/>
          </ac:spMkLst>
        </pc:spChg>
        <pc:spChg chg="mod">
          <ac:chgData name="Kolakowski, Artur" userId="9c34c8cc-b1df-44f6-bea5-dcf7a54ee35f" providerId="ADAL" clId="{19970B13-E101-4117-9908-6E061F982644}" dt="2022-07-14T08:45:38.078" v="14612" actId="790"/>
          <ac:spMkLst>
            <pc:docMk/>
            <pc:sldMk cId="2351809989" sldId="486"/>
            <ac:spMk id="9270" creationId="{D8F5964E-146A-4D6F-9B97-267184994E09}"/>
          </ac:spMkLst>
        </pc:spChg>
        <pc:spChg chg="mod">
          <ac:chgData name="Kolakowski, Artur" userId="9c34c8cc-b1df-44f6-bea5-dcf7a54ee35f" providerId="ADAL" clId="{19970B13-E101-4117-9908-6E061F982644}" dt="2022-07-14T08:45:38.084" v="14613" actId="790"/>
          <ac:spMkLst>
            <pc:docMk/>
            <pc:sldMk cId="2351809989" sldId="486"/>
            <ac:spMk id="9271" creationId="{4ED1FC43-4203-4DEA-8D41-7FFE5DEAD27E}"/>
          </ac:spMkLst>
        </pc:spChg>
        <pc:spChg chg="mod">
          <ac:chgData name="Kolakowski, Artur" userId="9c34c8cc-b1df-44f6-bea5-dcf7a54ee35f" providerId="ADAL" clId="{19970B13-E101-4117-9908-6E061F982644}" dt="2022-07-14T08:45:38.088" v="14614" actId="790"/>
          <ac:spMkLst>
            <pc:docMk/>
            <pc:sldMk cId="2351809989" sldId="486"/>
            <ac:spMk id="9272" creationId="{8C66AB71-B4DE-43EF-AEF9-1F81B9860EA9}"/>
          </ac:spMkLst>
        </pc:spChg>
        <pc:spChg chg="mod">
          <ac:chgData name="Kolakowski, Artur" userId="9c34c8cc-b1df-44f6-bea5-dcf7a54ee35f" providerId="ADAL" clId="{19970B13-E101-4117-9908-6E061F982644}" dt="2022-07-14T08:45:38.093" v="14615" actId="790"/>
          <ac:spMkLst>
            <pc:docMk/>
            <pc:sldMk cId="2351809989" sldId="486"/>
            <ac:spMk id="9273" creationId="{C25D9A37-7234-4559-B83B-E38EF80098D4}"/>
          </ac:spMkLst>
        </pc:spChg>
        <pc:spChg chg="mod">
          <ac:chgData name="Kolakowski, Artur" userId="9c34c8cc-b1df-44f6-bea5-dcf7a54ee35f" providerId="ADAL" clId="{19970B13-E101-4117-9908-6E061F982644}" dt="2022-07-14T08:45:38.098" v="14616" actId="790"/>
          <ac:spMkLst>
            <pc:docMk/>
            <pc:sldMk cId="2351809989" sldId="486"/>
            <ac:spMk id="9274" creationId="{7523EA29-9D87-4C63-B592-406BE2A86567}"/>
          </ac:spMkLst>
        </pc:spChg>
        <pc:spChg chg="mod">
          <ac:chgData name="Kolakowski, Artur" userId="9c34c8cc-b1df-44f6-bea5-dcf7a54ee35f" providerId="ADAL" clId="{19970B13-E101-4117-9908-6E061F982644}" dt="2022-07-14T08:45:38.103" v="14617" actId="790"/>
          <ac:spMkLst>
            <pc:docMk/>
            <pc:sldMk cId="2351809989" sldId="486"/>
            <ac:spMk id="9275" creationId="{17A9FB46-7644-426E-BEA4-0E5F247CCC80}"/>
          </ac:spMkLst>
        </pc:spChg>
        <pc:spChg chg="mod">
          <ac:chgData name="Kolakowski, Artur" userId="9c34c8cc-b1df-44f6-bea5-dcf7a54ee35f" providerId="ADAL" clId="{19970B13-E101-4117-9908-6E061F982644}" dt="2022-07-14T08:45:38.108" v="14618" actId="790"/>
          <ac:spMkLst>
            <pc:docMk/>
            <pc:sldMk cId="2351809989" sldId="486"/>
            <ac:spMk id="9276" creationId="{2E28A2F7-BC93-499F-865D-2D516BA70D34}"/>
          </ac:spMkLst>
        </pc:spChg>
        <pc:spChg chg="mod">
          <ac:chgData name="Kolakowski, Artur" userId="9c34c8cc-b1df-44f6-bea5-dcf7a54ee35f" providerId="ADAL" clId="{19970B13-E101-4117-9908-6E061F982644}" dt="2022-07-14T08:45:38.114" v="14619" actId="790"/>
          <ac:spMkLst>
            <pc:docMk/>
            <pc:sldMk cId="2351809989" sldId="486"/>
            <ac:spMk id="9277" creationId="{5293C8A3-5872-4D28-94EE-6446F326DF56}"/>
          </ac:spMkLst>
        </pc:spChg>
        <pc:spChg chg="mod">
          <ac:chgData name="Kolakowski, Artur" userId="9c34c8cc-b1df-44f6-bea5-dcf7a54ee35f" providerId="ADAL" clId="{19970B13-E101-4117-9908-6E061F982644}" dt="2022-07-14T08:45:38.119" v="14620" actId="790"/>
          <ac:spMkLst>
            <pc:docMk/>
            <pc:sldMk cId="2351809989" sldId="486"/>
            <ac:spMk id="9278" creationId="{C534F86B-0CAC-4FDF-936F-105D3BEEDCC3}"/>
          </ac:spMkLst>
        </pc:spChg>
        <pc:spChg chg="mod">
          <ac:chgData name="Kolakowski, Artur" userId="9c34c8cc-b1df-44f6-bea5-dcf7a54ee35f" providerId="ADAL" clId="{19970B13-E101-4117-9908-6E061F982644}" dt="2022-07-14T08:45:38.124" v="14621" actId="790"/>
          <ac:spMkLst>
            <pc:docMk/>
            <pc:sldMk cId="2351809989" sldId="486"/>
            <ac:spMk id="9279" creationId="{4A8A002D-A3C6-4879-A9EA-AF5AC4B8D1B3}"/>
          </ac:spMkLst>
        </pc:spChg>
        <pc:spChg chg="mod">
          <ac:chgData name="Kolakowski, Artur" userId="9c34c8cc-b1df-44f6-bea5-dcf7a54ee35f" providerId="ADAL" clId="{19970B13-E101-4117-9908-6E061F982644}" dt="2022-07-14T08:45:38.130" v="14622" actId="790"/>
          <ac:spMkLst>
            <pc:docMk/>
            <pc:sldMk cId="2351809989" sldId="486"/>
            <ac:spMk id="9280" creationId="{6A5A4685-A46F-433D-97AC-070E93F0BE7A}"/>
          </ac:spMkLst>
        </pc:spChg>
        <pc:spChg chg="mod">
          <ac:chgData name="Kolakowski, Artur" userId="9c34c8cc-b1df-44f6-bea5-dcf7a54ee35f" providerId="ADAL" clId="{19970B13-E101-4117-9908-6E061F982644}" dt="2022-07-14T08:45:38.136" v="14623" actId="790"/>
          <ac:spMkLst>
            <pc:docMk/>
            <pc:sldMk cId="2351809989" sldId="486"/>
            <ac:spMk id="9281" creationId="{88399869-C0C3-4E4A-8B82-CF046AEB2B52}"/>
          </ac:spMkLst>
        </pc:spChg>
        <pc:spChg chg="mod">
          <ac:chgData name="Kolakowski, Artur" userId="9c34c8cc-b1df-44f6-bea5-dcf7a54ee35f" providerId="ADAL" clId="{19970B13-E101-4117-9908-6E061F982644}" dt="2022-07-14T08:45:38.141" v="14624" actId="790"/>
          <ac:spMkLst>
            <pc:docMk/>
            <pc:sldMk cId="2351809989" sldId="486"/>
            <ac:spMk id="9282" creationId="{78F17D95-6795-4BC7-ADDE-03D007B854C9}"/>
          </ac:spMkLst>
        </pc:spChg>
        <pc:spChg chg="mod">
          <ac:chgData name="Kolakowski, Artur" userId="9c34c8cc-b1df-44f6-bea5-dcf7a54ee35f" providerId="ADAL" clId="{19970B13-E101-4117-9908-6E061F982644}" dt="2022-07-14T08:45:38.146" v="14625" actId="790"/>
          <ac:spMkLst>
            <pc:docMk/>
            <pc:sldMk cId="2351809989" sldId="486"/>
            <ac:spMk id="9283" creationId="{A7C4984D-E5B6-4619-80B8-E19D49EBE761}"/>
          </ac:spMkLst>
        </pc:spChg>
        <pc:spChg chg="mod">
          <ac:chgData name="Kolakowski, Artur" userId="9c34c8cc-b1df-44f6-bea5-dcf7a54ee35f" providerId="ADAL" clId="{19970B13-E101-4117-9908-6E061F982644}" dt="2022-07-14T08:45:38.151" v="14626" actId="790"/>
          <ac:spMkLst>
            <pc:docMk/>
            <pc:sldMk cId="2351809989" sldId="486"/>
            <ac:spMk id="9284" creationId="{06EFA749-668F-4B4F-9206-1CD5257CAEFA}"/>
          </ac:spMkLst>
        </pc:spChg>
        <pc:spChg chg="mod">
          <ac:chgData name="Kolakowski, Artur" userId="9c34c8cc-b1df-44f6-bea5-dcf7a54ee35f" providerId="ADAL" clId="{19970B13-E101-4117-9908-6E061F982644}" dt="2022-07-14T08:45:38.156" v="14627" actId="790"/>
          <ac:spMkLst>
            <pc:docMk/>
            <pc:sldMk cId="2351809989" sldId="486"/>
            <ac:spMk id="9285" creationId="{A9A979CE-7EF5-49AA-B0B2-64F1C48DB976}"/>
          </ac:spMkLst>
        </pc:spChg>
        <pc:spChg chg="mod">
          <ac:chgData name="Kolakowski, Artur" userId="9c34c8cc-b1df-44f6-bea5-dcf7a54ee35f" providerId="ADAL" clId="{19970B13-E101-4117-9908-6E061F982644}" dt="2022-07-14T08:45:38.160" v="14628" actId="790"/>
          <ac:spMkLst>
            <pc:docMk/>
            <pc:sldMk cId="2351809989" sldId="486"/>
            <ac:spMk id="9286" creationId="{FFBF4AAD-628A-40C0-89D3-BFCDAF2E5151}"/>
          </ac:spMkLst>
        </pc:spChg>
        <pc:spChg chg="mod">
          <ac:chgData name="Kolakowski, Artur" userId="9c34c8cc-b1df-44f6-bea5-dcf7a54ee35f" providerId="ADAL" clId="{19970B13-E101-4117-9908-6E061F982644}" dt="2022-07-14T08:45:38.165" v="14629" actId="790"/>
          <ac:spMkLst>
            <pc:docMk/>
            <pc:sldMk cId="2351809989" sldId="486"/>
            <ac:spMk id="9287" creationId="{F4753ACB-1439-4A2E-97E3-4926EC0C410E}"/>
          </ac:spMkLst>
        </pc:spChg>
        <pc:spChg chg="mod">
          <ac:chgData name="Kolakowski, Artur" userId="9c34c8cc-b1df-44f6-bea5-dcf7a54ee35f" providerId="ADAL" clId="{19970B13-E101-4117-9908-6E061F982644}" dt="2022-07-14T08:45:38.169" v="14630" actId="790"/>
          <ac:spMkLst>
            <pc:docMk/>
            <pc:sldMk cId="2351809989" sldId="486"/>
            <ac:spMk id="9288" creationId="{0B3BE82E-5753-4375-BB6C-64B7B3DFF734}"/>
          </ac:spMkLst>
        </pc:spChg>
        <pc:spChg chg="mod">
          <ac:chgData name="Kolakowski, Artur" userId="9c34c8cc-b1df-44f6-bea5-dcf7a54ee35f" providerId="ADAL" clId="{19970B13-E101-4117-9908-6E061F982644}" dt="2022-07-14T08:45:38.174" v="14631" actId="790"/>
          <ac:spMkLst>
            <pc:docMk/>
            <pc:sldMk cId="2351809989" sldId="486"/>
            <ac:spMk id="9289" creationId="{F4B3ACF0-3BE7-4AAC-99DF-4A3B4B7C3FB4}"/>
          </ac:spMkLst>
        </pc:spChg>
        <pc:spChg chg="mod">
          <ac:chgData name="Kolakowski, Artur" userId="9c34c8cc-b1df-44f6-bea5-dcf7a54ee35f" providerId="ADAL" clId="{19970B13-E101-4117-9908-6E061F982644}" dt="2022-07-14T08:45:38.179" v="14632" actId="790"/>
          <ac:spMkLst>
            <pc:docMk/>
            <pc:sldMk cId="2351809989" sldId="486"/>
            <ac:spMk id="9290" creationId="{0033CC56-30BE-4F97-85A4-E6373664AECF}"/>
          </ac:spMkLst>
        </pc:spChg>
        <pc:spChg chg="mod">
          <ac:chgData name="Kolakowski, Artur" userId="9c34c8cc-b1df-44f6-bea5-dcf7a54ee35f" providerId="ADAL" clId="{19970B13-E101-4117-9908-6E061F982644}" dt="2022-07-14T08:45:38.184" v="14633" actId="790"/>
          <ac:spMkLst>
            <pc:docMk/>
            <pc:sldMk cId="2351809989" sldId="486"/>
            <ac:spMk id="9291" creationId="{BC51A4DA-3305-4CF0-9D7E-A09B008435D7}"/>
          </ac:spMkLst>
        </pc:spChg>
        <pc:spChg chg="mod">
          <ac:chgData name="Kolakowski, Artur" userId="9c34c8cc-b1df-44f6-bea5-dcf7a54ee35f" providerId="ADAL" clId="{19970B13-E101-4117-9908-6E061F982644}" dt="2022-07-14T08:45:38.189" v="14634" actId="790"/>
          <ac:spMkLst>
            <pc:docMk/>
            <pc:sldMk cId="2351809989" sldId="486"/>
            <ac:spMk id="9292" creationId="{F4820671-7B8D-456F-A89A-790A76750694}"/>
          </ac:spMkLst>
        </pc:spChg>
        <pc:spChg chg="mod">
          <ac:chgData name="Kolakowski, Artur" userId="9c34c8cc-b1df-44f6-bea5-dcf7a54ee35f" providerId="ADAL" clId="{19970B13-E101-4117-9908-6E061F982644}" dt="2022-07-14T08:45:38.194" v="14635" actId="790"/>
          <ac:spMkLst>
            <pc:docMk/>
            <pc:sldMk cId="2351809989" sldId="486"/>
            <ac:spMk id="9293" creationId="{0B298C41-E54D-4186-9B44-D0D84F5DD73A}"/>
          </ac:spMkLst>
        </pc:spChg>
        <pc:spChg chg="mod">
          <ac:chgData name="Kolakowski, Artur" userId="9c34c8cc-b1df-44f6-bea5-dcf7a54ee35f" providerId="ADAL" clId="{19970B13-E101-4117-9908-6E061F982644}" dt="2022-07-14T08:45:38.199" v="14636" actId="790"/>
          <ac:spMkLst>
            <pc:docMk/>
            <pc:sldMk cId="2351809989" sldId="486"/>
            <ac:spMk id="9294" creationId="{50C317BC-8E9C-431A-AE68-E6100B808B1A}"/>
          </ac:spMkLst>
        </pc:spChg>
        <pc:spChg chg="mod">
          <ac:chgData name="Kolakowski, Artur" userId="9c34c8cc-b1df-44f6-bea5-dcf7a54ee35f" providerId="ADAL" clId="{19970B13-E101-4117-9908-6E061F982644}" dt="2022-07-14T08:45:38.204" v="14637" actId="790"/>
          <ac:spMkLst>
            <pc:docMk/>
            <pc:sldMk cId="2351809989" sldId="486"/>
            <ac:spMk id="9295" creationId="{5955FC44-851D-4E04-BD5C-B45BCB09C89D}"/>
          </ac:spMkLst>
        </pc:spChg>
        <pc:spChg chg="mod">
          <ac:chgData name="Kolakowski, Artur" userId="9c34c8cc-b1df-44f6-bea5-dcf7a54ee35f" providerId="ADAL" clId="{19970B13-E101-4117-9908-6E061F982644}" dt="2022-07-14T08:45:38.209" v="14638" actId="790"/>
          <ac:spMkLst>
            <pc:docMk/>
            <pc:sldMk cId="2351809989" sldId="486"/>
            <ac:spMk id="9296" creationId="{7DAA3EDF-36B9-4819-9D20-3B81C6148A94}"/>
          </ac:spMkLst>
        </pc:spChg>
        <pc:spChg chg="mod">
          <ac:chgData name="Kolakowski, Artur" userId="9c34c8cc-b1df-44f6-bea5-dcf7a54ee35f" providerId="ADAL" clId="{19970B13-E101-4117-9908-6E061F982644}" dt="2022-07-14T08:45:38.214" v="14639" actId="790"/>
          <ac:spMkLst>
            <pc:docMk/>
            <pc:sldMk cId="2351809989" sldId="486"/>
            <ac:spMk id="9297" creationId="{27C6925E-9695-4BAA-8BC5-27AC15EE4272}"/>
          </ac:spMkLst>
        </pc:spChg>
        <pc:spChg chg="mod">
          <ac:chgData name="Kolakowski, Artur" userId="9c34c8cc-b1df-44f6-bea5-dcf7a54ee35f" providerId="ADAL" clId="{19970B13-E101-4117-9908-6E061F982644}" dt="2022-07-14T08:45:38.218" v="14640" actId="790"/>
          <ac:spMkLst>
            <pc:docMk/>
            <pc:sldMk cId="2351809989" sldId="486"/>
            <ac:spMk id="9298" creationId="{8700F67C-4A17-45D1-8E46-37F2582D509A}"/>
          </ac:spMkLst>
        </pc:spChg>
        <pc:spChg chg="mod">
          <ac:chgData name="Kolakowski, Artur" userId="9c34c8cc-b1df-44f6-bea5-dcf7a54ee35f" providerId="ADAL" clId="{19970B13-E101-4117-9908-6E061F982644}" dt="2022-07-14T08:45:38.223" v="14641" actId="790"/>
          <ac:spMkLst>
            <pc:docMk/>
            <pc:sldMk cId="2351809989" sldId="486"/>
            <ac:spMk id="9299" creationId="{CD056209-D04D-4ED7-BECC-90AE91638AAC}"/>
          </ac:spMkLst>
        </pc:spChg>
        <pc:spChg chg="mod">
          <ac:chgData name="Kolakowski, Artur" userId="9c34c8cc-b1df-44f6-bea5-dcf7a54ee35f" providerId="ADAL" clId="{19970B13-E101-4117-9908-6E061F982644}" dt="2022-07-14T08:45:38.228" v="14642" actId="790"/>
          <ac:spMkLst>
            <pc:docMk/>
            <pc:sldMk cId="2351809989" sldId="486"/>
            <ac:spMk id="9300" creationId="{8ABA1474-7753-4354-8BC2-6486AC57FFB0}"/>
          </ac:spMkLst>
        </pc:spChg>
        <pc:spChg chg="mod">
          <ac:chgData name="Kolakowski, Artur" userId="9c34c8cc-b1df-44f6-bea5-dcf7a54ee35f" providerId="ADAL" clId="{19970B13-E101-4117-9908-6E061F982644}" dt="2022-07-14T08:45:38.234" v="14643" actId="790"/>
          <ac:spMkLst>
            <pc:docMk/>
            <pc:sldMk cId="2351809989" sldId="486"/>
            <ac:spMk id="9301" creationId="{9A69809E-DE04-4A65-92D6-83854F26442F}"/>
          </ac:spMkLst>
        </pc:spChg>
        <pc:spChg chg="mod">
          <ac:chgData name="Kolakowski, Artur" userId="9c34c8cc-b1df-44f6-bea5-dcf7a54ee35f" providerId="ADAL" clId="{19970B13-E101-4117-9908-6E061F982644}" dt="2022-07-14T08:45:38.238" v="14644" actId="790"/>
          <ac:spMkLst>
            <pc:docMk/>
            <pc:sldMk cId="2351809989" sldId="486"/>
            <ac:spMk id="9302" creationId="{944BF2F7-E881-4730-8923-476391BB27AC}"/>
          </ac:spMkLst>
        </pc:spChg>
        <pc:spChg chg="mod">
          <ac:chgData name="Kolakowski, Artur" userId="9c34c8cc-b1df-44f6-bea5-dcf7a54ee35f" providerId="ADAL" clId="{19970B13-E101-4117-9908-6E061F982644}" dt="2022-07-14T08:45:38.243" v="14645" actId="790"/>
          <ac:spMkLst>
            <pc:docMk/>
            <pc:sldMk cId="2351809989" sldId="486"/>
            <ac:spMk id="9303" creationId="{7D8AAC4B-2EBB-41B3-8F87-D507592F3339}"/>
          </ac:spMkLst>
        </pc:spChg>
        <pc:spChg chg="mod">
          <ac:chgData name="Kolakowski, Artur" userId="9c34c8cc-b1df-44f6-bea5-dcf7a54ee35f" providerId="ADAL" clId="{19970B13-E101-4117-9908-6E061F982644}" dt="2022-07-14T08:45:38.247" v="14646" actId="790"/>
          <ac:spMkLst>
            <pc:docMk/>
            <pc:sldMk cId="2351809989" sldId="486"/>
            <ac:spMk id="9304" creationId="{9899FCD0-BEF2-41E2-A647-9124C69C0B3F}"/>
          </ac:spMkLst>
        </pc:spChg>
        <pc:spChg chg="mod">
          <ac:chgData name="Kolakowski, Artur" userId="9c34c8cc-b1df-44f6-bea5-dcf7a54ee35f" providerId="ADAL" clId="{19970B13-E101-4117-9908-6E061F982644}" dt="2022-07-14T08:45:38.252" v="14647" actId="790"/>
          <ac:spMkLst>
            <pc:docMk/>
            <pc:sldMk cId="2351809989" sldId="486"/>
            <ac:spMk id="9305" creationId="{514312AA-DC70-4521-B560-6922909306E1}"/>
          </ac:spMkLst>
        </pc:spChg>
        <pc:spChg chg="mod">
          <ac:chgData name="Kolakowski, Artur" userId="9c34c8cc-b1df-44f6-bea5-dcf7a54ee35f" providerId="ADAL" clId="{19970B13-E101-4117-9908-6E061F982644}" dt="2022-07-14T08:45:38.259" v="14648" actId="790"/>
          <ac:spMkLst>
            <pc:docMk/>
            <pc:sldMk cId="2351809989" sldId="486"/>
            <ac:spMk id="9306" creationId="{3BCA6057-E950-4C5D-B473-3F074119606E}"/>
          </ac:spMkLst>
        </pc:spChg>
        <pc:spChg chg="mod">
          <ac:chgData name="Kolakowski, Artur" userId="9c34c8cc-b1df-44f6-bea5-dcf7a54ee35f" providerId="ADAL" clId="{19970B13-E101-4117-9908-6E061F982644}" dt="2022-07-14T08:45:38.266" v="14649" actId="790"/>
          <ac:spMkLst>
            <pc:docMk/>
            <pc:sldMk cId="2351809989" sldId="486"/>
            <ac:spMk id="9307" creationId="{EE0C6337-807F-443F-A3AF-984397088AD6}"/>
          </ac:spMkLst>
        </pc:spChg>
        <pc:spChg chg="mod">
          <ac:chgData name="Kolakowski, Artur" userId="9c34c8cc-b1df-44f6-bea5-dcf7a54ee35f" providerId="ADAL" clId="{19970B13-E101-4117-9908-6E061F982644}" dt="2022-07-14T08:45:38.271" v="14650" actId="790"/>
          <ac:spMkLst>
            <pc:docMk/>
            <pc:sldMk cId="2351809989" sldId="486"/>
            <ac:spMk id="9308" creationId="{C22474CD-7948-4E8E-A531-FD401909F0C6}"/>
          </ac:spMkLst>
        </pc:spChg>
        <pc:spChg chg="mod">
          <ac:chgData name="Kolakowski, Artur" userId="9c34c8cc-b1df-44f6-bea5-dcf7a54ee35f" providerId="ADAL" clId="{19970B13-E101-4117-9908-6E061F982644}" dt="2022-07-14T08:45:38.276" v="14651" actId="790"/>
          <ac:spMkLst>
            <pc:docMk/>
            <pc:sldMk cId="2351809989" sldId="486"/>
            <ac:spMk id="9309" creationId="{599B5BB6-A653-4C82-B896-16D4373A9E02}"/>
          </ac:spMkLst>
        </pc:spChg>
        <pc:spChg chg="mod">
          <ac:chgData name="Kolakowski, Artur" userId="9c34c8cc-b1df-44f6-bea5-dcf7a54ee35f" providerId="ADAL" clId="{19970B13-E101-4117-9908-6E061F982644}" dt="2022-07-14T08:45:38.281" v="14652" actId="790"/>
          <ac:spMkLst>
            <pc:docMk/>
            <pc:sldMk cId="2351809989" sldId="486"/>
            <ac:spMk id="9310" creationId="{48FF4DA0-818D-4BC9-8B3E-25BBB5692E13}"/>
          </ac:spMkLst>
        </pc:spChg>
        <pc:spChg chg="mod">
          <ac:chgData name="Kolakowski, Artur" userId="9c34c8cc-b1df-44f6-bea5-dcf7a54ee35f" providerId="ADAL" clId="{19970B13-E101-4117-9908-6E061F982644}" dt="2022-07-14T08:45:38.286" v="14653" actId="790"/>
          <ac:spMkLst>
            <pc:docMk/>
            <pc:sldMk cId="2351809989" sldId="486"/>
            <ac:spMk id="9311" creationId="{C9CFFB6F-AA72-4066-856E-1C5DB9665073}"/>
          </ac:spMkLst>
        </pc:spChg>
        <pc:spChg chg="mod">
          <ac:chgData name="Kolakowski, Artur" userId="9c34c8cc-b1df-44f6-bea5-dcf7a54ee35f" providerId="ADAL" clId="{19970B13-E101-4117-9908-6E061F982644}" dt="2022-07-14T08:45:38.291" v="14654" actId="790"/>
          <ac:spMkLst>
            <pc:docMk/>
            <pc:sldMk cId="2351809989" sldId="486"/>
            <ac:spMk id="9312" creationId="{5DFD113B-63C0-4F6E-9805-611B84FA13E1}"/>
          </ac:spMkLst>
        </pc:spChg>
        <pc:spChg chg="mod">
          <ac:chgData name="Kolakowski, Artur" userId="9c34c8cc-b1df-44f6-bea5-dcf7a54ee35f" providerId="ADAL" clId="{19970B13-E101-4117-9908-6E061F982644}" dt="2022-07-14T08:45:38.296" v="14655" actId="790"/>
          <ac:spMkLst>
            <pc:docMk/>
            <pc:sldMk cId="2351809989" sldId="486"/>
            <ac:spMk id="9313" creationId="{679E9ED0-285B-4D42-A1F7-F038F45C8FCA}"/>
          </ac:spMkLst>
        </pc:spChg>
        <pc:spChg chg="mod">
          <ac:chgData name="Kolakowski, Artur" userId="9c34c8cc-b1df-44f6-bea5-dcf7a54ee35f" providerId="ADAL" clId="{19970B13-E101-4117-9908-6E061F982644}" dt="2022-07-14T08:45:38.301" v="14656" actId="790"/>
          <ac:spMkLst>
            <pc:docMk/>
            <pc:sldMk cId="2351809989" sldId="486"/>
            <ac:spMk id="9314" creationId="{32AFE043-274F-4DD6-8A78-19331B1AF25C}"/>
          </ac:spMkLst>
        </pc:spChg>
        <pc:spChg chg="mod">
          <ac:chgData name="Kolakowski, Artur" userId="9c34c8cc-b1df-44f6-bea5-dcf7a54ee35f" providerId="ADAL" clId="{19970B13-E101-4117-9908-6E061F982644}" dt="2022-07-14T08:45:38.306" v="14657" actId="790"/>
          <ac:spMkLst>
            <pc:docMk/>
            <pc:sldMk cId="2351809989" sldId="486"/>
            <ac:spMk id="9315" creationId="{FE248D9A-0B78-46A9-8EF2-0F498C5E5B6A}"/>
          </ac:spMkLst>
        </pc:spChg>
        <pc:spChg chg="mod">
          <ac:chgData name="Kolakowski, Artur" userId="9c34c8cc-b1df-44f6-bea5-dcf7a54ee35f" providerId="ADAL" clId="{19970B13-E101-4117-9908-6E061F982644}" dt="2022-07-14T08:45:38.310" v="14658" actId="790"/>
          <ac:spMkLst>
            <pc:docMk/>
            <pc:sldMk cId="2351809989" sldId="486"/>
            <ac:spMk id="9316" creationId="{B4BD7E2C-B9A5-417A-9E82-2993D7DD7CAC}"/>
          </ac:spMkLst>
        </pc:spChg>
        <pc:spChg chg="mod">
          <ac:chgData name="Kolakowski, Artur" userId="9c34c8cc-b1df-44f6-bea5-dcf7a54ee35f" providerId="ADAL" clId="{19970B13-E101-4117-9908-6E061F982644}" dt="2022-07-14T08:45:38.316" v="14659" actId="790"/>
          <ac:spMkLst>
            <pc:docMk/>
            <pc:sldMk cId="2351809989" sldId="486"/>
            <ac:spMk id="9317" creationId="{8BD98C22-572C-461F-9D38-E00731CF8A05}"/>
          </ac:spMkLst>
        </pc:spChg>
        <pc:spChg chg="mod">
          <ac:chgData name="Kolakowski, Artur" userId="9c34c8cc-b1df-44f6-bea5-dcf7a54ee35f" providerId="ADAL" clId="{19970B13-E101-4117-9908-6E061F982644}" dt="2022-07-14T08:45:38.320" v="14660" actId="790"/>
          <ac:spMkLst>
            <pc:docMk/>
            <pc:sldMk cId="2351809989" sldId="486"/>
            <ac:spMk id="9318" creationId="{5DE7CA35-4157-42CE-9EC6-4A44F4CE522E}"/>
          </ac:spMkLst>
        </pc:spChg>
        <pc:spChg chg="mod">
          <ac:chgData name="Kolakowski, Artur" userId="9c34c8cc-b1df-44f6-bea5-dcf7a54ee35f" providerId="ADAL" clId="{19970B13-E101-4117-9908-6E061F982644}" dt="2022-07-14T08:45:38.325" v="14661" actId="790"/>
          <ac:spMkLst>
            <pc:docMk/>
            <pc:sldMk cId="2351809989" sldId="486"/>
            <ac:spMk id="9319" creationId="{13F15B72-77B3-42AE-A04A-DB411659CD29}"/>
          </ac:spMkLst>
        </pc:spChg>
        <pc:spChg chg="mod">
          <ac:chgData name="Kolakowski, Artur" userId="9c34c8cc-b1df-44f6-bea5-dcf7a54ee35f" providerId="ADAL" clId="{19970B13-E101-4117-9908-6E061F982644}" dt="2022-07-14T08:45:38.331" v="14662" actId="790"/>
          <ac:spMkLst>
            <pc:docMk/>
            <pc:sldMk cId="2351809989" sldId="486"/>
            <ac:spMk id="9320" creationId="{39EDEDA2-C573-4286-8E71-113D56E2BD7F}"/>
          </ac:spMkLst>
        </pc:spChg>
        <pc:spChg chg="mod">
          <ac:chgData name="Kolakowski, Artur" userId="9c34c8cc-b1df-44f6-bea5-dcf7a54ee35f" providerId="ADAL" clId="{19970B13-E101-4117-9908-6E061F982644}" dt="2022-07-14T08:45:38.336" v="14663" actId="790"/>
          <ac:spMkLst>
            <pc:docMk/>
            <pc:sldMk cId="2351809989" sldId="486"/>
            <ac:spMk id="9321" creationId="{A0025D09-55A2-4E0B-B70D-45572A4DD822}"/>
          </ac:spMkLst>
        </pc:spChg>
        <pc:spChg chg="mod">
          <ac:chgData name="Kolakowski, Artur" userId="9c34c8cc-b1df-44f6-bea5-dcf7a54ee35f" providerId="ADAL" clId="{19970B13-E101-4117-9908-6E061F982644}" dt="2022-07-14T08:45:38.340" v="14664" actId="790"/>
          <ac:spMkLst>
            <pc:docMk/>
            <pc:sldMk cId="2351809989" sldId="486"/>
            <ac:spMk id="9322" creationId="{0C29EF90-D236-489A-951D-F0C73F9D8349}"/>
          </ac:spMkLst>
        </pc:spChg>
        <pc:spChg chg="mod">
          <ac:chgData name="Kolakowski, Artur" userId="9c34c8cc-b1df-44f6-bea5-dcf7a54ee35f" providerId="ADAL" clId="{19970B13-E101-4117-9908-6E061F982644}" dt="2022-07-14T08:45:38.345" v="14665" actId="790"/>
          <ac:spMkLst>
            <pc:docMk/>
            <pc:sldMk cId="2351809989" sldId="486"/>
            <ac:spMk id="9323" creationId="{C59C87FC-1752-4852-97CE-2E42AC1740E2}"/>
          </ac:spMkLst>
        </pc:spChg>
        <pc:spChg chg="mod">
          <ac:chgData name="Kolakowski, Artur" userId="9c34c8cc-b1df-44f6-bea5-dcf7a54ee35f" providerId="ADAL" clId="{19970B13-E101-4117-9908-6E061F982644}" dt="2022-07-14T08:45:38.350" v="14666" actId="790"/>
          <ac:spMkLst>
            <pc:docMk/>
            <pc:sldMk cId="2351809989" sldId="486"/>
            <ac:spMk id="9324" creationId="{C4AFA7E2-1DFB-4316-BDC9-1A505267EEC9}"/>
          </ac:spMkLst>
        </pc:spChg>
        <pc:spChg chg="mod">
          <ac:chgData name="Kolakowski, Artur" userId="9c34c8cc-b1df-44f6-bea5-dcf7a54ee35f" providerId="ADAL" clId="{19970B13-E101-4117-9908-6E061F982644}" dt="2022-07-14T08:45:38.355" v="14667" actId="790"/>
          <ac:spMkLst>
            <pc:docMk/>
            <pc:sldMk cId="2351809989" sldId="486"/>
            <ac:spMk id="9325" creationId="{AC94D0CB-E899-4E0B-B1B7-BEEBD6B62697}"/>
          </ac:spMkLst>
        </pc:spChg>
        <pc:spChg chg="mod">
          <ac:chgData name="Kolakowski, Artur" userId="9c34c8cc-b1df-44f6-bea5-dcf7a54ee35f" providerId="ADAL" clId="{19970B13-E101-4117-9908-6E061F982644}" dt="2022-07-14T08:45:38.359" v="14668" actId="790"/>
          <ac:spMkLst>
            <pc:docMk/>
            <pc:sldMk cId="2351809989" sldId="486"/>
            <ac:spMk id="9326" creationId="{E8CE1BF0-3110-4049-8CEC-506E1F632A8A}"/>
          </ac:spMkLst>
        </pc:spChg>
        <pc:spChg chg="mod">
          <ac:chgData name="Kolakowski, Artur" userId="9c34c8cc-b1df-44f6-bea5-dcf7a54ee35f" providerId="ADAL" clId="{19970B13-E101-4117-9908-6E061F982644}" dt="2022-07-14T08:45:38.363" v="14669" actId="790"/>
          <ac:spMkLst>
            <pc:docMk/>
            <pc:sldMk cId="2351809989" sldId="486"/>
            <ac:spMk id="9327" creationId="{E216C643-F0B1-4796-917B-C738DA2D5C9F}"/>
          </ac:spMkLst>
        </pc:spChg>
        <pc:spChg chg="mod">
          <ac:chgData name="Kolakowski, Artur" userId="9c34c8cc-b1df-44f6-bea5-dcf7a54ee35f" providerId="ADAL" clId="{19970B13-E101-4117-9908-6E061F982644}" dt="2022-07-14T08:45:38.368" v="14670" actId="790"/>
          <ac:spMkLst>
            <pc:docMk/>
            <pc:sldMk cId="2351809989" sldId="486"/>
            <ac:spMk id="9328" creationId="{0ACD0057-D739-4193-BFA9-FB6669B0549F}"/>
          </ac:spMkLst>
        </pc:spChg>
        <pc:spChg chg="mod">
          <ac:chgData name="Kolakowski, Artur" userId="9c34c8cc-b1df-44f6-bea5-dcf7a54ee35f" providerId="ADAL" clId="{19970B13-E101-4117-9908-6E061F982644}" dt="2022-07-14T08:45:38.373" v="14671" actId="790"/>
          <ac:spMkLst>
            <pc:docMk/>
            <pc:sldMk cId="2351809989" sldId="486"/>
            <ac:spMk id="9329" creationId="{7387948C-02B8-40FD-A83C-711D847AF9CD}"/>
          </ac:spMkLst>
        </pc:spChg>
        <pc:spChg chg="mod">
          <ac:chgData name="Kolakowski, Artur" userId="9c34c8cc-b1df-44f6-bea5-dcf7a54ee35f" providerId="ADAL" clId="{19970B13-E101-4117-9908-6E061F982644}" dt="2022-07-14T08:45:38.378" v="14672" actId="790"/>
          <ac:spMkLst>
            <pc:docMk/>
            <pc:sldMk cId="2351809989" sldId="486"/>
            <ac:spMk id="9330" creationId="{CDE0770E-4232-4EAF-9DBF-74727E0B13BE}"/>
          </ac:spMkLst>
        </pc:spChg>
        <pc:spChg chg="mod">
          <ac:chgData name="Kolakowski, Artur" userId="9c34c8cc-b1df-44f6-bea5-dcf7a54ee35f" providerId="ADAL" clId="{19970B13-E101-4117-9908-6E061F982644}" dt="2022-07-14T08:45:38.383" v="14673" actId="790"/>
          <ac:spMkLst>
            <pc:docMk/>
            <pc:sldMk cId="2351809989" sldId="486"/>
            <ac:spMk id="9331" creationId="{769E0C71-C12E-470C-8A36-5C55A0E008EC}"/>
          </ac:spMkLst>
        </pc:spChg>
        <pc:spChg chg="mod">
          <ac:chgData name="Kolakowski, Artur" userId="9c34c8cc-b1df-44f6-bea5-dcf7a54ee35f" providerId="ADAL" clId="{19970B13-E101-4117-9908-6E061F982644}" dt="2022-07-14T08:45:38.388" v="14674" actId="790"/>
          <ac:spMkLst>
            <pc:docMk/>
            <pc:sldMk cId="2351809989" sldId="486"/>
            <ac:spMk id="9332" creationId="{49385770-02F6-4F3C-B83B-2303E781F120}"/>
          </ac:spMkLst>
        </pc:spChg>
        <pc:spChg chg="mod">
          <ac:chgData name="Kolakowski, Artur" userId="9c34c8cc-b1df-44f6-bea5-dcf7a54ee35f" providerId="ADAL" clId="{19970B13-E101-4117-9908-6E061F982644}" dt="2022-07-14T08:45:38.393" v="14675" actId="790"/>
          <ac:spMkLst>
            <pc:docMk/>
            <pc:sldMk cId="2351809989" sldId="486"/>
            <ac:spMk id="9333" creationId="{C6080BB7-80A4-40BF-BB28-90C81FEF65B3}"/>
          </ac:spMkLst>
        </pc:spChg>
        <pc:spChg chg="mod">
          <ac:chgData name="Kolakowski, Artur" userId="9c34c8cc-b1df-44f6-bea5-dcf7a54ee35f" providerId="ADAL" clId="{19970B13-E101-4117-9908-6E061F982644}" dt="2022-07-14T08:45:38.399" v="14676" actId="790"/>
          <ac:spMkLst>
            <pc:docMk/>
            <pc:sldMk cId="2351809989" sldId="486"/>
            <ac:spMk id="9334" creationId="{11A71BAB-BC16-4DAB-ABDC-D7FF98B1B6F1}"/>
          </ac:spMkLst>
        </pc:spChg>
        <pc:spChg chg="mod">
          <ac:chgData name="Kolakowski, Artur" userId="9c34c8cc-b1df-44f6-bea5-dcf7a54ee35f" providerId="ADAL" clId="{19970B13-E101-4117-9908-6E061F982644}" dt="2022-07-14T08:45:38.404" v="14677" actId="790"/>
          <ac:spMkLst>
            <pc:docMk/>
            <pc:sldMk cId="2351809989" sldId="486"/>
            <ac:spMk id="9335" creationId="{F5D79FE3-0442-4769-999B-2945D87863DF}"/>
          </ac:spMkLst>
        </pc:spChg>
        <pc:spChg chg="mod">
          <ac:chgData name="Kolakowski, Artur" userId="9c34c8cc-b1df-44f6-bea5-dcf7a54ee35f" providerId="ADAL" clId="{19970B13-E101-4117-9908-6E061F982644}" dt="2022-07-14T08:45:38.408" v="14678" actId="790"/>
          <ac:spMkLst>
            <pc:docMk/>
            <pc:sldMk cId="2351809989" sldId="486"/>
            <ac:spMk id="9336" creationId="{CC0C27C9-4EB4-48E4-BA28-FFA755C8061B}"/>
          </ac:spMkLst>
        </pc:spChg>
        <pc:spChg chg="mod">
          <ac:chgData name="Kolakowski, Artur" userId="9c34c8cc-b1df-44f6-bea5-dcf7a54ee35f" providerId="ADAL" clId="{19970B13-E101-4117-9908-6E061F982644}" dt="2022-07-14T08:45:38.413" v="14679" actId="790"/>
          <ac:spMkLst>
            <pc:docMk/>
            <pc:sldMk cId="2351809989" sldId="486"/>
            <ac:spMk id="9337" creationId="{D6C764EE-8C19-4BF0-90C6-23D3A3DBAC99}"/>
          </ac:spMkLst>
        </pc:spChg>
        <pc:spChg chg="mod">
          <ac:chgData name="Kolakowski, Artur" userId="9c34c8cc-b1df-44f6-bea5-dcf7a54ee35f" providerId="ADAL" clId="{19970B13-E101-4117-9908-6E061F982644}" dt="2022-07-14T08:45:38.417" v="14680" actId="790"/>
          <ac:spMkLst>
            <pc:docMk/>
            <pc:sldMk cId="2351809989" sldId="486"/>
            <ac:spMk id="9338" creationId="{3C06D8C4-C0B5-4FC3-A1AC-EAF903CCF27A}"/>
          </ac:spMkLst>
        </pc:spChg>
        <pc:spChg chg="mod">
          <ac:chgData name="Kolakowski, Artur" userId="9c34c8cc-b1df-44f6-bea5-dcf7a54ee35f" providerId="ADAL" clId="{19970B13-E101-4117-9908-6E061F982644}" dt="2022-07-14T08:45:38.422" v="14681" actId="790"/>
          <ac:spMkLst>
            <pc:docMk/>
            <pc:sldMk cId="2351809989" sldId="486"/>
            <ac:spMk id="9339" creationId="{0B1B5F0D-ACB5-4469-926F-32946FE801F2}"/>
          </ac:spMkLst>
        </pc:spChg>
        <pc:spChg chg="mod">
          <ac:chgData name="Kolakowski, Artur" userId="9c34c8cc-b1df-44f6-bea5-dcf7a54ee35f" providerId="ADAL" clId="{19970B13-E101-4117-9908-6E061F982644}" dt="2022-07-14T08:45:38.427" v="14682" actId="790"/>
          <ac:spMkLst>
            <pc:docMk/>
            <pc:sldMk cId="2351809989" sldId="486"/>
            <ac:spMk id="9340" creationId="{CFB49E2D-4934-4F46-ABCD-9A4A9D4E6593}"/>
          </ac:spMkLst>
        </pc:spChg>
        <pc:spChg chg="mod">
          <ac:chgData name="Kolakowski, Artur" userId="9c34c8cc-b1df-44f6-bea5-dcf7a54ee35f" providerId="ADAL" clId="{19970B13-E101-4117-9908-6E061F982644}" dt="2022-07-14T08:45:38.433" v="14683" actId="790"/>
          <ac:spMkLst>
            <pc:docMk/>
            <pc:sldMk cId="2351809989" sldId="486"/>
            <ac:spMk id="9341" creationId="{0DD4C13A-D72F-4D27-A184-F1124C96CA4C}"/>
          </ac:spMkLst>
        </pc:spChg>
        <pc:spChg chg="mod">
          <ac:chgData name="Kolakowski, Artur" userId="9c34c8cc-b1df-44f6-bea5-dcf7a54ee35f" providerId="ADAL" clId="{19970B13-E101-4117-9908-6E061F982644}" dt="2022-07-14T08:45:38.438" v="14684" actId="790"/>
          <ac:spMkLst>
            <pc:docMk/>
            <pc:sldMk cId="2351809989" sldId="486"/>
            <ac:spMk id="9342" creationId="{9E92E4AE-BDCA-4A6F-957F-AA522E6BC3C3}"/>
          </ac:spMkLst>
        </pc:spChg>
        <pc:spChg chg="mod">
          <ac:chgData name="Kolakowski, Artur" userId="9c34c8cc-b1df-44f6-bea5-dcf7a54ee35f" providerId="ADAL" clId="{19970B13-E101-4117-9908-6E061F982644}" dt="2022-07-14T08:45:38.442" v="14685" actId="790"/>
          <ac:spMkLst>
            <pc:docMk/>
            <pc:sldMk cId="2351809989" sldId="486"/>
            <ac:spMk id="9343" creationId="{D259CC6D-BBF9-4224-87C2-50DB189AA849}"/>
          </ac:spMkLst>
        </pc:spChg>
        <pc:spChg chg="mod">
          <ac:chgData name="Kolakowski, Artur" userId="9c34c8cc-b1df-44f6-bea5-dcf7a54ee35f" providerId="ADAL" clId="{19970B13-E101-4117-9908-6E061F982644}" dt="2022-07-14T08:45:38.448" v="14686" actId="790"/>
          <ac:spMkLst>
            <pc:docMk/>
            <pc:sldMk cId="2351809989" sldId="486"/>
            <ac:spMk id="9344" creationId="{CC521A18-3806-4982-9375-6C91B98A5856}"/>
          </ac:spMkLst>
        </pc:spChg>
        <pc:spChg chg="mod">
          <ac:chgData name="Kolakowski, Artur" userId="9c34c8cc-b1df-44f6-bea5-dcf7a54ee35f" providerId="ADAL" clId="{19970B13-E101-4117-9908-6E061F982644}" dt="2022-07-14T08:45:38.452" v="14687" actId="790"/>
          <ac:spMkLst>
            <pc:docMk/>
            <pc:sldMk cId="2351809989" sldId="486"/>
            <ac:spMk id="9345" creationId="{8BBA452F-E43A-4BDD-A54B-F45C65EA8362}"/>
          </ac:spMkLst>
        </pc:spChg>
        <pc:spChg chg="mod">
          <ac:chgData name="Kolakowski, Artur" userId="9c34c8cc-b1df-44f6-bea5-dcf7a54ee35f" providerId="ADAL" clId="{19970B13-E101-4117-9908-6E061F982644}" dt="2022-07-14T08:45:38.456" v="14688" actId="790"/>
          <ac:spMkLst>
            <pc:docMk/>
            <pc:sldMk cId="2351809989" sldId="486"/>
            <ac:spMk id="9346" creationId="{D6A8DE6D-F82F-457F-9F8E-AE38680DECF3}"/>
          </ac:spMkLst>
        </pc:spChg>
        <pc:spChg chg="mod">
          <ac:chgData name="Kolakowski, Artur" userId="9c34c8cc-b1df-44f6-bea5-dcf7a54ee35f" providerId="ADAL" clId="{19970B13-E101-4117-9908-6E061F982644}" dt="2022-07-14T08:45:38.463" v="14689" actId="790"/>
          <ac:spMkLst>
            <pc:docMk/>
            <pc:sldMk cId="2351809989" sldId="486"/>
            <ac:spMk id="9347" creationId="{78A0FC28-8EA4-4DC4-8680-D6B2CC3FCBC1}"/>
          </ac:spMkLst>
        </pc:spChg>
        <pc:spChg chg="mod">
          <ac:chgData name="Kolakowski, Artur" userId="9c34c8cc-b1df-44f6-bea5-dcf7a54ee35f" providerId="ADAL" clId="{19970B13-E101-4117-9908-6E061F982644}" dt="2022-07-14T08:45:38.469" v="14690" actId="790"/>
          <ac:spMkLst>
            <pc:docMk/>
            <pc:sldMk cId="2351809989" sldId="486"/>
            <ac:spMk id="9348" creationId="{AD6311E0-CDFB-403F-8E2E-715486B945A0}"/>
          </ac:spMkLst>
        </pc:spChg>
        <pc:spChg chg="mod">
          <ac:chgData name="Kolakowski, Artur" userId="9c34c8cc-b1df-44f6-bea5-dcf7a54ee35f" providerId="ADAL" clId="{19970B13-E101-4117-9908-6E061F982644}" dt="2022-07-14T08:45:38.474" v="14691" actId="790"/>
          <ac:spMkLst>
            <pc:docMk/>
            <pc:sldMk cId="2351809989" sldId="486"/>
            <ac:spMk id="9349" creationId="{8CD709D6-390E-4057-9DD5-531B51F040CA}"/>
          </ac:spMkLst>
        </pc:spChg>
        <pc:spChg chg="mod">
          <ac:chgData name="Kolakowski, Artur" userId="9c34c8cc-b1df-44f6-bea5-dcf7a54ee35f" providerId="ADAL" clId="{19970B13-E101-4117-9908-6E061F982644}" dt="2022-07-14T08:45:38.478" v="14692" actId="790"/>
          <ac:spMkLst>
            <pc:docMk/>
            <pc:sldMk cId="2351809989" sldId="486"/>
            <ac:spMk id="9350" creationId="{09F26428-282B-48AA-8D3E-15FCD4E1B492}"/>
          </ac:spMkLst>
        </pc:spChg>
        <pc:spChg chg="mod">
          <ac:chgData name="Kolakowski, Artur" userId="9c34c8cc-b1df-44f6-bea5-dcf7a54ee35f" providerId="ADAL" clId="{19970B13-E101-4117-9908-6E061F982644}" dt="2022-07-14T08:45:38.483" v="14693" actId="790"/>
          <ac:spMkLst>
            <pc:docMk/>
            <pc:sldMk cId="2351809989" sldId="486"/>
            <ac:spMk id="9351" creationId="{850CF338-040B-40CF-BF73-A9CA902EB7FE}"/>
          </ac:spMkLst>
        </pc:spChg>
        <pc:spChg chg="mod">
          <ac:chgData name="Kolakowski, Artur" userId="9c34c8cc-b1df-44f6-bea5-dcf7a54ee35f" providerId="ADAL" clId="{19970B13-E101-4117-9908-6E061F982644}" dt="2022-07-14T08:45:38.487" v="14694" actId="790"/>
          <ac:spMkLst>
            <pc:docMk/>
            <pc:sldMk cId="2351809989" sldId="486"/>
            <ac:spMk id="9352" creationId="{04429D33-5799-42F1-B01E-23B970B5098D}"/>
          </ac:spMkLst>
        </pc:spChg>
        <pc:spChg chg="mod">
          <ac:chgData name="Kolakowski, Artur" userId="9c34c8cc-b1df-44f6-bea5-dcf7a54ee35f" providerId="ADAL" clId="{19970B13-E101-4117-9908-6E061F982644}" dt="2022-07-14T08:45:38.491" v="14695" actId="790"/>
          <ac:spMkLst>
            <pc:docMk/>
            <pc:sldMk cId="2351809989" sldId="486"/>
            <ac:spMk id="9353" creationId="{0F9BA6F1-1629-4B08-A017-1D05495BBB85}"/>
          </ac:spMkLst>
        </pc:spChg>
        <pc:spChg chg="mod">
          <ac:chgData name="Kolakowski, Artur" userId="9c34c8cc-b1df-44f6-bea5-dcf7a54ee35f" providerId="ADAL" clId="{19970B13-E101-4117-9908-6E061F982644}" dt="2022-07-14T08:45:38.496" v="14696" actId="790"/>
          <ac:spMkLst>
            <pc:docMk/>
            <pc:sldMk cId="2351809989" sldId="486"/>
            <ac:spMk id="9354" creationId="{F1B880E8-275A-48C7-B6C0-D2B37D8DC4D5}"/>
          </ac:spMkLst>
        </pc:spChg>
        <pc:spChg chg="mod">
          <ac:chgData name="Kolakowski, Artur" userId="9c34c8cc-b1df-44f6-bea5-dcf7a54ee35f" providerId="ADAL" clId="{19970B13-E101-4117-9908-6E061F982644}" dt="2022-07-14T08:45:38.501" v="14697" actId="790"/>
          <ac:spMkLst>
            <pc:docMk/>
            <pc:sldMk cId="2351809989" sldId="486"/>
            <ac:spMk id="9355" creationId="{721DA1CF-96A4-4ECE-8323-F3CAD7E87133}"/>
          </ac:spMkLst>
        </pc:spChg>
        <pc:spChg chg="mod">
          <ac:chgData name="Kolakowski, Artur" userId="9c34c8cc-b1df-44f6-bea5-dcf7a54ee35f" providerId="ADAL" clId="{19970B13-E101-4117-9908-6E061F982644}" dt="2022-07-14T08:45:38.505" v="14698" actId="790"/>
          <ac:spMkLst>
            <pc:docMk/>
            <pc:sldMk cId="2351809989" sldId="486"/>
            <ac:spMk id="9356" creationId="{B0D08744-52D6-4232-A2C9-EA7BB6176AAC}"/>
          </ac:spMkLst>
        </pc:spChg>
        <pc:spChg chg="mod">
          <ac:chgData name="Kolakowski, Artur" userId="9c34c8cc-b1df-44f6-bea5-dcf7a54ee35f" providerId="ADAL" clId="{19970B13-E101-4117-9908-6E061F982644}" dt="2022-07-14T08:45:38.509" v="14699" actId="790"/>
          <ac:spMkLst>
            <pc:docMk/>
            <pc:sldMk cId="2351809989" sldId="486"/>
            <ac:spMk id="9357" creationId="{FFD73CC0-54E6-48A0-B848-C7FC421A5BF7}"/>
          </ac:spMkLst>
        </pc:spChg>
        <pc:spChg chg="mod">
          <ac:chgData name="Kolakowski, Artur" userId="9c34c8cc-b1df-44f6-bea5-dcf7a54ee35f" providerId="ADAL" clId="{19970B13-E101-4117-9908-6E061F982644}" dt="2022-07-14T08:45:38.514" v="14700" actId="790"/>
          <ac:spMkLst>
            <pc:docMk/>
            <pc:sldMk cId="2351809989" sldId="486"/>
            <ac:spMk id="9358" creationId="{6C0B75FC-FB2D-4E09-9A5B-179782C0BB05}"/>
          </ac:spMkLst>
        </pc:spChg>
        <pc:spChg chg="mod">
          <ac:chgData name="Kolakowski, Artur" userId="9c34c8cc-b1df-44f6-bea5-dcf7a54ee35f" providerId="ADAL" clId="{19970B13-E101-4117-9908-6E061F982644}" dt="2022-07-14T08:45:38.518" v="14701" actId="790"/>
          <ac:spMkLst>
            <pc:docMk/>
            <pc:sldMk cId="2351809989" sldId="486"/>
            <ac:spMk id="9359" creationId="{9A4A3DF5-15DF-41B7-B980-666F3D40D82E}"/>
          </ac:spMkLst>
        </pc:spChg>
        <pc:spChg chg="mod">
          <ac:chgData name="Kolakowski, Artur" userId="9c34c8cc-b1df-44f6-bea5-dcf7a54ee35f" providerId="ADAL" clId="{19970B13-E101-4117-9908-6E061F982644}" dt="2022-07-14T08:45:38.523" v="14702" actId="790"/>
          <ac:spMkLst>
            <pc:docMk/>
            <pc:sldMk cId="2351809989" sldId="486"/>
            <ac:spMk id="9360" creationId="{2BD60EFB-B59E-4FE9-AE6D-91E73C2C81B8}"/>
          </ac:spMkLst>
        </pc:spChg>
        <pc:spChg chg="mod">
          <ac:chgData name="Kolakowski, Artur" userId="9c34c8cc-b1df-44f6-bea5-dcf7a54ee35f" providerId="ADAL" clId="{19970B13-E101-4117-9908-6E061F982644}" dt="2022-07-14T08:45:38.527" v="14703" actId="790"/>
          <ac:spMkLst>
            <pc:docMk/>
            <pc:sldMk cId="2351809989" sldId="486"/>
            <ac:spMk id="9361" creationId="{8E4BD55B-502A-4216-B202-4F62267E7653}"/>
          </ac:spMkLst>
        </pc:spChg>
        <pc:spChg chg="mod">
          <ac:chgData name="Kolakowski, Artur" userId="9c34c8cc-b1df-44f6-bea5-dcf7a54ee35f" providerId="ADAL" clId="{19970B13-E101-4117-9908-6E061F982644}" dt="2022-07-14T08:45:38.532" v="14704" actId="790"/>
          <ac:spMkLst>
            <pc:docMk/>
            <pc:sldMk cId="2351809989" sldId="486"/>
            <ac:spMk id="9362" creationId="{08152EC2-130B-4D9E-9736-F5160A0FDFBE}"/>
          </ac:spMkLst>
        </pc:spChg>
        <pc:spChg chg="mod">
          <ac:chgData name="Kolakowski, Artur" userId="9c34c8cc-b1df-44f6-bea5-dcf7a54ee35f" providerId="ADAL" clId="{19970B13-E101-4117-9908-6E061F982644}" dt="2022-07-14T08:45:38.537" v="14705" actId="790"/>
          <ac:spMkLst>
            <pc:docMk/>
            <pc:sldMk cId="2351809989" sldId="486"/>
            <ac:spMk id="9363" creationId="{E891D866-7619-431F-A283-350727A99B27}"/>
          </ac:spMkLst>
        </pc:spChg>
        <pc:spChg chg="mod">
          <ac:chgData name="Kolakowski, Artur" userId="9c34c8cc-b1df-44f6-bea5-dcf7a54ee35f" providerId="ADAL" clId="{19970B13-E101-4117-9908-6E061F982644}" dt="2022-07-14T08:45:38.541" v="14706" actId="790"/>
          <ac:spMkLst>
            <pc:docMk/>
            <pc:sldMk cId="2351809989" sldId="486"/>
            <ac:spMk id="9364" creationId="{82E9320F-F372-45C0-BE28-A2BCB31D1E00}"/>
          </ac:spMkLst>
        </pc:spChg>
        <pc:spChg chg="mod">
          <ac:chgData name="Kolakowski, Artur" userId="9c34c8cc-b1df-44f6-bea5-dcf7a54ee35f" providerId="ADAL" clId="{19970B13-E101-4117-9908-6E061F982644}" dt="2022-07-14T08:45:38.545" v="14707" actId="790"/>
          <ac:spMkLst>
            <pc:docMk/>
            <pc:sldMk cId="2351809989" sldId="486"/>
            <ac:spMk id="9365" creationId="{98C4E49C-7B88-443A-984C-9C7E6D8B4FD8}"/>
          </ac:spMkLst>
        </pc:spChg>
        <pc:spChg chg="mod">
          <ac:chgData name="Kolakowski, Artur" userId="9c34c8cc-b1df-44f6-bea5-dcf7a54ee35f" providerId="ADAL" clId="{19970B13-E101-4117-9908-6E061F982644}" dt="2022-07-14T08:45:38.551" v="14708" actId="790"/>
          <ac:spMkLst>
            <pc:docMk/>
            <pc:sldMk cId="2351809989" sldId="486"/>
            <ac:spMk id="9366" creationId="{7C43560A-7107-4FBC-83CA-FFEE4E91D089}"/>
          </ac:spMkLst>
        </pc:spChg>
        <pc:spChg chg="mod">
          <ac:chgData name="Kolakowski, Artur" userId="9c34c8cc-b1df-44f6-bea5-dcf7a54ee35f" providerId="ADAL" clId="{19970B13-E101-4117-9908-6E061F982644}" dt="2022-07-14T08:45:38.555" v="14709" actId="790"/>
          <ac:spMkLst>
            <pc:docMk/>
            <pc:sldMk cId="2351809989" sldId="486"/>
            <ac:spMk id="9367" creationId="{73CD24CB-C349-425B-BE57-2A2663E03FBD}"/>
          </ac:spMkLst>
        </pc:spChg>
        <pc:spChg chg="mod">
          <ac:chgData name="Kolakowski, Artur" userId="9c34c8cc-b1df-44f6-bea5-dcf7a54ee35f" providerId="ADAL" clId="{19970B13-E101-4117-9908-6E061F982644}" dt="2022-07-14T08:45:38.559" v="14710" actId="790"/>
          <ac:spMkLst>
            <pc:docMk/>
            <pc:sldMk cId="2351809989" sldId="486"/>
            <ac:spMk id="9368" creationId="{813D79A2-12C1-4600-9076-EC4A120E32A9}"/>
          </ac:spMkLst>
        </pc:spChg>
        <pc:spChg chg="mod">
          <ac:chgData name="Kolakowski, Artur" userId="9c34c8cc-b1df-44f6-bea5-dcf7a54ee35f" providerId="ADAL" clId="{19970B13-E101-4117-9908-6E061F982644}" dt="2022-07-14T08:45:38.564" v="14711" actId="790"/>
          <ac:spMkLst>
            <pc:docMk/>
            <pc:sldMk cId="2351809989" sldId="486"/>
            <ac:spMk id="9369" creationId="{7257FCD1-642D-4432-95DF-4E0319ABEB5E}"/>
          </ac:spMkLst>
        </pc:spChg>
        <pc:spChg chg="mod">
          <ac:chgData name="Kolakowski, Artur" userId="9c34c8cc-b1df-44f6-bea5-dcf7a54ee35f" providerId="ADAL" clId="{19970B13-E101-4117-9908-6E061F982644}" dt="2022-07-14T08:45:38.569" v="14712" actId="790"/>
          <ac:spMkLst>
            <pc:docMk/>
            <pc:sldMk cId="2351809989" sldId="486"/>
            <ac:spMk id="9370" creationId="{C778CA41-2A3F-44BA-A992-1DBE81E30C10}"/>
          </ac:spMkLst>
        </pc:spChg>
        <pc:spChg chg="mod">
          <ac:chgData name="Kolakowski, Artur" userId="9c34c8cc-b1df-44f6-bea5-dcf7a54ee35f" providerId="ADAL" clId="{19970B13-E101-4117-9908-6E061F982644}" dt="2022-07-14T08:45:38.573" v="14713" actId="790"/>
          <ac:spMkLst>
            <pc:docMk/>
            <pc:sldMk cId="2351809989" sldId="486"/>
            <ac:spMk id="9371" creationId="{FCCCE228-C5C5-42DE-BA1D-CA755DB0E8E1}"/>
          </ac:spMkLst>
        </pc:spChg>
        <pc:spChg chg="mod">
          <ac:chgData name="Kolakowski, Artur" userId="9c34c8cc-b1df-44f6-bea5-dcf7a54ee35f" providerId="ADAL" clId="{19970B13-E101-4117-9908-6E061F982644}" dt="2022-07-14T08:45:38.578" v="14714" actId="790"/>
          <ac:spMkLst>
            <pc:docMk/>
            <pc:sldMk cId="2351809989" sldId="486"/>
            <ac:spMk id="9372" creationId="{9F42D941-D922-4DE6-8E20-3F1BD995EEE2}"/>
          </ac:spMkLst>
        </pc:spChg>
        <pc:spChg chg="mod">
          <ac:chgData name="Kolakowski, Artur" userId="9c34c8cc-b1df-44f6-bea5-dcf7a54ee35f" providerId="ADAL" clId="{19970B13-E101-4117-9908-6E061F982644}" dt="2022-07-14T08:45:38.583" v="14715" actId="790"/>
          <ac:spMkLst>
            <pc:docMk/>
            <pc:sldMk cId="2351809989" sldId="486"/>
            <ac:spMk id="9373" creationId="{DF5D7A93-B867-47B9-8490-7F6215B4A496}"/>
          </ac:spMkLst>
        </pc:spChg>
        <pc:spChg chg="mod">
          <ac:chgData name="Kolakowski, Artur" userId="9c34c8cc-b1df-44f6-bea5-dcf7a54ee35f" providerId="ADAL" clId="{19970B13-E101-4117-9908-6E061F982644}" dt="2022-07-14T08:45:38.587" v="14716" actId="790"/>
          <ac:spMkLst>
            <pc:docMk/>
            <pc:sldMk cId="2351809989" sldId="486"/>
            <ac:spMk id="9374" creationId="{6DAB668B-F003-4B11-9B71-6331D9442ADF}"/>
          </ac:spMkLst>
        </pc:spChg>
        <pc:spChg chg="mod">
          <ac:chgData name="Kolakowski, Artur" userId="9c34c8cc-b1df-44f6-bea5-dcf7a54ee35f" providerId="ADAL" clId="{19970B13-E101-4117-9908-6E061F982644}" dt="2022-07-14T08:45:38.592" v="14717" actId="790"/>
          <ac:spMkLst>
            <pc:docMk/>
            <pc:sldMk cId="2351809989" sldId="486"/>
            <ac:spMk id="9375" creationId="{68085739-FDD9-44B9-A28C-B432D377EF4D}"/>
          </ac:spMkLst>
        </pc:spChg>
        <pc:spChg chg="mod">
          <ac:chgData name="Kolakowski, Artur" userId="9c34c8cc-b1df-44f6-bea5-dcf7a54ee35f" providerId="ADAL" clId="{19970B13-E101-4117-9908-6E061F982644}" dt="2022-07-14T08:45:38.597" v="14718" actId="790"/>
          <ac:spMkLst>
            <pc:docMk/>
            <pc:sldMk cId="2351809989" sldId="486"/>
            <ac:spMk id="9376" creationId="{E3055B01-9DB5-489B-B5FD-8C34DE85C451}"/>
          </ac:spMkLst>
        </pc:spChg>
        <pc:spChg chg="mod">
          <ac:chgData name="Kolakowski, Artur" userId="9c34c8cc-b1df-44f6-bea5-dcf7a54ee35f" providerId="ADAL" clId="{19970B13-E101-4117-9908-6E061F982644}" dt="2022-07-14T08:45:38.602" v="14719" actId="790"/>
          <ac:spMkLst>
            <pc:docMk/>
            <pc:sldMk cId="2351809989" sldId="486"/>
            <ac:spMk id="9377" creationId="{7CEDFF04-4852-4A18-A216-BB37B760F84E}"/>
          </ac:spMkLst>
        </pc:spChg>
        <pc:spChg chg="mod">
          <ac:chgData name="Kolakowski, Artur" userId="9c34c8cc-b1df-44f6-bea5-dcf7a54ee35f" providerId="ADAL" clId="{19970B13-E101-4117-9908-6E061F982644}" dt="2022-07-14T08:45:38.607" v="14720" actId="790"/>
          <ac:spMkLst>
            <pc:docMk/>
            <pc:sldMk cId="2351809989" sldId="486"/>
            <ac:spMk id="9378" creationId="{31E5222F-81E1-4B90-8CA4-DE63A64A3E79}"/>
          </ac:spMkLst>
        </pc:spChg>
        <pc:spChg chg="mod">
          <ac:chgData name="Kolakowski, Artur" userId="9c34c8cc-b1df-44f6-bea5-dcf7a54ee35f" providerId="ADAL" clId="{19970B13-E101-4117-9908-6E061F982644}" dt="2022-07-14T08:45:38.611" v="14721" actId="790"/>
          <ac:spMkLst>
            <pc:docMk/>
            <pc:sldMk cId="2351809989" sldId="486"/>
            <ac:spMk id="9379" creationId="{479F56DD-32E3-4D96-A499-BDE38B246F26}"/>
          </ac:spMkLst>
        </pc:spChg>
        <pc:spChg chg="mod">
          <ac:chgData name="Kolakowski, Artur" userId="9c34c8cc-b1df-44f6-bea5-dcf7a54ee35f" providerId="ADAL" clId="{19970B13-E101-4117-9908-6E061F982644}" dt="2022-07-14T08:45:38.617" v="14722" actId="790"/>
          <ac:spMkLst>
            <pc:docMk/>
            <pc:sldMk cId="2351809989" sldId="486"/>
            <ac:spMk id="9380" creationId="{E451230D-F5D0-4FA3-94EC-474888753664}"/>
          </ac:spMkLst>
        </pc:spChg>
        <pc:spChg chg="mod">
          <ac:chgData name="Kolakowski, Artur" userId="9c34c8cc-b1df-44f6-bea5-dcf7a54ee35f" providerId="ADAL" clId="{19970B13-E101-4117-9908-6E061F982644}" dt="2022-07-14T08:45:38.621" v="14723" actId="790"/>
          <ac:spMkLst>
            <pc:docMk/>
            <pc:sldMk cId="2351809989" sldId="486"/>
            <ac:spMk id="9381" creationId="{A76E1467-3F20-42E1-B76B-1F7699F0B316}"/>
          </ac:spMkLst>
        </pc:spChg>
        <pc:spChg chg="mod">
          <ac:chgData name="Kolakowski, Artur" userId="9c34c8cc-b1df-44f6-bea5-dcf7a54ee35f" providerId="ADAL" clId="{19970B13-E101-4117-9908-6E061F982644}" dt="2022-07-14T08:45:38.626" v="14724" actId="790"/>
          <ac:spMkLst>
            <pc:docMk/>
            <pc:sldMk cId="2351809989" sldId="486"/>
            <ac:spMk id="9382" creationId="{1943A929-034C-4BA4-B5A5-4FEE613EDBE3}"/>
          </ac:spMkLst>
        </pc:spChg>
        <pc:spChg chg="mod">
          <ac:chgData name="Kolakowski, Artur" userId="9c34c8cc-b1df-44f6-bea5-dcf7a54ee35f" providerId="ADAL" clId="{19970B13-E101-4117-9908-6E061F982644}" dt="2022-07-14T08:45:38.631" v="14725" actId="790"/>
          <ac:spMkLst>
            <pc:docMk/>
            <pc:sldMk cId="2351809989" sldId="486"/>
            <ac:spMk id="9383" creationId="{72A42569-347C-4F9A-9838-019673E404AB}"/>
          </ac:spMkLst>
        </pc:spChg>
        <pc:spChg chg="mod">
          <ac:chgData name="Kolakowski, Artur" userId="9c34c8cc-b1df-44f6-bea5-dcf7a54ee35f" providerId="ADAL" clId="{19970B13-E101-4117-9908-6E061F982644}" dt="2022-07-14T08:45:38.636" v="14726" actId="790"/>
          <ac:spMkLst>
            <pc:docMk/>
            <pc:sldMk cId="2351809989" sldId="486"/>
            <ac:spMk id="9384" creationId="{01C87AB3-DCAF-48AD-956B-B39C5A6DCE9F}"/>
          </ac:spMkLst>
        </pc:spChg>
        <pc:spChg chg="mod">
          <ac:chgData name="Kolakowski, Artur" userId="9c34c8cc-b1df-44f6-bea5-dcf7a54ee35f" providerId="ADAL" clId="{19970B13-E101-4117-9908-6E061F982644}" dt="2022-07-14T08:45:38.641" v="14727" actId="790"/>
          <ac:spMkLst>
            <pc:docMk/>
            <pc:sldMk cId="2351809989" sldId="486"/>
            <ac:spMk id="9385" creationId="{CF61D314-486F-4A0F-8683-349522ECEBCF}"/>
          </ac:spMkLst>
        </pc:spChg>
        <pc:spChg chg="mod">
          <ac:chgData name="Kolakowski, Artur" userId="9c34c8cc-b1df-44f6-bea5-dcf7a54ee35f" providerId="ADAL" clId="{19970B13-E101-4117-9908-6E061F982644}" dt="2022-07-14T08:45:38.646" v="14728" actId="790"/>
          <ac:spMkLst>
            <pc:docMk/>
            <pc:sldMk cId="2351809989" sldId="486"/>
            <ac:spMk id="9386" creationId="{D54837A3-0D8E-427F-B8E4-85B4A7CF7675}"/>
          </ac:spMkLst>
        </pc:spChg>
        <pc:spChg chg="mod">
          <ac:chgData name="Kolakowski, Artur" userId="9c34c8cc-b1df-44f6-bea5-dcf7a54ee35f" providerId="ADAL" clId="{19970B13-E101-4117-9908-6E061F982644}" dt="2022-07-14T08:45:38.651" v="14729" actId="790"/>
          <ac:spMkLst>
            <pc:docMk/>
            <pc:sldMk cId="2351809989" sldId="486"/>
            <ac:spMk id="9387" creationId="{E0D1E3B6-4E71-4C02-80C3-5A4EF9CD2825}"/>
          </ac:spMkLst>
        </pc:spChg>
        <pc:spChg chg="mod">
          <ac:chgData name="Kolakowski, Artur" userId="9c34c8cc-b1df-44f6-bea5-dcf7a54ee35f" providerId="ADAL" clId="{19970B13-E101-4117-9908-6E061F982644}" dt="2022-07-14T08:45:38.655" v="14730" actId="790"/>
          <ac:spMkLst>
            <pc:docMk/>
            <pc:sldMk cId="2351809989" sldId="486"/>
            <ac:spMk id="9388" creationId="{08D21262-CE2B-4FE2-80E2-F1FC8066AA28}"/>
          </ac:spMkLst>
        </pc:spChg>
        <pc:spChg chg="mod">
          <ac:chgData name="Kolakowski, Artur" userId="9c34c8cc-b1df-44f6-bea5-dcf7a54ee35f" providerId="ADAL" clId="{19970B13-E101-4117-9908-6E061F982644}" dt="2022-07-14T08:45:38.660" v="14731" actId="790"/>
          <ac:spMkLst>
            <pc:docMk/>
            <pc:sldMk cId="2351809989" sldId="486"/>
            <ac:spMk id="9389" creationId="{55D45EB2-A46B-4AB9-A7A4-662F916DEFB0}"/>
          </ac:spMkLst>
        </pc:spChg>
        <pc:spChg chg="mod">
          <ac:chgData name="Kolakowski, Artur" userId="9c34c8cc-b1df-44f6-bea5-dcf7a54ee35f" providerId="ADAL" clId="{19970B13-E101-4117-9908-6E061F982644}" dt="2022-07-14T08:45:38.665" v="14732" actId="790"/>
          <ac:spMkLst>
            <pc:docMk/>
            <pc:sldMk cId="2351809989" sldId="486"/>
            <ac:spMk id="9390" creationId="{FA0D5EB7-6320-4CFE-A570-C8F375874935}"/>
          </ac:spMkLst>
        </pc:spChg>
        <pc:spChg chg="mod">
          <ac:chgData name="Kolakowski, Artur" userId="9c34c8cc-b1df-44f6-bea5-dcf7a54ee35f" providerId="ADAL" clId="{19970B13-E101-4117-9908-6E061F982644}" dt="2022-07-14T08:45:38.669" v="14733" actId="790"/>
          <ac:spMkLst>
            <pc:docMk/>
            <pc:sldMk cId="2351809989" sldId="486"/>
            <ac:spMk id="9391" creationId="{524C54DA-F4C0-4D9C-82B4-687B1200AEC8}"/>
          </ac:spMkLst>
        </pc:spChg>
        <pc:spChg chg="mod">
          <ac:chgData name="Kolakowski, Artur" userId="9c34c8cc-b1df-44f6-bea5-dcf7a54ee35f" providerId="ADAL" clId="{19970B13-E101-4117-9908-6E061F982644}" dt="2022-07-14T08:45:38.674" v="14734" actId="790"/>
          <ac:spMkLst>
            <pc:docMk/>
            <pc:sldMk cId="2351809989" sldId="486"/>
            <ac:spMk id="9392" creationId="{668E0584-E8F8-4C42-A2F5-72CF5E1C194A}"/>
          </ac:spMkLst>
        </pc:spChg>
        <pc:spChg chg="mod">
          <ac:chgData name="Kolakowski, Artur" userId="9c34c8cc-b1df-44f6-bea5-dcf7a54ee35f" providerId="ADAL" clId="{19970B13-E101-4117-9908-6E061F982644}" dt="2022-07-14T08:45:38.679" v="14735" actId="790"/>
          <ac:spMkLst>
            <pc:docMk/>
            <pc:sldMk cId="2351809989" sldId="486"/>
            <ac:spMk id="9393" creationId="{2448104E-57D9-4BA8-8131-81F6ECFB7405}"/>
          </ac:spMkLst>
        </pc:spChg>
        <pc:spChg chg="mod">
          <ac:chgData name="Kolakowski, Artur" userId="9c34c8cc-b1df-44f6-bea5-dcf7a54ee35f" providerId="ADAL" clId="{19970B13-E101-4117-9908-6E061F982644}" dt="2022-07-14T08:45:38.684" v="14736" actId="790"/>
          <ac:spMkLst>
            <pc:docMk/>
            <pc:sldMk cId="2351809989" sldId="486"/>
            <ac:spMk id="9394" creationId="{866E6831-9FF4-478A-BF29-C35D2C09F94A}"/>
          </ac:spMkLst>
        </pc:spChg>
        <pc:spChg chg="mod">
          <ac:chgData name="Kolakowski, Artur" userId="9c34c8cc-b1df-44f6-bea5-dcf7a54ee35f" providerId="ADAL" clId="{19970B13-E101-4117-9908-6E061F982644}" dt="2022-07-14T08:45:38.689" v="14737" actId="790"/>
          <ac:spMkLst>
            <pc:docMk/>
            <pc:sldMk cId="2351809989" sldId="486"/>
            <ac:spMk id="9395" creationId="{85A24FB8-B9DD-4F25-9BA3-3EB68BE8D65C}"/>
          </ac:spMkLst>
        </pc:spChg>
        <pc:spChg chg="mod">
          <ac:chgData name="Kolakowski, Artur" userId="9c34c8cc-b1df-44f6-bea5-dcf7a54ee35f" providerId="ADAL" clId="{19970B13-E101-4117-9908-6E061F982644}" dt="2022-07-14T08:45:38.694" v="14738" actId="790"/>
          <ac:spMkLst>
            <pc:docMk/>
            <pc:sldMk cId="2351809989" sldId="486"/>
            <ac:spMk id="9396" creationId="{A526B00B-36F0-4190-83B4-958D2041EA69}"/>
          </ac:spMkLst>
        </pc:spChg>
        <pc:spChg chg="mod">
          <ac:chgData name="Kolakowski, Artur" userId="9c34c8cc-b1df-44f6-bea5-dcf7a54ee35f" providerId="ADAL" clId="{19970B13-E101-4117-9908-6E061F982644}" dt="2022-07-14T08:45:38.699" v="14739" actId="790"/>
          <ac:spMkLst>
            <pc:docMk/>
            <pc:sldMk cId="2351809989" sldId="486"/>
            <ac:spMk id="9397" creationId="{19683FD0-D128-48E1-9BAD-89465693A4D8}"/>
          </ac:spMkLst>
        </pc:spChg>
        <pc:spChg chg="mod">
          <ac:chgData name="Kolakowski, Artur" userId="9c34c8cc-b1df-44f6-bea5-dcf7a54ee35f" providerId="ADAL" clId="{19970B13-E101-4117-9908-6E061F982644}" dt="2022-07-14T08:45:38.704" v="14740" actId="790"/>
          <ac:spMkLst>
            <pc:docMk/>
            <pc:sldMk cId="2351809989" sldId="486"/>
            <ac:spMk id="9398" creationId="{EA25E308-5C87-480D-8A38-6F60272C43F8}"/>
          </ac:spMkLst>
        </pc:spChg>
        <pc:spChg chg="mod">
          <ac:chgData name="Kolakowski, Artur" userId="9c34c8cc-b1df-44f6-bea5-dcf7a54ee35f" providerId="ADAL" clId="{19970B13-E101-4117-9908-6E061F982644}" dt="2022-07-14T08:45:38.708" v="14741" actId="790"/>
          <ac:spMkLst>
            <pc:docMk/>
            <pc:sldMk cId="2351809989" sldId="486"/>
            <ac:spMk id="9399" creationId="{5939BAA5-7023-400C-B99E-3C2E153C3B61}"/>
          </ac:spMkLst>
        </pc:spChg>
        <pc:spChg chg="mod">
          <ac:chgData name="Kolakowski, Artur" userId="9c34c8cc-b1df-44f6-bea5-dcf7a54ee35f" providerId="ADAL" clId="{19970B13-E101-4117-9908-6E061F982644}" dt="2022-07-14T08:45:38.712" v="14742" actId="790"/>
          <ac:spMkLst>
            <pc:docMk/>
            <pc:sldMk cId="2351809989" sldId="486"/>
            <ac:spMk id="9400" creationId="{429264B9-4E4D-42BB-B823-6528FDF92A4D}"/>
          </ac:spMkLst>
        </pc:spChg>
        <pc:spChg chg="mod">
          <ac:chgData name="Kolakowski, Artur" userId="9c34c8cc-b1df-44f6-bea5-dcf7a54ee35f" providerId="ADAL" clId="{19970B13-E101-4117-9908-6E061F982644}" dt="2022-07-14T08:45:38.717" v="14743" actId="790"/>
          <ac:spMkLst>
            <pc:docMk/>
            <pc:sldMk cId="2351809989" sldId="486"/>
            <ac:spMk id="9401" creationId="{F62B1A15-D94C-4B26-82D2-D8467627A7B8}"/>
          </ac:spMkLst>
        </pc:spChg>
        <pc:spChg chg="mod">
          <ac:chgData name="Kolakowski, Artur" userId="9c34c8cc-b1df-44f6-bea5-dcf7a54ee35f" providerId="ADAL" clId="{19970B13-E101-4117-9908-6E061F982644}" dt="2022-07-14T08:45:38.722" v="14744" actId="790"/>
          <ac:spMkLst>
            <pc:docMk/>
            <pc:sldMk cId="2351809989" sldId="486"/>
            <ac:spMk id="9402" creationId="{8298FAE9-28E2-4CE6-8853-0D1AAD5A63E1}"/>
          </ac:spMkLst>
        </pc:spChg>
        <pc:spChg chg="mod">
          <ac:chgData name="Kolakowski, Artur" userId="9c34c8cc-b1df-44f6-bea5-dcf7a54ee35f" providerId="ADAL" clId="{19970B13-E101-4117-9908-6E061F982644}" dt="2022-07-14T08:45:38.726" v="14745" actId="790"/>
          <ac:spMkLst>
            <pc:docMk/>
            <pc:sldMk cId="2351809989" sldId="486"/>
            <ac:spMk id="9403" creationId="{B7F65D87-47AE-49D1-AB03-FE3A41040E87}"/>
          </ac:spMkLst>
        </pc:spChg>
        <pc:spChg chg="mod">
          <ac:chgData name="Kolakowski, Artur" userId="9c34c8cc-b1df-44f6-bea5-dcf7a54ee35f" providerId="ADAL" clId="{19970B13-E101-4117-9908-6E061F982644}" dt="2022-07-14T08:45:38.730" v="14746" actId="790"/>
          <ac:spMkLst>
            <pc:docMk/>
            <pc:sldMk cId="2351809989" sldId="486"/>
            <ac:spMk id="9404" creationId="{2BA7859D-29A1-4621-AA79-7F0F05451D64}"/>
          </ac:spMkLst>
        </pc:spChg>
        <pc:spChg chg="mod">
          <ac:chgData name="Kolakowski, Artur" userId="9c34c8cc-b1df-44f6-bea5-dcf7a54ee35f" providerId="ADAL" clId="{19970B13-E101-4117-9908-6E061F982644}" dt="2022-07-14T08:45:38.734" v="14747" actId="790"/>
          <ac:spMkLst>
            <pc:docMk/>
            <pc:sldMk cId="2351809989" sldId="486"/>
            <ac:spMk id="9405" creationId="{C9B6C7B4-28C1-4DE3-8AB1-DA9BADDF20C2}"/>
          </ac:spMkLst>
        </pc:spChg>
        <pc:spChg chg="mod">
          <ac:chgData name="Kolakowski, Artur" userId="9c34c8cc-b1df-44f6-bea5-dcf7a54ee35f" providerId="ADAL" clId="{19970B13-E101-4117-9908-6E061F982644}" dt="2022-07-14T08:45:38.738" v="14748" actId="790"/>
          <ac:spMkLst>
            <pc:docMk/>
            <pc:sldMk cId="2351809989" sldId="486"/>
            <ac:spMk id="9406" creationId="{450E6F84-CEE5-4E48-9538-9AEEB7132A3A}"/>
          </ac:spMkLst>
        </pc:spChg>
        <pc:spChg chg="mod">
          <ac:chgData name="Kolakowski, Artur" userId="9c34c8cc-b1df-44f6-bea5-dcf7a54ee35f" providerId="ADAL" clId="{19970B13-E101-4117-9908-6E061F982644}" dt="2022-07-14T08:45:38.742" v="14749" actId="790"/>
          <ac:spMkLst>
            <pc:docMk/>
            <pc:sldMk cId="2351809989" sldId="486"/>
            <ac:spMk id="9407" creationId="{B2295B8F-44B4-449B-8DC2-1D97BBF88D52}"/>
          </ac:spMkLst>
        </pc:spChg>
        <pc:spChg chg="mod">
          <ac:chgData name="Kolakowski, Artur" userId="9c34c8cc-b1df-44f6-bea5-dcf7a54ee35f" providerId="ADAL" clId="{19970B13-E101-4117-9908-6E061F982644}" dt="2022-07-14T08:45:38.746" v="14750" actId="790"/>
          <ac:spMkLst>
            <pc:docMk/>
            <pc:sldMk cId="2351809989" sldId="486"/>
            <ac:spMk id="9408" creationId="{7FB53577-00CA-4DDF-B323-D74CFD0495AF}"/>
          </ac:spMkLst>
        </pc:spChg>
        <pc:spChg chg="mod">
          <ac:chgData name="Kolakowski, Artur" userId="9c34c8cc-b1df-44f6-bea5-dcf7a54ee35f" providerId="ADAL" clId="{19970B13-E101-4117-9908-6E061F982644}" dt="2022-07-14T08:45:38.751" v="14751" actId="790"/>
          <ac:spMkLst>
            <pc:docMk/>
            <pc:sldMk cId="2351809989" sldId="486"/>
            <ac:spMk id="9409" creationId="{993631AC-6378-400C-84AF-976AF9AFB6F5}"/>
          </ac:spMkLst>
        </pc:spChg>
        <pc:spChg chg="mod">
          <ac:chgData name="Kolakowski, Artur" userId="9c34c8cc-b1df-44f6-bea5-dcf7a54ee35f" providerId="ADAL" clId="{19970B13-E101-4117-9908-6E061F982644}" dt="2022-07-14T08:45:38.755" v="14752" actId="790"/>
          <ac:spMkLst>
            <pc:docMk/>
            <pc:sldMk cId="2351809989" sldId="486"/>
            <ac:spMk id="9410" creationId="{E4E9AAA7-5566-4E2A-97CC-A4F3A8D1F131}"/>
          </ac:spMkLst>
        </pc:spChg>
        <pc:spChg chg="mod">
          <ac:chgData name="Kolakowski, Artur" userId="9c34c8cc-b1df-44f6-bea5-dcf7a54ee35f" providerId="ADAL" clId="{19970B13-E101-4117-9908-6E061F982644}" dt="2022-07-14T08:45:38.759" v="14753" actId="790"/>
          <ac:spMkLst>
            <pc:docMk/>
            <pc:sldMk cId="2351809989" sldId="486"/>
            <ac:spMk id="9411" creationId="{74AB5DEA-94FB-4B68-B273-ACF268413AC0}"/>
          </ac:spMkLst>
        </pc:spChg>
        <pc:spChg chg="mod">
          <ac:chgData name="Kolakowski, Artur" userId="9c34c8cc-b1df-44f6-bea5-dcf7a54ee35f" providerId="ADAL" clId="{19970B13-E101-4117-9908-6E061F982644}" dt="2022-07-14T08:45:38.764" v="14754" actId="790"/>
          <ac:spMkLst>
            <pc:docMk/>
            <pc:sldMk cId="2351809989" sldId="486"/>
            <ac:spMk id="9412" creationId="{F5C8A6E5-973F-4FE4-875B-CBC1CD96E27B}"/>
          </ac:spMkLst>
        </pc:spChg>
        <pc:spChg chg="mod">
          <ac:chgData name="Kolakowski, Artur" userId="9c34c8cc-b1df-44f6-bea5-dcf7a54ee35f" providerId="ADAL" clId="{19970B13-E101-4117-9908-6E061F982644}" dt="2022-07-14T08:45:38.768" v="14755" actId="790"/>
          <ac:spMkLst>
            <pc:docMk/>
            <pc:sldMk cId="2351809989" sldId="486"/>
            <ac:spMk id="9413" creationId="{6378EDD6-40A6-4A9F-863C-3CBEF782E141}"/>
          </ac:spMkLst>
        </pc:spChg>
        <pc:spChg chg="mod">
          <ac:chgData name="Kolakowski, Artur" userId="9c34c8cc-b1df-44f6-bea5-dcf7a54ee35f" providerId="ADAL" clId="{19970B13-E101-4117-9908-6E061F982644}" dt="2022-07-14T08:45:38.773" v="14756" actId="790"/>
          <ac:spMkLst>
            <pc:docMk/>
            <pc:sldMk cId="2351809989" sldId="486"/>
            <ac:spMk id="9414" creationId="{4B235152-897A-43A7-96C9-D87DE33BA47E}"/>
          </ac:spMkLst>
        </pc:spChg>
        <pc:spChg chg="mod">
          <ac:chgData name="Kolakowski, Artur" userId="9c34c8cc-b1df-44f6-bea5-dcf7a54ee35f" providerId="ADAL" clId="{19970B13-E101-4117-9908-6E061F982644}" dt="2022-07-14T08:45:38.777" v="14757" actId="790"/>
          <ac:spMkLst>
            <pc:docMk/>
            <pc:sldMk cId="2351809989" sldId="486"/>
            <ac:spMk id="9415" creationId="{1BDFD39C-6691-45F9-AA0F-72C82FBFFF45}"/>
          </ac:spMkLst>
        </pc:spChg>
        <pc:spChg chg="mod">
          <ac:chgData name="Kolakowski, Artur" userId="9c34c8cc-b1df-44f6-bea5-dcf7a54ee35f" providerId="ADAL" clId="{19970B13-E101-4117-9908-6E061F982644}" dt="2022-07-14T08:45:38.789" v="14758" actId="790"/>
          <ac:spMkLst>
            <pc:docMk/>
            <pc:sldMk cId="2351809989" sldId="486"/>
            <ac:spMk id="9416" creationId="{B871F97A-509C-441A-8A88-9A09F739361A}"/>
          </ac:spMkLst>
        </pc:spChg>
        <pc:spChg chg="mod">
          <ac:chgData name="Kolakowski, Artur" userId="9c34c8cc-b1df-44f6-bea5-dcf7a54ee35f" providerId="ADAL" clId="{19970B13-E101-4117-9908-6E061F982644}" dt="2022-07-14T08:45:38.798" v="14759" actId="790"/>
          <ac:spMkLst>
            <pc:docMk/>
            <pc:sldMk cId="2351809989" sldId="486"/>
            <ac:spMk id="9417" creationId="{935E9253-F716-49E2-8893-7256056BDB0E}"/>
          </ac:spMkLst>
        </pc:spChg>
        <pc:spChg chg="mod">
          <ac:chgData name="Kolakowski, Artur" userId="9c34c8cc-b1df-44f6-bea5-dcf7a54ee35f" providerId="ADAL" clId="{19970B13-E101-4117-9908-6E061F982644}" dt="2022-07-14T08:45:38.803" v="14760" actId="790"/>
          <ac:spMkLst>
            <pc:docMk/>
            <pc:sldMk cId="2351809989" sldId="486"/>
            <ac:spMk id="9418" creationId="{3EEA68F9-A9C8-43E3-9E8D-5604A0BFAB0B}"/>
          </ac:spMkLst>
        </pc:spChg>
        <pc:spChg chg="mod">
          <ac:chgData name="Kolakowski, Artur" userId="9c34c8cc-b1df-44f6-bea5-dcf7a54ee35f" providerId="ADAL" clId="{19970B13-E101-4117-9908-6E061F982644}" dt="2022-07-14T08:45:38.807" v="14761" actId="790"/>
          <ac:spMkLst>
            <pc:docMk/>
            <pc:sldMk cId="2351809989" sldId="486"/>
            <ac:spMk id="9419" creationId="{83423311-B81B-484C-A811-9CF9532F1CCF}"/>
          </ac:spMkLst>
        </pc:spChg>
        <pc:spChg chg="mod">
          <ac:chgData name="Kolakowski, Artur" userId="9c34c8cc-b1df-44f6-bea5-dcf7a54ee35f" providerId="ADAL" clId="{19970B13-E101-4117-9908-6E061F982644}" dt="2022-07-14T08:45:38.812" v="14762" actId="790"/>
          <ac:spMkLst>
            <pc:docMk/>
            <pc:sldMk cId="2351809989" sldId="486"/>
            <ac:spMk id="9420" creationId="{8B3F6687-4A0D-47DE-9087-D5E6C77B5E64}"/>
          </ac:spMkLst>
        </pc:spChg>
        <pc:spChg chg="mod">
          <ac:chgData name="Kolakowski, Artur" userId="9c34c8cc-b1df-44f6-bea5-dcf7a54ee35f" providerId="ADAL" clId="{19970B13-E101-4117-9908-6E061F982644}" dt="2022-07-14T08:45:38.819" v="14763" actId="790"/>
          <ac:spMkLst>
            <pc:docMk/>
            <pc:sldMk cId="2351809989" sldId="486"/>
            <ac:spMk id="9421" creationId="{F63CB413-D313-4D84-95AD-E52111E0E684}"/>
          </ac:spMkLst>
        </pc:spChg>
        <pc:spChg chg="mod">
          <ac:chgData name="Kolakowski, Artur" userId="9c34c8cc-b1df-44f6-bea5-dcf7a54ee35f" providerId="ADAL" clId="{19970B13-E101-4117-9908-6E061F982644}" dt="2022-07-14T08:45:38.824" v="14764" actId="790"/>
          <ac:spMkLst>
            <pc:docMk/>
            <pc:sldMk cId="2351809989" sldId="486"/>
            <ac:spMk id="9422" creationId="{C2AF4DB2-CD2F-483E-AD9C-134631EF6351}"/>
          </ac:spMkLst>
        </pc:spChg>
        <pc:spChg chg="mod">
          <ac:chgData name="Kolakowski, Artur" userId="9c34c8cc-b1df-44f6-bea5-dcf7a54ee35f" providerId="ADAL" clId="{19970B13-E101-4117-9908-6E061F982644}" dt="2022-07-14T08:45:38.830" v="14765" actId="790"/>
          <ac:spMkLst>
            <pc:docMk/>
            <pc:sldMk cId="2351809989" sldId="486"/>
            <ac:spMk id="9423" creationId="{E44B5FFD-B993-4567-AADB-87F1D0C78717}"/>
          </ac:spMkLst>
        </pc:spChg>
        <pc:spChg chg="mod">
          <ac:chgData name="Kolakowski, Artur" userId="9c34c8cc-b1df-44f6-bea5-dcf7a54ee35f" providerId="ADAL" clId="{19970B13-E101-4117-9908-6E061F982644}" dt="2022-07-14T08:45:38.834" v="14766" actId="790"/>
          <ac:spMkLst>
            <pc:docMk/>
            <pc:sldMk cId="2351809989" sldId="486"/>
            <ac:spMk id="9424" creationId="{FC7C1655-B376-4406-899D-9312E9C0D43F}"/>
          </ac:spMkLst>
        </pc:spChg>
        <pc:spChg chg="mod">
          <ac:chgData name="Kolakowski, Artur" userId="9c34c8cc-b1df-44f6-bea5-dcf7a54ee35f" providerId="ADAL" clId="{19970B13-E101-4117-9908-6E061F982644}" dt="2022-07-14T08:45:38.839" v="14767" actId="790"/>
          <ac:spMkLst>
            <pc:docMk/>
            <pc:sldMk cId="2351809989" sldId="486"/>
            <ac:spMk id="9425" creationId="{D150362B-438F-48C3-85FE-E8855C18D3F6}"/>
          </ac:spMkLst>
        </pc:spChg>
        <pc:spChg chg="mod">
          <ac:chgData name="Kolakowski, Artur" userId="9c34c8cc-b1df-44f6-bea5-dcf7a54ee35f" providerId="ADAL" clId="{19970B13-E101-4117-9908-6E061F982644}" dt="2022-07-14T08:45:38.843" v="14768" actId="790"/>
          <ac:spMkLst>
            <pc:docMk/>
            <pc:sldMk cId="2351809989" sldId="486"/>
            <ac:spMk id="9426" creationId="{3156AD59-CADC-4924-B5F8-4490714FF33F}"/>
          </ac:spMkLst>
        </pc:spChg>
        <pc:spChg chg="mod">
          <ac:chgData name="Kolakowski, Artur" userId="9c34c8cc-b1df-44f6-bea5-dcf7a54ee35f" providerId="ADAL" clId="{19970B13-E101-4117-9908-6E061F982644}" dt="2022-07-14T08:45:38.848" v="14769" actId="790"/>
          <ac:spMkLst>
            <pc:docMk/>
            <pc:sldMk cId="2351809989" sldId="486"/>
            <ac:spMk id="9427" creationId="{BB12123F-3F75-4659-84DA-10ABBC07965F}"/>
          </ac:spMkLst>
        </pc:spChg>
        <pc:spChg chg="mod">
          <ac:chgData name="Kolakowski, Artur" userId="9c34c8cc-b1df-44f6-bea5-dcf7a54ee35f" providerId="ADAL" clId="{19970B13-E101-4117-9908-6E061F982644}" dt="2022-07-14T08:45:38.853" v="14770" actId="790"/>
          <ac:spMkLst>
            <pc:docMk/>
            <pc:sldMk cId="2351809989" sldId="486"/>
            <ac:spMk id="9428" creationId="{19D1DF58-F28E-4DE0-A738-3A5D9E3A60C0}"/>
          </ac:spMkLst>
        </pc:spChg>
        <pc:spChg chg="mod">
          <ac:chgData name="Kolakowski, Artur" userId="9c34c8cc-b1df-44f6-bea5-dcf7a54ee35f" providerId="ADAL" clId="{19970B13-E101-4117-9908-6E061F982644}" dt="2022-07-14T08:45:38.859" v="14771" actId="790"/>
          <ac:spMkLst>
            <pc:docMk/>
            <pc:sldMk cId="2351809989" sldId="486"/>
            <ac:spMk id="9429" creationId="{653E937E-1621-4DF1-B8C7-A39420FDD623}"/>
          </ac:spMkLst>
        </pc:spChg>
        <pc:spChg chg="mod">
          <ac:chgData name="Kolakowski, Artur" userId="9c34c8cc-b1df-44f6-bea5-dcf7a54ee35f" providerId="ADAL" clId="{19970B13-E101-4117-9908-6E061F982644}" dt="2022-07-14T08:45:38.866" v="14772" actId="790"/>
          <ac:spMkLst>
            <pc:docMk/>
            <pc:sldMk cId="2351809989" sldId="486"/>
            <ac:spMk id="9430" creationId="{12BD8090-5AE3-4979-8E26-A85BD6247A7C}"/>
          </ac:spMkLst>
        </pc:spChg>
        <pc:spChg chg="mod">
          <ac:chgData name="Kolakowski, Artur" userId="9c34c8cc-b1df-44f6-bea5-dcf7a54ee35f" providerId="ADAL" clId="{19970B13-E101-4117-9908-6E061F982644}" dt="2022-07-14T08:45:38.871" v="14773" actId="790"/>
          <ac:spMkLst>
            <pc:docMk/>
            <pc:sldMk cId="2351809989" sldId="486"/>
            <ac:spMk id="9431" creationId="{570EDB59-BB35-4ADF-A810-B3442E481632}"/>
          </ac:spMkLst>
        </pc:spChg>
        <pc:spChg chg="mod">
          <ac:chgData name="Kolakowski, Artur" userId="9c34c8cc-b1df-44f6-bea5-dcf7a54ee35f" providerId="ADAL" clId="{19970B13-E101-4117-9908-6E061F982644}" dt="2022-07-14T08:45:38.876" v="14774" actId="790"/>
          <ac:spMkLst>
            <pc:docMk/>
            <pc:sldMk cId="2351809989" sldId="486"/>
            <ac:spMk id="9432" creationId="{3B8C527B-0648-4EBF-923D-A302FB607854}"/>
          </ac:spMkLst>
        </pc:spChg>
        <pc:spChg chg="mod">
          <ac:chgData name="Kolakowski, Artur" userId="9c34c8cc-b1df-44f6-bea5-dcf7a54ee35f" providerId="ADAL" clId="{19970B13-E101-4117-9908-6E061F982644}" dt="2022-07-14T08:45:38.883" v="14775" actId="790"/>
          <ac:spMkLst>
            <pc:docMk/>
            <pc:sldMk cId="2351809989" sldId="486"/>
            <ac:spMk id="9433" creationId="{485EC231-79E0-4B39-A359-DF142E28D3BD}"/>
          </ac:spMkLst>
        </pc:spChg>
        <pc:spChg chg="mod">
          <ac:chgData name="Kolakowski, Artur" userId="9c34c8cc-b1df-44f6-bea5-dcf7a54ee35f" providerId="ADAL" clId="{19970B13-E101-4117-9908-6E061F982644}" dt="2022-07-14T08:45:38.888" v="14776" actId="790"/>
          <ac:spMkLst>
            <pc:docMk/>
            <pc:sldMk cId="2351809989" sldId="486"/>
            <ac:spMk id="9434" creationId="{25614265-C777-4B1C-942F-BFE7D9E52254}"/>
          </ac:spMkLst>
        </pc:spChg>
        <pc:spChg chg="mod">
          <ac:chgData name="Kolakowski, Artur" userId="9c34c8cc-b1df-44f6-bea5-dcf7a54ee35f" providerId="ADAL" clId="{19970B13-E101-4117-9908-6E061F982644}" dt="2022-07-14T08:45:38.892" v="14777" actId="790"/>
          <ac:spMkLst>
            <pc:docMk/>
            <pc:sldMk cId="2351809989" sldId="486"/>
            <ac:spMk id="9435" creationId="{60227FF1-598D-443C-962A-A729237ED902}"/>
          </ac:spMkLst>
        </pc:spChg>
        <pc:spChg chg="mod">
          <ac:chgData name="Kolakowski, Artur" userId="9c34c8cc-b1df-44f6-bea5-dcf7a54ee35f" providerId="ADAL" clId="{19970B13-E101-4117-9908-6E061F982644}" dt="2022-07-14T08:45:38.897" v="14778" actId="790"/>
          <ac:spMkLst>
            <pc:docMk/>
            <pc:sldMk cId="2351809989" sldId="486"/>
            <ac:spMk id="9436" creationId="{86D39CD9-061B-4B42-8143-48A546A49031}"/>
          </ac:spMkLst>
        </pc:spChg>
        <pc:spChg chg="mod">
          <ac:chgData name="Kolakowski, Artur" userId="9c34c8cc-b1df-44f6-bea5-dcf7a54ee35f" providerId="ADAL" clId="{19970B13-E101-4117-9908-6E061F982644}" dt="2022-07-14T08:45:38.902" v="14779" actId="790"/>
          <ac:spMkLst>
            <pc:docMk/>
            <pc:sldMk cId="2351809989" sldId="486"/>
            <ac:spMk id="9437" creationId="{D0EBA523-FA52-4BE9-B7FC-7570981514E6}"/>
          </ac:spMkLst>
        </pc:spChg>
        <pc:spChg chg="mod">
          <ac:chgData name="Kolakowski, Artur" userId="9c34c8cc-b1df-44f6-bea5-dcf7a54ee35f" providerId="ADAL" clId="{19970B13-E101-4117-9908-6E061F982644}" dt="2022-07-14T08:45:38.907" v="14780" actId="790"/>
          <ac:spMkLst>
            <pc:docMk/>
            <pc:sldMk cId="2351809989" sldId="486"/>
            <ac:spMk id="9438" creationId="{CFEFDF6A-8EA3-45E4-9786-6D093E6F3407}"/>
          </ac:spMkLst>
        </pc:spChg>
        <pc:spChg chg="mod">
          <ac:chgData name="Kolakowski, Artur" userId="9c34c8cc-b1df-44f6-bea5-dcf7a54ee35f" providerId="ADAL" clId="{19970B13-E101-4117-9908-6E061F982644}" dt="2022-07-14T08:45:38.912" v="14781" actId="790"/>
          <ac:spMkLst>
            <pc:docMk/>
            <pc:sldMk cId="2351809989" sldId="486"/>
            <ac:spMk id="9439" creationId="{367F6F75-A941-48AC-B076-FE719DCEAB50}"/>
          </ac:spMkLst>
        </pc:spChg>
        <pc:spChg chg="mod">
          <ac:chgData name="Kolakowski, Artur" userId="9c34c8cc-b1df-44f6-bea5-dcf7a54ee35f" providerId="ADAL" clId="{19970B13-E101-4117-9908-6E061F982644}" dt="2022-07-14T08:45:38.917" v="14782" actId="790"/>
          <ac:spMkLst>
            <pc:docMk/>
            <pc:sldMk cId="2351809989" sldId="486"/>
            <ac:spMk id="9440" creationId="{AB0E4643-853F-4D08-A573-74711F64494F}"/>
          </ac:spMkLst>
        </pc:spChg>
        <pc:spChg chg="mod">
          <ac:chgData name="Kolakowski, Artur" userId="9c34c8cc-b1df-44f6-bea5-dcf7a54ee35f" providerId="ADAL" clId="{19970B13-E101-4117-9908-6E061F982644}" dt="2022-07-14T08:45:38.921" v="14783" actId="790"/>
          <ac:spMkLst>
            <pc:docMk/>
            <pc:sldMk cId="2351809989" sldId="486"/>
            <ac:spMk id="9441" creationId="{7999C4AF-03D4-4C3D-942C-26299CBCDF1A}"/>
          </ac:spMkLst>
        </pc:spChg>
        <pc:spChg chg="mod">
          <ac:chgData name="Kolakowski, Artur" userId="9c34c8cc-b1df-44f6-bea5-dcf7a54ee35f" providerId="ADAL" clId="{19970B13-E101-4117-9908-6E061F982644}" dt="2022-07-14T08:45:38.925" v="14784" actId="790"/>
          <ac:spMkLst>
            <pc:docMk/>
            <pc:sldMk cId="2351809989" sldId="486"/>
            <ac:spMk id="9442" creationId="{D30BA403-D938-4A30-9634-AC571FB77AFF}"/>
          </ac:spMkLst>
        </pc:spChg>
        <pc:spChg chg="mod">
          <ac:chgData name="Kolakowski, Artur" userId="9c34c8cc-b1df-44f6-bea5-dcf7a54ee35f" providerId="ADAL" clId="{19970B13-E101-4117-9908-6E061F982644}" dt="2022-07-14T08:45:38.928" v="14785" actId="790"/>
          <ac:spMkLst>
            <pc:docMk/>
            <pc:sldMk cId="2351809989" sldId="486"/>
            <ac:spMk id="9443" creationId="{790779B3-6908-4A5D-838E-0A8C2BC8CC72}"/>
          </ac:spMkLst>
        </pc:spChg>
        <pc:spChg chg="mod">
          <ac:chgData name="Kolakowski, Artur" userId="9c34c8cc-b1df-44f6-bea5-dcf7a54ee35f" providerId="ADAL" clId="{19970B13-E101-4117-9908-6E061F982644}" dt="2022-07-14T08:45:38.935" v="14786" actId="790"/>
          <ac:spMkLst>
            <pc:docMk/>
            <pc:sldMk cId="2351809989" sldId="486"/>
            <ac:spMk id="9444" creationId="{6B1D7C12-5A05-4F14-9213-6D22CC0614EA}"/>
          </ac:spMkLst>
        </pc:spChg>
        <pc:spChg chg="mod">
          <ac:chgData name="Kolakowski, Artur" userId="9c34c8cc-b1df-44f6-bea5-dcf7a54ee35f" providerId="ADAL" clId="{19970B13-E101-4117-9908-6E061F982644}" dt="2022-07-14T08:45:38.940" v="14787" actId="790"/>
          <ac:spMkLst>
            <pc:docMk/>
            <pc:sldMk cId="2351809989" sldId="486"/>
            <ac:spMk id="9445" creationId="{F591132E-B0A7-447B-902A-B6CB4F98F54C}"/>
          </ac:spMkLst>
        </pc:spChg>
        <pc:spChg chg="mod">
          <ac:chgData name="Kolakowski, Artur" userId="9c34c8cc-b1df-44f6-bea5-dcf7a54ee35f" providerId="ADAL" clId="{19970B13-E101-4117-9908-6E061F982644}" dt="2022-07-14T08:45:38.944" v="14788" actId="790"/>
          <ac:spMkLst>
            <pc:docMk/>
            <pc:sldMk cId="2351809989" sldId="486"/>
            <ac:spMk id="9446" creationId="{10AEF63E-BADE-4B52-BD03-63E513D73476}"/>
          </ac:spMkLst>
        </pc:spChg>
        <pc:spChg chg="mod">
          <ac:chgData name="Kolakowski, Artur" userId="9c34c8cc-b1df-44f6-bea5-dcf7a54ee35f" providerId="ADAL" clId="{19970B13-E101-4117-9908-6E061F982644}" dt="2022-07-14T08:45:38.950" v="14789" actId="790"/>
          <ac:spMkLst>
            <pc:docMk/>
            <pc:sldMk cId="2351809989" sldId="486"/>
            <ac:spMk id="9447" creationId="{FB9A0341-BB23-4619-BBD3-3326B7DF0CEE}"/>
          </ac:spMkLst>
        </pc:spChg>
        <pc:spChg chg="mod">
          <ac:chgData name="Kolakowski, Artur" userId="9c34c8cc-b1df-44f6-bea5-dcf7a54ee35f" providerId="ADAL" clId="{19970B13-E101-4117-9908-6E061F982644}" dt="2022-07-14T08:45:38.954" v="14790" actId="790"/>
          <ac:spMkLst>
            <pc:docMk/>
            <pc:sldMk cId="2351809989" sldId="486"/>
            <ac:spMk id="9448" creationId="{C05397A4-CC4D-453F-816D-1923F8662D96}"/>
          </ac:spMkLst>
        </pc:spChg>
        <pc:spChg chg="mod">
          <ac:chgData name="Kolakowski, Artur" userId="9c34c8cc-b1df-44f6-bea5-dcf7a54ee35f" providerId="ADAL" clId="{19970B13-E101-4117-9908-6E061F982644}" dt="2022-07-14T08:45:38.959" v="14791" actId="790"/>
          <ac:spMkLst>
            <pc:docMk/>
            <pc:sldMk cId="2351809989" sldId="486"/>
            <ac:spMk id="9449" creationId="{A47D4EA7-64D3-4CA8-910E-DDE91ABB4A6F}"/>
          </ac:spMkLst>
        </pc:spChg>
        <pc:spChg chg="mod">
          <ac:chgData name="Kolakowski, Artur" userId="9c34c8cc-b1df-44f6-bea5-dcf7a54ee35f" providerId="ADAL" clId="{19970B13-E101-4117-9908-6E061F982644}" dt="2022-07-14T08:45:38.964" v="14792" actId="790"/>
          <ac:spMkLst>
            <pc:docMk/>
            <pc:sldMk cId="2351809989" sldId="486"/>
            <ac:spMk id="9450" creationId="{BC79B824-0867-4BA3-8A33-2F3D36BB3692}"/>
          </ac:spMkLst>
        </pc:spChg>
        <pc:spChg chg="mod">
          <ac:chgData name="Kolakowski, Artur" userId="9c34c8cc-b1df-44f6-bea5-dcf7a54ee35f" providerId="ADAL" clId="{19970B13-E101-4117-9908-6E061F982644}" dt="2022-07-14T08:45:38.969" v="14793" actId="790"/>
          <ac:spMkLst>
            <pc:docMk/>
            <pc:sldMk cId="2351809989" sldId="486"/>
            <ac:spMk id="9451" creationId="{595BBE8A-17D9-4CD1-8DB0-DA974233BFBE}"/>
          </ac:spMkLst>
        </pc:spChg>
        <pc:spChg chg="mod">
          <ac:chgData name="Kolakowski, Artur" userId="9c34c8cc-b1df-44f6-bea5-dcf7a54ee35f" providerId="ADAL" clId="{19970B13-E101-4117-9908-6E061F982644}" dt="2022-07-14T08:45:38.973" v="14794" actId="790"/>
          <ac:spMkLst>
            <pc:docMk/>
            <pc:sldMk cId="2351809989" sldId="486"/>
            <ac:spMk id="9452" creationId="{F7034561-8121-4EA2-B405-BD24E75F3EC1}"/>
          </ac:spMkLst>
        </pc:spChg>
        <pc:spChg chg="mod">
          <ac:chgData name="Kolakowski, Artur" userId="9c34c8cc-b1df-44f6-bea5-dcf7a54ee35f" providerId="ADAL" clId="{19970B13-E101-4117-9908-6E061F982644}" dt="2022-07-14T08:45:38.979" v="14795" actId="790"/>
          <ac:spMkLst>
            <pc:docMk/>
            <pc:sldMk cId="2351809989" sldId="486"/>
            <ac:spMk id="9453" creationId="{E77C1ED6-A68E-434D-8C56-E540340185FC}"/>
          </ac:spMkLst>
        </pc:spChg>
        <pc:spChg chg="mod">
          <ac:chgData name="Kolakowski, Artur" userId="9c34c8cc-b1df-44f6-bea5-dcf7a54ee35f" providerId="ADAL" clId="{19970B13-E101-4117-9908-6E061F982644}" dt="2022-07-14T08:45:38.985" v="14796" actId="790"/>
          <ac:spMkLst>
            <pc:docMk/>
            <pc:sldMk cId="2351809989" sldId="486"/>
            <ac:spMk id="9454" creationId="{D922ED5D-8A00-4F6B-913C-0BD0858FA5DA}"/>
          </ac:spMkLst>
        </pc:spChg>
        <pc:spChg chg="mod">
          <ac:chgData name="Kolakowski, Artur" userId="9c34c8cc-b1df-44f6-bea5-dcf7a54ee35f" providerId="ADAL" clId="{19970B13-E101-4117-9908-6E061F982644}" dt="2022-07-14T08:45:38.989" v="14797" actId="790"/>
          <ac:spMkLst>
            <pc:docMk/>
            <pc:sldMk cId="2351809989" sldId="486"/>
            <ac:spMk id="9455" creationId="{72305299-DDF6-4605-BF81-DDA6A852457B}"/>
          </ac:spMkLst>
        </pc:spChg>
        <pc:spChg chg="mod">
          <ac:chgData name="Kolakowski, Artur" userId="9c34c8cc-b1df-44f6-bea5-dcf7a54ee35f" providerId="ADAL" clId="{19970B13-E101-4117-9908-6E061F982644}" dt="2022-07-14T08:45:38.994" v="14798" actId="790"/>
          <ac:spMkLst>
            <pc:docMk/>
            <pc:sldMk cId="2351809989" sldId="486"/>
            <ac:spMk id="9456" creationId="{14A2A441-9E29-49E2-B3EB-5B833190C86F}"/>
          </ac:spMkLst>
        </pc:spChg>
        <pc:spChg chg="mod">
          <ac:chgData name="Kolakowski, Artur" userId="9c34c8cc-b1df-44f6-bea5-dcf7a54ee35f" providerId="ADAL" clId="{19970B13-E101-4117-9908-6E061F982644}" dt="2022-07-14T08:45:38.999" v="14799" actId="790"/>
          <ac:spMkLst>
            <pc:docMk/>
            <pc:sldMk cId="2351809989" sldId="486"/>
            <ac:spMk id="9457" creationId="{A146186D-81F0-4480-B5A8-FBD60E95C72F}"/>
          </ac:spMkLst>
        </pc:spChg>
        <pc:spChg chg="mod">
          <ac:chgData name="Kolakowski, Artur" userId="9c34c8cc-b1df-44f6-bea5-dcf7a54ee35f" providerId="ADAL" clId="{19970B13-E101-4117-9908-6E061F982644}" dt="2022-07-14T08:45:39.004" v="14800" actId="790"/>
          <ac:spMkLst>
            <pc:docMk/>
            <pc:sldMk cId="2351809989" sldId="486"/>
            <ac:spMk id="9458" creationId="{B7BE99CA-5531-492B-ABD2-6133372F4CF6}"/>
          </ac:spMkLst>
        </pc:spChg>
        <pc:spChg chg="mod">
          <ac:chgData name="Kolakowski, Artur" userId="9c34c8cc-b1df-44f6-bea5-dcf7a54ee35f" providerId="ADAL" clId="{19970B13-E101-4117-9908-6E061F982644}" dt="2022-07-14T08:45:39.008" v="14801" actId="790"/>
          <ac:spMkLst>
            <pc:docMk/>
            <pc:sldMk cId="2351809989" sldId="486"/>
            <ac:spMk id="9459" creationId="{32C53513-8939-46C4-BE4C-50C9519912B9}"/>
          </ac:spMkLst>
        </pc:spChg>
        <pc:spChg chg="mod">
          <ac:chgData name="Kolakowski, Artur" userId="9c34c8cc-b1df-44f6-bea5-dcf7a54ee35f" providerId="ADAL" clId="{19970B13-E101-4117-9908-6E061F982644}" dt="2022-07-14T08:45:39.011" v="14802" actId="790"/>
          <ac:spMkLst>
            <pc:docMk/>
            <pc:sldMk cId="2351809989" sldId="486"/>
            <ac:spMk id="9460" creationId="{0B365C5B-A1BB-4A39-A4F0-3D5DF5FECFB8}"/>
          </ac:spMkLst>
        </pc:spChg>
        <pc:spChg chg="mod">
          <ac:chgData name="Kolakowski, Artur" userId="9c34c8cc-b1df-44f6-bea5-dcf7a54ee35f" providerId="ADAL" clId="{19970B13-E101-4117-9908-6E061F982644}" dt="2022-07-14T08:45:39.015" v="14803" actId="790"/>
          <ac:spMkLst>
            <pc:docMk/>
            <pc:sldMk cId="2351809989" sldId="486"/>
            <ac:spMk id="9461" creationId="{A5BC2EAA-58E6-47C2-A79D-E91E09055A48}"/>
          </ac:spMkLst>
        </pc:spChg>
        <pc:spChg chg="mod">
          <ac:chgData name="Kolakowski, Artur" userId="9c34c8cc-b1df-44f6-bea5-dcf7a54ee35f" providerId="ADAL" clId="{19970B13-E101-4117-9908-6E061F982644}" dt="2022-07-14T08:45:39.015" v="14804" actId="790"/>
          <ac:spMkLst>
            <pc:docMk/>
            <pc:sldMk cId="2351809989" sldId="486"/>
            <ac:spMk id="9462" creationId="{3333FD9B-EF88-4F27-A96F-5F5D820C1B02}"/>
          </ac:spMkLst>
        </pc:spChg>
        <pc:spChg chg="mod">
          <ac:chgData name="Kolakowski, Artur" userId="9c34c8cc-b1df-44f6-bea5-dcf7a54ee35f" providerId="ADAL" clId="{19970B13-E101-4117-9908-6E061F982644}" dt="2022-07-14T08:45:39.025" v="14805" actId="790"/>
          <ac:spMkLst>
            <pc:docMk/>
            <pc:sldMk cId="2351809989" sldId="486"/>
            <ac:spMk id="9463" creationId="{0E8D7DD4-66CB-474E-A26B-20C961F96852}"/>
          </ac:spMkLst>
        </pc:spChg>
        <pc:spChg chg="mod">
          <ac:chgData name="Kolakowski, Artur" userId="9c34c8cc-b1df-44f6-bea5-dcf7a54ee35f" providerId="ADAL" clId="{19970B13-E101-4117-9908-6E061F982644}" dt="2022-07-14T08:45:39.030" v="14806" actId="790"/>
          <ac:spMkLst>
            <pc:docMk/>
            <pc:sldMk cId="2351809989" sldId="486"/>
            <ac:spMk id="9464" creationId="{8056A462-75E8-45D4-AF35-A3B30B491F6A}"/>
          </ac:spMkLst>
        </pc:spChg>
        <pc:spChg chg="mod">
          <ac:chgData name="Kolakowski, Artur" userId="9c34c8cc-b1df-44f6-bea5-dcf7a54ee35f" providerId="ADAL" clId="{19970B13-E101-4117-9908-6E061F982644}" dt="2022-07-14T08:45:39.034" v="14807" actId="790"/>
          <ac:spMkLst>
            <pc:docMk/>
            <pc:sldMk cId="2351809989" sldId="486"/>
            <ac:spMk id="9465" creationId="{76737AE2-8D11-4DD7-9BFE-CE059815DD23}"/>
          </ac:spMkLst>
        </pc:spChg>
        <pc:spChg chg="mod">
          <ac:chgData name="Kolakowski, Artur" userId="9c34c8cc-b1df-44f6-bea5-dcf7a54ee35f" providerId="ADAL" clId="{19970B13-E101-4117-9908-6E061F982644}" dt="2022-07-14T08:45:39.039" v="14808" actId="790"/>
          <ac:spMkLst>
            <pc:docMk/>
            <pc:sldMk cId="2351809989" sldId="486"/>
            <ac:spMk id="9466" creationId="{FE6E34C4-A7D0-4A5D-A13C-020C18A91295}"/>
          </ac:spMkLst>
        </pc:spChg>
        <pc:spChg chg="mod">
          <ac:chgData name="Kolakowski, Artur" userId="9c34c8cc-b1df-44f6-bea5-dcf7a54ee35f" providerId="ADAL" clId="{19970B13-E101-4117-9908-6E061F982644}" dt="2022-07-14T08:45:39.044" v="14809" actId="790"/>
          <ac:spMkLst>
            <pc:docMk/>
            <pc:sldMk cId="2351809989" sldId="486"/>
            <ac:spMk id="9467" creationId="{BA1FDBC4-A576-421B-97D4-D81B9DEAD0DE}"/>
          </ac:spMkLst>
        </pc:spChg>
        <pc:spChg chg="mod">
          <ac:chgData name="Kolakowski, Artur" userId="9c34c8cc-b1df-44f6-bea5-dcf7a54ee35f" providerId="ADAL" clId="{19970B13-E101-4117-9908-6E061F982644}" dt="2022-07-14T08:45:39.049" v="14810" actId="790"/>
          <ac:spMkLst>
            <pc:docMk/>
            <pc:sldMk cId="2351809989" sldId="486"/>
            <ac:spMk id="9468" creationId="{CC8EE3F0-7BE6-4A0F-9503-7320468D7979}"/>
          </ac:spMkLst>
        </pc:spChg>
        <pc:spChg chg="mod">
          <ac:chgData name="Kolakowski, Artur" userId="9c34c8cc-b1df-44f6-bea5-dcf7a54ee35f" providerId="ADAL" clId="{19970B13-E101-4117-9908-6E061F982644}" dt="2022-07-14T08:45:39.054" v="14811" actId="790"/>
          <ac:spMkLst>
            <pc:docMk/>
            <pc:sldMk cId="2351809989" sldId="486"/>
            <ac:spMk id="9469" creationId="{12D36170-6EE1-403E-8B31-E4DA96EE7EEC}"/>
          </ac:spMkLst>
        </pc:spChg>
        <pc:spChg chg="mod">
          <ac:chgData name="Kolakowski, Artur" userId="9c34c8cc-b1df-44f6-bea5-dcf7a54ee35f" providerId="ADAL" clId="{19970B13-E101-4117-9908-6E061F982644}" dt="2022-07-14T08:45:39.058" v="14812" actId="790"/>
          <ac:spMkLst>
            <pc:docMk/>
            <pc:sldMk cId="2351809989" sldId="486"/>
            <ac:spMk id="9470" creationId="{92076254-9EE1-4D86-AB37-17B3E24901E7}"/>
          </ac:spMkLst>
        </pc:spChg>
        <pc:spChg chg="mod">
          <ac:chgData name="Kolakowski, Artur" userId="9c34c8cc-b1df-44f6-bea5-dcf7a54ee35f" providerId="ADAL" clId="{19970B13-E101-4117-9908-6E061F982644}" dt="2022-07-14T08:45:39.062" v="14813" actId="790"/>
          <ac:spMkLst>
            <pc:docMk/>
            <pc:sldMk cId="2351809989" sldId="486"/>
            <ac:spMk id="9471" creationId="{0FAC9A3D-5EAA-4A96-A0E5-A4BDF30918BA}"/>
          </ac:spMkLst>
        </pc:spChg>
        <pc:spChg chg="mod">
          <ac:chgData name="Kolakowski, Artur" userId="9c34c8cc-b1df-44f6-bea5-dcf7a54ee35f" providerId="ADAL" clId="{19970B13-E101-4117-9908-6E061F982644}" dt="2022-07-14T08:45:39.067" v="14814" actId="790"/>
          <ac:spMkLst>
            <pc:docMk/>
            <pc:sldMk cId="2351809989" sldId="486"/>
            <ac:spMk id="9472" creationId="{7322A74B-682C-42C7-97FA-53AD0EAC5FE5}"/>
          </ac:spMkLst>
        </pc:spChg>
        <pc:spChg chg="mod">
          <ac:chgData name="Kolakowski, Artur" userId="9c34c8cc-b1df-44f6-bea5-dcf7a54ee35f" providerId="ADAL" clId="{19970B13-E101-4117-9908-6E061F982644}" dt="2022-07-14T08:45:39.071" v="14815" actId="790"/>
          <ac:spMkLst>
            <pc:docMk/>
            <pc:sldMk cId="2351809989" sldId="486"/>
            <ac:spMk id="9473" creationId="{AF785F90-EB6B-4869-9BDE-A1CF6F851B2A}"/>
          </ac:spMkLst>
        </pc:spChg>
        <pc:spChg chg="mod">
          <ac:chgData name="Kolakowski, Artur" userId="9c34c8cc-b1df-44f6-bea5-dcf7a54ee35f" providerId="ADAL" clId="{19970B13-E101-4117-9908-6E061F982644}" dt="2022-07-14T08:45:39.075" v="14816" actId="790"/>
          <ac:spMkLst>
            <pc:docMk/>
            <pc:sldMk cId="2351809989" sldId="486"/>
            <ac:spMk id="9474" creationId="{98248EE4-BD3B-4C6B-BB8E-CF513B855337}"/>
          </ac:spMkLst>
        </pc:spChg>
        <pc:spChg chg="mod">
          <ac:chgData name="Kolakowski, Artur" userId="9c34c8cc-b1df-44f6-bea5-dcf7a54ee35f" providerId="ADAL" clId="{19970B13-E101-4117-9908-6E061F982644}" dt="2022-07-14T08:45:39.081" v="14817" actId="790"/>
          <ac:spMkLst>
            <pc:docMk/>
            <pc:sldMk cId="2351809989" sldId="486"/>
            <ac:spMk id="9475" creationId="{B840107A-78C6-4FBA-9D10-FB1C433B8707}"/>
          </ac:spMkLst>
        </pc:spChg>
        <pc:spChg chg="mod">
          <ac:chgData name="Kolakowski, Artur" userId="9c34c8cc-b1df-44f6-bea5-dcf7a54ee35f" providerId="ADAL" clId="{19970B13-E101-4117-9908-6E061F982644}" dt="2022-07-14T08:45:39.086" v="14818" actId="790"/>
          <ac:spMkLst>
            <pc:docMk/>
            <pc:sldMk cId="2351809989" sldId="486"/>
            <ac:spMk id="9476" creationId="{C0E2D0F0-6FA4-47FC-B0D2-04FE13B598DF}"/>
          </ac:spMkLst>
        </pc:spChg>
        <pc:spChg chg="mod">
          <ac:chgData name="Kolakowski, Artur" userId="9c34c8cc-b1df-44f6-bea5-dcf7a54ee35f" providerId="ADAL" clId="{19970B13-E101-4117-9908-6E061F982644}" dt="2022-07-14T08:45:39.090" v="14819" actId="790"/>
          <ac:spMkLst>
            <pc:docMk/>
            <pc:sldMk cId="2351809989" sldId="486"/>
            <ac:spMk id="9477" creationId="{7C51106E-5343-45AF-9127-8F750AC9FD24}"/>
          </ac:spMkLst>
        </pc:spChg>
        <pc:spChg chg="mod">
          <ac:chgData name="Kolakowski, Artur" userId="9c34c8cc-b1df-44f6-bea5-dcf7a54ee35f" providerId="ADAL" clId="{19970B13-E101-4117-9908-6E061F982644}" dt="2022-07-14T08:45:39.094" v="14820" actId="790"/>
          <ac:spMkLst>
            <pc:docMk/>
            <pc:sldMk cId="2351809989" sldId="486"/>
            <ac:spMk id="9478" creationId="{F4549FFC-89E2-40C3-A3AA-652E9F0DA3B9}"/>
          </ac:spMkLst>
        </pc:spChg>
        <pc:spChg chg="mod">
          <ac:chgData name="Kolakowski, Artur" userId="9c34c8cc-b1df-44f6-bea5-dcf7a54ee35f" providerId="ADAL" clId="{19970B13-E101-4117-9908-6E061F982644}" dt="2022-07-14T08:45:39.095" v="14821" actId="790"/>
          <ac:spMkLst>
            <pc:docMk/>
            <pc:sldMk cId="2351809989" sldId="486"/>
            <ac:spMk id="9479" creationId="{6AF83646-9C22-4CEE-9C91-3F8ADB6C6AA0}"/>
          </ac:spMkLst>
        </pc:spChg>
        <pc:spChg chg="mod">
          <ac:chgData name="Kolakowski, Artur" userId="9c34c8cc-b1df-44f6-bea5-dcf7a54ee35f" providerId="ADAL" clId="{19970B13-E101-4117-9908-6E061F982644}" dt="2022-07-14T08:45:39.103" v="14822" actId="790"/>
          <ac:spMkLst>
            <pc:docMk/>
            <pc:sldMk cId="2351809989" sldId="486"/>
            <ac:spMk id="9480" creationId="{F8A623E0-FB39-4D7E-B8D1-49E43C714A27}"/>
          </ac:spMkLst>
        </pc:spChg>
        <pc:spChg chg="mod">
          <ac:chgData name="Kolakowski, Artur" userId="9c34c8cc-b1df-44f6-bea5-dcf7a54ee35f" providerId="ADAL" clId="{19970B13-E101-4117-9908-6E061F982644}" dt="2022-07-14T08:45:39.105" v="14823" actId="790"/>
          <ac:spMkLst>
            <pc:docMk/>
            <pc:sldMk cId="2351809989" sldId="486"/>
            <ac:spMk id="9481" creationId="{6F668B9C-8217-4415-80DE-DA237A6AC72F}"/>
          </ac:spMkLst>
        </pc:spChg>
        <pc:spChg chg="mod">
          <ac:chgData name="Kolakowski, Artur" userId="9c34c8cc-b1df-44f6-bea5-dcf7a54ee35f" providerId="ADAL" clId="{19970B13-E101-4117-9908-6E061F982644}" dt="2022-07-14T08:45:39.111" v="14824" actId="790"/>
          <ac:spMkLst>
            <pc:docMk/>
            <pc:sldMk cId="2351809989" sldId="486"/>
            <ac:spMk id="9482" creationId="{645B6D02-4198-4D15-B609-10ECC8CCEFDC}"/>
          </ac:spMkLst>
        </pc:spChg>
        <pc:spChg chg="mod">
          <ac:chgData name="Kolakowski, Artur" userId="9c34c8cc-b1df-44f6-bea5-dcf7a54ee35f" providerId="ADAL" clId="{19970B13-E101-4117-9908-6E061F982644}" dt="2022-07-14T08:45:39.116" v="14825" actId="790"/>
          <ac:spMkLst>
            <pc:docMk/>
            <pc:sldMk cId="2351809989" sldId="486"/>
            <ac:spMk id="9483" creationId="{CDE73B16-2236-429F-9AD2-4F8F0A943B8C}"/>
          </ac:spMkLst>
        </pc:spChg>
        <pc:spChg chg="mod">
          <ac:chgData name="Kolakowski, Artur" userId="9c34c8cc-b1df-44f6-bea5-dcf7a54ee35f" providerId="ADAL" clId="{19970B13-E101-4117-9908-6E061F982644}" dt="2022-07-14T08:45:39.120" v="14826" actId="790"/>
          <ac:spMkLst>
            <pc:docMk/>
            <pc:sldMk cId="2351809989" sldId="486"/>
            <ac:spMk id="9484" creationId="{A4304B48-68D4-4309-970C-1D2F763E8575}"/>
          </ac:spMkLst>
        </pc:spChg>
        <pc:spChg chg="mod">
          <ac:chgData name="Kolakowski, Artur" userId="9c34c8cc-b1df-44f6-bea5-dcf7a54ee35f" providerId="ADAL" clId="{19970B13-E101-4117-9908-6E061F982644}" dt="2022-07-14T08:45:39.125" v="14827" actId="790"/>
          <ac:spMkLst>
            <pc:docMk/>
            <pc:sldMk cId="2351809989" sldId="486"/>
            <ac:spMk id="9485" creationId="{CFAF477D-FCDB-4BA6-AAC0-52271DD7E9F5}"/>
          </ac:spMkLst>
        </pc:spChg>
        <pc:spChg chg="mod">
          <ac:chgData name="Kolakowski, Artur" userId="9c34c8cc-b1df-44f6-bea5-dcf7a54ee35f" providerId="ADAL" clId="{19970B13-E101-4117-9908-6E061F982644}" dt="2022-07-14T08:45:39.131" v="14828" actId="790"/>
          <ac:spMkLst>
            <pc:docMk/>
            <pc:sldMk cId="2351809989" sldId="486"/>
            <ac:spMk id="9486" creationId="{441D2819-4DCC-4688-9937-C8DA0EF84807}"/>
          </ac:spMkLst>
        </pc:spChg>
        <pc:spChg chg="mod">
          <ac:chgData name="Kolakowski, Artur" userId="9c34c8cc-b1df-44f6-bea5-dcf7a54ee35f" providerId="ADAL" clId="{19970B13-E101-4117-9908-6E061F982644}" dt="2022-07-14T08:45:39.137" v="14829" actId="790"/>
          <ac:spMkLst>
            <pc:docMk/>
            <pc:sldMk cId="2351809989" sldId="486"/>
            <ac:spMk id="9487" creationId="{A8217938-3E91-47BA-B94B-7B39FF33942F}"/>
          </ac:spMkLst>
        </pc:spChg>
        <pc:spChg chg="mod">
          <ac:chgData name="Kolakowski, Artur" userId="9c34c8cc-b1df-44f6-bea5-dcf7a54ee35f" providerId="ADAL" clId="{19970B13-E101-4117-9908-6E061F982644}" dt="2022-07-14T08:45:39.141" v="14830" actId="790"/>
          <ac:spMkLst>
            <pc:docMk/>
            <pc:sldMk cId="2351809989" sldId="486"/>
            <ac:spMk id="9488" creationId="{5FAD76C3-E83B-4963-9ADA-3DF6A0BE4FC0}"/>
          </ac:spMkLst>
        </pc:spChg>
        <pc:spChg chg="mod">
          <ac:chgData name="Kolakowski, Artur" userId="9c34c8cc-b1df-44f6-bea5-dcf7a54ee35f" providerId="ADAL" clId="{19970B13-E101-4117-9908-6E061F982644}" dt="2022-07-14T08:45:39.147" v="14831" actId="790"/>
          <ac:spMkLst>
            <pc:docMk/>
            <pc:sldMk cId="2351809989" sldId="486"/>
            <ac:spMk id="9489" creationId="{A0B10CB4-D8F4-4822-90E0-1063656B1D3E}"/>
          </ac:spMkLst>
        </pc:spChg>
        <pc:spChg chg="mod">
          <ac:chgData name="Kolakowski, Artur" userId="9c34c8cc-b1df-44f6-bea5-dcf7a54ee35f" providerId="ADAL" clId="{19970B13-E101-4117-9908-6E061F982644}" dt="2022-07-14T08:45:39.152" v="14832" actId="790"/>
          <ac:spMkLst>
            <pc:docMk/>
            <pc:sldMk cId="2351809989" sldId="486"/>
            <ac:spMk id="9490" creationId="{6E3CC897-E4A7-4C1C-B1A7-EF8D7BEE81A5}"/>
          </ac:spMkLst>
        </pc:spChg>
        <pc:spChg chg="mod">
          <ac:chgData name="Kolakowski, Artur" userId="9c34c8cc-b1df-44f6-bea5-dcf7a54ee35f" providerId="ADAL" clId="{19970B13-E101-4117-9908-6E061F982644}" dt="2022-07-14T08:45:39.156" v="14833" actId="790"/>
          <ac:spMkLst>
            <pc:docMk/>
            <pc:sldMk cId="2351809989" sldId="486"/>
            <ac:spMk id="9491" creationId="{318F2732-0158-4B45-B18D-A47FA5C9B97C}"/>
          </ac:spMkLst>
        </pc:spChg>
        <pc:spChg chg="mod">
          <ac:chgData name="Kolakowski, Artur" userId="9c34c8cc-b1df-44f6-bea5-dcf7a54ee35f" providerId="ADAL" clId="{19970B13-E101-4117-9908-6E061F982644}" dt="2022-07-14T08:45:39.162" v="14834" actId="790"/>
          <ac:spMkLst>
            <pc:docMk/>
            <pc:sldMk cId="2351809989" sldId="486"/>
            <ac:spMk id="9492" creationId="{B797C984-1C9F-418D-9F9A-4BEA3AD5A2B8}"/>
          </ac:spMkLst>
        </pc:spChg>
        <pc:spChg chg="mod">
          <ac:chgData name="Kolakowski, Artur" userId="9c34c8cc-b1df-44f6-bea5-dcf7a54ee35f" providerId="ADAL" clId="{19970B13-E101-4117-9908-6E061F982644}" dt="2022-07-14T08:45:39.167" v="14835" actId="790"/>
          <ac:spMkLst>
            <pc:docMk/>
            <pc:sldMk cId="2351809989" sldId="486"/>
            <ac:spMk id="9493" creationId="{007BC9BE-4183-485A-976E-D1E6EE6C1476}"/>
          </ac:spMkLst>
        </pc:spChg>
        <pc:spChg chg="mod">
          <ac:chgData name="Kolakowski, Artur" userId="9c34c8cc-b1df-44f6-bea5-dcf7a54ee35f" providerId="ADAL" clId="{19970B13-E101-4117-9908-6E061F982644}" dt="2022-07-14T08:45:39.173" v="14836" actId="790"/>
          <ac:spMkLst>
            <pc:docMk/>
            <pc:sldMk cId="2351809989" sldId="486"/>
            <ac:spMk id="9494" creationId="{108BA1FB-1368-4DE1-AAE9-6DDDF6998FF3}"/>
          </ac:spMkLst>
        </pc:spChg>
        <pc:spChg chg="mod">
          <ac:chgData name="Kolakowski, Artur" userId="9c34c8cc-b1df-44f6-bea5-dcf7a54ee35f" providerId="ADAL" clId="{19970B13-E101-4117-9908-6E061F982644}" dt="2022-07-14T08:45:39.179" v="14837" actId="790"/>
          <ac:spMkLst>
            <pc:docMk/>
            <pc:sldMk cId="2351809989" sldId="486"/>
            <ac:spMk id="9495" creationId="{7BC6C3E3-5F67-4AF6-840F-6FF6C8B91AAF}"/>
          </ac:spMkLst>
        </pc:spChg>
        <pc:spChg chg="mod">
          <ac:chgData name="Kolakowski, Artur" userId="9c34c8cc-b1df-44f6-bea5-dcf7a54ee35f" providerId="ADAL" clId="{19970B13-E101-4117-9908-6E061F982644}" dt="2022-07-14T08:45:39.185" v="14838" actId="790"/>
          <ac:spMkLst>
            <pc:docMk/>
            <pc:sldMk cId="2351809989" sldId="486"/>
            <ac:spMk id="9496" creationId="{B0055170-31FB-4FC2-A014-E97DACD4037D}"/>
          </ac:spMkLst>
        </pc:spChg>
        <pc:spChg chg="mod">
          <ac:chgData name="Kolakowski, Artur" userId="9c34c8cc-b1df-44f6-bea5-dcf7a54ee35f" providerId="ADAL" clId="{19970B13-E101-4117-9908-6E061F982644}" dt="2022-07-14T08:45:39.192" v="14839" actId="790"/>
          <ac:spMkLst>
            <pc:docMk/>
            <pc:sldMk cId="2351809989" sldId="486"/>
            <ac:spMk id="9497" creationId="{E1E2852A-5FA5-4B19-BB03-BECCFF2F966F}"/>
          </ac:spMkLst>
        </pc:spChg>
        <pc:spChg chg="mod">
          <ac:chgData name="Kolakowski, Artur" userId="9c34c8cc-b1df-44f6-bea5-dcf7a54ee35f" providerId="ADAL" clId="{19970B13-E101-4117-9908-6E061F982644}" dt="2022-07-14T08:45:39.199" v="14840" actId="790"/>
          <ac:spMkLst>
            <pc:docMk/>
            <pc:sldMk cId="2351809989" sldId="486"/>
            <ac:spMk id="9498" creationId="{CABC14AD-456E-4B33-818E-343BC66BFFED}"/>
          </ac:spMkLst>
        </pc:spChg>
        <pc:spChg chg="mod">
          <ac:chgData name="Kolakowski, Artur" userId="9c34c8cc-b1df-44f6-bea5-dcf7a54ee35f" providerId="ADAL" clId="{19970B13-E101-4117-9908-6E061F982644}" dt="2022-07-14T08:45:39.205" v="14841" actId="790"/>
          <ac:spMkLst>
            <pc:docMk/>
            <pc:sldMk cId="2351809989" sldId="486"/>
            <ac:spMk id="9499" creationId="{2CD59F49-5A17-4EED-BC79-E31A34B31AF7}"/>
          </ac:spMkLst>
        </pc:spChg>
        <pc:spChg chg="mod">
          <ac:chgData name="Kolakowski, Artur" userId="9c34c8cc-b1df-44f6-bea5-dcf7a54ee35f" providerId="ADAL" clId="{19970B13-E101-4117-9908-6E061F982644}" dt="2022-07-14T08:45:39.212" v="14842" actId="790"/>
          <ac:spMkLst>
            <pc:docMk/>
            <pc:sldMk cId="2351809989" sldId="486"/>
            <ac:spMk id="9500" creationId="{CD884A9F-7F0D-4445-A9C4-D7B17184BEF9}"/>
          </ac:spMkLst>
        </pc:spChg>
        <pc:spChg chg="mod">
          <ac:chgData name="Kolakowski, Artur" userId="9c34c8cc-b1df-44f6-bea5-dcf7a54ee35f" providerId="ADAL" clId="{19970B13-E101-4117-9908-6E061F982644}" dt="2022-07-14T08:45:39.219" v="14843" actId="790"/>
          <ac:spMkLst>
            <pc:docMk/>
            <pc:sldMk cId="2351809989" sldId="486"/>
            <ac:spMk id="9501" creationId="{4DD02F1C-E9F8-4DD6-BD24-6533C521F668}"/>
          </ac:spMkLst>
        </pc:spChg>
        <pc:spChg chg="mod">
          <ac:chgData name="Kolakowski, Artur" userId="9c34c8cc-b1df-44f6-bea5-dcf7a54ee35f" providerId="ADAL" clId="{19970B13-E101-4117-9908-6E061F982644}" dt="2022-07-14T08:45:39.225" v="14844" actId="790"/>
          <ac:spMkLst>
            <pc:docMk/>
            <pc:sldMk cId="2351809989" sldId="486"/>
            <ac:spMk id="9502" creationId="{A5A66742-2E43-4F0B-89F9-0CA0FC836FFB}"/>
          </ac:spMkLst>
        </pc:spChg>
        <pc:spChg chg="mod">
          <ac:chgData name="Kolakowski, Artur" userId="9c34c8cc-b1df-44f6-bea5-dcf7a54ee35f" providerId="ADAL" clId="{19970B13-E101-4117-9908-6E061F982644}" dt="2022-07-14T08:45:39.231" v="14845" actId="790"/>
          <ac:spMkLst>
            <pc:docMk/>
            <pc:sldMk cId="2351809989" sldId="486"/>
            <ac:spMk id="9503" creationId="{1A112EAC-0F6B-446E-B693-BA66B14C019E}"/>
          </ac:spMkLst>
        </pc:spChg>
        <pc:spChg chg="mod">
          <ac:chgData name="Kolakowski, Artur" userId="9c34c8cc-b1df-44f6-bea5-dcf7a54ee35f" providerId="ADAL" clId="{19970B13-E101-4117-9908-6E061F982644}" dt="2022-07-14T08:45:39.237" v="14846" actId="790"/>
          <ac:spMkLst>
            <pc:docMk/>
            <pc:sldMk cId="2351809989" sldId="486"/>
            <ac:spMk id="9504" creationId="{14E069AB-5267-4A2F-A296-563505988FDE}"/>
          </ac:spMkLst>
        </pc:spChg>
        <pc:spChg chg="mod">
          <ac:chgData name="Kolakowski, Artur" userId="9c34c8cc-b1df-44f6-bea5-dcf7a54ee35f" providerId="ADAL" clId="{19970B13-E101-4117-9908-6E061F982644}" dt="2022-07-14T08:45:39.243" v="14847" actId="790"/>
          <ac:spMkLst>
            <pc:docMk/>
            <pc:sldMk cId="2351809989" sldId="486"/>
            <ac:spMk id="9505" creationId="{5E076D79-34A6-4B09-A92E-0C014C672E7D}"/>
          </ac:spMkLst>
        </pc:spChg>
        <pc:spChg chg="mod">
          <ac:chgData name="Kolakowski, Artur" userId="9c34c8cc-b1df-44f6-bea5-dcf7a54ee35f" providerId="ADAL" clId="{19970B13-E101-4117-9908-6E061F982644}" dt="2022-07-14T08:45:39.249" v="14848" actId="790"/>
          <ac:spMkLst>
            <pc:docMk/>
            <pc:sldMk cId="2351809989" sldId="486"/>
            <ac:spMk id="9506" creationId="{7D78654F-2F31-41B5-97C1-D457E9049CB1}"/>
          </ac:spMkLst>
        </pc:spChg>
        <pc:spChg chg="mod">
          <ac:chgData name="Kolakowski, Artur" userId="9c34c8cc-b1df-44f6-bea5-dcf7a54ee35f" providerId="ADAL" clId="{19970B13-E101-4117-9908-6E061F982644}" dt="2022-07-14T08:45:39.254" v="14849" actId="790"/>
          <ac:spMkLst>
            <pc:docMk/>
            <pc:sldMk cId="2351809989" sldId="486"/>
            <ac:spMk id="9507" creationId="{AB324948-6742-4634-ADEB-FFABED95DA60}"/>
          </ac:spMkLst>
        </pc:spChg>
        <pc:spChg chg="mod">
          <ac:chgData name="Kolakowski, Artur" userId="9c34c8cc-b1df-44f6-bea5-dcf7a54ee35f" providerId="ADAL" clId="{19970B13-E101-4117-9908-6E061F982644}" dt="2022-07-14T08:45:39.260" v="14850" actId="790"/>
          <ac:spMkLst>
            <pc:docMk/>
            <pc:sldMk cId="2351809989" sldId="486"/>
            <ac:spMk id="9508" creationId="{C80CE594-5635-401B-A9B5-3BB5C15B7BE6}"/>
          </ac:spMkLst>
        </pc:spChg>
        <pc:spChg chg="mod">
          <ac:chgData name="Kolakowski, Artur" userId="9c34c8cc-b1df-44f6-bea5-dcf7a54ee35f" providerId="ADAL" clId="{19970B13-E101-4117-9908-6E061F982644}" dt="2022-07-14T08:45:39.266" v="14851" actId="790"/>
          <ac:spMkLst>
            <pc:docMk/>
            <pc:sldMk cId="2351809989" sldId="486"/>
            <ac:spMk id="9509" creationId="{A6C7D9D2-5CA1-48C3-96BC-0C449F73CCD5}"/>
          </ac:spMkLst>
        </pc:spChg>
        <pc:spChg chg="mod">
          <ac:chgData name="Kolakowski, Artur" userId="9c34c8cc-b1df-44f6-bea5-dcf7a54ee35f" providerId="ADAL" clId="{19970B13-E101-4117-9908-6E061F982644}" dt="2022-07-14T08:45:39.266" v="14852" actId="790"/>
          <ac:spMkLst>
            <pc:docMk/>
            <pc:sldMk cId="2351809989" sldId="486"/>
            <ac:spMk id="9510" creationId="{8114975C-5D98-481C-BCB4-DC1FF54E4C74}"/>
          </ac:spMkLst>
        </pc:spChg>
        <pc:spChg chg="mod">
          <ac:chgData name="Kolakowski, Artur" userId="9c34c8cc-b1df-44f6-bea5-dcf7a54ee35f" providerId="ADAL" clId="{19970B13-E101-4117-9908-6E061F982644}" dt="2022-07-14T08:45:39.281" v="14853" actId="790"/>
          <ac:spMkLst>
            <pc:docMk/>
            <pc:sldMk cId="2351809989" sldId="486"/>
            <ac:spMk id="9511" creationId="{00A380D4-354E-4B4E-BCC2-4CD0712DF3BB}"/>
          </ac:spMkLst>
        </pc:spChg>
        <pc:spChg chg="mod">
          <ac:chgData name="Kolakowski, Artur" userId="9c34c8cc-b1df-44f6-bea5-dcf7a54ee35f" providerId="ADAL" clId="{19970B13-E101-4117-9908-6E061F982644}" dt="2022-07-14T08:45:39.286" v="14854" actId="790"/>
          <ac:spMkLst>
            <pc:docMk/>
            <pc:sldMk cId="2351809989" sldId="486"/>
            <ac:spMk id="9512" creationId="{78FA9172-E720-40B2-964B-F011FCA6D7E2}"/>
          </ac:spMkLst>
        </pc:spChg>
        <pc:spChg chg="mod">
          <ac:chgData name="Kolakowski, Artur" userId="9c34c8cc-b1df-44f6-bea5-dcf7a54ee35f" providerId="ADAL" clId="{19970B13-E101-4117-9908-6E061F982644}" dt="2022-07-14T08:45:39.292" v="14855" actId="790"/>
          <ac:spMkLst>
            <pc:docMk/>
            <pc:sldMk cId="2351809989" sldId="486"/>
            <ac:spMk id="9513" creationId="{F89A67B1-BEEC-4D7B-B230-3A819925F85E}"/>
          </ac:spMkLst>
        </pc:spChg>
        <pc:spChg chg="mod">
          <ac:chgData name="Kolakowski, Artur" userId="9c34c8cc-b1df-44f6-bea5-dcf7a54ee35f" providerId="ADAL" clId="{19970B13-E101-4117-9908-6E061F982644}" dt="2022-07-14T08:45:39.298" v="14856" actId="790"/>
          <ac:spMkLst>
            <pc:docMk/>
            <pc:sldMk cId="2351809989" sldId="486"/>
            <ac:spMk id="9514" creationId="{6CB23F2B-8F3D-4312-933A-BDE4B102AACF}"/>
          </ac:spMkLst>
        </pc:spChg>
        <pc:spChg chg="mod">
          <ac:chgData name="Kolakowski, Artur" userId="9c34c8cc-b1df-44f6-bea5-dcf7a54ee35f" providerId="ADAL" clId="{19970B13-E101-4117-9908-6E061F982644}" dt="2022-07-14T08:45:39.303" v="14857" actId="790"/>
          <ac:spMkLst>
            <pc:docMk/>
            <pc:sldMk cId="2351809989" sldId="486"/>
            <ac:spMk id="9515" creationId="{7B33F170-B0E6-44CF-8BB2-45F10B6E42BB}"/>
          </ac:spMkLst>
        </pc:spChg>
        <pc:spChg chg="mod">
          <ac:chgData name="Kolakowski, Artur" userId="9c34c8cc-b1df-44f6-bea5-dcf7a54ee35f" providerId="ADAL" clId="{19970B13-E101-4117-9908-6E061F982644}" dt="2022-07-14T08:45:39.308" v="14858" actId="790"/>
          <ac:spMkLst>
            <pc:docMk/>
            <pc:sldMk cId="2351809989" sldId="486"/>
            <ac:spMk id="9516" creationId="{C953BF72-6973-4F82-B1F0-C87DB12EC6B8}"/>
          </ac:spMkLst>
        </pc:spChg>
        <pc:spChg chg="mod">
          <ac:chgData name="Kolakowski, Artur" userId="9c34c8cc-b1df-44f6-bea5-dcf7a54ee35f" providerId="ADAL" clId="{19970B13-E101-4117-9908-6E061F982644}" dt="2022-07-14T08:45:39.313" v="14859" actId="790"/>
          <ac:spMkLst>
            <pc:docMk/>
            <pc:sldMk cId="2351809989" sldId="486"/>
            <ac:spMk id="9517" creationId="{F75059B3-55E1-4060-A5BA-FE3792D9A6D6}"/>
          </ac:spMkLst>
        </pc:spChg>
        <pc:spChg chg="mod">
          <ac:chgData name="Kolakowski, Artur" userId="9c34c8cc-b1df-44f6-bea5-dcf7a54ee35f" providerId="ADAL" clId="{19970B13-E101-4117-9908-6E061F982644}" dt="2022-07-14T08:45:39.318" v="14860" actId="790"/>
          <ac:spMkLst>
            <pc:docMk/>
            <pc:sldMk cId="2351809989" sldId="486"/>
            <ac:spMk id="9518" creationId="{A45D6C9A-2DED-4B81-B7D8-EFA88B3AB395}"/>
          </ac:spMkLst>
        </pc:spChg>
        <pc:spChg chg="mod">
          <ac:chgData name="Kolakowski, Artur" userId="9c34c8cc-b1df-44f6-bea5-dcf7a54ee35f" providerId="ADAL" clId="{19970B13-E101-4117-9908-6E061F982644}" dt="2022-07-14T08:45:39.322" v="14861" actId="790"/>
          <ac:spMkLst>
            <pc:docMk/>
            <pc:sldMk cId="2351809989" sldId="486"/>
            <ac:spMk id="9519" creationId="{E4DA743E-995D-438C-B97D-D8C614BF9C5E}"/>
          </ac:spMkLst>
        </pc:spChg>
        <pc:spChg chg="mod">
          <ac:chgData name="Kolakowski, Artur" userId="9c34c8cc-b1df-44f6-bea5-dcf7a54ee35f" providerId="ADAL" clId="{19970B13-E101-4117-9908-6E061F982644}" dt="2022-07-14T08:45:39.329" v="14862" actId="790"/>
          <ac:spMkLst>
            <pc:docMk/>
            <pc:sldMk cId="2351809989" sldId="486"/>
            <ac:spMk id="9520" creationId="{6E49A3E2-2227-40C0-B3E6-8971396F3242}"/>
          </ac:spMkLst>
        </pc:spChg>
        <pc:spChg chg="mod">
          <ac:chgData name="Kolakowski, Artur" userId="9c34c8cc-b1df-44f6-bea5-dcf7a54ee35f" providerId="ADAL" clId="{19970B13-E101-4117-9908-6E061F982644}" dt="2022-07-14T08:45:39.335" v="14863" actId="790"/>
          <ac:spMkLst>
            <pc:docMk/>
            <pc:sldMk cId="2351809989" sldId="486"/>
            <ac:spMk id="9521" creationId="{C8746154-AB96-424C-90D9-71CB0C058EDF}"/>
          </ac:spMkLst>
        </pc:spChg>
        <pc:spChg chg="mod">
          <ac:chgData name="Kolakowski, Artur" userId="9c34c8cc-b1df-44f6-bea5-dcf7a54ee35f" providerId="ADAL" clId="{19970B13-E101-4117-9908-6E061F982644}" dt="2022-07-14T08:45:39.340" v="14864" actId="790"/>
          <ac:spMkLst>
            <pc:docMk/>
            <pc:sldMk cId="2351809989" sldId="486"/>
            <ac:spMk id="9522" creationId="{0E05B55B-BF69-490A-8703-E0F4A8B0FF3B}"/>
          </ac:spMkLst>
        </pc:spChg>
        <pc:spChg chg="mod">
          <ac:chgData name="Kolakowski, Artur" userId="9c34c8cc-b1df-44f6-bea5-dcf7a54ee35f" providerId="ADAL" clId="{19970B13-E101-4117-9908-6E061F982644}" dt="2022-07-14T08:45:39.346" v="14865" actId="790"/>
          <ac:spMkLst>
            <pc:docMk/>
            <pc:sldMk cId="2351809989" sldId="486"/>
            <ac:spMk id="9523" creationId="{C8A74C32-EB7B-4788-9E20-DD74094DAA42}"/>
          </ac:spMkLst>
        </pc:spChg>
        <pc:spChg chg="mod">
          <ac:chgData name="Kolakowski, Artur" userId="9c34c8cc-b1df-44f6-bea5-dcf7a54ee35f" providerId="ADAL" clId="{19970B13-E101-4117-9908-6E061F982644}" dt="2022-07-14T08:45:39.351" v="14866" actId="790"/>
          <ac:spMkLst>
            <pc:docMk/>
            <pc:sldMk cId="2351809989" sldId="486"/>
            <ac:spMk id="9524" creationId="{C90A6CE3-AEB7-49A2-83AB-AFD67A8E66AF}"/>
          </ac:spMkLst>
        </pc:spChg>
        <pc:spChg chg="mod">
          <ac:chgData name="Kolakowski, Artur" userId="9c34c8cc-b1df-44f6-bea5-dcf7a54ee35f" providerId="ADAL" clId="{19970B13-E101-4117-9908-6E061F982644}" dt="2022-07-14T08:45:39.356" v="14867" actId="790"/>
          <ac:spMkLst>
            <pc:docMk/>
            <pc:sldMk cId="2351809989" sldId="486"/>
            <ac:spMk id="9525" creationId="{61694222-95F9-4FBD-B9F6-7D4B66C9EB67}"/>
          </ac:spMkLst>
        </pc:spChg>
        <pc:spChg chg="mod">
          <ac:chgData name="Kolakowski, Artur" userId="9c34c8cc-b1df-44f6-bea5-dcf7a54ee35f" providerId="ADAL" clId="{19970B13-E101-4117-9908-6E061F982644}" dt="2022-07-14T08:45:39.361" v="14868" actId="790"/>
          <ac:spMkLst>
            <pc:docMk/>
            <pc:sldMk cId="2351809989" sldId="486"/>
            <ac:spMk id="9526" creationId="{1DB949C1-9827-43FB-BBE1-87008B0F2056}"/>
          </ac:spMkLst>
        </pc:spChg>
        <pc:spChg chg="mod">
          <ac:chgData name="Kolakowski, Artur" userId="9c34c8cc-b1df-44f6-bea5-dcf7a54ee35f" providerId="ADAL" clId="{19970B13-E101-4117-9908-6E061F982644}" dt="2022-07-14T08:45:39.366" v="14869" actId="790"/>
          <ac:spMkLst>
            <pc:docMk/>
            <pc:sldMk cId="2351809989" sldId="486"/>
            <ac:spMk id="9527" creationId="{0E2C1091-9FF4-4008-AC49-D7DEE3785C7E}"/>
          </ac:spMkLst>
        </pc:spChg>
        <pc:spChg chg="mod">
          <ac:chgData name="Kolakowski, Artur" userId="9c34c8cc-b1df-44f6-bea5-dcf7a54ee35f" providerId="ADAL" clId="{19970B13-E101-4117-9908-6E061F982644}" dt="2022-07-14T08:45:39.371" v="14870" actId="790"/>
          <ac:spMkLst>
            <pc:docMk/>
            <pc:sldMk cId="2351809989" sldId="486"/>
            <ac:spMk id="9528" creationId="{F31D8449-47FE-4F69-9B51-D4CB44FE5B27}"/>
          </ac:spMkLst>
        </pc:spChg>
        <pc:spChg chg="mod">
          <ac:chgData name="Kolakowski, Artur" userId="9c34c8cc-b1df-44f6-bea5-dcf7a54ee35f" providerId="ADAL" clId="{19970B13-E101-4117-9908-6E061F982644}" dt="2022-07-14T08:45:39.376" v="14871" actId="790"/>
          <ac:spMkLst>
            <pc:docMk/>
            <pc:sldMk cId="2351809989" sldId="486"/>
            <ac:spMk id="9529" creationId="{EB22C480-A547-453C-9092-C6B959A3BA90}"/>
          </ac:spMkLst>
        </pc:spChg>
        <pc:spChg chg="mod">
          <ac:chgData name="Kolakowski, Artur" userId="9c34c8cc-b1df-44f6-bea5-dcf7a54ee35f" providerId="ADAL" clId="{19970B13-E101-4117-9908-6E061F982644}" dt="2022-07-14T08:45:39.382" v="14872" actId="790"/>
          <ac:spMkLst>
            <pc:docMk/>
            <pc:sldMk cId="2351809989" sldId="486"/>
            <ac:spMk id="9530" creationId="{11F215F6-1091-46D3-9A31-F2D625B658D1}"/>
          </ac:spMkLst>
        </pc:spChg>
        <pc:spChg chg="mod">
          <ac:chgData name="Kolakowski, Artur" userId="9c34c8cc-b1df-44f6-bea5-dcf7a54ee35f" providerId="ADAL" clId="{19970B13-E101-4117-9908-6E061F982644}" dt="2022-07-14T08:45:39.387" v="14873" actId="790"/>
          <ac:spMkLst>
            <pc:docMk/>
            <pc:sldMk cId="2351809989" sldId="486"/>
            <ac:spMk id="9531" creationId="{BFD391F1-28B5-4F86-8948-BDBCC3B23DD9}"/>
          </ac:spMkLst>
        </pc:spChg>
        <pc:spChg chg="mod">
          <ac:chgData name="Kolakowski, Artur" userId="9c34c8cc-b1df-44f6-bea5-dcf7a54ee35f" providerId="ADAL" clId="{19970B13-E101-4117-9908-6E061F982644}" dt="2022-07-14T08:45:39.392" v="14874" actId="790"/>
          <ac:spMkLst>
            <pc:docMk/>
            <pc:sldMk cId="2351809989" sldId="486"/>
            <ac:spMk id="9532" creationId="{5DC13D5A-E3AF-4677-9D4D-8927E5629FCB}"/>
          </ac:spMkLst>
        </pc:spChg>
        <pc:spChg chg="mod">
          <ac:chgData name="Kolakowski, Artur" userId="9c34c8cc-b1df-44f6-bea5-dcf7a54ee35f" providerId="ADAL" clId="{19970B13-E101-4117-9908-6E061F982644}" dt="2022-07-14T08:45:39.397" v="14875" actId="790"/>
          <ac:spMkLst>
            <pc:docMk/>
            <pc:sldMk cId="2351809989" sldId="486"/>
            <ac:spMk id="9533" creationId="{01EC7508-1F68-47BB-BE3D-7150B5DF9B45}"/>
          </ac:spMkLst>
        </pc:spChg>
        <pc:spChg chg="mod">
          <ac:chgData name="Kolakowski, Artur" userId="9c34c8cc-b1df-44f6-bea5-dcf7a54ee35f" providerId="ADAL" clId="{19970B13-E101-4117-9908-6E061F982644}" dt="2022-07-14T08:45:39.402" v="14876" actId="790"/>
          <ac:spMkLst>
            <pc:docMk/>
            <pc:sldMk cId="2351809989" sldId="486"/>
            <ac:spMk id="9534" creationId="{38A498E5-56E8-4EA2-AD6D-653BF2B85EC7}"/>
          </ac:spMkLst>
        </pc:spChg>
        <pc:spChg chg="mod">
          <ac:chgData name="Kolakowski, Artur" userId="9c34c8cc-b1df-44f6-bea5-dcf7a54ee35f" providerId="ADAL" clId="{19970B13-E101-4117-9908-6E061F982644}" dt="2022-07-14T08:45:39.407" v="14877" actId="790"/>
          <ac:spMkLst>
            <pc:docMk/>
            <pc:sldMk cId="2351809989" sldId="486"/>
            <ac:spMk id="9535" creationId="{B453390E-09F5-49A5-9477-7CE627CDF18E}"/>
          </ac:spMkLst>
        </pc:spChg>
        <pc:spChg chg="mod">
          <ac:chgData name="Kolakowski, Artur" userId="9c34c8cc-b1df-44f6-bea5-dcf7a54ee35f" providerId="ADAL" clId="{19970B13-E101-4117-9908-6E061F982644}" dt="2022-07-14T08:45:39.412" v="14878" actId="790"/>
          <ac:spMkLst>
            <pc:docMk/>
            <pc:sldMk cId="2351809989" sldId="486"/>
            <ac:spMk id="9536" creationId="{D0EAA58A-A3E0-4F76-9669-D601F6D1AF15}"/>
          </ac:spMkLst>
        </pc:spChg>
        <pc:spChg chg="mod">
          <ac:chgData name="Kolakowski, Artur" userId="9c34c8cc-b1df-44f6-bea5-dcf7a54ee35f" providerId="ADAL" clId="{19970B13-E101-4117-9908-6E061F982644}" dt="2022-07-14T08:45:39.417" v="14879" actId="790"/>
          <ac:spMkLst>
            <pc:docMk/>
            <pc:sldMk cId="2351809989" sldId="486"/>
            <ac:spMk id="9537" creationId="{4D1E4D3F-D841-4D72-B188-03621CCB12E3}"/>
          </ac:spMkLst>
        </pc:spChg>
        <pc:spChg chg="mod">
          <ac:chgData name="Kolakowski, Artur" userId="9c34c8cc-b1df-44f6-bea5-dcf7a54ee35f" providerId="ADAL" clId="{19970B13-E101-4117-9908-6E061F982644}" dt="2022-07-14T08:45:39.422" v="14880" actId="790"/>
          <ac:spMkLst>
            <pc:docMk/>
            <pc:sldMk cId="2351809989" sldId="486"/>
            <ac:spMk id="9538" creationId="{5DCF6C26-0753-48BC-8AA7-015D8FBA225B}"/>
          </ac:spMkLst>
        </pc:spChg>
        <pc:spChg chg="mod">
          <ac:chgData name="Kolakowski, Artur" userId="9c34c8cc-b1df-44f6-bea5-dcf7a54ee35f" providerId="ADAL" clId="{19970B13-E101-4117-9908-6E061F982644}" dt="2022-07-14T08:45:39.428" v="14881" actId="790"/>
          <ac:spMkLst>
            <pc:docMk/>
            <pc:sldMk cId="2351809989" sldId="486"/>
            <ac:spMk id="9539" creationId="{6E57CF1D-A525-4086-AC41-4FEDC480C3B1}"/>
          </ac:spMkLst>
        </pc:spChg>
        <pc:spChg chg="mod">
          <ac:chgData name="Kolakowski, Artur" userId="9c34c8cc-b1df-44f6-bea5-dcf7a54ee35f" providerId="ADAL" clId="{19970B13-E101-4117-9908-6E061F982644}" dt="2022-07-14T08:45:39.428" v="14882" actId="790"/>
          <ac:spMkLst>
            <pc:docMk/>
            <pc:sldMk cId="2351809989" sldId="486"/>
            <ac:spMk id="9540" creationId="{B038AF4B-7F10-424B-A914-A33F9388B02A}"/>
          </ac:spMkLst>
        </pc:spChg>
        <pc:spChg chg="mod">
          <ac:chgData name="Kolakowski, Artur" userId="9c34c8cc-b1df-44f6-bea5-dcf7a54ee35f" providerId="ADAL" clId="{19970B13-E101-4117-9908-6E061F982644}" dt="2022-07-14T08:45:39.428" v="14883" actId="790"/>
          <ac:spMkLst>
            <pc:docMk/>
            <pc:sldMk cId="2351809989" sldId="486"/>
            <ac:spMk id="9541" creationId="{AAAF5FE2-E0F6-4099-87EA-E85D75E675C6}"/>
          </ac:spMkLst>
        </pc:spChg>
        <pc:spChg chg="mod">
          <ac:chgData name="Kolakowski, Artur" userId="9c34c8cc-b1df-44f6-bea5-dcf7a54ee35f" providerId="ADAL" clId="{19970B13-E101-4117-9908-6E061F982644}" dt="2022-07-14T08:45:39.444" v="14884" actId="790"/>
          <ac:spMkLst>
            <pc:docMk/>
            <pc:sldMk cId="2351809989" sldId="486"/>
            <ac:spMk id="9542" creationId="{3AB9B6A6-453B-478C-A4F0-FACBF376BE5F}"/>
          </ac:spMkLst>
        </pc:spChg>
        <pc:spChg chg="mod">
          <ac:chgData name="Kolakowski, Artur" userId="9c34c8cc-b1df-44f6-bea5-dcf7a54ee35f" providerId="ADAL" clId="{19970B13-E101-4117-9908-6E061F982644}" dt="2022-07-14T08:45:39.449" v="14885" actId="790"/>
          <ac:spMkLst>
            <pc:docMk/>
            <pc:sldMk cId="2351809989" sldId="486"/>
            <ac:spMk id="9543" creationId="{5716A071-4653-4530-89F1-2D5CAAE95415}"/>
          </ac:spMkLst>
        </pc:spChg>
        <pc:spChg chg="mod">
          <ac:chgData name="Kolakowski, Artur" userId="9c34c8cc-b1df-44f6-bea5-dcf7a54ee35f" providerId="ADAL" clId="{19970B13-E101-4117-9908-6E061F982644}" dt="2022-07-14T08:45:39.454" v="14886" actId="790"/>
          <ac:spMkLst>
            <pc:docMk/>
            <pc:sldMk cId="2351809989" sldId="486"/>
            <ac:spMk id="9544" creationId="{D16E3BA3-2E10-481B-A150-8E79EC81B5F1}"/>
          </ac:spMkLst>
        </pc:spChg>
        <pc:spChg chg="mod">
          <ac:chgData name="Kolakowski, Artur" userId="9c34c8cc-b1df-44f6-bea5-dcf7a54ee35f" providerId="ADAL" clId="{19970B13-E101-4117-9908-6E061F982644}" dt="2022-07-14T08:45:39.458" v="14887" actId="790"/>
          <ac:spMkLst>
            <pc:docMk/>
            <pc:sldMk cId="2351809989" sldId="486"/>
            <ac:spMk id="9545" creationId="{E9656099-B007-4641-96ED-6EAC588181B9}"/>
          </ac:spMkLst>
        </pc:spChg>
        <pc:spChg chg="mod">
          <ac:chgData name="Kolakowski, Artur" userId="9c34c8cc-b1df-44f6-bea5-dcf7a54ee35f" providerId="ADAL" clId="{19970B13-E101-4117-9908-6E061F982644}" dt="2022-07-14T08:45:39.462" v="14888" actId="790"/>
          <ac:spMkLst>
            <pc:docMk/>
            <pc:sldMk cId="2351809989" sldId="486"/>
            <ac:spMk id="9546" creationId="{3A89E121-6A61-424F-A234-618FA7693E12}"/>
          </ac:spMkLst>
        </pc:spChg>
        <pc:spChg chg="mod">
          <ac:chgData name="Kolakowski, Artur" userId="9c34c8cc-b1df-44f6-bea5-dcf7a54ee35f" providerId="ADAL" clId="{19970B13-E101-4117-9908-6E061F982644}" dt="2022-07-14T08:45:39.468" v="14889" actId="790"/>
          <ac:spMkLst>
            <pc:docMk/>
            <pc:sldMk cId="2351809989" sldId="486"/>
            <ac:spMk id="9547" creationId="{697250DA-A8BA-49A5-BAA3-B9BAA4253E2A}"/>
          </ac:spMkLst>
        </pc:spChg>
        <pc:spChg chg="mod">
          <ac:chgData name="Kolakowski, Artur" userId="9c34c8cc-b1df-44f6-bea5-dcf7a54ee35f" providerId="ADAL" clId="{19970B13-E101-4117-9908-6E061F982644}" dt="2022-07-14T08:45:39.472" v="14890" actId="790"/>
          <ac:spMkLst>
            <pc:docMk/>
            <pc:sldMk cId="2351809989" sldId="486"/>
            <ac:spMk id="9548" creationId="{E32CC4C9-F0F2-42CF-887D-2033EA88EC0C}"/>
          </ac:spMkLst>
        </pc:spChg>
        <pc:spChg chg="mod">
          <ac:chgData name="Kolakowski, Artur" userId="9c34c8cc-b1df-44f6-bea5-dcf7a54ee35f" providerId="ADAL" clId="{19970B13-E101-4117-9908-6E061F982644}" dt="2022-07-14T08:45:39.476" v="14891" actId="790"/>
          <ac:spMkLst>
            <pc:docMk/>
            <pc:sldMk cId="2351809989" sldId="486"/>
            <ac:spMk id="9549" creationId="{7F525A1B-C67F-4AE6-AE49-16B5707A86F0}"/>
          </ac:spMkLst>
        </pc:spChg>
        <pc:spChg chg="mod">
          <ac:chgData name="Kolakowski, Artur" userId="9c34c8cc-b1df-44f6-bea5-dcf7a54ee35f" providerId="ADAL" clId="{19970B13-E101-4117-9908-6E061F982644}" dt="2022-07-14T08:45:39.481" v="14892" actId="790"/>
          <ac:spMkLst>
            <pc:docMk/>
            <pc:sldMk cId="2351809989" sldId="486"/>
            <ac:spMk id="9550" creationId="{F9BAE558-1B9D-4681-A7E2-940BC8805C60}"/>
          </ac:spMkLst>
        </pc:spChg>
        <pc:spChg chg="mod">
          <ac:chgData name="Kolakowski, Artur" userId="9c34c8cc-b1df-44f6-bea5-dcf7a54ee35f" providerId="ADAL" clId="{19970B13-E101-4117-9908-6E061F982644}" dt="2022-07-14T08:45:39.485" v="14893" actId="790"/>
          <ac:spMkLst>
            <pc:docMk/>
            <pc:sldMk cId="2351809989" sldId="486"/>
            <ac:spMk id="9551" creationId="{879C99FF-2539-49AA-B0DA-5CACC83B1146}"/>
          </ac:spMkLst>
        </pc:spChg>
        <pc:spChg chg="mod">
          <ac:chgData name="Kolakowski, Artur" userId="9c34c8cc-b1df-44f6-bea5-dcf7a54ee35f" providerId="ADAL" clId="{19970B13-E101-4117-9908-6E061F982644}" dt="2022-07-14T08:45:39.489" v="14894" actId="790"/>
          <ac:spMkLst>
            <pc:docMk/>
            <pc:sldMk cId="2351809989" sldId="486"/>
            <ac:spMk id="9552" creationId="{ED191313-176A-4EEE-9A20-28C86918C3BF}"/>
          </ac:spMkLst>
        </pc:spChg>
        <pc:spChg chg="mod">
          <ac:chgData name="Kolakowski, Artur" userId="9c34c8cc-b1df-44f6-bea5-dcf7a54ee35f" providerId="ADAL" clId="{19970B13-E101-4117-9908-6E061F982644}" dt="2022-07-14T08:45:39.495" v="14895" actId="790"/>
          <ac:spMkLst>
            <pc:docMk/>
            <pc:sldMk cId="2351809989" sldId="486"/>
            <ac:spMk id="9553" creationId="{1A7B7545-7148-496A-BF62-45E6CFDDC30D}"/>
          </ac:spMkLst>
        </pc:spChg>
        <pc:spChg chg="mod">
          <ac:chgData name="Kolakowski, Artur" userId="9c34c8cc-b1df-44f6-bea5-dcf7a54ee35f" providerId="ADAL" clId="{19970B13-E101-4117-9908-6E061F982644}" dt="2022-07-14T08:45:39.500" v="14896" actId="790"/>
          <ac:spMkLst>
            <pc:docMk/>
            <pc:sldMk cId="2351809989" sldId="486"/>
            <ac:spMk id="9554" creationId="{457F259D-BB8D-4FCF-8DB1-09708EDA3731}"/>
          </ac:spMkLst>
        </pc:spChg>
        <pc:spChg chg="mod">
          <ac:chgData name="Kolakowski, Artur" userId="9c34c8cc-b1df-44f6-bea5-dcf7a54ee35f" providerId="ADAL" clId="{19970B13-E101-4117-9908-6E061F982644}" dt="2022-07-14T08:45:39.505" v="14897" actId="790"/>
          <ac:spMkLst>
            <pc:docMk/>
            <pc:sldMk cId="2351809989" sldId="486"/>
            <ac:spMk id="9555" creationId="{CC5BD48D-D3AC-4FA0-82B6-599517689B0B}"/>
          </ac:spMkLst>
        </pc:spChg>
        <pc:spChg chg="mod">
          <ac:chgData name="Kolakowski, Artur" userId="9c34c8cc-b1df-44f6-bea5-dcf7a54ee35f" providerId="ADAL" clId="{19970B13-E101-4117-9908-6E061F982644}" dt="2022-07-14T08:45:39.510" v="14898" actId="790"/>
          <ac:spMkLst>
            <pc:docMk/>
            <pc:sldMk cId="2351809989" sldId="486"/>
            <ac:spMk id="9556" creationId="{783B1CC5-F5FD-4AE7-A338-3D3BDEB1A32E}"/>
          </ac:spMkLst>
        </pc:spChg>
        <pc:spChg chg="mod">
          <ac:chgData name="Kolakowski, Artur" userId="9c34c8cc-b1df-44f6-bea5-dcf7a54ee35f" providerId="ADAL" clId="{19970B13-E101-4117-9908-6E061F982644}" dt="2022-07-14T08:45:39.511" v="14899" actId="790"/>
          <ac:spMkLst>
            <pc:docMk/>
            <pc:sldMk cId="2351809989" sldId="486"/>
            <ac:spMk id="9557" creationId="{9A2313E4-A064-48C3-B88E-D1EE62155E9D}"/>
          </ac:spMkLst>
        </pc:spChg>
        <pc:spChg chg="mod">
          <ac:chgData name="Kolakowski, Artur" userId="9c34c8cc-b1df-44f6-bea5-dcf7a54ee35f" providerId="ADAL" clId="{19970B13-E101-4117-9908-6E061F982644}" dt="2022-07-14T08:45:39.511" v="14900" actId="790"/>
          <ac:spMkLst>
            <pc:docMk/>
            <pc:sldMk cId="2351809989" sldId="486"/>
            <ac:spMk id="9558" creationId="{12469ED6-E328-4AE0-82AB-D34A048E63A2}"/>
          </ac:spMkLst>
        </pc:spChg>
        <pc:spChg chg="mod">
          <ac:chgData name="Kolakowski, Artur" userId="9c34c8cc-b1df-44f6-bea5-dcf7a54ee35f" providerId="ADAL" clId="{19970B13-E101-4117-9908-6E061F982644}" dt="2022-07-14T08:45:39.511" v="14901" actId="790"/>
          <ac:spMkLst>
            <pc:docMk/>
            <pc:sldMk cId="2351809989" sldId="486"/>
            <ac:spMk id="9559" creationId="{D7F911F2-2E03-4597-B12D-75C609678035}"/>
          </ac:spMkLst>
        </pc:spChg>
        <pc:spChg chg="mod">
          <ac:chgData name="Kolakowski, Artur" userId="9c34c8cc-b1df-44f6-bea5-dcf7a54ee35f" providerId="ADAL" clId="{19970B13-E101-4117-9908-6E061F982644}" dt="2022-07-14T08:45:39.530" v="14902" actId="790"/>
          <ac:spMkLst>
            <pc:docMk/>
            <pc:sldMk cId="2351809989" sldId="486"/>
            <ac:spMk id="9560" creationId="{C42E7385-013A-48CC-9753-9AF0287CC6BB}"/>
          </ac:spMkLst>
        </pc:spChg>
        <pc:spChg chg="mod">
          <ac:chgData name="Kolakowski, Artur" userId="9c34c8cc-b1df-44f6-bea5-dcf7a54ee35f" providerId="ADAL" clId="{19970B13-E101-4117-9908-6E061F982644}" dt="2022-07-14T08:45:39.535" v="14903" actId="790"/>
          <ac:spMkLst>
            <pc:docMk/>
            <pc:sldMk cId="2351809989" sldId="486"/>
            <ac:spMk id="9561" creationId="{958A963B-FB17-4D5B-A3C6-5867CAA9963D}"/>
          </ac:spMkLst>
        </pc:spChg>
        <pc:spChg chg="mod">
          <ac:chgData name="Kolakowski, Artur" userId="9c34c8cc-b1df-44f6-bea5-dcf7a54ee35f" providerId="ADAL" clId="{19970B13-E101-4117-9908-6E061F982644}" dt="2022-07-14T08:45:39.540" v="14904" actId="790"/>
          <ac:spMkLst>
            <pc:docMk/>
            <pc:sldMk cId="2351809989" sldId="486"/>
            <ac:spMk id="9562" creationId="{CBCD6E50-A8FE-4409-BE5B-EE3000CDA066}"/>
          </ac:spMkLst>
        </pc:spChg>
        <pc:spChg chg="mod">
          <ac:chgData name="Kolakowski, Artur" userId="9c34c8cc-b1df-44f6-bea5-dcf7a54ee35f" providerId="ADAL" clId="{19970B13-E101-4117-9908-6E061F982644}" dt="2022-07-14T08:45:39.545" v="14905" actId="790"/>
          <ac:spMkLst>
            <pc:docMk/>
            <pc:sldMk cId="2351809989" sldId="486"/>
            <ac:spMk id="9563" creationId="{B4C7337B-0ED0-47F5-82E5-D5521412F522}"/>
          </ac:spMkLst>
        </pc:spChg>
        <pc:spChg chg="mod">
          <ac:chgData name="Kolakowski, Artur" userId="9c34c8cc-b1df-44f6-bea5-dcf7a54ee35f" providerId="ADAL" clId="{19970B13-E101-4117-9908-6E061F982644}" dt="2022-07-14T08:45:39.550" v="14906" actId="790"/>
          <ac:spMkLst>
            <pc:docMk/>
            <pc:sldMk cId="2351809989" sldId="486"/>
            <ac:spMk id="9564" creationId="{D99743F5-9D61-4183-9C5D-8FD261921FCF}"/>
          </ac:spMkLst>
        </pc:spChg>
        <pc:spChg chg="mod">
          <ac:chgData name="Kolakowski, Artur" userId="9c34c8cc-b1df-44f6-bea5-dcf7a54ee35f" providerId="ADAL" clId="{19970B13-E101-4117-9908-6E061F982644}" dt="2022-07-14T08:45:39.555" v="14907" actId="790"/>
          <ac:spMkLst>
            <pc:docMk/>
            <pc:sldMk cId="2351809989" sldId="486"/>
            <ac:spMk id="9565" creationId="{98712301-BFB5-46C6-B396-BE2E8B430069}"/>
          </ac:spMkLst>
        </pc:spChg>
        <pc:spChg chg="mod">
          <ac:chgData name="Kolakowski, Artur" userId="9c34c8cc-b1df-44f6-bea5-dcf7a54ee35f" providerId="ADAL" clId="{19970B13-E101-4117-9908-6E061F982644}" dt="2022-07-14T08:45:39.559" v="14908" actId="790"/>
          <ac:spMkLst>
            <pc:docMk/>
            <pc:sldMk cId="2351809989" sldId="486"/>
            <ac:spMk id="9566" creationId="{B5B85295-ECDB-4670-B15A-6CE7968B3AD2}"/>
          </ac:spMkLst>
        </pc:spChg>
        <pc:spChg chg="mod">
          <ac:chgData name="Kolakowski, Artur" userId="9c34c8cc-b1df-44f6-bea5-dcf7a54ee35f" providerId="ADAL" clId="{19970B13-E101-4117-9908-6E061F982644}" dt="2022-07-14T08:45:39.564" v="14909" actId="790"/>
          <ac:spMkLst>
            <pc:docMk/>
            <pc:sldMk cId="2351809989" sldId="486"/>
            <ac:spMk id="9567" creationId="{480B5F94-F2E1-4470-B792-F00E0BD9BE8C}"/>
          </ac:spMkLst>
        </pc:spChg>
        <pc:spChg chg="mod">
          <ac:chgData name="Kolakowski, Artur" userId="9c34c8cc-b1df-44f6-bea5-dcf7a54ee35f" providerId="ADAL" clId="{19970B13-E101-4117-9908-6E061F982644}" dt="2022-07-14T08:45:39.568" v="14910" actId="790"/>
          <ac:spMkLst>
            <pc:docMk/>
            <pc:sldMk cId="2351809989" sldId="486"/>
            <ac:spMk id="9568" creationId="{67C536BD-3A76-4094-94B3-0707ADE2830E}"/>
          </ac:spMkLst>
        </pc:spChg>
        <pc:spChg chg="mod">
          <ac:chgData name="Kolakowski, Artur" userId="9c34c8cc-b1df-44f6-bea5-dcf7a54ee35f" providerId="ADAL" clId="{19970B13-E101-4117-9908-6E061F982644}" dt="2022-07-14T08:45:39.573" v="14911" actId="790"/>
          <ac:spMkLst>
            <pc:docMk/>
            <pc:sldMk cId="2351809989" sldId="486"/>
            <ac:spMk id="9569" creationId="{417A3CB7-21CB-44EC-BFE2-09FED3F7F9A7}"/>
          </ac:spMkLst>
        </pc:spChg>
        <pc:spChg chg="mod">
          <ac:chgData name="Kolakowski, Artur" userId="9c34c8cc-b1df-44f6-bea5-dcf7a54ee35f" providerId="ADAL" clId="{19970B13-E101-4117-9908-6E061F982644}" dt="2022-07-14T08:45:39.577" v="14912" actId="790"/>
          <ac:spMkLst>
            <pc:docMk/>
            <pc:sldMk cId="2351809989" sldId="486"/>
            <ac:spMk id="9570" creationId="{26CB07CF-E2BD-4EBB-8E97-514EBB42841F}"/>
          </ac:spMkLst>
        </pc:spChg>
        <pc:spChg chg="mod">
          <ac:chgData name="Kolakowski, Artur" userId="9c34c8cc-b1df-44f6-bea5-dcf7a54ee35f" providerId="ADAL" clId="{19970B13-E101-4117-9908-6E061F982644}" dt="2022-07-14T08:45:39.583" v="14913" actId="790"/>
          <ac:spMkLst>
            <pc:docMk/>
            <pc:sldMk cId="2351809989" sldId="486"/>
            <ac:spMk id="9571" creationId="{F3AFEF77-A1BF-4FC8-9F7E-0D44D0581BCC}"/>
          </ac:spMkLst>
        </pc:spChg>
        <pc:spChg chg="mod">
          <ac:chgData name="Kolakowski, Artur" userId="9c34c8cc-b1df-44f6-bea5-dcf7a54ee35f" providerId="ADAL" clId="{19970B13-E101-4117-9908-6E061F982644}" dt="2022-07-14T08:45:39.587" v="14914" actId="790"/>
          <ac:spMkLst>
            <pc:docMk/>
            <pc:sldMk cId="2351809989" sldId="486"/>
            <ac:spMk id="9572" creationId="{707F954D-CDD2-4F06-AB6E-7F927A9A612F}"/>
          </ac:spMkLst>
        </pc:spChg>
        <pc:spChg chg="mod">
          <ac:chgData name="Kolakowski, Artur" userId="9c34c8cc-b1df-44f6-bea5-dcf7a54ee35f" providerId="ADAL" clId="{19970B13-E101-4117-9908-6E061F982644}" dt="2022-07-14T08:45:39.592" v="14915" actId="790"/>
          <ac:spMkLst>
            <pc:docMk/>
            <pc:sldMk cId="2351809989" sldId="486"/>
            <ac:spMk id="9573" creationId="{4AE43C9F-2815-47E0-8D53-345CA3E217B3}"/>
          </ac:spMkLst>
        </pc:spChg>
        <pc:spChg chg="mod">
          <ac:chgData name="Kolakowski, Artur" userId="9c34c8cc-b1df-44f6-bea5-dcf7a54ee35f" providerId="ADAL" clId="{19970B13-E101-4117-9908-6E061F982644}" dt="2022-07-14T08:45:39.595" v="14916" actId="790"/>
          <ac:spMkLst>
            <pc:docMk/>
            <pc:sldMk cId="2351809989" sldId="486"/>
            <ac:spMk id="9574" creationId="{D9000549-FA39-4C84-A1A9-59EFD8F90F90}"/>
          </ac:spMkLst>
        </pc:spChg>
        <pc:spChg chg="mod">
          <ac:chgData name="Kolakowski, Artur" userId="9c34c8cc-b1df-44f6-bea5-dcf7a54ee35f" providerId="ADAL" clId="{19970B13-E101-4117-9908-6E061F982644}" dt="2022-07-14T08:45:39.595" v="14917" actId="790"/>
          <ac:spMkLst>
            <pc:docMk/>
            <pc:sldMk cId="2351809989" sldId="486"/>
            <ac:spMk id="9575" creationId="{919E1463-8D2E-4D19-A569-01225947761C}"/>
          </ac:spMkLst>
        </pc:spChg>
        <pc:spChg chg="mod">
          <ac:chgData name="Kolakowski, Artur" userId="9c34c8cc-b1df-44f6-bea5-dcf7a54ee35f" providerId="ADAL" clId="{19970B13-E101-4117-9908-6E061F982644}" dt="2022-07-14T08:45:39.595" v="14918" actId="790"/>
          <ac:spMkLst>
            <pc:docMk/>
            <pc:sldMk cId="2351809989" sldId="486"/>
            <ac:spMk id="9576" creationId="{FF9DEEE3-0802-4F1B-807C-9B2F8A3B9A61}"/>
          </ac:spMkLst>
        </pc:spChg>
        <pc:spChg chg="mod">
          <ac:chgData name="Kolakowski, Artur" userId="9c34c8cc-b1df-44f6-bea5-dcf7a54ee35f" providerId="ADAL" clId="{19970B13-E101-4117-9908-6E061F982644}" dt="2022-07-14T08:45:39.611" v="14919" actId="790"/>
          <ac:spMkLst>
            <pc:docMk/>
            <pc:sldMk cId="2351809989" sldId="486"/>
            <ac:spMk id="9577" creationId="{0B06F5D7-7DEF-4816-B7DD-5CB22304168B}"/>
          </ac:spMkLst>
        </pc:spChg>
        <pc:spChg chg="mod">
          <ac:chgData name="Kolakowski, Artur" userId="9c34c8cc-b1df-44f6-bea5-dcf7a54ee35f" providerId="ADAL" clId="{19970B13-E101-4117-9908-6E061F982644}" dt="2022-07-14T08:45:39.616" v="14920" actId="790"/>
          <ac:spMkLst>
            <pc:docMk/>
            <pc:sldMk cId="2351809989" sldId="486"/>
            <ac:spMk id="9578" creationId="{529CC3CC-C451-4063-B99E-7A9747E49078}"/>
          </ac:spMkLst>
        </pc:spChg>
        <pc:spChg chg="mod">
          <ac:chgData name="Kolakowski, Artur" userId="9c34c8cc-b1df-44f6-bea5-dcf7a54ee35f" providerId="ADAL" clId="{19970B13-E101-4117-9908-6E061F982644}" dt="2022-07-14T08:45:39.621" v="14921" actId="790"/>
          <ac:spMkLst>
            <pc:docMk/>
            <pc:sldMk cId="2351809989" sldId="486"/>
            <ac:spMk id="9579" creationId="{7E350CF2-0DDA-4F50-957E-CC33909E4FFD}"/>
          </ac:spMkLst>
        </pc:spChg>
        <pc:spChg chg="mod">
          <ac:chgData name="Kolakowski, Artur" userId="9c34c8cc-b1df-44f6-bea5-dcf7a54ee35f" providerId="ADAL" clId="{19970B13-E101-4117-9908-6E061F982644}" dt="2022-07-14T08:45:39.626" v="14922" actId="790"/>
          <ac:spMkLst>
            <pc:docMk/>
            <pc:sldMk cId="2351809989" sldId="486"/>
            <ac:spMk id="9580" creationId="{7889E410-3111-44B7-A66E-8AE3550036E8}"/>
          </ac:spMkLst>
        </pc:spChg>
        <pc:spChg chg="mod">
          <ac:chgData name="Kolakowski, Artur" userId="9c34c8cc-b1df-44f6-bea5-dcf7a54ee35f" providerId="ADAL" clId="{19970B13-E101-4117-9908-6E061F982644}" dt="2022-07-14T08:45:39.632" v="14923" actId="790"/>
          <ac:spMkLst>
            <pc:docMk/>
            <pc:sldMk cId="2351809989" sldId="486"/>
            <ac:spMk id="9581" creationId="{FB4AFACF-09DA-49E9-9396-A1A8F076DDB5}"/>
          </ac:spMkLst>
        </pc:spChg>
        <pc:spChg chg="mod">
          <ac:chgData name="Kolakowski, Artur" userId="9c34c8cc-b1df-44f6-bea5-dcf7a54ee35f" providerId="ADAL" clId="{19970B13-E101-4117-9908-6E061F982644}" dt="2022-07-14T08:45:39.636" v="14924" actId="790"/>
          <ac:spMkLst>
            <pc:docMk/>
            <pc:sldMk cId="2351809989" sldId="486"/>
            <ac:spMk id="9582" creationId="{27DF1FF7-6A01-429C-BA8B-4F8A6330DE56}"/>
          </ac:spMkLst>
        </pc:spChg>
        <pc:spChg chg="mod">
          <ac:chgData name="Kolakowski, Artur" userId="9c34c8cc-b1df-44f6-bea5-dcf7a54ee35f" providerId="ADAL" clId="{19970B13-E101-4117-9908-6E061F982644}" dt="2022-07-14T08:45:39.641" v="14925" actId="790"/>
          <ac:spMkLst>
            <pc:docMk/>
            <pc:sldMk cId="2351809989" sldId="486"/>
            <ac:spMk id="9583" creationId="{9CFFCA00-DC82-443A-A77D-60D391CA6B6B}"/>
          </ac:spMkLst>
        </pc:spChg>
        <pc:spChg chg="mod">
          <ac:chgData name="Kolakowski, Artur" userId="9c34c8cc-b1df-44f6-bea5-dcf7a54ee35f" providerId="ADAL" clId="{19970B13-E101-4117-9908-6E061F982644}" dt="2022-07-14T08:45:39.646" v="14926" actId="790"/>
          <ac:spMkLst>
            <pc:docMk/>
            <pc:sldMk cId="2351809989" sldId="486"/>
            <ac:spMk id="9584" creationId="{97AA30E8-DA03-4332-8E81-AB3E15B1E526}"/>
          </ac:spMkLst>
        </pc:spChg>
        <pc:spChg chg="mod">
          <ac:chgData name="Kolakowski, Artur" userId="9c34c8cc-b1df-44f6-bea5-dcf7a54ee35f" providerId="ADAL" clId="{19970B13-E101-4117-9908-6E061F982644}" dt="2022-07-14T08:45:39.651" v="14927" actId="790"/>
          <ac:spMkLst>
            <pc:docMk/>
            <pc:sldMk cId="2351809989" sldId="486"/>
            <ac:spMk id="9585" creationId="{B56F767C-7668-4816-98C2-3686793EEC27}"/>
          </ac:spMkLst>
        </pc:spChg>
        <pc:spChg chg="mod">
          <ac:chgData name="Kolakowski, Artur" userId="9c34c8cc-b1df-44f6-bea5-dcf7a54ee35f" providerId="ADAL" clId="{19970B13-E101-4117-9908-6E061F982644}" dt="2022-07-14T08:45:39.655" v="14928" actId="790"/>
          <ac:spMkLst>
            <pc:docMk/>
            <pc:sldMk cId="2351809989" sldId="486"/>
            <ac:spMk id="9586" creationId="{D991E2D7-519A-45D9-B314-CF71766D959A}"/>
          </ac:spMkLst>
        </pc:spChg>
        <pc:spChg chg="mod">
          <ac:chgData name="Kolakowski, Artur" userId="9c34c8cc-b1df-44f6-bea5-dcf7a54ee35f" providerId="ADAL" clId="{19970B13-E101-4117-9908-6E061F982644}" dt="2022-07-14T08:45:39.659" v="14929" actId="790"/>
          <ac:spMkLst>
            <pc:docMk/>
            <pc:sldMk cId="2351809989" sldId="486"/>
            <ac:spMk id="9587" creationId="{2E3DCA52-E65D-42A4-BA7C-C89D2DA15B0E}"/>
          </ac:spMkLst>
        </pc:spChg>
        <pc:spChg chg="mod">
          <ac:chgData name="Kolakowski, Artur" userId="9c34c8cc-b1df-44f6-bea5-dcf7a54ee35f" providerId="ADAL" clId="{19970B13-E101-4117-9908-6E061F982644}" dt="2022-07-14T08:45:39.664" v="14930" actId="790"/>
          <ac:spMkLst>
            <pc:docMk/>
            <pc:sldMk cId="2351809989" sldId="486"/>
            <ac:spMk id="9588" creationId="{7E75378E-5319-4F29-99EE-64C87ECF2776}"/>
          </ac:spMkLst>
        </pc:spChg>
        <pc:spChg chg="mod">
          <ac:chgData name="Kolakowski, Artur" userId="9c34c8cc-b1df-44f6-bea5-dcf7a54ee35f" providerId="ADAL" clId="{19970B13-E101-4117-9908-6E061F982644}" dt="2022-07-14T08:45:39.668" v="14931" actId="790"/>
          <ac:spMkLst>
            <pc:docMk/>
            <pc:sldMk cId="2351809989" sldId="486"/>
            <ac:spMk id="9589" creationId="{CAF564A2-8B02-43E9-8F45-C20972F79865}"/>
          </ac:spMkLst>
        </pc:spChg>
        <pc:spChg chg="mod">
          <ac:chgData name="Kolakowski, Artur" userId="9c34c8cc-b1df-44f6-bea5-dcf7a54ee35f" providerId="ADAL" clId="{19970B13-E101-4117-9908-6E061F982644}" dt="2022-07-14T08:45:39.672" v="14932" actId="790"/>
          <ac:spMkLst>
            <pc:docMk/>
            <pc:sldMk cId="2351809989" sldId="486"/>
            <ac:spMk id="9590" creationId="{9A22B4E0-5CD3-4F7B-ADAB-0CA32AA4D9B4}"/>
          </ac:spMkLst>
        </pc:spChg>
        <pc:spChg chg="mod">
          <ac:chgData name="Kolakowski, Artur" userId="9c34c8cc-b1df-44f6-bea5-dcf7a54ee35f" providerId="ADAL" clId="{19970B13-E101-4117-9908-6E061F982644}" dt="2022-07-14T08:45:39.677" v="14933" actId="790"/>
          <ac:spMkLst>
            <pc:docMk/>
            <pc:sldMk cId="2351809989" sldId="486"/>
            <ac:spMk id="9591" creationId="{90A03CB3-0750-45C9-B3ED-B212EF8DA304}"/>
          </ac:spMkLst>
        </pc:spChg>
        <pc:spChg chg="mod">
          <ac:chgData name="Kolakowski, Artur" userId="9c34c8cc-b1df-44f6-bea5-dcf7a54ee35f" providerId="ADAL" clId="{19970B13-E101-4117-9908-6E061F982644}" dt="2022-07-14T08:45:39.678" v="14934" actId="790"/>
          <ac:spMkLst>
            <pc:docMk/>
            <pc:sldMk cId="2351809989" sldId="486"/>
            <ac:spMk id="9592" creationId="{E94BDE4D-7980-4AFD-BCED-1F90D9C120B0}"/>
          </ac:spMkLst>
        </pc:spChg>
        <pc:spChg chg="mod">
          <ac:chgData name="Kolakowski, Artur" userId="9c34c8cc-b1df-44f6-bea5-dcf7a54ee35f" providerId="ADAL" clId="{19970B13-E101-4117-9908-6E061F982644}" dt="2022-07-14T08:45:39.678" v="14935" actId="790"/>
          <ac:spMkLst>
            <pc:docMk/>
            <pc:sldMk cId="2351809989" sldId="486"/>
            <ac:spMk id="9593" creationId="{8FF4C37A-3038-49A4-8A8C-D6C086697863}"/>
          </ac:spMkLst>
        </pc:spChg>
        <pc:spChg chg="mod">
          <ac:chgData name="Kolakowski, Artur" userId="9c34c8cc-b1df-44f6-bea5-dcf7a54ee35f" providerId="ADAL" clId="{19970B13-E101-4117-9908-6E061F982644}" dt="2022-07-14T08:45:39.678" v="14936" actId="790"/>
          <ac:spMkLst>
            <pc:docMk/>
            <pc:sldMk cId="2351809989" sldId="486"/>
            <ac:spMk id="9594" creationId="{BD7C06BD-B1EC-4690-96FB-5E80BD6EEA7E}"/>
          </ac:spMkLst>
        </pc:spChg>
        <pc:spChg chg="mod">
          <ac:chgData name="Kolakowski, Artur" userId="9c34c8cc-b1df-44f6-bea5-dcf7a54ee35f" providerId="ADAL" clId="{19970B13-E101-4117-9908-6E061F982644}" dt="2022-07-14T08:45:39.695" v="14937" actId="790"/>
          <ac:spMkLst>
            <pc:docMk/>
            <pc:sldMk cId="2351809989" sldId="486"/>
            <ac:spMk id="9595" creationId="{F174E56A-8E4C-41D3-87D2-B1C94B2CCA56}"/>
          </ac:spMkLst>
        </pc:spChg>
        <pc:spChg chg="mod">
          <ac:chgData name="Kolakowski, Artur" userId="9c34c8cc-b1df-44f6-bea5-dcf7a54ee35f" providerId="ADAL" clId="{19970B13-E101-4117-9908-6E061F982644}" dt="2022-07-14T08:45:39.700" v="14938" actId="790"/>
          <ac:spMkLst>
            <pc:docMk/>
            <pc:sldMk cId="2351809989" sldId="486"/>
            <ac:spMk id="9596" creationId="{6F62D5E3-6BB4-4756-93BC-032AC8E9C85F}"/>
          </ac:spMkLst>
        </pc:spChg>
        <pc:spChg chg="mod">
          <ac:chgData name="Kolakowski, Artur" userId="9c34c8cc-b1df-44f6-bea5-dcf7a54ee35f" providerId="ADAL" clId="{19970B13-E101-4117-9908-6E061F982644}" dt="2022-07-14T08:45:39.705" v="14939" actId="790"/>
          <ac:spMkLst>
            <pc:docMk/>
            <pc:sldMk cId="2351809989" sldId="486"/>
            <ac:spMk id="9597" creationId="{8DDA2AD8-DC1C-4F2F-B8B5-6F1D753C88EF}"/>
          </ac:spMkLst>
        </pc:spChg>
        <pc:spChg chg="mod">
          <ac:chgData name="Kolakowski, Artur" userId="9c34c8cc-b1df-44f6-bea5-dcf7a54ee35f" providerId="ADAL" clId="{19970B13-E101-4117-9908-6E061F982644}" dt="2022-07-14T08:45:39.709" v="14940" actId="790"/>
          <ac:spMkLst>
            <pc:docMk/>
            <pc:sldMk cId="2351809989" sldId="486"/>
            <ac:spMk id="9598" creationId="{9E677DAD-252B-4A06-B9DD-619DE9EA6F99}"/>
          </ac:spMkLst>
        </pc:spChg>
        <pc:spChg chg="mod">
          <ac:chgData name="Kolakowski, Artur" userId="9c34c8cc-b1df-44f6-bea5-dcf7a54ee35f" providerId="ADAL" clId="{19970B13-E101-4117-9908-6E061F982644}" dt="2022-07-14T08:45:39.714" v="14941" actId="790"/>
          <ac:spMkLst>
            <pc:docMk/>
            <pc:sldMk cId="2351809989" sldId="486"/>
            <ac:spMk id="9599" creationId="{3597BE1D-9B36-4479-9093-223BECC5525B}"/>
          </ac:spMkLst>
        </pc:spChg>
        <pc:spChg chg="mod">
          <ac:chgData name="Kolakowski, Artur" userId="9c34c8cc-b1df-44f6-bea5-dcf7a54ee35f" providerId="ADAL" clId="{19970B13-E101-4117-9908-6E061F982644}" dt="2022-07-14T08:45:39.719" v="14942" actId="790"/>
          <ac:spMkLst>
            <pc:docMk/>
            <pc:sldMk cId="2351809989" sldId="486"/>
            <ac:spMk id="9600" creationId="{A9886375-1402-4E31-B19A-78431865861E}"/>
          </ac:spMkLst>
        </pc:spChg>
        <pc:spChg chg="mod">
          <ac:chgData name="Kolakowski, Artur" userId="9c34c8cc-b1df-44f6-bea5-dcf7a54ee35f" providerId="ADAL" clId="{19970B13-E101-4117-9908-6E061F982644}" dt="2022-07-14T08:45:39.723" v="14943" actId="790"/>
          <ac:spMkLst>
            <pc:docMk/>
            <pc:sldMk cId="2351809989" sldId="486"/>
            <ac:spMk id="9601" creationId="{87F64CFB-EC4D-4C55-A900-10683C8B425C}"/>
          </ac:spMkLst>
        </pc:spChg>
        <pc:spChg chg="mod">
          <ac:chgData name="Kolakowski, Artur" userId="9c34c8cc-b1df-44f6-bea5-dcf7a54ee35f" providerId="ADAL" clId="{19970B13-E101-4117-9908-6E061F982644}" dt="2022-07-14T08:45:39.728" v="14944" actId="790"/>
          <ac:spMkLst>
            <pc:docMk/>
            <pc:sldMk cId="2351809989" sldId="486"/>
            <ac:spMk id="9602" creationId="{10405FFA-F767-4FCF-A742-E0039172AED6}"/>
          </ac:spMkLst>
        </pc:spChg>
        <pc:spChg chg="mod">
          <ac:chgData name="Kolakowski, Artur" userId="9c34c8cc-b1df-44f6-bea5-dcf7a54ee35f" providerId="ADAL" clId="{19970B13-E101-4117-9908-6E061F982644}" dt="2022-07-14T08:45:39.734" v="14945" actId="790"/>
          <ac:spMkLst>
            <pc:docMk/>
            <pc:sldMk cId="2351809989" sldId="486"/>
            <ac:spMk id="9603" creationId="{69CD1F85-0388-4F2A-A66B-1FBB6742079F}"/>
          </ac:spMkLst>
        </pc:spChg>
        <pc:spChg chg="mod">
          <ac:chgData name="Kolakowski, Artur" userId="9c34c8cc-b1df-44f6-bea5-dcf7a54ee35f" providerId="ADAL" clId="{19970B13-E101-4117-9908-6E061F982644}" dt="2022-07-14T08:45:39.738" v="14946" actId="790"/>
          <ac:spMkLst>
            <pc:docMk/>
            <pc:sldMk cId="2351809989" sldId="486"/>
            <ac:spMk id="9604" creationId="{8B551B7E-3FF9-4227-951E-454F29C47AC6}"/>
          </ac:spMkLst>
        </pc:spChg>
        <pc:spChg chg="mod">
          <ac:chgData name="Kolakowski, Artur" userId="9c34c8cc-b1df-44f6-bea5-dcf7a54ee35f" providerId="ADAL" clId="{19970B13-E101-4117-9908-6E061F982644}" dt="2022-07-14T08:45:39.742" v="14947" actId="790"/>
          <ac:spMkLst>
            <pc:docMk/>
            <pc:sldMk cId="2351809989" sldId="486"/>
            <ac:spMk id="9605" creationId="{ADAFB860-4B58-41DD-840A-9257F7E7EC27}"/>
          </ac:spMkLst>
        </pc:spChg>
        <pc:spChg chg="mod">
          <ac:chgData name="Kolakowski, Artur" userId="9c34c8cc-b1df-44f6-bea5-dcf7a54ee35f" providerId="ADAL" clId="{19970B13-E101-4117-9908-6E061F982644}" dt="2022-07-14T08:45:39.748" v="14948" actId="790"/>
          <ac:spMkLst>
            <pc:docMk/>
            <pc:sldMk cId="2351809989" sldId="486"/>
            <ac:spMk id="9606" creationId="{92218B8D-67D2-469E-A6F2-BA54F5D1BBC6}"/>
          </ac:spMkLst>
        </pc:spChg>
        <pc:spChg chg="mod">
          <ac:chgData name="Kolakowski, Artur" userId="9c34c8cc-b1df-44f6-bea5-dcf7a54ee35f" providerId="ADAL" clId="{19970B13-E101-4117-9908-6E061F982644}" dt="2022-07-14T08:45:39.752" v="14949" actId="790"/>
          <ac:spMkLst>
            <pc:docMk/>
            <pc:sldMk cId="2351809989" sldId="486"/>
            <ac:spMk id="9607" creationId="{73BBF9F1-A4F5-4A07-8F93-C3CA4CA18ABD}"/>
          </ac:spMkLst>
        </pc:spChg>
        <pc:spChg chg="mod">
          <ac:chgData name="Kolakowski, Artur" userId="9c34c8cc-b1df-44f6-bea5-dcf7a54ee35f" providerId="ADAL" clId="{19970B13-E101-4117-9908-6E061F982644}" dt="2022-07-14T08:45:39.756" v="14950" actId="790"/>
          <ac:spMkLst>
            <pc:docMk/>
            <pc:sldMk cId="2351809989" sldId="486"/>
            <ac:spMk id="9608" creationId="{0057C85A-4077-4DD6-8183-4A11E17A49AD}"/>
          </ac:spMkLst>
        </pc:spChg>
        <pc:spChg chg="mod">
          <ac:chgData name="Kolakowski, Artur" userId="9c34c8cc-b1df-44f6-bea5-dcf7a54ee35f" providerId="ADAL" clId="{19970B13-E101-4117-9908-6E061F982644}" dt="2022-07-14T08:45:39.760" v="14951" actId="790"/>
          <ac:spMkLst>
            <pc:docMk/>
            <pc:sldMk cId="2351809989" sldId="486"/>
            <ac:spMk id="9609" creationId="{FCCA2F83-33F1-480A-8998-A142FB602FDF}"/>
          </ac:spMkLst>
        </pc:spChg>
        <pc:spChg chg="mod">
          <ac:chgData name="Kolakowski, Artur" userId="9c34c8cc-b1df-44f6-bea5-dcf7a54ee35f" providerId="ADAL" clId="{19970B13-E101-4117-9908-6E061F982644}" dt="2022-07-14T08:45:39.765" v="14952" actId="790"/>
          <ac:spMkLst>
            <pc:docMk/>
            <pc:sldMk cId="2351809989" sldId="486"/>
            <ac:spMk id="9610" creationId="{F0F6B17D-3DE2-44D3-A3C7-F3DDD793EC4C}"/>
          </ac:spMkLst>
        </pc:spChg>
        <pc:spChg chg="mod">
          <ac:chgData name="Kolakowski, Artur" userId="9c34c8cc-b1df-44f6-bea5-dcf7a54ee35f" providerId="ADAL" clId="{19970B13-E101-4117-9908-6E061F982644}" dt="2022-07-14T08:45:39.767" v="14953" actId="790"/>
          <ac:spMkLst>
            <pc:docMk/>
            <pc:sldMk cId="2351809989" sldId="486"/>
            <ac:spMk id="9611" creationId="{59ED76A2-AFE0-448D-B9A8-4836EE6C2D3A}"/>
          </ac:spMkLst>
        </pc:spChg>
        <pc:spChg chg="mod">
          <ac:chgData name="Kolakowski, Artur" userId="9c34c8cc-b1df-44f6-bea5-dcf7a54ee35f" providerId="ADAL" clId="{19970B13-E101-4117-9908-6E061F982644}" dt="2022-07-14T08:45:39.767" v="14954" actId="790"/>
          <ac:spMkLst>
            <pc:docMk/>
            <pc:sldMk cId="2351809989" sldId="486"/>
            <ac:spMk id="9612" creationId="{959CF8EB-F212-46E8-BA79-D14314CFB27A}"/>
          </ac:spMkLst>
        </pc:spChg>
        <pc:spChg chg="mod">
          <ac:chgData name="Kolakowski, Artur" userId="9c34c8cc-b1df-44f6-bea5-dcf7a54ee35f" providerId="ADAL" clId="{19970B13-E101-4117-9908-6E061F982644}" dt="2022-07-14T08:45:39.779" v="14955" actId="790"/>
          <ac:spMkLst>
            <pc:docMk/>
            <pc:sldMk cId="2351809989" sldId="486"/>
            <ac:spMk id="9613" creationId="{3722E2D2-8FEB-481C-9589-4146A6025E9E}"/>
          </ac:spMkLst>
        </pc:spChg>
        <pc:spChg chg="mod">
          <ac:chgData name="Kolakowski, Artur" userId="9c34c8cc-b1df-44f6-bea5-dcf7a54ee35f" providerId="ADAL" clId="{19970B13-E101-4117-9908-6E061F982644}" dt="2022-07-14T08:45:39.783" v="14956" actId="790"/>
          <ac:spMkLst>
            <pc:docMk/>
            <pc:sldMk cId="2351809989" sldId="486"/>
            <ac:spMk id="9614" creationId="{38D018FD-D1DD-4B4C-87E0-14C0DFBE078F}"/>
          </ac:spMkLst>
        </pc:spChg>
        <pc:spChg chg="mod">
          <ac:chgData name="Kolakowski, Artur" userId="9c34c8cc-b1df-44f6-bea5-dcf7a54ee35f" providerId="ADAL" clId="{19970B13-E101-4117-9908-6E061F982644}" dt="2022-07-14T08:45:39.787" v="14957" actId="790"/>
          <ac:spMkLst>
            <pc:docMk/>
            <pc:sldMk cId="2351809989" sldId="486"/>
            <ac:spMk id="9615" creationId="{A57F10E6-E12C-4F08-B1AE-B208E555B77C}"/>
          </ac:spMkLst>
        </pc:spChg>
        <pc:spChg chg="mod">
          <ac:chgData name="Kolakowski, Artur" userId="9c34c8cc-b1df-44f6-bea5-dcf7a54ee35f" providerId="ADAL" clId="{19970B13-E101-4117-9908-6E061F982644}" dt="2022-07-14T08:45:39.792" v="14958" actId="790"/>
          <ac:spMkLst>
            <pc:docMk/>
            <pc:sldMk cId="2351809989" sldId="486"/>
            <ac:spMk id="9616" creationId="{B2A1777D-B660-4820-B5C1-E87DB624A6A3}"/>
          </ac:spMkLst>
        </pc:spChg>
        <pc:spChg chg="mod">
          <ac:chgData name="Kolakowski, Artur" userId="9c34c8cc-b1df-44f6-bea5-dcf7a54ee35f" providerId="ADAL" clId="{19970B13-E101-4117-9908-6E061F982644}" dt="2022-07-14T08:45:39.797" v="14959" actId="790"/>
          <ac:spMkLst>
            <pc:docMk/>
            <pc:sldMk cId="2351809989" sldId="486"/>
            <ac:spMk id="9617" creationId="{FF199554-C55B-4E89-9A53-4A927B75E4A9}"/>
          </ac:spMkLst>
        </pc:spChg>
        <pc:spChg chg="mod">
          <ac:chgData name="Kolakowski, Artur" userId="9c34c8cc-b1df-44f6-bea5-dcf7a54ee35f" providerId="ADAL" clId="{19970B13-E101-4117-9908-6E061F982644}" dt="2022-07-14T08:45:39.801" v="14960" actId="790"/>
          <ac:spMkLst>
            <pc:docMk/>
            <pc:sldMk cId="2351809989" sldId="486"/>
            <ac:spMk id="9618" creationId="{CD902EB5-C147-472E-81BE-F361E268073E}"/>
          </ac:spMkLst>
        </pc:spChg>
        <pc:spChg chg="mod">
          <ac:chgData name="Kolakowski, Artur" userId="9c34c8cc-b1df-44f6-bea5-dcf7a54ee35f" providerId="ADAL" clId="{19970B13-E101-4117-9908-6E061F982644}" dt="2022-07-14T08:45:39.806" v="14961" actId="790"/>
          <ac:spMkLst>
            <pc:docMk/>
            <pc:sldMk cId="2351809989" sldId="486"/>
            <ac:spMk id="9619" creationId="{B26C4554-EFE3-4C40-BD67-703A36E6D473}"/>
          </ac:spMkLst>
        </pc:spChg>
        <pc:spChg chg="mod">
          <ac:chgData name="Kolakowski, Artur" userId="9c34c8cc-b1df-44f6-bea5-dcf7a54ee35f" providerId="ADAL" clId="{19970B13-E101-4117-9908-6E061F982644}" dt="2022-07-14T08:45:39.810" v="14962" actId="790"/>
          <ac:spMkLst>
            <pc:docMk/>
            <pc:sldMk cId="2351809989" sldId="486"/>
            <ac:spMk id="9620" creationId="{B79551BC-FDB2-4F0D-9EF1-C860FA4E2057}"/>
          </ac:spMkLst>
        </pc:spChg>
        <pc:spChg chg="mod">
          <ac:chgData name="Kolakowski, Artur" userId="9c34c8cc-b1df-44f6-bea5-dcf7a54ee35f" providerId="ADAL" clId="{19970B13-E101-4117-9908-6E061F982644}" dt="2022-07-14T08:45:39.814" v="14963" actId="790"/>
          <ac:spMkLst>
            <pc:docMk/>
            <pc:sldMk cId="2351809989" sldId="486"/>
            <ac:spMk id="9621" creationId="{A9404D87-5C3C-4A4E-8C7D-D9D210053D22}"/>
          </ac:spMkLst>
        </pc:spChg>
        <pc:spChg chg="mod">
          <ac:chgData name="Kolakowski, Artur" userId="9c34c8cc-b1df-44f6-bea5-dcf7a54ee35f" providerId="ADAL" clId="{19970B13-E101-4117-9908-6E061F982644}" dt="2022-07-14T08:45:39.819" v="14964" actId="790"/>
          <ac:spMkLst>
            <pc:docMk/>
            <pc:sldMk cId="2351809989" sldId="486"/>
            <ac:spMk id="9622" creationId="{CC63ACC6-8A15-4081-B6EC-D902F1321A32}"/>
          </ac:spMkLst>
        </pc:spChg>
        <pc:spChg chg="mod">
          <ac:chgData name="Kolakowski, Artur" userId="9c34c8cc-b1df-44f6-bea5-dcf7a54ee35f" providerId="ADAL" clId="{19970B13-E101-4117-9908-6E061F982644}" dt="2022-07-14T08:45:39.823" v="14965" actId="790"/>
          <ac:spMkLst>
            <pc:docMk/>
            <pc:sldMk cId="2351809989" sldId="486"/>
            <ac:spMk id="9623" creationId="{198160F3-9E46-45BF-B756-6DDD6942CD39}"/>
          </ac:spMkLst>
        </pc:spChg>
        <pc:spChg chg="mod">
          <ac:chgData name="Kolakowski, Artur" userId="9c34c8cc-b1df-44f6-bea5-dcf7a54ee35f" providerId="ADAL" clId="{19970B13-E101-4117-9908-6E061F982644}" dt="2022-07-14T08:45:39.827" v="14966" actId="790"/>
          <ac:spMkLst>
            <pc:docMk/>
            <pc:sldMk cId="2351809989" sldId="486"/>
            <ac:spMk id="9624" creationId="{D8D85643-4322-48E8-8019-90E3C6CCD6CC}"/>
          </ac:spMkLst>
        </pc:spChg>
        <pc:spChg chg="mod">
          <ac:chgData name="Kolakowski, Artur" userId="9c34c8cc-b1df-44f6-bea5-dcf7a54ee35f" providerId="ADAL" clId="{19970B13-E101-4117-9908-6E061F982644}" dt="2022-07-14T08:45:39.832" v="14967" actId="790"/>
          <ac:spMkLst>
            <pc:docMk/>
            <pc:sldMk cId="2351809989" sldId="486"/>
            <ac:spMk id="9625" creationId="{025E9347-B90E-4E9B-A0FF-E166A93E9337}"/>
          </ac:spMkLst>
        </pc:spChg>
        <pc:spChg chg="mod">
          <ac:chgData name="Kolakowski, Artur" userId="9c34c8cc-b1df-44f6-bea5-dcf7a54ee35f" providerId="ADAL" clId="{19970B13-E101-4117-9908-6E061F982644}" dt="2022-07-14T08:45:39.837" v="14968" actId="790"/>
          <ac:spMkLst>
            <pc:docMk/>
            <pc:sldMk cId="2351809989" sldId="486"/>
            <ac:spMk id="9626" creationId="{7566447A-8B4E-43B9-BFA5-CD8276EB6CF1}"/>
          </ac:spMkLst>
        </pc:spChg>
        <pc:spChg chg="mod">
          <ac:chgData name="Kolakowski, Artur" userId="9c34c8cc-b1df-44f6-bea5-dcf7a54ee35f" providerId="ADAL" clId="{19970B13-E101-4117-9908-6E061F982644}" dt="2022-07-14T08:45:39.841" v="14969" actId="790"/>
          <ac:spMkLst>
            <pc:docMk/>
            <pc:sldMk cId="2351809989" sldId="486"/>
            <ac:spMk id="9627" creationId="{567D1779-BC4E-48C2-99E2-71327AFDBDF9}"/>
          </ac:spMkLst>
        </pc:spChg>
        <pc:spChg chg="mod">
          <ac:chgData name="Kolakowski, Artur" userId="9c34c8cc-b1df-44f6-bea5-dcf7a54ee35f" providerId="ADAL" clId="{19970B13-E101-4117-9908-6E061F982644}" dt="2022-07-14T08:45:39.846" v="14970" actId="790"/>
          <ac:spMkLst>
            <pc:docMk/>
            <pc:sldMk cId="2351809989" sldId="486"/>
            <ac:spMk id="9628" creationId="{A5C2384E-69DE-4BF9-BBC2-765D549FEA04}"/>
          </ac:spMkLst>
        </pc:spChg>
        <pc:spChg chg="mod">
          <ac:chgData name="Kolakowski, Artur" userId="9c34c8cc-b1df-44f6-bea5-dcf7a54ee35f" providerId="ADAL" clId="{19970B13-E101-4117-9908-6E061F982644}" dt="2022-07-14T08:45:39.848" v="14971" actId="790"/>
          <ac:spMkLst>
            <pc:docMk/>
            <pc:sldMk cId="2351809989" sldId="486"/>
            <ac:spMk id="9629" creationId="{E9B3EF6B-5554-4ACC-9A96-C266BAF0F58D}"/>
          </ac:spMkLst>
        </pc:spChg>
        <pc:spChg chg="mod">
          <ac:chgData name="Kolakowski, Artur" userId="9c34c8cc-b1df-44f6-bea5-dcf7a54ee35f" providerId="ADAL" clId="{19970B13-E101-4117-9908-6E061F982644}" dt="2022-07-14T08:45:39.848" v="14972" actId="790"/>
          <ac:spMkLst>
            <pc:docMk/>
            <pc:sldMk cId="2351809989" sldId="486"/>
            <ac:spMk id="9630" creationId="{405799A7-3560-4293-824D-6FAA51A631C0}"/>
          </ac:spMkLst>
        </pc:spChg>
        <pc:spChg chg="mod">
          <ac:chgData name="Kolakowski, Artur" userId="9c34c8cc-b1df-44f6-bea5-dcf7a54ee35f" providerId="ADAL" clId="{19970B13-E101-4117-9908-6E061F982644}" dt="2022-07-14T08:45:39.858" v="14973" actId="790"/>
          <ac:spMkLst>
            <pc:docMk/>
            <pc:sldMk cId="2351809989" sldId="486"/>
            <ac:spMk id="9631" creationId="{E5EDAC49-510C-4036-89D5-2270AD27A62F}"/>
          </ac:spMkLst>
        </pc:spChg>
        <pc:spChg chg="mod">
          <ac:chgData name="Kolakowski, Artur" userId="9c34c8cc-b1df-44f6-bea5-dcf7a54ee35f" providerId="ADAL" clId="{19970B13-E101-4117-9908-6E061F982644}" dt="2022-07-14T08:45:39.864" v="14974" actId="790"/>
          <ac:spMkLst>
            <pc:docMk/>
            <pc:sldMk cId="2351809989" sldId="486"/>
            <ac:spMk id="9632" creationId="{4DFBA1C0-795B-4059-A0E6-3EE54E13AEA4}"/>
          </ac:spMkLst>
        </pc:spChg>
        <pc:spChg chg="mod">
          <ac:chgData name="Kolakowski, Artur" userId="9c34c8cc-b1df-44f6-bea5-dcf7a54ee35f" providerId="ADAL" clId="{19970B13-E101-4117-9908-6E061F982644}" dt="2022-07-14T08:45:39.870" v="14975" actId="790"/>
          <ac:spMkLst>
            <pc:docMk/>
            <pc:sldMk cId="2351809989" sldId="486"/>
            <ac:spMk id="9633" creationId="{A38CE5A6-5388-4346-9EE4-40245ECB33F7}"/>
          </ac:spMkLst>
        </pc:spChg>
        <pc:spChg chg="mod">
          <ac:chgData name="Kolakowski, Artur" userId="9c34c8cc-b1df-44f6-bea5-dcf7a54ee35f" providerId="ADAL" clId="{19970B13-E101-4117-9908-6E061F982644}" dt="2022-07-14T08:45:39.875" v="14976" actId="790"/>
          <ac:spMkLst>
            <pc:docMk/>
            <pc:sldMk cId="2351809989" sldId="486"/>
            <ac:spMk id="9634" creationId="{5CCBF1E4-10FA-4FAD-936F-01C74342700E}"/>
          </ac:spMkLst>
        </pc:spChg>
        <pc:spChg chg="mod">
          <ac:chgData name="Kolakowski, Artur" userId="9c34c8cc-b1df-44f6-bea5-dcf7a54ee35f" providerId="ADAL" clId="{19970B13-E101-4117-9908-6E061F982644}" dt="2022-07-14T08:45:39.880" v="14977" actId="790"/>
          <ac:spMkLst>
            <pc:docMk/>
            <pc:sldMk cId="2351809989" sldId="486"/>
            <ac:spMk id="9635" creationId="{7F9613CA-96F1-45C3-9E9E-A4FD9E60F117}"/>
          </ac:spMkLst>
        </pc:spChg>
        <pc:spChg chg="mod">
          <ac:chgData name="Kolakowski, Artur" userId="9c34c8cc-b1df-44f6-bea5-dcf7a54ee35f" providerId="ADAL" clId="{19970B13-E101-4117-9908-6E061F982644}" dt="2022-07-14T08:45:39.884" v="14978" actId="790"/>
          <ac:spMkLst>
            <pc:docMk/>
            <pc:sldMk cId="2351809989" sldId="486"/>
            <ac:spMk id="9636" creationId="{3EF3A23F-0E9A-4107-BB23-3874C67D79FC}"/>
          </ac:spMkLst>
        </pc:spChg>
        <pc:spChg chg="mod">
          <ac:chgData name="Kolakowski, Artur" userId="9c34c8cc-b1df-44f6-bea5-dcf7a54ee35f" providerId="ADAL" clId="{19970B13-E101-4117-9908-6E061F982644}" dt="2022-07-14T08:45:39.888" v="14979" actId="790"/>
          <ac:spMkLst>
            <pc:docMk/>
            <pc:sldMk cId="2351809989" sldId="486"/>
            <ac:spMk id="9637" creationId="{3951BBBC-301B-4C33-9B63-0ED10F77F782}"/>
          </ac:spMkLst>
        </pc:spChg>
        <pc:spChg chg="mod">
          <ac:chgData name="Kolakowski, Artur" userId="9c34c8cc-b1df-44f6-bea5-dcf7a54ee35f" providerId="ADAL" clId="{19970B13-E101-4117-9908-6E061F982644}" dt="2022-07-14T08:45:39.893" v="14980" actId="790"/>
          <ac:spMkLst>
            <pc:docMk/>
            <pc:sldMk cId="2351809989" sldId="486"/>
            <ac:spMk id="9638" creationId="{DAD5E79C-4E40-4186-A7CB-BA261B6029D2}"/>
          </ac:spMkLst>
        </pc:spChg>
        <pc:spChg chg="mod">
          <ac:chgData name="Kolakowski, Artur" userId="9c34c8cc-b1df-44f6-bea5-dcf7a54ee35f" providerId="ADAL" clId="{19970B13-E101-4117-9908-6E061F982644}" dt="2022-07-14T08:45:39.897" v="14981" actId="790"/>
          <ac:spMkLst>
            <pc:docMk/>
            <pc:sldMk cId="2351809989" sldId="486"/>
            <ac:spMk id="9639" creationId="{8E3ADAFF-8B4B-41D0-BBAE-DFDB2E9D3D3F}"/>
          </ac:spMkLst>
        </pc:spChg>
        <pc:spChg chg="mod">
          <ac:chgData name="Kolakowski, Artur" userId="9c34c8cc-b1df-44f6-bea5-dcf7a54ee35f" providerId="ADAL" clId="{19970B13-E101-4117-9908-6E061F982644}" dt="2022-07-14T08:45:39.902" v="14982" actId="790"/>
          <ac:spMkLst>
            <pc:docMk/>
            <pc:sldMk cId="2351809989" sldId="486"/>
            <ac:spMk id="9640" creationId="{AD1DF339-3012-478C-94D5-11945623E31D}"/>
          </ac:spMkLst>
        </pc:spChg>
        <pc:spChg chg="mod">
          <ac:chgData name="Kolakowski, Artur" userId="9c34c8cc-b1df-44f6-bea5-dcf7a54ee35f" providerId="ADAL" clId="{19970B13-E101-4117-9908-6E061F982644}" dt="2022-07-14T08:45:39.906" v="14983" actId="790"/>
          <ac:spMkLst>
            <pc:docMk/>
            <pc:sldMk cId="2351809989" sldId="486"/>
            <ac:spMk id="9641" creationId="{FB422099-E54B-4137-97A1-AD182082A62D}"/>
          </ac:spMkLst>
        </pc:spChg>
        <pc:spChg chg="mod">
          <ac:chgData name="Kolakowski, Artur" userId="9c34c8cc-b1df-44f6-bea5-dcf7a54ee35f" providerId="ADAL" clId="{19970B13-E101-4117-9908-6E061F982644}" dt="2022-07-14T08:45:39.910" v="14984" actId="790"/>
          <ac:spMkLst>
            <pc:docMk/>
            <pc:sldMk cId="2351809989" sldId="486"/>
            <ac:spMk id="9642" creationId="{892AB397-A3DB-40B3-BFDE-6B3CED878BC8}"/>
          </ac:spMkLst>
        </pc:spChg>
        <pc:spChg chg="mod">
          <ac:chgData name="Kolakowski, Artur" userId="9c34c8cc-b1df-44f6-bea5-dcf7a54ee35f" providerId="ADAL" clId="{19970B13-E101-4117-9908-6E061F982644}" dt="2022-07-14T08:45:39.915" v="14985" actId="790"/>
          <ac:spMkLst>
            <pc:docMk/>
            <pc:sldMk cId="2351809989" sldId="486"/>
            <ac:spMk id="9643" creationId="{0B52D70A-9965-4BFC-A3B1-63611D2DE7D5}"/>
          </ac:spMkLst>
        </pc:spChg>
        <pc:spChg chg="mod">
          <ac:chgData name="Kolakowski, Artur" userId="9c34c8cc-b1df-44f6-bea5-dcf7a54ee35f" providerId="ADAL" clId="{19970B13-E101-4117-9908-6E061F982644}" dt="2022-07-14T08:45:39.919" v="14986" actId="790"/>
          <ac:spMkLst>
            <pc:docMk/>
            <pc:sldMk cId="2351809989" sldId="486"/>
            <ac:spMk id="9644" creationId="{EC799673-9FDA-45B8-92C0-81B1E51C397E}"/>
          </ac:spMkLst>
        </pc:spChg>
        <pc:spChg chg="mod">
          <ac:chgData name="Kolakowski, Artur" userId="9c34c8cc-b1df-44f6-bea5-dcf7a54ee35f" providerId="ADAL" clId="{19970B13-E101-4117-9908-6E061F982644}" dt="2022-07-14T08:45:39.924" v="14987" actId="790"/>
          <ac:spMkLst>
            <pc:docMk/>
            <pc:sldMk cId="2351809989" sldId="486"/>
            <ac:spMk id="9645" creationId="{40C48438-6F04-4A70-9C58-7A801312F03F}"/>
          </ac:spMkLst>
        </pc:spChg>
        <pc:spChg chg="mod">
          <ac:chgData name="Kolakowski, Artur" userId="9c34c8cc-b1df-44f6-bea5-dcf7a54ee35f" providerId="ADAL" clId="{19970B13-E101-4117-9908-6E061F982644}" dt="2022-07-14T08:45:39.928" v="14988" actId="790"/>
          <ac:spMkLst>
            <pc:docMk/>
            <pc:sldMk cId="2351809989" sldId="486"/>
            <ac:spMk id="9646" creationId="{D25D0729-853A-43B7-97A5-5B5D4B4E3DAD}"/>
          </ac:spMkLst>
        </pc:spChg>
        <pc:spChg chg="mod">
          <ac:chgData name="Kolakowski, Artur" userId="9c34c8cc-b1df-44f6-bea5-dcf7a54ee35f" providerId="ADAL" clId="{19970B13-E101-4117-9908-6E061F982644}" dt="2022-07-14T08:45:39.928" v="14989" actId="790"/>
          <ac:spMkLst>
            <pc:docMk/>
            <pc:sldMk cId="2351809989" sldId="486"/>
            <ac:spMk id="9647" creationId="{D39FCA55-3F0C-4BCB-9280-8A36F51951FA}"/>
          </ac:spMkLst>
        </pc:spChg>
        <pc:spChg chg="mod">
          <ac:chgData name="Kolakowski, Artur" userId="9c34c8cc-b1df-44f6-bea5-dcf7a54ee35f" providerId="ADAL" clId="{19970B13-E101-4117-9908-6E061F982644}" dt="2022-07-14T08:45:39.937" v="14990" actId="790"/>
          <ac:spMkLst>
            <pc:docMk/>
            <pc:sldMk cId="2351809989" sldId="486"/>
            <ac:spMk id="9648" creationId="{420AEE19-A041-4170-AF59-9B76A0878FF7}"/>
          </ac:spMkLst>
        </pc:spChg>
        <pc:spChg chg="mod">
          <ac:chgData name="Kolakowski, Artur" userId="9c34c8cc-b1df-44f6-bea5-dcf7a54ee35f" providerId="ADAL" clId="{19970B13-E101-4117-9908-6E061F982644}" dt="2022-07-14T08:45:39.939" v="14991" actId="790"/>
          <ac:spMkLst>
            <pc:docMk/>
            <pc:sldMk cId="2351809989" sldId="486"/>
            <ac:spMk id="9649" creationId="{55992BCB-C115-4CC9-9CCE-A805FBBC1D47}"/>
          </ac:spMkLst>
        </pc:spChg>
        <pc:spChg chg="mod">
          <ac:chgData name="Kolakowski, Artur" userId="9c34c8cc-b1df-44f6-bea5-dcf7a54ee35f" providerId="ADAL" clId="{19970B13-E101-4117-9908-6E061F982644}" dt="2022-07-14T08:45:39.946" v="14992" actId="790"/>
          <ac:spMkLst>
            <pc:docMk/>
            <pc:sldMk cId="2351809989" sldId="486"/>
            <ac:spMk id="9650" creationId="{4B987A48-7931-40FB-9F21-FEE561277D98}"/>
          </ac:spMkLst>
        </pc:spChg>
        <pc:spChg chg="mod">
          <ac:chgData name="Kolakowski, Artur" userId="9c34c8cc-b1df-44f6-bea5-dcf7a54ee35f" providerId="ADAL" clId="{19970B13-E101-4117-9908-6E061F982644}" dt="2022-07-14T08:45:39.951" v="14993" actId="790"/>
          <ac:spMkLst>
            <pc:docMk/>
            <pc:sldMk cId="2351809989" sldId="486"/>
            <ac:spMk id="9651" creationId="{EBFB492D-8C26-47E1-AA34-3798EC3DB4F0}"/>
          </ac:spMkLst>
        </pc:spChg>
        <pc:spChg chg="mod">
          <ac:chgData name="Kolakowski, Artur" userId="9c34c8cc-b1df-44f6-bea5-dcf7a54ee35f" providerId="ADAL" clId="{19970B13-E101-4117-9908-6E061F982644}" dt="2022-07-14T08:45:39.955" v="14994" actId="790"/>
          <ac:spMkLst>
            <pc:docMk/>
            <pc:sldMk cId="2351809989" sldId="486"/>
            <ac:spMk id="9652" creationId="{58C9B9E5-8CA0-4E8E-A6FE-DD87AF660173}"/>
          </ac:spMkLst>
        </pc:spChg>
        <pc:spChg chg="mod">
          <ac:chgData name="Kolakowski, Artur" userId="9c34c8cc-b1df-44f6-bea5-dcf7a54ee35f" providerId="ADAL" clId="{19970B13-E101-4117-9908-6E061F982644}" dt="2022-07-14T08:45:39.959" v="14995" actId="790"/>
          <ac:spMkLst>
            <pc:docMk/>
            <pc:sldMk cId="2351809989" sldId="486"/>
            <ac:spMk id="9653" creationId="{E56FFDFC-B369-4158-A8F5-AB22FC51445A}"/>
          </ac:spMkLst>
        </pc:spChg>
        <pc:spChg chg="mod">
          <ac:chgData name="Kolakowski, Artur" userId="9c34c8cc-b1df-44f6-bea5-dcf7a54ee35f" providerId="ADAL" clId="{19970B13-E101-4117-9908-6E061F982644}" dt="2022-07-14T08:45:39.963" v="14996" actId="790"/>
          <ac:spMkLst>
            <pc:docMk/>
            <pc:sldMk cId="2351809989" sldId="486"/>
            <ac:spMk id="9654" creationId="{CBDC33AA-E3E8-4953-BA13-689BE407E429}"/>
          </ac:spMkLst>
        </pc:spChg>
        <pc:spChg chg="mod">
          <ac:chgData name="Kolakowski, Artur" userId="9c34c8cc-b1df-44f6-bea5-dcf7a54ee35f" providerId="ADAL" clId="{19970B13-E101-4117-9908-6E061F982644}" dt="2022-07-14T08:45:39.968" v="14997" actId="790"/>
          <ac:spMkLst>
            <pc:docMk/>
            <pc:sldMk cId="2351809989" sldId="486"/>
            <ac:spMk id="9655" creationId="{A40FEB7B-F558-4223-99B2-80014BBD6CF3}"/>
          </ac:spMkLst>
        </pc:spChg>
        <pc:spChg chg="mod">
          <ac:chgData name="Kolakowski, Artur" userId="9c34c8cc-b1df-44f6-bea5-dcf7a54ee35f" providerId="ADAL" clId="{19970B13-E101-4117-9908-6E061F982644}" dt="2022-07-14T08:45:39.972" v="14998" actId="790"/>
          <ac:spMkLst>
            <pc:docMk/>
            <pc:sldMk cId="2351809989" sldId="486"/>
            <ac:spMk id="9656" creationId="{6D6A1012-D565-4BF1-9575-4688CD8A4A3F}"/>
          </ac:spMkLst>
        </pc:spChg>
        <pc:spChg chg="mod">
          <ac:chgData name="Kolakowski, Artur" userId="9c34c8cc-b1df-44f6-bea5-dcf7a54ee35f" providerId="ADAL" clId="{19970B13-E101-4117-9908-6E061F982644}" dt="2022-07-14T08:45:39.977" v="14999" actId="790"/>
          <ac:spMkLst>
            <pc:docMk/>
            <pc:sldMk cId="2351809989" sldId="486"/>
            <ac:spMk id="9657" creationId="{32F951F7-AAE4-4C3F-AD5C-75B94D4779F8}"/>
          </ac:spMkLst>
        </pc:spChg>
        <pc:spChg chg="mod">
          <ac:chgData name="Kolakowski, Artur" userId="9c34c8cc-b1df-44f6-bea5-dcf7a54ee35f" providerId="ADAL" clId="{19970B13-E101-4117-9908-6E061F982644}" dt="2022-07-14T08:45:39.982" v="15000" actId="790"/>
          <ac:spMkLst>
            <pc:docMk/>
            <pc:sldMk cId="2351809989" sldId="486"/>
            <ac:spMk id="9658" creationId="{5A81F831-5678-4570-B409-83BA31DC0FEB}"/>
          </ac:spMkLst>
        </pc:spChg>
        <pc:spChg chg="mod">
          <ac:chgData name="Kolakowski, Artur" userId="9c34c8cc-b1df-44f6-bea5-dcf7a54ee35f" providerId="ADAL" clId="{19970B13-E101-4117-9908-6E061F982644}" dt="2022-07-14T08:45:39.986" v="15001" actId="790"/>
          <ac:spMkLst>
            <pc:docMk/>
            <pc:sldMk cId="2351809989" sldId="486"/>
            <ac:spMk id="9659" creationId="{E3ECD967-4899-466B-A9C0-1DD715792433}"/>
          </ac:spMkLst>
        </pc:spChg>
        <pc:spChg chg="mod">
          <ac:chgData name="Kolakowski, Artur" userId="9c34c8cc-b1df-44f6-bea5-dcf7a54ee35f" providerId="ADAL" clId="{19970B13-E101-4117-9908-6E061F982644}" dt="2022-07-14T08:45:39.990" v="15002" actId="790"/>
          <ac:spMkLst>
            <pc:docMk/>
            <pc:sldMk cId="2351809989" sldId="486"/>
            <ac:spMk id="9660" creationId="{63EFDC71-84D2-42DF-ACCB-733CFA17AB58}"/>
          </ac:spMkLst>
        </pc:spChg>
        <pc:spChg chg="mod">
          <ac:chgData name="Kolakowski, Artur" userId="9c34c8cc-b1df-44f6-bea5-dcf7a54ee35f" providerId="ADAL" clId="{19970B13-E101-4117-9908-6E061F982644}" dt="2022-07-14T08:45:39.994" v="15003" actId="790"/>
          <ac:spMkLst>
            <pc:docMk/>
            <pc:sldMk cId="2351809989" sldId="486"/>
            <ac:spMk id="9661" creationId="{3C1B6879-8A1A-4B2A-95F8-AB7E0BBA1A7C}"/>
          </ac:spMkLst>
        </pc:spChg>
        <pc:spChg chg="mod">
          <ac:chgData name="Kolakowski, Artur" userId="9c34c8cc-b1df-44f6-bea5-dcf7a54ee35f" providerId="ADAL" clId="{19970B13-E101-4117-9908-6E061F982644}" dt="2022-07-14T08:45:39.998" v="15004" actId="790"/>
          <ac:spMkLst>
            <pc:docMk/>
            <pc:sldMk cId="2351809989" sldId="486"/>
            <ac:spMk id="9662" creationId="{074E8D84-2995-43CD-8F85-AF5749BA68BE}"/>
          </ac:spMkLst>
        </pc:spChg>
        <pc:spChg chg="mod">
          <ac:chgData name="Kolakowski, Artur" userId="9c34c8cc-b1df-44f6-bea5-dcf7a54ee35f" providerId="ADAL" clId="{19970B13-E101-4117-9908-6E061F982644}" dt="2022-07-14T08:45:40.003" v="15005" actId="790"/>
          <ac:spMkLst>
            <pc:docMk/>
            <pc:sldMk cId="2351809989" sldId="486"/>
            <ac:spMk id="9663" creationId="{893AFF0A-839B-4F9E-B3B8-96A4F9B37D55}"/>
          </ac:spMkLst>
        </pc:spChg>
        <pc:spChg chg="mod">
          <ac:chgData name="Kolakowski, Artur" userId="9c34c8cc-b1df-44f6-bea5-dcf7a54ee35f" providerId="ADAL" clId="{19970B13-E101-4117-9908-6E061F982644}" dt="2022-07-14T08:45:40.007" v="15006" actId="790"/>
          <ac:spMkLst>
            <pc:docMk/>
            <pc:sldMk cId="2351809989" sldId="486"/>
            <ac:spMk id="9664" creationId="{5C8BB90F-0FEC-4AEA-B588-CD025D4413B5}"/>
          </ac:spMkLst>
        </pc:spChg>
        <pc:spChg chg="mod">
          <ac:chgData name="Kolakowski, Artur" userId="9c34c8cc-b1df-44f6-bea5-dcf7a54ee35f" providerId="ADAL" clId="{19970B13-E101-4117-9908-6E061F982644}" dt="2022-07-14T08:45:40.011" v="15007" actId="790"/>
          <ac:spMkLst>
            <pc:docMk/>
            <pc:sldMk cId="2351809989" sldId="486"/>
            <ac:spMk id="9665" creationId="{2A32B591-B1BC-4C8F-9C47-9157884EF2D0}"/>
          </ac:spMkLst>
        </pc:spChg>
        <pc:spChg chg="mod">
          <ac:chgData name="Kolakowski, Artur" userId="9c34c8cc-b1df-44f6-bea5-dcf7a54ee35f" providerId="ADAL" clId="{19970B13-E101-4117-9908-6E061F982644}" dt="2022-07-14T08:45:40.017" v="15008" actId="790"/>
          <ac:spMkLst>
            <pc:docMk/>
            <pc:sldMk cId="2351809989" sldId="486"/>
            <ac:spMk id="9666" creationId="{A87A95ED-48D4-4058-9258-5FB83DF624B9}"/>
          </ac:spMkLst>
        </pc:spChg>
        <pc:spChg chg="mod">
          <ac:chgData name="Kolakowski, Artur" userId="9c34c8cc-b1df-44f6-bea5-dcf7a54ee35f" providerId="ADAL" clId="{19970B13-E101-4117-9908-6E061F982644}" dt="2022-07-14T08:45:40.019" v="15009" actId="790"/>
          <ac:spMkLst>
            <pc:docMk/>
            <pc:sldMk cId="2351809989" sldId="486"/>
            <ac:spMk id="9667" creationId="{F990445E-9A60-4236-8E3B-DE8F2E77DDEC}"/>
          </ac:spMkLst>
        </pc:spChg>
        <pc:spChg chg="mod">
          <ac:chgData name="Kolakowski, Artur" userId="9c34c8cc-b1df-44f6-bea5-dcf7a54ee35f" providerId="ADAL" clId="{19970B13-E101-4117-9908-6E061F982644}" dt="2022-07-14T08:45:40.019" v="15010" actId="790"/>
          <ac:spMkLst>
            <pc:docMk/>
            <pc:sldMk cId="2351809989" sldId="486"/>
            <ac:spMk id="9668" creationId="{B0A90D1F-1CDB-4B4A-B770-89D9A66BCB00}"/>
          </ac:spMkLst>
        </pc:spChg>
        <pc:spChg chg="mod">
          <ac:chgData name="Kolakowski, Artur" userId="9c34c8cc-b1df-44f6-bea5-dcf7a54ee35f" providerId="ADAL" clId="{19970B13-E101-4117-9908-6E061F982644}" dt="2022-07-14T08:45:40.029" v="15011" actId="790"/>
          <ac:spMkLst>
            <pc:docMk/>
            <pc:sldMk cId="2351809989" sldId="486"/>
            <ac:spMk id="9669" creationId="{7DA24FFE-DF6C-496F-9EF6-3393E1E45FCC}"/>
          </ac:spMkLst>
        </pc:spChg>
        <pc:spChg chg="mod">
          <ac:chgData name="Kolakowski, Artur" userId="9c34c8cc-b1df-44f6-bea5-dcf7a54ee35f" providerId="ADAL" clId="{19970B13-E101-4117-9908-6E061F982644}" dt="2022-07-14T08:45:40.034" v="15012" actId="790"/>
          <ac:spMkLst>
            <pc:docMk/>
            <pc:sldMk cId="2351809989" sldId="486"/>
            <ac:spMk id="9670" creationId="{83B5F501-A29A-48B3-8BB6-F26A0250D0D5}"/>
          </ac:spMkLst>
        </pc:spChg>
        <pc:spChg chg="mod">
          <ac:chgData name="Kolakowski, Artur" userId="9c34c8cc-b1df-44f6-bea5-dcf7a54ee35f" providerId="ADAL" clId="{19970B13-E101-4117-9908-6E061F982644}" dt="2022-07-14T08:45:40.038" v="15013" actId="790"/>
          <ac:spMkLst>
            <pc:docMk/>
            <pc:sldMk cId="2351809989" sldId="486"/>
            <ac:spMk id="9671" creationId="{1C482D35-F381-475B-B8BA-E78F18230791}"/>
          </ac:spMkLst>
        </pc:spChg>
        <pc:spChg chg="mod">
          <ac:chgData name="Kolakowski, Artur" userId="9c34c8cc-b1df-44f6-bea5-dcf7a54ee35f" providerId="ADAL" clId="{19970B13-E101-4117-9908-6E061F982644}" dt="2022-07-14T08:45:40.042" v="15014" actId="790"/>
          <ac:spMkLst>
            <pc:docMk/>
            <pc:sldMk cId="2351809989" sldId="486"/>
            <ac:spMk id="9672" creationId="{B1F204CD-7A97-4C0E-A649-C706212672F3}"/>
          </ac:spMkLst>
        </pc:spChg>
        <pc:spChg chg="mod">
          <ac:chgData name="Kolakowski, Artur" userId="9c34c8cc-b1df-44f6-bea5-dcf7a54ee35f" providerId="ADAL" clId="{19970B13-E101-4117-9908-6E061F982644}" dt="2022-07-14T08:45:40.046" v="15015" actId="790"/>
          <ac:spMkLst>
            <pc:docMk/>
            <pc:sldMk cId="2351809989" sldId="486"/>
            <ac:spMk id="9673" creationId="{BD19C42C-0A62-4EB1-8057-11519AA36B67}"/>
          </ac:spMkLst>
        </pc:spChg>
        <pc:spChg chg="mod">
          <ac:chgData name="Kolakowski, Artur" userId="9c34c8cc-b1df-44f6-bea5-dcf7a54ee35f" providerId="ADAL" clId="{19970B13-E101-4117-9908-6E061F982644}" dt="2022-07-14T08:45:40.051" v="15016" actId="790"/>
          <ac:spMkLst>
            <pc:docMk/>
            <pc:sldMk cId="2351809989" sldId="486"/>
            <ac:spMk id="9674" creationId="{C3DA69A7-07FB-4573-A05E-1DEDB5FB27B4}"/>
          </ac:spMkLst>
        </pc:spChg>
        <pc:spChg chg="mod">
          <ac:chgData name="Kolakowski, Artur" userId="9c34c8cc-b1df-44f6-bea5-dcf7a54ee35f" providerId="ADAL" clId="{19970B13-E101-4117-9908-6E061F982644}" dt="2022-07-14T08:45:40.055" v="15017" actId="790"/>
          <ac:spMkLst>
            <pc:docMk/>
            <pc:sldMk cId="2351809989" sldId="486"/>
            <ac:spMk id="9675" creationId="{AB3E5E7F-3574-4359-A08F-1492DE0A9095}"/>
          </ac:spMkLst>
        </pc:spChg>
        <pc:spChg chg="mod">
          <ac:chgData name="Kolakowski, Artur" userId="9c34c8cc-b1df-44f6-bea5-dcf7a54ee35f" providerId="ADAL" clId="{19970B13-E101-4117-9908-6E061F982644}" dt="2022-07-14T08:45:40.059" v="15018" actId="790"/>
          <ac:spMkLst>
            <pc:docMk/>
            <pc:sldMk cId="2351809989" sldId="486"/>
            <ac:spMk id="9676" creationId="{C1F5FBE5-FC64-4F6B-A8AD-895D8A3CAD43}"/>
          </ac:spMkLst>
        </pc:spChg>
        <pc:spChg chg="mod">
          <ac:chgData name="Kolakowski, Artur" userId="9c34c8cc-b1df-44f6-bea5-dcf7a54ee35f" providerId="ADAL" clId="{19970B13-E101-4117-9908-6E061F982644}" dt="2022-07-14T08:45:40.064" v="15019" actId="790"/>
          <ac:spMkLst>
            <pc:docMk/>
            <pc:sldMk cId="2351809989" sldId="486"/>
            <ac:spMk id="9677" creationId="{B05F47C1-810D-4C99-A412-C42154FD6AFB}"/>
          </ac:spMkLst>
        </pc:spChg>
        <pc:spChg chg="mod">
          <ac:chgData name="Kolakowski, Artur" userId="9c34c8cc-b1df-44f6-bea5-dcf7a54ee35f" providerId="ADAL" clId="{19970B13-E101-4117-9908-6E061F982644}" dt="2022-07-14T08:45:40.068" v="15020" actId="790"/>
          <ac:spMkLst>
            <pc:docMk/>
            <pc:sldMk cId="2351809989" sldId="486"/>
            <ac:spMk id="9678" creationId="{80813314-7843-43FA-83B8-55AE6D4F60AB}"/>
          </ac:spMkLst>
        </pc:spChg>
        <pc:spChg chg="mod">
          <ac:chgData name="Kolakowski, Artur" userId="9c34c8cc-b1df-44f6-bea5-dcf7a54ee35f" providerId="ADAL" clId="{19970B13-E101-4117-9908-6E061F982644}" dt="2022-07-14T08:45:40.072" v="15021" actId="790"/>
          <ac:spMkLst>
            <pc:docMk/>
            <pc:sldMk cId="2351809989" sldId="486"/>
            <ac:spMk id="9679" creationId="{95A27D7E-786A-4508-BA31-68042A5640A6}"/>
          </ac:spMkLst>
        </pc:spChg>
        <pc:spChg chg="mod">
          <ac:chgData name="Kolakowski, Artur" userId="9c34c8cc-b1df-44f6-bea5-dcf7a54ee35f" providerId="ADAL" clId="{19970B13-E101-4117-9908-6E061F982644}" dt="2022-07-14T08:45:40.076" v="15022" actId="790"/>
          <ac:spMkLst>
            <pc:docMk/>
            <pc:sldMk cId="2351809989" sldId="486"/>
            <ac:spMk id="9680" creationId="{7B8458EA-158A-4C9F-BBA9-03FEF51539CD}"/>
          </ac:spMkLst>
        </pc:spChg>
        <pc:spChg chg="mod">
          <ac:chgData name="Kolakowski, Artur" userId="9c34c8cc-b1df-44f6-bea5-dcf7a54ee35f" providerId="ADAL" clId="{19970B13-E101-4117-9908-6E061F982644}" dt="2022-07-14T08:45:40.080" v="15023" actId="790"/>
          <ac:spMkLst>
            <pc:docMk/>
            <pc:sldMk cId="2351809989" sldId="486"/>
            <ac:spMk id="9681" creationId="{6607FE90-E73B-4860-967B-47485CC3E7F8}"/>
          </ac:spMkLst>
        </pc:spChg>
        <pc:spChg chg="mod">
          <ac:chgData name="Kolakowski, Artur" userId="9c34c8cc-b1df-44f6-bea5-dcf7a54ee35f" providerId="ADAL" clId="{19970B13-E101-4117-9908-6E061F982644}" dt="2022-07-14T08:45:40.085" v="15024" actId="790"/>
          <ac:spMkLst>
            <pc:docMk/>
            <pc:sldMk cId="2351809989" sldId="486"/>
            <ac:spMk id="9682" creationId="{B52D4F92-43CD-46CB-AC46-17FA498D2AC0}"/>
          </ac:spMkLst>
        </pc:spChg>
        <pc:spChg chg="mod">
          <ac:chgData name="Kolakowski, Artur" userId="9c34c8cc-b1df-44f6-bea5-dcf7a54ee35f" providerId="ADAL" clId="{19970B13-E101-4117-9908-6E061F982644}" dt="2022-07-14T08:45:40.090" v="15025" actId="790"/>
          <ac:spMkLst>
            <pc:docMk/>
            <pc:sldMk cId="2351809989" sldId="486"/>
            <ac:spMk id="9683" creationId="{13C9D536-CD32-42C2-9439-CB68A1BE1A1B}"/>
          </ac:spMkLst>
        </pc:spChg>
        <pc:spChg chg="mod">
          <ac:chgData name="Kolakowski, Artur" userId="9c34c8cc-b1df-44f6-bea5-dcf7a54ee35f" providerId="ADAL" clId="{19970B13-E101-4117-9908-6E061F982644}" dt="2022-07-14T08:45:40.097" v="15026" actId="790"/>
          <ac:spMkLst>
            <pc:docMk/>
            <pc:sldMk cId="2351809989" sldId="486"/>
            <ac:spMk id="9684" creationId="{0DF71B68-652F-49E6-97F8-766AFB855D4F}"/>
          </ac:spMkLst>
        </pc:spChg>
        <pc:spChg chg="mod">
          <ac:chgData name="Kolakowski, Artur" userId="9c34c8cc-b1df-44f6-bea5-dcf7a54ee35f" providerId="ADAL" clId="{19970B13-E101-4117-9908-6E061F982644}" dt="2022-07-14T08:45:40.102" v="15027" actId="790"/>
          <ac:spMkLst>
            <pc:docMk/>
            <pc:sldMk cId="2351809989" sldId="486"/>
            <ac:spMk id="9685" creationId="{DE24C373-B39E-4324-87CE-99F1C34E14CF}"/>
          </ac:spMkLst>
        </pc:spChg>
        <pc:spChg chg="mod">
          <ac:chgData name="Kolakowski, Artur" userId="9c34c8cc-b1df-44f6-bea5-dcf7a54ee35f" providerId="ADAL" clId="{19970B13-E101-4117-9908-6E061F982644}" dt="2022-07-14T08:45:40.109" v="15028" actId="790"/>
          <ac:spMkLst>
            <pc:docMk/>
            <pc:sldMk cId="2351809989" sldId="486"/>
            <ac:spMk id="9686" creationId="{F35C8758-C28E-44C2-ADA7-0E6EBC380E8A}"/>
          </ac:spMkLst>
        </pc:spChg>
        <pc:spChg chg="mod">
          <ac:chgData name="Kolakowski, Artur" userId="9c34c8cc-b1df-44f6-bea5-dcf7a54ee35f" providerId="ADAL" clId="{19970B13-E101-4117-9908-6E061F982644}" dt="2022-07-14T08:45:40.115" v="15029" actId="790"/>
          <ac:spMkLst>
            <pc:docMk/>
            <pc:sldMk cId="2351809989" sldId="486"/>
            <ac:spMk id="9687" creationId="{06B1906D-DDDE-4626-A3A9-2035F596F6E1}"/>
          </ac:spMkLst>
        </pc:spChg>
        <pc:spChg chg="mod">
          <ac:chgData name="Kolakowski, Artur" userId="9c34c8cc-b1df-44f6-bea5-dcf7a54ee35f" providerId="ADAL" clId="{19970B13-E101-4117-9908-6E061F982644}" dt="2022-07-14T08:45:40.121" v="15030" actId="790"/>
          <ac:spMkLst>
            <pc:docMk/>
            <pc:sldMk cId="2351809989" sldId="486"/>
            <ac:spMk id="9688" creationId="{14F2C803-3817-4994-B4FF-F76E44755947}"/>
          </ac:spMkLst>
        </pc:spChg>
        <pc:spChg chg="mod">
          <ac:chgData name="Kolakowski, Artur" userId="9c34c8cc-b1df-44f6-bea5-dcf7a54ee35f" providerId="ADAL" clId="{19970B13-E101-4117-9908-6E061F982644}" dt="2022-07-14T08:45:40.127" v="15031" actId="790"/>
          <ac:spMkLst>
            <pc:docMk/>
            <pc:sldMk cId="2351809989" sldId="486"/>
            <ac:spMk id="9689" creationId="{A92B966B-A751-4909-A5FA-39574E766271}"/>
          </ac:spMkLst>
        </pc:spChg>
        <pc:spChg chg="mod">
          <ac:chgData name="Kolakowski, Artur" userId="9c34c8cc-b1df-44f6-bea5-dcf7a54ee35f" providerId="ADAL" clId="{19970B13-E101-4117-9908-6E061F982644}" dt="2022-07-14T08:45:40.133" v="15032" actId="790"/>
          <ac:spMkLst>
            <pc:docMk/>
            <pc:sldMk cId="2351809989" sldId="486"/>
            <ac:spMk id="9690" creationId="{0B3473B8-0BA9-4DCF-B946-74C176DEA8F0}"/>
          </ac:spMkLst>
        </pc:spChg>
        <pc:spChg chg="mod">
          <ac:chgData name="Kolakowski, Artur" userId="9c34c8cc-b1df-44f6-bea5-dcf7a54ee35f" providerId="ADAL" clId="{19970B13-E101-4117-9908-6E061F982644}" dt="2022-07-14T08:45:40.138" v="15033" actId="790"/>
          <ac:spMkLst>
            <pc:docMk/>
            <pc:sldMk cId="2351809989" sldId="486"/>
            <ac:spMk id="9691" creationId="{0FDEFE84-A60C-403D-9126-16F60D007BE6}"/>
          </ac:spMkLst>
        </pc:spChg>
        <pc:spChg chg="mod">
          <ac:chgData name="Kolakowski, Artur" userId="9c34c8cc-b1df-44f6-bea5-dcf7a54ee35f" providerId="ADAL" clId="{19970B13-E101-4117-9908-6E061F982644}" dt="2022-07-14T08:45:40.143" v="15034" actId="790"/>
          <ac:spMkLst>
            <pc:docMk/>
            <pc:sldMk cId="2351809989" sldId="486"/>
            <ac:spMk id="9692" creationId="{FAB59A46-706A-4524-81ED-A499CDFBAB92}"/>
          </ac:spMkLst>
        </pc:spChg>
        <pc:spChg chg="mod">
          <ac:chgData name="Kolakowski, Artur" userId="9c34c8cc-b1df-44f6-bea5-dcf7a54ee35f" providerId="ADAL" clId="{19970B13-E101-4117-9908-6E061F982644}" dt="2022-07-14T08:45:40.149" v="15035" actId="790"/>
          <ac:spMkLst>
            <pc:docMk/>
            <pc:sldMk cId="2351809989" sldId="486"/>
            <ac:spMk id="9693" creationId="{950673A8-140E-41B1-A48C-73281EC7BD77}"/>
          </ac:spMkLst>
        </pc:spChg>
        <pc:spChg chg="mod">
          <ac:chgData name="Kolakowski, Artur" userId="9c34c8cc-b1df-44f6-bea5-dcf7a54ee35f" providerId="ADAL" clId="{19970B13-E101-4117-9908-6E061F982644}" dt="2022-07-14T08:45:40.154" v="15036" actId="790"/>
          <ac:spMkLst>
            <pc:docMk/>
            <pc:sldMk cId="2351809989" sldId="486"/>
            <ac:spMk id="9694" creationId="{289A3D84-FFFB-41AE-9734-5F6CCCBAC1B0}"/>
          </ac:spMkLst>
        </pc:spChg>
        <pc:spChg chg="mod">
          <ac:chgData name="Kolakowski, Artur" userId="9c34c8cc-b1df-44f6-bea5-dcf7a54ee35f" providerId="ADAL" clId="{19970B13-E101-4117-9908-6E061F982644}" dt="2022-07-14T08:45:40.159" v="15037" actId="790"/>
          <ac:spMkLst>
            <pc:docMk/>
            <pc:sldMk cId="2351809989" sldId="486"/>
            <ac:spMk id="9695" creationId="{15CD3638-1C7E-4058-967C-5A34915EE190}"/>
          </ac:spMkLst>
        </pc:spChg>
        <pc:spChg chg="mod">
          <ac:chgData name="Kolakowski, Artur" userId="9c34c8cc-b1df-44f6-bea5-dcf7a54ee35f" providerId="ADAL" clId="{19970B13-E101-4117-9908-6E061F982644}" dt="2022-07-14T08:45:40.165" v="15038" actId="790"/>
          <ac:spMkLst>
            <pc:docMk/>
            <pc:sldMk cId="2351809989" sldId="486"/>
            <ac:spMk id="9696" creationId="{08B24686-AA29-4D3A-8951-264C9C24A210}"/>
          </ac:spMkLst>
        </pc:spChg>
        <pc:spChg chg="mod">
          <ac:chgData name="Kolakowski, Artur" userId="9c34c8cc-b1df-44f6-bea5-dcf7a54ee35f" providerId="ADAL" clId="{19970B13-E101-4117-9908-6E061F982644}" dt="2022-07-14T08:45:40.171" v="15039" actId="790"/>
          <ac:spMkLst>
            <pc:docMk/>
            <pc:sldMk cId="2351809989" sldId="486"/>
            <ac:spMk id="9697" creationId="{F10728A2-B597-4A5B-8424-0AF1198B61BE}"/>
          </ac:spMkLst>
        </pc:spChg>
        <pc:spChg chg="mod">
          <ac:chgData name="Kolakowski, Artur" userId="9c34c8cc-b1df-44f6-bea5-dcf7a54ee35f" providerId="ADAL" clId="{19970B13-E101-4117-9908-6E061F982644}" dt="2022-07-14T08:45:40.176" v="15040" actId="790"/>
          <ac:spMkLst>
            <pc:docMk/>
            <pc:sldMk cId="2351809989" sldId="486"/>
            <ac:spMk id="9698" creationId="{B4D20952-5A65-4B58-B4D4-105CE5057CB3}"/>
          </ac:spMkLst>
        </pc:spChg>
        <pc:spChg chg="mod">
          <ac:chgData name="Kolakowski, Artur" userId="9c34c8cc-b1df-44f6-bea5-dcf7a54ee35f" providerId="ADAL" clId="{19970B13-E101-4117-9908-6E061F982644}" dt="2022-07-14T08:45:40.180" v="15041" actId="790"/>
          <ac:spMkLst>
            <pc:docMk/>
            <pc:sldMk cId="2351809989" sldId="486"/>
            <ac:spMk id="9699" creationId="{47CD467C-03F8-4DE9-B2E4-55EF9A9A74DF}"/>
          </ac:spMkLst>
        </pc:spChg>
        <pc:spChg chg="mod">
          <ac:chgData name="Kolakowski, Artur" userId="9c34c8cc-b1df-44f6-bea5-dcf7a54ee35f" providerId="ADAL" clId="{19970B13-E101-4117-9908-6E061F982644}" dt="2022-07-14T08:45:40.188" v="15042" actId="790"/>
          <ac:spMkLst>
            <pc:docMk/>
            <pc:sldMk cId="2351809989" sldId="486"/>
            <ac:spMk id="9700" creationId="{97FF246F-E82C-4EDD-A727-A4A3810C30B8}"/>
          </ac:spMkLst>
        </pc:spChg>
        <pc:spChg chg="mod">
          <ac:chgData name="Kolakowski, Artur" userId="9c34c8cc-b1df-44f6-bea5-dcf7a54ee35f" providerId="ADAL" clId="{19970B13-E101-4117-9908-6E061F982644}" dt="2022-07-14T08:45:40.194" v="15043" actId="790"/>
          <ac:spMkLst>
            <pc:docMk/>
            <pc:sldMk cId="2351809989" sldId="486"/>
            <ac:spMk id="9701" creationId="{81FA5AF5-B354-49A0-8F66-17E0B36237E4}"/>
          </ac:spMkLst>
        </pc:spChg>
        <pc:spChg chg="mod">
          <ac:chgData name="Kolakowski, Artur" userId="9c34c8cc-b1df-44f6-bea5-dcf7a54ee35f" providerId="ADAL" clId="{19970B13-E101-4117-9908-6E061F982644}" dt="2022-07-14T08:45:40.200" v="15044" actId="790"/>
          <ac:spMkLst>
            <pc:docMk/>
            <pc:sldMk cId="2351809989" sldId="486"/>
            <ac:spMk id="9702" creationId="{704EE808-6196-40E6-9B47-B91E6630956C}"/>
          </ac:spMkLst>
        </pc:spChg>
        <pc:spChg chg="mod">
          <ac:chgData name="Kolakowski, Artur" userId="9c34c8cc-b1df-44f6-bea5-dcf7a54ee35f" providerId="ADAL" clId="{19970B13-E101-4117-9908-6E061F982644}" dt="2022-07-14T08:45:40.205" v="15045" actId="790"/>
          <ac:spMkLst>
            <pc:docMk/>
            <pc:sldMk cId="2351809989" sldId="486"/>
            <ac:spMk id="9703" creationId="{56D2E340-3694-4E04-81E0-A12A05E4EF63}"/>
          </ac:spMkLst>
        </pc:spChg>
        <pc:spChg chg="mod">
          <ac:chgData name="Kolakowski, Artur" userId="9c34c8cc-b1df-44f6-bea5-dcf7a54ee35f" providerId="ADAL" clId="{19970B13-E101-4117-9908-6E061F982644}" dt="2022-07-14T08:45:40.211" v="15046" actId="790"/>
          <ac:spMkLst>
            <pc:docMk/>
            <pc:sldMk cId="2351809989" sldId="486"/>
            <ac:spMk id="9704" creationId="{6DF5A3CA-1505-45D2-9D17-5E8A495CC59D}"/>
          </ac:spMkLst>
        </pc:spChg>
        <pc:spChg chg="mod">
          <ac:chgData name="Kolakowski, Artur" userId="9c34c8cc-b1df-44f6-bea5-dcf7a54ee35f" providerId="ADAL" clId="{19970B13-E101-4117-9908-6E061F982644}" dt="2022-07-14T08:45:40.217" v="15047" actId="790"/>
          <ac:spMkLst>
            <pc:docMk/>
            <pc:sldMk cId="2351809989" sldId="486"/>
            <ac:spMk id="9705" creationId="{00FD6932-1E2E-495F-85BF-D550537FE28C}"/>
          </ac:spMkLst>
        </pc:spChg>
        <pc:spChg chg="mod">
          <ac:chgData name="Kolakowski, Artur" userId="9c34c8cc-b1df-44f6-bea5-dcf7a54ee35f" providerId="ADAL" clId="{19970B13-E101-4117-9908-6E061F982644}" dt="2022-07-14T08:45:40.222" v="15048" actId="790"/>
          <ac:spMkLst>
            <pc:docMk/>
            <pc:sldMk cId="2351809989" sldId="486"/>
            <ac:spMk id="9706" creationId="{D907CE84-1B23-4A9A-BF00-24E1F7DB1F92}"/>
          </ac:spMkLst>
        </pc:spChg>
        <pc:spChg chg="mod">
          <ac:chgData name="Kolakowski, Artur" userId="9c34c8cc-b1df-44f6-bea5-dcf7a54ee35f" providerId="ADAL" clId="{19970B13-E101-4117-9908-6E061F982644}" dt="2022-07-14T08:45:40.228" v="15049" actId="790"/>
          <ac:spMkLst>
            <pc:docMk/>
            <pc:sldMk cId="2351809989" sldId="486"/>
            <ac:spMk id="9707" creationId="{BE91DE35-D58E-4CEC-8EC1-CC82006A9C34}"/>
          </ac:spMkLst>
        </pc:spChg>
        <pc:spChg chg="mod">
          <ac:chgData name="Kolakowski, Artur" userId="9c34c8cc-b1df-44f6-bea5-dcf7a54ee35f" providerId="ADAL" clId="{19970B13-E101-4117-9908-6E061F982644}" dt="2022-07-14T08:45:40.234" v="15050" actId="790"/>
          <ac:spMkLst>
            <pc:docMk/>
            <pc:sldMk cId="2351809989" sldId="486"/>
            <ac:spMk id="9708" creationId="{E6CA4BF1-F938-477D-88E6-578CC19DDE34}"/>
          </ac:spMkLst>
        </pc:spChg>
        <pc:spChg chg="mod">
          <ac:chgData name="Kolakowski, Artur" userId="9c34c8cc-b1df-44f6-bea5-dcf7a54ee35f" providerId="ADAL" clId="{19970B13-E101-4117-9908-6E061F982644}" dt="2022-07-14T08:45:40.240" v="15051" actId="790"/>
          <ac:spMkLst>
            <pc:docMk/>
            <pc:sldMk cId="2351809989" sldId="486"/>
            <ac:spMk id="9709" creationId="{7C9F8976-84F8-4611-B097-571913E1F11F}"/>
          </ac:spMkLst>
        </pc:spChg>
        <pc:spChg chg="mod">
          <ac:chgData name="Kolakowski, Artur" userId="9c34c8cc-b1df-44f6-bea5-dcf7a54ee35f" providerId="ADAL" clId="{19970B13-E101-4117-9908-6E061F982644}" dt="2022-07-14T08:45:40.246" v="15052" actId="790"/>
          <ac:spMkLst>
            <pc:docMk/>
            <pc:sldMk cId="2351809989" sldId="486"/>
            <ac:spMk id="9710" creationId="{0041CFFC-D12B-492B-B87A-9E8A9650B34A}"/>
          </ac:spMkLst>
        </pc:spChg>
        <pc:spChg chg="mod">
          <ac:chgData name="Kolakowski, Artur" userId="9c34c8cc-b1df-44f6-bea5-dcf7a54ee35f" providerId="ADAL" clId="{19970B13-E101-4117-9908-6E061F982644}" dt="2022-07-14T08:45:40.251" v="15053" actId="790"/>
          <ac:spMkLst>
            <pc:docMk/>
            <pc:sldMk cId="2351809989" sldId="486"/>
            <ac:spMk id="9711" creationId="{561A23A4-D1C4-4826-8679-EC436A64CE6D}"/>
          </ac:spMkLst>
        </pc:spChg>
        <pc:spChg chg="mod">
          <ac:chgData name="Kolakowski, Artur" userId="9c34c8cc-b1df-44f6-bea5-dcf7a54ee35f" providerId="ADAL" clId="{19970B13-E101-4117-9908-6E061F982644}" dt="2022-07-14T08:45:40.257" v="15054" actId="790"/>
          <ac:spMkLst>
            <pc:docMk/>
            <pc:sldMk cId="2351809989" sldId="486"/>
            <ac:spMk id="9712" creationId="{C5A1055D-4F40-4E46-A3A6-9F31A476EBB0}"/>
          </ac:spMkLst>
        </pc:spChg>
        <pc:spChg chg="mod">
          <ac:chgData name="Kolakowski, Artur" userId="9c34c8cc-b1df-44f6-bea5-dcf7a54ee35f" providerId="ADAL" clId="{19970B13-E101-4117-9908-6E061F982644}" dt="2022-07-14T08:45:40.262" v="15055" actId="790"/>
          <ac:spMkLst>
            <pc:docMk/>
            <pc:sldMk cId="2351809989" sldId="486"/>
            <ac:spMk id="9713" creationId="{CCB121ED-D978-4AC8-B0E2-5758BA4CB73C}"/>
          </ac:spMkLst>
        </pc:spChg>
        <pc:spChg chg="mod">
          <ac:chgData name="Kolakowski, Artur" userId="9c34c8cc-b1df-44f6-bea5-dcf7a54ee35f" providerId="ADAL" clId="{19970B13-E101-4117-9908-6E061F982644}" dt="2022-07-14T08:45:40.267" v="15056" actId="790"/>
          <ac:spMkLst>
            <pc:docMk/>
            <pc:sldMk cId="2351809989" sldId="486"/>
            <ac:spMk id="9714" creationId="{ED56DF5B-4223-44B6-A51E-4BB7690B6D68}"/>
          </ac:spMkLst>
        </pc:spChg>
        <pc:spChg chg="mod">
          <ac:chgData name="Kolakowski, Artur" userId="9c34c8cc-b1df-44f6-bea5-dcf7a54ee35f" providerId="ADAL" clId="{19970B13-E101-4117-9908-6E061F982644}" dt="2022-07-14T08:45:40.273" v="15057" actId="790"/>
          <ac:spMkLst>
            <pc:docMk/>
            <pc:sldMk cId="2351809989" sldId="486"/>
            <ac:spMk id="9715" creationId="{518F0BE5-9AC0-483F-AAF2-9F2AFA65D175}"/>
          </ac:spMkLst>
        </pc:spChg>
        <pc:spChg chg="mod">
          <ac:chgData name="Kolakowski, Artur" userId="9c34c8cc-b1df-44f6-bea5-dcf7a54ee35f" providerId="ADAL" clId="{19970B13-E101-4117-9908-6E061F982644}" dt="2022-07-14T08:45:40.278" v="15058" actId="790"/>
          <ac:spMkLst>
            <pc:docMk/>
            <pc:sldMk cId="2351809989" sldId="486"/>
            <ac:spMk id="9716" creationId="{8B6AF95A-54A7-4D2D-BDC0-A90706F4F8FB}"/>
          </ac:spMkLst>
        </pc:spChg>
        <pc:spChg chg="mod">
          <ac:chgData name="Kolakowski, Artur" userId="9c34c8cc-b1df-44f6-bea5-dcf7a54ee35f" providerId="ADAL" clId="{19970B13-E101-4117-9908-6E061F982644}" dt="2022-07-14T08:45:40.284" v="15059" actId="790"/>
          <ac:spMkLst>
            <pc:docMk/>
            <pc:sldMk cId="2351809989" sldId="486"/>
            <ac:spMk id="9717" creationId="{3620A710-B8C0-4531-A28C-C9E0A32599A7}"/>
          </ac:spMkLst>
        </pc:spChg>
        <pc:spChg chg="mod">
          <ac:chgData name="Kolakowski, Artur" userId="9c34c8cc-b1df-44f6-bea5-dcf7a54ee35f" providerId="ADAL" clId="{19970B13-E101-4117-9908-6E061F982644}" dt="2022-07-14T08:45:40.291" v="15060" actId="790"/>
          <ac:spMkLst>
            <pc:docMk/>
            <pc:sldMk cId="2351809989" sldId="486"/>
            <ac:spMk id="9718" creationId="{22F5790A-1DF7-4759-9FA0-EAFD31321AEA}"/>
          </ac:spMkLst>
        </pc:spChg>
        <pc:spChg chg="mod">
          <ac:chgData name="Kolakowski, Artur" userId="9c34c8cc-b1df-44f6-bea5-dcf7a54ee35f" providerId="ADAL" clId="{19970B13-E101-4117-9908-6E061F982644}" dt="2022-07-14T08:45:40.297" v="15061" actId="790"/>
          <ac:spMkLst>
            <pc:docMk/>
            <pc:sldMk cId="2351809989" sldId="486"/>
            <ac:spMk id="9719" creationId="{4204545F-E32C-4970-A682-5EF727E5A0AB}"/>
          </ac:spMkLst>
        </pc:spChg>
        <pc:spChg chg="mod">
          <ac:chgData name="Kolakowski, Artur" userId="9c34c8cc-b1df-44f6-bea5-dcf7a54ee35f" providerId="ADAL" clId="{19970B13-E101-4117-9908-6E061F982644}" dt="2022-07-14T08:45:40.303" v="15062" actId="790"/>
          <ac:spMkLst>
            <pc:docMk/>
            <pc:sldMk cId="2351809989" sldId="486"/>
            <ac:spMk id="9720" creationId="{87904EDF-CF12-4B43-9331-46A8BD0CB2AD}"/>
          </ac:spMkLst>
        </pc:spChg>
        <pc:spChg chg="mod">
          <ac:chgData name="Kolakowski, Artur" userId="9c34c8cc-b1df-44f6-bea5-dcf7a54ee35f" providerId="ADAL" clId="{19970B13-E101-4117-9908-6E061F982644}" dt="2022-07-14T08:45:40.309" v="15063" actId="790"/>
          <ac:spMkLst>
            <pc:docMk/>
            <pc:sldMk cId="2351809989" sldId="486"/>
            <ac:spMk id="9721" creationId="{20A35A2B-6310-4ED4-9B01-C7C6A90B0FA5}"/>
          </ac:spMkLst>
        </pc:spChg>
        <pc:spChg chg="mod">
          <ac:chgData name="Kolakowski, Artur" userId="9c34c8cc-b1df-44f6-bea5-dcf7a54ee35f" providerId="ADAL" clId="{19970B13-E101-4117-9908-6E061F982644}" dt="2022-07-14T08:45:40.315" v="15064" actId="790"/>
          <ac:spMkLst>
            <pc:docMk/>
            <pc:sldMk cId="2351809989" sldId="486"/>
            <ac:spMk id="9722" creationId="{B2742E30-0DEE-40AE-9181-57BC5CAAD21C}"/>
          </ac:spMkLst>
        </pc:spChg>
        <pc:spChg chg="mod">
          <ac:chgData name="Kolakowski, Artur" userId="9c34c8cc-b1df-44f6-bea5-dcf7a54ee35f" providerId="ADAL" clId="{19970B13-E101-4117-9908-6E061F982644}" dt="2022-07-14T08:45:40.321" v="15065" actId="790"/>
          <ac:spMkLst>
            <pc:docMk/>
            <pc:sldMk cId="2351809989" sldId="486"/>
            <ac:spMk id="9723" creationId="{5056004D-5B4E-4422-B650-355A3DB09656}"/>
          </ac:spMkLst>
        </pc:spChg>
        <pc:spChg chg="mod">
          <ac:chgData name="Kolakowski, Artur" userId="9c34c8cc-b1df-44f6-bea5-dcf7a54ee35f" providerId="ADAL" clId="{19970B13-E101-4117-9908-6E061F982644}" dt="2022-07-14T08:45:40.326" v="15066" actId="790"/>
          <ac:spMkLst>
            <pc:docMk/>
            <pc:sldMk cId="2351809989" sldId="486"/>
            <ac:spMk id="9724" creationId="{71BFB494-6B28-42EA-A9CF-EFFDAC46C5CE}"/>
          </ac:spMkLst>
        </pc:spChg>
        <pc:spChg chg="mod">
          <ac:chgData name="Kolakowski, Artur" userId="9c34c8cc-b1df-44f6-bea5-dcf7a54ee35f" providerId="ADAL" clId="{19970B13-E101-4117-9908-6E061F982644}" dt="2022-07-14T08:45:40.334" v="15067" actId="790"/>
          <ac:spMkLst>
            <pc:docMk/>
            <pc:sldMk cId="2351809989" sldId="486"/>
            <ac:spMk id="9725" creationId="{4F4E5485-4DB3-470C-96E4-BD3EC4CB8B2E}"/>
          </ac:spMkLst>
        </pc:spChg>
        <pc:spChg chg="mod">
          <ac:chgData name="Kolakowski, Artur" userId="9c34c8cc-b1df-44f6-bea5-dcf7a54ee35f" providerId="ADAL" clId="{19970B13-E101-4117-9908-6E061F982644}" dt="2022-07-14T08:45:40.341" v="15068" actId="790"/>
          <ac:spMkLst>
            <pc:docMk/>
            <pc:sldMk cId="2351809989" sldId="486"/>
            <ac:spMk id="9726" creationId="{17658875-A9B4-4E6D-B6E6-3FBB0178D3E1}"/>
          </ac:spMkLst>
        </pc:spChg>
        <pc:spChg chg="mod">
          <ac:chgData name="Kolakowski, Artur" userId="9c34c8cc-b1df-44f6-bea5-dcf7a54ee35f" providerId="ADAL" clId="{19970B13-E101-4117-9908-6E061F982644}" dt="2022-07-14T08:45:40.348" v="15069" actId="790"/>
          <ac:spMkLst>
            <pc:docMk/>
            <pc:sldMk cId="2351809989" sldId="486"/>
            <ac:spMk id="9727" creationId="{D46FF90B-0639-41AC-BE63-08F8CE239DB1}"/>
          </ac:spMkLst>
        </pc:spChg>
        <pc:spChg chg="mod">
          <ac:chgData name="Kolakowski, Artur" userId="9c34c8cc-b1df-44f6-bea5-dcf7a54ee35f" providerId="ADAL" clId="{19970B13-E101-4117-9908-6E061F982644}" dt="2022-07-14T08:45:40.350" v="15070" actId="790"/>
          <ac:spMkLst>
            <pc:docMk/>
            <pc:sldMk cId="2351809989" sldId="486"/>
            <ac:spMk id="9728" creationId="{E9643665-F2F7-4FC6-946B-197E9B364E18}"/>
          </ac:spMkLst>
        </pc:spChg>
        <pc:spChg chg="mod">
          <ac:chgData name="Kolakowski, Artur" userId="9c34c8cc-b1df-44f6-bea5-dcf7a54ee35f" providerId="ADAL" clId="{19970B13-E101-4117-9908-6E061F982644}" dt="2022-07-14T08:45:40.358" v="15071" actId="790"/>
          <ac:spMkLst>
            <pc:docMk/>
            <pc:sldMk cId="2351809989" sldId="486"/>
            <ac:spMk id="9729" creationId="{5E283989-F6BE-41C6-8124-6AA15DDB4A93}"/>
          </ac:spMkLst>
        </pc:spChg>
        <pc:spChg chg="mod">
          <ac:chgData name="Kolakowski, Artur" userId="9c34c8cc-b1df-44f6-bea5-dcf7a54ee35f" providerId="ADAL" clId="{19970B13-E101-4117-9908-6E061F982644}" dt="2022-07-14T08:45:40.362" v="15072" actId="790"/>
          <ac:spMkLst>
            <pc:docMk/>
            <pc:sldMk cId="2351809989" sldId="486"/>
            <ac:spMk id="9730" creationId="{6491AFFB-0180-4698-8DE3-176339A997E4}"/>
          </ac:spMkLst>
        </pc:spChg>
        <pc:spChg chg="mod">
          <ac:chgData name="Kolakowski, Artur" userId="9c34c8cc-b1df-44f6-bea5-dcf7a54ee35f" providerId="ADAL" clId="{19970B13-E101-4117-9908-6E061F982644}" dt="2022-07-14T08:45:40.367" v="15073" actId="790"/>
          <ac:spMkLst>
            <pc:docMk/>
            <pc:sldMk cId="2351809989" sldId="486"/>
            <ac:spMk id="9731" creationId="{58FD6D03-B8E6-445A-8EB9-8E6CB24680D7}"/>
          </ac:spMkLst>
        </pc:spChg>
        <pc:spChg chg="mod">
          <ac:chgData name="Kolakowski, Artur" userId="9c34c8cc-b1df-44f6-bea5-dcf7a54ee35f" providerId="ADAL" clId="{19970B13-E101-4117-9908-6E061F982644}" dt="2022-07-14T08:45:40.371" v="15074" actId="790"/>
          <ac:spMkLst>
            <pc:docMk/>
            <pc:sldMk cId="2351809989" sldId="486"/>
            <ac:spMk id="9732" creationId="{10D420C7-8FD1-4E11-B1FF-69B33972C8E1}"/>
          </ac:spMkLst>
        </pc:spChg>
        <pc:spChg chg="mod">
          <ac:chgData name="Kolakowski, Artur" userId="9c34c8cc-b1df-44f6-bea5-dcf7a54ee35f" providerId="ADAL" clId="{19970B13-E101-4117-9908-6E061F982644}" dt="2022-07-14T08:45:40.375" v="15075" actId="790"/>
          <ac:spMkLst>
            <pc:docMk/>
            <pc:sldMk cId="2351809989" sldId="486"/>
            <ac:spMk id="9733" creationId="{CD546A41-AAD9-49B0-9642-F0208C050F67}"/>
          </ac:spMkLst>
        </pc:spChg>
        <pc:spChg chg="mod">
          <ac:chgData name="Kolakowski, Artur" userId="9c34c8cc-b1df-44f6-bea5-dcf7a54ee35f" providerId="ADAL" clId="{19970B13-E101-4117-9908-6E061F982644}" dt="2022-07-14T08:45:40.381" v="15076" actId="790"/>
          <ac:spMkLst>
            <pc:docMk/>
            <pc:sldMk cId="2351809989" sldId="486"/>
            <ac:spMk id="9734" creationId="{237C63AC-FD02-4270-BC48-02256BCB61C2}"/>
          </ac:spMkLst>
        </pc:spChg>
        <pc:spChg chg="mod">
          <ac:chgData name="Kolakowski, Artur" userId="9c34c8cc-b1df-44f6-bea5-dcf7a54ee35f" providerId="ADAL" clId="{19970B13-E101-4117-9908-6E061F982644}" dt="2022-07-14T08:45:40.386" v="15077" actId="790"/>
          <ac:spMkLst>
            <pc:docMk/>
            <pc:sldMk cId="2351809989" sldId="486"/>
            <ac:spMk id="9735" creationId="{25CAA92B-CD09-4C69-AEB2-DDB55A6CA250}"/>
          </ac:spMkLst>
        </pc:spChg>
        <pc:spChg chg="mod">
          <ac:chgData name="Kolakowski, Artur" userId="9c34c8cc-b1df-44f6-bea5-dcf7a54ee35f" providerId="ADAL" clId="{19970B13-E101-4117-9908-6E061F982644}" dt="2022-07-14T08:45:40.391" v="15078" actId="790"/>
          <ac:spMkLst>
            <pc:docMk/>
            <pc:sldMk cId="2351809989" sldId="486"/>
            <ac:spMk id="9736" creationId="{1B422350-BD97-45FB-AE9E-C781874D8796}"/>
          </ac:spMkLst>
        </pc:spChg>
        <pc:spChg chg="mod">
          <ac:chgData name="Kolakowski, Artur" userId="9c34c8cc-b1df-44f6-bea5-dcf7a54ee35f" providerId="ADAL" clId="{19970B13-E101-4117-9908-6E061F982644}" dt="2022-07-14T08:45:40.396" v="15079" actId="790"/>
          <ac:spMkLst>
            <pc:docMk/>
            <pc:sldMk cId="2351809989" sldId="486"/>
            <ac:spMk id="9737" creationId="{CD1EE499-B133-43ED-BE72-252D7A50F3B1}"/>
          </ac:spMkLst>
        </pc:spChg>
        <pc:spChg chg="mod">
          <ac:chgData name="Kolakowski, Artur" userId="9c34c8cc-b1df-44f6-bea5-dcf7a54ee35f" providerId="ADAL" clId="{19970B13-E101-4117-9908-6E061F982644}" dt="2022-07-14T08:45:40.400" v="15080" actId="790"/>
          <ac:spMkLst>
            <pc:docMk/>
            <pc:sldMk cId="2351809989" sldId="486"/>
            <ac:spMk id="9738" creationId="{037AE5E4-4AA5-45DC-A7A8-79F02865F9D0}"/>
          </ac:spMkLst>
        </pc:spChg>
        <pc:spChg chg="mod">
          <ac:chgData name="Kolakowski, Artur" userId="9c34c8cc-b1df-44f6-bea5-dcf7a54ee35f" providerId="ADAL" clId="{19970B13-E101-4117-9908-6E061F982644}" dt="2022-07-14T08:45:40.405" v="15081" actId="790"/>
          <ac:spMkLst>
            <pc:docMk/>
            <pc:sldMk cId="2351809989" sldId="486"/>
            <ac:spMk id="9739" creationId="{A20B8F32-22D8-4408-8193-64F8C5B8625C}"/>
          </ac:spMkLst>
        </pc:spChg>
        <pc:spChg chg="mod">
          <ac:chgData name="Kolakowski, Artur" userId="9c34c8cc-b1df-44f6-bea5-dcf7a54ee35f" providerId="ADAL" clId="{19970B13-E101-4117-9908-6E061F982644}" dt="2022-07-14T08:45:40.412" v="15082" actId="790"/>
          <ac:spMkLst>
            <pc:docMk/>
            <pc:sldMk cId="2351809989" sldId="486"/>
            <ac:spMk id="9740" creationId="{921DE9A1-ACBB-4E7C-85B6-6F1009708AA3}"/>
          </ac:spMkLst>
        </pc:spChg>
        <pc:spChg chg="mod">
          <ac:chgData name="Kolakowski, Artur" userId="9c34c8cc-b1df-44f6-bea5-dcf7a54ee35f" providerId="ADAL" clId="{19970B13-E101-4117-9908-6E061F982644}" dt="2022-07-14T08:45:40.418" v="15083" actId="790"/>
          <ac:spMkLst>
            <pc:docMk/>
            <pc:sldMk cId="2351809989" sldId="486"/>
            <ac:spMk id="9741" creationId="{BC36D338-DBE4-49BF-9765-B186833B460B}"/>
          </ac:spMkLst>
        </pc:spChg>
        <pc:spChg chg="mod">
          <ac:chgData name="Kolakowski, Artur" userId="9c34c8cc-b1df-44f6-bea5-dcf7a54ee35f" providerId="ADAL" clId="{19970B13-E101-4117-9908-6E061F982644}" dt="2022-07-14T08:45:40.423" v="15084" actId="790"/>
          <ac:spMkLst>
            <pc:docMk/>
            <pc:sldMk cId="2351809989" sldId="486"/>
            <ac:spMk id="9742" creationId="{55C6E382-6605-4A39-AAD6-86DD82C46F5C}"/>
          </ac:spMkLst>
        </pc:spChg>
        <pc:spChg chg="mod">
          <ac:chgData name="Kolakowski, Artur" userId="9c34c8cc-b1df-44f6-bea5-dcf7a54ee35f" providerId="ADAL" clId="{19970B13-E101-4117-9908-6E061F982644}" dt="2022-07-14T08:45:40.428" v="15085" actId="790"/>
          <ac:spMkLst>
            <pc:docMk/>
            <pc:sldMk cId="2351809989" sldId="486"/>
            <ac:spMk id="9743" creationId="{0F9F2B76-775E-42FF-B305-4F30571008E0}"/>
          </ac:spMkLst>
        </pc:spChg>
        <pc:spChg chg="mod">
          <ac:chgData name="Kolakowski, Artur" userId="9c34c8cc-b1df-44f6-bea5-dcf7a54ee35f" providerId="ADAL" clId="{19970B13-E101-4117-9908-6E061F982644}" dt="2022-07-14T08:45:40.433" v="15086" actId="790"/>
          <ac:spMkLst>
            <pc:docMk/>
            <pc:sldMk cId="2351809989" sldId="486"/>
            <ac:spMk id="9744" creationId="{7801E66B-BEB7-4774-A765-6885297999DC}"/>
          </ac:spMkLst>
        </pc:spChg>
        <pc:spChg chg="mod">
          <ac:chgData name="Kolakowski, Artur" userId="9c34c8cc-b1df-44f6-bea5-dcf7a54ee35f" providerId="ADAL" clId="{19970B13-E101-4117-9908-6E061F982644}" dt="2022-07-14T08:45:40.438" v="15087" actId="790"/>
          <ac:spMkLst>
            <pc:docMk/>
            <pc:sldMk cId="2351809989" sldId="486"/>
            <ac:spMk id="9745" creationId="{6580A078-A35F-4DBC-B15A-89EBA2B2D829}"/>
          </ac:spMkLst>
        </pc:spChg>
        <pc:spChg chg="mod">
          <ac:chgData name="Kolakowski, Artur" userId="9c34c8cc-b1df-44f6-bea5-dcf7a54ee35f" providerId="ADAL" clId="{19970B13-E101-4117-9908-6E061F982644}" dt="2022-07-14T08:45:40.443" v="15088" actId="790"/>
          <ac:spMkLst>
            <pc:docMk/>
            <pc:sldMk cId="2351809989" sldId="486"/>
            <ac:spMk id="9746" creationId="{668852B2-9A65-48A5-B1B0-1DA5DDF32212}"/>
          </ac:spMkLst>
        </pc:spChg>
        <pc:spChg chg="mod">
          <ac:chgData name="Kolakowski, Artur" userId="9c34c8cc-b1df-44f6-bea5-dcf7a54ee35f" providerId="ADAL" clId="{19970B13-E101-4117-9908-6E061F982644}" dt="2022-07-14T08:45:40.448" v="15089" actId="790"/>
          <ac:spMkLst>
            <pc:docMk/>
            <pc:sldMk cId="2351809989" sldId="486"/>
            <ac:spMk id="9747" creationId="{E09CA09F-F89F-46EB-9EA3-7E187082C857}"/>
          </ac:spMkLst>
        </pc:spChg>
        <pc:spChg chg="mod">
          <ac:chgData name="Kolakowski, Artur" userId="9c34c8cc-b1df-44f6-bea5-dcf7a54ee35f" providerId="ADAL" clId="{19970B13-E101-4117-9908-6E061F982644}" dt="2022-07-14T08:45:40.453" v="15090" actId="790"/>
          <ac:spMkLst>
            <pc:docMk/>
            <pc:sldMk cId="2351809989" sldId="486"/>
            <ac:spMk id="9748" creationId="{1DD4422F-A2A4-464D-8B6B-4BE419694A8F}"/>
          </ac:spMkLst>
        </pc:spChg>
        <pc:spChg chg="mod">
          <ac:chgData name="Kolakowski, Artur" userId="9c34c8cc-b1df-44f6-bea5-dcf7a54ee35f" providerId="ADAL" clId="{19970B13-E101-4117-9908-6E061F982644}" dt="2022-07-14T08:45:40.457" v="15091" actId="790"/>
          <ac:spMkLst>
            <pc:docMk/>
            <pc:sldMk cId="2351809989" sldId="486"/>
            <ac:spMk id="9749" creationId="{D0DB33C6-96EA-4EEF-AB01-60AE6E95ACCF}"/>
          </ac:spMkLst>
        </pc:spChg>
        <pc:spChg chg="mod">
          <ac:chgData name="Kolakowski, Artur" userId="9c34c8cc-b1df-44f6-bea5-dcf7a54ee35f" providerId="ADAL" clId="{19970B13-E101-4117-9908-6E061F982644}" dt="2022-07-14T08:45:40.461" v="15092" actId="790"/>
          <ac:spMkLst>
            <pc:docMk/>
            <pc:sldMk cId="2351809989" sldId="486"/>
            <ac:spMk id="9750" creationId="{8350FDED-745B-47F0-9E2C-EF450C74AC71}"/>
          </ac:spMkLst>
        </pc:spChg>
        <pc:spChg chg="mod">
          <ac:chgData name="Kolakowski, Artur" userId="9c34c8cc-b1df-44f6-bea5-dcf7a54ee35f" providerId="ADAL" clId="{19970B13-E101-4117-9908-6E061F982644}" dt="2022-07-14T08:45:40.466" v="15093" actId="790"/>
          <ac:spMkLst>
            <pc:docMk/>
            <pc:sldMk cId="2351809989" sldId="486"/>
            <ac:spMk id="9751" creationId="{B0B98E9D-34E0-48DE-BE2E-4D288A205B07}"/>
          </ac:spMkLst>
        </pc:spChg>
        <pc:spChg chg="mod">
          <ac:chgData name="Kolakowski, Artur" userId="9c34c8cc-b1df-44f6-bea5-dcf7a54ee35f" providerId="ADAL" clId="{19970B13-E101-4117-9908-6E061F982644}" dt="2022-07-14T08:45:40.472" v="15094" actId="790"/>
          <ac:spMkLst>
            <pc:docMk/>
            <pc:sldMk cId="2351809989" sldId="486"/>
            <ac:spMk id="9752" creationId="{D4B3B0C7-5EF7-4F2F-A2C9-A49608228ADE}"/>
          </ac:spMkLst>
        </pc:spChg>
        <pc:spChg chg="mod">
          <ac:chgData name="Kolakowski, Artur" userId="9c34c8cc-b1df-44f6-bea5-dcf7a54ee35f" providerId="ADAL" clId="{19970B13-E101-4117-9908-6E061F982644}" dt="2022-07-14T08:45:40.477" v="15095" actId="790"/>
          <ac:spMkLst>
            <pc:docMk/>
            <pc:sldMk cId="2351809989" sldId="486"/>
            <ac:spMk id="9753" creationId="{F7142F0C-DC50-48AE-9BCC-8A1EDBE74019}"/>
          </ac:spMkLst>
        </pc:spChg>
        <pc:spChg chg="mod">
          <ac:chgData name="Kolakowski, Artur" userId="9c34c8cc-b1df-44f6-bea5-dcf7a54ee35f" providerId="ADAL" clId="{19970B13-E101-4117-9908-6E061F982644}" dt="2022-07-14T08:45:40.482" v="15096" actId="790"/>
          <ac:spMkLst>
            <pc:docMk/>
            <pc:sldMk cId="2351809989" sldId="486"/>
            <ac:spMk id="9754" creationId="{CABACFFC-C225-4003-A867-EDA893645A9E}"/>
          </ac:spMkLst>
        </pc:spChg>
        <pc:spChg chg="mod">
          <ac:chgData name="Kolakowski, Artur" userId="9c34c8cc-b1df-44f6-bea5-dcf7a54ee35f" providerId="ADAL" clId="{19970B13-E101-4117-9908-6E061F982644}" dt="2022-07-14T08:45:40.487" v="15097" actId="790"/>
          <ac:spMkLst>
            <pc:docMk/>
            <pc:sldMk cId="2351809989" sldId="486"/>
            <ac:spMk id="9755" creationId="{43141A7A-18C4-4E7D-890F-943FBEDC3136}"/>
          </ac:spMkLst>
        </pc:spChg>
        <pc:spChg chg="mod">
          <ac:chgData name="Kolakowski, Artur" userId="9c34c8cc-b1df-44f6-bea5-dcf7a54ee35f" providerId="ADAL" clId="{19970B13-E101-4117-9908-6E061F982644}" dt="2022-07-14T08:45:40.491" v="15098" actId="790"/>
          <ac:spMkLst>
            <pc:docMk/>
            <pc:sldMk cId="2351809989" sldId="486"/>
            <ac:spMk id="9756" creationId="{AF6A17F7-167C-478D-AD07-0687365623BE}"/>
          </ac:spMkLst>
        </pc:spChg>
        <pc:spChg chg="mod">
          <ac:chgData name="Kolakowski, Artur" userId="9c34c8cc-b1df-44f6-bea5-dcf7a54ee35f" providerId="ADAL" clId="{19970B13-E101-4117-9908-6E061F982644}" dt="2022-07-14T08:45:40.495" v="15099" actId="790"/>
          <ac:spMkLst>
            <pc:docMk/>
            <pc:sldMk cId="2351809989" sldId="486"/>
            <ac:spMk id="9757" creationId="{8E0B419E-01F8-4D1D-AB77-5D0F7AC848E8}"/>
          </ac:spMkLst>
        </pc:spChg>
        <pc:spChg chg="mod">
          <ac:chgData name="Kolakowski, Artur" userId="9c34c8cc-b1df-44f6-bea5-dcf7a54ee35f" providerId="ADAL" clId="{19970B13-E101-4117-9908-6E061F982644}" dt="2022-07-14T08:45:40.500" v="15100" actId="790"/>
          <ac:spMkLst>
            <pc:docMk/>
            <pc:sldMk cId="2351809989" sldId="486"/>
            <ac:spMk id="9758" creationId="{4A1B6AD0-E00C-48E1-9AF1-C603C925D5BB}"/>
          </ac:spMkLst>
        </pc:spChg>
        <pc:spChg chg="mod">
          <ac:chgData name="Kolakowski, Artur" userId="9c34c8cc-b1df-44f6-bea5-dcf7a54ee35f" providerId="ADAL" clId="{19970B13-E101-4117-9908-6E061F982644}" dt="2022-07-14T08:45:40.506" v="15101" actId="790"/>
          <ac:spMkLst>
            <pc:docMk/>
            <pc:sldMk cId="2351809989" sldId="486"/>
            <ac:spMk id="9759" creationId="{EF2A3054-74EF-44C9-BA40-410763B0C495}"/>
          </ac:spMkLst>
        </pc:spChg>
        <pc:spChg chg="mod">
          <ac:chgData name="Kolakowski, Artur" userId="9c34c8cc-b1df-44f6-bea5-dcf7a54ee35f" providerId="ADAL" clId="{19970B13-E101-4117-9908-6E061F982644}" dt="2022-07-14T08:45:40.510" v="15102" actId="790"/>
          <ac:spMkLst>
            <pc:docMk/>
            <pc:sldMk cId="2351809989" sldId="486"/>
            <ac:spMk id="9760" creationId="{7ED761BA-D019-4164-B3CF-E27B1EC32A41}"/>
          </ac:spMkLst>
        </pc:spChg>
        <pc:spChg chg="mod">
          <ac:chgData name="Kolakowski, Artur" userId="9c34c8cc-b1df-44f6-bea5-dcf7a54ee35f" providerId="ADAL" clId="{19970B13-E101-4117-9908-6E061F982644}" dt="2022-07-14T08:45:40.511" v="15103" actId="790"/>
          <ac:spMkLst>
            <pc:docMk/>
            <pc:sldMk cId="2351809989" sldId="486"/>
            <ac:spMk id="9761" creationId="{6D826F2A-4597-462C-B5D6-8AF3529291D1}"/>
          </ac:spMkLst>
        </pc:spChg>
        <pc:spChg chg="mod">
          <ac:chgData name="Kolakowski, Artur" userId="9c34c8cc-b1df-44f6-bea5-dcf7a54ee35f" providerId="ADAL" clId="{19970B13-E101-4117-9908-6E061F982644}" dt="2022-07-14T08:45:40.521" v="15104" actId="790"/>
          <ac:spMkLst>
            <pc:docMk/>
            <pc:sldMk cId="2351809989" sldId="486"/>
            <ac:spMk id="9762" creationId="{32E8847E-0DD2-40AB-9ED8-D33671D463B6}"/>
          </ac:spMkLst>
        </pc:spChg>
        <pc:spChg chg="mod">
          <ac:chgData name="Kolakowski, Artur" userId="9c34c8cc-b1df-44f6-bea5-dcf7a54ee35f" providerId="ADAL" clId="{19970B13-E101-4117-9908-6E061F982644}" dt="2022-07-14T08:45:40.521" v="15105" actId="790"/>
          <ac:spMkLst>
            <pc:docMk/>
            <pc:sldMk cId="2351809989" sldId="486"/>
            <ac:spMk id="9763" creationId="{C1F2E7CB-FA51-4878-9FE1-2614F5AE4F05}"/>
          </ac:spMkLst>
        </pc:spChg>
        <pc:spChg chg="mod">
          <ac:chgData name="Kolakowski, Artur" userId="9c34c8cc-b1df-44f6-bea5-dcf7a54ee35f" providerId="ADAL" clId="{19970B13-E101-4117-9908-6E061F982644}" dt="2022-07-14T08:45:40.529" v="15106" actId="790"/>
          <ac:spMkLst>
            <pc:docMk/>
            <pc:sldMk cId="2351809989" sldId="486"/>
            <ac:spMk id="9764" creationId="{DC89564C-172B-418E-9A93-467DB84A6D1D}"/>
          </ac:spMkLst>
        </pc:spChg>
        <pc:spChg chg="mod">
          <ac:chgData name="Kolakowski, Artur" userId="9c34c8cc-b1df-44f6-bea5-dcf7a54ee35f" providerId="ADAL" clId="{19970B13-E101-4117-9908-6E061F982644}" dt="2022-07-14T08:45:40.534" v="15107" actId="790"/>
          <ac:spMkLst>
            <pc:docMk/>
            <pc:sldMk cId="2351809989" sldId="486"/>
            <ac:spMk id="9765" creationId="{FD4D3751-319C-4717-B474-C4302DF7F19A}"/>
          </ac:spMkLst>
        </pc:spChg>
        <pc:spChg chg="mod">
          <ac:chgData name="Kolakowski, Artur" userId="9c34c8cc-b1df-44f6-bea5-dcf7a54ee35f" providerId="ADAL" clId="{19970B13-E101-4117-9908-6E061F982644}" dt="2022-07-14T08:45:40.539" v="15108" actId="790"/>
          <ac:spMkLst>
            <pc:docMk/>
            <pc:sldMk cId="2351809989" sldId="486"/>
            <ac:spMk id="9766" creationId="{206DFBD4-CA57-499F-B774-3886BA0F341A}"/>
          </ac:spMkLst>
        </pc:spChg>
        <pc:spChg chg="mod">
          <ac:chgData name="Kolakowski, Artur" userId="9c34c8cc-b1df-44f6-bea5-dcf7a54ee35f" providerId="ADAL" clId="{19970B13-E101-4117-9908-6E061F982644}" dt="2022-07-14T08:45:40.544" v="15109" actId="790"/>
          <ac:spMkLst>
            <pc:docMk/>
            <pc:sldMk cId="2351809989" sldId="486"/>
            <ac:spMk id="9767" creationId="{00DC7E43-33E9-43FA-9BC1-120DD24A2AC3}"/>
          </ac:spMkLst>
        </pc:spChg>
        <pc:spChg chg="mod">
          <ac:chgData name="Kolakowski, Artur" userId="9c34c8cc-b1df-44f6-bea5-dcf7a54ee35f" providerId="ADAL" clId="{19970B13-E101-4117-9908-6E061F982644}" dt="2022-07-14T08:45:40.549" v="15110" actId="790"/>
          <ac:spMkLst>
            <pc:docMk/>
            <pc:sldMk cId="2351809989" sldId="486"/>
            <ac:spMk id="9768" creationId="{AB7ADA59-CF26-422E-8858-DF5B104BED4F}"/>
          </ac:spMkLst>
        </pc:spChg>
        <pc:spChg chg="mod">
          <ac:chgData name="Kolakowski, Artur" userId="9c34c8cc-b1df-44f6-bea5-dcf7a54ee35f" providerId="ADAL" clId="{19970B13-E101-4117-9908-6E061F982644}" dt="2022-07-14T08:45:40.553" v="15111" actId="790"/>
          <ac:spMkLst>
            <pc:docMk/>
            <pc:sldMk cId="2351809989" sldId="486"/>
            <ac:spMk id="9769" creationId="{45D022E8-84EB-47E1-8357-8CDC92E04B7D}"/>
          </ac:spMkLst>
        </pc:spChg>
        <pc:spChg chg="mod">
          <ac:chgData name="Kolakowski, Artur" userId="9c34c8cc-b1df-44f6-bea5-dcf7a54ee35f" providerId="ADAL" clId="{19970B13-E101-4117-9908-6E061F982644}" dt="2022-07-14T08:45:40.557" v="15112" actId="790"/>
          <ac:spMkLst>
            <pc:docMk/>
            <pc:sldMk cId="2351809989" sldId="486"/>
            <ac:spMk id="9770" creationId="{ABE7A685-185B-4C82-B31B-01693C1DC9A7}"/>
          </ac:spMkLst>
        </pc:spChg>
        <pc:spChg chg="mod">
          <ac:chgData name="Kolakowski, Artur" userId="9c34c8cc-b1df-44f6-bea5-dcf7a54ee35f" providerId="ADAL" clId="{19970B13-E101-4117-9908-6E061F982644}" dt="2022-07-14T08:45:40.562" v="15113" actId="790"/>
          <ac:spMkLst>
            <pc:docMk/>
            <pc:sldMk cId="2351809989" sldId="486"/>
            <ac:spMk id="9771" creationId="{F8419EE1-DDB8-4E2B-8259-80BFB6CD7A5D}"/>
          </ac:spMkLst>
        </pc:spChg>
        <pc:spChg chg="mod">
          <ac:chgData name="Kolakowski, Artur" userId="9c34c8cc-b1df-44f6-bea5-dcf7a54ee35f" providerId="ADAL" clId="{19970B13-E101-4117-9908-6E061F982644}" dt="2022-07-14T08:45:40.567" v="15114" actId="790"/>
          <ac:spMkLst>
            <pc:docMk/>
            <pc:sldMk cId="2351809989" sldId="486"/>
            <ac:spMk id="9772" creationId="{581D9A2C-5251-4BCB-A59C-3A879F344D07}"/>
          </ac:spMkLst>
        </pc:spChg>
        <pc:spChg chg="mod">
          <ac:chgData name="Kolakowski, Artur" userId="9c34c8cc-b1df-44f6-bea5-dcf7a54ee35f" providerId="ADAL" clId="{19970B13-E101-4117-9908-6E061F982644}" dt="2022-07-14T08:45:40.572" v="15115" actId="790"/>
          <ac:spMkLst>
            <pc:docMk/>
            <pc:sldMk cId="2351809989" sldId="486"/>
            <ac:spMk id="9773" creationId="{346A8CFD-6D72-4BA6-9821-F28B76900E66}"/>
          </ac:spMkLst>
        </pc:spChg>
        <pc:spChg chg="mod">
          <ac:chgData name="Kolakowski, Artur" userId="9c34c8cc-b1df-44f6-bea5-dcf7a54ee35f" providerId="ADAL" clId="{19970B13-E101-4117-9908-6E061F982644}" dt="2022-07-14T08:45:40.576" v="15116" actId="790"/>
          <ac:spMkLst>
            <pc:docMk/>
            <pc:sldMk cId="2351809989" sldId="486"/>
            <ac:spMk id="9774" creationId="{7C9CC05C-CE1B-4385-B74A-CFF15F747A17}"/>
          </ac:spMkLst>
        </pc:spChg>
        <pc:spChg chg="mod">
          <ac:chgData name="Kolakowski, Artur" userId="9c34c8cc-b1df-44f6-bea5-dcf7a54ee35f" providerId="ADAL" clId="{19970B13-E101-4117-9908-6E061F982644}" dt="2022-07-14T08:45:40.582" v="15117" actId="790"/>
          <ac:spMkLst>
            <pc:docMk/>
            <pc:sldMk cId="2351809989" sldId="486"/>
            <ac:spMk id="9775" creationId="{8E707DB7-C1C8-4655-87A4-19F14FEAE9C8}"/>
          </ac:spMkLst>
        </pc:spChg>
        <pc:spChg chg="mod">
          <ac:chgData name="Kolakowski, Artur" userId="9c34c8cc-b1df-44f6-bea5-dcf7a54ee35f" providerId="ADAL" clId="{19970B13-E101-4117-9908-6E061F982644}" dt="2022-07-14T08:45:40.586" v="15118" actId="790"/>
          <ac:spMkLst>
            <pc:docMk/>
            <pc:sldMk cId="2351809989" sldId="486"/>
            <ac:spMk id="9776" creationId="{AACA43ED-1E90-487D-8564-BC1BB818C3E8}"/>
          </ac:spMkLst>
        </pc:spChg>
        <pc:spChg chg="mod">
          <ac:chgData name="Kolakowski, Artur" userId="9c34c8cc-b1df-44f6-bea5-dcf7a54ee35f" providerId="ADAL" clId="{19970B13-E101-4117-9908-6E061F982644}" dt="2022-07-14T08:45:40.591" v="15119" actId="790"/>
          <ac:spMkLst>
            <pc:docMk/>
            <pc:sldMk cId="2351809989" sldId="486"/>
            <ac:spMk id="9777" creationId="{FE70F7FB-27C3-4890-91DC-011AEBD9E98A}"/>
          </ac:spMkLst>
        </pc:spChg>
        <pc:spChg chg="mod">
          <ac:chgData name="Kolakowski, Artur" userId="9c34c8cc-b1df-44f6-bea5-dcf7a54ee35f" providerId="ADAL" clId="{19970B13-E101-4117-9908-6E061F982644}" dt="2022-07-14T08:45:40.595" v="15120" actId="790"/>
          <ac:spMkLst>
            <pc:docMk/>
            <pc:sldMk cId="2351809989" sldId="486"/>
            <ac:spMk id="9778" creationId="{B7D3DE01-459A-47A5-8D69-76F63033CACD}"/>
          </ac:spMkLst>
        </pc:spChg>
        <pc:spChg chg="mod">
          <ac:chgData name="Kolakowski, Artur" userId="9c34c8cc-b1df-44f6-bea5-dcf7a54ee35f" providerId="ADAL" clId="{19970B13-E101-4117-9908-6E061F982644}" dt="2022-07-14T08:45:40.601" v="15121" actId="790"/>
          <ac:spMkLst>
            <pc:docMk/>
            <pc:sldMk cId="2351809989" sldId="486"/>
            <ac:spMk id="9779" creationId="{989C6BEA-21AB-4B2F-ACC3-1B717E744A3F}"/>
          </ac:spMkLst>
        </pc:spChg>
        <pc:spChg chg="mod">
          <ac:chgData name="Kolakowski, Artur" userId="9c34c8cc-b1df-44f6-bea5-dcf7a54ee35f" providerId="ADAL" clId="{19970B13-E101-4117-9908-6E061F982644}" dt="2022-07-14T08:45:40.601" v="15122" actId="790"/>
          <ac:spMkLst>
            <pc:docMk/>
            <pc:sldMk cId="2351809989" sldId="486"/>
            <ac:spMk id="9780" creationId="{B117E4B7-71C9-4FD3-98F3-1C4435EC706D}"/>
          </ac:spMkLst>
        </pc:spChg>
        <pc:spChg chg="mod">
          <ac:chgData name="Kolakowski, Artur" userId="9c34c8cc-b1df-44f6-bea5-dcf7a54ee35f" providerId="ADAL" clId="{19970B13-E101-4117-9908-6E061F982644}" dt="2022-07-14T08:45:40.609" v="15123" actId="790"/>
          <ac:spMkLst>
            <pc:docMk/>
            <pc:sldMk cId="2351809989" sldId="486"/>
            <ac:spMk id="9781" creationId="{D3C4772F-8786-4C8D-A558-7F3CB53496F3}"/>
          </ac:spMkLst>
        </pc:spChg>
        <pc:spChg chg="mod">
          <ac:chgData name="Kolakowski, Artur" userId="9c34c8cc-b1df-44f6-bea5-dcf7a54ee35f" providerId="ADAL" clId="{19970B13-E101-4117-9908-6E061F982644}" dt="2022-07-14T08:45:40.614" v="15124" actId="790"/>
          <ac:spMkLst>
            <pc:docMk/>
            <pc:sldMk cId="2351809989" sldId="486"/>
            <ac:spMk id="9782" creationId="{B2BFEA8E-2831-40E1-B6CE-B09344A6EAC9}"/>
          </ac:spMkLst>
        </pc:spChg>
        <pc:spChg chg="mod">
          <ac:chgData name="Kolakowski, Artur" userId="9c34c8cc-b1df-44f6-bea5-dcf7a54ee35f" providerId="ADAL" clId="{19970B13-E101-4117-9908-6E061F982644}" dt="2022-07-14T08:45:40.618" v="15125" actId="790"/>
          <ac:spMkLst>
            <pc:docMk/>
            <pc:sldMk cId="2351809989" sldId="486"/>
            <ac:spMk id="9783" creationId="{E4E37982-DB89-4890-BCBA-4EE060FA9649}"/>
          </ac:spMkLst>
        </pc:spChg>
        <pc:spChg chg="mod">
          <ac:chgData name="Kolakowski, Artur" userId="9c34c8cc-b1df-44f6-bea5-dcf7a54ee35f" providerId="ADAL" clId="{19970B13-E101-4117-9908-6E061F982644}" dt="2022-07-14T08:45:40.623" v="15126" actId="790"/>
          <ac:spMkLst>
            <pc:docMk/>
            <pc:sldMk cId="2351809989" sldId="486"/>
            <ac:spMk id="9784" creationId="{7EC248BC-5BF5-4CF6-84B3-52CAF0E6313F}"/>
          </ac:spMkLst>
        </pc:spChg>
        <pc:spChg chg="mod">
          <ac:chgData name="Kolakowski, Artur" userId="9c34c8cc-b1df-44f6-bea5-dcf7a54ee35f" providerId="ADAL" clId="{19970B13-E101-4117-9908-6E061F982644}" dt="2022-07-14T08:45:40.627" v="15127" actId="790"/>
          <ac:spMkLst>
            <pc:docMk/>
            <pc:sldMk cId="2351809989" sldId="486"/>
            <ac:spMk id="9785" creationId="{CA53165B-62E8-4A8B-83B7-429457BED834}"/>
          </ac:spMkLst>
        </pc:spChg>
        <pc:spChg chg="mod">
          <ac:chgData name="Kolakowski, Artur" userId="9c34c8cc-b1df-44f6-bea5-dcf7a54ee35f" providerId="ADAL" clId="{19970B13-E101-4117-9908-6E061F982644}" dt="2022-07-14T08:45:40.632" v="15128" actId="790"/>
          <ac:spMkLst>
            <pc:docMk/>
            <pc:sldMk cId="2351809989" sldId="486"/>
            <ac:spMk id="9786" creationId="{425090CD-2551-4B9F-9277-A2992AE05715}"/>
          </ac:spMkLst>
        </pc:spChg>
        <pc:spChg chg="mod">
          <ac:chgData name="Kolakowski, Artur" userId="9c34c8cc-b1df-44f6-bea5-dcf7a54ee35f" providerId="ADAL" clId="{19970B13-E101-4117-9908-6E061F982644}" dt="2022-07-14T08:45:40.636" v="15129" actId="790"/>
          <ac:spMkLst>
            <pc:docMk/>
            <pc:sldMk cId="2351809989" sldId="486"/>
            <ac:spMk id="9787" creationId="{5B6446A2-F7B6-4C1D-AC02-D16C4E464913}"/>
          </ac:spMkLst>
        </pc:spChg>
        <pc:spChg chg="mod">
          <ac:chgData name="Kolakowski, Artur" userId="9c34c8cc-b1df-44f6-bea5-dcf7a54ee35f" providerId="ADAL" clId="{19970B13-E101-4117-9908-6E061F982644}" dt="2022-07-14T08:45:40.640" v="15130" actId="790"/>
          <ac:spMkLst>
            <pc:docMk/>
            <pc:sldMk cId="2351809989" sldId="486"/>
            <ac:spMk id="9788" creationId="{601B30C3-B8F6-4916-AC99-F8FBCFE5A83B}"/>
          </ac:spMkLst>
        </pc:spChg>
        <pc:spChg chg="mod">
          <ac:chgData name="Kolakowski, Artur" userId="9c34c8cc-b1df-44f6-bea5-dcf7a54ee35f" providerId="ADAL" clId="{19970B13-E101-4117-9908-6E061F982644}" dt="2022-07-14T08:45:40.644" v="15131" actId="790"/>
          <ac:spMkLst>
            <pc:docMk/>
            <pc:sldMk cId="2351809989" sldId="486"/>
            <ac:spMk id="9789" creationId="{22F4E010-B0B8-4C12-AEA5-52C767FF9120}"/>
          </ac:spMkLst>
        </pc:spChg>
        <pc:spChg chg="mod">
          <ac:chgData name="Kolakowski, Artur" userId="9c34c8cc-b1df-44f6-bea5-dcf7a54ee35f" providerId="ADAL" clId="{19970B13-E101-4117-9908-6E061F982644}" dt="2022-07-14T08:45:40.649" v="15132" actId="790"/>
          <ac:spMkLst>
            <pc:docMk/>
            <pc:sldMk cId="2351809989" sldId="486"/>
            <ac:spMk id="9790" creationId="{5A7F55E5-F564-47B6-9966-D8EBB53A8126}"/>
          </ac:spMkLst>
        </pc:spChg>
        <pc:spChg chg="mod">
          <ac:chgData name="Kolakowski, Artur" userId="9c34c8cc-b1df-44f6-bea5-dcf7a54ee35f" providerId="ADAL" clId="{19970B13-E101-4117-9908-6E061F982644}" dt="2022-07-14T08:45:40.653" v="15133" actId="790"/>
          <ac:spMkLst>
            <pc:docMk/>
            <pc:sldMk cId="2351809989" sldId="486"/>
            <ac:spMk id="9791" creationId="{0AFBF9DB-700F-47D6-BC3F-88A547FC909A}"/>
          </ac:spMkLst>
        </pc:spChg>
        <pc:spChg chg="mod">
          <ac:chgData name="Kolakowski, Artur" userId="9c34c8cc-b1df-44f6-bea5-dcf7a54ee35f" providerId="ADAL" clId="{19970B13-E101-4117-9908-6E061F982644}" dt="2022-07-14T08:45:40.657" v="15134" actId="790"/>
          <ac:spMkLst>
            <pc:docMk/>
            <pc:sldMk cId="2351809989" sldId="486"/>
            <ac:spMk id="9792" creationId="{7B304238-1393-4444-9CBA-7E83B0708838}"/>
          </ac:spMkLst>
        </pc:spChg>
        <pc:spChg chg="mod">
          <ac:chgData name="Kolakowski, Artur" userId="9c34c8cc-b1df-44f6-bea5-dcf7a54ee35f" providerId="ADAL" clId="{19970B13-E101-4117-9908-6E061F982644}" dt="2022-07-14T08:45:40.662" v="15135" actId="790"/>
          <ac:spMkLst>
            <pc:docMk/>
            <pc:sldMk cId="2351809989" sldId="486"/>
            <ac:spMk id="9793" creationId="{DD5A9D9E-9F4C-463E-AF6B-0A83A889F249}"/>
          </ac:spMkLst>
        </pc:spChg>
        <pc:spChg chg="mod">
          <ac:chgData name="Kolakowski, Artur" userId="9c34c8cc-b1df-44f6-bea5-dcf7a54ee35f" providerId="ADAL" clId="{19970B13-E101-4117-9908-6E061F982644}" dt="2022-07-14T08:45:40.666" v="15136" actId="790"/>
          <ac:spMkLst>
            <pc:docMk/>
            <pc:sldMk cId="2351809989" sldId="486"/>
            <ac:spMk id="9794" creationId="{A461A267-D710-423B-92F4-437C53F693B3}"/>
          </ac:spMkLst>
        </pc:spChg>
        <pc:spChg chg="mod">
          <ac:chgData name="Kolakowski, Artur" userId="9c34c8cc-b1df-44f6-bea5-dcf7a54ee35f" providerId="ADAL" clId="{19970B13-E101-4117-9908-6E061F982644}" dt="2022-07-14T08:45:40.670" v="15137" actId="790"/>
          <ac:spMkLst>
            <pc:docMk/>
            <pc:sldMk cId="2351809989" sldId="486"/>
            <ac:spMk id="9795" creationId="{FCFCFE87-AAE4-4E78-A510-DFF367D401E5}"/>
          </ac:spMkLst>
        </pc:spChg>
        <pc:spChg chg="mod">
          <ac:chgData name="Kolakowski, Artur" userId="9c34c8cc-b1df-44f6-bea5-dcf7a54ee35f" providerId="ADAL" clId="{19970B13-E101-4117-9908-6E061F982644}" dt="2022-07-14T08:45:40.675" v="15138" actId="790"/>
          <ac:spMkLst>
            <pc:docMk/>
            <pc:sldMk cId="2351809989" sldId="486"/>
            <ac:spMk id="9796" creationId="{06F81865-A51F-42D0-9635-00563AF02683}"/>
          </ac:spMkLst>
        </pc:spChg>
        <pc:spChg chg="mod">
          <ac:chgData name="Kolakowski, Artur" userId="9c34c8cc-b1df-44f6-bea5-dcf7a54ee35f" providerId="ADAL" clId="{19970B13-E101-4117-9908-6E061F982644}" dt="2022-07-14T08:45:40.680" v="15139" actId="790"/>
          <ac:spMkLst>
            <pc:docMk/>
            <pc:sldMk cId="2351809989" sldId="486"/>
            <ac:spMk id="9797" creationId="{460CE339-1F02-4C45-9D0E-7D6093C87BC1}"/>
          </ac:spMkLst>
        </pc:spChg>
        <pc:spChg chg="mod">
          <ac:chgData name="Kolakowski, Artur" userId="9c34c8cc-b1df-44f6-bea5-dcf7a54ee35f" providerId="ADAL" clId="{19970B13-E101-4117-9908-6E061F982644}" dt="2022-07-14T08:45:40.682" v="15140" actId="790"/>
          <ac:spMkLst>
            <pc:docMk/>
            <pc:sldMk cId="2351809989" sldId="486"/>
            <ac:spMk id="9798" creationId="{27C75389-CE4A-4C3C-BC58-6E85D9B2BD38}"/>
          </ac:spMkLst>
        </pc:spChg>
        <pc:spChg chg="mod">
          <ac:chgData name="Kolakowski, Artur" userId="9c34c8cc-b1df-44f6-bea5-dcf7a54ee35f" providerId="ADAL" clId="{19970B13-E101-4117-9908-6E061F982644}" dt="2022-07-14T08:45:40.682" v="15141" actId="790"/>
          <ac:spMkLst>
            <pc:docMk/>
            <pc:sldMk cId="2351809989" sldId="486"/>
            <ac:spMk id="9799" creationId="{2796237B-DB62-404C-B68D-1CDA22FC71C9}"/>
          </ac:spMkLst>
        </pc:spChg>
        <pc:spChg chg="mod">
          <ac:chgData name="Kolakowski, Artur" userId="9c34c8cc-b1df-44f6-bea5-dcf7a54ee35f" providerId="ADAL" clId="{19970B13-E101-4117-9908-6E061F982644}" dt="2022-07-14T08:45:40.692" v="15142" actId="790"/>
          <ac:spMkLst>
            <pc:docMk/>
            <pc:sldMk cId="2351809989" sldId="486"/>
            <ac:spMk id="9800" creationId="{3CEB82D0-B8D9-43B6-8924-70BBA541F43C}"/>
          </ac:spMkLst>
        </pc:spChg>
        <pc:spChg chg="mod">
          <ac:chgData name="Kolakowski, Artur" userId="9c34c8cc-b1df-44f6-bea5-dcf7a54ee35f" providerId="ADAL" clId="{19970B13-E101-4117-9908-6E061F982644}" dt="2022-07-14T08:45:40.700" v="15143" actId="790"/>
          <ac:spMkLst>
            <pc:docMk/>
            <pc:sldMk cId="2351809989" sldId="486"/>
            <ac:spMk id="9801" creationId="{42AA4BE9-0D8D-4753-8075-9A22F915A7EF}"/>
          </ac:spMkLst>
        </pc:spChg>
        <pc:spChg chg="mod">
          <ac:chgData name="Kolakowski, Artur" userId="9c34c8cc-b1df-44f6-bea5-dcf7a54ee35f" providerId="ADAL" clId="{19970B13-E101-4117-9908-6E061F982644}" dt="2022-07-14T08:45:40.704" v="15144" actId="790"/>
          <ac:spMkLst>
            <pc:docMk/>
            <pc:sldMk cId="2351809989" sldId="486"/>
            <ac:spMk id="9802" creationId="{B76CB7D8-F0C3-4AA7-BBEB-8DE0797444E9}"/>
          </ac:spMkLst>
        </pc:spChg>
        <pc:spChg chg="mod">
          <ac:chgData name="Kolakowski, Artur" userId="9c34c8cc-b1df-44f6-bea5-dcf7a54ee35f" providerId="ADAL" clId="{19970B13-E101-4117-9908-6E061F982644}" dt="2022-07-14T08:45:40.709" v="15145" actId="790"/>
          <ac:spMkLst>
            <pc:docMk/>
            <pc:sldMk cId="2351809989" sldId="486"/>
            <ac:spMk id="9803" creationId="{7780BFE6-2475-4C03-BC58-DCF336A4D6E1}"/>
          </ac:spMkLst>
        </pc:spChg>
        <pc:spChg chg="mod">
          <ac:chgData name="Kolakowski, Artur" userId="9c34c8cc-b1df-44f6-bea5-dcf7a54ee35f" providerId="ADAL" clId="{19970B13-E101-4117-9908-6E061F982644}" dt="2022-07-14T08:45:40.714" v="15146" actId="790"/>
          <ac:spMkLst>
            <pc:docMk/>
            <pc:sldMk cId="2351809989" sldId="486"/>
            <ac:spMk id="9804" creationId="{0B10D5AF-5246-4B15-9333-9FE947794CFD}"/>
          </ac:spMkLst>
        </pc:spChg>
        <pc:spChg chg="mod">
          <ac:chgData name="Kolakowski, Artur" userId="9c34c8cc-b1df-44f6-bea5-dcf7a54ee35f" providerId="ADAL" clId="{19970B13-E101-4117-9908-6E061F982644}" dt="2022-07-14T08:45:40.719" v="15147" actId="790"/>
          <ac:spMkLst>
            <pc:docMk/>
            <pc:sldMk cId="2351809989" sldId="486"/>
            <ac:spMk id="9805" creationId="{2588C353-F45C-4A1F-9E9C-2E02216CC9AF}"/>
          </ac:spMkLst>
        </pc:spChg>
        <pc:spChg chg="mod">
          <ac:chgData name="Kolakowski, Artur" userId="9c34c8cc-b1df-44f6-bea5-dcf7a54ee35f" providerId="ADAL" clId="{19970B13-E101-4117-9908-6E061F982644}" dt="2022-07-14T08:45:40.724" v="15148" actId="790"/>
          <ac:spMkLst>
            <pc:docMk/>
            <pc:sldMk cId="2351809989" sldId="486"/>
            <ac:spMk id="9806" creationId="{6F7F9498-B06E-41B0-AB5B-C0264A4C42F3}"/>
          </ac:spMkLst>
        </pc:spChg>
        <pc:spChg chg="mod">
          <ac:chgData name="Kolakowski, Artur" userId="9c34c8cc-b1df-44f6-bea5-dcf7a54ee35f" providerId="ADAL" clId="{19970B13-E101-4117-9908-6E061F982644}" dt="2022-07-14T08:45:40.729" v="15149" actId="790"/>
          <ac:spMkLst>
            <pc:docMk/>
            <pc:sldMk cId="2351809989" sldId="486"/>
            <ac:spMk id="9807" creationId="{65D695E8-C07E-49EA-BF4D-C4FDC8661467}"/>
          </ac:spMkLst>
        </pc:spChg>
        <pc:spChg chg="mod">
          <ac:chgData name="Kolakowski, Artur" userId="9c34c8cc-b1df-44f6-bea5-dcf7a54ee35f" providerId="ADAL" clId="{19970B13-E101-4117-9908-6E061F982644}" dt="2022-07-14T08:45:40.734" v="15150" actId="790"/>
          <ac:spMkLst>
            <pc:docMk/>
            <pc:sldMk cId="2351809989" sldId="486"/>
            <ac:spMk id="9808" creationId="{5CD124F3-BDAD-43F5-9596-4E84507280F8}"/>
          </ac:spMkLst>
        </pc:spChg>
        <pc:spChg chg="mod">
          <ac:chgData name="Kolakowski, Artur" userId="9c34c8cc-b1df-44f6-bea5-dcf7a54ee35f" providerId="ADAL" clId="{19970B13-E101-4117-9908-6E061F982644}" dt="2022-07-14T08:45:40.738" v="15151" actId="790"/>
          <ac:spMkLst>
            <pc:docMk/>
            <pc:sldMk cId="2351809989" sldId="486"/>
            <ac:spMk id="9809" creationId="{B328AF10-F84E-4197-8CC4-5F5800955277}"/>
          </ac:spMkLst>
        </pc:spChg>
        <pc:spChg chg="mod">
          <ac:chgData name="Kolakowski, Artur" userId="9c34c8cc-b1df-44f6-bea5-dcf7a54ee35f" providerId="ADAL" clId="{19970B13-E101-4117-9908-6E061F982644}" dt="2022-07-14T08:45:40.743" v="15152" actId="790"/>
          <ac:spMkLst>
            <pc:docMk/>
            <pc:sldMk cId="2351809989" sldId="486"/>
            <ac:spMk id="9810" creationId="{7C2FBB0C-8D68-4A3E-8799-B86332A3D434}"/>
          </ac:spMkLst>
        </pc:spChg>
        <pc:spChg chg="mod">
          <ac:chgData name="Kolakowski, Artur" userId="9c34c8cc-b1df-44f6-bea5-dcf7a54ee35f" providerId="ADAL" clId="{19970B13-E101-4117-9908-6E061F982644}" dt="2022-07-14T08:45:40.747" v="15153" actId="790"/>
          <ac:spMkLst>
            <pc:docMk/>
            <pc:sldMk cId="2351809989" sldId="486"/>
            <ac:spMk id="9811" creationId="{D9F94385-8AC6-4852-992A-2655151B124B}"/>
          </ac:spMkLst>
        </pc:spChg>
        <pc:spChg chg="mod">
          <ac:chgData name="Kolakowski, Artur" userId="9c34c8cc-b1df-44f6-bea5-dcf7a54ee35f" providerId="ADAL" clId="{19970B13-E101-4117-9908-6E061F982644}" dt="2022-07-14T08:45:40.752" v="15154" actId="790"/>
          <ac:spMkLst>
            <pc:docMk/>
            <pc:sldMk cId="2351809989" sldId="486"/>
            <ac:spMk id="9812" creationId="{347646CB-6002-45F2-80D0-466017A0BC61}"/>
          </ac:spMkLst>
        </pc:spChg>
        <pc:spChg chg="mod">
          <ac:chgData name="Kolakowski, Artur" userId="9c34c8cc-b1df-44f6-bea5-dcf7a54ee35f" providerId="ADAL" clId="{19970B13-E101-4117-9908-6E061F982644}" dt="2022-07-14T08:45:40.757" v="15155" actId="790"/>
          <ac:spMkLst>
            <pc:docMk/>
            <pc:sldMk cId="2351809989" sldId="486"/>
            <ac:spMk id="9813" creationId="{0AF49E1C-46F5-422C-949F-D09A6D53659D}"/>
          </ac:spMkLst>
        </pc:spChg>
        <pc:spChg chg="mod">
          <ac:chgData name="Kolakowski, Artur" userId="9c34c8cc-b1df-44f6-bea5-dcf7a54ee35f" providerId="ADAL" clId="{19970B13-E101-4117-9908-6E061F982644}" dt="2022-07-14T08:45:40.761" v="15156" actId="790"/>
          <ac:spMkLst>
            <pc:docMk/>
            <pc:sldMk cId="2351809989" sldId="486"/>
            <ac:spMk id="9814" creationId="{4EC17236-37B5-40E5-AE36-FE0401E405E4}"/>
          </ac:spMkLst>
        </pc:spChg>
        <pc:spChg chg="mod">
          <ac:chgData name="Kolakowski, Artur" userId="9c34c8cc-b1df-44f6-bea5-dcf7a54ee35f" providerId="ADAL" clId="{19970B13-E101-4117-9908-6E061F982644}" dt="2022-07-14T08:45:40.761" v="15157" actId="790"/>
          <ac:spMkLst>
            <pc:docMk/>
            <pc:sldMk cId="2351809989" sldId="486"/>
            <ac:spMk id="9815" creationId="{AB338164-0695-4085-837D-F2383C0C4655}"/>
          </ac:spMkLst>
        </pc:spChg>
        <pc:spChg chg="mod">
          <ac:chgData name="Kolakowski, Artur" userId="9c34c8cc-b1df-44f6-bea5-dcf7a54ee35f" providerId="ADAL" clId="{19970B13-E101-4117-9908-6E061F982644}" dt="2022-07-14T08:45:40.771" v="15158" actId="790"/>
          <ac:spMkLst>
            <pc:docMk/>
            <pc:sldMk cId="2351809989" sldId="486"/>
            <ac:spMk id="9816" creationId="{8B7C36D5-843B-4DE2-96C4-E101AFEE63C6}"/>
          </ac:spMkLst>
        </pc:spChg>
        <pc:spChg chg="mod">
          <ac:chgData name="Kolakowski, Artur" userId="9c34c8cc-b1df-44f6-bea5-dcf7a54ee35f" providerId="ADAL" clId="{19970B13-E101-4117-9908-6E061F982644}" dt="2022-07-14T08:45:40.773" v="15159" actId="790"/>
          <ac:spMkLst>
            <pc:docMk/>
            <pc:sldMk cId="2351809989" sldId="486"/>
            <ac:spMk id="9817" creationId="{B6F3238D-6D9A-4BD3-9F3B-F7B204BECBE8}"/>
          </ac:spMkLst>
        </pc:spChg>
        <pc:spChg chg="mod">
          <ac:chgData name="Kolakowski, Artur" userId="9c34c8cc-b1df-44f6-bea5-dcf7a54ee35f" providerId="ADAL" clId="{19970B13-E101-4117-9908-6E061F982644}" dt="2022-07-14T08:45:40.782" v="15160" actId="790"/>
          <ac:spMkLst>
            <pc:docMk/>
            <pc:sldMk cId="2351809989" sldId="486"/>
            <ac:spMk id="9818" creationId="{7CC9559C-4D1D-4FDC-ADAA-6A5C5A836678}"/>
          </ac:spMkLst>
        </pc:spChg>
        <pc:spChg chg="mod">
          <ac:chgData name="Kolakowski, Artur" userId="9c34c8cc-b1df-44f6-bea5-dcf7a54ee35f" providerId="ADAL" clId="{19970B13-E101-4117-9908-6E061F982644}" dt="2022-07-14T08:45:40.786" v="15161" actId="790"/>
          <ac:spMkLst>
            <pc:docMk/>
            <pc:sldMk cId="2351809989" sldId="486"/>
            <ac:spMk id="9819" creationId="{B6421AB2-F689-457C-AD12-66AF2272EDFF}"/>
          </ac:spMkLst>
        </pc:spChg>
        <pc:spChg chg="mod">
          <ac:chgData name="Kolakowski, Artur" userId="9c34c8cc-b1df-44f6-bea5-dcf7a54ee35f" providerId="ADAL" clId="{19970B13-E101-4117-9908-6E061F982644}" dt="2022-07-14T08:45:40.790" v="15162" actId="790"/>
          <ac:spMkLst>
            <pc:docMk/>
            <pc:sldMk cId="2351809989" sldId="486"/>
            <ac:spMk id="9820" creationId="{BC944A74-F2DB-40E2-8533-2632D37AA2D4}"/>
          </ac:spMkLst>
        </pc:spChg>
        <pc:spChg chg="mod">
          <ac:chgData name="Kolakowski, Artur" userId="9c34c8cc-b1df-44f6-bea5-dcf7a54ee35f" providerId="ADAL" clId="{19970B13-E101-4117-9908-6E061F982644}" dt="2022-07-14T08:45:40.795" v="15163" actId="790"/>
          <ac:spMkLst>
            <pc:docMk/>
            <pc:sldMk cId="2351809989" sldId="486"/>
            <ac:spMk id="9821" creationId="{67C46579-36C0-4F3B-A2EC-C7B3A5DE52AE}"/>
          </ac:spMkLst>
        </pc:spChg>
        <pc:spChg chg="mod">
          <ac:chgData name="Kolakowski, Artur" userId="9c34c8cc-b1df-44f6-bea5-dcf7a54ee35f" providerId="ADAL" clId="{19970B13-E101-4117-9908-6E061F982644}" dt="2022-07-14T08:45:40.800" v="15164" actId="790"/>
          <ac:spMkLst>
            <pc:docMk/>
            <pc:sldMk cId="2351809989" sldId="486"/>
            <ac:spMk id="9822" creationId="{228CC5F0-7E82-4554-8AAC-070278BAE9D4}"/>
          </ac:spMkLst>
        </pc:spChg>
        <pc:spChg chg="mod">
          <ac:chgData name="Kolakowski, Artur" userId="9c34c8cc-b1df-44f6-bea5-dcf7a54ee35f" providerId="ADAL" clId="{19970B13-E101-4117-9908-6E061F982644}" dt="2022-07-14T08:45:40.804" v="15165" actId="790"/>
          <ac:spMkLst>
            <pc:docMk/>
            <pc:sldMk cId="2351809989" sldId="486"/>
            <ac:spMk id="9823" creationId="{13A96C9B-B9CB-4B1E-9496-51B960400C2F}"/>
          </ac:spMkLst>
        </pc:spChg>
        <pc:spChg chg="mod">
          <ac:chgData name="Kolakowski, Artur" userId="9c34c8cc-b1df-44f6-bea5-dcf7a54ee35f" providerId="ADAL" clId="{19970B13-E101-4117-9908-6E061F982644}" dt="2022-07-14T08:45:40.808" v="15166" actId="790"/>
          <ac:spMkLst>
            <pc:docMk/>
            <pc:sldMk cId="2351809989" sldId="486"/>
            <ac:spMk id="9824" creationId="{15C51E7C-7108-46AE-A8B3-1A6FA968596D}"/>
          </ac:spMkLst>
        </pc:spChg>
        <pc:spChg chg="mod">
          <ac:chgData name="Kolakowski, Artur" userId="9c34c8cc-b1df-44f6-bea5-dcf7a54ee35f" providerId="ADAL" clId="{19970B13-E101-4117-9908-6E061F982644}" dt="2022-07-14T08:45:40.813" v="15167" actId="790"/>
          <ac:spMkLst>
            <pc:docMk/>
            <pc:sldMk cId="2351809989" sldId="486"/>
            <ac:spMk id="9825" creationId="{1C64CF65-B676-47BE-8E01-1F830C8C74AA}"/>
          </ac:spMkLst>
        </pc:spChg>
        <pc:spChg chg="mod">
          <ac:chgData name="Kolakowski, Artur" userId="9c34c8cc-b1df-44f6-bea5-dcf7a54ee35f" providerId="ADAL" clId="{19970B13-E101-4117-9908-6E061F982644}" dt="2022-07-14T08:45:40.817" v="15168" actId="790"/>
          <ac:spMkLst>
            <pc:docMk/>
            <pc:sldMk cId="2351809989" sldId="486"/>
            <ac:spMk id="9826" creationId="{21B67734-E1B6-4AD8-AF91-12BEFF64717C}"/>
          </ac:spMkLst>
        </pc:spChg>
        <pc:spChg chg="mod">
          <ac:chgData name="Kolakowski, Artur" userId="9c34c8cc-b1df-44f6-bea5-dcf7a54ee35f" providerId="ADAL" clId="{19970B13-E101-4117-9908-6E061F982644}" dt="2022-07-14T08:45:40.821" v="15169" actId="790"/>
          <ac:spMkLst>
            <pc:docMk/>
            <pc:sldMk cId="2351809989" sldId="486"/>
            <ac:spMk id="9827" creationId="{F6B8B1E5-3D41-4DD3-9830-72C8E9AEB1F0}"/>
          </ac:spMkLst>
        </pc:spChg>
        <pc:spChg chg="mod">
          <ac:chgData name="Kolakowski, Artur" userId="9c34c8cc-b1df-44f6-bea5-dcf7a54ee35f" providerId="ADAL" clId="{19970B13-E101-4117-9908-6E061F982644}" dt="2022-07-14T08:45:40.825" v="15170" actId="790"/>
          <ac:spMkLst>
            <pc:docMk/>
            <pc:sldMk cId="2351809989" sldId="486"/>
            <ac:spMk id="9828" creationId="{AA219AEE-3FA3-4FBD-B6AB-816B35D079E9}"/>
          </ac:spMkLst>
        </pc:spChg>
        <pc:spChg chg="mod">
          <ac:chgData name="Kolakowski, Artur" userId="9c34c8cc-b1df-44f6-bea5-dcf7a54ee35f" providerId="ADAL" clId="{19970B13-E101-4117-9908-6E061F982644}" dt="2022-07-14T08:45:40.829" v="15171" actId="790"/>
          <ac:spMkLst>
            <pc:docMk/>
            <pc:sldMk cId="2351809989" sldId="486"/>
            <ac:spMk id="9829" creationId="{90528DF5-EE39-4FA0-AB62-452B2373928F}"/>
          </ac:spMkLst>
        </pc:spChg>
        <pc:spChg chg="mod">
          <ac:chgData name="Kolakowski, Artur" userId="9c34c8cc-b1df-44f6-bea5-dcf7a54ee35f" providerId="ADAL" clId="{19970B13-E101-4117-9908-6E061F982644}" dt="2022-07-14T08:45:40.833" v="15172" actId="790"/>
          <ac:spMkLst>
            <pc:docMk/>
            <pc:sldMk cId="2351809989" sldId="486"/>
            <ac:spMk id="9830" creationId="{724C39EA-1401-4FC9-8252-441DE16AC3BE}"/>
          </ac:spMkLst>
        </pc:spChg>
        <pc:spChg chg="mod">
          <ac:chgData name="Kolakowski, Artur" userId="9c34c8cc-b1df-44f6-bea5-dcf7a54ee35f" providerId="ADAL" clId="{19970B13-E101-4117-9908-6E061F982644}" dt="2022-07-14T08:45:40.838" v="15173" actId="790"/>
          <ac:spMkLst>
            <pc:docMk/>
            <pc:sldMk cId="2351809989" sldId="486"/>
            <ac:spMk id="9831" creationId="{124C7F90-CB7D-49C8-AA2D-2AAFFBFD8393}"/>
          </ac:spMkLst>
        </pc:spChg>
        <pc:spChg chg="mod">
          <ac:chgData name="Kolakowski, Artur" userId="9c34c8cc-b1df-44f6-bea5-dcf7a54ee35f" providerId="ADAL" clId="{19970B13-E101-4117-9908-6E061F982644}" dt="2022-07-14T08:45:40.842" v="15174" actId="790"/>
          <ac:spMkLst>
            <pc:docMk/>
            <pc:sldMk cId="2351809989" sldId="486"/>
            <ac:spMk id="9832" creationId="{7731F6F7-262F-4599-A37C-04893AA04534}"/>
          </ac:spMkLst>
        </pc:spChg>
        <pc:spChg chg="mod">
          <ac:chgData name="Kolakowski, Artur" userId="9c34c8cc-b1df-44f6-bea5-dcf7a54ee35f" providerId="ADAL" clId="{19970B13-E101-4117-9908-6E061F982644}" dt="2022-07-14T08:45:40.845" v="15175" actId="790"/>
          <ac:spMkLst>
            <pc:docMk/>
            <pc:sldMk cId="2351809989" sldId="486"/>
            <ac:spMk id="9833" creationId="{C2EB021E-C65C-48DC-A1EC-6123742FBAA7}"/>
          </ac:spMkLst>
        </pc:spChg>
        <pc:spChg chg="mod">
          <ac:chgData name="Kolakowski, Artur" userId="9c34c8cc-b1df-44f6-bea5-dcf7a54ee35f" providerId="ADAL" clId="{19970B13-E101-4117-9908-6E061F982644}" dt="2022-07-14T08:45:40.851" v="15176" actId="790"/>
          <ac:spMkLst>
            <pc:docMk/>
            <pc:sldMk cId="2351809989" sldId="486"/>
            <ac:spMk id="9834" creationId="{54047B52-099E-4C93-8A08-38DB39B4088C}"/>
          </ac:spMkLst>
        </pc:spChg>
        <pc:spChg chg="mod">
          <ac:chgData name="Kolakowski, Artur" userId="9c34c8cc-b1df-44f6-bea5-dcf7a54ee35f" providerId="ADAL" clId="{19970B13-E101-4117-9908-6E061F982644}" dt="2022-07-14T08:45:40.853" v="15177" actId="790"/>
          <ac:spMkLst>
            <pc:docMk/>
            <pc:sldMk cId="2351809989" sldId="486"/>
            <ac:spMk id="9835" creationId="{152D0628-ED57-4D3D-B520-87540082B4C8}"/>
          </ac:spMkLst>
        </pc:spChg>
        <pc:spChg chg="mod">
          <ac:chgData name="Kolakowski, Artur" userId="9c34c8cc-b1df-44f6-bea5-dcf7a54ee35f" providerId="ADAL" clId="{19970B13-E101-4117-9908-6E061F982644}" dt="2022-07-14T08:45:40.853" v="15178" actId="790"/>
          <ac:spMkLst>
            <pc:docMk/>
            <pc:sldMk cId="2351809989" sldId="486"/>
            <ac:spMk id="9836" creationId="{122FCEFA-44D5-4B23-9295-F4FEE222DD63}"/>
          </ac:spMkLst>
        </pc:spChg>
        <pc:spChg chg="mod">
          <ac:chgData name="Kolakowski, Artur" userId="9c34c8cc-b1df-44f6-bea5-dcf7a54ee35f" providerId="ADAL" clId="{19970B13-E101-4117-9908-6E061F982644}" dt="2022-07-14T08:45:40.863" v="15179" actId="790"/>
          <ac:spMkLst>
            <pc:docMk/>
            <pc:sldMk cId="2351809989" sldId="486"/>
            <ac:spMk id="9837" creationId="{7F153AE4-1BAF-4238-921E-0E2A0478B1C1}"/>
          </ac:spMkLst>
        </pc:spChg>
        <pc:spChg chg="mod">
          <ac:chgData name="Kolakowski, Artur" userId="9c34c8cc-b1df-44f6-bea5-dcf7a54ee35f" providerId="ADAL" clId="{19970B13-E101-4117-9908-6E061F982644}" dt="2022-07-14T08:45:40.868" v="15180" actId="790"/>
          <ac:spMkLst>
            <pc:docMk/>
            <pc:sldMk cId="2351809989" sldId="486"/>
            <ac:spMk id="9838" creationId="{92E75D0A-D16C-40DD-9A8E-3C4C7ABA65B5}"/>
          </ac:spMkLst>
        </pc:spChg>
        <pc:spChg chg="mod">
          <ac:chgData name="Kolakowski, Artur" userId="9c34c8cc-b1df-44f6-bea5-dcf7a54ee35f" providerId="ADAL" clId="{19970B13-E101-4117-9908-6E061F982644}" dt="2022-07-14T08:45:40.873" v="15181" actId="790"/>
          <ac:spMkLst>
            <pc:docMk/>
            <pc:sldMk cId="2351809989" sldId="486"/>
            <ac:spMk id="9839" creationId="{CB113741-E682-42FC-8C87-895540D063D2}"/>
          </ac:spMkLst>
        </pc:spChg>
        <pc:spChg chg="mod">
          <ac:chgData name="Kolakowski, Artur" userId="9c34c8cc-b1df-44f6-bea5-dcf7a54ee35f" providerId="ADAL" clId="{19970B13-E101-4117-9908-6E061F982644}" dt="2022-07-14T08:45:40.877" v="15182" actId="790"/>
          <ac:spMkLst>
            <pc:docMk/>
            <pc:sldMk cId="2351809989" sldId="486"/>
            <ac:spMk id="9840" creationId="{1EE4014B-260C-4176-A8A0-3FF26F52DE59}"/>
          </ac:spMkLst>
        </pc:spChg>
        <pc:spChg chg="mod">
          <ac:chgData name="Kolakowski, Artur" userId="9c34c8cc-b1df-44f6-bea5-dcf7a54ee35f" providerId="ADAL" clId="{19970B13-E101-4117-9908-6E061F982644}" dt="2022-07-14T08:45:40.882" v="15183" actId="790"/>
          <ac:spMkLst>
            <pc:docMk/>
            <pc:sldMk cId="2351809989" sldId="486"/>
            <ac:spMk id="9841" creationId="{C1DA0F4F-9BF9-4E21-B94A-37D3A94E9E23}"/>
          </ac:spMkLst>
        </pc:spChg>
        <pc:spChg chg="mod">
          <ac:chgData name="Kolakowski, Artur" userId="9c34c8cc-b1df-44f6-bea5-dcf7a54ee35f" providerId="ADAL" clId="{19970B13-E101-4117-9908-6E061F982644}" dt="2022-07-14T08:45:40.886" v="15184" actId="790"/>
          <ac:spMkLst>
            <pc:docMk/>
            <pc:sldMk cId="2351809989" sldId="486"/>
            <ac:spMk id="9842" creationId="{68184371-C6CD-4A0D-8273-7688FBC671CE}"/>
          </ac:spMkLst>
        </pc:spChg>
        <pc:spChg chg="mod">
          <ac:chgData name="Kolakowski, Artur" userId="9c34c8cc-b1df-44f6-bea5-dcf7a54ee35f" providerId="ADAL" clId="{19970B13-E101-4117-9908-6E061F982644}" dt="2022-07-14T08:45:40.890" v="15185" actId="790"/>
          <ac:spMkLst>
            <pc:docMk/>
            <pc:sldMk cId="2351809989" sldId="486"/>
            <ac:spMk id="9843" creationId="{8ED35981-6451-456F-AC14-40A24AB83299}"/>
          </ac:spMkLst>
        </pc:spChg>
        <pc:spChg chg="mod">
          <ac:chgData name="Kolakowski, Artur" userId="9c34c8cc-b1df-44f6-bea5-dcf7a54ee35f" providerId="ADAL" clId="{19970B13-E101-4117-9908-6E061F982644}" dt="2022-07-14T08:45:40.896" v="15186" actId="790"/>
          <ac:spMkLst>
            <pc:docMk/>
            <pc:sldMk cId="2351809989" sldId="486"/>
            <ac:spMk id="9844" creationId="{6DDC0A58-F63B-48A2-B0DD-0D2225F6DD0F}"/>
          </ac:spMkLst>
        </pc:spChg>
        <pc:spChg chg="mod">
          <ac:chgData name="Kolakowski, Artur" userId="9c34c8cc-b1df-44f6-bea5-dcf7a54ee35f" providerId="ADAL" clId="{19970B13-E101-4117-9908-6E061F982644}" dt="2022-07-14T08:45:40.901" v="15187" actId="790"/>
          <ac:spMkLst>
            <pc:docMk/>
            <pc:sldMk cId="2351809989" sldId="486"/>
            <ac:spMk id="9845" creationId="{7D422DFA-694A-4958-8E53-64389701F25A}"/>
          </ac:spMkLst>
        </pc:spChg>
        <pc:spChg chg="mod">
          <ac:chgData name="Kolakowski, Artur" userId="9c34c8cc-b1df-44f6-bea5-dcf7a54ee35f" providerId="ADAL" clId="{19970B13-E101-4117-9908-6E061F982644}" dt="2022-07-14T08:45:40.905" v="15188" actId="790"/>
          <ac:spMkLst>
            <pc:docMk/>
            <pc:sldMk cId="2351809989" sldId="486"/>
            <ac:spMk id="9846" creationId="{C98B38C0-2CA6-48D8-8F08-92A53AF35C25}"/>
          </ac:spMkLst>
        </pc:spChg>
        <pc:spChg chg="mod">
          <ac:chgData name="Kolakowski, Artur" userId="9c34c8cc-b1df-44f6-bea5-dcf7a54ee35f" providerId="ADAL" clId="{19970B13-E101-4117-9908-6E061F982644}" dt="2022-07-14T08:45:40.910" v="15189" actId="790"/>
          <ac:spMkLst>
            <pc:docMk/>
            <pc:sldMk cId="2351809989" sldId="486"/>
            <ac:spMk id="9847" creationId="{4F23A2D9-9C79-4115-98CD-9695AB5BC39D}"/>
          </ac:spMkLst>
        </pc:spChg>
        <pc:spChg chg="mod">
          <ac:chgData name="Kolakowski, Artur" userId="9c34c8cc-b1df-44f6-bea5-dcf7a54ee35f" providerId="ADAL" clId="{19970B13-E101-4117-9908-6E061F982644}" dt="2022-07-14T08:45:40.916" v="15190" actId="790"/>
          <ac:spMkLst>
            <pc:docMk/>
            <pc:sldMk cId="2351809989" sldId="486"/>
            <ac:spMk id="9848" creationId="{F3085AA5-4A37-4C81-BC9D-DC7B2352D143}"/>
          </ac:spMkLst>
        </pc:spChg>
        <pc:spChg chg="mod">
          <ac:chgData name="Kolakowski, Artur" userId="9c34c8cc-b1df-44f6-bea5-dcf7a54ee35f" providerId="ADAL" clId="{19970B13-E101-4117-9908-6E061F982644}" dt="2022-07-14T08:45:40.920" v="15191" actId="790"/>
          <ac:spMkLst>
            <pc:docMk/>
            <pc:sldMk cId="2351809989" sldId="486"/>
            <ac:spMk id="9849" creationId="{688FA988-AB3A-44B6-AEAD-6735B50DC14B}"/>
          </ac:spMkLst>
        </pc:spChg>
        <pc:spChg chg="mod">
          <ac:chgData name="Kolakowski, Artur" userId="9c34c8cc-b1df-44f6-bea5-dcf7a54ee35f" providerId="ADAL" clId="{19970B13-E101-4117-9908-6E061F982644}" dt="2022-07-14T08:45:40.924" v="15192" actId="790"/>
          <ac:spMkLst>
            <pc:docMk/>
            <pc:sldMk cId="2351809989" sldId="486"/>
            <ac:spMk id="9850" creationId="{FE543028-32A5-4475-8505-99BB5CA2475B}"/>
          </ac:spMkLst>
        </pc:spChg>
        <pc:spChg chg="mod">
          <ac:chgData name="Kolakowski, Artur" userId="9c34c8cc-b1df-44f6-bea5-dcf7a54ee35f" providerId="ADAL" clId="{19970B13-E101-4117-9908-6E061F982644}" dt="2022-07-14T08:45:40.928" v="15193" actId="790"/>
          <ac:spMkLst>
            <pc:docMk/>
            <pc:sldMk cId="2351809989" sldId="486"/>
            <ac:spMk id="9851" creationId="{FB371A23-1128-4BAC-8D81-89A99FEB32F2}"/>
          </ac:spMkLst>
        </pc:spChg>
        <pc:spChg chg="mod">
          <ac:chgData name="Kolakowski, Artur" userId="9c34c8cc-b1df-44f6-bea5-dcf7a54ee35f" providerId="ADAL" clId="{19970B13-E101-4117-9908-6E061F982644}" dt="2022-07-14T08:45:40.933" v="15194" actId="790"/>
          <ac:spMkLst>
            <pc:docMk/>
            <pc:sldMk cId="2351809989" sldId="486"/>
            <ac:spMk id="9852" creationId="{14744926-5684-49EA-BF8D-841E0498C6DC}"/>
          </ac:spMkLst>
        </pc:spChg>
        <pc:spChg chg="mod">
          <ac:chgData name="Kolakowski, Artur" userId="9c34c8cc-b1df-44f6-bea5-dcf7a54ee35f" providerId="ADAL" clId="{19970B13-E101-4117-9908-6E061F982644}" dt="2022-07-14T08:45:40.937" v="15195" actId="790"/>
          <ac:spMkLst>
            <pc:docMk/>
            <pc:sldMk cId="2351809989" sldId="486"/>
            <ac:spMk id="9853" creationId="{11AC64D0-FD2F-4033-99C7-F5AD4EB34426}"/>
          </ac:spMkLst>
        </pc:spChg>
        <pc:spChg chg="mod">
          <ac:chgData name="Kolakowski, Artur" userId="9c34c8cc-b1df-44f6-bea5-dcf7a54ee35f" providerId="ADAL" clId="{19970B13-E101-4117-9908-6E061F982644}" dt="2022-07-14T08:45:40.945" v="15196" actId="790"/>
          <ac:spMkLst>
            <pc:docMk/>
            <pc:sldMk cId="2351809989" sldId="486"/>
            <ac:spMk id="9854" creationId="{2E27CB3B-682D-4F3F-93B2-9DE8F36DED98}"/>
          </ac:spMkLst>
        </pc:spChg>
        <pc:spChg chg="mod">
          <ac:chgData name="Kolakowski, Artur" userId="9c34c8cc-b1df-44f6-bea5-dcf7a54ee35f" providerId="ADAL" clId="{19970B13-E101-4117-9908-6E061F982644}" dt="2022-07-14T08:45:40.950" v="15197" actId="790"/>
          <ac:spMkLst>
            <pc:docMk/>
            <pc:sldMk cId="2351809989" sldId="486"/>
            <ac:spMk id="9855" creationId="{2B907682-52E5-4281-A677-78C720DFCA06}"/>
          </ac:spMkLst>
        </pc:spChg>
        <pc:spChg chg="mod">
          <ac:chgData name="Kolakowski, Artur" userId="9c34c8cc-b1df-44f6-bea5-dcf7a54ee35f" providerId="ADAL" clId="{19970B13-E101-4117-9908-6E061F982644}" dt="2022-07-14T08:45:40.954" v="15198" actId="790"/>
          <ac:spMkLst>
            <pc:docMk/>
            <pc:sldMk cId="2351809989" sldId="486"/>
            <ac:spMk id="9856" creationId="{97D6334D-0FC5-40E1-8F6B-D0D4EBD0FDE9}"/>
          </ac:spMkLst>
        </pc:spChg>
        <pc:spChg chg="mod">
          <ac:chgData name="Kolakowski, Artur" userId="9c34c8cc-b1df-44f6-bea5-dcf7a54ee35f" providerId="ADAL" clId="{19970B13-E101-4117-9908-6E061F982644}" dt="2022-07-14T08:45:40.959" v="15199" actId="790"/>
          <ac:spMkLst>
            <pc:docMk/>
            <pc:sldMk cId="2351809989" sldId="486"/>
            <ac:spMk id="9857" creationId="{3E00BDBF-E2A0-4702-9F89-19E845FF06FB}"/>
          </ac:spMkLst>
        </pc:spChg>
        <pc:spChg chg="mod">
          <ac:chgData name="Kolakowski, Artur" userId="9c34c8cc-b1df-44f6-bea5-dcf7a54ee35f" providerId="ADAL" clId="{19970B13-E101-4117-9908-6E061F982644}" dt="2022-07-14T08:45:40.965" v="15200" actId="790"/>
          <ac:spMkLst>
            <pc:docMk/>
            <pc:sldMk cId="2351809989" sldId="486"/>
            <ac:spMk id="9858" creationId="{CBB9FC16-C70F-40F3-8B37-8F37F7E7AD98}"/>
          </ac:spMkLst>
        </pc:spChg>
        <pc:spChg chg="mod">
          <ac:chgData name="Kolakowski, Artur" userId="9c34c8cc-b1df-44f6-bea5-dcf7a54ee35f" providerId="ADAL" clId="{19970B13-E101-4117-9908-6E061F982644}" dt="2022-07-14T08:45:40.969" v="15201" actId="790"/>
          <ac:spMkLst>
            <pc:docMk/>
            <pc:sldMk cId="2351809989" sldId="486"/>
            <ac:spMk id="9859" creationId="{1EBFA862-7A76-472B-8157-F024DCEA7D25}"/>
          </ac:spMkLst>
        </pc:spChg>
        <pc:spChg chg="mod">
          <ac:chgData name="Kolakowski, Artur" userId="9c34c8cc-b1df-44f6-bea5-dcf7a54ee35f" providerId="ADAL" clId="{19970B13-E101-4117-9908-6E061F982644}" dt="2022-07-14T08:45:40.973" v="15202" actId="790"/>
          <ac:spMkLst>
            <pc:docMk/>
            <pc:sldMk cId="2351809989" sldId="486"/>
            <ac:spMk id="9860" creationId="{1907580B-5C26-4F8F-BED6-9DBE19739BFB}"/>
          </ac:spMkLst>
        </pc:spChg>
        <pc:spChg chg="mod">
          <ac:chgData name="Kolakowski, Artur" userId="9c34c8cc-b1df-44f6-bea5-dcf7a54ee35f" providerId="ADAL" clId="{19970B13-E101-4117-9908-6E061F982644}" dt="2022-07-14T08:45:40.978" v="15203" actId="790"/>
          <ac:spMkLst>
            <pc:docMk/>
            <pc:sldMk cId="2351809989" sldId="486"/>
            <ac:spMk id="9861" creationId="{9CE76E5C-3D8A-4883-83A4-9030C55CCCD0}"/>
          </ac:spMkLst>
        </pc:spChg>
        <pc:spChg chg="mod">
          <ac:chgData name="Kolakowski, Artur" userId="9c34c8cc-b1df-44f6-bea5-dcf7a54ee35f" providerId="ADAL" clId="{19970B13-E101-4117-9908-6E061F982644}" dt="2022-07-14T08:45:40.982" v="15204" actId="790"/>
          <ac:spMkLst>
            <pc:docMk/>
            <pc:sldMk cId="2351809989" sldId="486"/>
            <ac:spMk id="9862" creationId="{479822D4-D3DC-4DD1-B8B4-F6DAE258222A}"/>
          </ac:spMkLst>
        </pc:spChg>
        <pc:spChg chg="mod">
          <ac:chgData name="Kolakowski, Artur" userId="9c34c8cc-b1df-44f6-bea5-dcf7a54ee35f" providerId="ADAL" clId="{19970B13-E101-4117-9908-6E061F982644}" dt="2022-07-14T08:45:40.987" v="15205" actId="790"/>
          <ac:spMkLst>
            <pc:docMk/>
            <pc:sldMk cId="2351809989" sldId="486"/>
            <ac:spMk id="9863" creationId="{8FA20EFE-176C-4AE9-926E-35EC12609FEE}"/>
          </ac:spMkLst>
        </pc:spChg>
        <pc:spChg chg="mod">
          <ac:chgData name="Kolakowski, Artur" userId="9c34c8cc-b1df-44f6-bea5-dcf7a54ee35f" providerId="ADAL" clId="{19970B13-E101-4117-9908-6E061F982644}" dt="2022-07-14T08:45:40.991" v="15206" actId="790"/>
          <ac:spMkLst>
            <pc:docMk/>
            <pc:sldMk cId="2351809989" sldId="486"/>
            <ac:spMk id="9864" creationId="{E3DC444E-A996-4C32-93FC-004B1FFEFC90}"/>
          </ac:spMkLst>
        </pc:spChg>
        <pc:spChg chg="mod">
          <ac:chgData name="Kolakowski, Artur" userId="9c34c8cc-b1df-44f6-bea5-dcf7a54ee35f" providerId="ADAL" clId="{19970B13-E101-4117-9908-6E061F982644}" dt="2022-07-14T08:45:40.995" v="15207" actId="790"/>
          <ac:spMkLst>
            <pc:docMk/>
            <pc:sldMk cId="2351809989" sldId="486"/>
            <ac:spMk id="9865" creationId="{9D3F7EAF-DAE7-4196-97C5-E3C44B5B76DA}"/>
          </ac:spMkLst>
        </pc:spChg>
        <pc:spChg chg="mod">
          <ac:chgData name="Kolakowski, Artur" userId="9c34c8cc-b1df-44f6-bea5-dcf7a54ee35f" providerId="ADAL" clId="{19970B13-E101-4117-9908-6E061F982644}" dt="2022-07-14T08:45:41" v="15208" actId="790"/>
          <ac:spMkLst>
            <pc:docMk/>
            <pc:sldMk cId="2351809989" sldId="486"/>
            <ac:spMk id="9866" creationId="{EA3245EC-5A20-4BE6-8003-586C512912F6}"/>
          </ac:spMkLst>
        </pc:spChg>
        <pc:spChg chg="mod">
          <ac:chgData name="Kolakowski, Artur" userId="9c34c8cc-b1df-44f6-bea5-dcf7a54ee35f" providerId="ADAL" clId="{19970B13-E101-4117-9908-6E061F982644}" dt="2022-07-14T08:45:41.004" v="15209" actId="790"/>
          <ac:spMkLst>
            <pc:docMk/>
            <pc:sldMk cId="2351809989" sldId="486"/>
            <ac:spMk id="9867" creationId="{DBFC3DE9-A6A1-4C4A-93A2-2740DDA72B73}"/>
          </ac:spMkLst>
        </pc:spChg>
        <pc:spChg chg="mod">
          <ac:chgData name="Kolakowski, Artur" userId="9c34c8cc-b1df-44f6-bea5-dcf7a54ee35f" providerId="ADAL" clId="{19970B13-E101-4117-9908-6E061F982644}" dt="2022-07-14T08:45:41.008" v="15210" actId="790"/>
          <ac:spMkLst>
            <pc:docMk/>
            <pc:sldMk cId="2351809989" sldId="486"/>
            <ac:spMk id="9868" creationId="{1D435934-E30C-468A-946E-A84D77E3709A}"/>
          </ac:spMkLst>
        </pc:spChg>
        <pc:spChg chg="mod">
          <ac:chgData name="Kolakowski, Artur" userId="9c34c8cc-b1df-44f6-bea5-dcf7a54ee35f" providerId="ADAL" clId="{19970B13-E101-4117-9908-6E061F982644}" dt="2022-07-14T08:45:41.013" v="15211" actId="790"/>
          <ac:spMkLst>
            <pc:docMk/>
            <pc:sldMk cId="2351809989" sldId="486"/>
            <ac:spMk id="9869" creationId="{3A6A0174-26A6-49C2-BC98-64C7F3B38455}"/>
          </ac:spMkLst>
        </pc:spChg>
        <pc:spChg chg="mod">
          <ac:chgData name="Kolakowski, Artur" userId="9c34c8cc-b1df-44f6-bea5-dcf7a54ee35f" providerId="ADAL" clId="{19970B13-E101-4117-9908-6E061F982644}" dt="2022-07-14T08:45:41.015" v="15212" actId="790"/>
          <ac:spMkLst>
            <pc:docMk/>
            <pc:sldMk cId="2351809989" sldId="486"/>
            <ac:spMk id="9870" creationId="{7865638A-5DF7-4E7E-ADDE-4227F2BCFA5C}"/>
          </ac:spMkLst>
        </pc:spChg>
        <pc:spChg chg="mod">
          <ac:chgData name="Kolakowski, Artur" userId="9c34c8cc-b1df-44f6-bea5-dcf7a54ee35f" providerId="ADAL" clId="{19970B13-E101-4117-9908-6E061F982644}" dt="2022-07-14T08:45:41.015" v="15213" actId="790"/>
          <ac:spMkLst>
            <pc:docMk/>
            <pc:sldMk cId="2351809989" sldId="486"/>
            <ac:spMk id="9871" creationId="{4D29ECB8-925F-4961-8768-CD152322026C}"/>
          </ac:spMkLst>
        </pc:spChg>
        <pc:spChg chg="mod">
          <ac:chgData name="Kolakowski, Artur" userId="9c34c8cc-b1df-44f6-bea5-dcf7a54ee35f" providerId="ADAL" clId="{19970B13-E101-4117-9908-6E061F982644}" dt="2022-07-14T08:45:41.024" v="15214" actId="790"/>
          <ac:spMkLst>
            <pc:docMk/>
            <pc:sldMk cId="2351809989" sldId="486"/>
            <ac:spMk id="9872" creationId="{52926F96-C390-4B8C-AD57-AE747010F22D}"/>
          </ac:spMkLst>
        </pc:spChg>
        <pc:spChg chg="mod">
          <ac:chgData name="Kolakowski, Artur" userId="9c34c8cc-b1df-44f6-bea5-dcf7a54ee35f" providerId="ADAL" clId="{19970B13-E101-4117-9908-6E061F982644}" dt="2022-07-14T08:45:41.031" v="15215" actId="790"/>
          <ac:spMkLst>
            <pc:docMk/>
            <pc:sldMk cId="2351809989" sldId="486"/>
            <ac:spMk id="9873" creationId="{F40DD4C6-8082-4832-99EF-CEFC07D8C1AE}"/>
          </ac:spMkLst>
        </pc:spChg>
        <pc:spChg chg="mod">
          <ac:chgData name="Kolakowski, Artur" userId="9c34c8cc-b1df-44f6-bea5-dcf7a54ee35f" providerId="ADAL" clId="{19970B13-E101-4117-9908-6E061F982644}" dt="2022-07-14T08:45:41.035" v="15216" actId="790"/>
          <ac:spMkLst>
            <pc:docMk/>
            <pc:sldMk cId="2351809989" sldId="486"/>
            <ac:spMk id="9874" creationId="{4C1878E9-5CB1-47DF-86F1-4AD377CB777A}"/>
          </ac:spMkLst>
        </pc:spChg>
        <pc:spChg chg="mod">
          <ac:chgData name="Kolakowski, Artur" userId="9c34c8cc-b1df-44f6-bea5-dcf7a54ee35f" providerId="ADAL" clId="{19970B13-E101-4117-9908-6E061F982644}" dt="2022-07-14T08:45:41.040" v="15217" actId="790"/>
          <ac:spMkLst>
            <pc:docMk/>
            <pc:sldMk cId="2351809989" sldId="486"/>
            <ac:spMk id="9875" creationId="{2049972E-E712-4A57-A506-BB5C8DD502E6}"/>
          </ac:spMkLst>
        </pc:spChg>
        <pc:spChg chg="mod">
          <ac:chgData name="Kolakowski, Artur" userId="9c34c8cc-b1df-44f6-bea5-dcf7a54ee35f" providerId="ADAL" clId="{19970B13-E101-4117-9908-6E061F982644}" dt="2022-07-14T08:45:41.045" v="15218" actId="790"/>
          <ac:spMkLst>
            <pc:docMk/>
            <pc:sldMk cId="2351809989" sldId="486"/>
            <ac:spMk id="9876" creationId="{AB90B141-2846-413C-AF7B-4AE08822650D}"/>
          </ac:spMkLst>
        </pc:spChg>
        <pc:spChg chg="mod">
          <ac:chgData name="Kolakowski, Artur" userId="9c34c8cc-b1df-44f6-bea5-dcf7a54ee35f" providerId="ADAL" clId="{19970B13-E101-4117-9908-6E061F982644}" dt="2022-07-14T08:45:41.050" v="15219" actId="790"/>
          <ac:spMkLst>
            <pc:docMk/>
            <pc:sldMk cId="2351809989" sldId="486"/>
            <ac:spMk id="9877" creationId="{8F7286A2-3915-4C74-B04D-1CFC6C91B507}"/>
          </ac:spMkLst>
        </pc:spChg>
        <pc:spChg chg="mod">
          <ac:chgData name="Kolakowski, Artur" userId="9c34c8cc-b1df-44f6-bea5-dcf7a54ee35f" providerId="ADAL" clId="{19970B13-E101-4117-9908-6E061F982644}" dt="2022-07-14T08:45:41.055" v="15220" actId="790"/>
          <ac:spMkLst>
            <pc:docMk/>
            <pc:sldMk cId="2351809989" sldId="486"/>
            <ac:spMk id="9878" creationId="{76A0DF65-C8D4-4482-9490-C57F64B93AA9}"/>
          </ac:spMkLst>
        </pc:spChg>
        <pc:spChg chg="mod">
          <ac:chgData name="Kolakowski, Artur" userId="9c34c8cc-b1df-44f6-bea5-dcf7a54ee35f" providerId="ADAL" clId="{19970B13-E101-4117-9908-6E061F982644}" dt="2022-07-14T08:45:41.059" v="15221" actId="790"/>
          <ac:spMkLst>
            <pc:docMk/>
            <pc:sldMk cId="2351809989" sldId="486"/>
            <ac:spMk id="9879" creationId="{B1D6ECFB-B363-48D9-BA29-B1FDCC372A89}"/>
          </ac:spMkLst>
        </pc:spChg>
        <pc:spChg chg="mod">
          <ac:chgData name="Kolakowski, Artur" userId="9c34c8cc-b1df-44f6-bea5-dcf7a54ee35f" providerId="ADAL" clId="{19970B13-E101-4117-9908-6E061F982644}" dt="2022-07-14T08:45:41.065" v="15222" actId="790"/>
          <ac:spMkLst>
            <pc:docMk/>
            <pc:sldMk cId="2351809989" sldId="486"/>
            <ac:spMk id="9880" creationId="{D33E2CF2-B044-4012-97E6-9256EC75D1AD}"/>
          </ac:spMkLst>
        </pc:spChg>
        <pc:spChg chg="mod">
          <ac:chgData name="Kolakowski, Artur" userId="9c34c8cc-b1df-44f6-bea5-dcf7a54ee35f" providerId="ADAL" clId="{19970B13-E101-4117-9908-6E061F982644}" dt="2022-07-14T08:45:41.069" v="15223" actId="790"/>
          <ac:spMkLst>
            <pc:docMk/>
            <pc:sldMk cId="2351809989" sldId="486"/>
            <ac:spMk id="9881" creationId="{7C514C3C-07F2-4250-B48D-0913F8DFD810}"/>
          </ac:spMkLst>
        </pc:spChg>
        <pc:spChg chg="mod">
          <ac:chgData name="Kolakowski, Artur" userId="9c34c8cc-b1df-44f6-bea5-dcf7a54ee35f" providerId="ADAL" clId="{19970B13-E101-4117-9908-6E061F982644}" dt="2022-07-14T08:45:41.074" v="15224" actId="790"/>
          <ac:spMkLst>
            <pc:docMk/>
            <pc:sldMk cId="2351809989" sldId="486"/>
            <ac:spMk id="9882" creationId="{623A22F2-7BE4-48C6-9854-4EBD1924BA37}"/>
          </ac:spMkLst>
        </pc:spChg>
        <pc:spChg chg="mod">
          <ac:chgData name="Kolakowski, Artur" userId="9c34c8cc-b1df-44f6-bea5-dcf7a54ee35f" providerId="ADAL" clId="{19970B13-E101-4117-9908-6E061F982644}" dt="2022-07-14T08:45:41.079" v="15225" actId="790"/>
          <ac:spMkLst>
            <pc:docMk/>
            <pc:sldMk cId="2351809989" sldId="486"/>
            <ac:spMk id="9883" creationId="{C9E9F994-79E4-42C2-B10B-9B8610EB8E8D}"/>
          </ac:spMkLst>
        </pc:spChg>
        <pc:spChg chg="mod">
          <ac:chgData name="Kolakowski, Artur" userId="9c34c8cc-b1df-44f6-bea5-dcf7a54ee35f" providerId="ADAL" clId="{19970B13-E101-4117-9908-6E061F982644}" dt="2022-07-14T08:45:41.083" v="15226" actId="790"/>
          <ac:spMkLst>
            <pc:docMk/>
            <pc:sldMk cId="2351809989" sldId="486"/>
            <ac:spMk id="9884" creationId="{3A4C4FD4-22E4-4E4A-BA93-4D4D12A2E73B}"/>
          </ac:spMkLst>
        </pc:spChg>
        <pc:spChg chg="mod">
          <ac:chgData name="Kolakowski, Artur" userId="9c34c8cc-b1df-44f6-bea5-dcf7a54ee35f" providerId="ADAL" clId="{19970B13-E101-4117-9908-6E061F982644}" dt="2022-07-14T08:45:41.087" v="15227" actId="790"/>
          <ac:spMkLst>
            <pc:docMk/>
            <pc:sldMk cId="2351809989" sldId="486"/>
            <ac:spMk id="9885" creationId="{F1F13EC5-CA9E-4526-B0DF-DAD90B921D99}"/>
          </ac:spMkLst>
        </pc:spChg>
        <pc:spChg chg="mod">
          <ac:chgData name="Kolakowski, Artur" userId="9c34c8cc-b1df-44f6-bea5-dcf7a54ee35f" providerId="ADAL" clId="{19970B13-E101-4117-9908-6E061F982644}" dt="2022-07-14T08:45:41.091" v="15228" actId="790"/>
          <ac:spMkLst>
            <pc:docMk/>
            <pc:sldMk cId="2351809989" sldId="486"/>
            <ac:spMk id="9886" creationId="{84119487-EB4D-4DA7-A3B1-A921974810F7}"/>
          </ac:spMkLst>
        </pc:spChg>
        <pc:spChg chg="mod">
          <ac:chgData name="Kolakowski, Artur" userId="9c34c8cc-b1df-44f6-bea5-dcf7a54ee35f" providerId="ADAL" clId="{19970B13-E101-4117-9908-6E061F982644}" dt="2022-07-14T08:45:41.095" v="15229" actId="790"/>
          <ac:spMkLst>
            <pc:docMk/>
            <pc:sldMk cId="2351809989" sldId="486"/>
            <ac:spMk id="9887" creationId="{5AE6CA9A-0E63-46E5-A2C3-1F9B7ADC612A}"/>
          </ac:spMkLst>
        </pc:spChg>
        <pc:spChg chg="mod">
          <ac:chgData name="Kolakowski, Artur" userId="9c34c8cc-b1df-44f6-bea5-dcf7a54ee35f" providerId="ADAL" clId="{19970B13-E101-4117-9908-6E061F982644}" dt="2022-07-14T08:45:41.095" v="15230" actId="790"/>
          <ac:spMkLst>
            <pc:docMk/>
            <pc:sldMk cId="2351809989" sldId="486"/>
            <ac:spMk id="9888" creationId="{67D2FEF1-AB03-4616-9D3B-EC0E2201FDEF}"/>
          </ac:spMkLst>
        </pc:spChg>
        <pc:spChg chg="mod">
          <ac:chgData name="Kolakowski, Artur" userId="9c34c8cc-b1df-44f6-bea5-dcf7a54ee35f" providerId="ADAL" clId="{19970B13-E101-4117-9908-6E061F982644}" dt="2022-07-14T08:45:41.103" v="15231" actId="790"/>
          <ac:spMkLst>
            <pc:docMk/>
            <pc:sldMk cId="2351809989" sldId="486"/>
            <ac:spMk id="9889" creationId="{3F14F566-8B48-4E1C-A6C0-029208C16BE5}"/>
          </ac:spMkLst>
        </pc:spChg>
        <pc:spChg chg="mod">
          <ac:chgData name="Kolakowski, Artur" userId="9c34c8cc-b1df-44f6-bea5-dcf7a54ee35f" providerId="ADAL" clId="{19970B13-E101-4117-9908-6E061F982644}" dt="2022-07-14T08:45:41.105" v="15232" actId="790"/>
          <ac:spMkLst>
            <pc:docMk/>
            <pc:sldMk cId="2351809989" sldId="486"/>
            <ac:spMk id="9890" creationId="{896D3C5A-A082-4346-AE58-8CB3DDA1E997}"/>
          </ac:spMkLst>
        </pc:spChg>
        <pc:spChg chg="mod">
          <ac:chgData name="Kolakowski, Artur" userId="9c34c8cc-b1df-44f6-bea5-dcf7a54ee35f" providerId="ADAL" clId="{19970B13-E101-4117-9908-6E061F982644}" dt="2022-07-14T08:45:41.112" v="15233" actId="790"/>
          <ac:spMkLst>
            <pc:docMk/>
            <pc:sldMk cId="2351809989" sldId="486"/>
            <ac:spMk id="9891" creationId="{FA480AF8-5C56-4BFC-8980-AC85755CA398}"/>
          </ac:spMkLst>
        </pc:spChg>
        <pc:spChg chg="mod">
          <ac:chgData name="Kolakowski, Artur" userId="9c34c8cc-b1df-44f6-bea5-dcf7a54ee35f" providerId="ADAL" clId="{19970B13-E101-4117-9908-6E061F982644}" dt="2022-07-14T08:45:41.117" v="15234" actId="790"/>
          <ac:spMkLst>
            <pc:docMk/>
            <pc:sldMk cId="2351809989" sldId="486"/>
            <ac:spMk id="9892" creationId="{21EBAF34-22FD-49DC-BBC4-0D9E5053ABA8}"/>
          </ac:spMkLst>
        </pc:spChg>
        <pc:spChg chg="mod">
          <ac:chgData name="Kolakowski, Artur" userId="9c34c8cc-b1df-44f6-bea5-dcf7a54ee35f" providerId="ADAL" clId="{19970B13-E101-4117-9908-6E061F982644}" dt="2022-07-14T08:45:41.121" v="15235" actId="790"/>
          <ac:spMkLst>
            <pc:docMk/>
            <pc:sldMk cId="2351809989" sldId="486"/>
            <ac:spMk id="9893" creationId="{3225DD42-E2C7-46D2-A32A-C81ED24995F9}"/>
          </ac:spMkLst>
        </pc:spChg>
        <pc:spChg chg="mod">
          <ac:chgData name="Kolakowski, Artur" userId="9c34c8cc-b1df-44f6-bea5-dcf7a54ee35f" providerId="ADAL" clId="{19970B13-E101-4117-9908-6E061F982644}" dt="2022-07-14T08:45:41.125" v="15236" actId="790"/>
          <ac:spMkLst>
            <pc:docMk/>
            <pc:sldMk cId="2351809989" sldId="486"/>
            <ac:spMk id="9894" creationId="{B5720205-248B-49D8-852F-A53471FEB226}"/>
          </ac:spMkLst>
        </pc:spChg>
        <pc:spChg chg="mod">
          <ac:chgData name="Kolakowski, Artur" userId="9c34c8cc-b1df-44f6-bea5-dcf7a54ee35f" providerId="ADAL" clId="{19970B13-E101-4117-9908-6E061F982644}" dt="2022-07-14T08:45:41.130" v="15237" actId="790"/>
          <ac:spMkLst>
            <pc:docMk/>
            <pc:sldMk cId="2351809989" sldId="486"/>
            <ac:spMk id="9895" creationId="{C7F0151A-29E8-4767-A914-5DD2CB504E8F}"/>
          </ac:spMkLst>
        </pc:spChg>
        <pc:spChg chg="mod">
          <ac:chgData name="Kolakowski, Artur" userId="9c34c8cc-b1df-44f6-bea5-dcf7a54ee35f" providerId="ADAL" clId="{19970B13-E101-4117-9908-6E061F982644}" dt="2022-07-14T08:45:41.135" v="15238" actId="790"/>
          <ac:spMkLst>
            <pc:docMk/>
            <pc:sldMk cId="2351809989" sldId="486"/>
            <ac:spMk id="9896" creationId="{C55D44A8-493E-413F-915B-0DFB49A85BAD}"/>
          </ac:spMkLst>
        </pc:spChg>
        <pc:spChg chg="mod">
          <ac:chgData name="Kolakowski, Artur" userId="9c34c8cc-b1df-44f6-bea5-dcf7a54ee35f" providerId="ADAL" clId="{19970B13-E101-4117-9908-6E061F982644}" dt="2022-07-14T08:45:41.139" v="15239" actId="790"/>
          <ac:spMkLst>
            <pc:docMk/>
            <pc:sldMk cId="2351809989" sldId="486"/>
            <ac:spMk id="9897" creationId="{532AA3AE-70E7-4052-93BE-FB45398B2402}"/>
          </ac:spMkLst>
        </pc:spChg>
        <pc:spChg chg="mod">
          <ac:chgData name="Kolakowski, Artur" userId="9c34c8cc-b1df-44f6-bea5-dcf7a54ee35f" providerId="ADAL" clId="{19970B13-E101-4117-9908-6E061F982644}" dt="2022-07-14T08:45:41.143" v="15240" actId="790"/>
          <ac:spMkLst>
            <pc:docMk/>
            <pc:sldMk cId="2351809989" sldId="486"/>
            <ac:spMk id="9898" creationId="{24D32514-DCE8-4BFB-ABF3-6A79181D3172}"/>
          </ac:spMkLst>
        </pc:spChg>
        <pc:spChg chg="mod">
          <ac:chgData name="Kolakowski, Artur" userId="9c34c8cc-b1df-44f6-bea5-dcf7a54ee35f" providerId="ADAL" clId="{19970B13-E101-4117-9908-6E061F982644}" dt="2022-07-14T08:45:41.147" v="15241" actId="790"/>
          <ac:spMkLst>
            <pc:docMk/>
            <pc:sldMk cId="2351809989" sldId="486"/>
            <ac:spMk id="9899" creationId="{7199ADFE-82C1-4163-80D6-AD53DA1DEDA1}"/>
          </ac:spMkLst>
        </pc:spChg>
        <pc:spChg chg="mod">
          <ac:chgData name="Kolakowski, Artur" userId="9c34c8cc-b1df-44f6-bea5-dcf7a54ee35f" providerId="ADAL" clId="{19970B13-E101-4117-9908-6E061F982644}" dt="2022-07-14T08:45:41.151" v="15242" actId="790"/>
          <ac:spMkLst>
            <pc:docMk/>
            <pc:sldMk cId="2351809989" sldId="486"/>
            <ac:spMk id="9900" creationId="{97A85D40-56C6-408D-96E0-A3A4AF647179}"/>
          </ac:spMkLst>
        </pc:spChg>
        <pc:spChg chg="mod">
          <ac:chgData name="Kolakowski, Artur" userId="9c34c8cc-b1df-44f6-bea5-dcf7a54ee35f" providerId="ADAL" clId="{19970B13-E101-4117-9908-6E061F982644}" dt="2022-07-14T08:45:41.156" v="15243" actId="790"/>
          <ac:spMkLst>
            <pc:docMk/>
            <pc:sldMk cId="2351809989" sldId="486"/>
            <ac:spMk id="9901" creationId="{9B6E1378-6131-4B92-A398-524F4DA2CD43}"/>
          </ac:spMkLst>
        </pc:spChg>
        <pc:spChg chg="mod">
          <ac:chgData name="Kolakowski, Artur" userId="9c34c8cc-b1df-44f6-bea5-dcf7a54ee35f" providerId="ADAL" clId="{19970B13-E101-4117-9908-6E061F982644}" dt="2022-07-14T08:45:41.160" v="15244" actId="790"/>
          <ac:spMkLst>
            <pc:docMk/>
            <pc:sldMk cId="2351809989" sldId="486"/>
            <ac:spMk id="9902" creationId="{63AA84F7-D1B9-4BDE-AAF8-3565E7F3F03E}"/>
          </ac:spMkLst>
        </pc:spChg>
        <pc:spChg chg="mod">
          <ac:chgData name="Kolakowski, Artur" userId="9c34c8cc-b1df-44f6-bea5-dcf7a54ee35f" providerId="ADAL" clId="{19970B13-E101-4117-9908-6E061F982644}" dt="2022-07-14T08:45:41.165" v="15245" actId="790"/>
          <ac:spMkLst>
            <pc:docMk/>
            <pc:sldMk cId="2351809989" sldId="486"/>
            <ac:spMk id="9903" creationId="{5294EE44-CF5D-429A-946B-A12AD545D09B}"/>
          </ac:spMkLst>
        </pc:spChg>
        <pc:spChg chg="mod">
          <ac:chgData name="Kolakowski, Artur" userId="9c34c8cc-b1df-44f6-bea5-dcf7a54ee35f" providerId="ADAL" clId="{19970B13-E101-4117-9908-6E061F982644}" dt="2022-07-14T08:45:41.170" v="15246" actId="790"/>
          <ac:spMkLst>
            <pc:docMk/>
            <pc:sldMk cId="2351809989" sldId="486"/>
            <ac:spMk id="9904" creationId="{9C20A713-42F0-4D04-B663-EEA6EF1BCD76}"/>
          </ac:spMkLst>
        </pc:spChg>
        <pc:spChg chg="mod">
          <ac:chgData name="Kolakowski, Artur" userId="9c34c8cc-b1df-44f6-bea5-dcf7a54ee35f" providerId="ADAL" clId="{19970B13-E101-4117-9908-6E061F982644}" dt="2022-07-14T08:45:41.174" v="15247" actId="790"/>
          <ac:spMkLst>
            <pc:docMk/>
            <pc:sldMk cId="2351809989" sldId="486"/>
            <ac:spMk id="9905" creationId="{078488FB-3F8D-4379-8D37-53DDD9131CF4}"/>
          </ac:spMkLst>
        </pc:spChg>
        <pc:spChg chg="mod">
          <ac:chgData name="Kolakowski, Artur" userId="9c34c8cc-b1df-44f6-bea5-dcf7a54ee35f" providerId="ADAL" clId="{19970B13-E101-4117-9908-6E061F982644}" dt="2022-07-14T08:45:41.178" v="15248" actId="790"/>
          <ac:spMkLst>
            <pc:docMk/>
            <pc:sldMk cId="2351809989" sldId="486"/>
            <ac:spMk id="9906" creationId="{ACD67FB7-BF56-4AA1-8974-807565B3BCAD}"/>
          </ac:spMkLst>
        </pc:spChg>
        <pc:spChg chg="mod">
          <ac:chgData name="Kolakowski, Artur" userId="9c34c8cc-b1df-44f6-bea5-dcf7a54ee35f" providerId="ADAL" clId="{19970B13-E101-4117-9908-6E061F982644}" dt="2022-07-14T08:45:41.183" v="15249" actId="790"/>
          <ac:spMkLst>
            <pc:docMk/>
            <pc:sldMk cId="2351809989" sldId="486"/>
            <ac:spMk id="9907" creationId="{007A388D-4232-4FA7-B25A-A3D051E947B3}"/>
          </ac:spMkLst>
        </pc:spChg>
        <pc:spChg chg="mod">
          <ac:chgData name="Kolakowski, Artur" userId="9c34c8cc-b1df-44f6-bea5-dcf7a54ee35f" providerId="ADAL" clId="{19970B13-E101-4117-9908-6E061F982644}" dt="2022-07-14T08:45:41.185" v="15250" actId="790"/>
          <ac:spMkLst>
            <pc:docMk/>
            <pc:sldMk cId="2351809989" sldId="486"/>
            <ac:spMk id="9908" creationId="{A1A3AAD7-CB24-46FA-BE2A-99B450AE61FB}"/>
          </ac:spMkLst>
        </pc:spChg>
        <pc:spChg chg="mod">
          <ac:chgData name="Kolakowski, Artur" userId="9c34c8cc-b1df-44f6-bea5-dcf7a54ee35f" providerId="ADAL" clId="{19970B13-E101-4117-9908-6E061F982644}" dt="2022-07-14T08:45:41.185" v="15251" actId="790"/>
          <ac:spMkLst>
            <pc:docMk/>
            <pc:sldMk cId="2351809989" sldId="486"/>
            <ac:spMk id="9909" creationId="{633440B1-1265-4D13-9459-60B84840E27D}"/>
          </ac:spMkLst>
        </pc:spChg>
        <pc:spChg chg="mod">
          <ac:chgData name="Kolakowski, Artur" userId="9c34c8cc-b1df-44f6-bea5-dcf7a54ee35f" providerId="ADAL" clId="{19970B13-E101-4117-9908-6E061F982644}" dt="2022-07-14T08:45:41.198" v="15252" actId="790"/>
          <ac:spMkLst>
            <pc:docMk/>
            <pc:sldMk cId="2351809989" sldId="486"/>
            <ac:spMk id="9910" creationId="{B40A6993-0AE9-42DF-A0B9-E85D0245AF3C}"/>
          </ac:spMkLst>
        </pc:spChg>
        <pc:spChg chg="mod">
          <ac:chgData name="Kolakowski, Artur" userId="9c34c8cc-b1df-44f6-bea5-dcf7a54ee35f" providerId="ADAL" clId="{19970B13-E101-4117-9908-6E061F982644}" dt="2022-07-14T08:45:41.202" v="15253" actId="790"/>
          <ac:spMkLst>
            <pc:docMk/>
            <pc:sldMk cId="2351809989" sldId="486"/>
            <ac:spMk id="9911" creationId="{A03EDD3C-2337-4415-AD32-8F55005D3961}"/>
          </ac:spMkLst>
        </pc:spChg>
        <pc:spChg chg="mod">
          <ac:chgData name="Kolakowski, Artur" userId="9c34c8cc-b1df-44f6-bea5-dcf7a54ee35f" providerId="ADAL" clId="{19970B13-E101-4117-9908-6E061F982644}" dt="2022-07-14T08:45:41.206" v="15254" actId="790"/>
          <ac:spMkLst>
            <pc:docMk/>
            <pc:sldMk cId="2351809989" sldId="486"/>
            <ac:spMk id="9912" creationId="{BF795746-96E6-45DE-87CB-98CB78DAA7CC}"/>
          </ac:spMkLst>
        </pc:spChg>
        <pc:spChg chg="mod">
          <ac:chgData name="Kolakowski, Artur" userId="9c34c8cc-b1df-44f6-bea5-dcf7a54ee35f" providerId="ADAL" clId="{19970B13-E101-4117-9908-6E061F982644}" dt="2022-07-14T08:45:41.211" v="15255" actId="790"/>
          <ac:spMkLst>
            <pc:docMk/>
            <pc:sldMk cId="2351809989" sldId="486"/>
            <ac:spMk id="9913" creationId="{A31EEE25-91B3-4818-BF5E-2C348DC949DD}"/>
          </ac:spMkLst>
        </pc:spChg>
        <pc:spChg chg="mod">
          <ac:chgData name="Kolakowski, Artur" userId="9c34c8cc-b1df-44f6-bea5-dcf7a54ee35f" providerId="ADAL" clId="{19970B13-E101-4117-9908-6E061F982644}" dt="2022-07-14T08:45:41.217" v="15256" actId="790"/>
          <ac:spMkLst>
            <pc:docMk/>
            <pc:sldMk cId="2351809989" sldId="486"/>
            <ac:spMk id="9914" creationId="{3AF19ADD-2142-4D3C-83AE-0E3F0DDB2170}"/>
          </ac:spMkLst>
        </pc:spChg>
        <pc:spChg chg="mod">
          <ac:chgData name="Kolakowski, Artur" userId="9c34c8cc-b1df-44f6-bea5-dcf7a54ee35f" providerId="ADAL" clId="{19970B13-E101-4117-9908-6E061F982644}" dt="2022-07-14T08:45:41.221" v="15257" actId="790"/>
          <ac:spMkLst>
            <pc:docMk/>
            <pc:sldMk cId="2351809989" sldId="486"/>
            <ac:spMk id="9915" creationId="{C33D8CD5-E25A-437E-B8F3-38B499D905D2}"/>
          </ac:spMkLst>
        </pc:spChg>
        <pc:spChg chg="mod">
          <ac:chgData name="Kolakowski, Artur" userId="9c34c8cc-b1df-44f6-bea5-dcf7a54ee35f" providerId="ADAL" clId="{19970B13-E101-4117-9908-6E061F982644}" dt="2022-07-14T08:45:41.225" v="15258" actId="790"/>
          <ac:spMkLst>
            <pc:docMk/>
            <pc:sldMk cId="2351809989" sldId="486"/>
            <ac:spMk id="9916" creationId="{BB569140-ECC2-4CC9-ADD6-B47B862C8618}"/>
          </ac:spMkLst>
        </pc:spChg>
        <pc:spChg chg="mod">
          <ac:chgData name="Kolakowski, Artur" userId="9c34c8cc-b1df-44f6-bea5-dcf7a54ee35f" providerId="ADAL" clId="{19970B13-E101-4117-9908-6E061F982644}" dt="2022-07-14T08:45:41.230" v="15259" actId="790"/>
          <ac:spMkLst>
            <pc:docMk/>
            <pc:sldMk cId="2351809989" sldId="486"/>
            <ac:spMk id="9917" creationId="{8D2FFCAA-5A78-4F48-9871-FBC4AA680769}"/>
          </ac:spMkLst>
        </pc:spChg>
        <pc:spChg chg="mod">
          <ac:chgData name="Kolakowski, Artur" userId="9c34c8cc-b1df-44f6-bea5-dcf7a54ee35f" providerId="ADAL" clId="{19970B13-E101-4117-9908-6E061F982644}" dt="2022-07-14T08:45:41.234" v="15260" actId="790"/>
          <ac:spMkLst>
            <pc:docMk/>
            <pc:sldMk cId="2351809989" sldId="486"/>
            <ac:spMk id="9918" creationId="{1ED70856-294E-4778-ABFA-47DD28EB3EDE}"/>
          </ac:spMkLst>
        </pc:spChg>
        <pc:spChg chg="mod">
          <ac:chgData name="Kolakowski, Artur" userId="9c34c8cc-b1df-44f6-bea5-dcf7a54ee35f" providerId="ADAL" clId="{19970B13-E101-4117-9908-6E061F982644}" dt="2022-07-14T08:45:41.239" v="15261" actId="790"/>
          <ac:spMkLst>
            <pc:docMk/>
            <pc:sldMk cId="2351809989" sldId="486"/>
            <ac:spMk id="9919" creationId="{328FB495-F403-41CC-A54E-FAA3D0346D59}"/>
          </ac:spMkLst>
        </pc:spChg>
        <pc:spChg chg="mod">
          <ac:chgData name="Kolakowski, Artur" userId="9c34c8cc-b1df-44f6-bea5-dcf7a54ee35f" providerId="ADAL" clId="{19970B13-E101-4117-9908-6E061F982644}" dt="2022-07-14T08:45:41.243" v="15262" actId="790"/>
          <ac:spMkLst>
            <pc:docMk/>
            <pc:sldMk cId="2351809989" sldId="486"/>
            <ac:spMk id="9920" creationId="{D016DF6B-31D8-40BA-8379-1FBDA12F660F}"/>
          </ac:spMkLst>
        </pc:spChg>
        <pc:spChg chg="mod">
          <ac:chgData name="Kolakowski, Artur" userId="9c34c8cc-b1df-44f6-bea5-dcf7a54ee35f" providerId="ADAL" clId="{19970B13-E101-4117-9908-6E061F982644}" dt="2022-07-14T08:45:41.248" v="15263" actId="790"/>
          <ac:spMkLst>
            <pc:docMk/>
            <pc:sldMk cId="2351809989" sldId="486"/>
            <ac:spMk id="9921" creationId="{0BF9D174-9AD7-4055-B32B-BF9AFC4547B8}"/>
          </ac:spMkLst>
        </pc:spChg>
        <pc:spChg chg="mod">
          <ac:chgData name="Kolakowski, Artur" userId="9c34c8cc-b1df-44f6-bea5-dcf7a54ee35f" providerId="ADAL" clId="{19970B13-E101-4117-9908-6E061F982644}" dt="2022-07-14T08:45:41.252" v="15264" actId="790"/>
          <ac:spMkLst>
            <pc:docMk/>
            <pc:sldMk cId="2351809989" sldId="486"/>
            <ac:spMk id="9922" creationId="{8F4FE193-97E6-48A2-8AB4-C46F51D011B0}"/>
          </ac:spMkLst>
        </pc:spChg>
        <pc:spChg chg="mod">
          <ac:chgData name="Kolakowski, Artur" userId="9c34c8cc-b1df-44f6-bea5-dcf7a54ee35f" providerId="ADAL" clId="{19970B13-E101-4117-9908-6E061F982644}" dt="2022-07-14T08:45:41.257" v="15265" actId="790"/>
          <ac:spMkLst>
            <pc:docMk/>
            <pc:sldMk cId="2351809989" sldId="486"/>
            <ac:spMk id="9923" creationId="{D489D63B-62BD-4F91-B03B-25A557DCE126}"/>
          </ac:spMkLst>
        </pc:spChg>
        <pc:spChg chg="mod">
          <ac:chgData name="Kolakowski, Artur" userId="9c34c8cc-b1df-44f6-bea5-dcf7a54ee35f" providerId="ADAL" clId="{19970B13-E101-4117-9908-6E061F982644}" dt="2022-07-14T08:45:41.261" v="15266" actId="790"/>
          <ac:spMkLst>
            <pc:docMk/>
            <pc:sldMk cId="2351809989" sldId="486"/>
            <ac:spMk id="9924" creationId="{144A13C9-1C7E-42F0-B1DE-6BA5E6A974BD}"/>
          </ac:spMkLst>
        </pc:spChg>
        <pc:spChg chg="mod">
          <ac:chgData name="Kolakowski, Artur" userId="9c34c8cc-b1df-44f6-bea5-dcf7a54ee35f" providerId="ADAL" clId="{19970B13-E101-4117-9908-6E061F982644}" dt="2022-07-14T08:45:41.265" v="15267" actId="790"/>
          <ac:spMkLst>
            <pc:docMk/>
            <pc:sldMk cId="2351809989" sldId="486"/>
            <ac:spMk id="9925" creationId="{43BB1E9C-C414-456F-9356-D2C47CED573C}"/>
          </ac:spMkLst>
        </pc:spChg>
        <pc:spChg chg="mod">
          <ac:chgData name="Kolakowski, Artur" userId="9c34c8cc-b1df-44f6-bea5-dcf7a54ee35f" providerId="ADAL" clId="{19970B13-E101-4117-9908-6E061F982644}" dt="2022-07-14T08:45:41.265" v="15268" actId="790"/>
          <ac:spMkLst>
            <pc:docMk/>
            <pc:sldMk cId="2351809989" sldId="486"/>
            <ac:spMk id="9926" creationId="{2A8BDD6D-6FF9-4441-87FC-7A4717C269A1}"/>
          </ac:spMkLst>
        </pc:spChg>
        <pc:spChg chg="mod">
          <ac:chgData name="Kolakowski, Artur" userId="9c34c8cc-b1df-44f6-bea5-dcf7a54ee35f" providerId="ADAL" clId="{19970B13-E101-4117-9908-6E061F982644}" dt="2022-07-14T08:45:41.274" v="15269" actId="790"/>
          <ac:spMkLst>
            <pc:docMk/>
            <pc:sldMk cId="2351809989" sldId="486"/>
            <ac:spMk id="9927" creationId="{B17511C0-D5C1-4386-9CE6-BE68CFC6316D}"/>
          </ac:spMkLst>
        </pc:spChg>
        <pc:spChg chg="mod">
          <ac:chgData name="Kolakowski, Artur" userId="9c34c8cc-b1df-44f6-bea5-dcf7a54ee35f" providerId="ADAL" clId="{19970B13-E101-4117-9908-6E061F982644}" dt="2022-07-14T08:45:41.279" v="15270" actId="790"/>
          <ac:spMkLst>
            <pc:docMk/>
            <pc:sldMk cId="2351809989" sldId="486"/>
            <ac:spMk id="9928" creationId="{C0E8A66E-3C8A-4E90-97CB-94F2EF4E5D4F}"/>
          </ac:spMkLst>
        </pc:spChg>
        <pc:spChg chg="mod">
          <ac:chgData name="Kolakowski, Artur" userId="9c34c8cc-b1df-44f6-bea5-dcf7a54ee35f" providerId="ADAL" clId="{19970B13-E101-4117-9908-6E061F982644}" dt="2022-07-14T08:45:41.284" v="15271" actId="790"/>
          <ac:spMkLst>
            <pc:docMk/>
            <pc:sldMk cId="2351809989" sldId="486"/>
            <ac:spMk id="9929" creationId="{022067AE-10B2-4C13-9035-8D88AD1E057D}"/>
          </ac:spMkLst>
        </pc:spChg>
        <pc:spChg chg="mod">
          <ac:chgData name="Kolakowski, Artur" userId="9c34c8cc-b1df-44f6-bea5-dcf7a54ee35f" providerId="ADAL" clId="{19970B13-E101-4117-9908-6E061F982644}" dt="2022-07-14T08:45:41.288" v="15272" actId="790"/>
          <ac:spMkLst>
            <pc:docMk/>
            <pc:sldMk cId="2351809989" sldId="486"/>
            <ac:spMk id="9930" creationId="{F2BE277C-BEA5-4988-BB91-85C9C4494D3F}"/>
          </ac:spMkLst>
        </pc:spChg>
        <pc:spChg chg="mod">
          <ac:chgData name="Kolakowski, Artur" userId="9c34c8cc-b1df-44f6-bea5-dcf7a54ee35f" providerId="ADAL" clId="{19970B13-E101-4117-9908-6E061F982644}" dt="2022-07-14T08:45:41.293" v="15273" actId="790"/>
          <ac:spMkLst>
            <pc:docMk/>
            <pc:sldMk cId="2351809989" sldId="486"/>
            <ac:spMk id="9931" creationId="{11807D57-F10E-4DA1-ACB8-C2A07E100E15}"/>
          </ac:spMkLst>
        </pc:spChg>
        <pc:spChg chg="mod">
          <ac:chgData name="Kolakowski, Artur" userId="9c34c8cc-b1df-44f6-bea5-dcf7a54ee35f" providerId="ADAL" clId="{19970B13-E101-4117-9908-6E061F982644}" dt="2022-07-14T08:45:41.298" v="15274" actId="790"/>
          <ac:spMkLst>
            <pc:docMk/>
            <pc:sldMk cId="2351809989" sldId="486"/>
            <ac:spMk id="9932" creationId="{68B0F65C-259F-4BA1-8BEC-E7609C79E78D}"/>
          </ac:spMkLst>
        </pc:spChg>
        <pc:spChg chg="mod">
          <ac:chgData name="Kolakowski, Artur" userId="9c34c8cc-b1df-44f6-bea5-dcf7a54ee35f" providerId="ADAL" clId="{19970B13-E101-4117-9908-6E061F982644}" dt="2022-07-14T08:45:41.303" v="15275" actId="790"/>
          <ac:spMkLst>
            <pc:docMk/>
            <pc:sldMk cId="2351809989" sldId="486"/>
            <ac:spMk id="9933" creationId="{67517323-F681-4D4C-8A76-85242CE9A71B}"/>
          </ac:spMkLst>
        </pc:spChg>
        <pc:spChg chg="mod">
          <ac:chgData name="Kolakowski, Artur" userId="9c34c8cc-b1df-44f6-bea5-dcf7a54ee35f" providerId="ADAL" clId="{19970B13-E101-4117-9908-6E061F982644}" dt="2022-07-14T08:45:41.307" v="15276" actId="790"/>
          <ac:spMkLst>
            <pc:docMk/>
            <pc:sldMk cId="2351809989" sldId="486"/>
            <ac:spMk id="9934" creationId="{8004F021-31EA-423B-85D9-4D87E6AB6C0A}"/>
          </ac:spMkLst>
        </pc:spChg>
        <pc:spChg chg="mod">
          <ac:chgData name="Kolakowski, Artur" userId="9c34c8cc-b1df-44f6-bea5-dcf7a54ee35f" providerId="ADAL" clId="{19970B13-E101-4117-9908-6E061F982644}" dt="2022-07-14T08:45:41.311" v="15277" actId="790"/>
          <ac:spMkLst>
            <pc:docMk/>
            <pc:sldMk cId="2351809989" sldId="486"/>
            <ac:spMk id="9935" creationId="{9B0AA62A-6444-440A-B28C-FCA49B8D2D8B}"/>
          </ac:spMkLst>
        </pc:spChg>
        <pc:spChg chg="mod">
          <ac:chgData name="Kolakowski, Artur" userId="9c34c8cc-b1df-44f6-bea5-dcf7a54ee35f" providerId="ADAL" clId="{19970B13-E101-4117-9908-6E061F982644}" dt="2022-07-14T08:45:41.316" v="15278" actId="790"/>
          <ac:spMkLst>
            <pc:docMk/>
            <pc:sldMk cId="2351809989" sldId="486"/>
            <ac:spMk id="9936" creationId="{824FB1F6-EE66-42B5-A9B0-411B3BB27667}"/>
          </ac:spMkLst>
        </pc:spChg>
        <pc:spChg chg="mod">
          <ac:chgData name="Kolakowski, Artur" userId="9c34c8cc-b1df-44f6-bea5-dcf7a54ee35f" providerId="ADAL" clId="{19970B13-E101-4117-9908-6E061F982644}" dt="2022-07-14T08:45:41.320" v="15279" actId="790"/>
          <ac:spMkLst>
            <pc:docMk/>
            <pc:sldMk cId="2351809989" sldId="486"/>
            <ac:spMk id="9937" creationId="{7747D180-ACC8-48BD-BE30-433F08D9FF4E}"/>
          </ac:spMkLst>
        </pc:spChg>
        <pc:spChg chg="mod">
          <ac:chgData name="Kolakowski, Artur" userId="9c34c8cc-b1df-44f6-bea5-dcf7a54ee35f" providerId="ADAL" clId="{19970B13-E101-4117-9908-6E061F982644}" dt="2022-07-14T08:45:41.325" v="15280" actId="790"/>
          <ac:spMkLst>
            <pc:docMk/>
            <pc:sldMk cId="2351809989" sldId="486"/>
            <ac:spMk id="9938" creationId="{473F6CBC-6EA2-46B3-870F-351A5A23936F}"/>
          </ac:spMkLst>
        </pc:spChg>
        <pc:spChg chg="mod">
          <ac:chgData name="Kolakowski, Artur" userId="9c34c8cc-b1df-44f6-bea5-dcf7a54ee35f" providerId="ADAL" clId="{19970B13-E101-4117-9908-6E061F982644}" dt="2022-07-14T08:45:41.329" v="15281" actId="790"/>
          <ac:spMkLst>
            <pc:docMk/>
            <pc:sldMk cId="2351809989" sldId="486"/>
            <ac:spMk id="9939" creationId="{16F97092-A38D-49EF-B14D-9F8CBBA16A8D}"/>
          </ac:spMkLst>
        </pc:spChg>
        <pc:spChg chg="mod">
          <ac:chgData name="Kolakowski, Artur" userId="9c34c8cc-b1df-44f6-bea5-dcf7a54ee35f" providerId="ADAL" clId="{19970B13-E101-4117-9908-6E061F982644}" dt="2022-07-14T08:45:41.333" v="15282" actId="790"/>
          <ac:spMkLst>
            <pc:docMk/>
            <pc:sldMk cId="2351809989" sldId="486"/>
            <ac:spMk id="9940" creationId="{4289D671-0C51-4016-AEF9-A8D159343CCB}"/>
          </ac:spMkLst>
        </pc:spChg>
        <pc:spChg chg="mod">
          <ac:chgData name="Kolakowski, Artur" userId="9c34c8cc-b1df-44f6-bea5-dcf7a54ee35f" providerId="ADAL" clId="{19970B13-E101-4117-9908-6E061F982644}" dt="2022-07-14T08:45:41.338" v="15283" actId="790"/>
          <ac:spMkLst>
            <pc:docMk/>
            <pc:sldMk cId="2351809989" sldId="486"/>
            <ac:spMk id="9941" creationId="{E7ECD4B1-99FE-4301-9F26-725FD7804833}"/>
          </ac:spMkLst>
        </pc:spChg>
        <pc:spChg chg="mod">
          <ac:chgData name="Kolakowski, Artur" userId="9c34c8cc-b1df-44f6-bea5-dcf7a54ee35f" providerId="ADAL" clId="{19970B13-E101-4117-9908-6E061F982644}" dt="2022-07-14T08:45:41.342" v="15284" actId="790"/>
          <ac:spMkLst>
            <pc:docMk/>
            <pc:sldMk cId="2351809989" sldId="486"/>
            <ac:spMk id="9942" creationId="{71438F75-E502-4705-90D5-E772B9096C53}"/>
          </ac:spMkLst>
        </pc:spChg>
        <pc:spChg chg="mod">
          <ac:chgData name="Kolakowski, Artur" userId="9c34c8cc-b1df-44f6-bea5-dcf7a54ee35f" providerId="ADAL" clId="{19970B13-E101-4117-9908-6E061F982644}" dt="2022-07-14T08:45:41.346" v="15285" actId="790"/>
          <ac:spMkLst>
            <pc:docMk/>
            <pc:sldMk cId="2351809989" sldId="486"/>
            <ac:spMk id="9943" creationId="{0576C578-E4E8-41C1-A063-25B1550D777E}"/>
          </ac:spMkLst>
        </pc:spChg>
        <pc:spChg chg="mod">
          <ac:chgData name="Kolakowski, Artur" userId="9c34c8cc-b1df-44f6-bea5-dcf7a54ee35f" providerId="ADAL" clId="{19970B13-E101-4117-9908-6E061F982644}" dt="2022-07-14T08:45:41.346" v="15286" actId="790"/>
          <ac:spMkLst>
            <pc:docMk/>
            <pc:sldMk cId="2351809989" sldId="486"/>
            <ac:spMk id="9944" creationId="{0F2C27FF-9E6D-47FD-A737-AA34DD5E5DD5}"/>
          </ac:spMkLst>
        </pc:spChg>
        <pc:spChg chg="mod">
          <ac:chgData name="Kolakowski, Artur" userId="9c34c8cc-b1df-44f6-bea5-dcf7a54ee35f" providerId="ADAL" clId="{19970B13-E101-4117-9908-6E061F982644}" dt="2022-07-14T08:45:41.354" v="15287" actId="790"/>
          <ac:spMkLst>
            <pc:docMk/>
            <pc:sldMk cId="2351809989" sldId="486"/>
            <ac:spMk id="9945" creationId="{C8E3FC9D-CE78-4FEF-8F9F-A4548F085FB8}"/>
          </ac:spMkLst>
        </pc:spChg>
        <pc:spChg chg="mod">
          <ac:chgData name="Kolakowski, Artur" userId="9c34c8cc-b1df-44f6-bea5-dcf7a54ee35f" providerId="ADAL" clId="{19970B13-E101-4117-9908-6E061F982644}" dt="2022-07-14T08:45:41.356" v="15288" actId="790"/>
          <ac:spMkLst>
            <pc:docMk/>
            <pc:sldMk cId="2351809989" sldId="486"/>
            <ac:spMk id="9946" creationId="{CC2D766D-4EE9-4850-BAD9-A1C993471A85}"/>
          </ac:spMkLst>
        </pc:spChg>
        <pc:spChg chg="mod">
          <ac:chgData name="Kolakowski, Artur" userId="9c34c8cc-b1df-44f6-bea5-dcf7a54ee35f" providerId="ADAL" clId="{19970B13-E101-4117-9908-6E061F982644}" dt="2022-07-14T08:45:41.365" v="15289" actId="790"/>
          <ac:spMkLst>
            <pc:docMk/>
            <pc:sldMk cId="2351809989" sldId="486"/>
            <ac:spMk id="9947" creationId="{D45EF2FD-6B00-4B64-BB8E-691631E32752}"/>
          </ac:spMkLst>
        </pc:spChg>
        <pc:spChg chg="mod">
          <ac:chgData name="Kolakowski, Artur" userId="9c34c8cc-b1df-44f6-bea5-dcf7a54ee35f" providerId="ADAL" clId="{19970B13-E101-4117-9908-6E061F982644}" dt="2022-07-14T08:45:41.370" v="15290" actId="790"/>
          <ac:spMkLst>
            <pc:docMk/>
            <pc:sldMk cId="2351809989" sldId="486"/>
            <ac:spMk id="9948" creationId="{617DD9D6-94D8-400E-9A02-51780C7E1E8C}"/>
          </ac:spMkLst>
        </pc:spChg>
        <pc:spChg chg="mod">
          <ac:chgData name="Kolakowski, Artur" userId="9c34c8cc-b1df-44f6-bea5-dcf7a54ee35f" providerId="ADAL" clId="{19970B13-E101-4117-9908-6E061F982644}" dt="2022-07-14T08:45:41.374" v="15291" actId="790"/>
          <ac:spMkLst>
            <pc:docMk/>
            <pc:sldMk cId="2351809989" sldId="486"/>
            <ac:spMk id="9949" creationId="{B74D7076-B115-42AB-94BB-3F4DA05702F6}"/>
          </ac:spMkLst>
        </pc:spChg>
        <pc:spChg chg="mod">
          <ac:chgData name="Kolakowski, Artur" userId="9c34c8cc-b1df-44f6-bea5-dcf7a54ee35f" providerId="ADAL" clId="{19970B13-E101-4117-9908-6E061F982644}" dt="2022-07-14T08:45:41.380" v="15292" actId="790"/>
          <ac:spMkLst>
            <pc:docMk/>
            <pc:sldMk cId="2351809989" sldId="486"/>
            <ac:spMk id="9950" creationId="{03C79371-C2F1-4516-B237-E03724C6DDCB}"/>
          </ac:spMkLst>
        </pc:spChg>
        <pc:spChg chg="mod">
          <ac:chgData name="Kolakowski, Artur" userId="9c34c8cc-b1df-44f6-bea5-dcf7a54ee35f" providerId="ADAL" clId="{19970B13-E101-4117-9908-6E061F982644}" dt="2022-07-14T08:45:41.385" v="15293" actId="790"/>
          <ac:spMkLst>
            <pc:docMk/>
            <pc:sldMk cId="2351809989" sldId="486"/>
            <ac:spMk id="9951" creationId="{89DD7DC5-F787-4D4F-B8EC-9016EF505998}"/>
          </ac:spMkLst>
        </pc:spChg>
        <pc:spChg chg="mod">
          <ac:chgData name="Kolakowski, Artur" userId="9c34c8cc-b1df-44f6-bea5-dcf7a54ee35f" providerId="ADAL" clId="{19970B13-E101-4117-9908-6E061F982644}" dt="2022-07-14T08:45:41.390" v="15294" actId="790"/>
          <ac:spMkLst>
            <pc:docMk/>
            <pc:sldMk cId="2351809989" sldId="486"/>
            <ac:spMk id="9952" creationId="{C0370DAD-8EBE-4355-957A-2BB57B67A2BA}"/>
          </ac:spMkLst>
        </pc:spChg>
        <pc:spChg chg="mod">
          <ac:chgData name="Kolakowski, Artur" userId="9c34c8cc-b1df-44f6-bea5-dcf7a54ee35f" providerId="ADAL" clId="{19970B13-E101-4117-9908-6E061F982644}" dt="2022-07-14T08:45:41.395" v="15295" actId="790"/>
          <ac:spMkLst>
            <pc:docMk/>
            <pc:sldMk cId="2351809989" sldId="486"/>
            <ac:spMk id="9953" creationId="{8F553016-F371-4D1D-9802-F0F1F23FD4D8}"/>
          </ac:spMkLst>
        </pc:spChg>
        <pc:spChg chg="mod">
          <ac:chgData name="Kolakowski, Artur" userId="9c34c8cc-b1df-44f6-bea5-dcf7a54ee35f" providerId="ADAL" clId="{19970B13-E101-4117-9908-6E061F982644}" dt="2022-07-14T08:45:41.399" v="15296" actId="790"/>
          <ac:spMkLst>
            <pc:docMk/>
            <pc:sldMk cId="2351809989" sldId="486"/>
            <ac:spMk id="9954" creationId="{97BA762E-1915-42CC-9785-D6C1B74B4BB1}"/>
          </ac:spMkLst>
        </pc:spChg>
        <pc:spChg chg="mod">
          <ac:chgData name="Kolakowski, Artur" userId="9c34c8cc-b1df-44f6-bea5-dcf7a54ee35f" providerId="ADAL" clId="{19970B13-E101-4117-9908-6E061F982644}" dt="2022-07-14T08:45:41.404" v="15297" actId="790"/>
          <ac:spMkLst>
            <pc:docMk/>
            <pc:sldMk cId="2351809989" sldId="486"/>
            <ac:spMk id="9955" creationId="{CDC3B3DD-A650-4BBB-821B-1CA22D02739C}"/>
          </ac:spMkLst>
        </pc:spChg>
        <pc:spChg chg="mod">
          <ac:chgData name="Kolakowski, Artur" userId="9c34c8cc-b1df-44f6-bea5-dcf7a54ee35f" providerId="ADAL" clId="{19970B13-E101-4117-9908-6E061F982644}" dt="2022-07-14T08:45:41.408" v="15298" actId="790"/>
          <ac:spMkLst>
            <pc:docMk/>
            <pc:sldMk cId="2351809989" sldId="486"/>
            <ac:spMk id="9956" creationId="{1C2B08C8-8D06-4C2C-86E2-7CC51A2E6018}"/>
          </ac:spMkLst>
        </pc:spChg>
        <pc:spChg chg="mod">
          <ac:chgData name="Kolakowski, Artur" userId="9c34c8cc-b1df-44f6-bea5-dcf7a54ee35f" providerId="ADAL" clId="{19970B13-E101-4117-9908-6E061F982644}" dt="2022-07-14T08:45:41.413" v="15299" actId="790"/>
          <ac:spMkLst>
            <pc:docMk/>
            <pc:sldMk cId="2351809989" sldId="486"/>
            <ac:spMk id="9957" creationId="{1D28E53E-8086-4CCC-BF60-474452C348F4}"/>
          </ac:spMkLst>
        </pc:spChg>
        <pc:spChg chg="mod">
          <ac:chgData name="Kolakowski, Artur" userId="9c34c8cc-b1df-44f6-bea5-dcf7a54ee35f" providerId="ADAL" clId="{19970B13-E101-4117-9908-6E061F982644}" dt="2022-07-14T08:45:41.418" v="15300" actId="790"/>
          <ac:spMkLst>
            <pc:docMk/>
            <pc:sldMk cId="2351809989" sldId="486"/>
            <ac:spMk id="9958" creationId="{0448C8D8-DA03-4CC9-897B-08673ED53E6E}"/>
          </ac:spMkLst>
        </pc:spChg>
        <pc:spChg chg="mod">
          <ac:chgData name="Kolakowski, Artur" userId="9c34c8cc-b1df-44f6-bea5-dcf7a54ee35f" providerId="ADAL" clId="{19970B13-E101-4117-9908-6E061F982644}" dt="2022-07-14T08:45:41.422" v="15301" actId="790"/>
          <ac:spMkLst>
            <pc:docMk/>
            <pc:sldMk cId="2351809989" sldId="486"/>
            <ac:spMk id="9959" creationId="{425B96B9-8973-40FA-B3FA-A8DE8600A126}"/>
          </ac:spMkLst>
        </pc:spChg>
        <pc:spChg chg="mod">
          <ac:chgData name="Kolakowski, Artur" userId="9c34c8cc-b1df-44f6-bea5-dcf7a54ee35f" providerId="ADAL" clId="{19970B13-E101-4117-9908-6E061F982644}" dt="2022-07-14T08:45:41.426" v="15302" actId="790"/>
          <ac:spMkLst>
            <pc:docMk/>
            <pc:sldMk cId="2351809989" sldId="486"/>
            <ac:spMk id="9960" creationId="{5B1B0DA6-0E82-4ACF-AC5B-3DFED1170561}"/>
          </ac:spMkLst>
        </pc:spChg>
        <pc:spChg chg="mod">
          <ac:chgData name="Kolakowski, Artur" userId="9c34c8cc-b1df-44f6-bea5-dcf7a54ee35f" providerId="ADAL" clId="{19970B13-E101-4117-9908-6E061F982644}" dt="2022-07-14T08:45:41.428" v="15303" actId="790"/>
          <ac:spMkLst>
            <pc:docMk/>
            <pc:sldMk cId="2351809989" sldId="486"/>
            <ac:spMk id="9961" creationId="{8810BED0-B25C-4CBF-A4B7-F476897D1AC8}"/>
          </ac:spMkLst>
        </pc:spChg>
        <pc:spChg chg="mod">
          <ac:chgData name="Kolakowski, Artur" userId="9c34c8cc-b1df-44f6-bea5-dcf7a54ee35f" providerId="ADAL" clId="{19970B13-E101-4117-9908-6E061F982644}" dt="2022-07-14T08:45:41.434" v="15304" actId="790"/>
          <ac:spMkLst>
            <pc:docMk/>
            <pc:sldMk cId="2351809989" sldId="486"/>
            <ac:spMk id="9962" creationId="{87C70847-D06C-4AC4-9B9D-164E794559F5}"/>
          </ac:spMkLst>
        </pc:spChg>
        <pc:spChg chg="mod">
          <ac:chgData name="Kolakowski, Artur" userId="9c34c8cc-b1df-44f6-bea5-dcf7a54ee35f" providerId="ADAL" clId="{19970B13-E101-4117-9908-6E061F982644}" dt="2022-07-14T08:45:41.434" v="15305" actId="790"/>
          <ac:spMkLst>
            <pc:docMk/>
            <pc:sldMk cId="2351809989" sldId="486"/>
            <ac:spMk id="9963" creationId="{1654C3EF-F8D1-4FA1-AB41-F74C1FA878A9}"/>
          </ac:spMkLst>
        </pc:spChg>
        <pc:spChg chg="mod">
          <ac:chgData name="Kolakowski, Artur" userId="9c34c8cc-b1df-44f6-bea5-dcf7a54ee35f" providerId="ADAL" clId="{19970B13-E101-4117-9908-6E061F982644}" dt="2022-07-14T08:45:41.447" v="15306" actId="790"/>
          <ac:spMkLst>
            <pc:docMk/>
            <pc:sldMk cId="2351809989" sldId="486"/>
            <ac:spMk id="9964" creationId="{174A3E97-DF79-422F-99D3-01533D5C9888}"/>
          </ac:spMkLst>
        </pc:spChg>
        <pc:spChg chg="mod">
          <ac:chgData name="Kolakowski, Artur" userId="9c34c8cc-b1df-44f6-bea5-dcf7a54ee35f" providerId="ADAL" clId="{19970B13-E101-4117-9908-6E061F982644}" dt="2022-07-14T08:45:41.451" v="15307" actId="790"/>
          <ac:spMkLst>
            <pc:docMk/>
            <pc:sldMk cId="2351809989" sldId="486"/>
            <ac:spMk id="9965" creationId="{A007E129-D2F8-451B-8CF1-4F7176130286}"/>
          </ac:spMkLst>
        </pc:spChg>
        <pc:spChg chg="mod">
          <ac:chgData name="Kolakowski, Artur" userId="9c34c8cc-b1df-44f6-bea5-dcf7a54ee35f" providerId="ADAL" clId="{19970B13-E101-4117-9908-6E061F982644}" dt="2022-07-14T08:45:41.456" v="15308" actId="790"/>
          <ac:spMkLst>
            <pc:docMk/>
            <pc:sldMk cId="2351809989" sldId="486"/>
            <ac:spMk id="9966" creationId="{E7B50AD4-4589-4289-9A33-18605CD20207}"/>
          </ac:spMkLst>
        </pc:spChg>
        <pc:spChg chg="mod">
          <ac:chgData name="Kolakowski, Artur" userId="9c34c8cc-b1df-44f6-bea5-dcf7a54ee35f" providerId="ADAL" clId="{19970B13-E101-4117-9908-6E061F982644}" dt="2022-07-14T08:45:41.462" v="15309" actId="790"/>
          <ac:spMkLst>
            <pc:docMk/>
            <pc:sldMk cId="2351809989" sldId="486"/>
            <ac:spMk id="9967" creationId="{A52C6F70-8E20-49F4-9D1D-90A70DF7819F}"/>
          </ac:spMkLst>
        </pc:spChg>
        <pc:spChg chg="mod">
          <ac:chgData name="Kolakowski, Artur" userId="9c34c8cc-b1df-44f6-bea5-dcf7a54ee35f" providerId="ADAL" clId="{19970B13-E101-4117-9908-6E061F982644}" dt="2022-07-14T08:45:41.469" v="15310" actId="790"/>
          <ac:spMkLst>
            <pc:docMk/>
            <pc:sldMk cId="2351809989" sldId="486"/>
            <ac:spMk id="9968" creationId="{588CFAE6-0A21-4242-8DF9-B0304B6B558D}"/>
          </ac:spMkLst>
        </pc:spChg>
        <pc:spChg chg="mod">
          <ac:chgData name="Kolakowski, Artur" userId="9c34c8cc-b1df-44f6-bea5-dcf7a54ee35f" providerId="ADAL" clId="{19970B13-E101-4117-9908-6E061F982644}" dt="2022-07-14T08:45:41.473" v="15311" actId="790"/>
          <ac:spMkLst>
            <pc:docMk/>
            <pc:sldMk cId="2351809989" sldId="486"/>
            <ac:spMk id="9969" creationId="{0FE3BC5E-41B7-41C6-A86A-8730EAA01413}"/>
          </ac:spMkLst>
        </pc:spChg>
        <pc:spChg chg="mod">
          <ac:chgData name="Kolakowski, Artur" userId="9c34c8cc-b1df-44f6-bea5-dcf7a54ee35f" providerId="ADAL" clId="{19970B13-E101-4117-9908-6E061F982644}" dt="2022-07-14T08:45:41.479" v="15312" actId="790"/>
          <ac:spMkLst>
            <pc:docMk/>
            <pc:sldMk cId="2351809989" sldId="486"/>
            <ac:spMk id="9970" creationId="{167851BB-2E18-416F-9E7C-871386FCD5C5}"/>
          </ac:spMkLst>
        </pc:spChg>
        <pc:spChg chg="mod">
          <ac:chgData name="Kolakowski, Artur" userId="9c34c8cc-b1df-44f6-bea5-dcf7a54ee35f" providerId="ADAL" clId="{19970B13-E101-4117-9908-6E061F982644}" dt="2022-07-14T08:45:41.484" v="15313" actId="790"/>
          <ac:spMkLst>
            <pc:docMk/>
            <pc:sldMk cId="2351809989" sldId="486"/>
            <ac:spMk id="9971" creationId="{7A1D8D6B-66DD-48CB-A127-F8618DDCEF73}"/>
          </ac:spMkLst>
        </pc:spChg>
        <pc:spChg chg="mod">
          <ac:chgData name="Kolakowski, Artur" userId="9c34c8cc-b1df-44f6-bea5-dcf7a54ee35f" providerId="ADAL" clId="{19970B13-E101-4117-9908-6E061F982644}" dt="2022-07-14T08:45:41.489" v="15314" actId="790"/>
          <ac:spMkLst>
            <pc:docMk/>
            <pc:sldMk cId="2351809989" sldId="486"/>
            <ac:spMk id="9972" creationId="{DD326A75-4C30-46FF-8E56-21F7B8D2D82A}"/>
          </ac:spMkLst>
        </pc:spChg>
        <pc:spChg chg="mod">
          <ac:chgData name="Kolakowski, Artur" userId="9c34c8cc-b1df-44f6-bea5-dcf7a54ee35f" providerId="ADAL" clId="{19970B13-E101-4117-9908-6E061F982644}" dt="2022-07-14T08:45:41.493" v="15315" actId="790"/>
          <ac:spMkLst>
            <pc:docMk/>
            <pc:sldMk cId="2351809989" sldId="486"/>
            <ac:spMk id="9973" creationId="{D38ABEAE-D3FF-42C2-839B-4640AEFCE46C}"/>
          </ac:spMkLst>
        </pc:spChg>
        <pc:spChg chg="mod">
          <ac:chgData name="Kolakowski, Artur" userId="9c34c8cc-b1df-44f6-bea5-dcf7a54ee35f" providerId="ADAL" clId="{19970B13-E101-4117-9908-6E061F982644}" dt="2022-07-14T08:45:41.499" v="15316" actId="790"/>
          <ac:spMkLst>
            <pc:docMk/>
            <pc:sldMk cId="2351809989" sldId="486"/>
            <ac:spMk id="9974" creationId="{4B61E2E0-1A5B-474F-8226-6C7734020A8B}"/>
          </ac:spMkLst>
        </pc:spChg>
        <pc:spChg chg="mod">
          <ac:chgData name="Kolakowski, Artur" userId="9c34c8cc-b1df-44f6-bea5-dcf7a54ee35f" providerId="ADAL" clId="{19970B13-E101-4117-9908-6E061F982644}" dt="2022-07-14T08:45:41.503" v="15317" actId="790"/>
          <ac:spMkLst>
            <pc:docMk/>
            <pc:sldMk cId="2351809989" sldId="486"/>
            <ac:spMk id="9975" creationId="{C531877D-F2F9-473D-8076-0C277D620A7A}"/>
          </ac:spMkLst>
        </pc:spChg>
        <pc:spChg chg="mod">
          <ac:chgData name="Kolakowski, Artur" userId="9c34c8cc-b1df-44f6-bea5-dcf7a54ee35f" providerId="ADAL" clId="{19970B13-E101-4117-9908-6E061F982644}" dt="2022-07-14T08:45:41.508" v="15318" actId="790"/>
          <ac:spMkLst>
            <pc:docMk/>
            <pc:sldMk cId="2351809989" sldId="486"/>
            <ac:spMk id="9976" creationId="{1BD3E032-C3AD-4F53-816C-5D148FE40E29}"/>
          </ac:spMkLst>
        </pc:spChg>
        <pc:spChg chg="mod">
          <ac:chgData name="Kolakowski, Artur" userId="9c34c8cc-b1df-44f6-bea5-dcf7a54ee35f" providerId="ADAL" clId="{19970B13-E101-4117-9908-6E061F982644}" dt="2022-07-14T08:45:41.511" v="15319" actId="790"/>
          <ac:spMkLst>
            <pc:docMk/>
            <pc:sldMk cId="2351809989" sldId="486"/>
            <ac:spMk id="9977" creationId="{8BC191B0-0875-44CE-939B-E9D6FE8E92AB}"/>
          </ac:spMkLst>
        </pc:spChg>
        <pc:spChg chg="mod">
          <ac:chgData name="Kolakowski, Artur" userId="9c34c8cc-b1df-44f6-bea5-dcf7a54ee35f" providerId="ADAL" clId="{19970B13-E101-4117-9908-6E061F982644}" dt="2022-07-14T08:45:41.517" v="15320" actId="790"/>
          <ac:spMkLst>
            <pc:docMk/>
            <pc:sldMk cId="2351809989" sldId="486"/>
            <ac:spMk id="9978" creationId="{201FE793-F3C4-4B95-875B-C524FC566BEE}"/>
          </ac:spMkLst>
        </pc:spChg>
        <pc:spChg chg="mod">
          <ac:chgData name="Kolakowski, Artur" userId="9c34c8cc-b1df-44f6-bea5-dcf7a54ee35f" providerId="ADAL" clId="{19970B13-E101-4117-9908-6E061F982644}" dt="2022-07-14T08:45:41.517" v="15321" actId="790"/>
          <ac:spMkLst>
            <pc:docMk/>
            <pc:sldMk cId="2351809989" sldId="486"/>
            <ac:spMk id="9979" creationId="{7220A406-D07C-4B95-9854-D141537B2D75}"/>
          </ac:spMkLst>
        </pc:spChg>
        <pc:spChg chg="mod">
          <ac:chgData name="Kolakowski, Artur" userId="9c34c8cc-b1df-44f6-bea5-dcf7a54ee35f" providerId="ADAL" clId="{19970B13-E101-4117-9908-6E061F982644}" dt="2022-07-14T08:45:41.526" v="15322" actId="790"/>
          <ac:spMkLst>
            <pc:docMk/>
            <pc:sldMk cId="2351809989" sldId="486"/>
            <ac:spMk id="9980" creationId="{C8D88E8D-2FE5-4EC0-8F29-8F44050BB834}"/>
          </ac:spMkLst>
        </pc:spChg>
        <pc:spChg chg="mod">
          <ac:chgData name="Kolakowski, Artur" userId="9c34c8cc-b1df-44f6-bea5-dcf7a54ee35f" providerId="ADAL" clId="{19970B13-E101-4117-9908-6E061F982644}" dt="2022-07-14T08:45:41.532" v="15323" actId="790"/>
          <ac:spMkLst>
            <pc:docMk/>
            <pc:sldMk cId="2351809989" sldId="486"/>
            <ac:spMk id="9981" creationId="{C9E9AD0F-4238-4579-A072-4AAC2695305D}"/>
          </ac:spMkLst>
        </pc:spChg>
        <pc:spChg chg="mod">
          <ac:chgData name="Kolakowski, Artur" userId="9c34c8cc-b1df-44f6-bea5-dcf7a54ee35f" providerId="ADAL" clId="{19970B13-E101-4117-9908-6E061F982644}" dt="2022-07-14T08:45:41.537" v="15324" actId="790"/>
          <ac:spMkLst>
            <pc:docMk/>
            <pc:sldMk cId="2351809989" sldId="486"/>
            <ac:spMk id="9982" creationId="{1894E373-4532-492D-B8AB-0DBB8B05301E}"/>
          </ac:spMkLst>
        </pc:spChg>
        <pc:spChg chg="mod">
          <ac:chgData name="Kolakowski, Artur" userId="9c34c8cc-b1df-44f6-bea5-dcf7a54ee35f" providerId="ADAL" clId="{19970B13-E101-4117-9908-6E061F982644}" dt="2022-07-14T08:45:41.541" v="15325" actId="790"/>
          <ac:spMkLst>
            <pc:docMk/>
            <pc:sldMk cId="2351809989" sldId="486"/>
            <ac:spMk id="9983" creationId="{0BF460F0-F735-4CE2-AE15-F57D8A6EFDDF}"/>
          </ac:spMkLst>
        </pc:spChg>
        <pc:spChg chg="mod">
          <ac:chgData name="Kolakowski, Artur" userId="9c34c8cc-b1df-44f6-bea5-dcf7a54ee35f" providerId="ADAL" clId="{19970B13-E101-4117-9908-6E061F982644}" dt="2022-07-14T08:45:41.546" v="15326" actId="790"/>
          <ac:spMkLst>
            <pc:docMk/>
            <pc:sldMk cId="2351809989" sldId="486"/>
            <ac:spMk id="9984" creationId="{4345ED2E-42C4-45C3-AB01-FFCDB7C1C41D}"/>
          </ac:spMkLst>
        </pc:spChg>
        <pc:spChg chg="mod">
          <ac:chgData name="Kolakowski, Artur" userId="9c34c8cc-b1df-44f6-bea5-dcf7a54ee35f" providerId="ADAL" clId="{19970B13-E101-4117-9908-6E061F982644}" dt="2022-07-14T08:45:41.551" v="15327" actId="790"/>
          <ac:spMkLst>
            <pc:docMk/>
            <pc:sldMk cId="2351809989" sldId="486"/>
            <ac:spMk id="9985" creationId="{87802E5C-E840-4B96-97A8-6663DBD0BFE6}"/>
          </ac:spMkLst>
        </pc:spChg>
        <pc:spChg chg="mod">
          <ac:chgData name="Kolakowski, Artur" userId="9c34c8cc-b1df-44f6-bea5-dcf7a54ee35f" providerId="ADAL" clId="{19970B13-E101-4117-9908-6E061F982644}" dt="2022-07-14T08:45:41.555" v="15328" actId="790"/>
          <ac:spMkLst>
            <pc:docMk/>
            <pc:sldMk cId="2351809989" sldId="486"/>
            <ac:spMk id="9986" creationId="{DBF112ED-0B43-4F53-8330-F9A922A5AA4A}"/>
          </ac:spMkLst>
        </pc:spChg>
        <pc:spChg chg="mod">
          <ac:chgData name="Kolakowski, Artur" userId="9c34c8cc-b1df-44f6-bea5-dcf7a54ee35f" providerId="ADAL" clId="{19970B13-E101-4117-9908-6E061F982644}" dt="2022-07-14T08:45:41.559" v="15329" actId="790"/>
          <ac:spMkLst>
            <pc:docMk/>
            <pc:sldMk cId="2351809989" sldId="486"/>
            <ac:spMk id="9987" creationId="{9D7C14D2-899B-450E-82D7-E5D257E21E52}"/>
          </ac:spMkLst>
        </pc:spChg>
        <pc:spChg chg="mod">
          <ac:chgData name="Kolakowski, Artur" userId="9c34c8cc-b1df-44f6-bea5-dcf7a54ee35f" providerId="ADAL" clId="{19970B13-E101-4117-9908-6E061F982644}" dt="2022-07-14T08:45:41.564" v="15330" actId="790"/>
          <ac:spMkLst>
            <pc:docMk/>
            <pc:sldMk cId="2351809989" sldId="486"/>
            <ac:spMk id="9988" creationId="{2518B715-E766-4F14-A1E7-C08D0EE81ED9}"/>
          </ac:spMkLst>
        </pc:spChg>
        <pc:spChg chg="mod">
          <ac:chgData name="Kolakowski, Artur" userId="9c34c8cc-b1df-44f6-bea5-dcf7a54ee35f" providerId="ADAL" clId="{19970B13-E101-4117-9908-6E061F982644}" dt="2022-07-14T08:45:41.568" v="15331" actId="790"/>
          <ac:spMkLst>
            <pc:docMk/>
            <pc:sldMk cId="2351809989" sldId="486"/>
            <ac:spMk id="9989" creationId="{6E3708BB-EE4A-4AC7-B3F8-67B9BD20EAAC}"/>
          </ac:spMkLst>
        </pc:spChg>
        <pc:spChg chg="mod">
          <ac:chgData name="Kolakowski, Artur" userId="9c34c8cc-b1df-44f6-bea5-dcf7a54ee35f" providerId="ADAL" clId="{19970B13-E101-4117-9908-6E061F982644}" dt="2022-07-14T08:45:41.573" v="15332" actId="790"/>
          <ac:spMkLst>
            <pc:docMk/>
            <pc:sldMk cId="2351809989" sldId="486"/>
            <ac:spMk id="9990" creationId="{7B448E42-F0BB-43E6-A366-D1C1238949F3}"/>
          </ac:spMkLst>
        </pc:spChg>
        <pc:spChg chg="mod">
          <ac:chgData name="Kolakowski, Artur" userId="9c34c8cc-b1df-44f6-bea5-dcf7a54ee35f" providerId="ADAL" clId="{19970B13-E101-4117-9908-6E061F982644}" dt="2022-07-14T08:45:41.577" v="15333" actId="790"/>
          <ac:spMkLst>
            <pc:docMk/>
            <pc:sldMk cId="2351809989" sldId="486"/>
            <ac:spMk id="9991" creationId="{6CA6A515-ABB4-4DAD-8916-E5851510A0CF}"/>
          </ac:spMkLst>
        </pc:spChg>
        <pc:spChg chg="mod">
          <ac:chgData name="Kolakowski, Artur" userId="9c34c8cc-b1df-44f6-bea5-dcf7a54ee35f" providerId="ADAL" clId="{19970B13-E101-4117-9908-6E061F982644}" dt="2022-07-14T08:45:41.582" v="15334" actId="790"/>
          <ac:spMkLst>
            <pc:docMk/>
            <pc:sldMk cId="2351809989" sldId="486"/>
            <ac:spMk id="9992" creationId="{91E92E59-2294-434B-8AA1-9FD08882114F}"/>
          </ac:spMkLst>
        </pc:spChg>
        <pc:spChg chg="mod">
          <ac:chgData name="Kolakowski, Artur" userId="9c34c8cc-b1df-44f6-bea5-dcf7a54ee35f" providerId="ADAL" clId="{19970B13-E101-4117-9908-6E061F982644}" dt="2022-07-14T08:45:41.587" v="15335" actId="790"/>
          <ac:spMkLst>
            <pc:docMk/>
            <pc:sldMk cId="2351809989" sldId="486"/>
            <ac:spMk id="9993" creationId="{C413D48F-7059-49FC-ADE8-7CC29711BC7F}"/>
          </ac:spMkLst>
        </pc:spChg>
        <pc:spChg chg="mod">
          <ac:chgData name="Kolakowski, Artur" userId="9c34c8cc-b1df-44f6-bea5-dcf7a54ee35f" providerId="ADAL" clId="{19970B13-E101-4117-9908-6E061F982644}" dt="2022-07-14T08:45:41.592" v="15336" actId="790"/>
          <ac:spMkLst>
            <pc:docMk/>
            <pc:sldMk cId="2351809989" sldId="486"/>
            <ac:spMk id="9994" creationId="{4E8C68BD-69AC-42EB-8ADD-E3B90C2A6D82}"/>
          </ac:spMkLst>
        </pc:spChg>
        <pc:spChg chg="mod">
          <ac:chgData name="Kolakowski, Artur" userId="9c34c8cc-b1df-44f6-bea5-dcf7a54ee35f" providerId="ADAL" clId="{19970B13-E101-4117-9908-6E061F982644}" dt="2022-07-14T08:45:41.596" v="15337" actId="790"/>
          <ac:spMkLst>
            <pc:docMk/>
            <pc:sldMk cId="2351809989" sldId="486"/>
            <ac:spMk id="9995" creationId="{2CC93ED3-838A-460C-A5C3-58CB14CA5622}"/>
          </ac:spMkLst>
        </pc:spChg>
        <pc:spChg chg="mod">
          <ac:chgData name="Kolakowski, Artur" userId="9c34c8cc-b1df-44f6-bea5-dcf7a54ee35f" providerId="ADAL" clId="{19970B13-E101-4117-9908-6E061F982644}" dt="2022-07-14T08:45:41.596" v="15338" actId="790"/>
          <ac:spMkLst>
            <pc:docMk/>
            <pc:sldMk cId="2351809989" sldId="486"/>
            <ac:spMk id="9996" creationId="{7AE1FD8A-3207-49D0-BD56-5BD96E00A739}"/>
          </ac:spMkLst>
        </pc:spChg>
        <pc:spChg chg="mod">
          <ac:chgData name="Kolakowski, Artur" userId="9c34c8cc-b1df-44f6-bea5-dcf7a54ee35f" providerId="ADAL" clId="{19970B13-E101-4117-9908-6E061F982644}" dt="2022-07-14T08:45:41.596" v="15339" actId="790"/>
          <ac:spMkLst>
            <pc:docMk/>
            <pc:sldMk cId="2351809989" sldId="486"/>
            <ac:spMk id="9997" creationId="{1DD93588-6032-492D-9177-49D003DCD1F6}"/>
          </ac:spMkLst>
        </pc:spChg>
        <pc:spChg chg="mod">
          <ac:chgData name="Kolakowski, Artur" userId="9c34c8cc-b1df-44f6-bea5-dcf7a54ee35f" providerId="ADAL" clId="{19970B13-E101-4117-9908-6E061F982644}" dt="2022-07-14T08:45:41.596" v="15340" actId="790"/>
          <ac:spMkLst>
            <pc:docMk/>
            <pc:sldMk cId="2351809989" sldId="486"/>
            <ac:spMk id="9998" creationId="{4D7277A7-EBA9-4431-AC16-D385502E1F31}"/>
          </ac:spMkLst>
        </pc:spChg>
        <pc:spChg chg="mod">
          <ac:chgData name="Kolakowski, Artur" userId="9c34c8cc-b1df-44f6-bea5-dcf7a54ee35f" providerId="ADAL" clId="{19970B13-E101-4117-9908-6E061F982644}" dt="2022-07-14T08:45:41.616" v="15341" actId="790"/>
          <ac:spMkLst>
            <pc:docMk/>
            <pc:sldMk cId="2351809989" sldId="486"/>
            <ac:spMk id="9999" creationId="{2E827F44-CECB-4113-8708-640AC2E9FBAA}"/>
          </ac:spMkLst>
        </pc:spChg>
        <pc:spChg chg="mod">
          <ac:chgData name="Kolakowski, Artur" userId="9c34c8cc-b1df-44f6-bea5-dcf7a54ee35f" providerId="ADAL" clId="{19970B13-E101-4117-9908-6E061F982644}" dt="2022-07-14T08:45:41.620" v="15342" actId="790"/>
          <ac:spMkLst>
            <pc:docMk/>
            <pc:sldMk cId="2351809989" sldId="486"/>
            <ac:spMk id="10000" creationId="{77734C16-7AE2-4A4F-907E-30CF4B54842A}"/>
          </ac:spMkLst>
        </pc:spChg>
        <pc:spChg chg="mod">
          <ac:chgData name="Kolakowski, Artur" userId="9c34c8cc-b1df-44f6-bea5-dcf7a54ee35f" providerId="ADAL" clId="{19970B13-E101-4117-9908-6E061F982644}" dt="2022-07-14T08:45:41.624" v="15343" actId="790"/>
          <ac:spMkLst>
            <pc:docMk/>
            <pc:sldMk cId="2351809989" sldId="486"/>
            <ac:spMk id="10001" creationId="{78B01141-E742-4C7B-92F8-D960C18F7CF1}"/>
          </ac:spMkLst>
        </pc:spChg>
        <pc:spChg chg="mod">
          <ac:chgData name="Kolakowski, Artur" userId="9c34c8cc-b1df-44f6-bea5-dcf7a54ee35f" providerId="ADAL" clId="{19970B13-E101-4117-9908-6E061F982644}" dt="2022-07-14T08:45:41.629" v="15344" actId="790"/>
          <ac:spMkLst>
            <pc:docMk/>
            <pc:sldMk cId="2351809989" sldId="486"/>
            <ac:spMk id="10002" creationId="{C56DF4A4-67F6-43B3-A4AF-0E3B7392691F}"/>
          </ac:spMkLst>
        </pc:spChg>
        <pc:spChg chg="mod">
          <ac:chgData name="Kolakowski, Artur" userId="9c34c8cc-b1df-44f6-bea5-dcf7a54ee35f" providerId="ADAL" clId="{19970B13-E101-4117-9908-6E061F982644}" dt="2022-07-14T08:45:41.633" v="15345" actId="790"/>
          <ac:spMkLst>
            <pc:docMk/>
            <pc:sldMk cId="2351809989" sldId="486"/>
            <ac:spMk id="10003" creationId="{956C673C-83E7-4A75-8D50-2A96CE3F2F7E}"/>
          </ac:spMkLst>
        </pc:spChg>
        <pc:spChg chg="mod">
          <ac:chgData name="Kolakowski, Artur" userId="9c34c8cc-b1df-44f6-bea5-dcf7a54ee35f" providerId="ADAL" clId="{19970B13-E101-4117-9908-6E061F982644}" dt="2022-07-14T08:45:41.638" v="15346" actId="790"/>
          <ac:spMkLst>
            <pc:docMk/>
            <pc:sldMk cId="2351809989" sldId="486"/>
            <ac:spMk id="10004" creationId="{FD122C8A-3B00-48F0-94FC-58D70656C02E}"/>
          </ac:spMkLst>
        </pc:spChg>
        <pc:spChg chg="mod">
          <ac:chgData name="Kolakowski, Artur" userId="9c34c8cc-b1df-44f6-bea5-dcf7a54ee35f" providerId="ADAL" clId="{19970B13-E101-4117-9908-6E061F982644}" dt="2022-07-14T08:45:41.642" v="15347" actId="790"/>
          <ac:spMkLst>
            <pc:docMk/>
            <pc:sldMk cId="2351809989" sldId="486"/>
            <ac:spMk id="10005" creationId="{F86CF3D6-BD0B-46EE-826D-16126A0E6392}"/>
          </ac:spMkLst>
        </pc:spChg>
        <pc:spChg chg="mod">
          <ac:chgData name="Kolakowski, Artur" userId="9c34c8cc-b1df-44f6-bea5-dcf7a54ee35f" providerId="ADAL" clId="{19970B13-E101-4117-9908-6E061F982644}" dt="2022-07-14T08:45:41.646" v="15348" actId="790"/>
          <ac:spMkLst>
            <pc:docMk/>
            <pc:sldMk cId="2351809989" sldId="486"/>
            <ac:spMk id="10006" creationId="{BB444105-E1DF-4A5C-9AB1-F6F09BCF48D2}"/>
          </ac:spMkLst>
        </pc:spChg>
        <pc:spChg chg="mod">
          <ac:chgData name="Kolakowski, Artur" userId="9c34c8cc-b1df-44f6-bea5-dcf7a54ee35f" providerId="ADAL" clId="{19970B13-E101-4117-9908-6E061F982644}" dt="2022-07-14T08:45:41.651" v="15349" actId="790"/>
          <ac:spMkLst>
            <pc:docMk/>
            <pc:sldMk cId="2351809989" sldId="486"/>
            <ac:spMk id="10007" creationId="{1D065CD8-24C9-434E-BF69-8D87690C77D8}"/>
          </ac:spMkLst>
        </pc:spChg>
        <pc:spChg chg="mod">
          <ac:chgData name="Kolakowski, Artur" userId="9c34c8cc-b1df-44f6-bea5-dcf7a54ee35f" providerId="ADAL" clId="{19970B13-E101-4117-9908-6E061F982644}" dt="2022-07-14T08:45:41.655" v="15350" actId="790"/>
          <ac:spMkLst>
            <pc:docMk/>
            <pc:sldMk cId="2351809989" sldId="486"/>
            <ac:spMk id="10008" creationId="{B8A80050-E5C2-4456-8287-63F970087A3F}"/>
          </ac:spMkLst>
        </pc:spChg>
        <pc:spChg chg="mod">
          <ac:chgData name="Kolakowski, Artur" userId="9c34c8cc-b1df-44f6-bea5-dcf7a54ee35f" providerId="ADAL" clId="{19970B13-E101-4117-9908-6E061F982644}" dt="2022-07-14T08:45:41.659" v="15351" actId="790"/>
          <ac:spMkLst>
            <pc:docMk/>
            <pc:sldMk cId="2351809989" sldId="486"/>
            <ac:spMk id="10009" creationId="{57A55DFF-E02D-4EF9-9668-D1750778AA2A}"/>
          </ac:spMkLst>
        </pc:spChg>
        <pc:spChg chg="mod">
          <ac:chgData name="Kolakowski, Artur" userId="9c34c8cc-b1df-44f6-bea5-dcf7a54ee35f" providerId="ADAL" clId="{19970B13-E101-4117-9908-6E061F982644}" dt="2022-07-14T08:45:41.664" v="15352" actId="790"/>
          <ac:spMkLst>
            <pc:docMk/>
            <pc:sldMk cId="2351809989" sldId="486"/>
            <ac:spMk id="10010" creationId="{C1EB6F6C-9488-4DC5-AACE-4BE54F15A57B}"/>
          </ac:spMkLst>
        </pc:spChg>
        <pc:spChg chg="mod">
          <ac:chgData name="Kolakowski, Artur" userId="9c34c8cc-b1df-44f6-bea5-dcf7a54ee35f" providerId="ADAL" clId="{19970B13-E101-4117-9908-6E061F982644}" dt="2022-07-14T08:45:41.669" v="15353" actId="790"/>
          <ac:spMkLst>
            <pc:docMk/>
            <pc:sldMk cId="2351809989" sldId="486"/>
            <ac:spMk id="10011" creationId="{0CCFC9BC-2E6C-44C4-9C98-1290A482E673}"/>
          </ac:spMkLst>
        </pc:spChg>
        <pc:spChg chg="mod">
          <ac:chgData name="Kolakowski, Artur" userId="9c34c8cc-b1df-44f6-bea5-dcf7a54ee35f" providerId="ADAL" clId="{19970B13-E101-4117-9908-6E061F982644}" dt="2022-07-14T08:45:41.673" v="15354" actId="790"/>
          <ac:spMkLst>
            <pc:docMk/>
            <pc:sldMk cId="2351809989" sldId="486"/>
            <ac:spMk id="10012" creationId="{16FD98D6-F2F2-4FFA-B4C8-B8686DCBEA34}"/>
          </ac:spMkLst>
        </pc:spChg>
        <pc:spChg chg="mod">
          <ac:chgData name="Kolakowski, Artur" userId="9c34c8cc-b1df-44f6-bea5-dcf7a54ee35f" providerId="ADAL" clId="{19970B13-E101-4117-9908-6E061F982644}" dt="2022-07-14T08:45:41.678" v="15355" actId="790"/>
          <ac:spMkLst>
            <pc:docMk/>
            <pc:sldMk cId="2351809989" sldId="486"/>
            <ac:spMk id="10013" creationId="{BCEACD25-0546-48F7-AE50-A05772162A9F}"/>
          </ac:spMkLst>
        </pc:spChg>
        <pc:spChg chg="mod">
          <ac:chgData name="Kolakowski, Artur" userId="9c34c8cc-b1df-44f6-bea5-dcf7a54ee35f" providerId="ADAL" clId="{19970B13-E101-4117-9908-6E061F982644}" dt="2022-07-14T08:45:41.683" v="15356" actId="790"/>
          <ac:spMkLst>
            <pc:docMk/>
            <pc:sldMk cId="2351809989" sldId="486"/>
            <ac:spMk id="10014" creationId="{5A46C44E-6A66-4C50-B774-088D38C6F9BD}"/>
          </ac:spMkLst>
        </pc:spChg>
        <pc:spChg chg="mod">
          <ac:chgData name="Kolakowski, Artur" userId="9c34c8cc-b1df-44f6-bea5-dcf7a54ee35f" providerId="ADAL" clId="{19970B13-E101-4117-9908-6E061F982644}" dt="2022-07-14T08:45:41.688" v="15357" actId="790"/>
          <ac:spMkLst>
            <pc:docMk/>
            <pc:sldMk cId="2351809989" sldId="486"/>
            <ac:spMk id="10015" creationId="{F145EBA5-AA76-4ECB-BF26-AC8638FB7CCA}"/>
          </ac:spMkLst>
        </pc:spChg>
        <pc:spChg chg="mod">
          <ac:chgData name="Kolakowski, Artur" userId="9c34c8cc-b1df-44f6-bea5-dcf7a54ee35f" providerId="ADAL" clId="{19970B13-E101-4117-9908-6E061F982644}" dt="2022-07-14T08:45:41.692" v="15358" actId="790"/>
          <ac:spMkLst>
            <pc:docMk/>
            <pc:sldMk cId="2351809989" sldId="486"/>
            <ac:spMk id="10016" creationId="{62B0B547-C5C1-4365-AD1B-28193D74EF83}"/>
          </ac:spMkLst>
        </pc:spChg>
        <pc:spChg chg="mod">
          <ac:chgData name="Kolakowski, Artur" userId="9c34c8cc-b1df-44f6-bea5-dcf7a54ee35f" providerId="ADAL" clId="{19970B13-E101-4117-9908-6E061F982644}" dt="2022-07-14T08:45:41.697" v="15359" actId="790"/>
          <ac:spMkLst>
            <pc:docMk/>
            <pc:sldMk cId="2351809989" sldId="486"/>
            <ac:spMk id="10017" creationId="{CE93427B-8346-405E-9F2C-E9BDB595D261}"/>
          </ac:spMkLst>
        </pc:spChg>
        <pc:spChg chg="mod">
          <ac:chgData name="Kolakowski, Artur" userId="9c34c8cc-b1df-44f6-bea5-dcf7a54ee35f" providerId="ADAL" clId="{19970B13-E101-4117-9908-6E061F982644}" dt="2022-07-14T08:45:41.701" v="15360" actId="790"/>
          <ac:spMkLst>
            <pc:docMk/>
            <pc:sldMk cId="2351809989" sldId="486"/>
            <ac:spMk id="10018" creationId="{08962C86-C447-4444-9886-EA0CCE351BE8}"/>
          </ac:spMkLst>
        </pc:spChg>
        <pc:spChg chg="mod">
          <ac:chgData name="Kolakowski, Artur" userId="9c34c8cc-b1df-44f6-bea5-dcf7a54ee35f" providerId="ADAL" clId="{19970B13-E101-4117-9908-6E061F982644}" dt="2022-07-14T08:45:41.706" v="15361" actId="790"/>
          <ac:spMkLst>
            <pc:docMk/>
            <pc:sldMk cId="2351809989" sldId="486"/>
            <ac:spMk id="10019" creationId="{A99F6346-6851-4228-9822-6E5BA8748546}"/>
          </ac:spMkLst>
        </pc:spChg>
        <pc:spChg chg="mod">
          <ac:chgData name="Kolakowski, Artur" userId="9c34c8cc-b1df-44f6-bea5-dcf7a54ee35f" providerId="ADAL" clId="{19970B13-E101-4117-9908-6E061F982644}" dt="2022-07-14T08:45:41.711" v="15362" actId="790"/>
          <ac:spMkLst>
            <pc:docMk/>
            <pc:sldMk cId="2351809989" sldId="486"/>
            <ac:spMk id="10020" creationId="{366A7ACE-02D4-49CB-A497-0FC949B3049D}"/>
          </ac:spMkLst>
        </pc:spChg>
        <pc:spChg chg="mod">
          <ac:chgData name="Kolakowski, Artur" userId="9c34c8cc-b1df-44f6-bea5-dcf7a54ee35f" providerId="ADAL" clId="{19970B13-E101-4117-9908-6E061F982644}" dt="2022-07-14T08:45:41.716" v="15363" actId="790"/>
          <ac:spMkLst>
            <pc:docMk/>
            <pc:sldMk cId="2351809989" sldId="486"/>
            <ac:spMk id="10021" creationId="{6E70E9B9-740F-444D-A363-BA35E88FB346}"/>
          </ac:spMkLst>
        </pc:spChg>
        <pc:spChg chg="mod">
          <ac:chgData name="Kolakowski, Artur" userId="9c34c8cc-b1df-44f6-bea5-dcf7a54ee35f" providerId="ADAL" clId="{19970B13-E101-4117-9908-6E061F982644}" dt="2022-07-14T08:45:41.721" v="15364" actId="790"/>
          <ac:spMkLst>
            <pc:docMk/>
            <pc:sldMk cId="2351809989" sldId="486"/>
            <ac:spMk id="10022" creationId="{46DC7FDF-3D93-4CA9-BF8F-4F12DE1BD9AE}"/>
          </ac:spMkLst>
        </pc:spChg>
        <pc:spChg chg="mod">
          <ac:chgData name="Kolakowski, Artur" userId="9c34c8cc-b1df-44f6-bea5-dcf7a54ee35f" providerId="ADAL" clId="{19970B13-E101-4117-9908-6E061F982644}" dt="2022-07-14T08:45:41.726" v="15365" actId="790"/>
          <ac:spMkLst>
            <pc:docMk/>
            <pc:sldMk cId="2351809989" sldId="486"/>
            <ac:spMk id="10023" creationId="{03B7ED84-D2A1-4320-A250-87749D8A033F}"/>
          </ac:spMkLst>
        </pc:spChg>
        <pc:spChg chg="mod">
          <ac:chgData name="Kolakowski, Artur" userId="9c34c8cc-b1df-44f6-bea5-dcf7a54ee35f" providerId="ADAL" clId="{19970B13-E101-4117-9908-6E061F982644}" dt="2022-07-14T08:45:41.732" v="15366" actId="790"/>
          <ac:spMkLst>
            <pc:docMk/>
            <pc:sldMk cId="2351809989" sldId="486"/>
            <ac:spMk id="10024" creationId="{2FD51A6A-B2FA-4A56-9693-AFDB3AA6EC95}"/>
          </ac:spMkLst>
        </pc:spChg>
        <pc:spChg chg="mod">
          <ac:chgData name="Kolakowski, Artur" userId="9c34c8cc-b1df-44f6-bea5-dcf7a54ee35f" providerId="ADAL" clId="{19970B13-E101-4117-9908-6E061F982644}" dt="2022-07-14T08:45:41.737" v="15367" actId="790"/>
          <ac:spMkLst>
            <pc:docMk/>
            <pc:sldMk cId="2351809989" sldId="486"/>
            <ac:spMk id="10025" creationId="{BF56220D-F6A3-49BB-B3F6-95D01EFC41C0}"/>
          </ac:spMkLst>
        </pc:spChg>
        <pc:spChg chg="mod">
          <ac:chgData name="Kolakowski, Artur" userId="9c34c8cc-b1df-44f6-bea5-dcf7a54ee35f" providerId="ADAL" clId="{19970B13-E101-4117-9908-6E061F982644}" dt="2022-07-14T08:45:41.741" v="15368" actId="790"/>
          <ac:spMkLst>
            <pc:docMk/>
            <pc:sldMk cId="2351809989" sldId="486"/>
            <ac:spMk id="10026" creationId="{D472D3F8-7104-4896-AAA8-D71068359FB8}"/>
          </ac:spMkLst>
        </pc:spChg>
        <pc:spChg chg="mod">
          <ac:chgData name="Kolakowski, Artur" userId="9c34c8cc-b1df-44f6-bea5-dcf7a54ee35f" providerId="ADAL" clId="{19970B13-E101-4117-9908-6E061F982644}" dt="2022-07-14T08:45:41.747" v="15369" actId="790"/>
          <ac:spMkLst>
            <pc:docMk/>
            <pc:sldMk cId="2351809989" sldId="486"/>
            <ac:spMk id="10027" creationId="{3EA13681-4097-4B8B-9D38-6C1C2261725D}"/>
          </ac:spMkLst>
        </pc:spChg>
        <pc:spChg chg="mod">
          <ac:chgData name="Kolakowski, Artur" userId="9c34c8cc-b1df-44f6-bea5-dcf7a54ee35f" providerId="ADAL" clId="{19970B13-E101-4117-9908-6E061F982644}" dt="2022-07-14T08:45:41.752" v="15370" actId="790"/>
          <ac:spMkLst>
            <pc:docMk/>
            <pc:sldMk cId="2351809989" sldId="486"/>
            <ac:spMk id="10028" creationId="{2272058F-1404-438C-A81B-197D1E04C78D}"/>
          </ac:spMkLst>
        </pc:spChg>
        <pc:spChg chg="mod">
          <ac:chgData name="Kolakowski, Artur" userId="9c34c8cc-b1df-44f6-bea5-dcf7a54ee35f" providerId="ADAL" clId="{19970B13-E101-4117-9908-6E061F982644}" dt="2022-07-14T08:45:41.756" v="15371" actId="790"/>
          <ac:spMkLst>
            <pc:docMk/>
            <pc:sldMk cId="2351809989" sldId="486"/>
            <ac:spMk id="10029" creationId="{ADC61B2E-51A0-4495-A87F-1B72DC6F8693}"/>
          </ac:spMkLst>
        </pc:spChg>
        <pc:spChg chg="mod">
          <ac:chgData name="Kolakowski, Artur" userId="9c34c8cc-b1df-44f6-bea5-dcf7a54ee35f" providerId="ADAL" clId="{19970B13-E101-4117-9908-6E061F982644}" dt="2022-07-14T08:45:41.760" v="15372" actId="790"/>
          <ac:spMkLst>
            <pc:docMk/>
            <pc:sldMk cId="2351809989" sldId="486"/>
            <ac:spMk id="10030" creationId="{D6EF7EDA-5A66-4685-92B5-227A0BD0B1AB}"/>
          </ac:spMkLst>
        </pc:spChg>
        <pc:spChg chg="mod">
          <ac:chgData name="Kolakowski, Artur" userId="9c34c8cc-b1df-44f6-bea5-dcf7a54ee35f" providerId="ADAL" clId="{19970B13-E101-4117-9908-6E061F982644}" dt="2022-07-14T08:45:41.762" v="15373" actId="790"/>
          <ac:spMkLst>
            <pc:docMk/>
            <pc:sldMk cId="2351809989" sldId="486"/>
            <ac:spMk id="10031" creationId="{8DEB3E3C-B55B-4A71-A4CD-31434F96E4A9}"/>
          </ac:spMkLst>
        </pc:spChg>
        <pc:spChg chg="mod">
          <ac:chgData name="Kolakowski, Artur" userId="9c34c8cc-b1df-44f6-bea5-dcf7a54ee35f" providerId="ADAL" clId="{19970B13-E101-4117-9908-6E061F982644}" dt="2022-07-14T08:45:41.762" v="15374" actId="790"/>
          <ac:spMkLst>
            <pc:docMk/>
            <pc:sldMk cId="2351809989" sldId="486"/>
            <ac:spMk id="10032" creationId="{6CFC8EEA-5E2F-4679-B6C8-6E52FF1E1E92}"/>
          </ac:spMkLst>
        </pc:spChg>
        <pc:spChg chg="mod">
          <ac:chgData name="Kolakowski, Artur" userId="9c34c8cc-b1df-44f6-bea5-dcf7a54ee35f" providerId="ADAL" clId="{19970B13-E101-4117-9908-6E061F982644}" dt="2022-07-14T08:45:41.762" v="15375" actId="790"/>
          <ac:spMkLst>
            <pc:docMk/>
            <pc:sldMk cId="2351809989" sldId="486"/>
            <ac:spMk id="10033" creationId="{3166F971-C3E9-44E9-B87A-39304365644B}"/>
          </ac:spMkLst>
        </pc:spChg>
        <pc:spChg chg="mod">
          <ac:chgData name="Kolakowski, Artur" userId="9c34c8cc-b1df-44f6-bea5-dcf7a54ee35f" providerId="ADAL" clId="{19970B13-E101-4117-9908-6E061F982644}" dt="2022-07-14T08:45:41.779" v="15376" actId="790"/>
          <ac:spMkLst>
            <pc:docMk/>
            <pc:sldMk cId="2351809989" sldId="486"/>
            <ac:spMk id="10034" creationId="{9925ADEE-7AD7-4F1B-B199-6FCF9FD2E87F}"/>
          </ac:spMkLst>
        </pc:spChg>
        <pc:spChg chg="mod">
          <ac:chgData name="Kolakowski, Artur" userId="9c34c8cc-b1df-44f6-bea5-dcf7a54ee35f" providerId="ADAL" clId="{19970B13-E101-4117-9908-6E061F982644}" dt="2022-07-14T08:45:41.784" v="15377" actId="790"/>
          <ac:spMkLst>
            <pc:docMk/>
            <pc:sldMk cId="2351809989" sldId="486"/>
            <ac:spMk id="10035" creationId="{672440EB-D4D0-41A2-BFCD-77BB27C98826}"/>
          </ac:spMkLst>
        </pc:spChg>
        <pc:spChg chg="mod">
          <ac:chgData name="Kolakowski, Artur" userId="9c34c8cc-b1df-44f6-bea5-dcf7a54ee35f" providerId="ADAL" clId="{19970B13-E101-4117-9908-6E061F982644}" dt="2022-07-14T08:45:41.788" v="15378" actId="790"/>
          <ac:spMkLst>
            <pc:docMk/>
            <pc:sldMk cId="2351809989" sldId="486"/>
            <ac:spMk id="10036" creationId="{5F443DA0-7DDE-4131-ADC3-A8AD56A80B9D}"/>
          </ac:spMkLst>
        </pc:spChg>
        <pc:spChg chg="mod">
          <ac:chgData name="Kolakowski, Artur" userId="9c34c8cc-b1df-44f6-bea5-dcf7a54ee35f" providerId="ADAL" clId="{19970B13-E101-4117-9908-6E061F982644}" dt="2022-07-14T08:45:41.793" v="15379" actId="790"/>
          <ac:spMkLst>
            <pc:docMk/>
            <pc:sldMk cId="2351809989" sldId="486"/>
            <ac:spMk id="10037" creationId="{41AD3860-D299-4670-AB57-419EB00AC162}"/>
          </ac:spMkLst>
        </pc:spChg>
        <pc:spChg chg="mod">
          <ac:chgData name="Kolakowski, Artur" userId="9c34c8cc-b1df-44f6-bea5-dcf7a54ee35f" providerId="ADAL" clId="{19970B13-E101-4117-9908-6E061F982644}" dt="2022-07-14T08:45:41.798" v="15380" actId="790"/>
          <ac:spMkLst>
            <pc:docMk/>
            <pc:sldMk cId="2351809989" sldId="486"/>
            <ac:spMk id="10038" creationId="{10DF6032-7839-4DA2-A7BE-F845016FB36A}"/>
          </ac:spMkLst>
        </pc:spChg>
        <pc:spChg chg="mod">
          <ac:chgData name="Kolakowski, Artur" userId="9c34c8cc-b1df-44f6-bea5-dcf7a54ee35f" providerId="ADAL" clId="{19970B13-E101-4117-9908-6E061F982644}" dt="2022-07-14T08:45:41.803" v="15381" actId="790"/>
          <ac:spMkLst>
            <pc:docMk/>
            <pc:sldMk cId="2351809989" sldId="486"/>
            <ac:spMk id="10039" creationId="{83FD4EC0-28BD-4C61-8304-48737E4D1B9E}"/>
          </ac:spMkLst>
        </pc:spChg>
        <pc:spChg chg="mod">
          <ac:chgData name="Kolakowski, Artur" userId="9c34c8cc-b1df-44f6-bea5-dcf7a54ee35f" providerId="ADAL" clId="{19970B13-E101-4117-9908-6E061F982644}" dt="2022-07-14T08:45:41.807" v="15382" actId="790"/>
          <ac:spMkLst>
            <pc:docMk/>
            <pc:sldMk cId="2351809989" sldId="486"/>
            <ac:spMk id="10040" creationId="{37039E62-5388-4155-8C2D-2FBEB00370CC}"/>
          </ac:spMkLst>
        </pc:spChg>
        <pc:spChg chg="mod">
          <ac:chgData name="Kolakowski, Artur" userId="9c34c8cc-b1df-44f6-bea5-dcf7a54ee35f" providerId="ADAL" clId="{19970B13-E101-4117-9908-6E061F982644}" dt="2022-07-14T08:45:41.812" v="15383" actId="790"/>
          <ac:spMkLst>
            <pc:docMk/>
            <pc:sldMk cId="2351809989" sldId="486"/>
            <ac:spMk id="10041" creationId="{A16D61E8-EC02-4408-BBE7-4E47EC873D48}"/>
          </ac:spMkLst>
        </pc:spChg>
        <pc:spChg chg="mod">
          <ac:chgData name="Kolakowski, Artur" userId="9c34c8cc-b1df-44f6-bea5-dcf7a54ee35f" providerId="ADAL" clId="{19970B13-E101-4117-9908-6E061F982644}" dt="2022-07-14T08:45:41.817" v="15384" actId="790"/>
          <ac:spMkLst>
            <pc:docMk/>
            <pc:sldMk cId="2351809989" sldId="486"/>
            <ac:spMk id="10042" creationId="{A64439E1-745A-424E-9AC0-9D5818CDF33C}"/>
          </ac:spMkLst>
        </pc:spChg>
        <pc:spChg chg="mod">
          <ac:chgData name="Kolakowski, Artur" userId="9c34c8cc-b1df-44f6-bea5-dcf7a54ee35f" providerId="ADAL" clId="{19970B13-E101-4117-9908-6E061F982644}" dt="2022-07-14T08:45:41.822" v="15385" actId="790"/>
          <ac:spMkLst>
            <pc:docMk/>
            <pc:sldMk cId="2351809989" sldId="486"/>
            <ac:spMk id="10043" creationId="{8A4213F5-6B1A-427E-B1B9-40E853313919}"/>
          </ac:spMkLst>
        </pc:spChg>
        <pc:spChg chg="mod">
          <ac:chgData name="Kolakowski, Artur" userId="9c34c8cc-b1df-44f6-bea5-dcf7a54ee35f" providerId="ADAL" clId="{19970B13-E101-4117-9908-6E061F982644}" dt="2022-07-14T08:45:41.826" v="15386" actId="790"/>
          <ac:spMkLst>
            <pc:docMk/>
            <pc:sldMk cId="2351809989" sldId="486"/>
            <ac:spMk id="10044" creationId="{27DE77F4-D9D1-4BF0-BC03-418C2EEBB937}"/>
          </ac:spMkLst>
        </pc:spChg>
        <pc:spChg chg="mod">
          <ac:chgData name="Kolakowski, Artur" userId="9c34c8cc-b1df-44f6-bea5-dcf7a54ee35f" providerId="ADAL" clId="{19970B13-E101-4117-9908-6E061F982644}" dt="2022-07-14T08:45:41.831" v="15387" actId="790"/>
          <ac:spMkLst>
            <pc:docMk/>
            <pc:sldMk cId="2351809989" sldId="486"/>
            <ac:spMk id="10045" creationId="{714F6884-B310-4A8D-A373-5F3730555D3B}"/>
          </ac:spMkLst>
        </pc:spChg>
        <pc:spChg chg="mod">
          <ac:chgData name="Kolakowski, Artur" userId="9c34c8cc-b1df-44f6-bea5-dcf7a54ee35f" providerId="ADAL" clId="{19970B13-E101-4117-9908-6E061F982644}" dt="2022-07-14T08:45:41.835" v="15388" actId="790"/>
          <ac:spMkLst>
            <pc:docMk/>
            <pc:sldMk cId="2351809989" sldId="486"/>
            <ac:spMk id="10046" creationId="{593411A7-FF1D-46E2-9964-1353B2CF7F38}"/>
          </ac:spMkLst>
        </pc:spChg>
        <pc:spChg chg="mod">
          <ac:chgData name="Kolakowski, Artur" userId="9c34c8cc-b1df-44f6-bea5-dcf7a54ee35f" providerId="ADAL" clId="{19970B13-E101-4117-9908-6E061F982644}" dt="2022-07-14T08:45:41.840" v="15389" actId="790"/>
          <ac:spMkLst>
            <pc:docMk/>
            <pc:sldMk cId="2351809989" sldId="486"/>
            <ac:spMk id="10047" creationId="{C3DAEA70-43C2-4B7B-8626-82B4A7D1264C}"/>
          </ac:spMkLst>
        </pc:spChg>
        <pc:spChg chg="mod">
          <ac:chgData name="Kolakowski, Artur" userId="9c34c8cc-b1df-44f6-bea5-dcf7a54ee35f" providerId="ADAL" clId="{19970B13-E101-4117-9908-6E061F982644}" dt="2022-07-14T08:45:41.845" v="15390" actId="790"/>
          <ac:spMkLst>
            <pc:docMk/>
            <pc:sldMk cId="2351809989" sldId="486"/>
            <ac:spMk id="10048" creationId="{D7A7BD5E-A055-44DC-982F-24E784A42EBE}"/>
          </ac:spMkLst>
        </pc:spChg>
        <pc:spChg chg="mod">
          <ac:chgData name="Kolakowski, Artur" userId="9c34c8cc-b1df-44f6-bea5-dcf7a54ee35f" providerId="ADAL" clId="{19970B13-E101-4117-9908-6E061F982644}" dt="2022-07-14T08:45:41.845" v="15391" actId="790"/>
          <ac:spMkLst>
            <pc:docMk/>
            <pc:sldMk cId="2351809989" sldId="486"/>
            <ac:spMk id="10049" creationId="{6A9A6B10-631D-4D82-B23F-DA9AD4426463}"/>
          </ac:spMkLst>
        </pc:spChg>
        <pc:spChg chg="mod">
          <ac:chgData name="Kolakowski, Artur" userId="9c34c8cc-b1df-44f6-bea5-dcf7a54ee35f" providerId="ADAL" clId="{19970B13-E101-4117-9908-6E061F982644}" dt="2022-07-14T08:45:41.845" v="15392" actId="790"/>
          <ac:spMkLst>
            <pc:docMk/>
            <pc:sldMk cId="2351809989" sldId="486"/>
            <ac:spMk id="10050" creationId="{78B11FDC-C624-40DB-B45B-B5CB02A303DF}"/>
          </ac:spMkLst>
        </pc:spChg>
        <pc:spChg chg="mod">
          <ac:chgData name="Kolakowski, Artur" userId="9c34c8cc-b1df-44f6-bea5-dcf7a54ee35f" providerId="ADAL" clId="{19970B13-E101-4117-9908-6E061F982644}" dt="2022-07-14T08:45:41.845" v="15393" actId="790"/>
          <ac:spMkLst>
            <pc:docMk/>
            <pc:sldMk cId="2351809989" sldId="486"/>
            <ac:spMk id="10051" creationId="{9D3B5147-1939-4C21-B088-D6CBBFBBAB4D}"/>
          </ac:spMkLst>
        </pc:spChg>
        <pc:spChg chg="mod">
          <ac:chgData name="Kolakowski, Artur" userId="9c34c8cc-b1df-44f6-bea5-dcf7a54ee35f" providerId="ADAL" clId="{19970B13-E101-4117-9908-6E061F982644}" dt="2022-07-14T08:45:41.865" v="15394" actId="790"/>
          <ac:spMkLst>
            <pc:docMk/>
            <pc:sldMk cId="2351809989" sldId="486"/>
            <ac:spMk id="10052" creationId="{7299E457-9544-4D68-AA33-DDEAC3C6C742}"/>
          </ac:spMkLst>
        </pc:spChg>
        <pc:spChg chg="mod">
          <ac:chgData name="Kolakowski, Artur" userId="9c34c8cc-b1df-44f6-bea5-dcf7a54ee35f" providerId="ADAL" clId="{19970B13-E101-4117-9908-6E061F982644}" dt="2022-07-14T08:45:41.870" v="15395" actId="790"/>
          <ac:spMkLst>
            <pc:docMk/>
            <pc:sldMk cId="2351809989" sldId="486"/>
            <ac:spMk id="10053" creationId="{9325C6E2-B389-4915-9C60-B8BFC754438A}"/>
          </ac:spMkLst>
        </pc:spChg>
        <pc:spChg chg="mod">
          <ac:chgData name="Kolakowski, Artur" userId="9c34c8cc-b1df-44f6-bea5-dcf7a54ee35f" providerId="ADAL" clId="{19970B13-E101-4117-9908-6E061F982644}" dt="2022-07-14T08:45:41.875" v="15396" actId="790"/>
          <ac:spMkLst>
            <pc:docMk/>
            <pc:sldMk cId="2351809989" sldId="486"/>
            <ac:spMk id="10054" creationId="{05DD444C-6734-4356-881E-CEB22A03A196}"/>
          </ac:spMkLst>
        </pc:spChg>
        <pc:spChg chg="mod">
          <ac:chgData name="Kolakowski, Artur" userId="9c34c8cc-b1df-44f6-bea5-dcf7a54ee35f" providerId="ADAL" clId="{19970B13-E101-4117-9908-6E061F982644}" dt="2022-07-14T08:45:41.881" v="15397" actId="790"/>
          <ac:spMkLst>
            <pc:docMk/>
            <pc:sldMk cId="2351809989" sldId="486"/>
            <ac:spMk id="10055" creationId="{986823A6-367C-48BC-99BC-F2AEFE1B2485}"/>
          </ac:spMkLst>
        </pc:spChg>
        <pc:spChg chg="mod">
          <ac:chgData name="Kolakowski, Artur" userId="9c34c8cc-b1df-44f6-bea5-dcf7a54ee35f" providerId="ADAL" clId="{19970B13-E101-4117-9908-6E061F982644}" dt="2022-07-14T08:45:41.886" v="15398" actId="790"/>
          <ac:spMkLst>
            <pc:docMk/>
            <pc:sldMk cId="2351809989" sldId="486"/>
            <ac:spMk id="10056" creationId="{9C8D4301-41EE-443B-894D-C9F11D140849}"/>
          </ac:spMkLst>
        </pc:spChg>
        <pc:spChg chg="mod">
          <ac:chgData name="Kolakowski, Artur" userId="9c34c8cc-b1df-44f6-bea5-dcf7a54ee35f" providerId="ADAL" clId="{19970B13-E101-4117-9908-6E061F982644}" dt="2022-07-14T08:45:41.892" v="15399" actId="790"/>
          <ac:spMkLst>
            <pc:docMk/>
            <pc:sldMk cId="2351809989" sldId="486"/>
            <ac:spMk id="10057" creationId="{BA56199F-6016-4844-AA8F-A636FC70037D}"/>
          </ac:spMkLst>
        </pc:spChg>
        <pc:spChg chg="mod">
          <ac:chgData name="Kolakowski, Artur" userId="9c34c8cc-b1df-44f6-bea5-dcf7a54ee35f" providerId="ADAL" clId="{19970B13-E101-4117-9908-6E061F982644}" dt="2022-07-14T08:45:41.897" v="15400" actId="790"/>
          <ac:spMkLst>
            <pc:docMk/>
            <pc:sldMk cId="2351809989" sldId="486"/>
            <ac:spMk id="10058" creationId="{E9849062-C899-484B-9CB9-ACBB1368C390}"/>
          </ac:spMkLst>
        </pc:spChg>
        <pc:spChg chg="mod">
          <ac:chgData name="Kolakowski, Artur" userId="9c34c8cc-b1df-44f6-bea5-dcf7a54ee35f" providerId="ADAL" clId="{19970B13-E101-4117-9908-6E061F982644}" dt="2022-07-14T08:45:41.902" v="15401" actId="790"/>
          <ac:spMkLst>
            <pc:docMk/>
            <pc:sldMk cId="2351809989" sldId="486"/>
            <ac:spMk id="10059" creationId="{6844F737-2AB4-4ABF-B89C-218327F1055C}"/>
          </ac:spMkLst>
        </pc:spChg>
        <pc:spChg chg="mod">
          <ac:chgData name="Kolakowski, Artur" userId="9c34c8cc-b1df-44f6-bea5-dcf7a54ee35f" providerId="ADAL" clId="{19970B13-E101-4117-9908-6E061F982644}" dt="2022-07-14T08:45:41.906" v="15402" actId="790"/>
          <ac:spMkLst>
            <pc:docMk/>
            <pc:sldMk cId="2351809989" sldId="486"/>
            <ac:spMk id="10060" creationId="{D7B2AAA6-469E-4FFD-8973-DAA358D32DBE}"/>
          </ac:spMkLst>
        </pc:spChg>
        <pc:spChg chg="mod">
          <ac:chgData name="Kolakowski, Artur" userId="9c34c8cc-b1df-44f6-bea5-dcf7a54ee35f" providerId="ADAL" clId="{19970B13-E101-4117-9908-6E061F982644}" dt="2022-07-14T08:45:41.912" v="15403" actId="790"/>
          <ac:spMkLst>
            <pc:docMk/>
            <pc:sldMk cId="2351809989" sldId="486"/>
            <ac:spMk id="10061" creationId="{C8703062-65B1-4C32-A854-51DEF4DBCC4A}"/>
          </ac:spMkLst>
        </pc:spChg>
        <pc:spChg chg="mod">
          <ac:chgData name="Kolakowski, Artur" userId="9c34c8cc-b1df-44f6-bea5-dcf7a54ee35f" providerId="ADAL" clId="{19970B13-E101-4117-9908-6E061F982644}" dt="2022-07-14T08:45:41.919" v="15404" actId="790"/>
          <ac:spMkLst>
            <pc:docMk/>
            <pc:sldMk cId="2351809989" sldId="486"/>
            <ac:spMk id="10062" creationId="{F7F9F064-20F2-4114-8A15-9BC675FB1ED5}"/>
          </ac:spMkLst>
        </pc:spChg>
        <pc:spChg chg="mod">
          <ac:chgData name="Kolakowski, Artur" userId="9c34c8cc-b1df-44f6-bea5-dcf7a54ee35f" providerId="ADAL" clId="{19970B13-E101-4117-9908-6E061F982644}" dt="2022-07-14T08:45:41.924" v="15405" actId="790"/>
          <ac:spMkLst>
            <pc:docMk/>
            <pc:sldMk cId="2351809989" sldId="486"/>
            <ac:spMk id="10063" creationId="{692CBEA4-E8D1-4C83-92C4-CB77CAFEBAAB}"/>
          </ac:spMkLst>
        </pc:spChg>
        <pc:spChg chg="mod">
          <ac:chgData name="Kolakowski, Artur" userId="9c34c8cc-b1df-44f6-bea5-dcf7a54ee35f" providerId="ADAL" clId="{19970B13-E101-4117-9908-6E061F982644}" dt="2022-07-14T08:45:41.928" v="15406" actId="790"/>
          <ac:spMkLst>
            <pc:docMk/>
            <pc:sldMk cId="2351809989" sldId="486"/>
            <ac:spMk id="10064" creationId="{9D0C2AD9-3385-480B-95EA-EEAE1AA985B7}"/>
          </ac:spMkLst>
        </pc:spChg>
        <pc:spChg chg="mod">
          <ac:chgData name="Kolakowski, Artur" userId="9c34c8cc-b1df-44f6-bea5-dcf7a54ee35f" providerId="ADAL" clId="{19970B13-E101-4117-9908-6E061F982644}" dt="2022-07-14T08:45:41.928" v="15407" actId="790"/>
          <ac:spMkLst>
            <pc:docMk/>
            <pc:sldMk cId="2351809989" sldId="486"/>
            <ac:spMk id="10065" creationId="{93ABDD5B-5BA3-4866-ADD2-8EE627FD5F10}"/>
          </ac:spMkLst>
        </pc:spChg>
        <pc:spChg chg="mod">
          <ac:chgData name="Kolakowski, Artur" userId="9c34c8cc-b1df-44f6-bea5-dcf7a54ee35f" providerId="ADAL" clId="{19970B13-E101-4117-9908-6E061F982644}" dt="2022-07-14T08:45:41.928" v="15408" actId="790"/>
          <ac:spMkLst>
            <pc:docMk/>
            <pc:sldMk cId="2351809989" sldId="486"/>
            <ac:spMk id="10066" creationId="{157E991E-F1D7-4FFD-B380-4853633ADAD3}"/>
          </ac:spMkLst>
        </pc:spChg>
        <pc:spChg chg="mod">
          <ac:chgData name="Kolakowski, Artur" userId="9c34c8cc-b1df-44f6-bea5-dcf7a54ee35f" providerId="ADAL" clId="{19970B13-E101-4117-9908-6E061F982644}" dt="2022-07-14T08:45:41.928" v="15409" actId="790"/>
          <ac:spMkLst>
            <pc:docMk/>
            <pc:sldMk cId="2351809989" sldId="486"/>
            <ac:spMk id="10067" creationId="{BFAA28D5-1C2C-4901-A821-7B35AD6C5AAF}"/>
          </ac:spMkLst>
        </pc:spChg>
        <pc:spChg chg="mod">
          <ac:chgData name="Kolakowski, Artur" userId="9c34c8cc-b1df-44f6-bea5-dcf7a54ee35f" providerId="ADAL" clId="{19970B13-E101-4117-9908-6E061F982644}" dt="2022-07-14T08:45:41.949" v="15410" actId="790"/>
          <ac:spMkLst>
            <pc:docMk/>
            <pc:sldMk cId="2351809989" sldId="486"/>
            <ac:spMk id="10068" creationId="{49AF1CE9-05C4-4609-81B7-C3C555CA8207}"/>
          </ac:spMkLst>
        </pc:spChg>
        <pc:spChg chg="mod">
          <ac:chgData name="Kolakowski, Artur" userId="9c34c8cc-b1df-44f6-bea5-dcf7a54ee35f" providerId="ADAL" clId="{19970B13-E101-4117-9908-6E061F982644}" dt="2022-07-14T08:45:41.953" v="15411" actId="790"/>
          <ac:spMkLst>
            <pc:docMk/>
            <pc:sldMk cId="2351809989" sldId="486"/>
            <ac:spMk id="10069" creationId="{3EB414D2-08EF-4F2D-AC32-4158F958EDBE}"/>
          </ac:spMkLst>
        </pc:spChg>
        <pc:spChg chg="mod">
          <ac:chgData name="Kolakowski, Artur" userId="9c34c8cc-b1df-44f6-bea5-dcf7a54ee35f" providerId="ADAL" clId="{19970B13-E101-4117-9908-6E061F982644}" dt="2022-07-14T08:45:41.958" v="15412" actId="790"/>
          <ac:spMkLst>
            <pc:docMk/>
            <pc:sldMk cId="2351809989" sldId="486"/>
            <ac:spMk id="10070" creationId="{FC20F3B3-66FF-4AA9-B727-924B17529600}"/>
          </ac:spMkLst>
        </pc:spChg>
        <pc:spChg chg="mod">
          <ac:chgData name="Kolakowski, Artur" userId="9c34c8cc-b1df-44f6-bea5-dcf7a54ee35f" providerId="ADAL" clId="{19970B13-E101-4117-9908-6E061F982644}" dt="2022-07-14T08:45:41.963" v="15413" actId="790"/>
          <ac:spMkLst>
            <pc:docMk/>
            <pc:sldMk cId="2351809989" sldId="486"/>
            <ac:spMk id="10071" creationId="{95FF6E28-6CF8-4E56-A92C-6B8178B2C325}"/>
          </ac:spMkLst>
        </pc:spChg>
        <pc:spChg chg="mod">
          <ac:chgData name="Kolakowski, Artur" userId="9c34c8cc-b1df-44f6-bea5-dcf7a54ee35f" providerId="ADAL" clId="{19970B13-E101-4117-9908-6E061F982644}" dt="2022-07-14T08:45:41.968" v="15414" actId="790"/>
          <ac:spMkLst>
            <pc:docMk/>
            <pc:sldMk cId="2351809989" sldId="486"/>
            <ac:spMk id="10072" creationId="{894EB385-CABC-4A3D-8605-BB8DEE0CAD3B}"/>
          </ac:spMkLst>
        </pc:spChg>
        <pc:spChg chg="mod">
          <ac:chgData name="Kolakowski, Artur" userId="9c34c8cc-b1df-44f6-bea5-dcf7a54ee35f" providerId="ADAL" clId="{19970B13-E101-4117-9908-6E061F982644}" dt="2022-07-14T08:45:41.972" v="15415" actId="790"/>
          <ac:spMkLst>
            <pc:docMk/>
            <pc:sldMk cId="2351809989" sldId="486"/>
            <ac:spMk id="10073" creationId="{82ADD1CC-8798-4C0D-A19C-ED946BB8D40D}"/>
          </ac:spMkLst>
        </pc:spChg>
        <pc:spChg chg="mod">
          <ac:chgData name="Kolakowski, Artur" userId="9c34c8cc-b1df-44f6-bea5-dcf7a54ee35f" providerId="ADAL" clId="{19970B13-E101-4117-9908-6E061F982644}" dt="2022-07-14T08:45:41.977" v="15416" actId="790"/>
          <ac:spMkLst>
            <pc:docMk/>
            <pc:sldMk cId="2351809989" sldId="486"/>
            <ac:spMk id="10074" creationId="{C14499E1-00D3-4183-97C6-708F7E74E73E}"/>
          </ac:spMkLst>
        </pc:spChg>
        <pc:spChg chg="mod">
          <ac:chgData name="Kolakowski, Artur" userId="9c34c8cc-b1df-44f6-bea5-dcf7a54ee35f" providerId="ADAL" clId="{19970B13-E101-4117-9908-6E061F982644}" dt="2022-07-14T08:45:41.982" v="15417" actId="790"/>
          <ac:spMkLst>
            <pc:docMk/>
            <pc:sldMk cId="2351809989" sldId="486"/>
            <ac:spMk id="10075" creationId="{A0D4EA2F-C655-44E6-AE36-D59425AEDA6C}"/>
          </ac:spMkLst>
        </pc:spChg>
        <pc:spChg chg="mod">
          <ac:chgData name="Kolakowski, Artur" userId="9c34c8cc-b1df-44f6-bea5-dcf7a54ee35f" providerId="ADAL" clId="{19970B13-E101-4117-9908-6E061F982644}" dt="2022-07-14T08:45:41.987" v="15418" actId="790"/>
          <ac:spMkLst>
            <pc:docMk/>
            <pc:sldMk cId="2351809989" sldId="486"/>
            <ac:spMk id="10076" creationId="{D7B93925-1263-4422-A857-C68F3A506C02}"/>
          </ac:spMkLst>
        </pc:spChg>
        <pc:spChg chg="mod">
          <ac:chgData name="Kolakowski, Artur" userId="9c34c8cc-b1df-44f6-bea5-dcf7a54ee35f" providerId="ADAL" clId="{19970B13-E101-4117-9908-6E061F982644}" dt="2022-07-14T08:45:41.992" v="15419" actId="790"/>
          <ac:spMkLst>
            <pc:docMk/>
            <pc:sldMk cId="2351809989" sldId="486"/>
            <ac:spMk id="10077" creationId="{3AA79A70-8C4A-4D78-9168-D376B06F1C09}"/>
          </ac:spMkLst>
        </pc:spChg>
        <pc:spChg chg="mod">
          <ac:chgData name="Kolakowski, Artur" userId="9c34c8cc-b1df-44f6-bea5-dcf7a54ee35f" providerId="ADAL" clId="{19970B13-E101-4117-9908-6E061F982644}" dt="2022-07-14T08:45:42.002" v="15420" actId="790"/>
          <ac:spMkLst>
            <pc:docMk/>
            <pc:sldMk cId="2351809989" sldId="486"/>
            <ac:spMk id="10078" creationId="{7621D41C-AA7A-4B3D-9FC9-85304D3AABC3}"/>
          </ac:spMkLst>
        </pc:spChg>
        <pc:spChg chg="mod">
          <ac:chgData name="Kolakowski, Artur" userId="9c34c8cc-b1df-44f6-bea5-dcf7a54ee35f" providerId="ADAL" clId="{19970B13-E101-4117-9908-6E061F982644}" dt="2022-07-14T08:45:42.008" v="15421" actId="790"/>
          <ac:spMkLst>
            <pc:docMk/>
            <pc:sldMk cId="2351809989" sldId="486"/>
            <ac:spMk id="10079" creationId="{696735FD-8B43-491A-A7CF-610A4966F2B6}"/>
          </ac:spMkLst>
        </pc:spChg>
        <pc:spChg chg="mod">
          <ac:chgData name="Kolakowski, Artur" userId="9c34c8cc-b1df-44f6-bea5-dcf7a54ee35f" providerId="ADAL" clId="{19970B13-E101-4117-9908-6E061F982644}" dt="2022-07-14T08:45:42.014" v="15422" actId="790"/>
          <ac:spMkLst>
            <pc:docMk/>
            <pc:sldMk cId="2351809989" sldId="486"/>
            <ac:spMk id="10080" creationId="{9471F838-3DBF-4A3B-AFE7-1CC61728029E}"/>
          </ac:spMkLst>
        </pc:spChg>
        <pc:spChg chg="mod">
          <ac:chgData name="Kolakowski, Artur" userId="9c34c8cc-b1df-44f6-bea5-dcf7a54ee35f" providerId="ADAL" clId="{19970B13-E101-4117-9908-6E061F982644}" dt="2022-07-14T08:45:42.018" v="15423" actId="790"/>
          <ac:spMkLst>
            <pc:docMk/>
            <pc:sldMk cId="2351809989" sldId="486"/>
            <ac:spMk id="10081" creationId="{3AEA9DBB-F572-4268-9E21-29950901130E}"/>
          </ac:spMkLst>
        </pc:spChg>
        <pc:spChg chg="mod">
          <ac:chgData name="Kolakowski, Artur" userId="9c34c8cc-b1df-44f6-bea5-dcf7a54ee35f" providerId="ADAL" clId="{19970B13-E101-4117-9908-6E061F982644}" dt="2022-07-14T08:45:42.023" v="15424" actId="790"/>
          <ac:spMkLst>
            <pc:docMk/>
            <pc:sldMk cId="2351809989" sldId="486"/>
            <ac:spMk id="10082" creationId="{561FEB69-25A3-419B-9A13-989727D68E50}"/>
          </ac:spMkLst>
        </pc:spChg>
        <pc:spChg chg="mod">
          <ac:chgData name="Kolakowski, Artur" userId="9c34c8cc-b1df-44f6-bea5-dcf7a54ee35f" providerId="ADAL" clId="{19970B13-E101-4117-9908-6E061F982644}" dt="2022-07-14T08:45:42.028" v="15425" actId="790"/>
          <ac:spMkLst>
            <pc:docMk/>
            <pc:sldMk cId="2351809989" sldId="486"/>
            <ac:spMk id="10083" creationId="{48EF44DC-2815-495D-93F7-CDC58DC731C6}"/>
          </ac:spMkLst>
        </pc:spChg>
        <pc:spChg chg="mod">
          <ac:chgData name="Kolakowski, Artur" userId="9c34c8cc-b1df-44f6-bea5-dcf7a54ee35f" providerId="ADAL" clId="{19970B13-E101-4117-9908-6E061F982644}" dt="2022-07-14T08:45:42.033" v="15426" actId="790"/>
          <ac:spMkLst>
            <pc:docMk/>
            <pc:sldMk cId="2351809989" sldId="486"/>
            <ac:spMk id="10084" creationId="{6C6F9F2C-71F7-49DA-A9AC-7CB887C1B06E}"/>
          </ac:spMkLst>
        </pc:spChg>
        <pc:spChg chg="mod">
          <ac:chgData name="Kolakowski, Artur" userId="9c34c8cc-b1df-44f6-bea5-dcf7a54ee35f" providerId="ADAL" clId="{19970B13-E101-4117-9908-6E061F982644}" dt="2022-07-14T08:45:42.038" v="15427" actId="790"/>
          <ac:spMkLst>
            <pc:docMk/>
            <pc:sldMk cId="2351809989" sldId="486"/>
            <ac:spMk id="10085" creationId="{595CCBBD-D040-4671-B1A7-2865C3B8BF19}"/>
          </ac:spMkLst>
        </pc:spChg>
        <pc:spChg chg="mod">
          <ac:chgData name="Kolakowski, Artur" userId="9c34c8cc-b1df-44f6-bea5-dcf7a54ee35f" providerId="ADAL" clId="{19970B13-E101-4117-9908-6E061F982644}" dt="2022-07-14T08:45:42.042" v="15428" actId="790"/>
          <ac:spMkLst>
            <pc:docMk/>
            <pc:sldMk cId="2351809989" sldId="486"/>
            <ac:spMk id="10086" creationId="{B6003B62-BC35-4987-AE43-13932BC811F1}"/>
          </ac:spMkLst>
        </pc:spChg>
        <pc:spChg chg="mod">
          <ac:chgData name="Kolakowski, Artur" userId="9c34c8cc-b1df-44f6-bea5-dcf7a54ee35f" providerId="ADAL" clId="{19970B13-E101-4117-9908-6E061F982644}" dt="2022-07-14T08:45:42.048" v="15429" actId="790"/>
          <ac:spMkLst>
            <pc:docMk/>
            <pc:sldMk cId="2351809989" sldId="486"/>
            <ac:spMk id="10087" creationId="{9C94998B-0633-436C-909C-69056290B4F1}"/>
          </ac:spMkLst>
        </pc:spChg>
        <pc:spChg chg="mod">
          <ac:chgData name="Kolakowski, Artur" userId="9c34c8cc-b1df-44f6-bea5-dcf7a54ee35f" providerId="ADAL" clId="{19970B13-E101-4117-9908-6E061F982644}" dt="2022-07-14T08:45:42.052" v="15430" actId="790"/>
          <ac:spMkLst>
            <pc:docMk/>
            <pc:sldMk cId="2351809989" sldId="486"/>
            <ac:spMk id="10088" creationId="{564E8BAE-F96B-4B8E-8294-7B7718A2DAD8}"/>
          </ac:spMkLst>
        </pc:spChg>
        <pc:spChg chg="mod">
          <ac:chgData name="Kolakowski, Artur" userId="9c34c8cc-b1df-44f6-bea5-dcf7a54ee35f" providerId="ADAL" clId="{19970B13-E101-4117-9908-6E061F982644}" dt="2022-07-14T08:45:42.056" v="15431" actId="790"/>
          <ac:spMkLst>
            <pc:docMk/>
            <pc:sldMk cId="2351809989" sldId="486"/>
            <ac:spMk id="10089" creationId="{50A6915C-5F85-4C18-B7B3-134752FE9615}"/>
          </ac:spMkLst>
        </pc:spChg>
        <pc:spChg chg="mod">
          <ac:chgData name="Kolakowski, Artur" userId="9c34c8cc-b1df-44f6-bea5-dcf7a54ee35f" providerId="ADAL" clId="{19970B13-E101-4117-9908-6E061F982644}" dt="2022-07-14T08:45:42.061" v="15432" actId="790"/>
          <ac:spMkLst>
            <pc:docMk/>
            <pc:sldMk cId="2351809989" sldId="486"/>
            <ac:spMk id="10090" creationId="{42DC6B75-F479-4C13-9EDD-AEE588ECB970}"/>
          </ac:spMkLst>
        </pc:spChg>
        <pc:spChg chg="mod">
          <ac:chgData name="Kolakowski, Artur" userId="9c34c8cc-b1df-44f6-bea5-dcf7a54ee35f" providerId="ADAL" clId="{19970B13-E101-4117-9908-6E061F982644}" dt="2022-07-14T08:45:42.065" v="15433" actId="790"/>
          <ac:spMkLst>
            <pc:docMk/>
            <pc:sldMk cId="2351809989" sldId="486"/>
            <ac:spMk id="10091" creationId="{950EF513-4250-4E7B-9B8E-2B9576DAB91D}"/>
          </ac:spMkLst>
        </pc:spChg>
        <pc:spChg chg="mod">
          <ac:chgData name="Kolakowski, Artur" userId="9c34c8cc-b1df-44f6-bea5-dcf7a54ee35f" providerId="ADAL" clId="{19970B13-E101-4117-9908-6E061F982644}" dt="2022-07-14T08:45:42.070" v="15434" actId="790"/>
          <ac:spMkLst>
            <pc:docMk/>
            <pc:sldMk cId="2351809989" sldId="486"/>
            <ac:spMk id="10092" creationId="{54AC959E-96D7-4402-B17A-903CDD428AB2}"/>
          </ac:spMkLst>
        </pc:spChg>
        <pc:spChg chg="mod">
          <ac:chgData name="Kolakowski, Artur" userId="9c34c8cc-b1df-44f6-bea5-dcf7a54ee35f" providerId="ADAL" clId="{19970B13-E101-4117-9908-6E061F982644}" dt="2022-07-14T08:45:42.074" v="15435" actId="790"/>
          <ac:spMkLst>
            <pc:docMk/>
            <pc:sldMk cId="2351809989" sldId="486"/>
            <ac:spMk id="10093" creationId="{C0C1579F-A7FF-4146-B35E-AAD13D1F9AE7}"/>
          </ac:spMkLst>
        </pc:spChg>
        <pc:spChg chg="mod">
          <ac:chgData name="Kolakowski, Artur" userId="9c34c8cc-b1df-44f6-bea5-dcf7a54ee35f" providerId="ADAL" clId="{19970B13-E101-4117-9908-6E061F982644}" dt="2022-07-14T08:45:42.079" v="15436" actId="790"/>
          <ac:spMkLst>
            <pc:docMk/>
            <pc:sldMk cId="2351809989" sldId="486"/>
            <ac:spMk id="10094" creationId="{3D239B6F-7434-4A1E-8846-2E84C1A94154}"/>
          </ac:spMkLst>
        </pc:spChg>
        <pc:spChg chg="mod">
          <ac:chgData name="Kolakowski, Artur" userId="9c34c8cc-b1df-44f6-bea5-dcf7a54ee35f" providerId="ADAL" clId="{19970B13-E101-4117-9908-6E061F982644}" dt="2022-07-14T08:45:42.084" v="15437" actId="790"/>
          <ac:spMkLst>
            <pc:docMk/>
            <pc:sldMk cId="2351809989" sldId="486"/>
            <ac:spMk id="10095" creationId="{3F15D906-2FB7-4124-AC19-FBF95ECB06E7}"/>
          </ac:spMkLst>
        </pc:spChg>
        <pc:spChg chg="mod">
          <ac:chgData name="Kolakowski, Artur" userId="9c34c8cc-b1df-44f6-bea5-dcf7a54ee35f" providerId="ADAL" clId="{19970B13-E101-4117-9908-6E061F982644}" dt="2022-07-14T08:45:42.088" v="15438" actId="790"/>
          <ac:spMkLst>
            <pc:docMk/>
            <pc:sldMk cId="2351809989" sldId="486"/>
            <ac:spMk id="10096" creationId="{029AB2AD-3A77-400C-A1AC-80E2DF316E7F}"/>
          </ac:spMkLst>
        </pc:spChg>
        <pc:spChg chg="mod">
          <ac:chgData name="Kolakowski, Artur" userId="9c34c8cc-b1df-44f6-bea5-dcf7a54ee35f" providerId="ADAL" clId="{19970B13-E101-4117-9908-6E061F982644}" dt="2022-07-14T08:45:42.093" v="15439" actId="790"/>
          <ac:spMkLst>
            <pc:docMk/>
            <pc:sldMk cId="2351809989" sldId="486"/>
            <ac:spMk id="10097" creationId="{3A64EA81-B4B3-4838-A936-281629B68B9F}"/>
          </ac:spMkLst>
        </pc:spChg>
        <pc:spChg chg="mod">
          <ac:chgData name="Kolakowski, Artur" userId="9c34c8cc-b1df-44f6-bea5-dcf7a54ee35f" providerId="ADAL" clId="{19970B13-E101-4117-9908-6E061F982644}" dt="2022-07-14T08:45:42.097" v="15440" actId="790"/>
          <ac:spMkLst>
            <pc:docMk/>
            <pc:sldMk cId="2351809989" sldId="486"/>
            <ac:spMk id="10098" creationId="{968AB32D-769B-451D-9AB3-DAC9E3EF4F63}"/>
          </ac:spMkLst>
        </pc:spChg>
        <pc:spChg chg="mod">
          <ac:chgData name="Kolakowski, Artur" userId="9c34c8cc-b1df-44f6-bea5-dcf7a54ee35f" providerId="ADAL" clId="{19970B13-E101-4117-9908-6E061F982644}" dt="2022-07-14T08:45:42.097" v="15441" actId="790"/>
          <ac:spMkLst>
            <pc:docMk/>
            <pc:sldMk cId="2351809989" sldId="486"/>
            <ac:spMk id="10099" creationId="{4F5F2FF7-0ADC-423A-BD05-93290BE04108}"/>
          </ac:spMkLst>
        </pc:spChg>
        <pc:spChg chg="mod">
          <ac:chgData name="Kolakowski, Artur" userId="9c34c8cc-b1df-44f6-bea5-dcf7a54ee35f" providerId="ADAL" clId="{19970B13-E101-4117-9908-6E061F982644}" dt="2022-07-14T08:45:42.097" v="15442" actId="790"/>
          <ac:spMkLst>
            <pc:docMk/>
            <pc:sldMk cId="2351809989" sldId="486"/>
            <ac:spMk id="10100" creationId="{A07E34D0-0718-4F4D-BADF-54EA7A5A8B54}"/>
          </ac:spMkLst>
        </pc:spChg>
        <pc:spChg chg="mod">
          <ac:chgData name="Kolakowski, Artur" userId="9c34c8cc-b1df-44f6-bea5-dcf7a54ee35f" providerId="ADAL" clId="{19970B13-E101-4117-9908-6E061F982644}" dt="2022-07-14T08:45:42.097" v="15443" actId="790"/>
          <ac:spMkLst>
            <pc:docMk/>
            <pc:sldMk cId="2351809989" sldId="486"/>
            <ac:spMk id="10101" creationId="{7452FE26-BBAD-459E-87EA-EA67AC7109CA}"/>
          </ac:spMkLst>
        </pc:spChg>
        <pc:spChg chg="mod">
          <ac:chgData name="Kolakowski, Artur" userId="9c34c8cc-b1df-44f6-bea5-dcf7a54ee35f" providerId="ADAL" clId="{19970B13-E101-4117-9908-6E061F982644}" dt="2022-07-14T08:45:42.115" v="15444" actId="790"/>
          <ac:spMkLst>
            <pc:docMk/>
            <pc:sldMk cId="2351809989" sldId="486"/>
            <ac:spMk id="10102" creationId="{E480ACB0-7B02-4E99-9FBC-2E58005F6091}"/>
          </ac:spMkLst>
        </pc:spChg>
        <pc:spChg chg="mod">
          <ac:chgData name="Kolakowski, Artur" userId="9c34c8cc-b1df-44f6-bea5-dcf7a54ee35f" providerId="ADAL" clId="{19970B13-E101-4117-9908-6E061F982644}" dt="2022-07-14T08:45:42.119" v="15445" actId="790"/>
          <ac:spMkLst>
            <pc:docMk/>
            <pc:sldMk cId="2351809989" sldId="486"/>
            <ac:spMk id="10103" creationId="{CC5D609A-2DBA-49DF-BA4A-8EA266444480}"/>
          </ac:spMkLst>
        </pc:spChg>
        <pc:spChg chg="mod">
          <ac:chgData name="Kolakowski, Artur" userId="9c34c8cc-b1df-44f6-bea5-dcf7a54ee35f" providerId="ADAL" clId="{19970B13-E101-4117-9908-6E061F982644}" dt="2022-07-14T08:45:42.123" v="15446" actId="790"/>
          <ac:spMkLst>
            <pc:docMk/>
            <pc:sldMk cId="2351809989" sldId="486"/>
            <ac:spMk id="10104" creationId="{FC4B4D9F-99D2-49DF-9445-695CBC1C0E10}"/>
          </ac:spMkLst>
        </pc:spChg>
        <pc:spChg chg="mod">
          <ac:chgData name="Kolakowski, Artur" userId="9c34c8cc-b1df-44f6-bea5-dcf7a54ee35f" providerId="ADAL" clId="{19970B13-E101-4117-9908-6E061F982644}" dt="2022-07-14T08:45:42.128" v="15447" actId="790"/>
          <ac:spMkLst>
            <pc:docMk/>
            <pc:sldMk cId="2351809989" sldId="486"/>
            <ac:spMk id="10105" creationId="{9BC753F0-EA79-4E62-B93F-44F9116F2B83}"/>
          </ac:spMkLst>
        </pc:spChg>
        <pc:spChg chg="mod">
          <ac:chgData name="Kolakowski, Artur" userId="9c34c8cc-b1df-44f6-bea5-dcf7a54ee35f" providerId="ADAL" clId="{19970B13-E101-4117-9908-6E061F982644}" dt="2022-07-14T08:45:42.133" v="15448" actId="790"/>
          <ac:spMkLst>
            <pc:docMk/>
            <pc:sldMk cId="2351809989" sldId="486"/>
            <ac:spMk id="10106" creationId="{5D7C3009-6A24-4299-988C-41A3D64306BE}"/>
          </ac:spMkLst>
        </pc:spChg>
        <pc:spChg chg="mod">
          <ac:chgData name="Kolakowski, Artur" userId="9c34c8cc-b1df-44f6-bea5-dcf7a54ee35f" providerId="ADAL" clId="{19970B13-E101-4117-9908-6E061F982644}" dt="2022-07-14T08:45:42.138" v="15449" actId="790"/>
          <ac:spMkLst>
            <pc:docMk/>
            <pc:sldMk cId="2351809989" sldId="486"/>
            <ac:spMk id="10107" creationId="{ADF66B76-A024-440C-ADC5-092D6296FA72}"/>
          </ac:spMkLst>
        </pc:spChg>
        <pc:spChg chg="mod">
          <ac:chgData name="Kolakowski, Artur" userId="9c34c8cc-b1df-44f6-bea5-dcf7a54ee35f" providerId="ADAL" clId="{19970B13-E101-4117-9908-6E061F982644}" dt="2022-07-14T08:45:42.143" v="15450" actId="790"/>
          <ac:spMkLst>
            <pc:docMk/>
            <pc:sldMk cId="2351809989" sldId="486"/>
            <ac:spMk id="10108" creationId="{54FC78D4-29ED-43C8-9536-670CE6594904}"/>
          </ac:spMkLst>
        </pc:spChg>
        <pc:spChg chg="mod">
          <ac:chgData name="Kolakowski, Artur" userId="9c34c8cc-b1df-44f6-bea5-dcf7a54ee35f" providerId="ADAL" clId="{19970B13-E101-4117-9908-6E061F982644}" dt="2022-07-14T08:45:42.147" v="15451" actId="790"/>
          <ac:spMkLst>
            <pc:docMk/>
            <pc:sldMk cId="2351809989" sldId="486"/>
            <ac:spMk id="10109" creationId="{9ADD9AC6-A6C1-4E75-9B96-3DDECE973C49}"/>
          </ac:spMkLst>
        </pc:spChg>
        <pc:spChg chg="mod">
          <ac:chgData name="Kolakowski, Artur" userId="9c34c8cc-b1df-44f6-bea5-dcf7a54ee35f" providerId="ADAL" clId="{19970B13-E101-4117-9908-6E061F982644}" dt="2022-07-14T08:45:42.152" v="15452" actId="790"/>
          <ac:spMkLst>
            <pc:docMk/>
            <pc:sldMk cId="2351809989" sldId="486"/>
            <ac:spMk id="10110" creationId="{C38531B3-74E5-478D-841A-8155B79AD94C}"/>
          </ac:spMkLst>
        </pc:spChg>
        <pc:spChg chg="mod">
          <ac:chgData name="Kolakowski, Artur" userId="9c34c8cc-b1df-44f6-bea5-dcf7a54ee35f" providerId="ADAL" clId="{19970B13-E101-4117-9908-6E061F982644}" dt="2022-07-14T08:45:42.156" v="15453" actId="790"/>
          <ac:spMkLst>
            <pc:docMk/>
            <pc:sldMk cId="2351809989" sldId="486"/>
            <ac:spMk id="10111" creationId="{FF488108-5B33-4271-977F-468E16E6A836}"/>
          </ac:spMkLst>
        </pc:spChg>
        <pc:spChg chg="mod">
          <ac:chgData name="Kolakowski, Artur" userId="9c34c8cc-b1df-44f6-bea5-dcf7a54ee35f" providerId="ADAL" clId="{19970B13-E101-4117-9908-6E061F982644}" dt="2022-07-14T08:45:42.160" v="15454" actId="790"/>
          <ac:spMkLst>
            <pc:docMk/>
            <pc:sldMk cId="2351809989" sldId="486"/>
            <ac:spMk id="10112" creationId="{71FA0D69-F7C2-498F-BE7B-3AE7D93A7CC6}"/>
          </ac:spMkLst>
        </pc:spChg>
        <pc:spChg chg="mod">
          <ac:chgData name="Kolakowski, Artur" userId="9c34c8cc-b1df-44f6-bea5-dcf7a54ee35f" providerId="ADAL" clId="{19970B13-E101-4117-9908-6E061F982644}" dt="2022-07-14T08:45:42.164" v="15455" actId="790"/>
          <ac:spMkLst>
            <pc:docMk/>
            <pc:sldMk cId="2351809989" sldId="486"/>
            <ac:spMk id="10113" creationId="{3BBFC1E9-1B14-4115-AD24-8DB49E62AE61}"/>
          </ac:spMkLst>
        </pc:spChg>
        <pc:spChg chg="mod">
          <ac:chgData name="Kolakowski, Artur" userId="9c34c8cc-b1df-44f6-bea5-dcf7a54ee35f" providerId="ADAL" clId="{19970B13-E101-4117-9908-6E061F982644}" dt="2022-07-14T08:45:42.168" v="15456" actId="790"/>
          <ac:spMkLst>
            <pc:docMk/>
            <pc:sldMk cId="2351809989" sldId="486"/>
            <ac:spMk id="10114" creationId="{54B39EF7-2B97-490E-9F30-038901319038}"/>
          </ac:spMkLst>
        </pc:spChg>
        <pc:spChg chg="mod">
          <ac:chgData name="Kolakowski, Artur" userId="9c34c8cc-b1df-44f6-bea5-dcf7a54ee35f" providerId="ADAL" clId="{19970B13-E101-4117-9908-6E061F982644}" dt="2022-07-14T08:45:42.172" v="15457" actId="790"/>
          <ac:spMkLst>
            <pc:docMk/>
            <pc:sldMk cId="2351809989" sldId="486"/>
            <ac:spMk id="10115" creationId="{E4EC625C-62CC-4C8A-886F-5063C6A51E06}"/>
          </ac:spMkLst>
        </pc:spChg>
        <pc:spChg chg="mod">
          <ac:chgData name="Kolakowski, Artur" userId="9c34c8cc-b1df-44f6-bea5-dcf7a54ee35f" providerId="ADAL" clId="{19970B13-E101-4117-9908-6E061F982644}" dt="2022-07-14T08:45:42.177" v="15458" actId="790"/>
          <ac:spMkLst>
            <pc:docMk/>
            <pc:sldMk cId="2351809989" sldId="486"/>
            <ac:spMk id="10116" creationId="{D0AC3461-1C4E-489F-9BDC-604510B7D707}"/>
          </ac:spMkLst>
        </pc:spChg>
        <pc:spChg chg="mod">
          <ac:chgData name="Kolakowski, Artur" userId="9c34c8cc-b1df-44f6-bea5-dcf7a54ee35f" providerId="ADAL" clId="{19970B13-E101-4117-9908-6E061F982644}" dt="2022-07-14T08:45:42.178" v="15459" actId="790"/>
          <ac:spMkLst>
            <pc:docMk/>
            <pc:sldMk cId="2351809989" sldId="486"/>
            <ac:spMk id="10117" creationId="{76567139-D789-440E-A346-DA45469CF59C}"/>
          </ac:spMkLst>
        </pc:spChg>
        <pc:spChg chg="mod">
          <ac:chgData name="Kolakowski, Artur" userId="9c34c8cc-b1df-44f6-bea5-dcf7a54ee35f" providerId="ADAL" clId="{19970B13-E101-4117-9908-6E061F982644}" dt="2022-07-14T08:45:42.178" v="15460" actId="790"/>
          <ac:spMkLst>
            <pc:docMk/>
            <pc:sldMk cId="2351809989" sldId="486"/>
            <ac:spMk id="10118" creationId="{6E3E73C4-B4D8-41FA-8760-729E45EB5A73}"/>
          </ac:spMkLst>
        </pc:spChg>
        <pc:spChg chg="mod">
          <ac:chgData name="Kolakowski, Artur" userId="9c34c8cc-b1df-44f6-bea5-dcf7a54ee35f" providerId="ADAL" clId="{19970B13-E101-4117-9908-6E061F982644}" dt="2022-07-14T08:45:42.178" v="15461" actId="790"/>
          <ac:spMkLst>
            <pc:docMk/>
            <pc:sldMk cId="2351809989" sldId="486"/>
            <ac:spMk id="10119" creationId="{9141FAAD-10EA-4EAD-AA5E-1C8F88DA6810}"/>
          </ac:spMkLst>
        </pc:spChg>
        <pc:spChg chg="mod">
          <ac:chgData name="Kolakowski, Artur" userId="9c34c8cc-b1df-44f6-bea5-dcf7a54ee35f" providerId="ADAL" clId="{19970B13-E101-4117-9908-6E061F982644}" dt="2022-07-14T08:45:42.196" v="15462" actId="790"/>
          <ac:spMkLst>
            <pc:docMk/>
            <pc:sldMk cId="2351809989" sldId="486"/>
            <ac:spMk id="10120" creationId="{BC606019-2391-4F68-89B0-DFAB32265BA5}"/>
          </ac:spMkLst>
        </pc:spChg>
        <pc:spChg chg="mod">
          <ac:chgData name="Kolakowski, Artur" userId="9c34c8cc-b1df-44f6-bea5-dcf7a54ee35f" providerId="ADAL" clId="{19970B13-E101-4117-9908-6E061F982644}" dt="2022-07-14T08:45:42.201" v="15463" actId="790"/>
          <ac:spMkLst>
            <pc:docMk/>
            <pc:sldMk cId="2351809989" sldId="486"/>
            <ac:spMk id="10121" creationId="{828EBBE5-03BC-4AB6-BFF2-16794AA24626}"/>
          </ac:spMkLst>
        </pc:spChg>
        <pc:spChg chg="mod">
          <ac:chgData name="Kolakowski, Artur" userId="9c34c8cc-b1df-44f6-bea5-dcf7a54ee35f" providerId="ADAL" clId="{19970B13-E101-4117-9908-6E061F982644}" dt="2022-07-14T08:45:42.206" v="15464" actId="790"/>
          <ac:spMkLst>
            <pc:docMk/>
            <pc:sldMk cId="2351809989" sldId="486"/>
            <ac:spMk id="10122" creationId="{31A772BB-2127-4D7C-8371-1B2552BDE618}"/>
          </ac:spMkLst>
        </pc:spChg>
        <pc:spChg chg="mod">
          <ac:chgData name="Kolakowski, Artur" userId="9c34c8cc-b1df-44f6-bea5-dcf7a54ee35f" providerId="ADAL" clId="{19970B13-E101-4117-9908-6E061F982644}" dt="2022-07-14T08:45:42.211" v="15465" actId="790"/>
          <ac:spMkLst>
            <pc:docMk/>
            <pc:sldMk cId="2351809989" sldId="486"/>
            <ac:spMk id="10123" creationId="{36B9F059-F387-4F02-953B-09DEDC0A8F2C}"/>
          </ac:spMkLst>
        </pc:spChg>
        <pc:spChg chg="mod">
          <ac:chgData name="Kolakowski, Artur" userId="9c34c8cc-b1df-44f6-bea5-dcf7a54ee35f" providerId="ADAL" clId="{19970B13-E101-4117-9908-6E061F982644}" dt="2022-07-14T08:45:42.217" v="15466" actId="790"/>
          <ac:spMkLst>
            <pc:docMk/>
            <pc:sldMk cId="2351809989" sldId="486"/>
            <ac:spMk id="10124" creationId="{DCA2A4E8-8FF9-47E8-A465-8E19A135CFED}"/>
          </ac:spMkLst>
        </pc:spChg>
        <pc:spChg chg="mod">
          <ac:chgData name="Kolakowski, Artur" userId="9c34c8cc-b1df-44f6-bea5-dcf7a54ee35f" providerId="ADAL" clId="{19970B13-E101-4117-9908-6E061F982644}" dt="2022-07-14T08:45:42.221" v="15467" actId="790"/>
          <ac:spMkLst>
            <pc:docMk/>
            <pc:sldMk cId="2351809989" sldId="486"/>
            <ac:spMk id="10125" creationId="{0AE631CE-6731-4B9B-89D1-05D793708142}"/>
          </ac:spMkLst>
        </pc:spChg>
        <pc:spChg chg="mod">
          <ac:chgData name="Kolakowski, Artur" userId="9c34c8cc-b1df-44f6-bea5-dcf7a54ee35f" providerId="ADAL" clId="{19970B13-E101-4117-9908-6E061F982644}" dt="2022-07-14T08:45:42.225" v="15468" actId="790"/>
          <ac:spMkLst>
            <pc:docMk/>
            <pc:sldMk cId="2351809989" sldId="486"/>
            <ac:spMk id="10126" creationId="{2382EB08-D9F1-4E16-94A6-3186EA466688}"/>
          </ac:spMkLst>
        </pc:spChg>
        <pc:spChg chg="mod">
          <ac:chgData name="Kolakowski, Artur" userId="9c34c8cc-b1df-44f6-bea5-dcf7a54ee35f" providerId="ADAL" clId="{19970B13-E101-4117-9908-6E061F982644}" dt="2022-07-14T08:45:42.231" v="15469" actId="790"/>
          <ac:spMkLst>
            <pc:docMk/>
            <pc:sldMk cId="2351809989" sldId="486"/>
            <ac:spMk id="10127" creationId="{23807F96-79C7-48E5-8DE9-804BC038A5A7}"/>
          </ac:spMkLst>
        </pc:spChg>
        <pc:spChg chg="mod">
          <ac:chgData name="Kolakowski, Artur" userId="9c34c8cc-b1df-44f6-bea5-dcf7a54ee35f" providerId="ADAL" clId="{19970B13-E101-4117-9908-6E061F982644}" dt="2022-07-14T08:45:42.236" v="15470" actId="790"/>
          <ac:spMkLst>
            <pc:docMk/>
            <pc:sldMk cId="2351809989" sldId="486"/>
            <ac:spMk id="10128" creationId="{2285D30C-A1F3-48A3-A73F-726DE97082FF}"/>
          </ac:spMkLst>
        </pc:spChg>
        <pc:spChg chg="mod">
          <ac:chgData name="Kolakowski, Artur" userId="9c34c8cc-b1df-44f6-bea5-dcf7a54ee35f" providerId="ADAL" clId="{19970B13-E101-4117-9908-6E061F982644}" dt="2022-07-14T08:45:42.241" v="15471" actId="790"/>
          <ac:spMkLst>
            <pc:docMk/>
            <pc:sldMk cId="2351809989" sldId="486"/>
            <ac:spMk id="10129" creationId="{7A9201BD-DB23-41D8-AD76-8243A9574A2C}"/>
          </ac:spMkLst>
        </pc:spChg>
        <pc:spChg chg="mod">
          <ac:chgData name="Kolakowski, Artur" userId="9c34c8cc-b1df-44f6-bea5-dcf7a54ee35f" providerId="ADAL" clId="{19970B13-E101-4117-9908-6E061F982644}" dt="2022-07-14T08:45:42.247" v="15472" actId="790"/>
          <ac:spMkLst>
            <pc:docMk/>
            <pc:sldMk cId="2351809989" sldId="486"/>
            <ac:spMk id="10130" creationId="{E8FCC0D9-D116-4E34-8E7D-F6D94095AE2D}"/>
          </ac:spMkLst>
        </pc:spChg>
        <pc:spChg chg="mod">
          <ac:chgData name="Kolakowski, Artur" userId="9c34c8cc-b1df-44f6-bea5-dcf7a54ee35f" providerId="ADAL" clId="{19970B13-E101-4117-9908-6E061F982644}" dt="2022-07-14T08:45:42.252" v="15473" actId="790"/>
          <ac:spMkLst>
            <pc:docMk/>
            <pc:sldMk cId="2351809989" sldId="486"/>
            <ac:spMk id="10131" creationId="{AF13BA5C-AA77-4768-B04A-56CA4B40C2B2}"/>
          </ac:spMkLst>
        </pc:spChg>
        <pc:spChg chg="mod">
          <ac:chgData name="Kolakowski, Artur" userId="9c34c8cc-b1df-44f6-bea5-dcf7a54ee35f" providerId="ADAL" clId="{19970B13-E101-4117-9908-6E061F982644}" dt="2022-07-14T08:45:42.257" v="15474" actId="790"/>
          <ac:spMkLst>
            <pc:docMk/>
            <pc:sldMk cId="2351809989" sldId="486"/>
            <ac:spMk id="10132" creationId="{2062F20A-72D2-4E77-AC0F-F3670124CDEC}"/>
          </ac:spMkLst>
        </pc:spChg>
        <pc:spChg chg="mod">
          <ac:chgData name="Kolakowski, Artur" userId="9c34c8cc-b1df-44f6-bea5-dcf7a54ee35f" providerId="ADAL" clId="{19970B13-E101-4117-9908-6E061F982644}" dt="2022-07-14T08:45:42.261" v="15475" actId="790"/>
          <ac:spMkLst>
            <pc:docMk/>
            <pc:sldMk cId="2351809989" sldId="486"/>
            <ac:spMk id="10133" creationId="{62C0F5DD-10FF-4A9F-8F68-F035A6ED526D}"/>
          </ac:spMkLst>
        </pc:spChg>
        <pc:spChg chg="mod">
          <ac:chgData name="Kolakowski, Artur" userId="9c34c8cc-b1df-44f6-bea5-dcf7a54ee35f" providerId="ADAL" clId="{19970B13-E101-4117-9908-6E061F982644}" dt="2022-07-14T08:45:42.261" v="15476" actId="790"/>
          <ac:spMkLst>
            <pc:docMk/>
            <pc:sldMk cId="2351809989" sldId="486"/>
            <ac:spMk id="10134" creationId="{11DA4716-3DC8-4C1E-AFD6-702BEB2EA382}"/>
          </ac:spMkLst>
        </pc:spChg>
        <pc:spChg chg="mod">
          <ac:chgData name="Kolakowski, Artur" userId="9c34c8cc-b1df-44f6-bea5-dcf7a54ee35f" providerId="ADAL" clId="{19970B13-E101-4117-9908-6E061F982644}" dt="2022-07-14T08:45:42.261" v="15477" actId="790"/>
          <ac:spMkLst>
            <pc:docMk/>
            <pc:sldMk cId="2351809989" sldId="486"/>
            <ac:spMk id="10135" creationId="{9A378AC0-28DA-49C8-BAC0-F25170854007}"/>
          </ac:spMkLst>
        </pc:spChg>
        <pc:spChg chg="mod">
          <ac:chgData name="Kolakowski, Artur" userId="9c34c8cc-b1df-44f6-bea5-dcf7a54ee35f" providerId="ADAL" clId="{19970B13-E101-4117-9908-6E061F982644}" dt="2022-07-14T08:45:42.279" v="15478" actId="790"/>
          <ac:spMkLst>
            <pc:docMk/>
            <pc:sldMk cId="2351809989" sldId="486"/>
            <ac:spMk id="10136" creationId="{E619E3DE-8CE7-4852-A3D3-AD2049F37B0A}"/>
          </ac:spMkLst>
        </pc:spChg>
        <pc:spChg chg="mod">
          <ac:chgData name="Kolakowski, Artur" userId="9c34c8cc-b1df-44f6-bea5-dcf7a54ee35f" providerId="ADAL" clId="{19970B13-E101-4117-9908-6E061F982644}" dt="2022-07-14T08:45:42.284" v="15479" actId="790"/>
          <ac:spMkLst>
            <pc:docMk/>
            <pc:sldMk cId="2351809989" sldId="486"/>
            <ac:spMk id="10137" creationId="{C1A324CD-ED4F-4F78-92A6-2A57DEB1826F}"/>
          </ac:spMkLst>
        </pc:spChg>
        <pc:spChg chg="mod">
          <ac:chgData name="Kolakowski, Artur" userId="9c34c8cc-b1df-44f6-bea5-dcf7a54ee35f" providerId="ADAL" clId="{19970B13-E101-4117-9908-6E061F982644}" dt="2022-07-14T08:45:42.288" v="15480" actId="790"/>
          <ac:spMkLst>
            <pc:docMk/>
            <pc:sldMk cId="2351809989" sldId="486"/>
            <ac:spMk id="10138" creationId="{F9F3B744-751A-4BFA-BF00-38682BB86CAE}"/>
          </ac:spMkLst>
        </pc:spChg>
        <pc:spChg chg="mod">
          <ac:chgData name="Kolakowski, Artur" userId="9c34c8cc-b1df-44f6-bea5-dcf7a54ee35f" providerId="ADAL" clId="{19970B13-E101-4117-9908-6E061F982644}" dt="2022-07-14T08:45:42.296" v="15481" actId="790"/>
          <ac:spMkLst>
            <pc:docMk/>
            <pc:sldMk cId="2351809989" sldId="486"/>
            <ac:spMk id="10139" creationId="{BDA0CC63-4419-4C42-9342-8EEADFCEFB29}"/>
          </ac:spMkLst>
        </pc:spChg>
        <pc:spChg chg="mod">
          <ac:chgData name="Kolakowski, Artur" userId="9c34c8cc-b1df-44f6-bea5-dcf7a54ee35f" providerId="ADAL" clId="{19970B13-E101-4117-9908-6E061F982644}" dt="2022-07-14T08:45:42.301" v="15482" actId="790"/>
          <ac:spMkLst>
            <pc:docMk/>
            <pc:sldMk cId="2351809989" sldId="486"/>
            <ac:spMk id="10140" creationId="{06346438-AFF4-441E-9F1B-4D21F06EF749}"/>
          </ac:spMkLst>
        </pc:spChg>
        <pc:spChg chg="mod">
          <ac:chgData name="Kolakowski, Artur" userId="9c34c8cc-b1df-44f6-bea5-dcf7a54ee35f" providerId="ADAL" clId="{19970B13-E101-4117-9908-6E061F982644}" dt="2022-07-14T08:45:42.306" v="15483" actId="790"/>
          <ac:spMkLst>
            <pc:docMk/>
            <pc:sldMk cId="2351809989" sldId="486"/>
            <ac:spMk id="10141" creationId="{1914DB26-EB4A-45ED-9C5B-80634864CE68}"/>
          </ac:spMkLst>
        </pc:spChg>
        <pc:spChg chg="mod">
          <ac:chgData name="Kolakowski, Artur" userId="9c34c8cc-b1df-44f6-bea5-dcf7a54ee35f" providerId="ADAL" clId="{19970B13-E101-4117-9908-6E061F982644}" dt="2022-07-14T08:45:42.310" v="15484" actId="790"/>
          <ac:spMkLst>
            <pc:docMk/>
            <pc:sldMk cId="2351809989" sldId="486"/>
            <ac:spMk id="10142" creationId="{A3D9D31F-7A97-4468-AB6B-9B32C5C9A151}"/>
          </ac:spMkLst>
        </pc:spChg>
        <pc:spChg chg="mod">
          <ac:chgData name="Kolakowski, Artur" userId="9c34c8cc-b1df-44f6-bea5-dcf7a54ee35f" providerId="ADAL" clId="{19970B13-E101-4117-9908-6E061F982644}" dt="2022-07-14T08:45:42.315" v="15485" actId="790"/>
          <ac:spMkLst>
            <pc:docMk/>
            <pc:sldMk cId="2351809989" sldId="486"/>
            <ac:spMk id="10143" creationId="{7D5F31A0-5DA8-43F7-A2A0-D46E149C69A2}"/>
          </ac:spMkLst>
        </pc:spChg>
        <pc:spChg chg="mod">
          <ac:chgData name="Kolakowski, Artur" userId="9c34c8cc-b1df-44f6-bea5-dcf7a54ee35f" providerId="ADAL" clId="{19970B13-E101-4117-9908-6E061F982644}" dt="2022-07-14T08:45:42.319" v="15486" actId="790"/>
          <ac:spMkLst>
            <pc:docMk/>
            <pc:sldMk cId="2351809989" sldId="486"/>
            <ac:spMk id="10144" creationId="{2C490D27-8909-43BF-BB98-7AC6E032B07A}"/>
          </ac:spMkLst>
        </pc:spChg>
        <pc:spChg chg="mod">
          <ac:chgData name="Kolakowski, Artur" userId="9c34c8cc-b1df-44f6-bea5-dcf7a54ee35f" providerId="ADAL" clId="{19970B13-E101-4117-9908-6E061F982644}" dt="2022-07-14T08:45:42.324" v="15487" actId="790"/>
          <ac:spMkLst>
            <pc:docMk/>
            <pc:sldMk cId="2351809989" sldId="486"/>
            <ac:spMk id="10145" creationId="{B80BCF49-EE43-4BC0-A17F-4FB24FBBF201}"/>
          </ac:spMkLst>
        </pc:spChg>
        <pc:spChg chg="mod">
          <ac:chgData name="Kolakowski, Artur" userId="9c34c8cc-b1df-44f6-bea5-dcf7a54ee35f" providerId="ADAL" clId="{19970B13-E101-4117-9908-6E061F982644}" dt="2022-07-14T08:45:42.329" v="15488" actId="790"/>
          <ac:spMkLst>
            <pc:docMk/>
            <pc:sldMk cId="2351809989" sldId="486"/>
            <ac:spMk id="10146" creationId="{32807392-8C9A-4507-8B14-4C28F70C8E8C}"/>
          </ac:spMkLst>
        </pc:spChg>
        <pc:spChg chg="mod">
          <ac:chgData name="Kolakowski, Artur" userId="9c34c8cc-b1df-44f6-bea5-dcf7a54ee35f" providerId="ADAL" clId="{19970B13-E101-4117-9908-6E061F982644}" dt="2022-07-14T08:45:42.334" v="15489" actId="790"/>
          <ac:spMkLst>
            <pc:docMk/>
            <pc:sldMk cId="2351809989" sldId="486"/>
            <ac:spMk id="10147" creationId="{663848BB-784F-4310-9863-FC2B514DC36A}"/>
          </ac:spMkLst>
        </pc:spChg>
        <pc:spChg chg="mod">
          <ac:chgData name="Kolakowski, Artur" userId="9c34c8cc-b1df-44f6-bea5-dcf7a54ee35f" providerId="ADAL" clId="{19970B13-E101-4117-9908-6E061F982644}" dt="2022-07-14T08:45:42.339" v="15490" actId="790"/>
          <ac:spMkLst>
            <pc:docMk/>
            <pc:sldMk cId="2351809989" sldId="486"/>
            <ac:spMk id="10148" creationId="{537EE2B7-8764-41FE-920E-CF1A878CA944}"/>
          </ac:spMkLst>
        </pc:spChg>
        <pc:spChg chg="mod">
          <ac:chgData name="Kolakowski, Artur" userId="9c34c8cc-b1df-44f6-bea5-dcf7a54ee35f" providerId="ADAL" clId="{19970B13-E101-4117-9908-6E061F982644}" dt="2022-07-14T08:45:42.343" v="15491" actId="790"/>
          <ac:spMkLst>
            <pc:docMk/>
            <pc:sldMk cId="2351809989" sldId="486"/>
            <ac:spMk id="10149" creationId="{AE0B1AC7-4FD5-4A9F-B495-B1F83A2462A8}"/>
          </ac:spMkLst>
        </pc:spChg>
        <pc:spChg chg="mod">
          <ac:chgData name="Kolakowski, Artur" userId="9c34c8cc-b1df-44f6-bea5-dcf7a54ee35f" providerId="ADAL" clId="{19970B13-E101-4117-9908-6E061F982644}" dt="2022-07-14T08:45:42.345" v="15492" actId="790"/>
          <ac:spMkLst>
            <pc:docMk/>
            <pc:sldMk cId="2351809989" sldId="486"/>
            <ac:spMk id="10150" creationId="{6134B45A-A133-4FB0-9E66-BF833FAAB6FE}"/>
          </ac:spMkLst>
        </pc:spChg>
        <pc:spChg chg="mod">
          <ac:chgData name="Kolakowski, Artur" userId="9c34c8cc-b1df-44f6-bea5-dcf7a54ee35f" providerId="ADAL" clId="{19970B13-E101-4117-9908-6E061F982644}" dt="2022-07-14T08:45:42.345" v="15493" actId="790"/>
          <ac:spMkLst>
            <pc:docMk/>
            <pc:sldMk cId="2351809989" sldId="486"/>
            <ac:spMk id="10151" creationId="{D9C1F38A-8AAA-4001-8401-278CEE0FF098}"/>
          </ac:spMkLst>
        </pc:spChg>
        <pc:spChg chg="mod">
          <ac:chgData name="Kolakowski, Artur" userId="9c34c8cc-b1df-44f6-bea5-dcf7a54ee35f" providerId="ADAL" clId="{19970B13-E101-4117-9908-6E061F982644}" dt="2022-07-14T08:45:42.345" v="15494" actId="790"/>
          <ac:spMkLst>
            <pc:docMk/>
            <pc:sldMk cId="2351809989" sldId="486"/>
            <ac:spMk id="10152" creationId="{DC0FB5A0-1C66-4E0E-899A-5ACD74C80977}"/>
          </ac:spMkLst>
        </pc:spChg>
        <pc:spChg chg="mod">
          <ac:chgData name="Kolakowski, Artur" userId="9c34c8cc-b1df-44f6-bea5-dcf7a54ee35f" providerId="ADAL" clId="{19970B13-E101-4117-9908-6E061F982644}" dt="2022-07-14T08:45:42.360" v="15495" actId="790"/>
          <ac:spMkLst>
            <pc:docMk/>
            <pc:sldMk cId="2351809989" sldId="486"/>
            <ac:spMk id="10153" creationId="{8C20ED71-B0C3-41CC-B676-48E80FABA012}"/>
          </ac:spMkLst>
        </pc:spChg>
        <pc:spChg chg="mod">
          <ac:chgData name="Kolakowski, Artur" userId="9c34c8cc-b1df-44f6-bea5-dcf7a54ee35f" providerId="ADAL" clId="{19970B13-E101-4117-9908-6E061F982644}" dt="2022-07-14T08:45:42.365" v="15496" actId="790"/>
          <ac:spMkLst>
            <pc:docMk/>
            <pc:sldMk cId="2351809989" sldId="486"/>
            <ac:spMk id="10154" creationId="{26A8B0A0-BA04-4FD6-841E-631DE01D2A8A}"/>
          </ac:spMkLst>
        </pc:spChg>
        <pc:spChg chg="mod">
          <ac:chgData name="Kolakowski, Artur" userId="9c34c8cc-b1df-44f6-bea5-dcf7a54ee35f" providerId="ADAL" clId="{19970B13-E101-4117-9908-6E061F982644}" dt="2022-07-14T08:45:42.370" v="15497" actId="790"/>
          <ac:spMkLst>
            <pc:docMk/>
            <pc:sldMk cId="2351809989" sldId="486"/>
            <ac:spMk id="10155" creationId="{8E260A3A-6410-4851-839D-EF740BCC67EC}"/>
          </ac:spMkLst>
        </pc:spChg>
        <pc:spChg chg="mod">
          <ac:chgData name="Kolakowski, Artur" userId="9c34c8cc-b1df-44f6-bea5-dcf7a54ee35f" providerId="ADAL" clId="{19970B13-E101-4117-9908-6E061F982644}" dt="2022-07-14T08:45:42.374" v="15498" actId="790"/>
          <ac:spMkLst>
            <pc:docMk/>
            <pc:sldMk cId="2351809989" sldId="486"/>
            <ac:spMk id="10156" creationId="{C9BE93D7-B2B3-44CF-9CB4-042BB0D48376}"/>
          </ac:spMkLst>
        </pc:spChg>
        <pc:spChg chg="mod">
          <ac:chgData name="Kolakowski, Artur" userId="9c34c8cc-b1df-44f6-bea5-dcf7a54ee35f" providerId="ADAL" clId="{19970B13-E101-4117-9908-6E061F982644}" dt="2022-07-14T08:45:42.379" v="15499" actId="790"/>
          <ac:spMkLst>
            <pc:docMk/>
            <pc:sldMk cId="2351809989" sldId="486"/>
            <ac:spMk id="10157" creationId="{49487AEB-4FCB-4EE1-B8E7-18C2B57ED8CB}"/>
          </ac:spMkLst>
        </pc:spChg>
        <pc:spChg chg="mod">
          <ac:chgData name="Kolakowski, Artur" userId="9c34c8cc-b1df-44f6-bea5-dcf7a54ee35f" providerId="ADAL" clId="{19970B13-E101-4117-9908-6E061F982644}" dt="2022-07-14T08:45:42.384" v="15500" actId="790"/>
          <ac:spMkLst>
            <pc:docMk/>
            <pc:sldMk cId="2351809989" sldId="486"/>
            <ac:spMk id="10158" creationId="{8AA28718-81F4-453C-9E8B-B7D1C91AE0BF}"/>
          </ac:spMkLst>
        </pc:spChg>
        <pc:spChg chg="mod">
          <ac:chgData name="Kolakowski, Artur" userId="9c34c8cc-b1df-44f6-bea5-dcf7a54ee35f" providerId="ADAL" clId="{19970B13-E101-4117-9908-6E061F982644}" dt="2022-07-14T08:45:42.389" v="15501" actId="790"/>
          <ac:spMkLst>
            <pc:docMk/>
            <pc:sldMk cId="2351809989" sldId="486"/>
            <ac:spMk id="10159" creationId="{CDF9EA5A-A93B-45C4-AF76-6571BDDBF206}"/>
          </ac:spMkLst>
        </pc:spChg>
        <pc:spChg chg="mod">
          <ac:chgData name="Kolakowski, Artur" userId="9c34c8cc-b1df-44f6-bea5-dcf7a54ee35f" providerId="ADAL" clId="{19970B13-E101-4117-9908-6E061F982644}" dt="2022-07-14T08:45:42.394" v="15502" actId="790"/>
          <ac:spMkLst>
            <pc:docMk/>
            <pc:sldMk cId="2351809989" sldId="486"/>
            <ac:spMk id="10160" creationId="{171FEAEE-C7E1-4927-9BF0-78A38F5408EC}"/>
          </ac:spMkLst>
        </pc:spChg>
        <pc:spChg chg="mod">
          <ac:chgData name="Kolakowski, Artur" userId="9c34c8cc-b1df-44f6-bea5-dcf7a54ee35f" providerId="ADAL" clId="{19970B13-E101-4117-9908-6E061F982644}" dt="2022-07-14T08:45:42.399" v="15503" actId="790"/>
          <ac:spMkLst>
            <pc:docMk/>
            <pc:sldMk cId="2351809989" sldId="486"/>
            <ac:spMk id="10161" creationId="{6504DC22-D707-4009-836E-FB5F6A5270D9}"/>
          </ac:spMkLst>
        </pc:spChg>
        <pc:spChg chg="mod">
          <ac:chgData name="Kolakowski, Artur" userId="9c34c8cc-b1df-44f6-bea5-dcf7a54ee35f" providerId="ADAL" clId="{19970B13-E101-4117-9908-6E061F982644}" dt="2022-07-14T08:45:42.403" v="15504" actId="790"/>
          <ac:spMkLst>
            <pc:docMk/>
            <pc:sldMk cId="2351809989" sldId="486"/>
            <ac:spMk id="10162" creationId="{4E0631ED-BB4F-4A8D-A662-12C01ED49197}"/>
          </ac:spMkLst>
        </pc:spChg>
        <pc:spChg chg="mod">
          <ac:chgData name="Kolakowski, Artur" userId="9c34c8cc-b1df-44f6-bea5-dcf7a54ee35f" providerId="ADAL" clId="{19970B13-E101-4117-9908-6E061F982644}" dt="2022-07-14T08:45:42.407" v="15505" actId="790"/>
          <ac:spMkLst>
            <pc:docMk/>
            <pc:sldMk cId="2351809989" sldId="486"/>
            <ac:spMk id="10163" creationId="{72F18252-6FA7-44C0-82E3-2838E3BFD470}"/>
          </ac:spMkLst>
        </pc:spChg>
        <pc:spChg chg="mod">
          <ac:chgData name="Kolakowski, Artur" userId="9c34c8cc-b1df-44f6-bea5-dcf7a54ee35f" providerId="ADAL" clId="{19970B13-E101-4117-9908-6E061F982644}" dt="2022-07-14T08:45:42.412" v="15506" actId="790"/>
          <ac:spMkLst>
            <pc:docMk/>
            <pc:sldMk cId="2351809989" sldId="486"/>
            <ac:spMk id="10164" creationId="{EAE7C59A-D525-4876-86D5-6FE4B5CE9E78}"/>
          </ac:spMkLst>
        </pc:spChg>
        <pc:spChg chg="mod">
          <ac:chgData name="Kolakowski, Artur" userId="9c34c8cc-b1df-44f6-bea5-dcf7a54ee35f" providerId="ADAL" clId="{19970B13-E101-4117-9908-6E061F982644}" dt="2022-07-14T08:45:42.417" v="15507" actId="790"/>
          <ac:spMkLst>
            <pc:docMk/>
            <pc:sldMk cId="2351809989" sldId="486"/>
            <ac:spMk id="10165" creationId="{4A0827F6-C4E1-4BA5-9A75-4938BB2DD131}"/>
          </ac:spMkLst>
        </pc:spChg>
        <pc:spChg chg="mod">
          <ac:chgData name="Kolakowski, Artur" userId="9c34c8cc-b1df-44f6-bea5-dcf7a54ee35f" providerId="ADAL" clId="{19970B13-E101-4117-9908-6E061F982644}" dt="2022-07-14T08:45:42.422" v="15508" actId="790"/>
          <ac:spMkLst>
            <pc:docMk/>
            <pc:sldMk cId="2351809989" sldId="486"/>
            <ac:spMk id="10166" creationId="{614F9B72-8B98-4829-AD4C-F4F94F000D83}"/>
          </ac:spMkLst>
        </pc:spChg>
        <pc:spChg chg="mod">
          <ac:chgData name="Kolakowski, Artur" userId="9c34c8cc-b1df-44f6-bea5-dcf7a54ee35f" providerId="ADAL" clId="{19970B13-E101-4117-9908-6E061F982644}" dt="2022-07-14T08:45:42.426" v="15509" actId="790"/>
          <ac:spMkLst>
            <pc:docMk/>
            <pc:sldMk cId="2351809989" sldId="486"/>
            <ac:spMk id="10167" creationId="{DBC82D44-80B4-417A-9636-ACB8665DD9A7}"/>
          </ac:spMkLst>
        </pc:spChg>
        <pc:spChg chg="mod">
          <ac:chgData name="Kolakowski, Artur" userId="9c34c8cc-b1df-44f6-bea5-dcf7a54ee35f" providerId="ADAL" clId="{19970B13-E101-4117-9908-6E061F982644}" dt="2022-07-14T08:45:42.428" v="15510" actId="790"/>
          <ac:spMkLst>
            <pc:docMk/>
            <pc:sldMk cId="2351809989" sldId="486"/>
            <ac:spMk id="10168" creationId="{26563D6A-242A-445A-BCA4-EF3CB0751C14}"/>
          </ac:spMkLst>
        </pc:spChg>
        <pc:spChg chg="mod">
          <ac:chgData name="Kolakowski, Artur" userId="9c34c8cc-b1df-44f6-bea5-dcf7a54ee35f" providerId="ADAL" clId="{19970B13-E101-4117-9908-6E061F982644}" dt="2022-07-14T08:45:42.428" v="15511" actId="790"/>
          <ac:spMkLst>
            <pc:docMk/>
            <pc:sldMk cId="2351809989" sldId="486"/>
            <ac:spMk id="10169" creationId="{BDAAEBDF-1225-4A19-A925-71A2681B9226}"/>
          </ac:spMkLst>
        </pc:spChg>
        <pc:spChg chg="mod">
          <ac:chgData name="Kolakowski, Artur" userId="9c34c8cc-b1df-44f6-bea5-dcf7a54ee35f" providerId="ADAL" clId="{19970B13-E101-4117-9908-6E061F982644}" dt="2022-07-14T08:45:42.428" v="15512" actId="790"/>
          <ac:spMkLst>
            <pc:docMk/>
            <pc:sldMk cId="2351809989" sldId="486"/>
            <ac:spMk id="10170" creationId="{C7F87131-6BCA-406F-AA1F-5F8599A6B02E}"/>
          </ac:spMkLst>
        </pc:spChg>
        <pc:spChg chg="mod">
          <ac:chgData name="Kolakowski, Artur" userId="9c34c8cc-b1df-44f6-bea5-dcf7a54ee35f" providerId="ADAL" clId="{19970B13-E101-4117-9908-6E061F982644}" dt="2022-07-14T08:45:42.446" v="15513" actId="790"/>
          <ac:spMkLst>
            <pc:docMk/>
            <pc:sldMk cId="2351809989" sldId="486"/>
            <ac:spMk id="10171" creationId="{F27E69DB-0E4F-4D46-8BB3-1237EA31DE28}"/>
          </ac:spMkLst>
        </pc:spChg>
        <pc:spChg chg="mod">
          <ac:chgData name="Kolakowski, Artur" userId="9c34c8cc-b1df-44f6-bea5-dcf7a54ee35f" providerId="ADAL" clId="{19970B13-E101-4117-9908-6E061F982644}" dt="2022-07-14T08:45:42.451" v="15514" actId="790"/>
          <ac:spMkLst>
            <pc:docMk/>
            <pc:sldMk cId="2351809989" sldId="486"/>
            <ac:spMk id="10172" creationId="{6DFA5592-6E49-4527-8DAB-50EA95BCF8CA}"/>
          </ac:spMkLst>
        </pc:spChg>
        <pc:spChg chg="mod">
          <ac:chgData name="Kolakowski, Artur" userId="9c34c8cc-b1df-44f6-bea5-dcf7a54ee35f" providerId="ADAL" clId="{19970B13-E101-4117-9908-6E061F982644}" dt="2022-07-14T08:45:42.457" v="15515" actId="790"/>
          <ac:spMkLst>
            <pc:docMk/>
            <pc:sldMk cId="2351809989" sldId="486"/>
            <ac:spMk id="10173" creationId="{BC10D714-7F93-4074-ACA5-EACE29BBEF77}"/>
          </ac:spMkLst>
        </pc:spChg>
        <pc:spChg chg="mod">
          <ac:chgData name="Kolakowski, Artur" userId="9c34c8cc-b1df-44f6-bea5-dcf7a54ee35f" providerId="ADAL" clId="{19970B13-E101-4117-9908-6E061F982644}" dt="2022-07-14T08:45:42.466" v="15516" actId="790"/>
          <ac:spMkLst>
            <pc:docMk/>
            <pc:sldMk cId="2351809989" sldId="486"/>
            <ac:spMk id="10174" creationId="{82DC7009-69B0-4F0B-B929-6ABEF941D596}"/>
          </ac:spMkLst>
        </pc:spChg>
        <pc:spChg chg="mod">
          <ac:chgData name="Kolakowski, Artur" userId="9c34c8cc-b1df-44f6-bea5-dcf7a54ee35f" providerId="ADAL" clId="{19970B13-E101-4117-9908-6E061F982644}" dt="2022-07-14T08:45:42.470" v="15517" actId="790"/>
          <ac:spMkLst>
            <pc:docMk/>
            <pc:sldMk cId="2351809989" sldId="486"/>
            <ac:spMk id="10175" creationId="{D64D5186-171D-4E89-BDF2-862E85098149}"/>
          </ac:spMkLst>
        </pc:spChg>
        <pc:spChg chg="mod">
          <ac:chgData name="Kolakowski, Artur" userId="9c34c8cc-b1df-44f6-bea5-dcf7a54ee35f" providerId="ADAL" clId="{19970B13-E101-4117-9908-6E061F982644}" dt="2022-07-14T08:45:42.476" v="15518" actId="790"/>
          <ac:spMkLst>
            <pc:docMk/>
            <pc:sldMk cId="2351809989" sldId="486"/>
            <ac:spMk id="10176" creationId="{C450FFB9-2DF5-40DE-A368-1B6B1D76C3F8}"/>
          </ac:spMkLst>
        </pc:spChg>
        <pc:spChg chg="mod">
          <ac:chgData name="Kolakowski, Artur" userId="9c34c8cc-b1df-44f6-bea5-dcf7a54ee35f" providerId="ADAL" clId="{19970B13-E101-4117-9908-6E061F982644}" dt="2022-07-14T08:45:42.481" v="15519" actId="790"/>
          <ac:spMkLst>
            <pc:docMk/>
            <pc:sldMk cId="2351809989" sldId="486"/>
            <ac:spMk id="10177" creationId="{A7387B67-C513-4184-991C-ED8F22CF0E39}"/>
          </ac:spMkLst>
        </pc:spChg>
        <pc:spChg chg="mod">
          <ac:chgData name="Kolakowski, Artur" userId="9c34c8cc-b1df-44f6-bea5-dcf7a54ee35f" providerId="ADAL" clId="{19970B13-E101-4117-9908-6E061F982644}" dt="2022-07-14T08:45:42.486" v="15520" actId="790"/>
          <ac:spMkLst>
            <pc:docMk/>
            <pc:sldMk cId="2351809989" sldId="486"/>
            <ac:spMk id="10178" creationId="{3D9940CF-A4C3-41ED-A85E-93CEE55A7621}"/>
          </ac:spMkLst>
        </pc:spChg>
        <pc:spChg chg="mod">
          <ac:chgData name="Kolakowski, Artur" userId="9c34c8cc-b1df-44f6-bea5-dcf7a54ee35f" providerId="ADAL" clId="{19970B13-E101-4117-9908-6E061F982644}" dt="2022-07-14T08:45:42.492" v="15521" actId="790"/>
          <ac:spMkLst>
            <pc:docMk/>
            <pc:sldMk cId="2351809989" sldId="486"/>
            <ac:spMk id="10179" creationId="{9F802EE5-F2B3-4783-B8DE-5DC90CC1DC2C}"/>
          </ac:spMkLst>
        </pc:spChg>
        <pc:spChg chg="mod">
          <ac:chgData name="Kolakowski, Artur" userId="9c34c8cc-b1df-44f6-bea5-dcf7a54ee35f" providerId="ADAL" clId="{19970B13-E101-4117-9908-6E061F982644}" dt="2022-07-14T08:45:42.499" v="15522" actId="790"/>
          <ac:spMkLst>
            <pc:docMk/>
            <pc:sldMk cId="2351809989" sldId="486"/>
            <ac:spMk id="10180" creationId="{42CB5880-64B0-4AFD-B285-F80281FA5D50}"/>
          </ac:spMkLst>
        </pc:spChg>
        <pc:spChg chg="mod">
          <ac:chgData name="Kolakowski, Artur" userId="9c34c8cc-b1df-44f6-bea5-dcf7a54ee35f" providerId="ADAL" clId="{19970B13-E101-4117-9908-6E061F982644}" dt="2022-07-14T08:45:42.504" v="15523" actId="790"/>
          <ac:spMkLst>
            <pc:docMk/>
            <pc:sldMk cId="2351809989" sldId="486"/>
            <ac:spMk id="10181" creationId="{8304B0F1-4819-4F83-A5D6-4C3403AD249A}"/>
          </ac:spMkLst>
        </pc:spChg>
        <pc:spChg chg="mod">
          <ac:chgData name="Kolakowski, Artur" userId="9c34c8cc-b1df-44f6-bea5-dcf7a54ee35f" providerId="ADAL" clId="{19970B13-E101-4117-9908-6E061F982644}" dt="2022-07-14T08:45:42.509" v="15524" actId="790"/>
          <ac:spMkLst>
            <pc:docMk/>
            <pc:sldMk cId="2351809989" sldId="486"/>
            <ac:spMk id="10182" creationId="{8017E2E9-8291-4139-9251-80DB0E2D65A6}"/>
          </ac:spMkLst>
        </pc:spChg>
        <pc:spChg chg="mod">
          <ac:chgData name="Kolakowski, Artur" userId="9c34c8cc-b1df-44f6-bea5-dcf7a54ee35f" providerId="ADAL" clId="{19970B13-E101-4117-9908-6E061F982644}" dt="2022-07-14T08:45:42.511" v="15525" actId="790"/>
          <ac:spMkLst>
            <pc:docMk/>
            <pc:sldMk cId="2351809989" sldId="486"/>
            <ac:spMk id="10183" creationId="{CAAA94F5-51E5-4D11-983D-382505CD672D}"/>
          </ac:spMkLst>
        </pc:spChg>
        <pc:spChg chg="mod">
          <ac:chgData name="Kolakowski, Artur" userId="9c34c8cc-b1df-44f6-bea5-dcf7a54ee35f" providerId="ADAL" clId="{19970B13-E101-4117-9908-6E061F982644}" dt="2022-07-14T08:45:42.511" v="15526" actId="790"/>
          <ac:spMkLst>
            <pc:docMk/>
            <pc:sldMk cId="2351809989" sldId="486"/>
            <ac:spMk id="10184" creationId="{AEA45A40-8277-40A1-8A3F-2040CC7CEA63}"/>
          </ac:spMkLst>
        </pc:spChg>
        <pc:spChg chg="mod">
          <ac:chgData name="Kolakowski, Artur" userId="9c34c8cc-b1df-44f6-bea5-dcf7a54ee35f" providerId="ADAL" clId="{19970B13-E101-4117-9908-6E061F982644}" dt="2022-07-14T08:45:42.530" v="15527" actId="790"/>
          <ac:spMkLst>
            <pc:docMk/>
            <pc:sldMk cId="2351809989" sldId="486"/>
            <ac:spMk id="10185" creationId="{99177226-B445-4A9B-ACCD-4BC0E42DFE7D}"/>
          </ac:spMkLst>
        </pc:spChg>
        <pc:spChg chg="mod">
          <ac:chgData name="Kolakowski, Artur" userId="9c34c8cc-b1df-44f6-bea5-dcf7a54ee35f" providerId="ADAL" clId="{19970B13-E101-4117-9908-6E061F982644}" dt="2022-07-14T08:45:42.536" v="15528" actId="790"/>
          <ac:spMkLst>
            <pc:docMk/>
            <pc:sldMk cId="2351809989" sldId="486"/>
            <ac:spMk id="10186" creationId="{3C881A81-C9D1-459B-8564-6D8B8C3DE74B}"/>
          </ac:spMkLst>
        </pc:spChg>
        <pc:spChg chg="mod">
          <ac:chgData name="Kolakowski, Artur" userId="9c34c8cc-b1df-44f6-bea5-dcf7a54ee35f" providerId="ADAL" clId="{19970B13-E101-4117-9908-6E061F982644}" dt="2022-07-14T08:45:42.541" v="15529" actId="790"/>
          <ac:spMkLst>
            <pc:docMk/>
            <pc:sldMk cId="2351809989" sldId="486"/>
            <ac:spMk id="10187" creationId="{D0033580-D209-4D98-80B4-E7717E810FBF}"/>
          </ac:spMkLst>
        </pc:spChg>
        <pc:spChg chg="mod">
          <ac:chgData name="Kolakowski, Artur" userId="9c34c8cc-b1df-44f6-bea5-dcf7a54ee35f" providerId="ADAL" clId="{19970B13-E101-4117-9908-6E061F982644}" dt="2022-07-14T08:45:42.547" v="15530" actId="790"/>
          <ac:spMkLst>
            <pc:docMk/>
            <pc:sldMk cId="2351809989" sldId="486"/>
            <ac:spMk id="10188" creationId="{CAB65E75-5432-4338-99B4-236CD0AD959D}"/>
          </ac:spMkLst>
        </pc:spChg>
        <pc:spChg chg="mod">
          <ac:chgData name="Kolakowski, Artur" userId="9c34c8cc-b1df-44f6-bea5-dcf7a54ee35f" providerId="ADAL" clId="{19970B13-E101-4117-9908-6E061F982644}" dt="2022-07-14T08:45:42.553" v="15531" actId="790"/>
          <ac:spMkLst>
            <pc:docMk/>
            <pc:sldMk cId="2351809989" sldId="486"/>
            <ac:spMk id="10189" creationId="{62B06FC6-A406-4D41-944F-A12B5157AD33}"/>
          </ac:spMkLst>
        </pc:spChg>
        <pc:spChg chg="mod">
          <ac:chgData name="Kolakowski, Artur" userId="9c34c8cc-b1df-44f6-bea5-dcf7a54ee35f" providerId="ADAL" clId="{19970B13-E101-4117-9908-6E061F982644}" dt="2022-07-14T08:45:42.558" v="15532" actId="790"/>
          <ac:spMkLst>
            <pc:docMk/>
            <pc:sldMk cId="2351809989" sldId="486"/>
            <ac:spMk id="10190" creationId="{98EAFCAC-7DEF-4DE7-9014-8D769DD82753}"/>
          </ac:spMkLst>
        </pc:spChg>
        <pc:spChg chg="mod">
          <ac:chgData name="Kolakowski, Artur" userId="9c34c8cc-b1df-44f6-bea5-dcf7a54ee35f" providerId="ADAL" clId="{19970B13-E101-4117-9908-6E061F982644}" dt="2022-07-14T08:45:42.564" v="15533" actId="790"/>
          <ac:spMkLst>
            <pc:docMk/>
            <pc:sldMk cId="2351809989" sldId="486"/>
            <ac:spMk id="10191" creationId="{106C0442-6F3B-4FE2-8618-09024AF38339}"/>
          </ac:spMkLst>
        </pc:spChg>
        <pc:spChg chg="mod">
          <ac:chgData name="Kolakowski, Artur" userId="9c34c8cc-b1df-44f6-bea5-dcf7a54ee35f" providerId="ADAL" clId="{19970B13-E101-4117-9908-6E061F982644}" dt="2022-07-14T08:45:42.569" v="15534" actId="790"/>
          <ac:spMkLst>
            <pc:docMk/>
            <pc:sldMk cId="2351809989" sldId="486"/>
            <ac:spMk id="10192" creationId="{CE309F08-C27E-41CE-836E-5961825ACAD0}"/>
          </ac:spMkLst>
        </pc:spChg>
        <pc:spChg chg="mod">
          <ac:chgData name="Kolakowski, Artur" userId="9c34c8cc-b1df-44f6-bea5-dcf7a54ee35f" providerId="ADAL" clId="{19970B13-E101-4117-9908-6E061F982644}" dt="2022-07-14T08:45:42.574" v="15535" actId="790"/>
          <ac:spMkLst>
            <pc:docMk/>
            <pc:sldMk cId="2351809989" sldId="486"/>
            <ac:spMk id="10193" creationId="{38A67697-959E-4367-9F29-6536E7F6674C}"/>
          </ac:spMkLst>
        </pc:spChg>
        <pc:spChg chg="mod">
          <ac:chgData name="Kolakowski, Artur" userId="9c34c8cc-b1df-44f6-bea5-dcf7a54ee35f" providerId="ADAL" clId="{19970B13-E101-4117-9908-6E061F982644}" dt="2022-07-14T08:45:42.579" v="15536" actId="790"/>
          <ac:spMkLst>
            <pc:docMk/>
            <pc:sldMk cId="2351809989" sldId="486"/>
            <ac:spMk id="10194" creationId="{B549F51B-B150-4CF2-8C2E-FE6AD22A2491}"/>
          </ac:spMkLst>
        </pc:spChg>
        <pc:spChg chg="mod">
          <ac:chgData name="Kolakowski, Artur" userId="9c34c8cc-b1df-44f6-bea5-dcf7a54ee35f" providerId="ADAL" clId="{19970B13-E101-4117-9908-6E061F982644}" dt="2022-07-14T08:45:42.584" v="15537" actId="790"/>
          <ac:spMkLst>
            <pc:docMk/>
            <pc:sldMk cId="2351809989" sldId="486"/>
            <ac:spMk id="10195" creationId="{D940724D-F27F-450D-A2BC-CCAF1F090522}"/>
          </ac:spMkLst>
        </pc:spChg>
        <pc:spChg chg="mod">
          <ac:chgData name="Kolakowski, Artur" userId="9c34c8cc-b1df-44f6-bea5-dcf7a54ee35f" providerId="ADAL" clId="{19970B13-E101-4117-9908-6E061F982644}" dt="2022-07-14T08:45:42.588" v="15538" actId="790"/>
          <ac:spMkLst>
            <pc:docMk/>
            <pc:sldMk cId="2351809989" sldId="486"/>
            <ac:spMk id="10196" creationId="{4F1FE910-3FF6-4B5D-A798-F118AE909309}"/>
          </ac:spMkLst>
        </pc:spChg>
        <pc:spChg chg="mod">
          <ac:chgData name="Kolakowski, Artur" userId="9c34c8cc-b1df-44f6-bea5-dcf7a54ee35f" providerId="ADAL" clId="{19970B13-E101-4117-9908-6E061F982644}" dt="2022-07-14T08:45:42.594" v="15539" actId="790"/>
          <ac:spMkLst>
            <pc:docMk/>
            <pc:sldMk cId="2351809989" sldId="486"/>
            <ac:spMk id="10197" creationId="{B55DE65C-FD16-4EDD-88F2-60D40B68CF3F}"/>
          </ac:spMkLst>
        </pc:spChg>
        <pc:spChg chg="mod">
          <ac:chgData name="Kolakowski, Artur" userId="9c34c8cc-b1df-44f6-bea5-dcf7a54ee35f" providerId="ADAL" clId="{19970B13-E101-4117-9908-6E061F982644}" dt="2022-07-14T08:45:42.598" v="15540" actId="790"/>
          <ac:spMkLst>
            <pc:docMk/>
            <pc:sldMk cId="2351809989" sldId="486"/>
            <ac:spMk id="10198" creationId="{A70CEED7-C8F4-4C5D-9FBB-4DC788C40FD7}"/>
          </ac:spMkLst>
        </pc:spChg>
        <pc:spChg chg="mod">
          <ac:chgData name="Kolakowski, Artur" userId="9c34c8cc-b1df-44f6-bea5-dcf7a54ee35f" providerId="ADAL" clId="{19970B13-E101-4117-9908-6E061F982644}" dt="2022-07-14T08:45:42.598" v="15541" actId="790"/>
          <ac:spMkLst>
            <pc:docMk/>
            <pc:sldMk cId="2351809989" sldId="486"/>
            <ac:spMk id="10199" creationId="{CBD65C6A-71D8-4DBA-A9DA-033A31C4D61A}"/>
          </ac:spMkLst>
        </pc:spChg>
        <pc:spChg chg="mod">
          <ac:chgData name="Kolakowski, Artur" userId="9c34c8cc-b1df-44f6-bea5-dcf7a54ee35f" providerId="ADAL" clId="{19970B13-E101-4117-9908-6E061F982644}" dt="2022-07-14T08:45:42.609" v="15542" actId="790"/>
          <ac:spMkLst>
            <pc:docMk/>
            <pc:sldMk cId="2351809989" sldId="486"/>
            <ac:spMk id="10200" creationId="{57702645-A028-44F4-B7AC-FE654BEC876C}"/>
          </ac:spMkLst>
        </pc:spChg>
        <pc:spChg chg="mod">
          <ac:chgData name="Kolakowski, Artur" userId="9c34c8cc-b1df-44f6-bea5-dcf7a54ee35f" providerId="ADAL" clId="{19970B13-E101-4117-9908-6E061F982644}" dt="2022-07-14T08:45:42.614" v="15543" actId="790"/>
          <ac:spMkLst>
            <pc:docMk/>
            <pc:sldMk cId="2351809989" sldId="486"/>
            <ac:spMk id="10201" creationId="{0673D82D-9B2E-4D37-A567-99D27BCF37F1}"/>
          </ac:spMkLst>
        </pc:spChg>
        <pc:spChg chg="mod">
          <ac:chgData name="Kolakowski, Artur" userId="9c34c8cc-b1df-44f6-bea5-dcf7a54ee35f" providerId="ADAL" clId="{19970B13-E101-4117-9908-6E061F982644}" dt="2022-07-14T08:45:42.619" v="15544" actId="790"/>
          <ac:spMkLst>
            <pc:docMk/>
            <pc:sldMk cId="2351809989" sldId="486"/>
            <ac:spMk id="10202" creationId="{B5B320D8-B9AB-4061-9533-AE6EE0C3CC9C}"/>
          </ac:spMkLst>
        </pc:spChg>
        <pc:spChg chg="mod">
          <ac:chgData name="Kolakowski, Artur" userId="9c34c8cc-b1df-44f6-bea5-dcf7a54ee35f" providerId="ADAL" clId="{19970B13-E101-4117-9908-6E061F982644}" dt="2022-07-14T08:45:42.624" v="15545" actId="790"/>
          <ac:spMkLst>
            <pc:docMk/>
            <pc:sldMk cId="2351809989" sldId="486"/>
            <ac:spMk id="10203" creationId="{1C282217-7770-4D91-AE1E-F414B45FF34D}"/>
          </ac:spMkLst>
        </pc:spChg>
        <pc:spChg chg="mod">
          <ac:chgData name="Kolakowski, Artur" userId="9c34c8cc-b1df-44f6-bea5-dcf7a54ee35f" providerId="ADAL" clId="{19970B13-E101-4117-9908-6E061F982644}" dt="2022-07-14T08:45:42.628" v="15546" actId="790"/>
          <ac:spMkLst>
            <pc:docMk/>
            <pc:sldMk cId="2351809989" sldId="486"/>
            <ac:spMk id="10204" creationId="{54875937-E22E-4F81-8B02-1C964434ABB7}"/>
          </ac:spMkLst>
        </pc:spChg>
        <pc:spChg chg="mod">
          <ac:chgData name="Kolakowski, Artur" userId="9c34c8cc-b1df-44f6-bea5-dcf7a54ee35f" providerId="ADAL" clId="{19970B13-E101-4117-9908-6E061F982644}" dt="2022-07-14T08:45:42.633" v="15547" actId="790"/>
          <ac:spMkLst>
            <pc:docMk/>
            <pc:sldMk cId="2351809989" sldId="486"/>
            <ac:spMk id="10205" creationId="{2364033B-B13C-4427-8222-3AF4FCF3E7D2}"/>
          </ac:spMkLst>
        </pc:spChg>
        <pc:spChg chg="mod">
          <ac:chgData name="Kolakowski, Artur" userId="9c34c8cc-b1df-44f6-bea5-dcf7a54ee35f" providerId="ADAL" clId="{19970B13-E101-4117-9908-6E061F982644}" dt="2022-07-14T08:45:42.638" v="15548" actId="790"/>
          <ac:spMkLst>
            <pc:docMk/>
            <pc:sldMk cId="2351809989" sldId="486"/>
            <ac:spMk id="10206" creationId="{1876049C-5E7E-4388-9956-0116BE9D2993}"/>
          </ac:spMkLst>
        </pc:spChg>
        <pc:spChg chg="mod">
          <ac:chgData name="Kolakowski, Artur" userId="9c34c8cc-b1df-44f6-bea5-dcf7a54ee35f" providerId="ADAL" clId="{19970B13-E101-4117-9908-6E061F982644}" dt="2022-07-14T08:45:42.642" v="15549" actId="790"/>
          <ac:spMkLst>
            <pc:docMk/>
            <pc:sldMk cId="2351809989" sldId="486"/>
            <ac:spMk id="10207" creationId="{5B95DE47-D430-47AA-AF99-89026D611516}"/>
          </ac:spMkLst>
        </pc:spChg>
        <pc:spChg chg="mod">
          <ac:chgData name="Kolakowski, Artur" userId="9c34c8cc-b1df-44f6-bea5-dcf7a54ee35f" providerId="ADAL" clId="{19970B13-E101-4117-9908-6E061F982644}" dt="2022-07-14T08:45:42.646" v="15550" actId="790"/>
          <ac:spMkLst>
            <pc:docMk/>
            <pc:sldMk cId="2351809989" sldId="486"/>
            <ac:spMk id="10208" creationId="{0E761348-40BA-4038-B369-4A7E672AF5FD}"/>
          </ac:spMkLst>
        </pc:spChg>
        <pc:spChg chg="mod">
          <ac:chgData name="Kolakowski, Artur" userId="9c34c8cc-b1df-44f6-bea5-dcf7a54ee35f" providerId="ADAL" clId="{19970B13-E101-4117-9908-6E061F982644}" dt="2022-07-14T08:45:42.651" v="15551" actId="790"/>
          <ac:spMkLst>
            <pc:docMk/>
            <pc:sldMk cId="2351809989" sldId="486"/>
            <ac:spMk id="10209" creationId="{B5931481-AA48-418F-9DC4-AFADB87D8358}"/>
          </ac:spMkLst>
        </pc:spChg>
        <pc:spChg chg="mod">
          <ac:chgData name="Kolakowski, Artur" userId="9c34c8cc-b1df-44f6-bea5-dcf7a54ee35f" providerId="ADAL" clId="{19970B13-E101-4117-9908-6E061F982644}" dt="2022-07-14T08:45:42.656" v="15552" actId="790"/>
          <ac:spMkLst>
            <pc:docMk/>
            <pc:sldMk cId="2351809989" sldId="486"/>
            <ac:spMk id="10210" creationId="{A1571040-37C8-4132-8CB3-F6478777488C}"/>
          </ac:spMkLst>
        </pc:spChg>
        <pc:spChg chg="mod">
          <ac:chgData name="Kolakowski, Artur" userId="9c34c8cc-b1df-44f6-bea5-dcf7a54ee35f" providerId="ADAL" clId="{19970B13-E101-4117-9908-6E061F982644}" dt="2022-07-14T08:45:42.660" v="15553" actId="790"/>
          <ac:spMkLst>
            <pc:docMk/>
            <pc:sldMk cId="2351809989" sldId="486"/>
            <ac:spMk id="10211" creationId="{D72228D0-C230-4449-B182-FA85125B55DD}"/>
          </ac:spMkLst>
        </pc:spChg>
        <pc:spChg chg="mod">
          <ac:chgData name="Kolakowski, Artur" userId="9c34c8cc-b1df-44f6-bea5-dcf7a54ee35f" providerId="ADAL" clId="{19970B13-E101-4117-9908-6E061F982644}" dt="2022-07-14T08:45:42.665" v="15554" actId="790"/>
          <ac:spMkLst>
            <pc:docMk/>
            <pc:sldMk cId="2351809989" sldId="486"/>
            <ac:spMk id="10212" creationId="{2B0744C8-EA54-44C5-B83D-C8B51E64F266}"/>
          </ac:spMkLst>
        </pc:spChg>
        <pc:spChg chg="mod">
          <ac:chgData name="Kolakowski, Artur" userId="9c34c8cc-b1df-44f6-bea5-dcf7a54ee35f" providerId="ADAL" clId="{19970B13-E101-4117-9908-6E061F982644}" dt="2022-07-14T08:45:42.670" v="15555" actId="790"/>
          <ac:spMkLst>
            <pc:docMk/>
            <pc:sldMk cId="2351809989" sldId="486"/>
            <ac:spMk id="10213" creationId="{9ECB5422-0E6F-4CBA-A977-C14E20A9E321}"/>
          </ac:spMkLst>
        </pc:spChg>
        <pc:spChg chg="mod">
          <ac:chgData name="Kolakowski, Artur" userId="9c34c8cc-b1df-44f6-bea5-dcf7a54ee35f" providerId="ADAL" clId="{19970B13-E101-4117-9908-6E061F982644}" dt="2022-07-14T08:45:42.674" v="15556" actId="790"/>
          <ac:spMkLst>
            <pc:docMk/>
            <pc:sldMk cId="2351809989" sldId="486"/>
            <ac:spMk id="10214" creationId="{77555AEF-F280-4275-A9F8-26C82CA9ACD9}"/>
          </ac:spMkLst>
        </pc:spChg>
        <pc:spChg chg="mod">
          <ac:chgData name="Kolakowski, Artur" userId="9c34c8cc-b1df-44f6-bea5-dcf7a54ee35f" providerId="ADAL" clId="{19970B13-E101-4117-9908-6E061F982644}" dt="2022-07-14T08:45:42.678" v="15557" actId="790"/>
          <ac:spMkLst>
            <pc:docMk/>
            <pc:sldMk cId="2351809989" sldId="486"/>
            <ac:spMk id="10215" creationId="{62F11B48-656A-43F3-B779-93A721BF1C30}"/>
          </ac:spMkLst>
        </pc:spChg>
        <pc:spChg chg="mod">
          <ac:chgData name="Kolakowski, Artur" userId="9c34c8cc-b1df-44f6-bea5-dcf7a54ee35f" providerId="ADAL" clId="{19970B13-E101-4117-9908-6E061F982644}" dt="2022-07-14T08:45:42.678" v="15558" actId="790"/>
          <ac:spMkLst>
            <pc:docMk/>
            <pc:sldMk cId="2351809989" sldId="486"/>
            <ac:spMk id="10216" creationId="{A7F5A621-006C-49B4-A047-C4DF01000B3C}"/>
          </ac:spMkLst>
        </pc:spChg>
        <pc:spChg chg="mod">
          <ac:chgData name="Kolakowski, Artur" userId="9c34c8cc-b1df-44f6-bea5-dcf7a54ee35f" providerId="ADAL" clId="{19970B13-E101-4117-9908-6E061F982644}" dt="2022-07-14T08:45:42.678" v="15559" actId="790"/>
          <ac:spMkLst>
            <pc:docMk/>
            <pc:sldMk cId="2351809989" sldId="486"/>
            <ac:spMk id="10217" creationId="{535F3D1C-ACB6-45DB-AE31-532867541F93}"/>
          </ac:spMkLst>
        </pc:spChg>
        <pc:spChg chg="mod">
          <ac:chgData name="Kolakowski, Artur" userId="9c34c8cc-b1df-44f6-bea5-dcf7a54ee35f" providerId="ADAL" clId="{19970B13-E101-4117-9908-6E061F982644}" dt="2022-07-14T08:45:42.678" v="15560" actId="790"/>
          <ac:spMkLst>
            <pc:docMk/>
            <pc:sldMk cId="2351809989" sldId="486"/>
            <ac:spMk id="10218" creationId="{DB1F5E2A-CCEF-4D80-B93E-63FFC9012D72}"/>
          </ac:spMkLst>
        </pc:spChg>
        <pc:spChg chg="mod">
          <ac:chgData name="Kolakowski, Artur" userId="9c34c8cc-b1df-44f6-bea5-dcf7a54ee35f" providerId="ADAL" clId="{19970B13-E101-4117-9908-6E061F982644}" dt="2022-07-14T08:45:42.697" v="15561" actId="790"/>
          <ac:spMkLst>
            <pc:docMk/>
            <pc:sldMk cId="2351809989" sldId="486"/>
            <ac:spMk id="10219" creationId="{DCE76F08-67C6-42CB-8C42-1D5F162511B4}"/>
          </ac:spMkLst>
        </pc:spChg>
        <pc:spChg chg="mod">
          <ac:chgData name="Kolakowski, Artur" userId="9c34c8cc-b1df-44f6-bea5-dcf7a54ee35f" providerId="ADAL" clId="{19970B13-E101-4117-9908-6E061F982644}" dt="2022-07-14T08:45:42.702" v="15562" actId="790"/>
          <ac:spMkLst>
            <pc:docMk/>
            <pc:sldMk cId="2351809989" sldId="486"/>
            <ac:spMk id="10220" creationId="{CDB2388E-D1D5-4576-84F2-EF5703B3EB48}"/>
          </ac:spMkLst>
        </pc:spChg>
        <pc:spChg chg="mod">
          <ac:chgData name="Kolakowski, Artur" userId="9c34c8cc-b1df-44f6-bea5-dcf7a54ee35f" providerId="ADAL" clId="{19970B13-E101-4117-9908-6E061F982644}" dt="2022-07-14T08:45:42.706" v="15563" actId="790"/>
          <ac:spMkLst>
            <pc:docMk/>
            <pc:sldMk cId="2351809989" sldId="486"/>
            <ac:spMk id="10221" creationId="{0FD32CCD-7993-4FD9-B87E-4FF010D8E266}"/>
          </ac:spMkLst>
        </pc:spChg>
        <pc:spChg chg="mod">
          <ac:chgData name="Kolakowski, Artur" userId="9c34c8cc-b1df-44f6-bea5-dcf7a54ee35f" providerId="ADAL" clId="{19970B13-E101-4117-9908-6E061F982644}" dt="2022-07-14T08:45:42.711" v="15564" actId="790"/>
          <ac:spMkLst>
            <pc:docMk/>
            <pc:sldMk cId="2351809989" sldId="486"/>
            <ac:spMk id="10222" creationId="{A7406363-172D-4770-A488-071AC7E19521}"/>
          </ac:spMkLst>
        </pc:spChg>
        <pc:spChg chg="mod">
          <ac:chgData name="Kolakowski, Artur" userId="9c34c8cc-b1df-44f6-bea5-dcf7a54ee35f" providerId="ADAL" clId="{19970B13-E101-4117-9908-6E061F982644}" dt="2022-07-14T08:45:42.716" v="15565" actId="790"/>
          <ac:spMkLst>
            <pc:docMk/>
            <pc:sldMk cId="2351809989" sldId="486"/>
            <ac:spMk id="10223" creationId="{9483AF6B-C2F5-4F18-8723-A990E7A0DD63}"/>
          </ac:spMkLst>
        </pc:spChg>
        <pc:spChg chg="mod">
          <ac:chgData name="Kolakowski, Artur" userId="9c34c8cc-b1df-44f6-bea5-dcf7a54ee35f" providerId="ADAL" clId="{19970B13-E101-4117-9908-6E061F982644}" dt="2022-07-14T08:45:42.721" v="15566" actId="790"/>
          <ac:spMkLst>
            <pc:docMk/>
            <pc:sldMk cId="2351809989" sldId="486"/>
            <ac:spMk id="10224" creationId="{BBCD4294-3734-4411-85D1-31293212E6DF}"/>
          </ac:spMkLst>
        </pc:spChg>
        <pc:spChg chg="mod">
          <ac:chgData name="Kolakowski, Artur" userId="9c34c8cc-b1df-44f6-bea5-dcf7a54ee35f" providerId="ADAL" clId="{19970B13-E101-4117-9908-6E061F982644}" dt="2022-07-14T08:45:42.725" v="15567" actId="790"/>
          <ac:spMkLst>
            <pc:docMk/>
            <pc:sldMk cId="2351809989" sldId="486"/>
            <ac:spMk id="10225" creationId="{E76B9F2F-904D-4CE8-8EB2-456CF291E0AF}"/>
          </ac:spMkLst>
        </pc:spChg>
        <pc:spChg chg="mod">
          <ac:chgData name="Kolakowski, Artur" userId="9c34c8cc-b1df-44f6-bea5-dcf7a54ee35f" providerId="ADAL" clId="{19970B13-E101-4117-9908-6E061F982644}" dt="2022-07-14T08:45:42.731" v="15568" actId="790"/>
          <ac:spMkLst>
            <pc:docMk/>
            <pc:sldMk cId="2351809989" sldId="486"/>
            <ac:spMk id="10226" creationId="{52353D9F-93C7-4922-A42A-0246E91EB195}"/>
          </ac:spMkLst>
        </pc:spChg>
        <pc:spChg chg="mod">
          <ac:chgData name="Kolakowski, Artur" userId="9c34c8cc-b1df-44f6-bea5-dcf7a54ee35f" providerId="ADAL" clId="{19970B13-E101-4117-9908-6E061F982644}" dt="2022-07-14T08:45:42.735" v="15569" actId="790"/>
          <ac:spMkLst>
            <pc:docMk/>
            <pc:sldMk cId="2351809989" sldId="486"/>
            <ac:spMk id="10227" creationId="{D762B4D9-D72C-4D53-BC37-4E8BC25E312F}"/>
          </ac:spMkLst>
        </pc:spChg>
        <pc:spChg chg="mod">
          <ac:chgData name="Kolakowski, Artur" userId="9c34c8cc-b1df-44f6-bea5-dcf7a54ee35f" providerId="ADAL" clId="{19970B13-E101-4117-9908-6E061F982644}" dt="2022-07-14T08:45:42.739" v="15570" actId="790"/>
          <ac:spMkLst>
            <pc:docMk/>
            <pc:sldMk cId="2351809989" sldId="486"/>
            <ac:spMk id="10228" creationId="{782836C1-E890-40E9-AB01-F76692EFA282}"/>
          </ac:spMkLst>
        </pc:spChg>
        <pc:spChg chg="mod">
          <ac:chgData name="Kolakowski, Artur" userId="9c34c8cc-b1df-44f6-bea5-dcf7a54ee35f" providerId="ADAL" clId="{19970B13-E101-4117-9908-6E061F982644}" dt="2022-07-14T08:45:42.744" v="15571" actId="790"/>
          <ac:spMkLst>
            <pc:docMk/>
            <pc:sldMk cId="2351809989" sldId="486"/>
            <ac:spMk id="10229" creationId="{8870C2E8-FB32-4D03-9878-D867E90A2DC2}"/>
          </ac:spMkLst>
        </pc:spChg>
        <pc:spChg chg="mod">
          <ac:chgData name="Kolakowski, Artur" userId="9c34c8cc-b1df-44f6-bea5-dcf7a54ee35f" providerId="ADAL" clId="{19970B13-E101-4117-9908-6E061F982644}" dt="2022-07-14T08:45:42.751" v="15572" actId="790"/>
          <ac:spMkLst>
            <pc:docMk/>
            <pc:sldMk cId="2351809989" sldId="486"/>
            <ac:spMk id="10230" creationId="{70502223-3DDE-4C76-927A-F58C024FD7D0}"/>
          </ac:spMkLst>
        </pc:spChg>
        <pc:spChg chg="mod">
          <ac:chgData name="Kolakowski, Artur" userId="9c34c8cc-b1df-44f6-bea5-dcf7a54ee35f" providerId="ADAL" clId="{19970B13-E101-4117-9908-6E061F982644}" dt="2022-07-14T08:45:42.757" v="15573" actId="790"/>
          <ac:spMkLst>
            <pc:docMk/>
            <pc:sldMk cId="2351809989" sldId="486"/>
            <ac:spMk id="10231" creationId="{1826B346-4324-492C-B43E-F6FB50A10345}"/>
          </ac:spMkLst>
        </pc:spChg>
        <pc:spChg chg="mod">
          <ac:chgData name="Kolakowski, Artur" userId="9c34c8cc-b1df-44f6-bea5-dcf7a54ee35f" providerId="ADAL" clId="{19970B13-E101-4117-9908-6E061F982644}" dt="2022-07-14T08:45:42.762" v="15574" actId="790"/>
          <ac:spMkLst>
            <pc:docMk/>
            <pc:sldMk cId="2351809989" sldId="486"/>
            <ac:spMk id="10232" creationId="{DD632CDD-5A4D-4B91-9D43-4515AD3E4321}"/>
          </ac:spMkLst>
        </pc:spChg>
        <pc:spChg chg="mod">
          <ac:chgData name="Kolakowski, Artur" userId="9c34c8cc-b1df-44f6-bea5-dcf7a54ee35f" providerId="ADAL" clId="{19970B13-E101-4117-9908-6E061F982644}" dt="2022-07-14T08:45:42.768" v="15575" actId="790"/>
          <ac:spMkLst>
            <pc:docMk/>
            <pc:sldMk cId="2351809989" sldId="486"/>
            <ac:spMk id="10233" creationId="{ACEE1E22-0823-45A2-B528-701FBF005C70}"/>
          </ac:spMkLst>
        </pc:spChg>
        <pc:spChg chg="mod">
          <ac:chgData name="Kolakowski, Artur" userId="9c34c8cc-b1df-44f6-bea5-dcf7a54ee35f" providerId="ADAL" clId="{19970B13-E101-4117-9908-6E061F982644}" dt="2022-07-14T08:45:42.773" v="15576" actId="790"/>
          <ac:spMkLst>
            <pc:docMk/>
            <pc:sldMk cId="2351809989" sldId="486"/>
            <ac:spMk id="10234" creationId="{C7E9F405-5F8C-4AC8-A0EA-A22721C48819}"/>
          </ac:spMkLst>
        </pc:spChg>
        <pc:spChg chg="mod">
          <ac:chgData name="Kolakowski, Artur" userId="9c34c8cc-b1df-44f6-bea5-dcf7a54ee35f" providerId="ADAL" clId="{19970B13-E101-4117-9908-6E061F982644}" dt="2022-07-14T08:45:42.778" v="15577" actId="790"/>
          <ac:spMkLst>
            <pc:docMk/>
            <pc:sldMk cId="2351809989" sldId="486"/>
            <ac:spMk id="10235" creationId="{63AA091A-B33E-4DF2-B42A-AFF58DAF5B19}"/>
          </ac:spMkLst>
        </pc:spChg>
        <pc:spChg chg="mod">
          <ac:chgData name="Kolakowski, Artur" userId="9c34c8cc-b1df-44f6-bea5-dcf7a54ee35f" providerId="ADAL" clId="{19970B13-E101-4117-9908-6E061F982644}" dt="2022-07-14T08:45:42.783" v="15578" actId="790"/>
          <ac:spMkLst>
            <pc:docMk/>
            <pc:sldMk cId="2351809989" sldId="486"/>
            <ac:spMk id="10236" creationId="{FC08145F-10D5-4B6A-8399-96622A657C82}"/>
          </ac:spMkLst>
        </pc:spChg>
        <pc:spChg chg="mod">
          <ac:chgData name="Kolakowski, Artur" userId="9c34c8cc-b1df-44f6-bea5-dcf7a54ee35f" providerId="ADAL" clId="{19970B13-E101-4117-9908-6E061F982644}" dt="2022-07-14T08:45:42.787" v="15579" actId="790"/>
          <ac:spMkLst>
            <pc:docMk/>
            <pc:sldMk cId="2351809989" sldId="486"/>
            <ac:spMk id="10237" creationId="{656626D7-3C6A-4334-A1C1-796EE5E71115}"/>
          </ac:spMkLst>
        </pc:spChg>
        <pc:spChg chg="mod">
          <ac:chgData name="Kolakowski, Artur" userId="9c34c8cc-b1df-44f6-bea5-dcf7a54ee35f" providerId="ADAL" clId="{19970B13-E101-4117-9908-6E061F982644}" dt="2022-07-14T08:45:42.792" v="15580" actId="790"/>
          <ac:spMkLst>
            <pc:docMk/>
            <pc:sldMk cId="2351809989" sldId="486"/>
            <ac:spMk id="10238" creationId="{971B4419-935D-4E2A-AECB-424513055460}"/>
          </ac:spMkLst>
        </pc:spChg>
        <pc:spChg chg="mod">
          <ac:chgData name="Kolakowski, Artur" userId="9c34c8cc-b1df-44f6-bea5-dcf7a54ee35f" providerId="ADAL" clId="{19970B13-E101-4117-9908-6E061F982644}" dt="2022-07-14T08:45:42.798" v="15581" actId="790"/>
          <ac:spMkLst>
            <pc:docMk/>
            <pc:sldMk cId="2351809989" sldId="486"/>
            <ac:spMk id="10239" creationId="{F9E7D834-9460-4F33-B49D-5408AE6FEE3D}"/>
          </ac:spMkLst>
        </pc:spChg>
        <pc:spChg chg="mod">
          <ac:chgData name="Kolakowski, Artur" userId="9c34c8cc-b1df-44f6-bea5-dcf7a54ee35f" providerId="ADAL" clId="{19970B13-E101-4117-9908-6E061F982644}" dt="2022-07-14T08:45:42.803" v="15582" actId="790"/>
          <ac:spMkLst>
            <pc:docMk/>
            <pc:sldMk cId="2351809989" sldId="486"/>
            <ac:spMk id="10240" creationId="{266F4237-1139-43E7-9A12-9C05F22D3D72}"/>
          </ac:spMkLst>
        </pc:spChg>
        <pc:spChg chg="mod">
          <ac:chgData name="Kolakowski, Artur" userId="9c34c8cc-b1df-44f6-bea5-dcf7a54ee35f" providerId="ADAL" clId="{19970B13-E101-4117-9908-6E061F982644}" dt="2022-07-14T08:45:42.808" v="15583" actId="790"/>
          <ac:spMkLst>
            <pc:docMk/>
            <pc:sldMk cId="2351809989" sldId="486"/>
            <ac:spMk id="10241" creationId="{3663F571-7E9E-45A7-B273-05EAF9072195}"/>
          </ac:spMkLst>
        </pc:spChg>
        <pc:spChg chg="mod">
          <ac:chgData name="Kolakowski, Artur" userId="9c34c8cc-b1df-44f6-bea5-dcf7a54ee35f" providerId="ADAL" clId="{19970B13-E101-4117-9908-6E061F982644}" dt="2022-07-14T08:45:42.815" v="15584" actId="790"/>
          <ac:spMkLst>
            <pc:docMk/>
            <pc:sldMk cId="2351809989" sldId="486"/>
            <ac:spMk id="10242" creationId="{A57E9E0D-C4D3-4673-AE48-5FEFC3A9B6CC}"/>
          </ac:spMkLst>
        </pc:spChg>
        <pc:spChg chg="mod">
          <ac:chgData name="Kolakowski, Artur" userId="9c34c8cc-b1df-44f6-bea5-dcf7a54ee35f" providerId="ADAL" clId="{19970B13-E101-4117-9908-6E061F982644}" dt="2022-07-14T08:45:42.820" v="15585" actId="790"/>
          <ac:spMkLst>
            <pc:docMk/>
            <pc:sldMk cId="2351809989" sldId="486"/>
            <ac:spMk id="10243" creationId="{5CBB97B4-0496-4011-B0B8-32D9133B2D45}"/>
          </ac:spMkLst>
        </pc:spChg>
        <pc:spChg chg="mod">
          <ac:chgData name="Kolakowski, Artur" userId="9c34c8cc-b1df-44f6-bea5-dcf7a54ee35f" providerId="ADAL" clId="{19970B13-E101-4117-9908-6E061F982644}" dt="2022-07-14T08:45:42.825" v="15586" actId="790"/>
          <ac:spMkLst>
            <pc:docMk/>
            <pc:sldMk cId="2351809989" sldId="486"/>
            <ac:spMk id="10244" creationId="{13B3A2B9-5CB7-42B4-B656-DC08A5FB89B6}"/>
          </ac:spMkLst>
        </pc:spChg>
        <pc:spChg chg="mod">
          <ac:chgData name="Kolakowski, Artur" userId="9c34c8cc-b1df-44f6-bea5-dcf7a54ee35f" providerId="ADAL" clId="{19970B13-E101-4117-9908-6E061F982644}" dt="2022-07-14T08:45:42.832" v="15587" actId="790"/>
          <ac:spMkLst>
            <pc:docMk/>
            <pc:sldMk cId="2351809989" sldId="486"/>
            <ac:spMk id="10245" creationId="{E1AEB1C1-B14C-4731-944E-A39CA3499B30}"/>
          </ac:spMkLst>
        </pc:spChg>
        <pc:spChg chg="mod">
          <ac:chgData name="Kolakowski, Artur" userId="9c34c8cc-b1df-44f6-bea5-dcf7a54ee35f" providerId="ADAL" clId="{19970B13-E101-4117-9908-6E061F982644}" dt="2022-07-14T08:45:42.839" v="15588" actId="790"/>
          <ac:spMkLst>
            <pc:docMk/>
            <pc:sldMk cId="2351809989" sldId="486"/>
            <ac:spMk id="10246" creationId="{41BCE79A-6BD2-40F6-AD6B-A06B16C12567}"/>
          </ac:spMkLst>
        </pc:spChg>
        <pc:spChg chg="mod">
          <ac:chgData name="Kolakowski, Artur" userId="9c34c8cc-b1df-44f6-bea5-dcf7a54ee35f" providerId="ADAL" clId="{19970B13-E101-4117-9908-6E061F982644}" dt="2022-07-14T08:45:42.846" v="15589" actId="790"/>
          <ac:spMkLst>
            <pc:docMk/>
            <pc:sldMk cId="2351809989" sldId="486"/>
            <ac:spMk id="10247" creationId="{00AB8808-F892-4A13-8AD6-AD13304E5126}"/>
          </ac:spMkLst>
        </pc:spChg>
        <pc:spChg chg="mod">
          <ac:chgData name="Kolakowski, Artur" userId="9c34c8cc-b1df-44f6-bea5-dcf7a54ee35f" providerId="ADAL" clId="{19970B13-E101-4117-9908-6E061F982644}" dt="2022-07-14T08:45:42.846" v="15590" actId="790"/>
          <ac:spMkLst>
            <pc:docMk/>
            <pc:sldMk cId="2351809989" sldId="486"/>
            <ac:spMk id="10248" creationId="{6CAF6329-31CC-4D0E-B7C6-59FDB2B80503}"/>
          </ac:spMkLst>
        </pc:spChg>
        <pc:spChg chg="mod">
          <ac:chgData name="Kolakowski, Artur" userId="9c34c8cc-b1df-44f6-bea5-dcf7a54ee35f" providerId="ADAL" clId="{19970B13-E101-4117-9908-6E061F982644}" dt="2022-07-14T08:45:42.846" v="15591" actId="790"/>
          <ac:spMkLst>
            <pc:docMk/>
            <pc:sldMk cId="2351809989" sldId="486"/>
            <ac:spMk id="10249" creationId="{422A93B1-430E-4D77-9A08-3494DEFC51F1}"/>
          </ac:spMkLst>
        </pc:spChg>
        <pc:spChg chg="mod">
          <ac:chgData name="Kolakowski, Artur" userId="9c34c8cc-b1df-44f6-bea5-dcf7a54ee35f" providerId="ADAL" clId="{19970B13-E101-4117-9908-6E061F982644}" dt="2022-07-14T08:45:42.864" v="15592" actId="790"/>
          <ac:spMkLst>
            <pc:docMk/>
            <pc:sldMk cId="2351809989" sldId="486"/>
            <ac:spMk id="10250" creationId="{290D660D-EE2B-4C41-95A9-6A6A7268CD3E}"/>
          </ac:spMkLst>
        </pc:spChg>
        <pc:spChg chg="mod">
          <ac:chgData name="Kolakowski, Artur" userId="9c34c8cc-b1df-44f6-bea5-dcf7a54ee35f" providerId="ADAL" clId="{19970B13-E101-4117-9908-6E061F982644}" dt="2022-07-14T08:45:42.870" v="15593" actId="790"/>
          <ac:spMkLst>
            <pc:docMk/>
            <pc:sldMk cId="2351809989" sldId="486"/>
            <ac:spMk id="10251" creationId="{98FB1A77-C01E-43DD-B97F-2D294AD90645}"/>
          </ac:spMkLst>
        </pc:spChg>
        <pc:spChg chg="mod">
          <ac:chgData name="Kolakowski, Artur" userId="9c34c8cc-b1df-44f6-bea5-dcf7a54ee35f" providerId="ADAL" clId="{19970B13-E101-4117-9908-6E061F982644}" dt="2022-07-14T08:45:42.876" v="15594" actId="790"/>
          <ac:spMkLst>
            <pc:docMk/>
            <pc:sldMk cId="2351809989" sldId="486"/>
            <ac:spMk id="10252" creationId="{C60D2689-1B4A-4F3C-A9BE-455C8E7BD676}"/>
          </ac:spMkLst>
        </pc:spChg>
        <pc:spChg chg="mod">
          <ac:chgData name="Kolakowski, Artur" userId="9c34c8cc-b1df-44f6-bea5-dcf7a54ee35f" providerId="ADAL" clId="{19970B13-E101-4117-9908-6E061F982644}" dt="2022-07-14T08:45:42.882" v="15595" actId="790"/>
          <ac:spMkLst>
            <pc:docMk/>
            <pc:sldMk cId="2351809989" sldId="486"/>
            <ac:spMk id="10253" creationId="{6D7D04EE-2F60-45FB-A02F-20B074E0E441}"/>
          </ac:spMkLst>
        </pc:spChg>
        <pc:spChg chg="mod">
          <ac:chgData name="Kolakowski, Artur" userId="9c34c8cc-b1df-44f6-bea5-dcf7a54ee35f" providerId="ADAL" clId="{19970B13-E101-4117-9908-6E061F982644}" dt="2022-07-14T08:45:42.888" v="15596" actId="790"/>
          <ac:spMkLst>
            <pc:docMk/>
            <pc:sldMk cId="2351809989" sldId="486"/>
            <ac:spMk id="10254" creationId="{E3BB4049-1C7B-4186-872B-C3A70D9A6033}"/>
          </ac:spMkLst>
        </pc:spChg>
        <pc:spChg chg="mod">
          <ac:chgData name="Kolakowski, Artur" userId="9c34c8cc-b1df-44f6-bea5-dcf7a54ee35f" providerId="ADAL" clId="{19970B13-E101-4117-9908-6E061F982644}" dt="2022-07-14T08:45:42.893" v="15597" actId="790"/>
          <ac:spMkLst>
            <pc:docMk/>
            <pc:sldMk cId="2351809989" sldId="486"/>
            <ac:spMk id="10255" creationId="{3A35E149-9203-4110-9CA7-1D846CB2EC25}"/>
          </ac:spMkLst>
        </pc:spChg>
        <pc:spChg chg="mod">
          <ac:chgData name="Kolakowski, Artur" userId="9c34c8cc-b1df-44f6-bea5-dcf7a54ee35f" providerId="ADAL" clId="{19970B13-E101-4117-9908-6E061F982644}" dt="2022-07-14T08:45:42.899" v="15598" actId="790"/>
          <ac:spMkLst>
            <pc:docMk/>
            <pc:sldMk cId="2351809989" sldId="486"/>
            <ac:spMk id="10256" creationId="{1D61AB41-FA95-4046-BE72-6ED45EA2FAA3}"/>
          </ac:spMkLst>
        </pc:spChg>
        <pc:spChg chg="mod">
          <ac:chgData name="Kolakowski, Artur" userId="9c34c8cc-b1df-44f6-bea5-dcf7a54ee35f" providerId="ADAL" clId="{19970B13-E101-4117-9908-6E061F982644}" dt="2022-07-14T08:45:42.905" v="15599" actId="790"/>
          <ac:spMkLst>
            <pc:docMk/>
            <pc:sldMk cId="2351809989" sldId="486"/>
            <ac:spMk id="10257" creationId="{7B0D22A1-8B46-4ABC-AE2E-24B522F6A997}"/>
          </ac:spMkLst>
        </pc:spChg>
        <pc:spChg chg="mod">
          <ac:chgData name="Kolakowski, Artur" userId="9c34c8cc-b1df-44f6-bea5-dcf7a54ee35f" providerId="ADAL" clId="{19970B13-E101-4117-9908-6E061F982644}" dt="2022-07-14T08:45:42.911" v="15600" actId="790"/>
          <ac:spMkLst>
            <pc:docMk/>
            <pc:sldMk cId="2351809989" sldId="486"/>
            <ac:spMk id="10258" creationId="{8B4CBBE2-E67B-4B6E-B34F-E60DC27EDA2B}"/>
          </ac:spMkLst>
        </pc:spChg>
        <pc:spChg chg="mod">
          <ac:chgData name="Kolakowski, Artur" userId="9c34c8cc-b1df-44f6-bea5-dcf7a54ee35f" providerId="ADAL" clId="{19970B13-E101-4117-9908-6E061F982644}" dt="2022-07-14T08:45:42.919" v="15601" actId="790"/>
          <ac:spMkLst>
            <pc:docMk/>
            <pc:sldMk cId="2351809989" sldId="486"/>
            <ac:spMk id="10259" creationId="{6E795BC9-9BA5-474F-ADA6-4D413E1635A0}"/>
          </ac:spMkLst>
        </pc:spChg>
        <pc:spChg chg="mod">
          <ac:chgData name="Kolakowski, Artur" userId="9c34c8cc-b1df-44f6-bea5-dcf7a54ee35f" providerId="ADAL" clId="{19970B13-E101-4117-9908-6E061F982644}" dt="2022-07-14T08:45:42.924" v="15602" actId="790"/>
          <ac:spMkLst>
            <pc:docMk/>
            <pc:sldMk cId="2351809989" sldId="486"/>
            <ac:spMk id="10260" creationId="{76977863-4237-49D4-8674-821375D6A0E0}"/>
          </ac:spMkLst>
        </pc:spChg>
        <pc:spChg chg="mod">
          <ac:chgData name="Kolakowski, Artur" userId="9c34c8cc-b1df-44f6-bea5-dcf7a54ee35f" providerId="ADAL" clId="{19970B13-E101-4117-9908-6E061F982644}" dt="2022-07-14T08:45:42.928" v="15603" actId="790"/>
          <ac:spMkLst>
            <pc:docMk/>
            <pc:sldMk cId="2351809989" sldId="486"/>
            <ac:spMk id="10261" creationId="{A0DDA51E-C53E-49C7-85D6-A533866A5552}"/>
          </ac:spMkLst>
        </pc:spChg>
        <pc:spChg chg="mod">
          <ac:chgData name="Kolakowski, Artur" userId="9c34c8cc-b1df-44f6-bea5-dcf7a54ee35f" providerId="ADAL" clId="{19970B13-E101-4117-9908-6E061F982644}" dt="2022-07-14T08:45:42.928" v="15604" actId="790"/>
          <ac:spMkLst>
            <pc:docMk/>
            <pc:sldMk cId="2351809989" sldId="486"/>
            <ac:spMk id="10262" creationId="{D252ACD5-533E-4FCC-85B6-33F2A9E9CA6B}"/>
          </ac:spMkLst>
        </pc:spChg>
        <pc:spChg chg="mod">
          <ac:chgData name="Kolakowski, Artur" userId="9c34c8cc-b1df-44f6-bea5-dcf7a54ee35f" providerId="ADAL" clId="{19970B13-E101-4117-9908-6E061F982644}" dt="2022-07-14T08:45:42.928" v="15605" actId="790"/>
          <ac:spMkLst>
            <pc:docMk/>
            <pc:sldMk cId="2351809989" sldId="486"/>
            <ac:spMk id="10263" creationId="{AE43E396-F5E1-45EF-91F5-3026D561AC1D}"/>
          </ac:spMkLst>
        </pc:spChg>
        <pc:spChg chg="mod">
          <ac:chgData name="Kolakowski, Artur" userId="9c34c8cc-b1df-44f6-bea5-dcf7a54ee35f" providerId="ADAL" clId="{19970B13-E101-4117-9908-6E061F982644}" dt="2022-07-14T08:45:42.946" v="15606" actId="790"/>
          <ac:spMkLst>
            <pc:docMk/>
            <pc:sldMk cId="2351809989" sldId="486"/>
            <ac:spMk id="10264" creationId="{719DE9FD-857D-4E82-8572-E34B12AFF6F0}"/>
          </ac:spMkLst>
        </pc:spChg>
        <pc:spChg chg="mod">
          <ac:chgData name="Kolakowski, Artur" userId="9c34c8cc-b1df-44f6-bea5-dcf7a54ee35f" providerId="ADAL" clId="{19970B13-E101-4117-9908-6E061F982644}" dt="2022-07-14T08:45:42.951" v="15607" actId="790"/>
          <ac:spMkLst>
            <pc:docMk/>
            <pc:sldMk cId="2351809989" sldId="486"/>
            <ac:spMk id="10265" creationId="{7120F9AE-8354-4246-8895-7C2996738B54}"/>
          </ac:spMkLst>
        </pc:spChg>
        <pc:spChg chg="mod">
          <ac:chgData name="Kolakowski, Artur" userId="9c34c8cc-b1df-44f6-bea5-dcf7a54ee35f" providerId="ADAL" clId="{19970B13-E101-4117-9908-6E061F982644}" dt="2022-07-14T08:45:42.956" v="15608" actId="790"/>
          <ac:spMkLst>
            <pc:docMk/>
            <pc:sldMk cId="2351809989" sldId="486"/>
            <ac:spMk id="10266" creationId="{3D500499-7C94-49B7-B424-3402CE1FF655}"/>
          </ac:spMkLst>
        </pc:spChg>
        <pc:spChg chg="mod">
          <ac:chgData name="Kolakowski, Artur" userId="9c34c8cc-b1df-44f6-bea5-dcf7a54ee35f" providerId="ADAL" clId="{19970B13-E101-4117-9908-6E061F982644}" dt="2022-07-14T08:45:42.961" v="15609" actId="790"/>
          <ac:spMkLst>
            <pc:docMk/>
            <pc:sldMk cId="2351809989" sldId="486"/>
            <ac:spMk id="10267" creationId="{A6127402-A596-4AC2-8960-BFC47DCC4F9B}"/>
          </ac:spMkLst>
        </pc:spChg>
        <pc:spChg chg="mod">
          <ac:chgData name="Kolakowski, Artur" userId="9c34c8cc-b1df-44f6-bea5-dcf7a54ee35f" providerId="ADAL" clId="{19970B13-E101-4117-9908-6E061F982644}" dt="2022-07-14T08:45:42.966" v="15610" actId="790"/>
          <ac:spMkLst>
            <pc:docMk/>
            <pc:sldMk cId="2351809989" sldId="486"/>
            <ac:spMk id="10268" creationId="{56E89310-F7CB-4779-96AC-5524508BC04D}"/>
          </ac:spMkLst>
        </pc:spChg>
        <pc:spChg chg="mod">
          <ac:chgData name="Kolakowski, Artur" userId="9c34c8cc-b1df-44f6-bea5-dcf7a54ee35f" providerId="ADAL" clId="{19970B13-E101-4117-9908-6E061F982644}" dt="2022-07-14T08:45:42.971" v="15611" actId="790"/>
          <ac:spMkLst>
            <pc:docMk/>
            <pc:sldMk cId="2351809989" sldId="486"/>
            <ac:spMk id="10269" creationId="{10B595A5-D92F-475A-99CF-2B1C214D670B}"/>
          </ac:spMkLst>
        </pc:spChg>
        <pc:spChg chg="mod">
          <ac:chgData name="Kolakowski, Artur" userId="9c34c8cc-b1df-44f6-bea5-dcf7a54ee35f" providerId="ADAL" clId="{19970B13-E101-4117-9908-6E061F982644}" dt="2022-07-14T08:45:42.976" v="15612" actId="790"/>
          <ac:spMkLst>
            <pc:docMk/>
            <pc:sldMk cId="2351809989" sldId="486"/>
            <ac:spMk id="10270" creationId="{8DF95F03-E83A-40D5-92C4-5F2CE0E78D1A}"/>
          </ac:spMkLst>
        </pc:spChg>
        <pc:spChg chg="mod">
          <ac:chgData name="Kolakowski, Artur" userId="9c34c8cc-b1df-44f6-bea5-dcf7a54ee35f" providerId="ADAL" clId="{19970B13-E101-4117-9908-6E061F982644}" dt="2022-07-14T08:45:42.980" v="15613" actId="790"/>
          <ac:spMkLst>
            <pc:docMk/>
            <pc:sldMk cId="2351809989" sldId="486"/>
            <ac:spMk id="10271" creationId="{BA0F0086-1B5B-4523-A2B2-120F13D0526D}"/>
          </ac:spMkLst>
        </pc:spChg>
        <pc:spChg chg="mod">
          <ac:chgData name="Kolakowski, Artur" userId="9c34c8cc-b1df-44f6-bea5-dcf7a54ee35f" providerId="ADAL" clId="{19970B13-E101-4117-9908-6E061F982644}" dt="2022-07-14T08:45:42.985" v="15614" actId="790"/>
          <ac:spMkLst>
            <pc:docMk/>
            <pc:sldMk cId="2351809989" sldId="486"/>
            <ac:spMk id="10272" creationId="{39CA608C-D550-472F-88B0-8EA1DAB51625}"/>
          </ac:spMkLst>
        </pc:spChg>
        <pc:spChg chg="mod">
          <ac:chgData name="Kolakowski, Artur" userId="9c34c8cc-b1df-44f6-bea5-dcf7a54ee35f" providerId="ADAL" clId="{19970B13-E101-4117-9908-6E061F982644}" dt="2022-07-14T08:45:42.990" v="15615" actId="790"/>
          <ac:spMkLst>
            <pc:docMk/>
            <pc:sldMk cId="2351809989" sldId="486"/>
            <ac:spMk id="10273" creationId="{4908DE60-8ECD-4889-A8F0-4E72FDE8A355}"/>
          </ac:spMkLst>
        </pc:spChg>
        <pc:spChg chg="mod">
          <ac:chgData name="Kolakowski, Artur" userId="9c34c8cc-b1df-44f6-bea5-dcf7a54ee35f" providerId="ADAL" clId="{19970B13-E101-4117-9908-6E061F982644}" dt="2022-07-14T08:45:42.995" v="15616" actId="790"/>
          <ac:spMkLst>
            <pc:docMk/>
            <pc:sldMk cId="2351809989" sldId="486"/>
            <ac:spMk id="10274" creationId="{C0705C7C-5428-4AE5-8B50-8A0A034AC231}"/>
          </ac:spMkLst>
        </pc:spChg>
        <pc:spChg chg="mod">
          <ac:chgData name="Kolakowski, Artur" userId="9c34c8cc-b1df-44f6-bea5-dcf7a54ee35f" providerId="ADAL" clId="{19970B13-E101-4117-9908-6E061F982644}" dt="2022-07-14T08:45:43" v="15617" actId="790"/>
          <ac:spMkLst>
            <pc:docMk/>
            <pc:sldMk cId="2351809989" sldId="486"/>
            <ac:spMk id="10275" creationId="{AFD97623-F2FF-4DC0-9A84-859F6B143629}"/>
          </ac:spMkLst>
        </pc:spChg>
        <pc:spChg chg="mod">
          <ac:chgData name="Kolakowski, Artur" userId="9c34c8cc-b1df-44f6-bea5-dcf7a54ee35f" providerId="ADAL" clId="{19970B13-E101-4117-9908-6E061F982644}" dt="2022-07-14T08:45:43.005" v="15618" actId="790"/>
          <ac:spMkLst>
            <pc:docMk/>
            <pc:sldMk cId="2351809989" sldId="486"/>
            <ac:spMk id="10276" creationId="{E86D5990-5AF2-4E8F-94B5-C8E36EED52F5}"/>
          </ac:spMkLst>
        </pc:spChg>
        <pc:spChg chg="mod">
          <ac:chgData name="Kolakowski, Artur" userId="9c34c8cc-b1df-44f6-bea5-dcf7a54ee35f" providerId="ADAL" clId="{19970B13-E101-4117-9908-6E061F982644}" dt="2022-07-14T08:45:43.010" v="15619" actId="790"/>
          <ac:spMkLst>
            <pc:docMk/>
            <pc:sldMk cId="2351809989" sldId="486"/>
            <ac:spMk id="10277" creationId="{5ED7E4BA-5021-4933-8B18-0CDA96362746}"/>
          </ac:spMkLst>
        </pc:spChg>
        <pc:spChg chg="mod">
          <ac:chgData name="Kolakowski, Artur" userId="9c34c8cc-b1df-44f6-bea5-dcf7a54ee35f" providerId="ADAL" clId="{19970B13-E101-4117-9908-6E061F982644}" dt="2022-07-14T08:45:43.011" v="15620" actId="790"/>
          <ac:spMkLst>
            <pc:docMk/>
            <pc:sldMk cId="2351809989" sldId="486"/>
            <ac:spMk id="10278" creationId="{61E3194D-07A3-4EA1-BBD8-AF9A7130E325}"/>
          </ac:spMkLst>
        </pc:spChg>
        <pc:spChg chg="mod">
          <ac:chgData name="Kolakowski, Artur" userId="9c34c8cc-b1df-44f6-bea5-dcf7a54ee35f" providerId="ADAL" clId="{19970B13-E101-4117-9908-6E061F982644}" dt="2022-07-14T08:45:43.011" v="15621" actId="790"/>
          <ac:spMkLst>
            <pc:docMk/>
            <pc:sldMk cId="2351809989" sldId="486"/>
            <ac:spMk id="10279" creationId="{D53C0BB0-E8EA-4522-9A17-21773CFF5716}"/>
          </ac:spMkLst>
        </pc:spChg>
        <pc:spChg chg="mod">
          <ac:chgData name="Kolakowski, Artur" userId="9c34c8cc-b1df-44f6-bea5-dcf7a54ee35f" providerId="ADAL" clId="{19970B13-E101-4117-9908-6E061F982644}" dt="2022-07-14T08:45:43.011" v="15622" actId="790"/>
          <ac:spMkLst>
            <pc:docMk/>
            <pc:sldMk cId="2351809989" sldId="486"/>
            <ac:spMk id="10280" creationId="{DE8656CE-4ACF-49FB-8533-2BDCE130C41E}"/>
          </ac:spMkLst>
        </pc:spChg>
        <pc:spChg chg="mod">
          <ac:chgData name="Kolakowski, Artur" userId="9c34c8cc-b1df-44f6-bea5-dcf7a54ee35f" providerId="ADAL" clId="{19970B13-E101-4117-9908-6E061F982644}" dt="2022-07-14T08:45:43.031" v="15623" actId="790"/>
          <ac:spMkLst>
            <pc:docMk/>
            <pc:sldMk cId="2351809989" sldId="486"/>
            <ac:spMk id="10281" creationId="{7292E4FD-FA3E-4ACA-907B-7E68660BCDF8}"/>
          </ac:spMkLst>
        </pc:spChg>
        <pc:spChg chg="mod">
          <ac:chgData name="Kolakowski, Artur" userId="9c34c8cc-b1df-44f6-bea5-dcf7a54ee35f" providerId="ADAL" clId="{19970B13-E101-4117-9908-6E061F982644}" dt="2022-07-14T08:45:43.036" v="15624" actId="790"/>
          <ac:spMkLst>
            <pc:docMk/>
            <pc:sldMk cId="2351809989" sldId="486"/>
            <ac:spMk id="10282" creationId="{1C6E1534-6BA1-4D84-96F8-6B0E53B4D5AB}"/>
          </ac:spMkLst>
        </pc:spChg>
        <pc:spChg chg="mod">
          <ac:chgData name="Kolakowski, Artur" userId="9c34c8cc-b1df-44f6-bea5-dcf7a54ee35f" providerId="ADAL" clId="{19970B13-E101-4117-9908-6E061F982644}" dt="2022-07-14T08:45:43.041" v="15625" actId="790"/>
          <ac:spMkLst>
            <pc:docMk/>
            <pc:sldMk cId="2351809989" sldId="486"/>
            <ac:spMk id="10283" creationId="{14D3C34B-4D39-4BD4-A04F-D4837907C2EB}"/>
          </ac:spMkLst>
        </pc:spChg>
        <pc:spChg chg="mod">
          <ac:chgData name="Kolakowski, Artur" userId="9c34c8cc-b1df-44f6-bea5-dcf7a54ee35f" providerId="ADAL" clId="{19970B13-E101-4117-9908-6E061F982644}" dt="2022-07-14T08:45:43.046" v="15626" actId="790"/>
          <ac:spMkLst>
            <pc:docMk/>
            <pc:sldMk cId="2351809989" sldId="486"/>
            <ac:spMk id="10284" creationId="{367B4D28-A0E5-400A-B024-8C0ABEEE62F8}"/>
          </ac:spMkLst>
        </pc:spChg>
        <pc:spChg chg="mod">
          <ac:chgData name="Kolakowski, Artur" userId="9c34c8cc-b1df-44f6-bea5-dcf7a54ee35f" providerId="ADAL" clId="{19970B13-E101-4117-9908-6E061F982644}" dt="2022-07-14T08:45:43.051" v="15627" actId="790"/>
          <ac:spMkLst>
            <pc:docMk/>
            <pc:sldMk cId="2351809989" sldId="486"/>
            <ac:spMk id="10285" creationId="{4CEF1F2B-520C-4AB7-97E0-2A60D2602286}"/>
          </ac:spMkLst>
        </pc:spChg>
        <pc:spChg chg="mod">
          <ac:chgData name="Kolakowski, Artur" userId="9c34c8cc-b1df-44f6-bea5-dcf7a54ee35f" providerId="ADAL" clId="{19970B13-E101-4117-9908-6E061F982644}" dt="2022-07-14T08:45:43.056" v="15628" actId="790"/>
          <ac:spMkLst>
            <pc:docMk/>
            <pc:sldMk cId="2351809989" sldId="486"/>
            <ac:spMk id="10286" creationId="{E33C10B9-E302-4959-BCB0-73FA03CB6B23}"/>
          </ac:spMkLst>
        </pc:spChg>
        <pc:spChg chg="mod">
          <ac:chgData name="Kolakowski, Artur" userId="9c34c8cc-b1df-44f6-bea5-dcf7a54ee35f" providerId="ADAL" clId="{19970B13-E101-4117-9908-6E061F982644}" dt="2022-07-14T08:45:43.061" v="15629" actId="790"/>
          <ac:spMkLst>
            <pc:docMk/>
            <pc:sldMk cId="2351809989" sldId="486"/>
            <ac:spMk id="10287" creationId="{0812AC0A-1201-49FA-98C1-4C94A39247D2}"/>
          </ac:spMkLst>
        </pc:spChg>
        <pc:spChg chg="mod">
          <ac:chgData name="Kolakowski, Artur" userId="9c34c8cc-b1df-44f6-bea5-dcf7a54ee35f" providerId="ADAL" clId="{19970B13-E101-4117-9908-6E061F982644}" dt="2022-07-14T08:45:43.066" v="15630" actId="790"/>
          <ac:spMkLst>
            <pc:docMk/>
            <pc:sldMk cId="2351809989" sldId="486"/>
            <ac:spMk id="10288" creationId="{85AA3C29-9688-4708-8EB9-C8E23C58C749}"/>
          </ac:spMkLst>
        </pc:spChg>
        <pc:spChg chg="mod">
          <ac:chgData name="Kolakowski, Artur" userId="9c34c8cc-b1df-44f6-bea5-dcf7a54ee35f" providerId="ADAL" clId="{19970B13-E101-4117-9908-6E061F982644}" dt="2022-07-14T08:45:43.071" v="15631" actId="790"/>
          <ac:spMkLst>
            <pc:docMk/>
            <pc:sldMk cId="2351809989" sldId="486"/>
            <ac:spMk id="10289" creationId="{29380922-34C1-4E60-91DD-CE9EA72B89CB}"/>
          </ac:spMkLst>
        </pc:spChg>
        <pc:spChg chg="mod">
          <ac:chgData name="Kolakowski, Artur" userId="9c34c8cc-b1df-44f6-bea5-dcf7a54ee35f" providerId="ADAL" clId="{19970B13-E101-4117-9908-6E061F982644}" dt="2022-07-14T08:45:43.076" v="15632" actId="790"/>
          <ac:spMkLst>
            <pc:docMk/>
            <pc:sldMk cId="2351809989" sldId="486"/>
            <ac:spMk id="10290" creationId="{9DE3DC8D-7B55-4BDE-BF78-D1E9B19B4302}"/>
          </ac:spMkLst>
        </pc:spChg>
        <pc:spChg chg="mod">
          <ac:chgData name="Kolakowski, Artur" userId="9c34c8cc-b1df-44f6-bea5-dcf7a54ee35f" providerId="ADAL" clId="{19970B13-E101-4117-9908-6E061F982644}" dt="2022-07-14T08:45:43.081" v="15633" actId="790"/>
          <ac:spMkLst>
            <pc:docMk/>
            <pc:sldMk cId="2351809989" sldId="486"/>
            <ac:spMk id="10291" creationId="{60558171-247D-4B00-A517-FFC8F32B2BA9}"/>
          </ac:spMkLst>
        </pc:spChg>
        <pc:spChg chg="mod">
          <ac:chgData name="Kolakowski, Artur" userId="9c34c8cc-b1df-44f6-bea5-dcf7a54ee35f" providerId="ADAL" clId="{19970B13-E101-4117-9908-6E061F982644}" dt="2022-07-14T08:45:43.086" v="15634" actId="790"/>
          <ac:spMkLst>
            <pc:docMk/>
            <pc:sldMk cId="2351809989" sldId="486"/>
            <ac:spMk id="10292" creationId="{A22DF355-2F6B-4C26-8C14-0EC115F284AA}"/>
          </ac:spMkLst>
        </pc:spChg>
        <pc:spChg chg="mod">
          <ac:chgData name="Kolakowski, Artur" userId="9c34c8cc-b1df-44f6-bea5-dcf7a54ee35f" providerId="ADAL" clId="{19970B13-E101-4117-9908-6E061F982644}" dt="2022-07-14T08:45:43.090" v="15635" actId="790"/>
          <ac:spMkLst>
            <pc:docMk/>
            <pc:sldMk cId="2351809989" sldId="486"/>
            <ac:spMk id="10293" creationId="{C649EF8C-50AE-496F-BEAF-7FB3CFC4656F}"/>
          </ac:spMkLst>
        </pc:spChg>
        <pc:spChg chg="mod">
          <ac:chgData name="Kolakowski, Artur" userId="9c34c8cc-b1df-44f6-bea5-dcf7a54ee35f" providerId="ADAL" clId="{19970B13-E101-4117-9908-6E061F982644}" dt="2022-07-14T08:45:43.094" v="15636" actId="790"/>
          <ac:spMkLst>
            <pc:docMk/>
            <pc:sldMk cId="2351809989" sldId="486"/>
            <ac:spMk id="10294" creationId="{C4E624C5-030A-40A0-88A5-E8984D3AC2C2}"/>
          </ac:spMkLst>
        </pc:spChg>
        <pc:spChg chg="mod">
          <ac:chgData name="Kolakowski, Artur" userId="9c34c8cc-b1df-44f6-bea5-dcf7a54ee35f" providerId="ADAL" clId="{19970B13-E101-4117-9908-6E061F982644}" dt="2022-07-14T08:45:43.100" v="15637" actId="790"/>
          <ac:spMkLst>
            <pc:docMk/>
            <pc:sldMk cId="2351809989" sldId="486"/>
            <ac:spMk id="10295" creationId="{3F1B8FF3-66E3-46B5-A0E4-827D424EF759}"/>
          </ac:spMkLst>
        </pc:spChg>
        <pc:spChg chg="mod">
          <ac:chgData name="Kolakowski, Artur" userId="9c34c8cc-b1df-44f6-bea5-dcf7a54ee35f" providerId="ADAL" clId="{19970B13-E101-4117-9908-6E061F982644}" dt="2022-07-14T08:45:43.100" v="15638" actId="790"/>
          <ac:spMkLst>
            <pc:docMk/>
            <pc:sldMk cId="2351809989" sldId="486"/>
            <ac:spMk id="10296" creationId="{B1F63D35-7B3C-4A82-BDA4-5D54489C2B15}"/>
          </ac:spMkLst>
        </pc:spChg>
        <pc:spChg chg="mod">
          <ac:chgData name="Kolakowski, Artur" userId="9c34c8cc-b1df-44f6-bea5-dcf7a54ee35f" providerId="ADAL" clId="{19970B13-E101-4117-9908-6E061F982644}" dt="2022-07-14T08:45:43.100" v="15639" actId="790"/>
          <ac:spMkLst>
            <pc:docMk/>
            <pc:sldMk cId="2351809989" sldId="486"/>
            <ac:spMk id="10297" creationId="{9B1CFF69-AFE2-4C6C-A988-A5E59002A6CA}"/>
          </ac:spMkLst>
        </pc:spChg>
        <pc:spChg chg="mod">
          <ac:chgData name="Kolakowski, Artur" userId="9c34c8cc-b1df-44f6-bea5-dcf7a54ee35f" providerId="ADAL" clId="{19970B13-E101-4117-9908-6E061F982644}" dt="2022-07-14T08:45:43.114" v="15640" actId="790"/>
          <ac:spMkLst>
            <pc:docMk/>
            <pc:sldMk cId="2351809989" sldId="486"/>
            <ac:spMk id="10298" creationId="{670BB42D-695E-4458-BE5A-462D4A98DA75}"/>
          </ac:spMkLst>
        </pc:spChg>
        <pc:spChg chg="mod">
          <ac:chgData name="Kolakowski, Artur" userId="9c34c8cc-b1df-44f6-bea5-dcf7a54ee35f" providerId="ADAL" clId="{19970B13-E101-4117-9908-6E061F982644}" dt="2022-07-14T08:45:43.120" v="15641" actId="790"/>
          <ac:spMkLst>
            <pc:docMk/>
            <pc:sldMk cId="2351809989" sldId="486"/>
            <ac:spMk id="10299" creationId="{4E1EF7EF-B5B8-41F7-A4BC-31303BA2B211}"/>
          </ac:spMkLst>
        </pc:spChg>
        <pc:spChg chg="mod">
          <ac:chgData name="Kolakowski, Artur" userId="9c34c8cc-b1df-44f6-bea5-dcf7a54ee35f" providerId="ADAL" clId="{19970B13-E101-4117-9908-6E061F982644}" dt="2022-07-14T08:45:43.124" v="15642" actId="790"/>
          <ac:spMkLst>
            <pc:docMk/>
            <pc:sldMk cId="2351809989" sldId="486"/>
            <ac:spMk id="10300" creationId="{17C6EDE7-160A-4717-A420-3C9337E81C66}"/>
          </ac:spMkLst>
        </pc:spChg>
        <pc:spChg chg="mod">
          <ac:chgData name="Kolakowski, Artur" userId="9c34c8cc-b1df-44f6-bea5-dcf7a54ee35f" providerId="ADAL" clId="{19970B13-E101-4117-9908-6E061F982644}" dt="2022-07-14T08:45:43.130" v="15643" actId="790"/>
          <ac:spMkLst>
            <pc:docMk/>
            <pc:sldMk cId="2351809989" sldId="486"/>
            <ac:spMk id="10301" creationId="{133AF93E-62AF-484B-BE49-0CFA7487BE7B}"/>
          </ac:spMkLst>
        </pc:spChg>
        <pc:spChg chg="mod">
          <ac:chgData name="Kolakowski, Artur" userId="9c34c8cc-b1df-44f6-bea5-dcf7a54ee35f" providerId="ADAL" clId="{19970B13-E101-4117-9908-6E061F982644}" dt="2022-07-14T08:45:43.135" v="15644" actId="790"/>
          <ac:spMkLst>
            <pc:docMk/>
            <pc:sldMk cId="2351809989" sldId="486"/>
            <ac:spMk id="10302" creationId="{7411DE26-3AB0-4455-9C01-4438DA683AA8}"/>
          </ac:spMkLst>
        </pc:spChg>
        <pc:spChg chg="mod">
          <ac:chgData name="Kolakowski, Artur" userId="9c34c8cc-b1df-44f6-bea5-dcf7a54ee35f" providerId="ADAL" clId="{19970B13-E101-4117-9908-6E061F982644}" dt="2022-07-14T08:45:43.139" v="15645" actId="790"/>
          <ac:spMkLst>
            <pc:docMk/>
            <pc:sldMk cId="2351809989" sldId="486"/>
            <ac:spMk id="10303" creationId="{E90AEF21-F762-4E1D-AE54-1ADDA4F29FAF}"/>
          </ac:spMkLst>
        </pc:spChg>
        <pc:spChg chg="mod">
          <ac:chgData name="Kolakowski, Artur" userId="9c34c8cc-b1df-44f6-bea5-dcf7a54ee35f" providerId="ADAL" clId="{19970B13-E101-4117-9908-6E061F982644}" dt="2022-07-14T08:45:43.144" v="15646" actId="790"/>
          <ac:spMkLst>
            <pc:docMk/>
            <pc:sldMk cId="2351809989" sldId="486"/>
            <ac:spMk id="10304" creationId="{9603A722-BEB3-453E-905E-084836DBDDC0}"/>
          </ac:spMkLst>
        </pc:spChg>
        <pc:spChg chg="mod">
          <ac:chgData name="Kolakowski, Artur" userId="9c34c8cc-b1df-44f6-bea5-dcf7a54ee35f" providerId="ADAL" clId="{19970B13-E101-4117-9908-6E061F982644}" dt="2022-07-14T08:45:43.149" v="15647" actId="790"/>
          <ac:spMkLst>
            <pc:docMk/>
            <pc:sldMk cId="2351809989" sldId="486"/>
            <ac:spMk id="10305" creationId="{3E70ECE2-BB56-431A-9E72-2BFC563DDD1C}"/>
          </ac:spMkLst>
        </pc:spChg>
        <pc:spChg chg="mod">
          <ac:chgData name="Kolakowski, Artur" userId="9c34c8cc-b1df-44f6-bea5-dcf7a54ee35f" providerId="ADAL" clId="{19970B13-E101-4117-9908-6E061F982644}" dt="2022-07-14T08:45:43.154" v="15648" actId="790"/>
          <ac:spMkLst>
            <pc:docMk/>
            <pc:sldMk cId="2351809989" sldId="486"/>
            <ac:spMk id="10306" creationId="{22921803-4798-45C6-8533-971FD4231049}"/>
          </ac:spMkLst>
        </pc:spChg>
        <pc:spChg chg="mod">
          <ac:chgData name="Kolakowski, Artur" userId="9c34c8cc-b1df-44f6-bea5-dcf7a54ee35f" providerId="ADAL" clId="{19970B13-E101-4117-9908-6E061F982644}" dt="2022-07-14T08:45:43.158" v="15649" actId="790"/>
          <ac:spMkLst>
            <pc:docMk/>
            <pc:sldMk cId="2351809989" sldId="486"/>
            <ac:spMk id="10307" creationId="{75E785A4-B10F-466E-8081-4C697EF2BD42}"/>
          </ac:spMkLst>
        </pc:spChg>
        <pc:spChg chg="mod">
          <ac:chgData name="Kolakowski, Artur" userId="9c34c8cc-b1df-44f6-bea5-dcf7a54ee35f" providerId="ADAL" clId="{19970B13-E101-4117-9908-6E061F982644}" dt="2022-07-14T08:45:43.163" v="15650" actId="790"/>
          <ac:spMkLst>
            <pc:docMk/>
            <pc:sldMk cId="2351809989" sldId="486"/>
            <ac:spMk id="10308" creationId="{539C0432-1CA4-41A9-A4AE-30DC461DD80D}"/>
          </ac:spMkLst>
        </pc:spChg>
        <pc:spChg chg="mod">
          <ac:chgData name="Kolakowski, Artur" userId="9c34c8cc-b1df-44f6-bea5-dcf7a54ee35f" providerId="ADAL" clId="{19970B13-E101-4117-9908-6E061F982644}" dt="2022-07-14T08:45:43.167" v="15651" actId="790"/>
          <ac:spMkLst>
            <pc:docMk/>
            <pc:sldMk cId="2351809989" sldId="486"/>
            <ac:spMk id="10309" creationId="{77AE7D61-3072-4B2C-A48D-4ABBE457892A}"/>
          </ac:spMkLst>
        </pc:spChg>
        <pc:spChg chg="mod">
          <ac:chgData name="Kolakowski, Artur" userId="9c34c8cc-b1df-44f6-bea5-dcf7a54ee35f" providerId="ADAL" clId="{19970B13-E101-4117-9908-6E061F982644}" dt="2022-07-14T08:45:43.171" v="15652" actId="790"/>
          <ac:spMkLst>
            <pc:docMk/>
            <pc:sldMk cId="2351809989" sldId="486"/>
            <ac:spMk id="10310" creationId="{E4C2D83E-E68D-44C5-AE50-60A511A75BED}"/>
          </ac:spMkLst>
        </pc:spChg>
        <pc:spChg chg="mod">
          <ac:chgData name="Kolakowski, Artur" userId="9c34c8cc-b1df-44f6-bea5-dcf7a54ee35f" providerId="ADAL" clId="{19970B13-E101-4117-9908-6E061F982644}" dt="2022-07-14T08:45:43.176" v="15653" actId="790"/>
          <ac:spMkLst>
            <pc:docMk/>
            <pc:sldMk cId="2351809989" sldId="486"/>
            <ac:spMk id="10311" creationId="{6DCAB0B3-164D-4642-BC86-ADFAF1FD290B}"/>
          </ac:spMkLst>
        </pc:spChg>
        <pc:spChg chg="mod">
          <ac:chgData name="Kolakowski, Artur" userId="9c34c8cc-b1df-44f6-bea5-dcf7a54ee35f" providerId="ADAL" clId="{19970B13-E101-4117-9908-6E061F982644}" dt="2022-07-14T08:45:43.178" v="15654" actId="790"/>
          <ac:spMkLst>
            <pc:docMk/>
            <pc:sldMk cId="2351809989" sldId="486"/>
            <ac:spMk id="10312" creationId="{D86E8469-BC51-487A-A08C-6C0B2B1B617D}"/>
          </ac:spMkLst>
        </pc:spChg>
        <pc:spChg chg="mod">
          <ac:chgData name="Kolakowski, Artur" userId="9c34c8cc-b1df-44f6-bea5-dcf7a54ee35f" providerId="ADAL" clId="{19970B13-E101-4117-9908-6E061F982644}" dt="2022-07-14T08:45:43.178" v="15655" actId="790"/>
          <ac:spMkLst>
            <pc:docMk/>
            <pc:sldMk cId="2351809989" sldId="486"/>
            <ac:spMk id="10313" creationId="{69A71E2A-E6E4-4ED0-A3B3-D70F271F33C6}"/>
          </ac:spMkLst>
        </pc:spChg>
        <pc:spChg chg="mod">
          <ac:chgData name="Kolakowski, Artur" userId="9c34c8cc-b1df-44f6-bea5-dcf7a54ee35f" providerId="ADAL" clId="{19970B13-E101-4117-9908-6E061F982644}" dt="2022-07-14T08:45:43.178" v="15656" actId="790"/>
          <ac:spMkLst>
            <pc:docMk/>
            <pc:sldMk cId="2351809989" sldId="486"/>
            <ac:spMk id="10314" creationId="{423F91E3-08EF-456F-AF0A-7A7ED11D1D85}"/>
          </ac:spMkLst>
        </pc:spChg>
        <pc:spChg chg="mod">
          <ac:chgData name="Kolakowski, Artur" userId="9c34c8cc-b1df-44f6-bea5-dcf7a54ee35f" providerId="ADAL" clId="{19970B13-E101-4117-9908-6E061F982644}" dt="2022-07-14T08:45:43.194" v="15657" actId="790"/>
          <ac:spMkLst>
            <pc:docMk/>
            <pc:sldMk cId="2351809989" sldId="486"/>
            <ac:spMk id="10315" creationId="{9AF39F97-68EA-4092-A45C-75CDCB835651}"/>
          </ac:spMkLst>
        </pc:spChg>
        <pc:spChg chg="mod">
          <ac:chgData name="Kolakowski, Artur" userId="9c34c8cc-b1df-44f6-bea5-dcf7a54ee35f" providerId="ADAL" clId="{19970B13-E101-4117-9908-6E061F982644}" dt="2022-07-14T08:45:43.199" v="15658" actId="790"/>
          <ac:spMkLst>
            <pc:docMk/>
            <pc:sldMk cId="2351809989" sldId="486"/>
            <ac:spMk id="10316" creationId="{E6230115-3C55-4D90-80BC-FB8F04A8C9B0}"/>
          </ac:spMkLst>
        </pc:spChg>
        <pc:spChg chg="mod">
          <ac:chgData name="Kolakowski, Artur" userId="9c34c8cc-b1df-44f6-bea5-dcf7a54ee35f" providerId="ADAL" clId="{19970B13-E101-4117-9908-6E061F982644}" dt="2022-07-14T08:45:43.203" v="15659" actId="790"/>
          <ac:spMkLst>
            <pc:docMk/>
            <pc:sldMk cId="2351809989" sldId="486"/>
            <ac:spMk id="10317" creationId="{2EA73EAE-C01C-4EA9-9924-4B7CCD3E326B}"/>
          </ac:spMkLst>
        </pc:spChg>
        <pc:spChg chg="mod">
          <ac:chgData name="Kolakowski, Artur" userId="9c34c8cc-b1df-44f6-bea5-dcf7a54ee35f" providerId="ADAL" clId="{19970B13-E101-4117-9908-6E061F982644}" dt="2022-07-14T08:45:43.207" v="15660" actId="790"/>
          <ac:spMkLst>
            <pc:docMk/>
            <pc:sldMk cId="2351809989" sldId="486"/>
            <ac:spMk id="10318" creationId="{57F4B091-D3E3-4296-82D7-468C3BFDDC63}"/>
          </ac:spMkLst>
        </pc:spChg>
        <pc:spChg chg="mod">
          <ac:chgData name="Kolakowski, Artur" userId="9c34c8cc-b1df-44f6-bea5-dcf7a54ee35f" providerId="ADAL" clId="{19970B13-E101-4117-9908-6E061F982644}" dt="2022-07-14T08:45:43.212" v="15661" actId="790"/>
          <ac:spMkLst>
            <pc:docMk/>
            <pc:sldMk cId="2351809989" sldId="486"/>
            <ac:spMk id="10319" creationId="{E6F663EE-7958-4E33-9F8E-3B185A1AE555}"/>
          </ac:spMkLst>
        </pc:spChg>
        <pc:spChg chg="mod">
          <ac:chgData name="Kolakowski, Artur" userId="9c34c8cc-b1df-44f6-bea5-dcf7a54ee35f" providerId="ADAL" clId="{19970B13-E101-4117-9908-6E061F982644}" dt="2022-07-14T08:45:43.217" v="15662" actId="790"/>
          <ac:spMkLst>
            <pc:docMk/>
            <pc:sldMk cId="2351809989" sldId="486"/>
            <ac:spMk id="10320" creationId="{29A2ED81-A911-418A-9E97-C8EACE1F676D}"/>
          </ac:spMkLst>
        </pc:spChg>
        <pc:spChg chg="mod">
          <ac:chgData name="Kolakowski, Artur" userId="9c34c8cc-b1df-44f6-bea5-dcf7a54ee35f" providerId="ADAL" clId="{19970B13-E101-4117-9908-6E061F982644}" dt="2022-07-14T08:45:43.221" v="15663" actId="790"/>
          <ac:spMkLst>
            <pc:docMk/>
            <pc:sldMk cId="2351809989" sldId="486"/>
            <ac:spMk id="10321" creationId="{03EEC16F-985B-4DBE-98D0-ACCBAE8D6CBD}"/>
          </ac:spMkLst>
        </pc:spChg>
        <pc:spChg chg="mod">
          <ac:chgData name="Kolakowski, Artur" userId="9c34c8cc-b1df-44f6-bea5-dcf7a54ee35f" providerId="ADAL" clId="{19970B13-E101-4117-9908-6E061F982644}" dt="2022-07-14T08:45:43.225" v="15664" actId="790"/>
          <ac:spMkLst>
            <pc:docMk/>
            <pc:sldMk cId="2351809989" sldId="486"/>
            <ac:spMk id="10322" creationId="{EBCD9759-AFFD-4B41-B990-3D83FBCD9AE5}"/>
          </ac:spMkLst>
        </pc:spChg>
        <pc:spChg chg="mod">
          <ac:chgData name="Kolakowski, Artur" userId="9c34c8cc-b1df-44f6-bea5-dcf7a54ee35f" providerId="ADAL" clId="{19970B13-E101-4117-9908-6E061F982644}" dt="2022-07-14T08:45:43.230" v="15665" actId="790"/>
          <ac:spMkLst>
            <pc:docMk/>
            <pc:sldMk cId="2351809989" sldId="486"/>
            <ac:spMk id="10323" creationId="{D9E64ED5-53F5-4303-970C-31B880F76C02}"/>
          </ac:spMkLst>
        </pc:spChg>
        <pc:spChg chg="mod">
          <ac:chgData name="Kolakowski, Artur" userId="9c34c8cc-b1df-44f6-bea5-dcf7a54ee35f" providerId="ADAL" clId="{19970B13-E101-4117-9908-6E061F982644}" dt="2022-07-14T08:45:43.234" v="15666" actId="790"/>
          <ac:spMkLst>
            <pc:docMk/>
            <pc:sldMk cId="2351809989" sldId="486"/>
            <ac:spMk id="10324" creationId="{2574A63C-5F6A-4FAA-A5A8-9FE7E851A782}"/>
          </ac:spMkLst>
        </pc:spChg>
        <pc:spChg chg="mod">
          <ac:chgData name="Kolakowski, Artur" userId="9c34c8cc-b1df-44f6-bea5-dcf7a54ee35f" providerId="ADAL" clId="{19970B13-E101-4117-9908-6E061F982644}" dt="2022-07-14T08:45:43.238" v="15667" actId="790"/>
          <ac:spMkLst>
            <pc:docMk/>
            <pc:sldMk cId="2351809989" sldId="486"/>
            <ac:spMk id="10325" creationId="{B10CB18E-851C-4EDE-826D-75F3FC7BCDDA}"/>
          </ac:spMkLst>
        </pc:spChg>
        <pc:spChg chg="mod">
          <ac:chgData name="Kolakowski, Artur" userId="9c34c8cc-b1df-44f6-bea5-dcf7a54ee35f" providerId="ADAL" clId="{19970B13-E101-4117-9908-6E061F982644}" dt="2022-07-14T08:45:43.243" v="15668" actId="790"/>
          <ac:spMkLst>
            <pc:docMk/>
            <pc:sldMk cId="2351809989" sldId="486"/>
            <ac:spMk id="10326" creationId="{DF575441-5583-43AA-A504-CCEDBD00ECB3}"/>
          </ac:spMkLst>
        </pc:spChg>
        <pc:spChg chg="mod">
          <ac:chgData name="Kolakowski, Artur" userId="9c34c8cc-b1df-44f6-bea5-dcf7a54ee35f" providerId="ADAL" clId="{19970B13-E101-4117-9908-6E061F982644}" dt="2022-07-14T08:45:43.249" v="15669" actId="790"/>
          <ac:spMkLst>
            <pc:docMk/>
            <pc:sldMk cId="2351809989" sldId="486"/>
            <ac:spMk id="10327" creationId="{37C9EF38-0921-4121-9E52-21B45D0B5505}"/>
          </ac:spMkLst>
        </pc:spChg>
        <pc:spChg chg="mod">
          <ac:chgData name="Kolakowski, Artur" userId="9c34c8cc-b1df-44f6-bea5-dcf7a54ee35f" providerId="ADAL" clId="{19970B13-E101-4117-9908-6E061F982644}" dt="2022-07-14T08:45:43.254" v="15670" actId="790"/>
          <ac:spMkLst>
            <pc:docMk/>
            <pc:sldMk cId="2351809989" sldId="486"/>
            <ac:spMk id="10328" creationId="{5C4196E8-CE07-43AF-9A66-8988DE2E14A6}"/>
          </ac:spMkLst>
        </pc:spChg>
        <pc:spChg chg="mod">
          <ac:chgData name="Kolakowski, Artur" userId="9c34c8cc-b1df-44f6-bea5-dcf7a54ee35f" providerId="ADAL" clId="{19970B13-E101-4117-9908-6E061F982644}" dt="2022-07-14T08:45:43.259" v="15671" actId="790"/>
          <ac:spMkLst>
            <pc:docMk/>
            <pc:sldMk cId="2351809989" sldId="486"/>
            <ac:spMk id="10329" creationId="{A5C362DC-C900-4191-A786-33AF49991319}"/>
          </ac:spMkLst>
        </pc:spChg>
        <pc:spChg chg="mod">
          <ac:chgData name="Kolakowski, Artur" userId="9c34c8cc-b1df-44f6-bea5-dcf7a54ee35f" providerId="ADAL" clId="{19970B13-E101-4117-9908-6E061F982644}" dt="2022-07-14T08:45:43.261" v="15672" actId="790"/>
          <ac:spMkLst>
            <pc:docMk/>
            <pc:sldMk cId="2351809989" sldId="486"/>
            <ac:spMk id="10330" creationId="{85EDD88C-9BAC-4550-B28F-50C50CBDD017}"/>
          </ac:spMkLst>
        </pc:spChg>
        <pc:spChg chg="mod">
          <ac:chgData name="Kolakowski, Artur" userId="9c34c8cc-b1df-44f6-bea5-dcf7a54ee35f" providerId="ADAL" clId="{19970B13-E101-4117-9908-6E061F982644}" dt="2022-07-14T08:45:43.261" v="15673" actId="790"/>
          <ac:spMkLst>
            <pc:docMk/>
            <pc:sldMk cId="2351809989" sldId="486"/>
            <ac:spMk id="10331" creationId="{8348C7BA-6B6C-4F8B-A6CE-F19A4D69D7E6}"/>
          </ac:spMkLst>
        </pc:spChg>
        <pc:spChg chg="mod">
          <ac:chgData name="Kolakowski, Artur" userId="9c34c8cc-b1df-44f6-bea5-dcf7a54ee35f" providerId="ADAL" clId="{19970B13-E101-4117-9908-6E061F982644}" dt="2022-07-14T08:45:43.261" v="15674" actId="790"/>
          <ac:spMkLst>
            <pc:docMk/>
            <pc:sldMk cId="2351809989" sldId="486"/>
            <ac:spMk id="10332" creationId="{A89F778D-6C2C-484A-9139-08D9D50A524D}"/>
          </ac:spMkLst>
        </pc:spChg>
        <pc:spChg chg="mod">
          <ac:chgData name="Kolakowski, Artur" userId="9c34c8cc-b1df-44f6-bea5-dcf7a54ee35f" providerId="ADAL" clId="{19970B13-E101-4117-9908-6E061F982644}" dt="2022-07-14T08:45:43.280" v="15675" actId="790"/>
          <ac:spMkLst>
            <pc:docMk/>
            <pc:sldMk cId="2351809989" sldId="486"/>
            <ac:spMk id="10333" creationId="{F4FEDBD1-F16B-4774-BD9F-E90F44ACD1C9}"/>
          </ac:spMkLst>
        </pc:spChg>
        <pc:spChg chg="mod">
          <ac:chgData name="Kolakowski, Artur" userId="9c34c8cc-b1df-44f6-bea5-dcf7a54ee35f" providerId="ADAL" clId="{19970B13-E101-4117-9908-6E061F982644}" dt="2022-07-14T08:45:43.286" v="15676" actId="790"/>
          <ac:spMkLst>
            <pc:docMk/>
            <pc:sldMk cId="2351809989" sldId="486"/>
            <ac:spMk id="10334" creationId="{65F58C83-79CE-454C-9710-183BC5B18A70}"/>
          </ac:spMkLst>
        </pc:spChg>
        <pc:spChg chg="mod">
          <ac:chgData name="Kolakowski, Artur" userId="9c34c8cc-b1df-44f6-bea5-dcf7a54ee35f" providerId="ADAL" clId="{19970B13-E101-4117-9908-6E061F982644}" dt="2022-07-14T08:45:43.291" v="15677" actId="790"/>
          <ac:spMkLst>
            <pc:docMk/>
            <pc:sldMk cId="2351809989" sldId="486"/>
            <ac:spMk id="10335" creationId="{0C37E3B8-6DA1-4317-9789-B88865A4E247}"/>
          </ac:spMkLst>
        </pc:spChg>
        <pc:spChg chg="mod">
          <ac:chgData name="Kolakowski, Artur" userId="9c34c8cc-b1df-44f6-bea5-dcf7a54ee35f" providerId="ADAL" clId="{19970B13-E101-4117-9908-6E061F982644}" dt="2022-07-14T08:45:43.297" v="15678" actId="790"/>
          <ac:spMkLst>
            <pc:docMk/>
            <pc:sldMk cId="2351809989" sldId="486"/>
            <ac:spMk id="10336" creationId="{57D5CA49-0CB0-4352-B499-1B6906103492}"/>
          </ac:spMkLst>
        </pc:spChg>
        <pc:spChg chg="mod">
          <ac:chgData name="Kolakowski, Artur" userId="9c34c8cc-b1df-44f6-bea5-dcf7a54ee35f" providerId="ADAL" clId="{19970B13-E101-4117-9908-6E061F982644}" dt="2022-07-14T08:45:43.302" v="15679" actId="790"/>
          <ac:spMkLst>
            <pc:docMk/>
            <pc:sldMk cId="2351809989" sldId="486"/>
            <ac:spMk id="10337" creationId="{EF7AD3BA-7424-484C-8FF0-4E7E30783D41}"/>
          </ac:spMkLst>
        </pc:spChg>
        <pc:spChg chg="mod">
          <ac:chgData name="Kolakowski, Artur" userId="9c34c8cc-b1df-44f6-bea5-dcf7a54ee35f" providerId="ADAL" clId="{19970B13-E101-4117-9908-6E061F982644}" dt="2022-07-14T08:45:43.306" v="15680" actId="790"/>
          <ac:spMkLst>
            <pc:docMk/>
            <pc:sldMk cId="2351809989" sldId="486"/>
            <ac:spMk id="10338" creationId="{6F4AB7BB-6593-4703-BAC1-1C6A429ED97B}"/>
          </ac:spMkLst>
        </pc:spChg>
        <pc:spChg chg="mod">
          <ac:chgData name="Kolakowski, Artur" userId="9c34c8cc-b1df-44f6-bea5-dcf7a54ee35f" providerId="ADAL" clId="{19970B13-E101-4117-9908-6E061F982644}" dt="2022-07-14T08:45:43.311" v="15681" actId="790"/>
          <ac:spMkLst>
            <pc:docMk/>
            <pc:sldMk cId="2351809989" sldId="486"/>
            <ac:spMk id="10339" creationId="{D4C9E4AE-8395-47D1-8B3D-342A883B0B2F}"/>
          </ac:spMkLst>
        </pc:spChg>
        <pc:spChg chg="mod">
          <ac:chgData name="Kolakowski, Artur" userId="9c34c8cc-b1df-44f6-bea5-dcf7a54ee35f" providerId="ADAL" clId="{19970B13-E101-4117-9908-6E061F982644}" dt="2022-07-14T08:45:43.316" v="15682" actId="790"/>
          <ac:spMkLst>
            <pc:docMk/>
            <pc:sldMk cId="2351809989" sldId="486"/>
            <ac:spMk id="10340" creationId="{DC0BB35C-970D-4605-902F-62387D908ECA}"/>
          </ac:spMkLst>
        </pc:spChg>
        <pc:spChg chg="mod">
          <ac:chgData name="Kolakowski, Artur" userId="9c34c8cc-b1df-44f6-bea5-dcf7a54ee35f" providerId="ADAL" clId="{19970B13-E101-4117-9908-6E061F982644}" dt="2022-07-14T08:45:43.320" v="15683" actId="790"/>
          <ac:spMkLst>
            <pc:docMk/>
            <pc:sldMk cId="2351809989" sldId="486"/>
            <ac:spMk id="10341" creationId="{410070A6-8CF1-4689-AC61-F1758F72A16E}"/>
          </ac:spMkLst>
        </pc:spChg>
        <pc:spChg chg="mod">
          <ac:chgData name="Kolakowski, Artur" userId="9c34c8cc-b1df-44f6-bea5-dcf7a54ee35f" providerId="ADAL" clId="{19970B13-E101-4117-9908-6E061F982644}" dt="2022-07-14T08:45:43.325" v="15684" actId="790"/>
          <ac:spMkLst>
            <pc:docMk/>
            <pc:sldMk cId="2351809989" sldId="486"/>
            <ac:spMk id="10342" creationId="{85766578-9AF6-4B06-B72D-006A5A7A9A8E}"/>
          </ac:spMkLst>
        </pc:spChg>
        <pc:spChg chg="mod">
          <ac:chgData name="Kolakowski, Artur" userId="9c34c8cc-b1df-44f6-bea5-dcf7a54ee35f" providerId="ADAL" clId="{19970B13-E101-4117-9908-6E061F982644}" dt="2022-07-14T08:45:43.328" v="15685" actId="790"/>
          <ac:spMkLst>
            <pc:docMk/>
            <pc:sldMk cId="2351809989" sldId="486"/>
            <ac:spMk id="10343" creationId="{9AF2E072-C457-4881-93F7-8B865CE2E8A2}"/>
          </ac:spMkLst>
        </pc:spChg>
        <pc:spChg chg="mod">
          <ac:chgData name="Kolakowski, Artur" userId="9c34c8cc-b1df-44f6-bea5-dcf7a54ee35f" providerId="ADAL" clId="{19970B13-E101-4117-9908-6E061F982644}" dt="2022-07-14T08:45:43.328" v="15686" actId="790"/>
          <ac:spMkLst>
            <pc:docMk/>
            <pc:sldMk cId="2351809989" sldId="486"/>
            <ac:spMk id="10344" creationId="{590D5723-63B9-4F0E-8D13-78BF19A5C9BA}"/>
          </ac:spMkLst>
        </pc:spChg>
        <pc:spChg chg="mod">
          <ac:chgData name="Kolakowski, Artur" userId="9c34c8cc-b1df-44f6-bea5-dcf7a54ee35f" providerId="ADAL" clId="{19970B13-E101-4117-9908-6E061F982644}" dt="2022-07-14T08:45:43.328" v="15687" actId="790"/>
          <ac:spMkLst>
            <pc:docMk/>
            <pc:sldMk cId="2351809989" sldId="486"/>
            <ac:spMk id="10345" creationId="{7977B275-2C2F-433B-91DE-0E3CD1260F6C}"/>
          </ac:spMkLst>
        </pc:spChg>
        <pc:spChg chg="mod">
          <ac:chgData name="Kolakowski, Artur" userId="9c34c8cc-b1df-44f6-bea5-dcf7a54ee35f" providerId="ADAL" clId="{19970B13-E101-4117-9908-6E061F982644}" dt="2022-07-14T08:45:43.328" v="15688" actId="790"/>
          <ac:spMkLst>
            <pc:docMk/>
            <pc:sldMk cId="2351809989" sldId="486"/>
            <ac:spMk id="10346" creationId="{BBAB0030-6D47-4161-B022-ACADD7A70583}"/>
          </ac:spMkLst>
        </pc:spChg>
        <pc:spChg chg="mod">
          <ac:chgData name="Kolakowski, Artur" userId="9c34c8cc-b1df-44f6-bea5-dcf7a54ee35f" providerId="ADAL" clId="{19970B13-E101-4117-9908-6E061F982644}" dt="2022-07-14T08:45:43.345" v="15689" actId="790"/>
          <ac:spMkLst>
            <pc:docMk/>
            <pc:sldMk cId="2351809989" sldId="486"/>
            <ac:spMk id="10347" creationId="{72593807-249A-4FDE-ACC2-E0AD2383C90D}"/>
          </ac:spMkLst>
        </pc:spChg>
        <pc:spChg chg="mod">
          <ac:chgData name="Kolakowski, Artur" userId="9c34c8cc-b1df-44f6-bea5-dcf7a54ee35f" providerId="ADAL" clId="{19970B13-E101-4117-9908-6E061F982644}" dt="2022-07-14T08:45:43.345" v="15690" actId="790"/>
          <ac:spMkLst>
            <pc:docMk/>
            <pc:sldMk cId="2351809989" sldId="486"/>
            <ac:spMk id="10348" creationId="{5138A961-4A90-427D-BA9B-2F438B6AC82C}"/>
          </ac:spMkLst>
        </pc:spChg>
        <pc:spChg chg="mod">
          <ac:chgData name="Kolakowski, Artur" userId="9c34c8cc-b1df-44f6-bea5-dcf7a54ee35f" providerId="ADAL" clId="{19970B13-E101-4117-9908-6E061F982644}" dt="2022-07-14T08:45:43.345" v="15691" actId="790"/>
          <ac:spMkLst>
            <pc:docMk/>
            <pc:sldMk cId="2351809989" sldId="486"/>
            <ac:spMk id="10349" creationId="{87B4040E-344D-47E3-A08B-A9E32E241236}"/>
          </ac:spMkLst>
        </pc:spChg>
        <pc:spChg chg="mod">
          <ac:chgData name="Kolakowski, Artur" userId="9c34c8cc-b1df-44f6-bea5-dcf7a54ee35f" providerId="ADAL" clId="{19970B13-E101-4117-9908-6E061F982644}" dt="2022-07-14T08:45:43.345" v="15692" actId="790"/>
          <ac:spMkLst>
            <pc:docMk/>
            <pc:sldMk cId="2351809989" sldId="486"/>
            <ac:spMk id="10350" creationId="{827478B5-F323-4865-AEDC-687D11820F64}"/>
          </ac:spMkLst>
        </pc:spChg>
        <pc:spChg chg="mod">
          <ac:chgData name="Kolakowski, Artur" userId="9c34c8cc-b1df-44f6-bea5-dcf7a54ee35f" providerId="ADAL" clId="{19970B13-E101-4117-9908-6E061F982644}" dt="2022-07-14T08:45:43.364" v="15693" actId="790"/>
          <ac:spMkLst>
            <pc:docMk/>
            <pc:sldMk cId="2351809989" sldId="486"/>
            <ac:spMk id="10351" creationId="{4745664D-98B9-4EE6-BDD6-23F9A61F245F}"/>
          </ac:spMkLst>
        </pc:spChg>
        <pc:spChg chg="mod">
          <ac:chgData name="Kolakowski, Artur" userId="9c34c8cc-b1df-44f6-bea5-dcf7a54ee35f" providerId="ADAL" clId="{19970B13-E101-4117-9908-6E061F982644}" dt="2022-07-14T08:45:43.368" v="15694" actId="790"/>
          <ac:spMkLst>
            <pc:docMk/>
            <pc:sldMk cId="2351809989" sldId="486"/>
            <ac:spMk id="10352" creationId="{D7E56982-B15D-4F14-BE6A-BC5435F7D897}"/>
          </ac:spMkLst>
        </pc:spChg>
        <pc:spChg chg="mod">
          <ac:chgData name="Kolakowski, Artur" userId="9c34c8cc-b1df-44f6-bea5-dcf7a54ee35f" providerId="ADAL" clId="{19970B13-E101-4117-9908-6E061F982644}" dt="2022-07-14T08:45:43.372" v="15695" actId="790"/>
          <ac:spMkLst>
            <pc:docMk/>
            <pc:sldMk cId="2351809989" sldId="486"/>
            <ac:spMk id="10353" creationId="{4EF54B2B-D52D-4E52-8C2C-FE8B93756CEB}"/>
          </ac:spMkLst>
        </pc:spChg>
        <pc:spChg chg="mod">
          <ac:chgData name="Kolakowski, Artur" userId="9c34c8cc-b1df-44f6-bea5-dcf7a54ee35f" providerId="ADAL" clId="{19970B13-E101-4117-9908-6E061F982644}" dt="2022-07-14T08:45:43.376" v="15696" actId="790"/>
          <ac:spMkLst>
            <pc:docMk/>
            <pc:sldMk cId="2351809989" sldId="486"/>
            <ac:spMk id="10354" creationId="{73EA4226-13E4-4E59-8034-8E615F7E0D70}"/>
          </ac:spMkLst>
        </pc:spChg>
        <pc:spChg chg="mod">
          <ac:chgData name="Kolakowski, Artur" userId="9c34c8cc-b1df-44f6-bea5-dcf7a54ee35f" providerId="ADAL" clId="{19970B13-E101-4117-9908-6E061F982644}" dt="2022-07-14T08:45:43.381" v="15697" actId="790"/>
          <ac:spMkLst>
            <pc:docMk/>
            <pc:sldMk cId="2351809989" sldId="486"/>
            <ac:spMk id="10355" creationId="{FEBC9FD2-F50A-47BA-AE5D-4F12FB9E6458}"/>
          </ac:spMkLst>
        </pc:spChg>
        <pc:spChg chg="mod">
          <ac:chgData name="Kolakowski, Artur" userId="9c34c8cc-b1df-44f6-bea5-dcf7a54ee35f" providerId="ADAL" clId="{19970B13-E101-4117-9908-6E061F982644}" dt="2022-07-14T08:45:43.385" v="15698" actId="790"/>
          <ac:spMkLst>
            <pc:docMk/>
            <pc:sldMk cId="2351809989" sldId="486"/>
            <ac:spMk id="10356" creationId="{3088B936-C093-4CDF-9AA4-B04BA2426155}"/>
          </ac:spMkLst>
        </pc:spChg>
        <pc:spChg chg="mod">
          <ac:chgData name="Kolakowski, Artur" userId="9c34c8cc-b1df-44f6-bea5-dcf7a54ee35f" providerId="ADAL" clId="{19970B13-E101-4117-9908-6E061F982644}" dt="2022-07-14T08:45:43.389" v="15699" actId="790"/>
          <ac:spMkLst>
            <pc:docMk/>
            <pc:sldMk cId="2351809989" sldId="486"/>
            <ac:spMk id="10357" creationId="{AA4EF639-9B42-4647-92D3-FBC8985479FC}"/>
          </ac:spMkLst>
        </pc:spChg>
        <pc:spChg chg="mod">
          <ac:chgData name="Kolakowski, Artur" userId="9c34c8cc-b1df-44f6-bea5-dcf7a54ee35f" providerId="ADAL" clId="{19970B13-E101-4117-9908-6E061F982644}" dt="2022-07-14T08:45:43.395" v="15700" actId="790"/>
          <ac:spMkLst>
            <pc:docMk/>
            <pc:sldMk cId="2351809989" sldId="486"/>
            <ac:spMk id="10358" creationId="{792E050E-D2DF-4C82-830F-A18B3D3ED132}"/>
          </ac:spMkLst>
        </pc:spChg>
        <pc:spChg chg="mod">
          <ac:chgData name="Kolakowski, Artur" userId="9c34c8cc-b1df-44f6-bea5-dcf7a54ee35f" providerId="ADAL" clId="{19970B13-E101-4117-9908-6E061F982644}" dt="2022-07-14T08:45:43.400" v="15701" actId="790"/>
          <ac:spMkLst>
            <pc:docMk/>
            <pc:sldMk cId="2351809989" sldId="486"/>
            <ac:spMk id="10359" creationId="{CD892244-803F-471E-89D0-CDE29C2BF7AF}"/>
          </ac:spMkLst>
        </pc:spChg>
        <pc:spChg chg="mod">
          <ac:chgData name="Kolakowski, Artur" userId="9c34c8cc-b1df-44f6-bea5-dcf7a54ee35f" providerId="ADAL" clId="{19970B13-E101-4117-9908-6E061F982644}" dt="2022-07-14T08:45:43.404" v="15702" actId="790"/>
          <ac:spMkLst>
            <pc:docMk/>
            <pc:sldMk cId="2351809989" sldId="486"/>
            <ac:spMk id="10360" creationId="{3FC92E63-1460-49EB-A97A-3E10B5903721}"/>
          </ac:spMkLst>
        </pc:spChg>
        <pc:spChg chg="mod">
          <ac:chgData name="Kolakowski, Artur" userId="9c34c8cc-b1df-44f6-bea5-dcf7a54ee35f" providerId="ADAL" clId="{19970B13-E101-4117-9908-6E061F982644}" dt="2022-07-14T08:45:43.409" v="15703" actId="790"/>
          <ac:spMkLst>
            <pc:docMk/>
            <pc:sldMk cId="2351809989" sldId="486"/>
            <ac:spMk id="10361" creationId="{6A7B9A5E-0024-4907-86A3-BC549D20FC01}"/>
          </ac:spMkLst>
        </pc:spChg>
        <pc:spChg chg="mod">
          <ac:chgData name="Kolakowski, Artur" userId="9c34c8cc-b1df-44f6-bea5-dcf7a54ee35f" providerId="ADAL" clId="{19970B13-E101-4117-9908-6E061F982644}" dt="2022-07-14T08:45:43.413" v="15704" actId="790"/>
          <ac:spMkLst>
            <pc:docMk/>
            <pc:sldMk cId="2351809989" sldId="486"/>
            <ac:spMk id="10362" creationId="{BCB84453-0C20-4B19-B76D-8E76B0796134}"/>
          </ac:spMkLst>
        </pc:spChg>
        <pc:spChg chg="mod">
          <ac:chgData name="Kolakowski, Artur" userId="9c34c8cc-b1df-44f6-bea5-dcf7a54ee35f" providerId="ADAL" clId="{19970B13-E101-4117-9908-6E061F982644}" dt="2022-07-14T08:45:43.417" v="15705" actId="790"/>
          <ac:spMkLst>
            <pc:docMk/>
            <pc:sldMk cId="2351809989" sldId="486"/>
            <ac:spMk id="10363" creationId="{360953FB-2DAB-40B2-BD4B-D520385B2F56}"/>
          </ac:spMkLst>
        </pc:spChg>
        <pc:spChg chg="mod">
          <ac:chgData name="Kolakowski, Artur" userId="9c34c8cc-b1df-44f6-bea5-dcf7a54ee35f" providerId="ADAL" clId="{19970B13-E101-4117-9908-6E061F982644}" dt="2022-07-14T08:45:43.422" v="15706" actId="790"/>
          <ac:spMkLst>
            <pc:docMk/>
            <pc:sldMk cId="2351809989" sldId="486"/>
            <ac:spMk id="10364" creationId="{A4267C49-86C7-4A4D-8336-29ADA1359CAA}"/>
          </ac:spMkLst>
        </pc:spChg>
        <pc:spChg chg="mod">
          <ac:chgData name="Kolakowski, Artur" userId="9c34c8cc-b1df-44f6-bea5-dcf7a54ee35f" providerId="ADAL" clId="{19970B13-E101-4117-9908-6E061F982644}" dt="2022-07-14T08:45:43.426" v="15707" actId="790"/>
          <ac:spMkLst>
            <pc:docMk/>
            <pc:sldMk cId="2351809989" sldId="486"/>
            <ac:spMk id="10365" creationId="{1A66831B-D51B-49BC-B0FB-1E44F8F46519}"/>
          </ac:spMkLst>
        </pc:spChg>
        <pc:spChg chg="mod">
          <ac:chgData name="Kolakowski, Artur" userId="9c34c8cc-b1df-44f6-bea5-dcf7a54ee35f" providerId="ADAL" clId="{19970B13-E101-4117-9908-6E061F982644}" dt="2022-07-14T08:45:43.431" v="15708" actId="790"/>
          <ac:spMkLst>
            <pc:docMk/>
            <pc:sldMk cId="2351809989" sldId="486"/>
            <ac:spMk id="10366" creationId="{4EAA7CF4-334B-4CCA-99CA-0A243F43B1AE}"/>
          </ac:spMkLst>
        </pc:spChg>
        <pc:spChg chg="mod">
          <ac:chgData name="Kolakowski, Artur" userId="9c34c8cc-b1df-44f6-bea5-dcf7a54ee35f" providerId="ADAL" clId="{19970B13-E101-4117-9908-6E061F982644}" dt="2022-07-14T08:45:43.433" v="15709" actId="790"/>
          <ac:spMkLst>
            <pc:docMk/>
            <pc:sldMk cId="2351809989" sldId="486"/>
            <ac:spMk id="10367" creationId="{9253C650-CBD8-43C5-9216-CEAF4BAA4C86}"/>
          </ac:spMkLst>
        </pc:spChg>
        <pc:spChg chg="mod">
          <ac:chgData name="Kolakowski, Artur" userId="9c34c8cc-b1df-44f6-bea5-dcf7a54ee35f" providerId="ADAL" clId="{19970B13-E101-4117-9908-6E061F982644}" dt="2022-07-14T08:45:43.433" v="15710" actId="790"/>
          <ac:spMkLst>
            <pc:docMk/>
            <pc:sldMk cId="2351809989" sldId="486"/>
            <ac:spMk id="10368" creationId="{FFCD1663-EC05-4041-AAF3-8F04AB96C0AF}"/>
          </ac:spMkLst>
        </pc:spChg>
        <pc:spChg chg="mod">
          <ac:chgData name="Kolakowski, Artur" userId="9c34c8cc-b1df-44f6-bea5-dcf7a54ee35f" providerId="ADAL" clId="{19970B13-E101-4117-9908-6E061F982644}" dt="2022-07-14T08:45:43.443" v="15711" actId="790"/>
          <ac:spMkLst>
            <pc:docMk/>
            <pc:sldMk cId="2351809989" sldId="486"/>
            <ac:spMk id="10369" creationId="{1D4CBBB2-07F8-479D-85B2-977B575EBBC3}"/>
          </ac:spMkLst>
        </pc:spChg>
        <pc:spChg chg="mod">
          <ac:chgData name="Kolakowski, Artur" userId="9c34c8cc-b1df-44f6-bea5-dcf7a54ee35f" providerId="ADAL" clId="{19970B13-E101-4117-9908-6E061F982644}" dt="2022-07-14T08:45:43.449" v="15712" actId="790"/>
          <ac:spMkLst>
            <pc:docMk/>
            <pc:sldMk cId="2351809989" sldId="486"/>
            <ac:spMk id="10370" creationId="{93382049-75EB-43B4-A0F0-407D762FA1CF}"/>
          </ac:spMkLst>
        </pc:spChg>
        <pc:spChg chg="mod">
          <ac:chgData name="Kolakowski, Artur" userId="9c34c8cc-b1df-44f6-bea5-dcf7a54ee35f" providerId="ADAL" clId="{19970B13-E101-4117-9908-6E061F982644}" dt="2022-07-14T08:45:43.453" v="15713" actId="790"/>
          <ac:spMkLst>
            <pc:docMk/>
            <pc:sldMk cId="2351809989" sldId="486"/>
            <ac:spMk id="10371" creationId="{4A0C99C6-2A79-46FE-BBD8-8FBB924A582A}"/>
          </ac:spMkLst>
        </pc:spChg>
        <pc:spChg chg="mod">
          <ac:chgData name="Kolakowski, Artur" userId="9c34c8cc-b1df-44f6-bea5-dcf7a54ee35f" providerId="ADAL" clId="{19970B13-E101-4117-9908-6E061F982644}" dt="2022-07-14T08:45:43.458" v="15714" actId="790"/>
          <ac:spMkLst>
            <pc:docMk/>
            <pc:sldMk cId="2351809989" sldId="486"/>
            <ac:spMk id="10372" creationId="{6061948C-D833-4481-B2BD-A7C12178BB7C}"/>
          </ac:spMkLst>
        </pc:spChg>
        <pc:spChg chg="mod">
          <ac:chgData name="Kolakowski, Artur" userId="9c34c8cc-b1df-44f6-bea5-dcf7a54ee35f" providerId="ADAL" clId="{19970B13-E101-4117-9908-6E061F982644}" dt="2022-07-14T08:45:43.462" v="15715" actId="790"/>
          <ac:spMkLst>
            <pc:docMk/>
            <pc:sldMk cId="2351809989" sldId="486"/>
            <ac:spMk id="10373" creationId="{A778CDB6-CCEA-45C1-9E7F-E9D13702F5ED}"/>
          </ac:spMkLst>
        </pc:spChg>
        <pc:spChg chg="mod">
          <ac:chgData name="Kolakowski, Artur" userId="9c34c8cc-b1df-44f6-bea5-dcf7a54ee35f" providerId="ADAL" clId="{19970B13-E101-4117-9908-6E061F982644}" dt="2022-07-14T08:45:43.467" v="15716" actId="790"/>
          <ac:spMkLst>
            <pc:docMk/>
            <pc:sldMk cId="2351809989" sldId="486"/>
            <ac:spMk id="10374" creationId="{CCDF6EAD-6A45-468C-9A2E-6DB3C81428B7}"/>
          </ac:spMkLst>
        </pc:spChg>
        <pc:spChg chg="mod">
          <ac:chgData name="Kolakowski, Artur" userId="9c34c8cc-b1df-44f6-bea5-dcf7a54ee35f" providerId="ADAL" clId="{19970B13-E101-4117-9908-6E061F982644}" dt="2022-07-14T08:45:43.471" v="15717" actId="790"/>
          <ac:spMkLst>
            <pc:docMk/>
            <pc:sldMk cId="2351809989" sldId="486"/>
            <ac:spMk id="10375" creationId="{43E28FEC-F0C5-47B6-BA8E-5C71290D0BCE}"/>
          </ac:spMkLst>
        </pc:spChg>
        <pc:spChg chg="mod">
          <ac:chgData name="Kolakowski, Artur" userId="9c34c8cc-b1df-44f6-bea5-dcf7a54ee35f" providerId="ADAL" clId="{19970B13-E101-4117-9908-6E061F982644}" dt="2022-07-14T08:45:43.475" v="15718" actId="790"/>
          <ac:spMkLst>
            <pc:docMk/>
            <pc:sldMk cId="2351809989" sldId="486"/>
            <ac:spMk id="10376" creationId="{1604F50A-4E12-4669-AC13-10D47FAFA332}"/>
          </ac:spMkLst>
        </pc:spChg>
        <pc:spChg chg="mod">
          <ac:chgData name="Kolakowski, Artur" userId="9c34c8cc-b1df-44f6-bea5-dcf7a54ee35f" providerId="ADAL" clId="{19970B13-E101-4117-9908-6E061F982644}" dt="2022-07-14T08:45:43.480" v="15719" actId="790"/>
          <ac:spMkLst>
            <pc:docMk/>
            <pc:sldMk cId="2351809989" sldId="486"/>
            <ac:spMk id="10377" creationId="{8D409B10-28E7-4407-80AF-D6F770863A92}"/>
          </ac:spMkLst>
        </pc:spChg>
        <pc:spChg chg="mod">
          <ac:chgData name="Kolakowski, Artur" userId="9c34c8cc-b1df-44f6-bea5-dcf7a54ee35f" providerId="ADAL" clId="{19970B13-E101-4117-9908-6E061F982644}" dt="2022-07-14T08:45:43.483" v="15720" actId="790"/>
          <ac:spMkLst>
            <pc:docMk/>
            <pc:sldMk cId="2351809989" sldId="486"/>
            <ac:spMk id="10378" creationId="{3FFA6D8A-433B-4965-BED9-30A934168FE8}"/>
          </ac:spMkLst>
        </pc:spChg>
        <pc:spChg chg="mod">
          <ac:chgData name="Kolakowski, Artur" userId="9c34c8cc-b1df-44f6-bea5-dcf7a54ee35f" providerId="ADAL" clId="{19970B13-E101-4117-9908-6E061F982644}" dt="2022-07-14T08:45:43.488" v="15721" actId="790"/>
          <ac:spMkLst>
            <pc:docMk/>
            <pc:sldMk cId="2351809989" sldId="486"/>
            <ac:spMk id="10379" creationId="{99BA61A9-56B0-4618-92E3-DB7C3B244B3A}"/>
          </ac:spMkLst>
        </pc:spChg>
        <pc:spChg chg="mod">
          <ac:chgData name="Kolakowski, Artur" userId="9c34c8cc-b1df-44f6-bea5-dcf7a54ee35f" providerId="ADAL" clId="{19970B13-E101-4117-9908-6E061F982644}" dt="2022-07-14T08:45:43.492" v="15722" actId="790"/>
          <ac:spMkLst>
            <pc:docMk/>
            <pc:sldMk cId="2351809989" sldId="486"/>
            <ac:spMk id="10380" creationId="{27BE6B76-4C03-463C-A907-85D78A004384}"/>
          </ac:spMkLst>
        </pc:spChg>
        <pc:spChg chg="mod">
          <ac:chgData name="Kolakowski, Artur" userId="9c34c8cc-b1df-44f6-bea5-dcf7a54ee35f" providerId="ADAL" clId="{19970B13-E101-4117-9908-6E061F982644}" dt="2022-07-14T08:45:43.496" v="15723" actId="790"/>
          <ac:spMkLst>
            <pc:docMk/>
            <pc:sldMk cId="2351809989" sldId="486"/>
            <ac:spMk id="10381" creationId="{748BB601-AF0A-45B6-BE51-8691C954DD61}"/>
          </ac:spMkLst>
        </pc:spChg>
        <pc:spChg chg="mod">
          <ac:chgData name="Kolakowski, Artur" userId="9c34c8cc-b1df-44f6-bea5-dcf7a54ee35f" providerId="ADAL" clId="{19970B13-E101-4117-9908-6E061F982644}" dt="2022-07-14T08:45:43.501" v="15724" actId="790"/>
          <ac:spMkLst>
            <pc:docMk/>
            <pc:sldMk cId="2351809989" sldId="486"/>
            <ac:spMk id="10382" creationId="{B7952058-79CF-41FF-B4F0-DFE5F8305966}"/>
          </ac:spMkLst>
        </pc:spChg>
        <pc:spChg chg="mod">
          <ac:chgData name="Kolakowski, Artur" userId="9c34c8cc-b1df-44f6-bea5-dcf7a54ee35f" providerId="ADAL" clId="{19970B13-E101-4117-9908-6E061F982644}" dt="2022-07-14T08:45:43.505" v="15725" actId="790"/>
          <ac:spMkLst>
            <pc:docMk/>
            <pc:sldMk cId="2351809989" sldId="486"/>
            <ac:spMk id="10383" creationId="{EA369159-F9D5-4A00-B5A3-94DEB1737C8A}"/>
          </ac:spMkLst>
        </pc:spChg>
        <pc:spChg chg="mod">
          <ac:chgData name="Kolakowski, Artur" userId="9c34c8cc-b1df-44f6-bea5-dcf7a54ee35f" providerId="ADAL" clId="{19970B13-E101-4117-9908-6E061F982644}" dt="2022-07-14T08:45:43.510" v="15726" actId="790"/>
          <ac:spMkLst>
            <pc:docMk/>
            <pc:sldMk cId="2351809989" sldId="486"/>
            <ac:spMk id="10384" creationId="{DB505E51-DCE0-48FE-89D4-9575A854DFCA}"/>
          </ac:spMkLst>
        </pc:spChg>
        <pc:spChg chg="mod">
          <ac:chgData name="Kolakowski, Artur" userId="9c34c8cc-b1df-44f6-bea5-dcf7a54ee35f" providerId="ADAL" clId="{19970B13-E101-4117-9908-6E061F982644}" dt="2022-07-14T08:45:43.514" v="15727" actId="790"/>
          <ac:spMkLst>
            <pc:docMk/>
            <pc:sldMk cId="2351809989" sldId="486"/>
            <ac:spMk id="10385" creationId="{89E60A4E-BEFD-4373-85C2-3155CBAD0051}"/>
          </ac:spMkLst>
        </pc:spChg>
        <pc:spChg chg="mod">
          <ac:chgData name="Kolakowski, Artur" userId="9c34c8cc-b1df-44f6-bea5-dcf7a54ee35f" providerId="ADAL" clId="{19970B13-E101-4117-9908-6E061F982644}" dt="2022-07-14T08:45:43.514" v="15728" actId="790"/>
          <ac:spMkLst>
            <pc:docMk/>
            <pc:sldMk cId="2351809989" sldId="486"/>
            <ac:spMk id="10386" creationId="{43AD0E2B-64E7-40A7-A902-A4366C897D19}"/>
          </ac:spMkLst>
        </pc:spChg>
        <pc:spChg chg="mod">
          <ac:chgData name="Kolakowski, Artur" userId="9c34c8cc-b1df-44f6-bea5-dcf7a54ee35f" providerId="ADAL" clId="{19970B13-E101-4117-9908-6E061F982644}" dt="2022-07-14T08:45:43.522" v="15729" actId="790"/>
          <ac:spMkLst>
            <pc:docMk/>
            <pc:sldMk cId="2351809989" sldId="486"/>
            <ac:spMk id="10387" creationId="{3D9CE8F7-2709-47BE-8964-4FD72E3A8341}"/>
          </ac:spMkLst>
        </pc:spChg>
        <pc:spChg chg="mod">
          <ac:chgData name="Kolakowski, Artur" userId="9c34c8cc-b1df-44f6-bea5-dcf7a54ee35f" providerId="ADAL" clId="{19970B13-E101-4117-9908-6E061F982644}" dt="2022-07-14T08:45:43.528" v="15730" actId="790"/>
          <ac:spMkLst>
            <pc:docMk/>
            <pc:sldMk cId="2351809989" sldId="486"/>
            <ac:spMk id="10388" creationId="{7835B673-784F-4021-9F65-19BB009EA907}"/>
          </ac:spMkLst>
        </pc:spChg>
        <pc:spChg chg="mod">
          <ac:chgData name="Kolakowski, Artur" userId="9c34c8cc-b1df-44f6-bea5-dcf7a54ee35f" providerId="ADAL" clId="{19970B13-E101-4117-9908-6E061F982644}" dt="2022-07-14T08:45:43.533" v="15731" actId="790"/>
          <ac:spMkLst>
            <pc:docMk/>
            <pc:sldMk cId="2351809989" sldId="486"/>
            <ac:spMk id="10389" creationId="{B5942DE4-2689-4504-B18C-735847E6A0E8}"/>
          </ac:spMkLst>
        </pc:spChg>
        <pc:spChg chg="mod">
          <ac:chgData name="Kolakowski, Artur" userId="9c34c8cc-b1df-44f6-bea5-dcf7a54ee35f" providerId="ADAL" clId="{19970B13-E101-4117-9908-6E061F982644}" dt="2022-07-14T08:45:43.538" v="15732" actId="790"/>
          <ac:spMkLst>
            <pc:docMk/>
            <pc:sldMk cId="2351809989" sldId="486"/>
            <ac:spMk id="10390" creationId="{C2D5A7DA-04BC-46A5-AF01-2CAEE127BE66}"/>
          </ac:spMkLst>
        </pc:spChg>
        <pc:spChg chg="mod">
          <ac:chgData name="Kolakowski, Artur" userId="9c34c8cc-b1df-44f6-bea5-dcf7a54ee35f" providerId="ADAL" clId="{19970B13-E101-4117-9908-6E061F982644}" dt="2022-07-14T08:45:43.542" v="15733" actId="790"/>
          <ac:spMkLst>
            <pc:docMk/>
            <pc:sldMk cId="2351809989" sldId="486"/>
            <ac:spMk id="10391" creationId="{93EA6E3E-3013-4987-A5A8-8E38EEF14006}"/>
          </ac:spMkLst>
        </pc:spChg>
        <pc:spChg chg="mod">
          <ac:chgData name="Kolakowski, Artur" userId="9c34c8cc-b1df-44f6-bea5-dcf7a54ee35f" providerId="ADAL" clId="{19970B13-E101-4117-9908-6E061F982644}" dt="2022-07-14T08:45:43.547" v="15734" actId="790"/>
          <ac:spMkLst>
            <pc:docMk/>
            <pc:sldMk cId="2351809989" sldId="486"/>
            <ac:spMk id="10392" creationId="{C3C03221-A448-43C6-9025-D71D618C54E5}"/>
          </ac:spMkLst>
        </pc:spChg>
        <pc:spChg chg="mod">
          <ac:chgData name="Kolakowski, Artur" userId="9c34c8cc-b1df-44f6-bea5-dcf7a54ee35f" providerId="ADAL" clId="{19970B13-E101-4117-9908-6E061F982644}" dt="2022-07-14T08:45:43.552" v="15735" actId="790"/>
          <ac:spMkLst>
            <pc:docMk/>
            <pc:sldMk cId="2351809989" sldId="486"/>
            <ac:spMk id="10393" creationId="{0B8472C7-860C-40F5-B426-8F804CD5247C}"/>
          </ac:spMkLst>
        </pc:spChg>
        <pc:spChg chg="mod">
          <ac:chgData name="Kolakowski, Artur" userId="9c34c8cc-b1df-44f6-bea5-dcf7a54ee35f" providerId="ADAL" clId="{19970B13-E101-4117-9908-6E061F982644}" dt="2022-07-14T08:45:43.556" v="15736" actId="790"/>
          <ac:spMkLst>
            <pc:docMk/>
            <pc:sldMk cId="2351809989" sldId="486"/>
            <ac:spMk id="10394" creationId="{E22F540C-2A9D-4B6E-97EB-0ABFC1430E47}"/>
          </ac:spMkLst>
        </pc:spChg>
        <pc:spChg chg="mod">
          <ac:chgData name="Kolakowski, Artur" userId="9c34c8cc-b1df-44f6-bea5-dcf7a54ee35f" providerId="ADAL" clId="{19970B13-E101-4117-9908-6E061F982644}" dt="2022-07-14T08:45:43.560" v="15737" actId="790"/>
          <ac:spMkLst>
            <pc:docMk/>
            <pc:sldMk cId="2351809989" sldId="486"/>
            <ac:spMk id="10395" creationId="{36F30A0F-89CC-4AE9-A020-E910B25AA43B}"/>
          </ac:spMkLst>
        </pc:spChg>
        <pc:spChg chg="mod">
          <ac:chgData name="Kolakowski, Artur" userId="9c34c8cc-b1df-44f6-bea5-dcf7a54ee35f" providerId="ADAL" clId="{19970B13-E101-4117-9908-6E061F982644}" dt="2022-07-14T08:45:43.565" v="15738" actId="790"/>
          <ac:spMkLst>
            <pc:docMk/>
            <pc:sldMk cId="2351809989" sldId="486"/>
            <ac:spMk id="10396" creationId="{D88CEBDD-44A7-469F-911C-42360FE8D8A9}"/>
          </ac:spMkLst>
        </pc:spChg>
        <pc:spChg chg="mod">
          <ac:chgData name="Kolakowski, Artur" userId="9c34c8cc-b1df-44f6-bea5-dcf7a54ee35f" providerId="ADAL" clId="{19970B13-E101-4117-9908-6E061F982644}" dt="2022-07-14T08:45:43.569" v="15739" actId="790"/>
          <ac:spMkLst>
            <pc:docMk/>
            <pc:sldMk cId="2351809989" sldId="486"/>
            <ac:spMk id="10397" creationId="{A1780DC3-291C-4856-BE13-2D699A342EF7}"/>
          </ac:spMkLst>
        </pc:spChg>
        <pc:spChg chg="mod">
          <ac:chgData name="Kolakowski, Artur" userId="9c34c8cc-b1df-44f6-bea5-dcf7a54ee35f" providerId="ADAL" clId="{19970B13-E101-4117-9908-6E061F982644}" dt="2022-07-14T08:45:43.573" v="15740" actId="790"/>
          <ac:spMkLst>
            <pc:docMk/>
            <pc:sldMk cId="2351809989" sldId="486"/>
            <ac:spMk id="10398" creationId="{54910D18-0E83-4571-82FD-C75763829343}"/>
          </ac:spMkLst>
        </pc:spChg>
        <pc:spChg chg="mod">
          <ac:chgData name="Kolakowski, Artur" userId="9c34c8cc-b1df-44f6-bea5-dcf7a54ee35f" providerId="ADAL" clId="{19970B13-E101-4117-9908-6E061F982644}" dt="2022-07-14T08:45:43.578" v="15741" actId="790"/>
          <ac:spMkLst>
            <pc:docMk/>
            <pc:sldMk cId="2351809989" sldId="486"/>
            <ac:spMk id="10399" creationId="{8CA9517E-CE4C-4225-B44E-60ABB33B145C}"/>
          </ac:spMkLst>
        </pc:spChg>
        <pc:spChg chg="mod">
          <ac:chgData name="Kolakowski, Artur" userId="9c34c8cc-b1df-44f6-bea5-dcf7a54ee35f" providerId="ADAL" clId="{19970B13-E101-4117-9908-6E061F982644}" dt="2022-07-14T08:45:43.583" v="15742" actId="790"/>
          <ac:spMkLst>
            <pc:docMk/>
            <pc:sldMk cId="2351809989" sldId="486"/>
            <ac:spMk id="10400" creationId="{BD04E1C3-F1A7-4A06-8BF8-FD32CCC6CC39}"/>
          </ac:spMkLst>
        </pc:spChg>
        <pc:spChg chg="mod">
          <ac:chgData name="Kolakowski, Artur" userId="9c34c8cc-b1df-44f6-bea5-dcf7a54ee35f" providerId="ADAL" clId="{19970B13-E101-4117-9908-6E061F982644}" dt="2022-07-14T08:45:43.587" v="15743" actId="790"/>
          <ac:spMkLst>
            <pc:docMk/>
            <pc:sldMk cId="2351809989" sldId="486"/>
            <ac:spMk id="10401" creationId="{9F5CA2D3-165F-4FCE-A4B0-08C60597EC9B}"/>
          </ac:spMkLst>
        </pc:spChg>
        <pc:spChg chg="mod">
          <ac:chgData name="Kolakowski, Artur" userId="9c34c8cc-b1df-44f6-bea5-dcf7a54ee35f" providerId="ADAL" clId="{19970B13-E101-4117-9908-6E061F982644}" dt="2022-07-14T08:45:43.591" v="15744" actId="790"/>
          <ac:spMkLst>
            <pc:docMk/>
            <pc:sldMk cId="2351809989" sldId="486"/>
            <ac:spMk id="10402" creationId="{00C4861A-51E2-4CC0-AAF3-11A6477E2115}"/>
          </ac:spMkLst>
        </pc:spChg>
        <pc:spChg chg="mod">
          <ac:chgData name="Kolakowski, Artur" userId="9c34c8cc-b1df-44f6-bea5-dcf7a54ee35f" providerId="ADAL" clId="{19970B13-E101-4117-9908-6E061F982644}" dt="2022-07-14T08:45:43.595" v="15745" actId="790"/>
          <ac:spMkLst>
            <pc:docMk/>
            <pc:sldMk cId="2351809989" sldId="486"/>
            <ac:spMk id="10403" creationId="{7F5E7721-E299-4B24-B536-ABF452F2B40D}"/>
          </ac:spMkLst>
        </pc:spChg>
        <pc:spChg chg="mod">
          <ac:chgData name="Kolakowski, Artur" userId="9c34c8cc-b1df-44f6-bea5-dcf7a54ee35f" providerId="ADAL" clId="{19970B13-E101-4117-9908-6E061F982644}" dt="2022-07-14T08:45:43.595" v="15746" actId="790"/>
          <ac:spMkLst>
            <pc:docMk/>
            <pc:sldMk cId="2351809989" sldId="486"/>
            <ac:spMk id="10404" creationId="{FE2826B5-9706-418B-A528-3A807B930CDC}"/>
          </ac:spMkLst>
        </pc:spChg>
        <pc:spChg chg="mod">
          <ac:chgData name="Kolakowski, Artur" userId="9c34c8cc-b1df-44f6-bea5-dcf7a54ee35f" providerId="ADAL" clId="{19970B13-E101-4117-9908-6E061F982644}" dt="2022-07-14T08:45:43.604" v="15747" actId="790"/>
          <ac:spMkLst>
            <pc:docMk/>
            <pc:sldMk cId="2351809989" sldId="486"/>
            <ac:spMk id="10405" creationId="{92347E30-CBA2-4540-B04E-1A8B1738C92E}"/>
          </ac:spMkLst>
        </pc:spChg>
        <pc:spChg chg="mod">
          <ac:chgData name="Kolakowski, Artur" userId="9c34c8cc-b1df-44f6-bea5-dcf7a54ee35f" providerId="ADAL" clId="{19970B13-E101-4117-9908-6E061F982644}" dt="2022-07-14T08:45:43.604" v="15748" actId="790"/>
          <ac:spMkLst>
            <pc:docMk/>
            <pc:sldMk cId="2351809989" sldId="486"/>
            <ac:spMk id="10406" creationId="{3E7C960C-8CE2-4486-A496-2D8BD6E5A5B4}"/>
          </ac:spMkLst>
        </pc:spChg>
        <pc:spChg chg="mod">
          <ac:chgData name="Kolakowski, Artur" userId="9c34c8cc-b1df-44f6-bea5-dcf7a54ee35f" providerId="ADAL" clId="{19970B13-E101-4117-9908-6E061F982644}" dt="2022-07-14T08:45:43.613" v="15749" actId="790"/>
          <ac:spMkLst>
            <pc:docMk/>
            <pc:sldMk cId="2351809989" sldId="486"/>
            <ac:spMk id="10407" creationId="{80A15177-CC15-4A5A-8196-A313F5AB8945}"/>
          </ac:spMkLst>
        </pc:spChg>
        <pc:spChg chg="mod">
          <ac:chgData name="Kolakowski, Artur" userId="9c34c8cc-b1df-44f6-bea5-dcf7a54ee35f" providerId="ADAL" clId="{19970B13-E101-4117-9908-6E061F982644}" dt="2022-07-14T08:45:43.618" v="15750" actId="790"/>
          <ac:spMkLst>
            <pc:docMk/>
            <pc:sldMk cId="2351809989" sldId="486"/>
            <ac:spMk id="10408" creationId="{85000A22-8DB4-47C5-B736-7527FA509D64}"/>
          </ac:spMkLst>
        </pc:spChg>
        <pc:spChg chg="mod">
          <ac:chgData name="Kolakowski, Artur" userId="9c34c8cc-b1df-44f6-bea5-dcf7a54ee35f" providerId="ADAL" clId="{19970B13-E101-4117-9908-6E061F982644}" dt="2022-07-14T08:45:43.622" v="15751" actId="790"/>
          <ac:spMkLst>
            <pc:docMk/>
            <pc:sldMk cId="2351809989" sldId="486"/>
            <ac:spMk id="10409" creationId="{17EE815D-C558-4CA9-8060-AB7A7B02BF09}"/>
          </ac:spMkLst>
        </pc:spChg>
        <pc:spChg chg="mod">
          <ac:chgData name="Kolakowski, Artur" userId="9c34c8cc-b1df-44f6-bea5-dcf7a54ee35f" providerId="ADAL" clId="{19970B13-E101-4117-9908-6E061F982644}" dt="2022-07-14T08:45:43.626" v="15752" actId="790"/>
          <ac:spMkLst>
            <pc:docMk/>
            <pc:sldMk cId="2351809989" sldId="486"/>
            <ac:spMk id="10410" creationId="{FAC83E60-97D3-403A-9BD8-48C5F8F68B2F}"/>
          </ac:spMkLst>
        </pc:spChg>
        <pc:spChg chg="mod">
          <ac:chgData name="Kolakowski, Artur" userId="9c34c8cc-b1df-44f6-bea5-dcf7a54ee35f" providerId="ADAL" clId="{19970B13-E101-4117-9908-6E061F982644}" dt="2022-07-14T08:45:43.631" v="15753" actId="790"/>
          <ac:spMkLst>
            <pc:docMk/>
            <pc:sldMk cId="2351809989" sldId="486"/>
            <ac:spMk id="10411" creationId="{FA467756-1185-49E9-99E5-7A6CB838DBBE}"/>
          </ac:spMkLst>
        </pc:spChg>
        <pc:spChg chg="mod">
          <ac:chgData name="Kolakowski, Artur" userId="9c34c8cc-b1df-44f6-bea5-dcf7a54ee35f" providerId="ADAL" clId="{19970B13-E101-4117-9908-6E061F982644}" dt="2022-07-14T08:45:43.636" v="15754" actId="790"/>
          <ac:spMkLst>
            <pc:docMk/>
            <pc:sldMk cId="2351809989" sldId="486"/>
            <ac:spMk id="10412" creationId="{F7799677-1AC2-4660-AE1C-77CEC044F28B}"/>
          </ac:spMkLst>
        </pc:spChg>
        <pc:spChg chg="mod">
          <ac:chgData name="Kolakowski, Artur" userId="9c34c8cc-b1df-44f6-bea5-dcf7a54ee35f" providerId="ADAL" clId="{19970B13-E101-4117-9908-6E061F982644}" dt="2022-07-14T08:45:43.640" v="15755" actId="790"/>
          <ac:spMkLst>
            <pc:docMk/>
            <pc:sldMk cId="2351809989" sldId="486"/>
            <ac:spMk id="10413" creationId="{1E42DCD6-4A9B-4C83-8421-A76482A6DAC7}"/>
          </ac:spMkLst>
        </pc:spChg>
        <pc:spChg chg="mod">
          <ac:chgData name="Kolakowski, Artur" userId="9c34c8cc-b1df-44f6-bea5-dcf7a54ee35f" providerId="ADAL" clId="{19970B13-E101-4117-9908-6E061F982644}" dt="2022-07-14T08:45:43.645" v="15756" actId="790"/>
          <ac:spMkLst>
            <pc:docMk/>
            <pc:sldMk cId="2351809989" sldId="486"/>
            <ac:spMk id="10414" creationId="{CA7E47F7-9F66-4FCE-BEE2-3A7DAF92F83F}"/>
          </ac:spMkLst>
        </pc:spChg>
        <pc:spChg chg="mod">
          <ac:chgData name="Kolakowski, Artur" userId="9c34c8cc-b1df-44f6-bea5-dcf7a54ee35f" providerId="ADAL" clId="{19970B13-E101-4117-9908-6E061F982644}" dt="2022-07-14T08:45:43.649" v="15757" actId="790"/>
          <ac:spMkLst>
            <pc:docMk/>
            <pc:sldMk cId="2351809989" sldId="486"/>
            <ac:spMk id="10415" creationId="{153A676E-9DD7-42DD-91A1-E1D03A2440BA}"/>
          </ac:spMkLst>
        </pc:spChg>
        <pc:spChg chg="mod">
          <ac:chgData name="Kolakowski, Artur" userId="9c34c8cc-b1df-44f6-bea5-dcf7a54ee35f" providerId="ADAL" clId="{19970B13-E101-4117-9908-6E061F982644}" dt="2022-07-14T08:45:43.654" v="15758" actId="790"/>
          <ac:spMkLst>
            <pc:docMk/>
            <pc:sldMk cId="2351809989" sldId="486"/>
            <ac:spMk id="10416" creationId="{AF31131C-B72A-42B0-AF26-4D1B91239819}"/>
          </ac:spMkLst>
        </pc:spChg>
        <pc:spChg chg="mod">
          <ac:chgData name="Kolakowski, Artur" userId="9c34c8cc-b1df-44f6-bea5-dcf7a54ee35f" providerId="ADAL" clId="{19970B13-E101-4117-9908-6E061F982644}" dt="2022-07-14T08:45:43.658" v="15759" actId="790"/>
          <ac:spMkLst>
            <pc:docMk/>
            <pc:sldMk cId="2351809989" sldId="486"/>
            <ac:spMk id="10417" creationId="{633496A7-7D84-4AE9-A4A5-CEC60C01A94F}"/>
          </ac:spMkLst>
        </pc:spChg>
        <pc:spChg chg="mod">
          <ac:chgData name="Kolakowski, Artur" userId="9c34c8cc-b1df-44f6-bea5-dcf7a54ee35f" providerId="ADAL" clId="{19970B13-E101-4117-9908-6E061F982644}" dt="2022-07-14T08:45:43.663" v="15760" actId="790"/>
          <ac:spMkLst>
            <pc:docMk/>
            <pc:sldMk cId="2351809989" sldId="486"/>
            <ac:spMk id="10418" creationId="{CCDAE586-FAA7-4205-BB41-6903C9AB5454}"/>
          </ac:spMkLst>
        </pc:spChg>
        <pc:spChg chg="mod">
          <ac:chgData name="Kolakowski, Artur" userId="9c34c8cc-b1df-44f6-bea5-dcf7a54ee35f" providerId="ADAL" clId="{19970B13-E101-4117-9908-6E061F982644}" dt="2022-07-14T08:45:43.668" v="15761" actId="790"/>
          <ac:spMkLst>
            <pc:docMk/>
            <pc:sldMk cId="2351809989" sldId="486"/>
            <ac:spMk id="10419" creationId="{33333636-BAFC-403D-A75E-63AC194CCB96}"/>
          </ac:spMkLst>
        </pc:spChg>
        <pc:spChg chg="mod">
          <ac:chgData name="Kolakowski, Artur" userId="9c34c8cc-b1df-44f6-bea5-dcf7a54ee35f" providerId="ADAL" clId="{19970B13-E101-4117-9908-6E061F982644}" dt="2022-07-14T08:45:43.672" v="15762" actId="790"/>
          <ac:spMkLst>
            <pc:docMk/>
            <pc:sldMk cId="2351809989" sldId="486"/>
            <ac:spMk id="10420" creationId="{6F13A363-EC1F-4859-826D-E11D6E32860A}"/>
          </ac:spMkLst>
        </pc:spChg>
        <pc:spChg chg="mod">
          <ac:chgData name="Kolakowski, Artur" userId="9c34c8cc-b1df-44f6-bea5-dcf7a54ee35f" providerId="ADAL" clId="{19970B13-E101-4117-9908-6E061F982644}" dt="2022-07-14T08:45:43.677" v="15763" actId="790"/>
          <ac:spMkLst>
            <pc:docMk/>
            <pc:sldMk cId="2351809989" sldId="486"/>
            <ac:spMk id="10421" creationId="{C94A8AD2-2DF2-4B0A-9E7F-A2D421325D67}"/>
          </ac:spMkLst>
        </pc:spChg>
        <pc:spChg chg="mod">
          <ac:chgData name="Kolakowski, Artur" userId="9c34c8cc-b1df-44f6-bea5-dcf7a54ee35f" providerId="ADAL" clId="{19970B13-E101-4117-9908-6E061F982644}" dt="2022-07-14T08:45:43.678" v="15764" actId="790"/>
          <ac:spMkLst>
            <pc:docMk/>
            <pc:sldMk cId="2351809989" sldId="486"/>
            <ac:spMk id="10422" creationId="{ECD57AD0-6E06-47EF-B1A7-949F72000052}"/>
          </ac:spMkLst>
        </pc:spChg>
        <pc:spChg chg="mod">
          <ac:chgData name="Kolakowski, Artur" userId="9c34c8cc-b1df-44f6-bea5-dcf7a54ee35f" providerId="ADAL" clId="{19970B13-E101-4117-9908-6E061F982644}" dt="2022-07-14T08:45:43.685" v="15765" actId="790"/>
          <ac:spMkLst>
            <pc:docMk/>
            <pc:sldMk cId="2351809989" sldId="486"/>
            <ac:spMk id="10423" creationId="{9C284EC9-83E0-46C6-8FE0-160C46C5835E}"/>
          </ac:spMkLst>
        </pc:spChg>
        <pc:spChg chg="mod">
          <ac:chgData name="Kolakowski, Artur" userId="9c34c8cc-b1df-44f6-bea5-dcf7a54ee35f" providerId="ADAL" clId="{19970B13-E101-4117-9908-6E061F982644}" dt="2022-07-14T08:45:43.685" v="15766" actId="790"/>
          <ac:spMkLst>
            <pc:docMk/>
            <pc:sldMk cId="2351809989" sldId="486"/>
            <ac:spMk id="10424" creationId="{BCF01276-0751-4364-BE1B-7DDAC53B289F}"/>
          </ac:spMkLst>
        </pc:spChg>
        <pc:spChg chg="mod">
          <ac:chgData name="Kolakowski, Artur" userId="9c34c8cc-b1df-44f6-bea5-dcf7a54ee35f" providerId="ADAL" clId="{19970B13-E101-4117-9908-6E061F982644}" dt="2022-07-14T08:45:43.696" v="15767" actId="790"/>
          <ac:spMkLst>
            <pc:docMk/>
            <pc:sldMk cId="2351809989" sldId="486"/>
            <ac:spMk id="10425" creationId="{3DB5903E-271C-4EB7-9747-DE36A425EF88}"/>
          </ac:spMkLst>
        </pc:spChg>
        <pc:spChg chg="mod">
          <ac:chgData name="Kolakowski, Artur" userId="9c34c8cc-b1df-44f6-bea5-dcf7a54ee35f" providerId="ADAL" clId="{19970B13-E101-4117-9908-6E061F982644}" dt="2022-07-14T08:45:43.701" v="15768" actId="790"/>
          <ac:spMkLst>
            <pc:docMk/>
            <pc:sldMk cId="2351809989" sldId="486"/>
            <ac:spMk id="10426" creationId="{96347BDF-5C13-4B34-8AA1-4ABA5535D0DE}"/>
          </ac:spMkLst>
        </pc:spChg>
        <pc:spChg chg="mod">
          <ac:chgData name="Kolakowski, Artur" userId="9c34c8cc-b1df-44f6-bea5-dcf7a54ee35f" providerId="ADAL" clId="{19970B13-E101-4117-9908-6E061F982644}" dt="2022-07-14T08:45:43.706" v="15769" actId="790"/>
          <ac:spMkLst>
            <pc:docMk/>
            <pc:sldMk cId="2351809989" sldId="486"/>
            <ac:spMk id="10427" creationId="{EF4E7C0C-7BCE-4480-B94D-083173900AE2}"/>
          </ac:spMkLst>
        </pc:spChg>
        <pc:spChg chg="mod">
          <ac:chgData name="Kolakowski, Artur" userId="9c34c8cc-b1df-44f6-bea5-dcf7a54ee35f" providerId="ADAL" clId="{19970B13-E101-4117-9908-6E061F982644}" dt="2022-07-14T08:45:43.711" v="15770" actId="790"/>
          <ac:spMkLst>
            <pc:docMk/>
            <pc:sldMk cId="2351809989" sldId="486"/>
            <ac:spMk id="10428" creationId="{D56248A3-2F73-46AF-8745-782101AE170C}"/>
          </ac:spMkLst>
        </pc:spChg>
        <pc:spChg chg="mod">
          <ac:chgData name="Kolakowski, Artur" userId="9c34c8cc-b1df-44f6-bea5-dcf7a54ee35f" providerId="ADAL" clId="{19970B13-E101-4117-9908-6E061F982644}" dt="2022-07-14T08:45:43.717" v="15771" actId="790"/>
          <ac:spMkLst>
            <pc:docMk/>
            <pc:sldMk cId="2351809989" sldId="486"/>
            <ac:spMk id="10429" creationId="{A5DBF203-87B2-40BE-B324-BC04699DE2A3}"/>
          </ac:spMkLst>
        </pc:spChg>
        <pc:spChg chg="mod">
          <ac:chgData name="Kolakowski, Artur" userId="9c34c8cc-b1df-44f6-bea5-dcf7a54ee35f" providerId="ADAL" clId="{19970B13-E101-4117-9908-6E061F982644}" dt="2022-07-14T08:45:43.722" v="15772" actId="790"/>
          <ac:spMkLst>
            <pc:docMk/>
            <pc:sldMk cId="2351809989" sldId="486"/>
            <ac:spMk id="10430" creationId="{2415BFEB-3306-4988-B3BA-6AB2F1DBCF60}"/>
          </ac:spMkLst>
        </pc:spChg>
        <pc:spChg chg="mod">
          <ac:chgData name="Kolakowski, Artur" userId="9c34c8cc-b1df-44f6-bea5-dcf7a54ee35f" providerId="ADAL" clId="{19970B13-E101-4117-9908-6E061F982644}" dt="2022-07-14T08:45:43.727" v="15773" actId="790"/>
          <ac:spMkLst>
            <pc:docMk/>
            <pc:sldMk cId="2351809989" sldId="486"/>
            <ac:spMk id="10431" creationId="{DE29414C-5EC5-4833-BBE4-9AAC8132E469}"/>
          </ac:spMkLst>
        </pc:spChg>
        <pc:spChg chg="mod">
          <ac:chgData name="Kolakowski, Artur" userId="9c34c8cc-b1df-44f6-bea5-dcf7a54ee35f" providerId="ADAL" clId="{19970B13-E101-4117-9908-6E061F982644}" dt="2022-07-14T08:45:43.733" v="15774" actId="790"/>
          <ac:spMkLst>
            <pc:docMk/>
            <pc:sldMk cId="2351809989" sldId="486"/>
            <ac:spMk id="10432" creationId="{25E43CF1-EBFA-4710-BFBF-1E03BC3A860B}"/>
          </ac:spMkLst>
        </pc:spChg>
        <pc:spChg chg="mod">
          <ac:chgData name="Kolakowski, Artur" userId="9c34c8cc-b1df-44f6-bea5-dcf7a54ee35f" providerId="ADAL" clId="{19970B13-E101-4117-9908-6E061F982644}" dt="2022-07-14T08:45:43.737" v="15775" actId="790"/>
          <ac:spMkLst>
            <pc:docMk/>
            <pc:sldMk cId="2351809989" sldId="486"/>
            <ac:spMk id="10433" creationId="{8A4A759D-40D7-4326-97DE-0195A7A0ED5C}"/>
          </ac:spMkLst>
        </pc:spChg>
        <pc:spChg chg="mod">
          <ac:chgData name="Kolakowski, Artur" userId="9c34c8cc-b1df-44f6-bea5-dcf7a54ee35f" providerId="ADAL" clId="{19970B13-E101-4117-9908-6E061F982644}" dt="2022-07-14T08:45:43.742" v="15776" actId="790"/>
          <ac:spMkLst>
            <pc:docMk/>
            <pc:sldMk cId="2351809989" sldId="486"/>
            <ac:spMk id="10434" creationId="{70290928-987C-48B7-8E58-6F64703FB69B}"/>
          </ac:spMkLst>
        </pc:spChg>
        <pc:spChg chg="mod">
          <ac:chgData name="Kolakowski, Artur" userId="9c34c8cc-b1df-44f6-bea5-dcf7a54ee35f" providerId="ADAL" clId="{19970B13-E101-4117-9908-6E061F982644}" dt="2022-07-14T08:45:43.748" v="15777" actId="790"/>
          <ac:spMkLst>
            <pc:docMk/>
            <pc:sldMk cId="2351809989" sldId="486"/>
            <ac:spMk id="10435" creationId="{814AE3C0-CEE2-4EAD-A356-39C211403A2F}"/>
          </ac:spMkLst>
        </pc:spChg>
        <pc:spChg chg="mod">
          <ac:chgData name="Kolakowski, Artur" userId="9c34c8cc-b1df-44f6-bea5-dcf7a54ee35f" providerId="ADAL" clId="{19970B13-E101-4117-9908-6E061F982644}" dt="2022-07-14T08:45:43.753" v="15778" actId="790"/>
          <ac:spMkLst>
            <pc:docMk/>
            <pc:sldMk cId="2351809989" sldId="486"/>
            <ac:spMk id="10436" creationId="{9584E6F1-0491-4F23-88DB-B7AD49703763}"/>
          </ac:spMkLst>
        </pc:spChg>
        <pc:spChg chg="mod">
          <ac:chgData name="Kolakowski, Artur" userId="9c34c8cc-b1df-44f6-bea5-dcf7a54ee35f" providerId="ADAL" clId="{19970B13-E101-4117-9908-6E061F982644}" dt="2022-07-14T08:45:43.757" v="15779" actId="790"/>
          <ac:spMkLst>
            <pc:docMk/>
            <pc:sldMk cId="2351809989" sldId="486"/>
            <ac:spMk id="10437" creationId="{BD223FAC-9279-432B-97BE-95473E491485}"/>
          </ac:spMkLst>
        </pc:spChg>
        <pc:spChg chg="mod">
          <ac:chgData name="Kolakowski, Artur" userId="9c34c8cc-b1df-44f6-bea5-dcf7a54ee35f" providerId="ADAL" clId="{19970B13-E101-4117-9908-6E061F982644}" dt="2022-07-14T08:45:43.761" v="15780" actId="790"/>
          <ac:spMkLst>
            <pc:docMk/>
            <pc:sldMk cId="2351809989" sldId="486"/>
            <ac:spMk id="10438" creationId="{31C91930-039F-42A5-9438-84DB737FFA46}"/>
          </ac:spMkLst>
        </pc:spChg>
        <pc:spChg chg="mod">
          <ac:chgData name="Kolakowski, Artur" userId="9c34c8cc-b1df-44f6-bea5-dcf7a54ee35f" providerId="ADAL" clId="{19970B13-E101-4117-9908-6E061F982644}" dt="2022-07-14T08:45:43.765" v="15781" actId="790"/>
          <ac:spMkLst>
            <pc:docMk/>
            <pc:sldMk cId="2351809989" sldId="486"/>
            <ac:spMk id="10439" creationId="{C19807DE-BD73-4A2D-A3A4-9C52D305058C}"/>
          </ac:spMkLst>
        </pc:spChg>
        <pc:spChg chg="mod">
          <ac:chgData name="Kolakowski, Artur" userId="9c34c8cc-b1df-44f6-bea5-dcf7a54ee35f" providerId="ADAL" clId="{19970B13-E101-4117-9908-6E061F982644}" dt="2022-07-14T08:45:43.765" v="15782" actId="790"/>
          <ac:spMkLst>
            <pc:docMk/>
            <pc:sldMk cId="2351809989" sldId="486"/>
            <ac:spMk id="10440" creationId="{CAAA488E-05C7-42CF-9CFA-6D4C067394A2}"/>
          </ac:spMkLst>
        </pc:spChg>
        <pc:spChg chg="mod">
          <ac:chgData name="Kolakowski, Artur" userId="9c34c8cc-b1df-44f6-bea5-dcf7a54ee35f" providerId="ADAL" clId="{19970B13-E101-4117-9908-6E061F982644}" dt="2022-07-14T08:45:43.776" v="15783" actId="790"/>
          <ac:spMkLst>
            <pc:docMk/>
            <pc:sldMk cId="2351809989" sldId="486"/>
            <ac:spMk id="10441" creationId="{1D9740E5-F7B0-41A3-9CA6-92F077825423}"/>
          </ac:spMkLst>
        </pc:spChg>
        <pc:spChg chg="mod">
          <ac:chgData name="Kolakowski, Artur" userId="9c34c8cc-b1df-44f6-bea5-dcf7a54ee35f" providerId="ADAL" clId="{19970B13-E101-4117-9908-6E061F982644}" dt="2022-07-14T08:45:43.781" v="15784" actId="790"/>
          <ac:spMkLst>
            <pc:docMk/>
            <pc:sldMk cId="2351809989" sldId="486"/>
            <ac:spMk id="10442" creationId="{18F6B8F2-8505-4164-8293-4E06543292D7}"/>
          </ac:spMkLst>
        </pc:spChg>
        <pc:spChg chg="mod">
          <ac:chgData name="Kolakowski, Artur" userId="9c34c8cc-b1df-44f6-bea5-dcf7a54ee35f" providerId="ADAL" clId="{19970B13-E101-4117-9908-6E061F982644}" dt="2022-07-14T08:45:43.786" v="15785" actId="790"/>
          <ac:spMkLst>
            <pc:docMk/>
            <pc:sldMk cId="2351809989" sldId="486"/>
            <ac:spMk id="10443" creationId="{1C7E6BE1-A7F7-461E-A2A4-B1FFBB190458}"/>
          </ac:spMkLst>
        </pc:spChg>
        <pc:spChg chg="mod">
          <ac:chgData name="Kolakowski, Artur" userId="9c34c8cc-b1df-44f6-bea5-dcf7a54ee35f" providerId="ADAL" clId="{19970B13-E101-4117-9908-6E061F982644}" dt="2022-07-14T08:45:43.791" v="15786" actId="790"/>
          <ac:spMkLst>
            <pc:docMk/>
            <pc:sldMk cId="2351809989" sldId="486"/>
            <ac:spMk id="10444" creationId="{4F39E3FC-0A72-4F0F-9E3D-DEC60B8E1DC2}"/>
          </ac:spMkLst>
        </pc:spChg>
        <pc:spChg chg="mod">
          <ac:chgData name="Kolakowski, Artur" userId="9c34c8cc-b1df-44f6-bea5-dcf7a54ee35f" providerId="ADAL" clId="{19970B13-E101-4117-9908-6E061F982644}" dt="2022-07-14T08:45:43.796" v="15787" actId="790"/>
          <ac:spMkLst>
            <pc:docMk/>
            <pc:sldMk cId="2351809989" sldId="486"/>
            <ac:spMk id="10445" creationId="{4920B545-C5F8-4424-AA93-CE9DEA7F67DE}"/>
          </ac:spMkLst>
        </pc:spChg>
        <pc:spChg chg="mod">
          <ac:chgData name="Kolakowski, Artur" userId="9c34c8cc-b1df-44f6-bea5-dcf7a54ee35f" providerId="ADAL" clId="{19970B13-E101-4117-9908-6E061F982644}" dt="2022-07-14T08:45:43.802" v="15788" actId="790"/>
          <ac:spMkLst>
            <pc:docMk/>
            <pc:sldMk cId="2351809989" sldId="486"/>
            <ac:spMk id="10446" creationId="{D8F9E43F-7FE6-47DA-9E61-9C3F4D7BC616}"/>
          </ac:spMkLst>
        </pc:spChg>
        <pc:spChg chg="mod">
          <ac:chgData name="Kolakowski, Artur" userId="9c34c8cc-b1df-44f6-bea5-dcf7a54ee35f" providerId="ADAL" clId="{19970B13-E101-4117-9908-6E061F982644}" dt="2022-07-14T08:45:43.806" v="15789" actId="790"/>
          <ac:spMkLst>
            <pc:docMk/>
            <pc:sldMk cId="2351809989" sldId="486"/>
            <ac:spMk id="10447" creationId="{C668D445-3B21-48CB-9058-FEB0487CE8F5}"/>
          </ac:spMkLst>
        </pc:spChg>
        <pc:spChg chg="mod">
          <ac:chgData name="Kolakowski, Artur" userId="9c34c8cc-b1df-44f6-bea5-dcf7a54ee35f" providerId="ADAL" clId="{19970B13-E101-4117-9908-6E061F982644}" dt="2022-07-14T08:45:43.816" v="15790" actId="790"/>
          <ac:spMkLst>
            <pc:docMk/>
            <pc:sldMk cId="2351809989" sldId="486"/>
            <ac:spMk id="10448" creationId="{26C4F69C-0B73-4392-903D-447D10BDFA58}"/>
          </ac:spMkLst>
        </pc:spChg>
        <pc:spChg chg="mod">
          <ac:chgData name="Kolakowski, Artur" userId="9c34c8cc-b1df-44f6-bea5-dcf7a54ee35f" providerId="ADAL" clId="{19970B13-E101-4117-9908-6E061F982644}" dt="2022-07-14T08:45:43.822" v="15791" actId="790"/>
          <ac:spMkLst>
            <pc:docMk/>
            <pc:sldMk cId="2351809989" sldId="486"/>
            <ac:spMk id="10449" creationId="{6843BFEE-1551-4083-AB38-921DC2C5BFAD}"/>
          </ac:spMkLst>
        </pc:spChg>
        <pc:spChg chg="mod">
          <ac:chgData name="Kolakowski, Artur" userId="9c34c8cc-b1df-44f6-bea5-dcf7a54ee35f" providerId="ADAL" clId="{19970B13-E101-4117-9908-6E061F982644}" dt="2022-07-14T08:45:43.827" v="15792" actId="790"/>
          <ac:spMkLst>
            <pc:docMk/>
            <pc:sldMk cId="2351809989" sldId="486"/>
            <ac:spMk id="10450" creationId="{2FDCA20F-ED89-48D7-BB06-8462AF636A84}"/>
          </ac:spMkLst>
        </pc:spChg>
        <pc:spChg chg="mod">
          <ac:chgData name="Kolakowski, Artur" userId="9c34c8cc-b1df-44f6-bea5-dcf7a54ee35f" providerId="ADAL" clId="{19970B13-E101-4117-9908-6E061F982644}" dt="2022-07-14T08:45:43.832" v="15793" actId="790"/>
          <ac:spMkLst>
            <pc:docMk/>
            <pc:sldMk cId="2351809989" sldId="486"/>
            <ac:spMk id="10451" creationId="{76D9C57F-4B84-4AC3-A567-DC8B2ABC5AB8}"/>
          </ac:spMkLst>
        </pc:spChg>
        <pc:spChg chg="mod">
          <ac:chgData name="Kolakowski, Artur" userId="9c34c8cc-b1df-44f6-bea5-dcf7a54ee35f" providerId="ADAL" clId="{19970B13-E101-4117-9908-6E061F982644}" dt="2022-07-14T08:45:43.836" v="15794" actId="790"/>
          <ac:spMkLst>
            <pc:docMk/>
            <pc:sldMk cId="2351809989" sldId="486"/>
            <ac:spMk id="10452" creationId="{3BD6CD90-74E7-4502-880F-C83870D1C395}"/>
          </ac:spMkLst>
        </pc:spChg>
        <pc:spChg chg="mod">
          <ac:chgData name="Kolakowski, Artur" userId="9c34c8cc-b1df-44f6-bea5-dcf7a54ee35f" providerId="ADAL" clId="{19970B13-E101-4117-9908-6E061F982644}" dt="2022-07-14T08:45:43.841" v="15795" actId="790"/>
          <ac:spMkLst>
            <pc:docMk/>
            <pc:sldMk cId="2351809989" sldId="486"/>
            <ac:spMk id="10453" creationId="{557743D5-8133-42D3-9A15-3C17AD8DF621}"/>
          </ac:spMkLst>
        </pc:spChg>
        <pc:spChg chg="mod">
          <ac:chgData name="Kolakowski, Artur" userId="9c34c8cc-b1df-44f6-bea5-dcf7a54ee35f" providerId="ADAL" clId="{19970B13-E101-4117-9908-6E061F982644}" dt="2022-07-14T08:45:43.848" v="15796" actId="790"/>
          <ac:spMkLst>
            <pc:docMk/>
            <pc:sldMk cId="2351809989" sldId="486"/>
            <ac:spMk id="10454" creationId="{5A01118C-3024-45F0-B7F9-D6D4D54E1312}"/>
          </ac:spMkLst>
        </pc:spChg>
        <pc:spChg chg="mod">
          <ac:chgData name="Kolakowski, Artur" userId="9c34c8cc-b1df-44f6-bea5-dcf7a54ee35f" providerId="ADAL" clId="{19970B13-E101-4117-9908-6E061F982644}" dt="2022-07-14T08:45:43.853" v="15797" actId="790"/>
          <ac:spMkLst>
            <pc:docMk/>
            <pc:sldMk cId="2351809989" sldId="486"/>
            <ac:spMk id="10455" creationId="{36329F33-CB44-4DBF-A62A-1E5AE79A44B5}"/>
          </ac:spMkLst>
        </pc:spChg>
        <pc:spChg chg="mod">
          <ac:chgData name="Kolakowski, Artur" userId="9c34c8cc-b1df-44f6-bea5-dcf7a54ee35f" providerId="ADAL" clId="{19970B13-E101-4117-9908-6E061F982644}" dt="2022-07-14T08:45:43.856" v="15798" actId="790"/>
          <ac:spMkLst>
            <pc:docMk/>
            <pc:sldMk cId="2351809989" sldId="486"/>
            <ac:spMk id="10456" creationId="{918712F9-2038-41BB-8067-0D0DA728911C}"/>
          </ac:spMkLst>
        </pc:spChg>
        <pc:spChg chg="mod">
          <ac:chgData name="Kolakowski, Artur" userId="9c34c8cc-b1df-44f6-bea5-dcf7a54ee35f" providerId="ADAL" clId="{19970B13-E101-4117-9908-6E061F982644}" dt="2022-07-14T08:45:43.864" v="15799" actId="790"/>
          <ac:spMkLst>
            <pc:docMk/>
            <pc:sldMk cId="2351809989" sldId="486"/>
            <ac:spMk id="10457" creationId="{7A25FC01-3390-4F3D-960F-81A0930FCD26}"/>
          </ac:spMkLst>
        </pc:spChg>
        <pc:spChg chg="mod">
          <ac:chgData name="Kolakowski, Artur" userId="9c34c8cc-b1df-44f6-bea5-dcf7a54ee35f" providerId="ADAL" clId="{19970B13-E101-4117-9908-6E061F982644}" dt="2022-07-14T08:45:43.869" v="15800" actId="790"/>
          <ac:spMkLst>
            <pc:docMk/>
            <pc:sldMk cId="2351809989" sldId="486"/>
            <ac:spMk id="10458" creationId="{BC3A7329-2680-48E2-AE92-A3127F90BA58}"/>
          </ac:spMkLst>
        </pc:spChg>
        <pc:spChg chg="mod">
          <ac:chgData name="Kolakowski, Artur" userId="9c34c8cc-b1df-44f6-bea5-dcf7a54ee35f" providerId="ADAL" clId="{19970B13-E101-4117-9908-6E061F982644}" dt="2022-07-14T08:45:43.877" v="15801" actId="790"/>
          <ac:spMkLst>
            <pc:docMk/>
            <pc:sldMk cId="2351809989" sldId="486"/>
            <ac:spMk id="10459" creationId="{95F5C63D-8FBD-4F31-A337-F48FFFA3A1D5}"/>
          </ac:spMkLst>
        </pc:spChg>
        <pc:spChg chg="mod">
          <ac:chgData name="Kolakowski, Artur" userId="9c34c8cc-b1df-44f6-bea5-dcf7a54ee35f" providerId="ADAL" clId="{19970B13-E101-4117-9908-6E061F982644}" dt="2022-07-14T08:45:43.884" v="15802" actId="790"/>
          <ac:spMkLst>
            <pc:docMk/>
            <pc:sldMk cId="2351809989" sldId="486"/>
            <ac:spMk id="10460" creationId="{7FB72D2A-1B85-4076-B742-6B47D4644E10}"/>
          </ac:spMkLst>
        </pc:spChg>
        <pc:spChg chg="mod">
          <ac:chgData name="Kolakowski, Artur" userId="9c34c8cc-b1df-44f6-bea5-dcf7a54ee35f" providerId="ADAL" clId="{19970B13-E101-4117-9908-6E061F982644}" dt="2022-07-14T08:45:43.890" v="15803" actId="790"/>
          <ac:spMkLst>
            <pc:docMk/>
            <pc:sldMk cId="2351809989" sldId="486"/>
            <ac:spMk id="10461" creationId="{56B591F6-F195-4289-A1E5-4E2080965D76}"/>
          </ac:spMkLst>
        </pc:spChg>
        <pc:spChg chg="mod">
          <ac:chgData name="Kolakowski, Artur" userId="9c34c8cc-b1df-44f6-bea5-dcf7a54ee35f" providerId="ADAL" clId="{19970B13-E101-4117-9908-6E061F982644}" dt="2022-07-14T08:45:43.895" v="15804" actId="790"/>
          <ac:spMkLst>
            <pc:docMk/>
            <pc:sldMk cId="2351809989" sldId="486"/>
            <ac:spMk id="10462" creationId="{5F5BE22B-22F8-471D-B82B-8D4055D4CD0F}"/>
          </ac:spMkLst>
        </pc:spChg>
        <pc:spChg chg="mod">
          <ac:chgData name="Kolakowski, Artur" userId="9c34c8cc-b1df-44f6-bea5-dcf7a54ee35f" providerId="ADAL" clId="{19970B13-E101-4117-9908-6E061F982644}" dt="2022-07-14T08:45:43.900" v="15805" actId="790"/>
          <ac:spMkLst>
            <pc:docMk/>
            <pc:sldMk cId="2351809989" sldId="486"/>
            <ac:spMk id="10463" creationId="{B7420CC4-86DA-4D01-B347-B816E61162E2}"/>
          </ac:spMkLst>
        </pc:spChg>
        <pc:spChg chg="mod">
          <ac:chgData name="Kolakowski, Artur" userId="9c34c8cc-b1df-44f6-bea5-dcf7a54ee35f" providerId="ADAL" clId="{19970B13-E101-4117-9908-6E061F982644}" dt="2022-07-14T08:45:43.905" v="15806" actId="790"/>
          <ac:spMkLst>
            <pc:docMk/>
            <pc:sldMk cId="2351809989" sldId="486"/>
            <ac:spMk id="10464" creationId="{FE6F6E39-334B-482B-AD6B-2B89E8C8BE1F}"/>
          </ac:spMkLst>
        </pc:spChg>
        <pc:spChg chg="mod">
          <ac:chgData name="Kolakowski, Artur" userId="9c34c8cc-b1df-44f6-bea5-dcf7a54ee35f" providerId="ADAL" clId="{19970B13-E101-4117-9908-6E061F982644}" dt="2022-07-14T08:45:43.910" v="15807" actId="790"/>
          <ac:spMkLst>
            <pc:docMk/>
            <pc:sldMk cId="2351809989" sldId="486"/>
            <ac:spMk id="10465" creationId="{4376495E-2498-45D9-A9BD-A26059DAEB77}"/>
          </ac:spMkLst>
        </pc:spChg>
        <pc:spChg chg="mod">
          <ac:chgData name="Kolakowski, Artur" userId="9c34c8cc-b1df-44f6-bea5-dcf7a54ee35f" providerId="ADAL" clId="{19970B13-E101-4117-9908-6E061F982644}" dt="2022-07-14T08:45:43.916" v="15808" actId="790"/>
          <ac:spMkLst>
            <pc:docMk/>
            <pc:sldMk cId="2351809989" sldId="486"/>
            <ac:spMk id="10466" creationId="{A928BF42-3600-46BA-8304-AF0D138AB6D1}"/>
          </ac:spMkLst>
        </pc:spChg>
        <pc:spChg chg="mod">
          <ac:chgData name="Kolakowski, Artur" userId="9c34c8cc-b1df-44f6-bea5-dcf7a54ee35f" providerId="ADAL" clId="{19970B13-E101-4117-9908-6E061F982644}" dt="2022-07-14T08:45:43.921" v="15809" actId="790"/>
          <ac:spMkLst>
            <pc:docMk/>
            <pc:sldMk cId="2351809989" sldId="486"/>
            <ac:spMk id="10467" creationId="{25CCAB7E-1270-4AAE-926D-39E7A72754F3}"/>
          </ac:spMkLst>
        </pc:spChg>
        <pc:spChg chg="mod">
          <ac:chgData name="Kolakowski, Artur" userId="9c34c8cc-b1df-44f6-bea5-dcf7a54ee35f" providerId="ADAL" clId="{19970B13-E101-4117-9908-6E061F982644}" dt="2022-07-14T08:45:43.926" v="15810" actId="790"/>
          <ac:spMkLst>
            <pc:docMk/>
            <pc:sldMk cId="2351809989" sldId="486"/>
            <ac:spMk id="10468" creationId="{F7529765-069A-40B7-80FD-2EE214D6DADD}"/>
          </ac:spMkLst>
        </pc:spChg>
        <pc:spChg chg="mod">
          <ac:chgData name="Kolakowski, Artur" userId="9c34c8cc-b1df-44f6-bea5-dcf7a54ee35f" providerId="ADAL" clId="{19970B13-E101-4117-9908-6E061F982644}" dt="2022-07-14T08:45:43.932" v="15811" actId="790"/>
          <ac:spMkLst>
            <pc:docMk/>
            <pc:sldMk cId="2351809989" sldId="486"/>
            <ac:spMk id="10469" creationId="{1FA45E5A-60A9-41B6-BAA8-BEA39E5475E9}"/>
          </ac:spMkLst>
        </pc:spChg>
        <pc:spChg chg="mod">
          <ac:chgData name="Kolakowski, Artur" userId="9c34c8cc-b1df-44f6-bea5-dcf7a54ee35f" providerId="ADAL" clId="{19970B13-E101-4117-9908-6E061F982644}" dt="2022-07-14T08:45:43.937" v="15812" actId="790"/>
          <ac:spMkLst>
            <pc:docMk/>
            <pc:sldMk cId="2351809989" sldId="486"/>
            <ac:spMk id="10470" creationId="{A1EE5964-1858-4488-803E-4C7FAC863136}"/>
          </ac:spMkLst>
        </pc:spChg>
        <pc:spChg chg="mod">
          <ac:chgData name="Kolakowski, Artur" userId="9c34c8cc-b1df-44f6-bea5-dcf7a54ee35f" providerId="ADAL" clId="{19970B13-E101-4117-9908-6E061F982644}" dt="2022-07-14T08:45:43.942" v="15813" actId="790"/>
          <ac:spMkLst>
            <pc:docMk/>
            <pc:sldMk cId="2351809989" sldId="486"/>
            <ac:spMk id="10471" creationId="{7AD39070-38CE-4547-8CEB-3618CBE45F82}"/>
          </ac:spMkLst>
        </pc:spChg>
        <pc:spChg chg="mod">
          <ac:chgData name="Kolakowski, Artur" userId="9c34c8cc-b1df-44f6-bea5-dcf7a54ee35f" providerId="ADAL" clId="{19970B13-E101-4117-9908-6E061F982644}" dt="2022-07-14T08:45:43.949" v="15814" actId="790"/>
          <ac:spMkLst>
            <pc:docMk/>
            <pc:sldMk cId="2351809989" sldId="486"/>
            <ac:spMk id="10472" creationId="{A9417E73-9194-4745-8F27-A22C875272C3}"/>
          </ac:spMkLst>
        </pc:spChg>
        <pc:spChg chg="mod">
          <ac:chgData name="Kolakowski, Artur" userId="9c34c8cc-b1df-44f6-bea5-dcf7a54ee35f" providerId="ADAL" clId="{19970B13-E101-4117-9908-6E061F982644}" dt="2022-07-14T08:45:43.954" v="15815" actId="790"/>
          <ac:spMkLst>
            <pc:docMk/>
            <pc:sldMk cId="2351809989" sldId="486"/>
            <ac:spMk id="10473" creationId="{659F18AF-C8D3-4300-86D1-7D0715B21D0F}"/>
          </ac:spMkLst>
        </pc:spChg>
        <pc:spChg chg="mod">
          <ac:chgData name="Kolakowski, Artur" userId="9c34c8cc-b1df-44f6-bea5-dcf7a54ee35f" providerId="ADAL" clId="{19970B13-E101-4117-9908-6E061F982644}" dt="2022-07-14T08:45:43.959" v="15816" actId="790"/>
          <ac:spMkLst>
            <pc:docMk/>
            <pc:sldMk cId="2351809989" sldId="486"/>
            <ac:spMk id="10474" creationId="{A2148C3B-7DA1-44CB-91AB-977911045263}"/>
          </ac:spMkLst>
        </pc:spChg>
        <pc:spChg chg="mod">
          <ac:chgData name="Kolakowski, Artur" userId="9c34c8cc-b1df-44f6-bea5-dcf7a54ee35f" providerId="ADAL" clId="{19970B13-E101-4117-9908-6E061F982644}" dt="2022-07-14T08:45:43.965" v="15817" actId="790"/>
          <ac:spMkLst>
            <pc:docMk/>
            <pc:sldMk cId="2351809989" sldId="486"/>
            <ac:spMk id="10475" creationId="{E462EFC4-0065-4AAE-A2A5-A70401BFC997}"/>
          </ac:spMkLst>
        </pc:spChg>
        <pc:spChg chg="mod">
          <ac:chgData name="Kolakowski, Artur" userId="9c34c8cc-b1df-44f6-bea5-dcf7a54ee35f" providerId="ADAL" clId="{19970B13-E101-4117-9908-6E061F982644}" dt="2022-07-14T08:45:43.970" v="15818" actId="790"/>
          <ac:spMkLst>
            <pc:docMk/>
            <pc:sldMk cId="2351809989" sldId="486"/>
            <ac:spMk id="10476" creationId="{6781AAEA-3A1B-4D00-B709-7B7BBEC69328}"/>
          </ac:spMkLst>
        </pc:spChg>
        <pc:spChg chg="mod">
          <ac:chgData name="Kolakowski, Artur" userId="9c34c8cc-b1df-44f6-bea5-dcf7a54ee35f" providerId="ADAL" clId="{19970B13-E101-4117-9908-6E061F982644}" dt="2022-07-14T08:45:43.974" v="15819" actId="790"/>
          <ac:spMkLst>
            <pc:docMk/>
            <pc:sldMk cId="2351809989" sldId="486"/>
            <ac:spMk id="10477" creationId="{02856B6A-4CB0-4A2F-A16A-AFE073B9CD0F}"/>
          </ac:spMkLst>
        </pc:spChg>
        <pc:spChg chg="mod">
          <ac:chgData name="Kolakowski, Artur" userId="9c34c8cc-b1df-44f6-bea5-dcf7a54ee35f" providerId="ADAL" clId="{19970B13-E101-4117-9908-6E061F982644}" dt="2022-07-14T08:45:43.978" v="15820" actId="790"/>
          <ac:spMkLst>
            <pc:docMk/>
            <pc:sldMk cId="2351809989" sldId="486"/>
            <ac:spMk id="10478" creationId="{26598D2A-B055-457F-94B9-21394E47D0A2}"/>
          </ac:spMkLst>
        </pc:spChg>
        <pc:spChg chg="mod">
          <ac:chgData name="Kolakowski, Artur" userId="9c34c8cc-b1df-44f6-bea5-dcf7a54ee35f" providerId="ADAL" clId="{19970B13-E101-4117-9908-6E061F982644}" dt="2022-07-14T08:45:43.978" v="15821" actId="790"/>
          <ac:spMkLst>
            <pc:docMk/>
            <pc:sldMk cId="2351809989" sldId="486"/>
            <ac:spMk id="10479" creationId="{31637919-2205-4D55-A8DF-475B216C8617}"/>
          </ac:spMkLst>
        </pc:spChg>
        <pc:spChg chg="mod">
          <ac:chgData name="Kolakowski, Artur" userId="9c34c8cc-b1df-44f6-bea5-dcf7a54ee35f" providerId="ADAL" clId="{19970B13-E101-4117-9908-6E061F982644}" dt="2022-07-14T08:45:43.978" v="15822" actId="790"/>
          <ac:spMkLst>
            <pc:docMk/>
            <pc:sldMk cId="2351809989" sldId="486"/>
            <ac:spMk id="10480" creationId="{D0778D91-115E-4935-9A9E-6B7DB23F62B0}"/>
          </ac:spMkLst>
        </pc:spChg>
        <pc:spChg chg="mod">
          <ac:chgData name="Kolakowski, Artur" userId="9c34c8cc-b1df-44f6-bea5-dcf7a54ee35f" providerId="ADAL" clId="{19970B13-E101-4117-9908-6E061F982644}" dt="2022-07-14T08:45:43.994" v="15823" actId="790"/>
          <ac:spMkLst>
            <pc:docMk/>
            <pc:sldMk cId="2351809989" sldId="486"/>
            <ac:spMk id="10481" creationId="{506C972C-4D4A-4A46-9C50-E7A55825CF39}"/>
          </ac:spMkLst>
        </pc:spChg>
        <pc:spChg chg="mod">
          <ac:chgData name="Kolakowski, Artur" userId="9c34c8cc-b1df-44f6-bea5-dcf7a54ee35f" providerId="ADAL" clId="{19970B13-E101-4117-9908-6E061F982644}" dt="2022-07-14T08:45:44" v="15824" actId="790"/>
          <ac:spMkLst>
            <pc:docMk/>
            <pc:sldMk cId="2351809989" sldId="486"/>
            <ac:spMk id="10482" creationId="{231C6730-1D2B-4E8F-B1CB-A50411E5C0BA}"/>
          </ac:spMkLst>
        </pc:spChg>
        <pc:spChg chg="mod">
          <ac:chgData name="Kolakowski, Artur" userId="9c34c8cc-b1df-44f6-bea5-dcf7a54ee35f" providerId="ADAL" clId="{19970B13-E101-4117-9908-6E061F982644}" dt="2022-07-14T08:45:44.005" v="15825" actId="790"/>
          <ac:spMkLst>
            <pc:docMk/>
            <pc:sldMk cId="2351809989" sldId="486"/>
            <ac:spMk id="10483" creationId="{0E0AAA97-06B2-46CC-8871-603792258117}"/>
          </ac:spMkLst>
        </pc:spChg>
        <pc:spChg chg="mod">
          <ac:chgData name="Kolakowski, Artur" userId="9c34c8cc-b1df-44f6-bea5-dcf7a54ee35f" providerId="ADAL" clId="{19970B13-E101-4117-9908-6E061F982644}" dt="2022-07-14T08:45:44.010" v="15826" actId="790"/>
          <ac:spMkLst>
            <pc:docMk/>
            <pc:sldMk cId="2351809989" sldId="486"/>
            <ac:spMk id="10484" creationId="{7E147AA8-A61F-4E3E-B46B-6EF5C4BB1714}"/>
          </ac:spMkLst>
        </pc:spChg>
        <pc:spChg chg="mod">
          <ac:chgData name="Kolakowski, Artur" userId="9c34c8cc-b1df-44f6-bea5-dcf7a54ee35f" providerId="ADAL" clId="{19970B13-E101-4117-9908-6E061F982644}" dt="2022-07-14T08:45:44.016" v="15827" actId="790"/>
          <ac:spMkLst>
            <pc:docMk/>
            <pc:sldMk cId="2351809989" sldId="486"/>
            <ac:spMk id="10485" creationId="{08916FA1-BEB6-4AEC-931A-E457ABBEE3D5}"/>
          </ac:spMkLst>
        </pc:spChg>
        <pc:spChg chg="mod">
          <ac:chgData name="Kolakowski, Artur" userId="9c34c8cc-b1df-44f6-bea5-dcf7a54ee35f" providerId="ADAL" clId="{19970B13-E101-4117-9908-6E061F982644}" dt="2022-07-14T08:45:44.021" v="15828" actId="790"/>
          <ac:spMkLst>
            <pc:docMk/>
            <pc:sldMk cId="2351809989" sldId="486"/>
            <ac:spMk id="10486" creationId="{9DE0E50C-51F7-4292-A000-1C5E27DCE227}"/>
          </ac:spMkLst>
        </pc:spChg>
        <pc:spChg chg="mod">
          <ac:chgData name="Kolakowski, Artur" userId="9c34c8cc-b1df-44f6-bea5-dcf7a54ee35f" providerId="ADAL" clId="{19970B13-E101-4117-9908-6E061F982644}" dt="2022-07-14T08:45:44.027" v="15829" actId="790"/>
          <ac:spMkLst>
            <pc:docMk/>
            <pc:sldMk cId="2351809989" sldId="486"/>
            <ac:spMk id="10487" creationId="{E33067B0-26FA-4B24-92C3-835C2FED6C4B}"/>
          </ac:spMkLst>
        </pc:spChg>
        <pc:spChg chg="mod">
          <ac:chgData name="Kolakowski, Artur" userId="9c34c8cc-b1df-44f6-bea5-dcf7a54ee35f" providerId="ADAL" clId="{19970B13-E101-4117-9908-6E061F982644}" dt="2022-07-14T08:45:44.032" v="15830" actId="790"/>
          <ac:spMkLst>
            <pc:docMk/>
            <pc:sldMk cId="2351809989" sldId="486"/>
            <ac:spMk id="10488" creationId="{17F7565E-9F65-45FF-8581-1CD017D755CA}"/>
          </ac:spMkLst>
        </pc:spChg>
        <pc:spChg chg="mod">
          <ac:chgData name="Kolakowski, Artur" userId="9c34c8cc-b1df-44f6-bea5-dcf7a54ee35f" providerId="ADAL" clId="{19970B13-E101-4117-9908-6E061F982644}" dt="2022-07-14T08:45:44.037" v="15831" actId="790"/>
          <ac:spMkLst>
            <pc:docMk/>
            <pc:sldMk cId="2351809989" sldId="486"/>
            <ac:spMk id="10489" creationId="{770FE760-C061-4506-82FE-293AAB8E9757}"/>
          </ac:spMkLst>
        </pc:spChg>
        <pc:spChg chg="mod">
          <ac:chgData name="Kolakowski, Artur" userId="9c34c8cc-b1df-44f6-bea5-dcf7a54ee35f" providerId="ADAL" clId="{19970B13-E101-4117-9908-6E061F982644}" dt="2022-07-14T08:45:44.043" v="15832" actId="790"/>
          <ac:spMkLst>
            <pc:docMk/>
            <pc:sldMk cId="2351809989" sldId="486"/>
            <ac:spMk id="10490" creationId="{469BDCC6-7D49-48B1-85F1-7814B56BC8B6}"/>
          </ac:spMkLst>
        </pc:spChg>
        <pc:spChg chg="mod">
          <ac:chgData name="Kolakowski, Artur" userId="9c34c8cc-b1df-44f6-bea5-dcf7a54ee35f" providerId="ADAL" clId="{19970B13-E101-4117-9908-6E061F982644}" dt="2022-07-14T08:45:44.049" v="15833" actId="790"/>
          <ac:spMkLst>
            <pc:docMk/>
            <pc:sldMk cId="2351809989" sldId="486"/>
            <ac:spMk id="10491" creationId="{1A68FB35-2F04-4A1E-B397-57AEBF0A3E40}"/>
          </ac:spMkLst>
        </pc:spChg>
        <pc:spChg chg="mod">
          <ac:chgData name="Kolakowski, Artur" userId="9c34c8cc-b1df-44f6-bea5-dcf7a54ee35f" providerId="ADAL" clId="{19970B13-E101-4117-9908-6E061F982644}" dt="2022-07-14T08:45:44.054" v="15834" actId="790"/>
          <ac:spMkLst>
            <pc:docMk/>
            <pc:sldMk cId="2351809989" sldId="486"/>
            <ac:spMk id="10492" creationId="{AC4EDFA8-D0AF-4820-9C5E-64C1EF9513E5}"/>
          </ac:spMkLst>
        </pc:spChg>
        <pc:spChg chg="mod">
          <ac:chgData name="Kolakowski, Artur" userId="9c34c8cc-b1df-44f6-bea5-dcf7a54ee35f" providerId="ADAL" clId="{19970B13-E101-4117-9908-6E061F982644}" dt="2022-07-14T08:45:44.059" v="15835" actId="790"/>
          <ac:spMkLst>
            <pc:docMk/>
            <pc:sldMk cId="2351809989" sldId="486"/>
            <ac:spMk id="10493" creationId="{4DCBBD0F-9C17-4F69-9DF7-45D2F713DC45}"/>
          </ac:spMkLst>
        </pc:spChg>
        <pc:spChg chg="mod">
          <ac:chgData name="Kolakowski, Artur" userId="9c34c8cc-b1df-44f6-bea5-dcf7a54ee35f" providerId="ADAL" clId="{19970B13-E101-4117-9908-6E061F982644}" dt="2022-07-14T08:45:44.064" v="15836" actId="790"/>
          <ac:spMkLst>
            <pc:docMk/>
            <pc:sldMk cId="2351809989" sldId="486"/>
            <ac:spMk id="10494" creationId="{EEE1FEB5-E25D-4BA1-A176-9F0EB4E61524}"/>
          </ac:spMkLst>
        </pc:spChg>
        <pc:spChg chg="mod">
          <ac:chgData name="Kolakowski, Artur" userId="9c34c8cc-b1df-44f6-bea5-dcf7a54ee35f" providerId="ADAL" clId="{19970B13-E101-4117-9908-6E061F982644}" dt="2022-07-14T08:45:44.069" v="15837" actId="790"/>
          <ac:spMkLst>
            <pc:docMk/>
            <pc:sldMk cId="2351809989" sldId="486"/>
            <ac:spMk id="10495" creationId="{DFC644BD-386F-4DF9-80A7-D82F4E0F0C9C}"/>
          </ac:spMkLst>
        </pc:spChg>
        <pc:spChg chg="mod">
          <ac:chgData name="Kolakowski, Artur" userId="9c34c8cc-b1df-44f6-bea5-dcf7a54ee35f" providerId="ADAL" clId="{19970B13-E101-4117-9908-6E061F982644}" dt="2022-07-14T08:45:44.073" v="15838" actId="790"/>
          <ac:spMkLst>
            <pc:docMk/>
            <pc:sldMk cId="2351809989" sldId="486"/>
            <ac:spMk id="10496" creationId="{641BCC50-F203-4A2C-90FD-C2E28BBD9947}"/>
          </ac:spMkLst>
        </pc:spChg>
        <pc:spChg chg="mod">
          <ac:chgData name="Kolakowski, Artur" userId="9c34c8cc-b1df-44f6-bea5-dcf7a54ee35f" providerId="ADAL" clId="{19970B13-E101-4117-9908-6E061F982644}" dt="2022-07-14T08:45:44.078" v="15839" actId="790"/>
          <ac:spMkLst>
            <pc:docMk/>
            <pc:sldMk cId="2351809989" sldId="486"/>
            <ac:spMk id="10497" creationId="{1DE02FBB-7ED1-47E6-B093-02A151C3C31F}"/>
          </ac:spMkLst>
        </pc:spChg>
        <pc:spChg chg="mod">
          <ac:chgData name="Kolakowski, Artur" userId="9c34c8cc-b1df-44f6-bea5-dcf7a54ee35f" providerId="ADAL" clId="{19970B13-E101-4117-9908-6E061F982644}" dt="2022-07-14T08:45:44.083" v="15840" actId="790"/>
          <ac:spMkLst>
            <pc:docMk/>
            <pc:sldMk cId="2351809989" sldId="486"/>
            <ac:spMk id="10498" creationId="{90A21F35-1FD6-47E9-B15B-C215305BA1C2}"/>
          </ac:spMkLst>
        </pc:spChg>
        <pc:spChg chg="mod">
          <ac:chgData name="Kolakowski, Artur" userId="9c34c8cc-b1df-44f6-bea5-dcf7a54ee35f" providerId="ADAL" clId="{19970B13-E101-4117-9908-6E061F982644}" dt="2022-07-14T08:45:44.087" v="15841" actId="790"/>
          <ac:spMkLst>
            <pc:docMk/>
            <pc:sldMk cId="2351809989" sldId="486"/>
            <ac:spMk id="10499" creationId="{FC978D84-4868-4C8A-A8DD-2061D906AE65}"/>
          </ac:spMkLst>
        </pc:spChg>
        <pc:spChg chg="mod">
          <ac:chgData name="Kolakowski, Artur" userId="9c34c8cc-b1df-44f6-bea5-dcf7a54ee35f" providerId="ADAL" clId="{19970B13-E101-4117-9908-6E061F982644}" dt="2022-07-14T08:45:44.094" v="15842" actId="790"/>
          <ac:spMkLst>
            <pc:docMk/>
            <pc:sldMk cId="2351809989" sldId="486"/>
            <ac:spMk id="10500" creationId="{E0614837-B83F-4CB8-B1A4-D17AF0DA799D}"/>
          </ac:spMkLst>
        </pc:spChg>
        <pc:spChg chg="mod">
          <ac:chgData name="Kolakowski, Artur" userId="9c34c8cc-b1df-44f6-bea5-dcf7a54ee35f" providerId="ADAL" clId="{19970B13-E101-4117-9908-6E061F982644}" dt="2022-07-14T08:45:44.095" v="15843" actId="790"/>
          <ac:spMkLst>
            <pc:docMk/>
            <pc:sldMk cId="2351809989" sldId="486"/>
            <ac:spMk id="10501" creationId="{716614EB-9A07-450F-81A0-21DC393FB930}"/>
          </ac:spMkLst>
        </pc:spChg>
        <pc:spChg chg="mod">
          <ac:chgData name="Kolakowski, Artur" userId="9c34c8cc-b1df-44f6-bea5-dcf7a54ee35f" providerId="ADAL" clId="{19970B13-E101-4117-9908-6E061F982644}" dt="2022-07-14T08:45:44.095" v="15844" actId="790"/>
          <ac:spMkLst>
            <pc:docMk/>
            <pc:sldMk cId="2351809989" sldId="486"/>
            <ac:spMk id="10502" creationId="{6EDC5DFB-3312-474E-81ED-D2AC54812427}"/>
          </ac:spMkLst>
        </pc:spChg>
        <pc:spChg chg="mod">
          <ac:chgData name="Kolakowski, Artur" userId="9c34c8cc-b1df-44f6-bea5-dcf7a54ee35f" providerId="ADAL" clId="{19970B13-E101-4117-9908-6E061F982644}" dt="2022-07-14T08:45:44.095" v="15845" actId="790"/>
          <ac:spMkLst>
            <pc:docMk/>
            <pc:sldMk cId="2351809989" sldId="486"/>
            <ac:spMk id="10503" creationId="{6D8C0203-3BF4-43A0-AF5B-4DCCF6CC5237}"/>
          </ac:spMkLst>
        </pc:spChg>
        <pc:spChg chg="mod">
          <ac:chgData name="Kolakowski, Artur" userId="9c34c8cc-b1df-44f6-bea5-dcf7a54ee35f" providerId="ADAL" clId="{19970B13-E101-4117-9908-6E061F982644}" dt="2022-07-14T08:45:44.114" v="15846" actId="790"/>
          <ac:spMkLst>
            <pc:docMk/>
            <pc:sldMk cId="2351809989" sldId="486"/>
            <ac:spMk id="10504" creationId="{0ECC2C72-C5ED-49B0-8B3D-A83076A1CAF9}"/>
          </ac:spMkLst>
        </pc:spChg>
        <pc:spChg chg="mod">
          <ac:chgData name="Kolakowski, Artur" userId="9c34c8cc-b1df-44f6-bea5-dcf7a54ee35f" providerId="ADAL" clId="{19970B13-E101-4117-9908-6E061F982644}" dt="2022-07-14T08:45:44.119" v="15847" actId="790"/>
          <ac:spMkLst>
            <pc:docMk/>
            <pc:sldMk cId="2351809989" sldId="486"/>
            <ac:spMk id="10505" creationId="{62DB7DCF-5D76-4146-B1B4-7853916B7941}"/>
          </ac:spMkLst>
        </pc:spChg>
        <pc:spChg chg="mod">
          <ac:chgData name="Kolakowski, Artur" userId="9c34c8cc-b1df-44f6-bea5-dcf7a54ee35f" providerId="ADAL" clId="{19970B13-E101-4117-9908-6E061F982644}" dt="2022-07-14T08:45:44.124" v="15848" actId="790"/>
          <ac:spMkLst>
            <pc:docMk/>
            <pc:sldMk cId="2351809989" sldId="486"/>
            <ac:spMk id="10506" creationId="{282A94F0-1158-48AA-91B5-2895AA4AC32A}"/>
          </ac:spMkLst>
        </pc:spChg>
        <pc:spChg chg="mod">
          <ac:chgData name="Kolakowski, Artur" userId="9c34c8cc-b1df-44f6-bea5-dcf7a54ee35f" providerId="ADAL" clId="{19970B13-E101-4117-9908-6E061F982644}" dt="2022-07-14T08:45:44.130" v="15849" actId="790"/>
          <ac:spMkLst>
            <pc:docMk/>
            <pc:sldMk cId="2351809989" sldId="486"/>
            <ac:spMk id="10507" creationId="{F1EC411C-9F77-497C-B19A-96EEC4DC188F}"/>
          </ac:spMkLst>
        </pc:spChg>
        <pc:spChg chg="mod">
          <ac:chgData name="Kolakowski, Artur" userId="9c34c8cc-b1df-44f6-bea5-dcf7a54ee35f" providerId="ADAL" clId="{19970B13-E101-4117-9908-6E061F982644}" dt="2022-07-14T08:45:44.135" v="15850" actId="790"/>
          <ac:spMkLst>
            <pc:docMk/>
            <pc:sldMk cId="2351809989" sldId="486"/>
            <ac:spMk id="10508" creationId="{396F578D-E820-47E2-90EE-80A8FB7A96C1}"/>
          </ac:spMkLst>
        </pc:spChg>
        <pc:spChg chg="mod">
          <ac:chgData name="Kolakowski, Artur" userId="9c34c8cc-b1df-44f6-bea5-dcf7a54ee35f" providerId="ADAL" clId="{19970B13-E101-4117-9908-6E061F982644}" dt="2022-07-14T08:45:44.139" v="15851" actId="790"/>
          <ac:spMkLst>
            <pc:docMk/>
            <pc:sldMk cId="2351809989" sldId="486"/>
            <ac:spMk id="10509" creationId="{D3251655-EE0B-4F62-BDB1-836CC28D7FCF}"/>
          </ac:spMkLst>
        </pc:spChg>
        <pc:spChg chg="mod">
          <ac:chgData name="Kolakowski, Artur" userId="9c34c8cc-b1df-44f6-bea5-dcf7a54ee35f" providerId="ADAL" clId="{19970B13-E101-4117-9908-6E061F982644}" dt="2022-07-14T08:45:44.143" v="15852" actId="790"/>
          <ac:spMkLst>
            <pc:docMk/>
            <pc:sldMk cId="2351809989" sldId="486"/>
            <ac:spMk id="10510" creationId="{9D44365B-B392-46EC-8E69-5D3794B5615C}"/>
          </ac:spMkLst>
        </pc:spChg>
        <pc:spChg chg="mod">
          <ac:chgData name="Kolakowski, Artur" userId="9c34c8cc-b1df-44f6-bea5-dcf7a54ee35f" providerId="ADAL" clId="{19970B13-E101-4117-9908-6E061F982644}" dt="2022-07-14T08:45:44.149" v="15853" actId="790"/>
          <ac:spMkLst>
            <pc:docMk/>
            <pc:sldMk cId="2351809989" sldId="486"/>
            <ac:spMk id="10511" creationId="{AE3C620E-403E-48D9-BD48-47E1D6744E68}"/>
          </ac:spMkLst>
        </pc:spChg>
        <pc:spChg chg="mod">
          <ac:chgData name="Kolakowski, Artur" userId="9c34c8cc-b1df-44f6-bea5-dcf7a54ee35f" providerId="ADAL" clId="{19970B13-E101-4117-9908-6E061F982644}" dt="2022-07-14T08:45:44.153" v="15854" actId="790"/>
          <ac:spMkLst>
            <pc:docMk/>
            <pc:sldMk cId="2351809989" sldId="486"/>
            <ac:spMk id="10512" creationId="{0C640524-EF0F-4B61-9CC7-A65B0C5CA698}"/>
          </ac:spMkLst>
        </pc:spChg>
        <pc:spChg chg="mod">
          <ac:chgData name="Kolakowski, Artur" userId="9c34c8cc-b1df-44f6-bea5-dcf7a54ee35f" providerId="ADAL" clId="{19970B13-E101-4117-9908-6E061F982644}" dt="2022-07-14T08:45:44.157" v="15855" actId="790"/>
          <ac:spMkLst>
            <pc:docMk/>
            <pc:sldMk cId="2351809989" sldId="486"/>
            <ac:spMk id="10513" creationId="{EBC78F28-8D54-4652-B964-4BFD95ADF400}"/>
          </ac:spMkLst>
        </pc:spChg>
        <pc:spChg chg="mod">
          <ac:chgData name="Kolakowski, Artur" userId="9c34c8cc-b1df-44f6-bea5-dcf7a54ee35f" providerId="ADAL" clId="{19970B13-E101-4117-9908-6E061F982644}" dt="2022-07-14T08:45:44.162" v="15856" actId="790"/>
          <ac:spMkLst>
            <pc:docMk/>
            <pc:sldMk cId="2351809989" sldId="486"/>
            <ac:spMk id="10514" creationId="{BA68DFAA-6F7A-4F31-8535-CF5A27BEB410}"/>
          </ac:spMkLst>
        </pc:spChg>
        <pc:spChg chg="mod">
          <ac:chgData name="Kolakowski, Artur" userId="9c34c8cc-b1df-44f6-bea5-dcf7a54ee35f" providerId="ADAL" clId="{19970B13-E101-4117-9908-6E061F982644}" dt="2022-07-14T08:45:44.167" v="15857" actId="790"/>
          <ac:spMkLst>
            <pc:docMk/>
            <pc:sldMk cId="2351809989" sldId="486"/>
            <ac:spMk id="10515" creationId="{FEB39643-A113-42BB-941D-F9B9DE10FCCB}"/>
          </ac:spMkLst>
        </pc:spChg>
        <pc:spChg chg="mod">
          <ac:chgData name="Kolakowski, Artur" userId="9c34c8cc-b1df-44f6-bea5-dcf7a54ee35f" providerId="ADAL" clId="{19970B13-E101-4117-9908-6E061F982644}" dt="2022-07-14T08:45:44.171" v="15858" actId="790"/>
          <ac:spMkLst>
            <pc:docMk/>
            <pc:sldMk cId="2351809989" sldId="486"/>
            <ac:spMk id="10516" creationId="{92EA182C-370C-40FB-AE71-5996E4A4A0A8}"/>
          </ac:spMkLst>
        </pc:spChg>
        <pc:spChg chg="mod">
          <ac:chgData name="Kolakowski, Artur" userId="9c34c8cc-b1df-44f6-bea5-dcf7a54ee35f" providerId="ADAL" clId="{19970B13-E101-4117-9908-6E061F982644}" dt="2022-07-14T08:45:44.176" v="15859" actId="790"/>
          <ac:spMkLst>
            <pc:docMk/>
            <pc:sldMk cId="2351809989" sldId="486"/>
            <ac:spMk id="10517" creationId="{DB8CFF91-8EEA-4054-954D-C44D2E824A2A}"/>
          </ac:spMkLst>
        </pc:spChg>
        <pc:spChg chg="mod">
          <ac:chgData name="Kolakowski, Artur" userId="9c34c8cc-b1df-44f6-bea5-dcf7a54ee35f" providerId="ADAL" clId="{19970B13-E101-4117-9908-6E061F982644}" dt="2022-07-14T08:45:44.178" v="15860" actId="790"/>
          <ac:spMkLst>
            <pc:docMk/>
            <pc:sldMk cId="2351809989" sldId="486"/>
            <ac:spMk id="10518" creationId="{144B9A63-6879-413A-AF02-9073D0BC9DC9}"/>
          </ac:spMkLst>
        </pc:spChg>
        <pc:spChg chg="mod">
          <ac:chgData name="Kolakowski, Artur" userId="9c34c8cc-b1df-44f6-bea5-dcf7a54ee35f" providerId="ADAL" clId="{19970B13-E101-4117-9908-6E061F982644}" dt="2022-07-14T08:45:44.178" v="15861" actId="790"/>
          <ac:spMkLst>
            <pc:docMk/>
            <pc:sldMk cId="2351809989" sldId="486"/>
            <ac:spMk id="10519" creationId="{F7A201B1-591A-4D10-977C-25AAE0B71E42}"/>
          </ac:spMkLst>
        </pc:spChg>
        <pc:spChg chg="mod">
          <ac:chgData name="Kolakowski, Artur" userId="9c34c8cc-b1df-44f6-bea5-dcf7a54ee35f" providerId="ADAL" clId="{19970B13-E101-4117-9908-6E061F982644}" dt="2022-07-14T08:45:44.178" v="15862" actId="790"/>
          <ac:spMkLst>
            <pc:docMk/>
            <pc:sldMk cId="2351809989" sldId="486"/>
            <ac:spMk id="10520" creationId="{823A3A85-CD94-443D-ADCE-69B8B8A95057}"/>
          </ac:spMkLst>
        </pc:spChg>
        <pc:spChg chg="mod">
          <ac:chgData name="Kolakowski, Artur" userId="9c34c8cc-b1df-44f6-bea5-dcf7a54ee35f" providerId="ADAL" clId="{19970B13-E101-4117-9908-6E061F982644}" dt="2022-07-14T08:45:44.198" v="15863" actId="790"/>
          <ac:spMkLst>
            <pc:docMk/>
            <pc:sldMk cId="2351809989" sldId="486"/>
            <ac:spMk id="10521" creationId="{CB5D0E29-A4E4-41F2-B392-945745347870}"/>
          </ac:spMkLst>
        </pc:spChg>
        <pc:spChg chg="mod">
          <ac:chgData name="Kolakowski, Artur" userId="9c34c8cc-b1df-44f6-bea5-dcf7a54ee35f" providerId="ADAL" clId="{19970B13-E101-4117-9908-6E061F982644}" dt="2022-07-14T08:45:44.202" v="15864" actId="790"/>
          <ac:spMkLst>
            <pc:docMk/>
            <pc:sldMk cId="2351809989" sldId="486"/>
            <ac:spMk id="10522" creationId="{A12B133D-1DA1-4574-B4E7-5438B6E81799}"/>
          </ac:spMkLst>
        </pc:spChg>
        <pc:spChg chg="mod">
          <ac:chgData name="Kolakowski, Artur" userId="9c34c8cc-b1df-44f6-bea5-dcf7a54ee35f" providerId="ADAL" clId="{19970B13-E101-4117-9908-6E061F982644}" dt="2022-07-14T08:45:44.207" v="15865" actId="790"/>
          <ac:spMkLst>
            <pc:docMk/>
            <pc:sldMk cId="2351809989" sldId="486"/>
            <ac:spMk id="10523" creationId="{CCD92926-D962-41F7-80E4-57990E5720C7}"/>
          </ac:spMkLst>
        </pc:spChg>
        <pc:spChg chg="mod">
          <ac:chgData name="Kolakowski, Artur" userId="9c34c8cc-b1df-44f6-bea5-dcf7a54ee35f" providerId="ADAL" clId="{19970B13-E101-4117-9908-6E061F982644}" dt="2022-07-14T08:45:44.211" v="15866" actId="790"/>
          <ac:spMkLst>
            <pc:docMk/>
            <pc:sldMk cId="2351809989" sldId="486"/>
            <ac:spMk id="10524" creationId="{EB9B1C0E-DC4D-4EF7-B079-D39758A33909}"/>
          </ac:spMkLst>
        </pc:spChg>
        <pc:spChg chg="mod">
          <ac:chgData name="Kolakowski, Artur" userId="9c34c8cc-b1df-44f6-bea5-dcf7a54ee35f" providerId="ADAL" clId="{19970B13-E101-4117-9908-6E061F982644}" dt="2022-07-14T08:45:44.217" v="15867" actId="790"/>
          <ac:spMkLst>
            <pc:docMk/>
            <pc:sldMk cId="2351809989" sldId="486"/>
            <ac:spMk id="10525" creationId="{A431B33A-6532-4A3C-90B6-B264A3DB6794}"/>
          </ac:spMkLst>
        </pc:spChg>
        <pc:spChg chg="mod">
          <ac:chgData name="Kolakowski, Artur" userId="9c34c8cc-b1df-44f6-bea5-dcf7a54ee35f" providerId="ADAL" clId="{19970B13-E101-4117-9908-6E061F982644}" dt="2022-07-14T08:45:44.221" v="15868" actId="790"/>
          <ac:spMkLst>
            <pc:docMk/>
            <pc:sldMk cId="2351809989" sldId="486"/>
            <ac:spMk id="10526" creationId="{A56B4A1E-D0E4-4EA6-9830-5EE6115A82DD}"/>
          </ac:spMkLst>
        </pc:spChg>
        <pc:spChg chg="mod">
          <ac:chgData name="Kolakowski, Artur" userId="9c34c8cc-b1df-44f6-bea5-dcf7a54ee35f" providerId="ADAL" clId="{19970B13-E101-4117-9908-6E061F982644}" dt="2022-07-14T08:45:44.225" v="15869" actId="790"/>
          <ac:spMkLst>
            <pc:docMk/>
            <pc:sldMk cId="2351809989" sldId="486"/>
            <ac:spMk id="10527" creationId="{830CBAD8-AAEE-4B68-ADBF-B8E4D345D1DF}"/>
          </ac:spMkLst>
        </pc:spChg>
        <pc:spChg chg="mod">
          <ac:chgData name="Kolakowski, Artur" userId="9c34c8cc-b1df-44f6-bea5-dcf7a54ee35f" providerId="ADAL" clId="{19970B13-E101-4117-9908-6E061F982644}" dt="2022-07-14T08:45:44.231" v="15870" actId="790"/>
          <ac:spMkLst>
            <pc:docMk/>
            <pc:sldMk cId="2351809989" sldId="486"/>
            <ac:spMk id="10528" creationId="{84A5F31A-AD97-4BB1-AA99-BF5E3FF7D787}"/>
          </ac:spMkLst>
        </pc:spChg>
        <pc:spChg chg="mod">
          <ac:chgData name="Kolakowski, Artur" userId="9c34c8cc-b1df-44f6-bea5-dcf7a54ee35f" providerId="ADAL" clId="{19970B13-E101-4117-9908-6E061F982644}" dt="2022-07-14T08:45:44.236" v="15871" actId="790"/>
          <ac:spMkLst>
            <pc:docMk/>
            <pc:sldMk cId="2351809989" sldId="486"/>
            <ac:spMk id="10529" creationId="{554F0C79-E0E6-4361-A960-4FF3603BDEC6}"/>
          </ac:spMkLst>
        </pc:spChg>
        <pc:spChg chg="mod">
          <ac:chgData name="Kolakowski, Artur" userId="9c34c8cc-b1df-44f6-bea5-dcf7a54ee35f" providerId="ADAL" clId="{19970B13-E101-4117-9908-6E061F982644}" dt="2022-07-14T08:45:44.241" v="15872" actId="790"/>
          <ac:spMkLst>
            <pc:docMk/>
            <pc:sldMk cId="2351809989" sldId="486"/>
            <ac:spMk id="10530" creationId="{3D0E4C5C-D5F8-4DCD-8993-887347AF5438}"/>
          </ac:spMkLst>
        </pc:spChg>
        <pc:spChg chg="mod">
          <ac:chgData name="Kolakowski, Artur" userId="9c34c8cc-b1df-44f6-bea5-dcf7a54ee35f" providerId="ADAL" clId="{19970B13-E101-4117-9908-6E061F982644}" dt="2022-07-14T08:45:44.246" v="15873" actId="790"/>
          <ac:spMkLst>
            <pc:docMk/>
            <pc:sldMk cId="2351809989" sldId="486"/>
            <ac:spMk id="10531" creationId="{51B2C379-9C24-4556-8734-A0FCE73440B7}"/>
          </ac:spMkLst>
        </pc:spChg>
        <pc:spChg chg="mod">
          <ac:chgData name="Kolakowski, Artur" userId="9c34c8cc-b1df-44f6-bea5-dcf7a54ee35f" providerId="ADAL" clId="{19970B13-E101-4117-9908-6E061F982644}" dt="2022-07-14T08:45:44.252" v="15874" actId="790"/>
          <ac:spMkLst>
            <pc:docMk/>
            <pc:sldMk cId="2351809989" sldId="486"/>
            <ac:spMk id="10532" creationId="{A0ED2E20-81A4-4FAA-A50F-7272E1D3FEC5}"/>
          </ac:spMkLst>
        </pc:spChg>
        <pc:spChg chg="mod">
          <ac:chgData name="Kolakowski, Artur" userId="9c34c8cc-b1df-44f6-bea5-dcf7a54ee35f" providerId="ADAL" clId="{19970B13-E101-4117-9908-6E061F982644}" dt="2022-07-14T08:45:44.255" v="15875" actId="790"/>
          <ac:spMkLst>
            <pc:docMk/>
            <pc:sldMk cId="2351809989" sldId="486"/>
            <ac:spMk id="10533" creationId="{F9C78D20-EBC0-41A0-8C8A-E9964D5A784A}"/>
          </ac:spMkLst>
        </pc:spChg>
        <pc:spChg chg="mod">
          <ac:chgData name="Kolakowski, Artur" userId="9c34c8cc-b1df-44f6-bea5-dcf7a54ee35f" providerId="ADAL" clId="{19970B13-E101-4117-9908-6E061F982644}" dt="2022-07-14T08:45:44.261" v="15876" actId="790"/>
          <ac:spMkLst>
            <pc:docMk/>
            <pc:sldMk cId="2351809989" sldId="486"/>
            <ac:spMk id="10534" creationId="{5AE3EED1-006F-459E-A1AE-DC1937DC683A}"/>
          </ac:spMkLst>
        </pc:spChg>
        <pc:spChg chg="mod">
          <ac:chgData name="Kolakowski, Artur" userId="9c34c8cc-b1df-44f6-bea5-dcf7a54ee35f" providerId="ADAL" clId="{19970B13-E101-4117-9908-6E061F982644}" dt="2022-07-14T08:45:44.261" v="15877" actId="790"/>
          <ac:spMkLst>
            <pc:docMk/>
            <pc:sldMk cId="2351809989" sldId="486"/>
            <ac:spMk id="10535" creationId="{D16ED470-51DC-4B3C-A4D9-6E21A157F124}"/>
          </ac:spMkLst>
        </pc:spChg>
        <pc:spChg chg="mod">
          <ac:chgData name="Kolakowski, Artur" userId="9c34c8cc-b1df-44f6-bea5-dcf7a54ee35f" providerId="ADAL" clId="{19970B13-E101-4117-9908-6E061F982644}" dt="2022-07-14T08:45:44.261" v="15878" actId="790"/>
          <ac:spMkLst>
            <pc:docMk/>
            <pc:sldMk cId="2351809989" sldId="486"/>
            <ac:spMk id="10536" creationId="{39A60245-69D5-47A9-BEB2-D199958191CF}"/>
          </ac:spMkLst>
        </pc:spChg>
        <pc:spChg chg="mod">
          <ac:chgData name="Kolakowski, Artur" userId="9c34c8cc-b1df-44f6-bea5-dcf7a54ee35f" providerId="ADAL" clId="{19970B13-E101-4117-9908-6E061F982644}" dt="2022-07-14T08:45:44.261" v="15879" actId="790"/>
          <ac:spMkLst>
            <pc:docMk/>
            <pc:sldMk cId="2351809989" sldId="486"/>
            <ac:spMk id="10537" creationId="{50ACE3DD-FDE9-488B-A63E-78D70A336AC7}"/>
          </ac:spMkLst>
        </pc:spChg>
        <pc:spChg chg="mod">
          <ac:chgData name="Kolakowski, Artur" userId="9c34c8cc-b1df-44f6-bea5-dcf7a54ee35f" providerId="ADAL" clId="{19970B13-E101-4117-9908-6E061F982644}" dt="2022-07-14T08:45:44.282" v="15880" actId="790"/>
          <ac:spMkLst>
            <pc:docMk/>
            <pc:sldMk cId="2351809989" sldId="486"/>
            <ac:spMk id="10538" creationId="{AAF3D49C-6672-466B-A19F-7CCC9EE0A490}"/>
          </ac:spMkLst>
        </pc:spChg>
        <pc:spChg chg="mod">
          <ac:chgData name="Kolakowski, Artur" userId="9c34c8cc-b1df-44f6-bea5-dcf7a54ee35f" providerId="ADAL" clId="{19970B13-E101-4117-9908-6E061F982644}" dt="2022-07-14T08:45:44.287" v="15881" actId="790"/>
          <ac:spMkLst>
            <pc:docMk/>
            <pc:sldMk cId="2351809989" sldId="486"/>
            <ac:spMk id="10539" creationId="{55574A56-A8E2-439A-87C7-BB4DBF5579CB}"/>
          </ac:spMkLst>
        </pc:spChg>
        <pc:spChg chg="mod">
          <ac:chgData name="Kolakowski, Artur" userId="9c34c8cc-b1df-44f6-bea5-dcf7a54ee35f" providerId="ADAL" clId="{19970B13-E101-4117-9908-6E061F982644}" dt="2022-07-14T08:45:44.292" v="15882" actId="790"/>
          <ac:spMkLst>
            <pc:docMk/>
            <pc:sldMk cId="2351809989" sldId="486"/>
            <ac:spMk id="10540" creationId="{278EAC60-E28C-40B8-B991-B14EF1980F6E}"/>
          </ac:spMkLst>
        </pc:spChg>
        <pc:spChg chg="mod">
          <ac:chgData name="Kolakowski, Artur" userId="9c34c8cc-b1df-44f6-bea5-dcf7a54ee35f" providerId="ADAL" clId="{19970B13-E101-4117-9908-6E061F982644}" dt="2022-07-14T08:45:44.298" v="15883" actId="790"/>
          <ac:spMkLst>
            <pc:docMk/>
            <pc:sldMk cId="2351809989" sldId="486"/>
            <ac:spMk id="10541" creationId="{F3FA067B-1333-4494-8284-EB4681AB7EF4}"/>
          </ac:spMkLst>
        </pc:spChg>
        <pc:spChg chg="mod">
          <ac:chgData name="Kolakowski, Artur" userId="9c34c8cc-b1df-44f6-bea5-dcf7a54ee35f" providerId="ADAL" clId="{19970B13-E101-4117-9908-6E061F982644}" dt="2022-07-14T08:45:44.303" v="15884" actId="790"/>
          <ac:spMkLst>
            <pc:docMk/>
            <pc:sldMk cId="2351809989" sldId="486"/>
            <ac:spMk id="10542" creationId="{0F2CD2A4-2900-44E3-A007-145A55BAFBCC}"/>
          </ac:spMkLst>
        </pc:spChg>
        <pc:spChg chg="mod">
          <ac:chgData name="Kolakowski, Artur" userId="9c34c8cc-b1df-44f6-bea5-dcf7a54ee35f" providerId="ADAL" clId="{19970B13-E101-4117-9908-6E061F982644}" dt="2022-07-14T08:45:44.308" v="15885" actId="790"/>
          <ac:spMkLst>
            <pc:docMk/>
            <pc:sldMk cId="2351809989" sldId="486"/>
            <ac:spMk id="10543" creationId="{023764EA-847C-4487-A81E-F4FB72580F1C}"/>
          </ac:spMkLst>
        </pc:spChg>
        <pc:spChg chg="mod">
          <ac:chgData name="Kolakowski, Artur" userId="9c34c8cc-b1df-44f6-bea5-dcf7a54ee35f" providerId="ADAL" clId="{19970B13-E101-4117-9908-6E061F982644}" dt="2022-07-14T08:45:44.313" v="15886" actId="790"/>
          <ac:spMkLst>
            <pc:docMk/>
            <pc:sldMk cId="2351809989" sldId="486"/>
            <ac:spMk id="10544" creationId="{8765D7E5-5A4A-4D96-8E1A-C006716933BC}"/>
          </ac:spMkLst>
        </pc:spChg>
        <pc:spChg chg="mod">
          <ac:chgData name="Kolakowski, Artur" userId="9c34c8cc-b1df-44f6-bea5-dcf7a54ee35f" providerId="ADAL" clId="{19970B13-E101-4117-9908-6E061F982644}" dt="2022-07-14T08:45:44.318" v="15887" actId="790"/>
          <ac:spMkLst>
            <pc:docMk/>
            <pc:sldMk cId="2351809989" sldId="486"/>
            <ac:spMk id="10545" creationId="{028B74F6-FB25-4CA8-95F6-DA88A0F1A55C}"/>
          </ac:spMkLst>
        </pc:spChg>
        <pc:spChg chg="mod">
          <ac:chgData name="Kolakowski, Artur" userId="9c34c8cc-b1df-44f6-bea5-dcf7a54ee35f" providerId="ADAL" clId="{19970B13-E101-4117-9908-6E061F982644}" dt="2022-07-14T08:45:44.323" v="15888" actId="790"/>
          <ac:spMkLst>
            <pc:docMk/>
            <pc:sldMk cId="2351809989" sldId="486"/>
            <ac:spMk id="10546" creationId="{32498673-E9A6-4555-8C8B-E4C3094DAB42}"/>
          </ac:spMkLst>
        </pc:spChg>
        <pc:spChg chg="mod">
          <ac:chgData name="Kolakowski, Artur" userId="9c34c8cc-b1df-44f6-bea5-dcf7a54ee35f" providerId="ADAL" clId="{19970B13-E101-4117-9908-6E061F982644}" dt="2022-07-14T08:45:44.327" v="15889" actId="790"/>
          <ac:spMkLst>
            <pc:docMk/>
            <pc:sldMk cId="2351809989" sldId="486"/>
            <ac:spMk id="10547" creationId="{5DDF84EA-D317-4DAF-A28B-AA4DBE9F0619}"/>
          </ac:spMkLst>
        </pc:spChg>
        <pc:spChg chg="mod">
          <ac:chgData name="Kolakowski, Artur" userId="9c34c8cc-b1df-44f6-bea5-dcf7a54ee35f" providerId="ADAL" clId="{19970B13-E101-4117-9908-6E061F982644}" dt="2022-07-14T08:45:44.328" v="15890" actId="790"/>
          <ac:spMkLst>
            <pc:docMk/>
            <pc:sldMk cId="2351809989" sldId="486"/>
            <ac:spMk id="10548" creationId="{FE0A5A5C-E45D-43F8-A2BD-88000B112292}"/>
          </ac:spMkLst>
        </pc:spChg>
        <pc:spChg chg="mod">
          <ac:chgData name="Kolakowski, Artur" userId="9c34c8cc-b1df-44f6-bea5-dcf7a54ee35f" providerId="ADAL" clId="{19970B13-E101-4117-9908-6E061F982644}" dt="2022-07-14T08:45:44.328" v="15891" actId="790"/>
          <ac:spMkLst>
            <pc:docMk/>
            <pc:sldMk cId="2351809989" sldId="486"/>
            <ac:spMk id="10549" creationId="{E93070A5-7C7C-44B8-8EC8-6966B7D4E447}"/>
          </ac:spMkLst>
        </pc:spChg>
        <pc:spChg chg="mod">
          <ac:chgData name="Kolakowski, Artur" userId="9c34c8cc-b1df-44f6-bea5-dcf7a54ee35f" providerId="ADAL" clId="{19970B13-E101-4117-9908-6E061F982644}" dt="2022-07-14T08:45:44.328" v="15892" actId="790"/>
          <ac:spMkLst>
            <pc:docMk/>
            <pc:sldMk cId="2351809989" sldId="486"/>
            <ac:spMk id="10550" creationId="{2D0CE1C3-7E83-4DAF-B55A-BAFD78DE249B}"/>
          </ac:spMkLst>
        </pc:spChg>
        <pc:spChg chg="mod">
          <ac:chgData name="Kolakowski, Artur" userId="9c34c8cc-b1df-44f6-bea5-dcf7a54ee35f" providerId="ADAL" clId="{19970B13-E101-4117-9908-6E061F982644}" dt="2022-07-14T08:45:44.347" v="15893" actId="790"/>
          <ac:spMkLst>
            <pc:docMk/>
            <pc:sldMk cId="2351809989" sldId="486"/>
            <ac:spMk id="10551" creationId="{8816C5A4-9D93-4B05-AE66-EF39CE68405C}"/>
          </ac:spMkLst>
        </pc:spChg>
        <pc:spChg chg="mod">
          <ac:chgData name="Kolakowski, Artur" userId="9c34c8cc-b1df-44f6-bea5-dcf7a54ee35f" providerId="ADAL" clId="{19970B13-E101-4117-9908-6E061F982644}" dt="2022-07-14T08:45:44.353" v="15894" actId="790"/>
          <ac:spMkLst>
            <pc:docMk/>
            <pc:sldMk cId="2351809989" sldId="486"/>
            <ac:spMk id="10552" creationId="{4153D7EA-7EDB-4E32-BDC8-1B59A78246CE}"/>
          </ac:spMkLst>
        </pc:spChg>
        <pc:spChg chg="mod">
          <ac:chgData name="Kolakowski, Artur" userId="9c34c8cc-b1df-44f6-bea5-dcf7a54ee35f" providerId="ADAL" clId="{19970B13-E101-4117-9908-6E061F982644}" dt="2022-07-14T08:45:44.356" v="15895" actId="790"/>
          <ac:spMkLst>
            <pc:docMk/>
            <pc:sldMk cId="2351809989" sldId="486"/>
            <ac:spMk id="10553" creationId="{F2AD93DA-09FF-4DC2-9016-F9B122BA9020}"/>
          </ac:spMkLst>
        </pc:spChg>
        <pc:spChg chg="mod">
          <ac:chgData name="Kolakowski, Artur" userId="9c34c8cc-b1df-44f6-bea5-dcf7a54ee35f" providerId="ADAL" clId="{19970B13-E101-4117-9908-6E061F982644}" dt="2022-07-14T08:45:44.363" v="15896" actId="790"/>
          <ac:spMkLst>
            <pc:docMk/>
            <pc:sldMk cId="2351809989" sldId="486"/>
            <ac:spMk id="10554" creationId="{B921E110-9413-4428-9E90-F483EC0862BC}"/>
          </ac:spMkLst>
        </pc:spChg>
        <pc:spChg chg="mod">
          <ac:chgData name="Kolakowski, Artur" userId="9c34c8cc-b1df-44f6-bea5-dcf7a54ee35f" providerId="ADAL" clId="{19970B13-E101-4117-9908-6E061F982644}" dt="2022-07-14T08:45:44.367" v="15897" actId="790"/>
          <ac:spMkLst>
            <pc:docMk/>
            <pc:sldMk cId="2351809989" sldId="486"/>
            <ac:spMk id="10555" creationId="{037704BD-C9C5-4641-A960-2A82C9F0ABC8}"/>
          </ac:spMkLst>
        </pc:spChg>
        <pc:spChg chg="mod">
          <ac:chgData name="Kolakowski, Artur" userId="9c34c8cc-b1df-44f6-bea5-dcf7a54ee35f" providerId="ADAL" clId="{19970B13-E101-4117-9908-6E061F982644}" dt="2022-07-14T08:45:44.371" v="15898" actId="790"/>
          <ac:spMkLst>
            <pc:docMk/>
            <pc:sldMk cId="2351809989" sldId="486"/>
            <ac:spMk id="10556" creationId="{A5CA75F7-83C5-4AE2-92E3-C9C42A6898E2}"/>
          </ac:spMkLst>
        </pc:spChg>
        <pc:spChg chg="mod">
          <ac:chgData name="Kolakowski, Artur" userId="9c34c8cc-b1df-44f6-bea5-dcf7a54ee35f" providerId="ADAL" clId="{19970B13-E101-4117-9908-6E061F982644}" dt="2022-07-14T08:45:44.375" v="15899" actId="790"/>
          <ac:spMkLst>
            <pc:docMk/>
            <pc:sldMk cId="2351809989" sldId="486"/>
            <ac:spMk id="10557" creationId="{5F775B4E-FC67-49F8-98DD-B8F20559469B}"/>
          </ac:spMkLst>
        </pc:spChg>
        <pc:spChg chg="mod">
          <ac:chgData name="Kolakowski, Artur" userId="9c34c8cc-b1df-44f6-bea5-dcf7a54ee35f" providerId="ADAL" clId="{19970B13-E101-4117-9908-6E061F982644}" dt="2022-07-14T08:45:44.381" v="15900" actId="790"/>
          <ac:spMkLst>
            <pc:docMk/>
            <pc:sldMk cId="2351809989" sldId="486"/>
            <ac:spMk id="10558" creationId="{3014467C-CE73-4F5E-8C58-5E7CEC05973D}"/>
          </ac:spMkLst>
        </pc:spChg>
        <pc:spChg chg="mod">
          <ac:chgData name="Kolakowski, Artur" userId="9c34c8cc-b1df-44f6-bea5-dcf7a54ee35f" providerId="ADAL" clId="{19970B13-E101-4117-9908-6E061F982644}" dt="2022-07-14T08:45:44.387" v="15901" actId="790"/>
          <ac:spMkLst>
            <pc:docMk/>
            <pc:sldMk cId="2351809989" sldId="486"/>
            <ac:spMk id="10559" creationId="{C0B2F9EF-D8D1-4374-9A52-5B332F4E4CD1}"/>
          </ac:spMkLst>
        </pc:spChg>
        <pc:spChg chg="mod">
          <ac:chgData name="Kolakowski, Artur" userId="9c34c8cc-b1df-44f6-bea5-dcf7a54ee35f" providerId="ADAL" clId="{19970B13-E101-4117-9908-6E061F982644}" dt="2022-07-14T08:45:44.392" v="15902" actId="790"/>
          <ac:spMkLst>
            <pc:docMk/>
            <pc:sldMk cId="2351809989" sldId="486"/>
            <ac:spMk id="10560" creationId="{5A390244-CB3E-4044-A6D5-D38C27813209}"/>
          </ac:spMkLst>
        </pc:spChg>
        <pc:spChg chg="mod">
          <ac:chgData name="Kolakowski, Artur" userId="9c34c8cc-b1df-44f6-bea5-dcf7a54ee35f" providerId="ADAL" clId="{19970B13-E101-4117-9908-6E061F982644}" dt="2022-07-14T08:45:44.398" v="15903" actId="790"/>
          <ac:spMkLst>
            <pc:docMk/>
            <pc:sldMk cId="2351809989" sldId="486"/>
            <ac:spMk id="10561" creationId="{42BFB90B-2D58-44EB-9CC5-9613CE062116}"/>
          </ac:spMkLst>
        </pc:spChg>
        <pc:spChg chg="mod">
          <ac:chgData name="Kolakowski, Artur" userId="9c34c8cc-b1df-44f6-bea5-dcf7a54ee35f" providerId="ADAL" clId="{19970B13-E101-4117-9908-6E061F982644}" dt="2022-07-14T08:45:44.403" v="15904" actId="790"/>
          <ac:spMkLst>
            <pc:docMk/>
            <pc:sldMk cId="2351809989" sldId="486"/>
            <ac:spMk id="10562" creationId="{B522DDCF-9922-45E8-A55E-DC2F86630208}"/>
          </ac:spMkLst>
        </pc:spChg>
        <pc:spChg chg="mod">
          <ac:chgData name="Kolakowski, Artur" userId="9c34c8cc-b1df-44f6-bea5-dcf7a54ee35f" providerId="ADAL" clId="{19970B13-E101-4117-9908-6E061F982644}" dt="2022-07-14T08:45:44.409" v="15905" actId="790"/>
          <ac:spMkLst>
            <pc:docMk/>
            <pc:sldMk cId="2351809989" sldId="486"/>
            <ac:spMk id="10563" creationId="{96912C53-8A61-4C0D-BB1A-E61E383BF986}"/>
          </ac:spMkLst>
        </pc:spChg>
        <pc:spChg chg="mod">
          <ac:chgData name="Kolakowski, Artur" userId="9c34c8cc-b1df-44f6-bea5-dcf7a54ee35f" providerId="ADAL" clId="{19970B13-E101-4117-9908-6E061F982644}" dt="2022-07-14T08:45:44.414" v="15906" actId="790"/>
          <ac:spMkLst>
            <pc:docMk/>
            <pc:sldMk cId="2351809989" sldId="486"/>
            <ac:spMk id="10564" creationId="{942BA17B-9EE3-4E83-9BBF-F5AFE486F2DB}"/>
          </ac:spMkLst>
        </pc:spChg>
        <pc:spChg chg="mod">
          <ac:chgData name="Kolakowski, Artur" userId="9c34c8cc-b1df-44f6-bea5-dcf7a54ee35f" providerId="ADAL" clId="{19970B13-E101-4117-9908-6E061F982644}" dt="2022-07-14T08:45:44.418" v="15907" actId="790"/>
          <ac:spMkLst>
            <pc:docMk/>
            <pc:sldMk cId="2351809989" sldId="486"/>
            <ac:spMk id="10565" creationId="{EC86B985-908F-4D8C-9DA7-7EFFA55AE9F5}"/>
          </ac:spMkLst>
        </pc:spChg>
        <pc:spChg chg="mod">
          <ac:chgData name="Kolakowski, Artur" userId="9c34c8cc-b1df-44f6-bea5-dcf7a54ee35f" providerId="ADAL" clId="{19970B13-E101-4117-9908-6E061F982644}" dt="2022-07-14T08:45:44.422" v="15908" actId="790"/>
          <ac:spMkLst>
            <pc:docMk/>
            <pc:sldMk cId="2351809989" sldId="486"/>
            <ac:spMk id="10566" creationId="{B9ECB779-6251-4DB5-848A-AC2F2034F1FD}"/>
          </ac:spMkLst>
        </pc:spChg>
        <pc:spChg chg="mod">
          <ac:chgData name="Kolakowski, Artur" userId="9c34c8cc-b1df-44f6-bea5-dcf7a54ee35f" providerId="ADAL" clId="{19970B13-E101-4117-9908-6E061F982644}" dt="2022-07-14T08:45:44.427" v="15909" actId="790"/>
          <ac:spMkLst>
            <pc:docMk/>
            <pc:sldMk cId="2351809989" sldId="486"/>
            <ac:spMk id="10567" creationId="{2C94E162-C3C0-434E-BA06-175A367C207C}"/>
          </ac:spMkLst>
        </pc:spChg>
        <pc:spChg chg="mod">
          <ac:chgData name="Kolakowski, Artur" userId="9c34c8cc-b1df-44f6-bea5-dcf7a54ee35f" providerId="ADAL" clId="{19970B13-E101-4117-9908-6E061F982644}" dt="2022-07-14T08:45:44.428" v="15910" actId="790"/>
          <ac:spMkLst>
            <pc:docMk/>
            <pc:sldMk cId="2351809989" sldId="486"/>
            <ac:spMk id="10568" creationId="{4DB8CF8C-218D-42CB-816B-2FBFCC4200AA}"/>
          </ac:spMkLst>
        </pc:spChg>
        <pc:spChg chg="mod">
          <ac:chgData name="Kolakowski, Artur" userId="9c34c8cc-b1df-44f6-bea5-dcf7a54ee35f" providerId="ADAL" clId="{19970B13-E101-4117-9908-6E061F982644}" dt="2022-07-14T08:45:44.428" v="15911" actId="790"/>
          <ac:spMkLst>
            <pc:docMk/>
            <pc:sldMk cId="2351809989" sldId="486"/>
            <ac:spMk id="10569" creationId="{7CAD45F2-E9E7-488E-A803-DE38C50A05F6}"/>
          </ac:spMkLst>
        </pc:spChg>
        <pc:spChg chg="mod">
          <ac:chgData name="Kolakowski, Artur" userId="9c34c8cc-b1df-44f6-bea5-dcf7a54ee35f" providerId="ADAL" clId="{19970B13-E101-4117-9908-6E061F982644}" dt="2022-07-14T08:45:44.428" v="15912" actId="790"/>
          <ac:spMkLst>
            <pc:docMk/>
            <pc:sldMk cId="2351809989" sldId="486"/>
            <ac:spMk id="10570" creationId="{C7FC736E-A31F-4DDB-BFF7-F5BC2B90D510}"/>
          </ac:spMkLst>
        </pc:spChg>
        <pc:spChg chg="mod">
          <ac:chgData name="Kolakowski, Artur" userId="9c34c8cc-b1df-44f6-bea5-dcf7a54ee35f" providerId="ADAL" clId="{19970B13-E101-4117-9908-6E061F982644}" dt="2022-07-14T08:45:44.445" v="15913" actId="790"/>
          <ac:spMkLst>
            <pc:docMk/>
            <pc:sldMk cId="2351809989" sldId="486"/>
            <ac:spMk id="10571" creationId="{48B42A22-40EA-448B-AADE-BC6677CF07A3}"/>
          </ac:spMkLst>
        </pc:spChg>
        <pc:spChg chg="mod">
          <ac:chgData name="Kolakowski, Artur" userId="9c34c8cc-b1df-44f6-bea5-dcf7a54ee35f" providerId="ADAL" clId="{19970B13-E101-4117-9908-6E061F982644}" dt="2022-07-14T08:45:44.450" v="15914" actId="790"/>
          <ac:spMkLst>
            <pc:docMk/>
            <pc:sldMk cId="2351809989" sldId="486"/>
            <ac:spMk id="10572" creationId="{63AF6063-9C8C-4810-AE30-9E3A6EC9F7CD}"/>
          </ac:spMkLst>
        </pc:spChg>
        <pc:spChg chg="mod">
          <ac:chgData name="Kolakowski, Artur" userId="9c34c8cc-b1df-44f6-bea5-dcf7a54ee35f" providerId="ADAL" clId="{19970B13-E101-4117-9908-6E061F982644}" dt="2022-07-14T08:45:44.454" v="15915" actId="790"/>
          <ac:spMkLst>
            <pc:docMk/>
            <pc:sldMk cId="2351809989" sldId="486"/>
            <ac:spMk id="10573" creationId="{63ED23AD-F4DB-4765-94AC-16DB20A1F7A7}"/>
          </ac:spMkLst>
        </pc:spChg>
        <pc:spChg chg="mod">
          <ac:chgData name="Kolakowski, Artur" userId="9c34c8cc-b1df-44f6-bea5-dcf7a54ee35f" providerId="ADAL" clId="{19970B13-E101-4117-9908-6E061F982644}" dt="2022-07-14T08:45:44.458" v="15916" actId="790"/>
          <ac:spMkLst>
            <pc:docMk/>
            <pc:sldMk cId="2351809989" sldId="486"/>
            <ac:spMk id="10574" creationId="{082265DB-0E07-4B72-AF82-1CC84E9779AE}"/>
          </ac:spMkLst>
        </pc:spChg>
        <pc:spChg chg="mod">
          <ac:chgData name="Kolakowski, Artur" userId="9c34c8cc-b1df-44f6-bea5-dcf7a54ee35f" providerId="ADAL" clId="{19970B13-E101-4117-9908-6E061F982644}" dt="2022-07-14T08:45:44.462" v="15917" actId="790"/>
          <ac:spMkLst>
            <pc:docMk/>
            <pc:sldMk cId="2351809989" sldId="486"/>
            <ac:spMk id="10575" creationId="{07914C5F-F7AC-4110-A628-BDC9D5FFBF58}"/>
          </ac:spMkLst>
        </pc:spChg>
        <pc:spChg chg="mod">
          <ac:chgData name="Kolakowski, Artur" userId="9c34c8cc-b1df-44f6-bea5-dcf7a54ee35f" providerId="ADAL" clId="{19970B13-E101-4117-9908-6E061F982644}" dt="2022-07-14T08:45:44.467" v="15918" actId="790"/>
          <ac:spMkLst>
            <pc:docMk/>
            <pc:sldMk cId="2351809989" sldId="486"/>
            <ac:spMk id="10576" creationId="{F6EE7CD8-2763-4564-AFB5-8E6E48B3B91F}"/>
          </ac:spMkLst>
        </pc:spChg>
        <pc:spChg chg="mod">
          <ac:chgData name="Kolakowski, Artur" userId="9c34c8cc-b1df-44f6-bea5-dcf7a54ee35f" providerId="ADAL" clId="{19970B13-E101-4117-9908-6E061F982644}" dt="2022-07-14T08:45:44.471" v="15919" actId="790"/>
          <ac:spMkLst>
            <pc:docMk/>
            <pc:sldMk cId="2351809989" sldId="486"/>
            <ac:spMk id="10577" creationId="{8E3FB4C0-6B44-45E5-BD0E-E6791C80F76C}"/>
          </ac:spMkLst>
        </pc:spChg>
        <pc:spChg chg="mod">
          <ac:chgData name="Kolakowski, Artur" userId="9c34c8cc-b1df-44f6-bea5-dcf7a54ee35f" providerId="ADAL" clId="{19970B13-E101-4117-9908-6E061F982644}" dt="2022-07-14T08:45:44.475" v="15920" actId="790"/>
          <ac:spMkLst>
            <pc:docMk/>
            <pc:sldMk cId="2351809989" sldId="486"/>
            <ac:spMk id="10578" creationId="{087FAB3D-84DA-4E05-A557-C7F32FD1956D}"/>
          </ac:spMkLst>
        </pc:spChg>
        <pc:spChg chg="mod">
          <ac:chgData name="Kolakowski, Artur" userId="9c34c8cc-b1df-44f6-bea5-dcf7a54ee35f" providerId="ADAL" clId="{19970B13-E101-4117-9908-6E061F982644}" dt="2022-07-14T08:45:44.481" v="15921" actId="790"/>
          <ac:spMkLst>
            <pc:docMk/>
            <pc:sldMk cId="2351809989" sldId="486"/>
            <ac:spMk id="10579" creationId="{2FDF1F2B-B411-4D6E-90BA-3A1994B5C03A}"/>
          </ac:spMkLst>
        </pc:spChg>
        <pc:spChg chg="mod">
          <ac:chgData name="Kolakowski, Artur" userId="9c34c8cc-b1df-44f6-bea5-dcf7a54ee35f" providerId="ADAL" clId="{19970B13-E101-4117-9908-6E061F982644}" dt="2022-07-14T08:45:44.485" v="15922" actId="790"/>
          <ac:spMkLst>
            <pc:docMk/>
            <pc:sldMk cId="2351809989" sldId="486"/>
            <ac:spMk id="10580" creationId="{A2BA2EE7-B632-4529-B305-43B2AD674DE6}"/>
          </ac:spMkLst>
        </pc:spChg>
        <pc:spChg chg="mod">
          <ac:chgData name="Kolakowski, Artur" userId="9c34c8cc-b1df-44f6-bea5-dcf7a54ee35f" providerId="ADAL" clId="{19970B13-E101-4117-9908-6E061F982644}" dt="2022-07-14T08:45:44.490" v="15923" actId="790"/>
          <ac:spMkLst>
            <pc:docMk/>
            <pc:sldMk cId="2351809989" sldId="486"/>
            <ac:spMk id="10581" creationId="{9FD24EB5-779D-45B2-8FF1-90BECA186091}"/>
          </ac:spMkLst>
        </pc:spChg>
        <pc:spChg chg="mod">
          <ac:chgData name="Kolakowski, Artur" userId="9c34c8cc-b1df-44f6-bea5-dcf7a54ee35f" providerId="ADAL" clId="{19970B13-E101-4117-9908-6E061F982644}" dt="2022-07-14T08:45:44.498" v="15924" actId="790"/>
          <ac:spMkLst>
            <pc:docMk/>
            <pc:sldMk cId="2351809989" sldId="486"/>
            <ac:spMk id="10582" creationId="{D2EB6015-E7B6-4973-A5B2-8DB29C259AA2}"/>
          </ac:spMkLst>
        </pc:spChg>
        <pc:spChg chg="mod">
          <ac:chgData name="Kolakowski, Artur" userId="9c34c8cc-b1df-44f6-bea5-dcf7a54ee35f" providerId="ADAL" clId="{19970B13-E101-4117-9908-6E061F982644}" dt="2022-07-14T08:45:44.510" v="15925" actId="790"/>
          <ac:spMkLst>
            <pc:docMk/>
            <pc:sldMk cId="2351809989" sldId="486"/>
            <ac:spMk id="10583" creationId="{ECB6D19D-ED50-4D55-ACC6-DA3111C4F341}"/>
          </ac:spMkLst>
        </pc:spChg>
        <pc:spChg chg="mod">
          <ac:chgData name="Kolakowski, Artur" userId="9c34c8cc-b1df-44f6-bea5-dcf7a54ee35f" providerId="ADAL" clId="{19970B13-E101-4117-9908-6E061F982644}" dt="2022-07-14T08:45:44.517" v="15926" actId="790"/>
          <ac:spMkLst>
            <pc:docMk/>
            <pc:sldMk cId="2351809989" sldId="486"/>
            <ac:spMk id="10584" creationId="{B1D630F8-66FC-4254-AD1A-6D535B9941B4}"/>
          </ac:spMkLst>
        </pc:spChg>
        <pc:spChg chg="mod">
          <ac:chgData name="Kolakowski, Artur" userId="9c34c8cc-b1df-44f6-bea5-dcf7a54ee35f" providerId="ADAL" clId="{19970B13-E101-4117-9908-6E061F982644}" dt="2022-07-14T08:45:44.527" v="15927" actId="790"/>
          <ac:spMkLst>
            <pc:docMk/>
            <pc:sldMk cId="2351809989" sldId="486"/>
            <ac:spMk id="10585" creationId="{A3ABA0E2-5031-42B5-B710-E8DDC14A3D7A}"/>
          </ac:spMkLst>
        </pc:spChg>
        <pc:spChg chg="mod">
          <ac:chgData name="Kolakowski, Artur" userId="9c34c8cc-b1df-44f6-bea5-dcf7a54ee35f" providerId="ADAL" clId="{19970B13-E101-4117-9908-6E061F982644}" dt="2022-07-14T08:45:44.538" v="15928" actId="790"/>
          <ac:spMkLst>
            <pc:docMk/>
            <pc:sldMk cId="2351809989" sldId="486"/>
            <ac:spMk id="10586" creationId="{49E4EB1E-0096-464E-A678-F27FF5FDC220}"/>
          </ac:spMkLst>
        </pc:spChg>
        <pc:spChg chg="mod">
          <ac:chgData name="Kolakowski, Artur" userId="9c34c8cc-b1df-44f6-bea5-dcf7a54ee35f" providerId="ADAL" clId="{19970B13-E101-4117-9908-6E061F982644}" dt="2022-07-14T08:45:44.545" v="15929" actId="790"/>
          <ac:spMkLst>
            <pc:docMk/>
            <pc:sldMk cId="2351809989" sldId="486"/>
            <ac:spMk id="10587" creationId="{3B067D06-78C2-40C5-BE4A-415768FC1744}"/>
          </ac:spMkLst>
        </pc:spChg>
        <pc:spChg chg="mod">
          <ac:chgData name="Kolakowski, Artur" userId="9c34c8cc-b1df-44f6-bea5-dcf7a54ee35f" providerId="ADAL" clId="{19970B13-E101-4117-9908-6E061F982644}" dt="2022-07-14T08:45:44.551" v="15930" actId="790"/>
          <ac:spMkLst>
            <pc:docMk/>
            <pc:sldMk cId="2351809989" sldId="486"/>
            <ac:spMk id="10588" creationId="{B4B18B67-84E1-43C5-84B9-2C0F3C3F6B17}"/>
          </ac:spMkLst>
        </pc:spChg>
        <pc:spChg chg="mod">
          <ac:chgData name="Kolakowski, Artur" userId="9c34c8cc-b1df-44f6-bea5-dcf7a54ee35f" providerId="ADAL" clId="{19970B13-E101-4117-9908-6E061F982644}" dt="2022-07-14T08:45:44.556" v="15931" actId="790"/>
          <ac:spMkLst>
            <pc:docMk/>
            <pc:sldMk cId="2351809989" sldId="486"/>
            <ac:spMk id="10589" creationId="{5CE0E80F-75A3-498C-A167-795D3E9E57CF}"/>
          </ac:spMkLst>
        </pc:spChg>
        <pc:spChg chg="mod">
          <ac:chgData name="Kolakowski, Artur" userId="9c34c8cc-b1df-44f6-bea5-dcf7a54ee35f" providerId="ADAL" clId="{19970B13-E101-4117-9908-6E061F982644}" dt="2022-07-14T08:45:44.561" v="15932" actId="790"/>
          <ac:spMkLst>
            <pc:docMk/>
            <pc:sldMk cId="2351809989" sldId="486"/>
            <ac:spMk id="10590" creationId="{5187B730-6E67-488C-817F-4D333DD05AD6}"/>
          </ac:spMkLst>
        </pc:spChg>
        <pc:spChg chg="mod">
          <ac:chgData name="Kolakowski, Artur" userId="9c34c8cc-b1df-44f6-bea5-dcf7a54ee35f" providerId="ADAL" clId="{19970B13-E101-4117-9908-6E061F982644}" dt="2022-07-14T08:45:44.566" v="15933" actId="790"/>
          <ac:spMkLst>
            <pc:docMk/>
            <pc:sldMk cId="2351809989" sldId="486"/>
            <ac:spMk id="10591" creationId="{B8F89459-9E04-470E-9C42-C5F088432FD2}"/>
          </ac:spMkLst>
        </pc:spChg>
        <pc:spChg chg="mod">
          <ac:chgData name="Kolakowski, Artur" userId="9c34c8cc-b1df-44f6-bea5-dcf7a54ee35f" providerId="ADAL" clId="{19970B13-E101-4117-9908-6E061F982644}" dt="2022-07-14T08:45:44.570" v="15934" actId="790"/>
          <ac:spMkLst>
            <pc:docMk/>
            <pc:sldMk cId="2351809989" sldId="486"/>
            <ac:spMk id="10592" creationId="{794CFD20-4E67-48DD-8CDC-C04528EA518E}"/>
          </ac:spMkLst>
        </pc:spChg>
        <pc:spChg chg="mod">
          <ac:chgData name="Kolakowski, Artur" userId="9c34c8cc-b1df-44f6-bea5-dcf7a54ee35f" providerId="ADAL" clId="{19970B13-E101-4117-9908-6E061F982644}" dt="2022-07-14T08:45:44.575" v="15935" actId="790"/>
          <ac:spMkLst>
            <pc:docMk/>
            <pc:sldMk cId="2351809989" sldId="486"/>
            <ac:spMk id="10593" creationId="{C5AF3710-9C5D-4A8E-A691-D9A66AEA7E65}"/>
          </ac:spMkLst>
        </pc:spChg>
        <pc:spChg chg="mod">
          <ac:chgData name="Kolakowski, Artur" userId="9c34c8cc-b1df-44f6-bea5-dcf7a54ee35f" providerId="ADAL" clId="{19970B13-E101-4117-9908-6E061F982644}" dt="2022-07-14T08:45:44.579" v="15936" actId="790"/>
          <ac:spMkLst>
            <pc:docMk/>
            <pc:sldMk cId="2351809989" sldId="486"/>
            <ac:spMk id="10594" creationId="{5739B3AB-91C7-4769-9D51-350A267E2D4F}"/>
          </ac:spMkLst>
        </pc:spChg>
        <pc:spChg chg="mod">
          <ac:chgData name="Kolakowski, Artur" userId="9c34c8cc-b1df-44f6-bea5-dcf7a54ee35f" providerId="ADAL" clId="{19970B13-E101-4117-9908-6E061F982644}" dt="2022-07-14T08:45:44.584" v="15937" actId="790"/>
          <ac:spMkLst>
            <pc:docMk/>
            <pc:sldMk cId="2351809989" sldId="486"/>
            <ac:spMk id="10595" creationId="{82503A4C-2012-4A37-9A38-4F86CDAE6F2A}"/>
          </ac:spMkLst>
        </pc:spChg>
        <pc:spChg chg="mod">
          <ac:chgData name="Kolakowski, Artur" userId="9c34c8cc-b1df-44f6-bea5-dcf7a54ee35f" providerId="ADAL" clId="{19970B13-E101-4117-9908-6E061F982644}" dt="2022-07-14T08:45:44.589" v="15938" actId="790"/>
          <ac:spMkLst>
            <pc:docMk/>
            <pc:sldMk cId="2351809989" sldId="486"/>
            <ac:spMk id="10596" creationId="{2DE480FF-E85F-41A7-9C86-DB422CBE74A6}"/>
          </ac:spMkLst>
        </pc:spChg>
        <pc:spChg chg="mod">
          <ac:chgData name="Kolakowski, Artur" userId="9c34c8cc-b1df-44f6-bea5-dcf7a54ee35f" providerId="ADAL" clId="{19970B13-E101-4117-9908-6E061F982644}" dt="2022-07-14T08:45:44.594" v="15939" actId="790"/>
          <ac:spMkLst>
            <pc:docMk/>
            <pc:sldMk cId="2351809989" sldId="486"/>
            <ac:spMk id="10597" creationId="{1D9E189A-861C-42EE-B292-620060D638A7}"/>
          </ac:spMkLst>
        </pc:spChg>
        <pc:spChg chg="mod">
          <ac:chgData name="Kolakowski, Artur" userId="9c34c8cc-b1df-44f6-bea5-dcf7a54ee35f" providerId="ADAL" clId="{19970B13-E101-4117-9908-6E061F982644}" dt="2022-07-14T08:45:44.597" v="15940" actId="790"/>
          <ac:spMkLst>
            <pc:docMk/>
            <pc:sldMk cId="2351809989" sldId="486"/>
            <ac:spMk id="10598" creationId="{BD2586FB-83B5-4F1B-B169-159137993086}"/>
          </ac:spMkLst>
        </pc:spChg>
        <pc:spChg chg="mod">
          <ac:chgData name="Kolakowski, Artur" userId="9c34c8cc-b1df-44f6-bea5-dcf7a54ee35f" providerId="ADAL" clId="{19970B13-E101-4117-9908-6E061F982644}" dt="2022-07-14T08:45:44.597" v="15941" actId="790"/>
          <ac:spMkLst>
            <pc:docMk/>
            <pc:sldMk cId="2351809989" sldId="486"/>
            <ac:spMk id="10599" creationId="{D9B10DFB-852B-4C37-8F47-1A184FE1960E}"/>
          </ac:spMkLst>
        </pc:spChg>
        <pc:spChg chg="mod">
          <ac:chgData name="Kolakowski, Artur" userId="9c34c8cc-b1df-44f6-bea5-dcf7a54ee35f" providerId="ADAL" clId="{19970B13-E101-4117-9908-6E061F982644}" dt="2022-07-14T08:45:44.597" v="15942" actId="790"/>
          <ac:spMkLst>
            <pc:docMk/>
            <pc:sldMk cId="2351809989" sldId="486"/>
            <ac:spMk id="10600" creationId="{FCEBF529-C9E3-454E-AA9F-9161552D7D59}"/>
          </ac:spMkLst>
        </pc:spChg>
        <pc:spChg chg="mod">
          <ac:chgData name="Kolakowski, Artur" userId="9c34c8cc-b1df-44f6-bea5-dcf7a54ee35f" providerId="ADAL" clId="{19970B13-E101-4117-9908-6E061F982644}" dt="2022-07-14T08:45:44.613" v="15943" actId="790"/>
          <ac:spMkLst>
            <pc:docMk/>
            <pc:sldMk cId="2351809989" sldId="486"/>
            <ac:spMk id="10601" creationId="{3FEB1F31-3F4B-4F19-BE49-129062AAA6FF}"/>
          </ac:spMkLst>
        </pc:spChg>
        <pc:spChg chg="mod">
          <ac:chgData name="Kolakowski, Artur" userId="9c34c8cc-b1df-44f6-bea5-dcf7a54ee35f" providerId="ADAL" clId="{19970B13-E101-4117-9908-6E061F982644}" dt="2022-07-14T08:45:44.618" v="15944" actId="790"/>
          <ac:spMkLst>
            <pc:docMk/>
            <pc:sldMk cId="2351809989" sldId="486"/>
            <ac:spMk id="10602" creationId="{4B4B7854-801C-4280-A3E5-6759884DF330}"/>
          </ac:spMkLst>
        </pc:spChg>
        <pc:spChg chg="mod">
          <ac:chgData name="Kolakowski, Artur" userId="9c34c8cc-b1df-44f6-bea5-dcf7a54ee35f" providerId="ADAL" clId="{19970B13-E101-4117-9908-6E061F982644}" dt="2022-07-14T08:45:44.623" v="15945" actId="790"/>
          <ac:spMkLst>
            <pc:docMk/>
            <pc:sldMk cId="2351809989" sldId="486"/>
            <ac:spMk id="10603" creationId="{34452191-62E6-48F0-8C6A-6FFF289C3098}"/>
          </ac:spMkLst>
        </pc:spChg>
        <pc:spChg chg="mod">
          <ac:chgData name="Kolakowski, Artur" userId="9c34c8cc-b1df-44f6-bea5-dcf7a54ee35f" providerId="ADAL" clId="{19970B13-E101-4117-9908-6E061F982644}" dt="2022-07-14T08:45:44.628" v="15946" actId="790"/>
          <ac:spMkLst>
            <pc:docMk/>
            <pc:sldMk cId="2351809989" sldId="486"/>
            <ac:spMk id="10604" creationId="{212E55DE-437C-4627-AC93-DE3281815287}"/>
          </ac:spMkLst>
        </pc:spChg>
        <pc:spChg chg="mod">
          <ac:chgData name="Kolakowski, Artur" userId="9c34c8cc-b1df-44f6-bea5-dcf7a54ee35f" providerId="ADAL" clId="{19970B13-E101-4117-9908-6E061F982644}" dt="2022-07-14T08:45:44.633" v="15947" actId="790"/>
          <ac:spMkLst>
            <pc:docMk/>
            <pc:sldMk cId="2351809989" sldId="486"/>
            <ac:spMk id="10605" creationId="{F815E966-D53D-4D81-97DA-5990CFC6FBEE}"/>
          </ac:spMkLst>
        </pc:spChg>
        <pc:spChg chg="mod">
          <ac:chgData name="Kolakowski, Artur" userId="9c34c8cc-b1df-44f6-bea5-dcf7a54ee35f" providerId="ADAL" clId="{19970B13-E101-4117-9908-6E061F982644}" dt="2022-07-14T08:45:44.638" v="15948" actId="790"/>
          <ac:spMkLst>
            <pc:docMk/>
            <pc:sldMk cId="2351809989" sldId="486"/>
            <ac:spMk id="10606" creationId="{9FAE1CE2-6601-4B2A-A5F1-33D4B305D730}"/>
          </ac:spMkLst>
        </pc:spChg>
        <pc:spChg chg="mod">
          <ac:chgData name="Kolakowski, Artur" userId="9c34c8cc-b1df-44f6-bea5-dcf7a54ee35f" providerId="ADAL" clId="{19970B13-E101-4117-9908-6E061F982644}" dt="2022-07-14T08:45:44.642" v="15949" actId="790"/>
          <ac:spMkLst>
            <pc:docMk/>
            <pc:sldMk cId="2351809989" sldId="486"/>
            <ac:spMk id="10607" creationId="{1B6E6E79-794B-49C0-8270-8FC23FDFAA9F}"/>
          </ac:spMkLst>
        </pc:spChg>
        <pc:spChg chg="mod">
          <ac:chgData name="Kolakowski, Artur" userId="9c34c8cc-b1df-44f6-bea5-dcf7a54ee35f" providerId="ADAL" clId="{19970B13-E101-4117-9908-6E061F982644}" dt="2022-07-14T08:45:44.647" v="15950" actId="790"/>
          <ac:spMkLst>
            <pc:docMk/>
            <pc:sldMk cId="2351809989" sldId="486"/>
            <ac:spMk id="10608" creationId="{31848277-71A9-4FB1-9807-EF651E470D59}"/>
          </ac:spMkLst>
        </pc:spChg>
        <pc:spChg chg="mod">
          <ac:chgData name="Kolakowski, Artur" userId="9c34c8cc-b1df-44f6-bea5-dcf7a54ee35f" providerId="ADAL" clId="{19970B13-E101-4117-9908-6E061F982644}" dt="2022-07-14T08:45:44.652" v="15951" actId="790"/>
          <ac:spMkLst>
            <pc:docMk/>
            <pc:sldMk cId="2351809989" sldId="486"/>
            <ac:spMk id="10609" creationId="{56CE23C1-96CB-49DC-8210-5D3F27FA4E03}"/>
          </ac:spMkLst>
        </pc:spChg>
        <pc:spChg chg="mod">
          <ac:chgData name="Kolakowski, Artur" userId="9c34c8cc-b1df-44f6-bea5-dcf7a54ee35f" providerId="ADAL" clId="{19970B13-E101-4117-9908-6E061F982644}" dt="2022-07-14T08:45:44.656" v="15952" actId="790"/>
          <ac:spMkLst>
            <pc:docMk/>
            <pc:sldMk cId="2351809989" sldId="486"/>
            <ac:spMk id="10610" creationId="{46AF2EDE-1E6D-448A-9E63-053572127487}"/>
          </ac:spMkLst>
        </pc:spChg>
        <pc:spChg chg="mod">
          <ac:chgData name="Kolakowski, Artur" userId="9c34c8cc-b1df-44f6-bea5-dcf7a54ee35f" providerId="ADAL" clId="{19970B13-E101-4117-9908-6E061F982644}" dt="2022-07-14T08:45:44.661" v="15953" actId="790"/>
          <ac:spMkLst>
            <pc:docMk/>
            <pc:sldMk cId="2351809989" sldId="486"/>
            <ac:spMk id="10611" creationId="{3899BE0B-DCF1-45AB-B214-8EFFEFBFBA99}"/>
          </ac:spMkLst>
        </pc:spChg>
        <pc:spChg chg="mod">
          <ac:chgData name="Kolakowski, Artur" userId="9c34c8cc-b1df-44f6-bea5-dcf7a54ee35f" providerId="ADAL" clId="{19970B13-E101-4117-9908-6E061F982644}" dt="2022-07-14T08:45:44.666" v="15954" actId="790"/>
          <ac:spMkLst>
            <pc:docMk/>
            <pc:sldMk cId="2351809989" sldId="486"/>
            <ac:spMk id="10612" creationId="{7605841C-7F50-4BA1-8352-E4996617F4DB}"/>
          </ac:spMkLst>
        </pc:spChg>
        <pc:spChg chg="mod">
          <ac:chgData name="Kolakowski, Artur" userId="9c34c8cc-b1df-44f6-bea5-dcf7a54ee35f" providerId="ADAL" clId="{19970B13-E101-4117-9908-6E061F982644}" dt="2022-07-14T08:45:44.670" v="15955" actId="790"/>
          <ac:spMkLst>
            <pc:docMk/>
            <pc:sldMk cId="2351809989" sldId="486"/>
            <ac:spMk id="10613" creationId="{78C0F7C3-660F-4742-823E-0E4F759127BE}"/>
          </ac:spMkLst>
        </pc:spChg>
        <pc:spChg chg="mod">
          <ac:chgData name="Kolakowski, Artur" userId="9c34c8cc-b1df-44f6-bea5-dcf7a54ee35f" providerId="ADAL" clId="{19970B13-E101-4117-9908-6E061F982644}" dt="2022-07-14T08:45:44.675" v="15956" actId="790"/>
          <ac:spMkLst>
            <pc:docMk/>
            <pc:sldMk cId="2351809989" sldId="486"/>
            <ac:spMk id="10614" creationId="{2A3175E1-F279-4A88-976B-0A6DED16F677}"/>
          </ac:spMkLst>
        </pc:spChg>
        <pc:spChg chg="mod">
          <ac:chgData name="Kolakowski, Artur" userId="9c34c8cc-b1df-44f6-bea5-dcf7a54ee35f" providerId="ADAL" clId="{19970B13-E101-4117-9908-6E061F982644}" dt="2022-07-14T08:45:44.678" v="15957" actId="790"/>
          <ac:spMkLst>
            <pc:docMk/>
            <pc:sldMk cId="2351809989" sldId="486"/>
            <ac:spMk id="10615" creationId="{AE99A594-9E03-4C7A-95EB-2208788E228F}"/>
          </ac:spMkLst>
        </pc:spChg>
        <pc:spChg chg="mod">
          <ac:chgData name="Kolakowski, Artur" userId="9c34c8cc-b1df-44f6-bea5-dcf7a54ee35f" providerId="ADAL" clId="{19970B13-E101-4117-9908-6E061F982644}" dt="2022-07-14T08:45:44.678" v="15958" actId="790"/>
          <ac:spMkLst>
            <pc:docMk/>
            <pc:sldMk cId="2351809989" sldId="486"/>
            <ac:spMk id="10616" creationId="{1F1D0D1E-75D1-4407-A9E3-0F91B483F41B}"/>
          </ac:spMkLst>
        </pc:spChg>
        <pc:spChg chg="mod">
          <ac:chgData name="Kolakowski, Artur" userId="9c34c8cc-b1df-44f6-bea5-dcf7a54ee35f" providerId="ADAL" clId="{19970B13-E101-4117-9908-6E061F982644}" dt="2022-07-14T08:45:44.678" v="15959" actId="790"/>
          <ac:spMkLst>
            <pc:docMk/>
            <pc:sldMk cId="2351809989" sldId="486"/>
            <ac:spMk id="10617" creationId="{12CC85DD-FCFE-46E6-94F5-C160C6B8B52D}"/>
          </ac:spMkLst>
        </pc:spChg>
        <pc:spChg chg="mod">
          <ac:chgData name="Kolakowski, Artur" userId="9c34c8cc-b1df-44f6-bea5-dcf7a54ee35f" providerId="ADAL" clId="{19970B13-E101-4117-9908-6E061F982644}" dt="2022-07-14T08:45:44.696" v="15960" actId="790"/>
          <ac:spMkLst>
            <pc:docMk/>
            <pc:sldMk cId="2351809989" sldId="486"/>
            <ac:spMk id="10618" creationId="{F9A67CFB-5D1B-46B3-99DA-7A3B1780A8EE}"/>
          </ac:spMkLst>
        </pc:spChg>
        <pc:spChg chg="mod">
          <ac:chgData name="Kolakowski, Artur" userId="9c34c8cc-b1df-44f6-bea5-dcf7a54ee35f" providerId="ADAL" clId="{19970B13-E101-4117-9908-6E061F982644}" dt="2022-07-14T08:45:44.702" v="15961" actId="790"/>
          <ac:spMkLst>
            <pc:docMk/>
            <pc:sldMk cId="2351809989" sldId="486"/>
            <ac:spMk id="10619" creationId="{A61E7453-DE88-4123-B429-BD0D5D6B8A80}"/>
          </ac:spMkLst>
        </pc:spChg>
        <pc:spChg chg="mod">
          <ac:chgData name="Kolakowski, Artur" userId="9c34c8cc-b1df-44f6-bea5-dcf7a54ee35f" providerId="ADAL" clId="{19970B13-E101-4117-9908-6E061F982644}" dt="2022-07-14T08:45:44.707" v="15962" actId="790"/>
          <ac:spMkLst>
            <pc:docMk/>
            <pc:sldMk cId="2351809989" sldId="486"/>
            <ac:spMk id="10620" creationId="{EB7085A6-B0F2-458E-987C-DFE516CB7F0B}"/>
          </ac:spMkLst>
        </pc:spChg>
        <pc:spChg chg="mod">
          <ac:chgData name="Kolakowski, Artur" userId="9c34c8cc-b1df-44f6-bea5-dcf7a54ee35f" providerId="ADAL" clId="{19970B13-E101-4117-9908-6E061F982644}" dt="2022-07-14T08:45:44.713" v="15963" actId="790"/>
          <ac:spMkLst>
            <pc:docMk/>
            <pc:sldMk cId="2351809989" sldId="486"/>
            <ac:spMk id="10621" creationId="{C563E247-BE3D-4E73-8467-28BC7A4873F6}"/>
          </ac:spMkLst>
        </pc:spChg>
        <pc:spChg chg="mod">
          <ac:chgData name="Kolakowski, Artur" userId="9c34c8cc-b1df-44f6-bea5-dcf7a54ee35f" providerId="ADAL" clId="{19970B13-E101-4117-9908-6E061F982644}" dt="2022-07-14T08:45:44.719" v="15964" actId="790"/>
          <ac:spMkLst>
            <pc:docMk/>
            <pc:sldMk cId="2351809989" sldId="486"/>
            <ac:spMk id="10622" creationId="{A9C611F0-3AF0-4EA9-8889-F532B64C86DC}"/>
          </ac:spMkLst>
        </pc:spChg>
        <pc:spChg chg="mod">
          <ac:chgData name="Kolakowski, Artur" userId="9c34c8cc-b1df-44f6-bea5-dcf7a54ee35f" providerId="ADAL" clId="{19970B13-E101-4117-9908-6E061F982644}" dt="2022-07-14T08:45:44.725" v="15965" actId="790"/>
          <ac:spMkLst>
            <pc:docMk/>
            <pc:sldMk cId="2351809989" sldId="486"/>
            <ac:spMk id="10623" creationId="{730CB327-8DA6-4412-903C-2031502F67FE}"/>
          </ac:spMkLst>
        </pc:spChg>
        <pc:spChg chg="mod">
          <ac:chgData name="Kolakowski, Artur" userId="9c34c8cc-b1df-44f6-bea5-dcf7a54ee35f" providerId="ADAL" clId="{19970B13-E101-4117-9908-6E061F982644}" dt="2022-07-14T08:45:44.731" v="15966" actId="790"/>
          <ac:spMkLst>
            <pc:docMk/>
            <pc:sldMk cId="2351809989" sldId="486"/>
            <ac:spMk id="10624" creationId="{56066013-B8E9-4324-8775-5BF47ED9BB89}"/>
          </ac:spMkLst>
        </pc:spChg>
        <pc:spChg chg="mod">
          <ac:chgData name="Kolakowski, Artur" userId="9c34c8cc-b1df-44f6-bea5-dcf7a54ee35f" providerId="ADAL" clId="{19970B13-E101-4117-9908-6E061F982644}" dt="2022-07-14T08:45:44.738" v="15967" actId="790"/>
          <ac:spMkLst>
            <pc:docMk/>
            <pc:sldMk cId="2351809989" sldId="486"/>
            <ac:spMk id="10625" creationId="{FA4ABBB3-AB5C-411F-A370-B973949630D8}"/>
          </ac:spMkLst>
        </pc:spChg>
        <pc:spChg chg="mod">
          <ac:chgData name="Kolakowski, Artur" userId="9c34c8cc-b1df-44f6-bea5-dcf7a54ee35f" providerId="ADAL" clId="{19970B13-E101-4117-9908-6E061F982644}" dt="2022-07-14T08:45:44.748" v="15968" actId="790"/>
          <ac:spMkLst>
            <pc:docMk/>
            <pc:sldMk cId="2351809989" sldId="486"/>
            <ac:spMk id="10626" creationId="{48CDB111-B228-4F27-BBA0-89CC827E7337}"/>
          </ac:spMkLst>
        </pc:spChg>
        <pc:spChg chg="mod">
          <ac:chgData name="Kolakowski, Artur" userId="9c34c8cc-b1df-44f6-bea5-dcf7a54ee35f" providerId="ADAL" clId="{19970B13-E101-4117-9908-6E061F982644}" dt="2022-07-14T08:45:44.760" v="15969" actId="790"/>
          <ac:spMkLst>
            <pc:docMk/>
            <pc:sldMk cId="2351809989" sldId="486"/>
            <ac:spMk id="10627" creationId="{30D7A268-BA85-4E60-9C17-CA144A4D429C}"/>
          </ac:spMkLst>
        </pc:spChg>
        <pc:spChg chg="mod">
          <ac:chgData name="Kolakowski, Artur" userId="9c34c8cc-b1df-44f6-bea5-dcf7a54ee35f" providerId="ADAL" clId="{19970B13-E101-4117-9908-6E061F982644}" dt="2022-07-14T08:45:44.773" v="15970" actId="790"/>
          <ac:spMkLst>
            <pc:docMk/>
            <pc:sldMk cId="2351809989" sldId="486"/>
            <ac:spMk id="10628" creationId="{48C15887-2214-4128-9DA5-2566AA0FFE0D}"/>
          </ac:spMkLst>
        </pc:spChg>
        <pc:spChg chg="mod">
          <ac:chgData name="Kolakowski, Artur" userId="9c34c8cc-b1df-44f6-bea5-dcf7a54ee35f" providerId="ADAL" clId="{19970B13-E101-4117-9908-6E061F982644}" dt="2022-07-14T08:45:44.783" v="15971" actId="790"/>
          <ac:spMkLst>
            <pc:docMk/>
            <pc:sldMk cId="2351809989" sldId="486"/>
            <ac:spMk id="10629" creationId="{9AC82B2E-52E9-445E-88B6-59EC6AD4EA44}"/>
          </ac:spMkLst>
        </pc:spChg>
        <pc:spChg chg="mod">
          <ac:chgData name="Kolakowski, Artur" userId="9c34c8cc-b1df-44f6-bea5-dcf7a54ee35f" providerId="ADAL" clId="{19970B13-E101-4117-9908-6E061F982644}" dt="2022-07-14T08:45:44.792" v="15972" actId="790"/>
          <ac:spMkLst>
            <pc:docMk/>
            <pc:sldMk cId="2351809989" sldId="486"/>
            <ac:spMk id="10630" creationId="{95386531-3813-4035-A955-ACADE83B35B0}"/>
          </ac:spMkLst>
        </pc:spChg>
        <pc:spChg chg="mod">
          <ac:chgData name="Kolakowski, Artur" userId="9c34c8cc-b1df-44f6-bea5-dcf7a54ee35f" providerId="ADAL" clId="{19970B13-E101-4117-9908-6E061F982644}" dt="2022-07-14T08:45:44.802" v="15973" actId="790"/>
          <ac:spMkLst>
            <pc:docMk/>
            <pc:sldMk cId="2351809989" sldId="486"/>
            <ac:spMk id="10631" creationId="{260E0121-908A-4BA3-977E-E789EE0E39B2}"/>
          </ac:spMkLst>
        </pc:spChg>
        <pc:spChg chg="mod">
          <ac:chgData name="Kolakowski, Artur" userId="9c34c8cc-b1df-44f6-bea5-dcf7a54ee35f" providerId="ADAL" clId="{19970B13-E101-4117-9908-6E061F982644}" dt="2022-07-14T08:45:44.810" v="15974" actId="790"/>
          <ac:spMkLst>
            <pc:docMk/>
            <pc:sldMk cId="2351809989" sldId="486"/>
            <ac:spMk id="10632" creationId="{0EBC17B0-6EC3-42C7-BFD8-BD435611944F}"/>
          </ac:spMkLst>
        </pc:spChg>
        <pc:spChg chg="mod">
          <ac:chgData name="Kolakowski, Artur" userId="9c34c8cc-b1df-44f6-bea5-dcf7a54ee35f" providerId="ADAL" clId="{19970B13-E101-4117-9908-6E061F982644}" dt="2022-07-14T08:45:44.819" v="15975" actId="790"/>
          <ac:spMkLst>
            <pc:docMk/>
            <pc:sldMk cId="2351809989" sldId="486"/>
            <ac:spMk id="10633" creationId="{0A3CCA36-4599-4FD1-98CC-C3B7802E564D}"/>
          </ac:spMkLst>
        </pc:spChg>
        <pc:spChg chg="mod">
          <ac:chgData name="Kolakowski, Artur" userId="9c34c8cc-b1df-44f6-bea5-dcf7a54ee35f" providerId="ADAL" clId="{19970B13-E101-4117-9908-6E061F982644}" dt="2022-07-14T08:45:44.825" v="15976" actId="790"/>
          <ac:spMkLst>
            <pc:docMk/>
            <pc:sldMk cId="2351809989" sldId="486"/>
            <ac:spMk id="10634" creationId="{6F6EB082-0984-4C02-AD98-CB0CA14FD11C}"/>
          </ac:spMkLst>
        </pc:spChg>
        <pc:spChg chg="mod">
          <ac:chgData name="Kolakowski, Artur" userId="9c34c8cc-b1df-44f6-bea5-dcf7a54ee35f" providerId="ADAL" clId="{19970B13-E101-4117-9908-6E061F982644}" dt="2022-07-14T08:45:44.831" v="15977" actId="790"/>
          <ac:spMkLst>
            <pc:docMk/>
            <pc:sldMk cId="2351809989" sldId="486"/>
            <ac:spMk id="10635" creationId="{CA5B75CC-E646-4CD7-8842-D0E760F34C77}"/>
          </ac:spMkLst>
        </pc:spChg>
        <pc:spChg chg="mod">
          <ac:chgData name="Kolakowski, Artur" userId="9c34c8cc-b1df-44f6-bea5-dcf7a54ee35f" providerId="ADAL" clId="{19970B13-E101-4117-9908-6E061F982644}" dt="2022-07-14T08:45:44.837" v="15978" actId="790"/>
          <ac:spMkLst>
            <pc:docMk/>
            <pc:sldMk cId="2351809989" sldId="486"/>
            <ac:spMk id="10636" creationId="{744229A5-7AE8-49B3-B939-8D0E983D7AF7}"/>
          </ac:spMkLst>
        </pc:spChg>
        <pc:spChg chg="mod">
          <ac:chgData name="Kolakowski, Artur" userId="9c34c8cc-b1df-44f6-bea5-dcf7a54ee35f" providerId="ADAL" clId="{19970B13-E101-4117-9908-6E061F982644}" dt="2022-07-14T08:45:44.844" v="15979" actId="790"/>
          <ac:spMkLst>
            <pc:docMk/>
            <pc:sldMk cId="2351809989" sldId="486"/>
            <ac:spMk id="10637" creationId="{4381269D-AE1E-4E79-AA0D-B086784D8C9C}"/>
          </ac:spMkLst>
        </pc:spChg>
        <pc:spChg chg="mod">
          <ac:chgData name="Kolakowski, Artur" userId="9c34c8cc-b1df-44f6-bea5-dcf7a54ee35f" providerId="ADAL" clId="{19970B13-E101-4117-9908-6E061F982644}" dt="2022-07-14T08:45:44.851" v="15980" actId="790"/>
          <ac:spMkLst>
            <pc:docMk/>
            <pc:sldMk cId="2351809989" sldId="486"/>
            <ac:spMk id="10638" creationId="{71A67404-85A5-4E31-83DD-C4462F0D67FD}"/>
          </ac:spMkLst>
        </pc:spChg>
        <pc:spChg chg="mod">
          <ac:chgData name="Kolakowski, Artur" userId="9c34c8cc-b1df-44f6-bea5-dcf7a54ee35f" providerId="ADAL" clId="{19970B13-E101-4117-9908-6E061F982644}" dt="2022-07-14T08:45:44.857" v="15981" actId="790"/>
          <ac:spMkLst>
            <pc:docMk/>
            <pc:sldMk cId="2351809989" sldId="486"/>
            <ac:spMk id="10639" creationId="{323CED97-B35C-4580-8591-6E162678534A}"/>
          </ac:spMkLst>
        </pc:spChg>
        <pc:spChg chg="mod">
          <ac:chgData name="Kolakowski, Artur" userId="9c34c8cc-b1df-44f6-bea5-dcf7a54ee35f" providerId="ADAL" clId="{19970B13-E101-4117-9908-6E061F982644}" dt="2022-07-14T08:45:44.868" v="15982" actId="790"/>
          <ac:spMkLst>
            <pc:docMk/>
            <pc:sldMk cId="2351809989" sldId="486"/>
            <ac:spMk id="10640" creationId="{4D8C1A2E-544E-43E6-A5BA-2139A48D8F19}"/>
          </ac:spMkLst>
        </pc:spChg>
        <pc:spChg chg="mod">
          <ac:chgData name="Kolakowski, Artur" userId="9c34c8cc-b1df-44f6-bea5-dcf7a54ee35f" providerId="ADAL" clId="{19970B13-E101-4117-9908-6E061F982644}" dt="2022-07-14T08:45:44.875" v="15983" actId="790"/>
          <ac:spMkLst>
            <pc:docMk/>
            <pc:sldMk cId="2351809989" sldId="486"/>
            <ac:spMk id="10641" creationId="{777DFA73-BBCA-481C-A7A1-7B740EFCBDFC}"/>
          </ac:spMkLst>
        </pc:spChg>
        <pc:spChg chg="mod">
          <ac:chgData name="Kolakowski, Artur" userId="9c34c8cc-b1df-44f6-bea5-dcf7a54ee35f" providerId="ADAL" clId="{19970B13-E101-4117-9908-6E061F982644}" dt="2022-07-14T08:45:44.881" v="15984" actId="790"/>
          <ac:spMkLst>
            <pc:docMk/>
            <pc:sldMk cId="2351809989" sldId="486"/>
            <ac:spMk id="10642" creationId="{28CF475B-6894-426A-BF2C-081757F8057C}"/>
          </ac:spMkLst>
        </pc:spChg>
        <pc:spChg chg="mod">
          <ac:chgData name="Kolakowski, Artur" userId="9c34c8cc-b1df-44f6-bea5-dcf7a54ee35f" providerId="ADAL" clId="{19970B13-E101-4117-9908-6E061F982644}" dt="2022-07-14T08:45:44.887" v="15985" actId="790"/>
          <ac:spMkLst>
            <pc:docMk/>
            <pc:sldMk cId="2351809989" sldId="486"/>
            <ac:spMk id="10643" creationId="{4AE53959-E5A8-4F80-90A1-FB4AF6B138C2}"/>
          </ac:spMkLst>
        </pc:spChg>
        <pc:spChg chg="mod">
          <ac:chgData name="Kolakowski, Artur" userId="9c34c8cc-b1df-44f6-bea5-dcf7a54ee35f" providerId="ADAL" clId="{19970B13-E101-4117-9908-6E061F982644}" dt="2022-07-14T08:45:44.893" v="15986" actId="790"/>
          <ac:spMkLst>
            <pc:docMk/>
            <pc:sldMk cId="2351809989" sldId="486"/>
            <ac:spMk id="10644" creationId="{8BBBCA8D-50D6-4303-9E54-A236077B24C2}"/>
          </ac:spMkLst>
        </pc:spChg>
        <pc:spChg chg="mod">
          <ac:chgData name="Kolakowski, Artur" userId="9c34c8cc-b1df-44f6-bea5-dcf7a54ee35f" providerId="ADAL" clId="{19970B13-E101-4117-9908-6E061F982644}" dt="2022-07-14T08:45:44.899" v="15987" actId="790"/>
          <ac:spMkLst>
            <pc:docMk/>
            <pc:sldMk cId="2351809989" sldId="486"/>
            <ac:spMk id="10645" creationId="{4123663B-41DC-4337-9268-98840BB22C30}"/>
          </ac:spMkLst>
        </pc:spChg>
        <pc:spChg chg="mod">
          <ac:chgData name="Kolakowski, Artur" userId="9c34c8cc-b1df-44f6-bea5-dcf7a54ee35f" providerId="ADAL" clId="{19970B13-E101-4117-9908-6E061F982644}" dt="2022-07-14T08:45:44.904" v="15988" actId="790"/>
          <ac:spMkLst>
            <pc:docMk/>
            <pc:sldMk cId="2351809989" sldId="486"/>
            <ac:spMk id="10646" creationId="{A0235081-119E-4D01-B4C1-2AB0ADA39B9A}"/>
          </ac:spMkLst>
        </pc:spChg>
        <pc:spChg chg="mod">
          <ac:chgData name="Kolakowski, Artur" userId="9c34c8cc-b1df-44f6-bea5-dcf7a54ee35f" providerId="ADAL" clId="{19970B13-E101-4117-9908-6E061F982644}" dt="2022-07-14T08:45:44.910" v="15989" actId="790"/>
          <ac:spMkLst>
            <pc:docMk/>
            <pc:sldMk cId="2351809989" sldId="486"/>
            <ac:spMk id="10647" creationId="{C0AE327D-9070-4A91-AB38-E939969B0EC5}"/>
          </ac:spMkLst>
        </pc:spChg>
        <pc:spChg chg="mod">
          <ac:chgData name="Kolakowski, Artur" userId="9c34c8cc-b1df-44f6-bea5-dcf7a54ee35f" providerId="ADAL" clId="{19970B13-E101-4117-9908-6E061F982644}" dt="2022-07-14T08:45:44.917" v="15990" actId="790"/>
          <ac:spMkLst>
            <pc:docMk/>
            <pc:sldMk cId="2351809989" sldId="486"/>
            <ac:spMk id="10648" creationId="{B317C597-9752-4097-B232-D4BB5C1A0D9A}"/>
          </ac:spMkLst>
        </pc:spChg>
        <pc:spChg chg="mod">
          <ac:chgData name="Kolakowski, Artur" userId="9c34c8cc-b1df-44f6-bea5-dcf7a54ee35f" providerId="ADAL" clId="{19970B13-E101-4117-9908-6E061F982644}" dt="2022-07-14T08:45:44.923" v="15991" actId="790"/>
          <ac:spMkLst>
            <pc:docMk/>
            <pc:sldMk cId="2351809989" sldId="486"/>
            <ac:spMk id="10649" creationId="{79983EC4-D9C5-496A-AD58-6DC19269CC51}"/>
          </ac:spMkLst>
        </pc:spChg>
        <pc:spChg chg="mod">
          <ac:chgData name="Kolakowski, Artur" userId="9c34c8cc-b1df-44f6-bea5-dcf7a54ee35f" providerId="ADAL" clId="{19970B13-E101-4117-9908-6E061F982644}" dt="2022-07-14T08:45:44.930" v="15992" actId="790"/>
          <ac:spMkLst>
            <pc:docMk/>
            <pc:sldMk cId="2351809989" sldId="486"/>
            <ac:spMk id="10650" creationId="{F4CE8458-D696-473A-9F2F-9888FF98E3CB}"/>
          </ac:spMkLst>
        </pc:spChg>
        <pc:spChg chg="mod">
          <ac:chgData name="Kolakowski, Artur" userId="9c34c8cc-b1df-44f6-bea5-dcf7a54ee35f" providerId="ADAL" clId="{19970B13-E101-4117-9908-6E061F982644}" dt="2022-07-14T08:45:44.937" v="15993" actId="790"/>
          <ac:spMkLst>
            <pc:docMk/>
            <pc:sldMk cId="2351809989" sldId="486"/>
            <ac:spMk id="10651" creationId="{158B1F39-155D-4695-BA43-F0477BA99CC7}"/>
          </ac:spMkLst>
        </pc:spChg>
        <pc:spChg chg="mod">
          <ac:chgData name="Kolakowski, Artur" userId="9c34c8cc-b1df-44f6-bea5-dcf7a54ee35f" providerId="ADAL" clId="{19970B13-E101-4117-9908-6E061F982644}" dt="2022-07-14T08:45:44.942" v="15994" actId="790"/>
          <ac:spMkLst>
            <pc:docMk/>
            <pc:sldMk cId="2351809989" sldId="486"/>
            <ac:spMk id="10652" creationId="{105221E0-10DE-4D95-825E-8A9AC8DDA498}"/>
          </ac:spMkLst>
        </pc:spChg>
        <pc:spChg chg="mod">
          <ac:chgData name="Kolakowski, Artur" userId="9c34c8cc-b1df-44f6-bea5-dcf7a54ee35f" providerId="ADAL" clId="{19970B13-E101-4117-9908-6E061F982644}" dt="2022-07-14T08:45:44.949" v="15995" actId="790"/>
          <ac:spMkLst>
            <pc:docMk/>
            <pc:sldMk cId="2351809989" sldId="486"/>
            <ac:spMk id="10653" creationId="{4C7B7450-2C10-4E25-A405-FD761E1F77D6}"/>
          </ac:spMkLst>
        </pc:spChg>
        <pc:spChg chg="mod">
          <ac:chgData name="Kolakowski, Artur" userId="9c34c8cc-b1df-44f6-bea5-dcf7a54ee35f" providerId="ADAL" clId="{19970B13-E101-4117-9908-6E061F982644}" dt="2022-07-14T08:45:44.954" v="15996" actId="790"/>
          <ac:spMkLst>
            <pc:docMk/>
            <pc:sldMk cId="2351809989" sldId="486"/>
            <ac:spMk id="10654" creationId="{CD8D4270-D9AF-4D58-846A-C86D60CD81CE}"/>
          </ac:spMkLst>
        </pc:spChg>
        <pc:spChg chg="mod">
          <ac:chgData name="Kolakowski, Artur" userId="9c34c8cc-b1df-44f6-bea5-dcf7a54ee35f" providerId="ADAL" clId="{19970B13-E101-4117-9908-6E061F982644}" dt="2022-07-14T08:45:44.961" v="15997" actId="790"/>
          <ac:spMkLst>
            <pc:docMk/>
            <pc:sldMk cId="2351809989" sldId="486"/>
            <ac:spMk id="10655" creationId="{9076871D-8B59-4BCB-8F02-CCA56C718AF3}"/>
          </ac:spMkLst>
        </pc:spChg>
        <pc:spChg chg="mod">
          <ac:chgData name="Kolakowski, Artur" userId="9c34c8cc-b1df-44f6-bea5-dcf7a54ee35f" providerId="ADAL" clId="{19970B13-E101-4117-9908-6E061F982644}" dt="2022-07-14T08:45:44.968" v="15998" actId="790"/>
          <ac:spMkLst>
            <pc:docMk/>
            <pc:sldMk cId="2351809989" sldId="486"/>
            <ac:spMk id="10656" creationId="{529EBFFD-5F2F-421D-BBA4-3C21E520F0F5}"/>
          </ac:spMkLst>
        </pc:spChg>
        <pc:spChg chg="mod">
          <ac:chgData name="Kolakowski, Artur" userId="9c34c8cc-b1df-44f6-bea5-dcf7a54ee35f" providerId="ADAL" clId="{19970B13-E101-4117-9908-6E061F982644}" dt="2022-07-14T08:45:44.975" v="15999" actId="790"/>
          <ac:spMkLst>
            <pc:docMk/>
            <pc:sldMk cId="2351809989" sldId="486"/>
            <ac:spMk id="10657" creationId="{CD0CFF31-44EB-4BDF-BE9D-B92C8D5B2021}"/>
          </ac:spMkLst>
        </pc:spChg>
        <pc:spChg chg="mod">
          <ac:chgData name="Kolakowski, Artur" userId="9c34c8cc-b1df-44f6-bea5-dcf7a54ee35f" providerId="ADAL" clId="{19970B13-E101-4117-9908-6E061F982644}" dt="2022-07-14T08:45:44.982" v="16000" actId="790"/>
          <ac:spMkLst>
            <pc:docMk/>
            <pc:sldMk cId="2351809989" sldId="486"/>
            <ac:spMk id="10658" creationId="{99A48E5D-1FE3-443E-A5B8-13BA06E7148D}"/>
          </ac:spMkLst>
        </pc:spChg>
        <pc:spChg chg="mod">
          <ac:chgData name="Kolakowski, Artur" userId="9c34c8cc-b1df-44f6-bea5-dcf7a54ee35f" providerId="ADAL" clId="{19970B13-E101-4117-9908-6E061F982644}" dt="2022-07-14T08:45:44.988" v="16001" actId="790"/>
          <ac:spMkLst>
            <pc:docMk/>
            <pc:sldMk cId="2351809989" sldId="486"/>
            <ac:spMk id="10659" creationId="{57A4FC7E-500D-4D85-9588-65318049B684}"/>
          </ac:spMkLst>
        </pc:spChg>
        <pc:spChg chg="mod">
          <ac:chgData name="Kolakowski, Artur" userId="9c34c8cc-b1df-44f6-bea5-dcf7a54ee35f" providerId="ADAL" clId="{19970B13-E101-4117-9908-6E061F982644}" dt="2022-07-14T08:45:44.993" v="16002" actId="790"/>
          <ac:spMkLst>
            <pc:docMk/>
            <pc:sldMk cId="2351809989" sldId="486"/>
            <ac:spMk id="10660" creationId="{3A8CF6A5-303E-4726-B29F-E0E56EF8DEDD}"/>
          </ac:spMkLst>
        </pc:spChg>
        <pc:spChg chg="mod">
          <ac:chgData name="Kolakowski, Artur" userId="9c34c8cc-b1df-44f6-bea5-dcf7a54ee35f" providerId="ADAL" clId="{19970B13-E101-4117-9908-6E061F982644}" dt="2022-07-14T08:45:44.999" v="16003" actId="790"/>
          <ac:spMkLst>
            <pc:docMk/>
            <pc:sldMk cId="2351809989" sldId="486"/>
            <ac:spMk id="10661" creationId="{45F68A20-9255-4333-A2E6-6567F17959EE}"/>
          </ac:spMkLst>
        </pc:spChg>
        <pc:spChg chg="mod">
          <ac:chgData name="Kolakowski, Artur" userId="9c34c8cc-b1df-44f6-bea5-dcf7a54ee35f" providerId="ADAL" clId="{19970B13-E101-4117-9908-6E061F982644}" dt="2022-07-14T08:45:45.005" v="16004" actId="790"/>
          <ac:spMkLst>
            <pc:docMk/>
            <pc:sldMk cId="2351809989" sldId="486"/>
            <ac:spMk id="10662" creationId="{E780E86D-3EF7-4B36-9916-2AA6CA3D76DE}"/>
          </ac:spMkLst>
        </pc:spChg>
        <pc:spChg chg="mod">
          <ac:chgData name="Kolakowski, Artur" userId="9c34c8cc-b1df-44f6-bea5-dcf7a54ee35f" providerId="ADAL" clId="{19970B13-E101-4117-9908-6E061F982644}" dt="2022-07-14T08:45:45.010" v="16005" actId="790"/>
          <ac:spMkLst>
            <pc:docMk/>
            <pc:sldMk cId="2351809989" sldId="486"/>
            <ac:spMk id="10663" creationId="{00078A36-4545-4B27-A3B5-ABC524197CAD}"/>
          </ac:spMkLst>
        </pc:spChg>
        <pc:spChg chg="mod">
          <ac:chgData name="Kolakowski, Artur" userId="9c34c8cc-b1df-44f6-bea5-dcf7a54ee35f" providerId="ADAL" clId="{19970B13-E101-4117-9908-6E061F982644}" dt="2022-07-14T08:45:45.017" v="16006" actId="790"/>
          <ac:spMkLst>
            <pc:docMk/>
            <pc:sldMk cId="2351809989" sldId="486"/>
            <ac:spMk id="10664" creationId="{7FDB055A-AE91-43DA-B673-8E78A396D224}"/>
          </ac:spMkLst>
        </pc:spChg>
        <pc:spChg chg="mod">
          <ac:chgData name="Kolakowski, Artur" userId="9c34c8cc-b1df-44f6-bea5-dcf7a54ee35f" providerId="ADAL" clId="{19970B13-E101-4117-9908-6E061F982644}" dt="2022-07-14T08:45:45.022" v="16007" actId="790"/>
          <ac:spMkLst>
            <pc:docMk/>
            <pc:sldMk cId="2351809989" sldId="486"/>
            <ac:spMk id="10665" creationId="{B7D6F484-9527-4930-A0EF-0566C9A0CADB}"/>
          </ac:spMkLst>
        </pc:spChg>
        <pc:spChg chg="mod">
          <ac:chgData name="Kolakowski, Artur" userId="9c34c8cc-b1df-44f6-bea5-dcf7a54ee35f" providerId="ADAL" clId="{19970B13-E101-4117-9908-6E061F982644}" dt="2022-07-14T08:45:45.027" v="16008" actId="790"/>
          <ac:spMkLst>
            <pc:docMk/>
            <pc:sldMk cId="2351809989" sldId="486"/>
            <ac:spMk id="10666" creationId="{E49D905D-9530-44D7-9998-467F291FD973}"/>
          </ac:spMkLst>
        </pc:spChg>
        <pc:spChg chg="mod">
          <ac:chgData name="Kolakowski, Artur" userId="9c34c8cc-b1df-44f6-bea5-dcf7a54ee35f" providerId="ADAL" clId="{19970B13-E101-4117-9908-6E061F982644}" dt="2022-07-14T08:45:45.034" v="16009" actId="790"/>
          <ac:spMkLst>
            <pc:docMk/>
            <pc:sldMk cId="2351809989" sldId="486"/>
            <ac:spMk id="10667" creationId="{E80E8612-8966-4DAC-879E-1467ED892850}"/>
          </ac:spMkLst>
        </pc:spChg>
        <pc:spChg chg="mod">
          <ac:chgData name="Kolakowski, Artur" userId="9c34c8cc-b1df-44f6-bea5-dcf7a54ee35f" providerId="ADAL" clId="{19970B13-E101-4117-9908-6E061F982644}" dt="2022-07-14T08:45:45.039" v="16010" actId="790"/>
          <ac:spMkLst>
            <pc:docMk/>
            <pc:sldMk cId="2351809989" sldId="486"/>
            <ac:spMk id="10668" creationId="{709EC3AA-8017-4DB5-9FE5-974A0DE03C89}"/>
          </ac:spMkLst>
        </pc:spChg>
        <pc:spChg chg="mod">
          <ac:chgData name="Kolakowski, Artur" userId="9c34c8cc-b1df-44f6-bea5-dcf7a54ee35f" providerId="ADAL" clId="{19970B13-E101-4117-9908-6E061F982644}" dt="2022-07-14T08:45:45.045" v="16011" actId="790"/>
          <ac:spMkLst>
            <pc:docMk/>
            <pc:sldMk cId="2351809989" sldId="486"/>
            <ac:spMk id="10669" creationId="{F794C4EE-7C8B-4577-B691-CE4204C79501}"/>
          </ac:spMkLst>
        </pc:spChg>
        <pc:spChg chg="mod">
          <ac:chgData name="Kolakowski, Artur" userId="9c34c8cc-b1df-44f6-bea5-dcf7a54ee35f" providerId="ADAL" clId="{19970B13-E101-4117-9908-6E061F982644}" dt="2022-07-14T08:45:45.051" v="16012" actId="790"/>
          <ac:spMkLst>
            <pc:docMk/>
            <pc:sldMk cId="2351809989" sldId="486"/>
            <ac:spMk id="10670" creationId="{559B9F2A-6060-48AE-ACA4-3BA9BF826DD2}"/>
          </ac:spMkLst>
        </pc:spChg>
        <pc:spChg chg="mod">
          <ac:chgData name="Kolakowski, Artur" userId="9c34c8cc-b1df-44f6-bea5-dcf7a54ee35f" providerId="ADAL" clId="{19970B13-E101-4117-9908-6E061F982644}" dt="2022-07-14T08:45:45.056" v="16013" actId="790"/>
          <ac:spMkLst>
            <pc:docMk/>
            <pc:sldMk cId="2351809989" sldId="486"/>
            <ac:spMk id="10671" creationId="{B9C3A8B5-0252-4445-B0C1-3885701384E5}"/>
          </ac:spMkLst>
        </pc:spChg>
        <pc:spChg chg="mod">
          <ac:chgData name="Kolakowski, Artur" userId="9c34c8cc-b1df-44f6-bea5-dcf7a54ee35f" providerId="ADAL" clId="{19970B13-E101-4117-9908-6E061F982644}" dt="2022-07-14T08:45:45.063" v="16014" actId="790"/>
          <ac:spMkLst>
            <pc:docMk/>
            <pc:sldMk cId="2351809989" sldId="486"/>
            <ac:spMk id="10672" creationId="{B601B5CC-02FD-4270-96B8-DF55434A87A2}"/>
          </ac:spMkLst>
        </pc:spChg>
        <pc:spChg chg="mod">
          <ac:chgData name="Kolakowski, Artur" userId="9c34c8cc-b1df-44f6-bea5-dcf7a54ee35f" providerId="ADAL" clId="{19970B13-E101-4117-9908-6E061F982644}" dt="2022-07-14T08:45:45.069" v="16015" actId="790"/>
          <ac:spMkLst>
            <pc:docMk/>
            <pc:sldMk cId="2351809989" sldId="486"/>
            <ac:spMk id="10673" creationId="{9A347FC7-C273-4469-9D8B-FC11F6F94E22}"/>
          </ac:spMkLst>
        </pc:spChg>
        <pc:spChg chg="mod">
          <ac:chgData name="Kolakowski, Artur" userId="9c34c8cc-b1df-44f6-bea5-dcf7a54ee35f" providerId="ADAL" clId="{19970B13-E101-4117-9908-6E061F982644}" dt="2022-07-14T08:45:45.074" v="16016" actId="790"/>
          <ac:spMkLst>
            <pc:docMk/>
            <pc:sldMk cId="2351809989" sldId="486"/>
            <ac:spMk id="10674" creationId="{1E0CD776-CF05-49F6-B517-0C4264B6066D}"/>
          </ac:spMkLst>
        </pc:spChg>
        <pc:spChg chg="mod">
          <ac:chgData name="Kolakowski, Artur" userId="9c34c8cc-b1df-44f6-bea5-dcf7a54ee35f" providerId="ADAL" clId="{19970B13-E101-4117-9908-6E061F982644}" dt="2022-07-14T08:45:45.080" v="16017" actId="790"/>
          <ac:spMkLst>
            <pc:docMk/>
            <pc:sldMk cId="2351809989" sldId="486"/>
            <ac:spMk id="10675" creationId="{8A86DF5B-9195-4562-93F9-2613301B0657}"/>
          </ac:spMkLst>
        </pc:spChg>
        <pc:spChg chg="mod">
          <ac:chgData name="Kolakowski, Artur" userId="9c34c8cc-b1df-44f6-bea5-dcf7a54ee35f" providerId="ADAL" clId="{19970B13-E101-4117-9908-6E061F982644}" dt="2022-07-14T08:45:45.085" v="16018" actId="790"/>
          <ac:spMkLst>
            <pc:docMk/>
            <pc:sldMk cId="2351809989" sldId="486"/>
            <ac:spMk id="10676" creationId="{DFA6D84A-6DBC-4D02-92A8-6F6F453F93D6}"/>
          </ac:spMkLst>
        </pc:spChg>
        <pc:spChg chg="mod">
          <ac:chgData name="Kolakowski, Artur" userId="9c34c8cc-b1df-44f6-bea5-dcf7a54ee35f" providerId="ADAL" clId="{19970B13-E101-4117-9908-6E061F982644}" dt="2022-07-14T08:45:45.090" v="16019" actId="790"/>
          <ac:spMkLst>
            <pc:docMk/>
            <pc:sldMk cId="2351809989" sldId="486"/>
            <ac:spMk id="10677" creationId="{3174DBFE-DAEA-4648-AF0A-BEBA40D0BA0D}"/>
          </ac:spMkLst>
        </pc:spChg>
        <pc:spChg chg="mod">
          <ac:chgData name="Kolakowski, Artur" userId="9c34c8cc-b1df-44f6-bea5-dcf7a54ee35f" providerId="ADAL" clId="{19970B13-E101-4117-9908-6E061F982644}" dt="2022-07-14T08:45:45.097" v="16020" actId="790"/>
          <ac:spMkLst>
            <pc:docMk/>
            <pc:sldMk cId="2351809989" sldId="486"/>
            <ac:spMk id="10678" creationId="{34D0EF46-3A3F-4975-86B2-2DAE2BCE68F2}"/>
          </ac:spMkLst>
        </pc:spChg>
        <pc:spChg chg="mod">
          <ac:chgData name="Kolakowski, Artur" userId="9c34c8cc-b1df-44f6-bea5-dcf7a54ee35f" providerId="ADAL" clId="{19970B13-E101-4117-9908-6E061F982644}" dt="2022-07-14T08:45:45.102" v="16021" actId="790"/>
          <ac:spMkLst>
            <pc:docMk/>
            <pc:sldMk cId="2351809989" sldId="486"/>
            <ac:spMk id="10679" creationId="{B1691D15-4D12-4EF7-954A-DE4CE9A3176B}"/>
          </ac:spMkLst>
        </pc:spChg>
        <pc:spChg chg="mod">
          <ac:chgData name="Kolakowski, Artur" userId="9c34c8cc-b1df-44f6-bea5-dcf7a54ee35f" providerId="ADAL" clId="{19970B13-E101-4117-9908-6E061F982644}" dt="2022-07-14T08:45:45.107" v="16022" actId="790"/>
          <ac:spMkLst>
            <pc:docMk/>
            <pc:sldMk cId="2351809989" sldId="486"/>
            <ac:spMk id="10680" creationId="{940512AD-1934-45BF-97C3-A63847B00489}"/>
          </ac:spMkLst>
        </pc:spChg>
        <pc:spChg chg="mod">
          <ac:chgData name="Kolakowski, Artur" userId="9c34c8cc-b1df-44f6-bea5-dcf7a54ee35f" providerId="ADAL" clId="{19970B13-E101-4117-9908-6E061F982644}" dt="2022-07-14T08:45:45.113" v="16023" actId="790"/>
          <ac:spMkLst>
            <pc:docMk/>
            <pc:sldMk cId="2351809989" sldId="486"/>
            <ac:spMk id="10681" creationId="{A1AE5326-AFCC-421E-9B8D-4FC89BAA7614}"/>
          </ac:spMkLst>
        </pc:spChg>
        <pc:spChg chg="mod">
          <ac:chgData name="Kolakowski, Artur" userId="9c34c8cc-b1df-44f6-bea5-dcf7a54ee35f" providerId="ADAL" clId="{19970B13-E101-4117-9908-6E061F982644}" dt="2022-07-14T08:45:45.118" v="16024" actId="790"/>
          <ac:spMkLst>
            <pc:docMk/>
            <pc:sldMk cId="2351809989" sldId="486"/>
            <ac:spMk id="10682" creationId="{ECFD21A0-C2C7-4D02-9993-A11B96822971}"/>
          </ac:spMkLst>
        </pc:spChg>
        <pc:spChg chg="mod">
          <ac:chgData name="Kolakowski, Artur" userId="9c34c8cc-b1df-44f6-bea5-dcf7a54ee35f" providerId="ADAL" clId="{19970B13-E101-4117-9908-6E061F982644}" dt="2022-07-14T08:45:45.123" v="16025" actId="790"/>
          <ac:spMkLst>
            <pc:docMk/>
            <pc:sldMk cId="2351809989" sldId="486"/>
            <ac:spMk id="10683" creationId="{B5BF336F-C19F-4C07-98CA-A9C08CC0BC62}"/>
          </ac:spMkLst>
        </pc:spChg>
        <pc:spChg chg="mod">
          <ac:chgData name="Kolakowski, Artur" userId="9c34c8cc-b1df-44f6-bea5-dcf7a54ee35f" providerId="ADAL" clId="{19970B13-E101-4117-9908-6E061F982644}" dt="2022-07-14T08:45:45.128" v="16026" actId="790"/>
          <ac:spMkLst>
            <pc:docMk/>
            <pc:sldMk cId="2351809989" sldId="486"/>
            <ac:spMk id="10684" creationId="{6C8B2DCB-AB6E-4788-B84A-E7A38795E3A7}"/>
          </ac:spMkLst>
        </pc:spChg>
        <pc:spChg chg="mod">
          <ac:chgData name="Kolakowski, Artur" userId="9c34c8cc-b1df-44f6-bea5-dcf7a54ee35f" providerId="ADAL" clId="{19970B13-E101-4117-9908-6E061F982644}" dt="2022-07-14T08:45:45.134" v="16027" actId="790"/>
          <ac:spMkLst>
            <pc:docMk/>
            <pc:sldMk cId="2351809989" sldId="486"/>
            <ac:spMk id="10685" creationId="{4D068614-1278-4082-A9D0-BD57B7AECBA3}"/>
          </ac:spMkLst>
        </pc:spChg>
        <pc:spChg chg="mod">
          <ac:chgData name="Kolakowski, Artur" userId="9c34c8cc-b1df-44f6-bea5-dcf7a54ee35f" providerId="ADAL" clId="{19970B13-E101-4117-9908-6E061F982644}" dt="2022-07-14T08:45:45.140" v="16028" actId="790"/>
          <ac:spMkLst>
            <pc:docMk/>
            <pc:sldMk cId="2351809989" sldId="486"/>
            <ac:spMk id="10686" creationId="{63541651-1A77-48B9-BE1D-D8CD813EDE76}"/>
          </ac:spMkLst>
        </pc:spChg>
        <pc:spChg chg="mod">
          <ac:chgData name="Kolakowski, Artur" userId="9c34c8cc-b1df-44f6-bea5-dcf7a54ee35f" providerId="ADAL" clId="{19970B13-E101-4117-9908-6E061F982644}" dt="2022-07-14T08:45:45.146" v="16029" actId="790"/>
          <ac:spMkLst>
            <pc:docMk/>
            <pc:sldMk cId="2351809989" sldId="486"/>
            <ac:spMk id="10687" creationId="{2A12C564-C2BF-4F4A-B648-C09CABEE2E42}"/>
          </ac:spMkLst>
        </pc:spChg>
        <pc:spChg chg="mod">
          <ac:chgData name="Kolakowski, Artur" userId="9c34c8cc-b1df-44f6-bea5-dcf7a54ee35f" providerId="ADAL" clId="{19970B13-E101-4117-9908-6E061F982644}" dt="2022-07-14T08:45:45.153" v="16030" actId="790"/>
          <ac:spMkLst>
            <pc:docMk/>
            <pc:sldMk cId="2351809989" sldId="486"/>
            <ac:spMk id="10688" creationId="{FB68716C-8A40-4106-94DC-D021FB6739C4}"/>
          </ac:spMkLst>
        </pc:spChg>
        <pc:spChg chg="mod">
          <ac:chgData name="Kolakowski, Artur" userId="9c34c8cc-b1df-44f6-bea5-dcf7a54ee35f" providerId="ADAL" clId="{19970B13-E101-4117-9908-6E061F982644}" dt="2022-07-14T08:45:45.158" v="16031" actId="790"/>
          <ac:spMkLst>
            <pc:docMk/>
            <pc:sldMk cId="2351809989" sldId="486"/>
            <ac:spMk id="10689" creationId="{3949DD8E-69DD-46C1-8A7D-B9BCEC21AB18}"/>
          </ac:spMkLst>
        </pc:spChg>
        <pc:spChg chg="mod">
          <ac:chgData name="Kolakowski, Artur" userId="9c34c8cc-b1df-44f6-bea5-dcf7a54ee35f" providerId="ADAL" clId="{19970B13-E101-4117-9908-6E061F982644}" dt="2022-07-14T08:45:45.163" v="16032" actId="790"/>
          <ac:spMkLst>
            <pc:docMk/>
            <pc:sldMk cId="2351809989" sldId="486"/>
            <ac:spMk id="10690" creationId="{8FDD12CC-F344-4C6C-B141-DE4205C9C4A5}"/>
          </ac:spMkLst>
        </pc:spChg>
        <pc:spChg chg="mod">
          <ac:chgData name="Kolakowski, Artur" userId="9c34c8cc-b1df-44f6-bea5-dcf7a54ee35f" providerId="ADAL" clId="{19970B13-E101-4117-9908-6E061F982644}" dt="2022-07-14T08:45:45.168" v="16033" actId="790"/>
          <ac:spMkLst>
            <pc:docMk/>
            <pc:sldMk cId="2351809989" sldId="486"/>
            <ac:spMk id="10691" creationId="{71D1D5C8-43D9-41D3-BDDB-A18AB9FBEB2F}"/>
          </ac:spMkLst>
        </pc:spChg>
        <pc:spChg chg="mod">
          <ac:chgData name="Kolakowski, Artur" userId="9c34c8cc-b1df-44f6-bea5-dcf7a54ee35f" providerId="ADAL" clId="{19970B13-E101-4117-9908-6E061F982644}" dt="2022-07-14T08:45:45.173" v="16034" actId="790"/>
          <ac:spMkLst>
            <pc:docMk/>
            <pc:sldMk cId="2351809989" sldId="486"/>
            <ac:spMk id="10692" creationId="{082F8C22-C7EB-4BF8-B874-75744E3CB692}"/>
          </ac:spMkLst>
        </pc:spChg>
        <pc:spChg chg="mod">
          <ac:chgData name="Kolakowski, Artur" userId="9c34c8cc-b1df-44f6-bea5-dcf7a54ee35f" providerId="ADAL" clId="{19970B13-E101-4117-9908-6E061F982644}" dt="2022-07-14T08:45:45.178" v="16035" actId="790"/>
          <ac:spMkLst>
            <pc:docMk/>
            <pc:sldMk cId="2351809989" sldId="486"/>
            <ac:spMk id="10693" creationId="{CBDABBD0-F8BF-4C0E-A8D4-E62B2ED2F64B}"/>
          </ac:spMkLst>
        </pc:spChg>
        <pc:spChg chg="mod">
          <ac:chgData name="Kolakowski, Artur" userId="9c34c8cc-b1df-44f6-bea5-dcf7a54ee35f" providerId="ADAL" clId="{19970B13-E101-4117-9908-6E061F982644}" dt="2022-07-14T08:45:45.184" v="16036" actId="790"/>
          <ac:spMkLst>
            <pc:docMk/>
            <pc:sldMk cId="2351809989" sldId="486"/>
            <ac:spMk id="10694" creationId="{295299DB-F5A7-463C-830D-343F44A091FF}"/>
          </ac:spMkLst>
        </pc:spChg>
        <pc:spChg chg="mod">
          <ac:chgData name="Kolakowski, Artur" userId="9c34c8cc-b1df-44f6-bea5-dcf7a54ee35f" providerId="ADAL" clId="{19970B13-E101-4117-9908-6E061F982644}" dt="2022-07-14T08:45:45.190" v="16037" actId="790"/>
          <ac:spMkLst>
            <pc:docMk/>
            <pc:sldMk cId="2351809989" sldId="486"/>
            <ac:spMk id="10695" creationId="{95F3F72E-3626-4E75-9727-FDF457970C87}"/>
          </ac:spMkLst>
        </pc:spChg>
        <pc:spChg chg="mod">
          <ac:chgData name="Kolakowski, Artur" userId="9c34c8cc-b1df-44f6-bea5-dcf7a54ee35f" providerId="ADAL" clId="{19970B13-E101-4117-9908-6E061F982644}" dt="2022-07-14T08:45:45.196" v="16038" actId="790"/>
          <ac:spMkLst>
            <pc:docMk/>
            <pc:sldMk cId="2351809989" sldId="486"/>
            <ac:spMk id="10696" creationId="{6B95344C-C766-4BCC-944C-7358F4520363}"/>
          </ac:spMkLst>
        </pc:spChg>
        <pc:spChg chg="mod">
          <ac:chgData name="Kolakowski, Artur" userId="9c34c8cc-b1df-44f6-bea5-dcf7a54ee35f" providerId="ADAL" clId="{19970B13-E101-4117-9908-6E061F982644}" dt="2022-07-14T08:45:45.201" v="16039" actId="790"/>
          <ac:spMkLst>
            <pc:docMk/>
            <pc:sldMk cId="2351809989" sldId="486"/>
            <ac:spMk id="10697" creationId="{9DD984A8-8C54-4883-AED1-4189F97EAC12}"/>
          </ac:spMkLst>
        </pc:spChg>
        <pc:spChg chg="mod">
          <ac:chgData name="Kolakowski, Artur" userId="9c34c8cc-b1df-44f6-bea5-dcf7a54ee35f" providerId="ADAL" clId="{19970B13-E101-4117-9908-6E061F982644}" dt="2022-07-14T08:45:45.206" v="16040" actId="790"/>
          <ac:spMkLst>
            <pc:docMk/>
            <pc:sldMk cId="2351809989" sldId="486"/>
            <ac:spMk id="10698" creationId="{5D927BF3-5C1F-4D03-9366-19FCC137D592}"/>
          </ac:spMkLst>
        </pc:spChg>
        <pc:spChg chg="mod">
          <ac:chgData name="Kolakowski, Artur" userId="9c34c8cc-b1df-44f6-bea5-dcf7a54ee35f" providerId="ADAL" clId="{19970B13-E101-4117-9908-6E061F982644}" dt="2022-07-14T08:45:45.211" v="16041" actId="790"/>
          <ac:spMkLst>
            <pc:docMk/>
            <pc:sldMk cId="2351809989" sldId="486"/>
            <ac:spMk id="10699" creationId="{386CA623-734F-4DCA-8432-977EEEA2C9F2}"/>
          </ac:spMkLst>
        </pc:spChg>
        <pc:spChg chg="mod">
          <ac:chgData name="Kolakowski, Artur" userId="9c34c8cc-b1df-44f6-bea5-dcf7a54ee35f" providerId="ADAL" clId="{19970B13-E101-4117-9908-6E061F982644}" dt="2022-07-14T08:45:45.216" v="16042" actId="790"/>
          <ac:spMkLst>
            <pc:docMk/>
            <pc:sldMk cId="2351809989" sldId="486"/>
            <ac:spMk id="10700" creationId="{D61AB02F-BF61-4B0E-AD18-9CF83DE52BBF}"/>
          </ac:spMkLst>
        </pc:spChg>
        <pc:spChg chg="mod">
          <ac:chgData name="Kolakowski, Artur" userId="9c34c8cc-b1df-44f6-bea5-dcf7a54ee35f" providerId="ADAL" clId="{19970B13-E101-4117-9908-6E061F982644}" dt="2022-07-14T08:45:33.332" v="13651" actId="790"/>
          <ac:spMkLst>
            <pc:docMk/>
            <pc:sldMk cId="2351809989" sldId="486"/>
            <ac:spMk id="10701" creationId="{8533BC2D-BA3F-47A7-A379-E840E01916DE}"/>
          </ac:spMkLst>
        </pc:spChg>
        <pc:spChg chg="mod">
          <ac:chgData name="Kolakowski, Artur" userId="9c34c8cc-b1df-44f6-bea5-dcf7a54ee35f" providerId="ADAL" clId="{19970B13-E101-4117-9908-6E061F982644}" dt="2022-07-14T08:45:33.334" v="13652" actId="790"/>
          <ac:spMkLst>
            <pc:docMk/>
            <pc:sldMk cId="2351809989" sldId="486"/>
            <ac:spMk id="10702" creationId="{01FA1A06-3D96-419E-818B-527B26BAEF01}"/>
          </ac:spMkLst>
        </pc:spChg>
        <pc:spChg chg="mod">
          <ac:chgData name="Kolakowski, Artur" userId="9c34c8cc-b1df-44f6-bea5-dcf7a54ee35f" providerId="ADAL" clId="{19970B13-E101-4117-9908-6E061F982644}" dt="2022-07-14T08:45:33.334" v="13653" actId="790"/>
          <ac:spMkLst>
            <pc:docMk/>
            <pc:sldMk cId="2351809989" sldId="486"/>
            <ac:spMk id="10703" creationId="{D90343E3-7740-4F8E-8F8A-C83BC186B28F}"/>
          </ac:spMkLst>
        </pc:spChg>
        <pc:spChg chg="mod">
          <ac:chgData name="Kolakowski, Artur" userId="9c34c8cc-b1df-44f6-bea5-dcf7a54ee35f" providerId="ADAL" clId="{19970B13-E101-4117-9908-6E061F982644}" dt="2022-07-14T08:45:33.344" v="13654" actId="790"/>
          <ac:spMkLst>
            <pc:docMk/>
            <pc:sldMk cId="2351809989" sldId="486"/>
            <ac:spMk id="10704" creationId="{A528E888-78FC-446A-8346-20906E8C039B}"/>
          </ac:spMkLst>
        </pc:spChg>
        <pc:spChg chg="mod">
          <ac:chgData name="Kolakowski, Artur" userId="9c34c8cc-b1df-44f6-bea5-dcf7a54ee35f" providerId="ADAL" clId="{19970B13-E101-4117-9908-6E061F982644}" dt="2022-07-14T08:45:33.344" v="13655" actId="790"/>
          <ac:spMkLst>
            <pc:docMk/>
            <pc:sldMk cId="2351809989" sldId="486"/>
            <ac:spMk id="10705" creationId="{FB5BD2C3-65E9-425C-838D-4D3F73EB1C9F}"/>
          </ac:spMkLst>
        </pc:spChg>
        <pc:spChg chg="mod">
          <ac:chgData name="Kolakowski, Artur" userId="9c34c8cc-b1df-44f6-bea5-dcf7a54ee35f" providerId="ADAL" clId="{19970B13-E101-4117-9908-6E061F982644}" dt="2022-07-14T08:45:33.354" v="13656" actId="790"/>
          <ac:spMkLst>
            <pc:docMk/>
            <pc:sldMk cId="2351809989" sldId="486"/>
            <ac:spMk id="10706" creationId="{6E2BC438-76FF-4BB6-B156-FE771A1E5E8B}"/>
          </ac:spMkLst>
        </pc:spChg>
        <pc:spChg chg="mod">
          <ac:chgData name="Kolakowski, Artur" userId="9c34c8cc-b1df-44f6-bea5-dcf7a54ee35f" providerId="ADAL" clId="{19970B13-E101-4117-9908-6E061F982644}" dt="2022-07-14T08:45:33.354" v="13657" actId="790"/>
          <ac:spMkLst>
            <pc:docMk/>
            <pc:sldMk cId="2351809989" sldId="486"/>
            <ac:spMk id="10707" creationId="{AC86985E-F143-4432-A988-6ADEFB333A2E}"/>
          </ac:spMkLst>
        </pc:spChg>
        <pc:spChg chg="mod">
          <ac:chgData name="Kolakowski, Artur" userId="9c34c8cc-b1df-44f6-bea5-dcf7a54ee35f" providerId="ADAL" clId="{19970B13-E101-4117-9908-6E061F982644}" dt="2022-07-14T08:45:33.364" v="13658" actId="790"/>
          <ac:spMkLst>
            <pc:docMk/>
            <pc:sldMk cId="2351809989" sldId="486"/>
            <ac:spMk id="10708" creationId="{F66043B4-C668-418A-9285-5D7A7F9B3082}"/>
          </ac:spMkLst>
        </pc:spChg>
        <pc:spChg chg="mod">
          <ac:chgData name="Kolakowski, Artur" userId="9c34c8cc-b1df-44f6-bea5-dcf7a54ee35f" providerId="ADAL" clId="{19970B13-E101-4117-9908-6E061F982644}" dt="2022-07-14T08:45:33.364" v="13659" actId="790"/>
          <ac:spMkLst>
            <pc:docMk/>
            <pc:sldMk cId="2351809989" sldId="486"/>
            <ac:spMk id="10709" creationId="{2FDD6B03-9236-4A72-A185-D24A89BE68BA}"/>
          </ac:spMkLst>
        </pc:spChg>
        <pc:spChg chg="mod">
          <ac:chgData name="Kolakowski, Artur" userId="9c34c8cc-b1df-44f6-bea5-dcf7a54ee35f" providerId="ADAL" clId="{19970B13-E101-4117-9908-6E061F982644}" dt="2022-07-14T08:45:33.373" v="13660" actId="790"/>
          <ac:spMkLst>
            <pc:docMk/>
            <pc:sldMk cId="2351809989" sldId="486"/>
            <ac:spMk id="10710" creationId="{F35B25F0-1728-47A4-B1DB-917DD1C06651}"/>
          </ac:spMkLst>
        </pc:spChg>
        <pc:spChg chg="mod">
          <ac:chgData name="Kolakowski, Artur" userId="9c34c8cc-b1df-44f6-bea5-dcf7a54ee35f" providerId="ADAL" clId="{19970B13-E101-4117-9908-6E061F982644}" dt="2022-07-14T08:45:33.375" v="13661" actId="790"/>
          <ac:spMkLst>
            <pc:docMk/>
            <pc:sldMk cId="2351809989" sldId="486"/>
            <ac:spMk id="10711" creationId="{6E74FC27-C969-446C-8036-CF6D958FAAA0}"/>
          </ac:spMkLst>
        </pc:spChg>
        <pc:spChg chg="mod">
          <ac:chgData name="Kolakowski, Artur" userId="9c34c8cc-b1df-44f6-bea5-dcf7a54ee35f" providerId="ADAL" clId="{19970B13-E101-4117-9908-6E061F982644}" dt="2022-07-14T08:45:33.383" v="13662" actId="790"/>
          <ac:spMkLst>
            <pc:docMk/>
            <pc:sldMk cId="2351809989" sldId="486"/>
            <ac:spMk id="10712" creationId="{BE19748D-0354-49FF-9CD7-3A322FB78642}"/>
          </ac:spMkLst>
        </pc:spChg>
        <pc:spChg chg="mod">
          <ac:chgData name="Kolakowski, Artur" userId="9c34c8cc-b1df-44f6-bea5-dcf7a54ee35f" providerId="ADAL" clId="{19970B13-E101-4117-9908-6E061F982644}" dt="2022-07-14T08:45:33.385" v="13663" actId="790"/>
          <ac:spMkLst>
            <pc:docMk/>
            <pc:sldMk cId="2351809989" sldId="486"/>
            <ac:spMk id="10713" creationId="{96CE45A4-7657-4630-9F9D-AD808E7FB03B}"/>
          </ac:spMkLst>
        </pc:spChg>
        <pc:spChg chg="mod">
          <ac:chgData name="Kolakowski, Artur" userId="9c34c8cc-b1df-44f6-bea5-dcf7a54ee35f" providerId="ADAL" clId="{19970B13-E101-4117-9908-6E061F982644}" dt="2022-07-14T08:45:33.385" v="13664" actId="790"/>
          <ac:spMkLst>
            <pc:docMk/>
            <pc:sldMk cId="2351809989" sldId="486"/>
            <ac:spMk id="10714" creationId="{A10B09BE-4E35-4255-B800-294461F7956A}"/>
          </ac:spMkLst>
        </pc:spChg>
        <pc:spChg chg="mod">
          <ac:chgData name="Kolakowski, Artur" userId="9c34c8cc-b1df-44f6-bea5-dcf7a54ee35f" providerId="ADAL" clId="{19970B13-E101-4117-9908-6E061F982644}" dt="2022-07-14T08:45:33.395" v="13665" actId="790"/>
          <ac:spMkLst>
            <pc:docMk/>
            <pc:sldMk cId="2351809989" sldId="486"/>
            <ac:spMk id="10715" creationId="{C8CF925E-521C-49F5-AE04-A2D8F96F3E63}"/>
          </ac:spMkLst>
        </pc:spChg>
        <pc:spChg chg="mod">
          <ac:chgData name="Kolakowski, Artur" userId="9c34c8cc-b1df-44f6-bea5-dcf7a54ee35f" providerId="ADAL" clId="{19970B13-E101-4117-9908-6E061F982644}" dt="2022-07-14T08:45:33.395" v="13666" actId="790"/>
          <ac:spMkLst>
            <pc:docMk/>
            <pc:sldMk cId="2351809989" sldId="486"/>
            <ac:spMk id="10716" creationId="{231199F4-6485-414C-AFA7-0FA808DCC02E}"/>
          </ac:spMkLst>
        </pc:spChg>
        <pc:spChg chg="mod">
          <ac:chgData name="Kolakowski, Artur" userId="9c34c8cc-b1df-44f6-bea5-dcf7a54ee35f" providerId="ADAL" clId="{19970B13-E101-4117-9908-6E061F982644}" dt="2022-07-14T08:45:33.403" v="13667" actId="790"/>
          <ac:spMkLst>
            <pc:docMk/>
            <pc:sldMk cId="2351809989" sldId="486"/>
            <ac:spMk id="10717" creationId="{F5619EEF-A694-46AD-9017-F6A6ED16ED23}"/>
          </ac:spMkLst>
        </pc:spChg>
        <pc:spChg chg="mod">
          <ac:chgData name="Kolakowski, Artur" userId="9c34c8cc-b1df-44f6-bea5-dcf7a54ee35f" providerId="ADAL" clId="{19970B13-E101-4117-9908-6E061F982644}" dt="2022-07-14T08:45:33.405" v="13668" actId="790"/>
          <ac:spMkLst>
            <pc:docMk/>
            <pc:sldMk cId="2351809989" sldId="486"/>
            <ac:spMk id="10718" creationId="{A1217632-5465-434A-9927-8816DB419047}"/>
          </ac:spMkLst>
        </pc:spChg>
        <pc:spChg chg="mod">
          <ac:chgData name="Kolakowski, Artur" userId="9c34c8cc-b1df-44f6-bea5-dcf7a54ee35f" providerId="ADAL" clId="{19970B13-E101-4117-9908-6E061F982644}" dt="2022-07-14T08:45:33.405" v="13669" actId="790"/>
          <ac:spMkLst>
            <pc:docMk/>
            <pc:sldMk cId="2351809989" sldId="486"/>
            <ac:spMk id="10719" creationId="{153AF4BC-EEB6-48C4-A945-E2D818558999}"/>
          </ac:spMkLst>
        </pc:spChg>
        <pc:spChg chg="mod">
          <ac:chgData name="Kolakowski, Artur" userId="9c34c8cc-b1df-44f6-bea5-dcf7a54ee35f" providerId="ADAL" clId="{19970B13-E101-4117-9908-6E061F982644}" dt="2022-07-14T08:45:33.416" v="13670" actId="790"/>
          <ac:spMkLst>
            <pc:docMk/>
            <pc:sldMk cId="2351809989" sldId="486"/>
            <ac:spMk id="10720" creationId="{56D398A4-0EED-4F39-A6A4-028353C49D82}"/>
          </ac:spMkLst>
        </pc:spChg>
        <pc:spChg chg="mod">
          <ac:chgData name="Kolakowski, Artur" userId="9c34c8cc-b1df-44f6-bea5-dcf7a54ee35f" providerId="ADAL" clId="{19970B13-E101-4117-9908-6E061F982644}" dt="2022-07-14T08:45:33.416" v="13671" actId="790"/>
          <ac:spMkLst>
            <pc:docMk/>
            <pc:sldMk cId="2351809989" sldId="486"/>
            <ac:spMk id="10721" creationId="{6F0EE6B7-0046-4210-914E-43D26D28E7FC}"/>
          </ac:spMkLst>
        </pc:spChg>
        <pc:spChg chg="mod">
          <ac:chgData name="Kolakowski, Artur" userId="9c34c8cc-b1df-44f6-bea5-dcf7a54ee35f" providerId="ADAL" clId="{19970B13-E101-4117-9908-6E061F982644}" dt="2022-07-14T08:45:33.426" v="13672" actId="790"/>
          <ac:spMkLst>
            <pc:docMk/>
            <pc:sldMk cId="2351809989" sldId="486"/>
            <ac:spMk id="10722" creationId="{816200EA-6039-40BB-8628-0D7AE5DA2090}"/>
          </ac:spMkLst>
        </pc:spChg>
        <pc:spChg chg="mod">
          <ac:chgData name="Kolakowski, Artur" userId="9c34c8cc-b1df-44f6-bea5-dcf7a54ee35f" providerId="ADAL" clId="{19970B13-E101-4117-9908-6E061F982644}" dt="2022-07-14T08:45:33.426" v="13673" actId="790"/>
          <ac:spMkLst>
            <pc:docMk/>
            <pc:sldMk cId="2351809989" sldId="486"/>
            <ac:spMk id="10723" creationId="{0321B57F-0C1E-4CA6-ACFE-638FAF1E714C}"/>
          </ac:spMkLst>
        </pc:spChg>
        <pc:spChg chg="mod">
          <ac:chgData name="Kolakowski, Artur" userId="9c34c8cc-b1df-44f6-bea5-dcf7a54ee35f" providerId="ADAL" clId="{19970B13-E101-4117-9908-6E061F982644}" dt="2022-07-14T08:45:33.434" v="13674" actId="790"/>
          <ac:spMkLst>
            <pc:docMk/>
            <pc:sldMk cId="2351809989" sldId="486"/>
            <ac:spMk id="10724" creationId="{1F5B46AD-7455-400A-A20B-2F8DC66A9EA4}"/>
          </ac:spMkLst>
        </pc:spChg>
        <pc:spChg chg="mod">
          <ac:chgData name="Kolakowski, Artur" userId="9c34c8cc-b1df-44f6-bea5-dcf7a54ee35f" providerId="ADAL" clId="{19970B13-E101-4117-9908-6E061F982644}" dt="2022-07-14T08:45:33.436" v="13675" actId="790"/>
          <ac:spMkLst>
            <pc:docMk/>
            <pc:sldMk cId="2351809989" sldId="486"/>
            <ac:spMk id="10725" creationId="{9BED0510-9C68-4830-864C-A334F41B23CD}"/>
          </ac:spMkLst>
        </pc:spChg>
        <pc:spChg chg="mod">
          <ac:chgData name="Kolakowski, Artur" userId="9c34c8cc-b1df-44f6-bea5-dcf7a54ee35f" providerId="ADAL" clId="{19970B13-E101-4117-9908-6E061F982644}" dt="2022-07-14T08:45:33.436" v="13676" actId="790"/>
          <ac:spMkLst>
            <pc:docMk/>
            <pc:sldMk cId="2351809989" sldId="486"/>
            <ac:spMk id="10726" creationId="{08EFD45C-CC75-4D15-8B17-FFD93A9C5D78}"/>
          </ac:spMkLst>
        </pc:spChg>
        <pc:spChg chg="mod">
          <ac:chgData name="Kolakowski, Artur" userId="9c34c8cc-b1df-44f6-bea5-dcf7a54ee35f" providerId="ADAL" clId="{19970B13-E101-4117-9908-6E061F982644}" dt="2022-07-14T08:45:33.446" v="13677" actId="790"/>
          <ac:spMkLst>
            <pc:docMk/>
            <pc:sldMk cId="2351809989" sldId="486"/>
            <ac:spMk id="10727" creationId="{36DB3453-90FB-41EE-8680-6D449345CB5B}"/>
          </ac:spMkLst>
        </pc:spChg>
        <pc:spChg chg="mod">
          <ac:chgData name="Kolakowski, Artur" userId="9c34c8cc-b1df-44f6-bea5-dcf7a54ee35f" providerId="ADAL" clId="{19970B13-E101-4117-9908-6E061F982644}" dt="2022-07-14T08:45:33.446" v="13678" actId="790"/>
          <ac:spMkLst>
            <pc:docMk/>
            <pc:sldMk cId="2351809989" sldId="486"/>
            <ac:spMk id="10728" creationId="{07C2EBCC-06CE-43C8-8606-0A8FCBC82C50}"/>
          </ac:spMkLst>
        </pc:spChg>
        <pc:spChg chg="mod">
          <ac:chgData name="Kolakowski, Artur" userId="9c34c8cc-b1df-44f6-bea5-dcf7a54ee35f" providerId="ADAL" clId="{19970B13-E101-4117-9908-6E061F982644}" dt="2022-07-14T08:45:33.456" v="13679" actId="790"/>
          <ac:spMkLst>
            <pc:docMk/>
            <pc:sldMk cId="2351809989" sldId="486"/>
            <ac:spMk id="10729" creationId="{F0C3BDFA-3AA2-42A8-A4D1-B1F1D82AAEBC}"/>
          </ac:spMkLst>
        </pc:spChg>
        <pc:spChg chg="mod">
          <ac:chgData name="Kolakowski, Artur" userId="9c34c8cc-b1df-44f6-bea5-dcf7a54ee35f" providerId="ADAL" clId="{19970B13-E101-4117-9908-6E061F982644}" dt="2022-07-14T08:45:33.456" v="13680" actId="790"/>
          <ac:spMkLst>
            <pc:docMk/>
            <pc:sldMk cId="2351809989" sldId="486"/>
            <ac:spMk id="10730" creationId="{9F906290-8B1F-44AB-8AC5-72006D28A715}"/>
          </ac:spMkLst>
        </pc:spChg>
        <pc:spChg chg="mod">
          <ac:chgData name="Kolakowski, Artur" userId="9c34c8cc-b1df-44f6-bea5-dcf7a54ee35f" providerId="ADAL" clId="{19970B13-E101-4117-9908-6E061F982644}" dt="2022-07-14T08:45:33.464" v="13681" actId="790"/>
          <ac:spMkLst>
            <pc:docMk/>
            <pc:sldMk cId="2351809989" sldId="486"/>
            <ac:spMk id="10731" creationId="{C112E01E-E689-478D-B248-3257FEE6D291}"/>
          </ac:spMkLst>
        </pc:spChg>
        <pc:spChg chg="mod">
          <ac:chgData name="Kolakowski, Artur" userId="9c34c8cc-b1df-44f6-bea5-dcf7a54ee35f" providerId="ADAL" clId="{19970B13-E101-4117-9908-6E061F982644}" dt="2022-07-14T08:45:33.466" v="13682" actId="790"/>
          <ac:spMkLst>
            <pc:docMk/>
            <pc:sldMk cId="2351809989" sldId="486"/>
            <ac:spMk id="10732" creationId="{586EDCCC-508E-4BF1-BBE1-7C0B8A303D1F}"/>
          </ac:spMkLst>
        </pc:spChg>
        <pc:spChg chg="mod">
          <ac:chgData name="Kolakowski, Artur" userId="9c34c8cc-b1df-44f6-bea5-dcf7a54ee35f" providerId="ADAL" clId="{19970B13-E101-4117-9908-6E061F982644}" dt="2022-07-14T08:45:33.466" v="13683" actId="790"/>
          <ac:spMkLst>
            <pc:docMk/>
            <pc:sldMk cId="2351809989" sldId="486"/>
            <ac:spMk id="10733" creationId="{528082C1-702D-4570-A4A5-072CE64DFF4B}"/>
          </ac:spMkLst>
        </pc:spChg>
        <pc:spChg chg="mod">
          <ac:chgData name="Kolakowski, Artur" userId="9c34c8cc-b1df-44f6-bea5-dcf7a54ee35f" providerId="ADAL" clId="{19970B13-E101-4117-9908-6E061F982644}" dt="2022-07-14T08:45:33.476" v="13684" actId="790"/>
          <ac:spMkLst>
            <pc:docMk/>
            <pc:sldMk cId="2351809989" sldId="486"/>
            <ac:spMk id="10734" creationId="{BFC82B65-56EA-4B2E-A344-6CE872AFA476}"/>
          </ac:spMkLst>
        </pc:spChg>
        <pc:spChg chg="mod">
          <ac:chgData name="Kolakowski, Artur" userId="9c34c8cc-b1df-44f6-bea5-dcf7a54ee35f" providerId="ADAL" clId="{19970B13-E101-4117-9908-6E061F982644}" dt="2022-07-14T08:45:33.476" v="13685" actId="790"/>
          <ac:spMkLst>
            <pc:docMk/>
            <pc:sldMk cId="2351809989" sldId="486"/>
            <ac:spMk id="10735" creationId="{FC248BFA-50E7-4712-88BB-9B7B863CE0F2}"/>
          </ac:spMkLst>
        </pc:spChg>
        <pc:spChg chg="mod">
          <ac:chgData name="Kolakowski, Artur" userId="9c34c8cc-b1df-44f6-bea5-dcf7a54ee35f" providerId="ADAL" clId="{19970B13-E101-4117-9908-6E061F982644}" dt="2022-07-14T08:45:33.484" v="13686" actId="790"/>
          <ac:spMkLst>
            <pc:docMk/>
            <pc:sldMk cId="2351809989" sldId="486"/>
            <ac:spMk id="10736" creationId="{BC71D621-167C-4F62-B3A5-7302FE16E95E}"/>
          </ac:spMkLst>
        </pc:spChg>
        <pc:spChg chg="mod">
          <ac:chgData name="Kolakowski, Artur" userId="9c34c8cc-b1df-44f6-bea5-dcf7a54ee35f" providerId="ADAL" clId="{19970B13-E101-4117-9908-6E061F982644}" dt="2022-07-14T08:45:33.487" v="13687" actId="790"/>
          <ac:spMkLst>
            <pc:docMk/>
            <pc:sldMk cId="2351809989" sldId="486"/>
            <ac:spMk id="10737" creationId="{976C14FD-4C6D-42A7-8031-FE863D75E8CE}"/>
          </ac:spMkLst>
        </pc:spChg>
        <pc:spChg chg="mod">
          <ac:chgData name="Kolakowski, Artur" userId="9c34c8cc-b1df-44f6-bea5-dcf7a54ee35f" providerId="ADAL" clId="{19970B13-E101-4117-9908-6E061F982644}" dt="2022-07-14T08:45:33.495" v="13688" actId="790"/>
          <ac:spMkLst>
            <pc:docMk/>
            <pc:sldMk cId="2351809989" sldId="486"/>
            <ac:spMk id="10738" creationId="{E1BFE971-B7B1-4C37-AF1A-D0D57A9BDDB0}"/>
          </ac:spMkLst>
        </pc:spChg>
        <pc:spChg chg="mod">
          <ac:chgData name="Kolakowski, Artur" userId="9c34c8cc-b1df-44f6-bea5-dcf7a54ee35f" providerId="ADAL" clId="{19970B13-E101-4117-9908-6E061F982644}" dt="2022-07-14T08:45:33.497" v="13689" actId="790"/>
          <ac:spMkLst>
            <pc:docMk/>
            <pc:sldMk cId="2351809989" sldId="486"/>
            <ac:spMk id="10739" creationId="{CF199B14-3104-427D-AC13-3184C439C329}"/>
          </ac:spMkLst>
        </pc:spChg>
        <pc:spChg chg="mod">
          <ac:chgData name="Kolakowski, Artur" userId="9c34c8cc-b1df-44f6-bea5-dcf7a54ee35f" providerId="ADAL" clId="{19970B13-E101-4117-9908-6E061F982644}" dt="2022-07-14T08:45:33.497" v="13690" actId="790"/>
          <ac:spMkLst>
            <pc:docMk/>
            <pc:sldMk cId="2351809989" sldId="486"/>
            <ac:spMk id="10740" creationId="{6CED14DE-C247-42B6-8CE7-C64240C51510}"/>
          </ac:spMkLst>
        </pc:spChg>
        <pc:spChg chg="mod">
          <ac:chgData name="Kolakowski, Artur" userId="9c34c8cc-b1df-44f6-bea5-dcf7a54ee35f" providerId="ADAL" clId="{19970B13-E101-4117-9908-6E061F982644}" dt="2022-07-14T08:45:33.507" v="13691" actId="790"/>
          <ac:spMkLst>
            <pc:docMk/>
            <pc:sldMk cId="2351809989" sldId="486"/>
            <ac:spMk id="10741" creationId="{058580D1-04E6-4D69-AA07-A31DF808BF53}"/>
          </ac:spMkLst>
        </pc:spChg>
        <pc:spChg chg="mod">
          <ac:chgData name="Kolakowski, Artur" userId="9c34c8cc-b1df-44f6-bea5-dcf7a54ee35f" providerId="ADAL" clId="{19970B13-E101-4117-9908-6E061F982644}" dt="2022-07-14T08:45:33.507" v="13692" actId="790"/>
          <ac:spMkLst>
            <pc:docMk/>
            <pc:sldMk cId="2351809989" sldId="486"/>
            <ac:spMk id="10742" creationId="{D781E85D-0683-4842-B8D3-43D72E649E3F}"/>
          </ac:spMkLst>
        </pc:spChg>
        <pc:spChg chg="mod">
          <ac:chgData name="Kolakowski, Artur" userId="9c34c8cc-b1df-44f6-bea5-dcf7a54ee35f" providerId="ADAL" clId="{19970B13-E101-4117-9908-6E061F982644}" dt="2022-07-14T08:45:33.517" v="13693" actId="790"/>
          <ac:spMkLst>
            <pc:docMk/>
            <pc:sldMk cId="2351809989" sldId="486"/>
            <ac:spMk id="10743" creationId="{B1E4B75D-23A1-456D-855B-49D8E257A25C}"/>
          </ac:spMkLst>
        </pc:spChg>
        <pc:spChg chg="mod">
          <ac:chgData name="Kolakowski, Artur" userId="9c34c8cc-b1df-44f6-bea5-dcf7a54ee35f" providerId="ADAL" clId="{19970B13-E101-4117-9908-6E061F982644}" dt="2022-07-14T08:45:33.517" v="13694" actId="790"/>
          <ac:spMkLst>
            <pc:docMk/>
            <pc:sldMk cId="2351809989" sldId="486"/>
            <ac:spMk id="10744" creationId="{1FBB780D-EDA0-4D60-AFF0-A76D9BD027A3}"/>
          </ac:spMkLst>
        </pc:spChg>
        <pc:spChg chg="mod">
          <ac:chgData name="Kolakowski, Artur" userId="9c34c8cc-b1df-44f6-bea5-dcf7a54ee35f" providerId="ADAL" clId="{19970B13-E101-4117-9908-6E061F982644}" dt="2022-07-14T08:45:33.527" v="13695" actId="790"/>
          <ac:spMkLst>
            <pc:docMk/>
            <pc:sldMk cId="2351809989" sldId="486"/>
            <ac:spMk id="10745" creationId="{67B0448A-910C-4E2E-8193-5F9A9EC0FB29}"/>
          </ac:spMkLst>
        </pc:spChg>
        <pc:spChg chg="mod">
          <ac:chgData name="Kolakowski, Artur" userId="9c34c8cc-b1df-44f6-bea5-dcf7a54ee35f" providerId="ADAL" clId="{19970B13-E101-4117-9908-6E061F982644}" dt="2022-07-14T08:45:33.527" v="13696" actId="790"/>
          <ac:spMkLst>
            <pc:docMk/>
            <pc:sldMk cId="2351809989" sldId="486"/>
            <ac:spMk id="10746" creationId="{3580EDDD-FA9E-4A9D-AA55-352FC4A405BE}"/>
          </ac:spMkLst>
        </pc:spChg>
        <pc:spChg chg="mod">
          <ac:chgData name="Kolakowski, Artur" userId="9c34c8cc-b1df-44f6-bea5-dcf7a54ee35f" providerId="ADAL" clId="{19970B13-E101-4117-9908-6E061F982644}" dt="2022-07-14T08:45:33.537" v="13697" actId="790"/>
          <ac:spMkLst>
            <pc:docMk/>
            <pc:sldMk cId="2351809989" sldId="486"/>
            <ac:spMk id="10747" creationId="{42D69481-D342-42CC-8266-1897D7574C79}"/>
          </ac:spMkLst>
        </pc:spChg>
        <pc:spChg chg="mod">
          <ac:chgData name="Kolakowski, Artur" userId="9c34c8cc-b1df-44f6-bea5-dcf7a54ee35f" providerId="ADAL" clId="{19970B13-E101-4117-9908-6E061F982644}" dt="2022-07-14T08:45:33.537" v="13698" actId="790"/>
          <ac:spMkLst>
            <pc:docMk/>
            <pc:sldMk cId="2351809989" sldId="486"/>
            <ac:spMk id="10748" creationId="{030155C1-8E38-448C-922C-A67110494DE1}"/>
          </ac:spMkLst>
        </pc:spChg>
        <pc:spChg chg="mod">
          <ac:chgData name="Kolakowski, Artur" userId="9c34c8cc-b1df-44f6-bea5-dcf7a54ee35f" providerId="ADAL" clId="{19970B13-E101-4117-9908-6E061F982644}" dt="2022-07-14T08:45:33.545" v="13699" actId="790"/>
          <ac:spMkLst>
            <pc:docMk/>
            <pc:sldMk cId="2351809989" sldId="486"/>
            <ac:spMk id="10749" creationId="{BCA2ABB0-C937-4283-B6B8-5CBCC88D9A81}"/>
          </ac:spMkLst>
        </pc:spChg>
        <pc:spChg chg="mod">
          <ac:chgData name="Kolakowski, Artur" userId="9c34c8cc-b1df-44f6-bea5-dcf7a54ee35f" providerId="ADAL" clId="{19970B13-E101-4117-9908-6E061F982644}" dt="2022-07-14T08:45:33.547" v="13700" actId="790"/>
          <ac:spMkLst>
            <pc:docMk/>
            <pc:sldMk cId="2351809989" sldId="486"/>
            <ac:spMk id="10750" creationId="{92528931-1E81-4695-8B92-140711EF1800}"/>
          </ac:spMkLst>
        </pc:spChg>
        <pc:spChg chg="mod">
          <ac:chgData name="Kolakowski, Artur" userId="9c34c8cc-b1df-44f6-bea5-dcf7a54ee35f" providerId="ADAL" clId="{19970B13-E101-4117-9908-6E061F982644}" dt="2022-07-14T08:45:33.547" v="13701" actId="790"/>
          <ac:spMkLst>
            <pc:docMk/>
            <pc:sldMk cId="2351809989" sldId="486"/>
            <ac:spMk id="10751" creationId="{4638EDEA-17C7-4B98-A681-44ABFE4A2B59}"/>
          </ac:spMkLst>
        </pc:spChg>
        <pc:spChg chg="mod">
          <ac:chgData name="Kolakowski, Artur" userId="9c34c8cc-b1df-44f6-bea5-dcf7a54ee35f" providerId="ADAL" clId="{19970B13-E101-4117-9908-6E061F982644}" dt="2022-07-14T08:45:33.557" v="13702" actId="790"/>
          <ac:spMkLst>
            <pc:docMk/>
            <pc:sldMk cId="2351809989" sldId="486"/>
            <ac:spMk id="10752" creationId="{A71B540F-F502-4B4E-9090-E6BDC394E601}"/>
          </ac:spMkLst>
        </pc:spChg>
        <pc:spChg chg="mod">
          <ac:chgData name="Kolakowski, Artur" userId="9c34c8cc-b1df-44f6-bea5-dcf7a54ee35f" providerId="ADAL" clId="{19970B13-E101-4117-9908-6E061F982644}" dt="2022-07-14T08:45:33.557" v="13703" actId="790"/>
          <ac:spMkLst>
            <pc:docMk/>
            <pc:sldMk cId="2351809989" sldId="486"/>
            <ac:spMk id="10753" creationId="{986233A7-66D6-4FCB-8484-65AE27E11494}"/>
          </ac:spMkLst>
        </pc:spChg>
        <pc:spChg chg="mod">
          <ac:chgData name="Kolakowski, Artur" userId="9c34c8cc-b1df-44f6-bea5-dcf7a54ee35f" providerId="ADAL" clId="{19970B13-E101-4117-9908-6E061F982644}" dt="2022-07-14T08:45:33.568" v="13704" actId="790"/>
          <ac:spMkLst>
            <pc:docMk/>
            <pc:sldMk cId="2351809989" sldId="486"/>
            <ac:spMk id="10754" creationId="{7408BBC1-B977-4D3F-BE46-906C50B6B27A}"/>
          </ac:spMkLst>
        </pc:spChg>
        <pc:spChg chg="mod">
          <ac:chgData name="Kolakowski, Artur" userId="9c34c8cc-b1df-44f6-bea5-dcf7a54ee35f" providerId="ADAL" clId="{19970B13-E101-4117-9908-6E061F982644}" dt="2022-07-14T08:45:33.568" v="13705" actId="790"/>
          <ac:spMkLst>
            <pc:docMk/>
            <pc:sldMk cId="2351809989" sldId="486"/>
            <ac:spMk id="10755" creationId="{49A76AAD-67F8-442B-83D7-ADEA29B308DC}"/>
          </ac:spMkLst>
        </pc:spChg>
        <pc:spChg chg="mod">
          <ac:chgData name="Kolakowski, Artur" userId="9c34c8cc-b1df-44f6-bea5-dcf7a54ee35f" providerId="ADAL" clId="{19970B13-E101-4117-9908-6E061F982644}" dt="2022-07-14T08:45:33.576" v="13706" actId="790"/>
          <ac:spMkLst>
            <pc:docMk/>
            <pc:sldMk cId="2351809989" sldId="486"/>
            <ac:spMk id="10756" creationId="{435FFC9A-6085-4FB4-ADFA-5F923292CDF9}"/>
          </ac:spMkLst>
        </pc:spChg>
        <pc:spChg chg="mod">
          <ac:chgData name="Kolakowski, Artur" userId="9c34c8cc-b1df-44f6-bea5-dcf7a54ee35f" providerId="ADAL" clId="{19970B13-E101-4117-9908-6E061F982644}" dt="2022-07-14T08:45:33.578" v="13707" actId="790"/>
          <ac:spMkLst>
            <pc:docMk/>
            <pc:sldMk cId="2351809989" sldId="486"/>
            <ac:spMk id="10757" creationId="{C828DD1E-E771-4C75-92F8-7B0218E3C5AC}"/>
          </ac:spMkLst>
        </pc:spChg>
        <pc:spChg chg="mod">
          <ac:chgData name="Kolakowski, Artur" userId="9c34c8cc-b1df-44f6-bea5-dcf7a54ee35f" providerId="ADAL" clId="{19970B13-E101-4117-9908-6E061F982644}" dt="2022-07-14T08:45:33.578" v="13708" actId="790"/>
          <ac:spMkLst>
            <pc:docMk/>
            <pc:sldMk cId="2351809989" sldId="486"/>
            <ac:spMk id="10758" creationId="{1CE3C0F4-AD42-46C0-8F5C-595E13898E59}"/>
          </ac:spMkLst>
        </pc:spChg>
        <pc:spChg chg="mod">
          <ac:chgData name="Kolakowski, Artur" userId="9c34c8cc-b1df-44f6-bea5-dcf7a54ee35f" providerId="ADAL" clId="{19970B13-E101-4117-9908-6E061F982644}" dt="2022-07-14T08:45:33.588" v="13709" actId="790"/>
          <ac:spMkLst>
            <pc:docMk/>
            <pc:sldMk cId="2351809989" sldId="486"/>
            <ac:spMk id="10759" creationId="{6FE4905E-6EF1-4E7C-A9DB-8F7AFA3E6755}"/>
          </ac:spMkLst>
        </pc:spChg>
        <pc:spChg chg="mod">
          <ac:chgData name="Kolakowski, Artur" userId="9c34c8cc-b1df-44f6-bea5-dcf7a54ee35f" providerId="ADAL" clId="{19970B13-E101-4117-9908-6E061F982644}" dt="2022-07-14T08:45:33.588" v="13710" actId="790"/>
          <ac:spMkLst>
            <pc:docMk/>
            <pc:sldMk cId="2351809989" sldId="486"/>
            <ac:spMk id="10760" creationId="{D3538D2A-0E46-49B8-9E78-83D6742B7923}"/>
          </ac:spMkLst>
        </pc:spChg>
        <pc:spChg chg="mod">
          <ac:chgData name="Kolakowski, Artur" userId="9c34c8cc-b1df-44f6-bea5-dcf7a54ee35f" providerId="ADAL" clId="{19970B13-E101-4117-9908-6E061F982644}" dt="2022-07-14T08:45:33.599" v="13711" actId="790"/>
          <ac:spMkLst>
            <pc:docMk/>
            <pc:sldMk cId="2351809989" sldId="486"/>
            <ac:spMk id="10761" creationId="{945C21C5-6532-4631-8E53-E871346D82EF}"/>
          </ac:spMkLst>
        </pc:spChg>
        <pc:spChg chg="mod">
          <ac:chgData name="Kolakowski, Artur" userId="9c34c8cc-b1df-44f6-bea5-dcf7a54ee35f" providerId="ADAL" clId="{19970B13-E101-4117-9908-6E061F982644}" dt="2022-07-14T08:45:33.605" v="13712" actId="790"/>
          <ac:spMkLst>
            <pc:docMk/>
            <pc:sldMk cId="2351809989" sldId="486"/>
            <ac:spMk id="10762" creationId="{842CAF0C-B82C-405A-B665-C4C1493E5D2A}"/>
          </ac:spMkLst>
        </pc:spChg>
        <pc:spChg chg="mod">
          <ac:chgData name="Kolakowski, Artur" userId="9c34c8cc-b1df-44f6-bea5-dcf7a54ee35f" providerId="ADAL" clId="{19970B13-E101-4117-9908-6E061F982644}" dt="2022-07-14T08:45:33.610" v="13713" actId="790"/>
          <ac:spMkLst>
            <pc:docMk/>
            <pc:sldMk cId="2351809989" sldId="486"/>
            <ac:spMk id="10763" creationId="{A9AEADCA-8C76-407A-AB13-5A6D8EEDACC3}"/>
          </ac:spMkLst>
        </pc:spChg>
        <pc:spChg chg="mod">
          <ac:chgData name="Kolakowski, Artur" userId="9c34c8cc-b1df-44f6-bea5-dcf7a54ee35f" providerId="ADAL" clId="{19970B13-E101-4117-9908-6E061F982644}" dt="2022-07-14T08:45:33.615" v="13714" actId="790"/>
          <ac:spMkLst>
            <pc:docMk/>
            <pc:sldMk cId="2351809989" sldId="486"/>
            <ac:spMk id="10764" creationId="{A30D753C-BEA5-4CEC-8832-0AF36B61E12F}"/>
          </ac:spMkLst>
        </pc:spChg>
        <pc:spChg chg="mod">
          <ac:chgData name="Kolakowski, Artur" userId="9c34c8cc-b1df-44f6-bea5-dcf7a54ee35f" providerId="ADAL" clId="{19970B13-E101-4117-9908-6E061F982644}" dt="2022-07-14T08:45:33.618" v="13715" actId="790"/>
          <ac:spMkLst>
            <pc:docMk/>
            <pc:sldMk cId="2351809989" sldId="486"/>
            <ac:spMk id="10765" creationId="{140503B1-B492-4C0E-BD6A-C2DA78C2BFE3}"/>
          </ac:spMkLst>
        </pc:spChg>
        <pc:spChg chg="mod">
          <ac:chgData name="Kolakowski, Artur" userId="9c34c8cc-b1df-44f6-bea5-dcf7a54ee35f" providerId="ADAL" clId="{19970B13-E101-4117-9908-6E061F982644}" dt="2022-07-14T08:45:33.618" v="13716" actId="790"/>
          <ac:spMkLst>
            <pc:docMk/>
            <pc:sldMk cId="2351809989" sldId="486"/>
            <ac:spMk id="10766" creationId="{2269777B-E415-4A10-B861-73FEDDE3B421}"/>
          </ac:spMkLst>
        </pc:spChg>
        <pc:spChg chg="mod">
          <ac:chgData name="Kolakowski, Artur" userId="9c34c8cc-b1df-44f6-bea5-dcf7a54ee35f" providerId="ADAL" clId="{19970B13-E101-4117-9908-6E061F982644}" dt="2022-07-14T08:45:33.629" v="13717" actId="790"/>
          <ac:spMkLst>
            <pc:docMk/>
            <pc:sldMk cId="2351809989" sldId="486"/>
            <ac:spMk id="10767" creationId="{9D20B0DD-DBAB-45F4-B3C8-2B3C8A90FBBA}"/>
          </ac:spMkLst>
        </pc:spChg>
        <pc:spChg chg="mod">
          <ac:chgData name="Kolakowski, Artur" userId="9c34c8cc-b1df-44f6-bea5-dcf7a54ee35f" providerId="ADAL" clId="{19970B13-E101-4117-9908-6E061F982644}" dt="2022-07-14T08:45:33.629" v="13718" actId="790"/>
          <ac:spMkLst>
            <pc:docMk/>
            <pc:sldMk cId="2351809989" sldId="486"/>
            <ac:spMk id="10768" creationId="{88D83FFE-17B8-4A36-943D-281A27AA4695}"/>
          </ac:spMkLst>
        </pc:spChg>
        <pc:spChg chg="mod">
          <ac:chgData name="Kolakowski, Artur" userId="9c34c8cc-b1df-44f6-bea5-dcf7a54ee35f" providerId="ADAL" clId="{19970B13-E101-4117-9908-6E061F982644}" dt="2022-07-14T08:45:33.637" v="13719" actId="790"/>
          <ac:spMkLst>
            <pc:docMk/>
            <pc:sldMk cId="2351809989" sldId="486"/>
            <ac:spMk id="10769" creationId="{3CDE86AD-906A-40EA-8E31-E99521B06580}"/>
          </ac:spMkLst>
        </pc:spChg>
        <pc:spChg chg="mod">
          <ac:chgData name="Kolakowski, Artur" userId="9c34c8cc-b1df-44f6-bea5-dcf7a54ee35f" providerId="ADAL" clId="{19970B13-E101-4117-9908-6E061F982644}" dt="2022-07-14T08:45:33.639" v="13720" actId="790"/>
          <ac:spMkLst>
            <pc:docMk/>
            <pc:sldMk cId="2351809989" sldId="486"/>
            <ac:spMk id="10770" creationId="{EA206C08-81AF-4EC3-AF8B-19EFDB7788C8}"/>
          </ac:spMkLst>
        </pc:spChg>
        <pc:spChg chg="mod">
          <ac:chgData name="Kolakowski, Artur" userId="9c34c8cc-b1df-44f6-bea5-dcf7a54ee35f" providerId="ADAL" clId="{19970B13-E101-4117-9908-6E061F982644}" dt="2022-07-14T08:45:33.639" v="13721" actId="790"/>
          <ac:spMkLst>
            <pc:docMk/>
            <pc:sldMk cId="2351809989" sldId="486"/>
            <ac:spMk id="10771" creationId="{88819955-6AC4-4D47-B9C7-10FFDDC48013}"/>
          </ac:spMkLst>
        </pc:spChg>
        <pc:spChg chg="mod">
          <ac:chgData name="Kolakowski, Artur" userId="9c34c8cc-b1df-44f6-bea5-dcf7a54ee35f" providerId="ADAL" clId="{19970B13-E101-4117-9908-6E061F982644}" dt="2022-07-14T08:45:33.649" v="13722" actId="790"/>
          <ac:spMkLst>
            <pc:docMk/>
            <pc:sldMk cId="2351809989" sldId="486"/>
            <ac:spMk id="10772" creationId="{1A784F58-B37A-4772-BC63-2D203DACE5A2}"/>
          </ac:spMkLst>
        </pc:spChg>
        <pc:spChg chg="mod">
          <ac:chgData name="Kolakowski, Artur" userId="9c34c8cc-b1df-44f6-bea5-dcf7a54ee35f" providerId="ADAL" clId="{19970B13-E101-4117-9908-6E061F982644}" dt="2022-07-14T08:45:33.649" v="13723" actId="790"/>
          <ac:spMkLst>
            <pc:docMk/>
            <pc:sldMk cId="2351809989" sldId="486"/>
            <ac:spMk id="10773" creationId="{F4C6987F-AC46-4710-B684-5163BA2B908B}"/>
          </ac:spMkLst>
        </pc:spChg>
        <pc:spChg chg="mod">
          <ac:chgData name="Kolakowski, Artur" userId="9c34c8cc-b1df-44f6-bea5-dcf7a54ee35f" providerId="ADAL" clId="{19970B13-E101-4117-9908-6E061F982644}" dt="2022-07-14T08:45:33.657" v="13724" actId="790"/>
          <ac:spMkLst>
            <pc:docMk/>
            <pc:sldMk cId="2351809989" sldId="486"/>
            <ac:spMk id="10774" creationId="{C521F8F8-C573-48F1-B807-3A6C52F614D0}"/>
          </ac:spMkLst>
        </pc:spChg>
        <pc:spChg chg="mod">
          <ac:chgData name="Kolakowski, Artur" userId="9c34c8cc-b1df-44f6-bea5-dcf7a54ee35f" providerId="ADAL" clId="{19970B13-E101-4117-9908-6E061F982644}" dt="2022-07-14T08:45:33.659" v="13725" actId="790"/>
          <ac:spMkLst>
            <pc:docMk/>
            <pc:sldMk cId="2351809989" sldId="486"/>
            <ac:spMk id="10775" creationId="{AD0423CB-3E7D-42CF-815D-0A549E8EBA9C}"/>
          </ac:spMkLst>
        </pc:spChg>
        <pc:spChg chg="mod">
          <ac:chgData name="Kolakowski, Artur" userId="9c34c8cc-b1df-44f6-bea5-dcf7a54ee35f" providerId="ADAL" clId="{19970B13-E101-4117-9908-6E061F982644}" dt="2022-07-14T08:45:33.667" v="13726" actId="790"/>
          <ac:spMkLst>
            <pc:docMk/>
            <pc:sldMk cId="2351809989" sldId="486"/>
            <ac:spMk id="10776" creationId="{DE715E6C-9449-4EF4-95D5-C52D11F2CFAF}"/>
          </ac:spMkLst>
        </pc:spChg>
        <pc:spChg chg="mod">
          <ac:chgData name="Kolakowski, Artur" userId="9c34c8cc-b1df-44f6-bea5-dcf7a54ee35f" providerId="ADAL" clId="{19970B13-E101-4117-9908-6E061F982644}" dt="2022-07-14T08:45:33.669" v="13727" actId="790"/>
          <ac:spMkLst>
            <pc:docMk/>
            <pc:sldMk cId="2351809989" sldId="486"/>
            <ac:spMk id="10777" creationId="{A1067D02-BD60-4533-9F60-1253EE9590BE}"/>
          </ac:spMkLst>
        </pc:spChg>
        <pc:spChg chg="mod">
          <ac:chgData name="Kolakowski, Artur" userId="9c34c8cc-b1df-44f6-bea5-dcf7a54ee35f" providerId="ADAL" clId="{19970B13-E101-4117-9908-6E061F982644}" dt="2022-07-14T08:45:33.677" v="13728" actId="790"/>
          <ac:spMkLst>
            <pc:docMk/>
            <pc:sldMk cId="2351809989" sldId="486"/>
            <ac:spMk id="10778" creationId="{F9A7AB18-7234-4B49-B2C8-114EAE7BE2BC}"/>
          </ac:spMkLst>
        </pc:spChg>
        <pc:spChg chg="mod">
          <ac:chgData name="Kolakowski, Artur" userId="9c34c8cc-b1df-44f6-bea5-dcf7a54ee35f" providerId="ADAL" clId="{19970B13-E101-4117-9908-6E061F982644}" dt="2022-07-14T08:45:33.678" v="13729" actId="790"/>
          <ac:spMkLst>
            <pc:docMk/>
            <pc:sldMk cId="2351809989" sldId="486"/>
            <ac:spMk id="10779" creationId="{EF553B55-6138-4EE6-95F8-6B40DB54F211}"/>
          </ac:spMkLst>
        </pc:spChg>
        <pc:spChg chg="mod">
          <ac:chgData name="Kolakowski, Artur" userId="9c34c8cc-b1df-44f6-bea5-dcf7a54ee35f" providerId="ADAL" clId="{19970B13-E101-4117-9908-6E061F982644}" dt="2022-07-14T08:45:33.688" v="13730" actId="790"/>
          <ac:spMkLst>
            <pc:docMk/>
            <pc:sldMk cId="2351809989" sldId="486"/>
            <ac:spMk id="10780" creationId="{C63DF0A1-B6EC-426E-B856-F001FE4EA456}"/>
          </ac:spMkLst>
        </pc:spChg>
        <pc:spChg chg="mod">
          <ac:chgData name="Kolakowski, Artur" userId="9c34c8cc-b1df-44f6-bea5-dcf7a54ee35f" providerId="ADAL" clId="{19970B13-E101-4117-9908-6E061F982644}" dt="2022-07-14T08:45:33.690" v="13731" actId="790"/>
          <ac:spMkLst>
            <pc:docMk/>
            <pc:sldMk cId="2351809989" sldId="486"/>
            <ac:spMk id="10781" creationId="{FF0CFC35-ECB3-47ED-96E6-56EEBDDE9419}"/>
          </ac:spMkLst>
        </pc:spChg>
        <pc:spChg chg="mod">
          <ac:chgData name="Kolakowski, Artur" userId="9c34c8cc-b1df-44f6-bea5-dcf7a54ee35f" providerId="ADAL" clId="{19970B13-E101-4117-9908-6E061F982644}" dt="2022-07-14T08:45:33.690" v="13732" actId="790"/>
          <ac:spMkLst>
            <pc:docMk/>
            <pc:sldMk cId="2351809989" sldId="486"/>
            <ac:spMk id="10782" creationId="{A4DAD4A5-3D11-4792-94AE-F990C13FDC0A}"/>
          </ac:spMkLst>
        </pc:spChg>
        <pc:spChg chg="mod">
          <ac:chgData name="Kolakowski, Artur" userId="9c34c8cc-b1df-44f6-bea5-dcf7a54ee35f" providerId="ADAL" clId="{19970B13-E101-4117-9908-6E061F982644}" dt="2022-07-14T08:45:33.700" v="13733" actId="790"/>
          <ac:spMkLst>
            <pc:docMk/>
            <pc:sldMk cId="2351809989" sldId="486"/>
            <ac:spMk id="10783" creationId="{48A5D645-3C72-489B-8740-B9BCC21CCE55}"/>
          </ac:spMkLst>
        </pc:spChg>
        <pc:spChg chg="mod">
          <ac:chgData name="Kolakowski, Artur" userId="9c34c8cc-b1df-44f6-bea5-dcf7a54ee35f" providerId="ADAL" clId="{19970B13-E101-4117-9908-6E061F982644}" dt="2022-07-14T08:45:33.700" v="13734" actId="790"/>
          <ac:spMkLst>
            <pc:docMk/>
            <pc:sldMk cId="2351809989" sldId="486"/>
            <ac:spMk id="10784" creationId="{FC670034-7C06-4309-9DEC-63EFEBF5F491}"/>
          </ac:spMkLst>
        </pc:spChg>
        <pc:spChg chg="mod">
          <ac:chgData name="Kolakowski, Artur" userId="9c34c8cc-b1df-44f6-bea5-dcf7a54ee35f" providerId="ADAL" clId="{19970B13-E101-4117-9908-6E061F982644}" dt="2022-07-14T08:45:33.708" v="13735" actId="790"/>
          <ac:spMkLst>
            <pc:docMk/>
            <pc:sldMk cId="2351809989" sldId="486"/>
            <ac:spMk id="10785" creationId="{FBE3C3BF-1A65-4CE6-9670-4611AD6C06FE}"/>
          </ac:spMkLst>
        </pc:spChg>
        <pc:spChg chg="mod">
          <ac:chgData name="Kolakowski, Artur" userId="9c34c8cc-b1df-44f6-bea5-dcf7a54ee35f" providerId="ADAL" clId="{19970B13-E101-4117-9908-6E061F982644}" dt="2022-07-14T08:45:33.710" v="13736" actId="790"/>
          <ac:spMkLst>
            <pc:docMk/>
            <pc:sldMk cId="2351809989" sldId="486"/>
            <ac:spMk id="10786" creationId="{23065233-F6EE-47A2-A5C6-DD9A26FB5EDE}"/>
          </ac:spMkLst>
        </pc:spChg>
        <pc:spChg chg="mod">
          <ac:chgData name="Kolakowski, Artur" userId="9c34c8cc-b1df-44f6-bea5-dcf7a54ee35f" providerId="ADAL" clId="{19970B13-E101-4117-9908-6E061F982644}" dt="2022-07-14T08:45:33.718" v="13737" actId="790"/>
          <ac:spMkLst>
            <pc:docMk/>
            <pc:sldMk cId="2351809989" sldId="486"/>
            <ac:spMk id="10787" creationId="{6194020C-6067-46F3-AC45-75413CD66122}"/>
          </ac:spMkLst>
        </pc:spChg>
        <pc:spChg chg="mod">
          <ac:chgData name="Kolakowski, Artur" userId="9c34c8cc-b1df-44f6-bea5-dcf7a54ee35f" providerId="ADAL" clId="{19970B13-E101-4117-9908-6E061F982644}" dt="2022-07-14T08:45:33.721" v="13738" actId="790"/>
          <ac:spMkLst>
            <pc:docMk/>
            <pc:sldMk cId="2351809989" sldId="486"/>
            <ac:spMk id="10788" creationId="{9D8C37F3-8549-4159-9682-F4059003E95C}"/>
          </ac:spMkLst>
        </pc:spChg>
        <pc:spChg chg="mod">
          <ac:chgData name="Kolakowski, Artur" userId="9c34c8cc-b1df-44f6-bea5-dcf7a54ee35f" providerId="ADAL" clId="{19970B13-E101-4117-9908-6E061F982644}" dt="2022-07-14T08:45:33.729" v="13739" actId="790"/>
          <ac:spMkLst>
            <pc:docMk/>
            <pc:sldMk cId="2351809989" sldId="486"/>
            <ac:spMk id="10789" creationId="{50964151-40FE-4875-A1CA-9FBF8EF27AFF}"/>
          </ac:spMkLst>
        </pc:spChg>
        <pc:spChg chg="mod">
          <ac:chgData name="Kolakowski, Artur" userId="9c34c8cc-b1df-44f6-bea5-dcf7a54ee35f" providerId="ADAL" clId="{19970B13-E101-4117-9908-6E061F982644}" dt="2022-07-14T08:45:33.731" v="13740" actId="790"/>
          <ac:spMkLst>
            <pc:docMk/>
            <pc:sldMk cId="2351809989" sldId="486"/>
            <ac:spMk id="10790" creationId="{0A76409B-FD4B-46BC-B373-426B50C2F6B7}"/>
          </ac:spMkLst>
        </pc:spChg>
        <pc:spChg chg="mod">
          <ac:chgData name="Kolakowski, Artur" userId="9c34c8cc-b1df-44f6-bea5-dcf7a54ee35f" providerId="ADAL" clId="{19970B13-E101-4117-9908-6E061F982644}" dt="2022-07-14T08:45:33.731" v="13741" actId="790"/>
          <ac:spMkLst>
            <pc:docMk/>
            <pc:sldMk cId="2351809989" sldId="486"/>
            <ac:spMk id="10791" creationId="{A8BEB8EE-F8BD-4E8B-88D2-918DECEC2710}"/>
          </ac:spMkLst>
        </pc:spChg>
        <pc:spChg chg="mod">
          <ac:chgData name="Kolakowski, Artur" userId="9c34c8cc-b1df-44f6-bea5-dcf7a54ee35f" providerId="ADAL" clId="{19970B13-E101-4117-9908-6E061F982644}" dt="2022-07-14T08:45:33.741" v="13742" actId="790"/>
          <ac:spMkLst>
            <pc:docMk/>
            <pc:sldMk cId="2351809989" sldId="486"/>
            <ac:spMk id="10792" creationId="{9718CC5A-475B-4544-B3EA-A0A8822FC18C}"/>
          </ac:spMkLst>
        </pc:spChg>
        <pc:spChg chg="mod">
          <ac:chgData name="Kolakowski, Artur" userId="9c34c8cc-b1df-44f6-bea5-dcf7a54ee35f" providerId="ADAL" clId="{19970B13-E101-4117-9908-6E061F982644}" dt="2022-07-14T08:45:33.741" v="13743" actId="790"/>
          <ac:spMkLst>
            <pc:docMk/>
            <pc:sldMk cId="2351809989" sldId="486"/>
            <ac:spMk id="10793" creationId="{95B1A431-42D3-4511-823F-C2F77FCDE20B}"/>
          </ac:spMkLst>
        </pc:spChg>
        <pc:spChg chg="mod">
          <ac:chgData name="Kolakowski, Artur" userId="9c34c8cc-b1df-44f6-bea5-dcf7a54ee35f" providerId="ADAL" clId="{19970B13-E101-4117-9908-6E061F982644}" dt="2022-07-14T08:45:33.749" v="13744" actId="790"/>
          <ac:spMkLst>
            <pc:docMk/>
            <pc:sldMk cId="2351809989" sldId="486"/>
            <ac:spMk id="10794" creationId="{5BC5EAD4-932D-44F4-A075-3B51B5543A45}"/>
          </ac:spMkLst>
        </pc:spChg>
        <pc:spChg chg="mod">
          <ac:chgData name="Kolakowski, Artur" userId="9c34c8cc-b1df-44f6-bea5-dcf7a54ee35f" providerId="ADAL" clId="{19970B13-E101-4117-9908-6E061F982644}" dt="2022-07-14T08:45:33.751" v="13745" actId="790"/>
          <ac:spMkLst>
            <pc:docMk/>
            <pc:sldMk cId="2351809989" sldId="486"/>
            <ac:spMk id="10795" creationId="{0544F5E3-7E2E-46AC-B6CD-BE5ACE7C0A0D}"/>
          </ac:spMkLst>
        </pc:spChg>
        <pc:spChg chg="mod">
          <ac:chgData name="Kolakowski, Artur" userId="9c34c8cc-b1df-44f6-bea5-dcf7a54ee35f" providerId="ADAL" clId="{19970B13-E101-4117-9908-6E061F982644}" dt="2022-07-14T08:45:33.751" v="13746" actId="790"/>
          <ac:spMkLst>
            <pc:docMk/>
            <pc:sldMk cId="2351809989" sldId="486"/>
            <ac:spMk id="10796" creationId="{3B744812-0533-456B-9AB7-8183C78FD419}"/>
          </ac:spMkLst>
        </pc:spChg>
        <pc:spChg chg="mod">
          <ac:chgData name="Kolakowski, Artur" userId="9c34c8cc-b1df-44f6-bea5-dcf7a54ee35f" providerId="ADAL" clId="{19970B13-E101-4117-9908-6E061F982644}" dt="2022-07-14T08:45:33.762" v="13747" actId="790"/>
          <ac:spMkLst>
            <pc:docMk/>
            <pc:sldMk cId="2351809989" sldId="486"/>
            <ac:spMk id="10797" creationId="{E4FB920B-9DF7-4687-86C7-91B446FADB89}"/>
          </ac:spMkLst>
        </pc:spChg>
        <pc:spChg chg="mod">
          <ac:chgData name="Kolakowski, Artur" userId="9c34c8cc-b1df-44f6-bea5-dcf7a54ee35f" providerId="ADAL" clId="{19970B13-E101-4117-9908-6E061F982644}" dt="2022-07-14T08:45:33.762" v="13748" actId="790"/>
          <ac:spMkLst>
            <pc:docMk/>
            <pc:sldMk cId="2351809989" sldId="486"/>
            <ac:spMk id="10798" creationId="{32D9A360-2118-4EA9-ADC9-2B75CA1B89BE}"/>
          </ac:spMkLst>
        </pc:spChg>
        <pc:spChg chg="mod">
          <ac:chgData name="Kolakowski, Artur" userId="9c34c8cc-b1df-44f6-bea5-dcf7a54ee35f" providerId="ADAL" clId="{19970B13-E101-4117-9908-6E061F982644}" dt="2022-07-14T08:45:33.770" v="13749" actId="790"/>
          <ac:spMkLst>
            <pc:docMk/>
            <pc:sldMk cId="2351809989" sldId="486"/>
            <ac:spMk id="10799" creationId="{CD3E6946-64DB-46D3-9983-E2CACDBD9769}"/>
          </ac:spMkLst>
        </pc:spChg>
        <pc:spChg chg="mod">
          <ac:chgData name="Kolakowski, Artur" userId="9c34c8cc-b1df-44f6-bea5-dcf7a54ee35f" providerId="ADAL" clId="{19970B13-E101-4117-9908-6E061F982644}" dt="2022-07-14T08:45:33.772" v="13750" actId="790"/>
          <ac:spMkLst>
            <pc:docMk/>
            <pc:sldMk cId="2351809989" sldId="486"/>
            <ac:spMk id="10800" creationId="{12E8A1DD-3DF4-4B5C-8BC0-D81D1989F206}"/>
          </ac:spMkLst>
        </pc:spChg>
        <pc:spChg chg="mod">
          <ac:chgData name="Kolakowski, Artur" userId="9c34c8cc-b1df-44f6-bea5-dcf7a54ee35f" providerId="ADAL" clId="{19970B13-E101-4117-9908-6E061F982644}" dt="2022-07-14T08:45:33.772" v="13751" actId="790"/>
          <ac:spMkLst>
            <pc:docMk/>
            <pc:sldMk cId="2351809989" sldId="486"/>
            <ac:spMk id="10801" creationId="{8159E823-5673-4799-9959-EA4C4D96B252}"/>
          </ac:spMkLst>
        </pc:spChg>
        <pc:spChg chg="mod">
          <ac:chgData name="Kolakowski, Artur" userId="9c34c8cc-b1df-44f6-bea5-dcf7a54ee35f" providerId="ADAL" clId="{19970B13-E101-4117-9908-6E061F982644}" dt="2022-07-14T08:45:33.782" v="13752" actId="790"/>
          <ac:spMkLst>
            <pc:docMk/>
            <pc:sldMk cId="2351809989" sldId="486"/>
            <ac:spMk id="10802" creationId="{9786230C-E7FF-491E-A295-E0340F559260}"/>
          </ac:spMkLst>
        </pc:spChg>
        <pc:spChg chg="mod">
          <ac:chgData name="Kolakowski, Artur" userId="9c34c8cc-b1df-44f6-bea5-dcf7a54ee35f" providerId="ADAL" clId="{19970B13-E101-4117-9908-6E061F982644}" dt="2022-07-14T08:45:33.789" v="13753" actId="790"/>
          <ac:spMkLst>
            <pc:docMk/>
            <pc:sldMk cId="2351809989" sldId="486"/>
            <ac:spMk id="10803" creationId="{8E58A1AF-BE07-4C57-A506-A6E13004639A}"/>
          </ac:spMkLst>
        </pc:spChg>
        <pc:spChg chg="mod">
          <ac:chgData name="Kolakowski, Artur" userId="9c34c8cc-b1df-44f6-bea5-dcf7a54ee35f" providerId="ADAL" clId="{19970B13-E101-4117-9908-6E061F982644}" dt="2022-07-14T08:45:33.793" v="13754" actId="790"/>
          <ac:spMkLst>
            <pc:docMk/>
            <pc:sldMk cId="2351809989" sldId="486"/>
            <ac:spMk id="10804" creationId="{CA67146F-A88A-4842-9066-3D7EB4BE04CA}"/>
          </ac:spMkLst>
        </pc:spChg>
        <pc:spChg chg="mod">
          <ac:chgData name="Kolakowski, Artur" userId="9c34c8cc-b1df-44f6-bea5-dcf7a54ee35f" providerId="ADAL" clId="{19970B13-E101-4117-9908-6E061F982644}" dt="2022-07-14T08:45:33.798" v="13755" actId="790"/>
          <ac:spMkLst>
            <pc:docMk/>
            <pc:sldMk cId="2351809989" sldId="486"/>
            <ac:spMk id="10805" creationId="{B59D9DC7-1B8F-40AA-A6A2-A3C64FEBE884}"/>
          </ac:spMkLst>
        </pc:spChg>
        <pc:spChg chg="mod">
          <ac:chgData name="Kolakowski, Artur" userId="9c34c8cc-b1df-44f6-bea5-dcf7a54ee35f" providerId="ADAL" clId="{19970B13-E101-4117-9908-6E061F982644}" dt="2022-07-14T08:45:33.802" v="13756" actId="790"/>
          <ac:spMkLst>
            <pc:docMk/>
            <pc:sldMk cId="2351809989" sldId="486"/>
            <ac:spMk id="10806" creationId="{08BED331-E8AB-4C71-BC24-37D80023184D}"/>
          </ac:spMkLst>
        </pc:spChg>
        <pc:spChg chg="mod">
          <ac:chgData name="Kolakowski, Artur" userId="9c34c8cc-b1df-44f6-bea5-dcf7a54ee35f" providerId="ADAL" clId="{19970B13-E101-4117-9908-6E061F982644}" dt="2022-07-14T08:45:33.804" v="13757" actId="790"/>
          <ac:spMkLst>
            <pc:docMk/>
            <pc:sldMk cId="2351809989" sldId="486"/>
            <ac:spMk id="10807" creationId="{8BBE9D97-E55B-4E6D-971F-A2B581A4CA7E}"/>
          </ac:spMkLst>
        </pc:spChg>
        <pc:spChg chg="mod">
          <ac:chgData name="Kolakowski, Artur" userId="9c34c8cc-b1df-44f6-bea5-dcf7a54ee35f" providerId="ADAL" clId="{19970B13-E101-4117-9908-6E061F982644}" dt="2022-07-14T08:45:33.810" v="13758" actId="790"/>
          <ac:spMkLst>
            <pc:docMk/>
            <pc:sldMk cId="2351809989" sldId="486"/>
            <ac:spMk id="10808" creationId="{F12D3458-5AD4-4D1B-894F-C54A7420E9C8}"/>
          </ac:spMkLst>
        </pc:spChg>
        <pc:spChg chg="mod">
          <ac:chgData name="Kolakowski, Artur" userId="9c34c8cc-b1df-44f6-bea5-dcf7a54ee35f" providerId="ADAL" clId="{19970B13-E101-4117-9908-6E061F982644}" dt="2022-07-14T08:45:33.812" v="13759" actId="790"/>
          <ac:spMkLst>
            <pc:docMk/>
            <pc:sldMk cId="2351809989" sldId="486"/>
            <ac:spMk id="10809" creationId="{12A8AD98-92B8-43FF-966D-58614869F2AE}"/>
          </ac:spMkLst>
        </pc:spChg>
        <pc:spChg chg="mod">
          <ac:chgData name="Kolakowski, Artur" userId="9c34c8cc-b1df-44f6-bea5-dcf7a54ee35f" providerId="ADAL" clId="{19970B13-E101-4117-9908-6E061F982644}" dt="2022-07-14T08:45:33.812" v="13760" actId="790"/>
          <ac:spMkLst>
            <pc:docMk/>
            <pc:sldMk cId="2351809989" sldId="486"/>
            <ac:spMk id="10810" creationId="{0862072A-B0B7-4708-AED2-53838D011FF2}"/>
          </ac:spMkLst>
        </pc:spChg>
        <pc:spChg chg="mod">
          <ac:chgData name="Kolakowski, Artur" userId="9c34c8cc-b1df-44f6-bea5-dcf7a54ee35f" providerId="ADAL" clId="{19970B13-E101-4117-9908-6E061F982644}" dt="2022-07-14T08:45:33.822" v="13761" actId="790"/>
          <ac:spMkLst>
            <pc:docMk/>
            <pc:sldMk cId="2351809989" sldId="486"/>
            <ac:spMk id="10811" creationId="{B8ECB001-33EF-40CE-B362-D83DD302FCE5}"/>
          </ac:spMkLst>
        </pc:spChg>
        <pc:spChg chg="mod">
          <ac:chgData name="Kolakowski, Artur" userId="9c34c8cc-b1df-44f6-bea5-dcf7a54ee35f" providerId="ADAL" clId="{19970B13-E101-4117-9908-6E061F982644}" dt="2022-07-14T08:45:33.822" v="13762" actId="790"/>
          <ac:spMkLst>
            <pc:docMk/>
            <pc:sldMk cId="2351809989" sldId="486"/>
            <ac:spMk id="10812" creationId="{6AFD5224-4767-44AB-B3C1-8E45DDF86AA9}"/>
          </ac:spMkLst>
        </pc:spChg>
        <pc:spChg chg="mod">
          <ac:chgData name="Kolakowski, Artur" userId="9c34c8cc-b1df-44f6-bea5-dcf7a54ee35f" providerId="ADAL" clId="{19970B13-E101-4117-9908-6E061F982644}" dt="2022-07-14T08:45:33.830" v="13763" actId="790"/>
          <ac:spMkLst>
            <pc:docMk/>
            <pc:sldMk cId="2351809989" sldId="486"/>
            <ac:spMk id="10813" creationId="{91D901FA-5207-4630-93C9-CC2B2D05E1FC}"/>
          </ac:spMkLst>
        </pc:spChg>
        <pc:spChg chg="mod">
          <ac:chgData name="Kolakowski, Artur" userId="9c34c8cc-b1df-44f6-bea5-dcf7a54ee35f" providerId="ADAL" clId="{19970B13-E101-4117-9908-6E061F982644}" dt="2022-07-14T08:45:33.832" v="13764" actId="790"/>
          <ac:spMkLst>
            <pc:docMk/>
            <pc:sldMk cId="2351809989" sldId="486"/>
            <ac:spMk id="10814" creationId="{BC35A746-A594-4065-A947-AA0AB0A430AC}"/>
          </ac:spMkLst>
        </pc:spChg>
        <pc:spChg chg="mod">
          <ac:chgData name="Kolakowski, Artur" userId="9c34c8cc-b1df-44f6-bea5-dcf7a54ee35f" providerId="ADAL" clId="{19970B13-E101-4117-9908-6E061F982644}" dt="2022-07-14T08:45:33.832" v="13765" actId="790"/>
          <ac:spMkLst>
            <pc:docMk/>
            <pc:sldMk cId="2351809989" sldId="486"/>
            <ac:spMk id="10815" creationId="{00C08841-CED1-4751-8D43-525535AD7BCA}"/>
          </ac:spMkLst>
        </pc:spChg>
        <pc:spChg chg="mod">
          <ac:chgData name="Kolakowski, Artur" userId="9c34c8cc-b1df-44f6-bea5-dcf7a54ee35f" providerId="ADAL" clId="{19970B13-E101-4117-9908-6E061F982644}" dt="2022-07-14T08:45:33.842" v="13766" actId="790"/>
          <ac:spMkLst>
            <pc:docMk/>
            <pc:sldMk cId="2351809989" sldId="486"/>
            <ac:spMk id="10816" creationId="{8392F96C-0147-4C53-BEFE-82C24EC9264E}"/>
          </ac:spMkLst>
        </pc:spChg>
        <pc:spChg chg="mod">
          <ac:chgData name="Kolakowski, Artur" userId="9c34c8cc-b1df-44f6-bea5-dcf7a54ee35f" providerId="ADAL" clId="{19970B13-E101-4117-9908-6E061F982644}" dt="2022-07-14T08:45:33.842" v="13767" actId="790"/>
          <ac:spMkLst>
            <pc:docMk/>
            <pc:sldMk cId="2351809989" sldId="486"/>
            <ac:spMk id="10817" creationId="{7C363CD2-BBF8-4657-980D-A7F38F7DE008}"/>
          </ac:spMkLst>
        </pc:spChg>
        <pc:spChg chg="mod">
          <ac:chgData name="Kolakowski, Artur" userId="9c34c8cc-b1df-44f6-bea5-dcf7a54ee35f" providerId="ADAL" clId="{19970B13-E101-4117-9908-6E061F982644}" dt="2022-07-14T08:45:33.850" v="13768" actId="790"/>
          <ac:spMkLst>
            <pc:docMk/>
            <pc:sldMk cId="2351809989" sldId="486"/>
            <ac:spMk id="10818" creationId="{4A610057-EBCF-4C91-B1E0-A7D167E41EE2}"/>
          </ac:spMkLst>
        </pc:spChg>
        <pc:spChg chg="mod">
          <ac:chgData name="Kolakowski, Artur" userId="9c34c8cc-b1df-44f6-bea5-dcf7a54ee35f" providerId="ADAL" clId="{19970B13-E101-4117-9908-6E061F982644}" dt="2022-07-14T08:45:33.852" v="13769" actId="790"/>
          <ac:spMkLst>
            <pc:docMk/>
            <pc:sldMk cId="2351809989" sldId="486"/>
            <ac:spMk id="10819" creationId="{0CBD9A6C-9999-4906-8122-2CC376005CD6}"/>
          </ac:spMkLst>
        </pc:spChg>
        <pc:spChg chg="mod">
          <ac:chgData name="Kolakowski, Artur" userId="9c34c8cc-b1df-44f6-bea5-dcf7a54ee35f" providerId="ADAL" clId="{19970B13-E101-4117-9908-6E061F982644}" dt="2022-07-14T08:45:33.852" v="13770" actId="790"/>
          <ac:spMkLst>
            <pc:docMk/>
            <pc:sldMk cId="2351809989" sldId="486"/>
            <ac:spMk id="10820" creationId="{7D465344-2444-41D1-9A76-77B104F7E7E0}"/>
          </ac:spMkLst>
        </pc:spChg>
        <pc:spChg chg="mod">
          <ac:chgData name="Kolakowski, Artur" userId="9c34c8cc-b1df-44f6-bea5-dcf7a54ee35f" providerId="ADAL" clId="{19970B13-E101-4117-9908-6E061F982644}" dt="2022-07-14T08:45:33.863" v="13771" actId="790"/>
          <ac:spMkLst>
            <pc:docMk/>
            <pc:sldMk cId="2351809989" sldId="486"/>
            <ac:spMk id="10821" creationId="{58AA7E1B-50F2-47CA-A403-24C27F101968}"/>
          </ac:spMkLst>
        </pc:spChg>
        <pc:spChg chg="mod">
          <ac:chgData name="Kolakowski, Artur" userId="9c34c8cc-b1df-44f6-bea5-dcf7a54ee35f" providerId="ADAL" clId="{19970B13-E101-4117-9908-6E061F982644}" dt="2022-07-14T08:45:33.871" v="13772" actId="790"/>
          <ac:spMkLst>
            <pc:docMk/>
            <pc:sldMk cId="2351809989" sldId="486"/>
            <ac:spMk id="10822" creationId="{6EE5C746-5427-4118-A27E-00EF8C3EA06B}"/>
          </ac:spMkLst>
        </pc:spChg>
        <pc:spChg chg="mod">
          <ac:chgData name="Kolakowski, Artur" userId="9c34c8cc-b1df-44f6-bea5-dcf7a54ee35f" providerId="ADAL" clId="{19970B13-E101-4117-9908-6E061F982644}" dt="2022-07-14T08:45:33.873" v="13773" actId="790"/>
          <ac:spMkLst>
            <pc:docMk/>
            <pc:sldMk cId="2351809989" sldId="486"/>
            <ac:spMk id="10823" creationId="{788DDCEE-B7D2-42A3-8E3A-A346848A9E8B}"/>
          </ac:spMkLst>
        </pc:spChg>
        <pc:spChg chg="mod">
          <ac:chgData name="Kolakowski, Artur" userId="9c34c8cc-b1df-44f6-bea5-dcf7a54ee35f" providerId="ADAL" clId="{19970B13-E101-4117-9908-6E061F982644}" dt="2022-07-14T08:45:33.881" v="13774" actId="790"/>
          <ac:spMkLst>
            <pc:docMk/>
            <pc:sldMk cId="2351809989" sldId="486"/>
            <ac:spMk id="10824" creationId="{1492CB91-A35D-4F07-8A5A-EACC08B0FEF3}"/>
          </ac:spMkLst>
        </pc:spChg>
        <pc:spChg chg="mod">
          <ac:chgData name="Kolakowski, Artur" userId="9c34c8cc-b1df-44f6-bea5-dcf7a54ee35f" providerId="ADAL" clId="{19970B13-E101-4117-9908-6E061F982644}" dt="2022-07-14T08:45:33.883" v="13775" actId="790"/>
          <ac:spMkLst>
            <pc:docMk/>
            <pc:sldMk cId="2351809989" sldId="486"/>
            <ac:spMk id="10825" creationId="{62D305BF-A8F8-472A-BD07-0F5738213D7E}"/>
          </ac:spMkLst>
        </pc:spChg>
        <pc:spChg chg="mod">
          <ac:chgData name="Kolakowski, Artur" userId="9c34c8cc-b1df-44f6-bea5-dcf7a54ee35f" providerId="ADAL" clId="{19970B13-E101-4117-9908-6E061F982644}" dt="2022-07-14T08:45:33.883" v="13776" actId="790"/>
          <ac:spMkLst>
            <pc:docMk/>
            <pc:sldMk cId="2351809989" sldId="486"/>
            <ac:spMk id="10826" creationId="{F3DF5028-751E-40E0-AAB2-CF477C4F14A4}"/>
          </ac:spMkLst>
        </pc:spChg>
        <pc:spChg chg="mod">
          <ac:chgData name="Kolakowski, Artur" userId="9c34c8cc-b1df-44f6-bea5-dcf7a54ee35f" providerId="ADAL" clId="{19970B13-E101-4117-9908-6E061F982644}" dt="2022-07-14T08:45:33.891" v="13777" actId="790"/>
          <ac:spMkLst>
            <pc:docMk/>
            <pc:sldMk cId="2351809989" sldId="486"/>
            <ac:spMk id="10827" creationId="{0C35323F-BA0C-4124-8E2A-331934B0C007}"/>
          </ac:spMkLst>
        </pc:spChg>
        <pc:spChg chg="mod">
          <ac:chgData name="Kolakowski, Artur" userId="9c34c8cc-b1df-44f6-bea5-dcf7a54ee35f" providerId="ADAL" clId="{19970B13-E101-4117-9908-6E061F982644}" dt="2022-07-14T08:45:33.891" v="13778" actId="790"/>
          <ac:spMkLst>
            <pc:docMk/>
            <pc:sldMk cId="2351809989" sldId="486"/>
            <ac:spMk id="10828" creationId="{D19AC1F7-DB9C-4E1B-AD69-D2125E31F07F}"/>
          </ac:spMkLst>
        </pc:spChg>
        <pc:spChg chg="mod">
          <ac:chgData name="Kolakowski, Artur" userId="9c34c8cc-b1df-44f6-bea5-dcf7a54ee35f" providerId="ADAL" clId="{19970B13-E101-4117-9908-6E061F982644}" dt="2022-07-14T08:45:33.901" v="13779" actId="790"/>
          <ac:spMkLst>
            <pc:docMk/>
            <pc:sldMk cId="2351809989" sldId="486"/>
            <ac:spMk id="10829" creationId="{93D22077-01DC-4D1C-8CE5-3FD60B791693}"/>
          </ac:spMkLst>
        </pc:spChg>
        <pc:spChg chg="mod">
          <ac:chgData name="Kolakowski, Artur" userId="9c34c8cc-b1df-44f6-bea5-dcf7a54ee35f" providerId="ADAL" clId="{19970B13-E101-4117-9908-6E061F982644}" dt="2022-07-14T08:45:33.903" v="13780" actId="790"/>
          <ac:spMkLst>
            <pc:docMk/>
            <pc:sldMk cId="2351809989" sldId="486"/>
            <ac:spMk id="10830" creationId="{326A9BE7-7621-458E-9901-02080E742C95}"/>
          </ac:spMkLst>
        </pc:spChg>
        <pc:spChg chg="mod">
          <ac:chgData name="Kolakowski, Artur" userId="9c34c8cc-b1df-44f6-bea5-dcf7a54ee35f" providerId="ADAL" clId="{19970B13-E101-4117-9908-6E061F982644}" dt="2022-07-14T08:45:33.903" v="13781" actId="790"/>
          <ac:spMkLst>
            <pc:docMk/>
            <pc:sldMk cId="2351809989" sldId="486"/>
            <ac:spMk id="10831" creationId="{E9A5E6A5-1640-43C1-8B9E-BAEB65473876}"/>
          </ac:spMkLst>
        </pc:spChg>
        <pc:spChg chg="mod">
          <ac:chgData name="Kolakowski, Artur" userId="9c34c8cc-b1df-44f6-bea5-dcf7a54ee35f" providerId="ADAL" clId="{19970B13-E101-4117-9908-6E061F982644}" dt="2022-07-14T08:45:33.914" v="13782" actId="790"/>
          <ac:spMkLst>
            <pc:docMk/>
            <pc:sldMk cId="2351809989" sldId="486"/>
            <ac:spMk id="10832" creationId="{688FDAD4-3A85-4D21-A153-08F6D8C3ED1C}"/>
          </ac:spMkLst>
        </pc:spChg>
        <pc:spChg chg="mod">
          <ac:chgData name="Kolakowski, Artur" userId="9c34c8cc-b1df-44f6-bea5-dcf7a54ee35f" providerId="ADAL" clId="{19970B13-E101-4117-9908-6E061F982644}" dt="2022-07-14T08:45:33.914" v="13783" actId="790"/>
          <ac:spMkLst>
            <pc:docMk/>
            <pc:sldMk cId="2351809989" sldId="486"/>
            <ac:spMk id="10833" creationId="{503A9F91-0FC4-49EA-B618-DF54169B10F8}"/>
          </ac:spMkLst>
        </pc:spChg>
        <pc:spChg chg="mod">
          <ac:chgData name="Kolakowski, Artur" userId="9c34c8cc-b1df-44f6-bea5-dcf7a54ee35f" providerId="ADAL" clId="{19970B13-E101-4117-9908-6E061F982644}" dt="2022-07-14T08:45:33.922" v="13784" actId="790"/>
          <ac:spMkLst>
            <pc:docMk/>
            <pc:sldMk cId="2351809989" sldId="486"/>
            <ac:spMk id="10834" creationId="{7E1C4069-E4D6-47B5-AE19-9C157DBEC154}"/>
          </ac:spMkLst>
        </pc:spChg>
        <pc:spChg chg="mod">
          <ac:chgData name="Kolakowski, Artur" userId="9c34c8cc-b1df-44f6-bea5-dcf7a54ee35f" providerId="ADAL" clId="{19970B13-E101-4117-9908-6E061F982644}" dt="2022-07-14T08:45:33.924" v="13785" actId="790"/>
          <ac:spMkLst>
            <pc:docMk/>
            <pc:sldMk cId="2351809989" sldId="486"/>
            <ac:spMk id="10835" creationId="{C9D7143F-C46E-4C30-B03B-1BD41C92107E}"/>
          </ac:spMkLst>
        </pc:spChg>
        <pc:spChg chg="mod">
          <ac:chgData name="Kolakowski, Artur" userId="9c34c8cc-b1df-44f6-bea5-dcf7a54ee35f" providerId="ADAL" clId="{19970B13-E101-4117-9908-6E061F982644}" dt="2022-07-14T08:45:33.924" v="13786" actId="790"/>
          <ac:spMkLst>
            <pc:docMk/>
            <pc:sldMk cId="2351809989" sldId="486"/>
            <ac:spMk id="10836" creationId="{284938B2-75C6-4093-9C46-29FA3EE0F0F7}"/>
          </ac:spMkLst>
        </pc:spChg>
        <pc:spChg chg="mod">
          <ac:chgData name="Kolakowski, Artur" userId="9c34c8cc-b1df-44f6-bea5-dcf7a54ee35f" providerId="ADAL" clId="{19970B13-E101-4117-9908-6E061F982644}" dt="2022-07-14T08:45:33.934" v="13787" actId="790"/>
          <ac:spMkLst>
            <pc:docMk/>
            <pc:sldMk cId="2351809989" sldId="486"/>
            <ac:spMk id="10837" creationId="{2C22563A-F4B3-4C6E-B6BD-57A36D7AF9E7}"/>
          </ac:spMkLst>
        </pc:spChg>
        <pc:spChg chg="mod">
          <ac:chgData name="Kolakowski, Artur" userId="9c34c8cc-b1df-44f6-bea5-dcf7a54ee35f" providerId="ADAL" clId="{19970B13-E101-4117-9908-6E061F982644}" dt="2022-07-14T08:45:33.934" v="13788" actId="790"/>
          <ac:spMkLst>
            <pc:docMk/>
            <pc:sldMk cId="2351809989" sldId="486"/>
            <ac:spMk id="10838" creationId="{1A5FB7B9-7580-42EB-B4C8-D0BEDC702452}"/>
          </ac:spMkLst>
        </pc:spChg>
        <pc:spChg chg="mod">
          <ac:chgData name="Kolakowski, Artur" userId="9c34c8cc-b1df-44f6-bea5-dcf7a54ee35f" providerId="ADAL" clId="{19970B13-E101-4117-9908-6E061F982644}" dt="2022-07-14T08:45:33.944" v="13789" actId="790"/>
          <ac:spMkLst>
            <pc:docMk/>
            <pc:sldMk cId="2351809989" sldId="486"/>
            <ac:spMk id="10839" creationId="{41426B6F-EB92-4C59-9583-C446505444F1}"/>
          </ac:spMkLst>
        </pc:spChg>
        <pc:spChg chg="mod">
          <ac:chgData name="Kolakowski, Artur" userId="9c34c8cc-b1df-44f6-bea5-dcf7a54ee35f" providerId="ADAL" clId="{19970B13-E101-4117-9908-6E061F982644}" dt="2022-07-14T08:45:33.944" v="13790" actId="790"/>
          <ac:spMkLst>
            <pc:docMk/>
            <pc:sldMk cId="2351809989" sldId="486"/>
            <ac:spMk id="10840" creationId="{13034B7C-3099-4AF7-A746-8D933CD3AB5D}"/>
          </ac:spMkLst>
        </pc:spChg>
        <pc:spChg chg="mod">
          <ac:chgData name="Kolakowski, Artur" userId="9c34c8cc-b1df-44f6-bea5-dcf7a54ee35f" providerId="ADAL" clId="{19970B13-E101-4117-9908-6E061F982644}" dt="2022-07-14T08:45:33.952" v="13791" actId="790"/>
          <ac:spMkLst>
            <pc:docMk/>
            <pc:sldMk cId="2351809989" sldId="486"/>
            <ac:spMk id="10841" creationId="{3D2C6FDD-5387-496D-A415-545BE6EAF825}"/>
          </ac:spMkLst>
        </pc:spChg>
        <pc:spChg chg="mod">
          <ac:chgData name="Kolakowski, Artur" userId="9c34c8cc-b1df-44f6-bea5-dcf7a54ee35f" providerId="ADAL" clId="{19970B13-E101-4117-9908-6E061F982644}" dt="2022-07-14T08:45:33.962" v="13792" actId="790"/>
          <ac:spMkLst>
            <pc:docMk/>
            <pc:sldMk cId="2351809989" sldId="486"/>
            <ac:spMk id="10842" creationId="{2CCAEE29-977C-46BB-89E2-5CE1C4290611}"/>
          </ac:spMkLst>
        </pc:spChg>
        <pc:spChg chg="mod">
          <ac:chgData name="Kolakowski, Artur" userId="9c34c8cc-b1df-44f6-bea5-dcf7a54ee35f" providerId="ADAL" clId="{19970B13-E101-4117-9908-6E061F982644}" dt="2022-07-14T08:45:33.964" v="13793" actId="790"/>
          <ac:spMkLst>
            <pc:docMk/>
            <pc:sldMk cId="2351809989" sldId="486"/>
            <ac:spMk id="10843" creationId="{B884AEDD-DEAD-46B4-BE8A-1D32B2B613FE}"/>
          </ac:spMkLst>
        </pc:spChg>
        <pc:spChg chg="mod">
          <ac:chgData name="Kolakowski, Artur" userId="9c34c8cc-b1df-44f6-bea5-dcf7a54ee35f" providerId="ADAL" clId="{19970B13-E101-4117-9908-6E061F982644}" dt="2022-07-14T08:45:33.972" v="13794" actId="790"/>
          <ac:spMkLst>
            <pc:docMk/>
            <pc:sldMk cId="2351809989" sldId="486"/>
            <ac:spMk id="10844" creationId="{9FFA1441-F020-4AEB-B433-0E03CD560FD9}"/>
          </ac:spMkLst>
        </pc:spChg>
        <pc:spChg chg="mod">
          <ac:chgData name="Kolakowski, Artur" userId="9c34c8cc-b1df-44f6-bea5-dcf7a54ee35f" providerId="ADAL" clId="{19970B13-E101-4117-9908-6E061F982644}" dt="2022-07-14T08:45:33.974" v="13795" actId="790"/>
          <ac:spMkLst>
            <pc:docMk/>
            <pc:sldMk cId="2351809989" sldId="486"/>
            <ac:spMk id="10845" creationId="{4CF3E3A1-BB34-4C41-B7AD-FBFB06355473}"/>
          </ac:spMkLst>
        </pc:spChg>
        <pc:spChg chg="mod">
          <ac:chgData name="Kolakowski, Artur" userId="9c34c8cc-b1df-44f6-bea5-dcf7a54ee35f" providerId="ADAL" clId="{19970B13-E101-4117-9908-6E061F982644}" dt="2022-07-14T08:45:33.985" v="13796" actId="790"/>
          <ac:spMkLst>
            <pc:docMk/>
            <pc:sldMk cId="2351809989" sldId="486"/>
            <ac:spMk id="10846" creationId="{3153579D-9383-41C8-BBAD-24B42D184338}"/>
          </ac:spMkLst>
        </pc:spChg>
        <pc:spChg chg="mod">
          <ac:chgData name="Kolakowski, Artur" userId="9c34c8cc-b1df-44f6-bea5-dcf7a54ee35f" providerId="ADAL" clId="{19970B13-E101-4117-9908-6E061F982644}" dt="2022-07-14T08:45:33.985" v="13797" actId="790"/>
          <ac:spMkLst>
            <pc:docMk/>
            <pc:sldMk cId="2351809989" sldId="486"/>
            <ac:spMk id="10847" creationId="{4DA3C403-7C71-4384-8EC6-15E9AA481C60}"/>
          </ac:spMkLst>
        </pc:spChg>
        <pc:spChg chg="mod">
          <ac:chgData name="Kolakowski, Artur" userId="9c34c8cc-b1df-44f6-bea5-dcf7a54ee35f" providerId="ADAL" clId="{19970B13-E101-4117-9908-6E061F982644}" dt="2022-07-14T08:45:33.995" v="13798" actId="790"/>
          <ac:spMkLst>
            <pc:docMk/>
            <pc:sldMk cId="2351809989" sldId="486"/>
            <ac:spMk id="10848" creationId="{38AA0D8C-DDC4-4FC0-87E2-77767BCB8B57}"/>
          </ac:spMkLst>
        </pc:spChg>
        <pc:spChg chg="mod">
          <ac:chgData name="Kolakowski, Artur" userId="9c34c8cc-b1df-44f6-bea5-dcf7a54ee35f" providerId="ADAL" clId="{19970B13-E101-4117-9908-6E061F982644}" dt="2022-07-14T08:45:33.995" v="13799" actId="790"/>
          <ac:spMkLst>
            <pc:docMk/>
            <pc:sldMk cId="2351809989" sldId="486"/>
            <ac:spMk id="10849" creationId="{468A6555-7D46-4674-AD83-F420910F3BE9}"/>
          </ac:spMkLst>
        </pc:spChg>
        <pc:spChg chg="mod">
          <ac:chgData name="Kolakowski, Artur" userId="9c34c8cc-b1df-44f6-bea5-dcf7a54ee35f" providerId="ADAL" clId="{19970B13-E101-4117-9908-6E061F982644}" dt="2022-07-14T08:45:34.005" v="13800" actId="790"/>
          <ac:spMkLst>
            <pc:docMk/>
            <pc:sldMk cId="2351809989" sldId="486"/>
            <ac:spMk id="10850" creationId="{B1DD2B25-2FA9-41CB-99DA-3B3F655FC2C4}"/>
          </ac:spMkLst>
        </pc:spChg>
        <pc:spChg chg="mod">
          <ac:chgData name="Kolakowski, Artur" userId="9c34c8cc-b1df-44f6-bea5-dcf7a54ee35f" providerId="ADAL" clId="{19970B13-E101-4117-9908-6E061F982644}" dt="2022-07-14T08:45:34.005" v="13801" actId="790"/>
          <ac:spMkLst>
            <pc:docMk/>
            <pc:sldMk cId="2351809989" sldId="486"/>
            <ac:spMk id="10851" creationId="{9F5CC704-F67F-48CE-8B90-34F9B2BF61C0}"/>
          </ac:spMkLst>
        </pc:spChg>
        <pc:spChg chg="mod">
          <ac:chgData name="Kolakowski, Artur" userId="9c34c8cc-b1df-44f6-bea5-dcf7a54ee35f" providerId="ADAL" clId="{19970B13-E101-4117-9908-6E061F982644}" dt="2022-07-14T08:45:34.015" v="13802" actId="790"/>
          <ac:spMkLst>
            <pc:docMk/>
            <pc:sldMk cId="2351809989" sldId="486"/>
            <ac:spMk id="10852" creationId="{7189ABCF-BF2E-46CB-ABAB-9F25A3E782D1}"/>
          </ac:spMkLst>
        </pc:spChg>
        <pc:spChg chg="mod">
          <ac:chgData name="Kolakowski, Artur" userId="9c34c8cc-b1df-44f6-bea5-dcf7a54ee35f" providerId="ADAL" clId="{19970B13-E101-4117-9908-6E061F982644}" dt="2022-07-14T08:45:34.015" v="13803" actId="790"/>
          <ac:spMkLst>
            <pc:docMk/>
            <pc:sldMk cId="2351809989" sldId="486"/>
            <ac:spMk id="10853" creationId="{85C89097-0CEC-4CFC-BDBF-A6FEEE82303F}"/>
          </ac:spMkLst>
        </pc:spChg>
        <pc:spChg chg="mod">
          <ac:chgData name="Kolakowski, Artur" userId="9c34c8cc-b1df-44f6-bea5-dcf7a54ee35f" providerId="ADAL" clId="{19970B13-E101-4117-9908-6E061F982644}" dt="2022-07-14T08:45:34.025" v="13804" actId="790"/>
          <ac:spMkLst>
            <pc:docMk/>
            <pc:sldMk cId="2351809989" sldId="486"/>
            <ac:spMk id="10854" creationId="{6F5100B5-3A0A-4980-A990-9AC6A8ECD4E6}"/>
          </ac:spMkLst>
        </pc:spChg>
        <pc:spChg chg="mod">
          <ac:chgData name="Kolakowski, Artur" userId="9c34c8cc-b1df-44f6-bea5-dcf7a54ee35f" providerId="ADAL" clId="{19970B13-E101-4117-9908-6E061F982644}" dt="2022-07-14T08:45:34.025" v="13805" actId="790"/>
          <ac:spMkLst>
            <pc:docMk/>
            <pc:sldMk cId="2351809989" sldId="486"/>
            <ac:spMk id="10855" creationId="{7F69890F-5933-4352-B877-6E236DDFA9A6}"/>
          </ac:spMkLst>
        </pc:spChg>
        <pc:spChg chg="mod">
          <ac:chgData name="Kolakowski, Artur" userId="9c34c8cc-b1df-44f6-bea5-dcf7a54ee35f" providerId="ADAL" clId="{19970B13-E101-4117-9908-6E061F982644}" dt="2022-07-14T08:45:34.035" v="13806" actId="790"/>
          <ac:spMkLst>
            <pc:docMk/>
            <pc:sldMk cId="2351809989" sldId="486"/>
            <ac:spMk id="10856" creationId="{E6778806-8DB4-403B-AB5E-B53E34C0517D}"/>
          </ac:spMkLst>
        </pc:spChg>
        <pc:spChg chg="mod">
          <ac:chgData name="Kolakowski, Artur" userId="9c34c8cc-b1df-44f6-bea5-dcf7a54ee35f" providerId="ADAL" clId="{19970B13-E101-4117-9908-6E061F982644}" dt="2022-07-14T08:45:34.035" v="13807" actId="790"/>
          <ac:spMkLst>
            <pc:docMk/>
            <pc:sldMk cId="2351809989" sldId="486"/>
            <ac:spMk id="10857" creationId="{20C849B5-17E3-47A7-B27B-542EED624E1E}"/>
          </ac:spMkLst>
        </pc:spChg>
        <pc:spChg chg="mod">
          <ac:chgData name="Kolakowski, Artur" userId="9c34c8cc-b1df-44f6-bea5-dcf7a54ee35f" providerId="ADAL" clId="{19970B13-E101-4117-9908-6E061F982644}" dt="2022-07-14T08:45:34.046" v="13808" actId="790"/>
          <ac:spMkLst>
            <pc:docMk/>
            <pc:sldMk cId="2351809989" sldId="486"/>
            <ac:spMk id="10858" creationId="{27137D24-5E0C-4BFB-A1E2-80D2E8496A1C}"/>
          </ac:spMkLst>
        </pc:spChg>
        <pc:spChg chg="mod">
          <ac:chgData name="Kolakowski, Artur" userId="9c34c8cc-b1df-44f6-bea5-dcf7a54ee35f" providerId="ADAL" clId="{19970B13-E101-4117-9908-6E061F982644}" dt="2022-07-14T08:45:34.054" v="13809" actId="790"/>
          <ac:spMkLst>
            <pc:docMk/>
            <pc:sldMk cId="2351809989" sldId="486"/>
            <ac:spMk id="10859" creationId="{8DBA4C01-0A13-4131-B930-3DC1A9462CC0}"/>
          </ac:spMkLst>
        </pc:spChg>
        <pc:spChg chg="mod">
          <ac:chgData name="Kolakowski, Artur" userId="9c34c8cc-b1df-44f6-bea5-dcf7a54ee35f" providerId="ADAL" clId="{19970B13-E101-4117-9908-6E061F982644}" dt="2022-07-14T08:45:34.056" v="13810" actId="790"/>
          <ac:spMkLst>
            <pc:docMk/>
            <pc:sldMk cId="2351809989" sldId="486"/>
            <ac:spMk id="10860" creationId="{9A849643-9F55-4ABA-A1A9-C07FCC0DA3B3}"/>
          </ac:spMkLst>
        </pc:spChg>
        <pc:spChg chg="mod">
          <ac:chgData name="Kolakowski, Artur" userId="9c34c8cc-b1df-44f6-bea5-dcf7a54ee35f" providerId="ADAL" clId="{19970B13-E101-4117-9908-6E061F982644}" dt="2022-07-14T08:45:34.066" v="13811" actId="790"/>
          <ac:spMkLst>
            <pc:docMk/>
            <pc:sldMk cId="2351809989" sldId="486"/>
            <ac:spMk id="10861" creationId="{B1D566D8-B005-4796-B175-D7E251EE27C8}"/>
          </ac:spMkLst>
        </pc:spChg>
        <pc:spChg chg="mod">
          <ac:chgData name="Kolakowski, Artur" userId="9c34c8cc-b1df-44f6-bea5-dcf7a54ee35f" providerId="ADAL" clId="{19970B13-E101-4117-9908-6E061F982644}" dt="2022-07-14T08:45:34.066" v="13812" actId="790"/>
          <ac:spMkLst>
            <pc:docMk/>
            <pc:sldMk cId="2351809989" sldId="486"/>
            <ac:spMk id="10862" creationId="{E2A2F7E5-61B5-4140-A3CE-045FB833D24F}"/>
          </ac:spMkLst>
        </pc:spChg>
        <pc:spChg chg="mod">
          <ac:chgData name="Kolakowski, Artur" userId="9c34c8cc-b1df-44f6-bea5-dcf7a54ee35f" providerId="ADAL" clId="{19970B13-E101-4117-9908-6E061F982644}" dt="2022-07-14T08:45:34.074" v="13813" actId="790"/>
          <ac:spMkLst>
            <pc:docMk/>
            <pc:sldMk cId="2351809989" sldId="486"/>
            <ac:spMk id="10863" creationId="{AA26EF27-741C-48CF-BD4F-76D2F9F060E6}"/>
          </ac:spMkLst>
        </pc:spChg>
        <pc:spChg chg="mod">
          <ac:chgData name="Kolakowski, Artur" userId="9c34c8cc-b1df-44f6-bea5-dcf7a54ee35f" providerId="ADAL" clId="{19970B13-E101-4117-9908-6E061F982644}" dt="2022-07-14T08:45:34.076" v="13814" actId="790"/>
          <ac:spMkLst>
            <pc:docMk/>
            <pc:sldMk cId="2351809989" sldId="486"/>
            <ac:spMk id="10864" creationId="{901C0439-65A5-4C37-BF46-C4FF16126249}"/>
          </ac:spMkLst>
        </pc:spChg>
        <pc:spChg chg="mod">
          <ac:chgData name="Kolakowski, Artur" userId="9c34c8cc-b1df-44f6-bea5-dcf7a54ee35f" providerId="ADAL" clId="{19970B13-E101-4117-9908-6E061F982644}" dt="2022-07-14T08:45:34.084" v="13815" actId="790"/>
          <ac:spMkLst>
            <pc:docMk/>
            <pc:sldMk cId="2351809989" sldId="486"/>
            <ac:spMk id="10865" creationId="{EEACC863-1E3E-44FD-A119-6534F8CDA073}"/>
          </ac:spMkLst>
        </pc:spChg>
        <pc:spChg chg="mod">
          <ac:chgData name="Kolakowski, Artur" userId="9c34c8cc-b1df-44f6-bea5-dcf7a54ee35f" providerId="ADAL" clId="{19970B13-E101-4117-9908-6E061F982644}" dt="2022-07-14T08:45:34.086" v="13816" actId="790"/>
          <ac:spMkLst>
            <pc:docMk/>
            <pc:sldMk cId="2351809989" sldId="486"/>
            <ac:spMk id="10866" creationId="{6EAD91AB-DA05-4359-878C-5B588FAD8DA6}"/>
          </ac:spMkLst>
        </pc:spChg>
        <pc:spChg chg="mod">
          <ac:chgData name="Kolakowski, Artur" userId="9c34c8cc-b1df-44f6-bea5-dcf7a54ee35f" providerId="ADAL" clId="{19970B13-E101-4117-9908-6E061F982644}" dt="2022-07-14T08:45:34.086" v="13817" actId="790"/>
          <ac:spMkLst>
            <pc:docMk/>
            <pc:sldMk cId="2351809989" sldId="486"/>
            <ac:spMk id="10867" creationId="{5A773267-2AD5-46E5-9667-E97FFD91C3FB}"/>
          </ac:spMkLst>
        </pc:spChg>
        <pc:spChg chg="mod">
          <ac:chgData name="Kolakowski, Artur" userId="9c34c8cc-b1df-44f6-bea5-dcf7a54ee35f" providerId="ADAL" clId="{19970B13-E101-4117-9908-6E061F982644}" dt="2022-07-14T08:45:34.097" v="13818" actId="790"/>
          <ac:spMkLst>
            <pc:docMk/>
            <pc:sldMk cId="2351809989" sldId="486"/>
            <ac:spMk id="10868" creationId="{A12999A9-592B-443A-AEA5-3A7AF33BC345}"/>
          </ac:spMkLst>
        </pc:spChg>
        <pc:spChg chg="mod">
          <ac:chgData name="Kolakowski, Artur" userId="9c34c8cc-b1df-44f6-bea5-dcf7a54ee35f" providerId="ADAL" clId="{19970B13-E101-4117-9908-6E061F982644}" dt="2022-07-14T08:45:34.097" v="13819" actId="790"/>
          <ac:spMkLst>
            <pc:docMk/>
            <pc:sldMk cId="2351809989" sldId="486"/>
            <ac:spMk id="10869" creationId="{24B5FECF-1A79-45C2-868A-DE09F8418881}"/>
          </ac:spMkLst>
        </pc:spChg>
        <pc:spChg chg="mod">
          <ac:chgData name="Kolakowski, Artur" userId="9c34c8cc-b1df-44f6-bea5-dcf7a54ee35f" providerId="ADAL" clId="{19970B13-E101-4117-9908-6E061F982644}" dt="2022-07-14T08:45:34.105" v="13820" actId="790"/>
          <ac:spMkLst>
            <pc:docMk/>
            <pc:sldMk cId="2351809989" sldId="486"/>
            <ac:spMk id="10870" creationId="{67CC73EC-29AA-43FD-9D71-65C13C788D0B}"/>
          </ac:spMkLst>
        </pc:spChg>
        <pc:spChg chg="mod">
          <ac:chgData name="Kolakowski, Artur" userId="9c34c8cc-b1df-44f6-bea5-dcf7a54ee35f" providerId="ADAL" clId="{19970B13-E101-4117-9908-6E061F982644}" dt="2022-07-14T08:45:34.107" v="13821" actId="790"/>
          <ac:spMkLst>
            <pc:docMk/>
            <pc:sldMk cId="2351809989" sldId="486"/>
            <ac:spMk id="10871" creationId="{172C0157-392C-4355-B16F-032490231248}"/>
          </ac:spMkLst>
        </pc:spChg>
        <pc:spChg chg="mod">
          <ac:chgData name="Kolakowski, Artur" userId="9c34c8cc-b1df-44f6-bea5-dcf7a54ee35f" providerId="ADAL" clId="{19970B13-E101-4117-9908-6E061F982644}" dt="2022-07-14T08:45:34.107" v="13822" actId="790"/>
          <ac:spMkLst>
            <pc:docMk/>
            <pc:sldMk cId="2351809989" sldId="486"/>
            <ac:spMk id="10872" creationId="{E09E9656-1CFA-41CC-96F8-04B044399D99}"/>
          </ac:spMkLst>
        </pc:spChg>
        <pc:spChg chg="mod">
          <ac:chgData name="Kolakowski, Artur" userId="9c34c8cc-b1df-44f6-bea5-dcf7a54ee35f" providerId="ADAL" clId="{19970B13-E101-4117-9908-6E061F982644}" dt="2022-07-14T08:45:34.117" v="13823" actId="790"/>
          <ac:spMkLst>
            <pc:docMk/>
            <pc:sldMk cId="2351809989" sldId="486"/>
            <ac:spMk id="10873" creationId="{C3B8C879-59C8-493B-9999-63B622E263B9}"/>
          </ac:spMkLst>
        </pc:spChg>
        <pc:spChg chg="mod">
          <ac:chgData name="Kolakowski, Artur" userId="9c34c8cc-b1df-44f6-bea5-dcf7a54ee35f" providerId="ADAL" clId="{19970B13-E101-4117-9908-6E061F982644}" dt="2022-07-14T08:45:34.117" v="13824" actId="790"/>
          <ac:spMkLst>
            <pc:docMk/>
            <pc:sldMk cId="2351809989" sldId="486"/>
            <ac:spMk id="10874" creationId="{E4C74318-6B76-4C46-A5EA-AAAD95BE30C7}"/>
          </ac:spMkLst>
        </pc:spChg>
        <pc:spChg chg="mod">
          <ac:chgData name="Kolakowski, Artur" userId="9c34c8cc-b1df-44f6-bea5-dcf7a54ee35f" providerId="ADAL" clId="{19970B13-E101-4117-9908-6E061F982644}" dt="2022-07-14T08:45:34.125" v="13825" actId="790"/>
          <ac:spMkLst>
            <pc:docMk/>
            <pc:sldMk cId="2351809989" sldId="486"/>
            <ac:spMk id="10875" creationId="{333E3DA1-26D5-4E44-97DD-7103533D29B5}"/>
          </ac:spMkLst>
        </pc:spChg>
        <pc:spChg chg="mod">
          <ac:chgData name="Kolakowski, Artur" userId="9c34c8cc-b1df-44f6-bea5-dcf7a54ee35f" providerId="ADAL" clId="{19970B13-E101-4117-9908-6E061F982644}" dt="2022-07-14T08:45:34.127" v="13826" actId="790"/>
          <ac:spMkLst>
            <pc:docMk/>
            <pc:sldMk cId="2351809989" sldId="486"/>
            <ac:spMk id="10876" creationId="{7F1C3BA0-98E6-4E96-8900-260B9E75D53D}"/>
          </ac:spMkLst>
        </pc:spChg>
        <pc:spChg chg="mod">
          <ac:chgData name="Kolakowski, Artur" userId="9c34c8cc-b1df-44f6-bea5-dcf7a54ee35f" providerId="ADAL" clId="{19970B13-E101-4117-9908-6E061F982644}" dt="2022-07-14T08:45:34.127" v="13827" actId="790"/>
          <ac:spMkLst>
            <pc:docMk/>
            <pc:sldMk cId="2351809989" sldId="486"/>
            <ac:spMk id="10877" creationId="{3AAF7BD5-33D2-45A0-8A23-A3EA4E175342}"/>
          </ac:spMkLst>
        </pc:spChg>
        <pc:spChg chg="mod">
          <ac:chgData name="Kolakowski, Artur" userId="9c34c8cc-b1df-44f6-bea5-dcf7a54ee35f" providerId="ADAL" clId="{19970B13-E101-4117-9908-6E061F982644}" dt="2022-07-14T08:45:34.138" v="13828" actId="790"/>
          <ac:spMkLst>
            <pc:docMk/>
            <pc:sldMk cId="2351809989" sldId="486"/>
            <ac:spMk id="10878" creationId="{8939ED0C-9CF1-4603-931F-0EF8AB291BB3}"/>
          </ac:spMkLst>
        </pc:spChg>
        <pc:spChg chg="mod">
          <ac:chgData name="Kolakowski, Artur" userId="9c34c8cc-b1df-44f6-bea5-dcf7a54ee35f" providerId="ADAL" clId="{19970B13-E101-4117-9908-6E061F982644}" dt="2022-07-14T08:45:34.138" v="13829" actId="790"/>
          <ac:spMkLst>
            <pc:docMk/>
            <pc:sldMk cId="2351809989" sldId="486"/>
            <ac:spMk id="10879" creationId="{E665F94A-93AB-4CD4-AF4F-656EF5CB92FB}"/>
          </ac:spMkLst>
        </pc:spChg>
        <pc:spChg chg="mod">
          <ac:chgData name="Kolakowski, Artur" userId="9c34c8cc-b1df-44f6-bea5-dcf7a54ee35f" providerId="ADAL" clId="{19970B13-E101-4117-9908-6E061F982644}" dt="2022-07-14T08:45:34.146" v="13830" actId="790"/>
          <ac:spMkLst>
            <pc:docMk/>
            <pc:sldMk cId="2351809989" sldId="486"/>
            <ac:spMk id="10880" creationId="{3D727FA9-E8FF-41DE-B608-7223E4791673}"/>
          </ac:spMkLst>
        </pc:spChg>
        <pc:spChg chg="mod">
          <ac:chgData name="Kolakowski, Artur" userId="9c34c8cc-b1df-44f6-bea5-dcf7a54ee35f" providerId="ADAL" clId="{19970B13-E101-4117-9908-6E061F982644}" dt="2022-07-14T08:45:34.148" v="13831" actId="790"/>
          <ac:spMkLst>
            <pc:docMk/>
            <pc:sldMk cId="2351809989" sldId="486"/>
            <ac:spMk id="10881" creationId="{57E6DD66-7D01-4C07-8BAC-74CE7F056860}"/>
          </ac:spMkLst>
        </pc:spChg>
        <pc:spChg chg="mod">
          <ac:chgData name="Kolakowski, Artur" userId="9c34c8cc-b1df-44f6-bea5-dcf7a54ee35f" providerId="ADAL" clId="{19970B13-E101-4117-9908-6E061F982644}" dt="2022-07-14T08:45:34.156" v="13832" actId="790"/>
          <ac:spMkLst>
            <pc:docMk/>
            <pc:sldMk cId="2351809989" sldId="486"/>
            <ac:spMk id="10882" creationId="{24D88211-CADB-4B7F-8D39-0057DAC883D5}"/>
          </ac:spMkLst>
        </pc:spChg>
        <pc:spChg chg="mod">
          <ac:chgData name="Kolakowski, Artur" userId="9c34c8cc-b1df-44f6-bea5-dcf7a54ee35f" providerId="ADAL" clId="{19970B13-E101-4117-9908-6E061F982644}" dt="2022-07-14T08:45:34.158" v="13833" actId="790"/>
          <ac:spMkLst>
            <pc:docMk/>
            <pc:sldMk cId="2351809989" sldId="486"/>
            <ac:spMk id="10883" creationId="{608A273D-826D-40E5-8CC4-43549EC6E014}"/>
          </ac:spMkLst>
        </pc:spChg>
        <pc:spChg chg="mod">
          <ac:chgData name="Kolakowski, Artur" userId="9c34c8cc-b1df-44f6-bea5-dcf7a54ee35f" providerId="ADAL" clId="{19970B13-E101-4117-9908-6E061F982644}" dt="2022-07-14T08:45:34.158" v="13834" actId="790"/>
          <ac:spMkLst>
            <pc:docMk/>
            <pc:sldMk cId="2351809989" sldId="486"/>
            <ac:spMk id="10884" creationId="{5CDAE2DF-303F-4841-A9F2-51B75599975C}"/>
          </ac:spMkLst>
        </pc:spChg>
        <pc:spChg chg="mod">
          <ac:chgData name="Kolakowski, Artur" userId="9c34c8cc-b1df-44f6-bea5-dcf7a54ee35f" providerId="ADAL" clId="{19970B13-E101-4117-9908-6E061F982644}" dt="2022-07-14T08:45:34.168" v="13835" actId="790"/>
          <ac:spMkLst>
            <pc:docMk/>
            <pc:sldMk cId="2351809989" sldId="486"/>
            <ac:spMk id="10885" creationId="{9DC6A19C-9A9A-4281-B4E6-99185364C00B}"/>
          </ac:spMkLst>
        </pc:spChg>
        <pc:spChg chg="mod">
          <ac:chgData name="Kolakowski, Artur" userId="9c34c8cc-b1df-44f6-bea5-dcf7a54ee35f" providerId="ADAL" clId="{19970B13-E101-4117-9908-6E061F982644}" dt="2022-07-14T08:45:34.168" v="13836" actId="790"/>
          <ac:spMkLst>
            <pc:docMk/>
            <pc:sldMk cId="2351809989" sldId="486"/>
            <ac:spMk id="10886" creationId="{6FB9FD75-5A26-4D88-9EA3-A0C7DC47E16F}"/>
          </ac:spMkLst>
        </pc:spChg>
        <pc:spChg chg="mod">
          <ac:chgData name="Kolakowski, Artur" userId="9c34c8cc-b1df-44f6-bea5-dcf7a54ee35f" providerId="ADAL" clId="{19970B13-E101-4117-9908-6E061F982644}" dt="2022-07-14T08:45:34.178" v="13837" actId="790"/>
          <ac:spMkLst>
            <pc:docMk/>
            <pc:sldMk cId="2351809989" sldId="486"/>
            <ac:spMk id="10887" creationId="{E009D64F-9EC6-4EC0-A732-0CAD9A367B3B}"/>
          </ac:spMkLst>
        </pc:spChg>
        <pc:spChg chg="mod">
          <ac:chgData name="Kolakowski, Artur" userId="9c34c8cc-b1df-44f6-bea5-dcf7a54ee35f" providerId="ADAL" clId="{19970B13-E101-4117-9908-6E061F982644}" dt="2022-07-14T08:45:34.178" v="13838" actId="790"/>
          <ac:spMkLst>
            <pc:docMk/>
            <pc:sldMk cId="2351809989" sldId="486"/>
            <ac:spMk id="10888" creationId="{377786F4-2428-45FC-83DE-E74E12FCB0BE}"/>
          </ac:spMkLst>
        </pc:spChg>
        <pc:spChg chg="mod">
          <ac:chgData name="Kolakowski, Artur" userId="9c34c8cc-b1df-44f6-bea5-dcf7a54ee35f" providerId="ADAL" clId="{19970B13-E101-4117-9908-6E061F982644}" dt="2022-07-14T08:45:34.189" v="13839" actId="790"/>
          <ac:spMkLst>
            <pc:docMk/>
            <pc:sldMk cId="2351809989" sldId="486"/>
            <ac:spMk id="10889" creationId="{A0EDC14A-41FD-40BE-91ED-5366C801843B}"/>
          </ac:spMkLst>
        </pc:spChg>
        <pc:spChg chg="mod">
          <ac:chgData name="Kolakowski, Artur" userId="9c34c8cc-b1df-44f6-bea5-dcf7a54ee35f" providerId="ADAL" clId="{19970B13-E101-4117-9908-6E061F982644}" dt="2022-07-14T08:45:34.189" v="13840" actId="790"/>
          <ac:spMkLst>
            <pc:docMk/>
            <pc:sldMk cId="2351809989" sldId="486"/>
            <ac:spMk id="10890" creationId="{E4C17FC0-99A2-42F7-8DAF-2CE8A075A233}"/>
          </ac:spMkLst>
        </pc:spChg>
        <pc:spChg chg="mod">
          <ac:chgData name="Kolakowski, Artur" userId="9c34c8cc-b1df-44f6-bea5-dcf7a54ee35f" providerId="ADAL" clId="{19970B13-E101-4117-9908-6E061F982644}" dt="2022-07-14T08:45:34.197" v="13841" actId="790"/>
          <ac:spMkLst>
            <pc:docMk/>
            <pc:sldMk cId="2351809989" sldId="486"/>
            <ac:spMk id="10891" creationId="{90F2E1DD-0B72-418C-8A63-0442E77E0FF0}"/>
          </ac:spMkLst>
        </pc:spChg>
        <pc:spChg chg="mod">
          <ac:chgData name="Kolakowski, Artur" userId="9c34c8cc-b1df-44f6-bea5-dcf7a54ee35f" providerId="ADAL" clId="{19970B13-E101-4117-9908-6E061F982644}" dt="2022-07-14T08:45:34.199" v="13842" actId="790"/>
          <ac:spMkLst>
            <pc:docMk/>
            <pc:sldMk cId="2351809989" sldId="486"/>
            <ac:spMk id="10892" creationId="{132E7B69-A8A3-4F60-9429-0312604C9423}"/>
          </ac:spMkLst>
        </pc:spChg>
        <pc:spChg chg="mod">
          <ac:chgData name="Kolakowski, Artur" userId="9c34c8cc-b1df-44f6-bea5-dcf7a54ee35f" providerId="ADAL" clId="{19970B13-E101-4117-9908-6E061F982644}" dt="2022-07-14T08:45:34.199" v="13843" actId="790"/>
          <ac:spMkLst>
            <pc:docMk/>
            <pc:sldMk cId="2351809989" sldId="486"/>
            <ac:spMk id="10893" creationId="{E002A9FB-717E-40D1-9917-8ADAA253AD76}"/>
          </ac:spMkLst>
        </pc:spChg>
        <pc:spChg chg="mod">
          <ac:chgData name="Kolakowski, Artur" userId="9c34c8cc-b1df-44f6-bea5-dcf7a54ee35f" providerId="ADAL" clId="{19970B13-E101-4117-9908-6E061F982644}" dt="2022-07-14T08:45:34.209" v="13844" actId="790"/>
          <ac:spMkLst>
            <pc:docMk/>
            <pc:sldMk cId="2351809989" sldId="486"/>
            <ac:spMk id="10894" creationId="{EDA99C76-FF25-458B-BF1E-325425CF689E}"/>
          </ac:spMkLst>
        </pc:spChg>
        <pc:spChg chg="mod">
          <ac:chgData name="Kolakowski, Artur" userId="9c34c8cc-b1df-44f6-bea5-dcf7a54ee35f" providerId="ADAL" clId="{19970B13-E101-4117-9908-6E061F982644}" dt="2022-07-14T08:45:34.209" v="13845" actId="790"/>
          <ac:spMkLst>
            <pc:docMk/>
            <pc:sldMk cId="2351809989" sldId="486"/>
            <ac:spMk id="10895" creationId="{009C4BCC-92D7-4CF2-94B4-E46F30781EE6}"/>
          </ac:spMkLst>
        </pc:spChg>
        <pc:spChg chg="mod">
          <ac:chgData name="Kolakowski, Artur" userId="9c34c8cc-b1df-44f6-bea5-dcf7a54ee35f" providerId="ADAL" clId="{19970B13-E101-4117-9908-6E061F982644}" dt="2022-07-14T08:45:34.217" v="13846" actId="790"/>
          <ac:spMkLst>
            <pc:docMk/>
            <pc:sldMk cId="2351809989" sldId="486"/>
            <ac:spMk id="10896" creationId="{512AE64D-6B99-4CC0-A3E7-333B291ED0C3}"/>
          </ac:spMkLst>
        </pc:spChg>
        <pc:spChg chg="mod">
          <ac:chgData name="Kolakowski, Artur" userId="9c34c8cc-b1df-44f6-bea5-dcf7a54ee35f" providerId="ADAL" clId="{19970B13-E101-4117-9908-6E061F982644}" dt="2022-07-14T08:45:34.219" v="13847" actId="790"/>
          <ac:spMkLst>
            <pc:docMk/>
            <pc:sldMk cId="2351809989" sldId="486"/>
            <ac:spMk id="10897" creationId="{73F1A18C-A34E-46D9-988E-7116D35ECC95}"/>
          </ac:spMkLst>
        </pc:spChg>
        <pc:spChg chg="mod">
          <ac:chgData name="Kolakowski, Artur" userId="9c34c8cc-b1df-44f6-bea5-dcf7a54ee35f" providerId="ADAL" clId="{19970B13-E101-4117-9908-6E061F982644}" dt="2022-07-14T08:45:34.227" v="13848" actId="790"/>
          <ac:spMkLst>
            <pc:docMk/>
            <pc:sldMk cId="2351809989" sldId="486"/>
            <ac:spMk id="10898" creationId="{5E8549EB-F5E5-4912-ACA3-698C3CA7D983}"/>
          </ac:spMkLst>
        </pc:spChg>
        <pc:spChg chg="mod">
          <ac:chgData name="Kolakowski, Artur" userId="9c34c8cc-b1df-44f6-bea5-dcf7a54ee35f" providerId="ADAL" clId="{19970B13-E101-4117-9908-6E061F982644}" dt="2022-07-14T08:45:34.229" v="13849" actId="790"/>
          <ac:spMkLst>
            <pc:docMk/>
            <pc:sldMk cId="2351809989" sldId="486"/>
            <ac:spMk id="10899" creationId="{B29FDE73-55F4-434C-BC4D-F91B6F2CC428}"/>
          </ac:spMkLst>
        </pc:spChg>
        <pc:spChg chg="mod">
          <ac:chgData name="Kolakowski, Artur" userId="9c34c8cc-b1df-44f6-bea5-dcf7a54ee35f" providerId="ADAL" clId="{19970B13-E101-4117-9908-6E061F982644}" dt="2022-07-14T08:45:34.229" v="13850" actId="790"/>
          <ac:spMkLst>
            <pc:docMk/>
            <pc:sldMk cId="2351809989" sldId="486"/>
            <ac:spMk id="10900" creationId="{C6CB5F97-94FF-40DF-A999-0467E184C8C9}"/>
          </ac:spMkLst>
        </pc:spChg>
        <pc:spChg chg="mod">
          <ac:chgData name="Kolakowski, Artur" userId="9c34c8cc-b1df-44f6-bea5-dcf7a54ee35f" providerId="ADAL" clId="{19970B13-E101-4117-9908-6E061F982644}" dt="2022-07-14T08:45:34.240" v="13851" actId="790"/>
          <ac:spMkLst>
            <pc:docMk/>
            <pc:sldMk cId="2351809989" sldId="486"/>
            <ac:spMk id="10901" creationId="{288DAE81-B967-4854-8750-7983E0ED2D90}"/>
          </ac:spMkLst>
        </pc:spChg>
        <pc:spChg chg="mod">
          <ac:chgData name="Kolakowski, Artur" userId="9c34c8cc-b1df-44f6-bea5-dcf7a54ee35f" providerId="ADAL" clId="{19970B13-E101-4117-9908-6E061F982644}" dt="2022-07-14T08:45:34.240" v="13852" actId="790"/>
          <ac:spMkLst>
            <pc:docMk/>
            <pc:sldMk cId="2351809989" sldId="486"/>
            <ac:spMk id="10902" creationId="{29CD3F7B-2321-4C5B-A5C9-B9F878B0ED0F}"/>
          </ac:spMkLst>
        </pc:spChg>
        <pc:spChg chg="mod">
          <ac:chgData name="Kolakowski, Artur" userId="9c34c8cc-b1df-44f6-bea5-dcf7a54ee35f" providerId="ADAL" clId="{19970B13-E101-4117-9908-6E061F982644}" dt="2022-07-14T08:45:34.250" v="13853" actId="790"/>
          <ac:spMkLst>
            <pc:docMk/>
            <pc:sldMk cId="2351809989" sldId="486"/>
            <ac:spMk id="10903" creationId="{632F0568-93D1-464A-A084-F55E5D35E70C}"/>
          </ac:spMkLst>
        </pc:spChg>
        <pc:spChg chg="mod">
          <ac:chgData name="Kolakowski, Artur" userId="9c34c8cc-b1df-44f6-bea5-dcf7a54ee35f" providerId="ADAL" clId="{19970B13-E101-4117-9908-6E061F982644}" dt="2022-07-14T08:45:34.250" v="13854" actId="790"/>
          <ac:spMkLst>
            <pc:docMk/>
            <pc:sldMk cId="2351809989" sldId="486"/>
            <ac:spMk id="10904" creationId="{16AB6C58-10B6-42A4-846A-E0C40F5E84C9}"/>
          </ac:spMkLst>
        </pc:spChg>
        <pc:spChg chg="mod">
          <ac:chgData name="Kolakowski, Artur" userId="9c34c8cc-b1df-44f6-bea5-dcf7a54ee35f" providerId="ADAL" clId="{19970B13-E101-4117-9908-6E061F982644}" dt="2022-07-14T08:45:34.258" v="13855" actId="790"/>
          <ac:spMkLst>
            <pc:docMk/>
            <pc:sldMk cId="2351809989" sldId="486"/>
            <ac:spMk id="10905" creationId="{6B687835-30CB-4539-8C51-7B870BCA117A}"/>
          </ac:spMkLst>
        </pc:spChg>
        <pc:spChg chg="mod">
          <ac:chgData name="Kolakowski, Artur" userId="9c34c8cc-b1df-44f6-bea5-dcf7a54ee35f" providerId="ADAL" clId="{19970B13-E101-4117-9908-6E061F982644}" dt="2022-07-14T08:45:34.264" v="13856" actId="790"/>
          <ac:spMkLst>
            <pc:docMk/>
            <pc:sldMk cId="2351809989" sldId="486"/>
            <ac:spMk id="10906" creationId="{D9BDC866-28EC-41D5-BE5A-517763FFEA2D}"/>
          </ac:spMkLst>
        </pc:spChg>
        <pc:spChg chg="mod">
          <ac:chgData name="Kolakowski, Artur" userId="9c34c8cc-b1df-44f6-bea5-dcf7a54ee35f" providerId="ADAL" clId="{19970B13-E101-4117-9908-6E061F982644}" dt="2022-07-14T08:45:34.269" v="13857" actId="790"/>
          <ac:spMkLst>
            <pc:docMk/>
            <pc:sldMk cId="2351809989" sldId="486"/>
            <ac:spMk id="10907" creationId="{0285CCCC-9A59-4241-B898-A3B90BA17856}"/>
          </ac:spMkLst>
        </pc:spChg>
        <pc:spChg chg="mod">
          <ac:chgData name="Kolakowski, Artur" userId="9c34c8cc-b1df-44f6-bea5-dcf7a54ee35f" providerId="ADAL" clId="{19970B13-E101-4117-9908-6E061F982644}" dt="2022-07-14T08:45:34.273" v="13858" actId="790"/>
          <ac:spMkLst>
            <pc:docMk/>
            <pc:sldMk cId="2351809989" sldId="486"/>
            <ac:spMk id="10908" creationId="{1C8BD0AC-7F6D-4B46-9DA5-7ADAAAE0BFFC}"/>
          </ac:spMkLst>
        </pc:spChg>
        <pc:spChg chg="mod">
          <ac:chgData name="Kolakowski, Artur" userId="9c34c8cc-b1df-44f6-bea5-dcf7a54ee35f" providerId="ADAL" clId="{19970B13-E101-4117-9908-6E061F982644}" dt="2022-07-14T08:45:34.278" v="13859" actId="790"/>
          <ac:spMkLst>
            <pc:docMk/>
            <pc:sldMk cId="2351809989" sldId="486"/>
            <ac:spMk id="10909" creationId="{42532262-3D2E-4A45-A66A-44DC1E99C024}"/>
          </ac:spMkLst>
        </pc:spChg>
        <pc:spChg chg="mod">
          <ac:chgData name="Kolakowski, Artur" userId="9c34c8cc-b1df-44f6-bea5-dcf7a54ee35f" providerId="ADAL" clId="{19970B13-E101-4117-9908-6E061F982644}" dt="2022-07-14T08:45:34.280" v="13860" actId="790"/>
          <ac:spMkLst>
            <pc:docMk/>
            <pc:sldMk cId="2351809989" sldId="486"/>
            <ac:spMk id="10910" creationId="{B92F890E-7E78-4DD0-9553-F9899E55C391}"/>
          </ac:spMkLst>
        </pc:spChg>
        <pc:spChg chg="mod">
          <ac:chgData name="Kolakowski, Artur" userId="9c34c8cc-b1df-44f6-bea5-dcf7a54ee35f" providerId="ADAL" clId="{19970B13-E101-4117-9908-6E061F982644}" dt="2022-07-14T08:45:34.280" v="13861" actId="790"/>
          <ac:spMkLst>
            <pc:docMk/>
            <pc:sldMk cId="2351809989" sldId="486"/>
            <ac:spMk id="10911" creationId="{0E0FBBEF-DBE8-4D62-8811-9AB4843C63B9}"/>
          </ac:spMkLst>
        </pc:spChg>
        <pc:spChg chg="mod">
          <ac:chgData name="Kolakowski, Artur" userId="9c34c8cc-b1df-44f6-bea5-dcf7a54ee35f" providerId="ADAL" clId="{19970B13-E101-4117-9908-6E061F982644}" dt="2022-07-14T08:45:34.290" v="13862" actId="790"/>
          <ac:spMkLst>
            <pc:docMk/>
            <pc:sldMk cId="2351809989" sldId="486"/>
            <ac:spMk id="10912" creationId="{F0AB987B-36D9-4B5F-8098-60F9540AB654}"/>
          </ac:spMkLst>
        </pc:spChg>
        <pc:spChg chg="mod">
          <ac:chgData name="Kolakowski, Artur" userId="9c34c8cc-b1df-44f6-bea5-dcf7a54ee35f" providerId="ADAL" clId="{19970B13-E101-4117-9908-6E061F982644}" dt="2022-07-14T08:45:34.290" v="13863" actId="790"/>
          <ac:spMkLst>
            <pc:docMk/>
            <pc:sldMk cId="2351809989" sldId="486"/>
            <ac:spMk id="10913" creationId="{23194C2C-0635-4CF8-9C9F-102CE465EC06}"/>
          </ac:spMkLst>
        </pc:spChg>
        <pc:spChg chg="mod">
          <ac:chgData name="Kolakowski, Artur" userId="9c34c8cc-b1df-44f6-bea5-dcf7a54ee35f" providerId="ADAL" clId="{19970B13-E101-4117-9908-6E061F982644}" dt="2022-07-14T08:45:34.300" v="13864" actId="790"/>
          <ac:spMkLst>
            <pc:docMk/>
            <pc:sldMk cId="2351809989" sldId="486"/>
            <ac:spMk id="10914" creationId="{9294532E-3F70-4FF3-BD41-AFAF824842CC}"/>
          </ac:spMkLst>
        </pc:spChg>
        <pc:spChg chg="mod">
          <ac:chgData name="Kolakowski, Artur" userId="9c34c8cc-b1df-44f6-bea5-dcf7a54ee35f" providerId="ADAL" clId="{19970B13-E101-4117-9908-6E061F982644}" dt="2022-07-14T08:45:34.300" v="13865" actId="790"/>
          <ac:spMkLst>
            <pc:docMk/>
            <pc:sldMk cId="2351809989" sldId="486"/>
            <ac:spMk id="10915" creationId="{840AA557-22C6-4327-9E5C-6ECA73FEC25D}"/>
          </ac:spMkLst>
        </pc:spChg>
        <pc:spChg chg="mod">
          <ac:chgData name="Kolakowski, Artur" userId="9c34c8cc-b1df-44f6-bea5-dcf7a54ee35f" providerId="ADAL" clId="{19970B13-E101-4117-9908-6E061F982644}" dt="2022-07-14T08:45:34.308" v="13866" actId="790"/>
          <ac:spMkLst>
            <pc:docMk/>
            <pc:sldMk cId="2351809989" sldId="486"/>
            <ac:spMk id="10916" creationId="{17D25FF0-2CFD-4BC3-9E4C-9BF1FC3C8D7F}"/>
          </ac:spMkLst>
        </pc:spChg>
        <pc:spChg chg="mod">
          <ac:chgData name="Kolakowski, Artur" userId="9c34c8cc-b1df-44f6-bea5-dcf7a54ee35f" providerId="ADAL" clId="{19970B13-E101-4117-9908-6E061F982644}" dt="2022-07-14T08:45:34.310" v="13867" actId="790"/>
          <ac:spMkLst>
            <pc:docMk/>
            <pc:sldMk cId="2351809989" sldId="486"/>
            <ac:spMk id="10917" creationId="{F9701AA8-4CC9-4E23-AA7B-E4127491A7E7}"/>
          </ac:spMkLst>
        </pc:spChg>
        <pc:spChg chg="mod">
          <ac:chgData name="Kolakowski, Artur" userId="9c34c8cc-b1df-44f6-bea5-dcf7a54ee35f" providerId="ADAL" clId="{19970B13-E101-4117-9908-6E061F982644}" dt="2022-07-14T08:45:34.310" v="13868" actId="790"/>
          <ac:spMkLst>
            <pc:docMk/>
            <pc:sldMk cId="2351809989" sldId="486"/>
            <ac:spMk id="10918" creationId="{0DC30BCC-A31C-4508-8D9C-5B1B54F9A1B8}"/>
          </ac:spMkLst>
        </pc:spChg>
        <pc:spChg chg="mod">
          <ac:chgData name="Kolakowski, Artur" userId="9c34c8cc-b1df-44f6-bea5-dcf7a54ee35f" providerId="ADAL" clId="{19970B13-E101-4117-9908-6E061F982644}" dt="2022-07-14T08:45:34.321" v="13869" actId="790"/>
          <ac:spMkLst>
            <pc:docMk/>
            <pc:sldMk cId="2351809989" sldId="486"/>
            <ac:spMk id="10919" creationId="{6FD8C8DB-AFC0-4C6F-9AF4-A73DC2C9BE5E}"/>
          </ac:spMkLst>
        </pc:spChg>
        <pc:spChg chg="mod">
          <ac:chgData name="Kolakowski, Artur" userId="9c34c8cc-b1df-44f6-bea5-dcf7a54ee35f" providerId="ADAL" clId="{19970B13-E101-4117-9908-6E061F982644}" dt="2022-07-14T08:45:34.321" v="13870" actId="790"/>
          <ac:spMkLst>
            <pc:docMk/>
            <pc:sldMk cId="2351809989" sldId="486"/>
            <ac:spMk id="10920" creationId="{1EA8B049-A043-4351-BC56-AE3DBA5A633D}"/>
          </ac:spMkLst>
        </pc:spChg>
        <pc:spChg chg="mod">
          <ac:chgData name="Kolakowski, Artur" userId="9c34c8cc-b1df-44f6-bea5-dcf7a54ee35f" providerId="ADAL" clId="{19970B13-E101-4117-9908-6E061F982644}" dt="2022-07-14T08:45:34.329" v="13871" actId="790"/>
          <ac:spMkLst>
            <pc:docMk/>
            <pc:sldMk cId="2351809989" sldId="486"/>
            <ac:spMk id="10921" creationId="{9D68EC27-A286-46BF-96B9-A0FD4B812AF8}"/>
          </ac:spMkLst>
        </pc:spChg>
        <pc:spChg chg="mod">
          <ac:chgData name="Kolakowski, Artur" userId="9c34c8cc-b1df-44f6-bea5-dcf7a54ee35f" providerId="ADAL" clId="{19970B13-E101-4117-9908-6E061F982644}" dt="2022-07-14T08:45:34.331" v="13872" actId="790"/>
          <ac:spMkLst>
            <pc:docMk/>
            <pc:sldMk cId="2351809989" sldId="486"/>
            <ac:spMk id="10922" creationId="{6C28348F-3BB3-4456-8206-4C97CCB3E621}"/>
          </ac:spMkLst>
        </pc:spChg>
        <pc:spChg chg="mod">
          <ac:chgData name="Kolakowski, Artur" userId="9c34c8cc-b1df-44f6-bea5-dcf7a54ee35f" providerId="ADAL" clId="{19970B13-E101-4117-9908-6E061F982644}" dt="2022-07-14T08:45:34.331" v="13873" actId="790"/>
          <ac:spMkLst>
            <pc:docMk/>
            <pc:sldMk cId="2351809989" sldId="486"/>
            <ac:spMk id="10923" creationId="{FC06DB1F-90E9-4E18-BB58-22A34A641A19}"/>
          </ac:spMkLst>
        </pc:spChg>
        <pc:spChg chg="mod">
          <ac:chgData name="Kolakowski, Artur" userId="9c34c8cc-b1df-44f6-bea5-dcf7a54ee35f" providerId="ADAL" clId="{19970B13-E101-4117-9908-6E061F982644}" dt="2022-07-14T08:45:34.341" v="13874" actId="790"/>
          <ac:spMkLst>
            <pc:docMk/>
            <pc:sldMk cId="2351809989" sldId="486"/>
            <ac:spMk id="10924" creationId="{7F15B9A3-24BC-44DA-9587-8BC567E33BB2}"/>
          </ac:spMkLst>
        </pc:spChg>
        <pc:spChg chg="mod">
          <ac:chgData name="Kolakowski, Artur" userId="9c34c8cc-b1df-44f6-bea5-dcf7a54ee35f" providerId="ADAL" clId="{19970B13-E101-4117-9908-6E061F982644}" dt="2022-07-14T08:45:34.351" v="13875" actId="790"/>
          <ac:spMkLst>
            <pc:docMk/>
            <pc:sldMk cId="2351809989" sldId="486"/>
            <ac:spMk id="10925" creationId="{9B552B2F-B83E-4353-BF61-A79616DFF77D}"/>
          </ac:spMkLst>
        </pc:spChg>
        <pc:spChg chg="mod">
          <ac:chgData name="Kolakowski, Artur" userId="9c34c8cc-b1df-44f6-bea5-dcf7a54ee35f" providerId="ADAL" clId="{19970B13-E101-4117-9908-6E061F982644}" dt="2022-07-14T08:45:34.351" v="13876" actId="790"/>
          <ac:spMkLst>
            <pc:docMk/>
            <pc:sldMk cId="2351809989" sldId="486"/>
            <ac:spMk id="10926" creationId="{E6567C8C-5F3E-4F26-9127-62A244AB19EA}"/>
          </ac:spMkLst>
        </pc:spChg>
        <pc:spChg chg="mod">
          <ac:chgData name="Kolakowski, Artur" userId="9c34c8cc-b1df-44f6-bea5-dcf7a54ee35f" providerId="ADAL" clId="{19970B13-E101-4117-9908-6E061F982644}" dt="2022-07-14T08:45:34.361" v="13877" actId="790"/>
          <ac:spMkLst>
            <pc:docMk/>
            <pc:sldMk cId="2351809989" sldId="486"/>
            <ac:spMk id="10927" creationId="{D06BC3B8-0BCC-403C-9755-BABCE7132D8B}"/>
          </ac:spMkLst>
        </pc:spChg>
        <pc:spChg chg="mod">
          <ac:chgData name="Kolakowski, Artur" userId="9c34c8cc-b1df-44f6-bea5-dcf7a54ee35f" providerId="ADAL" clId="{19970B13-E101-4117-9908-6E061F982644}" dt="2022-07-14T08:45:34.361" v="13878" actId="790"/>
          <ac:spMkLst>
            <pc:docMk/>
            <pc:sldMk cId="2351809989" sldId="486"/>
            <ac:spMk id="10928" creationId="{34804E5F-3F56-4DF8-89D1-027073334071}"/>
          </ac:spMkLst>
        </pc:spChg>
        <pc:spChg chg="mod">
          <ac:chgData name="Kolakowski, Artur" userId="9c34c8cc-b1df-44f6-bea5-dcf7a54ee35f" providerId="ADAL" clId="{19970B13-E101-4117-9908-6E061F982644}" dt="2022-07-14T08:45:34.371" v="13879" actId="790"/>
          <ac:spMkLst>
            <pc:docMk/>
            <pc:sldMk cId="2351809989" sldId="486"/>
            <ac:spMk id="10929" creationId="{62540EE7-A2C8-491D-8A68-241CB12801C3}"/>
          </ac:spMkLst>
        </pc:spChg>
        <pc:spChg chg="mod">
          <ac:chgData name="Kolakowski, Artur" userId="9c34c8cc-b1df-44f6-bea5-dcf7a54ee35f" providerId="ADAL" clId="{19970B13-E101-4117-9908-6E061F982644}" dt="2022-07-14T08:45:34.371" v="13880" actId="790"/>
          <ac:spMkLst>
            <pc:docMk/>
            <pc:sldMk cId="2351809989" sldId="486"/>
            <ac:spMk id="10930" creationId="{721DDD24-2836-4992-A33B-869A30721C87}"/>
          </ac:spMkLst>
        </pc:spChg>
        <pc:spChg chg="mod">
          <ac:chgData name="Kolakowski, Artur" userId="9c34c8cc-b1df-44f6-bea5-dcf7a54ee35f" providerId="ADAL" clId="{19970B13-E101-4117-9908-6E061F982644}" dt="2022-07-14T08:45:34.382" v="13881" actId="790"/>
          <ac:spMkLst>
            <pc:docMk/>
            <pc:sldMk cId="2351809989" sldId="486"/>
            <ac:spMk id="10931" creationId="{9AF90A54-3B79-4351-816A-2B486610D782}"/>
          </ac:spMkLst>
        </pc:spChg>
        <pc:spChg chg="mod">
          <ac:chgData name="Kolakowski, Artur" userId="9c34c8cc-b1df-44f6-bea5-dcf7a54ee35f" providerId="ADAL" clId="{19970B13-E101-4117-9908-6E061F982644}" dt="2022-07-14T08:45:34.382" v="13882" actId="790"/>
          <ac:spMkLst>
            <pc:docMk/>
            <pc:sldMk cId="2351809989" sldId="486"/>
            <ac:spMk id="10932" creationId="{45365737-C536-4BF8-9C5C-160BA99FFABE}"/>
          </ac:spMkLst>
        </pc:spChg>
        <pc:spChg chg="mod">
          <ac:chgData name="Kolakowski, Artur" userId="9c34c8cc-b1df-44f6-bea5-dcf7a54ee35f" providerId="ADAL" clId="{19970B13-E101-4117-9908-6E061F982644}" dt="2022-07-14T08:45:34.392" v="13883" actId="790"/>
          <ac:spMkLst>
            <pc:docMk/>
            <pc:sldMk cId="2351809989" sldId="486"/>
            <ac:spMk id="10933" creationId="{F2C1BD09-323D-4BE3-8D05-E87663599A58}"/>
          </ac:spMkLst>
        </pc:spChg>
        <pc:spChg chg="mod">
          <ac:chgData name="Kolakowski, Artur" userId="9c34c8cc-b1df-44f6-bea5-dcf7a54ee35f" providerId="ADAL" clId="{19970B13-E101-4117-9908-6E061F982644}" dt="2022-07-14T08:45:34.392" v="13884" actId="790"/>
          <ac:spMkLst>
            <pc:docMk/>
            <pc:sldMk cId="2351809989" sldId="486"/>
            <ac:spMk id="10934" creationId="{665377F9-2A6A-4380-91F3-9E91A278DD31}"/>
          </ac:spMkLst>
        </pc:spChg>
        <pc:spChg chg="mod">
          <ac:chgData name="Kolakowski, Artur" userId="9c34c8cc-b1df-44f6-bea5-dcf7a54ee35f" providerId="ADAL" clId="{19970B13-E101-4117-9908-6E061F982644}" dt="2022-07-14T08:45:34.402" v="13885" actId="790"/>
          <ac:spMkLst>
            <pc:docMk/>
            <pc:sldMk cId="2351809989" sldId="486"/>
            <ac:spMk id="10935" creationId="{CAD04257-A86E-4438-821B-A3EAF232FB6B}"/>
          </ac:spMkLst>
        </pc:spChg>
        <pc:spChg chg="mod">
          <ac:chgData name="Kolakowski, Artur" userId="9c34c8cc-b1df-44f6-bea5-dcf7a54ee35f" providerId="ADAL" clId="{19970B13-E101-4117-9908-6E061F982644}" dt="2022-07-14T08:45:34.402" v="13886" actId="790"/>
          <ac:spMkLst>
            <pc:docMk/>
            <pc:sldMk cId="2351809989" sldId="486"/>
            <ac:spMk id="10936" creationId="{83E5D8C5-2941-430F-BB3D-C5047933D4FC}"/>
          </ac:spMkLst>
        </pc:spChg>
        <pc:spChg chg="mod">
          <ac:chgData name="Kolakowski, Artur" userId="9c34c8cc-b1df-44f6-bea5-dcf7a54ee35f" providerId="ADAL" clId="{19970B13-E101-4117-9908-6E061F982644}" dt="2022-07-14T08:45:34.412" v="13887" actId="790"/>
          <ac:spMkLst>
            <pc:docMk/>
            <pc:sldMk cId="2351809989" sldId="486"/>
            <ac:spMk id="10937" creationId="{62DD114C-9BD7-4689-8AEA-6F96BEDDBB37}"/>
          </ac:spMkLst>
        </pc:spChg>
        <pc:spChg chg="mod">
          <ac:chgData name="Kolakowski, Artur" userId="9c34c8cc-b1df-44f6-bea5-dcf7a54ee35f" providerId="ADAL" clId="{19970B13-E101-4117-9908-6E061F982644}" dt="2022-07-14T08:45:34.412" v="13888" actId="790"/>
          <ac:spMkLst>
            <pc:docMk/>
            <pc:sldMk cId="2351809989" sldId="486"/>
            <ac:spMk id="10938" creationId="{3DA0CDEB-CE7C-42B8-86D1-CFF0BE3F2C19}"/>
          </ac:spMkLst>
        </pc:spChg>
        <pc:spChg chg="mod">
          <ac:chgData name="Kolakowski, Artur" userId="9c34c8cc-b1df-44f6-bea5-dcf7a54ee35f" providerId="ADAL" clId="{19970B13-E101-4117-9908-6E061F982644}" dt="2022-07-14T08:45:34.422" v="13889" actId="790"/>
          <ac:spMkLst>
            <pc:docMk/>
            <pc:sldMk cId="2351809989" sldId="486"/>
            <ac:spMk id="10939" creationId="{B81DC7C4-33CF-41DE-B2F0-B65814881621}"/>
          </ac:spMkLst>
        </pc:spChg>
        <pc:spChg chg="mod">
          <ac:chgData name="Kolakowski, Artur" userId="9c34c8cc-b1df-44f6-bea5-dcf7a54ee35f" providerId="ADAL" clId="{19970B13-E101-4117-9908-6E061F982644}" dt="2022-07-14T08:45:34.430" v="13890" actId="790"/>
          <ac:spMkLst>
            <pc:docMk/>
            <pc:sldMk cId="2351809989" sldId="486"/>
            <ac:spMk id="10940" creationId="{D8EBF1D9-3BC1-4753-9334-07C40636DDAC}"/>
          </ac:spMkLst>
        </pc:spChg>
        <pc:spChg chg="mod">
          <ac:chgData name="Kolakowski, Artur" userId="9c34c8cc-b1df-44f6-bea5-dcf7a54ee35f" providerId="ADAL" clId="{19970B13-E101-4117-9908-6E061F982644}" dt="2022-07-14T08:45:34.432" v="13891" actId="790"/>
          <ac:spMkLst>
            <pc:docMk/>
            <pc:sldMk cId="2351809989" sldId="486"/>
            <ac:spMk id="10941" creationId="{1AF1920F-D7E0-408B-A020-BECCF1377550}"/>
          </ac:spMkLst>
        </pc:spChg>
        <pc:spChg chg="mod">
          <ac:chgData name="Kolakowski, Artur" userId="9c34c8cc-b1df-44f6-bea5-dcf7a54ee35f" providerId="ADAL" clId="{19970B13-E101-4117-9908-6E061F982644}" dt="2022-07-14T08:45:34.440" v="13892" actId="790"/>
          <ac:spMkLst>
            <pc:docMk/>
            <pc:sldMk cId="2351809989" sldId="486"/>
            <ac:spMk id="10942" creationId="{E2712A77-7007-4F27-827F-E851B25A8A3E}"/>
          </ac:spMkLst>
        </pc:spChg>
        <pc:spChg chg="mod">
          <ac:chgData name="Kolakowski, Artur" userId="9c34c8cc-b1df-44f6-bea5-dcf7a54ee35f" providerId="ADAL" clId="{19970B13-E101-4117-9908-6E061F982644}" dt="2022-07-14T08:45:34.442" v="13893" actId="790"/>
          <ac:spMkLst>
            <pc:docMk/>
            <pc:sldMk cId="2351809989" sldId="486"/>
            <ac:spMk id="10943" creationId="{D30050F3-6546-4AB9-934E-6ED146829F47}"/>
          </ac:spMkLst>
        </pc:spChg>
        <pc:spChg chg="mod">
          <ac:chgData name="Kolakowski, Artur" userId="9c34c8cc-b1df-44f6-bea5-dcf7a54ee35f" providerId="ADAL" clId="{19970B13-E101-4117-9908-6E061F982644}" dt="2022-07-14T08:45:34.453" v="13894" actId="790"/>
          <ac:spMkLst>
            <pc:docMk/>
            <pc:sldMk cId="2351809989" sldId="486"/>
            <ac:spMk id="10944" creationId="{844E9E1A-BCB8-432F-9E1E-FC96A78E41BA}"/>
          </ac:spMkLst>
        </pc:spChg>
        <pc:spChg chg="mod">
          <ac:chgData name="Kolakowski, Artur" userId="9c34c8cc-b1df-44f6-bea5-dcf7a54ee35f" providerId="ADAL" clId="{19970B13-E101-4117-9908-6E061F982644}" dt="2022-07-14T08:45:34.453" v="13895" actId="790"/>
          <ac:spMkLst>
            <pc:docMk/>
            <pc:sldMk cId="2351809989" sldId="486"/>
            <ac:spMk id="10945" creationId="{62AAA955-F7F6-4092-A164-4DDA73AF11B9}"/>
          </ac:spMkLst>
        </pc:spChg>
        <pc:spChg chg="mod">
          <ac:chgData name="Kolakowski, Artur" userId="9c34c8cc-b1df-44f6-bea5-dcf7a54ee35f" providerId="ADAL" clId="{19970B13-E101-4117-9908-6E061F982644}" dt="2022-07-14T08:45:34.464" v="13896" actId="790"/>
          <ac:spMkLst>
            <pc:docMk/>
            <pc:sldMk cId="2351809989" sldId="486"/>
            <ac:spMk id="10946" creationId="{58EE10A6-214F-4A56-A353-1ED5ACD767A7}"/>
          </ac:spMkLst>
        </pc:spChg>
        <pc:spChg chg="mod">
          <ac:chgData name="Kolakowski, Artur" userId="9c34c8cc-b1df-44f6-bea5-dcf7a54ee35f" providerId="ADAL" clId="{19970B13-E101-4117-9908-6E061F982644}" dt="2022-07-14T08:45:34.469" v="13897" actId="790"/>
          <ac:spMkLst>
            <pc:docMk/>
            <pc:sldMk cId="2351809989" sldId="486"/>
            <ac:spMk id="10947" creationId="{97E0C58B-D2C8-4070-9585-587CD4B43594}"/>
          </ac:spMkLst>
        </pc:spChg>
        <pc:spChg chg="mod">
          <ac:chgData name="Kolakowski, Artur" userId="9c34c8cc-b1df-44f6-bea5-dcf7a54ee35f" providerId="ADAL" clId="{19970B13-E101-4117-9908-6E061F982644}" dt="2022-07-14T08:45:34.474" v="13898" actId="790"/>
          <ac:spMkLst>
            <pc:docMk/>
            <pc:sldMk cId="2351809989" sldId="486"/>
            <ac:spMk id="10948" creationId="{3B3518DA-EB21-42DF-98A3-71215BE75E81}"/>
          </ac:spMkLst>
        </pc:spChg>
        <pc:spChg chg="mod">
          <ac:chgData name="Kolakowski, Artur" userId="9c34c8cc-b1df-44f6-bea5-dcf7a54ee35f" providerId="ADAL" clId="{19970B13-E101-4117-9908-6E061F982644}" dt="2022-07-14T08:45:34.479" v="13899" actId="790"/>
          <ac:spMkLst>
            <pc:docMk/>
            <pc:sldMk cId="2351809989" sldId="486"/>
            <ac:spMk id="10949" creationId="{60DF7255-3C6E-4B60-89E9-0E36D43CEEC7}"/>
          </ac:spMkLst>
        </pc:spChg>
        <pc:spChg chg="mod">
          <ac:chgData name="Kolakowski, Artur" userId="9c34c8cc-b1df-44f6-bea5-dcf7a54ee35f" providerId="ADAL" clId="{19970B13-E101-4117-9908-6E061F982644}" dt="2022-07-14T08:45:34.483" v="13900" actId="790"/>
          <ac:spMkLst>
            <pc:docMk/>
            <pc:sldMk cId="2351809989" sldId="486"/>
            <ac:spMk id="10950" creationId="{2CBFF5B5-272B-4657-8FED-F5A862844887}"/>
          </ac:spMkLst>
        </pc:spChg>
        <pc:spChg chg="mod">
          <ac:chgData name="Kolakowski, Artur" userId="9c34c8cc-b1df-44f6-bea5-dcf7a54ee35f" providerId="ADAL" clId="{19970B13-E101-4117-9908-6E061F982644}" dt="2022-07-14T08:45:34.483" v="13901" actId="790"/>
          <ac:spMkLst>
            <pc:docMk/>
            <pc:sldMk cId="2351809989" sldId="486"/>
            <ac:spMk id="10951" creationId="{2919C66D-E1F2-44C6-916D-E03598A54D75}"/>
          </ac:spMkLst>
        </pc:spChg>
        <pc:spChg chg="mod">
          <ac:chgData name="Kolakowski, Artur" userId="9c34c8cc-b1df-44f6-bea5-dcf7a54ee35f" providerId="ADAL" clId="{19970B13-E101-4117-9908-6E061F982644}" dt="2022-07-14T08:45:34.495" v="13902" actId="790"/>
          <ac:spMkLst>
            <pc:docMk/>
            <pc:sldMk cId="2351809989" sldId="486"/>
            <ac:spMk id="10952" creationId="{455EF092-29FD-4682-94BE-97646E36B325}"/>
          </ac:spMkLst>
        </pc:spChg>
        <pc:spChg chg="mod">
          <ac:chgData name="Kolakowski, Artur" userId="9c34c8cc-b1df-44f6-bea5-dcf7a54ee35f" providerId="ADAL" clId="{19970B13-E101-4117-9908-6E061F982644}" dt="2022-07-14T08:45:34.501" v="13903" actId="790"/>
          <ac:spMkLst>
            <pc:docMk/>
            <pc:sldMk cId="2351809989" sldId="486"/>
            <ac:spMk id="10953" creationId="{5652598C-D5A6-45CC-9515-B1F747FEC2D8}"/>
          </ac:spMkLst>
        </pc:spChg>
        <pc:spChg chg="mod">
          <ac:chgData name="Kolakowski, Artur" userId="9c34c8cc-b1df-44f6-bea5-dcf7a54ee35f" providerId="ADAL" clId="{19970B13-E101-4117-9908-6E061F982644}" dt="2022-07-14T08:45:34.506" v="13904" actId="790"/>
          <ac:spMkLst>
            <pc:docMk/>
            <pc:sldMk cId="2351809989" sldId="486"/>
            <ac:spMk id="10954" creationId="{7ECF0DC4-5E45-4B2D-B992-F0735CD90B03}"/>
          </ac:spMkLst>
        </pc:spChg>
        <pc:spChg chg="mod">
          <ac:chgData name="Kolakowski, Artur" userId="9c34c8cc-b1df-44f6-bea5-dcf7a54ee35f" providerId="ADAL" clId="{19970B13-E101-4117-9908-6E061F982644}" dt="2022-07-14T08:45:33.232" v="13629" actId="790"/>
          <ac:spMkLst>
            <pc:docMk/>
            <pc:sldMk cId="2351809989" sldId="486"/>
            <ac:spMk id="10955" creationId="{F4343760-732F-4329-83FB-48FF2C3B7A53}"/>
          </ac:spMkLst>
        </pc:spChg>
        <pc:spChg chg="mod">
          <ac:chgData name="Kolakowski, Artur" userId="9c34c8cc-b1df-44f6-bea5-dcf7a54ee35f" providerId="ADAL" clId="{19970B13-E101-4117-9908-6E061F982644}" dt="2022-07-14T08:45:33.232" v="13630" actId="790"/>
          <ac:spMkLst>
            <pc:docMk/>
            <pc:sldMk cId="2351809989" sldId="486"/>
            <ac:spMk id="10956" creationId="{A14A0F04-A67A-4437-B302-1FCB1FCE0427}"/>
          </ac:spMkLst>
        </pc:spChg>
        <pc:spChg chg="mod">
          <ac:chgData name="Kolakowski, Artur" userId="9c34c8cc-b1df-44f6-bea5-dcf7a54ee35f" providerId="ADAL" clId="{19970B13-E101-4117-9908-6E061F982644}" dt="2022-07-14T08:45:33.242" v="13631" actId="790"/>
          <ac:spMkLst>
            <pc:docMk/>
            <pc:sldMk cId="2351809989" sldId="486"/>
            <ac:spMk id="10957" creationId="{FB0A0CAC-F28E-4836-959B-101057890B52}"/>
          </ac:spMkLst>
        </pc:spChg>
        <pc:spChg chg="mod">
          <ac:chgData name="Kolakowski, Artur" userId="9c34c8cc-b1df-44f6-bea5-dcf7a54ee35f" providerId="ADAL" clId="{19970B13-E101-4117-9908-6E061F982644}" dt="2022-07-14T08:45:33.242" v="13632" actId="790"/>
          <ac:spMkLst>
            <pc:docMk/>
            <pc:sldMk cId="2351809989" sldId="486"/>
            <ac:spMk id="10958" creationId="{7D0E7AD7-7861-4061-B7B9-206DE75428F8}"/>
          </ac:spMkLst>
        </pc:spChg>
        <pc:spChg chg="mod">
          <ac:chgData name="Kolakowski, Artur" userId="9c34c8cc-b1df-44f6-bea5-dcf7a54ee35f" providerId="ADAL" clId="{19970B13-E101-4117-9908-6E061F982644}" dt="2022-07-14T08:45:33.250" v="13633" actId="790"/>
          <ac:spMkLst>
            <pc:docMk/>
            <pc:sldMk cId="2351809989" sldId="486"/>
            <ac:spMk id="10959" creationId="{3D405C04-0444-4DEB-9F61-C2E29521C48A}"/>
          </ac:spMkLst>
        </pc:spChg>
        <pc:spChg chg="mod">
          <ac:chgData name="Kolakowski, Artur" userId="9c34c8cc-b1df-44f6-bea5-dcf7a54ee35f" providerId="ADAL" clId="{19970B13-E101-4117-9908-6E061F982644}" dt="2022-07-14T08:45:33.252" v="13634" actId="790"/>
          <ac:spMkLst>
            <pc:docMk/>
            <pc:sldMk cId="2351809989" sldId="486"/>
            <ac:spMk id="10960" creationId="{4C977828-8922-463F-B3DF-EC107D0729A2}"/>
          </ac:spMkLst>
        </pc:spChg>
        <pc:spChg chg="mod">
          <ac:chgData name="Kolakowski, Artur" userId="9c34c8cc-b1df-44f6-bea5-dcf7a54ee35f" providerId="ADAL" clId="{19970B13-E101-4117-9908-6E061F982644}" dt="2022-07-14T08:45:33.260" v="13635" actId="790"/>
          <ac:spMkLst>
            <pc:docMk/>
            <pc:sldMk cId="2351809989" sldId="486"/>
            <ac:spMk id="10961" creationId="{EAC99F82-E023-4A86-BF2C-04A3C1E1A566}"/>
          </ac:spMkLst>
        </pc:spChg>
        <pc:spChg chg="mod">
          <ac:chgData name="Kolakowski, Artur" userId="9c34c8cc-b1df-44f6-bea5-dcf7a54ee35f" providerId="ADAL" clId="{19970B13-E101-4117-9908-6E061F982644}" dt="2022-07-14T08:45:33.262" v="13636" actId="790"/>
          <ac:spMkLst>
            <pc:docMk/>
            <pc:sldMk cId="2351809989" sldId="486"/>
            <ac:spMk id="10962" creationId="{0AA13DC0-1DC0-4B1E-9FFD-A433DCFC94B6}"/>
          </ac:spMkLst>
        </pc:spChg>
        <pc:spChg chg="mod">
          <ac:chgData name="Kolakowski, Artur" userId="9c34c8cc-b1df-44f6-bea5-dcf7a54ee35f" providerId="ADAL" clId="{19970B13-E101-4117-9908-6E061F982644}" dt="2022-07-14T08:45:33.262" v="13637" actId="790"/>
          <ac:spMkLst>
            <pc:docMk/>
            <pc:sldMk cId="2351809989" sldId="486"/>
            <ac:spMk id="10963" creationId="{1A85107A-76E9-4F52-96FD-90D71F526A2B}"/>
          </ac:spMkLst>
        </pc:spChg>
        <pc:spChg chg="mod">
          <ac:chgData name="Kolakowski, Artur" userId="9c34c8cc-b1df-44f6-bea5-dcf7a54ee35f" providerId="ADAL" clId="{19970B13-E101-4117-9908-6E061F982644}" dt="2022-07-14T08:45:33.273" v="13638" actId="790"/>
          <ac:spMkLst>
            <pc:docMk/>
            <pc:sldMk cId="2351809989" sldId="486"/>
            <ac:spMk id="10964" creationId="{816BDFC8-BDBA-4136-A556-13E8863A318F}"/>
          </ac:spMkLst>
        </pc:spChg>
        <pc:spChg chg="mod">
          <ac:chgData name="Kolakowski, Artur" userId="9c34c8cc-b1df-44f6-bea5-dcf7a54ee35f" providerId="ADAL" clId="{19970B13-E101-4117-9908-6E061F982644}" dt="2022-07-14T08:45:33.273" v="13639" actId="790"/>
          <ac:spMkLst>
            <pc:docMk/>
            <pc:sldMk cId="2351809989" sldId="486"/>
            <ac:spMk id="10965" creationId="{F0767E75-50D1-40F3-9416-FAD3FE28930D}"/>
          </ac:spMkLst>
        </pc:spChg>
        <pc:spChg chg="mod">
          <ac:chgData name="Kolakowski, Artur" userId="9c34c8cc-b1df-44f6-bea5-dcf7a54ee35f" providerId="ADAL" clId="{19970B13-E101-4117-9908-6E061F982644}" dt="2022-07-14T08:45:33.283" v="13640" actId="790"/>
          <ac:spMkLst>
            <pc:docMk/>
            <pc:sldMk cId="2351809989" sldId="486"/>
            <ac:spMk id="10966" creationId="{71EC30D9-9AF7-41E4-859D-AA6F57D0FD17}"/>
          </ac:spMkLst>
        </pc:spChg>
        <pc:spChg chg="mod">
          <ac:chgData name="Kolakowski, Artur" userId="9c34c8cc-b1df-44f6-bea5-dcf7a54ee35f" providerId="ADAL" clId="{19970B13-E101-4117-9908-6E061F982644}" dt="2022-07-14T08:45:33.283" v="13641" actId="790"/>
          <ac:spMkLst>
            <pc:docMk/>
            <pc:sldMk cId="2351809989" sldId="486"/>
            <ac:spMk id="10967" creationId="{FD032C1E-04EE-4927-8A84-4F80A91C0BAB}"/>
          </ac:spMkLst>
        </pc:spChg>
        <pc:spChg chg="mod">
          <ac:chgData name="Kolakowski, Artur" userId="9c34c8cc-b1df-44f6-bea5-dcf7a54ee35f" providerId="ADAL" clId="{19970B13-E101-4117-9908-6E061F982644}" dt="2022-07-14T08:45:33.291" v="13642" actId="790"/>
          <ac:spMkLst>
            <pc:docMk/>
            <pc:sldMk cId="2351809989" sldId="486"/>
            <ac:spMk id="10968" creationId="{BB61B3C1-F176-4E50-B035-D79135C323AB}"/>
          </ac:spMkLst>
        </pc:spChg>
        <pc:spChg chg="mod">
          <ac:chgData name="Kolakowski, Artur" userId="9c34c8cc-b1df-44f6-bea5-dcf7a54ee35f" providerId="ADAL" clId="{19970B13-E101-4117-9908-6E061F982644}" dt="2022-07-14T08:45:33.293" v="13643" actId="790"/>
          <ac:spMkLst>
            <pc:docMk/>
            <pc:sldMk cId="2351809989" sldId="486"/>
            <ac:spMk id="10969" creationId="{B19FC37A-BDC6-42A8-81AB-41F2134F31AE}"/>
          </ac:spMkLst>
        </pc:spChg>
        <pc:spChg chg="mod">
          <ac:chgData name="Kolakowski, Artur" userId="9c34c8cc-b1df-44f6-bea5-dcf7a54ee35f" providerId="ADAL" clId="{19970B13-E101-4117-9908-6E061F982644}" dt="2022-07-14T08:45:33.293" v="13644" actId="790"/>
          <ac:spMkLst>
            <pc:docMk/>
            <pc:sldMk cId="2351809989" sldId="486"/>
            <ac:spMk id="10970" creationId="{62F2C7F8-191A-47E0-92FD-A1B86009485B}"/>
          </ac:spMkLst>
        </pc:spChg>
        <pc:spChg chg="mod">
          <ac:chgData name="Kolakowski, Artur" userId="9c34c8cc-b1df-44f6-bea5-dcf7a54ee35f" providerId="ADAL" clId="{19970B13-E101-4117-9908-6E061F982644}" dt="2022-07-14T08:45:33.303" v="13645" actId="790"/>
          <ac:spMkLst>
            <pc:docMk/>
            <pc:sldMk cId="2351809989" sldId="486"/>
            <ac:spMk id="10971" creationId="{37802622-C7CA-4077-BA34-0AE02C330EC9}"/>
          </ac:spMkLst>
        </pc:spChg>
        <pc:spChg chg="mod">
          <ac:chgData name="Kolakowski, Artur" userId="9c34c8cc-b1df-44f6-bea5-dcf7a54ee35f" providerId="ADAL" clId="{19970B13-E101-4117-9908-6E061F982644}" dt="2022-07-14T08:45:33.303" v="13646" actId="790"/>
          <ac:spMkLst>
            <pc:docMk/>
            <pc:sldMk cId="2351809989" sldId="486"/>
            <ac:spMk id="10972" creationId="{3203C70B-AC14-4677-8FF2-7905A7270DF5}"/>
          </ac:spMkLst>
        </pc:spChg>
        <pc:spChg chg="mod">
          <ac:chgData name="Kolakowski, Artur" userId="9c34c8cc-b1df-44f6-bea5-dcf7a54ee35f" providerId="ADAL" clId="{19970B13-E101-4117-9908-6E061F982644}" dt="2022-07-14T08:45:33.313" v="13647" actId="790"/>
          <ac:spMkLst>
            <pc:docMk/>
            <pc:sldMk cId="2351809989" sldId="486"/>
            <ac:spMk id="10973" creationId="{B93494AE-BCA2-47F4-8907-3CA0D78FD0A8}"/>
          </ac:spMkLst>
        </pc:spChg>
        <pc:spChg chg="mod">
          <ac:chgData name="Kolakowski, Artur" userId="9c34c8cc-b1df-44f6-bea5-dcf7a54ee35f" providerId="ADAL" clId="{19970B13-E101-4117-9908-6E061F982644}" dt="2022-07-14T08:45:33.313" v="13648" actId="790"/>
          <ac:spMkLst>
            <pc:docMk/>
            <pc:sldMk cId="2351809989" sldId="486"/>
            <ac:spMk id="10974" creationId="{1FE313E9-6520-489D-BB9C-4A02B755D518}"/>
          </ac:spMkLst>
        </pc:spChg>
        <pc:spChg chg="mod">
          <ac:chgData name="Kolakowski, Artur" userId="9c34c8cc-b1df-44f6-bea5-dcf7a54ee35f" providerId="ADAL" clId="{19970B13-E101-4117-9908-6E061F982644}" dt="2022-07-14T08:45:33.324" v="13649" actId="790"/>
          <ac:spMkLst>
            <pc:docMk/>
            <pc:sldMk cId="2351809989" sldId="486"/>
            <ac:spMk id="10975" creationId="{C8299108-4ABC-4FAF-8F62-665AB2BF9554}"/>
          </ac:spMkLst>
        </pc:spChg>
        <pc:spChg chg="mod">
          <ac:chgData name="Kolakowski, Artur" userId="9c34c8cc-b1df-44f6-bea5-dcf7a54ee35f" providerId="ADAL" clId="{19970B13-E101-4117-9908-6E061F982644}" dt="2022-07-14T08:45:33.324" v="13650" actId="790"/>
          <ac:spMkLst>
            <pc:docMk/>
            <pc:sldMk cId="2351809989" sldId="486"/>
            <ac:spMk id="10976" creationId="{27F627A9-7B1C-4D2D-9F67-15B153ECBC86}"/>
          </ac:spMkLst>
        </pc:spChg>
        <pc:spChg chg="mod">
          <ac:chgData name="Kolakowski, Artur" userId="9c34c8cc-b1df-44f6-bea5-dcf7a54ee35f" providerId="ADAL" clId="{19970B13-E101-4117-9908-6E061F982644}" dt="2022-07-14T08:45:33.007" v="13578" actId="790"/>
          <ac:spMkLst>
            <pc:docMk/>
            <pc:sldMk cId="2351809989" sldId="486"/>
            <ac:spMk id="10977" creationId="{8232A94A-BA2F-489E-9DD3-BB158881736A}"/>
          </ac:spMkLst>
        </pc:spChg>
        <pc:spChg chg="mod">
          <ac:chgData name="Kolakowski, Artur" userId="9c34c8cc-b1df-44f6-bea5-dcf7a54ee35f" providerId="ADAL" clId="{19970B13-E101-4117-9908-6E061F982644}" dt="2022-07-14T08:45:33.017" v="13579" actId="790"/>
          <ac:spMkLst>
            <pc:docMk/>
            <pc:sldMk cId="2351809989" sldId="486"/>
            <ac:spMk id="10978" creationId="{38C30829-2164-4C14-AD88-910F556B307D}"/>
          </ac:spMkLst>
        </pc:spChg>
        <pc:spChg chg="mod">
          <ac:chgData name="Kolakowski, Artur" userId="9c34c8cc-b1df-44f6-bea5-dcf7a54ee35f" providerId="ADAL" clId="{19970B13-E101-4117-9908-6E061F982644}" dt="2022-07-14T08:45:33.017" v="13580" actId="790"/>
          <ac:spMkLst>
            <pc:docMk/>
            <pc:sldMk cId="2351809989" sldId="486"/>
            <ac:spMk id="10979" creationId="{E6EDF65F-F7FF-47AF-B577-FB0688F008C4}"/>
          </ac:spMkLst>
        </pc:spChg>
        <pc:spChg chg="mod">
          <ac:chgData name="Kolakowski, Artur" userId="9c34c8cc-b1df-44f6-bea5-dcf7a54ee35f" providerId="ADAL" clId="{19970B13-E101-4117-9908-6E061F982644}" dt="2022-07-14T08:45:33.025" v="13581" actId="790"/>
          <ac:spMkLst>
            <pc:docMk/>
            <pc:sldMk cId="2351809989" sldId="486"/>
            <ac:spMk id="10980" creationId="{1F836617-B17B-40A3-9F0C-F45783FA0009}"/>
          </ac:spMkLst>
        </pc:spChg>
        <pc:spChg chg="mod">
          <ac:chgData name="Kolakowski, Artur" userId="9c34c8cc-b1df-44f6-bea5-dcf7a54ee35f" providerId="ADAL" clId="{19970B13-E101-4117-9908-6E061F982644}" dt="2022-07-14T08:45:33.027" v="13582" actId="790"/>
          <ac:spMkLst>
            <pc:docMk/>
            <pc:sldMk cId="2351809989" sldId="486"/>
            <ac:spMk id="10981" creationId="{9B7914CB-9BF0-441E-9C7C-A2BB24177902}"/>
          </ac:spMkLst>
        </pc:spChg>
        <pc:spChg chg="mod">
          <ac:chgData name="Kolakowski, Artur" userId="9c34c8cc-b1df-44f6-bea5-dcf7a54ee35f" providerId="ADAL" clId="{19970B13-E101-4117-9908-6E061F982644}" dt="2022-07-14T08:45:33.027" v="13583" actId="790"/>
          <ac:spMkLst>
            <pc:docMk/>
            <pc:sldMk cId="2351809989" sldId="486"/>
            <ac:spMk id="10982" creationId="{A4FE70A8-32AF-455D-B499-706DD1159F36}"/>
          </ac:spMkLst>
        </pc:spChg>
        <pc:spChg chg="mod">
          <ac:chgData name="Kolakowski, Artur" userId="9c34c8cc-b1df-44f6-bea5-dcf7a54ee35f" providerId="ADAL" clId="{19970B13-E101-4117-9908-6E061F982644}" dt="2022-07-14T08:45:33.038" v="13584" actId="790"/>
          <ac:spMkLst>
            <pc:docMk/>
            <pc:sldMk cId="2351809989" sldId="486"/>
            <ac:spMk id="10983" creationId="{E6C08229-208C-4C61-A6F3-4587995A8B8C}"/>
          </ac:spMkLst>
        </pc:spChg>
        <pc:spChg chg="mod">
          <ac:chgData name="Kolakowski, Artur" userId="9c34c8cc-b1df-44f6-bea5-dcf7a54ee35f" providerId="ADAL" clId="{19970B13-E101-4117-9908-6E061F982644}" dt="2022-07-14T08:45:33.038" v="13585" actId="790"/>
          <ac:spMkLst>
            <pc:docMk/>
            <pc:sldMk cId="2351809989" sldId="486"/>
            <ac:spMk id="10984" creationId="{9F1A5381-1BE6-4E8C-8D13-E23F3F1BE886}"/>
          </ac:spMkLst>
        </pc:spChg>
        <pc:spChg chg="mod">
          <ac:chgData name="Kolakowski, Artur" userId="9c34c8cc-b1df-44f6-bea5-dcf7a54ee35f" providerId="ADAL" clId="{19970B13-E101-4117-9908-6E061F982644}" dt="2022-07-14T08:45:33.046" v="13586" actId="790"/>
          <ac:spMkLst>
            <pc:docMk/>
            <pc:sldMk cId="2351809989" sldId="486"/>
            <ac:spMk id="10985" creationId="{77F20023-8D8B-40FC-8B80-B75938F339DD}"/>
          </ac:spMkLst>
        </pc:spChg>
        <pc:spChg chg="mod">
          <ac:chgData name="Kolakowski, Artur" userId="9c34c8cc-b1df-44f6-bea5-dcf7a54ee35f" providerId="ADAL" clId="{19970B13-E101-4117-9908-6E061F982644}" dt="2022-07-14T08:45:33.048" v="13587" actId="790"/>
          <ac:spMkLst>
            <pc:docMk/>
            <pc:sldMk cId="2351809989" sldId="486"/>
            <ac:spMk id="10986" creationId="{CA15682C-D1AE-40F2-A2B6-C9220841F3B0}"/>
          </ac:spMkLst>
        </pc:spChg>
        <pc:spChg chg="mod">
          <ac:chgData name="Kolakowski, Artur" userId="9c34c8cc-b1df-44f6-bea5-dcf7a54ee35f" providerId="ADAL" clId="{19970B13-E101-4117-9908-6E061F982644}" dt="2022-07-14T08:45:33.056" v="13588" actId="790"/>
          <ac:spMkLst>
            <pc:docMk/>
            <pc:sldMk cId="2351809989" sldId="486"/>
            <ac:spMk id="10987" creationId="{5CB1519A-CA9A-4313-809F-162187A3E722}"/>
          </ac:spMkLst>
        </pc:spChg>
        <pc:spChg chg="mod">
          <ac:chgData name="Kolakowski, Artur" userId="9c34c8cc-b1df-44f6-bea5-dcf7a54ee35f" providerId="ADAL" clId="{19970B13-E101-4117-9908-6E061F982644}" dt="2022-07-14T08:45:33.058" v="13589" actId="790"/>
          <ac:spMkLst>
            <pc:docMk/>
            <pc:sldMk cId="2351809989" sldId="486"/>
            <ac:spMk id="10988" creationId="{8F20B810-D8DB-4281-A66B-5D1D003239CD}"/>
          </ac:spMkLst>
        </pc:spChg>
        <pc:spChg chg="mod">
          <ac:chgData name="Kolakowski, Artur" userId="9c34c8cc-b1df-44f6-bea5-dcf7a54ee35f" providerId="ADAL" clId="{19970B13-E101-4117-9908-6E061F982644}" dt="2022-07-14T08:45:33.058" v="13590" actId="790"/>
          <ac:spMkLst>
            <pc:docMk/>
            <pc:sldMk cId="2351809989" sldId="486"/>
            <ac:spMk id="10989" creationId="{EBCAF69C-4231-4C92-8D72-FA5A7C82305F}"/>
          </ac:spMkLst>
        </pc:spChg>
        <pc:spChg chg="mod">
          <ac:chgData name="Kolakowski, Artur" userId="9c34c8cc-b1df-44f6-bea5-dcf7a54ee35f" providerId="ADAL" clId="{19970B13-E101-4117-9908-6E061F982644}" dt="2022-07-14T08:45:33.068" v="13591" actId="790"/>
          <ac:spMkLst>
            <pc:docMk/>
            <pc:sldMk cId="2351809989" sldId="486"/>
            <ac:spMk id="10990" creationId="{A4CA08F0-BDCF-44C0-8388-2D652D502C1A}"/>
          </ac:spMkLst>
        </pc:spChg>
        <pc:spChg chg="mod">
          <ac:chgData name="Kolakowski, Artur" userId="9c34c8cc-b1df-44f6-bea5-dcf7a54ee35f" providerId="ADAL" clId="{19970B13-E101-4117-9908-6E061F982644}" dt="2022-07-14T08:45:33.068" v="13592" actId="790"/>
          <ac:spMkLst>
            <pc:docMk/>
            <pc:sldMk cId="2351809989" sldId="486"/>
            <ac:spMk id="10991" creationId="{0B6D0DA5-C02E-44AD-A0E1-E583D09F3E56}"/>
          </ac:spMkLst>
        </pc:spChg>
        <pc:spChg chg="mod">
          <ac:chgData name="Kolakowski, Artur" userId="9c34c8cc-b1df-44f6-bea5-dcf7a54ee35f" providerId="ADAL" clId="{19970B13-E101-4117-9908-6E061F982644}" dt="2022-07-14T08:45:33.076" v="13593" actId="790"/>
          <ac:spMkLst>
            <pc:docMk/>
            <pc:sldMk cId="2351809989" sldId="486"/>
            <ac:spMk id="10992" creationId="{5DFFF190-490D-4DFA-B849-F9024C59F9B7}"/>
          </ac:spMkLst>
        </pc:spChg>
        <pc:spChg chg="mod">
          <ac:chgData name="Kolakowski, Artur" userId="9c34c8cc-b1df-44f6-bea5-dcf7a54ee35f" providerId="ADAL" clId="{19970B13-E101-4117-9908-6E061F982644}" dt="2022-07-14T08:45:33.078" v="13594" actId="790"/>
          <ac:spMkLst>
            <pc:docMk/>
            <pc:sldMk cId="2351809989" sldId="486"/>
            <ac:spMk id="10993" creationId="{0EAF0705-7C09-445A-B38F-ED2488FE984D}"/>
          </ac:spMkLst>
        </pc:spChg>
        <pc:spChg chg="mod">
          <ac:chgData name="Kolakowski, Artur" userId="9c34c8cc-b1df-44f6-bea5-dcf7a54ee35f" providerId="ADAL" clId="{19970B13-E101-4117-9908-6E061F982644}" dt="2022-07-14T08:45:33.078" v="13595" actId="790"/>
          <ac:spMkLst>
            <pc:docMk/>
            <pc:sldMk cId="2351809989" sldId="486"/>
            <ac:spMk id="10994" creationId="{741C904C-F574-4D28-A2B4-C30F935CA5BD}"/>
          </ac:spMkLst>
        </pc:spChg>
        <pc:spChg chg="mod">
          <ac:chgData name="Kolakowski, Artur" userId="9c34c8cc-b1df-44f6-bea5-dcf7a54ee35f" providerId="ADAL" clId="{19970B13-E101-4117-9908-6E061F982644}" dt="2022-07-14T08:45:33.089" v="13596" actId="790"/>
          <ac:spMkLst>
            <pc:docMk/>
            <pc:sldMk cId="2351809989" sldId="486"/>
            <ac:spMk id="10995" creationId="{364DC45B-9408-4667-A7D5-13C691F93218}"/>
          </ac:spMkLst>
        </pc:spChg>
        <pc:spChg chg="mod">
          <ac:chgData name="Kolakowski, Artur" userId="9c34c8cc-b1df-44f6-bea5-dcf7a54ee35f" providerId="ADAL" clId="{19970B13-E101-4117-9908-6E061F982644}" dt="2022-07-14T08:45:33.089" v="13597" actId="790"/>
          <ac:spMkLst>
            <pc:docMk/>
            <pc:sldMk cId="2351809989" sldId="486"/>
            <ac:spMk id="10996" creationId="{0296C48B-E036-4C14-BA27-1A94C652FC03}"/>
          </ac:spMkLst>
        </pc:spChg>
        <pc:spChg chg="mod">
          <ac:chgData name="Kolakowski, Artur" userId="9c34c8cc-b1df-44f6-bea5-dcf7a54ee35f" providerId="ADAL" clId="{19970B13-E101-4117-9908-6E061F982644}" dt="2022-07-14T08:45:33.097" v="13598" actId="790"/>
          <ac:spMkLst>
            <pc:docMk/>
            <pc:sldMk cId="2351809989" sldId="486"/>
            <ac:spMk id="10997" creationId="{A94DCE02-7FAA-45FF-9D20-F47BBFAB964C}"/>
          </ac:spMkLst>
        </pc:spChg>
        <pc:spChg chg="mod">
          <ac:chgData name="Kolakowski, Artur" userId="9c34c8cc-b1df-44f6-bea5-dcf7a54ee35f" providerId="ADAL" clId="{19970B13-E101-4117-9908-6E061F982644}" dt="2022-07-14T08:45:33.099" v="13599" actId="790"/>
          <ac:spMkLst>
            <pc:docMk/>
            <pc:sldMk cId="2351809989" sldId="486"/>
            <ac:spMk id="10998" creationId="{BDCB9D87-C290-47A7-898C-F8E53E7432ED}"/>
          </ac:spMkLst>
        </pc:spChg>
        <pc:spChg chg="mod">
          <ac:chgData name="Kolakowski, Artur" userId="9c34c8cc-b1df-44f6-bea5-dcf7a54ee35f" providerId="ADAL" clId="{19970B13-E101-4117-9908-6E061F982644}" dt="2022-07-14T08:45:33.099" v="13600" actId="790"/>
          <ac:spMkLst>
            <pc:docMk/>
            <pc:sldMk cId="2351809989" sldId="486"/>
            <ac:spMk id="10999" creationId="{C0B413DD-B9FF-4F2D-BE2D-7906C386494A}"/>
          </ac:spMkLst>
        </pc:spChg>
        <pc:spChg chg="mod">
          <ac:chgData name="Kolakowski, Artur" userId="9c34c8cc-b1df-44f6-bea5-dcf7a54ee35f" providerId="ADAL" clId="{19970B13-E101-4117-9908-6E061F982644}" dt="2022-07-14T08:45:33.109" v="13601" actId="790"/>
          <ac:spMkLst>
            <pc:docMk/>
            <pc:sldMk cId="2351809989" sldId="486"/>
            <ac:spMk id="11000" creationId="{E11BEC67-13E3-4657-A1D7-0625152FBAB2}"/>
          </ac:spMkLst>
        </pc:spChg>
        <pc:spChg chg="mod">
          <ac:chgData name="Kolakowski, Artur" userId="9c34c8cc-b1df-44f6-bea5-dcf7a54ee35f" providerId="ADAL" clId="{19970B13-E101-4117-9908-6E061F982644}" dt="2022-07-14T08:45:33.109" v="13602" actId="790"/>
          <ac:spMkLst>
            <pc:docMk/>
            <pc:sldMk cId="2351809989" sldId="486"/>
            <ac:spMk id="11001" creationId="{54DC2689-A6BD-4119-A2D5-DE532097C6ED}"/>
          </ac:spMkLst>
        </pc:spChg>
        <pc:spChg chg="mod">
          <ac:chgData name="Kolakowski, Artur" userId="9c34c8cc-b1df-44f6-bea5-dcf7a54ee35f" providerId="ADAL" clId="{19970B13-E101-4117-9908-6E061F982644}" dt="2022-07-14T08:45:33.117" v="13603" actId="790"/>
          <ac:spMkLst>
            <pc:docMk/>
            <pc:sldMk cId="2351809989" sldId="486"/>
            <ac:spMk id="11002" creationId="{05930CFF-DB5A-41A7-9A67-F62D14C46DD7}"/>
          </ac:spMkLst>
        </pc:spChg>
        <pc:spChg chg="mod">
          <ac:chgData name="Kolakowski, Artur" userId="9c34c8cc-b1df-44f6-bea5-dcf7a54ee35f" providerId="ADAL" clId="{19970B13-E101-4117-9908-6E061F982644}" dt="2022-07-14T08:45:33.119" v="13604" actId="790"/>
          <ac:spMkLst>
            <pc:docMk/>
            <pc:sldMk cId="2351809989" sldId="486"/>
            <ac:spMk id="11003" creationId="{8CCC4EA8-97BE-40A9-898B-551FE72AFCC7}"/>
          </ac:spMkLst>
        </pc:spChg>
        <pc:spChg chg="mod">
          <ac:chgData name="Kolakowski, Artur" userId="9c34c8cc-b1df-44f6-bea5-dcf7a54ee35f" providerId="ADAL" clId="{19970B13-E101-4117-9908-6E061F982644}" dt="2022-07-14T08:45:33.119" v="13605" actId="790"/>
          <ac:spMkLst>
            <pc:docMk/>
            <pc:sldMk cId="2351809989" sldId="486"/>
            <ac:spMk id="11004" creationId="{71830829-282F-4D62-B202-B9F19DBAE01E}"/>
          </ac:spMkLst>
        </pc:spChg>
        <pc:spChg chg="mod">
          <ac:chgData name="Kolakowski, Artur" userId="9c34c8cc-b1df-44f6-bea5-dcf7a54ee35f" providerId="ADAL" clId="{19970B13-E101-4117-9908-6E061F982644}" dt="2022-07-14T08:45:33.130" v="13606" actId="790"/>
          <ac:spMkLst>
            <pc:docMk/>
            <pc:sldMk cId="2351809989" sldId="486"/>
            <ac:spMk id="11005" creationId="{672DB93B-E9BE-41B7-9507-6E5DE4F464FA}"/>
          </ac:spMkLst>
        </pc:spChg>
        <pc:spChg chg="mod">
          <ac:chgData name="Kolakowski, Artur" userId="9c34c8cc-b1df-44f6-bea5-dcf7a54ee35f" providerId="ADAL" clId="{19970B13-E101-4117-9908-6E061F982644}" dt="2022-07-14T08:45:33.130" v="13607" actId="790"/>
          <ac:spMkLst>
            <pc:docMk/>
            <pc:sldMk cId="2351809989" sldId="486"/>
            <ac:spMk id="11006" creationId="{27D19147-E16C-4280-B5F3-A34228A5EDCC}"/>
          </ac:spMkLst>
        </pc:spChg>
        <pc:spChg chg="mod">
          <ac:chgData name="Kolakowski, Artur" userId="9c34c8cc-b1df-44f6-bea5-dcf7a54ee35f" providerId="ADAL" clId="{19970B13-E101-4117-9908-6E061F982644}" dt="2022-07-14T08:45:33.140" v="13608" actId="790"/>
          <ac:spMkLst>
            <pc:docMk/>
            <pc:sldMk cId="2351809989" sldId="486"/>
            <ac:spMk id="11007" creationId="{5949E249-91E1-41A9-933E-00814F5CB5DA}"/>
          </ac:spMkLst>
        </pc:spChg>
        <pc:spChg chg="mod">
          <ac:chgData name="Kolakowski, Artur" userId="9c34c8cc-b1df-44f6-bea5-dcf7a54ee35f" providerId="ADAL" clId="{19970B13-E101-4117-9908-6E061F982644}" dt="2022-07-14T08:45:33.140" v="13609" actId="790"/>
          <ac:spMkLst>
            <pc:docMk/>
            <pc:sldMk cId="2351809989" sldId="486"/>
            <ac:spMk id="11008" creationId="{F1046F1B-0A85-4B62-9FC2-0EEBA62E11AD}"/>
          </ac:spMkLst>
        </pc:spChg>
        <pc:spChg chg="mod">
          <ac:chgData name="Kolakowski, Artur" userId="9c34c8cc-b1df-44f6-bea5-dcf7a54ee35f" providerId="ADAL" clId="{19970B13-E101-4117-9908-6E061F982644}" dt="2022-07-14T08:45:33.148" v="13610" actId="790"/>
          <ac:spMkLst>
            <pc:docMk/>
            <pc:sldMk cId="2351809989" sldId="486"/>
            <ac:spMk id="11009" creationId="{45C27C31-8242-42FB-A42F-B8AE402D2427}"/>
          </ac:spMkLst>
        </pc:spChg>
        <pc:spChg chg="mod">
          <ac:chgData name="Kolakowski, Artur" userId="9c34c8cc-b1df-44f6-bea5-dcf7a54ee35f" providerId="ADAL" clId="{19970B13-E101-4117-9908-6E061F982644}" dt="2022-07-14T08:45:33.150" v="13611" actId="790"/>
          <ac:spMkLst>
            <pc:docMk/>
            <pc:sldMk cId="2351809989" sldId="486"/>
            <ac:spMk id="11010" creationId="{DABDB96D-72B4-4891-8060-A32AF1147B34}"/>
          </ac:spMkLst>
        </pc:spChg>
        <pc:spChg chg="mod">
          <ac:chgData name="Kolakowski, Artur" userId="9c34c8cc-b1df-44f6-bea5-dcf7a54ee35f" providerId="ADAL" clId="{19970B13-E101-4117-9908-6E061F982644}" dt="2022-07-14T08:45:33.158" v="13612" actId="790"/>
          <ac:spMkLst>
            <pc:docMk/>
            <pc:sldMk cId="2351809989" sldId="486"/>
            <ac:spMk id="11011" creationId="{22F506AD-9E9D-44FF-B8B2-4C833D78DDA4}"/>
          </ac:spMkLst>
        </pc:spChg>
        <pc:spChg chg="mod">
          <ac:chgData name="Kolakowski, Artur" userId="9c34c8cc-b1df-44f6-bea5-dcf7a54ee35f" providerId="ADAL" clId="{19970B13-E101-4117-9908-6E061F982644}" dt="2022-07-14T08:45:33.160" v="13613" actId="790"/>
          <ac:spMkLst>
            <pc:docMk/>
            <pc:sldMk cId="2351809989" sldId="486"/>
            <ac:spMk id="11012" creationId="{17D63AE9-8CF6-4F8C-A714-4EB32A93C4A2}"/>
          </ac:spMkLst>
        </pc:spChg>
        <pc:spChg chg="mod">
          <ac:chgData name="Kolakowski, Artur" userId="9c34c8cc-b1df-44f6-bea5-dcf7a54ee35f" providerId="ADAL" clId="{19970B13-E101-4117-9908-6E061F982644}" dt="2022-07-14T08:45:33.160" v="13614" actId="790"/>
          <ac:spMkLst>
            <pc:docMk/>
            <pc:sldMk cId="2351809989" sldId="486"/>
            <ac:spMk id="11013" creationId="{B164158D-5211-4D60-A050-A4B6E126E782}"/>
          </ac:spMkLst>
        </pc:spChg>
        <pc:spChg chg="mod">
          <ac:chgData name="Kolakowski, Artur" userId="9c34c8cc-b1df-44f6-bea5-dcf7a54ee35f" providerId="ADAL" clId="{19970B13-E101-4117-9908-6E061F982644}" dt="2022-07-14T08:45:33.170" v="13615" actId="790"/>
          <ac:spMkLst>
            <pc:docMk/>
            <pc:sldMk cId="2351809989" sldId="486"/>
            <ac:spMk id="11014" creationId="{2247064B-039A-406A-8B9A-79A7454A8768}"/>
          </ac:spMkLst>
        </pc:spChg>
        <pc:spChg chg="mod">
          <ac:chgData name="Kolakowski, Artur" userId="9c34c8cc-b1df-44f6-bea5-dcf7a54ee35f" providerId="ADAL" clId="{19970B13-E101-4117-9908-6E061F982644}" dt="2022-07-14T08:45:33.170" v="13616" actId="790"/>
          <ac:spMkLst>
            <pc:docMk/>
            <pc:sldMk cId="2351809989" sldId="486"/>
            <ac:spMk id="11015" creationId="{6A000DA1-B67E-48A5-AD44-B2535D31EE93}"/>
          </ac:spMkLst>
        </pc:spChg>
        <pc:spChg chg="mod">
          <ac:chgData name="Kolakowski, Artur" userId="9c34c8cc-b1df-44f6-bea5-dcf7a54ee35f" providerId="ADAL" clId="{19970B13-E101-4117-9908-6E061F982644}" dt="2022-07-14T08:45:33.181" v="13617" actId="790"/>
          <ac:spMkLst>
            <pc:docMk/>
            <pc:sldMk cId="2351809989" sldId="486"/>
            <ac:spMk id="11016" creationId="{D54692D6-1C7C-4C48-A661-15DA5E153D25}"/>
          </ac:spMkLst>
        </pc:spChg>
        <pc:spChg chg="mod">
          <ac:chgData name="Kolakowski, Artur" userId="9c34c8cc-b1df-44f6-bea5-dcf7a54ee35f" providerId="ADAL" clId="{19970B13-E101-4117-9908-6E061F982644}" dt="2022-07-14T08:45:33.181" v="13618" actId="790"/>
          <ac:spMkLst>
            <pc:docMk/>
            <pc:sldMk cId="2351809989" sldId="486"/>
            <ac:spMk id="11017" creationId="{106363B7-045D-4812-B950-11EE7E1F6272}"/>
          </ac:spMkLst>
        </pc:spChg>
        <pc:spChg chg="mod">
          <ac:chgData name="Kolakowski, Artur" userId="9c34c8cc-b1df-44f6-bea5-dcf7a54ee35f" providerId="ADAL" clId="{19970B13-E101-4117-9908-6E061F982644}" dt="2022-07-14T08:45:33.189" v="13619" actId="790"/>
          <ac:spMkLst>
            <pc:docMk/>
            <pc:sldMk cId="2351809989" sldId="486"/>
            <ac:spMk id="11018" creationId="{1834B92E-9643-4961-B112-8D47485218FC}"/>
          </ac:spMkLst>
        </pc:spChg>
        <pc:spChg chg="mod">
          <ac:chgData name="Kolakowski, Artur" userId="9c34c8cc-b1df-44f6-bea5-dcf7a54ee35f" providerId="ADAL" clId="{19970B13-E101-4117-9908-6E061F982644}" dt="2022-07-14T08:45:33.191" v="13620" actId="790"/>
          <ac:spMkLst>
            <pc:docMk/>
            <pc:sldMk cId="2351809989" sldId="486"/>
            <ac:spMk id="11019" creationId="{46D123B1-1E75-4D76-969F-39C590BFC08C}"/>
          </ac:spMkLst>
        </pc:spChg>
        <pc:spChg chg="mod">
          <ac:chgData name="Kolakowski, Artur" userId="9c34c8cc-b1df-44f6-bea5-dcf7a54ee35f" providerId="ADAL" clId="{19970B13-E101-4117-9908-6E061F982644}" dt="2022-07-14T08:45:33.199" v="13621" actId="790"/>
          <ac:spMkLst>
            <pc:docMk/>
            <pc:sldMk cId="2351809989" sldId="486"/>
            <ac:spMk id="11020" creationId="{A625F437-06C1-4981-9E14-2A62405755AB}"/>
          </ac:spMkLst>
        </pc:spChg>
        <pc:spChg chg="mod">
          <ac:chgData name="Kolakowski, Artur" userId="9c34c8cc-b1df-44f6-bea5-dcf7a54ee35f" providerId="ADAL" clId="{19970B13-E101-4117-9908-6E061F982644}" dt="2022-07-14T08:45:33.201" v="13622" actId="790"/>
          <ac:spMkLst>
            <pc:docMk/>
            <pc:sldMk cId="2351809989" sldId="486"/>
            <ac:spMk id="11021" creationId="{5B52E48D-0B64-4A1B-9824-8071A8B73BE1}"/>
          </ac:spMkLst>
        </pc:spChg>
        <pc:spChg chg="mod">
          <ac:chgData name="Kolakowski, Artur" userId="9c34c8cc-b1df-44f6-bea5-dcf7a54ee35f" providerId="ADAL" clId="{19970B13-E101-4117-9908-6E061F982644}" dt="2022-07-14T08:45:33.201" v="13623" actId="790"/>
          <ac:spMkLst>
            <pc:docMk/>
            <pc:sldMk cId="2351809989" sldId="486"/>
            <ac:spMk id="11022" creationId="{E68347F3-4505-402C-8ADD-16E37D0E10B8}"/>
          </ac:spMkLst>
        </pc:spChg>
        <pc:spChg chg="mod">
          <ac:chgData name="Kolakowski, Artur" userId="9c34c8cc-b1df-44f6-bea5-dcf7a54ee35f" providerId="ADAL" clId="{19970B13-E101-4117-9908-6E061F982644}" dt="2022-07-14T08:45:33.211" v="13624" actId="790"/>
          <ac:spMkLst>
            <pc:docMk/>
            <pc:sldMk cId="2351809989" sldId="486"/>
            <ac:spMk id="11023" creationId="{A843E489-B551-4F1D-AD6F-72B2F4EF8E14}"/>
          </ac:spMkLst>
        </pc:spChg>
        <pc:spChg chg="mod">
          <ac:chgData name="Kolakowski, Artur" userId="9c34c8cc-b1df-44f6-bea5-dcf7a54ee35f" providerId="ADAL" clId="{19970B13-E101-4117-9908-6E061F982644}" dt="2022-07-14T08:45:33.211" v="13625" actId="790"/>
          <ac:spMkLst>
            <pc:docMk/>
            <pc:sldMk cId="2351809989" sldId="486"/>
            <ac:spMk id="11024" creationId="{6CC59ECF-32CE-40B4-BBD4-4C395F31D0EA}"/>
          </ac:spMkLst>
        </pc:spChg>
        <pc:spChg chg="mod">
          <ac:chgData name="Kolakowski, Artur" userId="9c34c8cc-b1df-44f6-bea5-dcf7a54ee35f" providerId="ADAL" clId="{19970B13-E101-4117-9908-6E061F982644}" dt="2022-07-14T08:45:33.219" v="13626" actId="790"/>
          <ac:spMkLst>
            <pc:docMk/>
            <pc:sldMk cId="2351809989" sldId="486"/>
            <ac:spMk id="11025" creationId="{E0AE3BD6-3A20-46EB-8254-D4A15E7E8B8D}"/>
          </ac:spMkLst>
        </pc:spChg>
        <pc:spChg chg="mod">
          <ac:chgData name="Kolakowski, Artur" userId="9c34c8cc-b1df-44f6-bea5-dcf7a54ee35f" providerId="ADAL" clId="{19970B13-E101-4117-9908-6E061F982644}" dt="2022-07-14T08:45:33.222" v="13627" actId="790"/>
          <ac:spMkLst>
            <pc:docMk/>
            <pc:sldMk cId="2351809989" sldId="486"/>
            <ac:spMk id="11026" creationId="{4FB260C8-37B4-4179-852C-C224DAA3A036}"/>
          </ac:spMkLst>
        </pc:spChg>
        <pc:spChg chg="mod">
          <ac:chgData name="Kolakowski, Artur" userId="9c34c8cc-b1df-44f6-bea5-dcf7a54ee35f" providerId="ADAL" clId="{19970B13-E101-4117-9908-6E061F982644}" dt="2022-07-14T08:45:33.230" v="13628" actId="790"/>
          <ac:spMkLst>
            <pc:docMk/>
            <pc:sldMk cId="2351809989" sldId="486"/>
            <ac:spMk id="11027" creationId="{35DF97E7-F5AD-4C7D-9138-333684A82C78}"/>
          </ac:spMkLst>
        </pc:spChg>
      </pc:sldChg>
      <pc:sldMasterChg chg="modSp mod modSldLayout">
        <pc:chgData name="Kolakowski, Artur" userId="9c34c8cc-b1df-44f6-bea5-dcf7a54ee35f" providerId="ADAL" clId="{19970B13-E101-4117-9908-6E061F982644}" dt="2022-07-14T08:46:17.827" v="24494" actId="790"/>
        <pc:sldMasterMkLst>
          <pc:docMk/>
          <pc:sldMasterMk cId="1683658382" sldId="2147483648"/>
        </pc:sldMasterMkLst>
        <pc:spChg chg="mod">
          <ac:chgData name="Kolakowski, Artur" userId="9c34c8cc-b1df-44f6-bea5-dcf7a54ee35f" providerId="ADAL" clId="{19970B13-E101-4117-9908-6E061F982644}" dt="2022-07-14T08:45:03.818" v="281" actId="790"/>
          <ac:spMkLst>
            <pc:docMk/>
            <pc:sldMasterMk cId="1683658382" sldId="2147483648"/>
            <ac:spMk id="2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18" v="279" actId="790"/>
          <ac:spMkLst>
            <pc:docMk/>
            <pc:sldMasterMk cId="1683658382" sldId="2147483648"/>
            <ac:spMk id="3" creationId="{00000000-0000-0000-0000-000000000000}"/>
          </ac:spMkLst>
        </pc:spChg>
        <pc:spChg chg="mod">
          <ac:chgData name="Kolakowski, Artur" userId="9c34c8cc-b1df-44f6-bea5-dcf7a54ee35f" providerId="ADAL" clId="{19970B13-E101-4117-9908-6E061F982644}" dt="2022-07-14T08:45:03.812" v="272" actId="790"/>
          <ac:spMkLst>
            <pc:docMk/>
            <pc:sldMasterMk cId="1683658382" sldId="2147483648"/>
            <ac:spMk id="8" creationId="{58400D4D-D383-483A-A797-47C73BC11038}"/>
          </ac:spMkLst>
        </pc:spChg>
        <pc:spChg chg="mod">
          <ac:chgData name="Kolakowski, Artur" userId="9c34c8cc-b1df-44f6-bea5-dcf7a54ee35f" providerId="ADAL" clId="{19970B13-E101-4117-9908-6E061F982644}" dt="2022-07-14T08:45:03.797" v="270" actId="790"/>
          <ac:spMkLst>
            <pc:docMk/>
            <pc:sldMasterMk cId="1683658382" sldId="2147483648"/>
            <ac:spMk id="9" creationId="{F759ED98-483C-42F4-AA52-F2F638877580}"/>
          </ac:spMkLst>
        </pc:spChg>
        <pc:spChg chg="mod">
          <ac:chgData name="Kolakowski, Artur" userId="9c34c8cc-b1df-44f6-bea5-dcf7a54ee35f" providerId="ADAL" clId="{19970B13-E101-4117-9908-6E061F982644}" dt="2022-07-14T08:45:03.818" v="273" actId="790"/>
          <ac:spMkLst>
            <pc:docMk/>
            <pc:sldMasterMk cId="1683658382" sldId="2147483648"/>
            <ac:spMk id="17" creationId="{C38F67B8-84E4-471A-83C2-5829945DB925}"/>
          </ac:spMkLst>
        </pc:spChg>
        <pc:sldLayoutChg chg="modSp mod">
          <pc:chgData name="Kolakowski, Artur" userId="9c34c8cc-b1df-44f6-bea5-dcf7a54ee35f" providerId="ADAL" clId="{19970B13-E101-4117-9908-6E061F982644}" dt="2022-07-14T08:46:16.368" v="23902" actId="790"/>
          <pc:sldLayoutMkLst>
            <pc:docMk/>
            <pc:sldMasterMk cId="1683658382" sldId="2147483648"/>
            <pc:sldLayoutMk cId="4183249731" sldId="2147483652"/>
          </pc:sldLayoutMkLst>
          <pc:spChg chg="mod">
            <ac:chgData name="Kolakowski, Artur" userId="9c34c8cc-b1df-44f6-bea5-dcf7a54ee35f" providerId="ADAL" clId="{19970B13-E101-4117-9908-6E061F982644}" dt="2022-07-14T08:46:16.368" v="23902" actId="790"/>
            <ac:spMkLst>
              <pc:docMk/>
              <pc:sldMasterMk cId="1683658382" sldId="2147483648"/>
              <pc:sldLayoutMk cId="4183249731" sldId="2147483652"/>
              <ac:spMk id="2" creationId="{09C5C9A9-E236-4C76-AAB8-D575E2980D31}"/>
            </ac:spMkLst>
          </pc:spChg>
          <pc:spChg chg="mod">
            <ac:chgData name="Kolakowski, Artur" userId="9c34c8cc-b1df-44f6-bea5-dcf7a54ee35f" providerId="ADAL" clId="{19970B13-E101-4117-9908-6E061F982644}" dt="2022-07-14T08:46:16.363" v="23900" actId="790"/>
            <ac:spMkLst>
              <pc:docMk/>
              <pc:sldMasterMk cId="1683658382" sldId="2147483648"/>
              <pc:sldLayoutMk cId="4183249731" sldId="2147483652"/>
              <ac:spMk id="3" creationId="{30D71586-CC8D-433E-9833-9A7FDB8D82E2}"/>
            </ac:spMkLst>
          </pc:spChg>
          <pc:spChg chg="mod">
            <ac:chgData name="Kolakowski, Artur" userId="9c34c8cc-b1df-44f6-bea5-dcf7a54ee35f" providerId="ADAL" clId="{19970B13-E101-4117-9908-6E061F982644}" dt="2022-07-14T08:46:16.350" v="23896" actId="790"/>
            <ac:spMkLst>
              <pc:docMk/>
              <pc:sldMasterMk cId="1683658382" sldId="2147483648"/>
              <pc:sldLayoutMk cId="4183249731" sldId="2147483652"/>
              <ac:spMk id="9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347" v="23895" actId="790"/>
            <ac:spMkLst>
              <pc:docMk/>
              <pc:sldMasterMk cId="1683658382" sldId="2147483648"/>
              <pc:sldLayoutMk cId="4183249731" sldId="2147483652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330" v="23889" actId="790"/>
            <ac:spMkLst>
              <pc:docMk/>
              <pc:sldMasterMk cId="1683658382" sldId="2147483648"/>
              <pc:sldLayoutMk cId="4183249731" sldId="214748365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357" v="23898" actId="790"/>
            <ac:spMkLst>
              <pc:docMk/>
              <pc:sldMasterMk cId="1683658382" sldId="2147483648"/>
              <pc:sldLayoutMk cId="4183249731" sldId="2147483652"/>
              <ac:spMk id="18" creationId="{871CBF7C-DC48-4FC0-9D75-AE2A7B709ECF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807" v="24094" actId="790"/>
          <pc:sldLayoutMkLst>
            <pc:docMk/>
            <pc:sldMasterMk cId="1683658382" sldId="2147483648"/>
            <pc:sldLayoutMk cId="649791783" sldId="2147483654"/>
          </pc:sldLayoutMkLst>
          <pc:spChg chg="mod">
            <ac:chgData name="Kolakowski, Artur" userId="9c34c8cc-b1df-44f6-bea5-dcf7a54ee35f" providerId="ADAL" clId="{19970B13-E101-4117-9908-6E061F982644}" dt="2022-07-14T08:46:16.807" v="24094" actId="790"/>
            <ac:spMkLst>
              <pc:docMk/>
              <pc:sldMasterMk cId="1683658382" sldId="2147483648"/>
              <pc:sldLayoutMk cId="649791783" sldId="2147483654"/>
              <ac:spMk id="2" creationId="{64EA22A1-FE1F-4F4A-9C07-F0E86D67EF45}"/>
            </ac:spMkLst>
          </pc:spChg>
          <pc:spChg chg="mod">
            <ac:chgData name="Kolakowski, Artur" userId="9c34c8cc-b1df-44f6-bea5-dcf7a54ee35f" providerId="ADAL" clId="{19970B13-E101-4117-9908-6E061F982644}" dt="2022-07-14T08:46:16.804" v="24092" actId="790"/>
            <ac:spMkLst>
              <pc:docMk/>
              <pc:sldMasterMk cId="1683658382" sldId="2147483648"/>
              <pc:sldLayoutMk cId="649791783" sldId="2147483654"/>
              <ac:spMk id="3" creationId="{8287B217-2E30-4712-99AE-652EEDB044CE}"/>
            </ac:spMkLst>
          </pc:spChg>
          <pc:spChg chg="mod">
            <ac:chgData name="Kolakowski, Artur" userId="9c34c8cc-b1df-44f6-bea5-dcf7a54ee35f" providerId="ADAL" clId="{19970B13-E101-4117-9908-6E061F982644}" dt="2022-07-14T08:46:16.800" v="24090" actId="790"/>
            <ac:spMkLst>
              <pc:docMk/>
              <pc:sldMasterMk cId="1683658382" sldId="2147483648"/>
              <pc:sldLayoutMk cId="649791783" sldId="2147483654"/>
              <ac:spMk id="4" creationId="{EAE54251-B0D2-4947-83BB-BD7F95F3A0E8}"/>
            </ac:spMkLst>
          </pc:spChg>
          <pc:spChg chg="mod">
            <ac:chgData name="Kolakowski, Artur" userId="9c34c8cc-b1df-44f6-bea5-dcf7a54ee35f" providerId="ADAL" clId="{19970B13-E101-4117-9908-6E061F982644}" dt="2022-07-14T08:46:16.796" v="24088" actId="790"/>
            <ac:spMkLst>
              <pc:docMk/>
              <pc:sldMasterMk cId="1683658382" sldId="2147483648"/>
              <pc:sldLayoutMk cId="649791783" sldId="2147483654"/>
              <ac:spMk id="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061" v="24203" actId="790"/>
          <pc:sldLayoutMkLst>
            <pc:docMk/>
            <pc:sldMasterMk cId="1683658382" sldId="2147483648"/>
            <pc:sldLayoutMk cId="2182299105" sldId="2147483656"/>
          </pc:sldLayoutMkLst>
          <pc:spChg chg="mod">
            <ac:chgData name="Kolakowski, Artur" userId="9c34c8cc-b1df-44f6-bea5-dcf7a54ee35f" providerId="ADAL" clId="{19970B13-E101-4117-9908-6E061F982644}" dt="2022-07-14T08:46:17.061" v="24203" actId="790"/>
            <ac:spMkLst>
              <pc:docMk/>
              <pc:sldMasterMk cId="1683658382" sldId="2147483648"/>
              <pc:sldLayoutMk cId="2182299105" sldId="2147483656"/>
              <ac:spMk id="2" creationId="{C38747A7-25DE-48D8-8D31-0F3DF66ADF9A}"/>
            </ac:spMkLst>
          </pc:spChg>
          <pc:spChg chg="mod">
            <ac:chgData name="Kolakowski, Artur" userId="9c34c8cc-b1df-44f6-bea5-dcf7a54ee35f" providerId="ADAL" clId="{19970B13-E101-4117-9908-6E061F982644}" dt="2022-07-14T08:46:17.058" v="24201" actId="790"/>
            <ac:spMkLst>
              <pc:docMk/>
              <pc:sldMasterMk cId="1683658382" sldId="2147483648"/>
              <pc:sldLayoutMk cId="2182299105" sldId="2147483656"/>
              <ac:spMk id="3" creationId="{91E92FAC-B699-43F5-B87D-2D8B714080E4}"/>
            </ac:spMkLst>
          </pc:spChg>
          <pc:spChg chg="mod">
            <ac:chgData name="Kolakowski, Artur" userId="9c34c8cc-b1df-44f6-bea5-dcf7a54ee35f" providerId="ADAL" clId="{19970B13-E101-4117-9908-6E061F982644}" dt="2022-07-14T08:46:17.055" v="24199" actId="790"/>
            <ac:spMkLst>
              <pc:docMk/>
              <pc:sldMasterMk cId="1683658382" sldId="2147483648"/>
              <pc:sldLayoutMk cId="2182299105" sldId="2147483656"/>
              <ac:spMk id="4" creationId="{37FCC12E-6D90-403E-80FA-0F7CB28A28D9}"/>
            </ac:spMkLst>
          </pc:spChg>
          <pc:spChg chg="mod">
            <ac:chgData name="Kolakowski, Artur" userId="9c34c8cc-b1df-44f6-bea5-dcf7a54ee35f" providerId="ADAL" clId="{19970B13-E101-4117-9908-6E061F982644}" dt="2022-07-14T08:46:17.052" v="24197" actId="790"/>
            <ac:spMkLst>
              <pc:docMk/>
              <pc:sldMasterMk cId="1683658382" sldId="2147483648"/>
              <pc:sldLayoutMk cId="2182299105" sldId="2147483656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050" v="24196" actId="790"/>
            <ac:spMkLst>
              <pc:docMk/>
              <pc:sldMasterMk cId="1683658382" sldId="2147483648"/>
              <pc:sldLayoutMk cId="2182299105" sldId="2147483656"/>
              <ac:spMk id="12" creationId="{269A3E8D-DCFB-4D37-86BB-56632B0912B1}"/>
            </ac:spMkLst>
          </pc:spChg>
          <pc:spChg chg="mod">
            <ac:chgData name="Kolakowski, Artur" userId="9c34c8cc-b1df-44f6-bea5-dcf7a54ee35f" providerId="ADAL" clId="{19970B13-E101-4117-9908-6E061F982644}" dt="2022-07-14T08:46:17.033" v="24190" actId="790"/>
            <ac:spMkLst>
              <pc:docMk/>
              <pc:sldMasterMk cId="1683658382" sldId="2147483648"/>
              <pc:sldLayoutMk cId="2182299105" sldId="2147483656"/>
              <ac:spMk id="2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086" v="24214" actId="790"/>
          <pc:sldLayoutMkLst>
            <pc:docMk/>
            <pc:sldMasterMk cId="1683658382" sldId="2147483648"/>
            <pc:sldLayoutMk cId="1471410194" sldId="2147483657"/>
          </pc:sldLayoutMkLst>
          <pc:spChg chg="mod">
            <ac:chgData name="Kolakowski, Artur" userId="9c34c8cc-b1df-44f6-bea5-dcf7a54ee35f" providerId="ADAL" clId="{19970B13-E101-4117-9908-6E061F982644}" dt="2022-07-14T08:46:17.086" v="24214" actId="790"/>
            <ac:spMkLst>
              <pc:docMk/>
              <pc:sldMasterMk cId="1683658382" sldId="2147483648"/>
              <pc:sldLayoutMk cId="1471410194" sldId="2147483657"/>
              <ac:spMk id="2" creationId="{0B8558E5-A9EE-4418-B017-3EBC0B35FAB1}"/>
            </ac:spMkLst>
          </pc:spChg>
          <pc:spChg chg="mod">
            <ac:chgData name="Kolakowski, Artur" userId="9c34c8cc-b1df-44f6-bea5-dcf7a54ee35f" providerId="ADAL" clId="{19970B13-E101-4117-9908-6E061F982644}" dt="2022-07-14T08:46:17.081" v="24212" actId="790"/>
            <ac:spMkLst>
              <pc:docMk/>
              <pc:sldMasterMk cId="1683658382" sldId="2147483648"/>
              <pc:sldLayoutMk cId="1471410194" sldId="2147483657"/>
              <ac:spMk id="3" creationId="{88A295B4-CD29-4A4B-B08E-9A6CC4F4CF81}"/>
            </ac:spMkLst>
          </pc:spChg>
          <pc:spChg chg="mod">
            <ac:chgData name="Kolakowski, Artur" userId="9c34c8cc-b1df-44f6-bea5-dcf7a54ee35f" providerId="ADAL" clId="{19970B13-E101-4117-9908-6E061F982644}" dt="2022-07-14T08:46:17.074" v="24210" actId="790"/>
            <ac:spMkLst>
              <pc:docMk/>
              <pc:sldMasterMk cId="1683658382" sldId="2147483648"/>
              <pc:sldLayoutMk cId="1471410194" sldId="2147483657"/>
              <ac:spMk id="4" creationId="{C5722C60-FC76-4A73-9A5C-0D547B644D69}"/>
            </ac:spMkLst>
          </pc:spChg>
          <pc:spChg chg="mod">
            <ac:chgData name="Kolakowski, Artur" userId="9c34c8cc-b1df-44f6-bea5-dcf7a54ee35f" providerId="ADAL" clId="{19970B13-E101-4117-9908-6E061F982644}" dt="2022-07-14T08:46:17.071" v="24208" actId="790"/>
            <ac:spMkLst>
              <pc:docMk/>
              <pc:sldMasterMk cId="1683658382" sldId="2147483648"/>
              <pc:sldLayoutMk cId="1471410194" sldId="2147483657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066" v="24205" actId="790"/>
            <ac:spMkLst>
              <pc:docMk/>
              <pc:sldMasterMk cId="1683658382" sldId="2147483648"/>
              <pc:sldLayoutMk cId="1471410194" sldId="214748365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069" v="24207" actId="790"/>
            <ac:spMkLst>
              <pc:docMk/>
              <pc:sldMasterMk cId="1683658382" sldId="2147483648"/>
              <pc:sldLayoutMk cId="1471410194" sldId="2147483657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015" v="23794" actId="790"/>
          <pc:sldLayoutMkLst>
            <pc:docMk/>
            <pc:sldMasterMk cId="1683658382" sldId="2147483648"/>
            <pc:sldLayoutMk cId="3070299398" sldId="2147483661"/>
          </pc:sldLayoutMkLst>
          <pc:spChg chg="mod">
            <ac:chgData name="Kolakowski, Artur" userId="9c34c8cc-b1df-44f6-bea5-dcf7a54ee35f" providerId="ADAL" clId="{19970B13-E101-4117-9908-6E061F982644}" dt="2022-07-14T08:46:16.015" v="23794" actId="790"/>
            <ac:spMkLst>
              <pc:docMk/>
              <pc:sldMasterMk cId="1683658382" sldId="2147483648"/>
              <pc:sldLayoutMk cId="3070299398" sldId="2147483661"/>
              <ac:spMk id="3" creationId="{EEEF92A3-A948-430A-BA72-93EBB9877D77}"/>
            </ac:spMkLst>
          </pc:spChg>
          <pc:spChg chg="mod">
            <ac:chgData name="Kolakowski, Artur" userId="9c34c8cc-b1df-44f6-bea5-dcf7a54ee35f" providerId="ADAL" clId="{19970B13-E101-4117-9908-6E061F982644}" dt="2022-07-14T08:46:16.008" v="23792" actId="790"/>
            <ac:spMkLst>
              <pc:docMk/>
              <pc:sldMasterMk cId="1683658382" sldId="2147483648"/>
              <pc:sldLayoutMk cId="3070299398" sldId="2147483661"/>
              <ac:spMk id="4" creationId="{C8CDE3DB-5BD1-43F6-94A6-D47A00235D79}"/>
            </ac:spMkLst>
          </pc:spChg>
          <pc:spChg chg="mod">
            <ac:chgData name="Kolakowski, Artur" userId="9c34c8cc-b1df-44f6-bea5-dcf7a54ee35f" providerId="ADAL" clId="{19970B13-E101-4117-9908-6E061F982644}" dt="2022-07-14T08:46:16.002" v="23790" actId="790"/>
            <ac:spMkLst>
              <pc:docMk/>
              <pc:sldMasterMk cId="1683658382" sldId="2147483648"/>
              <pc:sldLayoutMk cId="3070299398" sldId="2147483661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993" v="23788" actId="790"/>
            <ac:spMkLst>
              <pc:docMk/>
              <pc:sldMasterMk cId="1683658382" sldId="2147483648"/>
              <pc:sldLayoutMk cId="3070299398" sldId="2147483661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988" v="23786" actId="790"/>
            <ac:spMkLst>
              <pc:docMk/>
              <pc:sldMasterMk cId="1683658382" sldId="2147483648"/>
              <pc:sldLayoutMk cId="3070299398" sldId="2147483661"/>
              <ac:spMk id="14" creationId="{3B62DF6E-A83A-4117-A2ED-B4864BA8330A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042" v="23803" actId="790"/>
          <pc:sldLayoutMkLst>
            <pc:docMk/>
            <pc:sldMasterMk cId="1683658382" sldId="2147483648"/>
            <pc:sldLayoutMk cId="2789513037" sldId="2147483662"/>
          </pc:sldLayoutMkLst>
          <pc:spChg chg="mod">
            <ac:chgData name="Kolakowski, Artur" userId="9c34c8cc-b1df-44f6-bea5-dcf7a54ee35f" providerId="ADAL" clId="{19970B13-E101-4117-9908-6E061F982644}" dt="2022-07-14T08:46:16.042" v="23803" actId="790"/>
            <ac:spMkLst>
              <pc:docMk/>
              <pc:sldMasterMk cId="1683658382" sldId="2147483648"/>
              <pc:sldLayoutMk cId="2789513037" sldId="2147483662"/>
              <ac:spMk id="2" creationId="{DCAA7B61-F2C7-43C9-A11F-B48C4ED2EBCF}"/>
            </ac:spMkLst>
          </pc:spChg>
          <pc:spChg chg="mod">
            <ac:chgData name="Kolakowski, Artur" userId="9c34c8cc-b1df-44f6-bea5-dcf7a54ee35f" providerId="ADAL" clId="{19970B13-E101-4117-9908-6E061F982644}" dt="2022-07-14T08:46:16.038" v="23801" actId="790"/>
            <ac:spMkLst>
              <pc:docMk/>
              <pc:sldMasterMk cId="1683658382" sldId="2147483648"/>
              <pc:sldLayoutMk cId="2789513037" sldId="2147483662"/>
              <ac:spMk id="5" creationId="{B699D1C6-DBB0-43D0-BC06-19A6E62C1986}"/>
            </ac:spMkLst>
          </pc:spChg>
          <pc:spChg chg="mod">
            <ac:chgData name="Kolakowski, Artur" userId="9c34c8cc-b1df-44f6-bea5-dcf7a54ee35f" providerId="ADAL" clId="{19970B13-E101-4117-9908-6E061F982644}" dt="2022-07-14T08:46:16.033" v="23799" actId="790"/>
            <ac:spMkLst>
              <pc:docMk/>
              <pc:sldMasterMk cId="1683658382" sldId="2147483648"/>
              <pc:sldLayoutMk cId="2789513037" sldId="214748366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020" v="23796" actId="790"/>
            <ac:spMkLst>
              <pc:docMk/>
              <pc:sldMasterMk cId="1683658382" sldId="2147483648"/>
              <pc:sldLayoutMk cId="2789513037" sldId="2147483662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024" v="23797" actId="790"/>
            <ac:spMkLst>
              <pc:docMk/>
              <pc:sldMasterMk cId="1683658382" sldId="2147483648"/>
              <pc:sldLayoutMk cId="2789513037" sldId="2147483662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066" v="23812" actId="790"/>
          <pc:sldLayoutMkLst>
            <pc:docMk/>
            <pc:sldMasterMk cId="1683658382" sldId="2147483648"/>
            <pc:sldLayoutMk cId="3717155573" sldId="2147483663"/>
          </pc:sldLayoutMkLst>
          <pc:spChg chg="mod">
            <ac:chgData name="Kolakowski, Artur" userId="9c34c8cc-b1df-44f6-bea5-dcf7a54ee35f" providerId="ADAL" clId="{19970B13-E101-4117-9908-6E061F982644}" dt="2022-07-14T08:46:16.066" v="23812" actId="790"/>
            <ac:spMkLst>
              <pc:docMk/>
              <pc:sldMasterMk cId="1683658382" sldId="2147483648"/>
              <pc:sldLayoutMk cId="3717155573" sldId="2147483663"/>
              <ac:spMk id="2" creationId="{6B49B78C-62D9-4CBC-82AE-117CC49AA73F}"/>
            </ac:spMkLst>
          </pc:spChg>
          <pc:spChg chg="mod">
            <ac:chgData name="Kolakowski, Artur" userId="9c34c8cc-b1df-44f6-bea5-dcf7a54ee35f" providerId="ADAL" clId="{19970B13-E101-4117-9908-6E061F982644}" dt="2022-07-14T08:46:16.059" v="23810" actId="790"/>
            <ac:spMkLst>
              <pc:docMk/>
              <pc:sldMasterMk cId="1683658382" sldId="2147483648"/>
              <pc:sldLayoutMk cId="3717155573" sldId="2147483663"/>
              <ac:spMk id="3" creationId="{0B94C82C-D24B-4532-B992-AD884CD16A94}"/>
            </ac:spMkLst>
          </pc:spChg>
          <pc:spChg chg="mod">
            <ac:chgData name="Kolakowski, Artur" userId="9c34c8cc-b1df-44f6-bea5-dcf7a54ee35f" providerId="ADAL" clId="{19970B13-E101-4117-9908-6E061F982644}" dt="2022-07-14T08:46:16.052" v="23808" actId="790"/>
            <ac:spMkLst>
              <pc:docMk/>
              <pc:sldMasterMk cId="1683658382" sldId="2147483648"/>
              <pc:sldLayoutMk cId="3717155573" sldId="2147483663"/>
              <ac:spMk id="8" creationId="{2CE5726B-4E9B-428F-B8BF-52038F1B0EF7}"/>
            </ac:spMkLst>
          </pc:spChg>
          <pc:spChg chg="mod">
            <ac:chgData name="Kolakowski, Artur" userId="9c34c8cc-b1df-44f6-bea5-dcf7a54ee35f" providerId="ADAL" clId="{19970B13-E101-4117-9908-6E061F982644}" dt="2022-07-14T08:46:16.047" v="23805" actId="790"/>
            <ac:spMkLst>
              <pc:docMk/>
              <pc:sldMasterMk cId="1683658382" sldId="2147483648"/>
              <pc:sldLayoutMk cId="3717155573" sldId="2147483663"/>
              <ac:spMk id="13" creationId="{B6844C8B-60DD-4EDB-AF8B-41A6695EFCF6}"/>
            </ac:spMkLst>
          </pc:spChg>
          <pc:spChg chg="mod">
            <ac:chgData name="Kolakowski, Artur" userId="9c34c8cc-b1df-44f6-bea5-dcf7a54ee35f" providerId="ADAL" clId="{19970B13-E101-4117-9908-6E061F982644}" dt="2022-07-14T08:46:16.049" v="23806" actId="790"/>
            <ac:spMkLst>
              <pc:docMk/>
              <pc:sldMasterMk cId="1683658382" sldId="2147483648"/>
              <pc:sldLayoutMk cId="3717155573" sldId="2147483663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147" v="23838" actId="790"/>
          <pc:sldLayoutMkLst>
            <pc:docMk/>
            <pc:sldMasterMk cId="1683658382" sldId="2147483648"/>
            <pc:sldLayoutMk cId="432345194" sldId="2147483666"/>
          </pc:sldLayoutMkLst>
          <pc:spChg chg="mod">
            <ac:chgData name="Kolakowski, Artur" userId="9c34c8cc-b1df-44f6-bea5-dcf7a54ee35f" providerId="ADAL" clId="{19970B13-E101-4117-9908-6E061F982644}" dt="2022-07-14T08:46:16.147" v="23838" actId="790"/>
            <ac:spMkLst>
              <pc:docMk/>
              <pc:sldMasterMk cId="1683658382" sldId="2147483648"/>
              <pc:sldLayoutMk cId="432345194" sldId="2147483666"/>
              <ac:spMk id="2" creationId="{CC9133F1-6679-476E-AEFD-931027BED082}"/>
            </ac:spMkLst>
          </pc:spChg>
          <pc:spChg chg="mod">
            <ac:chgData name="Kolakowski, Artur" userId="9c34c8cc-b1df-44f6-bea5-dcf7a54ee35f" providerId="ADAL" clId="{19970B13-E101-4117-9908-6E061F982644}" dt="2022-07-14T08:46:16.141" v="23836" actId="790"/>
            <ac:spMkLst>
              <pc:docMk/>
              <pc:sldMasterMk cId="1683658382" sldId="2147483648"/>
              <pc:sldLayoutMk cId="432345194" sldId="2147483666"/>
              <ac:spMk id="3" creationId="{416E5649-B5F3-4893-ACEE-FDDDEA277D6A}"/>
            </ac:spMkLst>
          </pc:spChg>
          <pc:spChg chg="mod">
            <ac:chgData name="Kolakowski, Artur" userId="9c34c8cc-b1df-44f6-bea5-dcf7a54ee35f" providerId="ADAL" clId="{19970B13-E101-4117-9908-6E061F982644}" dt="2022-07-14T08:46:16.135" v="23834" actId="790"/>
            <ac:spMkLst>
              <pc:docMk/>
              <pc:sldMasterMk cId="1683658382" sldId="2147483648"/>
              <pc:sldLayoutMk cId="432345194" sldId="2147483666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128" v="23832" actId="790"/>
            <ac:spMkLst>
              <pc:docMk/>
              <pc:sldMasterMk cId="1683658382" sldId="2147483648"/>
              <pc:sldLayoutMk cId="432345194" sldId="2147483666"/>
              <ac:spMk id="12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250" v="23866" actId="790"/>
          <pc:sldLayoutMkLst>
            <pc:docMk/>
            <pc:sldMasterMk cId="1683658382" sldId="2147483648"/>
            <pc:sldLayoutMk cId="430616152" sldId="2147483668"/>
          </pc:sldLayoutMkLst>
          <pc:spChg chg="mod">
            <ac:chgData name="Kolakowski, Artur" userId="9c34c8cc-b1df-44f6-bea5-dcf7a54ee35f" providerId="ADAL" clId="{19970B13-E101-4117-9908-6E061F982644}" dt="2022-07-14T08:46:16.250" v="23866" actId="790"/>
            <ac:spMkLst>
              <pc:docMk/>
              <pc:sldMasterMk cId="1683658382" sldId="2147483648"/>
              <pc:sldLayoutMk cId="430616152" sldId="2147483668"/>
              <ac:spMk id="2" creationId="{42026B78-68E1-478D-8813-92F76EAC82C2}"/>
            </ac:spMkLst>
          </pc:spChg>
          <pc:spChg chg="mod">
            <ac:chgData name="Kolakowski, Artur" userId="9c34c8cc-b1df-44f6-bea5-dcf7a54ee35f" providerId="ADAL" clId="{19970B13-E101-4117-9908-6E061F982644}" dt="2022-07-14T08:46:16.242" v="23864" actId="790"/>
            <ac:spMkLst>
              <pc:docMk/>
              <pc:sldMasterMk cId="1683658382" sldId="2147483648"/>
              <pc:sldLayoutMk cId="430616152" sldId="2147483668"/>
              <ac:spMk id="3" creationId="{B8A2B8FB-372C-42B9-B280-9D39EC303B0B}"/>
            </ac:spMkLst>
          </pc:spChg>
          <pc:spChg chg="mod">
            <ac:chgData name="Kolakowski, Artur" userId="9c34c8cc-b1df-44f6-bea5-dcf7a54ee35f" providerId="ADAL" clId="{19970B13-E101-4117-9908-6E061F982644}" dt="2022-07-14T08:46:16.236" v="23862" actId="790"/>
            <ac:spMkLst>
              <pc:docMk/>
              <pc:sldMasterMk cId="1683658382" sldId="2147483648"/>
              <pc:sldLayoutMk cId="430616152" sldId="2147483668"/>
              <ac:spMk id="5" creationId="{670D9BB8-8D8D-4F83-B418-E1A6910A3C8D}"/>
            </ac:spMkLst>
          </pc:spChg>
          <pc:spChg chg="mod">
            <ac:chgData name="Kolakowski, Artur" userId="9c34c8cc-b1df-44f6-bea5-dcf7a54ee35f" providerId="ADAL" clId="{19970B13-E101-4117-9908-6E061F982644}" dt="2022-07-14T08:46:16.225" v="23859" actId="790"/>
            <ac:spMkLst>
              <pc:docMk/>
              <pc:sldMasterMk cId="1683658382" sldId="2147483648"/>
              <pc:sldLayoutMk cId="430616152" sldId="2147483668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228" v="23860" actId="790"/>
            <ac:spMkLst>
              <pc:docMk/>
              <pc:sldMasterMk cId="1683658382" sldId="2147483648"/>
              <pc:sldLayoutMk cId="430616152" sldId="2147483668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213" v="23857" actId="790"/>
            <ac:spMkLst>
              <pc:docMk/>
              <pc:sldMasterMk cId="1683658382" sldId="2147483648"/>
              <pc:sldLayoutMk cId="430616152" sldId="2147483668"/>
              <ac:spMk id="12" creationId="{A3BBDD58-9EEC-48BC-A84C-F80FB78CB21C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313" v="23883" actId="790"/>
          <pc:sldLayoutMkLst>
            <pc:docMk/>
            <pc:sldMasterMk cId="1683658382" sldId="2147483648"/>
            <pc:sldLayoutMk cId="570680731" sldId="2147483669"/>
          </pc:sldLayoutMkLst>
          <pc:spChg chg="mod">
            <ac:chgData name="Kolakowski, Artur" userId="9c34c8cc-b1df-44f6-bea5-dcf7a54ee35f" providerId="ADAL" clId="{19970B13-E101-4117-9908-6E061F982644}" dt="2022-07-14T08:46:16.313" v="23883" actId="790"/>
            <ac:spMkLst>
              <pc:docMk/>
              <pc:sldMasterMk cId="1683658382" sldId="2147483648"/>
              <pc:sldLayoutMk cId="570680731" sldId="2147483669"/>
              <ac:spMk id="2" creationId="{3EA3E28B-F7AC-49D0-8E77-F09CC76C6D4C}"/>
            </ac:spMkLst>
          </pc:spChg>
          <pc:spChg chg="mod">
            <ac:chgData name="Kolakowski, Artur" userId="9c34c8cc-b1df-44f6-bea5-dcf7a54ee35f" providerId="ADAL" clId="{19970B13-E101-4117-9908-6E061F982644}" dt="2022-07-14T08:46:16.308" v="23881" actId="790"/>
            <ac:spMkLst>
              <pc:docMk/>
              <pc:sldMasterMk cId="1683658382" sldId="2147483648"/>
              <pc:sldLayoutMk cId="570680731" sldId="2147483669"/>
              <ac:spMk id="3" creationId="{9D217CA8-FB11-4E4A-BBCD-EE7B837F4D7D}"/>
            </ac:spMkLst>
          </pc:spChg>
          <pc:spChg chg="mod">
            <ac:chgData name="Kolakowski, Artur" userId="9c34c8cc-b1df-44f6-bea5-dcf7a54ee35f" providerId="ADAL" clId="{19970B13-E101-4117-9908-6E061F982644}" dt="2022-07-14T08:46:16.302" v="23879" actId="790"/>
            <ac:spMkLst>
              <pc:docMk/>
              <pc:sldMasterMk cId="1683658382" sldId="2147483648"/>
              <pc:sldLayoutMk cId="570680731" sldId="2147483669"/>
              <ac:spMk id="4" creationId="{D09EDB93-5BF6-4D1D-9D5F-0E75F455E06A}"/>
            </ac:spMkLst>
          </pc:spChg>
          <pc:spChg chg="mod">
            <ac:chgData name="Kolakowski, Artur" userId="9c34c8cc-b1df-44f6-bea5-dcf7a54ee35f" providerId="ADAL" clId="{19970B13-E101-4117-9908-6E061F982644}" dt="2022-07-14T08:46:16.288" v="23875" actId="790"/>
            <ac:spMkLst>
              <pc:docMk/>
              <pc:sldMasterMk cId="1683658382" sldId="2147483648"/>
              <pc:sldLayoutMk cId="570680731" sldId="2147483669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293" v="23877" actId="790"/>
            <ac:spMkLst>
              <pc:docMk/>
              <pc:sldMasterMk cId="1683658382" sldId="2147483648"/>
              <pc:sldLayoutMk cId="570680731" sldId="2147483669"/>
              <ac:spMk id="13" creationId="{15C04D0B-D5E2-4F74-B1D6-45E2AEA840C8}"/>
            </ac:spMkLst>
          </pc:spChg>
          <pc:spChg chg="mod">
            <ac:chgData name="Kolakowski, Artur" userId="9c34c8cc-b1df-44f6-bea5-dcf7a54ee35f" providerId="ADAL" clId="{19970B13-E101-4117-9908-6E061F982644}" dt="2022-07-14T08:46:16.280" v="23872" actId="790"/>
            <ac:spMkLst>
              <pc:docMk/>
              <pc:sldMasterMk cId="1683658382" sldId="2147483648"/>
              <pc:sldLayoutMk cId="570680731" sldId="2147483669"/>
              <ac:spMk id="14" creationId="{D60021C6-A6F0-40F0-A299-B8269BE0F492}"/>
            </ac:spMkLst>
          </pc:spChg>
          <pc:spChg chg="mod">
            <ac:chgData name="Kolakowski, Artur" userId="9c34c8cc-b1df-44f6-bea5-dcf7a54ee35f" providerId="ADAL" clId="{19970B13-E101-4117-9908-6E061F982644}" dt="2022-07-14T08:46:16.286" v="23874" actId="790"/>
            <ac:spMkLst>
              <pc:docMk/>
              <pc:sldMasterMk cId="1683658382" sldId="2147483648"/>
              <pc:sldLayoutMk cId="570680731" sldId="2147483669"/>
              <ac:spMk id="19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529" v="23971" actId="790"/>
          <pc:sldLayoutMkLst>
            <pc:docMk/>
            <pc:sldMasterMk cId="1683658382" sldId="2147483648"/>
            <pc:sldLayoutMk cId="1160840056" sldId="2147483670"/>
          </pc:sldLayoutMkLst>
          <pc:spChg chg="mod">
            <ac:chgData name="Kolakowski, Artur" userId="9c34c8cc-b1df-44f6-bea5-dcf7a54ee35f" providerId="ADAL" clId="{19970B13-E101-4117-9908-6E061F982644}" dt="2022-07-14T08:46:16.529" v="23971" actId="790"/>
            <ac:spMkLst>
              <pc:docMk/>
              <pc:sldMasterMk cId="1683658382" sldId="2147483648"/>
              <pc:sldLayoutMk cId="1160840056" sldId="2147483670"/>
              <ac:spMk id="2" creationId="{B9B4ABF0-738F-478F-B9E7-E5D3DF83666E}"/>
            </ac:spMkLst>
          </pc:spChg>
          <pc:spChg chg="mod">
            <ac:chgData name="Kolakowski, Artur" userId="9c34c8cc-b1df-44f6-bea5-dcf7a54ee35f" providerId="ADAL" clId="{19970B13-E101-4117-9908-6E061F982644}" dt="2022-07-14T08:46:16.524" v="23969" actId="790"/>
            <ac:spMkLst>
              <pc:docMk/>
              <pc:sldMasterMk cId="1683658382" sldId="2147483648"/>
              <pc:sldLayoutMk cId="1160840056" sldId="2147483670"/>
              <ac:spMk id="3" creationId="{12F31EAB-796D-4E98-AD02-5E448046BB3D}"/>
            </ac:spMkLst>
          </pc:spChg>
          <pc:spChg chg="mod">
            <ac:chgData name="Kolakowski, Artur" userId="9c34c8cc-b1df-44f6-bea5-dcf7a54ee35f" providerId="ADAL" clId="{19970B13-E101-4117-9908-6E061F982644}" dt="2022-07-14T08:46:16.519" v="23967" actId="790"/>
            <ac:spMkLst>
              <pc:docMk/>
              <pc:sldMasterMk cId="1683658382" sldId="2147483648"/>
              <pc:sldLayoutMk cId="1160840056" sldId="2147483670"/>
              <ac:spMk id="4" creationId="{5B4DC083-771D-42FC-A297-31FED015807F}"/>
            </ac:spMkLst>
          </pc:spChg>
          <pc:spChg chg="mod">
            <ac:chgData name="Kolakowski, Artur" userId="9c34c8cc-b1df-44f6-bea5-dcf7a54ee35f" providerId="ADAL" clId="{19970B13-E101-4117-9908-6E061F982644}" dt="2022-07-14T08:46:16.515" v="23965" actId="790"/>
            <ac:spMkLst>
              <pc:docMk/>
              <pc:sldMasterMk cId="1683658382" sldId="2147483648"/>
              <pc:sldLayoutMk cId="1160840056" sldId="2147483670"/>
              <ac:spMk id="15" creationId="{BE367876-B551-4115-B469-74C12D0C1CE4}"/>
            </ac:spMkLst>
          </pc:spChg>
          <pc:spChg chg="mod">
            <ac:chgData name="Kolakowski, Artur" userId="9c34c8cc-b1df-44f6-bea5-dcf7a54ee35f" providerId="ADAL" clId="{19970B13-E101-4117-9908-6E061F982644}" dt="2022-07-14T08:46:16.510" v="23963" actId="790"/>
            <ac:spMkLst>
              <pc:docMk/>
              <pc:sldMasterMk cId="1683658382" sldId="2147483648"/>
              <pc:sldLayoutMk cId="1160840056" sldId="2147483670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502" v="23960" actId="790"/>
            <ac:spMkLst>
              <pc:docMk/>
              <pc:sldMasterMk cId="1683658382" sldId="2147483648"/>
              <pc:sldLayoutMk cId="1160840056" sldId="2147483670"/>
              <ac:spMk id="21" creationId="{790CE829-C5DB-4D0F-8D68-9F31A94FC42A}"/>
            </ac:spMkLst>
          </pc:spChg>
          <pc:spChg chg="mod">
            <ac:chgData name="Kolakowski, Artur" userId="9c34c8cc-b1df-44f6-bea5-dcf7a54ee35f" providerId="ADAL" clId="{19970B13-E101-4117-9908-6E061F982644}" dt="2022-07-14T08:46:16.485" v="23954" actId="790"/>
            <ac:spMkLst>
              <pc:docMk/>
              <pc:sldMasterMk cId="1683658382" sldId="2147483648"/>
              <pc:sldLayoutMk cId="1160840056" sldId="2147483670"/>
              <ac:spMk id="25" creationId="{0F35A58C-1284-494F-A5A7-A8680CA3222B}"/>
            </ac:spMkLst>
          </pc:spChg>
          <pc:spChg chg="mod">
            <ac:chgData name="Kolakowski, Artur" userId="9c34c8cc-b1df-44f6-bea5-dcf7a54ee35f" providerId="ADAL" clId="{19970B13-E101-4117-9908-6E061F982644}" dt="2022-07-14T08:46:16.480" v="23952" actId="790"/>
            <ac:spMkLst>
              <pc:docMk/>
              <pc:sldMasterMk cId="1683658382" sldId="2147483648"/>
              <pc:sldLayoutMk cId="1160840056" sldId="2147483670"/>
              <ac:spMk id="28" creationId="{C2D9C38D-0C96-4F06-9088-13547C056F33}"/>
            </ac:spMkLst>
          </pc:spChg>
          <pc:spChg chg="mod">
            <ac:chgData name="Kolakowski, Artur" userId="9c34c8cc-b1df-44f6-bea5-dcf7a54ee35f" providerId="ADAL" clId="{19970B13-E101-4117-9908-6E061F982644}" dt="2022-07-14T08:46:16.508" v="23962" actId="790"/>
            <ac:spMkLst>
              <pc:docMk/>
              <pc:sldMasterMk cId="1683658382" sldId="2147483648"/>
              <pc:sldLayoutMk cId="1160840056" sldId="2147483670"/>
              <ac:spMk id="29" creationId="{4FFD9C8F-5583-4BD3-BF48-097D5D045AD4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598" v="23996" actId="790"/>
          <pc:sldLayoutMkLst>
            <pc:docMk/>
            <pc:sldMasterMk cId="1683658382" sldId="2147483648"/>
            <pc:sldLayoutMk cId="2462543125" sldId="2147483671"/>
          </pc:sldLayoutMkLst>
          <pc:spChg chg="mod">
            <ac:chgData name="Kolakowski, Artur" userId="9c34c8cc-b1df-44f6-bea5-dcf7a54ee35f" providerId="ADAL" clId="{19970B13-E101-4117-9908-6E061F982644}" dt="2022-07-14T08:46:16.598" v="23996" actId="790"/>
            <ac:spMkLst>
              <pc:docMk/>
              <pc:sldMasterMk cId="1683658382" sldId="2147483648"/>
              <pc:sldLayoutMk cId="2462543125" sldId="2147483671"/>
              <ac:spMk id="2" creationId="{BEED058A-E779-4D88-ADD2-9B84C2A10502}"/>
            </ac:spMkLst>
          </pc:spChg>
          <pc:spChg chg="mod">
            <ac:chgData name="Kolakowski, Artur" userId="9c34c8cc-b1df-44f6-bea5-dcf7a54ee35f" providerId="ADAL" clId="{19970B13-E101-4117-9908-6E061F982644}" dt="2022-07-14T08:46:16.593" v="23994" actId="790"/>
            <ac:spMkLst>
              <pc:docMk/>
              <pc:sldMasterMk cId="1683658382" sldId="2147483648"/>
              <pc:sldLayoutMk cId="2462543125" sldId="2147483671"/>
              <ac:spMk id="3" creationId="{55DFA194-46E5-48DD-9DF0-CE09ECBDE598}"/>
            </ac:spMkLst>
          </pc:spChg>
          <pc:spChg chg="mod">
            <ac:chgData name="Kolakowski, Artur" userId="9c34c8cc-b1df-44f6-bea5-dcf7a54ee35f" providerId="ADAL" clId="{19970B13-E101-4117-9908-6E061F982644}" dt="2022-07-14T08:46:16.589" v="23992" actId="790"/>
            <ac:spMkLst>
              <pc:docMk/>
              <pc:sldMasterMk cId="1683658382" sldId="2147483648"/>
              <pc:sldLayoutMk cId="2462543125" sldId="2147483671"/>
              <ac:spMk id="4" creationId="{EAC09279-0D09-4109-A953-16A88732F6EC}"/>
            </ac:spMkLst>
          </pc:spChg>
          <pc:spChg chg="mod">
            <ac:chgData name="Kolakowski, Artur" userId="9c34c8cc-b1df-44f6-bea5-dcf7a54ee35f" providerId="ADAL" clId="{19970B13-E101-4117-9908-6E061F982644}" dt="2022-07-14T08:46:16.585" v="23990" actId="790"/>
            <ac:spMkLst>
              <pc:docMk/>
              <pc:sldMasterMk cId="1683658382" sldId="2147483648"/>
              <pc:sldLayoutMk cId="2462543125" sldId="2147483671"/>
              <ac:spMk id="13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583" v="23989" actId="790"/>
            <ac:spMkLst>
              <pc:docMk/>
              <pc:sldMasterMk cId="1683658382" sldId="2147483648"/>
              <pc:sldLayoutMk cId="2462543125" sldId="2147483671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564" v="23983" actId="790"/>
            <ac:spMkLst>
              <pc:docMk/>
              <pc:sldMasterMk cId="1683658382" sldId="2147483648"/>
              <pc:sldLayoutMk cId="2462543125" sldId="2147483671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544" v="23977" actId="790"/>
            <ac:spMkLst>
              <pc:docMk/>
              <pc:sldMasterMk cId="1683658382" sldId="2147483648"/>
              <pc:sldLayoutMk cId="2462543125" sldId="2147483671"/>
              <ac:spMk id="20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733" v="24054" actId="790"/>
          <pc:sldLayoutMkLst>
            <pc:docMk/>
            <pc:sldMasterMk cId="1683658382" sldId="2147483648"/>
            <pc:sldLayoutMk cId="591485104" sldId="2147483672"/>
          </pc:sldLayoutMkLst>
          <pc:spChg chg="mod">
            <ac:chgData name="Kolakowski, Artur" userId="9c34c8cc-b1df-44f6-bea5-dcf7a54ee35f" providerId="ADAL" clId="{19970B13-E101-4117-9908-6E061F982644}" dt="2022-07-14T08:46:16.733" v="24054" actId="790"/>
            <ac:spMkLst>
              <pc:docMk/>
              <pc:sldMasterMk cId="1683658382" sldId="2147483648"/>
              <pc:sldLayoutMk cId="591485104" sldId="2147483672"/>
              <ac:spMk id="2" creationId="{7833D610-4CA4-41A3-B735-6F0642F98549}"/>
            </ac:spMkLst>
          </pc:spChg>
          <pc:spChg chg="mod">
            <ac:chgData name="Kolakowski, Artur" userId="9c34c8cc-b1df-44f6-bea5-dcf7a54ee35f" providerId="ADAL" clId="{19970B13-E101-4117-9908-6E061F982644}" dt="2022-07-14T08:46:16.728" v="24052" actId="790"/>
            <ac:spMkLst>
              <pc:docMk/>
              <pc:sldMasterMk cId="1683658382" sldId="2147483648"/>
              <pc:sldLayoutMk cId="591485104" sldId="2147483672"/>
              <ac:spMk id="3" creationId="{BB8A07BF-CB97-4E22-9C06-99A9D26C8199}"/>
            </ac:spMkLst>
          </pc:spChg>
          <pc:spChg chg="mod">
            <ac:chgData name="Kolakowski, Artur" userId="9c34c8cc-b1df-44f6-bea5-dcf7a54ee35f" providerId="ADAL" clId="{19970B13-E101-4117-9908-6E061F982644}" dt="2022-07-14T08:46:16.725" v="24050" actId="790"/>
            <ac:spMkLst>
              <pc:docMk/>
              <pc:sldMasterMk cId="1683658382" sldId="2147483648"/>
              <pc:sldLayoutMk cId="591485104" sldId="2147483672"/>
              <ac:spMk id="4" creationId="{24EE87AE-0267-4C69-AFD6-F9C64969AC26}"/>
            </ac:spMkLst>
          </pc:spChg>
          <pc:spChg chg="mod">
            <ac:chgData name="Kolakowski, Artur" userId="9c34c8cc-b1df-44f6-bea5-dcf7a54ee35f" providerId="ADAL" clId="{19970B13-E101-4117-9908-6E061F982644}" dt="2022-07-14T08:46:16.721" v="24048" actId="790"/>
            <ac:spMkLst>
              <pc:docMk/>
              <pc:sldMasterMk cId="1683658382" sldId="2147483648"/>
              <pc:sldLayoutMk cId="591485104" sldId="214748367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720" v="24047" actId="790"/>
            <ac:spMkLst>
              <pc:docMk/>
              <pc:sldMasterMk cId="1683658382" sldId="2147483648"/>
              <pc:sldLayoutMk cId="591485104" sldId="2147483672"/>
              <ac:spMk id="21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684" v="24031" actId="790"/>
            <ac:spMkLst>
              <pc:docMk/>
              <pc:sldMasterMk cId="1683658382" sldId="2147483648"/>
              <pc:sldLayoutMk cId="591485104" sldId="2147483672"/>
              <ac:spMk id="23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716" v="24045" actId="790"/>
            <ac:spMkLst>
              <pc:docMk/>
              <pc:sldMasterMk cId="1683658382" sldId="2147483648"/>
              <pc:sldLayoutMk cId="591485104" sldId="2147483672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700" v="24037" actId="790"/>
            <ac:spMkLst>
              <pc:docMk/>
              <pc:sldMasterMk cId="1683658382" sldId="2147483648"/>
              <pc:sldLayoutMk cId="591485104" sldId="2147483672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680" v="24029" actId="790"/>
            <ac:spMkLst>
              <pc:docMk/>
              <pc:sldMasterMk cId="1683658382" sldId="2147483648"/>
              <pc:sldLayoutMk cId="591485104" sldId="2147483672"/>
              <ac:spMk id="2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703" v="24039" actId="790"/>
            <ac:spMkLst>
              <pc:docMk/>
              <pc:sldMasterMk cId="1683658382" sldId="2147483648"/>
              <pc:sldLayoutMk cId="591485104" sldId="2147483672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794" v="24087" actId="790"/>
          <pc:sldLayoutMkLst>
            <pc:docMk/>
            <pc:sldMasterMk cId="1683658382" sldId="2147483648"/>
            <pc:sldLayoutMk cId="3502634126" sldId="2147483673"/>
          </pc:sldLayoutMkLst>
          <pc:spChg chg="mod">
            <ac:chgData name="Kolakowski, Artur" userId="9c34c8cc-b1df-44f6-bea5-dcf7a54ee35f" providerId="ADAL" clId="{19970B13-E101-4117-9908-6E061F982644}" dt="2022-07-14T08:46:16.794" v="24087" actId="790"/>
            <ac:spMkLst>
              <pc:docMk/>
              <pc:sldMasterMk cId="1683658382" sldId="2147483648"/>
              <pc:sldLayoutMk cId="3502634126" sldId="2147483673"/>
              <ac:spMk id="2" creationId="{3221C879-23BF-48A0-9B6C-5B66C3419755}"/>
            </ac:spMkLst>
          </pc:spChg>
          <pc:spChg chg="mod">
            <ac:chgData name="Kolakowski, Artur" userId="9c34c8cc-b1df-44f6-bea5-dcf7a54ee35f" providerId="ADAL" clId="{19970B13-E101-4117-9908-6E061F982644}" dt="2022-07-14T08:46:16.789" v="24085" actId="790"/>
            <ac:spMkLst>
              <pc:docMk/>
              <pc:sldMasterMk cId="1683658382" sldId="2147483648"/>
              <pc:sldLayoutMk cId="3502634126" sldId="2147483673"/>
              <ac:spMk id="3" creationId="{FF0756C0-7641-4173-A68F-865597D4BB0D}"/>
            </ac:spMkLst>
          </pc:spChg>
          <pc:spChg chg="mod">
            <ac:chgData name="Kolakowski, Artur" userId="9c34c8cc-b1df-44f6-bea5-dcf7a54ee35f" providerId="ADAL" clId="{19970B13-E101-4117-9908-6E061F982644}" dt="2022-07-14T08:46:16.786" v="24083" actId="790"/>
            <ac:spMkLst>
              <pc:docMk/>
              <pc:sldMasterMk cId="1683658382" sldId="2147483648"/>
              <pc:sldLayoutMk cId="3502634126" sldId="2147483673"/>
              <ac:spMk id="4" creationId="{C9EF0ECA-DE60-41FE-A905-507AB710EE5B}"/>
            </ac:spMkLst>
          </pc:spChg>
          <pc:spChg chg="mod">
            <ac:chgData name="Kolakowski, Artur" userId="9c34c8cc-b1df-44f6-bea5-dcf7a54ee35f" providerId="ADAL" clId="{19970B13-E101-4117-9908-6E061F982644}" dt="2022-07-14T08:46:16.783" v="24081" actId="790"/>
            <ac:spMkLst>
              <pc:docMk/>
              <pc:sldMasterMk cId="1683658382" sldId="2147483648"/>
              <pc:sldLayoutMk cId="3502634126" sldId="2147483673"/>
              <ac:spMk id="14" creationId="{C831EBB5-21C4-4F56-9D7F-EDB7844B96AF}"/>
            </ac:spMkLst>
          </pc:spChg>
          <pc:spChg chg="mod">
            <ac:chgData name="Kolakowski, Artur" userId="9c34c8cc-b1df-44f6-bea5-dcf7a54ee35f" providerId="ADAL" clId="{19970B13-E101-4117-9908-6E061F982644}" dt="2022-07-14T08:46:16.750" v="24062" actId="790"/>
            <ac:spMkLst>
              <pc:docMk/>
              <pc:sldMasterMk cId="1683658382" sldId="2147483648"/>
              <pc:sldLayoutMk cId="3502634126" sldId="2147483673"/>
              <ac:spMk id="17" creationId="{2B395F8D-D2D6-46E9-A9E6-236C365E0BE9}"/>
            </ac:spMkLst>
          </pc:spChg>
          <pc:spChg chg="mod">
            <ac:chgData name="Kolakowski, Artur" userId="9c34c8cc-b1df-44f6-bea5-dcf7a54ee35f" providerId="ADAL" clId="{19970B13-E101-4117-9908-6E061F982644}" dt="2022-07-14T08:46:16.760" v="24068" actId="790"/>
            <ac:spMkLst>
              <pc:docMk/>
              <pc:sldMasterMk cId="1683658382" sldId="2147483648"/>
              <pc:sldLayoutMk cId="3502634126" sldId="2147483673"/>
              <ac:spMk id="18" creationId="{F2DA2588-EB78-4045-A57D-317AA672516D}"/>
            </ac:spMkLst>
          </pc:spChg>
          <pc:spChg chg="mod">
            <ac:chgData name="Kolakowski, Artur" userId="9c34c8cc-b1df-44f6-bea5-dcf7a54ee35f" providerId="ADAL" clId="{19970B13-E101-4117-9908-6E061F982644}" dt="2022-07-14T08:46:16.746" v="24060" actId="790"/>
            <ac:spMkLst>
              <pc:docMk/>
              <pc:sldMasterMk cId="1683658382" sldId="2147483648"/>
              <pc:sldLayoutMk cId="3502634126" sldId="2147483673"/>
              <ac:spMk id="19" creationId="{1074A59D-DDE4-4FB2-838A-D5C8E7AD19E1}"/>
            </ac:spMkLst>
          </pc:spChg>
          <pc:spChg chg="mod">
            <ac:chgData name="Kolakowski, Artur" userId="9c34c8cc-b1df-44f6-bea5-dcf7a54ee35f" providerId="ADAL" clId="{19970B13-E101-4117-9908-6E061F982644}" dt="2022-07-14T08:46:16.763" v="24070" actId="790"/>
            <ac:spMkLst>
              <pc:docMk/>
              <pc:sldMasterMk cId="1683658382" sldId="2147483648"/>
              <pc:sldLayoutMk cId="3502634126" sldId="2147483673"/>
              <ac:spMk id="20" creationId="{1E3C34FD-66F2-429D-BA98-17802C5C837E}"/>
            </ac:spMkLst>
          </pc:spChg>
          <pc:spChg chg="mod">
            <ac:chgData name="Kolakowski, Artur" userId="9c34c8cc-b1df-44f6-bea5-dcf7a54ee35f" providerId="ADAL" clId="{19970B13-E101-4117-9908-6E061F982644}" dt="2022-07-14T08:46:16.780" v="24079" actId="790"/>
            <ac:spMkLst>
              <pc:docMk/>
              <pc:sldMasterMk cId="1683658382" sldId="2147483648"/>
              <pc:sldLayoutMk cId="3502634126" sldId="2147483673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778" v="24078" actId="790"/>
            <ac:spMkLst>
              <pc:docMk/>
              <pc:sldMasterMk cId="1683658382" sldId="2147483648"/>
              <pc:sldLayoutMk cId="3502634126" sldId="2147483673"/>
              <ac:spMk id="29" creationId="{2C5A79F9-54A7-42C3-958C-707025A75133}"/>
            </ac:spMkLst>
          </pc:spChg>
          <pc:spChg chg="mod">
            <ac:chgData name="Kolakowski, Artur" userId="9c34c8cc-b1df-44f6-bea5-dcf7a54ee35f" providerId="ADAL" clId="{19970B13-E101-4117-9908-6E061F982644}" dt="2022-07-14T08:46:16.775" v="24076" actId="790"/>
            <ac:spMkLst>
              <pc:docMk/>
              <pc:sldMasterMk cId="1683658382" sldId="2147483648"/>
              <pc:sldLayoutMk cId="3502634126" sldId="2147483673"/>
              <ac:spMk id="31" creationId="{31336B0C-F91E-47D8-936F-836334818CB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202" v="24255" actId="790"/>
          <pc:sldLayoutMkLst>
            <pc:docMk/>
            <pc:sldMasterMk cId="1683658382" sldId="2147483648"/>
            <pc:sldLayoutMk cId="4201898753" sldId="2147483676"/>
          </pc:sldLayoutMkLst>
          <pc:spChg chg="mod">
            <ac:chgData name="Kolakowski, Artur" userId="9c34c8cc-b1df-44f6-bea5-dcf7a54ee35f" providerId="ADAL" clId="{19970B13-E101-4117-9908-6E061F982644}" dt="2022-07-14T08:46:17.202" v="24255" actId="790"/>
            <ac:spMkLst>
              <pc:docMk/>
              <pc:sldMasterMk cId="1683658382" sldId="2147483648"/>
              <pc:sldLayoutMk cId="4201898753" sldId="2147483676"/>
              <ac:spMk id="2" creationId="{278F3E4F-3B9E-412C-A6C9-621D3C25AA9F}"/>
            </ac:spMkLst>
          </pc:spChg>
          <pc:spChg chg="mod">
            <ac:chgData name="Kolakowski, Artur" userId="9c34c8cc-b1df-44f6-bea5-dcf7a54ee35f" providerId="ADAL" clId="{19970B13-E101-4117-9908-6E061F982644}" dt="2022-07-14T08:46:17.197" v="24253" actId="790"/>
            <ac:spMkLst>
              <pc:docMk/>
              <pc:sldMasterMk cId="1683658382" sldId="2147483648"/>
              <pc:sldLayoutMk cId="4201898753" sldId="2147483676"/>
              <ac:spMk id="3" creationId="{833220B8-73BB-42A1-AE6B-0898C72176B1}"/>
            </ac:spMkLst>
          </pc:spChg>
          <pc:spChg chg="mod">
            <ac:chgData name="Kolakowski, Artur" userId="9c34c8cc-b1df-44f6-bea5-dcf7a54ee35f" providerId="ADAL" clId="{19970B13-E101-4117-9908-6E061F982644}" dt="2022-07-14T08:46:17.191" v="24251" actId="790"/>
            <ac:spMkLst>
              <pc:docMk/>
              <pc:sldMasterMk cId="1683658382" sldId="2147483648"/>
              <pc:sldLayoutMk cId="4201898753" sldId="2147483676"/>
              <ac:spMk id="4" creationId="{0F79D366-784C-495D-8F64-93E8B37FC9D0}"/>
            </ac:spMkLst>
          </pc:spChg>
          <pc:spChg chg="mod">
            <ac:chgData name="Kolakowski, Artur" userId="9c34c8cc-b1df-44f6-bea5-dcf7a54ee35f" providerId="ADAL" clId="{19970B13-E101-4117-9908-6E061F982644}" dt="2022-07-14T08:46:17.175" v="24244" actId="790"/>
            <ac:spMkLst>
              <pc:docMk/>
              <pc:sldMasterMk cId="1683658382" sldId="2147483648"/>
              <pc:sldLayoutMk cId="4201898753" sldId="2147483676"/>
              <ac:spMk id="10" creationId="{E11EEBA4-9351-4C42-9CB1-BC966ADFAF07}"/>
            </ac:spMkLst>
          </pc:spChg>
          <pc:spChg chg="mod">
            <ac:chgData name="Kolakowski, Artur" userId="9c34c8cc-b1df-44f6-bea5-dcf7a54ee35f" providerId="ADAL" clId="{19970B13-E101-4117-9908-6E061F982644}" dt="2022-07-14T08:46:17.188" v="24249" actId="790"/>
            <ac:spMkLst>
              <pc:docMk/>
              <pc:sldMasterMk cId="1683658382" sldId="2147483648"/>
              <pc:sldLayoutMk cId="4201898753" sldId="2147483676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181" v="24246" actId="790"/>
            <ac:spMkLst>
              <pc:docMk/>
              <pc:sldMasterMk cId="1683658382" sldId="2147483648"/>
              <pc:sldLayoutMk cId="4201898753" sldId="2147483676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186" v="24248" actId="790"/>
            <ac:spMkLst>
              <pc:docMk/>
              <pc:sldMasterMk cId="1683658382" sldId="2147483648"/>
              <pc:sldLayoutMk cId="4201898753" sldId="2147483676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171" v="24242" actId="790"/>
            <ac:spMkLst>
              <pc:docMk/>
              <pc:sldMasterMk cId="1683658382" sldId="2147483648"/>
              <pc:sldLayoutMk cId="4201898753" sldId="2147483676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237" v="24274" actId="790"/>
          <pc:sldLayoutMkLst>
            <pc:docMk/>
            <pc:sldMasterMk cId="1683658382" sldId="2147483648"/>
            <pc:sldLayoutMk cId="1201589276" sldId="2147483677"/>
          </pc:sldLayoutMkLst>
          <pc:spChg chg="mod">
            <ac:chgData name="Kolakowski, Artur" userId="9c34c8cc-b1df-44f6-bea5-dcf7a54ee35f" providerId="ADAL" clId="{19970B13-E101-4117-9908-6E061F982644}" dt="2022-07-14T08:46:17.237" v="24274" actId="790"/>
            <ac:spMkLst>
              <pc:docMk/>
              <pc:sldMasterMk cId="1683658382" sldId="2147483648"/>
              <pc:sldLayoutMk cId="1201589276" sldId="2147483677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19970B13-E101-4117-9908-6E061F982644}" dt="2022-07-14T08:46:17.234" v="24272" actId="790"/>
            <ac:spMkLst>
              <pc:docMk/>
              <pc:sldMasterMk cId="1683658382" sldId="2147483648"/>
              <pc:sldLayoutMk cId="1201589276" sldId="2147483677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19970B13-E101-4117-9908-6E061F982644}" dt="2022-07-14T08:46:17.229" v="24270" actId="790"/>
            <ac:spMkLst>
              <pc:docMk/>
              <pc:sldMasterMk cId="1683658382" sldId="2147483648"/>
              <pc:sldLayoutMk cId="1201589276" sldId="2147483677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19970B13-E101-4117-9908-6E061F982644}" dt="2022-07-14T08:46:17.225" v="24268" actId="790"/>
            <ac:spMkLst>
              <pc:docMk/>
              <pc:sldMasterMk cId="1683658382" sldId="2147483648"/>
              <pc:sldLayoutMk cId="1201589276" sldId="214748367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220" v="24265" actId="790"/>
            <ac:spMkLst>
              <pc:docMk/>
              <pc:sldMasterMk cId="1683658382" sldId="2147483648"/>
              <pc:sldLayoutMk cId="1201589276" sldId="2147483677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224" v="24267" actId="790"/>
            <ac:spMkLst>
              <pc:docMk/>
              <pc:sldMasterMk cId="1683658382" sldId="2147483648"/>
              <pc:sldLayoutMk cId="1201589276" sldId="2147483677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211" v="24261" actId="790"/>
            <ac:spMkLst>
              <pc:docMk/>
              <pc:sldMasterMk cId="1683658382" sldId="2147483648"/>
              <pc:sldLayoutMk cId="1201589276" sldId="2147483677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216" v="24263" actId="790"/>
            <ac:spMkLst>
              <pc:docMk/>
              <pc:sldMasterMk cId="1683658382" sldId="2147483648"/>
              <pc:sldLayoutMk cId="1201589276" sldId="2147483677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205" v="24257" actId="790"/>
            <ac:spMkLst>
              <pc:docMk/>
              <pc:sldMasterMk cId="1683658382" sldId="2147483648"/>
              <pc:sldLayoutMk cId="1201589276" sldId="2147483677"/>
              <ac:spMk id="2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208" v="24259" actId="790"/>
            <ac:spMkLst>
              <pc:docMk/>
              <pc:sldMasterMk cId="1683658382" sldId="2147483648"/>
              <pc:sldLayoutMk cId="1201589276" sldId="2147483677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826" v="24103" actId="790"/>
          <pc:sldLayoutMkLst>
            <pc:docMk/>
            <pc:sldMasterMk cId="1683658382" sldId="2147483648"/>
            <pc:sldLayoutMk cId="3129388393" sldId="2147483679"/>
          </pc:sldLayoutMkLst>
          <pc:spChg chg="mod">
            <ac:chgData name="Kolakowski, Artur" userId="9c34c8cc-b1df-44f6-bea5-dcf7a54ee35f" providerId="ADAL" clId="{19970B13-E101-4117-9908-6E061F982644}" dt="2022-07-14T08:46:16.816" v="24099" actId="790"/>
            <ac:spMkLst>
              <pc:docMk/>
              <pc:sldMasterMk cId="1683658382" sldId="2147483648"/>
              <pc:sldLayoutMk cId="3129388393" sldId="2147483679"/>
              <ac:spMk id="2" creationId="{90391D03-EF6B-45A2-9268-5A807C7AE716}"/>
            </ac:spMkLst>
          </pc:spChg>
          <pc:spChg chg="mod">
            <ac:chgData name="Kolakowski, Artur" userId="9c34c8cc-b1df-44f6-bea5-dcf7a54ee35f" providerId="ADAL" clId="{19970B13-E101-4117-9908-6E061F982644}" dt="2022-07-14T08:46:16.821" v="24101" actId="790"/>
            <ac:spMkLst>
              <pc:docMk/>
              <pc:sldMasterMk cId="1683658382" sldId="2147483648"/>
              <pc:sldLayoutMk cId="3129388393" sldId="2147483679"/>
              <ac:spMk id="3" creationId="{D8B57979-9B2D-4984-B19E-0EFD2E111CE9}"/>
            </ac:spMkLst>
          </pc:spChg>
          <pc:spChg chg="mod">
            <ac:chgData name="Kolakowski, Artur" userId="9c34c8cc-b1df-44f6-bea5-dcf7a54ee35f" providerId="ADAL" clId="{19970B13-E101-4117-9908-6E061F982644}" dt="2022-07-14T08:46:16.826" v="24103" actId="790"/>
            <ac:spMkLst>
              <pc:docMk/>
              <pc:sldMasterMk cId="1683658382" sldId="2147483648"/>
              <pc:sldLayoutMk cId="3129388393" sldId="2147483679"/>
              <ac:spMk id="4" creationId="{FA02681C-9BC6-4D8A-BB6B-D65D1A039593}"/>
            </ac:spMkLst>
          </pc:spChg>
          <pc:spChg chg="mod">
            <ac:chgData name="Kolakowski, Artur" userId="9c34c8cc-b1df-44f6-bea5-dcf7a54ee35f" providerId="ADAL" clId="{19970B13-E101-4117-9908-6E061F982644}" dt="2022-07-14T08:46:16.813" v="24097" actId="790"/>
            <ac:spMkLst>
              <pc:docMk/>
              <pc:sldMasterMk cId="1683658382" sldId="2147483648"/>
              <pc:sldLayoutMk cId="3129388393" sldId="2147483679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810" v="24096" actId="790"/>
            <ac:spMkLst>
              <pc:docMk/>
              <pc:sldMasterMk cId="1683658382" sldId="2147483648"/>
              <pc:sldLayoutMk cId="3129388393" sldId="2147483679"/>
              <ac:spMk id="13" creationId="{71AE6212-DACF-49FB-929D-2FA8B00CFD7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101" v="23821" actId="790"/>
          <pc:sldLayoutMkLst>
            <pc:docMk/>
            <pc:sldMasterMk cId="1683658382" sldId="2147483648"/>
            <pc:sldLayoutMk cId="516669769" sldId="2147483685"/>
          </pc:sldLayoutMkLst>
          <pc:spChg chg="mod">
            <ac:chgData name="Kolakowski, Artur" userId="9c34c8cc-b1df-44f6-bea5-dcf7a54ee35f" providerId="ADAL" clId="{19970B13-E101-4117-9908-6E061F982644}" dt="2022-07-14T08:46:16.101" v="23821" actId="790"/>
            <ac:spMkLst>
              <pc:docMk/>
              <pc:sldMasterMk cId="1683658382" sldId="2147483648"/>
              <pc:sldLayoutMk cId="516669769" sldId="2147483685"/>
              <ac:spMk id="2" creationId="{0698795D-6546-4F01-AD74-FF78AF2E677C}"/>
            </ac:spMkLst>
          </pc:spChg>
          <pc:spChg chg="mod">
            <ac:chgData name="Kolakowski, Artur" userId="9c34c8cc-b1df-44f6-bea5-dcf7a54ee35f" providerId="ADAL" clId="{19970B13-E101-4117-9908-6E061F982644}" dt="2022-07-14T08:46:16.090" v="23819" actId="790"/>
            <ac:spMkLst>
              <pc:docMk/>
              <pc:sldMasterMk cId="1683658382" sldId="2147483648"/>
              <pc:sldLayoutMk cId="516669769" sldId="2147483685"/>
              <ac:spMk id="3" creationId="{29926132-14B5-462D-8011-DBD07D3A4F4E}"/>
            </ac:spMkLst>
          </pc:spChg>
          <pc:spChg chg="mod">
            <ac:chgData name="Kolakowski, Artur" userId="9c34c8cc-b1df-44f6-bea5-dcf7a54ee35f" providerId="ADAL" clId="{19970B13-E101-4117-9908-6E061F982644}" dt="2022-07-14T08:46:16.082" v="23817" actId="790"/>
            <ac:spMkLst>
              <pc:docMk/>
              <pc:sldMasterMk cId="1683658382" sldId="2147483648"/>
              <pc:sldLayoutMk cId="516669769" sldId="2147483685"/>
              <ac:spMk id="8" creationId="{52C54A16-447D-4A74-9122-F46E4BC750F0}"/>
            </ac:spMkLst>
          </pc:spChg>
          <pc:spChg chg="mod">
            <ac:chgData name="Kolakowski, Artur" userId="9c34c8cc-b1df-44f6-bea5-dcf7a54ee35f" providerId="ADAL" clId="{19970B13-E101-4117-9908-6E061F982644}" dt="2022-07-14T08:46:16.072" v="23814" actId="790"/>
            <ac:spMkLst>
              <pc:docMk/>
              <pc:sldMasterMk cId="1683658382" sldId="2147483648"/>
              <pc:sldLayoutMk cId="516669769" sldId="2147483685"/>
              <ac:spMk id="14" creationId="{71441D17-F569-4929-BED2-B3C594D2EB1E}"/>
            </ac:spMkLst>
          </pc:spChg>
          <pc:spChg chg="mod">
            <ac:chgData name="Kolakowski, Artur" userId="9c34c8cc-b1df-44f6-bea5-dcf7a54ee35f" providerId="ADAL" clId="{19970B13-E101-4117-9908-6E061F982644}" dt="2022-07-14T08:46:16.075" v="23815" actId="790"/>
            <ac:spMkLst>
              <pc:docMk/>
              <pc:sldMasterMk cId="1683658382" sldId="2147483648"/>
              <pc:sldLayoutMk cId="516669769" sldId="2147483685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125" v="23830" actId="790"/>
          <pc:sldLayoutMkLst>
            <pc:docMk/>
            <pc:sldMasterMk cId="1683658382" sldId="2147483648"/>
            <pc:sldLayoutMk cId="2320195571" sldId="2147483686"/>
          </pc:sldLayoutMkLst>
          <pc:spChg chg="mod">
            <ac:chgData name="Kolakowski, Artur" userId="9c34c8cc-b1df-44f6-bea5-dcf7a54ee35f" providerId="ADAL" clId="{19970B13-E101-4117-9908-6E061F982644}" dt="2022-07-14T08:46:16.125" v="23830" actId="790"/>
            <ac:spMkLst>
              <pc:docMk/>
              <pc:sldMasterMk cId="1683658382" sldId="2147483648"/>
              <pc:sldLayoutMk cId="2320195571" sldId="2147483686"/>
              <ac:spMk id="2" creationId="{FE686EF5-477F-4DCE-824F-3C05B5AA6594}"/>
            </ac:spMkLst>
          </pc:spChg>
          <pc:spChg chg="mod">
            <ac:chgData name="Kolakowski, Artur" userId="9c34c8cc-b1df-44f6-bea5-dcf7a54ee35f" providerId="ADAL" clId="{19970B13-E101-4117-9908-6E061F982644}" dt="2022-07-14T08:46:16.120" v="23828" actId="790"/>
            <ac:spMkLst>
              <pc:docMk/>
              <pc:sldMasterMk cId="1683658382" sldId="2147483648"/>
              <pc:sldLayoutMk cId="2320195571" sldId="2147483686"/>
              <ac:spMk id="3" creationId="{2452CF67-7C64-4A36-818E-9739F15599EC}"/>
            </ac:spMkLst>
          </pc:spChg>
          <pc:spChg chg="mod">
            <ac:chgData name="Kolakowski, Artur" userId="9c34c8cc-b1df-44f6-bea5-dcf7a54ee35f" providerId="ADAL" clId="{19970B13-E101-4117-9908-6E061F982644}" dt="2022-07-14T08:46:16.116" v="23826" actId="790"/>
            <ac:spMkLst>
              <pc:docMk/>
              <pc:sldMasterMk cId="1683658382" sldId="2147483648"/>
              <pc:sldLayoutMk cId="2320195571" sldId="2147483686"/>
              <ac:spMk id="8" creationId="{10CC7B28-F85E-49B0-A5ED-82D39FF680D7}"/>
            </ac:spMkLst>
          </pc:spChg>
          <pc:spChg chg="mod">
            <ac:chgData name="Kolakowski, Artur" userId="9c34c8cc-b1df-44f6-bea5-dcf7a54ee35f" providerId="ADAL" clId="{19970B13-E101-4117-9908-6E061F982644}" dt="2022-07-14T08:46:16.107" v="23823" actId="790"/>
            <ac:spMkLst>
              <pc:docMk/>
              <pc:sldMasterMk cId="1683658382" sldId="2147483648"/>
              <pc:sldLayoutMk cId="2320195571" sldId="2147483686"/>
              <ac:spMk id="14" creationId="{EE3E2CEF-B9DC-4BC7-912D-0AF3140E0BBE}"/>
            </ac:spMkLst>
          </pc:spChg>
          <pc:spChg chg="mod">
            <ac:chgData name="Kolakowski, Artur" userId="9c34c8cc-b1df-44f6-bea5-dcf7a54ee35f" providerId="ADAL" clId="{19970B13-E101-4117-9908-6E061F982644}" dt="2022-07-14T08:46:16.109" v="23824" actId="790"/>
            <ac:spMkLst>
              <pc:docMk/>
              <pc:sldMasterMk cId="1683658382" sldId="2147483648"/>
              <pc:sldLayoutMk cId="2320195571" sldId="2147483686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849" v="24110" actId="790"/>
          <pc:sldLayoutMkLst>
            <pc:docMk/>
            <pc:sldMasterMk cId="1683658382" sldId="2147483648"/>
            <pc:sldLayoutMk cId="2063658926" sldId="2147483688"/>
          </pc:sldLayoutMkLst>
          <pc:spChg chg="mod">
            <ac:chgData name="Kolakowski, Artur" userId="9c34c8cc-b1df-44f6-bea5-dcf7a54ee35f" providerId="ADAL" clId="{19970B13-E101-4117-9908-6E061F982644}" dt="2022-07-14T08:46:16.849" v="24110" actId="790"/>
            <ac:spMkLst>
              <pc:docMk/>
              <pc:sldMasterMk cId="1683658382" sldId="2147483648"/>
              <pc:sldLayoutMk cId="2063658926" sldId="2147483688"/>
              <ac:spMk id="2" creationId="{F6172FFC-9966-4FB3-B3D2-FBE84B01901E}"/>
            </ac:spMkLst>
          </pc:spChg>
          <pc:spChg chg="mod">
            <ac:chgData name="Kolakowski, Artur" userId="9c34c8cc-b1df-44f6-bea5-dcf7a54ee35f" providerId="ADAL" clId="{19970B13-E101-4117-9908-6E061F982644}" dt="2022-07-14T08:46:16.845" v="24108" actId="790"/>
            <ac:spMkLst>
              <pc:docMk/>
              <pc:sldMasterMk cId="1683658382" sldId="2147483648"/>
              <pc:sldLayoutMk cId="2063658926" sldId="2147483688"/>
              <ac:spMk id="3" creationId="{EBA2B6B1-8B85-4F7A-B1B8-3C2A2CA72C15}"/>
            </ac:spMkLst>
          </pc:spChg>
          <pc:spChg chg="mod">
            <ac:chgData name="Kolakowski, Artur" userId="9c34c8cc-b1df-44f6-bea5-dcf7a54ee35f" providerId="ADAL" clId="{19970B13-E101-4117-9908-6E061F982644}" dt="2022-07-14T08:46:16.828" v="24104" actId="790"/>
            <ac:spMkLst>
              <pc:docMk/>
              <pc:sldMasterMk cId="1683658382" sldId="2147483648"/>
              <pc:sldLayoutMk cId="2063658926" sldId="2147483688"/>
              <ac:spMk id="15" creationId="{8EF5646D-2EB2-41E1-98F7-8AFF5323E04E}"/>
            </ac:spMkLst>
          </pc:spChg>
          <pc:spChg chg="mod">
            <ac:chgData name="Kolakowski, Artur" userId="9c34c8cc-b1df-44f6-bea5-dcf7a54ee35f" providerId="ADAL" clId="{19970B13-E101-4117-9908-6E061F982644}" dt="2022-07-14T08:46:16.837" v="24106" actId="790"/>
            <ac:spMkLst>
              <pc:docMk/>
              <pc:sldMasterMk cId="1683658382" sldId="2147483648"/>
              <pc:sldLayoutMk cId="2063658926" sldId="2147483688"/>
              <ac:spMk id="17" creationId="{7764AC2A-714D-48E6-8850-2398C74A5907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867" v="24119" actId="790"/>
          <pc:sldLayoutMkLst>
            <pc:docMk/>
            <pc:sldMasterMk cId="1683658382" sldId="2147483648"/>
            <pc:sldLayoutMk cId="1038721085" sldId="2147483689"/>
          </pc:sldLayoutMkLst>
          <pc:spChg chg="mod">
            <ac:chgData name="Kolakowski, Artur" userId="9c34c8cc-b1df-44f6-bea5-dcf7a54ee35f" providerId="ADAL" clId="{19970B13-E101-4117-9908-6E061F982644}" dt="2022-07-14T08:46:16.867" v="24119" actId="790"/>
            <ac:spMkLst>
              <pc:docMk/>
              <pc:sldMasterMk cId="1683658382" sldId="2147483648"/>
              <pc:sldLayoutMk cId="1038721085" sldId="2147483689"/>
              <ac:spMk id="2" creationId="{4EE71AD2-3B17-4BBC-A780-3AEAE01E7470}"/>
            </ac:spMkLst>
          </pc:spChg>
          <pc:spChg chg="mod">
            <ac:chgData name="Kolakowski, Artur" userId="9c34c8cc-b1df-44f6-bea5-dcf7a54ee35f" providerId="ADAL" clId="{19970B13-E101-4117-9908-6E061F982644}" dt="2022-07-14T08:46:16.863" v="24117" actId="790"/>
            <ac:spMkLst>
              <pc:docMk/>
              <pc:sldMasterMk cId="1683658382" sldId="2147483648"/>
              <pc:sldLayoutMk cId="1038721085" sldId="2147483689"/>
              <ac:spMk id="3" creationId="{C903090B-018E-41F6-821A-0DB185B16788}"/>
            </ac:spMkLst>
          </pc:spChg>
          <pc:spChg chg="mod">
            <ac:chgData name="Kolakowski, Artur" userId="9c34c8cc-b1df-44f6-bea5-dcf7a54ee35f" providerId="ADAL" clId="{19970B13-E101-4117-9908-6E061F982644}" dt="2022-07-14T08:46:16.853" v="24112" actId="790"/>
            <ac:spMkLst>
              <pc:docMk/>
              <pc:sldMasterMk cId="1683658382" sldId="2147483648"/>
              <pc:sldLayoutMk cId="1038721085" sldId="2147483689"/>
              <ac:spMk id="9" creationId="{6957406C-CA6F-47F8-9FC9-A15BE313C415}"/>
            </ac:spMkLst>
          </pc:spChg>
          <pc:spChg chg="mod">
            <ac:chgData name="Kolakowski, Artur" userId="9c34c8cc-b1df-44f6-bea5-dcf7a54ee35f" providerId="ADAL" clId="{19970B13-E101-4117-9908-6E061F982644}" dt="2022-07-14T08:46:16.855" v="24113" actId="790"/>
            <ac:spMkLst>
              <pc:docMk/>
              <pc:sldMasterMk cId="1683658382" sldId="2147483648"/>
              <pc:sldLayoutMk cId="1038721085" sldId="2147483689"/>
              <ac:spMk id="10" creationId="{371489F8-FD72-440E-84EC-51D4A768BB5E}"/>
            </ac:spMkLst>
          </pc:spChg>
          <pc:spChg chg="mod">
            <ac:chgData name="Kolakowski, Artur" userId="9c34c8cc-b1df-44f6-bea5-dcf7a54ee35f" providerId="ADAL" clId="{19970B13-E101-4117-9908-6E061F982644}" dt="2022-07-14T08:46:16.859" v="24115" actId="790"/>
            <ac:spMkLst>
              <pc:docMk/>
              <pc:sldMasterMk cId="1683658382" sldId="2147483648"/>
              <pc:sldLayoutMk cId="1038721085" sldId="2147483689"/>
              <ac:spMk id="22" creationId="{5535819F-7681-4776-AE9B-BEAB22E80CFE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890" v="24126" actId="790"/>
          <pc:sldLayoutMkLst>
            <pc:docMk/>
            <pc:sldMasterMk cId="1683658382" sldId="2147483648"/>
            <pc:sldLayoutMk cId="3024562262" sldId="2147483690"/>
          </pc:sldLayoutMkLst>
          <pc:spChg chg="mod">
            <ac:chgData name="Kolakowski, Artur" userId="9c34c8cc-b1df-44f6-bea5-dcf7a54ee35f" providerId="ADAL" clId="{19970B13-E101-4117-9908-6E061F982644}" dt="2022-07-14T08:46:16.877" v="24122" actId="790"/>
            <ac:spMkLst>
              <pc:docMk/>
              <pc:sldMasterMk cId="1683658382" sldId="2147483648"/>
              <pc:sldLayoutMk cId="3024562262" sldId="2147483690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890" v="24126" actId="790"/>
            <ac:spMkLst>
              <pc:docMk/>
              <pc:sldMasterMk cId="1683658382" sldId="2147483648"/>
              <pc:sldLayoutMk cId="3024562262" sldId="2147483690"/>
              <ac:spMk id="3" creationId="{1F90604F-7FA1-41D8-9914-866F3305034E}"/>
            </ac:spMkLst>
          </pc:spChg>
          <pc:spChg chg="mod">
            <ac:chgData name="Kolakowski, Artur" userId="9c34c8cc-b1df-44f6-bea5-dcf7a54ee35f" providerId="ADAL" clId="{19970B13-E101-4117-9908-6E061F982644}" dt="2022-07-14T08:46:16.883" v="24124" actId="790"/>
            <ac:spMkLst>
              <pc:docMk/>
              <pc:sldMasterMk cId="1683658382" sldId="2147483648"/>
              <pc:sldLayoutMk cId="3024562262" sldId="2147483690"/>
              <ac:spMk id="4" creationId="{2818CA98-330E-4FE7-B6FF-632E3112335A}"/>
            </ac:spMkLst>
          </pc:spChg>
          <pc:spChg chg="mod">
            <ac:chgData name="Kolakowski, Artur" userId="9c34c8cc-b1df-44f6-bea5-dcf7a54ee35f" providerId="ADAL" clId="{19970B13-E101-4117-9908-6E061F982644}" dt="2022-07-14T08:46:16.871" v="24120" actId="790"/>
            <ac:spMkLst>
              <pc:docMk/>
              <pc:sldMasterMk cId="1683658382" sldId="2147483648"/>
              <pc:sldLayoutMk cId="3024562262" sldId="2147483690"/>
              <ac:spMk id="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916" v="24139" actId="790"/>
          <pc:sldLayoutMkLst>
            <pc:docMk/>
            <pc:sldMasterMk cId="1683658382" sldId="2147483648"/>
            <pc:sldLayoutMk cId="4280461100" sldId="2147483691"/>
          </pc:sldLayoutMkLst>
          <pc:spChg chg="mod">
            <ac:chgData name="Kolakowski, Artur" userId="9c34c8cc-b1df-44f6-bea5-dcf7a54ee35f" providerId="ADAL" clId="{19970B13-E101-4117-9908-6E061F982644}" dt="2022-07-14T08:46:16.907" v="24135" actId="790"/>
            <ac:spMkLst>
              <pc:docMk/>
              <pc:sldMasterMk cId="1683658382" sldId="2147483648"/>
              <pc:sldLayoutMk cId="4280461100" sldId="2147483691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916" v="24139" actId="790"/>
            <ac:spMkLst>
              <pc:docMk/>
              <pc:sldMasterMk cId="1683658382" sldId="2147483648"/>
              <pc:sldLayoutMk cId="4280461100" sldId="2147483691"/>
              <ac:spMk id="3" creationId="{DB2C94F6-2456-49E7-A85E-744A4B16A883}"/>
            </ac:spMkLst>
          </pc:spChg>
          <pc:spChg chg="mod">
            <ac:chgData name="Kolakowski, Artur" userId="9c34c8cc-b1df-44f6-bea5-dcf7a54ee35f" providerId="ADAL" clId="{19970B13-E101-4117-9908-6E061F982644}" dt="2022-07-14T08:46:16.912" v="24137" actId="790"/>
            <ac:spMkLst>
              <pc:docMk/>
              <pc:sldMasterMk cId="1683658382" sldId="2147483648"/>
              <pc:sldLayoutMk cId="4280461100" sldId="2147483691"/>
              <ac:spMk id="4" creationId="{92DC03DA-1907-4E05-9BC8-105621713139}"/>
            </ac:spMkLst>
          </pc:spChg>
          <pc:spChg chg="mod">
            <ac:chgData name="Kolakowski, Artur" userId="9c34c8cc-b1df-44f6-bea5-dcf7a54ee35f" providerId="ADAL" clId="{19970B13-E101-4117-9908-6E061F982644}" dt="2022-07-14T08:46:16.904" v="24133" actId="790"/>
            <ac:spMkLst>
              <pc:docMk/>
              <pc:sldMasterMk cId="1683658382" sldId="2147483648"/>
              <pc:sldLayoutMk cId="4280461100" sldId="2147483691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902" v="24132" actId="790"/>
            <ac:spMkLst>
              <pc:docMk/>
              <pc:sldMasterMk cId="1683658382" sldId="2147483648"/>
              <pc:sldLayoutMk cId="4280461100" sldId="2147483691"/>
              <ac:spMk id="1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947" v="24154" actId="790"/>
          <pc:sldLayoutMkLst>
            <pc:docMk/>
            <pc:sldMasterMk cId="1683658382" sldId="2147483648"/>
            <pc:sldLayoutMk cId="3637944458" sldId="2147483692"/>
          </pc:sldLayoutMkLst>
          <pc:spChg chg="mod">
            <ac:chgData name="Kolakowski, Artur" userId="9c34c8cc-b1df-44f6-bea5-dcf7a54ee35f" providerId="ADAL" clId="{19970B13-E101-4117-9908-6E061F982644}" dt="2022-07-14T08:46:16.947" v="24154" actId="790"/>
            <ac:spMkLst>
              <pc:docMk/>
              <pc:sldMasterMk cId="1683658382" sldId="2147483648"/>
              <pc:sldLayoutMk cId="3637944458" sldId="2147483692"/>
              <ac:spMk id="2" creationId="{0977D698-96B1-4B1C-AC10-E28AA670736D}"/>
            </ac:spMkLst>
          </pc:spChg>
          <pc:spChg chg="mod">
            <ac:chgData name="Kolakowski, Artur" userId="9c34c8cc-b1df-44f6-bea5-dcf7a54ee35f" providerId="ADAL" clId="{19970B13-E101-4117-9908-6E061F982644}" dt="2022-07-14T08:46:16.942" v="24152" actId="790"/>
            <ac:spMkLst>
              <pc:docMk/>
              <pc:sldMasterMk cId="1683658382" sldId="2147483648"/>
              <pc:sldLayoutMk cId="3637944458" sldId="2147483692"/>
              <ac:spMk id="3" creationId="{C2D12F7D-5A80-4CB3-A519-0EC3099CAB83}"/>
            </ac:spMkLst>
          </pc:spChg>
          <pc:spChg chg="mod">
            <ac:chgData name="Kolakowski, Artur" userId="9c34c8cc-b1df-44f6-bea5-dcf7a54ee35f" providerId="ADAL" clId="{19970B13-E101-4117-9908-6E061F982644}" dt="2022-07-14T08:46:16.932" v="24146" actId="790"/>
            <ac:spMkLst>
              <pc:docMk/>
              <pc:sldMasterMk cId="1683658382" sldId="2147483648"/>
              <pc:sldLayoutMk cId="3637944458" sldId="2147483692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935" v="24148" actId="790"/>
            <ac:spMkLst>
              <pc:docMk/>
              <pc:sldMasterMk cId="1683658382" sldId="2147483648"/>
              <pc:sldLayoutMk cId="3637944458" sldId="2147483692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930" v="24145" actId="790"/>
            <ac:spMkLst>
              <pc:docMk/>
              <pc:sldMasterMk cId="1683658382" sldId="2147483648"/>
              <pc:sldLayoutMk cId="3637944458" sldId="2147483692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938" v="24150" actId="790"/>
            <ac:spMkLst>
              <pc:docMk/>
              <pc:sldMasterMk cId="1683658382" sldId="2147483648"/>
              <pc:sldLayoutMk cId="3637944458" sldId="2147483692"/>
              <ac:spMk id="14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993" v="24173" actId="790"/>
          <pc:sldLayoutMkLst>
            <pc:docMk/>
            <pc:sldMasterMk cId="1683658382" sldId="2147483648"/>
            <pc:sldLayoutMk cId="563811769" sldId="2147483693"/>
          </pc:sldLayoutMkLst>
          <pc:spChg chg="mod">
            <ac:chgData name="Kolakowski, Artur" userId="9c34c8cc-b1df-44f6-bea5-dcf7a54ee35f" providerId="ADAL" clId="{19970B13-E101-4117-9908-6E061F982644}" dt="2022-07-14T08:46:16.978" v="24169" actId="790"/>
            <ac:spMkLst>
              <pc:docMk/>
              <pc:sldMasterMk cId="1683658382" sldId="2147483648"/>
              <pc:sldLayoutMk cId="563811769" sldId="2147483693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993" v="24173" actId="790"/>
            <ac:spMkLst>
              <pc:docMk/>
              <pc:sldMasterMk cId="1683658382" sldId="2147483648"/>
              <pc:sldLayoutMk cId="563811769" sldId="2147483693"/>
              <ac:spMk id="3" creationId="{C2633DB1-4E58-49AF-9CC5-F4480459AEB7}"/>
            </ac:spMkLst>
          </pc:spChg>
          <pc:spChg chg="mod">
            <ac:chgData name="Kolakowski, Artur" userId="9c34c8cc-b1df-44f6-bea5-dcf7a54ee35f" providerId="ADAL" clId="{19970B13-E101-4117-9908-6E061F982644}" dt="2022-07-14T08:46:16.986" v="24171" actId="790"/>
            <ac:spMkLst>
              <pc:docMk/>
              <pc:sldMasterMk cId="1683658382" sldId="2147483648"/>
              <pc:sldLayoutMk cId="563811769" sldId="2147483693"/>
              <ac:spMk id="4" creationId="{F37736B1-D7A7-4407-BE85-C3B77D9DE3FC}"/>
            </ac:spMkLst>
          </pc:spChg>
          <pc:spChg chg="mod">
            <ac:chgData name="Kolakowski, Artur" userId="9c34c8cc-b1df-44f6-bea5-dcf7a54ee35f" providerId="ADAL" clId="{19970B13-E101-4117-9908-6E061F982644}" dt="2022-07-14T08:46:16.971" v="24166" actId="790"/>
            <ac:spMkLst>
              <pc:docMk/>
              <pc:sldMasterMk cId="1683658382" sldId="2147483648"/>
              <pc:sldLayoutMk cId="563811769" sldId="2147483693"/>
              <ac:spMk id="7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973" v="24167" actId="790"/>
            <ac:spMkLst>
              <pc:docMk/>
              <pc:sldMasterMk cId="1683658382" sldId="2147483648"/>
              <pc:sldLayoutMk cId="563811769" sldId="2147483693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958" v="24160" actId="790"/>
            <ac:spMkLst>
              <pc:docMk/>
              <pc:sldMasterMk cId="1683658382" sldId="2147483648"/>
              <pc:sldLayoutMk cId="563811769" sldId="2147483693"/>
              <ac:spMk id="1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028" v="24188" actId="790"/>
          <pc:sldLayoutMkLst>
            <pc:docMk/>
            <pc:sldMasterMk cId="1683658382" sldId="2147483648"/>
            <pc:sldLayoutMk cId="163535228" sldId="2147483694"/>
          </pc:sldLayoutMkLst>
          <pc:spChg chg="mod">
            <ac:chgData name="Kolakowski, Artur" userId="9c34c8cc-b1df-44f6-bea5-dcf7a54ee35f" providerId="ADAL" clId="{19970B13-E101-4117-9908-6E061F982644}" dt="2022-07-14T08:46:17.019" v="24184" actId="790"/>
            <ac:spMkLst>
              <pc:docMk/>
              <pc:sldMasterMk cId="1683658382" sldId="2147483648"/>
              <pc:sldLayoutMk cId="163535228" sldId="2147483694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028" v="24188" actId="790"/>
            <ac:spMkLst>
              <pc:docMk/>
              <pc:sldMasterMk cId="1683658382" sldId="2147483648"/>
              <pc:sldLayoutMk cId="163535228" sldId="2147483694"/>
              <ac:spMk id="3" creationId="{62B249EC-9477-452C-91FB-A412BD37EFC8}"/>
            </ac:spMkLst>
          </pc:spChg>
          <pc:spChg chg="mod">
            <ac:chgData name="Kolakowski, Artur" userId="9c34c8cc-b1df-44f6-bea5-dcf7a54ee35f" providerId="ADAL" clId="{19970B13-E101-4117-9908-6E061F982644}" dt="2022-07-14T08:46:17.023" v="24186" actId="790"/>
            <ac:spMkLst>
              <pc:docMk/>
              <pc:sldMasterMk cId="1683658382" sldId="2147483648"/>
              <pc:sldLayoutMk cId="163535228" sldId="2147483694"/>
              <ac:spMk id="4" creationId="{8085FE46-B145-48DA-84CC-BEC7ABB0F6C2}"/>
            </ac:spMkLst>
          </pc:spChg>
          <pc:spChg chg="mod">
            <ac:chgData name="Kolakowski, Artur" userId="9c34c8cc-b1df-44f6-bea5-dcf7a54ee35f" providerId="ADAL" clId="{19970B13-E101-4117-9908-6E061F982644}" dt="2022-07-14T08:46:17.012" v="24181" actId="790"/>
            <ac:spMkLst>
              <pc:docMk/>
              <pc:sldMasterMk cId="1683658382" sldId="2147483648"/>
              <pc:sldLayoutMk cId="163535228" sldId="2147483694"/>
              <ac:spMk id="7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015" v="24182" actId="790"/>
            <ac:spMkLst>
              <pc:docMk/>
              <pc:sldMasterMk cId="1683658382" sldId="2147483648"/>
              <pc:sldLayoutMk cId="163535228" sldId="2147483694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998" v="24175" actId="790"/>
            <ac:spMkLst>
              <pc:docMk/>
              <pc:sldMasterMk cId="1683658382" sldId="2147483648"/>
              <pc:sldLayoutMk cId="163535228" sldId="2147483694"/>
              <ac:spMk id="11" creationId="{685C0DB9-A0DF-42B9-B705-83944EECB349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168" v="24240" actId="790"/>
          <pc:sldLayoutMkLst>
            <pc:docMk/>
            <pc:sldMasterMk cId="1683658382" sldId="2147483648"/>
            <pc:sldLayoutMk cId="2683497545" sldId="2147483697"/>
          </pc:sldLayoutMkLst>
          <pc:spChg chg="mod">
            <ac:chgData name="Kolakowski, Artur" userId="9c34c8cc-b1df-44f6-bea5-dcf7a54ee35f" providerId="ADAL" clId="{19970B13-E101-4117-9908-6E061F982644}" dt="2022-07-14T08:46:17.168" v="24240" actId="790"/>
            <ac:spMkLst>
              <pc:docMk/>
              <pc:sldMasterMk cId="1683658382" sldId="2147483648"/>
              <pc:sldLayoutMk cId="2683497545" sldId="2147483697"/>
              <ac:spMk id="2" creationId="{191AA25E-ECBD-44CD-9DE9-F058616E771E}"/>
            </ac:spMkLst>
          </pc:spChg>
          <pc:spChg chg="mod">
            <ac:chgData name="Kolakowski, Artur" userId="9c34c8cc-b1df-44f6-bea5-dcf7a54ee35f" providerId="ADAL" clId="{19970B13-E101-4117-9908-6E061F982644}" dt="2022-07-14T08:46:17.164" v="24238" actId="790"/>
            <ac:spMkLst>
              <pc:docMk/>
              <pc:sldMasterMk cId="1683658382" sldId="2147483648"/>
              <pc:sldLayoutMk cId="2683497545" sldId="2147483697"/>
              <ac:spMk id="3" creationId="{6B8E13A3-BC15-450D-96D1-EB785D605BB8}"/>
            </ac:spMkLst>
          </pc:spChg>
          <pc:spChg chg="mod">
            <ac:chgData name="Kolakowski, Artur" userId="9c34c8cc-b1df-44f6-bea5-dcf7a54ee35f" providerId="ADAL" clId="{19970B13-E101-4117-9908-6E061F982644}" dt="2022-07-14T08:46:17.159" v="24236" actId="790"/>
            <ac:spMkLst>
              <pc:docMk/>
              <pc:sldMasterMk cId="1683658382" sldId="2147483648"/>
              <pc:sldLayoutMk cId="2683497545" sldId="2147483697"/>
              <ac:spMk id="4" creationId="{4B1C1C31-7119-4D9E-8DED-87033B4B0713}"/>
            </ac:spMkLst>
          </pc:spChg>
          <pc:spChg chg="mod">
            <ac:chgData name="Kolakowski, Artur" userId="9c34c8cc-b1df-44f6-bea5-dcf7a54ee35f" providerId="ADAL" clId="{19970B13-E101-4117-9908-6E061F982644}" dt="2022-07-14T08:46:17.150" v="24231" actId="790"/>
            <ac:spMkLst>
              <pc:docMk/>
              <pc:sldMasterMk cId="1683658382" sldId="2147483648"/>
              <pc:sldLayoutMk cId="2683497545" sldId="2147483697"/>
              <ac:spMk id="9" creationId="{184DB124-5DB1-4AD3-9276-D81D2209D170}"/>
            </ac:spMkLst>
          </pc:spChg>
          <pc:spChg chg="mod">
            <ac:chgData name="Kolakowski, Artur" userId="9c34c8cc-b1df-44f6-bea5-dcf7a54ee35f" providerId="ADAL" clId="{19970B13-E101-4117-9908-6E061F982644}" dt="2022-07-14T08:46:17.156" v="24234" actId="790"/>
            <ac:spMkLst>
              <pc:docMk/>
              <pc:sldMasterMk cId="1683658382" sldId="2147483648"/>
              <pc:sldLayoutMk cId="2683497545" sldId="2147483697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154" v="24233" actId="790"/>
            <ac:spMkLst>
              <pc:docMk/>
              <pc:sldMasterMk cId="1683658382" sldId="2147483648"/>
              <pc:sldLayoutMk cId="2683497545" sldId="2147483697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417" v="23923" actId="790"/>
          <pc:sldLayoutMkLst>
            <pc:docMk/>
            <pc:sldMasterMk cId="1683658382" sldId="2147483648"/>
            <pc:sldLayoutMk cId="346511524" sldId="2147483698"/>
          </pc:sldLayoutMkLst>
          <pc:spChg chg="mod">
            <ac:chgData name="Kolakowski, Artur" userId="9c34c8cc-b1df-44f6-bea5-dcf7a54ee35f" providerId="ADAL" clId="{19970B13-E101-4117-9908-6E061F982644}" dt="2022-07-14T08:46:16.417" v="23923" actId="790"/>
            <ac:spMkLst>
              <pc:docMk/>
              <pc:sldMasterMk cId="1683658382" sldId="2147483648"/>
              <pc:sldLayoutMk cId="346511524" sldId="2147483698"/>
              <ac:spMk id="2" creationId="{1B9DB588-CD3A-4605-99DD-5D58A0334468}"/>
            </ac:spMkLst>
          </pc:spChg>
          <pc:spChg chg="mod">
            <ac:chgData name="Kolakowski, Artur" userId="9c34c8cc-b1df-44f6-bea5-dcf7a54ee35f" providerId="ADAL" clId="{19970B13-E101-4117-9908-6E061F982644}" dt="2022-07-14T08:46:16.413" v="23921" actId="790"/>
            <ac:spMkLst>
              <pc:docMk/>
              <pc:sldMasterMk cId="1683658382" sldId="2147483648"/>
              <pc:sldLayoutMk cId="346511524" sldId="2147483698"/>
              <ac:spMk id="3" creationId="{208FD370-F534-4533-9D1C-D71C0301D4F5}"/>
            </ac:spMkLst>
          </pc:spChg>
          <pc:spChg chg="mod">
            <ac:chgData name="Kolakowski, Artur" userId="9c34c8cc-b1df-44f6-bea5-dcf7a54ee35f" providerId="ADAL" clId="{19970B13-E101-4117-9908-6E061F982644}" dt="2022-07-14T08:46:16.408" v="23919" actId="790"/>
            <ac:spMkLst>
              <pc:docMk/>
              <pc:sldMasterMk cId="1683658382" sldId="2147483648"/>
              <pc:sldLayoutMk cId="346511524" sldId="2147483698"/>
              <ac:spMk id="4" creationId="{5B4DC083-771D-42FC-A297-31FED015807F}"/>
            </ac:spMkLst>
          </pc:spChg>
          <pc:spChg chg="mod">
            <ac:chgData name="Kolakowski, Artur" userId="9c34c8cc-b1df-44f6-bea5-dcf7a54ee35f" providerId="ADAL" clId="{19970B13-E101-4117-9908-6E061F982644}" dt="2022-07-14T08:46:16.402" v="23916" actId="790"/>
            <ac:spMkLst>
              <pc:docMk/>
              <pc:sldMasterMk cId="1683658382" sldId="2147483648"/>
              <pc:sldLayoutMk cId="346511524" sldId="2147483698"/>
              <ac:spMk id="15" creationId="{BE367876-B551-4115-B469-74C12D0C1CE4}"/>
            </ac:spMkLst>
          </pc:spChg>
          <pc:spChg chg="mod">
            <ac:chgData name="Kolakowski, Artur" userId="9c34c8cc-b1df-44f6-bea5-dcf7a54ee35f" providerId="ADAL" clId="{19970B13-E101-4117-9908-6E061F982644}" dt="2022-07-14T08:46:16.404" v="23917" actId="790"/>
            <ac:spMkLst>
              <pc:docMk/>
              <pc:sldMasterMk cId="1683658382" sldId="2147483648"/>
              <pc:sldLayoutMk cId="346511524" sldId="2147483698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398" v="23914" actId="790"/>
            <ac:spMkLst>
              <pc:docMk/>
              <pc:sldMasterMk cId="1683658382" sldId="2147483648"/>
              <pc:sldLayoutMk cId="346511524" sldId="2147483698"/>
              <ac:spMk id="21" creationId="{790CE829-C5DB-4D0F-8D68-9F31A94FC42A}"/>
            </ac:spMkLst>
          </pc:spChg>
          <pc:spChg chg="mod">
            <ac:chgData name="Kolakowski, Artur" userId="9c34c8cc-b1df-44f6-bea5-dcf7a54ee35f" providerId="ADAL" clId="{19970B13-E101-4117-9908-6E061F982644}" dt="2022-07-14T08:46:16.383" v="23908" actId="790"/>
            <ac:spMkLst>
              <pc:docMk/>
              <pc:sldMasterMk cId="1683658382" sldId="2147483648"/>
              <pc:sldLayoutMk cId="346511524" sldId="2147483698"/>
              <ac:spMk id="28" creationId="{C2D9C38D-0C96-4F06-9088-13547C056F33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657" v="24023" actId="790"/>
          <pc:sldLayoutMkLst>
            <pc:docMk/>
            <pc:sldMasterMk cId="1683658382" sldId="2147483648"/>
            <pc:sldLayoutMk cId="11332372" sldId="2147483699"/>
          </pc:sldLayoutMkLst>
          <pc:spChg chg="mod">
            <ac:chgData name="Kolakowski, Artur" userId="9c34c8cc-b1df-44f6-bea5-dcf7a54ee35f" providerId="ADAL" clId="{19970B13-E101-4117-9908-6E061F982644}" dt="2022-07-14T08:46:16.652" v="24021" actId="790"/>
            <ac:spMkLst>
              <pc:docMk/>
              <pc:sldMasterMk cId="1683658382" sldId="2147483648"/>
              <pc:sldLayoutMk cId="11332372" sldId="2147483699"/>
              <ac:spMk id="2" creationId="{C64F2FF0-0CF5-4CC1-8878-96534C54D9A0}"/>
            </ac:spMkLst>
          </pc:spChg>
          <pc:spChg chg="mod">
            <ac:chgData name="Kolakowski, Artur" userId="9c34c8cc-b1df-44f6-bea5-dcf7a54ee35f" providerId="ADAL" clId="{19970B13-E101-4117-9908-6E061F982644}" dt="2022-07-14T08:46:16.657" v="24023" actId="790"/>
            <ac:spMkLst>
              <pc:docMk/>
              <pc:sldMasterMk cId="1683658382" sldId="2147483648"/>
              <pc:sldLayoutMk cId="11332372" sldId="2147483699"/>
              <ac:spMk id="3" creationId="{749AAC13-0724-4F89-9282-2A985E0669E8}"/>
            </ac:spMkLst>
          </pc:spChg>
          <pc:spChg chg="mod">
            <ac:chgData name="Kolakowski, Artur" userId="9c34c8cc-b1df-44f6-bea5-dcf7a54ee35f" providerId="ADAL" clId="{19970B13-E101-4117-9908-6E061F982644}" dt="2022-07-14T08:46:16.607" v="24001" actId="790"/>
            <ac:spMkLst>
              <pc:docMk/>
              <pc:sldMasterMk cId="1683658382" sldId="2147483648"/>
              <pc:sldLayoutMk cId="11332372" sldId="2147483699"/>
              <ac:spMk id="4" creationId="{C9EF0ECA-DE60-41FE-A905-507AB710EE5B}"/>
            </ac:spMkLst>
          </pc:spChg>
          <pc:spChg chg="mod">
            <ac:chgData name="Kolakowski, Artur" userId="9c34c8cc-b1df-44f6-bea5-dcf7a54ee35f" providerId="ADAL" clId="{19970B13-E101-4117-9908-6E061F982644}" dt="2022-07-14T08:46:16.602" v="23998" actId="790"/>
            <ac:spMkLst>
              <pc:docMk/>
              <pc:sldMasterMk cId="1683658382" sldId="2147483648"/>
              <pc:sldLayoutMk cId="11332372" sldId="2147483699"/>
              <ac:spMk id="14" creationId="{C831EBB5-21C4-4F56-9D7F-EDB7844B96AF}"/>
            </ac:spMkLst>
          </pc:spChg>
          <pc:spChg chg="mod">
            <ac:chgData name="Kolakowski, Artur" userId="9c34c8cc-b1df-44f6-bea5-dcf7a54ee35f" providerId="ADAL" clId="{19970B13-E101-4117-9908-6E061F982644}" dt="2022-07-14T08:46:16.635" v="24013" actId="790"/>
            <ac:spMkLst>
              <pc:docMk/>
              <pc:sldMasterMk cId="1683658382" sldId="2147483648"/>
              <pc:sldLayoutMk cId="11332372" sldId="2147483699"/>
              <ac:spMk id="18" creationId="{F2DA2588-EB78-4045-A57D-317AA672516D}"/>
            </ac:spMkLst>
          </pc:spChg>
          <pc:spChg chg="mod">
            <ac:chgData name="Kolakowski, Artur" userId="9c34c8cc-b1df-44f6-bea5-dcf7a54ee35f" providerId="ADAL" clId="{19970B13-E101-4117-9908-6E061F982644}" dt="2022-07-14T08:46:16.621" v="24007" actId="790"/>
            <ac:spMkLst>
              <pc:docMk/>
              <pc:sldMasterMk cId="1683658382" sldId="2147483648"/>
              <pc:sldLayoutMk cId="11332372" sldId="2147483699"/>
              <ac:spMk id="19" creationId="{1074A59D-DDE4-4FB2-838A-D5C8E7AD19E1}"/>
            </ac:spMkLst>
          </pc:spChg>
          <pc:spChg chg="mod">
            <ac:chgData name="Kolakowski, Artur" userId="9c34c8cc-b1df-44f6-bea5-dcf7a54ee35f" providerId="ADAL" clId="{19970B13-E101-4117-9908-6E061F982644}" dt="2022-07-14T08:46:16.604" v="23999" actId="790"/>
            <ac:spMkLst>
              <pc:docMk/>
              <pc:sldMasterMk cId="1683658382" sldId="2147483648"/>
              <pc:sldLayoutMk cId="11332372" sldId="2147483699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647" v="24019" actId="790"/>
            <ac:spMkLst>
              <pc:docMk/>
              <pc:sldMasterMk cId="1683658382" sldId="2147483648"/>
              <pc:sldLayoutMk cId="11332372" sldId="2147483699"/>
              <ac:spMk id="31" creationId="{31336B0C-F91E-47D8-936F-836334818CB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422" v="24342" actId="790"/>
          <pc:sldLayoutMkLst>
            <pc:docMk/>
            <pc:sldMasterMk cId="1683658382" sldId="2147483648"/>
            <pc:sldLayoutMk cId="374564903" sldId="2147483700"/>
          </pc:sldLayoutMkLst>
          <pc:spChg chg="mod">
            <ac:chgData name="Kolakowski, Artur" userId="9c34c8cc-b1df-44f6-bea5-dcf7a54ee35f" providerId="ADAL" clId="{19970B13-E101-4117-9908-6E061F982644}" dt="2022-07-14T08:46:17.422" v="24342" actId="790"/>
            <ac:spMkLst>
              <pc:docMk/>
              <pc:sldMasterMk cId="1683658382" sldId="2147483648"/>
              <pc:sldLayoutMk cId="374564903" sldId="2147483700"/>
              <ac:spMk id="7" creationId="{8A720469-4E8E-4F55-96D3-10560B47177B}"/>
            </ac:spMkLst>
          </pc:spChg>
          <pc:spChg chg="mod">
            <ac:chgData name="Kolakowski, Artur" userId="9c34c8cc-b1df-44f6-bea5-dcf7a54ee35f" providerId="ADAL" clId="{19970B13-E101-4117-9908-6E061F982644}" dt="2022-07-14T08:46:17.414" v="24338" actId="790"/>
            <ac:spMkLst>
              <pc:docMk/>
              <pc:sldMasterMk cId="1683658382" sldId="2147483648"/>
              <pc:sldLayoutMk cId="374564903" sldId="2147483700"/>
              <ac:spMk id="12" creationId="{B56764AC-9C6B-4C1D-BE2B-C4E8A087CA75}"/>
            </ac:spMkLst>
          </pc:spChg>
          <pc:spChg chg="mod">
            <ac:chgData name="Kolakowski, Artur" userId="9c34c8cc-b1df-44f6-bea5-dcf7a54ee35f" providerId="ADAL" clId="{19970B13-E101-4117-9908-6E061F982644}" dt="2022-07-14T08:46:17.418" v="24340" actId="790"/>
            <ac:spMkLst>
              <pc:docMk/>
              <pc:sldMasterMk cId="1683658382" sldId="2147483648"/>
              <pc:sldLayoutMk cId="374564903" sldId="2147483700"/>
              <ac:spMk id="13" creationId="{B08835D9-51EC-4CAD-A07F-93C2FF4161B9}"/>
            </ac:spMkLst>
          </pc:spChg>
          <pc:spChg chg="mod">
            <ac:chgData name="Kolakowski, Artur" userId="9c34c8cc-b1df-44f6-bea5-dcf7a54ee35f" providerId="ADAL" clId="{19970B13-E101-4117-9908-6E061F982644}" dt="2022-07-14T08:46:17.409" v="24336" actId="790"/>
            <ac:spMkLst>
              <pc:docMk/>
              <pc:sldMasterMk cId="1683658382" sldId="2147483648"/>
              <pc:sldLayoutMk cId="374564903" sldId="2147483700"/>
              <ac:spMk id="16" creationId="{62127D76-909D-4C18-BB52-4DDB379ACAE3}"/>
            </ac:spMkLst>
          </pc:spChg>
          <pc:spChg chg="mod">
            <ac:chgData name="Kolakowski, Artur" userId="9c34c8cc-b1df-44f6-bea5-dcf7a54ee35f" providerId="ADAL" clId="{19970B13-E101-4117-9908-6E061F982644}" dt="2022-07-14T08:46:17.408" v="24335" actId="790"/>
            <ac:spMkLst>
              <pc:docMk/>
              <pc:sldMasterMk cId="1683658382" sldId="2147483648"/>
              <pc:sldLayoutMk cId="374564903" sldId="2147483700"/>
              <ac:spMk id="17" creationId="{6BDD934D-C46A-42E7-82F9-E43F9A3604D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5.972" v="23780" actId="790"/>
          <pc:sldLayoutMkLst>
            <pc:docMk/>
            <pc:sldMasterMk cId="1683658382" sldId="2147483648"/>
            <pc:sldLayoutMk cId="1378479121" sldId="2147483701"/>
          </pc:sldLayoutMkLst>
          <pc:spChg chg="mod">
            <ac:chgData name="Kolakowski, Artur" userId="9c34c8cc-b1df-44f6-bea5-dcf7a54ee35f" providerId="ADAL" clId="{19970B13-E101-4117-9908-6E061F982644}" dt="2022-07-14T08:46:15.972" v="23780" actId="790"/>
            <ac:spMkLst>
              <pc:docMk/>
              <pc:sldMasterMk cId="1683658382" sldId="2147483648"/>
              <pc:sldLayoutMk cId="1378479121" sldId="2147483701"/>
              <ac:spMk id="2" creationId="{D456EB42-66C6-4FC9-8A72-F78974DE8485}"/>
            </ac:spMkLst>
          </pc:spChg>
          <pc:spChg chg="mod">
            <ac:chgData name="Kolakowski, Artur" userId="9c34c8cc-b1df-44f6-bea5-dcf7a54ee35f" providerId="ADAL" clId="{19970B13-E101-4117-9908-6E061F982644}" dt="2022-07-14T08:46:15.968" v="23778" actId="790"/>
            <ac:spMkLst>
              <pc:docMk/>
              <pc:sldMasterMk cId="1683658382" sldId="2147483648"/>
              <pc:sldLayoutMk cId="1378479121" sldId="2147483701"/>
              <ac:spMk id="3" creationId="{8809E328-E168-4AEC-AD9B-18A4ACAAA4FA}"/>
            </ac:spMkLst>
          </pc:spChg>
          <pc:spChg chg="mod">
            <ac:chgData name="Kolakowski, Artur" userId="9c34c8cc-b1df-44f6-bea5-dcf7a54ee35f" providerId="ADAL" clId="{19970B13-E101-4117-9908-6E061F982644}" dt="2022-07-14T08:46:15.959" v="23774" actId="790"/>
            <ac:spMkLst>
              <pc:docMk/>
              <pc:sldMasterMk cId="1683658382" sldId="2147483648"/>
              <pc:sldLayoutMk cId="1378479121" sldId="2147483701"/>
              <ac:spMk id="7" creationId="{5837C125-1DBF-4F22-925B-D8481E8BC23A}"/>
            </ac:spMkLst>
          </pc:spChg>
          <pc:spChg chg="mod">
            <ac:chgData name="Kolakowski, Artur" userId="9c34c8cc-b1df-44f6-bea5-dcf7a54ee35f" providerId="ADAL" clId="{19970B13-E101-4117-9908-6E061F982644}" dt="2022-07-14T08:46:15.964" v="23776" actId="790"/>
            <ac:spMkLst>
              <pc:docMk/>
              <pc:sldMasterMk cId="1683658382" sldId="2147483648"/>
              <pc:sldLayoutMk cId="1378479121" sldId="2147483701"/>
              <ac:spMk id="8" creationId="{1D8D4E77-E0A3-4D09-ACAE-F1308CF36BFA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5.954" v="23772" actId="790"/>
          <pc:sldLayoutMkLst>
            <pc:docMk/>
            <pc:sldMasterMk cId="1683658382" sldId="2147483648"/>
            <pc:sldLayoutMk cId="4058404133" sldId="2147483702"/>
          </pc:sldLayoutMkLst>
          <pc:spChg chg="mod">
            <ac:chgData name="Kolakowski, Artur" userId="9c34c8cc-b1df-44f6-bea5-dcf7a54ee35f" providerId="ADAL" clId="{19970B13-E101-4117-9908-6E061F982644}" dt="2022-07-14T08:46:15.908" v="23756" actId="790"/>
            <ac:spMkLst>
              <pc:docMk/>
              <pc:sldMasterMk cId="1683658382" sldId="2147483648"/>
              <pc:sldLayoutMk cId="4058404133" sldId="2147483702"/>
              <ac:spMk id="2" creationId="{05049E51-8DF9-4218-921D-C081999073EA}"/>
            </ac:spMkLst>
          </pc:spChg>
          <pc:spChg chg="mod">
            <ac:chgData name="Kolakowski, Artur" userId="9c34c8cc-b1df-44f6-bea5-dcf7a54ee35f" providerId="ADAL" clId="{19970B13-E101-4117-9908-6E061F982644}" dt="2022-07-14T08:46:15.950" v="23770" actId="790"/>
            <ac:spMkLst>
              <pc:docMk/>
              <pc:sldMasterMk cId="1683658382" sldId="2147483648"/>
              <pc:sldLayoutMk cId="4058404133" sldId="2147483702"/>
              <ac:spMk id="3" creationId="{6E8F2DF7-9AD5-47AF-92C4-F9011D8150E2}"/>
            </ac:spMkLst>
          </pc:spChg>
          <pc:spChg chg="mod">
            <ac:chgData name="Kolakowski, Artur" userId="9c34c8cc-b1df-44f6-bea5-dcf7a54ee35f" providerId="ADAL" clId="{19970B13-E101-4117-9908-6E061F982644}" dt="2022-07-14T08:46:15.954" v="23772" actId="790"/>
            <ac:spMkLst>
              <pc:docMk/>
              <pc:sldMasterMk cId="1683658382" sldId="2147483648"/>
              <pc:sldLayoutMk cId="4058404133" sldId="2147483702"/>
              <ac:spMk id="4" creationId="{763A2EDB-3F77-406C-9116-E786D4D6A658}"/>
            </ac:spMkLst>
          </pc:spChg>
          <pc:spChg chg="mod">
            <ac:chgData name="Kolakowski, Artur" userId="9c34c8cc-b1df-44f6-bea5-dcf7a54ee35f" providerId="ADAL" clId="{19970B13-E101-4117-9908-6E061F982644}" dt="2022-07-14T08:46:15.904" v="23754" actId="790"/>
            <ac:spMkLst>
              <pc:docMk/>
              <pc:sldMasterMk cId="1683658382" sldId="2147483648"/>
              <pc:sldLayoutMk cId="4058404133" sldId="2147483702"/>
              <ac:spMk id="5" creationId="{59513FE3-337B-42EA-8F5D-B1D6CDD0F4A0}"/>
            </ac:spMkLst>
          </pc:spChg>
          <pc:spChg chg="mod">
            <ac:chgData name="Kolakowski, Artur" userId="9c34c8cc-b1df-44f6-bea5-dcf7a54ee35f" providerId="ADAL" clId="{19970B13-E101-4117-9908-6E061F982644}" dt="2022-07-14T08:46:15.941" v="23768" actId="790"/>
            <ac:spMkLst>
              <pc:docMk/>
              <pc:sldMasterMk cId="1683658382" sldId="2147483648"/>
              <pc:sldLayoutMk cId="4058404133" sldId="2147483702"/>
              <ac:spMk id="10" creationId="{6C56A94C-CC87-4EFE-A931-1D7270A84237}"/>
            </ac:spMkLst>
          </pc:spChg>
          <pc:spChg chg="mod">
            <ac:chgData name="Kolakowski, Artur" userId="9c34c8cc-b1df-44f6-bea5-dcf7a54ee35f" providerId="ADAL" clId="{19970B13-E101-4117-9908-6E061F982644}" dt="2022-07-14T08:46:15.936" v="23766" actId="790"/>
            <ac:spMkLst>
              <pc:docMk/>
              <pc:sldMasterMk cId="1683658382" sldId="2147483648"/>
              <pc:sldLayoutMk cId="4058404133" sldId="2147483702"/>
              <ac:spMk id="11" creationId="{06A40CBC-5E5F-4C0D-B831-0B04ABB23E0E}"/>
            </ac:spMkLst>
          </pc:spChg>
          <pc:spChg chg="mod">
            <ac:chgData name="Kolakowski, Artur" userId="9c34c8cc-b1df-44f6-bea5-dcf7a54ee35f" providerId="ADAL" clId="{19970B13-E101-4117-9908-6E061F982644}" dt="2022-07-14T08:46:15.931" v="23764" actId="790"/>
            <ac:spMkLst>
              <pc:docMk/>
              <pc:sldMasterMk cId="1683658382" sldId="2147483648"/>
              <pc:sldLayoutMk cId="4058404133" sldId="2147483702"/>
              <ac:spMk id="12" creationId="{30BEDE27-A8C2-4066-B18C-F2AF9D0E869A}"/>
            </ac:spMkLst>
          </pc:spChg>
          <pc:spChg chg="mod">
            <ac:chgData name="Kolakowski, Artur" userId="9c34c8cc-b1df-44f6-bea5-dcf7a54ee35f" providerId="ADAL" clId="{19970B13-E101-4117-9908-6E061F982644}" dt="2022-07-14T08:46:15.924" v="23762" actId="790"/>
            <ac:spMkLst>
              <pc:docMk/>
              <pc:sldMasterMk cId="1683658382" sldId="2147483648"/>
              <pc:sldLayoutMk cId="4058404133" sldId="2147483702"/>
              <ac:spMk id="13" creationId="{44BC743F-9EA3-4934-A5D5-4DB56D605F91}"/>
            </ac:spMkLst>
          </pc:spChg>
          <pc:spChg chg="mod">
            <ac:chgData name="Kolakowski, Artur" userId="9c34c8cc-b1df-44f6-bea5-dcf7a54ee35f" providerId="ADAL" clId="{19970B13-E101-4117-9908-6E061F982644}" dt="2022-07-14T08:46:15.920" v="23760" actId="790"/>
            <ac:spMkLst>
              <pc:docMk/>
              <pc:sldMasterMk cId="1683658382" sldId="2147483648"/>
              <pc:sldLayoutMk cId="4058404133" sldId="2147483702"/>
              <ac:spMk id="14" creationId="{D4849EE3-6EC2-479A-93E8-35E49B7D799D}"/>
            </ac:spMkLst>
          </pc:spChg>
          <pc:spChg chg="mod">
            <ac:chgData name="Kolakowski, Artur" userId="9c34c8cc-b1df-44f6-bea5-dcf7a54ee35f" providerId="ADAL" clId="{19970B13-E101-4117-9908-6E061F982644}" dt="2022-07-14T08:46:15.914" v="23758" actId="790"/>
            <ac:spMkLst>
              <pc:docMk/>
              <pc:sldMasterMk cId="1683658382" sldId="2147483648"/>
              <pc:sldLayoutMk cId="4058404133" sldId="2147483702"/>
              <ac:spMk id="15" creationId="{BFAAB4F0-B0A9-4671-AB48-BA9B5FA97F98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385" v="24325" actId="790"/>
          <pc:sldLayoutMkLst>
            <pc:docMk/>
            <pc:sldMasterMk cId="1683658382" sldId="2147483648"/>
            <pc:sldLayoutMk cId="491704847" sldId="2147483704"/>
          </pc:sldLayoutMkLst>
          <pc:spChg chg="mod">
            <ac:chgData name="Kolakowski, Artur" userId="9c34c8cc-b1df-44f6-bea5-dcf7a54ee35f" providerId="ADAL" clId="{19970B13-E101-4117-9908-6E061F982644}" dt="2022-07-14T08:46:17.385" v="24325" actId="790"/>
            <ac:spMkLst>
              <pc:docMk/>
              <pc:sldMasterMk cId="1683658382" sldId="2147483648"/>
              <pc:sldLayoutMk cId="491704847" sldId="2147483704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5.983" v="23784" actId="790"/>
          <pc:sldLayoutMkLst>
            <pc:docMk/>
            <pc:sldMasterMk cId="1683658382" sldId="2147483648"/>
            <pc:sldLayoutMk cId="2919235943" sldId="2147483705"/>
          </pc:sldLayoutMkLst>
          <pc:spChg chg="mod">
            <ac:chgData name="Kolakowski, Artur" userId="9c34c8cc-b1df-44f6-bea5-dcf7a54ee35f" providerId="ADAL" clId="{19970B13-E101-4117-9908-6E061F982644}" dt="2022-07-14T08:46:15.983" v="23784" actId="790"/>
            <ac:spMkLst>
              <pc:docMk/>
              <pc:sldMasterMk cId="1683658382" sldId="2147483648"/>
              <pc:sldLayoutMk cId="2919235943" sldId="2147483705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977" v="23782" actId="790"/>
            <ac:spMkLst>
              <pc:docMk/>
              <pc:sldMasterMk cId="1683658382" sldId="2147483648"/>
              <pc:sldLayoutMk cId="2919235943" sldId="2147483705"/>
              <ac:spMk id="14" creationId="{3B62DF6E-A83A-4117-A2ED-B4864BA8330A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336" v="24302" actId="790"/>
          <pc:sldLayoutMkLst>
            <pc:docMk/>
            <pc:sldMasterMk cId="1683658382" sldId="2147483648"/>
            <pc:sldLayoutMk cId="2055926353" sldId="2147483706"/>
          </pc:sldLayoutMkLst>
          <pc:spChg chg="mod">
            <ac:chgData name="Kolakowski, Artur" userId="9c34c8cc-b1df-44f6-bea5-dcf7a54ee35f" providerId="ADAL" clId="{19970B13-E101-4117-9908-6E061F982644}" dt="2022-07-14T08:46:17.336" v="24302" actId="790"/>
            <ac:spMkLst>
              <pc:docMk/>
              <pc:sldMasterMk cId="1683658382" sldId="2147483648"/>
              <pc:sldLayoutMk cId="2055926353" sldId="2147483706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19970B13-E101-4117-9908-6E061F982644}" dt="2022-07-14T08:46:17.330" v="24300" actId="790"/>
            <ac:spMkLst>
              <pc:docMk/>
              <pc:sldMasterMk cId="1683658382" sldId="2147483648"/>
              <pc:sldLayoutMk cId="2055926353" sldId="2147483706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19970B13-E101-4117-9908-6E061F982644}" dt="2022-07-14T08:46:17.321" v="24298" actId="790"/>
            <ac:spMkLst>
              <pc:docMk/>
              <pc:sldMasterMk cId="1683658382" sldId="2147483648"/>
              <pc:sldLayoutMk cId="2055926353" sldId="2147483706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19970B13-E101-4117-9908-6E061F982644}" dt="2022-07-14T08:46:17.303" v="24292" actId="790"/>
            <ac:spMkLst>
              <pc:docMk/>
              <pc:sldMasterMk cId="1683658382" sldId="2147483648"/>
              <pc:sldLayoutMk cId="2055926353" sldId="2147483706"/>
              <ac:spMk id="12" creationId="{FF3BA045-26B3-4E52-9906-6D3BA878767E}"/>
            </ac:spMkLst>
          </pc:spChg>
          <pc:spChg chg="mod">
            <ac:chgData name="Kolakowski, Artur" userId="9c34c8cc-b1df-44f6-bea5-dcf7a54ee35f" providerId="ADAL" clId="{19970B13-E101-4117-9908-6E061F982644}" dt="2022-07-14T08:46:17.281" v="24286" actId="790"/>
            <ac:spMkLst>
              <pc:docMk/>
              <pc:sldMasterMk cId="1683658382" sldId="2147483648"/>
              <pc:sldLayoutMk cId="2055926353" sldId="2147483706"/>
              <ac:spMk id="13" creationId="{5A3D17EC-2963-45F0-9DC4-19C039BA810F}"/>
            </ac:spMkLst>
          </pc:spChg>
          <pc:spChg chg="mod">
            <ac:chgData name="Kolakowski, Artur" userId="9c34c8cc-b1df-44f6-bea5-dcf7a54ee35f" providerId="ADAL" clId="{19970B13-E101-4117-9908-6E061F982644}" dt="2022-07-14T08:46:17.315" v="24296" actId="790"/>
            <ac:spMkLst>
              <pc:docMk/>
              <pc:sldMasterMk cId="1683658382" sldId="2147483648"/>
              <pc:sldLayoutMk cId="2055926353" sldId="2147483706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246" v="24278" actId="790"/>
            <ac:spMkLst>
              <pc:docMk/>
              <pc:sldMasterMk cId="1683658382" sldId="2147483648"/>
              <pc:sldLayoutMk cId="2055926353" sldId="2147483706"/>
              <ac:spMk id="15" creationId="{145BD124-6171-43C5-8405-25101FA6FBFB}"/>
            </ac:spMkLst>
          </pc:spChg>
          <pc:spChg chg="mod">
            <ac:chgData name="Kolakowski, Artur" userId="9c34c8cc-b1df-44f6-bea5-dcf7a54ee35f" providerId="ADAL" clId="{19970B13-E101-4117-9908-6E061F982644}" dt="2022-07-14T08:46:17.306" v="24293" actId="790"/>
            <ac:spMkLst>
              <pc:docMk/>
              <pc:sldMasterMk cId="1683658382" sldId="2147483648"/>
              <pc:sldLayoutMk cId="2055926353" sldId="2147483706"/>
              <ac:spMk id="16" creationId="{A6732A66-F432-4DBF-9D12-1CD6789335F1}"/>
            </ac:spMkLst>
          </pc:spChg>
          <pc:spChg chg="mod">
            <ac:chgData name="Kolakowski, Artur" userId="9c34c8cc-b1df-44f6-bea5-dcf7a54ee35f" providerId="ADAL" clId="{19970B13-E101-4117-9908-6E061F982644}" dt="2022-07-14T08:46:17.261" v="24282" actId="790"/>
            <ac:spMkLst>
              <pc:docMk/>
              <pc:sldMasterMk cId="1683658382" sldId="2147483648"/>
              <pc:sldLayoutMk cId="2055926353" sldId="2147483706"/>
              <ac:spMk id="17" creationId="{0D8D023B-EF10-400C-BF2B-43E4924E8642}"/>
            </ac:spMkLst>
          </pc:spChg>
          <pc:spChg chg="mod">
            <ac:chgData name="Kolakowski, Artur" userId="9c34c8cc-b1df-44f6-bea5-dcf7a54ee35f" providerId="ADAL" clId="{19970B13-E101-4117-9908-6E061F982644}" dt="2022-07-14T08:46:17.312" v="24295" actId="790"/>
            <ac:spMkLst>
              <pc:docMk/>
              <pc:sldMasterMk cId="1683658382" sldId="2147483648"/>
              <pc:sldLayoutMk cId="2055926353" sldId="2147483706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249" v="24279" actId="790"/>
            <ac:spMkLst>
              <pc:docMk/>
              <pc:sldMasterMk cId="1683658382" sldId="2147483648"/>
              <pc:sldLayoutMk cId="2055926353" sldId="2147483706"/>
              <ac:spMk id="20" creationId="{42FA215D-0B81-4E67-9714-4DF602504A3A}"/>
            </ac:spMkLst>
          </pc:spChg>
          <pc:spChg chg="mod">
            <ac:chgData name="Kolakowski, Artur" userId="9c34c8cc-b1df-44f6-bea5-dcf7a54ee35f" providerId="ADAL" clId="{19970B13-E101-4117-9908-6E061F982644}" dt="2022-07-14T08:46:17.289" v="24288" actId="790"/>
            <ac:spMkLst>
              <pc:docMk/>
              <pc:sldMasterMk cId="1683658382" sldId="2147483648"/>
              <pc:sldLayoutMk cId="2055926353" sldId="2147483706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257" v="24281" actId="790"/>
            <ac:spMkLst>
              <pc:docMk/>
              <pc:sldMasterMk cId="1683658382" sldId="2147483648"/>
              <pc:sldLayoutMk cId="2055926353" sldId="2147483706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381" v="24323" actId="790"/>
          <pc:sldLayoutMkLst>
            <pc:docMk/>
            <pc:sldMasterMk cId="1683658382" sldId="2147483648"/>
            <pc:sldLayoutMk cId="1241834166" sldId="2147483707"/>
          </pc:sldLayoutMkLst>
          <pc:spChg chg="mod">
            <ac:chgData name="Kolakowski, Artur" userId="9c34c8cc-b1df-44f6-bea5-dcf7a54ee35f" providerId="ADAL" clId="{19970B13-E101-4117-9908-6E061F982644}" dt="2022-07-14T08:46:17.355" v="24309" actId="790"/>
            <ac:spMkLst>
              <pc:docMk/>
              <pc:sldMasterMk cId="1683658382" sldId="2147483648"/>
              <pc:sldLayoutMk cId="1241834166" sldId="2147483707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19970B13-E101-4117-9908-6E061F982644}" dt="2022-07-14T08:46:17.350" v="24307" actId="790"/>
            <ac:spMkLst>
              <pc:docMk/>
              <pc:sldMasterMk cId="1683658382" sldId="2147483648"/>
              <pc:sldLayoutMk cId="1241834166" sldId="2147483707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19970B13-E101-4117-9908-6E061F982644}" dt="2022-07-14T08:46:17.343" v="24305" actId="790"/>
            <ac:spMkLst>
              <pc:docMk/>
              <pc:sldMasterMk cId="1683658382" sldId="2147483648"/>
              <pc:sldLayoutMk cId="1241834166" sldId="2147483707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19970B13-E101-4117-9908-6E061F982644}" dt="2022-07-14T08:46:17.376" v="24320" actId="790"/>
            <ac:spMkLst>
              <pc:docMk/>
              <pc:sldMasterMk cId="1683658382" sldId="2147483648"/>
              <pc:sldLayoutMk cId="1241834166" sldId="2147483707"/>
              <ac:spMk id="12" creationId="{FF3BA045-26B3-4E52-9906-6D3BA878767E}"/>
            </ac:spMkLst>
          </pc:spChg>
          <pc:spChg chg="mod">
            <ac:chgData name="Kolakowski, Artur" userId="9c34c8cc-b1df-44f6-bea5-dcf7a54ee35f" providerId="ADAL" clId="{19970B13-E101-4117-9908-6E061F982644}" dt="2022-07-14T08:46:17.364" v="24313" actId="790"/>
            <ac:spMkLst>
              <pc:docMk/>
              <pc:sldMasterMk cId="1683658382" sldId="2147483648"/>
              <pc:sldLayoutMk cId="1241834166" sldId="2147483707"/>
              <ac:spMk id="13" creationId="{5A3D17EC-2963-45F0-9DC4-19C039BA810F}"/>
            </ac:spMkLst>
          </pc:spChg>
          <pc:spChg chg="mod">
            <ac:chgData name="Kolakowski, Artur" userId="9c34c8cc-b1df-44f6-bea5-dcf7a54ee35f" providerId="ADAL" clId="{19970B13-E101-4117-9908-6E061F982644}" dt="2022-07-14T08:46:17.339" v="24303" actId="790"/>
            <ac:spMkLst>
              <pc:docMk/>
              <pc:sldMasterMk cId="1683658382" sldId="2147483648"/>
              <pc:sldLayoutMk cId="1241834166" sldId="214748370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377" v="24321" actId="790"/>
            <ac:spMkLst>
              <pc:docMk/>
              <pc:sldMasterMk cId="1683658382" sldId="2147483648"/>
              <pc:sldLayoutMk cId="1241834166" sldId="2147483707"/>
              <ac:spMk id="16" creationId="{A6732A66-F432-4DBF-9D12-1CD6789335F1}"/>
            </ac:spMkLst>
          </pc:spChg>
          <pc:spChg chg="mod">
            <ac:chgData name="Kolakowski, Artur" userId="9c34c8cc-b1df-44f6-bea5-dcf7a54ee35f" providerId="ADAL" clId="{19970B13-E101-4117-9908-6E061F982644}" dt="2022-07-14T08:46:17.366" v="24314" actId="790"/>
            <ac:spMkLst>
              <pc:docMk/>
              <pc:sldMasterMk cId="1683658382" sldId="2147483648"/>
              <pc:sldLayoutMk cId="1241834166" sldId="2147483707"/>
              <ac:spMk id="17" creationId="{0D8D023B-EF10-400C-BF2B-43E4924E8642}"/>
            </ac:spMkLst>
          </pc:spChg>
          <pc:spChg chg="mod">
            <ac:chgData name="Kolakowski, Artur" userId="9c34c8cc-b1df-44f6-bea5-dcf7a54ee35f" providerId="ADAL" clId="{19970B13-E101-4117-9908-6E061F982644}" dt="2022-07-14T08:46:17.369" v="24316" actId="790"/>
            <ac:spMkLst>
              <pc:docMk/>
              <pc:sldMasterMk cId="1683658382" sldId="2147483648"/>
              <pc:sldLayoutMk cId="1241834166" sldId="2147483707"/>
              <ac:spMk id="18" creationId="{BFE93BF0-E1B7-4E00-B095-E182346B5D7F}"/>
            </ac:spMkLst>
          </pc:spChg>
          <pc:spChg chg="mod">
            <ac:chgData name="Kolakowski, Artur" userId="9c34c8cc-b1df-44f6-bea5-dcf7a54ee35f" providerId="ADAL" clId="{19970B13-E101-4117-9908-6E061F982644}" dt="2022-07-14T08:46:17.381" v="24323" actId="790"/>
            <ac:spMkLst>
              <pc:docMk/>
              <pc:sldMasterMk cId="1683658382" sldId="2147483648"/>
              <pc:sldLayoutMk cId="1241834166" sldId="2147483707"/>
              <ac:spMk id="21" creationId="{D48EE7C4-611A-445E-A636-05C3A89474E9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388" v="24327" actId="790"/>
          <pc:sldLayoutMkLst>
            <pc:docMk/>
            <pc:sldMasterMk cId="1683658382" sldId="2147483648"/>
            <pc:sldLayoutMk cId="1607677953" sldId="2147483752"/>
          </pc:sldLayoutMkLst>
          <pc:spChg chg="mod">
            <ac:chgData name="Kolakowski, Artur" userId="9c34c8cc-b1df-44f6-bea5-dcf7a54ee35f" providerId="ADAL" clId="{19970B13-E101-4117-9908-6E061F982644}" dt="2022-07-14T08:46:17.388" v="24327" actId="790"/>
            <ac:spMkLst>
              <pc:docMk/>
              <pc:sldMasterMk cId="1683658382" sldId="2147483648"/>
              <pc:sldLayoutMk cId="1607677953" sldId="2147483752"/>
              <ac:spMk id="3" creationId="{E308CDED-96CC-443C-B3E3-675A1C4732F9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393" v="24329" actId="790"/>
          <pc:sldLayoutMkLst>
            <pc:docMk/>
            <pc:sldMasterMk cId="1683658382" sldId="2147483648"/>
            <pc:sldLayoutMk cId="4239520848" sldId="2147483753"/>
          </pc:sldLayoutMkLst>
          <pc:spChg chg="mod">
            <ac:chgData name="Kolakowski, Artur" userId="9c34c8cc-b1df-44f6-bea5-dcf7a54ee35f" providerId="ADAL" clId="{19970B13-E101-4117-9908-6E061F982644}" dt="2022-07-14T08:46:17.393" v="24329" actId="790"/>
            <ac:spMkLst>
              <pc:docMk/>
              <pc:sldMasterMk cId="1683658382" sldId="2147483648"/>
              <pc:sldLayoutMk cId="4239520848" sldId="2147483753"/>
              <ac:spMk id="3" creationId="{E308CDED-96CC-443C-B3E3-675A1C4732F9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466" v="23946" actId="790"/>
          <pc:sldLayoutMkLst>
            <pc:docMk/>
            <pc:sldMasterMk cId="1683658382" sldId="2147483648"/>
            <pc:sldLayoutMk cId="2225183960" sldId="2147483755"/>
          </pc:sldLayoutMkLst>
          <pc:spChg chg="mod">
            <ac:chgData name="Kolakowski, Artur" userId="9c34c8cc-b1df-44f6-bea5-dcf7a54ee35f" providerId="ADAL" clId="{19970B13-E101-4117-9908-6E061F982644}" dt="2022-07-14T08:46:16.456" v="23942" actId="790"/>
            <ac:spMkLst>
              <pc:docMk/>
              <pc:sldMasterMk cId="1683658382" sldId="2147483648"/>
              <pc:sldLayoutMk cId="2225183960" sldId="2147483755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460" v="23944" actId="790"/>
            <ac:spMkLst>
              <pc:docMk/>
              <pc:sldMasterMk cId="1683658382" sldId="2147483648"/>
              <pc:sldLayoutMk cId="2225183960" sldId="2147483755"/>
              <ac:spMk id="3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466" v="23946" actId="790"/>
            <ac:spMkLst>
              <pc:docMk/>
              <pc:sldMasterMk cId="1683658382" sldId="2147483648"/>
              <pc:sldLayoutMk cId="2225183960" sldId="2147483755"/>
              <ac:spMk id="4" creationId="{73A8584B-E718-4F58-9AF1-BDBF5AD7FFFE}"/>
            </ac:spMkLst>
          </pc:spChg>
          <pc:spChg chg="mod">
            <ac:chgData name="Kolakowski, Artur" userId="9c34c8cc-b1df-44f6-bea5-dcf7a54ee35f" providerId="ADAL" clId="{19970B13-E101-4117-9908-6E061F982644}" dt="2022-07-14T08:46:16.419" v="23924" actId="790"/>
            <ac:spMkLst>
              <pc:docMk/>
              <pc:sldMasterMk cId="1683658382" sldId="2147483648"/>
              <pc:sldLayoutMk cId="2225183960" sldId="2147483755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432" v="23930" actId="790"/>
            <ac:spMkLst>
              <pc:docMk/>
              <pc:sldMasterMk cId="1683658382" sldId="2147483648"/>
              <pc:sldLayoutMk cId="2225183960" sldId="2147483755"/>
              <ac:spMk id="2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435" v="23932" actId="790"/>
            <ac:spMkLst>
              <pc:docMk/>
              <pc:sldMasterMk cId="1683658382" sldId="2147483648"/>
              <pc:sldLayoutMk cId="2225183960" sldId="2147483755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449" v="23938" actId="790"/>
            <ac:spMkLst>
              <pc:docMk/>
              <pc:sldMasterMk cId="1683658382" sldId="2147483648"/>
              <pc:sldLayoutMk cId="2225183960" sldId="2147483755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452" v="23940" actId="790"/>
            <ac:spMkLst>
              <pc:docMk/>
              <pc:sldMasterMk cId="1683658382" sldId="2147483648"/>
              <pc:sldLayoutMk cId="2225183960" sldId="2147483755"/>
              <ac:spMk id="2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6.189" v="23851" actId="790"/>
          <pc:sldLayoutMkLst>
            <pc:docMk/>
            <pc:sldMasterMk cId="1683658382" sldId="2147483648"/>
            <pc:sldLayoutMk cId="3235919660" sldId="2147483756"/>
          </pc:sldLayoutMkLst>
          <pc:spChg chg="mod">
            <ac:chgData name="Kolakowski, Artur" userId="9c34c8cc-b1df-44f6-bea5-dcf7a54ee35f" providerId="ADAL" clId="{19970B13-E101-4117-9908-6E061F982644}" dt="2022-07-14T08:46:16.157" v="23841" actId="790"/>
            <ac:spMkLst>
              <pc:docMk/>
              <pc:sldMasterMk cId="1683658382" sldId="2147483648"/>
              <pc:sldLayoutMk cId="3235919660" sldId="2147483756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163" v="23843" actId="790"/>
            <ac:spMkLst>
              <pc:docMk/>
              <pc:sldMasterMk cId="1683658382" sldId="2147483648"/>
              <pc:sldLayoutMk cId="3235919660" sldId="2147483756"/>
              <ac:spMk id="3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6.189" v="23851" actId="790"/>
            <ac:spMkLst>
              <pc:docMk/>
              <pc:sldMasterMk cId="1683658382" sldId="2147483648"/>
              <pc:sldLayoutMk cId="3235919660" sldId="2147483756"/>
              <ac:spMk id="4" creationId="{232753FE-5D9A-4A5E-B0B2-3DAAE2EB3541}"/>
            </ac:spMkLst>
          </pc:spChg>
          <pc:spChg chg="mod">
            <ac:chgData name="Kolakowski, Artur" userId="9c34c8cc-b1df-44f6-bea5-dcf7a54ee35f" providerId="ADAL" clId="{19970B13-E101-4117-9908-6E061F982644}" dt="2022-07-14T08:46:16.185" v="23849" actId="790"/>
            <ac:spMkLst>
              <pc:docMk/>
              <pc:sldMasterMk cId="1683658382" sldId="2147483648"/>
              <pc:sldLayoutMk cId="3235919660" sldId="2147483756"/>
              <ac:spMk id="9" creationId="{88F2DF35-63BF-460F-A215-8F5110C2F71B}"/>
            </ac:spMkLst>
          </pc:spChg>
          <pc:spChg chg="mod">
            <ac:chgData name="Kolakowski, Artur" userId="9c34c8cc-b1df-44f6-bea5-dcf7a54ee35f" providerId="ADAL" clId="{19970B13-E101-4117-9908-6E061F982644}" dt="2022-07-14T08:46:16.150" v="23839" actId="790"/>
            <ac:spMkLst>
              <pc:docMk/>
              <pc:sldMasterMk cId="1683658382" sldId="2147483648"/>
              <pc:sldLayoutMk cId="3235919660" sldId="2147483756"/>
              <ac:spMk id="1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404" v="24333" actId="790"/>
          <pc:sldLayoutMkLst>
            <pc:docMk/>
            <pc:sldMasterMk cId="1683658382" sldId="2147483648"/>
            <pc:sldLayoutMk cId="2248145674" sldId="2147483757"/>
          </pc:sldLayoutMkLst>
          <pc:spChg chg="mod">
            <ac:chgData name="Kolakowski, Artur" userId="9c34c8cc-b1df-44f6-bea5-dcf7a54ee35f" providerId="ADAL" clId="{19970B13-E101-4117-9908-6E061F982644}" dt="2022-07-14T08:46:17.404" v="24333" actId="790"/>
            <ac:spMkLst>
              <pc:docMk/>
              <pc:sldMasterMk cId="1683658382" sldId="2147483648"/>
              <pc:sldLayoutMk cId="2248145674" sldId="2147483757"/>
              <ac:spMk id="2" creationId="{5D5BB30E-8FED-4853-AD8A-7BB93B3FF178}"/>
            </ac:spMkLst>
          </pc:spChg>
          <pc:spChg chg="mod">
            <ac:chgData name="Kolakowski, Artur" userId="9c34c8cc-b1df-44f6-bea5-dcf7a54ee35f" providerId="ADAL" clId="{19970B13-E101-4117-9908-6E061F982644}" dt="2022-07-14T08:46:17.399" v="24331" actId="790"/>
            <ac:spMkLst>
              <pc:docMk/>
              <pc:sldMasterMk cId="1683658382" sldId="2147483648"/>
              <pc:sldLayoutMk cId="2248145674" sldId="2147483757"/>
              <ac:spMk id="3" creationId="{5202D382-F177-4EDD-9E63-D410F58B207D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120" v="24225" actId="790"/>
          <pc:sldLayoutMkLst>
            <pc:docMk/>
            <pc:sldMasterMk cId="1683658382" sldId="2147483648"/>
            <pc:sldLayoutMk cId="3632335677" sldId="2147483758"/>
          </pc:sldLayoutMkLst>
          <pc:spChg chg="mod">
            <ac:chgData name="Kolakowski, Artur" userId="9c34c8cc-b1df-44f6-bea5-dcf7a54ee35f" providerId="ADAL" clId="{19970B13-E101-4117-9908-6E061F982644}" dt="2022-07-14T08:46:17.120" v="24225" actId="790"/>
            <ac:spMkLst>
              <pc:docMk/>
              <pc:sldMasterMk cId="1683658382" sldId="2147483648"/>
              <pc:sldLayoutMk cId="3632335677" sldId="2147483758"/>
              <ac:spMk id="2" creationId="{0B8558E5-A9EE-4418-B017-3EBC0B35FAB1}"/>
            </ac:spMkLst>
          </pc:spChg>
          <pc:spChg chg="mod">
            <ac:chgData name="Kolakowski, Artur" userId="9c34c8cc-b1df-44f6-bea5-dcf7a54ee35f" providerId="ADAL" clId="{19970B13-E101-4117-9908-6E061F982644}" dt="2022-07-14T08:46:17.112" v="24223" actId="790"/>
            <ac:spMkLst>
              <pc:docMk/>
              <pc:sldMasterMk cId="1683658382" sldId="2147483648"/>
              <pc:sldLayoutMk cId="3632335677" sldId="2147483758"/>
              <ac:spMk id="3" creationId="{88A295B4-CD29-4A4B-B08E-9A6CC4F4CF81}"/>
            </ac:spMkLst>
          </pc:spChg>
          <pc:spChg chg="mod">
            <ac:chgData name="Kolakowski, Artur" userId="9c34c8cc-b1df-44f6-bea5-dcf7a54ee35f" providerId="ADAL" clId="{19970B13-E101-4117-9908-6E061F982644}" dt="2022-07-14T08:46:17.104" v="24221" actId="790"/>
            <ac:spMkLst>
              <pc:docMk/>
              <pc:sldMasterMk cId="1683658382" sldId="2147483648"/>
              <pc:sldLayoutMk cId="3632335677" sldId="2147483758"/>
              <ac:spMk id="4" creationId="{C5722C60-FC76-4A73-9A5C-0D547B644D69}"/>
            </ac:spMkLst>
          </pc:spChg>
          <pc:spChg chg="mod">
            <ac:chgData name="Kolakowski, Artur" userId="9c34c8cc-b1df-44f6-bea5-dcf7a54ee35f" providerId="ADAL" clId="{19970B13-E101-4117-9908-6E061F982644}" dt="2022-07-14T08:46:17.099" v="24219" actId="790"/>
            <ac:spMkLst>
              <pc:docMk/>
              <pc:sldMasterMk cId="1683658382" sldId="2147483648"/>
              <pc:sldLayoutMk cId="3632335677" sldId="2147483758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089" v="24216" actId="790"/>
            <ac:spMkLst>
              <pc:docMk/>
              <pc:sldMasterMk cId="1683658382" sldId="2147483648"/>
              <pc:sldLayoutMk cId="3632335677" sldId="2147483758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097" v="24218" actId="790"/>
            <ac:spMkLst>
              <pc:docMk/>
              <pc:sldMasterMk cId="1683658382" sldId="2147483648"/>
              <pc:sldLayoutMk cId="3632335677" sldId="2147483758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621" v="24420" actId="790"/>
          <pc:sldLayoutMkLst>
            <pc:docMk/>
            <pc:sldMasterMk cId="1683658382" sldId="2147483648"/>
            <pc:sldLayoutMk cId="2995482361" sldId="2147483759"/>
          </pc:sldLayoutMkLst>
          <pc:spChg chg="mod">
            <ac:chgData name="Kolakowski, Artur" userId="9c34c8cc-b1df-44f6-bea5-dcf7a54ee35f" providerId="ADAL" clId="{19970B13-E101-4117-9908-6E061F982644}" dt="2022-07-14T08:46:17.620" v="24419" actId="790"/>
            <ac:spMkLst>
              <pc:docMk/>
              <pc:sldMasterMk cId="1683658382" sldId="2147483648"/>
              <pc:sldLayoutMk cId="2995482361" sldId="2147483759"/>
              <ac:spMk id="2" creationId="{AD3FC5EF-E69D-4618-8443-A903DF0604E7}"/>
            </ac:spMkLst>
          </pc:spChg>
          <pc:spChg chg="mod">
            <ac:chgData name="Kolakowski, Artur" userId="9c34c8cc-b1df-44f6-bea5-dcf7a54ee35f" providerId="ADAL" clId="{19970B13-E101-4117-9908-6E061F982644}" dt="2022-07-14T08:46:17.506" v="24371" actId="790"/>
            <ac:spMkLst>
              <pc:docMk/>
              <pc:sldMasterMk cId="1683658382" sldId="2147483648"/>
              <pc:sldLayoutMk cId="2995482361" sldId="2147483759"/>
              <ac:spMk id="2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09" v="24373" actId="790"/>
            <ac:spMkLst>
              <pc:docMk/>
              <pc:sldMasterMk cId="1683658382" sldId="2147483648"/>
              <pc:sldLayoutMk cId="2995482361" sldId="2147483759"/>
              <ac:spMk id="21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13" v="24375" actId="790"/>
            <ac:spMkLst>
              <pc:docMk/>
              <pc:sldMasterMk cId="1683658382" sldId="2147483648"/>
              <pc:sldLayoutMk cId="2995482361" sldId="2147483759"/>
              <ac:spMk id="2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17" v="24377" actId="790"/>
            <ac:spMkLst>
              <pc:docMk/>
              <pc:sldMasterMk cId="1683658382" sldId="2147483648"/>
              <pc:sldLayoutMk cId="2995482361" sldId="2147483759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21" v="24379" actId="790"/>
            <ac:spMkLst>
              <pc:docMk/>
              <pc:sldMasterMk cId="1683658382" sldId="2147483648"/>
              <pc:sldLayoutMk cId="2995482361" sldId="2147483759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26" v="24381" actId="790"/>
            <ac:spMkLst>
              <pc:docMk/>
              <pc:sldMasterMk cId="1683658382" sldId="2147483648"/>
              <pc:sldLayoutMk cId="2995482361" sldId="2147483759"/>
              <ac:spMk id="29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02" v="24369" actId="790"/>
            <ac:spMkLst>
              <pc:docMk/>
              <pc:sldMasterMk cId="1683658382" sldId="2147483648"/>
              <pc:sldLayoutMk cId="2995482361" sldId="2147483759"/>
              <ac:spMk id="31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30" v="24383" actId="790"/>
            <ac:spMkLst>
              <pc:docMk/>
              <pc:sldMasterMk cId="1683658382" sldId="2147483648"/>
              <pc:sldLayoutMk cId="2995482361" sldId="2147483759"/>
              <ac:spMk id="3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37" v="24385" actId="790"/>
            <ac:spMkLst>
              <pc:docMk/>
              <pc:sldMasterMk cId="1683658382" sldId="2147483648"/>
              <pc:sldLayoutMk cId="2995482361" sldId="2147483759"/>
              <ac:spMk id="33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43" v="24387" actId="790"/>
            <ac:spMkLst>
              <pc:docMk/>
              <pc:sldMasterMk cId="1683658382" sldId="2147483648"/>
              <pc:sldLayoutMk cId="2995482361" sldId="2147483759"/>
              <ac:spMk id="3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52" v="24389" actId="790"/>
            <ac:spMkLst>
              <pc:docMk/>
              <pc:sldMasterMk cId="1683658382" sldId="2147483648"/>
              <pc:sldLayoutMk cId="2995482361" sldId="2147483759"/>
              <ac:spMk id="35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58" v="24391" actId="790"/>
            <ac:spMkLst>
              <pc:docMk/>
              <pc:sldMasterMk cId="1683658382" sldId="2147483648"/>
              <pc:sldLayoutMk cId="2995482361" sldId="2147483759"/>
              <ac:spMk id="3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64" v="24393" actId="790"/>
            <ac:spMkLst>
              <pc:docMk/>
              <pc:sldMasterMk cId="1683658382" sldId="2147483648"/>
              <pc:sldLayoutMk cId="2995482361" sldId="2147483759"/>
              <ac:spMk id="37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621" v="24420" actId="790"/>
            <ac:spMkLst>
              <pc:docMk/>
              <pc:sldMasterMk cId="1683658382" sldId="2147483648"/>
              <pc:sldLayoutMk cId="2995482361" sldId="2147483759"/>
              <ac:spMk id="38" creationId="{138C5D1F-7025-4361-82C0-442529977361}"/>
            </ac:spMkLst>
          </pc:spChg>
          <pc:spChg chg="mod">
            <ac:chgData name="Kolakowski, Artur" userId="9c34c8cc-b1df-44f6-bea5-dcf7a54ee35f" providerId="ADAL" clId="{19970B13-E101-4117-9908-6E061F982644}" dt="2022-07-14T08:46:17.570" v="24395" actId="790"/>
            <ac:spMkLst>
              <pc:docMk/>
              <pc:sldMasterMk cId="1683658382" sldId="2147483648"/>
              <pc:sldLayoutMk cId="2995482361" sldId="2147483759"/>
              <ac:spMk id="39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75" v="24397" actId="790"/>
            <ac:spMkLst>
              <pc:docMk/>
              <pc:sldMasterMk cId="1683658382" sldId="2147483648"/>
              <pc:sldLayoutMk cId="2995482361" sldId="2147483759"/>
              <ac:spMk id="4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81" v="24399" actId="790"/>
            <ac:spMkLst>
              <pc:docMk/>
              <pc:sldMasterMk cId="1683658382" sldId="2147483648"/>
              <pc:sldLayoutMk cId="2995482361" sldId="2147483759"/>
              <ac:spMk id="41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86" v="24401" actId="790"/>
            <ac:spMkLst>
              <pc:docMk/>
              <pc:sldMasterMk cId="1683658382" sldId="2147483648"/>
              <pc:sldLayoutMk cId="2995482361" sldId="2147483759"/>
              <ac:spMk id="4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90" v="24403" actId="790"/>
            <ac:spMkLst>
              <pc:docMk/>
              <pc:sldMasterMk cId="1683658382" sldId="2147483648"/>
              <pc:sldLayoutMk cId="2995482361" sldId="2147483759"/>
              <ac:spMk id="43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94" v="24405" actId="790"/>
            <ac:spMkLst>
              <pc:docMk/>
              <pc:sldMasterMk cId="1683658382" sldId="2147483648"/>
              <pc:sldLayoutMk cId="2995482361" sldId="2147483759"/>
              <ac:spMk id="4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598" v="24407" actId="790"/>
            <ac:spMkLst>
              <pc:docMk/>
              <pc:sldMasterMk cId="1683658382" sldId="2147483648"/>
              <pc:sldLayoutMk cId="2995482361" sldId="2147483759"/>
              <ac:spMk id="4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601" v="24409" actId="790"/>
            <ac:spMkLst>
              <pc:docMk/>
              <pc:sldMasterMk cId="1683658382" sldId="2147483648"/>
              <pc:sldLayoutMk cId="2995482361" sldId="2147483759"/>
              <ac:spMk id="47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604" v="24411" actId="790"/>
            <ac:spMkLst>
              <pc:docMk/>
              <pc:sldMasterMk cId="1683658382" sldId="2147483648"/>
              <pc:sldLayoutMk cId="2995482361" sldId="2147483759"/>
              <ac:spMk id="4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608" v="24413" actId="790"/>
            <ac:spMkLst>
              <pc:docMk/>
              <pc:sldMasterMk cId="1683658382" sldId="2147483648"/>
              <pc:sldLayoutMk cId="2995482361" sldId="2147483759"/>
              <ac:spMk id="49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612" v="24415" actId="790"/>
            <ac:spMkLst>
              <pc:docMk/>
              <pc:sldMasterMk cId="1683658382" sldId="2147483648"/>
              <pc:sldLayoutMk cId="2995482361" sldId="2147483759"/>
              <ac:spMk id="50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617" v="24417" actId="790"/>
            <ac:spMkLst>
              <pc:docMk/>
              <pc:sldMasterMk cId="1683658382" sldId="2147483648"/>
              <pc:sldLayoutMk cId="2995482361" sldId="2147483759"/>
              <ac:spMk id="5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759" v="24471" actId="790"/>
          <pc:sldLayoutMkLst>
            <pc:docMk/>
            <pc:sldMasterMk cId="1683658382" sldId="2147483648"/>
            <pc:sldLayoutMk cId="424429087" sldId="2147483760"/>
          </pc:sldLayoutMkLst>
          <pc:spChg chg="mod">
            <ac:chgData name="Kolakowski, Artur" userId="9c34c8cc-b1df-44f6-bea5-dcf7a54ee35f" providerId="ADAL" clId="{19970B13-E101-4117-9908-6E061F982644}" dt="2022-07-14T08:46:17.728" v="24459" actId="790"/>
            <ac:spMkLst>
              <pc:docMk/>
              <pc:sldMasterMk cId="1683658382" sldId="2147483648"/>
              <pc:sldLayoutMk cId="424429087" sldId="2147483760"/>
              <ac:spMk id="31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631" v="24422" actId="790"/>
            <ac:spMkLst>
              <pc:docMk/>
              <pc:sldMasterMk cId="1683658382" sldId="2147483648"/>
              <pc:sldLayoutMk cId="424429087" sldId="2147483760"/>
              <ac:spMk id="72" creationId="{8BF45C0E-D24F-4800-98B2-20E0A3AC8C3F}"/>
            </ac:spMkLst>
          </pc:spChg>
          <pc:spChg chg="mod">
            <ac:chgData name="Kolakowski, Artur" userId="9c34c8cc-b1df-44f6-bea5-dcf7a54ee35f" providerId="ADAL" clId="{19970B13-E101-4117-9908-6E061F982644}" dt="2022-07-14T08:46:17.635" v="24424" actId="790"/>
            <ac:spMkLst>
              <pc:docMk/>
              <pc:sldMasterMk cId="1683658382" sldId="2147483648"/>
              <pc:sldLayoutMk cId="424429087" sldId="2147483760"/>
              <ac:spMk id="73" creationId="{B36140C3-09D5-4D3F-906D-270C63E34027}"/>
            </ac:spMkLst>
          </pc:spChg>
          <pc:spChg chg="mod">
            <ac:chgData name="Kolakowski, Artur" userId="9c34c8cc-b1df-44f6-bea5-dcf7a54ee35f" providerId="ADAL" clId="{19970B13-E101-4117-9908-6E061F982644}" dt="2022-07-14T08:46:17.638" v="24426" actId="790"/>
            <ac:spMkLst>
              <pc:docMk/>
              <pc:sldMasterMk cId="1683658382" sldId="2147483648"/>
              <pc:sldLayoutMk cId="424429087" sldId="2147483760"/>
              <ac:spMk id="74" creationId="{871FFF1F-6558-47A3-B57A-1327C25BF06E}"/>
            </ac:spMkLst>
          </pc:spChg>
          <pc:spChg chg="mod">
            <ac:chgData name="Kolakowski, Artur" userId="9c34c8cc-b1df-44f6-bea5-dcf7a54ee35f" providerId="ADAL" clId="{19970B13-E101-4117-9908-6E061F982644}" dt="2022-07-14T08:46:17.642" v="24428" actId="790"/>
            <ac:spMkLst>
              <pc:docMk/>
              <pc:sldMasterMk cId="1683658382" sldId="2147483648"/>
              <pc:sldLayoutMk cId="424429087" sldId="2147483760"/>
              <ac:spMk id="75" creationId="{98FFC8B2-AAEA-4B46-BACD-C8587958201A}"/>
            </ac:spMkLst>
          </pc:spChg>
          <pc:spChg chg="mod">
            <ac:chgData name="Kolakowski, Artur" userId="9c34c8cc-b1df-44f6-bea5-dcf7a54ee35f" providerId="ADAL" clId="{19970B13-E101-4117-9908-6E061F982644}" dt="2022-07-14T08:46:17.647" v="24430" actId="790"/>
            <ac:spMkLst>
              <pc:docMk/>
              <pc:sldMasterMk cId="1683658382" sldId="2147483648"/>
              <pc:sldLayoutMk cId="424429087" sldId="2147483760"/>
              <ac:spMk id="76" creationId="{0E8F7A35-E5F6-48B1-BC2B-4D8D2886AA71}"/>
            </ac:spMkLst>
          </pc:spChg>
          <pc:spChg chg="mod">
            <ac:chgData name="Kolakowski, Artur" userId="9c34c8cc-b1df-44f6-bea5-dcf7a54ee35f" providerId="ADAL" clId="{19970B13-E101-4117-9908-6E061F982644}" dt="2022-07-14T08:46:17.650" v="24432" actId="790"/>
            <ac:spMkLst>
              <pc:docMk/>
              <pc:sldMasterMk cId="1683658382" sldId="2147483648"/>
              <pc:sldLayoutMk cId="424429087" sldId="2147483760"/>
              <ac:spMk id="77" creationId="{D42D33A2-C40A-44B6-BE0C-4D7653C496BC}"/>
            </ac:spMkLst>
          </pc:spChg>
          <pc:spChg chg="mod">
            <ac:chgData name="Kolakowski, Artur" userId="9c34c8cc-b1df-44f6-bea5-dcf7a54ee35f" providerId="ADAL" clId="{19970B13-E101-4117-9908-6E061F982644}" dt="2022-07-14T08:46:17.735" v="24461" actId="790"/>
            <ac:spMkLst>
              <pc:docMk/>
              <pc:sldMasterMk cId="1683658382" sldId="2147483648"/>
              <pc:sldLayoutMk cId="424429087" sldId="2147483760"/>
              <ac:spMk id="79" creationId="{584D4FFB-892A-49C8-973F-893B258E19BF}"/>
            </ac:spMkLst>
          </pc:spChg>
          <pc:spChg chg="mod">
            <ac:chgData name="Kolakowski, Artur" userId="9c34c8cc-b1df-44f6-bea5-dcf7a54ee35f" providerId="ADAL" clId="{19970B13-E101-4117-9908-6E061F982644}" dt="2022-07-14T08:46:17.740" v="24463" actId="790"/>
            <ac:spMkLst>
              <pc:docMk/>
              <pc:sldMasterMk cId="1683658382" sldId="2147483648"/>
              <pc:sldLayoutMk cId="424429087" sldId="2147483760"/>
              <ac:spMk id="80" creationId="{BB144044-4B4E-495D-8D8D-9D01BCCA9A24}"/>
            </ac:spMkLst>
          </pc:spChg>
          <pc:spChg chg="mod">
            <ac:chgData name="Kolakowski, Artur" userId="9c34c8cc-b1df-44f6-bea5-dcf7a54ee35f" providerId="ADAL" clId="{19970B13-E101-4117-9908-6E061F982644}" dt="2022-07-14T08:46:17.747" v="24465" actId="790"/>
            <ac:spMkLst>
              <pc:docMk/>
              <pc:sldMasterMk cId="1683658382" sldId="2147483648"/>
              <pc:sldLayoutMk cId="424429087" sldId="2147483760"/>
              <ac:spMk id="81" creationId="{72849E41-8C22-4F28-A058-02BC25DF49BB}"/>
            </ac:spMkLst>
          </pc:spChg>
          <pc:spChg chg="mod">
            <ac:chgData name="Kolakowski, Artur" userId="9c34c8cc-b1df-44f6-bea5-dcf7a54ee35f" providerId="ADAL" clId="{19970B13-E101-4117-9908-6E061F982644}" dt="2022-07-14T08:46:17.751" v="24467" actId="790"/>
            <ac:spMkLst>
              <pc:docMk/>
              <pc:sldMasterMk cId="1683658382" sldId="2147483648"/>
              <pc:sldLayoutMk cId="424429087" sldId="2147483760"/>
              <ac:spMk id="82" creationId="{CA1BEB0B-B88B-4782-BF66-3BC90122CA1F}"/>
            </ac:spMkLst>
          </pc:spChg>
          <pc:spChg chg="mod">
            <ac:chgData name="Kolakowski, Artur" userId="9c34c8cc-b1df-44f6-bea5-dcf7a54ee35f" providerId="ADAL" clId="{19970B13-E101-4117-9908-6E061F982644}" dt="2022-07-14T08:46:17.755" v="24469" actId="790"/>
            <ac:spMkLst>
              <pc:docMk/>
              <pc:sldMasterMk cId="1683658382" sldId="2147483648"/>
              <pc:sldLayoutMk cId="424429087" sldId="2147483760"/>
              <ac:spMk id="83" creationId="{2488CE60-C0C7-4375-8E28-316DE55D3DE1}"/>
            </ac:spMkLst>
          </pc:spChg>
          <pc:spChg chg="mod">
            <ac:chgData name="Kolakowski, Artur" userId="9c34c8cc-b1df-44f6-bea5-dcf7a54ee35f" providerId="ADAL" clId="{19970B13-E101-4117-9908-6E061F982644}" dt="2022-07-14T08:46:17.759" v="24471" actId="790"/>
            <ac:spMkLst>
              <pc:docMk/>
              <pc:sldMasterMk cId="1683658382" sldId="2147483648"/>
              <pc:sldLayoutMk cId="424429087" sldId="2147483760"/>
              <ac:spMk id="84" creationId="{FDCF7982-797D-46DB-BA8C-F96B93FBBFAF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7.827" v="24494" actId="790"/>
          <pc:sldLayoutMkLst>
            <pc:docMk/>
            <pc:sldMasterMk cId="1683658382" sldId="2147483648"/>
            <pc:sldLayoutMk cId="430392110" sldId="2147483761"/>
          </pc:sldLayoutMkLst>
          <pc:spChg chg="mod">
            <ac:chgData name="Kolakowski, Artur" userId="9c34c8cc-b1df-44f6-bea5-dcf7a54ee35f" providerId="ADAL" clId="{19970B13-E101-4117-9908-6E061F982644}" dt="2022-07-14T08:46:17.827" v="24494" actId="790"/>
            <ac:spMkLst>
              <pc:docMk/>
              <pc:sldMasterMk cId="1683658382" sldId="2147483648"/>
              <pc:sldLayoutMk cId="430392110" sldId="2147483761"/>
              <ac:spMk id="2" creationId="{9E1FA036-2D0C-4476-9395-CB088922F480}"/>
            </ac:spMkLst>
          </pc:spChg>
          <pc:spChg chg="mod">
            <ac:chgData name="Kolakowski, Artur" userId="9c34c8cc-b1df-44f6-bea5-dcf7a54ee35f" providerId="ADAL" clId="{19970B13-E101-4117-9908-6E061F982644}" dt="2022-07-14T08:46:17.822" v="24492" actId="790"/>
            <ac:spMkLst>
              <pc:docMk/>
              <pc:sldMasterMk cId="1683658382" sldId="2147483648"/>
              <pc:sldLayoutMk cId="430392110" sldId="2147483761"/>
              <ac:spMk id="3" creationId="{2414D7CD-D200-4A01-8CED-7A9B8239970A}"/>
            </ac:spMkLst>
          </pc:spChg>
          <pc:spChg chg="mod">
            <ac:chgData name="Kolakowski, Artur" userId="9c34c8cc-b1df-44f6-bea5-dcf7a54ee35f" providerId="ADAL" clId="{19970B13-E101-4117-9908-6E061F982644}" dt="2022-07-14T08:46:17.761" v="24472" actId="790"/>
            <ac:spMkLst>
              <pc:docMk/>
              <pc:sldMasterMk cId="1683658382" sldId="2147483648"/>
              <pc:sldLayoutMk cId="430392110" sldId="2147483761"/>
              <ac:spMk id="12" creationId="{509F307F-2042-4E5D-9DD3-7346390C8233}"/>
            </ac:spMkLst>
          </pc:spChg>
          <pc:spChg chg="mod">
            <ac:chgData name="Kolakowski, Artur" userId="9c34c8cc-b1df-44f6-bea5-dcf7a54ee35f" providerId="ADAL" clId="{19970B13-E101-4117-9908-6E061F982644}" dt="2022-07-14T08:46:17.809" v="24486" actId="790"/>
            <ac:spMkLst>
              <pc:docMk/>
              <pc:sldMasterMk cId="1683658382" sldId="2147483648"/>
              <pc:sldLayoutMk cId="430392110" sldId="2147483761"/>
              <ac:spMk id="13" creationId="{807963B9-3178-4B51-AFEC-FF40F8FF0570}"/>
            </ac:spMkLst>
          </pc:spChg>
          <pc:spChg chg="mod">
            <ac:chgData name="Kolakowski, Artur" userId="9c34c8cc-b1df-44f6-bea5-dcf7a54ee35f" providerId="ADAL" clId="{19970B13-E101-4117-9908-6E061F982644}" dt="2022-07-14T08:46:17.782" v="24478" actId="790"/>
            <ac:spMkLst>
              <pc:docMk/>
              <pc:sldMasterMk cId="1683658382" sldId="2147483648"/>
              <pc:sldLayoutMk cId="430392110" sldId="2147483761"/>
              <ac:spMk id="14" creationId="{7D93EC89-D007-42C7-92F3-5FAFA7AF243D}"/>
            </ac:spMkLst>
          </pc:spChg>
          <pc:spChg chg="mod">
            <ac:chgData name="Kolakowski, Artur" userId="9c34c8cc-b1df-44f6-bea5-dcf7a54ee35f" providerId="ADAL" clId="{19970B13-E101-4117-9908-6E061F982644}" dt="2022-07-14T08:46:17.818" v="24490" actId="790"/>
            <ac:spMkLst>
              <pc:docMk/>
              <pc:sldMasterMk cId="1683658382" sldId="2147483648"/>
              <pc:sldLayoutMk cId="430392110" sldId="2147483761"/>
              <ac:spMk id="15" creationId="{AE93C262-FA4B-43C3-AD92-4CEC861AD37B}"/>
            </ac:spMkLst>
          </pc:spChg>
          <pc:spChg chg="mod">
            <ac:chgData name="Kolakowski, Artur" userId="9c34c8cc-b1df-44f6-bea5-dcf7a54ee35f" providerId="ADAL" clId="{19970B13-E101-4117-9908-6E061F982644}" dt="2022-07-14T08:46:17.814" v="24488" actId="790"/>
            <ac:spMkLst>
              <pc:docMk/>
              <pc:sldMasterMk cId="1683658382" sldId="2147483648"/>
              <pc:sldLayoutMk cId="430392110" sldId="2147483761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7.791" v="24480" actId="790"/>
            <ac:spMkLst>
              <pc:docMk/>
              <pc:sldMasterMk cId="1683658382" sldId="2147483648"/>
              <pc:sldLayoutMk cId="430392110" sldId="2147483761"/>
              <ac:spMk id="2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5.824" v="23731" actId="790"/>
          <pc:sldLayoutMkLst>
            <pc:docMk/>
            <pc:sldMasterMk cId="1683658382" sldId="2147483648"/>
            <pc:sldLayoutMk cId="3639556455" sldId="2147483771"/>
          </pc:sldLayoutMkLst>
          <pc:spChg chg="mod">
            <ac:chgData name="Kolakowski, Artur" userId="9c34c8cc-b1df-44f6-bea5-dcf7a54ee35f" providerId="ADAL" clId="{19970B13-E101-4117-9908-6E061F982644}" dt="2022-07-14T08:46:15.819" v="23729" actId="790"/>
            <ac:spMkLst>
              <pc:docMk/>
              <pc:sldMasterMk cId="1683658382" sldId="2147483648"/>
              <pc:sldLayoutMk cId="3639556455" sldId="2147483771"/>
              <ac:spMk id="2" creationId="{087376D2-6A59-4BA9-8EA0-2ACD180817BE}"/>
            </ac:spMkLst>
          </pc:spChg>
          <pc:spChg chg="mod">
            <ac:chgData name="Kolakowski, Artur" userId="9c34c8cc-b1df-44f6-bea5-dcf7a54ee35f" providerId="ADAL" clId="{19970B13-E101-4117-9908-6E061F982644}" dt="2022-07-14T08:46:15.821" v="23730" actId="790"/>
            <ac:spMkLst>
              <pc:docMk/>
              <pc:sldMasterMk cId="1683658382" sldId="2147483648"/>
              <pc:sldLayoutMk cId="3639556455" sldId="2147483771"/>
              <ac:spMk id="14" creationId="{E3099459-FF93-42DF-AF0B-9F971EEC0212}"/>
            </ac:spMkLst>
          </pc:spChg>
          <pc:spChg chg="mod">
            <ac:chgData name="Kolakowski, Artur" userId="9c34c8cc-b1df-44f6-bea5-dcf7a54ee35f" providerId="ADAL" clId="{19970B13-E101-4117-9908-6E061F982644}" dt="2022-07-14T08:46:15.810" v="23727" actId="790"/>
            <ac:spMkLst>
              <pc:docMk/>
              <pc:sldMasterMk cId="1683658382" sldId="2147483648"/>
              <pc:sldLayoutMk cId="3639556455" sldId="2147483771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02" v="23724" actId="790"/>
            <ac:spMkLst>
              <pc:docMk/>
              <pc:sldMasterMk cId="1683658382" sldId="2147483648"/>
              <pc:sldLayoutMk cId="3639556455" sldId="2147483771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797" v="23722" actId="790"/>
            <ac:spMkLst>
              <pc:docMk/>
              <pc:sldMasterMk cId="1683658382" sldId="2147483648"/>
              <pc:sldLayoutMk cId="3639556455" sldId="2147483771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04" v="23725" actId="790"/>
            <ac:spMkLst>
              <pc:docMk/>
              <pc:sldMasterMk cId="1683658382" sldId="2147483648"/>
              <pc:sldLayoutMk cId="3639556455" sldId="2147483771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24" v="23731" actId="790"/>
            <ac:spMkLst>
              <pc:docMk/>
              <pc:sldMasterMk cId="1683658382" sldId="2147483648"/>
              <pc:sldLayoutMk cId="3639556455" sldId="2147483771"/>
              <ac:spMk id="20" creationId="{75AF4DC2-08D7-4947-BE56-AB476704954E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5.864" v="23742" actId="790"/>
          <pc:sldLayoutMkLst>
            <pc:docMk/>
            <pc:sldMasterMk cId="1683658382" sldId="2147483648"/>
            <pc:sldLayoutMk cId="1753192793" sldId="2147483772"/>
          </pc:sldLayoutMkLst>
          <pc:spChg chg="mod">
            <ac:chgData name="Kolakowski, Artur" userId="9c34c8cc-b1df-44f6-bea5-dcf7a54ee35f" providerId="ADAL" clId="{19970B13-E101-4117-9908-6E061F982644}" dt="2022-07-14T08:46:15.857" v="23740" actId="790"/>
            <ac:spMkLst>
              <pc:docMk/>
              <pc:sldMasterMk cId="1683658382" sldId="2147483648"/>
              <pc:sldLayoutMk cId="1753192793" sldId="2147483772"/>
              <ac:spMk id="7" creationId="{DD0DBAFB-7047-4B08-B7ED-CB050B7FBB50}"/>
            </ac:spMkLst>
          </pc:spChg>
          <pc:spChg chg="mod">
            <ac:chgData name="Kolakowski, Artur" userId="9c34c8cc-b1df-44f6-bea5-dcf7a54ee35f" providerId="ADAL" clId="{19970B13-E101-4117-9908-6E061F982644}" dt="2022-07-14T08:46:15.860" v="23741" actId="790"/>
            <ac:spMkLst>
              <pc:docMk/>
              <pc:sldMasterMk cId="1683658382" sldId="2147483648"/>
              <pc:sldLayoutMk cId="1753192793" sldId="2147483772"/>
              <ac:spMk id="13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64" v="23742" actId="790"/>
            <ac:spMkLst>
              <pc:docMk/>
              <pc:sldMasterMk cId="1683658382" sldId="2147483648"/>
              <pc:sldLayoutMk cId="1753192793" sldId="2147483772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50" v="23738" actId="790"/>
            <ac:spMkLst>
              <pc:docMk/>
              <pc:sldMasterMk cId="1683658382" sldId="2147483648"/>
              <pc:sldLayoutMk cId="1753192793" sldId="2147483772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36" v="23735" actId="790"/>
            <ac:spMkLst>
              <pc:docMk/>
              <pc:sldMasterMk cId="1683658382" sldId="2147483648"/>
              <pc:sldLayoutMk cId="1753192793" sldId="214748377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32" v="23733" actId="790"/>
            <ac:spMkLst>
              <pc:docMk/>
              <pc:sldMasterMk cId="1683658382" sldId="2147483648"/>
              <pc:sldLayoutMk cId="1753192793" sldId="2147483772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41" v="23736" actId="790"/>
            <ac:spMkLst>
              <pc:docMk/>
              <pc:sldMasterMk cId="1683658382" sldId="2147483648"/>
              <pc:sldLayoutMk cId="1753192793" sldId="2147483772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19970B13-E101-4117-9908-6E061F982644}" dt="2022-07-14T08:46:15.902" v="23753" actId="790"/>
          <pc:sldLayoutMkLst>
            <pc:docMk/>
            <pc:sldMasterMk cId="1683658382" sldId="2147483648"/>
            <pc:sldLayoutMk cId="6589062" sldId="2147483773"/>
          </pc:sldLayoutMkLst>
          <pc:spChg chg="mod">
            <ac:chgData name="Kolakowski, Artur" userId="9c34c8cc-b1df-44f6-bea5-dcf7a54ee35f" providerId="ADAL" clId="{19970B13-E101-4117-9908-6E061F982644}" dt="2022-07-14T08:46:15.896" v="23751" actId="790"/>
            <ac:spMkLst>
              <pc:docMk/>
              <pc:sldMasterMk cId="1683658382" sldId="2147483648"/>
              <pc:sldLayoutMk cId="6589062" sldId="2147483773"/>
              <ac:spMk id="3" creationId="{4D7C280C-8E1E-4531-A635-C99FE1BDEE91}"/>
            </ac:spMkLst>
          </pc:spChg>
          <pc:spChg chg="mod">
            <ac:chgData name="Kolakowski, Artur" userId="9c34c8cc-b1df-44f6-bea5-dcf7a54ee35f" providerId="ADAL" clId="{19970B13-E101-4117-9908-6E061F982644}" dt="2022-07-14T08:46:15.880" v="23746" actId="790"/>
            <ac:spMkLst>
              <pc:docMk/>
              <pc:sldMasterMk cId="1683658382" sldId="2147483648"/>
              <pc:sldLayoutMk cId="6589062" sldId="2147483773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90" v="23749" actId="790"/>
            <ac:spMkLst>
              <pc:docMk/>
              <pc:sldMasterMk cId="1683658382" sldId="2147483648"/>
              <pc:sldLayoutMk cId="6589062" sldId="2147483773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85" v="23747" actId="790"/>
            <ac:spMkLst>
              <pc:docMk/>
              <pc:sldMasterMk cId="1683658382" sldId="2147483648"/>
              <pc:sldLayoutMk cId="6589062" sldId="2147483773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72" v="23744" actId="790"/>
            <ac:spMkLst>
              <pc:docMk/>
              <pc:sldMasterMk cId="1683658382" sldId="2147483648"/>
              <pc:sldLayoutMk cId="6589062" sldId="2147483773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19970B13-E101-4117-9908-6E061F982644}" dt="2022-07-14T08:46:15.899" v="23752" actId="790"/>
            <ac:spMkLst>
              <pc:docMk/>
              <pc:sldMasterMk cId="1683658382" sldId="2147483648"/>
              <pc:sldLayoutMk cId="6589062" sldId="2147483773"/>
              <ac:spMk id="20" creationId="{25C81DB6-CCD4-4F17-86A3-D56DF640F56E}"/>
            </ac:spMkLst>
          </pc:spChg>
          <pc:spChg chg="mod">
            <ac:chgData name="Kolakowski, Artur" userId="9c34c8cc-b1df-44f6-bea5-dcf7a54ee35f" providerId="ADAL" clId="{19970B13-E101-4117-9908-6E061F982644}" dt="2022-07-14T08:46:15.902" v="23753" actId="790"/>
            <ac:spMkLst>
              <pc:docMk/>
              <pc:sldMasterMk cId="1683658382" sldId="2147483648"/>
              <pc:sldLayoutMk cId="6589062" sldId="2147483773"/>
              <ac:spMk id="21" creationId="{7CF9A093-3688-4D04-9331-C6E54828F9AB}"/>
            </ac:spMkLst>
          </pc:spChg>
        </pc:sldLayoutChg>
      </pc:sldMasterChg>
    </pc:docChg>
  </pc:docChgLst>
  <pc:docChgLst>
    <pc:chgData name="Kolakowski, Artur" userId="9c34c8cc-b1df-44f6-bea5-dcf7a54ee35f" providerId="ADAL" clId="{85AF39D8-8F59-C749-9B9F-68CE626F6F7E}"/>
    <pc:docChg chg="undo custSel modSld">
      <pc:chgData name="Kolakowski, Artur" userId="9c34c8cc-b1df-44f6-bea5-dcf7a54ee35f" providerId="ADAL" clId="{85AF39D8-8F59-C749-9B9F-68CE626F6F7E}" dt="2023-03-28T08:17:27.085" v="15"/>
      <pc:docMkLst>
        <pc:docMk/>
      </pc:docMkLst>
      <pc:sldChg chg="addSp delSp modSp mod">
        <pc:chgData name="Kolakowski, Artur" userId="9c34c8cc-b1df-44f6-bea5-dcf7a54ee35f" providerId="ADAL" clId="{85AF39D8-8F59-C749-9B9F-68CE626F6F7E}" dt="2023-03-28T08:17:27.085" v="15"/>
        <pc:sldMkLst>
          <pc:docMk/>
          <pc:sldMk cId="3575407453" sldId="355"/>
        </pc:sldMkLst>
        <pc:picChg chg="del">
          <ac:chgData name="Kolakowski, Artur" userId="9c34c8cc-b1df-44f6-bea5-dcf7a54ee35f" providerId="ADAL" clId="{85AF39D8-8F59-C749-9B9F-68CE626F6F7E}" dt="2023-03-28T08:16:31.201" v="8" actId="478"/>
          <ac:picMkLst>
            <pc:docMk/>
            <pc:sldMk cId="3575407453" sldId="355"/>
            <ac:picMk id="2" creationId="{00000000-0000-0000-0000-000000000000}"/>
          </ac:picMkLst>
        </pc:picChg>
        <pc:picChg chg="add del mod">
          <ac:chgData name="Kolakowski, Artur" userId="9c34c8cc-b1df-44f6-bea5-dcf7a54ee35f" providerId="ADAL" clId="{85AF39D8-8F59-C749-9B9F-68CE626F6F7E}" dt="2023-03-28T08:16:53.744" v="10" actId="478"/>
          <ac:picMkLst>
            <pc:docMk/>
            <pc:sldMk cId="3575407453" sldId="355"/>
            <ac:picMk id="3" creationId="{196D2EF5-BBF7-761E-637A-13670656F696}"/>
          </ac:picMkLst>
        </pc:picChg>
        <pc:picChg chg="add del mod">
          <ac:chgData name="Kolakowski, Artur" userId="9c34c8cc-b1df-44f6-bea5-dcf7a54ee35f" providerId="ADAL" clId="{85AF39D8-8F59-C749-9B9F-68CE626F6F7E}" dt="2023-03-28T08:17:06.810" v="14" actId="478"/>
          <ac:picMkLst>
            <pc:docMk/>
            <pc:sldMk cId="3575407453" sldId="355"/>
            <ac:picMk id="6" creationId="{836B921B-5B90-0537-2539-6FB20892E1BB}"/>
          </ac:picMkLst>
        </pc:picChg>
        <pc:picChg chg="add mod">
          <ac:chgData name="Kolakowski, Artur" userId="9c34c8cc-b1df-44f6-bea5-dcf7a54ee35f" providerId="ADAL" clId="{85AF39D8-8F59-C749-9B9F-68CE626F6F7E}" dt="2023-03-28T08:17:27.085" v="15"/>
          <ac:picMkLst>
            <pc:docMk/>
            <pc:sldMk cId="3575407453" sldId="355"/>
            <ac:picMk id="7" creationId="{D259776C-790C-87A4-8367-67FE4A65D463}"/>
          </ac:picMkLst>
        </pc:picChg>
      </pc:sldChg>
      <pc:sldChg chg="addSp modSp mod">
        <pc:chgData name="Kolakowski, Artur" userId="9c34c8cc-b1df-44f6-bea5-dcf7a54ee35f" providerId="ADAL" clId="{85AF39D8-8F59-C749-9B9F-68CE626F6F7E}" dt="2023-03-27T10:59:29.169" v="7" actId="14100"/>
        <pc:sldMkLst>
          <pc:docMk/>
          <pc:sldMk cId="3250581116" sldId="483"/>
        </pc:sldMkLst>
        <pc:spChg chg="add mod">
          <ac:chgData name="Kolakowski, Artur" userId="9c34c8cc-b1df-44f6-bea5-dcf7a54ee35f" providerId="ADAL" clId="{85AF39D8-8F59-C749-9B9F-68CE626F6F7E}" dt="2023-03-27T10:59:29.169" v="7" actId="14100"/>
          <ac:spMkLst>
            <pc:docMk/>
            <pc:sldMk cId="3250581116" sldId="483"/>
            <ac:spMk id="2" creationId="{C944181F-FB05-376A-72A7-C675F605FEA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42" creationId="{9467776B-3E63-4753-83BE-27340F18992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43" creationId="{CBF062CC-6DD1-48FE-8EAD-48D592C74ED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44" creationId="{9AEE466E-48FF-46EB-B2F6-5726F1310B1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45" creationId="{D3D604F8-48E6-49C1-95B8-CA76DE52CA3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46" creationId="{9FB9F693-1341-402D-A6A4-CB49EDDAACD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47" creationId="{4925F129-EC1E-4F13-B6EE-C34FDCE0175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48" creationId="{3001C981-4820-47C9-8817-269570904D2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49" creationId="{F1D4C4A7-40CF-4BB7-8767-6823DAE8FA1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0" creationId="{AE62D3CE-4C6B-4F61-8EEA-9A988A2BE55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1" creationId="{A8DFDA5E-6E84-4D3A-99FB-6E2375DE110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2" creationId="{61E6ABB1-5418-4E41-AE4C-96F9DAD4F5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3" creationId="{8A2EE691-2006-4D1E-B66F-E011BD4E10F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4" creationId="{A84A66B7-36D3-487F-91B5-93C1DD7E8E0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5" creationId="{D24373D8-A759-4EF8-9732-99D5B1B82BF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6" creationId="{EEA2C6FE-7643-4196-A738-E57B69C77A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7" creationId="{16C0B54E-E792-4EB1-B032-840CA1273F7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8" creationId="{BE77B747-0D76-4706-8E4A-6076F4AD393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59" creationId="{EA154851-C8C9-4F6A-87DA-CDBA026F0F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0" creationId="{FEC16E72-0560-4061-A1D1-70ABA531737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1" creationId="{711FA1CF-C2EC-44F6-BC51-49F857DD8C8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2" creationId="{8132A3C6-711E-4F6D-B30D-27DEDD34F6D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3" creationId="{ABE33880-42E4-4534-8298-AB5EF4AC523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4" creationId="{8CF4D8FD-6E00-44BD-B577-B58A292C7CB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5" creationId="{7A09CB10-8D90-44C7-AF06-564814455C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6" creationId="{2C569468-CDEB-482C-84CD-553251E1701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7" creationId="{457C9373-BE45-44B7-B239-41AF07B2EFC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8" creationId="{34250308-E5C2-44FF-980A-A7FC79163E0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69" creationId="{D4181D62-6525-42E7-9A9B-B6391A3EB0E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0" creationId="{F6FEC1F3-30FC-4B41-9607-94E3A4C9E6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1" creationId="{556274CB-BCD9-4B68-9846-50CFE6CF5B0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2" creationId="{C790BED8-51EF-4D54-9D3E-D8B8443F1CE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3" creationId="{29D112FE-AD45-4F3A-9077-EC2C36A91FD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4" creationId="{59985423-E37F-40CF-8D40-3444D0C310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5" creationId="{181CCA24-1C10-4D19-A425-DFF0929192D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6" creationId="{C9D41649-6BA7-4C94-92C7-61BD5A3843A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7" creationId="{3AB1F476-07AF-405D-8059-EE7049B395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8" creationId="{02EA82BC-CD09-44C2-80ED-AE314C58145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79" creationId="{C80D2A00-441A-45F4-83CC-5D4284A0593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0" creationId="{2190D2AB-011C-4229-92E0-7CC24908E9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1" creationId="{07472285-0DFB-457B-B340-709DB921B6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2" creationId="{6817E031-67CA-4BB2-B490-988343CA25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3" creationId="{791E482A-C0C6-4EB2-8508-B104E92979A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4" creationId="{E3677E26-252D-441F-8102-41C21CF9224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5" creationId="{4E8F705F-211E-4512-A564-C5B3EF454C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6" creationId="{6C727DF9-F543-4C49-827C-1AC99BE740F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7" creationId="{C5600BBB-FBFF-42D6-A8A9-684D265C178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8" creationId="{8A4D575F-7404-4D14-BA13-EBCB409095D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89" creationId="{A4213B2F-8E02-4A79-B35D-A6107AAB904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0" creationId="{710E3A07-7BC3-4865-96AD-9432FAC81A1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1" creationId="{E8851964-1A84-4909-8740-F942804F1FB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2" creationId="{F1372851-EE4B-4577-BBBD-3D776001AA2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3" creationId="{538F24FC-64FF-44D9-B3A4-ED3B61C9A7D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4" creationId="{9A33D31B-7A21-4E18-A1AD-44887BF9A14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5" creationId="{708DE7ED-8CA2-4EA9-B2D1-A87CD23664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6" creationId="{264934B0-B521-450D-9C38-D79206FAE8C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7" creationId="{27629912-F3F8-4CFF-952C-D87547D6F0A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8" creationId="{1826A6B9-B5E8-4774-9057-77144A10173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599" creationId="{EFD72F1E-D32F-47D6-B1A0-7A3547C262B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0" creationId="{DC3380B9-0A39-415E-99E4-4A115EF930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1" creationId="{132E8E3B-84A0-4260-913D-2A10916F29D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2" creationId="{1566F6BD-E946-45EB-BCFD-99E5FD9544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3" creationId="{082095AF-04E0-48E5-B03C-33D673295A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4" creationId="{9A7175FA-C5D4-4980-AEAC-655BA48365D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5" creationId="{0C869EE8-936E-4800-920D-EF68C7B91B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6" creationId="{4216CC77-AD14-41A7-B8F3-B1F6EF4A237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7" creationId="{38978B23-8919-4159-AD5F-6B335F2241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8" creationId="{9FBE9769-16B4-4A2A-8778-F41F1C7CB0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09" creationId="{9D934A51-E912-4DF4-8980-E972BD03F4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0" creationId="{2AD6B352-0279-4C1C-9389-B29604D53D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1" creationId="{447371CC-C9B2-498B-8A40-4625EA3ED1E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2" creationId="{738DAE22-E0DA-4C53-B49D-88951B52B6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3" creationId="{4E7CC5E3-D5EE-4259-81F8-F0949457D17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4" creationId="{736337AC-15F7-40BC-9219-3C029FF6BDD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5" creationId="{86D57EF4-3DBE-4B5F-A2CA-82F1069485B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6" creationId="{159D5366-458B-4EBF-ADA9-4E5C752668A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7" creationId="{1096BA3E-11BA-4D0E-85DB-B675675995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8" creationId="{0D15BC38-2F18-4FE4-94C9-68B3DFC42EE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19" creationId="{25BE64B4-48AF-4FC8-9712-628DDA1366D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0" creationId="{A3DC24C6-6735-4A12-A4AD-8C1D87B10D0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1" creationId="{07857E41-AC58-4A95-A071-4A1C37CB49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2" creationId="{9169913B-8F82-4B24-97CC-816D7AF72D4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3" creationId="{7AF500A1-766B-4E0A-9745-14465094304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4" creationId="{E4748382-7348-42C9-90C2-BD67727B482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5" creationId="{2DF62A2A-69D5-4F5E-9882-EAF85B9930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6" creationId="{FF2EE4E3-B345-4D1A-AC56-7A63124A160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7" creationId="{A498CB01-D921-4628-B7FD-6218C7179EB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8" creationId="{DD307A0C-6464-4440-A808-BA7AAEDDFF9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29" creationId="{E8F286BC-2C4D-4486-9732-88FC2638B61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0" creationId="{8CBC76CA-8A7A-421C-92CB-398A1170679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1" creationId="{D17B7D31-46D9-42AE-B0E1-CBD9E37B38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2" creationId="{00FA9D59-2A45-459A-8CF7-A60B4E57EF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3" creationId="{B9BD9935-9BA6-4E4B-B4F5-B596DCEF5BF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4" creationId="{0EA82CBF-E64E-464D-B694-42A76CB124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5" creationId="{F5B6D58A-4227-4CFA-9710-1B3C5FABEC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6" creationId="{54D7B4FC-2684-4123-A15F-298E962099C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7" creationId="{48C5B516-B6AD-425D-BE40-E6A284ACEA6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8" creationId="{16E741ED-0281-498B-89D7-D42247AE8E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39" creationId="{66657AF4-9836-4EA0-8366-01479ED7C1B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0" creationId="{8362B663-B110-4EC7-8CCD-EDCDCC44373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1" creationId="{B50A35AA-7673-4AB2-A6AD-0B623E82110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2" creationId="{FFA95DFC-2652-4C6A-A638-BDA6BDD819E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3" creationId="{A5C844D1-5144-4BCE-ADDB-03F9B4FC6DD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4" creationId="{E322D887-4EE7-472E-BE12-B1B690414D4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5" creationId="{4D826099-A98C-44BE-990F-F1D1803A90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6" creationId="{E9F206AE-E354-4685-8699-496619BBEF4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7" creationId="{7BD87FBA-2930-40D4-861A-A7DB38650C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8" creationId="{A442E887-699C-42F9-B4C5-5B0DFB6B4F9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49" creationId="{325B56E6-3FC0-4B89-8F97-1C43F789C91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0" creationId="{B5F6ECDE-8B49-46D2-B835-80EA817AE00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1" creationId="{A58381F2-6D38-4827-9B39-F92C915F57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2" creationId="{0D3C4915-6F83-4AA5-83FA-AABDFF3539F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3" creationId="{1E9A2840-B8A4-419A-B63F-98DA08214F7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4" creationId="{91A3B5E8-1590-4A5C-9865-AFACE8ABAF2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5" creationId="{D566E0FC-6FB5-4774-B98E-4BF996BB69C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6" creationId="{FDBDBDCA-803D-406E-AF7C-735AEF2F2C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7" creationId="{F960A831-D463-44B1-8DFC-7DEFC55FB4A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8" creationId="{618B151D-08F8-4387-A459-86A6C1E3A7A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59" creationId="{D06396D9-FCD3-4510-8E7F-01076F66BA6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0" creationId="{6F4BAA83-4802-4F51-B472-15FF40E5B86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1" creationId="{591ABED4-E6A5-4847-A903-3E4BFFAC266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2" creationId="{EBD55173-938C-4DEA-96BF-A7F4660D56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3" creationId="{7949395D-20BE-4420-8EE1-7557D9F0736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4" creationId="{6292FA8D-9B78-463A-A954-C7B74EF67E8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5" creationId="{15F3C969-722E-4776-BAF8-0F582E111A7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6" creationId="{E601502A-2DF3-4365-ABD8-F8E2E0F519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7" creationId="{FD0B305B-2DB2-4CE3-BCE7-21F003A0505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8" creationId="{A0616181-ED3E-494E-AD58-EC01E077C38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69" creationId="{18AC8C76-0FD0-4997-AF4C-C56962940D5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0" creationId="{19A7AF5E-8417-4EE8-896B-BF98417CCFD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1" creationId="{443EB445-05B2-488E-9909-45F0D953FEC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2" creationId="{551366F2-0A6C-4D6F-AB01-C2143DB912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3" creationId="{F9639773-1FDE-4969-B741-F968712F587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4" creationId="{35ED4DF8-151E-425C-AD32-3E575197E5B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5" creationId="{21312EE5-0F50-4852-B61E-5D7A060A7E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6" creationId="{BBF9DEEC-3CD8-4C00-B9DD-AF936DEC9F1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7" creationId="{5D7212AE-3523-48CC-A349-3598C94927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8" creationId="{3BD38394-120D-49CF-8F0C-CAB54CD3247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79" creationId="{5C2D1D5A-9F85-4D2C-92A3-069A106F561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0" creationId="{AE50CB58-0743-4A34-BF4E-934DC97430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1" creationId="{A7E5F995-9A4F-477D-8864-B6C2AD34F7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2" creationId="{C76508E4-11C1-4CC7-88B9-23E17CD9FC6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3" creationId="{F3881F5F-9686-4936-ACD4-137A5A436EC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4" creationId="{5EC6E7FD-F8A0-4EB9-AB72-BAEC8A108D1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5" creationId="{AEC87FFA-82A5-4F0B-9161-7DEA6597247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6" creationId="{DD11FCDB-4FD1-455B-B599-8FED79C3417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7" creationId="{40D40E4B-1F59-4F35-887D-05712B3A7A1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8" creationId="{DCDAED5E-5F99-4480-8578-1F0413D23CB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89" creationId="{FA554F92-FC29-45E8-A511-7DCC384604F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0" creationId="{4CD72817-4877-44E5-B58F-24C3B6F4213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1" creationId="{8B1F2D2F-CD1F-4E79-AB42-A72147C5AFF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2" creationId="{A8F37BAB-BFA4-417A-BEC6-0C34FA744E6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3" creationId="{1CB9FA6A-067E-4C7D-8DC1-C116746D4E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4" creationId="{93041CF2-463B-4837-9195-526AB6C546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5" creationId="{306E2C2E-8CAB-4F6D-8D88-E5C43506188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6" creationId="{DE05A5DA-1F31-4CB7-8F0C-8F3243D8011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7" creationId="{1FB2E813-FF4B-4190-91A4-148E9323332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8" creationId="{FF7A7300-4A7C-4A34-B282-DF2F57CE741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699" creationId="{90154294-C1EB-45CD-A2FB-1A39CB27F34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0" creationId="{3DB16AAE-B053-411E-B40E-EA018E7C69B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1" creationId="{8E455D25-C08B-433D-9654-238352323C3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2" creationId="{361B7E6D-A6F6-4BD5-A69A-D685A9584B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3" creationId="{E3C7AB5D-C381-4D88-B3D6-D576C42F41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4" creationId="{FE1CC4E3-D8BB-4090-B002-0D22714187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5" creationId="{DF6E637B-A49B-465F-9019-E234C9E6150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6" creationId="{D4670A0B-58D2-4836-A6CB-0297D1013C3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7" creationId="{D3F9E495-5D68-4988-BC9A-ABA588D722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8" creationId="{949DBCD5-4666-4466-9897-EA5A91236C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09" creationId="{7D89C181-6446-44C0-9BD1-466B4C78B1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0" creationId="{B7F35DFD-7FF8-4B9C-85B7-E4002332A1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1" creationId="{FA757DFA-D1DA-408C-86E4-1E6F33C0B3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2" creationId="{0E24BFAB-5B32-4E8B-B222-149E8F34D1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3" creationId="{19DA234E-8C0F-4E0A-B212-7B94A41DEB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4" creationId="{A7BBECA0-573E-4F50-984D-CBA566A068C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5" creationId="{EB92CE6E-C70F-4F9B-BC1F-CCB0AC4962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6" creationId="{067918DC-3F54-4749-AEF4-A55D55A33C3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7" creationId="{3D3CA482-40D7-4653-B290-655AC57A3BE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8" creationId="{F6F7A192-ABC2-4D20-B97D-A416CCC224A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19" creationId="{C9C2E0DE-358B-49B8-9782-C26D09C8074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0" creationId="{8107D1D8-2E66-49D0-B810-40DF2E18B9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1" creationId="{7525DAA5-6582-425B-BA36-F74BA32D2EB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2" creationId="{C2414FCF-CCC0-4005-A3E7-9197FCBC9D4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3" creationId="{3F64A67F-B9DE-48B2-8934-E4B70CAC6E3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4" creationId="{0E4D3AD7-E956-41DC-84FF-548D99A3317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5" creationId="{1E37B13A-3569-4F27-B329-98ECAAFFE42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6" creationId="{B785363A-5DE8-488F-A644-895813C1D5E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7" creationId="{20452532-7FA4-46F8-A2F1-9F0168469C9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8" creationId="{B2C811F0-2DCF-41EE-9F64-9CA11A22463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29" creationId="{B83926D5-D63F-45CA-B0EF-8CEF5FA5EDC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0" creationId="{108C9C4A-3291-4389-ABBC-34D80C102E6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1" creationId="{DF035A7C-B76F-47C3-ADD7-AD401C32ECE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2" creationId="{7C35AC7B-592D-479E-8874-7BA7773A59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3" creationId="{8EC80A71-D063-4A9A-BBC9-721DC035BE2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4" creationId="{D07523EC-2AA5-471B-9A15-B5BA1CD084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5" creationId="{E3E47578-3675-47D5-BA5D-F3A57907D67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6" creationId="{49E4D276-AF02-4156-9FD5-DF46EE9A46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7" creationId="{34509F89-2AA6-4503-8C46-43C4ED1D71B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8" creationId="{671FD44A-5362-457C-95E5-8C03CDCF8B8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39" creationId="{6710C3D7-BC48-4973-9425-EF56CA93246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0" creationId="{24D38EDF-6B90-4F10-BA88-3ECD94D95E3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1" creationId="{8C35E0F5-0240-437A-85F5-FCC6B43D733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2" creationId="{2E40FBE7-C812-4EA1-B9CC-3D030BF76FD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3" creationId="{58C1B196-8686-4A12-BC2E-4EE3AAFCC17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4" creationId="{E426D0E5-F272-4CA5-8FE1-190E2766F80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5" creationId="{81238808-A011-47D7-B7BB-4AD91F31E3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6" creationId="{B832218D-D563-4B20-9EB3-E7430A79218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7" creationId="{FC2C1AEA-E935-4E26-AF15-8A5EFF20AC8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8" creationId="{85F33FAA-D2B7-47DA-9233-90DC3932A73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49" creationId="{F95D6A8F-D6F4-4846-9051-70E11CB8A6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0" creationId="{CF7CEC8A-14C8-44CD-A6CB-732F0B83EB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1" creationId="{6C69B002-D7B5-4E1F-B02A-2A509D25724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2" creationId="{8101494C-00CF-45E3-A833-0D86C81DBD5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3" creationId="{B21FEABC-7316-401B-B7E7-8D88041E6CF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4" creationId="{9DC6C9FA-5C01-4388-83FA-F9090D27FC7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5" creationId="{1526AFEA-1636-4687-BBC4-016C1C874EA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6" creationId="{F84FDD76-B902-4206-B9A1-58B264BCA42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7" creationId="{8F24132C-ECD0-4A0F-A23C-A703CCC4420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8" creationId="{5B22A64F-D090-4D87-9034-9531439D12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59" creationId="{3F123CE0-4084-44E9-A706-94E913E9AB9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0" creationId="{3783BC7D-2945-46DC-9C58-CD18AC4273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1" creationId="{AA41ABD6-0053-4EAD-A01B-8935E388B89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2" creationId="{0F4EE491-FEE8-45AE-9C34-FDE4DBFDE73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3" creationId="{3584151C-8264-4984-8585-0614AC21E53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4" creationId="{E2EDBF28-458E-4924-83BC-E0A428C8CF8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5" creationId="{A62CDFA4-ACDF-47CB-873C-C065B4A5D58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6" creationId="{664DCB65-FA49-4160-A0E4-12DA254D3A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7" creationId="{D57ABC16-8A5F-4DC1-9F5F-26D153AA78E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8" creationId="{A521E441-A075-4A57-AA8C-BAAF17EC1C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69" creationId="{CBD702FA-14EE-42D0-9C48-8446F9DA31F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0" creationId="{A371E6F3-EDB2-42F0-8136-0CA10F972F0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1" creationId="{523C9899-E669-486F-9A57-70E2EF37503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2" creationId="{154CF6E1-15B5-41E1-B924-D770E144881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3" creationId="{40571693-8166-4BE8-BE97-CA079222A47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4" creationId="{90BC419C-9627-4B4E-B209-A6C148C31A7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5" creationId="{F55D7702-5F4D-4F30-B650-265F8B0B396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6" creationId="{ABBBEED8-0F5E-401D-97B5-994B9C96A41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7" creationId="{434BEEBE-C054-434E-8014-544D9EF482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8" creationId="{5ABEAE27-C132-4F16-B1B1-DEE86A1A120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79" creationId="{AA113469-35D7-4729-9164-A131C1ABF7F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0" creationId="{08E09D79-0C94-4B43-80BD-ED4955C74A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1" creationId="{EA20972F-3FDD-4F93-B3A3-8F03F292EA4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2" creationId="{F4FE61CD-6CF7-4A2B-AC56-F7E767966AC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3" creationId="{7BACEE4C-CF15-47F9-97D4-1F668FF5681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4" creationId="{D2D74C4F-D3A0-44CF-BE54-099C5FE08D5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5" creationId="{F5F4FD26-DA0E-402A-81D2-0945F98B517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6" creationId="{7634C6BA-0233-4272-BD05-AB35DB9EB56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7" creationId="{249611A1-B438-4C39-A250-0E1015E180A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8" creationId="{C32978E1-ABCA-4CC3-BC1C-25854850614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89" creationId="{A89CA924-49C7-42FE-B48F-D61F35F2B7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0" creationId="{2170A539-5E8A-4C7F-8745-3606E00B180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1" creationId="{170C8CF2-E1BE-4C16-9387-8F96451E5E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2" creationId="{A0B475A7-9377-47AC-A6D3-6D917763004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3" creationId="{90422295-0BA0-4989-B869-ADD24AB8FF4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4" creationId="{A4785120-B4E8-412C-A3A0-33D1E697F3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5" creationId="{C93330DA-8588-4529-90C5-C09B0229A81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6" creationId="{846276C1-229C-4AED-9100-3FA8C9D2CB6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7" creationId="{4E561B5F-9056-4378-AD77-1D9AA888A6E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8" creationId="{DB0DA6B9-DA34-46D1-AFE0-B85BFA719B3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799" creationId="{8EC4AD66-BD73-4367-B5BA-58CE961B5A4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0" creationId="{35158392-E495-46CA-8BA0-8DDF01ECEB4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1" creationId="{D55EB320-C8F2-4979-BA60-83E371548C0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2" creationId="{AFBF0D1E-49EC-4727-92BD-273C7EDB5F3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3" creationId="{6396A663-459E-4508-B76D-C5B2CD5EE7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4" creationId="{B9F405E5-B7F4-44CF-AC3F-867B54DB3E7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5" creationId="{C5C86EB8-E5FB-4458-82B7-D9289FF2F47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6" creationId="{62708399-63FE-4FA3-BD4E-44FA379DBB2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7" creationId="{B5D03E1F-34C9-4B41-BA36-E0D3267BDB6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8" creationId="{74ABA63F-1538-442C-80D0-CE7BACE25B1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09" creationId="{50439625-85DD-44B7-8D21-82BED49442E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0" creationId="{1CEC6379-0216-434D-A90D-32AF1660988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1" creationId="{B28711D8-4749-4193-AEA7-6FB979CBB37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2" creationId="{44C3D5AA-5F0A-4096-8C21-B127ECBB51D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3" creationId="{D93276D1-CF6E-42B9-B29D-ACB576F650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4" creationId="{C999E6B5-CE39-4673-8634-4AECB85EFFC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5" creationId="{C30473A2-A36F-4424-B0AF-4645975604A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6" creationId="{ACCD32B0-1EFD-46A0-9ED9-006BFFE2D10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7" creationId="{F8CE3B45-B1C1-4C6C-A79F-4D1A499A7B9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8" creationId="{DAC5A7D6-4BC8-4D1B-B85B-5C76A36901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19" creationId="{76083DC4-F842-46C8-B689-416AD365E2E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0" creationId="{70EEB610-4483-4F50-9AE8-87A39156DC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1" creationId="{9574BCF0-1D3C-4844-94DB-00ECDF29F4C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2" creationId="{61452FC1-70F1-40A8-BB0B-D5361A11FAE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3" creationId="{26623253-0174-4FF1-B9C0-0D67A30C857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4" creationId="{BD0ACC95-2478-417C-B132-65A0DFEB1D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5" creationId="{37F1257F-6F84-4538-853E-FC7A2DE0471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6" creationId="{C13DEFE6-3694-4824-AA96-0100B6B258D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7" creationId="{53789534-9FCF-4E35-AC32-EC80C56888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8" creationId="{753A8FE0-6612-4432-AD89-05BE8A4920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29" creationId="{2460F81E-5158-4B6F-AF3C-815929E72A8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0" creationId="{32FC1B07-33CD-401C-BAF5-5F2FB05BE1D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1" creationId="{36671634-16A2-4CDF-8EC2-87F39B4329C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2" creationId="{1BE68563-B2B2-42BF-BE2B-588A5EC3C16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3" creationId="{8D53246B-94F4-450C-86D6-8FC6489818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4" creationId="{A835D0FF-83DB-4CFC-AFB5-AF2188FC532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5" creationId="{CFC1C137-C437-4363-83F3-685C9CF52DF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6" creationId="{73D7CF1B-1A60-4E66-B992-D9676C32D64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7" creationId="{37EFB596-045C-43B7-81CD-EDF30C659F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8" creationId="{8F46E127-0B5E-4928-9086-94EB66C07D3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39" creationId="{46292118-A6BE-4503-BC29-6D525274A0B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0" creationId="{ADE917F0-D961-4F04-8BCB-78842062391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1" creationId="{04244C29-B50B-41BA-A02A-E54B0C2F2C5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2" creationId="{D90165B3-3E1B-441A-9653-74E4F7023B4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3" creationId="{00C4F618-AB9E-404E-916E-D999C88145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4" creationId="{B7ED3F83-8FD0-4B3B-B025-A391330A711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5" creationId="{4D2CBC34-5E6D-424C-8BDF-791B634BB4B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6" creationId="{F26CE725-C3C0-4E81-B58F-6815F2CC67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7" creationId="{82F91C62-24F5-43EB-B3F5-99C5C6B55BC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8" creationId="{796A638C-61DD-4CBD-8DF5-ABA6B0AFCEE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49" creationId="{7A26070E-C113-42A5-B67A-32E67DECA59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0" creationId="{2D98F9F0-B1A1-4133-9787-D67663F2720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1" creationId="{E4ED7103-D7C0-4E35-A96F-0169B37B0CC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2" creationId="{61A26A5E-1EAC-4184-B259-B1FA939683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3" creationId="{7658B471-3BFE-4BE4-AC97-DC17F03676C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4" creationId="{C93F1FCB-7B67-488A-8FB1-7E9087FE78D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5" creationId="{F485C711-3DD3-4270-AFFF-2E95192CD3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6" creationId="{19E15B74-7103-4EF4-AD9E-05803E388FC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7" creationId="{9090D171-152D-4F47-9DEC-4F39E18C7D6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8" creationId="{480BBE1E-CD66-4E65-A32C-C94B9E56957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59" creationId="{3FE06E0A-772B-43C6-B10D-6DBF7DC6F4B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0" creationId="{E75A470E-B131-4B85-95A5-327F5E3162D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1" creationId="{21BB4A7F-4D03-4BE0-B5DD-DC6DA49AB45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2" creationId="{42780C52-8684-448B-8431-B7ABAAB4BE7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3" creationId="{EB48B9CE-C0AB-4299-8BA8-AEB46733D9B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4" creationId="{2956AF55-5E78-46D6-B22E-12E05B75C6C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5" creationId="{D7EBB63E-063A-4EF2-BCDD-B5133A76B3B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6" creationId="{2AC8F728-B4B4-45A8-9F11-611C55893F2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7" creationId="{3095C772-9B91-42FE-8A0F-546EAD4B817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8" creationId="{FD0F4686-246C-4C8F-A89B-DF1B0A9A90F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69" creationId="{8D4789F9-D2EE-4523-82DE-2E05E46DF42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0" creationId="{381DE740-717D-4576-9DD9-8B6C135833C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1" creationId="{0488D00A-017C-4D2B-8412-CD46F870469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2" creationId="{8A516CFC-E80C-4DA9-A65A-17490005317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3" creationId="{2D5DF988-9CF5-486E-A4B1-6AF70E574EC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4" creationId="{B318461D-BB04-44DA-8448-6034F8CB46B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5" creationId="{384505B5-EFD8-4FBA-A64F-7507548C8F9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6" creationId="{95D5DF6B-F381-400F-92AE-2CB5DCAE2C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7" creationId="{F45BF832-9C66-487B-A2FA-33AA87501AD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8" creationId="{B7547CE6-EAC0-4015-8AAC-A82D075FBDD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79" creationId="{87939B7D-CF07-4620-9239-698FFE628E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0" creationId="{3C04C475-7B9A-4531-9E81-8F45620421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1" creationId="{16AB578C-20BF-4A5A-9288-69F10B7671E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2" creationId="{2871F712-2AD7-454D-8A7B-474CCCBB3C3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3" creationId="{221D9F6E-01D2-4131-9BCA-6D1A6D67BAF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4" creationId="{B2DD4563-50EB-454F-A36A-5145187AEA3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5" creationId="{BFE41919-593E-4C35-BD82-74356AB571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6" creationId="{71D5CA2F-FE45-4357-B998-CEF7CF877B7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7" creationId="{8CAD5EB8-1BD2-45BB-B12A-16E83B992EC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8" creationId="{127F3615-FF34-47A9-9293-04D5B0795A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89" creationId="{EDADACC9-C39D-4CFF-8DB5-9939A04FBB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0" creationId="{7C6DF322-8659-4752-A336-794190D95A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1" creationId="{D5BDDEA6-1573-4129-B1AB-37E5A9DBF2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2" creationId="{408D1A94-0318-466F-BD21-DA146E3F631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3" creationId="{609900C9-DCF7-4F01-9AE8-B40DFCAF16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4" creationId="{E0B3D7D9-E636-4D6B-B413-A4799C4E54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5" creationId="{0ADD2EEB-DE3A-4869-89BE-1B1589728C5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6" creationId="{63C90398-6F94-4F4F-A582-371B2761A2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7" creationId="{218F6DFB-A89A-4BCF-94A3-0C48F90589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8" creationId="{21DDA8B3-8823-450C-8EF8-82FD8C327C2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899" creationId="{C0776BCD-3DA6-4EFA-8529-2C22E4BFB67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0" creationId="{B6ECCCD5-5A13-4704-BCAB-43905C83ADB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1" creationId="{CDFFCE66-CE1B-4C01-8592-74B9EE459F5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2" creationId="{33365C6D-BB62-40CA-9195-FB1B84CBE89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3" creationId="{8E0ECA6E-5302-436C-9EEE-5A5D0F6959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4" creationId="{961EA226-3718-447F-A9DB-3A516E0B7B1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5" creationId="{0800880B-2A06-473B-B833-1FF50296D72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6" creationId="{A7C8B4E9-55E2-4C74-9854-347BA8EC2A5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7" creationId="{0AF7B72D-385D-4E7A-A9E6-E6E3B524658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8" creationId="{5873F87B-70FF-4542-B6BE-0F3145A5B8C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09" creationId="{DC9B6908-B87A-4F7F-A063-2A2E905356F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0" creationId="{8C6E0248-017A-4593-8AAA-34131DB5566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1" creationId="{6BF173C5-F457-4C18-B902-3B70477DA98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2" creationId="{AAC0EEB7-9E31-4F0E-9B7C-F8E4D3E5EC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3" creationId="{593B7477-23B8-4727-8556-4C15AB37043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4" creationId="{C353E37D-6C83-40E2-8226-D8FB7932CE0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5" creationId="{7D9C44A9-6A2A-4AA5-A735-AB831A8C7B7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6" creationId="{FC75764C-19FB-4D4D-91CA-C3E5593F5CB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7" creationId="{8945890D-AD55-49B5-B5DA-47B15ADC33E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8" creationId="{113EE511-3709-446D-A721-C1ED5A419C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19" creationId="{81A6D570-679A-4B98-8931-EAAB341A262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0" creationId="{30492767-1258-4468-9D13-676D4199AC4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1" creationId="{36C0102C-2519-4B15-B747-DD668D684A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2" creationId="{EF9249FF-346E-420A-A223-9399B07742C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3" creationId="{262D8E30-F6C6-4011-9896-D5E5153040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4" creationId="{058B455F-9A64-4DB3-B336-624A79566E0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5" creationId="{208B3226-E890-4745-9EC4-7C95131C064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6" creationId="{B151155A-6737-464E-8DBF-9CC7734E43A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7" creationId="{CDCE82FA-350A-4648-96F5-F02D722C951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8" creationId="{46A32C2F-029F-4E24-A071-837BC7C3E0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29" creationId="{0E9B084D-4D3D-4839-94A6-F5F70C60C9F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0" creationId="{D276A994-0E76-4508-8C0C-4137EA6E2B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1" creationId="{91312D82-9C2E-4F18-A641-41CAEC5035E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2" creationId="{752055DE-F3EC-4E38-A600-31661F42C41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3" creationId="{3F5A748F-4D6E-4EB9-ABBE-8614A79B41C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4" creationId="{A8E65611-93E8-47B4-BB9F-C804F089754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5" creationId="{1934AD8D-8C7B-4B3A-8683-ED5208D5066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6" creationId="{28C77785-4551-488E-87E9-A79F670154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7" creationId="{9B2B8111-BA41-4B23-8341-5CD4B23ABE8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8" creationId="{8FE23CC9-6A31-4AE7-83E6-5E31F07B7F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39" creationId="{7A0E735F-D1DC-4515-AF37-D58EA5736C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0" creationId="{00DC6E12-619D-4C61-B264-D4A902B6E0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1" creationId="{697C5509-06C6-4387-8925-FC24E6EEAB2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2" creationId="{C9F79556-22C2-4995-B35B-1AD15ABB469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3" creationId="{C532696A-B781-4F03-819E-6B53608043E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4" creationId="{E1595801-5627-41DF-9F5B-BFC8E689440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5" creationId="{B53D6768-215A-4C02-A8B0-FD49C5A63DE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6" creationId="{9D1087E8-FED2-424B-809B-3E8A83DD385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7" creationId="{0E93C823-D6E9-47E2-80AE-28C454E6A1C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8" creationId="{38619914-EBE1-498E-A1F8-A10501B7793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49" creationId="{ACA1A8B4-6E45-435E-B8F3-29AC0791290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0" creationId="{42485E7B-F99D-4F13-8263-FA56A84A9DB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1" creationId="{E87C5F7F-18DE-462A-A544-157A385BB3D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2" creationId="{DCA3A3CC-54EF-405F-A030-B87145E89E4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3" creationId="{C056AC2B-BB09-4E4B-BF2E-734F7931CD2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4" creationId="{FB24C5E4-6FB1-46DB-95A6-4832DB2DE7C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5" creationId="{3BA9551A-A1A7-481A-8F2B-81C1C1581F1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6" creationId="{DC4B475D-F4F0-4B1F-90EA-C56FF1AA01D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7" creationId="{A1FCCE42-1D05-4FD0-A225-F3E4585703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8" creationId="{2C3FAEDF-FAF4-46C1-AE39-835AAA94DC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59" creationId="{C603B890-A7AF-4BB3-8936-95F258731FB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0" creationId="{CC9E3842-F341-4509-8158-6B4DEB98041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1" creationId="{EFBDE631-DE75-4F46-A989-D5CC8DE8A4B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2" creationId="{60EE3EB0-1AA4-46C1-A978-F2F2D3E13E8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3" creationId="{B3BD1A46-787F-4420-9D29-E64F2C491D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4" creationId="{AB71739D-3312-4187-BFE0-EFBCDC7B2E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5" creationId="{64575812-39F2-4D74-AA83-919C898087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6" creationId="{B2FF98E0-D0B8-4481-9BB1-4C19668782E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7" creationId="{32B11D43-F958-4FE8-ADA7-71F6945EBF1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8" creationId="{2316FA1F-A4B9-4FA0-864C-32BCB964839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69" creationId="{E358E467-79E3-474D-BA14-AA4A67CF8A6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0" creationId="{ED36BB7C-DAA9-4337-B7C6-717F10741EA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1" creationId="{D5610FD9-0E16-409C-8427-E2260794006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2" creationId="{26FEA0D0-0DAD-4EB1-B4FC-73F822DC9F6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3" creationId="{5ACB35D0-D44B-4FEB-9C3F-C6AF2043AF8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4" creationId="{56BEF7A0-50AB-435F-9465-95C9F8BD329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5" creationId="{5263C41A-038B-4FAB-995E-8CD400397F1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6" creationId="{1E9638B2-38F0-40A7-8D54-3B1EB6DEA5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7" creationId="{CCB307A9-AFD9-4FD3-9708-0C594631776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8" creationId="{01F722F9-771E-49B5-9D0F-B6E01254BD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79" creationId="{8AB3C033-4EEC-48A5-ADA0-5A9ECA26F94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0" creationId="{EFF0B89B-4A5F-4C04-BA4D-8DEAAC7D91D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1" creationId="{D0665F6B-A43F-4014-AF47-81B2954822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2" creationId="{038432A7-CD37-4C49-8F8C-5C5525A075D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3" creationId="{E620FECD-91F9-4A14-9718-044DE8D732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4" creationId="{B0C51FDC-E661-4AC4-BB32-7614E217A0E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5" creationId="{D3FE8116-CD09-4D35-BBDD-39F6BB5A11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6" creationId="{3086E4F9-6D93-4E55-8961-1C19F8960BB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7" creationId="{CCE1D49B-696C-40CD-8194-9B5A427EE5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8" creationId="{D03F3BA5-402D-4207-A449-9764BFC094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89" creationId="{2B70EE07-A5BE-4E6F-9CB0-8C8FAC656C2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0" creationId="{D0D6F73D-7A47-4D88-9190-82E0AE81673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1" creationId="{A25E8338-B1C4-4DE2-AC0D-871AAEEB3B7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2" creationId="{F61DF826-D4E0-4EC9-81CC-B2B96268CC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3" creationId="{CA56E6C2-C2B2-44C2-A710-C2D57EA141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4" creationId="{D4243EC9-C948-45E4-AB36-582905A235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5" creationId="{D947293F-69C6-46D3-A1CE-C2D186C2EDB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6" creationId="{6E7D3D4C-82A2-4E0E-B4DB-E7EA760B7A1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7" creationId="{620C8ED2-3D11-4F7B-A9FA-E86BF8F5338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8" creationId="{2DCF6AED-5467-426B-9AD6-0C40DF6CA7C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5999" creationId="{703F2281-5BCB-407E-A1FA-EB31E142893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0" creationId="{414FCD8D-771C-4ADD-9E3C-AE623CFEBE8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1" creationId="{D5F63606-1634-4FF9-B93E-35E6D2FCEA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2" creationId="{B9C22B82-D77B-44F2-90BC-682A56AA3C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3" creationId="{623084C4-22F4-42D7-874A-17D0863B1BD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4" creationId="{2180EB5A-B090-40FB-B165-F808D132188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5" creationId="{516EF8AC-0494-4123-8922-469D638975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6" creationId="{04FB393C-308A-48E0-80C1-85FFC653AF1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7" creationId="{EC7B9DBC-C905-4404-A8A8-8D17241E72F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8" creationId="{B8462ED8-B5D6-44A7-926E-3BACCC6768E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09" creationId="{0959878F-67F7-4A4B-8468-CC17A5D6D53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0" creationId="{E867977A-F6DE-4260-965C-E0767B3063C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1" creationId="{E9966085-DC3C-4579-9F73-716EEA8A664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2" creationId="{005CC988-9768-4CF0-968B-5DE77CD35F5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3" creationId="{9478EA99-8F25-44BF-B707-A98ED2436D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4" creationId="{EF9F7FD5-5B7A-42B9-8F18-A5CF2552012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5" creationId="{7D495CB0-EE05-4231-A677-676ECFF875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6" creationId="{FA07F7CF-2962-4E79-A4BE-F67689A9471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7" creationId="{17FA6209-842C-47DC-B17F-D1E0FF9D8E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8" creationId="{625EF931-60E3-471C-AA0F-73A4FC55D1C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19" creationId="{0EBD409D-F4E9-4C90-B135-D6104C97F03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0" creationId="{8E909872-A281-4B22-ACA6-995D4E69FE2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1" creationId="{5F70EBC3-4EEE-4EDC-8C2B-72AC2910E11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2" creationId="{08DBD996-D825-4C5B-A72B-7DDA51C2CAD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3" creationId="{9EA43238-4D60-4BE3-BCF3-570B3CE9097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4" creationId="{64CF0020-44E0-4424-9097-1694091EF06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5" creationId="{298EE23F-5869-40D6-958D-4C51A08C26B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6" creationId="{06C6EFDB-6EAB-4710-BE9E-B33BC3CE95F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7" creationId="{84B47E6C-F127-4A09-9144-92CA2AFAADC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8" creationId="{0621E5B0-45CE-4DAB-A381-5573D46E80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29" creationId="{4501C41C-BB56-4FA9-812D-1F7D97B0E0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0" creationId="{0F76125E-6A85-4A9B-A8B8-C9318EA15C4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1" creationId="{67C17E17-3306-4C44-B55C-5C86B06731D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2" creationId="{F96B079C-CE3F-4039-81C1-A95194AE563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3" creationId="{D64E85A4-50E5-41E7-ACCA-3405C0C75F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4" creationId="{F3BCAC83-4B9A-4C9F-87E4-81D77A3586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5" creationId="{DC00C645-719E-453A-AE19-1CA43FC5C22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6" creationId="{8543F726-A946-4B2D-A5A4-DDF1F7943A2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7" creationId="{B24948B2-2894-49F6-B72F-E1CBA3D6ACE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8" creationId="{B24425F3-A1AF-4713-B1B7-EDB805FE34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39" creationId="{3AF6AB3D-3CD2-4B50-8600-0F17E77F3C7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0" creationId="{19308192-C396-4365-8648-18260F546D7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1" creationId="{027E52E4-C714-4494-871D-066815BEE5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2" creationId="{67CD5349-8A93-42DF-A3C5-20305BAE739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3" creationId="{1713D547-9A62-45E3-916F-60267B2EDA5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4" creationId="{5E19A132-3EA7-4F4E-B88F-8A54C24B838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5" creationId="{515A9031-FA85-45AF-85ED-5D5AE334E3B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6" creationId="{7D884BAD-05B4-49F1-80B8-58F8ACB6EBA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7" creationId="{9213BB7A-CCA7-4080-ABA6-732A786731E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8" creationId="{5D16FC8E-BD4C-4576-8168-0AE3C4729C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49" creationId="{8E312BAF-716E-47CD-A4FF-2E5EFCDE6D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0" creationId="{F72FF26F-1062-4075-A07F-0A6DC888B5F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1" creationId="{AF2FDA07-1D6B-495B-A899-9BD3CA53982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2" creationId="{A5EF0CFC-E6A2-45B7-85A4-5A416784542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3" creationId="{DE8C201F-F7BB-4E0A-90C8-18DA5E37DA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4" creationId="{96EC17A6-5B46-4502-8347-5A1E563B5C7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5" creationId="{D3040ED9-226D-4A90-9D60-2DBE7E4F73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6" creationId="{BB37F645-E599-4CE0-A8F9-1451F96CDE7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7" creationId="{990D8941-EB16-44FF-8AA1-C6AE69E2087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8" creationId="{D2A09087-97DE-4120-82B0-0F9E6B40E1B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59" creationId="{EC5E7F5E-ECC3-4946-9F8F-DE6D9D9ED5A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0" creationId="{CB681BC1-5EA1-4515-8C28-2EF06A31332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1" creationId="{595FD757-36BD-4B2C-BE77-82065209BD6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2" creationId="{049D0DB6-DD76-4905-815D-94FD86E00A7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3" creationId="{E34536D0-393B-404A-8B83-6FBFA5C9473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4" creationId="{B29B78D8-346C-40A2-AFED-99D209278B4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5" creationId="{BC1E5C38-3A76-44E0-9912-328E3CACA5D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6" creationId="{7203E346-53F9-45A8-AE0F-9C19133E97D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7" creationId="{BA5569A0-AF4F-49F9-990B-7579EF8C80B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8" creationId="{4BA9B687-4E4B-4726-B64D-F70CC46240C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69" creationId="{C1DB8DCC-DD97-4E2B-8036-2CAACA76382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70" creationId="{FB046944-12E6-47B2-9DC3-046137650F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71" creationId="{204C3B4F-146A-461C-864C-AA7D6A02F7D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72" creationId="{53266B81-6F39-48DC-9A15-CD5A5EE359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73" creationId="{70A7E27D-C5B9-4C42-AED0-E0DCD095EE1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6074" creationId="{3619DC55-ECF3-45A8-9D81-4D1382FF78F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04" creationId="{E837E86F-5AA3-45D4-8553-4F8BE1B7DB8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05" creationId="{81D42763-0434-4C0B-A7A1-C826BE79D7F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06" creationId="{B55A7473-629C-4841-B6F9-9F6A0E9C21F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07" creationId="{274CC982-AA3D-4C1F-9FD9-B1ECBEE1BB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08" creationId="{4BC8242F-0051-4395-AC53-B2210AB137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09" creationId="{95FDAF9E-9F0E-4447-BB7F-0A093128EE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0" creationId="{36BE1FC9-7A2C-4B8F-A333-95FB6C00400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1" creationId="{45E430A8-FE36-4D6D-8A48-BA1314A2356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2" creationId="{98431939-78A5-4018-A5EF-47412C9A199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3" creationId="{C6427278-C22F-4CD5-85CA-D06B1BE16D6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4" creationId="{577507CC-6107-4145-A0B5-28EA31A04A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5" creationId="{16F216F0-A056-4A65-9A47-5CB4A62803B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6" creationId="{BDCF898B-E31E-4179-8EC1-27B1B820752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7" creationId="{561FB0D3-EBCF-4281-92DD-2C4D75FE1FA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8" creationId="{B0F0365C-B310-453C-A62C-3D83692596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19" creationId="{4548A3CB-D4A1-41DB-ACBC-7585A86B9D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0" creationId="{9E16B99A-CE7B-4C75-A7B8-8A3A87EC16A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1" creationId="{3CAA0C56-E898-42C1-9E47-88387DA0132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2" creationId="{4EF8FDA4-1013-4E4C-AB5C-B3362F5F00E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3" creationId="{1A35D85F-672B-4324-B0D7-EBE3DD5D341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4" creationId="{CF69CD24-9F2D-4B8A-B26C-A9A35638DDB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5" creationId="{B26C4418-F143-4152-8EF2-A41782A59F6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6" creationId="{29013E4F-7982-48E2-9AEE-803D07CBF6B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7" creationId="{D7E6B78E-C550-438B-A24A-E5761A11D9C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8" creationId="{3386E1DC-EEEF-4DDD-B696-3ABB244B018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29" creationId="{6CFA78F7-1025-4EE7-9306-A1EEE7773D3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0" creationId="{40A680F5-1D34-4ED8-9035-CEC16DB5FBE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1" creationId="{B845AD64-D998-4F0C-B798-ED872DCF919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2" creationId="{7578E1AC-B9D2-40C4-9774-B289C67CF07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3" creationId="{191C6F81-B3E9-44E0-B002-AE8E93761C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4" creationId="{EFF52414-3DFC-41A3-A54A-F4B448F1D3C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5" creationId="{BEF64486-196E-4FE7-BA0A-5BAD73A3C87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6" creationId="{9D09E8E4-ABF3-409D-9DFD-00BAA01EF5A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7" creationId="{8D1D7C00-47FC-4291-A92C-E71FEEA3F7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8" creationId="{27036633-6863-4713-BEE2-B982B70BD18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39" creationId="{12E6756A-C250-4E9F-8039-955A4C562E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0" creationId="{B8B3517B-8A86-42AE-A434-D8D2FD41E8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1" creationId="{876DB284-8282-44CA-A36C-1D881F2BB5F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2" creationId="{D9671A20-BDCD-438C-A6D2-62269AFFE03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3" creationId="{261E92F7-DA7E-4035-A283-A5F7AD88270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4" creationId="{B94A017D-02B4-4F34-B5EC-54C514D13B4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5" creationId="{A4829C38-6E6D-4229-B3E3-035A99F5294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6" creationId="{E0B12907-2CAC-4245-BDCF-D1B92ABF3B8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7" creationId="{07543AA8-3C7C-4CE9-8950-4F38F5ECF7D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8" creationId="{DB519156-C981-4F23-98C9-5AC0F996EF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49" creationId="{4FFD5B02-EABC-4998-B396-6A8F54DE24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0" creationId="{9B665BF6-93A4-4381-866D-B47991A5D56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1" creationId="{BC0136CC-778F-451A-9DEA-D4298C1B0E5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2" creationId="{3DF355E3-19C2-4AD1-B43D-C09A2F4D127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3" creationId="{294BB825-B7F7-49BB-A0F7-A8A9460D47D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4" creationId="{7626CD56-2947-49B7-A7D3-98C187D7AB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5" creationId="{C4A8942A-263E-4BE7-A43F-8564CAC085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6" creationId="{3066F229-9E33-4A08-B297-CA62F10B17D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7" creationId="{C314C11C-CE79-43B6-8932-2FDBC98EF9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8" creationId="{3D7FBEAD-86FE-47E9-8BBB-49757256686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59" creationId="{370306D4-CF09-400D-9024-6304C2DB4F4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0" creationId="{B2C959E9-9792-4A6E-A028-FD687E3703A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1" creationId="{853A03F9-2632-4693-8A5C-C285E805AD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2" creationId="{90C0E733-F887-4B81-8E93-77244618176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3" creationId="{72C1E745-CB46-441C-B3B2-D150C4AD2B2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4" creationId="{954ACB7F-435E-4697-9A50-2D60474A1F6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5" creationId="{7D5EA784-CF05-4FF5-BA5D-3CB87C2478B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6" creationId="{09081C47-AEFC-4698-ADD7-30BA2575A64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7" creationId="{B1C35F45-95CC-4DA2-B6A8-FF50FA92FAD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8" creationId="{1A814B76-31FA-4888-B769-60F485CBBB1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69" creationId="{4E7DCD63-A085-4BFE-881C-5FA2E5768C4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0" creationId="{455D7DA0-240C-4BBF-AE61-86B91DC7F97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1" creationId="{16B46C04-BA96-427D-98F5-753CD3AD431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2" creationId="{4279CEE9-B6D3-46D8-8189-170A498C247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3" creationId="{EDAB8A01-7AEE-4953-BABB-1BAE4C6B158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4" creationId="{5163D9C4-B199-4B87-B9FA-4B619AF3302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5" creationId="{E3D5BBD7-D69C-403D-BC57-8F3DDCF156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6" creationId="{E3112F19-EAA8-43E7-8BBE-5C239F8435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7" creationId="{209AB18B-99C0-4EF5-8200-CC5B7CF0D1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8" creationId="{7E2F94BF-9458-4637-914D-63C2A610923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79" creationId="{CA9584C8-9E9F-4BA0-A26C-EFD1A5D5EE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0" creationId="{FCFD9024-A4A9-4A86-A98C-0C3CA452914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1" creationId="{D01932D4-3533-4022-9CB1-5F756F58531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2" creationId="{5CE34E0A-B8E6-4F14-A683-F8A2E0A2745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3" creationId="{B677565B-0A74-4E4A-A5A8-4A4EFA92983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4" creationId="{20EC5B87-5EA0-4A53-B97B-4611384AFD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5" creationId="{543FA994-F3AE-4726-9FDC-6EC5737D5E4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6" creationId="{A15ECEB4-5A6C-49C3-9087-EF04E4A7921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7" creationId="{8FFC813B-BBDF-41D3-8E86-9441B1E5C3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8" creationId="{434B85CC-9365-4BE1-A751-1B60F9B9B87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89" creationId="{7585FF35-4B23-489C-9B7C-A2E74A1453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0" creationId="{59476975-FBDA-4C37-B5A8-240EA9BA627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1" creationId="{6C4454A0-9F03-44FB-9C0E-D3B13A16EEA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2" creationId="{0B4563CF-0A4F-4ADE-8AB8-6D23B6C5F7C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3" creationId="{B4206EAC-B879-4D4B-A860-396760F3CDB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4" creationId="{D43B67F7-3AB2-423D-B0FE-21B4DFC488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5" creationId="{6E288A14-10FD-4D28-99C6-2F154F2B925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6" creationId="{C00E67F3-25D4-4EE8-9AE9-9CA7F27C890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7" creationId="{6EEC95DF-CEE4-4D8B-B094-6BA09133C8C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8" creationId="{9E9D1130-2506-41AD-B889-7FD7C31EA38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499" creationId="{DD30E44F-F81A-4817-8978-5113C25623D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0" creationId="{62D75C43-18EB-49A6-92B4-4FAFC9EABEF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1" creationId="{518E12DA-2578-46D8-B7D4-C70B46CD753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2" creationId="{9888A23A-510C-4D8E-AFF9-786E89846C2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3" creationId="{D53589F2-FFB8-4358-A1B3-33AB9B94132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4" creationId="{1D4B2C2D-4FA1-42F8-85C8-61D9743555C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5" creationId="{10F0E18F-70A8-48AE-B39C-834E6E44A3A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6" creationId="{6F287AE8-25E5-4C8B-A16D-D91AEED5159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7" creationId="{1E0DEA3E-5F99-4050-AAF3-CADAE6B7483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8" creationId="{D949F409-319F-49A4-9DE5-20EA2024DAE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09" creationId="{73C3EEEB-2147-41C4-A4E1-68A4D4C2F5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0" creationId="{D26D0F6E-A102-4CE4-90C9-8D4DFB779DC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1" creationId="{10BE021F-C15B-4758-AA4C-3112C02AC20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2" creationId="{30BCD683-25C7-47DA-A35F-F6DDC9FF9D7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3" creationId="{935DE2C1-8906-424F-B8AC-364BBE2D23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4" creationId="{FEAB4E6D-ABDF-4D20-B388-963C374279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5" creationId="{58582B4D-AD24-495E-BA9D-27B2805E52C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6" creationId="{CB335725-1945-4032-87FB-44471CE5ECA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7" creationId="{C52D0A32-C782-4B7E-878E-FA6E3862EE3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8" creationId="{674D5BA8-EB64-488B-842F-2B2BA64B1B6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19" creationId="{8AC25F5B-B139-4170-8A26-FA64C0A178B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0" creationId="{EF113BD0-A086-4283-8045-E399B76FD9C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1" creationId="{5BA6E110-FBDE-436C-9CA4-E173DACD45E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2" creationId="{C49D3F4E-DB79-4EFE-BB86-C726BB7A3D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3" creationId="{6852149E-49CD-478F-8C6C-A2CC8952C45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4" creationId="{4EAF0FE6-7DBE-470C-AB8D-F4DABACA0C7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5" creationId="{1D758567-5136-4C4E-8D2A-B5EB6605106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6" creationId="{A8D91676-6608-4603-BA9B-9408F4FE4EA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7" creationId="{4EE94DA2-52B5-47A0-B0CD-9602CB40B6F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8" creationId="{B9D6C252-A1B9-4D28-9D6E-38CCA519C12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29" creationId="{118B7E62-4631-4239-BB90-B4757D65F50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0" creationId="{5CBAC48C-5E64-4536-B9B2-95629C6A028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1" creationId="{4FA2E69A-3399-4125-8949-141F493772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2" creationId="{3A89A416-70D3-4941-9D0E-D457B464088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3" creationId="{6A6F8E15-0A31-4D61-86D9-069496D5D40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4" creationId="{13C2D6B8-21DA-49F5-9902-6D478E68340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5" creationId="{A2C480EF-D7CD-492A-9836-4B058B5BB6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6" creationId="{A669BD98-A238-473A-8FF7-A1FBA768797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7" creationId="{15840C90-85FE-4785-B123-5AE54A4DBD8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8" creationId="{BCB84655-9E68-4830-A075-2BAB3E4A983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39" creationId="{FDE621D1-D5C3-4BB1-ACC1-5F8EAF2EFAD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0" creationId="{A1E1CCC9-1429-429A-BAEA-4B465F07095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1" creationId="{935428B1-4FE1-4362-9A9B-D38F05BF7C6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2" creationId="{4491F2A4-93C7-4383-BB23-E116DDEB7D3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3" creationId="{208D1842-75B6-4900-BEE3-D6A044BC3E6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4" creationId="{292C11CF-66F2-4845-974B-C59E6BD3A68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5" creationId="{0E766570-79DE-4CC9-860E-E18B97DFFEC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6" creationId="{1B1E6E7F-C886-48D3-9382-F3BE85AEAF8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7" creationId="{D20130E2-7E4B-42CE-AC98-61DF6DD022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8" creationId="{98ACEF1D-BCB1-464D-95A5-62BBC01FF2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49" creationId="{33B48596-7281-40F6-8DA6-A24E49B96FC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0" creationId="{D1B039C3-466D-40F3-8F0F-B0EBC2BD17D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1" creationId="{247D371B-9DAE-4409-9B22-842B5FFEA49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2" creationId="{BA915893-C75C-494F-94C3-DC6E5466270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3" creationId="{CAFEFDA5-2FC8-4FA3-91D4-1320A197F10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4" creationId="{48F45D3C-7A77-440E-A362-7B5ED6C06E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5" creationId="{0BC121BE-C496-4D27-BB52-862C7D4C461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6" creationId="{4B195DA6-8F3F-493D-9259-30A2C8E3D9D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7" creationId="{3E173662-86F4-4F8B-9BA2-A5985AB4A7D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8" creationId="{4C47B7FD-0037-4E77-BE51-1E9A95FA00F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59" creationId="{083C0E1E-DEE7-4258-9D54-A8FB107841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0" creationId="{C82A345B-72D5-44C0-BB8F-B07CEEAAC4C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1" creationId="{3C8B6A39-AFA9-4DD6-B637-6650C2A3D96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2" creationId="{352AD688-BD7B-4568-AEA5-146A609BC4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3" creationId="{9DA87AD4-CD60-4A6D-AC6C-617A0DCBE35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4" creationId="{9F47812D-566B-43DC-97E3-32F4AD4CEF1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5" creationId="{3D267F8C-3B0E-46E7-B32C-6BFEC66445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6" creationId="{56DE0A31-4DB8-478A-BD93-B6C9977C450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7" creationId="{1AF6559F-574E-43C1-9372-2A4845CDA62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8" creationId="{91EF8A3B-F864-4134-9195-2182943BD60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69" creationId="{B06F1320-28B9-4A9C-990D-1BE0ED6269C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0" creationId="{E20D8C7E-8D7E-40CB-98B7-D2BB6666F6F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1" creationId="{F501DF33-1F51-4279-AD75-A351CCC5048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2" creationId="{E0810D96-B713-4329-B4B6-6B257314BBA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3" creationId="{F48F8136-D476-4D51-95EF-0365DAE03C9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4" creationId="{B63739E3-6761-4E75-B798-676139B4BC2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5" creationId="{D326E1C1-64BC-4840-8EE6-F351D987E82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6" creationId="{9AE12F93-95CF-4275-A182-7329B4E1AFA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7" creationId="{338EC6B3-835C-42EE-9B51-BEA11B10669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8" creationId="{DFE9485F-790B-4F60-89DC-370098ABC2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79" creationId="{78845BB2-A8EC-4735-ABFB-15EB90F8BC7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0" creationId="{C2282707-3134-4109-AE8B-573C593EF97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1" creationId="{40117BD6-3258-4E2C-ABAD-EDC86F4F0E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2" creationId="{4B22AD95-2E6B-40F3-8137-AEFE486C3F3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3" creationId="{85465B47-55DA-465D-BFF6-FDFD41AD7E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4" creationId="{EF7B59F7-3A9F-4947-A7B2-F13642C51A2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5" creationId="{6379D4EC-DC66-4DC3-95DF-1277D6CDA1E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6" creationId="{D0070632-72F0-43D8-B795-070DC98A69B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7" creationId="{B43BA5CD-18C3-4FAE-9C6B-FD19BA67D8A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8" creationId="{E73380C0-9FD3-4A3C-9751-4402EEBEDC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89" creationId="{1ABFEFD1-0830-4B82-9EB2-302DE670F2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0" creationId="{1D459AD2-4396-4081-A0DE-490A95D7E77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1" creationId="{63D0441F-53D2-4362-881A-8C28272EEC7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2" creationId="{468F3642-43DC-41DB-9D16-089AAC8622A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3" creationId="{7DE584A7-46CC-4575-BCFD-8B2A1209EF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4" creationId="{82F86536-AC82-4A09-9330-027318C872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5" creationId="{3BEC9436-F101-48FA-8281-4F62C0001AA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6" creationId="{E81B0E9E-E511-4337-8E40-AA72DB2715E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7" creationId="{27F1B46A-ABF1-45C0-99F2-DF48F3A4C8E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8" creationId="{3B9AB6DF-4897-4F9A-8C14-C127DADD5E5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599" creationId="{8C99E990-39FF-436F-8AC4-C80D4CEEDD8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0" creationId="{5B47C549-E07E-4275-B6CB-1B5CFD0826A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1" creationId="{229D61E9-07B1-477F-B6B6-467F81536D8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2" creationId="{8535A33D-A7D5-4465-85E0-911B7A4BED0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3" creationId="{7058E3AF-1858-4832-90CE-BA6B879EFE3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4" creationId="{EAD8EE6F-F73B-4C20-B10F-D0CD334EA19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5" creationId="{EA85E303-0A16-4789-92C4-1DDC41EC9CB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6" creationId="{5090190E-4DAF-48F8-A588-38F893B71D3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7" creationId="{4E46AFF5-BA81-4BE7-B529-DE46E7FB752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8" creationId="{CEF807AD-BA09-4BE0-AB4C-14FEA259FA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09" creationId="{753F4A38-3244-4CA1-A22A-BC803106377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0" creationId="{724B20A6-18D9-439A-ADC3-DA88ACC2B8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1" creationId="{36341BB2-B135-4C5D-87DE-E7BB08C20A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2" creationId="{0EA42297-7E76-4F2F-AF7E-4E874DF4CB0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3" creationId="{76337AEC-765D-46C4-8E2A-83C5E661A8E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4" creationId="{AC9B57BB-D7FD-4898-8EFE-28E1A2E866C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5" creationId="{815966C6-FF11-4782-8743-0323F130A5C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6" creationId="{65685A2A-16DF-4D4C-ABE0-3FC5E920B6F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7" creationId="{4994996F-CE56-4EF1-BA6A-7EA0AF204ED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8" creationId="{3B8970AD-031C-4AA2-99F9-9A9EE9C6C65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19" creationId="{E07B7320-6543-421E-AB97-D40F9D5938C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0" creationId="{1B333B15-2C12-4B5D-9995-C7D5ACF9B15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1" creationId="{73620794-85B3-4243-AB28-1B093ACD394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2" creationId="{60A29BD2-CFA5-48F4-B473-13F7FE9DB67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3" creationId="{4D10EE84-601A-4C8C-8550-AA19B9EFDB7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4" creationId="{DE81CC21-F3D0-4F38-80E3-FC953594F6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5" creationId="{8AB8CC1A-3318-4E87-944B-7BBC33E9632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6" creationId="{349ABD92-4DDB-4B83-B8C0-241F046F9A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7" creationId="{7F3C2729-39CC-447B-8AD7-8C415D77D3D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8" creationId="{38121A70-C046-41EA-886A-C209641DEB0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29" creationId="{0DA66245-25A8-4E78-844F-64DF5012A0B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0" creationId="{776137CF-D32D-4544-88FB-5133B4B59B0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1" creationId="{517B59E5-A1C7-409E-835D-8A03E84821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2" creationId="{D01AAEA2-CBDD-41EB-810A-8162A38C03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3" creationId="{1ECA9845-5845-4EA3-94E5-EB19C1FFF29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4" creationId="{6968EE3A-DD59-4B26-9368-9B397009621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5" creationId="{397F0757-A26F-4E27-B9CF-86D41F10087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6" creationId="{B6B14C98-3D70-495A-A0D4-E562A705C48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7" creationId="{75FD01EB-5E7C-40C8-84D3-3EEF86001BD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8" creationId="{C6E9D0B5-D8D8-4A24-980D-83C2CCAE2A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39" creationId="{FEFA14AE-83C7-4567-9655-E67D27CEB12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0" creationId="{E42AB121-72D3-4130-96F0-A655ED3392A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1" creationId="{A36863F7-7684-4220-B914-31A1A37C965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2" creationId="{911A8C28-C3A6-4FB5-B17D-1AF3744384B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3" creationId="{31A930FA-BA26-4282-A4F7-D01CD5AC68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4" creationId="{ED5DE8E6-AC7E-4BA8-877D-BFF93756A3B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5" creationId="{ECEADADD-A360-4FFD-A2F1-0229EC4A394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6" creationId="{658662A5-8014-4D09-8306-8240EF457F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7" creationId="{BF728504-4F53-4EEB-AAC8-B8A70AD8E2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8" creationId="{304CD5E5-D6AB-4106-9FAC-22D1659C4F5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49" creationId="{673F0220-E439-4752-A632-E0808C2B88B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0" creationId="{F702E126-590E-4973-8C7B-70D74571E35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1" creationId="{675489B3-8019-4126-A324-E4A1AE1D7B2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2" creationId="{8EF2783F-70B6-479B-8D59-2DD8AFEFC0C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3" creationId="{DC2AE464-BE39-41F2-8586-CB9EF63404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4" creationId="{32ADFB2E-3FBE-4697-A6A6-B360C16BCE6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5" creationId="{FDED211C-F62F-4A5E-B508-AB57BCAB485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6" creationId="{F757D5A5-B468-469A-AE49-EE29337F536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7" creationId="{759A6218-5B76-4858-8615-0BF36C0756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8" creationId="{BF8B72C3-1DDC-451B-BE04-49DEA957CB0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59" creationId="{CD4D3AEA-ABF0-43EE-9ED1-46CD532C9B0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0" creationId="{0691C018-E99E-4A2D-A42D-CA891F3C4C6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1" creationId="{E880B648-8181-46FD-A07D-4988F53F7A3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2" creationId="{DE6CBC12-A41F-40D9-A420-B9B616D984D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3" creationId="{F9B52FEA-249F-446D-8828-7DEE060D320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4" creationId="{218D032A-7B0A-452A-98E2-56068BEA291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5" creationId="{8ECA23B8-4FCF-4582-9504-05C55D047F9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6" creationId="{80CAF977-C57E-4B1E-889D-499BE30AF1F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7" creationId="{5BFDFB8D-5F43-49BE-B5F7-50C8C370A88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8" creationId="{1F653CE6-9A01-4609-91D3-63054443D09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69" creationId="{5244443B-20E8-4ED0-A4AA-B4FBE32768D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0" creationId="{8AD57515-0B88-4AEF-BD83-7FE52B53DDF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1" creationId="{0B5789C9-3037-44E6-8875-108687CB2D9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2" creationId="{7383DFEB-413F-4A00-BD2C-698D11D0D76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3" creationId="{5C95542C-0C9A-451B-9CC3-FAB86438246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4" creationId="{A492C8C7-9A69-4E61-B5E9-C4137644F8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5" creationId="{3753D847-EA3F-462B-92B8-F60CC4B5A4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6" creationId="{448CA512-0D87-4620-886A-3AFE918A625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7" creationId="{6807EB41-8CEE-4AF9-B87C-EA781227B6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8" creationId="{6C4C4E98-23F5-4DA3-8E26-B4CD047ACB4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79" creationId="{4078E71B-C07B-47BF-81E6-55B396C115B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0" creationId="{3D140B91-D0EF-42DF-84D6-BBDAE59F06C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1" creationId="{553BA457-167E-4408-B7C0-42CF43B196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2" creationId="{A2162C70-200B-44E4-9CF1-351819154B5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3" creationId="{C653647E-F5A0-4713-AC0F-B256397555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4" creationId="{6BCCDDC4-BA1A-4673-BE94-08CFE91B558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5" creationId="{36595DFA-1632-4609-B747-FAE8710A5A8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6" creationId="{50C3C9AE-05C7-40DE-86B9-B850B7368EA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7" creationId="{37C781E0-6DAE-4082-998F-B7D3C1384A9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8" creationId="{A5413C0D-CC33-47E5-A43A-D9B06FD81CF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89" creationId="{65235FD0-A8F5-4AB2-8FC3-FB1DFD3EC3C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0" creationId="{D779510E-568C-4973-A6F0-C6F048D5920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1" creationId="{C553BD11-896A-41DA-8FF6-83C3C170EF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2" creationId="{41AC10DC-5A6B-4752-A8AF-27ACE74BEC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3" creationId="{661626CE-3815-4D0D-80EA-0E5AB5604F4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4" creationId="{439A38D0-D950-453E-8A4F-BD9C6F5E0B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5" creationId="{62E66F6D-CEA4-4798-9C57-4502533865D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6" creationId="{D4E490B5-95D1-4CB3-8B86-A32629B3638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7" creationId="{9DABCB09-4CEC-4445-8ED4-73AEC0C1AF1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8" creationId="{C25471D5-7F44-4D86-A037-EDF26620658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699" creationId="{50394C1E-0D44-4103-8C57-934677EF94D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0" creationId="{433DD727-6482-4311-AB1D-739A745C9E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1" creationId="{DD818610-E8B5-4B0D-B848-640B97E79E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2" creationId="{86E775A5-9F5C-4666-9B72-F2B686CB555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3" creationId="{7DF67D8C-63A9-47E8-9C5C-9B81FE06A60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4" creationId="{8ED8C15B-B078-4FE9-9EC2-D8231AE766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5" creationId="{59275EDC-6AFF-4D4B-88DD-E8A099A6ED0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6" creationId="{851646E9-D356-445C-9475-AC9C6D4E123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7" creationId="{6AFE8B1F-84A0-4342-BE1E-3DAB81E1FDC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8" creationId="{8E809E09-515B-4252-AFD5-E3D22D00A5F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09" creationId="{D9C4208E-4BAC-484B-ACC8-524048401D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0" creationId="{1105C907-65FC-4167-8342-B00E8E742E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1" creationId="{9A3D501C-9EC8-4987-A2A7-9E5764A1486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2" creationId="{87AB6E83-EB99-4773-9410-BE966F58B5C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3" creationId="{1913B81C-1188-4D0E-BF2A-4CF10335118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4" creationId="{8A7C20AF-5781-45E1-A76E-A660BCCDE06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5" creationId="{55C9776C-426C-471B-B8CC-1949E8AD1FC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6" creationId="{200A6C00-2AA1-434E-B319-E5B931CA54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7" creationId="{EDE5540B-E5E8-4276-BB06-3457F5C64A2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8" creationId="{3750929B-9036-4259-811F-30CE545BB66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19" creationId="{17C16C6C-71B1-460A-9F63-04D2318026A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0" creationId="{F2D73432-840C-4FC0-A307-6E0D1BFB9CE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1" creationId="{9BCC9622-AB49-4D37-8D4C-3235093FCE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2" creationId="{CD11DFD8-DEFD-4B80-8A71-FFF92B923F5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3" creationId="{5454FE46-0DC2-4574-8149-3DE88587E57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4" creationId="{BC028A98-7D17-42DD-81AA-F6EDAE1E1BD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5" creationId="{5949BC3D-38EA-4054-890F-38EEF9832C0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6" creationId="{67D1B8FB-832E-4380-9BB3-B59BAA2D8C1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7" creationId="{4C3A69B7-81C0-46A1-96F4-2DE5A53E05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8" creationId="{36A4136B-AD74-4440-97EB-9CC1F0BE81A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29" creationId="{6134A87B-7199-443F-8CEF-07809C7643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0" creationId="{F91F2539-7876-475D-9321-761CB975D5D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1" creationId="{697EAE94-9E00-4511-9754-44F71A6093D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2" creationId="{841AC848-F23B-4135-A363-04791B193DD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3" creationId="{DBB38AE6-5739-44F5-AAF6-517C033C01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4" creationId="{11919590-3EFE-4C4A-9BF8-3D2EEE955F5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5" creationId="{1039E183-555F-4227-872E-E3E92CEF067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6" creationId="{92B37CC1-99FD-449C-9547-31BC554404B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7" creationId="{AA08CF23-800C-41F7-AED8-749EB4C9742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8" creationId="{591CBF68-62F5-4D55-AE3B-703E2C4241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39" creationId="{8C2FB047-F508-41A7-8D56-F2445AEE492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0" creationId="{A4284B99-DE79-40BA-900B-CDA0CA53C64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1" creationId="{5287F7E8-83BD-4EC3-8D80-1C22FECB64C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2" creationId="{4BD53C77-8AB5-4BEB-A955-8FB44A6BAD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3" creationId="{B9437E18-0042-43EF-B66A-169DED55142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4" creationId="{58298B54-6A9C-4786-B5FA-356BE149C5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5" creationId="{C2604D14-975C-47F4-BF73-F0996BDF895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6" creationId="{370BE8B3-2EA7-42F6-983B-E0581BA5A39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7" creationId="{BFB836B7-157B-4421-80FC-D9FC0B24ABA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8" creationId="{6EA89C77-EB16-4E1A-A6FE-5AA74C2A11A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49" creationId="{F044E3C2-D2CF-477D-9732-344BEEEB2F8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0" creationId="{34290861-5807-4423-B531-2B18300778A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1" creationId="{DDFC537E-25F8-459D-873A-E6D55ADA892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2" creationId="{4DB27341-FD0C-4959-94EF-2CD2CBF5DEB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3" creationId="{831B78CE-CFA3-448B-8900-48F85034C01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4" creationId="{350D37E3-34C5-45E4-BBD1-8C297844A4A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5" creationId="{A2FC7750-A66E-428E-8E91-227CA0BD3D2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6" creationId="{7CED0BC4-BC1A-4C49-A5F6-E469302360E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7" creationId="{1183ED5B-9203-4A9E-804A-E7B65E33C12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8" creationId="{DCBD18AC-FAA8-4B86-889D-CA9DFE02179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59" creationId="{AE7839AA-E21B-41BC-B98F-36C99DFEBD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0" creationId="{0D56645C-9D52-4BA8-9FEB-B080EA080F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1" creationId="{A1B8840E-BAF3-421C-8EEA-EAD1E9B812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2" creationId="{560C1280-6B1F-4182-9970-CADD7611BBC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3" creationId="{27AA8409-65A1-4227-9C75-669B5C31720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4" creationId="{82E337DF-5F15-4662-A432-F8A9BFBA3F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5" creationId="{777594DE-0FC2-43A2-8957-1D7B47B8C1A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6" creationId="{55127473-F2F8-4B12-821C-DB14E6B6AD3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7" creationId="{E724EBD7-9A6E-4E70-94DE-B71EEA4354A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8" creationId="{72300732-5D1B-49BD-A27A-516B909821D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69" creationId="{490D4714-9D5F-4684-90CD-1B6C567FDE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0" creationId="{1023AB9A-2838-4EFF-AA41-3A9E610C8F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1" creationId="{8898E89C-1D6A-4EB7-BEA8-B6898BE4B22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2" creationId="{25431018-D517-47B1-B228-52170D15641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3" creationId="{214EDBB9-0035-4C29-871D-9571513918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4" creationId="{E6CAE63D-AE02-4708-8870-9BB6388C243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5" creationId="{7D61FD66-9546-4B81-9D02-5B62755AD41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6" creationId="{875863DD-FEEE-4E66-82BC-4AF02BE0BAA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7" creationId="{18E3B5A5-1629-4587-B418-1F104097E4B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8" creationId="{BE1EC97F-7F35-4FA1-80FD-9C41765A2B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79" creationId="{BAC0F949-B223-40D2-BA93-A29684AE2DD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0" creationId="{3D71D52F-051B-42B2-869C-92C7E0DB290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1" creationId="{2BF238D3-4C75-4D11-8801-309B93277B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2" creationId="{830A1332-31E8-4042-963E-8BDB51BB2E2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3" creationId="{EB3F7049-AE2B-4A7D-93AF-3A4C25A3326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4" creationId="{CC3EB05F-60D2-4C26-B568-EF7A4E8D859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5" creationId="{B0F26F8B-E99A-41C9-9330-C39FAF4C4D5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6" creationId="{C5D260EB-8C79-411A-B783-A4CF9A4944C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7" creationId="{5D52A266-87E4-477E-AED2-67EF9716E83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8" creationId="{C134BC29-1750-46F2-AA57-4E4B3D30003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89" creationId="{08AD082B-A804-46C8-BFB1-9EE03ED9411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0" creationId="{13799286-7744-40B4-B7D2-DB170778F81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1" creationId="{802E746A-6B9F-4BA5-B725-64B5B8E0884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2" creationId="{D58CF966-2852-4782-9EFB-DCFF145363B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3" creationId="{AAEE9016-98D8-45F6-BF0D-B4C03A76EA7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4" creationId="{F542DD35-A0FA-4AE4-8010-1813A79EA72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5" creationId="{09945A69-F533-4501-9BA2-27D0AD5EB52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6" creationId="{30A2EC99-6000-45E3-BEC5-8D06D6CA2CD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7" creationId="{F3210E6B-62D5-4E5E-AA30-EB5752B0C1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8" creationId="{BDFF033D-B7CF-4CC7-9B1A-C50CBCA2A29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799" creationId="{6AE5D468-2E52-4469-94CD-442E25E70BF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0" creationId="{7109224E-E0C1-4988-853B-0483FC186BC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1" creationId="{0B60D2A0-44A8-4707-9A06-AD78FC1DEC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2" creationId="{83687B47-40EA-4F3C-B024-26DDA2E83EA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3" creationId="{E0316EEF-BB89-4484-BC15-76F86F9555D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4" creationId="{F8D56D0E-1D75-4378-9108-5DD52D00BC4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5" creationId="{0DC1238D-EC12-4DE2-B118-47512B92922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6" creationId="{EE30993A-DEE7-4EFD-9675-17F7F935BDA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7" creationId="{0C740954-BEFD-4F17-B152-6B6BA733BE7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8" creationId="{AEEC6EDC-F956-42B6-B2B9-DD73D5E5F3E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09" creationId="{0D4FA324-FC39-4715-BDE2-D5C66C812C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0" creationId="{21A08CAE-1BDE-4363-A192-DC7F848ECFD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1" creationId="{8F860D83-33F1-4B8F-B2AD-8311850DF70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2" creationId="{E2091372-8A15-4A6A-8CBA-99ACC7DF80B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3" creationId="{8B109D59-7AE8-40C3-8C9E-40EEA3B1DA6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4" creationId="{3AA6E07D-C76F-4FA0-9993-1F653A0AB41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5" creationId="{DADAB426-51C0-4FAB-9F89-975710D798C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6" creationId="{7AB9F5C6-9E3C-4AAE-8543-55FB67EE09D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7" creationId="{48F28C86-0A7E-45F5-87C3-BAA62331F10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8" creationId="{668FE21B-5FD1-4F5A-A7C9-B0BA33497C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19" creationId="{741BBFAB-7099-45EB-B02A-3D829FD768A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0" creationId="{FEAE111F-079B-4B8A-8C9E-B5F36C315DA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1" creationId="{EEF77E10-5225-4AD3-A4AE-9EBB07D4836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2" creationId="{3D6D51B5-5213-4D17-9A22-0120FBE9FB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3" creationId="{978370FF-62DC-4B4F-A9C6-CB5BDC063D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4" creationId="{12BE6CDD-D768-4408-8F58-06B1A2B4C62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5" creationId="{6EC106CB-7C1F-4264-84F8-0C8930D5B5B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6" creationId="{5595EFEB-520F-4488-BB7A-33556E7652E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7" creationId="{51D099E2-D985-4D57-8A82-A4D80EC3C8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8" creationId="{DB7751B5-EAA4-4893-9BE6-859F7E93872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29" creationId="{3E4B5AD7-5451-4B29-85C1-76024FF1EB6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0" creationId="{B52365CE-6E87-416C-B207-1AF50F73D0C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1" creationId="{9AF5AD8A-AF70-4E0F-9658-9A58824FD02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2" creationId="{ADAD44C8-7B91-4214-B450-78860078369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3" creationId="{5242974D-8168-4BE6-B668-EB0441FFCF1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4" creationId="{1CBCA84C-D7A4-4B43-82DB-70F45959E4C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5" creationId="{8416B7CE-1E9F-47F0-9823-FEF2E6B1894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6" creationId="{D990307A-CCA5-43B7-98F4-0A32421BA27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7" creationId="{0F13CCED-FE65-49EF-B294-3A0A5448FA7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8" creationId="{38E24580-8062-46E4-9EDC-893E407630A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39" creationId="{5BC913FA-EE9E-4406-8CEA-FA3961C678E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0" creationId="{29DE57A8-270C-464E-BA91-8784DAC77C6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1" creationId="{744456E2-52F6-4315-8A57-688C25D8BD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2" creationId="{7F377635-6257-45BD-9DED-F15AB96B5AB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3" creationId="{41776A4F-9906-46A9-9410-01FD57689A0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4" creationId="{B3B0D04F-9E0A-481C-A087-87C2A36500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5" creationId="{EDB1E0D6-B6E1-4D55-92F2-F9BB5223BE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6" creationId="{1AAC0060-2A1E-467F-98D8-AB553B7754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7" creationId="{B85A1269-9805-44FC-89B2-9E683BE1881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8" creationId="{47A10725-F6E0-456A-86BF-BAFC891F905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49" creationId="{59D4D099-6A4A-416D-AE66-9866679716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0" creationId="{EE442F16-9D1A-408B-9354-78A2F53F53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1" creationId="{90604B99-CCDF-499F-9136-60F6A7F541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2" creationId="{5352667C-F4AF-4C72-B503-AA5F4FC5381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3" creationId="{63B1ACA7-29E0-4B9B-9492-9F4C6F1D56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4" creationId="{64B0D03B-1AEE-44F0-A4E0-65EC73B4AD6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5" creationId="{466C3CB0-F0C7-4E13-87F0-1E0B4DA57FC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6" creationId="{BDC33945-8CB8-4BF6-A745-5EC0C6D6EAF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7" creationId="{35C6D1F3-1C4B-4818-9FDA-545B0EA1680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8" creationId="{A5A56924-6D23-44BA-8D14-130F9B84598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59" creationId="{B3E7586A-37AD-4CE4-A6C7-E6878FA2BA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0" creationId="{2BC1C14A-99DD-4050-A586-DB049B3FC41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1" creationId="{9D512183-276F-421C-BD03-997E15F51ED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2" creationId="{46FFD7D2-2ED3-4331-9F43-F2760CDEE9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3" creationId="{B716E022-6585-4257-AC33-9A2A7C0F874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4" creationId="{D4FA8FC1-239A-44B9-9ED4-311CE07A25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5" creationId="{8B517116-0A98-4A0F-936C-03746B1EA78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6" creationId="{099197E9-C9E1-4851-94F3-2314327FE5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7" creationId="{65072B9D-043D-4007-9A59-4FA11960200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8" creationId="{A9769A09-B46E-45AB-9D6A-6A302A34571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69" creationId="{D190547B-0707-4F3F-BBE6-2A11428ADD0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0" creationId="{45757DDF-8CF9-4F2B-9371-4913AC8CC0E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1" creationId="{35CB80BF-95E9-46CD-A016-68456B15288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2" creationId="{F1B986CA-6441-41B5-8531-B1E14086FF2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3" creationId="{CE784E18-C763-4183-A4BB-E7EBF4D068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4" creationId="{D4DD15C0-4435-4A24-8EA8-36F7661C7AA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5" creationId="{0A50DE7E-3E9A-45D3-A1A8-30B5F50477A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6" creationId="{837ED42E-FD25-416B-A0C8-9213A75C17B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7" creationId="{FB854C73-016C-40C5-AD62-478B6B51EA4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8" creationId="{B145A701-9D93-42DD-ACA6-E8C4F79CB2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79" creationId="{BE4AB483-AD76-441B-8B55-5A805F27815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0" creationId="{721214F2-FEEF-48D9-A1C9-24D23EBE8C5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1" creationId="{FE09DC53-12C4-4013-9EF6-E51C9B07663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2" creationId="{3CBEAE7E-2869-498C-8924-0A58704A24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3" creationId="{B33D97A8-A4AF-4B05-BD0D-7305E6CC6B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4" creationId="{4AC9E97F-3142-4357-B5B3-B2E4EEE5BAA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5" creationId="{3F31185C-E27E-4E58-B1FD-8EDC5E0E534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6" creationId="{B05D7799-0D03-467D-9C6D-455DDDA4C00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7" creationId="{AB503040-FF76-4C58-82AD-5E9732A27CC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8" creationId="{063585EE-2E20-4DAA-BF90-83A32B36415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89" creationId="{8476C4B8-726E-4E5B-AB07-507AF58C123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0" creationId="{AC8F6858-D8E0-497A-A488-A7492798640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1" creationId="{32A4F406-1B18-40E0-ACC6-2303DE9F2C8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2" creationId="{B276DA06-16A7-4845-BE9A-10ECCCE274D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3" creationId="{010E5524-AF90-486A-8549-FF040296F89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4" creationId="{686C727A-A102-403C-A9D3-69BA0455723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5" creationId="{72165C35-1DC3-4B2A-A566-150294E064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6" creationId="{09C91064-F742-4575-83CB-B095C339A2E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7" creationId="{8CCB35C0-5326-44F8-8FC6-A8F2413E36D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8" creationId="{0EDFA7D4-E1FA-4132-9A63-3D7EA12744B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899" creationId="{52B47A21-380D-4463-957B-E6A8C5A1CE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0" creationId="{B961A6FD-247E-4943-A734-E559B550AE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1" creationId="{3A1C0C8E-531B-4ABC-AFEE-7908A1D3D78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2" creationId="{0B2CF223-AD00-44FE-924C-6BE3705D0D8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3" creationId="{477C9D8F-F812-47BC-B66B-BAC70BC4F31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4" creationId="{2883F489-CD1D-4A0C-9E0C-68EE75D38B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5" creationId="{D9FB0DC1-3ECD-4D66-BDC0-8DF7CA81022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6" creationId="{A93728D6-7BCE-4C08-93EC-7AA6E3802BA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7" creationId="{BA3752C4-15F8-4283-B3D7-0A4A59CD0A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8" creationId="{A9C42340-E19B-49DD-A7AB-0720A2BB226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09" creationId="{FEBE1ECB-DD02-4BAF-8D5B-BABAF769DF2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0" creationId="{B04EA491-D2C9-49B6-8AF1-77388069215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1" creationId="{E64624EC-50FE-486C-9643-66B3F0881DC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2" creationId="{07D7DDEC-7FD0-4778-BE6B-06E0207D74E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3" creationId="{4551BE35-ACC0-4521-B54D-844D48419AB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4" creationId="{90861241-9622-49A6-8F98-3255B72C78A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5" creationId="{65D0247D-EA17-4FF7-B3D8-7E94CD7470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6" creationId="{E19BF586-326E-4177-8587-AAECB84247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7" creationId="{AC6894D8-915D-45C2-B1B1-A3E26C4C2D1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8" creationId="{5D55F597-01B5-4E78-BE05-C5503CA3E3B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19" creationId="{9D34C77E-29A0-408F-BB4B-B50A8C30071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0" creationId="{F35B1D9C-3E4B-425A-B2B6-020BB497D51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1" creationId="{DB47B62D-63F7-4723-800A-CE077592389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2" creationId="{690707C8-F782-41D0-A84C-9B39C9327EA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3" creationId="{8D7307FA-CAF3-4B42-A6C5-21CA1B61BCB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4" creationId="{EC027174-155F-4C0E-89E6-26B79B91D4B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5" creationId="{354A04FD-10B4-40A6-9867-4BF36EE1EF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6" creationId="{57EF463D-FEA3-49C5-9398-98834CEE4AD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7" creationId="{575420A9-4CD8-42ED-AD0E-EFEDD465996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8" creationId="{C7DA5A90-89D9-4248-86A3-6C818ADFCA4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29" creationId="{B41441EC-FF07-4016-AE85-A0BC05FCD91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0" creationId="{107E1F22-6049-4DC8-8BB5-30D641823B3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1" creationId="{B0A1849E-5D10-4761-8646-DBB0BBFC710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2" creationId="{1086058A-F35B-4992-8AF6-02E9406CEF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3" creationId="{F80B2A34-7542-4061-98B1-5EEF58EAC6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4" creationId="{793B6C3B-5C87-4C91-9B1D-549580B6BC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5" creationId="{A0409B1F-7035-424C-8201-C222148DA32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6" creationId="{38580814-6DEB-4882-A20A-5CE6CFC8693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7" creationId="{B407BBB0-64BC-4436-B920-E6893B91361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8" creationId="{E635BBFA-6FE1-4BE5-9F2F-CD9C3051E72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39" creationId="{56EDF155-B2EE-4720-A08A-FA6F2FCA01C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0" creationId="{6C0D0334-083D-48E1-AC0F-61BEEB89930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1" creationId="{31E30C83-AA5E-4C6D-9221-06AB2615459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2" creationId="{6E915753-406F-4BE7-8538-CA6097749B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3" creationId="{EA42F100-0DA7-49C7-8B31-63136E478E6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4" creationId="{B62A02F9-91B5-46C4-90BC-DB906EB4AF4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5" creationId="{F708C4B4-C936-45F8-9D46-F440D495CE0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6" creationId="{DD401544-3908-4755-A477-50280A51D81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7" creationId="{D3EF4199-3678-4653-BD14-B9B0F784F0B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8" creationId="{5B16B3E8-8BA5-4C2F-8200-9174284F3A2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49" creationId="{9CCBB05C-B7F8-40E6-B11A-4D8A0122A1D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0" creationId="{EF388471-747A-4AAD-A5F5-521F2BE0F53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1" creationId="{222A02C8-222B-487C-A9FA-64C6A9AB92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2" creationId="{8DE2726D-DBB1-45A6-8C1C-C81534F2D70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3" creationId="{15C50849-63DC-4CCE-8E97-07DEC4E24C0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4" creationId="{17774DD9-066C-425F-8441-E23CEF29662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5" creationId="{0B8B2D7C-3668-40F2-BC4F-844BF95CBC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6" creationId="{46BC5AF3-343A-426F-9EC9-F61E542CB36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7" creationId="{AFA3409B-1EEC-46F3-A643-3EDE7FE10D1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8" creationId="{101F7EFB-0CFA-4360-8060-84B815509AE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59" creationId="{DABD333E-1512-420B-BB86-0CC4A73898D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0" creationId="{C78FFC82-8C29-47FB-9999-AA8D380C7E6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1" creationId="{A93CAB4C-3B91-4EF7-A970-666DF33696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2" creationId="{FB83E5C8-BC57-42ED-BDE1-9FBAA2A320D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3" creationId="{37634C75-4EE4-4DC7-A5F4-518326893A5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4" creationId="{BAC0C0C2-B846-45B9-98DB-EA68C949FE0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5" creationId="{ED0004BC-0EBC-434B-AFC4-7DB16C11A9C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6" creationId="{8FE78562-8ACE-406F-97DD-8471E5547D4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7" creationId="{5875883C-B657-4FB6-9CB2-81320E094D2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8" creationId="{734AB8F6-022B-4741-AF7C-BB62EBBAA28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69" creationId="{6AAC002B-2EC7-44E5-AEEC-CBB19EBA175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0" creationId="{2A59F824-F4C5-4822-A1B8-8BF74F9E5C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1" creationId="{D9C73A66-0413-4D66-B43C-58126FC9FBF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2" creationId="{ABB9830F-EE64-4701-8D6D-474799128D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3" creationId="{BEA79F03-12F3-4EA2-B77C-17721271717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4" creationId="{87499CB2-F678-43C2-A8B9-1E7C1B472D1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5" creationId="{349D580B-A086-4B07-915F-6CA1D560C87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6" creationId="{726A03A6-0038-4756-97E1-C8463E4D8C3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7" creationId="{26DFB43B-ABC9-47F5-A8F4-ADA2538BEE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8" creationId="{75A717A6-2239-46ED-AA87-1F00ECAFB98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79" creationId="{4D665327-5D56-40BE-8DB0-AEE1B7099F0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0" creationId="{972306BD-E271-4899-B9DC-ADDC4DFD393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1" creationId="{6E49A096-861A-457F-9A2C-3816C6E8250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2" creationId="{C66C49B1-5B33-45AF-828D-F930D7E7134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3" creationId="{F73EF983-9520-461E-B92D-E9279EA7642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4" creationId="{FD46D08A-CA77-4717-8A11-54D28E86CB0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5" creationId="{BFD1253A-0C8C-4F24-89D9-FCE52D22305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6" creationId="{54415330-8A4B-460F-AFE5-1A816EE5B44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7" creationId="{EF812906-49BF-477F-A398-5211D64D755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8" creationId="{44023BC0-9272-4AE1-A83E-58BB3583CB2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89" creationId="{68C57D9B-8A1E-44B4-B25D-382C5D24CA1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0" creationId="{E0A37FBC-B853-468F-85A9-F8EAB71ABA8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1" creationId="{44EE83B0-FF43-422D-BB2E-F47DAB775AC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2" creationId="{A5316DCC-2B15-472F-8117-AA68C85AD25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3" creationId="{799F9DA2-F78A-40E6-9A18-C6209271BC4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4" creationId="{19B22FE7-68AE-4C0B-ABBE-CDCAEF76ADE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5" creationId="{8ED1B25F-0062-4C2A-85D1-3D46ABE7299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6" creationId="{D0C6F172-8ADC-4316-A0CB-43495A971C6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7" creationId="{7D916F55-7F8E-4E3F-9E19-107DE3F2DB7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8" creationId="{68FEF522-2CED-4949-814E-E8B4FD7AFEC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9999" creationId="{D926A0ED-D0C1-4C48-8454-3B247610D39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0" creationId="{2E0817BE-DE53-4DCC-8166-17DD6EB8F67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1" creationId="{C077223E-CC33-4039-961C-55F2C27F857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2" creationId="{6349B975-9606-4EBB-873C-669F965D50E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3" creationId="{B7C092B5-48AA-42B9-B5B3-ED4AA76DA84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4" creationId="{28DE9F14-A0B6-4038-9D5A-A8FDAC72784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5" creationId="{B12AAC1C-B2BA-4BDE-ACF4-0B79FA61696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6" creationId="{45B62F6F-A149-4092-B3D2-846378E13A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7" creationId="{DDC54795-C6C3-4020-AAD0-5AFB33551A7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8" creationId="{1A3B2FF6-B556-491F-871E-A88732ED9FB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09" creationId="{4CA35199-48B5-4487-AF18-2EC866D54B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0" creationId="{65838D00-2022-4032-82D5-00E5A984C59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1" creationId="{F100921B-B90A-434A-AEC8-A25B25F8BDE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2" creationId="{D545D5A2-3672-4324-9859-04CD001BDF4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3" creationId="{44ADBA4E-187C-4D02-A8A3-6791AF0A5F3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4" creationId="{48E10732-ED22-456D-96C7-D16D6C4CD27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5" creationId="{596A53C8-03A3-4AE0-BAAB-9489DF0D507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6" creationId="{67194933-4048-42BF-BBB7-392D7F600AA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7" creationId="{E539EDD3-4C4C-4E16-9CE7-115E8A6D1A4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8" creationId="{AD1021EF-3D86-43C7-9649-B735A095012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19" creationId="{DDE3A29D-1A4D-446A-9147-F4A5B5637E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0" creationId="{706E65DC-B055-46BF-922B-EDBD7CBA69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1" creationId="{08AE5681-EE9B-45E4-9DE3-5AB659206C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2" creationId="{C41B99D0-40F5-4E31-AC9D-478AA9167E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3" creationId="{ACB3A556-E966-41FE-BB70-F7FFC9B5250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4" creationId="{4FB841FE-FF39-4DDA-8763-1452E833039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5" creationId="{3EE00A16-7DAA-440A-BE8C-301F6912A7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6" creationId="{41B6E367-6A64-4E8C-869F-4EB11F2B20C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7" creationId="{FFC863F2-AC18-4E05-8E0A-422D8583461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8" creationId="{CD8A87A7-2DAC-40A3-933D-0CB5EDE275D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29" creationId="{AA5EE971-51F7-49E9-893B-6900BE7AA9C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0" creationId="{6ABBD2B6-24FC-4DAD-AA43-F2D01B0DB6F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1" creationId="{68AB20F2-0066-4085-8C72-D6D64146270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2" creationId="{D54A2F20-BD31-491D-8980-3798D15C5F6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3" creationId="{5438656E-EB25-4820-A540-92058D7A536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4" creationId="{1912DF5E-E48E-478B-A890-19B69EF4E0C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5" creationId="{1B5D314C-0AE7-4B26-92D1-1BB04618818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6" creationId="{8450A8CB-AE22-4442-B6B5-6A9FE42CE9B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7" creationId="{85279396-C954-40D8-B811-A815BC2CF22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8" creationId="{B71B6506-19D4-4ABC-BA27-01D339A943C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39" creationId="{034F882E-6E4C-4803-8ABF-36B46FBB2E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0" creationId="{02B30963-51FB-4C7D-8519-4F7DE04835E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1" creationId="{59FD98AF-60D2-4045-B84B-BA59658499C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2" creationId="{E1C76374-23FA-4055-90DA-8A3A4D9E2B5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3" creationId="{D2FF8E4B-60B7-41AB-8A97-CBBAD89125D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4" creationId="{035032D5-AA2E-41A1-ACEF-573AD79D51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5" creationId="{F546DD94-A05D-4701-8D53-D5D4863C584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6" creationId="{CBC87F3A-7E82-4B93-892D-8151879B6EB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7" creationId="{8E1E6E11-624A-48C7-A4E6-C2FD8DD8479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8" creationId="{3B9654E5-43D4-4551-8A88-2A578CFA20B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49" creationId="{81F966A2-B93F-4EE2-B80C-BCEF808E9E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0" creationId="{2358193A-3C42-4CB5-B712-478149CF2F9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1" creationId="{B65AAB76-8233-43D6-80D4-EACCEFC88A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2" creationId="{3F62FDB0-1C38-4466-97DC-385EA564F79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3" creationId="{BE9DD5A6-4C4C-4FB2-BD62-4D3D2A957EF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4" creationId="{BBA97A7E-58E2-4933-A6E5-C32121F8641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5" creationId="{40123F67-12DA-4674-A697-4C1033D06BB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6" creationId="{978C63D7-A3E8-405B-9858-1F53099479E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7" creationId="{91C34F4A-9D00-48D6-A464-2AF86063137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8" creationId="{F8C06D38-A08E-4109-8A0A-0C00A978500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59" creationId="{B9FB8721-E0B3-414E-82A2-EC74CFA6124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0" creationId="{1D0C2B4E-FD3F-40BC-8782-61DC4C79BF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1" creationId="{A1727EAD-3541-4CA2-A5E8-ECC69A42226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2" creationId="{7882C625-597C-41A6-A85F-1B1103BCB3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3" creationId="{35F5D471-51A4-4AA0-A9E9-F6ED6534E87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4" creationId="{D9A85CDE-4194-47C9-AC01-39FC9605292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5" creationId="{A656B749-6F4C-43DC-930D-431E66433F9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6" creationId="{7A442402-99C7-4888-AB03-95B975DB179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7" creationId="{6CA3FEEC-10F9-43B7-9F62-9E5E62CD088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8" creationId="{9880B141-1102-4C97-883C-4C3847E7398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69" creationId="{6F2B28E7-B3BA-4B53-A673-972626C09DC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0" creationId="{361751FC-B954-4F43-A5F8-73C2752F1A9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1" creationId="{5ED6F59D-4275-459F-95CC-4C7F5D69663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2" creationId="{049B9AAD-9EB6-4105-AD0B-2D1D2D7A40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3" creationId="{059D06AE-C9EB-4CD3-996C-263EFEF7CE3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4" creationId="{0A8FEE2A-C44B-4629-9832-8AAFF5584F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5" creationId="{75510A3D-0CD9-4CA8-AD9E-684C3D9FD4E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6" creationId="{FFDC7D64-2658-4D7F-91BA-3389A5D5D2E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7" creationId="{7B7CB324-5D1D-49D3-B416-C7B1EFCA8A5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8" creationId="{D17A0A1B-C4D0-442F-AE14-245D04EDB28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79" creationId="{719FA2EE-4B5B-43B5-96A5-765D93922FA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0" creationId="{8540B6BD-CAA3-4BB0-B5F4-28963DFAA59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1" creationId="{512B5DE7-CF5C-4255-8433-0EC3CC84833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2" creationId="{6F672037-87FF-44B1-9267-453446390F4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3" creationId="{EDA1F69E-D713-417F-9A33-D5805DC4CAB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4" creationId="{7CBAC682-F4CF-49DF-9578-2BB7DCEF53E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5" creationId="{B955A760-D9FD-44F5-A596-F02981B8804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6" creationId="{627B7DB7-4B1D-4710-927E-CF49F11574A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7" creationId="{54D97116-DEA2-4196-8A02-2AE264CEA8C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8" creationId="{D855361C-6E9F-4C40-898A-BE9DA3DCF66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89" creationId="{59227F16-0CDD-4B50-9BC3-2D5412BC0C0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0" creationId="{DAAFBA03-7DEB-47F9-8F36-62428CD51E6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1" creationId="{BEDE11A3-11BD-4A29-A2E9-541901A1ABD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2" creationId="{FD400C12-E178-4340-B31F-1B11663BF8A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3" creationId="{E1248D72-AFF2-4640-A2CF-D3411A25587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4" creationId="{DD18F018-848C-4C40-BF47-02245839802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5" creationId="{17359B41-C214-448E-89BC-4EE89D27245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6" creationId="{B655218F-535E-4624-A98A-703E8DA8F24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7" creationId="{5BFB48A8-AD0F-472D-99A7-D8D99E5DC0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8" creationId="{B7683E86-800C-45DF-9E15-8639A34970D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099" creationId="{5308A9CB-715D-4B5A-B6E5-C886BAC5CCA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0" creationId="{BDEAAA98-CF12-4DF7-962E-1AB4E9E2B41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1" creationId="{C53C3A9B-93CC-483E-9D34-2E2560F57D9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2" creationId="{1DD001EB-1F2A-44DB-878C-8917179339D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3" creationId="{42EFB1CE-6091-476A-A315-F6F9E1008D8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4" creationId="{230CB3B9-D530-4690-89F3-1A0CBCA7A30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5" creationId="{8FA81485-26FC-4BBF-9914-CD9F4E26AD1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6" creationId="{5EE3BBD8-F907-4D9F-B7B6-44C65989ACD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7" creationId="{40165718-707B-4BAA-A0F0-5DCB62B99C4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8" creationId="{B31E417F-80E2-4EBA-B3B2-334498D4B5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09" creationId="{BE446F26-650C-455A-B8A9-364736F6128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0" creationId="{03E9F1C6-E5D3-4E48-A24E-0E605128E71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1" creationId="{A9E29B1C-082B-454E-8DAE-CDE5841612F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2" creationId="{8A9B14D1-88EE-431C-824F-145CAEB9A08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3" creationId="{D18DD389-160D-4D0B-87D3-3447F637A28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4" creationId="{5F01D4D1-41AB-430D-9147-ED3ADCB3806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5" creationId="{AFA21F52-AF97-4A4C-99EE-16800CFC9E5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6" creationId="{E40ABEB9-4AF0-44A6-B8B5-9838789FA2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7" creationId="{4E13F3EB-D142-4A39-BD9A-25031F29B71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8" creationId="{F18C953E-EAA3-4C75-BE19-0BFC060DA2F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19" creationId="{2B0C5DA9-9C7A-4670-AD0D-74112CADB2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0" creationId="{E9C7BA9B-B369-4AE3-A5E8-EAEA1C69F76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1" creationId="{E657D12D-C559-452F-8985-33762B00C6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2" creationId="{BB844A1C-B2CA-4EA7-B4D6-14F4FDAC511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3" creationId="{2E536740-21C5-4D18-903A-96D6659D4F0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4" creationId="{B205DEB7-3D4D-4FD9-BC00-217776ACB0A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5" creationId="{4BDC46E2-4700-435A-8E86-FF284AC8D63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6" creationId="{27A32577-7D28-44E3-B498-1137BC26178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7" creationId="{F5AE8A98-240C-4380-8B66-D7955339F95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8" creationId="{903C5A9A-A575-49E1-BE8F-960ECBF9996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29" creationId="{B0B782F8-6120-4D99-A73C-070357A7A91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0" creationId="{163E4802-6D18-4833-963E-408FD139B73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1" creationId="{2EE727D8-459D-4F0D-84D6-2E7D4660F88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2" creationId="{B453F599-9A33-4B2E-9F4D-EBF0704ED5B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3" creationId="{95644830-7AFC-4F5C-A3FE-F406024FCD2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4" creationId="{9032BC7F-4525-4B26-BF3A-D7EF0860E54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5" creationId="{E08B45F8-20D9-4177-B361-576793EE5B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6" creationId="{6751A392-3868-47F8-95C5-4CC4E093CDB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7" creationId="{0217E0D6-739A-486D-904B-ECD58AB5356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8" creationId="{A6FBD368-7C72-4A3D-851F-3C18826729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39" creationId="{3424F47C-341C-4904-817D-ADDD8E1CA7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0" creationId="{392E749B-87C4-4F27-9AF0-BEA10BE627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1" creationId="{55D9DE11-0A2B-48A3-92C1-887D96216FC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2" creationId="{63FD3995-F52B-496B-990E-A2877D15606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3" creationId="{0D74BBB3-26A6-40B6-9B4F-6C849D3A9F1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4" creationId="{7F736DCE-8490-4DFD-A66F-B458C6DA018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5" creationId="{D69B9D90-E448-48DB-A620-9228504EAE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6" creationId="{276F7A51-DA3A-47E3-8A48-01D8C94E214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7" creationId="{8B6E4A62-5D96-4A7D-9C5D-4E41CCBE9FC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8" creationId="{867E626F-2531-4E8A-A73F-810FDC28EB7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49" creationId="{F5E09C2F-65EC-4A68-AC3F-03AFF89A79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0" creationId="{71F6A7A8-69DE-4A8C-BFC4-1929F821E72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1" creationId="{1588DFFF-A666-4ADE-A92B-FE7C35920F4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2" creationId="{0AE52BB4-D508-4191-8178-4E43EF2E0B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3" creationId="{726C1540-E84F-4045-990B-1181FC39664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4" creationId="{851D9502-55D5-4F60-A425-15A9B26A0E9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5" creationId="{60DD0F6C-BD73-4E56-B910-04D9D5CB5DB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6" creationId="{4194D800-9A60-442B-A697-B290B85370A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7" creationId="{D1EECF8D-0AEA-46E7-B30D-0D8A2282128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8" creationId="{520D35AB-5187-4D1B-B289-EA7FE8EECAC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59" creationId="{3370D67A-F785-40B0-B060-21AEC004D57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0" creationId="{2E8152F2-E6D2-45C6-B0FD-C8B320B002B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1" creationId="{FDAA718F-AA5C-4C61-9737-901252A5F4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2" creationId="{0E5A7777-35A2-4081-907B-4BC2EA7C804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3" creationId="{6E3BCFE7-3879-49E9-84B3-32FE80E01ED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4" creationId="{19D75212-B98A-4785-85E8-56F5A4621A2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5" creationId="{E81E93EE-FC95-4AA7-A4B4-DC68E556592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6" creationId="{ECA69B78-1240-4DF0-BC82-327C764A2F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7" creationId="{73E614E7-AD15-4D8A-BB1F-F58268D4B2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8" creationId="{A378450B-4378-450B-9893-C06FBF2D17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69" creationId="{53231634-BEF3-4EA8-A421-F33B1C21712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0" creationId="{006124F9-C281-4BB0-AD0D-721A880A086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1" creationId="{D8B55BD2-A812-490B-8291-4B3674D1C8D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2" creationId="{A90111C7-AE95-4D42-BABB-CEEA8DEFEA4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3" creationId="{1FB608C0-AFD7-471B-AFB7-FF6176D3B63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4" creationId="{76BC590C-329D-4780-A258-C8B4DC9F15E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5" creationId="{E80BEF0B-9671-4434-A627-612B8521BCC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6" creationId="{06298570-7BA2-4BA6-A75C-626EF1B7A61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7" creationId="{5376C54D-49B5-40A1-AF87-490CC59DC02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8" creationId="{D1051597-44D1-4929-86E4-861786FF1D1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79" creationId="{C157B4F1-666B-4DBF-9EB3-D4250BFEDA0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0" creationId="{0C86679A-1AA4-41A6-8E2F-40FD2617B38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1" creationId="{83E4F5FB-D959-40B5-A445-DEBDFB3A655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2" creationId="{88DBD9B7-3DF7-4652-AD45-6E6126B3206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3" creationId="{AE253B85-1ED2-4E97-99CE-1492C581AD8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4" creationId="{55A5389C-73BD-47DB-B7BF-553F01A259A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5" creationId="{EC4AE0DC-2741-416A-A1F1-25E89AFBC34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6" creationId="{BD64AABE-5737-4F50-BB76-1446497204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7" creationId="{3AAD1A35-5CB0-4DF3-97D9-ADEB6D1F058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8" creationId="{607B9A83-780E-4A26-87E7-8FA96B4A01F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89" creationId="{653BB87F-0794-4FC5-ACFF-9796327D8E9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0" creationId="{DE02920A-8D23-41D4-95E5-05DFF017AD2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1" creationId="{0CAB40BC-04F2-4B3B-BB00-AF55EA0226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2" creationId="{3661EE08-B871-4C14-AE6D-FCBFCB40B71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3" creationId="{91EB31D4-D8FA-4934-BA52-E993C8515CD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4" creationId="{F5EF4624-C64C-4164-8356-0394A114668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5" creationId="{8153E853-F5D2-436C-B112-44B291BE473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6" creationId="{EA56EB38-8E97-49A0-B0A8-361D6C3AC28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7" creationId="{9F51043F-53E8-4FA1-807C-346798963E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8" creationId="{86DEDFE4-C10D-4E47-9FE1-743613B089E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199" creationId="{E82314E4-5A37-4ED0-AA6C-E79B8504B09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0" creationId="{D9B040CF-A743-4540-841D-D3CCB60F91D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1" creationId="{4F0EB76C-1C7F-45A9-8099-2FB3FEBC16A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2" creationId="{4CA91185-7EC6-41F5-A79B-6BF46C908C3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3" creationId="{26D37F9A-4D72-4136-8CAE-97F4DB02EE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4" creationId="{6EF51347-D353-4299-B0FA-D7E44677FED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5" creationId="{EE90F044-F0B4-41E3-839B-CC54D2EEF2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6" creationId="{5B267692-40F5-4776-BA23-10128EB3C25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7" creationId="{F8897809-31A0-4EDC-AB76-90DF224FF08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8" creationId="{81073946-A0C7-48A6-8DD7-CEEA3475A88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09" creationId="{7D86215A-44B1-4757-AD28-56FBFA39E7F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0" creationId="{EB78B505-3312-4B45-A29E-C01B52B2900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1" creationId="{B882DAB2-FC2F-4EE2-AF90-207E641513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2" creationId="{F4BA132A-2973-48A9-BA7E-44829DD6CEB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3" creationId="{423314DE-7C64-409F-A21C-6A56B941B95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4" creationId="{6FCEFF05-E715-4812-85FE-F5BE02287E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5" creationId="{73C60F06-6A36-4D63-BD24-A7C1E311A97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6" creationId="{0579A0FA-BE46-4376-AC3B-B8E6F656DBD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7" creationId="{4D4A7025-5FE3-494B-B9AE-DAAB2323800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8" creationId="{7179255A-A069-4EC4-A062-398CDFF1AE1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19" creationId="{0DBE181B-25C6-4739-ACBD-E8FC7E2F004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20" creationId="{E509F23E-2131-4624-BA15-B7E1C62BFC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21" creationId="{3283D808-3A02-4FDC-8D7E-A1FFA5F41D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22" creationId="{63132910-78BB-475F-8101-0EC32D6BA59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23" creationId="{4D1A088E-E720-4401-99F9-F52FBC3253B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24" creationId="{CD799550-8AD2-4BC3-A573-F4F5F021162E}"/>
          </ac:spMkLst>
        </pc:spChg>
        <pc:spChg chg="mod">
          <ac:chgData name="Kolakowski, Artur" userId="9c34c8cc-b1df-44f6-bea5-dcf7a54ee35f" providerId="ADAL" clId="{85AF39D8-8F59-C749-9B9F-68CE626F6F7E}" dt="2023-03-27T10:59:10.833" v="4" actId="207"/>
          <ac:spMkLst>
            <pc:docMk/>
            <pc:sldMk cId="3250581116" sldId="483"/>
            <ac:spMk id="10225" creationId="{CA8BCFC7-5CC0-49F8-90B8-3033270F09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26" creationId="{B2F4A8BE-6F51-4C3D-8A37-2F39C6646B8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27" creationId="{30589014-B350-406C-91AF-701FD448647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28" creationId="{164AB222-D445-41BD-A4C8-DF3C599B404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29" creationId="{EB91A66E-9347-48E8-87D0-EC0742482C3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0" creationId="{89B05E47-05DC-42E9-BED6-3AA342019EF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1" creationId="{7E3FD528-CC8A-47CE-96A0-CFD215F9BDA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2" creationId="{80A27F67-3D4E-436D-A1DB-D5A709B3C2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3" creationId="{B5F16C8E-8DFA-48EA-83C9-29CE51D71A7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4" creationId="{C76D2EBE-EEC1-4EA6-98F7-954C5FCB3C8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5" creationId="{13EDB7D8-618A-4D8B-95A2-3DA4AAAA31E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6" creationId="{965A01BB-B5E3-4384-BEA5-CA91B44B8A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7" creationId="{1C5DB97C-E033-4E35-8816-345F94DD7E1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8" creationId="{4C855820-6E7F-4CE1-876B-E941A64EBE8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39" creationId="{6AAE08F4-2A6D-45D2-97FC-1326E861F7F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0" creationId="{9F2B09F4-E0B7-49C2-9E83-D9752F353C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1" creationId="{98E3B9D0-F93D-4E2F-BE11-5804E3FD3D4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2" creationId="{08E84BB5-D0FF-476D-933C-67969E14AED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3" creationId="{71F5E05E-73E4-4F5D-B648-13C920EBE6A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4" creationId="{2EB3FEC1-90DB-4D4C-8A2A-7FB736F33E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5" creationId="{45CFCF89-6443-471B-91FE-9980293EF60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6" creationId="{97A85810-2422-4D4A-BF71-FC6AFD58F8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7" creationId="{8F377CE5-5C11-4269-82BF-A2D2CCF4E70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8" creationId="{41E4F3A5-9C60-4B8B-A5BF-7637233D0AF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49" creationId="{46EABEC7-FED1-4BF1-825C-8117423F9DE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0" creationId="{B07D70DD-DFB6-4518-B4D1-39AF5137275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1" creationId="{271CABFE-7D99-4A4C-9381-F2CC1A69E27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2" creationId="{0593B31D-1429-4349-915E-6AB0767429E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3" creationId="{B5D9B8CC-F0BA-4E96-A648-05ECD9ED801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4" creationId="{F31BFE84-F6F8-4E21-B3B4-3D2D508C3AE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5" creationId="{BDE5271C-B23C-4A5A-BD37-79A3F92FC31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6" creationId="{4A340C91-A141-4789-A6B8-1689217A4C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7" creationId="{B5AAF907-11A0-4E6D-8F65-77B9FD40062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8" creationId="{D78C8193-36FA-47B9-AB47-4407CC405E2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59" creationId="{7B9409DB-675B-49B5-9D1C-DE5DF2DA85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0" creationId="{B07B0E57-8CE5-475B-985E-94797270D70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1" creationId="{627DDDCD-55C0-4116-A807-3F5161DF388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2" creationId="{52C07C18-FD26-4509-A154-DE2AB8C4F41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3" creationId="{0208CE61-B609-4165-A675-6164C0FAC52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4" creationId="{0561F681-4652-4095-ADA0-DF4BD416309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5" creationId="{5CB5ED67-FB46-4E30-9959-49302DE0EA2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6" creationId="{0AC22B34-29E5-476D-994D-EAF59E2208D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7" creationId="{94323502-025D-4A5C-97AB-84388B085C4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8" creationId="{B945C6A6-3592-44AC-9345-75A47F64558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69" creationId="{0E9A0D02-BD26-46B8-AF0C-B36304F670E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0" creationId="{D9B887D2-C04E-4311-948D-4E1EFE6B486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1" creationId="{2F0389A8-28EF-4AC8-89AA-8BFAF5A7489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2" creationId="{3A00AACD-75C9-461B-86B6-8A127C467B3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3" creationId="{B0928A33-0E73-4193-A3F6-718C14DB8E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4" creationId="{6E7D2EFA-349F-4607-A455-FB996BC7991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5" creationId="{6FF1B537-E805-4838-9DD7-12FF478A27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6" creationId="{0AB390C4-D129-458F-B70A-895A87A5952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7" creationId="{EB313ADA-0F7B-417B-8097-721E7076A6F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8" creationId="{574FC895-6B73-4651-A4B4-338E14D006A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79" creationId="{A6BC2A3C-F72E-487E-BCE4-110C30A6C6B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0" creationId="{6B29804F-3A8F-46DF-9C6C-1DA35F4BE38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1" creationId="{AE82F2EE-863B-4204-AB9F-8082A8A9F5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2" creationId="{A7ECAEC8-259B-49F1-8F98-F606C6D149F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3" creationId="{BDD95FD5-5576-4681-BECD-A04810B4C4D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4" creationId="{DDA7C021-5292-4E67-A6AB-35124D5F17C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5" creationId="{4D141C57-0CED-4224-9544-2C994C3A7A6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6" creationId="{11F0B7BB-F46A-45D2-BB42-870FEFEBD04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7" creationId="{71E72D41-E72F-4742-9BC6-7EFF14404F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8" creationId="{8BD3117A-6F8D-4F40-8A1D-0916D391D8A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89" creationId="{90603EFB-DB0D-4BD6-AE05-C0B663FABF8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0" creationId="{87A4DB62-76B5-46CD-BEF7-F8A428FC719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1" creationId="{977BC0DC-E65B-4E7B-AE13-7D65DDDE33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2" creationId="{41AACFE5-6FD7-455C-B0F3-D3D96749569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3" creationId="{2948DD9F-793E-4E96-A3F4-A48D44A332E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4" creationId="{70A29B03-6E25-46D0-BC8A-8D8115A1793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5" creationId="{5F58EA2C-3C69-45DC-BCC2-2D421D0DB9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6" creationId="{A3BAA193-719D-48FB-BF46-BD4E3757158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7" creationId="{56360925-33CE-4959-8FDF-CB9AF1BCCD7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8" creationId="{5E53553E-A680-4EC1-965B-43C4E895252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299" creationId="{8B835D88-B538-4EB0-8EFA-155EE17914C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0" creationId="{DE0FABE5-1F51-43D3-9B13-3D6C121A3C3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1" creationId="{29E0647D-2C4A-4135-9012-FE5A1F5EFA4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2" creationId="{92119C7E-5365-43AF-840C-26D6A393CC8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3" creationId="{5EC718E1-926C-48E9-A3FA-B8340B44A73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4" creationId="{E1936712-A975-4A5E-8AE2-895B0D43C0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5" creationId="{7F587C29-0816-40D7-A222-736FDD6A23A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6" creationId="{7EE547A1-1B91-4D58-AF3B-D106F7BB1CA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7" creationId="{E3952FF5-C010-4E77-A9CE-C6BB2C0B871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8" creationId="{19181F12-917C-449B-911A-48C9D43B1E1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09" creationId="{FFB047F5-6044-44EE-8CAC-8AC5499EBA3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0" creationId="{778B2219-4F6F-44E8-8C27-5496CC068E2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1" creationId="{765485A1-720C-4778-9CB2-F80D9F5CF21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2" creationId="{F0B67CD9-419E-446F-91F3-982B417AE02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3" creationId="{86DE6B12-5C6E-498F-A849-5CB2255D176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4" creationId="{423E376F-2C65-4EF4-A047-3F8ED08262D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5" creationId="{7277C48D-FC15-4364-9A41-33793BE94F3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6" creationId="{19AF449E-59E4-4D2F-9272-67B7DE625F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7" creationId="{390F5624-3451-4509-8DFB-D90692C7995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8" creationId="{2918AD4E-D8F9-47C9-822B-9F43040E346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19" creationId="{9C67AD44-ED0F-4ACC-A6E3-01C73FC12BD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0" creationId="{139CD3D8-F2C4-4D81-A11C-80FA60CC1CC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1" creationId="{45817857-3662-45A3-A9AC-5921AC1234F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2" creationId="{37953DD1-443C-4AF9-BD64-78C60F76089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3" creationId="{9FD1D397-CD6D-4880-AD9A-6E1EEE33202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4" creationId="{4CBE4F5B-101E-4E9E-A4FF-D1985300F11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5" creationId="{3C524282-19AA-4361-82DB-9FB03DF81A3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6" creationId="{C6C35044-E628-47E7-9357-218EFDE8F2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7" creationId="{21EEE7CE-BFAB-48C3-9140-89B83F0C194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8" creationId="{9C11F3AF-4947-4658-BB0F-5046E0EB2E9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29" creationId="{52EE7D35-DB2A-4013-9AB1-C5CE4CE610E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0" creationId="{EDD5B277-9836-4888-A2CF-2DD973D7ACA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1" creationId="{7C84DBBC-0E54-4AA2-8BB8-25DE0053BF6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2" creationId="{EEA8939C-46B9-4B5B-AA3B-6354430FF2C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3" creationId="{2E48DD2A-1F26-44CF-A91B-7F2E8754800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4" creationId="{5A3A0216-CE82-4547-80E1-2DB4E46B9BB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5" creationId="{F5775CAC-5876-42F8-B825-D6F8CD6710F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6" creationId="{5A45A1F7-D943-456A-9FBE-9162A11ACB4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7" creationId="{469BB231-B736-4A5F-A64D-DFC6092435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8" creationId="{7D9789C5-E1D8-4B3C-86CC-B86199FFF97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39" creationId="{4C6314B3-0ED0-4DB9-B4BC-192D43A58BD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0" creationId="{E8D80F49-9FEA-4506-BA22-5E2FD22D1A1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1" creationId="{0C3F5FAA-B6F8-41FD-9EF7-9E3F305E4E0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2" creationId="{1509AFDD-DDD0-499C-87A4-B7D10174C1D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3" creationId="{6FEB7B1B-422B-4D80-A0DC-88749C6983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4" creationId="{694DC80F-042B-4839-ADCF-5D2F6962842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5" creationId="{6E0F3846-7A12-425A-81AB-2D70F700462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6" creationId="{F577C566-CB73-4DE2-A532-1DF6254AE33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7" creationId="{773A2DEA-E0C5-475F-9B36-0CC84BF0AD5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8" creationId="{1859E9BB-11FC-4976-921B-77F8CB08EB3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49" creationId="{401CBBA7-8D35-4258-B63F-3476AB4539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0" creationId="{2958FD6A-1CCC-4CD3-86CE-E3A89ADE1A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1" creationId="{C5D14D8D-21B4-42CD-B518-516A36351F8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2" creationId="{A5C95AAF-20FE-4441-8345-3FBA27BE895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3" creationId="{5965989E-24AF-477E-87D7-0BCDFC46B73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4" creationId="{6080B7B1-ADFC-4442-A4FE-1AE0C370B08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5" creationId="{6500EFFD-B565-4C23-86F8-3B1070D3C25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6" creationId="{BF783AC3-93BD-44CA-93D4-04FA9ABAFB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7" creationId="{5EFB68AE-DF12-4A13-917E-573D0E9F898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8" creationId="{B40BB659-0982-4F1B-AE9B-871BD99B02D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59" creationId="{3AA11E47-0782-4811-B95E-DF4A5B9896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0" creationId="{45E81D60-0490-4745-9F5A-EF440BE8E1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1" creationId="{A852D0F7-79D3-4BD5-9662-5CBD99C8CF8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2" creationId="{FED395C8-444C-4223-B66B-B194CC78948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3" creationId="{37CA8675-1EC9-4242-AB65-A03D96D2B95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4" creationId="{E2636095-A493-4B3F-8466-1009C2DC15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5" creationId="{039E4E68-C1F0-4D46-BC48-CA3A6BC386B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6" creationId="{C6CC3A30-B6EF-478E-A119-110234BFEF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7" creationId="{6E80FA58-DD34-43F2-8D8C-CD51E69ADA9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8" creationId="{3547C874-8821-4E2E-908F-0FAAFD3C40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69" creationId="{051205A5-CB45-4690-B7E8-9AC09080A24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0" creationId="{10B28278-03CA-42F4-BBC5-B6B11A1CE22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1" creationId="{BE91414B-850B-4DC2-B546-B56BF2F5207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2" creationId="{0424D729-9515-4AE7-A280-35F275E360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3" creationId="{234B263E-751F-4349-BC0D-3600FBB230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4" creationId="{1C18361A-526C-4D97-8B8C-D9EC9BFBC9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5" creationId="{6E24B58F-E353-4F5F-ABB7-F6E98979C2F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6" creationId="{5C62A2EF-17B3-43A7-A5AD-4F9CA072C7A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7" creationId="{225D8522-0F3B-4F01-B50F-4DF70F63D2A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8" creationId="{CC1BE429-BA51-4166-A1E9-F792A47760F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79" creationId="{FD8E1900-F2E8-4BBF-86D6-C16FE216D82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0" creationId="{8DA4C8CC-01DC-4CAC-9074-C3111E1CC25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1" creationId="{223FB251-8AC7-433E-A3F4-DBDFF8E3C34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2" creationId="{8F8C2A4B-DEEE-4791-91C6-F24AA7C9832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3" creationId="{D0D6156D-14B9-406F-B1E2-D5B2D1D9435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4" creationId="{6A1E5E96-F423-40C0-800F-9555A64F5CB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5" creationId="{C3B5DF73-5322-4AA8-B20A-2ED5EC6B6FC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6" creationId="{DE1C9E66-D9FD-4639-8D70-E4ACD87A6CB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7" creationId="{77D389C5-BAD3-49E0-8AA6-CEEEB058F0B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8" creationId="{7F5C0037-B7D8-48A0-ABE3-149F0059335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89" creationId="{EA7639D7-C15B-4D79-A520-3E8FBF2831B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0" creationId="{2C34DAE3-14B9-444D-A23E-D1C473C1577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1" creationId="{CF4B97E4-4A77-44FC-85CF-479D5DA6292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2" creationId="{9160CE5C-29C4-47B6-9C4E-417D87ABCAD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3" creationId="{0FC31757-CFEF-4EB2-9764-12F327E45A4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4" creationId="{EE37D868-30D0-48DC-8495-D0BA754AFC8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5" creationId="{45BF11CA-8D6A-4319-9D3F-9A2A6C056F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6" creationId="{E43EC81C-FA85-49D5-A56A-9527FD15F4B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7" creationId="{B0F03B9C-2733-4511-9115-BF7673B86A5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8" creationId="{3323E3E4-4F1B-4ECA-8A92-A417859E6EB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399" creationId="{806DA65F-F775-4532-9EF7-E4C4BC37593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0" creationId="{998720D0-ECAB-4444-809C-6A646144C2F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1" creationId="{9E0D604E-6F59-41CE-94A3-6DD4B96AEE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2" creationId="{13C95175-5FD9-4904-B2FB-53D65EEC7A5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3" creationId="{2578968B-6D83-48DB-9BF2-32EE8A47400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4" creationId="{4D1A9E95-0C7A-4CF8-AC6C-5A0BFD873A2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5" creationId="{A538B6E6-6250-4777-B89E-422CFF84AD2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6" creationId="{628E1009-18E3-4144-8CBD-7019C91E8EE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7" creationId="{BA20CD61-85CD-4876-AA99-A6477CB90D4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8" creationId="{495A6D57-A3CF-4D64-8E4D-35E763DF8C3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09" creationId="{EC3D5B19-0237-4980-A940-8C0B678ACEE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0" creationId="{77496E54-9ACD-4F94-A213-08A087DD55D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1" creationId="{F87C9C67-73A3-4AAD-A01C-40BDAEA48EB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2" creationId="{460F89C6-BA1E-4F84-86E7-F5BAE8BC206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3" creationId="{324B8377-FA20-44D7-9318-8FBED1234D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4" creationId="{34EACB72-F6AA-4975-9A06-D2515FA96B7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5" creationId="{FE0852F5-4052-49C0-A5BF-75ED94FE46E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6" creationId="{280DA2B8-E9F1-49A4-BAAB-A66F39CCB44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7" creationId="{CBDECA58-9376-4516-B146-92CDCA5BB4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8" creationId="{2D381DEA-2DCC-4244-B102-ABD9091E6F2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19" creationId="{EC34B85B-C5F3-4488-AC5D-F0CE4D46CFE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0" creationId="{0F8377D9-8517-43F7-BE21-70F69D5FDD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1" creationId="{3339EF7C-9168-416A-BEE9-2876A1DC7C5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2" creationId="{CBC70264-CF2A-47D4-93DF-099DFA36B49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3" creationId="{2AB2CA5C-F8F0-49B4-B7F3-7E613B120C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4" creationId="{08C223BD-BAB3-46DB-A63B-773C3A5CB92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5" creationId="{00691E3C-C981-4E45-B466-1D1C51413B4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6" creationId="{A29E4390-1986-4329-B3FE-475BEC38DC0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7" creationId="{7124D243-D6B8-4206-849D-488DEE87B71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8" creationId="{45956DB4-0452-473D-B4F6-E161362B2C3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29" creationId="{A1CB4FC1-F5C4-4C6E-A7C7-519B1BB7176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0" creationId="{B18D72B2-3A4D-4778-9AAA-34F8B44197D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1" creationId="{1366E9FF-B9A2-4552-BF0A-8458C030329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2" creationId="{AD56E7AC-7CE5-4037-8BB3-9A411BFDEA9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3" creationId="{4B73FFD9-417D-47FC-AC06-08C1715016D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4" creationId="{9B4CF5FA-587E-4C5F-8778-B29876DC297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5" creationId="{E48E4713-9E18-4B75-B000-85BA3713B2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6" creationId="{240069A5-045E-4896-A78C-A9AA1876E06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7" creationId="{CCD32EBD-FA03-492E-9AB1-43A86CCEC04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8" creationId="{30245126-1445-455A-B4FA-DB9FCB43377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39" creationId="{064BCA42-9E4F-4B24-A260-B80B1364C8C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0" creationId="{DDCFBE81-30C1-4193-BBA8-43057AF6212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1" creationId="{E7261351-1605-40ED-A6B6-D0F40D9E87F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2" creationId="{26E9ADAB-DFC4-43B9-B0A1-E14427F8844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3" creationId="{72990586-741E-469B-B86C-C32A50EE577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4" creationId="{8E5889E2-FEBD-499C-AA6A-8427E3AD01F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5" creationId="{22104477-9316-4E37-8480-533ABBE9BB1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6" creationId="{DDD03890-0C7C-4B51-82F2-73E64DB4E6E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7" creationId="{D2037621-EAE2-4B20-B27D-3A549A3A339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8" creationId="{D6A0D4CA-D913-475E-8DE0-C4ACCA86330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49" creationId="{13F10286-E6E8-401E-964D-B0EFE0AF1C3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0" creationId="{5D51B280-7783-4DEB-BB84-BAA78B28118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1" creationId="{95BE9315-57D8-4A75-B544-A2F55CC9526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2" creationId="{05A2C3F9-7367-4EA0-B424-0952FE60F16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3" creationId="{F118DD79-BCCF-488A-99C1-59792955F8E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4" creationId="{49DF6050-1E92-465F-ABA4-EF86B45C589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5" creationId="{6564130F-092A-4669-9330-660FF218DF4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6" creationId="{A0ADC15B-B0EB-43D9-BA8E-75F3CA3406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7" creationId="{0E417ADD-B5FD-4ABE-9A82-03D7D461047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8" creationId="{F4CEED9B-EBA3-47ED-8B77-8F27879D78A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59" creationId="{47B36BFC-2C01-45F7-842E-B1F64A5127A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0" creationId="{7B8232AB-7F40-4584-922E-3870643709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1" creationId="{838A92A4-8565-4E02-A9CE-518B0A9586B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2" creationId="{DC6BB51B-6DE4-4FA1-920F-9592FF3B49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3" creationId="{0F423392-783B-4969-BE3F-BDB38CE4458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4" creationId="{757C1FC7-E019-4E3B-9F0C-51D88A5B539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5" creationId="{37469723-8865-411D-B511-A01EFB859B4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6" creationId="{55BB873F-B5C9-4CAB-B83F-3D2487E7A50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7" creationId="{F0741FB7-E97C-448C-99DE-EA253B6E0CB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8" creationId="{D1299A2F-7D87-4743-B81A-BE098734A9B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69" creationId="{889D4DB7-B498-4949-9A2D-C61007900CA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0" creationId="{664B2145-0E3D-443C-B78C-ED2F91E3641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1" creationId="{1F91B177-32F6-4B46-9819-913D67F2F7E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2" creationId="{BAE3ED4A-EE01-46D5-B8B0-262136B604D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3" creationId="{D42B3E1C-8FCF-41F6-A7A9-0291FBAD761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4" creationId="{5E2893A5-A105-43CF-A6FA-E7C86A62B7F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5" creationId="{81E60138-E253-4689-AC59-FA1A6142334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6" creationId="{448710C3-1194-4B16-984F-829C37402D5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7" creationId="{7DE6F47E-7951-4F2A-A36C-4285AC417E9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8" creationId="{95C6A398-2835-4FA8-8EF6-8C38AECC3BB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79" creationId="{BBE818BB-E1EF-4E82-8A71-E83256D51E7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0" creationId="{6DA19C92-2313-418A-8A35-9E1B0BE36B1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1" creationId="{D06894EC-B81D-41CA-A474-4DEFA2B0BFC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2" creationId="{780A1949-C11C-451F-9575-17A37E1F2BB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3" creationId="{15453479-C2AE-4C09-BB47-8295E087DE5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4" creationId="{1A3F1BB2-4FC8-4A8B-9EFB-CD39F1F352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5" creationId="{6EA998E0-A2AE-4B87-A4AC-5A9090BBE4F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6" creationId="{A6F49607-CC73-4A7F-B142-F2E31184D9A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7" creationId="{8B2BBAB8-A0E7-4ED5-920F-24671FE682B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8" creationId="{A76BDFEE-586B-404D-B2AD-37534681FDD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89" creationId="{ED1E7BFD-9868-4AAF-8060-F970B964E64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0" creationId="{1AA97C3F-9E66-41EC-88B0-40E47A03976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1" creationId="{27A1DCC3-7580-47BF-A1D7-3709A0E7CD9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2" creationId="{AA74B23A-8047-4E8F-BF6E-2A9DFEC5FAB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3" creationId="{F7C4E31B-BC8D-43A1-BB4E-59D24FD7D08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4" creationId="{A02CFDFB-C6E9-4F0B-AEDC-466EBA063C8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5" creationId="{46FF77D3-EAEF-452F-B11B-5ACECC518B9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6" creationId="{CC4B1EBE-2B0A-42B3-8847-EA3EEDA0C505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7" creationId="{979B416C-E892-4498-9A41-C7DD384BA2EE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8" creationId="{B7C9F29F-9BB7-4527-8CE0-253B62E8F036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499" creationId="{B4D6140A-03D9-4760-80C0-1B2C258E296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0" creationId="{A230762B-EA4C-409C-8747-83006B02AC8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1" creationId="{A6A26196-3DCB-46D5-A292-6D08F0F545A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2" creationId="{9811DB41-BA35-45DE-9F2D-5B01FCCB392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3" creationId="{6025755E-2CCD-4677-B084-4E8785BEFA7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4" creationId="{72C62906-4D2F-4445-BCD5-FEFB9955C538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5" creationId="{B38864EE-921E-428F-BD80-1BC3C74536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6" creationId="{212A6693-0479-4121-8046-023099E9EB2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7" creationId="{6DCCDF62-B461-4B0E-BD1B-AD90E5BAF4F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8" creationId="{7D42D3E8-C4CE-465C-8E5B-F806CCD3ED1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09" creationId="{0001BFCC-FCC6-4ABB-B577-BE06D292296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0" creationId="{99DD3A63-3F8C-40FF-8096-2035E004075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1" creationId="{65E28431-6065-4185-B50A-0867A7B7D56F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2" creationId="{D154FBBA-E0FA-4D3B-AA25-F18D035BE19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3" creationId="{F1A3C82D-29F6-4990-9C3C-09DBADBBDFF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4" creationId="{21DDF0E6-63D3-4AC1-8FB8-4886864C90A3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5" creationId="{80A3F7E5-2CEA-4F3B-B585-52709AD649CA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6" creationId="{64B6823B-9AB6-436D-89F3-5E6CAEABF8C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7" creationId="{D0202561-7D71-4563-93D2-E940BED0B01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8" creationId="{C9915DED-9F22-4141-A77A-750E04F3B70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19" creationId="{CCA9E90D-1A89-4ECC-9179-EE315EEDE37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0" creationId="{2914AAF4-7DB1-45A2-8BA0-F4830C01392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1" creationId="{41498329-C111-4E1B-97C1-F9414C6DC12B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2" creationId="{61813944-7D36-4664-9D58-B1661BE782A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3" creationId="{3D7D5923-878D-45D5-9EE6-A465B94771A2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4" creationId="{3AB2A510-F894-42E4-8446-A2302D0DD9E4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5" creationId="{EC924B49-AA26-4E94-8B0B-8BEBFB3FE07C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6" creationId="{A09ACA4A-561E-461D-BF04-F6112F552B51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7" creationId="{C0C1D70A-FCAC-4510-ABEA-08DC3D436010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8" creationId="{DA91FDAA-6052-4761-9D9A-05E9DFA2C1B9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29" creationId="{77FD992C-1578-4661-B3E5-C54203256857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30" creationId="{394F62F5-6C1F-4AB1-B822-9206CCAEE2BD}"/>
          </ac:spMkLst>
        </pc:spChg>
        <pc:spChg chg="mod">
          <ac:chgData name="Kolakowski, Artur" userId="9c34c8cc-b1df-44f6-bea5-dcf7a54ee35f" providerId="ADAL" clId="{85AF39D8-8F59-C749-9B9F-68CE626F6F7E}" dt="2023-03-27T10:59:06.145" v="3" actId="207"/>
          <ac:spMkLst>
            <pc:docMk/>
            <pc:sldMk cId="3250581116" sldId="483"/>
            <ac:spMk id="10531" creationId="{8EBF0C89-E504-465C-9F20-37B6D49B87F6}"/>
          </ac:spMkLst>
        </pc:spChg>
        <pc:grpChg chg="mod">
          <ac:chgData name="Kolakowski, Artur" userId="9c34c8cc-b1df-44f6-bea5-dcf7a54ee35f" providerId="ADAL" clId="{85AF39D8-8F59-C749-9B9F-68CE626F6F7E}" dt="2023-03-27T10:59:27.208" v="5" actId="1076"/>
          <ac:grpSpMkLst>
            <pc:docMk/>
            <pc:sldMk cId="3250581116" sldId="483"/>
            <ac:grpSpMk id="3" creationId="{B9963B9D-4EB9-4619-957F-96D26E924A51}"/>
          </ac:grpSpMkLst>
        </pc:grpChg>
        <pc:grpChg chg="mod">
          <ac:chgData name="Kolakowski, Artur" userId="9c34c8cc-b1df-44f6-bea5-dcf7a54ee35f" providerId="ADAL" clId="{85AF39D8-8F59-C749-9B9F-68CE626F6F7E}" dt="2023-03-27T10:59:06.145" v="3" actId="207"/>
          <ac:grpSpMkLst>
            <pc:docMk/>
            <pc:sldMk cId="3250581116" sldId="483"/>
            <ac:grpSpMk id="5532" creationId="{8E7F9FE4-1C41-4DC0-B686-524F30CE0AD5}"/>
          </ac:grpSpMkLst>
        </pc:grpChg>
        <pc:grpChg chg="mod">
          <ac:chgData name="Kolakowski, Artur" userId="9c34c8cc-b1df-44f6-bea5-dcf7a54ee35f" providerId="ADAL" clId="{85AF39D8-8F59-C749-9B9F-68CE626F6F7E}" dt="2023-03-27T10:59:06.145" v="3" actId="207"/>
          <ac:grpSpMkLst>
            <pc:docMk/>
            <pc:sldMk cId="3250581116" sldId="483"/>
            <ac:grpSpMk id="5541" creationId="{E45CC1AA-6CDB-41E1-97C3-D21B8F2C6203}"/>
          </ac:grpSpMkLst>
        </pc:grpChg>
      </pc:sldChg>
    </pc:docChg>
  </pc:docChgLst>
  <pc:docChgLst>
    <pc:chgData name="Kolakowski, Artur" userId="9c34c8cc-b1df-44f6-bea5-dcf7a54ee35f" providerId="ADAL" clId="{F57EC18E-4DF1-4F2C-9CB9-55EBC49F0C11}"/>
    <pc:docChg chg="undo custSel modSld">
      <pc:chgData name="Kolakowski, Artur" userId="9c34c8cc-b1df-44f6-bea5-dcf7a54ee35f" providerId="ADAL" clId="{F57EC18E-4DF1-4F2C-9CB9-55EBC49F0C11}" dt="2023-07-18T09:24:43.672" v="18" actId="20577"/>
      <pc:docMkLst>
        <pc:docMk/>
      </pc:docMkLst>
      <pc:sldChg chg="modSp">
        <pc:chgData name="Kolakowski, Artur" userId="9c34c8cc-b1df-44f6-bea5-dcf7a54ee35f" providerId="ADAL" clId="{F57EC18E-4DF1-4F2C-9CB9-55EBC49F0C11}" dt="2023-07-18T09:22:49.306" v="2" actId="14826"/>
        <pc:sldMkLst>
          <pc:docMk/>
          <pc:sldMk cId="2880706737" sldId="256"/>
        </pc:sldMkLst>
        <pc:picChg chg="mod">
          <ac:chgData name="Kolakowski, Artur" userId="9c34c8cc-b1df-44f6-bea5-dcf7a54ee35f" providerId="ADAL" clId="{F57EC18E-4DF1-4F2C-9CB9-55EBC49F0C11}" dt="2023-07-18T09:22:49.306" v="2" actId="14826"/>
          <ac:picMkLst>
            <pc:docMk/>
            <pc:sldMk cId="2880706737" sldId="256"/>
            <ac:picMk id="31" creationId="{E9CD4067-0024-481B-92D1-3C45CE8005FC}"/>
          </ac:picMkLst>
        </pc:picChg>
      </pc:sldChg>
      <pc:sldChg chg="modSp">
        <pc:chgData name="Kolakowski, Artur" userId="9c34c8cc-b1df-44f6-bea5-dcf7a54ee35f" providerId="ADAL" clId="{F57EC18E-4DF1-4F2C-9CB9-55EBC49F0C11}" dt="2023-07-18T09:22:02.531" v="0" actId="14826"/>
        <pc:sldMkLst>
          <pc:docMk/>
          <pc:sldMk cId="965432752" sldId="316"/>
        </pc:sldMkLst>
        <pc:picChg chg="mod">
          <ac:chgData name="Kolakowski, Artur" userId="9c34c8cc-b1df-44f6-bea5-dcf7a54ee35f" providerId="ADAL" clId="{F57EC18E-4DF1-4F2C-9CB9-55EBC49F0C11}" dt="2023-07-18T09:22:02.531" v="0" actId="14826"/>
          <ac:picMkLst>
            <pc:docMk/>
            <pc:sldMk cId="965432752" sldId="316"/>
            <ac:picMk id="5" creationId="{25391FF8-DC41-43D8-BE2F-A57B34C4FA93}"/>
          </ac:picMkLst>
        </pc:picChg>
      </pc:sldChg>
      <pc:sldChg chg="modSp mod">
        <pc:chgData name="Kolakowski, Artur" userId="9c34c8cc-b1df-44f6-bea5-dcf7a54ee35f" providerId="ADAL" clId="{F57EC18E-4DF1-4F2C-9CB9-55EBC49F0C11}" dt="2023-07-18T09:24:43.672" v="18" actId="20577"/>
        <pc:sldMkLst>
          <pc:docMk/>
          <pc:sldMk cId="2861896946" sldId="319"/>
        </pc:sldMkLst>
        <pc:spChg chg="mod">
          <ac:chgData name="Kolakowski, Artur" userId="9c34c8cc-b1df-44f6-bea5-dcf7a54ee35f" providerId="ADAL" clId="{F57EC18E-4DF1-4F2C-9CB9-55EBC49F0C11}" dt="2023-07-18T09:24:43.672" v="18" actId="20577"/>
          <ac:spMkLst>
            <pc:docMk/>
            <pc:sldMk cId="2861896946" sldId="319"/>
            <ac:spMk id="10" creationId="{EF1A06FF-5E17-409D-8A2D-09B52084A10A}"/>
          </ac:spMkLst>
        </pc:spChg>
      </pc:sldChg>
      <pc:sldChg chg="modSp">
        <pc:chgData name="Kolakowski, Artur" userId="9c34c8cc-b1df-44f6-bea5-dcf7a54ee35f" providerId="ADAL" clId="{F57EC18E-4DF1-4F2C-9CB9-55EBC49F0C11}" dt="2023-07-18T09:23:45.954" v="3" actId="14826"/>
        <pc:sldMkLst>
          <pc:docMk/>
          <pc:sldMk cId="4253901514" sldId="415"/>
        </pc:sldMkLst>
        <pc:picChg chg="mod">
          <ac:chgData name="Kolakowski, Artur" userId="9c34c8cc-b1df-44f6-bea5-dcf7a54ee35f" providerId="ADAL" clId="{F57EC18E-4DF1-4F2C-9CB9-55EBC49F0C11}" dt="2023-07-18T09:23:45.954" v="3" actId="14826"/>
          <ac:picMkLst>
            <pc:docMk/>
            <pc:sldMk cId="4253901514" sldId="415"/>
            <ac:picMk id="19" creationId="{74423E6A-7E45-4D7B-80B3-6E61725F7302}"/>
          </ac:picMkLst>
        </pc:picChg>
      </pc:sldChg>
      <pc:sldChg chg="addSp modSp mod setBg">
        <pc:chgData name="Kolakowski, Artur" userId="9c34c8cc-b1df-44f6-bea5-dcf7a54ee35f" providerId="ADAL" clId="{F57EC18E-4DF1-4F2C-9CB9-55EBC49F0C11}" dt="2023-07-18T09:24:25.955" v="11"/>
        <pc:sldMkLst>
          <pc:docMk/>
          <pc:sldMk cId="1766449518" sldId="416"/>
        </pc:sldMkLst>
        <pc:spChg chg="add mod">
          <ac:chgData name="Kolakowski, Artur" userId="9c34c8cc-b1df-44f6-bea5-dcf7a54ee35f" providerId="ADAL" clId="{F57EC18E-4DF1-4F2C-9CB9-55EBC49F0C11}" dt="2023-07-18T09:24:25.955" v="11"/>
          <ac:spMkLst>
            <pc:docMk/>
            <pc:sldMk cId="1766449518" sldId="416"/>
            <ac:spMk id="4" creationId="{14379AA4-9707-7E1A-09E5-08125F0BC563}"/>
          </ac:spMkLst>
        </pc:spChg>
        <pc:spChg chg="mod">
          <ac:chgData name="Kolakowski, Artur" userId="9c34c8cc-b1df-44f6-bea5-dcf7a54ee35f" providerId="ADAL" clId="{F57EC18E-4DF1-4F2C-9CB9-55EBC49F0C11}" dt="2023-07-18T09:23:54.339" v="5" actId="1076"/>
          <ac:spMkLst>
            <pc:docMk/>
            <pc:sldMk cId="1766449518" sldId="416"/>
            <ac:spMk id="19" creationId="{F3C2B729-7DA0-481B-A598-62DAC54F6616}"/>
          </ac:spMkLst>
        </pc:spChg>
        <pc:picChg chg="add mod ord">
          <ac:chgData name="Kolakowski, Artur" userId="9c34c8cc-b1df-44f6-bea5-dcf7a54ee35f" providerId="ADAL" clId="{F57EC18E-4DF1-4F2C-9CB9-55EBC49F0C11}" dt="2023-07-18T09:24:21.265" v="10" actId="14826"/>
          <ac:picMkLst>
            <pc:docMk/>
            <pc:sldMk cId="1766449518" sldId="416"/>
            <ac:picMk id="2" creationId="{8C88FE1B-7836-2A67-15C4-7A37772C6EEE}"/>
          </ac:picMkLst>
        </pc:picChg>
      </pc:sldChg>
    </pc:docChg>
  </pc:docChgLst>
  <pc:docChgLst>
    <pc:chgData name="Kolakowski, Artur" userId="9c34c8cc-b1df-44f6-bea5-dcf7a54ee35f" providerId="ADAL" clId="{5B608A80-FCC6-4E24-BAF6-ADD780398F7B}"/>
    <pc:docChg chg="undo redo custSel delSld modSld sldOrd modSection">
      <pc:chgData name="Kolakowski, Artur" userId="9c34c8cc-b1df-44f6-bea5-dcf7a54ee35f" providerId="ADAL" clId="{5B608A80-FCC6-4E24-BAF6-ADD780398F7B}" dt="2021-06-17T10:39:12.176" v="138"/>
      <pc:docMkLst>
        <pc:docMk/>
      </pc:docMkLst>
      <pc:sldChg chg="addSp delSp modSp mod">
        <pc:chgData name="Kolakowski, Artur" userId="9c34c8cc-b1df-44f6-bea5-dcf7a54ee35f" providerId="ADAL" clId="{5B608A80-FCC6-4E24-BAF6-ADD780398F7B}" dt="2021-06-17T10:39:12.176" v="138"/>
        <pc:sldMkLst>
          <pc:docMk/>
          <pc:sldMk cId="3198649274" sldId="265"/>
        </pc:sldMkLst>
        <pc:spChg chg="mod">
          <ac:chgData name="Kolakowski, Artur" userId="9c34c8cc-b1df-44f6-bea5-dcf7a54ee35f" providerId="ADAL" clId="{5B608A80-FCC6-4E24-BAF6-ADD780398F7B}" dt="2021-06-15T14:10:42.994" v="15" actId="20577"/>
          <ac:spMkLst>
            <pc:docMk/>
            <pc:sldMk cId="3198649274" sldId="265"/>
            <ac:spMk id="2" creationId="{00000000-0000-0000-0000-000000000000}"/>
          </ac:spMkLst>
        </pc:spChg>
        <pc:spChg chg="add del mod">
          <ac:chgData name="Kolakowski, Artur" userId="9c34c8cc-b1df-44f6-bea5-dcf7a54ee35f" providerId="ADAL" clId="{5B608A80-FCC6-4E24-BAF6-ADD780398F7B}" dt="2021-06-17T10:39:12.176" v="138"/>
          <ac:spMkLst>
            <pc:docMk/>
            <pc:sldMk cId="3198649274" sldId="265"/>
            <ac:spMk id="5" creationId="{2A80CB27-B236-4199-82C7-C4765DDB2D20}"/>
          </ac:spMkLst>
        </pc:spChg>
        <pc:spChg chg="mod">
          <ac:chgData name="Kolakowski, Artur" userId="9c34c8cc-b1df-44f6-bea5-dcf7a54ee35f" providerId="ADAL" clId="{5B608A80-FCC6-4E24-BAF6-ADD780398F7B}" dt="2021-06-17T10:37:50.370" v="135" actId="1035"/>
          <ac:spMkLst>
            <pc:docMk/>
            <pc:sldMk cId="3198649274" sldId="265"/>
            <ac:spMk id="9" creationId="{E5000C00-FBEC-4145-AD3F-FA931809EC08}"/>
          </ac:spMkLst>
        </pc:spChg>
        <pc:graphicFrameChg chg="del mod modGraphic">
          <ac:chgData name="Kolakowski, Artur" userId="9c34c8cc-b1df-44f6-bea5-dcf7a54ee35f" providerId="ADAL" clId="{5B608A80-FCC6-4E24-BAF6-ADD780398F7B}" dt="2021-06-17T10:39:10.764" v="137" actId="21"/>
          <ac:graphicFrameMkLst>
            <pc:docMk/>
            <pc:sldMk cId="3198649274" sldId="265"/>
            <ac:graphicFrameMk id="8" creationId="{7FAC2215-96BF-4BC7-9E58-5F31B324DEC8}"/>
          </ac:graphicFrameMkLst>
        </pc:graphicFrameChg>
        <pc:graphicFrameChg chg="add mod">
          <ac:chgData name="Kolakowski, Artur" userId="9c34c8cc-b1df-44f6-bea5-dcf7a54ee35f" providerId="ADAL" clId="{5B608A80-FCC6-4E24-BAF6-ADD780398F7B}" dt="2021-06-17T10:39:12.176" v="138"/>
          <ac:graphicFrameMkLst>
            <pc:docMk/>
            <pc:sldMk cId="3198649274" sldId="265"/>
            <ac:graphicFrameMk id="10" creationId="{DEEDEE6A-9396-44F7-8B60-74A120481D20}"/>
          </ac:graphicFrameMkLst>
        </pc:graphicFrameChg>
      </pc:sldChg>
      <pc:sldChg chg="addSp delSp modSp mod">
        <pc:chgData name="Kolakowski, Artur" userId="9c34c8cc-b1df-44f6-bea5-dcf7a54ee35f" providerId="ADAL" clId="{5B608A80-FCC6-4E24-BAF6-ADD780398F7B}" dt="2021-06-17T10:30:33.213" v="102" actId="13244"/>
        <pc:sldMkLst>
          <pc:docMk/>
          <pc:sldMk cId="397067388" sldId="275"/>
        </pc:sldMkLst>
        <pc:spChg chg="mod">
          <ac:chgData name="Kolakowski, Artur" userId="9c34c8cc-b1df-44f6-bea5-dcf7a54ee35f" providerId="ADAL" clId="{5B608A80-FCC6-4E24-BAF6-ADD780398F7B}" dt="2021-06-17T10:27:11.484" v="94" actId="165"/>
          <ac:spMkLst>
            <pc:docMk/>
            <pc:sldMk cId="397067388" sldId="275"/>
            <ac:spMk id="4" creationId="{0E2B8E9F-912A-457C-B104-A2C2816117D0}"/>
          </ac:spMkLst>
        </pc:spChg>
        <pc:spChg chg="mod">
          <ac:chgData name="Kolakowski, Artur" userId="9c34c8cc-b1df-44f6-bea5-dcf7a54ee35f" providerId="ADAL" clId="{5B608A80-FCC6-4E24-BAF6-ADD780398F7B}" dt="2021-06-17T10:30:30.511" v="101" actId="13244"/>
          <ac:spMkLst>
            <pc:docMk/>
            <pc:sldMk cId="397067388" sldId="275"/>
            <ac:spMk id="5" creationId="{79ED428A-F6FD-49D1-8B22-20198578D0BB}"/>
          </ac:spMkLst>
        </pc:spChg>
        <pc:spChg chg="add mod topLvl">
          <ac:chgData name="Kolakowski, Artur" userId="9c34c8cc-b1df-44f6-bea5-dcf7a54ee35f" providerId="ADAL" clId="{5B608A80-FCC6-4E24-BAF6-ADD780398F7B}" dt="2021-06-17T10:27:21.201" v="95" actId="165"/>
          <ac:spMkLst>
            <pc:docMk/>
            <pc:sldMk cId="397067388" sldId="275"/>
            <ac:spMk id="6" creationId="{2A2A3E81-9B90-4ECD-9183-6B6CD5ACE747}"/>
          </ac:spMkLst>
        </pc:spChg>
        <pc:spChg chg="mod">
          <ac:chgData name="Kolakowski, Artur" userId="9c34c8cc-b1df-44f6-bea5-dcf7a54ee35f" providerId="ADAL" clId="{5B608A80-FCC6-4E24-BAF6-ADD780398F7B}" dt="2021-06-17T10:27:11.484" v="94" actId="165"/>
          <ac:spMkLst>
            <pc:docMk/>
            <pc:sldMk cId="397067388" sldId="275"/>
            <ac:spMk id="8" creationId="{73B8C065-7B1D-40C7-BC9E-33646AD1034F}"/>
          </ac:spMkLst>
        </pc:spChg>
        <pc:spChg chg="mod">
          <ac:chgData name="Kolakowski, Artur" userId="9c34c8cc-b1df-44f6-bea5-dcf7a54ee35f" providerId="ADAL" clId="{5B608A80-FCC6-4E24-BAF6-ADD780398F7B}" dt="2021-06-17T10:27:11.484" v="94" actId="165"/>
          <ac:spMkLst>
            <pc:docMk/>
            <pc:sldMk cId="397067388" sldId="275"/>
            <ac:spMk id="9" creationId="{C2BD8167-82DD-4532-8282-9B2AD616885D}"/>
          </ac:spMkLst>
        </pc:spChg>
        <pc:spChg chg="mod">
          <ac:chgData name="Kolakowski, Artur" userId="9c34c8cc-b1df-44f6-bea5-dcf7a54ee35f" providerId="ADAL" clId="{5B608A80-FCC6-4E24-BAF6-ADD780398F7B}" dt="2021-06-17T10:27:11.484" v="94" actId="165"/>
          <ac:spMkLst>
            <pc:docMk/>
            <pc:sldMk cId="397067388" sldId="275"/>
            <ac:spMk id="10" creationId="{78465797-763C-4314-9452-554AC0081093}"/>
          </ac:spMkLst>
        </pc:spChg>
        <pc:spChg chg="mod">
          <ac:chgData name="Kolakowski, Artur" userId="9c34c8cc-b1df-44f6-bea5-dcf7a54ee35f" providerId="ADAL" clId="{5B608A80-FCC6-4E24-BAF6-ADD780398F7B}" dt="2021-06-17T10:27:11.484" v="94" actId="165"/>
          <ac:spMkLst>
            <pc:docMk/>
            <pc:sldMk cId="397067388" sldId="275"/>
            <ac:spMk id="11" creationId="{D0DEE033-FFF9-4C70-A797-C10F784DD312}"/>
          </ac:spMkLst>
        </pc:spChg>
        <pc:spChg chg="mod">
          <ac:chgData name="Kolakowski, Artur" userId="9c34c8cc-b1df-44f6-bea5-dcf7a54ee35f" providerId="ADAL" clId="{5B608A80-FCC6-4E24-BAF6-ADD780398F7B}" dt="2021-06-17T10:27:11.484" v="94" actId="165"/>
          <ac:spMkLst>
            <pc:docMk/>
            <pc:sldMk cId="397067388" sldId="275"/>
            <ac:spMk id="12" creationId="{B25CAD00-DE50-4C2C-BC42-381995415882}"/>
          </ac:spMkLst>
        </pc:spChg>
        <pc:spChg chg="mod">
          <ac:chgData name="Kolakowski, Artur" userId="9c34c8cc-b1df-44f6-bea5-dcf7a54ee35f" providerId="ADAL" clId="{5B608A80-FCC6-4E24-BAF6-ADD780398F7B}" dt="2021-06-17T10:27:11.484" v="94" actId="165"/>
          <ac:spMkLst>
            <pc:docMk/>
            <pc:sldMk cId="397067388" sldId="275"/>
            <ac:spMk id="14" creationId="{B6DCD26C-279D-440B-B10D-4E0F4C174594}"/>
          </ac:spMkLst>
        </pc:spChg>
        <pc:spChg chg="mod">
          <ac:chgData name="Kolakowski, Artur" userId="9c34c8cc-b1df-44f6-bea5-dcf7a54ee35f" providerId="ADAL" clId="{5B608A80-FCC6-4E24-BAF6-ADD780398F7B}" dt="2021-06-17T10:30:20.364" v="100" actId="1076"/>
          <ac:spMkLst>
            <pc:docMk/>
            <pc:sldMk cId="397067388" sldId="275"/>
            <ac:spMk id="15" creationId="{4CDE50BB-13D4-487A-B4E9-97DC6C90A0B9}"/>
          </ac:spMkLst>
        </pc:spChg>
        <pc:spChg chg="mod topLvl">
          <ac:chgData name="Kolakowski, Artur" userId="9c34c8cc-b1df-44f6-bea5-dcf7a54ee35f" providerId="ADAL" clId="{5B608A80-FCC6-4E24-BAF6-ADD780398F7B}" dt="2021-06-17T10:27:11.484" v="94" actId="165"/>
          <ac:spMkLst>
            <pc:docMk/>
            <pc:sldMk cId="397067388" sldId="275"/>
            <ac:spMk id="16" creationId="{D8EC9618-0C6B-4EA4-80B9-BDC6F63C8483}"/>
          </ac:spMkLst>
        </pc:spChg>
        <pc:spChg chg="add mod">
          <ac:chgData name="Kolakowski, Artur" userId="9c34c8cc-b1df-44f6-bea5-dcf7a54ee35f" providerId="ADAL" clId="{5B608A80-FCC6-4E24-BAF6-ADD780398F7B}" dt="2021-06-17T10:15:34.698" v="45" actId="571"/>
          <ac:spMkLst>
            <pc:docMk/>
            <pc:sldMk cId="397067388" sldId="275"/>
            <ac:spMk id="18" creationId="{E840605A-112E-41D4-909B-43EC9219C558}"/>
          </ac:spMkLst>
        </pc:spChg>
        <pc:spChg chg="add mod">
          <ac:chgData name="Kolakowski, Artur" userId="9c34c8cc-b1df-44f6-bea5-dcf7a54ee35f" providerId="ADAL" clId="{5B608A80-FCC6-4E24-BAF6-ADD780398F7B}" dt="2021-06-17T10:15:34.698" v="45" actId="571"/>
          <ac:spMkLst>
            <pc:docMk/>
            <pc:sldMk cId="397067388" sldId="275"/>
            <ac:spMk id="19" creationId="{441DE0B5-A939-4549-B43B-D22EB00BB811}"/>
          </ac:spMkLst>
        </pc:spChg>
        <pc:spChg chg="mod">
          <ac:chgData name="Kolakowski, Artur" userId="9c34c8cc-b1df-44f6-bea5-dcf7a54ee35f" providerId="ADAL" clId="{5B608A80-FCC6-4E24-BAF6-ADD780398F7B}" dt="2021-06-17T10:27:11.484" v="94" actId="165"/>
          <ac:spMkLst>
            <pc:docMk/>
            <pc:sldMk cId="397067388" sldId="275"/>
            <ac:spMk id="20" creationId="{01AB9C28-FB25-4CE7-AA7D-1CDE1AD5C707}"/>
          </ac:spMkLst>
        </pc:spChg>
        <pc:spChg chg="add mod topLvl">
          <ac:chgData name="Kolakowski, Artur" userId="9c34c8cc-b1df-44f6-bea5-dcf7a54ee35f" providerId="ADAL" clId="{5B608A80-FCC6-4E24-BAF6-ADD780398F7B}" dt="2021-06-17T10:27:21.201" v="95" actId="165"/>
          <ac:spMkLst>
            <pc:docMk/>
            <pc:sldMk cId="397067388" sldId="275"/>
            <ac:spMk id="22" creationId="{984FCC68-A2F1-4D68-B8BF-B4C91A1302C0}"/>
          </ac:spMkLst>
        </pc:spChg>
        <pc:spChg chg="add mod topLvl">
          <ac:chgData name="Kolakowski, Artur" userId="9c34c8cc-b1df-44f6-bea5-dcf7a54ee35f" providerId="ADAL" clId="{5B608A80-FCC6-4E24-BAF6-ADD780398F7B}" dt="2021-06-17T10:27:21.201" v="95" actId="165"/>
          <ac:spMkLst>
            <pc:docMk/>
            <pc:sldMk cId="397067388" sldId="275"/>
            <ac:spMk id="23" creationId="{8D4C9F60-C915-4F8D-A2AA-74340396B85E}"/>
          </ac:spMkLst>
        </pc:spChg>
        <pc:spChg chg="add mod topLvl">
          <ac:chgData name="Kolakowski, Artur" userId="9c34c8cc-b1df-44f6-bea5-dcf7a54ee35f" providerId="ADAL" clId="{5B608A80-FCC6-4E24-BAF6-ADD780398F7B}" dt="2021-06-17T10:27:21.201" v="95" actId="165"/>
          <ac:spMkLst>
            <pc:docMk/>
            <pc:sldMk cId="397067388" sldId="275"/>
            <ac:spMk id="24" creationId="{2FA2C22F-ED51-480F-B970-7338F11CA90C}"/>
          </ac:spMkLst>
        </pc:spChg>
        <pc:spChg chg="add mod topLvl">
          <ac:chgData name="Kolakowski, Artur" userId="9c34c8cc-b1df-44f6-bea5-dcf7a54ee35f" providerId="ADAL" clId="{5B608A80-FCC6-4E24-BAF6-ADD780398F7B}" dt="2021-06-17T10:27:21.201" v="95" actId="165"/>
          <ac:spMkLst>
            <pc:docMk/>
            <pc:sldMk cId="397067388" sldId="275"/>
            <ac:spMk id="26" creationId="{D0E8C09E-737D-496F-830F-AF3E71FF157C}"/>
          </ac:spMkLst>
        </pc:spChg>
        <pc:spChg chg="add mod topLvl">
          <ac:chgData name="Kolakowski, Artur" userId="9c34c8cc-b1df-44f6-bea5-dcf7a54ee35f" providerId="ADAL" clId="{5B608A80-FCC6-4E24-BAF6-ADD780398F7B}" dt="2021-06-17T10:27:21.201" v="95" actId="165"/>
          <ac:spMkLst>
            <pc:docMk/>
            <pc:sldMk cId="397067388" sldId="275"/>
            <ac:spMk id="27" creationId="{4E5BA39D-665D-4B70-A6C6-9578A5ECDF6E}"/>
          </ac:spMkLst>
        </pc:spChg>
        <pc:spChg chg="add mod topLvl">
          <ac:chgData name="Kolakowski, Artur" userId="9c34c8cc-b1df-44f6-bea5-dcf7a54ee35f" providerId="ADAL" clId="{5B608A80-FCC6-4E24-BAF6-ADD780398F7B}" dt="2021-06-17T10:27:21.201" v="95" actId="165"/>
          <ac:spMkLst>
            <pc:docMk/>
            <pc:sldMk cId="397067388" sldId="275"/>
            <ac:spMk id="28" creationId="{CA1DAC17-F3F8-4EB7-8081-E107C48CB50B}"/>
          </ac:spMkLst>
        </pc:spChg>
        <pc:spChg chg="add mod topLvl">
          <ac:chgData name="Kolakowski, Artur" userId="9c34c8cc-b1df-44f6-bea5-dcf7a54ee35f" providerId="ADAL" clId="{5B608A80-FCC6-4E24-BAF6-ADD780398F7B}" dt="2021-06-17T10:27:21.201" v="95" actId="165"/>
          <ac:spMkLst>
            <pc:docMk/>
            <pc:sldMk cId="397067388" sldId="275"/>
            <ac:spMk id="29" creationId="{87756F86-A3B4-4519-B3E8-DA5BC7A70FB8}"/>
          </ac:spMkLst>
        </pc:spChg>
        <pc:grpChg chg="add del mod">
          <ac:chgData name="Kolakowski, Artur" userId="9c34c8cc-b1df-44f6-bea5-dcf7a54ee35f" providerId="ADAL" clId="{5B608A80-FCC6-4E24-BAF6-ADD780398F7B}" dt="2021-06-17T10:27:21.201" v="95" actId="165"/>
          <ac:grpSpMkLst>
            <pc:docMk/>
            <pc:sldMk cId="397067388" sldId="275"/>
            <ac:grpSpMk id="7" creationId="{97E8E533-BDBF-4EE0-85C5-850935677F1C}"/>
          </ac:grpSpMkLst>
        </pc:grpChg>
        <pc:grpChg chg="add mod topLvl">
          <ac:chgData name="Kolakowski, Artur" userId="9c34c8cc-b1df-44f6-bea5-dcf7a54ee35f" providerId="ADAL" clId="{5B608A80-FCC6-4E24-BAF6-ADD780398F7B}" dt="2021-06-17T10:28:39.849" v="96" actId="164"/>
          <ac:grpSpMkLst>
            <pc:docMk/>
            <pc:sldMk cId="397067388" sldId="275"/>
            <ac:grpSpMk id="13" creationId="{F3866F44-F1FE-49DC-8F07-6E5B0E7B235E}"/>
          </ac:grpSpMkLst>
        </pc:grpChg>
        <pc:grpChg chg="add del mod">
          <ac:chgData name="Kolakowski, Artur" userId="9c34c8cc-b1df-44f6-bea5-dcf7a54ee35f" providerId="ADAL" clId="{5B608A80-FCC6-4E24-BAF6-ADD780398F7B}" dt="2021-06-17T10:27:11.484" v="94" actId="165"/>
          <ac:grpSpMkLst>
            <pc:docMk/>
            <pc:sldMk cId="397067388" sldId="275"/>
            <ac:grpSpMk id="17" creationId="{A316A8E6-C9B4-4D8E-8926-EC3BA0A657E2}"/>
          </ac:grpSpMkLst>
        </pc:grpChg>
        <pc:grpChg chg="add mod">
          <ac:chgData name="Kolakowski, Artur" userId="9c34c8cc-b1df-44f6-bea5-dcf7a54ee35f" providerId="ADAL" clId="{5B608A80-FCC6-4E24-BAF6-ADD780398F7B}" dt="2021-06-17T10:28:53.826" v="98" actId="962"/>
          <ac:grpSpMkLst>
            <pc:docMk/>
            <pc:sldMk cId="397067388" sldId="275"/>
            <ac:grpSpMk id="18" creationId="{793C2C75-8FC7-4736-BF50-833153ED810E}"/>
          </ac:grpSpMkLst>
        </pc:grpChg>
        <pc:grpChg chg="mod topLvl">
          <ac:chgData name="Kolakowski, Artur" userId="9c34c8cc-b1df-44f6-bea5-dcf7a54ee35f" providerId="ADAL" clId="{5B608A80-FCC6-4E24-BAF6-ADD780398F7B}" dt="2021-06-17T10:28:39.849" v="96" actId="164"/>
          <ac:grpSpMkLst>
            <pc:docMk/>
            <pc:sldMk cId="397067388" sldId="275"/>
            <ac:grpSpMk id="21" creationId="{138F0586-151A-4DF1-BC5E-B84D86D8C61E}"/>
          </ac:grpSpMkLst>
        </pc:grpChg>
        <pc:picChg chg="mod">
          <ac:chgData name="Kolakowski, Artur" userId="9c34c8cc-b1df-44f6-bea5-dcf7a54ee35f" providerId="ADAL" clId="{5B608A80-FCC6-4E24-BAF6-ADD780398F7B}" dt="2021-06-17T10:30:33.213" v="102" actId="13244"/>
          <ac:picMkLst>
            <pc:docMk/>
            <pc:sldMk cId="397067388" sldId="275"/>
            <ac:picMk id="25" creationId="{9377DC36-931A-4BBB-8EB6-1AF2C1268DA3}"/>
          </ac:picMkLst>
        </pc:picChg>
      </pc:sldChg>
      <pc:sldChg chg="ord">
        <pc:chgData name="Kolakowski, Artur" userId="9c34c8cc-b1df-44f6-bea5-dcf7a54ee35f" providerId="ADAL" clId="{5B608A80-FCC6-4E24-BAF6-ADD780398F7B}" dt="2021-06-15T14:10:34.098" v="12"/>
        <pc:sldMkLst>
          <pc:docMk/>
          <pc:sldMk cId="2944893655" sldId="276"/>
        </pc:sldMkLst>
      </pc:sldChg>
      <pc:sldChg chg="addSp delSp modSp del">
        <pc:chgData name="Kolakowski, Artur" userId="9c34c8cc-b1df-44f6-bea5-dcf7a54ee35f" providerId="ADAL" clId="{5B608A80-FCC6-4E24-BAF6-ADD780398F7B}" dt="2021-06-15T12:45:23.052" v="2" actId="47"/>
        <pc:sldMkLst>
          <pc:docMk/>
          <pc:sldMk cId="3097945690" sldId="277"/>
        </pc:sldMkLst>
        <pc:spChg chg="mod">
          <ac:chgData name="Kolakowski, Artur" userId="9c34c8cc-b1df-44f6-bea5-dcf7a54ee35f" providerId="ADAL" clId="{5B608A80-FCC6-4E24-BAF6-ADD780398F7B}" dt="2021-06-15T12:45:17.403" v="1"/>
          <ac:spMkLst>
            <pc:docMk/>
            <pc:sldMk cId="3097945690" sldId="277"/>
            <ac:spMk id="2" creationId="{C32B1F1B-7A27-42DC-8E37-D08642D1C1AC}"/>
          </ac:spMkLst>
        </pc:spChg>
        <pc:spChg chg="mod">
          <ac:chgData name="Kolakowski, Artur" userId="9c34c8cc-b1df-44f6-bea5-dcf7a54ee35f" providerId="ADAL" clId="{5B608A80-FCC6-4E24-BAF6-ADD780398F7B}" dt="2021-06-15T12:45:17.403" v="1"/>
          <ac:spMkLst>
            <pc:docMk/>
            <pc:sldMk cId="3097945690" sldId="277"/>
            <ac:spMk id="3" creationId="{1F72A4E6-7FD9-49AA-9D5E-8891A7347E91}"/>
          </ac:spMkLst>
        </pc:spChg>
        <pc:spChg chg="mod">
          <ac:chgData name="Kolakowski, Artur" userId="9c34c8cc-b1df-44f6-bea5-dcf7a54ee35f" providerId="ADAL" clId="{5B608A80-FCC6-4E24-BAF6-ADD780398F7B}" dt="2021-06-15T12:45:17.403" v="1"/>
          <ac:spMkLst>
            <pc:docMk/>
            <pc:sldMk cId="3097945690" sldId="277"/>
            <ac:spMk id="5" creationId="{79ED428A-F6FD-49D1-8B22-20198578D0BB}"/>
          </ac:spMkLst>
        </pc:spChg>
        <pc:spChg chg="add del mod">
          <ac:chgData name="Kolakowski, Artur" userId="9c34c8cc-b1df-44f6-bea5-dcf7a54ee35f" providerId="ADAL" clId="{5B608A80-FCC6-4E24-BAF6-ADD780398F7B}" dt="2021-06-15T12:45:16.865" v="0"/>
          <ac:spMkLst>
            <pc:docMk/>
            <pc:sldMk cId="3097945690" sldId="277"/>
            <ac:spMk id="6" creationId="{1B0D0AD7-6C0F-4B8F-9738-019B24E361A9}"/>
          </ac:spMkLst>
        </pc:spChg>
        <pc:spChg chg="add del mod">
          <ac:chgData name="Kolakowski, Artur" userId="9c34c8cc-b1df-44f6-bea5-dcf7a54ee35f" providerId="ADAL" clId="{5B608A80-FCC6-4E24-BAF6-ADD780398F7B}" dt="2021-06-15T12:45:16.865" v="0"/>
          <ac:spMkLst>
            <pc:docMk/>
            <pc:sldMk cId="3097945690" sldId="277"/>
            <ac:spMk id="7" creationId="{5C9B058C-991B-476B-AAFB-68186383DE7B}"/>
          </ac:spMkLst>
        </pc:spChg>
        <pc:spChg chg="add del mod">
          <ac:chgData name="Kolakowski, Artur" userId="9c34c8cc-b1df-44f6-bea5-dcf7a54ee35f" providerId="ADAL" clId="{5B608A80-FCC6-4E24-BAF6-ADD780398F7B}" dt="2021-06-15T12:45:16.865" v="0"/>
          <ac:spMkLst>
            <pc:docMk/>
            <pc:sldMk cId="3097945690" sldId="277"/>
            <ac:spMk id="13" creationId="{BFE5ADDE-2F2F-473F-ADB7-B72E8F37AB81}"/>
          </ac:spMkLst>
        </pc:spChg>
        <pc:spChg chg="add del mod">
          <ac:chgData name="Kolakowski, Artur" userId="9c34c8cc-b1df-44f6-bea5-dcf7a54ee35f" providerId="ADAL" clId="{5B608A80-FCC6-4E24-BAF6-ADD780398F7B}" dt="2021-06-15T12:45:17.403" v="1"/>
          <ac:spMkLst>
            <pc:docMk/>
            <pc:sldMk cId="3097945690" sldId="277"/>
            <ac:spMk id="17" creationId="{1A8A60B7-CA06-41EE-A404-E12FE4CD94D6}"/>
          </ac:spMkLst>
        </pc:spChg>
        <pc:spChg chg="add del mod">
          <ac:chgData name="Kolakowski, Artur" userId="9c34c8cc-b1df-44f6-bea5-dcf7a54ee35f" providerId="ADAL" clId="{5B608A80-FCC6-4E24-BAF6-ADD780398F7B}" dt="2021-06-15T12:45:17.403" v="1"/>
          <ac:spMkLst>
            <pc:docMk/>
            <pc:sldMk cId="3097945690" sldId="277"/>
            <ac:spMk id="18" creationId="{55DD5AF2-2023-4BBE-824C-4E28DF517E36}"/>
          </ac:spMkLst>
        </pc:spChg>
        <pc:spChg chg="add del mod">
          <ac:chgData name="Kolakowski, Artur" userId="9c34c8cc-b1df-44f6-bea5-dcf7a54ee35f" providerId="ADAL" clId="{5B608A80-FCC6-4E24-BAF6-ADD780398F7B}" dt="2021-06-15T12:45:17.403" v="1"/>
          <ac:spMkLst>
            <pc:docMk/>
            <pc:sldMk cId="3097945690" sldId="277"/>
            <ac:spMk id="19" creationId="{F9C4EC41-F034-4D7C-95E0-F145C26767D8}"/>
          </ac:spMkLst>
        </pc:spChg>
      </pc:sldChg>
    </pc:docChg>
  </pc:docChgLst>
  <pc:docChgLst>
    <pc:chgData name="Kolakowski, Artur" userId="9c34c8cc-b1df-44f6-bea5-dcf7a54ee35f" providerId="ADAL" clId="{3840EB45-74CA-49F5-8548-3DE287019A31}"/>
    <pc:docChg chg="custSel modSld modMainMaster">
      <pc:chgData name="Kolakowski, Artur" userId="9c34c8cc-b1df-44f6-bea5-dcf7a54ee35f" providerId="ADAL" clId="{3840EB45-74CA-49F5-8548-3DE287019A31}" dt="2022-12-09T11:42:51.369" v="24408" actId="207"/>
      <pc:docMkLst>
        <pc:docMk/>
      </pc:docMkLst>
      <pc:sldChg chg="addSp modSp mod modNotes">
        <pc:chgData name="Kolakowski, Artur" userId="9c34c8cc-b1df-44f6-bea5-dcf7a54ee35f" providerId="ADAL" clId="{3840EB45-74CA-49F5-8548-3DE287019A31}" dt="2022-12-08T10:53:52.539" v="24404"/>
        <pc:sldMkLst>
          <pc:docMk/>
          <pc:sldMk cId="2880706737" sldId="256"/>
        </pc:sldMkLst>
        <pc:spChg chg="mod">
          <ac:chgData name="Kolakowski, Artur" userId="9c34c8cc-b1df-44f6-bea5-dcf7a54ee35f" providerId="ADAL" clId="{3840EB45-74CA-49F5-8548-3DE287019A31}" dt="2022-12-08T10:50:56.222" v="59" actId="790"/>
          <ac:spMkLst>
            <pc:docMk/>
            <pc:sldMk cId="2880706737" sldId="256"/>
            <ac:spMk id="2" creationId="{7C8A62AC-AE71-4D34-96ED-7F4AD6C2A21B}"/>
          </ac:spMkLst>
        </pc:spChg>
        <pc:spChg chg="add mod">
          <ac:chgData name="Kolakowski, Artur" userId="9c34c8cc-b1df-44f6-bea5-dcf7a54ee35f" providerId="ADAL" clId="{3840EB45-74CA-49F5-8548-3DE287019A31}" dt="2022-12-08T10:53:52.539" v="24404"/>
          <ac:spMkLst>
            <pc:docMk/>
            <pc:sldMk cId="2880706737" sldId="256"/>
            <ac:spMk id="4" creationId="{C6DF2789-D5C4-4B54-9CAF-1A25FB7C910A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02" v="24306" actId="790"/>
        <pc:sldMkLst>
          <pc:docMk/>
          <pc:sldMk cId="3261105444" sldId="257"/>
        </pc:sldMkLst>
        <pc:spChg chg="mod">
          <ac:chgData name="Kolakowski, Artur" userId="9c34c8cc-b1df-44f6-bea5-dcf7a54ee35f" providerId="ADAL" clId="{3840EB45-74CA-49F5-8548-3DE287019A31}" dt="2022-12-08T10:50:56.343" v="173" actId="790"/>
          <ac:spMkLst>
            <pc:docMk/>
            <pc:sldMk cId="3261105444" sldId="257"/>
            <ac:spMk id="2" creationId="{85B92379-C14D-4038-AA59-54C41EAF97AF}"/>
          </ac:spMkLst>
        </pc:spChg>
        <pc:spChg chg="mod">
          <ac:chgData name="Kolakowski, Artur" userId="9c34c8cc-b1df-44f6-bea5-dcf7a54ee35f" providerId="ADAL" clId="{3840EB45-74CA-49F5-8548-3DE287019A31}" dt="2022-12-08T10:50:56.343" v="171" actId="790"/>
          <ac:spMkLst>
            <pc:docMk/>
            <pc:sldMk cId="3261105444" sldId="257"/>
            <ac:spMk id="5" creationId="{CA0D9DC4-6522-46A7-B54D-89BCD89A78A4}"/>
          </ac:spMkLst>
        </pc:spChg>
        <pc:spChg chg="mod">
          <ac:chgData name="Kolakowski, Artur" userId="9c34c8cc-b1df-44f6-bea5-dcf7a54ee35f" providerId="ADAL" clId="{3840EB45-74CA-49F5-8548-3DE287019A31}" dt="2022-12-08T10:50:56.338" v="169" actId="790"/>
          <ac:spMkLst>
            <pc:docMk/>
            <pc:sldMk cId="3261105444" sldId="257"/>
            <ac:spMk id="6" creationId="{87E06751-6EDB-4E23-974D-393089B335AD}"/>
          </ac:spMkLst>
        </pc:spChg>
        <pc:spChg chg="mod">
          <ac:chgData name="Kolakowski, Artur" userId="9c34c8cc-b1df-44f6-bea5-dcf7a54ee35f" providerId="ADAL" clId="{3840EB45-74CA-49F5-8548-3DE287019A31}" dt="2022-12-08T10:50:56.333" v="167" actId="790"/>
          <ac:spMkLst>
            <pc:docMk/>
            <pc:sldMk cId="3261105444" sldId="257"/>
            <ac:spMk id="7" creationId="{D591DDA6-0DBB-4C8D-9A65-4ACE725989A3}"/>
          </ac:spMkLst>
        </pc:spChg>
      </pc:sldChg>
      <pc:sldChg chg="modSp mod">
        <pc:chgData name="Kolakowski, Artur" userId="9c34c8cc-b1df-44f6-bea5-dcf7a54ee35f" providerId="ADAL" clId="{3840EB45-74CA-49F5-8548-3DE287019A31}" dt="2022-12-08T10:50:56.358" v="182" actId="790"/>
        <pc:sldMkLst>
          <pc:docMk/>
          <pc:sldMk cId="892730501" sldId="258"/>
        </pc:sldMkLst>
        <pc:spChg chg="mod">
          <ac:chgData name="Kolakowski, Artur" userId="9c34c8cc-b1df-44f6-bea5-dcf7a54ee35f" providerId="ADAL" clId="{3840EB45-74CA-49F5-8548-3DE287019A31}" dt="2022-12-08T10:50:56.358" v="182" actId="790"/>
          <ac:spMkLst>
            <pc:docMk/>
            <pc:sldMk cId="892730501" sldId="258"/>
            <ac:spMk id="2" creationId="{9C2D546D-933A-4129-B6EC-534157D0D3C3}"/>
          </ac:spMkLst>
        </pc:spChg>
        <pc:spChg chg="mod">
          <ac:chgData name="Kolakowski, Artur" userId="9c34c8cc-b1df-44f6-bea5-dcf7a54ee35f" providerId="ADAL" clId="{3840EB45-74CA-49F5-8548-3DE287019A31}" dt="2022-12-08T10:50:56.353" v="180" actId="790"/>
          <ac:spMkLst>
            <pc:docMk/>
            <pc:sldMk cId="892730501" sldId="258"/>
            <ac:spMk id="6" creationId="{71CBEC99-60A2-4D31-A47A-9C61E1C2D8D1}"/>
          </ac:spMkLst>
        </pc:spChg>
        <pc:spChg chg="mod">
          <ac:chgData name="Kolakowski, Artur" userId="9c34c8cc-b1df-44f6-bea5-dcf7a54ee35f" providerId="ADAL" clId="{3840EB45-74CA-49F5-8548-3DE287019A31}" dt="2022-12-08T10:50:56.347" v="175" actId="790"/>
          <ac:spMkLst>
            <pc:docMk/>
            <pc:sldMk cId="892730501" sldId="258"/>
            <ac:spMk id="11" creationId="{5EC685DA-7407-4CEA-85E2-FB72A45712D9}"/>
          </ac:spMkLst>
        </pc:spChg>
        <pc:spChg chg="mod">
          <ac:chgData name="Kolakowski, Artur" userId="9c34c8cc-b1df-44f6-bea5-dcf7a54ee35f" providerId="ADAL" clId="{3840EB45-74CA-49F5-8548-3DE287019A31}" dt="2022-12-08T10:50:56.353" v="178" actId="790"/>
          <ac:spMkLst>
            <pc:docMk/>
            <pc:sldMk cId="892730501" sldId="258"/>
            <ac:spMk id="13" creationId="{D28B275C-95E4-4194-B981-8E33926B27CB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07" v="24310" actId="790"/>
        <pc:sldMkLst>
          <pc:docMk/>
          <pc:sldMk cId="2859370926" sldId="259"/>
        </pc:sldMkLst>
        <pc:spChg chg="mod">
          <ac:chgData name="Kolakowski, Artur" userId="9c34c8cc-b1df-44f6-bea5-dcf7a54ee35f" providerId="ADAL" clId="{3840EB45-74CA-49F5-8548-3DE287019A31}" dt="2022-12-08T10:50:56.367" v="194" actId="790"/>
          <ac:spMkLst>
            <pc:docMk/>
            <pc:sldMk cId="2859370926" sldId="259"/>
            <ac:spMk id="2" creationId="{C8AD5460-4A5F-42FF-973C-639EA88BEF6F}"/>
          </ac:spMkLst>
        </pc:spChg>
        <pc:spChg chg="mod">
          <ac:chgData name="Kolakowski, Artur" userId="9c34c8cc-b1df-44f6-bea5-dcf7a54ee35f" providerId="ADAL" clId="{3840EB45-74CA-49F5-8548-3DE287019A31}" dt="2022-12-08T10:50:56.367" v="192" actId="790"/>
          <ac:spMkLst>
            <pc:docMk/>
            <pc:sldMk cId="2859370926" sldId="259"/>
            <ac:spMk id="4" creationId="{77C68FB1-7C4F-4634-9156-AD1103D27B4E}"/>
          </ac:spMkLst>
        </pc:spChg>
        <pc:spChg chg="mod">
          <ac:chgData name="Kolakowski, Artur" userId="9c34c8cc-b1df-44f6-bea5-dcf7a54ee35f" providerId="ADAL" clId="{3840EB45-74CA-49F5-8548-3DE287019A31}" dt="2022-12-08T10:50:56.367" v="190" actId="790"/>
          <ac:spMkLst>
            <pc:docMk/>
            <pc:sldMk cId="2859370926" sldId="259"/>
            <ac:spMk id="5" creationId="{021CE6BD-73F0-4FFF-B284-951B43599A87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02" v="24308" actId="790"/>
        <pc:sldMkLst>
          <pc:docMk/>
          <pc:sldMk cId="608888128" sldId="260"/>
        </pc:sldMkLst>
        <pc:spChg chg="mod">
          <ac:chgData name="Kolakowski, Artur" userId="9c34c8cc-b1df-44f6-bea5-dcf7a54ee35f" providerId="ADAL" clId="{3840EB45-74CA-49F5-8548-3DE287019A31}" dt="2022-12-08T10:50:56.363" v="188" actId="790"/>
          <ac:spMkLst>
            <pc:docMk/>
            <pc:sldMk cId="608888128" sldId="260"/>
            <ac:spMk id="2" creationId="{8A46BF94-6A7A-442E-8CEE-C64CD1B44813}"/>
          </ac:spMkLst>
        </pc:spChg>
        <pc:spChg chg="mod">
          <ac:chgData name="Kolakowski, Artur" userId="9c34c8cc-b1df-44f6-bea5-dcf7a54ee35f" providerId="ADAL" clId="{3840EB45-74CA-49F5-8548-3DE287019A31}" dt="2022-12-08T10:50:56.363" v="186" actId="790"/>
          <ac:spMkLst>
            <pc:docMk/>
            <pc:sldMk cId="608888128" sldId="260"/>
            <ac:spMk id="6" creationId="{79871BAD-7915-45AF-B65F-0358EC5E23AA}"/>
          </ac:spMkLst>
        </pc:spChg>
        <pc:spChg chg="mod">
          <ac:chgData name="Kolakowski, Artur" userId="9c34c8cc-b1df-44f6-bea5-dcf7a54ee35f" providerId="ADAL" clId="{3840EB45-74CA-49F5-8548-3DE287019A31}" dt="2022-12-08T10:50:56.358" v="184" actId="790"/>
          <ac:spMkLst>
            <pc:docMk/>
            <pc:sldMk cId="608888128" sldId="260"/>
            <ac:spMk id="7" creationId="{DD581E8E-CA76-4344-860C-51FE6A84EDB3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13" v="24312" actId="790"/>
        <pc:sldMkLst>
          <pc:docMk/>
          <pc:sldMk cId="4201687657" sldId="261"/>
        </pc:sldMkLst>
        <pc:spChg chg="mod">
          <ac:chgData name="Kolakowski, Artur" userId="9c34c8cc-b1df-44f6-bea5-dcf7a54ee35f" providerId="ADAL" clId="{3840EB45-74CA-49F5-8548-3DE287019A31}" dt="2022-12-08T10:50:56.377" v="200" actId="790"/>
          <ac:spMkLst>
            <pc:docMk/>
            <pc:sldMk cId="4201687657" sldId="261"/>
            <ac:spMk id="2" creationId="{FFBA1710-137F-49F2-82C6-192B7267C1A2}"/>
          </ac:spMkLst>
        </pc:spChg>
        <pc:spChg chg="mod">
          <ac:chgData name="Kolakowski, Artur" userId="9c34c8cc-b1df-44f6-bea5-dcf7a54ee35f" providerId="ADAL" clId="{3840EB45-74CA-49F5-8548-3DE287019A31}" dt="2022-12-08T10:50:56.373" v="198" actId="790"/>
          <ac:spMkLst>
            <pc:docMk/>
            <pc:sldMk cId="4201687657" sldId="261"/>
            <ac:spMk id="4" creationId="{265A6D39-AC7D-4523-A0BB-D8B536935D45}"/>
          </ac:spMkLst>
        </pc:spChg>
        <pc:spChg chg="mod">
          <ac:chgData name="Kolakowski, Artur" userId="9c34c8cc-b1df-44f6-bea5-dcf7a54ee35f" providerId="ADAL" clId="{3840EB45-74CA-49F5-8548-3DE287019A31}" dt="2022-12-08T10:50:56.373" v="196" actId="790"/>
          <ac:spMkLst>
            <pc:docMk/>
            <pc:sldMk cId="4201687657" sldId="261"/>
            <ac:spMk id="5" creationId="{1B8F79CF-B9FE-4851-8DD5-203F4FA17118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13" v="24314" actId="790"/>
        <pc:sldMkLst>
          <pc:docMk/>
          <pc:sldMk cId="1515433832" sldId="262"/>
        </pc:sldMkLst>
        <pc:spChg chg="mod">
          <ac:chgData name="Kolakowski, Artur" userId="9c34c8cc-b1df-44f6-bea5-dcf7a54ee35f" providerId="ADAL" clId="{3840EB45-74CA-49F5-8548-3DE287019A31}" dt="2022-12-08T10:50:56.383" v="206" actId="790"/>
          <ac:spMkLst>
            <pc:docMk/>
            <pc:sldMk cId="1515433832" sldId="262"/>
            <ac:spMk id="2" creationId="{094A8117-02E9-4DCD-96CB-F092FA58B60C}"/>
          </ac:spMkLst>
        </pc:spChg>
        <pc:spChg chg="mod">
          <ac:chgData name="Kolakowski, Artur" userId="9c34c8cc-b1df-44f6-bea5-dcf7a54ee35f" providerId="ADAL" clId="{3840EB45-74CA-49F5-8548-3DE287019A31}" dt="2022-12-08T10:50:56.377" v="204" actId="790"/>
          <ac:spMkLst>
            <pc:docMk/>
            <pc:sldMk cId="1515433832" sldId="262"/>
            <ac:spMk id="4" creationId="{3E9C7F3E-671B-41DC-9B2F-9D4AFC898C25}"/>
          </ac:spMkLst>
        </pc:spChg>
        <pc:spChg chg="mod">
          <ac:chgData name="Kolakowski, Artur" userId="9c34c8cc-b1df-44f6-bea5-dcf7a54ee35f" providerId="ADAL" clId="{3840EB45-74CA-49F5-8548-3DE287019A31}" dt="2022-12-08T10:50:56.377" v="202" actId="790"/>
          <ac:spMkLst>
            <pc:docMk/>
            <pc:sldMk cId="1515433832" sldId="262"/>
            <ac:spMk id="5" creationId="{1B8F79CF-B9FE-4851-8DD5-203F4FA17118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18" v="24316" actId="790"/>
        <pc:sldMkLst>
          <pc:docMk/>
          <pc:sldMk cId="3831238619" sldId="263"/>
        </pc:sldMkLst>
        <pc:spChg chg="mod">
          <ac:chgData name="Kolakowski, Artur" userId="9c34c8cc-b1df-44f6-bea5-dcf7a54ee35f" providerId="ADAL" clId="{3840EB45-74CA-49F5-8548-3DE287019A31}" dt="2022-12-08T10:50:56.388" v="212" actId="790"/>
          <ac:spMkLst>
            <pc:docMk/>
            <pc:sldMk cId="3831238619" sldId="263"/>
            <ac:spMk id="2" creationId="{EA369DEB-99A3-4A32-AA2D-7745D63044BB}"/>
          </ac:spMkLst>
        </pc:spChg>
        <pc:spChg chg="mod">
          <ac:chgData name="Kolakowski, Artur" userId="9c34c8cc-b1df-44f6-bea5-dcf7a54ee35f" providerId="ADAL" clId="{3840EB45-74CA-49F5-8548-3DE287019A31}" dt="2022-12-08T10:50:56.383" v="210" actId="790"/>
          <ac:spMkLst>
            <pc:docMk/>
            <pc:sldMk cId="3831238619" sldId="263"/>
            <ac:spMk id="4" creationId="{6DDBFFAE-E2F3-46E6-A0AB-04C8843B1DEF}"/>
          </ac:spMkLst>
        </pc:spChg>
        <pc:spChg chg="mod">
          <ac:chgData name="Kolakowski, Artur" userId="9c34c8cc-b1df-44f6-bea5-dcf7a54ee35f" providerId="ADAL" clId="{3840EB45-74CA-49F5-8548-3DE287019A31}" dt="2022-12-08T10:50:56.383" v="208" actId="790"/>
          <ac:spMkLst>
            <pc:docMk/>
            <pc:sldMk cId="3831238619" sldId="263"/>
            <ac:spMk id="5" creationId="{1B8F79CF-B9FE-4851-8DD5-203F4FA17118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18" v="24318" actId="790"/>
        <pc:sldMkLst>
          <pc:docMk/>
          <pc:sldMk cId="3843352976" sldId="264"/>
        </pc:sldMkLst>
        <pc:spChg chg="mod">
          <ac:chgData name="Kolakowski, Artur" userId="9c34c8cc-b1df-44f6-bea5-dcf7a54ee35f" providerId="ADAL" clId="{3840EB45-74CA-49F5-8548-3DE287019A31}" dt="2022-12-08T10:50:56.393" v="220" actId="790"/>
          <ac:spMkLst>
            <pc:docMk/>
            <pc:sldMk cId="3843352976" sldId="264"/>
            <ac:spMk id="2" creationId="{A9EDF309-56AC-4F3C-8C43-1A3F71A64B05}"/>
          </ac:spMkLst>
        </pc:spChg>
        <pc:spChg chg="mod">
          <ac:chgData name="Kolakowski, Artur" userId="9c34c8cc-b1df-44f6-bea5-dcf7a54ee35f" providerId="ADAL" clId="{3840EB45-74CA-49F5-8548-3DE287019A31}" dt="2022-12-08T10:50:56.393" v="218" actId="790"/>
          <ac:spMkLst>
            <pc:docMk/>
            <pc:sldMk cId="3843352976" sldId="264"/>
            <ac:spMk id="4" creationId="{25AB1643-5566-4BFF-9959-FA73C2E4228C}"/>
          </ac:spMkLst>
        </pc:spChg>
        <pc:spChg chg="mod">
          <ac:chgData name="Kolakowski, Artur" userId="9c34c8cc-b1df-44f6-bea5-dcf7a54ee35f" providerId="ADAL" clId="{3840EB45-74CA-49F5-8548-3DE287019A31}" dt="2022-12-08T10:50:56.393" v="216" actId="790"/>
          <ac:spMkLst>
            <pc:docMk/>
            <pc:sldMk cId="3843352976" sldId="264"/>
            <ac:spMk id="8" creationId="{F2CB8AC0-2B5B-4A36-AF26-9AFC7BB0CF2D}"/>
          </ac:spMkLst>
        </pc:spChg>
        <pc:spChg chg="mod">
          <ac:chgData name="Kolakowski, Artur" userId="9c34c8cc-b1df-44f6-bea5-dcf7a54ee35f" providerId="ADAL" clId="{3840EB45-74CA-49F5-8548-3DE287019A31}" dt="2022-12-08T10:50:56.388" v="214" actId="790"/>
          <ac:spMkLst>
            <pc:docMk/>
            <pc:sldMk cId="3843352976" sldId="264"/>
            <ac:spMk id="16" creationId="{8A91AAA7-A846-4BE8-ACB8-503CFC10987D}"/>
          </ac:spMkLst>
        </pc:spChg>
        <pc:spChg chg="mod">
          <ac:chgData name="Kolakowski, Artur" userId="9c34c8cc-b1df-44f6-bea5-dcf7a54ee35f" providerId="ADAL" clId="{3840EB45-74CA-49F5-8548-3DE287019A31}" dt="2022-12-08T10:50:56.388" v="213" actId="790"/>
          <ac:spMkLst>
            <pc:docMk/>
            <pc:sldMk cId="3843352976" sldId="264"/>
            <ac:spMk id="17" creationId="{3EDC8A28-6B7B-42D8-A1EA-6D58D1074628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23" v="24320" actId="790"/>
        <pc:sldMkLst>
          <pc:docMk/>
          <pc:sldMk cId="2973826302" sldId="265"/>
        </pc:sldMkLst>
        <pc:spChg chg="mod">
          <ac:chgData name="Kolakowski, Artur" userId="9c34c8cc-b1df-44f6-bea5-dcf7a54ee35f" providerId="ADAL" clId="{3840EB45-74CA-49F5-8548-3DE287019A31}" dt="2022-12-08T10:50:56.403" v="228" actId="790"/>
          <ac:spMkLst>
            <pc:docMk/>
            <pc:sldMk cId="2973826302" sldId="265"/>
            <ac:spMk id="2" creationId="{3599171E-8476-4FF7-AF5B-4832ADA0357E}"/>
          </ac:spMkLst>
        </pc:spChg>
        <pc:spChg chg="mod">
          <ac:chgData name="Kolakowski, Artur" userId="9c34c8cc-b1df-44f6-bea5-dcf7a54ee35f" providerId="ADAL" clId="{3840EB45-74CA-49F5-8548-3DE287019A31}" dt="2022-12-08T10:50:56.398" v="222" actId="790"/>
          <ac:spMkLst>
            <pc:docMk/>
            <pc:sldMk cId="2973826302" sldId="265"/>
            <ac:spMk id="3" creationId="{94D55F66-9C6A-4E25-9B64-60B48D269685}"/>
          </ac:spMkLst>
        </pc:spChg>
        <pc:spChg chg="mod">
          <ac:chgData name="Kolakowski, Artur" userId="9c34c8cc-b1df-44f6-bea5-dcf7a54ee35f" providerId="ADAL" clId="{3840EB45-74CA-49F5-8548-3DE287019A31}" dt="2022-12-08T10:50:56.403" v="226" actId="790"/>
          <ac:spMkLst>
            <pc:docMk/>
            <pc:sldMk cId="2973826302" sldId="265"/>
            <ac:spMk id="5" creationId="{26BCC150-A2FC-4E83-9391-F06CE48B96E1}"/>
          </ac:spMkLst>
        </pc:spChg>
        <pc:spChg chg="mod">
          <ac:chgData name="Kolakowski, Artur" userId="9c34c8cc-b1df-44f6-bea5-dcf7a54ee35f" providerId="ADAL" clId="{3840EB45-74CA-49F5-8548-3DE287019A31}" dt="2022-12-08T10:50:56.398" v="224" actId="790"/>
          <ac:spMkLst>
            <pc:docMk/>
            <pc:sldMk cId="2973826302" sldId="265"/>
            <ac:spMk id="8" creationId="{F2CB8AC0-2B5B-4A36-AF26-9AFC7BB0CF2D}"/>
          </ac:spMkLst>
        </pc:spChg>
        <pc:spChg chg="mod">
          <ac:chgData name="Kolakowski, Artur" userId="9c34c8cc-b1df-44f6-bea5-dcf7a54ee35f" providerId="ADAL" clId="{3840EB45-74CA-49F5-8548-3DE287019A31}" dt="2022-12-08T10:50:56.398" v="221" actId="790"/>
          <ac:spMkLst>
            <pc:docMk/>
            <pc:sldMk cId="2973826302" sldId="265"/>
            <ac:spMk id="21" creationId="{CEA5523A-C0CF-4C7D-9E21-9ACB16EC4D00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23" v="24322" actId="790"/>
        <pc:sldMkLst>
          <pc:docMk/>
          <pc:sldMk cId="2009833460" sldId="266"/>
        </pc:sldMkLst>
        <pc:spChg chg="mod">
          <ac:chgData name="Kolakowski, Artur" userId="9c34c8cc-b1df-44f6-bea5-dcf7a54ee35f" providerId="ADAL" clId="{3840EB45-74CA-49F5-8548-3DE287019A31}" dt="2022-12-08T10:50:56.408" v="236" actId="790"/>
          <ac:spMkLst>
            <pc:docMk/>
            <pc:sldMk cId="2009833460" sldId="266"/>
            <ac:spMk id="2" creationId="{12E5DD00-7205-4A2A-B577-FAB1B0D0B5C2}"/>
          </ac:spMkLst>
        </pc:spChg>
        <pc:spChg chg="mod">
          <ac:chgData name="Kolakowski, Artur" userId="9c34c8cc-b1df-44f6-bea5-dcf7a54ee35f" providerId="ADAL" clId="{3840EB45-74CA-49F5-8548-3DE287019A31}" dt="2022-12-08T10:50:56.408" v="234" actId="790"/>
          <ac:spMkLst>
            <pc:docMk/>
            <pc:sldMk cId="2009833460" sldId="266"/>
            <ac:spMk id="4" creationId="{6EC9B4EF-851C-456D-BDAC-6A31859D36CB}"/>
          </ac:spMkLst>
        </pc:spChg>
        <pc:spChg chg="mod">
          <ac:chgData name="Kolakowski, Artur" userId="9c34c8cc-b1df-44f6-bea5-dcf7a54ee35f" providerId="ADAL" clId="{3840EB45-74CA-49F5-8548-3DE287019A31}" dt="2022-12-08T10:50:56.408" v="232" actId="790"/>
          <ac:spMkLst>
            <pc:docMk/>
            <pc:sldMk cId="2009833460" sldId="266"/>
            <ac:spMk id="5" creationId="{1B8F79CF-B9FE-4851-8DD5-203F4FA17118}"/>
          </ac:spMkLst>
        </pc:spChg>
        <pc:spChg chg="mod">
          <ac:chgData name="Kolakowski, Artur" userId="9c34c8cc-b1df-44f6-bea5-dcf7a54ee35f" providerId="ADAL" clId="{3840EB45-74CA-49F5-8548-3DE287019A31}" dt="2022-12-08T10:50:56.403" v="230" actId="790"/>
          <ac:spMkLst>
            <pc:docMk/>
            <pc:sldMk cId="2009833460" sldId="266"/>
            <ac:spMk id="14" creationId="{8C08EA08-8339-4BC0-AECA-9CED114C3191}"/>
          </ac:spMkLst>
        </pc:spChg>
        <pc:spChg chg="mod">
          <ac:chgData name="Kolakowski, Artur" userId="9c34c8cc-b1df-44f6-bea5-dcf7a54ee35f" providerId="ADAL" clId="{3840EB45-74CA-49F5-8548-3DE287019A31}" dt="2022-12-08T10:50:56.403" v="229" actId="790"/>
          <ac:spMkLst>
            <pc:docMk/>
            <pc:sldMk cId="2009833460" sldId="266"/>
            <ac:spMk id="15" creationId="{BA88DBF9-25E5-4BA9-A530-966E5AF1AA0D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28" v="24324" actId="790"/>
        <pc:sldMkLst>
          <pc:docMk/>
          <pc:sldMk cId="1338925329" sldId="267"/>
        </pc:sldMkLst>
        <pc:spChg chg="mod">
          <ac:chgData name="Kolakowski, Artur" userId="9c34c8cc-b1df-44f6-bea5-dcf7a54ee35f" providerId="ADAL" clId="{3840EB45-74CA-49F5-8548-3DE287019A31}" dt="2022-12-08T10:50:56.418" v="238" actId="790"/>
          <ac:spMkLst>
            <pc:docMk/>
            <pc:sldMk cId="1338925329" sldId="267"/>
            <ac:spMk id="2" creationId="{51231A24-101D-4372-BD73-C4214F392A2D}"/>
          </ac:spMkLst>
        </pc:spChg>
        <pc:spChg chg="mod">
          <ac:chgData name="Kolakowski, Artur" userId="9c34c8cc-b1df-44f6-bea5-dcf7a54ee35f" providerId="ADAL" clId="{3840EB45-74CA-49F5-8548-3DE287019A31}" dt="2022-12-08T10:50:56.423" v="244" actId="790"/>
          <ac:spMkLst>
            <pc:docMk/>
            <pc:sldMk cId="1338925329" sldId="267"/>
            <ac:spMk id="3" creationId="{138CD809-4E73-45D4-9645-E3755C845770}"/>
          </ac:spMkLst>
        </pc:spChg>
        <pc:spChg chg="mod">
          <ac:chgData name="Kolakowski, Artur" userId="9c34c8cc-b1df-44f6-bea5-dcf7a54ee35f" providerId="ADAL" clId="{3840EB45-74CA-49F5-8548-3DE287019A31}" dt="2022-12-08T10:50:56.418" v="237" actId="790"/>
          <ac:spMkLst>
            <pc:docMk/>
            <pc:sldMk cId="1338925329" sldId="267"/>
            <ac:spMk id="4" creationId="{946F69F3-6017-41B7-AB8B-650E2A9CF76C}"/>
          </ac:spMkLst>
        </pc:spChg>
        <pc:spChg chg="mod">
          <ac:chgData name="Kolakowski, Artur" userId="9c34c8cc-b1df-44f6-bea5-dcf7a54ee35f" providerId="ADAL" clId="{3840EB45-74CA-49F5-8548-3DE287019A31}" dt="2022-12-08T10:50:56.423" v="242" actId="790"/>
          <ac:spMkLst>
            <pc:docMk/>
            <pc:sldMk cId="1338925329" sldId="267"/>
            <ac:spMk id="6" creationId="{733A822A-6F39-4662-BCF1-B889B75B159B}"/>
          </ac:spMkLst>
        </pc:spChg>
        <pc:spChg chg="mod">
          <ac:chgData name="Kolakowski, Artur" userId="9c34c8cc-b1df-44f6-bea5-dcf7a54ee35f" providerId="ADAL" clId="{3840EB45-74CA-49F5-8548-3DE287019A31}" dt="2022-12-08T10:50:56.423" v="240" actId="790"/>
          <ac:spMkLst>
            <pc:docMk/>
            <pc:sldMk cId="1338925329" sldId="267"/>
            <ac:spMk id="8" creationId="{D98B5C2D-E9B8-4B59-AE6A-B3D566167BA5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28" v="24326" actId="790"/>
        <pc:sldMkLst>
          <pc:docMk/>
          <pc:sldMk cId="879683537" sldId="268"/>
        </pc:sldMkLst>
        <pc:spChg chg="mod">
          <ac:chgData name="Kolakowski, Artur" userId="9c34c8cc-b1df-44f6-bea5-dcf7a54ee35f" providerId="ADAL" clId="{3840EB45-74CA-49F5-8548-3DE287019A31}" dt="2022-12-08T10:50:56.428" v="246" actId="790"/>
          <ac:spMkLst>
            <pc:docMk/>
            <pc:sldMk cId="879683537" sldId="268"/>
            <ac:spMk id="2" creationId="{D1B20171-08AF-46CB-8B19-1185991C27DB}"/>
          </ac:spMkLst>
        </pc:spChg>
        <pc:spChg chg="mod">
          <ac:chgData name="Kolakowski, Artur" userId="9c34c8cc-b1df-44f6-bea5-dcf7a54ee35f" providerId="ADAL" clId="{3840EB45-74CA-49F5-8548-3DE287019A31}" dt="2022-12-08T10:50:56.433" v="252" actId="790"/>
          <ac:spMkLst>
            <pc:docMk/>
            <pc:sldMk cId="879683537" sldId="268"/>
            <ac:spMk id="3" creationId="{7AB049C9-EA32-4E62-B61C-DF61C269459F}"/>
          </ac:spMkLst>
        </pc:spChg>
        <pc:spChg chg="mod">
          <ac:chgData name="Kolakowski, Artur" userId="9c34c8cc-b1df-44f6-bea5-dcf7a54ee35f" providerId="ADAL" clId="{3840EB45-74CA-49F5-8548-3DE287019A31}" dt="2022-12-08T10:50:56.428" v="245" actId="790"/>
          <ac:spMkLst>
            <pc:docMk/>
            <pc:sldMk cId="879683537" sldId="268"/>
            <ac:spMk id="4" creationId="{4A6A98D0-D00F-47C3-8427-BD7A5BAA004C}"/>
          </ac:spMkLst>
        </pc:spChg>
        <pc:spChg chg="mod">
          <ac:chgData name="Kolakowski, Artur" userId="9c34c8cc-b1df-44f6-bea5-dcf7a54ee35f" providerId="ADAL" clId="{3840EB45-74CA-49F5-8548-3DE287019A31}" dt="2022-12-08T10:50:56.433" v="250" actId="790"/>
          <ac:spMkLst>
            <pc:docMk/>
            <pc:sldMk cId="879683537" sldId="268"/>
            <ac:spMk id="6" creationId="{8DD08936-DDE3-4CEB-ADD2-56BAF36ADA90}"/>
          </ac:spMkLst>
        </pc:spChg>
        <pc:spChg chg="mod">
          <ac:chgData name="Kolakowski, Artur" userId="9c34c8cc-b1df-44f6-bea5-dcf7a54ee35f" providerId="ADAL" clId="{3840EB45-74CA-49F5-8548-3DE287019A31}" dt="2022-12-08T10:50:56.428" v="248" actId="790"/>
          <ac:spMkLst>
            <pc:docMk/>
            <pc:sldMk cId="879683537" sldId="268"/>
            <ac:spMk id="8" creationId="{EF67B4C1-8A30-4CF6-AA21-C967E1E0BDAA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33" v="24328" actId="790"/>
        <pc:sldMkLst>
          <pc:docMk/>
          <pc:sldMk cId="4038257220" sldId="269"/>
        </pc:sldMkLst>
        <pc:spChg chg="mod">
          <ac:chgData name="Kolakowski, Artur" userId="9c34c8cc-b1df-44f6-bea5-dcf7a54ee35f" providerId="ADAL" clId="{3840EB45-74CA-49F5-8548-3DE287019A31}" dt="2022-12-08T10:50:56.438" v="258" actId="790"/>
          <ac:spMkLst>
            <pc:docMk/>
            <pc:sldMk cId="4038257220" sldId="269"/>
            <ac:spMk id="2" creationId="{8994BCE4-7628-494D-9CA0-1FB3D2BD66B4}"/>
          </ac:spMkLst>
        </pc:spChg>
        <pc:spChg chg="mod">
          <ac:chgData name="Kolakowski, Artur" userId="9c34c8cc-b1df-44f6-bea5-dcf7a54ee35f" providerId="ADAL" clId="{3840EB45-74CA-49F5-8548-3DE287019A31}" dt="2022-12-08T10:50:56.438" v="256" actId="790"/>
          <ac:spMkLst>
            <pc:docMk/>
            <pc:sldMk cId="4038257220" sldId="269"/>
            <ac:spMk id="4" creationId="{88E59838-DE1F-4EBB-897D-F0FE959646D5}"/>
          </ac:spMkLst>
        </pc:spChg>
        <pc:spChg chg="mod">
          <ac:chgData name="Kolakowski, Artur" userId="9c34c8cc-b1df-44f6-bea5-dcf7a54ee35f" providerId="ADAL" clId="{3840EB45-74CA-49F5-8548-3DE287019A31}" dt="2022-12-08T10:50:56.433" v="254" actId="790"/>
          <ac:spMkLst>
            <pc:docMk/>
            <pc:sldMk cId="4038257220" sldId="269"/>
            <ac:spMk id="5" creationId="{1B8F79CF-B9FE-4851-8DD5-203F4FA17118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33" v="24330" actId="790"/>
        <pc:sldMkLst>
          <pc:docMk/>
          <pc:sldMk cId="1308175920" sldId="270"/>
        </pc:sldMkLst>
        <pc:spChg chg="mod">
          <ac:chgData name="Kolakowski, Artur" userId="9c34c8cc-b1df-44f6-bea5-dcf7a54ee35f" providerId="ADAL" clId="{3840EB45-74CA-49F5-8548-3DE287019A31}" dt="2022-12-08T10:50:56.443" v="264" actId="790"/>
          <ac:spMkLst>
            <pc:docMk/>
            <pc:sldMk cId="1308175920" sldId="270"/>
            <ac:spMk id="2" creationId="{ACA18A52-DCAB-44B8-9E36-1130C9A9A74D}"/>
          </ac:spMkLst>
        </pc:spChg>
        <pc:spChg chg="mod">
          <ac:chgData name="Kolakowski, Artur" userId="9c34c8cc-b1df-44f6-bea5-dcf7a54ee35f" providerId="ADAL" clId="{3840EB45-74CA-49F5-8548-3DE287019A31}" dt="2022-12-08T10:50:56.443" v="260" actId="790"/>
          <ac:spMkLst>
            <pc:docMk/>
            <pc:sldMk cId="1308175920" sldId="270"/>
            <ac:spMk id="4" creationId="{66A1E328-74B9-439D-B9C3-5C7D9139037B}"/>
          </ac:spMkLst>
        </pc:spChg>
        <pc:spChg chg="mod">
          <ac:chgData name="Kolakowski, Artur" userId="9c34c8cc-b1df-44f6-bea5-dcf7a54ee35f" providerId="ADAL" clId="{3840EB45-74CA-49F5-8548-3DE287019A31}" dt="2022-12-08T10:50:56.443" v="262" actId="790"/>
          <ac:spMkLst>
            <pc:docMk/>
            <pc:sldMk cId="1308175920" sldId="270"/>
            <ac:spMk id="5" creationId="{F10D04CE-7CC0-41CB-9E9C-D8F941913B37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38" v="24332" actId="790"/>
        <pc:sldMkLst>
          <pc:docMk/>
          <pc:sldMk cId="2439423422" sldId="271"/>
        </pc:sldMkLst>
        <pc:spChg chg="mod">
          <ac:chgData name="Kolakowski, Artur" userId="9c34c8cc-b1df-44f6-bea5-dcf7a54ee35f" providerId="ADAL" clId="{3840EB45-74CA-49F5-8548-3DE287019A31}" dt="2022-12-08T10:50:56.453" v="270" actId="790"/>
          <ac:spMkLst>
            <pc:docMk/>
            <pc:sldMk cId="2439423422" sldId="271"/>
            <ac:spMk id="2" creationId="{8B0E71A3-1FE9-4B63-9AEF-F2734AAA9F74}"/>
          </ac:spMkLst>
        </pc:spChg>
        <pc:spChg chg="mod">
          <ac:chgData name="Kolakowski, Artur" userId="9c34c8cc-b1df-44f6-bea5-dcf7a54ee35f" providerId="ADAL" clId="{3840EB45-74CA-49F5-8548-3DE287019A31}" dt="2022-12-08T10:50:56.448" v="266" actId="790"/>
          <ac:spMkLst>
            <pc:docMk/>
            <pc:sldMk cId="2439423422" sldId="271"/>
            <ac:spMk id="4" creationId="{A7F5359F-D7DE-4084-9CE4-89C0846EB791}"/>
          </ac:spMkLst>
        </pc:spChg>
        <pc:spChg chg="mod">
          <ac:chgData name="Kolakowski, Artur" userId="9c34c8cc-b1df-44f6-bea5-dcf7a54ee35f" providerId="ADAL" clId="{3840EB45-74CA-49F5-8548-3DE287019A31}" dt="2022-12-08T10:50:56.448" v="268" actId="790"/>
          <ac:spMkLst>
            <pc:docMk/>
            <pc:sldMk cId="2439423422" sldId="271"/>
            <ac:spMk id="5" creationId="{5B1D5012-43D5-4525-887C-00198DC38889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43" v="24334" actId="790"/>
        <pc:sldMkLst>
          <pc:docMk/>
          <pc:sldMk cId="1101566424" sldId="272"/>
        </pc:sldMkLst>
        <pc:spChg chg="mod">
          <ac:chgData name="Kolakowski, Artur" userId="9c34c8cc-b1df-44f6-bea5-dcf7a54ee35f" providerId="ADAL" clId="{3840EB45-74CA-49F5-8548-3DE287019A31}" dt="2022-12-08T10:50:56.458" v="277" actId="790"/>
          <ac:spMkLst>
            <pc:docMk/>
            <pc:sldMk cId="1101566424" sldId="272"/>
            <ac:spMk id="2" creationId="{93D298C4-3DF1-4E20-9A77-D8400BBE6A83}"/>
          </ac:spMkLst>
        </pc:spChg>
        <pc:spChg chg="mod">
          <ac:chgData name="Kolakowski, Artur" userId="9c34c8cc-b1df-44f6-bea5-dcf7a54ee35f" providerId="ADAL" clId="{3840EB45-74CA-49F5-8548-3DE287019A31}" dt="2022-12-08T10:50:56.453" v="273" actId="790"/>
          <ac:spMkLst>
            <pc:docMk/>
            <pc:sldMk cId="1101566424" sldId="272"/>
            <ac:spMk id="4" creationId="{8606F8B6-C911-4B86-81B4-D84513AA9CE5}"/>
          </ac:spMkLst>
        </pc:spChg>
        <pc:spChg chg="mod">
          <ac:chgData name="Kolakowski, Artur" userId="9c34c8cc-b1df-44f6-bea5-dcf7a54ee35f" providerId="ADAL" clId="{3840EB45-74CA-49F5-8548-3DE287019A31}" dt="2022-12-08T10:50:56.458" v="275" actId="790"/>
          <ac:spMkLst>
            <pc:docMk/>
            <pc:sldMk cId="1101566424" sldId="272"/>
            <ac:spMk id="5" creationId="{D6662A80-46FE-42B5-BF09-8685842C971F}"/>
          </ac:spMkLst>
        </pc:spChg>
        <pc:spChg chg="mod">
          <ac:chgData name="Kolakowski, Artur" userId="9c34c8cc-b1df-44f6-bea5-dcf7a54ee35f" providerId="ADAL" clId="{3840EB45-74CA-49F5-8548-3DE287019A31}" dt="2022-12-08T10:50:56.453" v="271" actId="790"/>
          <ac:spMkLst>
            <pc:docMk/>
            <pc:sldMk cId="1101566424" sldId="272"/>
            <ac:spMk id="12" creationId="{95B0E752-79E5-485E-A325-EA1774482FBB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48" v="24336" actId="790"/>
        <pc:sldMkLst>
          <pc:docMk/>
          <pc:sldMk cId="1370210077" sldId="273"/>
        </pc:sldMkLst>
        <pc:spChg chg="mod">
          <ac:chgData name="Kolakowski, Artur" userId="9c34c8cc-b1df-44f6-bea5-dcf7a54ee35f" providerId="ADAL" clId="{3840EB45-74CA-49F5-8548-3DE287019A31}" dt="2022-12-08T10:50:56.463" v="283" actId="790"/>
          <ac:spMkLst>
            <pc:docMk/>
            <pc:sldMk cId="1370210077" sldId="273"/>
            <ac:spMk id="2" creationId="{FF9AC06C-1D6D-4CBD-BBC5-BAE9681D5448}"/>
          </ac:spMkLst>
        </pc:spChg>
        <pc:spChg chg="mod">
          <ac:chgData name="Kolakowski, Artur" userId="9c34c8cc-b1df-44f6-bea5-dcf7a54ee35f" providerId="ADAL" clId="{3840EB45-74CA-49F5-8548-3DE287019A31}" dt="2022-12-08T10:50:56.458" v="279" actId="790"/>
          <ac:spMkLst>
            <pc:docMk/>
            <pc:sldMk cId="1370210077" sldId="273"/>
            <ac:spMk id="4" creationId="{35F47112-0292-4774-91BA-5AEA026EAE74}"/>
          </ac:spMkLst>
        </pc:spChg>
        <pc:spChg chg="mod">
          <ac:chgData name="Kolakowski, Artur" userId="9c34c8cc-b1df-44f6-bea5-dcf7a54ee35f" providerId="ADAL" clId="{3840EB45-74CA-49F5-8548-3DE287019A31}" dt="2022-12-08T10:50:56.463" v="281" actId="790"/>
          <ac:spMkLst>
            <pc:docMk/>
            <pc:sldMk cId="1370210077" sldId="273"/>
            <ac:spMk id="5" creationId="{C2FD5A3D-BCE6-4881-9E17-65146B4AF6C9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48" v="24338" actId="790"/>
        <pc:sldMkLst>
          <pc:docMk/>
          <pc:sldMk cId="3149030705" sldId="274"/>
        </pc:sldMkLst>
        <pc:spChg chg="mod">
          <ac:chgData name="Kolakowski, Artur" userId="9c34c8cc-b1df-44f6-bea5-dcf7a54ee35f" providerId="ADAL" clId="{3840EB45-74CA-49F5-8548-3DE287019A31}" dt="2022-12-08T10:50:56.472" v="289" actId="790"/>
          <ac:spMkLst>
            <pc:docMk/>
            <pc:sldMk cId="3149030705" sldId="274"/>
            <ac:spMk id="2" creationId="{2BBB75BD-89CC-43A3-B7CD-B3AAA03F577E}"/>
          </ac:spMkLst>
        </pc:spChg>
        <pc:spChg chg="mod">
          <ac:chgData name="Kolakowski, Artur" userId="9c34c8cc-b1df-44f6-bea5-dcf7a54ee35f" providerId="ADAL" clId="{3840EB45-74CA-49F5-8548-3DE287019A31}" dt="2022-12-08T10:50:56.467" v="285" actId="790"/>
          <ac:spMkLst>
            <pc:docMk/>
            <pc:sldMk cId="3149030705" sldId="274"/>
            <ac:spMk id="4" creationId="{35F47112-0292-4774-91BA-5AEA026EAE74}"/>
          </ac:spMkLst>
        </pc:spChg>
        <pc:spChg chg="mod">
          <ac:chgData name="Kolakowski, Artur" userId="9c34c8cc-b1df-44f6-bea5-dcf7a54ee35f" providerId="ADAL" clId="{3840EB45-74CA-49F5-8548-3DE287019A31}" dt="2022-12-08T10:50:56.467" v="287" actId="790"/>
          <ac:spMkLst>
            <pc:docMk/>
            <pc:sldMk cId="3149030705" sldId="274"/>
            <ac:spMk id="5" creationId="{15377E69-8E82-4F83-A07F-CEEB88B8C964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53" v="24340" actId="790"/>
        <pc:sldMkLst>
          <pc:docMk/>
          <pc:sldMk cId="3841941544" sldId="275"/>
        </pc:sldMkLst>
        <pc:spChg chg="mod">
          <ac:chgData name="Kolakowski, Artur" userId="9c34c8cc-b1df-44f6-bea5-dcf7a54ee35f" providerId="ADAL" clId="{3840EB45-74CA-49F5-8548-3DE287019A31}" dt="2022-12-08T10:50:56.477" v="295" actId="790"/>
          <ac:spMkLst>
            <pc:docMk/>
            <pc:sldMk cId="3841941544" sldId="275"/>
            <ac:spMk id="2" creationId="{914379D2-A092-4110-8C15-7F64E9F2AF34}"/>
          </ac:spMkLst>
        </pc:spChg>
        <pc:spChg chg="mod">
          <ac:chgData name="Kolakowski, Artur" userId="9c34c8cc-b1df-44f6-bea5-dcf7a54ee35f" providerId="ADAL" clId="{3840EB45-74CA-49F5-8548-3DE287019A31}" dt="2022-12-08T10:50:56.472" v="291" actId="790"/>
          <ac:spMkLst>
            <pc:docMk/>
            <pc:sldMk cId="3841941544" sldId="275"/>
            <ac:spMk id="4" creationId="{B642713E-C4DC-407A-96F4-0D8289A3DD99}"/>
          </ac:spMkLst>
        </pc:spChg>
        <pc:spChg chg="mod">
          <ac:chgData name="Kolakowski, Artur" userId="9c34c8cc-b1df-44f6-bea5-dcf7a54ee35f" providerId="ADAL" clId="{3840EB45-74CA-49F5-8548-3DE287019A31}" dt="2022-12-08T10:50:56.472" v="293" actId="790"/>
          <ac:spMkLst>
            <pc:docMk/>
            <pc:sldMk cId="3841941544" sldId="275"/>
            <ac:spMk id="5" creationId="{76C0D3D6-1DE7-42E6-BDF8-97AB77B9F2C8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58" v="24342" actId="790"/>
        <pc:sldMkLst>
          <pc:docMk/>
          <pc:sldMk cId="2440884895" sldId="276"/>
        </pc:sldMkLst>
        <pc:spChg chg="mod">
          <ac:chgData name="Kolakowski, Artur" userId="9c34c8cc-b1df-44f6-bea5-dcf7a54ee35f" providerId="ADAL" clId="{3840EB45-74CA-49F5-8548-3DE287019A31}" dt="2022-12-08T10:50:56.482" v="301" actId="790"/>
          <ac:spMkLst>
            <pc:docMk/>
            <pc:sldMk cId="2440884895" sldId="276"/>
            <ac:spMk id="2" creationId="{E7DC1373-F0E2-409F-9EF9-985E7378BE60}"/>
          </ac:spMkLst>
        </pc:spChg>
        <pc:spChg chg="mod">
          <ac:chgData name="Kolakowski, Artur" userId="9c34c8cc-b1df-44f6-bea5-dcf7a54ee35f" providerId="ADAL" clId="{3840EB45-74CA-49F5-8548-3DE287019A31}" dt="2022-12-08T10:50:56.477" v="297" actId="790"/>
          <ac:spMkLst>
            <pc:docMk/>
            <pc:sldMk cId="2440884895" sldId="276"/>
            <ac:spMk id="4" creationId="{35F47112-0292-4774-91BA-5AEA026EAE74}"/>
          </ac:spMkLst>
        </pc:spChg>
        <pc:spChg chg="mod">
          <ac:chgData name="Kolakowski, Artur" userId="9c34c8cc-b1df-44f6-bea5-dcf7a54ee35f" providerId="ADAL" clId="{3840EB45-74CA-49F5-8548-3DE287019A31}" dt="2022-12-08T10:50:56.482" v="299" actId="790"/>
          <ac:spMkLst>
            <pc:docMk/>
            <pc:sldMk cId="2440884895" sldId="276"/>
            <ac:spMk id="5" creationId="{55063E72-F18D-4F49-AA66-2D3C6A02ABE1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43" v="1389" actId="790"/>
        <pc:sldMkLst>
          <pc:docMk/>
          <pc:sldMk cId="2671423268" sldId="308"/>
        </pc:sldMkLst>
        <pc:spChg chg="mod">
          <ac:chgData name="Kolakowski, Artur" userId="9c34c8cc-b1df-44f6-bea5-dcf7a54ee35f" providerId="ADAL" clId="{3840EB45-74CA-49F5-8548-3DE287019A31}" dt="2022-12-08T10:50:57.543" v="1389" actId="790"/>
          <ac:spMkLst>
            <pc:docMk/>
            <pc:sldMk cId="2671423268" sldId="308"/>
            <ac:spMk id="2" creationId="{486DBE3D-21C7-4FA4-BA2B-F26C02FE7114}"/>
          </ac:spMkLst>
        </pc:spChg>
        <pc:spChg chg="mod">
          <ac:chgData name="Kolakowski, Artur" userId="9c34c8cc-b1df-44f6-bea5-dcf7a54ee35f" providerId="ADAL" clId="{3840EB45-74CA-49F5-8548-3DE287019A31}" dt="2022-12-08T10:50:57.543" v="1385" actId="790"/>
          <ac:spMkLst>
            <pc:docMk/>
            <pc:sldMk cId="2671423268" sldId="308"/>
            <ac:spMk id="4" creationId="{AC0792D2-8A31-4CFE-A683-11E5E302006E}"/>
          </ac:spMkLst>
        </pc:spChg>
        <pc:spChg chg="mod">
          <ac:chgData name="Kolakowski, Artur" userId="9c34c8cc-b1df-44f6-bea5-dcf7a54ee35f" providerId="ADAL" clId="{3840EB45-74CA-49F5-8548-3DE287019A31}" dt="2022-12-08T10:50:57.537" v="1383" actId="790"/>
          <ac:spMkLst>
            <pc:docMk/>
            <pc:sldMk cId="2671423268" sldId="308"/>
            <ac:spMk id="5" creationId="{4D01334A-8036-4BC9-9C72-CE481F3DD341}"/>
          </ac:spMkLst>
        </pc:spChg>
        <pc:spChg chg="mod">
          <ac:chgData name="Kolakowski, Artur" userId="9c34c8cc-b1df-44f6-bea5-dcf7a54ee35f" providerId="ADAL" clId="{3840EB45-74CA-49F5-8548-3DE287019A31}" dt="2022-12-08T10:50:57.543" v="1387" actId="790"/>
          <ac:spMkLst>
            <pc:docMk/>
            <pc:sldMk cId="2671423268" sldId="308"/>
            <ac:spMk id="6" creationId="{3E1D9D1F-E38D-4E9D-B199-FCF4E3A167DC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63" v="1409" actId="790"/>
        <pc:sldMkLst>
          <pc:docMk/>
          <pc:sldMk cId="435063887" sldId="309"/>
        </pc:sldMkLst>
        <pc:spChg chg="mod">
          <ac:chgData name="Kolakowski, Artur" userId="9c34c8cc-b1df-44f6-bea5-dcf7a54ee35f" providerId="ADAL" clId="{3840EB45-74CA-49F5-8548-3DE287019A31}" dt="2022-12-08T10:50:57.563" v="1409" actId="790"/>
          <ac:spMkLst>
            <pc:docMk/>
            <pc:sldMk cId="435063887" sldId="309"/>
            <ac:spMk id="2" creationId="{E4FF1F0B-8B13-4A7B-92B6-BF36B6E18B9A}"/>
          </ac:spMkLst>
        </pc:spChg>
        <pc:spChg chg="mod">
          <ac:chgData name="Kolakowski, Artur" userId="9c34c8cc-b1df-44f6-bea5-dcf7a54ee35f" providerId="ADAL" clId="{3840EB45-74CA-49F5-8548-3DE287019A31}" dt="2022-12-08T10:50:57.558" v="1405" actId="790"/>
          <ac:spMkLst>
            <pc:docMk/>
            <pc:sldMk cId="435063887" sldId="309"/>
            <ac:spMk id="4" creationId="{AC0792D2-8A31-4CFE-A683-11E5E302006E}"/>
          </ac:spMkLst>
        </pc:spChg>
        <pc:spChg chg="mod">
          <ac:chgData name="Kolakowski, Artur" userId="9c34c8cc-b1df-44f6-bea5-dcf7a54ee35f" providerId="ADAL" clId="{3840EB45-74CA-49F5-8548-3DE287019A31}" dt="2022-12-08T10:50:57.558" v="1403" actId="790"/>
          <ac:spMkLst>
            <pc:docMk/>
            <pc:sldMk cId="435063887" sldId="309"/>
            <ac:spMk id="5" creationId="{4D01334A-8036-4BC9-9C72-CE481F3DD341}"/>
          </ac:spMkLst>
        </pc:spChg>
        <pc:spChg chg="mod">
          <ac:chgData name="Kolakowski, Artur" userId="9c34c8cc-b1df-44f6-bea5-dcf7a54ee35f" providerId="ADAL" clId="{3840EB45-74CA-49F5-8548-3DE287019A31}" dt="2022-12-08T10:50:57.563" v="1407" actId="790"/>
          <ac:spMkLst>
            <pc:docMk/>
            <pc:sldMk cId="435063887" sldId="309"/>
            <ac:spMk id="6" creationId="{46B6FC94-0411-4739-B25E-4A1F134E37AC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53" v="1397" actId="790"/>
        <pc:sldMkLst>
          <pc:docMk/>
          <pc:sldMk cId="2694320737" sldId="315"/>
        </pc:sldMkLst>
        <pc:spChg chg="mod">
          <ac:chgData name="Kolakowski, Artur" userId="9c34c8cc-b1df-44f6-bea5-dcf7a54ee35f" providerId="ADAL" clId="{3840EB45-74CA-49F5-8548-3DE287019A31}" dt="2022-12-08T10:50:57.553" v="1397" actId="790"/>
          <ac:spMkLst>
            <pc:docMk/>
            <pc:sldMk cId="2694320737" sldId="315"/>
            <ac:spMk id="2" creationId="{A000E80A-84FC-4F85-8FA0-F73EBCFE28DF}"/>
          </ac:spMkLst>
        </pc:spChg>
      </pc:sldChg>
      <pc:sldChg chg="addSp modSp mod modNotes">
        <pc:chgData name="Kolakowski, Artur" userId="9c34c8cc-b1df-44f6-bea5-dcf7a54ee35f" providerId="ADAL" clId="{3840EB45-74CA-49F5-8548-3DE287019A31}" dt="2022-12-08T10:53:50.924" v="24403"/>
        <pc:sldMkLst>
          <pc:docMk/>
          <pc:sldMk cId="965432752" sldId="316"/>
        </pc:sldMkLst>
        <pc:spChg chg="add mod">
          <ac:chgData name="Kolakowski, Artur" userId="9c34c8cc-b1df-44f6-bea5-dcf7a54ee35f" providerId="ADAL" clId="{3840EB45-74CA-49F5-8548-3DE287019A31}" dt="2022-12-08T10:53:50.924" v="24403"/>
          <ac:spMkLst>
            <pc:docMk/>
            <pc:sldMk cId="965432752" sldId="316"/>
            <ac:spMk id="4" creationId="{B4ECC0F1-8088-4BAC-B322-75D55D5633C9}"/>
          </ac:spMkLst>
        </pc:spChg>
        <pc:spChg chg="mod">
          <ac:chgData name="Kolakowski, Artur" userId="9c34c8cc-b1df-44f6-bea5-dcf7a54ee35f" providerId="ADAL" clId="{3840EB45-74CA-49F5-8548-3DE287019A31}" dt="2022-12-08T10:50:56.222" v="57" actId="790"/>
          <ac:spMkLst>
            <pc:docMk/>
            <pc:sldMk cId="965432752" sldId="316"/>
            <ac:spMk id="6" creationId="{876E629C-BAC4-429F-A2F0-85C2E9B93B79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578" v="24288" actId="790"/>
        <pc:sldMkLst>
          <pc:docMk/>
          <pc:sldMk cId="2830289165" sldId="318"/>
        </pc:sldMkLst>
        <pc:spChg chg="mod">
          <ac:chgData name="Kolakowski, Artur" userId="9c34c8cc-b1df-44f6-bea5-dcf7a54ee35f" providerId="ADAL" clId="{3840EB45-74CA-49F5-8548-3DE287019A31}" dt="2022-12-08T10:50:56.198" v="32" actId="790"/>
          <ac:spMkLst>
            <pc:docMk/>
            <pc:sldMk cId="2830289165" sldId="318"/>
            <ac:spMk id="2" creationId="{5013D4E0-7036-4B43-91C4-26D575E9C8E1}"/>
          </ac:spMkLst>
        </pc:spChg>
        <pc:spChg chg="mod">
          <ac:chgData name="Kolakowski, Artur" userId="9c34c8cc-b1df-44f6-bea5-dcf7a54ee35f" providerId="ADAL" clId="{3840EB45-74CA-49F5-8548-3DE287019A31}" dt="2022-12-08T10:50:56.202" v="34" actId="790"/>
          <ac:spMkLst>
            <pc:docMk/>
            <pc:sldMk cId="2830289165" sldId="318"/>
            <ac:spMk id="3" creationId="{0EDD4EC6-6ADB-4F76-AB6F-23DAB25A867E}"/>
          </ac:spMkLst>
        </pc:spChg>
        <pc:spChg chg="mod">
          <ac:chgData name="Kolakowski, Artur" userId="9c34c8cc-b1df-44f6-bea5-dcf7a54ee35f" providerId="ADAL" clId="{3840EB45-74CA-49F5-8548-3DE287019A31}" dt="2022-12-08T10:50:56.202" v="36" actId="790"/>
          <ac:spMkLst>
            <pc:docMk/>
            <pc:sldMk cId="2830289165" sldId="318"/>
            <ac:spMk id="4" creationId="{CDA9AD42-9200-43C0-8E32-8FC8238070FD}"/>
          </ac:spMkLst>
        </pc:spChg>
        <pc:spChg chg="mod">
          <ac:chgData name="Kolakowski, Artur" userId="9c34c8cc-b1df-44f6-bea5-dcf7a54ee35f" providerId="ADAL" clId="{3840EB45-74CA-49F5-8548-3DE287019A31}" dt="2022-12-08T10:50:56.202" v="38" actId="790"/>
          <ac:spMkLst>
            <pc:docMk/>
            <pc:sldMk cId="2830289165" sldId="318"/>
            <ac:spMk id="5" creationId="{4B7DB391-BF6F-49AC-B17C-5103ACB40492}"/>
          </ac:spMkLst>
        </pc:spChg>
        <pc:spChg chg="mod">
          <ac:chgData name="Kolakowski, Artur" userId="9c34c8cc-b1df-44f6-bea5-dcf7a54ee35f" providerId="ADAL" clId="{3840EB45-74CA-49F5-8548-3DE287019A31}" dt="2022-12-08T10:50:56.207" v="40" actId="790"/>
          <ac:spMkLst>
            <pc:docMk/>
            <pc:sldMk cId="2830289165" sldId="318"/>
            <ac:spMk id="6" creationId="{B0442BD1-8236-4EAD-8752-7C0104A46FA3}"/>
          </ac:spMkLst>
        </pc:spChg>
        <pc:spChg chg="mod">
          <ac:chgData name="Kolakowski, Artur" userId="9c34c8cc-b1df-44f6-bea5-dcf7a54ee35f" providerId="ADAL" clId="{3840EB45-74CA-49F5-8548-3DE287019A31}" dt="2022-12-08T10:50:56.207" v="42" actId="790"/>
          <ac:spMkLst>
            <pc:docMk/>
            <pc:sldMk cId="2830289165" sldId="318"/>
            <ac:spMk id="7" creationId="{8CE361D4-CD10-4C9A-A742-206CC707739A}"/>
          </ac:spMkLst>
        </pc:spChg>
        <pc:spChg chg="mod">
          <ac:chgData name="Kolakowski, Artur" userId="9c34c8cc-b1df-44f6-bea5-dcf7a54ee35f" providerId="ADAL" clId="{3840EB45-74CA-49F5-8548-3DE287019A31}" dt="2022-12-08T10:50:56.207" v="44" actId="790"/>
          <ac:spMkLst>
            <pc:docMk/>
            <pc:sldMk cId="2830289165" sldId="318"/>
            <ac:spMk id="8" creationId="{D030D224-2468-4BA7-9D67-CE1A06CDEAD0}"/>
          </ac:spMkLst>
        </pc:spChg>
        <pc:spChg chg="mod">
          <ac:chgData name="Kolakowski, Artur" userId="9c34c8cc-b1df-44f6-bea5-dcf7a54ee35f" providerId="ADAL" clId="{3840EB45-74CA-49F5-8548-3DE287019A31}" dt="2022-12-08T10:50:56.212" v="48" actId="790"/>
          <ac:spMkLst>
            <pc:docMk/>
            <pc:sldMk cId="2830289165" sldId="318"/>
            <ac:spMk id="18" creationId="{7DD70BBF-5903-4CC9-A4F0-C4536BAD1157}"/>
          </ac:spMkLst>
        </pc:spChg>
        <pc:spChg chg="mod">
          <ac:chgData name="Kolakowski, Artur" userId="9c34c8cc-b1df-44f6-bea5-dcf7a54ee35f" providerId="ADAL" clId="{3840EB45-74CA-49F5-8548-3DE287019A31}" dt="2022-12-08T10:50:56.212" v="46" actId="790"/>
          <ac:spMkLst>
            <pc:docMk/>
            <pc:sldMk cId="2830289165" sldId="318"/>
            <ac:spMk id="19" creationId="{FFD3448E-FC38-44D4-BFF4-79A4E50C0E81}"/>
          </ac:spMkLst>
        </pc:spChg>
      </pc:sldChg>
      <pc:sldChg chg="modSp mod">
        <pc:chgData name="Kolakowski, Artur" userId="9c34c8cc-b1df-44f6-bea5-dcf7a54ee35f" providerId="ADAL" clId="{3840EB45-74CA-49F5-8548-3DE287019A31}" dt="2022-12-09T11:42:08.329" v="24406" actId="20577"/>
        <pc:sldMkLst>
          <pc:docMk/>
          <pc:sldMk cId="2861896946" sldId="319"/>
        </pc:sldMkLst>
        <pc:spChg chg="mod">
          <ac:chgData name="Kolakowski, Artur" userId="9c34c8cc-b1df-44f6-bea5-dcf7a54ee35f" providerId="ADAL" clId="{3840EB45-74CA-49F5-8548-3DE287019A31}" dt="2022-12-08T10:50:56.192" v="28" actId="790"/>
          <ac:spMkLst>
            <pc:docMk/>
            <pc:sldMk cId="2861896946" sldId="319"/>
            <ac:spMk id="3" creationId="{8BF1BE58-521C-4FFD-BD75-253978632DE1}"/>
          </ac:spMkLst>
        </pc:spChg>
        <pc:spChg chg="mod">
          <ac:chgData name="Kolakowski, Artur" userId="9c34c8cc-b1df-44f6-bea5-dcf7a54ee35f" providerId="ADAL" clId="{3840EB45-74CA-49F5-8548-3DE287019A31}" dt="2022-12-08T10:50:56.198" v="30" actId="790"/>
          <ac:spMkLst>
            <pc:docMk/>
            <pc:sldMk cId="2861896946" sldId="319"/>
            <ac:spMk id="6" creationId="{936566D8-EA78-4F95-83F3-3C169D4FFD83}"/>
          </ac:spMkLst>
        </pc:spChg>
        <pc:spChg chg="mod">
          <ac:chgData name="Kolakowski, Artur" userId="9c34c8cc-b1df-44f6-bea5-dcf7a54ee35f" providerId="ADAL" clId="{3840EB45-74CA-49F5-8548-3DE287019A31}" dt="2022-12-08T10:50:56.192" v="26" actId="790"/>
          <ac:spMkLst>
            <pc:docMk/>
            <pc:sldMk cId="2861896946" sldId="319"/>
            <ac:spMk id="9" creationId="{A4F1C4A5-4C2F-4171-9B4F-6F2DAE233A04}"/>
          </ac:spMkLst>
        </pc:spChg>
        <pc:spChg chg="mod">
          <ac:chgData name="Kolakowski, Artur" userId="9c34c8cc-b1df-44f6-bea5-dcf7a54ee35f" providerId="ADAL" clId="{3840EB45-74CA-49F5-8548-3DE287019A31}" dt="2022-12-09T11:42:08.329" v="24406" actId="20577"/>
          <ac:spMkLst>
            <pc:docMk/>
            <pc:sldMk cId="2861896946" sldId="319"/>
            <ac:spMk id="10" creationId="{EF1A06FF-5E17-409D-8A2D-09B52084A10A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593" v="24298" actId="790"/>
        <pc:sldMkLst>
          <pc:docMk/>
          <pc:sldMk cId="1730574295" sldId="320"/>
        </pc:sldMkLst>
        <pc:spChg chg="mod">
          <ac:chgData name="Kolakowski, Artur" userId="9c34c8cc-b1df-44f6-bea5-dcf7a54ee35f" providerId="ADAL" clId="{3840EB45-74CA-49F5-8548-3DE287019A31}" dt="2022-12-08T10:50:56.242" v="82" actId="790"/>
          <ac:spMkLst>
            <pc:docMk/>
            <pc:sldMk cId="1730574295" sldId="320"/>
            <ac:spMk id="6" creationId="{67D70C3A-6C97-449D-B117-765E46A8D46E}"/>
          </ac:spMkLst>
        </pc:spChg>
        <pc:spChg chg="mod">
          <ac:chgData name="Kolakowski, Artur" userId="9c34c8cc-b1df-44f6-bea5-dcf7a54ee35f" providerId="ADAL" clId="{3840EB45-74CA-49F5-8548-3DE287019A31}" dt="2022-12-08T10:50:56.242" v="80" actId="790"/>
          <ac:spMkLst>
            <pc:docMk/>
            <pc:sldMk cId="1730574295" sldId="320"/>
            <ac:spMk id="7" creationId="{1C49A8FB-4A24-4B4A-A791-8E11D65D217F}"/>
          </ac:spMkLst>
        </pc:spChg>
        <pc:spChg chg="mod">
          <ac:chgData name="Kolakowski, Artur" userId="9c34c8cc-b1df-44f6-bea5-dcf7a54ee35f" providerId="ADAL" clId="{3840EB45-74CA-49F5-8548-3DE287019A31}" dt="2022-12-08T10:50:56.247" v="84" actId="790"/>
          <ac:spMkLst>
            <pc:docMk/>
            <pc:sldMk cId="1730574295" sldId="320"/>
            <ac:spMk id="8" creationId="{77947E43-87FB-469B-B6BC-BB2FCEB9F5AE}"/>
          </ac:spMkLst>
        </pc:spChg>
        <pc:spChg chg="mod">
          <ac:chgData name="Kolakowski, Artur" userId="9c34c8cc-b1df-44f6-bea5-dcf7a54ee35f" providerId="ADAL" clId="{3840EB45-74CA-49F5-8548-3DE287019A31}" dt="2022-12-08T10:50:56.247" v="86" actId="790"/>
          <ac:spMkLst>
            <pc:docMk/>
            <pc:sldMk cId="1730574295" sldId="320"/>
            <ac:spMk id="10" creationId="{D6BCC421-B6D8-4A21-9762-BFD8638640B3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73" v="1417" actId="790"/>
        <pc:sldMkLst>
          <pc:docMk/>
          <pc:sldMk cId="2895332646" sldId="322"/>
        </pc:sldMkLst>
        <pc:spChg chg="mod">
          <ac:chgData name="Kolakowski, Artur" userId="9c34c8cc-b1df-44f6-bea5-dcf7a54ee35f" providerId="ADAL" clId="{3840EB45-74CA-49F5-8548-3DE287019A31}" dt="2022-12-08T10:50:57.573" v="1417" actId="790"/>
          <ac:spMkLst>
            <pc:docMk/>
            <pc:sldMk cId="2895332646" sldId="322"/>
            <ac:spMk id="2" creationId="{BEF3D7D1-C3F3-48CC-A677-0ED0F59F71EA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73" v="1419" actId="790"/>
        <pc:sldMkLst>
          <pc:docMk/>
          <pc:sldMk cId="3328041428" sldId="324"/>
        </pc:sldMkLst>
        <pc:spChg chg="mod">
          <ac:chgData name="Kolakowski, Artur" userId="9c34c8cc-b1df-44f6-bea5-dcf7a54ee35f" providerId="ADAL" clId="{3840EB45-74CA-49F5-8548-3DE287019A31}" dt="2022-12-08T10:50:57.573" v="1419" actId="790"/>
          <ac:spMkLst>
            <pc:docMk/>
            <pc:sldMk cId="3328041428" sldId="324"/>
            <ac:spMk id="2" creationId="{BEF3D7D1-C3F3-48CC-A677-0ED0F59F71EA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53" v="1399" actId="790"/>
        <pc:sldMkLst>
          <pc:docMk/>
          <pc:sldMk cId="3586648983" sldId="329"/>
        </pc:sldMkLst>
        <pc:spChg chg="mod">
          <ac:chgData name="Kolakowski, Artur" userId="9c34c8cc-b1df-44f6-bea5-dcf7a54ee35f" providerId="ADAL" clId="{3840EB45-74CA-49F5-8548-3DE287019A31}" dt="2022-12-08T10:50:57.553" v="1399" actId="790"/>
          <ac:spMkLst>
            <pc:docMk/>
            <pc:sldMk cId="3586648983" sldId="329"/>
            <ac:spMk id="2" creationId="{A000E80A-84FC-4F85-8FA0-F73EBCFE28DF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58" v="1401" actId="790"/>
        <pc:sldMkLst>
          <pc:docMk/>
          <pc:sldMk cId="3195681302" sldId="330"/>
        </pc:sldMkLst>
        <pc:spChg chg="mod">
          <ac:chgData name="Kolakowski, Artur" userId="9c34c8cc-b1df-44f6-bea5-dcf7a54ee35f" providerId="ADAL" clId="{3840EB45-74CA-49F5-8548-3DE287019A31}" dt="2022-12-08T10:50:57.558" v="1401" actId="790"/>
          <ac:spMkLst>
            <pc:docMk/>
            <pc:sldMk cId="3195681302" sldId="330"/>
            <ac:spMk id="2" creationId="{A000E80A-84FC-4F85-8FA0-F73EBCFE28DF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73" v="1421" actId="790"/>
        <pc:sldMkLst>
          <pc:docMk/>
          <pc:sldMk cId="3454097728" sldId="331"/>
        </pc:sldMkLst>
        <pc:spChg chg="mod">
          <ac:chgData name="Kolakowski, Artur" userId="9c34c8cc-b1df-44f6-bea5-dcf7a54ee35f" providerId="ADAL" clId="{3840EB45-74CA-49F5-8548-3DE287019A31}" dt="2022-12-08T10:50:57.573" v="1421" actId="790"/>
          <ac:spMkLst>
            <pc:docMk/>
            <pc:sldMk cId="3454097728" sldId="331"/>
            <ac:spMk id="2" creationId="{BEF3D7D1-C3F3-48CC-A677-0ED0F59F71EA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73" v="24352" actId="790"/>
        <pc:sldMkLst>
          <pc:docMk/>
          <pc:sldMk cId="2276629266" sldId="340"/>
        </pc:sldMkLst>
        <pc:spChg chg="mod">
          <ac:chgData name="Kolakowski, Artur" userId="9c34c8cc-b1df-44f6-bea5-dcf7a54ee35f" providerId="ADAL" clId="{3840EB45-74CA-49F5-8548-3DE287019A31}" dt="2022-12-08T10:50:56.843" v="651" actId="790"/>
          <ac:spMkLst>
            <pc:docMk/>
            <pc:sldMk cId="2276629266" sldId="340"/>
            <ac:spMk id="6" creationId="{F7DEFB59-D7A9-4C12-90E2-B0DB6660986F}"/>
          </ac:spMkLst>
        </pc:spChg>
        <pc:spChg chg="mod">
          <ac:chgData name="Kolakowski, Artur" userId="9c34c8cc-b1df-44f6-bea5-dcf7a54ee35f" providerId="ADAL" clId="{3840EB45-74CA-49F5-8548-3DE287019A31}" dt="2022-12-08T10:50:56.838" v="649" actId="790"/>
          <ac:spMkLst>
            <pc:docMk/>
            <pc:sldMk cId="2276629266" sldId="340"/>
            <ac:spMk id="7" creationId="{67B778AA-3ACE-4336-A1ED-55EA648746CC}"/>
          </ac:spMkLst>
        </pc:spChg>
        <pc:spChg chg="mod">
          <ac:chgData name="Kolakowski, Artur" userId="9c34c8cc-b1df-44f6-bea5-dcf7a54ee35f" providerId="ADAL" clId="{3840EB45-74CA-49F5-8548-3DE287019A31}" dt="2022-12-08T10:50:56.838" v="647" actId="790"/>
          <ac:spMkLst>
            <pc:docMk/>
            <pc:sldMk cId="2276629266" sldId="340"/>
            <ac:spMk id="8" creationId="{9757F4F9-8453-41F8-8855-9903B52668D2}"/>
          </ac:spMkLst>
        </pc:spChg>
        <pc:spChg chg="mod">
          <ac:chgData name="Kolakowski, Artur" userId="9c34c8cc-b1df-44f6-bea5-dcf7a54ee35f" providerId="ADAL" clId="{3840EB45-74CA-49F5-8548-3DE287019A31}" dt="2022-12-08T10:50:56.843" v="653" actId="790"/>
          <ac:spMkLst>
            <pc:docMk/>
            <pc:sldMk cId="2276629266" sldId="340"/>
            <ac:spMk id="11" creationId="{422D76F7-939C-4BA9-8854-BCD0C3CDFD2C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83" v="24356" actId="790"/>
        <pc:sldMkLst>
          <pc:docMk/>
          <pc:sldMk cId="2011113689" sldId="341"/>
        </pc:sldMkLst>
        <pc:spChg chg="mod">
          <ac:chgData name="Kolakowski, Artur" userId="9c34c8cc-b1df-44f6-bea5-dcf7a54ee35f" providerId="ADAL" clId="{3840EB45-74CA-49F5-8548-3DE287019A31}" dt="2022-12-08T10:50:56.858" v="671" actId="790"/>
          <ac:spMkLst>
            <pc:docMk/>
            <pc:sldMk cId="2011113689" sldId="341"/>
            <ac:spMk id="6" creationId="{1A61C7ED-D14A-4D2B-BFE1-6DB2813CA5F2}"/>
          </ac:spMkLst>
        </pc:spChg>
        <pc:spChg chg="mod">
          <ac:chgData name="Kolakowski, Artur" userId="9c34c8cc-b1df-44f6-bea5-dcf7a54ee35f" providerId="ADAL" clId="{3840EB45-74CA-49F5-8548-3DE287019A31}" dt="2022-12-08T10:50:56.858" v="669" actId="790"/>
          <ac:spMkLst>
            <pc:docMk/>
            <pc:sldMk cId="2011113689" sldId="341"/>
            <ac:spMk id="7" creationId="{D2F6B0E7-02AD-487E-B1B3-2C435BC8EE19}"/>
          </ac:spMkLst>
        </pc:spChg>
        <pc:spChg chg="mod">
          <ac:chgData name="Kolakowski, Artur" userId="9c34c8cc-b1df-44f6-bea5-dcf7a54ee35f" providerId="ADAL" clId="{3840EB45-74CA-49F5-8548-3DE287019A31}" dt="2022-12-08T10:50:56.858" v="667" actId="790"/>
          <ac:spMkLst>
            <pc:docMk/>
            <pc:sldMk cId="2011113689" sldId="341"/>
            <ac:spMk id="8" creationId="{CC1BC94F-222F-435F-9078-2EBB592EE49D}"/>
          </ac:spMkLst>
        </pc:spChg>
        <pc:spChg chg="mod">
          <ac:chgData name="Kolakowski, Artur" userId="9c34c8cc-b1df-44f6-bea5-dcf7a54ee35f" providerId="ADAL" clId="{3840EB45-74CA-49F5-8548-3DE287019A31}" dt="2022-12-08T10:50:56.853" v="665" actId="790"/>
          <ac:spMkLst>
            <pc:docMk/>
            <pc:sldMk cId="2011113689" sldId="341"/>
            <ac:spMk id="10" creationId="{0D74283D-C8DA-4659-A272-AA6C0A5217B4}"/>
          </ac:spMkLst>
        </pc:spChg>
        <pc:spChg chg="mod">
          <ac:chgData name="Kolakowski, Artur" userId="9c34c8cc-b1df-44f6-bea5-dcf7a54ee35f" providerId="ADAL" clId="{3840EB45-74CA-49F5-8548-3DE287019A31}" dt="2022-12-08T10:50:56.863" v="673" actId="790"/>
          <ac:spMkLst>
            <pc:docMk/>
            <pc:sldMk cId="2011113689" sldId="341"/>
            <ac:spMk id="15" creationId="{7A79D04C-C880-4308-9306-DEB3EC49F3D9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93" v="24360" actId="790"/>
        <pc:sldMkLst>
          <pc:docMk/>
          <pc:sldMk cId="4148072093" sldId="342"/>
        </pc:sldMkLst>
        <pc:spChg chg="mod">
          <ac:chgData name="Kolakowski, Artur" userId="9c34c8cc-b1df-44f6-bea5-dcf7a54ee35f" providerId="ADAL" clId="{3840EB45-74CA-49F5-8548-3DE287019A31}" dt="2022-12-08T10:50:56.883" v="695" actId="790"/>
          <ac:spMkLst>
            <pc:docMk/>
            <pc:sldMk cId="4148072093" sldId="342"/>
            <ac:spMk id="6" creationId="{DB7EFC64-C386-44B1-B93F-33316E75A8F2}"/>
          </ac:spMkLst>
        </pc:spChg>
        <pc:spChg chg="mod">
          <ac:chgData name="Kolakowski, Artur" userId="9c34c8cc-b1df-44f6-bea5-dcf7a54ee35f" providerId="ADAL" clId="{3840EB45-74CA-49F5-8548-3DE287019A31}" dt="2022-12-08T10:50:56.883" v="693" actId="790"/>
          <ac:spMkLst>
            <pc:docMk/>
            <pc:sldMk cId="4148072093" sldId="342"/>
            <ac:spMk id="9" creationId="{8DC10CAF-1D0E-4C66-8D02-92A74D6BAAF4}"/>
          </ac:spMkLst>
        </pc:spChg>
        <pc:spChg chg="mod">
          <ac:chgData name="Kolakowski, Artur" userId="9c34c8cc-b1df-44f6-bea5-dcf7a54ee35f" providerId="ADAL" clId="{3840EB45-74CA-49F5-8548-3DE287019A31}" dt="2022-12-08T10:50:56.878" v="691" actId="790"/>
          <ac:spMkLst>
            <pc:docMk/>
            <pc:sldMk cId="4148072093" sldId="342"/>
            <ac:spMk id="10" creationId="{9A961CC7-A341-45D9-A1E7-6FF8470259C9}"/>
          </ac:spMkLst>
        </pc:spChg>
        <pc:spChg chg="mod">
          <ac:chgData name="Kolakowski, Artur" userId="9c34c8cc-b1df-44f6-bea5-dcf7a54ee35f" providerId="ADAL" clId="{3840EB45-74CA-49F5-8548-3DE287019A31}" dt="2022-12-08T10:50:56.878" v="689" actId="790"/>
          <ac:spMkLst>
            <pc:docMk/>
            <pc:sldMk cId="4148072093" sldId="342"/>
            <ac:spMk id="12" creationId="{7493F6E1-D529-4809-90BF-A9B3FCFE8FFB}"/>
          </ac:spMkLst>
        </pc:spChg>
        <pc:spChg chg="mod">
          <ac:chgData name="Kolakowski, Artur" userId="9c34c8cc-b1df-44f6-bea5-dcf7a54ee35f" providerId="ADAL" clId="{3840EB45-74CA-49F5-8548-3DE287019A31}" dt="2022-12-08T10:50:56.873" v="687" actId="790"/>
          <ac:spMkLst>
            <pc:docMk/>
            <pc:sldMk cId="4148072093" sldId="342"/>
            <ac:spMk id="14" creationId="{DA46FB49-490F-4219-A996-C67D20BD0E75}"/>
          </ac:spMkLst>
        </pc:spChg>
        <pc:spChg chg="mod">
          <ac:chgData name="Kolakowski, Artur" userId="9c34c8cc-b1df-44f6-bea5-dcf7a54ee35f" providerId="ADAL" clId="{3840EB45-74CA-49F5-8548-3DE287019A31}" dt="2022-12-08T10:50:56.883" v="697" actId="790"/>
          <ac:spMkLst>
            <pc:docMk/>
            <pc:sldMk cId="4148072093" sldId="342"/>
            <ac:spMk id="22" creationId="{27192A5E-4F94-4B62-9E1C-01980A517973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98" v="24362" actId="790"/>
        <pc:sldMkLst>
          <pc:docMk/>
          <pc:sldMk cId="3612105796" sldId="343"/>
        </pc:sldMkLst>
        <pc:spChg chg="mod">
          <ac:chgData name="Kolakowski, Artur" userId="9c34c8cc-b1df-44f6-bea5-dcf7a54ee35f" providerId="ADAL" clId="{3840EB45-74CA-49F5-8548-3DE287019A31}" dt="2022-12-08T10:50:56.892" v="702" actId="790"/>
          <ac:spMkLst>
            <pc:docMk/>
            <pc:sldMk cId="3612105796" sldId="343"/>
            <ac:spMk id="5" creationId="{AA6387DC-04C4-4C1C-9218-4BA26AFA965E}"/>
          </ac:spMkLst>
        </pc:spChg>
        <pc:spChg chg="mod">
          <ac:chgData name="Kolakowski, Artur" userId="9c34c8cc-b1df-44f6-bea5-dcf7a54ee35f" providerId="ADAL" clId="{3840EB45-74CA-49F5-8548-3DE287019A31}" dt="2022-12-08T10:50:56.892" v="700" actId="790"/>
          <ac:spMkLst>
            <pc:docMk/>
            <pc:sldMk cId="3612105796" sldId="343"/>
            <ac:spMk id="6" creationId="{604AD8D2-F762-4796-9971-573CEF60ADC6}"/>
          </ac:spMkLst>
        </pc:spChg>
        <pc:spChg chg="mod">
          <ac:chgData name="Kolakowski, Artur" userId="9c34c8cc-b1df-44f6-bea5-dcf7a54ee35f" providerId="ADAL" clId="{3840EB45-74CA-49F5-8548-3DE287019A31}" dt="2022-12-08T10:50:56.892" v="704" actId="790"/>
          <ac:spMkLst>
            <pc:docMk/>
            <pc:sldMk cId="3612105796" sldId="343"/>
            <ac:spMk id="8" creationId="{6EF18C2B-8E22-441B-AE2C-E89C77FBC85B}"/>
          </ac:spMkLst>
        </pc:spChg>
        <pc:spChg chg="mod">
          <ac:chgData name="Kolakowski, Artur" userId="9c34c8cc-b1df-44f6-bea5-dcf7a54ee35f" providerId="ADAL" clId="{3840EB45-74CA-49F5-8548-3DE287019A31}" dt="2022-12-08T10:50:56.897" v="706" actId="790"/>
          <ac:spMkLst>
            <pc:docMk/>
            <pc:sldMk cId="3612105796" sldId="343"/>
            <ac:spMk id="10" creationId="{BEA5CAF4-113D-4D88-9FAB-38D3FA7B4440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98" v="24364" actId="790"/>
        <pc:sldMkLst>
          <pc:docMk/>
          <pc:sldMk cId="2815551016" sldId="344"/>
        </pc:sldMkLst>
        <pc:spChg chg="mod">
          <ac:chgData name="Kolakowski, Artur" userId="9c34c8cc-b1df-44f6-bea5-dcf7a54ee35f" providerId="ADAL" clId="{3840EB45-74CA-49F5-8548-3DE287019A31}" dt="2022-12-08T10:50:56.907" v="714" actId="790"/>
          <ac:spMkLst>
            <pc:docMk/>
            <pc:sldMk cId="2815551016" sldId="344"/>
            <ac:spMk id="6" creationId="{78BA47DB-7CB0-443B-ABC7-F819A88E88B4}"/>
          </ac:spMkLst>
        </pc:spChg>
        <pc:spChg chg="mod">
          <ac:chgData name="Kolakowski, Artur" userId="9c34c8cc-b1df-44f6-bea5-dcf7a54ee35f" providerId="ADAL" clId="{3840EB45-74CA-49F5-8548-3DE287019A31}" dt="2022-12-08T10:50:56.902" v="710" actId="790"/>
          <ac:spMkLst>
            <pc:docMk/>
            <pc:sldMk cId="2815551016" sldId="344"/>
            <ac:spMk id="7" creationId="{B9D7D418-93CA-4DC9-9C34-4EE5D095A6CA}"/>
          </ac:spMkLst>
        </pc:spChg>
        <pc:spChg chg="mod">
          <ac:chgData name="Kolakowski, Artur" userId="9c34c8cc-b1df-44f6-bea5-dcf7a54ee35f" providerId="ADAL" clId="{3840EB45-74CA-49F5-8548-3DE287019A31}" dt="2022-12-08T10:50:56.897" v="708" actId="790"/>
          <ac:spMkLst>
            <pc:docMk/>
            <pc:sldMk cId="2815551016" sldId="344"/>
            <ac:spMk id="8" creationId="{277BF4C4-0276-4669-9822-5D617A83B36E}"/>
          </ac:spMkLst>
        </pc:spChg>
        <pc:spChg chg="mod">
          <ac:chgData name="Kolakowski, Artur" userId="9c34c8cc-b1df-44f6-bea5-dcf7a54ee35f" providerId="ADAL" clId="{3840EB45-74CA-49F5-8548-3DE287019A31}" dt="2022-12-08T10:50:56.902" v="712" actId="790"/>
          <ac:spMkLst>
            <pc:docMk/>
            <pc:sldMk cId="2815551016" sldId="344"/>
            <ac:spMk id="12" creationId="{877AFEA5-9263-4435-BB57-55D4396535F0}"/>
          </ac:spMkLst>
        </pc:spChg>
        <pc:spChg chg="mod">
          <ac:chgData name="Kolakowski, Artur" userId="9c34c8cc-b1df-44f6-bea5-dcf7a54ee35f" providerId="ADAL" clId="{3840EB45-74CA-49F5-8548-3DE287019A31}" dt="2022-12-08T10:50:56.908" v="716" actId="790"/>
          <ac:spMkLst>
            <pc:docMk/>
            <pc:sldMk cId="2815551016" sldId="344"/>
            <ac:spMk id="19" creationId="{313AE66E-6A73-4E1E-958A-D2511FC556BE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28" v="24384" actId="790"/>
        <pc:sldMkLst>
          <pc:docMk/>
          <pc:sldMk cId="2825979532" sldId="345"/>
        </pc:sldMkLst>
        <pc:spChg chg="mod">
          <ac:chgData name="Kolakowski, Artur" userId="9c34c8cc-b1df-44f6-bea5-dcf7a54ee35f" providerId="ADAL" clId="{3840EB45-74CA-49F5-8548-3DE287019A31}" dt="2022-12-08T10:50:57.163" v="989" actId="790"/>
          <ac:spMkLst>
            <pc:docMk/>
            <pc:sldMk cId="2825979532" sldId="345"/>
            <ac:spMk id="2" creationId="{DE6F8761-7116-445C-846E-69D172477691}"/>
          </ac:spMkLst>
        </pc:spChg>
        <pc:spChg chg="mod">
          <ac:chgData name="Kolakowski, Artur" userId="9c34c8cc-b1df-44f6-bea5-dcf7a54ee35f" providerId="ADAL" clId="{3840EB45-74CA-49F5-8548-3DE287019A31}" dt="2022-12-08T10:50:57.163" v="987" actId="790"/>
          <ac:spMkLst>
            <pc:docMk/>
            <pc:sldMk cId="2825979532" sldId="345"/>
            <ac:spMk id="6" creationId="{C3FB61FE-F562-4403-9C95-74C31D9EBB01}"/>
          </ac:spMkLst>
        </pc:spChg>
        <pc:spChg chg="mod">
          <ac:chgData name="Kolakowski, Artur" userId="9c34c8cc-b1df-44f6-bea5-dcf7a54ee35f" providerId="ADAL" clId="{3840EB45-74CA-49F5-8548-3DE287019A31}" dt="2022-12-08T10:50:57.153" v="973" actId="790"/>
          <ac:spMkLst>
            <pc:docMk/>
            <pc:sldMk cId="2825979532" sldId="345"/>
            <ac:spMk id="7" creationId="{C08D9F14-4731-4B29-A168-B79C1106F6BB}"/>
          </ac:spMkLst>
        </pc:spChg>
        <pc:spChg chg="mod">
          <ac:chgData name="Kolakowski, Artur" userId="9c34c8cc-b1df-44f6-bea5-dcf7a54ee35f" providerId="ADAL" clId="{3840EB45-74CA-49F5-8548-3DE287019A31}" dt="2022-12-08T10:50:57.153" v="975" actId="790"/>
          <ac:spMkLst>
            <pc:docMk/>
            <pc:sldMk cId="2825979532" sldId="345"/>
            <ac:spMk id="8" creationId="{984D889C-E1D6-4AD8-82C0-81F4154B5D9F}"/>
          </ac:spMkLst>
        </pc:spChg>
        <pc:spChg chg="mod">
          <ac:chgData name="Kolakowski, Artur" userId="9c34c8cc-b1df-44f6-bea5-dcf7a54ee35f" providerId="ADAL" clId="{3840EB45-74CA-49F5-8548-3DE287019A31}" dt="2022-12-08T10:50:57.153" v="977" actId="790"/>
          <ac:spMkLst>
            <pc:docMk/>
            <pc:sldMk cId="2825979532" sldId="345"/>
            <ac:spMk id="9" creationId="{7552EEEB-1E85-41F7-92AD-129F934FC9B4}"/>
          </ac:spMkLst>
        </pc:spChg>
        <pc:spChg chg="mod">
          <ac:chgData name="Kolakowski, Artur" userId="9c34c8cc-b1df-44f6-bea5-dcf7a54ee35f" providerId="ADAL" clId="{3840EB45-74CA-49F5-8548-3DE287019A31}" dt="2022-12-08T10:50:57.158" v="979" actId="790"/>
          <ac:spMkLst>
            <pc:docMk/>
            <pc:sldMk cId="2825979532" sldId="345"/>
            <ac:spMk id="10" creationId="{5EA74BF5-3730-4312-A3A3-43ED9DB0C32D}"/>
          </ac:spMkLst>
        </pc:spChg>
        <pc:spChg chg="mod">
          <ac:chgData name="Kolakowski, Artur" userId="9c34c8cc-b1df-44f6-bea5-dcf7a54ee35f" providerId="ADAL" clId="{3840EB45-74CA-49F5-8548-3DE287019A31}" dt="2022-12-08T10:50:57.158" v="981" actId="790"/>
          <ac:spMkLst>
            <pc:docMk/>
            <pc:sldMk cId="2825979532" sldId="345"/>
            <ac:spMk id="11" creationId="{9F779835-0534-4EEF-90A1-4683ACB5B79C}"/>
          </ac:spMkLst>
        </pc:spChg>
        <pc:spChg chg="mod">
          <ac:chgData name="Kolakowski, Artur" userId="9c34c8cc-b1df-44f6-bea5-dcf7a54ee35f" providerId="ADAL" clId="{3840EB45-74CA-49F5-8548-3DE287019A31}" dt="2022-12-08T10:50:57.158" v="983" actId="790"/>
          <ac:spMkLst>
            <pc:docMk/>
            <pc:sldMk cId="2825979532" sldId="345"/>
            <ac:spMk id="12" creationId="{A1ACC072-9CC4-44BF-B88D-4B09E2180C48}"/>
          </ac:spMkLst>
        </pc:spChg>
        <pc:spChg chg="mod">
          <ac:chgData name="Kolakowski, Artur" userId="9c34c8cc-b1df-44f6-bea5-dcf7a54ee35f" providerId="ADAL" clId="{3840EB45-74CA-49F5-8548-3DE287019A31}" dt="2022-12-08T10:50:57.158" v="985" actId="790"/>
          <ac:spMkLst>
            <pc:docMk/>
            <pc:sldMk cId="2825979532" sldId="345"/>
            <ac:spMk id="13" creationId="{3F2D36F1-D9CB-456E-BB70-B4866B809085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33" v="24388" actId="790"/>
        <pc:sldMkLst>
          <pc:docMk/>
          <pc:sldMk cId="717453996" sldId="349"/>
        </pc:sldMkLst>
        <pc:spChg chg="mod">
          <ac:chgData name="Kolakowski, Artur" userId="9c34c8cc-b1df-44f6-bea5-dcf7a54ee35f" providerId="ADAL" clId="{3840EB45-74CA-49F5-8548-3DE287019A31}" dt="2022-12-08T10:50:57.253" v="1089" actId="790"/>
          <ac:spMkLst>
            <pc:docMk/>
            <pc:sldMk cId="717453996" sldId="349"/>
            <ac:spMk id="2" creationId="{043591F5-5845-46D2-9111-734DA85E5160}"/>
          </ac:spMkLst>
        </pc:spChg>
        <pc:spChg chg="mod">
          <ac:chgData name="Kolakowski, Artur" userId="9c34c8cc-b1df-44f6-bea5-dcf7a54ee35f" providerId="ADAL" clId="{3840EB45-74CA-49F5-8548-3DE287019A31}" dt="2022-12-08T10:50:57.202" v="1029" actId="790"/>
          <ac:spMkLst>
            <pc:docMk/>
            <pc:sldMk cId="717453996" sldId="349"/>
            <ac:spMk id="4" creationId="{07575596-5547-4A06-9166-816E1D22B367}"/>
          </ac:spMkLst>
        </pc:spChg>
        <pc:spChg chg="mod">
          <ac:chgData name="Kolakowski, Artur" userId="9c34c8cc-b1df-44f6-bea5-dcf7a54ee35f" providerId="ADAL" clId="{3840EB45-74CA-49F5-8548-3DE287019A31}" dt="2022-12-08T10:50:57.227" v="1055" actId="790"/>
          <ac:spMkLst>
            <pc:docMk/>
            <pc:sldMk cId="717453996" sldId="349"/>
            <ac:spMk id="6" creationId="{51A7A0D1-2D26-4A69-999D-E06F103197B5}"/>
          </ac:spMkLst>
        </pc:spChg>
        <pc:spChg chg="mod">
          <ac:chgData name="Kolakowski, Artur" userId="9c34c8cc-b1df-44f6-bea5-dcf7a54ee35f" providerId="ADAL" clId="{3840EB45-74CA-49F5-8548-3DE287019A31}" dt="2022-12-08T10:50:57.233" v="1057" actId="790"/>
          <ac:spMkLst>
            <pc:docMk/>
            <pc:sldMk cId="717453996" sldId="349"/>
            <ac:spMk id="7" creationId="{0408E683-2554-4AEF-AC1D-D2B74966F037}"/>
          </ac:spMkLst>
        </pc:spChg>
        <pc:spChg chg="mod">
          <ac:chgData name="Kolakowski, Artur" userId="9c34c8cc-b1df-44f6-bea5-dcf7a54ee35f" providerId="ADAL" clId="{3840EB45-74CA-49F5-8548-3DE287019A31}" dt="2022-12-08T10:50:57.233" v="1059" actId="790"/>
          <ac:spMkLst>
            <pc:docMk/>
            <pc:sldMk cId="717453996" sldId="349"/>
            <ac:spMk id="8" creationId="{B22A7F95-4A94-42A5-B07B-2FADAF9C4A9F}"/>
          </ac:spMkLst>
        </pc:spChg>
        <pc:spChg chg="mod">
          <ac:chgData name="Kolakowski, Artur" userId="9c34c8cc-b1df-44f6-bea5-dcf7a54ee35f" providerId="ADAL" clId="{3840EB45-74CA-49F5-8548-3DE287019A31}" dt="2022-12-08T10:50:57.233" v="1061" actId="790"/>
          <ac:spMkLst>
            <pc:docMk/>
            <pc:sldMk cId="717453996" sldId="349"/>
            <ac:spMk id="9" creationId="{4BCFB9EC-5A21-49F8-BED6-080BAA73B9DC}"/>
          </ac:spMkLst>
        </pc:spChg>
        <pc:spChg chg="mod">
          <ac:chgData name="Kolakowski, Artur" userId="9c34c8cc-b1df-44f6-bea5-dcf7a54ee35f" providerId="ADAL" clId="{3840EB45-74CA-49F5-8548-3DE287019A31}" dt="2022-12-08T10:50:57.233" v="1063" actId="790"/>
          <ac:spMkLst>
            <pc:docMk/>
            <pc:sldMk cId="717453996" sldId="349"/>
            <ac:spMk id="10" creationId="{0F232E22-F2FC-4FC7-834D-B5F46FA48DB4}"/>
          </ac:spMkLst>
        </pc:spChg>
        <pc:spChg chg="mod">
          <ac:chgData name="Kolakowski, Artur" userId="9c34c8cc-b1df-44f6-bea5-dcf7a54ee35f" providerId="ADAL" clId="{3840EB45-74CA-49F5-8548-3DE287019A31}" dt="2022-12-08T10:50:57.238" v="1065" actId="790"/>
          <ac:spMkLst>
            <pc:docMk/>
            <pc:sldMk cId="717453996" sldId="349"/>
            <ac:spMk id="11" creationId="{11648431-DDF1-4347-911C-A885485174DE}"/>
          </ac:spMkLst>
        </pc:spChg>
        <pc:spChg chg="mod">
          <ac:chgData name="Kolakowski, Artur" userId="9c34c8cc-b1df-44f6-bea5-dcf7a54ee35f" providerId="ADAL" clId="{3840EB45-74CA-49F5-8548-3DE287019A31}" dt="2022-12-08T10:50:57.238" v="1067" actId="790"/>
          <ac:spMkLst>
            <pc:docMk/>
            <pc:sldMk cId="717453996" sldId="349"/>
            <ac:spMk id="12" creationId="{D52B6E2E-F426-4054-9C05-AD7043ACF9EA}"/>
          </ac:spMkLst>
        </pc:spChg>
        <pc:spChg chg="mod">
          <ac:chgData name="Kolakowski, Artur" userId="9c34c8cc-b1df-44f6-bea5-dcf7a54ee35f" providerId="ADAL" clId="{3840EB45-74CA-49F5-8548-3DE287019A31}" dt="2022-12-08T10:50:57.238" v="1069" actId="790"/>
          <ac:spMkLst>
            <pc:docMk/>
            <pc:sldMk cId="717453996" sldId="349"/>
            <ac:spMk id="13" creationId="{AABD18A8-407D-4FF3-82FC-4E5EE47C9921}"/>
          </ac:spMkLst>
        </pc:spChg>
        <pc:spChg chg="mod">
          <ac:chgData name="Kolakowski, Artur" userId="9c34c8cc-b1df-44f6-bea5-dcf7a54ee35f" providerId="ADAL" clId="{3840EB45-74CA-49F5-8548-3DE287019A31}" dt="2022-12-08T10:50:57.238" v="1071" actId="790"/>
          <ac:spMkLst>
            <pc:docMk/>
            <pc:sldMk cId="717453996" sldId="349"/>
            <ac:spMk id="14" creationId="{EC371AEE-2213-4694-A5CF-8DF919F0CED9}"/>
          </ac:spMkLst>
        </pc:spChg>
        <pc:spChg chg="mod">
          <ac:chgData name="Kolakowski, Artur" userId="9c34c8cc-b1df-44f6-bea5-dcf7a54ee35f" providerId="ADAL" clId="{3840EB45-74CA-49F5-8548-3DE287019A31}" dt="2022-12-08T10:50:57.243" v="1073" actId="790"/>
          <ac:spMkLst>
            <pc:docMk/>
            <pc:sldMk cId="717453996" sldId="349"/>
            <ac:spMk id="15" creationId="{838975F3-88A3-4BA6-A260-6CACB8D6920E}"/>
          </ac:spMkLst>
        </pc:spChg>
        <pc:spChg chg="mod">
          <ac:chgData name="Kolakowski, Artur" userId="9c34c8cc-b1df-44f6-bea5-dcf7a54ee35f" providerId="ADAL" clId="{3840EB45-74CA-49F5-8548-3DE287019A31}" dt="2022-12-08T10:50:57.243" v="1075" actId="790"/>
          <ac:spMkLst>
            <pc:docMk/>
            <pc:sldMk cId="717453996" sldId="349"/>
            <ac:spMk id="16" creationId="{C4DE43B0-9158-4C82-8A53-EF4280AEC2BC}"/>
          </ac:spMkLst>
        </pc:spChg>
        <pc:spChg chg="mod">
          <ac:chgData name="Kolakowski, Artur" userId="9c34c8cc-b1df-44f6-bea5-dcf7a54ee35f" providerId="ADAL" clId="{3840EB45-74CA-49F5-8548-3DE287019A31}" dt="2022-12-08T10:50:57.243" v="1077" actId="790"/>
          <ac:spMkLst>
            <pc:docMk/>
            <pc:sldMk cId="717453996" sldId="349"/>
            <ac:spMk id="17" creationId="{6E6AE75E-89DF-4730-93AB-F7BBF347CB5E}"/>
          </ac:spMkLst>
        </pc:spChg>
        <pc:spChg chg="mod">
          <ac:chgData name="Kolakowski, Artur" userId="9c34c8cc-b1df-44f6-bea5-dcf7a54ee35f" providerId="ADAL" clId="{3840EB45-74CA-49F5-8548-3DE287019A31}" dt="2022-12-08T10:50:57.248" v="1079" actId="790"/>
          <ac:spMkLst>
            <pc:docMk/>
            <pc:sldMk cId="717453996" sldId="349"/>
            <ac:spMk id="18" creationId="{70B556B3-53A1-48D9-928D-C9E236529021}"/>
          </ac:spMkLst>
        </pc:spChg>
        <pc:spChg chg="mod">
          <ac:chgData name="Kolakowski, Artur" userId="9c34c8cc-b1df-44f6-bea5-dcf7a54ee35f" providerId="ADAL" clId="{3840EB45-74CA-49F5-8548-3DE287019A31}" dt="2022-12-08T10:50:57.248" v="1081" actId="790"/>
          <ac:spMkLst>
            <pc:docMk/>
            <pc:sldMk cId="717453996" sldId="349"/>
            <ac:spMk id="19" creationId="{1B06EFA3-215B-4C7A-9AC4-A0069FC1DF23}"/>
          </ac:spMkLst>
        </pc:spChg>
        <pc:spChg chg="mod">
          <ac:chgData name="Kolakowski, Artur" userId="9c34c8cc-b1df-44f6-bea5-dcf7a54ee35f" providerId="ADAL" clId="{3840EB45-74CA-49F5-8548-3DE287019A31}" dt="2022-12-08T10:50:57.248" v="1083" actId="790"/>
          <ac:spMkLst>
            <pc:docMk/>
            <pc:sldMk cId="717453996" sldId="349"/>
            <ac:spMk id="20" creationId="{5BC73C86-C230-4E89-8A30-190B1422D8B8}"/>
          </ac:spMkLst>
        </pc:spChg>
        <pc:spChg chg="mod">
          <ac:chgData name="Kolakowski, Artur" userId="9c34c8cc-b1df-44f6-bea5-dcf7a54ee35f" providerId="ADAL" clId="{3840EB45-74CA-49F5-8548-3DE287019A31}" dt="2022-12-08T10:50:57.248" v="1085" actId="790"/>
          <ac:spMkLst>
            <pc:docMk/>
            <pc:sldMk cId="717453996" sldId="349"/>
            <ac:spMk id="21" creationId="{864A4F9C-12AF-4DA5-8CFC-B323C1BBD4B3}"/>
          </ac:spMkLst>
        </pc:spChg>
        <pc:spChg chg="mod">
          <ac:chgData name="Kolakowski, Artur" userId="9c34c8cc-b1df-44f6-bea5-dcf7a54ee35f" providerId="ADAL" clId="{3840EB45-74CA-49F5-8548-3DE287019A31}" dt="2022-12-08T10:50:57.253" v="1087" actId="790"/>
          <ac:spMkLst>
            <pc:docMk/>
            <pc:sldMk cId="717453996" sldId="349"/>
            <ac:spMk id="24" creationId="{4FA8A502-5041-4C81-A5B4-353887CAEF70}"/>
          </ac:spMkLst>
        </pc:spChg>
        <pc:graphicFrameChg chg="modGraphic">
          <ac:chgData name="Kolakowski, Artur" userId="9c34c8cc-b1df-44f6-bea5-dcf7a54ee35f" providerId="ADAL" clId="{3840EB45-74CA-49F5-8548-3DE287019A31}" dt="2022-12-08T10:50:57.227" v="1053" actId="790"/>
          <ac:graphicFrameMkLst>
            <pc:docMk/>
            <pc:sldMk cId="717453996" sldId="349"/>
            <ac:graphicFrameMk id="5" creationId="{39602135-6CD9-486D-8DEB-8BD1124D3C13}"/>
          </ac:graphicFrameMkLst>
        </pc:graphicFrameChg>
      </pc:sldChg>
      <pc:sldChg chg="modSp mod modNotes">
        <pc:chgData name="Kolakowski, Artur" userId="9c34c8cc-b1df-44f6-bea5-dcf7a54ee35f" providerId="ADAL" clId="{3840EB45-74CA-49F5-8548-3DE287019A31}" dt="2022-12-08T10:52:13.738" v="24392" actId="790"/>
        <pc:sldMkLst>
          <pc:docMk/>
          <pc:sldMk cId="1122823820" sldId="350"/>
        </pc:sldMkLst>
        <pc:spChg chg="mod">
          <ac:chgData name="Kolakowski, Artur" userId="9c34c8cc-b1df-44f6-bea5-dcf7a54ee35f" providerId="ADAL" clId="{3840EB45-74CA-49F5-8548-3DE287019A31}" dt="2022-12-08T10:50:57.387" v="1303" actId="790"/>
          <ac:spMkLst>
            <pc:docMk/>
            <pc:sldMk cId="1122823820" sldId="350"/>
            <ac:spMk id="2" creationId="{A50E5155-9B07-49E0-84B0-A403952DB4B1}"/>
          </ac:spMkLst>
        </pc:spChg>
        <pc:spChg chg="mod">
          <ac:chgData name="Kolakowski, Artur" userId="9c34c8cc-b1df-44f6-bea5-dcf7a54ee35f" providerId="ADAL" clId="{3840EB45-74CA-49F5-8548-3DE287019A31}" dt="2022-12-08T10:50:57.278" v="1111" actId="790"/>
          <ac:spMkLst>
            <pc:docMk/>
            <pc:sldMk cId="1122823820" sldId="350"/>
            <ac:spMk id="4" creationId="{17A6D387-A0B9-463E-94C9-E5D7BD53CC8E}"/>
          </ac:spMkLst>
        </pc:spChg>
        <pc:spChg chg="mod">
          <ac:chgData name="Kolakowski, Artur" userId="9c34c8cc-b1df-44f6-bea5-dcf7a54ee35f" providerId="ADAL" clId="{3840EB45-74CA-49F5-8548-3DE287019A31}" dt="2022-12-08T10:50:57.378" v="1292" actId="790"/>
          <ac:spMkLst>
            <pc:docMk/>
            <pc:sldMk cId="1122823820" sldId="350"/>
            <ac:spMk id="6" creationId="{3A23F9BF-125C-4C39-99A6-AF03A4115BC4}"/>
          </ac:spMkLst>
        </pc:spChg>
        <pc:spChg chg="mod">
          <ac:chgData name="Kolakowski, Artur" userId="9c34c8cc-b1df-44f6-bea5-dcf7a54ee35f" providerId="ADAL" clId="{3840EB45-74CA-49F5-8548-3DE287019A31}" dt="2022-12-08T10:50:57.378" v="1293" actId="790"/>
          <ac:spMkLst>
            <pc:docMk/>
            <pc:sldMk cId="1122823820" sldId="350"/>
            <ac:spMk id="7" creationId="{C6EF3DA6-D844-4445-A188-604221BF9218}"/>
          </ac:spMkLst>
        </pc:spChg>
        <pc:spChg chg="mod">
          <ac:chgData name="Kolakowski, Artur" userId="9c34c8cc-b1df-44f6-bea5-dcf7a54ee35f" providerId="ADAL" clId="{3840EB45-74CA-49F5-8548-3DE287019A31}" dt="2022-12-08T10:50:57.378" v="1294" actId="790"/>
          <ac:spMkLst>
            <pc:docMk/>
            <pc:sldMk cId="1122823820" sldId="350"/>
            <ac:spMk id="8" creationId="{0959E4F7-FE86-4192-8B84-9F6E4CFB8D8D}"/>
          </ac:spMkLst>
        </pc:spChg>
        <pc:spChg chg="mod">
          <ac:chgData name="Kolakowski, Artur" userId="9c34c8cc-b1df-44f6-bea5-dcf7a54ee35f" providerId="ADAL" clId="{3840EB45-74CA-49F5-8548-3DE287019A31}" dt="2022-12-08T10:50:57.382" v="1295" actId="790"/>
          <ac:spMkLst>
            <pc:docMk/>
            <pc:sldMk cId="1122823820" sldId="350"/>
            <ac:spMk id="9" creationId="{9C5BFBB7-8703-432A-88B2-043CCA54D07A}"/>
          </ac:spMkLst>
        </pc:spChg>
        <pc:spChg chg="mod">
          <ac:chgData name="Kolakowski, Artur" userId="9c34c8cc-b1df-44f6-bea5-dcf7a54ee35f" providerId="ADAL" clId="{3840EB45-74CA-49F5-8548-3DE287019A31}" dt="2022-12-08T10:50:57.382" v="1296" actId="790"/>
          <ac:spMkLst>
            <pc:docMk/>
            <pc:sldMk cId="1122823820" sldId="350"/>
            <ac:spMk id="10" creationId="{0FF5CAAA-637F-4333-9FAD-F26252748F2E}"/>
          </ac:spMkLst>
        </pc:spChg>
        <pc:spChg chg="mod">
          <ac:chgData name="Kolakowski, Artur" userId="9c34c8cc-b1df-44f6-bea5-dcf7a54ee35f" providerId="ADAL" clId="{3840EB45-74CA-49F5-8548-3DE287019A31}" dt="2022-12-08T10:50:57.382" v="1297" actId="790"/>
          <ac:spMkLst>
            <pc:docMk/>
            <pc:sldMk cId="1122823820" sldId="350"/>
            <ac:spMk id="11" creationId="{1013A902-9D0C-4A67-8467-1D3EB9ED9E0A}"/>
          </ac:spMkLst>
        </pc:spChg>
        <pc:spChg chg="mod">
          <ac:chgData name="Kolakowski, Artur" userId="9c34c8cc-b1df-44f6-bea5-dcf7a54ee35f" providerId="ADAL" clId="{3840EB45-74CA-49F5-8548-3DE287019A31}" dt="2022-12-08T10:50:57.382" v="1298" actId="790"/>
          <ac:spMkLst>
            <pc:docMk/>
            <pc:sldMk cId="1122823820" sldId="350"/>
            <ac:spMk id="12" creationId="{E00018F9-EAE9-4506-80A1-F85C2F4EEB06}"/>
          </ac:spMkLst>
        </pc:spChg>
        <pc:spChg chg="mod">
          <ac:chgData name="Kolakowski, Artur" userId="9c34c8cc-b1df-44f6-bea5-dcf7a54ee35f" providerId="ADAL" clId="{3840EB45-74CA-49F5-8548-3DE287019A31}" dt="2022-12-08T10:50:57.382" v="1299" actId="790"/>
          <ac:spMkLst>
            <pc:docMk/>
            <pc:sldMk cId="1122823820" sldId="350"/>
            <ac:spMk id="13" creationId="{4FC0C6AC-1F26-45AC-8BE5-4F9039716D53}"/>
          </ac:spMkLst>
        </pc:spChg>
        <pc:spChg chg="mod">
          <ac:chgData name="Kolakowski, Artur" userId="9c34c8cc-b1df-44f6-bea5-dcf7a54ee35f" providerId="ADAL" clId="{3840EB45-74CA-49F5-8548-3DE287019A31}" dt="2022-12-08T10:50:57.382" v="1301" actId="790"/>
          <ac:spMkLst>
            <pc:docMk/>
            <pc:sldMk cId="1122823820" sldId="350"/>
            <ac:spMk id="16" creationId="{F11313BF-5CA5-45DA-95F2-09F83EC7E2BA}"/>
          </ac:spMkLst>
        </pc:spChg>
        <pc:graphicFrameChg chg="modGraphic">
          <ac:chgData name="Kolakowski, Artur" userId="9c34c8cc-b1df-44f6-bea5-dcf7a54ee35f" providerId="ADAL" clId="{3840EB45-74CA-49F5-8548-3DE287019A31}" dt="2022-12-08T10:50:57.378" v="1291" actId="790"/>
          <ac:graphicFrameMkLst>
            <pc:docMk/>
            <pc:sldMk cId="1122823820" sldId="350"/>
            <ac:graphicFrameMk id="5" creationId="{EABB2669-51E2-44BD-B407-9FF7E68E7620}"/>
          </ac:graphicFrameMkLst>
        </pc:graphicFrameChg>
      </pc:sldChg>
      <pc:sldChg chg="modSp mod modNotes">
        <pc:chgData name="Kolakowski, Artur" userId="9c34c8cc-b1df-44f6-bea5-dcf7a54ee35f" providerId="ADAL" clId="{3840EB45-74CA-49F5-8548-3DE287019A31}" dt="2022-12-08T10:52:13.738" v="24394" actId="790"/>
        <pc:sldMkLst>
          <pc:docMk/>
          <pc:sldMk cId="299401727" sldId="351"/>
        </pc:sldMkLst>
        <pc:spChg chg="mod">
          <ac:chgData name="Kolakowski, Artur" userId="9c34c8cc-b1df-44f6-bea5-dcf7a54ee35f" providerId="ADAL" clId="{3840EB45-74CA-49F5-8548-3DE287019A31}" dt="2022-12-08T10:50:57.423" v="1345" actId="790"/>
          <ac:spMkLst>
            <pc:docMk/>
            <pc:sldMk cId="299401727" sldId="351"/>
            <ac:spMk id="2" creationId="{44BC2C00-75E8-432D-94CF-8632EE673120}"/>
          </ac:spMkLst>
        </pc:spChg>
        <pc:spChg chg="mod">
          <ac:chgData name="Kolakowski, Artur" userId="9c34c8cc-b1df-44f6-bea5-dcf7a54ee35f" providerId="ADAL" clId="{3840EB45-74CA-49F5-8548-3DE287019A31}" dt="2022-12-08T10:50:57.387" v="1305" actId="790"/>
          <ac:spMkLst>
            <pc:docMk/>
            <pc:sldMk cId="299401727" sldId="351"/>
            <ac:spMk id="4" creationId="{25C1D634-9C2D-4B3D-81E2-4E3AD729C5D1}"/>
          </ac:spMkLst>
        </pc:spChg>
        <pc:spChg chg="mod">
          <ac:chgData name="Kolakowski, Artur" userId="9c34c8cc-b1df-44f6-bea5-dcf7a54ee35f" providerId="ADAL" clId="{3840EB45-74CA-49F5-8548-3DE287019A31}" dt="2022-12-08T10:50:57.423" v="1343" actId="790"/>
          <ac:spMkLst>
            <pc:docMk/>
            <pc:sldMk cId="299401727" sldId="351"/>
            <ac:spMk id="8" creationId="{4E46DF3A-4AF3-4429-A51A-93B353004235}"/>
          </ac:spMkLst>
        </pc:spChg>
        <pc:graphicFrameChg chg="modGraphic">
          <ac:chgData name="Kolakowski, Artur" userId="9c34c8cc-b1df-44f6-bea5-dcf7a54ee35f" providerId="ADAL" clId="{3840EB45-74CA-49F5-8548-3DE287019A31}" dt="2022-12-08T10:50:57.418" v="1341" actId="790"/>
          <ac:graphicFrameMkLst>
            <pc:docMk/>
            <pc:sldMk cId="299401727" sldId="351"/>
            <ac:graphicFrameMk id="5" creationId="{DA23F5D3-08C8-4BD0-A958-842BDEFA5173}"/>
          </ac:graphicFrameMkLst>
        </pc:graphicFrameChg>
      </pc:sldChg>
      <pc:sldChg chg="modSp mod modNotes">
        <pc:chgData name="Kolakowski, Artur" userId="9c34c8cc-b1df-44f6-bea5-dcf7a54ee35f" providerId="ADAL" clId="{3840EB45-74CA-49F5-8548-3DE287019A31}" dt="2022-12-08T10:52:13.733" v="24390" actId="790"/>
        <pc:sldMkLst>
          <pc:docMk/>
          <pc:sldMk cId="2423947987" sldId="352"/>
        </pc:sldMkLst>
        <pc:spChg chg="mod">
          <ac:chgData name="Kolakowski, Artur" userId="9c34c8cc-b1df-44f6-bea5-dcf7a54ee35f" providerId="ADAL" clId="{3840EB45-74CA-49F5-8548-3DE287019A31}" dt="2022-12-08T10:50:57.273" v="1109" actId="790"/>
          <ac:spMkLst>
            <pc:docMk/>
            <pc:sldMk cId="2423947987" sldId="352"/>
            <ac:spMk id="2" creationId="{11ECF0E5-9A22-4DF4-9BC7-AC105AC20EBA}"/>
          </ac:spMkLst>
        </pc:spChg>
        <pc:spChg chg="mod">
          <ac:chgData name="Kolakowski, Artur" userId="9c34c8cc-b1df-44f6-bea5-dcf7a54ee35f" providerId="ADAL" clId="{3840EB45-74CA-49F5-8548-3DE287019A31}" dt="2022-12-08T10:50:57.253" v="1091" actId="790"/>
          <ac:spMkLst>
            <pc:docMk/>
            <pc:sldMk cId="2423947987" sldId="352"/>
            <ac:spMk id="4" creationId="{1D3E9EE3-085D-42E5-9204-73D2AFC5A817}"/>
          </ac:spMkLst>
        </pc:spChg>
        <pc:spChg chg="mod">
          <ac:chgData name="Kolakowski, Artur" userId="9c34c8cc-b1df-44f6-bea5-dcf7a54ee35f" providerId="ADAL" clId="{3840EB45-74CA-49F5-8548-3DE287019A31}" dt="2022-12-08T10:50:57.257" v="1093" actId="790"/>
          <ac:spMkLst>
            <pc:docMk/>
            <pc:sldMk cId="2423947987" sldId="352"/>
            <ac:spMk id="5" creationId="{DA1A6F70-20E4-40C5-A5C9-5EBFE1804F47}"/>
          </ac:spMkLst>
        </pc:spChg>
        <pc:spChg chg="mod">
          <ac:chgData name="Kolakowski, Artur" userId="9c34c8cc-b1df-44f6-bea5-dcf7a54ee35f" providerId="ADAL" clId="{3840EB45-74CA-49F5-8548-3DE287019A31}" dt="2022-12-08T10:50:57.273" v="1107" actId="790"/>
          <ac:spMkLst>
            <pc:docMk/>
            <pc:sldMk cId="2423947987" sldId="352"/>
            <ac:spMk id="9" creationId="{D5864153-8E2D-438D-8C32-C02FDFC36706}"/>
          </ac:spMkLst>
        </pc:spChg>
        <pc:graphicFrameChg chg="modGraphic">
          <ac:chgData name="Kolakowski, Artur" userId="9c34c8cc-b1df-44f6-bea5-dcf7a54ee35f" providerId="ADAL" clId="{3840EB45-74CA-49F5-8548-3DE287019A31}" dt="2022-12-08T10:50:57.267" v="1105" actId="790"/>
          <ac:graphicFrameMkLst>
            <pc:docMk/>
            <pc:sldMk cId="2423947987" sldId="352"/>
            <ac:graphicFrameMk id="6" creationId="{133D4661-3000-43FA-91DE-F4B6375A9093}"/>
          </ac:graphicFrameMkLst>
        </pc:graphicFrameChg>
      </pc:sldChg>
      <pc:sldChg chg="modSp mod modNotes">
        <pc:chgData name="Kolakowski, Artur" userId="9c34c8cc-b1df-44f6-bea5-dcf7a54ee35f" providerId="ADAL" clId="{3840EB45-74CA-49F5-8548-3DE287019A31}" dt="2022-12-08T10:52:13.732" v="24386" actId="790"/>
        <pc:sldMkLst>
          <pc:docMk/>
          <pc:sldMk cId="1676675959" sldId="353"/>
        </pc:sldMkLst>
        <pc:spChg chg="mod">
          <ac:chgData name="Kolakowski, Artur" userId="9c34c8cc-b1df-44f6-bea5-dcf7a54ee35f" providerId="ADAL" clId="{3840EB45-74CA-49F5-8548-3DE287019A31}" dt="2022-12-08T10:50:57.202" v="1027" actId="790"/>
          <ac:spMkLst>
            <pc:docMk/>
            <pc:sldMk cId="1676675959" sldId="353"/>
            <ac:spMk id="2" creationId="{DCDF9682-EE4F-495F-B01E-CE8B1FA0B063}"/>
          </ac:spMkLst>
        </pc:spChg>
        <pc:spChg chg="mod">
          <ac:chgData name="Kolakowski, Artur" userId="9c34c8cc-b1df-44f6-bea5-dcf7a54ee35f" providerId="ADAL" clId="{3840EB45-74CA-49F5-8548-3DE287019A31}" dt="2022-12-08T10:50:57.168" v="993" actId="790"/>
          <ac:spMkLst>
            <pc:docMk/>
            <pc:sldMk cId="1676675959" sldId="353"/>
            <ac:spMk id="5" creationId="{ABC2EEF2-0F41-4C04-9131-05988E8D276A}"/>
          </ac:spMkLst>
        </pc:spChg>
        <pc:spChg chg="mod">
          <ac:chgData name="Kolakowski, Artur" userId="9c34c8cc-b1df-44f6-bea5-dcf7a54ee35f" providerId="ADAL" clId="{3840EB45-74CA-49F5-8548-3DE287019A31}" dt="2022-12-08T10:50:57.163" v="991" actId="790"/>
          <ac:spMkLst>
            <pc:docMk/>
            <pc:sldMk cId="1676675959" sldId="353"/>
            <ac:spMk id="6" creationId="{00A08614-F496-4DF1-B345-D5B9C4EE63C4}"/>
          </ac:spMkLst>
        </pc:spChg>
        <pc:spChg chg="mod">
          <ac:chgData name="Kolakowski, Artur" userId="9c34c8cc-b1df-44f6-bea5-dcf7a54ee35f" providerId="ADAL" clId="{3840EB45-74CA-49F5-8548-3DE287019A31}" dt="2022-12-08T10:50:57.168" v="995" actId="790"/>
          <ac:spMkLst>
            <pc:docMk/>
            <pc:sldMk cId="1676675959" sldId="353"/>
            <ac:spMk id="7" creationId="{0ECA5246-C3C9-4994-B5C8-9C64863F5D94}"/>
          </ac:spMkLst>
        </pc:spChg>
        <pc:spChg chg="mod">
          <ac:chgData name="Kolakowski, Artur" userId="9c34c8cc-b1df-44f6-bea5-dcf7a54ee35f" providerId="ADAL" clId="{3840EB45-74CA-49F5-8548-3DE287019A31}" dt="2022-12-08T10:50:57.168" v="997" actId="790"/>
          <ac:spMkLst>
            <pc:docMk/>
            <pc:sldMk cId="1676675959" sldId="353"/>
            <ac:spMk id="8" creationId="{6DBD50F9-4286-443A-BC7B-6106E7432DCE}"/>
          </ac:spMkLst>
        </pc:spChg>
        <pc:spChg chg="mod">
          <ac:chgData name="Kolakowski, Artur" userId="9c34c8cc-b1df-44f6-bea5-dcf7a54ee35f" providerId="ADAL" clId="{3840EB45-74CA-49F5-8548-3DE287019A31}" dt="2022-12-08T10:50:57.168" v="999" actId="790"/>
          <ac:spMkLst>
            <pc:docMk/>
            <pc:sldMk cId="1676675959" sldId="353"/>
            <ac:spMk id="9" creationId="{F07CBEB4-663D-4DA2-8103-D1876FDA50DC}"/>
          </ac:spMkLst>
        </pc:spChg>
        <pc:spChg chg="mod">
          <ac:chgData name="Kolakowski, Artur" userId="9c34c8cc-b1df-44f6-bea5-dcf7a54ee35f" providerId="ADAL" clId="{3840EB45-74CA-49F5-8548-3DE287019A31}" dt="2022-12-08T10:50:57.173" v="1001" actId="790"/>
          <ac:spMkLst>
            <pc:docMk/>
            <pc:sldMk cId="1676675959" sldId="353"/>
            <ac:spMk id="10" creationId="{1AA44AB7-74B2-4736-82E7-CCFDC8F294CB}"/>
          </ac:spMkLst>
        </pc:spChg>
        <pc:spChg chg="mod">
          <ac:chgData name="Kolakowski, Artur" userId="9c34c8cc-b1df-44f6-bea5-dcf7a54ee35f" providerId="ADAL" clId="{3840EB45-74CA-49F5-8548-3DE287019A31}" dt="2022-12-08T10:50:57.173" v="1003" actId="790"/>
          <ac:spMkLst>
            <pc:docMk/>
            <pc:sldMk cId="1676675959" sldId="353"/>
            <ac:spMk id="11" creationId="{C592E9AC-FB9C-4D15-9006-F7706B4FEE15}"/>
          </ac:spMkLst>
        </pc:spChg>
        <pc:spChg chg="mod">
          <ac:chgData name="Kolakowski, Artur" userId="9c34c8cc-b1df-44f6-bea5-dcf7a54ee35f" providerId="ADAL" clId="{3840EB45-74CA-49F5-8548-3DE287019A31}" dt="2022-12-08T10:50:57.178" v="1007" actId="790"/>
          <ac:spMkLst>
            <pc:docMk/>
            <pc:sldMk cId="1676675959" sldId="353"/>
            <ac:spMk id="12" creationId="{E9D61822-C3A2-4F19-A8F6-EB51FBB66229}"/>
          </ac:spMkLst>
        </pc:spChg>
        <pc:spChg chg="mod">
          <ac:chgData name="Kolakowski, Artur" userId="9c34c8cc-b1df-44f6-bea5-dcf7a54ee35f" providerId="ADAL" clId="{3840EB45-74CA-49F5-8548-3DE287019A31}" dt="2022-12-08T10:50:57.183" v="1011" actId="790"/>
          <ac:spMkLst>
            <pc:docMk/>
            <pc:sldMk cId="1676675959" sldId="353"/>
            <ac:spMk id="13" creationId="{9AD8C6A7-2296-47DC-B4D9-49954ACDD779}"/>
          </ac:spMkLst>
        </pc:spChg>
        <pc:spChg chg="mod">
          <ac:chgData name="Kolakowski, Artur" userId="9c34c8cc-b1df-44f6-bea5-dcf7a54ee35f" providerId="ADAL" clId="{3840EB45-74CA-49F5-8548-3DE287019A31}" dt="2022-12-08T10:50:57.188" v="1015" actId="790"/>
          <ac:spMkLst>
            <pc:docMk/>
            <pc:sldMk cId="1676675959" sldId="353"/>
            <ac:spMk id="14" creationId="{D249CEEA-7202-4C8E-8695-D18A49356C7F}"/>
          </ac:spMkLst>
        </pc:spChg>
        <pc:spChg chg="mod">
          <ac:chgData name="Kolakowski, Artur" userId="9c34c8cc-b1df-44f6-bea5-dcf7a54ee35f" providerId="ADAL" clId="{3840EB45-74CA-49F5-8548-3DE287019A31}" dt="2022-12-08T10:50:57.197" v="1019" actId="790"/>
          <ac:spMkLst>
            <pc:docMk/>
            <pc:sldMk cId="1676675959" sldId="353"/>
            <ac:spMk id="15" creationId="{4C1ED4C8-DFD7-4BFF-B778-3E243D396712}"/>
          </ac:spMkLst>
        </pc:spChg>
        <pc:spChg chg="mod">
          <ac:chgData name="Kolakowski, Artur" userId="9c34c8cc-b1df-44f6-bea5-dcf7a54ee35f" providerId="ADAL" clId="{3840EB45-74CA-49F5-8548-3DE287019A31}" dt="2022-12-08T10:50:57.197" v="1023" actId="790"/>
          <ac:spMkLst>
            <pc:docMk/>
            <pc:sldMk cId="1676675959" sldId="353"/>
            <ac:spMk id="16" creationId="{89B63902-0F1E-492C-88A5-2AEFA00F07FA}"/>
          </ac:spMkLst>
        </pc:spChg>
        <pc:spChg chg="mod">
          <ac:chgData name="Kolakowski, Artur" userId="9c34c8cc-b1df-44f6-bea5-dcf7a54ee35f" providerId="ADAL" clId="{3840EB45-74CA-49F5-8548-3DE287019A31}" dt="2022-12-08T10:50:57.202" v="1025" actId="790"/>
          <ac:spMkLst>
            <pc:docMk/>
            <pc:sldMk cId="1676675959" sldId="353"/>
            <ac:spMk id="18" creationId="{AFFCC2CC-7B56-43CB-888B-E40476CD2193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43" v="24396" actId="790"/>
        <pc:sldMkLst>
          <pc:docMk/>
          <pc:sldMk cId="2766623152" sldId="354"/>
        </pc:sldMkLst>
        <pc:spChg chg="mod">
          <ac:chgData name="Kolakowski, Artur" userId="9c34c8cc-b1df-44f6-bea5-dcf7a54ee35f" providerId="ADAL" clId="{3840EB45-74CA-49F5-8548-3DE287019A31}" dt="2022-12-08T10:50:57.533" v="1375" actId="790"/>
          <ac:spMkLst>
            <pc:docMk/>
            <pc:sldMk cId="2766623152" sldId="354"/>
            <ac:spMk id="2" creationId="{8E7EB46D-984A-4901-94DC-E8A2C530D05F}"/>
          </ac:spMkLst>
        </pc:spChg>
        <pc:spChg chg="mod">
          <ac:chgData name="Kolakowski, Artur" userId="9c34c8cc-b1df-44f6-bea5-dcf7a54ee35f" providerId="ADAL" clId="{3840EB45-74CA-49F5-8548-3DE287019A31}" dt="2022-12-08T10:50:57.528" v="1371" actId="790"/>
          <ac:spMkLst>
            <pc:docMk/>
            <pc:sldMk cId="2766623152" sldId="354"/>
            <ac:spMk id="6" creationId="{878250B3-35BE-43EF-A0D0-2DB8A506877F}"/>
          </ac:spMkLst>
        </pc:spChg>
        <pc:spChg chg="mod">
          <ac:chgData name="Kolakowski, Artur" userId="9c34c8cc-b1df-44f6-bea5-dcf7a54ee35f" providerId="ADAL" clId="{3840EB45-74CA-49F5-8548-3DE287019A31}" dt="2022-12-08T10:50:57.528" v="1369" actId="790"/>
          <ac:spMkLst>
            <pc:docMk/>
            <pc:sldMk cId="2766623152" sldId="354"/>
            <ac:spMk id="7" creationId="{4D4197A8-1C49-4009-89CC-14D98A5EF49A}"/>
          </ac:spMkLst>
        </pc:spChg>
        <pc:spChg chg="mod">
          <ac:chgData name="Kolakowski, Artur" userId="9c34c8cc-b1df-44f6-bea5-dcf7a54ee35f" providerId="ADAL" clId="{3840EB45-74CA-49F5-8548-3DE287019A31}" dt="2022-12-08T10:50:57.523" v="1367" actId="790"/>
          <ac:spMkLst>
            <pc:docMk/>
            <pc:sldMk cId="2766623152" sldId="354"/>
            <ac:spMk id="8" creationId="{0A242CB1-B345-45E4-96B8-5D6364B485B6}"/>
          </ac:spMkLst>
        </pc:spChg>
        <pc:spChg chg="mod">
          <ac:chgData name="Kolakowski, Artur" userId="9c34c8cc-b1df-44f6-bea5-dcf7a54ee35f" providerId="ADAL" clId="{3840EB45-74CA-49F5-8548-3DE287019A31}" dt="2022-12-08T10:50:57.528" v="1373" actId="790"/>
          <ac:spMkLst>
            <pc:docMk/>
            <pc:sldMk cId="2766623152" sldId="354"/>
            <ac:spMk id="9" creationId="{14D53DD9-B914-4B0A-AB4F-487E9363ADE1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43" v="24398" actId="790"/>
        <pc:sldMkLst>
          <pc:docMk/>
          <pc:sldMk cId="3575407453" sldId="355"/>
        </pc:sldMkLst>
        <pc:spChg chg="mod">
          <ac:chgData name="Kolakowski, Artur" userId="9c34c8cc-b1df-44f6-bea5-dcf7a54ee35f" providerId="ADAL" clId="{3840EB45-74CA-49F5-8548-3DE287019A31}" dt="2022-12-08T10:50:57.588" v="1433" actId="790"/>
          <ac:spMkLst>
            <pc:docMk/>
            <pc:sldMk cId="3575407453" sldId="355"/>
            <ac:spMk id="3" creationId="{81D5D77E-9F46-4169-8579-5060D6D3E6A2}"/>
          </ac:spMkLst>
        </pc:spChg>
        <pc:spChg chg="mod">
          <ac:chgData name="Kolakowski, Artur" userId="9c34c8cc-b1df-44f6-bea5-dcf7a54ee35f" providerId="ADAL" clId="{3840EB45-74CA-49F5-8548-3DE287019A31}" dt="2022-12-08T10:50:57.583" v="1429" actId="790"/>
          <ac:spMkLst>
            <pc:docMk/>
            <pc:sldMk cId="3575407453" sldId="355"/>
            <ac:spMk id="5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7.583" v="1431" actId="790"/>
          <ac:spMkLst>
            <pc:docMk/>
            <pc:sldMk cId="3575407453" sldId="355"/>
            <ac:spMk id="8" creationId="{4528117B-185D-41F1-A31C-2BA554A25718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83" v="1427" actId="790"/>
        <pc:sldMkLst>
          <pc:docMk/>
          <pc:sldMk cId="3180693944" sldId="414"/>
        </pc:sldMkLst>
        <pc:spChg chg="mod">
          <ac:chgData name="Kolakowski, Artur" userId="9c34c8cc-b1df-44f6-bea5-dcf7a54ee35f" providerId="ADAL" clId="{3840EB45-74CA-49F5-8548-3DE287019A31}" dt="2022-12-08T10:50:57.583" v="1427" actId="790"/>
          <ac:spMkLst>
            <pc:docMk/>
            <pc:sldMk cId="3180693944" sldId="414"/>
            <ac:spMk id="2" creationId="{BCF36F15-2B8C-4D5B-9DBC-F357D229D2F0}"/>
          </ac:spMkLst>
        </pc:spChg>
        <pc:spChg chg="mod">
          <ac:chgData name="Kolakowski, Artur" userId="9c34c8cc-b1df-44f6-bea5-dcf7a54ee35f" providerId="ADAL" clId="{3840EB45-74CA-49F5-8548-3DE287019A31}" dt="2022-12-08T10:50:57.578" v="1423" actId="790"/>
          <ac:spMkLst>
            <pc:docMk/>
            <pc:sldMk cId="3180693944" sldId="414"/>
            <ac:spMk id="3" creationId="{CC50832D-2394-4BD7-A9D1-68A7004110E6}"/>
          </ac:spMkLst>
        </pc:spChg>
        <pc:spChg chg="mod">
          <ac:chgData name="Kolakowski, Artur" userId="9c34c8cc-b1df-44f6-bea5-dcf7a54ee35f" providerId="ADAL" clId="{3840EB45-74CA-49F5-8548-3DE287019A31}" dt="2022-12-08T10:50:57.579" v="1425" actId="790"/>
          <ac:spMkLst>
            <pc:docMk/>
            <pc:sldMk cId="3180693944" sldId="414"/>
            <ac:spMk id="7" creationId="{ADBD1C38-7DED-4FC5-913A-0135F1956392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587" v="24294" actId="790"/>
        <pc:sldMkLst>
          <pc:docMk/>
          <pc:sldMk cId="4253901514" sldId="415"/>
        </pc:sldMkLst>
        <pc:spChg chg="mod">
          <ac:chgData name="Kolakowski, Artur" userId="9c34c8cc-b1df-44f6-bea5-dcf7a54ee35f" providerId="ADAL" clId="{3840EB45-74CA-49F5-8548-3DE287019A31}" dt="2022-12-08T10:50:56.222" v="61" actId="790"/>
          <ac:spMkLst>
            <pc:docMk/>
            <pc:sldMk cId="4253901514" sldId="415"/>
            <ac:spMk id="2" creationId="{7082B93A-3F24-4DFB-A87C-C9B3B7B49957}"/>
          </ac:spMkLst>
        </pc:spChg>
        <pc:spChg chg="mod">
          <ac:chgData name="Kolakowski, Artur" userId="9c34c8cc-b1df-44f6-bea5-dcf7a54ee35f" providerId="ADAL" clId="{3840EB45-74CA-49F5-8548-3DE287019A31}" dt="2022-12-08T10:50:56.227" v="63" actId="790"/>
          <ac:spMkLst>
            <pc:docMk/>
            <pc:sldMk cId="4253901514" sldId="415"/>
            <ac:spMk id="6" creationId="{876E629C-BAC4-429F-A2F0-85C2E9B93B79}"/>
          </ac:spMkLst>
        </pc:spChg>
        <pc:spChg chg="mod">
          <ac:chgData name="Kolakowski, Artur" userId="9c34c8cc-b1df-44f6-bea5-dcf7a54ee35f" providerId="ADAL" clId="{3840EB45-74CA-49F5-8548-3DE287019A31}" dt="2022-12-08T10:50:56.227" v="65" actId="790"/>
          <ac:spMkLst>
            <pc:docMk/>
            <pc:sldMk cId="4253901514" sldId="415"/>
            <ac:spMk id="8" creationId="{DB29FF88-8CC0-46B4-A4B7-15EF310AF10C}"/>
          </ac:spMkLst>
        </pc:spChg>
        <pc:spChg chg="mod">
          <ac:chgData name="Kolakowski, Artur" userId="9c34c8cc-b1df-44f6-bea5-dcf7a54ee35f" providerId="ADAL" clId="{3840EB45-74CA-49F5-8548-3DE287019A31}" dt="2022-12-08T10:50:56.227" v="67" actId="790"/>
          <ac:spMkLst>
            <pc:docMk/>
            <pc:sldMk cId="4253901514" sldId="415"/>
            <ac:spMk id="11" creationId="{47084B22-E23E-40E6-8E65-37BD8AF76861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587" v="24296" actId="790"/>
        <pc:sldMkLst>
          <pc:docMk/>
          <pc:sldMk cId="1766449518" sldId="416"/>
        </pc:sldMkLst>
        <pc:spChg chg="mod">
          <ac:chgData name="Kolakowski, Artur" userId="9c34c8cc-b1df-44f6-bea5-dcf7a54ee35f" providerId="ADAL" clId="{3840EB45-74CA-49F5-8548-3DE287019A31}" dt="2022-12-08T10:50:56.237" v="74" actId="790"/>
          <ac:spMkLst>
            <pc:docMk/>
            <pc:sldMk cId="1766449518" sldId="416"/>
            <ac:spMk id="3" creationId="{19596114-52B3-407D-BF7A-F1C61024B67C}"/>
          </ac:spMkLst>
        </pc:spChg>
        <pc:spChg chg="mod">
          <ac:chgData name="Kolakowski, Artur" userId="9c34c8cc-b1df-44f6-bea5-dcf7a54ee35f" providerId="ADAL" clId="{3840EB45-74CA-49F5-8548-3DE287019A31}" dt="2022-12-08T10:50:56.237" v="76" actId="790"/>
          <ac:spMkLst>
            <pc:docMk/>
            <pc:sldMk cId="1766449518" sldId="416"/>
            <ac:spMk id="7" creationId="{D2A35A15-31D9-40C7-8805-22F8F0D8BFFB}"/>
          </ac:spMkLst>
        </pc:spChg>
        <pc:spChg chg="mod">
          <ac:chgData name="Kolakowski, Artur" userId="9c34c8cc-b1df-44f6-bea5-dcf7a54ee35f" providerId="ADAL" clId="{3840EB45-74CA-49F5-8548-3DE287019A31}" dt="2022-12-08T10:50:56.242" v="78" actId="790"/>
          <ac:spMkLst>
            <pc:docMk/>
            <pc:sldMk cId="1766449518" sldId="416"/>
            <ac:spMk id="9" creationId="{BE8A2F7C-4B7E-42FD-A084-7680B5D10455}"/>
          </ac:spMkLst>
        </pc:spChg>
        <pc:spChg chg="mod">
          <ac:chgData name="Kolakowski, Artur" userId="9c34c8cc-b1df-44f6-bea5-dcf7a54ee35f" providerId="ADAL" clId="{3840EB45-74CA-49F5-8548-3DE287019A31}" dt="2022-12-08T10:50:56.232" v="69" actId="790"/>
          <ac:spMkLst>
            <pc:docMk/>
            <pc:sldMk cId="1766449518" sldId="416"/>
            <ac:spMk id="19" creationId="{F3C2B729-7DA0-481B-A598-62DAC54F6616}"/>
          </ac:spMkLst>
        </pc:spChg>
        <pc:spChg chg="mod">
          <ac:chgData name="Kolakowski, Artur" userId="9c34c8cc-b1df-44f6-bea5-dcf7a54ee35f" providerId="ADAL" clId="{3840EB45-74CA-49F5-8548-3DE287019A31}" dt="2022-12-08T10:50:56.237" v="73" actId="790"/>
          <ac:spMkLst>
            <pc:docMk/>
            <pc:sldMk cId="1766449518" sldId="416"/>
            <ac:spMk id="20" creationId="{36F6BFC2-EABB-4B59-946F-B9008625B36B}"/>
          </ac:spMkLst>
        </pc:spChg>
      </pc:sldChg>
      <pc:sldChg chg="modSp mod">
        <pc:chgData name="Kolakowski, Artur" userId="9c34c8cc-b1df-44f6-bea5-dcf7a54ee35f" providerId="ADAL" clId="{3840EB45-74CA-49F5-8548-3DE287019A31}" dt="2022-12-08T10:50:56.957" v="774" actId="790"/>
        <pc:sldMkLst>
          <pc:docMk/>
          <pc:sldMk cId="1084088729" sldId="417"/>
        </pc:sldMkLst>
        <pc:spChg chg="mod">
          <ac:chgData name="Kolakowski, Artur" userId="9c34c8cc-b1df-44f6-bea5-dcf7a54ee35f" providerId="ADAL" clId="{3840EB45-74CA-49F5-8548-3DE287019A31}" dt="2022-12-08T10:50:56.957" v="774" actId="790"/>
          <ac:spMkLst>
            <pc:docMk/>
            <pc:sldMk cId="1084088729" sldId="417"/>
            <ac:spMk id="2" creationId="{F67BDAF0-D325-407C-8EF9-A572D7B14434}"/>
          </ac:spMkLst>
        </pc:spChg>
        <pc:spChg chg="mod">
          <ac:chgData name="Kolakowski, Artur" userId="9c34c8cc-b1df-44f6-bea5-dcf7a54ee35f" providerId="ADAL" clId="{3840EB45-74CA-49F5-8548-3DE287019A31}" dt="2022-12-08T10:50:56.912" v="724" actId="790"/>
          <ac:spMkLst>
            <pc:docMk/>
            <pc:sldMk cId="1084088729" sldId="417"/>
            <ac:spMk id="6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17" v="726" actId="790"/>
          <ac:spMkLst>
            <pc:docMk/>
            <pc:sldMk cId="1084088729" sldId="417"/>
            <ac:spMk id="7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17" v="728" actId="790"/>
          <ac:spMkLst>
            <pc:docMk/>
            <pc:sldMk cId="1084088729" sldId="417"/>
            <ac:spMk id="8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17" v="730" actId="790"/>
          <ac:spMkLst>
            <pc:docMk/>
            <pc:sldMk cId="1084088729" sldId="417"/>
            <ac:spMk id="9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23" v="732" actId="790"/>
          <ac:spMkLst>
            <pc:docMk/>
            <pc:sldMk cId="1084088729" sldId="417"/>
            <ac:spMk id="10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23" v="734" actId="790"/>
          <ac:spMkLst>
            <pc:docMk/>
            <pc:sldMk cId="1084088729" sldId="417"/>
            <ac:spMk id="11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53" v="772" actId="790"/>
          <ac:spMkLst>
            <pc:docMk/>
            <pc:sldMk cId="1084088729" sldId="417"/>
            <ac:spMk id="15" creationId="{4890802E-8E4D-4A63-93F6-82C2305C50D4}"/>
          </ac:spMkLst>
        </pc:spChg>
        <pc:spChg chg="mod">
          <ac:chgData name="Kolakowski, Artur" userId="9c34c8cc-b1df-44f6-bea5-dcf7a54ee35f" providerId="ADAL" clId="{3840EB45-74CA-49F5-8548-3DE287019A31}" dt="2022-12-08T10:50:56.927" v="737" actId="790"/>
          <ac:spMkLst>
            <pc:docMk/>
            <pc:sldMk cId="1084088729" sldId="417"/>
            <ac:spMk id="25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27" v="738" actId="790"/>
          <ac:spMkLst>
            <pc:docMk/>
            <pc:sldMk cId="1084088729" sldId="417"/>
            <ac:spMk id="30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27" v="739" actId="790"/>
          <ac:spMkLst>
            <pc:docMk/>
            <pc:sldMk cId="1084088729" sldId="417"/>
            <ac:spMk id="31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27" v="740" actId="790"/>
          <ac:spMkLst>
            <pc:docMk/>
            <pc:sldMk cId="1084088729" sldId="417"/>
            <ac:spMk id="3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27" v="741" actId="790"/>
          <ac:spMkLst>
            <pc:docMk/>
            <pc:sldMk cId="1084088729" sldId="417"/>
            <ac:spMk id="33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53" v="769" actId="790"/>
          <ac:spMkLst>
            <pc:docMk/>
            <pc:sldMk cId="1084088729" sldId="417"/>
            <ac:spMk id="34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27" v="742" actId="790"/>
          <ac:spMkLst>
            <pc:docMk/>
            <pc:sldMk cId="1084088729" sldId="417"/>
            <ac:spMk id="35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27" v="743" actId="790"/>
          <ac:spMkLst>
            <pc:docMk/>
            <pc:sldMk cId="1084088729" sldId="417"/>
            <ac:spMk id="36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53" v="770" actId="790"/>
          <ac:spMkLst>
            <pc:docMk/>
            <pc:sldMk cId="1084088729" sldId="417"/>
            <ac:spMk id="37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32" v="744" actId="790"/>
          <ac:spMkLst>
            <pc:docMk/>
            <pc:sldMk cId="1084088729" sldId="417"/>
            <ac:spMk id="38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32" v="747" actId="790"/>
          <ac:spMkLst>
            <pc:docMk/>
            <pc:sldMk cId="1084088729" sldId="417"/>
            <ac:spMk id="40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37" v="750" actId="790"/>
          <ac:spMkLst>
            <pc:docMk/>
            <pc:sldMk cId="1084088729" sldId="417"/>
            <ac:spMk id="41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37" v="753" actId="790"/>
          <ac:spMkLst>
            <pc:docMk/>
            <pc:sldMk cId="1084088729" sldId="417"/>
            <ac:spMk id="4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37" v="756" actId="790"/>
          <ac:spMkLst>
            <pc:docMk/>
            <pc:sldMk cId="1084088729" sldId="417"/>
            <ac:spMk id="43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43" v="759" actId="790"/>
          <ac:spMkLst>
            <pc:docMk/>
            <pc:sldMk cId="1084088729" sldId="417"/>
            <ac:spMk id="44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43" v="762" actId="790"/>
          <ac:spMkLst>
            <pc:docMk/>
            <pc:sldMk cId="1084088729" sldId="417"/>
            <ac:spMk id="45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48" v="765" actId="790"/>
          <ac:spMkLst>
            <pc:docMk/>
            <pc:sldMk cId="1084088729" sldId="417"/>
            <ac:spMk id="46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48" v="768" actId="790"/>
          <ac:spMkLst>
            <pc:docMk/>
            <pc:sldMk cId="1084088729" sldId="417"/>
            <ac:spMk id="47" creationId="{00000000-0000-0000-0000-000000000000}"/>
          </ac:spMkLst>
        </pc:spChg>
      </pc:sldChg>
      <pc:sldChg chg="modSp mod">
        <pc:chgData name="Kolakowski, Artur" userId="9c34c8cc-b1df-44f6-bea5-dcf7a54ee35f" providerId="ADAL" clId="{3840EB45-74CA-49F5-8548-3DE287019A31}" dt="2022-12-08T10:50:56.333" v="165" actId="790"/>
        <pc:sldMkLst>
          <pc:docMk/>
          <pc:sldMk cId="83050710" sldId="418"/>
        </pc:sldMkLst>
        <pc:spChg chg="mod">
          <ac:chgData name="Kolakowski, Artur" userId="9c34c8cc-b1df-44f6-bea5-dcf7a54ee35f" providerId="ADAL" clId="{3840EB45-74CA-49F5-8548-3DE287019A31}" dt="2022-12-08T10:50:56.333" v="165" actId="790"/>
          <ac:spMkLst>
            <pc:docMk/>
            <pc:sldMk cId="83050710" sldId="418"/>
            <ac:spMk id="2" creationId="{0EBA382C-75F2-43EA-A592-2BFD9C10067D}"/>
          </ac:spMkLst>
        </pc:spChg>
        <pc:spChg chg="mod">
          <ac:chgData name="Kolakowski, Artur" userId="9c34c8cc-b1df-44f6-bea5-dcf7a54ee35f" providerId="ADAL" clId="{3840EB45-74CA-49F5-8548-3DE287019A31}" dt="2022-12-08T10:50:56.327" v="161" actId="790"/>
          <ac:spMkLst>
            <pc:docMk/>
            <pc:sldMk cId="83050710" sldId="418"/>
            <ac:spMk id="3" creationId="{FBF14421-30CB-4018-8636-5296CC3B29D1}"/>
          </ac:spMkLst>
        </pc:spChg>
        <pc:spChg chg="mod">
          <ac:chgData name="Kolakowski, Artur" userId="9c34c8cc-b1df-44f6-bea5-dcf7a54ee35f" providerId="ADAL" clId="{3840EB45-74CA-49F5-8548-3DE287019A31}" dt="2022-12-08T10:50:56.327" v="163" actId="790"/>
          <ac:spMkLst>
            <pc:docMk/>
            <pc:sldMk cId="83050710" sldId="418"/>
            <ac:spMk id="7" creationId="{62C0023A-BB14-4168-A821-8B6128D5A7A4}"/>
          </ac:spMkLst>
        </pc:spChg>
      </pc:sldChg>
      <pc:sldChg chg="modSp mod">
        <pc:chgData name="Kolakowski, Artur" userId="9c34c8cc-b1df-44f6-bea5-dcf7a54ee35f" providerId="ADAL" clId="{3840EB45-74CA-49F5-8548-3DE287019A31}" dt="2022-12-08T10:50:56.818" v="627" actId="790"/>
        <pc:sldMkLst>
          <pc:docMk/>
          <pc:sldMk cId="2028525423" sldId="419"/>
        </pc:sldMkLst>
        <pc:spChg chg="mod">
          <ac:chgData name="Kolakowski, Artur" userId="9c34c8cc-b1df-44f6-bea5-dcf7a54ee35f" providerId="ADAL" clId="{3840EB45-74CA-49F5-8548-3DE287019A31}" dt="2022-12-08T10:50:56.818" v="627" actId="790"/>
          <ac:spMkLst>
            <pc:docMk/>
            <pc:sldMk cId="2028525423" sldId="419"/>
            <ac:spMk id="2" creationId="{3A7DA113-0AD7-4C3E-BA86-165683430811}"/>
          </ac:spMkLst>
        </pc:spChg>
        <pc:spChg chg="mod">
          <ac:chgData name="Kolakowski, Artur" userId="9c34c8cc-b1df-44f6-bea5-dcf7a54ee35f" providerId="ADAL" clId="{3840EB45-74CA-49F5-8548-3DE287019A31}" dt="2022-12-08T10:50:56.818" v="623" actId="790"/>
          <ac:spMkLst>
            <pc:docMk/>
            <pc:sldMk cId="2028525423" sldId="419"/>
            <ac:spMk id="3" creationId="{55301FCA-A0D9-4802-B776-58473A984206}"/>
          </ac:spMkLst>
        </pc:spChg>
        <pc:spChg chg="mod">
          <ac:chgData name="Kolakowski, Artur" userId="9c34c8cc-b1df-44f6-bea5-dcf7a54ee35f" providerId="ADAL" clId="{3840EB45-74CA-49F5-8548-3DE287019A31}" dt="2022-12-08T10:50:56.818" v="625" actId="790"/>
          <ac:spMkLst>
            <pc:docMk/>
            <pc:sldMk cId="2028525423" sldId="419"/>
            <ac:spMk id="7" creationId="{DFE87650-A493-400A-94CC-3DBEFAD0D31E}"/>
          </ac:spMkLst>
        </pc:spChg>
      </pc:sldChg>
      <pc:sldChg chg="modSp mod">
        <pc:chgData name="Kolakowski, Artur" userId="9c34c8cc-b1df-44f6-bea5-dcf7a54ee35f" providerId="ADAL" clId="{3840EB45-74CA-49F5-8548-3DE287019A31}" dt="2022-12-08T10:50:56.912" v="722" actId="790"/>
        <pc:sldMkLst>
          <pc:docMk/>
          <pc:sldMk cId="2892455723" sldId="421"/>
        </pc:sldMkLst>
        <pc:spChg chg="mod">
          <ac:chgData name="Kolakowski, Artur" userId="9c34c8cc-b1df-44f6-bea5-dcf7a54ee35f" providerId="ADAL" clId="{3840EB45-74CA-49F5-8548-3DE287019A31}" dt="2022-12-08T10:50:56.912" v="722" actId="790"/>
          <ac:spMkLst>
            <pc:docMk/>
            <pc:sldMk cId="2892455723" sldId="421"/>
            <ac:spMk id="2" creationId="{51BCF968-6672-4A98-B682-5D5AA6C55545}"/>
          </ac:spMkLst>
        </pc:spChg>
        <pc:spChg chg="mod">
          <ac:chgData name="Kolakowski, Artur" userId="9c34c8cc-b1df-44f6-bea5-dcf7a54ee35f" providerId="ADAL" clId="{3840EB45-74CA-49F5-8548-3DE287019A31}" dt="2022-12-08T10:50:56.908" v="718" actId="790"/>
          <ac:spMkLst>
            <pc:docMk/>
            <pc:sldMk cId="2892455723" sldId="421"/>
            <ac:spMk id="3" creationId="{709A25AD-F520-48F1-A4AA-8CFB5C38DABE}"/>
          </ac:spMkLst>
        </pc:spChg>
        <pc:spChg chg="mod">
          <ac:chgData name="Kolakowski, Artur" userId="9c34c8cc-b1df-44f6-bea5-dcf7a54ee35f" providerId="ADAL" clId="{3840EB45-74CA-49F5-8548-3DE287019A31}" dt="2022-12-08T10:50:56.912" v="720" actId="790"/>
          <ac:spMkLst>
            <pc:docMk/>
            <pc:sldMk cId="2892455723" sldId="421"/>
            <ac:spMk id="7" creationId="{4668F081-6043-4F79-A255-B1E158359686}"/>
          </ac:spMkLst>
        </pc:spChg>
      </pc:sldChg>
      <pc:sldChg chg="modSp mod">
        <pc:chgData name="Kolakowski, Artur" userId="9c34c8cc-b1df-44f6-bea5-dcf7a54ee35f" providerId="ADAL" clId="{3840EB45-74CA-49F5-8548-3DE287019A31}" dt="2022-12-08T10:50:56.218" v="55" actId="790"/>
        <pc:sldMkLst>
          <pc:docMk/>
          <pc:sldMk cId="2811199701" sldId="422"/>
        </pc:sldMkLst>
        <pc:spChg chg="mod">
          <ac:chgData name="Kolakowski, Artur" userId="9c34c8cc-b1df-44f6-bea5-dcf7a54ee35f" providerId="ADAL" clId="{3840EB45-74CA-49F5-8548-3DE287019A31}" dt="2022-12-08T10:50:56.212" v="50" actId="790"/>
          <ac:spMkLst>
            <pc:docMk/>
            <pc:sldMk cId="2811199701" sldId="422"/>
            <ac:spMk id="3" creationId="{DE1D85F7-3047-454B-9D4E-F017461D4A8F}"/>
          </ac:spMkLst>
        </pc:spChg>
        <pc:spChg chg="mod">
          <ac:chgData name="Kolakowski, Artur" userId="9c34c8cc-b1df-44f6-bea5-dcf7a54ee35f" providerId="ADAL" clId="{3840EB45-74CA-49F5-8548-3DE287019A31}" dt="2022-12-08T10:50:56.218" v="53" actId="790"/>
          <ac:spMkLst>
            <pc:docMk/>
            <pc:sldMk cId="2811199701" sldId="422"/>
            <ac:spMk id="6" creationId="{92A46C1A-6434-49D2-AB59-C03F06CDF4CD}"/>
          </ac:spMkLst>
        </pc:spChg>
        <pc:spChg chg="mod">
          <ac:chgData name="Kolakowski, Artur" userId="9c34c8cc-b1df-44f6-bea5-dcf7a54ee35f" providerId="ADAL" clId="{3840EB45-74CA-49F5-8548-3DE287019A31}" dt="2022-12-08T10:50:56.218" v="52" actId="790"/>
          <ac:spMkLst>
            <pc:docMk/>
            <pc:sldMk cId="2811199701" sldId="422"/>
            <ac:spMk id="8" creationId="{5020769A-228E-4258-8882-58133F7FA8A4}"/>
          </ac:spMkLst>
        </pc:spChg>
        <pc:spChg chg="mod">
          <ac:chgData name="Kolakowski, Artur" userId="9c34c8cc-b1df-44f6-bea5-dcf7a54ee35f" providerId="ADAL" clId="{3840EB45-74CA-49F5-8548-3DE287019A31}" dt="2022-12-08T10:50:56.218" v="55" actId="790"/>
          <ac:spMkLst>
            <pc:docMk/>
            <pc:sldMk cId="2811199701" sldId="422"/>
            <ac:spMk id="10" creationId="{9B30FB06-0305-4CD7-A078-06A8831765D2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593" v="24300" actId="790"/>
        <pc:sldMkLst>
          <pc:docMk/>
          <pc:sldMk cId="749688368" sldId="423"/>
        </pc:sldMkLst>
        <pc:spChg chg="mod">
          <ac:chgData name="Kolakowski, Artur" userId="9c34c8cc-b1df-44f6-bea5-dcf7a54ee35f" providerId="ADAL" clId="{3840EB45-74CA-49F5-8548-3DE287019A31}" dt="2022-12-08T10:50:56.253" v="88" actId="790"/>
          <ac:spMkLst>
            <pc:docMk/>
            <pc:sldMk cId="749688368" sldId="423"/>
            <ac:spMk id="5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53" v="90" actId="790"/>
          <ac:spMkLst>
            <pc:docMk/>
            <pc:sldMk cId="749688368" sldId="423"/>
            <ac:spMk id="7" creationId="{CFDC6D4D-347E-4B5A-A10C-CAADF19BF238}"/>
          </ac:spMkLst>
        </pc:spChg>
        <pc:spChg chg="mod">
          <ac:chgData name="Kolakowski, Artur" userId="9c34c8cc-b1df-44f6-bea5-dcf7a54ee35f" providerId="ADAL" clId="{3840EB45-74CA-49F5-8548-3DE287019A31}" dt="2022-12-08T10:50:56.258" v="95" actId="790"/>
          <ac:spMkLst>
            <pc:docMk/>
            <pc:sldMk cId="749688368" sldId="423"/>
            <ac:spMk id="10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63" v="99" actId="790"/>
          <ac:spMkLst>
            <pc:docMk/>
            <pc:sldMk cId="749688368" sldId="423"/>
            <ac:spMk id="1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67" v="101" actId="790"/>
          <ac:spMkLst>
            <pc:docMk/>
            <pc:sldMk cId="749688368" sldId="423"/>
            <ac:spMk id="13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67" v="103" actId="790"/>
          <ac:spMkLst>
            <pc:docMk/>
            <pc:sldMk cId="749688368" sldId="423"/>
            <ac:spMk id="15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67" v="105" actId="790"/>
          <ac:spMkLst>
            <pc:docMk/>
            <pc:sldMk cId="749688368" sldId="423"/>
            <ac:spMk id="16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72" v="107" actId="790"/>
          <ac:spMkLst>
            <pc:docMk/>
            <pc:sldMk cId="749688368" sldId="423"/>
            <ac:spMk id="17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78" v="109" actId="790"/>
          <ac:spMkLst>
            <pc:docMk/>
            <pc:sldMk cId="749688368" sldId="423"/>
            <ac:spMk id="18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58" v="97" actId="790"/>
          <ac:spMkLst>
            <pc:docMk/>
            <pc:sldMk cId="749688368" sldId="423"/>
            <ac:spMk id="19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58" v="93" actId="790"/>
          <ac:spMkLst>
            <pc:docMk/>
            <pc:sldMk cId="749688368" sldId="423"/>
            <ac:spMk id="24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78" v="111" actId="790"/>
          <ac:spMkLst>
            <pc:docMk/>
            <pc:sldMk cId="749688368" sldId="423"/>
            <ac:spMk id="27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82" v="113" actId="790"/>
          <ac:spMkLst>
            <pc:docMk/>
            <pc:sldMk cId="749688368" sldId="423"/>
            <ac:spMk id="28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82" v="115" actId="790"/>
          <ac:spMkLst>
            <pc:docMk/>
            <pc:sldMk cId="749688368" sldId="423"/>
            <ac:spMk id="29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88" v="119" actId="790"/>
          <ac:spMkLst>
            <pc:docMk/>
            <pc:sldMk cId="749688368" sldId="423"/>
            <ac:spMk id="30" creationId="{47140613-C418-45AD-8A9C-2EB0C1AA1C1F}"/>
          </ac:spMkLst>
        </pc:spChg>
        <pc:spChg chg="mod">
          <ac:chgData name="Kolakowski, Artur" userId="9c34c8cc-b1df-44f6-bea5-dcf7a54ee35f" providerId="ADAL" clId="{3840EB45-74CA-49F5-8548-3DE287019A31}" dt="2022-12-08T10:50:56.282" v="117" actId="790"/>
          <ac:spMkLst>
            <pc:docMk/>
            <pc:sldMk cId="749688368" sldId="423"/>
            <ac:spMk id="31" creationId="{00000000-0000-0000-0000-000000000000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598" v="24302" actId="790"/>
        <pc:sldMkLst>
          <pc:docMk/>
          <pc:sldMk cId="2690314024" sldId="424"/>
        </pc:sldMkLst>
        <pc:spChg chg="mod">
          <ac:chgData name="Kolakowski, Artur" userId="9c34c8cc-b1df-44f6-bea5-dcf7a54ee35f" providerId="ADAL" clId="{3840EB45-74CA-49F5-8548-3DE287019A31}" dt="2022-12-08T10:50:56.298" v="134" actId="790"/>
          <ac:spMkLst>
            <pc:docMk/>
            <pc:sldMk cId="2690314024" sldId="424"/>
            <ac:spMk id="3" creationId="{3077E653-3468-E94D-A717-D8A88B9E6DC1}"/>
          </ac:spMkLst>
        </pc:spChg>
        <pc:spChg chg="mod">
          <ac:chgData name="Kolakowski, Artur" userId="9c34c8cc-b1df-44f6-bea5-dcf7a54ee35f" providerId="ADAL" clId="{3840EB45-74CA-49F5-8548-3DE287019A31}" dt="2022-12-08T10:50:56.303" v="137" actId="790"/>
          <ac:spMkLst>
            <pc:docMk/>
            <pc:sldMk cId="2690314024" sldId="424"/>
            <ac:spMk id="5" creationId="{00743254-DD23-4B55-9841-1F177C087EE2}"/>
          </ac:spMkLst>
        </pc:spChg>
        <pc:spChg chg="mod">
          <ac:chgData name="Kolakowski, Artur" userId="9c34c8cc-b1df-44f6-bea5-dcf7a54ee35f" providerId="ADAL" clId="{3840EB45-74CA-49F5-8548-3DE287019A31}" dt="2022-12-08T10:50:56.303" v="139" actId="790"/>
          <ac:spMkLst>
            <pc:docMk/>
            <pc:sldMk cId="2690314024" sldId="424"/>
            <ac:spMk id="10" creationId="{DAC599C1-8429-4BD0-A268-DB0F5A62A7D1}"/>
          </ac:spMkLst>
        </pc:spChg>
        <pc:spChg chg="mod">
          <ac:chgData name="Kolakowski, Artur" userId="9c34c8cc-b1df-44f6-bea5-dcf7a54ee35f" providerId="ADAL" clId="{3840EB45-74CA-49F5-8548-3DE287019A31}" dt="2022-12-08T10:50:56.308" v="141" actId="790"/>
          <ac:spMkLst>
            <pc:docMk/>
            <pc:sldMk cId="2690314024" sldId="424"/>
            <ac:spMk id="11" creationId="{2A64B19E-372F-4B24-8FAD-3146555D9D69}"/>
          </ac:spMkLst>
        </pc:spChg>
        <pc:spChg chg="mod">
          <ac:chgData name="Kolakowski, Artur" userId="9c34c8cc-b1df-44f6-bea5-dcf7a54ee35f" providerId="ADAL" clId="{3840EB45-74CA-49F5-8548-3DE287019A31}" dt="2022-12-08T10:50:56.298" v="133" actId="790"/>
          <ac:spMkLst>
            <pc:docMk/>
            <pc:sldMk cId="2690314024" sldId="424"/>
            <ac:spMk id="31" creationId="{329C2199-2E82-FA48-AF99-2FB443D9918D}"/>
          </ac:spMkLst>
        </pc:spChg>
        <pc:spChg chg="mod">
          <ac:chgData name="Kolakowski, Artur" userId="9c34c8cc-b1df-44f6-bea5-dcf7a54ee35f" providerId="ADAL" clId="{3840EB45-74CA-49F5-8548-3DE287019A31}" dt="2022-12-08T10:50:56.303" v="135" actId="790"/>
          <ac:spMkLst>
            <pc:docMk/>
            <pc:sldMk cId="2690314024" sldId="424"/>
            <ac:spMk id="33" creationId="{713C2CC4-D029-4C4F-BDAB-7707A5BD5D95}"/>
          </ac:spMkLst>
        </pc:spChg>
        <pc:spChg chg="mod">
          <ac:chgData name="Kolakowski, Artur" userId="9c34c8cc-b1df-44f6-bea5-dcf7a54ee35f" providerId="ADAL" clId="{3840EB45-74CA-49F5-8548-3DE287019A31}" dt="2022-12-08T10:50:56.288" v="121" actId="790"/>
          <ac:spMkLst>
            <pc:docMk/>
            <pc:sldMk cId="2690314024" sldId="424"/>
            <ac:spMk id="6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88" v="123" actId="790"/>
          <ac:spMkLst>
            <pc:docMk/>
            <pc:sldMk cId="2690314024" sldId="424"/>
            <ac:spMk id="63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93" v="125" actId="790"/>
          <ac:spMkLst>
            <pc:docMk/>
            <pc:sldMk cId="2690314024" sldId="424"/>
            <ac:spMk id="66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93" v="127" actId="790"/>
          <ac:spMkLst>
            <pc:docMk/>
            <pc:sldMk cId="2690314024" sldId="424"/>
            <ac:spMk id="67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93" v="129" actId="790"/>
          <ac:spMkLst>
            <pc:docMk/>
            <pc:sldMk cId="2690314024" sldId="424"/>
            <ac:spMk id="73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298" v="131" actId="790"/>
          <ac:spMkLst>
            <pc:docMk/>
            <pc:sldMk cId="2690314024" sldId="424"/>
            <ac:spMk id="74" creationId="{00000000-0000-0000-0000-000000000000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02" v="24304" actId="790"/>
        <pc:sldMkLst>
          <pc:docMk/>
          <pc:sldMk cId="1689355804" sldId="425"/>
        </pc:sldMkLst>
        <pc:spChg chg="mod">
          <ac:chgData name="Kolakowski, Artur" userId="9c34c8cc-b1df-44f6-bea5-dcf7a54ee35f" providerId="ADAL" clId="{3840EB45-74CA-49F5-8548-3DE287019A31}" dt="2022-12-08T10:50:56.308" v="143" actId="790"/>
          <ac:spMkLst>
            <pc:docMk/>
            <pc:sldMk cId="1689355804" sldId="425"/>
            <ac:spMk id="4" creationId="{FE0A89DF-C3C7-4F51-90CA-94C3E323CB33}"/>
          </ac:spMkLst>
        </pc:spChg>
        <pc:spChg chg="mod">
          <ac:chgData name="Kolakowski, Artur" userId="9c34c8cc-b1df-44f6-bea5-dcf7a54ee35f" providerId="ADAL" clId="{3840EB45-74CA-49F5-8548-3DE287019A31}" dt="2022-12-08T10:50:56.313" v="145" actId="790"/>
          <ac:spMkLst>
            <pc:docMk/>
            <pc:sldMk cId="1689355804" sldId="425"/>
            <ac:spMk id="5" creationId="{FE0A89DF-C3C7-4F51-90CA-94C3E323CB33}"/>
          </ac:spMkLst>
        </pc:spChg>
        <pc:spChg chg="mod">
          <ac:chgData name="Kolakowski, Artur" userId="9c34c8cc-b1df-44f6-bea5-dcf7a54ee35f" providerId="ADAL" clId="{3840EB45-74CA-49F5-8548-3DE287019A31}" dt="2022-12-08T10:50:56.313" v="147" actId="790"/>
          <ac:spMkLst>
            <pc:docMk/>
            <pc:sldMk cId="1689355804" sldId="425"/>
            <ac:spMk id="6" creationId="{FE0A89DF-C3C7-4F51-90CA-94C3E323CB33}"/>
          </ac:spMkLst>
        </pc:spChg>
        <pc:spChg chg="mod">
          <ac:chgData name="Kolakowski, Artur" userId="9c34c8cc-b1df-44f6-bea5-dcf7a54ee35f" providerId="ADAL" clId="{3840EB45-74CA-49F5-8548-3DE287019A31}" dt="2022-12-08T10:50:56.317" v="150" actId="790"/>
          <ac:spMkLst>
            <pc:docMk/>
            <pc:sldMk cId="1689355804" sldId="425"/>
            <ac:spMk id="7" creationId="{FE0A89DF-C3C7-4F51-90CA-94C3E323CB33}"/>
          </ac:spMkLst>
        </pc:spChg>
        <pc:spChg chg="mod">
          <ac:chgData name="Kolakowski, Artur" userId="9c34c8cc-b1df-44f6-bea5-dcf7a54ee35f" providerId="ADAL" clId="{3840EB45-74CA-49F5-8548-3DE287019A31}" dt="2022-12-08T10:50:56.317" v="153" actId="790"/>
          <ac:spMkLst>
            <pc:docMk/>
            <pc:sldMk cId="1689355804" sldId="425"/>
            <ac:spMk id="8" creationId="{FE0A89DF-C3C7-4F51-90CA-94C3E323CB33}"/>
          </ac:spMkLst>
        </pc:spChg>
        <pc:spChg chg="mod">
          <ac:chgData name="Kolakowski, Artur" userId="9c34c8cc-b1df-44f6-bea5-dcf7a54ee35f" providerId="ADAL" clId="{3840EB45-74CA-49F5-8548-3DE287019A31}" dt="2022-12-08T10:50:56.322" v="156" actId="790"/>
          <ac:spMkLst>
            <pc:docMk/>
            <pc:sldMk cId="1689355804" sldId="425"/>
            <ac:spMk id="9" creationId="{FE0A89DF-C3C7-4F51-90CA-94C3E323CB33}"/>
          </ac:spMkLst>
        </pc:spChg>
        <pc:spChg chg="mod">
          <ac:chgData name="Kolakowski, Artur" userId="9c34c8cc-b1df-44f6-bea5-dcf7a54ee35f" providerId="ADAL" clId="{3840EB45-74CA-49F5-8548-3DE287019A31}" dt="2022-12-08T10:50:56.322" v="157" actId="790"/>
          <ac:spMkLst>
            <pc:docMk/>
            <pc:sldMk cId="1689355804" sldId="425"/>
            <ac:spMk id="10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322" v="158" actId="790"/>
          <ac:spMkLst>
            <pc:docMk/>
            <pc:sldMk cId="1689355804" sldId="425"/>
            <ac:spMk id="11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327" v="159" actId="790"/>
          <ac:spMkLst>
            <pc:docMk/>
            <pc:sldMk cId="1689355804" sldId="425"/>
            <ac:spMk id="12" creationId="{00000000-0000-0000-0000-000000000000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48" v="1391" actId="790"/>
        <pc:sldMkLst>
          <pc:docMk/>
          <pc:sldMk cId="4138763893" sldId="426"/>
        </pc:sldMkLst>
        <pc:spChg chg="mod">
          <ac:chgData name="Kolakowski, Artur" userId="9c34c8cc-b1df-44f6-bea5-dcf7a54ee35f" providerId="ADAL" clId="{3840EB45-74CA-49F5-8548-3DE287019A31}" dt="2022-12-08T10:50:57.548" v="1391" actId="790"/>
          <ac:spMkLst>
            <pc:docMk/>
            <pc:sldMk cId="4138763893" sldId="426"/>
            <ac:spMk id="2" creationId="{EC2A8652-B72C-46A2-8643-272204FBA759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68" v="1411" actId="790"/>
        <pc:sldMkLst>
          <pc:docMk/>
          <pc:sldMk cId="2523771333" sldId="427"/>
        </pc:sldMkLst>
        <pc:spChg chg="mod">
          <ac:chgData name="Kolakowski, Artur" userId="9c34c8cc-b1df-44f6-bea5-dcf7a54ee35f" providerId="ADAL" clId="{3840EB45-74CA-49F5-8548-3DE287019A31}" dt="2022-12-08T10:50:57.568" v="1411" actId="790"/>
          <ac:spMkLst>
            <pc:docMk/>
            <pc:sldMk cId="2523771333" sldId="427"/>
            <ac:spMk id="2" creationId="{EC2A8652-B72C-46A2-8643-272204FBA759}"/>
          </ac:spMkLst>
        </pc:spChg>
      </pc:sldChg>
      <pc:sldChg chg="modSp mod">
        <pc:chgData name="Kolakowski, Artur" userId="9c34c8cc-b1df-44f6-bea5-dcf7a54ee35f" providerId="ADAL" clId="{3840EB45-74CA-49F5-8548-3DE287019A31}" dt="2022-12-09T11:42:38.132" v="24407" actId="207"/>
        <pc:sldMkLst>
          <pc:docMk/>
          <pc:sldMk cId="3033809281" sldId="428"/>
        </pc:sldMkLst>
        <pc:spChg chg="mod">
          <ac:chgData name="Kolakowski, Artur" userId="9c34c8cc-b1df-44f6-bea5-dcf7a54ee35f" providerId="ADAL" clId="{3840EB45-74CA-49F5-8548-3DE287019A31}" dt="2022-12-09T11:42:38.132" v="24407" actId="207"/>
          <ac:spMkLst>
            <pc:docMk/>
            <pc:sldMk cId="3033809281" sldId="428"/>
            <ac:spMk id="2" creationId="{EC2A8652-B72C-46A2-8643-272204FBA759}"/>
          </ac:spMkLst>
        </pc:spChg>
      </pc:sldChg>
      <pc:sldChg chg="modSp mod">
        <pc:chgData name="Kolakowski, Artur" userId="9c34c8cc-b1df-44f6-bea5-dcf7a54ee35f" providerId="ADAL" clId="{3840EB45-74CA-49F5-8548-3DE287019A31}" dt="2022-12-09T11:42:51.369" v="24408" actId="207"/>
        <pc:sldMkLst>
          <pc:docMk/>
          <pc:sldMk cId="2575614093" sldId="429"/>
        </pc:sldMkLst>
        <pc:spChg chg="mod">
          <ac:chgData name="Kolakowski, Artur" userId="9c34c8cc-b1df-44f6-bea5-dcf7a54ee35f" providerId="ADAL" clId="{3840EB45-74CA-49F5-8548-3DE287019A31}" dt="2022-12-09T11:42:51.369" v="24408" actId="207"/>
          <ac:spMkLst>
            <pc:docMk/>
            <pc:sldMk cId="2575614093" sldId="429"/>
            <ac:spMk id="2" creationId="{EC2A8652-B72C-46A2-8643-272204FBA759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03" v="24366" actId="790"/>
        <pc:sldMkLst>
          <pc:docMk/>
          <pc:sldMk cId="1419341145" sldId="430"/>
        </pc:sldMkLst>
        <pc:spChg chg="mod">
          <ac:chgData name="Kolakowski, Artur" userId="9c34c8cc-b1df-44f6-bea5-dcf7a54ee35f" providerId="ADAL" clId="{3840EB45-74CA-49F5-8548-3DE287019A31}" dt="2022-12-08T10:50:56.957" v="776" actId="790"/>
          <ac:spMkLst>
            <pc:docMk/>
            <pc:sldMk cId="1419341145" sldId="430"/>
            <ac:spMk id="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83" v="800" actId="790"/>
          <ac:spMkLst>
            <pc:docMk/>
            <pc:sldMk cId="1419341145" sldId="430"/>
            <ac:spMk id="3" creationId="{2BA29DDB-12AE-4820-B70A-AC44877896FE}"/>
          </ac:spMkLst>
        </pc:spChg>
        <pc:spChg chg="mod">
          <ac:chgData name="Kolakowski, Artur" userId="9c34c8cc-b1df-44f6-bea5-dcf7a54ee35f" providerId="ADAL" clId="{3840EB45-74CA-49F5-8548-3DE287019A31}" dt="2022-12-08T10:50:56.978" v="798" actId="790"/>
          <ac:spMkLst>
            <pc:docMk/>
            <pc:sldMk cId="1419341145" sldId="430"/>
            <ac:spMk id="7" creationId="{31D864C1-64A1-40B2-B41F-4C451C544FD9}"/>
          </ac:spMkLst>
        </pc:spChg>
        <pc:spChg chg="mod">
          <ac:chgData name="Kolakowski, Artur" userId="9c34c8cc-b1df-44f6-bea5-dcf7a54ee35f" providerId="ADAL" clId="{3840EB45-74CA-49F5-8548-3DE287019A31}" dt="2022-12-08T10:50:56.957" v="778" actId="790"/>
          <ac:spMkLst>
            <pc:docMk/>
            <pc:sldMk cId="1419341145" sldId="430"/>
            <ac:spMk id="15" creationId="{F989F0F6-3A44-4745-BCB2-ADD1E44591F9}"/>
          </ac:spMkLst>
        </pc:spChg>
        <pc:spChg chg="mod">
          <ac:chgData name="Kolakowski, Artur" userId="9c34c8cc-b1df-44f6-bea5-dcf7a54ee35f" providerId="ADAL" clId="{3840EB45-74CA-49F5-8548-3DE287019A31}" dt="2022-12-08T10:50:56.962" v="781" actId="790"/>
          <ac:spMkLst>
            <pc:docMk/>
            <pc:sldMk cId="1419341145" sldId="430"/>
            <ac:spMk id="16" creationId="{AB87EE76-BD7F-4164-912F-DE67045CBAA8}"/>
          </ac:spMkLst>
        </pc:spChg>
        <pc:spChg chg="mod">
          <ac:chgData name="Kolakowski, Artur" userId="9c34c8cc-b1df-44f6-bea5-dcf7a54ee35f" providerId="ADAL" clId="{3840EB45-74CA-49F5-8548-3DE287019A31}" dt="2022-12-08T10:50:56.962" v="783" actId="790"/>
          <ac:spMkLst>
            <pc:docMk/>
            <pc:sldMk cId="1419341145" sldId="430"/>
            <ac:spMk id="17" creationId="{E0EA9656-FFC4-48C7-B663-3E0376950695}"/>
          </ac:spMkLst>
        </pc:spChg>
        <pc:spChg chg="mod">
          <ac:chgData name="Kolakowski, Artur" userId="9c34c8cc-b1df-44f6-bea5-dcf7a54ee35f" providerId="ADAL" clId="{3840EB45-74CA-49F5-8548-3DE287019A31}" dt="2022-12-08T10:50:56.968" v="786" actId="790"/>
          <ac:spMkLst>
            <pc:docMk/>
            <pc:sldMk cId="1419341145" sldId="430"/>
            <ac:spMk id="18" creationId="{3E05DD54-13D2-4FDF-B054-3D58F8D22640}"/>
          </ac:spMkLst>
        </pc:spChg>
        <pc:spChg chg="mod">
          <ac:chgData name="Kolakowski, Artur" userId="9c34c8cc-b1df-44f6-bea5-dcf7a54ee35f" providerId="ADAL" clId="{3840EB45-74CA-49F5-8548-3DE287019A31}" dt="2022-12-08T10:50:56.968" v="788" actId="790"/>
          <ac:spMkLst>
            <pc:docMk/>
            <pc:sldMk cId="1419341145" sldId="430"/>
            <ac:spMk id="19" creationId="{9AC060BF-89EB-4C48-99D0-CC778D6A5DC8}"/>
          </ac:spMkLst>
        </pc:spChg>
        <pc:spChg chg="mod">
          <ac:chgData name="Kolakowski, Artur" userId="9c34c8cc-b1df-44f6-bea5-dcf7a54ee35f" providerId="ADAL" clId="{3840EB45-74CA-49F5-8548-3DE287019A31}" dt="2022-12-08T10:50:56.972" v="791" actId="790"/>
          <ac:spMkLst>
            <pc:docMk/>
            <pc:sldMk cId="1419341145" sldId="430"/>
            <ac:spMk id="20" creationId="{AA3DD03C-E65E-4CDD-AA71-E9711F0FD025}"/>
          </ac:spMkLst>
        </pc:spChg>
        <pc:spChg chg="mod">
          <ac:chgData name="Kolakowski, Artur" userId="9c34c8cc-b1df-44f6-bea5-dcf7a54ee35f" providerId="ADAL" clId="{3840EB45-74CA-49F5-8548-3DE287019A31}" dt="2022-12-08T10:50:56.972" v="793" actId="790"/>
          <ac:spMkLst>
            <pc:docMk/>
            <pc:sldMk cId="1419341145" sldId="430"/>
            <ac:spMk id="21" creationId="{55F88067-62CD-471E-8D53-4F7880059421}"/>
          </ac:spMkLst>
        </pc:spChg>
        <pc:spChg chg="mod">
          <ac:chgData name="Kolakowski, Artur" userId="9c34c8cc-b1df-44f6-bea5-dcf7a54ee35f" providerId="ADAL" clId="{3840EB45-74CA-49F5-8548-3DE287019A31}" dt="2022-12-08T10:50:56.978" v="796" actId="790"/>
          <ac:spMkLst>
            <pc:docMk/>
            <pc:sldMk cId="1419341145" sldId="430"/>
            <ac:spMk id="22" creationId="{6F3A10DD-65E2-4149-A27F-1BE323AACDE9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03" v="24368" actId="790"/>
        <pc:sldMkLst>
          <pc:docMk/>
          <pc:sldMk cId="2672652699" sldId="431"/>
        </pc:sldMkLst>
        <pc:spChg chg="mod">
          <ac:chgData name="Kolakowski, Artur" userId="9c34c8cc-b1df-44f6-bea5-dcf7a54ee35f" providerId="ADAL" clId="{3840EB45-74CA-49F5-8548-3DE287019A31}" dt="2022-12-08T10:50:56.983" v="802" actId="790"/>
          <ac:spMkLst>
            <pc:docMk/>
            <pc:sldMk cId="2672652699" sldId="431"/>
            <ac:spMk id="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7.003" v="821" actId="790"/>
          <ac:spMkLst>
            <pc:docMk/>
            <pc:sldMk cId="2672652699" sldId="431"/>
            <ac:spMk id="3" creationId="{BED90AF2-2D55-4EAD-87BA-42CE67E1B08B}"/>
          </ac:spMkLst>
        </pc:spChg>
        <pc:spChg chg="mod">
          <ac:chgData name="Kolakowski, Artur" userId="9c34c8cc-b1df-44f6-bea5-dcf7a54ee35f" providerId="ADAL" clId="{3840EB45-74CA-49F5-8548-3DE287019A31}" dt="2022-12-08T10:50:57.003" v="819" actId="790"/>
          <ac:spMkLst>
            <pc:docMk/>
            <pc:sldMk cId="2672652699" sldId="431"/>
            <ac:spMk id="7" creationId="{B027CA0D-6C6B-46F4-8A0C-6C5742574C85}"/>
          </ac:spMkLst>
        </pc:spChg>
        <pc:spChg chg="mod">
          <ac:chgData name="Kolakowski, Artur" userId="9c34c8cc-b1df-44f6-bea5-dcf7a54ee35f" providerId="ADAL" clId="{3840EB45-74CA-49F5-8548-3DE287019A31}" dt="2022-12-08T10:50:56.983" v="804" actId="790"/>
          <ac:spMkLst>
            <pc:docMk/>
            <pc:sldMk cId="2672652699" sldId="431"/>
            <ac:spMk id="258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88" v="807" actId="790"/>
          <ac:spMkLst>
            <pc:docMk/>
            <pc:sldMk cId="2672652699" sldId="431"/>
            <ac:spMk id="259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88" v="809" actId="790"/>
          <ac:spMkLst>
            <pc:docMk/>
            <pc:sldMk cId="2672652699" sldId="431"/>
            <ac:spMk id="260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93" v="811" actId="790"/>
          <ac:spMkLst>
            <pc:docMk/>
            <pc:sldMk cId="2672652699" sldId="431"/>
            <ac:spMk id="261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998" v="814" actId="790"/>
          <ac:spMkLst>
            <pc:docMk/>
            <pc:sldMk cId="2672652699" sldId="431"/>
            <ac:spMk id="26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7.003" v="817" actId="790"/>
          <ac:spMkLst>
            <pc:docMk/>
            <pc:sldMk cId="2672652699" sldId="431"/>
            <ac:spMk id="263" creationId="{00000000-0000-0000-0000-000000000000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18" v="24378" actId="790"/>
        <pc:sldMkLst>
          <pc:docMk/>
          <pc:sldMk cId="1222618946" sldId="432"/>
        </pc:sldMkLst>
        <pc:spChg chg="mod">
          <ac:chgData name="Kolakowski, Artur" userId="9c34c8cc-b1df-44f6-bea5-dcf7a54ee35f" providerId="ADAL" clId="{3840EB45-74CA-49F5-8548-3DE287019A31}" dt="2022-12-08T10:50:57.073" v="895" actId="790"/>
          <ac:spMkLst>
            <pc:docMk/>
            <pc:sldMk cId="1222618946" sldId="432"/>
            <ac:spMk id="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7.112" v="929" actId="790"/>
          <ac:spMkLst>
            <pc:docMk/>
            <pc:sldMk cId="1222618946" sldId="432"/>
            <ac:spMk id="3" creationId="{235BDE34-FC6C-44CA-8F07-2A34D8009488}"/>
          </ac:spMkLst>
        </pc:spChg>
        <pc:spChg chg="mod">
          <ac:chgData name="Kolakowski, Artur" userId="9c34c8cc-b1df-44f6-bea5-dcf7a54ee35f" providerId="ADAL" clId="{3840EB45-74CA-49F5-8548-3DE287019A31}" dt="2022-12-08T10:50:57.112" v="927" actId="790"/>
          <ac:spMkLst>
            <pc:docMk/>
            <pc:sldMk cId="1222618946" sldId="432"/>
            <ac:spMk id="7" creationId="{16B0B639-D2AC-458C-A895-E05C43F3506B}"/>
          </ac:spMkLst>
        </pc:spChg>
        <pc:spChg chg="mod">
          <ac:chgData name="Kolakowski, Artur" userId="9c34c8cc-b1df-44f6-bea5-dcf7a54ee35f" providerId="ADAL" clId="{3840EB45-74CA-49F5-8548-3DE287019A31}" dt="2022-12-08T10:50:57.078" v="900" actId="790"/>
          <ac:spMkLst>
            <pc:docMk/>
            <pc:sldMk cId="1222618946" sldId="432"/>
            <ac:spMk id="15" creationId="{15D6AD91-8E57-418D-B886-D4BBE336BD77}"/>
          </ac:spMkLst>
        </pc:spChg>
        <pc:spChg chg="mod">
          <ac:chgData name="Kolakowski, Artur" userId="9c34c8cc-b1df-44f6-bea5-dcf7a54ee35f" providerId="ADAL" clId="{3840EB45-74CA-49F5-8548-3DE287019A31}" dt="2022-12-08T10:50:57.087" v="905" actId="790"/>
          <ac:spMkLst>
            <pc:docMk/>
            <pc:sldMk cId="1222618946" sldId="432"/>
            <ac:spMk id="16" creationId="{4ACA8FD0-3A12-482E-8F64-B64FD640363C}"/>
          </ac:spMkLst>
        </pc:spChg>
        <pc:spChg chg="mod">
          <ac:chgData name="Kolakowski, Artur" userId="9c34c8cc-b1df-44f6-bea5-dcf7a54ee35f" providerId="ADAL" clId="{3840EB45-74CA-49F5-8548-3DE287019A31}" dt="2022-12-08T10:50:57.093" v="910" actId="790"/>
          <ac:spMkLst>
            <pc:docMk/>
            <pc:sldMk cId="1222618946" sldId="432"/>
            <ac:spMk id="17" creationId="{CBDEA1BC-500B-4343-98A9-323C34AD30AF}"/>
          </ac:spMkLst>
        </pc:spChg>
        <pc:spChg chg="mod">
          <ac:chgData name="Kolakowski, Artur" userId="9c34c8cc-b1df-44f6-bea5-dcf7a54ee35f" providerId="ADAL" clId="{3840EB45-74CA-49F5-8548-3DE287019A31}" dt="2022-12-08T10:50:57.097" v="915" actId="790"/>
          <ac:spMkLst>
            <pc:docMk/>
            <pc:sldMk cId="1222618946" sldId="432"/>
            <ac:spMk id="18" creationId="{41E6BFBA-46C1-4C78-A9B8-5321EB65F372}"/>
          </ac:spMkLst>
        </pc:spChg>
        <pc:spChg chg="mod">
          <ac:chgData name="Kolakowski, Artur" userId="9c34c8cc-b1df-44f6-bea5-dcf7a54ee35f" providerId="ADAL" clId="{3840EB45-74CA-49F5-8548-3DE287019A31}" dt="2022-12-08T10:50:57.102" v="920" actId="790"/>
          <ac:spMkLst>
            <pc:docMk/>
            <pc:sldMk cId="1222618946" sldId="432"/>
            <ac:spMk id="19" creationId="{05B86979-261F-41BA-AC04-0A37CF1C4D79}"/>
          </ac:spMkLst>
        </pc:spChg>
        <pc:spChg chg="mod">
          <ac:chgData name="Kolakowski, Artur" userId="9c34c8cc-b1df-44f6-bea5-dcf7a54ee35f" providerId="ADAL" clId="{3840EB45-74CA-49F5-8548-3DE287019A31}" dt="2022-12-08T10:50:57.112" v="925" actId="790"/>
          <ac:spMkLst>
            <pc:docMk/>
            <pc:sldMk cId="1222618946" sldId="432"/>
            <ac:spMk id="20" creationId="{BA60FC0C-CA13-46DF-A9C7-E340152241CA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23" v="24380" actId="790"/>
        <pc:sldMkLst>
          <pc:docMk/>
          <pc:sldMk cId="1746909049" sldId="433"/>
        </pc:sldMkLst>
        <pc:spChg chg="mod">
          <ac:chgData name="Kolakowski, Artur" userId="9c34c8cc-b1df-44f6-bea5-dcf7a54ee35f" providerId="ADAL" clId="{3840EB45-74CA-49F5-8548-3DE287019A31}" dt="2022-12-08T10:50:57.132" v="950" actId="790"/>
          <ac:spMkLst>
            <pc:docMk/>
            <pc:sldMk cId="1746909049" sldId="433"/>
            <ac:spMk id="2" creationId="{4791320C-6820-42C7-ADDA-3E456217648D}"/>
          </ac:spMkLst>
        </pc:spChg>
        <pc:spChg chg="mod">
          <ac:chgData name="Kolakowski, Artur" userId="9c34c8cc-b1df-44f6-bea5-dcf7a54ee35f" providerId="ADAL" clId="{3840EB45-74CA-49F5-8548-3DE287019A31}" dt="2022-12-08T10:50:57.117" v="933" actId="790"/>
          <ac:spMkLst>
            <pc:docMk/>
            <pc:sldMk cId="1746909049" sldId="433"/>
            <ac:spMk id="4" creationId="{70C11A6D-438C-46C1-8EB8-B2279C803DE5}"/>
          </ac:spMkLst>
        </pc:spChg>
        <pc:spChg chg="mod">
          <ac:chgData name="Kolakowski, Artur" userId="9c34c8cc-b1df-44f6-bea5-dcf7a54ee35f" providerId="ADAL" clId="{3840EB45-74CA-49F5-8548-3DE287019A31}" dt="2022-12-08T10:50:57.117" v="935" actId="790"/>
          <ac:spMkLst>
            <pc:docMk/>
            <pc:sldMk cId="1746909049" sldId="433"/>
            <ac:spMk id="5" creationId="{D7D2483A-7D25-48C2-9C04-AFF6810D5236}"/>
          </ac:spMkLst>
        </pc:spChg>
        <pc:spChg chg="mod">
          <ac:chgData name="Kolakowski, Artur" userId="9c34c8cc-b1df-44f6-bea5-dcf7a54ee35f" providerId="ADAL" clId="{3840EB45-74CA-49F5-8548-3DE287019A31}" dt="2022-12-08T10:50:57.122" v="937" actId="790"/>
          <ac:spMkLst>
            <pc:docMk/>
            <pc:sldMk cId="1746909049" sldId="433"/>
            <ac:spMk id="6" creationId="{F99492C4-EFFD-4CC4-A0F6-A1C8C8928253}"/>
          </ac:spMkLst>
        </pc:spChg>
        <pc:spChg chg="mod">
          <ac:chgData name="Kolakowski, Artur" userId="9c34c8cc-b1df-44f6-bea5-dcf7a54ee35f" providerId="ADAL" clId="{3840EB45-74CA-49F5-8548-3DE287019A31}" dt="2022-12-08T10:50:57.122" v="939" actId="790"/>
          <ac:spMkLst>
            <pc:docMk/>
            <pc:sldMk cId="1746909049" sldId="433"/>
            <ac:spMk id="7" creationId="{3364A458-9E0B-464F-A8AA-62102123BD7E}"/>
          </ac:spMkLst>
        </pc:spChg>
        <pc:spChg chg="mod">
          <ac:chgData name="Kolakowski, Artur" userId="9c34c8cc-b1df-44f6-bea5-dcf7a54ee35f" providerId="ADAL" clId="{3840EB45-74CA-49F5-8548-3DE287019A31}" dt="2022-12-08T10:50:57.122" v="941" actId="790"/>
          <ac:spMkLst>
            <pc:docMk/>
            <pc:sldMk cId="1746909049" sldId="433"/>
            <ac:spMk id="8" creationId="{54B52418-6CB6-4284-AAA0-0743E0E9EDE8}"/>
          </ac:spMkLst>
        </pc:spChg>
        <pc:spChg chg="mod">
          <ac:chgData name="Kolakowski, Artur" userId="9c34c8cc-b1df-44f6-bea5-dcf7a54ee35f" providerId="ADAL" clId="{3840EB45-74CA-49F5-8548-3DE287019A31}" dt="2022-12-08T10:50:57.122" v="942" actId="790"/>
          <ac:spMkLst>
            <pc:docMk/>
            <pc:sldMk cId="1746909049" sldId="433"/>
            <ac:spMk id="9" creationId="{0AB55317-483B-461B-9D45-969EF4A31163}"/>
          </ac:spMkLst>
        </pc:spChg>
        <pc:spChg chg="mod">
          <ac:chgData name="Kolakowski, Artur" userId="9c34c8cc-b1df-44f6-bea5-dcf7a54ee35f" providerId="ADAL" clId="{3840EB45-74CA-49F5-8548-3DE287019A31}" dt="2022-12-08T10:50:57.132" v="948" actId="790"/>
          <ac:spMkLst>
            <pc:docMk/>
            <pc:sldMk cId="1746909049" sldId="433"/>
            <ac:spMk id="12" creationId="{2DB21344-444A-4B89-BFD3-3A4544D28091}"/>
          </ac:spMkLst>
        </pc:spChg>
        <pc:spChg chg="mod">
          <ac:chgData name="Kolakowski, Artur" userId="9c34c8cc-b1df-44f6-bea5-dcf7a54ee35f" providerId="ADAL" clId="{3840EB45-74CA-49F5-8548-3DE287019A31}" dt="2022-12-08T10:50:57.117" v="931" actId="790"/>
          <ac:spMkLst>
            <pc:docMk/>
            <pc:sldMk cId="1746909049" sldId="433"/>
            <ac:spMk id="13" creationId="{F2550DF9-7B66-4B81-AC26-C0D1154B6BDF}"/>
          </ac:spMkLst>
        </pc:spChg>
        <pc:spChg chg="mod">
          <ac:chgData name="Kolakowski, Artur" userId="9c34c8cc-b1df-44f6-bea5-dcf7a54ee35f" providerId="ADAL" clId="{3840EB45-74CA-49F5-8548-3DE287019A31}" dt="2022-12-08T10:50:57.127" v="946" actId="790"/>
          <ac:spMkLst>
            <pc:docMk/>
            <pc:sldMk cId="1746909049" sldId="433"/>
            <ac:spMk id="15" creationId="{0BE6DBFE-6386-44AA-9F98-A9E8E59E7E72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23" v="24382" actId="790"/>
        <pc:sldMkLst>
          <pc:docMk/>
          <pc:sldMk cId="2387915682" sldId="434"/>
        </pc:sldMkLst>
        <pc:spChg chg="mod">
          <ac:chgData name="Kolakowski, Artur" userId="9c34c8cc-b1df-44f6-bea5-dcf7a54ee35f" providerId="ADAL" clId="{3840EB45-74CA-49F5-8548-3DE287019A31}" dt="2022-12-08T10:50:57.147" v="971" actId="790"/>
          <ac:spMkLst>
            <pc:docMk/>
            <pc:sldMk cId="2387915682" sldId="434"/>
            <ac:spMk id="2" creationId="{82C78BF9-9A8E-43F3-9C34-EB65F47C710B}"/>
          </ac:spMkLst>
        </pc:spChg>
        <pc:spChg chg="mod">
          <ac:chgData name="Kolakowski, Artur" userId="9c34c8cc-b1df-44f6-bea5-dcf7a54ee35f" providerId="ADAL" clId="{3840EB45-74CA-49F5-8548-3DE287019A31}" dt="2022-12-08T10:50:57.142" v="966" actId="790"/>
          <ac:spMkLst>
            <pc:docMk/>
            <pc:sldMk cId="2387915682" sldId="434"/>
            <ac:spMk id="3" creationId="{126A581D-272D-43A1-B3BA-983D8C5B612F}"/>
          </ac:spMkLst>
        </pc:spChg>
        <pc:spChg chg="mod">
          <ac:chgData name="Kolakowski, Artur" userId="9c34c8cc-b1df-44f6-bea5-dcf7a54ee35f" providerId="ADAL" clId="{3840EB45-74CA-49F5-8548-3DE287019A31}" dt="2022-12-08T10:50:57.132" v="954" actId="790"/>
          <ac:spMkLst>
            <pc:docMk/>
            <pc:sldMk cId="2387915682" sldId="434"/>
            <ac:spMk id="4" creationId="{70C11A6D-438C-46C1-8EB8-B2279C803DE5}"/>
          </ac:spMkLst>
        </pc:spChg>
        <pc:spChg chg="mod">
          <ac:chgData name="Kolakowski, Artur" userId="9c34c8cc-b1df-44f6-bea5-dcf7a54ee35f" providerId="ADAL" clId="{3840EB45-74CA-49F5-8548-3DE287019A31}" dt="2022-12-08T10:50:57.137" v="956" actId="790"/>
          <ac:spMkLst>
            <pc:docMk/>
            <pc:sldMk cId="2387915682" sldId="434"/>
            <ac:spMk id="5" creationId="{D7D2483A-7D25-48C2-9C04-AFF6810D5236}"/>
          </ac:spMkLst>
        </pc:spChg>
        <pc:spChg chg="mod">
          <ac:chgData name="Kolakowski, Artur" userId="9c34c8cc-b1df-44f6-bea5-dcf7a54ee35f" providerId="ADAL" clId="{3840EB45-74CA-49F5-8548-3DE287019A31}" dt="2022-12-08T10:50:57.137" v="958" actId="790"/>
          <ac:spMkLst>
            <pc:docMk/>
            <pc:sldMk cId="2387915682" sldId="434"/>
            <ac:spMk id="6" creationId="{F99492C4-EFFD-4CC4-A0F6-A1C8C8928253}"/>
          </ac:spMkLst>
        </pc:spChg>
        <pc:spChg chg="mod">
          <ac:chgData name="Kolakowski, Artur" userId="9c34c8cc-b1df-44f6-bea5-dcf7a54ee35f" providerId="ADAL" clId="{3840EB45-74CA-49F5-8548-3DE287019A31}" dt="2022-12-08T10:50:57.137" v="960" actId="790"/>
          <ac:spMkLst>
            <pc:docMk/>
            <pc:sldMk cId="2387915682" sldId="434"/>
            <ac:spMk id="7" creationId="{3364A458-9E0B-464F-A8AA-62102123BD7E}"/>
          </ac:spMkLst>
        </pc:spChg>
        <pc:spChg chg="mod">
          <ac:chgData name="Kolakowski, Artur" userId="9c34c8cc-b1df-44f6-bea5-dcf7a54ee35f" providerId="ADAL" clId="{3840EB45-74CA-49F5-8548-3DE287019A31}" dt="2022-12-08T10:50:57.137" v="962" actId="790"/>
          <ac:spMkLst>
            <pc:docMk/>
            <pc:sldMk cId="2387915682" sldId="434"/>
            <ac:spMk id="8" creationId="{54B52418-6CB6-4284-AAA0-0743E0E9EDE8}"/>
          </ac:spMkLst>
        </pc:spChg>
        <pc:spChg chg="mod">
          <ac:chgData name="Kolakowski, Artur" userId="9c34c8cc-b1df-44f6-bea5-dcf7a54ee35f" providerId="ADAL" clId="{3840EB45-74CA-49F5-8548-3DE287019A31}" dt="2022-12-08T10:50:57.147" v="967" actId="790"/>
          <ac:spMkLst>
            <pc:docMk/>
            <pc:sldMk cId="2387915682" sldId="434"/>
            <ac:spMk id="9" creationId="{0AB55317-483B-461B-9D45-969EF4A31163}"/>
          </ac:spMkLst>
        </pc:spChg>
        <pc:spChg chg="mod">
          <ac:chgData name="Kolakowski, Artur" userId="9c34c8cc-b1df-44f6-bea5-dcf7a54ee35f" providerId="ADAL" clId="{3840EB45-74CA-49F5-8548-3DE287019A31}" dt="2022-12-08T10:50:57.132" v="952" actId="790"/>
          <ac:spMkLst>
            <pc:docMk/>
            <pc:sldMk cId="2387915682" sldId="434"/>
            <ac:spMk id="13" creationId="{F2550DF9-7B66-4B81-AC26-C0D1154B6BDF}"/>
          </ac:spMkLst>
        </pc:spChg>
        <pc:spChg chg="mod">
          <ac:chgData name="Kolakowski, Artur" userId="9c34c8cc-b1df-44f6-bea5-dcf7a54ee35f" providerId="ADAL" clId="{3840EB45-74CA-49F5-8548-3DE287019A31}" dt="2022-12-08T10:50:57.147" v="969" actId="790"/>
          <ac:spMkLst>
            <pc:docMk/>
            <pc:sldMk cId="2387915682" sldId="434"/>
            <ac:spMk id="14" creationId="{DD08A992-14F5-4A50-B438-79F2E8C8824A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18" v="24374" actId="790"/>
        <pc:sldMkLst>
          <pc:docMk/>
          <pc:sldMk cId="2868916440" sldId="435"/>
        </pc:sldMkLst>
        <pc:spChg chg="mod">
          <ac:chgData name="Kolakowski, Artur" userId="9c34c8cc-b1df-44f6-bea5-dcf7a54ee35f" providerId="ADAL" clId="{3840EB45-74CA-49F5-8548-3DE287019A31}" dt="2022-12-08T10:50:57.057" v="879" actId="790"/>
          <ac:spMkLst>
            <pc:docMk/>
            <pc:sldMk cId="2868916440" sldId="435"/>
            <ac:spMk id="2" creationId="{834751FA-3A79-41E5-872A-28512CCCA56B}"/>
          </ac:spMkLst>
        </pc:spChg>
        <pc:spChg chg="mod">
          <ac:chgData name="Kolakowski, Artur" userId="9c34c8cc-b1df-44f6-bea5-dcf7a54ee35f" providerId="ADAL" clId="{3840EB45-74CA-49F5-8548-3DE287019A31}" dt="2022-12-08T10:50:57.053" v="877" actId="790"/>
          <ac:spMkLst>
            <pc:docMk/>
            <pc:sldMk cId="2868916440" sldId="435"/>
            <ac:spMk id="6" creationId="{5BAD1D94-3371-43D4-B0FC-2F1389315974}"/>
          </ac:spMkLst>
        </pc:spChg>
        <pc:spChg chg="mod">
          <ac:chgData name="Kolakowski, Artur" userId="9c34c8cc-b1df-44f6-bea5-dcf7a54ee35f" providerId="ADAL" clId="{3840EB45-74CA-49F5-8548-3DE287019A31}" dt="2022-12-08T10:50:57.043" v="862" actId="790"/>
          <ac:spMkLst>
            <pc:docMk/>
            <pc:sldMk cId="2868916440" sldId="435"/>
            <ac:spMk id="29" creationId="{BB00B238-1464-4620-8DC9-887CC2FE7176}"/>
          </ac:spMkLst>
        </pc:spChg>
        <pc:spChg chg="mod">
          <ac:chgData name="Kolakowski, Artur" userId="9c34c8cc-b1df-44f6-bea5-dcf7a54ee35f" providerId="ADAL" clId="{3840EB45-74CA-49F5-8548-3DE287019A31}" dt="2022-12-08T10:50:57.043" v="864" actId="790"/>
          <ac:spMkLst>
            <pc:docMk/>
            <pc:sldMk cId="2868916440" sldId="435"/>
            <ac:spMk id="55" creationId="{1C48BF41-BAA4-43DD-80BD-5998913A886B}"/>
          </ac:spMkLst>
        </pc:spChg>
        <pc:spChg chg="mod">
          <ac:chgData name="Kolakowski, Artur" userId="9c34c8cc-b1df-44f6-bea5-dcf7a54ee35f" providerId="ADAL" clId="{3840EB45-74CA-49F5-8548-3DE287019A31}" dt="2022-12-08T10:50:57.043" v="865" actId="790"/>
          <ac:spMkLst>
            <pc:docMk/>
            <pc:sldMk cId="2868916440" sldId="435"/>
            <ac:spMk id="56" creationId="{7E8E2B2B-F79C-4A14-A76D-1E542DBDF855}"/>
          </ac:spMkLst>
        </pc:spChg>
        <pc:spChg chg="mod">
          <ac:chgData name="Kolakowski, Artur" userId="9c34c8cc-b1df-44f6-bea5-dcf7a54ee35f" providerId="ADAL" clId="{3840EB45-74CA-49F5-8548-3DE287019A31}" dt="2022-12-08T10:50:57.043" v="866" actId="790"/>
          <ac:spMkLst>
            <pc:docMk/>
            <pc:sldMk cId="2868916440" sldId="435"/>
            <ac:spMk id="57" creationId="{EB5B80EE-53B2-4143-9608-CBA8A0F11319}"/>
          </ac:spMkLst>
        </pc:spChg>
        <pc:spChg chg="mod">
          <ac:chgData name="Kolakowski, Artur" userId="9c34c8cc-b1df-44f6-bea5-dcf7a54ee35f" providerId="ADAL" clId="{3840EB45-74CA-49F5-8548-3DE287019A31}" dt="2022-12-08T10:50:57.048" v="867" actId="790"/>
          <ac:spMkLst>
            <pc:docMk/>
            <pc:sldMk cId="2868916440" sldId="435"/>
            <ac:spMk id="58" creationId="{6C134E86-95DD-4D9B-B98C-623124BB3E27}"/>
          </ac:spMkLst>
        </pc:spChg>
        <pc:spChg chg="mod">
          <ac:chgData name="Kolakowski, Artur" userId="9c34c8cc-b1df-44f6-bea5-dcf7a54ee35f" providerId="ADAL" clId="{3840EB45-74CA-49F5-8548-3DE287019A31}" dt="2022-12-08T10:50:57.048" v="869" actId="790"/>
          <ac:spMkLst>
            <pc:docMk/>
            <pc:sldMk cId="2868916440" sldId="435"/>
            <ac:spMk id="59" creationId="{2C87EA1C-E491-4EA5-97DD-7121CAEBCA0B}"/>
          </ac:spMkLst>
        </pc:spChg>
        <pc:spChg chg="mod">
          <ac:chgData name="Kolakowski, Artur" userId="9c34c8cc-b1df-44f6-bea5-dcf7a54ee35f" providerId="ADAL" clId="{3840EB45-74CA-49F5-8548-3DE287019A31}" dt="2022-12-08T10:50:57.048" v="871" actId="790"/>
          <ac:spMkLst>
            <pc:docMk/>
            <pc:sldMk cId="2868916440" sldId="435"/>
            <ac:spMk id="60" creationId="{3EAD1F0A-14CF-43AB-BE1D-AF9F2CA383F1}"/>
          </ac:spMkLst>
        </pc:spChg>
        <pc:spChg chg="mod">
          <ac:chgData name="Kolakowski, Artur" userId="9c34c8cc-b1df-44f6-bea5-dcf7a54ee35f" providerId="ADAL" clId="{3840EB45-74CA-49F5-8548-3DE287019A31}" dt="2022-12-08T10:50:57.048" v="873" actId="790"/>
          <ac:spMkLst>
            <pc:docMk/>
            <pc:sldMk cId="2868916440" sldId="435"/>
            <ac:spMk id="61" creationId="{F0888269-91C5-4A3A-8904-4280A402C242}"/>
          </ac:spMkLst>
        </pc:spChg>
        <pc:spChg chg="mod">
          <ac:chgData name="Kolakowski, Artur" userId="9c34c8cc-b1df-44f6-bea5-dcf7a54ee35f" providerId="ADAL" clId="{3840EB45-74CA-49F5-8548-3DE287019A31}" dt="2022-12-08T10:50:57.053" v="875" actId="790"/>
          <ac:spMkLst>
            <pc:docMk/>
            <pc:sldMk cId="2868916440" sldId="435"/>
            <ac:spMk id="62" creationId="{D5EBD0F4-5B5E-4F3D-A559-BCED26FACD0D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18" v="24376" actId="790"/>
        <pc:sldMkLst>
          <pc:docMk/>
          <pc:sldMk cId="3018280312" sldId="436"/>
        </pc:sldMkLst>
        <pc:spChg chg="mod">
          <ac:chgData name="Kolakowski, Artur" userId="9c34c8cc-b1df-44f6-bea5-dcf7a54ee35f" providerId="ADAL" clId="{3840EB45-74CA-49F5-8548-3DE287019A31}" dt="2022-12-08T10:50:57.073" v="893" actId="790"/>
          <ac:spMkLst>
            <pc:docMk/>
            <pc:sldMk cId="3018280312" sldId="436"/>
            <ac:spMk id="2" creationId="{D84A4A39-C2BE-4054-93C1-E0832E7DF92B}"/>
          </ac:spMkLst>
        </pc:spChg>
        <pc:spChg chg="mod">
          <ac:chgData name="Kolakowski, Artur" userId="9c34c8cc-b1df-44f6-bea5-dcf7a54ee35f" providerId="ADAL" clId="{3840EB45-74CA-49F5-8548-3DE287019A31}" dt="2022-12-08T10:50:57.068" v="891" actId="790"/>
          <ac:spMkLst>
            <pc:docMk/>
            <pc:sldMk cId="3018280312" sldId="436"/>
            <ac:spMk id="6" creationId="{B4D1F75E-0D1D-441E-BB8B-E04DD1CE0F06}"/>
          </ac:spMkLst>
        </pc:spChg>
        <pc:spChg chg="mod">
          <ac:chgData name="Kolakowski, Artur" userId="9c34c8cc-b1df-44f6-bea5-dcf7a54ee35f" providerId="ADAL" clId="{3840EB45-74CA-49F5-8548-3DE287019A31}" dt="2022-12-08T10:50:57.057" v="882" actId="790"/>
          <ac:spMkLst>
            <pc:docMk/>
            <pc:sldMk cId="3018280312" sldId="436"/>
            <ac:spMk id="11" creationId="{F1FD4C26-6A01-4171-A4FC-15789919DB3E}"/>
          </ac:spMkLst>
        </pc:spChg>
        <pc:spChg chg="mod">
          <ac:chgData name="Kolakowski, Artur" userId="9c34c8cc-b1df-44f6-bea5-dcf7a54ee35f" providerId="ADAL" clId="{3840EB45-74CA-49F5-8548-3DE287019A31}" dt="2022-12-08T10:50:57.068" v="889" actId="790"/>
          <ac:spMkLst>
            <pc:docMk/>
            <pc:sldMk cId="3018280312" sldId="436"/>
            <ac:spMk id="12" creationId="{7FA3EC7C-CE4D-4F4A-A1FD-0BD9CCD7FA8A}"/>
          </ac:spMkLst>
        </pc:spChg>
        <pc:spChg chg="mod">
          <ac:chgData name="Kolakowski, Artur" userId="9c34c8cc-b1df-44f6-bea5-dcf7a54ee35f" providerId="ADAL" clId="{3840EB45-74CA-49F5-8548-3DE287019A31}" dt="2022-12-08T10:50:57.063" v="884" actId="790"/>
          <ac:spMkLst>
            <pc:docMk/>
            <pc:sldMk cId="3018280312" sldId="436"/>
            <ac:spMk id="13" creationId="{14AA99B8-4814-43F8-AD1D-7B805AB9041F}"/>
          </ac:spMkLst>
        </pc:spChg>
        <pc:spChg chg="mod">
          <ac:chgData name="Kolakowski, Artur" userId="9c34c8cc-b1df-44f6-bea5-dcf7a54ee35f" providerId="ADAL" clId="{3840EB45-74CA-49F5-8548-3DE287019A31}" dt="2022-12-08T10:50:57.063" v="886" actId="790"/>
          <ac:spMkLst>
            <pc:docMk/>
            <pc:sldMk cId="3018280312" sldId="436"/>
            <ac:spMk id="29" creationId="{BB00B238-1464-4620-8DC9-887CC2FE7176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88" v="24358" actId="790"/>
        <pc:sldMkLst>
          <pc:docMk/>
          <pc:sldMk cId="2415081718" sldId="437"/>
        </pc:sldMkLst>
        <pc:spChg chg="mod">
          <ac:chgData name="Kolakowski, Artur" userId="9c34c8cc-b1df-44f6-bea5-dcf7a54ee35f" providerId="ADAL" clId="{3840EB45-74CA-49F5-8548-3DE287019A31}" dt="2022-12-08T10:50:56.868" v="683" actId="790"/>
          <ac:spMkLst>
            <pc:docMk/>
            <pc:sldMk cId="2415081718" sldId="437"/>
            <ac:spMk id="6" creationId="{FF45840C-4871-4599-970B-E8E65FF24B6D}"/>
          </ac:spMkLst>
        </pc:spChg>
        <pc:spChg chg="mod">
          <ac:chgData name="Kolakowski, Artur" userId="9c34c8cc-b1df-44f6-bea5-dcf7a54ee35f" providerId="ADAL" clId="{3840EB45-74CA-49F5-8548-3DE287019A31}" dt="2022-12-08T10:50:56.868" v="681" actId="790"/>
          <ac:spMkLst>
            <pc:docMk/>
            <pc:sldMk cId="2415081718" sldId="437"/>
            <ac:spMk id="9" creationId="{8DC10CAF-1D0E-4C66-8D02-92A74D6BAAF4}"/>
          </ac:spMkLst>
        </pc:spChg>
        <pc:spChg chg="mod">
          <ac:chgData name="Kolakowski, Artur" userId="9c34c8cc-b1df-44f6-bea5-dcf7a54ee35f" providerId="ADAL" clId="{3840EB45-74CA-49F5-8548-3DE287019A31}" dt="2022-12-08T10:50:56.868" v="679" actId="790"/>
          <ac:spMkLst>
            <pc:docMk/>
            <pc:sldMk cId="2415081718" sldId="437"/>
            <ac:spMk id="10" creationId="{9A961CC7-A341-45D9-A1E7-6FF8470259C9}"/>
          </ac:spMkLst>
        </pc:spChg>
        <pc:spChg chg="mod">
          <ac:chgData name="Kolakowski, Artur" userId="9c34c8cc-b1df-44f6-bea5-dcf7a54ee35f" providerId="ADAL" clId="{3840EB45-74CA-49F5-8548-3DE287019A31}" dt="2022-12-08T10:50:56.868" v="677" actId="790"/>
          <ac:spMkLst>
            <pc:docMk/>
            <pc:sldMk cId="2415081718" sldId="437"/>
            <ac:spMk id="12" creationId="{7493F6E1-D529-4809-90BF-A9B3FCFE8FFB}"/>
          </ac:spMkLst>
        </pc:spChg>
        <pc:spChg chg="mod">
          <ac:chgData name="Kolakowski, Artur" userId="9c34c8cc-b1df-44f6-bea5-dcf7a54ee35f" providerId="ADAL" clId="{3840EB45-74CA-49F5-8548-3DE287019A31}" dt="2022-12-08T10:50:56.863" v="675" actId="790"/>
          <ac:spMkLst>
            <pc:docMk/>
            <pc:sldMk cId="2415081718" sldId="437"/>
            <ac:spMk id="14" creationId="{DA46FB49-490F-4219-A996-C67D20BD0E75}"/>
          </ac:spMkLst>
        </pc:spChg>
        <pc:spChg chg="mod">
          <ac:chgData name="Kolakowski, Artur" userId="9c34c8cc-b1df-44f6-bea5-dcf7a54ee35f" providerId="ADAL" clId="{3840EB45-74CA-49F5-8548-3DE287019A31}" dt="2022-12-08T10:50:56.873" v="685" actId="790"/>
          <ac:spMkLst>
            <pc:docMk/>
            <pc:sldMk cId="2415081718" sldId="437"/>
            <ac:spMk id="27" creationId="{A17485DB-1146-4FE7-A534-FE3F07410F7F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78" v="24354" actId="790"/>
        <pc:sldMkLst>
          <pc:docMk/>
          <pc:sldMk cId="2543363811" sldId="438"/>
        </pc:sldMkLst>
        <pc:spChg chg="mod">
          <ac:chgData name="Kolakowski, Artur" userId="9c34c8cc-b1df-44f6-bea5-dcf7a54ee35f" providerId="ADAL" clId="{3840EB45-74CA-49F5-8548-3DE287019A31}" dt="2022-12-08T10:50:56.843" v="655" actId="790"/>
          <ac:spMkLst>
            <pc:docMk/>
            <pc:sldMk cId="2543363811" sldId="438"/>
            <ac:spMk id="7" creationId="{D2F6B0E7-02AD-487E-B1B3-2C435BC8EE19}"/>
          </ac:spMkLst>
        </pc:spChg>
        <pc:spChg chg="mod">
          <ac:chgData name="Kolakowski, Artur" userId="9c34c8cc-b1df-44f6-bea5-dcf7a54ee35f" providerId="ADAL" clId="{3840EB45-74CA-49F5-8548-3DE287019A31}" dt="2022-12-08T10:50:56.848" v="659" actId="790"/>
          <ac:spMkLst>
            <pc:docMk/>
            <pc:sldMk cId="2543363811" sldId="438"/>
            <ac:spMk id="8" creationId="{CC1BC94F-222F-435F-9078-2EBB592EE49D}"/>
          </ac:spMkLst>
        </pc:spChg>
        <pc:spChg chg="mod">
          <ac:chgData name="Kolakowski, Artur" userId="9c34c8cc-b1df-44f6-bea5-dcf7a54ee35f" providerId="ADAL" clId="{3840EB45-74CA-49F5-8548-3DE287019A31}" dt="2022-12-08T10:50:56.848" v="661" actId="790"/>
          <ac:spMkLst>
            <pc:docMk/>
            <pc:sldMk cId="2543363811" sldId="438"/>
            <ac:spMk id="9" creationId="{386B0488-0873-4B2D-999C-18B591D6E155}"/>
          </ac:spMkLst>
        </pc:spChg>
        <pc:spChg chg="mod">
          <ac:chgData name="Kolakowski, Artur" userId="9c34c8cc-b1df-44f6-bea5-dcf7a54ee35f" providerId="ADAL" clId="{3840EB45-74CA-49F5-8548-3DE287019A31}" dt="2022-12-08T10:50:56.848" v="657" actId="790"/>
          <ac:spMkLst>
            <pc:docMk/>
            <pc:sldMk cId="2543363811" sldId="438"/>
            <ac:spMk id="10" creationId="{0D74283D-C8DA-4659-A272-AA6C0A5217B4}"/>
          </ac:spMkLst>
        </pc:spChg>
        <pc:spChg chg="mod">
          <ac:chgData name="Kolakowski, Artur" userId="9c34c8cc-b1df-44f6-bea5-dcf7a54ee35f" providerId="ADAL" clId="{3840EB45-74CA-49F5-8548-3DE287019A31}" dt="2022-12-08T10:50:56.853" v="663" actId="790"/>
          <ac:spMkLst>
            <pc:docMk/>
            <pc:sldMk cId="2543363811" sldId="438"/>
            <ac:spMk id="29" creationId="{97536311-8F84-4DED-8CD5-32224A261F4D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08" v="24370" actId="790"/>
        <pc:sldMkLst>
          <pc:docMk/>
          <pc:sldMk cId="3400220083" sldId="439"/>
        </pc:sldMkLst>
        <pc:spChg chg="mod">
          <ac:chgData name="Kolakowski, Artur" userId="9c34c8cc-b1df-44f6-bea5-dcf7a54ee35f" providerId="ADAL" clId="{3840EB45-74CA-49F5-8548-3DE287019A31}" dt="2022-12-08T10:50:57.003" v="823" actId="790"/>
          <ac:spMkLst>
            <pc:docMk/>
            <pc:sldMk cId="3400220083" sldId="439"/>
            <ac:spMk id="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7.017" v="836" actId="790"/>
          <ac:spMkLst>
            <pc:docMk/>
            <pc:sldMk cId="3400220083" sldId="439"/>
            <ac:spMk id="3" creationId="{8167E465-DF28-485C-A7B9-E2EC9D772EA8}"/>
          </ac:spMkLst>
        </pc:spChg>
        <pc:spChg chg="mod">
          <ac:chgData name="Kolakowski, Artur" userId="9c34c8cc-b1df-44f6-bea5-dcf7a54ee35f" providerId="ADAL" clId="{3840EB45-74CA-49F5-8548-3DE287019A31}" dt="2022-12-08T10:50:57.017" v="834" actId="790"/>
          <ac:spMkLst>
            <pc:docMk/>
            <pc:sldMk cId="3400220083" sldId="439"/>
            <ac:spMk id="7" creationId="{C34AE07C-9705-4874-9222-8784EE56DFAC}"/>
          </ac:spMkLst>
        </pc:spChg>
        <pc:spChg chg="mod">
          <ac:chgData name="Kolakowski, Artur" userId="9c34c8cc-b1df-44f6-bea5-dcf7a54ee35f" providerId="ADAL" clId="{3840EB45-74CA-49F5-8548-3DE287019A31}" dt="2022-12-08T10:50:57.008" v="826" actId="790"/>
          <ac:spMkLst>
            <pc:docMk/>
            <pc:sldMk cId="3400220083" sldId="439"/>
            <ac:spMk id="15" creationId="{30048D04-E8D0-439A-B6AE-5EA6FC1DB15C}"/>
          </ac:spMkLst>
        </pc:spChg>
        <pc:spChg chg="mod">
          <ac:chgData name="Kolakowski, Artur" userId="9c34c8cc-b1df-44f6-bea5-dcf7a54ee35f" providerId="ADAL" clId="{3840EB45-74CA-49F5-8548-3DE287019A31}" dt="2022-12-08T10:50:57.008" v="828" actId="790"/>
          <ac:spMkLst>
            <pc:docMk/>
            <pc:sldMk cId="3400220083" sldId="439"/>
            <ac:spMk id="16" creationId="{D9E8FD99-8168-410B-BB1E-66E4F0482AFF}"/>
          </ac:spMkLst>
        </pc:spChg>
        <pc:spChg chg="mod">
          <ac:chgData name="Kolakowski, Artur" userId="9c34c8cc-b1df-44f6-bea5-dcf7a54ee35f" providerId="ADAL" clId="{3840EB45-74CA-49F5-8548-3DE287019A31}" dt="2022-12-08T10:50:57.013" v="830" actId="790"/>
          <ac:spMkLst>
            <pc:docMk/>
            <pc:sldMk cId="3400220083" sldId="439"/>
            <ac:spMk id="17" creationId="{120C3ED7-20AC-46FE-84C5-53589DC9B76F}"/>
          </ac:spMkLst>
        </pc:spChg>
        <pc:spChg chg="mod">
          <ac:chgData name="Kolakowski, Artur" userId="9c34c8cc-b1df-44f6-bea5-dcf7a54ee35f" providerId="ADAL" clId="{3840EB45-74CA-49F5-8548-3DE287019A31}" dt="2022-12-08T10:50:57.013" v="832" actId="790"/>
          <ac:spMkLst>
            <pc:docMk/>
            <pc:sldMk cId="3400220083" sldId="439"/>
            <ac:spMk id="18" creationId="{10593F39-CF25-4C72-A0A2-B1FB42E1601C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13" v="24372" actId="790"/>
        <pc:sldMkLst>
          <pc:docMk/>
          <pc:sldMk cId="296749280" sldId="440"/>
        </pc:sldMkLst>
        <pc:spChg chg="mod">
          <ac:chgData name="Kolakowski, Artur" userId="9c34c8cc-b1df-44f6-bea5-dcf7a54ee35f" providerId="ADAL" clId="{3840EB45-74CA-49F5-8548-3DE287019A31}" dt="2022-12-08T10:50:57.017" v="838" actId="790"/>
          <ac:spMkLst>
            <pc:docMk/>
            <pc:sldMk cId="296749280" sldId="440"/>
            <ac:spMk id="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7.017" v="840" actId="790"/>
          <ac:spMkLst>
            <pc:docMk/>
            <pc:sldMk cId="296749280" sldId="440"/>
            <ac:spMk id="3" creationId="{4257FACA-82F3-49A8-A72A-757F62D1CD2E}"/>
          </ac:spMkLst>
        </pc:spChg>
        <pc:spChg chg="mod">
          <ac:chgData name="Kolakowski, Artur" userId="9c34c8cc-b1df-44f6-bea5-dcf7a54ee35f" providerId="ADAL" clId="{3840EB45-74CA-49F5-8548-3DE287019A31}" dt="2022-12-08T10:50:57.022" v="842" actId="790"/>
          <ac:spMkLst>
            <pc:docMk/>
            <pc:sldMk cId="296749280" sldId="440"/>
            <ac:spMk id="4" creationId="{FBDCC918-1B99-428B-AE91-956CB753F657}"/>
          </ac:spMkLst>
        </pc:spChg>
        <pc:spChg chg="mod">
          <ac:chgData name="Kolakowski, Artur" userId="9c34c8cc-b1df-44f6-bea5-dcf7a54ee35f" providerId="ADAL" clId="{3840EB45-74CA-49F5-8548-3DE287019A31}" dt="2022-12-08T10:50:57.022" v="844" actId="790"/>
          <ac:spMkLst>
            <pc:docMk/>
            <pc:sldMk cId="296749280" sldId="440"/>
            <ac:spMk id="5" creationId="{523817B2-919D-4457-8836-CED265A07EC7}"/>
          </ac:spMkLst>
        </pc:spChg>
        <pc:spChg chg="mod">
          <ac:chgData name="Kolakowski, Artur" userId="9c34c8cc-b1df-44f6-bea5-dcf7a54ee35f" providerId="ADAL" clId="{3840EB45-74CA-49F5-8548-3DE287019A31}" dt="2022-12-08T10:50:57.022" v="846" actId="790"/>
          <ac:spMkLst>
            <pc:docMk/>
            <pc:sldMk cId="296749280" sldId="440"/>
            <ac:spMk id="6" creationId="{F6E005C7-9CAD-426B-B1D6-CA65B78B7AC3}"/>
          </ac:spMkLst>
        </pc:spChg>
        <pc:spChg chg="mod">
          <ac:chgData name="Kolakowski, Artur" userId="9c34c8cc-b1df-44f6-bea5-dcf7a54ee35f" providerId="ADAL" clId="{3840EB45-74CA-49F5-8548-3DE287019A31}" dt="2022-12-08T10:50:57.027" v="848" actId="790"/>
          <ac:spMkLst>
            <pc:docMk/>
            <pc:sldMk cId="296749280" sldId="440"/>
            <ac:spMk id="7" creationId="{FF20A380-243A-4B5B-8826-A023AF7DD926}"/>
          </ac:spMkLst>
        </pc:spChg>
        <pc:spChg chg="mod">
          <ac:chgData name="Kolakowski, Artur" userId="9c34c8cc-b1df-44f6-bea5-dcf7a54ee35f" providerId="ADAL" clId="{3840EB45-74CA-49F5-8548-3DE287019A31}" dt="2022-12-08T10:50:57.028" v="850" actId="790"/>
          <ac:spMkLst>
            <pc:docMk/>
            <pc:sldMk cId="296749280" sldId="440"/>
            <ac:spMk id="8" creationId="{133E6EB5-78ED-4116-8AB5-C4ED67A8F733}"/>
          </ac:spMkLst>
        </pc:spChg>
        <pc:spChg chg="mod">
          <ac:chgData name="Kolakowski, Artur" userId="9c34c8cc-b1df-44f6-bea5-dcf7a54ee35f" providerId="ADAL" clId="{3840EB45-74CA-49F5-8548-3DE287019A31}" dt="2022-12-08T10:50:57.028" v="852" actId="790"/>
          <ac:spMkLst>
            <pc:docMk/>
            <pc:sldMk cId="296749280" sldId="440"/>
            <ac:spMk id="9" creationId="{F4E8EF55-84CA-4A90-B09B-8EE163D7DA88}"/>
          </ac:spMkLst>
        </pc:spChg>
        <pc:spChg chg="mod">
          <ac:chgData name="Kolakowski, Artur" userId="9c34c8cc-b1df-44f6-bea5-dcf7a54ee35f" providerId="ADAL" clId="{3840EB45-74CA-49F5-8548-3DE287019A31}" dt="2022-12-08T10:50:57.032" v="854" actId="790"/>
          <ac:spMkLst>
            <pc:docMk/>
            <pc:sldMk cId="296749280" sldId="440"/>
            <ac:spMk id="10" creationId="{D8D072BB-D705-4666-8360-5E7066D54700}"/>
          </ac:spMkLst>
        </pc:spChg>
        <pc:spChg chg="mod">
          <ac:chgData name="Kolakowski, Artur" userId="9c34c8cc-b1df-44f6-bea5-dcf7a54ee35f" providerId="ADAL" clId="{3840EB45-74CA-49F5-8548-3DE287019A31}" dt="2022-12-08T10:50:57.032" v="856" actId="790"/>
          <ac:spMkLst>
            <pc:docMk/>
            <pc:sldMk cId="296749280" sldId="440"/>
            <ac:spMk id="11" creationId="{25D2CCA9-985E-4CA4-B761-9FA37FA83709}"/>
          </ac:spMkLst>
        </pc:spChg>
        <pc:spChg chg="mod">
          <ac:chgData name="Kolakowski, Artur" userId="9c34c8cc-b1df-44f6-bea5-dcf7a54ee35f" providerId="ADAL" clId="{3840EB45-74CA-49F5-8548-3DE287019A31}" dt="2022-12-08T10:50:57.032" v="860" actId="790"/>
          <ac:spMkLst>
            <pc:docMk/>
            <pc:sldMk cId="296749280" sldId="440"/>
            <ac:spMk id="12" creationId="{B377DBE8-994D-4647-8145-2D27E514221C}"/>
          </ac:spMkLst>
        </pc:spChg>
        <pc:spChg chg="mod">
          <ac:chgData name="Kolakowski, Artur" userId="9c34c8cc-b1df-44f6-bea5-dcf7a54ee35f" providerId="ADAL" clId="{3840EB45-74CA-49F5-8548-3DE287019A31}" dt="2022-12-08T10:50:57.032" v="858" actId="790"/>
          <ac:spMkLst>
            <pc:docMk/>
            <pc:sldMk cId="296749280" sldId="440"/>
            <ac:spMk id="16" creationId="{1D5EDDB0-BE13-484C-B962-7D476EB63055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63" v="24344" actId="790"/>
        <pc:sldMkLst>
          <pc:docMk/>
          <pc:sldMk cId="4139928842" sldId="442"/>
        </pc:sldMkLst>
        <pc:spChg chg="mod">
          <ac:chgData name="Kolakowski, Artur" userId="9c34c8cc-b1df-44f6-bea5-dcf7a54ee35f" providerId="ADAL" clId="{3840EB45-74CA-49F5-8548-3DE287019A31}" dt="2022-12-08T10:50:56.498" v="310" actId="790"/>
          <ac:spMkLst>
            <pc:docMk/>
            <pc:sldMk cId="4139928842" sldId="442"/>
            <ac:spMk id="2" creationId="{0DF0BC42-3320-4395-9F46-3B89A4C937F8}"/>
          </ac:spMkLst>
        </pc:spChg>
        <pc:spChg chg="mod">
          <ac:chgData name="Kolakowski, Artur" userId="9c34c8cc-b1df-44f6-bea5-dcf7a54ee35f" providerId="ADAL" clId="{3840EB45-74CA-49F5-8548-3DE287019A31}" dt="2022-12-08T10:50:56.482" v="303" actId="790"/>
          <ac:spMkLst>
            <pc:docMk/>
            <pc:sldMk cId="4139928842" sldId="442"/>
            <ac:spMk id="6" creationId="{51ACDFC3-75B8-473D-8C30-3192D65222A0}"/>
          </ac:spMkLst>
        </pc:spChg>
        <pc:spChg chg="mod">
          <ac:chgData name="Kolakowski, Artur" userId="9c34c8cc-b1df-44f6-bea5-dcf7a54ee35f" providerId="ADAL" clId="{3840EB45-74CA-49F5-8548-3DE287019A31}" dt="2022-12-08T10:50:56.493" v="308" actId="790"/>
          <ac:spMkLst>
            <pc:docMk/>
            <pc:sldMk cId="4139928842" sldId="442"/>
            <ac:spMk id="7" creationId="{EF099F8A-C162-4A77-B6DF-C961A64D3B67}"/>
          </ac:spMkLst>
        </pc:spChg>
        <pc:spChg chg="mod">
          <ac:chgData name="Kolakowski, Artur" userId="9c34c8cc-b1df-44f6-bea5-dcf7a54ee35f" providerId="ADAL" clId="{3840EB45-74CA-49F5-8548-3DE287019A31}" dt="2022-12-08T10:50:56.493" v="306" actId="790"/>
          <ac:spMkLst>
            <pc:docMk/>
            <pc:sldMk cId="4139928842" sldId="442"/>
            <ac:spMk id="12" creationId="{05866A13-46D7-4440-92CC-0C64856EFF2B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63" v="24346" actId="790"/>
        <pc:sldMkLst>
          <pc:docMk/>
          <pc:sldMk cId="3388826880" sldId="443"/>
        </pc:sldMkLst>
        <pc:spChg chg="mod">
          <ac:chgData name="Kolakowski, Artur" userId="9c34c8cc-b1df-44f6-bea5-dcf7a54ee35f" providerId="ADAL" clId="{3840EB45-74CA-49F5-8548-3DE287019A31}" dt="2022-12-08T10:50:56.617" v="419" actId="790"/>
          <ac:spMkLst>
            <pc:docMk/>
            <pc:sldMk cId="3388826880" sldId="443"/>
            <ac:spMk id="2" creationId="{2451C789-7B1A-455B-A5FB-83D5848F03C7}"/>
          </ac:spMkLst>
        </pc:spChg>
        <pc:spChg chg="mod">
          <ac:chgData name="Kolakowski, Artur" userId="9c34c8cc-b1df-44f6-bea5-dcf7a54ee35f" providerId="ADAL" clId="{3840EB45-74CA-49F5-8548-3DE287019A31}" dt="2022-12-08T10:50:56.613" v="417" actId="790"/>
          <ac:spMkLst>
            <pc:docMk/>
            <pc:sldMk cId="3388826880" sldId="443"/>
            <ac:spMk id="3" creationId="{69B13A8A-51A7-4724-B310-4F122FC048BD}"/>
          </ac:spMkLst>
        </pc:spChg>
        <pc:spChg chg="mod">
          <ac:chgData name="Kolakowski, Artur" userId="9c34c8cc-b1df-44f6-bea5-dcf7a54ee35f" providerId="ADAL" clId="{3840EB45-74CA-49F5-8548-3DE287019A31}" dt="2022-12-08T10:50:56.498" v="312" actId="790"/>
          <ac:spMkLst>
            <pc:docMk/>
            <pc:sldMk cId="3388826880" sldId="443"/>
            <ac:spMk id="5" creationId="{B6197ACF-35BB-43BF-B106-3FC9CE2E1A30}"/>
          </ac:spMkLst>
        </pc:spChg>
        <pc:spChg chg="mod">
          <ac:chgData name="Kolakowski, Artur" userId="9c34c8cc-b1df-44f6-bea5-dcf7a54ee35f" providerId="ADAL" clId="{3840EB45-74CA-49F5-8548-3DE287019A31}" dt="2022-12-08T10:50:56.498" v="313" actId="790"/>
          <ac:spMkLst>
            <pc:docMk/>
            <pc:sldMk cId="3388826880" sldId="443"/>
            <ac:spMk id="6" creationId="{6291763D-DE3B-493C-B5CD-0CE8C94D4938}"/>
          </ac:spMkLst>
        </pc:spChg>
        <pc:spChg chg="mod">
          <ac:chgData name="Kolakowski, Artur" userId="9c34c8cc-b1df-44f6-bea5-dcf7a54ee35f" providerId="ADAL" clId="{3840EB45-74CA-49F5-8548-3DE287019A31}" dt="2022-12-08T10:50:56.503" v="314" actId="790"/>
          <ac:spMkLst>
            <pc:docMk/>
            <pc:sldMk cId="3388826880" sldId="443"/>
            <ac:spMk id="8" creationId="{4C7EDCFC-9745-48EB-B09C-4110B18FDF8C}"/>
          </ac:spMkLst>
        </pc:spChg>
        <pc:spChg chg="mod">
          <ac:chgData name="Kolakowski, Artur" userId="9c34c8cc-b1df-44f6-bea5-dcf7a54ee35f" providerId="ADAL" clId="{3840EB45-74CA-49F5-8548-3DE287019A31}" dt="2022-12-08T10:50:56.503" v="317" actId="790"/>
          <ac:spMkLst>
            <pc:docMk/>
            <pc:sldMk cId="3388826880" sldId="443"/>
            <ac:spMk id="11" creationId="{222CF65A-CDD0-42FE-8BB0-6C335FBB456D}"/>
          </ac:spMkLst>
        </pc:spChg>
        <pc:spChg chg="mod">
          <ac:chgData name="Kolakowski, Artur" userId="9c34c8cc-b1df-44f6-bea5-dcf7a54ee35f" providerId="ADAL" clId="{3840EB45-74CA-49F5-8548-3DE287019A31}" dt="2022-12-08T10:50:56.508" v="320" actId="790"/>
          <ac:spMkLst>
            <pc:docMk/>
            <pc:sldMk cId="3388826880" sldId="443"/>
            <ac:spMk id="12" creationId="{08B4A3DA-D9DC-4315-A984-EC4CA42DBFA1}"/>
          </ac:spMkLst>
        </pc:spChg>
        <pc:spChg chg="mod">
          <ac:chgData name="Kolakowski, Artur" userId="9c34c8cc-b1df-44f6-bea5-dcf7a54ee35f" providerId="ADAL" clId="{3840EB45-74CA-49F5-8548-3DE287019A31}" dt="2022-12-08T10:50:56.512" v="323" actId="790"/>
          <ac:spMkLst>
            <pc:docMk/>
            <pc:sldMk cId="3388826880" sldId="443"/>
            <ac:spMk id="13" creationId="{466B56B3-0F99-4816-866E-0DE81539CA80}"/>
          </ac:spMkLst>
        </pc:spChg>
        <pc:spChg chg="mod">
          <ac:chgData name="Kolakowski, Artur" userId="9c34c8cc-b1df-44f6-bea5-dcf7a54ee35f" providerId="ADAL" clId="{3840EB45-74CA-49F5-8548-3DE287019A31}" dt="2022-12-08T10:50:56.517" v="326" actId="790"/>
          <ac:spMkLst>
            <pc:docMk/>
            <pc:sldMk cId="3388826880" sldId="443"/>
            <ac:spMk id="14" creationId="{E0477FB4-2AC2-4FAE-BEBD-474CCC23222C}"/>
          </ac:spMkLst>
        </pc:spChg>
        <pc:spChg chg="mod">
          <ac:chgData name="Kolakowski, Artur" userId="9c34c8cc-b1df-44f6-bea5-dcf7a54ee35f" providerId="ADAL" clId="{3840EB45-74CA-49F5-8548-3DE287019A31}" dt="2022-12-08T10:50:56.517" v="329" actId="790"/>
          <ac:spMkLst>
            <pc:docMk/>
            <pc:sldMk cId="3388826880" sldId="443"/>
            <ac:spMk id="15" creationId="{6167F991-6EAE-4AFD-9050-46626F9B6742}"/>
          </ac:spMkLst>
        </pc:spChg>
        <pc:spChg chg="mod">
          <ac:chgData name="Kolakowski, Artur" userId="9c34c8cc-b1df-44f6-bea5-dcf7a54ee35f" providerId="ADAL" clId="{3840EB45-74CA-49F5-8548-3DE287019A31}" dt="2022-12-08T10:50:56.522" v="332" actId="790"/>
          <ac:spMkLst>
            <pc:docMk/>
            <pc:sldMk cId="3388826880" sldId="443"/>
            <ac:spMk id="16" creationId="{0DEFA666-D3FD-4F4B-AF72-108705772AE3}"/>
          </ac:spMkLst>
        </pc:spChg>
        <pc:spChg chg="mod">
          <ac:chgData name="Kolakowski, Artur" userId="9c34c8cc-b1df-44f6-bea5-dcf7a54ee35f" providerId="ADAL" clId="{3840EB45-74CA-49F5-8548-3DE287019A31}" dt="2022-12-08T10:50:56.522" v="335" actId="790"/>
          <ac:spMkLst>
            <pc:docMk/>
            <pc:sldMk cId="3388826880" sldId="443"/>
            <ac:spMk id="17" creationId="{F47B1FA5-A4A5-41AF-8F82-CBFEDED7D607}"/>
          </ac:spMkLst>
        </pc:spChg>
        <pc:spChg chg="mod">
          <ac:chgData name="Kolakowski, Artur" userId="9c34c8cc-b1df-44f6-bea5-dcf7a54ee35f" providerId="ADAL" clId="{3840EB45-74CA-49F5-8548-3DE287019A31}" dt="2022-12-08T10:50:56.527" v="338" actId="790"/>
          <ac:spMkLst>
            <pc:docMk/>
            <pc:sldMk cId="3388826880" sldId="443"/>
            <ac:spMk id="18" creationId="{FE763D01-2560-4469-A596-362CC1DA5676}"/>
          </ac:spMkLst>
        </pc:spChg>
        <pc:spChg chg="mod">
          <ac:chgData name="Kolakowski, Artur" userId="9c34c8cc-b1df-44f6-bea5-dcf7a54ee35f" providerId="ADAL" clId="{3840EB45-74CA-49F5-8548-3DE287019A31}" dt="2022-12-08T10:50:56.532" v="341" actId="790"/>
          <ac:spMkLst>
            <pc:docMk/>
            <pc:sldMk cId="3388826880" sldId="443"/>
            <ac:spMk id="19" creationId="{DE8D12EA-57FB-4BD6-B34E-5D4A4D2081FE}"/>
          </ac:spMkLst>
        </pc:spChg>
        <pc:spChg chg="mod">
          <ac:chgData name="Kolakowski, Artur" userId="9c34c8cc-b1df-44f6-bea5-dcf7a54ee35f" providerId="ADAL" clId="{3840EB45-74CA-49F5-8548-3DE287019A31}" dt="2022-12-08T10:50:56.532" v="344" actId="790"/>
          <ac:spMkLst>
            <pc:docMk/>
            <pc:sldMk cId="3388826880" sldId="443"/>
            <ac:spMk id="20" creationId="{B0894714-13C5-4B74-8FC0-15EE4513C0FD}"/>
          </ac:spMkLst>
        </pc:spChg>
        <pc:spChg chg="mod">
          <ac:chgData name="Kolakowski, Artur" userId="9c34c8cc-b1df-44f6-bea5-dcf7a54ee35f" providerId="ADAL" clId="{3840EB45-74CA-49F5-8548-3DE287019A31}" dt="2022-12-08T10:50:56.537" v="347" actId="790"/>
          <ac:spMkLst>
            <pc:docMk/>
            <pc:sldMk cId="3388826880" sldId="443"/>
            <ac:spMk id="21" creationId="{93C6715E-AAF2-4344-BA68-2BF13DFCF9F9}"/>
          </ac:spMkLst>
        </pc:spChg>
        <pc:spChg chg="mod">
          <ac:chgData name="Kolakowski, Artur" userId="9c34c8cc-b1df-44f6-bea5-dcf7a54ee35f" providerId="ADAL" clId="{3840EB45-74CA-49F5-8548-3DE287019A31}" dt="2022-12-08T10:50:56.542" v="350" actId="790"/>
          <ac:spMkLst>
            <pc:docMk/>
            <pc:sldMk cId="3388826880" sldId="443"/>
            <ac:spMk id="22" creationId="{019E5ED4-C7A8-435E-8C0A-F4C8EA4F050F}"/>
          </ac:spMkLst>
        </pc:spChg>
        <pc:spChg chg="mod">
          <ac:chgData name="Kolakowski, Artur" userId="9c34c8cc-b1df-44f6-bea5-dcf7a54ee35f" providerId="ADAL" clId="{3840EB45-74CA-49F5-8548-3DE287019A31}" dt="2022-12-08T10:50:56.542" v="353" actId="790"/>
          <ac:spMkLst>
            <pc:docMk/>
            <pc:sldMk cId="3388826880" sldId="443"/>
            <ac:spMk id="23" creationId="{3F142919-B620-4158-B1D0-3DC59CAC7025}"/>
          </ac:spMkLst>
        </pc:spChg>
        <pc:spChg chg="mod">
          <ac:chgData name="Kolakowski, Artur" userId="9c34c8cc-b1df-44f6-bea5-dcf7a54ee35f" providerId="ADAL" clId="{3840EB45-74CA-49F5-8548-3DE287019A31}" dt="2022-12-08T10:50:56.547" v="356" actId="790"/>
          <ac:spMkLst>
            <pc:docMk/>
            <pc:sldMk cId="3388826880" sldId="443"/>
            <ac:spMk id="24" creationId="{31CA5081-CDD6-4DAF-8488-54125A2DB2EA}"/>
          </ac:spMkLst>
        </pc:spChg>
        <pc:spChg chg="mod">
          <ac:chgData name="Kolakowski, Artur" userId="9c34c8cc-b1df-44f6-bea5-dcf7a54ee35f" providerId="ADAL" clId="{3840EB45-74CA-49F5-8548-3DE287019A31}" dt="2022-12-08T10:50:56.552" v="359" actId="790"/>
          <ac:spMkLst>
            <pc:docMk/>
            <pc:sldMk cId="3388826880" sldId="443"/>
            <ac:spMk id="25" creationId="{F1B17CA8-215C-4A26-A290-5CFFE923BBB9}"/>
          </ac:spMkLst>
        </pc:spChg>
        <pc:spChg chg="mod">
          <ac:chgData name="Kolakowski, Artur" userId="9c34c8cc-b1df-44f6-bea5-dcf7a54ee35f" providerId="ADAL" clId="{3840EB45-74CA-49F5-8548-3DE287019A31}" dt="2022-12-08T10:50:56.557" v="362" actId="790"/>
          <ac:spMkLst>
            <pc:docMk/>
            <pc:sldMk cId="3388826880" sldId="443"/>
            <ac:spMk id="26" creationId="{3F52E451-A617-4FE1-956F-3DBCCCFA7836}"/>
          </ac:spMkLst>
        </pc:spChg>
        <pc:spChg chg="mod">
          <ac:chgData name="Kolakowski, Artur" userId="9c34c8cc-b1df-44f6-bea5-dcf7a54ee35f" providerId="ADAL" clId="{3840EB45-74CA-49F5-8548-3DE287019A31}" dt="2022-12-08T10:50:56.557" v="365" actId="790"/>
          <ac:spMkLst>
            <pc:docMk/>
            <pc:sldMk cId="3388826880" sldId="443"/>
            <ac:spMk id="27" creationId="{7DB57767-56C9-42ED-8CCF-6B6401206FB1}"/>
          </ac:spMkLst>
        </pc:spChg>
        <pc:spChg chg="mod">
          <ac:chgData name="Kolakowski, Artur" userId="9c34c8cc-b1df-44f6-bea5-dcf7a54ee35f" providerId="ADAL" clId="{3840EB45-74CA-49F5-8548-3DE287019A31}" dt="2022-12-08T10:50:56.562" v="368" actId="790"/>
          <ac:spMkLst>
            <pc:docMk/>
            <pc:sldMk cId="3388826880" sldId="443"/>
            <ac:spMk id="28" creationId="{F2D8579E-B33F-4903-9998-20E13586BE58}"/>
          </ac:spMkLst>
        </pc:spChg>
        <pc:spChg chg="mod">
          <ac:chgData name="Kolakowski, Artur" userId="9c34c8cc-b1df-44f6-bea5-dcf7a54ee35f" providerId="ADAL" clId="{3840EB45-74CA-49F5-8548-3DE287019A31}" dt="2022-12-08T10:50:56.568" v="371" actId="790"/>
          <ac:spMkLst>
            <pc:docMk/>
            <pc:sldMk cId="3388826880" sldId="443"/>
            <ac:spMk id="29" creationId="{9439E3BF-7132-4014-A4A0-0D7116781120}"/>
          </ac:spMkLst>
        </pc:spChg>
        <pc:spChg chg="mod">
          <ac:chgData name="Kolakowski, Artur" userId="9c34c8cc-b1df-44f6-bea5-dcf7a54ee35f" providerId="ADAL" clId="{3840EB45-74CA-49F5-8548-3DE287019A31}" dt="2022-12-08T10:50:56.568" v="374" actId="790"/>
          <ac:spMkLst>
            <pc:docMk/>
            <pc:sldMk cId="3388826880" sldId="443"/>
            <ac:spMk id="30" creationId="{7E2E1C53-326D-49F7-BAFB-B2567D13A95B}"/>
          </ac:spMkLst>
        </pc:spChg>
        <pc:spChg chg="mod">
          <ac:chgData name="Kolakowski, Artur" userId="9c34c8cc-b1df-44f6-bea5-dcf7a54ee35f" providerId="ADAL" clId="{3840EB45-74CA-49F5-8548-3DE287019A31}" dt="2022-12-08T10:50:56.573" v="377" actId="790"/>
          <ac:spMkLst>
            <pc:docMk/>
            <pc:sldMk cId="3388826880" sldId="443"/>
            <ac:spMk id="31" creationId="{5C4A017E-FCE1-460D-90A4-A8E90C7E0688}"/>
          </ac:spMkLst>
        </pc:spChg>
        <pc:spChg chg="mod">
          <ac:chgData name="Kolakowski, Artur" userId="9c34c8cc-b1df-44f6-bea5-dcf7a54ee35f" providerId="ADAL" clId="{3840EB45-74CA-49F5-8548-3DE287019A31}" dt="2022-12-08T10:50:56.573" v="379" actId="790"/>
          <ac:spMkLst>
            <pc:docMk/>
            <pc:sldMk cId="3388826880" sldId="443"/>
            <ac:spMk id="32" creationId="{E77A953D-1AE8-4793-A320-977C31D681F9}"/>
          </ac:spMkLst>
        </pc:spChg>
        <pc:spChg chg="mod">
          <ac:chgData name="Kolakowski, Artur" userId="9c34c8cc-b1df-44f6-bea5-dcf7a54ee35f" providerId="ADAL" clId="{3840EB45-74CA-49F5-8548-3DE287019A31}" dt="2022-12-08T10:50:56.578" v="381" actId="790"/>
          <ac:spMkLst>
            <pc:docMk/>
            <pc:sldMk cId="3388826880" sldId="443"/>
            <ac:spMk id="33" creationId="{3A63FF18-325D-4B87-9B6A-9B9020BD46B2}"/>
          </ac:spMkLst>
        </pc:spChg>
        <pc:spChg chg="mod">
          <ac:chgData name="Kolakowski, Artur" userId="9c34c8cc-b1df-44f6-bea5-dcf7a54ee35f" providerId="ADAL" clId="{3840EB45-74CA-49F5-8548-3DE287019A31}" dt="2022-12-08T10:50:56.578" v="383" actId="790"/>
          <ac:spMkLst>
            <pc:docMk/>
            <pc:sldMk cId="3388826880" sldId="443"/>
            <ac:spMk id="34" creationId="{72579216-2620-407E-AC90-4519FFB6CCF6}"/>
          </ac:spMkLst>
        </pc:spChg>
        <pc:spChg chg="mod">
          <ac:chgData name="Kolakowski, Artur" userId="9c34c8cc-b1df-44f6-bea5-dcf7a54ee35f" providerId="ADAL" clId="{3840EB45-74CA-49F5-8548-3DE287019A31}" dt="2022-12-08T10:50:56.578" v="385" actId="790"/>
          <ac:spMkLst>
            <pc:docMk/>
            <pc:sldMk cId="3388826880" sldId="443"/>
            <ac:spMk id="35" creationId="{18F5923A-C720-4BA7-ABB6-F47FA2A64978}"/>
          </ac:spMkLst>
        </pc:spChg>
        <pc:spChg chg="mod">
          <ac:chgData name="Kolakowski, Artur" userId="9c34c8cc-b1df-44f6-bea5-dcf7a54ee35f" providerId="ADAL" clId="{3840EB45-74CA-49F5-8548-3DE287019A31}" dt="2022-12-08T10:50:56.582" v="387" actId="790"/>
          <ac:spMkLst>
            <pc:docMk/>
            <pc:sldMk cId="3388826880" sldId="443"/>
            <ac:spMk id="36" creationId="{01FD89A9-7B95-4C6F-9DEA-203F27841799}"/>
          </ac:spMkLst>
        </pc:spChg>
        <pc:spChg chg="mod">
          <ac:chgData name="Kolakowski, Artur" userId="9c34c8cc-b1df-44f6-bea5-dcf7a54ee35f" providerId="ADAL" clId="{3840EB45-74CA-49F5-8548-3DE287019A31}" dt="2022-12-08T10:50:56.588" v="392" actId="790"/>
          <ac:spMkLst>
            <pc:docMk/>
            <pc:sldMk cId="3388826880" sldId="443"/>
            <ac:spMk id="37" creationId="{2E0A6C99-7F51-4BFB-B28C-5FE120F1D67F}"/>
          </ac:spMkLst>
        </pc:spChg>
        <pc:spChg chg="mod">
          <ac:chgData name="Kolakowski, Artur" userId="9c34c8cc-b1df-44f6-bea5-dcf7a54ee35f" providerId="ADAL" clId="{3840EB45-74CA-49F5-8548-3DE287019A31}" dt="2022-12-08T10:50:56.588" v="394" actId="790"/>
          <ac:spMkLst>
            <pc:docMk/>
            <pc:sldMk cId="3388826880" sldId="443"/>
            <ac:spMk id="38" creationId="{99F7B672-18A8-4410-9DC2-353D49B816CA}"/>
          </ac:spMkLst>
        </pc:spChg>
        <pc:spChg chg="mod">
          <ac:chgData name="Kolakowski, Artur" userId="9c34c8cc-b1df-44f6-bea5-dcf7a54ee35f" providerId="ADAL" clId="{3840EB45-74CA-49F5-8548-3DE287019A31}" dt="2022-12-08T10:50:56.593" v="396" actId="790"/>
          <ac:spMkLst>
            <pc:docMk/>
            <pc:sldMk cId="3388826880" sldId="443"/>
            <ac:spMk id="39" creationId="{E77278AE-6C09-477F-AADC-A9EE3E36BEA6}"/>
          </ac:spMkLst>
        </pc:spChg>
        <pc:spChg chg="mod">
          <ac:chgData name="Kolakowski, Artur" userId="9c34c8cc-b1df-44f6-bea5-dcf7a54ee35f" providerId="ADAL" clId="{3840EB45-74CA-49F5-8548-3DE287019A31}" dt="2022-12-08T10:50:56.593" v="398" actId="790"/>
          <ac:spMkLst>
            <pc:docMk/>
            <pc:sldMk cId="3388826880" sldId="443"/>
            <ac:spMk id="40" creationId="{76EF4E2E-72E1-44E5-8665-560048440044}"/>
          </ac:spMkLst>
        </pc:spChg>
        <pc:spChg chg="mod">
          <ac:chgData name="Kolakowski, Artur" userId="9c34c8cc-b1df-44f6-bea5-dcf7a54ee35f" providerId="ADAL" clId="{3840EB45-74CA-49F5-8548-3DE287019A31}" dt="2022-12-08T10:50:56.597" v="401" actId="790"/>
          <ac:spMkLst>
            <pc:docMk/>
            <pc:sldMk cId="3388826880" sldId="443"/>
            <ac:spMk id="41" creationId="{37050BC3-2EEA-4BA9-B2D1-AD195DDA9AA8}"/>
          </ac:spMkLst>
        </pc:spChg>
        <pc:spChg chg="mod">
          <ac:chgData name="Kolakowski, Artur" userId="9c34c8cc-b1df-44f6-bea5-dcf7a54ee35f" providerId="ADAL" clId="{3840EB45-74CA-49F5-8548-3DE287019A31}" dt="2022-12-08T10:50:56.597" v="404" actId="790"/>
          <ac:spMkLst>
            <pc:docMk/>
            <pc:sldMk cId="3388826880" sldId="443"/>
            <ac:spMk id="42" creationId="{E05D616C-1119-45F9-AB13-5EB63FCA1BA3}"/>
          </ac:spMkLst>
        </pc:spChg>
        <pc:spChg chg="mod">
          <ac:chgData name="Kolakowski, Artur" userId="9c34c8cc-b1df-44f6-bea5-dcf7a54ee35f" providerId="ADAL" clId="{3840EB45-74CA-49F5-8548-3DE287019A31}" dt="2022-12-08T10:50:56.603" v="407" actId="790"/>
          <ac:spMkLst>
            <pc:docMk/>
            <pc:sldMk cId="3388826880" sldId="443"/>
            <ac:spMk id="43" creationId="{3464FFD4-10DB-4306-A5DC-623E5346E6C9}"/>
          </ac:spMkLst>
        </pc:spChg>
        <pc:spChg chg="mod">
          <ac:chgData name="Kolakowski, Artur" userId="9c34c8cc-b1df-44f6-bea5-dcf7a54ee35f" providerId="ADAL" clId="{3840EB45-74CA-49F5-8548-3DE287019A31}" dt="2022-12-08T10:50:56.608" v="410" actId="790"/>
          <ac:spMkLst>
            <pc:docMk/>
            <pc:sldMk cId="3388826880" sldId="443"/>
            <ac:spMk id="44" creationId="{95A86073-4587-40E6-A07D-4B8A26A02EE6}"/>
          </ac:spMkLst>
        </pc:spChg>
        <pc:spChg chg="mod">
          <ac:chgData name="Kolakowski, Artur" userId="9c34c8cc-b1df-44f6-bea5-dcf7a54ee35f" providerId="ADAL" clId="{3840EB45-74CA-49F5-8548-3DE287019A31}" dt="2022-12-08T10:50:56.613" v="413" actId="790"/>
          <ac:spMkLst>
            <pc:docMk/>
            <pc:sldMk cId="3388826880" sldId="443"/>
            <ac:spMk id="45" creationId="{A260D902-0A28-45FC-93D1-11EEF437A503}"/>
          </ac:spMkLst>
        </pc:spChg>
        <pc:spChg chg="mod">
          <ac:chgData name="Kolakowski, Artur" userId="9c34c8cc-b1df-44f6-bea5-dcf7a54ee35f" providerId="ADAL" clId="{3840EB45-74CA-49F5-8548-3DE287019A31}" dt="2022-12-08T10:50:56.613" v="415" actId="790"/>
          <ac:spMkLst>
            <pc:docMk/>
            <pc:sldMk cId="3388826880" sldId="443"/>
            <ac:spMk id="46" creationId="{083892F4-5F55-418D-87AD-219670D890BC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68" v="24348" actId="790"/>
        <pc:sldMkLst>
          <pc:docMk/>
          <pc:sldMk cId="3243432419" sldId="444"/>
        </pc:sldMkLst>
        <pc:spChg chg="mod">
          <ac:chgData name="Kolakowski, Artur" userId="9c34c8cc-b1df-44f6-bea5-dcf7a54ee35f" providerId="ADAL" clId="{3840EB45-74CA-49F5-8548-3DE287019A31}" dt="2022-12-08T10:50:56.728" v="527" actId="790"/>
          <ac:spMkLst>
            <pc:docMk/>
            <pc:sldMk cId="3243432419" sldId="444"/>
            <ac:spMk id="2" creationId="{C86BCD1E-9468-4124-AD88-3725B4D9D0F8}"/>
          </ac:spMkLst>
        </pc:spChg>
        <pc:spChg chg="mod">
          <ac:chgData name="Kolakowski, Artur" userId="9c34c8cc-b1df-44f6-bea5-dcf7a54ee35f" providerId="ADAL" clId="{3840EB45-74CA-49F5-8548-3DE287019A31}" dt="2022-12-08T10:50:56.617" v="421" actId="790"/>
          <ac:spMkLst>
            <pc:docMk/>
            <pc:sldMk cId="3243432419" sldId="444"/>
            <ac:spMk id="4" creationId="{A3F91199-6A39-4B83-8A61-4B18F59DC115}"/>
          </ac:spMkLst>
        </pc:spChg>
        <pc:spChg chg="mod">
          <ac:chgData name="Kolakowski, Artur" userId="9c34c8cc-b1df-44f6-bea5-dcf7a54ee35f" providerId="ADAL" clId="{3840EB45-74CA-49F5-8548-3DE287019A31}" dt="2022-12-08T10:50:56.617" v="422" actId="790"/>
          <ac:spMkLst>
            <pc:docMk/>
            <pc:sldMk cId="3243432419" sldId="444"/>
            <ac:spMk id="6" creationId="{305CB4DA-60AE-495A-AF55-0055B1AEDA4B}"/>
          </ac:spMkLst>
        </pc:spChg>
        <pc:spChg chg="mod">
          <ac:chgData name="Kolakowski, Artur" userId="9c34c8cc-b1df-44f6-bea5-dcf7a54ee35f" providerId="ADAL" clId="{3840EB45-74CA-49F5-8548-3DE287019A31}" dt="2022-12-08T10:50:56.623" v="425" actId="790"/>
          <ac:spMkLst>
            <pc:docMk/>
            <pc:sldMk cId="3243432419" sldId="444"/>
            <ac:spMk id="8" creationId="{5A603A1F-F080-4169-A9CC-2D956449407B}"/>
          </ac:spMkLst>
        </pc:spChg>
        <pc:spChg chg="mod">
          <ac:chgData name="Kolakowski, Artur" userId="9c34c8cc-b1df-44f6-bea5-dcf7a54ee35f" providerId="ADAL" clId="{3840EB45-74CA-49F5-8548-3DE287019A31}" dt="2022-12-08T10:50:56.627" v="426" actId="790"/>
          <ac:spMkLst>
            <pc:docMk/>
            <pc:sldMk cId="3243432419" sldId="444"/>
            <ac:spMk id="9" creationId="{3CE5D2D1-26B2-48D7-9F37-A0CAFDDB0902}"/>
          </ac:spMkLst>
        </pc:spChg>
        <pc:spChg chg="mod">
          <ac:chgData name="Kolakowski, Artur" userId="9c34c8cc-b1df-44f6-bea5-dcf7a54ee35f" providerId="ADAL" clId="{3840EB45-74CA-49F5-8548-3DE287019A31}" dt="2022-12-08T10:50:56.627" v="429" actId="790"/>
          <ac:spMkLst>
            <pc:docMk/>
            <pc:sldMk cId="3243432419" sldId="444"/>
            <ac:spMk id="10" creationId="{F9FB8B3A-01B1-46B1-9936-43B7149A6C33}"/>
          </ac:spMkLst>
        </pc:spChg>
        <pc:spChg chg="mod">
          <ac:chgData name="Kolakowski, Artur" userId="9c34c8cc-b1df-44f6-bea5-dcf7a54ee35f" providerId="ADAL" clId="{3840EB45-74CA-49F5-8548-3DE287019A31}" dt="2022-12-08T10:50:56.632" v="430" actId="790"/>
          <ac:spMkLst>
            <pc:docMk/>
            <pc:sldMk cId="3243432419" sldId="444"/>
            <ac:spMk id="11" creationId="{DB2DB9BC-22F5-4F3C-96E1-8E5C69F9F367}"/>
          </ac:spMkLst>
        </pc:spChg>
        <pc:spChg chg="mod">
          <ac:chgData name="Kolakowski, Artur" userId="9c34c8cc-b1df-44f6-bea5-dcf7a54ee35f" providerId="ADAL" clId="{3840EB45-74CA-49F5-8548-3DE287019A31}" dt="2022-12-08T10:50:56.632" v="433" actId="790"/>
          <ac:spMkLst>
            <pc:docMk/>
            <pc:sldMk cId="3243432419" sldId="444"/>
            <ac:spMk id="12" creationId="{3A967D2C-7DD4-4966-A878-20EFC2BC5812}"/>
          </ac:spMkLst>
        </pc:spChg>
        <pc:spChg chg="mod">
          <ac:chgData name="Kolakowski, Artur" userId="9c34c8cc-b1df-44f6-bea5-dcf7a54ee35f" providerId="ADAL" clId="{3840EB45-74CA-49F5-8548-3DE287019A31}" dt="2022-12-08T10:50:56.637" v="434" actId="790"/>
          <ac:spMkLst>
            <pc:docMk/>
            <pc:sldMk cId="3243432419" sldId="444"/>
            <ac:spMk id="13" creationId="{1BC7CFDC-83BB-4842-BAC8-23DF4BEEA64A}"/>
          </ac:spMkLst>
        </pc:spChg>
        <pc:spChg chg="mod">
          <ac:chgData name="Kolakowski, Artur" userId="9c34c8cc-b1df-44f6-bea5-dcf7a54ee35f" providerId="ADAL" clId="{3840EB45-74CA-49F5-8548-3DE287019A31}" dt="2022-12-08T10:50:56.637" v="437" actId="790"/>
          <ac:spMkLst>
            <pc:docMk/>
            <pc:sldMk cId="3243432419" sldId="444"/>
            <ac:spMk id="14" creationId="{65B7A76E-C6A9-4E1D-A659-50AB2B5EEADD}"/>
          </ac:spMkLst>
        </pc:spChg>
        <pc:spChg chg="mod">
          <ac:chgData name="Kolakowski, Artur" userId="9c34c8cc-b1df-44f6-bea5-dcf7a54ee35f" providerId="ADAL" clId="{3840EB45-74CA-49F5-8548-3DE287019A31}" dt="2022-12-08T10:50:56.637" v="438" actId="790"/>
          <ac:spMkLst>
            <pc:docMk/>
            <pc:sldMk cId="3243432419" sldId="444"/>
            <ac:spMk id="15" creationId="{A0E68828-CE97-4353-9B78-22C94EC188DA}"/>
          </ac:spMkLst>
        </pc:spChg>
        <pc:spChg chg="mod">
          <ac:chgData name="Kolakowski, Artur" userId="9c34c8cc-b1df-44f6-bea5-dcf7a54ee35f" providerId="ADAL" clId="{3840EB45-74CA-49F5-8548-3DE287019A31}" dt="2022-12-08T10:50:56.643" v="441" actId="790"/>
          <ac:spMkLst>
            <pc:docMk/>
            <pc:sldMk cId="3243432419" sldId="444"/>
            <ac:spMk id="16" creationId="{90EDD1E3-3C14-43AD-9308-7BF33948E6A6}"/>
          </ac:spMkLst>
        </pc:spChg>
        <pc:spChg chg="mod">
          <ac:chgData name="Kolakowski, Artur" userId="9c34c8cc-b1df-44f6-bea5-dcf7a54ee35f" providerId="ADAL" clId="{3840EB45-74CA-49F5-8548-3DE287019A31}" dt="2022-12-08T10:50:56.643" v="442" actId="790"/>
          <ac:spMkLst>
            <pc:docMk/>
            <pc:sldMk cId="3243432419" sldId="444"/>
            <ac:spMk id="17" creationId="{6971410D-8A1C-4600-A443-D293DCEE3096}"/>
          </ac:spMkLst>
        </pc:spChg>
        <pc:spChg chg="mod">
          <ac:chgData name="Kolakowski, Artur" userId="9c34c8cc-b1df-44f6-bea5-dcf7a54ee35f" providerId="ADAL" clId="{3840EB45-74CA-49F5-8548-3DE287019A31}" dt="2022-12-08T10:50:56.648" v="445" actId="790"/>
          <ac:spMkLst>
            <pc:docMk/>
            <pc:sldMk cId="3243432419" sldId="444"/>
            <ac:spMk id="18" creationId="{9F633CFE-59B3-446D-A55D-7DCB2838C9B6}"/>
          </ac:spMkLst>
        </pc:spChg>
        <pc:spChg chg="mod">
          <ac:chgData name="Kolakowski, Artur" userId="9c34c8cc-b1df-44f6-bea5-dcf7a54ee35f" providerId="ADAL" clId="{3840EB45-74CA-49F5-8548-3DE287019A31}" dt="2022-12-08T10:50:56.648" v="446" actId="790"/>
          <ac:spMkLst>
            <pc:docMk/>
            <pc:sldMk cId="3243432419" sldId="444"/>
            <ac:spMk id="19" creationId="{DCBE70E0-2122-49C6-B876-C8F84B34A618}"/>
          </ac:spMkLst>
        </pc:spChg>
        <pc:spChg chg="mod">
          <ac:chgData name="Kolakowski, Artur" userId="9c34c8cc-b1df-44f6-bea5-dcf7a54ee35f" providerId="ADAL" clId="{3840EB45-74CA-49F5-8548-3DE287019A31}" dt="2022-12-08T10:50:56.653" v="449" actId="790"/>
          <ac:spMkLst>
            <pc:docMk/>
            <pc:sldMk cId="3243432419" sldId="444"/>
            <ac:spMk id="20" creationId="{7F74758F-9102-48B3-87C9-1892218F7714}"/>
          </ac:spMkLst>
        </pc:spChg>
        <pc:spChg chg="mod">
          <ac:chgData name="Kolakowski, Artur" userId="9c34c8cc-b1df-44f6-bea5-dcf7a54ee35f" providerId="ADAL" clId="{3840EB45-74CA-49F5-8548-3DE287019A31}" dt="2022-12-08T10:50:56.653" v="450" actId="790"/>
          <ac:spMkLst>
            <pc:docMk/>
            <pc:sldMk cId="3243432419" sldId="444"/>
            <ac:spMk id="21" creationId="{C3F3D09C-5BA3-4690-B3EC-206B9A3CC5A9}"/>
          </ac:spMkLst>
        </pc:spChg>
        <pc:spChg chg="mod">
          <ac:chgData name="Kolakowski, Artur" userId="9c34c8cc-b1df-44f6-bea5-dcf7a54ee35f" providerId="ADAL" clId="{3840EB45-74CA-49F5-8548-3DE287019A31}" dt="2022-12-08T10:50:56.657" v="453" actId="790"/>
          <ac:spMkLst>
            <pc:docMk/>
            <pc:sldMk cId="3243432419" sldId="444"/>
            <ac:spMk id="22" creationId="{D515A451-E288-48C6-97B4-82895BD5468A}"/>
          </ac:spMkLst>
        </pc:spChg>
        <pc:spChg chg="mod">
          <ac:chgData name="Kolakowski, Artur" userId="9c34c8cc-b1df-44f6-bea5-dcf7a54ee35f" providerId="ADAL" clId="{3840EB45-74CA-49F5-8548-3DE287019A31}" dt="2022-12-08T10:50:56.657" v="454" actId="790"/>
          <ac:spMkLst>
            <pc:docMk/>
            <pc:sldMk cId="3243432419" sldId="444"/>
            <ac:spMk id="23" creationId="{839E5EC6-582F-448E-B931-BDDFB5F50FD2}"/>
          </ac:spMkLst>
        </pc:spChg>
        <pc:spChg chg="mod">
          <ac:chgData name="Kolakowski, Artur" userId="9c34c8cc-b1df-44f6-bea5-dcf7a54ee35f" providerId="ADAL" clId="{3840EB45-74CA-49F5-8548-3DE287019A31}" dt="2022-12-08T10:50:56.663" v="457" actId="790"/>
          <ac:spMkLst>
            <pc:docMk/>
            <pc:sldMk cId="3243432419" sldId="444"/>
            <ac:spMk id="24" creationId="{CE24CCBE-52C8-4A39-8C96-E1D91734553F}"/>
          </ac:spMkLst>
        </pc:spChg>
        <pc:spChg chg="mod">
          <ac:chgData name="Kolakowski, Artur" userId="9c34c8cc-b1df-44f6-bea5-dcf7a54ee35f" providerId="ADAL" clId="{3840EB45-74CA-49F5-8548-3DE287019A31}" dt="2022-12-08T10:50:56.663" v="458" actId="790"/>
          <ac:spMkLst>
            <pc:docMk/>
            <pc:sldMk cId="3243432419" sldId="444"/>
            <ac:spMk id="25" creationId="{3C1C69B5-89CA-4A4E-9526-BEC1EAEAA22C}"/>
          </ac:spMkLst>
        </pc:spChg>
        <pc:spChg chg="mod">
          <ac:chgData name="Kolakowski, Artur" userId="9c34c8cc-b1df-44f6-bea5-dcf7a54ee35f" providerId="ADAL" clId="{3840EB45-74CA-49F5-8548-3DE287019A31}" dt="2022-12-08T10:50:56.663" v="461" actId="790"/>
          <ac:spMkLst>
            <pc:docMk/>
            <pc:sldMk cId="3243432419" sldId="444"/>
            <ac:spMk id="26" creationId="{C94CD8B3-C75B-4412-9094-5CCF94124DC8}"/>
          </ac:spMkLst>
        </pc:spChg>
        <pc:spChg chg="mod">
          <ac:chgData name="Kolakowski, Artur" userId="9c34c8cc-b1df-44f6-bea5-dcf7a54ee35f" providerId="ADAL" clId="{3840EB45-74CA-49F5-8548-3DE287019A31}" dt="2022-12-08T10:50:56.668" v="462" actId="790"/>
          <ac:spMkLst>
            <pc:docMk/>
            <pc:sldMk cId="3243432419" sldId="444"/>
            <ac:spMk id="27" creationId="{60F89650-8AC9-45E6-98D9-46D0ADBBFFCA}"/>
          </ac:spMkLst>
        </pc:spChg>
        <pc:spChg chg="mod">
          <ac:chgData name="Kolakowski, Artur" userId="9c34c8cc-b1df-44f6-bea5-dcf7a54ee35f" providerId="ADAL" clId="{3840EB45-74CA-49F5-8548-3DE287019A31}" dt="2022-12-08T10:50:56.668" v="465" actId="790"/>
          <ac:spMkLst>
            <pc:docMk/>
            <pc:sldMk cId="3243432419" sldId="444"/>
            <ac:spMk id="28" creationId="{E736CABA-93D3-425F-890F-AD49133917F4}"/>
          </ac:spMkLst>
        </pc:spChg>
        <pc:spChg chg="mod">
          <ac:chgData name="Kolakowski, Artur" userId="9c34c8cc-b1df-44f6-bea5-dcf7a54ee35f" providerId="ADAL" clId="{3840EB45-74CA-49F5-8548-3DE287019A31}" dt="2022-12-08T10:50:56.673" v="466" actId="790"/>
          <ac:spMkLst>
            <pc:docMk/>
            <pc:sldMk cId="3243432419" sldId="444"/>
            <ac:spMk id="29" creationId="{1DD3594D-0FAC-4759-95E1-4954688D2A01}"/>
          </ac:spMkLst>
        </pc:spChg>
        <pc:spChg chg="mod">
          <ac:chgData name="Kolakowski, Artur" userId="9c34c8cc-b1df-44f6-bea5-dcf7a54ee35f" providerId="ADAL" clId="{3840EB45-74CA-49F5-8548-3DE287019A31}" dt="2022-12-08T10:50:56.673" v="469" actId="790"/>
          <ac:spMkLst>
            <pc:docMk/>
            <pc:sldMk cId="3243432419" sldId="444"/>
            <ac:spMk id="30" creationId="{80433F1C-F3E1-4A19-9C05-807C02CADC4E}"/>
          </ac:spMkLst>
        </pc:spChg>
        <pc:spChg chg="mod">
          <ac:chgData name="Kolakowski, Artur" userId="9c34c8cc-b1df-44f6-bea5-dcf7a54ee35f" providerId="ADAL" clId="{3840EB45-74CA-49F5-8548-3DE287019A31}" dt="2022-12-08T10:50:56.673" v="470" actId="790"/>
          <ac:spMkLst>
            <pc:docMk/>
            <pc:sldMk cId="3243432419" sldId="444"/>
            <ac:spMk id="31" creationId="{E8FCA0A2-9645-4A1E-AE74-5EBD5B7CC304}"/>
          </ac:spMkLst>
        </pc:spChg>
        <pc:spChg chg="mod">
          <ac:chgData name="Kolakowski, Artur" userId="9c34c8cc-b1df-44f6-bea5-dcf7a54ee35f" providerId="ADAL" clId="{3840EB45-74CA-49F5-8548-3DE287019A31}" dt="2022-12-08T10:50:56.678" v="473" actId="790"/>
          <ac:spMkLst>
            <pc:docMk/>
            <pc:sldMk cId="3243432419" sldId="444"/>
            <ac:spMk id="32" creationId="{931677B4-2C77-49A3-B263-6A87ABA8D069}"/>
          </ac:spMkLst>
        </pc:spChg>
        <pc:spChg chg="mod">
          <ac:chgData name="Kolakowski, Artur" userId="9c34c8cc-b1df-44f6-bea5-dcf7a54ee35f" providerId="ADAL" clId="{3840EB45-74CA-49F5-8548-3DE287019A31}" dt="2022-12-08T10:50:56.682" v="474" actId="790"/>
          <ac:spMkLst>
            <pc:docMk/>
            <pc:sldMk cId="3243432419" sldId="444"/>
            <ac:spMk id="33" creationId="{C6D41972-4A3B-4DDE-BFA1-DF05B1A0A712}"/>
          </ac:spMkLst>
        </pc:spChg>
        <pc:spChg chg="mod">
          <ac:chgData name="Kolakowski, Artur" userId="9c34c8cc-b1df-44f6-bea5-dcf7a54ee35f" providerId="ADAL" clId="{3840EB45-74CA-49F5-8548-3DE287019A31}" dt="2022-12-08T10:50:56.682" v="477" actId="790"/>
          <ac:spMkLst>
            <pc:docMk/>
            <pc:sldMk cId="3243432419" sldId="444"/>
            <ac:spMk id="34" creationId="{295BF5D9-D85D-44D9-82A9-C3317DD683DB}"/>
          </ac:spMkLst>
        </pc:spChg>
        <pc:spChg chg="mod">
          <ac:chgData name="Kolakowski, Artur" userId="9c34c8cc-b1df-44f6-bea5-dcf7a54ee35f" providerId="ADAL" clId="{3840EB45-74CA-49F5-8548-3DE287019A31}" dt="2022-12-08T10:50:56.682" v="478" actId="790"/>
          <ac:spMkLst>
            <pc:docMk/>
            <pc:sldMk cId="3243432419" sldId="444"/>
            <ac:spMk id="35" creationId="{7EC4040E-D93B-463F-991F-7CB392D454B8}"/>
          </ac:spMkLst>
        </pc:spChg>
        <pc:spChg chg="mod">
          <ac:chgData name="Kolakowski, Artur" userId="9c34c8cc-b1df-44f6-bea5-dcf7a54ee35f" providerId="ADAL" clId="{3840EB45-74CA-49F5-8548-3DE287019A31}" dt="2022-12-08T10:50:56.687" v="481" actId="790"/>
          <ac:spMkLst>
            <pc:docMk/>
            <pc:sldMk cId="3243432419" sldId="444"/>
            <ac:spMk id="36" creationId="{1A2DA287-E53C-4B47-B5D6-7F66619AC466}"/>
          </ac:spMkLst>
        </pc:spChg>
        <pc:spChg chg="mod">
          <ac:chgData name="Kolakowski, Artur" userId="9c34c8cc-b1df-44f6-bea5-dcf7a54ee35f" providerId="ADAL" clId="{3840EB45-74CA-49F5-8548-3DE287019A31}" dt="2022-12-08T10:50:56.687" v="482" actId="790"/>
          <ac:spMkLst>
            <pc:docMk/>
            <pc:sldMk cId="3243432419" sldId="444"/>
            <ac:spMk id="37" creationId="{08E7E6E6-E337-4170-AB60-1034559DDB30}"/>
          </ac:spMkLst>
        </pc:spChg>
        <pc:spChg chg="mod">
          <ac:chgData name="Kolakowski, Artur" userId="9c34c8cc-b1df-44f6-bea5-dcf7a54ee35f" providerId="ADAL" clId="{3840EB45-74CA-49F5-8548-3DE287019A31}" dt="2022-12-08T10:50:56.692" v="485" actId="790"/>
          <ac:spMkLst>
            <pc:docMk/>
            <pc:sldMk cId="3243432419" sldId="444"/>
            <ac:spMk id="38" creationId="{07D57BC2-B6C7-4EFB-B2B9-BF0874C2FECC}"/>
          </ac:spMkLst>
        </pc:spChg>
        <pc:spChg chg="mod">
          <ac:chgData name="Kolakowski, Artur" userId="9c34c8cc-b1df-44f6-bea5-dcf7a54ee35f" providerId="ADAL" clId="{3840EB45-74CA-49F5-8548-3DE287019A31}" dt="2022-12-08T10:50:56.692" v="486" actId="790"/>
          <ac:spMkLst>
            <pc:docMk/>
            <pc:sldMk cId="3243432419" sldId="444"/>
            <ac:spMk id="39" creationId="{24FC99AE-7AA4-4C09-B8D5-0D20209AC5B5}"/>
          </ac:spMkLst>
        </pc:spChg>
        <pc:spChg chg="mod">
          <ac:chgData name="Kolakowski, Artur" userId="9c34c8cc-b1df-44f6-bea5-dcf7a54ee35f" providerId="ADAL" clId="{3840EB45-74CA-49F5-8548-3DE287019A31}" dt="2022-12-08T10:50:56.697" v="489" actId="790"/>
          <ac:spMkLst>
            <pc:docMk/>
            <pc:sldMk cId="3243432419" sldId="444"/>
            <ac:spMk id="40" creationId="{0A067788-D369-41BE-BC97-D4D32493D6A6}"/>
          </ac:spMkLst>
        </pc:spChg>
        <pc:spChg chg="mod">
          <ac:chgData name="Kolakowski, Artur" userId="9c34c8cc-b1df-44f6-bea5-dcf7a54ee35f" providerId="ADAL" clId="{3840EB45-74CA-49F5-8548-3DE287019A31}" dt="2022-12-08T10:50:56.698" v="490" actId="790"/>
          <ac:spMkLst>
            <pc:docMk/>
            <pc:sldMk cId="3243432419" sldId="444"/>
            <ac:spMk id="41" creationId="{E77D5001-B07C-4880-8BDE-1DE06E0BCA61}"/>
          </ac:spMkLst>
        </pc:spChg>
        <pc:spChg chg="mod">
          <ac:chgData name="Kolakowski, Artur" userId="9c34c8cc-b1df-44f6-bea5-dcf7a54ee35f" providerId="ADAL" clId="{3840EB45-74CA-49F5-8548-3DE287019A31}" dt="2022-12-08T10:50:56.698" v="493" actId="790"/>
          <ac:spMkLst>
            <pc:docMk/>
            <pc:sldMk cId="3243432419" sldId="444"/>
            <ac:spMk id="42" creationId="{69FE271B-F6C0-4998-96A0-F2632325FAF6}"/>
          </ac:spMkLst>
        </pc:spChg>
        <pc:spChg chg="mod">
          <ac:chgData name="Kolakowski, Artur" userId="9c34c8cc-b1df-44f6-bea5-dcf7a54ee35f" providerId="ADAL" clId="{3840EB45-74CA-49F5-8548-3DE287019A31}" dt="2022-12-08T10:50:56.702" v="494" actId="790"/>
          <ac:spMkLst>
            <pc:docMk/>
            <pc:sldMk cId="3243432419" sldId="444"/>
            <ac:spMk id="43" creationId="{676A857A-1167-47EE-8317-9C28D28C783E}"/>
          </ac:spMkLst>
        </pc:spChg>
        <pc:spChg chg="mod">
          <ac:chgData name="Kolakowski, Artur" userId="9c34c8cc-b1df-44f6-bea5-dcf7a54ee35f" providerId="ADAL" clId="{3840EB45-74CA-49F5-8548-3DE287019A31}" dt="2022-12-08T10:50:56.702" v="497" actId="790"/>
          <ac:spMkLst>
            <pc:docMk/>
            <pc:sldMk cId="3243432419" sldId="444"/>
            <ac:spMk id="44" creationId="{770C409B-FDA9-4C18-BE4F-AA408FDBA864}"/>
          </ac:spMkLst>
        </pc:spChg>
        <pc:spChg chg="mod">
          <ac:chgData name="Kolakowski, Artur" userId="9c34c8cc-b1df-44f6-bea5-dcf7a54ee35f" providerId="ADAL" clId="{3840EB45-74CA-49F5-8548-3DE287019A31}" dt="2022-12-08T10:50:56.702" v="498" actId="790"/>
          <ac:spMkLst>
            <pc:docMk/>
            <pc:sldMk cId="3243432419" sldId="444"/>
            <ac:spMk id="45" creationId="{53F5C352-79FC-4F6C-B5A6-AF1D75048451}"/>
          </ac:spMkLst>
        </pc:spChg>
        <pc:spChg chg="mod">
          <ac:chgData name="Kolakowski, Artur" userId="9c34c8cc-b1df-44f6-bea5-dcf7a54ee35f" providerId="ADAL" clId="{3840EB45-74CA-49F5-8548-3DE287019A31}" dt="2022-12-08T10:50:56.707" v="501" actId="790"/>
          <ac:spMkLst>
            <pc:docMk/>
            <pc:sldMk cId="3243432419" sldId="444"/>
            <ac:spMk id="46" creationId="{6315177C-C992-45E4-9B92-6A64002E6992}"/>
          </ac:spMkLst>
        </pc:spChg>
        <pc:spChg chg="mod">
          <ac:chgData name="Kolakowski, Artur" userId="9c34c8cc-b1df-44f6-bea5-dcf7a54ee35f" providerId="ADAL" clId="{3840EB45-74CA-49F5-8548-3DE287019A31}" dt="2022-12-08T10:50:56.707" v="504" actId="790"/>
          <ac:spMkLst>
            <pc:docMk/>
            <pc:sldMk cId="3243432419" sldId="444"/>
            <ac:spMk id="47" creationId="{788E48A2-5CC0-4B63-8A60-49116D893AD1}"/>
          </ac:spMkLst>
        </pc:spChg>
        <pc:spChg chg="mod">
          <ac:chgData name="Kolakowski, Artur" userId="9c34c8cc-b1df-44f6-bea5-dcf7a54ee35f" providerId="ADAL" clId="{3840EB45-74CA-49F5-8548-3DE287019A31}" dt="2022-12-08T10:50:56.713" v="506" actId="790"/>
          <ac:spMkLst>
            <pc:docMk/>
            <pc:sldMk cId="3243432419" sldId="444"/>
            <ac:spMk id="48" creationId="{6BB1E0AB-859D-4306-945C-515C923BA413}"/>
          </ac:spMkLst>
        </pc:spChg>
        <pc:spChg chg="mod">
          <ac:chgData name="Kolakowski, Artur" userId="9c34c8cc-b1df-44f6-bea5-dcf7a54ee35f" providerId="ADAL" clId="{3840EB45-74CA-49F5-8548-3DE287019A31}" dt="2022-12-08T10:50:56.713" v="508" actId="790"/>
          <ac:spMkLst>
            <pc:docMk/>
            <pc:sldMk cId="3243432419" sldId="444"/>
            <ac:spMk id="49" creationId="{3E2EFCC0-DBBE-4C0A-87AC-0FB5413D3098}"/>
          </ac:spMkLst>
        </pc:spChg>
        <pc:spChg chg="mod">
          <ac:chgData name="Kolakowski, Artur" userId="9c34c8cc-b1df-44f6-bea5-dcf7a54ee35f" providerId="ADAL" clId="{3840EB45-74CA-49F5-8548-3DE287019A31}" dt="2022-12-08T10:50:56.713" v="510" actId="790"/>
          <ac:spMkLst>
            <pc:docMk/>
            <pc:sldMk cId="3243432419" sldId="444"/>
            <ac:spMk id="50" creationId="{651107F1-64FE-48F6-B823-00C268BD3FFB}"/>
          </ac:spMkLst>
        </pc:spChg>
        <pc:spChg chg="mod">
          <ac:chgData name="Kolakowski, Artur" userId="9c34c8cc-b1df-44f6-bea5-dcf7a54ee35f" providerId="ADAL" clId="{3840EB45-74CA-49F5-8548-3DE287019A31}" dt="2022-12-08T10:50:56.718" v="512" actId="790"/>
          <ac:spMkLst>
            <pc:docMk/>
            <pc:sldMk cId="3243432419" sldId="444"/>
            <ac:spMk id="51" creationId="{A5185E61-4A3D-484E-898C-5DAFBA4FD1DC}"/>
          </ac:spMkLst>
        </pc:spChg>
        <pc:spChg chg="mod">
          <ac:chgData name="Kolakowski, Artur" userId="9c34c8cc-b1df-44f6-bea5-dcf7a54ee35f" providerId="ADAL" clId="{3840EB45-74CA-49F5-8548-3DE287019A31}" dt="2022-12-08T10:50:56.718" v="514" actId="790"/>
          <ac:spMkLst>
            <pc:docMk/>
            <pc:sldMk cId="3243432419" sldId="444"/>
            <ac:spMk id="52" creationId="{C2DF90C6-8B4D-41DF-BFF8-21935F9A2BDE}"/>
          </ac:spMkLst>
        </pc:spChg>
        <pc:spChg chg="mod">
          <ac:chgData name="Kolakowski, Artur" userId="9c34c8cc-b1df-44f6-bea5-dcf7a54ee35f" providerId="ADAL" clId="{3840EB45-74CA-49F5-8548-3DE287019A31}" dt="2022-12-08T10:50:56.723" v="519" actId="790"/>
          <ac:spMkLst>
            <pc:docMk/>
            <pc:sldMk cId="3243432419" sldId="444"/>
            <ac:spMk id="53" creationId="{919E4435-10D8-4F11-BB2C-1EF8AD45E656}"/>
          </ac:spMkLst>
        </pc:spChg>
        <pc:spChg chg="mod">
          <ac:chgData name="Kolakowski, Artur" userId="9c34c8cc-b1df-44f6-bea5-dcf7a54ee35f" providerId="ADAL" clId="{3840EB45-74CA-49F5-8548-3DE287019A31}" dt="2022-12-08T10:50:56.723" v="521" actId="790"/>
          <ac:spMkLst>
            <pc:docMk/>
            <pc:sldMk cId="3243432419" sldId="444"/>
            <ac:spMk id="54" creationId="{41886883-CF20-4F85-9895-6AC9924DF6A1}"/>
          </ac:spMkLst>
        </pc:spChg>
        <pc:spChg chg="mod">
          <ac:chgData name="Kolakowski, Artur" userId="9c34c8cc-b1df-44f6-bea5-dcf7a54ee35f" providerId="ADAL" clId="{3840EB45-74CA-49F5-8548-3DE287019A31}" dt="2022-12-08T10:50:56.723" v="523" actId="790"/>
          <ac:spMkLst>
            <pc:docMk/>
            <pc:sldMk cId="3243432419" sldId="444"/>
            <ac:spMk id="55" creationId="{EB244168-C425-4BC5-AE96-DBE3A6308E1C}"/>
          </ac:spMkLst>
        </pc:spChg>
        <pc:spChg chg="mod">
          <ac:chgData name="Kolakowski, Artur" userId="9c34c8cc-b1df-44f6-bea5-dcf7a54ee35f" providerId="ADAL" clId="{3840EB45-74CA-49F5-8548-3DE287019A31}" dt="2022-12-08T10:50:56.728" v="525" actId="790"/>
          <ac:spMkLst>
            <pc:docMk/>
            <pc:sldMk cId="3243432419" sldId="444"/>
            <ac:spMk id="56" creationId="{9F77D833-1148-4E60-A875-BF39F3AB8E93}"/>
          </ac:spMkLst>
        </pc:spChg>
        <pc:spChg chg="mod">
          <ac:chgData name="Kolakowski, Artur" userId="9c34c8cc-b1df-44f6-bea5-dcf7a54ee35f" providerId="ADAL" clId="{3840EB45-74CA-49F5-8548-3DE287019A31}" dt="2022-12-08T10:50:56.733" v="529" actId="790"/>
          <ac:spMkLst>
            <pc:docMk/>
            <pc:sldMk cId="3243432419" sldId="444"/>
            <ac:spMk id="57" creationId="{A5B56D26-BBD8-4014-8E18-94B839A22002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673" v="24350" actId="790"/>
        <pc:sldMkLst>
          <pc:docMk/>
          <pc:sldMk cId="953392186" sldId="445"/>
        </pc:sldMkLst>
        <pc:spChg chg="mod">
          <ac:chgData name="Kolakowski, Artur" userId="9c34c8cc-b1df-44f6-bea5-dcf7a54ee35f" providerId="ADAL" clId="{3840EB45-74CA-49F5-8548-3DE287019A31}" dt="2022-12-08T10:50:56.813" v="619" actId="790"/>
          <ac:spMkLst>
            <pc:docMk/>
            <pc:sldMk cId="953392186" sldId="445"/>
            <ac:spMk id="2" creationId="{E9D36212-004A-489D-B501-4057D0E4B886}"/>
          </ac:spMkLst>
        </pc:spChg>
        <pc:spChg chg="mod">
          <ac:chgData name="Kolakowski, Artur" userId="9c34c8cc-b1df-44f6-bea5-dcf7a54ee35f" providerId="ADAL" clId="{3840EB45-74CA-49F5-8548-3DE287019A31}" dt="2022-12-08T10:50:56.733" v="531" actId="790"/>
          <ac:spMkLst>
            <pc:docMk/>
            <pc:sldMk cId="953392186" sldId="445"/>
            <ac:spMk id="4" creationId="{AF22D1BF-0D48-4D4D-8A8B-2CC32C57E026}"/>
          </ac:spMkLst>
        </pc:spChg>
        <pc:spChg chg="mod">
          <ac:chgData name="Kolakowski, Artur" userId="9c34c8cc-b1df-44f6-bea5-dcf7a54ee35f" providerId="ADAL" clId="{3840EB45-74CA-49F5-8548-3DE287019A31}" dt="2022-12-08T10:50:56.813" v="621" actId="790"/>
          <ac:spMkLst>
            <pc:docMk/>
            <pc:sldMk cId="953392186" sldId="445"/>
            <ac:spMk id="5" creationId="{F4E7EF00-CFA8-402A-9EB5-B9EB6B32B736}"/>
          </ac:spMkLst>
        </pc:spChg>
        <pc:spChg chg="mod">
          <ac:chgData name="Kolakowski, Artur" userId="9c34c8cc-b1df-44f6-bea5-dcf7a54ee35f" providerId="ADAL" clId="{3840EB45-74CA-49F5-8548-3DE287019A31}" dt="2022-12-08T10:50:56.733" v="532" actId="790"/>
          <ac:spMkLst>
            <pc:docMk/>
            <pc:sldMk cId="953392186" sldId="445"/>
            <ac:spMk id="7" creationId="{7EDA8B03-28D8-4796-9867-3617D8D21212}"/>
          </ac:spMkLst>
        </pc:spChg>
        <pc:spChg chg="mod">
          <ac:chgData name="Kolakowski, Artur" userId="9c34c8cc-b1df-44f6-bea5-dcf7a54ee35f" providerId="ADAL" clId="{3840EB45-74CA-49F5-8548-3DE287019A31}" dt="2022-12-08T10:50:56.733" v="533" actId="790"/>
          <ac:spMkLst>
            <pc:docMk/>
            <pc:sldMk cId="953392186" sldId="445"/>
            <ac:spMk id="8" creationId="{7E2F23B0-51D7-4CEB-8856-1BDFDC5064AD}"/>
          </ac:spMkLst>
        </pc:spChg>
        <pc:spChg chg="mod">
          <ac:chgData name="Kolakowski, Artur" userId="9c34c8cc-b1df-44f6-bea5-dcf7a54ee35f" providerId="ADAL" clId="{3840EB45-74CA-49F5-8548-3DE287019A31}" dt="2022-12-08T10:50:56.733" v="534" actId="790"/>
          <ac:spMkLst>
            <pc:docMk/>
            <pc:sldMk cId="953392186" sldId="445"/>
            <ac:spMk id="11" creationId="{7077D493-2F74-480C-A0D3-BDEF8D968AA7}"/>
          </ac:spMkLst>
        </pc:spChg>
        <pc:spChg chg="mod">
          <ac:chgData name="Kolakowski, Artur" userId="9c34c8cc-b1df-44f6-bea5-dcf7a54ee35f" providerId="ADAL" clId="{3840EB45-74CA-49F5-8548-3DE287019A31}" dt="2022-12-08T10:50:56.738" v="535" actId="790"/>
          <ac:spMkLst>
            <pc:docMk/>
            <pc:sldMk cId="953392186" sldId="445"/>
            <ac:spMk id="13" creationId="{12107968-1951-4776-9691-E9081CF63DB5}"/>
          </ac:spMkLst>
        </pc:spChg>
        <pc:spChg chg="mod">
          <ac:chgData name="Kolakowski, Artur" userId="9c34c8cc-b1df-44f6-bea5-dcf7a54ee35f" providerId="ADAL" clId="{3840EB45-74CA-49F5-8548-3DE287019A31}" dt="2022-12-08T10:50:56.738" v="538" actId="790"/>
          <ac:spMkLst>
            <pc:docMk/>
            <pc:sldMk cId="953392186" sldId="445"/>
            <ac:spMk id="15" creationId="{25000228-9A27-43D5-97B8-EFB1B826E095}"/>
          </ac:spMkLst>
        </pc:spChg>
        <pc:spChg chg="mod">
          <ac:chgData name="Kolakowski, Artur" userId="9c34c8cc-b1df-44f6-bea5-dcf7a54ee35f" providerId="ADAL" clId="{3840EB45-74CA-49F5-8548-3DE287019A31}" dt="2022-12-08T10:50:56.743" v="541" actId="790"/>
          <ac:spMkLst>
            <pc:docMk/>
            <pc:sldMk cId="953392186" sldId="445"/>
            <ac:spMk id="16" creationId="{99193CFC-09D5-4207-9930-1D8F8676D39A}"/>
          </ac:spMkLst>
        </pc:spChg>
        <pc:spChg chg="mod">
          <ac:chgData name="Kolakowski, Artur" userId="9c34c8cc-b1df-44f6-bea5-dcf7a54ee35f" providerId="ADAL" clId="{3840EB45-74CA-49F5-8548-3DE287019A31}" dt="2022-12-08T10:50:56.743" v="544" actId="790"/>
          <ac:spMkLst>
            <pc:docMk/>
            <pc:sldMk cId="953392186" sldId="445"/>
            <ac:spMk id="17" creationId="{78C5FABF-46D5-41A6-B588-FDFD2B674F72}"/>
          </ac:spMkLst>
        </pc:spChg>
        <pc:spChg chg="mod">
          <ac:chgData name="Kolakowski, Artur" userId="9c34c8cc-b1df-44f6-bea5-dcf7a54ee35f" providerId="ADAL" clId="{3840EB45-74CA-49F5-8548-3DE287019A31}" dt="2022-12-08T10:50:56.748" v="547" actId="790"/>
          <ac:spMkLst>
            <pc:docMk/>
            <pc:sldMk cId="953392186" sldId="445"/>
            <ac:spMk id="18" creationId="{854058B5-64E5-4BE9-B655-E65C9B68EFCC}"/>
          </ac:spMkLst>
        </pc:spChg>
        <pc:spChg chg="mod">
          <ac:chgData name="Kolakowski, Artur" userId="9c34c8cc-b1df-44f6-bea5-dcf7a54ee35f" providerId="ADAL" clId="{3840EB45-74CA-49F5-8548-3DE287019A31}" dt="2022-12-08T10:50:56.753" v="550" actId="790"/>
          <ac:spMkLst>
            <pc:docMk/>
            <pc:sldMk cId="953392186" sldId="445"/>
            <ac:spMk id="19" creationId="{266D9E81-AFA0-4A6D-9FDC-E5E94A8DD531}"/>
          </ac:spMkLst>
        </pc:spChg>
        <pc:spChg chg="mod">
          <ac:chgData name="Kolakowski, Artur" userId="9c34c8cc-b1df-44f6-bea5-dcf7a54ee35f" providerId="ADAL" clId="{3840EB45-74CA-49F5-8548-3DE287019A31}" dt="2022-12-08T10:50:56.753" v="553" actId="790"/>
          <ac:spMkLst>
            <pc:docMk/>
            <pc:sldMk cId="953392186" sldId="445"/>
            <ac:spMk id="20" creationId="{7C85D16D-E900-4601-A391-B4CAB7F018C7}"/>
          </ac:spMkLst>
        </pc:spChg>
        <pc:spChg chg="mod">
          <ac:chgData name="Kolakowski, Artur" userId="9c34c8cc-b1df-44f6-bea5-dcf7a54ee35f" providerId="ADAL" clId="{3840EB45-74CA-49F5-8548-3DE287019A31}" dt="2022-12-08T10:50:56.757" v="556" actId="790"/>
          <ac:spMkLst>
            <pc:docMk/>
            <pc:sldMk cId="953392186" sldId="445"/>
            <ac:spMk id="21" creationId="{E05BF185-85DC-40BE-A440-6AA8D0F8024F}"/>
          </ac:spMkLst>
        </pc:spChg>
        <pc:spChg chg="mod">
          <ac:chgData name="Kolakowski, Artur" userId="9c34c8cc-b1df-44f6-bea5-dcf7a54ee35f" providerId="ADAL" clId="{3840EB45-74CA-49F5-8548-3DE287019A31}" dt="2022-12-08T10:50:56.757" v="559" actId="790"/>
          <ac:spMkLst>
            <pc:docMk/>
            <pc:sldMk cId="953392186" sldId="445"/>
            <ac:spMk id="22" creationId="{DD50B9D0-818D-4F89-A38A-181A0ABF7251}"/>
          </ac:spMkLst>
        </pc:spChg>
        <pc:spChg chg="mod">
          <ac:chgData name="Kolakowski, Artur" userId="9c34c8cc-b1df-44f6-bea5-dcf7a54ee35f" providerId="ADAL" clId="{3840EB45-74CA-49F5-8548-3DE287019A31}" dt="2022-12-08T10:50:56.763" v="562" actId="790"/>
          <ac:spMkLst>
            <pc:docMk/>
            <pc:sldMk cId="953392186" sldId="445"/>
            <ac:spMk id="23" creationId="{1A86D1AA-9C7B-4E0A-872D-227E39849567}"/>
          </ac:spMkLst>
        </pc:spChg>
        <pc:spChg chg="mod">
          <ac:chgData name="Kolakowski, Artur" userId="9c34c8cc-b1df-44f6-bea5-dcf7a54ee35f" providerId="ADAL" clId="{3840EB45-74CA-49F5-8548-3DE287019A31}" dt="2022-12-08T10:50:56.767" v="565" actId="790"/>
          <ac:spMkLst>
            <pc:docMk/>
            <pc:sldMk cId="953392186" sldId="445"/>
            <ac:spMk id="24" creationId="{98F4A45A-C759-4B78-9B95-EC0ADBD3CB08}"/>
          </ac:spMkLst>
        </pc:spChg>
        <pc:spChg chg="mod">
          <ac:chgData name="Kolakowski, Artur" userId="9c34c8cc-b1df-44f6-bea5-dcf7a54ee35f" providerId="ADAL" clId="{3840EB45-74CA-49F5-8548-3DE287019A31}" dt="2022-12-08T10:50:56.767" v="568" actId="790"/>
          <ac:spMkLst>
            <pc:docMk/>
            <pc:sldMk cId="953392186" sldId="445"/>
            <ac:spMk id="25" creationId="{81DC841B-F4E1-4C95-AC4D-D3DEA72AE4C8}"/>
          </ac:spMkLst>
        </pc:spChg>
        <pc:spChg chg="mod">
          <ac:chgData name="Kolakowski, Artur" userId="9c34c8cc-b1df-44f6-bea5-dcf7a54ee35f" providerId="ADAL" clId="{3840EB45-74CA-49F5-8548-3DE287019A31}" dt="2022-12-08T10:50:56.772" v="571" actId="790"/>
          <ac:spMkLst>
            <pc:docMk/>
            <pc:sldMk cId="953392186" sldId="445"/>
            <ac:spMk id="26" creationId="{48B0571A-C822-42D7-B6E0-D63E5A487382}"/>
          </ac:spMkLst>
        </pc:spChg>
        <pc:spChg chg="mod">
          <ac:chgData name="Kolakowski, Artur" userId="9c34c8cc-b1df-44f6-bea5-dcf7a54ee35f" providerId="ADAL" clId="{3840EB45-74CA-49F5-8548-3DE287019A31}" dt="2022-12-08T10:50:56.772" v="574" actId="790"/>
          <ac:spMkLst>
            <pc:docMk/>
            <pc:sldMk cId="953392186" sldId="445"/>
            <ac:spMk id="27" creationId="{C9BF074F-2795-4CF8-960A-894A1DC52D18}"/>
          </ac:spMkLst>
        </pc:spChg>
        <pc:spChg chg="mod">
          <ac:chgData name="Kolakowski, Artur" userId="9c34c8cc-b1df-44f6-bea5-dcf7a54ee35f" providerId="ADAL" clId="{3840EB45-74CA-49F5-8548-3DE287019A31}" dt="2022-12-08T10:50:56.777" v="577" actId="790"/>
          <ac:spMkLst>
            <pc:docMk/>
            <pc:sldMk cId="953392186" sldId="445"/>
            <ac:spMk id="28" creationId="{A8F60DD5-024E-4D91-B1C0-86325B90DE8C}"/>
          </ac:spMkLst>
        </pc:spChg>
        <pc:spChg chg="mod">
          <ac:chgData name="Kolakowski, Artur" userId="9c34c8cc-b1df-44f6-bea5-dcf7a54ee35f" providerId="ADAL" clId="{3840EB45-74CA-49F5-8548-3DE287019A31}" dt="2022-12-08T10:50:56.777" v="580" actId="790"/>
          <ac:spMkLst>
            <pc:docMk/>
            <pc:sldMk cId="953392186" sldId="445"/>
            <ac:spMk id="29" creationId="{A4B882A0-10FE-4769-9B5C-1DF9063B43B6}"/>
          </ac:spMkLst>
        </pc:spChg>
        <pc:spChg chg="mod">
          <ac:chgData name="Kolakowski, Artur" userId="9c34c8cc-b1df-44f6-bea5-dcf7a54ee35f" providerId="ADAL" clId="{3840EB45-74CA-49F5-8548-3DE287019A31}" dt="2022-12-08T10:50:56.783" v="582" actId="790"/>
          <ac:spMkLst>
            <pc:docMk/>
            <pc:sldMk cId="953392186" sldId="445"/>
            <ac:spMk id="30" creationId="{30DC79CD-AACD-476F-8316-DBF129606F89}"/>
          </ac:spMkLst>
        </pc:spChg>
        <pc:spChg chg="mod">
          <ac:chgData name="Kolakowski, Artur" userId="9c34c8cc-b1df-44f6-bea5-dcf7a54ee35f" providerId="ADAL" clId="{3840EB45-74CA-49F5-8548-3DE287019A31}" dt="2022-12-08T10:50:56.783" v="584" actId="790"/>
          <ac:spMkLst>
            <pc:docMk/>
            <pc:sldMk cId="953392186" sldId="445"/>
            <ac:spMk id="31" creationId="{8531A436-4989-4B99-8541-6289CEA1B9EB}"/>
          </ac:spMkLst>
        </pc:spChg>
        <pc:spChg chg="mod">
          <ac:chgData name="Kolakowski, Artur" userId="9c34c8cc-b1df-44f6-bea5-dcf7a54ee35f" providerId="ADAL" clId="{3840EB45-74CA-49F5-8548-3DE287019A31}" dt="2022-12-08T10:50:56.783" v="586" actId="790"/>
          <ac:spMkLst>
            <pc:docMk/>
            <pc:sldMk cId="953392186" sldId="445"/>
            <ac:spMk id="32" creationId="{DA5BD8B7-DACC-4738-AC83-85548EF76B75}"/>
          </ac:spMkLst>
        </pc:spChg>
        <pc:spChg chg="mod">
          <ac:chgData name="Kolakowski, Artur" userId="9c34c8cc-b1df-44f6-bea5-dcf7a54ee35f" providerId="ADAL" clId="{3840EB45-74CA-49F5-8548-3DE287019A31}" dt="2022-12-08T10:50:56.788" v="588" actId="790"/>
          <ac:spMkLst>
            <pc:docMk/>
            <pc:sldMk cId="953392186" sldId="445"/>
            <ac:spMk id="33" creationId="{833F50BB-3F45-45AD-A3BC-DB66E4ABAF30}"/>
          </ac:spMkLst>
        </pc:spChg>
        <pc:spChg chg="mod">
          <ac:chgData name="Kolakowski, Artur" userId="9c34c8cc-b1df-44f6-bea5-dcf7a54ee35f" providerId="ADAL" clId="{3840EB45-74CA-49F5-8548-3DE287019A31}" dt="2022-12-08T10:50:56.788" v="590" actId="790"/>
          <ac:spMkLst>
            <pc:docMk/>
            <pc:sldMk cId="953392186" sldId="445"/>
            <ac:spMk id="34" creationId="{5B495325-4C0A-4A26-9191-52C49ADCD680}"/>
          </ac:spMkLst>
        </pc:spChg>
        <pc:spChg chg="mod">
          <ac:chgData name="Kolakowski, Artur" userId="9c34c8cc-b1df-44f6-bea5-dcf7a54ee35f" providerId="ADAL" clId="{3840EB45-74CA-49F5-8548-3DE287019A31}" dt="2022-12-08T10:50:56.788" v="594" actId="790"/>
          <ac:spMkLst>
            <pc:docMk/>
            <pc:sldMk cId="953392186" sldId="445"/>
            <ac:spMk id="35" creationId="{0557B92A-D3F9-49F6-8BEC-354A9C4A6506}"/>
          </ac:spMkLst>
        </pc:spChg>
        <pc:spChg chg="mod">
          <ac:chgData name="Kolakowski, Artur" userId="9c34c8cc-b1df-44f6-bea5-dcf7a54ee35f" providerId="ADAL" clId="{3840EB45-74CA-49F5-8548-3DE287019A31}" dt="2022-12-08T10:50:56.793" v="596" actId="790"/>
          <ac:spMkLst>
            <pc:docMk/>
            <pc:sldMk cId="953392186" sldId="445"/>
            <ac:spMk id="36" creationId="{40C5CDEB-D7F7-491A-BF1D-E3B2A5DD899E}"/>
          </ac:spMkLst>
        </pc:spChg>
        <pc:spChg chg="mod">
          <ac:chgData name="Kolakowski, Artur" userId="9c34c8cc-b1df-44f6-bea5-dcf7a54ee35f" providerId="ADAL" clId="{3840EB45-74CA-49F5-8548-3DE287019A31}" dt="2022-12-08T10:50:56.793" v="598" actId="790"/>
          <ac:spMkLst>
            <pc:docMk/>
            <pc:sldMk cId="953392186" sldId="445"/>
            <ac:spMk id="37" creationId="{CB0E1112-79C2-40E4-80C1-DEC077EC89AA}"/>
          </ac:spMkLst>
        </pc:spChg>
        <pc:spChg chg="mod">
          <ac:chgData name="Kolakowski, Artur" userId="9c34c8cc-b1df-44f6-bea5-dcf7a54ee35f" providerId="ADAL" clId="{3840EB45-74CA-49F5-8548-3DE287019A31}" dt="2022-12-08T10:50:56.798" v="601" actId="790"/>
          <ac:spMkLst>
            <pc:docMk/>
            <pc:sldMk cId="953392186" sldId="445"/>
            <ac:spMk id="38" creationId="{8498D51E-296D-49C2-89A6-FC03BADC932C}"/>
          </ac:spMkLst>
        </pc:spChg>
        <pc:spChg chg="mod">
          <ac:chgData name="Kolakowski, Artur" userId="9c34c8cc-b1df-44f6-bea5-dcf7a54ee35f" providerId="ADAL" clId="{3840EB45-74CA-49F5-8548-3DE287019A31}" dt="2022-12-08T10:50:56.798" v="604" actId="790"/>
          <ac:spMkLst>
            <pc:docMk/>
            <pc:sldMk cId="953392186" sldId="445"/>
            <ac:spMk id="39" creationId="{EB5F1EB3-D60A-4690-873A-0E8C01213EE0}"/>
          </ac:spMkLst>
        </pc:spChg>
        <pc:spChg chg="mod">
          <ac:chgData name="Kolakowski, Artur" userId="9c34c8cc-b1df-44f6-bea5-dcf7a54ee35f" providerId="ADAL" clId="{3840EB45-74CA-49F5-8548-3DE287019A31}" dt="2022-12-08T10:50:56.803" v="606" actId="790"/>
          <ac:spMkLst>
            <pc:docMk/>
            <pc:sldMk cId="953392186" sldId="445"/>
            <ac:spMk id="40" creationId="{585BD5D9-72FC-4190-A67A-996466027367}"/>
          </ac:spMkLst>
        </pc:spChg>
        <pc:spChg chg="mod">
          <ac:chgData name="Kolakowski, Artur" userId="9c34c8cc-b1df-44f6-bea5-dcf7a54ee35f" providerId="ADAL" clId="{3840EB45-74CA-49F5-8548-3DE287019A31}" dt="2022-12-08T10:50:56.803" v="609" actId="790"/>
          <ac:spMkLst>
            <pc:docMk/>
            <pc:sldMk cId="953392186" sldId="445"/>
            <ac:spMk id="41" creationId="{D1FC41DF-ED27-4790-8A8B-E316444169C4}"/>
          </ac:spMkLst>
        </pc:spChg>
        <pc:spChg chg="mod">
          <ac:chgData name="Kolakowski, Artur" userId="9c34c8cc-b1df-44f6-bea5-dcf7a54ee35f" providerId="ADAL" clId="{3840EB45-74CA-49F5-8548-3DE287019A31}" dt="2022-12-08T10:50:56.803" v="611" actId="790"/>
          <ac:spMkLst>
            <pc:docMk/>
            <pc:sldMk cId="953392186" sldId="445"/>
            <ac:spMk id="42" creationId="{49B0621D-FFA2-4374-BC92-D22A028246F4}"/>
          </ac:spMkLst>
        </pc:spChg>
        <pc:spChg chg="mod">
          <ac:chgData name="Kolakowski, Artur" userId="9c34c8cc-b1df-44f6-bea5-dcf7a54ee35f" providerId="ADAL" clId="{3840EB45-74CA-49F5-8548-3DE287019A31}" dt="2022-12-08T10:50:56.808" v="613" actId="790"/>
          <ac:spMkLst>
            <pc:docMk/>
            <pc:sldMk cId="953392186" sldId="445"/>
            <ac:spMk id="43" creationId="{2693F0A7-EBAF-474C-AFB8-9B98EB66F6D5}"/>
          </ac:spMkLst>
        </pc:spChg>
        <pc:spChg chg="mod">
          <ac:chgData name="Kolakowski, Artur" userId="9c34c8cc-b1df-44f6-bea5-dcf7a54ee35f" providerId="ADAL" clId="{3840EB45-74CA-49F5-8548-3DE287019A31}" dt="2022-12-08T10:50:56.808" v="615" actId="790"/>
          <ac:spMkLst>
            <pc:docMk/>
            <pc:sldMk cId="953392186" sldId="445"/>
            <ac:spMk id="44" creationId="{E1377024-C7EE-49EA-A63A-B8B4CD1FDFD6}"/>
          </ac:spMkLst>
        </pc:spChg>
        <pc:spChg chg="mod">
          <ac:chgData name="Kolakowski, Artur" userId="9c34c8cc-b1df-44f6-bea5-dcf7a54ee35f" providerId="ADAL" clId="{3840EB45-74CA-49F5-8548-3DE287019A31}" dt="2022-12-08T10:50:56.808" v="617" actId="790"/>
          <ac:spMkLst>
            <pc:docMk/>
            <pc:sldMk cId="953392186" sldId="445"/>
            <ac:spMk id="45" creationId="{C6D628A1-DED7-4B71-A41A-9D810B36881B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48" v="1395" actId="790"/>
        <pc:sldMkLst>
          <pc:docMk/>
          <pc:sldMk cId="822421351" sldId="446"/>
        </pc:sldMkLst>
        <pc:spChg chg="mod">
          <ac:chgData name="Kolakowski, Artur" userId="9c34c8cc-b1df-44f6-bea5-dcf7a54ee35f" providerId="ADAL" clId="{3840EB45-74CA-49F5-8548-3DE287019A31}" dt="2022-12-08T10:50:57.548" v="1395" actId="790"/>
          <ac:spMkLst>
            <pc:docMk/>
            <pc:sldMk cId="822421351" sldId="446"/>
            <ac:spMk id="2" creationId="{A000E80A-84FC-4F85-8FA0-F73EBCFE28DF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68" v="1415" actId="790"/>
        <pc:sldMkLst>
          <pc:docMk/>
          <pc:sldMk cId="53792125" sldId="450"/>
        </pc:sldMkLst>
        <pc:spChg chg="mod">
          <ac:chgData name="Kolakowski, Artur" userId="9c34c8cc-b1df-44f6-bea5-dcf7a54ee35f" providerId="ADAL" clId="{3840EB45-74CA-49F5-8548-3DE287019A31}" dt="2022-12-08T10:50:57.568" v="1415" actId="790"/>
          <ac:spMkLst>
            <pc:docMk/>
            <pc:sldMk cId="53792125" sldId="450"/>
            <ac:spMk id="2" creationId="{BEF3D7D1-C3F3-48CC-A677-0ED0F59F71EA}"/>
          </ac:spMkLst>
        </pc:spChg>
      </pc:sldChg>
      <pc:sldChg chg="modSp mod">
        <pc:chgData name="Kolakowski, Artur" userId="9c34c8cc-b1df-44f6-bea5-dcf7a54ee35f" providerId="ADAL" clId="{3840EB45-74CA-49F5-8548-3DE287019A31}" dt="2022-12-08T10:50:57.537" v="1381" actId="790"/>
        <pc:sldMkLst>
          <pc:docMk/>
          <pc:sldMk cId="1154420704" sldId="455"/>
        </pc:sldMkLst>
        <pc:spChg chg="mod">
          <ac:chgData name="Kolakowski, Artur" userId="9c34c8cc-b1df-44f6-bea5-dcf7a54ee35f" providerId="ADAL" clId="{3840EB45-74CA-49F5-8548-3DE287019A31}" dt="2022-12-08T10:50:57.537" v="1381" actId="790"/>
          <ac:spMkLst>
            <pc:docMk/>
            <pc:sldMk cId="1154420704" sldId="455"/>
            <ac:spMk id="2" creationId="{5FC4CEFF-B122-4B06-909E-EAA3DF8A3876}"/>
          </ac:spMkLst>
        </pc:spChg>
        <pc:spChg chg="mod">
          <ac:chgData name="Kolakowski, Artur" userId="9c34c8cc-b1df-44f6-bea5-dcf7a54ee35f" providerId="ADAL" clId="{3840EB45-74CA-49F5-8548-3DE287019A31}" dt="2022-12-08T10:50:57.533" v="1377" actId="790"/>
          <ac:spMkLst>
            <pc:docMk/>
            <pc:sldMk cId="1154420704" sldId="455"/>
            <ac:spMk id="3" creationId="{46DAB53F-BD64-481B-9E64-E3F975F6E5CE}"/>
          </ac:spMkLst>
        </pc:spChg>
        <pc:spChg chg="mod">
          <ac:chgData name="Kolakowski, Artur" userId="9c34c8cc-b1df-44f6-bea5-dcf7a54ee35f" providerId="ADAL" clId="{3840EB45-74CA-49F5-8548-3DE287019A31}" dt="2022-12-08T10:50:57.533" v="1379" actId="790"/>
          <ac:spMkLst>
            <pc:docMk/>
            <pc:sldMk cId="1154420704" sldId="455"/>
            <ac:spMk id="6" creationId="{85BB2BB5-C93E-4A32-8AB1-BCC042C7FEAB}"/>
          </ac:spMkLst>
        </pc:spChg>
      </pc:sldChg>
      <pc:sldChg chg="modSp mod modNotes">
        <pc:chgData name="Kolakowski, Artur" userId="9c34c8cc-b1df-44f6-bea5-dcf7a54ee35f" providerId="ADAL" clId="{3840EB45-74CA-49F5-8548-3DE287019A31}" dt="2022-12-08T10:52:13.753" v="24400" actId="790"/>
        <pc:sldMkLst>
          <pc:docMk/>
          <pc:sldMk cId="3250581116" sldId="483"/>
        </pc:sldMkLst>
        <pc:spChg chg="mod">
          <ac:chgData name="Kolakowski, Artur" userId="9c34c8cc-b1df-44f6-bea5-dcf7a54ee35f" providerId="ADAL" clId="{3840EB45-74CA-49F5-8548-3DE287019A31}" dt="2022-12-08T10:51:07.283" v="6952" actId="790"/>
          <ac:spMkLst>
            <pc:docMk/>
            <pc:sldMk cId="3250581116" sldId="483"/>
            <ac:spMk id="2" creationId="{E528A51D-F9A2-4864-8076-6175BCEDDEA8}"/>
          </ac:spMkLst>
        </pc:spChg>
        <pc:spChg chg="mod">
          <ac:chgData name="Kolakowski, Artur" userId="9c34c8cc-b1df-44f6-bea5-dcf7a54ee35f" providerId="ADAL" clId="{3840EB45-74CA-49F5-8548-3DE287019A31}" dt="2022-12-08T10:50:57.588" v="1435" actId="790"/>
          <ac:spMkLst>
            <pc:docMk/>
            <pc:sldMk cId="3250581116" sldId="483"/>
            <ac:spMk id="5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7.593" v="1437" actId="790"/>
          <ac:spMkLst>
            <pc:docMk/>
            <pc:sldMk cId="3250581116" sldId="483"/>
            <ac:spMk id="6" creationId="{235A9042-7E92-4461-A77F-DF171EBA76E2}"/>
          </ac:spMkLst>
        </pc:spChg>
        <pc:spChg chg="mod">
          <ac:chgData name="Kolakowski, Artur" userId="9c34c8cc-b1df-44f6-bea5-dcf7a54ee35f" providerId="ADAL" clId="{3840EB45-74CA-49F5-8548-3DE287019A31}" dt="2022-12-08T10:50:57.593" v="1438" actId="790"/>
          <ac:spMkLst>
            <pc:docMk/>
            <pc:sldMk cId="3250581116" sldId="483"/>
            <ac:spMk id="11" creationId="{58DA0339-2E78-4728-AB44-85D97B41A15A}"/>
          </ac:spMkLst>
        </pc:spChg>
        <pc:spChg chg="mod">
          <ac:chgData name="Kolakowski, Artur" userId="9c34c8cc-b1df-44f6-bea5-dcf7a54ee35f" providerId="ADAL" clId="{3840EB45-74CA-49F5-8548-3DE287019A31}" dt="2022-12-08T10:50:57.598" v="1439" actId="790"/>
          <ac:spMkLst>
            <pc:docMk/>
            <pc:sldMk cId="3250581116" sldId="483"/>
            <ac:spMk id="12" creationId="{6B74021C-56CA-40FC-99BB-21125EAE4BA1}"/>
          </ac:spMkLst>
        </pc:spChg>
        <pc:spChg chg="mod">
          <ac:chgData name="Kolakowski, Artur" userId="9c34c8cc-b1df-44f6-bea5-dcf7a54ee35f" providerId="ADAL" clId="{3840EB45-74CA-49F5-8548-3DE287019A31}" dt="2022-12-08T10:50:57.598" v="1440" actId="790"/>
          <ac:spMkLst>
            <pc:docMk/>
            <pc:sldMk cId="3250581116" sldId="483"/>
            <ac:spMk id="21" creationId="{ADE1DDD5-A36E-4D1F-AB8A-DB5339517523}"/>
          </ac:spMkLst>
        </pc:spChg>
        <pc:spChg chg="mod">
          <ac:chgData name="Kolakowski, Artur" userId="9c34c8cc-b1df-44f6-bea5-dcf7a54ee35f" providerId="ADAL" clId="{3840EB45-74CA-49F5-8548-3DE287019A31}" dt="2022-12-08T10:50:57.598" v="1441" actId="790"/>
          <ac:spMkLst>
            <pc:docMk/>
            <pc:sldMk cId="3250581116" sldId="483"/>
            <ac:spMk id="22" creationId="{0FEDF649-ADE4-4E4A-A83B-D4CBC60911A4}"/>
          </ac:spMkLst>
        </pc:spChg>
        <pc:spChg chg="mod">
          <ac:chgData name="Kolakowski, Artur" userId="9c34c8cc-b1df-44f6-bea5-dcf7a54ee35f" providerId="ADAL" clId="{3840EB45-74CA-49F5-8548-3DE287019A31}" dt="2022-12-08T10:50:57.598" v="1442" actId="790"/>
          <ac:spMkLst>
            <pc:docMk/>
            <pc:sldMk cId="3250581116" sldId="483"/>
            <ac:spMk id="23" creationId="{D509BEAB-D045-4E07-8983-408845CA2F41}"/>
          </ac:spMkLst>
        </pc:spChg>
        <pc:spChg chg="mod">
          <ac:chgData name="Kolakowski, Artur" userId="9c34c8cc-b1df-44f6-bea5-dcf7a54ee35f" providerId="ADAL" clId="{3840EB45-74CA-49F5-8548-3DE287019A31}" dt="2022-12-08T10:50:57.598" v="1443" actId="790"/>
          <ac:spMkLst>
            <pc:docMk/>
            <pc:sldMk cId="3250581116" sldId="483"/>
            <ac:spMk id="24" creationId="{A0113E75-8A93-488C-87E3-D73A20E07A05}"/>
          </ac:spMkLst>
        </pc:spChg>
        <pc:spChg chg="mod">
          <ac:chgData name="Kolakowski, Artur" userId="9c34c8cc-b1df-44f6-bea5-dcf7a54ee35f" providerId="ADAL" clId="{3840EB45-74CA-49F5-8548-3DE287019A31}" dt="2022-12-08T10:50:57.598" v="1444" actId="790"/>
          <ac:spMkLst>
            <pc:docMk/>
            <pc:sldMk cId="3250581116" sldId="483"/>
            <ac:spMk id="25" creationId="{D56D04FF-EEBD-45A1-A933-51DFBC7D643E}"/>
          </ac:spMkLst>
        </pc:spChg>
        <pc:spChg chg="mod">
          <ac:chgData name="Kolakowski, Artur" userId="9c34c8cc-b1df-44f6-bea5-dcf7a54ee35f" providerId="ADAL" clId="{3840EB45-74CA-49F5-8548-3DE287019A31}" dt="2022-12-08T10:50:57.598" v="1445" actId="790"/>
          <ac:spMkLst>
            <pc:docMk/>
            <pc:sldMk cId="3250581116" sldId="483"/>
            <ac:spMk id="27" creationId="{B0065540-817B-41F4-A7E2-B00F3D952383}"/>
          </ac:spMkLst>
        </pc:spChg>
        <pc:spChg chg="mod">
          <ac:chgData name="Kolakowski, Artur" userId="9c34c8cc-b1df-44f6-bea5-dcf7a54ee35f" providerId="ADAL" clId="{3840EB45-74CA-49F5-8548-3DE287019A31}" dt="2022-12-08T10:50:57.603" v="1446" actId="790"/>
          <ac:spMkLst>
            <pc:docMk/>
            <pc:sldMk cId="3250581116" sldId="483"/>
            <ac:spMk id="28" creationId="{8E299140-D8FF-47D2-8CFE-D987AF8174BE}"/>
          </ac:spMkLst>
        </pc:spChg>
        <pc:spChg chg="mod">
          <ac:chgData name="Kolakowski, Artur" userId="9c34c8cc-b1df-44f6-bea5-dcf7a54ee35f" providerId="ADAL" clId="{3840EB45-74CA-49F5-8548-3DE287019A31}" dt="2022-12-08T10:50:57.603" v="1447" actId="790"/>
          <ac:spMkLst>
            <pc:docMk/>
            <pc:sldMk cId="3250581116" sldId="483"/>
            <ac:spMk id="29" creationId="{4C87A353-0E11-4E04-90FD-D9C66C6BB4CC}"/>
          </ac:spMkLst>
        </pc:spChg>
        <pc:spChg chg="mod">
          <ac:chgData name="Kolakowski, Artur" userId="9c34c8cc-b1df-44f6-bea5-dcf7a54ee35f" providerId="ADAL" clId="{3840EB45-74CA-49F5-8548-3DE287019A31}" dt="2022-12-08T10:50:57.603" v="1448" actId="790"/>
          <ac:spMkLst>
            <pc:docMk/>
            <pc:sldMk cId="3250581116" sldId="483"/>
            <ac:spMk id="30" creationId="{D1D33212-3197-493F-9929-AF29D1410CA2}"/>
          </ac:spMkLst>
        </pc:spChg>
        <pc:spChg chg="mod">
          <ac:chgData name="Kolakowski, Artur" userId="9c34c8cc-b1df-44f6-bea5-dcf7a54ee35f" providerId="ADAL" clId="{3840EB45-74CA-49F5-8548-3DE287019A31}" dt="2022-12-08T10:50:57.608" v="1450" actId="790"/>
          <ac:spMkLst>
            <pc:docMk/>
            <pc:sldMk cId="3250581116" sldId="483"/>
            <ac:spMk id="31" creationId="{0765FCE7-D028-490E-89A7-BD88146EF22C}"/>
          </ac:spMkLst>
        </pc:spChg>
        <pc:spChg chg="mod">
          <ac:chgData name="Kolakowski, Artur" userId="9c34c8cc-b1df-44f6-bea5-dcf7a54ee35f" providerId="ADAL" clId="{3840EB45-74CA-49F5-8548-3DE287019A31}" dt="2022-12-08T10:50:57.608" v="1452" actId="790"/>
          <ac:spMkLst>
            <pc:docMk/>
            <pc:sldMk cId="3250581116" sldId="483"/>
            <ac:spMk id="32" creationId="{44A0B0D2-3645-4327-AAC0-B5E0C85118FF}"/>
          </ac:spMkLst>
        </pc:spChg>
        <pc:spChg chg="mod">
          <ac:chgData name="Kolakowski, Artur" userId="9c34c8cc-b1df-44f6-bea5-dcf7a54ee35f" providerId="ADAL" clId="{3840EB45-74CA-49F5-8548-3DE287019A31}" dt="2022-12-08T10:50:57.608" v="1454" actId="790"/>
          <ac:spMkLst>
            <pc:docMk/>
            <pc:sldMk cId="3250581116" sldId="483"/>
            <ac:spMk id="33" creationId="{C4C02C7B-D7C8-4246-9F90-FF5384A93148}"/>
          </ac:spMkLst>
        </pc:spChg>
        <pc:spChg chg="mod">
          <ac:chgData name="Kolakowski, Artur" userId="9c34c8cc-b1df-44f6-bea5-dcf7a54ee35f" providerId="ADAL" clId="{3840EB45-74CA-49F5-8548-3DE287019A31}" dt="2022-12-08T10:51:06.428" v="6418" actId="790"/>
          <ac:spMkLst>
            <pc:docMk/>
            <pc:sldMk cId="3250581116" sldId="483"/>
            <ac:spMk id="5542" creationId="{9467776B-3E63-4753-83BE-27340F18992F}"/>
          </ac:spMkLst>
        </pc:spChg>
        <pc:spChg chg="mod">
          <ac:chgData name="Kolakowski, Artur" userId="9c34c8cc-b1df-44f6-bea5-dcf7a54ee35f" providerId="ADAL" clId="{3840EB45-74CA-49F5-8548-3DE287019A31}" dt="2022-12-08T10:51:06.428" v="6419" actId="790"/>
          <ac:spMkLst>
            <pc:docMk/>
            <pc:sldMk cId="3250581116" sldId="483"/>
            <ac:spMk id="5543" creationId="{CBF062CC-6DD1-48FE-8EAD-48D592C74EDF}"/>
          </ac:spMkLst>
        </pc:spChg>
        <pc:spChg chg="mod">
          <ac:chgData name="Kolakowski, Artur" userId="9c34c8cc-b1df-44f6-bea5-dcf7a54ee35f" providerId="ADAL" clId="{3840EB45-74CA-49F5-8548-3DE287019A31}" dt="2022-12-08T10:51:06.428" v="6420" actId="790"/>
          <ac:spMkLst>
            <pc:docMk/>
            <pc:sldMk cId="3250581116" sldId="483"/>
            <ac:spMk id="5544" creationId="{9AEE466E-48FF-46EB-B2F6-5726F1310B1B}"/>
          </ac:spMkLst>
        </pc:spChg>
        <pc:spChg chg="mod">
          <ac:chgData name="Kolakowski, Artur" userId="9c34c8cc-b1df-44f6-bea5-dcf7a54ee35f" providerId="ADAL" clId="{3840EB45-74CA-49F5-8548-3DE287019A31}" dt="2022-12-08T10:51:06.433" v="6421" actId="790"/>
          <ac:spMkLst>
            <pc:docMk/>
            <pc:sldMk cId="3250581116" sldId="483"/>
            <ac:spMk id="5545" creationId="{D3D604F8-48E6-49C1-95B8-CA76DE52CA3C}"/>
          </ac:spMkLst>
        </pc:spChg>
        <pc:spChg chg="mod">
          <ac:chgData name="Kolakowski, Artur" userId="9c34c8cc-b1df-44f6-bea5-dcf7a54ee35f" providerId="ADAL" clId="{3840EB45-74CA-49F5-8548-3DE287019A31}" dt="2022-12-08T10:51:06.433" v="6422" actId="790"/>
          <ac:spMkLst>
            <pc:docMk/>
            <pc:sldMk cId="3250581116" sldId="483"/>
            <ac:spMk id="5546" creationId="{9FB9F693-1341-402D-A6A4-CB49EDDAACD3}"/>
          </ac:spMkLst>
        </pc:spChg>
        <pc:spChg chg="mod">
          <ac:chgData name="Kolakowski, Artur" userId="9c34c8cc-b1df-44f6-bea5-dcf7a54ee35f" providerId="ADAL" clId="{3840EB45-74CA-49F5-8548-3DE287019A31}" dt="2022-12-08T10:51:06.433" v="6423" actId="790"/>
          <ac:spMkLst>
            <pc:docMk/>
            <pc:sldMk cId="3250581116" sldId="483"/>
            <ac:spMk id="5547" creationId="{4925F129-EC1E-4F13-B6EE-C34FDCE01750}"/>
          </ac:spMkLst>
        </pc:spChg>
        <pc:spChg chg="mod">
          <ac:chgData name="Kolakowski, Artur" userId="9c34c8cc-b1df-44f6-bea5-dcf7a54ee35f" providerId="ADAL" clId="{3840EB45-74CA-49F5-8548-3DE287019A31}" dt="2022-12-08T10:51:06.433" v="6424" actId="790"/>
          <ac:spMkLst>
            <pc:docMk/>
            <pc:sldMk cId="3250581116" sldId="483"/>
            <ac:spMk id="5548" creationId="{3001C981-4820-47C9-8817-269570904D28}"/>
          </ac:spMkLst>
        </pc:spChg>
        <pc:spChg chg="mod">
          <ac:chgData name="Kolakowski, Artur" userId="9c34c8cc-b1df-44f6-bea5-dcf7a54ee35f" providerId="ADAL" clId="{3840EB45-74CA-49F5-8548-3DE287019A31}" dt="2022-12-08T10:51:06.438" v="6425" actId="790"/>
          <ac:spMkLst>
            <pc:docMk/>
            <pc:sldMk cId="3250581116" sldId="483"/>
            <ac:spMk id="5549" creationId="{F1D4C4A7-40CF-4BB7-8767-6823DAE8FA1F}"/>
          </ac:spMkLst>
        </pc:spChg>
        <pc:spChg chg="mod">
          <ac:chgData name="Kolakowski, Artur" userId="9c34c8cc-b1df-44f6-bea5-dcf7a54ee35f" providerId="ADAL" clId="{3840EB45-74CA-49F5-8548-3DE287019A31}" dt="2022-12-08T10:51:06.438" v="6426" actId="790"/>
          <ac:spMkLst>
            <pc:docMk/>
            <pc:sldMk cId="3250581116" sldId="483"/>
            <ac:spMk id="5550" creationId="{AE62D3CE-4C6B-4F61-8EEA-9A988A2BE55F}"/>
          </ac:spMkLst>
        </pc:spChg>
        <pc:spChg chg="mod">
          <ac:chgData name="Kolakowski, Artur" userId="9c34c8cc-b1df-44f6-bea5-dcf7a54ee35f" providerId="ADAL" clId="{3840EB45-74CA-49F5-8548-3DE287019A31}" dt="2022-12-08T10:51:06.438" v="6427" actId="790"/>
          <ac:spMkLst>
            <pc:docMk/>
            <pc:sldMk cId="3250581116" sldId="483"/>
            <ac:spMk id="5551" creationId="{A8DFDA5E-6E84-4D3A-99FB-6E2375DE1105}"/>
          </ac:spMkLst>
        </pc:spChg>
        <pc:spChg chg="mod">
          <ac:chgData name="Kolakowski, Artur" userId="9c34c8cc-b1df-44f6-bea5-dcf7a54ee35f" providerId="ADAL" clId="{3840EB45-74CA-49F5-8548-3DE287019A31}" dt="2022-12-08T10:51:06.443" v="6428" actId="790"/>
          <ac:spMkLst>
            <pc:docMk/>
            <pc:sldMk cId="3250581116" sldId="483"/>
            <ac:spMk id="5552" creationId="{61E6ABB1-5418-4E41-AE4C-96F9DAD4F5F4}"/>
          </ac:spMkLst>
        </pc:spChg>
        <pc:spChg chg="mod">
          <ac:chgData name="Kolakowski, Artur" userId="9c34c8cc-b1df-44f6-bea5-dcf7a54ee35f" providerId="ADAL" clId="{3840EB45-74CA-49F5-8548-3DE287019A31}" dt="2022-12-08T10:51:06.443" v="6429" actId="790"/>
          <ac:spMkLst>
            <pc:docMk/>
            <pc:sldMk cId="3250581116" sldId="483"/>
            <ac:spMk id="5553" creationId="{8A2EE691-2006-4D1E-B66F-E011BD4E10FE}"/>
          </ac:spMkLst>
        </pc:spChg>
        <pc:spChg chg="mod">
          <ac:chgData name="Kolakowski, Artur" userId="9c34c8cc-b1df-44f6-bea5-dcf7a54ee35f" providerId="ADAL" clId="{3840EB45-74CA-49F5-8548-3DE287019A31}" dt="2022-12-08T10:51:06.443" v="6430" actId="790"/>
          <ac:spMkLst>
            <pc:docMk/>
            <pc:sldMk cId="3250581116" sldId="483"/>
            <ac:spMk id="5554" creationId="{A84A66B7-36D3-487F-91B5-93C1DD7E8E0C}"/>
          </ac:spMkLst>
        </pc:spChg>
        <pc:spChg chg="mod">
          <ac:chgData name="Kolakowski, Artur" userId="9c34c8cc-b1df-44f6-bea5-dcf7a54ee35f" providerId="ADAL" clId="{3840EB45-74CA-49F5-8548-3DE287019A31}" dt="2022-12-08T10:51:06.448" v="6431" actId="790"/>
          <ac:spMkLst>
            <pc:docMk/>
            <pc:sldMk cId="3250581116" sldId="483"/>
            <ac:spMk id="5555" creationId="{D24373D8-A759-4EF8-9732-99D5B1B82BFE}"/>
          </ac:spMkLst>
        </pc:spChg>
        <pc:spChg chg="mod">
          <ac:chgData name="Kolakowski, Artur" userId="9c34c8cc-b1df-44f6-bea5-dcf7a54ee35f" providerId="ADAL" clId="{3840EB45-74CA-49F5-8548-3DE287019A31}" dt="2022-12-08T10:51:06.448" v="6432" actId="790"/>
          <ac:spMkLst>
            <pc:docMk/>
            <pc:sldMk cId="3250581116" sldId="483"/>
            <ac:spMk id="5556" creationId="{EEA2C6FE-7643-4196-A738-E57B69C77AFC}"/>
          </ac:spMkLst>
        </pc:spChg>
        <pc:spChg chg="mod">
          <ac:chgData name="Kolakowski, Artur" userId="9c34c8cc-b1df-44f6-bea5-dcf7a54ee35f" providerId="ADAL" clId="{3840EB45-74CA-49F5-8548-3DE287019A31}" dt="2022-12-08T10:51:06.448" v="6433" actId="790"/>
          <ac:spMkLst>
            <pc:docMk/>
            <pc:sldMk cId="3250581116" sldId="483"/>
            <ac:spMk id="5557" creationId="{16C0B54E-E792-4EB1-B032-840CA1273F70}"/>
          </ac:spMkLst>
        </pc:spChg>
        <pc:spChg chg="mod">
          <ac:chgData name="Kolakowski, Artur" userId="9c34c8cc-b1df-44f6-bea5-dcf7a54ee35f" providerId="ADAL" clId="{3840EB45-74CA-49F5-8548-3DE287019A31}" dt="2022-12-08T10:51:06.448" v="6434" actId="790"/>
          <ac:spMkLst>
            <pc:docMk/>
            <pc:sldMk cId="3250581116" sldId="483"/>
            <ac:spMk id="5558" creationId="{BE77B747-0D76-4706-8E4A-6076F4AD3936}"/>
          </ac:spMkLst>
        </pc:spChg>
        <pc:spChg chg="mod">
          <ac:chgData name="Kolakowski, Artur" userId="9c34c8cc-b1df-44f6-bea5-dcf7a54ee35f" providerId="ADAL" clId="{3840EB45-74CA-49F5-8548-3DE287019A31}" dt="2022-12-08T10:51:06.453" v="6435" actId="790"/>
          <ac:spMkLst>
            <pc:docMk/>
            <pc:sldMk cId="3250581116" sldId="483"/>
            <ac:spMk id="5559" creationId="{EA154851-C8C9-4F6A-87DA-CDBA026F0FE4}"/>
          </ac:spMkLst>
        </pc:spChg>
        <pc:spChg chg="mod">
          <ac:chgData name="Kolakowski, Artur" userId="9c34c8cc-b1df-44f6-bea5-dcf7a54ee35f" providerId="ADAL" clId="{3840EB45-74CA-49F5-8548-3DE287019A31}" dt="2022-12-08T10:51:06.453" v="6436" actId="790"/>
          <ac:spMkLst>
            <pc:docMk/>
            <pc:sldMk cId="3250581116" sldId="483"/>
            <ac:spMk id="5560" creationId="{FEC16E72-0560-4061-A1D1-70ABA531737B}"/>
          </ac:spMkLst>
        </pc:spChg>
        <pc:spChg chg="mod">
          <ac:chgData name="Kolakowski, Artur" userId="9c34c8cc-b1df-44f6-bea5-dcf7a54ee35f" providerId="ADAL" clId="{3840EB45-74CA-49F5-8548-3DE287019A31}" dt="2022-12-08T10:51:06.453" v="6437" actId="790"/>
          <ac:spMkLst>
            <pc:docMk/>
            <pc:sldMk cId="3250581116" sldId="483"/>
            <ac:spMk id="5561" creationId="{711FA1CF-C2EC-44F6-BC51-49F857DD8C87}"/>
          </ac:spMkLst>
        </pc:spChg>
        <pc:spChg chg="mod">
          <ac:chgData name="Kolakowski, Artur" userId="9c34c8cc-b1df-44f6-bea5-dcf7a54ee35f" providerId="ADAL" clId="{3840EB45-74CA-49F5-8548-3DE287019A31}" dt="2022-12-08T10:51:06.453" v="6438" actId="790"/>
          <ac:spMkLst>
            <pc:docMk/>
            <pc:sldMk cId="3250581116" sldId="483"/>
            <ac:spMk id="5562" creationId="{8132A3C6-711E-4F6D-B30D-27DEDD34F6D8}"/>
          </ac:spMkLst>
        </pc:spChg>
        <pc:spChg chg="mod">
          <ac:chgData name="Kolakowski, Artur" userId="9c34c8cc-b1df-44f6-bea5-dcf7a54ee35f" providerId="ADAL" clId="{3840EB45-74CA-49F5-8548-3DE287019A31}" dt="2022-12-08T10:51:06.458" v="6439" actId="790"/>
          <ac:spMkLst>
            <pc:docMk/>
            <pc:sldMk cId="3250581116" sldId="483"/>
            <ac:spMk id="5563" creationId="{ABE33880-42E4-4534-8298-AB5EF4AC523B}"/>
          </ac:spMkLst>
        </pc:spChg>
        <pc:spChg chg="mod">
          <ac:chgData name="Kolakowski, Artur" userId="9c34c8cc-b1df-44f6-bea5-dcf7a54ee35f" providerId="ADAL" clId="{3840EB45-74CA-49F5-8548-3DE287019A31}" dt="2022-12-08T10:51:06.458" v="6440" actId="790"/>
          <ac:spMkLst>
            <pc:docMk/>
            <pc:sldMk cId="3250581116" sldId="483"/>
            <ac:spMk id="5564" creationId="{8CF4D8FD-6E00-44BD-B577-B58A292C7CB5}"/>
          </ac:spMkLst>
        </pc:spChg>
        <pc:spChg chg="mod">
          <ac:chgData name="Kolakowski, Artur" userId="9c34c8cc-b1df-44f6-bea5-dcf7a54ee35f" providerId="ADAL" clId="{3840EB45-74CA-49F5-8548-3DE287019A31}" dt="2022-12-08T10:51:06.458" v="6441" actId="790"/>
          <ac:spMkLst>
            <pc:docMk/>
            <pc:sldMk cId="3250581116" sldId="483"/>
            <ac:spMk id="5565" creationId="{7A09CB10-8D90-44C7-AF06-564814455CF9}"/>
          </ac:spMkLst>
        </pc:spChg>
        <pc:spChg chg="mod">
          <ac:chgData name="Kolakowski, Artur" userId="9c34c8cc-b1df-44f6-bea5-dcf7a54ee35f" providerId="ADAL" clId="{3840EB45-74CA-49F5-8548-3DE287019A31}" dt="2022-12-08T10:51:06.463" v="6442" actId="790"/>
          <ac:spMkLst>
            <pc:docMk/>
            <pc:sldMk cId="3250581116" sldId="483"/>
            <ac:spMk id="5566" creationId="{2C569468-CDEB-482C-84CD-553251E17015}"/>
          </ac:spMkLst>
        </pc:spChg>
        <pc:spChg chg="mod">
          <ac:chgData name="Kolakowski, Artur" userId="9c34c8cc-b1df-44f6-bea5-dcf7a54ee35f" providerId="ADAL" clId="{3840EB45-74CA-49F5-8548-3DE287019A31}" dt="2022-12-08T10:51:06.463" v="6443" actId="790"/>
          <ac:spMkLst>
            <pc:docMk/>
            <pc:sldMk cId="3250581116" sldId="483"/>
            <ac:spMk id="5567" creationId="{457C9373-BE45-44B7-B239-41AF07B2EFC6}"/>
          </ac:spMkLst>
        </pc:spChg>
        <pc:spChg chg="mod">
          <ac:chgData name="Kolakowski, Artur" userId="9c34c8cc-b1df-44f6-bea5-dcf7a54ee35f" providerId="ADAL" clId="{3840EB45-74CA-49F5-8548-3DE287019A31}" dt="2022-12-08T10:51:06.463" v="6444" actId="790"/>
          <ac:spMkLst>
            <pc:docMk/>
            <pc:sldMk cId="3250581116" sldId="483"/>
            <ac:spMk id="5568" creationId="{34250308-E5C2-44FF-980A-A7FC79163E0E}"/>
          </ac:spMkLst>
        </pc:spChg>
        <pc:spChg chg="mod">
          <ac:chgData name="Kolakowski, Artur" userId="9c34c8cc-b1df-44f6-bea5-dcf7a54ee35f" providerId="ADAL" clId="{3840EB45-74CA-49F5-8548-3DE287019A31}" dt="2022-12-08T10:51:06.467" v="6445" actId="790"/>
          <ac:spMkLst>
            <pc:docMk/>
            <pc:sldMk cId="3250581116" sldId="483"/>
            <ac:spMk id="5569" creationId="{D4181D62-6525-42E7-9A9B-B6391A3EB0EA}"/>
          </ac:spMkLst>
        </pc:spChg>
        <pc:spChg chg="mod">
          <ac:chgData name="Kolakowski, Artur" userId="9c34c8cc-b1df-44f6-bea5-dcf7a54ee35f" providerId="ADAL" clId="{3840EB45-74CA-49F5-8548-3DE287019A31}" dt="2022-12-08T10:51:06.467" v="6446" actId="790"/>
          <ac:spMkLst>
            <pc:docMk/>
            <pc:sldMk cId="3250581116" sldId="483"/>
            <ac:spMk id="5570" creationId="{F6FEC1F3-30FC-4B41-9607-94E3A4C9E657}"/>
          </ac:spMkLst>
        </pc:spChg>
        <pc:spChg chg="mod">
          <ac:chgData name="Kolakowski, Artur" userId="9c34c8cc-b1df-44f6-bea5-dcf7a54ee35f" providerId="ADAL" clId="{3840EB45-74CA-49F5-8548-3DE287019A31}" dt="2022-12-08T10:51:06.467" v="6447" actId="790"/>
          <ac:spMkLst>
            <pc:docMk/>
            <pc:sldMk cId="3250581116" sldId="483"/>
            <ac:spMk id="5571" creationId="{556274CB-BCD9-4B68-9846-50CFE6CF5B02}"/>
          </ac:spMkLst>
        </pc:spChg>
        <pc:spChg chg="mod">
          <ac:chgData name="Kolakowski, Artur" userId="9c34c8cc-b1df-44f6-bea5-dcf7a54ee35f" providerId="ADAL" clId="{3840EB45-74CA-49F5-8548-3DE287019A31}" dt="2022-12-08T10:51:06.472" v="6448" actId="790"/>
          <ac:spMkLst>
            <pc:docMk/>
            <pc:sldMk cId="3250581116" sldId="483"/>
            <ac:spMk id="5572" creationId="{C790BED8-51EF-4D54-9D3E-D8B8443F1CEB}"/>
          </ac:spMkLst>
        </pc:spChg>
        <pc:spChg chg="mod">
          <ac:chgData name="Kolakowski, Artur" userId="9c34c8cc-b1df-44f6-bea5-dcf7a54ee35f" providerId="ADAL" clId="{3840EB45-74CA-49F5-8548-3DE287019A31}" dt="2022-12-08T10:51:06.472" v="6449" actId="790"/>
          <ac:spMkLst>
            <pc:docMk/>
            <pc:sldMk cId="3250581116" sldId="483"/>
            <ac:spMk id="5573" creationId="{29D112FE-AD45-4F3A-9077-EC2C36A91FDA}"/>
          </ac:spMkLst>
        </pc:spChg>
        <pc:spChg chg="mod">
          <ac:chgData name="Kolakowski, Artur" userId="9c34c8cc-b1df-44f6-bea5-dcf7a54ee35f" providerId="ADAL" clId="{3840EB45-74CA-49F5-8548-3DE287019A31}" dt="2022-12-08T10:51:06.472" v="6450" actId="790"/>
          <ac:spMkLst>
            <pc:docMk/>
            <pc:sldMk cId="3250581116" sldId="483"/>
            <ac:spMk id="5574" creationId="{59985423-E37F-40CF-8D40-3444D0C310CC}"/>
          </ac:spMkLst>
        </pc:spChg>
        <pc:spChg chg="mod">
          <ac:chgData name="Kolakowski, Artur" userId="9c34c8cc-b1df-44f6-bea5-dcf7a54ee35f" providerId="ADAL" clId="{3840EB45-74CA-49F5-8548-3DE287019A31}" dt="2022-12-08T10:51:06.477" v="6451" actId="790"/>
          <ac:spMkLst>
            <pc:docMk/>
            <pc:sldMk cId="3250581116" sldId="483"/>
            <ac:spMk id="5575" creationId="{181CCA24-1C10-4D19-A425-DFF0929192DD}"/>
          </ac:spMkLst>
        </pc:spChg>
        <pc:spChg chg="mod">
          <ac:chgData name="Kolakowski, Artur" userId="9c34c8cc-b1df-44f6-bea5-dcf7a54ee35f" providerId="ADAL" clId="{3840EB45-74CA-49F5-8548-3DE287019A31}" dt="2022-12-08T10:51:06.477" v="6452" actId="790"/>
          <ac:spMkLst>
            <pc:docMk/>
            <pc:sldMk cId="3250581116" sldId="483"/>
            <ac:spMk id="5576" creationId="{C9D41649-6BA7-4C94-92C7-61BD5A3843A1}"/>
          </ac:spMkLst>
        </pc:spChg>
        <pc:spChg chg="mod">
          <ac:chgData name="Kolakowski, Artur" userId="9c34c8cc-b1df-44f6-bea5-dcf7a54ee35f" providerId="ADAL" clId="{3840EB45-74CA-49F5-8548-3DE287019A31}" dt="2022-12-08T10:51:06.477" v="6453" actId="790"/>
          <ac:spMkLst>
            <pc:docMk/>
            <pc:sldMk cId="3250581116" sldId="483"/>
            <ac:spMk id="5577" creationId="{3AB1F476-07AF-405D-8059-EE7049B395F4}"/>
          </ac:spMkLst>
        </pc:spChg>
        <pc:spChg chg="mod">
          <ac:chgData name="Kolakowski, Artur" userId="9c34c8cc-b1df-44f6-bea5-dcf7a54ee35f" providerId="ADAL" clId="{3840EB45-74CA-49F5-8548-3DE287019A31}" dt="2022-12-08T10:51:06.477" v="6454" actId="790"/>
          <ac:spMkLst>
            <pc:docMk/>
            <pc:sldMk cId="3250581116" sldId="483"/>
            <ac:spMk id="5578" creationId="{02EA82BC-CD09-44C2-80ED-AE314C581454}"/>
          </ac:spMkLst>
        </pc:spChg>
        <pc:spChg chg="mod">
          <ac:chgData name="Kolakowski, Artur" userId="9c34c8cc-b1df-44f6-bea5-dcf7a54ee35f" providerId="ADAL" clId="{3840EB45-74CA-49F5-8548-3DE287019A31}" dt="2022-12-08T10:51:06.482" v="6455" actId="790"/>
          <ac:spMkLst>
            <pc:docMk/>
            <pc:sldMk cId="3250581116" sldId="483"/>
            <ac:spMk id="5579" creationId="{C80D2A00-441A-45F4-83CC-5D4284A05937}"/>
          </ac:spMkLst>
        </pc:spChg>
        <pc:spChg chg="mod">
          <ac:chgData name="Kolakowski, Artur" userId="9c34c8cc-b1df-44f6-bea5-dcf7a54ee35f" providerId="ADAL" clId="{3840EB45-74CA-49F5-8548-3DE287019A31}" dt="2022-12-08T10:51:06.482" v="6456" actId="790"/>
          <ac:spMkLst>
            <pc:docMk/>
            <pc:sldMk cId="3250581116" sldId="483"/>
            <ac:spMk id="5580" creationId="{2190D2AB-011C-4229-92E0-7CC24908E9A2}"/>
          </ac:spMkLst>
        </pc:spChg>
        <pc:spChg chg="mod">
          <ac:chgData name="Kolakowski, Artur" userId="9c34c8cc-b1df-44f6-bea5-dcf7a54ee35f" providerId="ADAL" clId="{3840EB45-74CA-49F5-8548-3DE287019A31}" dt="2022-12-08T10:51:06.484" v="6457" actId="790"/>
          <ac:spMkLst>
            <pc:docMk/>
            <pc:sldMk cId="3250581116" sldId="483"/>
            <ac:spMk id="5581" creationId="{07472285-0DFB-457B-B340-709DB921B608}"/>
          </ac:spMkLst>
        </pc:spChg>
        <pc:spChg chg="mod">
          <ac:chgData name="Kolakowski, Artur" userId="9c34c8cc-b1df-44f6-bea5-dcf7a54ee35f" providerId="ADAL" clId="{3840EB45-74CA-49F5-8548-3DE287019A31}" dt="2022-12-08T10:51:06.484" v="6458" actId="790"/>
          <ac:spMkLst>
            <pc:docMk/>
            <pc:sldMk cId="3250581116" sldId="483"/>
            <ac:spMk id="5582" creationId="{6817E031-67CA-4BB2-B490-988343CA25A2}"/>
          </ac:spMkLst>
        </pc:spChg>
        <pc:spChg chg="mod">
          <ac:chgData name="Kolakowski, Artur" userId="9c34c8cc-b1df-44f6-bea5-dcf7a54ee35f" providerId="ADAL" clId="{3840EB45-74CA-49F5-8548-3DE287019A31}" dt="2022-12-08T10:51:06.488" v="6459" actId="790"/>
          <ac:spMkLst>
            <pc:docMk/>
            <pc:sldMk cId="3250581116" sldId="483"/>
            <ac:spMk id="5583" creationId="{791E482A-C0C6-4EB2-8508-B104E92979A3}"/>
          </ac:spMkLst>
        </pc:spChg>
        <pc:spChg chg="mod">
          <ac:chgData name="Kolakowski, Artur" userId="9c34c8cc-b1df-44f6-bea5-dcf7a54ee35f" providerId="ADAL" clId="{3840EB45-74CA-49F5-8548-3DE287019A31}" dt="2022-12-08T10:51:06.488" v="6460" actId="790"/>
          <ac:spMkLst>
            <pc:docMk/>
            <pc:sldMk cId="3250581116" sldId="483"/>
            <ac:spMk id="5584" creationId="{E3677E26-252D-441F-8102-41C21CF92244}"/>
          </ac:spMkLst>
        </pc:spChg>
        <pc:spChg chg="mod">
          <ac:chgData name="Kolakowski, Artur" userId="9c34c8cc-b1df-44f6-bea5-dcf7a54ee35f" providerId="ADAL" clId="{3840EB45-74CA-49F5-8548-3DE287019A31}" dt="2022-12-08T10:51:06.488" v="6461" actId="790"/>
          <ac:spMkLst>
            <pc:docMk/>
            <pc:sldMk cId="3250581116" sldId="483"/>
            <ac:spMk id="5585" creationId="{4E8F705F-211E-4512-A564-C5B3EF454C8F}"/>
          </ac:spMkLst>
        </pc:spChg>
        <pc:spChg chg="mod">
          <ac:chgData name="Kolakowski, Artur" userId="9c34c8cc-b1df-44f6-bea5-dcf7a54ee35f" providerId="ADAL" clId="{3840EB45-74CA-49F5-8548-3DE287019A31}" dt="2022-12-08T10:51:06.493" v="6462" actId="790"/>
          <ac:spMkLst>
            <pc:docMk/>
            <pc:sldMk cId="3250581116" sldId="483"/>
            <ac:spMk id="5586" creationId="{6C727DF9-F543-4C49-827C-1AC99BE740FB}"/>
          </ac:spMkLst>
        </pc:spChg>
        <pc:spChg chg="mod">
          <ac:chgData name="Kolakowski, Artur" userId="9c34c8cc-b1df-44f6-bea5-dcf7a54ee35f" providerId="ADAL" clId="{3840EB45-74CA-49F5-8548-3DE287019A31}" dt="2022-12-08T10:51:06.493" v="6463" actId="790"/>
          <ac:spMkLst>
            <pc:docMk/>
            <pc:sldMk cId="3250581116" sldId="483"/>
            <ac:spMk id="5587" creationId="{C5600BBB-FBFF-42D6-A8A9-684D265C1786}"/>
          </ac:spMkLst>
        </pc:spChg>
        <pc:spChg chg="mod">
          <ac:chgData name="Kolakowski, Artur" userId="9c34c8cc-b1df-44f6-bea5-dcf7a54ee35f" providerId="ADAL" clId="{3840EB45-74CA-49F5-8548-3DE287019A31}" dt="2022-12-08T10:51:06.493" v="6464" actId="790"/>
          <ac:spMkLst>
            <pc:docMk/>
            <pc:sldMk cId="3250581116" sldId="483"/>
            <ac:spMk id="5588" creationId="{8A4D575F-7404-4D14-BA13-EBCB409095D5}"/>
          </ac:spMkLst>
        </pc:spChg>
        <pc:spChg chg="mod">
          <ac:chgData name="Kolakowski, Artur" userId="9c34c8cc-b1df-44f6-bea5-dcf7a54ee35f" providerId="ADAL" clId="{3840EB45-74CA-49F5-8548-3DE287019A31}" dt="2022-12-08T10:51:06.497" v="6465" actId="790"/>
          <ac:spMkLst>
            <pc:docMk/>
            <pc:sldMk cId="3250581116" sldId="483"/>
            <ac:spMk id="5589" creationId="{A4213B2F-8E02-4A79-B35D-A6107AAB9042}"/>
          </ac:spMkLst>
        </pc:spChg>
        <pc:spChg chg="mod">
          <ac:chgData name="Kolakowski, Artur" userId="9c34c8cc-b1df-44f6-bea5-dcf7a54ee35f" providerId="ADAL" clId="{3840EB45-74CA-49F5-8548-3DE287019A31}" dt="2022-12-08T10:51:06.497" v="6466" actId="790"/>
          <ac:spMkLst>
            <pc:docMk/>
            <pc:sldMk cId="3250581116" sldId="483"/>
            <ac:spMk id="5590" creationId="{710E3A07-7BC3-4865-96AD-9432FAC81A1B}"/>
          </ac:spMkLst>
        </pc:spChg>
        <pc:spChg chg="mod">
          <ac:chgData name="Kolakowski, Artur" userId="9c34c8cc-b1df-44f6-bea5-dcf7a54ee35f" providerId="ADAL" clId="{3840EB45-74CA-49F5-8548-3DE287019A31}" dt="2022-12-08T10:51:06.497" v="6467" actId="790"/>
          <ac:spMkLst>
            <pc:docMk/>
            <pc:sldMk cId="3250581116" sldId="483"/>
            <ac:spMk id="5591" creationId="{E8851964-1A84-4909-8740-F942804F1FBA}"/>
          </ac:spMkLst>
        </pc:spChg>
        <pc:spChg chg="mod">
          <ac:chgData name="Kolakowski, Artur" userId="9c34c8cc-b1df-44f6-bea5-dcf7a54ee35f" providerId="ADAL" clId="{3840EB45-74CA-49F5-8548-3DE287019A31}" dt="2022-12-08T10:51:06.497" v="6468" actId="790"/>
          <ac:spMkLst>
            <pc:docMk/>
            <pc:sldMk cId="3250581116" sldId="483"/>
            <ac:spMk id="5592" creationId="{F1372851-EE4B-4577-BBBD-3D776001AA25}"/>
          </ac:spMkLst>
        </pc:spChg>
        <pc:spChg chg="mod">
          <ac:chgData name="Kolakowski, Artur" userId="9c34c8cc-b1df-44f6-bea5-dcf7a54ee35f" providerId="ADAL" clId="{3840EB45-74CA-49F5-8548-3DE287019A31}" dt="2022-12-08T10:51:06.502" v="6469" actId="790"/>
          <ac:spMkLst>
            <pc:docMk/>
            <pc:sldMk cId="3250581116" sldId="483"/>
            <ac:spMk id="5593" creationId="{538F24FC-64FF-44D9-B3A4-ED3B61C9A7DE}"/>
          </ac:spMkLst>
        </pc:spChg>
        <pc:spChg chg="mod">
          <ac:chgData name="Kolakowski, Artur" userId="9c34c8cc-b1df-44f6-bea5-dcf7a54ee35f" providerId="ADAL" clId="{3840EB45-74CA-49F5-8548-3DE287019A31}" dt="2022-12-08T10:51:06.502" v="6470" actId="790"/>
          <ac:spMkLst>
            <pc:docMk/>
            <pc:sldMk cId="3250581116" sldId="483"/>
            <ac:spMk id="5594" creationId="{9A33D31B-7A21-4E18-A1AD-44887BF9A147}"/>
          </ac:spMkLst>
        </pc:spChg>
        <pc:spChg chg="mod">
          <ac:chgData name="Kolakowski, Artur" userId="9c34c8cc-b1df-44f6-bea5-dcf7a54ee35f" providerId="ADAL" clId="{3840EB45-74CA-49F5-8548-3DE287019A31}" dt="2022-12-08T10:51:06.502" v="6471" actId="790"/>
          <ac:spMkLst>
            <pc:docMk/>
            <pc:sldMk cId="3250581116" sldId="483"/>
            <ac:spMk id="5595" creationId="{708DE7ED-8CA2-4EA9-B2D1-A87CD2366453}"/>
          </ac:spMkLst>
        </pc:spChg>
        <pc:spChg chg="mod">
          <ac:chgData name="Kolakowski, Artur" userId="9c34c8cc-b1df-44f6-bea5-dcf7a54ee35f" providerId="ADAL" clId="{3840EB45-74CA-49F5-8548-3DE287019A31}" dt="2022-12-08T10:51:06.507" v="6472" actId="790"/>
          <ac:spMkLst>
            <pc:docMk/>
            <pc:sldMk cId="3250581116" sldId="483"/>
            <ac:spMk id="5596" creationId="{264934B0-B521-450D-9C38-D79206FAE8C3}"/>
          </ac:spMkLst>
        </pc:spChg>
        <pc:spChg chg="mod">
          <ac:chgData name="Kolakowski, Artur" userId="9c34c8cc-b1df-44f6-bea5-dcf7a54ee35f" providerId="ADAL" clId="{3840EB45-74CA-49F5-8548-3DE287019A31}" dt="2022-12-08T10:51:06.507" v="6473" actId="790"/>
          <ac:spMkLst>
            <pc:docMk/>
            <pc:sldMk cId="3250581116" sldId="483"/>
            <ac:spMk id="5597" creationId="{27629912-F3F8-4CFF-952C-D87547D6F0A0}"/>
          </ac:spMkLst>
        </pc:spChg>
        <pc:spChg chg="mod">
          <ac:chgData name="Kolakowski, Artur" userId="9c34c8cc-b1df-44f6-bea5-dcf7a54ee35f" providerId="ADAL" clId="{3840EB45-74CA-49F5-8548-3DE287019A31}" dt="2022-12-08T10:51:06.507" v="6474" actId="790"/>
          <ac:spMkLst>
            <pc:docMk/>
            <pc:sldMk cId="3250581116" sldId="483"/>
            <ac:spMk id="5598" creationId="{1826A6B9-B5E8-4774-9057-77144A101733}"/>
          </ac:spMkLst>
        </pc:spChg>
        <pc:spChg chg="mod">
          <ac:chgData name="Kolakowski, Artur" userId="9c34c8cc-b1df-44f6-bea5-dcf7a54ee35f" providerId="ADAL" clId="{3840EB45-74CA-49F5-8548-3DE287019A31}" dt="2022-12-08T10:51:06.507" v="6475" actId="790"/>
          <ac:spMkLst>
            <pc:docMk/>
            <pc:sldMk cId="3250581116" sldId="483"/>
            <ac:spMk id="5599" creationId="{EFD72F1E-D32F-47D6-B1A0-7A3547C262BE}"/>
          </ac:spMkLst>
        </pc:spChg>
        <pc:spChg chg="mod">
          <ac:chgData name="Kolakowski, Artur" userId="9c34c8cc-b1df-44f6-bea5-dcf7a54ee35f" providerId="ADAL" clId="{3840EB45-74CA-49F5-8548-3DE287019A31}" dt="2022-12-08T10:51:06.513" v="6476" actId="790"/>
          <ac:spMkLst>
            <pc:docMk/>
            <pc:sldMk cId="3250581116" sldId="483"/>
            <ac:spMk id="5600" creationId="{DC3380B9-0A39-415E-99E4-4A115EF93057}"/>
          </ac:spMkLst>
        </pc:spChg>
        <pc:spChg chg="mod">
          <ac:chgData name="Kolakowski, Artur" userId="9c34c8cc-b1df-44f6-bea5-dcf7a54ee35f" providerId="ADAL" clId="{3840EB45-74CA-49F5-8548-3DE287019A31}" dt="2022-12-08T10:51:06.513" v="6477" actId="790"/>
          <ac:spMkLst>
            <pc:docMk/>
            <pc:sldMk cId="3250581116" sldId="483"/>
            <ac:spMk id="5601" creationId="{132E8E3B-84A0-4260-913D-2A10916F29D0}"/>
          </ac:spMkLst>
        </pc:spChg>
        <pc:spChg chg="mod">
          <ac:chgData name="Kolakowski, Artur" userId="9c34c8cc-b1df-44f6-bea5-dcf7a54ee35f" providerId="ADAL" clId="{3840EB45-74CA-49F5-8548-3DE287019A31}" dt="2022-12-08T10:51:06.513" v="6478" actId="790"/>
          <ac:spMkLst>
            <pc:docMk/>
            <pc:sldMk cId="3250581116" sldId="483"/>
            <ac:spMk id="5602" creationId="{1566F6BD-E946-45EB-BCFD-99E5FD954462}"/>
          </ac:spMkLst>
        </pc:spChg>
        <pc:spChg chg="mod">
          <ac:chgData name="Kolakowski, Artur" userId="9c34c8cc-b1df-44f6-bea5-dcf7a54ee35f" providerId="ADAL" clId="{3840EB45-74CA-49F5-8548-3DE287019A31}" dt="2022-12-08T10:51:06.518" v="6479" actId="790"/>
          <ac:spMkLst>
            <pc:docMk/>
            <pc:sldMk cId="3250581116" sldId="483"/>
            <ac:spMk id="5603" creationId="{082095AF-04E0-48E5-B03C-33D673295A64}"/>
          </ac:spMkLst>
        </pc:spChg>
        <pc:spChg chg="mod">
          <ac:chgData name="Kolakowski, Artur" userId="9c34c8cc-b1df-44f6-bea5-dcf7a54ee35f" providerId="ADAL" clId="{3840EB45-74CA-49F5-8548-3DE287019A31}" dt="2022-12-08T10:51:06.518" v="6480" actId="790"/>
          <ac:spMkLst>
            <pc:docMk/>
            <pc:sldMk cId="3250581116" sldId="483"/>
            <ac:spMk id="5604" creationId="{9A7175FA-C5D4-4980-AEAC-655BA48365DA}"/>
          </ac:spMkLst>
        </pc:spChg>
        <pc:spChg chg="mod">
          <ac:chgData name="Kolakowski, Artur" userId="9c34c8cc-b1df-44f6-bea5-dcf7a54ee35f" providerId="ADAL" clId="{3840EB45-74CA-49F5-8548-3DE287019A31}" dt="2022-12-08T10:51:06.518" v="6481" actId="790"/>
          <ac:spMkLst>
            <pc:docMk/>
            <pc:sldMk cId="3250581116" sldId="483"/>
            <ac:spMk id="5605" creationId="{0C869EE8-936E-4800-920D-EF68C7B91BFA}"/>
          </ac:spMkLst>
        </pc:spChg>
        <pc:spChg chg="mod">
          <ac:chgData name="Kolakowski, Artur" userId="9c34c8cc-b1df-44f6-bea5-dcf7a54ee35f" providerId="ADAL" clId="{3840EB45-74CA-49F5-8548-3DE287019A31}" dt="2022-12-08T10:51:06.518" v="6482" actId="790"/>
          <ac:spMkLst>
            <pc:docMk/>
            <pc:sldMk cId="3250581116" sldId="483"/>
            <ac:spMk id="5606" creationId="{4216CC77-AD14-41A7-B8F3-B1F6EF4A2375}"/>
          </ac:spMkLst>
        </pc:spChg>
        <pc:spChg chg="mod">
          <ac:chgData name="Kolakowski, Artur" userId="9c34c8cc-b1df-44f6-bea5-dcf7a54ee35f" providerId="ADAL" clId="{3840EB45-74CA-49F5-8548-3DE287019A31}" dt="2022-12-08T10:51:06.523" v="6483" actId="790"/>
          <ac:spMkLst>
            <pc:docMk/>
            <pc:sldMk cId="3250581116" sldId="483"/>
            <ac:spMk id="5607" creationId="{38978B23-8919-4159-AD5F-6B335F224164}"/>
          </ac:spMkLst>
        </pc:spChg>
        <pc:spChg chg="mod">
          <ac:chgData name="Kolakowski, Artur" userId="9c34c8cc-b1df-44f6-bea5-dcf7a54ee35f" providerId="ADAL" clId="{3840EB45-74CA-49F5-8548-3DE287019A31}" dt="2022-12-08T10:51:06.523" v="6484" actId="790"/>
          <ac:spMkLst>
            <pc:docMk/>
            <pc:sldMk cId="3250581116" sldId="483"/>
            <ac:spMk id="5608" creationId="{9FBE9769-16B4-4A2A-8778-F41F1C7CB0FA}"/>
          </ac:spMkLst>
        </pc:spChg>
        <pc:spChg chg="mod">
          <ac:chgData name="Kolakowski, Artur" userId="9c34c8cc-b1df-44f6-bea5-dcf7a54ee35f" providerId="ADAL" clId="{3840EB45-74CA-49F5-8548-3DE287019A31}" dt="2022-12-08T10:51:06.523" v="6485" actId="790"/>
          <ac:spMkLst>
            <pc:docMk/>
            <pc:sldMk cId="3250581116" sldId="483"/>
            <ac:spMk id="5609" creationId="{9D934A51-E912-4DF4-8980-E972BD03F46F}"/>
          </ac:spMkLst>
        </pc:spChg>
        <pc:spChg chg="mod">
          <ac:chgData name="Kolakowski, Artur" userId="9c34c8cc-b1df-44f6-bea5-dcf7a54ee35f" providerId="ADAL" clId="{3840EB45-74CA-49F5-8548-3DE287019A31}" dt="2022-12-08T10:51:06.528" v="6486" actId="790"/>
          <ac:spMkLst>
            <pc:docMk/>
            <pc:sldMk cId="3250581116" sldId="483"/>
            <ac:spMk id="5610" creationId="{2AD6B352-0279-4C1C-9389-B29604D53DC5}"/>
          </ac:spMkLst>
        </pc:spChg>
        <pc:spChg chg="mod">
          <ac:chgData name="Kolakowski, Artur" userId="9c34c8cc-b1df-44f6-bea5-dcf7a54ee35f" providerId="ADAL" clId="{3840EB45-74CA-49F5-8548-3DE287019A31}" dt="2022-12-08T10:51:06.528" v="6487" actId="790"/>
          <ac:spMkLst>
            <pc:docMk/>
            <pc:sldMk cId="3250581116" sldId="483"/>
            <ac:spMk id="5611" creationId="{447371CC-C9B2-498B-8A40-4625EA3ED1E9}"/>
          </ac:spMkLst>
        </pc:spChg>
        <pc:spChg chg="mod">
          <ac:chgData name="Kolakowski, Artur" userId="9c34c8cc-b1df-44f6-bea5-dcf7a54ee35f" providerId="ADAL" clId="{3840EB45-74CA-49F5-8548-3DE287019A31}" dt="2022-12-08T10:51:06.528" v="6488" actId="790"/>
          <ac:spMkLst>
            <pc:docMk/>
            <pc:sldMk cId="3250581116" sldId="483"/>
            <ac:spMk id="5612" creationId="{738DAE22-E0DA-4C53-B49D-88951B52B68F}"/>
          </ac:spMkLst>
        </pc:spChg>
        <pc:spChg chg="mod">
          <ac:chgData name="Kolakowski, Artur" userId="9c34c8cc-b1df-44f6-bea5-dcf7a54ee35f" providerId="ADAL" clId="{3840EB45-74CA-49F5-8548-3DE287019A31}" dt="2022-12-08T10:51:06.528" v="6489" actId="790"/>
          <ac:spMkLst>
            <pc:docMk/>
            <pc:sldMk cId="3250581116" sldId="483"/>
            <ac:spMk id="5613" creationId="{4E7CC5E3-D5EE-4259-81F8-F0949457D17C}"/>
          </ac:spMkLst>
        </pc:spChg>
        <pc:spChg chg="mod">
          <ac:chgData name="Kolakowski, Artur" userId="9c34c8cc-b1df-44f6-bea5-dcf7a54ee35f" providerId="ADAL" clId="{3840EB45-74CA-49F5-8548-3DE287019A31}" dt="2022-12-08T10:51:06.533" v="6490" actId="790"/>
          <ac:spMkLst>
            <pc:docMk/>
            <pc:sldMk cId="3250581116" sldId="483"/>
            <ac:spMk id="5614" creationId="{736337AC-15F7-40BC-9219-3C029FF6BDDC}"/>
          </ac:spMkLst>
        </pc:spChg>
        <pc:spChg chg="mod">
          <ac:chgData name="Kolakowski, Artur" userId="9c34c8cc-b1df-44f6-bea5-dcf7a54ee35f" providerId="ADAL" clId="{3840EB45-74CA-49F5-8548-3DE287019A31}" dt="2022-12-08T10:51:06.533" v="6491" actId="790"/>
          <ac:spMkLst>
            <pc:docMk/>
            <pc:sldMk cId="3250581116" sldId="483"/>
            <ac:spMk id="5615" creationId="{86D57EF4-3DBE-4B5F-A2CA-82F1069485B0}"/>
          </ac:spMkLst>
        </pc:spChg>
        <pc:spChg chg="mod">
          <ac:chgData name="Kolakowski, Artur" userId="9c34c8cc-b1df-44f6-bea5-dcf7a54ee35f" providerId="ADAL" clId="{3840EB45-74CA-49F5-8548-3DE287019A31}" dt="2022-12-08T10:51:06.533" v="6492" actId="790"/>
          <ac:spMkLst>
            <pc:docMk/>
            <pc:sldMk cId="3250581116" sldId="483"/>
            <ac:spMk id="5616" creationId="{159D5366-458B-4EBF-ADA9-4E5C752668AE}"/>
          </ac:spMkLst>
        </pc:spChg>
        <pc:spChg chg="mod">
          <ac:chgData name="Kolakowski, Artur" userId="9c34c8cc-b1df-44f6-bea5-dcf7a54ee35f" providerId="ADAL" clId="{3840EB45-74CA-49F5-8548-3DE287019A31}" dt="2022-12-08T10:51:06.538" v="6493" actId="790"/>
          <ac:spMkLst>
            <pc:docMk/>
            <pc:sldMk cId="3250581116" sldId="483"/>
            <ac:spMk id="5617" creationId="{1096BA3E-11BA-4D0E-85DB-B675675995F4}"/>
          </ac:spMkLst>
        </pc:spChg>
        <pc:spChg chg="mod">
          <ac:chgData name="Kolakowski, Artur" userId="9c34c8cc-b1df-44f6-bea5-dcf7a54ee35f" providerId="ADAL" clId="{3840EB45-74CA-49F5-8548-3DE287019A31}" dt="2022-12-08T10:51:06.538" v="6494" actId="790"/>
          <ac:spMkLst>
            <pc:docMk/>
            <pc:sldMk cId="3250581116" sldId="483"/>
            <ac:spMk id="5618" creationId="{0D15BC38-2F18-4FE4-94C9-68B3DFC42EE5}"/>
          </ac:spMkLst>
        </pc:spChg>
        <pc:spChg chg="mod">
          <ac:chgData name="Kolakowski, Artur" userId="9c34c8cc-b1df-44f6-bea5-dcf7a54ee35f" providerId="ADAL" clId="{3840EB45-74CA-49F5-8548-3DE287019A31}" dt="2022-12-08T10:51:06.538" v="6495" actId="790"/>
          <ac:spMkLst>
            <pc:docMk/>
            <pc:sldMk cId="3250581116" sldId="483"/>
            <ac:spMk id="5619" creationId="{25BE64B4-48AF-4FC8-9712-628DDA1366D3}"/>
          </ac:spMkLst>
        </pc:spChg>
        <pc:spChg chg="mod">
          <ac:chgData name="Kolakowski, Artur" userId="9c34c8cc-b1df-44f6-bea5-dcf7a54ee35f" providerId="ADAL" clId="{3840EB45-74CA-49F5-8548-3DE287019A31}" dt="2022-12-08T10:51:06.538" v="6496" actId="790"/>
          <ac:spMkLst>
            <pc:docMk/>
            <pc:sldMk cId="3250581116" sldId="483"/>
            <ac:spMk id="5620" creationId="{A3DC24C6-6735-4A12-A4AD-8C1D87B10D03}"/>
          </ac:spMkLst>
        </pc:spChg>
        <pc:spChg chg="mod">
          <ac:chgData name="Kolakowski, Artur" userId="9c34c8cc-b1df-44f6-bea5-dcf7a54ee35f" providerId="ADAL" clId="{3840EB45-74CA-49F5-8548-3DE287019A31}" dt="2022-12-08T10:51:06.542" v="6497" actId="790"/>
          <ac:spMkLst>
            <pc:docMk/>
            <pc:sldMk cId="3250581116" sldId="483"/>
            <ac:spMk id="5621" creationId="{07857E41-AC58-4A95-A071-4A1C37CB49A2}"/>
          </ac:spMkLst>
        </pc:spChg>
        <pc:spChg chg="mod">
          <ac:chgData name="Kolakowski, Artur" userId="9c34c8cc-b1df-44f6-bea5-dcf7a54ee35f" providerId="ADAL" clId="{3840EB45-74CA-49F5-8548-3DE287019A31}" dt="2022-12-08T10:51:06.542" v="6498" actId="790"/>
          <ac:spMkLst>
            <pc:docMk/>
            <pc:sldMk cId="3250581116" sldId="483"/>
            <ac:spMk id="5622" creationId="{9169913B-8F82-4B24-97CC-816D7AF72D47}"/>
          </ac:spMkLst>
        </pc:spChg>
        <pc:spChg chg="mod">
          <ac:chgData name="Kolakowski, Artur" userId="9c34c8cc-b1df-44f6-bea5-dcf7a54ee35f" providerId="ADAL" clId="{3840EB45-74CA-49F5-8548-3DE287019A31}" dt="2022-12-08T10:51:06.542" v="6499" actId="790"/>
          <ac:spMkLst>
            <pc:docMk/>
            <pc:sldMk cId="3250581116" sldId="483"/>
            <ac:spMk id="5623" creationId="{7AF500A1-766B-4E0A-9745-144650943041}"/>
          </ac:spMkLst>
        </pc:spChg>
        <pc:spChg chg="mod">
          <ac:chgData name="Kolakowski, Artur" userId="9c34c8cc-b1df-44f6-bea5-dcf7a54ee35f" providerId="ADAL" clId="{3840EB45-74CA-49F5-8548-3DE287019A31}" dt="2022-12-08T10:51:06.547" v="6500" actId="790"/>
          <ac:spMkLst>
            <pc:docMk/>
            <pc:sldMk cId="3250581116" sldId="483"/>
            <ac:spMk id="5624" creationId="{E4748382-7348-42C9-90C2-BD67727B482C}"/>
          </ac:spMkLst>
        </pc:spChg>
        <pc:spChg chg="mod">
          <ac:chgData name="Kolakowski, Artur" userId="9c34c8cc-b1df-44f6-bea5-dcf7a54ee35f" providerId="ADAL" clId="{3840EB45-74CA-49F5-8548-3DE287019A31}" dt="2022-12-08T10:51:06.547" v="6501" actId="790"/>
          <ac:spMkLst>
            <pc:docMk/>
            <pc:sldMk cId="3250581116" sldId="483"/>
            <ac:spMk id="5625" creationId="{2DF62A2A-69D5-4F5E-9882-EAF85B9930FC}"/>
          </ac:spMkLst>
        </pc:spChg>
        <pc:spChg chg="mod">
          <ac:chgData name="Kolakowski, Artur" userId="9c34c8cc-b1df-44f6-bea5-dcf7a54ee35f" providerId="ADAL" clId="{3840EB45-74CA-49F5-8548-3DE287019A31}" dt="2022-12-08T10:51:06.547" v="6502" actId="790"/>
          <ac:spMkLst>
            <pc:docMk/>
            <pc:sldMk cId="3250581116" sldId="483"/>
            <ac:spMk id="5626" creationId="{FF2EE4E3-B345-4D1A-AC56-7A63124A160F}"/>
          </ac:spMkLst>
        </pc:spChg>
        <pc:spChg chg="mod">
          <ac:chgData name="Kolakowski, Artur" userId="9c34c8cc-b1df-44f6-bea5-dcf7a54ee35f" providerId="ADAL" clId="{3840EB45-74CA-49F5-8548-3DE287019A31}" dt="2022-12-08T10:51:06.547" v="6503" actId="790"/>
          <ac:spMkLst>
            <pc:docMk/>
            <pc:sldMk cId="3250581116" sldId="483"/>
            <ac:spMk id="5627" creationId="{A498CB01-D921-4628-B7FD-6218C7179EBF}"/>
          </ac:spMkLst>
        </pc:spChg>
        <pc:spChg chg="mod">
          <ac:chgData name="Kolakowski, Artur" userId="9c34c8cc-b1df-44f6-bea5-dcf7a54ee35f" providerId="ADAL" clId="{3840EB45-74CA-49F5-8548-3DE287019A31}" dt="2022-12-08T10:51:06.553" v="6504" actId="790"/>
          <ac:spMkLst>
            <pc:docMk/>
            <pc:sldMk cId="3250581116" sldId="483"/>
            <ac:spMk id="5628" creationId="{DD307A0C-6464-4440-A808-BA7AAEDDFF91}"/>
          </ac:spMkLst>
        </pc:spChg>
        <pc:spChg chg="mod">
          <ac:chgData name="Kolakowski, Artur" userId="9c34c8cc-b1df-44f6-bea5-dcf7a54ee35f" providerId="ADAL" clId="{3840EB45-74CA-49F5-8548-3DE287019A31}" dt="2022-12-08T10:51:06.553" v="6505" actId="790"/>
          <ac:spMkLst>
            <pc:docMk/>
            <pc:sldMk cId="3250581116" sldId="483"/>
            <ac:spMk id="5629" creationId="{E8F286BC-2C4D-4486-9732-88FC2638B61D}"/>
          </ac:spMkLst>
        </pc:spChg>
        <pc:spChg chg="mod">
          <ac:chgData name="Kolakowski, Artur" userId="9c34c8cc-b1df-44f6-bea5-dcf7a54ee35f" providerId="ADAL" clId="{3840EB45-74CA-49F5-8548-3DE287019A31}" dt="2022-12-08T10:51:06.553" v="6506" actId="790"/>
          <ac:spMkLst>
            <pc:docMk/>
            <pc:sldMk cId="3250581116" sldId="483"/>
            <ac:spMk id="5630" creationId="{8CBC76CA-8A7A-421C-92CB-398A11706790}"/>
          </ac:spMkLst>
        </pc:spChg>
        <pc:spChg chg="mod">
          <ac:chgData name="Kolakowski, Artur" userId="9c34c8cc-b1df-44f6-bea5-dcf7a54ee35f" providerId="ADAL" clId="{3840EB45-74CA-49F5-8548-3DE287019A31}" dt="2022-12-08T10:51:06.557" v="6507" actId="790"/>
          <ac:spMkLst>
            <pc:docMk/>
            <pc:sldMk cId="3250581116" sldId="483"/>
            <ac:spMk id="5631" creationId="{D17B7D31-46D9-42AE-B0E1-CBD9E37B3808}"/>
          </ac:spMkLst>
        </pc:spChg>
        <pc:spChg chg="mod">
          <ac:chgData name="Kolakowski, Artur" userId="9c34c8cc-b1df-44f6-bea5-dcf7a54ee35f" providerId="ADAL" clId="{3840EB45-74CA-49F5-8548-3DE287019A31}" dt="2022-12-08T10:51:06.557" v="6508" actId="790"/>
          <ac:spMkLst>
            <pc:docMk/>
            <pc:sldMk cId="3250581116" sldId="483"/>
            <ac:spMk id="5632" creationId="{00FA9D59-2A45-459A-8CF7-A60B4E57EF08}"/>
          </ac:spMkLst>
        </pc:spChg>
        <pc:spChg chg="mod">
          <ac:chgData name="Kolakowski, Artur" userId="9c34c8cc-b1df-44f6-bea5-dcf7a54ee35f" providerId="ADAL" clId="{3840EB45-74CA-49F5-8548-3DE287019A31}" dt="2022-12-08T10:51:06.557" v="6509" actId="790"/>
          <ac:spMkLst>
            <pc:docMk/>
            <pc:sldMk cId="3250581116" sldId="483"/>
            <ac:spMk id="5633" creationId="{B9BD9935-9BA6-4E4B-B4F5-B596DCEF5BF6}"/>
          </ac:spMkLst>
        </pc:spChg>
        <pc:spChg chg="mod">
          <ac:chgData name="Kolakowski, Artur" userId="9c34c8cc-b1df-44f6-bea5-dcf7a54ee35f" providerId="ADAL" clId="{3840EB45-74CA-49F5-8548-3DE287019A31}" dt="2022-12-08T10:51:06.557" v="6510" actId="790"/>
          <ac:spMkLst>
            <pc:docMk/>
            <pc:sldMk cId="3250581116" sldId="483"/>
            <ac:spMk id="5634" creationId="{0EA82CBF-E64E-464D-B694-42A76CB1244F}"/>
          </ac:spMkLst>
        </pc:spChg>
        <pc:spChg chg="mod">
          <ac:chgData name="Kolakowski, Artur" userId="9c34c8cc-b1df-44f6-bea5-dcf7a54ee35f" providerId="ADAL" clId="{3840EB45-74CA-49F5-8548-3DE287019A31}" dt="2022-12-08T10:51:06.562" v="6511" actId="790"/>
          <ac:spMkLst>
            <pc:docMk/>
            <pc:sldMk cId="3250581116" sldId="483"/>
            <ac:spMk id="5635" creationId="{F5B6D58A-4227-4CFA-9710-1B3C5FABEC22}"/>
          </ac:spMkLst>
        </pc:spChg>
        <pc:spChg chg="mod">
          <ac:chgData name="Kolakowski, Artur" userId="9c34c8cc-b1df-44f6-bea5-dcf7a54ee35f" providerId="ADAL" clId="{3840EB45-74CA-49F5-8548-3DE287019A31}" dt="2022-12-08T10:51:06.562" v="6512" actId="790"/>
          <ac:spMkLst>
            <pc:docMk/>
            <pc:sldMk cId="3250581116" sldId="483"/>
            <ac:spMk id="5636" creationId="{54D7B4FC-2684-4123-A15F-298E962099C9}"/>
          </ac:spMkLst>
        </pc:spChg>
        <pc:spChg chg="mod">
          <ac:chgData name="Kolakowski, Artur" userId="9c34c8cc-b1df-44f6-bea5-dcf7a54ee35f" providerId="ADAL" clId="{3840EB45-74CA-49F5-8548-3DE287019A31}" dt="2022-12-08T10:51:06.562" v="6513" actId="790"/>
          <ac:spMkLst>
            <pc:docMk/>
            <pc:sldMk cId="3250581116" sldId="483"/>
            <ac:spMk id="5637" creationId="{48C5B516-B6AD-425D-BE40-E6A284ACEA66}"/>
          </ac:spMkLst>
        </pc:spChg>
        <pc:spChg chg="mod">
          <ac:chgData name="Kolakowski, Artur" userId="9c34c8cc-b1df-44f6-bea5-dcf7a54ee35f" providerId="ADAL" clId="{3840EB45-74CA-49F5-8548-3DE287019A31}" dt="2022-12-08T10:51:06.568" v="6514" actId="790"/>
          <ac:spMkLst>
            <pc:docMk/>
            <pc:sldMk cId="3250581116" sldId="483"/>
            <ac:spMk id="5638" creationId="{16E741ED-0281-498B-89D7-D42247AE8EB3}"/>
          </ac:spMkLst>
        </pc:spChg>
        <pc:spChg chg="mod">
          <ac:chgData name="Kolakowski, Artur" userId="9c34c8cc-b1df-44f6-bea5-dcf7a54ee35f" providerId="ADAL" clId="{3840EB45-74CA-49F5-8548-3DE287019A31}" dt="2022-12-08T10:51:06.568" v="6515" actId="790"/>
          <ac:spMkLst>
            <pc:docMk/>
            <pc:sldMk cId="3250581116" sldId="483"/>
            <ac:spMk id="5639" creationId="{66657AF4-9836-4EA0-8366-01479ED7C1BF}"/>
          </ac:spMkLst>
        </pc:spChg>
        <pc:spChg chg="mod">
          <ac:chgData name="Kolakowski, Artur" userId="9c34c8cc-b1df-44f6-bea5-dcf7a54ee35f" providerId="ADAL" clId="{3840EB45-74CA-49F5-8548-3DE287019A31}" dt="2022-12-08T10:51:06.568" v="6516" actId="790"/>
          <ac:spMkLst>
            <pc:docMk/>
            <pc:sldMk cId="3250581116" sldId="483"/>
            <ac:spMk id="5640" creationId="{8362B663-B110-4EC7-8CCD-EDCDCC443730}"/>
          </ac:spMkLst>
        </pc:spChg>
        <pc:spChg chg="mod">
          <ac:chgData name="Kolakowski, Artur" userId="9c34c8cc-b1df-44f6-bea5-dcf7a54ee35f" providerId="ADAL" clId="{3840EB45-74CA-49F5-8548-3DE287019A31}" dt="2022-12-08T10:51:06.568" v="6517" actId="790"/>
          <ac:spMkLst>
            <pc:docMk/>
            <pc:sldMk cId="3250581116" sldId="483"/>
            <ac:spMk id="5641" creationId="{B50A35AA-7673-4AB2-A6AD-0B623E821102}"/>
          </ac:spMkLst>
        </pc:spChg>
        <pc:spChg chg="mod">
          <ac:chgData name="Kolakowski, Artur" userId="9c34c8cc-b1df-44f6-bea5-dcf7a54ee35f" providerId="ADAL" clId="{3840EB45-74CA-49F5-8548-3DE287019A31}" dt="2022-12-08T10:51:06.573" v="6518" actId="790"/>
          <ac:spMkLst>
            <pc:docMk/>
            <pc:sldMk cId="3250581116" sldId="483"/>
            <ac:spMk id="5642" creationId="{FFA95DFC-2652-4C6A-A638-BDA6BDD819E6}"/>
          </ac:spMkLst>
        </pc:spChg>
        <pc:spChg chg="mod">
          <ac:chgData name="Kolakowski, Artur" userId="9c34c8cc-b1df-44f6-bea5-dcf7a54ee35f" providerId="ADAL" clId="{3840EB45-74CA-49F5-8548-3DE287019A31}" dt="2022-12-08T10:51:06.573" v="6519" actId="790"/>
          <ac:spMkLst>
            <pc:docMk/>
            <pc:sldMk cId="3250581116" sldId="483"/>
            <ac:spMk id="5643" creationId="{A5C844D1-5144-4BCE-ADDB-03F9B4FC6DD7}"/>
          </ac:spMkLst>
        </pc:spChg>
        <pc:spChg chg="mod">
          <ac:chgData name="Kolakowski, Artur" userId="9c34c8cc-b1df-44f6-bea5-dcf7a54ee35f" providerId="ADAL" clId="{3840EB45-74CA-49F5-8548-3DE287019A31}" dt="2022-12-08T10:51:06.573" v="6520" actId="790"/>
          <ac:spMkLst>
            <pc:docMk/>
            <pc:sldMk cId="3250581116" sldId="483"/>
            <ac:spMk id="5644" creationId="{E322D887-4EE7-472E-BE12-B1B690414D49}"/>
          </ac:spMkLst>
        </pc:spChg>
        <pc:spChg chg="mod">
          <ac:chgData name="Kolakowski, Artur" userId="9c34c8cc-b1df-44f6-bea5-dcf7a54ee35f" providerId="ADAL" clId="{3840EB45-74CA-49F5-8548-3DE287019A31}" dt="2022-12-08T10:51:06.573" v="6521" actId="790"/>
          <ac:spMkLst>
            <pc:docMk/>
            <pc:sldMk cId="3250581116" sldId="483"/>
            <ac:spMk id="5645" creationId="{4D826099-A98C-44BE-990F-F1D1803A9064}"/>
          </ac:spMkLst>
        </pc:spChg>
        <pc:spChg chg="mod">
          <ac:chgData name="Kolakowski, Artur" userId="9c34c8cc-b1df-44f6-bea5-dcf7a54ee35f" providerId="ADAL" clId="{3840EB45-74CA-49F5-8548-3DE287019A31}" dt="2022-12-08T10:51:06.578" v="6522" actId="790"/>
          <ac:spMkLst>
            <pc:docMk/>
            <pc:sldMk cId="3250581116" sldId="483"/>
            <ac:spMk id="5646" creationId="{E9F206AE-E354-4685-8699-496619BBEF4D}"/>
          </ac:spMkLst>
        </pc:spChg>
        <pc:spChg chg="mod">
          <ac:chgData name="Kolakowski, Artur" userId="9c34c8cc-b1df-44f6-bea5-dcf7a54ee35f" providerId="ADAL" clId="{3840EB45-74CA-49F5-8548-3DE287019A31}" dt="2022-12-08T10:51:06.578" v="6523" actId="790"/>
          <ac:spMkLst>
            <pc:docMk/>
            <pc:sldMk cId="3250581116" sldId="483"/>
            <ac:spMk id="5647" creationId="{7BD87FBA-2930-40D4-861A-A7DB38650C8C}"/>
          </ac:spMkLst>
        </pc:spChg>
        <pc:spChg chg="mod">
          <ac:chgData name="Kolakowski, Artur" userId="9c34c8cc-b1df-44f6-bea5-dcf7a54ee35f" providerId="ADAL" clId="{3840EB45-74CA-49F5-8548-3DE287019A31}" dt="2022-12-08T10:51:06.578" v="6524" actId="790"/>
          <ac:spMkLst>
            <pc:docMk/>
            <pc:sldMk cId="3250581116" sldId="483"/>
            <ac:spMk id="5648" creationId="{A442E887-699C-42F9-B4C5-5B0DFB6B4F9F}"/>
          </ac:spMkLst>
        </pc:spChg>
        <pc:spChg chg="mod">
          <ac:chgData name="Kolakowski, Artur" userId="9c34c8cc-b1df-44f6-bea5-dcf7a54ee35f" providerId="ADAL" clId="{3840EB45-74CA-49F5-8548-3DE287019A31}" dt="2022-12-08T10:51:06.582" v="6525" actId="790"/>
          <ac:spMkLst>
            <pc:docMk/>
            <pc:sldMk cId="3250581116" sldId="483"/>
            <ac:spMk id="5649" creationId="{325B56E6-3FC0-4B89-8F97-1C43F789C913}"/>
          </ac:spMkLst>
        </pc:spChg>
        <pc:spChg chg="mod">
          <ac:chgData name="Kolakowski, Artur" userId="9c34c8cc-b1df-44f6-bea5-dcf7a54ee35f" providerId="ADAL" clId="{3840EB45-74CA-49F5-8548-3DE287019A31}" dt="2022-12-08T10:51:06.582" v="6526" actId="790"/>
          <ac:spMkLst>
            <pc:docMk/>
            <pc:sldMk cId="3250581116" sldId="483"/>
            <ac:spMk id="5650" creationId="{B5F6ECDE-8B49-46D2-B835-80EA817AE007}"/>
          </ac:spMkLst>
        </pc:spChg>
        <pc:spChg chg="mod">
          <ac:chgData name="Kolakowski, Artur" userId="9c34c8cc-b1df-44f6-bea5-dcf7a54ee35f" providerId="ADAL" clId="{3840EB45-74CA-49F5-8548-3DE287019A31}" dt="2022-12-08T10:51:06.584" v="6527" actId="790"/>
          <ac:spMkLst>
            <pc:docMk/>
            <pc:sldMk cId="3250581116" sldId="483"/>
            <ac:spMk id="5651" creationId="{A58381F2-6D38-4827-9B39-F92C915F57A2}"/>
          </ac:spMkLst>
        </pc:spChg>
        <pc:spChg chg="mod">
          <ac:chgData name="Kolakowski, Artur" userId="9c34c8cc-b1df-44f6-bea5-dcf7a54ee35f" providerId="ADAL" clId="{3840EB45-74CA-49F5-8548-3DE287019A31}" dt="2022-12-08T10:51:06.584" v="6528" actId="790"/>
          <ac:spMkLst>
            <pc:docMk/>
            <pc:sldMk cId="3250581116" sldId="483"/>
            <ac:spMk id="5652" creationId="{0D3C4915-6F83-4AA5-83FA-AABDFF3539F5}"/>
          </ac:spMkLst>
        </pc:spChg>
        <pc:spChg chg="mod">
          <ac:chgData name="Kolakowski, Artur" userId="9c34c8cc-b1df-44f6-bea5-dcf7a54ee35f" providerId="ADAL" clId="{3840EB45-74CA-49F5-8548-3DE287019A31}" dt="2022-12-08T10:51:06.588" v="6529" actId="790"/>
          <ac:spMkLst>
            <pc:docMk/>
            <pc:sldMk cId="3250581116" sldId="483"/>
            <ac:spMk id="5653" creationId="{1E9A2840-B8A4-419A-B63F-98DA08214F7A}"/>
          </ac:spMkLst>
        </pc:spChg>
        <pc:spChg chg="mod">
          <ac:chgData name="Kolakowski, Artur" userId="9c34c8cc-b1df-44f6-bea5-dcf7a54ee35f" providerId="ADAL" clId="{3840EB45-74CA-49F5-8548-3DE287019A31}" dt="2022-12-08T10:51:06.588" v="6530" actId="790"/>
          <ac:spMkLst>
            <pc:docMk/>
            <pc:sldMk cId="3250581116" sldId="483"/>
            <ac:spMk id="5654" creationId="{91A3B5E8-1590-4A5C-9865-AFACE8ABAF26}"/>
          </ac:spMkLst>
        </pc:spChg>
        <pc:spChg chg="mod">
          <ac:chgData name="Kolakowski, Artur" userId="9c34c8cc-b1df-44f6-bea5-dcf7a54ee35f" providerId="ADAL" clId="{3840EB45-74CA-49F5-8548-3DE287019A31}" dt="2022-12-08T10:51:06.588" v="6531" actId="790"/>
          <ac:spMkLst>
            <pc:docMk/>
            <pc:sldMk cId="3250581116" sldId="483"/>
            <ac:spMk id="5655" creationId="{D566E0FC-6FB5-4774-B98E-4BF996BB69C9}"/>
          </ac:spMkLst>
        </pc:spChg>
        <pc:spChg chg="mod">
          <ac:chgData name="Kolakowski, Artur" userId="9c34c8cc-b1df-44f6-bea5-dcf7a54ee35f" providerId="ADAL" clId="{3840EB45-74CA-49F5-8548-3DE287019A31}" dt="2022-12-08T10:51:06.588" v="6532" actId="790"/>
          <ac:spMkLst>
            <pc:docMk/>
            <pc:sldMk cId="3250581116" sldId="483"/>
            <ac:spMk id="5656" creationId="{FDBDBDCA-803D-406E-AF7C-735AEF2F2C08}"/>
          </ac:spMkLst>
        </pc:spChg>
        <pc:spChg chg="mod">
          <ac:chgData name="Kolakowski, Artur" userId="9c34c8cc-b1df-44f6-bea5-dcf7a54ee35f" providerId="ADAL" clId="{3840EB45-74CA-49F5-8548-3DE287019A31}" dt="2022-12-08T10:51:06.593" v="6533" actId="790"/>
          <ac:spMkLst>
            <pc:docMk/>
            <pc:sldMk cId="3250581116" sldId="483"/>
            <ac:spMk id="5657" creationId="{F960A831-D463-44B1-8DFC-7DEFC55FB4A7}"/>
          </ac:spMkLst>
        </pc:spChg>
        <pc:spChg chg="mod">
          <ac:chgData name="Kolakowski, Artur" userId="9c34c8cc-b1df-44f6-bea5-dcf7a54ee35f" providerId="ADAL" clId="{3840EB45-74CA-49F5-8548-3DE287019A31}" dt="2022-12-08T10:51:06.593" v="6534" actId="790"/>
          <ac:spMkLst>
            <pc:docMk/>
            <pc:sldMk cId="3250581116" sldId="483"/>
            <ac:spMk id="5658" creationId="{618B151D-08F8-4387-A459-86A6C1E3A7AB}"/>
          </ac:spMkLst>
        </pc:spChg>
        <pc:spChg chg="mod">
          <ac:chgData name="Kolakowski, Artur" userId="9c34c8cc-b1df-44f6-bea5-dcf7a54ee35f" providerId="ADAL" clId="{3840EB45-74CA-49F5-8548-3DE287019A31}" dt="2022-12-08T10:51:06.593" v="6535" actId="790"/>
          <ac:spMkLst>
            <pc:docMk/>
            <pc:sldMk cId="3250581116" sldId="483"/>
            <ac:spMk id="5659" creationId="{D06396D9-FCD3-4510-8E7F-01076F66BA6E}"/>
          </ac:spMkLst>
        </pc:spChg>
        <pc:spChg chg="mod">
          <ac:chgData name="Kolakowski, Artur" userId="9c34c8cc-b1df-44f6-bea5-dcf7a54ee35f" providerId="ADAL" clId="{3840EB45-74CA-49F5-8548-3DE287019A31}" dt="2022-12-08T10:51:06.598" v="6536" actId="790"/>
          <ac:spMkLst>
            <pc:docMk/>
            <pc:sldMk cId="3250581116" sldId="483"/>
            <ac:spMk id="5660" creationId="{6F4BAA83-4802-4F51-B472-15FF40E5B86E}"/>
          </ac:spMkLst>
        </pc:spChg>
        <pc:spChg chg="mod">
          <ac:chgData name="Kolakowski, Artur" userId="9c34c8cc-b1df-44f6-bea5-dcf7a54ee35f" providerId="ADAL" clId="{3840EB45-74CA-49F5-8548-3DE287019A31}" dt="2022-12-08T10:51:06.598" v="6537" actId="790"/>
          <ac:spMkLst>
            <pc:docMk/>
            <pc:sldMk cId="3250581116" sldId="483"/>
            <ac:spMk id="5661" creationId="{591ABED4-E6A5-4847-A903-3E4BFFAC266E}"/>
          </ac:spMkLst>
        </pc:spChg>
        <pc:spChg chg="mod">
          <ac:chgData name="Kolakowski, Artur" userId="9c34c8cc-b1df-44f6-bea5-dcf7a54ee35f" providerId="ADAL" clId="{3840EB45-74CA-49F5-8548-3DE287019A31}" dt="2022-12-08T10:51:06.598" v="6538" actId="790"/>
          <ac:spMkLst>
            <pc:docMk/>
            <pc:sldMk cId="3250581116" sldId="483"/>
            <ac:spMk id="5662" creationId="{EBD55173-938C-4DEA-96BF-A7F4660D5622}"/>
          </ac:spMkLst>
        </pc:spChg>
        <pc:spChg chg="mod">
          <ac:chgData name="Kolakowski, Artur" userId="9c34c8cc-b1df-44f6-bea5-dcf7a54ee35f" providerId="ADAL" clId="{3840EB45-74CA-49F5-8548-3DE287019A31}" dt="2022-12-08T10:51:06.598" v="6539" actId="790"/>
          <ac:spMkLst>
            <pc:docMk/>
            <pc:sldMk cId="3250581116" sldId="483"/>
            <ac:spMk id="5663" creationId="{7949395D-20BE-4420-8EE1-7557D9F07366}"/>
          </ac:spMkLst>
        </pc:spChg>
        <pc:spChg chg="mod">
          <ac:chgData name="Kolakowski, Artur" userId="9c34c8cc-b1df-44f6-bea5-dcf7a54ee35f" providerId="ADAL" clId="{3840EB45-74CA-49F5-8548-3DE287019A31}" dt="2022-12-08T10:51:06.603" v="6540" actId="790"/>
          <ac:spMkLst>
            <pc:docMk/>
            <pc:sldMk cId="3250581116" sldId="483"/>
            <ac:spMk id="5664" creationId="{6292FA8D-9B78-463A-A954-C7B74EF67E86}"/>
          </ac:spMkLst>
        </pc:spChg>
        <pc:spChg chg="mod">
          <ac:chgData name="Kolakowski, Artur" userId="9c34c8cc-b1df-44f6-bea5-dcf7a54ee35f" providerId="ADAL" clId="{3840EB45-74CA-49F5-8548-3DE287019A31}" dt="2022-12-08T10:51:06.603" v="6541" actId="790"/>
          <ac:spMkLst>
            <pc:docMk/>
            <pc:sldMk cId="3250581116" sldId="483"/>
            <ac:spMk id="5665" creationId="{15F3C969-722E-4776-BAF8-0F582E111A7C}"/>
          </ac:spMkLst>
        </pc:spChg>
        <pc:spChg chg="mod">
          <ac:chgData name="Kolakowski, Artur" userId="9c34c8cc-b1df-44f6-bea5-dcf7a54ee35f" providerId="ADAL" clId="{3840EB45-74CA-49F5-8548-3DE287019A31}" dt="2022-12-08T10:51:06.603" v="6542" actId="790"/>
          <ac:spMkLst>
            <pc:docMk/>
            <pc:sldMk cId="3250581116" sldId="483"/>
            <ac:spMk id="5666" creationId="{E601502A-2DF3-4365-ABD8-F8E2E0F5199A}"/>
          </ac:spMkLst>
        </pc:spChg>
        <pc:spChg chg="mod">
          <ac:chgData name="Kolakowski, Artur" userId="9c34c8cc-b1df-44f6-bea5-dcf7a54ee35f" providerId="ADAL" clId="{3840EB45-74CA-49F5-8548-3DE287019A31}" dt="2022-12-08T10:51:06.608" v="6543" actId="790"/>
          <ac:spMkLst>
            <pc:docMk/>
            <pc:sldMk cId="3250581116" sldId="483"/>
            <ac:spMk id="5667" creationId="{FD0B305B-2DB2-4CE3-BCE7-21F003A0505A}"/>
          </ac:spMkLst>
        </pc:spChg>
        <pc:spChg chg="mod">
          <ac:chgData name="Kolakowski, Artur" userId="9c34c8cc-b1df-44f6-bea5-dcf7a54ee35f" providerId="ADAL" clId="{3840EB45-74CA-49F5-8548-3DE287019A31}" dt="2022-12-08T10:51:06.608" v="6544" actId="790"/>
          <ac:spMkLst>
            <pc:docMk/>
            <pc:sldMk cId="3250581116" sldId="483"/>
            <ac:spMk id="5668" creationId="{A0616181-ED3E-494E-AD58-EC01E077C38E}"/>
          </ac:spMkLst>
        </pc:spChg>
        <pc:spChg chg="mod">
          <ac:chgData name="Kolakowski, Artur" userId="9c34c8cc-b1df-44f6-bea5-dcf7a54ee35f" providerId="ADAL" clId="{3840EB45-74CA-49F5-8548-3DE287019A31}" dt="2022-12-08T10:51:06.608" v="6545" actId="790"/>
          <ac:spMkLst>
            <pc:docMk/>
            <pc:sldMk cId="3250581116" sldId="483"/>
            <ac:spMk id="5669" creationId="{18AC8C76-0FD0-4997-AF4C-C56962940D5A}"/>
          </ac:spMkLst>
        </pc:spChg>
        <pc:spChg chg="mod">
          <ac:chgData name="Kolakowski, Artur" userId="9c34c8cc-b1df-44f6-bea5-dcf7a54ee35f" providerId="ADAL" clId="{3840EB45-74CA-49F5-8548-3DE287019A31}" dt="2022-12-08T10:51:06.613" v="6546" actId="790"/>
          <ac:spMkLst>
            <pc:docMk/>
            <pc:sldMk cId="3250581116" sldId="483"/>
            <ac:spMk id="5670" creationId="{19A7AF5E-8417-4EE8-896B-BF98417CCFD5}"/>
          </ac:spMkLst>
        </pc:spChg>
        <pc:spChg chg="mod">
          <ac:chgData name="Kolakowski, Artur" userId="9c34c8cc-b1df-44f6-bea5-dcf7a54ee35f" providerId="ADAL" clId="{3840EB45-74CA-49F5-8548-3DE287019A31}" dt="2022-12-08T10:51:06.613" v="6547" actId="790"/>
          <ac:spMkLst>
            <pc:docMk/>
            <pc:sldMk cId="3250581116" sldId="483"/>
            <ac:spMk id="5671" creationId="{443EB445-05B2-488E-9909-45F0D953FEC0}"/>
          </ac:spMkLst>
        </pc:spChg>
        <pc:spChg chg="mod">
          <ac:chgData name="Kolakowski, Artur" userId="9c34c8cc-b1df-44f6-bea5-dcf7a54ee35f" providerId="ADAL" clId="{3840EB45-74CA-49F5-8548-3DE287019A31}" dt="2022-12-08T10:51:06.613" v="6548" actId="790"/>
          <ac:spMkLst>
            <pc:docMk/>
            <pc:sldMk cId="3250581116" sldId="483"/>
            <ac:spMk id="5672" creationId="{551366F2-0A6C-4D6F-AB01-C2143DB912FA}"/>
          </ac:spMkLst>
        </pc:spChg>
        <pc:spChg chg="mod">
          <ac:chgData name="Kolakowski, Artur" userId="9c34c8cc-b1df-44f6-bea5-dcf7a54ee35f" providerId="ADAL" clId="{3840EB45-74CA-49F5-8548-3DE287019A31}" dt="2022-12-08T10:51:06.613" v="6549" actId="790"/>
          <ac:spMkLst>
            <pc:docMk/>
            <pc:sldMk cId="3250581116" sldId="483"/>
            <ac:spMk id="5673" creationId="{F9639773-1FDE-4969-B741-F968712F5871}"/>
          </ac:spMkLst>
        </pc:spChg>
        <pc:spChg chg="mod">
          <ac:chgData name="Kolakowski, Artur" userId="9c34c8cc-b1df-44f6-bea5-dcf7a54ee35f" providerId="ADAL" clId="{3840EB45-74CA-49F5-8548-3DE287019A31}" dt="2022-12-08T10:51:06.618" v="6550" actId="790"/>
          <ac:spMkLst>
            <pc:docMk/>
            <pc:sldMk cId="3250581116" sldId="483"/>
            <ac:spMk id="5674" creationId="{35ED4DF8-151E-425C-AD32-3E575197E5B4}"/>
          </ac:spMkLst>
        </pc:spChg>
        <pc:spChg chg="mod">
          <ac:chgData name="Kolakowski, Artur" userId="9c34c8cc-b1df-44f6-bea5-dcf7a54ee35f" providerId="ADAL" clId="{3840EB45-74CA-49F5-8548-3DE287019A31}" dt="2022-12-08T10:51:06.618" v="6551" actId="790"/>
          <ac:spMkLst>
            <pc:docMk/>
            <pc:sldMk cId="3250581116" sldId="483"/>
            <ac:spMk id="5675" creationId="{21312EE5-0F50-4852-B61E-5D7A060A7E9A}"/>
          </ac:spMkLst>
        </pc:spChg>
        <pc:spChg chg="mod">
          <ac:chgData name="Kolakowski, Artur" userId="9c34c8cc-b1df-44f6-bea5-dcf7a54ee35f" providerId="ADAL" clId="{3840EB45-74CA-49F5-8548-3DE287019A31}" dt="2022-12-08T10:51:06.618" v="6552" actId="790"/>
          <ac:spMkLst>
            <pc:docMk/>
            <pc:sldMk cId="3250581116" sldId="483"/>
            <ac:spMk id="5676" creationId="{BBF9DEEC-3CD8-4C00-B9DD-AF936DEC9F18}"/>
          </ac:spMkLst>
        </pc:spChg>
        <pc:spChg chg="mod">
          <ac:chgData name="Kolakowski, Artur" userId="9c34c8cc-b1df-44f6-bea5-dcf7a54ee35f" providerId="ADAL" clId="{3840EB45-74CA-49F5-8548-3DE287019A31}" dt="2022-12-08T10:51:06.618" v="6553" actId="790"/>
          <ac:spMkLst>
            <pc:docMk/>
            <pc:sldMk cId="3250581116" sldId="483"/>
            <ac:spMk id="5677" creationId="{5D7212AE-3523-48CC-A349-3598C949279A}"/>
          </ac:spMkLst>
        </pc:spChg>
        <pc:spChg chg="mod">
          <ac:chgData name="Kolakowski, Artur" userId="9c34c8cc-b1df-44f6-bea5-dcf7a54ee35f" providerId="ADAL" clId="{3840EB45-74CA-49F5-8548-3DE287019A31}" dt="2022-12-08T10:51:06.623" v="6554" actId="790"/>
          <ac:spMkLst>
            <pc:docMk/>
            <pc:sldMk cId="3250581116" sldId="483"/>
            <ac:spMk id="5678" creationId="{3BD38394-120D-49CF-8F0C-CAB54CD3247C}"/>
          </ac:spMkLst>
        </pc:spChg>
        <pc:spChg chg="mod">
          <ac:chgData name="Kolakowski, Artur" userId="9c34c8cc-b1df-44f6-bea5-dcf7a54ee35f" providerId="ADAL" clId="{3840EB45-74CA-49F5-8548-3DE287019A31}" dt="2022-12-08T10:51:06.623" v="6555" actId="790"/>
          <ac:spMkLst>
            <pc:docMk/>
            <pc:sldMk cId="3250581116" sldId="483"/>
            <ac:spMk id="5679" creationId="{5C2D1D5A-9F85-4D2C-92A3-069A106F561B}"/>
          </ac:spMkLst>
        </pc:spChg>
        <pc:spChg chg="mod">
          <ac:chgData name="Kolakowski, Artur" userId="9c34c8cc-b1df-44f6-bea5-dcf7a54ee35f" providerId="ADAL" clId="{3840EB45-74CA-49F5-8548-3DE287019A31}" dt="2022-12-08T10:51:06.623" v="6556" actId="790"/>
          <ac:spMkLst>
            <pc:docMk/>
            <pc:sldMk cId="3250581116" sldId="483"/>
            <ac:spMk id="5680" creationId="{AE50CB58-0743-4A34-BF4E-934DC9743062}"/>
          </ac:spMkLst>
        </pc:spChg>
        <pc:spChg chg="mod">
          <ac:chgData name="Kolakowski, Artur" userId="9c34c8cc-b1df-44f6-bea5-dcf7a54ee35f" providerId="ADAL" clId="{3840EB45-74CA-49F5-8548-3DE287019A31}" dt="2022-12-08T10:51:06.628" v="6557" actId="790"/>
          <ac:spMkLst>
            <pc:docMk/>
            <pc:sldMk cId="3250581116" sldId="483"/>
            <ac:spMk id="5681" creationId="{A7E5F995-9A4F-477D-8864-B6C2AD34F74E}"/>
          </ac:spMkLst>
        </pc:spChg>
        <pc:spChg chg="mod">
          <ac:chgData name="Kolakowski, Artur" userId="9c34c8cc-b1df-44f6-bea5-dcf7a54ee35f" providerId="ADAL" clId="{3840EB45-74CA-49F5-8548-3DE287019A31}" dt="2022-12-08T10:51:06.628" v="6558" actId="790"/>
          <ac:spMkLst>
            <pc:docMk/>
            <pc:sldMk cId="3250581116" sldId="483"/>
            <ac:spMk id="5682" creationId="{C76508E4-11C1-4CC7-88B9-23E17CD9FC69}"/>
          </ac:spMkLst>
        </pc:spChg>
        <pc:spChg chg="mod">
          <ac:chgData name="Kolakowski, Artur" userId="9c34c8cc-b1df-44f6-bea5-dcf7a54ee35f" providerId="ADAL" clId="{3840EB45-74CA-49F5-8548-3DE287019A31}" dt="2022-12-08T10:51:06.628" v="6559" actId="790"/>
          <ac:spMkLst>
            <pc:docMk/>
            <pc:sldMk cId="3250581116" sldId="483"/>
            <ac:spMk id="5683" creationId="{F3881F5F-9686-4936-ACD4-137A5A436ECA}"/>
          </ac:spMkLst>
        </pc:spChg>
        <pc:spChg chg="mod">
          <ac:chgData name="Kolakowski, Artur" userId="9c34c8cc-b1df-44f6-bea5-dcf7a54ee35f" providerId="ADAL" clId="{3840EB45-74CA-49F5-8548-3DE287019A31}" dt="2022-12-08T10:51:06.633" v="6560" actId="790"/>
          <ac:spMkLst>
            <pc:docMk/>
            <pc:sldMk cId="3250581116" sldId="483"/>
            <ac:spMk id="5684" creationId="{5EC6E7FD-F8A0-4EB9-AB72-BAEC8A108D10}"/>
          </ac:spMkLst>
        </pc:spChg>
        <pc:spChg chg="mod">
          <ac:chgData name="Kolakowski, Artur" userId="9c34c8cc-b1df-44f6-bea5-dcf7a54ee35f" providerId="ADAL" clId="{3840EB45-74CA-49F5-8548-3DE287019A31}" dt="2022-12-08T10:51:06.633" v="6561" actId="790"/>
          <ac:spMkLst>
            <pc:docMk/>
            <pc:sldMk cId="3250581116" sldId="483"/>
            <ac:spMk id="5685" creationId="{AEC87FFA-82A5-4F0B-9161-7DEA65972473}"/>
          </ac:spMkLst>
        </pc:spChg>
        <pc:spChg chg="mod">
          <ac:chgData name="Kolakowski, Artur" userId="9c34c8cc-b1df-44f6-bea5-dcf7a54ee35f" providerId="ADAL" clId="{3840EB45-74CA-49F5-8548-3DE287019A31}" dt="2022-12-08T10:51:06.633" v="6562" actId="790"/>
          <ac:spMkLst>
            <pc:docMk/>
            <pc:sldMk cId="3250581116" sldId="483"/>
            <ac:spMk id="5686" creationId="{DD11FCDB-4FD1-455B-B599-8FED79C3417E}"/>
          </ac:spMkLst>
        </pc:spChg>
        <pc:spChg chg="mod">
          <ac:chgData name="Kolakowski, Artur" userId="9c34c8cc-b1df-44f6-bea5-dcf7a54ee35f" providerId="ADAL" clId="{3840EB45-74CA-49F5-8548-3DE287019A31}" dt="2022-12-08T10:51:06.638" v="6563" actId="790"/>
          <ac:spMkLst>
            <pc:docMk/>
            <pc:sldMk cId="3250581116" sldId="483"/>
            <ac:spMk id="5687" creationId="{40D40E4B-1F59-4F35-887D-05712B3A7A1F}"/>
          </ac:spMkLst>
        </pc:spChg>
        <pc:spChg chg="mod">
          <ac:chgData name="Kolakowski, Artur" userId="9c34c8cc-b1df-44f6-bea5-dcf7a54ee35f" providerId="ADAL" clId="{3840EB45-74CA-49F5-8548-3DE287019A31}" dt="2022-12-08T10:51:06.638" v="6564" actId="790"/>
          <ac:spMkLst>
            <pc:docMk/>
            <pc:sldMk cId="3250581116" sldId="483"/>
            <ac:spMk id="5688" creationId="{DCDAED5E-5F99-4480-8578-1F0413D23CB1}"/>
          </ac:spMkLst>
        </pc:spChg>
        <pc:spChg chg="mod">
          <ac:chgData name="Kolakowski, Artur" userId="9c34c8cc-b1df-44f6-bea5-dcf7a54ee35f" providerId="ADAL" clId="{3840EB45-74CA-49F5-8548-3DE287019A31}" dt="2022-12-08T10:51:06.638" v="6565" actId="790"/>
          <ac:spMkLst>
            <pc:docMk/>
            <pc:sldMk cId="3250581116" sldId="483"/>
            <ac:spMk id="5689" creationId="{FA554F92-FC29-45E8-A511-7DCC384604FB}"/>
          </ac:spMkLst>
        </pc:spChg>
        <pc:spChg chg="mod">
          <ac:chgData name="Kolakowski, Artur" userId="9c34c8cc-b1df-44f6-bea5-dcf7a54ee35f" providerId="ADAL" clId="{3840EB45-74CA-49F5-8548-3DE287019A31}" dt="2022-12-08T10:51:06.643" v="6566" actId="790"/>
          <ac:spMkLst>
            <pc:docMk/>
            <pc:sldMk cId="3250581116" sldId="483"/>
            <ac:spMk id="5690" creationId="{4CD72817-4877-44E5-B58F-24C3B6F4213C}"/>
          </ac:spMkLst>
        </pc:spChg>
        <pc:spChg chg="mod">
          <ac:chgData name="Kolakowski, Artur" userId="9c34c8cc-b1df-44f6-bea5-dcf7a54ee35f" providerId="ADAL" clId="{3840EB45-74CA-49F5-8548-3DE287019A31}" dt="2022-12-08T10:51:06.648" v="6567" actId="790"/>
          <ac:spMkLst>
            <pc:docMk/>
            <pc:sldMk cId="3250581116" sldId="483"/>
            <ac:spMk id="5691" creationId="{8B1F2D2F-CD1F-4E79-AB42-A72147C5AFF3}"/>
          </ac:spMkLst>
        </pc:spChg>
        <pc:spChg chg="mod">
          <ac:chgData name="Kolakowski, Artur" userId="9c34c8cc-b1df-44f6-bea5-dcf7a54ee35f" providerId="ADAL" clId="{3840EB45-74CA-49F5-8548-3DE287019A31}" dt="2022-12-08T10:51:06.648" v="6568" actId="790"/>
          <ac:spMkLst>
            <pc:docMk/>
            <pc:sldMk cId="3250581116" sldId="483"/>
            <ac:spMk id="5692" creationId="{A8F37BAB-BFA4-417A-BEC6-0C34FA744E60}"/>
          </ac:spMkLst>
        </pc:spChg>
        <pc:spChg chg="mod">
          <ac:chgData name="Kolakowski, Artur" userId="9c34c8cc-b1df-44f6-bea5-dcf7a54ee35f" providerId="ADAL" clId="{3840EB45-74CA-49F5-8548-3DE287019A31}" dt="2022-12-08T10:51:06.648" v="6569" actId="790"/>
          <ac:spMkLst>
            <pc:docMk/>
            <pc:sldMk cId="3250581116" sldId="483"/>
            <ac:spMk id="5693" creationId="{1CB9FA6A-067E-4C7D-8DC1-C116746D4E53}"/>
          </ac:spMkLst>
        </pc:spChg>
        <pc:spChg chg="mod">
          <ac:chgData name="Kolakowski, Artur" userId="9c34c8cc-b1df-44f6-bea5-dcf7a54ee35f" providerId="ADAL" clId="{3840EB45-74CA-49F5-8548-3DE287019A31}" dt="2022-12-08T10:51:06.648" v="6570" actId="790"/>
          <ac:spMkLst>
            <pc:docMk/>
            <pc:sldMk cId="3250581116" sldId="483"/>
            <ac:spMk id="5694" creationId="{93041CF2-463B-4837-9195-526AB6C54652}"/>
          </ac:spMkLst>
        </pc:spChg>
        <pc:spChg chg="mod">
          <ac:chgData name="Kolakowski, Artur" userId="9c34c8cc-b1df-44f6-bea5-dcf7a54ee35f" providerId="ADAL" clId="{3840EB45-74CA-49F5-8548-3DE287019A31}" dt="2022-12-08T10:51:06.653" v="6571" actId="790"/>
          <ac:spMkLst>
            <pc:docMk/>
            <pc:sldMk cId="3250581116" sldId="483"/>
            <ac:spMk id="5695" creationId="{306E2C2E-8CAB-4F6D-8D88-E5C435061883}"/>
          </ac:spMkLst>
        </pc:spChg>
        <pc:spChg chg="mod">
          <ac:chgData name="Kolakowski, Artur" userId="9c34c8cc-b1df-44f6-bea5-dcf7a54ee35f" providerId="ADAL" clId="{3840EB45-74CA-49F5-8548-3DE287019A31}" dt="2022-12-08T10:51:06.653" v="6572" actId="790"/>
          <ac:spMkLst>
            <pc:docMk/>
            <pc:sldMk cId="3250581116" sldId="483"/>
            <ac:spMk id="5696" creationId="{DE05A5DA-1F31-4CB7-8F0C-8F3243D80111}"/>
          </ac:spMkLst>
        </pc:spChg>
        <pc:spChg chg="mod">
          <ac:chgData name="Kolakowski, Artur" userId="9c34c8cc-b1df-44f6-bea5-dcf7a54ee35f" providerId="ADAL" clId="{3840EB45-74CA-49F5-8548-3DE287019A31}" dt="2022-12-08T10:51:06.653" v="6573" actId="790"/>
          <ac:spMkLst>
            <pc:docMk/>
            <pc:sldMk cId="3250581116" sldId="483"/>
            <ac:spMk id="5697" creationId="{1FB2E813-FF4B-4190-91A4-148E9323332E}"/>
          </ac:spMkLst>
        </pc:spChg>
        <pc:spChg chg="mod">
          <ac:chgData name="Kolakowski, Artur" userId="9c34c8cc-b1df-44f6-bea5-dcf7a54ee35f" providerId="ADAL" clId="{3840EB45-74CA-49F5-8548-3DE287019A31}" dt="2022-12-08T10:51:06.657" v="6574" actId="790"/>
          <ac:spMkLst>
            <pc:docMk/>
            <pc:sldMk cId="3250581116" sldId="483"/>
            <ac:spMk id="5698" creationId="{FF7A7300-4A7C-4A34-B282-DF2F57CE7412}"/>
          </ac:spMkLst>
        </pc:spChg>
        <pc:spChg chg="mod">
          <ac:chgData name="Kolakowski, Artur" userId="9c34c8cc-b1df-44f6-bea5-dcf7a54ee35f" providerId="ADAL" clId="{3840EB45-74CA-49F5-8548-3DE287019A31}" dt="2022-12-08T10:51:06.657" v="6575" actId="790"/>
          <ac:spMkLst>
            <pc:docMk/>
            <pc:sldMk cId="3250581116" sldId="483"/>
            <ac:spMk id="5699" creationId="{90154294-C1EB-45CD-A2FB-1A39CB27F34C}"/>
          </ac:spMkLst>
        </pc:spChg>
        <pc:spChg chg="mod">
          <ac:chgData name="Kolakowski, Artur" userId="9c34c8cc-b1df-44f6-bea5-dcf7a54ee35f" providerId="ADAL" clId="{3840EB45-74CA-49F5-8548-3DE287019A31}" dt="2022-12-08T10:51:06.657" v="6576" actId="790"/>
          <ac:spMkLst>
            <pc:docMk/>
            <pc:sldMk cId="3250581116" sldId="483"/>
            <ac:spMk id="5700" creationId="{3DB16AAE-B053-411E-B40E-EA018E7C69B4}"/>
          </ac:spMkLst>
        </pc:spChg>
        <pc:spChg chg="mod">
          <ac:chgData name="Kolakowski, Artur" userId="9c34c8cc-b1df-44f6-bea5-dcf7a54ee35f" providerId="ADAL" clId="{3840EB45-74CA-49F5-8548-3DE287019A31}" dt="2022-12-08T10:51:06.657" v="6577" actId="790"/>
          <ac:spMkLst>
            <pc:docMk/>
            <pc:sldMk cId="3250581116" sldId="483"/>
            <ac:spMk id="5701" creationId="{8E455D25-C08B-433D-9654-238352323C34}"/>
          </ac:spMkLst>
        </pc:spChg>
        <pc:spChg chg="mod">
          <ac:chgData name="Kolakowski, Artur" userId="9c34c8cc-b1df-44f6-bea5-dcf7a54ee35f" providerId="ADAL" clId="{3840EB45-74CA-49F5-8548-3DE287019A31}" dt="2022-12-08T10:51:06.663" v="6578" actId="790"/>
          <ac:spMkLst>
            <pc:docMk/>
            <pc:sldMk cId="3250581116" sldId="483"/>
            <ac:spMk id="5702" creationId="{361B7E6D-A6F6-4BD5-A69A-D685A9584BBD}"/>
          </ac:spMkLst>
        </pc:spChg>
        <pc:spChg chg="mod">
          <ac:chgData name="Kolakowski, Artur" userId="9c34c8cc-b1df-44f6-bea5-dcf7a54ee35f" providerId="ADAL" clId="{3840EB45-74CA-49F5-8548-3DE287019A31}" dt="2022-12-08T10:51:06.663" v="6579" actId="790"/>
          <ac:spMkLst>
            <pc:docMk/>
            <pc:sldMk cId="3250581116" sldId="483"/>
            <ac:spMk id="5703" creationId="{E3C7AB5D-C381-4D88-B3D6-D576C42F4152}"/>
          </ac:spMkLst>
        </pc:spChg>
        <pc:spChg chg="mod">
          <ac:chgData name="Kolakowski, Artur" userId="9c34c8cc-b1df-44f6-bea5-dcf7a54ee35f" providerId="ADAL" clId="{3840EB45-74CA-49F5-8548-3DE287019A31}" dt="2022-12-08T10:51:06.663" v="6580" actId="790"/>
          <ac:spMkLst>
            <pc:docMk/>
            <pc:sldMk cId="3250581116" sldId="483"/>
            <ac:spMk id="5704" creationId="{FE1CC4E3-D8BB-4090-B002-0D227141878C}"/>
          </ac:spMkLst>
        </pc:spChg>
        <pc:spChg chg="mod">
          <ac:chgData name="Kolakowski, Artur" userId="9c34c8cc-b1df-44f6-bea5-dcf7a54ee35f" providerId="ADAL" clId="{3840EB45-74CA-49F5-8548-3DE287019A31}" dt="2022-12-08T10:51:06.668" v="6581" actId="790"/>
          <ac:spMkLst>
            <pc:docMk/>
            <pc:sldMk cId="3250581116" sldId="483"/>
            <ac:spMk id="5705" creationId="{DF6E637B-A49B-465F-9019-E234C9E6150D}"/>
          </ac:spMkLst>
        </pc:spChg>
        <pc:spChg chg="mod">
          <ac:chgData name="Kolakowski, Artur" userId="9c34c8cc-b1df-44f6-bea5-dcf7a54ee35f" providerId="ADAL" clId="{3840EB45-74CA-49F5-8548-3DE287019A31}" dt="2022-12-08T10:51:06.668" v="6582" actId="790"/>
          <ac:spMkLst>
            <pc:docMk/>
            <pc:sldMk cId="3250581116" sldId="483"/>
            <ac:spMk id="5706" creationId="{D4670A0B-58D2-4836-A6CB-0297D1013C3A}"/>
          </ac:spMkLst>
        </pc:spChg>
        <pc:spChg chg="mod">
          <ac:chgData name="Kolakowski, Artur" userId="9c34c8cc-b1df-44f6-bea5-dcf7a54ee35f" providerId="ADAL" clId="{3840EB45-74CA-49F5-8548-3DE287019A31}" dt="2022-12-08T10:51:06.668" v="6583" actId="790"/>
          <ac:spMkLst>
            <pc:docMk/>
            <pc:sldMk cId="3250581116" sldId="483"/>
            <ac:spMk id="5707" creationId="{D3F9E495-5D68-4988-BC9A-ABA588D7229A}"/>
          </ac:spMkLst>
        </pc:spChg>
        <pc:spChg chg="mod">
          <ac:chgData name="Kolakowski, Artur" userId="9c34c8cc-b1df-44f6-bea5-dcf7a54ee35f" providerId="ADAL" clId="{3840EB45-74CA-49F5-8548-3DE287019A31}" dt="2022-12-08T10:51:06.668" v="6584" actId="790"/>
          <ac:spMkLst>
            <pc:docMk/>
            <pc:sldMk cId="3250581116" sldId="483"/>
            <ac:spMk id="5708" creationId="{949DBCD5-4666-4466-9897-EA5A91236C9A}"/>
          </ac:spMkLst>
        </pc:spChg>
        <pc:spChg chg="mod">
          <ac:chgData name="Kolakowski, Artur" userId="9c34c8cc-b1df-44f6-bea5-dcf7a54ee35f" providerId="ADAL" clId="{3840EB45-74CA-49F5-8548-3DE287019A31}" dt="2022-12-08T10:51:06.673" v="6585" actId="790"/>
          <ac:spMkLst>
            <pc:docMk/>
            <pc:sldMk cId="3250581116" sldId="483"/>
            <ac:spMk id="5709" creationId="{7D89C181-6446-44C0-9BD1-466B4C78B164}"/>
          </ac:spMkLst>
        </pc:spChg>
        <pc:spChg chg="mod">
          <ac:chgData name="Kolakowski, Artur" userId="9c34c8cc-b1df-44f6-bea5-dcf7a54ee35f" providerId="ADAL" clId="{3840EB45-74CA-49F5-8548-3DE287019A31}" dt="2022-12-08T10:51:06.673" v="6586" actId="790"/>
          <ac:spMkLst>
            <pc:docMk/>
            <pc:sldMk cId="3250581116" sldId="483"/>
            <ac:spMk id="5710" creationId="{B7F35DFD-7FF8-4B9C-85B7-E4002332A1F1}"/>
          </ac:spMkLst>
        </pc:spChg>
        <pc:spChg chg="mod">
          <ac:chgData name="Kolakowski, Artur" userId="9c34c8cc-b1df-44f6-bea5-dcf7a54ee35f" providerId="ADAL" clId="{3840EB45-74CA-49F5-8548-3DE287019A31}" dt="2022-12-08T10:51:06.678" v="6587" actId="790"/>
          <ac:spMkLst>
            <pc:docMk/>
            <pc:sldMk cId="3250581116" sldId="483"/>
            <ac:spMk id="5711" creationId="{FA757DFA-D1DA-408C-86E4-1E6F33C0B381}"/>
          </ac:spMkLst>
        </pc:spChg>
        <pc:spChg chg="mod">
          <ac:chgData name="Kolakowski, Artur" userId="9c34c8cc-b1df-44f6-bea5-dcf7a54ee35f" providerId="ADAL" clId="{3840EB45-74CA-49F5-8548-3DE287019A31}" dt="2022-12-08T10:51:06.678" v="6588" actId="790"/>
          <ac:spMkLst>
            <pc:docMk/>
            <pc:sldMk cId="3250581116" sldId="483"/>
            <ac:spMk id="5712" creationId="{0E24BFAB-5B32-4E8B-B222-149E8F34D1E8}"/>
          </ac:spMkLst>
        </pc:spChg>
        <pc:spChg chg="mod">
          <ac:chgData name="Kolakowski, Artur" userId="9c34c8cc-b1df-44f6-bea5-dcf7a54ee35f" providerId="ADAL" clId="{3840EB45-74CA-49F5-8548-3DE287019A31}" dt="2022-12-08T10:51:06.678" v="6589" actId="790"/>
          <ac:spMkLst>
            <pc:docMk/>
            <pc:sldMk cId="3250581116" sldId="483"/>
            <ac:spMk id="5713" creationId="{19DA234E-8C0F-4E0A-B212-7B94A41DEB81}"/>
          </ac:spMkLst>
        </pc:spChg>
        <pc:spChg chg="mod">
          <ac:chgData name="Kolakowski, Artur" userId="9c34c8cc-b1df-44f6-bea5-dcf7a54ee35f" providerId="ADAL" clId="{3840EB45-74CA-49F5-8548-3DE287019A31}" dt="2022-12-08T10:51:06.683" v="6590" actId="790"/>
          <ac:spMkLst>
            <pc:docMk/>
            <pc:sldMk cId="3250581116" sldId="483"/>
            <ac:spMk id="5714" creationId="{A7BBECA0-573E-4F50-984D-CBA566A068CF}"/>
          </ac:spMkLst>
        </pc:spChg>
        <pc:spChg chg="mod">
          <ac:chgData name="Kolakowski, Artur" userId="9c34c8cc-b1df-44f6-bea5-dcf7a54ee35f" providerId="ADAL" clId="{3840EB45-74CA-49F5-8548-3DE287019A31}" dt="2022-12-08T10:51:06.685" v="6591" actId="790"/>
          <ac:spMkLst>
            <pc:docMk/>
            <pc:sldMk cId="3250581116" sldId="483"/>
            <ac:spMk id="5715" creationId="{EB92CE6E-C70F-4F9B-BC1F-CCB0AC4962A9}"/>
          </ac:spMkLst>
        </pc:spChg>
        <pc:spChg chg="mod">
          <ac:chgData name="Kolakowski, Artur" userId="9c34c8cc-b1df-44f6-bea5-dcf7a54ee35f" providerId="ADAL" clId="{3840EB45-74CA-49F5-8548-3DE287019A31}" dt="2022-12-08T10:51:06.688" v="6592" actId="790"/>
          <ac:spMkLst>
            <pc:docMk/>
            <pc:sldMk cId="3250581116" sldId="483"/>
            <ac:spMk id="5716" creationId="{067918DC-3F54-4749-AEF4-A55D55A33C37}"/>
          </ac:spMkLst>
        </pc:spChg>
        <pc:spChg chg="mod">
          <ac:chgData name="Kolakowski, Artur" userId="9c34c8cc-b1df-44f6-bea5-dcf7a54ee35f" providerId="ADAL" clId="{3840EB45-74CA-49F5-8548-3DE287019A31}" dt="2022-12-08T10:51:06.688" v="6593" actId="790"/>
          <ac:spMkLst>
            <pc:docMk/>
            <pc:sldMk cId="3250581116" sldId="483"/>
            <ac:spMk id="5717" creationId="{3D3CA482-40D7-4653-B290-655AC57A3BE0}"/>
          </ac:spMkLst>
        </pc:spChg>
        <pc:spChg chg="mod">
          <ac:chgData name="Kolakowski, Artur" userId="9c34c8cc-b1df-44f6-bea5-dcf7a54ee35f" providerId="ADAL" clId="{3840EB45-74CA-49F5-8548-3DE287019A31}" dt="2022-12-08T10:51:06.688" v="6594" actId="790"/>
          <ac:spMkLst>
            <pc:docMk/>
            <pc:sldMk cId="3250581116" sldId="483"/>
            <ac:spMk id="5718" creationId="{F6F7A192-ABC2-4D20-B97D-A416CCC224AF}"/>
          </ac:spMkLst>
        </pc:spChg>
        <pc:spChg chg="mod">
          <ac:chgData name="Kolakowski, Artur" userId="9c34c8cc-b1df-44f6-bea5-dcf7a54ee35f" providerId="ADAL" clId="{3840EB45-74CA-49F5-8548-3DE287019A31}" dt="2022-12-08T10:51:06.693" v="6595" actId="790"/>
          <ac:spMkLst>
            <pc:docMk/>
            <pc:sldMk cId="3250581116" sldId="483"/>
            <ac:spMk id="5719" creationId="{C9C2E0DE-358B-49B8-9782-C26D09C8074B}"/>
          </ac:spMkLst>
        </pc:spChg>
        <pc:spChg chg="mod">
          <ac:chgData name="Kolakowski, Artur" userId="9c34c8cc-b1df-44f6-bea5-dcf7a54ee35f" providerId="ADAL" clId="{3840EB45-74CA-49F5-8548-3DE287019A31}" dt="2022-12-08T10:51:06.693" v="6596" actId="790"/>
          <ac:spMkLst>
            <pc:docMk/>
            <pc:sldMk cId="3250581116" sldId="483"/>
            <ac:spMk id="5720" creationId="{8107D1D8-2E66-49D0-B810-40DF2E18B94F}"/>
          </ac:spMkLst>
        </pc:spChg>
        <pc:spChg chg="mod">
          <ac:chgData name="Kolakowski, Artur" userId="9c34c8cc-b1df-44f6-bea5-dcf7a54ee35f" providerId="ADAL" clId="{3840EB45-74CA-49F5-8548-3DE287019A31}" dt="2022-12-08T10:51:06.693" v="6597" actId="790"/>
          <ac:spMkLst>
            <pc:docMk/>
            <pc:sldMk cId="3250581116" sldId="483"/>
            <ac:spMk id="5721" creationId="{7525DAA5-6582-425B-BA36-F74BA32D2EB7}"/>
          </ac:spMkLst>
        </pc:spChg>
        <pc:spChg chg="mod">
          <ac:chgData name="Kolakowski, Artur" userId="9c34c8cc-b1df-44f6-bea5-dcf7a54ee35f" providerId="ADAL" clId="{3840EB45-74CA-49F5-8548-3DE287019A31}" dt="2022-12-08T10:51:06.698" v="6598" actId="790"/>
          <ac:spMkLst>
            <pc:docMk/>
            <pc:sldMk cId="3250581116" sldId="483"/>
            <ac:spMk id="5722" creationId="{C2414FCF-CCC0-4005-A3E7-9197FCBC9D48}"/>
          </ac:spMkLst>
        </pc:spChg>
        <pc:spChg chg="mod">
          <ac:chgData name="Kolakowski, Artur" userId="9c34c8cc-b1df-44f6-bea5-dcf7a54ee35f" providerId="ADAL" clId="{3840EB45-74CA-49F5-8548-3DE287019A31}" dt="2022-12-08T10:51:06.698" v="6599" actId="790"/>
          <ac:spMkLst>
            <pc:docMk/>
            <pc:sldMk cId="3250581116" sldId="483"/>
            <ac:spMk id="5723" creationId="{3F64A67F-B9DE-48B2-8934-E4B70CAC6E32}"/>
          </ac:spMkLst>
        </pc:spChg>
        <pc:spChg chg="mod">
          <ac:chgData name="Kolakowski, Artur" userId="9c34c8cc-b1df-44f6-bea5-dcf7a54ee35f" providerId="ADAL" clId="{3840EB45-74CA-49F5-8548-3DE287019A31}" dt="2022-12-08T10:51:06.703" v="6600" actId="790"/>
          <ac:spMkLst>
            <pc:docMk/>
            <pc:sldMk cId="3250581116" sldId="483"/>
            <ac:spMk id="5724" creationId="{0E4D3AD7-E956-41DC-84FF-548D99A33179}"/>
          </ac:spMkLst>
        </pc:spChg>
        <pc:spChg chg="mod">
          <ac:chgData name="Kolakowski, Artur" userId="9c34c8cc-b1df-44f6-bea5-dcf7a54ee35f" providerId="ADAL" clId="{3840EB45-74CA-49F5-8548-3DE287019A31}" dt="2022-12-08T10:51:06.703" v="6601" actId="790"/>
          <ac:spMkLst>
            <pc:docMk/>
            <pc:sldMk cId="3250581116" sldId="483"/>
            <ac:spMk id="5725" creationId="{1E37B13A-3569-4F27-B329-98ECAAFFE42F}"/>
          </ac:spMkLst>
        </pc:spChg>
        <pc:spChg chg="mod">
          <ac:chgData name="Kolakowski, Artur" userId="9c34c8cc-b1df-44f6-bea5-dcf7a54ee35f" providerId="ADAL" clId="{3840EB45-74CA-49F5-8548-3DE287019A31}" dt="2022-12-08T10:51:06.707" v="6602" actId="790"/>
          <ac:spMkLst>
            <pc:docMk/>
            <pc:sldMk cId="3250581116" sldId="483"/>
            <ac:spMk id="5726" creationId="{B785363A-5DE8-488F-A644-895813C1D5E3}"/>
          </ac:spMkLst>
        </pc:spChg>
        <pc:spChg chg="mod">
          <ac:chgData name="Kolakowski, Artur" userId="9c34c8cc-b1df-44f6-bea5-dcf7a54ee35f" providerId="ADAL" clId="{3840EB45-74CA-49F5-8548-3DE287019A31}" dt="2022-12-08T10:51:06.707" v="6603" actId="790"/>
          <ac:spMkLst>
            <pc:docMk/>
            <pc:sldMk cId="3250581116" sldId="483"/>
            <ac:spMk id="5727" creationId="{20452532-7FA4-46F8-A2F1-9F0168469C91}"/>
          </ac:spMkLst>
        </pc:spChg>
        <pc:spChg chg="mod">
          <ac:chgData name="Kolakowski, Artur" userId="9c34c8cc-b1df-44f6-bea5-dcf7a54ee35f" providerId="ADAL" clId="{3840EB45-74CA-49F5-8548-3DE287019A31}" dt="2022-12-08T10:51:06.713" v="6604" actId="790"/>
          <ac:spMkLst>
            <pc:docMk/>
            <pc:sldMk cId="3250581116" sldId="483"/>
            <ac:spMk id="5728" creationId="{B2C811F0-2DCF-41EE-9F64-9CA11A224631}"/>
          </ac:spMkLst>
        </pc:spChg>
        <pc:spChg chg="mod">
          <ac:chgData name="Kolakowski, Artur" userId="9c34c8cc-b1df-44f6-bea5-dcf7a54ee35f" providerId="ADAL" clId="{3840EB45-74CA-49F5-8548-3DE287019A31}" dt="2022-12-08T10:51:06.713" v="6605" actId="790"/>
          <ac:spMkLst>
            <pc:docMk/>
            <pc:sldMk cId="3250581116" sldId="483"/>
            <ac:spMk id="5729" creationId="{B83926D5-D63F-45CA-B0EF-8CEF5FA5EDCD}"/>
          </ac:spMkLst>
        </pc:spChg>
        <pc:spChg chg="mod">
          <ac:chgData name="Kolakowski, Artur" userId="9c34c8cc-b1df-44f6-bea5-dcf7a54ee35f" providerId="ADAL" clId="{3840EB45-74CA-49F5-8548-3DE287019A31}" dt="2022-12-08T10:51:06.718" v="6606" actId="790"/>
          <ac:spMkLst>
            <pc:docMk/>
            <pc:sldMk cId="3250581116" sldId="483"/>
            <ac:spMk id="5730" creationId="{108C9C4A-3291-4389-ABBC-34D80C102E67}"/>
          </ac:spMkLst>
        </pc:spChg>
        <pc:spChg chg="mod">
          <ac:chgData name="Kolakowski, Artur" userId="9c34c8cc-b1df-44f6-bea5-dcf7a54ee35f" providerId="ADAL" clId="{3840EB45-74CA-49F5-8548-3DE287019A31}" dt="2022-12-08T10:51:06.718" v="6607" actId="790"/>
          <ac:spMkLst>
            <pc:docMk/>
            <pc:sldMk cId="3250581116" sldId="483"/>
            <ac:spMk id="5731" creationId="{DF035A7C-B76F-47C3-ADD7-AD401C32ECED}"/>
          </ac:spMkLst>
        </pc:spChg>
        <pc:spChg chg="mod">
          <ac:chgData name="Kolakowski, Artur" userId="9c34c8cc-b1df-44f6-bea5-dcf7a54ee35f" providerId="ADAL" clId="{3840EB45-74CA-49F5-8548-3DE287019A31}" dt="2022-12-08T10:51:06.718" v="6608" actId="790"/>
          <ac:spMkLst>
            <pc:docMk/>
            <pc:sldMk cId="3250581116" sldId="483"/>
            <ac:spMk id="5732" creationId="{7C35AC7B-592D-479E-8874-7BA7773A598F}"/>
          </ac:spMkLst>
        </pc:spChg>
        <pc:spChg chg="mod">
          <ac:chgData name="Kolakowski, Artur" userId="9c34c8cc-b1df-44f6-bea5-dcf7a54ee35f" providerId="ADAL" clId="{3840EB45-74CA-49F5-8548-3DE287019A31}" dt="2022-12-08T10:51:06.723" v="6609" actId="790"/>
          <ac:spMkLst>
            <pc:docMk/>
            <pc:sldMk cId="3250581116" sldId="483"/>
            <ac:spMk id="5733" creationId="{8EC80A71-D063-4A9A-BBC9-721DC035BE2E}"/>
          </ac:spMkLst>
        </pc:spChg>
        <pc:spChg chg="mod">
          <ac:chgData name="Kolakowski, Artur" userId="9c34c8cc-b1df-44f6-bea5-dcf7a54ee35f" providerId="ADAL" clId="{3840EB45-74CA-49F5-8548-3DE287019A31}" dt="2022-12-08T10:51:06.723" v="6610" actId="790"/>
          <ac:spMkLst>
            <pc:docMk/>
            <pc:sldMk cId="3250581116" sldId="483"/>
            <ac:spMk id="5734" creationId="{D07523EC-2AA5-471B-9A15-B5BA1CD084CC}"/>
          </ac:spMkLst>
        </pc:spChg>
        <pc:spChg chg="mod">
          <ac:chgData name="Kolakowski, Artur" userId="9c34c8cc-b1df-44f6-bea5-dcf7a54ee35f" providerId="ADAL" clId="{3840EB45-74CA-49F5-8548-3DE287019A31}" dt="2022-12-08T10:51:06.728" v="6611" actId="790"/>
          <ac:spMkLst>
            <pc:docMk/>
            <pc:sldMk cId="3250581116" sldId="483"/>
            <ac:spMk id="5735" creationId="{E3E47578-3675-47D5-BA5D-F3A57907D672}"/>
          </ac:spMkLst>
        </pc:spChg>
        <pc:spChg chg="mod">
          <ac:chgData name="Kolakowski, Artur" userId="9c34c8cc-b1df-44f6-bea5-dcf7a54ee35f" providerId="ADAL" clId="{3840EB45-74CA-49F5-8548-3DE287019A31}" dt="2022-12-08T10:51:06.728" v="6612" actId="790"/>
          <ac:spMkLst>
            <pc:docMk/>
            <pc:sldMk cId="3250581116" sldId="483"/>
            <ac:spMk id="5736" creationId="{49E4D276-AF02-4156-9FD5-DF46EE9A46F4}"/>
          </ac:spMkLst>
        </pc:spChg>
        <pc:spChg chg="mod">
          <ac:chgData name="Kolakowski, Artur" userId="9c34c8cc-b1df-44f6-bea5-dcf7a54ee35f" providerId="ADAL" clId="{3840EB45-74CA-49F5-8548-3DE287019A31}" dt="2022-12-08T10:51:06.733" v="6613" actId="790"/>
          <ac:spMkLst>
            <pc:docMk/>
            <pc:sldMk cId="3250581116" sldId="483"/>
            <ac:spMk id="5737" creationId="{34509F89-2AA6-4503-8C46-43C4ED1D71BF}"/>
          </ac:spMkLst>
        </pc:spChg>
        <pc:spChg chg="mod">
          <ac:chgData name="Kolakowski, Artur" userId="9c34c8cc-b1df-44f6-bea5-dcf7a54ee35f" providerId="ADAL" clId="{3840EB45-74CA-49F5-8548-3DE287019A31}" dt="2022-12-08T10:51:06.733" v="6614" actId="790"/>
          <ac:spMkLst>
            <pc:docMk/>
            <pc:sldMk cId="3250581116" sldId="483"/>
            <ac:spMk id="5738" creationId="{671FD44A-5362-457C-95E5-8C03CDCF8B80}"/>
          </ac:spMkLst>
        </pc:spChg>
        <pc:spChg chg="mod">
          <ac:chgData name="Kolakowski, Artur" userId="9c34c8cc-b1df-44f6-bea5-dcf7a54ee35f" providerId="ADAL" clId="{3840EB45-74CA-49F5-8548-3DE287019A31}" dt="2022-12-08T10:51:06.733" v="6615" actId="790"/>
          <ac:spMkLst>
            <pc:docMk/>
            <pc:sldMk cId="3250581116" sldId="483"/>
            <ac:spMk id="5739" creationId="{6710C3D7-BC48-4973-9425-EF56CA932468}"/>
          </ac:spMkLst>
        </pc:spChg>
        <pc:spChg chg="mod">
          <ac:chgData name="Kolakowski, Artur" userId="9c34c8cc-b1df-44f6-bea5-dcf7a54ee35f" providerId="ADAL" clId="{3840EB45-74CA-49F5-8548-3DE287019A31}" dt="2022-12-08T10:51:06.738" v="6616" actId="790"/>
          <ac:spMkLst>
            <pc:docMk/>
            <pc:sldMk cId="3250581116" sldId="483"/>
            <ac:spMk id="5740" creationId="{24D38EDF-6B90-4F10-BA88-3ECD94D95E32}"/>
          </ac:spMkLst>
        </pc:spChg>
        <pc:spChg chg="mod">
          <ac:chgData name="Kolakowski, Artur" userId="9c34c8cc-b1df-44f6-bea5-dcf7a54ee35f" providerId="ADAL" clId="{3840EB45-74CA-49F5-8548-3DE287019A31}" dt="2022-12-08T10:51:06.738" v="6617" actId="790"/>
          <ac:spMkLst>
            <pc:docMk/>
            <pc:sldMk cId="3250581116" sldId="483"/>
            <ac:spMk id="5741" creationId="{8C35E0F5-0240-437A-85F5-FCC6B43D733E}"/>
          </ac:spMkLst>
        </pc:spChg>
        <pc:spChg chg="mod">
          <ac:chgData name="Kolakowski, Artur" userId="9c34c8cc-b1df-44f6-bea5-dcf7a54ee35f" providerId="ADAL" clId="{3840EB45-74CA-49F5-8548-3DE287019A31}" dt="2022-12-08T10:51:06.743" v="6618" actId="790"/>
          <ac:spMkLst>
            <pc:docMk/>
            <pc:sldMk cId="3250581116" sldId="483"/>
            <ac:spMk id="5742" creationId="{2E40FBE7-C812-4EA1-B9CC-3D030BF76FD5}"/>
          </ac:spMkLst>
        </pc:spChg>
        <pc:spChg chg="mod">
          <ac:chgData name="Kolakowski, Artur" userId="9c34c8cc-b1df-44f6-bea5-dcf7a54ee35f" providerId="ADAL" clId="{3840EB45-74CA-49F5-8548-3DE287019A31}" dt="2022-12-08T10:51:06.743" v="6619" actId="790"/>
          <ac:spMkLst>
            <pc:docMk/>
            <pc:sldMk cId="3250581116" sldId="483"/>
            <ac:spMk id="5743" creationId="{58C1B196-8686-4A12-BC2E-4EE3AAFCC17F}"/>
          </ac:spMkLst>
        </pc:spChg>
        <pc:spChg chg="mod">
          <ac:chgData name="Kolakowski, Artur" userId="9c34c8cc-b1df-44f6-bea5-dcf7a54ee35f" providerId="ADAL" clId="{3840EB45-74CA-49F5-8548-3DE287019A31}" dt="2022-12-08T10:51:06.743" v="6620" actId="790"/>
          <ac:spMkLst>
            <pc:docMk/>
            <pc:sldMk cId="3250581116" sldId="483"/>
            <ac:spMk id="5744" creationId="{E426D0E5-F272-4CA5-8FE1-190E2766F80F}"/>
          </ac:spMkLst>
        </pc:spChg>
        <pc:spChg chg="mod">
          <ac:chgData name="Kolakowski, Artur" userId="9c34c8cc-b1df-44f6-bea5-dcf7a54ee35f" providerId="ADAL" clId="{3840EB45-74CA-49F5-8548-3DE287019A31}" dt="2022-12-08T10:51:06.747" v="6621" actId="790"/>
          <ac:spMkLst>
            <pc:docMk/>
            <pc:sldMk cId="3250581116" sldId="483"/>
            <ac:spMk id="5745" creationId="{81238808-A011-47D7-B7BB-4AD91F31E38F}"/>
          </ac:spMkLst>
        </pc:spChg>
        <pc:spChg chg="mod">
          <ac:chgData name="Kolakowski, Artur" userId="9c34c8cc-b1df-44f6-bea5-dcf7a54ee35f" providerId="ADAL" clId="{3840EB45-74CA-49F5-8548-3DE287019A31}" dt="2022-12-08T10:51:06.747" v="6622" actId="790"/>
          <ac:spMkLst>
            <pc:docMk/>
            <pc:sldMk cId="3250581116" sldId="483"/>
            <ac:spMk id="5746" creationId="{B832218D-D563-4B20-9EB3-E7430A792187}"/>
          </ac:spMkLst>
        </pc:spChg>
        <pc:spChg chg="mod">
          <ac:chgData name="Kolakowski, Artur" userId="9c34c8cc-b1df-44f6-bea5-dcf7a54ee35f" providerId="ADAL" clId="{3840EB45-74CA-49F5-8548-3DE287019A31}" dt="2022-12-08T10:51:06.747" v="6623" actId="790"/>
          <ac:spMkLst>
            <pc:docMk/>
            <pc:sldMk cId="3250581116" sldId="483"/>
            <ac:spMk id="5747" creationId="{FC2C1AEA-E935-4E26-AF15-8A5EFF20AC85}"/>
          </ac:spMkLst>
        </pc:spChg>
        <pc:spChg chg="mod">
          <ac:chgData name="Kolakowski, Artur" userId="9c34c8cc-b1df-44f6-bea5-dcf7a54ee35f" providerId="ADAL" clId="{3840EB45-74CA-49F5-8548-3DE287019A31}" dt="2022-12-08T10:51:06.752" v="6624" actId="790"/>
          <ac:spMkLst>
            <pc:docMk/>
            <pc:sldMk cId="3250581116" sldId="483"/>
            <ac:spMk id="5748" creationId="{85F33FAA-D2B7-47DA-9233-90DC3932A732}"/>
          </ac:spMkLst>
        </pc:spChg>
        <pc:spChg chg="mod">
          <ac:chgData name="Kolakowski, Artur" userId="9c34c8cc-b1df-44f6-bea5-dcf7a54ee35f" providerId="ADAL" clId="{3840EB45-74CA-49F5-8548-3DE287019A31}" dt="2022-12-08T10:51:06.752" v="6625" actId="790"/>
          <ac:spMkLst>
            <pc:docMk/>
            <pc:sldMk cId="3250581116" sldId="483"/>
            <ac:spMk id="5749" creationId="{F95D6A8F-D6F4-4846-9051-70E11CB8A696}"/>
          </ac:spMkLst>
        </pc:spChg>
        <pc:spChg chg="mod">
          <ac:chgData name="Kolakowski, Artur" userId="9c34c8cc-b1df-44f6-bea5-dcf7a54ee35f" providerId="ADAL" clId="{3840EB45-74CA-49F5-8548-3DE287019A31}" dt="2022-12-08T10:51:06.757" v="6626" actId="790"/>
          <ac:spMkLst>
            <pc:docMk/>
            <pc:sldMk cId="3250581116" sldId="483"/>
            <ac:spMk id="5750" creationId="{CF7CEC8A-14C8-44CD-A6CB-732F0B83EBE4}"/>
          </ac:spMkLst>
        </pc:spChg>
        <pc:spChg chg="mod">
          <ac:chgData name="Kolakowski, Artur" userId="9c34c8cc-b1df-44f6-bea5-dcf7a54ee35f" providerId="ADAL" clId="{3840EB45-74CA-49F5-8548-3DE287019A31}" dt="2022-12-08T10:51:06.757" v="6627" actId="790"/>
          <ac:spMkLst>
            <pc:docMk/>
            <pc:sldMk cId="3250581116" sldId="483"/>
            <ac:spMk id="5751" creationId="{6C69B002-D7B5-4E1F-B02A-2A509D257245}"/>
          </ac:spMkLst>
        </pc:spChg>
        <pc:spChg chg="mod">
          <ac:chgData name="Kolakowski, Artur" userId="9c34c8cc-b1df-44f6-bea5-dcf7a54ee35f" providerId="ADAL" clId="{3840EB45-74CA-49F5-8548-3DE287019A31}" dt="2022-12-08T10:51:06.757" v="6628" actId="790"/>
          <ac:spMkLst>
            <pc:docMk/>
            <pc:sldMk cId="3250581116" sldId="483"/>
            <ac:spMk id="5752" creationId="{8101494C-00CF-45E3-A833-0D86C81DBD5F}"/>
          </ac:spMkLst>
        </pc:spChg>
        <pc:spChg chg="mod">
          <ac:chgData name="Kolakowski, Artur" userId="9c34c8cc-b1df-44f6-bea5-dcf7a54ee35f" providerId="ADAL" clId="{3840EB45-74CA-49F5-8548-3DE287019A31}" dt="2022-12-08T10:51:06.763" v="6629" actId="790"/>
          <ac:spMkLst>
            <pc:docMk/>
            <pc:sldMk cId="3250581116" sldId="483"/>
            <ac:spMk id="5753" creationId="{B21FEABC-7316-401B-B7E7-8D88041E6CF2}"/>
          </ac:spMkLst>
        </pc:spChg>
        <pc:spChg chg="mod">
          <ac:chgData name="Kolakowski, Artur" userId="9c34c8cc-b1df-44f6-bea5-dcf7a54ee35f" providerId="ADAL" clId="{3840EB45-74CA-49F5-8548-3DE287019A31}" dt="2022-12-08T10:51:06.763" v="6630" actId="790"/>
          <ac:spMkLst>
            <pc:docMk/>
            <pc:sldMk cId="3250581116" sldId="483"/>
            <ac:spMk id="5754" creationId="{9DC6C9FA-5C01-4388-83FA-F9090D27FC7F}"/>
          </ac:spMkLst>
        </pc:spChg>
        <pc:spChg chg="mod">
          <ac:chgData name="Kolakowski, Artur" userId="9c34c8cc-b1df-44f6-bea5-dcf7a54ee35f" providerId="ADAL" clId="{3840EB45-74CA-49F5-8548-3DE287019A31}" dt="2022-12-08T10:51:06.767" v="6631" actId="790"/>
          <ac:spMkLst>
            <pc:docMk/>
            <pc:sldMk cId="3250581116" sldId="483"/>
            <ac:spMk id="5755" creationId="{1526AFEA-1636-4687-BBC4-016C1C874EA6}"/>
          </ac:spMkLst>
        </pc:spChg>
        <pc:spChg chg="mod">
          <ac:chgData name="Kolakowski, Artur" userId="9c34c8cc-b1df-44f6-bea5-dcf7a54ee35f" providerId="ADAL" clId="{3840EB45-74CA-49F5-8548-3DE287019A31}" dt="2022-12-08T10:51:06.767" v="6632" actId="790"/>
          <ac:spMkLst>
            <pc:docMk/>
            <pc:sldMk cId="3250581116" sldId="483"/>
            <ac:spMk id="5756" creationId="{F84FDD76-B902-4206-B9A1-58B264BCA423}"/>
          </ac:spMkLst>
        </pc:spChg>
        <pc:spChg chg="mod">
          <ac:chgData name="Kolakowski, Artur" userId="9c34c8cc-b1df-44f6-bea5-dcf7a54ee35f" providerId="ADAL" clId="{3840EB45-74CA-49F5-8548-3DE287019A31}" dt="2022-12-08T10:51:06.767" v="6633" actId="790"/>
          <ac:spMkLst>
            <pc:docMk/>
            <pc:sldMk cId="3250581116" sldId="483"/>
            <ac:spMk id="5757" creationId="{8F24132C-ECD0-4A0F-A23C-A703CCC4420F}"/>
          </ac:spMkLst>
        </pc:spChg>
        <pc:spChg chg="mod">
          <ac:chgData name="Kolakowski, Artur" userId="9c34c8cc-b1df-44f6-bea5-dcf7a54ee35f" providerId="ADAL" clId="{3840EB45-74CA-49F5-8548-3DE287019A31}" dt="2022-12-08T10:51:06.773" v="6634" actId="790"/>
          <ac:spMkLst>
            <pc:docMk/>
            <pc:sldMk cId="3250581116" sldId="483"/>
            <ac:spMk id="5758" creationId="{5B22A64F-D090-4D87-9034-9531439D12AC}"/>
          </ac:spMkLst>
        </pc:spChg>
        <pc:spChg chg="mod">
          <ac:chgData name="Kolakowski, Artur" userId="9c34c8cc-b1df-44f6-bea5-dcf7a54ee35f" providerId="ADAL" clId="{3840EB45-74CA-49F5-8548-3DE287019A31}" dt="2022-12-08T10:51:06.773" v="6635" actId="790"/>
          <ac:spMkLst>
            <pc:docMk/>
            <pc:sldMk cId="3250581116" sldId="483"/>
            <ac:spMk id="5759" creationId="{3F123CE0-4084-44E9-A706-94E913E9AB91}"/>
          </ac:spMkLst>
        </pc:spChg>
        <pc:spChg chg="mod">
          <ac:chgData name="Kolakowski, Artur" userId="9c34c8cc-b1df-44f6-bea5-dcf7a54ee35f" providerId="ADAL" clId="{3840EB45-74CA-49F5-8548-3DE287019A31}" dt="2022-12-08T10:51:06.778" v="6636" actId="790"/>
          <ac:spMkLst>
            <pc:docMk/>
            <pc:sldMk cId="3250581116" sldId="483"/>
            <ac:spMk id="5760" creationId="{3783BC7D-2945-46DC-9C58-CD18AC42738F}"/>
          </ac:spMkLst>
        </pc:spChg>
        <pc:spChg chg="mod">
          <ac:chgData name="Kolakowski, Artur" userId="9c34c8cc-b1df-44f6-bea5-dcf7a54ee35f" providerId="ADAL" clId="{3840EB45-74CA-49F5-8548-3DE287019A31}" dt="2022-12-08T10:51:06.778" v="6637" actId="790"/>
          <ac:spMkLst>
            <pc:docMk/>
            <pc:sldMk cId="3250581116" sldId="483"/>
            <ac:spMk id="5761" creationId="{AA41ABD6-0053-4EAD-A01B-8935E388B89F}"/>
          </ac:spMkLst>
        </pc:spChg>
        <pc:spChg chg="mod">
          <ac:chgData name="Kolakowski, Artur" userId="9c34c8cc-b1df-44f6-bea5-dcf7a54ee35f" providerId="ADAL" clId="{3840EB45-74CA-49F5-8548-3DE287019A31}" dt="2022-12-08T10:51:06.778" v="6638" actId="790"/>
          <ac:spMkLst>
            <pc:docMk/>
            <pc:sldMk cId="3250581116" sldId="483"/>
            <ac:spMk id="5762" creationId="{0F4EE491-FEE8-45AE-9C34-FDE4DBFDE737}"/>
          </ac:spMkLst>
        </pc:spChg>
        <pc:spChg chg="mod">
          <ac:chgData name="Kolakowski, Artur" userId="9c34c8cc-b1df-44f6-bea5-dcf7a54ee35f" providerId="ADAL" clId="{3840EB45-74CA-49F5-8548-3DE287019A31}" dt="2022-12-08T10:51:06.783" v="6639" actId="790"/>
          <ac:spMkLst>
            <pc:docMk/>
            <pc:sldMk cId="3250581116" sldId="483"/>
            <ac:spMk id="5763" creationId="{3584151C-8264-4984-8585-0614AC21E535}"/>
          </ac:spMkLst>
        </pc:spChg>
        <pc:spChg chg="mod">
          <ac:chgData name="Kolakowski, Artur" userId="9c34c8cc-b1df-44f6-bea5-dcf7a54ee35f" providerId="ADAL" clId="{3840EB45-74CA-49F5-8548-3DE287019A31}" dt="2022-12-08T10:51:06.785" v="6640" actId="790"/>
          <ac:spMkLst>
            <pc:docMk/>
            <pc:sldMk cId="3250581116" sldId="483"/>
            <ac:spMk id="5764" creationId="{E2EDBF28-458E-4924-83BC-E0A428C8CF8E}"/>
          </ac:spMkLst>
        </pc:spChg>
        <pc:spChg chg="mod">
          <ac:chgData name="Kolakowski, Artur" userId="9c34c8cc-b1df-44f6-bea5-dcf7a54ee35f" providerId="ADAL" clId="{3840EB45-74CA-49F5-8548-3DE287019A31}" dt="2022-12-08T10:51:06.788" v="6641" actId="790"/>
          <ac:spMkLst>
            <pc:docMk/>
            <pc:sldMk cId="3250581116" sldId="483"/>
            <ac:spMk id="5765" creationId="{A62CDFA4-ACDF-47CB-873C-C065B4A5D588}"/>
          </ac:spMkLst>
        </pc:spChg>
        <pc:spChg chg="mod">
          <ac:chgData name="Kolakowski, Artur" userId="9c34c8cc-b1df-44f6-bea5-dcf7a54ee35f" providerId="ADAL" clId="{3840EB45-74CA-49F5-8548-3DE287019A31}" dt="2022-12-08T10:51:06.791" v="6642" actId="790"/>
          <ac:spMkLst>
            <pc:docMk/>
            <pc:sldMk cId="3250581116" sldId="483"/>
            <ac:spMk id="5766" creationId="{664DCB65-FA49-4160-A0E4-12DA254D3AF9}"/>
          </ac:spMkLst>
        </pc:spChg>
        <pc:spChg chg="mod">
          <ac:chgData name="Kolakowski, Artur" userId="9c34c8cc-b1df-44f6-bea5-dcf7a54ee35f" providerId="ADAL" clId="{3840EB45-74CA-49F5-8548-3DE287019A31}" dt="2022-12-08T10:51:06.794" v="6643" actId="790"/>
          <ac:spMkLst>
            <pc:docMk/>
            <pc:sldMk cId="3250581116" sldId="483"/>
            <ac:spMk id="5767" creationId="{D57ABC16-8A5F-4DC1-9F5F-26D153AA78ED}"/>
          </ac:spMkLst>
        </pc:spChg>
        <pc:spChg chg="mod">
          <ac:chgData name="Kolakowski, Artur" userId="9c34c8cc-b1df-44f6-bea5-dcf7a54ee35f" providerId="ADAL" clId="{3840EB45-74CA-49F5-8548-3DE287019A31}" dt="2022-12-08T10:51:06.796" v="6644" actId="790"/>
          <ac:spMkLst>
            <pc:docMk/>
            <pc:sldMk cId="3250581116" sldId="483"/>
            <ac:spMk id="5768" creationId="{A521E441-A075-4A57-AA8C-BAAF17EC1CA2}"/>
          </ac:spMkLst>
        </pc:spChg>
        <pc:spChg chg="mod">
          <ac:chgData name="Kolakowski, Artur" userId="9c34c8cc-b1df-44f6-bea5-dcf7a54ee35f" providerId="ADAL" clId="{3840EB45-74CA-49F5-8548-3DE287019A31}" dt="2022-12-08T10:51:06.800" v="6645" actId="790"/>
          <ac:spMkLst>
            <pc:docMk/>
            <pc:sldMk cId="3250581116" sldId="483"/>
            <ac:spMk id="5769" creationId="{CBD702FA-14EE-42D0-9C48-8446F9DA31FD}"/>
          </ac:spMkLst>
        </pc:spChg>
        <pc:spChg chg="mod">
          <ac:chgData name="Kolakowski, Artur" userId="9c34c8cc-b1df-44f6-bea5-dcf7a54ee35f" providerId="ADAL" clId="{3840EB45-74CA-49F5-8548-3DE287019A31}" dt="2022-12-08T10:51:06.802" v="6646" actId="790"/>
          <ac:spMkLst>
            <pc:docMk/>
            <pc:sldMk cId="3250581116" sldId="483"/>
            <ac:spMk id="5770" creationId="{A371E6F3-EDB2-42F0-8136-0CA10F972F0B}"/>
          </ac:spMkLst>
        </pc:spChg>
        <pc:spChg chg="mod">
          <ac:chgData name="Kolakowski, Artur" userId="9c34c8cc-b1df-44f6-bea5-dcf7a54ee35f" providerId="ADAL" clId="{3840EB45-74CA-49F5-8548-3DE287019A31}" dt="2022-12-08T10:51:06.804" v="6647" actId="790"/>
          <ac:spMkLst>
            <pc:docMk/>
            <pc:sldMk cId="3250581116" sldId="483"/>
            <ac:spMk id="5771" creationId="{523C9899-E669-486F-9A57-70E2EF37503E}"/>
          </ac:spMkLst>
        </pc:spChg>
        <pc:spChg chg="mod">
          <ac:chgData name="Kolakowski, Artur" userId="9c34c8cc-b1df-44f6-bea5-dcf7a54ee35f" providerId="ADAL" clId="{3840EB45-74CA-49F5-8548-3DE287019A31}" dt="2022-12-08T10:51:06.805" v="6648" actId="790"/>
          <ac:spMkLst>
            <pc:docMk/>
            <pc:sldMk cId="3250581116" sldId="483"/>
            <ac:spMk id="5772" creationId="{154CF6E1-15B5-41E1-B924-D770E144881F}"/>
          </ac:spMkLst>
        </pc:spChg>
        <pc:spChg chg="mod">
          <ac:chgData name="Kolakowski, Artur" userId="9c34c8cc-b1df-44f6-bea5-dcf7a54ee35f" providerId="ADAL" clId="{3840EB45-74CA-49F5-8548-3DE287019A31}" dt="2022-12-08T10:51:06.808" v="6649" actId="790"/>
          <ac:spMkLst>
            <pc:docMk/>
            <pc:sldMk cId="3250581116" sldId="483"/>
            <ac:spMk id="5773" creationId="{40571693-8166-4BE8-BE97-CA079222A472}"/>
          </ac:spMkLst>
        </pc:spChg>
        <pc:spChg chg="mod">
          <ac:chgData name="Kolakowski, Artur" userId="9c34c8cc-b1df-44f6-bea5-dcf7a54ee35f" providerId="ADAL" clId="{3840EB45-74CA-49F5-8548-3DE287019A31}" dt="2022-12-08T10:51:06.812" v="6650" actId="790"/>
          <ac:spMkLst>
            <pc:docMk/>
            <pc:sldMk cId="3250581116" sldId="483"/>
            <ac:spMk id="5774" creationId="{90BC419C-9627-4B4E-B209-A6C148C31A76}"/>
          </ac:spMkLst>
        </pc:spChg>
        <pc:spChg chg="mod">
          <ac:chgData name="Kolakowski, Artur" userId="9c34c8cc-b1df-44f6-bea5-dcf7a54ee35f" providerId="ADAL" clId="{3840EB45-74CA-49F5-8548-3DE287019A31}" dt="2022-12-08T10:51:06.812" v="6651" actId="790"/>
          <ac:spMkLst>
            <pc:docMk/>
            <pc:sldMk cId="3250581116" sldId="483"/>
            <ac:spMk id="5775" creationId="{F55D7702-5F4D-4F30-B650-265F8B0B3968}"/>
          </ac:spMkLst>
        </pc:spChg>
        <pc:spChg chg="mod">
          <ac:chgData name="Kolakowski, Artur" userId="9c34c8cc-b1df-44f6-bea5-dcf7a54ee35f" providerId="ADAL" clId="{3840EB45-74CA-49F5-8548-3DE287019A31}" dt="2022-12-08T10:51:06.812" v="6652" actId="790"/>
          <ac:spMkLst>
            <pc:docMk/>
            <pc:sldMk cId="3250581116" sldId="483"/>
            <ac:spMk id="5776" creationId="{ABBBEED8-0F5E-401D-97B5-994B9C96A419}"/>
          </ac:spMkLst>
        </pc:spChg>
        <pc:spChg chg="mod">
          <ac:chgData name="Kolakowski, Artur" userId="9c34c8cc-b1df-44f6-bea5-dcf7a54ee35f" providerId="ADAL" clId="{3840EB45-74CA-49F5-8548-3DE287019A31}" dt="2022-12-08T10:51:06.818" v="6653" actId="790"/>
          <ac:spMkLst>
            <pc:docMk/>
            <pc:sldMk cId="3250581116" sldId="483"/>
            <ac:spMk id="5777" creationId="{434BEEBE-C054-434E-8014-544D9EF482A9}"/>
          </ac:spMkLst>
        </pc:spChg>
        <pc:spChg chg="mod">
          <ac:chgData name="Kolakowski, Artur" userId="9c34c8cc-b1df-44f6-bea5-dcf7a54ee35f" providerId="ADAL" clId="{3840EB45-74CA-49F5-8548-3DE287019A31}" dt="2022-12-08T10:51:06.818" v="6654" actId="790"/>
          <ac:spMkLst>
            <pc:docMk/>
            <pc:sldMk cId="3250581116" sldId="483"/>
            <ac:spMk id="5778" creationId="{5ABEAE27-C132-4F16-B1B1-DEE86A1A1200}"/>
          </ac:spMkLst>
        </pc:spChg>
        <pc:spChg chg="mod">
          <ac:chgData name="Kolakowski, Artur" userId="9c34c8cc-b1df-44f6-bea5-dcf7a54ee35f" providerId="ADAL" clId="{3840EB45-74CA-49F5-8548-3DE287019A31}" dt="2022-12-08T10:51:06.818" v="6655" actId="790"/>
          <ac:spMkLst>
            <pc:docMk/>
            <pc:sldMk cId="3250581116" sldId="483"/>
            <ac:spMk id="5779" creationId="{AA113469-35D7-4729-9164-A131C1ABF7F8}"/>
          </ac:spMkLst>
        </pc:spChg>
        <pc:spChg chg="mod">
          <ac:chgData name="Kolakowski, Artur" userId="9c34c8cc-b1df-44f6-bea5-dcf7a54ee35f" providerId="ADAL" clId="{3840EB45-74CA-49F5-8548-3DE287019A31}" dt="2022-12-08T10:51:06.823" v="6656" actId="790"/>
          <ac:spMkLst>
            <pc:docMk/>
            <pc:sldMk cId="3250581116" sldId="483"/>
            <ac:spMk id="5780" creationId="{08E09D79-0C94-4B43-80BD-ED4955C74A22}"/>
          </ac:spMkLst>
        </pc:spChg>
        <pc:spChg chg="mod">
          <ac:chgData name="Kolakowski, Artur" userId="9c34c8cc-b1df-44f6-bea5-dcf7a54ee35f" providerId="ADAL" clId="{3840EB45-74CA-49F5-8548-3DE287019A31}" dt="2022-12-08T10:51:06.823" v="6657" actId="790"/>
          <ac:spMkLst>
            <pc:docMk/>
            <pc:sldMk cId="3250581116" sldId="483"/>
            <ac:spMk id="5781" creationId="{EA20972F-3FDD-4F93-B3A3-8F03F292EA4B}"/>
          </ac:spMkLst>
        </pc:spChg>
        <pc:spChg chg="mod">
          <ac:chgData name="Kolakowski, Artur" userId="9c34c8cc-b1df-44f6-bea5-dcf7a54ee35f" providerId="ADAL" clId="{3840EB45-74CA-49F5-8548-3DE287019A31}" dt="2022-12-08T10:51:06.827" v="6658" actId="790"/>
          <ac:spMkLst>
            <pc:docMk/>
            <pc:sldMk cId="3250581116" sldId="483"/>
            <ac:spMk id="5782" creationId="{F4FE61CD-6CF7-4A2B-AC56-F7E767966ACD}"/>
          </ac:spMkLst>
        </pc:spChg>
        <pc:spChg chg="mod">
          <ac:chgData name="Kolakowski, Artur" userId="9c34c8cc-b1df-44f6-bea5-dcf7a54ee35f" providerId="ADAL" clId="{3840EB45-74CA-49F5-8548-3DE287019A31}" dt="2022-12-08T10:51:06.827" v="6659" actId="790"/>
          <ac:spMkLst>
            <pc:docMk/>
            <pc:sldMk cId="3250581116" sldId="483"/>
            <ac:spMk id="5783" creationId="{7BACEE4C-CF15-47F9-97D4-1F668FF56814}"/>
          </ac:spMkLst>
        </pc:spChg>
        <pc:spChg chg="mod">
          <ac:chgData name="Kolakowski, Artur" userId="9c34c8cc-b1df-44f6-bea5-dcf7a54ee35f" providerId="ADAL" clId="{3840EB45-74CA-49F5-8548-3DE287019A31}" dt="2022-12-08T10:51:06.827" v="6660" actId="790"/>
          <ac:spMkLst>
            <pc:docMk/>
            <pc:sldMk cId="3250581116" sldId="483"/>
            <ac:spMk id="5784" creationId="{D2D74C4F-D3A0-44CF-BE54-099C5FE08D59}"/>
          </ac:spMkLst>
        </pc:spChg>
        <pc:spChg chg="mod">
          <ac:chgData name="Kolakowski, Artur" userId="9c34c8cc-b1df-44f6-bea5-dcf7a54ee35f" providerId="ADAL" clId="{3840EB45-74CA-49F5-8548-3DE287019A31}" dt="2022-12-08T10:51:06.832" v="6661" actId="790"/>
          <ac:spMkLst>
            <pc:docMk/>
            <pc:sldMk cId="3250581116" sldId="483"/>
            <ac:spMk id="5785" creationId="{F5F4FD26-DA0E-402A-81D2-0945F98B517B}"/>
          </ac:spMkLst>
        </pc:spChg>
        <pc:spChg chg="mod">
          <ac:chgData name="Kolakowski, Artur" userId="9c34c8cc-b1df-44f6-bea5-dcf7a54ee35f" providerId="ADAL" clId="{3840EB45-74CA-49F5-8548-3DE287019A31}" dt="2022-12-08T10:51:06.832" v="6662" actId="790"/>
          <ac:spMkLst>
            <pc:docMk/>
            <pc:sldMk cId="3250581116" sldId="483"/>
            <ac:spMk id="5786" creationId="{7634C6BA-0233-4272-BD05-AB35DB9EB56A}"/>
          </ac:spMkLst>
        </pc:spChg>
        <pc:spChg chg="mod">
          <ac:chgData name="Kolakowski, Artur" userId="9c34c8cc-b1df-44f6-bea5-dcf7a54ee35f" providerId="ADAL" clId="{3840EB45-74CA-49F5-8548-3DE287019A31}" dt="2022-12-08T10:51:06.832" v="6663" actId="790"/>
          <ac:spMkLst>
            <pc:docMk/>
            <pc:sldMk cId="3250581116" sldId="483"/>
            <ac:spMk id="5787" creationId="{249611A1-B438-4C39-A250-0E1015E180AA}"/>
          </ac:spMkLst>
        </pc:spChg>
        <pc:spChg chg="mod">
          <ac:chgData name="Kolakowski, Artur" userId="9c34c8cc-b1df-44f6-bea5-dcf7a54ee35f" providerId="ADAL" clId="{3840EB45-74CA-49F5-8548-3DE287019A31}" dt="2022-12-08T10:51:06.837" v="6664" actId="790"/>
          <ac:spMkLst>
            <pc:docMk/>
            <pc:sldMk cId="3250581116" sldId="483"/>
            <ac:spMk id="5788" creationId="{C32978E1-ABCA-4CC3-BC1C-25854850614D}"/>
          </ac:spMkLst>
        </pc:spChg>
        <pc:spChg chg="mod">
          <ac:chgData name="Kolakowski, Artur" userId="9c34c8cc-b1df-44f6-bea5-dcf7a54ee35f" providerId="ADAL" clId="{3840EB45-74CA-49F5-8548-3DE287019A31}" dt="2022-12-08T10:51:06.837" v="6665" actId="790"/>
          <ac:spMkLst>
            <pc:docMk/>
            <pc:sldMk cId="3250581116" sldId="483"/>
            <ac:spMk id="5789" creationId="{A89CA924-49C7-42FE-B48F-D61F35F2B7B3}"/>
          </ac:spMkLst>
        </pc:spChg>
        <pc:spChg chg="mod">
          <ac:chgData name="Kolakowski, Artur" userId="9c34c8cc-b1df-44f6-bea5-dcf7a54ee35f" providerId="ADAL" clId="{3840EB45-74CA-49F5-8548-3DE287019A31}" dt="2022-12-08T10:51:06.837" v="6666" actId="790"/>
          <ac:spMkLst>
            <pc:docMk/>
            <pc:sldMk cId="3250581116" sldId="483"/>
            <ac:spMk id="5790" creationId="{2170A539-5E8A-4C7F-8745-3606E00B1804}"/>
          </ac:spMkLst>
        </pc:spChg>
        <pc:spChg chg="mod">
          <ac:chgData name="Kolakowski, Artur" userId="9c34c8cc-b1df-44f6-bea5-dcf7a54ee35f" providerId="ADAL" clId="{3840EB45-74CA-49F5-8548-3DE287019A31}" dt="2022-12-08T10:51:06.843" v="6667" actId="790"/>
          <ac:spMkLst>
            <pc:docMk/>
            <pc:sldMk cId="3250581116" sldId="483"/>
            <ac:spMk id="5791" creationId="{170C8CF2-E1BE-4C16-9387-8F96451E5EB3}"/>
          </ac:spMkLst>
        </pc:spChg>
        <pc:spChg chg="mod">
          <ac:chgData name="Kolakowski, Artur" userId="9c34c8cc-b1df-44f6-bea5-dcf7a54ee35f" providerId="ADAL" clId="{3840EB45-74CA-49F5-8548-3DE287019A31}" dt="2022-12-08T10:51:06.843" v="6668" actId="790"/>
          <ac:spMkLst>
            <pc:docMk/>
            <pc:sldMk cId="3250581116" sldId="483"/>
            <ac:spMk id="5792" creationId="{A0B475A7-9377-47AC-A6D3-6D9177630042}"/>
          </ac:spMkLst>
        </pc:spChg>
        <pc:spChg chg="mod">
          <ac:chgData name="Kolakowski, Artur" userId="9c34c8cc-b1df-44f6-bea5-dcf7a54ee35f" providerId="ADAL" clId="{3840EB45-74CA-49F5-8548-3DE287019A31}" dt="2022-12-08T10:51:06.843" v="6669" actId="790"/>
          <ac:spMkLst>
            <pc:docMk/>
            <pc:sldMk cId="3250581116" sldId="483"/>
            <ac:spMk id="5793" creationId="{90422295-0BA0-4989-B869-ADD24AB8FF47}"/>
          </ac:spMkLst>
        </pc:spChg>
        <pc:spChg chg="mod">
          <ac:chgData name="Kolakowski, Artur" userId="9c34c8cc-b1df-44f6-bea5-dcf7a54ee35f" providerId="ADAL" clId="{3840EB45-74CA-49F5-8548-3DE287019A31}" dt="2022-12-08T10:51:06.848" v="6670" actId="790"/>
          <ac:spMkLst>
            <pc:docMk/>
            <pc:sldMk cId="3250581116" sldId="483"/>
            <ac:spMk id="5794" creationId="{A4785120-B4E8-412C-A3A0-33D1E697F30A}"/>
          </ac:spMkLst>
        </pc:spChg>
        <pc:spChg chg="mod">
          <ac:chgData name="Kolakowski, Artur" userId="9c34c8cc-b1df-44f6-bea5-dcf7a54ee35f" providerId="ADAL" clId="{3840EB45-74CA-49F5-8548-3DE287019A31}" dt="2022-12-08T10:51:06.848" v="6671" actId="790"/>
          <ac:spMkLst>
            <pc:docMk/>
            <pc:sldMk cId="3250581116" sldId="483"/>
            <ac:spMk id="5795" creationId="{C93330DA-8588-4529-90C5-C09B0229A813}"/>
          </ac:spMkLst>
        </pc:spChg>
        <pc:spChg chg="mod">
          <ac:chgData name="Kolakowski, Artur" userId="9c34c8cc-b1df-44f6-bea5-dcf7a54ee35f" providerId="ADAL" clId="{3840EB45-74CA-49F5-8548-3DE287019A31}" dt="2022-12-08T10:51:06.853" v="6672" actId="790"/>
          <ac:spMkLst>
            <pc:docMk/>
            <pc:sldMk cId="3250581116" sldId="483"/>
            <ac:spMk id="5796" creationId="{846276C1-229C-4AED-9100-3FA8C9D2CB6C}"/>
          </ac:spMkLst>
        </pc:spChg>
        <pc:spChg chg="mod">
          <ac:chgData name="Kolakowski, Artur" userId="9c34c8cc-b1df-44f6-bea5-dcf7a54ee35f" providerId="ADAL" clId="{3840EB45-74CA-49F5-8548-3DE287019A31}" dt="2022-12-08T10:51:06.853" v="6673" actId="790"/>
          <ac:spMkLst>
            <pc:docMk/>
            <pc:sldMk cId="3250581116" sldId="483"/>
            <ac:spMk id="5797" creationId="{4E561B5F-9056-4378-AD77-1D9AA888A6E2}"/>
          </ac:spMkLst>
        </pc:spChg>
        <pc:spChg chg="mod">
          <ac:chgData name="Kolakowski, Artur" userId="9c34c8cc-b1df-44f6-bea5-dcf7a54ee35f" providerId="ADAL" clId="{3840EB45-74CA-49F5-8548-3DE287019A31}" dt="2022-12-08T10:51:06.857" v="6674" actId="790"/>
          <ac:spMkLst>
            <pc:docMk/>
            <pc:sldMk cId="3250581116" sldId="483"/>
            <ac:spMk id="5798" creationId="{DB0DA6B9-DA34-46D1-AFE0-B85BFA719B3F}"/>
          </ac:spMkLst>
        </pc:spChg>
        <pc:spChg chg="mod">
          <ac:chgData name="Kolakowski, Artur" userId="9c34c8cc-b1df-44f6-bea5-dcf7a54ee35f" providerId="ADAL" clId="{3840EB45-74CA-49F5-8548-3DE287019A31}" dt="2022-12-08T10:51:06.857" v="6675" actId="790"/>
          <ac:spMkLst>
            <pc:docMk/>
            <pc:sldMk cId="3250581116" sldId="483"/>
            <ac:spMk id="5799" creationId="{8EC4AD66-BD73-4367-B5BA-58CE961B5A40}"/>
          </ac:spMkLst>
        </pc:spChg>
        <pc:spChg chg="mod">
          <ac:chgData name="Kolakowski, Artur" userId="9c34c8cc-b1df-44f6-bea5-dcf7a54ee35f" providerId="ADAL" clId="{3840EB45-74CA-49F5-8548-3DE287019A31}" dt="2022-12-08T10:51:06.862" v="6676" actId="790"/>
          <ac:spMkLst>
            <pc:docMk/>
            <pc:sldMk cId="3250581116" sldId="483"/>
            <ac:spMk id="5800" creationId="{35158392-E495-46CA-8BA0-8DDF01ECEB42}"/>
          </ac:spMkLst>
        </pc:spChg>
        <pc:spChg chg="mod">
          <ac:chgData name="Kolakowski, Artur" userId="9c34c8cc-b1df-44f6-bea5-dcf7a54ee35f" providerId="ADAL" clId="{3840EB45-74CA-49F5-8548-3DE287019A31}" dt="2022-12-08T10:51:06.862" v="6677" actId="790"/>
          <ac:spMkLst>
            <pc:docMk/>
            <pc:sldMk cId="3250581116" sldId="483"/>
            <ac:spMk id="5801" creationId="{D55EB320-C8F2-4979-BA60-83E371548C0B}"/>
          </ac:spMkLst>
        </pc:spChg>
        <pc:spChg chg="mod">
          <ac:chgData name="Kolakowski, Artur" userId="9c34c8cc-b1df-44f6-bea5-dcf7a54ee35f" providerId="ADAL" clId="{3840EB45-74CA-49F5-8548-3DE287019A31}" dt="2022-12-08T10:51:06.862" v="6678" actId="790"/>
          <ac:spMkLst>
            <pc:docMk/>
            <pc:sldMk cId="3250581116" sldId="483"/>
            <ac:spMk id="5802" creationId="{AFBF0D1E-49EC-4727-92BD-273C7EDB5F31}"/>
          </ac:spMkLst>
        </pc:spChg>
        <pc:spChg chg="mod">
          <ac:chgData name="Kolakowski, Artur" userId="9c34c8cc-b1df-44f6-bea5-dcf7a54ee35f" providerId="ADAL" clId="{3840EB45-74CA-49F5-8548-3DE287019A31}" dt="2022-12-08T10:51:06.867" v="6679" actId="790"/>
          <ac:spMkLst>
            <pc:docMk/>
            <pc:sldMk cId="3250581116" sldId="483"/>
            <ac:spMk id="5803" creationId="{6396A663-459E-4508-B76D-C5B2CD5EE762}"/>
          </ac:spMkLst>
        </pc:spChg>
        <pc:spChg chg="mod">
          <ac:chgData name="Kolakowski, Artur" userId="9c34c8cc-b1df-44f6-bea5-dcf7a54ee35f" providerId="ADAL" clId="{3840EB45-74CA-49F5-8548-3DE287019A31}" dt="2022-12-08T10:51:06.867" v="6680" actId="790"/>
          <ac:spMkLst>
            <pc:docMk/>
            <pc:sldMk cId="3250581116" sldId="483"/>
            <ac:spMk id="5804" creationId="{B9F405E5-B7F4-44CF-AC3F-867B54DB3E75}"/>
          </ac:spMkLst>
        </pc:spChg>
        <pc:spChg chg="mod">
          <ac:chgData name="Kolakowski, Artur" userId="9c34c8cc-b1df-44f6-bea5-dcf7a54ee35f" providerId="ADAL" clId="{3840EB45-74CA-49F5-8548-3DE287019A31}" dt="2022-12-08T10:51:06.867" v="6681" actId="790"/>
          <ac:spMkLst>
            <pc:docMk/>
            <pc:sldMk cId="3250581116" sldId="483"/>
            <ac:spMk id="5805" creationId="{C5C86EB8-E5FB-4458-82B7-D9289FF2F47B}"/>
          </ac:spMkLst>
        </pc:spChg>
        <pc:spChg chg="mod">
          <ac:chgData name="Kolakowski, Artur" userId="9c34c8cc-b1df-44f6-bea5-dcf7a54ee35f" providerId="ADAL" clId="{3840EB45-74CA-49F5-8548-3DE287019A31}" dt="2022-12-08T10:51:06.873" v="6682" actId="790"/>
          <ac:spMkLst>
            <pc:docMk/>
            <pc:sldMk cId="3250581116" sldId="483"/>
            <ac:spMk id="5806" creationId="{62708399-63FE-4FA3-BD4E-44FA379DBB28}"/>
          </ac:spMkLst>
        </pc:spChg>
        <pc:spChg chg="mod">
          <ac:chgData name="Kolakowski, Artur" userId="9c34c8cc-b1df-44f6-bea5-dcf7a54ee35f" providerId="ADAL" clId="{3840EB45-74CA-49F5-8548-3DE287019A31}" dt="2022-12-08T10:51:06.873" v="6683" actId="790"/>
          <ac:spMkLst>
            <pc:docMk/>
            <pc:sldMk cId="3250581116" sldId="483"/>
            <ac:spMk id="5807" creationId="{B5D03E1F-34C9-4B41-BA36-E0D3267BDB66}"/>
          </ac:spMkLst>
        </pc:spChg>
        <pc:spChg chg="mod">
          <ac:chgData name="Kolakowski, Artur" userId="9c34c8cc-b1df-44f6-bea5-dcf7a54ee35f" providerId="ADAL" clId="{3840EB45-74CA-49F5-8548-3DE287019A31}" dt="2022-12-08T10:51:06.873" v="6684" actId="790"/>
          <ac:spMkLst>
            <pc:docMk/>
            <pc:sldMk cId="3250581116" sldId="483"/>
            <ac:spMk id="5808" creationId="{74ABA63F-1538-442C-80D0-CE7BACE25B17}"/>
          </ac:spMkLst>
        </pc:spChg>
        <pc:spChg chg="mod">
          <ac:chgData name="Kolakowski, Artur" userId="9c34c8cc-b1df-44f6-bea5-dcf7a54ee35f" providerId="ADAL" clId="{3840EB45-74CA-49F5-8548-3DE287019A31}" dt="2022-12-08T10:51:06.878" v="6685" actId="790"/>
          <ac:spMkLst>
            <pc:docMk/>
            <pc:sldMk cId="3250581116" sldId="483"/>
            <ac:spMk id="5809" creationId="{50439625-85DD-44B7-8D21-82BED49442ED}"/>
          </ac:spMkLst>
        </pc:spChg>
        <pc:spChg chg="mod">
          <ac:chgData name="Kolakowski, Artur" userId="9c34c8cc-b1df-44f6-bea5-dcf7a54ee35f" providerId="ADAL" clId="{3840EB45-74CA-49F5-8548-3DE287019A31}" dt="2022-12-08T10:51:06.878" v="6686" actId="790"/>
          <ac:spMkLst>
            <pc:docMk/>
            <pc:sldMk cId="3250581116" sldId="483"/>
            <ac:spMk id="5810" creationId="{1CEC6379-0216-434D-A90D-32AF1660988D}"/>
          </ac:spMkLst>
        </pc:spChg>
        <pc:spChg chg="mod">
          <ac:chgData name="Kolakowski, Artur" userId="9c34c8cc-b1df-44f6-bea5-dcf7a54ee35f" providerId="ADAL" clId="{3840EB45-74CA-49F5-8548-3DE287019A31}" dt="2022-12-08T10:51:06.883" v="6687" actId="790"/>
          <ac:spMkLst>
            <pc:docMk/>
            <pc:sldMk cId="3250581116" sldId="483"/>
            <ac:spMk id="5811" creationId="{B28711D8-4749-4193-AEA7-6FB979CBB377}"/>
          </ac:spMkLst>
        </pc:spChg>
        <pc:spChg chg="mod">
          <ac:chgData name="Kolakowski, Artur" userId="9c34c8cc-b1df-44f6-bea5-dcf7a54ee35f" providerId="ADAL" clId="{3840EB45-74CA-49F5-8548-3DE287019A31}" dt="2022-12-08T10:51:06.885" v="6688" actId="790"/>
          <ac:spMkLst>
            <pc:docMk/>
            <pc:sldMk cId="3250581116" sldId="483"/>
            <ac:spMk id="5812" creationId="{44C3D5AA-5F0A-4096-8C21-B127ECBB51D6}"/>
          </ac:spMkLst>
        </pc:spChg>
        <pc:spChg chg="mod">
          <ac:chgData name="Kolakowski, Artur" userId="9c34c8cc-b1df-44f6-bea5-dcf7a54ee35f" providerId="ADAL" clId="{3840EB45-74CA-49F5-8548-3DE287019A31}" dt="2022-12-08T10:51:06.885" v="6689" actId="790"/>
          <ac:spMkLst>
            <pc:docMk/>
            <pc:sldMk cId="3250581116" sldId="483"/>
            <ac:spMk id="5813" creationId="{D93276D1-CF6E-42B9-B29D-ACB576F6509A}"/>
          </ac:spMkLst>
        </pc:spChg>
        <pc:spChg chg="mod">
          <ac:chgData name="Kolakowski, Artur" userId="9c34c8cc-b1df-44f6-bea5-dcf7a54ee35f" providerId="ADAL" clId="{3840EB45-74CA-49F5-8548-3DE287019A31}" dt="2022-12-08T10:51:06.888" v="6690" actId="790"/>
          <ac:spMkLst>
            <pc:docMk/>
            <pc:sldMk cId="3250581116" sldId="483"/>
            <ac:spMk id="5814" creationId="{C999E6B5-CE39-4673-8634-4AECB85EFFC3}"/>
          </ac:spMkLst>
        </pc:spChg>
        <pc:spChg chg="mod">
          <ac:chgData name="Kolakowski, Artur" userId="9c34c8cc-b1df-44f6-bea5-dcf7a54ee35f" providerId="ADAL" clId="{3840EB45-74CA-49F5-8548-3DE287019A31}" dt="2022-12-08T10:51:06.888" v="6691" actId="790"/>
          <ac:spMkLst>
            <pc:docMk/>
            <pc:sldMk cId="3250581116" sldId="483"/>
            <ac:spMk id="5815" creationId="{C30473A2-A36F-4424-B0AF-4645975604AB}"/>
          </ac:spMkLst>
        </pc:spChg>
        <pc:spChg chg="mod">
          <ac:chgData name="Kolakowski, Artur" userId="9c34c8cc-b1df-44f6-bea5-dcf7a54ee35f" providerId="ADAL" clId="{3840EB45-74CA-49F5-8548-3DE287019A31}" dt="2022-12-08T10:51:06.893" v="6692" actId="790"/>
          <ac:spMkLst>
            <pc:docMk/>
            <pc:sldMk cId="3250581116" sldId="483"/>
            <ac:spMk id="5816" creationId="{ACCD32B0-1EFD-46A0-9ED9-006BFFE2D107}"/>
          </ac:spMkLst>
        </pc:spChg>
        <pc:spChg chg="mod">
          <ac:chgData name="Kolakowski, Artur" userId="9c34c8cc-b1df-44f6-bea5-dcf7a54ee35f" providerId="ADAL" clId="{3840EB45-74CA-49F5-8548-3DE287019A31}" dt="2022-12-08T10:51:06.893" v="6693" actId="790"/>
          <ac:spMkLst>
            <pc:docMk/>
            <pc:sldMk cId="3250581116" sldId="483"/>
            <ac:spMk id="5817" creationId="{F8CE3B45-B1C1-4C6C-A79F-4D1A499A7B9C}"/>
          </ac:spMkLst>
        </pc:spChg>
        <pc:spChg chg="mod">
          <ac:chgData name="Kolakowski, Artur" userId="9c34c8cc-b1df-44f6-bea5-dcf7a54ee35f" providerId="ADAL" clId="{3840EB45-74CA-49F5-8548-3DE287019A31}" dt="2022-12-08T10:51:06.893" v="6694" actId="790"/>
          <ac:spMkLst>
            <pc:docMk/>
            <pc:sldMk cId="3250581116" sldId="483"/>
            <ac:spMk id="5818" creationId="{DAC5A7D6-4BC8-4D1B-B85B-5C76A369016F}"/>
          </ac:spMkLst>
        </pc:spChg>
        <pc:spChg chg="mod">
          <ac:chgData name="Kolakowski, Artur" userId="9c34c8cc-b1df-44f6-bea5-dcf7a54ee35f" providerId="ADAL" clId="{3840EB45-74CA-49F5-8548-3DE287019A31}" dt="2022-12-08T10:51:06.898" v="6695" actId="790"/>
          <ac:spMkLst>
            <pc:docMk/>
            <pc:sldMk cId="3250581116" sldId="483"/>
            <ac:spMk id="5819" creationId="{76083DC4-F842-46C8-B689-416AD365E2E2}"/>
          </ac:spMkLst>
        </pc:spChg>
        <pc:spChg chg="mod">
          <ac:chgData name="Kolakowski, Artur" userId="9c34c8cc-b1df-44f6-bea5-dcf7a54ee35f" providerId="ADAL" clId="{3840EB45-74CA-49F5-8548-3DE287019A31}" dt="2022-12-08T10:51:06.898" v="6696" actId="790"/>
          <ac:spMkLst>
            <pc:docMk/>
            <pc:sldMk cId="3250581116" sldId="483"/>
            <ac:spMk id="5820" creationId="{70EEB610-4483-4F50-9AE8-87A39156DC0A}"/>
          </ac:spMkLst>
        </pc:spChg>
        <pc:spChg chg="mod">
          <ac:chgData name="Kolakowski, Artur" userId="9c34c8cc-b1df-44f6-bea5-dcf7a54ee35f" providerId="ADAL" clId="{3840EB45-74CA-49F5-8548-3DE287019A31}" dt="2022-12-08T10:51:06.898" v="6697" actId="790"/>
          <ac:spMkLst>
            <pc:docMk/>
            <pc:sldMk cId="3250581116" sldId="483"/>
            <ac:spMk id="5821" creationId="{9574BCF0-1D3C-4844-94DB-00ECDF29F4C2}"/>
          </ac:spMkLst>
        </pc:spChg>
        <pc:spChg chg="mod">
          <ac:chgData name="Kolakowski, Artur" userId="9c34c8cc-b1df-44f6-bea5-dcf7a54ee35f" providerId="ADAL" clId="{3840EB45-74CA-49F5-8548-3DE287019A31}" dt="2022-12-08T10:51:06.903" v="6698" actId="790"/>
          <ac:spMkLst>
            <pc:docMk/>
            <pc:sldMk cId="3250581116" sldId="483"/>
            <ac:spMk id="5822" creationId="{61452FC1-70F1-40A8-BB0B-D5361A11FAEB}"/>
          </ac:spMkLst>
        </pc:spChg>
        <pc:spChg chg="mod">
          <ac:chgData name="Kolakowski, Artur" userId="9c34c8cc-b1df-44f6-bea5-dcf7a54ee35f" providerId="ADAL" clId="{3840EB45-74CA-49F5-8548-3DE287019A31}" dt="2022-12-08T10:51:06.903" v="6699" actId="790"/>
          <ac:spMkLst>
            <pc:docMk/>
            <pc:sldMk cId="3250581116" sldId="483"/>
            <ac:spMk id="5823" creationId="{26623253-0174-4FF1-B9C0-0D67A30C8578}"/>
          </ac:spMkLst>
        </pc:spChg>
        <pc:spChg chg="mod">
          <ac:chgData name="Kolakowski, Artur" userId="9c34c8cc-b1df-44f6-bea5-dcf7a54ee35f" providerId="ADAL" clId="{3840EB45-74CA-49F5-8548-3DE287019A31}" dt="2022-12-08T10:51:06.903" v="6700" actId="790"/>
          <ac:spMkLst>
            <pc:docMk/>
            <pc:sldMk cId="3250581116" sldId="483"/>
            <ac:spMk id="5824" creationId="{BD0ACC95-2478-417C-B132-65A0DFEB1DE7}"/>
          </ac:spMkLst>
        </pc:spChg>
        <pc:spChg chg="mod">
          <ac:chgData name="Kolakowski, Artur" userId="9c34c8cc-b1df-44f6-bea5-dcf7a54ee35f" providerId="ADAL" clId="{3840EB45-74CA-49F5-8548-3DE287019A31}" dt="2022-12-08T10:51:06.907" v="6701" actId="790"/>
          <ac:spMkLst>
            <pc:docMk/>
            <pc:sldMk cId="3250581116" sldId="483"/>
            <ac:spMk id="5825" creationId="{37F1257F-6F84-4538-853E-FC7A2DE04718}"/>
          </ac:spMkLst>
        </pc:spChg>
        <pc:spChg chg="mod">
          <ac:chgData name="Kolakowski, Artur" userId="9c34c8cc-b1df-44f6-bea5-dcf7a54ee35f" providerId="ADAL" clId="{3840EB45-74CA-49F5-8548-3DE287019A31}" dt="2022-12-08T10:51:06.907" v="6702" actId="790"/>
          <ac:spMkLst>
            <pc:docMk/>
            <pc:sldMk cId="3250581116" sldId="483"/>
            <ac:spMk id="5826" creationId="{C13DEFE6-3694-4824-AA96-0100B6B258D2}"/>
          </ac:spMkLst>
        </pc:spChg>
        <pc:spChg chg="mod">
          <ac:chgData name="Kolakowski, Artur" userId="9c34c8cc-b1df-44f6-bea5-dcf7a54ee35f" providerId="ADAL" clId="{3840EB45-74CA-49F5-8548-3DE287019A31}" dt="2022-12-08T10:51:06.907" v="6703" actId="790"/>
          <ac:spMkLst>
            <pc:docMk/>
            <pc:sldMk cId="3250581116" sldId="483"/>
            <ac:spMk id="5827" creationId="{53789534-9FCF-4E35-AC32-EC80C56888F1}"/>
          </ac:spMkLst>
        </pc:spChg>
        <pc:spChg chg="mod">
          <ac:chgData name="Kolakowski, Artur" userId="9c34c8cc-b1df-44f6-bea5-dcf7a54ee35f" providerId="ADAL" clId="{3840EB45-74CA-49F5-8548-3DE287019A31}" dt="2022-12-08T10:51:06.913" v="6704" actId="790"/>
          <ac:spMkLst>
            <pc:docMk/>
            <pc:sldMk cId="3250581116" sldId="483"/>
            <ac:spMk id="5828" creationId="{753A8FE0-6612-4432-AD89-05BE8A4920FC}"/>
          </ac:spMkLst>
        </pc:spChg>
        <pc:spChg chg="mod">
          <ac:chgData name="Kolakowski, Artur" userId="9c34c8cc-b1df-44f6-bea5-dcf7a54ee35f" providerId="ADAL" clId="{3840EB45-74CA-49F5-8548-3DE287019A31}" dt="2022-12-08T10:51:06.913" v="6705" actId="790"/>
          <ac:spMkLst>
            <pc:docMk/>
            <pc:sldMk cId="3250581116" sldId="483"/>
            <ac:spMk id="5829" creationId="{2460F81E-5158-4B6F-AF3C-815929E72A89}"/>
          </ac:spMkLst>
        </pc:spChg>
        <pc:spChg chg="mod">
          <ac:chgData name="Kolakowski, Artur" userId="9c34c8cc-b1df-44f6-bea5-dcf7a54ee35f" providerId="ADAL" clId="{3840EB45-74CA-49F5-8548-3DE287019A31}" dt="2022-12-08T10:51:06.913" v="6706" actId="790"/>
          <ac:spMkLst>
            <pc:docMk/>
            <pc:sldMk cId="3250581116" sldId="483"/>
            <ac:spMk id="5830" creationId="{32FC1B07-33CD-401C-BAF5-5F2FB05BE1D8}"/>
          </ac:spMkLst>
        </pc:spChg>
        <pc:spChg chg="mod">
          <ac:chgData name="Kolakowski, Artur" userId="9c34c8cc-b1df-44f6-bea5-dcf7a54ee35f" providerId="ADAL" clId="{3840EB45-74CA-49F5-8548-3DE287019A31}" dt="2022-12-08T10:51:06.917" v="6707" actId="790"/>
          <ac:spMkLst>
            <pc:docMk/>
            <pc:sldMk cId="3250581116" sldId="483"/>
            <ac:spMk id="5831" creationId="{36671634-16A2-4CDF-8EC2-87F39B4329C7}"/>
          </ac:spMkLst>
        </pc:spChg>
        <pc:spChg chg="mod">
          <ac:chgData name="Kolakowski, Artur" userId="9c34c8cc-b1df-44f6-bea5-dcf7a54ee35f" providerId="ADAL" clId="{3840EB45-74CA-49F5-8548-3DE287019A31}" dt="2022-12-08T10:51:06.917" v="6708" actId="790"/>
          <ac:spMkLst>
            <pc:docMk/>
            <pc:sldMk cId="3250581116" sldId="483"/>
            <ac:spMk id="5832" creationId="{1BE68563-B2B2-42BF-BE2B-588A5EC3C165}"/>
          </ac:spMkLst>
        </pc:spChg>
        <pc:spChg chg="mod">
          <ac:chgData name="Kolakowski, Artur" userId="9c34c8cc-b1df-44f6-bea5-dcf7a54ee35f" providerId="ADAL" clId="{3840EB45-74CA-49F5-8548-3DE287019A31}" dt="2022-12-08T10:51:06.917" v="6709" actId="790"/>
          <ac:spMkLst>
            <pc:docMk/>
            <pc:sldMk cId="3250581116" sldId="483"/>
            <ac:spMk id="5833" creationId="{8D53246B-94F4-450C-86D6-8FC6489818A2}"/>
          </ac:spMkLst>
        </pc:spChg>
        <pc:spChg chg="mod">
          <ac:chgData name="Kolakowski, Artur" userId="9c34c8cc-b1df-44f6-bea5-dcf7a54ee35f" providerId="ADAL" clId="{3840EB45-74CA-49F5-8548-3DE287019A31}" dt="2022-12-08T10:51:06.917" v="6710" actId="790"/>
          <ac:spMkLst>
            <pc:docMk/>
            <pc:sldMk cId="3250581116" sldId="483"/>
            <ac:spMk id="5834" creationId="{A835D0FF-83DB-4CFC-AFB5-AF2188FC532D}"/>
          </ac:spMkLst>
        </pc:spChg>
        <pc:spChg chg="mod">
          <ac:chgData name="Kolakowski, Artur" userId="9c34c8cc-b1df-44f6-bea5-dcf7a54ee35f" providerId="ADAL" clId="{3840EB45-74CA-49F5-8548-3DE287019A31}" dt="2022-12-08T10:51:06.922" v="6711" actId="790"/>
          <ac:spMkLst>
            <pc:docMk/>
            <pc:sldMk cId="3250581116" sldId="483"/>
            <ac:spMk id="5835" creationId="{CFC1C137-C437-4363-83F3-685C9CF52DFF}"/>
          </ac:spMkLst>
        </pc:spChg>
        <pc:spChg chg="mod">
          <ac:chgData name="Kolakowski, Artur" userId="9c34c8cc-b1df-44f6-bea5-dcf7a54ee35f" providerId="ADAL" clId="{3840EB45-74CA-49F5-8548-3DE287019A31}" dt="2022-12-08T10:51:06.922" v="6712" actId="790"/>
          <ac:spMkLst>
            <pc:docMk/>
            <pc:sldMk cId="3250581116" sldId="483"/>
            <ac:spMk id="5836" creationId="{73D7CF1B-1A60-4E66-B992-D9676C32D64C}"/>
          </ac:spMkLst>
        </pc:spChg>
        <pc:spChg chg="mod">
          <ac:chgData name="Kolakowski, Artur" userId="9c34c8cc-b1df-44f6-bea5-dcf7a54ee35f" providerId="ADAL" clId="{3840EB45-74CA-49F5-8548-3DE287019A31}" dt="2022-12-08T10:51:06.922" v="6713" actId="790"/>
          <ac:spMkLst>
            <pc:docMk/>
            <pc:sldMk cId="3250581116" sldId="483"/>
            <ac:spMk id="5837" creationId="{37EFB596-045C-43B7-81CD-EDF30C659FE4}"/>
          </ac:spMkLst>
        </pc:spChg>
        <pc:spChg chg="mod">
          <ac:chgData name="Kolakowski, Artur" userId="9c34c8cc-b1df-44f6-bea5-dcf7a54ee35f" providerId="ADAL" clId="{3840EB45-74CA-49F5-8548-3DE287019A31}" dt="2022-12-08T10:51:06.927" v="6714" actId="790"/>
          <ac:spMkLst>
            <pc:docMk/>
            <pc:sldMk cId="3250581116" sldId="483"/>
            <ac:spMk id="5838" creationId="{8F46E127-0B5E-4928-9086-94EB66C07D3F}"/>
          </ac:spMkLst>
        </pc:spChg>
        <pc:spChg chg="mod">
          <ac:chgData name="Kolakowski, Artur" userId="9c34c8cc-b1df-44f6-bea5-dcf7a54ee35f" providerId="ADAL" clId="{3840EB45-74CA-49F5-8548-3DE287019A31}" dt="2022-12-08T10:51:06.927" v="6715" actId="790"/>
          <ac:spMkLst>
            <pc:docMk/>
            <pc:sldMk cId="3250581116" sldId="483"/>
            <ac:spMk id="5839" creationId="{46292118-A6BE-4503-BC29-6D525274A0B4}"/>
          </ac:spMkLst>
        </pc:spChg>
        <pc:spChg chg="mod">
          <ac:chgData name="Kolakowski, Artur" userId="9c34c8cc-b1df-44f6-bea5-dcf7a54ee35f" providerId="ADAL" clId="{3840EB45-74CA-49F5-8548-3DE287019A31}" dt="2022-12-08T10:51:06.927" v="6716" actId="790"/>
          <ac:spMkLst>
            <pc:docMk/>
            <pc:sldMk cId="3250581116" sldId="483"/>
            <ac:spMk id="5840" creationId="{ADE917F0-D961-4F04-8BCB-788420623912}"/>
          </ac:spMkLst>
        </pc:spChg>
        <pc:spChg chg="mod">
          <ac:chgData name="Kolakowski, Artur" userId="9c34c8cc-b1df-44f6-bea5-dcf7a54ee35f" providerId="ADAL" clId="{3840EB45-74CA-49F5-8548-3DE287019A31}" dt="2022-12-08T10:51:06.927" v="6717" actId="790"/>
          <ac:spMkLst>
            <pc:docMk/>
            <pc:sldMk cId="3250581116" sldId="483"/>
            <ac:spMk id="5841" creationId="{04244C29-B50B-41BA-A02A-E54B0C2F2C51}"/>
          </ac:spMkLst>
        </pc:spChg>
        <pc:spChg chg="mod">
          <ac:chgData name="Kolakowski, Artur" userId="9c34c8cc-b1df-44f6-bea5-dcf7a54ee35f" providerId="ADAL" clId="{3840EB45-74CA-49F5-8548-3DE287019A31}" dt="2022-12-08T10:51:06.933" v="6718" actId="790"/>
          <ac:spMkLst>
            <pc:docMk/>
            <pc:sldMk cId="3250581116" sldId="483"/>
            <ac:spMk id="5842" creationId="{D90165B3-3E1B-441A-9653-74E4F7023B46}"/>
          </ac:spMkLst>
        </pc:spChg>
        <pc:spChg chg="mod">
          <ac:chgData name="Kolakowski, Artur" userId="9c34c8cc-b1df-44f6-bea5-dcf7a54ee35f" providerId="ADAL" clId="{3840EB45-74CA-49F5-8548-3DE287019A31}" dt="2022-12-08T10:51:06.933" v="6719" actId="790"/>
          <ac:spMkLst>
            <pc:docMk/>
            <pc:sldMk cId="3250581116" sldId="483"/>
            <ac:spMk id="5843" creationId="{00C4F618-AB9E-404E-916E-D999C8814508}"/>
          </ac:spMkLst>
        </pc:spChg>
        <pc:spChg chg="mod">
          <ac:chgData name="Kolakowski, Artur" userId="9c34c8cc-b1df-44f6-bea5-dcf7a54ee35f" providerId="ADAL" clId="{3840EB45-74CA-49F5-8548-3DE287019A31}" dt="2022-12-08T10:51:06.933" v="6720" actId="790"/>
          <ac:spMkLst>
            <pc:docMk/>
            <pc:sldMk cId="3250581116" sldId="483"/>
            <ac:spMk id="5844" creationId="{B7ED3F83-8FD0-4B3B-B025-A391330A711A}"/>
          </ac:spMkLst>
        </pc:spChg>
        <pc:spChg chg="mod">
          <ac:chgData name="Kolakowski, Artur" userId="9c34c8cc-b1df-44f6-bea5-dcf7a54ee35f" providerId="ADAL" clId="{3840EB45-74CA-49F5-8548-3DE287019A31}" dt="2022-12-08T10:51:06.933" v="6721" actId="790"/>
          <ac:spMkLst>
            <pc:docMk/>
            <pc:sldMk cId="3250581116" sldId="483"/>
            <ac:spMk id="5845" creationId="{4D2CBC34-5E6D-424C-8BDF-791B634BB4B9}"/>
          </ac:spMkLst>
        </pc:spChg>
        <pc:spChg chg="mod">
          <ac:chgData name="Kolakowski, Artur" userId="9c34c8cc-b1df-44f6-bea5-dcf7a54ee35f" providerId="ADAL" clId="{3840EB45-74CA-49F5-8548-3DE287019A31}" dt="2022-12-08T10:51:06.938" v="6722" actId="790"/>
          <ac:spMkLst>
            <pc:docMk/>
            <pc:sldMk cId="3250581116" sldId="483"/>
            <ac:spMk id="5846" creationId="{F26CE725-C3C0-4E81-B58F-6815F2CC67E4}"/>
          </ac:spMkLst>
        </pc:spChg>
        <pc:spChg chg="mod">
          <ac:chgData name="Kolakowski, Artur" userId="9c34c8cc-b1df-44f6-bea5-dcf7a54ee35f" providerId="ADAL" clId="{3840EB45-74CA-49F5-8548-3DE287019A31}" dt="2022-12-08T10:51:06.938" v="6723" actId="790"/>
          <ac:spMkLst>
            <pc:docMk/>
            <pc:sldMk cId="3250581116" sldId="483"/>
            <ac:spMk id="5847" creationId="{82F91C62-24F5-43EB-B3F5-99C5C6B55BC3}"/>
          </ac:spMkLst>
        </pc:spChg>
        <pc:spChg chg="mod">
          <ac:chgData name="Kolakowski, Artur" userId="9c34c8cc-b1df-44f6-bea5-dcf7a54ee35f" providerId="ADAL" clId="{3840EB45-74CA-49F5-8548-3DE287019A31}" dt="2022-12-08T10:51:06.938" v="6724" actId="790"/>
          <ac:spMkLst>
            <pc:docMk/>
            <pc:sldMk cId="3250581116" sldId="483"/>
            <ac:spMk id="5848" creationId="{796A638C-61DD-4CBD-8DF5-ABA6B0AFCEED}"/>
          </ac:spMkLst>
        </pc:spChg>
        <pc:spChg chg="mod">
          <ac:chgData name="Kolakowski, Artur" userId="9c34c8cc-b1df-44f6-bea5-dcf7a54ee35f" providerId="ADAL" clId="{3840EB45-74CA-49F5-8548-3DE287019A31}" dt="2022-12-08T10:51:06.943" v="6725" actId="790"/>
          <ac:spMkLst>
            <pc:docMk/>
            <pc:sldMk cId="3250581116" sldId="483"/>
            <ac:spMk id="5849" creationId="{7A26070E-C113-42A5-B67A-32E67DECA595}"/>
          </ac:spMkLst>
        </pc:spChg>
        <pc:spChg chg="mod">
          <ac:chgData name="Kolakowski, Artur" userId="9c34c8cc-b1df-44f6-bea5-dcf7a54ee35f" providerId="ADAL" clId="{3840EB45-74CA-49F5-8548-3DE287019A31}" dt="2022-12-08T10:51:06.943" v="6726" actId="790"/>
          <ac:spMkLst>
            <pc:docMk/>
            <pc:sldMk cId="3250581116" sldId="483"/>
            <ac:spMk id="5850" creationId="{2D98F9F0-B1A1-4133-9787-D67663F27204}"/>
          </ac:spMkLst>
        </pc:spChg>
        <pc:spChg chg="mod">
          <ac:chgData name="Kolakowski, Artur" userId="9c34c8cc-b1df-44f6-bea5-dcf7a54ee35f" providerId="ADAL" clId="{3840EB45-74CA-49F5-8548-3DE287019A31}" dt="2022-12-08T10:51:06.943" v="6727" actId="790"/>
          <ac:spMkLst>
            <pc:docMk/>
            <pc:sldMk cId="3250581116" sldId="483"/>
            <ac:spMk id="5851" creationId="{E4ED7103-D7C0-4E35-A96F-0169B37B0CCE}"/>
          </ac:spMkLst>
        </pc:spChg>
        <pc:spChg chg="mod">
          <ac:chgData name="Kolakowski, Artur" userId="9c34c8cc-b1df-44f6-bea5-dcf7a54ee35f" providerId="ADAL" clId="{3840EB45-74CA-49F5-8548-3DE287019A31}" dt="2022-12-08T10:51:06.943" v="6728" actId="790"/>
          <ac:spMkLst>
            <pc:docMk/>
            <pc:sldMk cId="3250581116" sldId="483"/>
            <ac:spMk id="5852" creationId="{61A26A5E-1EAC-4184-B259-B1FA939683F9}"/>
          </ac:spMkLst>
        </pc:spChg>
        <pc:spChg chg="mod">
          <ac:chgData name="Kolakowski, Artur" userId="9c34c8cc-b1df-44f6-bea5-dcf7a54ee35f" providerId="ADAL" clId="{3840EB45-74CA-49F5-8548-3DE287019A31}" dt="2022-12-08T10:51:06.948" v="6729" actId="790"/>
          <ac:spMkLst>
            <pc:docMk/>
            <pc:sldMk cId="3250581116" sldId="483"/>
            <ac:spMk id="5853" creationId="{7658B471-3BFE-4BE4-AC97-DC17F03676CA}"/>
          </ac:spMkLst>
        </pc:spChg>
        <pc:spChg chg="mod">
          <ac:chgData name="Kolakowski, Artur" userId="9c34c8cc-b1df-44f6-bea5-dcf7a54ee35f" providerId="ADAL" clId="{3840EB45-74CA-49F5-8548-3DE287019A31}" dt="2022-12-08T10:51:06.948" v="6730" actId="790"/>
          <ac:spMkLst>
            <pc:docMk/>
            <pc:sldMk cId="3250581116" sldId="483"/>
            <ac:spMk id="5854" creationId="{C93F1FCB-7B67-488A-8FB1-7E9087FE78D5}"/>
          </ac:spMkLst>
        </pc:spChg>
        <pc:spChg chg="mod">
          <ac:chgData name="Kolakowski, Artur" userId="9c34c8cc-b1df-44f6-bea5-dcf7a54ee35f" providerId="ADAL" clId="{3840EB45-74CA-49F5-8548-3DE287019A31}" dt="2022-12-08T10:51:06.948" v="6731" actId="790"/>
          <ac:spMkLst>
            <pc:docMk/>
            <pc:sldMk cId="3250581116" sldId="483"/>
            <ac:spMk id="5855" creationId="{F485C711-3DD3-4270-AFFF-2E95192CD396}"/>
          </ac:spMkLst>
        </pc:spChg>
        <pc:spChg chg="mod">
          <ac:chgData name="Kolakowski, Artur" userId="9c34c8cc-b1df-44f6-bea5-dcf7a54ee35f" providerId="ADAL" clId="{3840EB45-74CA-49F5-8548-3DE287019A31}" dt="2022-12-08T10:51:06.953" v="6732" actId="790"/>
          <ac:spMkLst>
            <pc:docMk/>
            <pc:sldMk cId="3250581116" sldId="483"/>
            <ac:spMk id="5856" creationId="{19E15B74-7103-4EF4-AD9E-05803E388FC6}"/>
          </ac:spMkLst>
        </pc:spChg>
        <pc:spChg chg="mod">
          <ac:chgData name="Kolakowski, Artur" userId="9c34c8cc-b1df-44f6-bea5-dcf7a54ee35f" providerId="ADAL" clId="{3840EB45-74CA-49F5-8548-3DE287019A31}" dt="2022-12-08T10:51:06.953" v="6733" actId="790"/>
          <ac:spMkLst>
            <pc:docMk/>
            <pc:sldMk cId="3250581116" sldId="483"/>
            <ac:spMk id="5857" creationId="{9090D171-152D-4F47-9DEC-4F39E18C7D60}"/>
          </ac:spMkLst>
        </pc:spChg>
        <pc:spChg chg="mod">
          <ac:chgData name="Kolakowski, Artur" userId="9c34c8cc-b1df-44f6-bea5-dcf7a54ee35f" providerId="ADAL" clId="{3840EB45-74CA-49F5-8548-3DE287019A31}" dt="2022-12-08T10:51:06.953" v="6734" actId="790"/>
          <ac:spMkLst>
            <pc:docMk/>
            <pc:sldMk cId="3250581116" sldId="483"/>
            <ac:spMk id="5858" creationId="{480BBE1E-CD66-4E65-A32C-C94B9E569572}"/>
          </ac:spMkLst>
        </pc:spChg>
        <pc:spChg chg="mod">
          <ac:chgData name="Kolakowski, Artur" userId="9c34c8cc-b1df-44f6-bea5-dcf7a54ee35f" providerId="ADAL" clId="{3840EB45-74CA-49F5-8548-3DE287019A31}" dt="2022-12-08T10:51:06.957" v="6735" actId="790"/>
          <ac:spMkLst>
            <pc:docMk/>
            <pc:sldMk cId="3250581116" sldId="483"/>
            <ac:spMk id="5859" creationId="{3FE06E0A-772B-43C6-B10D-6DBF7DC6F4BE}"/>
          </ac:spMkLst>
        </pc:spChg>
        <pc:spChg chg="mod">
          <ac:chgData name="Kolakowski, Artur" userId="9c34c8cc-b1df-44f6-bea5-dcf7a54ee35f" providerId="ADAL" clId="{3840EB45-74CA-49F5-8548-3DE287019A31}" dt="2022-12-08T10:51:06.957" v="6736" actId="790"/>
          <ac:spMkLst>
            <pc:docMk/>
            <pc:sldMk cId="3250581116" sldId="483"/>
            <ac:spMk id="5860" creationId="{E75A470E-B131-4B85-95A5-327F5E3162D9}"/>
          </ac:spMkLst>
        </pc:spChg>
        <pc:spChg chg="mod">
          <ac:chgData name="Kolakowski, Artur" userId="9c34c8cc-b1df-44f6-bea5-dcf7a54ee35f" providerId="ADAL" clId="{3840EB45-74CA-49F5-8548-3DE287019A31}" dt="2022-12-08T10:51:06.957" v="6737" actId="790"/>
          <ac:spMkLst>
            <pc:docMk/>
            <pc:sldMk cId="3250581116" sldId="483"/>
            <ac:spMk id="5861" creationId="{21BB4A7F-4D03-4BE0-B5DD-DC6DA49AB458}"/>
          </ac:spMkLst>
        </pc:spChg>
        <pc:spChg chg="mod">
          <ac:chgData name="Kolakowski, Artur" userId="9c34c8cc-b1df-44f6-bea5-dcf7a54ee35f" providerId="ADAL" clId="{3840EB45-74CA-49F5-8548-3DE287019A31}" dt="2022-12-08T10:51:06.962" v="6738" actId="790"/>
          <ac:spMkLst>
            <pc:docMk/>
            <pc:sldMk cId="3250581116" sldId="483"/>
            <ac:spMk id="5862" creationId="{42780C52-8684-448B-8431-B7ABAAB4BE73}"/>
          </ac:spMkLst>
        </pc:spChg>
        <pc:spChg chg="mod">
          <ac:chgData name="Kolakowski, Artur" userId="9c34c8cc-b1df-44f6-bea5-dcf7a54ee35f" providerId="ADAL" clId="{3840EB45-74CA-49F5-8548-3DE287019A31}" dt="2022-12-08T10:51:06.962" v="6739" actId="790"/>
          <ac:spMkLst>
            <pc:docMk/>
            <pc:sldMk cId="3250581116" sldId="483"/>
            <ac:spMk id="5863" creationId="{EB48B9CE-C0AB-4299-8BA8-AEB46733D9B7}"/>
          </ac:spMkLst>
        </pc:spChg>
        <pc:spChg chg="mod">
          <ac:chgData name="Kolakowski, Artur" userId="9c34c8cc-b1df-44f6-bea5-dcf7a54ee35f" providerId="ADAL" clId="{3840EB45-74CA-49F5-8548-3DE287019A31}" dt="2022-12-08T10:51:06.962" v="6740" actId="790"/>
          <ac:spMkLst>
            <pc:docMk/>
            <pc:sldMk cId="3250581116" sldId="483"/>
            <ac:spMk id="5864" creationId="{2956AF55-5E78-46D6-B22E-12E05B75C6CE}"/>
          </ac:spMkLst>
        </pc:spChg>
        <pc:spChg chg="mod">
          <ac:chgData name="Kolakowski, Artur" userId="9c34c8cc-b1df-44f6-bea5-dcf7a54ee35f" providerId="ADAL" clId="{3840EB45-74CA-49F5-8548-3DE287019A31}" dt="2022-12-08T10:51:06.962" v="6741" actId="790"/>
          <ac:spMkLst>
            <pc:docMk/>
            <pc:sldMk cId="3250581116" sldId="483"/>
            <ac:spMk id="5865" creationId="{D7EBB63E-063A-4EF2-BCDD-B5133A76B3B0}"/>
          </ac:spMkLst>
        </pc:spChg>
        <pc:spChg chg="mod">
          <ac:chgData name="Kolakowski, Artur" userId="9c34c8cc-b1df-44f6-bea5-dcf7a54ee35f" providerId="ADAL" clId="{3840EB45-74CA-49F5-8548-3DE287019A31}" dt="2022-12-08T10:51:06.968" v="6742" actId="790"/>
          <ac:spMkLst>
            <pc:docMk/>
            <pc:sldMk cId="3250581116" sldId="483"/>
            <ac:spMk id="5866" creationId="{2AC8F728-B4B4-45A8-9F11-611C55893F29}"/>
          </ac:spMkLst>
        </pc:spChg>
        <pc:spChg chg="mod">
          <ac:chgData name="Kolakowski, Artur" userId="9c34c8cc-b1df-44f6-bea5-dcf7a54ee35f" providerId="ADAL" clId="{3840EB45-74CA-49F5-8548-3DE287019A31}" dt="2022-12-08T10:51:06.968" v="6743" actId="790"/>
          <ac:spMkLst>
            <pc:docMk/>
            <pc:sldMk cId="3250581116" sldId="483"/>
            <ac:spMk id="5867" creationId="{3095C772-9B91-42FE-8A0F-546EAD4B8179}"/>
          </ac:spMkLst>
        </pc:spChg>
        <pc:spChg chg="mod">
          <ac:chgData name="Kolakowski, Artur" userId="9c34c8cc-b1df-44f6-bea5-dcf7a54ee35f" providerId="ADAL" clId="{3840EB45-74CA-49F5-8548-3DE287019A31}" dt="2022-12-08T10:51:06.968" v="6744" actId="790"/>
          <ac:spMkLst>
            <pc:docMk/>
            <pc:sldMk cId="3250581116" sldId="483"/>
            <ac:spMk id="5868" creationId="{FD0F4686-246C-4C8F-A89B-DF1B0A9A90FE}"/>
          </ac:spMkLst>
        </pc:spChg>
        <pc:spChg chg="mod">
          <ac:chgData name="Kolakowski, Artur" userId="9c34c8cc-b1df-44f6-bea5-dcf7a54ee35f" providerId="ADAL" clId="{3840EB45-74CA-49F5-8548-3DE287019A31}" dt="2022-12-08T10:51:06.973" v="6745" actId="790"/>
          <ac:spMkLst>
            <pc:docMk/>
            <pc:sldMk cId="3250581116" sldId="483"/>
            <ac:spMk id="5869" creationId="{8D4789F9-D2EE-4523-82DE-2E05E46DF42C}"/>
          </ac:spMkLst>
        </pc:spChg>
        <pc:spChg chg="mod">
          <ac:chgData name="Kolakowski, Artur" userId="9c34c8cc-b1df-44f6-bea5-dcf7a54ee35f" providerId="ADAL" clId="{3840EB45-74CA-49F5-8548-3DE287019A31}" dt="2022-12-08T10:51:06.973" v="6746" actId="790"/>
          <ac:spMkLst>
            <pc:docMk/>
            <pc:sldMk cId="3250581116" sldId="483"/>
            <ac:spMk id="5870" creationId="{381DE740-717D-4576-9DD9-8B6C135833C3}"/>
          </ac:spMkLst>
        </pc:spChg>
        <pc:spChg chg="mod">
          <ac:chgData name="Kolakowski, Artur" userId="9c34c8cc-b1df-44f6-bea5-dcf7a54ee35f" providerId="ADAL" clId="{3840EB45-74CA-49F5-8548-3DE287019A31}" dt="2022-12-08T10:51:06.973" v="6747" actId="790"/>
          <ac:spMkLst>
            <pc:docMk/>
            <pc:sldMk cId="3250581116" sldId="483"/>
            <ac:spMk id="5871" creationId="{0488D00A-017C-4D2B-8412-CD46F870469F}"/>
          </ac:spMkLst>
        </pc:spChg>
        <pc:spChg chg="mod">
          <ac:chgData name="Kolakowski, Artur" userId="9c34c8cc-b1df-44f6-bea5-dcf7a54ee35f" providerId="ADAL" clId="{3840EB45-74CA-49F5-8548-3DE287019A31}" dt="2022-12-08T10:51:06.973" v="6748" actId="790"/>
          <ac:spMkLst>
            <pc:docMk/>
            <pc:sldMk cId="3250581116" sldId="483"/>
            <ac:spMk id="5872" creationId="{8A516CFC-E80C-4DA9-A65A-174900053175}"/>
          </ac:spMkLst>
        </pc:spChg>
        <pc:spChg chg="mod">
          <ac:chgData name="Kolakowski, Artur" userId="9c34c8cc-b1df-44f6-bea5-dcf7a54ee35f" providerId="ADAL" clId="{3840EB45-74CA-49F5-8548-3DE287019A31}" dt="2022-12-08T10:51:06.978" v="6749" actId="790"/>
          <ac:spMkLst>
            <pc:docMk/>
            <pc:sldMk cId="3250581116" sldId="483"/>
            <ac:spMk id="5873" creationId="{2D5DF988-9CF5-486E-A4B1-6AF70E574EC4}"/>
          </ac:spMkLst>
        </pc:spChg>
        <pc:spChg chg="mod">
          <ac:chgData name="Kolakowski, Artur" userId="9c34c8cc-b1df-44f6-bea5-dcf7a54ee35f" providerId="ADAL" clId="{3840EB45-74CA-49F5-8548-3DE287019A31}" dt="2022-12-08T10:51:06.978" v="6750" actId="790"/>
          <ac:spMkLst>
            <pc:docMk/>
            <pc:sldMk cId="3250581116" sldId="483"/>
            <ac:spMk id="5874" creationId="{B318461D-BB04-44DA-8448-6034F8CB46B1}"/>
          </ac:spMkLst>
        </pc:spChg>
        <pc:spChg chg="mod">
          <ac:chgData name="Kolakowski, Artur" userId="9c34c8cc-b1df-44f6-bea5-dcf7a54ee35f" providerId="ADAL" clId="{3840EB45-74CA-49F5-8548-3DE287019A31}" dt="2022-12-08T10:51:06.978" v="6751" actId="790"/>
          <ac:spMkLst>
            <pc:docMk/>
            <pc:sldMk cId="3250581116" sldId="483"/>
            <ac:spMk id="5875" creationId="{384505B5-EFD8-4FBA-A64F-7507548C8F9F}"/>
          </ac:spMkLst>
        </pc:spChg>
        <pc:spChg chg="mod">
          <ac:chgData name="Kolakowski, Artur" userId="9c34c8cc-b1df-44f6-bea5-dcf7a54ee35f" providerId="ADAL" clId="{3840EB45-74CA-49F5-8548-3DE287019A31}" dt="2022-12-08T10:51:06.983" v="6752" actId="790"/>
          <ac:spMkLst>
            <pc:docMk/>
            <pc:sldMk cId="3250581116" sldId="483"/>
            <ac:spMk id="5876" creationId="{95D5DF6B-F381-400F-92AE-2CB5DCAE2C4F}"/>
          </ac:spMkLst>
        </pc:spChg>
        <pc:spChg chg="mod">
          <ac:chgData name="Kolakowski, Artur" userId="9c34c8cc-b1df-44f6-bea5-dcf7a54ee35f" providerId="ADAL" clId="{3840EB45-74CA-49F5-8548-3DE287019A31}" dt="2022-12-08T10:51:06.985" v="6753" actId="790"/>
          <ac:spMkLst>
            <pc:docMk/>
            <pc:sldMk cId="3250581116" sldId="483"/>
            <ac:spMk id="5877" creationId="{F45BF832-9C66-487B-A2FA-33AA87501AD8}"/>
          </ac:spMkLst>
        </pc:spChg>
        <pc:spChg chg="mod">
          <ac:chgData name="Kolakowski, Artur" userId="9c34c8cc-b1df-44f6-bea5-dcf7a54ee35f" providerId="ADAL" clId="{3840EB45-74CA-49F5-8548-3DE287019A31}" dt="2022-12-08T10:51:06.985" v="6754" actId="790"/>
          <ac:spMkLst>
            <pc:docMk/>
            <pc:sldMk cId="3250581116" sldId="483"/>
            <ac:spMk id="5878" creationId="{B7547CE6-EAC0-4015-8AAC-A82D075FBDD2}"/>
          </ac:spMkLst>
        </pc:spChg>
        <pc:spChg chg="mod">
          <ac:chgData name="Kolakowski, Artur" userId="9c34c8cc-b1df-44f6-bea5-dcf7a54ee35f" providerId="ADAL" clId="{3840EB45-74CA-49F5-8548-3DE287019A31}" dt="2022-12-08T10:51:06.987" v="6755" actId="790"/>
          <ac:spMkLst>
            <pc:docMk/>
            <pc:sldMk cId="3250581116" sldId="483"/>
            <ac:spMk id="5879" creationId="{87939B7D-CF07-4620-9239-698FFE628EB3}"/>
          </ac:spMkLst>
        </pc:spChg>
        <pc:spChg chg="mod">
          <ac:chgData name="Kolakowski, Artur" userId="9c34c8cc-b1df-44f6-bea5-dcf7a54ee35f" providerId="ADAL" clId="{3840EB45-74CA-49F5-8548-3DE287019A31}" dt="2022-12-08T10:51:06.987" v="6756" actId="790"/>
          <ac:spMkLst>
            <pc:docMk/>
            <pc:sldMk cId="3250581116" sldId="483"/>
            <ac:spMk id="5880" creationId="{3C04C475-7B9A-4531-9E81-8F4562042181}"/>
          </ac:spMkLst>
        </pc:spChg>
        <pc:spChg chg="mod">
          <ac:chgData name="Kolakowski, Artur" userId="9c34c8cc-b1df-44f6-bea5-dcf7a54ee35f" providerId="ADAL" clId="{3840EB45-74CA-49F5-8548-3DE287019A31}" dt="2022-12-08T10:51:06.987" v="6757" actId="790"/>
          <ac:spMkLst>
            <pc:docMk/>
            <pc:sldMk cId="3250581116" sldId="483"/>
            <ac:spMk id="5881" creationId="{16AB578C-20BF-4A5A-9288-69F10B7671EB}"/>
          </ac:spMkLst>
        </pc:spChg>
        <pc:spChg chg="mod">
          <ac:chgData name="Kolakowski, Artur" userId="9c34c8cc-b1df-44f6-bea5-dcf7a54ee35f" providerId="ADAL" clId="{3840EB45-74CA-49F5-8548-3DE287019A31}" dt="2022-12-08T10:51:06.987" v="6758" actId="790"/>
          <ac:spMkLst>
            <pc:docMk/>
            <pc:sldMk cId="3250581116" sldId="483"/>
            <ac:spMk id="5882" creationId="{2871F712-2AD7-454D-8A7B-474CCCBB3C38}"/>
          </ac:spMkLst>
        </pc:spChg>
        <pc:spChg chg="mod">
          <ac:chgData name="Kolakowski, Artur" userId="9c34c8cc-b1df-44f6-bea5-dcf7a54ee35f" providerId="ADAL" clId="{3840EB45-74CA-49F5-8548-3DE287019A31}" dt="2022-12-08T10:51:06.993" v="6759" actId="790"/>
          <ac:spMkLst>
            <pc:docMk/>
            <pc:sldMk cId="3250581116" sldId="483"/>
            <ac:spMk id="5883" creationId="{221D9F6E-01D2-4131-9BCA-6D1A6D67BAFF}"/>
          </ac:spMkLst>
        </pc:spChg>
        <pc:spChg chg="mod">
          <ac:chgData name="Kolakowski, Artur" userId="9c34c8cc-b1df-44f6-bea5-dcf7a54ee35f" providerId="ADAL" clId="{3840EB45-74CA-49F5-8548-3DE287019A31}" dt="2022-12-08T10:51:06.993" v="6760" actId="790"/>
          <ac:spMkLst>
            <pc:docMk/>
            <pc:sldMk cId="3250581116" sldId="483"/>
            <ac:spMk id="5884" creationId="{B2DD4563-50EB-454F-A36A-5145187AEA3B}"/>
          </ac:spMkLst>
        </pc:spChg>
        <pc:spChg chg="mod">
          <ac:chgData name="Kolakowski, Artur" userId="9c34c8cc-b1df-44f6-bea5-dcf7a54ee35f" providerId="ADAL" clId="{3840EB45-74CA-49F5-8548-3DE287019A31}" dt="2022-12-08T10:51:06.993" v="6761" actId="790"/>
          <ac:spMkLst>
            <pc:docMk/>
            <pc:sldMk cId="3250581116" sldId="483"/>
            <ac:spMk id="5885" creationId="{BFE41919-593E-4C35-BD82-74356AB571E8}"/>
          </ac:spMkLst>
        </pc:spChg>
        <pc:spChg chg="mod">
          <ac:chgData name="Kolakowski, Artur" userId="9c34c8cc-b1df-44f6-bea5-dcf7a54ee35f" providerId="ADAL" clId="{3840EB45-74CA-49F5-8548-3DE287019A31}" dt="2022-12-08T10:51:06.997" v="6762" actId="790"/>
          <ac:spMkLst>
            <pc:docMk/>
            <pc:sldMk cId="3250581116" sldId="483"/>
            <ac:spMk id="5886" creationId="{71D5CA2F-FE45-4357-B998-CEF7CF877B78}"/>
          </ac:spMkLst>
        </pc:spChg>
        <pc:spChg chg="mod">
          <ac:chgData name="Kolakowski, Artur" userId="9c34c8cc-b1df-44f6-bea5-dcf7a54ee35f" providerId="ADAL" clId="{3840EB45-74CA-49F5-8548-3DE287019A31}" dt="2022-12-08T10:51:06.997" v="6763" actId="790"/>
          <ac:spMkLst>
            <pc:docMk/>
            <pc:sldMk cId="3250581116" sldId="483"/>
            <ac:spMk id="5887" creationId="{8CAD5EB8-1BD2-45BB-B12A-16E83B992ECA}"/>
          </ac:spMkLst>
        </pc:spChg>
        <pc:spChg chg="mod">
          <ac:chgData name="Kolakowski, Artur" userId="9c34c8cc-b1df-44f6-bea5-dcf7a54ee35f" providerId="ADAL" clId="{3840EB45-74CA-49F5-8548-3DE287019A31}" dt="2022-12-08T10:51:06.997" v="6764" actId="790"/>
          <ac:spMkLst>
            <pc:docMk/>
            <pc:sldMk cId="3250581116" sldId="483"/>
            <ac:spMk id="5888" creationId="{127F3615-FF34-47A9-9293-04D5B0795A22}"/>
          </ac:spMkLst>
        </pc:spChg>
        <pc:spChg chg="mod">
          <ac:chgData name="Kolakowski, Artur" userId="9c34c8cc-b1df-44f6-bea5-dcf7a54ee35f" providerId="ADAL" clId="{3840EB45-74CA-49F5-8548-3DE287019A31}" dt="2022-12-08T10:51:07.002" v="6765" actId="790"/>
          <ac:spMkLst>
            <pc:docMk/>
            <pc:sldMk cId="3250581116" sldId="483"/>
            <ac:spMk id="5889" creationId="{EDADACC9-C39D-4CFF-8DB5-9939A04FBB0A}"/>
          </ac:spMkLst>
        </pc:spChg>
        <pc:spChg chg="mod">
          <ac:chgData name="Kolakowski, Artur" userId="9c34c8cc-b1df-44f6-bea5-dcf7a54ee35f" providerId="ADAL" clId="{3840EB45-74CA-49F5-8548-3DE287019A31}" dt="2022-12-08T10:51:07.002" v="6766" actId="790"/>
          <ac:spMkLst>
            <pc:docMk/>
            <pc:sldMk cId="3250581116" sldId="483"/>
            <ac:spMk id="5890" creationId="{7C6DF322-8659-4752-A336-794190D95A96}"/>
          </ac:spMkLst>
        </pc:spChg>
        <pc:spChg chg="mod">
          <ac:chgData name="Kolakowski, Artur" userId="9c34c8cc-b1df-44f6-bea5-dcf7a54ee35f" providerId="ADAL" clId="{3840EB45-74CA-49F5-8548-3DE287019A31}" dt="2022-12-08T10:51:07.002" v="6767" actId="790"/>
          <ac:spMkLst>
            <pc:docMk/>
            <pc:sldMk cId="3250581116" sldId="483"/>
            <ac:spMk id="5891" creationId="{D5BDDEA6-1573-4129-B1AB-37E5A9DBF2CC}"/>
          </ac:spMkLst>
        </pc:spChg>
        <pc:spChg chg="mod">
          <ac:chgData name="Kolakowski, Artur" userId="9c34c8cc-b1df-44f6-bea5-dcf7a54ee35f" providerId="ADAL" clId="{3840EB45-74CA-49F5-8548-3DE287019A31}" dt="2022-12-08T10:51:07.002" v="6768" actId="790"/>
          <ac:spMkLst>
            <pc:docMk/>
            <pc:sldMk cId="3250581116" sldId="483"/>
            <ac:spMk id="5892" creationId="{408D1A94-0318-466F-BD21-DA146E3F631A}"/>
          </ac:spMkLst>
        </pc:spChg>
        <pc:spChg chg="mod">
          <ac:chgData name="Kolakowski, Artur" userId="9c34c8cc-b1df-44f6-bea5-dcf7a54ee35f" providerId="ADAL" clId="{3840EB45-74CA-49F5-8548-3DE287019A31}" dt="2022-12-08T10:51:07.007" v="6769" actId="790"/>
          <ac:spMkLst>
            <pc:docMk/>
            <pc:sldMk cId="3250581116" sldId="483"/>
            <ac:spMk id="5893" creationId="{609900C9-DCF7-4F01-9AE8-B40DFCAF16A9}"/>
          </ac:spMkLst>
        </pc:spChg>
        <pc:spChg chg="mod">
          <ac:chgData name="Kolakowski, Artur" userId="9c34c8cc-b1df-44f6-bea5-dcf7a54ee35f" providerId="ADAL" clId="{3840EB45-74CA-49F5-8548-3DE287019A31}" dt="2022-12-08T10:51:07.007" v="6770" actId="790"/>
          <ac:spMkLst>
            <pc:docMk/>
            <pc:sldMk cId="3250581116" sldId="483"/>
            <ac:spMk id="5894" creationId="{E0B3D7D9-E636-4D6B-B413-A4799C4E54F4}"/>
          </ac:spMkLst>
        </pc:spChg>
        <pc:spChg chg="mod">
          <ac:chgData name="Kolakowski, Artur" userId="9c34c8cc-b1df-44f6-bea5-dcf7a54ee35f" providerId="ADAL" clId="{3840EB45-74CA-49F5-8548-3DE287019A31}" dt="2022-12-08T10:51:07.007" v="6771" actId="790"/>
          <ac:spMkLst>
            <pc:docMk/>
            <pc:sldMk cId="3250581116" sldId="483"/>
            <ac:spMk id="5895" creationId="{0ADD2EEB-DE3A-4869-89BE-1B1589728C5F}"/>
          </ac:spMkLst>
        </pc:spChg>
        <pc:spChg chg="mod">
          <ac:chgData name="Kolakowski, Artur" userId="9c34c8cc-b1df-44f6-bea5-dcf7a54ee35f" providerId="ADAL" clId="{3840EB45-74CA-49F5-8548-3DE287019A31}" dt="2022-12-08T10:51:07.007" v="6772" actId="790"/>
          <ac:spMkLst>
            <pc:docMk/>
            <pc:sldMk cId="3250581116" sldId="483"/>
            <ac:spMk id="5896" creationId="{63C90398-6F94-4F4F-A582-371B2761A2E8}"/>
          </ac:spMkLst>
        </pc:spChg>
        <pc:spChg chg="mod">
          <ac:chgData name="Kolakowski, Artur" userId="9c34c8cc-b1df-44f6-bea5-dcf7a54ee35f" providerId="ADAL" clId="{3840EB45-74CA-49F5-8548-3DE287019A31}" dt="2022-12-08T10:51:07.013" v="6773" actId="790"/>
          <ac:spMkLst>
            <pc:docMk/>
            <pc:sldMk cId="3250581116" sldId="483"/>
            <ac:spMk id="5897" creationId="{218F6DFB-A89A-4BCF-94A3-0C48F905895E}"/>
          </ac:spMkLst>
        </pc:spChg>
        <pc:spChg chg="mod">
          <ac:chgData name="Kolakowski, Artur" userId="9c34c8cc-b1df-44f6-bea5-dcf7a54ee35f" providerId="ADAL" clId="{3840EB45-74CA-49F5-8548-3DE287019A31}" dt="2022-12-08T10:51:07.013" v="6774" actId="790"/>
          <ac:spMkLst>
            <pc:docMk/>
            <pc:sldMk cId="3250581116" sldId="483"/>
            <ac:spMk id="5898" creationId="{21DDA8B3-8823-450C-8EF8-82FD8C327C20}"/>
          </ac:spMkLst>
        </pc:spChg>
        <pc:spChg chg="mod">
          <ac:chgData name="Kolakowski, Artur" userId="9c34c8cc-b1df-44f6-bea5-dcf7a54ee35f" providerId="ADAL" clId="{3840EB45-74CA-49F5-8548-3DE287019A31}" dt="2022-12-08T10:51:07.013" v="6775" actId="790"/>
          <ac:spMkLst>
            <pc:docMk/>
            <pc:sldMk cId="3250581116" sldId="483"/>
            <ac:spMk id="5899" creationId="{C0776BCD-3DA6-4EFA-8529-2C22E4BFB67B}"/>
          </ac:spMkLst>
        </pc:spChg>
        <pc:spChg chg="mod">
          <ac:chgData name="Kolakowski, Artur" userId="9c34c8cc-b1df-44f6-bea5-dcf7a54ee35f" providerId="ADAL" clId="{3840EB45-74CA-49F5-8548-3DE287019A31}" dt="2022-12-08T10:51:07.018" v="6776" actId="790"/>
          <ac:spMkLst>
            <pc:docMk/>
            <pc:sldMk cId="3250581116" sldId="483"/>
            <ac:spMk id="5900" creationId="{B6ECCCD5-5A13-4704-BCAB-43905C83ADB7}"/>
          </ac:spMkLst>
        </pc:spChg>
        <pc:spChg chg="mod">
          <ac:chgData name="Kolakowski, Artur" userId="9c34c8cc-b1df-44f6-bea5-dcf7a54ee35f" providerId="ADAL" clId="{3840EB45-74CA-49F5-8548-3DE287019A31}" dt="2022-12-08T10:51:07.018" v="6777" actId="790"/>
          <ac:spMkLst>
            <pc:docMk/>
            <pc:sldMk cId="3250581116" sldId="483"/>
            <ac:spMk id="5901" creationId="{CDFFCE66-CE1B-4C01-8592-74B9EE459F54}"/>
          </ac:spMkLst>
        </pc:spChg>
        <pc:spChg chg="mod">
          <ac:chgData name="Kolakowski, Artur" userId="9c34c8cc-b1df-44f6-bea5-dcf7a54ee35f" providerId="ADAL" clId="{3840EB45-74CA-49F5-8548-3DE287019A31}" dt="2022-12-08T10:51:07.018" v="6778" actId="790"/>
          <ac:spMkLst>
            <pc:docMk/>
            <pc:sldMk cId="3250581116" sldId="483"/>
            <ac:spMk id="5902" creationId="{33365C6D-BB62-40CA-9195-FB1B84CBE898}"/>
          </ac:spMkLst>
        </pc:spChg>
        <pc:spChg chg="mod">
          <ac:chgData name="Kolakowski, Artur" userId="9c34c8cc-b1df-44f6-bea5-dcf7a54ee35f" providerId="ADAL" clId="{3840EB45-74CA-49F5-8548-3DE287019A31}" dt="2022-12-08T10:51:07.018" v="6779" actId="790"/>
          <ac:spMkLst>
            <pc:docMk/>
            <pc:sldMk cId="3250581116" sldId="483"/>
            <ac:spMk id="5903" creationId="{8E0ECA6E-5302-436C-9EEE-5A5D0F6959AC}"/>
          </ac:spMkLst>
        </pc:spChg>
        <pc:spChg chg="mod">
          <ac:chgData name="Kolakowski, Artur" userId="9c34c8cc-b1df-44f6-bea5-dcf7a54ee35f" providerId="ADAL" clId="{3840EB45-74CA-49F5-8548-3DE287019A31}" dt="2022-12-08T10:51:07.023" v="6780" actId="790"/>
          <ac:spMkLst>
            <pc:docMk/>
            <pc:sldMk cId="3250581116" sldId="483"/>
            <ac:spMk id="5904" creationId="{961EA226-3718-447F-A9DB-3A516E0B7B1E}"/>
          </ac:spMkLst>
        </pc:spChg>
        <pc:spChg chg="mod">
          <ac:chgData name="Kolakowski, Artur" userId="9c34c8cc-b1df-44f6-bea5-dcf7a54ee35f" providerId="ADAL" clId="{3840EB45-74CA-49F5-8548-3DE287019A31}" dt="2022-12-08T10:51:07.023" v="6781" actId="790"/>
          <ac:spMkLst>
            <pc:docMk/>
            <pc:sldMk cId="3250581116" sldId="483"/>
            <ac:spMk id="5905" creationId="{0800880B-2A06-473B-B833-1FF50296D720}"/>
          </ac:spMkLst>
        </pc:spChg>
        <pc:spChg chg="mod">
          <ac:chgData name="Kolakowski, Artur" userId="9c34c8cc-b1df-44f6-bea5-dcf7a54ee35f" providerId="ADAL" clId="{3840EB45-74CA-49F5-8548-3DE287019A31}" dt="2022-12-08T10:51:07.023" v="6782" actId="790"/>
          <ac:spMkLst>
            <pc:docMk/>
            <pc:sldMk cId="3250581116" sldId="483"/>
            <ac:spMk id="5906" creationId="{A7C8B4E9-55E2-4C74-9854-347BA8EC2A55}"/>
          </ac:spMkLst>
        </pc:spChg>
        <pc:spChg chg="mod">
          <ac:chgData name="Kolakowski, Artur" userId="9c34c8cc-b1df-44f6-bea5-dcf7a54ee35f" providerId="ADAL" clId="{3840EB45-74CA-49F5-8548-3DE287019A31}" dt="2022-12-08T10:51:07.028" v="6783" actId="790"/>
          <ac:spMkLst>
            <pc:docMk/>
            <pc:sldMk cId="3250581116" sldId="483"/>
            <ac:spMk id="5907" creationId="{0AF7B72D-385D-4E7A-A9E6-E6E3B5246584}"/>
          </ac:spMkLst>
        </pc:spChg>
        <pc:spChg chg="mod">
          <ac:chgData name="Kolakowski, Artur" userId="9c34c8cc-b1df-44f6-bea5-dcf7a54ee35f" providerId="ADAL" clId="{3840EB45-74CA-49F5-8548-3DE287019A31}" dt="2022-12-08T10:51:07.028" v="6784" actId="790"/>
          <ac:spMkLst>
            <pc:docMk/>
            <pc:sldMk cId="3250581116" sldId="483"/>
            <ac:spMk id="5908" creationId="{5873F87B-70FF-4542-B6BE-0F3145A5B8CB}"/>
          </ac:spMkLst>
        </pc:spChg>
        <pc:spChg chg="mod">
          <ac:chgData name="Kolakowski, Artur" userId="9c34c8cc-b1df-44f6-bea5-dcf7a54ee35f" providerId="ADAL" clId="{3840EB45-74CA-49F5-8548-3DE287019A31}" dt="2022-12-08T10:51:07.028" v="6785" actId="790"/>
          <ac:spMkLst>
            <pc:docMk/>
            <pc:sldMk cId="3250581116" sldId="483"/>
            <ac:spMk id="5909" creationId="{DC9B6908-B87A-4F7F-A063-2A2E905356FD}"/>
          </ac:spMkLst>
        </pc:spChg>
        <pc:spChg chg="mod">
          <ac:chgData name="Kolakowski, Artur" userId="9c34c8cc-b1df-44f6-bea5-dcf7a54ee35f" providerId="ADAL" clId="{3840EB45-74CA-49F5-8548-3DE287019A31}" dt="2022-12-08T10:51:07.028" v="6786" actId="790"/>
          <ac:spMkLst>
            <pc:docMk/>
            <pc:sldMk cId="3250581116" sldId="483"/>
            <ac:spMk id="5910" creationId="{8C6E0248-017A-4593-8AAA-34131DB55668}"/>
          </ac:spMkLst>
        </pc:spChg>
        <pc:spChg chg="mod">
          <ac:chgData name="Kolakowski, Artur" userId="9c34c8cc-b1df-44f6-bea5-dcf7a54ee35f" providerId="ADAL" clId="{3840EB45-74CA-49F5-8548-3DE287019A31}" dt="2022-12-08T10:51:07.033" v="6787" actId="790"/>
          <ac:spMkLst>
            <pc:docMk/>
            <pc:sldMk cId="3250581116" sldId="483"/>
            <ac:spMk id="5911" creationId="{6BF173C5-F457-4C18-B902-3B70477DA982}"/>
          </ac:spMkLst>
        </pc:spChg>
        <pc:spChg chg="mod">
          <ac:chgData name="Kolakowski, Artur" userId="9c34c8cc-b1df-44f6-bea5-dcf7a54ee35f" providerId="ADAL" clId="{3840EB45-74CA-49F5-8548-3DE287019A31}" dt="2022-12-08T10:51:07.033" v="6788" actId="790"/>
          <ac:spMkLst>
            <pc:docMk/>
            <pc:sldMk cId="3250581116" sldId="483"/>
            <ac:spMk id="5912" creationId="{AAC0EEB7-9E31-4F0E-9B7C-F8E4D3E5EC9A}"/>
          </ac:spMkLst>
        </pc:spChg>
        <pc:spChg chg="mod">
          <ac:chgData name="Kolakowski, Artur" userId="9c34c8cc-b1df-44f6-bea5-dcf7a54ee35f" providerId="ADAL" clId="{3840EB45-74CA-49F5-8548-3DE287019A31}" dt="2022-12-08T10:51:07.037" v="6789" actId="790"/>
          <ac:spMkLst>
            <pc:docMk/>
            <pc:sldMk cId="3250581116" sldId="483"/>
            <ac:spMk id="5913" creationId="{593B7477-23B8-4727-8556-4C15AB37043A}"/>
          </ac:spMkLst>
        </pc:spChg>
        <pc:spChg chg="mod">
          <ac:chgData name="Kolakowski, Artur" userId="9c34c8cc-b1df-44f6-bea5-dcf7a54ee35f" providerId="ADAL" clId="{3840EB45-74CA-49F5-8548-3DE287019A31}" dt="2022-12-08T10:51:07.037" v="6790" actId="790"/>
          <ac:spMkLst>
            <pc:docMk/>
            <pc:sldMk cId="3250581116" sldId="483"/>
            <ac:spMk id="5914" creationId="{C353E37D-6C83-40E2-8226-D8FB7932CE09}"/>
          </ac:spMkLst>
        </pc:spChg>
        <pc:spChg chg="mod">
          <ac:chgData name="Kolakowski, Artur" userId="9c34c8cc-b1df-44f6-bea5-dcf7a54ee35f" providerId="ADAL" clId="{3840EB45-74CA-49F5-8548-3DE287019A31}" dt="2022-12-08T10:51:07.037" v="6791" actId="790"/>
          <ac:spMkLst>
            <pc:docMk/>
            <pc:sldMk cId="3250581116" sldId="483"/>
            <ac:spMk id="5915" creationId="{7D9C44A9-6A2A-4AA5-A735-AB831A8C7B7E}"/>
          </ac:spMkLst>
        </pc:spChg>
        <pc:spChg chg="mod">
          <ac:chgData name="Kolakowski, Artur" userId="9c34c8cc-b1df-44f6-bea5-dcf7a54ee35f" providerId="ADAL" clId="{3840EB45-74CA-49F5-8548-3DE287019A31}" dt="2022-12-08T10:51:07.043" v="6792" actId="790"/>
          <ac:spMkLst>
            <pc:docMk/>
            <pc:sldMk cId="3250581116" sldId="483"/>
            <ac:spMk id="5916" creationId="{FC75764C-19FB-4D4D-91CA-C3E5593F5CB1}"/>
          </ac:spMkLst>
        </pc:spChg>
        <pc:spChg chg="mod">
          <ac:chgData name="Kolakowski, Artur" userId="9c34c8cc-b1df-44f6-bea5-dcf7a54ee35f" providerId="ADAL" clId="{3840EB45-74CA-49F5-8548-3DE287019A31}" dt="2022-12-08T10:51:07.043" v="6793" actId="790"/>
          <ac:spMkLst>
            <pc:docMk/>
            <pc:sldMk cId="3250581116" sldId="483"/>
            <ac:spMk id="5917" creationId="{8945890D-AD55-49B5-B5DA-47B15ADC33EE}"/>
          </ac:spMkLst>
        </pc:spChg>
        <pc:spChg chg="mod">
          <ac:chgData name="Kolakowski, Artur" userId="9c34c8cc-b1df-44f6-bea5-dcf7a54ee35f" providerId="ADAL" clId="{3840EB45-74CA-49F5-8548-3DE287019A31}" dt="2022-12-08T10:51:07.043" v="6794" actId="790"/>
          <ac:spMkLst>
            <pc:docMk/>
            <pc:sldMk cId="3250581116" sldId="483"/>
            <ac:spMk id="5918" creationId="{113EE511-3709-446D-A721-C1ED5A419CF1}"/>
          </ac:spMkLst>
        </pc:spChg>
        <pc:spChg chg="mod">
          <ac:chgData name="Kolakowski, Artur" userId="9c34c8cc-b1df-44f6-bea5-dcf7a54ee35f" providerId="ADAL" clId="{3840EB45-74CA-49F5-8548-3DE287019A31}" dt="2022-12-08T10:51:07.043" v="6795" actId="790"/>
          <ac:spMkLst>
            <pc:docMk/>
            <pc:sldMk cId="3250581116" sldId="483"/>
            <ac:spMk id="5919" creationId="{81A6D570-679A-4B98-8931-EAAB341A262D}"/>
          </ac:spMkLst>
        </pc:spChg>
        <pc:spChg chg="mod">
          <ac:chgData name="Kolakowski, Artur" userId="9c34c8cc-b1df-44f6-bea5-dcf7a54ee35f" providerId="ADAL" clId="{3840EB45-74CA-49F5-8548-3DE287019A31}" dt="2022-12-08T10:51:07.048" v="6796" actId="790"/>
          <ac:spMkLst>
            <pc:docMk/>
            <pc:sldMk cId="3250581116" sldId="483"/>
            <ac:spMk id="5920" creationId="{30492767-1258-4468-9D13-676D4199AC45}"/>
          </ac:spMkLst>
        </pc:spChg>
        <pc:spChg chg="mod">
          <ac:chgData name="Kolakowski, Artur" userId="9c34c8cc-b1df-44f6-bea5-dcf7a54ee35f" providerId="ADAL" clId="{3840EB45-74CA-49F5-8548-3DE287019A31}" dt="2022-12-08T10:51:07.048" v="6797" actId="790"/>
          <ac:spMkLst>
            <pc:docMk/>
            <pc:sldMk cId="3250581116" sldId="483"/>
            <ac:spMk id="5921" creationId="{36C0102C-2519-4B15-B747-DD668D684AE8}"/>
          </ac:spMkLst>
        </pc:spChg>
        <pc:spChg chg="mod">
          <ac:chgData name="Kolakowski, Artur" userId="9c34c8cc-b1df-44f6-bea5-dcf7a54ee35f" providerId="ADAL" clId="{3840EB45-74CA-49F5-8548-3DE287019A31}" dt="2022-12-08T10:51:07.048" v="6798" actId="790"/>
          <ac:spMkLst>
            <pc:docMk/>
            <pc:sldMk cId="3250581116" sldId="483"/>
            <ac:spMk id="5922" creationId="{EF9249FF-346E-420A-A223-9399B07742C4}"/>
          </ac:spMkLst>
        </pc:spChg>
        <pc:spChg chg="mod">
          <ac:chgData name="Kolakowski, Artur" userId="9c34c8cc-b1df-44f6-bea5-dcf7a54ee35f" providerId="ADAL" clId="{3840EB45-74CA-49F5-8548-3DE287019A31}" dt="2022-12-08T10:51:07.048" v="6799" actId="790"/>
          <ac:spMkLst>
            <pc:docMk/>
            <pc:sldMk cId="3250581116" sldId="483"/>
            <ac:spMk id="5923" creationId="{262D8E30-F6C6-4011-9896-D5E5153040E4}"/>
          </ac:spMkLst>
        </pc:spChg>
        <pc:spChg chg="mod">
          <ac:chgData name="Kolakowski, Artur" userId="9c34c8cc-b1df-44f6-bea5-dcf7a54ee35f" providerId="ADAL" clId="{3840EB45-74CA-49F5-8548-3DE287019A31}" dt="2022-12-08T10:51:07.053" v="6800" actId="790"/>
          <ac:spMkLst>
            <pc:docMk/>
            <pc:sldMk cId="3250581116" sldId="483"/>
            <ac:spMk id="5924" creationId="{058B455F-9A64-4DB3-B336-624A79566E0B}"/>
          </ac:spMkLst>
        </pc:spChg>
        <pc:spChg chg="mod">
          <ac:chgData name="Kolakowski, Artur" userId="9c34c8cc-b1df-44f6-bea5-dcf7a54ee35f" providerId="ADAL" clId="{3840EB45-74CA-49F5-8548-3DE287019A31}" dt="2022-12-08T10:51:07.053" v="6801" actId="790"/>
          <ac:spMkLst>
            <pc:docMk/>
            <pc:sldMk cId="3250581116" sldId="483"/>
            <ac:spMk id="5925" creationId="{208B3226-E890-4745-9EC4-7C95131C0645}"/>
          </ac:spMkLst>
        </pc:spChg>
        <pc:spChg chg="mod">
          <ac:chgData name="Kolakowski, Artur" userId="9c34c8cc-b1df-44f6-bea5-dcf7a54ee35f" providerId="ADAL" clId="{3840EB45-74CA-49F5-8548-3DE287019A31}" dt="2022-12-08T10:51:07.058" v="6802" actId="790"/>
          <ac:spMkLst>
            <pc:docMk/>
            <pc:sldMk cId="3250581116" sldId="483"/>
            <ac:spMk id="5926" creationId="{B151155A-6737-464E-8DBF-9CC7734E43A0}"/>
          </ac:spMkLst>
        </pc:spChg>
        <pc:spChg chg="mod">
          <ac:chgData name="Kolakowski, Artur" userId="9c34c8cc-b1df-44f6-bea5-dcf7a54ee35f" providerId="ADAL" clId="{3840EB45-74CA-49F5-8548-3DE287019A31}" dt="2022-12-08T10:51:07.058" v="6803" actId="790"/>
          <ac:spMkLst>
            <pc:docMk/>
            <pc:sldMk cId="3250581116" sldId="483"/>
            <ac:spMk id="5927" creationId="{CDCE82FA-350A-4648-96F5-F02D722C9513}"/>
          </ac:spMkLst>
        </pc:spChg>
        <pc:spChg chg="mod">
          <ac:chgData name="Kolakowski, Artur" userId="9c34c8cc-b1df-44f6-bea5-dcf7a54ee35f" providerId="ADAL" clId="{3840EB45-74CA-49F5-8548-3DE287019A31}" dt="2022-12-08T10:51:07.058" v="6804" actId="790"/>
          <ac:spMkLst>
            <pc:docMk/>
            <pc:sldMk cId="3250581116" sldId="483"/>
            <ac:spMk id="5928" creationId="{46A32C2F-029F-4E24-A071-837BC7C3E064}"/>
          </ac:spMkLst>
        </pc:spChg>
        <pc:spChg chg="mod">
          <ac:chgData name="Kolakowski, Artur" userId="9c34c8cc-b1df-44f6-bea5-dcf7a54ee35f" providerId="ADAL" clId="{3840EB45-74CA-49F5-8548-3DE287019A31}" dt="2022-12-08T10:51:07.058" v="6805" actId="790"/>
          <ac:spMkLst>
            <pc:docMk/>
            <pc:sldMk cId="3250581116" sldId="483"/>
            <ac:spMk id="5929" creationId="{0E9B084D-4D3D-4839-94A6-F5F70C60C9F8}"/>
          </ac:spMkLst>
        </pc:spChg>
        <pc:spChg chg="mod">
          <ac:chgData name="Kolakowski, Artur" userId="9c34c8cc-b1df-44f6-bea5-dcf7a54ee35f" providerId="ADAL" clId="{3840EB45-74CA-49F5-8548-3DE287019A31}" dt="2022-12-08T10:51:07.063" v="6806" actId="790"/>
          <ac:spMkLst>
            <pc:docMk/>
            <pc:sldMk cId="3250581116" sldId="483"/>
            <ac:spMk id="5930" creationId="{D276A994-0E76-4508-8C0C-4137EA6E2BAC}"/>
          </ac:spMkLst>
        </pc:spChg>
        <pc:spChg chg="mod">
          <ac:chgData name="Kolakowski, Artur" userId="9c34c8cc-b1df-44f6-bea5-dcf7a54ee35f" providerId="ADAL" clId="{3840EB45-74CA-49F5-8548-3DE287019A31}" dt="2022-12-08T10:51:07.063" v="6807" actId="790"/>
          <ac:spMkLst>
            <pc:docMk/>
            <pc:sldMk cId="3250581116" sldId="483"/>
            <ac:spMk id="5931" creationId="{91312D82-9C2E-4F18-A641-41CAEC5035E5}"/>
          </ac:spMkLst>
        </pc:spChg>
        <pc:spChg chg="mod">
          <ac:chgData name="Kolakowski, Artur" userId="9c34c8cc-b1df-44f6-bea5-dcf7a54ee35f" providerId="ADAL" clId="{3840EB45-74CA-49F5-8548-3DE287019A31}" dt="2022-12-08T10:51:07.063" v="6808" actId="790"/>
          <ac:spMkLst>
            <pc:docMk/>
            <pc:sldMk cId="3250581116" sldId="483"/>
            <ac:spMk id="5932" creationId="{752055DE-F3EC-4E38-A600-31661F42C41D}"/>
          </ac:spMkLst>
        </pc:spChg>
        <pc:spChg chg="mod">
          <ac:chgData name="Kolakowski, Artur" userId="9c34c8cc-b1df-44f6-bea5-dcf7a54ee35f" providerId="ADAL" clId="{3840EB45-74CA-49F5-8548-3DE287019A31}" dt="2022-12-08T10:51:07.068" v="6809" actId="790"/>
          <ac:spMkLst>
            <pc:docMk/>
            <pc:sldMk cId="3250581116" sldId="483"/>
            <ac:spMk id="5933" creationId="{3F5A748F-4D6E-4EB9-ABBE-8614A79B41C3}"/>
          </ac:spMkLst>
        </pc:spChg>
        <pc:spChg chg="mod">
          <ac:chgData name="Kolakowski, Artur" userId="9c34c8cc-b1df-44f6-bea5-dcf7a54ee35f" providerId="ADAL" clId="{3840EB45-74CA-49F5-8548-3DE287019A31}" dt="2022-12-08T10:51:07.068" v="6810" actId="790"/>
          <ac:spMkLst>
            <pc:docMk/>
            <pc:sldMk cId="3250581116" sldId="483"/>
            <ac:spMk id="5934" creationId="{A8E65611-93E8-47B4-BB9F-C804F089754D}"/>
          </ac:spMkLst>
        </pc:spChg>
        <pc:spChg chg="mod">
          <ac:chgData name="Kolakowski, Artur" userId="9c34c8cc-b1df-44f6-bea5-dcf7a54ee35f" providerId="ADAL" clId="{3840EB45-74CA-49F5-8548-3DE287019A31}" dt="2022-12-08T10:51:07.068" v="6811" actId="790"/>
          <ac:spMkLst>
            <pc:docMk/>
            <pc:sldMk cId="3250581116" sldId="483"/>
            <ac:spMk id="5935" creationId="{1934AD8D-8C7B-4B3A-8683-ED5208D5066A}"/>
          </ac:spMkLst>
        </pc:spChg>
        <pc:spChg chg="mod">
          <ac:chgData name="Kolakowski, Artur" userId="9c34c8cc-b1df-44f6-bea5-dcf7a54ee35f" providerId="ADAL" clId="{3840EB45-74CA-49F5-8548-3DE287019A31}" dt="2022-12-08T10:51:07.073" v="6812" actId="790"/>
          <ac:spMkLst>
            <pc:docMk/>
            <pc:sldMk cId="3250581116" sldId="483"/>
            <ac:spMk id="5936" creationId="{28C77785-4551-488E-87E9-A79F6701545E}"/>
          </ac:spMkLst>
        </pc:spChg>
        <pc:spChg chg="mod">
          <ac:chgData name="Kolakowski, Artur" userId="9c34c8cc-b1df-44f6-bea5-dcf7a54ee35f" providerId="ADAL" clId="{3840EB45-74CA-49F5-8548-3DE287019A31}" dt="2022-12-08T10:51:07.073" v="6813" actId="790"/>
          <ac:spMkLst>
            <pc:docMk/>
            <pc:sldMk cId="3250581116" sldId="483"/>
            <ac:spMk id="5937" creationId="{9B2B8111-BA41-4B23-8341-5CD4B23ABE8B}"/>
          </ac:spMkLst>
        </pc:spChg>
        <pc:spChg chg="mod">
          <ac:chgData name="Kolakowski, Artur" userId="9c34c8cc-b1df-44f6-bea5-dcf7a54ee35f" providerId="ADAL" clId="{3840EB45-74CA-49F5-8548-3DE287019A31}" dt="2022-12-08T10:51:07.073" v="6814" actId="790"/>
          <ac:spMkLst>
            <pc:docMk/>
            <pc:sldMk cId="3250581116" sldId="483"/>
            <ac:spMk id="5938" creationId="{8FE23CC9-6A31-4AE7-83E6-5E31F07B7FE4}"/>
          </ac:spMkLst>
        </pc:spChg>
        <pc:spChg chg="mod">
          <ac:chgData name="Kolakowski, Artur" userId="9c34c8cc-b1df-44f6-bea5-dcf7a54ee35f" providerId="ADAL" clId="{3840EB45-74CA-49F5-8548-3DE287019A31}" dt="2022-12-08T10:51:07.078" v="6815" actId="790"/>
          <ac:spMkLst>
            <pc:docMk/>
            <pc:sldMk cId="3250581116" sldId="483"/>
            <ac:spMk id="5939" creationId="{7A0E735F-D1DC-4515-AF37-D58EA5736C6F}"/>
          </ac:spMkLst>
        </pc:spChg>
        <pc:spChg chg="mod">
          <ac:chgData name="Kolakowski, Artur" userId="9c34c8cc-b1df-44f6-bea5-dcf7a54ee35f" providerId="ADAL" clId="{3840EB45-74CA-49F5-8548-3DE287019A31}" dt="2022-12-08T10:51:07.078" v="6816" actId="790"/>
          <ac:spMkLst>
            <pc:docMk/>
            <pc:sldMk cId="3250581116" sldId="483"/>
            <ac:spMk id="5940" creationId="{00DC6E12-619D-4C61-B264-D4A902B6E01C}"/>
          </ac:spMkLst>
        </pc:spChg>
        <pc:spChg chg="mod">
          <ac:chgData name="Kolakowski, Artur" userId="9c34c8cc-b1df-44f6-bea5-dcf7a54ee35f" providerId="ADAL" clId="{3840EB45-74CA-49F5-8548-3DE287019A31}" dt="2022-12-08T10:51:07.078" v="6817" actId="790"/>
          <ac:spMkLst>
            <pc:docMk/>
            <pc:sldMk cId="3250581116" sldId="483"/>
            <ac:spMk id="5941" creationId="{697C5509-06C6-4387-8925-FC24E6EEAB2C}"/>
          </ac:spMkLst>
        </pc:spChg>
        <pc:spChg chg="mod">
          <ac:chgData name="Kolakowski, Artur" userId="9c34c8cc-b1df-44f6-bea5-dcf7a54ee35f" providerId="ADAL" clId="{3840EB45-74CA-49F5-8548-3DE287019A31}" dt="2022-12-08T10:51:07.078" v="6818" actId="790"/>
          <ac:spMkLst>
            <pc:docMk/>
            <pc:sldMk cId="3250581116" sldId="483"/>
            <ac:spMk id="5942" creationId="{C9F79556-22C2-4995-B35B-1AD15ABB4699}"/>
          </ac:spMkLst>
        </pc:spChg>
        <pc:spChg chg="mod">
          <ac:chgData name="Kolakowski, Artur" userId="9c34c8cc-b1df-44f6-bea5-dcf7a54ee35f" providerId="ADAL" clId="{3840EB45-74CA-49F5-8548-3DE287019A31}" dt="2022-12-08T10:51:07.083" v="6819" actId="790"/>
          <ac:spMkLst>
            <pc:docMk/>
            <pc:sldMk cId="3250581116" sldId="483"/>
            <ac:spMk id="5943" creationId="{C532696A-B781-4F03-819E-6B53608043E3}"/>
          </ac:spMkLst>
        </pc:spChg>
        <pc:spChg chg="mod">
          <ac:chgData name="Kolakowski, Artur" userId="9c34c8cc-b1df-44f6-bea5-dcf7a54ee35f" providerId="ADAL" clId="{3840EB45-74CA-49F5-8548-3DE287019A31}" dt="2022-12-08T10:51:07.085" v="6820" actId="790"/>
          <ac:spMkLst>
            <pc:docMk/>
            <pc:sldMk cId="3250581116" sldId="483"/>
            <ac:spMk id="5944" creationId="{E1595801-5627-41DF-9F5B-BFC8E6894405}"/>
          </ac:spMkLst>
        </pc:spChg>
        <pc:spChg chg="mod">
          <ac:chgData name="Kolakowski, Artur" userId="9c34c8cc-b1df-44f6-bea5-dcf7a54ee35f" providerId="ADAL" clId="{3840EB45-74CA-49F5-8548-3DE287019A31}" dt="2022-12-08T10:51:07.085" v="6821" actId="790"/>
          <ac:spMkLst>
            <pc:docMk/>
            <pc:sldMk cId="3250581116" sldId="483"/>
            <ac:spMk id="5945" creationId="{B53D6768-215A-4C02-A8B0-FD49C5A63DED}"/>
          </ac:spMkLst>
        </pc:spChg>
        <pc:spChg chg="mod">
          <ac:chgData name="Kolakowski, Artur" userId="9c34c8cc-b1df-44f6-bea5-dcf7a54ee35f" providerId="ADAL" clId="{3840EB45-74CA-49F5-8548-3DE287019A31}" dt="2022-12-08T10:51:07.088" v="6822" actId="790"/>
          <ac:spMkLst>
            <pc:docMk/>
            <pc:sldMk cId="3250581116" sldId="483"/>
            <ac:spMk id="5946" creationId="{9D1087E8-FED2-424B-809B-3E8A83DD3856}"/>
          </ac:spMkLst>
        </pc:spChg>
        <pc:spChg chg="mod">
          <ac:chgData name="Kolakowski, Artur" userId="9c34c8cc-b1df-44f6-bea5-dcf7a54ee35f" providerId="ADAL" clId="{3840EB45-74CA-49F5-8548-3DE287019A31}" dt="2022-12-08T10:51:07.088" v="6823" actId="790"/>
          <ac:spMkLst>
            <pc:docMk/>
            <pc:sldMk cId="3250581116" sldId="483"/>
            <ac:spMk id="5947" creationId="{0E93C823-D6E9-47E2-80AE-28C454E6A1CD}"/>
          </ac:spMkLst>
        </pc:spChg>
        <pc:spChg chg="mod">
          <ac:chgData name="Kolakowski, Artur" userId="9c34c8cc-b1df-44f6-bea5-dcf7a54ee35f" providerId="ADAL" clId="{3840EB45-74CA-49F5-8548-3DE287019A31}" dt="2022-12-08T10:51:07.088" v="6824" actId="790"/>
          <ac:spMkLst>
            <pc:docMk/>
            <pc:sldMk cId="3250581116" sldId="483"/>
            <ac:spMk id="5948" creationId="{38619914-EBE1-498E-A1F8-A10501B77938}"/>
          </ac:spMkLst>
        </pc:spChg>
        <pc:spChg chg="mod">
          <ac:chgData name="Kolakowski, Artur" userId="9c34c8cc-b1df-44f6-bea5-dcf7a54ee35f" providerId="ADAL" clId="{3840EB45-74CA-49F5-8548-3DE287019A31}" dt="2022-12-08T10:51:07.093" v="6825" actId="790"/>
          <ac:spMkLst>
            <pc:docMk/>
            <pc:sldMk cId="3250581116" sldId="483"/>
            <ac:spMk id="5949" creationId="{ACA1A8B4-6E45-435E-B8F3-29AC07912902}"/>
          </ac:spMkLst>
        </pc:spChg>
        <pc:spChg chg="mod">
          <ac:chgData name="Kolakowski, Artur" userId="9c34c8cc-b1df-44f6-bea5-dcf7a54ee35f" providerId="ADAL" clId="{3840EB45-74CA-49F5-8548-3DE287019A31}" dt="2022-12-08T10:51:07.093" v="6826" actId="790"/>
          <ac:spMkLst>
            <pc:docMk/>
            <pc:sldMk cId="3250581116" sldId="483"/>
            <ac:spMk id="5950" creationId="{42485E7B-F99D-4F13-8263-FA56A84A9DBF}"/>
          </ac:spMkLst>
        </pc:spChg>
        <pc:spChg chg="mod">
          <ac:chgData name="Kolakowski, Artur" userId="9c34c8cc-b1df-44f6-bea5-dcf7a54ee35f" providerId="ADAL" clId="{3840EB45-74CA-49F5-8548-3DE287019A31}" dt="2022-12-08T10:51:07.093" v="6827" actId="790"/>
          <ac:spMkLst>
            <pc:docMk/>
            <pc:sldMk cId="3250581116" sldId="483"/>
            <ac:spMk id="5951" creationId="{E87C5F7F-18DE-462A-A544-157A385BB3DB}"/>
          </ac:spMkLst>
        </pc:spChg>
        <pc:spChg chg="mod">
          <ac:chgData name="Kolakowski, Artur" userId="9c34c8cc-b1df-44f6-bea5-dcf7a54ee35f" providerId="ADAL" clId="{3840EB45-74CA-49F5-8548-3DE287019A31}" dt="2022-12-08T10:51:07.097" v="6828" actId="790"/>
          <ac:spMkLst>
            <pc:docMk/>
            <pc:sldMk cId="3250581116" sldId="483"/>
            <ac:spMk id="5952" creationId="{DCA3A3CC-54EF-405F-A030-B87145E89E42}"/>
          </ac:spMkLst>
        </pc:spChg>
        <pc:spChg chg="mod">
          <ac:chgData name="Kolakowski, Artur" userId="9c34c8cc-b1df-44f6-bea5-dcf7a54ee35f" providerId="ADAL" clId="{3840EB45-74CA-49F5-8548-3DE287019A31}" dt="2022-12-08T10:51:07.097" v="6829" actId="790"/>
          <ac:spMkLst>
            <pc:docMk/>
            <pc:sldMk cId="3250581116" sldId="483"/>
            <ac:spMk id="5953" creationId="{C056AC2B-BB09-4E4B-BF2E-734F7931CD2F}"/>
          </ac:spMkLst>
        </pc:spChg>
        <pc:spChg chg="mod">
          <ac:chgData name="Kolakowski, Artur" userId="9c34c8cc-b1df-44f6-bea5-dcf7a54ee35f" providerId="ADAL" clId="{3840EB45-74CA-49F5-8548-3DE287019A31}" dt="2022-12-08T10:51:07.097" v="6830" actId="790"/>
          <ac:spMkLst>
            <pc:docMk/>
            <pc:sldMk cId="3250581116" sldId="483"/>
            <ac:spMk id="5954" creationId="{FB24C5E4-6FB1-46DB-95A6-4832DB2DE7CF}"/>
          </ac:spMkLst>
        </pc:spChg>
        <pc:spChg chg="mod">
          <ac:chgData name="Kolakowski, Artur" userId="9c34c8cc-b1df-44f6-bea5-dcf7a54ee35f" providerId="ADAL" clId="{3840EB45-74CA-49F5-8548-3DE287019A31}" dt="2022-12-08T10:51:07.103" v="6831" actId="790"/>
          <ac:spMkLst>
            <pc:docMk/>
            <pc:sldMk cId="3250581116" sldId="483"/>
            <ac:spMk id="5955" creationId="{3BA9551A-A1A7-481A-8F2B-81C1C1581F19}"/>
          </ac:spMkLst>
        </pc:spChg>
        <pc:spChg chg="mod">
          <ac:chgData name="Kolakowski, Artur" userId="9c34c8cc-b1df-44f6-bea5-dcf7a54ee35f" providerId="ADAL" clId="{3840EB45-74CA-49F5-8548-3DE287019A31}" dt="2022-12-08T10:51:07.103" v="6832" actId="790"/>
          <ac:spMkLst>
            <pc:docMk/>
            <pc:sldMk cId="3250581116" sldId="483"/>
            <ac:spMk id="5956" creationId="{DC4B475D-F4F0-4B1F-90EA-C56FF1AA01DB}"/>
          </ac:spMkLst>
        </pc:spChg>
        <pc:spChg chg="mod">
          <ac:chgData name="Kolakowski, Artur" userId="9c34c8cc-b1df-44f6-bea5-dcf7a54ee35f" providerId="ADAL" clId="{3840EB45-74CA-49F5-8548-3DE287019A31}" dt="2022-12-08T10:51:07.103" v="6833" actId="790"/>
          <ac:spMkLst>
            <pc:docMk/>
            <pc:sldMk cId="3250581116" sldId="483"/>
            <ac:spMk id="5957" creationId="{A1FCCE42-1D05-4FD0-A225-F3E4585703F9}"/>
          </ac:spMkLst>
        </pc:spChg>
        <pc:spChg chg="mod">
          <ac:chgData name="Kolakowski, Artur" userId="9c34c8cc-b1df-44f6-bea5-dcf7a54ee35f" providerId="ADAL" clId="{3840EB45-74CA-49F5-8548-3DE287019A31}" dt="2022-12-08T10:51:07.108" v="6834" actId="790"/>
          <ac:spMkLst>
            <pc:docMk/>
            <pc:sldMk cId="3250581116" sldId="483"/>
            <ac:spMk id="5958" creationId="{2C3FAEDF-FAF4-46C1-AE39-835AAA94DCCC}"/>
          </ac:spMkLst>
        </pc:spChg>
        <pc:spChg chg="mod">
          <ac:chgData name="Kolakowski, Artur" userId="9c34c8cc-b1df-44f6-bea5-dcf7a54ee35f" providerId="ADAL" clId="{3840EB45-74CA-49F5-8548-3DE287019A31}" dt="2022-12-08T10:51:07.108" v="6835" actId="790"/>
          <ac:spMkLst>
            <pc:docMk/>
            <pc:sldMk cId="3250581116" sldId="483"/>
            <ac:spMk id="5959" creationId="{C603B890-A7AF-4BB3-8936-95F258731FB7}"/>
          </ac:spMkLst>
        </pc:spChg>
        <pc:spChg chg="mod">
          <ac:chgData name="Kolakowski, Artur" userId="9c34c8cc-b1df-44f6-bea5-dcf7a54ee35f" providerId="ADAL" clId="{3840EB45-74CA-49F5-8548-3DE287019A31}" dt="2022-12-08T10:51:07.108" v="6836" actId="790"/>
          <ac:spMkLst>
            <pc:docMk/>
            <pc:sldMk cId="3250581116" sldId="483"/>
            <ac:spMk id="5960" creationId="{CC9E3842-F341-4509-8158-6B4DEB98041E}"/>
          </ac:spMkLst>
        </pc:spChg>
        <pc:spChg chg="mod">
          <ac:chgData name="Kolakowski, Artur" userId="9c34c8cc-b1df-44f6-bea5-dcf7a54ee35f" providerId="ADAL" clId="{3840EB45-74CA-49F5-8548-3DE287019A31}" dt="2022-12-08T10:51:07.113" v="6837" actId="790"/>
          <ac:spMkLst>
            <pc:docMk/>
            <pc:sldMk cId="3250581116" sldId="483"/>
            <ac:spMk id="5961" creationId="{EFBDE631-DE75-4F46-A989-D5CC8DE8A4B2}"/>
          </ac:spMkLst>
        </pc:spChg>
        <pc:spChg chg="mod">
          <ac:chgData name="Kolakowski, Artur" userId="9c34c8cc-b1df-44f6-bea5-dcf7a54ee35f" providerId="ADAL" clId="{3840EB45-74CA-49F5-8548-3DE287019A31}" dt="2022-12-08T10:51:07.113" v="6838" actId="790"/>
          <ac:spMkLst>
            <pc:docMk/>
            <pc:sldMk cId="3250581116" sldId="483"/>
            <ac:spMk id="5962" creationId="{60EE3EB0-1AA4-46C1-A978-F2F2D3E13E83}"/>
          </ac:spMkLst>
        </pc:spChg>
        <pc:spChg chg="mod">
          <ac:chgData name="Kolakowski, Artur" userId="9c34c8cc-b1df-44f6-bea5-dcf7a54ee35f" providerId="ADAL" clId="{3840EB45-74CA-49F5-8548-3DE287019A31}" dt="2022-12-08T10:51:07.113" v="6839" actId="790"/>
          <ac:spMkLst>
            <pc:docMk/>
            <pc:sldMk cId="3250581116" sldId="483"/>
            <ac:spMk id="5963" creationId="{B3BD1A46-787F-4420-9D29-E64F2C491D5E}"/>
          </ac:spMkLst>
        </pc:spChg>
        <pc:spChg chg="mod">
          <ac:chgData name="Kolakowski, Artur" userId="9c34c8cc-b1df-44f6-bea5-dcf7a54ee35f" providerId="ADAL" clId="{3840EB45-74CA-49F5-8548-3DE287019A31}" dt="2022-12-08T10:51:07.118" v="6840" actId="790"/>
          <ac:spMkLst>
            <pc:docMk/>
            <pc:sldMk cId="3250581116" sldId="483"/>
            <ac:spMk id="5964" creationId="{AB71739D-3312-4187-BFE0-EFBCDC7B2E4E}"/>
          </ac:spMkLst>
        </pc:spChg>
        <pc:spChg chg="mod">
          <ac:chgData name="Kolakowski, Artur" userId="9c34c8cc-b1df-44f6-bea5-dcf7a54ee35f" providerId="ADAL" clId="{3840EB45-74CA-49F5-8548-3DE287019A31}" dt="2022-12-08T10:51:07.118" v="6841" actId="790"/>
          <ac:spMkLst>
            <pc:docMk/>
            <pc:sldMk cId="3250581116" sldId="483"/>
            <ac:spMk id="5965" creationId="{64575812-39F2-4D74-AA83-919C89808764}"/>
          </ac:spMkLst>
        </pc:spChg>
        <pc:spChg chg="mod">
          <ac:chgData name="Kolakowski, Artur" userId="9c34c8cc-b1df-44f6-bea5-dcf7a54ee35f" providerId="ADAL" clId="{3840EB45-74CA-49F5-8548-3DE287019A31}" dt="2022-12-08T10:51:07.118" v="6842" actId="790"/>
          <ac:spMkLst>
            <pc:docMk/>
            <pc:sldMk cId="3250581116" sldId="483"/>
            <ac:spMk id="5966" creationId="{B2FF98E0-D0B8-4481-9BB1-4C19668782E0}"/>
          </ac:spMkLst>
        </pc:spChg>
        <pc:spChg chg="mod">
          <ac:chgData name="Kolakowski, Artur" userId="9c34c8cc-b1df-44f6-bea5-dcf7a54ee35f" providerId="ADAL" clId="{3840EB45-74CA-49F5-8548-3DE287019A31}" dt="2022-12-08T10:51:07.118" v="6843" actId="790"/>
          <ac:spMkLst>
            <pc:docMk/>
            <pc:sldMk cId="3250581116" sldId="483"/>
            <ac:spMk id="5967" creationId="{32B11D43-F958-4FE8-ADA7-71F6945EBF17}"/>
          </ac:spMkLst>
        </pc:spChg>
        <pc:spChg chg="mod">
          <ac:chgData name="Kolakowski, Artur" userId="9c34c8cc-b1df-44f6-bea5-dcf7a54ee35f" providerId="ADAL" clId="{3840EB45-74CA-49F5-8548-3DE287019A31}" dt="2022-12-08T10:51:07.123" v="6844" actId="790"/>
          <ac:spMkLst>
            <pc:docMk/>
            <pc:sldMk cId="3250581116" sldId="483"/>
            <ac:spMk id="5968" creationId="{2316FA1F-A4B9-4FA0-864C-32BCB9648395}"/>
          </ac:spMkLst>
        </pc:spChg>
        <pc:spChg chg="mod">
          <ac:chgData name="Kolakowski, Artur" userId="9c34c8cc-b1df-44f6-bea5-dcf7a54ee35f" providerId="ADAL" clId="{3840EB45-74CA-49F5-8548-3DE287019A31}" dt="2022-12-08T10:51:07.123" v="6845" actId="790"/>
          <ac:spMkLst>
            <pc:docMk/>
            <pc:sldMk cId="3250581116" sldId="483"/>
            <ac:spMk id="5969" creationId="{E358E467-79E3-474D-BA14-AA4A67CF8A61}"/>
          </ac:spMkLst>
        </pc:spChg>
        <pc:spChg chg="mod">
          <ac:chgData name="Kolakowski, Artur" userId="9c34c8cc-b1df-44f6-bea5-dcf7a54ee35f" providerId="ADAL" clId="{3840EB45-74CA-49F5-8548-3DE287019A31}" dt="2022-12-08T10:51:07.128" v="6846" actId="790"/>
          <ac:spMkLst>
            <pc:docMk/>
            <pc:sldMk cId="3250581116" sldId="483"/>
            <ac:spMk id="5970" creationId="{ED36BB7C-DAA9-4337-B7C6-717F10741EA7}"/>
          </ac:spMkLst>
        </pc:spChg>
        <pc:spChg chg="mod">
          <ac:chgData name="Kolakowski, Artur" userId="9c34c8cc-b1df-44f6-bea5-dcf7a54ee35f" providerId="ADAL" clId="{3840EB45-74CA-49F5-8548-3DE287019A31}" dt="2022-12-08T10:51:07.128" v="6847" actId="790"/>
          <ac:spMkLst>
            <pc:docMk/>
            <pc:sldMk cId="3250581116" sldId="483"/>
            <ac:spMk id="5971" creationId="{D5610FD9-0E16-409C-8427-E2260794006E}"/>
          </ac:spMkLst>
        </pc:spChg>
        <pc:spChg chg="mod">
          <ac:chgData name="Kolakowski, Artur" userId="9c34c8cc-b1df-44f6-bea5-dcf7a54ee35f" providerId="ADAL" clId="{3840EB45-74CA-49F5-8548-3DE287019A31}" dt="2022-12-08T10:51:07.128" v="6848" actId="790"/>
          <ac:spMkLst>
            <pc:docMk/>
            <pc:sldMk cId="3250581116" sldId="483"/>
            <ac:spMk id="5972" creationId="{26FEA0D0-0DAD-4EB1-B4FC-73F822DC9F65}"/>
          </ac:spMkLst>
        </pc:spChg>
        <pc:spChg chg="mod">
          <ac:chgData name="Kolakowski, Artur" userId="9c34c8cc-b1df-44f6-bea5-dcf7a54ee35f" providerId="ADAL" clId="{3840EB45-74CA-49F5-8548-3DE287019A31}" dt="2022-12-08T10:51:07.128" v="6849" actId="790"/>
          <ac:spMkLst>
            <pc:docMk/>
            <pc:sldMk cId="3250581116" sldId="483"/>
            <ac:spMk id="5973" creationId="{5ACB35D0-D44B-4FEB-9C3F-C6AF2043AF8A}"/>
          </ac:spMkLst>
        </pc:spChg>
        <pc:spChg chg="mod">
          <ac:chgData name="Kolakowski, Artur" userId="9c34c8cc-b1df-44f6-bea5-dcf7a54ee35f" providerId="ADAL" clId="{3840EB45-74CA-49F5-8548-3DE287019A31}" dt="2022-12-08T10:51:07.133" v="6850" actId="790"/>
          <ac:spMkLst>
            <pc:docMk/>
            <pc:sldMk cId="3250581116" sldId="483"/>
            <ac:spMk id="5974" creationId="{56BEF7A0-50AB-435F-9465-95C9F8BD329E}"/>
          </ac:spMkLst>
        </pc:spChg>
        <pc:spChg chg="mod">
          <ac:chgData name="Kolakowski, Artur" userId="9c34c8cc-b1df-44f6-bea5-dcf7a54ee35f" providerId="ADAL" clId="{3840EB45-74CA-49F5-8548-3DE287019A31}" dt="2022-12-08T10:51:07.133" v="6851" actId="790"/>
          <ac:spMkLst>
            <pc:docMk/>
            <pc:sldMk cId="3250581116" sldId="483"/>
            <ac:spMk id="5975" creationId="{5263C41A-038B-4FAB-995E-8CD400397F13}"/>
          </ac:spMkLst>
        </pc:spChg>
        <pc:spChg chg="mod">
          <ac:chgData name="Kolakowski, Artur" userId="9c34c8cc-b1df-44f6-bea5-dcf7a54ee35f" providerId="ADAL" clId="{3840EB45-74CA-49F5-8548-3DE287019A31}" dt="2022-12-08T10:51:07.133" v="6852" actId="790"/>
          <ac:spMkLst>
            <pc:docMk/>
            <pc:sldMk cId="3250581116" sldId="483"/>
            <ac:spMk id="5976" creationId="{1E9638B2-38F0-40A7-8D54-3B1EB6DEA5E4}"/>
          </ac:spMkLst>
        </pc:spChg>
        <pc:spChg chg="mod">
          <ac:chgData name="Kolakowski, Artur" userId="9c34c8cc-b1df-44f6-bea5-dcf7a54ee35f" providerId="ADAL" clId="{3840EB45-74CA-49F5-8548-3DE287019A31}" dt="2022-12-08T10:51:07.138" v="6853" actId="790"/>
          <ac:spMkLst>
            <pc:docMk/>
            <pc:sldMk cId="3250581116" sldId="483"/>
            <ac:spMk id="5977" creationId="{CCB307A9-AFD9-4FD3-9708-0C594631776C}"/>
          </ac:spMkLst>
        </pc:spChg>
        <pc:spChg chg="mod">
          <ac:chgData name="Kolakowski, Artur" userId="9c34c8cc-b1df-44f6-bea5-dcf7a54ee35f" providerId="ADAL" clId="{3840EB45-74CA-49F5-8548-3DE287019A31}" dt="2022-12-08T10:51:07.138" v="6854" actId="790"/>
          <ac:spMkLst>
            <pc:docMk/>
            <pc:sldMk cId="3250581116" sldId="483"/>
            <ac:spMk id="5978" creationId="{01F722F9-771E-49B5-9D0F-B6E01254BD52}"/>
          </ac:spMkLst>
        </pc:spChg>
        <pc:spChg chg="mod">
          <ac:chgData name="Kolakowski, Artur" userId="9c34c8cc-b1df-44f6-bea5-dcf7a54ee35f" providerId="ADAL" clId="{3840EB45-74CA-49F5-8548-3DE287019A31}" dt="2022-12-08T10:51:07.138" v="6855" actId="790"/>
          <ac:spMkLst>
            <pc:docMk/>
            <pc:sldMk cId="3250581116" sldId="483"/>
            <ac:spMk id="5979" creationId="{8AB3C033-4EEC-48A5-ADA0-5A9ECA26F946}"/>
          </ac:spMkLst>
        </pc:spChg>
        <pc:spChg chg="mod">
          <ac:chgData name="Kolakowski, Artur" userId="9c34c8cc-b1df-44f6-bea5-dcf7a54ee35f" providerId="ADAL" clId="{3840EB45-74CA-49F5-8548-3DE287019A31}" dt="2022-12-08T10:51:07.138" v="6856" actId="790"/>
          <ac:spMkLst>
            <pc:docMk/>
            <pc:sldMk cId="3250581116" sldId="483"/>
            <ac:spMk id="5980" creationId="{EFF0B89B-4A5F-4C04-BA4D-8DEAAC7D91D2}"/>
          </ac:spMkLst>
        </pc:spChg>
        <pc:spChg chg="mod">
          <ac:chgData name="Kolakowski, Artur" userId="9c34c8cc-b1df-44f6-bea5-dcf7a54ee35f" providerId="ADAL" clId="{3840EB45-74CA-49F5-8548-3DE287019A31}" dt="2022-12-08T10:51:07.143" v="6857" actId="790"/>
          <ac:spMkLst>
            <pc:docMk/>
            <pc:sldMk cId="3250581116" sldId="483"/>
            <ac:spMk id="5981" creationId="{D0665F6B-A43F-4014-AF47-81B2954822B3}"/>
          </ac:spMkLst>
        </pc:spChg>
        <pc:spChg chg="mod">
          <ac:chgData name="Kolakowski, Artur" userId="9c34c8cc-b1df-44f6-bea5-dcf7a54ee35f" providerId="ADAL" clId="{3840EB45-74CA-49F5-8548-3DE287019A31}" dt="2022-12-08T10:51:07.143" v="6858" actId="790"/>
          <ac:spMkLst>
            <pc:docMk/>
            <pc:sldMk cId="3250581116" sldId="483"/>
            <ac:spMk id="5982" creationId="{038432A7-CD37-4C49-8F8C-5C5525A075DE}"/>
          </ac:spMkLst>
        </pc:spChg>
        <pc:spChg chg="mod">
          <ac:chgData name="Kolakowski, Artur" userId="9c34c8cc-b1df-44f6-bea5-dcf7a54ee35f" providerId="ADAL" clId="{3840EB45-74CA-49F5-8548-3DE287019A31}" dt="2022-12-08T10:51:07.143" v="6859" actId="790"/>
          <ac:spMkLst>
            <pc:docMk/>
            <pc:sldMk cId="3250581116" sldId="483"/>
            <ac:spMk id="5983" creationId="{E620FECD-91F9-4A14-9718-044DE8D73257}"/>
          </ac:spMkLst>
        </pc:spChg>
        <pc:spChg chg="mod">
          <ac:chgData name="Kolakowski, Artur" userId="9c34c8cc-b1df-44f6-bea5-dcf7a54ee35f" providerId="ADAL" clId="{3840EB45-74CA-49F5-8548-3DE287019A31}" dt="2022-12-08T10:51:07.147" v="6860" actId="790"/>
          <ac:spMkLst>
            <pc:docMk/>
            <pc:sldMk cId="3250581116" sldId="483"/>
            <ac:spMk id="5984" creationId="{B0C51FDC-E661-4AC4-BB32-7614E217A0E9}"/>
          </ac:spMkLst>
        </pc:spChg>
        <pc:spChg chg="mod">
          <ac:chgData name="Kolakowski, Artur" userId="9c34c8cc-b1df-44f6-bea5-dcf7a54ee35f" providerId="ADAL" clId="{3840EB45-74CA-49F5-8548-3DE287019A31}" dt="2022-12-08T10:51:07.147" v="6861" actId="790"/>
          <ac:spMkLst>
            <pc:docMk/>
            <pc:sldMk cId="3250581116" sldId="483"/>
            <ac:spMk id="5985" creationId="{D3FE8116-CD09-4D35-BBDD-39F6BB5A11B3}"/>
          </ac:spMkLst>
        </pc:spChg>
        <pc:spChg chg="mod">
          <ac:chgData name="Kolakowski, Artur" userId="9c34c8cc-b1df-44f6-bea5-dcf7a54ee35f" providerId="ADAL" clId="{3840EB45-74CA-49F5-8548-3DE287019A31}" dt="2022-12-08T10:51:07.147" v="6862" actId="790"/>
          <ac:spMkLst>
            <pc:docMk/>
            <pc:sldMk cId="3250581116" sldId="483"/>
            <ac:spMk id="5986" creationId="{3086E4F9-6D93-4E55-8961-1C19F8960BB8}"/>
          </ac:spMkLst>
        </pc:spChg>
        <pc:spChg chg="mod">
          <ac:chgData name="Kolakowski, Artur" userId="9c34c8cc-b1df-44f6-bea5-dcf7a54ee35f" providerId="ADAL" clId="{3840EB45-74CA-49F5-8548-3DE287019A31}" dt="2022-12-08T10:51:07.153" v="6863" actId="790"/>
          <ac:spMkLst>
            <pc:docMk/>
            <pc:sldMk cId="3250581116" sldId="483"/>
            <ac:spMk id="5987" creationId="{CCE1D49B-696C-40CD-8194-9B5A427EE5BD}"/>
          </ac:spMkLst>
        </pc:spChg>
        <pc:spChg chg="mod">
          <ac:chgData name="Kolakowski, Artur" userId="9c34c8cc-b1df-44f6-bea5-dcf7a54ee35f" providerId="ADAL" clId="{3840EB45-74CA-49F5-8548-3DE287019A31}" dt="2022-12-08T10:51:07.153" v="6864" actId="790"/>
          <ac:spMkLst>
            <pc:docMk/>
            <pc:sldMk cId="3250581116" sldId="483"/>
            <ac:spMk id="5988" creationId="{D03F3BA5-402D-4207-A449-9764BFC09497}"/>
          </ac:spMkLst>
        </pc:spChg>
        <pc:spChg chg="mod">
          <ac:chgData name="Kolakowski, Artur" userId="9c34c8cc-b1df-44f6-bea5-dcf7a54ee35f" providerId="ADAL" clId="{3840EB45-74CA-49F5-8548-3DE287019A31}" dt="2022-12-08T10:51:07.153" v="6865" actId="790"/>
          <ac:spMkLst>
            <pc:docMk/>
            <pc:sldMk cId="3250581116" sldId="483"/>
            <ac:spMk id="5989" creationId="{2B70EE07-A5BE-4E6F-9CB0-8C8FAC656C24}"/>
          </ac:spMkLst>
        </pc:spChg>
        <pc:spChg chg="mod">
          <ac:chgData name="Kolakowski, Artur" userId="9c34c8cc-b1df-44f6-bea5-dcf7a54ee35f" providerId="ADAL" clId="{3840EB45-74CA-49F5-8548-3DE287019A31}" dt="2022-12-08T10:51:07.153" v="6866" actId="790"/>
          <ac:spMkLst>
            <pc:docMk/>
            <pc:sldMk cId="3250581116" sldId="483"/>
            <ac:spMk id="5990" creationId="{D0D6F73D-7A47-4D88-9190-82E0AE816738}"/>
          </ac:spMkLst>
        </pc:spChg>
        <pc:spChg chg="mod">
          <ac:chgData name="Kolakowski, Artur" userId="9c34c8cc-b1df-44f6-bea5-dcf7a54ee35f" providerId="ADAL" clId="{3840EB45-74CA-49F5-8548-3DE287019A31}" dt="2022-12-08T10:51:07.157" v="6867" actId="790"/>
          <ac:spMkLst>
            <pc:docMk/>
            <pc:sldMk cId="3250581116" sldId="483"/>
            <ac:spMk id="5991" creationId="{A25E8338-B1C4-4DE2-AC0D-871AAEEB3B79}"/>
          </ac:spMkLst>
        </pc:spChg>
        <pc:spChg chg="mod">
          <ac:chgData name="Kolakowski, Artur" userId="9c34c8cc-b1df-44f6-bea5-dcf7a54ee35f" providerId="ADAL" clId="{3840EB45-74CA-49F5-8548-3DE287019A31}" dt="2022-12-08T10:51:07.157" v="6868" actId="790"/>
          <ac:spMkLst>
            <pc:docMk/>
            <pc:sldMk cId="3250581116" sldId="483"/>
            <ac:spMk id="5992" creationId="{F61DF826-D4E0-4EC9-81CC-B2B96268CCA2}"/>
          </ac:spMkLst>
        </pc:spChg>
        <pc:spChg chg="mod">
          <ac:chgData name="Kolakowski, Artur" userId="9c34c8cc-b1df-44f6-bea5-dcf7a54ee35f" providerId="ADAL" clId="{3840EB45-74CA-49F5-8548-3DE287019A31}" dt="2022-12-08T10:51:07.157" v="6869" actId="790"/>
          <ac:spMkLst>
            <pc:docMk/>
            <pc:sldMk cId="3250581116" sldId="483"/>
            <ac:spMk id="5993" creationId="{CA56E6C2-C2B2-44C2-A710-C2D57EA141A9}"/>
          </ac:spMkLst>
        </pc:spChg>
        <pc:spChg chg="mod">
          <ac:chgData name="Kolakowski, Artur" userId="9c34c8cc-b1df-44f6-bea5-dcf7a54ee35f" providerId="ADAL" clId="{3840EB45-74CA-49F5-8548-3DE287019A31}" dt="2022-12-08T10:51:07.162" v="6870" actId="790"/>
          <ac:spMkLst>
            <pc:docMk/>
            <pc:sldMk cId="3250581116" sldId="483"/>
            <ac:spMk id="5994" creationId="{D4243EC9-C948-45E4-AB36-582905A2356F}"/>
          </ac:spMkLst>
        </pc:spChg>
        <pc:spChg chg="mod">
          <ac:chgData name="Kolakowski, Artur" userId="9c34c8cc-b1df-44f6-bea5-dcf7a54ee35f" providerId="ADAL" clId="{3840EB45-74CA-49F5-8548-3DE287019A31}" dt="2022-12-08T10:51:07.162" v="6871" actId="790"/>
          <ac:spMkLst>
            <pc:docMk/>
            <pc:sldMk cId="3250581116" sldId="483"/>
            <ac:spMk id="5995" creationId="{D947293F-69C6-46D3-A1CE-C2D186C2EDBF}"/>
          </ac:spMkLst>
        </pc:spChg>
        <pc:spChg chg="mod">
          <ac:chgData name="Kolakowski, Artur" userId="9c34c8cc-b1df-44f6-bea5-dcf7a54ee35f" providerId="ADAL" clId="{3840EB45-74CA-49F5-8548-3DE287019A31}" dt="2022-12-08T10:51:07.162" v="6872" actId="790"/>
          <ac:spMkLst>
            <pc:docMk/>
            <pc:sldMk cId="3250581116" sldId="483"/>
            <ac:spMk id="5996" creationId="{6E7D3D4C-82A2-4E0E-B4DB-E7EA760B7A11}"/>
          </ac:spMkLst>
        </pc:spChg>
        <pc:spChg chg="mod">
          <ac:chgData name="Kolakowski, Artur" userId="9c34c8cc-b1df-44f6-bea5-dcf7a54ee35f" providerId="ADAL" clId="{3840EB45-74CA-49F5-8548-3DE287019A31}" dt="2022-12-08T10:51:07.162" v="6873" actId="790"/>
          <ac:spMkLst>
            <pc:docMk/>
            <pc:sldMk cId="3250581116" sldId="483"/>
            <ac:spMk id="5997" creationId="{620C8ED2-3D11-4F7B-A9FA-E86BF8F53388}"/>
          </ac:spMkLst>
        </pc:spChg>
        <pc:spChg chg="mod">
          <ac:chgData name="Kolakowski, Artur" userId="9c34c8cc-b1df-44f6-bea5-dcf7a54ee35f" providerId="ADAL" clId="{3840EB45-74CA-49F5-8548-3DE287019A31}" dt="2022-12-08T10:51:07.167" v="6874" actId="790"/>
          <ac:spMkLst>
            <pc:docMk/>
            <pc:sldMk cId="3250581116" sldId="483"/>
            <ac:spMk id="5998" creationId="{2DCF6AED-5467-426B-9AD6-0C40DF6CA7CE}"/>
          </ac:spMkLst>
        </pc:spChg>
        <pc:spChg chg="mod">
          <ac:chgData name="Kolakowski, Artur" userId="9c34c8cc-b1df-44f6-bea5-dcf7a54ee35f" providerId="ADAL" clId="{3840EB45-74CA-49F5-8548-3DE287019A31}" dt="2022-12-08T10:51:07.167" v="6875" actId="790"/>
          <ac:spMkLst>
            <pc:docMk/>
            <pc:sldMk cId="3250581116" sldId="483"/>
            <ac:spMk id="5999" creationId="{703F2281-5BCB-407E-A1FA-EB31E1428932}"/>
          </ac:spMkLst>
        </pc:spChg>
        <pc:spChg chg="mod">
          <ac:chgData name="Kolakowski, Artur" userId="9c34c8cc-b1df-44f6-bea5-dcf7a54ee35f" providerId="ADAL" clId="{3840EB45-74CA-49F5-8548-3DE287019A31}" dt="2022-12-08T10:51:07.167" v="6876" actId="790"/>
          <ac:spMkLst>
            <pc:docMk/>
            <pc:sldMk cId="3250581116" sldId="483"/>
            <ac:spMk id="6000" creationId="{414FCD8D-771C-4ADD-9E3C-AE623CFEBE84}"/>
          </ac:spMkLst>
        </pc:spChg>
        <pc:spChg chg="mod">
          <ac:chgData name="Kolakowski, Artur" userId="9c34c8cc-b1df-44f6-bea5-dcf7a54ee35f" providerId="ADAL" clId="{3840EB45-74CA-49F5-8548-3DE287019A31}" dt="2022-12-08T10:51:07.172" v="6877" actId="790"/>
          <ac:spMkLst>
            <pc:docMk/>
            <pc:sldMk cId="3250581116" sldId="483"/>
            <ac:spMk id="6001" creationId="{D5F63606-1634-4FF9-B93E-35E6D2FCEA8F}"/>
          </ac:spMkLst>
        </pc:spChg>
        <pc:spChg chg="mod">
          <ac:chgData name="Kolakowski, Artur" userId="9c34c8cc-b1df-44f6-bea5-dcf7a54ee35f" providerId="ADAL" clId="{3840EB45-74CA-49F5-8548-3DE287019A31}" dt="2022-12-08T10:51:07.172" v="6878" actId="790"/>
          <ac:spMkLst>
            <pc:docMk/>
            <pc:sldMk cId="3250581116" sldId="483"/>
            <ac:spMk id="6002" creationId="{B9C22B82-D77B-44F2-90BC-682A56AA3C8F}"/>
          </ac:spMkLst>
        </pc:spChg>
        <pc:spChg chg="mod">
          <ac:chgData name="Kolakowski, Artur" userId="9c34c8cc-b1df-44f6-bea5-dcf7a54ee35f" providerId="ADAL" clId="{3840EB45-74CA-49F5-8548-3DE287019A31}" dt="2022-12-08T10:51:07.172" v="6879" actId="790"/>
          <ac:spMkLst>
            <pc:docMk/>
            <pc:sldMk cId="3250581116" sldId="483"/>
            <ac:spMk id="6003" creationId="{623084C4-22F4-42D7-874A-17D0863B1BD2}"/>
          </ac:spMkLst>
        </pc:spChg>
        <pc:spChg chg="mod">
          <ac:chgData name="Kolakowski, Artur" userId="9c34c8cc-b1df-44f6-bea5-dcf7a54ee35f" providerId="ADAL" clId="{3840EB45-74CA-49F5-8548-3DE287019A31}" dt="2022-12-08T10:51:07.177" v="6880" actId="790"/>
          <ac:spMkLst>
            <pc:docMk/>
            <pc:sldMk cId="3250581116" sldId="483"/>
            <ac:spMk id="6004" creationId="{2180EB5A-B090-40FB-B165-F808D1321887}"/>
          </ac:spMkLst>
        </pc:spChg>
        <pc:spChg chg="mod">
          <ac:chgData name="Kolakowski, Artur" userId="9c34c8cc-b1df-44f6-bea5-dcf7a54ee35f" providerId="ADAL" clId="{3840EB45-74CA-49F5-8548-3DE287019A31}" dt="2022-12-08T10:51:07.178" v="6881" actId="790"/>
          <ac:spMkLst>
            <pc:docMk/>
            <pc:sldMk cId="3250581116" sldId="483"/>
            <ac:spMk id="6005" creationId="{516EF8AC-0494-4123-8922-469D638975C5}"/>
          </ac:spMkLst>
        </pc:spChg>
        <pc:spChg chg="mod">
          <ac:chgData name="Kolakowski, Artur" userId="9c34c8cc-b1df-44f6-bea5-dcf7a54ee35f" providerId="ADAL" clId="{3840EB45-74CA-49F5-8548-3DE287019A31}" dt="2022-12-08T10:51:07.178" v="6882" actId="790"/>
          <ac:spMkLst>
            <pc:docMk/>
            <pc:sldMk cId="3250581116" sldId="483"/>
            <ac:spMk id="6006" creationId="{04FB393C-308A-48E0-80C1-85FFC653AF19}"/>
          </ac:spMkLst>
        </pc:spChg>
        <pc:spChg chg="mod">
          <ac:chgData name="Kolakowski, Artur" userId="9c34c8cc-b1df-44f6-bea5-dcf7a54ee35f" providerId="ADAL" clId="{3840EB45-74CA-49F5-8548-3DE287019A31}" dt="2022-12-08T10:51:07.178" v="6883" actId="790"/>
          <ac:spMkLst>
            <pc:docMk/>
            <pc:sldMk cId="3250581116" sldId="483"/>
            <ac:spMk id="6007" creationId="{EC7B9DBC-C905-4404-A8A8-8D17241E72FB}"/>
          </ac:spMkLst>
        </pc:spChg>
        <pc:spChg chg="mod">
          <ac:chgData name="Kolakowski, Artur" userId="9c34c8cc-b1df-44f6-bea5-dcf7a54ee35f" providerId="ADAL" clId="{3840EB45-74CA-49F5-8548-3DE287019A31}" dt="2022-12-08T10:51:07.183" v="6884" actId="790"/>
          <ac:spMkLst>
            <pc:docMk/>
            <pc:sldMk cId="3250581116" sldId="483"/>
            <ac:spMk id="6008" creationId="{B8462ED8-B5D6-44A7-926E-3BACCC6768E0}"/>
          </ac:spMkLst>
        </pc:spChg>
        <pc:spChg chg="mod">
          <ac:chgData name="Kolakowski, Artur" userId="9c34c8cc-b1df-44f6-bea5-dcf7a54ee35f" providerId="ADAL" clId="{3840EB45-74CA-49F5-8548-3DE287019A31}" dt="2022-12-08T10:51:07.183" v="6885" actId="790"/>
          <ac:spMkLst>
            <pc:docMk/>
            <pc:sldMk cId="3250581116" sldId="483"/>
            <ac:spMk id="6009" creationId="{0959878F-67F7-4A4B-8468-CC17A5D6D530}"/>
          </ac:spMkLst>
        </pc:spChg>
        <pc:spChg chg="mod">
          <ac:chgData name="Kolakowski, Artur" userId="9c34c8cc-b1df-44f6-bea5-dcf7a54ee35f" providerId="ADAL" clId="{3840EB45-74CA-49F5-8548-3DE287019A31}" dt="2022-12-08T10:51:07.185" v="6886" actId="790"/>
          <ac:spMkLst>
            <pc:docMk/>
            <pc:sldMk cId="3250581116" sldId="483"/>
            <ac:spMk id="6010" creationId="{E867977A-F6DE-4260-965C-E0767B3063C1}"/>
          </ac:spMkLst>
        </pc:spChg>
        <pc:spChg chg="mod">
          <ac:chgData name="Kolakowski, Artur" userId="9c34c8cc-b1df-44f6-bea5-dcf7a54ee35f" providerId="ADAL" clId="{3840EB45-74CA-49F5-8548-3DE287019A31}" dt="2022-12-08T10:51:07.185" v="6887" actId="790"/>
          <ac:spMkLst>
            <pc:docMk/>
            <pc:sldMk cId="3250581116" sldId="483"/>
            <ac:spMk id="6011" creationId="{E9966085-DC3C-4579-9F73-716EEA8A6640}"/>
          </ac:spMkLst>
        </pc:spChg>
        <pc:spChg chg="mod">
          <ac:chgData name="Kolakowski, Artur" userId="9c34c8cc-b1df-44f6-bea5-dcf7a54ee35f" providerId="ADAL" clId="{3840EB45-74CA-49F5-8548-3DE287019A31}" dt="2022-12-08T10:51:07.188" v="6888" actId="790"/>
          <ac:spMkLst>
            <pc:docMk/>
            <pc:sldMk cId="3250581116" sldId="483"/>
            <ac:spMk id="6012" creationId="{005CC988-9768-4CF0-968B-5DE77CD35F58}"/>
          </ac:spMkLst>
        </pc:spChg>
        <pc:spChg chg="mod">
          <ac:chgData name="Kolakowski, Artur" userId="9c34c8cc-b1df-44f6-bea5-dcf7a54ee35f" providerId="ADAL" clId="{3840EB45-74CA-49F5-8548-3DE287019A31}" dt="2022-12-08T10:51:07.188" v="6889" actId="790"/>
          <ac:spMkLst>
            <pc:docMk/>
            <pc:sldMk cId="3250581116" sldId="483"/>
            <ac:spMk id="6013" creationId="{9478EA99-8F25-44BF-B707-A98ED2436D4F}"/>
          </ac:spMkLst>
        </pc:spChg>
        <pc:spChg chg="mod">
          <ac:chgData name="Kolakowski, Artur" userId="9c34c8cc-b1df-44f6-bea5-dcf7a54ee35f" providerId="ADAL" clId="{3840EB45-74CA-49F5-8548-3DE287019A31}" dt="2022-12-08T10:51:07.188" v="6890" actId="790"/>
          <ac:spMkLst>
            <pc:docMk/>
            <pc:sldMk cId="3250581116" sldId="483"/>
            <ac:spMk id="6014" creationId="{EF9F7FD5-5B7A-42B9-8F18-A5CF25520120}"/>
          </ac:spMkLst>
        </pc:spChg>
        <pc:spChg chg="mod">
          <ac:chgData name="Kolakowski, Artur" userId="9c34c8cc-b1df-44f6-bea5-dcf7a54ee35f" providerId="ADAL" clId="{3840EB45-74CA-49F5-8548-3DE287019A31}" dt="2022-12-08T10:51:07.193" v="6891" actId="790"/>
          <ac:spMkLst>
            <pc:docMk/>
            <pc:sldMk cId="3250581116" sldId="483"/>
            <ac:spMk id="6015" creationId="{7D495CB0-EE05-4231-A677-676ECFF8755E}"/>
          </ac:spMkLst>
        </pc:spChg>
        <pc:spChg chg="mod">
          <ac:chgData name="Kolakowski, Artur" userId="9c34c8cc-b1df-44f6-bea5-dcf7a54ee35f" providerId="ADAL" clId="{3840EB45-74CA-49F5-8548-3DE287019A31}" dt="2022-12-08T10:51:07.193" v="6892" actId="790"/>
          <ac:spMkLst>
            <pc:docMk/>
            <pc:sldMk cId="3250581116" sldId="483"/>
            <ac:spMk id="6016" creationId="{FA07F7CF-2962-4E79-A4BE-F67689A94714}"/>
          </ac:spMkLst>
        </pc:spChg>
        <pc:spChg chg="mod">
          <ac:chgData name="Kolakowski, Artur" userId="9c34c8cc-b1df-44f6-bea5-dcf7a54ee35f" providerId="ADAL" clId="{3840EB45-74CA-49F5-8548-3DE287019A31}" dt="2022-12-08T10:51:07.193" v="6893" actId="790"/>
          <ac:spMkLst>
            <pc:docMk/>
            <pc:sldMk cId="3250581116" sldId="483"/>
            <ac:spMk id="6017" creationId="{17FA6209-842C-47DC-B17F-D1E0FF9D8EF4}"/>
          </ac:spMkLst>
        </pc:spChg>
        <pc:spChg chg="mod">
          <ac:chgData name="Kolakowski, Artur" userId="9c34c8cc-b1df-44f6-bea5-dcf7a54ee35f" providerId="ADAL" clId="{3840EB45-74CA-49F5-8548-3DE287019A31}" dt="2022-12-08T10:51:07.198" v="6894" actId="790"/>
          <ac:spMkLst>
            <pc:docMk/>
            <pc:sldMk cId="3250581116" sldId="483"/>
            <ac:spMk id="6018" creationId="{625EF931-60E3-471C-AA0F-73A4FC55D1C6}"/>
          </ac:spMkLst>
        </pc:spChg>
        <pc:spChg chg="mod">
          <ac:chgData name="Kolakowski, Artur" userId="9c34c8cc-b1df-44f6-bea5-dcf7a54ee35f" providerId="ADAL" clId="{3840EB45-74CA-49F5-8548-3DE287019A31}" dt="2022-12-08T10:51:07.198" v="6895" actId="790"/>
          <ac:spMkLst>
            <pc:docMk/>
            <pc:sldMk cId="3250581116" sldId="483"/>
            <ac:spMk id="6019" creationId="{0EBD409D-F4E9-4C90-B135-D6104C97F031}"/>
          </ac:spMkLst>
        </pc:spChg>
        <pc:spChg chg="mod">
          <ac:chgData name="Kolakowski, Artur" userId="9c34c8cc-b1df-44f6-bea5-dcf7a54ee35f" providerId="ADAL" clId="{3840EB45-74CA-49F5-8548-3DE287019A31}" dt="2022-12-08T10:51:07.198" v="6896" actId="790"/>
          <ac:spMkLst>
            <pc:docMk/>
            <pc:sldMk cId="3250581116" sldId="483"/>
            <ac:spMk id="6020" creationId="{8E909872-A281-4B22-ACA6-995D4E69FE2A}"/>
          </ac:spMkLst>
        </pc:spChg>
        <pc:spChg chg="mod">
          <ac:chgData name="Kolakowski, Artur" userId="9c34c8cc-b1df-44f6-bea5-dcf7a54ee35f" providerId="ADAL" clId="{3840EB45-74CA-49F5-8548-3DE287019A31}" dt="2022-12-08T10:51:07.198" v="6897" actId="790"/>
          <ac:spMkLst>
            <pc:docMk/>
            <pc:sldMk cId="3250581116" sldId="483"/>
            <ac:spMk id="6021" creationId="{5F70EBC3-4EEE-4EDC-8C2B-72AC2910E111}"/>
          </ac:spMkLst>
        </pc:spChg>
        <pc:spChg chg="mod">
          <ac:chgData name="Kolakowski, Artur" userId="9c34c8cc-b1df-44f6-bea5-dcf7a54ee35f" providerId="ADAL" clId="{3840EB45-74CA-49F5-8548-3DE287019A31}" dt="2022-12-08T10:51:07.203" v="6898" actId="790"/>
          <ac:spMkLst>
            <pc:docMk/>
            <pc:sldMk cId="3250581116" sldId="483"/>
            <ac:spMk id="6022" creationId="{08DBD996-D825-4C5B-A72B-7DDA51C2CAD5}"/>
          </ac:spMkLst>
        </pc:spChg>
        <pc:spChg chg="mod">
          <ac:chgData name="Kolakowski, Artur" userId="9c34c8cc-b1df-44f6-bea5-dcf7a54ee35f" providerId="ADAL" clId="{3840EB45-74CA-49F5-8548-3DE287019A31}" dt="2022-12-08T10:51:07.203" v="6899" actId="790"/>
          <ac:spMkLst>
            <pc:docMk/>
            <pc:sldMk cId="3250581116" sldId="483"/>
            <ac:spMk id="6023" creationId="{9EA43238-4D60-4BE3-BCF3-570B3CE90971}"/>
          </ac:spMkLst>
        </pc:spChg>
        <pc:spChg chg="mod">
          <ac:chgData name="Kolakowski, Artur" userId="9c34c8cc-b1df-44f6-bea5-dcf7a54ee35f" providerId="ADAL" clId="{3840EB45-74CA-49F5-8548-3DE287019A31}" dt="2022-12-08T10:51:07.203" v="6900" actId="790"/>
          <ac:spMkLst>
            <pc:docMk/>
            <pc:sldMk cId="3250581116" sldId="483"/>
            <ac:spMk id="6024" creationId="{64CF0020-44E0-4424-9097-1694091EF065}"/>
          </ac:spMkLst>
        </pc:spChg>
        <pc:spChg chg="mod">
          <ac:chgData name="Kolakowski, Artur" userId="9c34c8cc-b1df-44f6-bea5-dcf7a54ee35f" providerId="ADAL" clId="{3840EB45-74CA-49F5-8548-3DE287019A31}" dt="2022-12-08T10:51:07.203" v="6901" actId="790"/>
          <ac:spMkLst>
            <pc:docMk/>
            <pc:sldMk cId="3250581116" sldId="483"/>
            <ac:spMk id="6025" creationId="{298EE23F-5869-40D6-958D-4C51A08C26BE}"/>
          </ac:spMkLst>
        </pc:spChg>
        <pc:spChg chg="mod">
          <ac:chgData name="Kolakowski, Artur" userId="9c34c8cc-b1df-44f6-bea5-dcf7a54ee35f" providerId="ADAL" clId="{3840EB45-74CA-49F5-8548-3DE287019A31}" dt="2022-12-08T10:51:07.208" v="6902" actId="790"/>
          <ac:spMkLst>
            <pc:docMk/>
            <pc:sldMk cId="3250581116" sldId="483"/>
            <ac:spMk id="6026" creationId="{06C6EFDB-6EAB-4710-BE9E-B33BC3CE95F8}"/>
          </ac:spMkLst>
        </pc:spChg>
        <pc:spChg chg="mod">
          <ac:chgData name="Kolakowski, Artur" userId="9c34c8cc-b1df-44f6-bea5-dcf7a54ee35f" providerId="ADAL" clId="{3840EB45-74CA-49F5-8548-3DE287019A31}" dt="2022-12-08T10:51:07.208" v="6903" actId="790"/>
          <ac:spMkLst>
            <pc:docMk/>
            <pc:sldMk cId="3250581116" sldId="483"/>
            <ac:spMk id="6027" creationId="{84B47E6C-F127-4A09-9144-92CA2AFAADCF}"/>
          </ac:spMkLst>
        </pc:spChg>
        <pc:spChg chg="mod">
          <ac:chgData name="Kolakowski, Artur" userId="9c34c8cc-b1df-44f6-bea5-dcf7a54ee35f" providerId="ADAL" clId="{3840EB45-74CA-49F5-8548-3DE287019A31}" dt="2022-12-08T10:51:07.208" v="6904" actId="790"/>
          <ac:spMkLst>
            <pc:docMk/>
            <pc:sldMk cId="3250581116" sldId="483"/>
            <ac:spMk id="6028" creationId="{0621E5B0-45CE-4DAB-A381-5573D46E808C}"/>
          </ac:spMkLst>
        </pc:spChg>
        <pc:spChg chg="mod">
          <ac:chgData name="Kolakowski, Artur" userId="9c34c8cc-b1df-44f6-bea5-dcf7a54ee35f" providerId="ADAL" clId="{3840EB45-74CA-49F5-8548-3DE287019A31}" dt="2022-12-08T10:51:07.213" v="6905" actId="790"/>
          <ac:spMkLst>
            <pc:docMk/>
            <pc:sldMk cId="3250581116" sldId="483"/>
            <ac:spMk id="6029" creationId="{4501C41C-BB56-4FA9-812D-1F7D97B0E0F9}"/>
          </ac:spMkLst>
        </pc:spChg>
        <pc:spChg chg="mod">
          <ac:chgData name="Kolakowski, Artur" userId="9c34c8cc-b1df-44f6-bea5-dcf7a54ee35f" providerId="ADAL" clId="{3840EB45-74CA-49F5-8548-3DE287019A31}" dt="2022-12-08T10:51:07.213" v="6906" actId="790"/>
          <ac:spMkLst>
            <pc:docMk/>
            <pc:sldMk cId="3250581116" sldId="483"/>
            <ac:spMk id="6030" creationId="{0F76125E-6A85-4A9B-A8B8-C9318EA15C47}"/>
          </ac:spMkLst>
        </pc:spChg>
        <pc:spChg chg="mod">
          <ac:chgData name="Kolakowski, Artur" userId="9c34c8cc-b1df-44f6-bea5-dcf7a54ee35f" providerId="ADAL" clId="{3840EB45-74CA-49F5-8548-3DE287019A31}" dt="2022-12-08T10:51:07.213" v="6907" actId="790"/>
          <ac:spMkLst>
            <pc:docMk/>
            <pc:sldMk cId="3250581116" sldId="483"/>
            <ac:spMk id="6031" creationId="{67C17E17-3306-4C44-B55C-5C86B06731D7}"/>
          </ac:spMkLst>
        </pc:spChg>
        <pc:spChg chg="mod">
          <ac:chgData name="Kolakowski, Artur" userId="9c34c8cc-b1df-44f6-bea5-dcf7a54ee35f" providerId="ADAL" clId="{3840EB45-74CA-49F5-8548-3DE287019A31}" dt="2022-12-08T10:51:07.213" v="6908" actId="790"/>
          <ac:spMkLst>
            <pc:docMk/>
            <pc:sldMk cId="3250581116" sldId="483"/>
            <ac:spMk id="6032" creationId="{F96B079C-CE3F-4039-81C1-A95194AE563F}"/>
          </ac:spMkLst>
        </pc:spChg>
        <pc:spChg chg="mod">
          <ac:chgData name="Kolakowski, Artur" userId="9c34c8cc-b1df-44f6-bea5-dcf7a54ee35f" providerId="ADAL" clId="{3840EB45-74CA-49F5-8548-3DE287019A31}" dt="2022-12-08T10:51:07.218" v="6909" actId="790"/>
          <ac:spMkLst>
            <pc:docMk/>
            <pc:sldMk cId="3250581116" sldId="483"/>
            <ac:spMk id="6033" creationId="{D64E85A4-50E5-41E7-ACCA-3405C0C75F97}"/>
          </ac:spMkLst>
        </pc:spChg>
        <pc:spChg chg="mod">
          <ac:chgData name="Kolakowski, Artur" userId="9c34c8cc-b1df-44f6-bea5-dcf7a54ee35f" providerId="ADAL" clId="{3840EB45-74CA-49F5-8548-3DE287019A31}" dt="2022-12-08T10:51:07.218" v="6910" actId="790"/>
          <ac:spMkLst>
            <pc:docMk/>
            <pc:sldMk cId="3250581116" sldId="483"/>
            <ac:spMk id="6034" creationId="{F3BCAC83-4B9A-4C9F-87E4-81D77A35861C}"/>
          </ac:spMkLst>
        </pc:spChg>
        <pc:spChg chg="mod">
          <ac:chgData name="Kolakowski, Artur" userId="9c34c8cc-b1df-44f6-bea5-dcf7a54ee35f" providerId="ADAL" clId="{3840EB45-74CA-49F5-8548-3DE287019A31}" dt="2022-12-08T10:51:07.218" v="6911" actId="790"/>
          <ac:spMkLst>
            <pc:docMk/>
            <pc:sldMk cId="3250581116" sldId="483"/>
            <ac:spMk id="6035" creationId="{DC00C645-719E-453A-AE19-1CA43FC5C220}"/>
          </ac:spMkLst>
        </pc:spChg>
        <pc:spChg chg="mod">
          <ac:chgData name="Kolakowski, Artur" userId="9c34c8cc-b1df-44f6-bea5-dcf7a54ee35f" providerId="ADAL" clId="{3840EB45-74CA-49F5-8548-3DE287019A31}" dt="2022-12-08T10:51:07.218" v="6912" actId="790"/>
          <ac:spMkLst>
            <pc:docMk/>
            <pc:sldMk cId="3250581116" sldId="483"/>
            <ac:spMk id="6036" creationId="{8543F726-A946-4B2D-A5A4-DDF1F7943A24}"/>
          </ac:spMkLst>
        </pc:spChg>
        <pc:spChg chg="mod">
          <ac:chgData name="Kolakowski, Artur" userId="9c34c8cc-b1df-44f6-bea5-dcf7a54ee35f" providerId="ADAL" clId="{3840EB45-74CA-49F5-8548-3DE287019A31}" dt="2022-12-08T10:51:07.223" v="6913" actId="790"/>
          <ac:spMkLst>
            <pc:docMk/>
            <pc:sldMk cId="3250581116" sldId="483"/>
            <ac:spMk id="6037" creationId="{B24948B2-2894-49F6-B72F-E1CBA3D6ACE0}"/>
          </ac:spMkLst>
        </pc:spChg>
        <pc:spChg chg="mod">
          <ac:chgData name="Kolakowski, Artur" userId="9c34c8cc-b1df-44f6-bea5-dcf7a54ee35f" providerId="ADAL" clId="{3840EB45-74CA-49F5-8548-3DE287019A31}" dt="2022-12-08T10:51:07.223" v="6914" actId="790"/>
          <ac:spMkLst>
            <pc:docMk/>
            <pc:sldMk cId="3250581116" sldId="483"/>
            <ac:spMk id="6038" creationId="{B24425F3-A1AF-4713-B1B7-EDB805FE34E8}"/>
          </ac:spMkLst>
        </pc:spChg>
        <pc:spChg chg="mod">
          <ac:chgData name="Kolakowski, Artur" userId="9c34c8cc-b1df-44f6-bea5-dcf7a54ee35f" providerId="ADAL" clId="{3840EB45-74CA-49F5-8548-3DE287019A31}" dt="2022-12-08T10:51:07.223" v="6915" actId="790"/>
          <ac:spMkLst>
            <pc:docMk/>
            <pc:sldMk cId="3250581116" sldId="483"/>
            <ac:spMk id="6039" creationId="{3AF6AB3D-3CD2-4B50-8600-0F17E77F3C72}"/>
          </ac:spMkLst>
        </pc:spChg>
        <pc:spChg chg="mod">
          <ac:chgData name="Kolakowski, Artur" userId="9c34c8cc-b1df-44f6-bea5-dcf7a54ee35f" providerId="ADAL" clId="{3840EB45-74CA-49F5-8548-3DE287019A31}" dt="2022-12-08T10:51:07.223" v="6916" actId="790"/>
          <ac:spMkLst>
            <pc:docMk/>
            <pc:sldMk cId="3250581116" sldId="483"/>
            <ac:spMk id="6040" creationId="{19308192-C396-4365-8648-18260F546D7D}"/>
          </ac:spMkLst>
        </pc:spChg>
        <pc:spChg chg="mod">
          <ac:chgData name="Kolakowski, Artur" userId="9c34c8cc-b1df-44f6-bea5-dcf7a54ee35f" providerId="ADAL" clId="{3840EB45-74CA-49F5-8548-3DE287019A31}" dt="2022-12-08T10:51:07.228" v="6917" actId="790"/>
          <ac:spMkLst>
            <pc:docMk/>
            <pc:sldMk cId="3250581116" sldId="483"/>
            <ac:spMk id="6041" creationId="{027E52E4-C714-4494-871D-066815BEE553}"/>
          </ac:spMkLst>
        </pc:spChg>
        <pc:spChg chg="mod">
          <ac:chgData name="Kolakowski, Artur" userId="9c34c8cc-b1df-44f6-bea5-dcf7a54ee35f" providerId="ADAL" clId="{3840EB45-74CA-49F5-8548-3DE287019A31}" dt="2022-12-08T10:51:07.228" v="6918" actId="790"/>
          <ac:spMkLst>
            <pc:docMk/>
            <pc:sldMk cId="3250581116" sldId="483"/>
            <ac:spMk id="6042" creationId="{67CD5349-8A93-42DF-A3C5-20305BAE7398}"/>
          </ac:spMkLst>
        </pc:spChg>
        <pc:spChg chg="mod">
          <ac:chgData name="Kolakowski, Artur" userId="9c34c8cc-b1df-44f6-bea5-dcf7a54ee35f" providerId="ADAL" clId="{3840EB45-74CA-49F5-8548-3DE287019A31}" dt="2022-12-08T10:51:07.228" v="6919" actId="790"/>
          <ac:spMkLst>
            <pc:docMk/>
            <pc:sldMk cId="3250581116" sldId="483"/>
            <ac:spMk id="6043" creationId="{1713D547-9A62-45E3-916F-60267B2EDA5F}"/>
          </ac:spMkLst>
        </pc:spChg>
        <pc:spChg chg="mod">
          <ac:chgData name="Kolakowski, Artur" userId="9c34c8cc-b1df-44f6-bea5-dcf7a54ee35f" providerId="ADAL" clId="{3840EB45-74CA-49F5-8548-3DE287019A31}" dt="2022-12-08T10:51:07.233" v="6920" actId="790"/>
          <ac:spMkLst>
            <pc:docMk/>
            <pc:sldMk cId="3250581116" sldId="483"/>
            <ac:spMk id="6044" creationId="{5E19A132-3EA7-4F4E-B88F-8A54C24B8386}"/>
          </ac:spMkLst>
        </pc:spChg>
        <pc:spChg chg="mod">
          <ac:chgData name="Kolakowski, Artur" userId="9c34c8cc-b1df-44f6-bea5-dcf7a54ee35f" providerId="ADAL" clId="{3840EB45-74CA-49F5-8548-3DE287019A31}" dt="2022-12-08T10:51:07.233" v="6921" actId="790"/>
          <ac:spMkLst>
            <pc:docMk/>
            <pc:sldMk cId="3250581116" sldId="483"/>
            <ac:spMk id="6045" creationId="{515A9031-FA85-45AF-85ED-5D5AE334E3BE}"/>
          </ac:spMkLst>
        </pc:spChg>
        <pc:spChg chg="mod">
          <ac:chgData name="Kolakowski, Artur" userId="9c34c8cc-b1df-44f6-bea5-dcf7a54ee35f" providerId="ADAL" clId="{3840EB45-74CA-49F5-8548-3DE287019A31}" dt="2022-12-08T10:51:07.233" v="6922" actId="790"/>
          <ac:spMkLst>
            <pc:docMk/>
            <pc:sldMk cId="3250581116" sldId="483"/>
            <ac:spMk id="6046" creationId="{7D884BAD-05B4-49F1-80B8-58F8ACB6EBA3}"/>
          </ac:spMkLst>
        </pc:spChg>
        <pc:spChg chg="mod">
          <ac:chgData name="Kolakowski, Artur" userId="9c34c8cc-b1df-44f6-bea5-dcf7a54ee35f" providerId="ADAL" clId="{3840EB45-74CA-49F5-8548-3DE287019A31}" dt="2022-12-08T10:51:07.237" v="6923" actId="790"/>
          <ac:spMkLst>
            <pc:docMk/>
            <pc:sldMk cId="3250581116" sldId="483"/>
            <ac:spMk id="6047" creationId="{9213BB7A-CCA7-4080-ABA6-732A786731E2}"/>
          </ac:spMkLst>
        </pc:spChg>
        <pc:spChg chg="mod">
          <ac:chgData name="Kolakowski, Artur" userId="9c34c8cc-b1df-44f6-bea5-dcf7a54ee35f" providerId="ADAL" clId="{3840EB45-74CA-49F5-8548-3DE287019A31}" dt="2022-12-08T10:51:07.237" v="6924" actId="790"/>
          <ac:spMkLst>
            <pc:docMk/>
            <pc:sldMk cId="3250581116" sldId="483"/>
            <ac:spMk id="6048" creationId="{5D16FC8E-BD4C-4576-8168-0AE3C4729CB3}"/>
          </ac:spMkLst>
        </pc:spChg>
        <pc:spChg chg="mod">
          <ac:chgData name="Kolakowski, Artur" userId="9c34c8cc-b1df-44f6-bea5-dcf7a54ee35f" providerId="ADAL" clId="{3840EB45-74CA-49F5-8548-3DE287019A31}" dt="2022-12-08T10:51:07.237" v="6925" actId="790"/>
          <ac:spMkLst>
            <pc:docMk/>
            <pc:sldMk cId="3250581116" sldId="483"/>
            <ac:spMk id="6049" creationId="{8E312BAF-716E-47CD-A4FF-2E5EFCDE6D96}"/>
          </ac:spMkLst>
        </pc:spChg>
        <pc:spChg chg="mod">
          <ac:chgData name="Kolakowski, Artur" userId="9c34c8cc-b1df-44f6-bea5-dcf7a54ee35f" providerId="ADAL" clId="{3840EB45-74CA-49F5-8548-3DE287019A31}" dt="2022-12-08T10:51:07.243" v="6926" actId="790"/>
          <ac:spMkLst>
            <pc:docMk/>
            <pc:sldMk cId="3250581116" sldId="483"/>
            <ac:spMk id="6050" creationId="{F72FF26F-1062-4075-A07F-0A6DC888B5FF}"/>
          </ac:spMkLst>
        </pc:spChg>
        <pc:spChg chg="mod">
          <ac:chgData name="Kolakowski, Artur" userId="9c34c8cc-b1df-44f6-bea5-dcf7a54ee35f" providerId="ADAL" clId="{3840EB45-74CA-49F5-8548-3DE287019A31}" dt="2022-12-08T10:51:07.243" v="6927" actId="790"/>
          <ac:spMkLst>
            <pc:docMk/>
            <pc:sldMk cId="3250581116" sldId="483"/>
            <ac:spMk id="6051" creationId="{AF2FDA07-1D6B-495B-A899-9BD3CA539826}"/>
          </ac:spMkLst>
        </pc:spChg>
        <pc:spChg chg="mod">
          <ac:chgData name="Kolakowski, Artur" userId="9c34c8cc-b1df-44f6-bea5-dcf7a54ee35f" providerId="ADAL" clId="{3840EB45-74CA-49F5-8548-3DE287019A31}" dt="2022-12-08T10:51:07.243" v="6928" actId="790"/>
          <ac:spMkLst>
            <pc:docMk/>
            <pc:sldMk cId="3250581116" sldId="483"/>
            <ac:spMk id="6052" creationId="{A5EF0CFC-E6A2-45B7-85A4-5A4167845423}"/>
          </ac:spMkLst>
        </pc:spChg>
        <pc:spChg chg="mod">
          <ac:chgData name="Kolakowski, Artur" userId="9c34c8cc-b1df-44f6-bea5-dcf7a54ee35f" providerId="ADAL" clId="{3840EB45-74CA-49F5-8548-3DE287019A31}" dt="2022-12-08T10:51:07.243" v="6929" actId="790"/>
          <ac:spMkLst>
            <pc:docMk/>
            <pc:sldMk cId="3250581116" sldId="483"/>
            <ac:spMk id="6053" creationId="{DE8C201F-F7BB-4E0A-90C8-18DA5E37DA5E}"/>
          </ac:spMkLst>
        </pc:spChg>
        <pc:spChg chg="mod">
          <ac:chgData name="Kolakowski, Artur" userId="9c34c8cc-b1df-44f6-bea5-dcf7a54ee35f" providerId="ADAL" clId="{3840EB45-74CA-49F5-8548-3DE287019A31}" dt="2022-12-08T10:51:07.248" v="6930" actId="790"/>
          <ac:spMkLst>
            <pc:docMk/>
            <pc:sldMk cId="3250581116" sldId="483"/>
            <ac:spMk id="6054" creationId="{96EC17A6-5B46-4502-8347-5A1E563B5C77}"/>
          </ac:spMkLst>
        </pc:spChg>
        <pc:spChg chg="mod">
          <ac:chgData name="Kolakowski, Artur" userId="9c34c8cc-b1df-44f6-bea5-dcf7a54ee35f" providerId="ADAL" clId="{3840EB45-74CA-49F5-8548-3DE287019A31}" dt="2022-12-08T10:51:07.248" v="6931" actId="790"/>
          <ac:spMkLst>
            <pc:docMk/>
            <pc:sldMk cId="3250581116" sldId="483"/>
            <ac:spMk id="6055" creationId="{D3040ED9-226D-4A90-9D60-2DBE7E4F7362}"/>
          </ac:spMkLst>
        </pc:spChg>
        <pc:spChg chg="mod">
          <ac:chgData name="Kolakowski, Artur" userId="9c34c8cc-b1df-44f6-bea5-dcf7a54ee35f" providerId="ADAL" clId="{3840EB45-74CA-49F5-8548-3DE287019A31}" dt="2022-12-08T10:51:07.248" v="6932" actId="790"/>
          <ac:spMkLst>
            <pc:docMk/>
            <pc:sldMk cId="3250581116" sldId="483"/>
            <ac:spMk id="6056" creationId="{BB37F645-E599-4CE0-A8F9-1451F96CDE71}"/>
          </ac:spMkLst>
        </pc:spChg>
        <pc:spChg chg="mod">
          <ac:chgData name="Kolakowski, Artur" userId="9c34c8cc-b1df-44f6-bea5-dcf7a54ee35f" providerId="ADAL" clId="{3840EB45-74CA-49F5-8548-3DE287019A31}" dt="2022-12-08T10:51:07.253" v="6933" actId="790"/>
          <ac:spMkLst>
            <pc:docMk/>
            <pc:sldMk cId="3250581116" sldId="483"/>
            <ac:spMk id="6057" creationId="{990D8941-EB16-44FF-8AA1-C6AE69E20876}"/>
          </ac:spMkLst>
        </pc:spChg>
        <pc:spChg chg="mod">
          <ac:chgData name="Kolakowski, Artur" userId="9c34c8cc-b1df-44f6-bea5-dcf7a54ee35f" providerId="ADAL" clId="{3840EB45-74CA-49F5-8548-3DE287019A31}" dt="2022-12-08T10:51:07.253" v="6934" actId="790"/>
          <ac:spMkLst>
            <pc:docMk/>
            <pc:sldMk cId="3250581116" sldId="483"/>
            <ac:spMk id="6058" creationId="{D2A09087-97DE-4120-82B0-0F9E6B40E1B9}"/>
          </ac:spMkLst>
        </pc:spChg>
        <pc:spChg chg="mod">
          <ac:chgData name="Kolakowski, Artur" userId="9c34c8cc-b1df-44f6-bea5-dcf7a54ee35f" providerId="ADAL" clId="{3840EB45-74CA-49F5-8548-3DE287019A31}" dt="2022-12-08T10:51:07.253" v="6935" actId="790"/>
          <ac:spMkLst>
            <pc:docMk/>
            <pc:sldMk cId="3250581116" sldId="483"/>
            <ac:spMk id="6059" creationId="{EC5E7F5E-ECC3-4946-9F8F-DE6D9D9ED5AE}"/>
          </ac:spMkLst>
        </pc:spChg>
        <pc:spChg chg="mod">
          <ac:chgData name="Kolakowski, Artur" userId="9c34c8cc-b1df-44f6-bea5-dcf7a54ee35f" providerId="ADAL" clId="{3840EB45-74CA-49F5-8548-3DE287019A31}" dt="2022-12-08T10:51:07.258" v="6936" actId="790"/>
          <ac:spMkLst>
            <pc:docMk/>
            <pc:sldMk cId="3250581116" sldId="483"/>
            <ac:spMk id="6060" creationId="{CB681BC1-5EA1-4515-8C28-2EF06A313321}"/>
          </ac:spMkLst>
        </pc:spChg>
        <pc:spChg chg="mod">
          <ac:chgData name="Kolakowski, Artur" userId="9c34c8cc-b1df-44f6-bea5-dcf7a54ee35f" providerId="ADAL" clId="{3840EB45-74CA-49F5-8548-3DE287019A31}" dt="2022-12-08T10:51:07.258" v="6937" actId="790"/>
          <ac:spMkLst>
            <pc:docMk/>
            <pc:sldMk cId="3250581116" sldId="483"/>
            <ac:spMk id="6061" creationId="{595FD757-36BD-4B2C-BE77-82065209BD68}"/>
          </ac:spMkLst>
        </pc:spChg>
        <pc:spChg chg="mod">
          <ac:chgData name="Kolakowski, Artur" userId="9c34c8cc-b1df-44f6-bea5-dcf7a54ee35f" providerId="ADAL" clId="{3840EB45-74CA-49F5-8548-3DE287019A31}" dt="2022-12-08T10:51:07.258" v="6938" actId="790"/>
          <ac:spMkLst>
            <pc:docMk/>
            <pc:sldMk cId="3250581116" sldId="483"/>
            <ac:spMk id="6062" creationId="{049D0DB6-DD76-4905-815D-94FD86E00A74}"/>
          </ac:spMkLst>
        </pc:spChg>
        <pc:spChg chg="mod">
          <ac:chgData name="Kolakowski, Artur" userId="9c34c8cc-b1df-44f6-bea5-dcf7a54ee35f" providerId="ADAL" clId="{3840EB45-74CA-49F5-8548-3DE287019A31}" dt="2022-12-08T10:51:07.258" v="6939" actId="790"/>
          <ac:spMkLst>
            <pc:docMk/>
            <pc:sldMk cId="3250581116" sldId="483"/>
            <ac:spMk id="6063" creationId="{E34536D0-393B-404A-8B83-6FBFA5C94731}"/>
          </ac:spMkLst>
        </pc:spChg>
        <pc:spChg chg="mod">
          <ac:chgData name="Kolakowski, Artur" userId="9c34c8cc-b1df-44f6-bea5-dcf7a54ee35f" providerId="ADAL" clId="{3840EB45-74CA-49F5-8548-3DE287019A31}" dt="2022-12-08T10:51:07.263" v="6940" actId="790"/>
          <ac:spMkLst>
            <pc:docMk/>
            <pc:sldMk cId="3250581116" sldId="483"/>
            <ac:spMk id="6064" creationId="{B29B78D8-346C-40A2-AFED-99D209278B47}"/>
          </ac:spMkLst>
        </pc:spChg>
        <pc:spChg chg="mod">
          <ac:chgData name="Kolakowski, Artur" userId="9c34c8cc-b1df-44f6-bea5-dcf7a54ee35f" providerId="ADAL" clId="{3840EB45-74CA-49F5-8548-3DE287019A31}" dt="2022-12-08T10:51:07.263" v="6941" actId="790"/>
          <ac:spMkLst>
            <pc:docMk/>
            <pc:sldMk cId="3250581116" sldId="483"/>
            <ac:spMk id="6065" creationId="{BC1E5C38-3A76-44E0-9912-328E3CACA5D4}"/>
          </ac:spMkLst>
        </pc:spChg>
        <pc:spChg chg="mod">
          <ac:chgData name="Kolakowski, Artur" userId="9c34c8cc-b1df-44f6-bea5-dcf7a54ee35f" providerId="ADAL" clId="{3840EB45-74CA-49F5-8548-3DE287019A31}" dt="2022-12-08T10:51:07.268" v="6942" actId="790"/>
          <ac:spMkLst>
            <pc:docMk/>
            <pc:sldMk cId="3250581116" sldId="483"/>
            <ac:spMk id="6066" creationId="{7203E346-53F9-45A8-AE0F-9C19133E97DE}"/>
          </ac:spMkLst>
        </pc:spChg>
        <pc:spChg chg="mod">
          <ac:chgData name="Kolakowski, Artur" userId="9c34c8cc-b1df-44f6-bea5-dcf7a54ee35f" providerId="ADAL" clId="{3840EB45-74CA-49F5-8548-3DE287019A31}" dt="2022-12-08T10:51:07.268" v="6943" actId="790"/>
          <ac:spMkLst>
            <pc:docMk/>
            <pc:sldMk cId="3250581116" sldId="483"/>
            <ac:spMk id="6067" creationId="{BA5569A0-AF4F-49F9-990B-7579EF8C80B2}"/>
          </ac:spMkLst>
        </pc:spChg>
        <pc:spChg chg="mod">
          <ac:chgData name="Kolakowski, Artur" userId="9c34c8cc-b1df-44f6-bea5-dcf7a54ee35f" providerId="ADAL" clId="{3840EB45-74CA-49F5-8548-3DE287019A31}" dt="2022-12-08T10:51:07.268" v="6944" actId="790"/>
          <ac:spMkLst>
            <pc:docMk/>
            <pc:sldMk cId="3250581116" sldId="483"/>
            <ac:spMk id="6068" creationId="{4BA9B687-4E4B-4726-B64D-F70CC46240C7}"/>
          </ac:spMkLst>
        </pc:spChg>
        <pc:spChg chg="mod">
          <ac:chgData name="Kolakowski, Artur" userId="9c34c8cc-b1df-44f6-bea5-dcf7a54ee35f" providerId="ADAL" clId="{3840EB45-74CA-49F5-8548-3DE287019A31}" dt="2022-12-08T10:51:07.268" v="6945" actId="790"/>
          <ac:spMkLst>
            <pc:docMk/>
            <pc:sldMk cId="3250581116" sldId="483"/>
            <ac:spMk id="6069" creationId="{C1DB8DCC-DD97-4E2B-8036-2CAACA76382A}"/>
          </ac:spMkLst>
        </pc:spChg>
        <pc:spChg chg="mod">
          <ac:chgData name="Kolakowski, Artur" userId="9c34c8cc-b1df-44f6-bea5-dcf7a54ee35f" providerId="ADAL" clId="{3840EB45-74CA-49F5-8548-3DE287019A31}" dt="2022-12-08T10:51:07.273" v="6946" actId="790"/>
          <ac:spMkLst>
            <pc:docMk/>
            <pc:sldMk cId="3250581116" sldId="483"/>
            <ac:spMk id="6070" creationId="{FB046944-12E6-47B2-9DC3-046137650F9B}"/>
          </ac:spMkLst>
        </pc:spChg>
        <pc:spChg chg="mod">
          <ac:chgData name="Kolakowski, Artur" userId="9c34c8cc-b1df-44f6-bea5-dcf7a54ee35f" providerId="ADAL" clId="{3840EB45-74CA-49F5-8548-3DE287019A31}" dt="2022-12-08T10:51:07.273" v="6947" actId="790"/>
          <ac:spMkLst>
            <pc:docMk/>
            <pc:sldMk cId="3250581116" sldId="483"/>
            <ac:spMk id="6071" creationId="{204C3B4F-146A-461C-864C-AA7D6A02F7D8}"/>
          </ac:spMkLst>
        </pc:spChg>
        <pc:spChg chg="mod">
          <ac:chgData name="Kolakowski, Artur" userId="9c34c8cc-b1df-44f6-bea5-dcf7a54ee35f" providerId="ADAL" clId="{3840EB45-74CA-49F5-8548-3DE287019A31}" dt="2022-12-08T10:51:07.273" v="6948" actId="790"/>
          <ac:spMkLst>
            <pc:docMk/>
            <pc:sldMk cId="3250581116" sldId="483"/>
            <ac:spMk id="6072" creationId="{53266B81-6F39-48DC-9A15-CD5A5EE35996}"/>
          </ac:spMkLst>
        </pc:spChg>
        <pc:spChg chg="mod">
          <ac:chgData name="Kolakowski, Artur" userId="9c34c8cc-b1df-44f6-bea5-dcf7a54ee35f" providerId="ADAL" clId="{3840EB45-74CA-49F5-8548-3DE287019A31}" dt="2022-12-08T10:51:07.278" v="6949" actId="790"/>
          <ac:spMkLst>
            <pc:docMk/>
            <pc:sldMk cId="3250581116" sldId="483"/>
            <ac:spMk id="6073" creationId="{70A7E27D-C5B9-4C42-AED0-E0DCD095EE11}"/>
          </ac:spMkLst>
        </pc:spChg>
        <pc:spChg chg="mod">
          <ac:chgData name="Kolakowski, Artur" userId="9c34c8cc-b1df-44f6-bea5-dcf7a54ee35f" providerId="ADAL" clId="{3840EB45-74CA-49F5-8548-3DE287019A31}" dt="2022-12-08T10:51:07.278" v="6950" actId="790"/>
          <ac:spMkLst>
            <pc:docMk/>
            <pc:sldMk cId="3250581116" sldId="483"/>
            <ac:spMk id="6074" creationId="{3619DC55-ECF3-45A8-9D81-4D1382FF78FF}"/>
          </ac:spMkLst>
        </pc:spChg>
        <pc:spChg chg="mod">
          <ac:chgData name="Kolakowski, Artur" userId="9c34c8cc-b1df-44f6-bea5-dcf7a54ee35f" providerId="ADAL" clId="{3840EB45-74CA-49F5-8548-3DE287019A31}" dt="2022-12-08T10:51:00.573" v="4280" actId="790"/>
          <ac:spMkLst>
            <pc:docMk/>
            <pc:sldMk cId="3250581116" sldId="483"/>
            <ac:spMk id="6075" creationId="{5112C8D1-A2EC-4A25-947D-476D83B33405}"/>
          </ac:spMkLst>
        </pc:spChg>
        <pc:spChg chg="mod">
          <ac:chgData name="Kolakowski, Artur" userId="9c34c8cc-b1df-44f6-bea5-dcf7a54ee35f" providerId="ADAL" clId="{3840EB45-74CA-49F5-8548-3DE287019A31}" dt="2022-12-08T10:51:00.573" v="4281" actId="790"/>
          <ac:spMkLst>
            <pc:docMk/>
            <pc:sldMk cId="3250581116" sldId="483"/>
            <ac:spMk id="6076" creationId="{3BB29A5F-C0D9-42F8-8EEA-3A5819702A03}"/>
          </ac:spMkLst>
        </pc:spChg>
        <pc:spChg chg="mod">
          <ac:chgData name="Kolakowski, Artur" userId="9c34c8cc-b1df-44f6-bea5-dcf7a54ee35f" providerId="ADAL" clId="{3840EB45-74CA-49F5-8548-3DE287019A31}" dt="2022-12-08T10:51:00.573" v="4282" actId="790"/>
          <ac:spMkLst>
            <pc:docMk/>
            <pc:sldMk cId="3250581116" sldId="483"/>
            <ac:spMk id="6077" creationId="{BE7452FB-F8C2-47F6-8691-0EB65F58C018}"/>
          </ac:spMkLst>
        </pc:spChg>
        <pc:spChg chg="mod">
          <ac:chgData name="Kolakowski, Artur" userId="9c34c8cc-b1df-44f6-bea5-dcf7a54ee35f" providerId="ADAL" clId="{3840EB45-74CA-49F5-8548-3DE287019A31}" dt="2022-12-08T10:51:00.578" v="4283" actId="790"/>
          <ac:spMkLst>
            <pc:docMk/>
            <pc:sldMk cId="3250581116" sldId="483"/>
            <ac:spMk id="6078" creationId="{C0448A20-8925-44DA-91DE-9A3A5B74B60B}"/>
          </ac:spMkLst>
        </pc:spChg>
        <pc:spChg chg="mod">
          <ac:chgData name="Kolakowski, Artur" userId="9c34c8cc-b1df-44f6-bea5-dcf7a54ee35f" providerId="ADAL" clId="{3840EB45-74CA-49F5-8548-3DE287019A31}" dt="2022-12-08T10:51:00.578" v="4284" actId="790"/>
          <ac:spMkLst>
            <pc:docMk/>
            <pc:sldMk cId="3250581116" sldId="483"/>
            <ac:spMk id="6079" creationId="{415FE0DC-283F-44A1-A082-DDC07C03AB05}"/>
          </ac:spMkLst>
        </pc:spChg>
        <pc:spChg chg="mod">
          <ac:chgData name="Kolakowski, Artur" userId="9c34c8cc-b1df-44f6-bea5-dcf7a54ee35f" providerId="ADAL" clId="{3840EB45-74CA-49F5-8548-3DE287019A31}" dt="2022-12-08T10:51:00.583" v="4285" actId="790"/>
          <ac:spMkLst>
            <pc:docMk/>
            <pc:sldMk cId="3250581116" sldId="483"/>
            <ac:spMk id="6080" creationId="{1E683067-7252-4FED-8943-31577AB27B1F}"/>
          </ac:spMkLst>
        </pc:spChg>
        <pc:spChg chg="mod">
          <ac:chgData name="Kolakowski, Artur" userId="9c34c8cc-b1df-44f6-bea5-dcf7a54ee35f" providerId="ADAL" clId="{3840EB45-74CA-49F5-8548-3DE287019A31}" dt="2022-12-08T10:51:00.583" v="4286" actId="790"/>
          <ac:spMkLst>
            <pc:docMk/>
            <pc:sldMk cId="3250581116" sldId="483"/>
            <ac:spMk id="6081" creationId="{E22921CE-EA90-4154-AEC7-2F3A8DACB426}"/>
          </ac:spMkLst>
        </pc:spChg>
        <pc:spChg chg="mod">
          <ac:chgData name="Kolakowski, Artur" userId="9c34c8cc-b1df-44f6-bea5-dcf7a54ee35f" providerId="ADAL" clId="{3840EB45-74CA-49F5-8548-3DE287019A31}" dt="2022-12-08T10:51:00.588" v="4287" actId="790"/>
          <ac:spMkLst>
            <pc:docMk/>
            <pc:sldMk cId="3250581116" sldId="483"/>
            <ac:spMk id="6082" creationId="{AB0847D9-0C00-4B9A-8886-782B64530520}"/>
          </ac:spMkLst>
        </pc:spChg>
        <pc:spChg chg="mod">
          <ac:chgData name="Kolakowski, Artur" userId="9c34c8cc-b1df-44f6-bea5-dcf7a54ee35f" providerId="ADAL" clId="{3840EB45-74CA-49F5-8548-3DE287019A31}" dt="2022-12-08T10:51:00.588" v="4288" actId="790"/>
          <ac:spMkLst>
            <pc:docMk/>
            <pc:sldMk cId="3250581116" sldId="483"/>
            <ac:spMk id="6083" creationId="{BBCE4CF0-7DC1-43D8-9676-0F31C4442363}"/>
          </ac:spMkLst>
        </pc:spChg>
        <pc:spChg chg="mod">
          <ac:chgData name="Kolakowski, Artur" userId="9c34c8cc-b1df-44f6-bea5-dcf7a54ee35f" providerId="ADAL" clId="{3840EB45-74CA-49F5-8548-3DE287019A31}" dt="2022-12-08T10:51:00.588" v="4289" actId="790"/>
          <ac:spMkLst>
            <pc:docMk/>
            <pc:sldMk cId="3250581116" sldId="483"/>
            <ac:spMk id="6084" creationId="{0E086A55-DAE5-4913-968F-E1BD922105BC}"/>
          </ac:spMkLst>
        </pc:spChg>
        <pc:spChg chg="mod">
          <ac:chgData name="Kolakowski, Artur" userId="9c34c8cc-b1df-44f6-bea5-dcf7a54ee35f" providerId="ADAL" clId="{3840EB45-74CA-49F5-8548-3DE287019A31}" dt="2022-12-08T10:51:00.593" v="4290" actId="790"/>
          <ac:spMkLst>
            <pc:docMk/>
            <pc:sldMk cId="3250581116" sldId="483"/>
            <ac:spMk id="6085" creationId="{06431D25-C478-449B-838E-37BA692E2D11}"/>
          </ac:spMkLst>
        </pc:spChg>
        <pc:spChg chg="mod">
          <ac:chgData name="Kolakowski, Artur" userId="9c34c8cc-b1df-44f6-bea5-dcf7a54ee35f" providerId="ADAL" clId="{3840EB45-74CA-49F5-8548-3DE287019A31}" dt="2022-12-08T10:51:00.593" v="4291" actId="790"/>
          <ac:spMkLst>
            <pc:docMk/>
            <pc:sldMk cId="3250581116" sldId="483"/>
            <ac:spMk id="6086" creationId="{E81E7054-1DB1-453E-A97F-EC3C109539DC}"/>
          </ac:spMkLst>
        </pc:spChg>
        <pc:spChg chg="mod">
          <ac:chgData name="Kolakowski, Artur" userId="9c34c8cc-b1df-44f6-bea5-dcf7a54ee35f" providerId="ADAL" clId="{3840EB45-74CA-49F5-8548-3DE287019A31}" dt="2022-12-08T10:51:00.598" v="4292" actId="790"/>
          <ac:spMkLst>
            <pc:docMk/>
            <pc:sldMk cId="3250581116" sldId="483"/>
            <ac:spMk id="6087" creationId="{8E54644F-2D95-4B94-923E-F066FEA10673}"/>
          </ac:spMkLst>
        </pc:spChg>
        <pc:spChg chg="mod">
          <ac:chgData name="Kolakowski, Artur" userId="9c34c8cc-b1df-44f6-bea5-dcf7a54ee35f" providerId="ADAL" clId="{3840EB45-74CA-49F5-8548-3DE287019A31}" dt="2022-12-08T10:51:00.598" v="4293" actId="790"/>
          <ac:spMkLst>
            <pc:docMk/>
            <pc:sldMk cId="3250581116" sldId="483"/>
            <ac:spMk id="6088" creationId="{BAC11399-7CBD-4A35-8572-C479A8A51E31}"/>
          </ac:spMkLst>
        </pc:spChg>
        <pc:spChg chg="mod">
          <ac:chgData name="Kolakowski, Artur" userId="9c34c8cc-b1df-44f6-bea5-dcf7a54ee35f" providerId="ADAL" clId="{3840EB45-74CA-49F5-8548-3DE287019A31}" dt="2022-12-08T10:51:00.603" v="4294" actId="790"/>
          <ac:spMkLst>
            <pc:docMk/>
            <pc:sldMk cId="3250581116" sldId="483"/>
            <ac:spMk id="6089" creationId="{7611D795-AD0A-4A5D-BA03-B828A509AC95}"/>
          </ac:spMkLst>
        </pc:spChg>
        <pc:spChg chg="mod">
          <ac:chgData name="Kolakowski, Artur" userId="9c34c8cc-b1df-44f6-bea5-dcf7a54ee35f" providerId="ADAL" clId="{3840EB45-74CA-49F5-8548-3DE287019A31}" dt="2022-12-08T10:51:00.603" v="4295" actId="790"/>
          <ac:spMkLst>
            <pc:docMk/>
            <pc:sldMk cId="3250581116" sldId="483"/>
            <ac:spMk id="6090" creationId="{A295ECDA-83A0-45C2-9E16-50D895463C59}"/>
          </ac:spMkLst>
        </pc:spChg>
        <pc:spChg chg="mod">
          <ac:chgData name="Kolakowski, Artur" userId="9c34c8cc-b1df-44f6-bea5-dcf7a54ee35f" providerId="ADAL" clId="{3840EB45-74CA-49F5-8548-3DE287019A31}" dt="2022-12-08T10:51:00.603" v="4296" actId="790"/>
          <ac:spMkLst>
            <pc:docMk/>
            <pc:sldMk cId="3250581116" sldId="483"/>
            <ac:spMk id="6091" creationId="{0A02CB45-4C45-4336-9C51-0158EA9B2799}"/>
          </ac:spMkLst>
        </pc:spChg>
        <pc:spChg chg="mod">
          <ac:chgData name="Kolakowski, Artur" userId="9c34c8cc-b1df-44f6-bea5-dcf7a54ee35f" providerId="ADAL" clId="{3840EB45-74CA-49F5-8548-3DE287019A31}" dt="2022-12-08T10:51:00.608" v="4297" actId="790"/>
          <ac:spMkLst>
            <pc:docMk/>
            <pc:sldMk cId="3250581116" sldId="483"/>
            <ac:spMk id="6092" creationId="{443C33A4-5029-4FE8-988A-D729E8152732}"/>
          </ac:spMkLst>
        </pc:spChg>
        <pc:spChg chg="mod">
          <ac:chgData name="Kolakowski, Artur" userId="9c34c8cc-b1df-44f6-bea5-dcf7a54ee35f" providerId="ADAL" clId="{3840EB45-74CA-49F5-8548-3DE287019A31}" dt="2022-12-08T10:51:00.608" v="4298" actId="790"/>
          <ac:spMkLst>
            <pc:docMk/>
            <pc:sldMk cId="3250581116" sldId="483"/>
            <ac:spMk id="6093" creationId="{F09DBC4E-21A3-456D-8EE5-2D34FD25958C}"/>
          </ac:spMkLst>
        </pc:spChg>
        <pc:spChg chg="mod">
          <ac:chgData name="Kolakowski, Artur" userId="9c34c8cc-b1df-44f6-bea5-dcf7a54ee35f" providerId="ADAL" clId="{3840EB45-74CA-49F5-8548-3DE287019A31}" dt="2022-12-08T10:51:00.613" v="4299" actId="790"/>
          <ac:spMkLst>
            <pc:docMk/>
            <pc:sldMk cId="3250581116" sldId="483"/>
            <ac:spMk id="6094" creationId="{997D6D83-CB62-4915-920F-C8D63BD92ACD}"/>
          </ac:spMkLst>
        </pc:spChg>
        <pc:spChg chg="mod">
          <ac:chgData name="Kolakowski, Artur" userId="9c34c8cc-b1df-44f6-bea5-dcf7a54ee35f" providerId="ADAL" clId="{3840EB45-74CA-49F5-8548-3DE287019A31}" dt="2022-12-08T10:51:00.613" v="4300" actId="790"/>
          <ac:spMkLst>
            <pc:docMk/>
            <pc:sldMk cId="3250581116" sldId="483"/>
            <ac:spMk id="6095" creationId="{BB6C2977-D71F-4EB5-8315-6D58FAC8AC66}"/>
          </ac:spMkLst>
        </pc:spChg>
        <pc:spChg chg="mod">
          <ac:chgData name="Kolakowski, Artur" userId="9c34c8cc-b1df-44f6-bea5-dcf7a54ee35f" providerId="ADAL" clId="{3840EB45-74CA-49F5-8548-3DE287019A31}" dt="2022-12-08T10:51:00.613" v="4301" actId="790"/>
          <ac:spMkLst>
            <pc:docMk/>
            <pc:sldMk cId="3250581116" sldId="483"/>
            <ac:spMk id="6096" creationId="{6AB50006-7FA5-4945-B555-2E939A7DDC3D}"/>
          </ac:spMkLst>
        </pc:spChg>
        <pc:spChg chg="mod">
          <ac:chgData name="Kolakowski, Artur" userId="9c34c8cc-b1df-44f6-bea5-dcf7a54ee35f" providerId="ADAL" clId="{3840EB45-74CA-49F5-8548-3DE287019A31}" dt="2022-12-08T10:51:00.618" v="4302" actId="790"/>
          <ac:spMkLst>
            <pc:docMk/>
            <pc:sldMk cId="3250581116" sldId="483"/>
            <ac:spMk id="6097" creationId="{4B286B99-1F63-4F9D-B245-E3FE2F2A4AC7}"/>
          </ac:spMkLst>
        </pc:spChg>
        <pc:spChg chg="mod">
          <ac:chgData name="Kolakowski, Artur" userId="9c34c8cc-b1df-44f6-bea5-dcf7a54ee35f" providerId="ADAL" clId="{3840EB45-74CA-49F5-8548-3DE287019A31}" dt="2022-12-08T10:51:00.618" v="4303" actId="790"/>
          <ac:spMkLst>
            <pc:docMk/>
            <pc:sldMk cId="3250581116" sldId="483"/>
            <ac:spMk id="6098" creationId="{1C147BE3-2E9E-4464-B458-D4CBFB76D451}"/>
          </ac:spMkLst>
        </pc:spChg>
        <pc:spChg chg="mod">
          <ac:chgData name="Kolakowski, Artur" userId="9c34c8cc-b1df-44f6-bea5-dcf7a54ee35f" providerId="ADAL" clId="{3840EB45-74CA-49F5-8548-3DE287019A31}" dt="2022-12-08T10:51:00.618" v="4304" actId="790"/>
          <ac:spMkLst>
            <pc:docMk/>
            <pc:sldMk cId="3250581116" sldId="483"/>
            <ac:spMk id="6099" creationId="{7F25216B-691C-410B-952C-E53AEA0464D5}"/>
          </ac:spMkLst>
        </pc:spChg>
        <pc:spChg chg="mod">
          <ac:chgData name="Kolakowski, Artur" userId="9c34c8cc-b1df-44f6-bea5-dcf7a54ee35f" providerId="ADAL" clId="{3840EB45-74CA-49F5-8548-3DE287019A31}" dt="2022-12-08T10:51:00.623" v="4305" actId="790"/>
          <ac:spMkLst>
            <pc:docMk/>
            <pc:sldMk cId="3250581116" sldId="483"/>
            <ac:spMk id="6100" creationId="{AD880D9F-B19E-4F0F-86CB-F63D7FFDD1F5}"/>
          </ac:spMkLst>
        </pc:spChg>
        <pc:spChg chg="mod">
          <ac:chgData name="Kolakowski, Artur" userId="9c34c8cc-b1df-44f6-bea5-dcf7a54ee35f" providerId="ADAL" clId="{3840EB45-74CA-49F5-8548-3DE287019A31}" dt="2022-12-08T10:51:00.623" v="4306" actId="790"/>
          <ac:spMkLst>
            <pc:docMk/>
            <pc:sldMk cId="3250581116" sldId="483"/>
            <ac:spMk id="6101" creationId="{11E7D259-CAD0-4910-93C0-222C4DFACB2B}"/>
          </ac:spMkLst>
        </pc:spChg>
        <pc:spChg chg="mod">
          <ac:chgData name="Kolakowski, Artur" userId="9c34c8cc-b1df-44f6-bea5-dcf7a54ee35f" providerId="ADAL" clId="{3840EB45-74CA-49F5-8548-3DE287019A31}" dt="2022-12-08T10:51:00.628" v="4307" actId="790"/>
          <ac:spMkLst>
            <pc:docMk/>
            <pc:sldMk cId="3250581116" sldId="483"/>
            <ac:spMk id="6102" creationId="{D68FABE0-56E8-4FC7-95AD-7342B05381E0}"/>
          </ac:spMkLst>
        </pc:spChg>
        <pc:spChg chg="mod">
          <ac:chgData name="Kolakowski, Artur" userId="9c34c8cc-b1df-44f6-bea5-dcf7a54ee35f" providerId="ADAL" clId="{3840EB45-74CA-49F5-8548-3DE287019A31}" dt="2022-12-08T10:51:00.628" v="4308" actId="790"/>
          <ac:spMkLst>
            <pc:docMk/>
            <pc:sldMk cId="3250581116" sldId="483"/>
            <ac:spMk id="6103" creationId="{8CFB5B2B-58B9-4AF9-B687-357E1D45E290}"/>
          </ac:spMkLst>
        </pc:spChg>
        <pc:spChg chg="mod">
          <ac:chgData name="Kolakowski, Artur" userId="9c34c8cc-b1df-44f6-bea5-dcf7a54ee35f" providerId="ADAL" clId="{3840EB45-74CA-49F5-8548-3DE287019A31}" dt="2022-12-08T10:51:00.628" v="4309" actId="790"/>
          <ac:spMkLst>
            <pc:docMk/>
            <pc:sldMk cId="3250581116" sldId="483"/>
            <ac:spMk id="6104" creationId="{29CD088E-131B-443B-944A-F1EF442A80E8}"/>
          </ac:spMkLst>
        </pc:spChg>
        <pc:spChg chg="mod">
          <ac:chgData name="Kolakowski, Artur" userId="9c34c8cc-b1df-44f6-bea5-dcf7a54ee35f" providerId="ADAL" clId="{3840EB45-74CA-49F5-8548-3DE287019A31}" dt="2022-12-08T10:51:00.633" v="4310" actId="790"/>
          <ac:spMkLst>
            <pc:docMk/>
            <pc:sldMk cId="3250581116" sldId="483"/>
            <ac:spMk id="6105" creationId="{EB623306-455B-4DF7-BB8C-0BF5FEDC9B0C}"/>
          </ac:spMkLst>
        </pc:spChg>
        <pc:spChg chg="mod">
          <ac:chgData name="Kolakowski, Artur" userId="9c34c8cc-b1df-44f6-bea5-dcf7a54ee35f" providerId="ADAL" clId="{3840EB45-74CA-49F5-8548-3DE287019A31}" dt="2022-12-08T10:51:00.633" v="4311" actId="790"/>
          <ac:spMkLst>
            <pc:docMk/>
            <pc:sldMk cId="3250581116" sldId="483"/>
            <ac:spMk id="6106" creationId="{6E0F9EF5-66C2-4B12-9E7D-F9DF0A61D5FB}"/>
          </ac:spMkLst>
        </pc:spChg>
        <pc:spChg chg="mod">
          <ac:chgData name="Kolakowski, Artur" userId="9c34c8cc-b1df-44f6-bea5-dcf7a54ee35f" providerId="ADAL" clId="{3840EB45-74CA-49F5-8548-3DE287019A31}" dt="2022-12-08T10:51:00.637" v="4312" actId="790"/>
          <ac:spMkLst>
            <pc:docMk/>
            <pc:sldMk cId="3250581116" sldId="483"/>
            <ac:spMk id="6107" creationId="{0C508DE3-07DC-467C-8DCE-4B4819EA19DE}"/>
          </ac:spMkLst>
        </pc:spChg>
        <pc:spChg chg="mod">
          <ac:chgData name="Kolakowski, Artur" userId="9c34c8cc-b1df-44f6-bea5-dcf7a54ee35f" providerId="ADAL" clId="{3840EB45-74CA-49F5-8548-3DE287019A31}" dt="2022-12-08T10:51:00.637" v="4313" actId="790"/>
          <ac:spMkLst>
            <pc:docMk/>
            <pc:sldMk cId="3250581116" sldId="483"/>
            <ac:spMk id="6108" creationId="{462291CA-A2F2-4218-83E9-E44F69B4D055}"/>
          </ac:spMkLst>
        </pc:spChg>
        <pc:spChg chg="mod">
          <ac:chgData name="Kolakowski, Artur" userId="9c34c8cc-b1df-44f6-bea5-dcf7a54ee35f" providerId="ADAL" clId="{3840EB45-74CA-49F5-8548-3DE287019A31}" dt="2022-12-08T10:51:00.642" v="4314" actId="790"/>
          <ac:spMkLst>
            <pc:docMk/>
            <pc:sldMk cId="3250581116" sldId="483"/>
            <ac:spMk id="6109" creationId="{F08A483E-9815-4117-9BE7-83C113EA3409}"/>
          </ac:spMkLst>
        </pc:spChg>
        <pc:spChg chg="mod">
          <ac:chgData name="Kolakowski, Artur" userId="9c34c8cc-b1df-44f6-bea5-dcf7a54ee35f" providerId="ADAL" clId="{3840EB45-74CA-49F5-8548-3DE287019A31}" dt="2022-12-08T10:51:00.642" v="4315" actId="790"/>
          <ac:spMkLst>
            <pc:docMk/>
            <pc:sldMk cId="3250581116" sldId="483"/>
            <ac:spMk id="6110" creationId="{2BDCD460-B6EB-4E15-A225-0E94471A26A0}"/>
          </ac:spMkLst>
        </pc:spChg>
        <pc:spChg chg="mod">
          <ac:chgData name="Kolakowski, Artur" userId="9c34c8cc-b1df-44f6-bea5-dcf7a54ee35f" providerId="ADAL" clId="{3840EB45-74CA-49F5-8548-3DE287019A31}" dt="2022-12-08T10:51:00.642" v="4316" actId="790"/>
          <ac:spMkLst>
            <pc:docMk/>
            <pc:sldMk cId="3250581116" sldId="483"/>
            <ac:spMk id="6111" creationId="{B3EB66D0-89A9-4A61-8F4D-2B5CEBD4A093}"/>
          </ac:spMkLst>
        </pc:spChg>
        <pc:spChg chg="mod">
          <ac:chgData name="Kolakowski, Artur" userId="9c34c8cc-b1df-44f6-bea5-dcf7a54ee35f" providerId="ADAL" clId="{3840EB45-74CA-49F5-8548-3DE287019A31}" dt="2022-12-08T10:51:00.648" v="4317" actId="790"/>
          <ac:spMkLst>
            <pc:docMk/>
            <pc:sldMk cId="3250581116" sldId="483"/>
            <ac:spMk id="6112" creationId="{FCFA9A45-E3B7-4785-9BBF-0F1A8431E495}"/>
          </ac:spMkLst>
        </pc:spChg>
        <pc:spChg chg="mod">
          <ac:chgData name="Kolakowski, Artur" userId="9c34c8cc-b1df-44f6-bea5-dcf7a54ee35f" providerId="ADAL" clId="{3840EB45-74CA-49F5-8548-3DE287019A31}" dt="2022-12-08T10:51:00.648" v="4318" actId="790"/>
          <ac:spMkLst>
            <pc:docMk/>
            <pc:sldMk cId="3250581116" sldId="483"/>
            <ac:spMk id="6113" creationId="{3955E62A-D07D-4ABF-96FB-09A8096C25E1}"/>
          </ac:spMkLst>
        </pc:spChg>
        <pc:spChg chg="mod">
          <ac:chgData name="Kolakowski, Artur" userId="9c34c8cc-b1df-44f6-bea5-dcf7a54ee35f" providerId="ADAL" clId="{3840EB45-74CA-49F5-8548-3DE287019A31}" dt="2022-12-08T10:51:00.652" v="4319" actId="790"/>
          <ac:spMkLst>
            <pc:docMk/>
            <pc:sldMk cId="3250581116" sldId="483"/>
            <ac:spMk id="6114" creationId="{8D7893C1-DC5A-4AFE-90F3-BECF648965E7}"/>
          </ac:spMkLst>
        </pc:spChg>
        <pc:spChg chg="mod">
          <ac:chgData name="Kolakowski, Artur" userId="9c34c8cc-b1df-44f6-bea5-dcf7a54ee35f" providerId="ADAL" clId="{3840EB45-74CA-49F5-8548-3DE287019A31}" dt="2022-12-08T10:51:00.652" v="4320" actId="790"/>
          <ac:spMkLst>
            <pc:docMk/>
            <pc:sldMk cId="3250581116" sldId="483"/>
            <ac:spMk id="6115" creationId="{AEDD78E3-000B-464F-8569-5AD4A15DF1BA}"/>
          </ac:spMkLst>
        </pc:spChg>
        <pc:spChg chg="mod">
          <ac:chgData name="Kolakowski, Artur" userId="9c34c8cc-b1df-44f6-bea5-dcf7a54ee35f" providerId="ADAL" clId="{3840EB45-74CA-49F5-8548-3DE287019A31}" dt="2022-12-08T10:51:00.652" v="4321" actId="790"/>
          <ac:spMkLst>
            <pc:docMk/>
            <pc:sldMk cId="3250581116" sldId="483"/>
            <ac:spMk id="6116" creationId="{A6A0E08C-BE1B-4B13-BBAE-A05D5D9B1B4C}"/>
          </ac:spMkLst>
        </pc:spChg>
        <pc:spChg chg="mod">
          <ac:chgData name="Kolakowski, Artur" userId="9c34c8cc-b1df-44f6-bea5-dcf7a54ee35f" providerId="ADAL" clId="{3840EB45-74CA-49F5-8548-3DE287019A31}" dt="2022-12-08T10:51:00.658" v="4322" actId="790"/>
          <ac:spMkLst>
            <pc:docMk/>
            <pc:sldMk cId="3250581116" sldId="483"/>
            <ac:spMk id="6117" creationId="{6193143B-0035-47F2-A149-5CDC27C2B02C}"/>
          </ac:spMkLst>
        </pc:spChg>
        <pc:spChg chg="mod">
          <ac:chgData name="Kolakowski, Artur" userId="9c34c8cc-b1df-44f6-bea5-dcf7a54ee35f" providerId="ADAL" clId="{3840EB45-74CA-49F5-8548-3DE287019A31}" dt="2022-12-08T10:51:00.658" v="4323" actId="790"/>
          <ac:spMkLst>
            <pc:docMk/>
            <pc:sldMk cId="3250581116" sldId="483"/>
            <ac:spMk id="6118" creationId="{5D9B7DE7-310A-49BD-89DD-9165B5D80069}"/>
          </ac:spMkLst>
        </pc:spChg>
        <pc:spChg chg="mod">
          <ac:chgData name="Kolakowski, Artur" userId="9c34c8cc-b1df-44f6-bea5-dcf7a54ee35f" providerId="ADAL" clId="{3840EB45-74CA-49F5-8548-3DE287019A31}" dt="2022-12-08T10:51:00.663" v="4324" actId="790"/>
          <ac:spMkLst>
            <pc:docMk/>
            <pc:sldMk cId="3250581116" sldId="483"/>
            <ac:spMk id="6119" creationId="{0E479476-7B97-4D10-B476-554F583F8F11}"/>
          </ac:spMkLst>
        </pc:spChg>
        <pc:spChg chg="mod">
          <ac:chgData name="Kolakowski, Artur" userId="9c34c8cc-b1df-44f6-bea5-dcf7a54ee35f" providerId="ADAL" clId="{3840EB45-74CA-49F5-8548-3DE287019A31}" dt="2022-12-08T10:51:00.663" v="4325" actId="790"/>
          <ac:spMkLst>
            <pc:docMk/>
            <pc:sldMk cId="3250581116" sldId="483"/>
            <ac:spMk id="6120" creationId="{3DFA1035-3A51-4FF1-B71A-4621D9BA66AE}"/>
          </ac:spMkLst>
        </pc:spChg>
        <pc:spChg chg="mod">
          <ac:chgData name="Kolakowski, Artur" userId="9c34c8cc-b1df-44f6-bea5-dcf7a54ee35f" providerId="ADAL" clId="{3840EB45-74CA-49F5-8548-3DE287019A31}" dt="2022-12-08T10:51:00.667" v="4326" actId="790"/>
          <ac:spMkLst>
            <pc:docMk/>
            <pc:sldMk cId="3250581116" sldId="483"/>
            <ac:spMk id="6121" creationId="{4FB80FCB-A1C2-43DC-8872-D632B2F315C3}"/>
          </ac:spMkLst>
        </pc:spChg>
        <pc:spChg chg="mod">
          <ac:chgData name="Kolakowski, Artur" userId="9c34c8cc-b1df-44f6-bea5-dcf7a54ee35f" providerId="ADAL" clId="{3840EB45-74CA-49F5-8548-3DE287019A31}" dt="2022-12-08T10:51:00.667" v="4327" actId="790"/>
          <ac:spMkLst>
            <pc:docMk/>
            <pc:sldMk cId="3250581116" sldId="483"/>
            <ac:spMk id="6122" creationId="{7BCEF218-9C56-451D-AB94-B20973B6101B}"/>
          </ac:spMkLst>
        </pc:spChg>
        <pc:spChg chg="mod">
          <ac:chgData name="Kolakowski, Artur" userId="9c34c8cc-b1df-44f6-bea5-dcf7a54ee35f" providerId="ADAL" clId="{3840EB45-74CA-49F5-8548-3DE287019A31}" dt="2022-12-08T10:51:00.673" v="4328" actId="790"/>
          <ac:spMkLst>
            <pc:docMk/>
            <pc:sldMk cId="3250581116" sldId="483"/>
            <ac:spMk id="6123" creationId="{DDAA8089-3819-4BCD-BB84-0E63AEE11B4A}"/>
          </ac:spMkLst>
        </pc:spChg>
        <pc:spChg chg="mod">
          <ac:chgData name="Kolakowski, Artur" userId="9c34c8cc-b1df-44f6-bea5-dcf7a54ee35f" providerId="ADAL" clId="{3840EB45-74CA-49F5-8548-3DE287019A31}" dt="2022-12-08T10:51:00.673" v="4329" actId="790"/>
          <ac:spMkLst>
            <pc:docMk/>
            <pc:sldMk cId="3250581116" sldId="483"/>
            <ac:spMk id="6124" creationId="{AC5DB4D0-DF21-4265-927F-0A49B3254104}"/>
          </ac:spMkLst>
        </pc:spChg>
        <pc:spChg chg="mod">
          <ac:chgData name="Kolakowski, Artur" userId="9c34c8cc-b1df-44f6-bea5-dcf7a54ee35f" providerId="ADAL" clId="{3840EB45-74CA-49F5-8548-3DE287019A31}" dt="2022-12-08T10:51:00.673" v="4330" actId="790"/>
          <ac:spMkLst>
            <pc:docMk/>
            <pc:sldMk cId="3250581116" sldId="483"/>
            <ac:spMk id="6125" creationId="{7871C129-57DD-4DCF-AC71-B7C733929AD8}"/>
          </ac:spMkLst>
        </pc:spChg>
        <pc:spChg chg="mod">
          <ac:chgData name="Kolakowski, Artur" userId="9c34c8cc-b1df-44f6-bea5-dcf7a54ee35f" providerId="ADAL" clId="{3840EB45-74CA-49F5-8548-3DE287019A31}" dt="2022-12-08T10:51:00.678" v="4331" actId="790"/>
          <ac:spMkLst>
            <pc:docMk/>
            <pc:sldMk cId="3250581116" sldId="483"/>
            <ac:spMk id="6126" creationId="{B6F4AECE-13D3-44E9-BC56-E38E1CE079D1}"/>
          </ac:spMkLst>
        </pc:spChg>
        <pc:spChg chg="mod">
          <ac:chgData name="Kolakowski, Artur" userId="9c34c8cc-b1df-44f6-bea5-dcf7a54ee35f" providerId="ADAL" clId="{3840EB45-74CA-49F5-8548-3DE287019A31}" dt="2022-12-08T10:51:00.678" v="4332" actId="790"/>
          <ac:spMkLst>
            <pc:docMk/>
            <pc:sldMk cId="3250581116" sldId="483"/>
            <ac:spMk id="6127" creationId="{41BAEB35-311F-4948-AC95-B777CD024473}"/>
          </ac:spMkLst>
        </pc:spChg>
        <pc:spChg chg="mod">
          <ac:chgData name="Kolakowski, Artur" userId="9c34c8cc-b1df-44f6-bea5-dcf7a54ee35f" providerId="ADAL" clId="{3840EB45-74CA-49F5-8548-3DE287019A31}" dt="2022-12-08T10:51:00.681" v="4333" actId="790"/>
          <ac:spMkLst>
            <pc:docMk/>
            <pc:sldMk cId="3250581116" sldId="483"/>
            <ac:spMk id="6128" creationId="{7FFD41B0-04AF-43F9-9B58-96EDE2312515}"/>
          </ac:spMkLst>
        </pc:spChg>
        <pc:spChg chg="mod">
          <ac:chgData name="Kolakowski, Artur" userId="9c34c8cc-b1df-44f6-bea5-dcf7a54ee35f" providerId="ADAL" clId="{3840EB45-74CA-49F5-8548-3DE287019A31}" dt="2022-12-08T10:51:00.683" v="4334" actId="790"/>
          <ac:spMkLst>
            <pc:docMk/>
            <pc:sldMk cId="3250581116" sldId="483"/>
            <ac:spMk id="6129" creationId="{2CF825DE-1743-47EF-ADB0-A0FA494E101B}"/>
          </ac:spMkLst>
        </pc:spChg>
        <pc:spChg chg="mod">
          <ac:chgData name="Kolakowski, Artur" userId="9c34c8cc-b1df-44f6-bea5-dcf7a54ee35f" providerId="ADAL" clId="{3840EB45-74CA-49F5-8548-3DE287019A31}" dt="2022-12-08T10:51:00.683" v="4335" actId="790"/>
          <ac:spMkLst>
            <pc:docMk/>
            <pc:sldMk cId="3250581116" sldId="483"/>
            <ac:spMk id="6130" creationId="{6E329DCF-1A58-401D-9DF9-698A1E609D87}"/>
          </ac:spMkLst>
        </pc:spChg>
        <pc:spChg chg="mod">
          <ac:chgData name="Kolakowski, Artur" userId="9c34c8cc-b1df-44f6-bea5-dcf7a54ee35f" providerId="ADAL" clId="{3840EB45-74CA-49F5-8548-3DE287019A31}" dt="2022-12-08T10:51:00.687" v="4336" actId="790"/>
          <ac:spMkLst>
            <pc:docMk/>
            <pc:sldMk cId="3250581116" sldId="483"/>
            <ac:spMk id="6131" creationId="{3835E320-2953-48AB-B0B7-2197C4DB4817}"/>
          </ac:spMkLst>
        </pc:spChg>
        <pc:spChg chg="mod">
          <ac:chgData name="Kolakowski, Artur" userId="9c34c8cc-b1df-44f6-bea5-dcf7a54ee35f" providerId="ADAL" clId="{3840EB45-74CA-49F5-8548-3DE287019A31}" dt="2022-12-08T10:51:00.687" v="4337" actId="790"/>
          <ac:spMkLst>
            <pc:docMk/>
            <pc:sldMk cId="3250581116" sldId="483"/>
            <ac:spMk id="6132" creationId="{5921BC95-E449-4EB8-BABA-705B88404F23}"/>
          </ac:spMkLst>
        </pc:spChg>
        <pc:spChg chg="mod">
          <ac:chgData name="Kolakowski, Artur" userId="9c34c8cc-b1df-44f6-bea5-dcf7a54ee35f" providerId="ADAL" clId="{3840EB45-74CA-49F5-8548-3DE287019A31}" dt="2022-12-08T10:51:00.692" v="4338" actId="790"/>
          <ac:spMkLst>
            <pc:docMk/>
            <pc:sldMk cId="3250581116" sldId="483"/>
            <ac:spMk id="6133" creationId="{C735ED8E-55AB-434E-8511-98212B6B9107}"/>
          </ac:spMkLst>
        </pc:spChg>
        <pc:spChg chg="mod">
          <ac:chgData name="Kolakowski, Artur" userId="9c34c8cc-b1df-44f6-bea5-dcf7a54ee35f" providerId="ADAL" clId="{3840EB45-74CA-49F5-8548-3DE287019A31}" dt="2022-12-08T10:51:00.692" v="4339" actId="790"/>
          <ac:spMkLst>
            <pc:docMk/>
            <pc:sldMk cId="3250581116" sldId="483"/>
            <ac:spMk id="6134" creationId="{DCFCCA47-D705-435F-93F1-A6DE4B4BC30D}"/>
          </ac:spMkLst>
        </pc:spChg>
        <pc:spChg chg="mod">
          <ac:chgData name="Kolakowski, Artur" userId="9c34c8cc-b1df-44f6-bea5-dcf7a54ee35f" providerId="ADAL" clId="{3840EB45-74CA-49F5-8548-3DE287019A31}" dt="2022-12-08T10:51:00.692" v="4340" actId="790"/>
          <ac:spMkLst>
            <pc:docMk/>
            <pc:sldMk cId="3250581116" sldId="483"/>
            <ac:spMk id="6135" creationId="{08E55C44-689A-4835-9747-850A5063FC62}"/>
          </ac:spMkLst>
        </pc:spChg>
        <pc:spChg chg="mod">
          <ac:chgData name="Kolakowski, Artur" userId="9c34c8cc-b1df-44f6-bea5-dcf7a54ee35f" providerId="ADAL" clId="{3840EB45-74CA-49F5-8548-3DE287019A31}" dt="2022-12-08T10:51:00.698" v="4341" actId="790"/>
          <ac:spMkLst>
            <pc:docMk/>
            <pc:sldMk cId="3250581116" sldId="483"/>
            <ac:spMk id="6136" creationId="{CD318609-CE42-4089-8048-E3AA74456650}"/>
          </ac:spMkLst>
        </pc:spChg>
        <pc:spChg chg="mod">
          <ac:chgData name="Kolakowski, Artur" userId="9c34c8cc-b1df-44f6-bea5-dcf7a54ee35f" providerId="ADAL" clId="{3840EB45-74CA-49F5-8548-3DE287019A31}" dt="2022-12-08T10:51:00.698" v="4342" actId="790"/>
          <ac:spMkLst>
            <pc:docMk/>
            <pc:sldMk cId="3250581116" sldId="483"/>
            <ac:spMk id="6137" creationId="{E5B26F9F-8A1F-4AD8-8BA9-B04A0BD968BB}"/>
          </ac:spMkLst>
        </pc:spChg>
        <pc:spChg chg="mod">
          <ac:chgData name="Kolakowski, Artur" userId="9c34c8cc-b1df-44f6-bea5-dcf7a54ee35f" providerId="ADAL" clId="{3840EB45-74CA-49F5-8548-3DE287019A31}" dt="2022-12-08T10:51:00.702" v="4343" actId="790"/>
          <ac:spMkLst>
            <pc:docMk/>
            <pc:sldMk cId="3250581116" sldId="483"/>
            <ac:spMk id="6138" creationId="{3C01F73A-D084-423F-9234-8651C1E46152}"/>
          </ac:spMkLst>
        </pc:spChg>
        <pc:spChg chg="mod">
          <ac:chgData name="Kolakowski, Artur" userId="9c34c8cc-b1df-44f6-bea5-dcf7a54ee35f" providerId="ADAL" clId="{3840EB45-74CA-49F5-8548-3DE287019A31}" dt="2022-12-08T10:51:00.702" v="4344" actId="790"/>
          <ac:spMkLst>
            <pc:docMk/>
            <pc:sldMk cId="3250581116" sldId="483"/>
            <ac:spMk id="6139" creationId="{4151BDF6-8DF6-4B51-B046-746310B3E0F4}"/>
          </ac:spMkLst>
        </pc:spChg>
        <pc:spChg chg="mod">
          <ac:chgData name="Kolakowski, Artur" userId="9c34c8cc-b1df-44f6-bea5-dcf7a54ee35f" providerId="ADAL" clId="{3840EB45-74CA-49F5-8548-3DE287019A31}" dt="2022-12-08T10:51:00.702" v="4345" actId="790"/>
          <ac:spMkLst>
            <pc:docMk/>
            <pc:sldMk cId="3250581116" sldId="483"/>
            <ac:spMk id="6140" creationId="{49AFF88C-B6EC-457A-90F3-C6BE526DE7DE}"/>
          </ac:spMkLst>
        </pc:spChg>
        <pc:spChg chg="mod">
          <ac:chgData name="Kolakowski, Artur" userId="9c34c8cc-b1df-44f6-bea5-dcf7a54ee35f" providerId="ADAL" clId="{3840EB45-74CA-49F5-8548-3DE287019A31}" dt="2022-12-08T10:51:00.708" v="4346" actId="790"/>
          <ac:spMkLst>
            <pc:docMk/>
            <pc:sldMk cId="3250581116" sldId="483"/>
            <ac:spMk id="6141" creationId="{0B56F721-030B-4CD3-B73B-CD526375A5AF}"/>
          </ac:spMkLst>
        </pc:spChg>
        <pc:spChg chg="mod">
          <ac:chgData name="Kolakowski, Artur" userId="9c34c8cc-b1df-44f6-bea5-dcf7a54ee35f" providerId="ADAL" clId="{3840EB45-74CA-49F5-8548-3DE287019A31}" dt="2022-12-08T10:51:00.708" v="4347" actId="790"/>
          <ac:spMkLst>
            <pc:docMk/>
            <pc:sldMk cId="3250581116" sldId="483"/>
            <ac:spMk id="6142" creationId="{033FF1A0-8AC1-4B91-AB45-DB6E1B192F12}"/>
          </ac:spMkLst>
        </pc:spChg>
        <pc:spChg chg="mod">
          <ac:chgData name="Kolakowski, Artur" userId="9c34c8cc-b1df-44f6-bea5-dcf7a54ee35f" providerId="ADAL" clId="{3840EB45-74CA-49F5-8548-3DE287019A31}" dt="2022-12-08T10:51:00.713" v="4348" actId="790"/>
          <ac:spMkLst>
            <pc:docMk/>
            <pc:sldMk cId="3250581116" sldId="483"/>
            <ac:spMk id="6143" creationId="{D19DA797-D31B-4527-98CD-CDA1D90302E0}"/>
          </ac:spMkLst>
        </pc:spChg>
        <pc:spChg chg="mod">
          <ac:chgData name="Kolakowski, Artur" userId="9c34c8cc-b1df-44f6-bea5-dcf7a54ee35f" providerId="ADAL" clId="{3840EB45-74CA-49F5-8548-3DE287019A31}" dt="2022-12-08T10:51:00.713" v="4349" actId="790"/>
          <ac:spMkLst>
            <pc:docMk/>
            <pc:sldMk cId="3250581116" sldId="483"/>
            <ac:spMk id="6144" creationId="{32BFB7BB-881D-4445-8887-28DEA1BDAF91}"/>
          </ac:spMkLst>
        </pc:spChg>
        <pc:spChg chg="mod">
          <ac:chgData name="Kolakowski, Artur" userId="9c34c8cc-b1df-44f6-bea5-dcf7a54ee35f" providerId="ADAL" clId="{3840EB45-74CA-49F5-8548-3DE287019A31}" dt="2022-12-08T10:51:00.718" v="4350" actId="790"/>
          <ac:spMkLst>
            <pc:docMk/>
            <pc:sldMk cId="3250581116" sldId="483"/>
            <ac:spMk id="6145" creationId="{FAA6D028-26D4-48DC-B066-6D554DBDA2AE}"/>
          </ac:spMkLst>
        </pc:spChg>
        <pc:spChg chg="mod">
          <ac:chgData name="Kolakowski, Artur" userId="9c34c8cc-b1df-44f6-bea5-dcf7a54ee35f" providerId="ADAL" clId="{3840EB45-74CA-49F5-8548-3DE287019A31}" dt="2022-12-08T10:51:00.718" v="4351" actId="790"/>
          <ac:spMkLst>
            <pc:docMk/>
            <pc:sldMk cId="3250581116" sldId="483"/>
            <ac:spMk id="6146" creationId="{42E3495E-A867-473F-AF11-FA5AAB0C865D}"/>
          </ac:spMkLst>
        </pc:spChg>
        <pc:spChg chg="mod">
          <ac:chgData name="Kolakowski, Artur" userId="9c34c8cc-b1df-44f6-bea5-dcf7a54ee35f" providerId="ADAL" clId="{3840EB45-74CA-49F5-8548-3DE287019A31}" dt="2022-12-08T10:51:00.718" v="4352" actId="790"/>
          <ac:spMkLst>
            <pc:docMk/>
            <pc:sldMk cId="3250581116" sldId="483"/>
            <ac:spMk id="6147" creationId="{AD3D0A80-24B1-4B9F-BB94-306D0E307D6B}"/>
          </ac:spMkLst>
        </pc:spChg>
        <pc:spChg chg="mod">
          <ac:chgData name="Kolakowski, Artur" userId="9c34c8cc-b1df-44f6-bea5-dcf7a54ee35f" providerId="ADAL" clId="{3840EB45-74CA-49F5-8548-3DE287019A31}" dt="2022-12-08T10:51:00.723" v="4353" actId="790"/>
          <ac:spMkLst>
            <pc:docMk/>
            <pc:sldMk cId="3250581116" sldId="483"/>
            <ac:spMk id="6148" creationId="{EB343899-C1D2-4835-979D-0A2C45CF54C7}"/>
          </ac:spMkLst>
        </pc:spChg>
        <pc:spChg chg="mod">
          <ac:chgData name="Kolakowski, Artur" userId="9c34c8cc-b1df-44f6-bea5-dcf7a54ee35f" providerId="ADAL" clId="{3840EB45-74CA-49F5-8548-3DE287019A31}" dt="2022-12-08T10:51:00.723" v="4354" actId="790"/>
          <ac:spMkLst>
            <pc:docMk/>
            <pc:sldMk cId="3250581116" sldId="483"/>
            <ac:spMk id="6149" creationId="{2E07687D-2638-4A27-8476-E3F4743E5AD6}"/>
          </ac:spMkLst>
        </pc:spChg>
        <pc:spChg chg="mod">
          <ac:chgData name="Kolakowski, Artur" userId="9c34c8cc-b1df-44f6-bea5-dcf7a54ee35f" providerId="ADAL" clId="{3840EB45-74CA-49F5-8548-3DE287019A31}" dt="2022-12-08T10:51:00.728" v="4355" actId="790"/>
          <ac:spMkLst>
            <pc:docMk/>
            <pc:sldMk cId="3250581116" sldId="483"/>
            <ac:spMk id="6150" creationId="{E8935465-D704-450F-B3A2-00224A0B28B5}"/>
          </ac:spMkLst>
        </pc:spChg>
        <pc:spChg chg="mod">
          <ac:chgData name="Kolakowski, Artur" userId="9c34c8cc-b1df-44f6-bea5-dcf7a54ee35f" providerId="ADAL" clId="{3840EB45-74CA-49F5-8548-3DE287019A31}" dt="2022-12-08T10:51:00.728" v="4356" actId="790"/>
          <ac:spMkLst>
            <pc:docMk/>
            <pc:sldMk cId="3250581116" sldId="483"/>
            <ac:spMk id="6151" creationId="{23FD4FC8-4EDA-4D5A-959B-7DFA276325E4}"/>
          </ac:spMkLst>
        </pc:spChg>
        <pc:spChg chg="mod">
          <ac:chgData name="Kolakowski, Artur" userId="9c34c8cc-b1df-44f6-bea5-dcf7a54ee35f" providerId="ADAL" clId="{3840EB45-74CA-49F5-8548-3DE287019A31}" dt="2022-12-08T10:51:00.728" v="4357" actId="790"/>
          <ac:spMkLst>
            <pc:docMk/>
            <pc:sldMk cId="3250581116" sldId="483"/>
            <ac:spMk id="6152" creationId="{53BA3066-4495-4869-BE4D-A95D5CFE263A}"/>
          </ac:spMkLst>
        </pc:spChg>
        <pc:spChg chg="mod">
          <ac:chgData name="Kolakowski, Artur" userId="9c34c8cc-b1df-44f6-bea5-dcf7a54ee35f" providerId="ADAL" clId="{3840EB45-74CA-49F5-8548-3DE287019A31}" dt="2022-12-08T10:51:00.733" v="4358" actId="790"/>
          <ac:spMkLst>
            <pc:docMk/>
            <pc:sldMk cId="3250581116" sldId="483"/>
            <ac:spMk id="6153" creationId="{E1CCF9AF-7758-4E26-AFD1-88E49EDCFB74}"/>
          </ac:spMkLst>
        </pc:spChg>
        <pc:spChg chg="mod">
          <ac:chgData name="Kolakowski, Artur" userId="9c34c8cc-b1df-44f6-bea5-dcf7a54ee35f" providerId="ADAL" clId="{3840EB45-74CA-49F5-8548-3DE287019A31}" dt="2022-12-08T10:51:00.733" v="4359" actId="790"/>
          <ac:spMkLst>
            <pc:docMk/>
            <pc:sldMk cId="3250581116" sldId="483"/>
            <ac:spMk id="6154" creationId="{6FF6B68F-D31B-4284-BFB8-9222B61CAC6C}"/>
          </ac:spMkLst>
        </pc:spChg>
        <pc:spChg chg="mod">
          <ac:chgData name="Kolakowski, Artur" userId="9c34c8cc-b1df-44f6-bea5-dcf7a54ee35f" providerId="ADAL" clId="{3840EB45-74CA-49F5-8548-3DE287019A31}" dt="2022-12-08T10:51:00.738" v="4360" actId="790"/>
          <ac:spMkLst>
            <pc:docMk/>
            <pc:sldMk cId="3250581116" sldId="483"/>
            <ac:spMk id="6155" creationId="{8E05E23E-A0C0-48FE-9004-57FB79FCC68B}"/>
          </ac:spMkLst>
        </pc:spChg>
        <pc:spChg chg="mod">
          <ac:chgData name="Kolakowski, Artur" userId="9c34c8cc-b1df-44f6-bea5-dcf7a54ee35f" providerId="ADAL" clId="{3840EB45-74CA-49F5-8548-3DE287019A31}" dt="2022-12-08T10:51:00.738" v="4361" actId="790"/>
          <ac:spMkLst>
            <pc:docMk/>
            <pc:sldMk cId="3250581116" sldId="483"/>
            <ac:spMk id="6156" creationId="{5DEBC0EC-A2A1-45F6-8EB0-0022E2590D13}"/>
          </ac:spMkLst>
        </pc:spChg>
        <pc:spChg chg="mod">
          <ac:chgData name="Kolakowski, Artur" userId="9c34c8cc-b1df-44f6-bea5-dcf7a54ee35f" providerId="ADAL" clId="{3840EB45-74CA-49F5-8548-3DE287019A31}" dt="2022-12-08T10:51:00.738" v="4362" actId="790"/>
          <ac:spMkLst>
            <pc:docMk/>
            <pc:sldMk cId="3250581116" sldId="483"/>
            <ac:spMk id="6157" creationId="{A24DF681-8BFF-47B8-9D2C-5C9E010C0663}"/>
          </ac:spMkLst>
        </pc:spChg>
        <pc:spChg chg="mod">
          <ac:chgData name="Kolakowski, Artur" userId="9c34c8cc-b1df-44f6-bea5-dcf7a54ee35f" providerId="ADAL" clId="{3840EB45-74CA-49F5-8548-3DE287019A31}" dt="2022-12-08T10:51:00.742" v="4363" actId="790"/>
          <ac:spMkLst>
            <pc:docMk/>
            <pc:sldMk cId="3250581116" sldId="483"/>
            <ac:spMk id="6158" creationId="{81622D8A-D2D0-4012-AEBE-3A1C0866ED49}"/>
          </ac:spMkLst>
        </pc:spChg>
        <pc:spChg chg="mod">
          <ac:chgData name="Kolakowski, Artur" userId="9c34c8cc-b1df-44f6-bea5-dcf7a54ee35f" providerId="ADAL" clId="{3840EB45-74CA-49F5-8548-3DE287019A31}" dt="2022-12-08T10:51:00.742" v="4364" actId="790"/>
          <ac:spMkLst>
            <pc:docMk/>
            <pc:sldMk cId="3250581116" sldId="483"/>
            <ac:spMk id="6159" creationId="{E705E2A6-7255-48D5-B732-A5FD79DDCF98}"/>
          </ac:spMkLst>
        </pc:spChg>
        <pc:spChg chg="mod">
          <ac:chgData name="Kolakowski, Artur" userId="9c34c8cc-b1df-44f6-bea5-dcf7a54ee35f" providerId="ADAL" clId="{3840EB45-74CA-49F5-8548-3DE287019A31}" dt="2022-12-08T10:51:00.747" v="4365" actId="790"/>
          <ac:spMkLst>
            <pc:docMk/>
            <pc:sldMk cId="3250581116" sldId="483"/>
            <ac:spMk id="6160" creationId="{2EB8B45C-5C2E-43D1-BB31-672001AC779B}"/>
          </ac:spMkLst>
        </pc:spChg>
        <pc:spChg chg="mod">
          <ac:chgData name="Kolakowski, Artur" userId="9c34c8cc-b1df-44f6-bea5-dcf7a54ee35f" providerId="ADAL" clId="{3840EB45-74CA-49F5-8548-3DE287019A31}" dt="2022-12-08T10:51:00.747" v="4366" actId="790"/>
          <ac:spMkLst>
            <pc:docMk/>
            <pc:sldMk cId="3250581116" sldId="483"/>
            <ac:spMk id="6161" creationId="{9B1B774F-057A-4C18-A122-BEA1BA03E436}"/>
          </ac:spMkLst>
        </pc:spChg>
        <pc:spChg chg="mod">
          <ac:chgData name="Kolakowski, Artur" userId="9c34c8cc-b1df-44f6-bea5-dcf7a54ee35f" providerId="ADAL" clId="{3840EB45-74CA-49F5-8548-3DE287019A31}" dt="2022-12-08T10:51:00.753" v="4367" actId="790"/>
          <ac:spMkLst>
            <pc:docMk/>
            <pc:sldMk cId="3250581116" sldId="483"/>
            <ac:spMk id="6162" creationId="{876D1C3D-C980-43A8-895A-B94B7F0841E1}"/>
          </ac:spMkLst>
        </pc:spChg>
        <pc:spChg chg="mod">
          <ac:chgData name="Kolakowski, Artur" userId="9c34c8cc-b1df-44f6-bea5-dcf7a54ee35f" providerId="ADAL" clId="{3840EB45-74CA-49F5-8548-3DE287019A31}" dt="2022-12-08T10:51:00.753" v="4368" actId="790"/>
          <ac:spMkLst>
            <pc:docMk/>
            <pc:sldMk cId="3250581116" sldId="483"/>
            <ac:spMk id="6163" creationId="{151BBD96-3236-41BE-8001-C87EBAA1F2FA}"/>
          </ac:spMkLst>
        </pc:spChg>
        <pc:spChg chg="mod">
          <ac:chgData name="Kolakowski, Artur" userId="9c34c8cc-b1df-44f6-bea5-dcf7a54ee35f" providerId="ADAL" clId="{3840EB45-74CA-49F5-8548-3DE287019A31}" dt="2022-12-08T10:51:00.753" v="4369" actId="790"/>
          <ac:spMkLst>
            <pc:docMk/>
            <pc:sldMk cId="3250581116" sldId="483"/>
            <ac:spMk id="6164" creationId="{854CD3ED-BA45-415C-914C-31CE25FDCBBF}"/>
          </ac:spMkLst>
        </pc:spChg>
        <pc:spChg chg="mod">
          <ac:chgData name="Kolakowski, Artur" userId="9c34c8cc-b1df-44f6-bea5-dcf7a54ee35f" providerId="ADAL" clId="{3840EB45-74CA-49F5-8548-3DE287019A31}" dt="2022-12-08T10:51:00.758" v="4370" actId="790"/>
          <ac:spMkLst>
            <pc:docMk/>
            <pc:sldMk cId="3250581116" sldId="483"/>
            <ac:spMk id="6165" creationId="{B7B7721A-387C-4A92-9929-4E41AC1446CA}"/>
          </ac:spMkLst>
        </pc:spChg>
        <pc:spChg chg="mod">
          <ac:chgData name="Kolakowski, Artur" userId="9c34c8cc-b1df-44f6-bea5-dcf7a54ee35f" providerId="ADAL" clId="{3840EB45-74CA-49F5-8548-3DE287019A31}" dt="2022-12-08T10:51:00.758" v="4371" actId="790"/>
          <ac:spMkLst>
            <pc:docMk/>
            <pc:sldMk cId="3250581116" sldId="483"/>
            <ac:spMk id="6166" creationId="{675923DB-9454-4A6C-8EA9-C2778A5170BE}"/>
          </ac:spMkLst>
        </pc:spChg>
        <pc:spChg chg="mod">
          <ac:chgData name="Kolakowski, Artur" userId="9c34c8cc-b1df-44f6-bea5-dcf7a54ee35f" providerId="ADAL" clId="{3840EB45-74CA-49F5-8548-3DE287019A31}" dt="2022-12-08T10:51:00.758" v="4372" actId="790"/>
          <ac:spMkLst>
            <pc:docMk/>
            <pc:sldMk cId="3250581116" sldId="483"/>
            <ac:spMk id="6167" creationId="{F5A3CF43-6A63-4A2F-95DA-A393C8E003FC}"/>
          </ac:spMkLst>
        </pc:spChg>
        <pc:spChg chg="mod">
          <ac:chgData name="Kolakowski, Artur" userId="9c34c8cc-b1df-44f6-bea5-dcf7a54ee35f" providerId="ADAL" clId="{3840EB45-74CA-49F5-8548-3DE287019A31}" dt="2022-12-08T10:51:00.763" v="4373" actId="790"/>
          <ac:spMkLst>
            <pc:docMk/>
            <pc:sldMk cId="3250581116" sldId="483"/>
            <ac:spMk id="6168" creationId="{32F63936-5B91-4162-9F76-AC138837DAFB}"/>
          </ac:spMkLst>
        </pc:spChg>
        <pc:spChg chg="mod">
          <ac:chgData name="Kolakowski, Artur" userId="9c34c8cc-b1df-44f6-bea5-dcf7a54ee35f" providerId="ADAL" clId="{3840EB45-74CA-49F5-8548-3DE287019A31}" dt="2022-12-08T10:51:00.763" v="4374" actId="790"/>
          <ac:spMkLst>
            <pc:docMk/>
            <pc:sldMk cId="3250581116" sldId="483"/>
            <ac:spMk id="6169" creationId="{71AE42C6-B65B-45D7-BAA8-C85542163BA0}"/>
          </ac:spMkLst>
        </pc:spChg>
        <pc:spChg chg="mod">
          <ac:chgData name="Kolakowski, Artur" userId="9c34c8cc-b1df-44f6-bea5-dcf7a54ee35f" providerId="ADAL" clId="{3840EB45-74CA-49F5-8548-3DE287019A31}" dt="2022-12-08T10:51:00.768" v="4375" actId="790"/>
          <ac:spMkLst>
            <pc:docMk/>
            <pc:sldMk cId="3250581116" sldId="483"/>
            <ac:spMk id="6170" creationId="{A5D0B52C-E7A5-4F99-B4E1-75B777D54A38}"/>
          </ac:spMkLst>
        </pc:spChg>
        <pc:spChg chg="mod">
          <ac:chgData name="Kolakowski, Artur" userId="9c34c8cc-b1df-44f6-bea5-dcf7a54ee35f" providerId="ADAL" clId="{3840EB45-74CA-49F5-8548-3DE287019A31}" dt="2022-12-08T10:51:00.768" v="4376" actId="790"/>
          <ac:spMkLst>
            <pc:docMk/>
            <pc:sldMk cId="3250581116" sldId="483"/>
            <ac:spMk id="6171" creationId="{4EC5917C-8ADE-4CA8-914E-5E10014FF3CB}"/>
          </ac:spMkLst>
        </pc:spChg>
        <pc:spChg chg="mod">
          <ac:chgData name="Kolakowski, Artur" userId="9c34c8cc-b1df-44f6-bea5-dcf7a54ee35f" providerId="ADAL" clId="{3840EB45-74CA-49F5-8548-3DE287019A31}" dt="2022-12-08T10:51:00.768" v="4377" actId="790"/>
          <ac:spMkLst>
            <pc:docMk/>
            <pc:sldMk cId="3250581116" sldId="483"/>
            <ac:spMk id="6172" creationId="{505C8A9F-FF95-4155-84FA-65ECF78D7846}"/>
          </ac:spMkLst>
        </pc:spChg>
        <pc:spChg chg="mod">
          <ac:chgData name="Kolakowski, Artur" userId="9c34c8cc-b1df-44f6-bea5-dcf7a54ee35f" providerId="ADAL" clId="{3840EB45-74CA-49F5-8548-3DE287019A31}" dt="2022-12-08T10:51:00.773" v="4378" actId="790"/>
          <ac:spMkLst>
            <pc:docMk/>
            <pc:sldMk cId="3250581116" sldId="483"/>
            <ac:spMk id="6173" creationId="{E694398B-1301-4B83-9797-25A5F0C2FE21}"/>
          </ac:spMkLst>
        </pc:spChg>
        <pc:spChg chg="mod">
          <ac:chgData name="Kolakowski, Artur" userId="9c34c8cc-b1df-44f6-bea5-dcf7a54ee35f" providerId="ADAL" clId="{3840EB45-74CA-49F5-8548-3DE287019A31}" dt="2022-12-08T10:51:00.773" v="4379" actId="790"/>
          <ac:spMkLst>
            <pc:docMk/>
            <pc:sldMk cId="3250581116" sldId="483"/>
            <ac:spMk id="6174" creationId="{04C2E507-3AE2-4819-B0E2-7C7CBBD460B7}"/>
          </ac:spMkLst>
        </pc:spChg>
        <pc:spChg chg="mod">
          <ac:chgData name="Kolakowski, Artur" userId="9c34c8cc-b1df-44f6-bea5-dcf7a54ee35f" providerId="ADAL" clId="{3840EB45-74CA-49F5-8548-3DE287019A31}" dt="2022-12-08T10:51:00.778" v="4380" actId="790"/>
          <ac:spMkLst>
            <pc:docMk/>
            <pc:sldMk cId="3250581116" sldId="483"/>
            <ac:spMk id="6175" creationId="{3215B7DB-0CE6-41FC-B75B-23FD18915F9E}"/>
          </ac:spMkLst>
        </pc:spChg>
        <pc:spChg chg="mod">
          <ac:chgData name="Kolakowski, Artur" userId="9c34c8cc-b1df-44f6-bea5-dcf7a54ee35f" providerId="ADAL" clId="{3840EB45-74CA-49F5-8548-3DE287019A31}" dt="2022-12-08T10:51:00.778" v="4381" actId="790"/>
          <ac:spMkLst>
            <pc:docMk/>
            <pc:sldMk cId="3250581116" sldId="483"/>
            <ac:spMk id="6176" creationId="{85CC5C57-58E4-4B43-8B7E-36B4DA6DF0E0}"/>
          </ac:spMkLst>
        </pc:spChg>
        <pc:spChg chg="mod">
          <ac:chgData name="Kolakowski, Artur" userId="9c34c8cc-b1df-44f6-bea5-dcf7a54ee35f" providerId="ADAL" clId="{3840EB45-74CA-49F5-8548-3DE287019A31}" dt="2022-12-08T10:51:00.782" v="4382" actId="790"/>
          <ac:spMkLst>
            <pc:docMk/>
            <pc:sldMk cId="3250581116" sldId="483"/>
            <ac:spMk id="6177" creationId="{B03EE5F3-E4A5-4342-BBCF-CDC9F8784FDD}"/>
          </ac:spMkLst>
        </pc:spChg>
        <pc:spChg chg="mod">
          <ac:chgData name="Kolakowski, Artur" userId="9c34c8cc-b1df-44f6-bea5-dcf7a54ee35f" providerId="ADAL" clId="{3840EB45-74CA-49F5-8548-3DE287019A31}" dt="2022-12-08T10:51:00.783" v="4383" actId="790"/>
          <ac:spMkLst>
            <pc:docMk/>
            <pc:sldMk cId="3250581116" sldId="483"/>
            <ac:spMk id="6178" creationId="{9AA64A2B-1BD6-4039-AEDC-56EDA9B023DD}"/>
          </ac:spMkLst>
        </pc:spChg>
        <pc:spChg chg="mod">
          <ac:chgData name="Kolakowski, Artur" userId="9c34c8cc-b1df-44f6-bea5-dcf7a54ee35f" providerId="ADAL" clId="{3840EB45-74CA-49F5-8548-3DE287019A31}" dt="2022-12-08T10:51:00.783" v="4384" actId="790"/>
          <ac:spMkLst>
            <pc:docMk/>
            <pc:sldMk cId="3250581116" sldId="483"/>
            <ac:spMk id="6179" creationId="{2F41774B-E534-4794-B2B3-36F4768704D0}"/>
          </ac:spMkLst>
        </pc:spChg>
        <pc:spChg chg="mod">
          <ac:chgData name="Kolakowski, Artur" userId="9c34c8cc-b1df-44f6-bea5-dcf7a54ee35f" providerId="ADAL" clId="{3840EB45-74CA-49F5-8548-3DE287019A31}" dt="2022-12-08T10:51:00.788" v="4385" actId="790"/>
          <ac:spMkLst>
            <pc:docMk/>
            <pc:sldMk cId="3250581116" sldId="483"/>
            <ac:spMk id="6180" creationId="{2178B4AE-A725-47C1-9809-664D41A81667}"/>
          </ac:spMkLst>
        </pc:spChg>
        <pc:spChg chg="mod">
          <ac:chgData name="Kolakowski, Artur" userId="9c34c8cc-b1df-44f6-bea5-dcf7a54ee35f" providerId="ADAL" clId="{3840EB45-74CA-49F5-8548-3DE287019A31}" dt="2022-12-08T10:51:00.788" v="4386" actId="790"/>
          <ac:spMkLst>
            <pc:docMk/>
            <pc:sldMk cId="3250581116" sldId="483"/>
            <ac:spMk id="6181" creationId="{23FED0EE-99FE-4933-A0F0-BFD3AE26AF12}"/>
          </ac:spMkLst>
        </pc:spChg>
        <pc:spChg chg="mod">
          <ac:chgData name="Kolakowski, Artur" userId="9c34c8cc-b1df-44f6-bea5-dcf7a54ee35f" providerId="ADAL" clId="{3840EB45-74CA-49F5-8548-3DE287019A31}" dt="2022-12-08T10:51:00.793" v="4387" actId="790"/>
          <ac:spMkLst>
            <pc:docMk/>
            <pc:sldMk cId="3250581116" sldId="483"/>
            <ac:spMk id="6182" creationId="{EF1E7F3B-276C-4E16-968B-3EEF1CCBF6C1}"/>
          </ac:spMkLst>
        </pc:spChg>
        <pc:spChg chg="mod">
          <ac:chgData name="Kolakowski, Artur" userId="9c34c8cc-b1df-44f6-bea5-dcf7a54ee35f" providerId="ADAL" clId="{3840EB45-74CA-49F5-8548-3DE287019A31}" dt="2022-12-08T10:51:00.793" v="4388" actId="790"/>
          <ac:spMkLst>
            <pc:docMk/>
            <pc:sldMk cId="3250581116" sldId="483"/>
            <ac:spMk id="6183" creationId="{5F7F771F-D47A-431B-AD15-7F79A260BA42}"/>
          </ac:spMkLst>
        </pc:spChg>
        <pc:spChg chg="mod">
          <ac:chgData name="Kolakowski, Artur" userId="9c34c8cc-b1df-44f6-bea5-dcf7a54ee35f" providerId="ADAL" clId="{3840EB45-74CA-49F5-8548-3DE287019A31}" dt="2022-12-08T10:51:00.793" v="4389" actId="790"/>
          <ac:spMkLst>
            <pc:docMk/>
            <pc:sldMk cId="3250581116" sldId="483"/>
            <ac:spMk id="6184" creationId="{314ACA74-9DB8-476F-9D64-12E383A5AE46}"/>
          </ac:spMkLst>
        </pc:spChg>
        <pc:spChg chg="mod">
          <ac:chgData name="Kolakowski, Artur" userId="9c34c8cc-b1df-44f6-bea5-dcf7a54ee35f" providerId="ADAL" clId="{3840EB45-74CA-49F5-8548-3DE287019A31}" dt="2022-12-08T10:51:00.798" v="4390" actId="790"/>
          <ac:spMkLst>
            <pc:docMk/>
            <pc:sldMk cId="3250581116" sldId="483"/>
            <ac:spMk id="6185" creationId="{A6FB3120-B771-4874-B385-660CDA22B79F}"/>
          </ac:spMkLst>
        </pc:spChg>
        <pc:spChg chg="mod">
          <ac:chgData name="Kolakowski, Artur" userId="9c34c8cc-b1df-44f6-bea5-dcf7a54ee35f" providerId="ADAL" clId="{3840EB45-74CA-49F5-8548-3DE287019A31}" dt="2022-12-08T10:51:00.798" v="4391" actId="790"/>
          <ac:spMkLst>
            <pc:docMk/>
            <pc:sldMk cId="3250581116" sldId="483"/>
            <ac:spMk id="6186" creationId="{F2AC354A-213A-44AA-8CAF-DBE020A6390F}"/>
          </ac:spMkLst>
        </pc:spChg>
        <pc:spChg chg="mod">
          <ac:chgData name="Kolakowski, Artur" userId="9c34c8cc-b1df-44f6-bea5-dcf7a54ee35f" providerId="ADAL" clId="{3840EB45-74CA-49F5-8548-3DE287019A31}" dt="2022-12-08T10:51:00.803" v="4392" actId="790"/>
          <ac:spMkLst>
            <pc:docMk/>
            <pc:sldMk cId="3250581116" sldId="483"/>
            <ac:spMk id="6187" creationId="{E522DA7B-E15E-4E9C-8112-D1B81777A386}"/>
          </ac:spMkLst>
        </pc:spChg>
        <pc:spChg chg="mod">
          <ac:chgData name="Kolakowski, Artur" userId="9c34c8cc-b1df-44f6-bea5-dcf7a54ee35f" providerId="ADAL" clId="{3840EB45-74CA-49F5-8548-3DE287019A31}" dt="2022-12-08T10:51:00.803" v="4393" actId="790"/>
          <ac:spMkLst>
            <pc:docMk/>
            <pc:sldMk cId="3250581116" sldId="483"/>
            <ac:spMk id="6188" creationId="{F6A68B6F-AF6F-4BF4-B96C-CCC25508DB4A}"/>
          </ac:spMkLst>
        </pc:spChg>
        <pc:spChg chg="mod">
          <ac:chgData name="Kolakowski, Artur" userId="9c34c8cc-b1df-44f6-bea5-dcf7a54ee35f" providerId="ADAL" clId="{3840EB45-74CA-49F5-8548-3DE287019A31}" dt="2022-12-08T10:51:00.803" v="4394" actId="790"/>
          <ac:spMkLst>
            <pc:docMk/>
            <pc:sldMk cId="3250581116" sldId="483"/>
            <ac:spMk id="6189" creationId="{EDA32BBE-5487-433F-BC9A-8810D4B07E6A}"/>
          </ac:spMkLst>
        </pc:spChg>
        <pc:spChg chg="mod">
          <ac:chgData name="Kolakowski, Artur" userId="9c34c8cc-b1df-44f6-bea5-dcf7a54ee35f" providerId="ADAL" clId="{3840EB45-74CA-49F5-8548-3DE287019A31}" dt="2022-12-08T10:51:00.808" v="4395" actId="790"/>
          <ac:spMkLst>
            <pc:docMk/>
            <pc:sldMk cId="3250581116" sldId="483"/>
            <ac:spMk id="6190" creationId="{1847A22C-0746-4BBD-AD4E-7E31D355AC0D}"/>
          </ac:spMkLst>
        </pc:spChg>
        <pc:spChg chg="mod">
          <ac:chgData name="Kolakowski, Artur" userId="9c34c8cc-b1df-44f6-bea5-dcf7a54ee35f" providerId="ADAL" clId="{3840EB45-74CA-49F5-8548-3DE287019A31}" dt="2022-12-08T10:51:00.808" v="4396" actId="790"/>
          <ac:spMkLst>
            <pc:docMk/>
            <pc:sldMk cId="3250581116" sldId="483"/>
            <ac:spMk id="6191" creationId="{3BF1BA0A-AED0-4332-9ACC-D3C295668455}"/>
          </ac:spMkLst>
        </pc:spChg>
        <pc:spChg chg="mod">
          <ac:chgData name="Kolakowski, Artur" userId="9c34c8cc-b1df-44f6-bea5-dcf7a54ee35f" providerId="ADAL" clId="{3840EB45-74CA-49F5-8548-3DE287019A31}" dt="2022-12-08T10:51:00.808" v="4397" actId="790"/>
          <ac:spMkLst>
            <pc:docMk/>
            <pc:sldMk cId="3250581116" sldId="483"/>
            <ac:spMk id="6192" creationId="{BA936003-3A83-4E36-933E-AC32CFF6FCA9}"/>
          </ac:spMkLst>
        </pc:spChg>
        <pc:spChg chg="mod">
          <ac:chgData name="Kolakowski, Artur" userId="9c34c8cc-b1df-44f6-bea5-dcf7a54ee35f" providerId="ADAL" clId="{3840EB45-74CA-49F5-8548-3DE287019A31}" dt="2022-12-08T10:51:00.813" v="4398" actId="790"/>
          <ac:spMkLst>
            <pc:docMk/>
            <pc:sldMk cId="3250581116" sldId="483"/>
            <ac:spMk id="6193" creationId="{016D15F1-5C81-4581-B178-9DAC32B97214}"/>
          </ac:spMkLst>
        </pc:spChg>
        <pc:spChg chg="mod">
          <ac:chgData name="Kolakowski, Artur" userId="9c34c8cc-b1df-44f6-bea5-dcf7a54ee35f" providerId="ADAL" clId="{3840EB45-74CA-49F5-8548-3DE287019A31}" dt="2022-12-08T10:51:00.813" v="4399" actId="790"/>
          <ac:spMkLst>
            <pc:docMk/>
            <pc:sldMk cId="3250581116" sldId="483"/>
            <ac:spMk id="6194" creationId="{4528BAB7-1500-43D0-9C1B-203E8F7E999C}"/>
          </ac:spMkLst>
        </pc:spChg>
        <pc:spChg chg="mod">
          <ac:chgData name="Kolakowski, Artur" userId="9c34c8cc-b1df-44f6-bea5-dcf7a54ee35f" providerId="ADAL" clId="{3840EB45-74CA-49F5-8548-3DE287019A31}" dt="2022-12-08T10:51:00.818" v="4400" actId="790"/>
          <ac:spMkLst>
            <pc:docMk/>
            <pc:sldMk cId="3250581116" sldId="483"/>
            <ac:spMk id="6195" creationId="{D3FF9549-B611-4AEE-8C76-BA958740F9E9}"/>
          </ac:spMkLst>
        </pc:spChg>
        <pc:spChg chg="mod">
          <ac:chgData name="Kolakowski, Artur" userId="9c34c8cc-b1df-44f6-bea5-dcf7a54ee35f" providerId="ADAL" clId="{3840EB45-74CA-49F5-8548-3DE287019A31}" dt="2022-12-08T10:51:00.818" v="4401" actId="790"/>
          <ac:spMkLst>
            <pc:docMk/>
            <pc:sldMk cId="3250581116" sldId="483"/>
            <ac:spMk id="6196" creationId="{6D30C6F0-5A32-40ED-9C82-5218E9206816}"/>
          </ac:spMkLst>
        </pc:spChg>
        <pc:spChg chg="mod">
          <ac:chgData name="Kolakowski, Artur" userId="9c34c8cc-b1df-44f6-bea5-dcf7a54ee35f" providerId="ADAL" clId="{3840EB45-74CA-49F5-8548-3DE287019A31}" dt="2022-12-08T10:51:00.823" v="4402" actId="790"/>
          <ac:spMkLst>
            <pc:docMk/>
            <pc:sldMk cId="3250581116" sldId="483"/>
            <ac:spMk id="6197" creationId="{A084EB12-F9F7-4772-8B97-ED2BA607573C}"/>
          </ac:spMkLst>
        </pc:spChg>
        <pc:spChg chg="mod">
          <ac:chgData name="Kolakowski, Artur" userId="9c34c8cc-b1df-44f6-bea5-dcf7a54ee35f" providerId="ADAL" clId="{3840EB45-74CA-49F5-8548-3DE287019A31}" dt="2022-12-08T10:51:00.823" v="4403" actId="790"/>
          <ac:spMkLst>
            <pc:docMk/>
            <pc:sldMk cId="3250581116" sldId="483"/>
            <ac:spMk id="6198" creationId="{93BBF97F-9D32-400B-B5A6-B13F71BF8B58}"/>
          </ac:spMkLst>
        </pc:spChg>
        <pc:spChg chg="mod">
          <ac:chgData name="Kolakowski, Artur" userId="9c34c8cc-b1df-44f6-bea5-dcf7a54ee35f" providerId="ADAL" clId="{3840EB45-74CA-49F5-8548-3DE287019A31}" dt="2022-12-08T10:51:00.823" v="4404" actId="790"/>
          <ac:spMkLst>
            <pc:docMk/>
            <pc:sldMk cId="3250581116" sldId="483"/>
            <ac:spMk id="6199" creationId="{7BA2CA68-DC95-41E8-A12D-BBDA9013E9E0}"/>
          </ac:spMkLst>
        </pc:spChg>
        <pc:spChg chg="mod">
          <ac:chgData name="Kolakowski, Artur" userId="9c34c8cc-b1df-44f6-bea5-dcf7a54ee35f" providerId="ADAL" clId="{3840EB45-74CA-49F5-8548-3DE287019A31}" dt="2022-12-08T10:51:00.828" v="4405" actId="790"/>
          <ac:spMkLst>
            <pc:docMk/>
            <pc:sldMk cId="3250581116" sldId="483"/>
            <ac:spMk id="6200" creationId="{E108B8AB-D6DD-403F-A4D5-1B9C0647157B}"/>
          </ac:spMkLst>
        </pc:spChg>
        <pc:spChg chg="mod">
          <ac:chgData name="Kolakowski, Artur" userId="9c34c8cc-b1df-44f6-bea5-dcf7a54ee35f" providerId="ADAL" clId="{3840EB45-74CA-49F5-8548-3DE287019A31}" dt="2022-12-08T10:51:00.828" v="4406" actId="790"/>
          <ac:spMkLst>
            <pc:docMk/>
            <pc:sldMk cId="3250581116" sldId="483"/>
            <ac:spMk id="6201" creationId="{051E47F4-1217-4398-9AA0-856B8D2033AB}"/>
          </ac:spMkLst>
        </pc:spChg>
        <pc:spChg chg="mod">
          <ac:chgData name="Kolakowski, Artur" userId="9c34c8cc-b1df-44f6-bea5-dcf7a54ee35f" providerId="ADAL" clId="{3840EB45-74CA-49F5-8548-3DE287019A31}" dt="2022-12-08T10:51:00.828" v="4407" actId="790"/>
          <ac:spMkLst>
            <pc:docMk/>
            <pc:sldMk cId="3250581116" sldId="483"/>
            <ac:spMk id="6202" creationId="{66752DA1-7381-4BFD-B057-89FF1D29B1E8}"/>
          </ac:spMkLst>
        </pc:spChg>
        <pc:spChg chg="mod">
          <ac:chgData name="Kolakowski, Artur" userId="9c34c8cc-b1df-44f6-bea5-dcf7a54ee35f" providerId="ADAL" clId="{3840EB45-74CA-49F5-8548-3DE287019A31}" dt="2022-12-08T10:51:00.833" v="4408" actId="790"/>
          <ac:spMkLst>
            <pc:docMk/>
            <pc:sldMk cId="3250581116" sldId="483"/>
            <ac:spMk id="6203" creationId="{0EEE2829-3AFE-4284-9316-764C35240D52}"/>
          </ac:spMkLst>
        </pc:spChg>
        <pc:spChg chg="mod">
          <ac:chgData name="Kolakowski, Artur" userId="9c34c8cc-b1df-44f6-bea5-dcf7a54ee35f" providerId="ADAL" clId="{3840EB45-74CA-49F5-8548-3DE287019A31}" dt="2022-12-08T10:51:00.833" v="4409" actId="790"/>
          <ac:spMkLst>
            <pc:docMk/>
            <pc:sldMk cId="3250581116" sldId="483"/>
            <ac:spMk id="6204" creationId="{D59713FC-561D-4B3A-997A-151AC1186E39}"/>
          </ac:spMkLst>
        </pc:spChg>
        <pc:spChg chg="mod">
          <ac:chgData name="Kolakowski, Artur" userId="9c34c8cc-b1df-44f6-bea5-dcf7a54ee35f" providerId="ADAL" clId="{3840EB45-74CA-49F5-8548-3DE287019A31}" dt="2022-12-08T10:51:00.837" v="4410" actId="790"/>
          <ac:spMkLst>
            <pc:docMk/>
            <pc:sldMk cId="3250581116" sldId="483"/>
            <ac:spMk id="6205" creationId="{FED517B3-F564-43F0-91D2-22C5749F6856}"/>
          </ac:spMkLst>
        </pc:spChg>
        <pc:spChg chg="mod">
          <ac:chgData name="Kolakowski, Artur" userId="9c34c8cc-b1df-44f6-bea5-dcf7a54ee35f" providerId="ADAL" clId="{3840EB45-74CA-49F5-8548-3DE287019A31}" dt="2022-12-08T10:51:00.837" v="4411" actId="790"/>
          <ac:spMkLst>
            <pc:docMk/>
            <pc:sldMk cId="3250581116" sldId="483"/>
            <ac:spMk id="6206" creationId="{A0718527-398D-4919-9E7B-CD60A8BFFA8C}"/>
          </ac:spMkLst>
        </pc:spChg>
        <pc:spChg chg="mod">
          <ac:chgData name="Kolakowski, Artur" userId="9c34c8cc-b1df-44f6-bea5-dcf7a54ee35f" providerId="ADAL" clId="{3840EB45-74CA-49F5-8548-3DE287019A31}" dt="2022-12-08T10:51:00.837" v="4412" actId="790"/>
          <ac:spMkLst>
            <pc:docMk/>
            <pc:sldMk cId="3250581116" sldId="483"/>
            <ac:spMk id="6207" creationId="{3B2DFEDB-9D2E-464E-B219-A31216C596FF}"/>
          </ac:spMkLst>
        </pc:spChg>
        <pc:spChg chg="mod">
          <ac:chgData name="Kolakowski, Artur" userId="9c34c8cc-b1df-44f6-bea5-dcf7a54ee35f" providerId="ADAL" clId="{3840EB45-74CA-49F5-8548-3DE287019A31}" dt="2022-12-08T10:51:00.843" v="4413" actId="790"/>
          <ac:spMkLst>
            <pc:docMk/>
            <pc:sldMk cId="3250581116" sldId="483"/>
            <ac:spMk id="6208" creationId="{DFD11D89-0A88-4C77-A1E2-D23848E22733}"/>
          </ac:spMkLst>
        </pc:spChg>
        <pc:spChg chg="mod">
          <ac:chgData name="Kolakowski, Artur" userId="9c34c8cc-b1df-44f6-bea5-dcf7a54ee35f" providerId="ADAL" clId="{3840EB45-74CA-49F5-8548-3DE287019A31}" dt="2022-12-08T10:51:00.843" v="4414" actId="790"/>
          <ac:spMkLst>
            <pc:docMk/>
            <pc:sldMk cId="3250581116" sldId="483"/>
            <ac:spMk id="6209" creationId="{E88DB578-EB98-4FF7-8541-90630F9F1CA7}"/>
          </ac:spMkLst>
        </pc:spChg>
        <pc:spChg chg="mod">
          <ac:chgData name="Kolakowski, Artur" userId="9c34c8cc-b1df-44f6-bea5-dcf7a54ee35f" providerId="ADAL" clId="{3840EB45-74CA-49F5-8548-3DE287019A31}" dt="2022-12-08T10:51:00.843" v="4415" actId="790"/>
          <ac:spMkLst>
            <pc:docMk/>
            <pc:sldMk cId="3250581116" sldId="483"/>
            <ac:spMk id="6210" creationId="{DC118AD3-88FA-43A4-B7EF-B595988EABED}"/>
          </ac:spMkLst>
        </pc:spChg>
        <pc:spChg chg="mod">
          <ac:chgData name="Kolakowski, Artur" userId="9c34c8cc-b1df-44f6-bea5-dcf7a54ee35f" providerId="ADAL" clId="{3840EB45-74CA-49F5-8548-3DE287019A31}" dt="2022-12-08T10:51:00.848" v="4416" actId="790"/>
          <ac:spMkLst>
            <pc:docMk/>
            <pc:sldMk cId="3250581116" sldId="483"/>
            <ac:spMk id="6211" creationId="{E7929AD7-289C-4AA4-8390-1EC44A159DF8}"/>
          </ac:spMkLst>
        </pc:spChg>
        <pc:spChg chg="mod">
          <ac:chgData name="Kolakowski, Artur" userId="9c34c8cc-b1df-44f6-bea5-dcf7a54ee35f" providerId="ADAL" clId="{3840EB45-74CA-49F5-8548-3DE287019A31}" dt="2022-12-08T10:51:00.848" v="4417" actId="790"/>
          <ac:spMkLst>
            <pc:docMk/>
            <pc:sldMk cId="3250581116" sldId="483"/>
            <ac:spMk id="6212" creationId="{1704C920-9F6E-44B2-8BD3-9D10ADA21A43}"/>
          </ac:spMkLst>
        </pc:spChg>
        <pc:spChg chg="mod">
          <ac:chgData name="Kolakowski, Artur" userId="9c34c8cc-b1df-44f6-bea5-dcf7a54ee35f" providerId="ADAL" clId="{3840EB45-74CA-49F5-8548-3DE287019A31}" dt="2022-12-08T10:51:00.853" v="4418" actId="790"/>
          <ac:spMkLst>
            <pc:docMk/>
            <pc:sldMk cId="3250581116" sldId="483"/>
            <ac:spMk id="6213" creationId="{4A28A986-9323-486E-897F-58E75A4D9428}"/>
          </ac:spMkLst>
        </pc:spChg>
        <pc:spChg chg="mod">
          <ac:chgData name="Kolakowski, Artur" userId="9c34c8cc-b1df-44f6-bea5-dcf7a54ee35f" providerId="ADAL" clId="{3840EB45-74CA-49F5-8548-3DE287019A31}" dt="2022-12-08T10:51:00.853" v="4419" actId="790"/>
          <ac:spMkLst>
            <pc:docMk/>
            <pc:sldMk cId="3250581116" sldId="483"/>
            <ac:spMk id="6214" creationId="{605DA211-5F52-4BCC-A234-2697DC82879F}"/>
          </ac:spMkLst>
        </pc:spChg>
        <pc:spChg chg="mod">
          <ac:chgData name="Kolakowski, Artur" userId="9c34c8cc-b1df-44f6-bea5-dcf7a54ee35f" providerId="ADAL" clId="{3840EB45-74CA-49F5-8548-3DE287019A31}" dt="2022-12-08T10:51:00.858" v="4420" actId="790"/>
          <ac:spMkLst>
            <pc:docMk/>
            <pc:sldMk cId="3250581116" sldId="483"/>
            <ac:spMk id="6215" creationId="{4E30BB8A-71A0-427B-A171-FE8F6A946E6F}"/>
          </ac:spMkLst>
        </pc:spChg>
        <pc:spChg chg="mod">
          <ac:chgData name="Kolakowski, Artur" userId="9c34c8cc-b1df-44f6-bea5-dcf7a54ee35f" providerId="ADAL" clId="{3840EB45-74CA-49F5-8548-3DE287019A31}" dt="2022-12-08T10:51:00.858" v="4421" actId="790"/>
          <ac:spMkLst>
            <pc:docMk/>
            <pc:sldMk cId="3250581116" sldId="483"/>
            <ac:spMk id="6216" creationId="{055F978B-C3B8-4CDF-99B7-293299B63E83}"/>
          </ac:spMkLst>
        </pc:spChg>
        <pc:spChg chg="mod">
          <ac:chgData name="Kolakowski, Artur" userId="9c34c8cc-b1df-44f6-bea5-dcf7a54ee35f" providerId="ADAL" clId="{3840EB45-74CA-49F5-8548-3DE287019A31}" dt="2022-12-08T10:51:00.858" v="4422" actId="790"/>
          <ac:spMkLst>
            <pc:docMk/>
            <pc:sldMk cId="3250581116" sldId="483"/>
            <ac:spMk id="6217" creationId="{F23AB3C0-6D71-479A-BD87-EF1CD71B1003}"/>
          </ac:spMkLst>
        </pc:spChg>
        <pc:spChg chg="mod">
          <ac:chgData name="Kolakowski, Artur" userId="9c34c8cc-b1df-44f6-bea5-dcf7a54ee35f" providerId="ADAL" clId="{3840EB45-74CA-49F5-8548-3DE287019A31}" dt="2022-12-08T10:51:00.863" v="4423" actId="790"/>
          <ac:spMkLst>
            <pc:docMk/>
            <pc:sldMk cId="3250581116" sldId="483"/>
            <ac:spMk id="6218" creationId="{6D48F3AB-F51B-49BE-9D45-6375B1E73AE9}"/>
          </ac:spMkLst>
        </pc:spChg>
        <pc:spChg chg="mod">
          <ac:chgData name="Kolakowski, Artur" userId="9c34c8cc-b1df-44f6-bea5-dcf7a54ee35f" providerId="ADAL" clId="{3840EB45-74CA-49F5-8548-3DE287019A31}" dt="2022-12-08T10:51:00.863" v="4424" actId="790"/>
          <ac:spMkLst>
            <pc:docMk/>
            <pc:sldMk cId="3250581116" sldId="483"/>
            <ac:spMk id="6219" creationId="{AD71BB2B-AA69-43EF-9AD8-F374F74B9CBC}"/>
          </ac:spMkLst>
        </pc:spChg>
        <pc:spChg chg="mod">
          <ac:chgData name="Kolakowski, Artur" userId="9c34c8cc-b1df-44f6-bea5-dcf7a54ee35f" providerId="ADAL" clId="{3840EB45-74CA-49F5-8548-3DE287019A31}" dt="2022-12-08T10:51:00.863" v="4425" actId="790"/>
          <ac:spMkLst>
            <pc:docMk/>
            <pc:sldMk cId="3250581116" sldId="483"/>
            <ac:spMk id="6220" creationId="{A37CB7C9-9BBC-48A0-B54C-1A560B382A2D}"/>
          </ac:spMkLst>
        </pc:spChg>
        <pc:spChg chg="mod">
          <ac:chgData name="Kolakowski, Artur" userId="9c34c8cc-b1df-44f6-bea5-dcf7a54ee35f" providerId="ADAL" clId="{3840EB45-74CA-49F5-8548-3DE287019A31}" dt="2022-12-08T10:51:00.868" v="4426" actId="790"/>
          <ac:spMkLst>
            <pc:docMk/>
            <pc:sldMk cId="3250581116" sldId="483"/>
            <ac:spMk id="6221" creationId="{E8ABE95E-0572-451B-B361-FA3FA2BACA8A}"/>
          </ac:spMkLst>
        </pc:spChg>
        <pc:spChg chg="mod">
          <ac:chgData name="Kolakowski, Artur" userId="9c34c8cc-b1df-44f6-bea5-dcf7a54ee35f" providerId="ADAL" clId="{3840EB45-74CA-49F5-8548-3DE287019A31}" dt="2022-12-08T10:51:00.868" v="4427" actId="790"/>
          <ac:spMkLst>
            <pc:docMk/>
            <pc:sldMk cId="3250581116" sldId="483"/>
            <ac:spMk id="6222" creationId="{77986875-7FA1-448F-94D0-370AF612AC38}"/>
          </ac:spMkLst>
        </pc:spChg>
        <pc:spChg chg="mod">
          <ac:chgData name="Kolakowski, Artur" userId="9c34c8cc-b1df-44f6-bea5-dcf7a54ee35f" providerId="ADAL" clId="{3840EB45-74CA-49F5-8548-3DE287019A31}" dt="2022-12-08T10:51:00.873" v="4428" actId="790"/>
          <ac:spMkLst>
            <pc:docMk/>
            <pc:sldMk cId="3250581116" sldId="483"/>
            <ac:spMk id="6223" creationId="{0DF80D2D-8895-41A5-9534-740E0386DD3B}"/>
          </ac:spMkLst>
        </pc:spChg>
        <pc:spChg chg="mod">
          <ac:chgData name="Kolakowski, Artur" userId="9c34c8cc-b1df-44f6-bea5-dcf7a54ee35f" providerId="ADAL" clId="{3840EB45-74CA-49F5-8548-3DE287019A31}" dt="2022-12-08T10:51:00.873" v="4429" actId="790"/>
          <ac:spMkLst>
            <pc:docMk/>
            <pc:sldMk cId="3250581116" sldId="483"/>
            <ac:spMk id="6224" creationId="{FC0F36B0-936A-47B4-9A48-FBDCC577F215}"/>
          </ac:spMkLst>
        </pc:spChg>
        <pc:spChg chg="mod">
          <ac:chgData name="Kolakowski, Artur" userId="9c34c8cc-b1df-44f6-bea5-dcf7a54ee35f" providerId="ADAL" clId="{3840EB45-74CA-49F5-8548-3DE287019A31}" dt="2022-12-08T10:51:00.873" v="4430" actId="790"/>
          <ac:spMkLst>
            <pc:docMk/>
            <pc:sldMk cId="3250581116" sldId="483"/>
            <ac:spMk id="6225" creationId="{CFDE16B0-F32F-41A8-9021-2A779BDC38A9}"/>
          </ac:spMkLst>
        </pc:spChg>
        <pc:spChg chg="mod">
          <ac:chgData name="Kolakowski, Artur" userId="9c34c8cc-b1df-44f6-bea5-dcf7a54ee35f" providerId="ADAL" clId="{3840EB45-74CA-49F5-8548-3DE287019A31}" dt="2022-12-08T10:51:00.878" v="4431" actId="790"/>
          <ac:spMkLst>
            <pc:docMk/>
            <pc:sldMk cId="3250581116" sldId="483"/>
            <ac:spMk id="6226" creationId="{3E3B0564-A284-4CC6-8712-D47DFEAB7CDF}"/>
          </ac:spMkLst>
        </pc:spChg>
        <pc:spChg chg="mod">
          <ac:chgData name="Kolakowski, Artur" userId="9c34c8cc-b1df-44f6-bea5-dcf7a54ee35f" providerId="ADAL" clId="{3840EB45-74CA-49F5-8548-3DE287019A31}" dt="2022-12-08T10:51:00.878" v="4432" actId="790"/>
          <ac:spMkLst>
            <pc:docMk/>
            <pc:sldMk cId="3250581116" sldId="483"/>
            <ac:spMk id="6227" creationId="{60A70403-FED8-46AD-822B-A7DBC1DAF4B8}"/>
          </ac:spMkLst>
        </pc:spChg>
        <pc:spChg chg="mod">
          <ac:chgData name="Kolakowski, Artur" userId="9c34c8cc-b1df-44f6-bea5-dcf7a54ee35f" providerId="ADAL" clId="{3840EB45-74CA-49F5-8548-3DE287019A31}" dt="2022-12-08T10:51:00.881" v="4433" actId="790"/>
          <ac:spMkLst>
            <pc:docMk/>
            <pc:sldMk cId="3250581116" sldId="483"/>
            <ac:spMk id="6228" creationId="{3B7CA3E7-3E0B-4065-8ABF-ABB9035CDEF6}"/>
          </ac:spMkLst>
        </pc:spChg>
        <pc:spChg chg="mod">
          <ac:chgData name="Kolakowski, Artur" userId="9c34c8cc-b1df-44f6-bea5-dcf7a54ee35f" providerId="ADAL" clId="{3840EB45-74CA-49F5-8548-3DE287019A31}" dt="2022-12-08T10:51:00.883" v="4434" actId="790"/>
          <ac:spMkLst>
            <pc:docMk/>
            <pc:sldMk cId="3250581116" sldId="483"/>
            <ac:spMk id="6229" creationId="{FE6B7056-B1A8-4BD4-8B75-62961A3E762D}"/>
          </ac:spMkLst>
        </pc:spChg>
        <pc:spChg chg="mod">
          <ac:chgData name="Kolakowski, Artur" userId="9c34c8cc-b1df-44f6-bea5-dcf7a54ee35f" providerId="ADAL" clId="{3840EB45-74CA-49F5-8548-3DE287019A31}" dt="2022-12-08T10:51:00.883" v="4435" actId="790"/>
          <ac:spMkLst>
            <pc:docMk/>
            <pc:sldMk cId="3250581116" sldId="483"/>
            <ac:spMk id="6230" creationId="{27BC6622-8EC6-47A2-B824-A91F66B49EFB}"/>
          </ac:spMkLst>
        </pc:spChg>
        <pc:spChg chg="mod">
          <ac:chgData name="Kolakowski, Artur" userId="9c34c8cc-b1df-44f6-bea5-dcf7a54ee35f" providerId="ADAL" clId="{3840EB45-74CA-49F5-8548-3DE287019A31}" dt="2022-12-08T10:51:00.888" v="4436" actId="790"/>
          <ac:spMkLst>
            <pc:docMk/>
            <pc:sldMk cId="3250581116" sldId="483"/>
            <ac:spMk id="6231" creationId="{5A68D742-61B4-45F3-AD89-EA5249F0C154}"/>
          </ac:spMkLst>
        </pc:spChg>
        <pc:spChg chg="mod">
          <ac:chgData name="Kolakowski, Artur" userId="9c34c8cc-b1df-44f6-bea5-dcf7a54ee35f" providerId="ADAL" clId="{3840EB45-74CA-49F5-8548-3DE287019A31}" dt="2022-12-08T10:51:00.888" v="4437" actId="790"/>
          <ac:spMkLst>
            <pc:docMk/>
            <pc:sldMk cId="3250581116" sldId="483"/>
            <ac:spMk id="6232" creationId="{5A05C80E-5A36-4621-BF27-1C190A03826F}"/>
          </ac:spMkLst>
        </pc:spChg>
        <pc:spChg chg="mod">
          <ac:chgData name="Kolakowski, Artur" userId="9c34c8cc-b1df-44f6-bea5-dcf7a54ee35f" providerId="ADAL" clId="{3840EB45-74CA-49F5-8548-3DE287019A31}" dt="2022-12-08T10:51:00.893" v="4438" actId="790"/>
          <ac:spMkLst>
            <pc:docMk/>
            <pc:sldMk cId="3250581116" sldId="483"/>
            <ac:spMk id="6233" creationId="{E8F1D6AC-6E67-420A-A2FC-BE467B0B3992}"/>
          </ac:spMkLst>
        </pc:spChg>
        <pc:spChg chg="mod">
          <ac:chgData name="Kolakowski, Artur" userId="9c34c8cc-b1df-44f6-bea5-dcf7a54ee35f" providerId="ADAL" clId="{3840EB45-74CA-49F5-8548-3DE287019A31}" dt="2022-12-08T10:51:00.893" v="4439" actId="790"/>
          <ac:spMkLst>
            <pc:docMk/>
            <pc:sldMk cId="3250581116" sldId="483"/>
            <ac:spMk id="6234" creationId="{208B76B7-D5B6-4577-AA55-F30A4418CC47}"/>
          </ac:spMkLst>
        </pc:spChg>
        <pc:spChg chg="mod">
          <ac:chgData name="Kolakowski, Artur" userId="9c34c8cc-b1df-44f6-bea5-dcf7a54ee35f" providerId="ADAL" clId="{3840EB45-74CA-49F5-8548-3DE287019A31}" dt="2022-12-08T10:51:00.893" v="4440" actId="790"/>
          <ac:spMkLst>
            <pc:docMk/>
            <pc:sldMk cId="3250581116" sldId="483"/>
            <ac:spMk id="6235" creationId="{A557991F-7B92-4BAC-862A-D7EC041390BE}"/>
          </ac:spMkLst>
        </pc:spChg>
        <pc:spChg chg="mod">
          <ac:chgData name="Kolakowski, Artur" userId="9c34c8cc-b1df-44f6-bea5-dcf7a54ee35f" providerId="ADAL" clId="{3840EB45-74CA-49F5-8548-3DE287019A31}" dt="2022-12-08T10:51:00.898" v="4441" actId="790"/>
          <ac:spMkLst>
            <pc:docMk/>
            <pc:sldMk cId="3250581116" sldId="483"/>
            <ac:spMk id="6236" creationId="{1C1F65EA-29D9-4422-9826-D644DAA7CF63}"/>
          </ac:spMkLst>
        </pc:spChg>
        <pc:spChg chg="mod">
          <ac:chgData name="Kolakowski, Artur" userId="9c34c8cc-b1df-44f6-bea5-dcf7a54ee35f" providerId="ADAL" clId="{3840EB45-74CA-49F5-8548-3DE287019A31}" dt="2022-12-08T10:51:00.898" v="4442" actId="790"/>
          <ac:spMkLst>
            <pc:docMk/>
            <pc:sldMk cId="3250581116" sldId="483"/>
            <ac:spMk id="6237" creationId="{9BC86B52-6D6A-40F4-9DF4-73BBEF707AE0}"/>
          </ac:spMkLst>
        </pc:spChg>
        <pc:spChg chg="mod">
          <ac:chgData name="Kolakowski, Artur" userId="9c34c8cc-b1df-44f6-bea5-dcf7a54ee35f" providerId="ADAL" clId="{3840EB45-74CA-49F5-8548-3DE287019A31}" dt="2022-12-08T10:51:00.903" v="4443" actId="790"/>
          <ac:spMkLst>
            <pc:docMk/>
            <pc:sldMk cId="3250581116" sldId="483"/>
            <ac:spMk id="6238" creationId="{E29276D7-31DB-43E7-9C6F-5AF3B318E9E4}"/>
          </ac:spMkLst>
        </pc:spChg>
        <pc:spChg chg="mod">
          <ac:chgData name="Kolakowski, Artur" userId="9c34c8cc-b1df-44f6-bea5-dcf7a54ee35f" providerId="ADAL" clId="{3840EB45-74CA-49F5-8548-3DE287019A31}" dt="2022-12-08T10:51:00.903" v="4444" actId="790"/>
          <ac:spMkLst>
            <pc:docMk/>
            <pc:sldMk cId="3250581116" sldId="483"/>
            <ac:spMk id="6239" creationId="{E15DC456-4BEB-4AE8-902D-BBC916DC7C07}"/>
          </ac:spMkLst>
        </pc:spChg>
        <pc:spChg chg="mod">
          <ac:chgData name="Kolakowski, Artur" userId="9c34c8cc-b1df-44f6-bea5-dcf7a54ee35f" providerId="ADAL" clId="{3840EB45-74CA-49F5-8548-3DE287019A31}" dt="2022-12-08T10:51:00.903" v="4445" actId="790"/>
          <ac:spMkLst>
            <pc:docMk/>
            <pc:sldMk cId="3250581116" sldId="483"/>
            <ac:spMk id="6240" creationId="{B97F6584-D98B-4CC3-B4FE-CDF805EFA6BA}"/>
          </ac:spMkLst>
        </pc:spChg>
        <pc:spChg chg="mod">
          <ac:chgData name="Kolakowski, Artur" userId="9c34c8cc-b1df-44f6-bea5-dcf7a54ee35f" providerId="ADAL" clId="{3840EB45-74CA-49F5-8548-3DE287019A31}" dt="2022-12-08T10:51:00.908" v="4446" actId="790"/>
          <ac:spMkLst>
            <pc:docMk/>
            <pc:sldMk cId="3250581116" sldId="483"/>
            <ac:spMk id="6241" creationId="{E0DA2334-F76E-41DF-81D4-57370976F799}"/>
          </ac:spMkLst>
        </pc:spChg>
        <pc:spChg chg="mod">
          <ac:chgData name="Kolakowski, Artur" userId="9c34c8cc-b1df-44f6-bea5-dcf7a54ee35f" providerId="ADAL" clId="{3840EB45-74CA-49F5-8548-3DE287019A31}" dt="2022-12-08T10:51:00.908" v="4447" actId="790"/>
          <ac:spMkLst>
            <pc:docMk/>
            <pc:sldMk cId="3250581116" sldId="483"/>
            <ac:spMk id="6242" creationId="{C1C68F76-6607-457C-B71A-453D585294FA}"/>
          </ac:spMkLst>
        </pc:spChg>
        <pc:spChg chg="mod">
          <ac:chgData name="Kolakowski, Artur" userId="9c34c8cc-b1df-44f6-bea5-dcf7a54ee35f" providerId="ADAL" clId="{3840EB45-74CA-49F5-8548-3DE287019A31}" dt="2022-12-08T10:51:00.913" v="4448" actId="790"/>
          <ac:spMkLst>
            <pc:docMk/>
            <pc:sldMk cId="3250581116" sldId="483"/>
            <ac:spMk id="6243" creationId="{D136617B-720A-4020-AB18-4B2A5CDAADDA}"/>
          </ac:spMkLst>
        </pc:spChg>
        <pc:spChg chg="mod">
          <ac:chgData name="Kolakowski, Artur" userId="9c34c8cc-b1df-44f6-bea5-dcf7a54ee35f" providerId="ADAL" clId="{3840EB45-74CA-49F5-8548-3DE287019A31}" dt="2022-12-08T10:51:00.913" v="4449" actId="790"/>
          <ac:spMkLst>
            <pc:docMk/>
            <pc:sldMk cId="3250581116" sldId="483"/>
            <ac:spMk id="6244" creationId="{1942A9D8-D2A7-4C2F-A1B0-606F511B08CC}"/>
          </ac:spMkLst>
        </pc:spChg>
        <pc:spChg chg="mod">
          <ac:chgData name="Kolakowski, Artur" userId="9c34c8cc-b1df-44f6-bea5-dcf7a54ee35f" providerId="ADAL" clId="{3840EB45-74CA-49F5-8548-3DE287019A31}" dt="2022-12-08T10:51:00.913" v="4450" actId="790"/>
          <ac:spMkLst>
            <pc:docMk/>
            <pc:sldMk cId="3250581116" sldId="483"/>
            <ac:spMk id="6245" creationId="{48F1D4DF-BA4D-4464-9C8C-9B612A7F38A8}"/>
          </ac:spMkLst>
        </pc:spChg>
        <pc:spChg chg="mod">
          <ac:chgData name="Kolakowski, Artur" userId="9c34c8cc-b1df-44f6-bea5-dcf7a54ee35f" providerId="ADAL" clId="{3840EB45-74CA-49F5-8548-3DE287019A31}" dt="2022-12-08T10:51:00.918" v="4451" actId="790"/>
          <ac:spMkLst>
            <pc:docMk/>
            <pc:sldMk cId="3250581116" sldId="483"/>
            <ac:spMk id="6246" creationId="{37D6D223-24CF-4CFD-A027-7F02105FE72F}"/>
          </ac:spMkLst>
        </pc:spChg>
        <pc:spChg chg="mod">
          <ac:chgData name="Kolakowski, Artur" userId="9c34c8cc-b1df-44f6-bea5-dcf7a54ee35f" providerId="ADAL" clId="{3840EB45-74CA-49F5-8548-3DE287019A31}" dt="2022-12-08T10:51:00.918" v="4452" actId="790"/>
          <ac:spMkLst>
            <pc:docMk/>
            <pc:sldMk cId="3250581116" sldId="483"/>
            <ac:spMk id="6247" creationId="{67465FE8-4627-4340-947A-DCD68C483F30}"/>
          </ac:spMkLst>
        </pc:spChg>
        <pc:spChg chg="mod">
          <ac:chgData name="Kolakowski, Artur" userId="9c34c8cc-b1df-44f6-bea5-dcf7a54ee35f" providerId="ADAL" clId="{3840EB45-74CA-49F5-8548-3DE287019A31}" dt="2022-12-08T10:51:00.922" v="4453" actId="790"/>
          <ac:spMkLst>
            <pc:docMk/>
            <pc:sldMk cId="3250581116" sldId="483"/>
            <ac:spMk id="6248" creationId="{1C423DCD-E2ED-4FC2-BC0C-F7BA2D14DD8B}"/>
          </ac:spMkLst>
        </pc:spChg>
        <pc:spChg chg="mod">
          <ac:chgData name="Kolakowski, Artur" userId="9c34c8cc-b1df-44f6-bea5-dcf7a54ee35f" providerId="ADAL" clId="{3840EB45-74CA-49F5-8548-3DE287019A31}" dt="2022-12-08T10:51:00.922" v="4454" actId="790"/>
          <ac:spMkLst>
            <pc:docMk/>
            <pc:sldMk cId="3250581116" sldId="483"/>
            <ac:spMk id="6249" creationId="{9BF5F1AD-99F4-4A63-80E1-3A7ED9D34F65}"/>
          </ac:spMkLst>
        </pc:spChg>
        <pc:spChg chg="mod">
          <ac:chgData name="Kolakowski, Artur" userId="9c34c8cc-b1df-44f6-bea5-dcf7a54ee35f" providerId="ADAL" clId="{3840EB45-74CA-49F5-8548-3DE287019A31}" dt="2022-12-08T10:51:00.922" v="4455" actId="790"/>
          <ac:spMkLst>
            <pc:docMk/>
            <pc:sldMk cId="3250581116" sldId="483"/>
            <ac:spMk id="6250" creationId="{026F39C2-98EC-4AEE-877A-B9DFC04CF67F}"/>
          </ac:spMkLst>
        </pc:spChg>
        <pc:spChg chg="mod">
          <ac:chgData name="Kolakowski, Artur" userId="9c34c8cc-b1df-44f6-bea5-dcf7a54ee35f" providerId="ADAL" clId="{3840EB45-74CA-49F5-8548-3DE287019A31}" dt="2022-12-08T10:51:00.928" v="4456" actId="790"/>
          <ac:spMkLst>
            <pc:docMk/>
            <pc:sldMk cId="3250581116" sldId="483"/>
            <ac:spMk id="6251" creationId="{5B22499B-907E-46CD-AAF3-8860A0B1AC37}"/>
          </ac:spMkLst>
        </pc:spChg>
        <pc:spChg chg="mod">
          <ac:chgData name="Kolakowski, Artur" userId="9c34c8cc-b1df-44f6-bea5-dcf7a54ee35f" providerId="ADAL" clId="{3840EB45-74CA-49F5-8548-3DE287019A31}" dt="2022-12-08T10:51:00.928" v="4457" actId="790"/>
          <ac:spMkLst>
            <pc:docMk/>
            <pc:sldMk cId="3250581116" sldId="483"/>
            <ac:spMk id="6252" creationId="{2869FF2C-E087-4E0B-B13D-08491B226A46}"/>
          </ac:spMkLst>
        </pc:spChg>
        <pc:spChg chg="mod">
          <ac:chgData name="Kolakowski, Artur" userId="9c34c8cc-b1df-44f6-bea5-dcf7a54ee35f" providerId="ADAL" clId="{3840EB45-74CA-49F5-8548-3DE287019A31}" dt="2022-12-08T10:51:00.928" v="4458" actId="790"/>
          <ac:spMkLst>
            <pc:docMk/>
            <pc:sldMk cId="3250581116" sldId="483"/>
            <ac:spMk id="6253" creationId="{E6647E7D-39FC-4AD8-A487-BD75EF55F6A8}"/>
          </ac:spMkLst>
        </pc:spChg>
        <pc:spChg chg="mod">
          <ac:chgData name="Kolakowski, Artur" userId="9c34c8cc-b1df-44f6-bea5-dcf7a54ee35f" providerId="ADAL" clId="{3840EB45-74CA-49F5-8548-3DE287019A31}" dt="2022-12-08T10:51:00.932" v="4459" actId="790"/>
          <ac:spMkLst>
            <pc:docMk/>
            <pc:sldMk cId="3250581116" sldId="483"/>
            <ac:spMk id="6254" creationId="{9AC86AB9-9CE9-416D-BD0D-837B38E06097}"/>
          </ac:spMkLst>
        </pc:spChg>
        <pc:spChg chg="mod">
          <ac:chgData name="Kolakowski, Artur" userId="9c34c8cc-b1df-44f6-bea5-dcf7a54ee35f" providerId="ADAL" clId="{3840EB45-74CA-49F5-8548-3DE287019A31}" dt="2022-12-08T10:51:00.932" v="4460" actId="790"/>
          <ac:spMkLst>
            <pc:docMk/>
            <pc:sldMk cId="3250581116" sldId="483"/>
            <ac:spMk id="6255" creationId="{9C703509-7C25-4E92-BEB8-3C38D0072E19}"/>
          </ac:spMkLst>
        </pc:spChg>
        <pc:spChg chg="mod">
          <ac:chgData name="Kolakowski, Artur" userId="9c34c8cc-b1df-44f6-bea5-dcf7a54ee35f" providerId="ADAL" clId="{3840EB45-74CA-49F5-8548-3DE287019A31}" dt="2022-12-08T10:51:00.938" v="4461" actId="790"/>
          <ac:spMkLst>
            <pc:docMk/>
            <pc:sldMk cId="3250581116" sldId="483"/>
            <ac:spMk id="6256" creationId="{13199B82-4787-42DF-8D1F-5AC5534A36A4}"/>
          </ac:spMkLst>
        </pc:spChg>
        <pc:spChg chg="mod">
          <ac:chgData name="Kolakowski, Artur" userId="9c34c8cc-b1df-44f6-bea5-dcf7a54ee35f" providerId="ADAL" clId="{3840EB45-74CA-49F5-8548-3DE287019A31}" dt="2022-12-08T10:51:00.938" v="4462" actId="790"/>
          <ac:spMkLst>
            <pc:docMk/>
            <pc:sldMk cId="3250581116" sldId="483"/>
            <ac:spMk id="6257" creationId="{EA83C3A4-8115-4BEB-AF92-8E4CC3C3AC86}"/>
          </ac:spMkLst>
        </pc:spChg>
        <pc:spChg chg="mod">
          <ac:chgData name="Kolakowski, Artur" userId="9c34c8cc-b1df-44f6-bea5-dcf7a54ee35f" providerId="ADAL" clId="{3840EB45-74CA-49F5-8548-3DE287019A31}" dt="2022-12-08T10:51:00.938" v="4463" actId="790"/>
          <ac:spMkLst>
            <pc:docMk/>
            <pc:sldMk cId="3250581116" sldId="483"/>
            <ac:spMk id="6258" creationId="{A14E2D4B-F905-4EDC-B7B8-B47E0E5C65F5}"/>
          </ac:spMkLst>
        </pc:spChg>
        <pc:spChg chg="mod">
          <ac:chgData name="Kolakowski, Artur" userId="9c34c8cc-b1df-44f6-bea5-dcf7a54ee35f" providerId="ADAL" clId="{3840EB45-74CA-49F5-8548-3DE287019A31}" dt="2022-12-08T10:51:00.943" v="4464" actId="790"/>
          <ac:spMkLst>
            <pc:docMk/>
            <pc:sldMk cId="3250581116" sldId="483"/>
            <ac:spMk id="6259" creationId="{05AE132D-9934-4EB6-9D04-1F52A037B445}"/>
          </ac:spMkLst>
        </pc:spChg>
        <pc:spChg chg="mod">
          <ac:chgData name="Kolakowski, Artur" userId="9c34c8cc-b1df-44f6-bea5-dcf7a54ee35f" providerId="ADAL" clId="{3840EB45-74CA-49F5-8548-3DE287019A31}" dt="2022-12-08T10:51:00.943" v="4465" actId="790"/>
          <ac:spMkLst>
            <pc:docMk/>
            <pc:sldMk cId="3250581116" sldId="483"/>
            <ac:spMk id="6260" creationId="{47AEF29D-A408-4033-B182-520D4B38FDC7}"/>
          </ac:spMkLst>
        </pc:spChg>
        <pc:spChg chg="mod">
          <ac:chgData name="Kolakowski, Artur" userId="9c34c8cc-b1df-44f6-bea5-dcf7a54ee35f" providerId="ADAL" clId="{3840EB45-74CA-49F5-8548-3DE287019A31}" dt="2022-12-08T10:51:00.943" v="4466" actId="790"/>
          <ac:spMkLst>
            <pc:docMk/>
            <pc:sldMk cId="3250581116" sldId="483"/>
            <ac:spMk id="6261" creationId="{E5A8BAAA-2FFE-49D8-AA25-2C6CF423F62A}"/>
          </ac:spMkLst>
        </pc:spChg>
        <pc:spChg chg="mod">
          <ac:chgData name="Kolakowski, Artur" userId="9c34c8cc-b1df-44f6-bea5-dcf7a54ee35f" providerId="ADAL" clId="{3840EB45-74CA-49F5-8548-3DE287019A31}" dt="2022-12-08T10:51:00.948" v="4467" actId="790"/>
          <ac:spMkLst>
            <pc:docMk/>
            <pc:sldMk cId="3250581116" sldId="483"/>
            <ac:spMk id="6262" creationId="{CFB97083-79BB-4624-894E-0C20D607F818}"/>
          </ac:spMkLst>
        </pc:spChg>
        <pc:spChg chg="mod">
          <ac:chgData name="Kolakowski, Artur" userId="9c34c8cc-b1df-44f6-bea5-dcf7a54ee35f" providerId="ADAL" clId="{3840EB45-74CA-49F5-8548-3DE287019A31}" dt="2022-12-08T10:51:00.948" v="4468" actId="790"/>
          <ac:spMkLst>
            <pc:docMk/>
            <pc:sldMk cId="3250581116" sldId="483"/>
            <ac:spMk id="6263" creationId="{A1784F20-0970-4DB2-860F-0AF880D7B5AF}"/>
          </ac:spMkLst>
        </pc:spChg>
        <pc:spChg chg="mod">
          <ac:chgData name="Kolakowski, Artur" userId="9c34c8cc-b1df-44f6-bea5-dcf7a54ee35f" providerId="ADAL" clId="{3840EB45-74CA-49F5-8548-3DE287019A31}" dt="2022-12-08T10:51:00.953" v="4469" actId="790"/>
          <ac:spMkLst>
            <pc:docMk/>
            <pc:sldMk cId="3250581116" sldId="483"/>
            <ac:spMk id="6264" creationId="{3A61E299-5CA3-4E53-8D44-B0936C61A1D1}"/>
          </ac:spMkLst>
        </pc:spChg>
        <pc:spChg chg="mod">
          <ac:chgData name="Kolakowski, Artur" userId="9c34c8cc-b1df-44f6-bea5-dcf7a54ee35f" providerId="ADAL" clId="{3840EB45-74CA-49F5-8548-3DE287019A31}" dt="2022-12-08T10:51:00.953" v="4470" actId="790"/>
          <ac:spMkLst>
            <pc:docMk/>
            <pc:sldMk cId="3250581116" sldId="483"/>
            <ac:spMk id="6265" creationId="{F6186BFD-C6BE-43D0-885E-21C98064D569}"/>
          </ac:spMkLst>
        </pc:spChg>
        <pc:spChg chg="mod">
          <ac:chgData name="Kolakowski, Artur" userId="9c34c8cc-b1df-44f6-bea5-dcf7a54ee35f" providerId="ADAL" clId="{3840EB45-74CA-49F5-8548-3DE287019A31}" dt="2022-12-08T10:51:00.953" v="4471" actId="790"/>
          <ac:spMkLst>
            <pc:docMk/>
            <pc:sldMk cId="3250581116" sldId="483"/>
            <ac:spMk id="6266" creationId="{8BA615A3-CD4B-4E68-B8A1-5F6EF0BAB390}"/>
          </ac:spMkLst>
        </pc:spChg>
        <pc:spChg chg="mod">
          <ac:chgData name="Kolakowski, Artur" userId="9c34c8cc-b1df-44f6-bea5-dcf7a54ee35f" providerId="ADAL" clId="{3840EB45-74CA-49F5-8548-3DE287019A31}" dt="2022-12-08T10:51:00.958" v="4472" actId="790"/>
          <ac:spMkLst>
            <pc:docMk/>
            <pc:sldMk cId="3250581116" sldId="483"/>
            <ac:spMk id="6267" creationId="{2CB2DEBA-BE55-4775-825A-3D78C7277182}"/>
          </ac:spMkLst>
        </pc:spChg>
        <pc:spChg chg="mod">
          <ac:chgData name="Kolakowski, Artur" userId="9c34c8cc-b1df-44f6-bea5-dcf7a54ee35f" providerId="ADAL" clId="{3840EB45-74CA-49F5-8548-3DE287019A31}" dt="2022-12-08T10:51:00.958" v="4473" actId="790"/>
          <ac:spMkLst>
            <pc:docMk/>
            <pc:sldMk cId="3250581116" sldId="483"/>
            <ac:spMk id="6268" creationId="{E2BC8C9A-3827-4CC7-BF33-209DBD0055D5}"/>
          </ac:spMkLst>
        </pc:spChg>
        <pc:spChg chg="mod">
          <ac:chgData name="Kolakowski, Artur" userId="9c34c8cc-b1df-44f6-bea5-dcf7a54ee35f" providerId="ADAL" clId="{3840EB45-74CA-49F5-8548-3DE287019A31}" dt="2022-12-08T10:51:00.958" v="4474" actId="790"/>
          <ac:spMkLst>
            <pc:docMk/>
            <pc:sldMk cId="3250581116" sldId="483"/>
            <ac:spMk id="6269" creationId="{17AC6877-A4F2-4D15-A16E-AEF35A8C4D89}"/>
          </ac:spMkLst>
        </pc:spChg>
        <pc:spChg chg="mod">
          <ac:chgData name="Kolakowski, Artur" userId="9c34c8cc-b1df-44f6-bea5-dcf7a54ee35f" providerId="ADAL" clId="{3840EB45-74CA-49F5-8548-3DE287019A31}" dt="2022-12-08T10:51:00.963" v="4475" actId="790"/>
          <ac:spMkLst>
            <pc:docMk/>
            <pc:sldMk cId="3250581116" sldId="483"/>
            <ac:spMk id="6270" creationId="{C30A54DF-E656-42A2-AC49-56E6ABEF8087}"/>
          </ac:spMkLst>
        </pc:spChg>
        <pc:spChg chg="mod">
          <ac:chgData name="Kolakowski, Artur" userId="9c34c8cc-b1df-44f6-bea5-dcf7a54ee35f" providerId="ADAL" clId="{3840EB45-74CA-49F5-8548-3DE287019A31}" dt="2022-12-08T10:51:00.963" v="4476" actId="790"/>
          <ac:spMkLst>
            <pc:docMk/>
            <pc:sldMk cId="3250581116" sldId="483"/>
            <ac:spMk id="6271" creationId="{61F9AB49-851D-4237-8056-20B87DD553E7}"/>
          </ac:spMkLst>
        </pc:spChg>
        <pc:spChg chg="mod">
          <ac:chgData name="Kolakowski, Artur" userId="9c34c8cc-b1df-44f6-bea5-dcf7a54ee35f" providerId="ADAL" clId="{3840EB45-74CA-49F5-8548-3DE287019A31}" dt="2022-12-08T10:51:00.963" v="4477" actId="790"/>
          <ac:spMkLst>
            <pc:docMk/>
            <pc:sldMk cId="3250581116" sldId="483"/>
            <ac:spMk id="6272" creationId="{A44DD222-FDDB-4526-96F5-649B3E758CE6}"/>
          </ac:spMkLst>
        </pc:spChg>
        <pc:spChg chg="mod">
          <ac:chgData name="Kolakowski, Artur" userId="9c34c8cc-b1df-44f6-bea5-dcf7a54ee35f" providerId="ADAL" clId="{3840EB45-74CA-49F5-8548-3DE287019A31}" dt="2022-12-08T10:51:00.968" v="4478" actId="790"/>
          <ac:spMkLst>
            <pc:docMk/>
            <pc:sldMk cId="3250581116" sldId="483"/>
            <ac:spMk id="6273" creationId="{4F8E1851-931E-4928-B79A-6C01B3B339C4}"/>
          </ac:spMkLst>
        </pc:spChg>
        <pc:spChg chg="mod">
          <ac:chgData name="Kolakowski, Artur" userId="9c34c8cc-b1df-44f6-bea5-dcf7a54ee35f" providerId="ADAL" clId="{3840EB45-74CA-49F5-8548-3DE287019A31}" dt="2022-12-08T10:51:00.968" v="4479" actId="790"/>
          <ac:spMkLst>
            <pc:docMk/>
            <pc:sldMk cId="3250581116" sldId="483"/>
            <ac:spMk id="6274" creationId="{3045C6D6-D862-49AD-B322-12EFE479108D}"/>
          </ac:spMkLst>
        </pc:spChg>
        <pc:spChg chg="mod">
          <ac:chgData name="Kolakowski, Artur" userId="9c34c8cc-b1df-44f6-bea5-dcf7a54ee35f" providerId="ADAL" clId="{3840EB45-74CA-49F5-8548-3DE287019A31}" dt="2022-12-08T10:51:00.973" v="4480" actId="790"/>
          <ac:spMkLst>
            <pc:docMk/>
            <pc:sldMk cId="3250581116" sldId="483"/>
            <ac:spMk id="6275" creationId="{DB454C8D-B3AE-413A-A5F4-4FF664CDE802}"/>
          </ac:spMkLst>
        </pc:spChg>
        <pc:spChg chg="mod">
          <ac:chgData name="Kolakowski, Artur" userId="9c34c8cc-b1df-44f6-bea5-dcf7a54ee35f" providerId="ADAL" clId="{3840EB45-74CA-49F5-8548-3DE287019A31}" dt="2022-12-08T10:51:00.973" v="4481" actId="790"/>
          <ac:spMkLst>
            <pc:docMk/>
            <pc:sldMk cId="3250581116" sldId="483"/>
            <ac:spMk id="6276" creationId="{34F92402-F8B1-4DD1-A474-07A57B8CE30F}"/>
          </ac:spMkLst>
        </pc:spChg>
        <pc:spChg chg="mod">
          <ac:chgData name="Kolakowski, Artur" userId="9c34c8cc-b1df-44f6-bea5-dcf7a54ee35f" providerId="ADAL" clId="{3840EB45-74CA-49F5-8548-3DE287019A31}" dt="2022-12-08T10:51:00.973" v="4482" actId="790"/>
          <ac:spMkLst>
            <pc:docMk/>
            <pc:sldMk cId="3250581116" sldId="483"/>
            <ac:spMk id="6277" creationId="{D42CB905-09A8-48DB-8486-DF659B50D7AD}"/>
          </ac:spMkLst>
        </pc:spChg>
        <pc:spChg chg="mod">
          <ac:chgData name="Kolakowski, Artur" userId="9c34c8cc-b1df-44f6-bea5-dcf7a54ee35f" providerId="ADAL" clId="{3840EB45-74CA-49F5-8548-3DE287019A31}" dt="2022-12-08T10:51:00.978" v="4483" actId="790"/>
          <ac:spMkLst>
            <pc:docMk/>
            <pc:sldMk cId="3250581116" sldId="483"/>
            <ac:spMk id="6278" creationId="{8CCCE9ED-0779-40A6-BE4B-45E0B95BFF8A}"/>
          </ac:spMkLst>
        </pc:spChg>
        <pc:spChg chg="mod">
          <ac:chgData name="Kolakowski, Artur" userId="9c34c8cc-b1df-44f6-bea5-dcf7a54ee35f" providerId="ADAL" clId="{3840EB45-74CA-49F5-8548-3DE287019A31}" dt="2022-12-08T10:51:00.978" v="4484" actId="790"/>
          <ac:spMkLst>
            <pc:docMk/>
            <pc:sldMk cId="3250581116" sldId="483"/>
            <ac:spMk id="6279" creationId="{9A649D38-E6C0-4133-815A-D023ECE445BF}"/>
          </ac:spMkLst>
        </pc:spChg>
        <pc:spChg chg="mod">
          <ac:chgData name="Kolakowski, Artur" userId="9c34c8cc-b1df-44f6-bea5-dcf7a54ee35f" providerId="ADAL" clId="{3840EB45-74CA-49F5-8548-3DE287019A31}" dt="2022-12-08T10:51:00.981" v="4485" actId="790"/>
          <ac:spMkLst>
            <pc:docMk/>
            <pc:sldMk cId="3250581116" sldId="483"/>
            <ac:spMk id="6280" creationId="{0026EB49-31BF-402B-9786-75D54F4E608B}"/>
          </ac:spMkLst>
        </pc:spChg>
        <pc:spChg chg="mod">
          <ac:chgData name="Kolakowski, Artur" userId="9c34c8cc-b1df-44f6-bea5-dcf7a54ee35f" providerId="ADAL" clId="{3840EB45-74CA-49F5-8548-3DE287019A31}" dt="2022-12-08T10:51:00.983" v="4486" actId="790"/>
          <ac:spMkLst>
            <pc:docMk/>
            <pc:sldMk cId="3250581116" sldId="483"/>
            <ac:spMk id="6281" creationId="{91CFEC6B-3F59-4E59-8A6A-12B9F55ABCBB}"/>
          </ac:spMkLst>
        </pc:spChg>
        <pc:spChg chg="mod">
          <ac:chgData name="Kolakowski, Artur" userId="9c34c8cc-b1df-44f6-bea5-dcf7a54ee35f" providerId="ADAL" clId="{3840EB45-74CA-49F5-8548-3DE287019A31}" dt="2022-12-08T10:51:00.983" v="4487" actId="790"/>
          <ac:spMkLst>
            <pc:docMk/>
            <pc:sldMk cId="3250581116" sldId="483"/>
            <ac:spMk id="6282" creationId="{24587CD0-4F1A-4142-A28A-54B7E6251C66}"/>
          </ac:spMkLst>
        </pc:spChg>
        <pc:spChg chg="mod">
          <ac:chgData name="Kolakowski, Artur" userId="9c34c8cc-b1df-44f6-bea5-dcf7a54ee35f" providerId="ADAL" clId="{3840EB45-74CA-49F5-8548-3DE287019A31}" dt="2022-12-08T10:51:00.988" v="4488" actId="790"/>
          <ac:spMkLst>
            <pc:docMk/>
            <pc:sldMk cId="3250581116" sldId="483"/>
            <ac:spMk id="6283" creationId="{04924FD1-D16F-440B-9323-789258EAB975}"/>
          </ac:spMkLst>
        </pc:spChg>
        <pc:spChg chg="mod">
          <ac:chgData name="Kolakowski, Artur" userId="9c34c8cc-b1df-44f6-bea5-dcf7a54ee35f" providerId="ADAL" clId="{3840EB45-74CA-49F5-8548-3DE287019A31}" dt="2022-12-08T10:51:00.988" v="4489" actId="790"/>
          <ac:spMkLst>
            <pc:docMk/>
            <pc:sldMk cId="3250581116" sldId="483"/>
            <ac:spMk id="6284" creationId="{154EA859-DCBA-4529-A4B5-E9F41DA26BC2}"/>
          </ac:spMkLst>
        </pc:spChg>
        <pc:spChg chg="mod">
          <ac:chgData name="Kolakowski, Artur" userId="9c34c8cc-b1df-44f6-bea5-dcf7a54ee35f" providerId="ADAL" clId="{3840EB45-74CA-49F5-8548-3DE287019A31}" dt="2022-12-08T10:51:00.988" v="4490" actId="790"/>
          <ac:spMkLst>
            <pc:docMk/>
            <pc:sldMk cId="3250581116" sldId="483"/>
            <ac:spMk id="6285" creationId="{C1D3E6B0-85D8-4B24-9BF3-5C3AB31640FC}"/>
          </ac:spMkLst>
        </pc:spChg>
        <pc:spChg chg="mod">
          <ac:chgData name="Kolakowski, Artur" userId="9c34c8cc-b1df-44f6-bea5-dcf7a54ee35f" providerId="ADAL" clId="{3840EB45-74CA-49F5-8548-3DE287019A31}" dt="2022-12-08T10:51:00.993" v="4491" actId="790"/>
          <ac:spMkLst>
            <pc:docMk/>
            <pc:sldMk cId="3250581116" sldId="483"/>
            <ac:spMk id="6286" creationId="{A0306024-0C5B-48A2-8E7D-377CEFF17729}"/>
          </ac:spMkLst>
        </pc:spChg>
        <pc:spChg chg="mod">
          <ac:chgData name="Kolakowski, Artur" userId="9c34c8cc-b1df-44f6-bea5-dcf7a54ee35f" providerId="ADAL" clId="{3840EB45-74CA-49F5-8548-3DE287019A31}" dt="2022-12-08T10:51:00.993" v="4492" actId="790"/>
          <ac:spMkLst>
            <pc:docMk/>
            <pc:sldMk cId="3250581116" sldId="483"/>
            <ac:spMk id="6287" creationId="{AD65E14A-F61E-4027-9656-D1F2264BAE8A}"/>
          </ac:spMkLst>
        </pc:spChg>
        <pc:spChg chg="mod">
          <ac:chgData name="Kolakowski, Artur" userId="9c34c8cc-b1df-44f6-bea5-dcf7a54ee35f" providerId="ADAL" clId="{3840EB45-74CA-49F5-8548-3DE287019A31}" dt="2022-12-08T10:51:00.993" v="4493" actId="790"/>
          <ac:spMkLst>
            <pc:docMk/>
            <pc:sldMk cId="3250581116" sldId="483"/>
            <ac:spMk id="6288" creationId="{AA990F96-1379-4928-8458-1AC1F71F6877}"/>
          </ac:spMkLst>
        </pc:spChg>
        <pc:spChg chg="mod">
          <ac:chgData name="Kolakowski, Artur" userId="9c34c8cc-b1df-44f6-bea5-dcf7a54ee35f" providerId="ADAL" clId="{3840EB45-74CA-49F5-8548-3DE287019A31}" dt="2022-12-08T10:51:00.998" v="4494" actId="790"/>
          <ac:spMkLst>
            <pc:docMk/>
            <pc:sldMk cId="3250581116" sldId="483"/>
            <ac:spMk id="6289" creationId="{CFBA5577-D0B5-49DA-A04C-38704A487A3D}"/>
          </ac:spMkLst>
        </pc:spChg>
        <pc:spChg chg="mod">
          <ac:chgData name="Kolakowski, Artur" userId="9c34c8cc-b1df-44f6-bea5-dcf7a54ee35f" providerId="ADAL" clId="{3840EB45-74CA-49F5-8548-3DE287019A31}" dt="2022-12-08T10:51:00.998" v="4495" actId="790"/>
          <ac:spMkLst>
            <pc:docMk/>
            <pc:sldMk cId="3250581116" sldId="483"/>
            <ac:spMk id="6290" creationId="{EFB00A87-C8EF-4C09-B6FE-B46821631D16}"/>
          </ac:spMkLst>
        </pc:spChg>
        <pc:spChg chg="mod">
          <ac:chgData name="Kolakowski, Artur" userId="9c34c8cc-b1df-44f6-bea5-dcf7a54ee35f" providerId="ADAL" clId="{3840EB45-74CA-49F5-8548-3DE287019A31}" dt="2022-12-08T10:51:01.003" v="4496" actId="790"/>
          <ac:spMkLst>
            <pc:docMk/>
            <pc:sldMk cId="3250581116" sldId="483"/>
            <ac:spMk id="6291" creationId="{59E87CE6-F3A8-421C-B2FF-FBDDAAA22286}"/>
          </ac:spMkLst>
        </pc:spChg>
        <pc:spChg chg="mod">
          <ac:chgData name="Kolakowski, Artur" userId="9c34c8cc-b1df-44f6-bea5-dcf7a54ee35f" providerId="ADAL" clId="{3840EB45-74CA-49F5-8548-3DE287019A31}" dt="2022-12-08T10:51:01.003" v="4497" actId="790"/>
          <ac:spMkLst>
            <pc:docMk/>
            <pc:sldMk cId="3250581116" sldId="483"/>
            <ac:spMk id="6292" creationId="{858491E1-3FA0-4B2C-9410-B6287CD16ABB}"/>
          </ac:spMkLst>
        </pc:spChg>
        <pc:spChg chg="mod">
          <ac:chgData name="Kolakowski, Artur" userId="9c34c8cc-b1df-44f6-bea5-dcf7a54ee35f" providerId="ADAL" clId="{3840EB45-74CA-49F5-8548-3DE287019A31}" dt="2022-12-08T10:51:01.003" v="4498" actId="790"/>
          <ac:spMkLst>
            <pc:docMk/>
            <pc:sldMk cId="3250581116" sldId="483"/>
            <ac:spMk id="6293" creationId="{62CE0212-3186-4546-B099-BCFB9BC242EC}"/>
          </ac:spMkLst>
        </pc:spChg>
        <pc:spChg chg="mod">
          <ac:chgData name="Kolakowski, Artur" userId="9c34c8cc-b1df-44f6-bea5-dcf7a54ee35f" providerId="ADAL" clId="{3840EB45-74CA-49F5-8548-3DE287019A31}" dt="2022-12-08T10:51:01.008" v="4499" actId="790"/>
          <ac:spMkLst>
            <pc:docMk/>
            <pc:sldMk cId="3250581116" sldId="483"/>
            <ac:spMk id="6294" creationId="{1FFB9F43-CA15-42C6-A02C-9817019622D2}"/>
          </ac:spMkLst>
        </pc:spChg>
        <pc:spChg chg="mod">
          <ac:chgData name="Kolakowski, Artur" userId="9c34c8cc-b1df-44f6-bea5-dcf7a54ee35f" providerId="ADAL" clId="{3840EB45-74CA-49F5-8548-3DE287019A31}" dt="2022-12-08T10:51:01.008" v="4500" actId="790"/>
          <ac:spMkLst>
            <pc:docMk/>
            <pc:sldMk cId="3250581116" sldId="483"/>
            <ac:spMk id="6295" creationId="{2DB8A50C-4B15-4533-A0F0-356F36CF8608}"/>
          </ac:spMkLst>
        </pc:spChg>
        <pc:spChg chg="mod">
          <ac:chgData name="Kolakowski, Artur" userId="9c34c8cc-b1df-44f6-bea5-dcf7a54ee35f" providerId="ADAL" clId="{3840EB45-74CA-49F5-8548-3DE287019A31}" dt="2022-12-08T10:51:01.008" v="4501" actId="790"/>
          <ac:spMkLst>
            <pc:docMk/>
            <pc:sldMk cId="3250581116" sldId="483"/>
            <ac:spMk id="6296" creationId="{3C18BB73-7CC5-4DCC-A69C-BBBF0ED89E30}"/>
          </ac:spMkLst>
        </pc:spChg>
        <pc:spChg chg="mod">
          <ac:chgData name="Kolakowski, Artur" userId="9c34c8cc-b1df-44f6-bea5-dcf7a54ee35f" providerId="ADAL" clId="{3840EB45-74CA-49F5-8548-3DE287019A31}" dt="2022-12-08T10:51:01.013" v="4502" actId="790"/>
          <ac:spMkLst>
            <pc:docMk/>
            <pc:sldMk cId="3250581116" sldId="483"/>
            <ac:spMk id="6297" creationId="{030E44E3-4F2D-4A3A-81A5-37CA46BA499E}"/>
          </ac:spMkLst>
        </pc:spChg>
        <pc:spChg chg="mod">
          <ac:chgData name="Kolakowski, Artur" userId="9c34c8cc-b1df-44f6-bea5-dcf7a54ee35f" providerId="ADAL" clId="{3840EB45-74CA-49F5-8548-3DE287019A31}" dt="2022-12-08T10:51:01.013" v="4503" actId="790"/>
          <ac:spMkLst>
            <pc:docMk/>
            <pc:sldMk cId="3250581116" sldId="483"/>
            <ac:spMk id="6298" creationId="{05F5441A-01EA-4899-A89E-A970953A9216}"/>
          </ac:spMkLst>
        </pc:spChg>
        <pc:spChg chg="mod">
          <ac:chgData name="Kolakowski, Artur" userId="9c34c8cc-b1df-44f6-bea5-dcf7a54ee35f" providerId="ADAL" clId="{3840EB45-74CA-49F5-8548-3DE287019A31}" dt="2022-12-08T10:51:01.013" v="4504" actId="790"/>
          <ac:spMkLst>
            <pc:docMk/>
            <pc:sldMk cId="3250581116" sldId="483"/>
            <ac:spMk id="6299" creationId="{D0404049-95FC-4061-9A66-26381131EE88}"/>
          </ac:spMkLst>
        </pc:spChg>
        <pc:spChg chg="mod">
          <ac:chgData name="Kolakowski, Artur" userId="9c34c8cc-b1df-44f6-bea5-dcf7a54ee35f" providerId="ADAL" clId="{3840EB45-74CA-49F5-8548-3DE287019A31}" dt="2022-12-08T10:51:01.018" v="4505" actId="790"/>
          <ac:spMkLst>
            <pc:docMk/>
            <pc:sldMk cId="3250581116" sldId="483"/>
            <ac:spMk id="6300" creationId="{56451341-6D21-472E-A41D-64ECEC54A72C}"/>
          </ac:spMkLst>
        </pc:spChg>
        <pc:spChg chg="mod">
          <ac:chgData name="Kolakowski, Artur" userId="9c34c8cc-b1df-44f6-bea5-dcf7a54ee35f" providerId="ADAL" clId="{3840EB45-74CA-49F5-8548-3DE287019A31}" dt="2022-12-08T10:51:01.018" v="4506" actId="790"/>
          <ac:spMkLst>
            <pc:docMk/>
            <pc:sldMk cId="3250581116" sldId="483"/>
            <ac:spMk id="6301" creationId="{1B91495F-64C2-45E4-9078-E47F538CF967}"/>
          </ac:spMkLst>
        </pc:spChg>
        <pc:spChg chg="mod">
          <ac:chgData name="Kolakowski, Artur" userId="9c34c8cc-b1df-44f6-bea5-dcf7a54ee35f" providerId="ADAL" clId="{3840EB45-74CA-49F5-8548-3DE287019A31}" dt="2022-12-08T10:51:01.023" v="4507" actId="790"/>
          <ac:spMkLst>
            <pc:docMk/>
            <pc:sldMk cId="3250581116" sldId="483"/>
            <ac:spMk id="6302" creationId="{1DE4C392-9F4E-4CDE-970E-0FBF57252D25}"/>
          </ac:spMkLst>
        </pc:spChg>
        <pc:spChg chg="mod">
          <ac:chgData name="Kolakowski, Artur" userId="9c34c8cc-b1df-44f6-bea5-dcf7a54ee35f" providerId="ADAL" clId="{3840EB45-74CA-49F5-8548-3DE287019A31}" dt="2022-12-08T10:51:01.023" v="4508" actId="790"/>
          <ac:spMkLst>
            <pc:docMk/>
            <pc:sldMk cId="3250581116" sldId="483"/>
            <ac:spMk id="6303" creationId="{762318EF-B7BB-42BE-8A08-849D677B5DD3}"/>
          </ac:spMkLst>
        </pc:spChg>
        <pc:spChg chg="mod">
          <ac:chgData name="Kolakowski, Artur" userId="9c34c8cc-b1df-44f6-bea5-dcf7a54ee35f" providerId="ADAL" clId="{3840EB45-74CA-49F5-8548-3DE287019A31}" dt="2022-12-08T10:51:01.023" v="4509" actId="790"/>
          <ac:spMkLst>
            <pc:docMk/>
            <pc:sldMk cId="3250581116" sldId="483"/>
            <ac:spMk id="6304" creationId="{A31D0719-8FB1-49D0-A32B-229DA73613C7}"/>
          </ac:spMkLst>
        </pc:spChg>
        <pc:spChg chg="mod">
          <ac:chgData name="Kolakowski, Artur" userId="9c34c8cc-b1df-44f6-bea5-dcf7a54ee35f" providerId="ADAL" clId="{3840EB45-74CA-49F5-8548-3DE287019A31}" dt="2022-12-08T10:51:01.028" v="4510" actId="790"/>
          <ac:spMkLst>
            <pc:docMk/>
            <pc:sldMk cId="3250581116" sldId="483"/>
            <ac:spMk id="6305" creationId="{90227936-A822-471C-8ED9-6F0CD60E644B}"/>
          </ac:spMkLst>
        </pc:spChg>
        <pc:spChg chg="mod">
          <ac:chgData name="Kolakowski, Artur" userId="9c34c8cc-b1df-44f6-bea5-dcf7a54ee35f" providerId="ADAL" clId="{3840EB45-74CA-49F5-8548-3DE287019A31}" dt="2022-12-08T10:51:01.028" v="4511" actId="790"/>
          <ac:spMkLst>
            <pc:docMk/>
            <pc:sldMk cId="3250581116" sldId="483"/>
            <ac:spMk id="6306" creationId="{F4ED05C2-5112-4C2A-9637-434C6ED2E576}"/>
          </ac:spMkLst>
        </pc:spChg>
        <pc:spChg chg="mod">
          <ac:chgData name="Kolakowski, Artur" userId="9c34c8cc-b1df-44f6-bea5-dcf7a54ee35f" providerId="ADAL" clId="{3840EB45-74CA-49F5-8548-3DE287019A31}" dt="2022-12-08T10:51:01.028" v="4512" actId="790"/>
          <ac:spMkLst>
            <pc:docMk/>
            <pc:sldMk cId="3250581116" sldId="483"/>
            <ac:spMk id="6307" creationId="{C7DAAE04-63F4-48BA-9639-7A4D2F66946C}"/>
          </ac:spMkLst>
        </pc:spChg>
        <pc:spChg chg="mod">
          <ac:chgData name="Kolakowski, Artur" userId="9c34c8cc-b1df-44f6-bea5-dcf7a54ee35f" providerId="ADAL" clId="{3840EB45-74CA-49F5-8548-3DE287019A31}" dt="2022-12-08T10:51:01.033" v="4513" actId="790"/>
          <ac:spMkLst>
            <pc:docMk/>
            <pc:sldMk cId="3250581116" sldId="483"/>
            <ac:spMk id="6308" creationId="{70EEE81D-DE43-4BBB-97C8-2AEEA824D20E}"/>
          </ac:spMkLst>
        </pc:spChg>
        <pc:spChg chg="mod">
          <ac:chgData name="Kolakowski, Artur" userId="9c34c8cc-b1df-44f6-bea5-dcf7a54ee35f" providerId="ADAL" clId="{3840EB45-74CA-49F5-8548-3DE287019A31}" dt="2022-12-08T10:51:01.033" v="4514" actId="790"/>
          <ac:spMkLst>
            <pc:docMk/>
            <pc:sldMk cId="3250581116" sldId="483"/>
            <ac:spMk id="6309" creationId="{2F99A389-2B2A-414D-9AE6-56A8E6D728B8}"/>
          </ac:spMkLst>
        </pc:spChg>
        <pc:spChg chg="mod">
          <ac:chgData name="Kolakowski, Artur" userId="9c34c8cc-b1df-44f6-bea5-dcf7a54ee35f" providerId="ADAL" clId="{3840EB45-74CA-49F5-8548-3DE287019A31}" dt="2022-12-08T10:51:01.038" v="4515" actId="790"/>
          <ac:spMkLst>
            <pc:docMk/>
            <pc:sldMk cId="3250581116" sldId="483"/>
            <ac:spMk id="6310" creationId="{833239F8-21ED-440E-B33F-4662C1192BCE}"/>
          </ac:spMkLst>
        </pc:spChg>
        <pc:spChg chg="mod">
          <ac:chgData name="Kolakowski, Artur" userId="9c34c8cc-b1df-44f6-bea5-dcf7a54ee35f" providerId="ADAL" clId="{3840EB45-74CA-49F5-8548-3DE287019A31}" dt="2022-12-08T10:51:01.038" v="4516" actId="790"/>
          <ac:spMkLst>
            <pc:docMk/>
            <pc:sldMk cId="3250581116" sldId="483"/>
            <ac:spMk id="6311" creationId="{F4B296EF-AE5B-4041-BECA-34F3FC6A0B59}"/>
          </ac:spMkLst>
        </pc:spChg>
        <pc:spChg chg="mod">
          <ac:chgData name="Kolakowski, Artur" userId="9c34c8cc-b1df-44f6-bea5-dcf7a54ee35f" providerId="ADAL" clId="{3840EB45-74CA-49F5-8548-3DE287019A31}" dt="2022-12-08T10:51:01.043" v="4517" actId="790"/>
          <ac:spMkLst>
            <pc:docMk/>
            <pc:sldMk cId="3250581116" sldId="483"/>
            <ac:spMk id="6312" creationId="{5B635D98-9AD7-4FA6-99DE-A2114AB17E7E}"/>
          </ac:spMkLst>
        </pc:spChg>
        <pc:spChg chg="mod">
          <ac:chgData name="Kolakowski, Artur" userId="9c34c8cc-b1df-44f6-bea5-dcf7a54ee35f" providerId="ADAL" clId="{3840EB45-74CA-49F5-8548-3DE287019A31}" dt="2022-12-08T10:51:01.043" v="4518" actId="790"/>
          <ac:spMkLst>
            <pc:docMk/>
            <pc:sldMk cId="3250581116" sldId="483"/>
            <ac:spMk id="6313" creationId="{68AA5F4E-E329-4291-A1A8-324040CC0FAA}"/>
          </ac:spMkLst>
        </pc:spChg>
        <pc:spChg chg="mod">
          <ac:chgData name="Kolakowski, Artur" userId="9c34c8cc-b1df-44f6-bea5-dcf7a54ee35f" providerId="ADAL" clId="{3840EB45-74CA-49F5-8548-3DE287019A31}" dt="2022-12-08T10:51:01.043" v="4519" actId="790"/>
          <ac:spMkLst>
            <pc:docMk/>
            <pc:sldMk cId="3250581116" sldId="483"/>
            <ac:spMk id="6314" creationId="{155622D1-2265-4588-B7C2-7DF45E75A4C6}"/>
          </ac:spMkLst>
        </pc:spChg>
        <pc:spChg chg="mod">
          <ac:chgData name="Kolakowski, Artur" userId="9c34c8cc-b1df-44f6-bea5-dcf7a54ee35f" providerId="ADAL" clId="{3840EB45-74CA-49F5-8548-3DE287019A31}" dt="2022-12-08T10:51:01.048" v="4520" actId="790"/>
          <ac:spMkLst>
            <pc:docMk/>
            <pc:sldMk cId="3250581116" sldId="483"/>
            <ac:spMk id="6315" creationId="{A728548C-26F0-41F5-A5A1-4439E86860EF}"/>
          </ac:spMkLst>
        </pc:spChg>
        <pc:spChg chg="mod">
          <ac:chgData name="Kolakowski, Artur" userId="9c34c8cc-b1df-44f6-bea5-dcf7a54ee35f" providerId="ADAL" clId="{3840EB45-74CA-49F5-8548-3DE287019A31}" dt="2022-12-08T10:51:01.048" v="4521" actId="790"/>
          <ac:spMkLst>
            <pc:docMk/>
            <pc:sldMk cId="3250581116" sldId="483"/>
            <ac:spMk id="6316" creationId="{FC00E622-E80A-4167-BCD1-6DBDCA2D3DD3}"/>
          </ac:spMkLst>
        </pc:spChg>
        <pc:spChg chg="mod">
          <ac:chgData name="Kolakowski, Artur" userId="9c34c8cc-b1df-44f6-bea5-dcf7a54ee35f" providerId="ADAL" clId="{3840EB45-74CA-49F5-8548-3DE287019A31}" dt="2022-12-08T10:51:01.048" v="4522" actId="790"/>
          <ac:spMkLst>
            <pc:docMk/>
            <pc:sldMk cId="3250581116" sldId="483"/>
            <ac:spMk id="6317" creationId="{D235DDB6-6214-4656-8FD3-509DACD43714}"/>
          </ac:spMkLst>
        </pc:spChg>
        <pc:spChg chg="mod">
          <ac:chgData name="Kolakowski, Artur" userId="9c34c8cc-b1df-44f6-bea5-dcf7a54ee35f" providerId="ADAL" clId="{3840EB45-74CA-49F5-8548-3DE287019A31}" dt="2022-12-08T10:51:01.053" v="4523" actId="790"/>
          <ac:spMkLst>
            <pc:docMk/>
            <pc:sldMk cId="3250581116" sldId="483"/>
            <ac:spMk id="6318" creationId="{2C7BBEA1-D2A0-4109-9904-588532BECB1C}"/>
          </ac:spMkLst>
        </pc:spChg>
        <pc:spChg chg="mod">
          <ac:chgData name="Kolakowski, Artur" userId="9c34c8cc-b1df-44f6-bea5-dcf7a54ee35f" providerId="ADAL" clId="{3840EB45-74CA-49F5-8548-3DE287019A31}" dt="2022-12-08T10:51:01.053" v="4524" actId="790"/>
          <ac:spMkLst>
            <pc:docMk/>
            <pc:sldMk cId="3250581116" sldId="483"/>
            <ac:spMk id="6319" creationId="{C776B9A5-974F-43AE-8AF8-3DC716496B12}"/>
          </ac:spMkLst>
        </pc:spChg>
        <pc:spChg chg="mod">
          <ac:chgData name="Kolakowski, Artur" userId="9c34c8cc-b1df-44f6-bea5-dcf7a54ee35f" providerId="ADAL" clId="{3840EB45-74CA-49F5-8548-3DE287019A31}" dt="2022-12-08T10:51:01.058" v="4525" actId="790"/>
          <ac:spMkLst>
            <pc:docMk/>
            <pc:sldMk cId="3250581116" sldId="483"/>
            <ac:spMk id="6320" creationId="{C1727B03-7750-435B-9E3F-970FC118CB97}"/>
          </ac:spMkLst>
        </pc:spChg>
        <pc:spChg chg="mod">
          <ac:chgData name="Kolakowski, Artur" userId="9c34c8cc-b1df-44f6-bea5-dcf7a54ee35f" providerId="ADAL" clId="{3840EB45-74CA-49F5-8548-3DE287019A31}" dt="2022-12-08T10:51:01.058" v="4526" actId="790"/>
          <ac:spMkLst>
            <pc:docMk/>
            <pc:sldMk cId="3250581116" sldId="483"/>
            <ac:spMk id="6321" creationId="{B450A580-D63E-48D2-BCE7-CD9263DC1F90}"/>
          </ac:spMkLst>
        </pc:spChg>
        <pc:spChg chg="mod">
          <ac:chgData name="Kolakowski, Artur" userId="9c34c8cc-b1df-44f6-bea5-dcf7a54ee35f" providerId="ADAL" clId="{3840EB45-74CA-49F5-8548-3DE287019A31}" dt="2022-12-08T10:51:01.058" v="4527" actId="790"/>
          <ac:spMkLst>
            <pc:docMk/>
            <pc:sldMk cId="3250581116" sldId="483"/>
            <ac:spMk id="6322" creationId="{CFDD4701-C5BB-4453-86B3-1BE9194C5095}"/>
          </ac:spMkLst>
        </pc:spChg>
        <pc:spChg chg="mod">
          <ac:chgData name="Kolakowski, Artur" userId="9c34c8cc-b1df-44f6-bea5-dcf7a54ee35f" providerId="ADAL" clId="{3840EB45-74CA-49F5-8548-3DE287019A31}" dt="2022-12-08T10:51:01.058" v="4528" actId="790"/>
          <ac:spMkLst>
            <pc:docMk/>
            <pc:sldMk cId="3250581116" sldId="483"/>
            <ac:spMk id="6323" creationId="{920E8FF7-A1B0-4B58-8AB1-491B3F1D65D3}"/>
          </ac:spMkLst>
        </pc:spChg>
        <pc:spChg chg="mod">
          <ac:chgData name="Kolakowski, Artur" userId="9c34c8cc-b1df-44f6-bea5-dcf7a54ee35f" providerId="ADAL" clId="{3840EB45-74CA-49F5-8548-3DE287019A31}" dt="2022-12-08T10:51:01.063" v="4529" actId="790"/>
          <ac:spMkLst>
            <pc:docMk/>
            <pc:sldMk cId="3250581116" sldId="483"/>
            <ac:spMk id="6324" creationId="{7612A475-F44F-4480-BC8D-B336A6DE2D7B}"/>
          </ac:spMkLst>
        </pc:spChg>
        <pc:spChg chg="mod">
          <ac:chgData name="Kolakowski, Artur" userId="9c34c8cc-b1df-44f6-bea5-dcf7a54ee35f" providerId="ADAL" clId="{3840EB45-74CA-49F5-8548-3DE287019A31}" dt="2022-12-08T10:51:01.063" v="4530" actId="790"/>
          <ac:spMkLst>
            <pc:docMk/>
            <pc:sldMk cId="3250581116" sldId="483"/>
            <ac:spMk id="6325" creationId="{EBFA9C94-EE2F-444B-91D3-FEC7B81C4E0D}"/>
          </ac:spMkLst>
        </pc:spChg>
        <pc:spChg chg="mod">
          <ac:chgData name="Kolakowski, Artur" userId="9c34c8cc-b1df-44f6-bea5-dcf7a54ee35f" providerId="ADAL" clId="{3840EB45-74CA-49F5-8548-3DE287019A31}" dt="2022-12-08T10:51:01.072" v="4531" actId="790"/>
          <ac:spMkLst>
            <pc:docMk/>
            <pc:sldMk cId="3250581116" sldId="483"/>
            <ac:spMk id="6326" creationId="{A9EDF471-BD0F-4F2D-BDC0-4A55FB6B78D1}"/>
          </ac:spMkLst>
        </pc:spChg>
        <pc:spChg chg="mod">
          <ac:chgData name="Kolakowski, Artur" userId="9c34c8cc-b1df-44f6-bea5-dcf7a54ee35f" providerId="ADAL" clId="{3840EB45-74CA-49F5-8548-3DE287019A31}" dt="2022-12-08T10:51:01.072" v="4532" actId="790"/>
          <ac:spMkLst>
            <pc:docMk/>
            <pc:sldMk cId="3250581116" sldId="483"/>
            <ac:spMk id="6327" creationId="{4943C9B8-F053-4542-9FDF-F8DA70F05828}"/>
          </ac:spMkLst>
        </pc:spChg>
        <pc:spChg chg="mod">
          <ac:chgData name="Kolakowski, Artur" userId="9c34c8cc-b1df-44f6-bea5-dcf7a54ee35f" providerId="ADAL" clId="{3840EB45-74CA-49F5-8548-3DE287019A31}" dt="2022-12-08T10:51:01.072" v="4533" actId="790"/>
          <ac:spMkLst>
            <pc:docMk/>
            <pc:sldMk cId="3250581116" sldId="483"/>
            <ac:spMk id="6328" creationId="{0583755B-02EB-43FC-8682-C99FF3A7C7C6}"/>
          </ac:spMkLst>
        </pc:spChg>
        <pc:spChg chg="mod">
          <ac:chgData name="Kolakowski, Artur" userId="9c34c8cc-b1df-44f6-bea5-dcf7a54ee35f" providerId="ADAL" clId="{3840EB45-74CA-49F5-8548-3DE287019A31}" dt="2022-12-08T10:51:01.078" v="4534" actId="790"/>
          <ac:spMkLst>
            <pc:docMk/>
            <pc:sldMk cId="3250581116" sldId="483"/>
            <ac:spMk id="6329" creationId="{A84D75C7-D558-4F0C-AFD0-7B88B535E24D}"/>
          </ac:spMkLst>
        </pc:spChg>
        <pc:spChg chg="mod">
          <ac:chgData name="Kolakowski, Artur" userId="9c34c8cc-b1df-44f6-bea5-dcf7a54ee35f" providerId="ADAL" clId="{3840EB45-74CA-49F5-8548-3DE287019A31}" dt="2022-12-08T10:51:01.078" v="4535" actId="790"/>
          <ac:spMkLst>
            <pc:docMk/>
            <pc:sldMk cId="3250581116" sldId="483"/>
            <ac:spMk id="6330" creationId="{2C0162AE-B93E-41F3-B4CD-3B31E33B8487}"/>
          </ac:spMkLst>
        </pc:spChg>
        <pc:spChg chg="mod">
          <ac:chgData name="Kolakowski, Artur" userId="9c34c8cc-b1df-44f6-bea5-dcf7a54ee35f" providerId="ADAL" clId="{3840EB45-74CA-49F5-8548-3DE287019A31}" dt="2022-12-08T10:51:01.082" v="4536" actId="790"/>
          <ac:spMkLst>
            <pc:docMk/>
            <pc:sldMk cId="3250581116" sldId="483"/>
            <ac:spMk id="6331" creationId="{5BDE03D9-5BA0-4661-8EB8-5C81638D4E70}"/>
          </ac:spMkLst>
        </pc:spChg>
        <pc:spChg chg="mod">
          <ac:chgData name="Kolakowski, Artur" userId="9c34c8cc-b1df-44f6-bea5-dcf7a54ee35f" providerId="ADAL" clId="{3840EB45-74CA-49F5-8548-3DE287019A31}" dt="2022-12-08T10:51:01.083" v="4537" actId="790"/>
          <ac:spMkLst>
            <pc:docMk/>
            <pc:sldMk cId="3250581116" sldId="483"/>
            <ac:spMk id="6332" creationId="{0AF4C961-652B-417F-AAA5-3735AC86945A}"/>
          </ac:spMkLst>
        </pc:spChg>
        <pc:spChg chg="mod">
          <ac:chgData name="Kolakowski, Artur" userId="9c34c8cc-b1df-44f6-bea5-dcf7a54ee35f" providerId="ADAL" clId="{3840EB45-74CA-49F5-8548-3DE287019A31}" dt="2022-12-08T10:51:01.083" v="4538" actId="790"/>
          <ac:spMkLst>
            <pc:docMk/>
            <pc:sldMk cId="3250581116" sldId="483"/>
            <ac:spMk id="6333" creationId="{8EC7E5E8-2368-49AE-A4D8-3A36D10446DC}"/>
          </ac:spMkLst>
        </pc:spChg>
        <pc:spChg chg="mod">
          <ac:chgData name="Kolakowski, Artur" userId="9c34c8cc-b1df-44f6-bea5-dcf7a54ee35f" providerId="ADAL" clId="{3840EB45-74CA-49F5-8548-3DE287019A31}" dt="2022-12-08T10:51:01.088" v="4539" actId="790"/>
          <ac:spMkLst>
            <pc:docMk/>
            <pc:sldMk cId="3250581116" sldId="483"/>
            <ac:spMk id="6334" creationId="{D108E3B7-D1DE-4A2C-9E6B-18FDD30A156C}"/>
          </ac:spMkLst>
        </pc:spChg>
        <pc:spChg chg="mod">
          <ac:chgData name="Kolakowski, Artur" userId="9c34c8cc-b1df-44f6-bea5-dcf7a54ee35f" providerId="ADAL" clId="{3840EB45-74CA-49F5-8548-3DE287019A31}" dt="2022-12-08T10:51:01.088" v="4540" actId="790"/>
          <ac:spMkLst>
            <pc:docMk/>
            <pc:sldMk cId="3250581116" sldId="483"/>
            <ac:spMk id="6335" creationId="{2E3745B0-F872-442A-968F-B744B9CF4732}"/>
          </ac:spMkLst>
        </pc:spChg>
        <pc:spChg chg="mod">
          <ac:chgData name="Kolakowski, Artur" userId="9c34c8cc-b1df-44f6-bea5-dcf7a54ee35f" providerId="ADAL" clId="{3840EB45-74CA-49F5-8548-3DE287019A31}" dt="2022-12-08T10:51:01.093" v="4541" actId="790"/>
          <ac:spMkLst>
            <pc:docMk/>
            <pc:sldMk cId="3250581116" sldId="483"/>
            <ac:spMk id="6336" creationId="{83098726-71AF-498C-BB17-4573A24A2074}"/>
          </ac:spMkLst>
        </pc:spChg>
        <pc:spChg chg="mod">
          <ac:chgData name="Kolakowski, Artur" userId="9c34c8cc-b1df-44f6-bea5-dcf7a54ee35f" providerId="ADAL" clId="{3840EB45-74CA-49F5-8548-3DE287019A31}" dt="2022-12-08T10:51:01.093" v="4542" actId="790"/>
          <ac:spMkLst>
            <pc:docMk/>
            <pc:sldMk cId="3250581116" sldId="483"/>
            <ac:spMk id="6337" creationId="{BA736E53-9E94-43FB-95F9-FA8D68A1A3C2}"/>
          </ac:spMkLst>
        </pc:spChg>
        <pc:spChg chg="mod">
          <ac:chgData name="Kolakowski, Artur" userId="9c34c8cc-b1df-44f6-bea5-dcf7a54ee35f" providerId="ADAL" clId="{3840EB45-74CA-49F5-8548-3DE287019A31}" dt="2022-12-08T10:51:01.093" v="4543" actId="790"/>
          <ac:spMkLst>
            <pc:docMk/>
            <pc:sldMk cId="3250581116" sldId="483"/>
            <ac:spMk id="6338" creationId="{55CDBBBA-BAB6-48FE-A160-2A943EAC0A67}"/>
          </ac:spMkLst>
        </pc:spChg>
        <pc:spChg chg="mod">
          <ac:chgData name="Kolakowski, Artur" userId="9c34c8cc-b1df-44f6-bea5-dcf7a54ee35f" providerId="ADAL" clId="{3840EB45-74CA-49F5-8548-3DE287019A31}" dt="2022-12-08T10:51:01.098" v="4544" actId="790"/>
          <ac:spMkLst>
            <pc:docMk/>
            <pc:sldMk cId="3250581116" sldId="483"/>
            <ac:spMk id="6339" creationId="{7BC952F9-25CB-4C8D-AABD-20A6D43304E5}"/>
          </ac:spMkLst>
        </pc:spChg>
        <pc:spChg chg="mod">
          <ac:chgData name="Kolakowski, Artur" userId="9c34c8cc-b1df-44f6-bea5-dcf7a54ee35f" providerId="ADAL" clId="{3840EB45-74CA-49F5-8548-3DE287019A31}" dt="2022-12-08T10:51:01.098" v="4545" actId="790"/>
          <ac:spMkLst>
            <pc:docMk/>
            <pc:sldMk cId="3250581116" sldId="483"/>
            <ac:spMk id="6340" creationId="{BC9F1B50-3BAA-49B6-BFDD-7087BF02C8AA}"/>
          </ac:spMkLst>
        </pc:spChg>
        <pc:spChg chg="mod">
          <ac:chgData name="Kolakowski, Artur" userId="9c34c8cc-b1df-44f6-bea5-dcf7a54ee35f" providerId="ADAL" clId="{3840EB45-74CA-49F5-8548-3DE287019A31}" dt="2022-12-08T10:51:01.098" v="4546" actId="790"/>
          <ac:spMkLst>
            <pc:docMk/>
            <pc:sldMk cId="3250581116" sldId="483"/>
            <ac:spMk id="6341" creationId="{8B46F5E2-BA98-4596-9724-8C28E40997D2}"/>
          </ac:spMkLst>
        </pc:spChg>
        <pc:spChg chg="mod">
          <ac:chgData name="Kolakowski, Artur" userId="9c34c8cc-b1df-44f6-bea5-dcf7a54ee35f" providerId="ADAL" clId="{3840EB45-74CA-49F5-8548-3DE287019A31}" dt="2022-12-08T10:51:01.103" v="4547" actId="790"/>
          <ac:spMkLst>
            <pc:docMk/>
            <pc:sldMk cId="3250581116" sldId="483"/>
            <ac:spMk id="6342" creationId="{6B141C85-B554-489A-B552-4B5C5A8FE9FD}"/>
          </ac:spMkLst>
        </pc:spChg>
        <pc:spChg chg="mod">
          <ac:chgData name="Kolakowski, Artur" userId="9c34c8cc-b1df-44f6-bea5-dcf7a54ee35f" providerId="ADAL" clId="{3840EB45-74CA-49F5-8548-3DE287019A31}" dt="2022-12-08T10:51:01.103" v="4548" actId="790"/>
          <ac:spMkLst>
            <pc:docMk/>
            <pc:sldMk cId="3250581116" sldId="483"/>
            <ac:spMk id="6343" creationId="{CB3AD73C-23C4-4FCF-A2F2-353FD76C86EB}"/>
          </ac:spMkLst>
        </pc:spChg>
        <pc:spChg chg="mod">
          <ac:chgData name="Kolakowski, Artur" userId="9c34c8cc-b1df-44f6-bea5-dcf7a54ee35f" providerId="ADAL" clId="{3840EB45-74CA-49F5-8548-3DE287019A31}" dt="2022-12-08T10:51:01.108" v="4549" actId="790"/>
          <ac:spMkLst>
            <pc:docMk/>
            <pc:sldMk cId="3250581116" sldId="483"/>
            <ac:spMk id="6344" creationId="{09FE6CE5-EDDD-4F2B-BBA3-BC1BC6A04413}"/>
          </ac:spMkLst>
        </pc:spChg>
        <pc:spChg chg="mod">
          <ac:chgData name="Kolakowski, Artur" userId="9c34c8cc-b1df-44f6-bea5-dcf7a54ee35f" providerId="ADAL" clId="{3840EB45-74CA-49F5-8548-3DE287019A31}" dt="2022-12-08T10:51:01.108" v="4550" actId="790"/>
          <ac:spMkLst>
            <pc:docMk/>
            <pc:sldMk cId="3250581116" sldId="483"/>
            <ac:spMk id="6345" creationId="{3487638D-C4F7-47F8-B9A6-FDCEB2F5139A}"/>
          </ac:spMkLst>
        </pc:spChg>
        <pc:spChg chg="mod">
          <ac:chgData name="Kolakowski, Artur" userId="9c34c8cc-b1df-44f6-bea5-dcf7a54ee35f" providerId="ADAL" clId="{3840EB45-74CA-49F5-8548-3DE287019A31}" dt="2022-12-08T10:51:01.108" v="4551" actId="790"/>
          <ac:spMkLst>
            <pc:docMk/>
            <pc:sldMk cId="3250581116" sldId="483"/>
            <ac:spMk id="6346" creationId="{B06F5A48-15A8-4CFD-80AF-924F4FE3B290}"/>
          </ac:spMkLst>
        </pc:spChg>
        <pc:spChg chg="mod">
          <ac:chgData name="Kolakowski, Artur" userId="9c34c8cc-b1df-44f6-bea5-dcf7a54ee35f" providerId="ADAL" clId="{3840EB45-74CA-49F5-8548-3DE287019A31}" dt="2022-12-08T10:51:01.112" v="4552" actId="790"/>
          <ac:spMkLst>
            <pc:docMk/>
            <pc:sldMk cId="3250581116" sldId="483"/>
            <ac:spMk id="6347" creationId="{A3B7B3F5-0721-4A66-AF1A-4D2D71472882}"/>
          </ac:spMkLst>
        </pc:spChg>
        <pc:spChg chg="mod">
          <ac:chgData name="Kolakowski, Artur" userId="9c34c8cc-b1df-44f6-bea5-dcf7a54ee35f" providerId="ADAL" clId="{3840EB45-74CA-49F5-8548-3DE287019A31}" dt="2022-12-08T10:51:01.112" v="4553" actId="790"/>
          <ac:spMkLst>
            <pc:docMk/>
            <pc:sldMk cId="3250581116" sldId="483"/>
            <ac:spMk id="6348" creationId="{BCFCFF5A-805B-4FA9-A41B-837CDEE5D126}"/>
          </ac:spMkLst>
        </pc:spChg>
        <pc:spChg chg="mod">
          <ac:chgData name="Kolakowski, Artur" userId="9c34c8cc-b1df-44f6-bea5-dcf7a54ee35f" providerId="ADAL" clId="{3840EB45-74CA-49F5-8548-3DE287019A31}" dt="2022-12-08T10:51:01.117" v="4554" actId="790"/>
          <ac:spMkLst>
            <pc:docMk/>
            <pc:sldMk cId="3250581116" sldId="483"/>
            <ac:spMk id="6349" creationId="{77BE8054-94FB-4804-959E-606E8BEC29BD}"/>
          </ac:spMkLst>
        </pc:spChg>
        <pc:spChg chg="mod">
          <ac:chgData name="Kolakowski, Artur" userId="9c34c8cc-b1df-44f6-bea5-dcf7a54ee35f" providerId="ADAL" clId="{3840EB45-74CA-49F5-8548-3DE287019A31}" dt="2022-12-08T10:51:01.117" v="4555" actId="790"/>
          <ac:spMkLst>
            <pc:docMk/>
            <pc:sldMk cId="3250581116" sldId="483"/>
            <ac:spMk id="6350" creationId="{14114CC8-4878-4F74-9A70-E2A311CC2EEC}"/>
          </ac:spMkLst>
        </pc:spChg>
        <pc:spChg chg="mod">
          <ac:chgData name="Kolakowski, Artur" userId="9c34c8cc-b1df-44f6-bea5-dcf7a54ee35f" providerId="ADAL" clId="{3840EB45-74CA-49F5-8548-3DE287019A31}" dt="2022-12-08T10:51:01.117" v="4556" actId="790"/>
          <ac:spMkLst>
            <pc:docMk/>
            <pc:sldMk cId="3250581116" sldId="483"/>
            <ac:spMk id="6351" creationId="{6C545E3F-C477-4E33-A0A5-4A71BA425619}"/>
          </ac:spMkLst>
        </pc:spChg>
        <pc:spChg chg="mod">
          <ac:chgData name="Kolakowski, Artur" userId="9c34c8cc-b1df-44f6-bea5-dcf7a54ee35f" providerId="ADAL" clId="{3840EB45-74CA-49F5-8548-3DE287019A31}" dt="2022-12-08T10:51:01.122" v="4557" actId="790"/>
          <ac:spMkLst>
            <pc:docMk/>
            <pc:sldMk cId="3250581116" sldId="483"/>
            <ac:spMk id="6352" creationId="{42BE1AD9-B24A-4106-B4D9-8C2CC0D26319}"/>
          </ac:spMkLst>
        </pc:spChg>
        <pc:spChg chg="mod">
          <ac:chgData name="Kolakowski, Artur" userId="9c34c8cc-b1df-44f6-bea5-dcf7a54ee35f" providerId="ADAL" clId="{3840EB45-74CA-49F5-8548-3DE287019A31}" dt="2022-12-08T10:51:01.122" v="4558" actId="790"/>
          <ac:spMkLst>
            <pc:docMk/>
            <pc:sldMk cId="3250581116" sldId="483"/>
            <ac:spMk id="6353" creationId="{306B7386-2D53-454F-A43C-145E317A25B0}"/>
          </ac:spMkLst>
        </pc:spChg>
        <pc:spChg chg="mod">
          <ac:chgData name="Kolakowski, Artur" userId="9c34c8cc-b1df-44f6-bea5-dcf7a54ee35f" providerId="ADAL" clId="{3840EB45-74CA-49F5-8548-3DE287019A31}" dt="2022-12-08T10:51:01.122" v="4559" actId="790"/>
          <ac:spMkLst>
            <pc:docMk/>
            <pc:sldMk cId="3250581116" sldId="483"/>
            <ac:spMk id="6354" creationId="{E84ABF49-8C16-4817-AF47-C3584DDE830C}"/>
          </ac:spMkLst>
        </pc:spChg>
        <pc:spChg chg="mod">
          <ac:chgData name="Kolakowski, Artur" userId="9c34c8cc-b1df-44f6-bea5-dcf7a54ee35f" providerId="ADAL" clId="{3840EB45-74CA-49F5-8548-3DE287019A31}" dt="2022-12-08T10:51:01.127" v="4560" actId="790"/>
          <ac:spMkLst>
            <pc:docMk/>
            <pc:sldMk cId="3250581116" sldId="483"/>
            <ac:spMk id="6355" creationId="{FA17F2EE-503A-4BD5-9378-43DCAC449B65}"/>
          </ac:spMkLst>
        </pc:spChg>
        <pc:spChg chg="mod">
          <ac:chgData name="Kolakowski, Artur" userId="9c34c8cc-b1df-44f6-bea5-dcf7a54ee35f" providerId="ADAL" clId="{3840EB45-74CA-49F5-8548-3DE287019A31}" dt="2022-12-08T10:51:01.127" v="4561" actId="790"/>
          <ac:spMkLst>
            <pc:docMk/>
            <pc:sldMk cId="3250581116" sldId="483"/>
            <ac:spMk id="6356" creationId="{CCD9E57A-A388-49E3-AD1A-3A088F00C287}"/>
          </ac:spMkLst>
        </pc:spChg>
        <pc:spChg chg="mod">
          <ac:chgData name="Kolakowski, Artur" userId="9c34c8cc-b1df-44f6-bea5-dcf7a54ee35f" providerId="ADAL" clId="{3840EB45-74CA-49F5-8548-3DE287019A31}" dt="2022-12-08T10:51:01.133" v="4562" actId="790"/>
          <ac:spMkLst>
            <pc:docMk/>
            <pc:sldMk cId="3250581116" sldId="483"/>
            <ac:spMk id="6357" creationId="{FFBF8E6B-3778-422E-AE83-E3859061E591}"/>
          </ac:spMkLst>
        </pc:spChg>
        <pc:spChg chg="mod">
          <ac:chgData name="Kolakowski, Artur" userId="9c34c8cc-b1df-44f6-bea5-dcf7a54ee35f" providerId="ADAL" clId="{3840EB45-74CA-49F5-8548-3DE287019A31}" dt="2022-12-08T10:51:01.133" v="4563" actId="790"/>
          <ac:spMkLst>
            <pc:docMk/>
            <pc:sldMk cId="3250581116" sldId="483"/>
            <ac:spMk id="6358" creationId="{0BB98AB8-75DD-4452-BBB3-629080E706BB}"/>
          </ac:spMkLst>
        </pc:spChg>
        <pc:spChg chg="mod">
          <ac:chgData name="Kolakowski, Artur" userId="9c34c8cc-b1df-44f6-bea5-dcf7a54ee35f" providerId="ADAL" clId="{3840EB45-74CA-49F5-8548-3DE287019A31}" dt="2022-12-08T10:51:01.138" v="4564" actId="790"/>
          <ac:spMkLst>
            <pc:docMk/>
            <pc:sldMk cId="3250581116" sldId="483"/>
            <ac:spMk id="6359" creationId="{74CAB9C2-9F0D-47E0-B98E-6690869E93E6}"/>
          </ac:spMkLst>
        </pc:spChg>
        <pc:spChg chg="mod">
          <ac:chgData name="Kolakowski, Artur" userId="9c34c8cc-b1df-44f6-bea5-dcf7a54ee35f" providerId="ADAL" clId="{3840EB45-74CA-49F5-8548-3DE287019A31}" dt="2022-12-08T10:51:01.138" v="4565" actId="790"/>
          <ac:spMkLst>
            <pc:docMk/>
            <pc:sldMk cId="3250581116" sldId="483"/>
            <ac:spMk id="6360" creationId="{8FA0DC63-DA51-4895-8614-980DF0CB9774}"/>
          </ac:spMkLst>
        </pc:spChg>
        <pc:spChg chg="mod">
          <ac:chgData name="Kolakowski, Artur" userId="9c34c8cc-b1df-44f6-bea5-dcf7a54ee35f" providerId="ADAL" clId="{3840EB45-74CA-49F5-8548-3DE287019A31}" dt="2022-12-08T10:51:01.138" v="4566" actId="790"/>
          <ac:spMkLst>
            <pc:docMk/>
            <pc:sldMk cId="3250581116" sldId="483"/>
            <ac:spMk id="6361" creationId="{7B094BE1-D4DA-4C0D-B7A9-E3A79949FF67}"/>
          </ac:spMkLst>
        </pc:spChg>
        <pc:spChg chg="mod">
          <ac:chgData name="Kolakowski, Artur" userId="9c34c8cc-b1df-44f6-bea5-dcf7a54ee35f" providerId="ADAL" clId="{3840EB45-74CA-49F5-8548-3DE287019A31}" dt="2022-12-08T10:51:01.143" v="4567" actId="790"/>
          <ac:spMkLst>
            <pc:docMk/>
            <pc:sldMk cId="3250581116" sldId="483"/>
            <ac:spMk id="6362" creationId="{31E20C9A-B7A4-4B10-B8A3-0A22332251B5}"/>
          </ac:spMkLst>
        </pc:spChg>
        <pc:spChg chg="mod">
          <ac:chgData name="Kolakowski, Artur" userId="9c34c8cc-b1df-44f6-bea5-dcf7a54ee35f" providerId="ADAL" clId="{3840EB45-74CA-49F5-8548-3DE287019A31}" dt="2022-12-08T10:51:01.143" v="4568" actId="790"/>
          <ac:spMkLst>
            <pc:docMk/>
            <pc:sldMk cId="3250581116" sldId="483"/>
            <ac:spMk id="6363" creationId="{0D6C542E-10F2-4998-9B3F-B1A29EE213AA}"/>
          </ac:spMkLst>
        </pc:spChg>
        <pc:spChg chg="mod">
          <ac:chgData name="Kolakowski, Artur" userId="9c34c8cc-b1df-44f6-bea5-dcf7a54ee35f" providerId="ADAL" clId="{3840EB45-74CA-49F5-8548-3DE287019A31}" dt="2022-12-08T10:51:01.148" v="4569" actId="790"/>
          <ac:spMkLst>
            <pc:docMk/>
            <pc:sldMk cId="3250581116" sldId="483"/>
            <ac:spMk id="6364" creationId="{5C4B01B4-BA47-42AF-A6F0-0C093E533A28}"/>
          </ac:spMkLst>
        </pc:spChg>
        <pc:spChg chg="mod">
          <ac:chgData name="Kolakowski, Artur" userId="9c34c8cc-b1df-44f6-bea5-dcf7a54ee35f" providerId="ADAL" clId="{3840EB45-74CA-49F5-8548-3DE287019A31}" dt="2022-12-08T10:51:01.148" v="4570" actId="790"/>
          <ac:spMkLst>
            <pc:docMk/>
            <pc:sldMk cId="3250581116" sldId="483"/>
            <ac:spMk id="6365" creationId="{E3F1A9B5-DECC-4DE5-A752-B8206B4DCA1C}"/>
          </ac:spMkLst>
        </pc:spChg>
        <pc:spChg chg="mod">
          <ac:chgData name="Kolakowski, Artur" userId="9c34c8cc-b1df-44f6-bea5-dcf7a54ee35f" providerId="ADAL" clId="{3840EB45-74CA-49F5-8548-3DE287019A31}" dt="2022-12-08T10:51:01.148" v="4571" actId="790"/>
          <ac:spMkLst>
            <pc:docMk/>
            <pc:sldMk cId="3250581116" sldId="483"/>
            <ac:spMk id="6366" creationId="{EFEC75B2-E956-43B2-BFF9-3ED66417F6B0}"/>
          </ac:spMkLst>
        </pc:spChg>
        <pc:spChg chg="mod">
          <ac:chgData name="Kolakowski, Artur" userId="9c34c8cc-b1df-44f6-bea5-dcf7a54ee35f" providerId="ADAL" clId="{3840EB45-74CA-49F5-8548-3DE287019A31}" dt="2022-12-08T10:51:01.153" v="4572" actId="790"/>
          <ac:spMkLst>
            <pc:docMk/>
            <pc:sldMk cId="3250581116" sldId="483"/>
            <ac:spMk id="6367" creationId="{AEC9B1A5-53A8-47ED-8355-2525F167F408}"/>
          </ac:spMkLst>
        </pc:spChg>
        <pc:spChg chg="mod">
          <ac:chgData name="Kolakowski, Artur" userId="9c34c8cc-b1df-44f6-bea5-dcf7a54ee35f" providerId="ADAL" clId="{3840EB45-74CA-49F5-8548-3DE287019A31}" dt="2022-12-08T10:51:01.153" v="4573" actId="790"/>
          <ac:spMkLst>
            <pc:docMk/>
            <pc:sldMk cId="3250581116" sldId="483"/>
            <ac:spMk id="6368" creationId="{93EC0DC1-86B6-4C4F-81B8-127AC0FB4F51}"/>
          </ac:spMkLst>
        </pc:spChg>
        <pc:spChg chg="mod">
          <ac:chgData name="Kolakowski, Artur" userId="9c34c8cc-b1df-44f6-bea5-dcf7a54ee35f" providerId="ADAL" clId="{3840EB45-74CA-49F5-8548-3DE287019A31}" dt="2022-12-08T10:51:01.157" v="4574" actId="790"/>
          <ac:spMkLst>
            <pc:docMk/>
            <pc:sldMk cId="3250581116" sldId="483"/>
            <ac:spMk id="6369" creationId="{BB0A4DB9-925D-4FDA-B1D4-AFDEDF83BF92}"/>
          </ac:spMkLst>
        </pc:spChg>
        <pc:spChg chg="mod">
          <ac:chgData name="Kolakowski, Artur" userId="9c34c8cc-b1df-44f6-bea5-dcf7a54ee35f" providerId="ADAL" clId="{3840EB45-74CA-49F5-8548-3DE287019A31}" dt="2022-12-08T10:51:01.157" v="4575" actId="790"/>
          <ac:spMkLst>
            <pc:docMk/>
            <pc:sldMk cId="3250581116" sldId="483"/>
            <ac:spMk id="6370" creationId="{A79D73A2-02D6-47F7-A121-BE5B5687C71D}"/>
          </ac:spMkLst>
        </pc:spChg>
        <pc:spChg chg="mod">
          <ac:chgData name="Kolakowski, Artur" userId="9c34c8cc-b1df-44f6-bea5-dcf7a54ee35f" providerId="ADAL" clId="{3840EB45-74CA-49F5-8548-3DE287019A31}" dt="2022-12-08T10:51:01.157" v="4576" actId="790"/>
          <ac:spMkLst>
            <pc:docMk/>
            <pc:sldMk cId="3250581116" sldId="483"/>
            <ac:spMk id="6371" creationId="{88EDCA86-0A28-4907-B7BE-9C34F9ED5C3D}"/>
          </ac:spMkLst>
        </pc:spChg>
        <pc:spChg chg="mod">
          <ac:chgData name="Kolakowski, Artur" userId="9c34c8cc-b1df-44f6-bea5-dcf7a54ee35f" providerId="ADAL" clId="{3840EB45-74CA-49F5-8548-3DE287019A31}" dt="2022-12-08T10:51:01.162" v="4577" actId="790"/>
          <ac:spMkLst>
            <pc:docMk/>
            <pc:sldMk cId="3250581116" sldId="483"/>
            <ac:spMk id="6372" creationId="{9898C9BD-98D7-4AAA-A78D-DACC46DD78BD}"/>
          </ac:spMkLst>
        </pc:spChg>
        <pc:spChg chg="mod">
          <ac:chgData name="Kolakowski, Artur" userId="9c34c8cc-b1df-44f6-bea5-dcf7a54ee35f" providerId="ADAL" clId="{3840EB45-74CA-49F5-8548-3DE287019A31}" dt="2022-12-08T10:51:01.162" v="4578" actId="790"/>
          <ac:spMkLst>
            <pc:docMk/>
            <pc:sldMk cId="3250581116" sldId="483"/>
            <ac:spMk id="6373" creationId="{C0D0B5CC-9E90-4592-AF52-4AC79F0EC72B}"/>
          </ac:spMkLst>
        </pc:spChg>
        <pc:spChg chg="mod">
          <ac:chgData name="Kolakowski, Artur" userId="9c34c8cc-b1df-44f6-bea5-dcf7a54ee35f" providerId="ADAL" clId="{3840EB45-74CA-49F5-8548-3DE287019A31}" dt="2022-12-08T10:51:01.167" v="4579" actId="790"/>
          <ac:spMkLst>
            <pc:docMk/>
            <pc:sldMk cId="3250581116" sldId="483"/>
            <ac:spMk id="6374" creationId="{B23DB18B-7342-4B87-91F4-8D1A0697D8DF}"/>
          </ac:spMkLst>
        </pc:spChg>
        <pc:spChg chg="mod">
          <ac:chgData name="Kolakowski, Artur" userId="9c34c8cc-b1df-44f6-bea5-dcf7a54ee35f" providerId="ADAL" clId="{3840EB45-74CA-49F5-8548-3DE287019A31}" dt="2022-12-08T10:51:01.167" v="4580" actId="790"/>
          <ac:spMkLst>
            <pc:docMk/>
            <pc:sldMk cId="3250581116" sldId="483"/>
            <ac:spMk id="6375" creationId="{21867E8F-4C1E-4AE9-BB65-9756D8208987}"/>
          </ac:spMkLst>
        </pc:spChg>
        <pc:spChg chg="mod">
          <ac:chgData name="Kolakowski, Artur" userId="9c34c8cc-b1df-44f6-bea5-dcf7a54ee35f" providerId="ADAL" clId="{3840EB45-74CA-49F5-8548-3DE287019A31}" dt="2022-12-08T10:51:01.167" v="4581" actId="790"/>
          <ac:spMkLst>
            <pc:docMk/>
            <pc:sldMk cId="3250581116" sldId="483"/>
            <ac:spMk id="6376" creationId="{514C4880-2894-4426-9D6C-8042BB349414}"/>
          </ac:spMkLst>
        </pc:spChg>
        <pc:spChg chg="mod">
          <ac:chgData name="Kolakowski, Artur" userId="9c34c8cc-b1df-44f6-bea5-dcf7a54ee35f" providerId="ADAL" clId="{3840EB45-74CA-49F5-8548-3DE287019A31}" dt="2022-12-08T10:51:01.173" v="4582" actId="790"/>
          <ac:spMkLst>
            <pc:docMk/>
            <pc:sldMk cId="3250581116" sldId="483"/>
            <ac:spMk id="6377" creationId="{180E6843-5B63-440D-BFCC-26123B6EB3C5}"/>
          </ac:spMkLst>
        </pc:spChg>
        <pc:spChg chg="mod">
          <ac:chgData name="Kolakowski, Artur" userId="9c34c8cc-b1df-44f6-bea5-dcf7a54ee35f" providerId="ADAL" clId="{3840EB45-74CA-49F5-8548-3DE287019A31}" dt="2022-12-08T10:51:01.173" v="4583" actId="790"/>
          <ac:spMkLst>
            <pc:docMk/>
            <pc:sldMk cId="3250581116" sldId="483"/>
            <ac:spMk id="6378" creationId="{2CC0A693-6ACA-4064-8AE7-13116430AAD0}"/>
          </ac:spMkLst>
        </pc:spChg>
        <pc:spChg chg="mod">
          <ac:chgData name="Kolakowski, Artur" userId="9c34c8cc-b1df-44f6-bea5-dcf7a54ee35f" providerId="ADAL" clId="{3840EB45-74CA-49F5-8548-3DE287019A31}" dt="2022-12-08T10:51:01.173" v="4584" actId="790"/>
          <ac:spMkLst>
            <pc:docMk/>
            <pc:sldMk cId="3250581116" sldId="483"/>
            <ac:spMk id="6379" creationId="{A3A83087-C2C4-4F4A-8A1B-98D3C498848C}"/>
          </ac:spMkLst>
        </pc:spChg>
        <pc:spChg chg="mod">
          <ac:chgData name="Kolakowski, Artur" userId="9c34c8cc-b1df-44f6-bea5-dcf7a54ee35f" providerId="ADAL" clId="{3840EB45-74CA-49F5-8548-3DE287019A31}" dt="2022-12-08T10:51:01.178" v="4585" actId="790"/>
          <ac:spMkLst>
            <pc:docMk/>
            <pc:sldMk cId="3250581116" sldId="483"/>
            <ac:spMk id="6380" creationId="{FBB80559-2B15-404E-B6CE-CA62740F0512}"/>
          </ac:spMkLst>
        </pc:spChg>
        <pc:spChg chg="mod">
          <ac:chgData name="Kolakowski, Artur" userId="9c34c8cc-b1df-44f6-bea5-dcf7a54ee35f" providerId="ADAL" clId="{3840EB45-74CA-49F5-8548-3DE287019A31}" dt="2022-12-08T10:51:01.178" v="4586" actId="790"/>
          <ac:spMkLst>
            <pc:docMk/>
            <pc:sldMk cId="3250581116" sldId="483"/>
            <ac:spMk id="6381" creationId="{96709C25-8200-46C5-96F1-7012B492667C}"/>
          </ac:spMkLst>
        </pc:spChg>
        <pc:spChg chg="mod">
          <ac:chgData name="Kolakowski, Artur" userId="9c34c8cc-b1df-44f6-bea5-dcf7a54ee35f" providerId="ADAL" clId="{3840EB45-74CA-49F5-8548-3DE287019A31}" dt="2022-12-08T10:51:01.182" v="4587" actId="790"/>
          <ac:spMkLst>
            <pc:docMk/>
            <pc:sldMk cId="3250581116" sldId="483"/>
            <ac:spMk id="6382" creationId="{A0E19022-884F-4ACD-980C-ADCE15D68681}"/>
          </ac:spMkLst>
        </pc:spChg>
        <pc:spChg chg="mod">
          <ac:chgData name="Kolakowski, Artur" userId="9c34c8cc-b1df-44f6-bea5-dcf7a54ee35f" providerId="ADAL" clId="{3840EB45-74CA-49F5-8548-3DE287019A31}" dt="2022-12-08T10:51:01.183" v="4588" actId="790"/>
          <ac:spMkLst>
            <pc:docMk/>
            <pc:sldMk cId="3250581116" sldId="483"/>
            <ac:spMk id="6383" creationId="{C8EAC8D7-7E02-4152-B054-4FA939A8BC3D}"/>
          </ac:spMkLst>
        </pc:spChg>
        <pc:spChg chg="mod">
          <ac:chgData name="Kolakowski, Artur" userId="9c34c8cc-b1df-44f6-bea5-dcf7a54ee35f" providerId="ADAL" clId="{3840EB45-74CA-49F5-8548-3DE287019A31}" dt="2022-12-08T10:51:01.183" v="4589" actId="790"/>
          <ac:spMkLst>
            <pc:docMk/>
            <pc:sldMk cId="3250581116" sldId="483"/>
            <ac:spMk id="6384" creationId="{EC6DF9E8-9F09-490C-B6AC-B167A6AC292C}"/>
          </ac:spMkLst>
        </pc:spChg>
        <pc:spChg chg="mod">
          <ac:chgData name="Kolakowski, Artur" userId="9c34c8cc-b1df-44f6-bea5-dcf7a54ee35f" providerId="ADAL" clId="{3840EB45-74CA-49F5-8548-3DE287019A31}" dt="2022-12-08T10:51:01.187" v="4590" actId="790"/>
          <ac:spMkLst>
            <pc:docMk/>
            <pc:sldMk cId="3250581116" sldId="483"/>
            <ac:spMk id="6385" creationId="{C88949C5-3112-4DCF-B1D2-49B07490DB8B}"/>
          </ac:spMkLst>
        </pc:spChg>
        <pc:spChg chg="mod">
          <ac:chgData name="Kolakowski, Artur" userId="9c34c8cc-b1df-44f6-bea5-dcf7a54ee35f" providerId="ADAL" clId="{3840EB45-74CA-49F5-8548-3DE287019A31}" dt="2022-12-08T10:51:01.187" v="4591" actId="790"/>
          <ac:spMkLst>
            <pc:docMk/>
            <pc:sldMk cId="3250581116" sldId="483"/>
            <ac:spMk id="6386" creationId="{666639A5-AF89-480B-9713-C0A86A0053AB}"/>
          </ac:spMkLst>
        </pc:spChg>
        <pc:spChg chg="mod">
          <ac:chgData name="Kolakowski, Artur" userId="9c34c8cc-b1df-44f6-bea5-dcf7a54ee35f" providerId="ADAL" clId="{3840EB45-74CA-49F5-8548-3DE287019A31}" dt="2022-12-08T10:51:01.192" v="4592" actId="790"/>
          <ac:spMkLst>
            <pc:docMk/>
            <pc:sldMk cId="3250581116" sldId="483"/>
            <ac:spMk id="6387" creationId="{5BE58275-4714-4210-B41A-13BCBD87A5F4}"/>
          </ac:spMkLst>
        </pc:spChg>
        <pc:spChg chg="mod">
          <ac:chgData name="Kolakowski, Artur" userId="9c34c8cc-b1df-44f6-bea5-dcf7a54ee35f" providerId="ADAL" clId="{3840EB45-74CA-49F5-8548-3DE287019A31}" dt="2022-12-08T10:51:01.192" v="4593" actId="790"/>
          <ac:spMkLst>
            <pc:docMk/>
            <pc:sldMk cId="3250581116" sldId="483"/>
            <ac:spMk id="6388" creationId="{860C7720-95F6-4B87-B73E-6E1B2D40DFD2}"/>
          </ac:spMkLst>
        </pc:spChg>
        <pc:spChg chg="mod">
          <ac:chgData name="Kolakowski, Artur" userId="9c34c8cc-b1df-44f6-bea5-dcf7a54ee35f" providerId="ADAL" clId="{3840EB45-74CA-49F5-8548-3DE287019A31}" dt="2022-12-08T10:51:01.198" v="4594" actId="790"/>
          <ac:spMkLst>
            <pc:docMk/>
            <pc:sldMk cId="3250581116" sldId="483"/>
            <ac:spMk id="6389" creationId="{EA3C6C36-5F06-4604-8507-D2F31D219375}"/>
          </ac:spMkLst>
        </pc:spChg>
        <pc:spChg chg="mod">
          <ac:chgData name="Kolakowski, Artur" userId="9c34c8cc-b1df-44f6-bea5-dcf7a54ee35f" providerId="ADAL" clId="{3840EB45-74CA-49F5-8548-3DE287019A31}" dt="2022-12-08T10:51:01.202" v="4595" actId="790"/>
          <ac:spMkLst>
            <pc:docMk/>
            <pc:sldMk cId="3250581116" sldId="483"/>
            <ac:spMk id="6390" creationId="{4E2A56A8-80CF-40A2-A56F-5FFDD23E69EC}"/>
          </ac:spMkLst>
        </pc:spChg>
        <pc:spChg chg="mod">
          <ac:chgData name="Kolakowski, Artur" userId="9c34c8cc-b1df-44f6-bea5-dcf7a54ee35f" providerId="ADAL" clId="{3840EB45-74CA-49F5-8548-3DE287019A31}" dt="2022-12-08T10:51:01.207" v="4596" actId="790"/>
          <ac:spMkLst>
            <pc:docMk/>
            <pc:sldMk cId="3250581116" sldId="483"/>
            <ac:spMk id="6391" creationId="{3E3D6A98-F3A7-46AA-8D91-830FECC78DDB}"/>
          </ac:spMkLst>
        </pc:spChg>
        <pc:spChg chg="mod">
          <ac:chgData name="Kolakowski, Artur" userId="9c34c8cc-b1df-44f6-bea5-dcf7a54ee35f" providerId="ADAL" clId="{3840EB45-74CA-49F5-8548-3DE287019A31}" dt="2022-12-08T10:51:01.207" v="4597" actId="790"/>
          <ac:spMkLst>
            <pc:docMk/>
            <pc:sldMk cId="3250581116" sldId="483"/>
            <ac:spMk id="6392" creationId="{E92E534C-CA43-4513-B6F6-5E24E2546DD3}"/>
          </ac:spMkLst>
        </pc:spChg>
        <pc:spChg chg="mod">
          <ac:chgData name="Kolakowski, Artur" userId="9c34c8cc-b1df-44f6-bea5-dcf7a54ee35f" providerId="ADAL" clId="{3840EB45-74CA-49F5-8548-3DE287019A31}" dt="2022-12-08T10:51:01.212" v="4598" actId="790"/>
          <ac:spMkLst>
            <pc:docMk/>
            <pc:sldMk cId="3250581116" sldId="483"/>
            <ac:spMk id="6393" creationId="{EC24B74A-673C-41A5-98EA-490A19071B0A}"/>
          </ac:spMkLst>
        </pc:spChg>
        <pc:spChg chg="mod">
          <ac:chgData name="Kolakowski, Artur" userId="9c34c8cc-b1df-44f6-bea5-dcf7a54ee35f" providerId="ADAL" clId="{3840EB45-74CA-49F5-8548-3DE287019A31}" dt="2022-12-08T10:51:01.212" v="4599" actId="790"/>
          <ac:spMkLst>
            <pc:docMk/>
            <pc:sldMk cId="3250581116" sldId="483"/>
            <ac:spMk id="6394" creationId="{5E7CB72E-7483-49BC-A1DE-C3AF871235D3}"/>
          </ac:spMkLst>
        </pc:spChg>
        <pc:spChg chg="mod">
          <ac:chgData name="Kolakowski, Artur" userId="9c34c8cc-b1df-44f6-bea5-dcf7a54ee35f" providerId="ADAL" clId="{3840EB45-74CA-49F5-8548-3DE287019A31}" dt="2022-12-08T10:51:01.218" v="4600" actId="790"/>
          <ac:spMkLst>
            <pc:docMk/>
            <pc:sldMk cId="3250581116" sldId="483"/>
            <ac:spMk id="6395" creationId="{7264C51C-4286-4CC9-BA99-10353E72FDFC}"/>
          </ac:spMkLst>
        </pc:spChg>
        <pc:spChg chg="mod">
          <ac:chgData name="Kolakowski, Artur" userId="9c34c8cc-b1df-44f6-bea5-dcf7a54ee35f" providerId="ADAL" clId="{3840EB45-74CA-49F5-8548-3DE287019A31}" dt="2022-12-08T10:51:01.222" v="4601" actId="790"/>
          <ac:spMkLst>
            <pc:docMk/>
            <pc:sldMk cId="3250581116" sldId="483"/>
            <ac:spMk id="6396" creationId="{AFC760C5-CD12-43F2-8D6D-111748CA34A8}"/>
          </ac:spMkLst>
        </pc:spChg>
        <pc:spChg chg="mod">
          <ac:chgData name="Kolakowski, Artur" userId="9c34c8cc-b1df-44f6-bea5-dcf7a54ee35f" providerId="ADAL" clId="{3840EB45-74CA-49F5-8548-3DE287019A31}" dt="2022-12-08T10:51:01.222" v="4602" actId="790"/>
          <ac:spMkLst>
            <pc:docMk/>
            <pc:sldMk cId="3250581116" sldId="483"/>
            <ac:spMk id="6397" creationId="{4B2B7EF2-18CD-4CE8-8A72-AA3128EF9302}"/>
          </ac:spMkLst>
        </pc:spChg>
        <pc:spChg chg="mod">
          <ac:chgData name="Kolakowski, Artur" userId="9c34c8cc-b1df-44f6-bea5-dcf7a54ee35f" providerId="ADAL" clId="{3840EB45-74CA-49F5-8548-3DE287019A31}" dt="2022-12-08T10:51:01.228" v="4603" actId="790"/>
          <ac:spMkLst>
            <pc:docMk/>
            <pc:sldMk cId="3250581116" sldId="483"/>
            <ac:spMk id="6398" creationId="{E2B20BC4-FED0-4144-B5DE-1359660B7E0C}"/>
          </ac:spMkLst>
        </pc:spChg>
        <pc:spChg chg="mod">
          <ac:chgData name="Kolakowski, Artur" userId="9c34c8cc-b1df-44f6-bea5-dcf7a54ee35f" providerId="ADAL" clId="{3840EB45-74CA-49F5-8548-3DE287019A31}" dt="2022-12-08T10:51:01.232" v="4604" actId="790"/>
          <ac:spMkLst>
            <pc:docMk/>
            <pc:sldMk cId="3250581116" sldId="483"/>
            <ac:spMk id="6399" creationId="{CBEB7E65-E67C-455C-B8DD-463BC27F99CB}"/>
          </ac:spMkLst>
        </pc:spChg>
        <pc:spChg chg="mod">
          <ac:chgData name="Kolakowski, Artur" userId="9c34c8cc-b1df-44f6-bea5-dcf7a54ee35f" providerId="ADAL" clId="{3840EB45-74CA-49F5-8548-3DE287019A31}" dt="2022-12-08T10:51:01.238" v="4605" actId="790"/>
          <ac:spMkLst>
            <pc:docMk/>
            <pc:sldMk cId="3250581116" sldId="483"/>
            <ac:spMk id="6400" creationId="{1F616E13-82A4-4898-A962-37296C4B1392}"/>
          </ac:spMkLst>
        </pc:spChg>
        <pc:spChg chg="mod">
          <ac:chgData name="Kolakowski, Artur" userId="9c34c8cc-b1df-44f6-bea5-dcf7a54ee35f" providerId="ADAL" clId="{3840EB45-74CA-49F5-8548-3DE287019A31}" dt="2022-12-08T10:51:01.238" v="4606" actId="790"/>
          <ac:spMkLst>
            <pc:docMk/>
            <pc:sldMk cId="3250581116" sldId="483"/>
            <ac:spMk id="6401" creationId="{8368F307-46E7-49CA-A309-25CF72962CFD}"/>
          </ac:spMkLst>
        </pc:spChg>
        <pc:spChg chg="mod">
          <ac:chgData name="Kolakowski, Artur" userId="9c34c8cc-b1df-44f6-bea5-dcf7a54ee35f" providerId="ADAL" clId="{3840EB45-74CA-49F5-8548-3DE287019A31}" dt="2022-12-08T10:51:01.243" v="4607" actId="790"/>
          <ac:spMkLst>
            <pc:docMk/>
            <pc:sldMk cId="3250581116" sldId="483"/>
            <ac:spMk id="6402" creationId="{8EE9A6B2-ACB0-4A55-8E8E-4F7EA3B3781F}"/>
          </ac:spMkLst>
        </pc:spChg>
        <pc:spChg chg="mod">
          <ac:chgData name="Kolakowski, Artur" userId="9c34c8cc-b1df-44f6-bea5-dcf7a54ee35f" providerId="ADAL" clId="{3840EB45-74CA-49F5-8548-3DE287019A31}" dt="2022-12-08T10:51:01.243" v="4608" actId="790"/>
          <ac:spMkLst>
            <pc:docMk/>
            <pc:sldMk cId="3250581116" sldId="483"/>
            <ac:spMk id="6403" creationId="{63E25CB7-F08F-44D2-A463-1388A6712A71}"/>
          </ac:spMkLst>
        </pc:spChg>
        <pc:spChg chg="mod">
          <ac:chgData name="Kolakowski, Artur" userId="9c34c8cc-b1df-44f6-bea5-dcf7a54ee35f" providerId="ADAL" clId="{3840EB45-74CA-49F5-8548-3DE287019A31}" dt="2022-12-08T10:51:01.243" v="4609" actId="790"/>
          <ac:spMkLst>
            <pc:docMk/>
            <pc:sldMk cId="3250581116" sldId="483"/>
            <ac:spMk id="6404" creationId="{0923FA08-75E7-47C0-8C8B-55C3E90799A5}"/>
          </ac:spMkLst>
        </pc:spChg>
        <pc:spChg chg="mod">
          <ac:chgData name="Kolakowski, Artur" userId="9c34c8cc-b1df-44f6-bea5-dcf7a54ee35f" providerId="ADAL" clId="{3840EB45-74CA-49F5-8548-3DE287019A31}" dt="2022-12-08T10:51:01.248" v="4610" actId="790"/>
          <ac:spMkLst>
            <pc:docMk/>
            <pc:sldMk cId="3250581116" sldId="483"/>
            <ac:spMk id="6405" creationId="{756035AF-D94A-4FC8-B11A-4A7FB86ABF60}"/>
          </ac:spMkLst>
        </pc:spChg>
        <pc:spChg chg="mod">
          <ac:chgData name="Kolakowski, Artur" userId="9c34c8cc-b1df-44f6-bea5-dcf7a54ee35f" providerId="ADAL" clId="{3840EB45-74CA-49F5-8548-3DE287019A31}" dt="2022-12-08T10:51:01.248" v="4611" actId="790"/>
          <ac:spMkLst>
            <pc:docMk/>
            <pc:sldMk cId="3250581116" sldId="483"/>
            <ac:spMk id="6406" creationId="{417DBCAE-2CA3-4187-8E2C-632C4A02DD64}"/>
          </ac:spMkLst>
        </pc:spChg>
        <pc:spChg chg="mod">
          <ac:chgData name="Kolakowski, Artur" userId="9c34c8cc-b1df-44f6-bea5-dcf7a54ee35f" providerId="ADAL" clId="{3840EB45-74CA-49F5-8548-3DE287019A31}" dt="2022-12-08T10:51:01.253" v="4612" actId="790"/>
          <ac:spMkLst>
            <pc:docMk/>
            <pc:sldMk cId="3250581116" sldId="483"/>
            <ac:spMk id="6407" creationId="{EB97B12C-BB6B-4B64-A468-B986DC62DC55}"/>
          </ac:spMkLst>
        </pc:spChg>
        <pc:spChg chg="mod">
          <ac:chgData name="Kolakowski, Artur" userId="9c34c8cc-b1df-44f6-bea5-dcf7a54ee35f" providerId="ADAL" clId="{3840EB45-74CA-49F5-8548-3DE287019A31}" dt="2022-12-08T10:51:01.253" v="4613" actId="790"/>
          <ac:spMkLst>
            <pc:docMk/>
            <pc:sldMk cId="3250581116" sldId="483"/>
            <ac:spMk id="6408" creationId="{4DE4F2FE-1147-4E38-94AA-8FB75596C3CC}"/>
          </ac:spMkLst>
        </pc:spChg>
        <pc:spChg chg="mod">
          <ac:chgData name="Kolakowski, Artur" userId="9c34c8cc-b1df-44f6-bea5-dcf7a54ee35f" providerId="ADAL" clId="{3840EB45-74CA-49F5-8548-3DE287019A31}" dt="2022-12-08T10:51:01.258" v="4614" actId="790"/>
          <ac:spMkLst>
            <pc:docMk/>
            <pc:sldMk cId="3250581116" sldId="483"/>
            <ac:spMk id="6409" creationId="{014C70BB-AC7A-42FA-B4AF-2CF54A9A4D76}"/>
          </ac:spMkLst>
        </pc:spChg>
        <pc:spChg chg="mod">
          <ac:chgData name="Kolakowski, Artur" userId="9c34c8cc-b1df-44f6-bea5-dcf7a54ee35f" providerId="ADAL" clId="{3840EB45-74CA-49F5-8548-3DE287019A31}" dt="2022-12-08T10:51:01.258" v="4615" actId="790"/>
          <ac:spMkLst>
            <pc:docMk/>
            <pc:sldMk cId="3250581116" sldId="483"/>
            <ac:spMk id="6410" creationId="{5BDD5D55-875E-4DFA-AF7D-AC77CE0B98A8}"/>
          </ac:spMkLst>
        </pc:spChg>
        <pc:spChg chg="mod">
          <ac:chgData name="Kolakowski, Artur" userId="9c34c8cc-b1df-44f6-bea5-dcf7a54ee35f" providerId="ADAL" clId="{3840EB45-74CA-49F5-8548-3DE287019A31}" dt="2022-12-08T10:51:01.263" v="4616" actId="790"/>
          <ac:spMkLst>
            <pc:docMk/>
            <pc:sldMk cId="3250581116" sldId="483"/>
            <ac:spMk id="6411" creationId="{F7999185-B7D5-4FF7-9429-4401C7163852}"/>
          </ac:spMkLst>
        </pc:spChg>
        <pc:spChg chg="mod">
          <ac:chgData name="Kolakowski, Artur" userId="9c34c8cc-b1df-44f6-bea5-dcf7a54ee35f" providerId="ADAL" clId="{3840EB45-74CA-49F5-8548-3DE287019A31}" dt="2022-12-08T10:51:01.263" v="4617" actId="790"/>
          <ac:spMkLst>
            <pc:docMk/>
            <pc:sldMk cId="3250581116" sldId="483"/>
            <ac:spMk id="6412" creationId="{79B43894-D993-47B4-8915-3E40DB687D8C}"/>
          </ac:spMkLst>
        </pc:spChg>
        <pc:spChg chg="mod">
          <ac:chgData name="Kolakowski, Artur" userId="9c34c8cc-b1df-44f6-bea5-dcf7a54ee35f" providerId="ADAL" clId="{3840EB45-74CA-49F5-8548-3DE287019A31}" dt="2022-12-08T10:51:01.268" v="4618" actId="790"/>
          <ac:spMkLst>
            <pc:docMk/>
            <pc:sldMk cId="3250581116" sldId="483"/>
            <ac:spMk id="6413" creationId="{B3F99671-A6BC-4D10-8C91-4C73C803EC4D}"/>
          </ac:spMkLst>
        </pc:spChg>
        <pc:spChg chg="mod">
          <ac:chgData name="Kolakowski, Artur" userId="9c34c8cc-b1df-44f6-bea5-dcf7a54ee35f" providerId="ADAL" clId="{3840EB45-74CA-49F5-8548-3DE287019A31}" dt="2022-12-08T10:51:01.268" v="4619" actId="790"/>
          <ac:spMkLst>
            <pc:docMk/>
            <pc:sldMk cId="3250581116" sldId="483"/>
            <ac:spMk id="6414" creationId="{9F8F032F-F564-46EF-A5FC-8D4480F1C067}"/>
          </ac:spMkLst>
        </pc:spChg>
        <pc:spChg chg="mod">
          <ac:chgData name="Kolakowski, Artur" userId="9c34c8cc-b1df-44f6-bea5-dcf7a54ee35f" providerId="ADAL" clId="{3840EB45-74CA-49F5-8548-3DE287019A31}" dt="2022-12-08T10:51:01.273" v="4620" actId="790"/>
          <ac:spMkLst>
            <pc:docMk/>
            <pc:sldMk cId="3250581116" sldId="483"/>
            <ac:spMk id="6415" creationId="{F48A6E25-C8F0-4349-9843-35C49978BB2F}"/>
          </ac:spMkLst>
        </pc:spChg>
        <pc:spChg chg="mod">
          <ac:chgData name="Kolakowski, Artur" userId="9c34c8cc-b1df-44f6-bea5-dcf7a54ee35f" providerId="ADAL" clId="{3840EB45-74CA-49F5-8548-3DE287019A31}" dt="2022-12-08T10:51:01.273" v="4621" actId="790"/>
          <ac:spMkLst>
            <pc:docMk/>
            <pc:sldMk cId="3250581116" sldId="483"/>
            <ac:spMk id="6416" creationId="{07E24F82-E46B-4880-B42B-85455D647921}"/>
          </ac:spMkLst>
        </pc:spChg>
        <pc:spChg chg="mod">
          <ac:chgData name="Kolakowski, Artur" userId="9c34c8cc-b1df-44f6-bea5-dcf7a54ee35f" providerId="ADAL" clId="{3840EB45-74CA-49F5-8548-3DE287019A31}" dt="2022-12-08T10:51:01.278" v="4622" actId="790"/>
          <ac:spMkLst>
            <pc:docMk/>
            <pc:sldMk cId="3250581116" sldId="483"/>
            <ac:spMk id="6417" creationId="{4693ABBB-3A3A-4E53-B7D1-E52CFF698F22}"/>
          </ac:spMkLst>
        </pc:spChg>
        <pc:spChg chg="mod">
          <ac:chgData name="Kolakowski, Artur" userId="9c34c8cc-b1df-44f6-bea5-dcf7a54ee35f" providerId="ADAL" clId="{3840EB45-74CA-49F5-8548-3DE287019A31}" dt="2022-12-08T10:51:01.278" v="4623" actId="790"/>
          <ac:spMkLst>
            <pc:docMk/>
            <pc:sldMk cId="3250581116" sldId="483"/>
            <ac:spMk id="6418" creationId="{30EB439C-0666-463D-98A6-1F2EC467E87B}"/>
          </ac:spMkLst>
        </pc:spChg>
        <pc:spChg chg="mod">
          <ac:chgData name="Kolakowski, Artur" userId="9c34c8cc-b1df-44f6-bea5-dcf7a54ee35f" providerId="ADAL" clId="{3840EB45-74CA-49F5-8548-3DE287019A31}" dt="2022-12-08T10:51:01.283" v="4624" actId="790"/>
          <ac:spMkLst>
            <pc:docMk/>
            <pc:sldMk cId="3250581116" sldId="483"/>
            <ac:spMk id="6419" creationId="{E6B9C56A-FEDD-405D-988C-DB3D0855CA68}"/>
          </ac:spMkLst>
        </pc:spChg>
        <pc:spChg chg="mod">
          <ac:chgData name="Kolakowski, Artur" userId="9c34c8cc-b1df-44f6-bea5-dcf7a54ee35f" providerId="ADAL" clId="{3840EB45-74CA-49F5-8548-3DE287019A31}" dt="2022-12-08T10:51:01.283" v="4625" actId="790"/>
          <ac:spMkLst>
            <pc:docMk/>
            <pc:sldMk cId="3250581116" sldId="483"/>
            <ac:spMk id="6420" creationId="{1B0FB505-E8F0-472F-A4D4-FBE157E10A92}"/>
          </ac:spMkLst>
        </pc:spChg>
        <pc:spChg chg="mod">
          <ac:chgData name="Kolakowski, Artur" userId="9c34c8cc-b1df-44f6-bea5-dcf7a54ee35f" providerId="ADAL" clId="{3840EB45-74CA-49F5-8548-3DE287019A31}" dt="2022-12-08T10:51:01.288" v="4626" actId="790"/>
          <ac:spMkLst>
            <pc:docMk/>
            <pc:sldMk cId="3250581116" sldId="483"/>
            <ac:spMk id="6421" creationId="{BE0B023E-41E3-41E3-8BCC-E78E707E529D}"/>
          </ac:spMkLst>
        </pc:spChg>
        <pc:spChg chg="mod">
          <ac:chgData name="Kolakowski, Artur" userId="9c34c8cc-b1df-44f6-bea5-dcf7a54ee35f" providerId="ADAL" clId="{3840EB45-74CA-49F5-8548-3DE287019A31}" dt="2022-12-08T10:51:01.288" v="4627" actId="790"/>
          <ac:spMkLst>
            <pc:docMk/>
            <pc:sldMk cId="3250581116" sldId="483"/>
            <ac:spMk id="6422" creationId="{749FD2CF-802A-468E-AACA-B3B7A2808CC6}"/>
          </ac:spMkLst>
        </pc:spChg>
        <pc:spChg chg="mod">
          <ac:chgData name="Kolakowski, Artur" userId="9c34c8cc-b1df-44f6-bea5-dcf7a54ee35f" providerId="ADAL" clId="{3840EB45-74CA-49F5-8548-3DE287019A31}" dt="2022-12-08T10:51:01.288" v="4628" actId="790"/>
          <ac:spMkLst>
            <pc:docMk/>
            <pc:sldMk cId="3250581116" sldId="483"/>
            <ac:spMk id="6423" creationId="{B31A0D2C-F9AF-4BFD-9780-40DD4093FC00}"/>
          </ac:spMkLst>
        </pc:spChg>
        <pc:spChg chg="mod">
          <ac:chgData name="Kolakowski, Artur" userId="9c34c8cc-b1df-44f6-bea5-dcf7a54ee35f" providerId="ADAL" clId="{3840EB45-74CA-49F5-8548-3DE287019A31}" dt="2022-12-08T10:51:01.293" v="4629" actId="790"/>
          <ac:spMkLst>
            <pc:docMk/>
            <pc:sldMk cId="3250581116" sldId="483"/>
            <ac:spMk id="6424" creationId="{690B6CAA-EE2F-4877-A929-F825F1DB5B85}"/>
          </ac:spMkLst>
        </pc:spChg>
        <pc:spChg chg="mod">
          <ac:chgData name="Kolakowski, Artur" userId="9c34c8cc-b1df-44f6-bea5-dcf7a54ee35f" providerId="ADAL" clId="{3840EB45-74CA-49F5-8548-3DE287019A31}" dt="2022-12-08T10:51:01.298" v="4630" actId="790"/>
          <ac:spMkLst>
            <pc:docMk/>
            <pc:sldMk cId="3250581116" sldId="483"/>
            <ac:spMk id="6425" creationId="{5D1E0B23-5D78-4501-B578-F03E6A79D27C}"/>
          </ac:spMkLst>
        </pc:spChg>
        <pc:spChg chg="mod">
          <ac:chgData name="Kolakowski, Artur" userId="9c34c8cc-b1df-44f6-bea5-dcf7a54ee35f" providerId="ADAL" clId="{3840EB45-74CA-49F5-8548-3DE287019A31}" dt="2022-12-08T10:51:01.298" v="4631" actId="790"/>
          <ac:spMkLst>
            <pc:docMk/>
            <pc:sldMk cId="3250581116" sldId="483"/>
            <ac:spMk id="6426" creationId="{EA7B04FE-484D-467B-B7E7-58110A922BD0}"/>
          </ac:spMkLst>
        </pc:spChg>
        <pc:spChg chg="mod">
          <ac:chgData name="Kolakowski, Artur" userId="9c34c8cc-b1df-44f6-bea5-dcf7a54ee35f" providerId="ADAL" clId="{3840EB45-74CA-49F5-8548-3DE287019A31}" dt="2022-12-08T10:51:01.303" v="4632" actId="790"/>
          <ac:spMkLst>
            <pc:docMk/>
            <pc:sldMk cId="3250581116" sldId="483"/>
            <ac:spMk id="6427" creationId="{55ECD73C-2D88-435B-92F8-21ED62BBB6D8}"/>
          </ac:spMkLst>
        </pc:spChg>
        <pc:spChg chg="mod">
          <ac:chgData name="Kolakowski, Artur" userId="9c34c8cc-b1df-44f6-bea5-dcf7a54ee35f" providerId="ADAL" clId="{3840EB45-74CA-49F5-8548-3DE287019A31}" dt="2022-12-08T10:51:01.303" v="4633" actId="790"/>
          <ac:spMkLst>
            <pc:docMk/>
            <pc:sldMk cId="3250581116" sldId="483"/>
            <ac:spMk id="6428" creationId="{4A4AB5EA-9519-4A0E-89E5-038E2B3DE4B8}"/>
          </ac:spMkLst>
        </pc:spChg>
        <pc:spChg chg="mod">
          <ac:chgData name="Kolakowski, Artur" userId="9c34c8cc-b1df-44f6-bea5-dcf7a54ee35f" providerId="ADAL" clId="{3840EB45-74CA-49F5-8548-3DE287019A31}" dt="2022-12-08T10:51:01.308" v="4634" actId="790"/>
          <ac:spMkLst>
            <pc:docMk/>
            <pc:sldMk cId="3250581116" sldId="483"/>
            <ac:spMk id="6429" creationId="{C23A73E6-0183-4F2E-96BC-412037043FCB}"/>
          </ac:spMkLst>
        </pc:spChg>
        <pc:spChg chg="mod">
          <ac:chgData name="Kolakowski, Artur" userId="9c34c8cc-b1df-44f6-bea5-dcf7a54ee35f" providerId="ADAL" clId="{3840EB45-74CA-49F5-8548-3DE287019A31}" dt="2022-12-08T10:51:01.308" v="4635" actId="790"/>
          <ac:spMkLst>
            <pc:docMk/>
            <pc:sldMk cId="3250581116" sldId="483"/>
            <ac:spMk id="6430" creationId="{4613013D-70F5-4BE2-B7E1-8B4FBD4460FD}"/>
          </ac:spMkLst>
        </pc:spChg>
        <pc:spChg chg="mod">
          <ac:chgData name="Kolakowski, Artur" userId="9c34c8cc-b1df-44f6-bea5-dcf7a54ee35f" providerId="ADAL" clId="{3840EB45-74CA-49F5-8548-3DE287019A31}" dt="2022-12-08T10:51:01.308" v="4636" actId="790"/>
          <ac:spMkLst>
            <pc:docMk/>
            <pc:sldMk cId="3250581116" sldId="483"/>
            <ac:spMk id="6431" creationId="{B2449931-D2B6-4F69-BBCD-242726B6EC24}"/>
          </ac:spMkLst>
        </pc:spChg>
        <pc:spChg chg="mod">
          <ac:chgData name="Kolakowski, Artur" userId="9c34c8cc-b1df-44f6-bea5-dcf7a54ee35f" providerId="ADAL" clId="{3840EB45-74CA-49F5-8548-3DE287019A31}" dt="2022-12-08T10:51:01.313" v="4637" actId="790"/>
          <ac:spMkLst>
            <pc:docMk/>
            <pc:sldMk cId="3250581116" sldId="483"/>
            <ac:spMk id="6432" creationId="{7F467D18-B928-4152-8C8F-1F3BDEF64F8E}"/>
          </ac:spMkLst>
        </pc:spChg>
        <pc:spChg chg="mod">
          <ac:chgData name="Kolakowski, Artur" userId="9c34c8cc-b1df-44f6-bea5-dcf7a54ee35f" providerId="ADAL" clId="{3840EB45-74CA-49F5-8548-3DE287019A31}" dt="2022-12-08T10:51:01.313" v="4638" actId="790"/>
          <ac:spMkLst>
            <pc:docMk/>
            <pc:sldMk cId="3250581116" sldId="483"/>
            <ac:spMk id="6433" creationId="{2903EFFB-84C5-4FB8-BD96-E51F9047C089}"/>
          </ac:spMkLst>
        </pc:spChg>
        <pc:spChg chg="mod">
          <ac:chgData name="Kolakowski, Artur" userId="9c34c8cc-b1df-44f6-bea5-dcf7a54ee35f" providerId="ADAL" clId="{3840EB45-74CA-49F5-8548-3DE287019A31}" dt="2022-12-08T10:51:01.318" v="4639" actId="790"/>
          <ac:spMkLst>
            <pc:docMk/>
            <pc:sldMk cId="3250581116" sldId="483"/>
            <ac:spMk id="6434" creationId="{70EC528B-9ECA-4271-B30E-D89CA2039BCF}"/>
          </ac:spMkLst>
        </pc:spChg>
        <pc:spChg chg="mod">
          <ac:chgData name="Kolakowski, Artur" userId="9c34c8cc-b1df-44f6-bea5-dcf7a54ee35f" providerId="ADAL" clId="{3840EB45-74CA-49F5-8548-3DE287019A31}" dt="2022-12-08T10:51:01.318" v="4640" actId="790"/>
          <ac:spMkLst>
            <pc:docMk/>
            <pc:sldMk cId="3250581116" sldId="483"/>
            <ac:spMk id="6435" creationId="{AF367B7C-331A-4D71-A04C-A81BF1D0F652}"/>
          </ac:spMkLst>
        </pc:spChg>
        <pc:spChg chg="mod">
          <ac:chgData name="Kolakowski, Artur" userId="9c34c8cc-b1df-44f6-bea5-dcf7a54ee35f" providerId="ADAL" clId="{3840EB45-74CA-49F5-8548-3DE287019A31}" dt="2022-12-08T10:51:01.323" v="4641" actId="790"/>
          <ac:spMkLst>
            <pc:docMk/>
            <pc:sldMk cId="3250581116" sldId="483"/>
            <ac:spMk id="6436" creationId="{4D611769-97ED-4067-ABB9-9B2712CFA794}"/>
          </ac:spMkLst>
        </pc:spChg>
        <pc:spChg chg="mod">
          <ac:chgData name="Kolakowski, Artur" userId="9c34c8cc-b1df-44f6-bea5-dcf7a54ee35f" providerId="ADAL" clId="{3840EB45-74CA-49F5-8548-3DE287019A31}" dt="2022-12-08T10:51:01.323" v="4642" actId="790"/>
          <ac:spMkLst>
            <pc:docMk/>
            <pc:sldMk cId="3250581116" sldId="483"/>
            <ac:spMk id="6437" creationId="{32F1966F-40AD-4F99-A69E-63EBAC44D524}"/>
          </ac:spMkLst>
        </pc:spChg>
        <pc:spChg chg="mod">
          <ac:chgData name="Kolakowski, Artur" userId="9c34c8cc-b1df-44f6-bea5-dcf7a54ee35f" providerId="ADAL" clId="{3840EB45-74CA-49F5-8548-3DE287019A31}" dt="2022-12-08T10:51:01.328" v="4643" actId="790"/>
          <ac:spMkLst>
            <pc:docMk/>
            <pc:sldMk cId="3250581116" sldId="483"/>
            <ac:spMk id="6438" creationId="{A07A1AF9-27BF-4C0A-8C45-36D3AB94EE44}"/>
          </ac:spMkLst>
        </pc:spChg>
        <pc:spChg chg="mod">
          <ac:chgData name="Kolakowski, Artur" userId="9c34c8cc-b1df-44f6-bea5-dcf7a54ee35f" providerId="ADAL" clId="{3840EB45-74CA-49F5-8548-3DE287019A31}" dt="2022-12-08T10:51:01.328" v="4644" actId="790"/>
          <ac:spMkLst>
            <pc:docMk/>
            <pc:sldMk cId="3250581116" sldId="483"/>
            <ac:spMk id="6439" creationId="{21501477-64C7-41F4-8D35-7C45BE86AF72}"/>
          </ac:spMkLst>
        </pc:spChg>
        <pc:spChg chg="mod">
          <ac:chgData name="Kolakowski, Artur" userId="9c34c8cc-b1df-44f6-bea5-dcf7a54ee35f" providerId="ADAL" clId="{3840EB45-74CA-49F5-8548-3DE287019A31}" dt="2022-12-08T10:51:01.333" v="4645" actId="790"/>
          <ac:spMkLst>
            <pc:docMk/>
            <pc:sldMk cId="3250581116" sldId="483"/>
            <ac:spMk id="6440" creationId="{1CAA2D6F-A7B4-46F3-BAD5-1B2A199E238D}"/>
          </ac:spMkLst>
        </pc:spChg>
        <pc:spChg chg="mod">
          <ac:chgData name="Kolakowski, Artur" userId="9c34c8cc-b1df-44f6-bea5-dcf7a54ee35f" providerId="ADAL" clId="{3840EB45-74CA-49F5-8548-3DE287019A31}" dt="2022-12-08T10:51:01.333" v="4646" actId="790"/>
          <ac:spMkLst>
            <pc:docMk/>
            <pc:sldMk cId="3250581116" sldId="483"/>
            <ac:spMk id="6441" creationId="{7426CD00-C67F-47C9-947B-93F59E740756}"/>
          </ac:spMkLst>
        </pc:spChg>
        <pc:spChg chg="mod">
          <ac:chgData name="Kolakowski, Artur" userId="9c34c8cc-b1df-44f6-bea5-dcf7a54ee35f" providerId="ADAL" clId="{3840EB45-74CA-49F5-8548-3DE287019A31}" dt="2022-12-08T10:51:01.338" v="4647" actId="790"/>
          <ac:spMkLst>
            <pc:docMk/>
            <pc:sldMk cId="3250581116" sldId="483"/>
            <ac:spMk id="6442" creationId="{8E7A0609-906B-4304-8A7E-F11BDCF973CF}"/>
          </ac:spMkLst>
        </pc:spChg>
        <pc:spChg chg="mod">
          <ac:chgData name="Kolakowski, Artur" userId="9c34c8cc-b1df-44f6-bea5-dcf7a54ee35f" providerId="ADAL" clId="{3840EB45-74CA-49F5-8548-3DE287019A31}" dt="2022-12-08T10:51:01.338" v="4648" actId="790"/>
          <ac:spMkLst>
            <pc:docMk/>
            <pc:sldMk cId="3250581116" sldId="483"/>
            <ac:spMk id="6443" creationId="{BA7898DA-798E-43A0-85CE-64C5E1173DE0}"/>
          </ac:spMkLst>
        </pc:spChg>
        <pc:spChg chg="mod">
          <ac:chgData name="Kolakowski, Artur" userId="9c34c8cc-b1df-44f6-bea5-dcf7a54ee35f" providerId="ADAL" clId="{3840EB45-74CA-49F5-8548-3DE287019A31}" dt="2022-12-08T10:51:01.338" v="4649" actId="790"/>
          <ac:spMkLst>
            <pc:docMk/>
            <pc:sldMk cId="3250581116" sldId="483"/>
            <ac:spMk id="6444" creationId="{B4146A15-7C19-4757-880A-4CB3A521FDEC}"/>
          </ac:spMkLst>
        </pc:spChg>
        <pc:spChg chg="mod">
          <ac:chgData name="Kolakowski, Artur" userId="9c34c8cc-b1df-44f6-bea5-dcf7a54ee35f" providerId="ADAL" clId="{3840EB45-74CA-49F5-8548-3DE287019A31}" dt="2022-12-08T10:51:01.343" v="4650" actId="790"/>
          <ac:spMkLst>
            <pc:docMk/>
            <pc:sldMk cId="3250581116" sldId="483"/>
            <ac:spMk id="6445" creationId="{D5D28AFF-1DE3-4B92-9129-6DAB3249277A}"/>
          </ac:spMkLst>
        </pc:spChg>
        <pc:spChg chg="mod">
          <ac:chgData name="Kolakowski, Artur" userId="9c34c8cc-b1df-44f6-bea5-dcf7a54ee35f" providerId="ADAL" clId="{3840EB45-74CA-49F5-8548-3DE287019A31}" dt="2022-12-08T10:51:01.343" v="4651" actId="790"/>
          <ac:spMkLst>
            <pc:docMk/>
            <pc:sldMk cId="3250581116" sldId="483"/>
            <ac:spMk id="6446" creationId="{D6912025-18D1-4E69-BBAA-5213F22DFCAF}"/>
          </ac:spMkLst>
        </pc:spChg>
        <pc:spChg chg="mod">
          <ac:chgData name="Kolakowski, Artur" userId="9c34c8cc-b1df-44f6-bea5-dcf7a54ee35f" providerId="ADAL" clId="{3840EB45-74CA-49F5-8548-3DE287019A31}" dt="2022-12-08T10:51:01.348" v="4652" actId="790"/>
          <ac:spMkLst>
            <pc:docMk/>
            <pc:sldMk cId="3250581116" sldId="483"/>
            <ac:spMk id="6447" creationId="{F6B79C1C-3405-4D25-9595-CED147502A05}"/>
          </ac:spMkLst>
        </pc:spChg>
        <pc:spChg chg="mod">
          <ac:chgData name="Kolakowski, Artur" userId="9c34c8cc-b1df-44f6-bea5-dcf7a54ee35f" providerId="ADAL" clId="{3840EB45-74CA-49F5-8548-3DE287019A31}" dt="2022-12-08T10:51:01.348" v="4653" actId="790"/>
          <ac:spMkLst>
            <pc:docMk/>
            <pc:sldMk cId="3250581116" sldId="483"/>
            <ac:spMk id="6448" creationId="{BCB2320A-47DA-4A7D-AFA1-B4958A46397C}"/>
          </ac:spMkLst>
        </pc:spChg>
        <pc:spChg chg="mod">
          <ac:chgData name="Kolakowski, Artur" userId="9c34c8cc-b1df-44f6-bea5-dcf7a54ee35f" providerId="ADAL" clId="{3840EB45-74CA-49F5-8548-3DE287019A31}" dt="2022-12-08T10:51:01.348" v="4654" actId="790"/>
          <ac:spMkLst>
            <pc:docMk/>
            <pc:sldMk cId="3250581116" sldId="483"/>
            <ac:spMk id="6449" creationId="{96D7FE89-5352-4D1F-A92C-29A328E72076}"/>
          </ac:spMkLst>
        </pc:spChg>
        <pc:spChg chg="mod">
          <ac:chgData name="Kolakowski, Artur" userId="9c34c8cc-b1df-44f6-bea5-dcf7a54ee35f" providerId="ADAL" clId="{3840EB45-74CA-49F5-8548-3DE287019A31}" dt="2022-12-08T10:51:01.352" v="4655" actId="790"/>
          <ac:spMkLst>
            <pc:docMk/>
            <pc:sldMk cId="3250581116" sldId="483"/>
            <ac:spMk id="6450" creationId="{2691C69D-C3FE-4955-A8B8-3DA110432EF8}"/>
          </ac:spMkLst>
        </pc:spChg>
        <pc:spChg chg="mod">
          <ac:chgData name="Kolakowski, Artur" userId="9c34c8cc-b1df-44f6-bea5-dcf7a54ee35f" providerId="ADAL" clId="{3840EB45-74CA-49F5-8548-3DE287019A31}" dt="2022-12-08T10:51:01.352" v="4656" actId="790"/>
          <ac:spMkLst>
            <pc:docMk/>
            <pc:sldMk cId="3250581116" sldId="483"/>
            <ac:spMk id="6451" creationId="{36E7BA0C-3337-4A7F-8E26-E12C86CA269B}"/>
          </ac:spMkLst>
        </pc:spChg>
        <pc:spChg chg="mod">
          <ac:chgData name="Kolakowski, Artur" userId="9c34c8cc-b1df-44f6-bea5-dcf7a54ee35f" providerId="ADAL" clId="{3840EB45-74CA-49F5-8548-3DE287019A31}" dt="2022-12-08T10:51:01.357" v="4657" actId="790"/>
          <ac:spMkLst>
            <pc:docMk/>
            <pc:sldMk cId="3250581116" sldId="483"/>
            <ac:spMk id="6452" creationId="{853EBD0E-8C1C-44DA-8EB2-57AD637E3EE5}"/>
          </ac:spMkLst>
        </pc:spChg>
        <pc:spChg chg="mod">
          <ac:chgData name="Kolakowski, Artur" userId="9c34c8cc-b1df-44f6-bea5-dcf7a54ee35f" providerId="ADAL" clId="{3840EB45-74CA-49F5-8548-3DE287019A31}" dt="2022-12-08T10:51:01.357" v="4658" actId="790"/>
          <ac:spMkLst>
            <pc:docMk/>
            <pc:sldMk cId="3250581116" sldId="483"/>
            <ac:spMk id="6453" creationId="{A77B0B06-3451-4516-9305-B39BEE092620}"/>
          </ac:spMkLst>
        </pc:spChg>
        <pc:spChg chg="mod">
          <ac:chgData name="Kolakowski, Artur" userId="9c34c8cc-b1df-44f6-bea5-dcf7a54ee35f" providerId="ADAL" clId="{3840EB45-74CA-49F5-8548-3DE287019A31}" dt="2022-12-08T10:51:01.357" v="4659" actId="790"/>
          <ac:spMkLst>
            <pc:docMk/>
            <pc:sldMk cId="3250581116" sldId="483"/>
            <ac:spMk id="6454" creationId="{1FFE31D9-9E92-4600-9CDE-9CCF7F68D341}"/>
          </ac:spMkLst>
        </pc:spChg>
        <pc:spChg chg="mod">
          <ac:chgData name="Kolakowski, Artur" userId="9c34c8cc-b1df-44f6-bea5-dcf7a54ee35f" providerId="ADAL" clId="{3840EB45-74CA-49F5-8548-3DE287019A31}" dt="2022-12-08T10:51:01.363" v="4660" actId="790"/>
          <ac:spMkLst>
            <pc:docMk/>
            <pc:sldMk cId="3250581116" sldId="483"/>
            <ac:spMk id="6455" creationId="{D9BB613B-4DB9-4EA0-9BF1-27CD31E0C492}"/>
          </ac:spMkLst>
        </pc:spChg>
        <pc:spChg chg="mod">
          <ac:chgData name="Kolakowski, Artur" userId="9c34c8cc-b1df-44f6-bea5-dcf7a54ee35f" providerId="ADAL" clId="{3840EB45-74CA-49F5-8548-3DE287019A31}" dt="2022-12-08T10:51:01.363" v="4661" actId="790"/>
          <ac:spMkLst>
            <pc:docMk/>
            <pc:sldMk cId="3250581116" sldId="483"/>
            <ac:spMk id="6456" creationId="{E736D725-E345-4CC9-9A15-AF9E6B03E4A9}"/>
          </ac:spMkLst>
        </pc:spChg>
        <pc:spChg chg="mod">
          <ac:chgData name="Kolakowski, Artur" userId="9c34c8cc-b1df-44f6-bea5-dcf7a54ee35f" providerId="ADAL" clId="{3840EB45-74CA-49F5-8548-3DE287019A31}" dt="2022-12-08T10:51:01.368" v="4662" actId="790"/>
          <ac:spMkLst>
            <pc:docMk/>
            <pc:sldMk cId="3250581116" sldId="483"/>
            <ac:spMk id="6457" creationId="{9FCAE93E-3BCA-48DC-99E5-28ECF044C94E}"/>
          </ac:spMkLst>
        </pc:spChg>
        <pc:spChg chg="mod">
          <ac:chgData name="Kolakowski, Artur" userId="9c34c8cc-b1df-44f6-bea5-dcf7a54ee35f" providerId="ADAL" clId="{3840EB45-74CA-49F5-8548-3DE287019A31}" dt="2022-12-08T10:51:01.368" v="4663" actId="790"/>
          <ac:spMkLst>
            <pc:docMk/>
            <pc:sldMk cId="3250581116" sldId="483"/>
            <ac:spMk id="6458" creationId="{58A36C8D-1E8A-4141-BBCD-36B2352BFFC2}"/>
          </ac:spMkLst>
        </pc:spChg>
        <pc:spChg chg="mod">
          <ac:chgData name="Kolakowski, Artur" userId="9c34c8cc-b1df-44f6-bea5-dcf7a54ee35f" providerId="ADAL" clId="{3840EB45-74CA-49F5-8548-3DE287019A31}" dt="2022-12-08T10:51:01.368" v="4664" actId="790"/>
          <ac:spMkLst>
            <pc:docMk/>
            <pc:sldMk cId="3250581116" sldId="483"/>
            <ac:spMk id="6459" creationId="{63DD90CF-0ACB-4170-9AD5-97BB0DDA62B9}"/>
          </ac:spMkLst>
        </pc:spChg>
        <pc:spChg chg="mod">
          <ac:chgData name="Kolakowski, Artur" userId="9c34c8cc-b1df-44f6-bea5-dcf7a54ee35f" providerId="ADAL" clId="{3840EB45-74CA-49F5-8548-3DE287019A31}" dt="2022-12-08T10:51:01.373" v="4665" actId="790"/>
          <ac:spMkLst>
            <pc:docMk/>
            <pc:sldMk cId="3250581116" sldId="483"/>
            <ac:spMk id="6460" creationId="{BA015ED7-117C-4EEA-B095-E332A6F8BB5D}"/>
          </ac:spMkLst>
        </pc:spChg>
        <pc:spChg chg="mod">
          <ac:chgData name="Kolakowski, Artur" userId="9c34c8cc-b1df-44f6-bea5-dcf7a54ee35f" providerId="ADAL" clId="{3840EB45-74CA-49F5-8548-3DE287019A31}" dt="2022-12-08T10:51:01.373" v="4666" actId="790"/>
          <ac:spMkLst>
            <pc:docMk/>
            <pc:sldMk cId="3250581116" sldId="483"/>
            <ac:spMk id="6461" creationId="{66E6470C-230A-40A7-9C97-1B09A04D82A3}"/>
          </ac:spMkLst>
        </pc:spChg>
        <pc:spChg chg="mod">
          <ac:chgData name="Kolakowski, Artur" userId="9c34c8cc-b1df-44f6-bea5-dcf7a54ee35f" providerId="ADAL" clId="{3840EB45-74CA-49F5-8548-3DE287019A31}" dt="2022-12-08T10:51:01.378" v="4667" actId="790"/>
          <ac:spMkLst>
            <pc:docMk/>
            <pc:sldMk cId="3250581116" sldId="483"/>
            <ac:spMk id="6462" creationId="{67DFACC8-3CB8-4146-A60E-9D0DEEA543B5}"/>
          </ac:spMkLst>
        </pc:spChg>
        <pc:spChg chg="mod">
          <ac:chgData name="Kolakowski, Artur" userId="9c34c8cc-b1df-44f6-bea5-dcf7a54ee35f" providerId="ADAL" clId="{3840EB45-74CA-49F5-8548-3DE287019A31}" dt="2022-12-08T10:51:01.378" v="4668" actId="790"/>
          <ac:spMkLst>
            <pc:docMk/>
            <pc:sldMk cId="3250581116" sldId="483"/>
            <ac:spMk id="6463" creationId="{C4E15C84-547A-486A-AD36-3DC523FA1F03}"/>
          </ac:spMkLst>
        </pc:spChg>
        <pc:spChg chg="mod">
          <ac:chgData name="Kolakowski, Artur" userId="9c34c8cc-b1df-44f6-bea5-dcf7a54ee35f" providerId="ADAL" clId="{3840EB45-74CA-49F5-8548-3DE287019A31}" dt="2022-12-08T10:51:01.378" v="4669" actId="790"/>
          <ac:spMkLst>
            <pc:docMk/>
            <pc:sldMk cId="3250581116" sldId="483"/>
            <ac:spMk id="6464" creationId="{EFD7CF51-CADB-438F-B188-A608A679C08A}"/>
          </ac:spMkLst>
        </pc:spChg>
        <pc:spChg chg="mod">
          <ac:chgData name="Kolakowski, Artur" userId="9c34c8cc-b1df-44f6-bea5-dcf7a54ee35f" providerId="ADAL" clId="{3840EB45-74CA-49F5-8548-3DE287019A31}" dt="2022-12-08T10:51:01.383" v="4670" actId="790"/>
          <ac:spMkLst>
            <pc:docMk/>
            <pc:sldMk cId="3250581116" sldId="483"/>
            <ac:spMk id="6465" creationId="{FF5E5341-9662-49F6-82A5-AB6EAC374390}"/>
          </ac:spMkLst>
        </pc:spChg>
        <pc:spChg chg="mod">
          <ac:chgData name="Kolakowski, Artur" userId="9c34c8cc-b1df-44f6-bea5-dcf7a54ee35f" providerId="ADAL" clId="{3840EB45-74CA-49F5-8548-3DE287019A31}" dt="2022-12-08T10:51:01.383" v="4671" actId="790"/>
          <ac:spMkLst>
            <pc:docMk/>
            <pc:sldMk cId="3250581116" sldId="483"/>
            <ac:spMk id="6466" creationId="{09060BA6-679B-4315-84AC-B51A3F592E1D}"/>
          </ac:spMkLst>
        </pc:spChg>
        <pc:spChg chg="mod">
          <ac:chgData name="Kolakowski, Artur" userId="9c34c8cc-b1df-44f6-bea5-dcf7a54ee35f" providerId="ADAL" clId="{3840EB45-74CA-49F5-8548-3DE287019A31}" dt="2022-12-08T10:51:01.388" v="4672" actId="790"/>
          <ac:spMkLst>
            <pc:docMk/>
            <pc:sldMk cId="3250581116" sldId="483"/>
            <ac:spMk id="6467" creationId="{A9B0AB33-2579-4AB7-BF13-711CD92833D5}"/>
          </ac:spMkLst>
        </pc:spChg>
        <pc:spChg chg="mod">
          <ac:chgData name="Kolakowski, Artur" userId="9c34c8cc-b1df-44f6-bea5-dcf7a54ee35f" providerId="ADAL" clId="{3840EB45-74CA-49F5-8548-3DE287019A31}" dt="2022-12-08T10:51:01.388" v="4673" actId="790"/>
          <ac:spMkLst>
            <pc:docMk/>
            <pc:sldMk cId="3250581116" sldId="483"/>
            <ac:spMk id="6468" creationId="{73B27E4E-9116-48C3-9A02-15822AE3A9BA}"/>
          </ac:spMkLst>
        </pc:spChg>
        <pc:spChg chg="mod">
          <ac:chgData name="Kolakowski, Artur" userId="9c34c8cc-b1df-44f6-bea5-dcf7a54ee35f" providerId="ADAL" clId="{3840EB45-74CA-49F5-8548-3DE287019A31}" dt="2022-12-08T10:51:01.388" v="4674" actId="790"/>
          <ac:spMkLst>
            <pc:docMk/>
            <pc:sldMk cId="3250581116" sldId="483"/>
            <ac:spMk id="6469" creationId="{625BBA22-0B81-4EB6-9410-A2897100DD73}"/>
          </ac:spMkLst>
        </pc:spChg>
        <pc:spChg chg="mod">
          <ac:chgData name="Kolakowski, Artur" userId="9c34c8cc-b1df-44f6-bea5-dcf7a54ee35f" providerId="ADAL" clId="{3840EB45-74CA-49F5-8548-3DE287019A31}" dt="2022-12-08T10:51:01.393" v="4675" actId="790"/>
          <ac:spMkLst>
            <pc:docMk/>
            <pc:sldMk cId="3250581116" sldId="483"/>
            <ac:spMk id="6470" creationId="{4C8CB038-E57D-4178-9264-D9192CDB0859}"/>
          </ac:spMkLst>
        </pc:spChg>
        <pc:spChg chg="mod">
          <ac:chgData name="Kolakowski, Artur" userId="9c34c8cc-b1df-44f6-bea5-dcf7a54ee35f" providerId="ADAL" clId="{3840EB45-74CA-49F5-8548-3DE287019A31}" dt="2022-12-08T10:51:01.393" v="4676" actId="790"/>
          <ac:spMkLst>
            <pc:docMk/>
            <pc:sldMk cId="3250581116" sldId="483"/>
            <ac:spMk id="6471" creationId="{6CF61DEE-AB7C-4A23-8EE7-7CE6FDA89E97}"/>
          </ac:spMkLst>
        </pc:spChg>
        <pc:spChg chg="mod">
          <ac:chgData name="Kolakowski, Artur" userId="9c34c8cc-b1df-44f6-bea5-dcf7a54ee35f" providerId="ADAL" clId="{3840EB45-74CA-49F5-8548-3DE287019A31}" dt="2022-12-08T10:51:01.398" v="4677" actId="790"/>
          <ac:spMkLst>
            <pc:docMk/>
            <pc:sldMk cId="3250581116" sldId="483"/>
            <ac:spMk id="6472" creationId="{EA935124-792B-431B-A15D-89F34A0ABBF6}"/>
          </ac:spMkLst>
        </pc:spChg>
        <pc:spChg chg="mod">
          <ac:chgData name="Kolakowski, Artur" userId="9c34c8cc-b1df-44f6-bea5-dcf7a54ee35f" providerId="ADAL" clId="{3840EB45-74CA-49F5-8548-3DE287019A31}" dt="2022-12-08T10:51:01.398" v="4678" actId="790"/>
          <ac:spMkLst>
            <pc:docMk/>
            <pc:sldMk cId="3250581116" sldId="483"/>
            <ac:spMk id="6473" creationId="{962A5CB1-FEAC-44AD-9EBF-22FF37A8FDCE}"/>
          </ac:spMkLst>
        </pc:spChg>
        <pc:spChg chg="mod">
          <ac:chgData name="Kolakowski, Artur" userId="9c34c8cc-b1df-44f6-bea5-dcf7a54ee35f" providerId="ADAL" clId="{3840EB45-74CA-49F5-8548-3DE287019A31}" dt="2022-12-08T10:51:01.398" v="4679" actId="790"/>
          <ac:spMkLst>
            <pc:docMk/>
            <pc:sldMk cId="3250581116" sldId="483"/>
            <ac:spMk id="6474" creationId="{10709534-F973-46D2-B2C0-51FD637826CD}"/>
          </ac:spMkLst>
        </pc:spChg>
        <pc:spChg chg="mod">
          <ac:chgData name="Kolakowski, Artur" userId="9c34c8cc-b1df-44f6-bea5-dcf7a54ee35f" providerId="ADAL" clId="{3840EB45-74CA-49F5-8548-3DE287019A31}" dt="2022-12-08T10:51:01.403" v="4680" actId="790"/>
          <ac:spMkLst>
            <pc:docMk/>
            <pc:sldMk cId="3250581116" sldId="483"/>
            <ac:spMk id="6475" creationId="{691FACB2-4C52-434F-9788-1E2187005873}"/>
          </ac:spMkLst>
        </pc:spChg>
        <pc:spChg chg="mod">
          <ac:chgData name="Kolakowski, Artur" userId="9c34c8cc-b1df-44f6-bea5-dcf7a54ee35f" providerId="ADAL" clId="{3840EB45-74CA-49F5-8548-3DE287019A31}" dt="2022-12-08T10:51:01.403" v="4681" actId="790"/>
          <ac:spMkLst>
            <pc:docMk/>
            <pc:sldMk cId="3250581116" sldId="483"/>
            <ac:spMk id="6476" creationId="{595D5286-2988-4186-BFFB-3CCE8F6BFA74}"/>
          </ac:spMkLst>
        </pc:spChg>
        <pc:spChg chg="mod">
          <ac:chgData name="Kolakowski, Artur" userId="9c34c8cc-b1df-44f6-bea5-dcf7a54ee35f" providerId="ADAL" clId="{3840EB45-74CA-49F5-8548-3DE287019A31}" dt="2022-12-08T10:51:01.408" v="4682" actId="790"/>
          <ac:spMkLst>
            <pc:docMk/>
            <pc:sldMk cId="3250581116" sldId="483"/>
            <ac:spMk id="6477" creationId="{71682FAF-CF6F-4587-9281-58D41B6C785E}"/>
          </ac:spMkLst>
        </pc:spChg>
        <pc:spChg chg="mod">
          <ac:chgData name="Kolakowski, Artur" userId="9c34c8cc-b1df-44f6-bea5-dcf7a54ee35f" providerId="ADAL" clId="{3840EB45-74CA-49F5-8548-3DE287019A31}" dt="2022-12-08T10:51:01.408" v="4683" actId="790"/>
          <ac:spMkLst>
            <pc:docMk/>
            <pc:sldMk cId="3250581116" sldId="483"/>
            <ac:spMk id="6478" creationId="{475F53DA-4A72-4742-958A-15D2F18EBB66}"/>
          </ac:spMkLst>
        </pc:spChg>
        <pc:spChg chg="mod">
          <ac:chgData name="Kolakowski, Artur" userId="9c34c8cc-b1df-44f6-bea5-dcf7a54ee35f" providerId="ADAL" clId="{3840EB45-74CA-49F5-8548-3DE287019A31}" dt="2022-12-08T10:51:01.408" v="4684" actId="790"/>
          <ac:spMkLst>
            <pc:docMk/>
            <pc:sldMk cId="3250581116" sldId="483"/>
            <ac:spMk id="6479" creationId="{8542ED3A-ADC2-43AA-A402-19E8C8E86972}"/>
          </ac:spMkLst>
        </pc:spChg>
        <pc:spChg chg="mod">
          <ac:chgData name="Kolakowski, Artur" userId="9c34c8cc-b1df-44f6-bea5-dcf7a54ee35f" providerId="ADAL" clId="{3840EB45-74CA-49F5-8548-3DE287019A31}" dt="2022-12-08T10:51:01.413" v="4685" actId="790"/>
          <ac:spMkLst>
            <pc:docMk/>
            <pc:sldMk cId="3250581116" sldId="483"/>
            <ac:spMk id="6480" creationId="{0DA37CDE-6470-415C-8578-E4E5A229DFED}"/>
          </ac:spMkLst>
        </pc:spChg>
        <pc:spChg chg="mod">
          <ac:chgData name="Kolakowski, Artur" userId="9c34c8cc-b1df-44f6-bea5-dcf7a54ee35f" providerId="ADAL" clId="{3840EB45-74CA-49F5-8548-3DE287019A31}" dt="2022-12-08T10:51:01.413" v="4686" actId="790"/>
          <ac:spMkLst>
            <pc:docMk/>
            <pc:sldMk cId="3250581116" sldId="483"/>
            <ac:spMk id="6481" creationId="{E8EC51B7-C790-4EA7-A645-5830F52191E9}"/>
          </ac:spMkLst>
        </pc:spChg>
        <pc:spChg chg="mod">
          <ac:chgData name="Kolakowski, Artur" userId="9c34c8cc-b1df-44f6-bea5-dcf7a54ee35f" providerId="ADAL" clId="{3840EB45-74CA-49F5-8548-3DE287019A31}" dt="2022-12-08T10:51:01.413" v="4687" actId="790"/>
          <ac:spMkLst>
            <pc:docMk/>
            <pc:sldMk cId="3250581116" sldId="483"/>
            <ac:spMk id="6482" creationId="{2AAE566D-98E2-4887-AAFA-E3ABB23ABE63}"/>
          </ac:spMkLst>
        </pc:spChg>
        <pc:spChg chg="mod">
          <ac:chgData name="Kolakowski, Artur" userId="9c34c8cc-b1df-44f6-bea5-dcf7a54ee35f" providerId="ADAL" clId="{3840EB45-74CA-49F5-8548-3DE287019A31}" dt="2022-12-08T10:51:01.418" v="4688" actId="790"/>
          <ac:spMkLst>
            <pc:docMk/>
            <pc:sldMk cId="3250581116" sldId="483"/>
            <ac:spMk id="6483" creationId="{2A8049D2-79B8-4481-8B52-34AD904FEBFB}"/>
          </ac:spMkLst>
        </pc:spChg>
        <pc:spChg chg="mod">
          <ac:chgData name="Kolakowski, Artur" userId="9c34c8cc-b1df-44f6-bea5-dcf7a54ee35f" providerId="ADAL" clId="{3840EB45-74CA-49F5-8548-3DE287019A31}" dt="2022-12-08T10:51:01.418" v="4689" actId="790"/>
          <ac:spMkLst>
            <pc:docMk/>
            <pc:sldMk cId="3250581116" sldId="483"/>
            <ac:spMk id="6484" creationId="{E2749C82-8312-41C2-998F-1B6EBD13C3FB}"/>
          </ac:spMkLst>
        </pc:spChg>
        <pc:spChg chg="mod">
          <ac:chgData name="Kolakowski, Artur" userId="9c34c8cc-b1df-44f6-bea5-dcf7a54ee35f" providerId="ADAL" clId="{3840EB45-74CA-49F5-8548-3DE287019A31}" dt="2022-12-08T10:51:01.423" v="4690" actId="790"/>
          <ac:spMkLst>
            <pc:docMk/>
            <pc:sldMk cId="3250581116" sldId="483"/>
            <ac:spMk id="6485" creationId="{CB35FF5C-C7B2-492B-A062-8895EDF3B957}"/>
          </ac:spMkLst>
        </pc:spChg>
        <pc:spChg chg="mod">
          <ac:chgData name="Kolakowski, Artur" userId="9c34c8cc-b1df-44f6-bea5-dcf7a54ee35f" providerId="ADAL" clId="{3840EB45-74CA-49F5-8548-3DE287019A31}" dt="2022-12-08T10:51:01.423" v="4691" actId="790"/>
          <ac:spMkLst>
            <pc:docMk/>
            <pc:sldMk cId="3250581116" sldId="483"/>
            <ac:spMk id="6486" creationId="{97A7B6CC-1E54-49EE-93EA-52CF6B14D9DA}"/>
          </ac:spMkLst>
        </pc:spChg>
        <pc:spChg chg="mod">
          <ac:chgData name="Kolakowski, Artur" userId="9c34c8cc-b1df-44f6-bea5-dcf7a54ee35f" providerId="ADAL" clId="{3840EB45-74CA-49F5-8548-3DE287019A31}" dt="2022-12-08T10:51:01.423" v="4692" actId="790"/>
          <ac:spMkLst>
            <pc:docMk/>
            <pc:sldMk cId="3250581116" sldId="483"/>
            <ac:spMk id="6487" creationId="{C9FCAA71-842E-4371-B7DA-7A9D2244CF1E}"/>
          </ac:spMkLst>
        </pc:spChg>
        <pc:spChg chg="mod">
          <ac:chgData name="Kolakowski, Artur" userId="9c34c8cc-b1df-44f6-bea5-dcf7a54ee35f" providerId="ADAL" clId="{3840EB45-74CA-49F5-8548-3DE287019A31}" dt="2022-12-08T10:51:01.428" v="4693" actId="790"/>
          <ac:spMkLst>
            <pc:docMk/>
            <pc:sldMk cId="3250581116" sldId="483"/>
            <ac:spMk id="6488" creationId="{D3B559CB-F01C-40DD-99A9-CE69DB58688F}"/>
          </ac:spMkLst>
        </pc:spChg>
        <pc:spChg chg="mod">
          <ac:chgData name="Kolakowski, Artur" userId="9c34c8cc-b1df-44f6-bea5-dcf7a54ee35f" providerId="ADAL" clId="{3840EB45-74CA-49F5-8548-3DE287019A31}" dt="2022-12-08T10:51:01.428" v="4694" actId="790"/>
          <ac:spMkLst>
            <pc:docMk/>
            <pc:sldMk cId="3250581116" sldId="483"/>
            <ac:spMk id="6489" creationId="{46BC2586-E39F-4DC7-BC0A-E10A9425F190}"/>
          </ac:spMkLst>
        </pc:spChg>
        <pc:spChg chg="mod">
          <ac:chgData name="Kolakowski, Artur" userId="9c34c8cc-b1df-44f6-bea5-dcf7a54ee35f" providerId="ADAL" clId="{3840EB45-74CA-49F5-8548-3DE287019A31}" dt="2022-12-08T10:51:01.428" v="4695" actId="790"/>
          <ac:spMkLst>
            <pc:docMk/>
            <pc:sldMk cId="3250581116" sldId="483"/>
            <ac:spMk id="6490" creationId="{B2ADFEE8-7A9E-4111-85ED-82170EF74805}"/>
          </ac:spMkLst>
        </pc:spChg>
        <pc:spChg chg="mod">
          <ac:chgData name="Kolakowski, Artur" userId="9c34c8cc-b1df-44f6-bea5-dcf7a54ee35f" providerId="ADAL" clId="{3840EB45-74CA-49F5-8548-3DE287019A31}" dt="2022-12-08T10:51:01.433" v="4696" actId="790"/>
          <ac:spMkLst>
            <pc:docMk/>
            <pc:sldMk cId="3250581116" sldId="483"/>
            <ac:spMk id="6491" creationId="{92846B44-8077-4211-9994-CD9A77422827}"/>
          </ac:spMkLst>
        </pc:spChg>
        <pc:spChg chg="mod">
          <ac:chgData name="Kolakowski, Artur" userId="9c34c8cc-b1df-44f6-bea5-dcf7a54ee35f" providerId="ADAL" clId="{3840EB45-74CA-49F5-8548-3DE287019A31}" dt="2022-12-08T10:51:01.433" v="4697" actId="790"/>
          <ac:spMkLst>
            <pc:docMk/>
            <pc:sldMk cId="3250581116" sldId="483"/>
            <ac:spMk id="6492" creationId="{A26A8540-2C9A-42C8-8016-F447BABDBD4E}"/>
          </ac:spMkLst>
        </pc:spChg>
        <pc:spChg chg="mod">
          <ac:chgData name="Kolakowski, Artur" userId="9c34c8cc-b1df-44f6-bea5-dcf7a54ee35f" providerId="ADAL" clId="{3840EB45-74CA-49F5-8548-3DE287019A31}" dt="2022-12-08T10:51:01.438" v="4698" actId="790"/>
          <ac:spMkLst>
            <pc:docMk/>
            <pc:sldMk cId="3250581116" sldId="483"/>
            <ac:spMk id="6493" creationId="{19034832-687A-402A-83F3-9A94D0F6404F}"/>
          </ac:spMkLst>
        </pc:spChg>
        <pc:spChg chg="mod">
          <ac:chgData name="Kolakowski, Artur" userId="9c34c8cc-b1df-44f6-bea5-dcf7a54ee35f" providerId="ADAL" clId="{3840EB45-74CA-49F5-8548-3DE287019A31}" dt="2022-12-08T10:51:01.438" v="4699" actId="790"/>
          <ac:spMkLst>
            <pc:docMk/>
            <pc:sldMk cId="3250581116" sldId="483"/>
            <ac:spMk id="6494" creationId="{09685D60-0F9B-43D6-AAE7-BB389D067C3C}"/>
          </ac:spMkLst>
        </pc:spChg>
        <pc:spChg chg="mod">
          <ac:chgData name="Kolakowski, Artur" userId="9c34c8cc-b1df-44f6-bea5-dcf7a54ee35f" providerId="ADAL" clId="{3840EB45-74CA-49F5-8548-3DE287019A31}" dt="2022-12-08T10:51:01.438" v="4700" actId="790"/>
          <ac:spMkLst>
            <pc:docMk/>
            <pc:sldMk cId="3250581116" sldId="483"/>
            <ac:spMk id="6495" creationId="{4A07021B-89DD-4179-9E87-B139B8229527}"/>
          </ac:spMkLst>
        </pc:spChg>
        <pc:spChg chg="mod">
          <ac:chgData name="Kolakowski, Artur" userId="9c34c8cc-b1df-44f6-bea5-dcf7a54ee35f" providerId="ADAL" clId="{3840EB45-74CA-49F5-8548-3DE287019A31}" dt="2022-12-08T10:51:01.443" v="4701" actId="790"/>
          <ac:spMkLst>
            <pc:docMk/>
            <pc:sldMk cId="3250581116" sldId="483"/>
            <ac:spMk id="6496" creationId="{AF10E77D-C786-43DD-A043-BF8E557824AD}"/>
          </ac:spMkLst>
        </pc:spChg>
        <pc:spChg chg="mod">
          <ac:chgData name="Kolakowski, Artur" userId="9c34c8cc-b1df-44f6-bea5-dcf7a54ee35f" providerId="ADAL" clId="{3840EB45-74CA-49F5-8548-3DE287019A31}" dt="2022-12-08T10:51:01.443" v="4702" actId="790"/>
          <ac:spMkLst>
            <pc:docMk/>
            <pc:sldMk cId="3250581116" sldId="483"/>
            <ac:spMk id="6497" creationId="{1B89B3C0-3731-440B-9405-B0450F6F4302}"/>
          </ac:spMkLst>
        </pc:spChg>
        <pc:spChg chg="mod">
          <ac:chgData name="Kolakowski, Artur" userId="9c34c8cc-b1df-44f6-bea5-dcf7a54ee35f" providerId="ADAL" clId="{3840EB45-74CA-49F5-8548-3DE287019A31}" dt="2022-12-08T10:51:01.447" v="4703" actId="790"/>
          <ac:spMkLst>
            <pc:docMk/>
            <pc:sldMk cId="3250581116" sldId="483"/>
            <ac:spMk id="6498" creationId="{6370A822-FEC5-41C4-BE0A-12E053A5773A}"/>
          </ac:spMkLst>
        </pc:spChg>
        <pc:spChg chg="mod">
          <ac:chgData name="Kolakowski, Artur" userId="9c34c8cc-b1df-44f6-bea5-dcf7a54ee35f" providerId="ADAL" clId="{3840EB45-74CA-49F5-8548-3DE287019A31}" dt="2022-12-08T10:51:01.447" v="4704" actId="790"/>
          <ac:spMkLst>
            <pc:docMk/>
            <pc:sldMk cId="3250581116" sldId="483"/>
            <ac:spMk id="6499" creationId="{8CA56E8E-75FB-4318-A373-6C4C82D1EF9F}"/>
          </ac:spMkLst>
        </pc:spChg>
        <pc:spChg chg="mod">
          <ac:chgData name="Kolakowski, Artur" userId="9c34c8cc-b1df-44f6-bea5-dcf7a54ee35f" providerId="ADAL" clId="{3840EB45-74CA-49F5-8548-3DE287019A31}" dt="2022-12-08T10:51:01.452" v="4705" actId="790"/>
          <ac:spMkLst>
            <pc:docMk/>
            <pc:sldMk cId="3250581116" sldId="483"/>
            <ac:spMk id="6500" creationId="{0EF40AEE-CC80-46D9-9356-6A15C177731A}"/>
          </ac:spMkLst>
        </pc:spChg>
        <pc:spChg chg="mod">
          <ac:chgData name="Kolakowski, Artur" userId="9c34c8cc-b1df-44f6-bea5-dcf7a54ee35f" providerId="ADAL" clId="{3840EB45-74CA-49F5-8548-3DE287019A31}" dt="2022-12-08T10:51:01.452" v="4706" actId="790"/>
          <ac:spMkLst>
            <pc:docMk/>
            <pc:sldMk cId="3250581116" sldId="483"/>
            <ac:spMk id="6501" creationId="{239AA82C-6769-4A29-B8AA-C8C50749A955}"/>
          </ac:spMkLst>
        </pc:spChg>
        <pc:spChg chg="mod">
          <ac:chgData name="Kolakowski, Artur" userId="9c34c8cc-b1df-44f6-bea5-dcf7a54ee35f" providerId="ADAL" clId="{3840EB45-74CA-49F5-8548-3DE287019A31}" dt="2022-12-08T10:51:01.452" v="4707" actId="790"/>
          <ac:spMkLst>
            <pc:docMk/>
            <pc:sldMk cId="3250581116" sldId="483"/>
            <ac:spMk id="6502" creationId="{352F32EA-6161-4F59-9310-B2F23D66179F}"/>
          </ac:spMkLst>
        </pc:spChg>
        <pc:spChg chg="mod">
          <ac:chgData name="Kolakowski, Artur" userId="9c34c8cc-b1df-44f6-bea5-dcf7a54ee35f" providerId="ADAL" clId="{3840EB45-74CA-49F5-8548-3DE287019A31}" dt="2022-12-08T10:51:01.458" v="4708" actId="790"/>
          <ac:spMkLst>
            <pc:docMk/>
            <pc:sldMk cId="3250581116" sldId="483"/>
            <ac:spMk id="6503" creationId="{C1C81A54-E479-4DDD-9452-F97B61E953E7}"/>
          </ac:spMkLst>
        </pc:spChg>
        <pc:spChg chg="mod">
          <ac:chgData name="Kolakowski, Artur" userId="9c34c8cc-b1df-44f6-bea5-dcf7a54ee35f" providerId="ADAL" clId="{3840EB45-74CA-49F5-8548-3DE287019A31}" dt="2022-12-08T10:51:01.458" v="4709" actId="790"/>
          <ac:spMkLst>
            <pc:docMk/>
            <pc:sldMk cId="3250581116" sldId="483"/>
            <ac:spMk id="6504" creationId="{C3B56970-D9BD-4172-B321-4C2C3FA2D55F}"/>
          </ac:spMkLst>
        </pc:spChg>
        <pc:spChg chg="mod">
          <ac:chgData name="Kolakowski, Artur" userId="9c34c8cc-b1df-44f6-bea5-dcf7a54ee35f" providerId="ADAL" clId="{3840EB45-74CA-49F5-8548-3DE287019A31}" dt="2022-12-08T10:51:01.458" v="4710" actId="790"/>
          <ac:spMkLst>
            <pc:docMk/>
            <pc:sldMk cId="3250581116" sldId="483"/>
            <ac:spMk id="6505" creationId="{10E71B58-27EE-483A-9815-772E49CB8459}"/>
          </ac:spMkLst>
        </pc:spChg>
        <pc:spChg chg="mod">
          <ac:chgData name="Kolakowski, Artur" userId="9c34c8cc-b1df-44f6-bea5-dcf7a54ee35f" providerId="ADAL" clId="{3840EB45-74CA-49F5-8548-3DE287019A31}" dt="2022-12-08T10:51:01.462" v="4711" actId="790"/>
          <ac:spMkLst>
            <pc:docMk/>
            <pc:sldMk cId="3250581116" sldId="483"/>
            <ac:spMk id="6506" creationId="{95986708-E76F-40E3-9486-25220D9CEBF5}"/>
          </ac:spMkLst>
        </pc:spChg>
        <pc:spChg chg="mod">
          <ac:chgData name="Kolakowski, Artur" userId="9c34c8cc-b1df-44f6-bea5-dcf7a54ee35f" providerId="ADAL" clId="{3840EB45-74CA-49F5-8548-3DE287019A31}" dt="2022-12-08T10:51:01.462" v="4712" actId="790"/>
          <ac:spMkLst>
            <pc:docMk/>
            <pc:sldMk cId="3250581116" sldId="483"/>
            <ac:spMk id="6507" creationId="{4073D2F0-6F8D-4BD9-804D-321DB8D3B48C}"/>
          </ac:spMkLst>
        </pc:spChg>
        <pc:spChg chg="mod">
          <ac:chgData name="Kolakowski, Artur" userId="9c34c8cc-b1df-44f6-bea5-dcf7a54ee35f" providerId="ADAL" clId="{3840EB45-74CA-49F5-8548-3DE287019A31}" dt="2022-12-08T10:51:01.462" v="4713" actId="790"/>
          <ac:spMkLst>
            <pc:docMk/>
            <pc:sldMk cId="3250581116" sldId="483"/>
            <ac:spMk id="6508" creationId="{AA7BF290-4D73-4873-B8C1-E72B5E06682E}"/>
          </ac:spMkLst>
        </pc:spChg>
        <pc:spChg chg="mod">
          <ac:chgData name="Kolakowski, Artur" userId="9c34c8cc-b1df-44f6-bea5-dcf7a54ee35f" providerId="ADAL" clId="{3840EB45-74CA-49F5-8548-3DE287019A31}" dt="2022-12-08T10:51:01.468" v="4714" actId="790"/>
          <ac:spMkLst>
            <pc:docMk/>
            <pc:sldMk cId="3250581116" sldId="483"/>
            <ac:spMk id="6509" creationId="{ED0B3179-A03B-4F78-89F2-271FED904B57}"/>
          </ac:spMkLst>
        </pc:spChg>
        <pc:spChg chg="mod">
          <ac:chgData name="Kolakowski, Artur" userId="9c34c8cc-b1df-44f6-bea5-dcf7a54ee35f" providerId="ADAL" clId="{3840EB45-74CA-49F5-8548-3DE287019A31}" dt="2022-12-08T10:51:01.468" v="4715" actId="790"/>
          <ac:spMkLst>
            <pc:docMk/>
            <pc:sldMk cId="3250581116" sldId="483"/>
            <ac:spMk id="6510" creationId="{B94AFACF-B16C-461C-9000-C3788F2934C0}"/>
          </ac:spMkLst>
        </pc:spChg>
        <pc:spChg chg="mod">
          <ac:chgData name="Kolakowski, Artur" userId="9c34c8cc-b1df-44f6-bea5-dcf7a54ee35f" providerId="ADAL" clId="{3840EB45-74CA-49F5-8548-3DE287019A31}" dt="2022-12-08T10:51:01.473" v="4716" actId="790"/>
          <ac:spMkLst>
            <pc:docMk/>
            <pc:sldMk cId="3250581116" sldId="483"/>
            <ac:spMk id="6511" creationId="{5DCD2FA6-D502-42BA-BBEE-02319DA962D9}"/>
          </ac:spMkLst>
        </pc:spChg>
        <pc:spChg chg="mod">
          <ac:chgData name="Kolakowski, Artur" userId="9c34c8cc-b1df-44f6-bea5-dcf7a54ee35f" providerId="ADAL" clId="{3840EB45-74CA-49F5-8548-3DE287019A31}" dt="2022-12-08T10:51:01.473" v="4717" actId="790"/>
          <ac:spMkLst>
            <pc:docMk/>
            <pc:sldMk cId="3250581116" sldId="483"/>
            <ac:spMk id="6512" creationId="{1C80189F-11BD-48F9-80D8-FC8ABB6A1654}"/>
          </ac:spMkLst>
        </pc:spChg>
        <pc:spChg chg="mod">
          <ac:chgData name="Kolakowski, Artur" userId="9c34c8cc-b1df-44f6-bea5-dcf7a54ee35f" providerId="ADAL" clId="{3840EB45-74CA-49F5-8548-3DE287019A31}" dt="2022-12-08T10:51:01.473" v="4718" actId="790"/>
          <ac:spMkLst>
            <pc:docMk/>
            <pc:sldMk cId="3250581116" sldId="483"/>
            <ac:spMk id="6513" creationId="{6A3684E7-5FB4-45ED-B0B6-146AD29B000D}"/>
          </ac:spMkLst>
        </pc:spChg>
        <pc:spChg chg="mod">
          <ac:chgData name="Kolakowski, Artur" userId="9c34c8cc-b1df-44f6-bea5-dcf7a54ee35f" providerId="ADAL" clId="{3840EB45-74CA-49F5-8548-3DE287019A31}" dt="2022-12-08T10:51:01.478" v="4719" actId="790"/>
          <ac:spMkLst>
            <pc:docMk/>
            <pc:sldMk cId="3250581116" sldId="483"/>
            <ac:spMk id="6514" creationId="{0B60A6EA-359B-48A3-92C2-3532227D38D4}"/>
          </ac:spMkLst>
        </pc:spChg>
        <pc:spChg chg="mod">
          <ac:chgData name="Kolakowski, Artur" userId="9c34c8cc-b1df-44f6-bea5-dcf7a54ee35f" providerId="ADAL" clId="{3840EB45-74CA-49F5-8548-3DE287019A31}" dt="2022-12-08T10:51:01.478" v="4720" actId="790"/>
          <ac:spMkLst>
            <pc:docMk/>
            <pc:sldMk cId="3250581116" sldId="483"/>
            <ac:spMk id="6515" creationId="{46C3C265-530E-4D85-A2F1-DBC317197131}"/>
          </ac:spMkLst>
        </pc:spChg>
        <pc:spChg chg="mod">
          <ac:chgData name="Kolakowski, Artur" userId="9c34c8cc-b1df-44f6-bea5-dcf7a54ee35f" providerId="ADAL" clId="{3840EB45-74CA-49F5-8548-3DE287019A31}" dt="2022-12-08T10:51:01.483" v="4721" actId="790"/>
          <ac:spMkLst>
            <pc:docMk/>
            <pc:sldMk cId="3250581116" sldId="483"/>
            <ac:spMk id="6516" creationId="{DFB98902-7121-4F31-9F63-202C431D6E91}"/>
          </ac:spMkLst>
        </pc:spChg>
        <pc:spChg chg="mod">
          <ac:chgData name="Kolakowski, Artur" userId="9c34c8cc-b1df-44f6-bea5-dcf7a54ee35f" providerId="ADAL" clId="{3840EB45-74CA-49F5-8548-3DE287019A31}" dt="2022-12-08T10:51:01.483" v="4722" actId="790"/>
          <ac:spMkLst>
            <pc:docMk/>
            <pc:sldMk cId="3250581116" sldId="483"/>
            <ac:spMk id="6517" creationId="{12F97BBF-E74C-4C39-A42D-D9172B50B9F4}"/>
          </ac:spMkLst>
        </pc:spChg>
        <pc:spChg chg="mod">
          <ac:chgData name="Kolakowski, Artur" userId="9c34c8cc-b1df-44f6-bea5-dcf7a54ee35f" providerId="ADAL" clId="{3840EB45-74CA-49F5-8548-3DE287019A31}" dt="2022-12-08T10:51:01.483" v="4723" actId="790"/>
          <ac:spMkLst>
            <pc:docMk/>
            <pc:sldMk cId="3250581116" sldId="483"/>
            <ac:spMk id="6518" creationId="{23476E0B-F8BE-4DAE-87F9-6AF664DDC5E0}"/>
          </ac:spMkLst>
        </pc:spChg>
        <pc:spChg chg="mod">
          <ac:chgData name="Kolakowski, Artur" userId="9c34c8cc-b1df-44f6-bea5-dcf7a54ee35f" providerId="ADAL" clId="{3840EB45-74CA-49F5-8548-3DE287019A31}" dt="2022-12-08T10:51:01.487" v="4724" actId="790"/>
          <ac:spMkLst>
            <pc:docMk/>
            <pc:sldMk cId="3250581116" sldId="483"/>
            <ac:spMk id="6519" creationId="{DB719146-4284-4B16-AAC1-BFBABB929203}"/>
          </ac:spMkLst>
        </pc:spChg>
        <pc:spChg chg="mod">
          <ac:chgData name="Kolakowski, Artur" userId="9c34c8cc-b1df-44f6-bea5-dcf7a54ee35f" providerId="ADAL" clId="{3840EB45-74CA-49F5-8548-3DE287019A31}" dt="2022-12-08T10:51:01.487" v="4725" actId="790"/>
          <ac:spMkLst>
            <pc:docMk/>
            <pc:sldMk cId="3250581116" sldId="483"/>
            <ac:spMk id="6520" creationId="{31766AA0-99A9-45AF-913A-05229BFA6A8C}"/>
          </ac:spMkLst>
        </pc:spChg>
        <pc:spChg chg="mod">
          <ac:chgData name="Kolakowski, Artur" userId="9c34c8cc-b1df-44f6-bea5-dcf7a54ee35f" providerId="ADAL" clId="{3840EB45-74CA-49F5-8548-3DE287019A31}" dt="2022-12-08T10:51:01.492" v="4726" actId="790"/>
          <ac:spMkLst>
            <pc:docMk/>
            <pc:sldMk cId="3250581116" sldId="483"/>
            <ac:spMk id="6521" creationId="{2A3DA368-DF16-458E-931E-A759C9A4A1BC}"/>
          </ac:spMkLst>
        </pc:spChg>
        <pc:spChg chg="mod">
          <ac:chgData name="Kolakowski, Artur" userId="9c34c8cc-b1df-44f6-bea5-dcf7a54ee35f" providerId="ADAL" clId="{3840EB45-74CA-49F5-8548-3DE287019A31}" dt="2022-12-08T10:51:01.492" v="4727" actId="790"/>
          <ac:spMkLst>
            <pc:docMk/>
            <pc:sldMk cId="3250581116" sldId="483"/>
            <ac:spMk id="6522" creationId="{ECE4C38C-2A90-4250-B9EA-84E3A69F90B0}"/>
          </ac:spMkLst>
        </pc:spChg>
        <pc:spChg chg="mod">
          <ac:chgData name="Kolakowski, Artur" userId="9c34c8cc-b1df-44f6-bea5-dcf7a54ee35f" providerId="ADAL" clId="{3840EB45-74CA-49F5-8548-3DE287019A31}" dt="2022-12-08T10:51:01.492" v="4728" actId="790"/>
          <ac:spMkLst>
            <pc:docMk/>
            <pc:sldMk cId="3250581116" sldId="483"/>
            <ac:spMk id="6523" creationId="{4BE63CE4-D0BF-4D48-B186-9827C9631A68}"/>
          </ac:spMkLst>
        </pc:spChg>
        <pc:spChg chg="mod">
          <ac:chgData name="Kolakowski, Artur" userId="9c34c8cc-b1df-44f6-bea5-dcf7a54ee35f" providerId="ADAL" clId="{3840EB45-74CA-49F5-8548-3DE287019A31}" dt="2022-12-08T10:51:01.498" v="4729" actId="790"/>
          <ac:spMkLst>
            <pc:docMk/>
            <pc:sldMk cId="3250581116" sldId="483"/>
            <ac:spMk id="6524" creationId="{16521F2B-64A1-4B07-8D54-BDF37E47A82E}"/>
          </ac:spMkLst>
        </pc:spChg>
        <pc:spChg chg="mod">
          <ac:chgData name="Kolakowski, Artur" userId="9c34c8cc-b1df-44f6-bea5-dcf7a54ee35f" providerId="ADAL" clId="{3840EB45-74CA-49F5-8548-3DE287019A31}" dt="2022-12-08T10:51:01.498" v="4730" actId="790"/>
          <ac:spMkLst>
            <pc:docMk/>
            <pc:sldMk cId="3250581116" sldId="483"/>
            <ac:spMk id="6525" creationId="{F3C68B61-B670-43EA-A843-5572BB484BCE}"/>
          </ac:spMkLst>
        </pc:spChg>
        <pc:spChg chg="mod">
          <ac:chgData name="Kolakowski, Artur" userId="9c34c8cc-b1df-44f6-bea5-dcf7a54ee35f" providerId="ADAL" clId="{3840EB45-74CA-49F5-8548-3DE287019A31}" dt="2022-12-08T10:51:01.498" v="4731" actId="790"/>
          <ac:spMkLst>
            <pc:docMk/>
            <pc:sldMk cId="3250581116" sldId="483"/>
            <ac:spMk id="6526" creationId="{F609F854-2305-4098-A561-182FF8C94779}"/>
          </ac:spMkLst>
        </pc:spChg>
        <pc:spChg chg="mod">
          <ac:chgData name="Kolakowski, Artur" userId="9c34c8cc-b1df-44f6-bea5-dcf7a54ee35f" providerId="ADAL" clId="{3840EB45-74CA-49F5-8548-3DE287019A31}" dt="2022-12-08T10:51:01.503" v="4732" actId="790"/>
          <ac:spMkLst>
            <pc:docMk/>
            <pc:sldMk cId="3250581116" sldId="483"/>
            <ac:spMk id="6527" creationId="{D39D9037-B561-4AEE-A8FE-29B581BCBD75}"/>
          </ac:spMkLst>
        </pc:spChg>
        <pc:spChg chg="mod">
          <ac:chgData name="Kolakowski, Artur" userId="9c34c8cc-b1df-44f6-bea5-dcf7a54ee35f" providerId="ADAL" clId="{3840EB45-74CA-49F5-8548-3DE287019A31}" dt="2022-12-08T10:51:01.503" v="4733" actId="790"/>
          <ac:spMkLst>
            <pc:docMk/>
            <pc:sldMk cId="3250581116" sldId="483"/>
            <ac:spMk id="6528" creationId="{6CDCD790-4AE4-4660-832C-F69B09650880}"/>
          </ac:spMkLst>
        </pc:spChg>
        <pc:spChg chg="mod">
          <ac:chgData name="Kolakowski, Artur" userId="9c34c8cc-b1df-44f6-bea5-dcf7a54ee35f" providerId="ADAL" clId="{3840EB45-74CA-49F5-8548-3DE287019A31}" dt="2022-12-08T10:51:01.503" v="4734" actId="790"/>
          <ac:spMkLst>
            <pc:docMk/>
            <pc:sldMk cId="3250581116" sldId="483"/>
            <ac:spMk id="6529" creationId="{21A07D3D-AE2E-4D4E-8BE3-DD55B36AA6BC}"/>
          </ac:spMkLst>
        </pc:spChg>
        <pc:spChg chg="mod">
          <ac:chgData name="Kolakowski, Artur" userId="9c34c8cc-b1df-44f6-bea5-dcf7a54ee35f" providerId="ADAL" clId="{3840EB45-74CA-49F5-8548-3DE287019A31}" dt="2022-12-08T10:51:01.508" v="4735" actId="790"/>
          <ac:spMkLst>
            <pc:docMk/>
            <pc:sldMk cId="3250581116" sldId="483"/>
            <ac:spMk id="6530" creationId="{B48371CB-2D42-4D47-B361-77D8EB1A0772}"/>
          </ac:spMkLst>
        </pc:spChg>
        <pc:spChg chg="mod">
          <ac:chgData name="Kolakowski, Artur" userId="9c34c8cc-b1df-44f6-bea5-dcf7a54ee35f" providerId="ADAL" clId="{3840EB45-74CA-49F5-8548-3DE287019A31}" dt="2022-12-08T10:51:01.508" v="4736" actId="790"/>
          <ac:spMkLst>
            <pc:docMk/>
            <pc:sldMk cId="3250581116" sldId="483"/>
            <ac:spMk id="6531" creationId="{781835E0-EF91-4819-9698-3154F28947B1}"/>
          </ac:spMkLst>
        </pc:spChg>
        <pc:spChg chg="mod">
          <ac:chgData name="Kolakowski, Artur" userId="9c34c8cc-b1df-44f6-bea5-dcf7a54ee35f" providerId="ADAL" clId="{3840EB45-74CA-49F5-8548-3DE287019A31}" dt="2022-12-08T10:51:01.513" v="4737" actId="790"/>
          <ac:spMkLst>
            <pc:docMk/>
            <pc:sldMk cId="3250581116" sldId="483"/>
            <ac:spMk id="6532" creationId="{E3AADCA6-31D5-4DD3-AD43-478746DA0F80}"/>
          </ac:spMkLst>
        </pc:spChg>
        <pc:spChg chg="mod">
          <ac:chgData name="Kolakowski, Artur" userId="9c34c8cc-b1df-44f6-bea5-dcf7a54ee35f" providerId="ADAL" clId="{3840EB45-74CA-49F5-8548-3DE287019A31}" dt="2022-12-08T10:51:01.513" v="4738" actId="790"/>
          <ac:spMkLst>
            <pc:docMk/>
            <pc:sldMk cId="3250581116" sldId="483"/>
            <ac:spMk id="6533" creationId="{AF72AD91-79CE-4C18-AB8C-765611C9AC07}"/>
          </ac:spMkLst>
        </pc:spChg>
        <pc:spChg chg="mod">
          <ac:chgData name="Kolakowski, Artur" userId="9c34c8cc-b1df-44f6-bea5-dcf7a54ee35f" providerId="ADAL" clId="{3840EB45-74CA-49F5-8548-3DE287019A31}" dt="2022-12-08T10:51:01.513" v="4739" actId="790"/>
          <ac:spMkLst>
            <pc:docMk/>
            <pc:sldMk cId="3250581116" sldId="483"/>
            <ac:spMk id="6534" creationId="{DB1471F0-9C69-4892-B27C-6359439DDA53}"/>
          </ac:spMkLst>
        </pc:spChg>
        <pc:spChg chg="mod">
          <ac:chgData name="Kolakowski, Artur" userId="9c34c8cc-b1df-44f6-bea5-dcf7a54ee35f" providerId="ADAL" clId="{3840EB45-74CA-49F5-8548-3DE287019A31}" dt="2022-12-08T10:51:01.518" v="4740" actId="790"/>
          <ac:spMkLst>
            <pc:docMk/>
            <pc:sldMk cId="3250581116" sldId="483"/>
            <ac:spMk id="6535" creationId="{2208BCB9-45DD-4DA7-BC77-3A9E84A29AA2}"/>
          </ac:spMkLst>
        </pc:spChg>
        <pc:spChg chg="mod">
          <ac:chgData name="Kolakowski, Artur" userId="9c34c8cc-b1df-44f6-bea5-dcf7a54ee35f" providerId="ADAL" clId="{3840EB45-74CA-49F5-8548-3DE287019A31}" dt="2022-12-08T10:51:01.518" v="4741" actId="790"/>
          <ac:spMkLst>
            <pc:docMk/>
            <pc:sldMk cId="3250581116" sldId="483"/>
            <ac:spMk id="6536" creationId="{C9AD36B3-BCE8-4109-AF8C-38B21E403DE7}"/>
          </ac:spMkLst>
        </pc:spChg>
        <pc:spChg chg="mod">
          <ac:chgData name="Kolakowski, Artur" userId="9c34c8cc-b1df-44f6-bea5-dcf7a54ee35f" providerId="ADAL" clId="{3840EB45-74CA-49F5-8548-3DE287019A31}" dt="2022-12-08T10:51:01.523" v="4742" actId="790"/>
          <ac:spMkLst>
            <pc:docMk/>
            <pc:sldMk cId="3250581116" sldId="483"/>
            <ac:spMk id="6537" creationId="{F276E820-CAFC-42EE-8BF1-BE651E34228A}"/>
          </ac:spMkLst>
        </pc:spChg>
        <pc:spChg chg="mod">
          <ac:chgData name="Kolakowski, Artur" userId="9c34c8cc-b1df-44f6-bea5-dcf7a54ee35f" providerId="ADAL" clId="{3840EB45-74CA-49F5-8548-3DE287019A31}" dt="2022-12-08T10:51:01.523" v="4743" actId="790"/>
          <ac:spMkLst>
            <pc:docMk/>
            <pc:sldMk cId="3250581116" sldId="483"/>
            <ac:spMk id="6538" creationId="{519EBBA3-F625-4947-8374-3E7C071154D8}"/>
          </ac:spMkLst>
        </pc:spChg>
        <pc:spChg chg="mod">
          <ac:chgData name="Kolakowski, Artur" userId="9c34c8cc-b1df-44f6-bea5-dcf7a54ee35f" providerId="ADAL" clId="{3840EB45-74CA-49F5-8548-3DE287019A31}" dt="2022-12-08T10:51:01.523" v="4744" actId="790"/>
          <ac:spMkLst>
            <pc:docMk/>
            <pc:sldMk cId="3250581116" sldId="483"/>
            <ac:spMk id="6539" creationId="{564BC455-4BF5-44B0-9839-1C5E9339AA6F}"/>
          </ac:spMkLst>
        </pc:spChg>
        <pc:spChg chg="mod">
          <ac:chgData name="Kolakowski, Artur" userId="9c34c8cc-b1df-44f6-bea5-dcf7a54ee35f" providerId="ADAL" clId="{3840EB45-74CA-49F5-8548-3DE287019A31}" dt="2022-12-08T10:51:01.527" v="4745" actId="790"/>
          <ac:spMkLst>
            <pc:docMk/>
            <pc:sldMk cId="3250581116" sldId="483"/>
            <ac:spMk id="6540" creationId="{819603F4-3A65-4D1F-8E6D-A33DA3CE1BC9}"/>
          </ac:spMkLst>
        </pc:spChg>
        <pc:spChg chg="mod">
          <ac:chgData name="Kolakowski, Artur" userId="9c34c8cc-b1df-44f6-bea5-dcf7a54ee35f" providerId="ADAL" clId="{3840EB45-74CA-49F5-8548-3DE287019A31}" dt="2022-12-08T10:51:01.527" v="4746" actId="790"/>
          <ac:spMkLst>
            <pc:docMk/>
            <pc:sldMk cId="3250581116" sldId="483"/>
            <ac:spMk id="6541" creationId="{90E3DB55-C3E9-4C1C-ACBA-8752AF5D10FC}"/>
          </ac:spMkLst>
        </pc:spChg>
        <pc:spChg chg="mod">
          <ac:chgData name="Kolakowski, Artur" userId="9c34c8cc-b1df-44f6-bea5-dcf7a54ee35f" providerId="ADAL" clId="{3840EB45-74CA-49F5-8548-3DE287019A31}" dt="2022-12-08T10:51:01.527" v="4747" actId="790"/>
          <ac:spMkLst>
            <pc:docMk/>
            <pc:sldMk cId="3250581116" sldId="483"/>
            <ac:spMk id="6542" creationId="{CB7F06F4-B818-4103-9B2E-29FE93EEB3C2}"/>
          </ac:spMkLst>
        </pc:spChg>
        <pc:spChg chg="mod">
          <ac:chgData name="Kolakowski, Artur" userId="9c34c8cc-b1df-44f6-bea5-dcf7a54ee35f" providerId="ADAL" clId="{3840EB45-74CA-49F5-8548-3DE287019A31}" dt="2022-12-08T10:51:01.532" v="4748" actId="790"/>
          <ac:spMkLst>
            <pc:docMk/>
            <pc:sldMk cId="3250581116" sldId="483"/>
            <ac:spMk id="6543" creationId="{00EF55D6-1442-4BDF-8B9C-46CA159DFD16}"/>
          </ac:spMkLst>
        </pc:spChg>
        <pc:spChg chg="mod">
          <ac:chgData name="Kolakowski, Artur" userId="9c34c8cc-b1df-44f6-bea5-dcf7a54ee35f" providerId="ADAL" clId="{3840EB45-74CA-49F5-8548-3DE287019A31}" dt="2022-12-08T10:51:01.532" v="4749" actId="790"/>
          <ac:spMkLst>
            <pc:docMk/>
            <pc:sldMk cId="3250581116" sldId="483"/>
            <ac:spMk id="6544" creationId="{3F36B102-89FE-4FF2-B1E7-FB1F877B7428}"/>
          </ac:spMkLst>
        </pc:spChg>
        <pc:spChg chg="mod">
          <ac:chgData name="Kolakowski, Artur" userId="9c34c8cc-b1df-44f6-bea5-dcf7a54ee35f" providerId="ADAL" clId="{3840EB45-74CA-49F5-8548-3DE287019A31}" dt="2022-12-08T10:51:01.537" v="4750" actId="790"/>
          <ac:spMkLst>
            <pc:docMk/>
            <pc:sldMk cId="3250581116" sldId="483"/>
            <ac:spMk id="6545" creationId="{A042A7A0-564F-4833-989E-39DDD83FC7E1}"/>
          </ac:spMkLst>
        </pc:spChg>
        <pc:spChg chg="mod">
          <ac:chgData name="Kolakowski, Artur" userId="9c34c8cc-b1df-44f6-bea5-dcf7a54ee35f" providerId="ADAL" clId="{3840EB45-74CA-49F5-8548-3DE287019A31}" dt="2022-12-08T10:51:01.537" v="4751" actId="790"/>
          <ac:spMkLst>
            <pc:docMk/>
            <pc:sldMk cId="3250581116" sldId="483"/>
            <ac:spMk id="6546" creationId="{6C36C6E4-B2AF-413C-8BAC-B5F3E05851B5}"/>
          </ac:spMkLst>
        </pc:spChg>
        <pc:spChg chg="mod">
          <ac:chgData name="Kolakowski, Artur" userId="9c34c8cc-b1df-44f6-bea5-dcf7a54ee35f" providerId="ADAL" clId="{3840EB45-74CA-49F5-8548-3DE287019A31}" dt="2022-12-08T10:51:01.537" v="4752" actId="790"/>
          <ac:spMkLst>
            <pc:docMk/>
            <pc:sldMk cId="3250581116" sldId="483"/>
            <ac:spMk id="6547" creationId="{D7DE9220-710E-493C-B8B3-67B30C5C7C24}"/>
          </ac:spMkLst>
        </pc:spChg>
        <pc:spChg chg="mod">
          <ac:chgData name="Kolakowski, Artur" userId="9c34c8cc-b1df-44f6-bea5-dcf7a54ee35f" providerId="ADAL" clId="{3840EB45-74CA-49F5-8548-3DE287019A31}" dt="2022-12-08T10:51:01.542" v="4753" actId="790"/>
          <ac:spMkLst>
            <pc:docMk/>
            <pc:sldMk cId="3250581116" sldId="483"/>
            <ac:spMk id="6548" creationId="{20F7BDF4-41FB-4005-9E81-E4486B37C549}"/>
          </ac:spMkLst>
        </pc:spChg>
        <pc:spChg chg="mod">
          <ac:chgData name="Kolakowski, Artur" userId="9c34c8cc-b1df-44f6-bea5-dcf7a54ee35f" providerId="ADAL" clId="{3840EB45-74CA-49F5-8548-3DE287019A31}" dt="2022-12-08T10:51:01.542" v="4754" actId="790"/>
          <ac:spMkLst>
            <pc:docMk/>
            <pc:sldMk cId="3250581116" sldId="483"/>
            <ac:spMk id="6549" creationId="{16DCDD86-75CC-4227-B7C0-CDFD696DFCE3}"/>
          </ac:spMkLst>
        </pc:spChg>
        <pc:spChg chg="mod">
          <ac:chgData name="Kolakowski, Artur" userId="9c34c8cc-b1df-44f6-bea5-dcf7a54ee35f" providerId="ADAL" clId="{3840EB45-74CA-49F5-8548-3DE287019A31}" dt="2022-12-08T10:51:01.542" v="4755" actId="790"/>
          <ac:spMkLst>
            <pc:docMk/>
            <pc:sldMk cId="3250581116" sldId="483"/>
            <ac:spMk id="6550" creationId="{9C9B5056-CB6A-442E-9A97-247422C98C96}"/>
          </ac:spMkLst>
        </pc:spChg>
        <pc:spChg chg="mod">
          <ac:chgData name="Kolakowski, Artur" userId="9c34c8cc-b1df-44f6-bea5-dcf7a54ee35f" providerId="ADAL" clId="{3840EB45-74CA-49F5-8548-3DE287019A31}" dt="2022-12-08T10:51:01.548" v="4756" actId="790"/>
          <ac:spMkLst>
            <pc:docMk/>
            <pc:sldMk cId="3250581116" sldId="483"/>
            <ac:spMk id="6551" creationId="{20B8A0CB-1F1A-4039-AEBC-601B1B9290FE}"/>
          </ac:spMkLst>
        </pc:spChg>
        <pc:spChg chg="mod">
          <ac:chgData name="Kolakowski, Artur" userId="9c34c8cc-b1df-44f6-bea5-dcf7a54ee35f" providerId="ADAL" clId="{3840EB45-74CA-49F5-8548-3DE287019A31}" dt="2022-12-08T10:51:01.548" v="4757" actId="790"/>
          <ac:spMkLst>
            <pc:docMk/>
            <pc:sldMk cId="3250581116" sldId="483"/>
            <ac:spMk id="6552" creationId="{CA6723B0-E70D-45A2-A6C0-2881A16DC5C6}"/>
          </ac:spMkLst>
        </pc:spChg>
        <pc:spChg chg="mod">
          <ac:chgData name="Kolakowski, Artur" userId="9c34c8cc-b1df-44f6-bea5-dcf7a54ee35f" providerId="ADAL" clId="{3840EB45-74CA-49F5-8548-3DE287019A31}" dt="2022-12-08T10:51:01.552" v="4758" actId="790"/>
          <ac:spMkLst>
            <pc:docMk/>
            <pc:sldMk cId="3250581116" sldId="483"/>
            <ac:spMk id="6553" creationId="{A04A90F3-B422-4385-92A9-1A8FDEEE9AC5}"/>
          </ac:spMkLst>
        </pc:spChg>
        <pc:spChg chg="mod">
          <ac:chgData name="Kolakowski, Artur" userId="9c34c8cc-b1df-44f6-bea5-dcf7a54ee35f" providerId="ADAL" clId="{3840EB45-74CA-49F5-8548-3DE287019A31}" dt="2022-12-08T10:51:01.552" v="4759" actId="790"/>
          <ac:spMkLst>
            <pc:docMk/>
            <pc:sldMk cId="3250581116" sldId="483"/>
            <ac:spMk id="6554" creationId="{A4FC85B6-D77F-44BB-B86D-29A26AFA21B3}"/>
          </ac:spMkLst>
        </pc:spChg>
        <pc:spChg chg="mod">
          <ac:chgData name="Kolakowski, Artur" userId="9c34c8cc-b1df-44f6-bea5-dcf7a54ee35f" providerId="ADAL" clId="{3840EB45-74CA-49F5-8548-3DE287019A31}" dt="2022-12-08T10:51:01.552" v="4760" actId="790"/>
          <ac:spMkLst>
            <pc:docMk/>
            <pc:sldMk cId="3250581116" sldId="483"/>
            <ac:spMk id="6555" creationId="{6577D136-1AE9-42B2-BAA9-AC0EC868F5F3}"/>
          </ac:spMkLst>
        </pc:spChg>
        <pc:spChg chg="mod">
          <ac:chgData name="Kolakowski, Artur" userId="9c34c8cc-b1df-44f6-bea5-dcf7a54ee35f" providerId="ADAL" clId="{3840EB45-74CA-49F5-8548-3DE287019A31}" dt="2022-12-08T10:51:01.558" v="4761" actId="790"/>
          <ac:spMkLst>
            <pc:docMk/>
            <pc:sldMk cId="3250581116" sldId="483"/>
            <ac:spMk id="6556" creationId="{8B2618C4-8DF8-4575-9ED3-A98EB0F03805}"/>
          </ac:spMkLst>
        </pc:spChg>
        <pc:spChg chg="mod">
          <ac:chgData name="Kolakowski, Artur" userId="9c34c8cc-b1df-44f6-bea5-dcf7a54ee35f" providerId="ADAL" clId="{3840EB45-74CA-49F5-8548-3DE287019A31}" dt="2022-12-08T10:51:01.558" v="4762" actId="790"/>
          <ac:spMkLst>
            <pc:docMk/>
            <pc:sldMk cId="3250581116" sldId="483"/>
            <ac:spMk id="6557" creationId="{066B1114-3E1E-48E7-8E1D-CB1E3072DDF4}"/>
          </ac:spMkLst>
        </pc:spChg>
        <pc:spChg chg="mod">
          <ac:chgData name="Kolakowski, Artur" userId="9c34c8cc-b1df-44f6-bea5-dcf7a54ee35f" providerId="ADAL" clId="{3840EB45-74CA-49F5-8548-3DE287019A31}" dt="2022-12-08T10:51:01.558" v="4763" actId="790"/>
          <ac:spMkLst>
            <pc:docMk/>
            <pc:sldMk cId="3250581116" sldId="483"/>
            <ac:spMk id="6558" creationId="{FB46A14C-E88F-44A9-8F41-A127BCFD1F79}"/>
          </ac:spMkLst>
        </pc:spChg>
        <pc:spChg chg="mod">
          <ac:chgData name="Kolakowski, Artur" userId="9c34c8cc-b1df-44f6-bea5-dcf7a54ee35f" providerId="ADAL" clId="{3840EB45-74CA-49F5-8548-3DE287019A31}" dt="2022-12-08T10:51:01.563" v="4764" actId="790"/>
          <ac:spMkLst>
            <pc:docMk/>
            <pc:sldMk cId="3250581116" sldId="483"/>
            <ac:spMk id="6559" creationId="{542DD441-2110-404D-A3DD-7A1F5D435980}"/>
          </ac:spMkLst>
        </pc:spChg>
        <pc:spChg chg="mod">
          <ac:chgData name="Kolakowski, Artur" userId="9c34c8cc-b1df-44f6-bea5-dcf7a54ee35f" providerId="ADAL" clId="{3840EB45-74CA-49F5-8548-3DE287019A31}" dt="2022-12-08T10:51:01.563" v="4765" actId="790"/>
          <ac:spMkLst>
            <pc:docMk/>
            <pc:sldMk cId="3250581116" sldId="483"/>
            <ac:spMk id="6560" creationId="{D576FD49-1C7A-433B-A1B1-F0B390C44710}"/>
          </ac:spMkLst>
        </pc:spChg>
        <pc:spChg chg="mod">
          <ac:chgData name="Kolakowski, Artur" userId="9c34c8cc-b1df-44f6-bea5-dcf7a54ee35f" providerId="ADAL" clId="{3840EB45-74CA-49F5-8548-3DE287019A31}" dt="2022-12-08T10:51:01.563" v="4766" actId="790"/>
          <ac:spMkLst>
            <pc:docMk/>
            <pc:sldMk cId="3250581116" sldId="483"/>
            <ac:spMk id="6561" creationId="{ABCE3C88-682E-4A77-A398-54889F2ED197}"/>
          </ac:spMkLst>
        </pc:spChg>
        <pc:spChg chg="mod">
          <ac:chgData name="Kolakowski, Artur" userId="9c34c8cc-b1df-44f6-bea5-dcf7a54ee35f" providerId="ADAL" clId="{3840EB45-74CA-49F5-8548-3DE287019A31}" dt="2022-12-08T10:51:01.568" v="4767" actId="790"/>
          <ac:spMkLst>
            <pc:docMk/>
            <pc:sldMk cId="3250581116" sldId="483"/>
            <ac:spMk id="6562" creationId="{CAB80F66-B7D6-4BAF-B569-8EB8D3B3E0CE}"/>
          </ac:spMkLst>
        </pc:spChg>
        <pc:spChg chg="mod">
          <ac:chgData name="Kolakowski, Artur" userId="9c34c8cc-b1df-44f6-bea5-dcf7a54ee35f" providerId="ADAL" clId="{3840EB45-74CA-49F5-8548-3DE287019A31}" dt="2022-12-08T10:51:01.568" v="4768" actId="790"/>
          <ac:spMkLst>
            <pc:docMk/>
            <pc:sldMk cId="3250581116" sldId="483"/>
            <ac:spMk id="6563" creationId="{BD427DD2-E576-4A53-8CF9-E1AE8F74024A}"/>
          </ac:spMkLst>
        </pc:spChg>
        <pc:spChg chg="mod">
          <ac:chgData name="Kolakowski, Artur" userId="9c34c8cc-b1df-44f6-bea5-dcf7a54ee35f" providerId="ADAL" clId="{3840EB45-74CA-49F5-8548-3DE287019A31}" dt="2022-12-08T10:51:01.573" v="4769" actId="790"/>
          <ac:spMkLst>
            <pc:docMk/>
            <pc:sldMk cId="3250581116" sldId="483"/>
            <ac:spMk id="6564" creationId="{734B48F7-AEB5-49D5-94A5-B0FED7A59780}"/>
          </ac:spMkLst>
        </pc:spChg>
        <pc:spChg chg="mod">
          <ac:chgData name="Kolakowski, Artur" userId="9c34c8cc-b1df-44f6-bea5-dcf7a54ee35f" providerId="ADAL" clId="{3840EB45-74CA-49F5-8548-3DE287019A31}" dt="2022-12-08T10:51:01.573" v="4770" actId="790"/>
          <ac:spMkLst>
            <pc:docMk/>
            <pc:sldMk cId="3250581116" sldId="483"/>
            <ac:spMk id="6565" creationId="{814A3944-FD22-43D4-83F9-022FA6F391B4}"/>
          </ac:spMkLst>
        </pc:spChg>
        <pc:spChg chg="mod">
          <ac:chgData name="Kolakowski, Artur" userId="9c34c8cc-b1df-44f6-bea5-dcf7a54ee35f" providerId="ADAL" clId="{3840EB45-74CA-49F5-8548-3DE287019A31}" dt="2022-12-08T10:51:01.573" v="4771" actId="790"/>
          <ac:spMkLst>
            <pc:docMk/>
            <pc:sldMk cId="3250581116" sldId="483"/>
            <ac:spMk id="6566" creationId="{B70C0359-68D6-4C60-9563-F31C8AA1BBDC}"/>
          </ac:spMkLst>
        </pc:spChg>
        <pc:spChg chg="mod">
          <ac:chgData name="Kolakowski, Artur" userId="9c34c8cc-b1df-44f6-bea5-dcf7a54ee35f" providerId="ADAL" clId="{3840EB45-74CA-49F5-8548-3DE287019A31}" dt="2022-12-08T10:51:01.578" v="4772" actId="790"/>
          <ac:spMkLst>
            <pc:docMk/>
            <pc:sldMk cId="3250581116" sldId="483"/>
            <ac:spMk id="6567" creationId="{D708FDE1-E8F8-4C09-96F7-F08DB01B3EA8}"/>
          </ac:spMkLst>
        </pc:spChg>
        <pc:spChg chg="mod">
          <ac:chgData name="Kolakowski, Artur" userId="9c34c8cc-b1df-44f6-bea5-dcf7a54ee35f" providerId="ADAL" clId="{3840EB45-74CA-49F5-8548-3DE287019A31}" dt="2022-12-08T10:51:01.578" v="4773" actId="790"/>
          <ac:spMkLst>
            <pc:docMk/>
            <pc:sldMk cId="3250581116" sldId="483"/>
            <ac:spMk id="6568" creationId="{3F74DB1C-0A3A-4F39-B871-94719199E14B}"/>
          </ac:spMkLst>
        </pc:spChg>
        <pc:spChg chg="mod">
          <ac:chgData name="Kolakowski, Artur" userId="9c34c8cc-b1df-44f6-bea5-dcf7a54ee35f" providerId="ADAL" clId="{3840EB45-74CA-49F5-8548-3DE287019A31}" dt="2022-12-08T10:51:01.578" v="4774" actId="790"/>
          <ac:spMkLst>
            <pc:docMk/>
            <pc:sldMk cId="3250581116" sldId="483"/>
            <ac:spMk id="6569" creationId="{F650AAD5-D6D7-4A89-A9C3-E7C843BA7721}"/>
          </ac:spMkLst>
        </pc:spChg>
        <pc:spChg chg="mod">
          <ac:chgData name="Kolakowski, Artur" userId="9c34c8cc-b1df-44f6-bea5-dcf7a54ee35f" providerId="ADAL" clId="{3840EB45-74CA-49F5-8548-3DE287019A31}" dt="2022-12-08T10:51:01.583" v="4775" actId="790"/>
          <ac:spMkLst>
            <pc:docMk/>
            <pc:sldMk cId="3250581116" sldId="483"/>
            <ac:spMk id="6570" creationId="{EFBDBEB5-076D-4970-A20C-D48721107784}"/>
          </ac:spMkLst>
        </pc:spChg>
        <pc:spChg chg="mod">
          <ac:chgData name="Kolakowski, Artur" userId="9c34c8cc-b1df-44f6-bea5-dcf7a54ee35f" providerId="ADAL" clId="{3840EB45-74CA-49F5-8548-3DE287019A31}" dt="2022-12-08T10:51:01.583" v="4776" actId="790"/>
          <ac:spMkLst>
            <pc:docMk/>
            <pc:sldMk cId="3250581116" sldId="483"/>
            <ac:spMk id="6571" creationId="{8B140B8A-BC59-4E6F-8FF5-D58A6FAF0951}"/>
          </ac:spMkLst>
        </pc:spChg>
        <pc:spChg chg="mod">
          <ac:chgData name="Kolakowski, Artur" userId="9c34c8cc-b1df-44f6-bea5-dcf7a54ee35f" providerId="ADAL" clId="{3840EB45-74CA-49F5-8548-3DE287019A31}" dt="2022-12-08T10:51:01.583" v="4777" actId="790"/>
          <ac:spMkLst>
            <pc:docMk/>
            <pc:sldMk cId="3250581116" sldId="483"/>
            <ac:spMk id="6572" creationId="{DD31E7D2-78DE-4669-8CA3-567E65207F3D}"/>
          </ac:spMkLst>
        </pc:spChg>
        <pc:spChg chg="mod">
          <ac:chgData name="Kolakowski, Artur" userId="9c34c8cc-b1df-44f6-bea5-dcf7a54ee35f" providerId="ADAL" clId="{3840EB45-74CA-49F5-8548-3DE287019A31}" dt="2022-12-08T10:51:01.588" v="4778" actId="790"/>
          <ac:spMkLst>
            <pc:docMk/>
            <pc:sldMk cId="3250581116" sldId="483"/>
            <ac:spMk id="6573" creationId="{405E9AD1-51A4-4DA0-AAD9-032AF9D62EFB}"/>
          </ac:spMkLst>
        </pc:spChg>
        <pc:spChg chg="mod">
          <ac:chgData name="Kolakowski, Artur" userId="9c34c8cc-b1df-44f6-bea5-dcf7a54ee35f" providerId="ADAL" clId="{3840EB45-74CA-49F5-8548-3DE287019A31}" dt="2022-12-08T10:51:01.588" v="4779" actId="790"/>
          <ac:spMkLst>
            <pc:docMk/>
            <pc:sldMk cId="3250581116" sldId="483"/>
            <ac:spMk id="6574" creationId="{60B5B6C7-5FE0-45D4-AB2D-D5E3E7B5EF87}"/>
          </ac:spMkLst>
        </pc:spChg>
        <pc:spChg chg="mod">
          <ac:chgData name="Kolakowski, Artur" userId="9c34c8cc-b1df-44f6-bea5-dcf7a54ee35f" providerId="ADAL" clId="{3840EB45-74CA-49F5-8548-3DE287019A31}" dt="2022-12-08T10:51:01.592" v="4780" actId="790"/>
          <ac:spMkLst>
            <pc:docMk/>
            <pc:sldMk cId="3250581116" sldId="483"/>
            <ac:spMk id="6575" creationId="{B49AC029-BCAA-4277-9E33-B4B65EFF50AB}"/>
          </ac:spMkLst>
        </pc:spChg>
        <pc:spChg chg="mod">
          <ac:chgData name="Kolakowski, Artur" userId="9c34c8cc-b1df-44f6-bea5-dcf7a54ee35f" providerId="ADAL" clId="{3840EB45-74CA-49F5-8548-3DE287019A31}" dt="2022-12-08T10:51:01.592" v="4781" actId="790"/>
          <ac:spMkLst>
            <pc:docMk/>
            <pc:sldMk cId="3250581116" sldId="483"/>
            <ac:spMk id="6576" creationId="{73F4D6D0-F8F1-43CA-B8A9-E787A146C60A}"/>
          </ac:spMkLst>
        </pc:spChg>
        <pc:spChg chg="mod">
          <ac:chgData name="Kolakowski, Artur" userId="9c34c8cc-b1df-44f6-bea5-dcf7a54ee35f" providerId="ADAL" clId="{3840EB45-74CA-49F5-8548-3DE287019A31}" dt="2022-12-08T10:51:01.592" v="4782" actId="790"/>
          <ac:spMkLst>
            <pc:docMk/>
            <pc:sldMk cId="3250581116" sldId="483"/>
            <ac:spMk id="6577" creationId="{B0715AB9-1507-4919-A4E1-CE4C17DF71AB}"/>
          </ac:spMkLst>
        </pc:spChg>
        <pc:spChg chg="mod">
          <ac:chgData name="Kolakowski, Artur" userId="9c34c8cc-b1df-44f6-bea5-dcf7a54ee35f" providerId="ADAL" clId="{3840EB45-74CA-49F5-8548-3DE287019A31}" dt="2022-12-08T10:51:01.597" v="4783" actId="790"/>
          <ac:spMkLst>
            <pc:docMk/>
            <pc:sldMk cId="3250581116" sldId="483"/>
            <ac:spMk id="6578" creationId="{6D9F7A7F-0A2F-4577-8B59-1BA6E3835B24}"/>
          </ac:spMkLst>
        </pc:spChg>
        <pc:spChg chg="mod">
          <ac:chgData name="Kolakowski, Artur" userId="9c34c8cc-b1df-44f6-bea5-dcf7a54ee35f" providerId="ADAL" clId="{3840EB45-74CA-49F5-8548-3DE287019A31}" dt="2022-12-08T10:51:01.597" v="4784" actId="790"/>
          <ac:spMkLst>
            <pc:docMk/>
            <pc:sldMk cId="3250581116" sldId="483"/>
            <ac:spMk id="6579" creationId="{030808D8-2A34-4A09-BF01-3345A7BD5EC5}"/>
          </ac:spMkLst>
        </pc:spChg>
        <pc:spChg chg="mod">
          <ac:chgData name="Kolakowski, Artur" userId="9c34c8cc-b1df-44f6-bea5-dcf7a54ee35f" providerId="ADAL" clId="{3840EB45-74CA-49F5-8548-3DE287019A31}" dt="2022-12-08T10:51:01.602" v="4785" actId="790"/>
          <ac:spMkLst>
            <pc:docMk/>
            <pc:sldMk cId="3250581116" sldId="483"/>
            <ac:spMk id="6580" creationId="{A068CA80-5366-4507-B367-F32B059079CA}"/>
          </ac:spMkLst>
        </pc:spChg>
        <pc:spChg chg="mod">
          <ac:chgData name="Kolakowski, Artur" userId="9c34c8cc-b1df-44f6-bea5-dcf7a54ee35f" providerId="ADAL" clId="{3840EB45-74CA-49F5-8548-3DE287019A31}" dt="2022-12-08T10:51:01.602" v="4786" actId="790"/>
          <ac:spMkLst>
            <pc:docMk/>
            <pc:sldMk cId="3250581116" sldId="483"/>
            <ac:spMk id="6581" creationId="{5B82ADE6-9C20-4363-834E-1B82F7DC3D67}"/>
          </ac:spMkLst>
        </pc:spChg>
        <pc:spChg chg="mod">
          <ac:chgData name="Kolakowski, Artur" userId="9c34c8cc-b1df-44f6-bea5-dcf7a54ee35f" providerId="ADAL" clId="{3840EB45-74CA-49F5-8548-3DE287019A31}" dt="2022-12-08T10:51:01.602" v="4787" actId="790"/>
          <ac:spMkLst>
            <pc:docMk/>
            <pc:sldMk cId="3250581116" sldId="483"/>
            <ac:spMk id="6582" creationId="{2E313AD5-D8FA-4D9C-8100-2F4EBE8732FC}"/>
          </ac:spMkLst>
        </pc:spChg>
        <pc:spChg chg="mod">
          <ac:chgData name="Kolakowski, Artur" userId="9c34c8cc-b1df-44f6-bea5-dcf7a54ee35f" providerId="ADAL" clId="{3840EB45-74CA-49F5-8548-3DE287019A31}" dt="2022-12-08T10:51:01.608" v="4788" actId="790"/>
          <ac:spMkLst>
            <pc:docMk/>
            <pc:sldMk cId="3250581116" sldId="483"/>
            <ac:spMk id="6583" creationId="{3FB05EFB-14FB-4D89-BAA2-0C8F6C352644}"/>
          </ac:spMkLst>
        </pc:spChg>
        <pc:spChg chg="mod">
          <ac:chgData name="Kolakowski, Artur" userId="9c34c8cc-b1df-44f6-bea5-dcf7a54ee35f" providerId="ADAL" clId="{3840EB45-74CA-49F5-8548-3DE287019A31}" dt="2022-12-08T10:51:01.608" v="4789" actId="790"/>
          <ac:spMkLst>
            <pc:docMk/>
            <pc:sldMk cId="3250581116" sldId="483"/>
            <ac:spMk id="6584" creationId="{CD285846-F803-46CC-B355-75A865C96BEF}"/>
          </ac:spMkLst>
        </pc:spChg>
        <pc:spChg chg="mod">
          <ac:chgData name="Kolakowski, Artur" userId="9c34c8cc-b1df-44f6-bea5-dcf7a54ee35f" providerId="ADAL" clId="{3840EB45-74CA-49F5-8548-3DE287019A31}" dt="2022-12-08T10:51:01.612" v="4790" actId="790"/>
          <ac:spMkLst>
            <pc:docMk/>
            <pc:sldMk cId="3250581116" sldId="483"/>
            <ac:spMk id="6585" creationId="{9C379450-9A65-4E00-879A-BEA862D539F4}"/>
          </ac:spMkLst>
        </pc:spChg>
        <pc:spChg chg="mod">
          <ac:chgData name="Kolakowski, Artur" userId="9c34c8cc-b1df-44f6-bea5-dcf7a54ee35f" providerId="ADAL" clId="{3840EB45-74CA-49F5-8548-3DE287019A31}" dt="2022-12-08T10:51:01.612" v="4791" actId="790"/>
          <ac:spMkLst>
            <pc:docMk/>
            <pc:sldMk cId="3250581116" sldId="483"/>
            <ac:spMk id="6586" creationId="{5474C1C0-B609-4ADD-B07B-19E89B81BC30}"/>
          </ac:spMkLst>
        </pc:spChg>
        <pc:spChg chg="mod">
          <ac:chgData name="Kolakowski, Artur" userId="9c34c8cc-b1df-44f6-bea5-dcf7a54ee35f" providerId="ADAL" clId="{3840EB45-74CA-49F5-8548-3DE287019A31}" dt="2022-12-08T10:51:01.612" v="4792" actId="790"/>
          <ac:spMkLst>
            <pc:docMk/>
            <pc:sldMk cId="3250581116" sldId="483"/>
            <ac:spMk id="6587" creationId="{D105CE4C-03D5-4F30-B4AF-11EC4AE2AC25}"/>
          </ac:spMkLst>
        </pc:spChg>
        <pc:spChg chg="mod">
          <ac:chgData name="Kolakowski, Artur" userId="9c34c8cc-b1df-44f6-bea5-dcf7a54ee35f" providerId="ADAL" clId="{3840EB45-74CA-49F5-8548-3DE287019A31}" dt="2022-12-08T10:51:01.618" v="4793" actId="790"/>
          <ac:spMkLst>
            <pc:docMk/>
            <pc:sldMk cId="3250581116" sldId="483"/>
            <ac:spMk id="6588" creationId="{5735FB7F-104E-4C36-8FE4-89CC0EA8A913}"/>
          </ac:spMkLst>
        </pc:spChg>
        <pc:spChg chg="mod">
          <ac:chgData name="Kolakowski, Artur" userId="9c34c8cc-b1df-44f6-bea5-dcf7a54ee35f" providerId="ADAL" clId="{3840EB45-74CA-49F5-8548-3DE287019A31}" dt="2022-12-08T10:51:01.618" v="4794" actId="790"/>
          <ac:spMkLst>
            <pc:docMk/>
            <pc:sldMk cId="3250581116" sldId="483"/>
            <ac:spMk id="6589" creationId="{7005334E-00D3-4CB0-846A-28D5AE9F3E18}"/>
          </ac:spMkLst>
        </pc:spChg>
        <pc:spChg chg="mod">
          <ac:chgData name="Kolakowski, Artur" userId="9c34c8cc-b1df-44f6-bea5-dcf7a54ee35f" providerId="ADAL" clId="{3840EB45-74CA-49F5-8548-3DE287019A31}" dt="2022-12-08T10:51:01.622" v="4795" actId="790"/>
          <ac:spMkLst>
            <pc:docMk/>
            <pc:sldMk cId="3250581116" sldId="483"/>
            <ac:spMk id="6590" creationId="{025AE16A-09D6-4E59-B6DA-0CA589C0011D}"/>
          </ac:spMkLst>
        </pc:spChg>
        <pc:spChg chg="mod">
          <ac:chgData name="Kolakowski, Artur" userId="9c34c8cc-b1df-44f6-bea5-dcf7a54ee35f" providerId="ADAL" clId="{3840EB45-74CA-49F5-8548-3DE287019A31}" dt="2022-12-08T10:51:01.622" v="4796" actId="790"/>
          <ac:spMkLst>
            <pc:docMk/>
            <pc:sldMk cId="3250581116" sldId="483"/>
            <ac:spMk id="6591" creationId="{22CFD148-5DAF-4763-8333-6F79F4E199AE}"/>
          </ac:spMkLst>
        </pc:spChg>
        <pc:spChg chg="mod">
          <ac:chgData name="Kolakowski, Artur" userId="9c34c8cc-b1df-44f6-bea5-dcf7a54ee35f" providerId="ADAL" clId="{3840EB45-74CA-49F5-8548-3DE287019A31}" dt="2022-12-08T10:51:01.627" v="4797" actId="790"/>
          <ac:spMkLst>
            <pc:docMk/>
            <pc:sldMk cId="3250581116" sldId="483"/>
            <ac:spMk id="6592" creationId="{E3DACD9F-3A52-404C-ACEE-C10186A1B6B6}"/>
          </ac:spMkLst>
        </pc:spChg>
        <pc:spChg chg="mod">
          <ac:chgData name="Kolakowski, Artur" userId="9c34c8cc-b1df-44f6-bea5-dcf7a54ee35f" providerId="ADAL" clId="{3840EB45-74CA-49F5-8548-3DE287019A31}" dt="2022-12-08T10:51:01.627" v="4798" actId="790"/>
          <ac:spMkLst>
            <pc:docMk/>
            <pc:sldMk cId="3250581116" sldId="483"/>
            <ac:spMk id="6593" creationId="{AA8354E2-D0EF-48A0-A144-23E1D91FFB28}"/>
          </ac:spMkLst>
        </pc:spChg>
        <pc:spChg chg="mod">
          <ac:chgData name="Kolakowski, Artur" userId="9c34c8cc-b1df-44f6-bea5-dcf7a54ee35f" providerId="ADAL" clId="{3840EB45-74CA-49F5-8548-3DE287019A31}" dt="2022-12-08T10:51:01.627" v="4799" actId="790"/>
          <ac:spMkLst>
            <pc:docMk/>
            <pc:sldMk cId="3250581116" sldId="483"/>
            <ac:spMk id="6594" creationId="{D8653F55-B3C9-4A15-903A-3A225E44320E}"/>
          </ac:spMkLst>
        </pc:spChg>
        <pc:spChg chg="mod">
          <ac:chgData name="Kolakowski, Artur" userId="9c34c8cc-b1df-44f6-bea5-dcf7a54ee35f" providerId="ADAL" clId="{3840EB45-74CA-49F5-8548-3DE287019A31}" dt="2022-12-08T10:51:01.632" v="4800" actId="790"/>
          <ac:spMkLst>
            <pc:docMk/>
            <pc:sldMk cId="3250581116" sldId="483"/>
            <ac:spMk id="6595" creationId="{479EE99F-F779-46CD-9878-CBA25A3EE1CE}"/>
          </ac:spMkLst>
        </pc:spChg>
        <pc:spChg chg="mod">
          <ac:chgData name="Kolakowski, Artur" userId="9c34c8cc-b1df-44f6-bea5-dcf7a54ee35f" providerId="ADAL" clId="{3840EB45-74CA-49F5-8548-3DE287019A31}" dt="2022-12-08T10:51:01.632" v="4801" actId="790"/>
          <ac:spMkLst>
            <pc:docMk/>
            <pc:sldMk cId="3250581116" sldId="483"/>
            <ac:spMk id="6596" creationId="{70B6A57C-CBBB-4DC0-BE7E-A95A9C696DDB}"/>
          </ac:spMkLst>
        </pc:spChg>
        <pc:spChg chg="mod">
          <ac:chgData name="Kolakowski, Artur" userId="9c34c8cc-b1df-44f6-bea5-dcf7a54ee35f" providerId="ADAL" clId="{3840EB45-74CA-49F5-8548-3DE287019A31}" dt="2022-12-08T10:51:01.632" v="4802" actId="790"/>
          <ac:spMkLst>
            <pc:docMk/>
            <pc:sldMk cId="3250581116" sldId="483"/>
            <ac:spMk id="6597" creationId="{9B2825FC-45A7-48F8-A67B-BDEBDC1946CB}"/>
          </ac:spMkLst>
        </pc:spChg>
        <pc:spChg chg="mod">
          <ac:chgData name="Kolakowski, Artur" userId="9c34c8cc-b1df-44f6-bea5-dcf7a54ee35f" providerId="ADAL" clId="{3840EB45-74CA-49F5-8548-3DE287019A31}" dt="2022-12-08T10:51:01.638" v="4803" actId="790"/>
          <ac:spMkLst>
            <pc:docMk/>
            <pc:sldMk cId="3250581116" sldId="483"/>
            <ac:spMk id="6598" creationId="{08C3D88A-DB3F-458D-BE1B-962E1E39F0E9}"/>
          </ac:spMkLst>
        </pc:spChg>
        <pc:spChg chg="mod">
          <ac:chgData name="Kolakowski, Artur" userId="9c34c8cc-b1df-44f6-bea5-dcf7a54ee35f" providerId="ADAL" clId="{3840EB45-74CA-49F5-8548-3DE287019A31}" dt="2022-12-08T10:51:01.638" v="4804" actId="790"/>
          <ac:spMkLst>
            <pc:docMk/>
            <pc:sldMk cId="3250581116" sldId="483"/>
            <ac:spMk id="6599" creationId="{7F7A3477-8127-4567-A4A2-D1FC1F02EEB7}"/>
          </ac:spMkLst>
        </pc:spChg>
        <pc:spChg chg="mod">
          <ac:chgData name="Kolakowski, Artur" userId="9c34c8cc-b1df-44f6-bea5-dcf7a54ee35f" providerId="ADAL" clId="{3840EB45-74CA-49F5-8548-3DE287019A31}" dt="2022-12-08T10:51:01.638" v="4805" actId="790"/>
          <ac:spMkLst>
            <pc:docMk/>
            <pc:sldMk cId="3250581116" sldId="483"/>
            <ac:spMk id="6600" creationId="{0E5844D1-7BA2-4F44-AE07-C90AD9559F67}"/>
          </ac:spMkLst>
        </pc:spChg>
        <pc:spChg chg="mod">
          <ac:chgData name="Kolakowski, Artur" userId="9c34c8cc-b1df-44f6-bea5-dcf7a54ee35f" providerId="ADAL" clId="{3840EB45-74CA-49F5-8548-3DE287019A31}" dt="2022-12-08T10:51:01.643" v="4806" actId="790"/>
          <ac:spMkLst>
            <pc:docMk/>
            <pc:sldMk cId="3250581116" sldId="483"/>
            <ac:spMk id="6601" creationId="{2F3B6B91-8770-482A-9724-CCE7AFAF41A1}"/>
          </ac:spMkLst>
        </pc:spChg>
        <pc:spChg chg="mod">
          <ac:chgData name="Kolakowski, Artur" userId="9c34c8cc-b1df-44f6-bea5-dcf7a54ee35f" providerId="ADAL" clId="{3840EB45-74CA-49F5-8548-3DE287019A31}" dt="2022-12-08T10:51:01.643" v="4807" actId="790"/>
          <ac:spMkLst>
            <pc:docMk/>
            <pc:sldMk cId="3250581116" sldId="483"/>
            <ac:spMk id="6602" creationId="{8FB96873-B0A4-4DB3-A5AB-2E5A9351C1F1}"/>
          </ac:spMkLst>
        </pc:spChg>
        <pc:spChg chg="mod">
          <ac:chgData name="Kolakowski, Artur" userId="9c34c8cc-b1df-44f6-bea5-dcf7a54ee35f" providerId="ADAL" clId="{3840EB45-74CA-49F5-8548-3DE287019A31}" dt="2022-12-08T10:51:01.648" v="4808" actId="790"/>
          <ac:spMkLst>
            <pc:docMk/>
            <pc:sldMk cId="3250581116" sldId="483"/>
            <ac:spMk id="6603" creationId="{D9F3AFDB-3CEA-4312-9DB3-BF15BEEE2D88}"/>
          </ac:spMkLst>
        </pc:spChg>
        <pc:spChg chg="mod">
          <ac:chgData name="Kolakowski, Artur" userId="9c34c8cc-b1df-44f6-bea5-dcf7a54ee35f" providerId="ADAL" clId="{3840EB45-74CA-49F5-8548-3DE287019A31}" dt="2022-12-08T10:51:01.648" v="4809" actId="790"/>
          <ac:spMkLst>
            <pc:docMk/>
            <pc:sldMk cId="3250581116" sldId="483"/>
            <ac:spMk id="6604" creationId="{F3238744-8456-4E94-BD4A-75516802A0DB}"/>
          </ac:spMkLst>
        </pc:spChg>
        <pc:spChg chg="mod">
          <ac:chgData name="Kolakowski, Artur" userId="9c34c8cc-b1df-44f6-bea5-dcf7a54ee35f" providerId="ADAL" clId="{3840EB45-74CA-49F5-8548-3DE287019A31}" dt="2022-12-08T10:51:01.648" v="4810" actId="790"/>
          <ac:spMkLst>
            <pc:docMk/>
            <pc:sldMk cId="3250581116" sldId="483"/>
            <ac:spMk id="6605" creationId="{BA8EC2A1-33C0-417A-8F97-194DE3CFADCF}"/>
          </ac:spMkLst>
        </pc:spChg>
        <pc:spChg chg="mod">
          <ac:chgData name="Kolakowski, Artur" userId="9c34c8cc-b1df-44f6-bea5-dcf7a54ee35f" providerId="ADAL" clId="{3840EB45-74CA-49F5-8548-3DE287019A31}" dt="2022-12-08T10:51:01.653" v="4811" actId="790"/>
          <ac:spMkLst>
            <pc:docMk/>
            <pc:sldMk cId="3250581116" sldId="483"/>
            <ac:spMk id="6606" creationId="{DC911CFE-544A-435D-949E-82C12CCE3A3A}"/>
          </ac:spMkLst>
        </pc:spChg>
        <pc:spChg chg="mod">
          <ac:chgData name="Kolakowski, Artur" userId="9c34c8cc-b1df-44f6-bea5-dcf7a54ee35f" providerId="ADAL" clId="{3840EB45-74CA-49F5-8548-3DE287019A31}" dt="2022-12-08T10:51:01.653" v="4812" actId="790"/>
          <ac:spMkLst>
            <pc:docMk/>
            <pc:sldMk cId="3250581116" sldId="483"/>
            <ac:spMk id="6607" creationId="{4990DE2A-0185-406A-8B04-6F72004420B2}"/>
          </ac:spMkLst>
        </pc:spChg>
        <pc:spChg chg="mod">
          <ac:chgData name="Kolakowski, Artur" userId="9c34c8cc-b1df-44f6-bea5-dcf7a54ee35f" providerId="ADAL" clId="{3840EB45-74CA-49F5-8548-3DE287019A31}" dt="2022-12-08T10:51:01.653" v="4813" actId="790"/>
          <ac:spMkLst>
            <pc:docMk/>
            <pc:sldMk cId="3250581116" sldId="483"/>
            <ac:spMk id="6608" creationId="{2E58C346-E46A-47BA-A88F-3AB201B33C78}"/>
          </ac:spMkLst>
        </pc:spChg>
        <pc:spChg chg="mod">
          <ac:chgData name="Kolakowski, Artur" userId="9c34c8cc-b1df-44f6-bea5-dcf7a54ee35f" providerId="ADAL" clId="{3840EB45-74CA-49F5-8548-3DE287019A31}" dt="2022-12-08T10:51:01.658" v="4814" actId="790"/>
          <ac:spMkLst>
            <pc:docMk/>
            <pc:sldMk cId="3250581116" sldId="483"/>
            <ac:spMk id="6609" creationId="{C514BE28-01FD-4882-B181-04FDA0A2BFC1}"/>
          </ac:spMkLst>
        </pc:spChg>
        <pc:spChg chg="mod">
          <ac:chgData name="Kolakowski, Artur" userId="9c34c8cc-b1df-44f6-bea5-dcf7a54ee35f" providerId="ADAL" clId="{3840EB45-74CA-49F5-8548-3DE287019A31}" dt="2022-12-08T10:51:01.658" v="4815" actId="790"/>
          <ac:spMkLst>
            <pc:docMk/>
            <pc:sldMk cId="3250581116" sldId="483"/>
            <ac:spMk id="6610" creationId="{F210F0D1-F495-4968-909E-D216F65421E6}"/>
          </ac:spMkLst>
        </pc:spChg>
        <pc:spChg chg="mod">
          <ac:chgData name="Kolakowski, Artur" userId="9c34c8cc-b1df-44f6-bea5-dcf7a54ee35f" providerId="ADAL" clId="{3840EB45-74CA-49F5-8548-3DE287019A31}" dt="2022-12-08T10:51:01.658" v="4816" actId="790"/>
          <ac:spMkLst>
            <pc:docMk/>
            <pc:sldMk cId="3250581116" sldId="483"/>
            <ac:spMk id="6611" creationId="{6A0920BF-F969-4F93-B971-BF205ED4E979}"/>
          </ac:spMkLst>
        </pc:spChg>
        <pc:spChg chg="mod">
          <ac:chgData name="Kolakowski, Artur" userId="9c34c8cc-b1df-44f6-bea5-dcf7a54ee35f" providerId="ADAL" clId="{3840EB45-74CA-49F5-8548-3DE287019A31}" dt="2022-12-08T10:51:01.663" v="4817" actId="790"/>
          <ac:spMkLst>
            <pc:docMk/>
            <pc:sldMk cId="3250581116" sldId="483"/>
            <ac:spMk id="6612" creationId="{583F55AD-51B3-4953-A0A5-9B7C3631912F}"/>
          </ac:spMkLst>
        </pc:spChg>
        <pc:spChg chg="mod">
          <ac:chgData name="Kolakowski, Artur" userId="9c34c8cc-b1df-44f6-bea5-dcf7a54ee35f" providerId="ADAL" clId="{3840EB45-74CA-49F5-8548-3DE287019A31}" dt="2022-12-08T10:51:01.663" v="4818" actId="790"/>
          <ac:spMkLst>
            <pc:docMk/>
            <pc:sldMk cId="3250581116" sldId="483"/>
            <ac:spMk id="6613" creationId="{C092B6CC-358F-4D65-816B-F95F46A0C2EE}"/>
          </ac:spMkLst>
        </pc:spChg>
        <pc:spChg chg="mod">
          <ac:chgData name="Kolakowski, Artur" userId="9c34c8cc-b1df-44f6-bea5-dcf7a54ee35f" providerId="ADAL" clId="{3840EB45-74CA-49F5-8548-3DE287019A31}" dt="2022-12-08T10:51:01.668" v="4819" actId="790"/>
          <ac:spMkLst>
            <pc:docMk/>
            <pc:sldMk cId="3250581116" sldId="483"/>
            <ac:spMk id="6614" creationId="{D4B634CF-C5C3-4123-847D-CC0C5D4A4864}"/>
          </ac:spMkLst>
        </pc:spChg>
        <pc:spChg chg="mod">
          <ac:chgData name="Kolakowski, Artur" userId="9c34c8cc-b1df-44f6-bea5-dcf7a54ee35f" providerId="ADAL" clId="{3840EB45-74CA-49F5-8548-3DE287019A31}" dt="2022-12-08T10:51:01.668" v="4820" actId="790"/>
          <ac:spMkLst>
            <pc:docMk/>
            <pc:sldMk cId="3250581116" sldId="483"/>
            <ac:spMk id="6615" creationId="{A5E51639-03CE-4A5D-BA25-CACD29261C53}"/>
          </ac:spMkLst>
        </pc:spChg>
        <pc:spChg chg="mod">
          <ac:chgData name="Kolakowski, Artur" userId="9c34c8cc-b1df-44f6-bea5-dcf7a54ee35f" providerId="ADAL" clId="{3840EB45-74CA-49F5-8548-3DE287019A31}" dt="2022-12-08T10:51:01.668" v="4821" actId="790"/>
          <ac:spMkLst>
            <pc:docMk/>
            <pc:sldMk cId="3250581116" sldId="483"/>
            <ac:spMk id="6616" creationId="{EE0A6CA1-E425-44CB-ACBA-E113F9F0F437}"/>
          </ac:spMkLst>
        </pc:spChg>
        <pc:spChg chg="mod">
          <ac:chgData name="Kolakowski, Artur" userId="9c34c8cc-b1df-44f6-bea5-dcf7a54ee35f" providerId="ADAL" clId="{3840EB45-74CA-49F5-8548-3DE287019A31}" dt="2022-12-08T10:51:01.673" v="4822" actId="790"/>
          <ac:spMkLst>
            <pc:docMk/>
            <pc:sldMk cId="3250581116" sldId="483"/>
            <ac:spMk id="6617" creationId="{09E9F88A-2F97-48AD-97EC-7FADEB8D3FD2}"/>
          </ac:spMkLst>
        </pc:spChg>
        <pc:spChg chg="mod">
          <ac:chgData name="Kolakowski, Artur" userId="9c34c8cc-b1df-44f6-bea5-dcf7a54ee35f" providerId="ADAL" clId="{3840EB45-74CA-49F5-8548-3DE287019A31}" dt="2022-12-08T10:51:01.673" v="4823" actId="790"/>
          <ac:spMkLst>
            <pc:docMk/>
            <pc:sldMk cId="3250581116" sldId="483"/>
            <ac:spMk id="6618" creationId="{C89F7A05-BD2C-46F3-B83C-69FA41B1676B}"/>
          </ac:spMkLst>
        </pc:spChg>
        <pc:spChg chg="mod">
          <ac:chgData name="Kolakowski, Artur" userId="9c34c8cc-b1df-44f6-bea5-dcf7a54ee35f" providerId="ADAL" clId="{3840EB45-74CA-49F5-8548-3DE287019A31}" dt="2022-12-08T10:51:01.678" v="4824" actId="790"/>
          <ac:spMkLst>
            <pc:docMk/>
            <pc:sldMk cId="3250581116" sldId="483"/>
            <ac:spMk id="6619" creationId="{9E6BA7C0-E3B6-44B7-8765-14EDD441D117}"/>
          </ac:spMkLst>
        </pc:spChg>
        <pc:spChg chg="mod">
          <ac:chgData name="Kolakowski, Artur" userId="9c34c8cc-b1df-44f6-bea5-dcf7a54ee35f" providerId="ADAL" clId="{3840EB45-74CA-49F5-8548-3DE287019A31}" dt="2022-12-08T10:51:01.678" v="4825" actId="790"/>
          <ac:spMkLst>
            <pc:docMk/>
            <pc:sldMk cId="3250581116" sldId="483"/>
            <ac:spMk id="6620" creationId="{8167DD5D-21F1-4AA0-9B8F-D99ACBC8F2CF}"/>
          </ac:spMkLst>
        </pc:spChg>
        <pc:spChg chg="mod">
          <ac:chgData name="Kolakowski, Artur" userId="9c34c8cc-b1df-44f6-bea5-dcf7a54ee35f" providerId="ADAL" clId="{3840EB45-74CA-49F5-8548-3DE287019A31}" dt="2022-12-08T10:51:01.678" v="4826" actId="790"/>
          <ac:spMkLst>
            <pc:docMk/>
            <pc:sldMk cId="3250581116" sldId="483"/>
            <ac:spMk id="6621" creationId="{A650F0EF-DDF2-4553-B287-26DA0BD72CDA}"/>
          </ac:spMkLst>
        </pc:spChg>
        <pc:spChg chg="mod">
          <ac:chgData name="Kolakowski, Artur" userId="9c34c8cc-b1df-44f6-bea5-dcf7a54ee35f" providerId="ADAL" clId="{3840EB45-74CA-49F5-8548-3DE287019A31}" dt="2022-12-08T10:51:01.683" v="4827" actId="790"/>
          <ac:spMkLst>
            <pc:docMk/>
            <pc:sldMk cId="3250581116" sldId="483"/>
            <ac:spMk id="6622" creationId="{811D3762-91B6-4AB2-8958-C558A4988E1E}"/>
          </ac:spMkLst>
        </pc:spChg>
        <pc:spChg chg="mod">
          <ac:chgData name="Kolakowski, Artur" userId="9c34c8cc-b1df-44f6-bea5-dcf7a54ee35f" providerId="ADAL" clId="{3840EB45-74CA-49F5-8548-3DE287019A31}" dt="2022-12-08T10:51:01.683" v="4828" actId="790"/>
          <ac:spMkLst>
            <pc:docMk/>
            <pc:sldMk cId="3250581116" sldId="483"/>
            <ac:spMk id="6623" creationId="{59F5AF16-290C-417D-B8F5-6AE498DF252A}"/>
          </ac:spMkLst>
        </pc:spChg>
        <pc:spChg chg="mod">
          <ac:chgData name="Kolakowski, Artur" userId="9c34c8cc-b1df-44f6-bea5-dcf7a54ee35f" providerId="ADAL" clId="{3840EB45-74CA-49F5-8548-3DE287019A31}" dt="2022-12-08T10:51:01.683" v="4829" actId="790"/>
          <ac:spMkLst>
            <pc:docMk/>
            <pc:sldMk cId="3250581116" sldId="483"/>
            <ac:spMk id="6624" creationId="{22D716F8-271B-46BE-976A-816450D2C3E3}"/>
          </ac:spMkLst>
        </pc:spChg>
        <pc:spChg chg="mod">
          <ac:chgData name="Kolakowski, Artur" userId="9c34c8cc-b1df-44f6-bea5-dcf7a54ee35f" providerId="ADAL" clId="{3840EB45-74CA-49F5-8548-3DE287019A31}" dt="2022-12-08T10:51:01.688" v="4830" actId="790"/>
          <ac:spMkLst>
            <pc:docMk/>
            <pc:sldMk cId="3250581116" sldId="483"/>
            <ac:spMk id="6625" creationId="{008290F9-FE47-43E6-8BA6-FCB83742A077}"/>
          </ac:spMkLst>
        </pc:spChg>
        <pc:spChg chg="mod">
          <ac:chgData name="Kolakowski, Artur" userId="9c34c8cc-b1df-44f6-bea5-dcf7a54ee35f" providerId="ADAL" clId="{3840EB45-74CA-49F5-8548-3DE287019A31}" dt="2022-12-08T10:51:01.688" v="4831" actId="790"/>
          <ac:spMkLst>
            <pc:docMk/>
            <pc:sldMk cId="3250581116" sldId="483"/>
            <ac:spMk id="6626" creationId="{D418379C-2E0E-450E-BEE8-2BE915D2B70E}"/>
          </ac:spMkLst>
        </pc:spChg>
        <pc:spChg chg="mod">
          <ac:chgData name="Kolakowski, Artur" userId="9c34c8cc-b1df-44f6-bea5-dcf7a54ee35f" providerId="ADAL" clId="{3840EB45-74CA-49F5-8548-3DE287019A31}" dt="2022-12-08T10:51:01.693" v="4832" actId="790"/>
          <ac:spMkLst>
            <pc:docMk/>
            <pc:sldMk cId="3250581116" sldId="483"/>
            <ac:spMk id="6627" creationId="{52A979B4-1741-4500-9EA4-C1F35E9A6B0A}"/>
          </ac:spMkLst>
        </pc:spChg>
        <pc:spChg chg="mod">
          <ac:chgData name="Kolakowski, Artur" userId="9c34c8cc-b1df-44f6-bea5-dcf7a54ee35f" providerId="ADAL" clId="{3840EB45-74CA-49F5-8548-3DE287019A31}" dt="2022-12-08T10:51:01.693" v="4833" actId="790"/>
          <ac:spMkLst>
            <pc:docMk/>
            <pc:sldMk cId="3250581116" sldId="483"/>
            <ac:spMk id="6628" creationId="{06C70728-EF02-4B79-9971-6D42FACA72D8}"/>
          </ac:spMkLst>
        </pc:spChg>
        <pc:spChg chg="mod">
          <ac:chgData name="Kolakowski, Artur" userId="9c34c8cc-b1df-44f6-bea5-dcf7a54ee35f" providerId="ADAL" clId="{3840EB45-74CA-49F5-8548-3DE287019A31}" dt="2022-12-08T10:51:01.693" v="4834" actId="790"/>
          <ac:spMkLst>
            <pc:docMk/>
            <pc:sldMk cId="3250581116" sldId="483"/>
            <ac:spMk id="6629" creationId="{520540D9-6E2F-48C7-ACE0-0C819C19DE17}"/>
          </ac:spMkLst>
        </pc:spChg>
        <pc:spChg chg="mod">
          <ac:chgData name="Kolakowski, Artur" userId="9c34c8cc-b1df-44f6-bea5-dcf7a54ee35f" providerId="ADAL" clId="{3840EB45-74CA-49F5-8548-3DE287019A31}" dt="2022-12-08T10:51:01.698" v="4835" actId="790"/>
          <ac:spMkLst>
            <pc:docMk/>
            <pc:sldMk cId="3250581116" sldId="483"/>
            <ac:spMk id="6630" creationId="{0C500662-1B4F-4344-A7FB-EB6350D29BFA}"/>
          </ac:spMkLst>
        </pc:spChg>
        <pc:spChg chg="mod">
          <ac:chgData name="Kolakowski, Artur" userId="9c34c8cc-b1df-44f6-bea5-dcf7a54ee35f" providerId="ADAL" clId="{3840EB45-74CA-49F5-8548-3DE287019A31}" dt="2022-12-08T10:51:01.698" v="4836" actId="790"/>
          <ac:spMkLst>
            <pc:docMk/>
            <pc:sldMk cId="3250581116" sldId="483"/>
            <ac:spMk id="6631" creationId="{B7DC9569-C26E-4DCC-8D16-B467A5604615}"/>
          </ac:spMkLst>
        </pc:spChg>
        <pc:spChg chg="mod">
          <ac:chgData name="Kolakowski, Artur" userId="9c34c8cc-b1df-44f6-bea5-dcf7a54ee35f" providerId="ADAL" clId="{3840EB45-74CA-49F5-8548-3DE287019A31}" dt="2022-12-08T10:51:01.703" v="4837" actId="790"/>
          <ac:spMkLst>
            <pc:docMk/>
            <pc:sldMk cId="3250581116" sldId="483"/>
            <ac:spMk id="6632" creationId="{E3CAE42A-A85D-4C6E-A511-A0F575D2F57D}"/>
          </ac:spMkLst>
        </pc:spChg>
        <pc:spChg chg="mod">
          <ac:chgData name="Kolakowski, Artur" userId="9c34c8cc-b1df-44f6-bea5-dcf7a54ee35f" providerId="ADAL" clId="{3840EB45-74CA-49F5-8548-3DE287019A31}" dt="2022-12-08T10:51:01.703" v="4838" actId="790"/>
          <ac:spMkLst>
            <pc:docMk/>
            <pc:sldMk cId="3250581116" sldId="483"/>
            <ac:spMk id="6633" creationId="{1000DCCA-DC1A-4420-AF30-375E1E7C49B2}"/>
          </ac:spMkLst>
        </pc:spChg>
        <pc:spChg chg="mod">
          <ac:chgData name="Kolakowski, Artur" userId="9c34c8cc-b1df-44f6-bea5-dcf7a54ee35f" providerId="ADAL" clId="{3840EB45-74CA-49F5-8548-3DE287019A31}" dt="2022-12-08T10:51:01.708" v="4839" actId="790"/>
          <ac:spMkLst>
            <pc:docMk/>
            <pc:sldMk cId="3250581116" sldId="483"/>
            <ac:spMk id="6634" creationId="{3C1E070D-3DAE-4105-B188-99CB2C05D497}"/>
          </ac:spMkLst>
        </pc:spChg>
        <pc:spChg chg="mod">
          <ac:chgData name="Kolakowski, Artur" userId="9c34c8cc-b1df-44f6-bea5-dcf7a54ee35f" providerId="ADAL" clId="{3840EB45-74CA-49F5-8548-3DE287019A31}" dt="2022-12-08T10:51:01.713" v="4840" actId="790"/>
          <ac:spMkLst>
            <pc:docMk/>
            <pc:sldMk cId="3250581116" sldId="483"/>
            <ac:spMk id="6635" creationId="{0BD9CBA8-9503-40B3-8B6D-20114135834D}"/>
          </ac:spMkLst>
        </pc:spChg>
        <pc:spChg chg="mod">
          <ac:chgData name="Kolakowski, Artur" userId="9c34c8cc-b1df-44f6-bea5-dcf7a54ee35f" providerId="ADAL" clId="{3840EB45-74CA-49F5-8548-3DE287019A31}" dt="2022-12-08T10:51:01.718" v="4841" actId="790"/>
          <ac:spMkLst>
            <pc:docMk/>
            <pc:sldMk cId="3250581116" sldId="483"/>
            <ac:spMk id="6636" creationId="{7A16672D-3CB3-4A12-B1B6-AF4DED01505D}"/>
          </ac:spMkLst>
        </pc:spChg>
        <pc:spChg chg="mod">
          <ac:chgData name="Kolakowski, Artur" userId="9c34c8cc-b1df-44f6-bea5-dcf7a54ee35f" providerId="ADAL" clId="{3840EB45-74CA-49F5-8548-3DE287019A31}" dt="2022-12-08T10:51:01.718" v="4842" actId="790"/>
          <ac:spMkLst>
            <pc:docMk/>
            <pc:sldMk cId="3250581116" sldId="483"/>
            <ac:spMk id="6637" creationId="{99DB926C-8D24-47D7-94BA-98D9ADC7586B}"/>
          </ac:spMkLst>
        </pc:spChg>
        <pc:spChg chg="mod">
          <ac:chgData name="Kolakowski, Artur" userId="9c34c8cc-b1df-44f6-bea5-dcf7a54ee35f" providerId="ADAL" clId="{3840EB45-74CA-49F5-8548-3DE287019A31}" dt="2022-12-08T10:51:01.723" v="4843" actId="790"/>
          <ac:spMkLst>
            <pc:docMk/>
            <pc:sldMk cId="3250581116" sldId="483"/>
            <ac:spMk id="6638" creationId="{8FAA366B-DC1D-4EF2-AF43-85198BBE1969}"/>
          </ac:spMkLst>
        </pc:spChg>
        <pc:spChg chg="mod">
          <ac:chgData name="Kolakowski, Artur" userId="9c34c8cc-b1df-44f6-bea5-dcf7a54ee35f" providerId="ADAL" clId="{3840EB45-74CA-49F5-8548-3DE287019A31}" dt="2022-12-08T10:51:01.723" v="4844" actId="790"/>
          <ac:spMkLst>
            <pc:docMk/>
            <pc:sldMk cId="3250581116" sldId="483"/>
            <ac:spMk id="6639" creationId="{23FD9C6D-2D07-4A45-A293-F23F9D4AE177}"/>
          </ac:spMkLst>
        </pc:spChg>
        <pc:spChg chg="mod">
          <ac:chgData name="Kolakowski, Artur" userId="9c34c8cc-b1df-44f6-bea5-dcf7a54ee35f" providerId="ADAL" clId="{3840EB45-74CA-49F5-8548-3DE287019A31}" dt="2022-12-08T10:51:01.728" v="4845" actId="790"/>
          <ac:spMkLst>
            <pc:docMk/>
            <pc:sldMk cId="3250581116" sldId="483"/>
            <ac:spMk id="6640" creationId="{AEC604A6-A54C-4A57-8394-3185D74E452F}"/>
          </ac:spMkLst>
        </pc:spChg>
        <pc:spChg chg="mod">
          <ac:chgData name="Kolakowski, Artur" userId="9c34c8cc-b1df-44f6-bea5-dcf7a54ee35f" providerId="ADAL" clId="{3840EB45-74CA-49F5-8548-3DE287019A31}" dt="2022-12-08T10:51:01.728" v="4846" actId="790"/>
          <ac:spMkLst>
            <pc:docMk/>
            <pc:sldMk cId="3250581116" sldId="483"/>
            <ac:spMk id="6641" creationId="{78591978-D613-42A4-9B0B-A22D5E333D46}"/>
          </ac:spMkLst>
        </pc:spChg>
        <pc:spChg chg="mod">
          <ac:chgData name="Kolakowski, Artur" userId="9c34c8cc-b1df-44f6-bea5-dcf7a54ee35f" providerId="ADAL" clId="{3840EB45-74CA-49F5-8548-3DE287019A31}" dt="2022-12-08T10:51:01.728" v="4847" actId="790"/>
          <ac:spMkLst>
            <pc:docMk/>
            <pc:sldMk cId="3250581116" sldId="483"/>
            <ac:spMk id="6642" creationId="{FC824DBF-A464-4D17-88C7-46DD6BFEB609}"/>
          </ac:spMkLst>
        </pc:spChg>
        <pc:spChg chg="mod">
          <ac:chgData name="Kolakowski, Artur" userId="9c34c8cc-b1df-44f6-bea5-dcf7a54ee35f" providerId="ADAL" clId="{3840EB45-74CA-49F5-8548-3DE287019A31}" dt="2022-12-08T10:51:01.733" v="4848" actId="790"/>
          <ac:spMkLst>
            <pc:docMk/>
            <pc:sldMk cId="3250581116" sldId="483"/>
            <ac:spMk id="6643" creationId="{69CFDD66-7A65-45F9-B1BE-E06F47D8DDCD}"/>
          </ac:spMkLst>
        </pc:spChg>
        <pc:spChg chg="mod">
          <ac:chgData name="Kolakowski, Artur" userId="9c34c8cc-b1df-44f6-bea5-dcf7a54ee35f" providerId="ADAL" clId="{3840EB45-74CA-49F5-8548-3DE287019A31}" dt="2022-12-08T10:51:01.733" v="4849" actId="790"/>
          <ac:spMkLst>
            <pc:docMk/>
            <pc:sldMk cId="3250581116" sldId="483"/>
            <ac:spMk id="6644" creationId="{4181CBA6-4BB0-499B-A913-FACBBBD54C9B}"/>
          </ac:spMkLst>
        </pc:spChg>
        <pc:spChg chg="mod">
          <ac:chgData name="Kolakowski, Artur" userId="9c34c8cc-b1df-44f6-bea5-dcf7a54ee35f" providerId="ADAL" clId="{3840EB45-74CA-49F5-8548-3DE287019A31}" dt="2022-12-08T10:51:01.738" v="4850" actId="790"/>
          <ac:spMkLst>
            <pc:docMk/>
            <pc:sldMk cId="3250581116" sldId="483"/>
            <ac:spMk id="6645" creationId="{F19FC7FE-927F-43BE-A254-84BC66D18D38}"/>
          </ac:spMkLst>
        </pc:spChg>
        <pc:spChg chg="mod">
          <ac:chgData name="Kolakowski, Artur" userId="9c34c8cc-b1df-44f6-bea5-dcf7a54ee35f" providerId="ADAL" clId="{3840EB45-74CA-49F5-8548-3DE287019A31}" dt="2022-12-08T10:51:01.738" v="4851" actId="790"/>
          <ac:spMkLst>
            <pc:docMk/>
            <pc:sldMk cId="3250581116" sldId="483"/>
            <ac:spMk id="6646" creationId="{93C5946C-9537-419C-BEAF-7701A9FF2514}"/>
          </ac:spMkLst>
        </pc:spChg>
        <pc:spChg chg="mod">
          <ac:chgData name="Kolakowski, Artur" userId="9c34c8cc-b1df-44f6-bea5-dcf7a54ee35f" providerId="ADAL" clId="{3840EB45-74CA-49F5-8548-3DE287019A31}" dt="2022-12-08T10:51:01.743" v="4852" actId="790"/>
          <ac:spMkLst>
            <pc:docMk/>
            <pc:sldMk cId="3250581116" sldId="483"/>
            <ac:spMk id="6647" creationId="{1B0D9466-1261-43D5-A310-D73F0BF4C213}"/>
          </ac:spMkLst>
        </pc:spChg>
        <pc:spChg chg="mod">
          <ac:chgData name="Kolakowski, Artur" userId="9c34c8cc-b1df-44f6-bea5-dcf7a54ee35f" providerId="ADAL" clId="{3840EB45-74CA-49F5-8548-3DE287019A31}" dt="2022-12-08T10:51:01.743" v="4853" actId="790"/>
          <ac:spMkLst>
            <pc:docMk/>
            <pc:sldMk cId="3250581116" sldId="483"/>
            <ac:spMk id="6648" creationId="{3B8148E2-2033-4FC5-B2CA-C8034669E36B}"/>
          </ac:spMkLst>
        </pc:spChg>
        <pc:spChg chg="mod">
          <ac:chgData name="Kolakowski, Artur" userId="9c34c8cc-b1df-44f6-bea5-dcf7a54ee35f" providerId="ADAL" clId="{3840EB45-74CA-49F5-8548-3DE287019A31}" dt="2022-12-08T10:51:01.747" v="4854" actId="790"/>
          <ac:spMkLst>
            <pc:docMk/>
            <pc:sldMk cId="3250581116" sldId="483"/>
            <ac:spMk id="6649" creationId="{BAA792EA-070B-40B0-9F78-7C1CCBC1080C}"/>
          </ac:spMkLst>
        </pc:spChg>
        <pc:spChg chg="mod">
          <ac:chgData name="Kolakowski, Artur" userId="9c34c8cc-b1df-44f6-bea5-dcf7a54ee35f" providerId="ADAL" clId="{3840EB45-74CA-49F5-8548-3DE287019A31}" dt="2022-12-08T10:51:01.753" v="4855" actId="790"/>
          <ac:spMkLst>
            <pc:docMk/>
            <pc:sldMk cId="3250581116" sldId="483"/>
            <ac:spMk id="6650" creationId="{B3EFBAFD-7C00-4237-8524-127B7C5615D1}"/>
          </ac:spMkLst>
        </pc:spChg>
        <pc:spChg chg="mod">
          <ac:chgData name="Kolakowski, Artur" userId="9c34c8cc-b1df-44f6-bea5-dcf7a54ee35f" providerId="ADAL" clId="{3840EB45-74CA-49F5-8548-3DE287019A31}" dt="2022-12-08T10:51:01.758" v="4856" actId="790"/>
          <ac:spMkLst>
            <pc:docMk/>
            <pc:sldMk cId="3250581116" sldId="483"/>
            <ac:spMk id="6651" creationId="{C7030B98-AFB2-4D40-9033-B721C9ADCD71}"/>
          </ac:spMkLst>
        </pc:spChg>
        <pc:spChg chg="mod">
          <ac:chgData name="Kolakowski, Artur" userId="9c34c8cc-b1df-44f6-bea5-dcf7a54ee35f" providerId="ADAL" clId="{3840EB45-74CA-49F5-8548-3DE287019A31}" dt="2022-12-08T10:51:01.758" v="4857" actId="790"/>
          <ac:spMkLst>
            <pc:docMk/>
            <pc:sldMk cId="3250581116" sldId="483"/>
            <ac:spMk id="6652" creationId="{747486E1-3E8D-4727-BBD4-0000D2CB2912}"/>
          </ac:spMkLst>
        </pc:spChg>
        <pc:spChg chg="mod">
          <ac:chgData name="Kolakowski, Artur" userId="9c34c8cc-b1df-44f6-bea5-dcf7a54ee35f" providerId="ADAL" clId="{3840EB45-74CA-49F5-8548-3DE287019A31}" dt="2022-12-08T10:51:01.763" v="4858" actId="790"/>
          <ac:spMkLst>
            <pc:docMk/>
            <pc:sldMk cId="3250581116" sldId="483"/>
            <ac:spMk id="6653" creationId="{160D7852-EF4C-4BE3-A293-CC09E4C69B0F}"/>
          </ac:spMkLst>
        </pc:spChg>
        <pc:spChg chg="mod">
          <ac:chgData name="Kolakowski, Artur" userId="9c34c8cc-b1df-44f6-bea5-dcf7a54ee35f" providerId="ADAL" clId="{3840EB45-74CA-49F5-8548-3DE287019A31}" dt="2022-12-08T10:51:01.763" v="4859" actId="790"/>
          <ac:spMkLst>
            <pc:docMk/>
            <pc:sldMk cId="3250581116" sldId="483"/>
            <ac:spMk id="6654" creationId="{AA0AEEB5-61AD-4CE7-AC9E-016A6310E629}"/>
          </ac:spMkLst>
        </pc:spChg>
        <pc:spChg chg="mod">
          <ac:chgData name="Kolakowski, Artur" userId="9c34c8cc-b1df-44f6-bea5-dcf7a54ee35f" providerId="ADAL" clId="{3840EB45-74CA-49F5-8548-3DE287019A31}" dt="2022-12-08T10:51:01.768" v="4860" actId="790"/>
          <ac:spMkLst>
            <pc:docMk/>
            <pc:sldMk cId="3250581116" sldId="483"/>
            <ac:spMk id="6655" creationId="{440729A2-C356-4549-8854-C14ADEBB30EC}"/>
          </ac:spMkLst>
        </pc:spChg>
        <pc:spChg chg="mod">
          <ac:chgData name="Kolakowski, Artur" userId="9c34c8cc-b1df-44f6-bea5-dcf7a54ee35f" providerId="ADAL" clId="{3840EB45-74CA-49F5-8548-3DE287019A31}" dt="2022-12-08T10:51:01.768" v="4861" actId="790"/>
          <ac:spMkLst>
            <pc:docMk/>
            <pc:sldMk cId="3250581116" sldId="483"/>
            <ac:spMk id="6656" creationId="{670583AC-BD1D-4870-A5B7-7FFB51C10E24}"/>
          </ac:spMkLst>
        </pc:spChg>
        <pc:spChg chg="mod">
          <ac:chgData name="Kolakowski, Artur" userId="9c34c8cc-b1df-44f6-bea5-dcf7a54ee35f" providerId="ADAL" clId="{3840EB45-74CA-49F5-8548-3DE287019A31}" dt="2022-12-08T10:51:01.773" v="4862" actId="790"/>
          <ac:spMkLst>
            <pc:docMk/>
            <pc:sldMk cId="3250581116" sldId="483"/>
            <ac:spMk id="6657" creationId="{61C8235E-E518-40AF-B2E0-A2ED8795EC2D}"/>
          </ac:spMkLst>
        </pc:spChg>
        <pc:spChg chg="mod">
          <ac:chgData name="Kolakowski, Artur" userId="9c34c8cc-b1df-44f6-bea5-dcf7a54ee35f" providerId="ADAL" clId="{3840EB45-74CA-49F5-8548-3DE287019A31}" dt="2022-12-08T10:51:01.773" v="4863" actId="790"/>
          <ac:spMkLst>
            <pc:docMk/>
            <pc:sldMk cId="3250581116" sldId="483"/>
            <ac:spMk id="6658" creationId="{132B2687-9036-4D9A-A0FA-9118F540CB73}"/>
          </ac:spMkLst>
        </pc:spChg>
        <pc:spChg chg="mod">
          <ac:chgData name="Kolakowski, Artur" userId="9c34c8cc-b1df-44f6-bea5-dcf7a54ee35f" providerId="ADAL" clId="{3840EB45-74CA-49F5-8548-3DE287019A31}" dt="2022-12-08T10:51:01.778" v="4864" actId="790"/>
          <ac:spMkLst>
            <pc:docMk/>
            <pc:sldMk cId="3250581116" sldId="483"/>
            <ac:spMk id="6659" creationId="{16D696E5-AC8E-416A-B926-4479428B3D0A}"/>
          </ac:spMkLst>
        </pc:spChg>
        <pc:spChg chg="mod">
          <ac:chgData name="Kolakowski, Artur" userId="9c34c8cc-b1df-44f6-bea5-dcf7a54ee35f" providerId="ADAL" clId="{3840EB45-74CA-49F5-8548-3DE287019A31}" dt="2022-12-08T10:51:01.778" v="4865" actId="790"/>
          <ac:spMkLst>
            <pc:docMk/>
            <pc:sldMk cId="3250581116" sldId="483"/>
            <ac:spMk id="6660" creationId="{26EBA3CE-73BC-4CB7-A8B2-F72778FC4B39}"/>
          </ac:spMkLst>
        </pc:spChg>
        <pc:spChg chg="mod">
          <ac:chgData name="Kolakowski, Artur" userId="9c34c8cc-b1df-44f6-bea5-dcf7a54ee35f" providerId="ADAL" clId="{3840EB45-74CA-49F5-8548-3DE287019A31}" dt="2022-12-08T10:51:01.783" v="4866" actId="790"/>
          <ac:spMkLst>
            <pc:docMk/>
            <pc:sldMk cId="3250581116" sldId="483"/>
            <ac:spMk id="6661" creationId="{4B9D9B7D-E1A5-4B8C-B87F-8D33C32AB18A}"/>
          </ac:spMkLst>
        </pc:spChg>
        <pc:spChg chg="mod">
          <ac:chgData name="Kolakowski, Artur" userId="9c34c8cc-b1df-44f6-bea5-dcf7a54ee35f" providerId="ADAL" clId="{3840EB45-74CA-49F5-8548-3DE287019A31}" dt="2022-12-08T10:51:01.783" v="4867" actId="790"/>
          <ac:spMkLst>
            <pc:docMk/>
            <pc:sldMk cId="3250581116" sldId="483"/>
            <ac:spMk id="6662" creationId="{E19D5B6A-2F5A-47C9-9599-2846ED8A6665}"/>
          </ac:spMkLst>
        </pc:spChg>
        <pc:spChg chg="mod">
          <ac:chgData name="Kolakowski, Artur" userId="9c34c8cc-b1df-44f6-bea5-dcf7a54ee35f" providerId="ADAL" clId="{3840EB45-74CA-49F5-8548-3DE287019A31}" dt="2022-12-08T10:51:01.788" v="4868" actId="790"/>
          <ac:spMkLst>
            <pc:docMk/>
            <pc:sldMk cId="3250581116" sldId="483"/>
            <ac:spMk id="6663" creationId="{26B61797-B623-40BD-8C42-37E22E09A795}"/>
          </ac:spMkLst>
        </pc:spChg>
        <pc:spChg chg="mod">
          <ac:chgData name="Kolakowski, Artur" userId="9c34c8cc-b1df-44f6-bea5-dcf7a54ee35f" providerId="ADAL" clId="{3840EB45-74CA-49F5-8548-3DE287019A31}" dt="2022-12-08T10:51:01.788" v="4869" actId="790"/>
          <ac:spMkLst>
            <pc:docMk/>
            <pc:sldMk cId="3250581116" sldId="483"/>
            <ac:spMk id="6664" creationId="{5DDA12BA-CE2D-47D4-9358-2F5EADF3BBEE}"/>
          </ac:spMkLst>
        </pc:spChg>
        <pc:spChg chg="mod">
          <ac:chgData name="Kolakowski, Artur" userId="9c34c8cc-b1df-44f6-bea5-dcf7a54ee35f" providerId="ADAL" clId="{3840EB45-74CA-49F5-8548-3DE287019A31}" dt="2022-12-08T10:51:01.793" v="4870" actId="790"/>
          <ac:spMkLst>
            <pc:docMk/>
            <pc:sldMk cId="3250581116" sldId="483"/>
            <ac:spMk id="6665" creationId="{18C86855-697D-4B66-B02D-4087A17B2E5D}"/>
          </ac:spMkLst>
        </pc:spChg>
        <pc:spChg chg="mod">
          <ac:chgData name="Kolakowski, Artur" userId="9c34c8cc-b1df-44f6-bea5-dcf7a54ee35f" providerId="ADAL" clId="{3840EB45-74CA-49F5-8548-3DE287019A31}" dt="2022-12-08T10:51:01.793" v="4871" actId="790"/>
          <ac:spMkLst>
            <pc:docMk/>
            <pc:sldMk cId="3250581116" sldId="483"/>
            <ac:spMk id="6666" creationId="{A42C6DD7-6F06-47D9-A8FE-29FF90548C2A}"/>
          </ac:spMkLst>
        </pc:spChg>
        <pc:spChg chg="mod">
          <ac:chgData name="Kolakowski, Artur" userId="9c34c8cc-b1df-44f6-bea5-dcf7a54ee35f" providerId="ADAL" clId="{3840EB45-74CA-49F5-8548-3DE287019A31}" dt="2022-12-08T10:51:01.798" v="4872" actId="790"/>
          <ac:spMkLst>
            <pc:docMk/>
            <pc:sldMk cId="3250581116" sldId="483"/>
            <ac:spMk id="6667" creationId="{CAF8DF45-CFF4-498C-AF88-DFE3F32EC767}"/>
          </ac:spMkLst>
        </pc:spChg>
        <pc:spChg chg="mod">
          <ac:chgData name="Kolakowski, Artur" userId="9c34c8cc-b1df-44f6-bea5-dcf7a54ee35f" providerId="ADAL" clId="{3840EB45-74CA-49F5-8548-3DE287019A31}" dt="2022-12-08T10:51:01.798" v="4873" actId="790"/>
          <ac:spMkLst>
            <pc:docMk/>
            <pc:sldMk cId="3250581116" sldId="483"/>
            <ac:spMk id="6668" creationId="{84B99EDC-1FAF-4181-B006-8FEA580C2F62}"/>
          </ac:spMkLst>
        </pc:spChg>
        <pc:spChg chg="mod">
          <ac:chgData name="Kolakowski, Artur" userId="9c34c8cc-b1df-44f6-bea5-dcf7a54ee35f" providerId="ADAL" clId="{3840EB45-74CA-49F5-8548-3DE287019A31}" dt="2022-12-08T10:51:01.803" v="4874" actId="790"/>
          <ac:spMkLst>
            <pc:docMk/>
            <pc:sldMk cId="3250581116" sldId="483"/>
            <ac:spMk id="6669" creationId="{1B62BC4B-0CB1-4330-86DD-83AB81D12890}"/>
          </ac:spMkLst>
        </pc:spChg>
        <pc:spChg chg="mod">
          <ac:chgData name="Kolakowski, Artur" userId="9c34c8cc-b1df-44f6-bea5-dcf7a54ee35f" providerId="ADAL" clId="{3840EB45-74CA-49F5-8548-3DE287019A31}" dt="2022-12-08T10:51:01.803" v="4875" actId="790"/>
          <ac:spMkLst>
            <pc:docMk/>
            <pc:sldMk cId="3250581116" sldId="483"/>
            <ac:spMk id="6670" creationId="{E1364392-662E-4378-BA79-B9662BB5A05B}"/>
          </ac:spMkLst>
        </pc:spChg>
        <pc:spChg chg="mod">
          <ac:chgData name="Kolakowski, Artur" userId="9c34c8cc-b1df-44f6-bea5-dcf7a54ee35f" providerId="ADAL" clId="{3840EB45-74CA-49F5-8548-3DE287019A31}" dt="2022-12-08T10:51:01.808" v="4876" actId="790"/>
          <ac:spMkLst>
            <pc:docMk/>
            <pc:sldMk cId="3250581116" sldId="483"/>
            <ac:spMk id="6671" creationId="{2E2C0E71-3962-4DAB-BD6C-8F5738D93079}"/>
          </ac:spMkLst>
        </pc:spChg>
        <pc:spChg chg="mod">
          <ac:chgData name="Kolakowski, Artur" userId="9c34c8cc-b1df-44f6-bea5-dcf7a54ee35f" providerId="ADAL" clId="{3840EB45-74CA-49F5-8548-3DE287019A31}" dt="2022-12-08T10:51:01.808" v="4877" actId="790"/>
          <ac:spMkLst>
            <pc:docMk/>
            <pc:sldMk cId="3250581116" sldId="483"/>
            <ac:spMk id="6672" creationId="{B8FE8036-F086-449F-86C3-B06A303AC684}"/>
          </ac:spMkLst>
        </pc:spChg>
        <pc:spChg chg="mod">
          <ac:chgData name="Kolakowski, Artur" userId="9c34c8cc-b1df-44f6-bea5-dcf7a54ee35f" providerId="ADAL" clId="{3840EB45-74CA-49F5-8548-3DE287019A31}" dt="2022-12-08T10:51:01.808" v="4878" actId="790"/>
          <ac:spMkLst>
            <pc:docMk/>
            <pc:sldMk cId="3250581116" sldId="483"/>
            <ac:spMk id="6673" creationId="{B0C77F98-B283-4462-9B9C-2997BCA05C78}"/>
          </ac:spMkLst>
        </pc:spChg>
        <pc:spChg chg="mod">
          <ac:chgData name="Kolakowski, Artur" userId="9c34c8cc-b1df-44f6-bea5-dcf7a54ee35f" providerId="ADAL" clId="{3840EB45-74CA-49F5-8548-3DE287019A31}" dt="2022-12-08T10:51:01.813" v="4879" actId="790"/>
          <ac:spMkLst>
            <pc:docMk/>
            <pc:sldMk cId="3250581116" sldId="483"/>
            <ac:spMk id="6674" creationId="{1AE9E51F-DAED-4888-8D8B-9769A7891953}"/>
          </ac:spMkLst>
        </pc:spChg>
        <pc:spChg chg="mod">
          <ac:chgData name="Kolakowski, Artur" userId="9c34c8cc-b1df-44f6-bea5-dcf7a54ee35f" providerId="ADAL" clId="{3840EB45-74CA-49F5-8548-3DE287019A31}" dt="2022-12-08T10:51:01.813" v="4880" actId="790"/>
          <ac:spMkLst>
            <pc:docMk/>
            <pc:sldMk cId="3250581116" sldId="483"/>
            <ac:spMk id="6675" creationId="{36D0B589-469A-4D31-8478-5D229A3A7F38}"/>
          </ac:spMkLst>
        </pc:spChg>
        <pc:spChg chg="mod">
          <ac:chgData name="Kolakowski, Artur" userId="9c34c8cc-b1df-44f6-bea5-dcf7a54ee35f" providerId="ADAL" clId="{3840EB45-74CA-49F5-8548-3DE287019A31}" dt="2022-12-08T10:51:01.818" v="4881" actId="790"/>
          <ac:spMkLst>
            <pc:docMk/>
            <pc:sldMk cId="3250581116" sldId="483"/>
            <ac:spMk id="6676" creationId="{4E38AAA0-C1AA-491B-BE90-7A37F6099619}"/>
          </ac:spMkLst>
        </pc:spChg>
        <pc:spChg chg="mod">
          <ac:chgData name="Kolakowski, Artur" userId="9c34c8cc-b1df-44f6-bea5-dcf7a54ee35f" providerId="ADAL" clId="{3840EB45-74CA-49F5-8548-3DE287019A31}" dt="2022-12-08T10:51:01.818" v="4882" actId="790"/>
          <ac:spMkLst>
            <pc:docMk/>
            <pc:sldMk cId="3250581116" sldId="483"/>
            <ac:spMk id="6677" creationId="{A5A7A011-C520-4253-95C3-6C22ED403ADD}"/>
          </ac:spMkLst>
        </pc:spChg>
        <pc:spChg chg="mod">
          <ac:chgData name="Kolakowski, Artur" userId="9c34c8cc-b1df-44f6-bea5-dcf7a54ee35f" providerId="ADAL" clId="{3840EB45-74CA-49F5-8548-3DE287019A31}" dt="2022-12-08T10:51:01.818" v="4883" actId="790"/>
          <ac:spMkLst>
            <pc:docMk/>
            <pc:sldMk cId="3250581116" sldId="483"/>
            <ac:spMk id="6678" creationId="{EDFEF138-4EDC-4EB6-B879-EC9E63B09998}"/>
          </ac:spMkLst>
        </pc:spChg>
        <pc:spChg chg="mod">
          <ac:chgData name="Kolakowski, Artur" userId="9c34c8cc-b1df-44f6-bea5-dcf7a54ee35f" providerId="ADAL" clId="{3840EB45-74CA-49F5-8548-3DE287019A31}" dt="2022-12-08T10:51:01.823" v="4884" actId="790"/>
          <ac:spMkLst>
            <pc:docMk/>
            <pc:sldMk cId="3250581116" sldId="483"/>
            <ac:spMk id="6679" creationId="{AAE17D25-E828-4522-9E6F-FDA839345459}"/>
          </ac:spMkLst>
        </pc:spChg>
        <pc:spChg chg="mod">
          <ac:chgData name="Kolakowski, Artur" userId="9c34c8cc-b1df-44f6-bea5-dcf7a54ee35f" providerId="ADAL" clId="{3840EB45-74CA-49F5-8548-3DE287019A31}" dt="2022-12-08T10:51:01.823" v="4885" actId="790"/>
          <ac:spMkLst>
            <pc:docMk/>
            <pc:sldMk cId="3250581116" sldId="483"/>
            <ac:spMk id="6680" creationId="{5656F979-6743-4C86-9BD9-5A388A385EFD}"/>
          </ac:spMkLst>
        </pc:spChg>
        <pc:spChg chg="mod">
          <ac:chgData name="Kolakowski, Artur" userId="9c34c8cc-b1df-44f6-bea5-dcf7a54ee35f" providerId="ADAL" clId="{3840EB45-74CA-49F5-8548-3DE287019A31}" dt="2022-12-08T10:51:01.828" v="4886" actId="790"/>
          <ac:spMkLst>
            <pc:docMk/>
            <pc:sldMk cId="3250581116" sldId="483"/>
            <ac:spMk id="6681" creationId="{9CC00510-7C0A-4335-A06F-3B01781841E5}"/>
          </ac:spMkLst>
        </pc:spChg>
        <pc:spChg chg="mod">
          <ac:chgData name="Kolakowski, Artur" userId="9c34c8cc-b1df-44f6-bea5-dcf7a54ee35f" providerId="ADAL" clId="{3840EB45-74CA-49F5-8548-3DE287019A31}" dt="2022-12-08T10:51:01.828" v="4887" actId="790"/>
          <ac:spMkLst>
            <pc:docMk/>
            <pc:sldMk cId="3250581116" sldId="483"/>
            <ac:spMk id="6682" creationId="{B325DF63-0F20-47AD-A12D-34FC63DEBEDA}"/>
          </ac:spMkLst>
        </pc:spChg>
        <pc:spChg chg="mod">
          <ac:chgData name="Kolakowski, Artur" userId="9c34c8cc-b1df-44f6-bea5-dcf7a54ee35f" providerId="ADAL" clId="{3840EB45-74CA-49F5-8548-3DE287019A31}" dt="2022-12-08T10:51:01.828" v="4888" actId="790"/>
          <ac:spMkLst>
            <pc:docMk/>
            <pc:sldMk cId="3250581116" sldId="483"/>
            <ac:spMk id="6683" creationId="{7D1E04F2-F3EB-42F6-9ED5-8D17303D43CC}"/>
          </ac:spMkLst>
        </pc:spChg>
        <pc:spChg chg="mod">
          <ac:chgData name="Kolakowski, Artur" userId="9c34c8cc-b1df-44f6-bea5-dcf7a54ee35f" providerId="ADAL" clId="{3840EB45-74CA-49F5-8548-3DE287019A31}" dt="2022-12-08T10:51:01.833" v="4889" actId="790"/>
          <ac:spMkLst>
            <pc:docMk/>
            <pc:sldMk cId="3250581116" sldId="483"/>
            <ac:spMk id="6684" creationId="{F1C7046F-0195-4C2B-91C5-170122BEDF05}"/>
          </ac:spMkLst>
        </pc:spChg>
        <pc:spChg chg="mod">
          <ac:chgData name="Kolakowski, Artur" userId="9c34c8cc-b1df-44f6-bea5-dcf7a54ee35f" providerId="ADAL" clId="{3840EB45-74CA-49F5-8548-3DE287019A31}" dt="2022-12-08T10:51:01.833" v="4890" actId="790"/>
          <ac:spMkLst>
            <pc:docMk/>
            <pc:sldMk cId="3250581116" sldId="483"/>
            <ac:spMk id="6685" creationId="{08ECD5DD-032D-44A6-A968-310907E03075}"/>
          </ac:spMkLst>
        </pc:spChg>
        <pc:spChg chg="mod">
          <ac:chgData name="Kolakowski, Artur" userId="9c34c8cc-b1df-44f6-bea5-dcf7a54ee35f" providerId="ADAL" clId="{3840EB45-74CA-49F5-8548-3DE287019A31}" dt="2022-12-08T10:51:01.838" v="4891" actId="790"/>
          <ac:spMkLst>
            <pc:docMk/>
            <pc:sldMk cId="3250581116" sldId="483"/>
            <ac:spMk id="6686" creationId="{6E4CD649-242B-46B9-B512-32C5A280DB40}"/>
          </ac:spMkLst>
        </pc:spChg>
        <pc:spChg chg="mod">
          <ac:chgData name="Kolakowski, Artur" userId="9c34c8cc-b1df-44f6-bea5-dcf7a54ee35f" providerId="ADAL" clId="{3840EB45-74CA-49F5-8548-3DE287019A31}" dt="2022-12-08T10:51:01.838" v="4892" actId="790"/>
          <ac:spMkLst>
            <pc:docMk/>
            <pc:sldMk cId="3250581116" sldId="483"/>
            <ac:spMk id="6687" creationId="{FC54CABC-731C-4F4F-B121-65D6F8304B87}"/>
          </ac:spMkLst>
        </pc:spChg>
        <pc:spChg chg="mod">
          <ac:chgData name="Kolakowski, Artur" userId="9c34c8cc-b1df-44f6-bea5-dcf7a54ee35f" providerId="ADAL" clId="{3840EB45-74CA-49F5-8548-3DE287019A31}" dt="2022-12-08T10:51:01.843" v="4893" actId="790"/>
          <ac:spMkLst>
            <pc:docMk/>
            <pc:sldMk cId="3250581116" sldId="483"/>
            <ac:spMk id="6688" creationId="{133BB088-2419-467E-A54D-F1FA6987B354}"/>
          </ac:spMkLst>
        </pc:spChg>
        <pc:spChg chg="mod">
          <ac:chgData name="Kolakowski, Artur" userId="9c34c8cc-b1df-44f6-bea5-dcf7a54ee35f" providerId="ADAL" clId="{3840EB45-74CA-49F5-8548-3DE287019A31}" dt="2022-12-08T10:51:01.843" v="4894" actId="790"/>
          <ac:spMkLst>
            <pc:docMk/>
            <pc:sldMk cId="3250581116" sldId="483"/>
            <ac:spMk id="6689" creationId="{96C73396-31B3-4922-973F-F53D30F0A8AD}"/>
          </ac:spMkLst>
        </pc:spChg>
        <pc:spChg chg="mod">
          <ac:chgData name="Kolakowski, Artur" userId="9c34c8cc-b1df-44f6-bea5-dcf7a54ee35f" providerId="ADAL" clId="{3840EB45-74CA-49F5-8548-3DE287019A31}" dt="2022-12-08T10:51:01.843" v="4895" actId="790"/>
          <ac:spMkLst>
            <pc:docMk/>
            <pc:sldMk cId="3250581116" sldId="483"/>
            <ac:spMk id="6690" creationId="{A63DE86A-39C1-4B90-8897-504E16FFC5D2}"/>
          </ac:spMkLst>
        </pc:spChg>
        <pc:spChg chg="mod">
          <ac:chgData name="Kolakowski, Artur" userId="9c34c8cc-b1df-44f6-bea5-dcf7a54ee35f" providerId="ADAL" clId="{3840EB45-74CA-49F5-8548-3DE287019A31}" dt="2022-12-08T10:51:01.848" v="4896" actId="790"/>
          <ac:spMkLst>
            <pc:docMk/>
            <pc:sldMk cId="3250581116" sldId="483"/>
            <ac:spMk id="6691" creationId="{57363E81-9609-4023-A754-AD8B6D5B50E8}"/>
          </ac:spMkLst>
        </pc:spChg>
        <pc:spChg chg="mod">
          <ac:chgData name="Kolakowski, Artur" userId="9c34c8cc-b1df-44f6-bea5-dcf7a54ee35f" providerId="ADAL" clId="{3840EB45-74CA-49F5-8548-3DE287019A31}" dt="2022-12-08T10:51:01.848" v="4897" actId="790"/>
          <ac:spMkLst>
            <pc:docMk/>
            <pc:sldMk cId="3250581116" sldId="483"/>
            <ac:spMk id="6692" creationId="{C3B9F951-C864-4BC0-A57E-41CC23285132}"/>
          </ac:spMkLst>
        </pc:spChg>
        <pc:spChg chg="mod">
          <ac:chgData name="Kolakowski, Artur" userId="9c34c8cc-b1df-44f6-bea5-dcf7a54ee35f" providerId="ADAL" clId="{3840EB45-74CA-49F5-8548-3DE287019A31}" dt="2022-12-08T10:51:01.853" v="4898" actId="790"/>
          <ac:spMkLst>
            <pc:docMk/>
            <pc:sldMk cId="3250581116" sldId="483"/>
            <ac:spMk id="6693" creationId="{C6570ED4-5DBB-492D-9A05-BF50C941902C}"/>
          </ac:spMkLst>
        </pc:spChg>
        <pc:spChg chg="mod">
          <ac:chgData name="Kolakowski, Artur" userId="9c34c8cc-b1df-44f6-bea5-dcf7a54ee35f" providerId="ADAL" clId="{3840EB45-74CA-49F5-8548-3DE287019A31}" dt="2022-12-08T10:51:01.853" v="4899" actId="790"/>
          <ac:spMkLst>
            <pc:docMk/>
            <pc:sldMk cId="3250581116" sldId="483"/>
            <ac:spMk id="6694" creationId="{B9EF8582-D96C-4852-A620-1544D631C583}"/>
          </ac:spMkLst>
        </pc:spChg>
        <pc:spChg chg="mod">
          <ac:chgData name="Kolakowski, Artur" userId="9c34c8cc-b1df-44f6-bea5-dcf7a54ee35f" providerId="ADAL" clId="{3840EB45-74CA-49F5-8548-3DE287019A31}" dt="2022-12-08T10:51:01.858" v="4900" actId="790"/>
          <ac:spMkLst>
            <pc:docMk/>
            <pc:sldMk cId="3250581116" sldId="483"/>
            <ac:spMk id="6695" creationId="{CB47D1EC-62DA-4846-80C8-E796CFEF1CAB}"/>
          </ac:spMkLst>
        </pc:spChg>
        <pc:spChg chg="mod">
          <ac:chgData name="Kolakowski, Artur" userId="9c34c8cc-b1df-44f6-bea5-dcf7a54ee35f" providerId="ADAL" clId="{3840EB45-74CA-49F5-8548-3DE287019A31}" dt="2022-12-08T10:51:01.858" v="4901" actId="790"/>
          <ac:spMkLst>
            <pc:docMk/>
            <pc:sldMk cId="3250581116" sldId="483"/>
            <ac:spMk id="6696" creationId="{65475ED0-DFC7-4687-9AE2-B537790BB630}"/>
          </ac:spMkLst>
        </pc:spChg>
        <pc:spChg chg="mod">
          <ac:chgData name="Kolakowski, Artur" userId="9c34c8cc-b1df-44f6-bea5-dcf7a54ee35f" providerId="ADAL" clId="{3840EB45-74CA-49F5-8548-3DE287019A31}" dt="2022-12-08T10:51:01.863" v="4902" actId="790"/>
          <ac:spMkLst>
            <pc:docMk/>
            <pc:sldMk cId="3250581116" sldId="483"/>
            <ac:spMk id="6697" creationId="{7042F688-7C2B-4CFA-9D89-65F94A9CF1F5}"/>
          </ac:spMkLst>
        </pc:spChg>
        <pc:spChg chg="mod">
          <ac:chgData name="Kolakowski, Artur" userId="9c34c8cc-b1df-44f6-bea5-dcf7a54ee35f" providerId="ADAL" clId="{3840EB45-74CA-49F5-8548-3DE287019A31}" dt="2022-12-08T10:51:01.863" v="4903" actId="790"/>
          <ac:spMkLst>
            <pc:docMk/>
            <pc:sldMk cId="3250581116" sldId="483"/>
            <ac:spMk id="6698" creationId="{CFDDEF4F-7DFA-45D8-9011-BD843FC665E1}"/>
          </ac:spMkLst>
        </pc:spChg>
        <pc:spChg chg="mod">
          <ac:chgData name="Kolakowski, Artur" userId="9c34c8cc-b1df-44f6-bea5-dcf7a54ee35f" providerId="ADAL" clId="{3840EB45-74CA-49F5-8548-3DE287019A31}" dt="2022-12-08T10:51:01.863" v="4904" actId="790"/>
          <ac:spMkLst>
            <pc:docMk/>
            <pc:sldMk cId="3250581116" sldId="483"/>
            <ac:spMk id="6699" creationId="{1872D008-35B6-4773-A857-580E849C8C09}"/>
          </ac:spMkLst>
        </pc:spChg>
        <pc:spChg chg="mod">
          <ac:chgData name="Kolakowski, Artur" userId="9c34c8cc-b1df-44f6-bea5-dcf7a54ee35f" providerId="ADAL" clId="{3840EB45-74CA-49F5-8548-3DE287019A31}" dt="2022-12-08T10:51:01.868" v="4905" actId="790"/>
          <ac:spMkLst>
            <pc:docMk/>
            <pc:sldMk cId="3250581116" sldId="483"/>
            <ac:spMk id="6700" creationId="{F7B60253-0FD5-47B8-9AAF-EEBD445DAAB3}"/>
          </ac:spMkLst>
        </pc:spChg>
        <pc:spChg chg="mod">
          <ac:chgData name="Kolakowski, Artur" userId="9c34c8cc-b1df-44f6-bea5-dcf7a54ee35f" providerId="ADAL" clId="{3840EB45-74CA-49F5-8548-3DE287019A31}" dt="2022-12-08T10:51:01.868" v="4906" actId="790"/>
          <ac:spMkLst>
            <pc:docMk/>
            <pc:sldMk cId="3250581116" sldId="483"/>
            <ac:spMk id="6701" creationId="{0765E1E8-F574-4C7A-A555-382330E30E5D}"/>
          </ac:spMkLst>
        </pc:spChg>
        <pc:spChg chg="mod">
          <ac:chgData name="Kolakowski, Artur" userId="9c34c8cc-b1df-44f6-bea5-dcf7a54ee35f" providerId="ADAL" clId="{3840EB45-74CA-49F5-8548-3DE287019A31}" dt="2022-12-08T10:51:01.873" v="4907" actId="790"/>
          <ac:spMkLst>
            <pc:docMk/>
            <pc:sldMk cId="3250581116" sldId="483"/>
            <ac:spMk id="6702" creationId="{11FA54C3-FD36-422E-BD66-4CB9B668DC6B}"/>
          </ac:spMkLst>
        </pc:spChg>
        <pc:spChg chg="mod">
          <ac:chgData name="Kolakowski, Artur" userId="9c34c8cc-b1df-44f6-bea5-dcf7a54ee35f" providerId="ADAL" clId="{3840EB45-74CA-49F5-8548-3DE287019A31}" dt="2022-12-08T10:51:01.873" v="4908" actId="790"/>
          <ac:spMkLst>
            <pc:docMk/>
            <pc:sldMk cId="3250581116" sldId="483"/>
            <ac:spMk id="6703" creationId="{51B9B1E8-FA3A-4B55-9F3F-ABBA94E6E01F}"/>
          </ac:spMkLst>
        </pc:spChg>
        <pc:spChg chg="mod">
          <ac:chgData name="Kolakowski, Artur" userId="9c34c8cc-b1df-44f6-bea5-dcf7a54ee35f" providerId="ADAL" clId="{3840EB45-74CA-49F5-8548-3DE287019A31}" dt="2022-12-08T10:51:01.878" v="4909" actId="790"/>
          <ac:spMkLst>
            <pc:docMk/>
            <pc:sldMk cId="3250581116" sldId="483"/>
            <ac:spMk id="6704" creationId="{B70FF291-D45E-4514-8E3F-0C8ED5D5D35E}"/>
          </ac:spMkLst>
        </pc:spChg>
        <pc:spChg chg="mod">
          <ac:chgData name="Kolakowski, Artur" userId="9c34c8cc-b1df-44f6-bea5-dcf7a54ee35f" providerId="ADAL" clId="{3840EB45-74CA-49F5-8548-3DE287019A31}" dt="2022-12-08T10:51:01.878" v="4910" actId="790"/>
          <ac:spMkLst>
            <pc:docMk/>
            <pc:sldMk cId="3250581116" sldId="483"/>
            <ac:spMk id="6705" creationId="{670ED35B-1128-4D3A-8820-BE5A621ABD3A}"/>
          </ac:spMkLst>
        </pc:spChg>
        <pc:spChg chg="mod">
          <ac:chgData name="Kolakowski, Artur" userId="9c34c8cc-b1df-44f6-bea5-dcf7a54ee35f" providerId="ADAL" clId="{3840EB45-74CA-49F5-8548-3DE287019A31}" dt="2022-12-08T10:51:01.882" v="4911" actId="790"/>
          <ac:spMkLst>
            <pc:docMk/>
            <pc:sldMk cId="3250581116" sldId="483"/>
            <ac:spMk id="6706" creationId="{DE87EAB8-2E7E-490C-ADBD-D610337F88DE}"/>
          </ac:spMkLst>
        </pc:spChg>
        <pc:spChg chg="mod">
          <ac:chgData name="Kolakowski, Artur" userId="9c34c8cc-b1df-44f6-bea5-dcf7a54ee35f" providerId="ADAL" clId="{3840EB45-74CA-49F5-8548-3DE287019A31}" dt="2022-12-08T10:51:01.883" v="4912" actId="790"/>
          <ac:spMkLst>
            <pc:docMk/>
            <pc:sldMk cId="3250581116" sldId="483"/>
            <ac:spMk id="6707" creationId="{8921BD09-73C6-4954-B569-B787D1F218BC}"/>
          </ac:spMkLst>
        </pc:spChg>
        <pc:spChg chg="mod">
          <ac:chgData name="Kolakowski, Artur" userId="9c34c8cc-b1df-44f6-bea5-dcf7a54ee35f" providerId="ADAL" clId="{3840EB45-74CA-49F5-8548-3DE287019A31}" dt="2022-12-08T10:51:01.883" v="4913" actId="790"/>
          <ac:spMkLst>
            <pc:docMk/>
            <pc:sldMk cId="3250581116" sldId="483"/>
            <ac:spMk id="6708" creationId="{9154A303-79B9-4615-B77A-5147CC59192F}"/>
          </ac:spMkLst>
        </pc:spChg>
        <pc:spChg chg="mod">
          <ac:chgData name="Kolakowski, Artur" userId="9c34c8cc-b1df-44f6-bea5-dcf7a54ee35f" providerId="ADAL" clId="{3840EB45-74CA-49F5-8548-3DE287019A31}" dt="2022-12-08T10:51:01.887" v="4914" actId="790"/>
          <ac:spMkLst>
            <pc:docMk/>
            <pc:sldMk cId="3250581116" sldId="483"/>
            <ac:spMk id="6709" creationId="{697B2B83-C1AD-401F-B19C-35B3220A7E46}"/>
          </ac:spMkLst>
        </pc:spChg>
        <pc:spChg chg="mod">
          <ac:chgData name="Kolakowski, Artur" userId="9c34c8cc-b1df-44f6-bea5-dcf7a54ee35f" providerId="ADAL" clId="{3840EB45-74CA-49F5-8548-3DE287019A31}" dt="2022-12-08T10:51:01.887" v="4915" actId="790"/>
          <ac:spMkLst>
            <pc:docMk/>
            <pc:sldMk cId="3250581116" sldId="483"/>
            <ac:spMk id="6710" creationId="{8242B092-FF6D-402A-9B5A-54911DF95918}"/>
          </ac:spMkLst>
        </pc:spChg>
        <pc:spChg chg="mod">
          <ac:chgData name="Kolakowski, Artur" userId="9c34c8cc-b1df-44f6-bea5-dcf7a54ee35f" providerId="ADAL" clId="{3840EB45-74CA-49F5-8548-3DE287019A31}" dt="2022-12-08T10:51:01.892" v="4916" actId="790"/>
          <ac:spMkLst>
            <pc:docMk/>
            <pc:sldMk cId="3250581116" sldId="483"/>
            <ac:spMk id="6711" creationId="{200EB0EA-8094-4AE9-8763-E78DDDE82EAA}"/>
          </ac:spMkLst>
        </pc:spChg>
        <pc:spChg chg="mod">
          <ac:chgData name="Kolakowski, Artur" userId="9c34c8cc-b1df-44f6-bea5-dcf7a54ee35f" providerId="ADAL" clId="{3840EB45-74CA-49F5-8548-3DE287019A31}" dt="2022-12-08T10:51:01.892" v="4917" actId="790"/>
          <ac:spMkLst>
            <pc:docMk/>
            <pc:sldMk cId="3250581116" sldId="483"/>
            <ac:spMk id="6712" creationId="{8F10F9C7-9F27-4F32-910C-747CBDDD3F34}"/>
          </ac:spMkLst>
        </pc:spChg>
        <pc:spChg chg="mod">
          <ac:chgData name="Kolakowski, Artur" userId="9c34c8cc-b1df-44f6-bea5-dcf7a54ee35f" providerId="ADAL" clId="{3840EB45-74CA-49F5-8548-3DE287019A31}" dt="2022-12-08T10:51:01.892" v="4918" actId="790"/>
          <ac:spMkLst>
            <pc:docMk/>
            <pc:sldMk cId="3250581116" sldId="483"/>
            <ac:spMk id="6713" creationId="{9066D45F-DBED-41D9-9D20-424FC99F36A3}"/>
          </ac:spMkLst>
        </pc:spChg>
        <pc:spChg chg="mod">
          <ac:chgData name="Kolakowski, Artur" userId="9c34c8cc-b1df-44f6-bea5-dcf7a54ee35f" providerId="ADAL" clId="{3840EB45-74CA-49F5-8548-3DE287019A31}" dt="2022-12-08T10:51:01.898" v="4919" actId="790"/>
          <ac:spMkLst>
            <pc:docMk/>
            <pc:sldMk cId="3250581116" sldId="483"/>
            <ac:spMk id="6714" creationId="{634B1706-CA23-43A2-B414-CAD4F72A4ED2}"/>
          </ac:spMkLst>
        </pc:spChg>
        <pc:spChg chg="mod">
          <ac:chgData name="Kolakowski, Artur" userId="9c34c8cc-b1df-44f6-bea5-dcf7a54ee35f" providerId="ADAL" clId="{3840EB45-74CA-49F5-8548-3DE287019A31}" dt="2022-12-08T10:51:01.898" v="4920" actId="790"/>
          <ac:spMkLst>
            <pc:docMk/>
            <pc:sldMk cId="3250581116" sldId="483"/>
            <ac:spMk id="6715" creationId="{72EB4ACE-442E-46B3-ACE9-D676E58A32B3}"/>
          </ac:spMkLst>
        </pc:spChg>
        <pc:spChg chg="mod">
          <ac:chgData name="Kolakowski, Artur" userId="9c34c8cc-b1df-44f6-bea5-dcf7a54ee35f" providerId="ADAL" clId="{3840EB45-74CA-49F5-8548-3DE287019A31}" dt="2022-12-08T10:51:01.903" v="4921" actId="790"/>
          <ac:spMkLst>
            <pc:docMk/>
            <pc:sldMk cId="3250581116" sldId="483"/>
            <ac:spMk id="6716" creationId="{EE9D5F8B-EB6D-46A0-BF02-4E03808BA29B}"/>
          </ac:spMkLst>
        </pc:spChg>
        <pc:spChg chg="mod">
          <ac:chgData name="Kolakowski, Artur" userId="9c34c8cc-b1df-44f6-bea5-dcf7a54ee35f" providerId="ADAL" clId="{3840EB45-74CA-49F5-8548-3DE287019A31}" dt="2022-12-08T10:51:01.903" v="4922" actId="790"/>
          <ac:spMkLst>
            <pc:docMk/>
            <pc:sldMk cId="3250581116" sldId="483"/>
            <ac:spMk id="6717" creationId="{6FD67676-8593-4000-B570-822A52499FF0}"/>
          </ac:spMkLst>
        </pc:spChg>
        <pc:spChg chg="mod">
          <ac:chgData name="Kolakowski, Artur" userId="9c34c8cc-b1df-44f6-bea5-dcf7a54ee35f" providerId="ADAL" clId="{3840EB45-74CA-49F5-8548-3DE287019A31}" dt="2022-12-08T10:51:01.903" v="4923" actId="790"/>
          <ac:spMkLst>
            <pc:docMk/>
            <pc:sldMk cId="3250581116" sldId="483"/>
            <ac:spMk id="6718" creationId="{5C535FCE-1031-4F14-991D-1E4F384BCB7C}"/>
          </ac:spMkLst>
        </pc:spChg>
        <pc:spChg chg="mod">
          <ac:chgData name="Kolakowski, Artur" userId="9c34c8cc-b1df-44f6-bea5-dcf7a54ee35f" providerId="ADAL" clId="{3840EB45-74CA-49F5-8548-3DE287019A31}" dt="2022-12-08T10:51:01.908" v="4924" actId="790"/>
          <ac:spMkLst>
            <pc:docMk/>
            <pc:sldMk cId="3250581116" sldId="483"/>
            <ac:spMk id="6719" creationId="{2AF6C959-7CE7-42E7-9560-2D314F665B98}"/>
          </ac:spMkLst>
        </pc:spChg>
        <pc:spChg chg="mod">
          <ac:chgData name="Kolakowski, Artur" userId="9c34c8cc-b1df-44f6-bea5-dcf7a54ee35f" providerId="ADAL" clId="{3840EB45-74CA-49F5-8548-3DE287019A31}" dt="2022-12-08T10:51:01.908" v="4925" actId="790"/>
          <ac:spMkLst>
            <pc:docMk/>
            <pc:sldMk cId="3250581116" sldId="483"/>
            <ac:spMk id="6720" creationId="{22EDA427-3E0B-4306-9448-B446BD775092}"/>
          </ac:spMkLst>
        </pc:spChg>
        <pc:spChg chg="mod">
          <ac:chgData name="Kolakowski, Artur" userId="9c34c8cc-b1df-44f6-bea5-dcf7a54ee35f" providerId="ADAL" clId="{3840EB45-74CA-49F5-8548-3DE287019A31}" dt="2022-12-08T10:51:01.913" v="4926" actId="790"/>
          <ac:spMkLst>
            <pc:docMk/>
            <pc:sldMk cId="3250581116" sldId="483"/>
            <ac:spMk id="6721" creationId="{410E3EDE-3B09-465D-AB00-977D76D6E592}"/>
          </ac:spMkLst>
        </pc:spChg>
        <pc:spChg chg="mod">
          <ac:chgData name="Kolakowski, Artur" userId="9c34c8cc-b1df-44f6-bea5-dcf7a54ee35f" providerId="ADAL" clId="{3840EB45-74CA-49F5-8548-3DE287019A31}" dt="2022-12-08T10:51:01.913" v="4927" actId="790"/>
          <ac:spMkLst>
            <pc:docMk/>
            <pc:sldMk cId="3250581116" sldId="483"/>
            <ac:spMk id="6722" creationId="{0C911626-8D27-466C-948A-87EA9EF1BC5D}"/>
          </ac:spMkLst>
        </pc:spChg>
        <pc:spChg chg="mod">
          <ac:chgData name="Kolakowski, Artur" userId="9c34c8cc-b1df-44f6-bea5-dcf7a54ee35f" providerId="ADAL" clId="{3840EB45-74CA-49F5-8548-3DE287019A31}" dt="2022-12-08T10:51:01.918" v="4928" actId="790"/>
          <ac:spMkLst>
            <pc:docMk/>
            <pc:sldMk cId="3250581116" sldId="483"/>
            <ac:spMk id="6723" creationId="{B2D5FC24-025B-44C2-B828-02C68B55E62B}"/>
          </ac:spMkLst>
        </pc:spChg>
        <pc:spChg chg="mod">
          <ac:chgData name="Kolakowski, Artur" userId="9c34c8cc-b1df-44f6-bea5-dcf7a54ee35f" providerId="ADAL" clId="{3840EB45-74CA-49F5-8548-3DE287019A31}" dt="2022-12-08T10:51:01.918" v="4929" actId="790"/>
          <ac:spMkLst>
            <pc:docMk/>
            <pc:sldMk cId="3250581116" sldId="483"/>
            <ac:spMk id="6724" creationId="{1D4663E3-320F-411D-90AF-E0305F773AE7}"/>
          </ac:spMkLst>
        </pc:spChg>
        <pc:spChg chg="mod">
          <ac:chgData name="Kolakowski, Artur" userId="9c34c8cc-b1df-44f6-bea5-dcf7a54ee35f" providerId="ADAL" clId="{3840EB45-74CA-49F5-8548-3DE287019A31}" dt="2022-12-08T10:51:01.918" v="4930" actId="790"/>
          <ac:spMkLst>
            <pc:docMk/>
            <pc:sldMk cId="3250581116" sldId="483"/>
            <ac:spMk id="6725" creationId="{B33D680A-189F-457C-BE42-3BC945FEE653}"/>
          </ac:spMkLst>
        </pc:spChg>
        <pc:spChg chg="mod">
          <ac:chgData name="Kolakowski, Artur" userId="9c34c8cc-b1df-44f6-bea5-dcf7a54ee35f" providerId="ADAL" clId="{3840EB45-74CA-49F5-8548-3DE287019A31}" dt="2022-12-08T10:51:01.923" v="4931" actId="790"/>
          <ac:spMkLst>
            <pc:docMk/>
            <pc:sldMk cId="3250581116" sldId="483"/>
            <ac:spMk id="6726" creationId="{536F22DD-6FB5-4522-9CB3-4C1BE8C03077}"/>
          </ac:spMkLst>
        </pc:spChg>
        <pc:spChg chg="mod">
          <ac:chgData name="Kolakowski, Artur" userId="9c34c8cc-b1df-44f6-bea5-dcf7a54ee35f" providerId="ADAL" clId="{3840EB45-74CA-49F5-8548-3DE287019A31}" dt="2022-12-08T10:51:01.923" v="4932" actId="790"/>
          <ac:spMkLst>
            <pc:docMk/>
            <pc:sldMk cId="3250581116" sldId="483"/>
            <ac:spMk id="6727" creationId="{4D7ED0CB-CD2C-4195-910F-A75AE0534046}"/>
          </ac:spMkLst>
        </pc:spChg>
        <pc:spChg chg="mod">
          <ac:chgData name="Kolakowski, Artur" userId="9c34c8cc-b1df-44f6-bea5-dcf7a54ee35f" providerId="ADAL" clId="{3840EB45-74CA-49F5-8548-3DE287019A31}" dt="2022-12-08T10:51:01.928" v="4933" actId="790"/>
          <ac:spMkLst>
            <pc:docMk/>
            <pc:sldMk cId="3250581116" sldId="483"/>
            <ac:spMk id="6728" creationId="{2EEB84DB-806A-46E1-B37F-4C2DF45C1E2E}"/>
          </ac:spMkLst>
        </pc:spChg>
        <pc:spChg chg="mod">
          <ac:chgData name="Kolakowski, Artur" userId="9c34c8cc-b1df-44f6-bea5-dcf7a54ee35f" providerId="ADAL" clId="{3840EB45-74CA-49F5-8548-3DE287019A31}" dt="2022-12-08T10:51:01.928" v="4934" actId="790"/>
          <ac:spMkLst>
            <pc:docMk/>
            <pc:sldMk cId="3250581116" sldId="483"/>
            <ac:spMk id="6729" creationId="{5D4A8669-867B-4C88-9A0C-83BB84433F41}"/>
          </ac:spMkLst>
        </pc:spChg>
        <pc:spChg chg="mod">
          <ac:chgData name="Kolakowski, Artur" userId="9c34c8cc-b1df-44f6-bea5-dcf7a54ee35f" providerId="ADAL" clId="{3840EB45-74CA-49F5-8548-3DE287019A31}" dt="2022-12-08T10:51:01.928" v="4935" actId="790"/>
          <ac:spMkLst>
            <pc:docMk/>
            <pc:sldMk cId="3250581116" sldId="483"/>
            <ac:spMk id="6730" creationId="{36EA0172-71D7-4FF0-BA7F-965E7527B574}"/>
          </ac:spMkLst>
        </pc:spChg>
        <pc:spChg chg="mod">
          <ac:chgData name="Kolakowski, Artur" userId="9c34c8cc-b1df-44f6-bea5-dcf7a54ee35f" providerId="ADAL" clId="{3840EB45-74CA-49F5-8548-3DE287019A31}" dt="2022-12-08T10:51:01.933" v="4936" actId="790"/>
          <ac:spMkLst>
            <pc:docMk/>
            <pc:sldMk cId="3250581116" sldId="483"/>
            <ac:spMk id="6731" creationId="{9C95E962-FB66-4017-9A8A-9A8919021BFD}"/>
          </ac:spMkLst>
        </pc:spChg>
        <pc:spChg chg="mod">
          <ac:chgData name="Kolakowski, Artur" userId="9c34c8cc-b1df-44f6-bea5-dcf7a54ee35f" providerId="ADAL" clId="{3840EB45-74CA-49F5-8548-3DE287019A31}" dt="2022-12-08T10:51:01.933" v="4937" actId="790"/>
          <ac:spMkLst>
            <pc:docMk/>
            <pc:sldMk cId="3250581116" sldId="483"/>
            <ac:spMk id="6732" creationId="{6C08DF6B-CE57-4BCB-B88A-2A54302EB063}"/>
          </ac:spMkLst>
        </pc:spChg>
        <pc:spChg chg="mod">
          <ac:chgData name="Kolakowski, Artur" userId="9c34c8cc-b1df-44f6-bea5-dcf7a54ee35f" providerId="ADAL" clId="{3840EB45-74CA-49F5-8548-3DE287019A31}" dt="2022-12-08T10:51:01.938" v="4938" actId="790"/>
          <ac:spMkLst>
            <pc:docMk/>
            <pc:sldMk cId="3250581116" sldId="483"/>
            <ac:spMk id="6733" creationId="{D569B456-756A-4053-8026-D322A3D29C0D}"/>
          </ac:spMkLst>
        </pc:spChg>
        <pc:spChg chg="mod">
          <ac:chgData name="Kolakowski, Artur" userId="9c34c8cc-b1df-44f6-bea5-dcf7a54ee35f" providerId="ADAL" clId="{3840EB45-74CA-49F5-8548-3DE287019A31}" dt="2022-12-08T10:51:01.938" v="4939" actId="790"/>
          <ac:spMkLst>
            <pc:docMk/>
            <pc:sldMk cId="3250581116" sldId="483"/>
            <ac:spMk id="6734" creationId="{F0461D57-3D1B-456B-AFC2-9649E9370E8E}"/>
          </ac:spMkLst>
        </pc:spChg>
        <pc:spChg chg="mod">
          <ac:chgData name="Kolakowski, Artur" userId="9c34c8cc-b1df-44f6-bea5-dcf7a54ee35f" providerId="ADAL" clId="{3840EB45-74CA-49F5-8548-3DE287019A31}" dt="2022-12-08T10:51:01.938" v="4940" actId="790"/>
          <ac:spMkLst>
            <pc:docMk/>
            <pc:sldMk cId="3250581116" sldId="483"/>
            <ac:spMk id="6735" creationId="{3C9E0BD8-5028-468E-98A8-5F2ED91EC8DE}"/>
          </ac:spMkLst>
        </pc:spChg>
        <pc:spChg chg="mod">
          <ac:chgData name="Kolakowski, Artur" userId="9c34c8cc-b1df-44f6-bea5-dcf7a54ee35f" providerId="ADAL" clId="{3840EB45-74CA-49F5-8548-3DE287019A31}" dt="2022-12-08T10:51:01.943" v="4941" actId="790"/>
          <ac:spMkLst>
            <pc:docMk/>
            <pc:sldMk cId="3250581116" sldId="483"/>
            <ac:spMk id="6736" creationId="{CF1A1DC5-893E-4A7A-BD80-A81DCFD504E3}"/>
          </ac:spMkLst>
        </pc:spChg>
        <pc:spChg chg="mod">
          <ac:chgData name="Kolakowski, Artur" userId="9c34c8cc-b1df-44f6-bea5-dcf7a54ee35f" providerId="ADAL" clId="{3840EB45-74CA-49F5-8548-3DE287019A31}" dt="2022-12-08T10:51:01.943" v="4942" actId="790"/>
          <ac:spMkLst>
            <pc:docMk/>
            <pc:sldMk cId="3250581116" sldId="483"/>
            <ac:spMk id="6737" creationId="{559990C9-98A9-40B8-9FF9-EFD4A234FE7F}"/>
          </ac:spMkLst>
        </pc:spChg>
        <pc:spChg chg="mod">
          <ac:chgData name="Kolakowski, Artur" userId="9c34c8cc-b1df-44f6-bea5-dcf7a54ee35f" providerId="ADAL" clId="{3840EB45-74CA-49F5-8548-3DE287019A31}" dt="2022-12-08T10:51:01.943" v="4943" actId="790"/>
          <ac:spMkLst>
            <pc:docMk/>
            <pc:sldMk cId="3250581116" sldId="483"/>
            <ac:spMk id="6738" creationId="{97D7FBB7-620D-4F03-889D-948B6314D2C2}"/>
          </ac:spMkLst>
        </pc:spChg>
        <pc:spChg chg="mod">
          <ac:chgData name="Kolakowski, Artur" userId="9c34c8cc-b1df-44f6-bea5-dcf7a54ee35f" providerId="ADAL" clId="{3840EB45-74CA-49F5-8548-3DE287019A31}" dt="2022-12-08T10:51:01.948" v="4944" actId="790"/>
          <ac:spMkLst>
            <pc:docMk/>
            <pc:sldMk cId="3250581116" sldId="483"/>
            <ac:spMk id="6739" creationId="{308E6381-890E-4A0F-84C6-E8F7359AC9FD}"/>
          </ac:spMkLst>
        </pc:spChg>
        <pc:spChg chg="mod">
          <ac:chgData name="Kolakowski, Artur" userId="9c34c8cc-b1df-44f6-bea5-dcf7a54ee35f" providerId="ADAL" clId="{3840EB45-74CA-49F5-8548-3DE287019A31}" dt="2022-12-08T10:51:01.948" v="4945" actId="790"/>
          <ac:spMkLst>
            <pc:docMk/>
            <pc:sldMk cId="3250581116" sldId="483"/>
            <ac:spMk id="6740" creationId="{C6AE9497-A1B4-4864-8AA0-E024F23A3B9D}"/>
          </ac:spMkLst>
        </pc:spChg>
        <pc:spChg chg="mod">
          <ac:chgData name="Kolakowski, Artur" userId="9c34c8cc-b1df-44f6-bea5-dcf7a54ee35f" providerId="ADAL" clId="{3840EB45-74CA-49F5-8548-3DE287019A31}" dt="2022-12-08T10:51:01.953" v="4946" actId="790"/>
          <ac:spMkLst>
            <pc:docMk/>
            <pc:sldMk cId="3250581116" sldId="483"/>
            <ac:spMk id="6741" creationId="{0F70F98D-1C81-46F4-9A45-344ABC10DE4B}"/>
          </ac:spMkLst>
        </pc:spChg>
        <pc:spChg chg="mod">
          <ac:chgData name="Kolakowski, Artur" userId="9c34c8cc-b1df-44f6-bea5-dcf7a54ee35f" providerId="ADAL" clId="{3840EB45-74CA-49F5-8548-3DE287019A31}" dt="2022-12-08T10:51:01.953" v="4947" actId="790"/>
          <ac:spMkLst>
            <pc:docMk/>
            <pc:sldMk cId="3250581116" sldId="483"/>
            <ac:spMk id="6742" creationId="{D4C0C40E-91B4-4F05-9F16-1BA6041764EE}"/>
          </ac:spMkLst>
        </pc:spChg>
        <pc:spChg chg="mod">
          <ac:chgData name="Kolakowski, Artur" userId="9c34c8cc-b1df-44f6-bea5-dcf7a54ee35f" providerId="ADAL" clId="{3840EB45-74CA-49F5-8548-3DE287019A31}" dt="2022-12-08T10:51:01.958" v="4948" actId="790"/>
          <ac:spMkLst>
            <pc:docMk/>
            <pc:sldMk cId="3250581116" sldId="483"/>
            <ac:spMk id="6743" creationId="{AAB4DCF6-2CB7-4CC7-8F9C-FD24C17D7EEE}"/>
          </ac:spMkLst>
        </pc:spChg>
        <pc:spChg chg="mod">
          <ac:chgData name="Kolakowski, Artur" userId="9c34c8cc-b1df-44f6-bea5-dcf7a54ee35f" providerId="ADAL" clId="{3840EB45-74CA-49F5-8548-3DE287019A31}" dt="2022-12-08T10:51:01.958" v="4949" actId="790"/>
          <ac:spMkLst>
            <pc:docMk/>
            <pc:sldMk cId="3250581116" sldId="483"/>
            <ac:spMk id="6744" creationId="{77E7C55A-140A-4DBE-83AC-D37945A2A457}"/>
          </ac:spMkLst>
        </pc:spChg>
        <pc:spChg chg="mod">
          <ac:chgData name="Kolakowski, Artur" userId="9c34c8cc-b1df-44f6-bea5-dcf7a54ee35f" providerId="ADAL" clId="{3840EB45-74CA-49F5-8548-3DE287019A31}" dt="2022-12-08T10:51:01.958" v="4950" actId="790"/>
          <ac:spMkLst>
            <pc:docMk/>
            <pc:sldMk cId="3250581116" sldId="483"/>
            <ac:spMk id="6745" creationId="{852EAE7D-ED05-47EA-B5EF-54FF661AF509}"/>
          </ac:spMkLst>
        </pc:spChg>
        <pc:spChg chg="mod">
          <ac:chgData name="Kolakowski, Artur" userId="9c34c8cc-b1df-44f6-bea5-dcf7a54ee35f" providerId="ADAL" clId="{3840EB45-74CA-49F5-8548-3DE287019A31}" dt="2022-12-08T10:51:01.963" v="4951" actId="790"/>
          <ac:spMkLst>
            <pc:docMk/>
            <pc:sldMk cId="3250581116" sldId="483"/>
            <ac:spMk id="6746" creationId="{CF19E2C8-D967-491A-8C21-9F4FF4A03607}"/>
          </ac:spMkLst>
        </pc:spChg>
        <pc:spChg chg="mod">
          <ac:chgData name="Kolakowski, Artur" userId="9c34c8cc-b1df-44f6-bea5-dcf7a54ee35f" providerId="ADAL" clId="{3840EB45-74CA-49F5-8548-3DE287019A31}" dt="2022-12-08T10:51:01.963" v="4952" actId="790"/>
          <ac:spMkLst>
            <pc:docMk/>
            <pc:sldMk cId="3250581116" sldId="483"/>
            <ac:spMk id="6747" creationId="{98699FD1-5F8C-4DD5-849F-6F4329A6D43A}"/>
          </ac:spMkLst>
        </pc:spChg>
        <pc:spChg chg="mod">
          <ac:chgData name="Kolakowski, Artur" userId="9c34c8cc-b1df-44f6-bea5-dcf7a54ee35f" providerId="ADAL" clId="{3840EB45-74CA-49F5-8548-3DE287019A31}" dt="2022-12-08T10:51:01.963" v="4953" actId="790"/>
          <ac:spMkLst>
            <pc:docMk/>
            <pc:sldMk cId="3250581116" sldId="483"/>
            <ac:spMk id="6748" creationId="{181811CB-BE8F-41D7-93A5-6B2F9E422189}"/>
          </ac:spMkLst>
        </pc:spChg>
        <pc:spChg chg="mod">
          <ac:chgData name="Kolakowski, Artur" userId="9c34c8cc-b1df-44f6-bea5-dcf7a54ee35f" providerId="ADAL" clId="{3840EB45-74CA-49F5-8548-3DE287019A31}" dt="2022-12-08T10:51:01.968" v="4954" actId="790"/>
          <ac:spMkLst>
            <pc:docMk/>
            <pc:sldMk cId="3250581116" sldId="483"/>
            <ac:spMk id="6749" creationId="{42456B6E-01F2-42D4-9D4C-09347FBC1AD1}"/>
          </ac:spMkLst>
        </pc:spChg>
        <pc:spChg chg="mod">
          <ac:chgData name="Kolakowski, Artur" userId="9c34c8cc-b1df-44f6-bea5-dcf7a54ee35f" providerId="ADAL" clId="{3840EB45-74CA-49F5-8548-3DE287019A31}" dt="2022-12-08T10:51:01.968" v="4955" actId="790"/>
          <ac:spMkLst>
            <pc:docMk/>
            <pc:sldMk cId="3250581116" sldId="483"/>
            <ac:spMk id="6750" creationId="{24876DF6-C747-4883-8B67-451AD7D77929}"/>
          </ac:spMkLst>
        </pc:spChg>
        <pc:spChg chg="mod">
          <ac:chgData name="Kolakowski, Artur" userId="9c34c8cc-b1df-44f6-bea5-dcf7a54ee35f" providerId="ADAL" clId="{3840EB45-74CA-49F5-8548-3DE287019A31}" dt="2022-12-08T10:51:01.973" v="4956" actId="790"/>
          <ac:spMkLst>
            <pc:docMk/>
            <pc:sldMk cId="3250581116" sldId="483"/>
            <ac:spMk id="6751" creationId="{B700D4AA-DC4A-434E-893F-43F08BFC3EEF}"/>
          </ac:spMkLst>
        </pc:spChg>
        <pc:spChg chg="mod">
          <ac:chgData name="Kolakowski, Artur" userId="9c34c8cc-b1df-44f6-bea5-dcf7a54ee35f" providerId="ADAL" clId="{3840EB45-74CA-49F5-8548-3DE287019A31}" dt="2022-12-08T10:51:01.973" v="4957" actId="790"/>
          <ac:spMkLst>
            <pc:docMk/>
            <pc:sldMk cId="3250581116" sldId="483"/>
            <ac:spMk id="6752" creationId="{DCD618D3-8083-452C-82EC-33683E5F70F2}"/>
          </ac:spMkLst>
        </pc:spChg>
        <pc:spChg chg="mod">
          <ac:chgData name="Kolakowski, Artur" userId="9c34c8cc-b1df-44f6-bea5-dcf7a54ee35f" providerId="ADAL" clId="{3840EB45-74CA-49F5-8548-3DE287019A31}" dt="2022-12-08T10:51:01.973" v="4958" actId="790"/>
          <ac:spMkLst>
            <pc:docMk/>
            <pc:sldMk cId="3250581116" sldId="483"/>
            <ac:spMk id="6753" creationId="{1740E8AD-05D4-4F50-A821-B5A41D440830}"/>
          </ac:spMkLst>
        </pc:spChg>
        <pc:spChg chg="mod">
          <ac:chgData name="Kolakowski, Artur" userId="9c34c8cc-b1df-44f6-bea5-dcf7a54ee35f" providerId="ADAL" clId="{3840EB45-74CA-49F5-8548-3DE287019A31}" dt="2022-12-08T10:51:01.978" v="4959" actId="790"/>
          <ac:spMkLst>
            <pc:docMk/>
            <pc:sldMk cId="3250581116" sldId="483"/>
            <ac:spMk id="6754" creationId="{2A6E5162-6257-4139-B1FC-6338057352A8}"/>
          </ac:spMkLst>
        </pc:spChg>
        <pc:spChg chg="mod">
          <ac:chgData name="Kolakowski, Artur" userId="9c34c8cc-b1df-44f6-bea5-dcf7a54ee35f" providerId="ADAL" clId="{3840EB45-74CA-49F5-8548-3DE287019A31}" dt="2022-12-08T10:51:01.978" v="4960" actId="790"/>
          <ac:spMkLst>
            <pc:docMk/>
            <pc:sldMk cId="3250581116" sldId="483"/>
            <ac:spMk id="6755" creationId="{17DF268D-0532-4FA0-B3B4-9B5807D7597A}"/>
          </ac:spMkLst>
        </pc:spChg>
        <pc:spChg chg="mod">
          <ac:chgData name="Kolakowski, Artur" userId="9c34c8cc-b1df-44f6-bea5-dcf7a54ee35f" providerId="ADAL" clId="{3840EB45-74CA-49F5-8548-3DE287019A31}" dt="2022-12-08T10:51:01.982" v="4961" actId="790"/>
          <ac:spMkLst>
            <pc:docMk/>
            <pc:sldMk cId="3250581116" sldId="483"/>
            <ac:spMk id="6756" creationId="{333676F2-302B-431F-B38D-7A3B2EB0B1FA}"/>
          </ac:spMkLst>
        </pc:spChg>
        <pc:spChg chg="mod">
          <ac:chgData name="Kolakowski, Artur" userId="9c34c8cc-b1df-44f6-bea5-dcf7a54ee35f" providerId="ADAL" clId="{3840EB45-74CA-49F5-8548-3DE287019A31}" dt="2022-12-08T10:51:01.983" v="4962" actId="790"/>
          <ac:spMkLst>
            <pc:docMk/>
            <pc:sldMk cId="3250581116" sldId="483"/>
            <ac:spMk id="6757" creationId="{9E127133-7E06-47E0-A1A3-B23D5B35D01E}"/>
          </ac:spMkLst>
        </pc:spChg>
        <pc:spChg chg="mod">
          <ac:chgData name="Kolakowski, Artur" userId="9c34c8cc-b1df-44f6-bea5-dcf7a54ee35f" providerId="ADAL" clId="{3840EB45-74CA-49F5-8548-3DE287019A31}" dt="2022-12-08T10:51:01.983" v="4963" actId="790"/>
          <ac:spMkLst>
            <pc:docMk/>
            <pc:sldMk cId="3250581116" sldId="483"/>
            <ac:spMk id="6758" creationId="{0B9592B5-7BB2-4FF7-85B0-24D2B0657ED9}"/>
          </ac:spMkLst>
        </pc:spChg>
        <pc:spChg chg="mod">
          <ac:chgData name="Kolakowski, Artur" userId="9c34c8cc-b1df-44f6-bea5-dcf7a54ee35f" providerId="ADAL" clId="{3840EB45-74CA-49F5-8548-3DE287019A31}" dt="2022-12-08T10:51:01.988" v="4964" actId="790"/>
          <ac:spMkLst>
            <pc:docMk/>
            <pc:sldMk cId="3250581116" sldId="483"/>
            <ac:spMk id="6759" creationId="{2856B9C3-F380-4ED1-A8A0-B1F871B9F8B1}"/>
          </ac:spMkLst>
        </pc:spChg>
        <pc:spChg chg="mod">
          <ac:chgData name="Kolakowski, Artur" userId="9c34c8cc-b1df-44f6-bea5-dcf7a54ee35f" providerId="ADAL" clId="{3840EB45-74CA-49F5-8548-3DE287019A31}" dt="2022-12-08T10:51:01.988" v="4965" actId="790"/>
          <ac:spMkLst>
            <pc:docMk/>
            <pc:sldMk cId="3250581116" sldId="483"/>
            <ac:spMk id="6760" creationId="{3C377B07-BE9A-4734-8EB3-D1FF3EEB9E08}"/>
          </ac:spMkLst>
        </pc:spChg>
        <pc:spChg chg="mod">
          <ac:chgData name="Kolakowski, Artur" userId="9c34c8cc-b1df-44f6-bea5-dcf7a54ee35f" providerId="ADAL" clId="{3840EB45-74CA-49F5-8548-3DE287019A31}" dt="2022-12-08T10:51:01.993" v="4966" actId="790"/>
          <ac:spMkLst>
            <pc:docMk/>
            <pc:sldMk cId="3250581116" sldId="483"/>
            <ac:spMk id="6761" creationId="{F4EB0D2A-6767-4796-AC2E-1927AF8106A7}"/>
          </ac:spMkLst>
        </pc:spChg>
        <pc:spChg chg="mod">
          <ac:chgData name="Kolakowski, Artur" userId="9c34c8cc-b1df-44f6-bea5-dcf7a54ee35f" providerId="ADAL" clId="{3840EB45-74CA-49F5-8548-3DE287019A31}" dt="2022-12-08T10:51:01.993" v="4967" actId="790"/>
          <ac:spMkLst>
            <pc:docMk/>
            <pc:sldMk cId="3250581116" sldId="483"/>
            <ac:spMk id="6762" creationId="{6E7D179E-C08B-4729-8896-4E0CB52BB5C7}"/>
          </ac:spMkLst>
        </pc:spChg>
        <pc:spChg chg="mod">
          <ac:chgData name="Kolakowski, Artur" userId="9c34c8cc-b1df-44f6-bea5-dcf7a54ee35f" providerId="ADAL" clId="{3840EB45-74CA-49F5-8548-3DE287019A31}" dt="2022-12-08T10:51:01.993" v="4968" actId="790"/>
          <ac:spMkLst>
            <pc:docMk/>
            <pc:sldMk cId="3250581116" sldId="483"/>
            <ac:spMk id="6763" creationId="{53D3B75F-11BD-42F1-ABD7-B57E880C4990}"/>
          </ac:spMkLst>
        </pc:spChg>
        <pc:spChg chg="mod">
          <ac:chgData name="Kolakowski, Artur" userId="9c34c8cc-b1df-44f6-bea5-dcf7a54ee35f" providerId="ADAL" clId="{3840EB45-74CA-49F5-8548-3DE287019A31}" dt="2022-12-08T10:51:01.998" v="4969" actId="790"/>
          <ac:spMkLst>
            <pc:docMk/>
            <pc:sldMk cId="3250581116" sldId="483"/>
            <ac:spMk id="6764" creationId="{F5F7AE46-D964-440A-BF02-A75043EC91FC}"/>
          </ac:spMkLst>
        </pc:spChg>
        <pc:spChg chg="mod">
          <ac:chgData name="Kolakowski, Artur" userId="9c34c8cc-b1df-44f6-bea5-dcf7a54ee35f" providerId="ADAL" clId="{3840EB45-74CA-49F5-8548-3DE287019A31}" dt="2022-12-08T10:51:01.998" v="4970" actId="790"/>
          <ac:spMkLst>
            <pc:docMk/>
            <pc:sldMk cId="3250581116" sldId="483"/>
            <ac:spMk id="6765" creationId="{7AFFC464-013C-482C-B1CE-C20D63B44B47}"/>
          </ac:spMkLst>
        </pc:spChg>
        <pc:spChg chg="mod">
          <ac:chgData name="Kolakowski, Artur" userId="9c34c8cc-b1df-44f6-bea5-dcf7a54ee35f" providerId="ADAL" clId="{3840EB45-74CA-49F5-8548-3DE287019A31}" dt="2022-12-08T10:51:02.003" v="4971" actId="790"/>
          <ac:spMkLst>
            <pc:docMk/>
            <pc:sldMk cId="3250581116" sldId="483"/>
            <ac:spMk id="6766" creationId="{B5B21906-9771-4415-9DA2-03CB13E01198}"/>
          </ac:spMkLst>
        </pc:spChg>
        <pc:spChg chg="mod">
          <ac:chgData name="Kolakowski, Artur" userId="9c34c8cc-b1df-44f6-bea5-dcf7a54ee35f" providerId="ADAL" clId="{3840EB45-74CA-49F5-8548-3DE287019A31}" dt="2022-12-08T10:51:02.003" v="4972" actId="790"/>
          <ac:spMkLst>
            <pc:docMk/>
            <pc:sldMk cId="3250581116" sldId="483"/>
            <ac:spMk id="6767" creationId="{FA86A033-3314-40A5-A6F6-BF3EDD7F18C9}"/>
          </ac:spMkLst>
        </pc:spChg>
        <pc:spChg chg="mod">
          <ac:chgData name="Kolakowski, Artur" userId="9c34c8cc-b1df-44f6-bea5-dcf7a54ee35f" providerId="ADAL" clId="{3840EB45-74CA-49F5-8548-3DE287019A31}" dt="2022-12-08T10:51:02.003" v="4973" actId="790"/>
          <ac:spMkLst>
            <pc:docMk/>
            <pc:sldMk cId="3250581116" sldId="483"/>
            <ac:spMk id="6768" creationId="{9F6D073E-31C5-4F39-A040-EDA6B09D437B}"/>
          </ac:spMkLst>
        </pc:spChg>
        <pc:spChg chg="mod">
          <ac:chgData name="Kolakowski, Artur" userId="9c34c8cc-b1df-44f6-bea5-dcf7a54ee35f" providerId="ADAL" clId="{3840EB45-74CA-49F5-8548-3DE287019A31}" dt="2022-12-08T10:51:02.008" v="4974" actId="790"/>
          <ac:spMkLst>
            <pc:docMk/>
            <pc:sldMk cId="3250581116" sldId="483"/>
            <ac:spMk id="6769" creationId="{603EFAB7-06B9-48CE-93FF-C295FAFD0C38}"/>
          </ac:spMkLst>
        </pc:spChg>
        <pc:spChg chg="mod">
          <ac:chgData name="Kolakowski, Artur" userId="9c34c8cc-b1df-44f6-bea5-dcf7a54ee35f" providerId="ADAL" clId="{3840EB45-74CA-49F5-8548-3DE287019A31}" dt="2022-12-08T10:51:02.008" v="4975" actId="790"/>
          <ac:spMkLst>
            <pc:docMk/>
            <pc:sldMk cId="3250581116" sldId="483"/>
            <ac:spMk id="6770" creationId="{36E1DA17-6620-4741-9830-9A21045F498D}"/>
          </ac:spMkLst>
        </pc:spChg>
        <pc:spChg chg="mod">
          <ac:chgData name="Kolakowski, Artur" userId="9c34c8cc-b1df-44f6-bea5-dcf7a54ee35f" providerId="ADAL" clId="{3840EB45-74CA-49F5-8548-3DE287019A31}" dt="2022-12-08T10:51:02.013" v="4976" actId="790"/>
          <ac:spMkLst>
            <pc:docMk/>
            <pc:sldMk cId="3250581116" sldId="483"/>
            <ac:spMk id="6771" creationId="{94A0265A-E8AD-4DDA-BBB3-E689C01A5647}"/>
          </ac:spMkLst>
        </pc:spChg>
        <pc:spChg chg="mod">
          <ac:chgData name="Kolakowski, Artur" userId="9c34c8cc-b1df-44f6-bea5-dcf7a54ee35f" providerId="ADAL" clId="{3840EB45-74CA-49F5-8548-3DE287019A31}" dt="2022-12-08T10:51:02.013" v="4977" actId="790"/>
          <ac:spMkLst>
            <pc:docMk/>
            <pc:sldMk cId="3250581116" sldId="483"/>
            <ac:spMk id="6772" creationId="{AEA6CBE0-2EA2-4D10-9CF4-6A0E7D279739}"/>
          </ac:spMkLst>
        </pc:spChg>
        <pc:spChg chg="mod">
          <ac:chgData name="Kolakowski, Artur" userId="9c34c8cc-b1df-44f6-bea5-dcf7a54ee35f" providerId="ADAL" clId="{3840EB45-74CA-49F5-8548-3DE287019A31}" dt="2022-12-08T10:51:02.013" v="4978" actId="790"/>
          <ac:spMkLst>
            <pc:docMk/>
            <pc:sldMk cId="3250581116" sldId="483"/>
            <ac:spMk id="6773" creationId="{DCBE4C69-EC2A-4931-807F-BC346A7880AE}"/>
          </ac:spMkLst>
        </pc:spChg>
        <pc:spChg chg="mod">
          <ac:chgData name="Kolakowski, Artur" userId="9c34c8cc-b1df-44f6-bea5-dcf7a54ee35f" providerId="ADAL" clId="{3840EB45-74CA-49F5-8548-3DE287019A31}" dt="2022-12-08T10:51:02.018" v="4979" actId="790"/>
          <ac:spMkLst>
            <pc:docMk/>
            <pc:sldMk cId="3250581116" sldId="483"/>
            <ac:spMk id="6774" creationId="{A992CEC5-DFE4-4C86-9321-DF633FC29186}"/>
          </ac:spMkLst>
        </pc:spChg>
        <pc:spChg chg="mod">
          <ac:chgData name="Kolakowski, Artur" userId="9c34c8cc-b1df-44f6-bea5-dcf7a54ee35f" providerId="ADAL" clId="{3840EB45-74CA-49F5-8548-3DE287019A31}" dt="2022-12-08T10:51:02.018" v="4980" actId="790"/>
          <ac:spMkLst>
            <pc:docMk/>
            <pc:sldMk cId="3250581116" sldId="483"/>
            <ac:spMk id="6775" creationId="{28274021-BBF8-46DA-8024-693AD219AE82}"/>
          </ac:spMkLst>
        </pc:spChg>
        <pc:spChg chg="mod">
          <ac:chgData name="Kolakowski, Artur" userId="9c34c8cc-b1df-44f6-bea5-dcf7a54ee35f" providerId="ADAL" clId="{3840EB45-74CA-49F5-8548-3DE287019A31}" dt="2022-12-08T10:51:02.023" v="4981" actId="790"/>
          <ac:spMkLst>
            <pc:docMk/>
            <pc:sldMk cId="3250581116" sldId="483"/>
            <ac:spMk id="6776" creationId="{C1399BF7-CB09-40B5-B29E-4E5437888C80}"/>
          </ac:spMkLst>
        </pc:spChg>
        <pc:spChg chg="mod">
          <ac:chgData name="Kolakowski, Artur" userId="9c34c8cc-b1df-44f6-bea5-dcf7a54ee35f" providerId="ADAL" clId="{3840EB45-74CA-49F5-8548-3DE287019A31}" dt="2022-12-08T10:51:02.023" v="4982" actId="790"/>
          <ac:spMkLst>
            <pc:docMk/>
            <pc:sldMk cId="3250581116" sldId="483"/>
            <ac:spMk id="6777" creationId="{DE8398A0-54BB-45E6-B792-84A9EB01D0B4}"/>
          </ac:spMkLst>
        </pc:spChg>
        <pc:spChg chg="mod">
          <ac:chgData name="Kolakowski, Artur" userId="9c34c8cc-b1df-44f6-bea5-dcf7a54ee35f" providerId="ADAL" clId="{3840EB45-74CA-49F5-8548-3DE287019A31}" dt="2022-12-08T10:51:02.023" v="4983" actId="790"/>
          <ac:spMkLst>
            <pc:docMk/>
            <pc:sldMk cId="3250581116" sldId="483"/>
            <ac:spMk id="6778" creationId="{65039A54-674D-479E-818D-2A929B3702B0}"/>
          </ac:spMkLst>
        </pc:spChg>
        <pc:spChg chg="mod">
          <ac:chgData name="Kolakowski, Artur" userId="9c34c8cc-b1df-44f6-bea5-dcf7a54ee35f" providerId="ADAL" clId="{3840EB45-74CA-49F5-8548-3DE287019A31}" dt="2022-12-08T10:51:02.028" v="4984" actId="790"/>
          <ac:spMkLst>
            <pc:docMk/>
            <pc:sldMk cId="3250581116" sldId="483"/>
            <ac:spMk id="6779" creationId="{93AE190C-74B2-44AA-AD1E-D49BCA8AC5E2}"/>
          </ac:spMkLst>
        </pc:spChg>
        <pc:spChg chg="mod">
          <ac:chgData name="Kolakowski, Artur" userId="9c34c8cc-b1df-44f6-bea5-dcf7a54ee35f" providerId="ADAL" clId="{3840EB45-74CA-49F5-8548-3DE287019A31}" dt="2022-12-08T10:51:02.028" v="4985" actId="790"/>
          <ac:spMkLst>
            <pc:docMk/>
            <pc:sldMk cId="3250581116" sldId="483"/>
            <ac:spMk id="6780" creationId="{379915BE-8ED2-4E69-9E97-1FF483AB71B7}"/>
          </ac:spMkLst>
        </pc:spChg>
        <pc:spChg chg="mod">
          <ac:chgData name="Kolakowski, Artur" userId="9c34c8cc-b1df-44f6-bea5-dcf7a54ee35f" providerId="ADAL" clId="{3840EB45-74CA-49F5-8548-3DE287019A31}" dt="2022-12-08T10:51:02.033" v="4986" actId="790"/>
          <ac:spMkLst>
            <pc:docMk/>
            <pc:sldMk cId="3250581116" sldId="483"/>
            <ac:spMk id="6781" creationId="{3E3DDFA5-D9F9-4FE4-BBBB-8BAAADF35081}"/>
          </ac:spMkLst>
        </pc:spChg>
        <pc:spChg chg="mod">
          <ac:chgData name="Kolakowski, Artur" userId="9c34c8cc-b1df-44f6-bea5-dcf7a54ee35f" providerId="ADAL" clId="{3840EB45-74CA-49F5-8548-3DE287019A31}" dt="2022-12-08T10:51:02.033" v="4987" actId="790"/>
          <ac:spMkLst>
            <pc:docMk/>
            <pc:sldMk cId="3250581116" sldId="483"/>
            <ac:spMk id="6782" creationId="{B4894DF8-46AA-45BF-A7E3-35FA9AB8E729}"/>
          </ac:spMkLst>
        </pc:spChg>
        <pc:spChg chg="mod">
          <ac:chgData name="Kolakowski, Artur" userId="9c34c8cc-b1df-44f6-bea5-dcf7a54ee35f" providerId="ADAL" clId="{3840EB45-74CA-49F5-8548-3DE287019A31}" dt="2022-12-08T10:51:02.033" v="4988" actId="790"/>
          <ac:spMkLst>
            <pc:docMk/>
            <pc:sldMk cId="3250581116" sldId="483"/>
            <ac:spMk id="6783" creationId="{AE942273-632F-430E-83B8-E5B04E4E35AA}"/>
          </ac:spMkLst>
        </pc:spChg>
        <pc:spChg chg="mod">
          <ac:chgData name="Kolakowski, Artur" userId="9c34c8cc-b1df-44f6-bea5-dcf7a54ee35f" providerId="ADAL" clId="{3840EB45-74CA-49F5-8548-3DE287019A31}" dt="2022-12-08T10:51:02.038" v="4989" actId="790"/>
          <ac:spMkLst>
            <pc:docMk/>
            <pc:sldMk cId="3250581116" sldId="483"/>
            <ac:spMk id="6784" creationId="{E0D7F949-7B96-4E95-A9BD-5E4737569D18}"/>
          </ac:spMkLst>
        </pc:spChg>
        <pc:spChg chg="mod">
          <ac:chgData name="Kolakowski, Artur" userId="9c34c8cc-b1df-44f6-bea5-dcf7a54ee35f" providerId="ADAL" clId="{3840EB45-74CA-49F5-8548-3DE287019A31}" dt="2022-12-08T10:51:02.038" v="4990" actId="790"/>
          <ac:spMkLst>
            <pc:docMk/>
            <pc:sldMk cId="3250581116" sldId="483"/>
            <ac:spMk id="6785" creationId="{B4BFD66E-8582-4E8E-BED0-5DF4F8387E30}"/>
          </ac:spMkLst>
        </pc:spChg>
        <pc:spChg chg="mod">
          <ac:chgData name="Kolakowski, Artur" userId="9c34c8cc-b1df-44f6-bea5-dcf7a54ee35f" providerId="ADAL" clId="{3840EB45-74CA-49F5-8548-3DE287019A31}" dt="2022-12-08T10:51:02.043" v="4991" actId="790"/>
          <ac:spMkLst>
            <pc:docMk/>
            <pc:sldMk cId="3250581116" sldId="483"/>
            <ac:spMk id="6786" creationId="{8AA073FB-BA08-4134-8DB1-1C007E1F4835}"/>
          </ac:spMkLst>
        </pc:spChg>
        <pc:spChg chg="mod">
          <ac:chgData name="Kolakowski, Artur" userId="9c34c8cc-b1df-44f6-bea5-dcf7a54ee35f" providerId="ADAL" clId="{3840EB45-74CA-49F5-8548-3DE287019A31}" dt="2022-12-08T10:51:02.043" v="4992" actId="790"/>
          <ac:spMkLst>
            <pc:docMk/>
            <pc:sldMk cId="3250581116" sldId="483"/>
            <ac:spMk id="6787" creationId="{F5A0E0C0-C91F-48B2-95E0-21C0A568E8F3}"/>
          </ac:spMkLst>
        </pc:spChg>
        <pc:spChg chg="mod">
          <ac:chgData name="Kolakowski, Artur" userId="9c34c8cc-b1df-44f6-bea5-dcf7a54ee35f" providerId="ADAL" clId="{3840EB45-74CA-49F5-8548-3DE287019A31}" dt="2022-12-08T10:51:02.043" v="4993" actId="790"/>
          <ac:spMkLst>
            <pc:docMk/>
            <pc:sldMk cId="3250581116" sldId="483"/>
            <ac:spMk id="6788" creationId="{043AF001-1510-49FD-9037-8C3661870F2B}"/>
          </ac:spMkLst>
        </pc:spChg>
        <pc:spChg chg="mod">
          <ac:chgData name="Kolakowski, Artur" userId="9c34c8cc-b1df-44f6-bea5-dcf7a54ee35f" providerId="ADAL" clId="{3840EB45-74CA-49F5-8548-3DE287019A31}" dt="2022-12-08T10:51:02.048" v="4994" actId="790"/>
          <ac:spMkLst>
            <pc:docMk/>
            <pc:sldMk cId="3250581116" sldId="483"/>
            <ac:spMk id="6789" creationId="{42C8CD9B-53B4-4859-8868-977546B3761B}"/>
          </ac:spMkLst>
        </pc:spChg>
        <pc:spChg chg="mod">
          <ac:chgData name="Kolakowski, Artur" userId="9c34c8cc-b1df-44f6-bea5-dcf7a54ee35f" providerId="ADAL" clId="{3840EB45-74CA-49F5-8548-3DE287019A31}" dt="2022-12-08T10:51:02.048" v="4995" actId="790"/>
          <ac:spMkLst>
            <pc:docMk/>
            <pc:sldMk cId="3250581116" sldId="483"/>
            <ac:spMk id="6790" creationId="{2B7E730E-41B0-45C8-BF39-5EA31EAF0A65}"/>
          </ac:spMkLst>
        </pc:spChg>
        <pc:spChg chg="mod">
          <ac:chgData name="Kolakowski, Artur" userId="9c34c8cc-b1df-44f6-bea5-dcf7a54ee35f" providerId="ADAL" clId="{3840EB45-74CA-49F5-8548-3DE287019A31}" dt="2022-12-08T10:51:02.053" v="4996" actId="790"/>
          <ac:spMkLst>
            <pc:docMk/>
            <pc:sldMk cId="3250581116" sldId="483"/>
            <ac:spMk id="6791" creationId="{C4ABA393-1639-478C-9E73-FDDC980224FF}"/>
          </ac:spMkLst>
        </pc:spChg>
        <pc:spChg chg="mod">
          <ac:chgData name="Kolakowski, Artur" userId="9c34c8cc-b1df-44f6-bea5-dcf7a54ee35f" providerId="ADAL" clId="{3840EB45-74CA-49F5-8548-3DE287019A31}" dt="2022-12-08T10:51:02.053" v="4997" actId="790"/>
          <ac:spMkLst>
            <pc:docMk/>
            <pc:sldMk cId="3250581116" sldId="483"/>
            <ac:spMk id="6792" creationId="{0F1C38ED-74E1-4A74-869B-1F34E38E97A6}"/>
          </ac:spMkLst>
        </pc:spChg>
        <pc:spChg chg="mod">
          <ac:chgData name="Kolakowski, Artur" userId="9c34c8cc-b1df-44f6-bea5-dcf7a54ee35f" providerId="ADAL" clId="{3840EB45-74CA-49F5-8548-3DE287019A31}" dt="2022-12-08T10:51:02.058" v="4998" actId="790"/>
          <ac:spMkLst>
            <pc:docMk/>
            <pc:sldMk cId="3250581116" sldId="483"/>
            <ac:spMk id="6793" creationId="{0C4DD8C4-8903-4FD7-AFB5-09FEEC8DDB46}"/>
          </ac:spMkLst>
        </pc:spChg>
        <pc:spChg chg="mod">
          <ac:chgData name="Kolakowski, Artur" userId="9c34c8cc-b1df-44f6-bea5-dcf7a54ee35f" providerId="ADAL" clId="{3840EB45-74CA-49F5-8548-3DE287019A31}" dt="2022-12-08T10:51:02.058" v="4999" actId="790"/>
          <ac:spMkLst>
            <pc:docMk/>
            <pc:sldMk cId="3250581116" sldId="483"/>
            <ac:spMk id="6794" creationId="{5D1CD35F-746E-438B-B7CF-67F2F2411F4B}"/>
          </ac:spMkLst>
        </pc:spChg>
        <pc:spChg chg="mod">
          <ac:chgData name="Kolakowski, Artur" userId="9c34c8cc-b1df-44f6-bea5-dcf7a54ee35f" providerId="ADAL" clId="{3840EB45-74CA-49F5-8548-3DE287019A31}" dt="2022-12-08T10:51:02.058" v="5000" actId="790"/>
          <ac:spMkLst>
            <pc:docMk/>
            <pc:sldMk cId="3250581116" sldId="483"/>
            <ac:spMk id="6795" creationId="{5333EBE4-0D9C-4E1B-AB3A-284A288B2CEC}"/>
          </ac:spMkLst>
        </pc:spChg>
        <pc:spChg chg="mod">
          <ac:chgData name="Kolakowski, Artur" userId="9c34c8cc-b1df-44f6-bea5-dcf7a54ee35f" providerId="ADAL" clId="{3840EB45-74CA-49F5-8548-3DE287019A31}" dt="2022-12-08T10:51:02.063" v="5001" actId="790"/>
          <ac:spMkLst>
            <pc:docMk/>
            <pc:sldMk cId="3250581116" sldId="483"/>
            <ac:spMk id="6796" creationId="{59691963-14C1-49E2-B695-1CCD11192831}"/>
          </ac:spMkLst>
        </pc:spChg>
        <pc:spChg chg="mod">
          <ac:chgData name="Kolakowski, Artur" userId="9c34c8cc-b1df-44f6-bea5-dcf7a54ee35f" providerId="ADAL" clId="{3840EB45-74CA-49F5-8548-3DE287019A31}" dt="2022-12-08T10:51:02.063" v="5002" actId="790"/>
          <ac:spMkLst>
            <pc:docMk/>
            <pc:sldMk cId="3250581116" sldId="483"/>
            <ac:spMk id="6797" creationId="{204AE2EA-40A1-4BFB-B3C4-7A9A14EFC038}"/>
          </ac:spMkLst>
        </pc:spChg>
        <pc:spChg chg="mod">
          <ac:chgData name="Kolakowski, Artur" userId="9c34c8cc-b1df-44f6-bea5-dcf7a54ee35f" providerId="ADAL" clId="{3840EB45-74CA-49F5-8548-3DE287019A31}" dt="2022-12-08T10:51:02.067" v="5003" actId="790"/>
          <ac:spMkLst>
            <pc:docMk/>
            <pc:sldMk cId="3250581116" sldId="483"/>
            <ac:spMk id="6798" creationId="{4F6B93AE-40E3-4744-800C-F75DC3E15096}"/>
          </ac:spMkLst>
        </pc:spChg>
        <pc:spChg chg="mod">
          <ac:chgData name="Kolakowski, Artur" userId="9c34c8cc-b1df-44f6-bea5-dcf7a54ee35f" providerId="ADAL" clId="{3840EB45-74CA-49F5-8548-3DE287019A31}" dt="2022-12-08T10:51:02.067" v="5004" actId="790"/>
          <ac:spMkLst>
            <pc:docMk/>
            <pc:sldMk cId="3250581116" sldId="483"/>
            <ac:spMk id="6799" creationId="{48AB6F05-AC25-4C29-910B-6B82863DAA4C}"/>
          </ac:spMkLst>
        </pc:spChg>
        <pc:spChg chg="mod">
          <ac:chgData name="Kolakowski, Artur" userId="9c34c8cc-b1df-44f6-bea5-dcf7a54ee35f" providerId="ADAL" clId="{3840EB45-74CA-49F5-8548-3DE287019A31}" dt="2022-12-08T10:51:02.067" v="5005" actId="790"/>
          <ac:spMkLst>
            <pc:docMk/>
            <pc:sldMk cId="3250581116" sldId="483"/>
            <ac:spMk id="6800" creationId="{E5FDB74C-B2D1-40C3-85CB-E932D5C64A2D}"/>
          </ac:spMkLst>
        </pc:spChg>
        <pc:spChg chg="mod">
          <ac:chgData name="Kolakowski, Artur" userId="9c34c8cc-b1df-44f6-bea5-dcf7a54ee35f" providerId="ADAL" clId="{3840EB45-74CA-49F5-8548-3DE287019A31}" dt="2022-12-08T10:51:02.072" v="5006" actId="790"/>
          <ac:spMkLst>
            <pc:docMk/>
            <pc:sldMk cId="3250581116" sldId="483"/>
            <ac:spMk id="6801" creationId="{572CEB9E-A6CE-4E9B-89FE-73A04D519F15}"/>
          </ac:spMkLst>
        </pc:spChg>
        <pc:spChg chg="mod">
          <ac:chgData name="Kolakowski, Artur" userId="9c34c8cc-b1df-44f6-bea5-dcf7a54ee35f" providerId="ADAL" clId="{3840EB45-74CA-49F5-8548-3DE287019A31}" dt="2022-12-08T10:51:02.072" v="5007" actId="790"/>
          <ac:spMkLst>
            <pc:docMk/>
            <pc:sldMk cId="3250581116" sldId="483"/>
            <ac:spMk id="6802" creationId="{8FA69610-411C-4436-9FA1-5249DDB0B97D}"/>
          </ac:spMkLst>
        </pc:spChg>
        <pc:spChg chg="mod">
          <ac:chgData name="Kolakowski, Artur" userId="9c34c8cc-b1df-44f6-bea5-dcf7a54ee35f" providerId="ADAL" clId="{3840EB45-74CA-49F5-8548-3DE287019A31}" dt="2022-12-08T10:51:02.072" v="5008" actId="790"/>
          <ac:spMkLst>
            <pc:docMk/>
            <pc:sldMk cId="3250581116" sldId="483"/>
            <ac:spMk id="6803" creationId="{BAB174DD-D9D7-4B95-9256-F23E512BAE4F}"/>
          </ac:spMkLst>
        </pc:spChg>
        <pc:spChg chg="mod">
          <ac:chgData name="Kolakowski, Artur" userId="9c34c8cc-b1df-44f6-bea5-dcf7a54ee35f" providerId="ADAL" clId="{3840EB45-74CA-49F5-8548-3DE287019A31}" dt="2022-12-08T10:51:02.078" v="5009" actId="790"/>
          <ac:spMkLst>
            <pc:docMk/>
            <pc:sldMk cId="3250581116" sldId="483"/>
            <ac:spMk id="6804" creationId="{A60EBF88-BC00-42A9-95DC-D30C04DD0DBF}"/>
          </ac:spMkLst>
        </pc:spChg>
        <pc:spChg chg="mod">
          <ac:chgData name="Kolakowski, Artur" userId="9c34c8cc-b1df-44f6-bea5-dcf7a54ee35f" providerId="ADAL" clId="{3840EB45-74CA-49F5-8548-3DE287019A31}" dt="2022-12-08T10:51:02.078" v="5010" actId="790"/>
          <ac:spMkLst>
            <pc:docMk/>
            <pc:sldMk cId="3250581116" sldId="483"/>
            <ac:spMk id="6805" creationId="{DB510E55-88E3-4ACE-BB34-116555C24393}"/>
          </ac:spMkLst>
        </pc:spChg>
        <pc:spChg chg="mod">
          <ac:chgData name="Kolakowski, Artur" userId="9c34c8cc-b1df-44f6-bea5-dcf7a54ee35f" providerId="ADAL" clId="{3840EB45-74CA-49F5-8548-3DE287019A31}" dt="2022-12-08T10:51:02.082" v="5011" actId="790"/>
          <ac:spMkLst>
            <pc:docMk/>
            <pc:sldMk cId="3250581116" sldId="483"/>
            <ac:spMk id="6806" creationId="{04740AAB-F6EA-4642-B6B0-01DB4BEC9861}"/>
          </ac:spMkLst>
        </pc:spChg>
        <pc:spChg chg="mod">
          <ac:chgData name="Kolakowski, Artur" userId="9c34c8cc-b1df-44f6-bea5-dcf7a54ee35f" providerId="ADAL" clId="{3840EB45-74CA-49F5-8548-3DE287019A31}" dt="2022-12-08T10:51:02.082" v="5012" actId="790"/>
          <ac:spMkLst>
            <pc:docMk/>
            <pc:sldMk cId="3250581116" sldId="483"/>
            <ac:spMk id="6807" creationId="{43066BEB-C5B4-4DBD-91C3-54E11970BB23}"/>
          </ac:spMkLst>
        </pc:spChg>
        <pc:spChg chg="mod">
          <ac:chgData name="Kolakowski, Artur" userId="9c34c8cc-b1df-44f6-bea5-dcf7a54ee35f" providerId="ADAL" clId="{3840EB45-74CA-49F5-8548-3DE287019A31}" dt="2022-12-08T10:51:02.082" v="5013" actId="790"/>
          <ac:spMkLst>
            <pc:docMk/>
            <pc:sldMk cId="3250581116" sldId="483"/>
            <ac:spMk id="6808" creationId="{D32BDBF6-AF33-4C0E-9E3D-C0A95C824CBB}"/>
          </ac:spMkLst>
        </pc:spChg>
        <pc:spChg chg="mod">
          <ac:chgData name="Kolakowski, Artur" userId="9c34c8cc-b1df-44f6-bea5-dcf7a54ee35f" providerId="ADAL" clId="{3840EB45-74CA-49F5-8548-3DE287019A31}" dt="2022-12-08T10:51:02.088" v="5014" actId="790"/>
          <ac:spMkLst>
            <pc:docMk/>
            <pc:sldMk cId="3250581116" sldId="483"/>
            <ac:spMk id="6809" creationId="{BF6189FD-EEB1-4F03-99A8-38CC308ACAE6}"/>
          </ac:spMkLst>
        </pc:spChg>
        <pc:spChg chg="mod">
          <ac:chgData name="Kolakowski, Artur" userId="9c34c8cc-b1df-44f6-bea5-dcf7a54ee35f" providerId="ADAL" clId="{3840EB45-74CA-49F5-8548-3DE287019A31}" dt="2022-12-08T10:51:02.088" v="5015" actId="790"/>
          <ac:spMkLst>
            <pc:docMk/>
            <pc:sldMk cId="3250581116" sldId="483"/>
            <ac:spMk id="6810" creationId="{8085AF75-EF5C-463D-BF46-1CC711DA9305}"/>
          </ac:spMkLst>
        </pc:spChg>
        <pc:spChg chg="mod">
          <ac:chgData name="Kolakowski, Artur" userId="9c34c8cc-b1df-44f6-bea5-dcf7a54ee35f" providerId="ADAL" clId="{3840EB45-74CA-49F5-8548-3DE287019A31}" dt="2022-12-08T10:51:02.088" v="5016" actId="790"/>
          <ac:spMkLst>
            <pc:docMk/>
            <pc:sldMk cId="3250581116" sldId="483"/>
            <ac:spMk id="6811" creationId="{1A654AAC-2D6B-4984-9556-1672E81AC9AA}"/>
          </ac:spMkLst>
        </pc:spChg>
        <pc:spChg chg="mod">
          <ac:chgData name="Kolakowski, Artur" userId="9c34c8cc-b1df-44f6-bea5-dcf7a54ee35f" providerId="ADAL" clId="{3840EB45-74CA-49F5-8548-3DE287019A31}" dt="2022-12-08T10:51:02.093" v="5017" actId="790"/>
          <ac:spMkLst>
            <pc:docMk/>
            <pc:sldMk cId="3250581116" sldId="483"/>
            <ac:spMk id="6812" creationId="{839E3CF7-EFD4-41E6-9F57-A7BF6B533638}"/>
          </ac:spMkLst>
        </pc:spChg>
        <pc:spChg chg="mod">
          <ac:chgData name="Kolakowski, Artur" userId="9c34c8cc-b1df-44f6-bea5-dcf7a54ee35f" providerId="ADAL" clId="{3840EB45-74CA-49F5-8548-3DE287019A31}" dt="2022-12-08T10:51:02.093" v="5018" actId="790"/>
          <ac:spMkLst>
            <pc:docMk/>
            <pc:sldMk cId="3250581116" sldId="483"/>
            <ac:spMk id="6813" creationId="{489186DB-D7F6-4CA8-B298-67D2546533DC}"/>
          </ac:spMkLst>
        </pc:spChg>
        <pc:spChg chg="mod">
          <ac:chgData name="Kolakowski, Artur" userId="9c34c8cc-b1df-44f6-bea5-dcf7a54ee35f" providerId="ADAL" clId="{3840EB45-74CA-49F5-8548-3DE287019A31}" dt="2022-12-08T10:51:02.098" v="5019" actId="790"/>
          <ac:spMkLst>
            <pc:docMk/>
            <pc:sldMk cId="3250581116" sldId="483"/>
            <ac:spMk id="6814" creationId="{4817F8B0-0164-4B6F-8645-A24FAD65ADE2}"/>
          </ac:spMkLst>
        </pc:spChg>
        <pc:spChg chg="mod">
          <ac:chgData name="Kolakowski, Artur" userId="9c34c8cc-b1df-44f6-bea5-dcf7a54ee35f" providerId="ADAL" clId="{3840EB45-74CA-49F5-8548-3DE287019A31}" dt="2022-12-08T10:51:02.098" v="5020" actId="790"/>
          <ac:spMkLst>
            <pc:docMk/>
            <pc:sldMk cId="3250581116" sldId="483"/>
            <ac:spMk id="6815" creationId="{A4858441-A230-4522-837A-4A4F1F078C5F}"/>
          </ac:spMkLst>
        </pc:spChg>
        <pc:spChg chg="mod">
          <ac:chgData name="Kolakowski, Artur" userId="9c34c8cc-b1df-44f6-bea5-dcf7a54ee35f" providerId="ADAL" clId="{3840EB45-74CA-49F5-8548-3DE287019A31}" dt="2022-12-08T10:51:02.098" v="5021" actId="790"/>
          <ac:spMkLst>
            <pc:docMk/>
            <pc:sldMk cId="3250581116" sldId="483"/>
            <ac:spMk id="6816" creationId="{37ADAFC6-E9B8-4B41-BECC-61165CDAA366}"/>
          </ac:spMkLst>
        </pc:spChg>
        <pc:spChg chg="mod">
          <ac:chgData name="Kolakowski, Artur" userId="9c34c8cc-b1df-44f6-bea5-dcf7a54ee35f" providerId="ADAL" clId="{3840EB45-74CA-49F5-8548-3DE287019A31}" dt="2022-12-08T10:51:02.103" v="5022" actId="790"/>
          <ac:spMkLst>
            <pc:docMk/>
            <pc:sldMk cId="3250581116" sldId="483"/>
            <ac:spMk id="6817" creationId="{DA0521C5-651B-49DF-B7C2-93B41F9FC844}"/>
          </ac:spMkLst>
        </pc:spChg>
        <pc:spChg chg="mod">
          <ac:chgData name="Kolakowski, Artur" userId="9c34c8cc-b1df-44f6-bea5-dcf7a54ee35f" providerId="ADAL" clId="{3840EB45-74CA-49F5-8548-3DE287019A31}" dt="2022-12-08T10:51:02.103" v="5023" actId="790"/>
          <ac:spMkLst>
            <pc:docMk/>
            <pc:sldMk cId="3250581116" sldId="483"/>
            <ac:spMk id="6818" creationId="{823A3128-13E3-4369-A246-52CD25961357}"/>
          </ac:spMkLst>
        </pc:spChg>
        <pc:spChg chg="mod">
          <ac:chgData name="Kolakowski, Artur" userId="9c34c8cc-b1df-44f6-bea5-dcf7a54ee35f" providerId="ADAL" clId="{3840EB45-74CA-49F5-8548-3DE287019A31}" dt="2022-12-08T10:51:02.107" v="5024" actId="790"/>
          <ac:spMkLst>
            <pc:docMk/>
            <pc:sldMk cId="3250581116" sldId="483"/>
            <ac:spMk id="6819" creationId="{54BEC403-940A-4AA1-8AF6-1F0F5C23F909}"/>
          </ac:spMkLst>
        </pc:spChg>
        <pc:spChg chg="mod">
          <ac:chgData name="Kolakowski, Artur" userId="9c34c8cc-b1df-44f6-bea5-dcf7a54ee35f" providerId="ADAL" clId="{3840EB45-74CA-49F5-8548-3DE287019A31}" dt="2022-12-08T10:51:02.107" v="5025" actId="790"/>
          <ac:spMkLst>
            <pc:docMk/>
            <pc:sldMk cId="3250581116" sldId="483"/>
            <ac:spMk id="6820" creationId="{0B7EFB43-A655-460C-AAA7-9647C6E36FA8}"/>
          </ac:spMkLst>
        </pc:spChg>
        <pc:spChg chg="mod">
          <ac:chgData name="Kolakowski, Artur" userId="9c34c8cc-b1df-44f6-bea5-dcf7a54ee35f" providerId="ADAL" clId="{3840EB45-74CA-49F5-8548-3DE287019A31}" dt="2022-12-08T10:51:02.107" v="5026" actId="790"/>
          <ac:spMkLst>
            <pc:docMk/>
            <pc:sldMk cId="3250581116" sldId="483"/>
            <ac:spMk id="6821" creationId="{061A0E2D-914C-4BFA-852D-0B469FC581D5}"/>
          </ac:spMkLst>
        </pc:spChg>
        <pc:spChg chg="mod">
          <ac:chgData name="Kolakowski, Artur" userId="9c34c8cc-b1df-44f6-bea5-dcf7a54ee35f" providerId="ADAL" clId="{3840EB45-74CA-49F5-8548-3DE287019A31}" dt="2022-12-08T10:51:02.112" v="5027" actId="790"/>
          <ac:spMkLst>
            <pc:docMk/>
            <pc:sldMk cId="3250581116" sldId="483"/>
            <ac:spMk id="6822" creationId="{4FB9FA1F-F979-44E8-B703-1CCE37C21362}"/>
          </ac:spMkLst>
        </pc:spChg>
        <pc:spChg chg="mod">
          <ac:chgData name="Kolakowski, Artur" userId="9c34c8cc-b1df-44f6-bea5-dcf7a54ee35f" providerId="ADAL" clId="{3840EB45-74CA-49F5-8548-3DE287019A31}" dt="2022-12-08T10:51:02.112" v="5028" actId="790"/>
          <ac:spMkLst>
            <pc:docMk/>
            <pc:sldMk cId="3250581116" sldId="483"/>
            <ac:spMk id="6823" creationId="{410B34F8-4651-4584-9D0A-3BD4832CE74A}"/>
          </ac:spMkLst>
        </pc:spChg>
        <pc:spChg chg="mod">
          <ac:chgData name="Kolakowski, Artur" userId="9c34c8cc-b1df-44f6-bea5-dcf7a54ee35f" providerId="ADAL" clId="{3840EB45-74CA-49F5-8548-3DE287019A31}" dt="2022-12-08T10:51:02.117" v="5029" actId="790"/>
          <ac:spMkLst>
            <pc:docMk/>
            <pc:sldMk cId="3250581116" sldId="483"/>
            <ac:spMk id="6824" creationId="{B44CCDA7-5F15-4FCE-84DE-38506142AF4F}"/>
          </ac:spMkLst>
        </pc:spChg>
        <pc:spChg chg="mod">
          <ac:chgData name="Kolakowski, Artur" userId="9c34c8cc-b1df-44f6-bea5-dcf7a54ee35f" providerId="ADAL" clId="{3840EB45-74CA-49F5-8548-3DE287019A31}" dt="2022-12-08T10:51:02.117" v="5030" actId="790"/>
          <ac:spMkLst>
            <pc:docMk/>
            <pc:sldMk cId="3250581116" sldId="483"/>
            <ac:spMk id="6825" creationId="{AD90DE11-F3D6-495D-97C4-21B13866CC80}"/>
          </ac:spMkLst>
        </pc:spChg>
        <pc:spChg chg="mod">
          <ac:chgData name="Kolakowski, Artur" userId="9c34c8cc-b1df-44f6-bea5-dcf7a54ee35f" providerId="ADAL" clId="{3840EB45-74CA-49F5-8548-3DE287019A31}" dt="2022-12-08T10:51:02.117" v="5031" actId="790"/>
          <ac:spMkLst>
            <pc:docMk/>
            <pc:sldMk cId="3250581116" sldId="483"/>
            <ac:spMk id="6826" creationId="{4FADA37E-2AA5-41A1-A206-4CC2A2C87D02}"/>
          </ac:spMkLst>
        </pc:spChg>
        <pc:spChg chg="mod">
          <ac:chgData name="Kolakowski, Artur" userId="9c34c8cc-b1df-44f6-bea5-dcf7a54ee35f" providerId="ADAL" clId="{3840EB45-74CA-49F5-8548-3DE287019A31}" dt="2022-12-08T10:51:02.123" v="5032" actId="790"/>
          <ac:spMkLst>
            <pc:docMk/>
            <pc:sldMk cId="3250581116" sldId="483"/>
            <ac:spMk id="6827" creationId="{E0877558-11F1-4796-B651-56380AE4FCAD}"/>
          </ac:spMkLst>
        </pc:spChg>
        <pc:spChg chg="mod">
          <ac:chgData name="Kolakowski, Artur" userId="9c34c8cc-b1df-44f6-bea5-dcf7a54ee35f" providerId="ADAL" clId="{3840EB45-74CA-49F5-8548-3DE287019A31}" dt="2022-12-08T10:51:02.123" v="5033" actId="790"/>
          <ac:spMkLst>
            <pc:docMk/>
            <pc:sldMk cId="3250581116" sldId="483"/>
            <ac:spMk id="6828" creationId="{BAFBB49E-8B9F-4A20-8021-5FB6829E409A}"/>
          </ac:spMkLst>
        </pc:spChg>
        <pc:spChg chg="mod">
          <ac:chgData name="Kolakowski, Artur" userId="9c34c8cc-b1df-44f6-bea5-dcf7a54ee35f" providerId="ADAL" clId="{3840EB45-74CA-49F5-8548-3DE287019A31}" dt="2022-12-08T10:51:02.128" v="5034" actId="790"/>
          <ac:spMkLst>
            <pc:docMk/>
            <pc:sldMk cId="3250581116" sldId="483"/>
            <ac:spMk id="6829" creationId="{6270EAC8-C870-41FC-92F6-F84656C3B854}"/>
          </ac:spMkLst>
        </pc:spChg>
        <pc:spChg chg="mod">
          <ac:chgData name="Kolakowski, Artur" userId="9c34c8cc-b1df-44f6-bea5-dcf7a54ee35f" providerId="ADAL" clId="{3840EB45-74CA-49F5-8548-3DE287019A31}" dt="2022-12-08T10:51:02.128" v="5035" actId="790"/>
          <ac:spMkLst>
            <pc:docMk/>
            <pc:sldMk cId="3250581116" sldId="483"/>
            <ac:spMk id="6830" creationId="{9F0E2ACF-7659-49C6-B686-F528E163C2DE}"/>
          </ac:spMkLst>
        </pc:spChg>
        <pc:spChg chg="mod">
          <ac:chgData name="Kolakowski, Artur" userId="9c34c8cc-b1df-44f6-bea5-dcf7a54ee35f" providerId="ADAL" clId="{3840EB45-74CA-49F5-8548-3DE287019A31}" dt="2022-12-08T10:51:02.128" v="5036" actId="790"/>
          <ac:spMkLst>
            <pc:docMk/>
            <pc:sldMk cId="3250581116" sldId="483"/>
            <ac:spMk id="6831" creationId="{3A2B17C4-3AF4-4ECC-BEAB-841E82AC6801}"/>
          </ac:spMkLst>
        </pc:spChg>
        <pc:spChg chg="mod">
          <ac:chgData name="Kolakowski, Artur" userId="9c34c8cc-b1df-44f6-bea5-dcf7a54ee35f" providerId="ADAL" clId="{3840EB45-74CA-49F5-8548-3DE287019A31}" dt="2022-12-08T10:51:02.133" v="5037" actId="790"/>
          <ac:spMkLst>
            <pc:docMk/>
            <pc:sldMk cId="3250581116" sldId="483"/>
            <ac:spMk id="6832" creationId="{03982897-C2F4-4138-81FA-7104A258D6E4}"/>
          </ac:spMkLst>
        </pc:spChg>
        <pc:spChg chg="mod">
          <ac:chgData name="Kolakowski, Artur" userId="9c34c8cc-b1df-44f6-bea5-dcf7a54ee35f" providerId="ADAL" clId="{3840EB45-74CA-49F5-8548-3DE287019A31}" dt="2022-12-08T10:51:02.133" v="5038" actId="790"/>
          <ac:spMkLst>
            <pc:docMk/>
            <pc:sldMk cId="3250581116" sldId="483"/>
            <ac:spMk id="6833" creationId="{DF92AC9E-A187-4CD3-B4B8-A7B348E4E8C2}"/>
          </ac:spMkLst>
        </pc:spChg>
        <pc:spChg chg="mod">
          <ac:chgData name="Kolakowski, Artur" userId="9c34c8cc-b1df-44f6-bea5-dcf7a54ee35f" providerId="ADAL" clId="{3840EB45-74CA-49F5-8548-3DE287019A31}" dt="2022-12-08T10:51:02.138" v="5039" actId="790"/>
          <ac:spMkLst>
            <pc:docMk/>
            <pc:sldMk cId="3250581116" sldId="483"/>
            <ac:spMk id="6834" creationId="{0AFFB4AE-A57D-498B-9476-9B8B01E287AF}"/>
          </ac:spMkLst>
        </pc:spChg>
        <pc:spChg chg="mod">
          <ac:chgData name="Kolakowski, Artur" userId="9c34c8cc-b1df-44f6-bea5-dcf7a54ee35f" providerId="ADAL" clId="{3840EB45-74CA-49F5-8548-3DE287019A31}" dt="2022-12-08T10:51:02.138" v="5040" actId="790"/>
          <ac:spMkLst>
            <pc:docMk/>
            <pc:sldMk cId="3250581116" sldId="483"/>
            <ac:spMk id="6835" creationId="{F46EAE48-FB8F-4944-9CD4-B263919E2239}"/>
          </ac:spMkLst>
        </pc:spChg>
        <pc:spChg chg="mod">
          <ac:chgData name="Kolakowski, Artur" userId="9c34c8cc-b1df-44f6-bea5-dcf7a54ee35f" providerId="ADAL" clId="{3840EB45-74CA-49F5-8548-3DE287019A31}" dt="2022-12-08T10:51:02.138" v="5041" actId="790"/>
          <ac:spMkLst>
            <pc:docMk/>
            <pc:sldMk cId="3250581116" sldId="483"/>
            <ac:spMk id="6836" creationId="{E98C48C7-DA6E-4976-B3B1-9FC27BE20DE1}"/>
          </ac:spMkLst>
        </pc:spChg>
        <pc:spChg chg="mod">
          <ac:chgData name="Kolakowski, Artur" userId="9c34c8cc-b1df-44f6-bea5-dcf7a54ee35f" providerId="ADAL" clId="{3840EB45-74CA-49F5-8548-3DE287019A31}" dt="2022-12-08T10:51:02.143" v="5042" actId="790"/>
          <ac:spMkLst>
            <pc:docMk/>
            <pc:sldMk cId="3250581116" sldId="483"/>
            <ac:spMk id="6837" creationId="{408016C2-3548-412B-9E6F-EEA5935546D0}"/>
          </ac:spMkLst>
        </pc:spChg>
        <pc:spChg chg="mod">
          <ac:chgData name="Kolakowski, Artur" userId="9c34c8cc-b1df-44f6-bea5-dcf7a54ee35f" providerId="ADAL" clId="{3840EB45-74CA-49F5-8548-3DE287019A31}" dt="2022-12-08T10:51:02.143" v="5043" actId="790"/>
          <ac:spMkLst>
            <pc:docMk/>
            <pc:sldMk cId="3250581116" sldId="483"/>
            <ac:spMk id="6838" creationId="{AA77D63F-9708-4510-A1F9-105AB663A57A}"/>
          </ac:spMkLst>
        </pc:spChg>
        <pc:spChg chg="mod">
          <ac:chgData name="Kolakowski, Artur" userId="9c34c8cc-b1df-44f6-bea5-dcf7a54ee35f" providerId="ADAL" clId="{3840EB45-74CA-49F5-8548-3DE287019A31}" dt="2022-12-08T10:51:02.148" v="5044" actId="790"/>
          <ac:spMkLst>
            <pc:docMk/>
            <pc:sldMk cId="3250581116" sldId="483"/>
            <ac:spMk id="6839" creationId="{8A285D7D-CBAF-4665-B7E2-CE82387BA86E}"/>
          </ac:spMkLst>
        </pc:spChg>
        <pc:spChg chg="mod">
          <ac:chgData name="Kolakowski, Artur" userId="9c34c8cc-b1df-44f6-bea5-dcf7a54ee35f" providerId="ADAL" clId="{3840EB45-74CA-49F5-8548-3DE287019A31}" dt="2022-12-08T10:51:02.148" v="5045" actId="790"/>
          <ac:spMkLst>
            <pc:docMk/>
            <pc:sldMk cId="3250581116" sldId="483"/>
            <ac:spMk id="6840" creationId="{29D455A8-D620-4AE7-AE46-6C4F9DDBBBC2}"/>
          </ac:spMkLst>
        </pc:spChg>
        <pc:spChg chg="mod">
          <ac:chgData name="Kolakowski, Artur" userId="9c34c8cc-b1df-44f6-bea5-dcf7a54ee35f" providerId="ADAL" clId="{3840EB45-74CA-49F5-8548-3DE287019A31}" dt="2022-12-08T10:51:02.148" v="5046" actId="790"/>
          <ac:spMkLst>
            <pc:docMk/>
            <pc:sldMk cId="3250581116" sldId="483"/>
            <ac:spMk id="6841" creationId="{FABB016C-5D19-4950-90AA-05C468D5F4A0}"/>
          </ac:spMkLst>
        </pc:spChg>
        <pc:spChg chg="mod">
          <ac:chgData name="Kolakowski, Artur" userId="9c34c8cc-b1df-44f6-bea5-dcf7a54ee35f" providerId="ADAL" clId="{3840EB45-74CA-49F5-8548-3DE287019A31}" dt="2022-12-08T10:51:02.153" v="5047" actId="790"/>
          <ac:spMkLst>
            <pc:docMk/>
            <pc:sldMk cId="3250581116" sldId="483"/>
            <ac:spMk id="6842" creationId="{3390E83E-A9CD-4094-9E38-7E6629008634}"/>
          </ac:spMkLst>
        </pc:spChg>
        <pc:spChg chg="mod">
          <ac:chgData name="Kolakowski, Artur" userId="9c34c8cc-b1df-44f6-bea5-dcf7a54ee35f" providerId="ADAL" clId="{3840EB45-74CA-49F5-8548-3DE287019A31}" dt="2022-12-08T10:51:02.153" v="5048" actId="790"/>
          <ac:spMkLst>
            <pc:docMk/>
            <pc:sldMk cId="3250581116" sldId="483"/>
            <ac:spMk id="6843" creationId="{62420930-5824-401F-8E49-B7331FE75310}"/>
          </ac:spMkLst>
        </pc:spChg>
        <pc:spChg chg="mod">
          <ac:chgData name="Kolakowski, Artur" userId="9c34c8cc-b1df-44f6-bea5-dcf7a54ee35f" providerId="ADAL" clId="{3840EB45-74CA-49F5-8548-3DE287019A31}" dt="2022-12-08T10:51:02.157" v="5049" actId="790"/>
          <ac:spMkLst>
            <pc:docMk/>
            <pc:sldMk cId="3250581116" sldId="483"/>
            <ac:spMk id="6844" creationId="{8DB8FC16-5D84-4026-84CA-5B5D20098750}"/>
          </ac:spMkLst>
        </pc:spChg>
        <pc:spChg chg="mod">
          <ac:chgData name="Kolakowski, Artur" userId="9c34c8cc-b1df-44f6-bea5-dcf7a54ee35f" providerId="ADAL" clId="{3840EB45-74CA-49F5-8548-3DE287019A31}" dt="2022-12-08T10:51:02.157" v="5050" actId="790"/>
          <ac:spMkLst>
            <pc:docMk/>
            <pc:sldMk cId="3250581116" sldId="483"/>
            <ac:spMk id="6845" creationId="{71A43F13-5823-4A79-AB56-00E42ECC617E}"/>
          </ac:spMkLst>
        </pc:spChg>
        <pc:spChg chg="mod">
          <ac:chgData name="Kolakowski, Artur" userId="9c34c8cc-b1df-44f6-bea5-dcf7a54ee35f" providerId="ADAL" clId="{3840EB45-74CA-49F5-8548-3DE287019A31}" dt="2022-12-08T10:51:02.163" v="5051" actId="790"/>
          <ac:spMkLst>
            <pc:docMk/>
            <pc:sldMk cId="3250581116" sldId="483"/>
            <ac:spMk id="6846" creationId="{BBDAA152-A658-4F32-BF48-B30137C9E70C}"/>
          </ac:spMkLst>
        </pc:spChg>
        <pc:spChg chg="mod">
          <ac:chgData name="Kolakowski, Artur" userId="9c34c8cc-b1df-44f6-bea5-dcf7a54ee35f" providerId="ADAL" clId="{3840EB45-74CA-49F5-8548-3DE287019A31}" dt="2022-12-08T10:51:02.163" v="5052" actId="790"/>
          <ac:spMkLst>
            <pc:docMk/>
            <pc:sldMk cId="3250581116" sldId="483"/>
            <ac:spMk id="6847" creationId="{B8709465-7C03-42D6-990A-9834AB4A7B03}"/>
          </ac:spMkLst>
        </pc:spChg>
        <pc:spChg chg="mod">
          <ac:chgData name="Kolakowski, Artur" userId="9c34c8cc-b1df-44f6-bea5-dcf7a54ee35f" providerId="ADAL" clId="{3840EB45-74CA-49F5-8548-3DE287019A31}" dt="2022-12-08T10:51:02.163" v="5053" actId="790"/>
          <ac:spMkLst>
            <pc:docMk/>
            <pc:sldMk cId="3250581116" sldId="483"/>
            <ac:spMk id="6848" creationId="{A0FAC960-607C-4573-A7BD-8D9A3D55EAFB}"/>
          </ac:spMkLst>
        </pc:spChg>
        <pc:spChg chg="mod">
          <ac:chgData name="Kolakowski, Artur" userId="9c34c8cc-b1df-44f6-bea5-dcf7a54ee35f" providerId="ADAL" clId="{3840EB45-74CA-49F5-8548-3DE287019A31}" dt="2022-12-08T10:51:02.168" v="5054" actId="790"/>
          <ac:spMkLst>
            <pc:docMk/>
            <pc:sldMk cId="3250581116" sldId="483"/>
            <ac:spMk id="6849" creationId="{7D01C117-51C3-4601-A33B-34749C20C043}"/>
          </ac:spMkLst>
        </pc:spChg>
        <pc:spChg chg="mod">
          <ac:chgData name="Kolakowski, Artur" userId="9c34c8cc-b1df-44f6-bea5-dcf7a54ee35f" providerId="ADAL" clId="{3840EB45-74CA-49F5-8548-3DE287019A31}" dt="2022-12-08T10:51:02.168" v="5055" actId="790"/>
          <ac:spMkLst>
            <pc:docMk/>
            <pc:sldMk cId="3250581116" sldId="483"/>
            <ac:spMk id="6850" creationId="{1929C119-6557-470C-ABA3-EFF13FF5E884}"/>
          </ac:spMkLst>
        </pc:spChg>
        <pc:spChg chg="mod">
          <ac:chgData name="Kolakowski, Artur" userId="9c34c8cc-b1df-44f6-bea5-dcf7a54ee35f" providerId="ADAL" clId="{3840EB45-74CA-49F5-8548-3DE287019A31}" dt="2022-12-08T10:51:02.173" v="5056" actId="790"/>
          <ac:spMkLst>
            <pc:docMk/>
            <pc:sldMk cId="3250581116" sldId="483"/>
            <ac:spMk id="6851" creationId="{0B9F461E-AF70-4564-97EA-C48BC2B3690E}"/>
          </ac:spMkLst>
        </pc:spChg>
        <pc:spChg chg="mod">
          <ac:chgData name="Kolakowski, Artur" userId="9c34c8cc-b1df-44f6-bea5-dcf7a54ee35f" providerId="ADAL" clId="{3840EB45-74CA-49F5-8548-3DE287019A31}" dt="2022-12-08T10:51:02.173" v="5057" actId="790"/>
          <ac:spMkLst>
            <pc:docMk/>
            <pc:sldMk cId="3250581116" sldId="483"/>
            <ac:spMk id="6852" creationId="{3CE87E30-B372-4603-AB3A-F9EDFB4753E5}"/>
          </ac:spMkLst>
        </pc:spChg>
        <pc:spChg chg="mod">
          <ac:chgData name="Kolakowski, Artur" userId="9c34c8cc-b1df-44f6-bea5-dcf7a54ee35f" providerId="ADAL" clId="{3840EB45-74CA-49F5-8548-3DE287019A31}" dt="2022-12-08T10:51:02.173" v="5058" actId="790"/>
          <ac:spMkLst>
            <pc:docMk/>
            <pc:sldMk cId="3250581116" sldId="483"/>
            <ac:spMk id="6853" creationId="{60CD4A76-CC9A-4BC3-A3AD-D0A7AC75CBDF}"/>
          </ac:spMkLst>
        </pc:spChg>
        <pc:spChg chg="mod">
          <ac:chgData name="Kolakowski, Artur" userId="9c34c8cc-b1df-44f6-bea5-dcf7a54ee35f" providerId="ADAL" clId="{3840EB45-74CA-49F5-8548-3DE287019A31}" dt="2022-12-08T10:51:02.178" v="5059" actId="790"/>
          <ac:spMkLst>
            <pc:docMk/>
            <pc:sldMk cId="3250581116" sldId="483"/>
            <ac:spMk id="6854" creationId="{09CD868C-83DD-4063-9897-387211F5480B}"/>
          </ac:spMkLst>
        </pc:spChg>
        <pc:spChg chg="mod">
          <ac:chgData name="Kolakowski, Artur" userId="9c34c8cc-b1df-44f6-bea5-dcf7a54ee35f" providerId="ADAL" clId="{3840EB45-74CA-49F5-8548-3DE287019A31}" dt="2022-12-08T10:51:02.178" v="5060" actId="790"/>
          <ac:spMkLst>
            <pc:docMk/>
            <pc:sldMk cId="3250581116" sldId="483"/>
            <ac:spMk id="6855" creationId="{FB6E1410-2020-4CE6-AD16-087C49E6619F}"/>
          </ac:spMkLst>
        </pc:spChg>
        <pc:spChg chg="mod">
          <ac:chgData name="Kolakowski, Artur" userId="9c34c8cc-b1df-44f6-bea5-dcf7a54ee35f" providerId="ADAL" clId="{3840EB45-74CA-49F5-8548-3DE287019A31}" dt="2022-12-08T10:51:02.178" v="5061" actId="790"/>
          <ac:spMkLst>
            <pc:docMk/>
            <pc:sldMk cId="3250581116" sldId="483"/>
            <ac:spMk id="6856" creationId="{E7CC6829-8C8F-4907-8510-1ED2D6DEB171}"/>
          </ac:spMkLst>
        </pc:spChg>
        <pc:spChg chg="mod">
          <ac:chgData name="Kolakowski, Artur" userId="9c34c8cc-b1df-44f6-bea5-dcf7a54ee35f" providerId="ADAL" clId="{3840EB45-74CA-49F5-8548-3DE287019A31}" dt="2022-12-08T10:51:02.182" v="5062" actId="790"/>
          <ac:spMkLst>
            <pc:docMk/>
            <pc:sldMk cId="3250581116" sldId="483"/>
            <ac:spMk id="6857" creationId="{04B39B07-5A1E-4DA6-BB1A-CF694A81A7BF}"/>
          </ac:spMkLst>
        </pc:spChg>
        <pc:spChg chg="mod">
          <ac:chgData name="Kolakowski, Artur" userId="9c34c8cc-b1df-44f6-bea5-dcf7a54ee35f" providerId="ADAL" clId="{3840EB45-74CA-49F5-8548-3DE287019A31}" dt="2022-12-08T10:51:02.182" v="5063" actId="790"/>
          <ac:spMkLst>
            <pc:docMk/>
            <pc:sldMk cId="3250581116" sldId="483"/>
            <ac:spMk id="6858" creationId="{98B09B97-16B7-4588-B009-768D30697A35}"/>
          </ac:spMkLst>
        </pc:spChg>
        <pc:spChg chg="mod">
          <ac:chgData name="Kolakowski, Artur" userId="9c34c8cc-b1df-44f6-bea5-dcf7a54ee35f" providerId="ADAL" clId="{3840EB45-74CA-49F5-8548-3DE287019A31}" dt="2022-12-08T10:51:02.187" v="5064" actId="790"/>
          <ac:spMkLst>
            <pc:docMk/>
            <pc:sldMk cId="3250581116" sldId="483"/>
            <ac:spMk id="6859" creationId="{3973BF70-1464-4793-ABE0-69B5BEE3C59A}"/>
          </ac:spMkLst>
        </pc:spChg>
        <pc:spChg chg="mod">
          <ac:chgData name="Kolakowski, Artur" userId="9c34c8cc-b1df-44f6-bea5-dcf7a54ee35f" providerId="ADAL" clId="{3840EB45-74CA-49F5-8548-3DE287019A31}" dt="2022-12-08T10:51:02.187" v="5065" actId="790"/>
          <ac:spMkLst>
            <pc:docMk/>
            <pc:sldMk cId="3250581116" sldId="483"/>
            <ac:spMk id="6860" creationId="{14C05EB1-1EB7-4D92-AF65-36CAAC8D8E4E}"/>
          </ac:spMkLst>
        </pc:spChg>
        <pc:spChg chg="mod">
          <ac:chgData name="Kolakowski, Artur" userId="9c34c8cc-b1df-44f6-bea5-dcf7a54ee35f" providerId="ADAL" clId="{3840EB45-74CA-49F5-8548-3DE287019A31}" dt="2022-12-08T10:51:02.193" v="5066" actId="790"/>
          <ac:spMkLst>
            <pc:docMk/>
            <pc:sldMk cId="3250581116" sldId="483"/>
            <ac:spMk id="6861" creationId="{E7B20D0C-2912-4BCC-ABD2-79A55E2278F9}"/>
          </ac:spMkLst>
        </pc:spChg>
        <pc:spChg chg="mod">
          <ac:chgData name="Kolakowski, Artur" userId="9c34c8cc-b1df-44f6-bea5-dcf7a54ee35f" providerId="ADAL" clId="{3840EB45-74CA-49F5-8548-3DE287019A31}" dt="2022-12-08T10:51:02.193" v="5067" actId="790"/>
          <ac:spMkLst>
            <pc:docMk/>
            <pc:sldMk cId="3250581116" sldId="483"/>
            <ac:spMk id="6862" creationId="{56F5A3F6-1BA0-46AD-87DF-026DFE36BF06}"/>
          </ac:spMkLst>
        </pc:spChg>
        <pc:spChg chg="mod">
          <ac:chgData name="Kolakowski, Artur" userId="9c34c8cc-b1df-44f6-bea5-dcf7a54ee35f" providerId="ADAL" clId="{3840EB45-74CA-49F5-8548-3DE287019A31}" dt="2022-12-08T10:51:02.193" v="5068" actId="790"/>
          <ac:spMkLst>
            <pc:docMk/>
            <pc:sldMk cId="3250581116" sldId="483"/>
            <ac:spMk id="6863" creationId="{0E86ED9C-3343-4055-814A-DEE5D794B9FB}"/>
          </ac:spMkLst>
        </pc:spChg>
        <pc:spChg chg="mod">
          <ac:chgData name="Kolakowski, Artur" userId="9c34c8cc-b1df-44f6-bea5-dcf7a54ee35f" providerId="ADAL" clId="{3840EB45-74CA-49F5-8548-3DE287019A31}" dt="2022-12-08T10:51:02.198" v="5069" actId="790"/>
          <ac:spMkLst>
            <pc:docMk/>
            <pc:sldMk cId="3250581116" sldId="483"/>
            <ac:spMk id="6864" creationId="{410B3D24-4358-413A-9D2E-AC402BC6E4CA}"/>
          </ac:spMkLst>
        </pc:spChg>
        <pc:spChg chg="mod">
          <ac:chgData name="Kolakowski, Artur" userId="9c34c8cc-b1df-44f6-bea5-dcf7a54ee35f" providerId="ADAL" clId="{3840EB45-74CA-49F5-8548-3DE287019A31}" dt="2022-12-08T10:51:02.198" v="5070" actId="790"/>
          <ac:spMkLst>
            <pc:docMk/>
            <pc:sldMk cId="3250581116" sldId="483"/>
            <ac:spMk id="6865" creationId="{33D53632-52A3-4DF0-B95F-051459103A66}"/>
          </ac:spMkLst>
        </pc:spChg>
        <pc:spChg chg="mod">
          <ac:chgData name="Kolakowski, Artur" userId="9c34c8cc-b1df-44f6-bea5-dcf7a54ee35f" providerId="ADAL" clId="{3840EB45-74CA-49F5-8548-3DE287019A31}" dt="2022-12-08T10:51:02.198" v="5071" actId="790"/>
          <ac:spMkLst>
            <pc:docMk/>
            <pc:sldMk cId="3250581116" sldId="483"/>
            <ac:spMk id="6866" creationId="{C5114719-162F-4648-921E-3ACB6E073A4C}"/>
          </ac:spMkLst>
        </pc:spChg>
        <pc:spChg chg="mod">
          <ac:chgData name="Kolakowski, Artur" userId="9c34c8cc-b1df-44f6-bea5-dcf7a54ee35f" providerId="ADAL" clId="{3840EB45-74CA-49F5-8548-3DE287019A31}" dt="2022-12-08T10:51:02.203" v="5072" actId="790"/>
          <ac:spMkLst>
            <pc:docMk/>
            <pc:sldMk cId="3250581116" sldId="483"/>
            <ac:spMk id="6867" creationId="{AD40294E-DBBC-4717-B864-D2BB35D6EB2D}"/>
          </ac:spMkLst>
        </pc:spChg>
        <pc:spChg chg="mod">
          <ac:chgData name="Kolakowski, Artur" userId="9c34c8cc-b1df-44f6-bea5-dcf7a54ee35f" providerId="ADAL" clId="{3840EB45-74CA-49F5-8548-3DE287019A31}" dt="2022-12-08T10:51:02.203" v="5073" actId="790"/>
          <ac:spMkLst>
            <pc:docMk/>
            <pc:sldMk cId="3250581116" sldId="483"/>
            <ac:spMk id="6868" creationId="{51DD5B82-992E-4ED9-8C90-C0662E0F4346}"/>
          </ac:spMkLst>
        </pc:spChg>
        <pc:spChg chg="mod">
          <ac:chgData name="Kolakowski, Artur" userId="9c34c8cc-b1df-44f6-bea5-dcf7a54ee35f" providerId="ADAL" clId="{3840EB45-74CA-49F5-8548-3DE287019A31}" dt="2022-12-08T10:51:02.208" v="5074" actId="790"/>
          <ac:spMkLst>
            <pc:docMk/>
            <pc:sldMk cId="3250581116" sldId="483"/>
            <ac:spMk id="6869" creationId="{B9F697A2-AC34-47B8-837F-4B943961F36E}"/>
          </ac:spMkLst>
        </pc:spChg>
        <pc:spChg chg="mod">
          <ac:chgData name="Kolakowski, Artur" userId="9c34c8cc-b1df-44f6-bea5-dcf7a54ee35f" providerId="ADAL" clId="{3840EB45-74CA-49F5-8548-3DE287019A31}" dt="2022-12-08T10:51:02.208" v="5075" actId="790"/>
          <ac:spMkLst>
            <pc:docMk/>
            <pc:sldMk cId="3250581116" sldId="483"/>
            <ac:spMk id="6870" creationId="{90EF493B-A1E9-4372-B8D6-BE3CB2A49549}"/>
          </ac:spMkLst>
        </pc:spChg>
        <pc:spChg chg="mod">
          <ac:chgData name="Kolakowski, Artur" userId="9c34c8cc-b1df-44f6-bea5-dcf7a54ee35f" providerId="ADAL" clId="{3840EB45-74CA-49F5-8548-3DE287019A31}" dt="2022-12-08T10:51:02.208" v="5076" actId="790"/>
          <ac:spMkLst>
            <pc:docMk/>
            <pc:sldMk cId="3250581116" sldId="483"/>
            <ac:spMk id="6871" creationId="{6AB3F03F-7852-4B91-B359-5D98667BCAC3}"/>
          </ac:spMkLst>
        </pc:spChg>
        <pc:spChg chg="mod">
          <ac:chgData name="Kolakowski, Artur" userId="9c34c8cc-b1df-44f6-bea5-dcf7a54ee35f" providerId="ADAL" clId="{3840EB45-74CA-49F5-8548-3DE287019A31}" dt="2022-12-08T10:51:02.213" v="5077" actId="790"/>
          <ac:spMkLst>
            <pc:docMk/>
            <pc:sldMk cId="3250581116" sldId="483"/>
            <ac:spMk id="6872" creationId="{06E8D348-FEF2-4025-91CA-8ABFD2BB5973}"/>
          </ac:spMkLst>
        </pc:spChg>
        <pc:spChg chg="mod">
          <ac:chgData name="Kolakowski, Artur" userId="9c34c8cc-b1df-44f6-bea5-dcf7a54ee35f" providerId="ADAL" clId="{3840EB45-74CA-49F5-8548-3DE287019A31}" dt="2022-12-08T10:51:02.213" v="5078" actId="790"/>
          <ac:spMkLst>
            <pc:docMk/>
            <pc:sldMk cId="3250581116" sldId="483"/>
            <ac:spMk id="6873" creationId="{599878E6-BA63-42F2-AD0F-0397266DE0EF}"/>
          </ac:spMkLst>
        </pc:spChg>
        <pc:spChg chg="mod">
          <ac:chgData name="Kolakowski, Artur" userId="9c34c8cc-b1df-44f6-bea5-dcf7a54ee35f" providerId="ADAL" clId="{3840EB45-74CA-49F5-8548-3DE287019A31}" dt="2022-12-08T10:51:02.213" v="5079" actId="790"/>
          <ac:spMkLst>
            <pc:docMk/>
            <pc:sldMk cId="3250581116" sldId="483"/>
            <ac:spMk id="6874" creationId="{9BE5C145-910F-4577-AC40-7367889F5CA5}"/>
          </ac:spMkLst>
        </pc:spChg>
        <pc:spChg chg="mod">
          <ac:chgData name="Kolakowski, Artur" userId="9c34c8cc-b1df-44f6-bea5-dcf7a54ee35f" providerId="ADAL" clId="{3840EB45-74CA-49F5-8548-3DE287019A31}" dt="2022-12-08T10:51:02.218" v="5080" actId="790"/>
          <ac:spMkLst>
            <pc:docMk/>
            <pc:sldMk cId="3250581116" sldId="483"/>
            <ac:spMk id="6875" creationId="{063CD0D1-FEC7-4AC5-991D-401D88A42456}"/>
          </ac:spMkLst>
        </pc:spChg>
        <pc:spChg chg="mod">
          <ac:chgData name="Kolakowski, Artur" userId="9c34c8cc-b1df-44f6-bea5-dcf7a54ee35f" providerId="ADAL" clId="{3840EB45-74CA-49F5-8548-3DE287019A31}" dt="2022-12-08T10:51:02.218" v="5081" actId="790"/>
          <ac:spMkLst>
            <pc:docMk/>
            <pc:sldMk cId="3250581116" sldId="483"/>
            <ac:spMk id="6876" creationId="{B8F4BADE-537A-4F77-9503-9DA96B219339}"/>
          </ac:spMkLst>
        </pc:spChg>
        <pc:spChg chg="mod">
          <ac:chgData name="Kolakowski, Artur" userId="9c34c8cc-b1df-44f6-bea5-dcf7a54ee35f" providerId="ADAL" clId="{3840EB45-74CA-49F5-8548-3DE287019A31}" dt="2022-12-08T10:51:02.223" v="5082" actId="790"/>
          <ac:spMkLst>
            <pc:docMk/>
            <pc:sldMk cId="3250581116" sldId="483"/>
            <ac:spMk id="6877" creationId="{AF969E63-6BEE-4A4D-A7A3-C9F8DC633525}"/>
          </ac:spMkLst>
        </pc:spChg>
        <pc:spChg chg="mod">
          <ac:chgData name="Kolakowski, Artur" userId="9c34c8cc-b1df-44f6-bea5-dcf7a54ee35f" providerId="ADAL" clId="{3840EB45-74CA-49F5-8548-3DE287019A31}" dt="2022-12-08T10:51:02.223" v="5083" actId="790"/>
          <ac:spMkLst>
            <pc:docMk/>
            <pc:sldMk cId="3250581116" sldId="483"/>
            <ac:spMk id="6878" creationId="{F5119DD6-FE84-4DFD-A2F9-92F7B78E5F68}"/>
          </ac:spMkLst>
        </pc:spChg>
        <pc:spChg chg="mod">
          <ac:chgData name="Kolakowski, Artur" userId="9c34c8cc-b1df-44f6-bea5-dcf7a54ee35f" providerId="ADAL" clId="{3840EB45-74CA-49F5-8548-3DE287019A31}" dt="2022-12-08T10:51:02.223" v="5084" actId="790"/>
          <ac:spMkLst>
            <pc:docMk/>
            <pc:sldMk cId="3250581116" sldId="483"/>
            <ac:spMk id="6879" creationId="{A17F26A8-704E-4F8B-895F-F956A56C8A22}"/>
          </ac:spMkLst>
        </pc:spChg>
        <pc:spChg chg="mod">
          <ac:chgData name="Kolakowski, Artur" userId="9c34c8cc-b1df-44f6-bea5-dcf7a54ee35f" providerId="ADAL" clId="{3840EB45-74CA-49F5-8548-3DE287019A31}" dt="2022-12-08T10:51:02.228" v="5085" actId="790"/>
          <ac:spMkLst>
            <pc:docMk/>
            <pc:sldMk cId="3250581116" sldId="483"/>
            <ac:spMk id="6880" creationId="{BD6A26EB-3D4F-4F31-BDD7-D45B1FC768A1}"/>
          </ac:spMkLst>
        </pc:spChg>
        <pc:spChg chg="mod">
          <ac:chgData name="Kolakowski, Artur" userId="9c34c8cc-b1df-44f6-bea5-dcf7a54ee35f" providerId="ADAL" clId="{3840EB45-74CA-49F5-8548-3DE287019A31}" dt="2022-12-08T10:51:02.228" v="5086" actId="790"/>
          <ac:spMkLst>
            <pc:docMk/>
            <pc:sldMk cId="3250581116" sldId="483"/>
            <ac:spMk id="6881" creationId="{754C2389-FBA9-486E-AF04-A1E6C5BBF771}"/>
          </ac:spMkLst>
        </pc:spChg>
        <pc:spChg chg="mod">
          <ac:chgData name="Kolakowski, Artur" userId="9c34c8cc-b1df-44f6-bea5-dcf7a54ee35f" providerId="ADAL" clId="{3840EB45-74CA-49F5-8548-3DE287019A31}" dt="2022-12-08T10:51:02.233" v="5087" actId="790"/>
          <ac:spMkLst>
            <pc:docMk/>
            <pc:sldMk cId="3250581116" sldId="483"/>
            <ac:spMk id="6882" creationId="{331CBC6E-9B17-4BC5-AF2D-51E7675FDE64}"/>
          </ac:spMkLst>
        </pc:spChg>
        <pc:spChg chg="mod">
          <ac:chgData name="Kolakowski, Artur" userId="9c34c8cc-b1df-44f6-bea5-dcf7a54ee35f" providerId="ADAL" clId="{3840EB45-74CA-49F5-8548-3DE287019A31}" dt="2022-12-08T10:51:02.233" v="5088" actId="790"/>
          <ac:spMkLst>
            <pc:docMk/>
            <pc:sldMk cId="3250581116" sldId="483"/>
            <ac:spMk id="6883" creationId="{C331A1EC-AE6D-49ED-8705-51EE980848A3}"/>
          </ac:spMkLst>
        </pc:spChg>
        <pc:spChg chg="mod">
          <ac:chgData name="Kolakowski, Artur" userId="9c34c8cc-b1df-44f6-bea5-dcf7a54ee35f" providerId="ADAL" clId="{3840EB45-74CA-49F5-8548-3DE287019A31}" dt="2022-12-08T10:51:02.233" v="5089" actId="790"/>
          <ac:spMkLst>
            <pc:docMk/>
            <pc:sldMk cId="3250581116" sldId="483"/>
            <ac:spMk id="6884" creationId="{C428690E-A1B5-41C0-81C9-8DABD82F3F13}"/>
          </ac:spMkLst>
        </pc:spChg>
        <pc:spChg chg="mod">
          <ac:chgData name="Kolakowski, Artur" userId="9c34c8cc-b1df-44f6-bea5-dcf7a54ee35f" providerId="ADAL" clId="{3840EB45-74CA-49F5-8548-3DE287019A31}" dt="2022-12-08T10:51:02.238" v="5090" actId="790"/>
          <ac:spMkLst>
            <pc:docMk/>
            <pc:sldMk cId="3250581116" sldId="483"/>
            <ac:spMk id="6885" creationId="{3B065BBB-4F27-4A9F-B864-D6997868496C}"/>
          </ac:spMkLst>
        </pc:spChg>
        <pc:spChg chg="mod">
          <ac:chgData name="Kolakowski, Artur" userId="9c34c8cc-b1df-44f6-bea5-dcf7a54ee35f" providerId="ADAL" clId="{3840EB45-74CA-49F5-8548-3DE287019A31}" dt="2022-12-08T10:51:02.238" v="5091" actId="790"/>
          <ac:spMkLst>
            <pc:docMk/>
            <pc:sldMk cId="3250581116" sldId="483"/>
            <ac:spMk id="6886" creationId="{F75DBC5C-FAA7-457C-B4E2-86CA9362F3BB}"/>
          </ac:spMkLst>
        </pc:spChg>
        <pc:spChg chg="mod">
          <ac:chgData name="Kolakowski, Artur" userId="9c34c8cc-b1df-44f6-bea5-dcf7a54ee35f" providerId="ADAL" clId="{3840EB45-74CA-49F5-8548-3DE287019A31}" dt="2022-12-08T10:51:02.243" v="5092" actId="790"/>
          <ac:spMkLst>
            <pc:docMk/>
            <pc:sldMk cId="3250581116" sldId="483"/>
            <ac:spMk id="6887" creationId="{7BB2CE90-6889-4B82-A540-89D01235004F}"/>
          </ac:spMkLst>
        </pc:spChg>
        <pc:spChg chg="mod">
          <ac:chgData name="Kolakowski, Artur" userId="9c34c8cc-b1df-44f6-bea5-dcf7a54ee35f" providerId="ADAL" clId="{3840EB45-74CA-49F5-8548-3DE287019A31}" dt="2022-12-08T10:51:02.243" v="5093" actId="790"/>
          <ac:spMkLst>
            <pc:docMk/>
            <pc:sldMk cId="3250581116" sldId="483"/>
            <ac:spMk id="6888" creationId="{08A6795E-9BDC-47BF-B1D6-DB00CC650C02}"/>
          </ac:spMkLst>
        </pc:spChg>
        <pc:spChg chg="mod">
          <ac:chgData name="Kolakowski, Artur" userId="9c34c8cc-b1df-44f6-bea5-dcf7a54ee35f" providerId="ADAL" clId="{3840EB45-74CA-49F5-8548-3DE287019A31}" dt="2022-12-08T10:51:02.243" v="5094" actId="790"/>
          <ac:spMkLst>
            <pc:docMk/>
            <pc:sldMk cId="3250581116" sldId="483"/>
            <ac:spMk id="6889" creationId="{C415CDAC-CD09-4876-BBAD-AE4DA047380F}"/>
          </ac:spMkLst>
        </pc:spChg>
        <pc:spChg chg="mod">
          <ac:chgData name="Kolakowski, Artur" userId="9c34c8cc-b1df-44f6-bea5-dcf7a54ee35f" providerId="ADAL" clId="{3840EB45-74CA-49F5-8548-3DE287019A31}" dt="2022-12-08T10:51:02.248" v="5095" actId="790"/>
          <ac:spMkLst>
            <pc:docMk/>
            <pc:sldMk cId="3250581116" sldId="483"/>
            <ac:spMk id="6890" creationId="{CD67175C-D6A0-4049-824D-3C66656C6E5A}"/>
          </ac:spMkLst>
        </pc:spChg>
        <pc:spChg chg="mod">
          <ac:chgData name="Kolakowski, Artur" userId="9c34c8cc-b1df-44f6-bea5-dcf7a54ee35f" providerId="ADAL" clId="{3840EB45-74CA-49F5-8548-3DE287019A31}" dt="2022-12-08T10:51:02.248" v="5096" actId="790"/>
          <ac:spMkLst>
            <pc:docMk/>
            <pc:sldMk cId="3250581116" sldId="483"/>
            <ac:spMk id="6891" creationId="{F297274B-489E-48C2-A497-337AF639FA29}"/>
          </ac:spMkLst>
        </pc:spChg>
        <pc:spChg chg="mod">
          <ac:chgData name="Kolakowski, Artur" userId="9c34c8cc-b1df-44f6-bea5-dcf7a54ee35f" providerId="ADAL" clId="{3840EB45-74CA-49F5-8548-3DE287019A31}" dt="2022-12-08T10:51:02.253" v="5097" actId="790"/>
          <ac:spMkLst>
            <pc:docMk/>
            <pc:sldMk cId="3250581116" sldId="483"/>
            <ac:spMk id="6892" creationId="{76CFDC74-CA39-46BF-AF41-515DE29827D5}"/>
          </ac:spMkLst>
        </pc:spChg>
        <pc:spChg chg="mod">
          <ac:chgData name="Kolakowski, Artur" userId="9c34c8cc-b1df-44f6-bea5-dcf7a54ee35f" providerId="ADAL" clId="{3840EB45-74CA-49F5-8548-3DE287019A31}" dt="2022-12-08T10:51:02.253" v="5098" actId="790"/>
          <ac:spMkLst>
            <pc:docMk/>
            <pc:sldMk cId="3250581116" sldId="483"/>
            <ac:spMk id="6893" creationId="{84371F34-CBB7-4579-A89B-C81759BE1CB1}"/>
          </ac:spMkLst>
        </pc:spChg>
        <pc:spChg chg="mod">
          <ac:chgData name="Kolakowski, Artur" userId="9c34c8cc-b1df-44f6-bea5-dcf7a54ee35f" providerId="ADAL" clId="{3840EB45-74CA-49F5-8548-3DE287019A31}" dt="2022-12-08T10:51:02.253" v="5099" actId="790"/>
          <ac:spMkLst>
            <pc:docMk/>
            <pc:sldMk cId="3250581116" sldId="483"/>
            <ac:spMk id="6894" creationId="{D15A5134-0333-4A0A-B8A8-9BD07047D576}"/>
          </ac:spMkLst>
        </pc:spChg>
        <pc:spChg chg="mod">
          <ac:chgData name="Kolakowski, Artur" userId="9c34c8cc-b1df-44f6-bea5-dcf7a54ee35f" providerId="ADAL" clId="{3840EB45-74CA-49F5-8548-3DE287019A31}" dt="2022-12-08T10:51:02.258" v="5100" actId="790"/>
          <ac:spMkLst>
            <pc:docMk/>
            <pc:sldMk cId="3250581116" sldId="483"/>
            <ac:spMk id="6895" creationId="{5CB91492-C4C9-4C5F-8B95-0CFCF4DD55B5}"/>
          </ac:spMkLst>
        </pc:spChg>
        <pc:spChg chg="mod">
          <ac:chgData name="Kolakowski, Artur" userId="9c34c8cc-b1df-44f6-bea5-dcf7a54ee35f" providerId="ADAL" clId="{3840EB45-74CA-49F5-8548-3DE287019A31}" dt="2022-12-08T10:51:02.258" v="5101" actId="790"/>
          <ac:spMkLst>
            <pc:docMk/>
            <pc:sldMk cId="3250581116" sldId="483"/>
            <ac:spMk id="6896" creationId="{8DBDABE1-B850-4BCE-8CDD-EEFEA2BF258B}"/>
          </ac:spMkLst>
        </pc:spChg>
        <pc:spChg chg="mod">
          <ac:chgData name="Kolakowski, Artur" userId="9c34c8cc-b1df-44f6-bea5-dcf7a54ee35f" providerId="ADAL" clId="{3840EB45-74CA-49F5-8548-3DE287019A31}" dt="2022-12-08T10:51:02.263" v="5102" actId="790"/>
          <ac:spMkLst>
            <pc:docMk/>
            <pc:sldMk cId="3250581116" sldId="483"/>
            <ac:spMk id="6897" creationId="{F3A5EA66-E8D7-48FF-AFC1-FD7DBE31C06F}"/>
          </ac:spMkLst>
        </pc:spChg>
        <pc:spChg chg="mod">
          <ac:chgData name="Kolakowski, Artur" userId="9c34c8cc-b1df-44f6-bea5-dcf7a54ee35f" providerId="ADAL" clId="{3840EB45-74CA-49F5-8548-3DE287019A31}" dt="2022-12-08T10:51:02.263" v="5103" actId="790"/>
          <ac:spMkLst>
            <pc:docMk/>
            <pc:sldMk cId="3250581116" sldId="483"/>
            <ac:spMk id="6898" creationId="{9C95920C-46C5-4ABB-B5C9-2D3DC31C1EF1}"/>
          </ac:spMkLst>
        </pc:spChg>
        <pc:spChg chg="mod">
          <ac:chgData name="Kolakowski, Artur" userId="9c34c8cc-b1df-44f6-bea5-dcf7a54ee35f" providerId="ADAL" clId="{3840EB45-74CA-49F5-8548-3DE287019A31}" dt="2022-12-08T10:51:02.263" v="5104" actId="790"/>
          <ac:spMkLst>
            <pc:docMk/>
            <pc:sldMk cId="3250581116" sldId="483"/>
            <ac:spMk id="6899" creationId="{4BBBCA8F-65F5-4D80-956C-47F2ECC71D88}"/>
          </ac:spMkLst>
        </pc:spChg>
        <pc:spChg chg="mod">
          <ac:chgData name="Kolakowski, Artur" userId="9c34c8cc-b1df-44f6-bea5-dcf7a54ee35f" providerId="ADAL" clId="{3840EB45-74CA-49F5-8548-3DE287019A31}" dt="2022-12-08T10:51:02.268" v="5105" actId="790"/>
          <ac:spMkLst>
            <pc:docMk/>
            <pc:sldMk cId="3250581116" sldId="483"/>
            <ac:spMk id="6900" creationId="{B782922D-4B3E-493F-9277-96E9FC47CED9}"/>
          </ac:spMkLst>
        </pc:spChg>
        <pc:spChg chg="mod">
          <ac:chgData name="Kolakowski, Artur" userId="9c34c8cc-b1df-44f6-bea5-dcf7a54ee35f" providerId="ADAL" clId="{3840EB45-74CA-49F5-8548-3DE287019A31}" dt="2022-12-08T10:51:02.268" v="5106" actId="790"/>
          <ac:spMkLst>
            <pc:docMk/>
            <pc:sldMk cId="3250581116" sldId="483"/>
            <ac:spMk id="6901" creationId="{1B37F591-1167-44B6-96FD-01EC726ADD6E}"/>
          </ac:spMkLst>
        </pc:spChg>
        <pc:spChg chg="mod">
          <ac:chgData name="Kolakowski, Artur" userId="9c34c8cc-b1df-44f6-bea5-dcf7a54ee35f" providerId="ADAL" clId="{3840EB45-74CA-49F5-8548-3DE287019A31}" dt="2022-12-08T10:51:02.272" v="5107" actId="790"/>
          <ac:spMkLst>
            <pc:docMk/>
            <pc:sldMk cId="3250581116" sldId="483"/>
            <ac:spMk id="6902" creationId="{3175D844-9528-4C45-AE1F-28813F82BEFA}"/>
          </ac:spMkLst>
        </pc:spChg>
        <pc:spChg chg="mod">
          <ac:chgData name="Kolakowski, Artur" userId="9c34c8cc-b1df-44f6-bea5-dcf7a54ee35f" providerId="ADAL" clId="{3840EB45-74CA-49F5-8548-3DE287019A31}" dt="2022-12-08T10:51:02.272" v="5108" actId="790"/>
          <ac:spMkLst>
            <pc:docMk/>
            <pc:sldMk cId="3250581116" sldId="483"/>
            <ac:spMk id="6903" creationId="{A32AE5B7-2DB1-40A9-A028-FEC5FAAEA8D9}"/>
          </ac:spMkLst>
        </pc:spChg>
        <pc:spChg chg="mod">
          <ac:chgData name="Kolakowski, Artur" userId="9c34c8cc-b1df-44f6-bea5-dcf7a54ee35f" providerId="ADAL" clId="{3840EB45-74CA-49F5-8548-3DE287019A31}" dt="2022-12-08T10:51:02.278" v="5109" actId="790"/>
          <ac:spMkLst>
            <pc:docMk/>
            <pc:sldMk cId="3250581116" sldId="483"/>
            <ac:spMk id="6904" creationId="{A362C21C-B548-4BFB-9268-F7386A7EA468}"/>
          </ac:spMkLst>
        </pc:spChg>
        <pc:spChg chg="mod">
          <ac:chgData name="Kolakowski, Artur" userId="9c34c8cc-b1df-44f6-bea5-dcf7a54ee35f" providerId="ADAL" clId="{3840EB45-74CA-49F5-8548-3DE287019A31}" dt="2022-12-08T10:51:02.278" v="5110" actId="790"/>
          <ac:spMkLst>
            <pc:docMk/>
            <pc:sldMk cId="3250581116" sldId="483"/>
            <ac:spMk id="6905" creationId="{328F5C7C-A75B-4AD5-BD82-48BFE9E281B5}"/>
          </ac:spMkLst>
        </pc:spChg>
        <pc:spChg chg="mod">
          <ac:chgData name="Kolakowski, Artur" userId="9c34c8cc-b1df-44f6-bea5-dcf7a54ee35f" providerId="ADAL" clId="{3840EB45-74CA-49F5-8548-3DE287019A31}" dt="2022-12-08T10:51:02.278" v="5111" actId="790"/>
          <ac:spMkLst>
            <pc:docMk/>
            <pc:sldMk cId="3250581116" sldId="483"/>
            <ac:spMk id="6906" creationId="{F42AE1DE-AF75-4F82-96DA-B7BBC17BA83B}"/>
          </ac:spMkLst>
        </pc:spChg>
        <pc:spChg chg="mod">
          <ac:chgData name="Kolakowski, Artur" userId="9c34c8cc-b1df-44f6-bea5-dcf7a54ee35f" providerId="ADAL" clId="{3840EB45-74CA-49F5-8548-3DE287019A31}" dt="2022-12-08T10:51:02.282" v="5112" actId="790"/>
          <ac:spMkLst>
            <pc:docMk/>
            <pc:sldMk cId="3250581116" sldId="483"/>
            <ac:spMk id="6907" creationId="{8C363B43-770B-4112-8401-269928B0727C}"/>
          </ac:spMkLst>
        </pc:spChg>
        <pc:spChg chg="mod">
          <ac:chgData name="Kolakowski, Artur" userId="9c34c8cc-b1df-44f6-bea5-dcf7a54ee35f" providerId="ADAL" clId="{3840EB45-74CA-49F5-8548-3DE287019A31}" dt="2022-12-08T10:51:02.282" v="5113" actId="790"/>
          <ac:spMkLst>
            <pc:docMk/>
            <pc:sldMk cId="3250581116" sldId="483"/>
            <ac:spMk id="6908" creationId="{8170A460-8A76-40FF-8705-8CFC7B27F4B3}"/>
          </ac:spMkLst>
        </pc:spChg>
        <pc:spChg chg="mod">
          <ac:chgData name="Kolakowski, Artur" userId="9c34c8cc-b1df-44f6-bea5-dcf7a54ee35f" providerId="ADAL" clId="{3840EB45-74CA-49F5-8548-3DE287019A31}" dt="2022-12-08T10:51:02.288" v="5114" actId="790"/>
          <ac:spMkLst>
            <pc:docMk/>
            <pc:sldMk cId="3250581116" sldId="483"/>
            <ac:spMk id="6909" creationId="{1A586A6E-319C-4D3A-AE17-B3D928E27E5F}"/>
          </ac:spMkLst>
        </pc:spChg>
        <pc:spChg chg="mod">
          <ac:chgData name="Kolakowski, Artur" userId="9c34c8cc-b1df-44f6-bea5-dcf7a54ee35f" providerId="ADAL" clId="{3840EB45-74CA-49F5-8548-3DE287019A31}" dt="2022-12-08T10:51:02.288" v="5115" actId="790"/>
          <ac:spMkLst>
            <pc:docMk/>
            <pc:sldMk cId="3250581116" sldId="483"/>
            <ac:spMk id="6910" creationId="{11CBC6B4-8A3F-40D1-A16C-A1A9C90EAB62}"/>
          </ac:spMkLst>
        </pc:spChg>
        <pc:spChg chg="mod">
          <ac:chgData name="Kolakowski, Artur" userId="9c34c8cc-b1df-44f6-bea5-dcf7a54ee35f" providerId="ADAL" clId="{3840EB45-74CA-49F5-8548-3DE287019A31}" dt="2022-12-08T10:51:02.288" v="5116" actId="790"/>
          <ac:spMkLst>
            <pc:docMk/>
            <pc:sldMk cId="3250581116" sldId="483"/>
            <ac:spMk id="6911" creationId="{8A615354-705C-4AC0-B9DF-286293991241}"/>
          </ac:spMkLst>
        </pc:spChg>
        <pc:spChg chg="mod">
          <ac:chgData name="Kolakowski, Artur" userId="9c34c8cc-b1df-44f6-bea5-dcf7a54ee35f" providerId="ADAL" clId="{3840EB45-74CA-49F5-8548-3DE287019A31}" dt="2022-12-08T10:51:02.293" v="5117" actId="790"/>
          <ac:spMkLst>
            <pc:docMk/>
            <pc:sldMk cId="3250581116" sldId="483"/>
            <ac:spMk id="6912" creationId="{1BA2CA09-0D8F-4415-AC9C-19B02DF76F52}"/>
          </ac:spMkLst>
        </pc:spChg>
        <pc:spChg chg="mod">
          <ac:chgData name="Kolakowski, Artur" userId="9c34c8cc-b1df-44f6-bea5-dcf7a54ee35f" providerId="ADAL" clId="{3840EB45-74CA-49F5-8548-3DE287019A31}" dt="2022-12-08T10:51:02.293" v="5118" actId="790"/>
          <ac:spMkLst>
            <pc:docMk/>
            <pc:sldMk cId="3250581116" sldId="483"/>
            <ac:spMk id="6913" creationId="{B7BF9C6A-0E3C-434D-95FC-6A46F5007FB7}"/>
          </ac:spMkLst>
        </pc:spChg>
        <pc:spChg chg="mod">
          <ac:chgData name="Kolakowski, Artur" userId="9c34c8cc-b1df-44f6-bea5-dcf7a54ee35f" providerId="ADAL" clId="{3840EB45-74CA-49F5-8548-3DE287019A31}" dt="2022-12-08T10:51:02.298" v="5119" actId="790"/>
          <ac:spMkLst>
            <pc:docMk/>
            <pc:sldMk cId="3250581116" sldId="483"/>
            <ac:spMk id="6914" creationId="{E8FA226C-8921-40CC-913B-CEEE4EC9FD91}"/>
          </ac:spMkLst>
        </pc:spChg>
        <pc:spChg chg="mod">
          <ac:chgData name="Kolakowski, Artur" userId="9c34c8cc-b1df-44f6-bea5-dcf7a54ee35f" providerId="ADAL" clId="{3840EB45-74CA-49F5-8548-3DE287019A31}" dt="2022-12-08T10:51:02.298" v="5120" actId="790"/>
          <ac:spMkLst>
            <pc:docMk/>
            <pc:sldMk cId="3250581116" sldId="483"/>
            <ac:spMk id="6915" creationId="{04010D60-B003-4C1E-B784-99149867FA2E}"/>
          </ac:spMkLst>
        </pc:spChg>
        <pc:spChg chg="mod">
          <ac:chgData name="Kolakowski, Artur" userId="9c34c8cc-b1df-44f6-bea5-dcf7a54ee35f" providerId="ADAL" clId="{3840EB45-74CA-49F5-8548-3DE287019A31}" dt="2022-12-08T10:51:02.298" v="5121" actId="790"/>
          <ac:spMkLst>
            <pc:docMk/>
            <pc:sldMk cId="3250581116" sldId="483"/>
            <ac:spMk id="6916" creationId="{68642AF0-CAF5-4698-8109-32B7D569BA76}"/>
          </ac:spMkLst>
        </pc:spChg>
        <pc:spChg chg="mod">
          <ac:chgData name="Kolakowski, Artur" userId="9c34c8cc-b1df-44f6-bea5-dcf7a54ee35f" providerId="ADAL" clId="{3840EB45-74CA-49F5-8548-3DE287019A31}" dt="2022-12-08T10:51:02.303" v="5122" actId="790"/>
          <ac:spMkLst>
            <pc:docMk/>
            <pc:sldMk cId="3250581116" sldId="483"/>
            <ac:spMk id="6917" creationId="{C384F876-8E88-4AFF-86DD-8D746E722C7C}"/>
          </ac:spMkLst>
        </pc:spChg>
        <pc:spChg chg="mod">
          <ac:chgData name="Kolakowski, Artur" userId="9c34c8cc-b1df-44f6-bea5-dcf7a54ee35f" providerId="ADAL" clId="{3840EB45-74CA-49F5-8548-3DE287019A31}" dt="2022-12-08T10:51:02.307" v="5123" actId="790"/>
          <ac:spMkLst>
            <pc:docMk/>
            <pc:sldMk cId="3250581116" sldId="483"/>
            <ac:spMk id="6918" creationId="{97F68560-128F-42D5-B238-E526111766B3}"/>
          </ac:spMkLst>
        </pc:spChg>
        <pc:spChg chg="mod">
          <ac:chgData name="Kolakowski, Artur" userId="9c34c8cc-b1df-44f6-bea5-dcf7a54ee35f" providerId="ADAL" clId="{3840EB45-74CA-49F5-8548-3DE287019A31}" dt="2022-12-08T10:51:02.307" v="5124" actId="790"/>
          <ac:spMkLst>
            <pc:docMk/>
            <pc:sldMk cId="3250581116" sldId="483"/>
            <ac:spMk id="6919" creationId="{51C37AD1-459E-418C-B5D6-7731D504FBE2}"/>
          </ac:spMkLst>
        </pc:spChg>
        <pc:spChg chg="mod">
          <ac:chgData name="Kolakowski, Artur" userId="9c34c8cc-b1df-44f6-bea5-dcf7a54ee35f" providerId="ADAL" clId="{3840EB45-74CA-49F5-8548-3DE287019A31}" dt="2022-12-08T10:51:02.312" v="5125" actId="790"/>
          <ac:spMkLst>
            <pc:docMk/>
            <pc:sldMk cId="3250581116" sldId="483"/>
            <ac:spMk id="6920" creationId="{D4E6348B-E9A1-42ED-B542-E1663EEE2231}"/>
          </ac:spMkLst>
        </pc:spChg>
        <pc:spChg chg="mod">
          <ac:chgData name="Kolakowski, Artur" userId="9c34c8cc-b1df-44f6-bea5-dcf7a54ee35f" providerId="ADAL" clId="{3840EB45-74CA-49F5-8548-3DE287019A31}" dt="2022-12-08T10:51:02.312" v="5126" actId="790"/>
          <ac:spMkLst>
            <pc:docMk/>
            <pc:sldMk cId="3250581116" sldId="483"/>
            <ac:spMk id="6921" creationId="{4EE3E7EC-06E2-4AE8-873B-B8B6B4270EBA}"/>
          </ac:spMkLst>
        </pc:spChg>
        <pc:spChg chg="mod">
          <ac:chgData name="Kolakowski, Artur" userId="9c34c8cc-b1df-44f6-bea5-dcf7a54ee35f" providerId="ADAL" clId="{3840EB45-74CA-49F5-8548-3DE287019A31}" dt="2022-12-08T10:51:02.312" v="5127" actId="790"/>
          <ac:spMkLst>
            <pc:docMk/>
            <pc:sldMk cId="3250581116" sldId="483"/>
            <ac:spMk id="6922" creationId="{DDE30E90-6AD3-4919-A522-8E5BE19C874B}"/>
          </ac:spMkLst>
        </pc:spChg>
        <pc:spChg chg="mod">
          <ac:chgData name="Kolakowski, Artur" userId="9c34c8cc-b1df-44f6-bea5-dcf7a54ee35f" providerId="ADAL" clId="{3840EB45-74CA-49F5-8548-3DE287019A31}" dt="2022-12-08T10:51:02.317" v="5128" actId="790"/>
          <ac:spMkLst>
            <pc:docMk/>
            <pc:sldMk cId="3250581116" sldId="483"/>
            <ac:spMk id="6923" creationId="{DAA75F20-206D-4003-A3BD-152C4152EEF1}"/>
          </ac:spMkLst>
        </pc:spChg>
        <pc:spChg chg="mod">
          <ac:chgData name="Kolakowski, Artur" userId="9c34c8cc-b1df-44f6-bea5-dcf7a54ee35f" providerId="ADAL" clId="{3840EB45-74CA-49F5-8548-3DE287019A31}" dt="2022-12-08T10:51:02.317" v="5129" actId="790"/>
          <ac:spMkLst>
            <pc:docMk/>
            <pc:sldMk cId="3250581116" sldId="483"/>
            <ac:spMk id="6924" creationId="{C7C794B8-F5D5-405F-974E-3B5421111308}"/>
          </ac:spMkLst>
        </pc:spChg>
        <pc:spChg chg="mod">
          <ac:chgData name="Kolakowski, Artur" userId="9c34c8cc-b1df-44f6-bea5-dcf7a54ee35f" providerId="ADAL" clId="{3840EB45-74CA-49F5-8548-3DE287019A31}" dt="2022-12-08T10:51:02.323" v="5130" actId="790"/>
          <ac:spMkLst>
            <pc:docMk/>
            <pc:sldMk cId="3250581116" sldId="483"/>
            <ac:spMk id="6925" creationId="{541A40AA-6591-43BE-AFDF-8F552A62B9D3}"/>
          </ac:spMkLst>
        </pc:spChg>
        <pc:spChg chg="mod">
          <ac:chgData name="Kolakowski, Artur" userId="9c34c8cc-b1df-44f6-bea5-dcf7a54ee35f" providerId="ADAL" clId="{3840EB45-74CA-49F5-8548-3DE287019A31}" dt="2022-12-08T10:51:02.323" v="5131" actId="790"/>
          <ac:spMkLst>
            <pc:docMk/>
            <pc:sldMk cId="3250581116" sldId="483"/>
            <ac:spMk id="6926" creationId="{4CBA23FA-8AA6-464B-8C3A-B4B2E083AA56}"/>
          </ac:spMkLst>
        </pc:spChg>
        <pc:spChg chg="mod">
          <ac:chgData name="Kolakowski, Artur" userId="9c34c8cc-b1df-44f6-bea5-dcf7a54ee35f" providerId="ADAL" clId="{3840EB45-74CA-49F5-8548-3DE287019A31}" dt="2022-12-08T10:51:02.323" v="5132" actId="790"/>
          <ac:spMkLst>
            <pc:docMk/>
            <pc:sldMk cId="3250581116" sldId="483"/>
            <ac:spMk id="6927" creationId="{AF40B5CD-21F6-44A9-8436-0993446DCC94}"/>
          </ac:spMkLst>
        </pc:spChg>
        <pc:spChg chg="mod">
          <ac:chgData name="Kolakowski, Artur" userId="9c34c8cc-b1df-44f6-bea5-dcf7a54ee35f" providerId="ADAL" clId="{3840EB45-74CA-49F5-8548-3DE287019A31}" dt="2022-12-08T10:51:02.328" v="5133" actId="790"/>
          <ac:spMkLst>
            <pc:docMk/>
            <pc:sldMk cId="3250581116" sldId="483"/>
            <ac:spMk id="6928" creationId="{FEE69F57-22B8-46C9-A329-D68E79BE95F6}"/>
          </ac:spMkLst>
        </pc:spChg>
        <pc:spChg chg="mod">
          <ac:chgData name="Kolakowski, Artur" userId="9c34c8cc-b1df-44f6-bea5-dcf7a54ee35f" providerId="ADAL" clId="{3840EB45-74CA-49F5-8548-3DE287019A31}" dt="2022-12-08T10:51:02.328" v="5134" actId="790"/>
          <ac:spMkLst>
            <pc:docMk/>
            <pc:sldMk cId="3250581116" sldId="483"/>
            <ac:spMk id="6929" creationId="{50B66DD6-A106-42D9-B90F-B34EC4842B6A}"/>
          </ac:spMkLst>
        </pc:spChg>
        <pc:spChg chg="mod">
          <ac:chgData name="Kolakowski, Artur" userId="9c34c8cc-b1df-44f6-bea5-dcf7a54ee35f" providerId="ADAL" clId="{3840EB45-74CA-49F5-8548-3DE287019A31}" dt="2022-12-08T10:51:02.333" v="5135" actId="790"/>
          <ac:spMkLst>
            <pc:docMk/>
            <pc:sldMk cId="3250581116" sldId="483"/>
            <ac:spMk id="6930" creationId="{7F2DE451-0D1E-4AEA-93E5-AAAD2D2DB6F3}"/>
          </ac:spMkLst>
        </pc:spChg>
        <pc:spChg chg="mod">
          <ac:chgData name="Kolakowski, Artur" userId="9c34c8cc-b1df-44f6-bea5-dcf7a54ee35f" providerId="ADAL" clId="{3840EB45-74CA-49F5-8548-3DE287019A31}" dt="2022-12-08T10:51:02.333" v="5136" actId="790"/>
          <ac:spMkLst>
            <pc:docMk/>
            <pc:sldMk cId="3250581116" sldId="483"/>
            <ac:spMk id="6931" creationId="{B9AA3E7D-EC0E-467F-833A-3EFA6D943197}"/>
          </ac:spMkLst>
        </pc:spChg>
        <pc:spChg chg="mod">
          <ac:chgData name="Kolakowski, Artur" userId="9c34c8cc-b1df-44f6-bea5-dcf7a54ee35f" providerId="ADAL" clId="{3840EB45-74CA-49F5-8548-3DE287019A31}" dt="2022-12-08T10:51:02.333" v="5137" actId="790"/>
          <ac:spMkLst>
            <pc:docMk/>
            <pc:sldMk cId="3250581116" sldId="483"/>
            <ac:spMk id="6932" creationId="{AA6FDD0B-40B3-4E46-A277-9B7FB71058BC}"/>
          </ac:spMkLst>
        </pc:spChg>
        <pc:spChg chg="mod">
          <ac:chgData name="Kolakowski, Artur" userId="9c34c8cc-b1df-44f6-bea5-dcf7a54ee35f" providerId="ADAL" clId="{3840EB45-74CA-49F5-8548-3DE287019A31}" dt="2022-12-08T10:51:02.338" v="5138" actId="790"/>
          <ac:spMkLst>
            <pc:docMk/>
            <pc:sldMk cId="3250581116" sldId="483"/>
            <ac:spMk id="6933" creationId="{3E2E7781-06D3-4BEA-84BC-1D49922BA1EB}"/>
          </ac:spMkLst>
        </pc:spChg>
        <pc:spChg chg="mod">
          <ac:chgData name="Kolakowski, Artur" userId="9c34c8cc-b1df-44f6-bea5-dcf7a54ee35f" providerId="ADAL" clId="{3840EB45-74CA-49F5-8548-3DE287019A31}" dt="2022-12-08T10:51:02.338" v="5139" actId="790"/>
          <ac:spMkLst>
            <pc:docMk/>
            <pc:sldMk cId="3250581116" sldId="483"/>
            <ac:spMk id="6934" creationId="{C18D38D7-AC69-4F5D-8072-95E84E51DB54}"/>
          </ac:spMkLst>
        </pc:spChg>
        <pc:spChg chg="mod">
          <ac:chgData name="Kolakowski, Artur" userId="9c34c8cc-b1df-44f6-bea5-dcf7a54ee35f" providerId="ADAL" clId="{3840EB45-74CA-49F5-8548-3DE287019A31}" dt="2022-12-08T10:51:02.343" v="5140" actId="790"/>
          <ac:spMkLst>
            <pc:docMk/>
            <pc:sldMk cId="3250581116" sldId="483"/>
            <ac:spMk id="6935" creationId="{72F9FE08-6366-49D0-8781-045637316FD3}"/>
          </ac:spMkLst>
        </pc:spChg>
        <pc:spChg chg="mod">
          <ac:chgData name="Kolakowski, Artur" userId="9c34c8cc-b1df-44f6-bea5-dcf7a54ee35f" providerId="ADAL" clId="{3840EB45-74CA-49F5-8548-3DE287019A31}" dt="2022-12-08T10:51:02.343" v="5141" actId="790"/>
          <ac:spMkLst>
            <pc:docMk/>
            <pc:sldMk cId="3250581116" sldId="483"/>
            <ac:spMk id="6936" creationId="{9C57FA4B-DF93-4563-AA23-B41D250B1B29}"/>
          </ac:spMkLst>
        </pc:spChg>
        <pc:spChg chg="mod">
          <ac:chgData name="Kolakowski, Artur" userId="9c34c8cc-b1df-44f6-bea5-dcf7a54ee35f" providerId="ADAL" clId="{3840EB45-74CA-49F5-8548-3DE287019A31}" dt="2022-12-08T10:51:02.343" v="5142" actId="790"/>
          <ac:spMkLst>
            <pc:docMk/>
            <pc:sldMk cId="3250581116" sldId="483"/>
            <ac:spMk id="6937" creationId="{0CE2197F-1DB4-4163-B4B6-8E4513AD141D}"/>
          </ac:spMkLst>
        </pc:spChg>
        <pc:spChg chg="mod">
          <ac:chgData name="Kolakowski, Artur" userId="9c34c8cc-b1df-44f6-bea5-dcf7a54ee35f" providerId="ADAL" clId="{3840EB45-74CA-49F5-8548-3DE287019A31}" dt="2022-12-08T10:51:02.348" v="5143" actId="790"/>
          <ac:spMkLst>
            <pc:docMk/>
            <pc:sldMk cId="3250581116" sldId="483"/>
            <ac:spMk id="6938" creationId="{A34517A3-5E19-4A15-9BA8-FF7343F2A4B0}"/>
          </ac:spMkLst>
        </pc:spChg>
        <pc:spChg chg="mod">
          <ac:chgData name="Kolakowski, Artur" userId="9c34c8cc-b1df-44f6-bea5-dcf7a54ee35f" providerId="ADAL" clId="{3840EB45-74CA-49F5-8548-3DE287019A31}" dt="2022-12-08T10:51:02.348" v="5144" actId="790"/>
          <ac:spMkLst>
            <pc:docMk/>
            <pc:sldMk cId="3250581116" sldId="483"/>
            <ac:spMk id="6939" creationId="{2E8DC290-5441-4262-832E-54754A9F7BE2}"/>
          </ac:spMkLst>
        </pc:spChg>
        <pc:spChg chg="mod">
          <ac:chgData name="Kolakowski, Artur" userId="9c34c8cc-b1df-44f6-bea5-dcf7a54ee35f" providerId="ADAL" clId="{3840EB45-74CA-49F5-8548-3DE287019A31}" dt="2022-12-08T10:51:02.353" v="5145" actId="790"/>
          <ac:spMkLst>
            <pc:docMk/>
            <pc:sldMk cId="3250581116" sldId="483"/>
            <ac:spMk id="6940" creationId="{9E576A19-576A-45BE-A394-AA261B30C441}"/>
          </ac:spMkLst>
        </pc:spChg>
        <pc:spChg chg="mod">
          <ac:chgData name="Kolakowski, Artur" userId="9c34c8cc-b1df-44f6-bea5-dcf7a54ee35f" providerId="ADAL" clId="{3840EB45-74CA-49F5-8548-3DE287019A31}" dt="2022-12-08T10:51:02.353" v="5146" actId="790"/>
          <ac:spMkLst>
            <pc:docMk/>
            <pc:sldMk cId="3250581116" sldId="483"/>
            <ac:spMk id="6941" creationId="{5FA190C7-1619-4D44-9331-2B335A6E9D4E}"/>
          </ac:spMkLst>
        </pc:spChg>
        <pc:spChg chg="mod">
          <ac:chgData name="Kolakowski, Artur" userId="9c34c8cc-b1df-44f6-bea5-dcf7a54ee35f" providerId="ADAL" clId="{3840EB45-74CA-49F5-8548-3DE287019A31}" dt="2022-12-08T10:51:02.358" v="5147" actId="790"/>
          <ac:spMkLst>
            <pc:docMk/>
            <pc:sldMk cId="3250581116" sldId="483"/>
            <ac:spMk id="6942" creationId="{7CC95828-BDCA-4F8E-B46B-073D963DC0E5}"/>
          </ac:spMkLst>
        </pc:spChg>
        <pc:spChg chg="mod">
          <ac:chgData name="Kolakowski, Artur" userId="9c34c8cc-b1df-44f6-bea5-dcf7a54ee35f" providerId="ADAL" clId="{3840EB45-74CA-49F5-8548-3DE287019A31}" dt="2022-12-08T10:51:02.358" v="5148" actId="790"/>
          <ac:spMkLst>
            <pc:docMk/>
            <pc:sldMk cId="3250581116" sldId="483"/>
            <ac:spMk id="6943" creationId="{93B4DE78-16BE-4694-8352-C3D1EB00FD58}"/>
          </ac:spMkLst>
        </pc:spChg>
        <pc:spChg chg="mod">
          <ac:chgData name="Kolakowski, Artur" userId="9c34c8cc-b1df-44f6-bea5-dcf7a54ee35f" providerId="ADAL" clId="{3840EB45-74CA-49F5-8548-3DE287019A31}" dt="2022-12-08T10:51:02.363" v="5149" actId="790"/>
          <ac:spMkLst>
            <pc:docMk/>
            <pc:sldMk cId="3250581116" sldId="483"/>
            <ac:spMk id="6944" creationId="{704AE5AB-8074-4984-B56D-4B0843A3E65A}"/>
          </ac:spMkLst>
        </pc:spChg>
        <pc:spChg chg="mod">
          <ac:chgData name="Kolakowski, Artur" userId="9c34c8cc-b1df-44f6-bea5-dcf7a54ee35f" providerId="ADAL" clId="{3840EB45-74CA-49F5-8548-3DE287019A31}" dt="2022-12-08T10:51:02.363" v="5150" actId="790"/>
          <ac:spMkLst>
            <pc:docMk/>
            <pc:sldMk cId="3250581116" sldId="483"/>
            <ac:spMk id="6945" creationId="{32F2641A-A598-4B89-B78E-9A5D7E56CCCA}"/>
          </ac:spMkLst>
        </pc:spChg>
        <pc:spChg chg="mod">
          <ac:chgData name="Kolakowski, Artur" userId="9c34c8cc-b1df-44f6-bea5-dcf7a54ee35f" providerId="ADAL" clId="{3840EB45-74CA-49F5-8548-3DE287019A31}" dt="2022-12-08T10:51:02.363" v="5151" actId="790"/>
          <ac:spMkLst>
            <pc:docMk/>
            <pc:sldMk cId="3250581116" sldId="483"/>
            <ac:spMk id="6946" creationId="{1B8BE2E1-A273-4BFC-8F4C-B4F5590FD62C}"/>
          </ac:spMkLst>
        </pc:spChg>
        <pc:spChg chg="mod">
          <ac:chgData name="Kolakowski, Artur" userId="9c34c8cc-b1df-44f6-bea5-dcf7a54ee35f" providerId="ADAL" clId="{3840EB45-74CA-49F5-8548-3DE287019A31}" dt="2022-12-08T10:51:02.368" v="5152" actId="790"/>
          <ac:spMkLst>
            <pc:docMk/>
            <pc:sldMk cId="3250581116" sldId="483"/>
            <ac:spMk id="6947" creationId="{9BE2AF58-021E-4954-BD7B-8E3B1F45AEE9}"/>
          </ac:spMkLst>
        </pc:spChg>
        <pc:spChg chg="mod">
          <ac:chgData name="Kolakowski, Artur" userId="9c34c8cc-b1df-44f6-bea5-dcf7a54ee35f" providerId="ADAL" clId="{3840EB45-74CA-49F5-8548-3DE287019A31}" dt="2022-12-08T10:51:02.368" v="5153" actId="790"/>
          <ac:spMkLst>
            <pc:docMk/>
            <pc:sldMk cId="3250581116" sldId="483"/>
            <ac:spMk id="6948" creationId="{E2DA6E10-F503-4153-9FF1-6EE0783DB5F9}"/>
          </ac:spMkLst>
        </pc:spChg>
        <pc:spChg chg="mod">
          <ac:chgData name="Kolakowski, Artur" userId="9c34c8cc-b1df-44f6-bea5-dcf7a54ee35f" providerId="ADAL" clId="{3840EB45-74CA-49F5-8548-3DE287019A31}" dt="2022-12-08T10:51:02.373" v="5154" actId="790"/>
          <ac:spMkLst>
            <pc:docMk/>
            <pc:sldMk cId="3250581116" sldId="483"/>
            <ac:spMk id="6949" creationId="{7047F50B-9B04-407E-ACB4-EF061AEC2D98}"/>
          </ac:spMkLst>
        </pc:spChg>
        <pc:spChg chg="mod">
          <ac:chgData name="Kolakowski, Artur" userId="9c34c8cc-b1df-44f6-bea5-dcf7a54ee35f" providerId="ADAL" clId="{3840EB45-74CA-49F5-8548-3DE287019A31}" dt="2022-12-08T10:51:02.373" v="5155" actId="790"/>
          <ac:spMkLst>
            <pc:docMk/>
            <pc:sldMk cId="3250581116" sldId="483"/>
            <ac:spMk id="6950" creationId="{E8F7F07B-53B7-4257-868A-92C3E5A0447A}"/>
          </ac:spMkLst>
        </pc:spChg>
        <pc:spChg chg="mod">
          <ac:chgData name="Kolakowski, Artur" userId="9c34c8cc-b1df-44f6-bea5-dcf7a54ee35f" providerId="ADAL" clId="{3840EB45-74CA-49F5-8548-3DE287019A31}" dt="2022-12-08T10:51:02.373" v="5156" actId="790"/>
          <ac:spMkLst>
            <pc:docMk/>
            <pc:sldMk cId="3250581116" sldId="483"/>
            <ac:spMk id="6951" creationId="{649F205A-6C7D-4073-8504-5F791E815E11}"/>
          </ac:spMkLst>
        </pc:spChg>
        <pc:spChg chg="mod">
          <ac:chgData name="Kolakowski, Artur" userId="9c34c8cc-b1df-44f6-bea5-dcf7a54ee35f" providerId="ADAL" clId="{3840EB45-74CA-49F5-8548-3DE287019A31}" dt="2022-12-08T10:51:02.377" v="5157" actId="790"/>
          <ac:spMkLst>
            <pc:docMk/>
            <pc:sldMk cId="3250581116" sldId="483"/>
            <ac:spMk id="6952" creationId="{915EBC4A-2BE9-4665-A0E2-F79430A4FA17}"/>
          </ac:spMkLst>
        </pc:spChg>
        <pc:spChg chg="mod">
          <ac:chgData name="Kolakowski, Artur" userId="9c34c8cc-b1df-44f6-bea5-dcf7a54ee35f" providerId="ADAL" clId="{3840EB45-74CA-49F5-8548-3DE287019A31}" dt="2022-12-08T10:51:02.377" v="5158" actId="790"/>
          <ac:spMkLst>
            <pc:docMk/>
            <pc:sldMk cId="3250581116" sldId="483"/>
            <ac:spMk id="6953" creationId="{5742D60F-8014-4A1A-83B6-980E7BAC0B07}"/>
          </ac:spMkLst>
        </pc:spChg>
        <pc:spChg chg="mod">
          <ac:chgData name="Kolakowski, Artur" userId="9c34c8cc-b1df-44f6-bea5-dcf7a54ee35f" providerId="ADAL" clId="{3840EB45-74CA-49F5-8548-3DE287019A31}" dt="2022-12-08T10:51:02.377" v="5159" actId="790"/>
          <ac:spMkLst>
            <pc:docMk/>
            <pc:sldMk cId="3250581116" sldId="483"/>
            <ac:spMk id="6954" creationId="{CC3F2011-16A8-4985-B16A-32F2DCA86F89}"/>
          </ac:spMkLst>
        </pc:spChg>
        <pc:spChg chg="mod">
          <ac:chgData name="Kolakowski, Artur" userId="9c34c8cc-b1df-44f6-bea5-dcf7a54ee35f" providerId="ADAL" clId="{3840EB45-74CA-49F5-8548-3DE287019A31}" dt="2022-12-08T10:51:02.383" v="5160" actId="790"/>
          <ac:spMkLst>
            <pc:docMk/>
            <pc:sldMk cId="3250581116" sldId="483"/>
            <ac:spMk id="6955" creationId="{E9FABF7F-8A60-4833-9B58-5455F47596AF}"/>
          </ac:spMkLst>
        </pc:spChg>
        <pc:spChg chg="mod">
          <ac:chgData name="Kolakowski, Artur" userId="9c34c8cc-b1df-44f6-bea5-dcf7a54ee35f" providerId="ADAL" clId="{3840EB45-74CA-49F5-8548-3DE287019A31}" dt="2022-12-08T10:51:02.383" v="5161" actId="790"/>
          <ac:spMkLst>
            <pc:docMk/>
            <pc:sldMk cId="3250581116" sldId="483"/>
            <ac:spMk id="6956" creationId="{1C67448D-5974-406F-918A-3347DBA2DBC0}"/>
          </ac:spMkLst>
        </pc:spChg>
        <pc:spChg chg="mod">
          <ac:chgData name="Kolakowski, Artur" userId="9c34c8cc-b1df-44f6-bea5-dcf7a54ee35f" providerId="ADAL" clId="{3840EB45-74CA-49F5-8548-3DE287019A31}" dt="2022-12-08T10:51:02.388" v="5162" actId="790"/>
          <ac:spMkLst>
            <pc:docMk/>
            <pc:sldMk cId="3250581116" sldId="483"/>
            <ac:spMk id="6957" creationId="{11A3856A-96EE-4EEB-A173-ED4EA6F8E388}"/>
          </ac:spMkLst>
        </pc:spChg>
        <pc:spChg chg="mod">
          <ac:chgData name="Kolakowski, Artur" userId="9c34c8cc-b1df-44f6-bea5-dcf7a54ee35f" providerId="ADAL" clId="{3840EB45-74CA-49F5-8548-3DE287019A31}" dt="2022-12-08T10:51:02.388" v="5163" actId="790"/>
          <ac:spMkLst>
            <pc:docMk/>
            <pc:sldMk cId="3250581116" sldId="483"/>
            <ac:spMk id="6958" creationId="{44EC0B2A-E373-43E5-9237-8DF954897D29}"/>
          </ac:spMkLst>
        </pc:spChg>
        <pc:spChg chg="mod">
          <ac:chgData name="Kolakowski, Artur" userId="9c34c8cc-b1df-44f6-bea5-dcf7a54ee35f" providerId="ADAL" clId="{3840EB45-74CA-49F5-8548-3DE287019A31}" dt="2022-12-08T10:51:02.388" v="5164" actId="790"/>
          <ac:spMkLst>
            <pc:docMk/>
            <pc:sldMk cId="3250581116" sldId="483"/>
            <ac:spMk id="6959" creationId="{E4E6CC4A-3B71-4792-AAC2-7E73A45F4AE7}"/>
          </ac:spMkLst>
        </pc:spChg>
        <pc:spChg chg="mod">
          <ac:chgData name="Kolakowski, Artur" userId="9c34c8cc-b1df-44f6-bea5-dcf7a54ee35f" providerId="ADAL" clId="{3840EB45-74CA-49F5-8548-3DE287019A31}" dt="2022-12-08T10:51:02.393" v="5165" actId="790"/>
          <ac:spMkLst>
            <pc:docMk/>
            <pc:sldMk cId="3250581116" sldId="483"/>
            <ac:spMk id="6960" creationId="{06DA59F7-E7E4-4AE2-9DE7-4A40FA64D35C}"/>
          </ac:spMkLst>
        </pc:spChg>
        <pc:spChg chg="mod">
          <ac:chgData name="Kolakowski, Artur" userId="9c34c8cc-b1df-44f6-bea5-dcf7a54ee35f" providerId="ADAL" clId="{3840EB45-74CA-49F5-8548-3DE287019A31}" dt="2022-12-08T10:51:02.393" v="5166" actId="790"/>
          <ac:spMkLst>
            <pc:docMk/>
            <pc:sldMk cId="3250581116" sldId="483"/>
            <ac:spMk id="6961" creationId="{9058663A-76E8-4555-A5C6-47BFBAEDD8EF}"/>
          </ac:spMkLst>
        </pc:spChg>
        <pc:spChg chg="mod">
          <ac:chgData name="Kolakowski, Artur" userId="9c34c8cc-b1df-44f6-bea5-dcf7a54ee35f" providerId="ADAL" clId="{3840EB45-74CA-49F5-8548-3DE287019A31}" dt="2022-12-08T10:51:02.398" v="5167" actId="790"/>
          <ac:spMkLst>
            <pc:docMk/>
            <pc:sldMk cId="3250581116" sldId="483"/>
            <ac:spMk id="6962" creationId="{CE0E0183-6C4E-49E2-8023-086D68768DDE}"/>
          </ac:spMkLst>
        </pc:spChg>
        <pc:spChg chg="mod">
          <ac:chgData name="Kolakowski, Artur" userId="9c34c8cc-b1df-44f6-bea5-dcf7a54ee35f" providerId="ADAL" clId="{3840EB45-74CA-49F5-8548-3DE287019A31}" dt="2022-12-08T10:51:02.398" v="5168" actId="790"/>
          <ac:spMkLst>
            <pc:docMk/>
            <pc:sldMk cId="3250581116" sldId="483"/>
            <ac:spMk id="6963" creationId="{9F88C3FA-D31A-4F08-834C-5E46D1A922DC}"/>
          </ac:spMkLst>
        </pc:spChg>
        <pc:spChg chg="mod">
          <ac:chgData name="Kolakowski, Artur" userId="9c34c8cc-b1df-44f6-bea5-dcf7a54ee35f" providerId="ADAL" clId="{3840EB45-74CA-49F5-8548-3DE287019A31}" dt="2022-12-08T10:51:02.398" v="5169" actId="790"/>
          <ac:spMkLst>
            <pc:docMk/>
            <pc:sldMk cId="3250581116" sldId="483"/>
            <ac:spMk id="6964" creationId="{54817659-FCA4-477A-B305-05C50C672CAD}"/>
          </ac:spMkLst>
        </pc:spChg>
        <pc:spChg chg="mod">
          <ac:chgData name="Kolakowski, Artur" userId="9c34c8cc-b1df-44f6-bea5-dcf7a54ee35f" providerId="ADAL" clId="{3840EB45-74CA-49F5-8548-3DE287019A31}" dt="2022-12-08T10:51:02.403" v="5170" actId="790"/>
          <ac:spMkLst>
            <pc:docMk/>
            <pc:sldMk cId="3250581116" sldId="483"/>
            <ac:spMk id="6965" creationId="{A1857A9E-320B-42E2-B97C-D4867F125109}"/>
          </ac:spMkLst>
        </pc:spChg>
        <pc:spChg chg="mod">
          <ac:chgData name="Kolakowski, Artur" userId="9c34c8cc-b1df-44f6-bea5-dcf7a54ee35f" providerId="ADAL" clId="{3840EB45-74CA-49F5-8548-3DE287019A31}" dt="2022-12-08T10:51:02.403" v="5171" actId="790"/>
          <ac:spMkLst>
            <pc:docMk/>
            <pc:sldMk cId="3250581116" sldId="483"/>
            <ac:spMk id="6966" creationId="{C08FC608-3AA3-4734-8C7A-0CE94B64A8BA}"/>
          </ac:spMkLst>
        </pc:spChg>
        <pc:spChg chg="mod">
          <ac:chgData name="Kolakowski, Artur" userId="9c34c8cc-b1df-44f6-bea5-dcf7a54ee35f" providerId="ADAL" clId="{3840EB45-74CA-49F5-8548-3DE287019A31}" dt="2022-12-08T10:51:02.408" v="5172" actId="790"/>
          <ac:spMkLst>
            <pc:docMk/>
            <pc:sldMk cId="3250581116" sldId="483"/>
            <ac:spMk id="6967" creationId="{C8601798-AC98-40B2-88F0-4F4FB53C1ADA}"/>
          </ac:spMkLst>
        </pc:spChg>
        <pc:spChg chg="mod">
          <ac:chgData name="Kolakowski, Artur" userId="9c34c8cc-b1df-44f6-bea5-dcf7a54ee35f" providerId="ADAL" clId="{3840EB45-74CA-49F5-8548-3DE287019A31}" dt="2022-12-08T10:51:02.408" v="5173" actId="790"/>
          <ac:spMkLst>
            <pc:docMk/>
            <pc:sldMk cId="3250581116" sldId="483"/>
            <ac:spMk id="6968" creationId="{4FCCBADE-FF50-478E-AA92-288F49DDF128}"/>
          </ac:spMkLst>
        </pc:spChg>
        <pc:spChg chg="mod">
          <ac:chgData name="Kolakowski, Artur" userId="9c34c8cc-b1df-44f6-bea5-dcf7a54ee35f" providerId="ADAL" clId="{3840EB45-74CA-49F5-8548-3DE287019A31}" dt="2022-12-08T10:51:02.413" v="5174" actId="790"/>
          <ac:spMkLst>
            <pc:docMk/>
            <pc:sldMk cId="3250581116" sldId="483"/>
            <ac:spMk id="6969" creationId="{E8EB8C14-4DA8-4F0C-B738-6FF95212ED2E}"/>
          </ac:spMkLst>
        </pc:spChg>
        <pc:spChg chg="mod">
          <ac:chgData name="Kolakowski, Artur" userId="9c34c8cc-b1df-44f6-bea5-dcf7a54ee35f" providerId="ADAL" clId="{3840EB45-74CA-49F5-8548-3DE287019A31}" dt="2022-12-08T10:51:02.413" v="5175" actId="790"/>
          <ac:spMkLst>
            <pc:docMk/>
            <pc:sldMk cId="3250581116" sldId="483"/>
            <ac:spMk id="6970" creationId="{A0F1DD99-B217-4D18-9D4C-5EC9301012C6}"/>
          </ac:spMkLst>
        </pc:spChg>
        <pc:spChg chg="mod">
          <ac:chgData name="Kolakowski, Artur" userId="9c34c8cc-b1df-44f6-bea5-dcf7a54ee35f" providerId="ADAL" clId="{3840EB45-74CA-49F5-8548-3DE287019A31}" dt="2022-12-08T10:51:02.413" v="5176" actId="790"/>
          <ac:spMkLst>
            <pc:docMk/>
            <pc:sldMk cId="3250581116" sldId="483"/>
            <ac:spMk id="6971" creationId="{2F18DB26-F75E-4489-8F41-7FE2434D7A99}"/>
          </ac:spMkLst>
        </pc:spChg>
        <pc:spChg chg="mod">
          <ac:chgData name="Kolakowski, Artur" userId="9c34c8cc-b1df-44f6-bea5-dcf7a54ee35f" providerId="ADAL" clId="{3840EB45-74CA-49F5-8548-3DE287019A31}" dt="2022-12-08T10:51:02.418" v="5177" actId="790"/>
          <ac:spMkLst>
            <pc:docMk/>
            <pc:sldMk cId="3250581116" sldId="483"/>
            <ac:spMk id="6972" creationId="{C1A7DDCC-30F3-48B3-9EE9-1A579801F592}"/>
          </ac:spMkLst>
        </pc:spChg>
        <pc:spChg chg="mod">
          <ac:chgData name="Kolakowski, Artur" userId="9c34c8cc-b1df-44f6-bea5-dcf7a54ee35f" providerId="ADAL" clId="{3840EB45-74CA-49F5-8548-3DE287019A31}" dt="2022-12-08T10:51:02.418" v="5178" actId="790"/>
          <ac:spMkLst>
            <pc:docMk/>
            <pc:sldMk cId="3250581116" sldId="483"/>
            <ac:spMk id="6973" creationId="{F304C464-0D22-47DD-812C-FAD720952E75}"/>
          </ac:spMkLst>
        </pc:spChg>
        <pc:spChg chg="mod">
          <ac:chgData name="Kolakowski, Artur" userId="9c34c8cc-b1df-44f6-bea5-dcf7a54ee35f" providerId="ADAL" clId="{3840EB45-74CA-49F5-8548-3DE287019A31}" dt="2022-12-08T10:51:02.422" v="5179" actId="790"/>
          <ac:spMkLst>
            <pc:docMk/>
            <pc:sldMk cId="3250581116" sldId="483"/>
            <ac:spMk id="6974" creationId="{DE0E349E-955A-4A73-B8A0-61D85A1BD65D}"/>
          </ac:spMkLst>
        </pc:spChg>
        <pc:spChg chg="mod">
          <ac:chgData name="Kolakowski, Artur" userId="9c34c8cc-b1df-44f6-bea5-dcf7a54ee35f" providerId="ADAL" clId="{3840EB45-74CA-49F5-8548-3DE287019A31}" dt="2022-12-08T10:51:02.422" v="5180" actId="790"/>
          <ac:spMkLst>
            <pc:docMk/>
            <pc:sldMk cId="3250581116" sldId="483"/>
            <ac:spMk id="6975" creationId="{75110B72-C8E4-4B1D-B819-B35CD3B03847}"/>
          </ac:spMkLst>
        </pc:spChg>
        <pc:spChg chg="mod">
          <ac:chgData name="Kolakowski, Artur" userId="9c34c8cc-b1df-44f6-bea5-dcf7a54ee35f" providerId="ADAL" clId="{3840EB45-74CA-49F5-8548-3DE287019A31}" dt="2022-12-08T10:51:02.422" v="5181" actId="790"/>
          <ac:spMkLst>
            <pc:docMk/>
            <pc:sldMk cId="3250581116" sldId="483"/>
            <ac:spMk id="6976" creationId="{7C6A8061-FD32-408F-8ED3-B788E49124FD}"/>
          </ac:spMkLst>
        </pc:spChg>
        <pc:spChg chg="mod">
          <ac:chgData name="Kolakowski, Artur" userId="9c34c8cc-b1df-44f6-bea5-dcf7a54ee35f" providerId="ADAL" clId="{3840EB45-74CA-49F5-8548-3DE287019A31}" dt="2022-12-08T10:51:02.427" v="5182" actId="790"/>
          <ac:spMkLst>
            <pc:docMk/>
            <pc:sldMk cId="3250581116" sldId="483"/>
            <ac:spMk id="6977" creationId="{4B17681A-9652-4384-9374-8E08F4B5C2E4}"/>
          </ac:spMkLst>
        </pc:spChg>
        <pc:spChg chg="mod">
          <ac:chgData name="Kolakowski, Artur" userId="9c34c8cc-b1df-44f6-bea5-dcf7a54ee35f" providerId="ADAL" clId="{3840EB45-74CA-49F5-8548-3DE287019A31}" dt="2022-12-08T10:51:02.427" v="5183" actId="790"/>
          <ac:spMkLst>
            <pc:docMk/>
            <pc:sldMk cId="3250581116" sldId="483"/>
            <ac:spMk id="6978" creationId="{8F11A83A-9126-42E1-83B2-BF6514A23696}"/>
          </ac:spMkLst>
        </pc:spChg>
        <pc:spChg chg="mod">
          <ac:chgData name="Kolakowski, Artur" userId="9c34c8cc-b1df-44f6-bea5-dcf7a54ee35f" providerId="ADAL" clId="{3840EB45-74CA-49F5-8548-3DE287019A31}" dt="2022-12-08T10:51:02.427" v="5184" actId="790"/>
          <ac:spMkLst>
            <pc:docMk/>
            <pc:sldMk cId="3250581116" sldId="483"/>
            <ac:spMk id="6979" creationId="{E755C6D2-921B-4390-B17A-D23DB02C7D3B}"/>
          </ac:spMkLst>
        </pc:spChg>
        <pc:spChg chg="mod">
          <ac:chgData name="Kolakowski, Artur" userId="9c34c8cc-b1df-44f6-bea5-dcf7a54ee35f" providerId="ADAL" clId="{3840EB45-74CA-49F5-8548-3DE287019A31}" dt="2022-12-08T10:51:02.433" v="5185" actId="790"/>
          <ac:spMkLst>
            <pc:docMk/>
            <pc:sldMk cId="3250581116" sldId="483"/>
            <ac:spMk id="6980" creationId="{0FA8CF6A-FF13-4F99-AB8D-63B0F5B84F70}"/>
          </ac:spMkLst>
        </pc:spChg>
        <pc:spChg chg="mod">
          <ac:chgData name="Kolakowski, Artur" userId="9c34c8cc-b1df-44f6-bea5-dcf7a54ee35f" providerId="ADAL" clId="{3840EB45-74CA-49F5-8548-3DE287019A31}" dt="2022-12-08T10:51:02.433" v="5186" actId="790"/>
          <ac:spMkLst>
            <pc:docMk/>
            <pc:sldMk cId="3250581116" sldId="483"/>
            <ac:spMk id="6981" creationId="{A76358F1-64D7-493D-9393-393759533608}"/>
          </ac:spMkLst>
        </pc:spChg>
        <pc:spChg chg="mod">
          <ac:chgData name="Kolakowski, Artur" userId="9c34c8cc-b1df-44f6-bea5-dcf7a54ee35f" providerId="ADAL" clId="{3840EB45-74CA-49F5-8548-3DE287019A31}" dt="2022-12-08T10:51:02.438" v="5187" actId="790"/>
          <ac:spMkLst>
            <pc:docMk/>
            <pc:sldMk cId="3250581116" sldId="483"/>
            <ac:spMk id="6982" creationId="{C5D5DF20-95DC-4CA5-AFB6-6A668A1C4D60}"/>
          </ac:spMkLst>
        </pc:spChg>
        <pc:spChg chg="mod">
          <ac:chgData name="Kolakowski, Artur" userId="9c34c8cc-b1df-44f6-bea5-dcf7a54ee35f" providerId="ADAL" clId="{3840EB45-74CA-49F5-8548-3DE287019A31}" dt="2022-12-08T10:51:02.438" v="5188" actId="790"/>
          <ac:spMkLst>
            <pc:docMk/>
            <pc:sldMk cId="3250581116" sldId="483"/>
            <ac:spMk id="6983" creationId="{B90FCF5E-5428-456E-8A62-03C292288D55}"/>
          </ac:spMkLst>
        </pc:spChg>
        <pc:spChg chg="mod">
          <ac:chgData name="Kolakowski, Artur" userId="9c34c8cc-b1df-44f6-bea5-dcf7a54ee35f" providerId="ADAL" clId="{3840EB45-74CA-49F5-8548-3DE287019A31}" dt="2022-12-08T10:51:02.438" v="5189" actId="790"/>
          <ac:spMkLst>
            <pc:docMk/>
            <pc:sldMk cId="3250581116" sldId="483"/>
            <ac:spMk id="6984" creationId="{5BCBB77D-FDA4-4FB2-B160-FCA3FC06D156}"/>
          </ac:spMkLst>
        </pc:spChg>
        <pc:spChg chg="mod">
          <ac:chgData name="Kolakowski, Artur" userId="9c34c8cc-b1df-44f6-bea5-dcf7a54ee35f" providerId="ADAL" clId="{3840EB45-74CA-49F5-8548-3DE287019A31}" dt="2022-12-08T10:51:02.443" v="5190" actId="790"/>
          <ac:spMkLst>
            <pc:docMk/>
            <pc:sldMk cId="3250581116" sldId="483"/>
            <ac:spMk id="6985" creationId="{BE6E053A-FC3E-413C-9512-DF0709BBB908}"/>
          </ac:spMkLst>
        </pc:spChg>
        <pc:spChg chg="mod">
          <ac:chgData name="Kolakowski, Artur" userId="9c34c8cc-b1df-44f6-bea5-dcf7a54ee35f" providerId="ADAL" clId="{3840EB45-74CA-49F5-8548-3DE287019A31}" dt="2022-12-08T10:51:02.443" v="5191" actId="790"/>
          <ac:spMkLst>
            <pc:docMk/>
            <pc:sldMk cId="3250581116" sldId="483"/>
            <ac:spMk id="6986" creationId="{290392A7-3ACB-4995-9E8E-5784081B45CF}"/>
          </ac:spMkLst>
        </pc:spChg>
        <pc:spChg chg="mod">
          <ac:chgData name="Kolakowski, Artur" userId="9c34c8cc-b1df-44f6-bea5-dcf7a54ee35f" providerId="ADAL" clId="{3840EB45-74CA-49F5-8548-3DE287019A31}" dt="2022-12-08T10:51:02.443" v="5192" actId="790"/>
          <ac:spMkLst>
            <pc:docMk/>
            <pc:sldMk cId="3250581116" sldId="483"/>
            <ac:spMk id="6987" creationId="{AC3C19E5-CF3E-4993-8CE2-DE5C7A3C7CF0}"/>
          </ac:spMkLst>
        </pc:spChg>
        <pc:spChg chg="mod">
          <ac:chgData name="Kolakowski, Artur" userId="9c34c8cc-b1df-44f6-bea5-dcf7a54ee35f" providerId="ADAL" clId="{3840EB45-74CA-49F5-8548-3DE287019A31}" dt="2022-12-08T10:51:02.448" v="5193" actId="790"/>
          <ac:spMkLst>
            <pc:docMk/>
            <pc:sldMk cId="3250581116" sldId="483"/>
            <ac:spMk id="6988" creationId="{6DC45A6E-2863-4B05-A0E2-27E53481FA0D}"/>
          </ac:spMkLst>
        </pc:spChg>
        <pc:spChg chg="mod">
          <ac:chgData name="Kolakowski, Artur" userId="9c34c8cc-b1df-44f6-bea5-dcf7a54ee35f" providerId="ADAL" clId="{3840EB45-74CA-49F5-8548-3DE287019A31}" dt="2022-12-08T10:51:02.448" v="5194" actId="790"/>
          <ac:spMkLst>
            <pc:docMk/>
            <pc:sldMk cId="3250581116" sldId="483"/>
            <ac:spMk id="6989" creationId="{AF157640-13F2-4695-B211-9305FD51DC3F}"/>
          </ac:spMkLst>
        </pc:spChg>
        <pc:spChg chg="mod">
          <ac:chgData name="Kolakowski, Artur" userId="9c34c8cc-b1df-44f6-bea5-dcf7a54ee35f" providerId="ADAL" clId="{3840EB45-74CA-49F5-8548-3DE287019A31}" dt="2022-12-08T10:51:02.448" v="5195" actId="790"/>
          <ac:spMkLst>
            <pc:docMk/>
            <pc:sldMk cId="3250581116" sldId="483"/>
            <ac:spMk id="6990" creationId="{60E5CA63-74BD-4DE4-9BED-4285F8410046}"/>
          </ac:spMkLst>
        </pc:spChg>
        <pc:spChg chg="mod">
          <ac:chgData name="Kolakowski, Artur" userId="9c34c8cc-b1df-44f6-bea5-dcf7a54ee35f" providerId="ADAL" clId="{3840EB45-74CA-49F5-8548-3DE287019A31}" dt="2022-12-08T10:51:02.453" v="5196" actId="790"/>
          <ac:spMkLst>
            <pc:docMk/>
            <pc:sldMk cId="3250581116" sldId="483"/>
            <ac:spMk id="6991" creationId="{B02CD312-1355-445C-AFA3-6F8A78089BC7}"/>
          </ac:spMkLst>
        </pc:spChg>
        <pc:spChg chg="mod">
          <ac:chgData name="Kolakowski, Artur" userId="9c34c8cc-b1df-44f6-bea5-dcf7a54ee35f" providerId="ADAL" clId="{3840EB45-74CA-49F5-8548-3DE287019A31}" dt="2022-12-08T10:51:02.453" v="5197" actId="790"/>
          <ac:spMkLst>
            <pc:docMk/>
            <pc:sldMk cId="3250581116" sldId="483"/>
            <ac:spMk id="6992" creationId="{FC34CF63-1746-4910-8671-A13CEFD40DB3}"/>
          </ac:spMkLst>
        </pc:spChg>
        <pc:spChg chg="mod">
          <ac:chgData name="Kolakowski, Artur" userId="9c34c8cc-b1df-44f6-bea5-dcf7a54ee35f" providerId="ADAL" clId="{3840EB45-74CA-49F5-8548-3DE287019A31}" dt="2022-12-08T10:51:02.457" v="5198" actId="790"/>
          <ac:spMkLst>
            <pc:docMk/>
            <pc:sldMk cId="3250581116" sldId="483"/>
            <ac:spMk id="6993" creationId="{8664E9FB-878D-4A2C-B2BF-74A6F9FC48EC}"/>
          </ac:spMkLst>
        </pc:spChg>
        <pc:spChg chg="mod">
          <ac:chgData name="Kolakowski, Artur" userId="9c34c8cc-b1df-44f6-bea5-dcf7a54ee35f" providerId="ADAL" clId="{3840EB45-74CA-49F5-8548-3DE287019A31}" dt="2022-12-08T10:51:02.457" v="5199" actId="790"/>
          <ac:spMkLst>
            <pc:docMk/>
            <pc:sldMk cId="3250581116" sldId="483"/>
            <ac:spMk id="6994" creationId="{C78E4703-9351-4D05-89B1-0DAD10169A56}"/>
          </ac:spMkLst>
        </pc:spChg>
        <pc:spChg chg="mod">
          <ac:chgData name="Kolakowski, Artur" userId="9c34c8cc-b1df-44f6-bea5-dcf7a54ee35f" providerId="ADAL" clId="{3840EB45-74CA-49F5-8548-3DE287019A31}" dt="2022-12-08T10:51:02.457" v="5200" actId="790"/>
          <ac:spMkLst>
            <pc:docMk/>
            <pc:sldMk cId="3250581116" sldId="483"/>
            <ac:spMk id="6995" creationId="{534B1805-E909-4598-ADB0-2BC918C3AE98}"/>
          </ac:spMkLst>
        </pc:spChg>
        <pc:spChg chg="mod">
          <ac:chgData name="Kolakowski, Artur" userId="9c34c8cc-b1df-44f6-bea5-dcf7a54ee35f" providerId="ADAL" clId="{3840EB45-74CA-49F5-8548-3DE287019A31}" dt="2022-12-08T10:51:02.462" v="5201" actId="790"/>
          <ac:spMkLst>
            <pc:docMk/>
            <pc:sldMk cId="3250581116" sldId="483"/>
            <ac:spMk id="6996" creationId="{8EFC7AAE-42E5-4DD5-8C44-628BA52C76FB}"/>
          </ac:spMkLst>
        </pc:spChg>
        <pc:spChg chg="mod">
          <ac:chgData name="Kolakowski, Artur" userId="9c34c8cc-b1df-44f6-bea5-dcf7a54ee35f" providerId="ADAL" clId="{3840EB45-74CA-49F5-8548-3DE287019A31}" dt="2022-12-08T10:51:02.462" v="5202" actId="790"/>
          <ac:spMkLst>
            <pc:docMk/>
            <pc:sldMk cId="3250581116" sldId="483"/>
            <ac:spMk id="6997" creationId="{A3271A21-5995-470C-AAF1-25D4BD8C0C94}"/>
          </ac:spMkLst>
        </pc:spChg>
        <pc:spChg chg="mod">
          <ac:chgData name="Kolakowski, Artur" userId="9c34c8cc-b1df-44f6-bea5-dcf7a54ee35f" providerId="ADAL" clId="{3840EB45-74CA-49F5-8548-3DE287019A31}" dt="2022-12-08T10:51:02.467" v="5203" actId="790"/>
          <ac:spMkLst>
            <pc:docMk/>
            <pc:sldMk cId="3250581116" sldId="483"/>
            <ac:spMk id="6998" creationId="{B2425DF6-C398-46FA-AD0D-94EE9844EF28}"/>
          </ac:spMkLst>
        </pc:spChg>
        <pc:spChg chg="mod">
          <ac:chgData name="Kolakowski, Artur" userId="9c34c8cc-b1df-44f6-bea5-dcf7a54ee35f" providerId="ADAL" clId="{3840EB45-74CA-49F5-8548-3DE287019A31}" dt="2022-12-08T10:51:02.467" v="5204" actId="790"/>
          <ac:spMkLst>
            <pc:docMk/>
            <pc:sldMk cId="3250581116" sldId="483"/>
            <ac:spMk id="6999" creationId="{7D39C46C-C85E-4D91-AAF3-09E7DFC38DA8}"/>
          </ac:spMkLst>
        </pc:spChg>
        <pc:spChg chg="mod">
          <ac:chgData name="Kolakowski, Artur" userId="9c34c8cc-b1df-44f6-bea5-dcf7a54ee35f" providerId="ADAL" clId="{3840EB45-74CA-49F5-8548-3DE287019A31}" dt="2022-12-08T10:51:02.467" v="5205" actId="790"/>
          <ac:spMkLst>
            <pc:docMk/>
            <pc:sldMk cId="3250581116" sldId="483"/>
            <ac:spMk id="7000" creationId="{E0469301-9549-4FB1-82FF-3C1BEEE00A51}"/>
          </ac:spMkLst>
        </pc:spChg>
        <pc:spChg chg="mod">
          <ac:chgData name="Kolakowski, Artur" userId="9c34c8cc-b1df-44f6-bea5-dcf7a54ee35f" providerId="ADAL" clId="{3840EB45-74CA-49F5-8548-3DE287019A31}" dt="2022-12-08T10:51:02.472" v="5206" actId="790"/>
          <ac:spMkLst>
            <pc:docMk/>
            <pc:sldMk cId="3250581116" sldId="483"/>
            <ac:spMk id="7001" creationId="{52ADB385-0F1D-466F-85CE-91BDA4D33E10}"/>
          </ac:spMkLst>
        </pc:spChg>
        <pc:spChg chg="mod">
          <ac:chgData name="Kolakowski, Artur" userId="9c34c8cc-b1df-44f6-bea5-dcf7a54ee35f" providerId="ADAL" clId="{3840EB45-74CA-49F5-8548-3DE287019A31}" dt="2022-12-08T10:51:02.472" v="5207" actId="790"/>
          <ac:spMkLst>
            <pc:docMk/>
            <pc:sldMk cId="3250581116" sldId="483"/>
            <ac:spMk id="7002" creationId="{1A398E87-F370-4882-B925-4F00459536D9}"/>
          </ac:spMkLst>
        </pc:spChg>
        <pc:spChg chg="mod">
          <ac:chgData name="Kolakowski, Artur" userId="9c34c8cc-b1df-44f6-bea5-dcf7a54ee35f" providerId="ADAL" clId="{3840EB45-74CA-49F5-8548-3DE287019A31}" dt="2022-12-08T10:51:02.477" v="5208" actId="790"/>
          <ac:spMkLst>
            <pc:docMk/>
            <pc:sldMk cId="3250581116" sldId="483"/>
            <ac:spMk id="7003" creationId="{A6B73864-595B-4C32-89C9-1EFA784F56BB}"/>
          </ac:spMkLst>
        </pc:spChg>
        <pc:spChg chg="mod">
          <ac:chgData name="Kolakowski, Artur" userId="9c34c8cc-b1df-44f6-bea5-dcf7a54ee35f" providerId="ADAL" clId="{3840EB45-74CA-49F5-8548-3DE287019A31}" dt="2022-12-08T10:51:02.477" v="5209" actId="790"/>
          <ac:spMkLst>
            <pc:docMk/>
            <pc:sldMk cId="3250581116" sldId="483"/>
            <ac:spMk id="7004" creationId="{FC4894B4-BF00-4358-BCF3-CD86BAEB4F2B}"/>
          </ac:spMkLst>
        </pc:spChg>
        <pc:spChg chg="mod">
          <ac:chgData name="Kolakowski, Artur" userId="9c34c8cc-b1df-44f6-bea5-dcf7a54ee35f" providerId="ADAL" clId="{3840EB45-74CA-49F5-8548-3DE287019A31}" dt="2022-12-08T10:51:02.477" v="5210" actId="790"/>
          <ac:spMkLst>
            <pc:docMk/>
            <pc:sldMk cId="3250581116" sldId="483"/>
            <ac:spMk id="7005" creationId="{DEC40480-1861-46E9-8F40-56040BE127D3}"/>
          </ac:spMkLst>
        </pc:spChg>
        <pc:spChg chg="mod">
          <ac:chgData name="Kolakowski, Artur" userId="9c34c8cc-b1df-44f6-bea5-dcf7a54ee35f" providerId="ADAL" clId="{3840EB45-74CA-49F5-8548-3DE287019A31}" dt="2022-12-08T10:51:02.483" v="5211" actId="790"/>
          <ac:spMkLst>
            <pc:docMk/>
            <pc:sldMk cId="3250581116" sldId="483"/>
            <ac:spMk id="7006" creationId="{FBCE480A-DAF0-4289-ADAF-3BD4A64A41A1}"/>
          </ac:spMkLst>
        </pc:spChg>
        <pc:spChg chg="mod">
          <ac:chgData name="Kolakowski, Artur" userId="9c34c8cc-b1df-44f6-bea5-dcf7a54ee35f" providerId="ADAL" clId="{3840EB45-74CA-49F5-8548-3DE287019A31}" dt="2022-12-08T10:51:02.483" v="5212" actId="790"/>
          <ac:spMkLst>
            <pc:docMk/>
            <pc:sldMk cId="3250581116" sldId="483"/>
            <ac:spMk id="7007" creationId="{0470ECAF-A7D0-45A1-AF85-81150926C4D4}"/>
          </ac:spMkLst>
        </pc:spChg>
        <pc:spChg chg="mod">
          <ac:chgData name="Kolakowski, Artur" userId="9c34c8cc-b1df-44f6-bea5-dcf7a54ee35f" providerId="ADAL" clId="{3840EB45-74CA-49F5-8548-3DE287019A31}" dt="2022-12-08T10:51:02.487" v="5213" actId="790"/>
          <ac:spMkLst>
            <pc:docMk/>
            <pc:sldMk cId="3250581116" sldId="483"/>
            <ac:spMk id="7008" creationId="{18A4DD42-EC81-4DE1-AF89-19EC9C471585}"/>
          </ac:spMkLst>
        </pc:spChg>
        <pc:spChg chg="mod">
          <ac:chgData name="Kolakowski, Artur" userId="9c34c8cc-b1df-44f6-bea5-dcf7a54ee35f" providerId="ADAL" clId="{3840EB45-74CA-49F5-8548-3DE287019A31}" dt="2022-12-08T10:51:02.487" v="5214" actId="790"/>
          <ac:spMkLst>
            <pc:docMk/>
            <pc:sldMk cId="3250581116" sldId="483"/>
            <ac:spMk id="7009" creationId="{C1AEE3F4-DD52-45AA-82CB-368CCD71988A}"/>
          </ac:spMkLst>
        </pc:spChg>
        <pc:spChg chg="mod">
          <ac:chgData name="Kolakowski, Artur" userId="9c34c8cc-b1df-44f6-bea5-dcf7a54ee35f" providerId="ADAL" clId="{3840EB45-74CA-49F5-8548-3DE287019A31}" dt="2022-12-08T10:51:02.487" v="5215" actId="790"/>
          <ac:spMkLst>
            <pc:docMk/>
            <pc:sldMk cId="3250581116" sldId="483"/>
            <ac:spMk id="7010" creationId="{9386564B-6E84-44F7-8ACB-DB56E980F179}"/>
          </ac:spMkLst>
        </pc:spChg>
        <pc:spChg chg="mod">
          <ac:chgData name="Kolakowski, Artur" userId="9c34c8cc-b1df-44f6-bea5-dcf7a54ee35f" providerId="ADAL" clId="{3840EB45-74CA-49F5-8548-3DE287019A31}" dt="2022-12-08T10:51:02.492" v="5216" actId="790"/>
          <ac:spMkLst>
            <pc:docMk/>
            <pc:sldMk cId="3250581116" sldId="483"/>
            <ac:spMk id="7011" creationId="{0BA921F0-3F7A-4015-B5B7-C058F92316DD}"/>
          </ac:spMkLst>
        </pc:spChg>
        <pc:spChg chg="mod">
          <ac:chgData name="Kolakowski, Artur" userId="9c34c8cc-b1df-44f6-bea5-dcf7a54ee35f" providerId="ADAL" clId="{3840EB45-74CA-49F5-8548-3DE287019A31}" dt="2022-12-08T10:51:02.492" v="5217" actId="790"/>
          <ac:spMkLst>
            <pc:docMk/>
            <pc:sldMk cId="3250581116" sldId="483"/>
            <ac:spMk id="7012" creationId="{D5DFBF80-A618-4B1C-AB52-0E63ABC8B902}"/>
          </ac:spMkLst>
        </pc:spChg>
        <pc:spChg chg="mod">
          <ac:chgData name="Kolakowski, Artur" userId="9c34c8cc-b1df-44f6-bea5-dcf7a54ee35f" providerId="ADAL" clId="{3840EB45-74CA-49F5-8548-3DE287019A31}" dt="2022-12-08T10:51:02.492" v="5218" actId="790"/>
          <ac:spMkLst>
            <pc:docMk/>
            <pc:sldMk cId="3250581116" sldId="483"/>
            <ac:spMk id="7013" creationId="{4C6D6F81-3809-491C-ABBC-EB86FCF0E210}"/>
          </ac:spMkLst>
        </pc:spChg>
        <pc:spChg chg="mod">
          <ac:chgData name="Kolakowski, Artur" userId="9c34c8cc-b1df-44f6-bea5-dcf7a54ee35f" providerId="ADAL" clId="{3840EB45-74CA-49F5-8548-3DE287019A31}" dt="2022-12-08T10:51:02.498" v="5219" actId="790"/>
          <ac:spMkLst>
            <pc:docMk/>
            <pc:sldMk cId="3250581116" sldId="483"/>
            <ac:spMk id="7014" creationId="{F17AED37-AF89-4EAD-91AD-43DF9ABA8A1C}"/>
          </ac:spMkLst>
        </pc:spChg>
        <pc:spChg chg="mod">
          <ac:chgData name="Kolakowski, Artur" userId="9c34c8cc-b1df-44f6-bea5-dcf7a54ee35f" providerId="ADAL" clId="{3840EB45-74CA-49F5-8548-3DE287019A31}" dt="2022-12-08T10:51:02.498" v="5220" actId="790"/>
          <ac:spMkLst>
            <pc:docMk/>
            <pc:sldMk cId="3250581116" sldId="483"/>
            <ac:spMk id="7015" creationId="{279F3413-413B-4570-AABF-366EFE23257A}"/>
          </ac:spMkLst>
        </pc:spChg>
        <pc:spChg chg="mod">
          <ac:chgData name="Kolakowski, Artur" userId="9c34c8cc-b1df-44f6-bea5-dcf7a54ee35f" providerId="ADAL" clId="{3840EB45-74CA-49F5-8548-3DE287019A31}" dt="2022-12-08T10:51:02.503" v="5221" actId="790"/>
          <ac:spMkLst>
            <pc:docMk/>
            <pc:sldMk cId="3250581116" sldId="483"/>
            <ac:spMk id="7016" creationId="{FCC030B1-880C-4F06-97C3-1EA5A25FE6E6}"/>
          </ac:spMkLst>
        </pc:spChg>
        <pc:spChg chg="mod">
          <ac:chgData name="Kolakowski, Artur" userId="9c34c8cc-b1df-44f6-bea5-dcf7a54ee35f" providerId="ADAL" clId="{3840EB45-74CA-49F5-8548-3DE287019A31}" dt="2022-12-08T10:51:02.503" v="5222" actId="790"/>
          <ac:spMkLst>
            <pc:docMk/>
            <pc:sldMk cId="3250581116" sldId="483"/>
            <ac:spMk id="7017" creationId="{C5C13B53-6A46-44D5-8CB1-786A44ADFA5B}"/>
          </ac:spMkLst>
        </pc:spChg>
        <pc:spChg chg="mod">
          <ac:chgData name="Kolakowski, Artur" userId="9c34c8cc-b1df-44f6-bea5-dcf7a54ee35f" providerId="ADAL" clId="{3840EB45-74CA-49F5-8548-3DE287019A31}" dt="2022-12-08T10:51:02.508" v="5223" actId="790"/>
          <ac:spMkLst>
            <pc:docMk/>
            <pc:sldMk cId="3250581116" sldId="483"/>
            <ac:spMk id="7018" creationId="{24F4DFF6-924F-40D1-907D-0A0025C7AF6C}"/>
          </ac:spMkLst>
        </pc:spChg>
        <pc:spChg chg="mod">
          <ac:chgData name="Kolakowski, Artur" userId="9c34c8cc-b1df-44f6-bea5-dcf7a54ee35f" providerId="ADAL" clId="{3840EB45-74CA-49F5-8548-3DE287019A31}" dt="2022-12-08T10:51:02.508" v="5224" actId="790"/>
          <ac:spMkLst>
            <pc:docMk/>
            <pc:sldMk cId="3250581116" sldId="483"/>
            <ac:spMk id="7019" creationId="{0E548403-0140-41A0-876D-B4E9AA13B502}"/>
          </ac:spMkLst>
        </pc:spChg>
        <pc:spChg chg="mod">
          <ac:chgData name="Kolakowski, Artur" userId="9c34c8cc-b1df-44f6-bea5-dcf7a54ee35f" providerId="ADAL" clId="{3840EB45-74CA-49F5-8548-3DE287019A31}" dt="2022-12-08T10:51:02.508" v="5225" actId="790"/>
          <ac:spMkLst>
            <pc:docMk/>
            <pc:sldMk cId="3250581116" sldId="483"/>
            <ac:spMk id="7020" creationId="{1520A42A-8E00-450B-90F3-F3AC30925B8C}"/>
          </ac:spMkLst>
        </pc:spChg>
        <pc:spChg chg="mod">
          <ac:chgData name="Kolakowski, Artur" userId="9c34c8cc-b1df-44f6-bea5-dcf7a54ee35f" providerId="ADAL" clId="{3840EB45-74CA-49F5-8548-3DE287019A31}" dt="2022-12-08T10:51:02.513" v="5226" actId="790"/>
          <ac:spMkLst>
            <pc:docMk/>
            <pc:sldMk cId="3250581116" sldId="483"/>
            <ac:spMk id="7021" creationId="{375D6586-F9F1-4425-BE82-860165F0A769}"/>
          </ac:spMkLst>
        </pc:spChg>
        <pc:spChg chg="mod">
          <ac:chgData name="Kolakowski, Artur" userId="9c34c8cc-b1df-44f6-bea5-dcf7a54ee35f" providerId="ADAL" clId="{3840EB45-74CA-49F5-8548-3DE287019A31}" dt="2022-12-08T10:51:02.513" v="5227" actId="790"/>
          <ac:spMkLst>
            <pc:docMk/>
            <pc:sldMk cId="3250581116" sldId="483"/>
            <ac:spMk id="7022" creationId="{5D0D9559-0944-4A6D-863A-BB8EB2B4B87E}"/>
          </ac:spMkLst>
        </pc:spChg>
        <pc:spChg chg="mod">
          <ac:chgData name="Kolakowski, Artur" userId="9c34c8cc-b1df-44f6-bea5-dcf7a54ee35f" providerId="ADAL" clId="{3840EB45-74CA-49F5-8548-3DE287019A31}" dt="2022-12-08T10:51:02.513" v="5228" actId="790"/>
          <ac:spMkLst>
            <pc:docMk/>
            <pc:sldMk cId="3250581116" sldId="483"/>
            <ac:spMk id="7023" creationId="{50EB5027-1445-4D2A-A3F8-D9FCEB78963E}"/>
          </ac:spMkLst>
        </pc:spChg>
        <pc:spChg chg="mod">
          <ac:chgData name="Kolakowski, Artur" userId="9c34c8cc-b1df-44f6-bea5-dcf7a54ee35f" providerId="ADAL" clId="{3840EB45-74CA-49F5-8548-3DE287019A31}" dt="2022-12-08T10:51:02.518" v="5229" actId="790"/>
          <ac:spMkLst>
            <pc:docMk/>
            <pc:sldMk cId="3250581116" sldId="483"/>
            <ac:spMk id="7024" creationId="{C2CC8DF1-9884-4FA0-8E2B-460FAC08B894}"/>
          </ac:spMkLst>
        </pc:spChg>
        <pc:spChg chg="mod">
          <ac:chgData name="Kolakowski, Artur" userId="9c34c8cc-b1df-44f6-bea5-dcf7a54ee35f" providerId="ADAL" clId="{3840EB45-74CA-49F5-8548-3DE287019A31}" dt="2022-12-08T10:51:02.518" v="5230" actId="790"/>
          <ac:spMkLst>
            <pc:docMk/>
            <pc:sldMk cId="3250581116" sldId="483"/>
            <ac:spMk id="7025" creationId="{10C70F14-B2BF-41F5-A3CF-132D33F63241}"/>
          </ac:spMkLst>
        </pc:spChg>
        <pc:spChg chg="mod">
          <ac:chgData name="Kolakowski, Artur" userId="9c34c8cc-b1df-44f6-bea5-dcf7a54ee35f" providerId="ADAL" clId="{3840EB45-74CA-49F5-8548-3DE287019A31}" dt="2022-12-08T10:51:02.523" v="5231" actId="790"/>
          <ac:spMkLst>
            <pc:docMk/>
            <pc:sldMk cId="3250581116" sldId="483"/>
            <ac:spMk id="7026" creationId="{3612B137-D753-4B34-9EBE-07FEC9412738}"/>
          </ac:spMkLst>
        </pc:spChg>
        <pc:spChg chg="mod">
          <ac:chgData name="Kolakowski, Artur" userId="9c34c8cc-b1df-44f6-bea5-dcf7a54ee35f" providerId="ADAL" clId="{3840EB45-74CA-49F5-8548-3DE287019A31}" dt="2022-12-08T10:51:02.523" v="5232" actId="790"/>
          <ac:spMkLst>
            <pc:docMk/>
            <pc:sldMk cId="3250581116" sldId="483"/>
            <ac:spMk id="7027" creationId="{EBCCAFC3-4BB2-4E16-B842-2BCC5F0B9015}"/>
          </ac:spMkLst>
        </pc:spChg>
        <pc:spChg chg="mod">
          <ac:chgData name="Kolakowski, Artur" userId="9c34c8cc-b1df-44f6-bea5-dcf7a54ee35f" providerId="ADAL" clId="{3840EB45-74CA-49F5-8548-3DE287019A31}" dt="2022-12-08T10:51:02.523" v="5233" actId="790"/>
          <ac:spMkLst>
            <pc:docMk/>
            <pc:sldMk cId="3250581116" sldId="483"/>
            <ac:spMk id="7028" creationId="{4969699A-2E43-4256-9F87-F5DB41796349}"/>
          </ac:spMkLst>
        </pc:spChg>
        <pc:spChg chg="mod">
          <ac:chgData name="Kolakowski, Artur" userId="9c34c8cc-b1df-44f6-bea5-dcf7a54ee35f" providerId="ADAL" clId="{3840EB45-74CA-49F5-8548-3DE287019A31}" dt="2022-12-08T10:51:02.528" v="5234" actId="790"/>
          <ac:spMkLst>
            <pc:docMk/>
            <pc:sldMk cId="3250581116" sldId="483"/>
            <ac:spMk id="7029" creationId="{0BCE1E2B-557B-4351-B9C1-F0184319FCCB}"/>
          </ac:spMkLst>
        </pc:spChg>
        <pc:spChg chg="mod">
          <ac:chgData name="Kolakowski, Artur" userId="9c34c8cc-b1df-44f6-bea5-dcf7a54ee35f" providerId="ADAL" clId="{3840EB45-74CA-49F5-8548-3DE287019A31}" dt="2022-12-08T10:51:02.528" v="5235" actId="790"/>
          <ac:spMkLst>
            <pc:docMk/>
            <pc:sldMk cId="3250581116" sldId="483"/>
            <ac:spMk id="7030" creationId="{5EFC1E53-87FB-499A-BD6D-2202FBC48EDC}"/>
          </ac:spMkLst>
        </pc:spChg>
        <pc:spChg chg="mod">
          <ac:chgData name="Kolakowski, Artur" userId="9c34c8cc-b1df-44f6-bea5-dcf7a54ee35f" providerId="ADAL" clId="{3840EB45-74CA-49F5-8548-3DE287019A31}" dt="2022-12-08T10:51:02.528" v="5236" actId="790"/>
          <ac:spMkLst>
            <pc:docMk/>
            <pc:sldMk cId="3250581116" sldId="483"/>
            <ac:spMk id="7031" creationId="{56E614BB-77A0-43DA-9DCE-2C6F7EC6D127}"/>
          </ac:spMkLst>
        </pc:spChg>
        <pc:spChg chg="mod">
          <ac:chgData name="Kolakowski, Artur" userId="9c34c8cc-b1df-44f6-bea5-dcf7a54ee35f" providerId="ADAL" clId="{3840EB45-74CA-49F5-8548-3DE287019A31}" dt="2022-12-08T10:51:02.533" v="5237" actId="790"/>
          <ac:spMkLst>
            <pc:docMk/>
            <pc:sldMk cId="3250581116" sldId="483"/>
            <ac:spMk id="7032" creationId="{02B9191C-6D4B-498B-A94E-763E3326723F}"/>
          </ac:spMkLst>
        </pc:spChg>
        <pc:spChg chg="mod">
          <ac:chgData name="Kolakowski, Artur" userId="9c34c8cc-b1df-44f6-bea5-dcf7a54ee35f" providerId="ADAL" clId="{3840EB45-74CA-49F5-8548-3DE287019A31}" dt="2022-12-08T10:51:02.533" v="5238" actId="790"/>
          <ac:spMkLst>
            <pc:docMk/>
            <pc:sldMk cId="3250581116" sldId="483"/>
            <ac:spMk id="7033" creationId="{E5355CBE-AD91-4032-8F43-B2AF7C610970}"/>
          </ac:spMkLst>
        </pc:spChg>
        <pc:spChg chg="mod">
          <ac:chgData name="Kolakowski, Artur" userId="9c34c8cc-b1df-44f6-bea5-dcf7a54ee35f" providerId="ADAL" clId="{3840EB45-74CA-49F5-8548-3DE287019A31}" dt="2022-12-08T10:51:02.538" v="5239" actId="790"/>
          <ac:spMkLst>
            <pc:docMk/>
            <pc:sldMk cId="3250581116" sldId="483"/>
            <ac:spMk id="7034" creationId="{C3F3E2A4-4F81-4C34-8CE3-3F3D31D36713}"/>
          </ac:spMkLst>
        </pc:spChg>
        <pc:spChg chg="mod">
          <ac:chgData name="Kolakowski, Artur" userId="9c34c8cc-b1df-44f6-bea5-dcf7a54ee35f" providerId="ADAL" clId="{3840EB45-74CA-49F5-8548-3DE287019A31}" dt="2022-12-08T10:51:02.538" v="5240" actId="790"/>
          <ac:spMkLst>
            <pc:docMk/>
            <pc:sldMk cId="3250581116" sldId="483"/>
            <ac:spMk id="7035" creationId="{9B6BEDA7-D94E-40EF-BC17-F6E83440AA55}"/>
          </ac:spMkLst>
        </pc:spChg>
        <pc:spChg chg="mod">
          <ac:chgData name="Kolakowski, Artur" userId="9c34c8cc-b1df-44f6-bea5-dcf7a54ee35f" providerId="ADAL" clId="{3840EB45-74CA-49F5-8548-3DE287019A31}" dt="2022-12-08T10:51:02.538" v="5241" actId="790"/>
          <ac:spMkLst>
            <pc:docMk/>
            <pc:sldMk cId="3250581116" sldId="483"/>
            <ac:spMk id="7036" creationId="{9EC38A2C-7C43-4CFE-9CA7-62224235C7E0}"/>
          </ac:spMkLst>
        </pc:spChg>
        <pc:spChg chg="mod">
          <ac:chgData name="Kolakowski, Artur" userId="9c34c8cc-b1df-44f6-bea5-dcf7a54ee35f" providerId="ADAL" clId="{3840EB45-74CA-49F5-8548-3DE287019A31}" dt="2022-12-08T10:51:02.543" v="5242" actId="790"/>
          <ac:spMkLst>
            <pc:docMk/>
            <pc:sldMk cId="3250581116" sldId="483"/>
            <ac:spMk id="7037" creationId="{6592E464-7014-46CD-BEE9-BB13BDB84A83}"/>
          </ac:spMkLst>
        </pc:spChg>
        <pc:spChg chg="mod">
          <ac:chgData name="Kolakowski, Artur" userId="9c34c8cc-b1df-44f6-bea5-dcf7a54ee35f" providerId="ADAL" clId="{3840EB45-74CA-49F5-8548-3DE287019A31}" dt="2022-12-08T10:51:02.543" v="5243" actId="790"/>
          <ac:spMkLst>
            <pc:docMk/>
            <pc:sldMk cId="3250581116" sldId="483"/>
            <ac:spMk id="7038" creationId="{78D6DF03-05AA-4C78-A986-AC8EF18E9EA4}"/>
          </ac:spMkLst>
        </pc:spChg>
        <pc:spChg chg="mod">
          <ac:chgData name="Kolakowski, Artur" userId="9c34c8cc-b1df-44f6-bea5-dcf7a54ee35f" providerId="ADAL" clId="{3840EB45-74CA-49F5-8548-3DE287019A31}" dt="2022-12-08T10:51:02.543" v="5244" actId="790"/>
          <ac:spMkLst>
            <pc:docMk/>
            <pc:sldMk cId="3250581116" sldId="483"/>
            <ac:spMk id="7039" creationId="{F77506BF-2D4D-4822-88A7-DA67D5D523B2}"/>
          </ac:spMkLst>
        </pc:spChg>
        <pc:spChg chg="mod">
          <ac:chgData name="Kolakowski, Artur" userId="9c34c8cc-b1df-44f6-bea5-dcf7a54ee35f" providerId="ADAL" clId="{3840EB45-74CA-49F5-8548-3DE287019A31}" dt="2022-12-08T10:51:02.548" v="5245" actId="790"/>
          <ac:spMkLst>
            <pc:docMk/>
            <pc:sldMk cId="3250581116" sldId="483"/>
            <ac:spMk id="7040" creationId="{9A40164E-5813-4310-84D2-0C23F8AFA124}"/>
          </ac:spMkLst>
        </pc:spChg>
        <pc:spChg chg="mod">
          <ac:chgData name="Kolakowski, Artur" userId="9c34c8cc-b1df-44f6-bea5-dcf7a54ee35f" providerId="ADAL" clId="{3840EB45-74CA-49F5-8548-3DE287019A31}" dt="2022-12-08T10:51:02.548" v="5246" actId="790"/>
          <ac:spMkLst>
            <pc:docMk/>
            <pc:sldMk cId="3250581116" sldId="483"/>
            <ac:spMk id="7041" creationId="{75DBCE26-B927-4875-9D0F-5D6620E4D28C}"/>
          </ac:spMkLst>
        </pc:spChg>
        <pc:spChg chg="mod">
          <ac:chgData name="Kolakowski, Artur" userId="9c34c8cc-b1df-44f6-bea5-dcf7a54ee35f" providerId="ADAL" clId="{3840EB45-74CA-49F5-8548-3DE287019A31}" dt="2022-12-08T10:51:02.553" v="5247" actId="790"/>
          <ac:spMkLst>
            <pc:docMk/>
            <pc:sldMk cId="3250581116" sldId="483"/>
            <ac:spMk id="7042" creationId="{7D226E1F-2D8F-4982-B789-2487A254386E}"/>
          </ac:spMkLst>
        </pc:spChg>
        <pc:spChg chg="mod">
          <ac:chgData name="Kolakowski, Artur" userId="9c34c8cc-b1df-44f6-bea5-dcf7a54ee35f" providerId="ADAL" clId="{3840EB45-74CA-49F5-8548-3DE287019A31}" dt="2022-12-08T10:51:02.553" v="5248" actId="790"/>
          <ac:spMkLst>
            <pc:docMk/>
            <pc:sldMk cId="3250581116" sldId="483"/>
            <ac:spMk id="7043" creationId="{304C788E-A293-42A8-8FCF-F25D269C0E1D}"/>
          </ac:spMkLst>
        </pc:spChg>
        <pc:spChg chg="mod">
          <ac:chgData name="Kolakowski, Artur" userId="9c34c8cc-b1df-44f6-bea5-dcf7a54ee35f" providerId="ADAL" clId="{3840EB45-74CA-49F5-8548-3DE287019A31}" dt="2022-12-08T10:51:02.558" v="5249" actId="790"/>
          <ac:spMkLst>
            <pc:docMk/>
            <pc:sldMk cId="3250581116" sldId="483"/>
            <ac:spMk id="7044" creationId="{D434B6E8-0892-431E-A2C1-3A6B5373BF7B}"/>
          </ac:spMkLst>
        </pc:spChg>
        <pc:spChg chg="mod">
          <ac:chgData name="Kolakowski, Artur" userId="9c34c8cc-b1df-44f6-bea5-dcf7a54ee35f" providerId="ADAL" clId="{3840EB45-74CA-49F5-8548-3DE287019A31}" dt="2022-12-08T10:51:02.558" v="5250" actId="790"/>
          <ac:spMkLst>
            <pc:docMk/>
            <pc:sldMk cId="3250581116" sldId="483"/>
            <ac:spMk id="7045" creationId="{88C96809-767C-4066-8D9C-0BE1A99B2DA4}"/>
          </ac:spMkLst>
        </pc:spChg>
        <pc:spChg chg="mod">
          <ac:chgData name="Kolakowski, Artur" userId="9c34c8cc-b1df-44f6-bea5-dcf7a54ee35f" providerId="ADAL" clId="{3840EB45-74CA-49F5-8548-3DE287019A31}" dt="2022-12-08T10:51:02.558" v="5251" actId="790"/>
          <ac:spMkLst>
            <pc:docMk/>
            <pc:sldMk cId="3250581116" sldId="483"/>
            <ac:spMk id="7046" creationId="{E008C526-3641-439F-B070-C20D013AF525}"/>
          </ac:spMkLst>
        </pc:spChg>
        <pc:spChg chg="mod">
          <ac:chgData name="Kolakowski, Artur" userId="9c34c8cc-b1df-44f6-bea5-dcf7a54ee35f" providerId="ADAL" clId="{3840EB45-74CA-49F5-8548-3DE287019A31}" dt="2022-12-08T10:51:02.563" v="5252" actId="790"/>
          <ac:spMkLst>
            <pc:docMk/>
            <pc:sldMk cId="3250581116" sldId="483"/>
            <ac:spMk id="7047" creationId="{57183F3C-7F4C-4929-B418-0D913B2F1C53}"/>
          </ac:spMkLst>
        </pc:spChg>
        <pc:spChg chg="mod">
          <ac:chgData name="Kolakowski, Artur" userId="9c34c8cc-b1df-44f6-bea5-dcf7a54ee35f" providerId="ADAL" clId="{3840EB45-74CA-49F5-8548-3DE287019A31}" dt="2022-12-08T10:51:02.563" v="5253" actId="790"/>
          <ac:spMkLst>
            <pc:docMk/>
            <pc:sldMk cId="3250581116" sldId="483"/>
            <ac:spMk id="7048" creationId="{D050FFD5-9609-45CD-BD52-B337771C33A4}"/>
          </ac:spMkLst>
        </pc:spChg>
        <pc:spChg chg="mod">
          <ac:chgData name="Kolakowski, Artur" userId="9c34c8cc-b1df-44f6-bea5-dcf7a54ee35f" providerId="ADAL" clId="{3840EB45-74CA-49F5-8548-3DE287019A31}" dt="2022-12-08T10:51:02.568" v="5254" actId="790"/>
          <ac:spMkLst>
            <pc:docMk/>
            <pc:sldMk cId="3250581116" sldId="483"/>
            <ac:spMk id="7049" creationId="{43A94CE6-A9E5-4F12-9061-30BE00FF0BE9}"/>
          </ac:spMkLst>
        </pc:spChg>
        <pc:spChg chg="mod">
          <ac:chgData name="Kolakowski, Artur" userId="9c34c8cc-b1df-44f6-bea5-dcf7a54ee35f" providerId="ADAL" clId="{3840EB45-74CA-49F5-8548-3DE287019A31}" dt="2022-12-08T10:51:02.568" v="5255" actId="790"/>
          <ac:spMkLst>
            <pc:docMk/>
            <pc:sldMk cId="3250581116" sldId="483"/>
            <ac:spMk id="7050" creationId="{BD64C6DA-5119-4344-B569-12A6CDCA8DBF}"/>
          </ac:spMkLst>
        </pc:spChg>
        <pc:spChg chg="mod">
          <ac:chgData name="Kolakowski, Artur" userId="9c34c8cc-b1df-44f6-bea5-dcf7a54ee35f" providerId="ADAL" clId="{3840EB45-74CA-49F5-8548-3DE287019A31}" dt="2022-12-08T10:51:02.568" v="5256" actId="790"/>
          <ac:spMkLst>
            <pc:docMk/>
            <pc:sldMk cId="3250581116" sldId="483"/>
            <ac:spMk id="7051" creationId="{92F52406-D5FB-438C-834A-DA082F666C8A}"/>
          </ac:spMkLst>
        </pc:spChg>
        <pc:spChg chg="mod">
          <ac:chgData name="Kolakowski, Artur" userId="9c34c8cc-b1df-44f6-bea5-dcf7a54ee35f" providerId="ADAL" clId="{3840EB45-74CA-49F5-8548-3DE287019A31}" dt="2022-12-08T10:51:02.573" v="5257" actId="790"/>
          <ac:spMkLst>
            <pc:docMk/>
            <pc:sldMk cId="3250581116" sldId="483"/>
            <ac:spMk id="7052" creationId="{09AD961E-BEA7-4AB6-8C02-4A171028783D}"/>
          </ac:spMkLst>
        </pc:spChg>
        <pc:spChg chg="mod">
          <ac:chgData name="Kolakowski, Artur" userId="9c34c8cc-b1df-44f6-bea5-dcf7a54ee35f" providerId="ADAL" clId="{3840EB45-74CA-49F5-8548-3DE287019A31}" dt="2022-12-08T10:51:02.573" v="5258" actId="790"/>
          <ac:spMkLst>
            <pc:docMk/>
            <pc:sldMk cId="3250581116" sldId="483"/>
            <ac:spMk id="7053" creationId="{21E30351-56A9-4E7F-9619-0A7EFFE68EDE}"/>
          </ac:spMkLst>
        </pc:spChg>
        <pc:spChg chg="mod">
          <ac:chgData name="Kolakowski, Artur" userId="9c34c8cc-b1df-44f6-bea5-dcf7a54ee35f" providerId="ADAL" clId="{3840EB45-74CA-49F5-8548-3DE287019A31}" dt="2022-12-08T10:51:02.578" v="5259" actId="790"/>
          <ac:spMkLst>
            <pc:docMk/>
            <pc:sldMk cId="3250581116" sldId="483"/>
            <ac:spMk id="7054" creationId="{E2382251-1D67-4DF3-B977-5CD74DCC0C40}"/>
          </ac:spMkLst>
        </pc:spChg>
        <pc:spChg chg="mod">
          <ac:chgData name="Kolakowski, Artur" userId="9c34c8cc-b1df-44f6-bea5-dcf7a54ee35f" providerId="ADAL" clId="{3840EB45-74CA-49F5-8548-3DE287019A31}" dt="2022-12-08T10:51:02.578" v="5260" actId="790"/>
          <ac:spMkLst>
            <pc:docMk/>
            <pc:sldMk cId="3250581116" sldId="483"/>
            <ac:spMk id="7055" creationId="{A4C24E9F-276E-4B1C-9614-9CB35C87D2CE}"/>
          </ac:spMkLst>
        </pc:spChg>
        <pc:spChg chg="mod">
          <ac:chgData name="Kolakowski, Artur" userId="9c34c8cc-b1df-44f6-bea5-dcf7a54ee35f" providerId="ADAL" clId="{3840EB45-74CA-49F5-8548-3DE287019A31}" dt="2022-12-08T10:51:02.578" v="5261" actId="790"/>
          <ac:spMkLst>
            <pc:docMk/>
            <pc:sldMk cId="3250581116" sldId="483"/>
            <ac:spMk id="7056" creationId="{EF234190-3F1E-4EF8-9CAD-3BF0FA97918A}"/>
          </ac:spMkLst>
        </pc:spChg>
        <pc:spChg chg="mod">
          <ac:chgData name="Kolakowski, Artur" userId="9c34c8cc-b1df-44f6-bea5-dcf7a54ee35f" providerId="ADAL" clId="{3840EB45-74CA-49F5-8548-3DE287019A31}" dt="2022-12-08T10:51:02.583" v="5262" actId="790"/>
          <ac:spMkLst>
            <pc:docMk/>
            <pc:sldMk cId="3250581116" sldId="483"/>
            <ac:spMk id="7057" creationId="{27626A73-6020-4D51-BFD8-5B58433EAB66}"/>
          </ac:spMkLst>
        </pc:spChg>
        <pc:spChg chg="mod">
          <ac:chgData name="Kolakowski, Artur" userId="9c34c8cc-b1df-44f6-bea5-dcf7a54ee35f" providerId="ADAL" clId="{3840EB45-74CA-49F5-8548-3DE287019A31}" dt="2022-12-08T10:51:02.583" v="5263" actId="790"/>
          <ac:spMkLst>
            <pc:docMk/>
            <pc:sldMk cId="3250581116" sldId="483"/>
            <ac:spMk id="7058" creationId="{9CCF3F63-76EF-4002-B49B-27A6458CA437}"/>
          </ac:spMkLst>
        </pc:spChg>
        <pc:spChg chg="mod">
          <ac:chgData name="Kolakowski, Artur" userId="9c34c8cc-b1df-44f6-bea5-dcf7a54ee35f" providerId="ADAL" clId="{3840EB45-74CA-49F5-8548-3DE287019A31}" dt="2022-12-08T10:51:02.588" v="5264" actId="790"/>
          <ac:spMkLst>
            <pc:docMk/>
            <pc:sldMk cId="3250581116" sldId="483"/>
            <ac:spMk id="7059" creationId="{1C1B5813-77A0-4A56-90AE-840CFD1B7E89}"/>
          </ac:spMkLst>
        </pc:spChg>
        <pc:spChg chg="mod">
          <ac:chgData name="Kolakowski, Artur" userId="9c34c8cc-b1df-44f6-bea5-dcf7a54ee35f" providerId="ADAL" clId="{3840EB45-74CA-49F5-8548-3DE287019A31}" dt="2022-12-08T10:51:02.588" v="5265" actId="790"/>
          <ac:spMkLst>
            <pc:docMk/>
            <pc:sldMk cId="3250581116" sldId="483"/>
            <ac:spMk id="7060" creationId="{2DEE178F-59CF-4DC4-9EA6-E1A3162ADE3D}"/>
          </ac:spMkLst>
        </pc:spChg>
        <pc:spChg chg="mod">
          <ac:chgData name="Kolakowski, Artur" userId="9c34c8cc-b1df-44f6-bea5-dcf7a54ee35f" providerId="ADAL" clId="{3840EB45-74CA-49F5-8548-3DE287019A31}" dt="2022-12-08T10:51:02.593" v="5266" actId="790"/>
          <ac:spMkLst>
            <pc:docMk/>
            <pc:sldMk cId="3250581116" sldId="483"/>
            <ac:spMk id="7061" creationId="{D7575527-183A-4CC0-9ADB-4947D3EB526B}"/>
          </ac:spMkLst>
        </pc:spChg>
        <pc:spChg chg="mod">
          <ac:chgData name="Kolakowski, Artur" userId="9c34c8cc-b1df-44f6-bea5-dcf7a54ee35f" providerId="ADAL" clId="{3840EB45-74CA-49F5-8548-3DE287019A31}" dt="2022-12-08T10:51:02.593" v="5267" actId="790"/>
          <ac:spMkLst>
            <pc:docMk/>
            <pc:sldMk cId="3250581116" sldId="483"/>
            <ac:spMk id="7062" creationId="{01E8D657-8204-4E35-867E-0A7AF03FE0E7}"/>
          </ac:spMkLst>
        </pc:spChg>
        <pc:spChg chg="mod">
          <ac:chgData name="Kolakowski, Artur" userId="9c34c8cc-b1df-44f6-bea5-dcf7a54ee35f" providerId="ADAL" clId="{3840EB45-74CA-49F5-8548-3DE287019A31}" dt="2022-12-08T10:51:02.593" v="5268" actId="790"/>
          <ac:spMkLst>
            <pc:docMk/>
            <pc:sldMk cId="3250581116" sldId="483"/>
            <ac:spMk id="7063" creationId="{B643E50C-F650-40E7-AC33-EF3939517B8A}"/>
          </ac:spMkLst>
        </pc:spChg>
        <pc:spChg chg="mod">
          <ac:chgData name="Kolakowski, Artur" userId="9c34c8cc-b1df-44f6-bea5-dcf7a54ee35f" providerId="ADAL" clId="{3840EB45-74CA-49F5-8548-3DE287019A31}" dt="2022-12-08T10:51:02.598" v="5269" actId="790"/>
          <ac:spMkLst>
            <pc:docMk/>
            <pc:sldMk cId="3250581116" sldId="483"/>
            <ac:spMk id="7064" creationId="{BC077078-93D9-4F74-80AE-782E2DFAB5DC}"/>
          </ac:spMkLst>
        </pc:spChg>
        <pc:spChg chg="mod">
          <ac:chgData name="Kolakowski, Artur" userId="9c34c8cc-b1df-44f6-bea5-dcf7a54ee35f" providerId="ADAL" clId="{3840EB45-74CA-49F5-8548-3DE287019A31}" dt="2022-12-08T10:51:02.598" v="5270" actId="790"/>
          <ac:spMkLst>
            <pc:docMk/>
            <pc:sldMk cId="3250581116" sldId="483"/>
            <ac:spMk id="7065" creationId="{3931165B-393B-408D-B11E-1E1DE1C38B05}"/>
          </ac:spMkLst>
        </pc:spChg>
        <pc:spChg chg="mod">
          <ac:chgData name="Kolakowski, Artur" userId="9c34c8cc-b1df-44f6-bea5-dcf7a54ee35f" providerId="ADAL" clId="{3840EB45-74CA-49F5-8548-3DE287019A31}" dt="2022-12-08T10:51:02.598" v="5271" actId="790"/>
          <ac:spMkLst>
            <pc:docMk/>
            <pc:sldMk cId="3250581116" sldId="483"/>
            <ac:spMk id="7066" creationId="{4B4A6372-CDC2-4B93-A814-3A3A4D1D8C0D}"/>
          </ac:spMkLst>
        </pc:spChg>
        <pc:spChg chg="mod">
          <ac:chgData name="Kolakowski, Artur" userId="9c34c8cc-b1df-44f6-bea5-dcf7a54ee35f" providerId="ADAL" clId="{3840EB45-74CA-49F5-8548-3DE287019A31}" dt="2022-12-08T10:51:02.603" v="5272" actId="790"/>
          <ac:spMkLst>
            <pc:docMk/>
            <pc:sldMk cId="3250581116" sldId="483"/>
            <ac:spMk id="7067" creationId="{27072B0E-C636-4B78-9E12-C4F764059539}"/>
          </ac:spMkLst>
        </pc:spChg>
        <pc:spChg chg="mod">
          <ac:chgData name="Kolakowski, Artur" userId="9c34c8cc-b1df-44f6-bea5-dcf7a54ee35f" providerId="ADAL" clId="{3840EB45-74CA-49F5-8548-3DE287019A31}" dt="2022-12-08T10:51:02.603" v="5273" actId="790"/>
          <ac:spMkLst>
            <pc:docMk/>
            <pc:sldMk cId="3250581116" sldId="483"/>
            <ac:spMk id="7068" creationId="{0F499B89-B459-4003-A0EA-191DC5D30581}"/>
          </ac:spMkLst>
        </pc:spChg>
        <pc:spChg chg="mod">
          <ac:chgData name="Kolakowski, Artur" userId="9c34c8cc-b1df-44f6-bea5-dcf7a54ee35f" providerId="ADAL" clId="{3840EB45-74CA-49F5-8548-3DE287019A31}" dt="2022-12-08T10:51:02.607" v="5274" actId="790"/>
          <ac:spMkLst>
            <pc:docMk/>
            <pc:sldMk cId="3250581116" sldId="483"/>
            <ac:spMk id="7069" creationId="{3E51ABC2-F36D-4DC4-AC6C-519E95A6AD45}"/>
          </ac:spMkLst>
        </pc:spChg>
        <pc:spChg chg="mod">
          <ac:chgData name="Kolakowski, Artur" userId="9c34c8cc-b1df-44f6-bea5-dcf7a54ee35f" providerId="ADAL" clId="{3840EB45-74CA-49F5-8548-3DE287019A31}" dt="2022-12-08T10:51:02.607" v="5275" actId="790"/>
          <ac:spMkLst>
            <pc:docMk/>
            <pc:sldMk cId="3250581116" sldId="483"/>
            <ac:spMk id="7070" creationId="{2D7DFCA9-0E96-48C3-9340-EA977D37140A}"/>
          </ac:spMkLst>
        </pc:spChg>
        <pc:spChg chg="mod">
          <ac:chgData name="Kolakowski, Artur" userId="9c34c8cc-b1df-44f6-bea5-dcf7a54ee35f" providerId="ADAL" clId="{3840EB45-74CA-49F5-8548-3DE287019A31}" dt="2022-12-08T10:51:02.612" v="5276" actId="790"/>
          <ac:spMkLst>
            <pc:docMk/>
            <pc:sldMk cId="3250581116" sldId="483"/>
            <ac:spMk id="7071" creationId="{8D6FA8F5-AE83-4117-B7D5-2CD07C79F602}"/>
          </ac:spMkLst>
        </pc:spChg>
        <pc:spChg chg="mod">
          <ac:chgData name="Kolakowski, Artur" userId="9c34c8cc-b1df-44f6-bea5-dcf7a54ee35f" providerId="ADAL" clId="{3840EB45-74CA-49F5-8548-3DE287019A31}" dt="2022-12-08T10:51:02.612" v="5277" actId="790"/>
          <ac:spMkLst>
            <pc:docMk/>
            <pc:sldMk cId="3250581116" sldId="483"/>
            <ac:spMk id="7072" creationId="{98986186-2FA7-4D2E-B932-E5196E6C2D73}"/>
          </ac:spMkLst>
        </pc:spChg>
        <pc:spChg chg="mod">
          <ac:chgData name="Kolakowski, Artur" userId="9c34c8cc-b1df-44f6-bea5-dcf7a54ee35f" providerId="ADAL" clId="{3840EB45-74CA-49F5-8548-3DE287019A31}" dt="2022-12-08T10:51:02.612" v="5278" actId="790"/>
          <ac:spMkLst>
            <pc:docMk/>
            <pc:sldMk cId="3250581116" sldId="483"/>
            <ac:spMk id="7073" creationId="{912B7B62-9AB6-4DC5-A4AC-A4CDB7729693}"/>
          </ac:spMkLst>
        </pc:spChg>
        <pc:spChg chg="mod">
          <ac:chgData name="Kolakowski, Artur" userId="9c34c8cc-b1df-44f6-bea5-dcf7a54ee35f" providerId="ADAL" clId="{3840EB45-74CA-49F5-8548-3DE287019A31}" dt="2022-12-08T10:51:02.617" v="5279" actId="790"/>
          <ac:spMkLst>
            <pc:docMk/>
            <pc:sldMk cId="3250581116" sldId="483"/>
            <ac:spMk id="7074" creationId="{8A9DF19D-93EC-4F21-B8FA-E950374D42DF}"/>
          </ac:spMkLst>
        </pc:spChg>
        <pc:spChg chg="mod">
          <ac:chgData name="Kolakowski, Artur" userId="9c34c8cc-b1df-44f6-bea5-dcf7a54ee35f" providerId="ADAL" clId="{3840EB45-74CA-49F5-8548-3DE287019A31}" dt="2022-12-08T10:51:02.617" v="5280" actId="790"/>
          <ac:spMkLst>
            <pc:docMk/>
            <pc:sldMk cId="3250581116" sldId="483"/>
            <ac:spMk id="7075" creationId="{31831429-5AEE-4B22-848B-77F61F52628A}"/>
          </ac:spMkLst>
        </pc:spChg>
        <pc:spChg chg="mod">
          <ac:chgData name="Kolakowski, Artur" userId="9c34c8cc-b1df-44f6-bea5-dcf7a54ee35f" providerId="ADAL" clId="{3840EB45-74CA-49F5-8548-3DE287019A31}" dt="2022-12-08T10:51:02.617" v="5281" actId="790"/>
          <ac:spMkLst>
            <pc:docMk/>
            <pc:sldMk cId="3250581116" sldId="483"/>
            <ac:spMk id="7076" creationId="{293BD2FA-CD91-4645-B6EE-58E120AE1424}"/>
          </ac:spMkLst>
        </pc:spChg>
        <pc:spChg chg="mod">
          <ac:chgData name="Kolakowski, Artur" userId="9c34c8cc-b1df-44f6-bea5-dcf7a54ee35f" providerId="ADAL" clId="{3840EB45-74CA-49F5-8548-3DE287019A31}" dt="2022-12-08T10:51:02.623" v="5282" actId="790"/>
          <ac:spMkLst>
            <pc:docMk/>
            <pc:sldMk cId="3250581116" sldId="483"/>
            <ac:spMk id="7077" creationId="{3AC93AAA-6C61-4C7F-82D0-66E337063311}"/>
          </ac:spMkLst>
        </pc:spChg>
        <pc:spChg chg="mod">
          <ac:chgData name="Kolakowski, Artur" userId="9c34c8cc-b1df-44f6-bea5-dcf7a54ee35f" providerId="ADAL" clId="{3840EB45-74CA-49F5-8548-3DE287019A31}" dt="2022-12-08T10:51:02.623" v="5283" actId="790"/>
          <ac:spMkLst>
            <pc:docMk/>
            <pc:sldMk cId="3250581116" sldId="483"/>
            <ac:spMk id="7078" creationId="{57602FFC-D27C-4705-B6CD-BF6225424C53}"/>
          </ac:spMkLst>
        </pc:spChg>
        <pc:spChg chg="mod">
          <ac:chgData name="Kolakowski, Artur" userId="9c34c8cc-b1df-44f6-bea5-dcf7a54ee35f" providerId="ADAL" clId="{3840EB45-74CA-49F5-8548-3DE287019A31}" dt="2022-12-08T10:51:02.623" v="5284" actId="790"/>
          <ac:spMkLst>
            <pc:docMk/>
            <pc:sldMk cId="3250581116" sldId="483"/>
            <ac:spMk id="7079" creationId="{31802EEE-9A87-4DBC-A0BC-BCF838A94C58}"/>
          </ac:spMkLst>
        </pc:spChg>
        <pc:spChg chg="mod">
          <ac:chgData name="Kolakowski, Artur" userId="9c34c8cc-b1df-44f6-bea5-dcf7a54ee35f" providerId="ADAL" clId="{3840EB45-74CA-49F5-8548-3DE287019A31}" dt="2022-12-08T10:51:02.628" v="5285" actId="790"/>
          <ac:spMkLst>
            <pc:docMk/>
            <pc:sldMk cId="3250581116" sldId="483"/>
            <ac:spMk id="7080" creationId="{15EDEFED-7319-4263-9F07-8FE40195736F}"/>
          </ac:spMkLst>
        </pc:spChg>
        <pc:spChg chg="mod">
          <ac:chgData name="Kolakowski, Artur" userId="9c34c8cc-b1df-44f6-bea5-dcf7a54ee35f" providerId="ADAL" clId="{3840EB45-74CA-49F5-8548-3DE287019A31}" dt="2022-12-08T10:51:02.628" v="5286" actId="790"/>
          <ac:spMkLst>
            <pc:docMk/>
            <pc:sldMk cId="3250581116" sldId="483"/>
            <ac:spMk id="7081" creationId="{BA53FD28-09A6-43E5-8B70-F48645F1F731}"/>
          </ac:spMkLst>
        </pc:spChg>
        <pc:spChg chg="mod">
          <ac:chgData name="Kolakowski, Artur" userId="9c34c8cc-b1df-44f6-bea5-dcf7a54ee35f" providerId="ADAL" clId="{3840EB45-74CA-49F5-8548-3DE287019A31}" dt="2022-12-08T10:51:02.633" v="5287" actId="790"/>
          <ac:spMkLst>
            <pc:docMk/>
            <pc:sldMk cId="3250581116" sldId="483"/>
            <ac:spMk id="7082" creationId="{624EA375-FAE6-48AD-909E-1A2BB09DD543}"/>
          </ac:spMkLst>
        </pc:spChg>
        <pc:spChg chg="mod">
          <ac:chgData name="Kolakowski, Artur" userId="9c34c8cc-b1df-44f6-bea5-dcf7a54ee35f" providerId="ADAL" clId="{3840EB45-74CA-49F5-8548-3DE287019A31}" dt="2022-12-08T10:51:02.633" v="5288" actId="790"/>
          <ac:spMkLst>
            <pc:docMk/>
            <pc:sldMk cId="3250581116" sldId="483"/>
            <ac:spMk id="7083" creationId="{6239A31A-3789-4C74-AB36-CFD3392628E9}"/>
          </ac:spMkLst>
        </pc:spChg>
        <pc:spChg chg="mod">
          <ac:chgData name="Kolakowski, Artur" userId="9c34c8cc-b1df-44f6-bea5-dcf7a54ee35f" providerId="ADAL" clId="{3840EB45-74CA-49F5-8548-3DE287019A31}" dt="2022-12-08T10:51:02.638" v="5289" actId="790"/>
          <ac:spMkLst>
            <pc:docMk/>
            <pc:sldMk cId="3250581116" sldId="483"/>
            <ac:spMk id="7084" creationId="{CADB521A-737C-4FB9-8466-870A1D88A411}"/>
          </ac:spMkLst>
        </pc:spChg>
        <pc:spChg chg="mod">
          <ac:chgData name="Kolakowski, Artur" userId="9c34c8cc-b1df-44f6-bea5-dcf7a54ee35f" providerId="ADAL" clId="{3840EB45-74CA-49F5-8548-3DE287019A31}" dt="2022-12-08T10:51:02.638" v="5290" actId="790"/>
          <ac:spMkLst>
            <pc:docMk/>
            <pc:sldMk cId="3250581116" sldId="483"/>
            <ac:spMk id="7085" creationId="{5372C283-1FC5-43D9-B47B-782973063B29}"/>
          </ac:spMkLst>
        </pc:spChg>
        <pc:spChg chg="mod">
          <ac:chgData name="Kolakowski, Artur" userId="9c34c8cc-b1df-44f6-bea5-dcf7a54ee35f" providerId="ADAL" clId="{3840EB45-74CA-49F5-8548-3DE287019A31}" dt="2022-12-08T10:51:02.638" v="5291" actId="790"/>
          <ac:spMkLst>
            <pc:docMk/>
            <pc:sldMk cId="3250581116" sldId="483"/>
            <ac:spMk id="7086" creationId="{FEC365D0-E6CC-40E3-AB73-1ED46AE5021D}"/>
          </ac:spMkLst>
        </pc:spChg>
        <pc:spChg chg="mod">
          <ac:chgData name="Kolakowski, Artur" userId="9c34c8cc-b1df-44f6-bea5-dcf7a54ee35f" providerId="ADAL" clId="{3840EB45-74CA-49F5-8548-3DE287019A31}" dt="2022-12-08T10:51:02.643" v="5292" actId="790"/>
          <ac:spMkLst>
            <pc:docMk/>
            <pc:sldMk cId="3250581116" sldId="483"/>
            <ac:spMk id="7087" creationId="{352656C2-AF3A-4E47-BFB7-E3E6588A7370}"/>
          </ac:spMkLst>
        </pc:spChg>
        <pc:spChg chg="mod">
          <ac:chgData name="Kolakowski, Artur" userId="9c34c8cc-b1df-44f6-bea5-dcf7a54ee35f" providerId="ADAL" clId="{3840EB45-74CA-49F5-8548-3DE287019A31}" dt="2022-12-08T10:51:02.643" v="5293" actId="790"/>
          <ac:spMkLst>
            <pc:docMk/>
            <pc:sldMk cId="3250581116" sldId="483"/>
            <ac:spMk id="7088" creationId="{B6DE8A6C-C3CF-4B91-A896-B23F62FE8E12}"/>
          </ac:spMkLst>
        </pc:spChg>
        <pc:spChg chg="mod">
          <ac:chgData name="Kolakowski, Artur" userId="9c34c8cc-b1df-44f6-bea5-dcf7a54ee35f" providerId="ADAL" clId="{3840EB45-74CA-49F5-8548-3DE287019A31}" dt="2022-12-08T10:51:02.643" v="5294" actId="790"/>
          <ac:spMkLst>
            <pc:docMk/>
            <pc:sldMk cId="3250581116" sldId="483"/>
            <ac:spMk id="7089" creationId="{6E707FDF-5D19-4D44-A8EF-043E83C8FFE0}"/>
          </ac:spMkLst>
        </pc:spChg>
        <pc:spChg chg="mod">
          <ac:chgData name="Kolakowski, Artur" userId="9c34c8cc-b1df-44f6-bea5-dcf7a54ee35f" providerId="ADAL" clId="{3840EB45-74CA-49F5-8548-3DE287019A31}" dt="2022-12-08T10:51:02.648" v="5295" actId="790"/>
          <ac:spMkLst>
            <pc:docMk/>
            <pc:sldMk cId="3250581116" sldId="483"/>
            <ac:spMk id="7090" creationId="{14943B49-95D8-406E-84DC-59E52189EC5D}"/>
          </ac:spMkLst>
        </pc:spChg>
        <pc:spChg chg="mod">
          <ac:chgData name="Kolakowski, Artur" userId="9c34c8cc-b1df-44f6-bea5-dcf7a54ee35f" providerId="ADAL" clId="{3840EB45-74CA-49F5-8548-3DE287019A31}" dt="2022-12-08T10:51:02.648" v="5296" actId="790"/>
          <ac:spMkLst>
            <pc:docMk/>
            <pc:sldMk cId="3250581116" sldId="483"/>
            <ac:spMk id="7091" creationId="{74A4217B-58F5-431E-B432-C25F62F549B0}"/>
          </ac:spMkLst>
        </pc:spChg>
        <pc:spChg chg="mod">
          <ac:chgData name="Kolakowski, Artur" userId="9c34c8cc-b1df-44f6-bea5-dcf7a54ee35f" providerId="ADAL" clId="{3840EB45-74CA-49F5-8548-3DE287019A31}" dt="2022-12-08T10:51:02.648" v="5297" actId="790"/>
          <ac:spMkLst>
            <pc:docMk/>
            <pc:sldMk cId="3250581116" sldId="483"/>
            <ac:spMk id="7092" creationId="{8EA58705-322B-48BA-B288-A1DA8149AC31}"/>
          </ac:spMkLst>
        </pc:spChg>
        <pc:spChg chg="mod">
          <ac:chgData name="Kolakowski, Artur" userId="9c34c8cc-b1df-44f6-bea5-dcf7a54ee35f" providerId="ADAL" clId="{3840EB45-74CA-49F5-8548-3DE287019A31}" dt="2022-12-08T10:51:02.653" v="5298" actId="790"/>
          <ac:spMkLst>
            <pc:docMk/>
            <pc:sldMk cId="3250581116" sldId="483"/>
            <ac:spMk id="7093" creationId="{F1ED9483-4FC4-4881-B7B0-85A37EE99524}"/>
          </ac:spMkLst>
        </pc:spChg>
        <pc:spChg chg="mod">
          <ac:chgData name="Kolakowski, Artur" userId="9c34c8cc-b1df-44f6-bea5-dcf7a54ee35f" providerId="ADAL" clId="{3840EB45-74CA-49F5-8548-3DE287019A31}" dt="2022-12-08T10:51:02.653" v="5299" actId="790"/>
          <ac:spMkLst>
            <pc:docMk/>
            <pc:sldMk cId="3250581116" sldId="483"/>
            <ac:spMk id="7094" creationId="{783438A4-B358-4B8F-88FB-12185DBC654F}"/>
          </ac:spMkLst>
        </pc:spChg>
        <pc:spChg chg="mod">
          <ac:chgData name="Kolakowski, Artur" userId="9c34c8cc-b1df-44f6-bea5-dcf7a54ee35f" providerId="ADAL" clId="{3840EB45-74CA-49F5-8548-3DE287019A31}" dt="2022-12-08T10:51:02.658" v="5300" actId="790"/>
          <ac:spMkLst>
            <pc:docMk/>
            <pc:sldMk cId="3250581116" sldId="483"/>
            <ac:spMk id="7095" creationId="{61940F8F-FD29-46D7-B738-830F79564DDF}"/>
          </ac:spMkLst>
        </pc:spChg>
        <pc:spChg chg="mod">
          <ac:chgData name="Kolakowski, Artur" userId="9c34c8cc-b1df-44f6-bea5-dcf7a54ee35f" providerId="ADAL" clId="{3840EB45-74CA-49F5-8548-3DE287019A31}" dt="2022-12-08T10:51:02.658" v="5301" actId="790"/>
          <ac:spMkLst>
            <pc:docMk/>
            <pc:sldMk cId="3250581116" sldId="483"/>
            <ac:spMk id="7096" creationId="{1AE1D4DB-85C7-4173-BB2F-F8365E35FAC5}"/>
          </ac:spMkLst>
        </pc:spChg>
        <pc:spChg chg="mod">
          <ac:chgData name="Kolakowski, Artur" userId="9c34c8cc-b1df-44f6-bea5-dcf7a54ee35f" providerId="ADAL" clId="{3840EB45-74CA-49F5-8548-3DE287019A31}" dt="2022-12-08T10:51:02.658" v="5302" actId="790"/>
          <ac:spMkLst>
            <pc:docMk/>
            <pc:sldMk cId="3250581116" sldId="483"/>
            <ac:spMk id="7097" creationId="{A1044B33-B95A-4540-B8A5-212B8841CA5D}"/>
          </ac:spMkLst>
        </pc:spChg>
        <pc:spChg chg="mod">
          <ac:chgData name="Kolakowski, Artur" userId="9c34c8cc-b1df-44f6-bea5-dcf7a54ee35f" providerId="ADAL" clId="{3840EB45-74CA-49F5-8548-3DE287019A31}" dt="2022-12-08T10:51:02.663" v="5303" actId="790"/>
          <ac:spMkLst>
            <pc:docMk/>
            <pc:sldMk cId="3250581116" sldId="483"/>
            <ac:spMk id="7098" creationId="{8757B22C-2327-4B83-8377-29E80A77E7B1}"/>
          </ac:spMkLst>
        </pc:spChg>
        <pc:spChg chg="mod">
          <ac:chgData name="Kolakowski, Artur" userId="9c34c8cc-b1df-44f6-bea5-dcf7a54ee35f" providerId="ADAL" clId="{3840EB45-74CA-49F5-8548-3DE287019A31}" dt="2022-12-08T10:51:02.663" v="5304" actId="790"/>
          <ac:spMkLst>
            <pc:docMk/>
            <pc:sldMk cId="3250581116" sldId="483"/>
            <ac:spMk id="7099" creationId="{90253374-6576-42C3-B69E-58DA76C69884}"/>
          </ac:spMkLst>
        </pc:spChg>
        <pc:spChg chg="mod">
          <ac:chgData name="Kolakowski, Artur" userId="9c34c8cc-b1df-44f6-bea5-dcf7a54ee35f" providerId="ADAL" clId="{3840EB45-74CA-49F5-8548-3DE287019A31}" dt="2022-12-08T10:51:02.668" v="5305" actId="790"/>
          <ac:spMkLst>
            <pc:docMk/>
            <pc:sldMk cId="3250581116" sldId="483"/>
            <ac:spMk id="7100" creationId="{68A3E39D-D306-4981-A877-54CBD9AB88BA}"/>
          </ac:spMkLst>
        </pc:spChg>
        <pc:spChg chg="mod">
          <ac:chgData name="Kolakowski, Artur" userId="9c34c8cc-b1df-44f6-bea5-dcf7a54ee35f" providerId="ADAL" clId="{3840EB45-74CA-49F5-8548-3DE287019A31}" dt="2022-12-08T10:51:02.668" v="5306" actId="790"/>
          <ac:spMkLst>
            <pc:docMk/>
            <pc:sldMk cId="3250581116" sldId="483"/>
            <ac:spMk id="7101" creationId="{66D84919-60F3-4000-9371-799BD5830714}"/>
          </ac:spMkLst>
        </pc:spChg>
        <pc:spChg chg="mod">
          <ac:chgData name="Kolakowski, Artur" userId="9c34c8cc-b1df-44f6-bea5-dcf7a54ee35f" providerId="ADAL" clId="{3840EB45-74CA-49F5-8548-3DE287019A31}" dt="2022-12-08T10:51:02.673" v="5307" actId="790"/>
          <ac:spMkLst>
            <pc:docMk/>
            <pc:sldMk cId="3250581116" sldId="483"/>
            <ac:spMk id="7102" creationId="{DC973DA4-DF9B-4C97-998F-FF8CC4665C8E}"/>
          </ac:spMkLst>
        </pc:spChg>
        <pc:spChg chg="mod">
          <ac:chgData name="Kolakowski, Artur" userId="9c34c8cc-b1df-44f6-bea5-dcf7a54ee35f" providerId="ADAL" clId="{3840EB45-74CA-49F5-8548-3DE287019A31}" dt="2022-12-08T10:51:02.677" v="5308" actId="790"/>
          <ac:spMkLst>
            <pc:docMk/>
            <pc:sldMk cId="3250581116" sldId="483"/>
            <ac:spMk id="7103" creationId="{287327DD-0AF0-4EE0-9EC6-7A4F60CB7CCE}"/>
          </ac:spMkLst>
        </pc:spChg>
        <pc:spChg chg="mod">
          <ac:chgData name="Kolakowski, Artur" userId="9c34c8cc-b1df-44f6-bea5-dcf7a54ee35f" providerId="ADAL" clId="{3840EB45-74CA-49F5-8548-3DE287019A31}" dt="2022-12-08T10:51:02.677" v="5309" actId="790"/>
          <ac:spMkLst>
            <pc:docMk/>
            <pc:sldMk cId="3250581116" sldId="483"/>
            <ac:spMk id="7104" creationId="{15F4769A-4D8A-4FC3-93B4-CAB425BCE02E}"/>
          </ac:spMkLst>
        </pc:spChg>
        <pc:spChg chg="mod">
          <ac:chgData name="Kolakowski, Artur" userId="9c34c8cc-b1df-44f6-bea5-dcf7a54ee35f" providerId="ADAL" clId="{3840EB45-74CA-49F5-8548-3DE287019A31}" dt="2022-12-08T10:51:02.677" v="5310" actId="790"/>
          <ac:spMkLst>
            <pc:docMk/>
            <pc:sldMk cId="3250581116" sldId="483"/>
            <ac:spMk id="7105" creationId="{D1DDD0A5-E207-4043-B2EA-EB1511C17D0B}"/>
          </ac:spMkLst>
        </pc:spChg>
        <pc:spChg chg="mod">
          <ac:chgData name="Kolakowski, Artur" userId="9c34c8cc-b1df-44f6-bea5-dcf7a54ee35f" providerId="ADAL" clId="{3840EB45-74CA-49F5-8548-3DE287019A31}" dt="2022-12-08T10:51:02.683" v="5311" actId="790"/>
          <ac:spMkLst>
            <pc:docMk/>
            <pc:sldMk cId="3250581116" sldId="483"/>
            <ac:spMk id="7106" creationId="{59B6E169-BA66-40B9-9320-D37F79B03D8F}"/>
          </ac:spMkLst>
        </pc:spChg>
        <pc:spChg chg="mod">
          <ac:chgData name="Kolakowski, Artur" userId="9c34c8cc-b1df-44f6-bea5-dcf7a54ee35f" providerId="ADAL" clId="{3840EB45-74CA-49F5-8548-3DE287019A31}" dt="2022-12-08T10:51:02.683" v="5312" actId="790"/>
          <ac:spMkLst>
            <pc:docMk/>
            <pc:sldMk cId="3250581116" sldId="483"/>
            <ac:spMk id="7107" creationId="{54C5FD76-14A9-4E9A-9F30-6ED3F2B61B3D}"/>
          </ac:spMkLst>
        </pc:spChg>
        <pc:spChg chg="mod">
          <ac:chgData name="Kolakowski, Artur" userId="9c34c8cc-b1df-44f6-bea5-dcf7a54ee35f" providerId="ADAL" clId="{3840EB45-74CA-49F5-8548-3DE287019A31}" dt="2022-12-08T10:51:02.688" v="5313" actId="790"/>
          <ac:spMkLst>
            <pc:docMk/>
            <pc:sldMk cId="3250581116" sldId="483"/>
            <ac:spMk id="7108" creationId="{A8BF0B5B-FDC3-4FD4-9E20-24B5A9FE2140}"/>
          </ac:spMkLst>
        </pc:spChg>
        <pc:spChg chg="mod">
          <ac:chgData name="Kolakowski, Artur" userId="9c34c8cc-b1df-44f6-bea5-dcf7a54ee35f" providerId="ADAL" clId="{3840EB45-74CA-49F5-8548-3DE287019A31}" dt="2022-12-08T10:51:02.688" v="5314" actId="790"/>
          <ac:spMkLst>
            <pc:docMk/>
            <pc:sldMk cId="3250581116" sldId="483"/>
            <ac:spMk id="7109" creationId="{187FD983-5E43-40FA-BF38-D833D2DFAA1E}"/>
          </ac:spMkLst>
        </pc:spChg>
        <pc:spChg chg="mod">
          <ac:chgData name="Kolakowski, Artur" userId="9c34c8cc-b1df-44f6-bea5-dcf7a54ee35f" providerId="ADAL" clId="{3840EB45-74CA-49F5-8548-3DE287019A31}" dt="2022-12-08T10:51:02.693" v="5315" actId="790"/>
          <ac:spMkLst>
            <pc:docMk/>
            <pc:sldMk cId="3250581116" sldId="483"/>
            <ac:spMk id="7110" creationId="{556A10E6-AD6C-48A0-BEE0-CBE69392CDAB}"/>
          </ac:spMkLst>
        </pc:spChg>
        <pc:spChg chg="mod">
          <ac:chgData name="Kolakowski, Artur" userId="9c34c8cc-b1df-44f6-bea5-dcf7a54ee35f" providerId="ADAL" clId="{3840EB45-74CA-49F5-8548-3DE287019A31}" dt="2022-12-08T10:51:02.693" v="5316" actId="790"/>
          <ac:spMkLst>
            <pc:docMk/>
            <pc:sldMk cId="3250581116" sldId="483"/>
            <ac:spMk id="7111" creationId="{F473EE97-B9DB-449B-A579-ABA1B41C010F}"/>
          </ac:spMkLst>
        </pc:spChg>
        <pc:spChg chg="mod">
          <ac:chgData name="Kolakowski, Artur" userId="9c34c8cc-b1df-44f6-bea5-dcf7a54ee35f" providerId="ADAL" clId="{3840EB45-74CA-49F5-8548-3DE287019A31}" dt="2022-12-08T10:51:02.698" v="5317" actId="790"/>
          <ac:spMkLst>
            <pc:docMk/>
            <pc:sldMk cId="3250581116" sldId="483"/>
            <ac:spMk id="7112" creationId="{09976DCB-AEE0-47A5-AE76-B0B5C1F6C89F}"/>
          </ac:spMkLst>
        </pc:spChg>
        <pc:spChg chg="mod">
          <ac:chgData name="Kolakowski, Artur" userId="9c34c8cc-b1df-44f6-bea5-dcf7a54ee35f" providerId="ADAL" clId="{3840EB45-74CA-49F5-8548-3DE287019A31}" dt="2022-12-08T10:51:02.698" v="5318" actId="790"/>
          <ac:spMkLst>
            <pc:docMk/>
            <pc:sldMk cId="3250581116" sldId="483"/>
            <ac:spMk id="7113" creationId="{C2A1056C-E959-449E-B775-FDA8D3DFFB80}"/>
          </ac:spMkLst>
        </pc:spChg>
        <pc:spChg chg="mod">
          <ac:chgData name="Kolakowski, Artur" userId="9c34c8cc-b1df-44f6-bea5-dcf7a54ee35f" providerId="ADAL" clId="{3840EB45-74CA-49F5-8548-3DE287019A31}" dt="2022-12-08T10:51:02.703" v="5319" actId="790"/>
          <ac:spMkLst>
            <pc:docMk/>
            <pc:sldMk cId="3250581116" sldId="483"/>
            <ac:spMk id="7114" creationId="{57E1CE71-9DDE-4FDD-8A1E-D86E568543B9}"/>
          </ac:spMkLst>
        </pc:spChg>
        <pc:spChg chg="mod">
          <ac:chgData name="Kolakowski, Artur" userId="9c34c8cc-b1df-44f6-bea5-dcf7a54ee35f" providerId="ADAL" clId="{3840EB45-74CA-49F5-8548-3DE287019A31}" dt="2022-12-08T10:51:02.703" v="5320" actId="790"/>
          <ac:spMkLst>
            <pc:docMk/>
            <pc:sldMk cId="3250581116" sldId="483"/>
            <ac:spMk id="7115" creationId="{F9C091A6-371F-49E0-9C1F-574927621CB0}"/>
          </ac:spMkLst>
        </pc:spChg>
        <pc:spChg chg="mod">
          <ac:chgData name="Kolakowski, Artur" userId="9c34c8cc-b1df-44f6-bea5-dcf7a54ee35f" providerId="ADAL" clId="{3840EB45-74CA-49F5-8548-3DE287019A31}" dt="2022-12-08T10:51:02.703" v="5321" actId="790"/>
          <ac:spMkLst>
            <pc:docMk/>
            <pc:sldMk cId="3250581116" sldId="483"/>
            <ac:spMk id="7116" creationId="{F1F25080-BE3A-4156-8C29-6E6B0C9F5F66}"/>
          </ac:spMkLst>
        </pc:spChg>
        <pc:spChg chg="mod">
          <ac:chgData name="Kolakowski, Artur" userId="9c34c8cc-b1df-44f6-bea5-dcf7a54ee35f" providerId="ADAL" clId="{3840EB45-74CA-49F5-8548-3DE287019A31}" dt="2022-12-08T10:51:02.708" v="5322" actId="790"/>
          <ac:spMkLst>
            <pc:docMk/>
            <pc:sldMk cId="3250581116" sldId="483"/>
            <ac:spMk id="7117" creationId="{72EE7AD7-D914-4BA7-B3F1-3EFA26AD94BF}"/>
          </ac:spMkLst>
        </pc:spChg>
        <pc:spChg chg="mod">
          <ac:chgData name="Kolakowski, Artur" userId="9c34c8cc-b1df-44f6-bea5-dcf7a54ee35f" providerId="ADAL" clId="{3840EB45-74CA-49F5-8548-3DE287019A31}" dt="2022-12-08T10:51:02.708" v="5323" actId="790"/>
          <ac:spMkLst>
            <pc:docMk/>
            <pc:sldMk cId="3250581116" sldId="483"/>
            <ac:spMk id="7118" creationId="{EA691A3C-65BD-46B9-A45D-7DE0DC0EA0E9}"/>
          </ac:spMkLst>
        </pc:spChg>
        <pc:spChg chg="mod">
          <ac:chgData name="Kolakowski, Artur" userId="9c34c8cc-b1df-44f6-bea5-dcf7a54ee35f" providerId="ADAL" clId="{3840EB45-74CA-49F5-8548-3DE287019A31}" dt="2022-12-08T10:51:02.713" v="5324" actId="790"/>
          <ac:spMkLst>
            <pc:docMk/>
            <pc:sldMk cId="3250581116" sldId="483"/>
            <ac:spMk id="7119" creationId="{8E8E2D0B-3BFD-4735-A276-75880BF95D35}"/>
          </ac:spMkLst>
        </pc:spChg>
        <pc:spChg chg="mod">
          <ac:chgData name="Kolakowski, Artur" userId="9c34c8cc-b1df-44f6-bea5-dcf7a54ee35f" providerId="ADAL" clId="{3840EB45-74CA-49F5-8548-3DE287019A31}" dt="2022-12-08T10:51:02.713" v="5325" actId="790"/>
          <ac:spMkLst>
            <pc:docMk/>
            <pc:sldMk cId="3250581116" sldId="483"/>
            <ac:spMk id="7120" creationId="{7E6623E0-9646-4731-8F64-91558C7C4895}"/>
          </ac:spMkLst>
        </pc:spChg>
        <pc:spChg chg="mod">
          <ac:chgData name="Kolakowski, Artur" userId="9c34c8cc-b1df-44f6-bea5-dcf7a54ee35f" providerId="ADAL" clId="{3840EB45-74CA-49F5-8548-3DE287019A31}" dt="2022-12-08T10:51:02.718" v="5326" actId="790"/>
          <ac:spMkLst>
            <pc:docMk/>
            <pc:sldMk cId="3250581116" sldId="483"/>
            <ac:spMk id="7121" creationId="{48F63D44-92D1-4043-B361-12C8287CEC59}"/>
          </ac:spMkLst>
        </pc:spChg>
        <pc:spChg chg="mod">
          <ac:chgData name="Kolakowski, Artur" userId="9c34c8cc-b1df-44f6-bea5-dcf7a54ee35f" providerId="ADAL" clId="{3840EB45-74CA-49F5-8548-3DE287019A31}" dt="2022-12-08T10:51:02.718" v="5327" actId="790"/>
          <ac:spMkLst>
            <pc:docMk/>
            <pc:sldMk cId="3250581116" sldId="483"/>
            <ac:spMk id="7122" creationId="{CC339CF3-6024-4C5C-975F-63E4430F2B75}"/>
          </ac:spMkLst>
        </pc:spChg>
        <pc:spChg chg="mod">
          <ac:chgData name="Kolakowski, Artur" userId="9c34c8cc-b1df-44f6-bea5-dcf7a54ee35f" providerId="ADAL" clId="{3840EB45-74CA-49F5-8548-3DE287019A31}" dt="2022-12-08T10:51:02.723" v="5328" actId="790"/>
          <ac:spMkLst>
            <pc:docMk/>
            <pc:sldMk cId="3250581116" sldId="483"/>
            <ac:spMk id="7123" creationId="{9F49B2DF-4AFE-46C3-AFEF-9967AAA15A23}"/>
          </ac:spMkLst>
        </pc:spChg>
        <pc:spChg chg="mod">
          <ac:chgData name="Kolakowski, Artur" userId="9c34c8cc-b1df-44f6-bea5-dcf7a54ee35f" providerId="ADAL" clId="{3840EB45-74CA-49F5-8548-3DE287019A31}" dt="2022-12-08T10:51:02.723" v="5329" actId="790"/>
          <ac:spMkLst>
            <pc:docMk/>
            <pc:sldMk cId="3250581116" sldId="483"/>
            <ac:spMk id="7124" creationId="{5D27E6AE-C027-45DD-92FD-46278DF1CBDA}"/>
          </ac:spMkLst>
        </pc:spChg>
        <pc:spChg chg="mod">
          <ac:chgData name="Kolakowski, Artur" userId="9c34c8cc-b1df-44f6-bea5-dcf7a54ee35f" providerId="ADAL" clId="{3840EB45-74CA-49F5-8548-3DE287019A31}" dt="2022-12-08T10:51:02.723" v="5330" actId="790"/>
          <ac:spMkLst>
            <pc:docMk/>
            <pc:sldMk cId="3250581116" sldId="483"/>
            <ac:spMk id="7125" creationId="{17D0CD2B-AA6E-4E53-8E15-ED5C17ECD270}"/>
          </ac:spMkLst>
        </pc:spChg>
        <pc:spChg chg="mod">
          <ac:chgData name="Kolakowski, Artur" userId="9c34c8cc-b1df-44f6-bea5-dcf7a54ee35f" providerId="ADAL" clId="{3840EB45-74CA-49F5-8548-3DE287019A31}" dt="2022-12-08T10:51:02.728" v="5331" actId="790"/>
          <ac:spMkLst>
            <pc:docMk/>
            <pc:sldMk cId="3250581116" sldId="483"/>
            <ac:spMk id="7126" creationId="{5F169EAC-9613-415F-B562-FF0A48BE01BD}"/>
          </ac:spMkLst>
        </pc:spChg>
        <pc:spChg chg="mod">
          <ac:chgData name="Kolakowski, Artur" userId="9c34c8cc-b1df-44f6-bea5-dcf7a54ee35f" providerId="ADAL" clId="{3840EB45-74CA-49F5-8548-3DE287019A31}" dt="2022-12-08T10:51:02.728" v="5332" actId="790"/>
          <ac:spMkLst>
            <pc:docMk/>
            <pc:sldMk cId="3250581116" sldId="483"/>
            <ac:spMk id="7127" creationId="{39C2A5D6-683D-41F7-838D-5C1A2E61FE61}"/>
          </ac:spMkLst>
        </pc:spChg>
        <pc:spChg chg="mod">
          <ac:chgData name="Kolakowski, Artur" userId="9c34c8cc-b1df-44f6-bea5-dcf7a54ee35f" providerId="ADAL" clId="{3840EB45-74CA-49F5-8548-3DE287019A31}" dt="2022-12-08T10:51:02.728" v="5333" actId="790"/>
          <ac:spMkLst>
            <pc:docMk/>
            <pc:sldMk cId="3250581116" sldId="483"/>
            <ac:spMk id="7128" creationId="{033215FC-B825-4D00-814F-F6E6E06CCCC8}"/>
          </ac:spMkLst>
        </pc:spChg>
        <pc:spChg chg="mod">
          <ac:chgData name="Kolakowski, Artur" userId="9c34c8cc-b1df-44f6-bea5-dcf7a54ee35f" providerId="ADAL" clId="{3840EB45-74CA-49F5-8548-3DE287019A31}" dt="2022-12-08T10:51:02.733" v="5334" actId="790"/>
          <ac:spMkLst>
            <pc:docMk/>
            <pc:sldMk cId="3250581116" sldId="483"/>
            <ac:spMk id="7129" creationId="{50A5AC3C-A895-487B-8059-BEE3AA0B04D7}"/>
          </ac:spMkLst>
        </pc:spChg>
        <pc:spChg chg="mod">
          <ac:chgData name="Kolakowski, Artur" userId="9c34c8cc-b1df-44f6-bea5-dcf7a54ee35f" providerId="ADAL" clId="{3840EB45-74CA-49F5-8548-3DE287019A31}" dt="2022-12-08T10:51:02.733" v="5335" actId="790"/>
          <ac:spMkLst>
            <pc:docMk/>
            <pc:sldMk cId="3250581116" sldId="483"/>
            <ac:spMk id="7130" creationId="{3C694B86-A1F4-4585-AE3A-F7CB2CC4B99E}"/>
          </ac:spMkLst>
        </pc:spChg>
        <pc:spChg chg="mod">
          <ac:chgData name="Kolakowski, Artur" userId="9c34c8cc-b1df-44f6-bea5-dcf7a54ee35f" providerId="ADAL" clId="{3840EB45-74CA-49F5-8548-3DE287019A31}" dt="2022-12-08T10:51:02.733" v="5336" actId="790"/>
          <ac:spMkLst>
            <pc:docMk/>
            <pc:sldMk cId="3250581116" sldId="483"/>
            <ac:spMk id="7131" creationId="{B1518943-15FF-4CED-8608-BE828ACC8D63}"/>
          </ac:spMkLst>
        </pc:spChg>
        <pc:spChg chg="mod">
          <ac:chgData name="Kolakowski, Artur" userId="9c34c8cc-b1df-44f6-bea5-dcf7a54ee35f" providerId="ADAL" clId="{3840EB45-74CA-49F5-8548-3DE287019A31}" dt="2022-12-08T10:51:02.738" v="5337" actId="790"/>
          <ac:spMkLst>
            <pc:docMk/>
            <pc:sldMk cId="3250581116" sldId="483"/>
            <ac:spMk id="7132" creationId="{61897E0E-092D-48CC-8D11-67EA7F8642BB}"/>
          </ac:spMkLst>
        </pc:spChg>
        <pc:spChg chg="mod">
          <ac:chgData name="Kolakowski, Artur" userId="9c34c8cc-b1df-44f6-bea5-dcf7a54ee35f" providerId="ADAL" clId="{3840EB45-74CA-49F5-8548-3DE287019A31}" dt="2022-12-08T10:51:02.738" v="5338" actId="790"/>
          <ac:spMkLst>
            <pc:docMk/>
            <pc:sldMk cId="3250581116" sldId="483"/>
            <ac:spMk id="7133" creationId="{57359CDD-E428-49C3-9241-98D2BE9141AF}"/>
          </ac:spMkLst>
        </pc:spChg>
        <pc:spChg chg="mod">
          <ac:chgData name="Kolakowski, Artur" userId="9c34c8cc-b1df-44f6-bea5-dcf7a54ee35f" providerId="ADAL" clId="{3840EB45-74CA-49F5-8548-3DE287019A31}" dt="2022-12-08T10:51:02.743" v="5339" actId="790"/>
          <ac:spMkLst>
            <pc:docMk/>
            <pc:sldMk cId="3250581116" sldId="483"/>
            <ac:spMk id="7134" creationId="{42E5D784-BA9E-4524-83DD-DB20B95068F3}"/>
          </ac:spMkLst>
        </pc:spChg>
        <pc:spChg chg="mod">
          <ac:chgData name="Kolakowski, Artur" userId="9c34c8cc-b1df-44f6-bea5-dcf7a54ee35f" providerId="ADAL" clId="{3840EB45-74CA-49F5-8548-3DE287019A31}" dt="2022-12-08T10:51:02.743" v="5340" actId="790"/>
          <ac:spMkLst>
            <pc:docMk/>
            <pc:sldMk cId="3250581116" sldId="483"/>
            <ac:spMk id="7135" creationId="{3A1A6691-D319-4152-B285-289B604E912F}"/>
          </ac:spMkLst>
        </pc:spChg>
        <pc:spChg chg="mod">
          <ac:chgData name="Kolakowski, Artur" userId="9c34c8cc-b1df-44f6-bea5-dcf7a54ee35f" providerId="ADAL" clId="{3840EB45-74CA-49F5-8548-3DE287019A31}" dt="2022-12-08T10:51:02.747" v="5341" actId="790"/>
          <ac:spMkLst>
            <pc:docMk/>
            <pc:sldMk cId="3250581116" sldId="483"/>
            <ac:spMk id="7136" creationId="{6C3C33A0-7C67-4D90-9AF8-BC899BF96A67}"/>
          </ac:spMkLst>
        </pc:spChg>
        <pc:spChg chg="mod">
          <ac:chgData name="Kolakowski, Artur" userId="9c34c8cc-b1df-44f6-bea5-dcf7a54ee35f" providerId="ADAL" clId="{3840EB45-74CA-49F5-8548-3DE287019A31}" dt="2022-12-08T10:51:02.747" v="5342" actId="790"/>
          <ac:spMkLst>
            <pc:docMk/>
            <pc:sldMk cId="3250581116" sldId="483"/>
            <ac:spMk id="7137" creationId="{A1BDA6F7-3EE8-4A43-BA74-A4D92EFB1616}"/>
          </ac:spMkLst>
        </pc:spChg>
        <pc:spChg chg="mod">
          <ac:chgData name="Kolakowski, Artur" userId="9c34c8cc-b1df-44f6-bea5-dcf7a54ee35f" providerId="ADAL" clId="{3840EB45-74CA-49F5-8548-3DE287019A31}" dt="2022-12-08T10:51:02.752" v="5343" actId="790"/>
          <ac:spMkLst>
            <pc:docMk/>
            <pc:sldMk cId="3250581116" sldId="483"/>
            <ac:spMk id="7138" creationId="{2D30AA50-4A6D-45A3-81AC-157D7CCF5BCB}"/>
          </ac:spMkLst>
        </pc:spChg>
        <pc:spChg chg="mod">
          <ac:chgData name="Kolakowski, Artur" userId="9c34c8cc-b1df-44f6-bea5-dcf7a54ee35f" providerId="ADAL" clId="{3840EB45-74CA-49F5-8548-3DE287019A31}" dt="2022-12-08T10:51:02.752" v="5344" actId="790"/>
          <ac:spMkLst>
            <pc:docMk/>
            <pc:sldMk cId="3250581116" sldId="483"/>
            <ac:spMk id="7139" creationId="{C0B09FEA-A8D2-410C-A6A7-A930F6D18C69}"/>
          </ac:spMkLst>
        </pc:spChg>
        <pc:spChg chg="mod">
          <ac:chgData name="Kolakowski, Artur" userId="9c34c8cc-b1df-44f6-bea5-dcf7a54ee35f" providerId="ADAL" clId="{3840EB45-74CA-49F5-8548-3DE287019A31}" dt="2022-12-08T10:51:02.757" v="5345" actId="790"/>
          <ac:spMkLst>
            <pc:docMk/>
            <pc:sldMk cId="3250581116" sldId="483"/>
            <ac:spMk id="7140" creationId="{418B96DF-3572-4280-BE84-5FAD3C4A7D5F}"/>
          </ac:spMkLst>
        </pc:spChg>
        <pc:spChg chg="mod">
          <ac:chgData name="Kolakowski, Artur" userId="9c34c8cc-b1df-44f6-bea5-dcf7a54ee35f" providerId="ADAL" clId="{3840EB45-74CA-49F5-8548-3DE287019A31}" dt="2022-12-08T10:51:02.757" v="5346" actId="790"/>
          <ac:spMkLst>
            <pc:docMk/>
            <pc:sldMk cId="3250581116" sldId="483"/>
            <ac:spMk id="7141" creationId="{838D9DE6-2BC2-4955-8C7E-0BF6DD789C72}"/>
          </ac:spMkLst>
        </pc:spChg>
        <pc:spChg chg="mod">
          <ac:chgData name="Kolakowski, Artur" userId="9c34c8cc-b1df-44f6-bea5-dcf7a54ee35f" providerId="ADAL" clId="{3840EB45-74CA-49F5-8548-3DE287019A31}" dt="2022-12-08T10:51:02.763" v="5347" actId="790"/>
          <ac:spMkLst>
            <pc:docMk/>
            <pc:sldMk cId="3250581116" sldId="483"/>
            <ac:spMk id="7142" creationId="{886A23FA-70CA-4B87-9E34-F0EE81DE33F4}"/>
          </ac:spMkLst>
        </pc:spChg>
        <pc:spChg chg="mod">
          <ac:chgData name="Kolakowski, Artur" userId="9c34c8cc-b1df-44f6-bea5-dcf7a54ee35f" providerId="ADAL" clId="{3840EB45-74CA-49F5-8548-3DE287019A31}" dt="2022-12-08T10:51:02.763" v="5348" actId="790"/>
          <ac:spMkLst>
            <pc:docMk/>
            <pc:sldMk cId="3250581116" sldId="483"/>
            <ac:spMk id="7143" creationId="{667E516D-B3B0-4A89-AF2F-BFF7FDE0F5ED}"/>
          </ac:spMkLst>
        </pc:spChg>
        <pc:spChg chg="mod">
          <ac:chgData name="Kolakowski, Artur" userId="9c34c8cc-b1df-44f6-bea5-dcf7a54ee35f" providerId="ADAL" clId="{3840EB45-74CA-49F5-8548-3DE287019A31}" dt="2022-12-08T10:51:02.768" v="5349" actId="790"/>
          <ac:spMkLst>
            <pc:docMk/>
            <pc:sldMk cId="3250581116" sldId="483"/>
            <ac:spMk id="7144" creationId="{96AFE430-8D56-422E-9CA0-683FAEF96ED3}"/>
          </ac:spMkLst>
        </pc:spChg>
        <pc:spChg chg="mod">
          <ac:chgData name="Kolakowski, Artur" userId="9c34c8cc-b1df-44f6-bea5-dcf7a54ee35f" providerId="ADAL" clId="{3840EB45-74CA-49F5-8548-3DE287019A31}" dt="2022-12-08T10:51:02.768" v="5350" actId="790"/>
          <ac:spMkLst>
            <pc:docMk/>
            <pc:sldMk cId="3250581116" sldId="483"/>
            <ac:spMk id="7145" creationId="{431DDE91-0FAA-4543-AA48-F40C4324CBF0}"/>
          </ac:spMkLst>
        </pc:spChg>
        <pc:spChg chg="mod">
          <ac:chgData name="Kolakowski, Artur" userId="9c34c8cc-b1df-44f6-bea5-dcf7a54ee35f" providerId="ADAL" clId="{3840EB45-74CA-49F5-8548-3DE287019A31}" dt="2022-12-08T10:51:02.773" v="5351" actId="790"/>
          <ac:spMkLst>
            <pc:docMk/>
            <pc:sldMk cId="3250581116" sldId="483"/>
            <ac:spMk id="7146" creationId="{17D3E678-7295-49C5-8E39-4E5F4D1BE9B3}"/>
          </ac:spMkLst>
        </pc:spChg>
        <pc:spChg chg="mod">
          <ac:chgData name="Kolakowski, Artur" userId="9c34c8cc-b1df-44f6-bea5-dcf7a54ee35f" providerId="ADAL" clId="{3840EB45-74CA-49F5-8548-3DE287019A31}" dt="2022-12-08T10:51:02.773" v="5352" actId="790"/>
          <ac:spMkLst>
            <pc:docMk/>
            <pc:sldMk cId="3250581116" sldId="483"/>
            <ac:spMk id="7147" creationId="{74102713-F689-4AC1-A4A6-40FBEFAA9B25}"/>
          </ac:spMkLst>
        </pc:spChg>
        <pc:spChg chg="mod">
          <ac:chgData name="Kolakowski, Artur" userId="9c34c8cc-b1df-44f6-bea5-dcf7a54ee35f" providerId="ADAL" clId="{3840EB45-74CA-49F5-8548-3DE287019A31}" dt="2022-12-08T10:51:02.777" v="5353" actId="790"/>
          <ac:spMkLst>
            <pc:docMk/>
            <pc:sldMk cId="3250581116" sldId="483"/>
            <ac:spMk id="7148" creationId="{F0CBDF78-63E3-447F-A756-DD9C15ACCE77}"/>
          </ac:spMkLst>
        </pc:spChg>
        <pc:spChg chg="mod">
          <ac:chgData name="Kolakowski, Artur" userId="9c34c8cc-b1df-44f6-bea5-dcf7a54ee35f" providerId="ADAL" clId="{3840EB45-74CA-49F5-8548-3DE287019A31}" dt="2022-12-08T10:51:02.777" v="5354" actId="790"/>
          <ac:spMkLst>
            <pc:docMk/>
            <pc:sldMk cId="3250581116" sldId="483"/>
            <ac:spMk id="7149" creationId="{D0B52F14-C80A-4650-A23D-B459063B7DF9}"/>
          </ac:spMkLst>
        </pc:spChg>
        <pc:spChg chg="mod">
          <ac:chgData name="Kolakowski, Artur" userId="9c34c8cc-b1df-44f6-bea5-dcf7a54ee35f" providerId="ADAL" clId="{3840EB45-74CA-49F5-8548-3DE287019A31}" dt="2022-12-08T10:51:02.783" v="5355" actId="790"/>
          <ac:spMkLst>
            <pc:docMk/>
            <pc:sldMk cId="3250581116" sldId="483"/>
            <ac:spMk id="7150" creationId="{17FC69AC-E16A-468A-A59F-CB6DE5E755E9}"/>
          </ac:spMkLst>
        </pc:spChg>
        <pc:spChg chg="mod">
          <ac:chgData name="Kolakowski, Artur" userId="9c34c8cc-b1df-44f6-bea5-dcf7a54ee35f" providerId="ADAL" clId="{3840EB45-74CA-49F5-8548-3DE287019A31}" dt="2022-12-08T10:51:02.788" v="5356" actId="790"/>
          <ac:spMkLst>
            <pc:docMk/>
            <pc:sldMk cId="3250581116" sldId="483"/>
            <ac:spMk id="7151" creationId="{E91D1614-5BCD-42C2-A4B8-F4229CB37DD2}"/>
          </ac:spMkLst>
        </pc:spChg>
        <pc:spChg chg="mod">
          <ac:chgData name="Kolakowski, Artur" userId="9c34c8cc-b1df-44f6-bea5-dcf7a54ee35f" providerId="ADAL" clId="{3840EB45-74CA-49F5-8548-3DE287019A31}" dt="2022-12-08T10:51:02.788" v="5357" actId="790"/>
          <ac:spMkLst>
            <pc:docMk/>
            <pc:sldMk cId="3250581116" sldId="483"/>
            <ac:spMk id="7152" creationId="{63901AB1-DF4C-4E67-BEF8-7135507BF663}"/>
          </ac:spMkLst>
        </pc:spChg>
        <pc:spChg chg="mod">
          <ac:chgData name="Kolakowski, Artur" userId="9c34c8cc-b1df-44f6-bea5-dcf7a54ee35f" providerId="ADAL" clId="{3840EB45-74CA-49F5-8548-3DE287019A31}" dt="2022-12-08T10:51:02.793" v="5358" actId="790"/>
          <ac:spMkLst>
            <pc:docMk/>
            <pc:sldMk cId="3250581116" sldId="483"/>
            <ac:spMk id="7153" creationId="{4649E520-38FD-4A7B-8DF2-D9FF49D3DB52}"/>
          </ac:spMkLst>
        </pc:spChg>
        <pc:spChg chg="mod">
          <ac:chgData name="Kolakowski, Artur" userId="9c34c8cc-b1df-44f6-bea5-dcf7a54ee35f" providerId="ADAL" clId="{3840EB45-74CA-49F5-8548-3DE287019A31}" dt="2022-12-08T10:51:02.803" v="5359" actId="790"/>
          <ac:spMkLst>
            <pc:docMk/>
            <pc:sldMk cId="3250581116" sldId="483"/>
            <ac:spMk id="7154" creationId="{8810BB1C-1310-43EC-AAF2-B81B78515AF4}"/>
          </ac:spMkLst>
        </pc:spChg>
        <pc:spChg chg="mod">
          <ac:chgData name="Kolakowski, Artur" userId="9c34c8cc-b1df-44f6-bea5-dcf7a54ee35f" providerId="ADAL" clId="{3840EB45-74CA-49F5-8548-3DE287019A31}" dt="2022-12-08T10:51:02.808" v="5360" actId="790"/>
          <ac:spMkLst>
            <pc:docMk/>
            <pc:sldMk cId="3250581116" sldId="483"/>
            <ac:spMk id="7155" creationId="{15F3BF74-290E-46B1-926E-E57693E4B1B8}"/>
          </ac:spMkLst>
        </pc:spChg>
        <pc:spChg chg="mod">
          <ac:chgData name="Kolakowski, Artur" userId="9c34c8cc-b1df-44f6-bea5-dcf7a54ee35f" providerId="ADAL" clId="{3840EB45-74CA-49F5-8548-3DE287019A31}" dt="2022-12-08T10:51:02.813" v="5361" actId="790"/>
          <ac:spMkLst>
            <pc:docMk/>
            <pc:sldMk cId="3250581116" sldId="483"/>
            <ac:spMk id="7156" creationId="{EB87AC5A-3FF0-4900-AEE5-0122EE2D68FB}"/>
          </ac:spMkLst>
        </pc:spChg>
        <pc:spChg chg="mod">
          <ac:chgData name="Kolakowski, Artur" userId="9c34c8cc-b1df-44f6-bea5-dcf7a54ee35f" providerId="ADAL" clId="{3840EB45-74CA-49F5-8548-3DE287019A31}" dt="2022-12-08T10:51:02.813" v="5362" actId="790"/>
          <ac:spMkLst>
            <pc:docMk/>
            <pc:sldMk cId="3250581116" sldId="483"/>
            <ac:spMk id="7157" creationId="{51291BAE-43D7-4990-BD01-A80CF7061472}"/>
          </ac:spMkLst>
        </pc:spChg>
        <pc:spChg chg="mod">
          <ac:chgData name="Kolakowski, Artur" userId="9c34c8cc-b1df-44f6-bea5-dcf7a54ee35f" providerId="ADAL" clId="{3840EB45-74CA-49F5-8548-3DE287019A31}" dt="2022-12-08T10:51:02.823" v="5363" actId="790"/>
          <ac:spMkLst>
            <pc:docMk/>
            <pc:sldMk cId="3250581116" sldId="483"/>
            <ac:spMk id="7158" creationId="{5390B505-6AB8-4561-9C27-DD32076AAB8D}"/>
          </ac:spMkLst>
        </pc:spChg>
        <pc:spChg chg="mod">
          <ac:chgData name="Kolakowski, Artur" userId="9c34c8cc-b1df-44f6-bea5-dcf7a54ee35f" providerId="ADAL" clId="{3840EB45-74CA-49F5-8548-3DE287019A31}" dt="2022-12-08T10:51:02.827" v="5364" actId="790"/>
          <ac:spMkLst>
            <pc:docMk/>
            <pc:sldMk cId="3250581116" sldId="483"/>
            <ac:spMk id="7159" creationId="{A07F29F8-46BD-4B73-8294-177AF5543EB8}"/>
          </ac:spMkLst>
        </pc:spChg>
        <pc:spChg chg="mod">
          <ac:chgData name="Kolakowski, Artur" userId="9c34c8cc-b1df-44f6-bea5-dcf7a54ee35f" providerId="ADAL" clId="{3840EB45-74CA-49F5-8548-3DE287019A31}" dt="2022-12-08T10:51:02.832" v="5365" actId="790"/>
          <ac:spMkLst>
            <pc:docMk/>
            <pc:sldMk cId="3250581116" sldId="483"/>
            <ac:spMk id="7160" creationId="{457B14AE-1A6D-4462-8712-864F0AD8F200}"/>
          </ac:spMkLst>
        </pc:spChg>
        <pc:spChg chg="mod">
          <ac:chgData name="Kolakowski, Artur" userId="9c34c8cc-b1df-44f6-bea5-dcf7a54ee35f" providerId="ADAL" clId="{3840EB45-74CA-49F5-8548-3DE287019A31}" dt="2022-12-08T10:51:02.843" v="5366" actId="790"/>
          <ac:spMkLst>
            <pc:docMk/>
            <pc:sldMk cId="3250581116" sldId="483"/>
            <ac:spMk id="7161" creationId="{DD1D3D4B-178D-4991-8598-43BF349C7A61}"/>
          </ac:spMkLst>
        </pc:spChg>
        <pc:spChg chg="mod">
          <ac:chgData name="Kolakowski, Artur" userId="9c34c8cc-b1df-44f6-bea5-dcf7a54ee35f" providerId="ADAL" clId="{3840EB45-74CA-49F5-8548-3DE287019A31}" dt="2022-12-08T10:51:02.847" v="5367" actId="790"/>
          <ac:spMkLst>
            <pc:docMk/>
            <pc:sldMk cId="3250581116" sldId="483"/>
            <ac:spMk id="7162" creationId="{572AA37E-8A58-4939-84C5-2E74541ABB87}"/>
          </ac:spMkLst>
        </pc:spChg>
        <pc:spChg chg="mod">
          <ac:chgData name="Kolakowski, Artur" userId="9c34c8cc-b1df-44f6-bea5-dcf7a54ee35f" providerId="ADAL" clId="{3840EB45-74CA-49F5-8548-3DE287019A31}" dt="2022-12-08T10:51:02.857" v="5368" actId="790"/>
          <ac:spMkLst>
            <pc:docMk/>
            <pc:sldMk cId="3250581116" sldId="483"/>
            <ac:spMk id="7163" creationId="{A3F6C189-9BB2-4B7D-97E7-440D1D7E5B68}"/>
          </ac:spMkLst>
        </pc:spChg>
        <pc:spChg chg="mod">
          <ac:chgData name="Kolakowski, Artur" userId="9c34c8cc-b1df-44f6-bea5-dcf7a54ee35f" providerId="ADAL" clId="{3840EB45-74CA-49F5-8548-3DE287019A31}" dt="2022-12-08T10:51:02.862" v="5369" actId="790"/>
          <ac:spMkLst>
            <pc:docMk/>
            <pc:sldMk cId="3250581116" sldId="483"/>
            <ac:spMk id="7164" creationId="{5594E17A-2633-4800-A0E7-9AA507C8BA9D}"/>
          </ac:spMkLst>
        </pc:spChg>
        <pc:spChg chg="mod">
          <ac:chgData name="Kolakowski, Artur" userId="9c34c8cc-b1df-44f6-bea5-dcf7a54ee35f" providerId="ADAL" clId="{3840EB45-74CA-49F5-8548-3DE287019A31}" dt="2022-12-08T10:51:02.862" v="5370" actId="790"/>
          <ac:spMkLst>
            <pc:docMk/>
            <pc:sldMk cId="3250581116" sldId="483"/>
            <ac:spMk id="7165" creationId="{43C2F766-D134-4964-AA7C-F99E2DA55CC0}"/>
          </ac:spMkLst>
        </pc:spChg>
        <pc:spChg chg="mod">
          <ac:chgData name="Kolakowski, Artur" userId="9c34c8cc-b1df-44f6-bea5-dcf7a54ee35f" providerId="ADAL" clId="{3840EB45-74CA-49F5-8548-3DE287019A31}" dt="2022-12-08T10:51:02.867" v="5371" actId="790"/>
          <ac:spMkLst>
            <pc:docMk/>
            <pc:sldMk cId="3250581116" sldId="483"/>
            <ac:spMk id="7166" creationId="{CE1532F2-8100-4584-8AE7-9635838E399E}"/>
          </ac:spMkLst>
        </pc:spChg>
        <pc:spChg chg="mod">
          <ac:chgData name="Kolakowski, Artur" userId="9c34c8cc-b1df-44f6-bea5-dcf7a54ee35f" providerId="ADAL" clId="{3840EB45-74CA-49F5-8548-3DE287019A31}" dt="2022-12-08T10:51:02.878" v="5372" actId="790"/>
          <ac:spMkLst>
            <pc:docMk/>
            <pc:sldMk cId="3250581116" sldId="483"/>
            <ac:spMk id="7167" creationId="{83F6FCAD-774A-436A-8F8F-358963B766AD}"/>
          </ac:spMkLst>
        </pc:spChg>
        <pc:spChg chg="mod">
          <ac:chgData name="Kolakowski, Artur" userId="9c34c8cc-b1df-44f6-bea5-dcf7a54ee35f" providerId="ADAL" clId="{3840EB45-74CA-49F5-8548-3DE287019A31}" dt="2022-12-08T10:51:02.883" v="5373" actId="790"/>
          <ac:spMkLst>
            <pc:docMk/>
            <pc:sldMk cId="3250581116" sldId="483"/>
            <ac:spMk id="7168" creationId="{4B7A895B-9CC0-4586-A54A-7477893D4A5F}"/>
          </ac:spMkLst>
        </pc:spChg>
        <pc:spChg chg="mod">
          <ac:chgData name="Kolakowski, Artur" userId="9c34c8cc-b1df-44f6-bea5-dcf7a54ee35f" providerId="ADAL" clId="{3840EB45-74CA-49F5-8548-3DE287019A31}" dt="2022-12-08T10:51:02.883" v="5374" actId="790"/>
          <ac:spMkLst>
            <pc:docMk/>
            <pc:sldMk cId="3250581116" sldId="483"/>
            <ac:spMk id="7169" creationId="{F51998C9-42BC-4B8E-B131-85D5DF753D43}"/>
          </ac:spMkLst>
        </pc:spChg>
        <pc:spChg chg="mod">
          <ac:chgData name="Kolakowski, Artur" userId="9c34c8cc-b1df-44f6-bea5-dcf7a54ee35f" providerId="ADAL" clId="{3840EB45-74CA-49F5-8548-3DE287019A31}" dt="2022-12-08T10:51:02.888" v="5375" actId="790"/>
          <ac:spMkLst>
            <pc:docMk/>
            <pc:sldMk cId="3250581116" sldId="483"/>
            <ac:spMk id="7170" creationId="{A80D1190-9B80-421B-BABB-F264D755DBA8}"/>
          </ac:spMkLst>
        </pc:spChg>
        <pc:spChg chg="mod">
          <ac:chgData name="Kolakowski, Artur" userId="9c34c8cc-b1df-44f6-bea5-dcf7a54ee35f" providerId="ADAL" clId="{3840EB45-74CA-49F5-8548-3DE287019A31}" dt="2022-12-08T10:51:02.893" v="5376" actId="790"/>
          <ac:spMkLst>
            <pc:docMk/>
            <pc:sldMk cId="3250581116" sldId="483"/>
            <ac:spMk id="7171" creationId="{49E49EA8-D846-44B0-90F7-C66572831055}"/>
          </ac:spMkLst>
        </pc:spChg>
        <pc:spChg chg="mod">
          <ac:chgData name="Kolakowski, Artur" userId="9c34c8cc-b1df-44f6-bea5-dcf7a54ee35f" providerId="ADAL" clId="{3840EB45-74CA-49F5-8548-3DE287019A31}" dt="2022-12-08T10:51:02.898" v="5377" actId="790"/>
          <ac:spMkLst>
            <pc:docMk/>
            <pc:sldMk cId="3250581116" sldId="483"/>
            <ac:spMk id="7172" creationId="{2A9126FE-2F26-448F-BD78-63D6D447A7C8}"/>
          </ac:spMkLst>
        </pc:spChg>
        <pc:spChg chg="mod">
          <ac:chgData name="Kolakowski, Artur" userId="9c34c8cc-b1df-44f6-bea5-dcf7a54ee35f" providerId="ADAL" clId="{3840EB45-74CA-49F5-8548-3DE287019A31}" dt="2022-12-08T10:51:02.898" v="5378" actId="790"/>
          <ac:spMkLst>
            <pc:docMk/>
            <pc:sldMk cId="3250581116" sldId="483"/>
            <ac:spMk id="7173" creationId="{2B1B2CA7-2784-4FBA-B4EF-1FE82C87E6F9}"/>
          </ac:spMkLst>
        </pc:spChg>
        <pc:spChg chg="mod">
          <ac:chgData name="Kolakowski, Artur" userId="9c34c8cc-b1df-44f6-bea5-dcf7a54ee35f" providerId="ADAL" clId="{3840EB45-74CA-49F5-8548-3DE287019A31}" dt="2022-12-08T10:51:02.903" v="5379" actId="790"/>
          <ac:spMkLst>
            <pc:docMk/>
            <pc:sldMk cId="3250581116" sldId="483"/>
            <ac:spMk id="7174" creationId="{BB479A25-C6A5-47E3-891B-1E45AD654784}"/>
          </ac:spMkLst>
        </pc:spChg>
        <pc:spChg chg="mod">
          <ac:chgData name="Kolakowski, Artur" userId="9c34c8cc-b1df-44f6-bea5-dcf7a54ee35f" providerId="ADAL" clId="{3840EB45-74CA-49F5-8548-3DE287019A31}" dt="2022-12-08T10:51:02.908" v="5380" actId="790"/>
          <ac:spMkLst>
            <pc:docMk/>
            <pc:sldMk cId="3250581116" sldId="483"/>
            <ac:spMk id="7175" creationId="{4357931F-778D-4019-BA81-C55BB23DE57C}"/>
          </ac:spMkLst>
        </pc:spChg>
        <pc:spChg chg="mod">
          <ac:chgData name="Kolakowski, Artur" userId="9c34c8cc-b1df-44f6-bea5-dcf7a54ee35f" providerId="ADAL" clId="{3840EB45-74CA-49F5-8548-3DE287019A31}" dt="2022-12-08T10:51:02.908" v="5381" actId="790"/>
          <ac:spMkLst>
            <pc:docMk/>
            <pc:sldMk cId="3250581116" sldId="483"/>
            <ac:spMk id="7176" creationId="{A52A6F8F-9E84-48FA-A036-A5281D807EAE}"/>
          </ac:spMkLst>
        </pc:spChg>
        <pc:spChg chg="mod">
          <ac:chgData name="Kolakowski, Artur" userId="9c34c8cc-b1df-44f6-bea5-dcf7a54ee35f" providerId="ADAL" clId="{3840EB45-74CA-49F5-8548-3DE287019A31}" dt="2022-12-08T10:51:02.913" v="5382" actId="790"/>
          <ac:spMkLst>
            <pc:docMk/>
            <pc:sldMk cId="3250581116" sldId="483"/>
            <ac:spMk id="7177" creationId="{8EDCAF22-FC42-4EAD-BEB1-A7E5C1B051B7}"/>
          </ac:spMkLst>
        </pc:spChg>
        <pc:spChg chg="mod">
          <ac:chgData name="Kolakowski, Artur" userId="9c34c8cc-b1df-44f6-bea5-dcf7a54ee35f" providerId="ADAL" clId="{3840EB45-74CA-49F5-8548-3DE287019A31}" dt="2022-12-08T10:51:02.918" v="5383" actId="790"/>
          <ac:spMkLst>
            <pc:docMk/>
            <pc:sldMk cId="3250581116" sldId="483"/>
            <ac:spMk id="7178" creationId="{4056697E-205D-4845-B634-3B6B0695EDF9}"/>
          </ac:spMkLst>
        </pc:spChg>
        <pc:spChg chg="mod">
          <ac:chgData name="Kolakowski, Artur" userId="9c34c8cc-b1df-44f6-bea5-dcf7a54ee35f" providerId="ADAL" clId="{3840EB45-74CA-49F5-8548-3DE287019A31}" dt="2022-12-08T10:51:02.923" v="5384" actId="790"/>
          <ac:spMkLst>
            <pc:docMk/>
            <pc:sldMk cId="3250581116" sldId="483"/>
            <ac:spMk id="7179" creationId="{9C30C4CE-16BE-40AA-9FDB-F187AFF7B7F2}"/>
          </ac:spMkLst>
        </pc:spChg>
        <pc:spChg chg="mod">
          <ac:chgData name="Kolakowski, Artur" userId="9c34c8cc-b1df-44f6-bea5-dcf7a54ee35f" providerId="ADAL" clId="{3840EB45-74CA-49F5-8548-3DE287019A31}" dt="2022-12-08T10:51:02.923" v="5385" actId="790"/>
          <ac:spMkLst>
            <pc:docMk/>
            <pc:sldMk cId="3250581116" sldId="483"/>
            <ac:spMk id="7180" creationId="{996FEBA1-068F-49AA-97C7-99EBB18DA7D4}"/>
          </ac:spMkLst>
        </pc:spChg>
        <pc:spChg chg="mod">
          <ac:chgData name="Kolakowski, Artur" userId="9c34c8cc-b1df-44f6-bea5-dcf7a54ee35f" providerId="ADAL" clId="{3840EB45-74CA-49F5-8548-3DE287019A31}" dt="2022-12-08T10:51:02.928" v="5386" actId="790"/>
          <ac:spMkLst>
            <pc:docMk/>
            <pc:sldMk cId="3250581116" sldId="483"/>
            <ac:spMk id="7181" creationId="{15C0A458-64E1-4138-9225-78FADEF36431}"/>
          </ac:spMkLst>
        </pc:spChg>
        <pc:spChg chg="mod">
          <ac:chgData name="Kolakowski, Artur" userId="9c34c8cc-b1df-44f6-bea5-dcf7a54ee35f" providerId="ADAL" clId="{3840EB45-74CA-49F5-8548-3DE287019A31}" dt="2022-12-08T10:51:02.933" v="5387" actId="790"/>
          <ac:spMkLst>
            <pc:docMk/>
            <pc:sldMk cId="3250581116" sldId="483"/>
            <ac:spMk id="7182" creationId="{2838910B-928A-4E15-9FE7-09A2BC17E066}"/>
          </ac:spMkLst>
        </pc:spChg>
        <pc:spChg chg="mod">
          <ac:chgData name="Kolakowski, Artur" userId="9c34c8cc-b1df-44f6-bea5-dcf7a54ee35f" providerId="ADAL" clId="{3840EB45-74CA-49F5-8548-3DE287019A31}" dt="2022-12-08T10:51:02.937" v="5388" actId="790"/>
          <ac:spMkLst>
            <pc:docMk/>
            <pc:sldMk cId="3250581116" sldId="483"/>
            <ac:spMk id="7183" creationId="{21B066AF-AD64-47C8-BBFC-3781110FFAEC}"/>
          </ac:spMkLst>
        </pc:spChg>
        <pc:spChg chg="mod">
          <ac:chgData name="Kolakowski, Artur" userId="9c34c8cc-b1df-44f6-bea5-dcf7a54ee35f" providerId="ADAL" clId="{3840EB45-74CA-49F5-8548-3DE287019A31}" dt="2022-12-08T10:51:02.937" v="5389" actId="790"/>
          <ac:spMkLst>
            <pc:docMk/>
            <pc:sldMk cId="3250581116" sldId="483"/>
            <ac:spMk id="7184" creationId="{538BD5A5-C5DC-4BEB-8797-6B13A1055EC0}"/>
          </ac:spMkLst>
        </pc:spChg>
        <pc:spChg chg="mod">
          <ac:chgData name="Kolakowski, Artur" userId="9c34c8cc-b1df-44f6-bea5-dcf7a54ee35f" providerId="ADAL" clId="{3840EB45-74CA-49F5-8548-3DE287019A31}" dt="2022-12-08T10:51:02.943" v="5390" actId="790"/>
          <ac:spMkLst>
            <pc:docMk/>
            <pc:sldMk cId="3250581116" sldId="483"/>
            <ac:spMk id="7185" creationId="{8067695F-F545-4EAE-BB8F-8457EBB9AC31}"/>
          </ac:spMkLst>
        </pc:spChg>
        <pc:spChg chg="mod">
          <ac:chgData name="Kolakowski, Artur" userId="9c34c8cc-b1df-44f6-bea5-dcf7a54ee35f" providerId="ADAL" clId="{3840EB45-74CA-49F5-8548-3DE287019A31}" dt="2022-12-08T10:51:02.948" v="5391" actId="790"/>
          <ac:spMkLst>
            <pc:docMk/>
            <pc:sldMk cId="3250581116" sldId="483"/>
            <ac:spMk id="7186" creationId="{DBD48B45-1CE0-48FB-8A9B-F767D508F147}"/>
          </ac:spMkLst>
        </pc:spChg>
        <pc:spChg chg="mod">
          <ac:chgData name="Kolakowski, Artur" userId="9c34c8cc-b1df-44f6-bea5-dcf7a54ee35f" providerId="ADAL" clId="{3840EB45-74CA-49F5-8548-3DE287019A31}" dt="2022-12-08T10:51:02.948" v="5392" actId="790"/>
          <ac:spMkLst>
            <pc:docMk/>
            <pc:sldMk cId="3250581116" sldId="483"/>
            <ac:spMk id="7187" creationId="{93F7E1FC-8871-4B43-A47F-CE51D7E9543C}"/>
          </ac:spMkLst>
        </pc:spChg>
        <pc:spChg chg="mod">
          <ac:chgData name="Kolakowski, Artur" userId="9c34c8cc-b1df-44f6-bea5-dcf7a54ee35f" providerId="ADAL" clId="{3840EB45-74CA-49F5-8548-3DE287019A31}" dt="2022-12-08T10:51:02.953" v="5393" actId="790"/>
          <ac:spMkLst>
            <pc:docMk/>
            <pc:sldMk cId="3250581116" sldId="483"/>
            <ac:spMk id="7188" creationId="{6347CA51-A0D1-4AEA-82CE-8F4A16EB7478}"/>
          </ac:spMkLst>
        </pc:spChg>
        <pc:spChg chg="mod">
          <ac:chgData name="Kolakowski, Artur" userId="9c34c8cc-b1df-44f6-bea5-dcf7a54ee35f" providerId="ADAL" clId="{3840EB45-74CA-49F5-8548-3DE287019A31}" dt="2022-12-08T10:51:02.958" v="5394" actId="790"/>
          <ac:spMkLst>
            <pc:docMk/>
            <pc:sldMk cId="3250581116" sldId="483"/>
            <ac:spMk id="7189" creationId="{344BFFCB-E89B-4485-87FC-728C591D0FF7}"/>
          </ac:spMkLst>
        </pc:spChg>
        <pc:spChg chg="mod">
          <ac:chgData name="Kolakowski, Artur" userId="9c34c8cc-b1df-44f6-bea5-dcf7a54ee35f" providerId="ADAL" clId="{3840EB45-74CA-49F5-8548-3DE287019A31}" dt="2022-12-08T10:51:02.958" v="5395" actId="790"/>
          <ac:spMkLst>
            <pc:docMk/>
            <pc:sldMk cId="3250581116" sldId="483"/>
            <ac:spMk id="7190" creationId="{9385567A-F39A-4E7C-AB45-325D7A336A6C}"/>
          </ac:spMkLst>
        </pc:spChg>
        <pc:spChg chg="mod">
          <ac:chgData name="Kolakowski, Artur" userId="9c34c8cc-b1df-44f6-bea5-dcf7a54ee35f" providerId="ADAL" clId="{3840EB45-74CA-49F5-8548-3DE287019A31}" dt="2022-12-08T10:51:02.963" v="5396" actId="790"/>
          <ac:spMkLst>
            <pc:docMk/>
            <pc:sldMk cId="3250581116" sldId="483"/>
            <ac:spMk id="7191" creationId="{455C44F5-3574-44AE-A660-29F4B2F995A4}"/>
          </ac:spMkLst>
        </pc:spChg>
        <pc:spChg chg="mod">
          <ac:chgData name="Kolakowski, Artur" userId="9c34c8cc-b1df-44f6-bea5-dcf7a54ee35f" providerId="ADAL" clId="{3840EB45-74CA-49F5-8548-3DE287019A31}" dt="2022-12-08T10:51:02.968" v="5397" actId="790"/>
          <ac:spMkLst>
            <pc:docMk/>
            <pc:sldMk cId="3250581116" sldId="483"/>
            <ac:spMk id="7192" creationId="{307CD6B4-2B18-478F-9648-7C1E8FAC3688}"/>
          </ac:spMkLst>
        </pc:spChg>
        <pc:spChg chg="mod">
          <ac:chgData name="Kolakowski, Artur" userId="9c34c8cc-b1df-44f6-bea5-dcf7a54ee35f" providerId="ADAL" clId="{3840EB45-74CA-49F5-8548-3DE287019A31}" dt="2022-12-08T10:51:02.968" v="5398" actId="790"/>
          <ac:spMkLst>
            <pc:docMk/>
            <pc:sldMk cId="3250581116" sldId="483"/>
            <ac:spMk id="7193" creationId="{A5D3B23E-1AA5-43E5-94E9-7BCE5FC3A220}"/>
          </ac:spMkLst>
        </pc:spChg>
        <pc:spChg chg="mod">
          <ac:chgData name="Kolakowski, Artur" userId="9c34c8cc-b1df-44f6-bea5-dcf7a54ee35f" providerId="ADAL" clId="{3840EB45-74CA-49F5-8548-3DE287019A31}" dt="2022-12-08T10:51:02.973" v="5399" actId="790"/>
          <ac:spMkLst>
            <pc:docMk/>
            <pc:sldMk cId="3250581116" sldId="483"/>
            <ac:spMk id="7194" creationId="{F1F467EF-1D2A-4D23-9BA2-1809BA883133}"/>
          </ac:spMkLst>
        </pc:spChg>
        <pc:spChg chg="mod">
          <ac:chgData name="Kolakowski, Artur" userId="9c34c8cc-b1df-44f6-bea5-dcf7a54ee35f" providerId="ADAL" clId="{3840EB45-74CA-49F5-8548-3DE287019A31}" dt="2022-12-08T10:51:02.973" v="5400" actId="790"/>
          <ac:spMkLst>
            <pc:docMk/>
            <pc:sldMk cId="3250581116" sldId="483"/>
            <ac:spMk id="7195" creationId="{4A2F655C-E4E8-4971-AD25-D57A7E89C873}"/>
          </ac:spMkLst>
        </pc:spChg>
        <pc:spChg chg="mod">
          <ac:chgData name="Kolakowski, Artur" userId="9c34c8cc-b1df-44f6-bea5-dcf7a54ee35f" providerId="ADAL" clId="{3840EB45-74CA-49F5-8548-3DE287019A31}" dt="2022-12-08T10:51:02.978" v="5401" actId="790"/>
          <ac:spMkLst>
            <pc:docMk/>
            <pc:sldMk cId="3250581116" sldId="483"/>
            <ac:spMk id="7196" creationId="{51F4C2DB-1DF2-44CD-8DDC-A41538635BB9}"/>
          </ac:spMkLst>
        </pc:spChg>
        <pc:spChg chg="mod">
          <ac:chgData name="Kolakowski, Artur" userId="9c34c8cc-b1df-44f6-bea5-dcf7a54ee35f" providerId="ADAL" clId="{3840EB45-74CA-49F5-8548-3DE287019A31}" dt="2022-12-08T10:51:02.983" v="5402" actId="790"/>
          <ac:spMkLst>
            <pc:docMk/>
            <pc:sldMk cId="3250581116" sldId="483"/>
            <ac:spMk id="7197" creationId="{BB23CF13-CCF2-42F5-92A5-13FAD4411037}"/>
          </ac:spMkLst>
        </pc:spChg>
        <pc:spChg chg="mod">
          <ac:chgData name="Kolakowski, Artur" userId="9c34c8cc-b1df-44f6-bea5-dcf7a54ee35f" providerId="ADAL" clId="{3840EB45-74CA-49F5-8548-3DE287019A31}" dt="2022-12-08T10:51:02.988" v="5403" actId="790"/>
          <ac:spMkLst>
            <pc:docMk/>
            <pc:sldMk cId="3250581116" sldId="483"/>
            <ac:spMk id="7198" creationId="{26C08620-A477-40CD-8EB7-0BAE2A3DF8B2}"/>
          </ac:spMkLst>
        </pc:spChg>
        <pc:spChg chg="mod">
          <ac:chgData name="Kolakowski, Artur" userId="9c34c8cc-b1df-44f6-bea5-dcf7a54ee35f" providerId="ADAL" clId="{3840EB45-74CA-49F5-8548-3DE287019A31}" dt="2022-12-08T10:51:02.988" v="5404" actId="790"/>
          <ac:spMkLst>
            <pc:docMk/>
            <pc:sldMk cId="3250581116" sldId="483"/>
            <ac:spMk id="7199" creationId="{26B8513C-CDE2-49B0-8519-24875F65CF48}"/>
          </ac:spMkLst>
        </pc:spChg>
        <pc:spChg chg="mod">
          <ac:chgData name="Kolakowski, Artur" userId="9c34c8cc-b1df-44f6-bea5-dcf7a54ee35f" providerId="ADAL" clId="{3840EB45-74CA-49F5-8548-3DE287019A31}" dt="2022-12-08T10:51:02.993" v="5405" actId="790"/>
          <ac:spMkLst>
            <pc:docMk/>
            <pc:sldMk cId="3250581116" sldId="483"/>
            <ac:spMk id="7200" creationId="{9C22D2F1-DF57-4F87-9831-3229CDAE38E3}"/>
          </ac:spMkLst>
        </pc:spChg>
        <pc:spChg chg="mod">
          <ac:chgData name="Kolakowski, Artur" userId="9c34c8cc-b1df-44f6-bea5-dcf7a54ee35f" providerId="ADAL" clId="{3840EB45-74CA-49F5-8548-3DE287019A31}" dt="2022-12-08T10:51:02.998" v="5406" actId="790"/>
          <ac:spMkLst>
            <pc:docMk/>
            <pc:sldMk cId="3250581116" sldId="483"/>
            <ac:spMk id="7201" creationId="{58C0CEA4-288E-479C-9F48-67283C6033A1}"/>
          </ac:spMkLst>
        </pc:spChg>
        <pc:spChg chg="mod">
          <ac:chgData name="Kolakowski, Artur" userId="9c34c8cc-b1df-44f6-bea5-dcf7a54ee35f" providerId="ADAL" clId="{3840EB45-74CA-49F5-8548-3DE287019A31}" dt="2022-12-08T10:51:02.998" v="5407" actId="790"/>
          <ac:spMkLst>
            <pc:docMk/>
            <pc:sldMk cId="3250581116" sldId="483"/>
            <ac:spMk id="7202" creationId="{0CC41E01-82F5-442B-8C63-82FA2237710D}"/>
          </ac:spMkLst>
        </pc:spChg>
        <pc:spChg chg="mod">
          <ac:chgData name="Kolakowski, Artur" userId="9c34c8cc-b1df-44f6-bea5-dcf7a54ee35f" providerId="ADAL" clId="{3840EB45-74CA-49F5-8548-3DE287019A31}" dt="2022-12-08T10:51:03.003" v="5408" actId="790"/>
          <ac:spMkLst>
            <pc:docMk/>
            <pc:sldMk cId="3250581116" sldId="483"/>
            <ac:spMk id="7203" creationId="{4DE2D515-EF1C-44B8-8305-EAFDDA894B19}"/>
          </ac:spMkLst>
        </pc:spChg>
        <pc:spChg chg="mod">
          <ac:chgData name="Kolakowski, Artur" userId="9c34c8cc-b1df-44f6-bea5-dcf7a54ee35f" providerId="ADAL" clId="{3840EB45-74CA-49F5-8548-3DE287019A31}" dt="2022-12-08T10:51:03.003" v="5409" actId="790"/>
          <ac:spMkLst>
            <pc:docMk/>
            <pc:sldMk cId="3250581116" sldId="483"/>
            <ac:spMk id="7204" creationId="{B59546E4-3CAF-4089-BB70-E73FA766AFCC}"/>
          </ac:spMkLst>
        </pc:spChg>
        <pc:spChg chg="mod">
          <ac:chgData name="Kolakowski, Artur" userId="9c34c8cc-b1df-44f6-bea5-dcf7a54ee35f" providerId="ADAL" clId="{3840EB45-74CA-49F5-8548-3DE287019A31}" dt="2022-12-08T10:51:03.008" v="5410" actId="790"/>
          <ac:spMkLst>
            <pc:docMk/>
            <pc:sldMk cId="3250581116" sldId="483"/>
            <ac:spMk id="7205" creationId="{0DB627A3-D1CF-49FB-BC80-F868BDD686B9}"/>
          </ac:spMkLst>
        </pc:spChg>
        <pc:spChg chg="mod">
          <ac:chgData name="Kolakowski, Artur" userId="9c34c8cc-b1df-44f6-bea5-dcf7a54ee35f" providerId="ADAL" clId="{3840EB45-74CA-49F5-8548-3DE287019A31}" dt="2022-12-08T10:51:03.008" v="5411" actId="790"/>
          <ac:spMkLst>
            <pc:docMk/>
            <pc:sldMk cId="3250581116" sldId="483"/>
            <ac:spMk id="7206" creationId="{3381775C-B9DB-4C28-BF12-BDED53121A93}"/>
          </ac:spMkLst>
        </pc:spChg>
        <pc:spChg chg="mod">
          <ac:chgData name="Kolakowski, Artur" userId="9c34c8cc-b1df-44f6-bea5-dcf7a54ee35f" providerId="ADAL" clId="{3840EB45-74CA-49F5-8548-3DE287019A31}" dt="2022-12-08T10:51:03.013" v="5412" actId="790"/>
          <ac:spMkLst>
            <pc:docMk/>
            <pc:sldMk cId="3250581116" sldId="483"/>
            <ac:spMk id="7207" creationId="{E9250130-A241-4215-B59E-AF24C9FCCEDB}"/>
          </ac:spMkLst>
        </pc:spChg>
        <pc:spChg chg="mod">
          <ac:chgData name="Kolakowski, Artur" userId="9c34c8cc-b1df-44f6-bea5-dcf7a54ee35f" providerId="ADAL" clId="{3840EB45-74CA-49F5-8548-3DE287019A31}" dt="2022-12-08T10:51:03.013" v="5413" actId="790"/>
          <ac:spMkLst>
            <pc:docMk/>
            <pc:sldMk cId="3250581116" sldId="483"/>
            <ac:spMk id="7208" creationId="{3A73EE5D-5AA9-4B76-B1EF-B092C736C297}"/>
          </ac:spMkLst>
        </pc:spChg>
        <pc:spChg chg="mod">
          <ac:chgData name="Kolakowski, Artur" userId="9c34c8cc-b1df-44f6-bea5-dcf7a54ee35f" providerId="ADAL" clId="{3840EB45-74CA-49F5-8548-3DE287019A31}" dt="2022-12-08T10:51:03.018" v="5414" actId="790"/>
          <ac:spMkLst>
            <pc:docMk/>
            <pc:sldMk cId="3250581116" sldId="483"/>
            <ac:spMk id="7209" creationId="{4F9D13F9-DCFB-44E7-8928-1DA5F0DB71A4}"/>
          </ac:spMkLst>
        </pc:spChg>
        <pc:spChg chg="mod">
          <ac:chgData name="Kolakowski, Artur" userId="9c34c8cc-b1df-44f6-bea5-dcf7a54ee35f" providerId="ADAL" clId="{3840EB45-74CA-49F5-8548-3DE287019A31}" dt="2022-12-08T10:51:03.023" v="5415" actId="790"/>
          <ac:spMkLst>
            <pc:docMk/>
            <pc:sldMk cId="3250581116" sldId="483"/>
            <ac:spMk id="7210" creationId="{BC696754-D8DB-41DB-A6D0-1FDD18ACE8B9}"/>
          </ac:spMkLst>
        </pc:spChg>
        <pc:spChg chg="mod">
          <ac:chgData name="Kolakowski, Artur" userId="9c34c8cc-b1df-44f6-bea5-dcf7a54ee35f" providerId="ADAL" clId="{3840EB45-74CA-49F5-8548-3DE287019A31}" dt="2022-12-08T10:51:03.023" v="5416" actId="790"/>
          <ac:spMkLst>
            <pc:docMk/>
            <pc:sldMk cId="3250581116" sldId="483"/>
            <ac:spMk id="7211" creationId="{C4020EC8-C7DE-4AC7-B158-18F9F21A05F4}"/>
          </ac:spMkLst>
        </pc:spChg>
        <pc:spChg chg="mod">
          <ac:chgData name="Kolakowski, Artur" userId="9c34c8cc-b1df-44f6-bea5-dcf7a54ee35f" providerId="ADAL" clId="{3840EB45-74CA-49F5-8548-3DE287019A31}" dt="2022-12-08T10:51:03.028" v="5417" actId="790"/>
          <ac:spMkLst>
            <pc:docMk/>
            <pc:sldMk cId="3250581116" sldId="483"/>
            <ac:spMk id="7212" creationId="{99068A8D-21AC-4BA0-B266-8B2B4C062A21}"/>
          </ac:spMkLst>
        </pc:spChg>
        <pc:spChg chg="mod">
          <ac:chgData name="Kolakowski, Artur" userId="9c34c8cc-b1df-44f6-bea5-dcf7a54ee35f" providerId="ADAL" clId="{3840EB45-74CA-49F5-8548-3DE287019A31}" dt="2022-12-08T10:51:03.028" v="5418" actId="790"/>
          <ac:spMkLst>
            <pc:docMk/>
            <pc:sldMk cId="3250581116" sldId="483"/>
            <ac:spMk id="7213" creationId="{8A45CE7F-D289-45EA-AAE0-9FECF272BE43}"/>
          </ac:spMkLst>
        </pc:spChg>
        <pc:spChg chg="mod">
          <ac:chgData name="Kolakowski, Artur" userId="9c34c8cc-b1df-44f6-bea5-dcf7a54ee35f" providerId="ADAL" clId="{3840EB45-74CA-49F5-8548-3DE287019A31}" dt="2022-12-08T10:51:03.033" v="5419" actId="790"/>
          <ac:spMkLst>
            <pc:docMk/>
            <pc:sldMk cId="3250581116" sldId="483"/>
            <ac:spMk id="7214" creationId="{C98C2709-95F1-4980-8E4B-51054C803A56}"/>
          </ac:spMkLst>
        </pc:spChg>
        <pc:spChg chg="mod">
          <ac:chgData name="Kolakowski, Artur" userId="9c34c8cc-b1df-44f6-bea5-dcf7a54ee35f" providerId="ADAL" clId="{3840EB45-74CA-49F5-8548-3DE287019A31}" dt="2022-12-08T10:51:03.038" v="5420" actId="790"/>
          <ac:spMkLst>
            <pc:docMk/>
            <pc:sldMk cId="3250581116" sldId="483"/>
            <ac:spMk id="7215" creationId="{BACB0518-24B4-4286-B812-3C40380E69F3}"/>
          </ac:spMkLst>
        </pc:spChg>
        <pc:spChg chg="mod">
          <ac:chgData name="Kolakowski, Artur" userId="9c34c8cc-b1df-44f6-bea5-dcf7a54ee35f" providerId="ADAL" clId="{3840EB45-74CA-49F5-8548-3DE287019A31}" dt="2022-12-08T10:51:03.038" v="5421" actId="790"/>
          <ac:spMkLst>
            <pc:docMk/>
            <pc:sldMk cId="3250581116" sldId="483"/>
            <ac:spMk id="7216" creationId="{C2E132AF-B154-45C9-81CB-3ACA21B07DDB}"/>
          </ac:spMkLst>
        </pc:spChg>
        <pc:spChg chg="mod">
          <ac:chgData name="Kolakowski, Artur" userId="9c34c8cc-b1df-44f6-bea5-dcf7a54ee35f" providerId="ADAL" clId="{3840EB45-74CA-49F5-8548-3DE287019A31}" dt="2022-12-08T10:51:03.043" v="5422" actId="790"/>
          <ac:spMkLst>
            <pc:docMk/>
            <pc:sldMk cId="3250581116" sldId="483"/>
            <ac:spMk id="7217" creationId="{272EA1C9-ADE2-4A8F-9806-9883C66B76E5}"/>
          </ac:spMkLst>
        </pc:spChg>
        <pc:spChg chg="mod">
          <ac:chgData name="Kolakowski, Artur" userId="9c34c8cc-b1df-44f6-bea5-dcf7a54ee35f" providerId="ADAL" clId="{3840EB45-74CA-49F5-8548-3DE287019A31}" dt="2022-12-08T10:51:03.047" v="5423" actId="790"/>
          <ac:spMkLst>
            <pc:docMk/>
            <pc:sldMk cId="3250581116" sldId="483"/>
            <ac:spMk id="7218" creationId="{DC933822-855A-42BE-8EC2-022FCEFA7326}"/>
          </ac:spMkLst>
        </pc:spChg>
        <pc:spChg chg="mod">
          <ac:chgData name="Kolakowski, Artur" userId="9c34c8cc-b1df-44f6-bea5-dcf7a54ee35f" providerId="ADAL" clId="{3840EB45-74CA-49F5-8548-3DE287019A31}" dt="2022-12-08T10:51:03.052" v="5424" actId="790"/>
          <ac:spMkLst>
            <pc:docMk/>
            <pc:sldMk cId="3250581116" sldId="483"/>
            <ac:spMk id="7219" creationId="{BB1C7820-9F26-4C8A-9DF4-B34C04293240}"/>
          </ac:spMkLst>
        </pc:spChg>
        <pc:spChg chg="mod">
          <ac:chgData name="Kolakowski, Artur" userId="9c34c8cc-b1df-44f6-bea5-dcf7a54ee35f" providerId="ADAL" clId="{3840EB45-74CA-49F5-8548-3DE287019A31}" dt="2022-12-08T10:51:03.057" v="5425" actId="790"/>
          <ac:spMkLst>
            <pc:docMk/>
            <pc:sldMk cId="3250581116" sldId="483"/>
            <ac:spMk id="7220" creationId="{6EB7548E-7FCA-441C-9CA2-5EF921824CA3}"/>
          </ac:spMkLst>
        </pc:spChg>
        <pc:spChg chg="mod">
          <ac:chgData name="Kolakowski, Artur" userId="9c34c8cc-b1df-44f6-bea5-dcf7a54ee35f" providerId="ADAL" clId="{3840EB45-74CA-49F5-8548-3DE287019A31}" dt="2022-12-08T10:51:03.057" v="5426" actId="790"/>
          <ac:spMkLst>
            <pc:docMk/>
            <pc:sldMk cId="3250581116" sldId="483"/>
            <ac:spMk id="7221" creationId="{CAE17B67-492A-434C-86B5-8838395C6080}"/>
          </ac:spMkLst>
        </pc:spChg>
        <pc:spChg chg="mod">
          <ac:chgData name="Kolakowski, Artur" userId="9c34c8cc-b1df-44f6-bea5-dcf7a54ee35f" providerId="ADAL" clId="{3840EB45-74CA-49F5-8548-3DE287019A31}" dt="2022-12-08T10:51:03.062" v="5427" actId="790"/>
          <ac:spMkLst>
            <pc:docMk/>
            <pc:sldMk cId="3250581116" sldId="483"/>
            <ac:spMk id="7222" creationId="{670F9C09-26F0-4D8E-8725-64C0D24C7C53}"/>
          </ac:spMkLst>
        </pc:spChg>
        <pc:spChg chg="mod">
          <ac:chgData name="Kolakowski, Artur" userId="9c34c8cc-b1df-44f6-bea5-dcf7a54ee35f" providerId="ADAL" clId="{3840EB45-74CA-49F5-8548-3DE287019A31}" dt="2022-12-08T10:51:03.067" v="5428" actId="790"/>
          <ac:spMkLst>
            <pc:docMk/>
            <pc:sldMk cId="3250581116" sldId="483"/>
            <ac:spMk id="7223" creationId="{A476E355-6A61-4F5C-97C9-A98AA4023B65}"/>
          </ac:spMkLst>
        </pc:spChg>
        <pc:spChg chg="mod">
          <ac:chgData name="Kolakowski, Artur" userId="9c34c8cc-b1df-44f6-bea5-dcf7a54ee35f" providerId="ADAL" clId="{3840EB45-74CA-49F5-8548-3DE287019A31}" dt="2022-12-08T10:51:03.073" v="5429" actId="790"/>
          <ac:spMkLst>
            <pc:docMk/>
            <pc:sldMk cId="3250581116" sldId="483"/>
            <ac:spMk id="7224" creationId="{43481720-1B03-4F1C-83A6-005CD6630C2F}"/>
          </ac:spMkLst>
        </pc:spChg>
        <pc:spChg chg="mod">
          <ac:chgData name="Kolakowski, Artur" userId="9c34c8cc-b1df-44f6-bea5-dcf7a54ee35f" providerId="ADAL" clId="{3840EB45-74CA-49F5-8548-3DE287019A31}" dt="2022-12-08T10:51:03.078" v="5430" actId="790"/>
          <ac:spMkLst>
            <pc:docMk/>
            <pc:sldMk cId="3250581116" sldId="483"/>
            <ac:spMk id="7225" creationId="{0714961B-7514-4A97-8C5B-D144E7D25FA3}"/>
          </ac:spMkLst>
        </pc:spChg>
        <pc:spChg chg="mod">
          <ac:chgData name="Kolakowski, Artur" userId="9c34c8cc-b1df-44f6-bea5-dcf7a54ee35f" providerId="ADAL" clId="{3840EB45-74CA-49F5-8548-3DE287019A31}" dt="2022-12-08T10:51:03.078" v="5431" actId="790"/>
          <ac:spMkLst>
            <pc:docMk/>
            <pc:sldMk cId="3250581116" sldId="483"/>
            <ac:spMk id="7226" creationId="{4585351C-7157-49F8-B7E6-1770438B08BB}"/>
          </ac:spMkLst>
        </pc:spChg>
        <pc:spChg chg="mod">
          <ac:chgData name="Kolakowski, Artur" userId="9c34c8cc-b1df-44f6-bea5-dcf7a54ee35f" providerId="ADAL" clId="{3840EB45-74CA-49F5-8548-3DE287019A31}" dt="2022-12-08T10:51:03.083" v="5432" actId="790"/>
          <ac:spMkLst>
            <pc:docMk/>
            <pc:sldMk cId="3250581116" sldId="483"/>
            <ac:spMk id="7227" creationId="{AFC9EC5A-5A27-4F02-8C3A-CF5631393C89}"/>
          </ac:spMkLst>
        </pc:spChg>
        <pc:spChg chg="mod">
          <ac:chgData name="Kolakowski, Artur" userId="9c34c8cc-b1df-44f6-bea5-dcf7a54ee35f" providerId="ADAL" clId="{3840EB45-74CA-49F5-8548-3DE287019A31}" dt="2022-12-08T10:51:03.088" v="5433" actId="790"/>
          <ac:spMkLst>
            <pc:docMk/>
            <pc:sldMk cId="3250581116" sldId="483"/>
            <ac:spMk id="7228" creationId="{83CBD078-2458-4A55-822E-5B6AA62F6D1E}"/>
          </ac:spMkLst>
        </pc:spChg>
        <pc:spChg chg="mod">
          <ac:chgData name="Kolakowski, Artur" userId="9c34c8cc-b1df-44f6-bea5-dcf7a54ee35f" providerId="ADAL" clId="{3840EB45-74CA-49F5-8548-3DE287019A31}" dt="2022-12-08T10:51:03.093" v="5434" actId="790"/>
          <ac:spMkLst>
            <pc:docMk/>
            <pc:sldMk cId="3250581116" sldId="483"/>
            <ac:spMk id="7229" creationId="{AED24AC3-31D3-4BA0-A52F-E62FF06951AD}"/>
          </ac:spMkLst>
        </pc:spChg>
        <pc:spChg chg="mod">
          <ac:chgData name="Kolakowski, Artur" userId="9c34c8cc-b1df-44f6-bea5-dcf7a54ee35f" providerId="ADAL" clId="{3840EB45-74CA-49F5-8548-3DE287019A31}" dt="2022-12-08T10:51:03.093" v="5435" actId="790"/>
          <ac:spMkLst>
            <pc:docMk/>
            <pc:sldMk cId="3250581116" sldId="483"/>
            <ac:spMk id="7230" creationId="{9EA0A9CA-D2C3-43BE-81DC-091AA8AA468A}"/>
          </ac:spMkLst>
        </pc:spChg>
        <pc:spChg chg="mod">
          <ac:chgData name="Kolakowski, Artur" userId="9c34c8cc-b1df-44f6-bea5-dcf7a54ee35f" providerId="ADAL" clId="{3840EB45-74CA-49F5-8548-3DE287019A31}" dt="2022-12-08T10:51:03.098" v="5436" actId="790"/>
          <ac:spMkLst>
            <pc:docMk/>
            <pc:sldMk cId="3250581116" sldId="483"/>
            <ac:spMk id="7231" creationId="{586D272D-6C1D-4F86-9314-D0288809FD16}"/>
          </ac:spMkLst>
        </pc:spChg>
        <pc:spChg chg="mod">
          <ac:chgData name="Kolakowski, Artur" userId="9c34c8cc-b1df-44f6-bea5-dcf7a54ee35f" providerId="ADAL" clId="{3840EB45-74CA-49F5-8548-3DE287019A31}" dt="2022-12-08T10:51:03.103" v="5437" actId="790"/>
          <ac:spMkLst>
            <pc:docMk/>
            <pc:sldMk cId="3250581116" sldId="483"/>
            <ac:spMk id="7232" creationId="{042B90F1-E498-4C79-97A2-2F595772EB3B}"/>
          </ac:spMkLst>
        </pc:spChg>
        <pc:spChg chg="mod">
          <ac:chgData name="Kolakowski, Artur" userId="9c34c8cc-b1df-44f6-bea5-dcf7a54ee35f" providerId="ADAL" clId="{3840EB45-74CA-49F5-8548-3DE287019A31}" dt="2022-12-08T10:51:03.103" v="5438" actId="790"/>
          <ac:spMkLst>
            <pc:docMk/>
            <pc:sldMk cId="3250581116" sldId="483"/>
            <ac:spMk id="7233" creationId="{FDBD743D-EDEE-4E6C-A572-CB99DBC51AF7}"/>
          </ac:spMkLst>
        </pc:spChg>
        <pc:spChg chg="mod">
          <ac:chgData name="Kolakowski, Artur" userId="9c34c8cc-b1df-44f6-bea5-dcf7a54ee35f" providerId="ADAL" clId="{3840EB45-74CA-49F5-8548-3DE287019A31}" dt="2022-12-08T10:51:03.108" v="5439" actId="790"/>
          <ac:spMkLst>
            <pc:docMk/>
            <pc:sldMk cId="3250581116" sldId="483"/>
            <ac:spMk id="7234" creationId="{02EEBDA6-52D0-4B91-B08A-06784FF7F6A3}"/>
          </ac:spMkLst>
        </pc:spChg>
        <pc:spChg chg="mod">
          <ac:chgData name="Kolakowski, Artur" userId="9c34c8cc-b1df-44f6-bea5-dcf7a54ee35f" providerId="ADAL" clId="{3840EB45-74CA-49F5-8548-3DE287019A31}" dt="2022-12-08T10:51:03.113" v="5440" actId="790"/>
          <ac:spMkLst>
            <pc:docMk/>
            <pc:sldMk cId="3250581116" sldId="483"/>
            <ac:spMk id="7235" creationId="{7EF2CBF1-87D7-48A3-ACAA-A7258F2E2C6E}"/>
          </ac:spMkLst>
        </pc:spChg>
        <pc:spChg chg="mod">
          <ac:chgData name="Kolakowski, Artur" userId="9c34c8cc-b1df-44f6-bea5-dcf7a54ee35f" providerId="ADAL" clId="{3840EB45-74CA-49F5-8548-3DE287019A31}" dt="2022-12-08T10:51:03.118" v="5441" actId="790"/>
          <ac:spMkLst>
            <pc:docMk/>
            <pc:sldMk cId="3250581116" sldId="483"/>
            <ac:spMk id="7236" creationId="{1DD823EF-D975-46CB-B5D6-F1138DB02E3A}"/>
          </ac:spMkLst>
        </pc:spChg>
        <pc:spChg chg="mod">
          <ac:chgData name="Kolakowski, Artur" userId="9c34c8cc-b1df-44f6-bea5-dcf7a54ee35f" providerId="ADAL" clId="{3840EB45-74CA-49F5-8548-3DE287019A31}" dt="2022-12-08T10:51:03.123" v="5442" actId="790"/>
          <ac:spMkLst>
            <pc:docMk/>
            <pc:sldMk cId="3250581116" sldId="483"/>
            <ac:spMk id="7237" creationId="{214308F5-5469-4ED1-B967-8387E813CE68}"/>
          </ac:spMkLst>
        </pc:spChg>
        <pc:spChg chg="mod">
          <ac:chgData name="Kolakowski, Artur" userId="9c34c8cc-b1df-44f6-bea5-dcf7a54ee35f" providerId="ADAL" clId="{3840EB45-74CA-49F5-8548-3DE287019A31}" dt="2022-12-08T10:51:03.127" v="5443" actId="790"/>
          <ac:spMkLst>
            <pc:docMk/>
            <pc:sldMk cId="3250581116" sldId="483"/>
            <ac:spMk id="7238" creationId="{6CB719D2-8B99-4B8E-A012-1C5612373911}"/>
          </ac:spMkLst>
        </pc:spChg>
        <pc:spChg chg="mod">
          <ac:chgData name="Kolakowski, Artur" userId="9c34c8cc-b1df-44f6-bea5-dcf7a54ee35f" providerId="ADAL" clId="{3840EB45-74CA-49F5-8548-3DE287019A31}" dt="2022-12-08T10:51:03.127" v="5444" actId="790"/>
          <ac:spMkLst>
            <pc:docMk/>
            <pc:sldMk cId="3250581116" sldId="483"/>
            <ac:spMk id="7239" creationId="{EDE081F5-8BB7-4D75-984A-C6E01B9F3738}"/>
          </ac:spMkLst>
        </pc:spChg>
        <pc:spChg chg="mod">
          <ac:chgData name="Kolakowski, Artur" userId="9c34c8cc-b1df-44f6-bea5-dcf7a54ee35f" providerId="ADAL" clId="{3840EB45-74CA-49F5-8548-3DE287019A31}" dt="2022-12-08T10:51:03.132" v="5445" actId="790"/>
          <ac:spMkLst>
            <pc:docMk/>
            <pc:sldMk cId="3250581116" sldId="483"/>
            <ac:spMk id="7240" creationId="{CA3444B6-1D90-4F41-B8BE-EFE3C60A5665}"/>
          </ac:spMkLst>
        </pc:spChg>
        <pc:spChg chg="mod">
          <ac:chgData name="Kolakowski, Artur" userId="9c34c8cc-b1df-44f6-bea5-dcf7a54ee35f" providerId="ADAL" clId="{3840EB45-74CA-49F5-8548-3DE287019A31}" dt="2022-12-08T10:51:03.137" v="5446" actId="790"/>
          <ac:spMkLst>
            <pc:docMk/>
            <pc:sldMk cId="3250581116" sldId="483"/>
            <ac:spMk id="7241" creationId="{6BD1519B-7B9E-4BA7-8D7E-A43F175DE8F4}"/>
          </ac:spMkLst>
        </pc:spChg>
        <pc:spChg chg="mod">
          <ac:chgData name="Kolakowski, Artur" userId="9c34c8cc-b1df-44f6-bea5-dcf7a54ee35f" providerId="ADAL" clId="{3840EB45-74CA-49F5-8548-3DE287019A31}" dt="2022-12-08T10:51:03.142" v="5447" actId="790"/>
          <ac:spMkLst>
            <pc:docMk/>
            <pc:sldMk cId="3250581116" sldId="483"/>
            <ac:spMk id="7242" creationId="{EFEAFD4B-F71C-437F-A4A7-E5C3999A21D2}"/>
          </ac:spMkLst>
        </pc:spChg>
        <pc:spChg chg="mod">
          <ac:chgData name="Kolakowski, Artur" userId="9c34c8cc-b1df-44f6-bea5-dcf7a54ee35f" providerId="ADAL" clId="{3840EB45-74CA-49F5-8548-3DE287019A31}" dt="2022-12-08T10:51:03.142" v="5448" actId="790"/>
          <ac:spMkLst>
            <pc:docMk/>
            <pc:sldMk cId="3250581116" sldId="483"/>
            <ac:spMk id="7243" creationId="{AF648710-825C-4ACB-A99D-2086F2EBD77C}"/>
          </ac:spMkLst>
        </pc:spChg>
        <pc:spChg chg="mod">
          <ac:chgData name="Kolakowski, Artur" userId="9c34c8cc-b1df-44f6-bea5-dcf7a54ee35f" providerId="ADAL" clId="{3840EB45-74CA-49F5-8548-3DE287019A31}" dt="2022-12-08T10:51:03.147" v="5449" actId="790"/>
          <ac:spMkLst>
            <pc:docMk/>
            <pc:sldMk cId="3250581116" sldId="483"/>
            <ac:spMk id="7244" creationId="{87779C92-025B-45AC-A200-D91D8AC59E79}"/>
          </ac:spMkLst>
        </pc:spChg>
        <pc:spChg chg="mod">
          <ac:chgData name="Kolakowski, Artur" userId="9c34c8cc-b1df-44f6-bea5-dcf7a54ee35f" providerId="ADAL" clId="{3840EB45-74CA-49F5-8548-3DE287019A31}" dt="2022-12-08T10:51:03.153" v="5450" actId="790"/>
          <ac:spMkLst>
            <pc:docMk/>
            <pc:sldMk cId="3250581116" sldId="483"/>
            <ac:spMk id="7245" creationId="{3C9411E2-B072-40DD-8D02-57116002CB78}"/>
          </ac:spMkLst>
        </pc:spChg>
        <pc:spChg chg="mod">
          <ac:chgData name="Kolakowski, Artur" userId="9c34c8cc-b1df-44f6-bea5-dcf7a54ee35f" providerId="ADAL" clId="{3840EB45-74CA-49F5-8548-3DE287019A31}" dt="2022-12-08T10:51:03.158" v="5451" actId="790"/>
          <ac:spMkLst>
            <pc:docMk/>
            <pc:sldMk cId="3250581116" sldId="483"/>
            <ac:spMk id="7246" creationId="{53F350D4-09F9-47E2-932F-95C7460FD7A5}"/>
          </ac:spMkLst>
        </pc:spChg>
        <pc:spChg chg="mod">
          <ac:chgData name="Kolakowski, Artur" userId="9c34c8cc-b1df-44f6-bea5-dcf7a54ee35f" providerId="ADAL" clId="{3840EB45-74CA-49F5-8548-3DE287019A31}" dt="2022-12-08T10:51:03.158" v="5452" actId="790"/>
          <ac:spMkLst>
            <pc:docMk/>
            <pc:sldMk cId="3250581116" sldId="483"/>
            <ac:spMk id="7247" creationId="{EEF25EFA-9CC3-4FD5-BBAE-5824C582BCE4}"/>
          </ac:spMkLst>
        </pc:spChg>
        <pc:spChg chg="mod">
          <ac:chgData name="Kolakowski, Artur" userId="9c34c8cc-b1df-44f6-bea5-dcf7a54ee35f" providerId="ADAL" clId="{3840EB45-74CA-49F5-8548-3DE287019A31}" dt="2022-12-08T10:51:03.163" v="5453" actId="790"/>
          <ac:spMkLst>
            <pc:docMk/>
            <pc:sldMk cId="3250581116" sldId="483"/>
            <ac:spMk id="7248" creationId="{798ECAB8-88F2-43A4-90DC-EC65422104F3}"/>
          </ac:spMkLst>
        </pc:spChg>
        <pc:spChg chg="mod">
          <ac:chgData name="Kolakowski, Artur" userId="9c34c8cc-b1df-44f6-bea5-dcf7a54ee35f" providerId="ADAL" clId="{3840EB45-74CA-49F5-8548-3DE287019A31}" dt="2022-12-08T10:51:03.168" v="5454" actId="790"/>
          <ac:spMkLst>
            <pc:docMk/>
            <pc:sldMk cId="3250581116" sldId="483"/>
            <ac:spMk id="7249" creationId="{D1D08662-89FA-41F1-9D20-608136441FCA}"/>
          </ac:spMkLst>
        </pc:spChg>
        <pc:spChg chg="mod">
          <ac:chgData name="Kolakowski, Artur" userId="9c34c8cc-b1df-44f6-bea5-dcf7a54ee35f" providerId="ADAL" clId="{3840EB45-74CA-49F5-8548-3DE287019A31}" dt="2022-12-08T10:51:03.168" v="5455" actId="790"/>
          <ac:spMkLst>
            <pc:docMk/>
            <pc:sldMk cId="3250581116" sldId="483"/>
            <ac:spMk id="7250" creationId="{B3A95921-16AC-4BF4-8BDD-1052BB897B98}"/>
          </ac:spMkLst>
        </pc:spChg>
        <pc:spChg chg="mod">
          <ac:chgData name="Kolakowski, Artur" userId="9c34c8cc-b1df-44f6-bea5-dcf7a54ee35f" providerId="ADAL" clId="{3840EB45-74CA-49F5-8548-3DE287019A31}" dt="2022-12-08T10:51:03.173" v="5456" actId="790"/>
          <ac:spMkLst>
            <pc:docMk/>
            <pc:sldMk cId="3250581116" sldId="483"/>
            <ac:spMk id="7251" creationId="{B27E3117-C8EA-4CD5-94DB-60A99EF10FD0}"/>
          </ac:spMkLst>
        </pc:spChg>
        <pc:spChg chg="mod">
          <ac:chgData name="Kolakowski, Artur" userId="9c34c8cc-b1df-44f6-bea5-dcf7a54ee35f" providerId="ADAL" clId="{3840EB45-74CA-49F5-8548-3DE287019A31}" dt="2022-12-08T10:51:03.178" v="5457" actId="790"/>
          <ac:spMkLst>
            <pc:docMk/>
            <pc:sldMk cId="3250581116" sldId="483"/>
            <ac:spMk id="7252" creationId="{944FD22A-4259-4F39-B67D-8D3BC73D7B5F}"/>
          </ac:spMkLst>
        </pc:spChg>
        <pc:spChg chg="mod">
          <ac:chgData name="Kolakowski, Artur" userId="9c34c8cc-b1df-44f6-bea5-dcf7a54ee35f" providerId="ADAL" clId="{3840EB45-74CA-49F5-8548-3DE287019A31}" dt="2022-12-08T10:51:03.178" v="5458" actId="790"/>
          <ac:spMkLst>
            <pc:docMk/>
            <pc:sldMk cId="3250581116" sldId="483"/>
            <ac:spMk id="7253" creationId="{1ED06401-53B5-4AAE-B02D-669B6356CDA9}"/>
          </ac:spMkLst>
        </pc:spChg>
        <pc:spChg chg="mod">
          <ac:chgData name="Kolakowski, Artur" userId="9c34c8cc-b1df-44f6-bea5-dcf7a54ee35f" providerId="ADAL" clId="{3840EB45-74CA-49F5-8548-3DE287019A31}" dt="2022-12-08T10:51:03.183" v="5459" actId="790"/>
          <ac:spMkLst>
            <pc:docMk/>
            <pc:sldMk cId="3250581116" sldId="483"/>
            <ac:spMk id="7254" creationId="{3167ED9E-B382-45E0-B838-1B42CAFAE915}"/>
          </ac:spMkLst>
        </pc:spChg>
        <pc:spChg chg="mod">
          <ac:chgData name="Kolakowski, Artur" userId="9c34c8cc-b1df-44f6-bea5-dcf7a54ee35f" providerId="ADAL" clId="{3840EB45-74CA-49F5-8548-3DE287019A31}" dt="2022-12-08T10:51:03.188" v="5460" actId="790"/>
          <ac:spMkLst>
            <pc:docMk/>
            <pc:sldMk cId="3250581116" sldId="483"/>
            <ac:spMk id="7255" creationId="{6C343E84-A2C9-4917-AC47-0D091225953E}"/>
          </ac:spMkLst>
        </pc:spChg>
        <pc:spChg chg="mod">
          <ac:chgData name="Kolakowski, Artur" userId="9c34c8cc-b1df-44f6-bea5-dcf7a54ee35f" providerId="ADAL" clId="{3840EB45-74CA-49F5-8548-3DE287019A31}" dt="2022-12-08T10:51:03.193" v="5461" actId="790"/>
          <ac:spMkLst>
            <pc:docMk/>
            <pc:sldMk cId="3250581116" sldId="483"/>
            <ac:spMk id="7256" creationId="{0F69419B-75FE-44D2-927D-ED1ACA7BCA1E}"/>
          </ac:spMkLst>
        </pc:spChg>
        <pc:spChg chg="mod">
          <ac:chgData name="Kolakowski, Artur" userId="9c34c8cc-b1df-44f6-bea5-dcf7a54ee35f" providerId="ADAL" clId="{3840EB45-74CA-49F5-8548-3DE287019A31}" dt="2022-12-08T10:51:03.193" v="5462" actId="790"/>
          <ac:spMkLst>
            <pc:docMk/>
            <pc:sldMk cId="3250581116" sldId="483"/>
            <ac:spMk id="7257" creationId="{40B402F9-B868-4611-837F-8761EFDF65E0}"/>
          </ac:spMkLst>
        </pc:spChg>
        <pc:spChg chg="mod">
          <ac:chgData name="Kolakowski, Artur" userId="9c34c8cc-b1df-44f6-bea5-dcf7a54ee35f" providerId="ADAL" clId="{3840EB45-74CA-49F5-8548-3DE287019A31}" dt="2022-12-08T10:51:03.198" v="5463" actId="790"/>
          <ac:spMkLst>
            <pc:docMk/>
            <pc:sldMk cId="3250581116" sldId="483"/>
            <ac:spMk id="7258" creationId="{C4E0507F-FEF6-4C1F-AD67-1EE3133D7DA2}"/>
          </ac:spMkLst>
        </pc:spChg>
        <pc:spChg chg="mod">
          <ac:chgData name="Kolakowski, Artur" userId="9c34c8cc-b1df-44f6-bea5-dcf7a54ee35f" providerId="ADAL" clId="{3840EB45-74CA-49F5-8548-3DE287019A31}" dt="2022-12-08T10:51:03.203" v="5464" actId="790"/>
          <ac:spMkLst>
            <pc:docMk/>
            <pc:sldMk cId="3250581116" sldId="483"/>
            <ac:spMk id="7259" creationId="{71BD19E3-2768-4AD6-9CFC-C43EAA87CF13}"/>
          </ac:spMkLst>
        </pc:spChg>
        <pc:spChg chg="mod">
          <ac:chgData name="Kolakowski, Artur" userId="9c34c8cc-b1df-44f6-bea5-dcf7a54ee35f" providerId="ADAL" clId="{3840EB45-74CA-49F5-8548-3DE287019A31}" dt="2022-12-08T10:51:03.208" v="5465" actId="790"/>
          <ac:spMkLst>
            <pc:docMk/>
            <pc:sldMk cId="3250581116" sldId="483"/>
            <ac:spMk id="7260" creationId="{414A7E19-B574-40BE-B5E4-14DDBB0BFB10}"/>
          </ac:spMkLst>
        </pc:spChg>
        <pc:spChg chg="mod">
          <ac:chgData name="Kolakowski, Artur" userId="9c34c8cc-b1df-44f6-bea5-dcf7a54ee35f" providerId="ADAL" clId="{3840EB45-74CA-49F5-8548-3DE287019A31}" dt="2022-12-08T10:51:03.213" v="5466" actId="790"/>
          <ac:spMkLst>
            <pc:docMk/>
            <pc:sldMk cId="3250581116" sldId="483"/>
            <ac:spMk id="7261" creationId="{CC70FA51-D089-4C41-81A6-53CC51962F7A}"/>
          </ac:spMkLst>
        </pc:spChg>
        <pc:spChg chg="mod">
          <ac:chgData name="Kolakowski, Artur" userId="9c34c8cc-b1df-44f6-bea5-dcf7a54ee35f" providerId="ADAL" clId="{3840EB45-74CA-49F5-8548-3DE287019A31}" dt="2022-12-08T10:51:03.218" v="5467" actId="790"/>
          <ac:spMkLst>
            <pc:docMk/>
            <pc:sldMk cId="3250581116" sldId="483"/>
            <ac:spMk id="7262" creationId="{7368DCF3-C399-494D-A471-22CEACF2F20F}"/>
          </ac:spMkLst>
        </pc:spChg>
        <pc:spChg chg="mod">
          <ac:chgData name="Kolakowski, Artur" userId="9c34c8cc-b1df-44f6-bea5-dcf7a54ee35f" providerId="ADAL" clId="{3840EB45-74CA-49F5-8548-3DE287019A31}" dt="2022-12-08T10:51:03.223" v="5468" actId="790"/>
          <ac:spMkLst>
            <pc:docMk/>
            <pc:sldMk cId="3250581116" sldId="483"/>
            <ac:spMk id="7263" creationId="{8EB75056-B163-4AFE-B28D-7F5628EDF751}"/>
          </ac:spMkLst>
        </pc:spChg>
        <pc:spChg chg="mod">
          <ac:chgData name="Kolakowski, Artur" userId="9c34c8cc-b1df-44f6-bea5-dcf7a54ee35f" providerId="ADAL" clId="{3840EB45-74CA-49F5-8548-3DE287019A31}" dt="2022-12-08T10:51:03.228" v="5469" actId="790"/>
          <ac:spMkLst>
            <pc:docMk/>
            <pc:sldMk cId="3250581116" sldId="483"/>
            <ac:spMk id="7264" creationId="{3505EF26-ED13-4177-A570-168EF15FB525}"/>
          </ac:spMkLst>
        </pc:spChg>
        <pc:spChg chg="mod">
          <ac:chgData name="Kolakowski, Artur" userId="9c34c8cc-b1df-44f6-bea5-dcf7a54ee35f" providerId="ADAL" clId="{3840EB45-74CA-49F5-8548-3DE287019A31}" dt="2022-12-08T10:51:03.233" v="5470" actId="790"/>
          <ac:spMkLst>
            <pc:docMk/>
            <pc:sldMk cId="3250581116" sldId="483"/>
            <ac:spMk id="7265" creationId="{8129CE45-4411-4959-BD4C-D9863E7DEFB6}"/>
          </ac:spMkLst>
        </pc:spChg>
        <pc:spChg chg="mod">
          <ac:chgData name="Kolakowski, Artur" userId="9c34c8cc-b1df-44f6-bea5-dcf7a54ee35f" providerId="ADAL" clId="{3840EB45-74CA-49F5-8548-3DE287019A31}" dt="2022-12-08T10:51:03.237" v="5471" actId="790"/>
          <ac:spMkLst>
            <pc:docMk/>
            <pc:sldMk cId="3250581116" sldId="483"/>
            <ac:spMk id="7266" creationId="{C2B0BAA5-B909-4DD5-BF6E-EFDC0E4DC47D}"/>
          </ac:spMkLst>
        </pc:spChg>
        <pc:spChg chg="mod">
          <ac:chgData name="Kolakowski, Artur" userId="9c34c8cc-b1df-44f6-bea5-dcf7a54ee35f" providerId="ADAL" clId="{3840EB45-74CA-49F5-8548-3DE287019A31}" dt="2022-12-08T10:51:03.237" v="5472" actId="790"/>
          <ac:spMkLst>
            <pc:docMk/>
            <pc:sldMk cId="3250581116" sldId="483"/>
            <ac:spMk id="7267" creationId="{F42FFD7E-16C3-411A-96A1-D7AD8D291570}"/>
          </ac:spMkLst>
        </pc:spChg>
        <pc:spChg chg="mod">
          <ac:chgData name="Kolakowski, Artur" userId="9c34c8cc-b1df-44f6-bea5-dcf7a54ee35f" providerId="ADAL" clId="{3840EB45-74CA-49F5-8548-3DE287019A31}" dt="2022-12-08T10:51:03.243" v="5473" actId="790"/>
          <ac:spMkLst>
            <pc:docMk/>
            <pc:sldMk cId="3250581116" sldId="483"/>
            <ac:spMk id="7268" creationId="{024BF05D-D35D-43E4-BEC2-6A45B45EB46B}"/>
          </ac:spMkLst>
        </pc:spChg>
        <pc:spChg chg="mod">
          <ac:chgData name="Kolakowski, Artur" userId="9c34c8cc-b1df-44f6-bea5-dcf7a54ee35f" providerId="ADAL" clId="{3840EB45-74CA-49F5-8548-3DE287019A31}" dt="2022-12-08T10:51:03.243" v="5474" actId="790"/>
          <ac:spMkLst>
            <pc:docMk/>
            <pc:sldMk cId="3250581116" sldId="483"/>
            <ac:spMk id="7269" creationId="{461A1EFA-F78D-4425-95D1-4B17D8F28252}"/>
          </ac:spMkLst>
        </pc:spChg>
        <pc:spChg chg="mod">
          <ac:chgData name="Kolakowski, Artur" userId="9c34c8cc-b1df-44f6-bea5-dcf7a54ee35f" providerId="ADAL" clId="{3840EB45-74CA-49F5-8548-3DE287019A31}" dt="2022-12-08T10:51:03.248" v="5475" actId="790"/>
          <ac:spMkLst>
            <pc:docMk/>
            <pc:sldMk cId="3250581116" sldId="483"/>
            <ac:spMk id="7270" creationId="{637025CC-6292-4E63-8803-F0302A145BAC}"/>
          </ac:spMkLst>
        </pc:spChg>
        <pc:spChg chg="mod">
          <ac:chgData name="Kolakowski, Artur" userId="9c34c8cc-b1df-44f6-bea5-dcf7a54ee35f" providerId="ADAL" clId="{3840EB45-74CA-49F5-8548-3DE287019A31}" dt="2022-12-08T10:51:03.253" v="5476" actId="790"/>
          <ac:spMkLst>
            <pc:docMk/>
            <pc:sldMk cId="3250581116" sldId="483"/>
            <ac:spMk id="7271" creationId="{98698E19-C25A-4827-B071-22C39EEEBB10}"/>
          </ac:spMkLst>
        </pc:spChg>
        <pc:spChg chg="mod">
          <ac:chgData name="Kolakowski, Artur" userId="9c34c8cc-b1df-44f6-bea5-dcf7a54ee35f" providerId="ADAL" clId="{3840EB45-74CA-49F5-8548-3DE287019A31}" dt="2022-12-08T10:51:03.258" v="5477" actId="790"/>
          <ac:spMkLst>
            <pc:docMk/>
            <pc:sldMk cId="3250581116" sldId="483"/>
            <ac:spMk id="7272" creationId="{D4F39CEB-1636-41BA-B6C4-78F38982F46A}"/>
          </ac:spMkLst>
        </pc:spChg>
        <pc:spChg chg="mod">
          <ac:chgData name="Kolakowski, Artur" userId="9c34c8cc-b1df-44f6-bea5-dcf7a54ee35f" providerId="ADAL" clId="{3840EB45-74CA-49F5-8548-3DE287019A31}" dt="2022-12-08T10:51:03.258" v="5478" actId="790"/>
          <ac:spMkLst>
            <pc:docMk/>
            <pc:sldMk cId="3250581116" sldId="483"/>
            <ac:spMk id="7273" creationId="{A01928EF-7FD7-46DF-8AC6-2BA977C04F95}"/>
          </ac:spMkLst>
        </pc:spChg>
        <pc:spChg chg="mod">
          <ac:chgData name="Kolakowski, Artur" userId="9c34c8cc-b1df-44f6-bea5-dcf7a54ee35f" providerId="ADAL" clId="{3840EB45-74CA-49F5-8548-3DE287019A31}" dt="2022-12-08T10:51:03.263" v="5479" actId="790"/>
          <ac:spMkLst>
            <pc:docMk/>
            <pc:sldMk cId="3250581116" sldId="483"/>
            <ac:spMk id="7274" creationId="{FC4BF1C7-E2B5-4939-925A-4C494C943534}"/>
          </ac:spMkLst>
        </pc:spChg>
        <pc:spChg chg="mod">
          <ac:chgData name="Kolakowski, Artur" userId="9c34c8cc-b1df-44f6-bea5-dcf7a54ee35f" providerId="ADAL" clId="{3840EB45-74CA-49F5-8548-3DE287019A31}" dt="2022-12-08T10:51:03.268" v="5480" actId="790"/>
          <ac:spMkLst>
            <pc:docMk/>
            <pc:sldMk cId="3250581116" sldId="483"/>
            <ac:spMk id="7275" creationId="{9E0787B2-408C-46CE-98BA-78478FFB1D52}"/>
          </ac:spMkLst>
        </pc:spChg>
        <pc:spChg chg="mod">
          <ac:chgData name="Kolakowski, Artur" userId="9c34c8cc-b1df-44f6-bea5-dcf7a54ee35f" providerId="ADAL" clId="{3840EB45-74CA-49F5-8548-3DE287019A31}" dt="2022-12-08T10:51:03.273" v="5481" actId="790"/>
          <ac:spMkLst>
            <pc:docMk/>
            <pc:sldMk cId="3250581116" sldId="483"/>
            <ac:spMk id="7276" creationId="{2B2D1216-4D07-44F3-8496-FC5C45E6596E}"/>
          </ac:spMkLst>
        </pc:spChg>
        <pc:spChg chg="mod">
          <ac:chgData name="Kolakowski, Artur" userId="9c34c8cc-b1df-44f6-bea5-dcf7a54ee35f" providerId="ADAL" clId="{3840EB45-74CA-49F5-8548-3DE287019A31}" dt="2022-12-08T10:51:03.278" v="5482" actId="790"/>
          <ac:spMkLst>
            <pc:docMk/>
            <pc:sldMk cId="3250581116" sldId="483"/>
            <ac:spMk id="7277" creationId="{BFE15D96-019B-4DE7-9F78-6A42EB318274}"/>
          </ac:spMkLst>
        </pc:spChg>
        <pc:spChg chg="mod">
          <ac:chgData name="Kolakowski, Artur" userId="9c34c8cc-b1df-44f6-bea5-dcf7a54ee35f" providerId="ADAL" clId="{3840EB45-74CA-49F5-8548-3DE287019A31}" dt="2022-12-08T10:51:03.283" v="5483" actId="790"/>
          <ac:spMkLst>
            <pc:docMk/>
            <pc:sldMk cId="3250581116" sldId="483"/>
            <ac:spMk id="7278" creationId="{D0BDA9D8-0CD2-4552-8F5E-49A9BACB7379}"/>
          </ac:spMkLst>
        </pc:spChg>
        <pc:spChg chg="mod">
          <ac:chgData name="Kolakowski, Artur" userId="9c34c8cc-b1df-44f6-bea5-dcf7a54ee35f" providerId="ADAL" clId="{3840EB45-74CA-49F5-8548-3DE287019A31}" dt="2022-12-08T10:51:03.288" v="5484" actId="790"/>
          <ac:spMkLst>
            <pc:docMk/>
            <pc:sldMk cId="3250581116" sldId="483"/>
            <ac:spMk id="7279" creationId="{5F751DED-DE08-4F4B-B98E-6973EAF09921}"/>
          </ac:spMkLst>
        </pc:spChg>
        <pc:spChg chg="mod">
          <ac:chgData name="Kolakowski, Artur" userId="9c34c8cc-b1df-44f6-bea5-dcf7a54ee35f" providerId="ADAL" clId="{3840EB45-74CA-49F5-8548-3DE287019A31}" dt="2022-12-08T10:51:03.292" v="5485" actId="790"/>
          <ac:spMkLst>
            <pc:docMk/>
            <pc:sldMk cId="3250581116" sldId="483"/>
            <ac:spMk id="7280" creationId="{7616FCF3-5712-452A-83A3-4606ADBE9967}"/>
          </ac:spMkLst>
        </pc:spChg>
        <pc:spChg chg="mod">
          <ac:chgData name="Kolakowski, Artur" userId="9c34c8cc-b1df-44f6-bea5-dcf7a54ee35f" providerId="ADAL" clId="{3840EB45-74CA-49F5-8548-3DE287019A31}" dt="2022-12-08T10:51:03.297" v="5486" actId="790"/>
          <ac:spMkLst>
            <pc:docMk/>
            <pc:sldMk cId="3250581116" sldId="483"/>
            <ac:spMk id="7281" creationId="{B0C3AE56-407F-4231-9F5B-4DC5893611D2}"/>
          </ac:spMkLst>
        </pc:spChg>
        <pc:spChg chg="mod">
          <ac:chgData name="Kolakowski, Artur" userId="9c34c8cc-b1df-44f6-bea5-dcf7a54ee35f" providerId="ADAL" clId="{3840EB45-74CA-49F5-8548-3DE287019A31}" dt="2022-12-08T10:51:03.303" v="5487" actId="790"/>
          <ac:spMkLst>
            <pc:docMk/>
            <pc:sldMk cId="3250581116" sldId="483"/>
            <ac:spMk id="7282" creationId="{FA2605BD-10C9-4FEA-B52E-DC121D04D09A}"/>
          </ac:spMkLst>
        </pc:spChg>
        <pc:spChg chg="mod">
          <ac:chgData name="Kolakowski, Artur" userId="9c34c8cc-b1df-44f6-bea5-dcf7a54ee35f" providerId="ADAL" clId="{3840EB45-74CA-49F5-8548-3DE287019A31}" dt="2022-12-08T10:51:03.303" v="5488" actId="790"/>
          <ac:spMkLst>
            <pc:docMk/>
            <pc:sldMk cId="3250581116" sldId="483"/>
            <ac:spMk id="7283" creationId="{41218BC0-0531-4C99-B2DE-32903E5502B2}"/>
          </ac:spMkLst>
        </pc:spChg>
        <pc:spChg chg="mod">
          <ac:chgData name="Kolakowski, Artur" userId="9c34c8cc-b1df-44f6-bea5-dcf7a54ee35f" providerId="ADAL" clId="{3840EB45-74CA-49F5-8548-3DE287019A31}" dt="2022-12-08T10:51:03.308" v="5489" actId="790"/>
          <ac:spMkLst>
            <pc:docMk/>
            <pc:sldMk cId="3250581116" sldId="483"/>
            <ac:spMk id="7284" creationId="{3D83EBEC-0BC1-40F3-8B5F-0B627796163E}"/>
          </ac:spMkLst>
        </pc:spChg>
        <pc:spChg chg="mod">
          <ac:chgData name="Kolakowski, Artur" userId="9c34c8cc-b1df-44f6-bea5-dcf7a54ee35f" providerId="ADAL" clId="{3840EB45-74CA-49F5-8548-3DE287019A31}" dt="2022-12-08T10:51:03.313" v="5490" actId="790"/>
          <ac:spMkLst>
            <pc:docMk/>
            <pc:sldMk cId="3250581116" sldId="483"/>
            <ac:spMk id="7285" creationId="{478C1EE3-C636-437C-8F0F-197415CD1C55}"/>
          </ac:spMkLst>
        </pc:spChg>
        <pc:spChg chg="mod">
          <ac:chgData name="Kolakowski, Artur" userId="9c34c8cc-b1df-44f6-bea5-dcf7a54ee35f" providerId="ADAL" clId="{3840EB45-74CA-49F5-8548-3DE287019A31}" dt="2022-12-08T10:51:03.318" v="5491" actId="790"/>
          <ac:spMkLst>
            <pc:docMk/>
            <pc:sldMk cId="3250581116" sldId="483"/>
            <ac:spMk id="7286" creationId="{4BB0148B-5AEA-4E36-A835-4E2D6753B767}"/>
          </ac:spMkLst>
        </pc:spChg>
        <pc:spChg chg="mod">
          <ac:chgData name="Kolakowski, Artur" userId="9c34c8cc-b1df-44f6-bea5-dcf7a54ee35f" providerId="ADAL" clId="{3840EB45-74CA-49F5-8548-3DE287019A31}" dt="2022-12-08T10:51:03.323" v="5492" actId="790"/>
          <ac:spMkLst>
            <pc:docMk/>
            <pc:sldMk cId="3250581116" sldId="483"/>
            <ac:spMk id="7287" creationId="{DD2C643E-247F-4C01-9A18-38240880D6FE}"/>
          </ac:spMkLst>
        </pc:spChg>
        <pc:spChg chg="mod">
          <ac:chgData name="Kolakowski, Artur" userId="9c34c8cc-b1df-44f6-bea5-dcf7a54ee35f" providerId="ADAL" clId="{3840EB45-74CA-49F5-8548-3DE287019A31}" dt="2022-12-08T10:51:03.328" v="5493" actId="790"/>
          <ac:spMkLst>
            <pc:docMk/>
            <pc:sldMk cId="3250581116" sldId="483"/>
            <ac:spMk id="7288" creationId="{2F34E837-70DC-4A29-8CBE-1A12847A0CD6}"/>
          </ac:spMkLst>
        </pc:spChg>
        <pc:spChg chg="mod">
          <ac:chgData name="Kolakowski, Artur" userId="9c34c8cc-b1df-44f6-bea5-dcf7a54ee35f" providerId="ADAL" clId="{3840EB45-74CA-49F5-8548-3DE287019A31}" dt="2022-12-08T10:51:03.328" v="5494" actId="790"/>
          <ac:spMkLst>
            <pc:docMk/>
            <pc:sldMk cId="3250581116" sldId="483"/>
            <ac:spMk id="7289" creationId="{1AF86FFC-87A9-45CF-A57C-7D5E9E8227E7}"/>
          </ac:spMkLst>
        </pc:spChg>
        <pc:spChg chg="mod">
          <ac:chgData name="Kolakowski, Artur" userId="9c34c8cc-b1df-44f6-bea5-dcf7a54ee35f" providerId="ADAL" clId="{3840EB45-74CA-49F5-8548-3DE287019A31}" dt="2022-12-08T10:51:03.333" v="5495" actId="790"/>
          <ac:spMkLst>
            <pc:docMk/>
            <pc:sldMk cId="3250581116" sldId="483"/>
            <ac:spMk id="7290" creationId="{F8723302-0B98-4F04-B8A8-517E85A4FA15}"/>
          </ac:spMkLst>
        </pc:spChg>
        <pc:spChg chg="mod">
          <ac:chgData name="Kolakowski, Artur" userId="9c34c8cc-b1df-44f6-bea5-dcf7a54ee35f" providerId="ADAL" clId="{3840EB45-74CA-49F5-8548-3DE287019A31}" dt="2022-12-08T10:51:03.338" v="5496" actId="790"/>
          <ac:spMkLst>
            <pc:docMk/>
            <pc:sldMk cId="3250581116" sldId="483"/>
            <ac:spMk id="7291" creationId="{2204459B-0900-45A5-897B-C4A666AAD3CC}"/>
          </ac:spMkLst>
        </pc:spChg>
        <pc:spChg chg="mod">
          <ac:chgData name="Kolakowski, Artur" userId="9c34c8cc-b1df-44f6-bea5-dcf7a54ee35f" providerId="ADAL" clId="{3840EB45-74CA-49F5-8548-3DE287019A31}" dt="2022-12-08T10:51:03.343" v="5497" actId="790"/>
          <ac:spMkLst>
            <pc:docMk/>
            <pc:sldMk cId="3250581116" sldId="483"/>
            <ac:spMk id="7292" creationId="{70B6E4C0-F3AB-48BA-B458-8C9DD194AAE9}"/>
          </ac:spMkLst>
        </pc:spChg>
        <pc:spChg chg="mod">
          <ac:chgData name="Kolakowski, Artur" userId="9c34c8cc-b1df-44f6-bea5-dcf7a54ee35f" providerId="ADAL" clId="{3840EB45-74CA-49F5-8548-3DE287019A31}" dt="2022-12-08T10:51:03.348" v="5498" actId="790"/>
          <ac:spMkLst>
            <pc:docMk/>
            <pc:sldMk cId="3250581116" sldId="483"/>
            <ac:spMk id="7293" creationId="{15BB61B5-CB4D-4227-A5F9-D9657B659530}"/>
          </ac:spMkLst>
        </pc:spChg>
        <pc:spChg chg="mod">
          <ac:chgData name="Kolakowski, Artur" userId="9c34c8cc-b1df-44f6-bea5-dcf7a54ee35f" providerId="ADAL" clId="{3840EB45-74CA-49F5-8548-3DE287019A31}" dt="2022-12-08T10:51:03.348" v="5499" actId="790"/>
          <ac:spMkLst>
            <pc:docMk/>
            <pc:sldMk cId="3250581116" sldId="483"/>
            <ac:spMk id="7294" creationId="{BF79DB68-594E-4DEB-87F6-253D6D2C542E}"/>
          </ac:spMkLst>
        </pc:spChg>
        <pc:spChg chg="mod">
          <ac:chgData name="Kolakowski, Artur" userId="9c34c8cc-b1df-44f6-bea5-dcf7a54ee35f" providerId="ADAL" clId="{3840EB45-74CA-49F5-8548-3DE287019A31}" dt="2022-12-08T10:51:03.357" v="5500" actId="790"/>
          <ac:spMkLst>
            <pc:docMk/>
            <pc:sldMk cId="3250581116" sldId="483"/>
            <ac:spMk id="7295" creationId="{CE3FB21C-1B67-4D99-A90C-7323B4F2E25B}"/>
          </ac:spMkLst>
        </pc:spChg>
        <pc:spChg chg="mod">
          <ac:chgData name="Kolakowski, Artur" userId="9c34c8cc-b1df-44f6-bea5-dcf7a54ee35f" providerId="ADAL" clId="{3840EB45-74CA-49F5-8548-3DE287019A31}" dt="2022-12-08T10:51:03.357" v="5501" actId="790"/>
          <ac:spMkLst>
            <pc:docMk/>
            <pc:sldMk cId="3250581116" sldId="483"/>
            <ac:spMk id="7296" creationId="{67D436BD-EA39-4240-9274-D4F94FB67A84}"/>
          </ac:spMkLst>
        </pc:spChg>
        <pc:spChg chg="mod">
          <ac:chgData name="Kolakowski, Artur" userId="9c34c8cc-b1df-44f6-bea5-dcf7a54ee35f" providerId="ADAL" clId="{3840EB45-74CA-49F5-8548-3DE287019A31}" dt="2022-12-08T10:51:03.362" v="5502" actId="790"/>
          <ac:spMkLst>
            <pc:docMk/>
            <pc:sldMk cId="3250581116" sldId="483"/>
            <ac:spMk id="7297" creationId="{C82E6560-452E-4FF3-95ED-2867E720A589}"/>
          </ac:spMkLst>
        </pc:spChg>
        <pc:spChg chg="mod">
          <ac:chgData name="Kolakowski, Artur" userId="9c34c8cc-b1df-44f6-bea5-dcf7a54ee35f" providerId="ADAL" clId="{3840EB45-74CA-49F5-8548-3DE287019A31}" dt="2022-12-08T10:51:03.367" v="5503" actId="790"/>
          <ac:spMkLst>
            <pc:docMk/>
            <pc:sldMk cId="3250581116" sldId="483"/>
            <ac:spMk id="7298" creationId="{F3C33059-6D6A-415B-B11B-F1FDD4E969C9}"/>
          </ac:spMkLst>
        </pc:spChg>
        <pc:spChg chg="mod">
          <ac:chgData name="Kolakowski, Artur" userId="9c34c8cc-b1df-44f6-bea5-dcf7a54ee35f" providerId="ADAL" clId="{3840EB45-74CA-49F5-8548-3DE287019A31}" dt="2022-12-08T10:51:03.373" v="5504" actId="790"/>
          <ac:spMkLst>
            <pc:docMk/>
            <pc:sldMk cId="3250581116" sldId="483"/>
            <ac:spMk id="7299" creationId="{F9564676-7408-4782-A240-0F53A94A3D9A}"/>
          </ac:spMkLst>
        </pc:spChg>
        <pc:spChg chg="mod">
          <ac:chgData name="Kolakowski, Artur" userId="9c34c8cc-b1df-44f6-bea5-dcf7a54ee35f" providerId="ADAL" clId="{3840EB45-74CA-49F5-8548-3DE287019A31}" dt="2022-12-08T10:51:03.373" v="5505" actId="790"/>
          <ac:spMkLst>
            <pc:docMk/>
            <pc:sldMk cId="3250581116" sldId="483"/>
            <ac:spMk id="7300" creationId="{9402ED85-F647-43E9-AD4A-E005BD9713E6}"/>
          </ac:spMkLst>
        </pc:spChg>
        <pc:spChg chg="mod">
          <ac:chgData name="Kolakowski, Artur" userId="9c34c8cc-b1df-44f6-bea5-dcf7a54ee35f" providerId="ADAL" clId="{3840EB45-74CA-49F5-8548-3DE287019A31}" dt="2022-12-08T10:51:03.378" v="5506" actId="790"/>
          <ac:spMkLst>
            <pc:docMk/>
            <pc:sldMk cId="3250581116" sldId="483"/>
            <ac:spMk id="7301" creationId="{7B4621C0-BE64-4A6F-B2D0-637007270391}"/>
          </ac:spMkLst>
        </pc:spChg>
        <pc:spChg chg="mod">
          <ac:chgData name="Kolakowski, Artur" userId="9c34c8cc-b1df-44f6-bea5-dcf7a54ee35f" providerId="ADAL" clId="{3840EB45-74CA-49F5-8548-3DE287019A31}" dt="2022-12-08T10:51:03.383" v="5507" actId="790"/>
          <ac:spMkLst>
            <pc:docMk/>
            <pc:sldMk cId="3250581116" sldId="483"/>
            <ac:spMk id="7302" creationId="{E837067F-80BD-49FE-9478-07A3786533FA}"/>
          </ac:spMkLst>
        </pc:spChg>
        <pc:spChg chg="mod">
          <ac:chgData name="Kolakowski, Artur" userId="9c34c8cc-b1df-44f6-bea5-dcf7a54ee35f" providerId="ADAL" clId="{3840EB45-74CA-49F5-8548-3DE287019A31}" dt="2022-12-08T10:51:03.387" v="5508" actId="790"/>
          <ac:spMkLst>
            <pc:docMk/>
            <pc:sldMk cId="3250581116" sldId="483"/>
            <ac:spMk id="7303" creationId="{206FC871-F50C-4184-877D-46DD87F0114D}"/>
          </ac:spMkLst>
        </pc:spChg>
        <pc:spChg chg="mod">
          <ac:chgData name="Kolakowski, Artur" userId="9c34c8cc-b1df-44f6-bea5-dcf7a54ee35f" providerId="ADAL" clId="{3840EB45-74CA-49F5-8548-3DE287019A31}" dt="2022-12-08T10:51:03.388" v="5509" actId="790"/>
          <ac:spMkLst>
            <pc:docMk/>
            <pc:sldMk cId="3250581116" sldId="483"/>
            <ac:spMk id="7304" creationId="{88AA059E-04D0-4B22-B9BC-3C4456D2F2AD}"/>
          </ac:spMkLst>
        </pc:spChg>
        <pc:spChg chg="mod">
          <ac:chgData name="Kolakowski, Artur" userId="9c34c8cc-b1df-44f6-bea5-dcf7a54ee35f" providerId="ADAL" clId="{3840EB45-74CA-49F5-8548-3DE287019A31}" dt="2022-12-08T10:51:03.394" v="5510" actId="790"/>
          <ac:spMkLst>
            <pc:docMk/>
            <pc:sldMk cId="3250581116" sldId="483"/>
            <ac:spMk id="7305" creationId="{B1952D85-CD51-43F7-B7F7-5EEACAC33E00}"/>
          </ac:spMkLst>
        </pc:spChg>
        <pc:spChg chg="mod">
          <ac:chgData name="Kolakowski, Artur" userId="9c34c8cc-b1df-44f6-bea5-dcf7a54ee35f" providerId="ADAL" clId="{3840EB45-74CA-49F5-8548-3DE287019A31}" dt="2022-12-08T10:51:03.399" v="5511" actId="790"/>
          <ac:spMkLst>
            <pc:docMk/>
            <pc:sldMk cId="3250581116" sldId="483"/>
            <ac:spMk id="7306" creationId="{F120EBCC-3B21-4EF1-AB4C-BBAA31DCA63C}"/>
          </ac:spMkLst>
        </pc:spChg>
        <pc:spChg chg="mod">
          <ac:chgData name="Kolakowski, Artur" userId="9c34c8cc-b1df-44f6-bea5-dcf7a54ee35f" providerId="ADAL" clId="{3840EB45-74CA-49F5-8548-3DE287019A31}" dt="2022-12-08T10:51:03.399" v="5512" actId="790"/>
          <ac:spMkLst>
            <pc:docMk/>
            <pc:sldMk cId="3250581116" sldId="483"/>
            <ac:spMk id="7307" creationId="{475D90D2-DBE0-479F-8EA3-C038FC169181}"/>
          </ac:spMkLst>
        </pc:spChg>
        <pc:spChg chg="mod">
          <ac:chgData name="Kolakowski, Artur" userId="9c34c8cc-b1df-44f6-bea5-dcf7a54ee35f" providerId="ADAL" clId="{3840EB45-74CA-49F5-8548-3DE287019A31}" dt="2022-12-08T10:51:03.407" v="5513" actId="790"/>
          <ac:spMkLst>
            <pc:docMk/>
            <pc:sldMk cId="3250581116" sldId="483"/>
            <ac:spMk id="7308" creationId="{9429C0CC-6119-415D-8DF1-846C11861222}"/>
          </ac:spMkLst>
        </pc:spChg>
        <pc:spChg chg="mod">
          <ac:chgData name="Kolakowski, Artur" userId="9c34c8cc-b1df-44f6-bea5-dcf7a54ee35f" providerId="ADAL" clId="{3840EB45-74CA-49F5-8548-3DE287019A31}" dt="2022-12-08T10:51:03.409" v="5514" actId="790"/>
          <ac:spMkLst>
            <pc:docMk/>
            <pc:sldMk cId="3250581116" sldId="483"/>
            <ac:spMk id="7309" creationId="{22A62B1A-2666-4908-A3D6-DE33069BEE5D}"/>
          </ac:spMkLst>
        </pc:spChg>
        <pc:spChg chg="mod">
          <ac:chgData name="Kolakowski, Artur" userId="9c34c8cc-b1df-44f6-bea5-dcf7a54ee35f" providerId="ADAL" clId="{3840EB45-74CA-49F5-8548-3DE287019A31}" dt="2022-12-08T10:51:03.414" v="5515" actId="790"/>
          <ac:spMkLst>
            <pc:docMk/>
            <pc:sldMk cId="3250581116" sldId="483"/>
            <ac:spMk id="7310" creationId="{B04014A0-201F-4488-803C-D270C3A5F54E}"/>
          </ac:spMkLst>
        </pc:spChg>
        <pc:spChg chg="mod">
          <ac:chgData name="Kolakowski, Artur" userId="9c34c8cc-b1df-44f6-bea5-dcf7a54ee35f" providerId="ADAL" clId="{3840EB45-74CA-49F5-8548-3DE287019A31}" dt="2022-12-08T10:51:03.418" v="5516" actId="790"/>
          <ac:spMkLst>
            <pc:docMk/>
            <pc:sldMk cId="3250581116" sldId="483"/>
            <ac:spMk id="7311" creationId="{FBCA92DD-632E-4AB0-A891-533D2D33EA92}"/>
          </ac:spMkLst>
        </pc:spChg>
        <pc:spChg chg="mod">
          <ac:chgData name="Kolakowski, Artur" userId="9c34c8cc-b1df-44f6-bea5-dcf7a54ee35f" providerId="ADAL" clId="{3840EB45-74CA-49F5-8548-3DE287019A31}" dt="2022-12-08T10:51:03.419" v="5517" actId="790"/>
          <ac:spMkLst>
            <pc:docMk/>
            <pc:sldMk cId="3250581116" sldId="483"/>
            <ac:spMk id="7312" creationId="{6039F5C4-4B22-41E6-AC6C-EC6676FF77E6}"/>
          </ac:spMkLst>
        </pc:spChg>
        <pc:spChg chg="mod">
          <ac:chgData name="Kolakowski, Artur" userId="9c34c8cc-b1df-44f6-bea5-dcf7a54ee35f" providerId="ADAL" clId="{3840EB45-74CA-49F5-8548-3DE287019A31}" dt="2022-12-08T10:51:03.424" v="5518" actId="790"/>
          <ac:spMkLst>
            <pc:docMk/>
            <pc:sldMk cId="3250581116" sldId="483"/>
            <ac:spMk id="7313" creationId="{671BF997-94C6-469C-B98F-14D84F28FC56}"/>
          </ac:spMkLst>
        </pc:spChg>
        <pc:spChg chg="mod">
          <ac:chgData name="Kolakowski, Artur" userId="9c34c8cc-b1df-44f6-bea5-dcf7a54ee35f" providerId="ADAL" clId="{3840EB45-74CA-49F5-8548-3DE287019A31}" dt="2022-12-08T10:51:03.429" v="5519" actId="790"/>
          <ac:spMkLst>
            <pc:docMk/>
            <pc:sldMk cId="3250581116" sldId="483"/>
            <ac:spMk id="7314" creationId="{53B4510D-6932-49C2-9F47-94D0574C3A5B}"/>
          </ac:spMkLst>
        </pc:spChg>
        <pc:spChg chg="mod">
          <ac:chgData name="Kolakowski, Artur" userId="9c34c8cc-b1df-44f6-bea5-dcf7a54ee35f" providerId="ADAL" clId="{3840EB45-74CA-49F5-8548-3DE287019A31}" dt="2022-12-08T10:51:03.434" v="5520" actId="790"/>
          <ac:spMkLst>
            <pc:docMk/>
            <pc:sldMk cId="3250581116" sldId="483"/>
            <ac:spMk id="7315" creationId="{B48B749E-159C-4FF0-97EB-A4929E8E91A6}"/>
          </ac:spMkLst>
        </pc:spChg>
        <pc:spChg chg="mod">
          <ac:chgData name="Kolakowski, Artur" userId="9c34c8cc-b1df-44f6-bea5-dcf7a54ee35f" providerId="ADAL" clId="{3840EB45-74CA-49F5-8548-3DE287019A31}" dt="2022-12-08T10:51:03.438" v="5521" actId="790"/>
          <ac:spMkLst>
            <pc:docMk/>
            <pc:sldMk cId="3250581116" sldId="483"/>
            <ac:spMk id="7316" creationId="{BF3D3234-5737-487D-9322-D2B35862F1E0}"/>
          </ac:spMkLst>
        </pc:spChg>
        <pc:spChg chg="mod">
          <ac:chgData name="Kolakowski, Artur" userId="9c34c8cc-b1df-44f6-bea5-dcf7a54ee35f" providerId="ADAL" clId="{3840EB45-74CA-49F5-8548-3DE287019A31}" dt="2022-12-08T10:51:03.439" v="5522" actId="790"/>
          <ac:spMkLst>
            <pc:docMk/>
            <pc:sldMk cId="3250581116" sldId="483"/>
            <ac:spMk id="7317" creationId="{BB0931ED-5320-4B63-94E0-DE234ED14914}"/>
          </ac:spMkLst>
        </pc:spChg>
        <pc:spChg chg="mod">
          <ac:chgData name="Kolakowski, Artur" userId="9c34c8cc-b1df-44f6-bea5-dcf7a54ee35f" providerId="ADAL" clId="{3840EB45-74CA-49F5-8548-3DE287019A31}" dt="2022-12-08T10:51:03.445" v="5523" actId="790"/>
          <ac:spMkLst>
            <pc:docMk/>
            <pc:sldMk cId="3250581116" sldId="483"/>
            <ac:spMk id="7318" creationId="{AB083E26-9851-4163-A355-75D342146A67}"/>
          </ac:spMkLst>
        </pc:spChg>
        <pc:spChg chg="mod">
          <ac:chgData name="Kolakowski, Artur" userId="9c34c8cc-b1df-44f6-bea5-dcf7a54ee35f" providerId="ADAL" clId="{3840EB45-74CA-49F5-8548-3DE287019A31}" dt="2022-12-08T10:51:03.450" v="5524" actId="790"/>
          <ac:spMkLst>
            <pc:docMk/>
            <pc:sldMk cId="3250581116" sldId="483"/>
            <ac:spMk id="7319" creationId="{4627BC03-2FC3-4D44-89A9-F58B382A6A07}"/>
          </ac:spMkLst>
        </pc:spChg>
        <pc:spChg chg="mod">
          <ac:chgData name="Kolakowski, Artur" userId="9c34c8cc-b1df-44f6-bea5-dcf7a54ee35f" providerId="ADAL" clId="{3840EB45-74CA-49F5-8548-3DE287019A31}" dt="2022-12-08T10:51:03.450" v="5525" actId="790"/>
          <ac:spMkLst>
            <pc:docMk/>
            <pc:sldMk cId="3250581116" sldId="483"/>
            <ac:spMk id="7320" creationId="{D0ED57F2-11B3-4ECF-8DB1-119EB1A5A477}"/>
          </ac:spMkLst>
        </pc:spChg>
        <pc:spChg chg="mod">
          <ac:chgData name="Kolakowski, Artur" userId="9c34c8cc-b1df-44f6-bea5-dcf7a54ee35f" providerId="ADAL" clId="{3840EB45-74CA-49F5-8548-3DE287019A31}" dt="2022-12-08T10:51:03.457" v="5526" actId="790"/>
          <ac:spMkLst>
            <pc:docMk/>
            <pc:sldMk cId="3250581116" sldId="483"/>
            <ac:spMk id="7321" creationId="{738CC903-E30D-412F-B909-B06EDE88E520}"/>
          </ac:spMkLst>
        </pc:spChg>
        <pc:spChg chg="mod">
          <ac:chgData name="Kolakowski, Artur" userId="9c34c8cc-b1df-44f6-bea5-dcf7a54ee35f" providerId="ADAL" clId="{3840EB45-74CA-49F5-8548-3DE287019A31}" dt="2022-12-08T10:51:03.460" v="5527" actId="790"/>
          <ac:spMkLst>
            <pc:docMk/>
            <pc:sldMk cId="3250581116" sldId="483"/>
            <ac:spMk id="7322" creationId="{9BBD0DBF-B974-4554-B9DF-89D1B60B3CEF}"/>
          </ac:spMkLst>
        </pc:spChg>
        <pc:spChg chg="mod">
          <ac:chgData name="Kolakowski, Artur" userId="9c34c8cc-b1df-44f6-bea5-dcf7a54ee35f" providerId="ADAL" clId="{3840EB45-74CA-49F5-8548-3DE287019A31}" dt="2022-12-08T10:51:03.468" v="5528" actId="790"/>
          <ac:spMkLst>
            <pc:docMk/>
            <pc:sldMk cId="3250581116" sldId="483"/>
            <ac:spMk id="7323" creationId="{2CAA55C3-95A2-48E4-8D03-0077800F658E}"/>
          </ac:spMkLst>
        </pc:spChg>
        <pc:spChg chg="mod">
          <ac:chgData name="Kolakowski, Artur" userId="9c34c8cc-b1df-44f6-bea5-dcf7a54ee35f" providerId="ADAL" clId="{3840EB45-74CA-49F5-8548-3DE287019A31}" dt="2022-12-08T10:51:03.470" v="5529" actId="790"/>
          <ac:spMkLst>
            <pc:docMk/>
            <pc:sldMk cId="3250581116" sldId="483"/>
            <ac:spMk id="7324" creationId="{ED3AA7CF-AD0C-40BB-AE72-630DBD8D7FB0}"/>
          </ac:spMkLst>
        </pc:spChg>
        <pc:spChg chg="mod">
          <ac:chgData name="Kolakowski, Artur" userId="9c34c8cc-b1df-44f6-bea5-dcf7a54ee35f" providerId="ADAL" clId="{3840EB45-74CA-49F5-8548-3DE287019A31}" dt="2022-12-08T10:51:03.478" v="5530" actId="790"/>
          <ac:spMkLst>
            <pc:docMk/>
            <pc:sldMk cId="3250581116" sldId="483"/>
            <ac:spMk id="7325" creationId="{4C534F19-42B7-43F5-B613-2636736A0B70}"/>
          </ac:spMkLst>
        </pc:spChg>
        <pc:spChg chg="mod">
          <ac:chgData name="Kolakowski, Artur" userId="9c34c8cc-b1df-44f6-bea5-dcf7a54ee35f" providerId="ADAL" clId="{3840EB45-74CA-49F5-8548-3DE287019A31}" dt="2022-12-08T10:51:03.480" v="5531" actId="790"/>
          <ac:spMkLst>
            <pc:docMk/>
            <pc:sldMk cId="3250581116" sldId="483"/>
            <ac:spMk id="7326" creationId="{B0D7009A-B841-451F-90C2-91DC217FEB56}"/>
          </ac:spMkLst>
        </pc:spChg>
        <pc:spChg chg="mod">
          <ac:chgData name="Kolakowski, Artur" userId="9c34c8cc-b1df-44f6-bea5-dcf7a54ee35f" providerId="ADAL" clId="{3840EB45-74CA-49F5-8548-3DE287019A31}" dt="2022-12-08T10:51:03.485" v="5532" actId="790"/>
          <ac:spMkLst>
            <pc:docMk/>
            <pc:sldMk cId="3250581116" sldId="483"/>
            <ac:spMk id="7327" creationId="{F8AD51BC-475B-47CD-9689-E2FD1F9C9BC7}"/>
          </ac:spMkLst>
        </pc:spChg>
        <pc:spChg chg="mod">
          <ac:chgData name="Kolakowski, Artur" userId="9c34c8cc-b1df-44f6-bea5-dcf7a54ee35f" providerId="ADAL" clId="{3840EB45-74CA-49F5-8548-3DE287019A31}" dt="2022-12-08T10:51:03.490" v="5533" actId="790"/>
          <ac:spMkLst>
            <pc:docMk/>
            <pc:sldMk cId="3250581116" sldId="483"/>
            <ac:spMk id="7328" creationId="{9813127E-D751-408C-AD3C-EC51590528E9}"/>
          </ac:spMkLst>
        </pc:spChg>
        <pc:spChg chg="mod">
          <ac:chgData name="Kolakowski, Artur" userId="9c34c8cc-b1df-44f6-bea5-dcf7a54ee35f" providerId="ADAL" clId="{3840EB45-74CA-49F5-8548-3DE287019A31}" dt="2022-12-08T10:51:03.490" v="5534" actId="790"/>
          <ac:spMkLst>
            <pc:docMk/>
            <pc:sldMk cId="3250581116" sldId="483"/>
            <ac:spMk id="7329" creationId="{AD5D9182-73E4-4511-819D-9AA0BE22424C}"/>
          </ac:spMkLst>
        </pc:spChg>
        <pc:spChg chg="mod">
          <ac:chgData name="Kolakowski, Artur" userId="9c34c8cc-b1df-44f6-bea5-dcf7a54ee35f" providerId="ADAL" clId="{3840EB45-74CA-49F5-8548-3DE287019A31}" dt="2022-12-08T10:51:03.497" v="5535" actId="790"/>
          <ac:spMkLst>
            <pc:docMk/>
            <pc:sldMk cId="3250581116" sldId="483"/>
            <ac:spMk id="7330" creationId="{A8F8B867-ACB4-4957-899C-4DC5FDAAA7D1}"/>
          </ac:spMkLst>
        </pc:spChg>
        <pc:spChg chg="mod">
          <ac:chgData name="Kolakowski, Artur" userId="9c34c8cc-b1df-44f6-bea5-dcf7a54ee35f" providerId="ADAL" clId="{3840EB45-74CA-49F5-8548-3DE287019A31}" dt="2022-12-08T10:51:03.501" v="5536" actId="790"/>
          <ac:spMkLst>
            <pc:docMk/>
            <pc:sldMk cId="3250581116" sldId="483"/>
            <ac:spMk id="7331" creationId="{AD168A37-4FD7-4EC6-8AFC-1EBFD11A5919}"/>
          </ac:spMkLst>
        </pc:spChg>
        <pc:spChg chg="mod">
          <ac:chgData name="Kolakowski, Artur" userId="9c34c8cc-b1df-44f6-bea5-dcf7a54ee35f" providerId="ADAL" clId="{3840EB45-74CA-49F5-8548-3DE287019A31}" dt="2022-12-08T10:51:03.501" v="5537" actId="790"/>
          <ac:spMkLst>
            <pc:docMk/>
            <pc:sldMk cId="3250581116" sldId="483"/>
            <ac:spMk id="7332" creationId="{C76969A7-191D-401E-9181-6CD37B40917E}"/>
          </ac:spMkLst>
        </pc:spChg>
        <pc:spChg chg="mod">
          <ac:chgData name="Kolakowski, Artur" userId="9c34c8cc-b1df-44f6-bea5-dcf7a54ee35f" providerId="ADAL" clId="{3840EB45-74CA-49F5-8548-3DE287019A31}" dt="2022-12-08T10:51:03.508" v="5538" actId="790"/>
          <ac:spMkLst>
            <pc:docMk/>
            <pc:sldMk cId="3250581116" sldId="483"/>
            <ac:spMk id="7333" creationId="{354A3677-20B8-470B-B857-1D5949A12BEE}"/>
          </ac:spMkLst>
        </pc:spChg>
        <pc:spChg chg="mod">
          <ac:chgData name="Kolakowski, Artur" userId="9c34c8cc-b1df-44f6-bea5-dcf7a54ee35f" providerId="ADAL" clId="{3840EB45-74CA-49F5-8548-3DE287019A31}" dt="2022-12-08T10:51:03.511" v="5539" actId="790"/>
          <ac:spMkLst>
            <pc:docMk/>
            <pc:sldMk cId="3250581116" sldId="483"/>
            <ac:spMk id="7334" creationId="{9B959A6D-2AD3-4534-8B01-5C0727379C13}"/>
          </ac:spMkLst>
        </pc:spChg>
        <pc:spChg chg="mod">
          <ac:chgData name="Kolakowski, Artur" userId="9c34c8cc-b1df-44f6-bea5-dcf7a54ee35f" providerId="ADAL" clId="{3840EB45-74CA-49F5-8548-3DE287019A31}" dt="2022-12-08T10:51:03.518" v="5540" actId="790"/>
          <ac:spMkLst>
            <pc:docMk/>
            <pc:sldMk cId="3250581116" sldId="483"/>
            <ac:spMk id="7335" creationId="{6CEFFC8A-7EDC-44B2-AE9D-CC2123074AFC}"/>
          </ac:spMkLst>
        </pc:spChg>
        <pc:spChg chg="mod">
          <ac:chgData name="Kolakowski, Artur" userId="9c34c8cc-b1df-44f6-bea5-dcf7a54ee35f" providerId="ADAL" clId="{3840EB45-74CA-49F5-8548-3DE287019A31}" dt="2022-12-08T10:51:03.521" v="5541" actId="790"/>
          <ac:spMkLst>
            <pc:docMk/>
            <pc:sldMk cId="3250581116" sldId="483"/>
            <ac:spMk id="7336" creationId="{29FB32B1-2C3B-4084-A0D3-4F5515FB426D}"/>
          </ac:spMkLst>
        </pc:spChg>
        <pc:spChg chg="mod">
          <ac:chgData name="Kolakowski, Artur" userId="9c34c8cc-b1df-44f6-bea5-dcf7a54ee35f" providerId="ADAL" clId="{3840EB45-74CA-49F5-8548-3DE287019A31}" dt="2022-12-08T10:51:03.521" v="5542" actId="790"/>
          <ac:spMkLst>
            <pc:docMk/>
            <pc:sldMk cId="3250581116" sldId="483"/>
            <ac:spMk id="7337" creationId="{21BB9A84-A2F0-4607-9160-D62DF9343865}"/>
          </ac:spMkLst>
        </pc:spChg>
        <pc:spChg chg="mod">
          <ac:chgData name="Kolakowski, Artur" userId="9c34c8cc-b1df-44f6-bea5-dcf7a54ee35f" providerId="ADAL" clId="{3840EB45-74CA-49F5-8548-3DE287019A31}" dt="2022-12-08T10:51:03.528" v="5543" actId="790"/>
          <ac:spMkLst>
            <pc:docMk/>
            <pc:sldMk cId="3250581116" sldId="483"/>
            <ac:spMk id="7338" creationId="{95088B37-A850-45CC-9EF8-7D9F579728B5}"/>
          </ac:spMkLst>
        </pc:spChg>
        <pc:spChg chg="mod">
          <ac:chgData name="Kolakowski, Artur" userId="9c34c8cc-b1df-44f6-bea5-dcf7a54ee35f" providerId="ADAL" clId="{3840EB45-74CA-49F5-8548-3DE287019A31}" dt="2022-12-08T10:51:03.531" v="5544" actId="790"/>
          <ac:spMkLst>
            <pc:docMk/>
            <pc:sldMk cId="3250581116" sldId="483"/>
            <ac:spMk id="7339" creationId="{C3DA5016-1558-41D3-A865-742ECA65EB5A}"/>
          </ac:spMkLst>
        </pc:spChg>
        <pc:spChg chg="mod">
          <ac:chgData name="Kolakowski, Artur" userId="9c34c8cc-b1df-44f6-bea5-dcf7a54ee35f" providerId="ADAL" clId="{3840EB45-74CA-49F5-8548-3DE287019A31}" dt="2022-12-08T10:51:03.531" v="5545" actId="790"/>
          <ac:spMkLst>
            <pc:docMk/>
            <pc:sldMk cId="3250581116" sldId="483"/>
            <ac:spMk id="7340" creationId="{30A771F1-D13A-47A3-8ADE-9B057E466B0C}"/>
          </ac:spMkLst>
        </pc:spChg>
        <pc:spChg chg="mod">
          <ac:chgData name="Kolakowski, Artur" userId="9c34c8cc-b1df-44f6-bea5-dcf7a54ee35f" providerId="ADAL" clId="{3840EB45-74CA-49F5-8548-3DE287019A31}" dt="2022-12-08T10:51:03.537" v="5546" actId="790"/>
          <ac:spMkLst>
            <pc:docMk/>
            <pc:sldMk cId="3250581116" sldId="483"/>
            <ac:spMk id="7341" creationId="{6FEFA358-07A9-44A0-AAA1-2EA7F5B6923A}"/>
          </ac:spMkLst>
        </pc:spChg>
        <pc:spChg chg="mod">
          <ac:chgData name="Kolakowski, Artur" userId="9c34c8cc-b1df-44f6-bea5-dcf7a54ee35f" providerId="ADAL" clId="{3840EB45-74CA-49F5-8548-3DE287019A31}" dt="2022-12-08T10:51:03.541" v="5547" actId="790"/>
          <ac:spMkLst>
            <pc:docMk/>
            <pc:sldMk cId="3250581116" sldId="483"/>
            <ac:spMk id="7342" creationId="{27764E80-8A2A-408F-B37C-5E3BFFCE2CF2}"/>
          </ac:spMkLst>
        </pc:spChg>
        <pc:spChg chg="mod">
          <ac:chgData name="Kolakowski, Artur" userId="9c34c8cc-b1df-44f6-bea5-dcf7a54ee35f" providerId="ADAL" clId="{3840EB45-74CA-49F5-8548-3DE287019A31}" dt="2022-12-08T10:51:03.541" v="5548" actId="790"/>
          <ac:spMkLst>
            <pc:docMk/>
            <pc:sldMk cId="3250581116" sldId="483"/>
            <ac:spMk id="7343" creationId="{AE1B7ED0-F4F1-4CED-9934-AD1AB3F7D66F}"/>
          </ac:spMkLst>
        </pc:spChg>
        <pc:spChg chg="mod">
          <ac:chgData name="Kolakowski, Artur" userId="9c34c8cc-b1df-44f6-bea5-dcf7a54ee35f" providerId="ADAL" clId="{3840EB45-74CA-49F5-8548-3DE287019A31}" dt="2022-12-08T10:51:03.547" v="5549" actId="790"/>
          <ac:spMkLst>
            <pc:docMk/>
            <pc:sldMk cId="3250581116" sldId="483"/>
            <ac:spMk id="7344" creationId="{B670D914-F63A-4E03-9E27-E54690FED8ED}"/>
          </ac:spMkLst>
        </pc:spChg>
        <pc:spChg chg="mod">
          <ac:chgData name="Kolakowski, Artur" userId="9c34c8cc-b1df-44f6-bea5-dcf7a54ee35f" providerId="ADAL" clId="{3840EB45-74CA-49F5-8548-3DE287019A31}" dt="2022-12-08T10:51:03.551" v="5550" actId="790"/>
          <ac:spMkLst>
            <pc:docMk/>
            <pc:sldMk cId="3250581116" sldId="483"/>
            <ac:spMk id="7345" creationId="{B681BD8C-9C01-4BB1-AE90-9F0BD70E4FA3}"/>
          </ac:spMkLst>
        </pc:spChg>
        <pc:spChg chg="mod">
          <ac:chgData name="Kolakowski, Artur" userId="9c34c8cc-b1df-44f6-bea5-dcf7a54ee35f" providerId="ADAL" clId="{3840EB45-74CA-49F5-8548-3DE287019A31}" dt="2022-12-08T10:51:03.551" v="5551" actId="790"/>
          <ac:spMkLst>
            <pc:docMk/>
            <pc:sldMk cId="3250581116" sldId="483"/>
            <ac:spMk id="7346" creationId="{DE28A02E-BA8C-425F-8F39-9311B1CDEDE5}"/>
          </ac:spMkLst>
        </pc:spChg>
        <pc:spChg chg="mod">
          <ac:chgData name="Kolakowski, Artur" userId="9c34c8cc-b1df-44f6-bea5-dcf7a54ee35f" providerId="ADAL" clId="{3840EB45-74CA-49F5-8548-3DE287019A31}" dt="2022-12-08T10:51:03.558" v="5552" actId="790"/>
          <ac:spMkLst>
            <pc:docMk/>
            <pc:sldMk cId="3250581116" sldId="483"/>
            <ac:spMk id="7347" creationId="{6A2F157E-FE7F-468E-ACBC-99F8B8370276}"/>
          </ac:spMkLst>
        </pc:spChg>
        <pc:spChg chg="mod">
          <ac:chgData name="Kolakowski, Artur" userId="9c34c8cc-b1df-44f6-bea5-dcf7a54ee35f" providerId="ADAL" clId="{3840EB45-74CA-49F5-8548-3DE287019A31}" dt="2022-12-08T10:51:03.561" v="5553" actId="790"/>
          <ac:spMkLst>
            <pc:docMk/>
            <pc:sldMk cId="3250581116" sldId="483"/>
            <ac:spMk id="7348" creationId="{CF12CBD6-4A83-4C29-9A12-69A10E588955}"/>
          </ac:spMkLst>
        </pc:spChg>
        <pc:spChg chg="mod">
          <ac:chgData name="Kolakowski, Artur" userId="9c34c8cc-b1df-44f6-bea5-dcf7a54ee35f" providerId="ADAL" clId="{3840EB45-74CA-49F5-8548-3DE287019A31}" dt="2022-12-08T10:51:03.561" v="5554" actId="790"/>
          <ac:spMkLst>
            <pc:docMk/>
            <pc:sldMk cId="3250581116" sldId="483"/>
            <ac:spMk id="7349" creationId="{08F23265-BA29-4D9E-8DFD-708C913731F0}"/>
          </ac:spMkLst>
        </pc:spChg>
        <pc:spChg chg="mod">
          <ac:chgData name="Kolakowski, Artur" userId="9c34c8cc-b1df-44f6-bea5-dcf7a54ee35f" providerId="ADAL" clId="{3840EB45-74CA-49F5-8548-3DE287019A31}" dt="2022-12-08T10:51:03.567" v="5555" actId="790"/>
          <ac:spMkLst>
            <pc:docMk/>
            <pc:sldMk cId="3250581116" sldId="483"/>
            <ac:spMk id="7350" creationId="{FBA9D372-429A-4074-8A11-0C9BAFCE4A76}"/>
          </ac:spMkLst>
        </pc:spChg>
        <pc:spChg chg="mod">
          <ac:chgData name="Kolakowski, Artur" userId="9c34c8cc-b1df-44f6-bea5-dcf7a54ee35f" providerId="ADAL" clId="{3840EB45-74CA-49F5-8548-3DE287019A31}" dt="2022-12-08T10:51:03.571" v="5556" actId="790"/>
          <ac:spMkLst>
            <pc:docMk/>
            <pc:sldMk cId="3250581116" sldId="483"/>
            <ac:spMk id="7351" creationId="{08FD7C6A-F685-45F2-A30D-E631802E07C7}"/>
          </ac:spMkLst>
        </pc:spChg>
        <pc:spChg chg="mod">
          <ac:chgData name="Kolakowski, Artur" userId="9c34c8cc-b1df-44f6-bea5-dcf7a54ee35f" providerId="ADAL" clId="{3840EB45-74CA-49F5-8548-3DE287019A31}" dt="2022-12-08T10:51:03.571" v="5557" actId="790"/>
          <ac:spMkLst>
            <pc:docMk/>
            <pc:sldMk cId="3250581116" sldId="483"/>
            <ac:spMk id="7352" creationId="{6922F9F0-572B-4E0E-B5AD-01BAA897C894}"/>
          </ac:spMkLst>
        </pc:spChg>
        <pc:spChg chg="mod">
          <ac:chgData name="Kolakowski, Artur" userId="9c34c8cc-b1df-44f6-bea5-dcf7a54ee35f" providerId="ADAL" clId="{3840EB45-74CA-49F5-8548-3DE287019A31}" dt="2022-12-08T10:51:03.577" v="5558" actId="790"/>
          <ac:spMkLst>
            <pc:docMk/>
            <pc:sldMk cId="3250581116" sldId="483"/>
            <ac:spMk id="7353" creationId="{FC89E8F4-692F-4C26-854B-875BDB4C68B4}"/>
          </ac:spMkLst>
        </pc:spChg>
        <pc:spChg chg="mod">
          <ac:chgData name="Kolakowski, Artur" userId="9c34c8cc-b1df-44f6-bea5-dcf7a54ee35f" providerId="ADAL" clId="{3840EB45-74CA-49F5-8548-3DE287019A31}" dt="2022-12-08T10:51:03.583" v="5559" actId="790"/>
          <ac:spMkLst>
            <pc:docMk/>
            <pc:sldMk cId="3250581116" sldId="483"/>
            <ac:spMk id="7354" creationId="{39E6CC99-A70F-4E03-99DD-649C972B4546}"/>
          </ac:spMkLst>
        </pc:spChg>
        <pc:spChg chg="mod">
          <ac:chgData name="Kolakowski, Artur" userId="9c34c8cc-b1df-44f6-bea5-dcf7a54ee35f" providerId="ADAL" clId="{3840EB45-74CA-49F5-8548-3DE287019A31}" dt="2022-12-08T10:51:03.586" v="5560" actId="790"/>
          <ac:spMkLst>
            <pc:docMk/>
            <pc:sldMk cId="3250581116" sldId="483"/>
            <ac:spMk id="7355" creationId="{FE5C7500-C624-4D65-B0DA-D2389CA2E116}"/>
          </ac:spMkLst>
        </pc:spChg>
        <pc:spChg chg="mod">
          <ac:chgData name="Kolakowski, Artur" userId="9c34c8cc-b1df-44f6-bea5-dcf7a54ee35f" providerId="ADAL" clId="{3840EB45-74CA-49F5-8548-3DE287019A31}" dt="2022-12-08T10:51:03.587" v="5561" actId="790"/>
          <ac:spMkLst>
            <pc:docMk/>
            <pc:sldMk cId="3250581116" sldId="483"/>
            <ac:spMk id="7356" creationId="{18497DCD-492D-4040-9251-8CBE982D7FD8}"/>
          </ac:spMkLst>
        </pc:spChg>
        <pc:spChg chg="mod">
          <ac:chgData name="Kolakowski, Artur" userId="9c34c8cc-b1df-44f6-bea5-dcf7a54ee35f" providerId="ADAL" clId="{3840EB45-74CA-49F5-8548-3DE287019A31}" dt="2022-12-08T10:51:03.591" v="5562" actId="790"/>
          <ac:spMkLst>
            <pc:docMk/>
            <pc:sldMk cId="3250581116" sldId="483"/>
            <ac:spMk id="7357" creationId="{072B68B3-C2EB-426F-96E5-9FC49151CE7C}"/>
          </ac:spMkLst>
        </pc:spChg>
        <pc:spChg chg="mod">
          <ac:chgData name="Kolakowski, Artur" userId="9c34c8cc-b1df-44f6-bea5-dcf7a54ee35f" providerId="ADAL" clId="{3840EB45-74CA-49F5-8548-3DE287019A31}" dt="2022-12-08T10:51:03.597" v="5563" actId="790"/>
          <ac:spMkLst>
            <pc:docMk/>
            <pc:sldMk cId="3250581116" sldId="483"/>
            <ac:spMk id="7358" creationId="{28A5C584-5A21-47E9-AD75-A1D558ED3E30}"/>
          </ac:spMkLst>
        </pc:spChg>
        <pc:spChg chg="mod">
          <ac:chgData name="Kolakowski, Artur" userId="9c34c8cc-b1df-44f6-bea5-dcf7a54ee35f" providerId="ADAL" clId="{3840EB45-74CA-49F5-8548-3DE287019A31}" dt="2022-12-08T10:51:03.598" v="5564" actId="790"/>
          <ac:spMkLst>
            <pc:docMk/>
            <pc:sldMk cId="3250581116" sldId="483"/>
            <ac:spMk id="7359" creationId="{B7702A39-9AB5-449C-A06A-3E877FE7034B}"/>
          </ac:spMkLst>
        </pc:spChg>
        <pc:spChg chg="mod">
          <ac:chgData name="Kolakowski, Artur" userId="9c34c8cc-b1df-44f6-bea5-dcf7a54ee35f" providerId="ADAL" clId="{3840EB45-74CA-49F5-8548-3DE287019A31}" dt="2022-12-08T10:51:03.602" v="5565" actId="790"/>
          <ac:spMkLst>
            <pc:docMk/>
            <pc:sldMk cId="3250581116" sldId="483"/>
            <ac:spMk id="7360" creationId="{1FFD473A-3421-48F8-8C25-8427692C9245}"/>
          </ac:spMkLst>
        </pc:spChg>
        <pc:spChg chg="mod">
          <ac:chgData name="Kolakowski, Artur" userId="9c34c8cc-b1df-44f6-bea5-dcf7a54ee35f" providerId="ADAL" clId="{3840EB45-74CA-49F5-8548-3DE287019A31}" dt="2022-12-08T10:51:03.608" v="5566" actId="790"/>
          <ac:spMkLst>
            <pc:docMk/>
            <pc:sldMk cId="3250581116" sldId="483"/>
            <ac:spMk id="7361" creationId="{12B51316-1275-479E-BE26-82B7BE17A444}"/>
          </ac:spMkLst>
        </pc:spChg>
        <pc:spChg chg="mod">
          <ac:chgData name="Kolakowski, Artur" userId="9c34c8cc-b1df-44f6-bea5-dcf7a54ee35f" providerId="ADAL" clId="{3840EB45-74CA-49F5-8548-3DE287019A31}" dt="2022-12-08T10:51:03.608" v="5567" actId="790"/>
          <ac:spMkLst>
            <pc:docMk/>
            <pc:sldMk cId="3250581116" sldId="483"/>
            <ac:spMk id="7362" creationId="{F246614E-C17F-470D-AE4A-876A2BAD1453}"/>
          </ac:spMkLst>
        </pc:spChg>
        <pc:spChg chg="mod">
          <ac:chgData name="Kolakowski, Artur" userId="9c34c8cc-b1df-44f6-bea5-dcf7a54ee35f" providerId="ADAL" clId="{3840EB45-74CA-49F5-8548-3DE287019A31}" dt="2022-12-08T10:51:03.612" v="5568" actId="790"/>
          <ac:spMkLst>
            <pc:docMk/>
            <pc:sldMk cId="3250581116" sldId="483"/>
            <ac:spMk id="7363" creationId="{12F190B0-9F27-429A-B450-B4C6E1F58420}"/>
          </ac:spMkLst>
        </pc:spChg>
        <pc:spChg chg="mod">
          <ac:chgData name="Kolakowski, Artur" userId="9c34c8cc-b1df-44f6-bea5-dcf7a54ee35f" providerId="ADAL" clId="{3840EB45-74CA-49F5-8548-3DE287019A31}" dt="2022-12-08T10:51:03.617" v="5569" actId="790"/>
          <ac:spMkLst>
            <pc:docMk/>
            <pc:sldMk cId="3250581116" sldId="483"/>
            <ac:spMk id="7364" creationId="{CF74FEA7-6FFB-4FAC-BD79-A2825E1E03C1}"/>
          </ac:spMkLst>
        </pc:spChg>
        <pc:spChg chg="mod">
          <ac:chgData name="Kolakowski, Artur" userId="9c34c8cc-b1df-44f6-bea5-dcf7a54ee35f" providerId="ADAL" clId="{3840EB45-74CA-49F5-8548-3DE287019A31}" dt="2022-12-08T10:51:03.622" v="5570" actId="790"/>
          <ac:spMkLst>
            <pc:docMk/>
            <pc:sldMk cId="3250581116" sldId="483"/>
            <ac:spMk id="7365" creationId="{B3AD8EE4-FF93-4C8B-B4E2-0523A5006755}"/>
          </ac:spMkLst>
        </pc:spChg>
        <pc:spChg chg="mod">
          <ac:chgData name="Kolakowski, Artur" userId="9c34c8cc-b1df-44f6-bea5-dcf7a54ee35f" providerId="ADAL" clId="{3840EB45-74CA-49F5-8548-3DE287019A31}" dt="2022-12-08T10:51:03.627" v="5571" actId="790"/>
          <ac:spMkLst>
            <pc:docMk/>
            <pc:sldMk cId="3250581116" sldId="483"/>
            <ac:spMk id="7366" creationId="{09375C06-0750-4FA9-A44F-689BD24AA81D}"/>
          </ac:spMkLst>
        </pc:spChg>
        <pc:spChg chg="mod">
          <ac:chgData name="Kolakowski, Artur" userId="9c34c8cc-b1df-44f6-bea5-dcf7a54ee35f" providerId="ADAL" clId="{3840EB45-74CA-49F5-8548-3DE287019A31}" dt="2022-12-08T10:51:03.627" v="5572" actId="790"/>
          <ac:spMkLst>
            <pc:docMk/>
            <pc:sldMk cId="3250581116" sldId="483"/>
            <ac:spMk id="7367" creationId="{76AFD260-8F35-4F7C-A2EA-08D34335E87E}"/>
          </ac:spMkLst>
        </pc:spChg>
        <pc:spChg chg="mod">
          <ac:chgData name="Kolakowski, Artur" userId="9c34c8cc-b1df-44f6-bea5-dcf7a54ee35f" providerId="ADAL" clId="{3840EB45-74CA-49F5-8548-3DE287019A31}" dt="2022-12-08T10:51:03.633" v="5573" actId="790"/>
          <ac:spMkLst>
            <pc:docMk/>
            <pc:sldMk cId="3250581116" sldId="483"/>
            <ac:spMk id="7368" creationId="{96190317-B783-46C3-90A7-EFEA50C246AF}"/>
          </ac:spMkLst>
        </pc:spChg>
        <pc:spChg chg="mod">
          <ac:chgData name="Kolakowski, Artur" userId="9c34c8cc-b1df-44f6-bea5-dcf7a54ee35f" providerId="ADAL" clId="{3840EB45-74CA-49F5-8548-3DE287019A31}" dt="2022-12-08T10:51:03.638" v="5574" actId="790"/>
          <ac:spMkLst>
            <pc:docMk/>
            <pc:sldMk cId="3250581116" sldId="483"/>
            <ac:spMk id="7369" creationId="{F0E31BFE-9F19-42CA-86A9-51CC68770F72}"/>
          </ac:spMkLst>
        </pc:spChg>
        <pc:spChg chg="mod">
          <ac:chgData name="Kolakowski, Artur" userId="9c34c8cc-b1df-44f6-bea5-dcf7a54ee35f" providerId="ADAL" clId="{3840EB45-74CA-49F5-8548-3DE287019A31}" dt="2022-12-08T10:51:03.643" v="5575" actId="790"/>
          <ac:spMkLst>
            <pc:docMk/>
            <pc:sldMk cId="3250581116" sldId="483"/>
            <ac:spMk id="7370" creationId="{5CF926C2-CCAF-4AB5-B100-AC8671163E2E}"/>
          </ac:spMkLst>
        </pc:spChg>
        <pc:spChg chg="mod">
          <ac:chgData name="Kolakowski, Artur" userId="9c34c8cc-b1df-44f6-bea5-dcf7a54ee35f" providerId="ADAL" clId="{3840EB45-74CA-49F5-8548-3DE287019A31}" dt="2022-12-08T10:51:03.648" v="5576" actId="790"/>
          <ac:spMkLst>
            <pc:docMk/>
            <pc:sldMk cId="3250581116" sldId="483"/>
            <ac:spMk id="7371" creationId="{E0B550E7-25FB-40ED-805E-33EEB9EC2C7C}"/>
          </ac:spMkLst>
        </pc:spChg>
        <pc:spChg chg="mod">
          <ac:chgData name="Kolakowski, Artur" userId="9c34c8cc-b1df-44f6-bea5-dcf7a54ee35f" providerId="ADAL" clId="{3840EB45-74CA-49F5-8548-3DE287019A31}" dt="2022-12-08T10:51:03.648" v="5577" actId="790"/>
          <ac:spMkLst>
            <pc:docMk/>
            <pc:sldMk cId="3250581116" sldId="483"/>
            <ac:spMk id="7372" creationId="{EB2FB267-28D2-4B64-AE0A-B0A457871DDD}"/>
          </ac:spMkLst>
        </pc:spChg>
        <pc:spChg chg="mod">
          <ac:chgData name="Kolakowski, Artur" userId="9c34c8cc-b1df-44f6-bea5-dcf7a54ee35f" providerId="ADAL" clId="{3840EB45-74CA-49F5-8548-3DE287019A31}" dt="2022-12-08T10:51:03.653" v="5578" actId="790"/>
          <ac:spMkLst>
            <pc:docMk/>
            <pc:sldMk cId="3250581116" sldId="483"/>
            <ac:spMk id="7373" creationId="{A30F862C-FC6A-44EE-816F-456D6DD6318E}"/>
          </ac:spMkLst>
        </pc:spChg>
        <pc:spChg chg="mod">
          <ac:chgData name="Kolakowski, Artur" userId="9c34c8cc-b1df-44f6-bea5-dcf7a54ee35f" providerId="ADAL" clId="{3840EB45-74CA-49F5-8548-3DE287019A31}" dt="2022-12-08T10:51:03.658" v="5579" actId="790"/>
          <ac:spMkLst>
            <pc:docMk/>
            <pc:sldMk cId="3250581116" sldId="483"/>
            <ac:spMk id="7374" creationId="{13287D8E-2AE7-457B-ACF1-43BCA80FE7BF}"/>
          </ac:spMkLst>
        </pc:spChg>
        <pc:spChg chg="mod">
          <ac:chgData name="Kolakowski, Artur" userId="9c34c8cc-b1df-44f6-bea5-dcf7a54ee35f" providerId="ADAL" clId="{3840EB45-74CA-49F5-8548-3DE287019A31}" dt="2022-12-08T10:51:03.663" v="5580" actId="790"/>
          <ac:spMkLst>
            <pc:docMk/>
            <pc:sldMk cId="3250581116" sldId="483"/>
            <ac:spMk id="7375" creationId="{EDCB110D-3F55-4A88-B696-107E73FED167}"/>
          </ac:spMkLst>
        </pc:spChg>
        <pc:spChg chg="mod">
          <ac:chgData name="Kolakowski, Artur" userId="9c34c8cc-b1df-44f6-bea5-dcf7a54ee35f" providerId="ADAL" clId="{3840EB45-74CA-49F5-8548-3DE287019A31}" dt="2022-12-08T10:51:03.663" v="5581" actId="790"/>
          <ac:spMkLst>
            <pc:docMk/>
            <pc:sldMk cId="3250581116" sldId="483"/>
            <ac:spMk id="7376" creationId="{4996AA2E-60EB-478A-97A3-AF157E55C355}"/>
          </ac:spMkLst>
        </pc:spChg>
        <pc:spChg chg="mod">
          <ac:chgData name="Kolakowski, Artur" userId="9c34c8cc-b1df-44f6-bea5-dcf7a54ee35f" providerId="ADAL" clId="{3840EB45-74CA-49F5-8548-3DE287019A31}" dt="2022-12-08T10:51:03.668" v="5582" actId="790"/>
          <ac:spMkLst>
            <pc:docMk/>
            <pc:sldMk cId="3250581116" sldId="483"/>
            <ac:spMk id="7377" creationId="{44A084DA-E574-49F1-910C-5BE0FB1EEFF8}"/>
          </ac:spMkLst>
        </pc:spChg>
        <pc:spChg chg="mod">
          <ac:chgData name="Kolakowski, Artur" userId="9c34c8cc-b1df-44f6-bea5-dcf7a54ee35f" providerId="ADAL" clId="{3840EB45-74CA-49F5-8548-3DE287019A31}" dt="2022-12-08T10:51:03.673" v="5583" actId="790"/>
          <ac:spMkLst>
            <pc:docMk/>
            <pc:sldMk cId="3250581116" sldId="483"/>
            <ac:spMk id="7378" creationId="{C9EAF788-5A42-42EC-9359-54169DFC4D96}"/>
          </ac:spMkLst>
        </pc:spChg>
        <pc:spChg chg="mod">
          <ac:chgData name="Kolakowski, Artur" userId="9c34c8cc-b1df-44f6-bea5-dcf7a54ee35f" providerId="ADAL" clId="{3840EB45-74CA-49F5-8548-3DE287019A31}" dt="2022-12-08T10:51:03.678" v="5584" actId="790"/>
          <ac:spMkLst>
            <pc:docMk/>
            <pc:sldMk cId="3250581116" sldId="483"/>
            <ac:spMk id="7379" creationId="{36458B03-19CE-4586-AE6F-1C543E8ADB10}"/>
          </ac:spMkLst>
        </pc:spChg>
        <pc:spChg chg="mod">
          <ac:chgData name="Kolakowski, Artur" userId="9c34c8cc-b1df-44f6-bea5-dcf7a54ee35f" providerId="ADAL" clId="{3840EB45-74CA-49F5-8548-3DE287019A31}" dt="2022-12-08T10:51:03.678" v="5585" actId="790"/>
          <ac:spMkLst>
            <pc:docMk/>
            <pc:sldMk cId="3250581116" sldId="483"/>
            <ac:spMk id="7380" creationId="{BF40D2CE-8ADB-45D4-AB68-60BD223D2B8B}"/>
          </ac:spMkLst>
        </pc:spChg>
        <pc:spChg chg="mod">
          <ac:chgData name="Kolakowski, Artur" userId="9c34c8cc-b1df-44f6-bea5-dcf7a54ee35f" providerId="ADAL" clId="{3840EB45-74CA-49F5-8548-3DE287019A31}" dt="2022-12-08T10:51:03.684" v="5586" actId="790"/>
          <ac:spMkLst>
            <pc:docMk/>
            <pc:sldMk cId="3250581116" sldId="483"/>
            <ac:spMk id="7381" creationId="{CB7A742F-60A6-4353-875B-F4997B3F92AE}"/>
          </ac:spMkLst>
        </pc:spChg>
        <pc:spChg chg="mod">
          <ac:chgData name="Kolakowski, Artur" userId="9c34c8cc-b1df-44f6-bea5-dcf7a54ee35f" providerId="ADAL" clId="{3840EB45-74CA-49F5-8548-3DE287019A31}" dt="2022-12-08T10:51:03.689" v="5587" actId="790"/>
          <ac:spMkLst>
            <pc:docMk/>
            <pc:sldMk cId="3250581116" sldId="483"/>
            <ac:spMk id="7382" creationId="{ED89BDE4-C83F-4FE4-8401-C2C3B0207376}"/>
          </ac:spMkLst>
        </pc:spChg>
        <pc:spChg chg="mod">
          <ac:chgData name="Kolakowski, Artur" userId="9c34c8cc-b1df-44f6-bea5-dcf7a54ee35f" providerId="ADAL" clId="{3840EB45-74CA-49F5-8548-3DE287019A31}" dt="2022-12-08T10:51:03.694" v="5588" actId="790"/>
          <ac:spMkLst>
            <pc:docMk/>
            <pc:sldMk cId="3250581116" sldId="483"/>
            <ac:spMk id="7383" creationId="{BD66103D-C406-4843-875F-A6B139275889}"/>
          </ac:spMkLst>
        </pc:spChg>
        <pc:spChg chg="mod">
          <ac:chgData name="Kolakowski, Artur" userId="9c34c8cc-b1df-44f6-bea5-dcf7a54ee35f" providerId="ADAL" clId="{3840EB45-74CA-49F5-8548-3DE287019A31}" dt="2022-12-08T10:51:03.694" v="5589" actId="790"/>
          <ac:spMkLst>
            <pc:docMk/>
            <pc:sldMk cId="3250581116" sldId="483"/>
            <ac:spMk id="7384" creationId="{F6FC49E7-E942-4EDE-8AE8-134D4277EEB8}"/>
          </ac:spMkLst>
        </pc:spChg>
        <pc:spChg chg="mod">
          <ac:chgData name="Kolakowski, Artur" userId="9c34c8cc-b1df-44f6-bea5-dcf7a54ee35f" providerId="ADAL" clId="{3840EB45-74CA-49F5-8548-3DE287019A31}" dt="2022-12-08T10:51:03.699" v="5590" actId="790"/>
          <ac:spMkLst>
            <pc:docMk/>
            <pc:sldMk cId="3250581116" sldId="483"/>
            <ac:spMk id="7385" creationId="{D31691C7-B949-4CAF-9A74-BB1460E45FB1}"/>
          </ac:spMkLst>
        </pc:spChg>
        <pc:spChg chg="mod">
          <ac:chgData name="Kolakowski, Artur" userId="9c34c8cc-b1df-44f6-bea5-dcf7a54ee35f" providerId="ADAL" clId="{3840EB45-74CA-49F5-8548-3DE287019A31}" dt="2022-12-08T10:51:03.704" v="5591" actId="790"/>
          <ac:spMkLst>
            <pc:docMk/>
            <pc:sldMk cId="3250581116" sldId="483"/>
            <ac:spMk id="7386" creationId="{55270834-F549-4567-9233-96848145AAB7}"/>
          </ac:spMkLst>
        </pc:spChg>
        <pc:spChg chg="mod">
          <ac:chgData name="Kolakowski, Artur" userId="9c34c8cc-b1df-44f6-bea5-dcf7a54ee35f" providerId="ADAL" clId="{3840EB45-74CA-49F5-8548-3DE287019A31}" dt="2022-12-08T10:51:03.709" v="5592" actId="790"/>
          <ac:spMkLst>
            <pc:docMk/>
            <pc:sldMk cId="3250581116" sldId="483"/>
            <ac:spMk id="7387" creationId="{31A92445-EC29-49E9-BEB5-10A6F0F8B65C}"/>
          </ac:spMkLst>
        </pc:spChg>
        <pc:spChg chg="mod">
          <ac:chgData name="Kolakowski, Artur" userId="9c34c8cc-b1df-44f6-bea5-dcf7a54ee35f" providerId="ADAL" clId="{3840EB45-74CA-49F5-8548-3DE287019A31}" dt="2022-12-08T10:51:03.709" v="5593" actId="790"/>
          <ac:spMkLst>
            <pc:docMk/>
            <pc:sldMk cId="3250581116" sldId="483"/>
            <ac:spMk id="7388" creationId="{824D3D8F-C8B3-42BC-A29B-A915EC3DEABB}"/>
          </ac:spMkLst>
        </pc:spChg>
        <pc:spChg chg="mod">
          <ac:chgData name="Kolakowski, Artur" userId="9c34c8cc-b1df-44f6-bea5-dcf7a54ee35f" providerId="ADAL" clId="{3840EB45-74CA-49F5-8548-3DE287019A31}" dt="2022-12-08T10:51:03.719" v="5594" actId="790"/>
          <ac:spMkLst>
            <pc:docMk/>
            <pc:sldMk cId="3250581116" sldId="483"/>
            <ac:spMk id="7389" creationId="{8C6FDA3A-8620-4FCB-B0FC-C5A0BD6179C8}"/>
          </ac:spMkLst>
        </pc:spChg>
        <pc:spChg chg="mod">
          <ac:chgData name="Kolakowski, Artur" userId="9c34c8cc-b1df-44f6-bea5-dcf7a54ee35f" providerId="ADAL" clId="{3840EB45-74CA-49F5-8548-3DE287019A31}" dt="2022-12-08T10:51:03.723" v="5595" actId="790"/>
          <ac:spMkLst>
            <pc:docMk/>
            <pc:sldMk cId="3250581116" sldId="483"/>
            <ac:spMk id="7390" creationId="{F3627811-A56D-43EF-BC8A-1AEA88F2C0C7}"/>
          </ac:spMkLst>
        </pc:spChg>
        <pc:spChg chg="mod">
          <ac:chgData name="Kolakowski, Artur" userId="9c34c8cc-b1df-44f6-bea5-dcf7a54ee35f" providerId="ADAL" clId="{3840EB45-74CA-49F5-8548-3DE287019A31}" dt="2022-12-08T10:51:03.724" v="5596" actId="790"/>
          <ac:spMkLst>
            <pc:docMk/>
            <pc:sldMk cId="3250581116" sldId="483"/>
            <ac:spMk id="7391" creationId="{9F61FA66-2D39-40F7-BC4F-C4EF4465783C}"/>
          </ac:spMkLst>
        </pc:spChg>
        <pc:spChg chg="mod">
          <ac:chgData name="Kolakowski, Artur" userId="9c34c8cc-b1df-44f6-bea5-dcf7a54ee35f" providerId="ADAL" clId="{3840EB45-74CA-49F5-8548-3DE287019A31}" dt="2022-12-08T10:51:03.729" v="5597" actId="790"/>
          <ac:spMkLst>
            <pc:docMk/>
            <pc:sldMk cId="3250581116" sldId="483"/>
            <ac:spMk id="7392" creationId="{5965AD32-D4B5-44EE-BF6C-8062CD06AE9D}"/>
          </ac:spMkLst>
        </pc:spChg>
        <pc:spChg chg="mod">
          <ac:chgData name="Kolakowski, Artur" userId="9c34c8cc-b1df-44f6-bea5-dcf7a54ee35f" providerId="ADAL" clId="{3840EB45-74CA-49F5-8548-3DE287019A31}" dt="2022-12-08T10:51:03.729" v="5598" actId="790"/>
          <ac:spMkLst>
            <pc:docMk/>
            <pc:sldMk cId="3250581116" sldId="483"/>
            <ac:spMk id="7393" creationId="{E8734381-C5B3-4A80-B433-0AE94166ACB7}"/>
          </ac:spMkLst>
        </pc:spChg>
        <pc:spChg chg="mod">
          <ac:chgData name="Kolakowski, Artur" userId="9c34c8cc-b1df-44f6-bea5-dcf7a54ee35f" providerId="ADAL" clId="{3840EB45-74CA-49F5-8548-3DE287019A31}" dt="2022-12-08T10:51:03.738" v="5599" actId="790"/>
          <ac:spMkLst>
            <pc:docMk/>
            <pc:sldMk cId="3250581116" sldId="483"/>
            <ac:spMk id="7394" creationId="{29411249-3F80-451D-B0DF-628C6B253371}"/>
          </ac:spMkLst>
        </pc:spChg>
        <pc:spChg chg="mod">
          <ac:chgData name="Kolakowski, Artur" userId="9c34c8cc-b1df-44f6-bea5-dcf7a54ee35f" providerId="ADAL" clId="{3840EB45-74CA-49F5-8548-3DE287019A31}" dt="2022-12-08T10:51:03.740" v="5600" actId="790"/>
          <ac:spMkLst>
            <pc:docMk/>
            <pc:sldMk cId="3250581116" sldId="483"/>
            <ac:spMk id="7395" creationId="{75D22CEC-1F4B-42B9-A94C-D62CC5669080}"/>
          </ac:spMkLst>
        </pc:spChg>
        <pc:spChg chg="mod">
          <ac:chgData name="Kolakowski, Artur" userId="9c34c8cc-b1df-44f6-bea5-dcf7a54ee35f" providerId="ADAL" clId="{3840EB45-74CA-49F5-8548-3DE287019A31}" dt="2022-12-08T10:51:03.748" v="5601" actId="790"/>
          <ac:spMkLst>
            <pc:docMk/>
            <pc:sldMk cId="3250581116" sldId="483"/>
            <ac:spMk id="7396" creationId="{08C16C07-0D56-4D4B-B975-1D2A02ED5BB8}"/>
          </ac:spMkLst>
        </pc:spChg>
        <pc:spChg chg="mod">
          <ac:chgData name="Kolakowski, Artur" userId="9c34c8cc-b1df-44f6-bea5-dcf7a54ee35f" providerId="ADAL" clId="{3840EB45-74CA-49F5-8548-3DE287019A31}" dt="2022-12-08T10:51:03.750" v="5602" actId="790"/>
          <ac:spMkLst>
            <pc:docMk/>
            <pc:sldMk cId="3250581116" sldId="483"/>
            <ac:spMk id="7397" creationId="{1E1F89C1-AC98-4D52-903B-8601EB0CBBD9}"/>
          </ac:spMkLst>
        </pc:spChg>
        <pc:spChg chg="mod">
          <ac:chgData name="Kolakowski, Artur" userId="9c34c8cc-b1df-44f6-bea5-dcf7a54ee35f" providerId="ADAL" clId="{3840EB45-74CA-49F5-8548-3DE287019A31}" dt="2022-12-08T10:51:03.755" v="5603" actId="790"/>
          <ac:spMkLst>
            <pc:docMk/>
            <pc:sldMk cId="3250581116" sldId="483"/>
            <ac:spMk id="7398" creationId="{D04A266C-9C94-4826-A1E1-DFB138E592DE}"/>
          </ac:spMkLst>
        </pc:spChg>
        <pc:spChg chg="mod">
          <ac:chgData name="Kolakowski, Artur" userId="9c34c8cc-b1df-44f6-bea5-dcf7a54ee35f" providerId="ADAL" clId="{3840EB45-74CA-49F5-8548-3DE287019A31}" dt="2022-12-08T10:51:03.760" v="5604" actId="790"/>
          <ac:spMkLst>
            <pc:docMk/>
            <pc:sldMk cId="3250581116" sldId="483"/>
            <ac:spMk id="7399" creationId="{E8D404F5-5C26-4D47-83E6-FBDE747DC411}"/>
          </ac:spMkLst>
        </pc:spChg>
        <pc:spChg chg="mod">
          <ac:chgData name="Kolakowski, Artur" userId="9c34c8cc-b1df-44f6-bea5-dcf7a54ee35f" providerId="ADAL" clId="{3840EB45-74CA-49F5-8548-3DE287019A31}" dt="2022-12-08T10:51:03.760" v="5605" actId="790"/>
          <ac:spMkLst>
            <pc:docMk/>
            <pc:sldMk cId="3250581116" sldId="483"/>
            <ac:spMk id="7400" creationId="{9D47EE8A-E316-4A56-951A-A3BFD0367F5A}"/>
          </ac:spMkLst>
        </pc:spChg>
        <pc:spChg chg="mod">
          <ac:chgData name="Kolakowski, Artur" userId="9c34c8cc-b1df-44f6-bea5-dcf7a54ee35f" providerId="ADAL" clId="{3840EB45-74CA-49F5-8548-3DE287019A31}" dt="2022-12-08T10:51:03.765" v="5606" actId="790"/>
          <ac:spMkLst>
            <pc:docMk/>
            <pc:sldMk cId="3250581116" sldId="483"/>
            <ac:spMk id="7401" creationId="{D48519B9-88D0-4039-B139-632D6A3C23C5}"/>
          </ac:spMkLst>
        </pc:spChg>
        <pc:spChg chg="mod">
          <ac:chgData name="Kolakowski, Artur" userId="9c34c8cc-b1df-44f6-bea5-dcf7a54ee35f" providerId="ADAL" clId="{3840EB45-74CA-49F5-8548-3DE287019A31}" dt="2022-12-08T10:51:03.770" v="5607" actId="790"/>
          <ac:spMkLst>
            <pc:docMk/>
            <pc:sldMk cId="3250581116" sldId="483"/>
            <ac:spMk id="7402" creationId="{B42891E6-78B7-4FD0-8992-5FC68475219D}"/>
          </ac:spMkLst>
        </pc:spChg>
        <pc:spChg chg="mod">
          <ac:chgData name="Kolakowski, Artur" userId="9c34c8cc-b1df-44f6-bea5-dcf7a54ee35f" providerId="ADAL" clId="{3840EB45-74CA-49F5-8548-3DE287019A31}" dt="2022-12-08T10:51:03.775" v="5608" actId="790"/>
          <ac:spMkLst>
            <pc:docMk/>
            <pc:sldMk cId="3250581116" sldId="483"/>
            <ac:spMk id="7403" creationId="{C766DFA3-28B9-4551-999D-E8B3928D6ED5}"/>
          </ac:spMkLst>
        </pc:spChg>
        <pc:spChg chg="mod">
          <ac:chgData name="Kolakowski, Artur" userId="9c34c8cc-b1df-44f6-bea5-dcf7a54ee35f" providerId="ADAL" clId="{3840EB45-74CA-49F5-8548-3DE287019A31}" dt="2022-12-08T10:51:03.777" v="5609" actId="790"/>
          <ac:spMkLst>
            <pc:docMk/>
            <pc:sldMk cId="3250581116" sldId="483"/>
            <ac:spMk id="7404" creationId="{4CF14ADC-05F7-44F5-9012-C1229C587849}"/>
          </ac:spMkLst>
        </pc:spChg>
        <pc:spChg chg="mod">
          <ac:chgData name="Kolakowski, Artur" userId="9c34c8cc-b1df-44f6-bea5-dcf7a54ee35f" providerId="ADAL" clId="{3840EB45-74CA-49F5-8548-3DE287019A31}" dt="2022-12-08T10:51:03.783" v="5610" actId="790"/>
          <ac:spMkLst>
            <pc:docMk/>
            <pc:sldMk cId="3250581116" sldId="483"/>
            <ac:spMk id="7405" creationId="{62766B05-951C-4E79-A0B2-72FEAA34380C}"/>
          </ac:spMkLst>
        </pc:spChg>
        <pc:spChg chg="mod">
          <ac:chgData name="Kolakowski, Artur" userId="9c34c8cc-b1df-44f6-bea5-dcf7a54ee35f" providerId="ADAL" clId="{3840EB45-74CA-49F5-8548-3DE287019A31}" dt="2022-12-08T10:51:03.787" v="5611" actId="790"/>
          <ac:spMkLst>
            <pc:docMk/>
            <pc:sldMk cId="3250581116" sldId="483"/>
            <ac:spMk id="7406" creationId="{0639D8CF-78BA-4178-9D18-82C1E8BEF4E2}"/>
          </ac:spMkLst>
        </pc:spChg>
        <pc:spChg chg="mod">
          <ac:chgData name="Kolakowski, Artur" userId="9c34c8cc-b1df-44f6-bea5-dcf7a54ee35f" providerId="ADAL" clId="{3840EB45-74CA-49F5-8548-3DE287019A31}" dt="2022-12-08T10:51:03.791" v="5612" actId="790"/>
          <ac:spMkLst>
            <pc:docMk/>
            <pc:sldMk cId="3250581116" sldId="483"/>
            <ac:spMk id="7407" creationId="{39A66135-5BC5-4287-8A06-9A03C70AB64C}"/>
          </ac:spMkLst>
        </pc:spChg>
        <pc:spChg chg="mod">
          <ac:chgData name="Kolakowski, Artur" userId="9c34c8cc-b1df-44f6-bea5-dcf7a54ee35f" providerId="ADAL" clId="{3840EB45-74CA-49F5-8548-3DE287019A31}" dt="2022-12-08T10:51:03.796" v="5613" actId="790"/>
          <ac:spMkLst>
            <pc:docMk/>
            <pc:sldMk cId="3250581116" sldId="483"/>
            <ac:spMk id="7408" creationId="{EB560E4D-DAEA-47C4-8944-090FD5C17BF1}"/>
          </ac:spMkLst>
        </pc:spChg>
        <pc:spChg chg="mod">
          <ac:chgData name="Kolakowski, Artur" userId="9c34c8cc-b1df-44f6-bea5-dcf7a54ee35f" providerId="ADAL" clId="{3840EB45-74CA-49F5-8548-3DE287019A31}" dt="2022-12-08T10:51:03.801" v="5614" actId="790"/>
          <ac:spMkLst>
            <pc:docMk/>
            <pc:sldMk cId="3250581116" sldId="483"/>
            <ac:spMk id="7409" creationId="{850637C0-58C0-4005-B653-F52961C5E86F}"/>
          </ac:spMkLst>
        </pc:spChg>
        <pc:spChg chg="mod">
          <ac:chgData name="Kolakowski, Artur" userId="9c34c8cc-b1df-44f6-bea5-dcf7a54ee35f" providerId="ADAL" clId="{3840EB45-74CA-49F5-8548-3DE287019A31}" dt="2022-12-08T10:51:03.806" v="5615" actId="790"/>
          <ac:spMkLst>
            <pc:docMk/>
            <pc:sldMk cId="3250581116" sldId="483"/>
            <ac:spMk id="7410" creationId="{7AF2CF31-7315-43AB-9B35-66472B87DE5C}"/>
          </ac:spMkLst>
        </pc:spChg>
        <pc:spChg chg="mod">
          <ac:chgData name="Kolakowski, Artur" userId="9c34c8cc-b1df-44f6-bea5-dcf7a54ee35f" providerId="ADAL" clId="{3840EB45-74CA-49F5-8548-3DE287019A31}" dt="2022-12-08T10:51:03.811" v="5616" actId="790"/>
          <ac:spMkLst>
            <pc:docMk/>
            <pc:sldMk cId="3250581116" sldId="483"/>
            <ac:spMk id="7411" creationId="{86FAE042-8D8B-4218-A657-ABAAB14F8539}"/>
          </ac:spMkLst>
        </pc:spChg>
        <pc:spChg chg="mod">
          <ac:chgData name="Kolakowski, Artur" userId="9c34c8cc-b1df-44f6-bea5-dcf7a54ee35f" providerId="ADAL" clId="{3840EB45-74CA-49F5-8548-3DE287019A31}" dt="2022-12-08T10:51:03.811" v="5617" actId="790"/>
          <ac:spMkLst>
            <pc:docMk/>
            <pc:sldMk cId="3250581116" sldId="483"/>
            <ac:spMk id="7412" creationId="{533471A1-3948-4C0D-8BC2-87CEA19D0D8D}"/>
          </ac:spMkLst>
        </pc:spChg>
        <pc:spChg chg="mod">
          <ac:chgData name="Kolakowski, Artur" userId="9c34c8cc-b1df-44f6-bea5-dcf7a54ee35f" providerId="ADAL" clId="{3840EB45-74CA-49F5-8548-3DE287019A31}" dt="2022-12-08T10:51:03.817" v="5618" actId="790"/>
          <ac:spMkLst>
            <pc:docMk/>
            <pc:sldMk cId="3250581116" sldId="483"/>
            <ac:spMk id="7413" creationId="{B74FFCFD-441D-42AE-B193-33F52EF10C34}"/>
          </ac:spMkLst>
        </pc:spChg>
        <pc:spChg chg="mod">
          <ac:chgData name="Kolakowski, Artur" userId="9c34c8cc-b1df-44f6-bea5-dcf7a54ee35f" providerId="ADAL" clId="{3840EB45-74CA-49F5-8548-3DE287019A31}" dt="2022-12-08T10:51:03.821" v="5619" actId="790"/>
          <ac:spMkLst>
            <pc:docMk/>
            <pc:sldMk cId="3250581116" sldId="483"/>
            <ac:spMk id="7414" creationId="{B84516E7-1C3A-42A4-BFD7-64675ED3DF3C}"/>
          </ac:spMkLst>
        </pc:spChg>
        <pc:spChg chg="mod">
          <ac:chgData name="Kolakowski, Artur" userId="9c34c8cc-b1df-44f6-bea5-dcf7a54ee35f" providerId="ADAL" clId="{3840EB45-74CA-49F5-8548-3DE287019A31}" dt="2022-12-08T10:51:03.827" v="5620" actId="790"/>
          <ac:spMkLst>
            <pc:docMk/>
            <pc:sldMk cId="3250581116" sldId="483"/>
            <ac:spMk id="7415" creationId="{F7211A78-DA2B-4515-A4E0-E288153ECC7D}"/>
          </ac:spMkLst>
        </pc:spChg>
        <pc:spChg chg="mod">
          <ac:chgData name="Kolakowski, Artur" userId="9c34c8cc-b1df-44f6-bea5-dcf7a54ee35f" providerId="ADAL" clId="{3840EB45-74CA-49F5-8548-3DE287019A31}" dt="2022-12-08T10:51:03.827" v="5621" actId="790"/>
          <ac:spMkLst>
            <pc:docMk/>
            <pc:sldMk cId="3250581116" sldId="483"/>
            <ac:spMk id="7416" creationId="{8C5F3598-BE4E-4A32-BCC4-98CDF5FE691D}"/>
          </ac:spMkLst>
        </pc:spChg>
        <pc:spChg chg="mod">
          <ac:chgData name="Kolakowski, Artur" userId="9c34c8cc-b1df-44f6-bea5-dcf7a54ee35f" providerId="ADAL" clId="{3840EB45-74CA-49F5-8548-3DE287019A31}" dt="2022-12-08T10:51:03.831" v="5622" actId="790"/>
          <ac:spMkLst>
            <pc:docMk/>
            <pc:sldMk cId="3250581116" sldId="483"/>
            <ac:spMk id="7417" creationId="{5F83143B-8499-4D1B-B2EE-8272A83D9AEE}"/>
          </ac:spMkLst>
        </pc:spChg>
        <pc:spChg chg="mod">
          <ac:chgData name="Kolakowski, Artur" userId="9c34c8cc-b1df-44f6-bea5-dcf7a54ee35f" providerId="ADAL" clId="{3840EB45-74CA-49F5-8548-3DE287019A31}" dt="2022-12-08T10:51:03.838" v="5623" actId="790"/>
          <ac:spMkLst>
            <pc:docMk/>
            <pc:sldMk cId="3250581116" sldId="483"/>
            <ac:spMk id="7418" creationId="{12177F52-A609-45E6-A8EC-02131D563C3C}"/>
          </ac:spMkLst>
        </pc:spChg>
        <pc:spChg chg="mod">
          <ac:chgData name="Kolakowski, Artur" userId="9c34c8cc-b1df-44f6-bea5-dcf7a54ee35f" providerId="ADAL" clId="{3840EB45-74CA-49F5-8548-3DE287019A31}" dt="2022-12-08T10:51:03.842" v="5624" actId="790"/>
          <ac:spMkLst>
            <pc:docMk/>
            <pc:sldMk cId="3250581116" sldId="483"/>
            <ac:spMk id="7419" creationId="{5DEBA641-F3DA-4AF5-8039-EFD133535D25}"/>
          </ac:spMkLst>
        </pc:spChg>
        <pc:spChg chg="mod">
          <ac:chgData name="Kolakowski, Artur" userId="9c34c8cc-b1df-44f6-bea5-dcf7a54ee35f" providerId="ADAL" clId="{3840EB45-74CA-49F5-8548-3DE287019A31}" dt="2022-12-08T10:51:03.847" v="5625" actId="790"/>
          <ac:spMkLst>
            <pc:docMk/>
            <pc:sldMk cId="3250581116" sldId="483"/>
            <ac:spMk id="7420" creationId="{87F54977-7295-40AE-8932-1DADE597328E}"/>
          </ac:spMkLst>
        </pc:spChg>
        <pc:spChg chg="mod">
          <ac:chgData name="Kolakowski, Artur" userId="9c34c8cc-b1df-44f6-bea5-dcf7a54ee35f" providerId="ADAL" clId="{3840EB45-74CA-49F5-8548-3DE287019A31}" dt="2022-12-08T10:51:03.848" v="5626" actId="790"/>
          <ac:spMkLst>
            <pc:docMk/>
            <pc:sldMk cId="3250581116" sldId="483"/>
            <ac:spMk id="7421" creationId="{8187F15E-CA3B-443C-BC26-AC92E868DE75}"/>
          </ac:spMkLst>
        </pc:spChg>
        <pc:spChg chg="mod">
          <ac:chgData name="Kolakowski, Artur" userId="9c34c8cc-b1df-44f6-bea5-dcf7a54ee35f" providerId="ADAL" clId="{3840EB45-74CA-49F5-8548-3DE287019A31}" dt="2022-12-08T10:51:03.852" v="5627" actId="790"/>
          <ac:spMkLst>
            <pc:docMk/>
            <pc:sldMk cId="3250581116" sldId="483"/>
            <ac:spMk id="7422" creationId="{720F6046-23F9-41FD-98B4-97388F16A1D8}"/>
          </ac:spMkLst>
        </pc:spChg>
        <pc:spChg chg="mod">
          <ac:chgData name="Kolakowski, Artur" userId="9c34c8cc-b1df-44f6-bea5-dcf7a54ee35f" providerId="ADAL" clId="{3840EB45-74CA-49F5-8548-3DE287019A31}" dt="2022-12-08T10:51:03.858" v="5628" actId="790"/>
          <ac:spMkLst>
            <pc:docMk/>
            <pc:sldMk cId="3250581116" sldId="483"/>
            <ac:spMk id="7423" creationId="{3D91CB0A-572F-4B47-803F-BE66DFD02CF8}"/>
          </ac:spMkLst>
        </pc:spChg>
        <pc:spChg chg="mod">
          <ac:chgData name="Kolakowski, Artur" userId="9c34c8cc-b1df-44f6-bea5-dcf7a54ee35f" providerId="ADAL" clId="{3840EB45-74CA-49F5-8548-3DE287019A31}" dt="2022-12-08T10:51:03.862" v="5629" actId="790"/>
          <ac:spMkLst>
            <pc:docMk/>
            <pc:sldMk cId="3250581116" sldId="483"/>
            <ac:spMk id="7424" creationId="{7290C8D1-B13D-4720-A129-BDA8787D187E}"/>
          </ac:spMkLst>
        </pc:spChg>
        <pc:spChg chg="mod">
          <ac:chgData name="Kolakowski, Artur" userId="9c34c8cc-b1df-44f6-bea5-dcf7a54ee35f" providerId="ADAL" clId="{3840EB45-74CA-49F5-8548-3DE287019A31}" dt="2022-12-08T10:51:03.867" v="5630" actId="790"/>
          <ac:spMkLst>
            <pc:docMk/>
            <pc:sldMk cId="3250581116" sldId="483"/>
            <ac:spMk id="7425" creationId="{735784FD-673B-4E0C-8D2A-2BE464584117}"/>
          </ac:spMkLst>
        </pc:spChg>
        <pc:spChg chg="mod">
          <ac:chgData name="Kolakowski, Artur" userId="9c34c8cc-b1df-44f6-bea5-dcf7a54ee35f" providerId="ADAL" clId="{3840EB45-74CA-49F5-8548-3DE287019A31}" dt="2022-12-08T10:51:03.872" v="5631" actId="790"/>
          <ac:spMkLst>
            <pc:docMk/>
            <pc:sldMk cId="3250581116" sldId="483"/>
            <ac:spMk id="7426" creationId="{ECAF402C-055B-43D2-B280-D5D6198728B0}"/>
          </ac:spMkLst>
        </pc:spChg>
        <pc:spChg chg="mod">
          <ac:chgData name="Kolakowski, Artur" userId="9c34c8cc-b1df-44f6-bea5-dcf7a54ee35f" providerId="ADAL" clId="{3840EB45-74CA-49F5-8548-3DE287019A31}" dt="2022-12-08T10:51:03.872" v="5632" actId="790"/>
          <ac:spMkLst>
            <pc:docMk/>
            <pc:sldMk cId="3250581116" sldId="483"/>
            <ac:spMk id="7427" creationId="{AB896058-0491-4585-8F33-B27202282042}"/>
          </ac:spMkLst>
        </pc:spChg>
        <pc:spChg chg="mod">
          <ac:chgData name="Kolakowski, Artur" userId="9c34c8cc-b1df-44f6-bea5-dcf7a54ee35f" providerId="ADAL" clId="{3840EB45-74CA-49F5-8548-3DE287019A31}" dt="2022-12-08T10:51:03.878" v="5633" actId="790"/>
          <ac:spMkLst>
            <pc:docMk/>
            <pc:sldMk cId="3250581116" sldId="483"/>
            <ac:spMk id="7428" creationId="{4D96AE11-F1ED-44FD-9040-5FC0FBD5DDCC}"/>
          </ac:spMkLst>
        </pc:spChg>
        <pc:spChg chg="mod">
          <ac:chgData name="Kolakowski, Artur" userId="9c34c8cc-b1df-44f6-bea5-dcf7a54ee35f" providerId="ADAL" clId="{3840EB45-74CA-49F5-8548-3DE287019A31}" dt="2022-12-08T10:51:03.883" v="5634" actId="790"/>
          <ac:spMkLst>
            <pc:docMk/>
            <pc:sldMk cId="3250581116" sldId="483"/>
            <ac:spMk id="7429" creationId="{F0558B08-928F-4570-A1F2-24FA43CA71CB}"/>
          </ac:spMkLst>
        </pc:spChg>
        <pc:spChg chg="mod">
          <ac:chgData name="Kolakowski, Artur" userId="9c34c8cc-b1df-44f6-bea5-dcf7a54ee35f" providerId="ADAL" clId="{3840EB45-74CA-49F5-8548-3DE287019A31}" dt="2022-12-08T10:51:03.888" v="5635" actId="790"/>
          <ac:spMkLst>
            <pc:docMk/>
            <pc:sldMk cId="3250581116" sldId="483"/>
            <ac:spMk id="7430" creationId="{6744F9EC-B828-4D2C-819A-B923ABCF7581}"/>
          </ac:spMkLst>
        </pc:spChg>
        <pc:spChg chg="mod">
          <ac:chgData name="Kolakowski, Artur" userId="9c34c8cc-b1df-44f6-bea5-dcf7a54ee35f" providerId="ADAL" clId="{3840EB45-74CA-49F5-8548-3DE287019A31}" dt="2022-12-08T10:51:03.892" v="5636" actId="790"/>
          <ac:spMkLst>
            <pc:docMk/>
            <pc:sldMk cId="3250581116" sldId="483"/>
            <ac:spMk id="7431" creationId="{C52F20AD-7FB7-4259-BE9E-83D9EA350126}"/>
          </ac:spMkLst>
        </pc:spChg>
        <pc:spChg chg="mod">
          <ac:chgData name="Kolakowski, Artur" userId="9c34c8cc-b1df-44f6-bea5-dcf7a54ee35f" providerId="ADAL" clId="{3840EB45-74CA-49F5-8548-3DE287019A31}" dt="2022-12-08T10:51:03.897" v="5637" actId="790"/>
          <ac:spMkLst>
            <pc:docMk/>
            <pc:sldMk cId="3250581116" sldId="483"/>
            <ac:spMk id="7432" creationId="{67C5A72C-D4FD-41E2-B95E-56132B742BF6}"/>
          </ac:spMkLst>
        </pc:spChg>
        <pc:spChg chg="mod">
          <ac:chgData name="Kolakowski, Artur" userId="9c34c8cc-b1df-44f6-bea5-dcf7a54ee35f" providerId="ADAL" clId="{3840EB45-74CA-49F5-8548-3DE287019A31}" dt="2022-12-08T10:51:03.902" v="5638" actId="790"/>
          <ac:spMkLst>
            <pc:docMk/>
            <pc:sldMk cId="3250581116" sldId="483"/>
            <ac:spMk id="7433" creationId="{08667D23-FBCE-4CE4-99E8-9FB9B8E06E0D}"/>
          </ac:spMkLst>
        </pc:spChg>
        <pc:spChg chg="mod">
          <ac:chgData name="Kolakowski, Artur" userId="9c34c8cc-b1df-44f6-bea5-dcf7a54ee35f" providerId="ADAL" clId="{3840EB45-74CA-49F5-8548-3DE287019A31}" dt="2022-12-08T10:51:03.907" v="5639" actId="790"/>
          <ac:spMkLst>
            <pc:docMk/>
            <pc:sldMk cId="3250581116" sldId="483"/>
            <ac:spMk id="7434" creationId="{24E525DA-C2E2-4AA7-9C4B-4FA95D4879A6}"/>
          </ac:spMkLst>
        </pc:spChg>
        <pc:spChg chg="mod">
          <ac:chgData name="Kolakowski, Artur" userId="9c34c8cc-b1df-44f6-bea5-dcf7a54ee35f" providerId="ADAL" clId="{3840EB45-74CA-49F5-8548-3DE287019A31}" dt="2022-12-08T10:51:03.912" v="5640" actId="790"/>
          <ac:spMkLst>
            <pc:docMk/>
            <pc:sldMk cId="3250581116" sldId="483"/>
            <ac:spMk id="7435" creationId="{A3D07DA4-5FFC-46E5-A934-A0299862F6E7}"/>
          </ac:spMkLst>
        </pc:spChg>
        <pc:spChg chg="mod">
          <ac:chgData name="Kolakowski, Artur" userId="9c34c8cc-b1df-44f6-bea5-dcf7a54ee35f" providerId="ADAL" clId="{3840EB45-74CA-49F5-8548-3DE287019A31}" dt="2022-12-08T10:51:03.912" v="5641" actId="790"/>
          <ac:spMkLst>
            <pc:docMk/>
            <pc:sldMk cId="3250581116" sldId="483"/>
            <ac:spMk id="7436" creationId="{1A6AAF22-027F-44EF-B539-863C1A4EDC83}"/>
          </ac:spMkLst>
        </pc:spChg>
        <pc:spChg chg="mod">
          <ac:chgData name="Kolakowski, Artur" userId="9c34c8cc-b1df-44f6-bea5-dcf7a54ee35f" providerId="ADAL" clId="{3840EB45-74CA-49F5-8548-3DE287019A31}" dt="2022-12-08T10:51:03.917" v="5642" actId="790"/>
          <ac:spMkLst>
            <pc:docMk/>
            <pc:sldMk cId="3250581116" sldId="483"/>
            <ac:spMk id="7437" creationId="{C9B63241-7F81-429C-AA9F-658998B7AC21}"/>
          </ac:spMkLst>
        </pc:spChg>
        <pc:spChg chg="mod">
          <ac:chgData name="Kolakowski, Artur" userId="9c34c8cc-b1df-44f6-bea5-dcf7a54ee35f" providerId="ADAL" clId="{3840EB45-74CA-49F5-8548-3DE287019A31}" dt="2022-12-08T10:51:03.923" v="5643" actId="790"/>
          <ac:spMkLst>
            <pc:docMk/>
            <pc:sldMk cId="3250581116" sldId="483"/>
            <ac:spMk id="7438" creationId="{A0E6D436-D89C-4F49-89E3-6DA908415F72}"/>
          </ac:spMkLst>
        </pc:spChg>
        <pc:spChg chg="mod">
          <ac:chgData name="Kolakowski, Artur" userId="9c34c8cc-b1df-44f6-bea5-dcf7a54ee35f" providerId="ADAL" clId="{3840EB45-74CA-49F5-8548-3DE287019A31}" dt="2022-12-08T10:51:03.927" v="5644" actId="790"/>
          <ac:spMkLst>
            <pc:docMk/>
            <pc:sldMk cId="3250581116" sldId="483"/>
            <ac:spMk id="7439" creationId="{C56BA087-5B33-4D05-9C34-0302CCF18FC8}"/>
          </ac:spMkLst>
        </pc:spChg>
        <pc:spChg chg="mod">
          <ac:chgData name="Kolakowski, Artur" userId="9c34c8cc-b1df-44f6-bea5-dcf7a54ee35f" providerId="ADAL" clId="{3840EB45-74CA-49F5-8548-3DE287019A31}" dt="2022-12-08T10:51:03.932" v="5645" actId="790"/>
          <ac:spMkLst>
            <pc:docMk/>
            <pc:sldMk cId="3250581116" sldId="483"/>
            <ac:spMk id="7440" creationId="{9D5147EF-9518-4043-94F6-10F399AD2539}"/>
          </ac:spMkLst>
        </pc:spChg>
        <pc:spChg chg="mod">
          <ac:chgData name="Kolakowski, Artur" userId="9c34c8cc-b1df-44f6-bea5-dcf7a54ee35f" providerId="ADAL" clId="{3840EB45-74CA-49F5-8548-3DE287019A31}" dt="2022-12-08T10:51:03.938" v="5646" actId="790"/>
          <ac:spMkLst>
            <pc:docMk/>
            <pc:sldMk cId="3250581116" sldId="483"/>
            <ac:spMk id="7441" creationId="{36EC901A-2F78-4880-8E4E-AF8FDEDF5EA6}"/>
          </ac:spMkLst>
        </pc:spChg>
        <pc:spChg chg="mod">
          <ac:chgData name="Kolakowski, Artur" userId="9c34c8cc-b1df-44f6-bea5-dcf7a54ee35f" providerId="ADAL" clId="{3840EB45-74CA-49F5-8548-3DE287019A31}" dt="2022-12-08T10:51:03.942" v="5647" actId="790"/>
          <ac:spMkLst>
            <pc:docMk/>
            <pc:sldMk cId="3250581116" sldId="483"/>
            <ac:spMk id="7442" creationId="{C0319606-AA93-412A-BDC3-D70FE03BFB56}"/>
          </ac:spMkLst>
        </pc:spChg>
        <pc:spChg chg="mod">
          <ac:chgData name="Kolakowski, Artur" userId="9c34c8cc-b1df-44f6-bea5-dcf7a54ee35f" providerId="ADAL" clId="{3840EB45-74CA-49F5-8548-3DE287019A31}" dt="2022-12-08T10:51:03.947" v="5648" actId="790"/>
          <ac:spMkLst>
            <pc:docMk/>
            <pc:sldMk cId="3250581116" sldId="483"/>
            <ac:spMk id="7443" creationId="{6AC9B939-8D39-4F64-95F7-EDDADCEEBC68}"/>
          </ac:spMkLst>
        </pc:spChg>
        <pc:spChg chg="mod">
          <ac:chgData name="Kolakowski, Artur" userId="9c34c8cc-b1df-44f6-bea5-dcf7a54ee35f" providerId="ADAL" clId="{3840EB45-74CA-49F5-8548-3DE287019A31}" dt="2022-12-08T10:51:03.947" v="5649" actId="790"/>
          <ac:spMkLst>
            <pc:docMk/>
            <pc:sldMk cId="3250581116" sldId="483"/>
            <ac:spMk id="7444" creationId="{4BDC83BD-F82A-4DC1-8CF4-4A6E93BE585F}"/>
          </ac:spMkLst>
        </pc:spChg>
        <pc:spChg chg="mod">
          <ac:chgData name="Kolakowski, Artur" userId="9c34c8cc-b1df-44f6-bea5-dcf7a54ee35f" providerId="ADAL" clId="{3840EB45-74CA-49F5-8548-3DE287019A31}" dt="2022-12-08T10:51:03.957" v="5650" actId="790"/>
          <ac:spMkLst>
            <pc:docMk/>
            <pc:sldMk cId="3250581116" sldId="483"/>
            <ac:spMk id="7445" creationId="{65B98F38-E983-4FF6-9E45-62798FA6C967}"/>
          </ac:spMkLst>
        </pc:spChg>
        <pc:spChg chg="mod">
          <ac:chgData name="Kolakowski, Artur" userId="9c34c8cc-b1df-44f6-bea5-dcf7a54ee35f" providerId="ADAL" clId="{3840EB45-74CA-49F5-8548-3DE287019A31}" dt="2022-12-08T10:51:03.962" v="5651" actId="790"/>
          <ac:spMkLst>
            <pc:docMk/>
            <pc:sldMk cId="3250581116" sldId="483"/>
            <ac:spMk id="7446" creationId="{19849D89-B365-4760-B874-9313EC1EFEE3}"/>
          </ac:spMkLst>
        </pc:spChg>
        <pc:spChg chg="mod">
          <ac:chgData name="Kolakowski, Artur" userId="9c34c8cc-b1df-44f6-bea5-dcf7a54ee35f" providerId="ADAL" clId="{3840EB45-74CA-49F5-8548-3DE287019A31}" dt="2022-12-08T10:51:03.962" v="5652" actId="790"/>
          <ac:spMkLst>
            <pc:docMk/>
            <pc:sldMk cId="3250581116" sldId="483"/>
            <ac:spMk id="7447" creationId="{04E314C8-990D-4381-8831-B02AFA8290F1}"/>
          </ac:spMkLst>
        </pc:spChg>
        <pc:spChg chg="mod">
          <ac:chgData name="Kolakowski, Artur" userId="9c34c8cc-b1df-44f6-bea5-dcf7a54ee35f" providerId="ADAL" clId="{3840EB45-74CA-49F5-8548-3DE287019A31}" dt="2022-12-08T10:51:03.967" v="5653" actId="790"/>
          <ac:spMkLst>
            <pc:docMk/>
            <pc:sldMk cId="3250581116" sldId="483"/>
            <ac:spMk id="7448" creationId="{CA3C3E08-13F3-46B2-B612-BF2843BD7A3B}"/>
          </ac:spMkLst>
        </pc:spChg>
        <pc:spChg chg="mod">
          <ac:chgData name="Kolakowski, Artur" userId="9c34c8cc-b1df-44f6-bea5-dcf7a54ee35f" providerId="ADAL" clId="{3840EB45-74CA-49F5-8548-3DE287019A31}" dt="2022-12-08T10:51:03.973" v="5654" actId="790"/>
          <ac:spMkLst>
            <pc:docMk/>
            <pc:sldMk cId="3250581116" sldId="483"/>
            <ac:spMk id="7449" creationId="{200E76E9-E611-4E57-BA0C-A997EDB08792}"/>
          </ac:spMkLst>
        </pc:spChg>
        <pc:spChg chg="mod">
          <ac:chgData name="Kolakowski, Artur" userId="9c34c8cc-b1df-44f6-bea5-dcf7a54ee35f" providerId="ADAL" clId="{3840EB45-74CA-49F5-8548-3DE287019A31}" dt="2022-12-08T10:51:03.978" v="5655" actId="790"/>
          <ac:spMkLst>
            <pc:docMk/>
            <pc:sldMk cId="3250581116" sldId="483"/>
            <ac:spMk id="7450" creationId="{88AE6982-650F-4521-BB3F-6795352C29B2}"/>
          </ac:spMkLst>
        </pc:spChg>
        <pc:spChg chg="mod">
          <ac:chgData name="Kolakowski, Artur" userId="9c34c8cc-b1df-44f6-bea5-dcf7a54ee35f" providerId="ADAL" clId="{3840EB45-74CA-49F5-8548-3DE287019A31}" dt="2022-12-08T10:51:03.983" v="5656" actId="790"/>
          <ac:spMkLst>
            <pc:docMk/>
            <pc:sldMk cId="3250581116" sldId="483"/>
            <ac:spMk id="7451" creationId="{F6FFA27D-D334-479B-8AF0-8E4925983797}"/>
          </ac:spMkLst>
        </pc:spChg>
        <pc:spChg chg="mod">
          <ac:chgData name="Kolakowski, Artur" userId="9c34c8cc-b1df-44f6-bea5-dcf7a54ee35f" providerId="ADAL" clId="{3840EB45-74CA-49F5-8548-3DE287019A31}" dt="2022-12-08T10:51:03.988" v="5657" actId="790"/>
          <ac:spMkLst>
            <pc:docMk/>
            <pc:sldMk cId="3250581116" sldId="483"/>
            <ac:spMk id="7452" creationId="{A117D842-E6C9-4F95-B821-FDDD0996A2ED}"/>
          </ac:spMkLst>
        </pc:spChg>
        <pc:spChg chg="mod">
          <ac:chgData name="Kolakowski, Artur" userId="9c34c8cc-b1df-44f6-bea5-dcf7a54ee35f" providerId="ADAL" clId="{3840EB45-74CA-49F5-8548-3DE287019A31}" dt="2022-12-08T10:51:03.993" v="5658" actId="790"/>
          <ac:spMkLst>
            <pc:docMk/>
            <pc:sldMk cId="3250581116" sldId="483"/>
            <ac:spMk id="7453" creationId="{6742DB5A-9E43-4462-8711-731A9F7970DB}"/>
          </ac:spMkLst>
        </pc:spChg>
        <pc:spChg chg="mod">
          <ac:chgData name="Kolakowski, Artur" userId="9c34c8cc-b1df-44f6-bea5-dcf7a54ee35f" providerId="ADAL" clId="{3840EB45-74CA-49F5-8548-3DE287019A31}" dt="2022-12-08T10:51:03.993" v="5659" actId="790"/>
          <ac:spMkLst>
            <pc:docMk/>
            <pc:sldMk cId="3250581116" sldId="483"/>
            <ac:spMk id="7454" creationId="{233CC6B0-3E87-47C9-8A53-C3D092D71497}"/>
          </ac:spMkLst>
        </pc:spChg>
        <pc:spChg chg="mod">
          <ac:chgData name="Kolakowski, Artur" userId="9c34c8cc-b1df-44f6-bea5-dcf7a54ee35f" providerId="ADAL" clId="{3840EB45-74CA-49F5-8548-3DE287019A31}" dt="2022-12-08T10:51:03.998" v="5660" actId="790"/>
          <ac:spMkLst>
            <pc:docMk/>
            <pc:sldMk cId="3250581116" sldId="483"/>
            <ac:spMk id="7455" creationId="{85F0A3A7-7CD2-4348-97E4-9E7CBCC852A8}"/>
          </ac:spMkLst>
        </pc:spChg>
        <pc:spChg chg="mod">
          <ac:chgData name="Kolakowski, Artur" userId="9c34c8cc-b1df-44f6-bea5-dcf7a54ee35f" providerId="ADAL" clId="{3840EB45-74CA-49F5-8548-3DE287019A31}" dt="2022-12-08T10:51:03.998" v="5661" actId="790"/>
          <ac:spMkLst>
            <pc:docMk/>
            <pc:sldMk cId="3250581116" sldId="483"/>
            <ac:spMk id="7456" creationId="{022ABDE1-9119-4297-A440-21384285CBAF}"/>
          </ac:spMkLst>
        </pc:spChg>
        <pc:spChg chg="mod">
          <ac:chgData name="Kolakowski, Artur" userId="9c34c8cc-b1df-44f6-bea5-dcf7a54ee35f" providerId="ADAL" clId="{3840EB45-74CA-49F5-8548-3DE287019A31}" dt="2022-12-08T10:51:04.008" v="5662" actId="790"/>
          <ac:spMkLst>
            <pc:docMk/>
            <pc:sldMk cId="3250581116" sldId="483"/>
            <ac:spMk id="7457" creationId="{2009FB36-75C7-42BA-A373-7660F87A61A5}"/>
          </ac:spMkLst>
        </pc:spChg>
        <pc:spChg chg="mod">
          <ac:chgData name="Kolakowski, Artur" userId="9c34c8cc-b1df-44f6-bea5-dcf7a54ee35f" providerId="ADAL" clId="{3840EB45-74CA-49F5-8548-3DE287019A31}" dt="2022-12-08T10:51:04.008" v="5663" actId="790"/>
          <ac:spMkLst>
            <pc:docMk/>
            <pc:sldMk cId="3250581116" sldId="483"/>
            <ac:spMk id="7458" creationId="{7E76916B-57BC-4411-84B1-AB646B60766E}"/>
          </ac:spMkLst>
        </pc:spChg>
        <pc:spChg chg="mod">
          <ac:chgData name="Kolakowski, Artur" userId="9c34c8cc-b1df-44f6-bea5-dcf7a54ee35f" providerId="ADAL" clId="{3840EB45-74CA-49F5-8548-3DE287019A31}" dt="2022-12-08T10:51:04.013" v="5664" actId="790"/>
          <ac:spMkLst>
            <pc:docMk/>
            <pc:sldMk cId="3250581116" sldId="483"/>
            <ac:spMk id="7459" creationId="{022BE89A-C500-40CF-BA2A-F5D5734CB4CD}"/>
          </ac:spMkLst>
        </pc:spChg>
        <pc:spChg chg="mod">
          <ac:chgData name="Kolakowski, Artur" userId="9c34c8cc-b1df-44f6-bea5-dcf7a54ee35f" providerId="ADAL" clId="{3840EB45-74CA-49F5-8548-3DE287019A31}" dt="2022-12-08T10:51:04.018" v="5665" actId="790"/>
          <ac:spMkLst>
            <pc:docMk/>
            <pc:sldMk cId="3250581116" sldId="483"/>
            <ac:spMk id="7460" creationId="{3002F9A9-1085-4981-AC09-A94E33670E96}"/>
          </ac:spMkLst>
        </pc:spChg>
        <pc:spChg chg="mod">
          <ac:chgData name="Kolakowski, Artur" userId="9c34c8cc-b1df-44f6-bea5-dcf7a54ee35f" providerId="ADAL" clId="{3840EB45-74CA-49F5-8548-3DE287019A31}" dt="2022-12-08T10:51:04.023" v="5666" actId="790"/>
          <ac:spMkLst>
            <pc:docMk/>
            <pc:sldMk cId="3250581116" sldId="483"/>
            <ac:spMk id="7461" creationId="{A440BAC5-74E0-44A5-91A0-C8A0A572B861}"/>
          </ac:spMkLst>
        </pc:spChg>
        <pc:spChg chg="mod">
          <ac:chgData name="Kolakowski, Artur" userId="9c34c8cc-b1df-44f6-bea5-dcf7a54ee35f" providerId="ADAL" clId="{3840EB45-74CA-49F5-8548-3DE287019A31}" dt="2022-12-08T10:51:04.028" v="5667" actId="790"/>
          <ac:spMkLst>
            <pc:docMk/>
            <pc:sldMk cId="3250581116" sldId="483"/>
            <ac:spMk id="7462" creationId="{7753A531-7671-4D1C-B835-900D37DD8F07}"/>
          </ac:spMkLst>
        </pc:spChg>
        <pc:spChg chg="mod">
          <ac:chgData name="Kolakowski, Artur" userId="9c34c8cc-b1df-44f6-bea5-dcf7a54ee35f" providerId="ADAL" clId="{3840EB45-74CA-49F5-8548-3DE287019A31}" dt="2022-12-08T10:51:04.028" v="5668" actId="790"/>
          <ac:spMkLst>
            <pc:docMk/>
            <pc:sldMk cId="3250581116" sldId="483"/>
            <ac:spMk id="7463" creationId="{18C68807-2625-4947-AD70-6EABAA47988D}"/>
          </ac:spMkLst>
        </pc:spChg>
        <pc:spChg chg="mod">
          <ac:chgData name="Kolakowski, Artur" userId="9c34c8cc-b1df-44f6-bea5-dcf7a54ee35f" providerId="ADAL" clId="{3840EB45-74CA-49F5-8548-3DE287019A31}" dt="2022-12-08T10:51:04.033" v="5669" actId="790"/>
          <ac:spMkLst>
            <pc:docMk/>
            <pc:sldMk cId="3250581116" sldId="483"/>
            <ac:spMk id="7464" creationId="{796EF514-A6E7-490F-9006-CF807586BBD4}"/>
          </ac:spMkLst>
        </pc:spChg>
        <pc:spChg chg="mod">
          <ac:chgData name="Kolakowski, Artur" userId="9c34c8cc-b1df-44f6-bea5-dcf7a54ee35f" providerId="ADAL" clId="{3840EB45-74CA-49F5-8548-3DE287019A31}" dt="2022-12-08T10:51:04.038" v="5670" actId="790"/>
          <ac:spMkLst>
            <pc:docMk/>
            <pc:sldMk cId="3250581116" sldId="483"/>
            <ac:spMk id="7465" creationId="{B115AA06-2C49-4CEC-9912-2B49260F5608}"/>
          </ac:spMkLst>
        </pc:spChg>
        <pc:spChg chg="mod">
          <ac:chgData name="Kolakowski, Artur" userId="9c34c8cc-b1df-44f6-bea5-dcf7a54ee35f" providerId="ADAL" clId="{3840EB45-74CA-49F5-8548-3DE287019A31}" dt="2022-12-08T10:51:04.042" v="5671" actId="790"/>
          <ac:spMkLst>
            <pc:docMk/>
            <pc:sldMk cId="3250581116" sldId="483"/>
            <ac:spMk id="7466" creationId="{49474BB0-F020-4B29-BC69-2D3A472E9493}"/>
          </ac:spMkLst>
        </pc:spChg>
        <pc:spChg chg="mod">
          <ac:chgData name="Kolakowski, Artur" userId="9c34c8cc-b1df-44f6-bea5-dcf7a54ee35f" providerId="ADAL" clId="{3840EB45-74CA-49F5-8548-3DE287019A31}" dt="2022-12-08T10:51:04.048" v="5672" actId="790"/>
          <ac:spMkLst>
            <pc:docMk/>
            <pc:sldMk cId="3250581116" sldId="483"/>
            <ac:spMk id="7467" creationId="{436CA010-3F11-4C22-9504-5E4A384A0B5C}"/>
          </ac:spMkLst>
        </pc:spChg>
        <pc:spChg chg="mod">
          <ac:chgData name="Kolakowski, Artur" userId="9c34c8cc-b1df-44f6-bea5-dcf7a54ee35f" providerId="ADAL" clId="{3840EB45-74CA-49F5-8548-3DE287019A31}" dt="2022-12-08T10:51:04.048" v="5673" actId="790"/>
          <ac:spMkLst>
            <pc:docMk/>
            <pc:sldMk cId="3250581116" sldId="483"/>
            <ac:spMk id="7468" creationId="{D97F2303-5255-4FA5-A807-49567E99AFCE}"/>
          </ac:spMkLst>
        </pc:spChg>
        <pc:spChg chg="mod">
          <ac:chgData name="Kolakowski, Artur" userId="9c34c8cc-b1df-44f6-bea5-dcf7a54ee35f" providerId="ADAL" clId="{3840EB45-74CA-49F5-8548-3DE287019A31}" dt="2022-12-08T10:51:04.052" v="5674" actId="790"/>
          <ac:spMkLst>
            <pc:docMk/>
            <pc:sldMk cId="3250581116" sldId="483"/>
            <ac:spMk id="7469" creationId="{72CA4967-2934-4097-9700-0573BF9215B1}"/>
          </ac:spMkLst>
        </pc:spChg>
        <pc:spChg chg="mod">
          <ac:chgData name="Kolakowski, Artur" userId="9c34c8cc-b1df-44f6-bea5-dcf7a54ee35f" providerId="ADAL" clId="{3840EB45-74CA-49F5-8548-3DE287019A31}" dt="2022-12-08T10:51:04.057" v="5675" actId="790"/>
          <ac:spMkLst>
            <pc:docMk/>
            <pc:sldMk cId="3250581116" sldId="483"/>
            <ac:spMk id="7470" creationId="{73D57640-D256-4B42-9463-4EE3C7387D0F}"/>
          </ac:spMkLst>
        </pc:spChg>
        <pc:spChg chg="mod">
          <ac:chgData name="Kolakowski, Artur" userId="9c34c8cc-b1df-44f6-bea5-dcf7a54ee35f" providerId="ADAL" clId="{3840EB45-74CA-49F5-8548-3DE287019A31}" dt="2022-12-08T10:51:04.063" v="5676" actId="790"/>
          <ac:spMkLst>
            <pc:docMk/>
            <pc:sldMk cId="3250581116" sldId="483"/>
            <ac:spMk id="7471" creationId="{C074081E-0ACC-45E3-BEB8-126D4960389C}"/>
          </ac:spMkLst>
        </pc:spChg>
        <pc:spChg chg="mod">
          <ac:chgData name="Kolakowski, Artur" userId="9c34c8cc-b1df-44f6-bea5-dcf7a54ee35f" providerId="ADAL" clId="{3840EB45-74CA-49F5-8548-3DE287019A31}" dt="2022-12-08T10:51:04.063" v="5677" actId="790"/>
          <ac:spMkLst>
            <pc:docMk/>
            <pc:sldMk cId="3250581116" sldId="483"/>
            <ac:spMk id="7472" creationId="{6A2158D5-3924-42FE-9770-59D70086D178}"/>
          </ac:spMkLst>
        </pc:spChg>
        <pc:spChg chg="mod">
          <ac:chgData name="Kolakowski, Artur" userId="9c34c8cc-b1df-44f6-bea5-dcf7a54ee35f" providerId="ADAL" clId="{3840EB45-74CA-49F5-8548-3DE287019A31}" dt="2022-12-08T10:51:04.068" v="5678" actId="790"/>
          <ac:spMkLst>
            <pc:docMk/>
            <pc:sldMk cId="3250581116" sldId="483"/>
            <ac:spMk id="7473" creationId="{02040DA2-2F94-44B9-9C23-2C4EA870D149}"/>
          </ac:spMkLst>
        </pc:spChg>
        <pc:spChg chg="mod">
          <ac:chgData name="Kolakowski, Artur" userId="9c34c8cc-b1df-44f6-bea5-dcf7a54ee35f" providerId="ADAL" clId="{3840EB45-74CA-49F5-8548-3DE287019A31}" dt="2022-12-08T10:51:04.073" v="5679" actId="790"/>
          <ac:spMkLst>
            <pc:docMk/>
            <pc:sldMk cId="3250581116" sldId="483"/>
            <ac:spMk id="7474" creationId="{495CAEC3-C873-43AB-B8A2-E2F16745822A}"/>
          </ac:spMkLst>
        </pc:spChg>
        <pc:spChg chg="mod">
          <ac:chgData name="Kolakowski, Artur" userId="9c34c8cc-b1df-44f6-bea5-dcf7a54ee35f" providerId="ADAL" clId="{3840EB45-74CA-49F5-8548-3DE287019A31}" dt="2022-12-08T10:51:04.077" v="5680" actId="790"/>
          <ac:spMkLst>
            <pc:docMk/>
            <pc:sldMk cId="3250581116" sldId="483"/>
            <ac:spMk id="7475" creationId="{33B56FC4-16AC-412A-88BD-AFB684AC30E1}"/>
          </ac:spMkLst>
        </pc:spChg>
        <pc:spChg chg="mod">
          <ac:chgData name="Kolakowski, Artur" userId="9c34c8cc-b1df-44f6-bea5-dcf7a54ee35f" providerId="ADAL" clId="{3840EB45-74CA-49F5-8548-3DE287019A31}" dt="2022-12-08T10:51:04.083" v="5681" actId="790"/>
          <ac:spMkLst>
            <pc:docMk/>
            <pc:sldMk cId="3250581116" sldId="483"/>
            <ac:spMk id="7476" creationId="{8C68A3D0-4F48-4D18-AFCB-1ED37C967038}"/>
          </ac:spMkLst>
        </pc:spChg>
        <pc:spChg chg="mod">
          <ac:chgData name="Kolakowski, Artur" userId="9c34c8cc-b1df-44f6-bea5-dcf7a54ee35f" providerId="ADAL" clId="{3840EB45-74CA-49F5-8548-3DE287019A31}" dt="2022-12-08T10:51:04.087" v="5682" actId="790"/>
          <ac:spMkLst>
            <pc:docMk/>
            <pc:sldMk cId="3250581116" sldId="483"/>
            <ac:spMk id="7477" creationId="{F58F53F8-209F-4558-88AD-4E6A194850C0}"/>
          </ac:spMkLst>
        </pc:spChg>
        <pc:spChg chg="mod">
          <ac:chgData name="Kolakowski, Artur" userId="9c34c8cc-b1df-44f6-bea5-dcf7a54ee35f" providerId="ADAL" clId="{3840EB45-74CA-49F5-8548-3DE287019A31}" dt="2022-12-08T10:51:04.092" v="5683" actId="790"/>
          <ac:spMkLst>
            <pc:docMk/>
            <pc:sldMk cId="3250581116" sldId="483"/>
            <ac:spMk id="7478" creationId="{FF453470-D598-4B81-BE7B-F35EE91BD25B}"/>
          </ac:spMkLst>
        </pc:spChg>
        <pc:spChg chg="mod">
          <ac:chgData name="Kolakowski, Artur" userId="9c34c8cc-b1df-44f6-bea5-dcf7a54ee35f" providerId="ADAL" clId="{3840EB45-74CA-49F5-8548-3DE287019A31}" dt="2022-12-08T10:51:04.097" v="5684" actId="790"/>
          <ac:spMkLst>
            <pc:docMk/>
            <pc:sldMk cId="3250581116" sldId="483"/>
            <ac:spMk id="7479" creationId="{5F6114E7-70F2-40E0-AA29-F1CCFF2785B9}"/>
          </ac:spMkLst>
        </pc:spChg>
        <pc:spChg chg="mod">
          <ac:chgData name="Kolakowski, Artur" userId="9c34c8cc-b1df-44f6-bea5-dcf7a54ee35f" providerId="ADAL" clId="{3840EB45-74CA-49F5-8548-3DE287019A31}" dt="2022-12-08T10:51:04.102" v="5685" actId="790"/>
          <ac:spMkLst>
            <pc:docMk/>
            <pc:sldMk cId="3250581116" sldId="483"/>
            <ac:spMk id="7480" creationId="{15F04395-2A4D-4893-8011-47A7CEAF8CDF}"/>
          </ac:spMkLst>
        </pc:spChg>
        <pc:spChg chg="mod">
          <ac:chgData name="Kolakowski, Artur" userId="9c34c8cc-b1df-44f6-bea5-dcf7a54ee35f" providerId="ADAL" clId="{3840EB45-74CA-49F5-8548-3DE287019A31}" dt="2022-12-08T10:51:04.107" v="5686" actId="790"/>
          <ac:spMkLst>
            <pc:docMk/>
            <pc:sldMk cId="3250581116" sldId="483"/>
            <ac:spMk id="7481" creationId="{4969EB42-C1EE-4C81-B79F-DCFB5735D74A}"/>
          </ac:spMkLst>
        </pc:spChg>
        <pc:spChg chg="mod">
          <ac:chgData name="Kolakowski, Artur" userId="9c34c8cc-b1df-44f6-bea5-dcf7a54ee35f" providerId="ADAL" clId="{3840EB45-74CA-49F5-8548-3DE287019A31}" dt="2022-12-08T10:51:04.112" v="5687" actId="790"/>
          <ac:spMkLst>
            <pc:docMk/>
            <pc:sldMk cId="3250581116" sldId="483"/>
            <ac:spMk id="7482" creationId="{87FFB784-E1F4-4AC6-B3B8-66F3C7EB5277}"/>
          </ac:spMkLst>
        </pc:spChg>
        <pc:spChg chg="mod">
          <ac:chgData name="Kolakowski, Artur" userId="9c34c8cc-b1df-44f6-bea5-dcf7a54ee35f" providerId="ADAL" clId="{3840EB45-74CA-49F5-8548-3DE287019A31}" dt="2022-12-08T10:51:04.117" v="5688" actId="790"/>
          <ac:spMkLst>
            <pc:docMk/>
            <pc:sldMk cId="3250581116" sldId="483"/>
            <ac:spMk id="7483" creationId="{465072CC-9358-4644-8C19-B7E64B9E0BFF}"/>
          </ac:spMkLst>
        </pc:spChg>
        <pc:spChg chg="mod">
          <ac:chgData name="Kolakowski, Artur" userId="9c34c8cc-b1df-44f6-bea5-dcf7a54ee35f" providerId="ADAL" clId="{3840EB45-74CA-49F5-8548-3DE287019A31}" dt="2022-12-08T10:51:04.123" v="5689" actId="790"/>
          <ac:spMkLst>
            <pc:docMk/>
            <pc:sldMk cId="3250581116" sldId="483"/>
            <ac:spMk id="7484" creationId="{95967A09-506F-4CC0-9D08-7A1634FFA67A}"/>
          </ac:spMkLst>
        </pc:spChg>
        <pc:spChg chg="mod">
          <ac:chgData name="Kolakowski, Artur" userId="9c34c8cc-b1df-44f6-bea5-dcf7a54ee35f" providerId="ADAL" clId="{3840EB45-74CA-49F5-8548-3DE287019A31}" dt="2022-12-08T10:51:04.128" v="5690" actId="790"/>
          <ac:spMkLst>
            <pc:docMk/>
            <pc:sldMk cId="3250581116" sldId="483"/>
            <ac:spMk id="7485" creationId="{C06B5226-4F10-43AC-8D67-EC5F5A26F625}"/>
          </ac:spMkLst>
        </pc:spChg>
        <pc:spChg chg="mod">
          <ac:chgData name="Kolakowski, Artur" userId="9c34c8cc-b1df-44f6-bea5-dcf7a54ee35f" providerId="ADAL" clId="{3840EB45-74CA-49F5-8548-3DE287019A31}" dt="2022-12-08T10:51:04.133" v="5691" actId="790"/>
          <ac:spMkLst>
            <pc:docMk/>
            <pc:sldMk cId="3250581116" sldId="483"/>
            <ac:spMk id="7486" creationId="{3E464585-762E-4C0D-BDA9-7977D5154898}"/>
          </ac:spMkLst>
        </pc:spChg>
        <pc:spChg chg="mod">
          <ac:chgData name="Kolakowski, Artur" userId="9c34c8cc-b1df-44f6-bea5-dcf7a54ee35f" providerId="ADAL" clId="{3840EB45-74CA-49F5-8548-3DE287019A31}" dt="2022-12-08T10:51:04.137" v="5692" actId="790"/>
          <ac:spMkLst>
            <pc:docMk/>
            <pc:sldMk cId="3250581116" sldId="483"/>
            <ac:spMk id="7487" creationId="{B62FBE7A-3175-410E-A171-66583F8ADEB0}"/>
          </ac:spMkLst>
        </pc:spChg>
        <pc:spChg chg="mod">
          <ac:chgData name="Kolakowski, Artur" userId="9c34c8cc-b1df-44f6-bea5-dcf7a54ee35f" providerId="ADAL" clId="{3840EB45-74CA-49F5-8548-3DE287019A31}" dt="2022-12-08T10:51:04.143" v="5693" actId="790"/>
          <ac:spMkLst>
            <pc:docMk/>
            <pc:sldMk cId="3250581116" sldId="483"/>
            <ac:spMk id="7488" creationId="{D1BBA8EE-8D55-43F4-B5AD-CB1F43BF087F}"/>
          </ac:spMkLst>
        </pc:spChg>
        <pc:spChg chg="mod">
          <ac:chgData name="Kolakowski, Artur" userId="9c34c8cc-b1df-44f6-bea5-dcf7a54ee35f" providerId="ADAL" clId="{3840EB45-74CA-49F5-8548-3DE287019A31}" dt="2022-12-08T10:51:04.147" v="5694" actId="790"/>
          <ac:spMkLst>
            <pc:docMk/>
            <pc:sldMk cId="3250581116" sldId="483"/>
            <ac:spMk id="7489" creationId="{DDD7F24A-63B0-4ACD-9C19-883A0EF7907C}"/>
          </ac:spMkLst>
        </pc:spChg>
        <pc:spChg chg="mod">
          <ac:chgData name="Kolakowski, Artur" userId="9c34c8cc-b1df-44f6-bea5-dcf7a54ee35f" providerId="ADAL" clId="{3840EB45-74CA-49F5-8548-3DE287019A31}" dt="2022-12-08T10:51:04.147" v="5695" actId="790"/>
          <ac:spMkLst>
            <pc:docMk/>
            <pc:sldMk cId="3250581116" sldId="483"/>
            <ac:spMk id="7490" creationId="{66E17FE1-FC4F-4C37-ACBE-72BA2BD01900}"/>
          </ac:spMkLst>
        </pc:spChg>
        <pc:spChg chg="mod">
          <ac:chgData name="Kolakowski, Artur" userId="9c34c8cc-b1df-44f6-bea5-dcf7a54ee35f" providerId="ADAL" clId="{3840EB45-74CA-49F5-8548-3DE287019A31}" dt="2022-12-08T10:51:04.153" v="5696" actId="790"/>
          <ac:spMkLst>
            <pc:docMk/>
            <pc:sldMk cId="3250581116" sldId="483"/>
            <ac:spMk id="7491" creationId="{0682EAC8-FB23-44E1-A7F1-932509A7DA5D}"/>
          </ac:spMkLst>
        </pc:spChg>
        <pc:spChg chg="mod">
          <ac:chgData name="Kolakowski, Artur" userId="9c34c8cc-b1df-44f6-bea5-dcf7a54ee35f" providerId="ADAL" clId="{3840EB45-74CA-49F5-8548-3DE287019A31}" dt="2022-12-08T10:51:04.157" v="5697" actId="790"/>
          <ac:spMkLst>
            <pc:docMk/>
            <pc:sldMk cId="3250581116" sldId="483"/>
            <ac:spMk id="7492" creationId="{4C59681F-DC74-447B-A36D-44EE6AE3C2DA}"/>
          </ac:spMkLst>
        </pc:spChg>
        <pc:spChg chg="mod">
          <ac:chgData name="Kolakowski, Artur" userId="9c34c8cc-b1df-44f6-bea5-dcf7a54ee35f" providerId="ADAL" clId="{3840EB45-74CA-49F5-8548-3DE287019A31}" dt="2022-12-08T10:51:04.162" v="5698" actId="790"/>
          <ac:spMkLst>
            <pc:docMk/>
            <pc:sldMk cId="3250581116" sldId="483"/>
            <ac:spMk id="7493" creationId="{0FAD065A-88BB-4F3E-A86D-042BC015513D}"/>
          </ac:spMkLst>
        </pc:spChg>
        <pc:spChg chg="mod">
          <ac:chgData name="Kolakowski, Artur" userId="9c34c8cc-b1df-44f6-bea5-dcf7a54ee35f" providerId="ADAL" clId="{3840EB45-74CA-49F5-8548-3DE287019A31}" dt="2022-12-08T10:51:04.162" v="5699" actId="790"/>
          <ac:spMkLst>
            <pc:docMk/>
            <pc:sldMk cId="3250581116" sldId="483"/>
            <ac:spMk id="7494" creationId="{0859787C-8EAD-4542-AFB1-FD0EC93E7EE0}"/>
          </ac:spMkLst>
        </pc:spChg>
        <pc:spChg chg="mod">
          <ac:chgData name="Kolakowski, Artur" userId="9c34c8cc-b1df-44f6-bea5-dcf7a54ee35f" providerId="ADAL" clId="{3840EB45-74CA-49F5-8548-3DE287019A31}" dt="2022-12-08T10:51:04.167" v="5700" actId="790"/>
          <ac:spMkLst>
            <pc:docMk/>
            <pc:sldMk cId="3250581116" sldId="483"/>
            <ac:spMk id="7495" creationId="{34C5500C-AFD9-4341-8A1C-522C30B72A86}"/>
          </ac:spMkLst>
        </pc:spChg>
        <pc:spChg chg="mod">
          <ac:chgData name="Kolakowski, Artur" userId="9c34c8cc-b1df-44f6-bea5-dcf7a54ee35f" providerId="ADAL" clId="{3840EB45-74CA-49F5-8548-3DE287019A31}" dt="2022-12-08T10:51:04.173" v="5701" actId="790"/>
          <ac:spMkLst>
            <pc:docMk/>
            <pc:sldMk cId="3250581116" sldId="483"/>
            <ac:spMk id="7496" creationId="{F2572F06-02E3-4CF7-A820-5C7F95335BC4}"/>
          </ac:spMkLst>
        </pc:spChg>
        <pc:spChg chg="mod">
          <ac:chgData name="Kolakowski, Artur" userId="9c34c8cc-b1df-44f6-bea5-dcf7a54ee35f" providerId="ADAL" clId="{3840EB45-74CA-49F5-8548-3DE287019A31}" dt="2022-12-08T10:51:04.178" v="5702" actId="790"/>
          <ac:spMkLst>
            <pc:docMk/>
            <pc:sldMk cId="3250581116" sldId="483"/>
            <ac:spMk id="7497" creationId="{F4EF76AA-BB19-4025-B90E-1A074ABCA699}"/>
          </ac:spMkLst>
        </pc:spChg>
        <pc:spChg chg="mod">
          <ac:chgData name="Kolakowski, Artur" userId="9c34c8cc-b1df-44f6-bea5-dcf7a54ee35f" providerId="ADAL" clId="{3840EB45-74CA-49F5-8548-3DE287019A31}" dt="2022-12-08T10:51:04.183" v="5703" actId="790"/>
          <ac:spMkLst>
            <pc:docMk/>
            <pc:sldMk cId="3250581116" sldId="483"/>
            <ac:spMk id="7498" creationId="{BDBE51D4-7654-4A17-AFE7-7BE1443A91E9}"/>
          </ac:spMkLst>
        </pc:spChg>
        <pc:spChg chg="mod">
          <ac:chgData name="Kolakowski, Artur" userId="9c34c8cc-b1df-44f6-bea5-dcf7a54ee35f" providerId="ADAL" clId="{3840EB45-74CA-49F5-8548-3DE287019A31}" dt="2022-12-08T10:51:04.183" v="5704" actId="790"/>
          <ac:spMkLst>
            <pc:docMk/>
            <pc:sldMk cId="3250581116" sldId="483"/>
            <ac:spMk id="7499" creationId="{02A7397E-6F34-4B7B-A256-995C34C42521}"/>
          </ac:spMkLst>
        </pc:spChg>
        <pc:spChg chg="mod">
          <ac:chgData name="Kolakowski, Artur" userId="9c34c8cc-b1df-44f6-bea5-dcf7a54ee35f" providerId="ADAL" clId="{3840EB45-74CA-49F5-8548-3DE287019A31}" dt="2022-12-08T10:51:04.188" v="5705" actId="790"/>
          <ac:spMkLst>
            <pc:docMk/>
            <pc:sldMk cId="3250581116" sldId="483"/>
            <ac:spMk id="7500" creationId="{4EBD5EBD-38E0-48C4-A0A0-8E09F3D6E375}"/>
          </ac:spMkLst>
        </pc:spChg>
        <pc:spChg chg="mod">
          <ac:chgData name="Kolakowski, Artur" userId="9c34c8cc-b1df-44f6-bea5-dcf7a54ee35f" providerId="ADAL" clId="{3840EB45-74CA-49F5-8548-3DE287019A31}" dt="2022-12-08T10:51:04.193" v="5706" actId="790"/>
          <ac:spMkLst>
            <pc:docMk/>
            <pc:sldMk cId="3250581116" sldId="483"/>
            <ac:spMk id="7501" creationId="{7CA861CE-E9DE-4130-9DA5-7811E9EACBDD}"/>
          </ac:spMkLst>
        </pc:spChg>
        <pc:spChg chg="mod">
          <ac:chgData name="Kolakowski, Artur" userId="9c34c8cc-b1df-44f6-bea5-dcf7a54ee35f" providerId="ADAL" clId="{3840EB45-74CA-49F5-8548-3DE287019A31}" dt="2022-12-08T10:51:04.198" v="5707" actId="790"/>
          <ac:spMkLst>
            <pc:docMk/>
            <pc:sldMk cId="3250581116" sldId="483"/>
            <ac:spMk id="7502" creationId="{5262075D-7A7A-4608-AD3C-A90810305C97}"/>
          </ac:spMkLst>
        </pc:spChg>
        <pc:spChg chg="mod">
          <ac:chgData name="Kolakowski, Artur" userId="9c34c8cc-b1df-44f6-bea5-dcf7a54ee35f" providerId="ADAL" clId="{3840EB45-74CA-49F5-8548-3DE287019A31}" dt="2022-12-08T10:51:04.202" v="5708" actId="790"/>
          <ac:spMkLst>
            <pc:docMk/>
            <pc:sldMk cId="3250581116" sldId="483"/>
            <ac:spMk id="7503" creationId="{59063EDD-E76C-40BB-B9B4-CE600FCD2427}"/>
          </ac:spMkLst>
        </pc:spChg>
        <pc:spChg chg="mod">
          <ac:chgData name="Kolakowski, Artur" userId="9c34c8cc-b1df-44f6-bea5-dcf7a54ee35f" providerId="ADAL" clId="{3840EB45-74CA-49F5-8548-3DE287019A31}" dt="2022-12-08T10:51:04.207" v="5709" actId="790"/>
          <ac:spMkLst>
            <pc:docMk/>
            <pc:sldMk cId="3250581116" sldId="483"/>
            <ac:spMk id="7504" creationId="{781456AC-87FB-41F9-B3F5-505C1B082388}"/>
          </ac:spMkLst>
        </pc:spChg>
        <pc:spChg chg="mod">
          <ac:chgData name="Kolakowski, Artur" userId="9c34c8cc-b1df-44f6-bea5-dcf7a54ee35f" providerId="ADAL" clId="{3840EB45-74CA-49F5-8548-3DE287019A31}" dt="2022-12-08T10:51:04.207" v="5710" actId="790"/>
          <ac:spMkLst>
            <pc:docMk/>
            <pc:sldMk cId="3250581116" sldId="483"/>
            <ac:spMk id="7505" creationId="{7A0D86B0-4EBE-4EE3-AC89-18C6FA69BDEF}"/>
          </ac:spMkLst>
        </pc:spChg>
        <pc:spChg chg="mod">
          <ac:chgData name="Kolakowski, Artur" userId="9c34c8cc-b1df-44f6-bea5-dcf7a54ee35f" providerId="ADAL" clId="{3840EB45-74CA-49F5-8548-3DE287019A31}" dt="2022-12-08T10:51:04.213" v="5711" actId="790"/>
          <ac:spMkLst>
            <pc:docMk/>
            <pc:sldMk cId="3250581116" sldId="483"/>
            <ac:spMk id="7506" creationId="{562E1AA7-651B-42E4-9834-FC4AC577A10B}"/>
          </ac:spMkLst>
        </pc:spChg>
        <pc:spChg chg="mod">
          <ac:chgData name="Kolakowski, Artur" userId="9c34c8cc-b1df-44f6-bea5-dcf7a54ee35f" providerId="ADAL" clId="{3840EB45-74CA-49F5-8548-3DE287019A31}" dt="2022-12-08T10:51:04.218" v="5712" actId="790"/>
          <ac:spMkLst>
            <pc:docMk/>
            <pc:sldMk cId="3250581116" sldId="483"/>
            <ac:spMk id="7507" creationId="{D3D91A74-DF0B-4C31-9BF7-D0F2B7BAA115}"/>
          </ac:spMkLst>
        </pc:spChg>
        <pc:spChg chg="mod">
          <ac:chgData name="Kolakowski, Artur" userId="9c34c8cc-b1df-44f6-bea5-dcf7a54ee35f" providerId="ADAL" clId="{3840EB45-74CA-49F5-8548-3DE287019A31}" dt="2022-12-08T10:51:04.223" v="5713" actId="790"/>
          <ac:spMkLst>
            <pc:docMk/>
            <pc:sldMk cId="3250581116" sldId="483"/>
            <ac:spMk id="7508" creationId="{0E4DFC30-2D7E-4EBF-A175-7A66D66CFE22}"/>
          </ac:spMkLst>
        </pc:spChg>
        <pc:spChg chg="mod">
          <ac:chgData name="Kolakowski, Artur" userId="9c34c8cc-b1df-44f6-bea5-dcf7a54ee35f" providerId="ADAL" clId="{3840EB45-74CA-49F5-8548-3DE287019A31}" dt="2022-12-08T10:51:04.223" v="5714" actId="790"/>
          <ac:spMkLst>
            <pc:docMk/>
            <pc:sldMk cId="3250581116" sldId="483"/>
            <ac:spMk id="7509" creationId="{B964CDD0-28E1-42B2-BAD5-24A50994A514}"/>
          </ac:spMkLst>
        </pc:spChg>
        <pc:spChg chg="mod">
          <ac:chgData name="Kolakowski, Artur" userId="9c34c8cc-b1df-44f6-bea5-dcf7a54ee35f" providerId="ADAL" clId="{3840EB45-74CA-49F5-8548-3DE287019A31}" dt="2022-12-08T10:51:04.228" v="5715" actId="790"/>
          <ac:spMkLst>
            <pc:docMk/>
            <pc:sldMk cId="3250581116" sldId="483"/>
            <ac:spMk id="7510" creationId="{DE9207C1-9B0C-4418-B4CA-812F9280AB50}"/>
          </ac:spMkLst>
        </pc:spChg>
        <pc:spChg chg="mod">
          <ac:chgData name="Kolakowski, Artur" userId="9c34c8cc-b1df-44f6-bea5-dcf7a54ee35f" providerId="ADAL" clId="{3840EB45-74CA-49F5-8548-3DE287019A31}" dt="2022-12-08T10:51:04.233" v="5716" actId="790"/>
          <ac:spMkLst>
            <pc:docMk/>
            <pc:sldMk cId="3250581116" sldId="483"/>
            <ac:spMk id="7511" creationId="{BF62C869-26F8-4C52-AD49-0F180B432F13}"/>
          </ac:spMkLst>
        </pc:spChg>
        <pc:spChg chg="mod">
          <ac:chgData name="Kolakowski, Artur" userId="9c34c8cc-b1df-44f6-bea5-dcf7a54ee35f" providerId="ADAL" clId="{3840EB45-74CA-49F5-8548-3DE287019A31}" dt="2022-12-08T10:51:04.233" v="5717" actId="790"/>
          <ac:spMkLst>
            <pc:docMk/>
            <pc:sldMk cId="3250581116" sldId="483"/>
            <ac:spMk id="7512" creationId="{56A72361-A379-4D5F-9FC9-F2BCC4F2AF2A}"/>
          </ac:spMkLst>
        </pc:spChg>
        <pc:spChg chg="mod">
          <ac:chgData name="Kolakowski, Artur" userId="9c34c8cc-b1df-44f6-bea5-dcf7a54ee35f" providerId="ADAL" clId="{3840EB45-74CA-49F5-8548-3DE287019A31}" dt="2022-12-08T10:51:04.238" v="5718" actId="790"/>
          <ac:spMkLst>
            <pc:docMk/>
            <pc:sldMk cId="3250581116" sldId="483"/>
            <ac:spMk id="7513" creationId="{BE994214-2E1B-4D61-B185-393D5BD65D15}"/>
          </ac:spMkLst>
        </pc:spChg>
        <pc:spChg chg="mod">
          <ac:chgData name="Kolakowski, Artur" userId="9c34c8cc-b1df-44f6-bea5-dcf7a54ee35f" providerId="ADAL" clId="{3840EB45-74CA-49F5-8548-3DE287019A31}" dt="2022-12-08T10:51:04.243" v="5719" actId="790"/>
          <ac:spMkLst>
            <pc:docMk/>
            <pc:sldMk cId="3250581116" sldId="483"/>
            <ac:spMk id="7514" creationId="{78AC2E34-189B-4CAF-A5B1-01A77A8FCE2F}"/>
          </ac:spMkLst>
        </pc:spChg>
        <pc:spChg chg="mod">
          <ac:chgData name="Kolakowski, Artur" userId="9c34c8cc-b1df-44f6-bea5-dcf7a54ee35f" providerId="ADAL" clId="{3840EB45-74CA-49F5-8548-3DE287019A31}" dt="2022-12-08T10:51:04.248" v="5720" actId="790"/>
          <ac:spMkLst>
            <pc:docMk/>
            <pc:sldMk cId="3250581116" sldId="483"/>
            <ac:spMk id="7515" creationId="{8102D971-B177-4FA2-8791-33E58A3998B9}"/>
          </ac:spMkLst>
        </pc:spChg>
        <pc:spChg chg="mod">
          <ac:chgData name="Kolakowski, Artur" userId="9c34c8cc-b1df-44f6-bea5-dcf7a54ee35f" providerId="ADAL" clId="{3840EB45-74CA-49F5-8548-3DE287019A31}" dt="2022-12-08T10:51:04.248" v="5721" actId="790"/>
          <ac:spMkLst>
            <pc:docMk/>
            <pc:sldMk cId="3250581116" sldId="483"/>
            <ac:spMk id="7516" creationId="{FA506D37-40A2-4ABA-B8D5-10E35CB68ED9}"/>
          </ac:spMkLst>
        </pc:spChg>
        <pc:spChg chg="mod">
          <ac:chgData name="Kolakowski, Artur" userId="9c34c8cc-b1df-44f6-bea5-dcf7a54ee35f" providerId="ADAL" clId="{3840EB45-74CA-49F5-8548-3DE287019A31}" dt="2022-12-08T10:51:04.253" v="5722" actId="790"/>
          <ac:spMkLst>
            <pc:docMk/>
            <pc:sldMk cId="3250581116" sldId="483"/>
            <ac:spMk id="7517" creationId="{8B7D459D-7F57-4547-8CA7-65D792792357}"/>
          </ac:spMkLst>
        </pc:spChg>
        <pc:spChg chg="mod">
          <ac:chgData name="Kolakowski, Artur" userId="9c34c8cc-b1df-44f6-bea5-dcf7a54ee35f" providerId="ADAL" clId="{3840EB45-74CA-49F5-8548-3DE287019A31}" dt="2022-12-08T10:51:04.258" v="5723" actId="790"/>
          <ac:spMkLst>
            <pc:docMk/>
            <pc:sldMk cId="3250581116" sldId="483"/>
            <ac:spMk id="7518" creationId="{E9F5F1D0-636F-465B-A1CA-F088954D72C8}"/>
          </ac:spMkLst>
        </pc:spChg>
        <pc:spChg chg="mod">
          <ac:chgData name="Kolakowski, Artur" userId="9c34c8cc-b1df-44f6-bea5-dcf7a54ee35f" providerId="ADAL" clId="{3840EB45-74CA-49F5-8548-3DE287019A31}" dt="2022-12-08T10:51:04.258" v="5724" actId="790"/>
          <ac:spMkLst>
            <pc:docMk/>
            <pc:sldMk cId="3250581116" sldId="483"/>
            <ac:spMk id="7519" creationId="{2F23CC2A-3701-491A-B326-CB6AC4432432}"/>
          </ac:spMkLst>
        </pc:spChg>
        <pc:spChg chg="mod">
          <ac:chgData name="Kolakowski, Artur" userId="9c34c8cc-b1df-44f6-bea5-dcf7a54ee35f" providerId="ADAL" clId="{3840EB45-74CA-49F5-8548-3DE287019A31}" dt="2022-12-08T10:51:04.263" v="5725" actId="790"/>
          <ac:spMkLst>
            <pc:docMk/>
            <pc:sldMk cId="3250581116" sldId="483"/>
            <ac:spMk id="7520" creationId="{DA9848F5-D81A-40D7-A436-2FC2917453AC}"/>
          </ac:spMkLst>
        </pc:spChg>
        <pc:spChg chg="mod">
          <ac:chgData name="Kolakowski, Artur" userId="9c34c8cc-b1df-44f6-bea5-dcf7a54ee35f" providerId="ADAL" clId="{3840EB45-74CA-49F5-8548-3DE287019A31}" dt="2022-12-08T10:51:04.267" v="5726" actId="790"/>
          <ac:spMkLst>
            <pc:docMk/>
            <pc:sldMk cId="3250581116" sldId="483"/>
            <ac:spMk id="7521" creationId="{8202386A-B582-4016-993F-3B38FF124F89}"/>
          </ac:spMkLst>
        </pc:spChg>
        <pc:spChg chg="mod">
          <ac:chgData name="Kolakowski, Artur" userId="9c34c8cc-b1df-44f6-bea5-dcf7a54ee35f" providerId="ADAL" clId="{3840EB45-74CA-49F5-8548-3DE287019A31}" dt="2022-12-08T10:51:04.273" v="5727" actId="790"/>
          <ac:spMkLst>
            <pc:docMk/>
            <pc:sldMk cId="3250581116" sldId="483"/>
            <ac:spMk id="7522" creationId="{94E6F8D2-9BD2-4DE9-BD92-D96EFAFFD441}"/>
          </ac:spMkLst>
        </pc:spChg>
        <pc:spChg chg="mod">
          <ac:chgData name="Kolakowski, Artur" userId="9c34c8cc-b1df-44f6-bea5-dcf7a54ee35f" providerId="ADAL" clId="{3840EB45-74CA-49F5-8548-3DE287019A31}" dt="2022-12-08T10:51:04.273" v="5728" actId="790"/>
          <ac:spMkLst>
            <pc:docMk/>
            <pc:sldMk cId="3250581116" sldId="483"/>
            <ac:spMk id="7523" creationId="{31BA05F4-6869-4D4A-93ED-B33DC3C6727B}"/>
          </ac:spMkLst>
        </pc:spChg>
        <pc:spChg chg="mod">
          <ac:chgData name="Kolakowski, Artur" userId="9c34c8cc-b1df-44f6-bea5-dcf7a54ee35f" providerId="ADAL" clId="{3840EB45-74CA-49F5-8548-3DE287019A31}" dt="2022-12-08T10:51:04.278" v="5729" actId="790"/>
          <ac:spMkLst>
            <pc:docMk/>
            <pc:sldMk cId="3250581116" sldId="483"/>
            <ac:spMk id="7524" creationId="{9B83C68A-C0DB-4357-BD01-3EEEF0027481}"/>
          </ac:spMkLst>
        </pc:spChg>
        <pc:spChg chg="mod">
          <ac:chgData name="Kolakowski, Artur" userId="9c34c8cc-b1df-44f6-bea5-dcf7a54ee35f" providerId="ADAL" clId="{3840EB45-74CA-49F5-8548-3DE287019A31}" dt="2022-12-08T10:51:04.283" v="5730" actId="790"/>
          <ac:spMkLst>
            <pc:docMk/>
            <pc:sldMk cId="3250581116" sldId="483"/>
            <ac:spMk id="7525" creationId="{C05174EC-C67E-4EF7-887F-19048B403E72}"/>
          </ac:spMkLst>
        </pc:spChg>
        <pc:spChg chg="mod">
          <ac:chgData name="Kolakowski, Artur" userId="9c34c8cc-b1df-44f6-bea5-dcf7a54ee35f" providerId="ADAL" clId="{3840EB45-74CA-49F5-8548-3DE287019A31}" dt="2022-12-08T10:51:04.283" v="5731" actId="790"/>
          <ac:spMkLst>
            <pc:docMk/>
            <pc:sldMk cId="3250581116" sldId="483"/>
            <ac:spMk id="7526" creationId="{38484AAD-B671-4917-8095-31941CE3DE43}"/>
          </ac:spMkLst>
        </pc:spChg>
        <pc:spChg chg="mod">
          <ac:chgData name="Kolakowski, Artur" userId="9c34c8cc-b1df-44f6-bea5-dcf7a54ee35f" providerId="ADAL" clId="{3840EB45-74CA-49F5-8548-3DE287019A31}" dt="2022-12-08T10:51:04.288" v="5732" actId="790"/>
          <ac:spMkLst>
            <pc:docMk/>
            <pc:sldMk cId="3250581116" sldId="483"/>
            <ac:spMk id="7527" creationId="{B7BA8972-341A-4948-B36E-309F3D0133A8}"/>
          </ac:spMkLst>
        </pc:spChg>
        <pc:spChg chg="mod">
          <ac:chgData name="Kolakowski, Artur" userId="9c34c8cc-b1df-44f6-bea5-dcf7a54ee35f" providerId="ADAL" clId="{3840EB45-74CA-49F5-8548-3DE287019A31}" dt="2022-12-08T10:51:04.293" v="5733" actId="790"/>
          <ac:spMkLst>
            <pc:docMk/>
            <pc:sldMk cId="3250581116" sldId="483"/>
            <ac:spMk id="7528" creationId="{C9C50609-1A50-43EA-BC78-B695A97D46F8}"/>
          </ac:spMkLst>
        </pc:spChg>
        <pc:spChg chg="mod">
          <ac:chgData name="Kolakowski, Artur" userId="9c34c8cc-b1df-44f6-bea5-dcf7a54ee35f" providerId="ADAL" clId="{3840EB45-74CA-49F5-8548-3DE287019A31}" dt="2022-12-08T10:51:04.293" v="5734" actId="790"/>
          <ac:spMkLst>
            <pc:docMk/>
            <pc:sldMk cId="3250581116" sldId="483"/>
            <ac:spMk id="7529" creationId="{164AFCE7-D5AC-47B9-BC05-CC0E89048497}"/>
          </ac:spMkLst>
        </pc:spChg>
        <pc:spChg chg="mod">
          <ac:chgData name="Kolakowski, Artur" userId="9c34c8cc-b1df-44f6-bea5-dcf7a54ee35f" providerId="ADAL" clId="{3840EB45-74CA-49F5-8548-3DE287019A31}" dt="2022-12-08T10:51:04.298" v="5735" actId="790"/>
          <ac:spMkLst>
            <pc:docMk/>
            <pc:sldMk cId="3250581116" sldId="483"/>
            <ac:spMk id="7530" creationId="{7E2251A4-6989-4541-8FDB-C9D502DD0816}"/>
          </ac:spMkLst>
        </pc:spChg>
        <pc:spChg chg="mod">
          <ac:chgData name="Kolakowski, Artur" userId="9c34c8cc-b1df-44f6-bea5-dcf7a54ee35f" providerId="ADAL" clId="{3840EB45-74CA-49F5-8548-3DE287019A31}" dt="2022-12-08T10:51:04.303" v="5736" actId="790"/>
          <ac:spMkLst>
            <pc:docMk/>
            <pc:sldMk cId="3250581116" sldId="483"/>
            <ac:spMk id="7531" creationId="{888642B1-0E0C-40B2-9A22-58D9B5038AF4}"/>
          </ac:spMkLst>
        </pc:spChg>
        <pc:spChg chg="mod">
          <ac:chgData name="Kolakowski, Artur" userId="9c34c8cc-b1df-44f6-bea5-dcf7a54ee35f" providerId="ADAL" clId="{3840EB45-74CA-49F5-8548-3DE287019A31}" dt="2022-12-08T10:51:04.308" v="5737" actId="790"/>
          <ac:spMkLst>
            <pc:docMk/>
            <pc:sldMk cId="3250581116" sldId="483"/>
            <ac:spMk id="7532" creationId="{6FE3A31E-CE6F-46A5-84C7-4B0597406D58}"/>
          </ac:spMkLst>
        </pc:spChg>
        <pc:spChg chg="mod">
          <ac:chgData name="Kolakowski, Artur" userId="9c34c8cc-b1df-44f6-bea5-dcf7a54ee35f" providerId="ADAL" clId="{3840EB45-74CA-49F5-8548-3DE287019A31}" dt="2022-12-08T10:51:04.308" v="5738" actId="790"/>
          <ac:spMkLst>
            <pc:docMk/>
            <pc:sldMk cId="3250581116" sldId="483"/>
            <ac:spMk id="7533" creationId="{4A2021CF-92F6-4BF1-AE7E-E917522AE205}"/>
          </ac:spMkLst>
        </pc:spChg>
        <pc:spChg chg="mod">
          <ac:chgData name="Kolakowski, Artur" userId="9c34c8cc-b1df-44f6-bea5-dcf7a54ee35f" providerId="ADAL" clId="{3840EB45-74CA-49F5-8548-3DE287019A31}" dt="2022-12-08T10:51:04.313" v="5739" actId="790"/>
          <ac:spMkLst>
            <pc:docMk/>
            <pc:sldMk cId="3250581116" sldId="483"/>
            <ac:spMk id="7534" creationId="{B36FD1BF-6696-4A34-8992-FE883C211541}"/>
          </ac:spMkLst>
        </pc:spChg>
        <pc:spChg chg="mod">
          <ac:chgData name="Kolakowski, Artur" userId="9c34c8cc-b1df-44f6-bea5-dcf7a54ee35f" providerId="ADAL" clId="{3840EB45-74CA-49F5-8548-3DE287019A31}" dt="2022-12-08T10:51:04.313" v="5740" actId="790"/>
          <ac:spMkLst>
            <pc:docMk/>
            <pc:sldMk cId="3250581116" sldId="483"/>
            <ac:spMk id="7535" creationId="{122B7A5C-68EE-4B34-A8C5-95E2DFD10D5E}"/>
          </ac:spMkLst>
        </pc:spChg>
        <pc:spChg chg="mod">
          <ac:chgData name="Kolakowski, Artur" userId="9c34c8cc-b1df-44f6-bea5-dcf7a54ee35f" providerId="ADAL" clId="{3840EB45-74CA-49F5-8548-3DE287019A31}" dt="2022-12-08T10:51:04.318" v="5741" actId="790"/>
          <ac:spMkLst>
            <pc:docMk/>
            <pc:sldMk cId="3250581116" sldId="483"/>
            <ac:spMk id="7536" creationId="{9AED4F8D-97C2-4696-87B7-F297D8693E42}"/>
          </ac:spMkLst>
        </pc:spChg>
        <pc:spChg chg="mod">
          <ac:chgData name="Kolakowski, Artur" userId="9c34c8cc-b1df-44f6-bea5-dcf7a54ee35f" providerId="ADAL" clId="{3840EB45-74CA-49F5-8548-3DE287019A31}" dt="2022-12-08T10:51:04.323" v="5742" actId="790"/>
          <ac:spMkLst>
            <pc:docMk/>
            <pc:sldMk cId="3250581116" sldId="483"/>
            <ac:spMk id="7537" creationId="{63E1543C-1013-459A-8CA2-C5F7CC9A17F5}"/>
          </ac:spMkLst>
        </pc:spChg>
        <pc:spChg chg="mod">
          <ac:chgData name="Kolakowski, Artur" userId="9c34c8cc-b1df-44f6-bea5-dcf7a54ee35f" providerId="ADAL" clId="{3840EB45-74CA-49F5-8548-3DE287019A31}" dt="2022-12-08T10:51:04.323" v="5743" actId="790"/>
          <ac:spMkLst>
            <pc:docMk/>
            <pc:sldMk cId="3250581116" sldId="483"/>
            <ac:spMk id="7538" creationId="{F70D7F30-902F-40AA-96D6-F0B7FB6CDB14}"/>
          </ac:spMkLst>
        </pc:spChg>
        <pc:spChg chg="mod">
          <ac:chgData name="Kolakowski, Artur" userId="9c34c8cc-b1df-44f6-bea5-dcf7a54ee35f" providerId="ADAL" clId="{3840EB45-74CA-49F5-8548-3DE287019A31}" dt="2022-12-08T10:51:04.327" v="5744" actId="790"/>
          <ac:spMkLst>
            <pc:docMk/>
            <pc:sldMk cId="3250581116" sldId="483"/>
            <ac:spMk id="7539" creationId="{B61C72F7-D09E-401C-B9CD-0E547E9B6E3C}"/>
          </ac:spMkLst>
        </pc:spChg>
        <pc:spChg chg="mod">
          <ac:chgData name="Kolakowski, Artur" userId="9c34c8cc-b1df-44f6-bea5-dcf7a54ee35f" providerId="ADAL" clId="{3840EB45-74CA-49F5-8548-3DE287019A31}" dt="2022-12-08T10:51:04.327" v="5745" actId="790"/>
          <ac:spMkLst>
            <pc:docMk/>
            <pc:sldMk cId="3250581116" sldId="483"/>
            <ac:spMk id="7540" creationId="{35395BE6-FA73-488F-B7DE-52AE408C50EF}"/>
          </ac:spMkLst>
        </pc:spChg>
        <pc:spChg chg="mod">
          <ac:chgData name="Kolakowski, Artur" userId="9c34c8cc-b1df-44f6-bea5-dcf7a54ee35f" providerId="ADAL" clId="{3840EB45-74CA-49F5-8548-3DE287019A31}" dt="2022-12-08T10:51:04.333" v="5746" actId="790"/>
          <ac:spMkLst>
            <pc:docMk/>
            <pc:sldMk cId="3250581116" sldId="483"/>
            <ac:spMk id="7541" creationId="{8F21BDE6-3C08-4BB0-9C78-45CA0C2517EB}"/>
          </ac:spMkLst>
        </pc:spChg>
        <pc:spChg chg="mod">
          <ac:chgData name="Kolakowski, Artur" userId="9c34c8cc-b1df-44f6-bea5-dcf7a54ee35f" providerId="ADAL" clId="{3840EB45-74CA-49F5-8548-3DE287019A31}" dt="2022-12-08T10:51:04.338" v="5747" actId="790"/>
          <ac:spMkLst>
            <pc:docMk/>
            <pc:sldMk cId="3250581116" sldId="483"/>
            <ac:spMk id="7542" creationId="{5EDA7548-C763-4BBF-8D8A-AAAD956CB285}"/>
          </ac:spMkLst>
        </pc:spChg>
        <pc:spChg chg="mod">
          <ac:chgData name="Kolakowski, Artur" userId="9c34c8cc-b1df-44f6-bea5-dcf7a54ee35f" providerId="ADAL" clId="{3840EB45-74CA-49F5-8548-3DE287019A31}" dt="2022-12-08T10:51:04.338" v="5748" actId="790"/>
          <ac:spMkLst>
            <pc:docMk/>
            <pc:sldMk cId="3250581116" sldId="483"/>
            <ac:spMk id="7543" creationId="{30E87B5F-C8DC-4B92-A7FE-0877398874C3}"/>
          </ac:spMkLst>
        </pc:spChg>
        <pc:spChg chg="mod">
          <ac:chgData name="Kolakowski, Artur" userId="9c34c8cc-b1df-44f6-bea5-dcf7a54ee35f" providerId="ADAL" clId="{3840EB45-74CA-49F5-8548-3DE287019A31}" dt="2022-12-08T10:51:04.343" v="5749" actId="790"/>
          <ac:spMkLst>
            <pc:docMk/>
            <pc:sldMk cId="3250581116" sldId="483"/>
            <ac:spMk id="7544" creationId="{91AE34F4-E041-4ACF-9F70-B4A1F486CEA1}"/>
          </ac:spMkLst>
        </pc:spChg>
        <pc:spChg chg="mod">
          <ac:chgData name="Kolakowski, Artur" userId="9c34c8cc-b1df-44f6-bea5-dcf7a54ee35f" providerId="ADAL" clId="{3840EB45-74CA-49F5-8548-3DE287019A31}" dt="2022-12-08T10:51:04.348" v="5750" actId="790"/>
          <ac:spMkLst>
            <pc:docMk/>
            <pc:sldMk cId="3250581116" sldId="483"/>
            <ac:spMk id="7545" creationId="{BF2E410F-4BE5-4607-9A56-8647C57B7675}"/>
          </ac:spMkLst>
        </pc:spChg>
        <pc:spChg chg="mod">
          <ac:chgData name="Kolakowski, Artur" userId="9c34c8cc-b1df-44f6-bea5-dcf7a54ee35f" providerId="ADAL" clId="{3840EB45-74CA-49F5-8548-3DE287019A31}" dt="2022-12-08T10:51:04.348" v="5751" actId="790"/>
          <ac:spMkLst>
            <pc:docMk/>
            <pc:sldMk cId="3250581116" sldId="483"/>
            <ac:spMk id="7546" creationId="{7882A82F-B222-45A1-9FB1-92A6FA41DF4D}"/>
          </ac:spMkLst>
        </pc:spChg>
        <pc:spChg chg="mod">
          <ac:chgData name="Kolakowski, Artur" userId="9c34c8cc-b1df-44f6-bea5-dcf7a54ee35f" providerId="ADAL" clId="{3840EB45-74CA-49F5-8548-3DE287019A31}" dt="2022-12-08T10:51:04.353" v="5752" actId="790"/>
          <ac:spMkLst>
            <pc:docMk/>
            <pc:sldMk cId="3250581116" sldId="483"/>
            <ac:spMk id="7547" creationId="{7FEE54ED-120A-423D-9C88-CD85D333FC14}"/>
          </ac:spMkLst>
        </pc:spChg>
        <pc:spChg chg="mod">
          <ac:chgData name="Kolakowski, Artur" userId="9c34c8cc-b1df-44f6-bea5-dcf7a54ee35f" providerId="ADAL" clId="{3840EB45-74CA-49F5-8548-3DE287019A31}" dt="2022-12-08T10:51:04.358" v="5753" actId="790"/>
          <ac:spMkLst>
            <pc:docMk/>
            <pc:sldMk cId="3250581116" sldId="483"/>
            <ac:spMk id="7548" creationId="{00B13A5C-2D20-4133-862A-1A7F3D7AFE38}"/>
          </ac:spMkLst>
        </pc:spChg>
        <pc:spChg chg="mod">
          <ac:chgData name="Kolakowski, Artur" userId="9c34c8cc-b1df-44f6-bea5-dcf7a54ee35f" providerId="ADAL" clId="{3840EB45-74CA-49F5-8548-3DE287019A31}" dt="2022-12-08T10:51:04.358" v="5754" actId="790"/>
          <ac:spMkLst>
            <pc:docMk/>
            <pc:sldMk cId="3250581116" sldId="483"/>
            <ac:spMk id="7549" creationId="{AC7D1096-E321-45CA-BFF8-797CBA9CAC42}"/>
          </ac:spMkLst>
        </pc:spChg>
        <pc:spChg chg="mod">
          <ac:chgData name="Kolakowski, Artur" userId="9c34c8cc-b1df-44f6-bea5-dcf7a54ee35f" providerId="ADAL" clId="{3840EB45-74CA-49F5-8548-3DE287019A31}" dt="2022-12-08T10:51:04.363" v="5755" actId="790"/>
          <ac:spMkLst>
            <pc:docMk/>
            <pc:sldMk cId="3250581116" sldId="483"/>
            <ac:spMk id="7550" creationId="{5345561A-BDA2-4EA6-B881-010488E57D9F}"/>
          </ac:spMkLst>
        </pc:spChg>
        <pc:spChg chg="mod">
          <ac:chgData name="Kolakowski, Artur" userId="9c34c8cc-b1df-44f6-bea5-dcf7a54ee35f" providerId="ADAL" clId="{3840EB45-74CA-49F5-8548-3DE287019A31}" dt="2022-12-08T10:51:04.368" v="5756" actId="790"/>
          <ac:spMkLst>
            <pc:docMk/>
            <pc:sldMk cId="3250581116" sldId="483"/>
            <ac:spMk id="7551" creationId="{47545761-805D-4F51-9C43-504F49510C05}"/>
          </ac:spMkLst>
        </pc:spChg>
        <pc:spChg chg="mod">
          <ac:chgData name="Kolakowski, Artur" userId="9c34c8cc-b1df-44f6-bea5-dcf7a54ee35f" providerId="ADAL" clId="{3840EB45-74CA-49F5-8548-3DE287019A31}" dt="2022-12-08T10:51:04.373" v="5757" actId="790"/>
          <ac:spMkLst>
            <pc:docMk/>
            <pc:sldMk cId="3250581116" sldId="483"/>
            <ac:spMk id="7552" creationId="{E527F092-3B64-423A-ABE8-F48FFA31E38F}"/>
          </ac:spMkLst>
        </pc:spChg>
        <pc:spChg chg="mod">
          <ac:chgData name="Kolakowski, Artur" userId="9c34c8cc-b1df-44f6-bea5-dcf7a54ee35f" providerId="ADAL" clId="{3840EB45-74CA-49F5-8548-3DE287019A31}" dt="2022-12-08T10:51:04.378" v="5758" actId="790"/>
          <ac:spMkLst>
            <pc:docMk/>
            <pc:sldMk cId="3250581116" sldId="483"/>
            <ac:spMk id="7553" creationId="{5F9F9A39-EE78-4868-8A72-C1B069AE8B19}"/>
          </ac:spMkLst>
        </pc:spChg>
        <pc:spChg chg="mod">
          <ac:chgData name="Kolakowski, Artur" userId="9c34c8cc-b1df-44f6-bea5-dcf7a54ee35f" providerId="ADAL" clId="{3840EB45-74CA-49F5-8548-3DE287019A31}" dt="2022-12-08T10:51:04.378" v="5759" actId="790"/>
          <ac:spMkLst>
            <pc:docMk/>
            <pc:sldMk cId="3250581116" sldId="483"/>
            <ac:spMk id="7554" creationId="{BC1C2BE7-8578-4B17-B07F-DE8D008AB1D0}"/>
          </ac:spMkLst>
        </pc:spChg>
        <pc:spChg chg="mod">
          <ac:chgData name="Kolakowski, Artur" userId="9c34c8cc-b1df-44f6-bea5-dcf7a54ee35f" providerId="ADAL" clId="{3840EB45-74CA-49F5-8548-3DE287019A31}" dt="2022-12-08T10:51:04.383" v="5760" actId="790"/>
          <ac:spMkLst>
            <pc:docMk/>
            <pc:sldMk cId="3250581116" sldId="483"/>
            <ac:spMk id="7555" creationId="{E09B52BA-2EC7-4437-8640-7DFF301A9160}"/>
          </ac:spMkLst>
        </pc:spChg>
        <pc:spChg chg="mod">
          <ac:chgData name="Kolakowski, Artur" userId="9c34c8cc-b1df-44f6-bea5-dcf7a54ee35f" providerId="ADAL" clId="{3840EB45-74CA-49F5-8548-3DE287019A31}" dt="2022-12-08T10:51:04.388" v="5761" actId="790"/>
          <ac:spMkLst>
            <pc:docMk/>
            <pc:sldMk cId="3250581116" sldId="483"/>
            <ac:spMk id="7556" creationId="{F7093CBC-DC9A-4188-ACCF-AE845D9BC2B9}"/>
          </ac:spMkLst>
        </pc:spChg>
        <pc:spChg chg="mod">
          <ac:chgData name="Kolakowski, Artur" userId="9c34c8cc-b1df-44f6-bea5-dcf7a54ee35f" providerId="ADAL" clId="{3840EB45-74CA-49F5-8548-3DE287019A31}" dt="2022-12-08T10:51:04.393" v="5762" actId="790"/>
          <ac:spMkLst>
            <pc:docMk/>
            <pc:sldMk cId="3250581116" sldId="483"/>
            <ac:spMk id="7557" creationId="{09D66E03-A8F7-4EE7-9204-DE5E05E3AA92}"/>
          </ac:spMkLst>
        </pc:spChg>
        <pc:spChg chg="mod">
          <ac:chgData name="Kolakowski, Artur" userId="9c34c8cc-b1df-44f6-bea5-dcf7a54ee35f" providerId="ADAL" clId="{3840EB45-74CA-49F5-8548-3DE287019A31}" dt="2022-12-08T10:51:04.398" v="5763" actId="790"/>
          <ac:spMkLst>
            <pc:docMk/>
            <pc:sldMk cId="3250581116" sldId="483"/>
            <ac:spMk id="7558" creationId="{7EB9465C-DFAD-4059-A3BA-BCB32BF8B45B}"/>
          </ac:spMkLst>
        </pc:spChg>
        <pc:spChg chg="mod">
          <ac:chgData name="Kolakowski, Artur" userId="9c34c8cc-b1df-44f6-bea5-dcf7a54ee35f" providerId="ADAL" clId="{3840EB45-74CA-49F5-8548-3DE287019A31}" dt="2022-12-08T10:51:04.403" v="5764" actId="790"/>
          <ac:spMkLst>
            <pc:docMk/>
            <pc:sldMk cId="3250581116" sldId="483"/>
            <ac:spMk id="7559" creationId="{A6DFFB4A-B772-4A41-88FA-6E5155765537}"/>
          </ac:spMkLst>
        </pc:spChg>
        <pc:spChg chg="mod">
          <ac:chgData name="Kolakowski, Artur" userId="9c34c8cc-b1df-44f6-bea5-dcf7a54ee35f" providerId="ADAL" clId="{3840EB45-74CA-49F5-8548-3DE287019A31}" dt="2022-12-08T10:51:04.408" v="5765" actId="790"/>
          <ac:spMkLst>
            <pc:docMk/>
            <pc:sldMk cId="3250581116" sldId="483"/>
            <ac:spMk id="7560" creationId="{AE3CCAED-BE55-4777-B220-4BCB35A6DA74}"/>
          </ac:spMkLst>
        </pc:spChg>
        <pc:spChg chg="mod">
          <ac:chgData name="Kolakowski, Artur" userId="9c34c8cc-b1df-44f6-bea5-dcf7a54ee35f" providerId="ADAL" clId="{3840EB45-74CA-49F5-8548-3DE287019A31}" dt="2022-12-08T10:51:04.408" v="5766" actId="790"/>
          <ac:spMkLst>
            <pc:docMk/>
            <pc:sldMk cId="3250581116" sldId="483"/>
            <ac:spMk id="7561" creationId="{826435B6-3AA4-47EF-B48C-6D3344A56598}"/>
          </ac:spMkLst>
        </pc:spChg>
        <pc:spChg chg="mod">
          <ac:chgData name="Kolakowski, Artur" userId="9c34c8cc-b1df-44f6-bea5-dcf7a54ee35f" providerId="ADAL" clId="{3840EB45-74CA-49F5-8548-3DE287019A31}" dt="2022-12-08T10:51:04.413" v="5767" actId="790"/>
          <ac:spMkLst>
            <pc:docMk/>
            <pc:sldMk cId="3250581116" sldId="483"/>
            <ac:spMk id="7562" creationId="{EE324256-F00E-405F-9C0E-B250F3C770E1}"/>
          </ac:spMkLst>
        </pc:spChg>
        <pc:spChg chg="mod">
          <ac:chgData name="Kolakowski, Artur" userId="9c34c8cc-b1df-44f6-bea5-dcf7a54ee35f" providerId="ADAL" clId="{3840EB45-74CA-49F5-8548-3DE287019A31}" dt="2022-12-08T10:51:04.417" v="5768" actId="790"/>
          <ac:spMkLst>
            <pc:docMk/>
            <pc:sldMk cId="3250581116" sldId="483"/>
            <ac:spMk id="7563" creationId="{A1FB9015-C943-49EF-84CE-37EAAEBA6ACD}"/>
          </ac:spMkLst>
        </pc:spChg>
        <pc:spChg chg="mod">
          <ac:chgData name="Kolakowski, Artur" userId="9c34c8cc-b1df-44f6-bea5-dcf7a54ee35f" providerId="ADAL" clId="{3840EB45-74CA-49F5-8548-3DE287019A31}" dt="2022-12-08T10:51:04.423" v="5769" actId="790"/>
          <ac:spMkLst>
            <pc:docMk/>
            <pc:sldMk cId="3250581116" sldId="483"/>
            <ac:spMk id="7564" creationId="{BD4D0F28-B63C-4736-8DC1-2A75B877DC45}"/>
          </ac:spMkLst>
        </pc:spChg>
        <pc:spChg chg="mod">
          <ac:chgData name="Kolakowski, Artur" userId="9c34c8cc-b1df-44f6-bea5-dcf7a54ee35f" providerId="ADAL" clId="{3840EB45-74CA-49F5-8548-3DE287019A31}" dt="2022-12-08T10:51:04.428" v="5770" actId="790"/>
          <ac:spMkLst>
            <pc:docMk/>
            <pc:sldMk cId="3250581116" sldId="483"/>
            <ac:spMk id="7565" creationId="{48BEF11C-248D-4388-B5C3-741468BBDBB8}"/>
          </ac:spMkLst>
        </pc:spChg>
        <pc:spChg chg="mod">
          <ac:chgData name="Kolakowski, Artur" userId="9c34c8cc-b1df-44f6-bea5-dcf7a54ee35f" providerId="ADAL" clId="{3840EB45-74CA-49F5-8548-3DE287019A31}" dt="2022-12-08T10:51:04.433" v="5771" actId="790"/>
          <ac:spMkLst>
            <pc:docMk/>
            <pc:sldMk cId="3250581116" sldId="483"/>
            <ac:spMk id="7566" creationId="{B0483217-10BE-45C4-91E9-802B61DCFBF6}"/>
          </ac:spMkLst>
        </pc:spChg>
        <pc:spChg chg="mod">
          <ac:chgData name="Kolakowski, Artur" userId="9c34c8cc-b1df-44f6-bea5-dcf7a54ee35f" providerId="ADAL" clId="{3840EB45-74CA-49F5-8548-3DE287019A31}" dt="2022-12-08T10:51:04.437" v="5772" actId="790"/>
          <ac:spMkLst>
            <pc:docMk/>
            <pc:sldMk cId="3250581116" sldId="483"/>
            <ac:spMk id="7567" creationId="{CA90AF6F-7DC7-4D6E-8FFA-062DF5F7294E}"/>
          </ac:spMkLst>
        </pc:spChg>
        <pc:spChg chg="mod">
          <ac:chgData name="Kolakowski, Artur" userId="9c34c8cc-b1df-44f6-bea5-dcf7a54ee35f" providerId="ADAL" clId="{3840EB45-74CA-49F5-8548-3DE287019A31}" dt="2022-12-08T10:51:04.441" v="5773" actId="790"/>
          <ac:spMkLst>
            <pc:docMk/>
            <pc:sldMk cId="3250581116" sldId="483"/>
            <ac:spMk id="7568" creationId="{3F8CC181-0DBC-4245-8198-39AC582183B0}"/>
          </ac:spMkLst>
        </pc:spChg>
        <pc:spChg chg="mod">
          <ac:chgData name="Kolakowski, Artur" userId="9c34c8cc-b1df-44f6-bea5-dcf7a54ee35f" providerId="ADAL" clId="{3840EB45-74CA-49F5-8548-3DE287019A31}" dt="2022-12-08T10:51:04.448" v="5774" actId="790"/>
          <ac:spMkLst>
            <pc:docMk/>
            <pc:sldMk cId="3250581116" sldId="483"/>
            <ac:spMk id="7569" creationId="{BC0BD336-A7B9-48D1-85BE-538151BD60EE}"/>
          </ac:spMkLst>
        </pc:spChg>
        <pc:spChg chg="mod">
          <ac:chgData name="Kolakowski, Artur" userId="9c34c8cc-b1df-44f6-bea5-dcf7a54ee35f" providerId="ADAL" clId="{3840EB45-74CA-49F5-8548-3DE287019A31}" dt="2022-12-08T10:51:04.452" v="5775" actId="790"/>
          <ac:spMkLst>
            <pc:docMk/>
            <pc:sldMk cId="3250581116" sldId="483"/>
            <ac:spMk id="7570" creationId="{7890BD8B-1834-41BA-B235-C9683EECEF4F}"/>
          </ac:spMkLst>
        </pc:spChg>
        <pc:spChg chg="mod">
          <ac:chgData name="Kolakowski, Artur" userId="9c34c8cc-b1df-44f6-bea5-dcf7a54ee35f" providerId="ADAL" clId="{3840EB45-74CA-49F5-8548-3DE287019A31}" dt="2022-12-08T10:51:04.452" v="5776" actId="790"/>
          <ac:spMkLst>
            <pc:docMk/>
            <pc:sldMk cId="3250581116" sldId="483"/>
            <ac:spMk id="7571" creationId="{004CFE9D-8E62-4DFB-A26B-AB7F048A6820}"/>
          </ac:spMkLst>
        </pc:spChg>
        <pc:spChg chg="mod">
          <ac:chgData name="Kolakowski, Artur" userId="9c34c8cc-b1df-44f6-bea5-dcf7a54ee35f" providerId="ADAL" clId="{3840EB45-74CA-49F5-8548-3DE287019A31}" dt="2022-12-08T10:51:04.458" v="5777" actId="790"/>
          <ac:spMkLst>
            <pc:docMk/>
            <pc:sldMk cId="3250581116" sldId="483"/>
            <ac:spMk id="7572" creationId="{998C73B3-3A40-4D6E-92A7-8C5B53CA3FCA}"/>
          </ac:spMkLst>
        </pc:spChg>
        <pc:spChg chg="mod">
          <ac:chgData name="Kolakowski, Artur" userId="9c34c8cc-b1df-44f6-bea5-dcf7a54ee35f" providerId="ADAL" clId="{3840EB45-74CA-49F5-8548-3DE287019A31}" dt="2022-12-08T10:51:04.462" v="5778" actId="790"/>
          <ac:spMkLst>
            <pc:docMk/>
            <pc:sldMk cId="3250581116" sldId="483"/>
            <ac:spMk id="7573" creationId="{EE5DD8A1-C4D7-4631-AAB8-3271C015F2B9}"/>
          </ac:spMkLst>
        </pc:spChg>
        <pc:spChg chg="mod">
          <ac:chgData name="Kolakowski, Artur" userId="9c34c8cc-b1df-44f6-bea5-dcf7a54ee35f" providerId="ADAL" clId="{3840EB45-74CA-49F5-8548-3DE287019A31}" dt="2022-12-08T10:51:04.462" v="5779" actId="790"/>
          <ac:spMkLst>
            <pc:docMk/>
            <pc:sldMk cId="3250581116" sldId="483"/>
            <ac:spMk id="7574" creationId="{ECFDDB7F-4424-4AD8-A5EF-B98837B82A69}"/>
          </ac:spMkLst>
        </pc:spChg>
        <pc:spChg chg="mod">
          <ac:chgData name="Kolakowski, Artur" userId="9c34c8cc-b1df-44f6-bea5-dcf7a54ee35f" providerId="ADAL" clId="{3840EB45-74CA-49F5-8548-3DE287019A31}" dt="2022-12-08T10:51:04.467" v="5780" actId="790"/>
          <ac:spMkLst>
            <pc:docMk/>
            <pc:sldMk cId="3250581116" sldId="483"/>
            <ac:spMk id="7575" creationId="{F19B030C-8A36-4FEC-9F34-642C5D0DBA45}"/>
          </ac:spMkLst>
        </pc:spChg>
        <pc:spChg chg="mod">
          <ac:chgData name="Kolakowski, Artur" userId="9c34c8cc-b1df-44f6-bea5-dcf7a54ee35f" providerId="ADAL" clId="{3840EB45-74CA-49F5-8548-3DE287019A31}" dt="2022-12-08T10:51:04.472" v="5781" actId="790"/>
          <ac:spMkLst>
            <pc:docMk/>
            <pc:sldMk cId="3250581116" sldId="483"/>
            <ac:spMk id="7576" creationId="{AB61FFDF-8BF5-40BB-AAFA-8FD082317C6E}"/>
          </ac:spMkLst>
        </pc:spChg>
        <pc:spChg chg="mod">
          <ac:chgData name="Kolakowski, Artur" userId="9c34c8cc-b1df-44f6-bea5-dcf7a54ee35f" providerId="ADAL" clId="{3840EB45-74CA-49F5-8548-3DE287019A31}" dt="2022-12-08T10:51:04.472" v="5782" actId="790"/>
          <ac:spMkLst>
            <pc:docMk/>
            <pc:sldMk cId="3250581116" sldId="483"/>
            <ac:spMk id="7577" creationId="{C5D540F1-C03E-4F2C-97A0-520D286DEBCA}"/>
          </ac:spMkLst>
        </pc:spChg>
        <pc:spChg chg="mod">
          <ac:chgData name="Kolakowski, Artur" userId="9c34c8cc-b1df-44f6-bea5-dcf7a54ee35f" providerId="ADAL" clId="{3840EB45-74CA-49F5-8548-3DE287019A31}" dt="2022-12-08T10:51:04.477" v="5783" actId="790"/>
          <ac:spMkLst>
            <pc:docMk/>
            <pc:sldMk cId="3250581116" sldId="483"/>
            <ac:spMk id="7578" creationId="{F4FE9689-B819-4A5A-B9E9-34951F6C7D80}"/>
          </ac:spMkLst>
        </pc:spChg>
        <pc:spChg chg="mod">
          <ac:chgData name="Kolakowski, Artur" userId="9c34c8cc-b1df-44f6-bea5-dcf7a54ee35f" providerId="ADAL" clId="{3840EB45-74CA-49F5-8548-3DE287019A31}" dt="2022-12-08T10:51:04.483" v="5784" actId="790"/>
          <ac:spMkLst>
            <pc:docMk/>
            <pc:sldMk cId="3250581116" sldId="483"/>
            <ac:spMk id="7579" creationId="{0E74F7F7-2664-46B0-87AD-429A00B23897}"/>
          </ac:spMkLst>
        </pc:spChg>
        <pc:spChg chg="mod">
          <ac:chgData name="Kolakowski, Artur" userId="9c34c8cc-b1df-44f6-bea5-dcf7a54ee35f" providerId="ADAL" clId="{3840EB45-74CA-49F5-8548-3DE287019A31}" dt="2022-12-08T10:51:04.483" v="5785" actId="790"/>
          <ac:spMkLst>
            <pc:docMk/>
            <pc:sldMk cId="3250581116" sldId="483"/>
            <ac:spMk id="7580" creationId="{B4A1BC77-DD45-4717-B486-D9344E4A8B46}"/>
          </ac:spMkLst>
        </pc:spChg>
        <pc:spChg chg="mod">
          <ac:chgData name="Kolakowski, Artur" userId="9c34c8cc-b1df-44f6-bea5-dcf7a54ee35f" providerId="ADAL" clId="{3840EB45-74CA-49F5-8548-3DE287019A31}" dt="2022-12-08T10:51:04.488" v="5786" actId="790"/>
          <ac:spMkLst>
            <pc:docMk/>
            <pc:sldMk cId="3250581116" sldId="483"/>
            <ac:spMk id="7581" creationId="{C1CAA6FF-8FFE-4BA5-9778-AC789E106456}"/>
          </ac:spMkLst>
        </pc:spChg>
        <pc:spChg chg="mod">
          <ac:chgData name="Kolakowski, Artur" userId="9c34c8cc-b1df-44f6-bea5-dcf7a54ee35f" providerId="ADAL" clId="{3840EB45-74CA-49F5-8548-3DE287019A31}" dt="2022-12-08T10:51:04.493" v="5787" actId="790"/>
          <ac:spMkLst>
            <pc:docMk/>
            <pc:sldMk cId="3250581116" sldId="483"/>
            <ac:spMk id="7582" creationId="{53338725-E1E3-43AB-A366-0A84C5054A9B}"/>
          </ac:spMkLst>
        </pc:spChg>
        <pc:spChg chg="mod">
          <ac:chgData name="Kolakowski, Artur" userId="9c34c8cc-b1df-44f6-bea5-dcf7a54ee35f" providerId="ADAL" clId="{3840EB45-74CA-49F5-8548-3DE287019A31}" dt="2022-12-08T10:51:04.497" v="5788" actId="790"/>
          <ac:spMkLst>
            <pc:docMk/>
            <pc:sldMk cId="3250581116" sldId="483"/>
            <ac:spMk id="7583" creationId="{086E9991-CB5A-41D9-9D69-3AC05F684792}"/>
          </ac:spMkLst>
        </pc:spChg>
        <pc:spChg chg="mod">
          <ac:chgData name="Kolakowski, Artur" userId="9c34c8cc-b1df-44f6-bea5-dcf7a54ee35f" providerId="ADAL" clId="{3840EB45-74CA-49F5-8548-3DE287019A31}" dt="2022-12-08T10:51:04.497" v="5789" actId="790"/>
          <ac:spMkLst>
            <pc:docMk/>
            <pc:sldMk cId="3250581116" sldId="483"/>
            <ac:spMk id="7584" creationId="{4FA0D14E-86F0-44C1-BC48-934A999CB2CF}"/>
          </ac:spMkLst>
        </pc:spChg>
        <pc:spChg chg="mod">
          <ac:chgData name="Kolakowski, Artur" userId="9c34c8cc-b1df-44f6-bea5-dcf7a54ee35f" providerId="ADAL" clId="{3840EB45-74CA-49F5-8548-3DE287019A31}" dt="2022-12-08T10:51:04.502" v="5790" actId="790"/>
          <ac:spMkLst>
            <pc:docMk/>
            <pc:sldMk cId="3250581116" sldId="483"/>
            <ac:spMk id="7585" creationId="{A7F7CD2B-E01D-4AED-B5BC-0472FBFE471E}"/>
          </ac:spMkLst>
        </pc:spChg>
        <pc:spChg chg="mod">
          <ac:chgData name="Kolakowski, Artur" userId="9c34c8cc-b1df-44f6-bea5-dcf7a54ee35f" providerId="ADAL" clId="{3840EB45-74CA-49F5-8548-3DE287019A31}" dt="2022-12-08T10:51:04.507" v="5791" actId="790"/>
          <ac:spMkLst>
            <pc:docMk/>
            <pc:sldMk cId="3250581116" sldId="483"/>
            <ac:spMk id="7586" creationId="{B77383BE-4C89-4D70-BA21-1027EE0FF433}"/>
          </ac:spMkLst>
        </pc:spChg>
        <pc:spChg chg="mod">
          <ac:chgData name="Kolakowski, Artur" userId="9c34c8cc-b1df-44f6-bea5-dcf7a54ee35f" providerId="ADAL" clId="{3840EB45-74CA-49F5-8548-3DE287019A31}" dt="2022-12-08T10:51:04.512" v="5792" actId="790"/>
          <ac:spMkLst>
            <pc:docMk/>
            <pc:sldMk cId="3250581116" sldId="483"/>
            <ac:spMk id="7587" creationId="{347E4C75-838E-45AA-ABF5-1E1035C1BF68}"/>
          </ac:spMkLst>
        </pc:spChg>
        <pc:spChg chg="mod">
          <ac:chgData name="Kolakowski, Artur" userId="9c34c8cc-b1df-44f6-bea5-dcf7a54ee35f" providerId="ADAL" clId="{3840EB45-74CA-49F5-8548-3DE287019A31}" dt="2022-12-08T10:51:04.517" v="5793" actId="790"/>
          <ac:spMkLst>
            <pc:docMk/>
            <pc:sldMk cId="3250581116" sldId="483"/>
            <ac:spMk id="7588" creationId="{A140C72F-32BB-49BD-971C-E8EF329EE468}"/>
          </ac:spMkLst>
        </pc:spChg>
        <pc:spChg chg="mod">
          <ac:chgData name="Kolakowski, Artur" userId="9c34c8cc-b1df-44f6-bea5-dcf7a54ee35f" providerId="ADAL" clId="{3840EB45-74CA-49F5-8548-3DE287019A31}" dt="2022-12-08T10:51:04.523" v="5794" actId="790"/>
          <ac:spMkLst>
            <pc:docMk/>
            <pc:sldMk cId="3250581116" sldId="483"/>
            <ac:spMk id="7589" creationId="{D6ECDC1A-6808-43A2-8264-C8347D5BC408}"/>
          </ac:spMkLst>
        </pc:spChg>
        <pc:spChg chg="mod">
          <ac:chgData name="Kolakowski, Artur" userId="9c34c8cc-b1df-44f6-bea5-dcf7a54ee35f" providerId="ADAL" clId="{3840EB45-74CA-49F5-8548-3DE287019A31}" dt="2022-12-08T10:51:04.528" v="5795" actId="790"/>
          <ac:spMkLst>
            <pc:docMk/>
            <pc:sldMk cId="3250581116" sldId="483"/>
            <ac:spMk id="7590" creationId="{62BCD6D0-ABDF-4BA0-AFC9-C94B13B5EDD9}"/>
          </ac:spMkLst>
        </pc:spChg>
        <pc:spChg chg="mod">
          <ac:chgData name="Kolakowski, Artur" userId="9c34c8cc-b1df-44f6-bea5-dcf7a54ee35f" providerId="ADAL" clId="{3840EB45-74CA-49F5-8548-3DE287019A31}" dt="2022-12-08T10:51:04.533" v="5796" actId="790"/>
          <ac:spMkLst>
            <pc:docMk/>
            <pc:sldMk cId="3250581116" sldId="483"/>
            <ac:spMk id="7591" creationId="{CD62F7B7-B4A1-4EC1-81CE-D8EC1129CCF7}"/>
          </ac:spMkLst>
        </pc:spChg>
        <pc:spChg chg="mod">
          <ac:chgData name="Kolakowski, Artur" userId="9c34c8cc-b1df-44f6-bea5-dcf7a54ee35f" providerId="ADAL" clId="{3840EB45-74CA-49F5-8548-3DE287019A31}" dt="2022-12-08T10:51:04.538" v="5797" actId="790"/>
          <ac:spMkLst>
            <pc:docMk/>
            <pc:sldMk cId="3250581116" sldId="483"/>
            <ac:spMk id="7592" creationId="{50B7563E-5640-4E50-AAFD-96D5EF3F4118}"/>
          </ac:spMkLst>
        </pc:spChg>
        <pc:spChg chg="mod">
          <ac:chgData name="Kolakowski, Artur" userId="9c34c8cc-b1df-44f6-bea5-dcf7a54ee35f" providerId="ADAL" clId="{3840EB45-74CA-49F5-8548-3DE287019A31}" dt="2022-12-08T10:51:04.538" v="5798" actId="790"/>
          <ac:spMkLst>
            <pc:docMk/>
            <pc:sldMk cId="3250581116" sldId="483"/>
            <ac:spMk id="7593" creationId="{C98C661D-7EAA-43EC-B17D-04860D99D064}"/>
          </ac:spMkLst>
        </pc:spChg>
        <pc:spChg chg="mod">
          <ac:chgData name="Kolakowski, Artur" userId="9c34c8cc-b1df-44f6-bea5-dcf7a54ee35f" providerId="ADAL" clId="{3840EB45-74CA-49F5-8548-3DE287019A31}" dt="2022-12-08T10:51:04.543" v="5799" actId="790"/>
          <ac:spMkLst>
            <pc:docMk/>
            <pc:sldMk cId="3250581116" sldId="483"/>
            <ac:spMk id="7594" creationId="{5269DEFD-6C76-432D-B6A1-9D2BF747CBB0}"/>
          </ac:spMkLst>
        </pc:spChg>
        <pc:spChg chg="mod">
          <ac:chgData name="Kolakowski, Artur" userId="9c34c8cc-b1df-44f6-bea5-dcf7a54ee35f" providerId="ADAL" clId="{3840EB45-74CA-49F5-8548-3DE287019A31}" dt="2022-12-08T10:51:04.548" v="5800" actId="790"/>
          <ac:spMkLst>
            <pc:docMk/>
            <pc:sldMk cId="3250581116" sldId="483"/>
            <ac:spMk id="7595" creationId="{C360D84E-FD59-46C4-9BC3-602E3F091B3B}"/>
          </ac:spMkLst>
        </pc:spChg>
        <pc:spChg chg="mod">
          <ac:chgData name="Kolakowski, Artur" userId="9c34c8cc-b1df-44f6-bea5-dcf7a54ee35f" providerId="ADAL" clId="{3840EB45-74CA-49F5-8548-3DE287019A31}" dt="2022-12-08T10:51:04.553" v="5801" actId="790"/>
          <ac:spMkLst>
            <pc:docMk/>
            <pc:sldMk cId="3250581116" sldId="483"/>
            <ac:spMk id="7596" creationId="{258F63E1-E31B-4B86-A662-2E803CDA2E6F}"/>
          </ac:spMkLst>
        </pc:spChg>
        <pc:spChg chg="mod">
          <ac:chgData name="Kolakowski, Artur" userId="9c34c8cc-b1df-44f6-bea5-dcf7a54ee35f" providerId="ADAL" clId="{3840EB45-74CA-49F5-8548-3DE287019A31}" dt="2022-12-08T10:51:04.558" v="5802" actId="790"/>
          <ac:spMkLst>
            <pc:docMk/>
            <pc:sldMk cId="3250581116" sldId="483"/>
            <ac:spMk id="7597" creationId="{DF372F13-7862-4F35-927D-5D5D34D9B735}"/>
          </ac:spMkLst>
        </pc:spChg>
        <pc:spChg chg="mod">
          <ac:chgData name="Kolakowski, Artur" userId="9c34c8cc-b1df-44f6-bea5-dcf7a54ee35f" providerId="ADAL" clId="{3840EB45-74CA-49F5-8548-3DE287019A31}" dt="2022-12-08T10:51:04.558" v="5803" actId="790"/>
          <ac:spMkLst>
            <pc:docMk/>
            <pc:sldMk cId="3250581116" sldId="483"/>
            <ac:spMk id="7598" creationId="{6632D591-641A-4302-AA0D-492EA0B703CC}"/>
          </ac:spMkLst>
        </pc:spChg>
        <pc:spChg chg="mod">
          <ac:chgData name="Kolakowski, Artur" userId="9c34c8cc-b1df-44f6-bea5-dcf7a54ee35f" providerId="ADAL" clId="{3840EB45-74CA-49F5-8548-3DE287019A31}" dt="2022-12-08T10:51:04.563" v="5804" actId="790"/>
          <ac:spMkLst>
            <pc:docMk/>
            <pc:sldMk cId="3250581116" sldId="483"/>
            <ac:spMk id="7599" creationId="{6ADAE8D0-0740-4431-A049-B9E6B7AA04E8}"/>
          </ac:spMkLst>
        </pc:spChg>
        <pc:spChg chg="mod">
          <ac:chgData name="Kolakowski, Artur" userId="9c34c8cc-b1df-44f6-bea5-dcf7a54ee35f" providerId="ADAL" clId="{3840EB45-74CA-49F5-8548-3DE287019A31}" dt="2022-12-08T10:51:04.568" v="5805" actId="790"/>
          <ac:spMkLst>
            <pc:docMk/>
            <pc:sldMk cId="3250581116" sldId="483"/>
            <ac:spMk id="7600" creationId="{8DA602A4-D935-48EE-93D5-CA8DC7F1C0C3}"/>
          </ac:spMkLst>
        </pc:spChg>
        <pc:spChg chg="mod">
          <ac:chgData name="Kolakowski, Artur" userId="9c34c8cc-b1df-44f6-bea5-dcf7a54ee35f" providerId="ADAL" clId="{3840EB45-74CA-49F5-8548-3DE287019A31}" dt="2022-12-08T10:51:04.573" v="5806" actId="790"/>
          <ac:spMkLst>
            <pc:docMk/>
            <pc:sldMk cId="3250581116" sldId="483"/>
            <ac:spMk id="7601" creationId="{334ACAB9-76DD-466A-9A96-20EA6198B3A6}"/>
          </ac:spMkLst>
        </pc:spChg>
        <pc:spChg chg="mod">
          <ac:chgData name="Kolakowski, Artur" userId="9c34c8cc-b1df-44f6-bea5-dcf7a54ee35f" providerId="ADAL" clId="{3840EB45-74CA-49F5-8548-3DE287019A31}" dt="2022-12-08T10:51:04.578" v="5807" actId="790"/>
          <ac:spMkLst>
            <pc:docMk/>
            <pc:sldMk cId="3250581116" sldId="483"/>
            <ac:spMk id="7602" creationId="{B334554B-50AA-4109-88BA-3356A0AF1D49}"/>
          </ac:spMkLst>
        </pc:spChg>
        <pc:spChg chg="mod">
          <ac:chgData name="Kolakowski, Artur" userId="9c34c8cc-b1df-44f6-bea5-dcf7a54ee35f" providerId="ADAL" clId="{3840EB45-74CA-49F5-8548-3DE287019A31}" dt="2022-12-08T10:51:04.578" v="5808" actId="790"/>
          <ac:spMkLst>
            <pc:docMk/>
            <pc:sldMk cId="3250581116" sldId="483"/>
            <ac:spMk id="7603" creationId="{36FD3FED-3BF3-4795-960E-AE8DAC2DF716}"/>
          </ac:spMkLst>
        </pc:spChg>
        <pc:spChg chg="mod">
          <ac:chgData name="Kolakowski, Artur" userId="9c34c8cc-b1df-44f6-bea5-dcf7a54ee35f" providerId="ADAL" clId="{3840EB45-74CA-49F5-8548-3DE287019A31}" dt="2022-12-08T10:51:04.583" v="5809" actId="790"/>
          <ac:spMkLst>
            <pc:docMk/>
            <pc:sldMk cId="3250581116" sldId="483"/>
            <ac:spMk id="7604" creationId="{AC375BB1-539F-4068-90AA-ED511BCA7B97}"/>
          </ac:spMkLst>
        </pc:spChg>
        <pc:spChg chg="mod">
          <ac:chgData name="Kolakowski, Artur" userId="9c34c8cc-b1df-44f6-bea5-dcf7a54ee35f" providerId="ADAL" clId="{3840EB45-74CA-49F5-8548-3DE287019A31}" dt="2022-12-08T10:51:04.589" v="5810" actId="790"/>
          <ac:spMkLst>
            <pc:docMk/>
            <pc:sldMk cId="3250581116" sldId="483"/>
            <ac:spMk id="7605" creationId="{9ACA700F-F553-4ED3-A948-792D3AB690FF}"/>
          </ac:spMkLst>
        </pc:spChg>
        <pc:spChg chg="mod">
          <ac:chgData name="Kolakowski, Artur" userId="9c34c8cc-b1df-44f6-bea5-dcf7a54ee35f" providerId="ADAL" clId="{3840EB45-74CA-49F5-8548-3DE287019A31}" dt="2022-12-08T10:51:04.589" v="5811" actId="790"/>
          <ac:spMkLst>
            <pc:docMk/>
            <pc:sldMk cId="3250581116" sldId="483"/>
            <ac:spMk id="7606" creationId="{2FCC9683-2649-4774-BD58-41E18C0AC13B}"/>
          </ac:spMkLst>
        </pc:spChg>
        <pc:spChg chg="mod">
          <ac:chgData name="Kolakowski, Artur" userId="9c34c8cc-b1df-44f6-bea5-dcf7a54ee35f" providerId="ADAL" clId="{3840EB45-74CA-49F5-8548-3DE287019A31}" dt="2022-12-08T10:51:04.594" v="5812" actId="790"/>
          <ac:spMkLst>
            <pc:docMk/>
            <pc:sldMk cId="3250581116" sldId="483"/>
            <ac:spMk id="7607" creationId="{EEFDBC77-7B9B-4373-87DA-957D4077665B}"/>
          </ac:spMkLst>
        </pc:spChg>
        <pc:spChg chg="mod">
          <ac:chgData name="Kolakowski, Artur" userId="9c34c8cc-b1df-44f6-bea5-dcf7a54ee35f" providerId="ADAL" clId="{3840EB45-74CA-49F5-8548-3DE287019A31}" dt="2022-12-08T10:51:04.597" v="5813" actId="790"/>
          <ac:spMkLst>
            <pc:docMk/>
            <pc:sldMk cId="3250581116" sldId="483"/>
            <ac:spMk id="7608" creationId="{DD006633-7E58-408A-BDA3-D3761FDFE9A2}"/>
          </ac:spMkLst>
        </pc:spChg>
        <pc:spChg chg="mod">
          <ac:chgData name="Kolakowski, Artur" userId="9c34c8cc-b1df-44f6-bea5-dcf7a54ee35f" providerId="ADAL" clId="{3840EB45-74CA-49F5-8548-3DE287019A31}" dt="2022-12-08T10:51:04.599" v="5814" actId="790"/>
          <ac:spMkLst>
            <pc:docMk/>
            <pc:sldMk cId="3250581116" sldId="483"/>
            <ac:spMk id="7609" creationId="{476EC6DB-17AB-4BD5-AAE8-12DF918AEB22}"/>
          </ac:spMkLst>
        </pc:spChg>
        <pc:spChg chg="mod">
          <ac:chgData name="Kolakowski, Artur" userId="9c34c8cc-b1df-44f6-bea5-dcf7a54ee35f" providerId="ADAL" clId="{3840EB45-74CA-49F5-8548-3DE287019A31}" dt="2022-12-08T10:51:04.604" v="5815" actId="790"/>
          <ac:spMkLst>
            <pc:docMk/>
            <pc:sldMk cId="3250581116" sldId="483"/>
            <ac:spMk id="7610" creationId="{9C141DD1-446D-4100-8956-8D4DC6887E93}"/>
          </ac:spMkLst>
        </pc:spChg>
        <pc:spChg chg="mod">
          <ac:chgData name="Kolakowski, Artur" userId="9c34c8cc-b1df-44f6-bea5-dcf7a54ee35f" providerId="ADAL" clId="{3840EB45-74CA-49F5-8548-3DE287019A31}" dt="2022-12-08T10:51:04.609" v="5816" actId="790"/>
          <ac:spMkLst>
            <pc:docMk/>
            <pc:sldMk cId="3250581116" sldId="483"/>
            <ac:spMk id="7611" creationId="{6FAFAD06-4262-4766-B526-076BE933B91B}"/>
          </ac:spMkLst>
        </pc:spChg>
        <pc:spChg chg="mod">
          <ac:chgData name="Kolakowski, Artur" userId="9c34c8cc-b1df-44f6-bea5-dcf7a54ee35f" providerId="ADAL" clId="{3840EB45-74CA-49F5-8548-3DE287019A31}" dt="2022-12-08T10:51:04.613" v="5817" actId="790"/>
          <ac:spMkLst>
            <pc:docMk/>
            <pc:sldMk cId="3250581116" sldId="483"/>
            <ac:spMk id="7612" creationId="{A8838C39-E2D7-435A-8DA4-28B88E728490}"/>
          </ac:spMkLst>
        </pc:spChg>
        <pc:spChg chg="mod">
          <ac:chgData name="Kolakowski, Artur" userId="9c34c8cc-b1df-44f6-bea5-dcf7a54ee35f" providerId="ADAL" clId="{3840EB45-74CA-49F5-8548-3DE287019A31}" dt="2022-12-08T10:51:04.614" v="5818" actId="790"/>
          <ac:spMkLst>
            <pc:docMk/>
            <pc:sldMk cId="3250581116" sldId="483"/>
            <ac:spMk id="7613" creationId="{0DA627F1-108A-45F1-B987-71A70BBFBA91}"/>
          </ac:spMkLst>
        </pc:spChg>
        <pc:spChg chg="mod">
          <ac:chgData name="Kolakowski, Artur" userId="9c34c8cc-b1df-44f6-bea5-dcf7a54ee35f" providerId="ADAL" clId="{3840EB45-74CA-49F5-8548-3DE287019A31}" dt="2022-12-08T10:51:04.619" v="5819" actId="790"/>
          <ac:spMkLst>
            <pc:docMk/>
            <pc:sldMk cId="3250581116" sldId="483"/>
            <ac:spMk id="7614" creationId="{F634399A-6E3C-44F6-BA95-2A174E638182}"/>
          </ac:spMkLst>
        </pc:spChg>
        <pc:spChg chg="mod">
          <ac:chgData name="Kolakowski, Artur" userId="9c34c8cc-b1df-44f6-bea5-dcf7a54ee35f" providerId="ADAL" clId="{3840EB45-74CA-49F5-8548-3DE287019A31}" dt="2022-12-08T10:51:04.619" v="5820" actId="790"/>
          <ac:spMkLst>
            <pc:docMk/>
            <pc:sldMk cId="3250581116" sldId="483"/>
            <ac:spMk id="7615" creationId="{A0F963EF-72C6-463B-997D-48BAFE60EE11}"/>
          </ac:spMkLst>
        </pc:spChg>
        <pc:spChg chg="mod">
          <ac:chgData name="Kolakowski, Artur" userId="9c34c8cc-b1df-44f6-bea5-dcf7a54ee35f" providerId="ADAL" clId="{3840EB45-74CA-49F5-8548-3DE287019A31}" dt="2022-12-08T10:51:04.624" v="5821" actId="790"/>
          <ac:spMkLst>
            <pc:docMk/>
            <pc:sldMk cId="3250581116" sldId="483"/>
            <ac:spMk id="7616" creationId="{A928F8F4-6F6B-473B-9F02-BADD5A95541B}"/>
          </ac:spMkLst>
        </pc:spChg>
        <pc:spChg chg="mod">
          <ac:chgData name="Kolakowski, Artur" userId="9c34c8cc-b1df-44f6-bea5-dcf7a54ee35f" providerId="ADAL" clId="{3840EB45-74CA-49F5-8548-3DE287019A31}" dt="2022-12-08T10:51:04.629" v="5822" actId="790"/>
          <ac:spMkLst>
            <pc:docMk/>
            <pc:sldMk cId="3250581116" sldId="483"/>
            <ac:spMk id="7617" creationId="{8FF56727-FB68-4D8A-B8E1-F0623ADB72B5}"/>
          </ac:spMkLst>
        </pc:spChg>
        <pc:spChg chg="mod">
          <ac:chgData name="Kolakowski, Artur" userId="9c34c8cc-b1df-44f6-bea5-dcf7a54ee35f" providerId="ADAL" clId="{3840EB45-74CA-49F5-8548-3DE287019A31}" dt="2022-12-08T10:51:04.629" v="5823" actId="790"/>
          <ac:spMkLst>
            <pc:docMk/>
            <pc:sldMk cId="3250581116" sldId="483"/>
            <ac:spMk id="7618" creationId="{F23A91F2-DF83-4080-B93C-C7FB9E90BA24}"/>
          </ac:spMkLst>
        </pc:spChg>
        <pc:spChg chg="mod">
          <ac:chgData name="Kolakowski, Artur" userId="9c34c8cc-b1df-44f6-bea5-dcf7a54ee35f" providerId="ADAL" clId="{3840EB45-74CA-49F5-8548-3DE287019A31}" dt="2022-12-08T10:51:04.634" v="5824" actId="790"/>
          <ac:spMkLst>
            <pc:docMk/>
            <pc:sldMk cId="3250581116" sldId="483"/>
            <ac:spMk id="7619" creationId="{1A964D3B-2E30-4130-A0BD-4F1C2722F6CD}"/>
          </ac:spMkLst>
        </pc:spChg>
        <pc:spChg chg="mod">
          <ac:chgData name="Kolakowski, Artur" userId="9c34c8cc-b1df-44f6-bea5-dcf7a54ee35f" providerId="ADAL" clId="{3840EB45-74CA-49F5-8548-3DE287019A31}" dt="2022-12-08T10:51:04.639" v="5825" actId="790"/>
          <ac:spMkLst>
            <pc:docMk/>
            <pc:sldMk cId="3250581116" sldId="483"/>
            <ac:spMk id="7620" creationId="{A4A5ACD8-B0D5-4EE0-B692-F58D52BADA3D}"/>
          </ac:spMkLst>
        </pc:spChg>
        <pc:spChg chg="mod">
          <ac:chgData name="Kolakowski, Artur" userId="9c34c8cc-b1df-44f6-bea5-dcf7a54ee35f" providerId="ADAL" clId="{3840EB45-74CA-49F5-8548-3DE287019A31}" dt="2022-12-08T10:51:04.639" v="5826" actId="790"/>
          <ac:spMkLst>
            <pc:docMk/>
            <pc:sldMk cId="3250581116" sldId="483"/>
            <ac:spMk id="7621" creationId="{F67FF4B8-27D0-4BE0-8B66-DB41568A7855}"/>
          </ac:spMkLst>
        </pc:spChg>
        <pc:spChg chg="mod">
          <ac:chgData name="Kolakowski, Artur" userId="9c34c8cc-b1df-44f6-bea5-dcf7a54ee35f" providerId="ADAL" clId="{3840EB45-74CA-49F5-8548-3DE287019A31}" dt="2022-12-08T10:51:04.644" v="5827" actId="790"/>
          <ac:spMkLst>
            <pc:docMk/>
            <pc:sldMk cId="3250581116" sldId="483"/>
            <ac:spMk id="7622" creationId="{F4598711-02A2-4C68-8D51-48BB64393275}"/>
          </ac:spMkLst>
        </pc:spChg>
        <pc:spChg chg="mod">
          <ac:chgData name="Kolakowski, Artur" userId="9c34c8cc-b1df-44f6-bea5-dcf7a54ee35f" providerId="ADAL" clId="{3840EB45-74CA-49F5-8548-3DE287019A31}" dt="2022-12-08T10:51:04.648" v="5828" actId="790"/>
          <ac:spMkLst>
            <pc:docMk/>
            <pc:sldMk cId="3250581116" sldId="483"/>
            <ac:spMk id="7623" creationId="{F8C799FF-9579-4B75-8BAE-E06BD29B1E1D}"/>
          </ac:spMkLst>
        </pc:spChg>
        <pc:spChg chg="mod">
          <ac:chgData name="Kolakowski, Artur" userId="9c34c8cc-b1df-44f6-bea5-dcf7a54ee35f" providerId="ADAL" clId="{3840EB45-74CA-49F5-8548-3DE287019A31}" dt="2022-12-08T10:51:04.649" v="5829" actId="790"/>
          <ac:spMkLst>
            <pc:docMk/>
            <pc:sldMk cId="3250581116" sldId="483"/>
            <ac:spMk id="7624" creationId="{34151651-33A4-436A-9BFE-F1C6672D1069}"/>
          </ac:spMkLst>
        </pc:spChg>
        <pc:spChg chg="mod">
          <ac:chgData name="Kolakowski, Artur" userId="9c34c8cc-b1df-44f6-bea5-dcf7a54ee35f" providerId="ADAL" clId="{3840EB45-74CA-49F5-8548-3DE287019A31}" dt="2022-12-08T10:51:04.654" v="5830" actId="790"/>
          <ac:spMkLst>
            <pc:docMk/>
            <pc:sldMk cId="3250581116" sldId="483"/>
            <ac:spMk id="7625" creationId="{C9B395D2-E799-4819-8574-6B648E9D1C26}"/>
          </ac:spMkLst>
        </pc:spChg>
        <pc:spChg chg="mod">
          <ac:chgData name="Kolakowski, Artur" userId="9c34c8cc-b1df-44f6-bea5-dcf7a54ee35f" providerId="ADAL" clId="{3840EB45-74CA-49F5-8548-3DE287019A31}" dt="2022-12-08T10:51:04.657" v="5831" actId="790"/>
          <ac:spMkLst>
            <pc:docMk/>
            <pc:sldMk cId="3250581116" sldId="483"/>
            <ac:spMk id="7626" creationId="{D1721123-B196-4D3E-BB16-08E0CEF39D28}"/>
          </ac:spMkLst>
        </pc:spChg>
        <pc:spChg chg="mod">
          <ac:chgData name="Kolakowski, Artur" userId="9c34c8cc-b1df-44f6-bea5-dcf7a54ee35f" providerId="ADAL" clId="{3840EB45-74CA-49F5-8548-3DE287019A31}" dt="2022-12-08T10:51:04.659" v="5832" actId="790"/>
          <ac:spMkLst>
            <pc:docMk/>
            <pc:sldMk cId="3250581116" sldId="483"/>
            <ac:spMk id="7627" creationId="{822303A9-00C9-42E7-A491-FCC7D59AA850}"/>
          </ac:spMkLst>
        </pc:spChg>
        <pc:spChg chg="mod">
          <ac:chgData name="Kolakowski, Artur" userId="9c34c8cc-b1df-44f6-bea5-dcf7a54ee35f" providerId="ADAL" clId="{3840EB45-74CA-49F5-8548-3DE287019A31}" dt="2022-12-08T10:51:04.659" v="5833" actId="790"/>
          <ac:spMkLst>
            <pc:docMk/>
            <pc:sldMk cId="3250581116" sldId="483"/>
            <ac:spMk id="7628" creationId="{C8815C1D-541B-4479-92F6-8FDF5B29ECE1}"/>
          </ac:spMkLst>
        </pc:spChg>
        <pc:spChg chg="mod">
          <ac:chgData name="Kolakowski, Artur" userId="9c34c8cc-b1df-44f6-bea5-dcf7a54ee35f" providerId="ADAL" clId="{3840EB45-74CA-49F5-8548-3DE287019A31}" dt="2022-12-08T10:51:04.664" v="5834" actId="790"/>
          <ac:spMkLst>
            <pc:docMk/>
            <pc:sldMk cId="3250581116" sldId="483"/>
            <ac:spMk id="7629" creationId="{74456A9D-E019-44A4-833D-BCE2DEF1CA2C}"/>
          </ac:spMkLst>
        </pc:spChg>
        <pc:spChg chg="mod">
          <ac:chgData name="Kolakowski, Artur" userId="9c34c8cc-b1df-44f6-bea5-dcf7a54ee35f" providerId="ADAL" clId="{3840EB45-74CA-49F5-8548-3DE287019A31}" dt="2022-12-08T10:51:04.667" v="5835" actId="790"/>
          <ac:spMkLst>
            <pc:docMk/>
            <pc:sldMk cId="3250581116" sldId="483"/>
            <ac:spMk id="7630" creationId="{FA21147E-9064-4772-B1B6-47DF713D2A40}"/>
          </ac:spMkLst>
        </pc:spChg>
        <pc:spChg chg="mod">
          <ac:chgData name="Kolakowski, Artur" userId="9c34c8cc-b1df-44f6-bea5-dcf7a54ee35f" providerId="ADAL" clId="{3840EB45-74CA-49F5-8548-3DE287019A31}" dt="2022-12-08T10:51:04.669" v="5836" actId="790"/>
          <ac:spMkLst>
            <pc:docMk/>
            <pc:sldMk cId="3250581116" sldId="483"/>
            <ac:spMk id="7631" creationId="{9F6B547E-E0FC-443D-AB39-7997EF135806}"/>
          </ac:spMkLst>
        </pc:spChg>
        <pc:spChg chg="mod">
          <ac:chgData name="Kolakowski, Artur" userId="9c34c8cc-b1df-44f6-bea5-dcf7a54ee35f" providerId="ADAL" clId="{3840EB45-74CA-49F5-8548-3DE287019A31}" dt="2022-12-08T10:51:04.674" v="5837" actId="790"/>
          <ac:spMkLst>
            <pc:docMk/>
            <pc:sldMk cId="3250581116" sldId="483"/>
            <ac:spMk id="7632" creationId="{C36F572E-7934-4335-A0B7-808C1AEAD10A}"/>
          </ac:spMkLst>
        </pc:spChg>
        <pc:spChg chg="mod">
          <ac:chgData name="Kolakowski, Artur" userId="9c34c8cc-b1df-44f6-bea5-dcf7a54ee35f" providerId="ADAL" clId="{3840EB45-74CA-49F5-8548-3DE287019A31}" dt="2022-12-08T10:51:04.677" v="5838" actId="790"/>
          <ac:spMkLst>
            <pc:docMk/>
            <pc:sldMk cId="3250581116" sldId="483"/>
            <ac:spMk id="7633" creationId="{44887563-DEE4-4C4F-BA87-31FDE3F41DB9}"/>
          </ac:spMkLst>
        </pc:spChg>
        <pc:spChg chg="mod">
          <ac:chgData name="Kolakowski, Artur" userId="9c34c8cc-b1df-44f6-bea5-dcf7a54ee35f" providerId="ADAL" clId="{3840EB45-74CA-49F5-8548-3DE287019A31}" dt="2022-12-08T10:51:04.679" v="5839" actId="790"/>
          <ac:spMkLst>
            <pc:docMk/>
            <pc:sldMk cId="3250581116" sldId="483"/>
            <ac:spMk id="7634" creationId="{06B07D7B-70F0-4D00-AEEB-961F9338623F}"/>
          </ac:spMkLst>
        </pc:spChg>
        <pc:spChg chg="mod">
          <ac:chgData name="Kolakowski, Artur" userId="9c34c8cc-b1df-44f6-bea5-dcf7a54ee35f" providerId="ADAL" clId="{3840EB45-74CA-49F5-8548-3DE287019A31}" dt="2022-12-08T10:51:04.684" v="5840" actId="790"/>
          <ac:spMkLst>
            <pc:docMk/>
            <pc:sldMk cId="3250581116" sldId="483"/>
            <ac:spMk id="7635" creationId="{ABB25391-1856-4EA9-95A0-767C7F7941E4}"/>
          </ac:spMkLst>
        </pc:spChg>
        <pc:spChg chg="mod">
          <ac:chgData name="Kolakowski, Artur" userId="9c34c8cc-b1df-44f6-bea5-dcf7a54ee35f" providerId="ADAL" clId="{3840EB45-74CA-49F5-8548-3DE287019A31}" dt="2022-12-08T10:51:04.685" v="5841" actId="790"/>
          <ac:spMkLst>
            <pc:docMk/>
            <pc:sldMk cId="3250581116" sldId="483"/>
            <ac:spMk id="7636" creationId="{6E58689F-2AB1-4B82-9903-676A87588518}"/>
          </ac:spMkLst>
        </pc:spChg>
        <pc:spChg chg="mod">
          <ac:chgData name="Kolakowski, Artur" userId="9c34c8cc-b1df-44f6-bea5-dcf7a54ee35f" providerId="ADAL" clId="{3840EB45-74CA-49F5-8548-3DE287019A31}" dt="2022-12-08T10:51:04.690" v="5842" actId="790"/>
          <ac:spMkLst>
            <pc:docMk/>
            <pc:sldMk cId="3250581116" sldId="483"/>
            <ac:spMk id="7637" creationId="{60200E8B-C138-45E3-9AAE-41F0AACF5D53}"/>
          </ac:spMkLst>
        </pc:spChg>
        <pc:spChg chg="mod">
          <ac:chgData name="Kolakowski, Artur" userId="9c34c8cc-b1df-44f6-bea5-dcf7a54ee35f" providerId="ADAL" clId="{3840EB45-74CA-49F5-8548-3DE287019A31}" dt="2022-12-08T10:51:04.690" v="5843" actId="790"/>
          <ac:spMkLst>
            <pc:docMk/>
            <pc:sldMk cId="3250581116" sldId="483"/>
            <ac:spMk id="7638" creationId="{6F968FE6-A2DF-4127-B8F5-332F526A4860}"/>
          </ac:spMkLst>
        </pc:spChg>
        <pc:spChg chg="mod">
          <ac:chgData name="Kolakowski, Artur" userId="9c34c8cc-b1df-44f6-bea5-dcf7a54ee35f" providerId="ADAL" clId="{3840EB45-74CA-49F5-8548-3DE287019A31}" dt="2022-12-08T10:51:04.695" v="5844" actId="790"/>
          <ac:spMkLst>
            <pc:docMk/>
            <pc:sldMk cId="3250581116" sldId="483"/>
            <ac:spMk id="7639" creationId="{882396D7-82EE-4266-8C5B-12A2D984F3FE}"/>
          </ac:spMkLst>
        </pc:spChg>
        <pc:spChg chg="mod">
          <ac:chgData name="Kolakowski, Artur" userId="9c34c8cc-b1df-44f6-bea5-dcf7a54ee35f" providerId="ADAL" clId="{3840EB45-74CA-49F5-8548-3DE287019A31}" dt="2022-12-08T10:51:04.698" v="5845" actId="790"/>
          <ac:spMkLst>
            <pc:docMk/>
            <pc:sldMk cId="3250581116" sldId="483"/>
            <ac:spMk id="7640" creationId="{29EBDABC-E161-42BC-8E89-CFDBC4941A24}"/>
          </ac:spMkLst>
        </pc:spChg>
        <pc:spChg chg="mod">
          <ac:chgData name="Kolakowski, Artur" userId="9c34c8cc-b1df-44f6-bea5-dcf7a54ee35f" providerId="ADAL" clId="{3840EB45-74CA-49F5-8548-3DE287019A31}" dt="2022-12-08T10:51:04.700" v="5846" actId="790"/>
          <ac:spMkLst>
            <pc:docMk/>
            <pc:sldMk cId="3250581116" sldId="483"/>
            <ac:spMk id="7641" creationId="{74F38147-9051-47FC-A379-4B1D4DE17D1D}"/>
          </ac:spMkLst>
        </pc:spChg>
        <pc:spChg chg="mod">
          <ac:chgData name="Kolakowski, Artur" userId="9c34c8cc-b1df-44f6-bea5-dcf7a54ee35f" providerId="ADAL" clId="{3840EB45-74CA-49F5-8548-3DE287019A31}" dt="2022-12-08T10:51:04.700" v="5847" actId="790"/>
          <ac:spMkLst>
            <pc:docMk/>
            <pc:sldMk cId="3250581116" sldId="483"/>
            <ac:spMk id="7642" creationId="{D7476465-3F15-4B26-9777-671CDD5661AC}"/>
          </ac:spMkLst>
        </pc:spChg>
        <pc:spChg chg="mod">
          <ac:chgData name="Kolakowski, Artur" userId="9c34c8cc-b1df-44f6-bea5-dcf7a54ee35f" providerId="ADAL" clId="{3840EB45-74CA-49F5-8548-3DE287019A31}" dt="2022-12-08T10:51:04.705" v="5848" actId="790"/>
          <ac:spMkLst>
            <pc:docMk/>
            <pc:sldMk cId="3250581116" sldId="483"/>
            <ac:spMk id="7643" creationId="{88DE97D3-A438-4C18-A49A-B73F696C77FA}"/>
          </ac:spMkLst>
        </pc:spChg>
        <pc:spChg chg="mod">
          <ac:chgData name="Kolakowski, Artur" userId="9c34c8cc-b1df-44f6-bea5-dcf7a54ee35f" providerId="ADAL" clId="{3840EB45-74CA-49F5-8548-3DE287019A31}" dt="2022-12-08T10:51:04.710" v="5849" actId="790"/>
          <ac:spMkLst>
            <pc:docMk/>
            <pc:sldMk cId="3250581116" sldId="483"/>
            <ac:spMk id="7644" creationId="{C311F904-A4AA-49A1-8BF9-31D8E066416F}"/>
          </ac:spMkLst>
        </pc:spChg>
        <pc:spChg chg="mod">
          <ac:chgData name="Kolakowski, Artur" userId="9c34c8cc-b1df-44f6-bea5-dcf7a54ee35f" providerId="ADAL" clId="{3840EB45-74CA-49F5-8548-3DE287019A31}" dt="2022-12-08T10:51:04.710" v="5850" actId="790"/>
          <ac:spMkLst>
            <pc:docMk/>
            <pc:sldMk cId="3250581116" sldId="483"/>
            <ac:spMk id="7645" creationId="{C1E4DD68-FD74-404C-8B77-70AB93B15F5B}"/>
          </ac:spMkLst>
        </pc:spChg>
        <pc:spChg chg="mod">
          <ac:chgData name="Kolakowski, Artur" userId="9c34c8cc-b1df-44f6-bea5-dcf7a54ee35f" providerId="ADAL" clId="{3840EB45-74CA-49F5-8548-3DE287019A31}" dt="2022-12-08T10:51:04.715" v="5851" actId="790"/>
          <ac:spMkLst>
            <pc:docMk/>
            <pc:sldMk cId="3250581116" sldId="483"/>
            <ac:spMk id="7646" creationId="{78C04638-A0E2-4F92-8A51-7AE49F10810C}"/>
          </ac:spMkLst>
        </pc:spChg>
        <pc:spChg chg="mod">
          <ac:chgData name="Kolakowski, Artur" userId="9c34c8cc-b1df-44f6-bea5-dcf7a54ee35f" providerId="ADAL" clId="{3840EB45-74CA-49F5-8548-3DE287019A31}" dt="2022-12-08T10:51:04.718" v="5852" actId="790"/>
          <ac:spMkLst>
            <pc:docMk/>
            <pc:sldMk cId="3250581116" sldId="483"/>
            <ac:spMk id="7647" creationId="{E370DA2E-354D-4A01-B936-98B1ADDA4B21}"/>
          </ac:spMkLst>
        </pc:spChg>
        <pc:spChg chg="mod">
          <ac:chgData name="Kolakowski, Artur" userId="9c34c8cc-b1df-44f6-bea5-dcf7a54ee35f" providerId="ADAL" clId="{3840EB45-74CA-49F5-8548-3DE287019A31}" dt="2022-12-08T10:51:04.720" v="5853" actId="790"/>
          <ac:spMkLst>
            <pc:docMk/>
            <pc:sldMk cId="3250581116" sldId="483"/>
            <ac:spMk id="7648" creationId="{B44C3851-41B7-452D-9272-9F9E6FE6DC17}"/>
          </ac:spMkLst>
        </pc:spChg>
        <pc:spChg chg="mod">
          <ac:chgData name="Kolakowski, Artur" userId="9c34c8cc-b1df-44f6-bea5-dcf7a54ee35f" providerId="ADAL" clId="{3840EB45-74CA-49F5-8548-3DE287019A31}" dt="2022-12-08T10:51:04.725" v="5854" actId="790"/>
          <ac:spMkLst>
            <pc:docMk/>
            <pc:sldMk cId="3250581116" sldId="483"/>
            <ac:spMk id="7649" creationId="{CB84F67A-D9E9-4AAD-A44F-FB29F8FF791C}"/>
          </ac:spMkLst>
        </pc:spChg>
        <pc:spChg chg="mod">
          <ac:chgData name="Kolakowski, Artur" userId="9c34c8cc-b1df-44f6-bea5-dcf7a54ee35f" providerId="ADAL" clId="{3840EB45-74CA-49F5-8548-3DE287019A31}" dt="2022-12-08T10:51:04.728" v="5855" actId="790"/>
          <ac:spMkLst>
            <pc:docMk/>
            <pc:sldMk cId="3250581116" sldId="483"/>
            <ac:spMk id="7650" creationId="{36E91A3A-D3DE-4C7F-B6D7-8E6FA4798BBA}"/>
          </ac:spMkLst>
        </pc:spChg>
        <pc:spChg chg="mod">
          <ac:chgData name="Kolakowski, Artur" userId="9c34c8cc-b1df-44f6-bea5-dcf7a54ee35f" providerId="ADAL" clId="{3840EB45-74CA-49F5-8548-3DE287019A31}" dt="2022-12-08T10:51:04.730" v="5856" actId="790"/>
          <ac:spMkLst>
            <pc:docMk/>
            <pc:sldMk cId="3250581116" sldId="483"/>
            <ac:spMk id="7651" creationId="{0D4A5E2E-3B1F-458E-A698-CB01EBCDBB16}"/>
          </ac:spMkLst>
        </pc:spChg>
        <pc:spChg chg="mod">
          <ac:chgData name="Kolakowski, Artur" userId="9c34c8cc-b1df-44f6-bea5-dcf7a54ee35f" providerId="ADAL" clId="{3840EB45-74CA-49F5-8548-3DE287019A31}" dt="2022-12-08T10:51:04.730" v="5857" actId="790"/>
          <ac:spMkLst>
            <pc:docMk/>
            <pc:sldMk cId="3250581116" sldId="483"/>
            <ac:spMk id="7652" creationId="{C1E8D26C-980B-4125-9E6A-81B6340E812C}"/>
          </ac:spMkLst>
        </pc:spChg>
        <pc:spChg chg="mod">
          <ac:chgData name="Kolakowski, Artur" userId="9c34c8cc-b1df-44f6-bea5-dcf7a54ee35f" providerId="ADAL" clId="{3840EB45-74CA-49F5-8548-3DE287019A31}" dt="2022-12-08T10:51:04.735" v="5858" actId="790"/>
          <ac:spMkLst>
            <pc:docMk/>
            <pc:sldMk cId="3250581116" sldId="483"/>
            <ac:spMk id="7653" creationId="{3A29DA73-6416-4104-81FD-822F5EC4FE44}"/>
          </ac:spMkLst>
        </pc:spChg>
        <pc:spChg chg="mod">
          <ac:chgData name="Kolakowski, Artur" userId="9c34c8cc-b1df-44f6-bea5-dcf7a54ee35f" providerId="ADAL" clId="{3840EB45-74CA-49F5-8548-3DE287019A31}" dt="2022-12-08T10:51:04.737" v="5859" actId="790"/>
          <ac:spMkLst>
            <pc:docMk/>
            <pc:sldMk cId="3250581116" sldId="483"/>
            <ac:spMk id="7654" creationId="{6604E302-A088-4AA3-B283-0BFAE0C56533}"/>
          </ac:spMkLst>
        </pc:spChg>
        <pc:spChg chg="mod">
          <ac:chgData name="Kolakowski, Artur" userId="9c34c8cc-b1df-44f6-bea5-dcf7a54ee35f" providerId="ADAL" clId="{3840EB45-74CA-49F5-8548-3DE287019A31}" dt="2022-12-08T10:51:04.740" v="5860" actId="790"/>
          <ac:spMkLst>
            <pc:docMk/>
            <pc:sldMk cId="3250581116" sldId="483"/>
            <ac:spMk id="7655" creationId="{3D5DC606-F8FB-4A50-BC46-DE5984AE686B}"/>
          </ac:spMkLst>
        </pc:spChg>
        <pc:spChg chg="mod">
          <ac:chgData name="Kolakowski, Artur" userId="9c34c8cc-b1df-44f6-bea5-dcf7a54ee35f" providerId="ADAL" clId="{3840EB45-74CA-49F5-8548-3DE287019A31}" dt="2022-12-08T10:51:04.745" v="5861" actId="790"/>
          <ac:spMkLst>
            <pc:docMk/>
            <pc:sldMk cId="3250581116" sldId="483"/>
            <ac:spMk id="7656" creationId="{C7CBEA0A-F422-40C3-B058-07E1CF91F186}"/>
          </ac:spMkLst>
        </pc:spChg>
        <pc:spChg chg="mod">
          <ac:chgData name="Kolakowski, Artur" userId="9c34c8cc-b1df-44f6-bea5-dcf7a54ee35f" providerId="ADAL" clId="{3840EB45-74CA-49F5-8548-3DE287019A31}" dt="2022-12-08T10:51:04.747" v="5862" actId="790"/>
          <ac:spMkLst>
            <pc:docMk/>
            <pc:sldMk cId="3250581116" sldId="483"/>
            <ac:spMk id="7657" creationId="{BB0CB28D-82CF-404E-8FA9-9BCE04CF68AE}"/>
          </ac:spMkLst>
        </pc:spChg>
        <pc:spChg chg="mod">
          <ac:chgData name="Kolakowski, Artur" userId="9c34c8cc-b1df-44f6-bea5-dcf7a54ee35f" providerId="ADAL" clId="{3840EB45-74CA-49F5-8548-3DE287019A31}" dt="2022-12-08T10:51:04.750" v="5863" actId="790"/>
          <ac:spMkLst>
            <pc:docMk/>
            <pc:sldMk cId="3250581116" sldId="483"/>
            <ac:spMk id="7658" creationId="{BD61B94C-C290-4992-BBA3-FC64799DE790}"/>
          </ac:spMkLst>
        </pc:spChg>
        <pc:spChg chg="mod">
          <ac:chgData name="Kolakowski, Artur" userId="9c34c8cc-b1df-44f6-bea5-dcf7a54ee35f" providerId="ADAL" clId="{3840EB45-74CA-49F5-8548-3DE287019A31}" dt="2022-12-08T10:51:04.750" v="5864" actId="790"/>
          <ac:spMkLst>
            <pc:docMk/>
            <pc:sldMk cId="3250581116" sldId="483"/>
            <ac:spMk id="7659" creationId="{6CCA92C1-BF9E-49F4-899E-107BC093682E}"/>
          </ac:spMkLst>
        </pc:spChg>
        <pc:spChg chg="mod">
          <ac:chgData name="Kolakowski, Artur" userId="9c34c8cc-b1df-44f6-bea5-dcf7a54ee35f" providerId="ADAL" clId="{3840EB45-74CA-49F5-8548-3DE287019A31}" dt="2022-12-08T10:51:04.755" v="5865" actId="790"/>
          <ac:spMkLst>
            <pc:docMk/>
            <pc:sldMk cId="3250581116" sldId="483"/>
            <ac:spMk id="7660" creationId="{48F2DFC2-A4B6-4934-ACCE-421837D57B56}"/>
          </ac:spMkLst>
        </pc:spChg>
        <pc:spChg chg="mod">
          <ac:chgData name="Kolakowski, Artur" userId="9c34c8cc-b1df-44f6-bea5-dcf7a54ee35f" providerId="ADAL" clId="{3840EB45-74CA-49F5-8548-3DE287019A31}" dt="2022-12-08T10:51:04.760" v="5866" actId="790"/>
          <ac:spMkLst>
            <pc:docMk/>
            <pc:sldMk cId="3250581116" sldId="483"/>
            <ac:spMk id="7661" creationId="{D35743F7-72F3-44E4-A26E-5AC687BC6FD5}"/>
          </ac:spMkLst>
        </pc:spChg>
        <pc:spChg chg="mod">
          <ac:chgData name="Kolakowski, Artur" userId="9c34c8cc-b1df-44f6-bea5-dcf7a54ee35f" providerId="ADAL" clId="{3840EB45-74CA-49F5-8548-3DE287019A31}" dt="2022-12-08T10:51:04.760" v="5867" actId="790"/>
          <ac:spMkLst>
            <pc:docMk/>
            <pc:sldMk cId="3250581116" sldId="483"/>
            <ac:spMk id="7662" creationId="{EB036DC5-DEA9-4DEC-AAF0-E13BA3A6B73E}"/>
          </ac:spMkLst>
        </pc:spChg>
        <pc:spChg chg="mod">
          <ac:chgData name="Kolakowski, Artur" userId="9c34c8cc-b1df-44f6-bea5-dcf7a54ee35f" providerId="ADAL" clId="{3840EB45-74CA-49F5-8548-3DE287019A31}" dt="2022-12-08T10:51:04.765" v="5868" actId="790"/>
          <ac:spMkLst>
            <pc:docMk/>
            <pc:sldMk cId="3250581116" sldId="483"/>
            <ac:spMk id="7663" creationId="{47DD9B3A-7644-4512-A94B-FD80EF4A8442}"/>
          </ac:spMkLst>
        </pc:spChg>
        <pc:spChg chg="mod">
          <ac:chgData name="Kolakowski, Artur" userId="9c34c8cc-b1df-44f6-bea5-dcf7a54ee35f" providerId="ADAL" clId="{3840EB45-74CA-49F5-8548-3DE287019A31}" dt="2022-12-08T10:51:04.767" v="5869" actId="790"/>
          <ac:spMkLst>
            <pc:docMk/>
            <pc:sldMk cId="3250581116" sldId="483"/>
            <ac:spMk id="7664" creationId="{577D8290-7B83-40DD-B964-4F4BF9F544F5}"/>
          </ac:spMkLst>
        </pc:spChg>
        <pc:spChg chg="mod">
          <ac:chgData name="Kolakowski, Artur" userId="9c34c8cc-b1df-44f6-bea5-dcf7a54ee35f" providerId="ADAL" clId="{3840EB45-74CA-49F5-8548-3DE287019A31}" dt="2022-12-08T10:51:04.770" v="5870" actId="790"/>
          <ac:spMkLst>
            <pc:docMk/>
            <pc:sldMk cId="3250581116" sldId="483"/>
            <ac:spMk id="7665" creationId="{9CAD965F-384A-4664-9AF7-EB2CFDC532F6}"/>
          </ac:spMkLst>
        </pc:spChg>
        <pc:spChg chg="mod">
          <ac:chgData name="Kolakowski, Artur" userId="9c34c8cc-b1df-44f6-bea5-dcf7a54ee35f" providerId="ADAL" clId="{3840EB45-74CA-49F5-8548-3DE287019A31}" dt="2022-12-08T10:51:04.775" v="5871" actId="790"/>
          <ac:spMkLst>
            <pc:docMk/>
            <pc:sldMk cId="3250581116" sldId="483"/>
            <ac:spMk id="7666" creationId="{267C1B13-7E20-4ADB-8C8C-5C41211473E5}"/>
          </ac:spMkLst>
        </pc:spChg>
        <pc:spChg chg="mod">
          <ac:chgData name="Kolakowski, Artur" userId="9c34c8cc-b1df-44f6-bea5-dcf7a54ee35f" providerId="ADAL" clId="{3840EB45-74CA-49F5-8548-3DE287019A31}" dt="2022-12-08T10:51:04.778" v="5872" actId="790"/>
          <ac:spMkLst>
            <pc:docMk/>
            <pc:sldMk cId="3250581116" sldId="483"/>
            <ac:spMk id="7667" creationId="{11305DD4-D6EE-494E-A577-2CE32840BFC6}"/>
          </ac:spMkLst>
        </pc:spChg>
        <pc:spChg chg="mod">
          <ac:chgData name="Kolakowski, Artur" userId="9c34c8cc-b1df-44f6-bea5-dcf7a54ee35f" providerId="ADAL" clId="{3840EB45-74CA-49F5-8548-3DE287019A31}" dt="2022-12-08T10:51:04.780" v="5873" actId="790"/>
          <ac:spMkLst>
            <pc:docMk/>
            <pc:sldMk cId="3250581116" sldId="483"/>
            <ac:spMk id="7668" creationId="{76A80B0D-E129-4947-BA04-F0E00B45D60B}"/>
          </ac:spMkLst>
        </pc:spChg>
        <pc:spChg chg="mod">
          <ac:chgData name="Kolakowski, Artur" userId="9c34c8cc-b1df-44f6-bea5-dcf7a54ee35f" providerId="ADAL" clId="{3840EB45-74CA-49F5-8548-3DE287019A31}" dt="2022-12-08T10:51:04.784" v="5874" actId="790"/>
          <ac:spMkLst>
            <pc:docMk/>
            <pc:sldMk cId="3250581116" sldId="483"/>
            <ac:spMk id="7669" creationId="{6B7B8741-BC83-46A5-84BB-5FD93059035F}"/>
          </ac:spMkLst>
        </pc:spChg>
        <pc:spChg chg="mod">
          <ac:chgData name="Kolakowski, Artur" userId="9c34c8cc-b1df-44f6-bea5-dcf7a54ee35f" providerId="ADAL" clId="{3840EB45-74CA-49F5-8548-3DE287019A31}" dt="2022-12-08T10:51:04.785" v="5875" actId="790"/>
          <ac:spMkLst>
            <pc:docMk/>
            <pc:sldMk cId="3250581116" sldId="483"/>
            <ac:spMk id="7670" creationId="{6AB16EBD-C456-499F-82DF-76CA66A2FF3F}"/>
          </ac:spMkLst>
        </pc:spChg>
        <pc:spChg chg="mod">
          <ac:chgData name="Kolakowski, Artur" userId="9c34c8cc-b1df-44f6-bea5-dcf7a54ee35f" providerId="ADAL" clId="{3840EB45-74CA-49F5-8548-3DE287019A31}" dt="2022-12-08T10:51:04.788" v="5876" actId="790"/>
          <ac:spMkLst>
            <pc:docMk/>
            <pc:sldMk cId="3250581116" sldId="483"/>
            <ac:spMk id="7671" creationId="{70DE712D-4955-4D74-98F8-33A7F4FF5D32}"/>
          </ac:spMkLst>
        </pc:spChg>
        <pc:spChg chg="mod">
          <ac:chgData name="Kolakowski, Artur" userId="9c34c8cc-b1df-44f6-bea5-dcf7a54ee35f" providerId="ADAL" clId="{3840EB45-74CA-49F5-8548-3DE287019A31}" dt="2022-12-08T10:51:04.790" v="5877" actId="790"/>
          <ac:spMkLst>
            <pc:docMk/>
            <pc:sldMk cId="3250581116" sldId="483"/>
            <ac:spMk id="7672" creationId="{A01A5C3B-B414-4CAD-9AD2-B5F62B51CDC1}"/>
          </ac:spMkLst>
        </pc:spChg>
        <pc:spChg chg="mod">
          <ac:chgData name="Kolakowski, Artur" userId="9c34c8cc-b1df-44f6-bea5-dcf7a54ee35f" providerId="ADAL" clId="{3840EB45-74CA-49F5-8548-3DE287019A31}" dt="2022-12-08T10:51:04.795" v="5878" actId="790"/>
          <ac:spMkLst>
            <pc:docMk/>
            <pc:sldMk cId="3250581116" sldId="483"/>
            <ac:spMk id="7673" creationId="{A0F3B1CA-177F-4892-A248-B4B731895B1B}"/>
          </ac:spMkLst>
        </pc:spChg>
        <pc:spChg chg="mod">
          <ac:chgData name="Kolakowski, Artur" userId="9c34c8cc-b1df-44f6-bea5-dcf7a54ee35f" providerId="ADAL" clId="{3840EB45-74CA-49F5-8548-3DE287019A31}" dt="2022-12-08T10:51:04.798" v="5879" actId="790"/>
          <ac:spMkLst>
            <pc:docMk/>
            <pc:sldMk cId="3250581116" sldId="483"/>
            <ac:spMk id="7674" creationId="{080E223E-7057-488F-8D90-A7C7A1CFED28}"/>
          </ac:spMkLst>
        </pc:spChg>
        <pc:spChg chg="mod">
          <ac:chgData name="Kolakowski, Artur" userId="9c34c8cc-b1df-44f6-bea5-dcf7a54ee35f" providerId="ADAL" clId="{3840EB45-74CA-49F5-8548-3DE287019A31}" dt="2022-12-08T10:51:04.800" v="5880" actId="790"/>
          <ac:spMkLst>
            <pc:docMk/>
            <pc:sldMk cId="3250581116" sldId="483"/>
            <ac:spMk id="7675" creationId="{0FAF2152-2140-4BE3-BBA3-5F19A45D35E4}"/>
          </ac:spMkLst>
        </pc:spChg>
        <pc:spChg chg="mod">
          <ac:chgData name="Kolakowski, Artur" userId="9c34c8cc-b1df-44f6-bea5-dcf7a54ee35f" providerId="ADAL" clId="{3840EB45-74CA-49F5-8548-3DE287019A31}" dt="2022-12-08T10:51:04.800" v="5881" actId="790"/>
          <ac:spMkLst>
            <pc:docMk/>
            <pc:sldMk cId="3250581116" sldId="483"/>
            <ac:spMk id="7676" creationId="{E917EFB1-A293-4A5B-BABE-2A03E81C4EEB}"/>
          </ac:spMkLst>
        </pc:spChg>
        <pc:spChg chg="mod">
          <ac:chgData name="Kolakowski, Artur" userId="9c34c8cc-b1df-44f6-bea5-dcf7a54ee35f" providerId="ADAL" clId="{3840EB45-74CA-49F5-8548-3DE287019A31}" dt="2022-12-08T10:51:04.805" v="5882" actId="790"/>
          <ac:spMkLst>
            <pc:docMk/>
            <pc:sldMk cId="3250581116" sldId="483"/>
            <ac:spMk id="7677" creationId="{42744A3D-14B1-455D-9C3E-BC3FC922000C}"/>
          </ac:spMkLst>
        </pc:spChg>
        <pc:spChg chg="mod">
          <ac:chgData name="Kolakowski, Artur" userId="9c34c8cc-b1df-44f6-bea5-dcf7a54ee35f" providerId="ADAL" clId="{3840EB45-74CA-49F5-8548-3DE287019A31}" dt="2022-12-08T10:51:04.808" v="5883" actId="790"/>
          <ac:spMkLst>
            <pc:docMk/>
            <pc:sldMk cId="3250581116" sldId="483"/>
            <ac:spMk id="7678" creationId="{A3C5A294-FAD1-42EC-81A7-6D76A24A3094}"/>
          </ac:spMkLst>
        </pc:spChg>
        <pc:spChg chg="mod">
          <ac:chgData name="Kolakowski, Artur" userId="9c34c8cc-b1df-44f6-bea5-dcf7a54ee35f" providerId="ADAL" clId="{3840EB45-74CA-49F5-8548-3DE287019A31}" dt="2022-12-08T10:51:04.810" v="5884" actId="790"/>
          <ac:spMkLst>
            <pc:docMk/>
            <pc:sldMk cId="3250581116" sldId="483"/>
            <ac:spMk id="7679" creationId="{D7473AB2-2200-4C78-BE1B-4B68B9073F96}"/>
          </ac:spMkLst>
        </pc:spChg>
        <pc:spChg chg="mod">
          <ac:chgData name="Kolakowski, Artur" userId="9c34c8cc-b1df-44f6-bea5-dcf7a54ee35f" providerId="ADAL" clId="{3840EB45-74CA-49F5-8548-3DE287019A31}" dt="2022-12-08T10:51:04.815" v="5885" actId="790"/>
          <ac:spMkLst>
            <pc:docMk/>
            <pc:sldMk cId="3250581116" sldId="483"/>
            <ac:spMk id="7680" creationId="{9F77D137-A93A-445E-9D68-FFAF21B8F810}"/>
          </ac:spMkLst>
        </pc:spChg>
        <pc:spChg chg="mod">
          <ac:chgData name="Kolakowski, Artur" userId="9c34c8cc-b1df-44f6-bea5-dcf7a54ee35f" providerId="ADAL" clId="{3840EB45-74CA-49F5-8548-3DE287019A31}" dt="2022-12-08T10:51:04.818" v="5886" actId="790"/>
          <ac:spMkLst>
            <pc:docMk/>
            <pc:sldMk cId="3250581116" sldId="483"/>
            <ac:spMk id="7681" creationId="{3FC388F7-6D67-48D1-8D74-9C2A99ADFF74}"/>
          </ac:spMkLst>
        </pc:spChg>
        <pc:spChg chg="mod">
          <ac:chgData name="Kolakowski, Artur" userId="9c34c8cc-b1df-44f6-bea5-dcf7a54ee35f" providerId="ADAL" clId="{3840EB45-74CA-49F5-8548-3DE287019A31}" dt="2022-12-08T10:51:04.820" v="5887" actId="790"/>
          <ac:spMkLst>
            <pc:docMk/>
            <pc:sldMk cId="3250581116" sldId="483"/>
            <ac:spMk id="7682" creationId="{60105B7F-1EF5-486A-8B1C-B43AEA96436E}"/>
          </ac:spMkLst>
        </pc:spChg>
        <pc:spChg chg="mod">
          <ac:chgData name="Kolakowski, Artur" userId="9c34c8cc-b1df-44f6-bea5-dcf7a54ee35f" providerId="ADAL" clId="{3840EB45-74CA-49F5-8548-3DE287019A31}" dt="2022-12-08T10:51:04.820" v="5888" actId="790"/>
          <ac:spMkLst>
            <pc:docMk/>
            <pc:sldMk cId="3250581116" sldId="483"/>
            <ac:spMk id="7683" creationId="{CC774BB8-C64E-4C75-9F53-3F522A11CDCF}"/>
          </ac:spMkLst>
        </pc:spChg>
        <pc:spChg chg="mod">
          <ac:chgData name="Kolakowski, Artur" userId="9c34c8cc-b1df-44f6-bea5-dcf7a54ee35f" providerId="ADAL" clId="{3840EB45-74CA-49F5-8548-3DE287019A31}" dt="2022-12-08T10:51:04.826" v="5889" actId="790"/>
          <ac:spMkLst>
            <pc:docMk/>
            <pc:sldMk cId="3250581116" sldId="483"/>
            <ac:spMk id="7684" creationId="{0F16B758-178F-41C5-A094-27E21A38260D}"/>
          </ac:spMkLst>
        </pc:spChg>
        <pc:spChg chg="mod">
          <ac:chgData name="Kolakowski, Artur" userId="9c34c8cc-b1df-44f6-bea5-dcf7a54ee35f" providerId="ADAL" clId="{3840EB45-74CA-49F5-8548-3DE287019A31}" dt="2022-12-08T10:51:04.828" v="5890" actId="790"/>
          <ac:spMkLst>
            <pc:docMk/>
            <pc:sldMk cId="3250581116" sldId="483"/>
            <ac:spMk id="7685" creationId="{E85B2F17-8F32-47DC-BA32-50E1B73A59E9}"/>
          </ac:spMkLst>
        </pc:spChg>
        <pc:spChg chg="mod">
          <ac:chgData name="Kolakowski, Artur" userId="9c34c8cc-b1df-44f6-bea5-dcf7a54ee35f" providerId="ADAL" clId="{3840EB45-74CA-49F5-8548-3DE287019A31}" dt="2022-12-08T10:51:04.831" v="5891" actId="790"/>
          <ac:spMkLst>
            <pc:docMk/>
            <pc:sldMk cId="3250581116" sldId="483"/>
            <ac:spMk id="7686" creationId="{F2A9FF4F-CB96-47C6-B4CB-DC887234AA0B}"/>
          </ac:spMkLst>
        </pc:spChg>
        <pc:spChg chg="mod">
          <ac:chgData name="Kolakowski, Artur" userId="9c34c8cc-b1df-44f6-bea5-dcf7a54ee35f" providerId="ADAL" clId="{3840EB45-74CA-49F5-8548-3DE287019A31}" dt="2022-12-08T10:51:04.836" v="5892" actId="790"/>
          <ac:spMkLst>
            <pc:docMk/>
            <pc:sldMk cId="3250581116" sldId="483"/>
            <ac:spMk id="7687" creationId="{4B742C44-99D3-44E5-9477-ACCDB8C30C70}"/>
          </ac:spMkLst>
        </pc:spChg>
        <pc:spChg chg="mod">
          <ac:chgData name="Kolakowski, Artur" userId="9c34c8cc-b1df-44f6-bea5-dcf7a54ee35f" providerId="ADAL" clId="{3840EB45-74CA-49F5-8548-3DE287019A31}" dt="2022-12-08T10:51:04.837" v="5893" actId="790"/>
          <ac:spMkLst>
            <pc:docMk/>
            <pc:sldMk cId="3250581116" sldId="483"/>
            <ac:spMk id="7688" creationId="{79C92AFE-8AD6-4F57-B733-50776A5A0F3A}"/>
          </ac:spMkLst>
        </pc:spChg>
        <pc:spChg chg="mod">
          <ac:chgData name="Kolakowski, Artur" userId="9c34c8cc-b1df-44f6-bea5-dcf7a54ee35f" providerId="ADAL" clId="{3840EB45-74CA-49F5-8548-3DE287019A31}" dt="2022-12-08T10:51:04.841" v="5894" actId="790"/>
          <ac:spMkLst>
            <pc:docMk/>
            <pc:sldMk cId="3250581116" sldId="483"/>
            <ac:spMk id="7689" creationId="{95792985-064B-46E7-8482-B8AD0F47DF2B}"/>
          </ac:spMkLst>
        </pc:spChg>
        <pc:spChg chg="mod">
          <ac:chgData name="Kolakowski, Artur" userId="9c34c8cc-b1df-44f6-bea5-dcf7a54ee35f" providerId="ADAL" clId="{3840EB45-74CA-49F5-8548-3DE287019A31}" dt="2022-12-08T10:51:04.841" v="5895" actId="790"/>
          <ac:spMkLst>
            <pc:docMk/>
            <pc:sldMk cId="3250581116" sldId="483"/>
            <ac:spMk id="7690" creationId="{C9C0C90F-B457-4305-90CB-A09C2DEB4814}"/>
          </ac:spMkLst>
        </pc:spChg>
        <pc:spChg chg="mod">
          <ac:chgData name="Kolakowski, Artur" userId="9c34c8cc-b1df-44f6-bea5-dcf7a54ee35f" providerId="ADAL" clId="{3840EB45-74CA-49F5-8548-3DE287019A31}" dt="2022-12-08T10:51:04.847" v="5896" actId="790"/>
          <ac:spMkLst>
            <pc:docMk/>
            <pc:sldMk cId="3250581116" sldId="483"/>
            <ac:spMk id="7691" creationId="{B32E93D3-5DDD-40C2-88CC-5D2F2D153DBF}"/>
          </ac:spMkLst>
        </pc:spChg>
        <pc:spChg chg="mod">
          <ac:chgData name="Kolakowski, Artur" userId="9c34c8cc-b1df-44f6-bea5-dcf7a54ee35f" providerId="ADAL" clId="{3840EB45-74CA-49F5-8548-3DE287019A31}" dt="2022-12-08T10:51:04.847" v="5897" actId="790"/>
          <ac:spMkLst>
            <pc:docMk/>
            <pc:sldMk cId="3250581116" sldId="483"/>
            <ac:spMk id="7692" creationId="{70F3AB4D-AB4A-4EC3-B08B-4175C17023D7}"/>
          </ac:spMkLst>
        </pc:spChg>
        <pc:spChg chg="mod">
          <ac:chgData name="Kolakowski, Artur" userId="9c34c8cc-b1df-44f6-bea5-dcf7a54ee35f" providerId="ADAL" clId="{3840EB45-74CA-49F5-8548-3DE287019A31}" dt="2022-12-08T10:51:04.851" v="5898" actId="790"/>
          <ac:spMkLst>
            <pc:docMk/>
            <pc:sldMk cId="3250581116" sldId="483"/>
            <ac:spMk id="7693" creationId="{000BA56C-3FBB-41C8-87B5-8961820EA8D5}"/>
          </ac:spMkLst>
        </pc:spChg>
        <pc:spChg chg="mod">
          <ac:chgData name="Kolakowski, Artur" userId="9c34c8cc-b1df-44f6-bea5-dcf7a54ee35f" providerId="ADAL" clId="{3840EB45-74CA-49F5-8548-3DE287019A31}" dt="2022-12-08T10:51:04.851" v="5899" actId="790"/>
          <ac:spMkLst>
            <pc:docMk/>
            <pc:sldMk cId="3250581116" sldId="483"/>
            <ac:spMk id="7694" creationId="{6AACF409-8636-4932-9BEB-1728D72420C3}"/>
          </ac:spMkLst>
        </pc:spChg>
        <pc:spChg chg="mod">
          <ac:chgData name="Kolakowski, Artur" userId="9c34c8cc-b1df-44f6-bea5-dcf7a54ee35f" providerId="ADAL" clId="{3840EB45-74CA-49F5-8548-3DE287019A31}" dt="2022-12-08T10:51:04.858" v="5900" actId="790"/>
          <ac:spMkLst>
            <pc:docMk/>
            <pc:sldMk cId="3250581116" sldId="483"/>
            <ac:spMk id="7695" creationId="{D5E49D08-5459-4E26-825F-E1F90D12F3BF}"/>
          </ac:spMkLst>
        </pc:spChg>
        <pc:spChg chg="mod">
          <ac:chgData name="Kolakowski, Artur" userId="9c34c8cc-b1df-44f6-bea5-dcf7a54ee35f" providerId="ADAL" clId="{3840EB45-74CA-49F5-8548-3DE287019A31}" dt="2022-12-08T10:51:04.861" v="5901" actId="790"/>
          <ac:spMkLst>
            <pc:docMk/>
            <pc:sldMk cId="3250581116" sldId="483"/>
            <ac:spMk id="7696" creationId="{6628D109-BD63-4D01-954F-E8713714D39E}"/>
          </ac:spMkLst>
        </pc:spChg>
        <pc:spChg chg="mod">
          <ac:chgData name="Kolakowski, Artur" userId="9c34c8cc-b1df-44f6-bea5-dcf7a54ee35f" providerId="ADAL" clId="{3840EB45-74CA-49F5-8548-3DE287019A31}" dt="2022-12-08T10:51:04.861" v="5902" actId="790"/>
          <ac:spMkLst>
            <pc:docMk/>
            <pc:sldMk cId="3250581116" sldId="483"/>
            <ac:spMk id="7697" creationId="{78E8B16B-1D5C-4D16-A951-3ACAC0D31583}"/>
          </ac:spMkLst>
        </pc:spChg>
        <pc:spChg chg="mod">
          <ac:chgData name="Kolakowski, Artur" userId="9c34c8cc-b1df-44f6-bea5-dcf7a54ee35f" providerId="ADAL" clId="{3840EB45-74CA-49F5-8548-3DE287019A31}" dt="2022-12-08T10:51:04.867" v="5903" actId="790"/>
          <ac:spMkLst>
            <pc:docMk/>
            <pc:sldMk cId="3250581116" sldId="483"/>
            <ac:spMk id="7698" creationId="{D72475A6-7646-4A19-9340-0254C0D718F5}"/>
          </ac:spMkLst>
        </pc:spChg>
        <pc:spChg chg="mod">
          <ac:chgData name="Kolakowski, Artur" userId="9c34c8cc-b1df-44f6-bea5-dcf7a54ee35f" providerId="ADAL" clId="{3840EB45-74CA-49F5-8548-3DE287019A31}" dt="2022-12-08T10:51:04.867" v="5904" actId="790"/>
          <ac:spMkLst>
            <pc:docMk/>
            <pc:sldMk cId="3250581116" sldId="483"/>
            <ac:spMk id="7699" creationId="{84DC2E97-70B4-48FB-B07D-C8D92EF33520}"/>
          </ac:spMkLst>
        </pc:spChg>
        <pc:spChg chg="mod">
          <ac:chgData name="Kolakowski, Artur" userId="9c34c8cc-b1df-44f6-bea5-dcf7a54ee35f" providerId="ADAL" clId="{3840EB45-74CA-49F5-8548-3DE287019A31}" dt="2022-12-08T10:51:04.871" v="5905" actId="790"/>
          <ac:spMkLst>
            <pc:docMk/>
            <pc:sldMk cId="3250581116" sldId="483"/>
            <ac:spMk id="7700" creationId="{289FD054-B497-4ABC-9B4A-3968313D4B0B}"/>
          </ac:spMkLst>
        </pc:spChg>
        <pc:spChg chg="mod">
          <ac:chgData name="Kolakowski, Artur" userId="9c34c8cc-b1df-44f6-bea5-dcf7a54ee35f" providerId="ADAL" clId="{3840EB45-74CA-49F5-8548-3DE287019A31}" dt="2022-12-08T10:51:04.871" v="5906" actId="790"/>
          <ac:spMkLst>
            <pc:docMk/>
            <pc:sldMk cId="3250581116" sldId="483"/>
            <ac:spMk id="7701" creationId="{95CFF10D-5C6C-4249-BBEA-0902EBDF14D6}"/>
          </ac:spMkLst>
        </pc:spChg>
        <pc:spChg chg="mod">
          <ac:chgData name="Kolakowski, Artur" userId="9c34c8cc-b1df-44f6-bea5-dcf7a54ee35f" providerId="ADAL" clId="{3840EB45-74CA-49F5-8548-3DE287019A31}" dt="2022-12-08T10:51:04.878" v="5907" actId="790"/>
          <ac:spMkLst>
            <pc:docMk/>
            <pc:sldMk cId="3250581116" sldId="483"/>
            <ac:spMk id="7702" creationId="{AF8ADEB6-35A5-451E-842F-83A2480EE086}"/>
          </ac:spMkLst>
        </pc:spChg>
        <pc:spChg chg="mod">
          <ac:chgData name="Kolakowski, Artur" userId="9c34c8cc-b1df-44f6-bea5-dcf7a54ee35f" providerId="ADAL" clId="{3840EB45-74CA-49F5-8548-3DE287019A31}" dt="2022-12-08T10:51:04.878" v="5908" actId="790"/>
          <ac:spMkLst>
            <pc:docMk/>
            <pc:sldMk cId="3250581116" sldId="483"/>
            <ac:spMk id="7703" creationId="{BDDD77C9-8BFE-40F0-94A7-488CA2BD649A}"/>
          </ac:spMkLst>
        </pc:spChg>
        <pc:spChg chg="mod">
          <ac:chgData name="Kolakowski, Artur" userId="9c34c8cc-b1df-44f6-bea5-dcf7a54ee35f" providerId="ADAL" clId="{3840EB45-74CA-49F5-8548-3DE287019A31}" dt="2022-12-08T10:51:04.884" v="5909" actId="790"/>
          <ac:spMkLst>
            <pc:docMk/>
            <pc:sldMk cId="3250581116" sldId="483"/>
            <ac:spMk id="7704" creationId="{27EC5E74-131E-471B-AD0E-22882D96D3C1}"/>
          </ac:spMkLst>
        </pc:spChg>
        <pc:spChg chg="mod">
          <ac:chgData name="Kolakowski, Artur" userId="9c34c8cc-b1df-44f6-bea5-dcf7a54ee35f" providerId="ADAL" clId="{3840EB45-74CA-49F5-8548-3DE287019A31}" dt="2022-12-08T10:51:04.887" v="5910" actId="790"/>
          <ac:spMkLst>
            <pc:docMk/>
            <pc:sldMk cId="3250581116" sldId="483"/>
            <ac:spMk id="7705" creationId="{CA9926C5-8894-4623-8982-404C83FD9A8E}"/>
          </ac:spMkLst>
        </pc:spChg>
        <pc:spChg chg="mod">
          <ac:chgData name="Kolakowski, Artur" userId="9c34c8cc-b1df-44f6-bea5-dcf7a54ee35f" providerId="ADAL" clId="{3840EB45-74CA-49F5-8548-3DE287019A31}" dt="2022-12-08T10:51:04.888" v="5911" actId="790"/>
          <ac:spMkLst>
            <pc:docMk/>
            <pc:sldMk cId="3250581116" sldId="483"/>
            <ac:spMk id="7706" creationId="{F68ED9F7-912B-4E14-92DD-94AF706A31A5}"/>
          </ac:spMkLst>
        </pc:spChg>
        <pc:spChg chg="mod">
          <ac:chgData name="Kolakowski, Artur" userId="9c34c8cc-b1df-44f6-bea5-dcf7a54ee35f" providerId="ADAL" clId="{3840EB45-74CA-49F5-8548-3DE287019A31}" dt="2022-12-08T10:51:04.892" v="5912" actId="790"/>
          <ac:spMkLst>
            <pc:docMk/>
            <pc:sldMk cId="3250581116" sldId="483"/>
            <ac:spMk id="7707" creationId="{58D5C3AE-F096-4410-9652-0B9198A483D7}"/>
          </ac:spMkLst>
        </pc:spChg>
        <pc:spChg chg="mod">
          <ac:chgData name="Kolakowski, Artur" userId="9c34c8cc-b1df-44f6-bea5-dcf7a54ee35f" providerId="ADAL" clId="{3840EB45-74CA-49F5-8548-3DE287019A31}" dt="2022-12-08T10:51:04.892" v="5913" actId="790"/>
          <ac:spMkLst>
            <pc:docMk/>
            <pc:sldMk cId="3250581116" sldId="483"/>
            <ac:spMk id="7708" creationId="{D6A0E338-A046-48ED-BC51-A04623141C58}"/>
          </ac:spMkLst>
        </pc:spChg>
        <pc:spChg chg="mod">
          <ac:chgData name="Kolakowski, Artur" userId="9c34c8cc-b1df-44f6-bea5-dcf7a54ee35f" providerId="ADAL" clId="{3840EB45-74CA-49F5-8548-3DE287019A31}" dt="2022-12-08T10:51:04.897" v="5914" actId="790"/>
          <ac:spMkLst>
            <pc:docMk/>
            <pc:sldMk cId="3250581116" sldId="483"/>
            <ac:spMk id="7709" creationId="{9C0CF4E9-4EC0-406A-AFAB-56B22A67435A}"/>
          </ac:spMkLst>
        </pc:spChg>
        <pc:spChg chg="mod">
          <ac:chgData name="Kolakowski, Artur" userId="9c34c8cc-b1df-44f6-bea5-dcf7a54ee35f" providerId="ADAL" clId="{3840EB45-74CA-49F5-8548-3DE287019A31}" dt="2022-12-08T10:51:04.897" v="5915" actId="790"/>
          <ac:spMkLst>
            <pc:docMk/>
            <pc:sldMk cId="3250581116" sldId="483"/>
            <ac:spMk id="7710" creationId="{42D99764-6001-476D-B51F-68455295DF73}"/>
          </ac:spMkLst>
        </pc:spChg>
        <pc:spChg chg="mod">
          <ac:chgData name="Kolakowski, Artur" userId="9c34c8cc-b1df-44f6-bea5-dcf7a54ee35f" providerId="ADAL" clId="{3840EB45-74CA-49F5-8548-3DE287019A31}" dt="2022-12-08T10:51:04.902" v="5916" actId="790"/>
          <ac:spMkLst>
            <pc:docMk/>
            <pc:sldMk cId="3250581116" sldId="483"/>
            <ac:spMk id="7711" creationId="{FDFA187A-7E93-4234-AD22-4BFBA8858396}"/>
          </ac:spMkLst>
        </pc:spChg>
        <pc:spChg chg="mod">
          <ac:chgData name="Kolakowski, Artur" userId="9c34c8cc-b1df-44f6-bea5-dcf7a54ee35f" providerId="ADAL" clId="{3840EB45-74CA-49F5-8548-3DE287019A31}" dt="2022-12-08T10:51:04.902" v="5917" actId="790"/>
          <ac:spMkLst>
            <pc:docMk/>
            <pc:sldMk cId="3250581116" sldId="483"/>
            <ac:spMk id="7712" creationId="{BD6CC649-1F9E-4DF1-A7D8-3DB8A525260F}"/>
          </ac:spMkLst>
        </pc:spChg>
        <pc:spChg chg="mod">
          <ac:chgData name="Kolakowski, Artur" userId="9c34c8cc-b1df-44f6-bea5-dcf7a54ee35f" providerId="ADAL" clId="{3840EB45-74CA-49F5-8548-3DE287019A31}" dt="2022-12-08T10:51:04.907" v="5918" actId="790"/>
          <ac:spMkLst>
            <pc:docMk/>
            <pc:sldMk cId="3250581116" sldId="483"/>
            <ac:spMk id="7713" creationId="{A32F5396-377F-45B6-8899-2C491958E7FA}"/>
          </ac:spMkLst>
        </pc:spChg>
        <pc:spChg chg="mod">
          <ac:chgData name="Kolakowski, Artur" userId="9c34c8cc-b1df-44f6-bea5-dcf7a54ee35f" providerId="ADAL" clId="{3840EB45-74CA-49F5-8548-3DE287019A31}" dt="2022-12-08T10:51:04.907" v="5919" actId="790"/>
          <ac:spMkLst>
            <pc:docMk/>
            <pc:sldMk cId="3250581116" sldId="483"/>
            <ac:spMk id="7714" creationId="{FB520F88-2E4B-4E2D-BB8D-81E01C89AE63}"/>
          </ac:spMkLst>
        </pc:spChg>
        <pc:spChg chg="mod">
          <ac:chgData name="Kolakowski, Artur" userId="9c34c8cc-b1df-44f6-bea5-dcf7a54ee35f" providerId="ADAL" clId="{3840EB45-74CA-49F5-8548-3DE287019A31}" dt="2022-12-08T10:51:04.912" v="5920" actId="790"/>
          <ac:spMkLst>
            <pc:docMk/>
            <pc:sldMk cId="3250581116" sldId="483"/>
            <ac:spMk id="7715" creationId="{C4E17120-946F-4E35-8FFA-6F7F13716D32}"/>
          </ac:spMkLst>
        </pc:spChg>
        <pc:spChg chg="mod">
          <ac:chgData name="Kolakowski, Artur" userId="9c34c8cc-b1df-44f6-bea5-dcf7a54ee35f" providerId="ADAL" clId="{3840EB45-74CA-49F5-8548-3DE287019A31}" dt="2022-12-08T10:51:04.912" v="5921" actId="790"/>
          <ac:spMkLst>
            <pc:docMk/>
            <pc:sldMk cId="3250581116" sldId="483"/>
            <ac:spMk id="7716" creationId="{6269937A-362D-4FDC-986F-C889825FD226}"/>
          </ac:spMkLst>
        </pc:spChg>
        <pc:spChg chg="mod">
          <ac:chgData name="Kolakowski, Artur" userId="9c34c8cc-b1df-44f6-bea5-dcf7a54ee35f" providerId="ADAL" clId="{3840EB45-74CA-49F5-8548-3DE287019A31}" dt="2022-12-08T10:51:04.917" v="5922" actId="790"/>
          <ac:spMkLst>
            <pc:docMk/>
            <pc:sldMk cId="3250581116" sldId="483"/>
            <ac:spMk id="7717" creationId="{905D1474-81F3-4BB7-9A39-8426CA061792}"/>
          </ac:spMkLst>
        </pc:spChg>
        <pc:spChg chg="mod">
          <ac:chgData name="Kolakowski, Artur" userId="9c34c8cc-b1df-44f6-bea5-dcf7a54ee35f" providerId="ADAL" clId="{3840EB45-74CA-49F5-8548-3DE287019A31}" dt="2022-12-08T10:51:04.922" v="5923" actId="790"/>
          <ac:spMkLst>
            <pc:docMk/>
            <pc:sldMk cId="3250581116" sldId="483"/>
            <ac:spMk id="7718" creationId="{E4CEF8EA-7FFE-4BCE-8C26-F3C3F1285373}"/>
          </ac:spMkLst>
        </pc:spChg>
        <pc:spChg chg="mod">
          <ac:chgData name="Kolakowski, Artur" userId="9c34c8cc-b1df-44f6-bea5-dcf7a54ee35f" providerId="ADAL" clId="{3840EB45-74CA-49F5-8548-3DE287019A31}" dt="2022-12-08T10:51:04.922" v="5924" actId="790"/>
          <ac:spMkLst>
            <pc:docMk/>
            <pc:sldMk cId="3250581116" sldId="483"/>
            <ac:spMk id="7719" creationId="{63DCC00C-EB57-4A7D-8D66-C21F7C9AF667}"/>
          </ac:spMkLst>
        </pc:spChg>
        <pc:spChg chg="mod">
          <ac:chgData name="Kolakowski, Artur" userId="9c34c8cc-b1df-44f6-bea5-dcf7a54ee35f" providerId="ADAL" clId="{3840EB45-74CA-49F5-8548-3DE287019A31}" dt="2022-12-08T10:51:04.927" v="5925" actId="790"/>
          <ac:spMkLst>
            <pc:docMk/>
            <pc:sldMk cId="3250581116" sldId="483"/>
            <ac:spMk id="7720" creationId="{667906F3-FD6A-4A05-BD87-958E4534F988}"/>
          </ac:spMkLst>
        </pc:spChg>
        <pc:spChg chg="mod">
          <ac:chgData name="Kolakowski, Artur" userId="9c34c8cc-b1df-44f6-bea5-dcf7a54ee35f" providerId="ADAL" clId="{3840EB45-74CA-49F5-8548-3DE287019A31}" dt="2022-12-08T10:51:04.927" v="5926" actId="790"/>
          <ac:spMkLst>
            <pc:docMk/>
            <pc:sldMk cId="3250581116" sldId="483"/>
            <ac:spMk id="7721" creationId="{E2BA9D41-258F-4117-9CDD-1081EF70A40C}"/>
          </ac:spMkLst>
        </pc:spChg>
        <pc:spChg chg="mod">
          <ac:chgData name="Kolakowski, Artur" userId="9c34c8cc-b1df-44f6-bea5-dcf7a54ee35f" providerId="ADAL" clId="{3840EB45-74CA-49F5-8548-3DE287019A31}" dt="2022-12-08T10:51:04.932" v="5927" actId="790"/>
          <ac:spMkLst>
            <pc:docMk/>
            <pc:sldMk cId="3250581116" sldId="483"/>
            <ac:spMk id="7722" creationId="{A992C2CF-5838-4779-8C2A-1F6CD4B41686}"/>
          </ac:spMkLst>
        </pc:spChg>
        <pc:spChg chg="mod">
          <ac:chgData name="Kolakowski, Artur" userId="9c34c8cc-b1df-44f6-bea5-dcf7a54ee35f" providerId="ADAL" clId="{3840EB45-74CA-49F5-8548-3DE287019A31}" dt="2022-12-08T10:51:04.932" v="5928" actId="790"/>
          <ac:spMkLst>
            <pc:docMk/>
            <pc:sldMk cId="3250581116" sldId="483"/>
            <ac:spMk id="7723" creationId="{14A60027-BB21-4FD0-9381-63D733D39CC2}"/>
          </ac:spMkLst>
        </pc:spChg>
        <pc:spChg chg="mod">
          <ac:chgData name="Kolakowski, Artur" userId="9c34c8cc-b1df-44f6-bea5-dcf7a54ee35f" providerId="ADAL" clId="{3840EB45-74CA-49F5-8548-3DE287019A31}" dt="2022-12-08T10:51:04.937" v="5929" actId="790"/>
          <ac:spMkLst>
            <pc:docMk/>
            <pc:sldMk cId="3250581116" sldId="483"/>
            <ac:spMk id="7724" creationId="{061C631E-FF60-4051-8D5D-7E27A7607B7D}"/>
          </ac:spMkLst>
        </pc:spChg>
        <pc:spChg chg="mod">
          <ac:chgData name="Kolakowski, Artur" userId="9c34c8cc-b1df-44f6-bea5-dcf7a54ee35f" providerId="ADAL" clId="{3840EB45-74CA-49F5-8548-3DE287019A31}" dt="2022-12-08T10:51:04.937" v="5930" actId="790"/>
          <ac:spMkLst>
            <pc:docMk/>
            <pc:sldMk cId="3250581116" sldId="483"/>
            <ac:spMk id="7725" creationId="{3274DA56-0438-4D6A-A407-0E6BC94AB42E}"/>
          </ac:spMkLst>
        </pc:spChg>
        <pc:spChg chg="mod">
          <ac:chgData name="Kolakowski, Artur" userId="9c34c8cc-b1df-44f6-bea5-dcf7a54ee35f" providerId="ADAL" clId="{3840EB45-74CA-49F5-8548-3DE287019A31}" dt="2022-12-08T10:51:04.942" v="5931" actId="790"/>
          <ac:spMkLst>
            <pc:docMk/>
            <pc:sldMk cId="3250581116" sldId="483"/>
            <ac:spMk id="7726" creationId="{E82D8772-0010-47BA-9DBC-5FCF74420FDD}"/>
          </ac:spMkLst>
        </pc:spChg>
        <pc:spChg chg="mod">
          <ac:chgData name="Kolakowski, Artur" userId="9c34c8cc-b1df-44f6-bea5-dcf7a54ee35f" providerId="ADAL" clId="{3840EB45-74CA-49F5-8548-3DE287019A31}" dt="2022-12-08T10:51:04.947" v="5932" actId="790"/>
          <ac:spMkLst>
            <pc:docMk/>
            <pc:sldMk cId="3250581116" sldId="483"/>
            <ac:spMk id="7727" creationId="{F4B53F3F-F83F-4E4A-BA87-2BFAF15031C3}"/>
          </ac:spMkLst>
        </pc:spChg>
        <pc:spChg chg="mod">
          <ac:chgData name="Kolakowski, Artur" userId="9c34c8cc-b1df-44f6-bea5-dcf7a54ee35f" providerId="ADAL" clId="{3840EB45-74CA-49F5-8548-3DE287019A31}" dt="2022-12-08T10:51:04.947" v="5933" actId="790"/>
          <ac:spMkLst>
            <pc:docMk/>
            <pc:sldMk cId="3250581116" sldId="483"/>
            <ac:spMk id="7728" creationId="{F731D2BF-107F-499A-A268-0B7DACB4A027}"/>
          </ac:spMkLst>
        </pc:spChg>
        <pc:spChg chg="mod">
          <ac:chgData name="Kolakowski, Artur" userId="9c34c8cc-b1df-44f6-bea5-dcf7a54ee35f" providerId="ADAL" clId="{3840EB45-74CA-49F5-8548-3DE287019A31}" dt="2022-12-08T10:51:04.952" v="5934" actId="790"/>
          <ac:spMkLst>
            <pc:docMk/>
            <pc:sldMk cId="3250581116" sldId="483"/>
            <ac:spMk id="7729" creationId="{4D65BDC0-50F5-4827-9CB8-E24CF87C94F3}"/>
          </ac:spMkLst>
        </pc:spChg>
        <pc:spChg chg="mod">
          <ac:chgData name="Kolakowski, Artur" userId="9c34c8cc-b1df-44f6-bea5-dcf7a54ee35f" providerId="ADAL" clId="{3840EB45-74CA-49F5-8548-3DE287019A31}" dt="2022-12-08T10:51:04.952" v="5935" actId="790"/>
          <ac:spMkLst>
            <pc:docMk/>
            <pc:sldMk cId="3250581116" sldId="483"/>
            <ac:spMk id="7730" creationId="{EB79D240-F4BC-4CE8-BA6D-A21F339D5F44}"/>
          </ac:spMkLst>
        </pc:spChg>
        <pc:spChg chg="mod">
          <ac:chgData name="Kolakowski, Artur" userId="9c34c8cc-b1df-44f6-bea5-dcf7a54ee35f" providerId="ADAL" clId="{3840EB45-74CA-49F5-8548-3DE287019A31}" dt="2022-12-08T10:51:04.957" v="5936" actId="790"/>
          <ac:spMkLst>
            <pc:docMk/>
            <pc:sldMk cId="3250581116" sldId="483"/>
            <ac:spMk id="7731" creationId="{BC115494-22BD-443E-BBCC-6AA283E24D84}"/>
          </ac:spMkLst>
        </pc:spChg>
        <pc:spChg chg="mod">
          <ac:chgData name="Kolakowski, Artur" userId="9c34c8cc-b1df-44f6-bea5-dcf7a54ee35f" providerId="ADAL" clId="{3840EB45-74CA-49F5-8548-3DE287019A31}" dt="2022-12-08T10:51:04.957" v="5937" actId="790"/>
          <ac:spMkLst>
            <pc:docMk/>
            <pc:sldMk cId="3250581116" sldId="483"/>
            <ac:spMk id="7732" creationId="{40C3F546-2426-4B27-9A79-873243FEA8CF}"/>
          </ac:spMkLst>
        </pc:spChg>
        <pc:spChg chg="mod">
          <ac:chgData name="Kolakowski, Artur" userId="9c34c8cc-b1df-44f6-bea5-dcf7a54ee35f" providerId="ADAL" clId="{3840EB45-74CA-49F5-8548-3DE287019A31}" dt="2022-12-08T10:51:04.962" v="5938" actId="790"/>
          <ac:spMkLst>
            <pc:docMk/>
            <pc:sldMk cId="3250581116" sldId="483"/>
            <ac:spMk id="7733" creationId="{28CB275D-533F-41C0-B1BE-97DC77F6F125}"/>
          </ac:spMkLst>
        </pc:spChg>
        <pc:spChg chg="mod">
          <ac:chgData name="Kolakowski, Artur" userId="9c34c8cc-b1df-44f6-bea5-dcf7a54ee35f" providerId="ADAL" clId="{3840EB45-74CA-49F5-8548-3DE287019A31}" dt="2022-12-08T10:51:04.962" v="5939" actId="790"/>
          <ac:spMkLst>
            <pc:docMk/>
            <pc:sldMk cId="3250581116" sldId="483"/>
            <ac:spMk id="7734" creationId="{93A4DE50-87A4-464D-B6E8-E3825E6D11F5}"/>
          </ac:spMkLst>
        </pc:spChg>
        <pc:spChg chg="mod">
          <ac:chgData name="Kolakowski, Artur" userId="9c34c8cc-b1df-44f6-bea5-dcf7a54ee35f" providerId="ADAL" clId="{3840EB45-74CA-49F5-8548-3DE287019A31}" dt="2022-12-08T10:51:04.967" v="5940" actId="790"/>
          <ac:spMkLst>
            <pc:docMk/>
            <pc:sldMk cId="3250581116" sldId="483"/>
            <ac:spMk id="7735" creationId="{0258BE63-2EAC-4C7F-9801-539503BCFE2D}"/>
          </ac:spMkLst>
        </pc:spChg>
        <pc:spChg chg="mod">
          <ac:chgData name="Kolakowski, Artur" userId="9c34c8cc-b1df-44f6-bea5-dcf7a54ee35f" providerId="ADAL" clId="{3840EB45-74CA-49F5-8548-3DE287019A31}" dt="2022-12-08T10:51:04.972" v="5941" actId="790"/>
          <ac:spMkLst>
            <pc:docMk/>
            <pc:sldMk cId="3250581116" sldId="483"/>
            <ac:spMk id="7736" creationId="{86C3E6E1-59CF-4722-85B9-8C28D336CC6C}"/>
          </ac:spMkLst>
        </pc:spChg>
        <pc:spChg chg="mod">
          <ac:chgData name="Kolakowski, Artur" userId="9c34c8cc-b1df-44f6-bea5-dcf7a54ee35f" providerId="ADAL" clId="{3840EB45-74CA-49F5-8548-3DE287019A31}" dt="2022-12-08T10:51:04.972" v="5942" actId="790"/>
          <ac:spMkLst>
            <pc:docMk/>
            <pc:sldMk cId="3250581116" sldId="483"/>
            <ac:spMk id="7737" creationId="{2B613EF0-A2ED-45FD-B45C-8DC58B1FFB95}"/>
          </ac:spMkLst>
        </pc:spChg>
        <pc:spChg chg="mod">
          <ac:chgData name="Kolakowski, Artur" userId="9c34c8cc-b1df-44f6-bea5-dcf7a54ee35f" providerId="ADAL" clId="{3840EB45-74CA-49F5-8548-3DE287019A31}" dt="2022-12-08T10:51:04.978" v="5943" actId="790"/>
          <ac:spMkLst>
            <pc:docMk/>
            <pc:sldMk cId="3250581116" sldId="483"/>
            <ac:spMk id="7738" creationId="{5A2DC9A5-018D-4565-A581-A42E3DAFA700}"/>
          </ac:spMkLst>
        </pc:spChg>
        <pc:spChg chg="mod">
          <ac:chgData name="Kolakowski, Artur" userId="9c34c8cc-b1df-44f6-bea5-dcf7a54ee35f" providerId="ADAL" clId="{3840EB45-74CA-49F5-8548-3DE287019A31}" dt="2022-12-08T10:51:04.978" v="5944" actId="790"/>
          <ac:spMkLst>
            <pc:docMk/>
            <pc:sldMk cId="3250581116" sldId="483"/>
            <ac:spMk id="7739" creationId="{C393F9D2-17B7-4A0C-92C3-87D6D321DF55}"/>
          </ac:spMkLst>
        </pc:spChg>
        <pc:spChg chg="mod">
          <ac:chgData name="Kolakowski, Artur" userId="9c34c8cc-b1df-44f6-bea5-dcf7a54ee35f" providerId="ADAL" clId="{3840EB45-74CA-49F5-8548-3DE287019A31}" dt="2022-12-08T10:51:04.982" v="5945" actId="790"/>
          <ac:spMkLst>
            <pc:docMk/>
            <pc:sldMk cId="3250581116" sldId="483"/>
            <ac:spMk id="7740" creationId="{1B27CB5E-2EDA-4D35-AA10-A9934C83915A}"/>
          </ac:spMkLst>
        </pc:spChg>
        <pc:spChg chg="mod">
          <ac:chgData name="Kolakowski, Artur" userId="9c34c8cc-b1df-44f6-bea5-dcf7a54ee35f" providerId="ADAL" clId="{3840EB45-74CA-49F5-8548-3DE287019A31}" dt="2022-12-08T10:51:04.984" v="5946" actId="790"/>
          <ac:spMkLst>
            <pc:docMk/>
            <pc:sldMk cId="3250581116" sldId="483"/>
            <ac:spMk id="7741" creationId="{4E7BBE2E-0987-4776-97DC-800A1762F899}"/>
          </ac:spMkLst>
        </pc:spChg>
        <pc:spChg chg="mod">
          <ac:chgData name="Kolakowski, Artur" userId="9c34c8cc-b1df-44f6-bea5-dcf7a54ee35f" providerId="ADAL" clId="{3840EB45-74CA-49F5-8548-3DE287019A31}" dt="2022-12-08T10:51:04.988" v="5947" actId="790"/>
          <ac:spMkLst>
            <pc:docMk/>
            <pc:sldMk cId="3250581116" sldId="483"/>
            <ac:spMk id="7742" creationId="{A115BAC5-18D5-4D7B-AC21-5F0EF8E89B5B}"/>
          </ac:spMkLst>
        </pc:spChg>
        <pc:spChg chg="mod">
          <ac:chgData name="Kolakowski, Artur" userId="9c34c8cc-b1df-44f6-bea5-dcf7a54ee35f" providerId="ADAL" clId="{3840EB45-74CA-49F5-8548-3DE287019A31}" dt="2022-12-08T10:51:04.988" v="5948" actId="790"/>
          <ac:spMkLst>
            <pc:docMk/>
            <pc:sldMk cId="3250581116" sldId="483"/>
            <ac:spMk id="7743" creationId="{8D4EB914-4C26-4D62-9E22-D9E73A12C71C}"/>
          </ac:spMkLst>
        </pc:spChg>
        <pc:spChg chg="mod">
          <ac:chgData name="Kolakowski, Artur" userId="9c34c8cc-b1df-44f6-bea5-dcf7a54ee35f" providerId="ADAL" clId="{3840EB45-74CA-49F5-8548-3DE287019A31}" dt="2022-12-08T10:51:04.993" v="5949" actId="790"/>
          <ac:spMkLst>
            <pc:docMk/>
            <pc:sldMk cId="3250581116" sldId="483"/>
            <ac:spMk id="7744" creationId="{47EEBA89-F940-4083-812B-9FC904631E01}"/>
          </ac:spMkLst>
        </pc:spChg>
        <pc:spChg chg="mod">
          <ac:chgData name="Kolakowski, Artur" userId="9c34c8cc-b1df-44f6-bea5-dcf7a54ee35f" providerId="ADAL" clId="{3840EB45-74CA-49F5-8548-3DE287019A31}" dt="2022-12-08T10:51:04.993" v="5950" actId="790"/>
          <ac:spMkLst>
            <pc:docMk/>
            <pc:sldMk cId="3250581116" sldId="483"/>
            <ac:spMk id="7745" creationId="{40F5AA15-F71A-48F7-8A06-DBCC91E5BC06}"/>
          </ac:spMkLst>
        </pc:spChg>
        <pc:spChg chg="mod">
          <ac:chgData name="Kolakowski, Artur" userId="9c34c8cc-b1df-44f6-bea5-dcf7a54ee35f" providerId="ADAL" clId="{3840EB45-74CA-49F5-8548-3DE287019A31}" dt="2022-12-08T10:51:04.998" v="5951" actId="790"/>
          <ac:spMkLst>
            <pc:docMk/>
            <pc:sldMk cId="3250581116" sldId="483"/>
            <ac:spMk id="7746" creationId="{25575114-1F5A-4D01-AD37-1D707A77E184}"/>
          </ac:spMkLst>
        </pc:spChg>
        <pc:spChg chg="mod">
          <ac:chgData name="Kolakowski, Artur" userId="9c34c8cc-b1df-44f6-bea5-dcf7a54ee35f" providerId="ADAL" clId="{3840EB45-74CA-49F5-8548-3DE287019A31}" dt="2022-12-08T10:51:04.998" v="5952" actId="790"/>
          <ac:spMkLst>
            <pc:docMk/>
            <pc:sldMk cId="3250581116" sldId="483"/>
            <ac:spMk id="7747" creationId="{54D0EF5D-37EC-4CDF-A1EC-6ED16E1F7630}"/>
          </ac:spMkLst>
        </pc:spChg>
        <pc:spChg chg="mod">
          <ac:chgData name="Kolakowski, Artur" userId="9c34c8cc-b1df-44f6-bea5-dcf7a54ee35f" providerId="ADAL" clId="{3840EB45-74CA-49F5-8548-3DE287019A31}" dt="2022-12-08T10:51:05.003" v="5953" actId="790"/>
          <ac:spMkLst>
            <pc:docMk/>
            <pc:sldMk cId="3250581116" sldId="483"/>
            <ac:spMk id="7748" creationId="{530E3E71-4796-4C66-88BB-4A37D204AE8D}"/>
          </ac:spMkLst>
        </pc:spChg>
        <pc:spChg chg="mod">
          <ac:chgData name="Kolakowski, Artur" userId="9c34c8cc-b1df-44f6-bea5-dcf7a54ee35f" providerId="ADAL" clId="{3840EB45-74CA-49F5-8548-3DE287019A31}" dt="2022-12-08T10:51:05.008" v="5954" actId="790"/>
          <ac:spMkLst>
            <pc:docMk/>
            <pc:sldMk cId="3250581116" sldId="483"/>
            <ac:spMk id="7749" creationId="{EB9A947A-1B3A-4BFD-AB41-03155553E2EF}"/>
          </ac:spMkLst>
        </pc:spChg>
        <pc:spChg chg="mod">
          <ac:chgData name="Kolakowski, Artur" userId="9c34c8cc-b1df-44f6-bea5-dcf7a54ee35f" providerId="ADAL" clId="{3840EB45-74CA-49F5-8548-3DE287019A31}" dt="2022-12-08T10:51:05.008" v="5955" actId="790"/>
          <ac:spMkLst>
            <pc:docMk/>
            <pc:sldMk cId="3250581116" sldId="483"/>
            <ac:spMk id="7750" creationId="{C1AC3F7B-4C43-497A-BC0A-1FE45B0B0741}"/>
          </ac:spMkLst>
        </pc:spChg>
        <pc:spChg chg="mod">
          <ac:chgData name="Kolakowski, Artur" userId="9c34c8cc-b1df-44f6-bea5-dcf7a54ee35f" providerId="ADAL" clId="{3840EB45-74CA-49F5-8548-3DE287019A31}" dt="2022-12-08T10:51:05.013" v="5956" actId="790"/>
          <ac:spMkLst>
            <pc:docMk/>
            <pc:sldMk cId="3250581116" sldId="483"/>
            <ac:spMk id="7751" creationId="{AF4D549C-789E-4EF4-B11E-A76B1110B531}"/>
          </ac:spMkLst>
        </pc:spChg>
        <pc:spChg chg="mod">
          <ac:chgData name="Kolakowski, Artur" userId="9c34c8cc-b1df-44f6-bea5-dcf7a54ee35f" providerId="ADAL" clId="{3840EB45-74CA-49F5-8548-3DE287019A31}" dt="2022-12-08T10:51:05.013" v="5957" actId="790"/>
          <ac:spMkLst>
            <pc:docMk/>
            <pc:sldMk cId="3250581116" sldId="483"/>
            <ac:spMk id="7752" creationId="{6AED6041-E27B-4E92-AA64-C5DA06ED58B3}"/>
          </ac:spMkLst>
        </pc:spChg>
        <pc:spChg chg="mod">
          <ac:chgData name="Kolakowski, Artur" userId="9c34c8cc-b1df-44f6-bea5-dcf7a54ee35f" providerId="ADAL" clId="{3840EB45-74CA-49F5-8548-3DE287019A31}" dt="2022-12-08T10:51:05.018" v="5958" actId="790"/>
          <ac:spMkLst>
            <pc:docMk/>
            <pc:sldMk cId="3250581116" sldId="483"/>
            <ac:spMk id="7753" creationId="{4B16761B-024B-440D-BFFB-68536649B928}"/>
          </ac:spMkLst>
        </pc:spChg>
        <pc:spChg chg="mod">
          <ac:chgData name="Kolakowski, Artur" userId="9c34c8cc-b1df-44f6-bea5-dcf7a54ee35f" providerId="ADAL" clId="{3840EB45-74CA-49F5-8548-3DE287019A31}" dt="2022-12-08T10:51:05.018" v="5959" actId="790"/>
          <ac:spMkLst>
            <pc:docMk/>
            <pc:sldMk cId="3250581116" sldId="483"/>
            <ac:spMk id="7754" creationId="{D8697DCF-413E-4E1B-8FDB-2598223AF5DC}"/>
          </ac:spMkLst>
        </pc:spChg>
        <pc:spChg chg="mod">
          <ac:chgData name="Kolakowski, Artur" userId="9c34c8cc-b1df-44f6-bea5-dcf7a54ee35f" providerId="ADAL" clId="{3840EB45-74CA-49F5-8548-3DE287019A31}" dt="2022-12-08T10:51:05.023" v="5960" actId="790"/>
          <ac:spMkLst>
            <pc:docMk/>
            <pc:sldMk cId="3250581116" sldId="483"/>
            <ac:spMk id="7755" creationId="{5BDABE73-8C77-4DB5-8EC7-097B3971A4B1}"/>
          </ac:spMkLst>
        </pc:spChg>
        <pc:spChg chg="mod">
          <ac:chgData name="Kolakowski, Artur" userId="9c34c8cc-b1df-44f6-bea5-dcf7a54ee35f" providerId="ADAL" clId="{3840EB45-74CA-49F5-8548-3DE287019A31}" dt="2022-12-08T10:51:05.023" v="5961" actId="790"/>
          <ac:spMkLst>
            <pc:docMk/>
            <pc:sldMk cId="3250581116" sldId="483"/>
            <ac:spMk id="7756" creationId="{1A91A4A2-6ECC-4B9B-B746-515ED8225498}"/>
          </ac:spMkLst>
        </pc:spChg>
        <pc:spChg chg="mod">
          <ac:chgData name="Kolakowski, Artur" userId="9c34c8cc-b1df-44f6-bea5-dcf7a54ee35f" providerId="ADAL" clId="{3840EB45-74CA-49F5-8548-3DE287019A31}" dt="2022-12-08T10:51:05.028" v="5962" actId="790"/>
          <ac:spMkLst>
            <pc:docMk/>
            <pc:sldMk cId="3250581116" sldId="483"/>
            <ac:spMk id="7757" creationId="{0B528CC7-F833-4AAC-AAEE-1FA8C811EDDE}"/>
          </ac:spMkLst>
        </pc:spChg>
        <pc:spChg chg="mod">
          <ac:chgData name="Kolakowski, Artur" userId="9c34c8cc-b1df-44f6-bea5-dcf7a54ee35f" providerId="ADAL" clId="{3840EB45-74CA-49F5-8548-3DE287019A31}" dt="2022-12-08T10:51:05.028" v="5963" actId="790"/>
          <ac:spMkLst>
            <pc:docMk/>
            <pc:sldMk cId="3250581116" sldId="483"/>
            <ac:spMk id="7758" creationId="{1E122F93-8453-49D0-B998-171F6F6DBE26}"/>
          </ac:spMkLst>
        </pc:spChg>
        <pc:spChg chg="mod">
          <ac:chgData name="Kolakowski, Artur" userId="9c34c8cc-b1df-44f6-bea5-dcf7a54ee35f" providerId="ADAL" clId="{3840EB45-74CA-49F5-8548-3DE287019A31}" dt="2022-12-08T10:51:05.033" v="5964" actId="790"/>
          <ac:spMkLst>
            <pc:docMk/>
            <pc:sldMk cId="3250581116" sldId="483"/>
            <ac:spMk id="7759" creationId="{A1EB08E5-FF1C-491E-A691-6F2648DDB255}"/>
          </ac:spMkLst>
        </pc:spChg>
        <pc:spChg chg="mod">
          <ac:chgData name="Kolakowski, Artur" userId="9c34c8cc-b1df-44f6-bea5-dcf7a54ee35f" providerId="ADAL" clId="{3840EB45-74CA-49F5-8548-3DE287019A31}" dt="2022-12-08T10:51:05.033" v="5965" actId="790"/>
          <ac:spMkLst>
            <pc:docMk/>
            <pc:sldMk cId="3250581116" sldId="483"/>
            <ac:spMk id="7760" creationId="{FA30F510-EA9B-48AB-B0AD-8585522285CA}"/>
          </ac:spMkLst>
        </pc:spChg>
        <pc:spChg chg="mod">
          <ac:chgData name="Kolakowski, Artur" userId="9c34c8cc-b1df-44f6-bea5-dcf7a54ee35f" providerId="ADAL" clId="{3840EB45-74CA-49F5-8548-3DE287019A31}" dt="2022-12-08T10:51:05.038" v="5966" actId="790"/>
          <ac:spMkLst>
            <pc:docMk/>
            <pc:sldMk cId="3250581116" sldId="483"/>
            <ac:spMk id="7761" creationId="{AE5933A1-081F-44B8-A154-C11AC858D332}"/>
          </ac:spMkLst>
        </pc:spChg>
        <pc:spChg chg="mod">
          <ac:chgData name="Kolakowski, Artur" userId="9c34c8cc-b1df-44f6-bea5-dcf7a54ee35f" providerId="ADAL" clId="{3840EB45-74CA-49F5-8548-3DE287019A31}" dt="2022-12-08T10:51:05.043" v="5967" actId="790"/>
          <ac:spMkLst>
            <pc:docMk/>
            <pc:sldMk cId="3250581116" sldId="483"/>
            <ac:spMk id="7762" creationId="{250D1447-8EA2-4CB7-9200-4023652BDAEA}"/>
          </ac:spMkLst>
        </pc:spChg>
        <pc:spChg chg="mod">
          <ac:chgData name="Kolakowski, Artur" userId="9c34c8cc-b1df-44f6-bea5-dcf7a54ee35f" providerId="ADAL" clId="{3840EB45-74CA-49F5-8548-3DE287019A31}" dt="2022-12-08T10:51:05.043" v="5968" actId="790"/>
          <ac:spMkLst>
            <pc:docMk/>
            <pc:sldMk cId="3250581116" sldId="483"/>
            <ac:spMk id="7763" creationId="{2E06D001-8810-4283-A426-16A15441A5DB}"/>
          </ac:spMkLst>
        </pc:spChg>
        <pc:spChg chg="mod">
          <ac:chgData name="Kolakowski, Artur" userId="9c34c8cc-b1df-44f6-bea5-dcf7a54ee35f" providerId="ADAL" clId="{3840EB45-74CA-49F5-8548-3DE287019A31}" dt="2022-12-08T10:51:05.048" v="5969" actId="790"/>
          <ac:spMkLst>
            <pc:docMk/>
            <pc:sldMk cId="3250581116" sldId="483"/>
            <ac:spMk id="7764" creationId="{6A156784-5143-45D0-ACDE-05DAE2968AB8}"/>
          </ac:spMkLst>
        </pc:spChg>
        <pc:spChg chg="mod">
          <ac:chgData name="Kolakowski, Artur" userId="9c34c8cc-b1df-44f6-bea5-dcf7a54ee35f" providerId="ADAL" clId="{3840EB45-74CA-49F5-8548-3DE287019A31}" dt="2022-12-08T10:51:05.048" v="5970" actId="790"/>
          <ac:spMkLst>
            <pc:docMk/>
            <pc:sldMk cId="3250581116" sldId="483"/>
            <ac:spMk id="7765" creationId="{2315F62C-BA41-43D9-9498-59253695F204}"/>
          </ac:spMkLst>
        </pc:spChg>
        <pc:spChg chg="mod">
          <ac:chgData name="Kolakowski, Artur" userId="9c34c8cc-b1df-44f6-bea5-dcf7a54ee35f" providerId="ADAL" clId="{3840EB45-74CA-49F5-8548-3DE287019A31}" dt="2022-12-08T10:51:05.053" v="5971" actId="790"/>
          <ac:spMkLst>
            <pc:docMk/>
            <pc:sldMk cId="3250581116" sldId="483"/>
            <ac:spMk id="7766" creationId="{F526944B-BE44-42B5-AD21-ADE0A51A5541}"/>
          </ac:spMkLst>
        </pc:spChg>
        <pc:spChg chg="mod">
          <ac:chgData name="Kolakowski, Artur" userId="9c34c8cc-b1df-44f6-bea5-dcf7a54ee35f" providerId="ADAL" clId="{3840EB45-74CA-49F5-8548-3DE287019A31}" dt="2022-12-08T10:51:05.053" v="5972" actId="790"/>
          <ac:spMkLst>
            <pc:docMk/>
            <pc:sldMk cId="3250581116" sldId="483"/>
            <ac:spMk id="7767" creationId="{2B47F0C3-D6AD-4880-B677-8CB5C66A0D06}"/>
          </ac:spMkLst>
        </pc:spChg>
        <pc:spChg chg="mod">
          <ac:chgData name="Kolakowski, Artur" userId="9c34c8cc-b1df-44f6-bea5-dcf7a54ee35f" providerId="ADAL" clId="{3840EB45-74CA-49F5-8548-3DE287019A31}" dt="2022-12-08T10:51:05.058" v="5973" actId="790"/>
          <ac:spMkLst>
            <pc:docMk/>
            <pc:sldMk cId="3250581116" sldId="483"/>
            <ac:spMk id="7768" creationId="{A37D52F4-8A44-4DFE-A92E-62CEAB56A81A}"/>
          </ac:spMkLst>
        </pc:spChg>
        <pc:spChg chg="mod">
          <ac:chgData name="Kolakowski, Artur" userId="9c34c8cc-b1df-44f6-bea5-dcf7a54ee35f" providerId="ADAL" clId="{3840EB45-74CA-49F5-8548-3DE287019A31}" dt="2022-12-08T10:51:05.058" v="5974" actId="790"/>
          <ac:spMkLst>
            <pc:docMk/>
            <pc:sldMk cId="3250581116" sldId="483"/>
            <ac:spMk id="7769" creationId="{C8EBB901-7A0B-49F9-B7F2-CB78C0185DBE}"/>
          </ac:spMkLst>
        </pc:spChg>
        <pc:spChg chg="mod">
          <ac:chgData name="Kolakowski, Artur" userId="9c34c8cc-b1df-44f6-bea5-dcf7a54ee35f" providerId="ADAL" clId="{3840EB45-74CA-49F5-8548-3DE287019A31}" dt="2022-12-08T10:51:05.063" v="5975" actId="790"/>
          <ac:spMkLst>
            <pc:docMk/>
            <pc:sldMk cId="3250581116" sldId="483"/>
            <ac:spMk id="7770" creationId="{AAE16E2E-4B04-40A9-80FC-9F050D94183A}"/>
          </ac:spMkLst>
        </pc:spChg>
        <pc:spChg chg="mod">
          <ac:chgData name="Kolakowski, Artur" userId="9c34c8cc-b1df-44f6-bea5-dcf7a54ee35f" providerId="ADAL" clId="{3840EB45-74CA-49F5-8548-3DE287019A31}" dt="2022-12-08T10:51:05.063" v="5976" actId="790"/>
          <ac:spMkLst>
            <pc:docMk/>
            <pc:sldMk cId="3250581116" sldId="483"/>
            <ac:spMk id="7771" creationId="{7DF12A38-641F-493B-9DC4-588EEB2D359F}"/>
          </ac:spMkLst>
        </pc:spChg>
        <pc:spChg chg="mod">
          <ac:chgData name="Kolakowski, Artur" userId="9c34c8cc-b1df-44f6-bea5-dcf7a54ee35f" providerId="ADAL" clId="{3840EB45-74CA-49F5-8548-3DE287019A31}" dt="2022-12-08T10:51:05.068" v="5977" actId="790"/>
          <ac:spMkLst>
            <pc:docMk/>
            <pc:sldMk cId="3250581116" sldId="483"/>
            <ac:spMk id="7772" creationId="{16961E1A-81D8-41AA-A560-B6EABDF9CC81}"/>
          </ac:spMkLst>
        </pc:spChg>
        <pc:spChg chg="mod">
          <ac:chgData name="Kolakowski, Artur" userId="9c34c8cc-b1df-44f6-bea5-dcf7a54ee35f" providerId="ADAL" clId="{3840EB45-74CA-49F5-8548-3DE287019A31}" dt="2022-12-08T10:51:05.068" v="5978" actId="790"/>
          <ac:spMkLst>
            <pc:docMk/>
            <pc:sldMk cId="3250581116" sldId="483"/>
            <ac:spMk id="7773" creationId="{03949547-05C5-4FE9-9CAF-C80994192BDC}"/>
          </ac:spMkLst>
        </pc:spChg>
        <pc:spChg chg="mod">
          <ac:chgData name="Kolakowski, Artur" userId="9c34c8cc-b1df-44f6-bea5-dcf7a54ee35f" providerId="ADAL" clId="{3840EB45-74CA-49F5-8548-3DE287019A31}" dt="2022-12-08T10:51:05.073" v="5979" actId="790"/>
          <ac:spMkLst>
            <pc:docMk/>
            <pc:sldMk cId="3250581116" sldId="483"/>
            <ac:spMk id="7774" creationId="{ADA1D5DF-9AD0-4D9F-98AE-0EFFE1F31C31}"/>
          </ac:spMkLst>
        </pc:spChg>
        <pc:spChg chg="mod">
          <ac:chgData name="Kolakowski, Artur" userId="9c34c8cc-b1df-44f6-bea5-dcf7a54ee35f" providerId="ADAL" clId="{3840EB45-74CA-49F5-8548-3DE287019A31}" dt="2022-12-08T10:51:05.078" v="5980" actId="790"/>
          <ac:spMkLst>
            <pc:docMk/>
            <pc:sldMk cId="3250581116" sldId="483"/>
            <ac:spMk id="7775" creationId="{7137ACC6-B8F5-4594-A84A-06787DD5F472}"/>
          </ac:spMkLst>
        </pc:spChg>
        <pc:spChg chg="mod">
          <ac:chgData name="Kolakowski, Artur" userId="9c34c8cc-b1df-44f6-bea5-dcf7a54ee35f" providerId="ADAL" clId="{3840EB45-74CA-49F5-8548-3DE287019A31}" dt="2022-12-08T10:51:05.078" v="5981" actId="790"/>
          <ac:spMkLst>
            <pc:docMk/>
            <pc:sldMk cId="3250581116" sldId="483"/>
            <ac:spMk id="7776" creationId="{F2F4B700-FA7B-445F-B4AF-5A64F6060A12}"/>
          </ac:spMkLst>
        </pc:spChg>
        <pc:spChg chg="mod">
          <ac:chgData name="Kolakowski, Artur" userId="9c34c8cc-b1df-44f6-bea5-dcf7a54ee35f" providerId="ADAL" clId="{3840EB45-74CA-49F5-8548-3DE287019A31}" dt="2022-12-08T10:51:05.083" v="5982" actId="790"/>
          <ac:spMkLst>
            <pc:docMk/>
            <pc:sldMk cId="3250581116" sldId="483"/>
            <ac:spMk id="7777" creationId="{40708209-CE74-4E35-A62D-A2DCF785226F}"/>
          </ac:spMkLst>
        </pc:spChg>
        <pc:spChg chg="mod">
          <ac:chgData name="Kolakowski, Artur" userId="9c34c8cc-b1df-44f6-bea5-dcf7a54ee35f" providerId="ADAL" clId="{3840EB45-74CA-49F5-8548-3DE287019A31}" dt="2022-12-08T10:51:05.084" v="5983" actId="790"/>
          <ac:spMkLst>
            <pc:docMk/>
            <pc:sldMk cId="3250581116" sldId="483"/>
            <ac:spMk id="7778" creationId="{DBF08CE6-F454-4C1E-8093-1158F5ADFED9}"/>
          </ac:spMkLst>
        </pc:spChg>
        <pc:spChg chg="mod">
          <ac:chgData name="Kolakowski, Artur" userId="9c34c8cc-b1df-44f6-bea5-dcf7a54ee35f" providerId="ADAL" clId="{3840EB45-74CA-49F5-8548-3DE287019A31}" dt="2022-12-08T10:51:05.088" v="5984" actId="790"/>
          <ac:spMkLst>
            <pc:docMk/>
            <pc:sldMk cId="3250581116" sldId="483"/>
            <ac:spMk id="7779" creationId="{0B84F032-DF5C-41A6-BB4D-DF39E4C727E9}"/>
          </ac:spMkLst>
        </pc:spChg>
        <pc:spChg chg="mod">
          <ac:chgData name="Kolakowski, Artur" userId="9c34c8cc-b1df-44f6-bea5-dcf7a54ee35f" providerId="ADAL" clId="{3840EB45-74CA-49F5-8548-3DE287019A31}" dt="2022-12-08T10:51:05.088" v="5985" actId="790"/>
          <ac:spMkLst>
            <pc:docMk/>
            <pc:sldMk cId="3250581116" sldId="483"/>
            <ac:spMk id="7780" creationId="{C98C5D7F-729A-4EE4-80C4-4E335C72136C}"/>
          </ac:spMkLst>
        </pc:spChg>
        <pc:spChg chg="mod">
          <ac:chgData name="Kolakowski, Artur" userId="9c34c8cc-b1df-44f6-bea5-dcf7a54ee35f" providerId="ADAL" clId="{3840EB45-74CA-49F5-8548-3DE287019A31}" dt="2022-12-08T10:51:05.093" v="5986" actId="790"/>
          <ac:spMkLst>
            <pc:docMk/>
            <pc:sldMk cId="3250581116" sldId="483"/>
            <ac:spMk id="7781" creationId="{0188C423-BD39-46C8-B99A-EC815C744B7C}"/>
          </ac:spMkLst>
        </pc:spChg>
        <pc:spChg chg="mod">
          <ac:chgData name="Kolakowski, Artur" userId="9c34c8cc-b1df-44f6-bea5-dcf7a54ee35f" providerId="ADAL" clId="{3840EB45-74CA-49F5-8548-3DE287019A31}" dt="2022-12-08T10:51:05.093" v="5987" actId="790"/>
          <ac:spMkLst>
            <pc:docMk/>
            <pc:sldMk cId="3250581116" sldId="483"/>
            <ac:spMk id="7782" creationId="{AE69E349-A095-4E75-9CA3-BFB1CBFC0C3B}"/>
          </ac:spMkLst>
        </pc:spChg>
        <pc:spChg chg="mod">
          <ac:chgData name="Kolakowski, Artur" userId="9c34c8cc-b1df-44f6-bea5-dcf7a54ee35f" providerId="ADAL" clId="{3840EB45-74CA-49F5-8548-3DE287019A31}" dt="2022-12-08T10:51:05.098" v="5988" actId="790"/>
          <ac:spMkLst>
            <pc:docMk/>
            <pc:sldMk cId="3250581116" sldId="483"/>
            <ac:spMk id="7783" creationId="{9D88DDEF-B82E-4C2B-A484-9E7B38331BD5}"/>
          </ac:spMkLst>
        </pc:spChg>
        <pc:spChg chg="mod">
          <ac:chgData name="Kolakowski, Artur" userId="9c34c8cc-b1df-44f6-bea5-dcf7a54ee35f" providerId="ADAL" clId="{3840EB45-74CA-49F5-8548-3DE287019A31}" dt="2022-12-08T10:51:05.098" v="5989" actId="790"/>
          <ac:spMkLst>
            <pc:docMk/>
            <pc:sldMk cId="3250581116" sldId="483"/>
            <ac:spMk id="7784" creationId="{FBC729DB-DB36-4B18-A9A8-17ED30412C1A}"/>
          </ac:spMkLst>
        </pc:spChg>
        <pc:spChg chg="mod">
          <ac:chgData name="Kolakowski, Artur" userId="9c34c8cc-b1df-44f6-bea5-dcf7a54ee35f" providerId="ADAL" clId="{3840EB45-74CA-49F5-8548-3DE287019A31}" dt="2022-12-08T10:51:05.103" v="5990" actId="790"/>
          <ac:spMkLst>
            <pc:docMk/>
            <pc:sldMk cId="3250581116" sldId="483"/>
            <ac:spMk id="7785" creationId="{8DD4440F-89EB-4EA2-AB04-753D5E075534}"/>
          </ac:spMkLst>
        </pc:spChg>
        <pc:spChg chg="mod">
          <ac:chgData name="Kolakowski, Artur" userId="9c34c8cc-b1df-44f6-bea5-dcf7a54ee35f" providerId="ADAL" clId="{3840EB45-74CA-49F5-8548-3DE287019A31}" dt="2022-12-08T10:51:05.108" v="5991" actId="790"/>
          <ac:spMkLst>
            <pc:docMk/>
            <pc:sldMk cId="3250581116" sldId="483"/>
            <ac:spMk id="7786" creationId="{667A8057-903C-45D5-8192-C8360606DEEC}"/>
          </ac:spMkLst>
        </pc:spChg>
        <pc:spChg chg="mod">
          <ac:chgData name="Kolakowski, Artur" userId="9c34c8cc-b1df-44f6-bea5-dcf7a54ee35f" providerId="ADAL" clId="{3840EB45-74CA-49F5-8548-3DE287019A31}" dt="2022-12-08T10:51:05.108" v="5992" actId="790"/>
          <ac:spMkLst>
            <pc:docMk/>
            <pc:sldMk cId="3250581116" sldId="483"/>
            <ac:spMk id="7787" creationId="{39B3D83C-9108-4F7A-95AC-110D413F43A8}"/>
          </ac:spMkLst>
        </pc:spChg>
        <pc:spChg chg="mod">
          <ac:chgData name="Kolakowski, Artur" userId="9c34c8cc-b1df-44f6-bea5-dcf7a54ee35f" providerId="ADAL" clId="{3840EB45-74CA-49F5-8548-3DE287019A31}" dt="2022-12-08T10:51:05.113" v="5993" actId="790"/>
          <ac:spMkLst>
            <pc:docMk/>
            <pc:sldMk cId="3250581116" sldId="483"/>
            <ac:spMk id="7788" creationId="{46DFF6D4-2652-4F8E-9914-32C47B06C5A3}"/>
          </ac:spMkLst>
        </pc:spChg>
        <pc:spChg chg="mod">
          <ac:chgData name="Kolakowski, Artur" userId="9c34c8cc-b1df-44f6-bea5-dcf7a54ee35f" providerId="ADAL" clId="{3840EB45-74CA-49F5-8548-3DE287019A31}" dt="2022-12-08T10:51:05.113" v="5994" actId="790"/>
          <ac:spMkLst>
            <pc:docMk/>
            <pc:sldMk cId="3250581116" sldId="483"/>
            <ac:spMk id="7789" creationId="{23CF50F8-1715-4AED-8D7C-8A9F93157712}"/>
          </ac:spMkLst>
        </pc:spChg>
        <pc:spChg chg="mod">
          <ac:chgData name="Kolakowski, Artur" userId="9c34c8cc-b1df-44f6-bea5-dcf7a54ee35f" providerId="ADAL" clId="{3840EB45-74CA-49F5-8548-3DE287019A31}" dt="2022-12-08T10:51:05.118" v="5995" actId="790"/>
          <ac:spMkLst>
            <pc:docMk/>
            <pc:sldMk cId="3250581116" sldId="483"/>
            <ac:spMk id="7790" creationId="{160BB763-5805-43AE-9407-591EF57D76FE}"/>
          </ac:spMkLst>
        </pc:spChg>
        <pc:spChg chg="mod">
          <ac:chgData name="Kolakowski, Artur" userId="9c34c8cc-b1df-44f6-bea5-dcf7a54ee35f" providerId="ADAL" clId="{3840EB45-74CA-49F5-8548-3DE287019A31}" dt="2022-12-08T10:51:05.123" v="5996" actId="790"/>
          <ac:spMkLst>
            <pc:docMk/>
            <pc:sldMk cId="3250581116" sldId="483"/>
            <ac:spMk id="7791" creationId="{F6545502-50DF-432D-A01F-EC598CC2C33D}"/>
          </ac:spMkLst>
        </pc:spChg>
        <pc:spChg chg="mod">
          <ac:chgData name="Kolakowski, Artur" userId="9c34c8cc-b1df-44f6-bea5-dcf7a54ee35f" providerId="ADAL" clId="{3840EB45-74CA-49F5-8548-3DE287019A31}" dt="2022-12-08T10:51:05.123" v="5997" actId="790"/>
          <ac:spMkLst>
            <pc:docMk/>
            <pc:sldMk cId="3250581116" sldId="483"/>
            <ac:spMk id="7792" creationId="{4310F958-4013-4BF0-9A52-C3E1C53821A1}"/>
          </ac:spMkLst>
        </pc:spChg>
        <pc:spChg chg="mod">
          <ac:chgData name="Kolakowski, Artur" userId="9c34c8cc-b1df-44f6-bea5-dcf7a54ee35f" providerId="ADAL" clId="{3840EB45-74CA-49F5-8548-3DE287019A31}" dt="2022-12-08T10:51:05.128" v="5998" actId="790"/>
          <ac:spMkLst>
            <pc:docMk/>
            <pc:sldMk cId="3250581116" sldId="483"/>
            <ac:spMk id="7793" creationId="{31712440-7229-4279-BD46-9B6DA320A048}"/>
          </ac:spMkLst>
        </pc:spChg>
        <pc:spChg chg="mod">
          <ac:chgData name="Kolakowski, Artur" userId="9c34c8cc-b1df-44f6-bea5-dcf7a54ee35f" providerId="ADAL" clId="{3840EB45-74CA-49F5-8548-3DE287019A31}" dt="2022-12-08T10:51:05.128" v="5999" actId="790"/>
          <ac:spMkLst>
            <pc:docMk/>
            <pc:sldMk cId="3250581116" sldId="483"/>
            <ac:spMk id="7794" creationId="{4C3298D8-F10C-46B9-A6BD-6345A4D20C1C}"/>
          </ac:spMkLst>
        </pc:spChg>
        <pc:spChg chg="mod">
          <ac:chgData name="Kolakowski, Artur" userId="9c34c8cc-b1df-44f6-bea5-dcf7a54ee35f" providerId="ADAL" clId="{3840EB45-74CA-49F5-8548-3DE287019A31}" dt="2022-12-08T10:51:05.133" v="6000" actId="790"/>
          <ac:spMkLst>
            <pc:docMk/>
            <pc:sldMk cId="3250581116" sldId="483"/>
            <ac:spMk id="7795" creationId="{3BE29E8E-B202-4F2B-A046-5D7B72A94D0F}"/>
          </ac:spMkLst>
        </pc:spChg>
        <pc:spChg chg="mod">
          <ac:chgData name="Kolakowski, Artur" userId="9c34c8cc-b1df-44f6-bea5-dcf7a54ee35f" providerId="ADAL" clId="{3840EB45-74CA-49F5-8548-3DE287019A31}" dt="2022-12-08T10:51:05.133" v="6001" actId="790"/>
          <ac:spMkLst>
            <pc:docMk/>
            <pc:sldMk cId="3250581116" sldId="483"/>
            <ac:spMk id="7796" creationId="{67DC5D43-3B05-47B5-8771-23990CA15F54}"/>
          </ac:spMkLst>
        </pc:spChg>
        <pc:spChg chg="mod">
          <ac:chgData name="Kolakowski, Artur" userId="9c34c8cc-b1df-44f6-bea5-dcf7a54ee35f" providerId="ADAL" clId="{3840EB45-74CA-49F5-8548-3DE287019A31}" dt="2022-12-08T10:51:05.138" v="6002" actId="790"/>
          <ac:spMkLst>
            <pc:docMk/>
            <pc:sldMk cId="3250581116" sldId="483"/>
            <ac:spMk id="7797" creationId="{A1318E28-6797-45EA-AAA6-6A8FDC16560D}"/>
          </ac:spMkLst>
        </pc:spChg>
        <pc:spChg chg="mod">
          <ac:chgData name="Kolakowski, Artur" userId="9c34c8cc-b1df-44f6-bea5-dcf7a54ee35f" providerId="ADAL" clId="{3840EB45-74CA-49F5-8548-3DE287019A31}" dt="2022-12-08T10:51:05.138" v="6003" actId="790"/>
          <ac:spMkLst>
            <pc:docMk/>
            <pc:sldMk cId="3250581116" sldId="483"/>
            <ac:spMk id="7798" creationId="{65EC8814-82FF-4E75-9C70-AE24E8E61DC4}"/>
          </ac:spMkLst>
        </pc:spChg>
        <pc:spChg chg="mod">
          <ac:chgData name="Kolakowski, Artur" userId="9c34c8cc-b1df-44f6-bea5-dcf7a54ee35f" providerId="ADAL" clId="{3840EB45-74CA-49F5-8548-3DE287019A31}" dt="2022-12-08T10:51:05.143" v="6004" actId="790"/>
          <ac:spMkLst>
            <pc:docMk/>
            <pc:sldMk cId="3250581116" sldId="483"/>
            <ac:spMk id="7799" creationId="{0CFB0579-9C42-44A9-9AB6-77F9029B63B0}"/>
          </ac:spMkLst>
        </pc:spChg>
        <pc:spChg chg="mod">
          <ac:chgData name="Kolakowski, Artur" userId="9c34c8cc-b1df-44f6-bea5-dcf7a54ee35f" providerId="ADAL" clId="{3840EB45-74CA-49F5-8548-3DE287019A31}" dt="2022-12-08T10:51:05.148" v="6005" actId="790"/>
          <ac:spMkLst>
            <pc:docMk/>
            <pc:sldMk cId="3250581116" sldId="483"/>
            <ac:spMk id="7800" creationId="{7E70C012-97B2-442D-8370-C70FBCD75A5A}"/>
          </ac:spMkLst>
        </pc:spChg>
        <pc:spChg chg="mod">
          <ac:chgData name="Kolakowski, Artur" userId="9c34c8cc-b1df-44f6-bea5-dcf7a54ee35f" providerId="ADAL" clId="{3840EB45-74CA-49F5-8548-3DE287019A31}" dt="2022-12-08T10:51:05.148" v="6006" actId="790"/>
          <ac:spMkLst>
            <pc:docMk/>
            <pc:sldMk cId="3250581116" sldId="483"/>
            <ac:spMk id="7801" creationId="{B90D3E0E-A0E7-4944-B47F-5DAFC62E27AF}"/>
          </ac:spMkLst>
        </pc:spChg>
        <pc:spChg chg="mod">
          <ac:chgData name="Kolakowski, Artur" userId="9c34c8cc-b1df-44f6-bea5-dcf7a54ee35f" providerId="ADAL" clId="{3840EB45-74CA-49F5-8548-3DE287019A31}" dt="2022-12-08T10:51:05.153" v="6007" actId="790"/>
          <ac:spMkLst>
            <pc:docMk/>
            <pc:sldMk cId="3250581116" sldId="483"/>
            <ac:spMk id="7802" creationId="{18987F71-9CBE-498B-8DA8-900B47CCC0BE}"/>
          </ac:spMkLst>
        </pc:spChg>
        <pc:spChg chg="mod">
          <ac:chgData name="Kolakowski, Artur" userId="9c34c8cc-b1df-44f6-bea5-dcf7a54ee35f" providerId="ADAL" clId="{3840EB45-74CA-49F5-8548-3DE287019A31}" dt="2022-12-08T10:51:05.153" v="6008" actId="790"/>
          <ac:spMkLst>
            <pc:docMk/>
            <pc:sldMk cId="3250581116" sldId="483"/>
            <ac:spMk id="7803" creationId="{F3CDA028-7BA6-448A-BDE0-BED268CC47A3}"/>
          </ac:spMkLst>
        </pc:spChg>
        <pc:spChg chg="mod">
          <ac:chgData name="Kolakowski, Artur" userId="9c34c8cc-b1df-44f6-bea5-dcf7a54ee35f" providerId="ADAL" clId="{3840EB45-74CA-49F5-8548-3DE287019A31}" dt="2022-12-08T10:51:05.158" v="6009" actId="790"/>
          <ac:spMkLst>
            <pc:docMk/>
            <pc:sldMk cId="3250581116" sldId="483"/>
            <ac:spMk id="7804" creationId="{693B6149-8AA2-42B1-A23A-FC6B8AEC101E}"/>
          </ac:spMkLst>
        </pc:spChg>
        <pc:spChg chg="mod">
          <ac:chgData name="Kolakowski, Artur" userId="9c34c8cc-b1df-44f6-bea5-dcf7a54ee35f" providerId="ADAL" clId="{3840EB45-74CA-49F5-8548-3DE287019A31}" dt="2022-12-08T10:51:05.158" v="6010" actId="790"/>
          <ac:spMkLst>
            <pc:docMk/>
            <pc:sldMk cId="3250581116" sldId="483"/>
            <ac:spMk id="7805" creationId="{902ADBCB-975E-4218-A0BA-45FA3B482301}"/>
          </ac:spMkLst>
        </pc:spChg>
        <pc:spChg chg="mod">
          <ac:chgData name="Kolakowski, Artur" userId="9c34c8cc-b1df-44f6-bea5-dcf7a54ee35f" providerId="ADAL" clId="{3840EB45-74CA-49F5-8548-3DE287019A31}" dt="2022-12-08T10:51:05.163" v="6011" actId="790"/>
          <ac:spMkLst>
            <pc:docMk/>
            <pc:sldMk cId="3250581116" sldId="483"/>
            <ac:spMk id="7806" creationId="{E88052EE-9D63-4E05-BB90-A8C79F30BF11}"/>
          </ac:spMkLst>
        </pc:spChg>
        <pc:spChg chg="mod">
          <ac:chgData name="Kolakowski, Artur" userId="9c34c8cc-b1df-44f6-bea5-dcf7a54ee35f" providerId="ADAL" clId="{3840EB45-74CA-49F5-8548-3DE287019A31}" dt="2022-12-08T10:51:05.163" v="6012" actId="790"/>
          <ac:spMkLst>
            <pc:docMk/>
            <pc:sldMk cId="3250581116" sldId="483"/>
            <ac:spMk id="7807" creationId="{C7232BB6-B425-4B33-A612-F611A41A490B}"/>
          </ac:spMkLst>
        </pc:spChg>
        <pc:spChg chg="mod">
          <ac:chgData name="Kolakowski, Artur" userId="9c34c8cc-b1df-44f6-bea5-dcf7a54ee35f" providerId="ADAL" clId="{3840EB45-74CA-49F5-8548-3DE287019A31}" dt="2022-12-08T10:51:05.168" v="6013" actId="790"/>
          <ac:spMkLst>
            <pc:docMk/>
            <pc:sldMk cId="3250581116" sldId="483"/>
            <ac:spMk id="7808" creationId="{FEB60256-410F-4188-B511-5AA8920C5911}"/>
          </ac:spMkLst>
        </pc:spChg>
        <pc:spChg chg="mod">
          <ac:chgData name="Kolakowski, Artur" userId="9c34c8cc-b1df-44f6-bea5-dcf7a54ee35f" providerId="ADAL" clId="{3840EB45-74CA-49F5-8548-3DE287019A31}" dt="2022-12-08T10:51:05.173" v="6014" actId="790"/>
          <ac:spMkLst>
            <pc:docMk/>
            <pc:sldMk cId="3250581116" sldId="483"/>
            <ac:spMk id="7809" creationId="{C7202447-2902-4A0A-8215-A114CEC3980A}"/>
          </ac:spMkLst>
        </pc:spChg>
        <pc:spChg chg="mod">
          <ac:chgData name="Kolakowski, Artur" userId="9c34c8cc-b1df-44f6-bea5-dcf7a54ee35f" providerId="ADAL" clId="{3840EB45-74CA-49F5-8548-3DE287019A31}" dt="2022-12-08T10:51:05.173" v="6015" actId="790"/>
          <ac:spMkLst>
            <pc:docMk/>
            <pc:sldMk cId="3250581116" sldId="483"/>
            <ac:spMk id="7810" creationId="{7480DDE9-DF11-4E15-8453-9FC9E944147E}"/>
          </ac:spMkLst>
        </pc:spChg>
        <pc:spChg chg="mod">
          <ac:chgData name="Kolakowski, Artur" userId="9c34c8cc-b1df-44f6-bea5-dcf7a54ee35f" providerId="ADAL" clId="{3840EB45-74CA-49F5-8548-3DE287019A31}" dt="2022-12-08T10:51:05.178" v="6016" actId="790"/>
          <ac:spMkLst>
            <pc:docMk/>
            <pc:sldMk cId="3250581116" sldId="483"/>
            <ac:spMk id="7811" creationId="{CD82BC2E-7B33-46EC-AF5F-C66B50D0D504}"/>
          </ac:spMkLst>
        </pc:spChg>
        <pc:spChg chg="mod">
          <ac:chgData name="Kolakowski, Artur" userId="9c34c8cc-b1df-44f6-bea5-dcf7a54ee35f" providerId="ADAL" clId="{3840EB45-74CA-49F5-8548-3DE287019A31}" dt="2022-12-08T10:51:05.178" v="6017" actId="790"/>
          <ac:spMkLst>
            <pc:docMk/>
            <pc:sldMk cId="3250581116" sldId="483"/>
            <ac:spMk id="7812" creationId="{E784537C-5057-4E83-A98C-33A26D4A8894}"/>
          </ac:spMkLst>
        </pc:spChg>
        <pc:spChg chg="mod">
          <ac:chgData name="Kolakowski, Artur" userId="9c34c8cc-b1df-44f6-bea5-dcf7a54ee35f" providerId="ADAL" clId="{3840EB45-74CA-49F5-8548-3DE287019A31}" dt="2022-12-08T10:51:05.183" v="6018" actId="790"/>
          <ac:spMkLst>
            <pc:docMk/>
            <pc:sldMk cId="3250581116" sldId="483"/>
            <ac:spMk id="7813" creationId="{F166FCB2-5231-478B-91EC-0F0346853294}"/>
          </ac:spMkLst>
        </pc:spChg>
        <pc:spChg chg="mod">
          <ac:chgData name="Kolakowski, Artur" userId="9c34c8cc-b1df-44f6-bea5-dcf7a54ee35f" providerId="ADAL" clId="{3840EB45-74CA-49F5-8548-3DE287019A31}" dt="2022-12-08T10:51:05.184" v="6019" actId="790"/>
          <ac:spMkLst>
            <pc:docMk/>
            <pc:sldMk cId="3250581116" sldId="483"/>
            <ac:spMk id="7814" creationId="{18F05FF0-143F-4FEF-8394-6EE9116D8BBC}"/>
          </ac:spMkLst>
        </pc:spChg>
        <pc:spChg chg="mod">
          <ac:chgData name="Kolakowski, Artur" userId="9c34c8cc-b1df-44f6-bea5-dcf7a54ee35f" providerId="ADAL" clId="{3840EB45-74CA-49F5-8548-3DE287019A31}" dt="2022-12-08T10:51:05.188" v="6020" actId="790"/>
          <ac:spMkLst>
            <pc:docMk/>
            <pc:sldMk cId="3250581116" sldId="483"/>
            <ac:spMk id="7815" creationId="{FBBFA214-BFC8-418C-BD93-DA55F3059545}"/>
          </ac:spMkLst>
        </pc:spChg>
        <pc:spChg chg="mod">
          <ac:chgData name="Kolakowski, Artur" userId="9c34c8cc-b1df-44f6-bea5-dcf7a54ee35f" providerId="ADAL" clId="{3840EB45-74CA-49F5-8548-3DE287019A31}" dt="2022-12-08T10:51:05.188" v="6021" actId="790"/>
          <ac:spMkLst>
            <pc:docMk/>
            <pc:sldMk cId="3250581116" sldId="483"/>
            <ac:spMk id="7816" creationId="{7EFE2C43-0719-401A-B7B7-95A2663941F4}"/>
          </ac:spMkLst>
        </pc:spChg>
        <pc:spChg chg="mod">
          <ac:chgData name="Kolakowski, Artur" userId="9c34c8cc-b1df-44f6-bea5-dcf7a54ee35f" providerId="ADAL" clId="{3840EB45-74CA-49F5-8548-3DE287019A31}" dt="2022-12-08T10:51:05.193" v="6022" actId="790"/>
          <ac:spMkLst>
            <pc:docMk/>
            <pc:sldMk cId="3250581116" sldId="483"/>
            <ac:spMk id="7817" creationId="{42E76E05-1047-4B96-BA3D-AC41617D16ED}"/>
          </ac:spMkLst>
        </pc:spChg>
        <pc:spChg chg="mod">
          <ac:chgData name="Kolakowski, Artur" userId="9c34c8cc-b1df-44f6-bea5-dcf7a54ee35f" providerId="ADAL" clId="{3840EB45-74CA-49F5-8548-3DE287019A31}" dt="2022-12-08T10:51:05.197" v="6023" actId="790"/>
          <ac:spMkLst>
            <pc:docMk/>
            <pc:sldMk cId="3250581116" sldId="483"/>
            <ac:spMk id="7818" creationId="{05E34469-5298-482D-96A6-F2670D33D50C}"/>
          </ac:spMkLst>
        </pc:spChg>
        <pc:spChg chg="mod">
          <ac:chgData name="Kolakowski, Artur" userId="9c34c8cc-b1df-44f6-bea5-dcf7a54ee35f" providerId="ADAL" clId="{3840EB45-74CA-49F5-8548-3DE287019A31}" dt="2022-12-08T10:51:05.202" v="6024" actId="790"/>
          <ac:spMkLst>
            <pc:docMk/>
            <pc:sldMk cId="3250581116" sldId="483"/>
            <ac:spMk id="7819" creationId="{A7809304-BB2E-460A-8602-B03443E270C4}"/>
          </ac:spMkLst>
        </pc:spChg>
        <pc:spChg chg="mod">
          <ac:chgData name="Kolakowski, Artur" userId="9c34c8cc-b1df-44f6-bea5-dcf7a54ee35f" providerId="ADAL" clId="{3840EB45-74CA-49F5-8548-3DE287019A31}" dt="2022-12-08T10:51:05.207" v="6025" actId="790"/>
          <ac:spMkLst>
            <pc:docMk/>
            <pc:sldMk cId="3250581116" sldId="483"/>
            <ac:spMk id="7820" creationId="{5926AF35-54F5-40BF-962B-0B44F616BEEE}"/>
          </ac:spMkLst>
        </pc:spChg>
        <pc:spChg chg="mod">
          <ac:chgData name="Kolakowski, Artur" userId="9c34c8cc-b1df-44f6-bea5-dcf7a54ee35f" providerId="ADAL" clId="{3840EB45-74CA-49F5-8548-3DE287019A31}" dt="2022-12-08T10:51:05.207" v="6026" actId="790"/>
          <ac:spMkLst>
            <pc:docMk/>
            <pc:sldMk cId="3250581116" sldId="483"/>
            <ac:spMk id="7821" creationId="{75430411-78B8-4509-81E5-90FE808CB764}"/>
          </ac:spMkLst>
        </pc:spChg>
        <pc:spChg chg="mod">
          <ac:chgData name="Kolakowski, Artur" userId="9c34c8cc-b1df-44f6-bea5-dcf7a54ee35f" providerId="ADAL" clId="{3840EB45-74CA-49F5-8548-3DE287019A31}" dt="2022-12-08T10:51:05.212" v="6027" actId="790"/>
          <ac:spMkLst>
            <pc:docMk/>
            <pc:sldMk cId="3250581116" sldId="483"/>
            <ac:spMk id="7822" creationId="{B0D155B9-A8EE-4E13-8977-1F2B9F1C1E56}"/>
          </ac:spMkLst>
        </pc:spChg>
        <pc:spChg chg="mod">
          <ac:chgData name="Kolakowski, Artur" userId="9c34c8cc-b1df-44f6-bea5-dcf7a54ee35f" providerId="ADAL" clId="{3840EB45-74CA-49F5-8548-3DE287019A31}" dt="2022-12-08T10:51:05.217" v="6028" actId="790"/>
          <ac:spMkLst>
            <pc:docMk/>
            <pc:sldMk cId="3250581116" sldId="483"/>
            <ac:spMk id="7823" creationId="{B6F59604-FAFD-4032-B303-1ECE7D635023}"/>
          </ac:spMkLst>
        </pc:spChg>
        <pc:spChg chg="mod">
          <ac:chgData name="Kolakowski, Artur" userId="9c34c8cc-b1df-44f6-bea5-dcf7a54ee35f" providerId="ADAL" clId="{3840EB45-74CA-49F5-8548-3DE287019A31}" dt="2022-12-08T10:51:05.222" v="6029" actId="790"/>
          <ac:spMkLst>
            <pc:docMk/>
            <pc:sldMk cId="3250581116" sldId="483"/>
            <ac:spMk id="7824" creationId="{CD6BDAF1-0183-43DE-9F3D-454B6AC3FDB4}"/>
          </ac:spMkLst>
        </pc:spChg>
        <pc:spChg chg="mod">
          <ac:chgData name="Kolakowski, Artur" userId="9c34c8cc-b1df-44f6-bea5-dcf7a54ee35f" providerId="ADAL" clId="{3840EB45-74CA-49F5-8548-3DE287019A31}" dt="2022-12-08T10:51:05.222" v="6030" actId="790"/>
          <ac:spMkLst>
            <pc:docMk/>
            <pc:sldMk cId="3250581116" sldId="483"/>
            <ac:spMk id="7825" creationId="{EB11CF20-A241-4091-813F-AC51944FA005}"/>
          </ac:spMkLst>
        </pc:spChg>
        <pc:spChg chg="mod">
          <ac:chgData name="Kolakowski, Artur" userId="9c34c8cc-b1df-44f6-bea5-dcf7a54ee35f" providerId="ADAL" clId="{3840EB45-74CA-49F5-8548-3DE287019A31}" dt="2022-12-08T10:51:05.227" v="6031" actId="790"/>
          <ac:spMkLst>
            <pc:docMk/>
            <pc:sldMk cId="3250581116" sldId="483"/>
            <ac:spMk id="7826" creationId="{F1909788-113A-4F95-A8A2-0B4136AC78C2}"/>
          </ac:spMkLst>
        </pc:spChg>
        <pc:spChg chg="mod">
          <ac:chgData name="Kolakowski, Artur" userId="9c34c8cc-b1df-44f6-bea5-dcf7a54ee35f" providerId="ADAL" clId="{3840EB45-74CA-49F5-8548-3DE287019A31}" dt="2022-12-08T10:51:05.232" v="6032" actId="790"/>
          <ac:spMkLst>
            <pc:docMk/>
            <pc:sldMk cId="3250581116" sldId="483"/>
            <ac:spMk id="7827" creationId="{BF224C7D-FE6C-4482-888D-CE77E095225E}"/>
          </ac:spMkLst>
        </pc:spChg>
        <pc:spChg chg="mod">
          <ac:chgData name="Kolakowski, Artur" userId="9c34c8cc-b1df-44f6-bea5-dcf7a54ee35f" providerId="ADAL" clId="{3840EB45-74CA-49F5-8548-3DE287019A31}" dt="2022-12-08T10:51:05.237" v="6033" actId="790"/>
          <ac:spMkLst>
            <pc:docMk/>
            <pc:sldMk cId="3250581116" sldId="483"/>
            <ac:spMk id="7828" creationId="{F60AAADF-E9AE-40F3-81F3-1CF453A54C93}"/>
          </ac:spMkLst>
        </pc:spChg>
        <pc:spChg chg="mod">
          <ac:chgData name="Kolakowski, Artur" userId="9c34c8cc-b1df-44f6-bea5-dcf7a54ee35f" providerId="ADAL" clId="{3840EB45-74CA-49F5-8548-3DE287019A31}" dt="2022-12-08T10:51:05.237" v="6034" actId="790"/>
          <ac:spMkLst>
            <pc:docMk/>
            <pc:sldMk cId="3250581116" sldId="483"/>
            <ac:spMk id="7829" creationId="{7BA09CEA-18CA-4B91-B179-A66C5F573DD5}"/>
          </ac:spMkLst>
        </pc:spChg>
        <pc:spChg chg="mod">
          <ac:chgData name="Kolakowski, Artur" userId="9c34c8cc-b1df-44f6-bea5-dcf7a54ee35f" providerId="ADAL" clId="{3840EB45-74CA-49F5-8548-3DE287019A31}" dt="2022-12-08T10:51:05.242" v="6035" actId="790"/>
          <ac:spMkLst>
            <pc:docMk/>
            <pc:sldMk cId="3250581116" sldId="483"/>
            <ac:spMk id="7830" creationId="{89B5F906-E0D3-4BF9-9AFE-DE9F6FA19F7E}"/>
          </ac:spMkLst>
        </pc:spChg>
        <pc:spChg chg="mod">
          <ac:chgData name="Kolakowski, Artur" userId="9c34c8cc-b1df-44f6-bea5-dcf7a54ee35f" providerId="ADAL" clId="{3840EB45-74CA-49F5-8548-3DE287019A31}" dt="2022-12-08T10:51:05.247" v="6036" actId="790"/>
          <ac:spMkLst>
            <pc:docMk/>
            <pc:sldMk cId="3250581116" sldId="483"/>
            <ac:spMk id="7831" creationId="{A91EEFA0-6E79-49E2-88FD-0683E366FA23}"/>
          </ac:spMkLst>
        </pc:spChg>
        <pc:spChg chg="mod">
          <ac:chgData name="Kolakowski, Artur" userId="9c34c8cc-b1df-44f6-bea5-dcf7a54ee35f" providerId="ADAL" clId="{3840EB45-74CA-49F5-8548-3DE287019A31}" dt="2022-12-08T10:51:05.252" v="6037" actId="790"/>
          <ac:spMkLst>
            <pc:docMk/>
            <pc:sldMk cId="3250581116" sldId="483"/>
            <ac:spMk id="7832" creationId="{8D5365C9-80A3-41A9-A62B-68C91ADA5BED}"/>
          </ac:spMkLst>
        </pc:spChg>
        <pc:spChg chg="mod">
          <ac:chgData name="Kolakowski, Artur" userId="9c34c8cc-b1df-44f6-bea5-dcf7a54ee35f" providerId="ADAL" clId="{3840EB45-74CA-49F5-8548-3DE287019A31}" dt="2022-12-08T10:51:05.258" v="6038" actId="790"/>
          <ac:spMkLst>
            <pc:docMk/>
            <pc:sldMk cId="3250581116" sldId="483"/>
            <ac:spMk id="7833" creationId="{200ADDB8-9397-4464-A8D3-E93C3AFDAA4C}"/>
          </ac:spMkLst>
        </pc:spChg>
        <pc:spChg chg="mod">
          <ac:chgData name="Kolakowski, Artur" userId="9c34c8cc-b1df-44f6-bea5-dcf7a54ee35f" providerId="ADAL" clId="{3840EB45-74CA-49F5-8548-3DE287019A31}" dt="2022-12-08T10:51:05.258" v="6039" actId="790"/>
          <ac:spMkLst>
            <pc:docMk/>
            <pc:sldMk cId="3250581116" sldId="483"/>
            <ac:spMk id="7834" creationId="{40428446-F6F8-437B-9A5E-55888891F4F6}"/>
          </ac:spMkLst>
        </pc:spChg>
        <pc:spChg chg="mod">
          <ac:chgData name="Kolakowski, Artur" userId="9c34c8cc-b1df-44f6-bea5-dcf7a54ee35f" providerId="ADAL" clId="{3840EB45-74CA-49F5-8548-3DE287019A31}" dt="2022-12-08T10:51:05.263" v="6040" actId="790"/>
          <ac:spMkLst>
            <pc:docMk/>
            <pc:sldMk cId="3250581116" sldId="483"/>
            <ac:spMk id="7835" creationId="{821E78BE-1A60-4686-BDBD-39DBD855A767}"/>
          </ac:spMkLst>
        </pc:spChg>
        <pc:spChg chg="mod">
          <ac:chgData name="Kolakowski, Artur" userId="9c34c8cc-b1df-44f6-bea5-dcf7a54ee35f" providerId="ADAL" clId="{3840EB45-74CA-49F5-8548-3DE287019A31}" dt="2022-12-08T10:51:05.268" v="6041" actId="790"/>
          <ac:spMkLst>
            <pc:docMk/>
            <pc:sldMk cId="3250581116" sldId="483"/>
            <ac:spMk id="7836" creationId="{DADC7B41-D27E-4B6C-A395-7591B90F73ED}"/>
          </ac:spMkLst>
        </pc:spChg>
        <pc:spChg chg="mod">
          <ac:chgData name="Kolakowski, Artur" userId="9c34c8cc-b1df-44f6-bea5-dcf7a54ee35f" providerId="ADAL" clId="{3840EB45-74CA-49F5-8548-3DE287019A31}" dt="2022-12-08T10:51:05.268" v="6042" actId="790"/>
          <ac:spMkLst>
            <pc:docMk/>
            <pc:sldMk cId="3250581116" sldId="483"/>
            <ac:spMk id="7837" creationId="{ADD33D5B-48B0-4B20-BEA6-CBDA686453DB}"/>
          </ac:spMkLst>
        </pc:spChg>
        <pc:spChg chg="mod">
          <ac:chgData name="Kolakowski, Artur" userId="9c34c8cc-b1df-44f6-bea5-dcf7a54ee35f" providerId="ADAL" clId="{3840EB45-74CA-49F5-8548-3DE287019A31}" dt="2022-12-08T10:51:05.273" v="6043" actId="790"/>
          <ac:spMkLst>
            <pc:docMk/>
            <pc:sldMk cId="3250581116" sldId="483"/>
            <ac:spMk id="7838" creationId="{8ABF3FCF-49AE-41C9-B8E8-3B5E81D323FE}"/>
          </ac:spMkLst>
        </pc:spChg>
        <pc:spChg chg="mod">
          <ac:chgData name="Kolakowski, Artur" userId="9c34c8cc-b1df-44f6-bea5-dcf7a54ee35f" providerId="ADAL" clId="{3840EB45-74CA-49F5-8548-3DE287019A31}" dt="2022-12-08T10:51:05.278" v="6044" actId="790"/>
          <ac:spMkLst>
            <pc:docMk/>
            <pc:sldMk cId="3250581116" sldId="483"/>
            <ac:spMk id="7839" creationId="{3BDB59B0-DBFC-46FF-99FE-F7280CFEA466}"/>
          </ac:spMkLst>
        </pc:spChg>
        <pc:spChg chg="mod">
          <ac:chgData name="Kolakowski, Artur" userId="9c34c8cc-b1df-44f6-bea5-dcf7a54ee35f" providerId="ADAL" clId="{3840EB45-74CA-49F5-8548-3DE287019A31}" dt="2022-12-08T10:51:05.283" v="6045" actId="790"/>
          <ac:spMkLst>
            <pc:docMk/>
            <pc:sldMk cId="3250581116" sldId="483"/>
            <ac:spMk id="7840" creationId="{6A594DCF-AAA5-4979-AC8D-3372B2CCCB7C}"/>
          </ac:spMkLst>
        </pc:spChg>
        <pc:spChg chg="mod">
          <ac:chgData name="Kolakowski, Artur" userId="9c34c8cc-b1df-44f6-bea5-dcf7a54ee35f" providerId="ADAL" clId="{3840EB45-74CA-49F5-8548-3DE287019A31}" dt="2022-12-08T10:51:05.284" v="6046" actId="790"/>
          <ac:spMkLst>
            <pc:docMk/>
            <pc:sldMk cId="3250581116" sldId="483"/>
            <ac:spMk id="7841" creationId="{1D06D973-1660-4015-B779-3A424A07F4F0}"/>
          </ac:spMkLst>
        </pc:spChg>
        <pc:spChg chg="mod">
          <ac:chgData name="Kolakowski, Artur" userId="9c34c8cc-b1df-44f6-bea5-dcf7a54ee35f" providerId="ADAL" clId="{3840EB45-74CA-49F5-8548-3DE287019A31}" dt="2022-12-08T10:51:05.288" v="6047" actId="790"/>
          <ac:spMkLst>
            <pc:docMk/>
            <pc:sldMk cId="3250581116" sldId="483"/>
            <ac:spMk id="7842" creationId="{A167C6A5-FF00-4CA7-AFD3-5DB5D7A99E2F}"/>
          </ac:spMkLst>
        </pc:spChg>
        <pc:spChg chg="mod">
          <ac:chgData name="Kolakowski, Artur" userId="9c34c8cc-b1df-44f6-bea5-dcf7a54ee35f" providerId="ADAL" clId="{3840EB45-74CA-49F5-8548-3DE287019A31}" dt="2022-12-08T10:51:05.293" v="6048" actId="790"/>
          <ac:spMkLst>
            <pc:docMk/>
            <pc:sldMk cId="3250581116" sldId="483"/>
            <ac:spMk id="7843" creationId="{5DD25EDD-3E2B-48F8-BAAF-2C3C59636F61}"/>
          </ac:spMkLst>
        </pc:spChg>
        <pc:spChg chg="mod">
          <ac:chgData name="Kolakowski, Artur" userId="9c34c8cc-b1df-44f6-bea5-dcf7a54ee35f" providerId="ADAL" clId="{3840EB45-74CA-49F5-8548-3DE287019A31}" dt="2022-12-08T10:51:05.298" v="6049" actId="790"/>
          <ac:spMkLst>
            <pc:docMk/>
            <pc:sldMk cId="3250581116" sldId="483"/>
            <ac:spMk id="7844" creationId="{A895DB58-7DEF-4CCF-9859-75EAEC704709}"/>
          </ac:spMkLst>
        </pc:spChg>
        <pc:spChg chg="mod">
          <ac:chgData name="Kolakowski, Artur" userId="9c34c8cc-b1df-44f6-bea5-dcf7a54ee35f" providerId="ADAL" clId="{3840EB45-74CA-49F5-8548-3DE287019A31}" dt="2022-12-08T10:51:05.298" v="6050" actId="790"/>
          <ac:spMkLst>
            <pc:docMk/>
            <pc:sldMk cId="3250581116" sldId="483"/>
            <ac:spMk id="7845" creationId="{FA18D218-2686-49BE-96C8-C2F109F9094B}"/>
          </ac:spMkLst>
        </pc:spChg>
        <pc:spChg chg="mod">
          <ac:chgData name="Kolakowski, Artur" userId="9c34c8cc-b1df-44f6-bea5-dcf7a54ee35f" providerId="ADAL" clId="{3840EB45-74CA-49F5-8548-3DE287019A31}" dt="2022-12-08T10:51:05.303" v="6051" actId="790"/>
          <ac:spMkLst>
            <pc:docMk/>
            <pc:sldMk cId="3250581116" sldId="483"/>
            <ac:spMk id="7846" creationId="{5CF4C659-8EF3-4AC2-8C20-206D171BC96A}"/>
          </ac:spMkLst>
        </pc:spChg>
        <pc:spChg chg="mod">
          <ac:chgData name="Kolakowski, Artur" userId="9c34c8cc-b1df-44f6-bea5-dcf7a54ee35f" providerId="ADAL" clId="{3840EB45-74CA-49F5-8548-3DE287019A31}" dt="2022-12-08T10:51:05.308" v="6052" actId="790"/>
          <ac:spMkLst>
            <pc:docMk/>
            <pc:sldMk cId="3250581116" sldId="483"/>
            <ac:spMk id="7847" creationId="{93019E8D-59C3-401B-90E7-73A8FD73ABA6}"/>
          </ac:spMkLst>
        </pc:spChg>
        <pc:spChg chg="mod">
          <ac:chgData name="Kolakowski, Artur" userId="9c34c8cc-b1df-44f6-bea5-dcf7a54ee35f" providerId="ADAL" clId="{3840EB45-74CA-49F5-8548-3DE287019A31}" dt="2022-12-08T10:51:05.308" v="6053" actId="790"/>
          <ac:spMkLst>
            <pc:docMk/>
            <pc:sldMk cId="3250581116" sldId="483"/>
            <ac:spMk id="7848" creationId="{C7525CE9-E6E1-4BE4-9BDE-7AD87DF1CBDB}"/>
          </ac:spMkLst>
        </pc:spChg>
        <pc:spChg chg="mod">
          <ac:chgData name="Kolakowski, Artur" userId="9c34c8cc-b1df-44f6-bea5-dcf7a54ee35f" providerId="ADAL" clId="{3840EB45-74CA-49F5-8548-3DE287019A31}" dt="2022-12-08T10:51:05.313" v="6054" actId="790"/>
          <ac:spMkLst>
            <pc:docMk/>
            <pc:sldMk cId="3250581116" sldId="483"/>
            <ac:spMk id="7849" creationId="{2CA1884E-6B96-48C8-A43E-151900B758BC}"/>
          </ac:spMkLst>
        </pc:spChg>
        <pc:spChg chg="mod">
          <ac:chgData name="Kolakowski, Artur" userId="9c34c8cc-b1df-44f6-bea5-dcf7a54ee35f" providerId="ADAL" clId="{3840EB45-74CA-49F5-8548-3DE287019A31}" dt="2022-12-08T10:51:05.313" v="6055" actId="790"/>
          <ac:spMkLst>
            <pc:docMk/>
            <pc:sldMk cId="3250581116" sldId="483"/>
            <ac:spMk id="7850" creationId="{24E23BD5-2604-46E6-9948-C6FA0268275E}"/>
          </ac:spMkLst>
        </pc:spChg>
        <pc:spChg chg="mod">
          <ac:chgData name="Kolakowski, Artur" userId="9c34c8cc-b1df-44f6-bea5-dcf7a54ee35f" providerId="ADAL" clId="{3840EB45-74CA-49F5-8548-3DE287019A31}" dt="2022-12-08T10:51:05.318" v="6056" actId="790"/>
          <ac:spMkLst>
            <pc:docMk/>
            <pc:sldMk cId="3250581116" sldId="483"/>
            <ac:spMk id="7851" creationId="{30466385-6D57-42AC-874F-A9A9F501B987}"/>
          </ac:spMkLst>
        </pc:spChg>
        <pc:spChg chg="mod">
          <ac:chgData name="Kolakowski, Artur" userId="9c34c8cc-b1df-44f6-bea5-dcf7a54ee35f" providerId="ADAL" clId="{3840EB45-74CA-49F5-8548-3DE287019A31}" dt="2022-12-08T10:51:05.322" v="6057" actId="790"/>
          <ac:spMkLst>
            <pc:docMk/>
            <pc:sldMk cId="3250581116" sldId="483"/>
            <ac:spMk id="7852" creationId="{F0EEEF71-25BE-4057-9091-DD6E54EE8215}"/>
          </ac:spMkLst>
        </pc:spChg>
        <pc:spChg chg="mod">
          <ac:chgData name="Kolakowski, Artur" userId="9c34c8cc-b1df-44f6-bea5-dcf7a54ee35f" providerId="ADAL" clId="{3840EB45-74CA-49F5-8548-3DE287019A31}" dt="2022-12-08T10:51:05.322" v="6058" actId="790"/>
          <ac:spMkLst>
            <pc:docMk/>
            <pc:sldMk cId="3250581116" sldId="483"/>
            <ac:spMk id="7853" creationId="{633E8E35-8609-478A-97D5-F4624FCE08DC}"/>
          </ac:spMkLst>
        </pc:spChg>
        <pc:spChg chg="mod">
          <ac:chgData name="Kolakowski, Artur" userId="9c34c8cc-b1df-44f6-bea5-dcf7a54ee35f" providerId="ADAL" clId="{3840EB45-74CA-49F5-8548-3DE287019A31}" dt="2022-12-08T10:51:05.327" v="6059" actId="790"/>
          <ac:spMkLst>
            <pc:docMk/>
            <pc:sldMk cId="3250581116" sldId="483"/>
            <ac:spMk id="7854" creationId="{8063FC1F-08CE-4B87-A1A1-BA472B70639D}"/>
          </ac:spMkLst>
        </pc:spChg>
        <pc:spChg chg="mod">
          <ac:chgData name="Kolakowski, Artur" userId="9c34c8cc-b1df-44f6-bea5-dcf7a54ee35f" providerId="ADAL" clId="{3840EB45-74CA-49F5-8548-3DE287019A31}" dt="2022-12-08T10:51:05.332" v="6060" actId="790"/>
          <ac:spMkLst>
            <pc:docMk/>
            <pc:sldMk cId="3250581116" sldId="483"/>
            <ac:spMk id="7855" creationId="{BB6F4197-0682-443B-84F1-96BD536CCB8C}"/>
          </ac:spMkLst>
        </pc:spChg>
        <pc:spChg chg="mod">
          <ac:chgData name="Kolakowski, Artur" userId="9c34c8cc-b1df-44f6-bea5-dcf7a54ee35f" providerId="ADAL" clId="{3840EB45-74CA-49F5-8548-3DE287019A31}" dt="2022-12-08T10:51:05.332" v="6061" actId="790"/>
          <ac:spMkLst>
            <pc:docMk/>
            <pc:sldMk cId="3250581116" sldId="483"/>
            <ac:spMk id="7856" creationId="{EAA8F479-F651-4F16-8F9E-CFF3999FB87A}"/>
          </ac:spMkLst>
        </pc:spChg>
        <pc:spChg chg="mod">
          <ac:chgData name="Kolakowski, Artur" userId="9c34c8cc-b1df-44f6-bea5-dcf7a54ee35f" providerId="ADAL" clId="{3840EB45-74CA-49F5-8548-3DE287019A31}" dt="2022-12-08T10:51:05.337" v="6062" actId="790"/>
          <ac:spMkLst>
            <pc:docMk/>
            <pc:sldMk cId="3250581116" sldId="483"/>
            <ac:spMk id="7857" creationId="{EB213F3C-2BBF-4A23-8A34-344FE7162450}"/>
          </ac:spMkLst>
        </pc:spChg>
        <pc:spChg chg="mod">
          <ac:chgData name="Kolakowski, Artur" userId="9c34c8cc-b1df-44f6-bea5-dcf7a54ee35f" providerId="ADAL" clId="{3840EB45-74CA-49F5-8548-3DE287019A31}" dt="2022-12-08T10:51:05.337" v="6063" actId="790"/>
          <ac:spMkLst>
            <pc:docMk/>
            <pc:sldMk cId="3250581116" sldId="483"/>
            <ac:spMk id="7858" creationId="{CE5D5FCA-B282-4F28-A9B3-FC7B2F25A1F8}"/>
          </ac:spMkLst>
        </pc:spChg>
        <pc:spChg chg="mod">
          <ac:chgData name="Kolakowski, Artur" userId="9c34c8cc-b1df-44f6-bea5-dcf7a54ee35f" providerId="ADAL" clId="{3840EB45-74CA-49F5-8548-3DE287019A31}" dt="2022-12-08T10:51:05.342" v="6064" actId="790"/>
          <ac:spMkLst>
            <pc:docMk/>
            <pc:sldMk cId="3250581116" sldId="483"/>
            <ac:spMk id="7859" creationId="{D0F1A224-361E-4430-B79A-017A9634117A}"/>
          </ac:spMkLst>
        </pc:spChg>
        <pc:spChg chg="mod">
          <ac:chgData name="Kolakowski, Artur" userId="9c34c8cc-b1df-44f6-bea5-dcf7a54ee35f" providerId="ADAL" clId="{3840EB45-74CA-49F5-8548-3DE287019A31}" dt="2022-12-08T10:51:05.347" v="6065" actId="790"/>
          <ac:spMkLst>
            <pc:docMk/>
            <pc:sldMk cId="3250581116" sldId="483"/>
            <ac:spMk id="7860" creationId="{F540D2F1-02BA-43E3-99BC-8A6085D2F868}"/>
          </ac:spMkLst>
        </pc:spChg>
        <pc:spChg chg="mod">
          <ac:chgData name="Kolakowski, Artur" userId="9c34c8cc-b1df-44f6-bea5-dcf7a54ee35f" providerId="ADAL" clId="{3840EB45-74CA-49F5-8548-3DE287019A31}" dt="2022-12-08T10:51:05.347" v="6066" actId="790"/>
          <ac:spMkLst>
            <pc:docMk/>
            <pc:sldMk cId="3250581116" sldId="483"/>
            <ac:spMk id="7861" creationId="{5D7C8603-E97E-4392-B7F3-80EC09189093}"/>
          </ac:spMkLst>
        </pc:spChg>
        <pc:spChg chg="mod">
          <ac:chgData name="Kolakowski, Artur" userId="9c34c8cc-b1df-44f6-bea5-dcf7a54ee35f" providerId="ADAL" clId="{3840EB45-74CA-49F5-8548-3DE287019A31}" dt="2022-12-08T10:51:05.352" v="6067" actId="790"/>
          <ac:spMkLst>
            <pc:docMk/>
            <pc:sldMk cId="3250581116" sldId="483"/>
            <ac:spMk id="7862" creationId="{199FBD4A-9503-404C-A472-8712D39384BC}"/>
          </ac:spMkLst>
        </pc:spChg>
        <pc:spChg chg="mod">
          <ac:chgData name="Kolakowski, Artur" userId="9c34c8cc-b1df-44f6-bea5-dcf7a54ee35f" providerId="ADAL" clId="{3840EB45-74CA-49F5-8548-3DE287019A31}" dt="2022-12-08T10:51:05.352" v="6068" actId="790"/>
          <ac:spMkLst>
            <pc:docMk/>
            <pc:sldMk cId="3250581116" sldId="483"/>
            <ac:spMk id="7863" creationId="{C1D2FBC4-9C1E-4FDE-9D32-E237ACA00B64}"/>
          </ac:spMkLst>
        </pc:spChg>
        <pc:spChg chg="mod">
          <ac:chgData name="Kolakowski, Artur" userId="9c34c8cc-b1df-44f6-bea5-dcf7a54ee35f" providerId="ADAL" clId="{3840EB45-74CA-49F5-8548-3DE287019A31}" dt="2022-12-08T10:51:05.357" v="6069" actId="790"/>
          <ac:spMkLst>
            <pc:docMk/>
            <pc:sldMk cId="3250581116" sldId="483"/>
            <ac:spMk id="7864" creationId="{4BDE24D6-8A3E-436F-B049-9BC4A3A2C562}"/>
          </ac:spMkLst>
        </pc:spChg>
        <pc:spChg chg="mod">
          <ac:chgData name="Kolakowski, Artur" userId="9c34c8cc-b1df-44f6-bea5-dcf7a54ee35f" providerId="ADAL" clId="{3840EB45-74CA-49F5-8548-3DE287019A31}" dt="2022-12-08T10:51:05.363" v="6070" actId="790"/>
          <ac:spMkLst>
            <pc:docMk/>
            <pc:sldMk cId="3250581116" sldId="483"/>
            <ac:spMk id="7865" creationId="{8175CA8C-69A0-4CD4-AA7F-9412728C1221}"/>
          </ac:spMkLst>
        </pc:spChg>
        <pc:spChg chg="mod">
          <ac:chgData name="Kolakowski, Artur" userId="9c34c8cc-b1df-44f6-bea5-dcf7a54ee35f" providerId="ADAL" clId="{3840EB45-74CA-49F5-8548-3DE287019A31}" dt="2022-12-08T10:51:05.363" v="6071" actId="790"/>
          <ac:spMkLst>
            <pc:docMk/>
            <pc:sldMk cId="3250581116" sldId="483"/>
            <ac:spMk id="7866" creationId="{DBFF7F39-B509-4482-81D9-5E0C46B86DB3}"/>
          </ac:spMkLst>
        </pc:spChg>
        <pc:spChg chg="mod">
          <ac:chgData name="Kolakowski, Artur" userId="9c34c8cc-b1df-44f6-bea5-dcf7a54ee35f" providerId="ADAL" clId="{3840EB45-74CA-49F5-8548-3DE287019A31}" dt="2022-12-08T10:51:05.368" v="6072" actId="790"/>
          <ac:spMkLst>
            <pc:docMk/>
            <pc:sldMk cId="3250581116" sldId="483"/>
            <ac:spMk id="7867" creationId="{6D0425E9-8B6C-4B3E-9824-980DCA11D5C9}"/>
          </ac:spMkLst>
        </pc:spChg>
        <pc:spChg chg="mod">
          <ac:chgData name="Kolakowski, Artur" userId="9c34c8cc-b1df-44f6-bea5-dcf7a54ee35f" providerId="ADAL" clId="{3840EB45-74CA-49F5-8548-3DE287019A31}" dt="2022-12-08T10:51:05.368" v="6073" actId="790"/>
          <ac:spMkLst>
            <pc:docMk/>
            <pc:sldMk cId="3250581116" sldId="483"/>
            <ac:spMk id="7868" creationId="{958F8D31-F4BF-4B76-945E-E3771F1D1E99}"/>
          </ac:spMkLst>
        </pc:spChg>
        <pc:spChg chg="mod">
          <ac:chgData name="Kolakowski, Artur" userId="9c34c8cc-b1df-44f6-bea5-dcf7a54ee35f" providerId="ADAL" clId="{3840EB45-74CA-49F5-8548-3DE287019A31}" dt="2022-12-08T10:51:05.373" v="6074" actId="790"/>
          <ac:spMkLst>
            <pc:docMk/>
            <pc:sldMk cId="3250581116" sldId="483"/>
            <ac:spMk id="7869" creationId="{620411EA-614C-4463-A57F-F922F6A66A2A}"/>
          </ac:spMkLst>
        </pc:spChg>
        <pc:spChg chg="mod">
          <ac:chgData name="Kolakowski, Artur" userId="9c34c8cc-b1df-44f6-bea5-dcf7a54ee35f" providerId="ADAL" clId="{3840EB45-74CA-49F5-8548-3DE287019A31}" dt="2022-12-08T10:51:05.378" v="6075" actId="790"/>
          <ac:spMkLst>
            <pc:docMk/>
            <pc:sldMk cId="3250581116" sldId="483"/>
            <ac:spMk id="7870" creationId="{6AF9FABC-8FEF-4D56-B16F-466AAF1D1712}"/>
          </ac:spMkLst>
        </pc:spChg>
        <pc:spChg chg="mod">
          <ac:chgData name="Kolakowski, Artur" userId="9c34c8cc-b1df-44f6-bea5-dcf7a54ee35f" providerId="ADAL" clId="{3840EB45-74CA-49F5-8548-3DE287019A31}" dt="2022-12-08T10:51:05.378" v="6076" actId="790"/>
          <ac:spMkLst>
            <pc:docMk/>
            <pc:sldMk cId="3250581116" sldId="483"/>
            <ac:spMk id="7871" creationId="{6AB5C629-5393-4D12-8EE5-9867F4F70583}"/>
          </ac:spMkLst>
        </pc:spChg>
        <pc:spChg chg="mod">
          <ac:chgData name="Kolakowski, Artur" userId="9c34c8cc-b1df-44f6-bea5-dcf7a54ee35f" providerId="ADAL" clId="{3840EB45-74CA-49F5-8548-3DE287019A31}" dt="2022-12-08T10:51:05.384" v="6077" actId="790"/>
          <ac:spMkLst>
            <pc:docMk/>
            <pc:sldMk cId="3250581116" sldId="483"/>
            <ac:spMk id="7872" creationId="{6282BAD3-ECB6-4322-976A-1A95BFAFF54C}"/>
          </ac:spMkLst>
        </pc:spChg>
        <pc:spChg chg="mod">
          <ac:chgData name="Kolakowski, Artur" userId="9c34c8cc-b1df-44f6-bea5-dcf7a54ee35f" providerId="ADAL" clId="{3840EB45-74CA-49F5-8548-3DE287019A31}" dt="2022-12-08T10:51:05.384" v="6078" actId="790"/>
          <ac:spMkLst>
            <pc:docMk/>
            <pc:sldMk cId="3250581116" sldId="483"/>
            <ac:spMk id="7873" creationId="{5DAEDE49-F318-4942-A572-25DF5E3BC789}"/>
          </ac:spMkLst>
        </pc:spChg>
        <pc:spChg chg="mod">
          <ac:chgData name="Kolakowski, Artur" userId="9c34c8cc-b1df-44f6-bea5-dcf7a54ee35f" providerId="ADAL" clId="{3840EB45-74CA-49F5-8548-3DE287019A31}" dt="2022-12-08T10:51:05.387" v="6079" actId="790"/>
          <ac:spMkLst>
            <pc:docMk/>
            <pc:sldMk cId="3250581116" sldId="483"/>
            <ac:spMk id="7874" creationId="{1F5231D5-C2D1-4166-90C6-93EC2741823F}"/>
          </ac:spMkLst>
        </pc:spChg>
        <pc:spChg chg="mod">
          <ac:chgData name="Kolakowski, Artur" userId="9c34c8cc-b1df-44f6-bea5-dcf7a54ee35f" providerId="ADAL" clId="{3840EB45-74CA-49F5-8548-3DE287019A31}" dt="2022-12-08T10:51:05.393" v="6080" actId="790"/>
          <ac:spMkLst>
            <pc:docMk/>
            <pc:sldMk cId="3250581116" sldId="483"/>
            <ac:spMk id="7875" creationId="{B7C52926-26F9-4D61-A90E-5CD0337C97AF}"/>
          </ac:spMkLst>
        </pc:spChg>
        <pc:spChg chg="mod">
          <ac:chgData name="Kolakowski, Artur" userId="9c34c8cc-b1df-44f6-bea5-dcf7a54ee35f" providerId="ADAL" clId="{3840EB45-74CA-49F5-8548-3DE287019A31}" dt="2022-12-08T10:51:05.396" v="6081" actId="790"/>
          <ac:spMkLst>
            <pc:docMk/>
            <pc:sldMk cId="3250581116" sldId="483"/>
            <ac:spMk id="7876" creationId="{B8153930-6C65-43BE-8F05-C160EC59621E}"/>
          </ac:spMkLst>
        </pc:spChg>
        <pc:spChg chg="mod">
          <ac:chgData name="Kolakowski, Artur" userId="9c34c8cc-b1df-44f6-bea5-dcf7a54ee35f" providerId="ADAL" clId="{3840EB45-74CA-49F5-8548-3DE287019A31}" dt="2022-12-08T10:51:05.399" v="6082" actId="790"/>
          <ac:spMkLst>
            <pc:docMk/>
            <pc:sldMk cId="3250581116" sldId="483"/>
            <ac:spMk id="7877" creationId="{BAA9C0F3-12AB-448B-9A0A-05CB3684F65D}"/>
          </ac:spMkLst>
        </pc:spChg>
        <pc:spChg chg="mod">
          <ac:chgData name="Kolakowski, Artur" userId="9c34c8cc-b1df-44f6-bea5-dcf7a54ee35f" providerId="ADAL" clId="{3840EB45-74CA-49F5-8548-3DE287019A31}" dt="2022-12-08T10:51:05.402" v="6083" actId="790"/>
          <ac:spMkLst>
            <pc:docMk/>
            <pc:sldMk cId="3250581116" sldId="483"/>
            <ac:spMk id="7878" creationId="{05A90878-FB00-4423-8404-5E9B92A121FA}"/>
          </ac:spMkLst>
        </pc:spChg>
        <pc:spChg chg="mod">
          <ac:chgData name="Kolakowski, Artur" userId="9c34c8cc-b1df-44f6-bea5-dcf7a54ee35f" providerId="ADAL" clId="{3840EB45-74CA-49F5-8548-3DE287019A31}" dt="2022-12-08T10:51:05.405" v="6084" actId="790"/>
          <ac:spMkLst>
            <pc:docMk/>
            <pc:sldMk cId="3250581116" sldId="483"/>
            <ac:spMk id="7879" creationId="{381EFB27-7632-4EBC-B089-C5E3191B7971}"/>
          </ac:spMkLst>
        </pc:spChg>
        <pc:spChg chg="mod">
          <ac:chgData name="Kolakowski, Artur" userId="9c34c8cc-b1df-44f6-bea5-dcf7a54ee35f" providerId="ADAL" clId="{3840EB45-74CA-49F5-8548-3DE287019A31}" dt="2022-12-08T10:51:05.408" v="6085" actId="790"/>
          <ac:spMkLst>
            <pc:docMk/>
            <pc:sldMk cId="3250581116" sldId="483"/>
            <ac:spMk id="7880" creationId="{DA1AB263-118D-412F-A1B8-D3240D1ECF8E}"/>
          </ac:spMkLst>
        </pc:spChg>
        <pc:spChg chg="mod">
          <ac:chgData name="Kolakowski, Artur" userId="9c34c8cc-b1df-44f6-bea5-dcf7a54ee35f" providerId="ADAL" clId="{3840EB45-74CA-49F5-8548-3DE287019A31}" dt="2022-12-08T10:51:05.410" v="6086" actId="790"/>
          <ac:spMkLst>
            <pc:docMk/>
            <pc:sldMk cId="3250581116" sldId="483"/>
            <ac:spMk id="7881" creationId="{5D18D7E9-EFCC-4C1B-A3B5-4A05EC102D02}"/>
          </ac:spMkLst>
        </pc:spChg>
        <pc:spChg chg="mod">
          <ac:chgData name="Kolakowski, Artur" userId="9c34c8cc-b1df-44f6-bea5-dcf7a54ee35f" providerId="ADAL" clId="{3840EB45-74CA-49F5-8548-3DE287019A31}" dt="2022-12-08T10:51:05.412" v="6087" actId="790"/>
          <ac:spMkLst>
            <pc:docMk/>
            <pc:sldMk cId="3250581116" sldId="483"/>
            <ac:spMk id="7882" creationId="{1D4A3C97-F376-4B84-A704-8A23390F1A21}"/>
          </ac:spMkLst>
        </pc:spChg>
        <pc:spChg chg="mod">
          <ac:chgData name="Kolakowski, Artur" userId="9c34c8cc-b1df-44f6-bea5-dcf7a54ee35f" providerId="ADAL" clId="{3840EB45-74CA-49F5-8548-3DE287019A31}" dt="2022-12-08T10:51:05.417" v="6088" actId="790"/>
          <ac:spMkLst>
            <pc:docMk/>
            <pc:sldMk cId="3250581116" sldId="483"/>
            <ac:spMk id="7883" creationId="{4C58E0B8-4F92-4142-A353-C962D4D7DF6F}"/>
          </ac:spMkLst>
        </pc:spChg>
        <pc:spChg chg="mod">
          <ac:chgData name="Kolakowski, Artur" userId="9c34c8cc-b1df-44f6-bea5-dcf7a54ee35f" providerId="ADAL" clId="{3840EB45-74CA-49F5-8548-3DE287019A31}" dt="2022-12-08T10:51:05.418" v="6089" actId="790"/>
          <ac:spMkLst>
            <pc:docMk/>
            <pc:sldMk cId="3250581116" sldId="483"/>
            <ac:spMk id="7884" creationId="{E1E5E684-CF41-4EA0-8AE9-1C452077878B}"/>
          </ac:spMkLst>
        </pc:spChg>
        <pc:spChg chg="mod">
          <ac:chgData name="Kolakowski, Artur" userId="9c34c8cc-b1df-44f6-bea5-dcf7a54ee35f" providerId="ADAL" clId="{3840EB45-74CA-49F5-8548-3DE287019A31}" dt="2022-12-08T10:51:05.422" v="6090" actId="790"/>
          <ac:spMkLst>
            <pc:docMk/>
            <pc:sldMk cId="3250581116" sldId="483"/>
            <ac:spMk id="7885" creationId="{ADB1B3BB-3DCD-4462-B6F0-D55857344663}"/>
          </ac:spMkLst>
        </pc:spChg>
        <pc:spChg chg="mod">
          <ac:chgData name="Kolakowski, Artur" userId="9c34c8cc-b1df-44f6-bea5-dcf7a54ee35f" providerId="ADAL" clId="{3840EB45-74CA-49F5-8548-3DE287019A31}" dt="2022-12-08T10:51:05.422" v="6091" actId="790"/>
          <ac:spMkLst>
            <pc:docMk/>
            <pc:sldMk cId="3250581116" sldId="483"/>
            <ac:spMk id="7886" creationId="{245C200C-229F-4F6B-A8C1-38DBE1FA7602}"/>
          </ac:spMkLst>
        </pc:spChg>
        <pc:spChg chg="mod">
          <ac:chgData name="Kolakowski, Artur" userId="9c34c8cc-b1df-44f6-bea5-dcf7a54ee35f" providerId="ADAL" clId="{3840EB45-74CA-49F5-8548-3DE287019A31}" dt="2022-12-08T10:51:05.428" v="6092" actId="790"/>
          <ac:spMkLst>
            <pc:docMk/>
            <pc:sldMk cId="3250581116" sldId="483"/>
            <ac:spMk id="7887" creationId="{34DE8BAA-0A11-4629-A0AD-ACBEF2FC26CE}"/>
          </ac:spMkLst>
        </pc:spChg>
        <pc:spChg chg="mod">
          <ac:chgData name="Kolakowski, Artur" userId="9c34c8cc-b1df-44f6-bea5-dcf7a54ee35f" providerId="ADAL" clId="{3840EB45-74CA-49F5-8548-3DE287019A31}" dt="2022-12-08T10:51:05.428" v="6093" actId="790"/>
          <ac:spMkLst>
            <pc:docMk/>
            <pc:sldMk cId="3250581116" sldId="483"/>
            <ac:spMk id="7888" creationId="{57FB8EB8-4302-4DA4-9E06-988F64068AB8}"/>
          </ac:spMkLst>
        </pc:spChg>
        <pc:spChg chg="mod">
          <ac:chgData name="Kolakowski, Artur" userId="9c34c8cc-b1df-44f6-bea5-dcf7a54ee35f" providerId="ADAL" clId="{3840EB45-74CA-49F5-8548-3DE287019A31}" dt="2022-12-08T10:51:05.432" v="6094" actId="790"/>
          <ac:spMkLst>
            <pc:docMk/>
            <pc:sldMk cId="3250581116" sldId="483"/>
            <ac:spMk id="7889" creationId="{9E2A6842-8234-4262-9ED7-CB3C870F161E}"/>
          </ac:spMkLst>
        </pc:spChg>
        <pc:spChg chg="mod">
          <ac:chgData name="Kolakowski, Artur" userId="9c34c8cc-b1df-44f6-bea5-dcf7a54ee35f" providerId="ADAL" clId="{3840EB45-74CA-49F5-8548-3DE287019A31}" dt="2022-12-08T10:51:05.432" v="6095" actId="790"/>
          <ac:spMkLst>
            <pc:docMk/>
            <pc:sldMk cId="3250581116" sldId="483"/>
            <ac:spMk id="7890" creationId="{2EF1D7AA-9731-4558-8B70-705CAA90884A}"/>
          </ac:spMkLst>
        </pc:spChg>
        <pc:spChg chg="mod">
          <ac:chgData name="Kolakowski, Artur" userId="9c34c8cc-b1df-44f6-bea5-dcf7a54ee35f" providerId="ADAL" clId="{3840EB45-74CA-49F5-8548-3DE287019A31}" dt="2022-12-08T10:51:05.438" v="6096" actId="790"/>
          <ac:spMkLst>
            <pc:docMk/>
            <pc:sldMk cId="3250581116" sldId="483"/>
            <ac:spMk id="7891" creationId="{7D733837-10F1-492D-9C6C-261D485BDACC}"/>
          </ac:spMkLst>
        </pc:spChg>
        <pc:spChg chg="mod">
          <ac:chgData name="Kolakowski, Artur" userId="9c34c8cc-b1df-44f6-bea5-dcf7a54ee35f" providerId="ADAL" clId="{3840EB45-74CA-49F5-8548-3DE287019A31}" dt="2022-12-08T10:51:05.442" v="6097" actId="790"/>
          <ac:spMkLst>
            <pc:docMk/>
            <pc:sldMk cId="3250581116" sldId="483"/>
            <ac:spMk id="7892" creationId="{83AD9E57-1D94-44DF-9B6C-1EF912FBBA1F}"/>
          </ac:spMkLst>
        </pc:spChg>
        <pc:spChg chg="mod">
          <ac:chgData name="Kolakowski, Artur" userId="9c34c8cc-b1df-44f6-bea5-dcf7a54ee35f" providerId="ADAL" clId="{3840EB45-74CA-49F5-8548-3DE287019A31}" dt="2022-12-08T10:51:05.442" v="6098" actId="790"/>
          <ac:spMkLst>
            <pc:docMk/>
            <pc:sldMk cId="3250581116" sldId="483"/>
            <ac:spMk id="7893" creationId="{383DD74F-4811-40F4-8069-71799C51D25E}"/>
          </ac:spMkLst>
        </pc:spChg>
        <pc:spChg chg="mod">
          <ac:chgData name="Kolakowski, Artur" userId="9c34c8cc-b1df-44f6-bea5-dcf7a54ee35f" providerId="ADAL" clId="{3840EB45-74CA-49F5-8548-3DE287019A31}" dt="2022-12-08T10:51:05.448" v="6099" actId="790"/>
          <ac:spMkLst>
            <pc:docMk/>
            <pc:sldMk cId="3250581116" sldId="483"/>
            <ac:spMk id="7894" creationId="{D97F2868-F2B8-4076-ABD4-44E3CC757A06}"/>
          </ac:spMkLst>
        </pc:spChg>
        <pc:spChg chg="mod">
          <ac:chgData name="Kolakowski, Artur" userId="9c34c8cc-b1df-44f6-bea5-dcf7a54ee35f" providerId="ADAL" clId="{3840EB45-74CA-49F5-8548-3DE287019A31}" dt="2022-12-08T10:51:05.452" v="6100" actId="790"/>
          <ac:spMkLst>
            <pc:docMk/>
            <pc:sldMk cId="3250581116" sldId="483"/>
            <ac:spMk id="7895" creationId="{4E02BA16-E520-4AA7-BFFB-A6C9E0B4F335}"/>
          </ac:spMkLst>
        </pc:spChg>
        <pc:spChg chg="mod">
          <ac:chgData name="Kolakowski, Artur" userId="9c34c8cc-b1df-44f6-bea5-dcf7a54ee35f" providerId="ADAL" clId="{3840EB45-74CA-49F5-8548-3DE287019A31}" dt="2022-12-08T10:51:05.452" v="6101" actId="790"/>
          <ac:spMkLst>
            <pc:docMk/>
            <pc:sldMk cId="3250581116" sldId="483"/>
            <ac:spMk id="7896" creationId="{640450AB-EF4B-44AD-AF23-4C4ABD0458A8}"/>
          </ac:spMkLst>
        </pc:spChg>
        <pc:spChg chg="mod">
          <ac:chgData name="Kolakowski, Artur" userId="9c34c8cc-b1df-44f6-bea5-dcf7a54ee35f" providerId="ADAL" clId="{3840EB45-74CA-49F5-8548-3DE287019A31}" dt="2022-12-08T10:51:05.458" v="6102" actId="790"/>
          <ac:spMkLst>
            <pc:docMk/>
            <pc:sldMk cId="3250581116" sldId="483"/>
            <ac:spMk id="7897" creationId="{11069316-A296-4B3D-B54E-3FAE7C7DC1F3}"/>
          </ac:spMkLst>
        </pc:spChg>
        <pc:spChg chg="mod">
          <ac:chgData name="Kolakowski, Artur" userId="9c34c8cc-b1df-44f6-bea5-dcf7a54ee35f" providerId="ADAL" clId="{3840EB45-74CA-49F5-8548-3DE287019A31}" dt="2022-12-08T10:51:05.458" v="6103" actId="790"/>
          <ac:spMkLst>
            <pc:docMk/>
            <pc:sldMk cId="3250581116" sldId="483"/>
            <ac:spMk id="7898" creationId="{7E3656B1-9F14-4380-8427-4A2C7ED5A0CE}"/>
          </ac:spMkLst>
        </pc:spChg>
        <pc:spChg chg="mod">
          <ac:chgData name="Kolakowski, Artur" userId="9c34c8cc-b1df-44f6-bea5-dcf7a54ee35f" providerId="ADAL" clId="{3840EB45-74CA-49F5-8548-3DE287019A31}" dt="2022-12-08T10:51:05.462" v="6104" actId="790"/>
          <ac:spMkLst>
            <pc:docMk/>
            <pc:sldMk cId="3250581116" sldId="483"/>
            <ac:spMk id="7899" creationId="{7780B12E-E8C3-4567-8EE1-6192116807FE}"/>
          </ac:spMkLst>
        </pc:spChg>
        <pc:spChg chg="mod">
          <ac:chgData name="Kolakowski, Artur" userId="9c34c8cc-b1df-44f6-bea5-dcf7a54ee35f" providerId="ADAL" clId="{3840EB45-74CA-49F5-8548-3DE287019A31}" dt="2022-12-08T10:51:05.462" v="6105" actId="790"/>
          <ac:spMkLst>
            <pc:docMk/>
            <pc:sldMk cId="3250581116" sldId="483"/>
            <ac:spMk id="7900" creationId="{D6E027ED-4E07-4EB3-8F8E-AAB9380383E3}"/>
          </ac:spMkLst>
        </pc:spChg>
        <pc:spChg chg="mod">
          <ac:chgData name="Kolakowski, Artur" userId="9c34c8cc-b1df-44f6-bea5-dcf7a54ee35f" providerId="ADAL" clId="{3840EB45-74CA-49F5-8548-3DE287019A31}" dt="2022-12-08T10:51:05.468" v="6106" actId="790"/>
          <ac:spMkLst>
            <pc:docMk/>
            <pc:sldMk cId="3250581116" sldId="483"/>
            <ac:spMk id="7901" creationId="{826EBBA9-AFA6-4E3D-88FB-81219EFADCB6}"/>
          </ac:spMkLst>
        </pc:spChg>
        <pc:spChg chg="mod">
          <ac:chgData name="Kolakowski, Artur" userId="9c34c8cc-b1df-44f6-bea5-dcf7a54ee35f" providerId="ADAL" clId="{3840EB45-74CA-49F5-8548-3DE287019A31}" dt="2022-12-08T10:51:05.472" v="6107" actId="790"/>
          <ac:spMkLst>
            <pc:docMk/>
            <pc:sldMk cId="3250581116" sldId="483"/>
            <ac:spMk id="7902" creationId="{DB414F3F-D98C-4848-B125-BC6ED4F54B1C}"/>
          </ac:spMkLst>
        </pc:spChg>
        <pc:spChg chg="mod">
          <ac:chgData name="Kolakowski, Artur" userId="9c34c8cc-b1df-44f6-bea5-dcf7a54ee35f" providerId="ADAL" clId="{3840EB45-74CA-49F5-8548-3DE287019A31}" dt="2022-12-08T10:51:05.472" v="6108" actId="790"/>
          <ac:spMkLst>
            <pc:docMk/>
            <pc:sldMk cId="3250581116" sldId="483"/>
            <ac:spMk id="7903" creationId="{D92894AD-79E0-4327-BADC-BA9FC26C4DE3}"/>
          </ac:spMkLst>
        </pc:spChg>
        <pc:spChg chg="mod">
          <ac:chgData name="Kolakowski, Artur" userId="9c34c8cc-b1df-44f6-bea5-dcf7a54ee35f" providerId="ADAL" clId="{3840EB45-74CA-49F5-8548-3DE287019A31}" dt="2022-12-08T10:51:05.478" v="6109" actId="790"/>
          <ac:spMkLst>
            <pc:docMk/>
            <pc:sldMk cId="3250581116" sldId="483"/>
            <ac:spMk id="7904" creationId="{195247AD-1C77-4A12-B4C5-4EEAC08EA609}"/>
          </ac:spMkLst>
        </pc:spChg>
        <pc:spChg chg="mod">
          <ac:chgData name="Kolakowski, Artur" userId="9c34c8cc-b1df-44f6-bea5-dcf7a54ee35f" providerId="ADAL" clId="{3840EB45-74CA-49F5-8548-3DE287019A31}" dt="2022-12-08T10:51:05.478" v="6110" actId="790"/>
          <ac:spMkLst>
            <pc:docMk/>
            <pc:sldMk cId="3250581116" sldId="483"/>
            <ac:spMk id="7905" creationId="{ED150FF2-17D2-490E-9F1E-4E0177A47B72}"/>
          </ac:spMkLst>
        </pc:spChg>
        <pc:spChg chg="mod">
          <ac:chgData name="Kolakowski, Artur" userId="9c34c8cc-b1df-44f6-bea5-dcf7a54ee35f" providerId="ADAL" clId="{3840EB45-74CA-49F5-8548-3DE287019A31}" dt="2022-12-08T10:51:05.482" v="6111" actId="790"/>
          <ac:spMkLst>
            <pc:docMk/>
            <pc:sldMk cId="3250581116" sldId="483"/>
            <ac:spMk id="7906" creationId="{BB5AB344-CBD2-46C4-B11C-0BC668A17C82}"/>
          </ac:spMkLst>
        </pc:spChg>
        <pc:spChg chg="mod">
          <ac:chgData name="Kolakowski, Artur" userId="9c34c8cc-b1df-44f6-bea5-dcf7a54ee35f" providerId="ADAL" clId="{3840EB45-74CA-49F5-8548-3DE287019A31}" dt="2022-12-08T10:51:05.484" v="6112" actId="790"/>
          <ac:spMkLst>
            <pc:docMk/>
            <pc:sldMk cId="3250581116" sldId="483"/>
            <ac:spMk id="7907" creationId="{1896E7A5-7793-4CEC-B1EE-8F592B2AF5B7}"/>
          </ac:spMkLst>
        </pc:spChg>
        <pc:spChg chg="mod">
          <ac:chgData name="Kolakowski, Artur" userId="9c34c8cc-b1df-44f6-bea5-dcf7a54ee35f" providerId="ADAL" clId="{3840EB45-74CA-49F5-8548-3DE287019A31}" dt="2022-12-08T10:51:05.487" v="6113" actId="790"/>
          <ac:spMkLst>
            <pc:docMk/>
            <pc:sldMk cId="3250581116" sldId="483"/>
            <ac:spMk id="7908" creationId="{0D4C4B50-0BEA-46E6-B4B0-2767129805E5}"/>
          </ac:spMkLst>
        </pc:spChg>
        <pc:spChg chg="mod">
          <ac:chgData name="Kolakowski, Artur" userId="9c34c8cc-b1df-44f6-bea5-dcf7a54ee35f" providerId="ADAL" clId="{3840EB45-74CA-49F5-8548-3DE287019A31}" dt="2022-12-08T10:51:05.492" v="6114" actId="790"/>
          <ac:spMkLst>
            <pc:docMk/>
            <pc:sldMk cId="3250581116" sldId="483"/>
            <ac:spMk id="7909" creationId="{0AFF035C-4499-493F-8B04-7C68B10A5285}"/>
          </ac:spMkLst>
        </pc:spChg>
        <pc:spChg chg="mod">
          <ac:chgData name="Kolakowski, Artur" userId="9c34c8cc-b1df-44f6-bea5-dcf7a54ee35f" providerId="ADAL" clId="{3840EB45-74CA-49F5-8548-3DE287019A31}" dt="2022-12-08T10:51:05.492" v="6115" actId="790"/>
          <ac:spMkLst>
            <pc:docMk/>
            <pc:sldMk cId="3250581116" sldId="483"/>
            <ac:spMk id="7910" creationId="{84A3F7D4-8E59-4EEC-A438-978D88538745}"/>
          </ac:spMkLst>
        </pc:spChg>
        <pc:spChg chg="mod">
          <ac:chgData name="Kolakowski, Artur" userId="9c34c8cc-b1df-44f6-bea5-dcf7a54ee35f" providerId="ADAL" clId="{3840EB45-74CA-49F5-8548-3DE287019A31}" dt="2022-12-08T10:51:05.497" v="6116" actId="790"/>
          <ac:spMkLst>
            <pc:docMk/>
            <pc:sldMk cId="3250581116" sldId="483"/>
            <ac:spMk id="7911" creationId="{17731581-2A49-4811-98AC-DC63F10E18BB}"/>
          </ac:spMkLst>
        </pc:spChg>
        <pc:spChg chg="mod">
          <ac:chgData name="Kolakowski, Artur" userId="9c34c8cc-b1df-44f6-bea5-dcf7a54ee35f" providerId="ADAL" clId="{3840EB45-74CA-49F5-8548-3DE287019A31}" dt="2022-12-08T10:51:05.497" v="6117" actId="790"/>
          <ac:spMkLst>
            <pc:docMk/>
            <pc:sldMk cId="3250581116" sldId="483"/>
            <ac:spMk id="7912" creationId="{1D8F2DBB-4A6D-49E9-B134-AE6723C04CD1}"/>
          </ac:spMkLst>
        </pc:spChg>
        <pc:spChg chg="mod">
          <ac:chgData name="Kolakowski, Artur" userId="9c34c8cc-b1df-44f6-bea5-dcf7a54ee35f" providerId="ADAL" clId="{3840EB45-74CA-49F5-8548-3DE287019A31}" dt="2022-12-08T10:51:05.503" v="6118" actId="790"/>
          <ac:spMkLst>
            <pc:docMk/>
            <pc:sldMk cId="3250581116" sldId="483"/>
            <ac:spMk id="7913" creationId="{AC777417-A612-4C00-9F65-B39B34F48DB8}"/>
          </ac:spMkLst>
        </pc:spChg>
        <pc:spChg chg="mod">
          <ac:chgData name="Kolakowski, Artur" userId="9c34c8cc-b1df-44f6-bea5-dcf7a54ee35f" providerId="ADAL" clId="{3840EB45-74CA-49F5-8548-3DE287019A31}" dt="2022-12-08T10:51:05.503" v="6119" actId="790"/>
          <ac:spMkLst>
            <pc:docMk/>
            <pc:sldMk cId="3250581116" sldId="483"/>
            <ac:spMk id="7914" creationId="{37E1349B-0647-42D9-848E-93A41782150B}"/>
          </ac:spMkLst>
        </pc:spChg>
        <pc:spChg chg="mod">
          <ac:chgData name="Kolakowski, Artur" userId="9c34c8cc-b1df-44f6-bea5-dcf7a54ee35f" providerId="ADAL" clId="{3840EB45-74CA-49F5-8548-3DE287019A31}" dt="2022-12-08T10:51:05.507" v="6120" actId="790"/>
          <ac:spMkLst>
            <pc:docMk/>
            <pc:sldMk cId="3250581116" sldId="483"/>
            <ac:spMk id="7915" creationId="{509CEA4F-0F4C-4D0D-BD69-6C671DFE7633}"/>
          </ac:spMkLst>
        </pc:spChg>
        <pc:spChg chg="mod">
          <ac:chgData name="Kolakowski, Artur" userId="9c34c8cc-b1df-44f6-bea5-dcf7a54ee35f" providerId="ADAL" clId="{3840EB45-74CA-49F5-8548-3DE287019A31}" dt="2022-12-08T10:51:05.507" v="6121" actId="790"/>
          <ac:spMkLst>
            <pc:docMk/>
            <pc:sldMk cId="3250581116" sldId="483"/>
            <ac:spMk id="7916" creationId="{7B34BC76-5DCF-4ED8-8CFC-F03AF2FD2A61}"/>
          </ac:spMkLst>
        </pc:spChg>
        <pc:spChg chg="mod">
          <ac:chgData name="Kolakowski, Artur" userId="9c34c8cc-b1df-44f6-bea5-dcf7a54ee35f" providerId="ADAL" clId="{3840EB45-74CA-49F5-8548-3DE287019A31}" dt="2022-12-08T10:51:05.512" v="6122" actId="790"/>
          <ac:spMkLst>
            <pc:docMk/>
            <pc:sldMk cId="3250581116" sldId="483"/>
            <ac:spMk id="7917" creationId="{D29A22F0-32A9-41C8-AC8C-A89CECAEE14D}"/>
          </ac:spMkLst>
        </pc:spChg>
        <pc:spChg chg="mod">
          <ac:chgData name="Kolakowski, Artur" userId="9c34c8cc-b1df-44f6-bea5-dcf7a54ee35f" providerId="ADAL" clId="{3840EB45-74CA-49F5-8548-3DE287019A31}" dt="2022-12-08T10:51:05.517" v="6123" actId="790"/>
          <ac:spMkLst>
            <pc:docMk/>
            <pc:sldMk cId="3250581116" sldId="483"/>
            <ac:spMk id="7918" creationId="{E4F76DCD-BA7E-43C5-87B5-4145F65BC33F}"/>
          </ac:spMkLst>
        </pc:spChg>
        <pc:spChg chg="mod">
          <ac:chgData name="Kolakowski, Artur" userId="9c34c8cc-b1df-44f6-bea5-dcf7a54ee35f" providerId="ADAL" clId="{3840EB45-74CA-49F5-8548-3DE287019A31}" dt="2022-12-08T10:51:05.517" v="6124" actId="790"/>
          <ac:spMkLst>
            <pc:docMk/>
            <pc:sldMk cId="3250581116" sldId="483"/>
            <ac:spMk id="7919" creationId="{8FEB7C51-C0D5-4706-9B50-C2128EA844A3}"/>
          </ac:spMkLst>
        </pc:spChg>
        <pc:spChg chg="mod">
          <ac:chgData name="Kolakowski, Artur" userId="9c34c8cc-b1df-44f6-bea5-dcf7a54ee35f" providerId="ADAL" clId="{3840EB45-74CA-49F5-8548-3DE287019A31}" dt="2022-12-08T10:51:05.523" v="6125" actId="790"/>
          <ac:spMkLst>
            <pc:docMk/>
            <pc:sldMk cId="3250581116" sldId="483"/>
            <ac:spMk id="7920" creationId="{1423B343-D8FB-473A-BCCE-A6374E815487}"/>
          </ac:spMkLst>
        </pc:spChg>
        <pc:spChg chg="mod">
          <ac:chgData name="Kolakowski, Artur" userId="9c34c8cc-b1df-44f6-bea5-dcf7a54ee35f" providerId="ADAL" clId="{3840EB45-74CA-49F5-8548-3DE287019A31}" dt="2022-12-08T10:51:05.523" v="6126" actId="790"/>
          <ac:spMkLst>
            <pc:docMk/>
            <pc:sldMk cId="3250581116" sldId="483"/>
            <ac:spMk id="7921" creationId="{D1DFE92D-B57E-4419-8003-D1083C4CE3D7}"/>
          </ac:spMkLst>
        </pc:spChg>
        <pc:spChg chg="mod">
          <ac:chgData name="Kolakowski, Artur" userId="9c34c8cc-b1df-44f6-bea5-dcf7a54ee35f" providerId="ADAL" clId="{3840EB45-74CA-49F5-8548-3DE287019A31}" dt="2022-12-08T10:51:05.528" v="6127" actId="790"/>
          <ac:spMkLst>
            <pc:docMk/>
            <pc:sldMk cId="3250581116" sldId="483"/>
            <ac:spMk id="7922" creationId="{06CD13A9-117F-451A-BF04-EAC953BD1BC3}"/>
          </ac:spMkLst>
        </pc:spChg>
        <pc:spChg chg="mod">
          <ac:chgData name="Kolakowski, Artur" userId="9c34c8cc-b1df-44f6-bea5-dcf7a54ee35f" providerId="ADAL" clId="{3840EB45-74CA-49F5-8548-3DE287019A31}" dt="2022-12-08T10:51:05.528" v="6128" actId="790"/>
          <ac:spMkLst>
            <pc:docMk/>
            <pc:sldMk cId="3250581116" sldId="483"/>
            <ac:spMk id="7923" creationId="{848A8393-303D-4B0D-8621-B3C1151F0FEC}"/>
          </ac:spMkLst>
        </pc:spChg>
        <pc:spChg chg="mod">
          <ac:chgData name="Kolakowski, Artur" userId="9c34c8cc-b1df-44f6-bea5-dcf7a54ee35f" providerId="ADAL" clId="{3840EB45-74CA-49F5-8548-3DE287019A31}" dt="2022-12-08T10:51:05.533" v="6129" actId="790"/>
          <ac:spMkLst>
            <pc:docMk/>
            <pc:sldMk cId="3250581116" sldId="483"/>
            <ac:spMk id="7924" creationId="{FE30D9DC-05D1-4539-8CFF-3DAF343EE500}"/>
          </ac:spMkLst>
        </pc:spChg>
        <pc:spChg chg="mod">
          <ac:chgData name="Kolakowski, Artur" userId="9c34c8cc-b1df-44f6-bea5-dcf7a54ee35f" providerId="ADAL" clId="{3840EB45-74CA-49F5-8548-3DE287019A31}" dt="2022-12-08T10:51:05.533" v="6130" actId="790"/>
          <ac:spMkLst>
            <pc:docMk/>
            <pc:sldMk cId="3250581116" sldId="483"/>
            <ac:spMk id="7925" creationId="{FE645E9F-94C0-4961-93CD-89B4A4685097}"/>
          </ac:spMkLst>
        </pc:spChg>
        <pc:spChg chg="mod">
          <ac:chgData name="Kolakowski, Artur" userId="9c34c8cc-b1df-44f6-bea5-dcf7a54ee35f" providerId="ADAL" clId="{3840EB45-74CA-49F5-8548-3DE287019A31}" dt="2022-12-08T10:51:05.537" v="6131" actId="790"/>
          <ac:spMkLst>
            <pc:docMk/>
            <pc:sldMk cId="3250581116" sldId="483"/>
            <ac:spMk id="7926" creationId="{FC88F02B-9032-40E3-8CB1-E78EED2C5327}"/>
          </ac:spMkLst>
        </pc:spChg>
        <pc:spChg chg="mod">
          <ac:chgData name="Kolakowski, Artur" userId="9c34c8cc-b1df-44f6-bea5-dcf7a54ee35f" providerId="ADAL" clId="{3840EB45-74CA-49F5-8548-3DE287019A31}" dt="2022-12-08T10:51:05.542" v="6132" actId="790"/>
          <ac:spMkLst>
            <pc:docMk/>
            <pc:sldMk cId="3250581116" sldId="483"/>
            <ac:spMk id="7927" creationId="{557D1054-5D10-4297-9040-1A9E75794F27}"/>
          </ac:spMkLst>
        </pc:spChg>
        <pc:spChg chg="mod">
          <ac:chgData name="Kolakowski, Artur" userId="9c34c8cc-b1df-44f6-bea5-dcf7a54ee35f" providerId="ADAL" clId="{3840EB45-74CA-49F5-8548-3DE287019A31}" dt="2022-12-08T10:51:05.542" v="6133" actId="790"/>
          <ac:spMkLst>
            <pc:docMk/>
            <pc:sldMk cId="3250581116" sldId="483"/>
            <ac:spMk id="7928" creationId="{97E77E25-3EAA-4451-BC09-02C543D42C41}"/>
          </ac:spMkLst>
        </pc:spChg>
        <pc:spChg chg="mod">
          <ac:chgData name="Kolakowski, Artur" userId="9c34c8cc-b1df-44f6-bea5-dcf7a54ee35f" providerId="ADAL" clId="{3840EB45-74CA-49F5-8548-3DE287019A31}" dt="2022-12-08T10:51:05.547" v="6134" actId="790"/>
          <ac:spMkLst>
            <pc:docMk/>
            <pc:sldMk cId="3250581116" sldId="483"/>
            <ac:spMk id="7929" creationId="{70336CEA-B49F-4BED-87AE-DB13A25BB7A6}"/>
          </ac:spMkLst>
        </pc:spChg>
        <pc:spChg chg="mod">
          <ac:chgData name="Kolakowski, Artur" userId="9c34c8cc-b1df-44f6-bea5-dcf7a54ee35f" providerId="ADAL" clId="{3840EB45-74CA-49F5-8548-3DE287019A31}" dt="2022-12-08T10:51:05.547" v="6135" actId="790"/>
          <ac:spMkLst>
            <pc:docMk/>
            <pc:sldMk cId="3250581116" sldId="483"/>
            <ac:spMk id="7930" creationId="{4488F3D7-09DF-44D0-A753-70806DF90119}"/>
          </ac:spMkLst>
        </pc:spChg>
        <pc:spChg chg="mod">
          <ac:chgData name="Kolakowski, Artur" userId="9c34c8cc-b1df-44f6-bea5-dcf7a54ee35f" providerId="ADAL" clId="{3840EB45-74CA-49F5-8548-3DE287019A31}" dt="2022-12-08T10:51:05.552" v="6136" actId="790"/>
          <ac:spMkLst>
            <pc:docMk/>
            <pc:sldMk cId="3250581116" sldId="483"/>
            <ac:spMk id="7931" creationId="{56B9A8DB-1E46-4950-99D2-4CB2788FF32E}"/>
          </ac:spMkLst>
        </pc:spChg>
        <pc:spChg chg="mod">
          <ac:chgData name="Kolakowski, Artur" userId="9c34c8cc-b1df-44f6-bea5-dcf7a54ee35f" providerId="ADAL" clId="{3840EB45-74CA-49F5-8548-3DE287019A31}" dt="2022-12-08T10:51:05.557" v="6137" actId="790"/>
          <ac:spMkLst>
            <pc:docMk/>
            <pc:sldMk cId="3250581116" sldId="483"/>
            <ac:spMk id="7932" creationId="{AD969630-9025-4EF7-A874-728410BBBF58}"/>
          </ac:spMkLst>
        </pc:spChg>
        <pc:spChg chg="mod">
          <ac:chgData name="Kolakowski, Artur" userId="9c34c8cc-b1df-44f6-bea5-dcf7a54ee35f" providerId="ADAL" clId="{3840EB45-74CA-49F5-8548-3DE287019A31}" dt="2022-12-08T10:51:05.557" v="6138" actId="790"/>
          <ac:spMkLst>
            <pc:docMk/>
            <pc:sldMk cId="3250581116" sldId="483"/>
            <ac:spMk id="7933" creationId="{6F0FFF2A-EBD5-4EEA-96B4-5F3F0639BC18}"/>
          </ac:spMkLst>
        </pc:spChg>
        <pc:spChg chg="mod">
          <ac:chgData name="Kolakowski, Artur" userId="9c34c8cc-b1df-44f6-bea5-dcf7a54ee35f" providerId="ADAL" clId="{3840EB45-74CA-49F5-8548-3DE287019A31}" dt="2022-12-08T10:51:05.562" v="6139" actId="790"/>
          <ac:spMkLst>
            <pc:docMk/>
            <pc:sldMk cId="3250581116" sldId="483"/>
            <ac:spMk id="7934" creationId="{C58747D7-9BD6-4131-8CAE-A66DC88DFCF6}"/>
          </ac:spMkLst>
        </pc:spChg>
        <pc:spChg chg="mod">
          <ac:chgData name="Kolakowski, Artur" userId="9c34c8cc-b1df-44f6-bea5-dcf7a54ee35f" providerId="ADAL" clId="{3840EB45-74CA-49F5-8548-3DE287019A31}" dt="2022-12-08T10:51:05.562" v="6140" actId="790"/>
          <ac:spMkLst>
            <pc:docMk/>
            <pc:sldMk cId="3250581116" sldId="483"/>
            <ac:spMk id="7935" creationId="{503C1F75-4F4D-4D78-91CB-63D3F95DB242}"/>
          </ac:spMkLst>
        </pc:spChg>
        <pc:spChg chg="mod">
          <ac:chgData name="Kolakowski, Artur" userId="9c34c8cc-b1df-44f6-bea5-dcf7a54ee35f" providerId="ADAL" clId="{3840EB45-74CA-49F5-8548-3DE287019A31}" dt="2022-12-08T10:51:05.568" v="6141" actId="790"/>
          <ac:spMkLst>
            <pc:docMk/>
            <pc:sldMk cId="3250581116" sldId="483"/>
            <ac:spMk id="7936" creationId="{35F5495B-CBD7-467A-8213-7255D484A820}"/>
          </ac:spMkLst>
        </pc:spChg>
        <pc:spChg chg="mod">
          <ac:chgData name="Kolakowski, Artur" userId="9c34c8cc-b1df-44f6-bea5-dcf7a54ee35f" providerId="ADAL" clId="{3840EB45-74CA-49F5-8548-3DE287019A31}" dt="2022-12-08T10:51:05.568" v="6142" actId="790"/>
          <ac:spMkLst>
            <pc:docMk/>
            <pc:sldMk cId="3250581116" sldId="483"/>
            <ac:spMk id="7937" creationId="{736783C4-847D-4978-9055-174E88D4AC2A}"/>
          </ac:spMkLst>
        </pc:spChg>
        <pc:spChg chg="mod">
          <ac:chgData name="Kolakowski, Artur" userId="9c34c8cc-b1df-44f6-bea5-dcf7a54ee35f" providerId="ADAL" clId="{3840EB45-74CA-49F5-8548-3DE287019A31}" dt="2022-12-08T10:51:05.572" v="6143" actId="790"/>
          <ac:spMkLst>
            <pc:docMk/>
            <pc:sldMk cId="3250581116" sldId="483"/>
            <ac:spMk id="7938" creationId="{74906416-1474-4956-9F75-BFF877813E25}"/>
          </ac:spMkLst>
        </pc:spChg>
        <pc:spChg chg="mod">
          <ac:chgData name="Kolakowski, Artur" userId="9c34c8cc-b1df-44f6-bea5-dcf7a54ee35f" providerId="ADAL" clId="{3840EB45-74CA-49F5-8548-3DE287019A31}" dt="2022-12-08T10:51:05.572" v="6144" actId="790"/>
          <ac:spMkLst>
            <pc:docMk/>
            <pc:sldMk cId="3250581116" sldId="483"/>
            <ac:spMk id="7939" creationId="{B8C564FC-C54B-4653-A38F-F34C22DF97B6}"/>
          </ac:spMkLst>
        </pc:spChg>
        <pc:spChg chg="mod">
          <ac:chgData name="Kolakowski, Artur" userId="9c34c8cc-b1df-44f6-bea5-dcf7a54ee35f" providerId="ADAL" clId="{3840EB45-74CA-49F5-8548-3DE287019A31}" dt="2022-12-08T10:51:05.577" v="6145" actId="790"/>
          <ac:spMkLst>
            <pc:docMk/>
            <pc:sldMk cId="3250581116" sldId="483"/>
            <ac:spMk id="7940" creationId="{A4CEDC16-95CB-4539-9099-6753AE7064FD}"/>
          </ac:spMkLst>
        </pc:spChg>
        <pc:spChg chg="mod">
          <ac:chgData name="Kolakowski, Artur" userId="9c34c8cc-b1df-44f6-bea5-dcf7a54ee35f" providerId="ADAL" clId="{3840EB45-74CA-49F5-8548-3DE287019A31}" dt="2022-12-08T10:51:05.577" v="6146" actId="790"/>
          <ac:spMkLst>
            <pc:docMk/>
            <pc:sldMk cId="3250581116" sldId="483"/>
            <ac:spMk id="7941" creationId="{0B872FB7-C4C8-48DA-8E42-2840BFEB94F9}"/>
          </ac:spMkLst>
        </pc:spChg>
        <pc:spChg chg="mod">
          <ac:chgData name="Kolakowski, Artur" userId="9c34c8cc-b1df-44f6-bea5-dcf7a54ee35f" providerId="ADAL" clId="{3840EB45-74CA-49F5-8548-3DE287019A31}" dt="2022-12-08T10:51:05.584" v="6147" actId="790"/>
          <ac:spMkLst>
            <pc:docMk/>
            <pc:sldMk cId="3250581116" sldId="483"/>
            <ac:spMk id="7942" creationId="{75F04C8C-0EF0-4154-BCA3-D46D4360B5C9}"/>
          </ac:spMkLst>
        </pc:spChg>
        <pc:spChg chg="mod">
          <ac:chgData name="Kolakowski, Artur" userId="9c34c8cc-b1df-44f6-bea5-dcf7a54ee35f" providerId="ADAL" clId="{3840EB45-74CA-49F5-8548-3DE287019A31}" dt="2022-12-08T10:51:05.584" v="6148" actId="790"/>
          <ac:spMkLst>
            <pc:docMk/>
            <pc:sldMk cId="3250581116" sldId="483"/>
            <ac:spMk id="7943" creationId="{480C4324-2E7C-4529-AC1D-A366124931DF}"/>
          </ac:spMkLst>
        </pc:spChg>
        <pc:spChg chg="mod">
          <ac:chgData name="Kolakowski, Artur" userId="9c34c8cc-b1df-44f6-bea5-dcf7a54ee35f" providerId="ADAL" clId="{3840EB45-74CA-49F5-8548-3DE287019A31}" dt="2022-12-08T10:51:05.588" v="6149" actId="790"/>
          <ac:spMkLst>
            <pc:docMk/>
            <pc:sldMk cId="3250581116" sldId="483"/>
            <ac:spMk id="7944" creationId="{0BC26C98-1F92-4A87-BDBD-1401B9E2CDAE}"/>
          </ac:spMkLst>
        </pc:spChg>
        <pc:spChg chg="mod">
          <ac:chgData name="Kolakowski, Artur" userId="9c34c8cc-b1df-44f6-bea5-dcf7a54ee35f" providerId="ADAL" clId="{3840EB45-74CA-49F5-8548-3DE287019A31}" dt="2022-12-08T10:51:05.593" v="6150" actId="790"/>
          <ac:spMkLst>
            <pc:docMk/>
            <pc:sldMk cId="3250581116" sldId="483"/>
            <ac:spMk id="7945" creationId="{A9D876D1-5B38-41D9-B032-2850035F00E9}"/>
          </ac:spMkLst>
        </pc:spChg>
        <pc:spChg chg="mod">
          <ac:chgData name="Kolakowski, Artur" userId="9c34c8cc-b1df-44f6-bea5-dcf7a54ee35f" providerId="ADAL" clId="{3840EB45-74CA-49F5-8548-3DE287019A31}" dt="2022-12-08T10:51:05.593" v="6151" actId="790"/>
          <ac:spMkLst>
            <pc:docMk/>
            <pc:sldMk cId="3250581116" sldId="483"/>
            <ac:spMk id="7946" creationId="{FB14A09A-40F2-4731-B39A-AE8DD54D31D3}"/>
          </ac:spMkLst>
        </pc:spChg>
        <pc:spChg chg="mod">
          <ac:chgData name="Kolakowski, Artur" userId="9c34c8cc-b1df-44f6-bea5-dcf7a54ee35f" providerId="ADAL" clId="{3840EB45-74CA-49F5-8548-3DE287019A31}" dt="2022-12-08T10:51:05.598" v="6152" actId="790"/>
          <ac:spMkLst>
            <pc:docMk/>
            <pc:sldMk cId="3250581116" sldId="483"/>
            <ac:spMk id="7947" creationId="{3375AF4C-7739-4DA1-AA40-80E86FD783FE}"/>
          </ac:spMkLst>
        </pc:spChg>
        <pc:spChg chg="mod">
          <ac:chgData name="Kolakowski, Artur" userId="9c34c8cc-b1df-44f6-bea5-dcf7a54ee35f" providerId="ADAL" clId="{3840EB45-74CA-49F5-8548-3DE287019A31}" dt="2022-12-08T10:51:05.598" v="6153" actId="790"/>
          <ac:spMkLst>
            <pc:docMk/>
            <pc:sldMk cId="3250581116" sldId="483"/>
            <ac:spMk id="7948" creationId="{136F8A1A-5144-4EEA-B6DF-CF1AFA152E17}"/>
          </ac:spMkLst>
        </pc:spChg>
        <pc:spChg chg="mod">
          <ac:chgData name="Kolakowski, Artur" userId="9c34c8cc-b1df-44f6-bea5-dcf7a54ee35f" providerId="ADAL" clId="{3840EB45-74CA-49F5-8548-3DE287019A31}" dt="2022-12-08T10:51:05.603" v="6154" actId="790"/>
          <ac:spMkLst>
            <pc:docMk/>
            <pc:sldMk cId="3250581116" sldId="483"/>
            <ac:spMk id="7949" creationId="{326F0595-BA3B-4D42-A7F3-CE875E56DE23}"/>
          </ac:spMkLst>
        </pc:spChg>
        <pc:spChg chg="mod">
          <ac:chgData name="Kolakowski, Artur" userId="9c34c8cc-b1df-44f6-bea5-dcf7a54ee35f" providerId="ADAL" clId="{3840EB45-74CA-49F5-8548-3DE287019A31}" dt="2022-12-08T10:51:05.603" v="6155" actId="790"/>
          <ac:spMkLst>
            <pc:docMk/>
            <pc:sldMk cId="3250581116" sldId="483"/>
            <ac:spMk id="7950" creationId="{8607CE56-D340-4002-899B-B5AC0CCB0ADD}"/>
          </ac:spMkLst>
        </pc:spChg>
        <pc:spChg chg="mod">
          <ac:chgData name="Kolakowski, Artur" userId="9c34c8cc-b1df-44f6-bea5-dcf7a54ee35f" providerId="ADAL" clId="{3840EB45-74CA-49F5-8548-3DE287019A31}" dt="2022-12-08T10:51:05.608" v="6156" actId="790"/>
          <ac:spMkLst>
            <pc:docMk/>
            <pc:sldMk cId="3250581116" sldId="483"/>
            <ac:spMk id="7951" creationId="{B0C6BB3E-6C4A-44D6-B388-35842E09B6D0}"/>
          </ac:spMkLst>
        </pc:spChg>
        <pc:spChg chg="mod">
          <ac:chgData name="Kolakowski, Artur" userId="9c34c8cc-b1df-44f6-bea5-dcf7a54ee35f" providerId="ADAL" clId="{3840EB45-74CA-49F5-8548-3DE287019A31}" dt="2022-12-08T10:51:05.608" v="6157" actId="790"/>
          <ac:spMkLst>
            <pc:docMk/>
            <pc:sldMk cId="3250581116" sldId="483"/>
            <ac:spMk id="7952" creationId="{FA8A8E4C-D62C-4084-AF5B-A7FC0D137D5F}"/>
          </ac:spMkLst>
        </pc:spChg>
        <pc:spChg chg="mod">
          <ac:chgData name="Kolakowski, Artur" userId="9c34c8cc-b1df-44f6-bea5-dcf7a54ee35f" providerId="ADAL" clId="{3840EB45-74CA-49F5-8548-3DE287019A31}" dt="2022-12-08T10:51:05.613" v="6158" actId="790"/>
          <ac:spMkLst>
            <pc:docMk/>
            <pc:sldMk cId="3250581116" sldId="483"/>
            <ac:spMk id="7953" creationId="{D9772A6C-0E69-450A-B0E3-1F7CDD5CBBF7}"/>
          </ac:spMkLst>
        </pc:spChg>
        <pc:spChg chg="mod">
          <ac:chgData name="Kolakowski, Artur" userId="9c34c8cc-b1df-44f6-bea5-dcf7a54ee35f" providerId="ADAL" clId="{3840EB45-74CA-49F5-8548-3DE287019A31}" dt="2022-12-08T10:51:05.618" v="6159" actId="790"/>
          <ac:spMkLst>
            <pc:docMk/>
            <pc:sldMk cId="3250581116" sldId="483"/>
            <ac:spMk id="7954" creationId="{4371E824-017C-4E9F-A519-95A2C884A047}"/>
          </ac:spMkLst>
        </pc:spChg>
        <pc:spChg chg="mod">
          <ac:chgData name="Kolakowski, Artur" userId="9c34c8cc-b1df-44f6-bea5-dcf7a54ee35f" providerId="ADAL" clId="{3840EB45-74CA-49F5-8548-3DE287019A31}" dt="2022-12-08T10:51:05.618" v="6160" actId="790"/>
          <ac:spMkLst>
            <pc:docMk/>
            <pc:sldMk cId="3250581116" sldId="483"/>
            <ac:spMk id="7955" creationId="{8FE28C31-1E1C-41D4-B4FD-AAA374E82F77}"/>
          </ac:spMkLst>
        </pc:spChg>
        <pc:spChg chg="mod">
          <ac:chgData name="Kolakowski, Artur" userId="9c34c8cc-b1df-44f6-bea5-dcf7a54ee35f" providerId="ADAL" clId="{3840EB45-74CA-49F5-8548-3DE287019A31}" dt="2022-12-08T10:51:05.623" v="6161" actId="790"/>
          <ac:spMkLst>
            <pc:docMk/>
            <pc:sldMk cId="3250581116" sldId="483"/>
            <ac:spMk id="7956" creationId="{FB671F82-3095-4173-B82E-8F0EB026A75B}"/>
          </ac:spMkLst>
        </pc:spChg>
        <pc:spChg chg="mod">
          <ac:chgData name="Kolakowski, Artur" userId="9c34c8cc-b1df-44f6-bea5-dcf7a54ee35f" providerId="ADAL" clId="{3840EB45-74CA-49F5-8548-3DE287019A31}" dt="2022-12-08T10:51:05.623" v="6162" actId="790"/>
          <ac:spMkLst>
            <pc:docMk/>
            <pc:sldMk cId="3250581116" sldId="483"/>
            <ac:spMk id="7957" creationId="{8CA5739C-C937-4EA5-8651-A200828C6C90}"/>
          </ac:spMkLst>
        </pc:spChg>
        <pc:spChg chg="mod">
          <ac:chgData name="Kolakowski, Artur" userId="9c34c8cc-b1df-44f6-bea5-dcf7a54ee35f" providerId="ADAL" clId="{3840EB45-74CA-49F5-8548-3DE287019A31}" dt="2022-12-08T10:51:05.628" v="6163" actId="790"/>
          <ac:spMkLst>
            <pc:docMk/>
            <pc:sldMk cId="3250581116" sldId="483"/>
            <ac:spMk id="7958" creationId="{6D421B59-0147-4598-91DF-C7A81F26CC9B}"/>
          </ac:spMkLst>
        </pc:spChg>
        <pc:spChg chg="mod">
          <ac:chgData name="Kolakowski, Artur" userId="9c34c8cc-b1df-44f6-bea5-dcf7a54ee35f" providerId="ADAL" clId="{3840EB45-74CA-49F5-8548-3DE287019A31}" dt="2022-12-08T10:51:05.628" v="6164" actId="790"/>
          <ac:spMkLst>
            <pc:docMk/>
            <pc:sldMk cId="3250581116" sldId="483"/>
            <ac:spMk id="7959" creationId="{153B5593-D094-42F9-B5AF-B4DAC4D69488}"/>
          </ac:spMkLst>
        </pc:spChg>
        <pc:spChg chg="mod">
          <ac:chgData name="Kolakowski, Artur" userId="9c34c8cc-b1df-44f6-bea5-dcf7a54ee35f" providerId="ADAL" clId="{3840EB45-74CA-49F5-8548-3DE287019A31}" dt="2022-12-08T10:51:05.633" v="6165" actId="790"/>
          <ac:spMkLst>
            <pc:docMk/>
            <pc:sldMk cId="3250581116" sldId="483"/>
            <ac:spMk id="7960" creationId="{790BD0D7-BB27-41A2-81D4-65BADD91BA2D}"/>
          </ac:spMkLst>
        </pc:spChg>
        <pc:spChg chg="mod">
          <ac:chgData name="Kolakowski, Artur" userId="9c34c8cc-b1df-44f6-bea5-dcf7a54ee35f" providerId="ADAL" clId="{3840EB45-74CA-49F5-8548-3DE287019A31}" dt="2022-12-08T10:51:05.633" v="6166" actId="790"/>
          <ac:spMkLst>
            <pc:docMk/>
            <pc:sldMk cId="3250581116" sldId="483"/>
            <ac:spMk id="7961" creationId="{F3230D58-6D1D-41BD-A6BE-AB6B7699588B}"/>
          </ac:spMkLst>
        </pc:spChg>
        <pc:spChg chg="mod">
          <ac:chgData name="Kolakowski, Artur" userId="9c34c8cc-b1df-44f6-bea5-dcf7a54ee35f" providerId="ADAL" clId="{3840EB45-74CA-49F5-8548-3DE287019A31}" dt="2022-12-08T10:51:05.638" v="6167" actId="790"/>
          <ac:spMkLst>
            <pc:docMk/>
            <pc:sldMk cId="3250581116" sldId="483"/>
            <ac:spMk id="7962" creationId="{480EAD20-1999-4487-9AA9-0D136370DDC9}"/>
          </ac:spMkLst>
        </pc:spChg>
        <pc:spChg chg="mod">
          <ac:chgData name="Kolakowski, Artur" userId="9c34c8cc-b1df-44f6-bea5-dcf7a54ee35f" providerId="ADAL" clId="{3840EB45-74CA-49F5-8548-3DE287019A31}" dt="2022-12-08T10:51:05.643" v="6168" actId="790"/>
          <ac:spMkLst>
            <pc:docMk/>
            <pc:sldMk cId="3250581116" sldId="483"/>
            <ac:spMk id="7963" creationId="{EB5B6CE3-0868-4041-9AF1-B428CC4B4D23}"/>
          </ac:spMkLst>
        </pc:spChg>
        <pc:spChg chg="mod">
          <ac:chgData name="Kolakowski, Artur" userId="9c34c8cc-b1df-44f6-bea5-dcf7a54ee35f" providerId="ADAL" clId="{3840EB45-74CA-49F5-8548-3DE287019A31}" dt="2022-12-08T10:51:05.643" v="6169" actId="790"/>
          <ac:spMkLst>
            <pc:docMk/>
            <pc:sldMk cId="3250581116" sldId="483"/>
            <ac:spMk id="7964" creationId="{0FBCF18D-E694-493F-9E46-B9272E12355A}"/>
          </ac:spMkLst>
        </pc:spChg>
        <pc:spChg chg="mod">
          <ac:chgData name="Kolakowski, Artur" userId="9c34c8cc-b1df-44f6-bea5-dcf7a54ee35f" providerId="ADAL" clId="{3840EB45-74CA-49F5-8548-3DE287019A31}" dt="2022-12-08T10:51:05.648" v="6170" actId="790"/>
          <ac:spMkLst>
            <pc:docMk/>
            <pc:sldMk cId="3250581116" sldId="483"/>
            <ac:spMk id="7965" creationId="{304238A0-A563-4DEB-B695-3A98CE74AA86}"/>
          </ac:spMkLst>
        </pc:spChg>
        <pc:spChg chg="mod">
          <ac:chgData name="Kolakowski, Artur" userId="9c34c8cc-b1df-44f6-bea5-dcf7a54ee35f" providerId="ADAL" clId="{3840EB45-74CA-49F5-8548-3DE287019A31}" dt="2022-12-08T10:51:05.648" v="6171" actId="790"/>
          <ac:spMkLst>
            <pc:docMk/>
            <pc:sldMk cId="3250581116" sldId="483"/>
            <ac:spMk id="7966" creationId="{2D6E24BC-1090-4D7A-AAD3-215F530102A3}"/>
          </ac:spMkLst>
        </pc:spChg>
        <pc:spChg chg="mod">
          <ac:chgData name="Kolakowski, Artur" userId="9c34c8cc-b1df-44f6-bea5-dcf7a54ee35f" providerId="ADAL" clId="{3840EB45-74CA-49F5-8548-3DE287019A31}" dt="2022-12-08T10:51:05.653" v="6172" actId="790"/>
          <ac:spMkLst>
            <pc:docMk/>
            <pc:sldMk cId="3250581116" sldId="483"/>
            <ac:spMk id="7967" creationId="{70DCD52B-4485-4282-84F1-993D3F3DF98E}"/>
          </ac:spMkLst>
        </pc:spChg>
        <pc:spChg chg="mod">
          <ac:chgData name="Kolakowski, Artur" userId="9c34c8cc-b1df-44f6-bea5-dcf7a54ee35f" providerId="ADAL" clId="{3840EB45-74CA-49F5-8548-3DE287019A31}" dt="2022-12-08T10:51:05.653" v="6173" actId="790"/>
          <ac:spMkLst>
            <pc:docMk/>
            <pc:sldMk cId="3250581116" sldId="483"/>
            <ac:spMk id="7968" creationId="{963B828B-DA27-414A-A403-C2D84EC2F5F4}"/>
          </ac:spMkLst>
        </pc:spChg>
        <pc:spChg chg="mod">
          <ac:chgData name="Kolakowski, Artur" userId="9c34c8cc-b1df-44f6-bea5-dcf7a54ee35f" providerId="ADAL" clId="{3840EB45-74CA-49F5-8548-3DE287019A31}" dt="2022-12-08T10:51:05.658" v="6174" actId="790"/>
          <ac:spMkLst>
            <pc:docMk/>
            <pc:sldMk cId="3250581116" sldId="483"/>
            <ac:spMk id="7969" creationId="{0837040B-53F2-4F6D-981C-447073898828}"/>
          </ac:spMkLst>
        </pc:spChg>
        <pc:spChg chg="mod">
          <ac:chgData name="Kolakowski, Artur" userId="9c34c8cc-b1df-44f6-bea5-dcf7a54ee35f" providerId="ADAL" clId="{3840EB45-74CA-49F5-8548-3DE287019A31}" dt="2022-12-08T10:51:05.658" v="6175" actId="790"/>
          <ac:spMkLst>
            <pc:docMk/>
            <pc:sldMk cId="3250581116" sldId="483"/>
            <ac:spMk id="7970" creationId="{13B425CB-2F1F-42EB-9C11-497F1D8D9567}"/>
          </ac:spMkLst>
        </pc:spChg>
        <pc:spChg chg="mod">
          <ac:chgData name="Kolakowski, Artur" userId="9c34c8cc-b1df-44f6-bea5-dcf7a54ee35f" providerId="ADAL" clId="{3840EB45-74CA-49F5-8548-3DE287019A31}" dt="2022-12-08T10:51:05.663" v="6176" actId="790"/>
          <ac:spMkLst>
            <pc:docMk/>
            <pc:sldMk cId="3250581116" sldId="483"/>
            <ac:spMk id="7971" creationId="{70F1DA37-7AA0-4411-BFAD-50C662401EF2}"/>
          </ac:spMkLst>
        </pc:spChg>
        <pc:spChg chg="mod">
          <ac:chgData name="Kolakowski, Artur" userId="9c34c8cc-b1df-44f6-bea5-dcf7a54ee35f" providerId="ADAL" clId="{3840EB45-74CA-49F5-8548-3DE287019A31}" dt="2022-12-08T10:51:05.663" v="6177" actId="790"/>
          <ac:spMkLst>
            <pc:docMk/>
            <pc:sldMk cId="3250581116" sldId="483"/>
            <ac:spMk id="7972" creationId="{407B556C-B808-4AF8-9CB7-37C734658622}"/>
          </ac:spMkLst>
        </pc:spChg>
        <pc:spChg chg="mod">
          <ac:chgData name="Kolakowski, Artur" userId="9c34c8cc-b1df-44f6-bea5-dcf7a54ee35f" providerId="ADAL" clId="{3840EB45-74CA-49F5-8548-3DE287019A31}" dt="2022-12-08T10:51:05.668" v="6178" actId="790"/>
          <ac:spMkLst>
            <pc:docMk/>
            <pc:sldMk cId="3250581116" sldId="483"/>
            <ac:spMk id="7973" creationId="{B39B1BFC-0957-4E97-8225-65C686515153}"/>
          </ac:spMkLst>
        </pc:spChg>
        <pc:spChg chg="mod">
          <ac:chgData name="Kolakowski, Artur" userId="9c34c8cc-b1df-44f6-bea5-dcf7a54ee35f" providerId="ADAL" clId="{3840EB45-74CA-49F5-8548-3DE287019A31}" dt="2022-12-08T10:51:05.668" v="6179" actId="790"/>
          <ac:spMkLst>
            <pc:docMk/>
            <pc:sldMk cId="3250581116" sldId="483"/>
            <ac:spMk id="7974" creationId="{FF7A24B7-16E1-4175-89CE-EDBB649C4216}"/>
          </ac:spMkLst>
        </pc:spChg>
        <pc:spChg chg="mod">
          <ac:chgData name="Kolakowski, Artur" userId="9c34c8cc-b1df-44f6-bea5-dcf7a54ee35f" providerId="ADAL" clId="{3840EB45-74CA-49F5-8548-3DE287019A31}" dt="2022-12-08T10:51:05.673" v="6180" actId="790"/>
          <ac:spMkLst>
            <pc:docMk/>
            <pc:sldMk cId="3250581116" sldId="483"/>
            <ac:spMk id="7975" creationId="{B8D74E46-306A-4FB5-ADE6-CE02746829D3}"/>
          </ac:spMkLst>
        </pc:spChg>
        <pc:spChg chg="mod">
          <ac:chgData name="Kolakowski, Artur" userId="9c34c8cc-b1df-44f6-bea5-dcf7a54ee35f" providerId="ADAL" clId="{3840EB45-74CA-49F5-8548-3DE287019A31}" dt="2022-12-08T10:51:05.678" v="6181" actId="790"/>
          <ac:spMkLst>
            <pc:docMk/>
            <pc:sldMk cId="3250581116" sldId="483"/>
            <ac:spMk id="7976" creationId="{193DF81F-AC8D-431E-9FDE-A67EA982FE26}"/>
          </ac:spMkLst>
        </pc:spChg>
        <pc:spChg chg="mod">
          <ac:chgData name="Kolakowski, Artur" userId="9c34c8cc-b1df-44f6-bea5-dcf7a54ee35f" providerId="ADAL" clId="{3840EB45-74CA-49F5-8548-3DE287019A31}" dt="2022-12-08T10:51:05.678" v="6182" actId="790"/>
          <ac:spMkLst>
            <pc:docMk/>
            <pc:sldMk cId="3250581116" sldId="483"/>
            <ac:spMk id="7977" creationId="{B0F99B88-B9BE-4E07-8257-593BE1EB2D09}"/>
          </ac:spMkLst>
        </pc:spChg>
        <pc:spChg chg="mod">
          <ac:chgData name="Kolakowski, Artur" userId="9c34c8cc-b1df-44f6-bea5-dcf7a54ee35f" providerId="ADAL" clId="{3840EB45-74CA-49F5-8548-3DE287019A31}" dt="2022-12-08T10:51:05.683" v="6183" actId="790"/>
          <ac:spMkLst>
            <pc:docMk/>
            <pc:sldMk cId="3250581116" sldId="483"/>
            <ac:spMk id="7978" creationId="{E90C0DB6-993B-471D-B9ED-8D8472084F27}"/>
          </ac:spMkLst>
        </pc:spChg>
        <pc:spChg chg="mod">
          <ac:chgData name="Kolakowski, Artur" userId="9c34c8cc-b1df-44f6-bea5-dcf7a54ee35f" providerId="ADAL" clId="{3840EB45-74CA-49F5-8548-3DE287019A31}" dt="2022-12-08T10:51:05.684" v="6184" actId="790"/>
          <ac:spMkLst>
            <pc:docMk/>
            <pc:sldMk cId="3250581116" sldId="483"/>
            <ac:spMk id="7979" creationId="{F3ECD539-AE17-4931-9775-BB4CB82F2532}"/>
          </ac:spMkLst>
        </pc:spChg>
        <pc:spChg chg="mod">
          <ac:chgData name="Kolakowski, Artur" userId="9c34c8cc-b1df-44f6-bea5-dcf7a54ee35f" providerId="ADAL" clId="{3840EB45-74CA-49F5-8548-3DE287019A31}" dt="2022-12-08T10:51:05.688" v="6185" actId="790"/>
          <ac:spMkLst>
            <pc:docMk/>
            <pc:sldMk cId="3250581116" sldId="483"/>
            <ac:spMk id="7980" creationId="{8650C728-4B8E-4C72-A580-662A0180346F}"/>
          </ac:spMkLst>
        </pc:spChg>
        <pc:spChg chg="mod">
          <ac:chgData name="Kolakowski, Artur" userId="9c34c8cc-b1df-44f6-bea5-dcf7a54ee35f" providerId="ADAL" clId="{3840EB45-74CA-49F5-8548-3DE287019A31}" dt="2022-12-08T10:51:05.688" v="6186" actId="790"/>
          <ac:spMkLst>
            <pc:docMk/>
            <pc:sldMk cId="3250581116" sldId="483"/>
            <ac:spMk id="7981" creationId="{9ED48147-0DE4-44DD-866F-4A16AEACC8E3}"/>
          </ac:spMkLst>
        </pc:spChg>
        <pc:spChg chg="mod">
          <ac:chgData name="Kolakowski, Artur" userId="9c34c8cc-b1df-44f6-bea5-dcf7a54ee35f" providerId="ADAL" clId="{3840EB45-74CA-49F5-8548-3DE287019A31}" dt="2022-12-08T10:51:05.693" v="6187" actId="790"/>
          <ac:spMkLst>
            <pc:docMk/>
            <pc:sldMk cId="3250581116" sldId="483"/>
            <ac:spMk id="7982" creationId="{6F8C1F63-743A-4EFD-ABD8-5B73001EF146}"/>
          </ac:spMkLst>
        </pc:spChg>
        <pc:spChg chg="mod">
          <ac:chgData name="Kolakowski, Artur" userId="9c34c8cc-b1df-44f6-bea5-dcf7a54ee35f" providerId="ADAL" clId="{3840EB45-74CA-49F5-8548-3DE287019A31}" dt="2022-12-08T10:51:05.693" v="6188" actId="790"/>
          <ac:spMkLst>
            <pc:docMk/>
            <pc:sldMk cId="3250581116" sldId="483"/>
            <ac:spMk id="7983" creationId="{8BCC33E3-7BAC-44D6-8401-FF1F3CA1BD6F}"/>
          </ac:spMkLst>
        </pc:spChg>
        <pc:spChg chg="mod">
          <ac:chgData name="Kolakowski, Artur" userId="9c34c8cc-b1df-44f6-bea5-dcf7a54ee35f" providerId="ADAL" clId="{3840EB45-74CA-49F5-8548-3DE287019A31}" dt="2022-12-08T10:51:05.698" v="6189" actId="790"/>
          <ac:spMkLst>
            <pc:docMk/>
            <pc:sldMk cId="3250581116" sldId="483"/>
            <ac:spMk id="7984" creationId="{008A7287-C25D-4AC9-AED6-CD6EE57DE5B2}"/>
          </ac:spMkLst>
        </pc:spChg>
        <pc:spChg chg="mod">
          <ac:chgData name="Kolakowski, Artur" userId="9c34c8cc-b1df-44f6-bea5-dcf7a54ee35f" providerId="ADAL" clId="{3840EB45-74CA-49F5-8548-3DE287019A31}" dt="2022-12-08T10:51:05.698" v="6190" actId="790"/>
          <ac:spMkLst>
            <pc:docMk/>
            <pc:sldMk cId="3250581116" sldId="483"/>
            <ac:spMk id="7985" creationId="{4559801B-0559-4395-AB87-FAC4988D0DF9}"/>
          </ac:spMkLst>
        </pc:spChg>
        <pc:spChg chg="mod">
          <ac:chgData name="Kolakowski, Artur" userId="9c34c8cc-b1df-44f6-bea5-dcf7a54ee35f" providerId="ADAL" clId="{3840EB45-74CA-49F5-8548-3DE287019A31}" dt="2022-12-08T10:51:05.703" v="6191" actId="790"/>
          <ac:spMkLst>
            <pc:docMk/>
            <pc:sldMk cId="3250581116" sldId="483"/>
            <ac:spMk id="7986" creationId="{96F718E1-BDFF-42DB-95AC-69882580CA2D}"/>
          </ac:spMkLst>
        </pc:spChg>
        <pc:spChg chg="mod">
          <ac:chgData name="Kolakowski, Artur" userId="9c34c8cc-b1df-44f6-bea5-dcf7a54ee35f" providerId="ADAL" clId="{3840EB45-74CA-49F5-8548-3DE287019A31}" dt="2022-12-08T10:51:05.708" v="6192" actId="790"/>
          <ac:spMkLst>
            <pc:docMk/>
            <pc:sldMk cId="3250581116" sldId="483"/>
            <ac:spMk id="7987" creationId="{0BF265F1-50F8-4CC0-ABF2-7183824FEA93}"/>
          </ac:spMkLst>
        </pc:spChg>
        <pc:spChg chg="mod">
          <ac:chgData name="Kolakowski, Artur" userId="9c34c8cc-b1df-44f6-bea5-dcf7a54ee35f" providerId="ADAL" clId="{3840EB45-74CA-49F5-8548-3DE287019A31}" dt="2022-12-08T10:51:05.708" v="6193" actId="790"/>
          <ac:spMkLst>
            <pc:docMk/>
            <pc:sldMk cId="3250581116" sldId="483"/>
            <ac:spMk id="7988" creationId="{0A177BFE-C189-45EE-AAF5-7FC2BAAB4E55}"/>
          </ac:spMkLst>
        </pc:spChg>
        <pc:spChg chg="mod">
          <ac:chgData name="Kolakowski, Artur" userId="9c34c8cc-b1df-44f6-bea5-dcf7a54ee35f" providerId="ADAL" clId="{3840EB45-74CA-49F5-8548-3DE287019A31}" dt="2022-12-08T10:51:05.713" v="6194" actId="790"/>
          <ac:spMkLst>
            <pc:docMk/>
            <pc:sldMk cId="3250581116" sldId="483"/>
            <ac:spMk id="7989" creationId="{DBC89BCF-BC92-456B-9F5B-081AB89965FF}"/>
          </ac:spMkLst>
        </pc:spChg>
        <pc:spChg chg="mod">
          <ac:chgData name="Kolakowski, Artur" userId="9c34c8cc-b1df-44f6-bea5-dcf7a54ee35f" providerId="ADAL" clId="{3840EB45-74CA-49F5-8548-3DE287019A31}" dt="2022-12-08T10:51:05.713" v="6195" actId="790"/>
          <ac:spMkLst>
            <pc:docMk/>
            <pc:sldMk cId="3250581116" sldId="483"/>
            <ac:spMk id="7990" creationId="{6E00490A-A55A-43C4-B4B0-3BFD87A20F39}"/>
          </ac:spMkLst>
        </pc:spChg>
        <pc:spChg chg="mod">
          <ac:chgData name="Kolakowski, Artur" userId="9c34c8cc-b1df-44f6-bea5-dcf7a54ee35f" providerId="ADAL" clId="{3840EB45-74CA-49F5-8548-3DE287019A31}" dt="2022-12-08T10:51:05.718" v="6196" actId="790"/>
          <ac:spMkLst>
            <pc:docMk/>
            <pc:sldMk cId="3250581116" sldId="483"/>
            <ac:spMk id="7991" creationId="{B2514457-42EB-4BE9-8585-7C9EC1BE91A7}"/>
          </ac:spMkLst>
        </pc:spChg>
        <pc:spChg chg="mod">
          <ac:chgData name="Kolakowski, Artur" userId="9c34c8cc-b1df-44f6-bea5-dcf7a54ee35f" providerId="ADAL" clId="{3840EB45-74CA-49F5-8548-3DE287019A31}" dt="2022-12-08T10:51:05.718" v="6197" actId="790"/>
          <ac:spMkLst>
            <pc:docMk/>
            <pc:sldMk cId="3250581116" sldId="483"/>
            <ac:spMk id="7992" creationId="{B2325554-90FC-44CD-B3F2-4C2E228A8890}"/>
          </ac:spMkLst>
        </pc:spChg>
        <pc:spChg chg="mod">
          <ac:chgData name="Kolakowski, Artur" userId="9c34c8cc-b1df-44f6-bea5-dcf7a54ee35f" providerId="ADAL" clId="{3840EB45-74CA-49F5-8548-3DE287019A31}" dt="2022-12-08T10:51:05.723" v="6198" actId="790"/>
          <ac:spMkLst>
            <pc:docMk/>
            <pc:sldMk cId="3250581116" sldId="483"/>
            <ac:spMk id="7993" creationId="{8CAF1227-5378-4D19-8258-8B45F0EAE816}"/>
          </ac:spMkLst>
        </pc:spChg>
        <pc:spChg chg="mod">
          <ac:chgData name="Kolakowski, Artur" userId="9c34c8cc-b1df-44f6-bea5-dcf7a54ee35f" providerId="ADAL" clId="{3840EB45-74CA-49F5-8548-3DE287019A31}" dt="2022-12-08T10:51:05.723" v="6199" actId="790"/>
          <ac:spMkLst>
            <pc:docMk/>
            <pc:sldMk cId="3250581116" sldId="483"/>
            <ac:spMk id="7994" creationId="{41E4BBCC-1089-4615-B2E9-C4B59F93E3C2}"/>
          </ac:spMkLst>
        </pc:spChg>
        <pc:spChg chg="mod">
          <ac:chgData name="Kolakowski, Artur" userId="9c34c8cc-b1df-44f6-bea5-dcf7a54ee35f" providerId="ADAL" clId="{3840EB45-74CA-49F5-8548-3DE287019A31}" dt="2022-12-08T10:51:05.728" v="6200" actId="790"/>
          <ac:spMkLst>
            <pc:docMk/>
            <pc:sldMk cId="3250581116" sldId="483"/>
            <ac:spMk id="7995" creationId="{6AC2871A-FE93-42CC-851B-E521B320D703}"/>
          </ac:spMkLst>
        </pc:spChg>
        <pc:spChg chg="mod">
          <ac:chgData name="Kolakowski, Artur" userId="9c34c8cc-b1df-44f6-bea5-dcf7a54ee35f" providerId="ADAL" clId="{3840EB45-74CA-49F5-8548-3DE287019A31}" dt="2022-12-08T10:51:05.728" v="6201" actId="790"/>
          <ac:spMkLst>
            <pc:docMk/>
            <pc:sldMk cId="3250581116" sldId="483"/>
            <ac:spMk id="7996" creationId="{23F4AF13-1779-4234-A695-DB153E963F52}"/>
          </ac:spMkLst>
        </pc:spChg>
        <pc:spChg chg="mod">
          <ac:chgData name="Kolakowski, Artur" userId="9c34c8cc-b1df-44f6-bea5-dcf7a54ee35f" providerId="ADAL" clId="{3840EB45-74CA-49F5-8548-3DE287019A31}" dt="2022-12-08T10:51:05.733" v="6202" actId="790"/>
          <ac:spMkLst>
            <pc:docMk/>
            <pc:sldMk cId="3250581116" sldId="483"/>
            <ac:spMk id="7997" creationId="{C85719F1-7717-41EC-B29F-7F9687DBDC2B}"/>
          </ac:spMkLst>
        </pc:spChg>
        <pc:spChg chg="mod">
          <ac:chgData name="Kolakowski, Artur" userId="9c34c8cc-b1df-44f6-bea5-dcf7a54ee35f" providerId="ADAL" clId="{3840EB45-74CA-49F5-8548-3DE287019A31}" dt="2022-12-08T10:51:05.733" v="6203" actId="790"/>
          <ac:spMkLst>
            <pc:docMk/>
            <pc:sldMk cId="3250581116" sldId="483"/>
            <ac:spMk id="7998" creationId="{ADF0A8A2-A55D-455E-864D-81D39D75439B}"/>
          </ac:spMkLst>
        </pc:spChg>
        <pc:spChg chg="mod">
          <ac:chgData name="Kolakowski, Artur" userId="9c34c8cc-b1df-44f6-bea5-dcf7a54ee35f" providerId="ADAL" clId="{3840EB45-74CA-49F5-8548-3DE287019A31}" dt="2022-12-08T10:51:05.738" v="6204" actId="790"/>
          <ac:spMkLst>
            <pc:docMk/>
            <pc:sldMk cId="3250581116" sldId="483"/>
            <ac:spMk id="7999" creationId="{BBC7C403-4DB6-4198-B1C4-A4927DCE490D}"/>
          </ac:spMkLst>
        </pc:spChg>
        <pc:spChg chg="mod">
          <ac:chgData name="Kolakowski, Artur" userId="9c34c8cc-b1df-44f6-bea5-dcf7a54ee35f" providerId="ADAL" clId="{3840EB45-74CA-49F5-8548-3DE287019A31}" dt="2022-12-08T10:51:05.743" v="6205" actId="790"/>
          <ac:spMkLst>
            <pc:docMk/>
            <pc:sldMk cId="3250581116" sldId="483"/>
            <ac:spMk id="8000" creationId="{29A8B18F-3E35-46C8-8365-14ECC11CF090}"/>
          </ac:spMkLst>
        </pc:spChg>
        <pc:spChg chg="mod">
          <ac:chgData name="Kolakowski, Artur" userId="9c34c8cc-b1df-44f6-bea5-dcf7a54ee35f" providerId="ADAL" clId="{3840EB45-74CA-49F5-8548-3DE287019A31}" dt="2022-12-08T10:51:05.743" v="6206" actId="790"/>
          <ac:spMkLst>
            <pc:docMk/>
            <pc:sldMk cId="3250581116" sldId="483"/>
            <ac:spMk id="8001" creationId="{96F0CBCA-6DAB-4DC3-B721-F0DBDC8894B1}"/>
          </ac:spMkLst>
        </pc:spChg>
        <pc:spChg chg="mod">
          <ac:chgData name="Kolakowski, Artur" userId="9c34c8cc-b1df-44f6-bea5-dcf7a54ee35f" providerId="ADAL" clId="{3840EB45-74CA-49F5-8548-3DE287019A31}" dt="2022-12-08T10:51:05.748" v="6207" actId="790"/>
          <ac:spMkLst>
            <pc:docMk/>
            <pc:sldMk cId="3250581116" sldId="483"/>
            <ac:spMk id="8002" creationId="{1C080C72-E417-480D-90B2-7FCE2D74D8D7}"/>
          </ac:spMkLst>
        </pc:spChg>
        <pc:spChg chg="mod">
          <ac:chgData name="Kolakowski, Artur" userId="9c34c8cc-b1df-44f6-bea5-dcf7a54ee35f" providerId="ADAL" clId="{3840EB45-74CA-49F5-8548-3DE287019A31}" dt="2022-12-08T10:51:05.748" v="6208" actId="790"/>
          <ac:spMkLst>
            <pc:docMk/>
            <pc:sldMk cId="3250581116" sldId="483"/>
            <ac:spMk id="8003" creationId="{B4FBEF1B-963C-4134-BD8B-94A3952B52A7}"/>
          </ac:spMkLst>
        </pc:spChg>
        <pc:spChg chg="mod">
          <ac:chgData name="Kolakowski, Artur" userId="9c34c8cc-b1df-44f6-bea5-dcf7a54ee35f" providerId="ADAL" clId="{3840EB45-74CA-49F5-8548-3DE287019A31}" dt="2022-12-08T10:51:05.753" v="6209" actId="790"/>
          <ac:spMkLst>
            <pc:docMk/>
            <pc:sldMk cId="3250581116" sldId="483"/>
            <ac:spMk id="8004" creationId="{C1DF8BA2-EBC8-4D69-BC95-C8E5C1930CB2}"/>
          </ac:spMkLst>
        </pc:spChg>
        <pc:spChg chg="mod">
          <ac:chgData name="Kolakowski, Artur" userId="9c34c8cc-b1df-44f6-bea5-dcf7a54ee35f" providerId="ADAL" clId="{3840EB45-74CA-49F5-8548-3DE287019A31}" dt="2022-12-08T10:51:05.753" v="6210" actId="790"/>
          <ac:spMkLst>
            <pc:docMk/>
            <pc:sldMk cId="3250581116" sldId="483"/>
            <ac:spMk id="8005" creationId="{B9BB3AC5-3293-4B56-9EA8-CD1B0B148CC7}"/>
          </ac:spMkLst>
        </pc:spChg>
        <pc:spChg chg="mod">
          <ac:chgData name="Kolakowski, Artur" userId="9c34c8cc-b1df-44f6-bea5-dcf7a54ee35f" providerId="ADAL" clId="{3840EB45-74CA-49F5-8548-3DE287019A31}" dt="2022-12-08T10:51:05.758" v="6211" actId="790"/>
          <ac:spMkLst>
            <pc:docMk/>
            <pc:sldMk cId="3250581116" sldId="483"/>
            <ac:spMk id="8006" creationId="{738E7630-3A22-47D3-AD70-6B8E1C1DBB0B}"/>
          </ac:spMkLst>
        </pc:spChg>
        <pc:spChg chg="mod">
          <ac:chgData name="Kolakowski, Artur" userId="9c34c8cc-b1df-44f6-bea5-dcf7a54ee35f" providerId="ADAL" clId="{3840EB45-74CA-49F5-8548-3DE287019A31}" dt="2022-12-08T10:51:05.758" v="6212" actId="790"/>
          <ac:spMkLst>
            <pc:docMk/>
            <pc:sldMk cId="3250581116" sldId="483"/>
            <ac:spMk id="8007" creationId="{17123FEC-DD38-471F-9536-FE1BD7B2C67F}"/>
          </ac:spMkLst>
        </pc:spChg>
        <pc:spChg chg="mod">
          <ac:chgData name="Kolakowski, Artur" userId="9c34c8cc-b1df-44f6-bea5-dcf7a54ee35f" providerId="ADAL" clId="{3840EB45-74CA-49F5-8548-3DE287019A31}" dt="2022-12-08T10:51:05.763" v="6213" actId="790"/>
          <ac:spMkLst>
            <pc:docMk/>
            <pc:sldMk cId="3250581116" sldId="483"/>
            <ac:spMk id="8008" creationId="{DA6B5796-9500-4977-8DAD-96E7FB0A9C8C}"/>
          </ac:spMkLst>
        </pc:spChg>
        <pc:spChg chg="mod">
          <ac:chgData name="Kolakowski, Artur" userId="9c34c8cc-b1df-44f6-bea5-dcf7a54ee35f" providerId="ADAL" clId="{3840EB45-74CA-49F5-8548-3DE287019A31}" dt="2022-12-08T10:51:05.763" v="6214" actId="790"/>
          <ac:spMkLst>
            <pc:docMk/>
            <pc:sldMk cId="3250581116" sldId="483"/>
            <ac:spMk id="8009" creationId="{B1EC1DFB-5064-4144-BEFB-1B52532A4218}"/>
          </ac:spMkLst>
        </pc:spChg>
        <pc:spChg chg="mod">
          <ac:chgData name="Kolakowski, Artur" userId="9c34c8cc-b1df-44f6-bea5-dcf7a54ee35f" providerId="ADAL" clId="{3840EB45-74CA-49F5-8548-3DE287019A31}" dt="2022-12-08T10:51:05.768" v="6215" actId="790"/>
          <ac:spMkLst>
            <pc:docMk/>
            <pc:sldMk cId="3250581116" sldId="483"/>
            <ac:spMk id="8010" creationId="{18A0F787-5180-4BA0-80EE-017209D98E58}"/>
          </ac:spMkLst>
        </pc:spChg>
        <pc:spChg chg="mod">
          <ac:chgData name="Kolakowski, Artur" userId="9c34c8cc-b1df-44f6-bea5-dcf7a54ee35f" providerId="ADAL" clId="{3840EB45-74CA-49F5-8548-3DE287019A31}" dt="2022-12-08T10:51:05.773" v="6216" actId="790"/>
          <ac:spMkLst>
            <pc:docMk/>
            <pc:sldMk cId="3250581116" sldId="483"/>
            <ac:spMk id="8011" creationId="{3A8E4AE3-70F2-468A-B38D-88AE2F6D41CC}"/>
          </ac:spMkLst>
        </pc:spChg>
        <pc:spChg chg="mod">
          <ac:chgData name="Kolakowski, Artur" userId="9c34c8cc-b1df-44f6-bea5-dcf7a54ee35f" providerId="ADAL" clId="{3840EB45-74CA-49F5-8548-3DE287019A31}" dt="2022-12-08T10:51:05.773" v="6217" actId="790"/>
          <ac:spMkLst>
            <pc:docMk/>
            <pc:sldMk cId="3250581116" sldId="483"/>
            <ac:spMk id="8012" creationId="{4BAA0A90-04E5-4C11-A2F1-8D83DF7BC7C9}"/>
          </ac:spMkLst>
        </pc:spChg>
        <pc:spChg chg="mod">
          <ac:chgData name="Kolakowski, Artur" userId="9c34c8cc-b1df-44f6-bea5-dcf7a54ee35f" providerId="ADAL" clId="{3840EB45-74CA-49F5-8548-3DE287019A31}" dt="2022-12-08T10:51:05.778" v="6218" actId="790"/>
          <ac:spMkLst>
            <pc:docMk/>
            <pc:sldMk cId="3250581116" sldId="483"/>
            <ac:spMk id="8013" creationId="{17B7932B-CD65-4DF3-A35F-C6040F5CABFB}"/>
          </ac:spMkLst>
        </pc:spChg>
        <pc:spChg chg="mod">
          <ac:chgData name="Kolakowski, Artur" userId="9c34c8cc-b1df-44f6-bea5-dcf7a54ee35f" providerId="ADAL" clId="{3840EB45-74CA-49F5-8548-3DE287019A31}" dt="2022-12-08T10:51:05.778" v="6219" actId="790"/>
          <ac:spMkLst>
            <pc:docMk/>
            <pc:sldMk cId="3250581116" sldId="483"/>
            <ac:spMk id="8014" creationId="{4918536B-1A52-4800-9369-32477C385654}"/>
          </ac:spMkLst>
        </pc:spChg>
        <pc:spChg chg="mod">
          <ac:chgData name="Kolakowski, Artur" userId="9c34c8cc-b1df-44f6-bea5-dcf7a54ee35f" providerId="ADAL" clId="{3840EB45-74CA-49F5-8548-3DE287019A31}" dt="2022-12-08T10:51:05.784" v="6220" actId="790"/>
          <ac:spMkLst>
            <pc:docMk/>
            <pc:sldMk cId="3250581116" sldId="483"/>
            <ac:spMk id="8015" creationId="{5DD1D9BE-6BDD-4455-AF50-FB43E16C8BD3}"/>
          </ac:spMkLst>
        </pc:spChg>
        <pc:spChg chg="mod">
          <ac:chgData name="Kolakowski, Artur" userId="9c34c8cc-b1df-44f6-bea5-dcf7a54ee35f" providerId="ADAL" clId="{3840EB45-74CA-49F5-8548-3DE287019A31}" dt="2022-12-08T10:51:05.784" v="6221" actId="790"/>
          <ac:spMkLst>
            <pc:docMk/>
            <pc:sldMk cId="3250581116" sldId="483"/>
            <ac:spMk id="8016" creationId="{12D054DB-D3DF-4123-BE74-B6F7F5DA0C09}"/>
          </ac:spMkLst>
        </pc:spChg>
        <pc:spChg chg="mod">
          <ac:chgData name="Kolakowski, Artur" userId="9c34c8cc-b1df-44f6-bea5-dcf7a54ee35f" providerId="ADAL" clId="{3840EB45-74CA-49F5-8548-3DE287019A31}" dt="2022-12-08T10:51:05.788" v="6222" actId="790"/>
          <ac:spMkLst>
            <pc:docMk/>
            <pc:sldMk cId="3250581116" sldId="483"/>
            <ac:spMk id="8017" creationId="{F99987AF-85E9-4893-910C-04771299F674}"/>
          </ac:spMkLst>
        </pc:spChg>
        <pc:spChg chg="mod">
          <ac:chgData name="Kolakowski, Artur" userId="9c34c8cc-b1df-44f6-bea5-dcf7a54ee35f" providerId="ADAL" clId="{3840EB45-74CA-49F5-8548-3DE287019A31}" dt="2022-12-08T10:51:05.793" v="6223" actId="790"/>
          <ac:spMkLst>
            <pc:docMk/>
            <pc:sldMk cId="3250581116" sldId="483"/>
            <ac:spMk id="8018" creationId="{A12596F2-9620-48E7-8FE8-2FB688A6304F}"/>
          </ac:spMkLst>
        </pc:spChg>
        <pc:spChg chg="mod">
          <ac:chgData name="Kolakowski, Artur" userId="9c34c8cc-b1df-44f6-bea5-dcf7a54ee35f" providerId="ADAL" clId="{3840EB45-74CA-49F5-8548-3DE287019A31}" dt="2022-12-08T10:51:05.793" v="6224" actId="790"/>
          <ac:spMkLst>
            <pc:docMk/>
            <pc:sldMk cId="3250581116" sldId="483"/>
            <ac:spMk id="8019" creationId="{CAE08144-66F1-400B-84F2-24A831EC57CE}"/>
          </ac:spMkLst>
        </pc:spChg>
        <pc:spChg chg="mod">
          <ac:chgData name="Kolakowski, Artur" userId="9c34c8cc-b1df-44f6-bea5-dcf7a54ee35f" providerId="ADAL" clId="{3840EB45-74CA-49F5-8548-3DE287019A31}" dt="2022-12-08T10:51:05.797" v="6225" actId="790"/>
          <ac:spMkLst>
            <pc:docMk/>
            <pc:sldMk cId="3250581116" sldId="483"/>
            <ac:spMk id="8020" creationId="{9CF3EB4A-D53B-42E8-8F33-9AF19504D909}"/>
          </ac:spMkLst>
        </pc:spChg>
        <pc:spChg chg="mod">
          <ac:chgData name="Kolakowski, Artur" userId="9c34c8cc-b1df-44f6-bea5-dcf7a54ee35f" providerId="ADAL" clId="{3840EB45-74CA-49F5-8548-3DE287019A31}" dt="2022-12-08T10:51:05.797" v="6226" actId="790"/>
          <ac:spMkLst>
            <pc:docMk/>
            <pc:sldMk cId="3250581116" sldId="483"/>
            <ac:spMk id="8021" creationId="{24FB46FB-2CCC-482F-BAB8-AD22CD306783}"/>
          </ac:spMkLst>
        </pc:spChg>
        <pc:spChg chg="mod">
          <ac:chgData name="Kolakowski, Artur" userId="9c34c8cc-b1df-44f6-bea5-dcf7a54ee35f" providerId="ADAL" clId="{3840EB45-74CA-49F5-8548-3DE287019A31}" dt="2022-12-08T10:51:05.802" v="6227" actId="790"/>
          <ac:spMkLst>
            <pc:docMk/>
            <pc:sldMk cId="3250581116" sldId="483"/>
            <ac:spMk id="8022" creationId="{918ED72E-F71A-4B97-9199-B70A30EA493B}"/>
          </ac:spMkLst>
        </pc:spChg>
        <pc:spChg chg="mod">
          <ac:chgData name="Kolakowski, Artur" userId="9c34c8cc-b1df-44f6-bea5-dcf7a54ee35f" providerId="ADAL" clId="{3840EB45-74CA-49F5-8548-3DE287019A31}" dt="2022-12-08T10:51:05.802" v="6228" actId="790"/>
          <ac:spMkLst>
            <pc:docMk/>
            <pc:sldMk cId="3250581116" sldId="483"/>
            <ac:spMk id="8023" creationId="{1AE55424-91CB-4879-BEAC-AE9B3080B7CA}"/>
          </ac:spMkLst>
        </pc:spChg>
        <pc:spChg chg="mod">
          <ac:chgData name="Kolakowski, Artur" userId="9c34c8cc-b1df-44f6-bea5-dcf7a54ee35f" providerId="ADAL" clId="{3840EB45-74CA-49F5-8548-3DE287019A31}" dt="2022-12-08T10:51:05.807" v="6229" actId="790"/>
          <ac:spMkLst>
            <pc:docMk/>
            <pc:sldMk cId="3250581116" sldId="483"/>
            <ac:spMk id="8024" creationId="{751BF74F-9F70-416B-9AE6-0BA80D54EB56}"/>
          </ac:spMkLst>
        </pc:spChg>
        <pc:spChg chg="mod">
          <ac:chgData name="Kolakowski, Artur" userId="9c34c8cc-b1df-44f6-bea5-dcf7a54ee35f" providerId="ADAL" clId="{3840EB45-74CA-49F5-8548-3DE287019A31}" dt="2022-12-08T10:51:05.813" v="6230" actId="790"/>
          <ac:spMkLst>
            <pc:docMk/>
            <pc:sldMk cId="3250581116" sldId="483"/>
            <ac:spMk id="8025" creationId="{36CFFF81-BCED-4BC6-A492-AAB60A3A8E95}"/>
          </ac:spMkLst>
        </pc:spChg>
        <pc:spChg chg="mod">
          <ac:chgData name="Kolakowski, Artur" userId="9c34c8cc-b1df-44f6-bea5-dcf7a54ee35f" providerId="ADAL" clId="{3840EB45-74CA-49F5-8548-3DE287019A31}" dt="2022-12-08T10:51:05.813" v="6231" actId="790"/>
          <ac:spMkLst>
            <pc:docMk/>
            <pc:sldMk cId="3250581116" sldId="483"/>
            <ac:spMk id="8026" creationId="{2318359D-EC7F-4187-801E-9E0DF70AA0C5}"/>
          </ac:spMkLst>
        </pc:spChg>
        <pc:spChg chg="mod">
          <ac:chgData name="Kolakowski, Artur" userId="9c34c8cc-b1df-44f6-bea5-dcf7a54ee35f" providerId="ADAL" clId="{3840EB45-74CA-49F5-8548-3DE287019A31}" dt="2022-12-08T10:51:05.818" v="6232" actId="790"/>
          <ac:spMkLst>
            <pc:docMk/>
            <pc:sldMk cId="3250581116" sldId="483"/>
            <ac:spMk id="8027" creationId="{C7453507-796B-4BBC-91C6-BB7CA0F600F9}"/>
          </ac:spMkLst>
        </pc:spChg>
        <pc:spChg chg="mod">
          <ac:chgData name="Kolakowski, Artur" userId="9c34c8cc-b1df-44f6-bea5-dcf7a54ee35f" providerId="ADAL" clId="{3840EB45-74CA-49F5-8548-3DE287019A31}" dt="2022-12-08T10:51:05.818" v="6233" actId="790"/>
          <ac:spMkLst>
            <pc:docMk/>
            <pc:sldMk cId="3250581116" sldId="483"/>
            <ac:spMk id="8028" creationId="{596CABFA-9105-4148-B98A-1F2C27B8D08E}"/>
          </ac:spMkLst>
        </pc:spChg>
        <pc:spChg chg="mod">
          <ac:chgData name="Kolakowski, Artur" userId="9c34c8cc-b1df-44f6-bea5-dcf7a54ee35f" providerId="ADAL" clId="{3840EB45-74CA-49F5-8548-3DE287019A31}" dt="2022-12-08T10:51:05.823" v="6234" actId="790"/>
          <ac:spMkLst>
            <pc:docMk/>
            <pc:sldMk cId="3250581116" sldId="483"/>
            <ac:spMk id="8029" creationId="{D6576319-4E91-46A8-9B98-78B78B2BF46F}"/>
          </ac:spMkLst>
        </pc:spChg>
        <pc:spChg chg="mod">
          <ac:chgData name="Kolakowski, Artur" userId="9c34c8cc-b1df-44f6-bea5-dcf7a54ee35f" providerId="ADAL" clId="{3840EB45-74CA-49F5-8548-3DE287019A31}" dt="2022-12-08T10:51:05.823" v="6235" actId="790"/>
          <ac:spMkLst>
            <pc:docMk/>
            <pc:sldMk cId="3250581116" sldId="483"/>
            <ac:spMk id="8030" creationId="{DA82E2AD-AA56-4DF0-9A2C-4A5F39987267}"/>
          </ac:spMkLst>
        </pc:spChg>
        <pc:spChg chg="mod">
          <ac:chgData name="Kolakowski, Artur" userId="9c34c8cc-b1df-44f6-bea5-dcf7a54ee35f" providerId="ADAL" clId="{3840EB45-74CA-49F5-8548-3DE287019A31}" dt="2022-12-08T10:51:05.828" v="6236" actId="790"/>
          <ac:spMkLst>
            <pc:docMk/>
            <pc:sldMk cId="3250581116" sldId="483"/>
            <ac:spMk id="8031" creationId="{15D2BD71-43CF-4E24-B340-AACA2B29F0B8}"/>
          </ac:spMkLst>
        </pc:spChg>
        <pc:spChg chg="mod">
          <ac:chgData name="Kolakowski, Artur" userId="9c34c8cc-b1df-44f6-bea5-dcf7a54ee35f" providerId="ADAL" clId="{3840EB45-74CA-49F5-8548-3DE287019A31}" dt="2022-12-08T10:51:05.828" v="6237" actId="790"/>
          <ac:spMkLst>
            <pc:docMk/>
            <pc:sldMk cId="3250581116" sldId="483"/>
            <ac:spMk id="8032" creationId="{5C245436-10D8-4DB0-B95B-DDB9C49F437D}"/>
          </ac:spMkLst>
        </pc:spChg>
        <pc:spChg chg="mod">
          <ac:chgData name="Kolakowski, Artur" userId="9c34c8cc-b1df-44f6-bea5-dcf7a54ee35f" providerId="ADAL" clId="{3840EB45-74CA-49F5-8548-3DE287019A31}" dt="2022-12-08T10:51:05.833" v="6238" actId="790"/>
          <ac:spMkLst>
            <pc:docMk/>
            <pc:sldMk cId="3250581116" sldId="483"/>
            <ac:spMk id="8033" creationId="{52BCC55B-7513-4F36-9D5F-0D5879FA5F49}"/>
          </ac:spMkLst>
        </pc:spChg>
        <pc:spChg chg="mod">
          <ac:chgData name="Kolakowski, Artur" userId="9c34c8cc-b1df-44f6-bea5-dcf7a54ee35f" providerId="ADAL" clId="{3840EB45-74CA-49F5-8548-3DE287019A31}" dt="2022-12-08T10:51:05.837" v="6239" actId="790"/>
          <ac:spMkLst>
            <pc:docMk/>
            <pc:sldMk cId="3250581116" sldId="483"/>
            <ac:spMk id="8034" creationId="{890E5613-C0F7-4FB5-B154-410029FD68CA}"/>
          </ac:spMkLst>
        </pc:spChg>
        <pc:spChg chg="mod">
          <ac:chgData name="Kolakowski, Artur" userId="9c34c8cc-b1df-44f6-bea5-dcf7a54ee35f" providerId="ADAL" clId="{3840EB45-74CA-49F5-8548-3DE287019A31}" dt="2022-12-08T10:51:05.837" v="6240" actId="790"/>
          <ac:spMkLst>
            <pc:docMk/>
            <pc:sldMk cId="3250581116" sldId="483"/>
            <ac:spMk id="8035" creationId="{229A8318-D56F-4ACB-BA3A-CC03ADE74E9D}"/>
          </ac:spMkLst>
        </pc:spChg>
        <pc:spChg chg="mod">
          <ac:chgData name="Kolakowski, Artur" userId="9c34c8cc-b1df-44f6-bea5-dcf7a54ee35f" providerId="ADAL" clId="{3840EB45-74CA-49F5-8548-3DE287019A31}" dt="2022-12-08T10:51:05.842" v="6241" actId="790"/>
          <ac:spMkLst>
            <pc:docMk/>
            <pc:sldMk cId="3250581116" sldId="483"/>
            <ac:spMk id="8036" creationId="{B000C3C9-9D37-4CA7-A094-5BBA326A663D}"/>
          </ac:spMkLst>
        </pc:spChg>
        <pc:spChg chg="mod">
          <ac:chgData name="Kolakowski, Artur" userId="9c34c8cc-b1df-44f6-bea5-dcf7a54ee35f" providerId="ADAL" clId="{3840EB45-74CA-49F5-8548-3DE287019A31}" dt="2022-12-08T10:51:05.847" v="6242" actId="790"/>
          <ac:spMkLst>
            <pc:docMk/>
            <pc:sldMk cId="3250581116" sldId="483"/>
            <ac:spMk id="8037" creationId="{4A30E835-0194-40C1-AB6E-E5DB9671387F}"/>
          </ac:spMkLst>
        </pc:spChg>
        <pc:spChg chg="mod">
          <ac:chgData name="Kolakowski, Artur" userId="9c34c8cc-b1df-44f6-bea5-dcf7a54ee35f" providerId="ADAL" clId="{3840EB45-74CA-49F5-8548-3DE287019A31}" dt="2022-12-08T10:51:05.847" v="6243" actId="790"/>
          <ac:spMkLst>
            <pc:docMk/>
            <pc:sldMk cId="3250581116" sldId="483"/>
            <ac:spMk id="8038" creationId="{84DCE97D-6BAE-4843-B9E1-19050C6B55F3}"/>
          </ac:spMkLst>
        </pc:spChg>
        <pc:spChg chg="mod">
          <ac:chgData name="Kolakowski, Artur" userId="9c34c8cc-b1df-44f6-bea5-dcf7a54ee35f" providerId="ADAL" clId="{3840EB45-74CA-49F5-8548-3DE287019A31}" dt="2022-12-08T10:51:05.852" v="6244" actId="790"/>
          <ac:spMkLst>
            <pc:docMk/>
            <pc:sldMk cId="3250581116" sldId="483"/>
            <ac:spMk id="8039" creationId="{01F39090-B0F2-4F06-B022-23614E03087C}"/>
          </ac:spMkLst>
        </pc:spChg>
        <pc:spChg chg="mod">
          <ac:chgData name="Kolakowski, Artur" userId="9c34c8cc-b1df-44f6-bea5-dcf7a54ee35f" providerId="ADAL" clId="{3840EB45-74CA-49F5-8548-3DE287019A31}" dt="2022-12-08T10:51:05.857" v="6245" actId="790"/>
          <ac:spMkLst>
            <pc:docMk/>
            <pc:sldMk cId="3250581116" sldId="483"/>
            <ac:spMk id="8040" creationId="{7875EB43-E833-4533-A4D3-703E7979404A}"/>
          </ac:spMkLst>
        </pc:spChg>
        <pc:spChg chg="mod">
          <ac:chgData name="Kolakowski, Artur" userId="9c34c8cc-b1df-44f6-bea5-dcf7a54ee35f" providerId="ADAL" clId="{3840EB45-74CA-49F5-8548-3DE287019A31}" dt="2022-12-08T10:51:05.857" v="6246" actId="790"/>
          <ac:spMkLst>
            <pc:docMk/>
            <pc:sldMk cId="3250581116" sldId="483"/>
            <ac:spMk id="8041" creationId="{45C50999-3E6B-44AC-B89E-24FF6FCDDD7C}"/>
          </ac:spMkLst>
        </pc:spChg>
        <pc:spChg chg="mod">
          <ac:chgData name="Kolakowski, Artur" userId="9c34c8cc-b1df-44f6-bea5-dcf7a54ee35f" providerId="ADAL" clId="{3840EB45-74CA-49F5-8548-3DE287019A31}" dt="2022-12-08T10:51:05.863" v="6247" actId="790"/>
          <ac:spMkLst>
            <pc:docMk/>
            <pc:sldMk cId="3250581116" sldId="483"/>
            <ac:spMk id="8042" creationId="{70F0EF2F-6800-4BFB-BCD5-DEABA8A4E42C}"/>
          </ac:spMkLst>
        </pc:spChg>
        <pc:spChg chg="mod">
          <ac:chgData name="Kolakowski, Artur" userId="9c34c8cc-b1df-44f6-bea5-dcf7a54ee35f" providerId="ADAL" clId="{3840EB45-74CA-49F5-8548-3DE287019A31}" dt="2022-12-08T10:51:05.863" v="6248" actId="790"/>
          <ac:spMkLst>
            <pc:docMk/>
            <pc:sldMk cId="3250581116" sldId="483"/>
            <ac:spMk id="8043" creationId="{CABA4411-09B9-49A6-9702-5FB6F7573D53}"/>
          </ac:spMkLst>
        </pc:spChg>
        <pc:spChg chg="mod">
          <ac:chgData name="Kolakowski, Artur" userId="9c34c8cc-b1df-44f6-bea5-dcf7a54ee35f" providerId="ADAL" clId="{3840EB45-74CA-49F5-8548-3DE287019A31}" dt="2022-12-08T10:51:05.868" v="6249" actId="790"/>
          <ac:spMkLst>
            <pc:docMk/>
            <pc:sldMk cId="3250581116" sldId="483"/>
            <ac:spMk id="8044" creationId="{B5252595-0F07-4B1D-AF33-481440F0A9B7}"/>
          </ac:spMkLst>
        </pc:spChg>
        <pc:spChg chg="mod">
          <ac:chgData name="Kolakowski, Artur" userId="9c34c8cc-b1df-44f6-bea5-dcf7a54ee35f" providerId="ADAL" clId="{3840EB45-74CA-49F5-8548-3DE287019A31}" dt="2022-12-08T10:51:05.868" v="6250" actId="790"/>
          <ac:spMkLst>
            <pc:docMk/>
            <pc:sldMk cId="3250581116" sldId="483"/>
            <ac:spMk id="8045" creationId="{8A396C0B-B2FB-43A1-96B3-268E87C42030}"/>
          </ac:spMkLst>
        </pc:spChg>
        <pc:spChg chg="mod">
          <ac:chgData name="Kolakowski, Artur" userId="9c34c8cc-b1df-44f6-bea5-dcf7a54ee35f" providerId="ADAL" clId="{3840EB45-74CA-49F5-8548-3DE287019A31}" dt="2022-12-08T10:51:05.873" v="6251" actId="790"/>
          <ac:spMkLst>
            <pc:docMk/>
            <pc:sldMk cId="3250581116" sldId="483"/>
            <ac:spMk id="8046" creationId="{DDB75746-1B1E-43C2-A191-754CCA439145}"/>
          </ac:spMkLst>
        </pc:spChg>
        <pc:spChg chg="mod">
          <ac:chgData name="Kolakowski, Artur" userId="9c34c8cc-b1df-44f6-bea5-dcf7a54ee35f" providerId="ADAL" clId="{3840EB45-74CA-49F5-8548-3DE287019A31}" dt="2022-12-08T10:51:05.878" v="6252" actId="790"/>
          <ac:spMkLst>
            <pc:docMk/>
            <pc:sldMk cId="3250581116" sldId="483"/>
            <ac:spMk id="8047" creationId="{0DA06A76-74DB-4D4A-8018-CEBBBBEF1E4C}"/>
          </ac:spMkLst>
        </pc:spChg>
        <pc:spChg chg="mod">
          <ac:chgData name="Kolakowski, Artur" userId="9c34c8cc-b1df-44f6-bea5-dcf7a54ee35f" providerId="ADAL" clId="{3840EB45-74CA-49F5-8548-3DE287019A31}" dt="2022-12-08T10:51:05.878" v="6253" actId="790"/>
          <ac:spMkLst>
            <pc:docMk/>
            <pc:sldMk cId="3250581116" sldId="483"/>
            <ac:spMk id="8048" creationId="{2454E994-7E06-4A5E-A70C-794DD002118D}"/>
          </ac:spMkLst>
        </pc:spChg>
        <pc:spChg chg="mod">
          <ac:chgData name="Kolakowski, Artur" userId="9c34c8cc-b1df-44f6-bea5-dcf7a54ee35f" providerId="ADAL" clId="{3840EB45-74CA-49F5-8548-3DE287019A31}" dt="2022-12-08T10:51:05.883" v="6254" actId="790"/>
          <ac:spMkLst>
            <pc:docMk/>
            <pc:sldMk cId="3250581116" sldId="483"/>
            <ac:spMk id="8049" creationId="{B15A800B-0482-449C-B6D9-9CDD00BF839E}"/>
          </ac:spMkLst>
        </pc:spChg>
        <pc:spChg chg="mod">
          <ac:chgData name="Kolakowski, Artur" userId="9c34c8cc-b1df-44f6-bea5-dcf7a54ee35f" providerId="ADAL" clId="{3840EB45-74CA-49F5-8548-3DE287019A31}" dt="2022-12-08T10:51:05.884" v="6255" actId="790"/>
          <ac:spMkLst>
            <pc:docMk/>
            <pc:sldMk cId="3250581116" sldId="483"/>
            <ac:spMk id="8050" creationId="{6DB6E993-2168-4DBC-AEBD-188D8820121C}"/>
          </ac:spMkLst>
        </pc:spChg>
        <pc:spChg chg="mod">
          <ac:chgData name="Kolakowski, Artur" userId="9c34c8cc-b1df-44f6-bea5-dcf7a54ee35f" providerId="ADAL" clId="{3840EB45-74CA-49F5-8548-3DE287019A31}" dt="2022-12-08T10:51:05.888" v="6256" actId="790"/>
          <ac:spMkLst>
            <pc:docMk/>
            <pc:sldMk cId="3250581116" sldId="483"/>
            <ac:spMk id="8051" creationId="{74860B3E-6FEE-48CC-A9A7-E22ED427DDFE}"/>
          </ac:spMkLst>
        </pc:spChg>
        <pc:spChg chg="mod">
          <ac:chgData name="Kolakowski, Artur" userId="9c34c8cc-b1df-44f6-bea5-dcf7a54ee35f" providerId="ADAL" clId="{3840EB45-74CA-49F5-8548-3DE287019A31}" dt="2022-12-08T10:51:05.888" v="6257" actId="790"/>
          <ac:spMkLst>
            <pc:docMk/>
            <pc:sldMk cId="3250581116" sldId="483"/>
            <ac:spMk id="8052" creationId="{71419116-23EF-42F1-AF99-9E44ED386872}"/>
          </ac:spMkLst>
        </pc:spChg>
        <pc:spChg chg="mod">
          <ac:chgData name="Kolakowski, Artur" userId="9c34c8cc-b1df-44f6-bea5-dcf7a54ee35f" providerId="ADAL" clId="{3840EB45-74CA-49F5-8548-3DE287019A31}" dt="2022-12-08T10:51:05.893" v="6258" actId="790"/>
          <ac:spMkLst>
            <pc:docMk/>
            <pc:sldMk cId="3250581116" sldId="483"/>
            <ac:spMk id="8053" creationId="{6209393B-7FC7-412A-A381-03BD4696CB0E}"/>
          </ac:spMkLst>
        </pc:spChg>
        <pc:spChg chg="mod">
          <ac:chgData name="Kolakowski, Artur" userId="9c34c8cc-b1df-44f6-bea5-dcf7a54ee35f" providerId="ADAL" clId="{3840EB45-74CA-49F5-8548-3DE287019A31}" dt="2022-12-08T10:51:05.898" v="6259" actId="790"/>
          <ac:spMkLst>
            <pc:docMk/>
            <pc:sldMk cId="3250581116" sldId="483"/>
            <ac:spMk id="8054" creationId="{88BC95D8-7BC8-4E26-8CCF-879E2DE4D948}"/>
          </ac:spMkLst>
        </pc:spChg>
        <pc:spChg chg="mod">
          <ac:chgData name="Kolakowski, Artur" userId="9c34c8cc-b1df-44f6-bea5-dcf7a54ee35f" providerId="ADAL" clId="{3840EB45-74CA-49F5-8548-3DE287019A31}" dt="2022-12-08T10:51:05.898" v="6260" actId="790"/>
          <ac:spMkLst>
            <pc:docMk/>
            <pc:sldMk cId="3250581116" sldId="483"/>
            <ac:spMk id="8055" creationId="{948AD3EB-B02D-4ADD-BE8A-E8844D5E05B7}"/>
          </ac:spMkLst>
        </pc:spChg>
        <pc:spChg chg="mod">
          <ac:chgData name="Kolakowski, Artur" userId="9c34c8cc-b1df-44f6-bea5-dcf7a54ee35f" providerId="ADAL" clId="{3840EB45-74CA-49F5-8548-3DE287019A31}" dt="2022-12-08T10:51:05.903" v="6261" actId="790"/>
          <ac:spMkLst>
            <pc:docMk/>
            <pc:sldMk cId="3250581116" sldId="483"/>
            <ac:spMk id="8056" creationId="{FF49DFE1-9077-445C-AA0F-0029454C64F2}"/>
          </ac:spMkLst>
        </pc:spChg>
        <pc:spChg chg="mod">
          <ac:chgData name="Kolakowski, Artur" userId="9c34c8cc-b1df-44f6-bea5-dcf7a54ee35f" providerId="ADAL" clId="{3840EB45-74CA-49F5-8548-3DE287019A31}" dt="2022-12-08T10:51:05.903" v="6262" actId="790"/>
          <ac:spMkLst>
            <pc:docMk/>
            <pc:sldMk cId="3250581116" sldId="483"/>
            <ac:spMk id="8057" creationId="{6DBC9F60-4BC8-46DC-89A2-A48F05FF45AA}"/>
          </ac:spMkLst>
        </pc:spChg>
        <pc:spChg chg="mod">
          <ac:chgData name="Kolakowski, Artur" userId="9c34c8cc-b1df-44f6-bea5-dcf7a54ee35f" providerId="ADAL" clId="{3840EB45-74CA-49F5-8548-3DE287019A31}" dt="2022-12-08T10:51:05.907" v="6263" actId="790"/>
          <ac:spMkLst>
            <pc:docMk/>
            <pc:sldMk cId="3250581116" sldId="483"/>
            <ac:spMk id="8058" creationId="{3B7279AF-6376-4900-BD0C-31F9DC66D6E0}"/>
          </ac:spMkLst>
        </pc:spChg>
        <pc:spChg chg="mod">
          <ac:chgData name="Kolakowski, Artur" userId="9c34c8cc-b1df-44f6-bea5-dcf7a54ee35f" providerId="ADAL" clId="{3840EB45-74CA-49F5-8548-3DE287019A31}" dt="2022-12-08T10:51:05.912" v="6264" actId="790"/>
          <ac:spMkLst>
            <pc:docMk/>
            <pc:sldMk cId="3250581116" sldId="483"/>
            <ac:spMk id="8059" creationId="{244A5A3F-D648-44D3-AB0B-6FB8D3F3C4C0}"/>
          </ac:spMkLst>
        </pc:spChg>
        <pc:spChg chg="mod">
          <ac:chgData name="Kolakowski, Artur" userId="9c34c8cc-b1df-44f6-bea5-dcf7a54ee35f" providerId="ADAL" clId="{3840EB45-74CA-49F5-8548-3DE287019A31}" dt="2022-12-08T10:51:05.912" v="6265" actId="790"/>
          <ac:spMkLst>
            <pc:docMk/>
            <pc:sldMk cId="3250581116" sldId="483"/>
            <ac:spMk id="8060" creationId="{13D684D0-AE26-4393-A6A5-47FA39452078}"/>
          </ac:spMkLst>
        </pc:spChg>
        <pc:spChg chg="mod">
          <ac:chgData name="Kolakowski, Artur" userId="9c34c8cc-b1df-44f6-bea5-dcf7a54ee35f" providerId="ADAL" clId="{3840EB45-74CA-49F5-8548-3DE287019A31}" dt="2022-12-08T10:51:05.918" v="6266" actId="790"/>
          <ac:spMkLst>
            <pc:docMk/>
            <pc:sldMk cId="3250581116" sldId="483"/>
            <ac:spMk id="8061" creationId="{679A1ACC-4FB4-4A03-8A0C-E7C68E58D445}"/>
          </ac:spMkLst>
        </pc:spChg>
        <pc:spChg chg="mod">
          <ac:chgData name="Kolakowski, Artur" userId="9c34c8cc-b1df-44f6-bea5-dcf7a54ee35f" providerId="ADAL" clId="{3840EB45-74CA-49F5-8548-3DE287019A31}" dt="2022-12-08T10:51:05.918" v="6267" actId="790"/>
          <ac:spMkLst>
            <pc:docMk/>
            <pc:sldMk cId="3250581116" sldId="483"/>
            <ac:spMk id="8062" creationId="{605AC9AE-EF7E-4B8A-8FD1-E5E699C66051}"/>
          </ac:spMkLst>
        </pc:spChg>
        <pc:spChg chg="mod">
          <ac:chgData name="Kolakowski, Artur" userId="9c34c8cc-b1df-44f6-bea5-dcf7a54ee35f" providerId="ADAL" clId="{3840EB45-74CA-49F5-8548-3DE287019A31}" dt="2022-12-08T10:51:05.922" v="6268" actId="790"/>
          <ac:spMkLst>
            <pc:docMk/>
            <pc:sldMk cId="3250581116" sldId="483"/>
            <ac:spMk id="8063" creationId="{3B18F417-EE21-4F41-A9D1-A80965D4DD93}"/>
          </ac:spMkLst>
        </pc:spChg>
        <pc:spChg chg="mod">
          <ac:chgData name="Kolakowski, Artur" userId="9c34c8cc-b1df-44f6-bea5-dcf7a54ee35f" providerId="ADAL" clId="{3840EB45-74CA-49F5-8548-3DE287019A31}" dt="2022-12-08T10:51:05.922" v="6269" actId="790"/>
          <ac:spMkLst>
            <pc:docMk/>
            <pc:sldMk cId="3250581116" sldId="483"/>
            <ac:spMk id="8064" creationId="{2E4B475F-9EB5-45C5-81B0-B3E8822D662E}"/>
          </ac:spMkLst>
        </pc:spChg>
        <pc:spChg chg="mod">
          <ac:chgData name="Kolakowski, Artur" userId="9c34c8cc-b1df-44f6-bea5-dcf7a54ee35f" providerId="ADAL" clId="{3840EB45-74CA-49F5-8548-3DE287019A31}" dt="2022-12-08T10:51:05.927" v="6270" actId="790"/>
          <ac:spMkLst>
            <pc:docMk/>
            <pc:sldMk cId="3250581116" sldId="483"/>
            <ac:spMk id="8065" creationId="{481399CE-5A21-40E2-A2C8-7FAD9AD497E1}"/>
          </ac:spMkLst>
        </pc:spChg>
        <pc:spChg chg="mod">
          <ac:chgData name="Kolakowski, Artur" userId="9c34c8cc-b1df-44f6-bea5-dcf7a54ee35f" providerId="ADAL" clId="{3840EB45-74CA-49F5-8548-3DE287019A31}" dt="2022-12-08T10:51:05.927" v="6271" actId="790"/>
          <ac:spMkLst>
            <pc:docMk/>
            <pc:sldMk cId="3250581116" sldId="483"/>
            <ac:spMk id="8066" creationId="{E779FCCD-70EF-4F99-9C6B-BF0240FE0FAA}"/>
          </ac:spMkLst>
        </pc:spChg>
        <pc:spChg chg="mod">
          <ac:chgData name="Kolakowski, Artur" userId="9c34c8cc-b1df-44f6-bea5-dcf7a54ee35f" providerId="ADAL" clId="{3840EB45-74CA-49F5-8548-3DE287019A31}" dt="2022-12-08T10:51:05.932" v="6272" actId="790"/>
          <ac:spMkLst>
            <pc:docMk/>
            <pc:sldMk cId="3250581116" sldId="483"/>
            <ac:spMk id="8067" creationId="{152E813C-1FCF-40FA-92D2-31E5FA7BCBDC}"/>
          </ac:spMkLst>
        </pc:spChg>
        <pc:spChg chg="mod">
          <ac:chgData name="Kolakowski, Artur" userId="9c34c8cc-b1df-44f6-bea5-dcf7a54ee35f" providerId="ADAL" clId="{3840EB45-74CA-49F5-8548-3DE287019A31}" dt="2022-12-08T10:51:05.932" v="6273" actId="790"/>
          <ac:spMkLst>
            <pc:docMk/>
            <pc:sldMk cId="3250581116" sldId="483"/>
            <ac:spMk id="8068" creationId="{57DD01BD-D1DF-4FBE-AF9A-6B75E0B97EFC}"/>
          </ac:spMkLst>
        </pc:spChg>
        <pc:spChg chg="mod">
          <ac:chgData name="Kolakowski, Artur" userId="9c34c8cc-b1df-44f6-bea5-dcf7a54ee35f" providerId="ADAL" clId="{3840EB45-74CA-49F5-8548-3DE287019A31}" dt="2022-12-08T10:51:05.938" v="6274" actId="790"/>
          <ac:spMkLst>
            <pc:docMk/>
            <pc:sldMk cId="3250581116" sldId="483"/>
            <ac:spMk id="8069" creationId="{CE3A1482-9E5A-45EA-A142-9CB10F2D96EF}"/>
          </ac:spMkLst>
        </pc:spChg>
        <pc:spChg chg="mod">
          <ac:chgData name="Kolakowski, Artur" userId="9c34c8cc-b1df-44f6-bea5-dcf7a54ee35f" providerId="ADAL" clId="{3840EB45-74CA-49F5-8548-3DE287019A31}" dt="2022-12-08T10:51:05.942" v="6275" actId="790"/>
          <ac:spMkLst>
            <pc:docMk/>
            <pc:sldMk cId="3250581116" sldId="483"/>
            <ac:spMk id="8070" creationId="{83E73FCC-6CFA-436A-A689-58FF2CD87B6E}"/>
          </ac:spMkLst>
        </pc:spChg>
        <pc:spChg chg="mod">
          <ac:chgData name="Kolakowski, Artur" userId="9c34c8cc-b1df-44f6-bea5-dcf7a54ee35f" providerId="ADAL" clId="{3840EB45-74CA-49F5-8548-3DE287019A31}" dt="2022-12-08T10:51:05.942" v="6276" actId="790"/>
          <ac:spMkLst>
            <pc:docMk/>
            <pc:sldMk cId="3250581116" sldId="483"/>
            <ac:spMk id="8071" creationId="{89E8BC57-D5DB-45D3-8B44-467DEBD73067}"/>
          </ac:spMkLst>
        </pc:spChg>
        <pc:spChg chg="mod">
          <ac:chgData name="Kolakowski, Artur" userId="9c34c8cc-b1df-44f6-bea5-dcf7a54ee35f" providerId="ADAL" clId="{3840EB45-74CA-49F5-8548-3DE287019A31}" dt="2022-12-08T10:51:05.947" v="6277" actId="790"/>
          <ac:spMkLst>
            <pc:docMk/>
            <pc:sldMk cId="3250581116" sldId="483"/>
            <ac:spMk id="8072" creationId="{2ADE680A-3CB5-4807-8CCB-E3EDF866E7E8}"/>
          </ac:spMkLst>
        </pc:spChg>
        <pc:spChg chg="mod">
          <ac:chgData name="Kolakowski, Artur" userId="9c34c8cc-b1df-44f6-bea5-dcf7a54ee35f" providerId="ADAL" clId="{3840EB45-74CA-49F5-8548-3DE287019A31}" dt="2022-12-08T10:51:05.947" v="6278" actId="790"/>
          <ac:spMkLst>
            <pc:docMk/>
            <pc:sldMk cId="3250581116" sldId="483"/>
            <ac:spMk id="8073" creationId="{F9F3211E-C9D8-4D82-A1A1-1DA7B2BB5419}"/>
          </ac:spMkLst>
        </pc:spChg>
        <pc:spChg chg="mod">
          <ac:chgData name="Kolakowski, Artur" userId="9c34c8cc-b1df-44f6-bea5-dcf7a54ee35f" providerId="ADAL" clId="{3840EB45-74CA-49F5-8548-3DE287019A31}" dt="2022-12-08T10:51:05.953" v="6279" actId="790"/>
          <ac:spMkLst>
            <pc:docMk/>
            <pc:sldMk cId="3250581116" sldId="483"/>
            <ac:spMk id="8074" creationId="{ED6D2300-43B2-4900-956B-8D00037FCB6F}"/>
          </ac:spMkLst>
        </pc:spChg>
        <pc:spChg chg="mod">
          <ac:chgData name="Kolakowski, Artur" userId="9c34c8cc-b1df-44f6-bea5-dcf7a54ee35f" providerId="ADAL" clId="{3840EB45-74CA-49F5-8548-3DE287019A31}" dt="2022-12-08T10:51:05.957" v="6280" actId="790"/>
          <ac:spMkLst>
            <pc:docMk/>
            <pc:sldMk cId="3250581116" sldId="483"/>
            <ac:spMk id="8075" creationId="{1D312D77-537F-4006-85E7-C590F070F4CD}"/>
          </ac:spMkLst>
        </pc:spChg>
        <pc:spChg chg="mod">
          <ac:chgData name="Kolakowski, Artur" userId="9c34c8cc-b1df-44f6-bea5-dcf7a54ee35f" providerId="ADAL" clId="{3840EB45-74CA-49F5-8548-3DE287019A31}" dt="2022-12-08T10:51:05.957" v="6281" actId="790"/>
          <ac:spMkLst>
            <pc:docMk/>
            <pc:sldMk cId="3250581116" sldId="483"/>
            <ac:spMk id="8076" creationId="{BFFCCA20-574D-4BC1-BA14-B92B564D4955}"/>
          </ac:spMkLst>
        </pc:spChg>
        <pc:spChg chg="mod">
          <ac:chgData name="Kolakowski, Artur" userId="9c34c8cc-b1df-44f6-bea5-dcf7a54ee35f" providerId="ADAL" clId="{3840EB45-74CA-49F5-8548-3DE287019A31}" dt="2022-12-08T10:51:05.962" v="6282" actId="790"/>
          <ac:spMkLst>
            <pc:docMk/>
            <pc:sldMk cId="3250581116" sldId="483"/>
            <ac:spMk id="8077" creationId="{B202C903-C890-4592-9F23-135FF454D369}"/>
          </ac:spMkLst>
        </pc:spChg>
        <pc:spChg chg="mod">
          <ac:chgData name="Kolakowski, Artur" userId="9c34c8cc-b1df-44f6-bea5-dcf7a54ee35f" providerId="ADAL" clId="{3840EB45-74CA-49F5-8548-3DE287019A31}" dt="2022-12-08T10:51:05.962" v="6283" actId="790"/>
          <ac:spMkLst>
            <pc:docMk/>
            <pc:sldMk cId="3250581116" sldId="483"/>
            <ac:spMk id="8078" creationId="{C9CD4081-A0BD-43C9-B45D-0A8146B8EA1C}"/>
          </ac:spMkLst>
        </pc:spChg>
        <pc:spChg chg="mod">
          <ac:chgData name="Kolakowski, Artur" userId="9c34c8cc-b1df-44f6-bea5-dcf7a54ee35f" providerId="ADAL" clId="{3840EB45-74CA-49F5-8548-3DE287019A31}" dt="2022-12-08T10:51:05.968" v="6284" actId="790"/>
          <ac:spMkLst>
            <pc:docMk/>
            <pc:sldMk cId="3250581116" sldId="483"/>
            <ac:spMk id="8079" creationId="{A41E6B17-4EF4-4A00-A3D5-519C8A2C0A59}"/>
          </ac:spMkLst>
        </pc:spChg>
        <pc:spChg chg="mod">
          <ac:chgData name="Kolakowski, Artur" userId="9c34c8cc-b1df-44f6-bea5-dcf7a54ee35f" providerId="ADAL" clId="{3840EB45-74CA-49F5-8548-3DE287019A31}" dt="2022-12-08T10:51:05.973" v="6285" actId="790"/>
          <ac:spMkLst>
            <pc:docMk/>
            <pc:sldMk cId="3250581116" sldId="483"/>
            <ac:spMk id="8080" creationId="{6AFCA939-B9D9-44C2-B5E1-1BC4D2EDAC5B}"/>
          </ac:spMkLst>
        </pc:spChg>
        <pc:spChg chg="mod">
          <ac:chgData name="Kolakowski, Artur" userId="9c34c8cc-b1df-44f6-bea5-dcf7a54ee35f" providerId="ADAL" clId="{3840EB45-74CA-49F5-8548-3DE287019A31}" dt="2022-12-08T10:51:05.973" v="6286" actId="790"/>
          <ac:spMkLst>
            <pc:docMk/>
            <pc:sldMk cId="3250581116" sldId="483"/>
            <ac:spMk id="8081" creationId="{FA033025-0580-4DD7-A087-651354BC55BA}"/>
          </ac:spMkLst>
        </pc:spChg>
        <pc:spChg chg="mod">
          <ac:chgData name="Kolakowski, Artur" userId="9c34c8cc-b1df-44f6-bea5-dcf7a54ee35f" providerId="ADAL" clId="{3840EB45-74CA-49F5-8548-3DE287019A31}" dt="2022-12-08T10:51:05.978" v="6287" actId="790"/>
          <ac:spMkLst>
            <pc:docMk/>
            <pc:sldMk cId="3250581116" sldId="483"/>
            <ac:spMk id="8082" creationId="{8561AE30-BD9E-4C99-9922-EF5545214928}"/>
          </ac:spMkLst>
        </pc:spChg>
        <pc:spChg chg="mod">
          <ac:chgData name="Kolakowski, Artur" userId="9c34c8cc-b1df-44f6-bea5-dcf7a54ee35f" providerId="ADAL" clId="{3840EB45-74CA-49F5-8548-3DE287019A31}" dt="2022-12-08T10:51:05.983" v="6288" actId="790"/>
          <ac:spMkLst>
            <pc:docMk/>
            <pc:sldMk cId="3250581116" sldId="483"/>
            <ac:spMk id="8083" creationId="{2BD6D92A-E271-4DD1-92ED-8949345F7A58}"/>
          </ac:spMkLst>
        </pc:spChg>
        <pc:spChg chg="mod">
          <ac:chgData name="Kolakowski, Artur" userId="9c34c8cc-b1df-44f6-bea5-dcf7a54ee35f" providerId="ADAL" clId="{3840EB45-74CA-49F5-8548-3DE287019A31}" dt="2022-12-08T10:51:05.984" v="6289" actId="790"/>
          <ac:spMkLst>
            <pc:docMk/>
            <pc:sldMk cId="3250581116" sldId="483"/>
            <ac:spMk id="8084" creationId="{A2122DBB-AD31-4905-AA25-71178C669740}"/>
          </ac:spMkLst>
        </pc:spChg>
        <pc:spChg chg="mod">
          <ac:chgData name="Kolakowski, Artur" userId="9c34c8cc-b1df-44f6-bea5-dcf7a54ee35f" providerId="ADAL" clId="{3840EB45-74CA-49F5-8548-3DE287019A31}" dt="2022-12-08T10:51:05.987" v="6290" actId="790"/>
          <ac:spMkLst>
            <pc:docMk/>
            <pc:sldMk cId="3250581116" sldId="483"/>
            <ac:spMk id="8085" creationId="{0EA200B4-6C97-4240-8E1B-ED9A47EC49EF}"/>
          </ac:spMkLst>
        </pc:spChg>
        <pc:spChg chg="mod">
          <ac:chgData name="Kolakowski, Artur" userId="9c34c8cc-b1df-44f6-bea5-dcf7a54ee35f" providerId="ADAL" clId="{3840EB45-74CA-49F5-8548-3DE287019A31}" dt="2022-12-08T10:51:05.992" v="6291" actId="790"/>
          <ac:spMkLst>
            <pc:docMk/>
            <pc:sldMk cId="3250581116" sldId="483"/>
            <ac:spMk id="8086" creationId="{091E1CFB-9F49-4C15-A41D-2E9E714BF6F1}"/>
          </ac:spMkLst>
        </pc:spChg>
        <pc:spChg chg="mod">
          <ac:chgData name="Kolakowski, Artur" userId="9c34c8cc-b1df-44f6-bea5-dcf7a54ee35f" providerId="ADAL" clId="{3840EB45-74CA-49F5-8548-3DE287019A31}" dt="2022-12-08T10:51:05.997" v="6292" actId="790"/>
          <ac:spMkLst>
            <pc:docMk/>
            <pc:sldMk cId="3250581116" sldId="483"/>
            <ac:spMk id="8087" creationId="{CF1A40B2-6498-4EB4-91CE-656ADEE78C9E}"/>
          </ac:spMkLst>
        </pc:spChg>
        <pc:spChg chg="mod">
          <ac:chgData name="Kolakowski, Artur" userId="9c34c8cc-b1df-44f6-bea5-dcf7a54ee35f" providerId="ADAL" clId="{3840EB45-74CA-49F5-8548-3DE287019A31}" dt="2022-12-08T10:51:05.997" v="6293" actId="790"/>
          <ac:spMkLst>
            <pc:docMk/>
            <pc:sldMk cId="3250581116" sldId="483"/>
            <ac:spMk id="8088" creationId="{9E8788DE-D572-48B5-AB91-BD635BFC1D82}"/>
          </ac:spMkLst>
        </pc:spChg>
        <pc:spChg chg="mod">
          <ac:chgData name="Kolakowski, Artur" userId="9c34c8cc-b1df-44f6-bea5-dcf7a54ee35f" providerId="ADAL" clId="{3840EB45-74CA-49F5-8548-3DE287019A31}" dt="2022-12-08T10:51:06.002" v="6294" actId="790"/>
          <ac:spMkLst>
            <pc:docMk/>
            <pc:sldMk cId="3250581116" sldId="483"/>
            <ac:spMk id="8089" creationId="{C5A0202B-02D3-456D-9314-B6C152CDD048}"/>
          </ac:spMkLst>
        </pc:spChg>
        <pc:spChg chg="mod">
          <ac:chgData name="Kolakowski, Artur" userId="9c34c8cc-b1df-44f6-bea5-dcf7a54ee35f" providerId="ADAL" clId="{3840EB45-74CA-49F5-8548-3DE287019A31}" dt="2022-12-08T10:51:06.002" v="6295" actId="790"/>
          <ac:spMkLst>
            <pc:docMk/>
            <pc:sldMk cId="3250581116" sldId="483"/>
            <ac:spMk id="8090" creationId="{8CCB2204-A40A-491C-BCE8-E3864A6F01D4}"/>
          </ac:spMkLst>
        </pc:spChg>
        <pc:spChg chg="mod">
          <ac:chgData name="Kolakowski, Artur" userId="9c34c8cc-b1df-44f6-bea5-dcf7a54ee35f" providerId="ADAL" clId="{3840EB45-74CA-49F5-8548-3DE287019A31}" dt="2022-12-08T10:51:06.008" v="6296" actId="790"/>
          <ac:spMkLst>
            <pc:docMk/>
            <pc:sldMk cId="3250581116" sldId="483"/>
            <ac:spMk id="8091" creationId="{843AFE1F-4AAC-4836-9B9D-E21A4C4BCF01}"/>
          </ac:spMkLst>
        </pc:spChg>
        <pc:spChg chg="mod">
          <ac:chgData name="Kolakowski, Artur" userId="9c34c8cc-b1df-44f6-bea5-dcf7a54ee35f" providerId="ADAL" clId="{3840EB45-74CA-49F5-8548-3DE287019A31}" dt="2022-12-08T10:51:06.013" v="6297" actId="790"/>
          <ac:spMkLst>
            <pc:docMk/>
            <pc:sldMk cId="3250581116" sldId="483"/>
            <ac:spMk id="8092" creationId="{AE191EB1-4580-440A-919B-CAB28EF4D010}"/>
          </ac:spMkLst>
        </pc:spChg>
        <pc:spChg chg="mod">
          <ac:chgData name="Kolakowski, Artur" userId="9c34c8cc-b1df-44f6-bea5-dcf7a54ee35f" providerId="ADAL" clId="{3840EB45-74CA-49F5-8548-3DE287019A31}" dt="2022-12-08T10:51:06.013" v="6298" actId="790"/>
          <ac:spMkLst>
            <pc:docMk/>
            <pc:sldMk cId="3250581116" sldId="483"/>
            <ac:spMk id="8093" creationId="{5D7CB9CC-7CAA-4FAA-8B5E-B57336CEBA1E}"/>
          </ac:spMkLst>
        </pc:spChg>
        <pc:spChg chg="mod">
          <ac:chgData name="Kolakowski, Artur" userId="9c34c8cc-b1df-44f6-bea5-dcf7a54ee35f" providerId="ADAL" clId="{3840EB45-74CA-49F5-8548-3DE287019A31}" dt="2022-12-08T10:51:06.018" v="6299" actId="790"/>
          <ac:spMkLst>
            <pc:docMk/>
            <pc:sldMk cId="3250581116" sldId="483"/>
            <ac:spMk id="8094" creationId="{A3166E08-853E-4110-8DC4-ED54B8158023}"/>
          </ac:spMkLst>
        </pc:spChg>
        <pc:spChg chg="mod">
          <ac:chgData name="Kolakowski, Artur" userId="9c34c8cc-b1df-44f6-bea5-dcf7a54ee35f" providerId="ADAL" clId="{3840EB45-74CA-49F5-8548-3DE287019A31}" dt="2022-12-08T10:51:06.023" v="6300" actId="790"/>
          <ac:spMkLst>
            <pc:docMk/>
            <pc:sldMk cId="3250581116" sldId="483"/>
            <ac:spMk id="8095" creationId="{24172404-81BE-4295-8CF8-A45328D4D16F}"/>
          </ac:spMkLst>
        </pc:spChg>
        <pc:spChg chg="mod">
          <ac:chgData name="Kolakowski, Artur" userId="9c34c8cc-b1df-44f6-bea5-dcf7a54ee35f" providerId="ADAL" clId="{3840EB45-74CA-49F5-8548-3DE287019A31}" dt="2022-12-08T10:51:06.023" v="6301" actId="790"/>
          <ac:spMkLst>
            <pc:docMk/>
            <pc:sldMk cId="3250581116" sldId="483"/>
            <ac:spMk id="8096" creationId="{53461CF6-E233-4FCC-BC4D-2DCC3E81BB8D}"/>
          </ac:spMkLst>
        </pc:spChg>
        <pc:spChg chg="mod">
          <ac:chgData name="Kolakowski, Artur" userId="9c34c8cc-b1df-44f6-bea5-dcf7a54ee35f" providerId="ADAL" clId="{3840EB45-74CA-49F5-8548-3DE287019A31}" dt="2022-12-08T10:51:06.028" v="6302" actId="790"/>
          <ac:spMkLst>
            <pc:docMk/>
            <pc:sldMk cId="3250581116" sldId="483"/>
            <ac:spMk id="8097" creationId="{8E26A453-CFCB-4755-BFC1-58704509BAB7}"/>
          </ac:spMkLst>
        </pc:spChg>
        <pc:spChg chg="mod">
          <ac:chgData name="Kolakowski, Artur" userId="9c34c8cc-b1df-44f6-bea5-dcf7a54ee35f" providerId="ADAL" clId="{3840EB45-74CA-49F5-8548-3DE287019A31}" dt="2022-12-08T10:51:06.033" v="6303" actId="790"/>
          <ac:spMkLst>
            <pc:docMk/>
            <pc:sldMk cId="3250581116" sldId="483"/>
            <ac:spMk id="8098" creationId="{1C20A0D6-3363-4DF0-8271-6C448A72B3BE}"/>
          </ac:spMkLst>
        </pc:spChg>
        <pc:spChg chg="mod">
          <ac:chgData name="Kolakowski, Artur" userId="9c34c8cc-b1df-44f6-bea5-dcf7a54ee35f" providerId="ADAL" clId="{3840EB45-74CA-49F5-8548-3DE287019A31}" dt="2022-12-08T10:51:06.038" v="6304" actId="790"/>
          <ac:spMkLst>
            <pc:docMk/>
            <pc:sldMk cId="3250581116" sldId="483"/>
            <ac:spMk id="8099" creationId="{9F6E0AFE-CDF2-4DE5-A184-A2F7356BC04C}"/>
          </ac:spMkLst>
        </pc:spChg>
        <pc:spChg chg="mod">
          <ac:chgData name="Kolakowski, Artur" userId="9c34c8cc-b1df-44f6-bea5-dcf7a54ee35f" providerId="ADAL" clId="{3840EB45-74CA-49F5-8548-3DE287019A31}" dt="2022-12-08T10:51:06.038" v="6305" actId="790"/>
          <ac:spMkLst>
            <pc:docMk/>
            <pc:sldMk cId="3250581116" sldId="483"/>
            <ac:spMk id="8100" creationId="{722014B9-FB3F-472C-8702-5EF1B29126AC}"/>
          </ac:spMkLst>
        </pc:spChg>
        <pc:spChg chg="mod">
          <ac:chgData name="Kolakowski, Artur" userId="9c34c8cc-b1df-44f6-bea5-dcf7a54ee35f" providerId="ADAL" clId="{3840EB45-74CA-49F5-8548-3DE287019A31}" dt="2022-12-08T10:51:06.043" v="6306" actId="790"/>
          <ac:spMkLst>
            <pc:docMk/>
            <pc:sldMk cId="3250581116" sldId="483"/>
            <ac:spMk id="8101" creationId="{742FC025-937F-4BC1-A8A9-C87ECDF8822B}"/>
          </ac:spMkLst>
        </pc:spChg>
        <pc:spChg chg="mod">
          <ac:chgData name="Kolakowski, Artur" userId="9c34c8cc-b1df-44f6-bea5-dcf7a54ee35f" providerId="ADAL" clId="{3840EB45-74CA-49F5-8548-3DE287019A31}" dt="2022-12-08T10:51:06.047" v="6307" actId="790"/>
          <ac:spMkLst>
            <pc:docMk/>
            <pc:sldMk cId="3250581116" sldId="483"/>
            <ac:spMk id="8102" creationId="{3A200B8E-868F-473F-B72F-D963DFF1E8B1}"/>
          </ac:spMkLst>
        </pc:spChg>
        <pc:spChg chg="mod">
          <ac:chgData name="Kolakowski, Artur" userId="9c34c8cc-b1df-44f6-bea5-dcf7a54ee35f" providerId="ADAL" clId="{3840EB45-74CA-49F5-8548-3DE287019A31}" dt="2022-12-08T10:51:06.052" v="6308" actId="790"/>
          <ac:spMkLst>
            <pc:docMk/>
            <pc:sldMk cId="3250581116" sldId="483"/>
            <ac:spMk id="8103" creationId="{B0CFEDB0-DC7C-403A-8CD3-CE5378933965}"/>
          </ac:spMkLst>
        </pc:spChg>
        <pc:spChg chg="mod">
          <ac:chgData name="Kolakowski, Artur" userId="9c34c8cc-b1df-44f6-bea5-dcf7a54ee35f" providerId="ADAL" clId="{3840EB45-74CA-49F5-8548-3DE287019A31}" dt="2022-12-08T10:51:06.057" v="6309" actId="790"/>
          <ac:spMkLst>
            <pc:docMk/>
            <pc:sldMk cId="3250581116" sldId="483"/>
            <ac:spMk id="8104" creationId="{DCA5EC1D-14F4-4CAF-B47A-FEB849A6BA1C}"/>
          </ac:spMkLst>
        </pc:spChg>
        <pc:spChg chg="mod">
          <ac:chgData name="Kolakowski, Artur" userId="9c34c8cc-b1df-44f6-bea5-dcf7a54ee35f" providerId="ADAL" clId="{3840EB45-74CA-49F5-8548-3DE287019A31}" dt="2022-12-08T10:51:06.063" v="6310" actId="790"/>
          <ac:spMkLst>
            <pc:docMk/>
            <pc:sldMk cId="3250581116" sldId="483"/>
            <ac:spMk id="8105" creationId="{58CAAFE1-2CBB-45AA-987A-D5808A38E6D0}"/>
          </ac:spMkLst>
        </pc:spChg>
        <pc:spChg chg="mod">
          <ac:chgData name="Kolakowski, Artur" userId="9c34c8cc-b1df-44f6-bea5-dcf7a54ee35f" providerId="ADAL" clId="{3840EB45-74CA-49F5-8548-3DE287019A31}" dt="2022-12-08T10:51:06.068" v="6311" actId="790"/>
          <ac:spMkLst>
            <pc:docMk/>
            <pc:sldMk cId="3250581116" sldId="483"/>
            <ac:spMk id="8106" creationId="{27153439-F308-4D11-8F63-CB91A3DF3113}"/>
          </ac:spMkLst>
        </pc:spChg>
        <pc:spChg chg="mod">
          <ac:chgData name="Kolakowski, Artur" userId="9c34c8cc-b1df-44f6-bea5-dcf7a54ee35f" providerId="ADAL" clId="{3840EB45-74CA-49F5-8548-3DE287019A31}" dt="2022-12-08T10:51:06.068" v="6312" actId="790"/>
          <ac:spMkLst>
            <pc:docMk/>
            <pc:sldMk cId="3250581116" sldId="483"/>
            <ac:spMk id="8107" creationId="{566117B1-0B80-4754-997D-821F6E639AA1}"/>
          </ac:spMkLst>
        </pc:spChg>
        <pc:spChg chg="mod">
          <ac:chgData name="Kolakowski, Artur" userId="9c34c8cc-b1df-44f6-bea5-dcf7a54ee35f" providerId="ADAL" clId="{3840EB45-74CA-49F5-8548-3DE287019A31}" dt="2022-12-08T10:51:06.073" v="6313" actId="790"/>
          <ac:spMkLst>
            <pc:docMk/>
            <pc:sldMk cId="3250581116" sldId="483"/>
            <ac:spMk id="8108" creationId="{04501C5B-18AB-4A14-90B7-100F8DEBD06D}"/>
          </ac:spMkLst>
        </pc:spChg>
        <pc:spChg chg="mod">
          <ac:chgData name="Kolakowski, Artur" userId="9c34c8cc-b1df-44f6-bea5-dcf7a54ee35f" providerId="ADAL" clId="{3840EB45-74CA-49F5-8548-3DE287019A31}" dt="2022-12-08T10:51:06.078" v="6314" actId="790"/>
          <ac:spMkLst>
            <pc:docMk/>
            <pc:sldMk cId="3250581116" sldId="483"/>
            <ac:spMk id="8109" creationId="{96978B99-6343-4F7D-A724-9024EB4C115E}"/>
          </ac:spMkLst>
        </pc:spChg>
        <pc:spChg chg="mod">
          <ac:chgData name="Kolakowski, Artur" userId="9c34c8cc-b1df-44f6-bea5-dcf7a54ee35f" providerId="ADAL" clId="{3840EB45-74CA-49F5-8548-3DE287019A31}" dt="2022-12-08T10:51:06.084" v="6315" actId="790"/>
          <ac:spMkLst>
            <pc:docMk/>
            <pc:sldMk cId="3250581116" sldId="483"/>
            <ac:spMk id="8110" creationId="{45AE3B61-FC90-4FBB-854A-0A5C8FF70796}"/>
          </ac:spMkLst>
        </pc:spChg>
        <pc:spChg chg="mod">
          <ac:chgData name="Kolakowski, Artur" userId="9c34c8cc-b1df-44f6-bea5-dcf7a54ee35f" providerId="ADAL" clId="{3840EB45-74CA-49F5-8548-3DE287019A31}" dt="2022-12-08T10:51:06.087" v="6316" actId="790"/>
          <ac:spMkLst>
            <pc:docMk/>
            <pc:sldMk cId="3250581116" sldId="483"/>
            <ac:spMk id="8111" creationId="{E7FE6F5F-3E37-4F91-A8F4-6603DD6386FB}"/>
          </ac:spMkLst>
        </pc:spChg>
        <pc:spChg chg="mod">
          <ac:chgData name="Kolakowski, Artur" userId="9c34c8cc-b1df-44f6-bea5-dcf7a54ee35f" providerId="ADAL" clId="{3840EB45-74CA-49F5-8548-3DE287019A31}" dt="2022-12-08T10:51:06.093" v="6317" actId="790"/>
          <ac:spMkLst>
            <pc:docMk/>
            <pc:sldMk cId="3250581116" sldId="483"/>
            <ac:spMk id="8112" creationId="{433947A9-7C52-4D21-98B9-D784AD660DB9}"/>
          </ac:spMkLst>
        </pc:spChg>
        <pc:spChg chg="mod">
          <ac:chgData name="Kolakowski, Artur" userId="9c34c8cc-b1df-44f6-bea5-dcf7a54ee35f" providerId="ADAL" clId="{3840EB45-74CA-49F5-8548-3DE287019A31}" dt="2022-12-08T10:51:06.093" v="6318" actId="790"/>
          <ac:spMkLst>
            <pc:docMk/>
            <pc:sldMk cId="3250581116" sldId="483"/>
            <ac:spMk id="8113" creationId="{BA5B524A-CFAE-43F4-AC1C-D2D83914E9C7}"/>
          </ac:spMkLst>
        </pc:spChg>
        <pc:spChg chg="mod">
          <ac:chgData name="Kolakowski, Artur" userId="9c34c8cc-b1df-44f6-bea5-dcf7a54ee35f" providerId="ADAL" clId="{3840EB45-74CA-49F5-8548-3DE287019A31}" dt="2022-12-08T10:51:06.098" v="6319" actId="790"/>
          <ac:spMkLst>
            <pc:docMk/>
            <pc:sldMk cId="3250581116" sldId="483"/>
            <ac:spMk id="8114" creationId="{C5893007-8944-40DD-B9B9-A2EF9649E717}"/>
          </ac:spMkLst>
        </pc:spChg>
        <pc:spChg chg="mod">
          <ac:chgData name="Kolakowski, Artur" userId="9c34c8cc-b1df-44f6-bea5-dcf7a54ee35f" providerId="ADAL" clId="{3840EB45-74CA-49F5-8548-3DE287019A31}" dt="2022-12-08T10:51:06.103" v="6320" actId="790"/>
          <ac:spMkLst>
            <pc:docMk/>
            <pc:sldMk cId="3250581116" sldId="483"/>
            <ac:spMk id="8115" creationId="{211B9920-DE80-40D8-B9C3-8AF033BD81F6}"/>
          </ac:spMkLst>
        </pc:spChg>
        <pc:spChg chg="mod">
          <ac:chgData name="Kolakowski, Artur" userId="9c34c8cc-b1df-44f6-bea5-dcf7a54ee35f" providerId="ADAL" clId="{3840EB45-74CA-49F5-8548-3DE287019A31}" dt="2022-12-08T10:51:06.103" v="6321" actId="790"/>
          <ac:spMkLst>
            <pc:docMk/>
            <pc:sldMk cId="3250581116" sldId="483"/>
            <ac:spMk id="8116" creationId="{FBF030A8-5467-4F6E-959E-1058EBA25B1F}"/>
          </ac:spMkLst>
        </pc:spChg>
        <pc:spChg chg="mod">
          <ac:chgData name="Kolakowski, Artur" userId="9c34c8cc-b1df-44f6-bea5-dcf7a54ee35f" providerId="ADAL" clId="{3840EB45-74CA-49F5-8548-3DE287019A31}" dt="2022-12-08T10:51:06.108" v="6322" actId="790"/>
          <ac:spMkLst>
            <pc:docMk/>
            <pc:sldMk cId="3250581116" sldId="483"/>
            <ac:spMk id="8117" creationId="{5644A7E7-B1BD-45B0-9A28-52555D37141E}"/>
          </ac:spMkLst>
        </pc:spChg>
        <pc:spChg chg="mod">
          <ac:chgData name="Kolakowski, Artur" userId="9c34c8cc-b1df-44f6-bea5-dcf7a54ee35f" providerId="ADAL" clId="{3840EB45-74CA-49F5-8548-3DE287019A31}" dt="2022-12-08T10:51:06.113" v="6323" actId="790"/>
          <ac:spMkLst>
            <pc:docMk/>
            <pc:sldMk cId="3250581116" sldId="483"/>
            <ac:spMk id="8118" creationId="{AA42C7B8-8C69-46C4-B67C-A2FA11C3DFC5}"/>
          </ac:spMkLst>
        </pc:spChg>
        <pc:spChg chg="mod">
          <ac:chgData name="Kolakowski, Artur" userId="9c34c8cc-b1df-44f6-bea5-dcf7a54ee35f" providerId="ADAL" clId="{3840EB45-74CA-49F5-8548-3DE287019A31}" dt="2022-12-08T10:51:06.118" v="6324" actId="790"/>
          <ac:spMkLst>
            <pc:docMk/>
            <pc:sldMk cId="3250581116" sldId="483"/>
            <ac:spMk id="8119" creationId="{5A8EBFFB-85D7-4512-9A49-25FFF949B342}"/>
          </ac:spMkLst>
        </pc:spChg>
        <pc:spChg chg="mod">
          <ac:chgData name="Kolakowski, Artur" userId="9c34c8cc-b1df-44f6-bea5-dcf7a54ee35f" providerId="ADAL" clId="{3840EB45-74CA-49F5-8548-3DE287019A31}" dt="2022-12-08T10:51:06.123" v="6325" actId="790"/>
          <ac:spMkLst>
            <pc:docMk/>
            <pc:sldMk cId="3250581116" sldId="483"/>
            <ac:spMk id="8120" creationId="{42E06FE3-F001-4866-9BC2-599C78C0B1B8}"/>
          </ac:spMkLst>
        </pc:spChg>
        <pc:spChg chg="mod">
          <ac:chgData name="Kolakowski, Artur" userId="9c34c8cc-b1df-44f6-bea5-dcf7a54ee35f" providerId="ADAL" clId="{3840EB45-74CA-49F5-8548-3DE287019A31}" dt="2022-12-08T10:51:06.123" v="6326" actId="790"/>
          <ac:spMkLst>
            <pc:docMk/>
            <pc:sldMk cId="3250581116" sldId="483"/>
            <ac:spMk id="8121" creationId="{E139B26B-F563-48DD-98B0-00B68663D0D0}"/>
          </ac:spMkLst>
        </pc:spChg>
        <pc:spChg chg="mod">
          <ac:chgData name="Kolakowski, Artur" userId="9c34c8cc-b1df-44f6-bea5-dcf7a54ee35f" providerId="ADAL" clId="{3840EB45-74CA-49F5-8548-3DE287019A31}" dt="2022-12-08T10:51:06.128" v="6327" actId="790"/>
          <ac:spMkLst>
            <pc:docMk/>
            <pc:sldMk cId="3250581116" sldId="483"/>
            <ac:spMk id="8122" creationId="{0C633013-4BCD-4E2C-85A0-96DA113527C1}"/>
          </ac:spMkLst>
        </pc:spChg>
        <pc:spChg chg="mod">
          <ac:chgData name="Kolakowski, Artur" userId="9c34c8cc-b1df-44f6-bea5-dcf7a54ee35f" providerId="ADAL" clId="{3840EB45-74CA-49F5-8548-3DE287019A31}" dt="2022-12-08T10:51:06.133" v="6328" actId="790"/>
          <ac:spMkLst>
            <pc:docMk/>
            <pc:sldMk cId="3250581116" sldId="483"/>
            <ac:spMk id="8123" creationId="{3A127DB0-B0B5-47FD-BFE6-0C85E5728A07}"/>
          </ac:spMkLst>
        </pc:spChg>
        <pc:spChg chg="mod">
          <ac:chgData name="Kolakowski, Artur" userId="9c34c8cc-b1df-44f6-bea5-dcf7a54ee35f" providerId="ADAL" clId="{3840EB45-74CA-49F5-8548-3DE287019A31}" dt="2022-12-08T10:51:06.137" v="6329" actId="790"/>
          <ac:spMkLst>
            <pc:docMk/>
            <pc:sldMk cId="3250581116" sldId="483"/>
            <ac:spMk id="8124" creationId="{D09AE664-3A19-4A4C-A040-C25B6D880F63}"/>
          </ac:spMkLst>
        </pc:spChg>
        <pc:spChg chg="mod">
          <ac:chgData name="Kolakowski, Artur" userId="9c34c8cc-b1df-44f6-bea5-dcf7a54ee35f" providerId="ADAL" clId="{3840EB45-74CA-49F5-8548-3DE287019A31}" dt="2022-12-08T10:51:06.137" v="6330" actId="790"/>
          <ac:spMkLst>
            <pc:docMk/>
            <pc:sldMk cId="3250581116" sldId="483"/>
            <ac:spMk id="8125" creationId="{11D86F91-C22F-45C4-BA26-D70B7C00B849}"/>
          </ac:spMkLst>
        </pc:spChg>
        <pc:spChg chg="mod">
          <ac:chgData name="Kolakowski, Artur" userId="9c34c8cc-b1df-44f6-bea5-dcf7a54ee35f" providerId="ADAL" clId="{3840EB45-74CA-49F5-8548-3DE287019A31}" dt="2022-12-08T10:51:06.142" v="6331" actId="790"/>
          <ac:spMkLst>
            <pc:docMk/>
            <pc:sldMk cId="3250581116" sldId="483"/>
            <ac:spMk id="8126" creationId="{62813DA2-850D-43A7-93DB-4BD46FC0FEC8}"/>
          </ac:spMkLst>
        </pc:spChg>
        <pc:spChg chg="mod">
          <ac:chgData name="Kolakowski, Artur" userId="9c34c8cc-b1df-44f6-bea5-dcf7a54ee35f" providerId="ADAL" clId="{3840EB45-74CA-49F5-8548-3DE287019A31}" dt="2022-12-08T10:51:06.147" v="6332" actId="790"/>
          <ac:spMkLst>
            <pc:docMk/>
            <pc:sldMk cId="3250581116" sldId="483"/>
            <ac:spMk id="8127" creationId="{A75FF97B-9AEE-4BBE-B4F5-A4AE3251174E}"/>
          </ac:spMkLst>
        </pc:spChg>
        <pc:spChg chg="mod">
          <ac:chgData name="Kolakowski, Artur" userId="9c34c8cc-b1df-44f6-bea5-dcf7a54ee35f" providerId="ADAL" clId="{3840EB45-74CA-49F5-8548-3DE287019A31}" dt="2022-12-08T10:51:06.153" v="6333" actId="790"/>
          <ac:spMkLst>
            <pc:docMk/>
            <pc:sldMk cId="3250581116" sldId="483"/>
            <ac:spMk id="8128" creationId="{DB749399-075F-43E6-8614-6E8725B90C11}"/>
          </ac:spMkLst>
        </pc:spChg>
        <pc:spChg chg="mod">
          <ac:chgData name="Kolakowski, Artur" userId="9c34c8cc-b1df-44f6-bea5-dcf7a54ee35f" providerId="ADAL" clId="{3840EB45-74CA-49F5-8548-3DE287019A31}" dt="2022-12-08T10:51:06.158" v="6334" actId="790"/>
          <ac:spMkLst>
            <pc:docMk/>
            <pc:sldMk cId="3250581116" sldId="483"/>
            <ac:spMk id="8129" creationId="{77020A5B-069D-4FC8-9028-0D1785AD63BB}"/>
          </ac:spMkLst>
        </pc:spChg>
        <pc:spChg chg="mod">
          <ac:chgData name="Kolakowski, Artur" userId="9c34c8cc-b1df-44f6-bea5-dcf7a54ee35f" providerId="ADAL" clId="{3840EB45-74CA-49F5-8548-3DE287019A31}" dt="2022-12-08T10:51:06.163" v="6335" actId="790"/>
          <ac:spMkLst>
            <pc:docMk/>
            <pc:sldMk cId="3250581116" sldId="483"/>
            <ac:spMk id="8130" creationId="{394732A7-5319-4928-9AD2-08F7CC7E468E}"/>
          </ac:spMkLst>
        </pc:spChg>
        <pc:spChg chg="mod">
          <ac:chgData name="Kolakowski, Artur" userId="9c34c8cc-b1df-44f6-bea5-dcf7a54ee35f" providerId="ADAL" clId="{3840EB45-74CA-49F5-8548-3DE287019A31}" dt="2022-12-08T10:51:06.163" v="6336" actId="790"/>
          <ac:spMkLst>
            <pc:docMk/>
            <pc:sldMk cId="3250581116" sldId="483"/>
            <ac:spMk id="8131" creationId="{C968EC62-60ED-43FD-9DE7-A1E2021770E4}"/>
          </ac:spMkLst>
        </pc:spChg>
        <pc:spChg chg="mod">
          <ac:chgData name="Kolakowski, Artur" userId="9c34c8cc-b1df-44f6-bea5-dcf7a54ee35f" providerId="ADAL" clId="{3840EB45-74CA-49F5-8548-3DE287019A31}" dt="2022-12-08T10:51:06.167" v="6337" actId="790"/>
          <ac:spMkLst>
            <pc:docMk/>
            <pc:sldMk cId="3250581116" sldId="483"/>
            <ac:spMk id="8132" creationId="{0C8A783C-E93A-4F6F-9777-AA46C62D23CA}"/>
          </ac:spMkLst>
        </pc:spChg>
        <pc:spChg chg="mod">
          <ac:chgData name="Kolakowski, Artur" userId="9c34c8cc-b1df-44f6-bea5-dcf7a54ee35f" providerId="ADAL" clId="{3840EB45-74CA-49F5-8548-3DE287019A31}" dt="2022-12-08T10:51:06.167" v="6338" actId="790"/>
          <ac:spMkLst>
            <pc:docMk/>
            <pc:sldMk cId="3250581116" sldId="483"/>
            <ac:spMk id="8133" creationId="{D510536E-BCAF-4186-9410-2F2B19628604}"/>
          </ac:spMkLst>
        </pc:spChg>
        <pc:spChg chg="mod">
          <ac:chgData name="Kolakowski, Artur" userId="9c34c8cc-b1df-44f6-bea5-dcf7a54ee35f" providerId="ADAL" clId="{3840EB45-74CA-49F5-8548-3DE287019A31}" dt="2022-12-08T10:51:06.173" v="6339" actId="790"/>
          <ac:spMkLst>
            <pc:docMk/>
            <pc:sldMk cId="3250581116" sldId="483"/>
            <ac:spMk id="8134" creationId="{A1289547-3D25-4E63-8365-29935CF353FE}"/>
          </ac:spMkLst>
        </pc:spChg>
        <pc:spChg chg="mod">
          <ac:chgData name="Kolakowski, Artur" userId="9c34c8cc-b1df-44f6-bea5-dcf7a54ee35f" providerId="ADAL" clId="{3840EB45-74CA-49F5-8548-3DE287019A31}" dt="2022-12-08T10:51:06.178" v="6340" actId="790"/>
          <ac:spMkLst>
            <pc:docMk/>
            <pc:sldMk cId="3250581116" sldId="483"/>
            <ac:spMk id="8135" creationId="{3C319FAC-BC2D-48DC-A575-AC96636BB02E}"/>
          </ac:spMkLst>
        </pc:spChg>
        <pc:spChg chg="mod">
          <ac:chgData name="Kolakowski, Artur" userId="9c34c8cc-b1df-44f6-bea5-dcf7a54ee35f" providerId="ADAL" clId="{3840EB45-74CA-49F5-8548-3DE287019A31}" dt="2022-12-08T10:51:06.178" v="6341" actId="790"/>
          <ac:spMkLst>
            <pc:docMk/>
            <pc:sldMk cId="3250581116" sldId="483"/>
            <ac:spMk id="8136" creationId="{03BCAEDF-5974-44F7-9E25-C5A847A3F2C6}"/>
          </ac:spMkLst>
        </pc:spChg>
        <pc:spChg chg="mod">
          <ac:chgData name="Kolakowski, Artur" userId="9c34c8cc-b1df-44f6-bea5-dcf7a54ee35f" providerId="ADAL" clId="{3840EB45-74CA-49F5-8548-3DE287019A31}" dt="2022-12-08T10:51:06.184" v="6342" actId="790"/>
          <ac:spMkLst>
            <pc:docMk/>
            <pc:sldMk cId="3250581116" sldId="483"/>
            <ac:spMk id="8137" creationId="{DB812D70-A337-4E6A-AD4C-4C6F59638113}"/>
          </ac:spMkLst>
        </pc:spChg>
        <pc:spChg chg="mod">
          <ac:chgData name="Kolakowski, Artur" userId="9c34c8cc-b1df-44f6-bea5-dcf7a54ee35f" providerId="ADAL" clId="{3840EB45-74CA-49F5-8548-3DE287019A31}" dt="2022-12-08T10:51:06.188" v="6343" actId="790"/>
          <ac:spMkLst>
            <pc:docMk/>
            <pc:sldMk cId="3250581116" sldId="483"/>
            <ac:spMk id="8138" creationId="{93297C11-BA08-496B-8FDB-3F6356C18543}"/>
          </ac:spMkLst>
        </pc:spChg>
        <pc:spChg chg="mod">
          <ac:chgData name="Kolakowski, Artur" userId="9c34c8cc-b1df-44f6-bea5-dcf7a54ee35f" providerId="ADAL" clId="{3840EB45-74CA-49F5-8548-3DE287019A31}" dt="2022-12-08T10:51:06.193" v="6344" actId="790"/>
          <ac:spMkLst>
            <pc:docMk/>
            <pc:sldMk cId="3250581116" sldId="483"/>
            <ac:spMk id="8139" creationId="{7CCAC155-B689-457F-B96D-E2E6990945FD}"/>
          </ac:spMkLst>
        </pc:spChg>
        <pc:spChg chg="mod">
          <ac:chgData name="Kolakowski, Artur" userId="9c34c8cc-b1df-44f6-bea5-dcf7a54ee35f" providerId="ADAL" clId="{3840EB45-74CA-49F5-8548-3DE287019A31}" dt="2022-12-08T10:51:06.193" v="6345" actId="790"/>
          <ac:spMkLst>
            <pc:docMk/>
            <pc:sldMk cId="3250581116" sldId="483"/>
            <ac:spMk id="8140" creationId="{9E495C07-10D8-4C1A-A197-507F426CB202}"/>
          </ac:spMkLst>
        </pc:spChg>
        <pc:spChg chg="mod">
          <ac:chgData name="Kolakowski, Artur" userId="9c34c8cc-b1df-44f6-bea5-dcf7a54ee35f" providerId="ADAL" clId="{3840EB45-74CA-49F5-8548-3DE287019A31}" dt="2022-12-08T10:51:06.198" v="6346" actId="790"/>
          <ac:spMkLst>
            <pc:docMk/>
            <pc:sldMk cId="3250581116" sldId="483"/>
            <ac:spMk id="8141" creationId="{789D7B88-EE93-49E3-A554-B47C8F6BF182}"/>
          </ac:spMkLst>
        </pc:spChg>
        <pc:spChg chg="mod">
          <ac:chgData name="Kolakowski, Artur" userId="9c34c8cc-b1df-44f6-bea5-dcf7a54ee35f" providerId="ADAL" clId="{3840EB45-74CA-49F5-8548-3DE287019A31}" dt="2022-12-08T10:51:06.203" v="6347" actId="790"/>
          <ac:spMkLst>
            <pc:docMk/>
            <pc:sldMk cId="3250581116" sldId="483"/>
            <ac:spMk id="8142" creationId="{845C3AA1-7D44-4EF8-AA12-E13334B89391}"/>
          </ac:spMkLst>
        </pc:spChg>
        <pc:spChg chg="mod">
          <ac:chgData name="Kolakowski, Artur" userId="9c34c8cc-b1df-44f6-bea5-dcf7a54ee35f" providerId="ADAL" clId="{3840EB45-74CA-49F5-8548-3DE287019A31}" dt="2022-12-08T10:51:06.203" v="6348" actId="790"/>
          <ac:spMkLst>
            <pc:docMk/>
            <pc:sldMk cId="3250581116" sldId="483"/>
            <ac:spMk id="8143" creationId="{1DEEC772-EFEA-4908-88B0-D959F2E39DCF}"/>
          </ac:spMkLst>
        </pc:spChg>
        <pc:spChg chg="mod">
          <ac:chgData name="Kolakowski, Artur" userId="9c34c8cc-b1df-44f6-bea5-dcf7a54ee35f" providerId="ADAL" clId="{3840EB45-74CA-49F5-8548-3DE287019A31}" dt="2022-12-08T10:51:06.207" v="6349" actId="790"/>
          <ac:spMkLst>
            <pc:docMk/>
            <pc:sldMk cId="3250581116" sldId="483"/>
            <ac:spMk id="8144" creationId="{BFFF0150-DD2D-448E-ACBC-0CA03F9B50B6}"/>
          </ac:spMkLst>
        </pc:spChg>
        <pc:spChg chg="mod">
          <ac:chgData name="Kolakowski, Artur" userId="9c34c8cc-b1df-44f6-bea5-dcf7a54ee35f" providerId="ADAL" clId="{3840EB45-74CA-49F5-8548-3DE287019A31}" dt="2022-12-08T10:51:06.213" v="6350" actId="790"/>
          <ac:spMkLst>
            <pc:docMk/>
            <pc:sldMk cId="3250581116" sldId="483"/>
            <ac:spMk id="8145" creationId="{56261A29-0113-4F2D-B27E-E08BEAA14585}"/>
          </ac:spMkLst>
        </pc:spChg>
        <pc:spChg chg="mod">
          <ac:chgData name="Kolakowski, Artur" userId="9c34c8cc-b1df-44f6-bea5-dcf7a54ee35f" providerId="ADAL" clId="{3840EB45-74CA-49F5-8548-3DE287019A31}" dt="2022-12-08T10:51:06.213" v="6351" actId="790"/>
          <ac:spMkLst>
            <pc:docMk/>
            <pc:sldMk cId="3250581116" sldId="483"/>
            <ac:spMk id="8146" creationId="{ECBCE388-6ADC-46ED-8BA7-34271046F749}"/>
          </ac:spMkLst>
        </pc:spChg>
        <pc:spChg chg="mod">
          <ac:chgData name="Kolakowski, Artur" userId="9c34c8cc-b1df-44f6-bea5-dcf7a54ee35f" providerId="ADAL" clId="{3840EB45-74CA-49F5-8548-3DE287019A31}" dt="2022-12-08T10:51:06.218" v="6352" actId="790"/>
          <ac:spMkLst>
            <pc:docMk/>
            <pc:sldMk cId="3250581116" sldId="483"/>
            <ac:spMk id="8147" creationId="{C3EF7103-1EDA-4481-8086-8595A7871F09}"/>
          </ac:spMkLst>
        </pc:spChg>
        <pc:spChg chg="mod">
          <ac:chgData name="Kolakowski, Artur" userId="9c34c8cc-b1df-44f6-bea5-dcf7a54ee35f" providerId="ADAL" clId="{3840EB45-74CA-49F5-8548-3DE287019A31}" dt="2022-12-08T10:51:06.223" v="6353" actId="790"/>
          <ac:spMkLst>
            <pc:docMk/>
            <pc:sldMk cId="3250581116" sldId="483"/>
            <ac:spMk id="8148" creationId="{53B8811D-26DE-4427-AEE1-2B595F9D17AD}"/>
          </ac:spMkLst>
        </pc:spChg>
        <pc:spChg chg="mod">
          <ac:chgData name="Kolakowski, Artur" userId="9c34c8cc-b1df-44f6-bea5-dcf7a54ee35f" providerId="ADAL" clId="{3840EB45-74CA-49F5-8548-3DE287019A31}" dt="2022-12-08T10:51:06.223" v="6354" actId="790"/>
          <ac:spMkLst>
            <pc:docMk/>
            <pc:sldMk cId="3250581116" sldId="483"/>
            <ac:spMk id="8149" creationId="{CA566746-B10A-4193-8506-0E0AD8D3550D}"/>
          </ac:spMkLst>
        </pc:spChg>
        <pc:spChg chg="mod">
          <ac:chgData name="Kolakowski, Artur" userId="9c34c8cc-b1df-44f6-bea5-dcf7a54ee35f" providerId="ADAL" clId="{3840EB45-74CA-49F5-8548-3DE287019A31}" dt="2022-12-08T10:51:06.228" v="6355" actId="790"/>
          <ac:spMkLst>
            <pc:docMk/>
            <pc:sldMk cId="3250581116" sldId="483"/>
            <ac:spMk id="8150" creationId="{5E9F70E2-CE01-4D52-82B5-BC6DDC69F6E5}"/>
          </ac:spMkLst>
        </pc:spChg>
        <pc:spChg chg="mod">
          <ac:chgData name="Kolakowski, Artur" userId="9c34c8cc-b1df-44f6-bea5-dcf7a54ee35f" providerId="ADAL" clId="{3840EB45-74CA-49F5-8548-3DE287019A31}" dt="2022-12-08T10:51:06.228" v="6356" actId="790"/>
          <ac:spMkLst>
            <pc:docMk/>
            <pc:sldMk cId="3250581116" sldId="483"/>
            <ac:spMk id="8151" creationId="{A8EDE0FE-1D68-45BF-ACE7-3BD922DE5DF8}"/>
          </ac:spMkLst>
        </pc:spChg>
        <pc:spChg chg="mod">
          <ac:chgData name="Kolakowski, Artur" userId="9c34c8cc-b1df-44f6-bea5-dcf7a54ee35f" providerId="ADAL" clId="{3840EB45-74CA-49F5-8548-3DE287019A31}" dt="2022-12-08T10:51:06.233" v="6357" actId="790"/>
          <ac:spMkLst>
            <pc:docMk/>
            <pc:sldMk cId="3250581116" sldId="483"/>
            <ac:spMk id="8152" creationId="{7D98AB75-8018-49EA-ABB7-2FF73B4FD117}"/>
          </ac:spMkLst>
        </pc:spChg>
        <pc:spChg chg="mod">
          <ac:chgData name="Kolakowski, Artur" userId="9c34c8cc-b1df-44f6-bea5-dcf7a54ee35f" providerId="ADAL" clId="{3840EB45-74CA-49F5-8548-3DE287019A31}" dt="2022-12-08T10:51:06.237" v="6358" actId="790"/>
          <ac:spMkLst>
            <pc:docMk/>
            <pc:sldMk cId="3250581116" sldId="483"/>
            <ac:spMk id="8153" creationId="{4E109389-A3BA-4FE3-A748-773B590FBCDB}"/>
          </ac:spMkLst>
        </pc:spChg>
        <pc:spChg chg="mod">
          <ac:chgData name="Kolakowski, Artur" userId="9c34c8cc-b1df-44f6-bea5-dcf7a54ee35f" providerId="ADAL" clId="{3840EB45-74CA-49F5-8548-3DE287019A31}" dt="2022-12-08T10:51:06.242" v="6359" actId="790"/>
          <ac:spMkLst>
            <pc:docMk/>
            <pc:sldMk cId="3250581116" sldId="483"/>
            <ac:spMk id="8154" creationId="{E3419D60-5B0D-4F54-A521-5A9F5530DBC8}"/>
          </ac:spMkLst>
        </pc:spChg>
        <pc:spChg chg="mod">
          <ac:chgData name="Kolakowski, Artur" userId="9c34c8cc-b1df-44f6-bea5-dcf7a54ee35f" providerId="ADAL" clId="{3840EB45-74CA-49F5-8548-3DE287019A31}" dt="2022-12-08T10:51:06.242" v="6360" actId="790"/>
          <ac:spMkLst>
            <pc:docMk/>
            <pc:sldMk cId="3250581116" sldId="483"/>
            <ac:spMk id="8155" creationId="{B4540347-9DF8-4C0A-8E2E-055A9040C657}"/>
          </ac:spMkLst>
        </pc:spChg>
        <pc:spChg chg="mod">
          <ac:chgData name="Kolakowski, Artur" userId="9c34c8cc-b1df-44f6-bea5-dcf7a54ee35f" providerId="ADAL" clId="{3840EB45-74CA-49F5-8548-3DE287019A31}" dt="2022-12-08T10:51:06.247" v="6361" actId="790"/>
          <ac:spMkLst>
            <pc:docMk/>
            <pc:sldMk cId="3250581116" sldId="483"/>
            <ac:spMk id="8156" creationId="{BD28040B-4C3B-4E17-B80B-4F1DBEEB20EE}"/>
          </ac:spMkLst>
        </pc:spChg>
        <pc:spChg chg="mod">
          <ac:chgData name="Kolakowski, Artur" userId="9c34c8cc-b1df-44f6-bea5-dcf7a54ee35f" providerId="ADAL" clId="{3840EB45-74CA-49F5-8548-3DE287019A31}" dt="2022-12-08T10:51:06.247" v="6362" actId="790"/>
          <ac:spMkLst>
            <pc:docMk/>
            <pc:sldMk cId="3250581116" sldId="483"/>
            <ac:spMk id="8157" creationId="{066069E6-573A-43F2-AFF8-3CAF0AA4CF66}"/>
          </ac:spMkLst>
        </pc:spChg>
        <pc:spChg chg="mod">
          <ac:chgData name="Kolakowski, Artur" userId="9c34c8cc-b1df-44f6-bea5-dcf7a54ee35f" providerId="ADAL" clId="{3840EB45-74CA-49F5-8548-3DE287019A31}" dt="2022-12-08T10:51:06.253" v="6363" actId="790"/>
          <ac:spMkLst>
            <pc:docMk/>
            <pc:sldMk cId="3250581116" sldId="483"/>
            <ac:spMk id="8158" creationId="{5FB9A3AE-11B6-49A6-B5E8-6CE1BE8A920A}"/>
          </ac:spMkLst>
        </pc:spChg>
        <pc:spChg chg="mod">
          <ac:chgData name="Kolakowski, Artur" userId="9c34c8cc-b1df-44f6-bea5-dcf7a54ee35f" providerId="ADAL" clId="{3840EB45-74CA-49F5-8548-3DE287019A31}" dt="2022-12-08T10:51:06.258" v="6364" actId="790"/>
          <ac:spMkLst>
            <pc:docMk/>
            <pc:sldMk cId="3250581116" sldId="483"/>
            <ac:spMk id="8159" creationId="{7363D709-ED18-405A-9B94-F36E2A6BE4BB}"/>
          </ac:spMkLst>
        </pc:spChg>
        <pc:spChg chg="mod">
          <ac:chgData name="Kolakowski, Artur" userId="9c34c8cc-b1df-44f6-bea5-dcf7a54ee35f" providerId="ADAL" clId="{3840EB45-74CA-49F5-8548-3DE287019A31}" dt="2022-12-08T10:51:06.258" v="6365" actId="790"/>
          <ac:spMkLst>
            <pc:docMk/>
            <pc:sldMk cId="3250581116" sldId="483"/>
            <ac:spMk id="8160" creationId="{1531BFD5-2184-401D-81BC-02D271C7D645}"/>
          </ac:spMkLst>
        </pc:spChg>
        <pc:spChg chg="mod">
          <ac:chgData name="Kolakowski, Artur" userId="9c34c8cc-b1df-44f6-bea5-dcf7a54ee35f" providerId="ADAL" clId="{3840EB45-74CA-49F5-8548-3DE287019A31}" dt="2022-12-08T10:51:06.263" v="6366" actId="790"/>
          <ac:spMkLst>
            <pc:docMk/>
            <pc:sldMk cId="3250581116" sldId="483"/>
            <ac:spMk id="8161" creationId="{CDB35CFF-38DD-42F2-9A2A-10477BD6EF40}"/>
          </ac:spMkLst>
        </pc:spChg>
        <pc:spChg chg="mod">
          <ac:chgData name="Kolakowski, Artur" userId="9c34c8cc-b1df-44f6-bea5-dcf7a54ee35f" providerId="ADAL" clId="{3840EB45-74CA-49F5-8548-3DE287019A31}" dt="2022-12-08T10:51:06.263" v="6367" actId="790"/>
          <ac:spMkLst>
            <pc:docMk/>
            <pc:sldMk cId="3250581116" sldId="483"/>
            <ac:spMk id="8162" creationId="{40049904-1864-479B-843A-05C147117280}"/>
          </ac:spMkLst>
        </pc:spChg>
        <pc:spChg chg="mod">
          <ac:chgData name="Kolakowski, Artur" userId="9c34c8cc-b1df-44f6-bea5-dcf7a54ee35f" providerId="ADAL" clId="{3840EB45-74CA-49F5-8548-3DE287019A31}" dt="2022-12-08T10:51:06.268" v="6368" actId="790"/>
          <ac:spMkLst>
            <pc:docMk/>
            <pc:sldMk cId="3250581116" sldId="483"/>
            <ac:spMk id="8163" creationId="{9A43B284-C1FA-4F5B-A92D-588DDC588C75}"/>
          </ac:spMkLst>
        </pc:spChg>
        <pc:spChg chg="mod">
          <ac:chgData name="Kolakowski, Artur" userId="9c34c8cc-b1df-44f6-bea5-dcf7a54ee35f" providerId="ADAL" clId="{3840EB45-74CA-49F5-8548-3DE287019A31}" dt="2022-12-08T10:51:06.273" v="6369" actId="790"/>
          <ac:spMkLst>
            <pc:docMk/>
            <pc:sldMk cId="3250581116" sldId="483"/>
            <ac:spMk id="8164" creationId="{C895ADAF-A97F-4472-8385-12DD05860810}"/>
          </ac:spMkLst>
        </pc:spChg>
        <pc:spChg chg="mod">
          <ac:chgData name="Kolakowski, Artur" userId="9c34c8cc-b1df-44f6-bea5-dcf7a54ee35f" providerId="ADAL" clId="{3840EB45-74CA-49F5-8548-3DE287019A31}" dt="2022-12-08T10:51:06.273" v="6370" actId="790"/>
          <ac:spMkLst>
            <pc:docMk/>
            <pc:sldMk cId="3250581116" sldId="483"/>
            <ac:spMk id="8165" creationId="{9FDEB7D7-5D1D-46AC-B696-F3F436240E95}"/>
          </ac:spMkLst>
        </pc:spChg>
        <pc:spChg chg="mod">
          <ac:chgData name="Kolakowski, Artur" userId="9c34c8cc-b1df-44f6-bea5-dcf7a54ee35f" providerId="ADAL" clId="{3840EB45-74CA-49F5-8548-3DE287019A31}" dt="2022-12-08T10:51:06.278" v="6371" actId="790"/>
          <ac:spMkLst>
            <pc:docMk/>
            <pc:sldMk cId="3250581116" sldId="483"/>
            <ac:spMk id="8166" creationId="{2040C87C-0A73-4BEB-89FB-5E801E228C4D}"/>
          </ac:spMkLst>
        </pc:spChg>
        <pc:spChg chg="mod">
          <ac:chgData name="Kolakowski, Artur" userId="9c34c8cc-b1df-44f6-bea5-dcf7a54ee35f" providerId="ADAL" clId="{3840EB45-74CA-49F5-8548-3DE287019A31}" dt="2022-12-08T10:51:06.283" v="6372" actId="790"/>
          <ac:spMkLst>
            <pc:docMk/>
            <pc:sldMk cId="3250581116" sldId="483"/>
            <ac:spMk id="8167" creationId="{968A5BF5-E13F-43A4-813F-BA812DAF7216}"/>
          </ac:spMkLst>
        </pc:spChg>
        <pc:spChg chg="mod">
          <ac:chgData name="Kolakowski, Artur" userId="9c34c8cc-b1df-44f6-bea5-dcf7a54ee35f" providerId="ADAL" clId="{3840EB45-74CA-49F5-8548-3DE287019A31}" dt="2022-12-08T10:51:06.284" v="6373" actId="790"/>
          <ac:spMkLst>
            <pc:docMk/>
            <pc:sldMk cId="3250581116" sldId="483"/>
            <ac:spMk id="8168" creationId="{85FFF2D5-9CEC-40D1-887B-021F7085CC72}"/>
          </ac:spMkLst>
        </pc:spChg>
        <pc:spChg chg="mod">
          <ac:chgData name="Kolakowski, Artur" userId="9c34c8cc-b1df-44f6-bea5-dcf7a54ee35f" providerId="ADAL" clId="{3840EB45-74CA-49F5-8548-3DE287019A31}" dt="2022-12-08T10:51:06.288" v="6374" actId="790"/>
          <ac:spMkLst>
            <pc:docMk/>
            <pc:sldMk cId="3250581116" sldId="483"/>
            <ac:spMk id="8169" creationId="{9BAB7559-74D7-441F-A718-B25949B2AA07}"/>
          </ac:spMkLst>
        </pc:spChg>
        <pc:spChg chg="mod">
          <ac:chgData name="Kolakowski, Artur" userId="9c34c8cc-b1df-44f6-bea5-dcf7a54ee35f" providerId="ADAL" clId="{3840EB45-74CA-49F5-8548-3DE287019A31}" dt="2022-12-08T10:51:06.293" v="6375" actId="790"/>
          <ac:spMkLst>
            <pc:docMk/>
            <pc:sldMk cId="3250581116" sldId="483"/>
            <ac:spMk id="8170" creationId="{D4602F84-9247-48E1-8AA3-5AE5680E1C8A}"/>
          </ac:spMkLst>
        </pc:spChg>
        <pc:spChg chg="mod">
          <ac:chgData name="Kolakowski, Artur" userId="9c34c8cc-b1df-44f6-bea5-dcf7a54ee35f" providerId="ADAL" clId="{3840EB45-74CA-49F5-8548-3DE287019A31}" dt="2022-12-08T10:51:06.293" v="6376" actId="790"/>
          <ac:spMkLst>
            <pc:docMk/>
            <pc:sldMk cId="3250581116" sldId="483"/>
            <ac:spMk id="8171" creationId="{A2465172-4143-40D1-BE2A-EC447B57AE31}"/>
          </ac:spMkLst>
        </pc:spChg>
        <pc:spChg chg="mod">
          <ac:chgData name="Kolakowski, Artur" userId="9c34c8cc-b1df-44f6-bea5-dcf7a54ee35f" providerId="ADAL" clId="{3840EB45-74CA-49F5-8548-3DE287019A31}" dt="2022-12-08T10:51:06.298" v="6377" actId="790"/>
          <ac:spMkLst>
            <pc:docMk/>
            <pc:sldMk cId="3250581116" sldId="483"/>
            <ac:spMk id="8172" creationId="{8E4FB603-460D-410A-9B8A-F6EE52ADC2A7}"/>
          </ac:spMkLst>
        </pc:spChg>
        <pc:spChg chg="mod">
          <ac:chgData name="Kolakowski, Artur" userId="9c34c8cc-b1df-44f6-bea5-dcf7a54ee35f" providerId="ADAL" clId="{3840EB45-74CA-49F5-8548-3DE287019A31}" dt="2022-12-08T10:51:06.303" v="6378" actId="790"/>
          <ac:spMkLst>
            <pc:docMk/>
            <pc:sldMk cId="3250581116" sldId="483"/>
            <ac:spMk id="8173" creationId="{DDDA5902-DE9F-4036-B1E1-8A234DA3E406}"/>
          </ac:spMkLst>
        </pc:spChg>
        <pc:spChg chg="mod">
          <ac:chgData name="Kolakowski, Artur" userId="9c34c8cc-b1df-44f6-bea5-dcf7a54ee35f" providerId="ADAL" clId="{3840EB45-74CA-49F5-8548-3DE287019A31}" dt="2022-12-08T10:51:06.303" v="6379" actId="790"/>
          <ac:spMkLst>
            <pc:docMk/>
            <pc:sldMk cId="3250581116" sldId="483"/>
            <ac:spMk id="8174" creationId="{780FAD30-1318-4BB1-93E3-68166AE6235E}"/>
          </ac:spMkLst>
        </pc:spChg>
        <pc:spChg chg="mod">
          <ac:chgData name="Kolakowski, Artur" userId="9c34c8cc-b1df-44f6-bea5-dcf7a54ee35f" providerId="ADAL" clId="{3840EB45-74CA-49F5-8548-3DE287019A31}" dt="2022-12-08T10:51:06.308" v="6380" actId="790"/>
          <ac:spMkLst>
            <pc:docMk/>
            <pc:sldMk cId="3250581116" sldId="483"/>
            <ac:spMk id="8175" creationId="{EF5DCBAA-1310-44BD-85AC-84F57A96C3F5}"/>
          </ac:spMkLst>
        </pc:spChg>
        <pc:spChg chg="mod">
          <ac:chgData name="Kolakowski, Artur" userId="9c34c8cc-b1df-44f6-bea5-dcf7a54ee35f" providerId="ADAL" clId="{3840EB45-74CA-49F5-8548-3DE287019A31}" dt="2022-12-08T10:51:06.313" v="6381" actId="790"/>
          <ac:spMkLst>
            <pc:docMk/>
            <pc:sldMk cId="3250581116" sldId="483"/>
            <ac:spMk id="8176" creationId="{2E0E6056-7E06-4B6E-AC0D-DAB5175F8C4F}"/>
          </ac:spMkLst>
        </pc:spChg>
        <pc:spChg chg="mod">
          <ac:chgData name="Kolakowski, Artur" userId="9c34c8cc-b1df-44f6-bea5-dcf7a54ee35f" providerId="ADAL" clId="{3840EB45-74CA-49F5-8548-3DE287019A31}" dt="2022-12-08T10:51:06.313" v="6382" actId="790"/>
          <ac:spMkLst>
            <pc:docMk/>
            <pc:sldMk cId="3250581116" sldId="483"/>
            <ac:spMk id="8177" creationId="{CE700ABE-DA3B-4556-950B-9DB614C5557F}"/>
          </ac:spMkLst>
        </pc:spChg>
        <pc:spChg chg="mod">
          <ac:chgData name="Kolakowski, Artur" userId="9c34c8cc-b1df-44f6-bea5-dcf7a54ee35f" providerId="ADAL" clId="{3840EB45-74CA-49F5-8548-3DE287019A31}" dt="2022-12-08T10:51:06.318" v="6383" actId="790"/>
          <ac:spMkLst>
            <pc:docMk/>
            <pc:sldMk cId="3250581116" sldId="483"/>
            <ac:spMk id="8178" creationId="{C03EBA80-D2B8-4D03-8439-59E19FCB3D1B}"/>
          </ac:spMkLst>
        </pc:spChg>
        <pc:spChg chg="mod">
          <ac:chgData name="Kolakowski, Artur" userId="9c34c8cc-b1df-44f6-bea5-dcf7a54ee35f" providerId="ADAL" clId="{3840EB45-74CA-49F5-8548-3DE287019A31}" dt="2022-12-08T10:51:06.323" v="6384" actId="790"/>
          <ac:spMkLst>
            <pc:docMk/>
            <pc:sldMk cId="3250581116" sldId="483"/>
            <ac:spMk id="8179" creationId="{12B4291E-EBB2-4BCC-AB7A-1B83B93EAA3E}"/>
          </ac:spMkLst>
        </pc:spChg>
        <pc:spChg chg="mod">
          <ac:chgData name="Kolakowski, Artur" userId="9c34c8cc-b1df-44f6-bea5-dcf7a54ee35f" providerId="ADAL" clId="{3840EB45-74CA-49F5-8548-3DE287019A31}" dt="2022-12-08T10:51:06.323" v="6385" actId="790"/>
          <ac:spMkLst>
            <pc:docMk/>
            <pc:sldMk cId="3250581116" sldId="483"/>
            <ac:spMk id="8180" creationId="{480C6544-4BBA-46DF-BFBD-146ED5972428}"/>
          </ac:spMkLst>
        </pc:spChg>
        <pc:spChg chg="mod">
          <ac:chgData name="Kolakowski, Artur" userId="9c34c8cc-b1df-44f6-bea5-dcf7a54ee35f" providerId="ADAL" clId="{3840EB45-74CA-49F5-8548-3DE287019A31}" dt="2022-12-08T10:51:06.328" v="6386" actId="790"/>
          <ac:spMkLst>
            <pc:docMk/>
            <pc:sldMk cId="3250581116" sldId="483"/>
            <ac:spMk id="8181" creationId="{3E1298C8-3A30-4AAE-A57C-7545912EF579}"/>
          </ac:spMkLst>
        </pc:spChg>
        <pc:spChg chg="mod">
          <ac:chgData name="Kolakowski, Artur" userId="9c34c8cc-b1df-44f6-bea5-dcf7a54ee35f" providerId="ADAL" clId="{3840EB45-74CA-49F5-8548-3DE287019A31}" dt="2022-12-08T10:51:06.328" v="6387" actId="790"/>
          <ac:spMkLst>
            <pc:docMk/>
            <pc:sldMk cId="3250581116" sldId="483"/>
            <ac:spMk id="8182" creationId="{E29F442C-46F9-4D07-BE8B-11A93D4393D1}"/>
          </ac:spMkLst>
        </pc:spChg>
        <pc:spChg chg="mod">
          <ac:chgData name="Kolakowski, Artur" userId="9c34c8cc-b1df-44f6-bea5-dcf7a54ee35f" providerId="ADAL" clId="{3840EB45-74CA-49F5-8548-3DE287019A31}" dt="2022-12-08T10:51:06.333" v="6388" actId="790"/>
          <ac:spMkLst>
            <pc:docMk/>
            <pc:sldMk cId="3250581116" sldId="483"/>
            <ac:spMk id="8183" creationId="{05C97F95-07FF-4C37-B7AC-7D1BD1C30B46}"/>
          </ac:spMkLst>
        </pc:spChg>
        <pc:spChg chg="mod">
          <ac:chgData name="Kolakowski, Artur" userId="9c34c8cc-b1df-44f6-bea5-dcf7a54ee35f" providerId="ADAL" clId="{3840EB45-74CA-49F5-8548-3DE287019A31}" dt="2022-12-08T10:51:06.338" v="6389" actId="790"/>
          <ac:spMkLst>
            <pc:docMk/>
            <pc:sldMk cId="3250581116" sldId="483"/>
            <ac:spMk id="8184" creationId="{A648BED2-CF98-455F-9FB7-B6913794C3B8}"/>
          </ac:spMkLst>
        </pc:spChg>
        <pc:spChg chg="mod">
          <ac:chgData name="Kolakowski, Artur" userId="9c34c8cc-b1df-44f6-bea5-dcf7a54ee35f" providerId="ADAL" clId="{3840EB45-74CA-49F5-8548-3DE287019A31}" dt="2022-12-08T10:51:06.338" v="6390" actId="790"/>
          <ac:spMkLst>
            <pc:docMk/>
            <pc:sldMk cId="3250581116" sldId="483"/>
            <ac:spMk id="8185" creationId="{08A810A4-E49C-4B03-9454-D57088CDBC52}"/>
          </ac:spMkLst>
        </pc:spChg>
        <pc:spChg chg="mod">
          <ac:chgData name="Kolakowski, Artur" userId="9c34c8cc-b1df-44f6-bea5-dcf7a54ee35f" providerId="ADAL" clId="{3840EB45-74CA-49F5-8548-3DE287019A31}" dt="2022-12-08T10:51:06.343" v="6391" actId="790"/>
          <ac:spMkLst>
            <pc:docMk/>
            <pc:sldMk cId="3250581116" sldId="483"/>
            <ac:spMk id="8186" creationId="{BDF2D222-F630-4074-92B1-4422592E5F39}"/>
          </ac:spMkLst>
        </pc:spChg>
        <pc:spChg chg="mod">
          <ac:chgData name="Kolakowski, Artur" userId="9c34c8cc-b1df-44f6-bea5-dcf7a54ee35f" providerId="ADAL" clId="{3840EB45-74CA-49F5-8548-3DE287019A31}" dt="2022-12-08T10:51:06.348" v="6392" actId="790"/>
          <ac:spMkLst>
            <pc:docMk/>
            <pc:sldMk cId="3250581116" sldId="483"/>
            <ac:spMk id="8187" creationId="{00EE8584-DEC2-49AC-A131-8AACF86A1808}"/>
          </ac:spMkLst>
        </pc:spChg>
        <pc:spChg chg="mod">
          <ac:chgData name="Kolakowski, Artur" userId="9c34c8cc-b1df-44f6-bea5-dcf7a54ee35f" providerId="ADAL" clId="{3840EB45-74CA-49F5-8548-3DE287019A31}" dt="2022-12-08T10:51:06.348" v="6393" actId="790"/>
          <ac:spMkLst>
            <pc:docMk/>
            <pc:sldMk cId="3250581116" sldId="483"/>
            <ac:spMk id="8188" creationId="{22754FFF-482C-4C06-AEB4-59C2239557A2}"/>
          </ac:spMkLst>
        </pc:spChg>
        <pc:spChg chg="mod">
          <ac:chgData name="Kolakowski, Artur" userId="9c34c8cc-b1df-44f6-bea5-dcf7a54ee35f" providerId="ADAL" clId="{3840EB45-74CA-49F5-8548-3DE287019A31}" dt="2022-12-08T10:51:06.353" v="6394" actId="790"/>
          <ac:spMkLst>
            <pc:docMk/>
            <pc:sldMk cId="3250581116" sldId="483"/>
            <ac:spMk id="8189" creationId="{0D4B20A7-2440-4F1C-8650-8918E6A5E3FD}"/>
          </ac:spMkLst>
        </pc:spChg>
        <pc:spChg chg="mod">
          <ac:chgData name="Kolakowski, Artur" userId="9c34c8cc-b1df-44f6-bea5-dcf7a54ee35f" providerId="ADAL" clId="{3840EB45-74CA-49F5-8548-3DE287019A31}" dt="2022-12-08T10:51:06.353" v="6395" actId="790"/>
          <ac:spMkLst>
            <pc:docMk/>
            <pc:sldMk cId="3250581116" sldId="483"/>
            <ac:spMk id="8190" creationId="{BDF39186-32AE-4324-991E-673F0590CD80}"/>
          </ac:spMkLst>
        </pc:spChg>
        <pc:spChg chg="mod">
          <ac:chgData name="Kolakowski, Artur" userId="9c34c8cc-b1df-44f6-bea5-dcf7a54ee35f" providerId="ADAL" clId="{3840EB45-74CA-49F5-8548-3DE287019A31}" dt="2022-12-08T10:51:06.358" v="6396" actId="790"/>
          <ac:spMkLst>
            <pc:docMk/>
            <pc:sldMk cId="3250581116" sldId="483"/>
            <ac:spMk id="8191" creationId="{2F30BD0A-A2D6-455A-97E4-E5C1F8568805}"/>
          </ac:spMkLst>
        </pc:spChg>
        <pc:spChg chg="mod">
          <ac:chgData name="Kolakowski, Artur" userId="9c34c8cc-b1df-44f6-bea5-dcf7a54ee35f" providerId="ADAL" clId="{3840EB45-74CA-49F5-8548-3DE287019A31}" dt="2022-12-08T10:51:06.362" v="6397" actId="790"/>
          <ac:spMkLst>
            <pc:docMk/>
            <pc:sldMk cId="3250581116" sldId="483"/>
            <ac:spMk id="8192" creationId="{649CB894-3B5B-4E5D-96E6-79F6C828A976}"/>
          </ac:spMkLst>
        </pc:spChg>
        <pc:spChg chg="mod">
          <ac:chgData name="Kolakowski, Artur" userId="9c34c8cc-b1df-44f6-bea5-dcf7a54ee35f" providerId="ADAL" clId="{3840EB45-74CA-49F5-8548-3DE287019A31}" dt="2022-12-08T10:51:06.362" v="6398" actId="790"/>
          <ac:spMkLst>
            <pc:docMk/>
            <pc:sldMk cId="3250581116" sldId="483"/>
            <ac:spMk id="8193" creationId="{704D9A36-AF0B-4305-B6D4-F42A52443A11}"/>
          </ac:spMkLst>
        </pc:spChg>
        <pc:spChg chg="mod">
          <ac:chgData name="Kolakowski, Artur" userId="9c34c8cc-b1df-44f6-bea5-dcf7a54ee35f" providerId="ADAL" clId="{3840EB45-74CA-49F5-8548-3DE287019A31}" dt="2022-12-08T10:51:06.367" v="6399" actId="790"/>
          <ac:spMkLst>
            <pc:docMk/>
            <pc:sldMk cId="3250581116" sldId="483"/>
            <ac:spMk id="8194" creationId="{FF212377-5CAD-45D3-AC56-F827563C8B89}"/>
          </ac:spMkLst>
        </pc:spChg>
        <pc:spChg chg="mod">
          <ac:chgData name="Kolakowski, Artur" userId="9c34c8cc-b1df-44f6-bea5-dcf7a54ee35f" providerId="ADAL" clId="{3840EB45-74CA-49F5-8548-3DE287019A31}" dt="2022-12-08T10:51:06.367" v="6400" actId="790"/>
          <ac:spMkLst>
            <pc:docMk/>
            <pc:sldMk cId="3250581116" sldId="483"/>
            <ac:spMk id="8195" creationId="{1BBF179B-CABB-4CE2-8A7A-A7AF03DC700F}"/>
          </ac:spMkLst>
        </pc:spChg>
        <pc:spChg chg="mod">
          <ac:chgData name="Kolakowski, Artur" userId="9c34c8cc-b1df-44f6-bea5-dcf7a54ee35f" providerId="ADAL" clId="{3840EB45-74CA-49F5-8548-3DE287019A31}" dt="2022-12-08T10:51:06.372" v="6401" actId="790"/>
          <ac:spMkLst>
            <pc:docMk/>
            <pc:sldMk cId="3250581116" sldId="483"/>
            <ac:spMk id="8196" creationId="{74C51A6C-5E0F-4D58-B269-3A8BE98A442F}"/>
          </ac:spMkLst>
        </pc:spChg>
        <pc:spChg chg="mod">
          <ac:chgData name="Kolakowski, Artur" userId="9c34c8cc-b1df-44f6-bea5-dcf7a54ee35f" providerId="ADAL" clId="{3840EB45-74CA-49F5-8548-3DE287019A31}" dt="2022-12-08T10:51:06.377" v="6402" actId="790"/>
          <ac:spMkLst>
            <pc:docMk/>
            <pc:sldMk cId="3250581116" sldId="483"/>
            <ac:spMk id="8197" creationId="{9CB46E10-E97A-4591-A24A-115DC9717538}"/>
          </ac:spMkLst>
        </pc:spChg>
        <pc:spChg chg="mod">
          <ac:chgData name="Kolakowski, Artur" userId="9c34c8cc-b1df-44f6-bea5-dcf7a54ee35f" providerId="ADAL" clId="{3840EB45-74CA-49F5-8548-3DE287019A31}" dt="2022-12-08T10:51:06.377" v="6403" actId="790"/>
          <ac:spMkLst>
            <pc:docMk/>
            <pc:sldMk cId="3250581116" sldId="483"/>
            <ac:spMk id="8198" creationId="{299AC615-6DD2-447C-B8A5-69E4EF553A3A}"/>
          </ac:spMkLst>
        </pc:spChg>
        <pc:spChg chg="mod">
          <ac:chgData name="Kolakowski, Artur" userId="9c34c8cc-b1df-44f6-bea5-dcf7a54ee35f" providerId="ADAL" clId="{3840EB45-74CA-49F5-8548-3DE287019A31}" dt="2022-12-08T10:51:06.384" v="6404" actId="790"/>
          <ac:spMkLst>
            <pc:docMk/>
            <pc:sldMk cId="3250581116" sldId="483"/>
            <ac:spMk id="8199" creationId="{61D9264E-DC4B-4828-B6DC-0B06A7EF6A3A}"/>
          </ac:spMkLst>
        </pc:spChg>
        <pc:spChg chg="mod">
          <ac:chgData name="Kolakowski, Artur" userId="9c34c8cc-b1df-44f6-bea5-dcf7a54ee35f" providerId="ADAL" clId="{3840EB45-74CA-49F5-8548-3DE287019A31}" dt="2022-12-08T10:51:06.387" v="6405" actId="790"/>
          <ac:spMkLst>
            <pc:docMk/>
            <pc:sldMk cId="3250581116" sldId="483"/>
            <ac:spMk id="8200" creationId="{EB311831-900A-4F2F-A31C-F83465E891E5}"/>
          </ac:spMkLst>
        </pc:spChg>
        <pc:spChg chg="mod">
          <ac:chgData name="Kolakowski, Artur" userId="9c34c8cc-b1df-44f6-bea5-dcf7a54ee35f" providerId="ADAL" clId="{3840EB45-74CA-49F5-8548-3DE287019A31}" dt="2022-12-08T10:51:06.387" v="6406" actId="790"/>
          <ac:spMkLst>
            <pc:docMk/>
            <pc:sldMk cId="3250581116" sldId="483"/>
            <ac:spMk id="8201" creationId="{A0722035-0C0E-44C6-9F2B-1594124D4859}"/>
          </ac:spMkLst>
        </pc:spChg>
        <pc:spChg chg="mod">
          <ac:chgData name="Kolakowski, Artur" userId="9c34c8cc-b1df-44f6-bea5-dcf7a54ee35f" providerId="ADAL" clId="{3840EB45-74CA-49F5-8548-3DE287019A31}" dt="2022-12-08T10:51:06.393" v="6407" actId="790"/>
          <ac:spMkLst>
            <pc:docMk/>
            <pc:sldMk cId="3250581116" sldId="483"/>
            <ac:spMk id="8202" creationId="{D9E75B48-1BDC-4B02-90EF-CB16177F5D18}"/>
          </ac:spMkLst>
        </pc:spChg>
        <pc:spChg chg="mod">
          <ac:chgData name="Kolakowski, Artur" userId="9c34c8cc-b1df-44f6-bea5-dcf7a54ee35f" providerId="ADAL" clId="{3840EB45-74CA-49F5-8548-3DE287019A31}" dt="2022-12-08T10:51:06.393" v="6408" actId="790"/>
          <ac:spMkLst>
            <pc:docMk/>
            <pc:sldMk cId="3250581116" sldId="483"/>
            <ac:spMk id="8203" creationId="{96B1F303-A0ED-4583-BB85-FE1C6337D32E}"/>
          </ac:spMkLst>
        </pc:spChg>
        <pc:spChg chg="mod">
          <ac:chgData name="Kolakowski, Artur" userId="9c34c8cc-b1df-44f6-bea5-dcf7a54ee35f" providerId="ADAL" clId="{3840EB45-74CA-49F5-8548-3DE287019A31}" dt="2022-12-08T10:51:06.397" v="6409" actId="790"/>
          <ac:spMkLst>
            <pc:docMk/>
            <pc:sldMk cId="3250581116" sldId="483"/>
            <ac:spMk id="8204" creationId="{7520AF25-F42F-42BB-8ECC-2E255A9BB1AA}"/>
          </ac:spMkLst>
        </pc:spChg>
        <pc:spChg chg="mod">
          <ac:chgData name="Kolakowski, Artur" userId="9c34c8cc-b1df-44f6-bea5-dcf7a54ee35f" providerId="ADAL" clId="{3840EB45-74CA-49F5-8548-3DE287019A31}" dt="2022-12-08T10:51:06.402" v="6410" actId="790"/>
          <ac:spMkLst>
            <pc:docMk/>
            <pc:sldMk cId="3250581116" sldId="483"/>
            <ac:spMk id="8205" creationId="{89274C5A-60A9-4F0E-B354-4074F125BE66}"/>
          </ac:spMkLst>
        </pc:spChg>
        <pc:spChg chg="mod">
          <ac:chgData name="Kolakowski, Artur" userId="9c34c8cc-b1df-44f6-bea5-dcf7a54ee35f" providerId="ADAL" clId="{3840EB45-74CA-49F5-8548-3DE287019A31}" dt="2022-12-08T10:51:06.402" v="6411" actId="790"/>
          <ac:spMkLst>
            <pc:docMk/>
            <pc:sldMk cId="3250581116" sldId="483"/>
            <ac:spMk id="8206" creationId="{00B151A9-2DA0-4C56-B35D-E4D9DCEAA8CE}"/>
          </ac:spMkLst>
        </pc:spChg>
        <pc:spChg chg="mod">
          <ac:chgData name="Kolakowski, Artur" userId="9c34c8cc-b1df-44f6-bea5-dcf7a54ee35f" providerId="ADAL" clId="{3840EB45-74CA-49F5-8548-3DE287019A31}" dt="2022-12-08T10:51:06.408" v="6412" actId="790"/>
          <ac:spMkLst>
            <pc:docMk/>
            <pc:sldMk cId="3250581116" sldId="483"/>
            <ac:spMk id="8207" creationId="{E3BE558B-0C93-44DF-ADDB-CE4FD2FF7251}"/>
          </ac:spMkLst>
        </pc:spChg>
        <pc:spChg chg="mod">
          <ac:chgData name="Kolakowski, Artur" userId="9c34c8cc-b1df-44f6-bea5-dcf7a54ee35f" providerId="ADAL" clId="{3840EB45-74CA-49F5-8548-3DE287019A31}" dt="2022-12-08T10:51:06.412" v="6413" actId="790"/>
          <ac:spMkLst>
            <pc:docMk/>
            <pc:sldMk cId="3250581116" sldId="483"/>
            <ac:spMk id="8208" creationId="{E4B5AFA9-99CF-463A-8CF9-416734FEE44D}"/>
          </ac:spMkLst>
        </pc:spChg>
        <pc:spChg chg="mod">
          <ac:chgData name="Kolakowski, Artur" userId="9c34c8cc-b1df-44f6-bea5-dcf7a54ee35f" providerId="ADAL" clId="{3840EB45-74CA-49F5-8548-3DE287019A31}" dt="2022-12-08T10:51:06.412" v="6414" actId="790"/>
          <ac:spMkLst>
            <pc:docMk/>
            <pc:sldMk cId="3250581116" sldId="483"/>
            <ac:spMk id="8209" creationId="{41D6AD43-9088-4F72-B6DB-911CAF183B9C}"/>
          </ac:spMkLst>
        </pc:spChg>
        <pc:spChg chg="mod">
          <ac:chgData name="Kolakowski, Artur" userId="9c34c8cc-b1df-44f6-bea5-dcf7a54ee35f" providerId="ADAL" clId="{3840EB45-74CA-49F5-8548-3DE287019A31}" dt="2022-12-08T10:51:06.417" v="6415" actId="790"/>
          <ac:spMkLst>
            <pc:docMk/>
            <pc:sldMk cId="3250581116" sldId="483"/>
            <ac:spMk id="8210" creationId="{E1D84507-6DF6-4218-8FAF-F8D9ECE680BE}"/>
          </ac:spMkLst>
        </pc:spChg>
        <pc:spChg chg="mod">
          <ac:chgData name="Kolakowski, Artur" userId="9c34c8cc-b1df-44f6-bea5-dcf7a54ee35f" providerId="ADAL" clId="{3840EB45-74CA-49F5-8548-3DE287019A31}" dt="2022-12-08T10:51:06.417" v="6416" actId="790"/>
          <ac:spMkLst>
            <pc:docMk/>
            <pc:sldMk cId="3250581116" sldId="483"/>
            <ac:spMk id="8211" creationId="{B878BA18-9066-4F36-A955-FD72283F0122}"/>
          </ac:spMkLst>
        </pc:spChg>
        <pc:spChg chg="mod">
          <ac:chgData name="Kolakowski, Artur" userId="9c34c8cc-b1df-44f6-bea5-dcf7a54ee35f" providerId="ADAL" clId="{3840EB45-74CA-49F5-8548-3DE287019A31}" dt="2022-12-08T10:51:06.423" v="6417" actId="790"/>
          <ac:spMkLst>
            <pc:docMk/>
            <pc:sldMk cId="3250581116" sldId="483"/>
            <ac:spMk id="8212" creationId="{04BEB638-4A1A-44CF-A53A-7F3398D0830D}"/>
          </ac:spMkLst>
        </pc:spChg>
        <pc:spChg chg="mod">
          <ac:chgData name="Kolakowski, Artur" userId="9c34c8cc-b1df-44f6-bea5-dcf7a54ee35f" providerId="ADAL" clId="{3840EB45-74CA-49F5-8548-3DE287019A31}" dt="2022-12-08T10:51:00.358" v="4026" actId="790"/>
          <ac:spMkLst>
            <pc:docMk/>
            <pc:sldMk cId="3250581116" sldId="483"/>
            <ac:spMk id="8213" creationId="{73A16142-4438-45A2-A5DE-ED77C7E29638}"/>
          </ac:spMkLst>
        </pc:spChg>
        <pc:spChg chg="mod">
          <ac:chgData name="Kolakowski, Artur" userId="9c34c8cc-b1df-44f6-bea5-dcf7a54ee35f" providerId="ADAL" clId="{3840EB45-74CA-49F5-8548-3DE287019A31}" dt="2022-12-08T10:51:00.363" v="4027" actId="790"/>
          <ac:spMkLst>
            <pc:docMk/>
            <pc:sldMk cId="3250581116" sldId="483"/>
            <ac:spMk id="8214" creationId="{4CD37085-390B-44ED-80F6-0300A0351A71}"/>
          </ac:spMkLst>
        </pc:spChg>
        <pc:spChg chg="mod">
          <ac:chgData name="Kolakowski, Artur" userId="9c34c8cc-b1df-44f6-bea5-dcf7a54ee35f" providerId="ADAL" clId="{3840EB45-74CA-49F5-8548-3DE287019A31}" dt="2022-12-08T10:51:00.363" v="4028" actId="790"/>
          <ac:spMkLst>
            <pc:docMk/>
            <pc:sldMk cId="3250581116" sldId="483"/>
            <ac:spMk id="8215" creationId="{C9A3C287-FB91-437D-939A-CE6E7B0D8D09}"/>
          </ac:spMkLst>
        </pc:spChg>
        <pc:spChg chg="mod">
          <ac:chgData name="Kolakowski, Artur" userId="9c34c8cc-b1df-44f6-bea5-dcf7a54ee35f" providerId="ADAL" clId="{3840EB45-74CA-49F5-8548-3DE287019A31}" dt="2022-12-08T10:51:00.363" v="4029" actId="790"/>
          <ac:spMkLst>
            <pc:docMk/>
            <pc:sldMk cId="3250581116" sldId="483"/>
            <ac:spMk id="8216" creationId="{6CEC8169-187E-45DD-8BD0-A72C38FB9BDB}"/>
          </ac:spMkLst>
        </pc:spChg>
        <pc:spChg chg="mod">
          <ac:chgData name="Kolakowski, Artur" userId="9c34c8cc-b1df-44f6-bea5-dcf7a54ee35f" providerId="ADAL" clId="{3840EB45-74CA-49F5-8548-3DE287019A31}" dt="2022-12-08T10:51:00.363" v="4030" actId="790"/>
          <ac:spMkLst>
            <pc:docMk/>
            <pc:sldMk cId="3250581116" sldId="483"/>
            <ac:spMk id="8217" creationId="{53E7C0E7-6D81-4BE6-B175-CB243F393DAF}"/>
          </ac:spMkLst>
        </pc:spChg>
        <pc:spChg chg="mod">
          <ac:chgData name="Kolakowski, Artur" userId="9c34c8cc-b1df-44f6-bea5-dcf7a54ee35f" providerId="ADAL" clId="{3840EB45-74CA-49F5-8548-3DE287019A31}" dt="2022-12-08T10:51:00.363" v="4031" actId="790"/>
          <ac:spMkLst>
            <pc:docMk/>
            <pc:sldMk cId="3250581116" sldId="483"/>
            <ac:spMk id="8218" creationId="{FD5BE212-45ED-4FF1-8835-1A7826C9183D}"/>
          </ac:spMkLst>
        </pc:spChg>
        <pc:spChg chg="mod">
          <ac:chgData name="Kolakowski, Artur" userId="9c34c8cc-b1df-44f6-bea5-dcf7a54ee35f" providerId="ADAL" clId="{3840EB45-74CA-49F5-8548-3DE287019A31}" dt="2022-12-08T10:51:00.363" v="4032" actId="790"/>
          <ac:spMkLst>
            <pc:docMk/>
            <pc:sldMk cId="3250581116" sldId="483"/>
            <ac:spMk id="8219" creationId="{8B88E5DC-7AA9-4488-B81F-2EA064994898}"/>
          </ac:spMkLst>
        </pc:spChg>
        <pc:spChg chg="mod">
          <ac:chgData name="Kolakowski, Artur" userId="9c34c8cc-b1df-44f6-bea5-dcf7a54ee35f" providerId="ADAL" clId="{3840EB45-74CA-49F5-8548-3DE287019A31}" dt="2022-12-08T10:51:00.363" v="4033" actId="790"/>
          <ac:spMkLst>
            <pc:docMk/>
            <pc:sldMk cId="3250581116" sldId="483"/>
            <ac:spMk id="8220" creationId="{58D9A0ED-74E3-4010-8B36-F5E83C83262E}"/>
          </ac:spMkLst>
        </pc:spChg>
        <pc:spChg chg="mod">
          <ac:chgData name="Kolakowski, Artur" userId="9c34c8cc-b1df-44f6-bea5-dcf7a54ee35f" providerId="ADAL" clId="{3840EB45-74CA-49F5-8548-3DE287019A31}" dt="2022-12-08T10:51:00.368" v="4034" actId="790"/>
          <ac:spMkLst>
            <pc:docMk/>
            <pc:sldMk cId="3250581116" sldId="483"/>
            <ac:spMk id="8221" creationId="{884484ED-BF44-48AF-B6B6-214DC9973ED0}"/>
          </ac:spMkLst>
        </pc:spChg>
        <pc:spChg chg="mod">
          <ac:chgData name="Kolakowski, Artur" userId="9c34c8cc-b1df-44f6-bea5-dcf7a54ee35f" providerId="ADAL" clId="{3840EB45-74CA-49F5-8548-3DE287019A31}" dt="2022-12-08T10:51:00.368" v="4035" actId="790"/>
          <ac:spMkLst>
            <pc:docMk/>
            <pc:sldMk cId="3250581116" sldId="483"/>
            <ac:spMk id="8222" creationId="{EB22C87A-092E-4995-A4FB-55D2C7570E9A}"/>
          </ac:spMkLst>
        </pc:spChg>
        <pc:spChg chg="mod">
          <ac:chgData name="Kolakowski, Artur" userId="9c34c8cc-b1df-44f6-bea5-dcf7a54ee35f" providerId="ADAL" clId="{3840EB45-74CA-49F5-8548-3DE287019A31}" dt="2022-12-08T10:51:00.368" v="4036" actId="790"/>
          <ac:spMkLst>
            <pc:docMk/>
            <pc:sldMk cId="3250581116" sldId="483"/>
            <ac:spMk id="8223" creationId="{CD1C591C-1711-44AD-A648-8F0A65239517}"/>
          </ac:spMkLst>
        </pc:spChg>
        <pc:spChg chg="mod">
          <ac:chgData name="Kolakowski, Artur" userId="9c34c8cc-b1df-44f6-bea5-dcf7a54ee35f" providerId="ADAL" clId="{3840EB45-74CA-49F5-8548-3DE287019A31}" dt="2022-12-08T10:51:00.368" v="4037" actId="790"/>
          <ac:spMkLst>
            <pc:docMk/>
            <pc:sldMk cId="3250581116" sldId="483"/>
            <ac:spMk id="8224" creationId="{2C993524-DC01-461A-A16B-11BD903EEB67}"/>
          </ac:spMkLst>
        </pc:spChg>
        <pc:spChg chg="mod">
          <ac:chgData name="Kolakowski, Artur" userId="9c34c8cc-b1df-44f6-bea5-dcf7a54ee35f" providerId="ADAL" clId="{3840EB45-74CA-49F5-8548-3DE287019A31}" dt="2022-12-08T10:51:00.368" v="4038" actId="790"/>
          <ac:spMkLst>
            <pc:docMk/>
            <pc:sldMk cId="3250581116" sldId="483"/>
            <ac:spMk id="8225" creationId="{BBE51A26-A12B-4D7C-A59B-E1C85EBB3088}"/>
          </ac:spMkLst>
        </pc:spChg>
        <pc:spChg chg="mod">
          <ac:chgData name="Kolakowski, Artur" userId="9c34c8cc-b1df-44f6-bea5-dcf7a54ee35f" providerId="ADAL" clId="{3840EB45-74CA-49F5-8548-3DE287019A31}" dt="2022-12-08T10:51:00.368" v="4039" actId="790"/>
          <ac:spMkLst>
            <pc:docMk/>
            <pc:sldMk cId="3250581116" sldId="483"/>
            <ac:spMk id="8226" creationId="{EAD185B2-EDCD-45DE-B51C-63203B1B2463}"/>
          </ac:spMkLst>
        </pc:spChg>
        <pc:spChg chg="mod">
          <ac:chgData name="Kolakowski, Artur" userId="9c34c8cc-b1df-44f6-bea5-dcf7a54ee35f" providerId="ADAL" clId="{3840EB45-74CA-49F5-8548-3DE287019A31}" dt="2022-12-08T10:51:00.373" v="4040" actId="790"/>
          <ac:spMkLst>
            <pc:docMk/>
            <pc:sldMk cId="3250581116" sldId="483"/>
            <ac:spMk id="8227" creationId="{A1687DD7-BAAA-4B9A-9827-B7FFB0188FDC}"/>
          </ac:spMkLst>
        </pc:spChg>
        <pc:spChg chg="mod">
          <ac:chgData name="Kolakowski, Artur" userId="9c34c8cc-b1df-44f6-bea5-dcf7a54ee35f" providerId="ADAL" clId="{3840EB45-74CA-49F5-8548-3DE287019A31}" dt="2022-12-08T10:51:00.373" v="4041" actId="790"/>
          <ac:spMkLst>
            <pc:docMk/>
            <pc:sldMk cId="3250581116" sldId="483"/>
            <ac:spMk id="8228" creationId="{C038792F-1DE3-4E33-AA7B-B2F6B88A8154}"/>
          </ac:spMkLst>
        </pc:spChg>
        <pc:spChg chg="mod">
          <ac:chgData name="Kolakowski, Artur" userId="9c34c8cc-b1df-44f6-bea5-dcf7a54ee35f" providerId="ADAL" clId="{3840EB45-74CA-49F5-8548-3DE287019A31}" dt="2022-12-08T10:51:00.373" v="4042" actId="790"/>
          <ac:spMkLst>
            <pc:docMk/>
            <pc:sldMk cId="3250581116" sldId="483"/>
            <ac:spMk id="8229" creationId="{F0E779DC-CB34-41C0-96C6-41EDD612F826}"/>
          </ac:spMkLst>
        </pc:spChg>
        <pc:spChg chg="mod">
          <ac:chgData name="Kolakowski, Artur" userId="9c34c8cc-b1df-44f6-bea5-dcf7a54ee35f" providerId="ADAL" clId="{3840EB45-74CA-49F5-8548-3DE287019A31}" dt="2022-12-08T10:51:00.373" v="4043" actId="790"/>
          <ac:spMkLst>
            <pc:docMk/>
            <pc:sldMk cId="3250581116" sldId="483"/>
            <ac:spMk id="8230" creationId="{C830BEA0-50FB-40B8-BFA6-052373368545}"/>
          </ac:spMkLst>
        </pc:spChg>
        <pc:spChg chg="mod">
          <ac:chgData name="Kolakowski, Artur" userId="9c34c8cc-b1df-44f6-bea5-dcf7a54ee35f" providerId="ADAL" clId="{3840EB45-74CA-49F5-8548-3DE287019A31}" dt="2022-12-08T10:51:00.373" v="4044" actId="790"/>
          <ac:spMkLst>
            <pc:docMk/>
            <pc:sldMk cId="3250581116" sldId="483"/>
            <ac:spMk id="8231" creationId="{57003EB8-11A3-4874-92AA-8ED49AD2E197}"/>
          </ac:spMkLst>
        </pc:spChg>
        <pc:spChg chg="mod">
          <ac:chgData name="Kolakowski, Artur" userId="9c34c8cc-b1df-44f6-bea5-dcf7a54ee35f" providerId="ADAL" clId="{3840EB45-74CA-49F5-8548-3DE287019A31}" dt="2022-12-08T10:51:00.373" v="4045" actId="790"/>
          <ac:spMkLst>
            <pc:docMk/>
            <pc:sldMk cId="3250581116" sldId="483"/>
            <ac:spMk id="8232" creationId="{0FC23A56-C43A-408D-A061-95F34FF39634}"/>
          </ac:spMkLst>
        </pc:spChg>
        <pc:spChg chg="mod">
          <ac:chgData name="Kolakowski, Artur" userId="9c34c8cc-b1df-44f6-bea5-dcf7a54ee35f" providerId="ADAL" clId="{3840EB45-74CA-49F5-8548-3DE287019A31}" dt="2022-12-08T10:51:00.373" v="4046" actId="790"/>
          <ac:spMkLst>
            <pc:docMk/>
            <pc:sldMk cId="3250581116" sldId="483"/>
            <ac:spMk id="8233" creationId="{A75F50BE-111C-4C68-84E0-721EA4A16A21}"/>
          </ac:spMkLst>
        </pc:spChg>
        <pc:spChg chg="mod">
          <ac:chgData name="Kolakowski, Artur" userId="9c34c8cc-b1df-44f6-bea5-dcf7a54ee35f" providerId="ADAL" clId="{3840EB45-74CA-49F5-8548-3DE287019A31}" dt="2022-12-08T10:51:00.378" v="4047" actId="790"/>
          <ac:spMkLst>
            <pc:docMk/>
            <pc:sldMk cId="3250581116" sldId="483"/>
            <ac:spMk id="8234" creationId="{7966E7F5-7BFD-4C31-9062-A1D0999D6808}"/>
          </ac:spMkLst>
        </pc:spChg>
        <pc:spChg chg="mod">
          <ac:chgData name="Kolakowski, Artur" userId="9c34c8cc-b1df-44f6-bea5-dcf7a54ee35f" providerId="ADAL" clId="{3840EB45-74CA-49F5-8548-3DE287019A31}" dt="2022-12-08T10:51:00.378" v="4048" actId="790"/>
          <ac:spMkLst>
            <pc:docMk/>
            <pc:sldMk cId="3250581116" sldId="483"/>
            <ac:spMk id="8235" creationId="{E0EDF144-8D20-4E16-8B42-49A0F987B470}"/>
          </ac:spMkLst>
        </pc:spChg>
        <pc:spChg chg="mod">
          <ac:chgData name="Kolakowski, Artur" userId="9c34c8cc-b1df-44f6-bea5-dcf7a54ee35f" providerId="ADAL" clId="{3840EB45-74CA-49F5-8548-3DE287019A31}" dt="2022-12-08T10:51:00.378" v="4049" actId="790"/>
          <ac:spMkLst>
            <pc:docMk/>
            <pc:sldMk cId="3250581116" sldId="483"/>
            <ac:spMk id="8236" creationId="{55E15753-3B58-4EF4-B5E1-663CB35CD759}"/>
          </ac:spMkLst>
        </pc:spChg>
        <pc:spChg chg="mod">
          <ac:chgData name="Kolakowski, Artur" userId="9c34c8cc-b1df-44f6-bea5-dcf7a54ee35f" providerId="ADAL" clId="{3840EB45-74CA-49F5-8548-3DE287019A31}" dt="2022-12-08T10:51:00.378" v="4050" actId="790"/>
          <ac:spMkLst>
            <pc:docMk/>
            <pc:sldMk cId="3250581116" sldId="483"/>
            <ac:spMk id="8237" creationId="{A0465EDD-FF62-4FF1-AF57-6130D1F80363}"/>
          </ac:spMkLst>
        </pc:spChg>
        <pc:spChg chg="mod">
          <ac:chgData name="Kolakowski, Artur" userId="9c34c8cc-b1df-44f6-bea5-dcf7a54ee35f" providerId="ADAL" clId="{3840EB45-74CA-49F5-8548-3DE287019A31}" dt="2022-12-08T10:51:00.381" v="4051" actId="790"/>
          <ac:spMkLst>
            <pc:docMk/>
            <pc:sldMk cId="3250581116" sldId="483"/>
            <ac:spMk id="8238" creationId="{CBC4AE97-1FDD-4913-87B1-5993A18192F2}"/>
          </ac:spMkLst>
        </pc:spChg>
        <pc:spChg chg="mod">
          <ac:chgData name="Kolakowski, Artur" userId="9c34c8cc-b1df-44f6-bea5-dcf7a54ee35f" providerId="ADAL" clId="{3840EB45-74CA-49F5-8548-3DE287019A31}" dt="2022-12-08T10:51:00.381" v="4052" actId="790"/>
          <ac:spMkLst>
            <pc:docMk/>
            <pc:sldMk cId="3250581116" sldId="483"/>
            <ac:spMk id="8239" creationId="{9A62E066-B8B2-4E11-9D6D-C55E7DF3A3C0}"/>
          </ac:spMkLst>
        </pc:spChg>
        <pc:spChg chg="mod">
          <ac:chgData name="Kolakowski, Artur" userId="9c34c8cc-b1df-44f6-bea5-dcf7a54ee35f" providerId="ADAL" clId="{3840EB45-74CA-49F5-8548-3DE287019A31}" dt="2022-12-08T10:51:00.381" v="4053" actId="790"/>
          <ac:spMkLst>
            <pc:docMk/>
            <pc:sldMk cId="3250581116" sldId="483"/>
            <ac:spMk id="8240" creationId="{C0A3ECC5-02BB-45A4-96C4-BFD128DD7229}"/>
          </ac:spMkLst>
        </pc:spChg>
        <pc:spChg chg="mod">
          <ac:chgData name="Kolakowski, Artur" userId="9c34c8cc-b1df-44f6-bea5-dcf7a54ee35f" providerId="ADAL" clId="{3840EB45-74CA-49F5-8548-3DE287019A31}" dt="2022-12-08T10:51:00.383" v="4054" actId="790"/>
          <ac:spMkLst>
            <pc:docMk/>
            <pc:sldMk cId="3250581116" sldId="483"/>
            <ac:spMk id="8241" creationId="{3F9EA047-62E3-4450-99F2-CE9C5457607F}"/>
          </ac:spMkLst>
        </pc:spChg>
        <pc:spChg chg="mod">
          <ac:chgData name="Kolakowski, Artur" userId="9c34c8cc-b1df-44f6-bea5-dcf7a54ee35f" providerId="ADAL" clId="{3840EB45-74CA-49F5-8548-3DE287019A31}" dt="2022-12-08T10:51:00.383" v="4055" actId="790"/>
          <ac:spMkLst>
            <pc:docMk/>
            <pc:sldMk cId="3250581116" sldId="483"/>
            <ac:spMk id="8242" creationId="{84F98441-94A8-4073-B999-69936E87039A}"/>
          </ac:spMkLst>
        </pc:spChg>
        <pc:spChg chg="mod">
          <ac:chgData name="Kolakowski, Artur" userId="9c34c8cc-b1df-44f6-bea5-dcf7a54ee35f" providerId="ADAL" clId="{3840EB45-74CA-49F5-8548-3DE287019A31}" dt="2022-12-08T10:51:00.383" v="4056" actId="790"/>
          <ac:spMkLst>
            <pc:docMk/>
            <pc:sldMk cId="3250581116" sldId="483"/>
            <ac:spMk id="8243" creationId="{8ACC53C3-5314-44E9-BF6F-506C5D44A8DF}"/>
          </ac:spMkLst>
        </pc:spChg>
        <pc:spChg chg="mod">
          <ac:chgData name="Kolakowski, Artur" userId="9c34c8cc-b1df-44f6-bea5-dcf7a54ee35f" providerId="ADAL" clId="{3840EB45-74CA-49F5-8548-3DE287019A31}" dt="2022-12-08T10:51:00.383" v="4057" actId="790"/>
          <ac:spMkLst>
            <pc:docMk/>
            <pc:sldMk cId="3250581116" sldId="483"/>
            <ac:spMk id="8244" creationId="{DF15EFBA-02ED-423A-A920-48D308BFED46}"/>
          </ac:spMkLst>
        </pc:spChg>
        <pc:spChg chg="mod">
          <ac:chgData name="Kolakowski, Artur" userId="9c34c8cc-b1df-44f6-bea5-dcf7a54ee35f" providerId="ADAL" clId="{3840EB45-74CA-49F5-8548-3DE287019A31}" dt="2022-12-08T10:51:00.383" v="4058" actId="790"/>
          <ac:spMkLst>
            <pc:docMk/>
            <pc:sldMk cId="3250581116" sldId="483"/>
            <ac:spMk id="8245" creationId="{FFACA704-33F8-4D3F-B2DA-530D37E699A8}"/>
          </ac:spMkLst>
        </pc:spChg>
        <pc:spChg chg="mod">
          <ac:chgData name="Kolakowski, Artur" userId="9c34c8cc-b1df-44f6-bea5-dcf7a54ee35f" providerId="ADAL" clId="{3840EB45-74CA-49F5-8548-3DE287019A31}" dt="2022-12-08T10:51:00.388" v="4059" actId="790"/>
          <ac:spMkLst>
            <pc:docMk/>
            <pc:sldMk cId="3250581116" sldId="483"/>
            <ac:spMk id="8246" creationId="{63741BBF-BFC6-4E21-9BBA-4149C389F3ED}"/>
          </ac:spMkLst>
        </pc:spChg>
        <pc:spChg chg="mod">
          <ac:chgData name="Kolakowski, Artur" userId="9c34c8cc-b1df-44f6-bea5-dcf7a54ee35f" providerId="ADAL" clId="{3840EB45-74CA-49F5-8548-3DE287019A31}" dt="2022-12-08T10:51:00.388" v="4060" actId="790"/>
          <ac:spMkLst>
            <pc:docMk/>
            <pc:sldMk cId="3250581116" sldId="483"/>
            <ac:spMk id="8247" creationId="{0B39E34B-6E7C-4D3A-9398-9CC9869C0651}"/>
          </ac:spMkLst>
        </pc:spChg>
        <pc:spChg chg="mod">
          <ac:chgData name="Kolakowski, Artur" userId="9c34c8cc-b1df-44f6-bea5-dcf7a54ee35f" providerId="ADAL" clId="{3840EB45-74CA-49F5-8548-3DE287019A31}" dt="2022-12-08T10:51:00.388" v="4061" actId="790"/>
          <ac:spMkLst>
            <pc:docMk/>
            <pc:sldMk cId="3250581116" sldId="483"/>
            <ac:spMk id="8248" creationId="{53377CB1-2881-42BC-81FA-E24433723EB9}"/>
          </ac:spMkLst>
        </pc:spChg>
        <pc:spChg chg="mod">
          <ac:chgData name="Kolakowski, Artur" userId="9c34c8cc-b1df-44f6-bea5-dcf7a54ee35f" providerId="ADAL" clId="{3840EB45-74CA-49F5-8548-3DE287019A31}" dt="2022-12-08T10:51:00.388" v="4062" actId="790"/>
          <ac:spMkLst>
            <pc:docMk/>
            <pc:sldMk cId="3250581116" sldId="483"/>
            <ac:spMk id="8249" creationId="{5A987B85-9777-444D-ABEC-ECAD2EF08AFC}"/>
          </ac:spMkLst>
        </pc:spChg>
        <pc:spChg chg="mod">
          <ac:chgData name="Kolakowski, Artur" userId="9c34c8cc-b1df-44f6-bea5-dcf7a54ee35f" providerId="ADAL" clId="{3840EB45-74CA-49F5-8548-3DE287019A31}" dt="2022-12-08T10:51:00.388" v="4063" actId="790"/>
          <ac:spMkLst>
            <pc:docMk/>
            <pc:sldMk cId="3250581116" sldId="483"/>
            <ac:spMk id="8250" creationId="{FE31C4B9-A99C-4B95-825E-AC7D3C990D43}"/>
          </ac:spMkLst>
        </pc:spChg>
        <pc:spChg chg="mod">
          <ac:chgData name="Kolakowski, Artur" userId="9c34c8cc-b1df-44f6-bea5-dcf7a54ee35f" providerId="ADAL" clId="{3840EB45-74CA-49F5-8548-3DE287019A31}" dt="2022-12-08T10:51:00.388" v="4064" actId="790"/>
          <ac:spMkLst>
            <pc:docMk/>
            <pc:sldMk cId="3250581116" sldId="483"/>
            <ac:spMk id="8251" creationId="{6122D706-9C68-414D-8D66-F056A0641A87}"/>
          </ac:spMkLst>
        </pc:spChg>
        <pc:spChg chg="mod">
          <ac:chgData name="Kolakowski, Artur" userId="9c34c8cc-b1df-44f6-bea5-dcf7a54ee35f" providerId="ADAL" clId="{3840EB45-74CA-49F5-8548-3DE287019A31}" dt="2022-12-08T10:51:00.388" v="4065" actId="790"/>
          <ac:spMkLst>
            <pc:docMk/>
            <pc:sldMk cId="3250581116" sldId="483"/>
            <ac:spMk id="8252" creationId="{E9E5A9DB-39D2-40CB-A9C8-9C8C55FA8187}"/>
          </ac:spMkLst>
        </pc:spChg>
        <pc:spChg chg="mod">
          <ac:chgData name="Kolakowski, Artur" userId="9c34c8cc-b1df-44f6-bea5-dcf7a54ee35f" providerId="ADAL" clId="{3840EB45-74CA-49F5-8548-3DE287019A31}" dt="2022-12-08T10:51:00.392" v="4066" actId="790"/>
          <ac:spMkLst>
            <pc:docMk/>
            <pc:sldMk cId="3250581116" sldId="483"/>
            <ac:spMk id="8253" creationId="{C22AEE36-02AB-45C4-9867-876719FA23F9}"/>
          </ac:spMkLst>
        </pc:spChg>
        <pc:spChg chg="mod">
          <ac:chgData name="Kolakowski, Artur" userId="9c34c8cc-b1df-44f6-bea5-dcf7a54ee35f" providerId="ADAL" clId="{3840EB45-74CA-49F5-8548-3DE287019A31}" dt="2022-12-08T10:51:00.392" v="4067" actId="790"/>
          <ac:spMkLst>
            <pc:docMk/>
            <pc:sldMk cId="3250581116" sldId="483"/>
            <ac:spMk id="8254" creationId="{33FC5EFE-44E9-467E-9221-04FC49E1C1B3}"/>
          </ac:spMkLst>
        </pc:spChg>
        <pc:spChg chg="mod">
          <ac:chgData name="Kolakowski, Artur" userId="9c34c8cc-b1df-44f6-bea5-dcf7a54ee35f" providerId="ADAL" clId="{3840EB45-74CA-49F5-8548-3DE287019A31}" dt="2022-12-08T10:51:00.392" v="4068" actId="790"/>
          <ac:spMkLst>
            <pc:docMk/>
            <pc:sldMk cId="3250581116" sldId="483"/>
            <ac:spMk id="8255" creationId="{E1152312-8112-4AFE-AEC2-AF1433FC1E3E}"/>
          </ac:spMkLst>
        </pc:spChg>
        <pc:spChg chg="mod">
          <ac:chgData name="Kolakowski, Artur" userId="9c34c8cc-b1df-44f6-bea5-dcf7a54ee35f" providerId="ADAL" clId="{3840EB45-74CA-49F5-8548-3DE287019A31}" dt="2022-12-08T10:51:00.392" v="4069" actId="790"/>
          <ac:spMkLst>
            <pc:docMk/>
            <pc:sldMk cId="3250581116" sldId="483"/>
            <ac:spMk id="8256" creationId="{17F9D49E-5C5C-4F8E-B5AC-65E425BC5D35}"/>
          </ac:spMkLst>
        </pc:spChg>
        <pc:spChg chg="mod">
          <ac:chgData name="Kolakowski, Artur" userId="9c34c8cc-b1df-44f6-bea5-dcf7a54ee35f" providerId="ADAL" clId="{3840EB45-74CA-49F5-8548-3DE287019A31}" dt="2022-12-08T10:51:00.392" v="4070" actId="790"/>
          <ac:spMkLst>
            <pc:docMk/>
            <pc:sldMk cId="3250581116" sldId="483"/>
            <ac:spMk id="8257" creationId="{F829F370-1B14-4DAE-87FC-7CB0A0800ABC}"/>
          </ac:spMkLst>
        </pc:spChg>
        <pc:spChg chg="mod">
          <ac:chgData name="Kolakowski, Artur" userId="9c34c8cc-b1df-44f6-bea5-dcf7a54ee35f" providerId="ADAL" clId="{3840EB45-74CA-49F5-8548-3DE287019A31}" dt="2022-12-08T10:51:00.392" v="4071" actId="790"/>
          <ac:spMkLst>
            <pc:docMk/>
            <pc:sldMk cId="3250581116" sldId="483"/>
            <ac:spMk id="8258" creationId="{0390F2C6-D969-4316-8B45-BADF71C7FA85}"/>
          </ac:spMkLst>
        </pc:spChg>
        <pc:spChg chg="mod">
          <ac:chgData name="Kolakowski, Artur" userId="9c34c8cc-b1df-44f6-bea5-dcf7a54ee35f" providerId="ADAL" clId="{3840EB45-74CA-49F5-8548-3DE287019A31}" dt="2022-12-08T10:51:00.397" v="4072" actId="790"/>
          <ac:spMkLst>
            <pc:docMk/>
            <pc:sldMk cId="3250581116" sldId="483"/>
            <ac:spMk id="8259" creationId="{646B1143-EB07-4ABF-9C5D-8E22B4409288}"/>
          </ac:spMkLst>
        </pc:spChg>
        <pc:spChg chg="mod">
          <ac:chgData name="Kolakowski, Artur" userId="9c34c8cc-b1df-44f6-bea5-dcf7a54ee35f" providerId="ADAL" clId="{3840EB45-74CA-49F5-8548-3DE287019A31}" dt="2022-12-08T10:51:00.397" v="4073" actId="790"/>
          <ac:spMkLst>
            <pc:docMk/>
            <pc:sldMk cId="3250581116" sldId="483"/>
            <ac:spMk id="8260" creationId="{F601E392-B687-47E5-8707-CABFFE90A630}"/>
          </ac:spMkLst>
        </pc:spChg>
        <pc:spChg chg="mod">
          <ac:chgData name="Kolakowski, Artur" userId="9c34c8cc-b1df-44f6-bea5-dcf7a54ee35f" providerId="ADAL" clId="{3840EB45-74CA-49F5-8548-3DE287019A31}" dt="2022-12-08T10:51:00.397" v="4074" actId="790"/>
          <ac:spMkLst>
            <pc:docMk/>
            <pc:sldMk cId="3250581116" sldId="483"/>
            <ac:spMk id="8261" creationId="{F0045DC3-9F22-4713-BA42-516A3B32EF5C}"/>
          </ac:spMkLst>
        </pc:spChg>
        <pc:spChg chg="mod">
          <ac:chgData name="Kolakowski, Artur" userId="9c34c8cc-b1df-44f6-bea5-dcf7a54ee35f" providerId="ADAL" clId="{3840EB45-74CA-49F5-8548-3DE287019A31}" dt="2022-12-08T10:51:00.397" v="4075" actId="790"/>
          <ac:spMkLst>
            <pc:docMk/>
            <pc:sldMk cId="3250581116" sldId="483"/>
            <ac:spMk id="8262" creationId="{2408EA51-45B2-4B0A-A40A-235C54F60E66}"/>
          </ac:spMkLst>
        </pc:spChg>
        <pc:spChg chg="mod">
          <ac:chgData name="Kolakowski, Artur" userId="9c34c8cc-b1df-44f6-bea5-dcf7a54ee35f" providerId="ADAL" clId="{3840EB45-74CA-49F5-8548-3DE287019A31}" dt="2022-12-08T10:51:00.397" v="4076" actId="790"/>
          <ac:spMkLst>
            <pc:docMk/>
            <pc:sldMk cId="3250581116" sldId="483"/>
            <ac:spMk id="8263" creationId="{351538F4-5378-4B8C-AC60-4CD48EA90E45}"/>
          </ac:spMkLst>
        </pc:spChg>
        <pc:spChg chg="mod">
          <ac:chgData name="Kolakowski, Artur" userId="9c34c8cc-b1df-44f6-bea5-dcf7a54ee35f" providerId="ADAL" clId="{3840EB45-74CA-49F5-8548-3DE287019A31}" dt="2022-12-08T10:51:00.397" v="4077" actId="790"/>
          <ac:spMkLst>
            <pc:docMk/>
            <pc:sldMk cId="3250581116" sldId="483"/>
            <ac:spMk id="8264" creationId="{317C8665-AA02-4EF6-BC1B-F3127C310CE7}"/>
          </ac:spMkLst>
        </pc:spChg>
        <pc:spChg chg="mod">
          <ac:chgData name="Kolakowski, Artur" userId="9c34c8cc-b1df-44f6-bea5-dcf7a54ee35f" providerId="ADAL" clId="{3840EB45-74CA-49F5-8548-3DE287019A31}" dt="2022-12-08T10:51:00.403" v="4078" actId="790"/>
          <ac:spMkLst>
            <pc:docMk/>
            <pc:sldMk cId="3250581116" sldId="483"/>
            <ac:spMk id="8265" creationId="{6FADD4A9-F39E-4453-81AB-C0067BEA1918}"/>
          </ac:spMkLst>
        </pc:spChg>
        <pc:spChg chg="mod">
          <ac:chgData name="Kolakowski, Artur" userId="9c34c8cc-b1df-44f6-bea5-dcf7a54ee35f" providerId="ADAL" clId="{3840EB45-74CA-49F5-8548-3DE287019A31}" dt="2022-12-08T10:51:00.403" v="4079" actId="790"/>
          <ac:spMkLst>
            <pc:docMk/>
            <pc:sldMk cId="3250581116" sldId="483"/>
            <ac:spMk id="8266" creationId="{DB171D30-C806-4E1D-AEA4-3939A02F2706}"/>
          </ac:spMkLst>
        </pc:spChg>
        <pc:spChg chg="mod">
          <ac:chgData name="Kolakowski, Artur" userId="9c34c8cc-b1df-44f6-bea5-dcf7a54ee35f" providerId="ADAL" clId="{3840EB45-74CA-49F5-8548-3DE287019A31}" dt="2022-12-08T10:51:00.403" v="4080" actId="790"/>
          <ac:spMkLst>
            <pc:docMk/>
            <pc:sldMk cId="3250581116" sldId="483"/>
            <ac:spMk id="8267" creationId="{7CA5F5A6-A9B2-414B-B9D2-B6B987FFD990}"/>
          </ac:spMkLst>
        </pc:spChg>
        <pc:spChg chg="mod">
          <ac:chgData name="Kolakowski, Artur" userId="9c34c8cc-b1df-44f6-bea5-dcf7a54ee35f" providerId="ADAL" clId="{3840EB45-74CA-49F5-8548-3DE287019A31}" dt="2022-12-08T10:51:00.403" v="4081" actId="790"/>
          <ac:spMkLst>
            <pc:docMk/>
            <pc:sldMk cId="3250581116" sldId="483"/>
            <ac:spMk id="8268" creationId="{28D4133B-9FA7-4297-8611-289218CD9266}"/>
          </ac:spMkLst>
        </pc:spChg>
        <pc:spChg chg="mod">
          <ac:chgData name="Kolakowski, Artur" userId="9c34c8cc-b1df-44f6-bea5-dcf7a54ee35f" providerId="ADAL" clId="{3840EB45-74CA-49F5-8548-3DE287019A31}" dt="2022-12-08T10:51:00.403" v="4082" actId="790"/>
          <ac:spMkLst>
            <pc:docMk/>
            <pc:sldMk cId="3250581116" sldId="483"/>
            <ac:spMk id="8269" creationId="{6F071324-AB5C-4BFD-85A6-A4AA5480470F}"/>
          </ac:spMkLst>
        </pc:spChg>
        <pc:spChg chg="mod">
          <ac:chgData name="Kolakowski, Artur" userId="9c34c8cc-b1df-44f6-bea5-dcf7a54ee35f" providerId="ADAL" clId="{3840EB45-74CA-49F5-8548-3DE287019A31}" dt="2022-12-08T10:51:00.403" v="4083" actId="790"/>
          <ac:spMkLst>
            <pc:docMk/>
            <pc:sldMk cId="3250581116" sldId="483"/>
            <ac:spMk id="8270" creationId="{8ABB2135-15C5-4B82-86E8-51CD429BD00C}"/>
          </ac:spMkLst>
        </pc:spChg>
        <pc:spChg chg="mod">
          <ac:chgData name="Kolakowski, Artur" userId="9c34c8cc-b1df-44f6-bea5-dcf7a54ee35f" providerId="ADAL" clId="{3840EB45-74CA-49F5-8548-3DE287019A31}" dt="2022-12-08T10:51:00.403" v="4084" actId="790"/>
          <ac:spMkLst>
            <pc:docMk/>
            <pc:sldMk cId="3250581116" sldId="483"/>
            <ac:spMk id="8271" creationId="{093114EA-DE15-46FD-826F-728733B0712E}"/>
          </ac:spMkLst>
        </pc:spChg>
        <pc:spChg chg="mod">
          <ac:chgData name="Kolakowski, Artur" userId="9c34c8cc-b1df-44f6-bea5-dcf7a54ee35f" providerId="ADAL" clId="{3840EB45-74CA-49F5-8548-3DE287019A31}" dt="2022-12-08T10:51:00.408" v="4085" actId="790"/>
          <ac:spMkLst>
            <pc:docMk/>
            <pc:sldMk cId="3250581116" sldId="483"/>
            <ac:spMk id="8272" creationId="{1646E572-3D1B-49E6-9C58-2D9E69A12EEA}"/>
          </ac:spMkLst>
        </pc:spChg>
        <pc:spChg chg="mod">
          <ac:chgData name="Kolakowski, Artur" userId="9c34c8cc-b1df-44f6-bea5-dcf7a54ee35f" providerId="ADAL" clId="{3840EB45-74CA-49F5-8548-3DE287019A31}" dt="2022-12-08T10:51:00.408" v="4086" actId="790"/>
          <ac:spMkLst>
            <pc:docMk/>
            <pc:sldMk cId="3250581116" sldId="483"/>
            <ac:spMk id="8273" creationId="{D90503CE-8BCE-4C1A-9BBE-FDB6CC90E39C}"/>
          </ac:spMkLst>
        </pc:spChg>
        <pc:spChg chg="mod">
          <ac:chgData name="Kolakowski, Artur" userId="9c34c8cc-b1df-44f6-bea5-dcf7a54ee35f" providerId="ADAL" clId="{3840EB45-74CA-49F5-8548-3DE287019A31}" dt="2022-12-08T10:51:00.408" v="4087" actId="790"/>
          <ac:spMkLst>
            <pc:docMk/>
            <pc:sldMk cId="3250581116" sldId="483"/>
            <ac:spMk id="8274" creationId="{DC04E0FD-CD4D-4CFD-B00B-2B30A87CBFF1}"/>
          </ac:spMkLst>
        </pc:spChg>
        <pc:spChg chg="mod">
          <ac:chgData name="Kolakowski, Artur" userId="9c34c8cc-b1df-44f6-bea5-dcf7a54ee35f" providerId="ADAL" clId="{3840EB45-74CA-49F5-8548-3DE287019A31}" dt="2022-12-08T10:51:00.408" v="4088" actId="790"/>
          <ac:spMkLst>
            <pc:docMk/>
            <pc:sldMk cId="3250581116" sldId="483"/>
            <ac:spMk id="8275" creationId="{EDCBECBD-4EB1-4BF1-9AB8-CCABA1FBE3F9}"/>
          </ac:spMkLst>
        </pc:spChg>
        <pc:spChg chg="mod">
          <ac:chgData name="Kolakowski, Artur" userId="9c34c8cc-b1df-44f6-bea5-dcf7a54ee35f" providerId="ADAL" clId="{3840EB45-74CA-49F5-8548-3DE287019A31}" dt="2022-12-08T10:51:00.408" v="4089" actId="790"/>
          <ac:spMkLst>
            <pc:docMk/>
            <pc:sldMk cId="3250581116" sldId="483"/>
            <ac:spMk id="8276" creationId="{2206DB38-8510-465F-95D0-86A3651CAF99}"/>
          </ac:spMkLst>
        </pc:spChg>
        <pc:spChg chg="mod">
          <ac:chgData name="Kolakowski, Artur" userId="9c34c8cc-b1df-44f6-bea5-dcf7a54ee35f" providerId="ADAL" clId="{3840EB45-74CA-49F5-8548-3DE287019A31}" dt="2022-12-08T10:51:00.408" v="4090" actId="790"/>
          <ac:spMkLst>
            <pc:docMk/>
            <pc:sldMk cId="3250581116" sldId="483"/>
            <ac:spMk id="8277" creationId="{322C5124-80DF-493A-BB07-727148762C06}"/>
          </ac:spMkLst>
        </pc:spChg>
        <pc:spChg chg="mod">
          <ac:chgData name="Kolakowski, Artur" userId="9c34c8cc-b1df-44f6-bea5-dcf7a54ee35f" providerId="ADAL" clId="{3840EB45-74CA-49F5-8548-3DE287019A31}" dt="2022-12-08T10:51:00.408" v="4091" actId="790"/>
          <ac:spMkLst>
            <pc:docMk/>
            <pc:sldMk cId="3250581116" sldId="483"/>
            <ac:spMk id="8278" creationId="{39DA8FB3-CB23-4B66-8D3E-CD7040C11F85}"/>
          </ac:spMkLst>
        </pc:spChg>
        <pc:spChg chg="mod">
          <ac:chgData name="Kolakowski, Artur" userId="9c34c8cc-b1df-44f6-bea5-dcf7a54ee35f" providerId="ADAL" clId="{3840EB45-74CA-49F5-8548-3DE287019A31}" dt="2022-12-08T10:51:00.413" v="4092" actId="790"/>
          <ac:spMkLst>
            <pc:docMk/>
            <pc:sldMk cId="3250581116" sldId="483"/>
            <ac:spMk id="8279" creationId="{03FE555F-2AF6-4FA4-8F4D-7D4B39820F52}"/>
          </ac:spMkLst>
        </pc:spChg>
        <pc:spChg chg="mod">
          <ac:chgData name="Kolakowski, Artur" userId="9c34c8cc-b1df-44f6-bea5-dcf7a54ee35f" providerId="ADAL" clId="{3840EB45-74CA-49F5-8548-3DE287019A31}" dt="2022-12-08T10:51:00.413" v="4093" actId="790"/>
          <ac:spMkLst>
            <pc:docMk/>
            <pc:sldMk cId="3250581116" sldId="483"/>
            <ac:spMk id="8280" creationId="{1F31A28B-43F6-4D45-A3C3-B75E278A5ABD}"/>
          </ac:spMkLst>
        </pc:spChg>
        <pc:spChg chg="mod">
          <ac:chgData name="Kolakowski, Artur" userId="9c34c8cc-b1df-44f6-bea5-dcf7a54ee35f" providerId="ADAL" clId="{3840EB45-74CA-49F5-8548-3DE287019A31}" dt="2022-12-08T10:51:00.413" v="4094" actId="790"/>
          <ac:spMkLst>
            <pc:docMk/>
            <pc:sldMk cId="3250581116" sldId="483"/>
            <ac:spMk id="8281" creationId="{00F6B2A7-28A5-420B-9FFB-DF2B2F710B22}"/>
          </ac:spMkLst>
        </pc:spChg>
        <pc:spChg chg="mod">
          <ac:chgData name="Kolakowski, Artur" userId="9c34c8cc-b1df-44f6-bea5-dcf7a54ee35f" providerId="ADAL" clId="{3840EB45-74CA-49F5-8548-3DE287019A31}" dt="2022-12-08T10:51:00.413" v="4095" actId="790"/>
          <ac:spMkLst>
            <pc:docMk/>
            <pc:sldMk cId="3250581116" sldId="483"/>
            <ac:spMk id="8282" creationId="{9B3126FD-DC03-427E-99EB-6D53A2CA3199}"/>
          </ac:spMkLst>
        </pc:spChg>
        <pc:spChg chg="mod">
          <ac:chgData name="Kolakowski, Artur" userId="9c34c8cc-b1df-44f6-bea5-dcf7a54ee35f" providerId="ADAL" clId="{3840EB45-74CA-49F5-8548-3DE287019A31}" dt="2022-12-08T10:51:00.413" v="4096" actId="790"/>
          <ac:spMkLst>
            <pc:docMk/>
            <pc:sldMk cId="3250581116" sldId="483"/>
            <ac:spMk id="8283" creationId="{5A923443-45F1-4313-B063-54BBB42FD0F6}"/>
          </ac:spMkLst>
        </pc:spChg>
        <pc:spChg chg="mod">
          <ac:chgData name="Kolakowski, Artur" userId="9c34c8cc-b1df-44f6-bea5-dcf7a54ee35f" providerId="ADAL" clId="{3840EB45-74CA-49F5-8548-3DE287019A31}" dt="2022-12-08T10:51:00.413" v="4097" actId="790"/>
          <ac:spMkLst>
            <pc:docMk/>
            <pc:sldMk cId="3250581116" sldId="483"/>
            <ac:spMk id="8284" creationId="{7A8FB421-E6EE-4C21-8417-4E4AF9D8AAB1}"/>
          </ac:spMkLst>
        </pc:spChg>
        <pc:spChg chg="mod">
          <ac:chgData name="Kolakowski, Artur" userId="9c34c8cc-b1df-44f6-bea5-dcf7a54ee35f" providerId="ADAL" clId="{3840EB45-74CA-49F5-8548-3DE287019A31}" dt="2022-12-08T10:51:00.418" v="4098" actId="790"/>
          <ac:spMkLst>
            <pc:docMk/>
            <pc:sldMk cId="3250581116" sldId="483"/>
            <ac:spMk id="8285" creationId="{6494454B-9515-4788-AA6A-C86244756169}"/>
          </ac:spMkLst>
        </pc:spChg>
        <pc:spChg chg="mod">
          <ac:chgData name="Kolakowski, Artur" userId="9c34c8cc-b1df-44f6-bea5-dcf7a54ee35f" providerId="ADAL" clId="{3840EB45-74CA-49F5-8548-3DE287019A31}" dt="2022-12-08T10:51:00.418" v="4099" actId="790"/>
          <ac:spMkLst>
            <pc:docMk/>
            <pc:sldMk cId="3250581116" sldId="483"/>
            <ac:spMk id="8286" creationId="{A8190BC5-31AC-4A92-8FF3-49BADEEB4AFC}"/>
          </ac:spMkLst>
        </pc:spChg>
        <pc:spChg chg="mod">
          <ac:chgData name="Kolakowski, Artur" userId="9c34c8cc-b1df-44f6-bea5-dcf7a54ee35f" providerId="ADAL" clId="{3840EB45-74CA-49F5-8548-3DE287019A31}" dt="2022-12-08T10:51:00.418" v="4100" actId="790"/>
          <ac:spMkLst>
            <pc:docMk/>
            <pc:sldMk cId="3250581116" sldId="483"/>
            <ac:spMk id="8287" creationId="{201EB875-B593-43CD-96CC-09CD32912319}"/>
          </ac:spMkLst>
        </pc:spChg>
        <pc:spChg chg="mod">
          <ac:chgData name="Kolakowski, Artur" userId="9c34c8cc-b1df-44f6-bea5-dcf7a54ee35f" providerId="ADAL" clId="{3840EB45-74CA-49F5-8548-3DE287019A31}" dt="2022-12-08T10:51:00.418" v="4101" actId="790"/>
          <ac:spMkLst>
            <pc:docMk/>
            <pc:sldMk cId="3250581116" sldId="483"/>
            <ac:spMk id="8288" creationId="{F79190D6-9822-4F0D-B620-9B8F6768851A}"/>
          </ac:spMkLst>
        </pc:spChg>
        <pc:spChg chg="mod">
          <ac:chgData name="Kolakowski, Artur" userId="9c34c8cc-b1df-44f6-bea5-dcf7a54ee35f" providerId="ADAL" clId="{3840EB45-74CA-49F5-8548-3DE287019A31}" dt="2022-12-08T10:51:00.418" v="4102" actId="790"/>
          <ac:spMkLst>
            <pc:docMk/>
            <pc:sldMk cId="3250581116" sldId="483"/>
            <ac:spMk id="8289" creationId="{C42F4293-D93C-4F7C-85C0-C4CB8D3DB20B}"/>
          </ac:spMkLst>
        </pc:spChg>
        <pc:spChg chg="mod">
          <ac:chgData name="Kolakowski, Artur" userId="9c34c8cc-b1df-44f6-bea5-dcf7a54ee35f" providerId="ADAL" clId="{3840EB45-74CA-49F5-8548-3DE287019A31}" dt="2022-12-08T10:51:00.418" v="4103" actId="790"/>
          <ac:spMkLst>
            <pc:docMk/>
            <pc:sldMk cId="3250581116" sldId="483"/>
            <ac:spMk id="8290" creationId="{A98B0A25-AEC4-41DF-8E21-CA3230DD5559}"/>
          </ac:spMkLst>
        </pc:spChg>
        <pc:spChg chg="mod">
          <ac:chgData name="Kolakowski, Artur" userId="9c34c8cc-b1df-44f6-bea5-dcf7a54ee35f" providerId="ADAL" clId="{3840EB45-74CA-49F5-8548-3DE287019A31}" dt="2022-12-08T10:51:00.418" v="4104" actId="790"/>
          <ac:spMkLst>
            <pc:docMk/>
            <pc:sldMk cId="3250581116" sldId="483"/>
            <ac:spMk id="8291" creationId="{1760230F-36DE-4B96-ABBD-F0CF08124CA1}"/>
          </ac:spMkLst>
        </pc:spChg>
        <pc:spChg chg="mod">
          <ac:chgData name="Kolakowski, Artur" userId="9c34c8cc-b1df-44f6-bea5-dcf7a54ee35f" providerId="ADAL" clId="{3840EB45-74CA-49F5-8548-3DE287019A31}" dt="2022-12-08T10:51:00.423" v="4105" actId="790"/>
          <ac:spMkLst>
            <pc:docMk/>
            <pc:sldMk cId="3250581116" sldId="483"/>
            <ac:spMk id="8292" creationId="{614553ED-22CA-4A3B-8AFC-754410D5CAEF}"/>
          </ac:spMkLst>
        </pc:spChg>
        <pc:spChg chg="mod">
          <ac:chgData name="Kolakowski, Artur" userId="9c34c8cc-b1df-44f6-bea5-dcf7a54ee35f" providerId="ADAL" clId="{3840EB45-74CA-49F5-8548-3DE287019A31}" dt="2022-12-08T10:51:00.423" v="4106" actId="790"/>
          <ac:spMkLst>
            <pc:docMk/>
            <pc:sldMk cId="3250581116" sldId="483"/>
            <ac:spMk id="8293" creationId="{F4BCED73-F9F8-4792-B5A0-D930CAC196F4}"/>
          </ac:spMkLst>
        </pc:spChg>
        <pc:spChg chg="mod">
          <ac:chgData name="Kolakowski, Artur" userId="9c34c8cc-b1df-44f6-bea5-dcf7a54ee35f" providerId="ADAL" clId="{3840EB45-74CA-49F5-8548-3DE287019A31}" dt="2022-12-08T10:51:00.423" v="4107" actId="790"/>
          <ac:spMkLst>
            <pc:docMk/>
            <pc:sldMk cId="3250581116" sldId="483"/>
            <ac:spMk id="8294" creationId="{E684E399-94E6-4815-AE27-EC6B27FB30E2}"/>
          </ac:spMkLst>
        </pc:spChg>
        <pc:spChg chg="mod">
          <ac:chgData name="Kolakowski, Artur" userId="9c34c8cc-b1df-44f6-bea5-dcf7a54ee35f" providerId="ADAL" clId="{3840EB45-74CA-49F5-8548-3DE287019A31}" dt="2022-12-08T10:51:00.423" v="4108" actId="790"/>
          <ac:spMkLst>
            <pc:docMk/>
            <pc:sldMk cId="3250581116" sldId="483"/>
            <ac:spMk id="8295" creationId="{68162788-7AB0-4D40-BF45-FF1704EE2BA2}"/>
          </ac:spMkLst>
        </pc:spChg>
        <pc:spChg chg="mod">
          <ac:chgData name="Kolakowski, Artur" userId="9c34c8cc-b1df-44f6-bea5-dcf7a54ee35f" providerId="ADAL" clId="{3840EB45-74CA-49F5-8548-3DE287019A31}" dt="2022-12-08T10:51:00.423" v="4109" actId="790"/>
          <ac:spMkLst>
            <pc:docMk/>
            <pc:sldMk cId="3250581116" sldId="483"/>
            <ac:spMk id="8296" creationId="{50B1D661-6E86-46EF-8006-267706BABCBB}"/>
          </ac:spMkLst>
        </pc:spChg>
        <pc:spChg chg="mod">
          <ac:chgData name="Kolakowski, Artur" userId="9c34c8cc-b1df-44f6-bea5-dcf7a54ee35f" providerId="ADAL" clId="{3840EB45-74CA-49F5-8548-3DE287019A31}" dt="2022-12-08T10:51:00.423" v="4110" actId="790"/>
          <ac:spMkLst>
            <pc:docMk/>
            <pc:sldMk cId="3250581116" sldId="483"/>
            <ac:spMk id="8297" creationId="{9E5F4CD3-CC2B-48BA-9AC2-61636921F70E}"/>
          </ac:spMkLst>
        </pc:spChg>
        <pc:spChg chg="mod">
          <ac:chgData name="Kolakowski, Artur" userId="9c34c8cc-b1df-44f6-bea5-dcf7a54ee35f" providerId="ADAL" clId="{3840EB45-74CA-49F5-8548-3DE287019A31}" dt="2022-12-08T10:51:00.428" v="4111" actId="790"/>
          <ac:spMkLst>
            <pc:docMk/>
            <pc:sldMk cId="3250581116" sldId="483"/>
            <ac:spMk id="8298" creationId="{B0784666-8E40-4DF8-BED6-AA67A8800215}"/>
          </ac:spMkLst>
        </pc:spChg>
        <pc:spChg chg="mod">
          <ac:chgData name="Kolakowski, Artur" userId="9c34c8cc-b1df-44f6-bea5-dcf7a54ee35f" providerId="ADAL" clId="{3840EB45-74CA-49F5-8548-3DE287019A31}" dt="2022-12-08T10:51:00.428" v="4112" actId="790"/>
          <ac:spMkLst>
            <pc:docMk/>
            <pc:sldMk cId="3250581116" sldId="483"/>
            <ac:spMk id="8299" creationId="{B313FA2D-79C1-415E-9BD6-53415007DB50}"/>
          </ac:spMkLst>
        </pc:spChg>
        <pc:spChg chg="mod">
          <ac:chgData name="Kolakowski, Artur" userId="9c34c8cc-b1df-44f6-bea5-dcf7a54ee35f" providerId="ADAL" clId="{3840EB45-74CA-49F5-8548-3DE287019A31}" dt="2022-12-08T10:51:00.428" v="4113" actId="790"/>
          <ac:spMkLst>
            <pc:docMk/>
            <pc:sldMk cId="3250581116" sldId="483"/>
            <ac:spMk id="8300" creationId="{F80EA01A-B026-4E42-A69B-A1620A4DC6CD}"/>
          </ac:spMkLst>
        </pc:spChg>
        <pc:spChg chg="mod">
          <ac:chgData name="Kolakowski, Artur" userId="9c34c8cc-b1df-44f6-bea5-dcf7a54ee35f" providerId="ADAL" clId="{3840EB45-74CA-49F5-8548-3DE287019A31}" dt="2022-12-08T10:51:00.428" v="4114" actId="790"/>
          <ac:spMkLst>
            <pc:docMk/>
            <pc:sldMk cId="3250581116" sldId="483"/>
            <ac:spMk id="8301" creationId="{D1C9E041-AB86-4300-8F5E-FB5AE72C79EC}"/>
          </ac:spMkLst>
        </pc:spChg>
        <pc:spChg chg="mod">
          <ac:chgData name="Kolakowski, Artur" userId="9c34c8cc-b1df-44f6-bea5-dcf7a54ee35f" providerId="ADAL" clId="{3840EB45-74CA-49F5-8548-3DE287019A31}" dt="2022-12-08T10:51:00.428" v="4115" actId="790"/>
          <ac:spMkLst>
            <pc:docMk/>
            <pc:sldMk cId="3250581116" sldId="483"/>
            <ac:spMk id="8302" creationId="{558C8FF0-3D46-4B71-B95C-1DB5E0678A7C}"/>
          </ac:spMkLst>
        </pc:spChg>
        <pc:spChg chg="mod">
          <ac:chgData name="Kolakowski, Artur" userId="9c34c8cc-b1df-44f6-bea5-dcf7a54ee35f" providerId="ADAL" clId="{3840EB45-74CA-49F5-8548-3DE287019A31}" dt="2022-12-08T10:51:00.428" v="4116" actId="790"/>
          <ac:spMkLst>
            <pc:docMk/>
            <pc:sldMk cId="3250581116" sldId="483"/>
            <ac:spMk id="8303" creationId="{7A4BE2E5-39FC-411F-BB5D-3D8943C441A8}"/>
          </ac:spMkLst>
        </pc:spChg>
        <pc:spChg chg="mod">
          <ac:chgData name="Kolakowski, Artur" userId="9c34c8cc-b1df-44f6-bea5-dcf7a54ee35f" providerId="ADAL" clId="{3840EB45-74CA-49F5-8548-3DE287019A31}" dt="2022-12-08T10:51:00.428" v="4117" actId="790"/>
          <ac:spMkLst>
            <pc:docMk/>
            <pc:sldMk cId="3250581116" sldId="483"/>
            <ac:spMk id="8304" creationId="{67142C75-4938-4336-8B54-4B40FF34D5CE}"/>
          </ac:spMkLst>
        </pc:spChg>
        <pc:spChg chg="mod">
          <ac:chgData name="Kolakowski, Artur" userId="9c34c8cc-b1df-44f6-bea5-dcf7a54ee35f" providerId="ADAL" clId="{3840EB45-74CA-49F5-8548-3DE287019A31}" dt="2022-12-08T10:51:00.433" v="4118" actId="790"/>
          <ac:spMkLst>
            <pc:docMk/>
            <pc:sldMk cId="3250581116" sldId="483"/>
            <ac:spMk id="8305" creationId="{23542FE0-EFAF-453B-95FB-13F25EA621C3}"/>
          </ac:spMkLst>
        </pc:spChg>
        <pc:spChg chg="mod">
          <ac:chgData name="Kolakowski, Artur" userId="9c34c8cc-b1df-44f6-bea5-dcf7a54ee35f" providerId="ADAL" clId="{3840EB45-74CA-49F5-8548-3DE287019A31}" dt="2022-12-08T10:51:00.433" v="4119" actId="790"/>
          <ac:spMkLst>
            <pc:docMk/>
            <pc:sldMk cId="3250581116" sldId="483"/>
            <ac:spMk id="8306" creationId="{A19A4984-79E0-4196-A4B8-BF910F501ABC}"/>
          </ac:spMkLst>
        </pc:spChg>
        <pc:spChg chg="mod">
          <ac:chgData name="Kolakowski, Artur" userId="9c34c8cc-b1df-44f6-bea5-dcf7a54ee35f" providerId="ADAL" clId="{3840EB45-74CA-49F5-8548-3DE287019A31}" dt="2022-12-08T10:51:00.433" v="4120" actId="790"/>
          <ac:spMkLst>
            <pc:docMk/>
            <pc:sldMk cId="3250581116" sldId="483"/>
            <ac:spMk id="8307" creationId="{EEBCDD44-B559-464F-89C3-CDD8ABE8A821}"/>
          </ac:spMkLst>
        </pc:spChg>
        <pc:spChg chg="mod">
          <ac:chgData name="Kolakowski, Artur" userId="9c34c8cc-b1df-44f6-bea5-dcf7a54ee35f" providerId="ADAL" clId="{3840EB45-74CA-49F5-8548-3DE287019A31}" dt="2022-12-08T10:51:00.433" v="4121" actId="790"/>
          <ac:spMkLst>
            <pc:docMk/>
            <pc:sldMk cId="3250581116" sldId="483"/>
            <ac:spMk id="8308" creationId="{AA6790C5-F0E4-4FAC-976B-D2D164991569}"/>
          </ac:spMkLst>
        </pc:spChg>
        <pc:spChg chg="mod">
          <ac:chgData name="Kolakowski, Artur" userId="9c34c8cc-b1df-44f6-bea5-dcf7a54ee35f" providerId="ADAL" clId="{3840EB45-74CA-49F5-8548-3DE287019A31}" dt="2022-12-08T10:51:00.433" v="4122" actId="790"/>
          <ac:spMkLst>
            <pc:docMk/>
            <pc:sldMk cId="3250581116" sldId="483"/>
            <ac:spMk id="8309" creationId="{D14B6182-EF40-42BD-9A06-098009B20164}"/>
          </ac:spMkLst>
        </pc:spChg>
        <pc:spChg chg="mod">
          <ac:chgData name="Kolakowski, Artur" userId="9c34c8cc-b1df-44f6-bea5-dcf7a54ee35f" providerId="ADAL" clId="{3840EB45-74CA-49F5-8548-3DE287019A31}" dt="2022-12-08T10:51:00.438" v="4123" actId="790"/>
          <ac:spMkLst>
            <pc:docMk/>
            <pc:sldMk cId="3250581116" sldId="483"/>
            <ac:spMk id="8310" creationId="{292884D5-9535-47E0-B227-6A5217767C01}"/>
          </ac:spMkLst>
        </pc:spChg>
        <pc:spChg chg="mod">
          <ac:chgData name="Kolakowski, Artur" userId="9c34c8cc-b1df-44f6-bea5-dcf7a54ee35f" providerId="ADAL" clId="{3840EB45-74CA-49F5-8548-3DE287019A31}" dt="2022-12-08T10:51:00.438" v="4124" actId="790"/>
          <ac:spMkLst>
            <pc:docMk/>
            <pc:sldMk cId="3250581116" sldId="483"/>
            <ac:spMk id="8311" creationId="{F7E7D10F-7480-4A20-ABA6-FFD0A43824D5}"/>
          </ac:spMkLst>
        </pc:spChg>
        <pc:spChg chg="mod">
          <ac:chgData name="Kolakowski, Artur" userId="9c34c8cc-b1df-44f6-bea5-dcf7a54ee35f" providerId="ADAL" clId="{3840EB45-74CA-49F5-8548-3DE287019A31}" dt="2022-12-08T10:51:00.438" v="4125" actId="790"/>
          <ac:spMkLst>
            <pc:docMk/>
            <pc:sldMk cId="3250581116" sldId="483"/>
            <ac:spMk id="8312" creationId="{C9EB9A74-454C-455D-9271-21363038E75F}"/>
          </ac:spMkLst>
        </pc:spChg>
        <pc:spChg chg="mod">
          <ac:chgData name="Kolakowski, Artur" userId="9c34c8cc-b1df-44f6-bea5-dcf7a54ee35f" providerId="ADAL" clId="{3840EB45-74CA-49F5-8548-3DE287019A31}" dt="2022-12-08T10:51:00.438" v="4126" actId="790"/>
          <ac:spMkLst>
            <pc:docMk/>
            <pc:sldMk cId="3250581116" sldId="483"/>
            <ac:spMk id="8313" creationId="{58E20A74-7F7E-48E4-8B34-1EB7033B09F5}"/>
          </ac:spMkLst>
        </pc:spChg>
        <pc:spChg chg="mod">
          <ac:chgData name="Kolakowski, Artur" userId="9c34c8cc-b1df-44f6-bea5-dcf7a54ee35f" providerId="ADAL" clId="{3840EB45-74CA-49F5-8548-3DE287019A31}" dt="2022-12-08T10:51:00.438" v="4127" actId="790"/>
          <ac:spMkLst>
            <pc:docMk/>
            <pc:sldMk cId="3250581116" sldId="483"/>
            <ac:spMk id="8314" creationId="{28A4759A-C15B-4633-BF8D-1ED4DF672259}"/>
          </ac:spMkLst>
        </pc:spChg>
        <pc:spChg chg="mod">
          <ac:chgData name="Kolakowski, Artur" userId="9c34c8cc-b1df-44f6-bea5-dcf7a54ee35f" providerId="ADAL" clId="{3840EB45-74CA-49F5-8548-3DE287019A31}" dt="2022-12-08T10:51:00.438" v="4128" actId="790"/>
          <ac:spMkLst>
            <pc:docMk/>
            <pc:sldMk cId="3250581116" sldId="483"/>
            <ac:spMk id="8315" creationId="{47FA9CD2-4CEE-43F8-BD26-DD5C8F2DF04B}"/>
          </ac:spMkLst>
        </pc:spChg>
        <pc:spChg chg="mod">
          <ac:chgData name="Kolakowski, Artur" userId="9c34c8cc-b1df-44f6-bea5-dcf7a54ee35f" providerId="ADAL" clId="{3840EB45-74CA-49F5-8548-3DE287019A31}" dt="2022-12-08T10:51:00.443" v="4129" actId="790"/>
          <ac:spMkLst>
            <pc:docMk/>
            <pc:sldMk cId="3250581116" sldId="483"/>
            <ac:spMk id="8316" creationId="{4DB0A2A6-8A33-45DB-A0CC-1AC1D8E3C364}"/>
          </ac:spMkLst>
        </pc:spChg>
        <pc:spChg chg="mod">
          <ac:chgData name="Kolakowski, Artur" userId="9c34c8cc-b1df-44f6-bea5-dcf7a54ee35f" providerId="ADAL" clId="{3840EB45-74CA-49F5-8548-3DE287019A31}" dt="2022-12-08T10:51:00.443" v="4130" actId="790"/>
          <ac:spMkLst>
            <pc:docMk/>
            <pc:sldMk cId="3250581116" sldId="483"/>
            <ac:spMk id="8317" creationId="{EDA502E4-012A-4027-8CB9-F92E5D4164FC}"/>
          </ac:spMkLst>
        </pc:spChg>
        <pc:spChg chg="mod">
          <ac:chgData name="Kolakowski, Artur" userId="9c34c8cc-b1df-44f6-bea5-dcf7a54ee35f" providerId="ADAL" clId="{3840EB45-74CA-49F5-8548-3DE287019A31}" dt="2022-12-08T10:51:00.443" v="4131" actId="790"/>
          <ac:spMkLst>
            <pc:docMk/>
            <pc:sldMk cId="3250581116" sldId="483"/>
            <ac:spMk id="8318" creationId="{9F555717-FFC2-4EB4-B5AF-A11231BBD93A}"/>
          </ac:spMkLst>
        </pc:spChg>
        <pc:spChg chg="mod">
          <ac:chgData name="Kolakowski, Artur" userId="9c34c8cc-b1df-44f6-bea5-dcf7a54ee35f" providerId="ADAL" clId="{3840EB45-74CA-49F5-8548-3DE287019A31}" dt="2022-12-08T10:51:00.443" v="4132" actId="790"/>
          <ac:spMkLst>
            <pc:docMk/>
            <pc:sldMk cId="3250581116" sldId="483"/>
            <ac:spMk id="8319" creationId="{EB052408-AA70-4CCF-BC51-0934D698C85E}"/>
          </ac:spMkLst>
        </pc:spChg>
        <pc:spChg chg="mod">
          <ac:chgData name="Kolakowski, Artur" userId="9c34c8cc-b1df-44f6-bea5-dcf7a54ee35f" providerId="ADAL" clId="{3840EB45-74CA-49F5-8548-3DE287019A31}" dt="2022-12-08T10:51:00.443" v="4133" actId="790"/>
          <ac:spMkLst>
            <pc:docMk/>
            <pc:sldMk cId="3250581116" sldId="483"/>
            <ac:spMk id="8320" creationId="{C4550B93-0419-4981-BD8E-0F1FA31BD2BF}"/>
          </ac:spMkLst>
        </pc:spChg>
        <pc:spChg chg="mod">
          <ac:chgData name="Kolakowski, Artur" userId="9c34c8cc-b1df-44f6-bea5-dcf7a54ee35f" providerId="ADAL" clId="{3840EB45-74CA-49F5-8548-3DE287019A31}" dt="2022-12-08T10:51:00.443" v="4134" actId="790"/>
          <ac:spMkLst>
            <pc:docMk/>
            <pc:sldMk cId="3250581116" sldId="483"/>
            <ac:spMk id="8321" creationId="{47476C1B-81B7-4F32-910D-1064B214DE9D}"/>
          </ac:spMkLst>
        </pc:spChg>
        <pc:spChg chg="mod">
          <ac:chgData name="Kolakowski, Artur" userId="9c34c8cc-b1df-44f6-bea5-dcf7a54ee35f" providerId="ADAL" clId="{3840EB45-74CA-49F5-8548-3DE287019A31}" dt="2022-12-08T10:51:00.448" v="4135" actId="790"/>
          <ac:spMkLst>
            <pc:docMk/>
            <pc:sldMk cId="3250581116" sldId="483"/>
            <ac:spMk id="8322" creationId="{AAD0C90B-710A-48C3-B260-7F2DD0095869}"/>
          </ac:spMkLst>
        </pc:spChg>
        <pc:spChg chg="mod">
          <ac:chgData name="Kolakowski, Artur" userId="9c34c8cc-b1df-44f6-bea5-dcf7a54ee35f" providerId="ADAL" clId="{3840EB45-74CA-49F5-8548-3DE287019A31}" dt="2022-12-08T10:51:00.448" v="4136" actId="790"/>
          <ac:spMkLst>
            <pc:docMk/>
            <pc:sldMk cId="3250581116" sldId="483"/>
            <ac:spMk id="8323" creationId="{6BC352B0-CA2C-415F-B02E-EA8F4620A8D4}"/>
          </ac:spMkLst>
        </pc:spChg>
        <pc:spChg chg="mod">
          <ac:chgData name="Kolakowski, Artur" userId="9c34c8cc-b1df-44f6-bea5-dcf7a54ee35f" providerId="ADAL" clId="{3840EB45-74CA-49F5-8548-3DE287019A31}" dt="2022-12-08T10:51:00.448" v="4137" actId="790"/>
          <ac:spMkLst>
            <pc:docMk/>
            <pc:sldMk cId="3250581116" sldId="483"/>
            <ac:spMk id="8324" creationId="{A44F6895-22B1-4DDF-8C9C-7CFF7366DF4F}"/>
          </ac:spMkLst>
        </pc:spChg>
        <pc:spChg chg="mod">
          <ac:chgData name="Kolakowski, Artur" userId="9c34c8cc-b1df-44f6-bea5-dcf7a54ee35f" providerId="ADAL" clId="{3840EB45-74CA-49F5-8548-3DE287019A31}" dt="2022-12-08T10:51:00.448" v="4138" actId="790"/>
          <ac:spMkLst>
            <pc:docMk/>
            <pc:sldMk cId="3250581116" sldId="483"/>
            <ac:spMk id="8325" creationId="{59796DB4-6CF1-48F4-A68C-19568A7B6396}"/>
          </ac:spMkLst>
        </pc:spChg>
        <pc:spChg chg="mod">
          <ac:chgData name="Kolakowski, Artur" userId="9c34c8cc-b1df-44f6-bea5-dcf7a54ee35f" providerId="ADAL" clId="{3840EB45-74CA-49F5-8548-3DE287019A31}" dt="2022-12-08T10:51:00.448" v="4139" actId="790"/>
          <ac:spMkLst>
            <pc:docMk/>
            <pc:sldMk cId="3250581116" sldId="483"/>
            <ac:spMk id="8326" creationId="{A25D3D60-2D2E-4075-B79A-122B8C4E9B39}"/>
          </ac:spMkLst>
        </pc:spChg>
        <pc:spChg chg="mod">
          <ac:chgData name="Kolakowski, Artur" userId="9c34c8cc-b1df-44f6-bea5-dcf7a54ee35f" providerId="ADAL" clId="{3840EB45-74CA-49F5-8548-3DE287019A31}" dt="2022-12-08T10:51:00.448" v="4140" actId="790"/>
          <ac:spMkLst>
            <pc:docMk/>
            <pc:sldMk cId="3250581116" sldId="483"/>
            <ac:spMk id="8327" creationId="{36A84B54-7AB3-4EC4-A85B-1D83BBD3D27B}"/>
          </ac:spMkLst>
        </pc:spChg>
        <pc:spChg chg="mod">
          <ac:chgData name="Kolakowski, Artur" userId="9c34c8cc-b1df-44f6-bea5-dcf7a54ee35f" providerId="ADAL" clId="{3840EB45-74CA-49F5-8548-3DE287019A31}" dt="2022-12-08T10:51:00.448" v="4141" actId="790"/>
          <ac:spMkLst>
            <pc:docMk/>
            <pc:sldMk cId="3250581116" sldId="483"/>
            <ac:spMk id="8328" creationId="{22326AEF-04E5-455E-A55B-C700E899667B}"/>
          </ac:spMkLst>
        </pc:spChg>
        <pc:spChg chg="mod">
          <ac:chgData name="Kolakowski, Artur" userId="9c34c8cc-b1df-44f6-bea5-dcf7a54ee35f" providerId="ADAL" clId="{3840EB45-74CA-49F5-8548-3DE287019A31}" dt="2022-12-08T10:51:00.453" v="4142" actId="790"/>
          <ac:spMkLst>
            <pc:docMk/>
            <pc:sldMk cId="3250581116" sldId="483"/>
            <ac:spMk id="8329" creationId="{7D282FD1-7881-4812-BAB5-9642D9EB525C}"/>
          </ac:spMkLst>
        </pc:spChg>
        <pc:spChg chg="mod">
          <ac:chgData name="Kolakowski, Artur" userId="9c34c8cc-b1df-44f6-bea5-dcf7a54ee35f" providerId="ADAL" clId="{3840EB45-74CA-49F5-8548-3DE287019A31}" dt="2022-12-08T10:51:00.453" v="4143" actId="790"/>
          <ac:spMkLst>
            <pc:docMk/>
            <pc:sldMk cId="3250581116" sldId="483"/>
            <ac:spMk id="8330" creationId="{7B293A27-92FB-41AB-BCB6-66E0FFEDE31A}"/>
          </ac:spMkLst>
        </pc:spChg>
        <pc:spChg chg="mod">
          <ac:chgData name="Kolakowski, Artur" userId="9c34c8cc-b1df-44f6-bea5-dcf7a54ee35f" providerId="ADAL" clId="{3840EB45-74CA-49F5-8548-3DE287019A31}" dt="2022-12-08T10:51:00.453" v="4144" actId="790"/>
          <ac:spMkLst>
            <pc:docMk/>
            <pc:sldMk cId="3250581116" sldId="483"/>
            <ac:spMk id="8331" creationId="{E5D6246A-0387-41E8-B8E8-ADEA2A483C1D}"/>
          </ac:spMkLst>
        </pc:spChg>
        <pc:spChg chg="mod">
          <ac:chgData name="Kolakowski, Artur" userId="9c34c8cc-b1df-44f6-bea5-dcf7a54ee35f" providerId="ADAL" clId="{3840EB45-74CA-49F5-8548-3DE287019A31}" dt="2022-12-08T10:51:00.453" v="4145" actId="790"/>
          <ac:spMkLst>
            <pc:docMk/>
            <pc:sldMk cId="3250581116" sldId="483"/>
            <ac:spMk id="8332" creationId="{66CF814C-2BDB-46BC-BB65-2E922EBE396E}"/>
          </ac:spMkLst>
        </pc:spChg>
        <pc:spChg chg="mod">
          <ac:chgData name="Kolakowski, Artur" userId="9c34c8cc-b1df-44f6-bea5-dcf7a54ee35f" providerId="ADAL" clId="{3840EB45-74CA-49F5-8548-3DE287019A31}" dt="2022-12-08T10:51:00.453" v="4146" actId="790"/>
          <ac:spMkLst>
            <pc:docMk/>
            <pc:sldMk cId="3250581116" sldId="483"/>
            <ac:spMk id="8333" creationId="{133A0126-B234-42F2-8433-01BDF8C849DC}"/>
          </ac:spMkLst>
        </pc:spChg>
        <pc:spChg chg="mod">
          <ac:chgData name="Kolakowski, Artur" userId="9c34c8cc-b1df-44f6-bea5-dcf7a54ee35f" providerId="ADAL" clId="{3840EB45-74CA-49F5-8548-3DE287019A31}" dt="2022-12-08T10:51:00.458" v="4147" actId="790"/>
          <ac:spMkLst>
            <pc:docMk/>
            <pc:sldMk cId="3250581116" sldId="483"/>
            <ac:spMk id="8334" creationId="{00AEB76D-BEFD-4CBE-BC43-36BBBE5BEFB7}"/>
          </ac:spMkLst>
        </pc:spChg>
        <pc:spChg chg="mod">
          <ac:chgData name="Kolakowski, Artur" userId="9c34c8cc-b1df-44f6-bea5-dcf7a54ee35f" providerId="ADAL" clId="{3840EB45-74CA-49F5-8548-3DE287019A31}" dt="2022-12-08T10:51:00.458" v="4148" actId="790"/>
          <ac:spMkLst>
            <pc:docMk/>
            <pc:sldMk cId="3250581116" sldId="483"/>
            <ac:spMk id="8335" creationId="{5D6B2E04-1B81-4183-8706-9CF207A595A9}"/>
          </ac:spMkLst>
        </pc:spChg>
        <pc:spChg chg="mod">
          <ac:chgData name="Kolakowski, Artur" userId="9c34c8cc-b1df-44f6-bea5-dcf7a54ee35f" providerId="ADAL" clId="{3840EB45-74CA-49F5-8548-3DE287019A31}" dt="2022-12-08T10:51:00.458" v="4149" actId="790"/>
          <ac:spMkLst>
            <pc:docMk/>
            <pc:sldMk cId="3250581116" sldId="483"/>
            <ac:spMk id="8336" creationId="{8413809D-A905-44EF-8771-DAC430ED11CA}"/>
          </ac:spMkLst>
        </pc:spChg>
        <pc:spChg chg="mod">
          <ac:chgData name="Kolakowski, Artur" userId="9c34c8cc-b1df-44f6-bea5-dcf7a54ee35f" providerId="ADAL" clId="{3840EB45-74CA-49F5-8548-3DE287019A31}" dt="2022-12-08T10:51:00.458" v="4150" actId="790"/>
          <ac:spMkLst>
            <pc:docMk/>
            <pc:sldMk cId="3250581116" sldId="483"/>
            <ac:spMk id="8337" creationId="{9A7A525D-11B1-4BB8-BC07-CA27D0740918}"/>
          </ac:spMkLst>
        </pc:spChg>
        <pc:spChg chg="mod">
          <ac:chgData name="Kolakowski, Artur" userId="9c34c8cc-b1df-44f6-bea5-dcf7a54ee35f" providerId="ADAL" clId="{3840EB45-74CA-49F5-8548-3DE287019A31}" dt="2022-12-08T10:51:00.458" v="4151" actId="790"/>
          <ac:spMkLst>
            <pc:docMk/>
            <pc:sldMk cId="3250581116" sldId="483"/>
            <ac:spMk id="8338" creationId="{528841EB-2555-45E4-A8BD-80BE55F76A0C}"/>
          </ac:spMkLst>
        </pc:spChg>
        <pc:spChg chg="mod">
          <ac:chgData name="Kolakowski, Artur" userId="9c34c8cc-b1df-44f6-bea5-dcf7a54ee35f" providerId="ADAL" clId="{3840EB45-74CA-49F5-8548-3DE287019A31}" dt="2022-12-08T10:51:00.458" v="4152" actId="790"/>
          <ac:spMkLst>
            <pc:docMk/>
            <pc:sldMk cId="3250581116" sldId="483"/>
            <ac:spMk id="8339" creationId="{904CCEF4-5C74-4DC6-9F3F-56950F7C057B}"/>
          </ac:spMkLst>
        </pc:spChg>
        <pc:spChg chg="mod">
          <ac:chgData name="Kolakowski, Artur" userId="9c34c8cc-b1df-44f6-bea5-dcf7a54ee35f" providerId="ADAL" clId="{3840EB45-74CA-49F5-8548-3DE287019A31}" dt="2022-12-08T10:51:00.463" v="4153" actId="790"/>
          <ac:spMkLst>
            <pc:docMk/>
            <pc:sldMk cId="3250581116" sldId="483"/>
            <ac:spMk id="8340" creationId="{EE39DF9F-D326-4920-B671-10DAA6EA44F8}"/>
          </ac:spMkLst>
        </pc:spChg>
        <pc:spChg chg="mod">
          <ac:chgData name="Kolakowski, Artur" userId="9c34c8cc-b1df-44f6-bea5-dcf7a54ee35f" providerId="ADAL" clId="{3840EB45-74CA-49F5-8548-3DE287019A31}" dt="2022-12-08T10:51:00.463" v="4154" actId="790"/>
          <ac:spMkLst>
            <pc:docMk/>
            <pc:sldMk cId="3250581116" sldId="483"/>
            <ac:spMk id="8341" creationId="{533DB0FF-E3AA-427B-8726-427B4AEE0B99}"/>
          </ac:spMkLst>
        </pc:spChg>
        <pc:spChg chg="mod">
          <ac:chgData name="Kolakowski, Artur" userId="9c34c8cc-b1df-44f6-bea5-dcf7a54ee35f" providerId="ADAL" clId="{3840EB45-74CA-49F5-8548-3DE287019A31}" dt="2022-12-08T10:51:00.463" v="4155" actId="790"/>
          <ac:spMkLst>
            <pc:docMk/>
            <pc:sldMk cId="3250581116" sldId="483"/>
            <ac:spMk id="8342" creationId="{B63D23C7-AC63-4776-9BD9-54D2B97E7553}"/>
          </ac:spMkLst>
        </pc:spChg>
        <pc:spChg chg="mod">
          <ac:chgData name="Kolakowski, Artur" userId="9c34c8cc-b1df-44f6-bea5-dcf7a54ee35f" providerId="ADAL" clId="{3840EB45-74CA-49F5-8548-3DE287019A31}" dt="2022-12-08T10:51:00.463" v="4156" actId="790"/>
          <ac:spMkLst>
            <pc:docMk/>
            <pc:sldMk cId="3250581116" sldId="483"/>
            <ac:spMk id="8343" creationId="{E3203D8D-2CBE-4A3C-B0DF-4F9BF6AE4587}"/>
          </ac:spMkLst>
        </pc:spChg>
        <pc:spChg chg="mod">
          <ac:chgData name="Kolakowski, Artur" userId="9c34c8cc-b1df-44f6-bea5-dcf7a54ee35f" providerId="ADAL" clId="{3840EB45-74CA-49F5-8548-3DE287019A31}" dt="2022-12-08T10:51:00.463" v="4157" actId="790"/>
          <ac:spMkLst>
            <pc:docMk/>
            <pc:sldMk cId="3250581116" sldId="483"/>
            <ac:spMk id="8344" creationId="{368ADEA6-CCD5-411A-A629-B49F8730C9FC}"/>
          </ac:spMkLst>
        </pc:spChg>
        <pc:spChg chg="mod">
          <ac:chgData name="Kolakowski, Artur" userId="9c34c8cc-b1df-44f6-bea5-dcf7a54ee35f" providerId="ADAL" clId="{3840EB45-74CA-49F5-8548-3DE287019A31}" dt="2022-12-08T10:51:00.468" v="4158" actId="790"/>
          <ac:spMkLst>
            <pc:docMk/>
            <pc:sldMk cId="3250581116" sldId="483"/>
            <ac:spMk id="8345" creationId="{ADB13239-651E-4A85-B6BF-902B1B9815D9}"/>
          </ac:spMkLst>
        </pc:spChg>
        <pc:spChg chg="mod">
          <ac:chgData name="Kolakowski, Artur" userId="9c34c8cc-b1df-44f6-bea5-dcf7a54ee35f" providerId="ADAL" clId="{3840EB45-74CA-49F5-8548-3DE287019A31}" dt="2022-12-08T10:51:00.468" v="4159" actId="790"/>
          <ac:spMkLst>
            <pc:docMk/>
            <pc:sldMk cId="3250581116" sldId="483"/>
            <ac:spMk id="8346" creationId="{AD1B1EC8-2AB4-493B-AA3E-F70A86B49C48}"/>
          </ac:spMkLst>
        </pc:spChg>
        <pc:spChg chg="mod">
          <ac:chgData name="Kolakowski, Artur" userId="9c34c8cc-b1df-44f6-bea5-dcf7a54ee35f" providerId="ADAL" clId="{3840EB45-74CA-49F5-8548-3DE287019A31}" dt="2022-12-08T10:51:00.468" v="4160" actId="790"/>
          <ac:spMkLst>
            <pc:docMk/>
            <pc:sldMk cId="3250581116" sldId="483"/>
            <ac:spMk id="8347" creationId="{DE88CF30-AA7F-4B87-B73D-425CCC10B002}"/>
          </ac:spMkLst>
        </pc:spChg>
        <pc:spChg chg="mod">
          <ac:chgData name="Kolakowski, Artur" userId="9c34c8cc-b1df-44f6-bea5-dcf7a54ee35f" providerId="ADAL" clId="{3840EB45-74CA-49F5-8548-3DE287019A31}" dt="2022-12-08T10:51:00.468" v="4161" actId="790"/>
          <ac:spMkLst>
            <pc:docMk/>
            <pc:sldMk cId="3250581116" sldId="483"/>
            <ac:spMk id="8348" creationId="{2DB51B2C-FA32-4A2B-99F2-0629D9012F23}"/>
          </ac:spMkLst>
        </pc:spChg>
        <pc:spChg chg="mod">
          <ac:chgData name="Kolakowski, Artur" userId="9c34c8cc-b1df-44f6-bea5-dcf7a54ee35f" providerId="ADAL" clId="{3840EB45-74CA-49F5-8548-3DE287019A31}" dt="2022-12-08T10:51:00.468" v="4162" actId="790"/>
          <ac:spMkLst>
            <pc:docMk/>
            <pc:sldMk cId="3250581116" sldId="483"/>
            <ac:spMk id="8349" creationId="{6D1A6034-B7D3-421F-AC63-C574796346BB}"/>
          </ac:spMkLst>
        </pc:spChg>
        <pc:spChg chg="mod">
          <ac:chgData name="Kolakowski, Artur" userId="9c34c8cc-b1df-44f6-bea5-dcf7a54ee35f" providerId="ADAL" clId="{3840EB45-74CA-49F5-8548-3DE287019A31}" dt="2022-12-08T10:51:00.472" v="4163" actId="790"/>
          <ac:spMkLst>
            <pc:docMk/>
            <pc:sldMk cId="3250581116" sldId="483"/>
            <ac:spMk id="8350" creationId="{39EC0618-DEED-4843-95D6-181E462DBB64}"/>
          </ac:spMkLst>
        </pc:spChg>
        <pc:spChg chg="mod">
          <ac:chgData name="Kolakowski, Artur" userId="9c34c8cc-b1df-44f6-bea5-dcf7a54ee35f" providerId="ADAL" clId="{3840EB45-74CA-49F5-8548-3DE287019A31}" dt="2022-12-08T10:51:00.472" v="4164" actId="790"/>
          <ac:spMkLst>
            <pc:docMk/>
            <pc:sldMk cId="3250581116" sldId="483"/>
            <ac:spMk id="8351" creationId="{A852C424-78AF-40FC-9F63-01930B8FC1E1}"/>
          </ac:spMkLst>
        </pc:spChg>
        <pc:spChg chg="mod">
          <ac:chgData name="Kolakowski, Artur" userId="9c34c8cc-b1df-44f6-bea5-dcf7a54ee35f" providerId="ADAL" clId="{3840EB45-74CA-49F5-8548-3DE287019A31}" dt="2022-12-08T10:51:00.472" v="4165" actId="790"/>
          <ac:spMkLst>
            <pc:docMk/>
            <pc:sldMk cId="3250581116" sldId="483"/>
            <ac:spMk id="8352" creationId="{00C1A874-5275-4EC6-9E84-24073F844736}"/>
          </ac:spMkLst>
        </pc:spChg>
        <pc:spChg chg="mod">
          <ac:chgData name="Kolakowski, Artur" userId="9c34c8cc-b1df-44f6-bea5-dcf7a54ee35f" providerId="ADAL" clId="{3840EB45-74CA-49F5-8548-3DE287019A31}" dt="2022-12-08T10:51:00.472" v="4166" actId="790"/>
          <ac:spMkLst>
            <pc:docMk/>
            <pc:sldMk cId="3250581116" sldId="483"/>
            <ac:spMk id="8353" creationId="{F0C60F9D-4947-4FCB-AB30-86713847C822}"/>
          </ac:spMkLst>
        </pc:spChg>
        <pc:spChg chg="mod">
          <ac:chgData name="Kolakowski, Artur" userId="9c34c8cc-b1df-44f6-bea5-dcf7a54ee35f" providerId="ADAL" clId="{3840EB45-74CA-49F5-8548-3DE287019A31}" dt="2022-12-08T10:51:00.472" v="4167" actId="790"/>
          <ac:spMkLst>
            <pc:docMk/>
            <pc:sldMk cId="3250581116" sldId="483"/>
            <ac:spMk id="8354" creationId="{C5480405-1A72-47AC-89B7-07E7AAD0D328}"/>
          </ac:spMkLst>
        </pc:spChg>
        <pc:spChg chg="mod">
          <ac:chgData name="Kolakowski, Artur" userId="9c34c8cc-b1df-44f6-bea5-dcf7a54ee35f" providerId="ADAL" clId="{3840EB45-74CA-49F5-8548-3DE287019A31}" dt="2022-12-08T10:51:00.472" v="4168" actId="790"/>
          <ac:spMkLst>
            <pc:docMk/>
            <pc:sldMk cId="3250581116" sldId="483"/>
            <ac:spMk id="8355" creationId="{DA3BF81B-7ED2-4029-8D71-C708A2433AD8}"/>
          </ac:spMkLst>
        </pc:spChg>
        <pc:spChg chg="mod">
          <ac:chgData name="Kolakowski, Artur" userId="9c34c8cc-b1df-44f6-bea5-dcf7a54ee35f" providerId="ADAL" clId="{3840EB45-74CA-49F5-8548-3DE287019A31}" dt="2022-12-08T10:51:00.472" v="4169" actId="790"/>
          <ac:spMkLst>
            <pc:docMk/>
            <pc:sldMk cId="3250581116" sldId="483"/>
            <ac:spMk id="8356" creationId="{7F40674B-4585-4686-AFDA-352B5DC189FC}"/>
          </ac:spMkLst>
        </pc:spChg>
        <pc:spChg chg="mod">
          <ac:chgData name="Kolakowski, Artur" userId="9c34c8cc-b1df-44f6-bea5-dcf7a54ee35f" providerId="ADAL" clId="{3840EB45-74CA-49F5-8548-3DE287019A31}" dt="2022-12-08T10:51:00.477" v="4170" actId="790"/>
          <ac:spMkLst>
            <pc:docMk/>
            <pc:sldMk cId="3250581116" sldId="483"/>
            <ac:spMk id="8357" creationId="{21E8AF6C-1F7E-44B7-B74A-1004294E4179}"/>
          </ac:spMkLst>
        </pc:spChg>
        <pc:spChg chg="mod">
          <ac:chgData name="Kolakowski, Artur" userId="9c34c8cc-b1df-44f6-bea5-dcf7a54ee35f" providerId="ADAL" clId="{3840EB45-74CA-49F5-8548-3DE287019A31}" dt="2022-12-08T10:51:00.477" v="4171" actId="790"/>
          <ac:spMkLst>
            <pc:docMk/>
            <pc:sldMk cId="3250581116" sldId="483"/>
            <ac:spMk id="8358" creationId="{0F9D03C3-7F0D-4FCC-AFA2-12612ED2A877}"/>
          </ac:spMkLst>
        </pc:spChg>
        <pc:spChg chg="mod">
          <ac:chgData name="Kolakowski, Artur" userId="9c34c8cc-b1df-44f6-bea5-dcf7a54ee35f" providerId="ADAL" clId="{3840EB45-74CA-49F5-8548-3DE287019A31}" dt="2022-12-08T10:51:00.477" v="4172" actId="790"/>
          <ac:spMkLst>
            <pc:docMk/>
            <pc:sldMk cId="3250581116" sldId="483"/>
            <ac:spMk id="8359" creationId="{9339EC9B-D5C8-43AD-A7B7-276A96D07EDD}"/>
          </ac:spMkLst>
        </pc:spChg>
        <pc:spChg chg="mod">
          <ac:chgData name="Kolakowski, Artur" userId="9c34c8cc-b1df-44f6-bea5-dcf7a54ee35f" providerId="ADAL" clId="{3840EB45-74CA-49F5-8548-3DE287019A31}" dt="2022-12-08T10:51:00.477" v="4173" actId="790"/>
          <ac:spMkLst>
            <pc:docMk/>
            <pc:sldMk cId="3250581116" sldId="483"/>
            <ac:spMk id="8360" creationId="{E19639DD-8BCF-4DEE-9BDF-7ED39071C867}"/>
          </ac:spMkLst>
        </pc:spChg>
        <pc:spChg chg="mod">
          <ac:chgData name="Kolakowski, Artur" userId="9c34c8cc-b1df-44f6-bea5-dcf7a54ee35f" providerId="ADAL" clId="{3840EB45-74CA-49F5-8548-3DE287019A31}" dt="2022-12-08T10:51:00.477" v="4174" actId="790"/>
          <ac:spMkLst>
            <pc:docMk/>
            <pc:sldMk cId="3250581116" sldId="483"/>
            <ac:spMk id="8361" creationId="{03B67C72-56F8-4DFA-8077-32BDEE692D95}"/>
          </ac:spMkLst>
        </pc:spChg>
        <pc:spChg chg="mod">
          <ac:chgData name="Kolakowski, Artur" userId="9c34c8cc-b1df-44f6-bea5-dcf7a54ee35f" providerId="ADAL" clId="{3840EB45-74CA-49F5-8548-3DE287019A31}" dt="2022-12-08T10:51:00.481" v="4175" actId="790"/>
          <ac:spMkLst>
            <pc:docMk/>
            <pc:sldMk cId="3250581116" sldId="483"/>
            <ac:spMk id="8362" creationId="{3955C5E7-2FC5-4AC0-A9FC-CCE873630177}"/>
          </ac:spMkLst>
        </pc:spChg>
        <pc:spChg chg="mod">
          <ac:chgData name="Kolakowski, Artur" userId="9c34c8cc-b1df-44f6-bea5-dcf7a54ee35f" providerId="ADAL" clId="{3840EB45-74CA-49F5-8548-3DE287019A31}" dt="2022-12-08T10:51:00.481" v="4176" actId="790"/>
          <ac:spMkLst>
            <pc:docMk/>
            <pc:sldMk cId="3250581116" sldId="483"/>
            <ac:spMk id="8363" creationId="{B221F495-3E70-4E23-B14B-960E5575202E}"/>
          </ac:spMkLst>
        </pc:spChg>
        <pc:spChg chg="mod">
          <ac:chgData name="Kolakowski, Artur" userId="9c34c8cc-b1df-44f6-bea5-dcf7a54ee35f" providerId="ADAL" clId="{3840EB45-74CA-49F5-8548-3DE287019A31}" dt="2022-12-08T10:51:00.483" v="4177" actId="790"/>
          <ac:spMkLst>
            <pc:docMk/>
            <pc:sldMk cId="3250581116" sldId="483"/>
            <ac:spMk id="8364" creationId="{E455B909-4478-47FF-8325-3A799FAFC6CC}"/>
          </ac:spMkLst>
        </pc:spChg>
        <pc:spChg chg="mod">
          <ac:chgData name="Kolakowski, Artur" userId="9c34c8cc-b1df-44f6-bea5-dcf7a54ee35f" providerId="ADAL" clId="{3840EB45-74CA-49F5-8548-3DE287019A31}" dt="2022-12-08T10:51:00.483" v="4178" actId="790"/>
          <ac:spMkLst>
            <pc:docMk/>
            <pc:sldMk cId="3250581116" sldId="483"/>
            <ac:spMk id="8365" creationId="{03217345-B373-4567-8EAF-FAA7D51C3BF4}"/>
          </ac:spMkLst>
        </pc:spChg>
        <pc:spChg chg="mod">
          <ac:chgData name="Kolakowski, Artur" userId="9c34c8cc-b1df-44f6-bea5-dcf7a54ee35f" providerId="ADAL" clId="{3840EB45-74CA-49F5-8548-3DE287019A31}" dt="2022-12-08T10:51:00.483" v="4179" actId="790"/>
          <ac:spMkLst>
            <pc:docMk/>
            <pc:sldMk cId="3250581116" sldId="483"/>
            <ac:spMk id="8366" creationId="{3C22A4AE-6581-406A-9EFD-D83D46660CAB}"/>
          </ac:spMkLst>
        </pc:spChg>
        <pc:spChg chg="mod">
          <ac:chgData name="Kolakowski, Artur" userId="9c34c8cc-b1df-44f6-bea5-dcf7a54ee35f" providerId="ADAL" clId="{3840EB45-74CA-49F5-8548-3DE287019A31}" dt="2022-12-08T10:51:00.483" v="4180" actId="790"/>
          <ac:spMkLst>
            <pc:docMk/>
            <pc:sldMk cId="3250581116" sldId="483"/>
            <ac:spMk id="8367" creationId="{757A4097-734E-44B0-A14D-DB6D1B9D0210}"/>
          </ac:spMkLst>
        </pc:spChg>
        <pc:spChg chg="mod">
          <ac:chgData name="Kolakowski, Artur" userId="9c34c8cc-b1df-44f6-bea5-dcf7a54ee35f" providerId="ADAL" clId="{3840EB45-74CA-49F5-8548-3DE287019A31}" dt="2022-12-08T10:51:00.483" v="4181" actId="790"/>
          <ac:spMkLst>
            <pc:docMk/>
            <pc:sldMk cId="3250581116" sldId="483"/>
            <ac:spMk id="8368" creationId="{60A0DDC7-D834-41AF-8EF1-85D37D83DA95}"/>
          </ac:spMkLst>
        </pc:spChg>
        <pc:spChg chg="mod">
          <ac:chgData name="Kolakowski, Artur" userId="9c34c8cc-b1df-44f6-bea5-dcf7a54ee35f" providerId="ADAL" clId="{3840EB45-74CA-49F5-8548-3DE287019A31}" dt="2022-12-08T10:51:00.488" v="4182" actId="790"/>
          <ac:spMkLst>
            <pc:docMk/>
            <pc:sldMk cId="3250581116" sldId="483"/>
            <ac:spMk id="8369" creationId="{5953793B-B828-4D63-B50C-992DF839BF8B}"/>
          </ac:spMkLst>
        </pc:spChg>
        <pc:spChg chg="mod">
          <ac:chgData name="Kolakowski, Artur" userId="9c34c8cc-b1df-44f6-bea5-dcf7a54ee35f" providerId="ADAL" clId="{3840EB45-74CA-49F5-8548-3DE287019A31}" dt="2022-12-08T10:51:00.488" v="4183" actId="790"/>
          <ac:spMkLst>
            <pc:docMk/>
            <pc:sldMk cId="3250581116" sldId="483"/>
            <ac:spMk id="8370" creationId="{22B48528-B6CF-40CD-A68B-BD80EF56B8D9}"/>
          </ac:spMkLst>
        </pc:spChg>
        <pc:spChg chg="mod">
          <ac:chgData name="Kolakowski, Artur" userId="9c34c8cc-b1df-44f6-bea5-dcf7a54ee35f" providerId="ADAL" clId="{3840EB45-74CA-49F5-8548-3DE287019A31}" dt="2022-12-08T10:51:00.488" v="4184" actId="790"/>
          <ac:spMkLst>
            <pc:docMk/>
            <pc:sldMk cId="3250581116" sldId="483"/>
            <ac:spMk id="8371" creationId="{83A69CEB-BA19-4816-A79E-43431B387082}"/>
          </ac:spMkLst>
        </pc:spChg>
        <pc:spChg chg="mod">
          <ac:chgData name="Kolakowski, Artur" userId="9c34c8cc-b1df-44f6-bea5-dcf7a54ee35f" providerId="ADAL" clId="{3840EB45-74CA-49F5-8548-3DE287019A31}" dt="2022-12-08T10:51:00.488" v="4185" actId="790"/>
          <ac:spMkLst>
            <pc:docMk/>
            <pc:sldMk cId="3250581116" sldId="483"/>
            <ac:spMk id="8372" creationId="{2430AF7D-A2AB-434C-9CCA-DB4207552C47}"/>
          </ac:spMkLst>
        </pc:spChg>
        <pc:spChg chg="mod">
          <ac:chgData name="Kolakowski, Artur" userId="9c34c8cc-b1df-44f6-bea5-dcf7a54ee35f" providerId="ADAL" clId="{3840EB45-74CA-49F5-8548-3DE287019A31}" dt="2022-12-08T10:51:00.488" v="4186" actId="790"/>
          <ac:spMkLst>
            <pc:docMk/>
            <pc:sldMk cId="3250581116" sldId="483"/>
            <ac:spMk id="8373" creationId="{535C1954-AC29-49CE-A6BE-638DEFA5CB56}"/>
          </ac:spMkLst>
        </pc:spChg>
        <pc:spChg chg="mod">
          <ac:chgData name="Kolakowski, Artur" userId="9c34c8cc-b1df-44f6-bea5-dcf7a54ee35f" providerId="ADAL" clId="{3840EB45-74CA-49F5-8548-3DE287019A31}" dt="2022-12-08T10:51:00.488" v="4187" actId="790"/>
          <ac:spMkLst>
            <pc:docMk/>
            <pc:sldMk cId="3250581116" sldId="483"/>
            <ac:spMk id="8374" creationId="{0099D9A7-6FFA-454E-B753-24C9B62BB301}"/>
          </ac:spMkLst>
        </pc:spChg>
        <pc:spChg chg="mod">
          <ac:chgData name="Kolakowski, Artur" userId="9c34c8cc-b1df-44f6-bea5-dcf7a54ee35f" providerId="ADAL" clId="{3840EB45-74CA-49F5-8548-3DE287019A31}" dt="2022-12-08T10:51:00.493" v="4188" actId="790"/>
          <ac:spMkLst>
            <pc:docMk/>
            <pc:sldMk cId="3250581116" sldId="483"/>
            <ac:spMk id="8375" creationId="{66302E24-1C12-4B84-869D-4F367A8AEEFA}"/>
          </ac:spMkLst>
        </pc:spChg>
        <pc:spChg chg="mod">
          <ac:chgData name="Kolakowski, Artur" userId="9c34c8cc-b1df-44f6-bea5-dcf7a54ee35f" providerId="ADAL" clId="{3840EB45-74CA-49F5-8548-3DE287019A31}" dt="2022-12-08T10:51:00.493" v="4189" actId="790"/>
          <ac:spMkLst>
            <pc:docMk/>
            <pc:sldMk cId="3250581116" sldId="483"/>
            <ac:spMk id="8376" creationId="{C8999C8B-BF98-418C-8029-363EF0F958E1}"/>
          </ac:spMkLst>
        </pc:spChg>
        <pc:spChg chg="mod">
          <ac:chgData name="Kolakowski, Artur" userId="9c34c8cc-b1df-44f6-bea5-dcf7a54ee35f" providerId="ADAL" clId="{3840EB45-74CA-49F5-8548-3DE287019A31}" dt="2022-12-08T10:51:00.493" v="4190" actId="790"/>
          <ac:spMkLst>
            <pc:docMk/>
            <pc:sldMk cId="3250581116" sldId="483"/>
            <ac:spMk id="8377" creationId="{400B4950-2486-4343-8C01-7590384C49EF}"/>
          </ac:spMkLst>
        </pc:spChg>
        <pc:spChg chg="mod">
          <ac:chgData name="Kolakowski, Artur" userId="9c34c8cc-b1df-44f6-bea5-dcf7a54ee35f" providerId="ADAL" clId="{3840EB45-74CA-49F5-8548-3DE287019A31}" dt="2022-12-08T10:51:00.493" v="4191" actId="790"/>
          <ac:spMkLst>
            <pc:docMk/>
            <pc:sldMk cId="3250581116" sldId="483"/>
            <ac:spMk id="8378" creationId="{D84ABB47-8D07-4AD2-AC96-51A26B13AC8B}"/>
          </ac:spMkLst>
        </pc:spChg>
        <pc:spChg chg="mod">
          <ac:chgData name="Kolakowski, Artur" userId="9c34c8cc-b1df-44f6-bea5-dcf7a54ee35f" providerId="ADAL" clId="{3840EB45-74CA-49F5-8548-3DE287019A31}" dt="2022-12-08T10:51:00.493" v="4192" actId="790"/>
          <ac:spMkLst>
            <pc:docMk/>
            <pc:sldMk cId="3250581116" sldId="483"/>
            <ac:spMk id="8379" creationId="{FD34DA61-2AE6-4973-A2A6-14EE982EE3C9}"/>
          </ac:spMkLst>
        </pc:spChg>
        <pc:spChg chg="mod">
          <ac:chgData name="Kolakowski, Artur" userId="9c34c8cc-b1df-44f6-bea5-dcf7a54ee35f" providerId="ADAL" clId="{3840EB45-74CA-49F5-8548-3DE287019A31}" dt="2022-12-08T10:51:00.493" v="4193" actId="790"/>
          <ac:spMkLst>
            <pc:docMk/>
            <pc:sldMk cId="3250581116" sldId="483"/>
            <ac:spMk id="8380" creationId="{F11D12EE-5599-45CA-9769-E127ECEABF0F}"/>
          </ac:spMkLst>
        </pc:spChg>
        <pc:spChg chg="mod">
          <ac:chgData name="Kolakowski, Artur" userId="9c34c8cc-b1df-44f6-bea5-dcf7a54ee35f" providerId="ADAL" clId="{3840EB45-74CA-49F5-8548-3DE287019A31}" dt="2022-12-08T10:51:00.498" v="4194" actId="790"/>
          <ac:spMkLst>
            <pc:docMk/>
            <pc:sldMk cId="3250581116" sldId="483"/>
            <ac:spMk id="8381" creationId="{1416F699-8422-45C4-8531-1DEC61D9523C}"/>
          </ac:spMkLst>
        </pc:spChg>
        <pc:spChg chg="mod">
          <ac:chgData name="Kolakowski, Artur" userId="9c34c8cc-b1df-44f6-bea5-dcf7a54ee35f" providerId="ADAL" clId="{3840EB45-74CA-49F5-8548-3DE287019A31}" dt="2022-12-08T10:51:00.498" v="4195" actId="790"/>
          <ac:spMkLst>
            <pc:docMk/>
            <pc:sldMk cId="3250581116" sldId="483"/>
            <ac:spMk id="8382" creationId="{2DE94D6E-D614-4927-A959-2FB0293657D6}"/>
          </ac:spMkLst>
        </pc:spChg>
        <pc:spChg chg="mod">
          <ac:chgData name="Kolakowski, Artur" userId="9c34c8cc-b1df-44f6-bea5-dcf7a54ee35f" providerId="ADAL" clId="{3840EB45-74CA-49F5-8548-3DE287019A31}" dt="2022-12-08T10:51:00.498" v="4196" actId="790"/>
          <ac:spMkLst>
            <pc:docMk/>
            <pc:sldMk cId="3250581116" sldId="483"/>
            <ac:spMk id="8383" creationId="{70E52AFF-221A-434F-8056-2B592A8A8885}"/>
          </ac:spMkLst>
        </pc:spChg>
        <pc:spChg chg="mod">
          <ac:chgData name="Kolakowski, Artur" userId="9c34c8cc-b1df-44f6-bea5-dcf7a54ee35f" providerId="ADAL" clId="{3840EB45-74CA-49F5-8548-3DE287019A31}" dt="2022-12-08T10:51:00.498" v="4197" actId="790"/>
          <ac:spMkLst>
            <pc:docMk/>
            <pc:sldMk cId="3250581116" sldId="483"/>
            <ac:spMk id="8384" creationId="{2FC5C889-92FC-4AFF-B737-025D194103D4}"/>
          </ac:spMkLst>
        </pc:spChg>
        <pc:spChg chg="mod">
          <ac:chgData name="Kolakowski, Artur" userId="9c34c8cc-b1df-44f6-bea5-dcf7a54ee35f" providerId="ADAL" clId="{3840EB45-74CA-49F5-8548-3DE287019A31}" dt="2022-12-08T10:51:00.498" v="4198" actId="790"/>
          <ac:spMkLst>
            <pc:docMk/>
            <pc:sldMk cId="3250581116" sldId="483"/>
            <ac:spMk id="8385" creationId="{89DF1823-788C-4944-B9FA-7CE4B16F983A}"/>
          </ac:spMkLst>
        </pc:spChg>
        <pc:spChg chg="mod">
          <ac:chgData name="Kolakowski, Artur" userId="9c34c8cc-b1df-44f6-bea5-dcf7a54ee35f" providerId="ADAL" clId="{3840EB45-74CA-49F5-8548-3DE287019A31}" dt="2022-12-08T10:51:00.503" v="4199" actId="790"/>
          <ac:spMkLst>
            <pc:docMk/>
            <pc:sldMk cId="3250581116" sldId="483"/>
            <ac:spMk id="8386" creationId="{EF12FC1D-BF14-458B-9E19-394C2296D471}"/>
          </ac:spMkLst>
        </pc:spChg>
        <pc:spChg chg="mod">
          <ac:chgData name="Kolakowski, Artur" userId="9c34c8cc-b1df-44f6-bea5-dcf7a54ee35f" providerId="ADAL" clId="{3840EB45-74CA-49F5-8548-3DE287019A31}" dt="2022-12-08T10:51:00.503" v="4200" actId="790"/>
          <ac:spMkLst>
            <pc:docMk/>
            <pc:sldMk cId="3250581116" sldId="483"/>
            <ac:spMk id="8387" creationId="{D208802F-8E9B-4D63-8C9E-49EF66E2CF62}"/>
          </ac:spMkLst>
        </pc:spChg>
        <pc:spChg chg="mod">
          <ac:chgData name="Kolakowski, Artur" userId="9c34c8cc-b1df-44f6-bea5-dcf7a54ee35f" providerId="ADAL" clId="{3840EB45-74CA-49F5-8548-3DE287019A31}" dt="2022-12-08T10:51:00.503" v="4201" actId="790"/>
          <ac:spMkLst>
            <pc:docMk/>
            <pc:sldMk cId="3250581116" sldId="483"/>
            <ac:spMk id="8388" creationId="{31EEDF0B-0194-4754-BFB9-007213044E61}"/>
          </ac:spMkLst>
        </pc:spChg>
        <pc:spChg chg="mod">
          <ac:chgData name="Kolakowski, Artur" userId="9c34c8cc-b1df-44f6-bea5-dcf7a54ee35f" providerId="ADAL" clId="{3840EB45-74CA-49F5-8548-3DE287019A31}" dt="2022-12-08T10:51:00.503" v="4202" actId="790"/>
          <ac:spMkLst>
            <pc:docMk/>
            <pc:sldMk cId="3250581116" sldId="483"/>
            <ac:spMk id="8389" creationId="{43806479-B6F0-4F56-858B-03B860DEBE2E}"/>
          </ac:spMkLst>
        </pc:spChg>
        <pc:spChg chg="mod">
          <ac:chgData name="Kolakowski, Artur" userId="9c34c8cc-b1df-44f6-bea5-dcf7a54ee35f" providerId="ADAL" clId="{3840EB45-74CA-49F5-8548-3DE287019A31}" dt="2022-12-08T10:51:00.503" v="4203" actId="790"/>
          <ac:spMkLst>
            <pc:docMk/>
            <pc:sldMk cId="3250581116" sldId="483"/>
            <ac:spMk id="8390" creationId="{44CBA3B3-C77F-4185-A01E-88225643134E}"/>
          </ac:spMkLst>
        </pc:spChg>
        <pc:spChg chg="mod">
          <ac:chgData name="Kolakowski, Artur" userId="9c34c8cc-b1df-44f6-bea5-dcf7a54ee35f" providerId="ADAL" clId="{3840EB45-74CA-49F5-8548-3DE287019A31}" dt="2022-12-08T10:51:00.503" v="4204" actId="790"/>
          <ac:spMkLst>
            <pc:docMk/>
            <pc:sldMk cId="3250581116" sldId="483"/>
            <ac:spMk id="8391" creationId="{4C36D800-2428-4B0E-AEE0-4FF7F8B8915C}"/>
          </ac:spMkLst>
        </pc:spChg>
        <pc:spChg chg="mod">
          <ac:chgData name="Kolakowski, Artur" userId="9c34c8cc-b1df-44f6-bea5-dcf7a54ee35f" providerId="ADAL" clId="{3840EB45-74CA-49F5-8548-3DE287019A31}" dt="2022-12-08T10:51:00.503" v="4205" actId="790"/>
          <ac:spMkLst>
            <pc:docMk/>
            <pc:sldMk cId="3250581116" sldId="483"/>
            <ac:spMk id="8392" creationId="{D4020952-E25E-4993-8419-ACFA2443E6DF}"/>
          </ac:spMkLst>
        </pc:spChg>
        <pc:spChg chg="mod">
          <ac:chgData name="Kolakowski, Artur" userId="9c34c8cc-b1df-44f6-bea5-dcf7a54ee35f" providerId="ADAL" clId="{3840EB45-74CA-49F5-8548-3DE287019A31}" dt="2022-12-08T10:51:00.508" v="4206" actId="790"/>
          <ac:spMkLst>
            <pc:docMk/>
            <pc:sldMk cId="3250581116" sldId="483"/>
            <ac:spMk id="8393" creationId="{5BDEC6C8-2F82-41C1-9C35-A3EAE7CD1BC4}"/>
          </ac:spMkLst>
        </pc:spChg>
        <pc:spChg chg="mod">
          <ac:chgData name="Kolakowski, Artur" userId="9c34c8cc-b1df-44f6-bea5-dcf7a54ee35f" providerId="ADAL" clId="{3840EB45-74CA-49F5-8548-3DE287019A31}" dt="2022-12-08T10:51:00.508" v="4207" actId="790"/>
          <ac:spMkLst>
            <pc:docMk/>
            <pc:sldMk cId="3250581116" sldId="483"/>
            <ac:spMk id="8394" creationId="{2874F89F-A2E2-4677-B33C-53B3594E0980}"/>
          </ac:spMkLst>
        </pc:spChg>
        <pc:spChg chg="mod">
          <ac:chgData name="Kolakowski, Artur" userId="9c34c8cc-b1df-44f6-bea5-dcf7a54ee35f" providerId="ADAL" clId="{3840EB45-74CA-49F5-8548-3DE287019A31}" dt="2022-12-08T10:51:00.508" v="4208" actId="790"/>
          <ac:spMkLst>
            <pc:docMk/>
            <pc:sldMk cId="3250581116" sldId="483"/>
            <ac:spMk id="8395" creationId="{D224C563-4EB2-4D1F-A5A8-6453D69D1320}"/>
          </ac:spMkLst>
        </pc:spChg>
        <pc:spChg chg="mod">
          <ac:chgData name="Kolakowski, Artur" userId="9c34c8cc-b1df-44f6-bea5-dcf7a54ee35f" providerId="ADAL" clId="{3840EB45-74CA-49F5-8548-3DE287019A31}" dt="2022-12-08T10:51:00.508" v="4209" actId="790"/>
          <ac:spMkLst>
            <pc:docMk/>
            <pc:sldMk cId="3250581116" sldId="483"/>
            <ac:spMk id="8396" creationId="{A16EAEC1-FC5C-473B-8E7A-460C4525F719}"/>
          </ac:spMkLst>
        </pc:spChg>
        <pc:spChg chg="mod">
          <ac:chgData name="Kolakowski, Artur" userId="9c34c8cc-b1df-44f6-bea5-dcf7a54ee35f" providerId="ADAL" clId="{3840EB45-74CA-49F5-8548-3DE287019A31}" dt="2022-12-08T10:51:00.508" v="4210" actId="790"/>
          <ac:spMkLst>
            <pc:docMk/>
            <pc:sldMk cId="3250581116" sldId="483"/>
            <ac:spMk id="8397" creationId="{A23415C3-0C9B-4DEE-AC4C-D9F0ED62F28C}"/>
          </ac:spMkLst>
        </pc:spChg>
        <pc:spChg chg="mod">
          <ac:chgData name="Kolakowski, Artur" userId="9c34c8cc-b1df-44f6-bea5-dcf7a54ee35f" providerId="ADAL" clId="{3840EB45-74CA-49F5-8548-3DE287019A31}" dt="2022-12-08T10:51:00.508" v="4211" actId="790"/>
          <ac:spMkLst>
            <pc:docMk/>
            <pc:sldMk cId="3250581116" sldId="483"/>
            <ac:spMk id="8398" creationId="{277C107C-4314-4B61-AAE0-9E5F39A98B7F}"/>
          </ac:spMkLst>
        </pc:spChg>
        <pc:spChg chg="mod">
          <ac:chgData name="Kolakowski, Artur" userId="9c34c8cc-b1df-44f6-bea5-dcf7a54ee35f" providerId="ADAL" clId="{3840EB45-74CA-49F5-8548-3DE287019A31}" dt="2022-12-08T10:51:00.508" v="4212" actId="790"/>
          <ac:spMkLst>
            <pc:docMk/>
            <pc:sldMk cId="3250581116" sldId="483"/>
            <ac:spMk id="8399" creationId="{45DE9275-1450-49FB-8FD8-5D5442EA5E33}"/>
          </ac:spMkLst>
        </pc:spChg>
        <pc:spChg chg="mod">
          <ac:chgData name="Kolakowski, Artur" userId="9c34c8cc-b1df-44f6-bea5-dcf7a54ee35f" providerId="ADAL" clId="{3840EB45-74CA-49F5-8548-3DE287019A31}" dt="2022-12-08T10:51:00.513" v="4213" actId="790"/>
          <ac:spMkLst>
            <pc:docMk/>
            <pc:sldMk cId="3250581116" sldId="483"/>
            <ac:spMk id="8400" creationId="{4C7FA232-3FE1-467E-A131-5C55CFDBC5D3}"/>
          </ac:spMkLst>
        </pc:spChg>
        <pc:spChg chg="mod">
          <ac:chgData name="Kolakowski, Artur" userId="9c34c8cc-b1df-44f6-bea5-dcf7a54ee35f" providerId="ADAL" clId="{3840EB45-74CA-49F5-8548-3DE287019A31}" dt="2022-12-08T10:51:00.513" v="4214" actId="790"/>
          <ac:spMkLst>
            <pc:docMk/>
            <pc:sldMk cId="3250581116" sldId="483"/>
            <ac:spMk id="8401" creationId="{E90BB1A8-45AD-46FD-A135-ABE9B69CC898}"/>
          </ac:spMkLst>
        </pc:spChg>
        <pc:spChg chg="mod">
          <ac:chgData name="Kolakowski, Artur" userId="9c34c8cc-b1df-44f6-bea5-dcf7a54ee35f" providerId="ADAL" clId="{3840EB45-74CA-49F5-8548-3DE287019A31}" dt="2022-12-08T10:51:00.513" v="4215" actId="790"/>
          <ac:spMkLst>
            <pc:docMk/>
            <pc:sldMk cId="3250581116" sldId="483"/>
            <ac:spMk id="8402" creationId="{1BF0D32E-DE32-41B1-A098-2C785A685983}"/>
          </ac:spMkLst>
        </pc:spChg>
        <pc:spChg chg="mod">
          <ac:chgData name="Kolakowski, Artur" userId="9c34c8cc-b1df-44f6-bea5-dcf7a54ee35f" providerId="ADAL" clId="{3840EB45-74CA-49F5-8548-3DE287019A31}" dt="2022-12-08T10:51:00.513" v="4216" actId="790"/>
          <ac:spMkLst>
            <pc:docMk/>
            <pc:sldMk cId="3250581116" sldId="483"/>
            <ac:spMk id="8403" creationId="{6D3896E3-8350-4E65-B2F4-B35C1E7D5E82}"/>
          </ac:spMkLst>
        </pc:spChg>
        <pc:spChg chg="mod">
          <ac:chgData name="Kolakowski, Artur" userId="9c34c8cc-b1df-44f6-bea5-dcf7a54ee35f" providerId="ADAL" clId="{3840EB45-74CA-49F5-8548-3DE287019A31}" dt="2022-12-08T10:51:00.513" v="4217" actId="790"/>
          <ac:spMkLst>
            <pc:docMk/>
            <pc:sldMk cId="3250581116" sldId="483"/>
            <ac:spMk id="8404" creationId="{33BBA4D0-CCAF-400B-A364-8122CFEA90D2}"/>
          </ac:spMkLst>
        </pc:spChg>
        <pc:spChg chg="mod">
          <ac:chgData name="Kolakowski, Artur" userId="9c34c8cc-b1df-44f6-bea5-dcf7a54ee35f" providerId="ADAL" clId="{3840EB45-74CA-49F5-8548-3DE287019A31}" dt="2022-12-08T10:51:00.513" v="4218" actId="790"/>
          <ac:spMkLst>
            <pc:docMk/>
            <pc:sldMk cId="3250581116" sldId="483"/>
            <ac:spMk id="8405" creationId="{3E2F4EB2-1A1A-4C1E-856F-D5C561901254}"/>
          </ac:spMkLst>
        </pc:spChg>
        <pc:spChg chg="mod">
          <ac:chgData name="Kolakowski, Artur" userId="9c34c8cc-b1df-44f6-bea5-dcf7a54ee35f" providerId="ADAL" clId="{3840EB45-74CA-49F5-8548-3DE287019A31}" dt="2022-12-08T10:51:00.518" v="4219" actId="790"/>
          <ac:spMkLst>
            <pc:docMk/>
            <pc:sldMk cId="3250581116" sldId="483"/>
            <ac:spMk id="8406" creationId="{5D68320E-27A8-4BDB-8BD0-48A270FFCF2A}"/>
          </ac:spMkLst>
        </pc:spChg>
        <pc:spChg chg="mod">
          <ac:chgData name="Kolakowski, Artur" userId="9c34c8cc-b1df-44f6-bea5-dcf7a54ee35f" providerId="ADAL" clId="{3840EB45-74CA-49F5-8548-3DE287019A31}" dt="2022-12-08T10:51:00.518" v="4220" actId="790"/>
          <ac:spMkLst>
            <pc:docMk/>
            <pc:sldMk cId="3250581116" sldId="483"/>
            <ac:spMk id="8407" creationId="{183EB39E-C442-4D0F-B9F0-0666F3632139}"/>
          </ac:spMkLst>
        </pc:spChg>
        <pc:spChg chg="mod">
          <ac:chgData name="Kolakowski, Artur" userId="9c34c8cc-b1df-44f6-bea5-dcf7a54ee35f" providerId="ADAL" clId="{3840EB45-74CA-49F5-8548-3DE287019A31}" dt="2022-12-08T10:51:00.518" v="4221" actId="790"/>
          <ac:spMkLst>
            <pc:docMk/>
            <pc:sldMk cId="3250581116" sldId="483"/>
            <ac:spMk id="8408" creationId="{B575463A-4F63-4F0F-AE48-6202340890D9}"/>
          </ac:spMkLst>
        </pc:spChg>
        <pc:spChg chg="mod">
          <ac:chgData name="Kolakowski, Artur" userId="9c34c8cc-b1df-44f6-bea5-dcf7a54ee35f" providerId="ADAL" clId="{3840EB45-74CA-49F5-8548-3DE287019A31}" dt="2022-12-08T10:51:00.518" v="4222" actId="790"/>
          <ac:spMkLst>
            <pc:docMk/>
            <pc:sldMk cId="3250581116" sldId="483"/>
            <ac:spMk id="8409" creationId="{BBC5AFC7-1E05-4F5E-A671-BAA27414754F}"/>
          </ac:spMkLst>
        </pc:spChg>
        <pc:spChg chg="mod">
          <ac:chgData name="Kolakowski, Artur" userId="9c34c8cc-b1df-44f6-bea5-dcf7a54ee35f" providerId="ADAL" clId="{3840EB45-74CA-49F5-8548-3DE287019A31}" dt="2022-12-08T10:51:00.518" v="4223" actId="790"/>
          <ac:spMkLst>
            <pc:docMk/>
            <pc:sldMk cId="3250581116" sldId="483"/>
            <ac:spMk id="8410" creationId="{27C88AB6-D7C3-4BFC-AA54-1E23A2578179}"/>
          </ac:spMkLst>
        </pc:spChg>
        <pc:spChg chg="mod">
          <ac:chgData name="Kolakowski, Artur" userId="9c34c8cc-b1df-44f6-bea5-dcf7a54ee35f" providerId="ADAL" clId="{3840EB45-74CA-49F5-8548-3DE287019A31}" dt="2022-12-08T10:51:00.518" v="4224" actId="790"/>
          <ac:spMkLst>
            <pc:docMk/>
            <pc:sldMk cId="3250581116" sldId="483"/>
            <ac:spMk id="8411" creationId="{7A9928BB-A10E-4FBE-8845-E87CC860FA7C}"/>
          </ac:spMkLst>
        </pc:spChg>
        <pc:spChg chg="mod">
          <ac:chgData name="Kolakowski, Artur" userId="9c34c8cc-b1df-44f6-bea5-dcf7a54ee35f" providerId="ADAL" clId="{3840EB45-74CA-49F5-8548-3DE287019A31}" dt="2022-12-08T10:51:00.522" v="4225" actId="790"/>
          <ac:spMkLst>
            <pc:docMk/>
            <pc:sldMk cId="3250581116" sldId="483"/>
            <ac:spMk id="8412" creationId="{F52908B2-3CEC-4BF5-B34A-77CB0AF79D0A}"/>
          </ac:spMkLst>
        </pc:spChg>
        <pc:spChg chg="mod">
          <ac:chgData name="Kolakowski, Artur" userId="9c34c8cc-b1df-44f6-bea5-dcf7a54ee35f" providerId="ADAL" clId="{3840EB45-74CA-49F5-8548-3DE287019A31}" dt="2022-12-08T10:51:00.522" v="4226" actId="790"/>
          <ac:spMkLst>
            <pc:docMk/>
            <pc:sldMk cId="3250581116" sldId="483"/>
            <ac:spMk id="8413" creationId="{7934FCA4-7FA0-4CAB-A2EE-6B49BACA27C6}"/>
          </ac:spMkLst>
        </pc:spChg>
        <pc:spChg chg="mod">
          <ac:chgData name="Kolakowski, Artur" userId="9c34c8cc-b1df-44f6-bea5-dcf7a54ee35f" providerId="ADAL" clId="{3840EB45-74CA-49F5-8548-3DE287019A31}" dt="2022-12-08T10:51:00.522" v="4227" actId="790"/>
          <ac:spMkLst>
            <pc:docMk/>
            <pc:sldMk cId="3250581116" sldId="483"/>
            <ac:spMk id="8414" creationId="{277F7ADE-0825-4488-B8F3-EB46656627F7}"/>
          </ac:spMkLst>
        </pc:spChg>
        <pc:spChg chg="mod">
          <ac:chgData name="Kolakowski, Artur" userId="9c34c8cc-b1df-44f6-bea5-dcf7a54ee35f" providerId="ADAL" clId="{3840EB45-74CA-49F5-8548-3DE287019A31}" dt="2022-12-08T10:51:00.522" v="4228" actId="790"/>
          <ac:spMkLst>
            <pc:docMk/>
            <pc:sldMk cId="3250581116" sldId="483"/>
            <ac:spMk id="8415" creationId="{2B097ADA-492E-4DAA-B5FB-78DCC0F0777F}"/>
          </ac:spMkLst>
        </pc:spChg>
        <pc:spChg chg="mod">
          <ac:chgData name="Kolakowski, Artur" userId="9c34c8cc-b1df-44f6-bea5-dcf7a54ee35f" providerId="ADAL" clId="{3840EB45-74CA-49F5-8548-3DE287019A31}" dt="2022-12-08T10:51:00.522" v="4229" actId="790"/>
          <ac:spMkLst>
            <pc:docMk/>
            <pc:sldMk cId="3250581116" sldId="483"/>
            <ac:spMk id="8416" creationId="{0601E9E2-1E2A-48BB-9243-9391CE68F69B}"/>
          </ac:spMkLst>
        </pc:spChg>
        <pc:spChg chg="mod">
          <ac:chgData name="Kolakowski, Artur" userId="9c34c8cc-b1df-44f6-bea5-dcf7a54ee35f" providerId="ADAL" clId="{3840EB45-74CA-49F5-8548-3DE287019A31}" dt="2022-12-08T10:51:00.522" v="4230" actId="790"/>
          <ac:spMkLst>
            <pc:docMk/>
            <pc:sldMk cId="3250581116" sldId="483"/>
            <ac:spMk id="8417" creationId="{3A49BCB0-8984-450E-906C-89A3B502BA9C}"/>
          </ac:spMkLst>
        </pc:spChg>
        <pc:spChg chg="mod">
          <ac:chgData name="Kolakowski, Artur" userId="9c34c8cc-b1df-44f6-bea5-dcf7a54ee35f" providerId="ADAL" clId="{3840EB45-74CA-49F5-8548-3DE287019A31}" dt="2022-12-08T10:51:00.522" v="4231" actId="790"/>
          <ac:spMkLst>
            <pc:docMk/>
            <pc:sldMk cId="3250581116" sldId="483"/>
            <ac:spMk id="8418" creationId="{434AF870-D4BA-425C-86FF-E191A0AFD12A}"/>
          </ac:spMkLst>
        </pc:spChg>
        <pc:spChg chg="mod">
          <ac:chgData name="Kolakowski, Artur" userId="9c34c8cc-b1df-44f6-bea5-dcf7a54ee35f" providerId="ADAL" clId="{3840EB45-74CA-49F5-8548-3DE287019A31}" dt="2022-12-08T10:51:00.522" v="4232" actId="790"/>
          <ac:spMkLst>
            <pc:docMk/>
            <pc:sldMk cId="3250581116" sldId="483"/>
            <ac:spMk id="8419" creationId="{10681552-12B3-4A0D-BA27-4AE8137C4E13}"/>
          </ac:spMkLst>
        </pc:spChg>
        <pc:spChg chg="mod">
          <ac:chgData name="Kolakowski, Artur" userId="9c34c8cc-b1df-44f6-bea5-dcf7a54ee35f" providerId="ADAL" clId="{3840EB45-74CA-49F5-8548-3DE287019A31}" dt="2022-12-08T10:51:00.527" v="4233" actId="790"/>
          <ac:spMkLst>
            <pc:docMk/>
            <pc:sldMk cId="3250581116" sldId="483"/>
            <ac:spMk id="8420" creationId="{6D4AD227-F149-4ADC-8E7E-BFF215E19CBF}"/>
          </ac:spMkLst>
        </pc:spChg>
        <pc:spChg chg="mod">
          <ac:chgData name="Kolakowski, Artur" userId="9c34c8cc-b1df-44f6-bea5-dcf7a54ee35f" providerId="ADAL" clId="{3840EB45-74CA-49F5-8548-3DE287019A31}" dt="2022-12-08T10:51:00.527" v="4234" actId="790"/>
          <ac:spMkLst>
            <pc:docMk/>
            <pc:sldMk cId="3250581116" sldId="483"/>
            <ac:spMk id="8421" creationId="{F3EEF370-2EA7-4FEB-A6B2-8E522FE2C4CD}"/>
          </ac:spMkLst>
        </pc:spChg>
        <pc:spChg chg="mod">
          <ac:chgData name="Kolakowski, Artur" userId="9c34c8cc-b1df-44f6-bea5-dcf7a54ee35f" providerId="ADAL" clId="{3840EB45-74CA-49F5-8548-3DE287019A31}" dt="2022-12-08T10:51:00.527" v="4235" actId="790"/>
          <ac:spMkLst>
            <pc:docMk/>
            <pc:sldMk cId="3250581116" sldId="483"/>
            <ac:spMk id="8422" creationId="{A0EEF1B2-2ADC-456A-A187-3D5BDA7B4FA6}"/>
          </ac:spMkLst>
        </pc:spChg>
        <pc:spChg chg="mod">
          <ac:chgData name="Kolakowski, Artur" userId="9c34c8cc-b1df-44f6-bea5-dcf7a54ee35f" providerId="ADAL" clId="{3840EB45-74CA-49F5-8548-3DE287019A31}" dt="2022-12-08T10:51:00.527" v="4236" actId="790"/>
          <ac:spMkLst>
            <pc:docMk/>
            <pc:sldMk cId="3250581116" sldId="483"/>
            <ac:spMk id="8423" creationId="{AAADC1DD-E530-472C-9CDC-CE45FF5783AA}"/>
          </ac:spMkLst>
        </pc:spChg>
        <pc:spChg chg="mod">
          <ac:chgData name="Kolakowski, Artur" userId="9c34c8cc-b1df-44f6-bea5-dcf7a54ee35f" providerId="ADAL" clId="{3840EB45-74CA-49F5-8548-3DE287019A31}" dt="2022-12-08T10:51:00.527" v="4237" actId="790"/>
          <ac:spMkLst>
            <pc:docMk/>
            <pc:sldMk cId="3250581116" sldId="483"/>
            <ac:spMk id="8424" creationId="{68516681-EB7E-4DDF-B3E5-8E46AC576DF3}"/>
          </ac:spMkLst>
        </pc:spChg>
        <pc:spChg chg="mod">
          <ac:chgData name="Kolakowski, Artur" userId="9c34c8cc-b1df-44f6-bea5-dcf7a54ee35f" providerId="ADAL" clId="{3840EB45-74CA-49F5-8548-3DE287019A31}" dt="2022-12-08T10:51:00.527" v="4238" actId="790"/>
          <ac:spMkLst>
            <pc:docMk/>
            <pc:sldMk cId="3250581116" sldId="483"/>
            <ac:spMk id="8425" creationId="{35A2FBE5-05E7-4EFC-A6A3-813E023A093B}"/>
          </ac:spMkLst>
        </pc:spChg>
        <pc:spChg chg="mod">
          <ac:chgData name="Kolakowski, Artur" userId="9c34c8cc-b1df-44f6-bea5-dcf7a54ee35f" providerId="ADAL" clId="{3840EB45-74CA-49F5-8548-3DE287019A31}" dt="2022-12-08T10:51:00.532" v="4239" actId="790"/>
          <ac:spMkLst>
            <pc:docMk/>
            <pc:sldMk cId="3250581116" sldId="483"/>
            <ac:spMk id="8426" creationId="{17E94126-7CA5-47EE-8B05-4E64C12A5CCE}"/>
          </ac:spMkLst>
        </pc:spChg>
        <pc:spChg chg="mod">
          <ac:chgData name="Kolakowski, Artur" userId="9c34c8cc-b1df-44f6-bea5-dcf7a54ee35f" providerId="ADAL" clId="{3840EB45-74CA-49F5-8548-3DE287019A31}" dt="2022-12-08T10:51:00.532" v="4240" actId="790"/>
          <ac:spMkLst>
            <pc:docMk/>
            <pc:sldMk cId="3250581116" sldId="483"/>
            <ac:spMk id="8427" creationId="{BAC90F73-DFA5-425C-A486-B5F8ECD4F30E}"/>
          </ac:spMkLst>
        </pc:spChg>
        <pc:spChg chg="mod">
          <ac:chgData name="Kolakowski, Artur" userId="9c34c8cc-b1df-44f6-bea5-dcf7a54ee35f" providerId="ADAL" clId="{3840EB45-74CA-49F5-8548-3DE287019A31}" dt="2022-12-08T10:51:00.532" v="4241" actId="790"/>
          <ac:spMkLst>
            <pc:docMk/>
            <pc:sldMk cId="3250581116" sldId="483"/>
            <ac:spMk id="8428" creationId="{48461EC3-052F-4CC9-A4C8-391EBDA97FB8}"/>
          </ac:spMkLst>
        </pc:spChg>
        <pc:spChg chg="mod">
          <ac:chgData name="Kolakowski, Artur" userId="9c34c8cc-b1df-44f6-bea5-dcf7a54ee35f" providerId="ADAL" clId="{3840EB45-74CA-49F5-8548-3DE287019A31}" dt="2022-12-08T10:51:00.532" v="4242" actId="790"/>
          <ac:spMkLst>
            <pc:docMk/>
            <pc:sldMk cId="3250581116" sldId="483"/>
            <ac:spMk id="8429" creationId="{4B9EFCD6-17A6-4BFA-AEF1-98F74888FDFC}"/>
          </ac:spMkLst>
        </pc:spChg>
        <pc:spChg chg="mod">
          <ac:chgData name="Kolakowski, Artur" userId="9c34c8cc-b1df-44f6-bea5-dcf7a54ee35f" providerId="ADAL" clId="{3840EB45-74CA-49F5-8548-3DE287019A31}" dt="2022-12-08T10:51:00.532" v="4243" actId="790"/>
          <ac:spMkLst>
            <pc:docMk/>
            <pc:sldMk cId="3250581116" sldId="483"/>
            <ac:spMk id="8430" creationId="{68D76AFC-FD80-4F5A-A031-A133456018FA}"/>
          </ac:spMkLst>
        </pc:spChg>
        <pc:spChg chg="mod">
          <ac:chgData name="Kolakowski, Artur" userId="9c34c8cc-b1df-44f6-bea5-dcf7a54ee35f" providerId="ADAL" clId="{3840EB45-74CA-49F5-8548-3DE287019A31}" dt="2022-12-08T10:51:00.532" v="4244" actId="790"/>
          <ac:spMkLst>
            <pc:docMk/>
            <pc:sldMk cId="3250581116" sldId="483"/>
            <ac:spMk id="8431" creationId="{A3E97C08-4534-48BF-9F44-EAE691ABB4A6}"/>
          </ac:spMkLst>
        </pc:spChg>
        <pc:spChg chg="mod">
          <ac:chgData name="Kolakowski, Artur" userId="9c34c8cc-b1df-44f6-bea5-dcf7a54ee35f" providerId="ADAL" clId="{3840EB45-74CA-49F5-8548-3DE287019A31}" dt="2022-12-08T10:51:00.538" v="4245" actId="790"/>
          <ac:spMkLst>
            <pc:docMk/>
            <pc:sldMk cId="3250581116" sldId="483"/>
            <ac:spMk id="8432" creationId="{FC1F804B-62FB-45F1-8960-89ADC56B88D9}"/>
          </ac:spMkLst>
        </pc:spChg>
        <pc:spChg chg="mod">
          <ac:chgData name="Kolakowski, Artur" userId="9c34c8cc-b1df-44f6-bea5-dcf7a54ee35f" providerId="ADAL" clId="{3840EB45-74CA-49F5-8548-3DE287019A31}" dt="2022-12-08T10:51:00.538" v="4246" actId="790"/>
          <ac:spMkLst>
            <pc:docMk/>
            <pc:sldMk cId="3250581116" sldId="483"/>
            <ac:spMk id="8433" creationId="{085D487F-46CE-4F1A-99B8-1B7C8751D397}"/>
          </ac:spMkLst>
        </pc:spChg>
        <pc:spChg chg="mod">
          <ac:chgData name="Kolakowski, Artur" userId="9c34c8cc-b1df-44f6-bea5-dcf7a54ee35f" providerId="ADAL" clId="{3840EB45-74CA-49F5-8548-3DE287019A31}" dt="2022-12-08T10:51:00.538" v="4247" actId="790"/>
          <ac:spMkLst>
            <pc:docMk/>
            <pc:sldMk cId="3250581116" sldId="483"/>
            <ac:spMk id="8434" creationId="{BD1ED265-12FA-48C7-82D6-2E3B682743D3}"/>
          </ac:spMkLst>
        </pc:spChg>
        <pc:spChg chg="mod">
          <ac:chgData name="Kolakowski, Artur" userId="9c34c8cc-b1df-44f6-bea5-dcf7a54ee35f" providerId="ADAL" clId="{3840EB45-74CA-49F5-8548-3DE287019A31}" dt="2022-12-08T10:51:00.538" v="4248" actId="790"/>
          <ac:spMkLst>
            <pc:docMk/>
            <pc:sldMk cId="3250581116" sldId="483"/>
            <ac:spMk id="8435" creationId="{7E595E6F-5578-4298-9D79-022F01FE5642}"/>
          </ac:spMkLst>
        </pc:spChg>
        <pc:spChg chg="mod">
          <ac:chgData name="Kolakowski, Artur" userId="9c34c8cc-b1df-44f6-bea5-dcf7a54ee35f" providerId="ADAL" clId="{3840EB45-74CA-49F5-8548-3DE287019A31}" dt="2022-12-08T10:51:00.538" v="4249" actId="790"/>
          <ac:spMkLst>
            <pc:docMk/>
            <pc:sldMk cId="3250581116" sldId="483"/>
            <ac:spMk id="8436" creationId="{4BD0294E-430A-4AD0-805A-794BBEC2F75D}"/>
          </ac:spMkLst>
        </pc:spChg>
        <pc:spChg chg="mod">
          <ac:chgData name="Kolakowski, Artur" userId="9c34c8cc-b1df-44f6-bea5-dcf7a54ee35f" providerId="ADAL" clId="{3840EB45-74CA-49F5-8548-3DE287019A31}" dt="2022-12-08T10:51:00.538" v="4250" actId="790"/>
          <ac:spMkLst>
            <pc:docMk/>
            <pc:sldMk cId="3250581116" sldId="483"/>
            <ac:spMk id="8437" creationId="{3D0C8BE5-A3D9-4C4E-AADC-345AB034E0E2}"/>
          </ac:spMkLst>
        </pc:spChg>
        <pc:spChg chg="mod">
          <ac:chgData name="Kolakowski, Artur" userId="9c34c8cc-b1df-44f6-bea5-dcf7a54ee35f" providerId="ADAL" clId="{3840EB45-74CA-49F5-8548-3DE287019A31}" dt="2022-12-08T10:51:00.538" v="4251" actId="790"/>
          <ac:spMkLst>
            <pc:docMk/>
            <pc:sldMk cId="3250581116" sldId="483"/>
            <ac:spMk id="8438" creationId="{7D775309-23D5-4B50-A4CC-3D0E80A55F1A}"/>
          </ac:spMkLst>
        </pc:spChg>
        <pc:spChg chg="mod">
          <ac:chgData name="Kolakowski, Artur" userId="9c34c8cc-b1df-44f6-bea5-dcf7a54ee35f" providerId="ADAL" clId="{3840EB45-74CA-49F5-8548-3DE287019A31}" dt="2022-12-08T10:51:00.542" v="4252" actId="790"/>
          <ac:spMkLst>
            <pc:docMk/>
            <pc:sldMk cId="3250581116" sldId="483"/>
            <ac:spMk id="8439" creationId="{DE2E5B9B-EA3D-4F34-BE55-FF8EA0BA930F}"/>
          </ac:spMkLst>
        </pc:spChg>
        <pc:spChg chg="mod">
          <ac:chgData name="Kolakowski, Artur" userId="9c34c8cc-b1df-44f6-bea5-dcf7a54ee35f" providerId="ADAL" clId="{3840EB45-74CA-49F5-8548-3DE287019A31}" dt="2022-12-08T10:51:00.542" v="4253" actId="790"/>
          <ac:spMkLst>
            <pc:docMk/>
            <pc:sldMk cId="3250581116" sldId="483"/>
            <ac:spMk id="8440" creationId="{32768C9B-E494-41B9-A350-E89D5F04BC49}"/>
          </ac:spMkLst>
        </pc:spChg>
        <pc:spChg chg="mod">
          <ac:chgData name="Kolakowski, Artur" userId="9c34c8cc-b1df-44f6-bea5-dcf7a54ee35f" providerId="ADAL" clId="{3840EB45-74CA-49F5-8548-3DE287019A31}" dt="2022-12-08T10:51:00.542" v="4254" actId="790"/>
          <ac:spMkLst>
            <pc:docMk/>
            <pc:sldMk cId="3250581116" sldId="483"/>
            <ac:spMk id="8441" creationId="{C1B1D6F1-B8FD-48BD-ABC7-3EA4E7262A57}"/>
          </ac:spMkLst>
        </pc:spChg>
        <pc:spChg chg="mod">
          <ac:chgData name="Kolakowski, Artur" userId="9c34c8cc-b1df-44f6-bea5-dcf7a54ee35f" providerId="ADAL" clId="{3840EB45-74CA-49F5-8548-3DE287019A31}" dt="2022-12-08T10:51:00.542" v="4255" actId="790"/>
          <ac:spMkLst>
            <pc:docMk/>
            <pc:sldMk cId="3250581116" sldId="483"/>
            <ac:spMk id="8442" creationId="{90AC7DDD-055E-4D2A-AA61-BAA3A293D066}"/>
          </ac:spMkLst>
        </pc:spChg>
        <pc:spChg chg="mod">
          <ac:chgData name="Kolakowski, Artur" userId="9c34c8cc-b1df-44f6-bea5-dcf7a54ee35f" providerId="ADAL" clId="{3840EB45-74CA-49F5-8548-3DE287019A31}" dt="2022-12-08T10:51:00.542" v="4256" actId="790"/>
          <ac:spMkLst>
            <pc:docMk/>
            <pc:sldMk cId="3250581116" sldId="483"/>
            <ac:spMk id="8443" creationId="{D2D61447-364E-4D18-9D3A-7A91C46953CF}"/>
          </ac:spMkLst>
        </pc:spChg>
        <pc:spChg chg="mod">
          <ac:chgData name="Kolakowski, Artur" userId="9c34c8cc-b1df-44f6-bea5-dcf7a54ee35f" providerId="ADAL" clId="{3840EB45-74CA-49F5-8548-3DE287019A31}" dt="2022-12-08T10:51:00.542" v="4257" actId="790"/>
          <ac:spMkLst>
            <pc:docMk/>
            <pc:sldMk cId="3250581116" sldId="483"/>
            <ac:spMk id="8444" creationId="{BC3329C5-9143-4D3A-B284-8A8AC808626C}"/>
          </ac:spMkLst>
        </pc:spChg>
        <pc:spChg chg="mod">
          <ac:chgData name="Kolakowski, Artur" userId="9c34c8cc-b1df-44f6-bea5-dcf7a54ee35f" providerId="ADAL" clId="{3840EB45-74CA-49F5-8548-3DE287019A31}" dt="2022-12-08T10:51:00.542" v="4258" actId="790"/>
          <ac:spMkLst>
            <pc:docMk/>
            <pc:sldMk cId="3250581116" sldId="483"/>
            <ac:spMk id="8445" creationId="{B6ACDDD0-F19C-40EC-9706-F24BA789D447}"/>
          </ac:spMkLst>
        </pc:spChg>
        <pc:spChg chg="mod">
          <ac:chgData name="Kolakowski, Artur" userId="9c34c8cc-b1df-44f6-bea5-dcf7a54ee35f" providerId="ADAL" clId="{3840EB45-74CA-49F5-8548-3DE287019A31}" dt="2022-12-08T10:51:00.547" v="4259" actId="790"/>
          <ac:spMkLst>
            <pc:docMk/>
            <pc:sldMk cId="3250581116" sldId="483"/>
            <ac:spMk id="8446" creationId="{503DC293-CC5C-4A36-AA29-5313A39DA270}"/>
          </ac:spMkLst>
        </pc:spChg>
        <pc:spChg chg="mod">
          <ac:chgData name="Kolakowski, Artur" userId="9c34c8cc-b1df-44f6-bea5-dcf7a54ee35f" providerId="ADAL" clId="{3840EB45-74CA-49F5-8548-3DE287019A31}" dt="2022-12-08T10:51:00.547" v="4260" actId="790"/>
          <ac:spMkLst>
            <pc:docMk/>
            <pc:sldMk cId="3250581116" sldId="483"/>
            <ac:spMk id="8447" creationId="{47808CB6-C21C-4422-A4E5-C725F558F292}"/>
          </ac:spMkLst>
        </pc:spChg>
        <pc:spChg chg="mod">
          <ac:chgData name="Kolakowski, Artur" userId="9c34c8cc-b1df-44f6-bea5-dcf7a54ee35f" providerId="ADAL" clId="{3840EB45-74CA-49F5-8548-3DE287019A31}" dt="2022-12-08T10:51:00.547" v="4261" actId="790"/>
          <ac:spMkLst>
            <pc:docMk/>
            <pc:sldMk cId="3250581116" sldId="483"/>
            <ac:spMk id="8448" creationId="{4A40D975-17D2-4580-95D7-D4431D2F54BE}"/>
          </ac:spMkLst>
        </pc:spChg>
        <pc:spChg chg="mod">
          <ac:chgData name="Kolakowski, Artur" userId="9c34c8cc-b1df-44f6-bea5-dcf7a54ee35f" providerId="ADAL" clId="{3840EB45-74CA-49F5-8548-3DE287019A31}" dt="2022-12-08T10:51:00.547" v="4262" actId="790"/>
          <ac:spMkLst>
            <pc:docMk/>
            <pc:sldMk cId="3250581116" sldId="483"/>
            <ac:spMk id="8449" creationId="{C438886F-108D-40DC-AB37-9E15C9FCC876}"/>
          </ac:spMkLst>
        </pc:spChg>
        <pc:spChg chg="mod">
          <ac:chgData name="Kolakowski, Artur" userId="9c34c8cc-b1df-44f6-bea5-dcf7a54ee35f" providerId="ADAL" clId="{3840EB45-74CA-49F5-8548-3DE287019A31}" dt="2022-12-08T10:51:00.547" v="4263" actId="790"/>
          <ac:spMkLst>
            <pc:docMk/>
            <pc:sldMk cId="3250581116" sldId="483"/>
            <ac:spMk id="8450" creationId="{0468A5BE-FC70-4075-A7F8-2B6FC9993458}"/>
          </ac:spMkLst>
        </pc:spChg>
        <pc:spChg chg="mod">
          <ac:chgData name="Kolakowski, Artur" userId="9c34c8cc-b1df-44f6-bea5-dcf7a54ee35f" providerId="ADAL" clId="{3840EB45-74CA-49F5-8548-3DE287019A31}" dt="2022-12-08T10:51:00.553" v="4264" actId="790"/>
          <ac:spMkLst>
            <pc:docMk/>
            <pc:sldMk cId="3250581116" sldId="483"/>
            <ac:spMk id="8451" creationId="{E6F23201-469A-458C-9B61-FA0D15DC3746}"/>
          </ac:spMkLst>
        </pc:spChg>
        <pc:spChg chg="mod">
          <ac:chgData name="Kolakowski, Artur" userId="9c34c8cc-b1df-44f6-bea5-dcf7a54ee35f" providerId="ADAL" clId="{3840EB45-74CA-49F5-8548-3DE287019A31}" dt="2022-12-08T10:51:00.553" v="4265" actId="790"/>
          <ac:spMkLst>
            <pc:docMk/>
            <pc:sldMk cId="3250581116" sldId="483"/>
            <ac:spMk id="8452" creationId="{6736C38C-DCAF-4065-9568-36515CA978FD}"/>
          </ac:spMkLst>
        </pc:spChg>
        <pc:spChg chg="mod">
          <ac:chgData name="Kolakowski, Artur" userId="9c34c8cc-b1df-44f6-bea5-dcf7a54ee35f" providerId="ADAL" clId="{3840EB45-74CA-49F5-8548-3DE287019A31}" dt="2022-12-08T10:51:00.553" v="4266" actId="790"/>
          <ac:spMkLst>
            <pc:docMk/>
            <pc:sldMk cId="3250581116" sldId="483"/>
            <ac:spMk id="8453" creationId="{44D565A6-1B52-458A-8DFB-FCD08C88AF1B}"/>
          </ac:spMkLst>
        </pc:spChg>
        <pc:spChg chg="mod">
          <ac:chgData name="Kolakowski, Artur" userId="9c34c8cc-b1df-44f6-bea5-dcf7a54ee35f" providerId="ADAL" clId="{3840EB45-74CA-49F5-8548-3DE287019A31}" dt="2022-12-08T10:51:00.553" v="4267" actId="790"/>
          <ac:spMkLst>
            <pc:docMk/>
            <pc:sldMk cId="3250581116" sldId="483"/>
            <ac:spMk id="8454" creationId="{2DCED925-7FA3-4EFB-8A7B-DD3B5A89A120}"/>
          </ac:spMkLst>
        </pc:spChg>
        <pc:spChg chg="mod">
          <ac:chgData name="Kolakowski, Artur" userId="9c34c8cc-b1df-44f6-bea5-dcf7a54ee35f" providerId="ADAL" clId="{3840EB45-74CA-49F5-8548-3DE287019A31}" dt="2022-12-08T10:51:00.553" v="4268" actId="790"/>
          <ac:spMkLst>
            <pc:docMk/>
            <pc:sldMk cId="3250581116" sldId="483"/>
            <ac:spMk id="8455" creationId="{13C1430A-DC16-416C-99C6-04E6D066A038}"/>
          </ac:spMkLst>
        </pc:spChg>
        <pc:spChg chg="mod">
          <ac:chgData name="Kolakowski, Artur" userId="9c34c8cc-b1df-44f6-bea5-dcf7a54ee35f" providerId="ADAL" clId="{3840EB45-74CA-49F5-8548-3DE287019A31}" dt="2022-12-08T10:51:00.553" v="4269" actId="790"/>
          <ac:spMkLst>
            <pc:docMk/>
            <pc:sldMk cId="3250581116" sldId="483"/>
            <ac:spMk id="8456" creationId="{5BF4AFED-4323-490C-B698-6999CC0EE551}"/>
          </ac:spMkLst>
        </pc:spChg>
        <pc:spChg chg="mod">
          <ac:chgData name="Kolakowski, Artur" userId="9c34c8cc-b1df-44f6-bea5-dcf7a54ee35f" providerId="ADAL" clId="{3840EB45-74CA-49F5-8548-3DE287019A31}" dt="2022-12-08T10:51:00.557" v="4270" actId="790"/>
          <ac:spMkLst>
            <pc:docMk/>
            <pc:sldMk cId="3250581116" sldId="483"/>
            <ac:spMk id="8457" creationId="{3275B63E-7167-476C-A1A4-C97711239AD8}"/>
          </ac:spMkLst>
        </pc:spChg>
        <pc:spChg chg="mod">
          <ac:chgData name="Kolakowski, Artur" userId="9c34c8cc-b1df-44f6-bea5-dcf7a54ee35f" providerId="ADAL" clId="{3840EB45-74CA-49F5-8548-3DE287019A31}" dt="2022-12-08T10:51:00.557" v="4271" actId="790"/>
          <ac:spMkLst>
            <pc:docMk/>
            <pc:sldMk cId="3250581116" sldId="483"/>
            <ac:spMk id="8458" creationId="{6A5467CF-6704-43E8-9025-5062FDFF70F6}"/>
          </ac:spMkLst>
        </pc:spChg>
        <pc:spChg chg="mod">
          <ac:chgData name="Kolakowski, Artur" userId="9c34c8cc-b1df-44f6-bea5-dcf7a54ee35f" providerId="ADAL" clId="{3840EB45-74CA-49F5-8548-3DE287019A31}" dt="2022-12-08T10:51:00.557" v="4272" actId="790"/>
          <ac:spMkLst>
            <pc:docMk/>
            <pc:sldMk cId="3250581116" sldId="483"/>
            <ac:spMk id="8459" creationId="{88CFDED2-5748-401A-A004-F53AE6E4EB48}"/>
          </ac:spMkLst>
        </pc:spChg>
        <pc:spChg chg="mod">
          <ac:chgData name="Kolakowski, Artur" userId="9c34c8cc-b1df-44f6-bea5-dcf7a54ee35f" providerId="ADAL" clId="{3840EB45-74CA-49F5-8548-3DE287019A31}" dt="2022-12-08T10:51:00.557" v="4273" actId="790"/>
          <ac:spMkLst>
            <pc:docMk/>
            <pc:sldMk cId="3250581116" sldId="483"/>
            <ac:spMk id="8460" creationId="{3F0B3856-7804-4751-B2C8-8ECA4D9BC962}"/>
          </ac:spMkLst>
        </pc:spChg>
        <pc:spChg chg="mod">
          <ac:chgData name="Kolakowski, Artur" userId="9c34c8cc-b1df-44f6-bea5-dcf7a54ee35f" providerId="ADAL" clId="{3840EB45-74CA-49F5-8548-3DE287019A31}" dt="2022-12-08T10:51:00.557" v="4274" actId="790"/>
          <ac:spMkLst>
            <pc:docMk/>
            <pc:sldMk cId="3250581116" sldId="483"/>
            <ac:spMk id="8461" creationId="{39144BA4-CFE2-458A-B6B7-F2094D51893F}"/>
          </ac:spMkLst>
        </pc:spChg>
        <pc:spChg chg="mod">
          <ac:chgData name="Kolakowski, Artur" userId="9c34c8cc-b1df-44f6-bea5-dcf7a54ee35f" providerId="ADAL" clId="{3840EB45-74CA-49F5-8548-3DE287019A31}" dt="2022-12-08T10:51:00.557" v="4275" actId="790"/>
          <ac:spMkLst>
            <pc:docMk/>
            <pc:sldMk cId="3250581116" sldId="483"/>
            <ac:spMk id="8462" creationId="{9B89B8DF-4F77-4B90-AC70-4DFC2855F289}"/>
          </ac:spMkLst>
        </pc:spChg>
        <pc:spChg chg="mod">
          <ac:chgData name="Kolakowski, Artur" userId="9c34c8cc-b1df-44f6-bea5-dcf7a54ee35f" providerId="ADAL" clId="{3840EB45-74CA-49F5-8548-3DE287019A31}" dt="2022-12-08T10:51:00.557" v="4276" actId="790"/>
          <ac:spMkLst>
            <pc:docMk/>
            <pc:sldMk cId="3250581116" sldId="483"/>
            <ac:spMk id="8463" creationId="{6AEB5B42-816A-4ECB-AD98-368F347C4B6D}"/>
          </ac:spMkLst>
        </pc:spChg>
        <pc:spChg chg="mod">
          <ac:chgData name="Kolakowski, Artur" userId="9c34c8cc-b1df-44f6-bea5-dcf7a54ee35f" providerId="ADAL" clId="{3840EB45-74CA-49F5-8548-3DE287019A31}" dt="2022-12-08T10:51:00.562" v="4277" actId="790"/>
          <ac:spMkLst>
            <pc:docMk/>
            <pc:sldMk cId="3250581116" sldId="483"/>
            <ac:spMk id="8464" creationId="{AEF7AB26-EBB9-4CE7-A12D-13E19A0BD15C}"/>
          </ac:spMkLst>
        </pc:spChg>
        <pc:spChg chg="mod">
          <ac:chgData name="Kolakowski, Artur" userId="9c34c8cc-b1df-44f6-bea5-dcf7a54ee35f" providerId="ADAL" clId="{3840EB45-74CA-49F5-8548-3DE287019A31}" dt="2022-12-08T10:51:00.562" v="4278" actId="790"/>
          <ac:spMkLst>
            <pc:docMk/>
            <pc:sldMk cId="3250581116" sldId="483"/>
            <ac:spMk id="8465" creationId="{57653C18-3F07-474D-B532-CE73C3634DCE}"/>
          </ac:spMkLst>
        </pc:spChg>
        <pc:spChg chg="mod">
          <ac:chgData name="Kolakowski, Artur" userId="9c34c8cc-b1df-44f6-bea5-dcf7a54ee35f" providerId="ADAL" clId="{3840EB45-74CA-49F5-8548-3DE287019A31}" dt="2022-12-08T10:51:00.562" v="4279" actId="790"/>
          <ac:spMkLst>
            <pc:docMk/>
            <pc:sldMk cId="3250581116" sldId="483"/>
            <ac:spMk id="8466" creationId="{15E7097A-AA64-4EC1-913B-8339A6B39ABC}"/>
          </ac:spMkLst>
        </pc:spChg>
        <pc:spChg chg="mod">
          <ac:chgData name="Kolakowski, Artur" userId="9c34c8cc-b1df-44f6-bea5-dcf7a54ee35f" providerId="ADAL" clId="{3840EB45-74CA-49F5-8548-3DE287019A31}" dt="2022-12-08T10:51:00.342" v="4004" actId="790"/>
          <ac:spMkLst>
            <pc:docMk/>
            <pc:sldMk cId="3250581116" sldId="483"/>
            <ac:spMk id="8467" creationId="{8364F450-EFA4-4014-84FA-145D3417AA52}"/>
          </ac:spMkLst>
        </pc:spChg>
        <pc:spChg chg="mod">
          <ac:chgData name="Kolakowski, Artur" userId="9c34c8cc-b1df-44f6-bea5-dcf7a54ee35f" providerId="ADAL" clId="{3840EB45-74CA-49F5-8548-3DE287019A31}" dt="2022-12-08T10:51:00.342" v="4005" actId="790"/>
          <ac:spMkLst>
            <pc:docMk/>
            <pc:sldMk cId="3250581116" sldId="483"/>
            <ac:spMk id="8468" creationId="{1CCAE6E6-18BC-4DA4-ADE5-490BF0258486}"/>
          </ac:spMkLst>
        </pc:spChg>
        <pc:spChg chg="mod">
          <ac:chgData name="Kolakowski, Artur" userId="9c34c8cc-b1df-44f6-bea5-dcf7a54ee35f" providerId="ADAL" clId="{3840EB45-74CA-49F5-8548-3DE287019A31}" dt="2022-12-08T10:51:00.342" v="4006" actId="790"/>
          <ac:spMkLst>
            <pc:docMk/>
            <pc:sldMk cId="3250581116" sldId="483"/>
            <ac:spMk id="8469" creationId="{9FD75943-0A53-4EDB-9067-913E381926FB}"/>
          </ac:spMkLst>
        </pc:spChg>
        <pc:spChg chg="mod">
          <ac:chgData name="Kolakowski, Artur" userId="9c34c8cc-b1df-44f6-bea5-dcf7a54ee35f" providerId="ADAL" clId="{3840EB45-74CA-49F5-8548-3DE287019A31}" dt="2022-12-08T10:51:00.347" v="4007" actId="790"/>
          <ac:spMkLst>
            <pc:docMk/>
            <pc:sldMk cId="3250581116" sldId="483"/>
            <ac:spMk id="8470" creationId="{776D6C58-4E5D-46E7-9E50-6EB1912931B3}"/>
          </ac:spMkLst>
        </pc:spChg>
        <pc:spChg chg="mod">
          <ac:chgData name="Kolakowski, Artur" userId="9c34c8cc-b1df-44f6-bea5-dcf7a54ee35f" providerId="ADAL" clId="{3840EB45-74CA-49F5-8548-3DE287019A31}" dt="2022-12-08T10:51:00.347" v="4008" actId="790"/>
          <ac:spMkLst>
            <pc:docMk/>
            <pc:sldMk cId="3250581116" sldId="483"/>
            <ac:spMk id="8471" creationId="{B0884B0E-C5BD-4F8E-9C2E-07C45DDBFBCE}"/>
          </ac:spMkLst>
        </pc:spChg>
        <pc:spChg chg="mod">
          <ac:chgData name="Kolakowski, Artur" userId="9c34c8cc-b1df-44f6-bea5-dcf7a54ee35f" providerId="ADAL" clId="{3840EB45-74CA-49F5-8548-3DE287019A31}" dt="2022-12-08T10:51:00.347" v="4009" actId="790"/>
          <ac:spMkLst>
            <pc:docMk/>
            <pc:sldMk cId="3250581116" sldId="483"/>
            <ac:spMk id="8472" creationId="{72172EC3-3AFF-4908-8EDC-D99EAF2FCEDF}"/>
          </ac:spMkLst>
        </pc:spChg>
        <pc:spChg chg="mod">
          <ac:chgData name="Kolakowski, Artur" userId="9c34c8cc-b1df-44f6-bea5-dcf7a54ee35f" providerId="ADAL" clId="{3840EB45-74CA-49F5-8548-3DE287019A31}" dt="2022-12-08T10:51:00.347" v="4010" actId="790"/>
          <ac:spMkLst>
            <pc:docMk/>
            <pc:sldMk cId="3250581116" sldId="483"/>
            <ac:spMk id="8473" creationId="{C55F1E5B-2A96-4D78-974E-DDAFFBA67B17}"/>
          </ac:spMkLst>
        </pc:spChg>
        <pc:spChg chg="mod">
          <ac:chgData name="Kolakowski, Artur" userId="9c34c8cc-b1df-44f6-bea5-dcf7a54ee35f" providerId="ADAL" clId="{3840EB45-74CA-49F5-8548-3DE287019A31}" dt="2022-12-08T10:51:00.347" v="4011" actId="790"/>
          <ac:spMkLst>
            <pc:docMk/>
            <pc:sldMk cId="3250581116" sldId="483"/>
            <ac:spMk id="8474" creationId="{01833951-B0CF-4167-B2C6-0B8B1940C589}"/>
          </ac:spMkLst>
        </pc:spChg>
        <pc:spChg chg="mod">
          <ac:chgData name="Kolakowski, Artur" userId="9c34c8cc-b1df-44f6-bea5-dcf7a54ee35f" providerId="ADAL" clId="{3840EB45-74CA-49F5-8548-3DE287019A31}" dt="2022-12-08T10:51:00.347" v="4012" actId="790"/>
          <ac:spMkLst>
            <pc:docMk/>
            <pc:sldMk cId="3250581116" sldId="483"/>
            <ac:spMk id="8475" creationId="{44A45D06-DE8E-4B94-8BEB-76C2DB04C1C9}"/>
          </ac:spMkLst>
        </pc:spChg>
        <pc:spChg chg="mod">
          <ac:chgData name="Kolakowski, Artur" userId="9c34c8cc-b1df-44f6-bea5-dcf7a54ee35f" providerId="ADAL" clId="{3840EB45-74CA-49F5-8548-3DE287019A31}" dt="2022-12-08T10:51:00.352" v="4013" actId="790"/>
          <ac:spMkLst>
            <pc:docMk/>
            <pc:sldMk cId="3250581116" sldId="483"/>
            <ac:spMk id="8476" creationId="{E11AAF2F-1B6E-462A-B0FD-81877E1E1DAF}"/>
          </ac:spMkLst>
        </pc:spChg>
        <pc:spChg chg="mod">
          <ac:chgData name="Kolakowski, Artur" userId="9c34c8cc-b1df-44f6-bea5-dcf7a54ee35f" providerId="ADAL" clId="{3840EB45-74CA-49F5-8548-3DE287019A31}" dt="2022-12-08T10:51:00.352" v="4014" actId="790"/>
          <ac:spMkLst>
            <pc:docMk/>
            <pc:sldMk cId="3250581116" sldId="483"/>
            <ac:spMk id="8477" creationId="{A3B150FC-7F5D-4FFD-8406-BE26EBCC239C}"/>
          </ac:spMkLst>
        </pc:spChg>
        <pc:spChg chg="mod">
          <ac:chgData name="Kolakowski, Artur" userId="9c34c8cc-b1df-44f6-bea5-dcf7a54ee35f" providerId="ADAL" clId="{3840EB45-74CA-49F5-8548-3DE287019A31}" dt="2022-12-08T10:51:00.352" v="4015" actId="790"/>
          <ac:spMkLst>
            <pc:docMk/>
            <pc:sldMk cId="3250581116" sldId="483"/>
            <ac:spMk id="8478" creationId="{12E0C6C3-322E-4828-93CC-B391107EDF53}"/>
          </ac:spMkLst>
        </pc:spChg>
        <pc:spChg chg="mod">
          <ac:chgData name="Kolakowski, Artur" userId="9c34c8cc-b1df-44f6-bea5-dcf7a54ee35f" providerId="ADAL" clId="{3840EB45-74CA-49F5-8548-3DE287019A31}" dt="2022-12-08T10:51:00.352" v="4016" actId="790"/>
          <ac:spMkLst>
            <pc:docMk/>
            <pc:sldMk cId="3250581116" sldId="483"/>
            <ac:spMk id="8479" creationId="{A470400A-9CDA-4C8D-A61A-0AADFA5724FD}"/>
          </ac:spMkLst>
        </pc:spChg>
        <pc:spChg chg="mod">
          <ac:chgData name="Kolakowski, Artur" userId="9c34c8cc-b1df-44f6-bea5-dcf7a54ee35f" providerId="ADAL" clId="{3840EB45-74CA-49F5-8548-3DE287019A31}" dt="2022-12-08T10:51:00.352" v="4017" actId="790"/>
          <ac:spMkLst>
            <pc:docMk/>
            <pc:sldMk cId="3250581116" sldId="483"/>
            <ac:spMk id="8480" creationId="{79688095-6D20-4A0D-80A1-E4C04D7AC2DA}"/>
          </ac:spMkLst>
        </pc:spChg>
        <pc:spChg chg="mod">
          <ac:chgData name="Kolakowski, Artur" userId="9c34c8cc-b1df-44f6-bea5-dcf7a54ee35f" providerId="ADAL" clId="{3840EB45-74CA-49F5-8548-3DE287019A31}" dt="2022-12-08T10:51:00.352" v="4018" actId="790"/>
          <ac:spMkLst>
            <pc:docMk/>
            <pc:sldMk cId="3250581116" sldId="483"/>
            <ac:spMk id="8481" creationId="{53863A33-8D57-4612-B7DA-437B67AD83EF}"/>
          </ac:spMkLst>
        </pc:spChg>
        <pc:spChg chg="mod">
          <ac:chgData name="Kolakowski, Artur" userId="9c34c8cc-b1df-44f6-bea5-dcf7a54ee35f" providerId="ADAL" clId="{3840EB45-74CA-49F5-8548-3DE287019A31}" dt="2022-12-08T10:51:00.352" v="4019" actId="790"/>
          <ac:spMkLst>
            <pc:docMk/>
            <pc:sldMk cId="3250581116" sldId="483"/>
            <ac:spMk id="8482" creationId="{778B5BE6-620D-4A3F-8D2C-97A6A7D4325E}"/>
          </ac:spMkLst>
        </pc:spChg>
        <pc:spChg chg="mod">
          <ac:chgData name="Kolakowski, Artur" userId="9c34c8cc-b1df-44f6-bea5-dcf7a54ee35f" providerId="ADAL" clId="{3840EB45-74CA-49F5-8548-3DE287019A31}" dt="2022-12-08T10:51:00.352" v="4020" actId="790"/>
          <ac:spMkLst>
            <pc:docMk/>
            <pc:sldMk cId="3250581116" sldId="483"/>
            <ac:spMk id="8483" creationId="{9FE667CE-212C-4487-B001-21AE175403BF}"/>
          </ac:spMkLst>
        </pc:spChg>
        <pc:spChg chg="mod">
          <ac:chgData name="Kolakowski, Artur" userId="9c34c8cc-b1df-44f6-bea5-dcf7a54ee35f" providerId="ADAL" clId="{3840EB45-74CA-49F5-8548-3DE287019A31}" dt="2022-12-08T10:51:00.358" v="4021" actId="790"/>
          <ac:spMkLst>
            <pc:docMk/>
            <pc:sldMk cId="3250581116" sldId="483"/>
            <ac:spMk id="8484" creationId="{16B54208-D330-4176-A518-EBAE8A14819C}"/>
          </ac:spMkLst>
        </pc:spChg>
        <pc:spChg chg="mod">
          <ac:chgData name="Kolakowski, Artur" userId="9c34c8cc-b1df-44f6-bea5-dcf7a54ee35f" providerId="ADAL" clId="{3840EB45-74CA-49F5-8548-3DE287019A31}" dt="2022-12-08T10:51:00.358" v="4022" actId="790"/>
          <ac:spMkLst>
            <pc:docMk/>
            <pc:sldMk cId="3250581116" sldId="483"/>
            <ac:spMk id="8485" creationId="{BB885FD1-0E2C-4A2C-9245-1A1C78B9D9A2}"/>
          </ac:spMkLst>
        </pc:spChg>
        <pc:spChg chg="mod">
          <ac:chgData name="Kolakowski, Artur" userId="9c34c8cc-b1df-44f6-bea5-dcf7a54ee35f" providerId="ADAL" clId="{3840EB45-74CA-49F5-8548-3DE287019A31}" dt="2022-12-08T10:51:00.358" v="4023" actId="790"/>
          <ac:spMkLst>
            <pc:docMk/>
            <pc:sldMk cId="3250581116" sldId="483"/>
            <ac:spMk id="8486" creationId="{69ED7FAF-2364-46A7-9882-CE57411C9DEB}"/>
          </ac:spMkLst>
        </pc:spChg>
        <pc:spChg chg="mod">
          <ac:chgData name="Kolakowski, Artur" userId="9c34c8cc-b1df-44f6-bea5-dcf7a54ee35f" providerId="ADAL" clId="{3840EB45-74CA-49F5-8548-3DE287019A31}" dt="2022-12-08T10:51:00.358" v="4024" actId="790"/>
          <ac:spMkLst>
            <pc:docMk/>
            <pc:sldMk cId="3250581116" sldId="483"/>
            <ac:spMk id="8487" creationId="{1451168D-2240-4CA0-AC63-2499C4E93B0F}"/>
          </ac:spMkLst>
        </pc:spChg>
        <pc:spChg chg="mod">
          <ac:chgData name="Kolakowski, Artur" userId="9c34c8cc-b1df-44f6-bea5-dcf7a54ee35f" providerId="ADAL" clId="{3840EB45-74CA-49F5-8548-3DE287019A31}" dt="2022-12-08T10:51:00.358" v="4025" actId="790"/>
          <ac:spMkLst>
            <pc:docMk/>
            <pc:sldMk cId="3250581116" sldId="483"/>
            <ac:spMk id="8488" creationId="{EDB356A1-E6B6-4F4F-B7B1-266911872882}"/>
          </ac:spMkLst>
        </pc:spChg>
        <pc:spChg chg="mod">
          <ac:chgData name="Kolakowski, Artur" userId="9c34c8cc-b1df-44f6-bea5-dcf7a54ee35f" providerId="ADAL" clId="{3840EB45-74CA-49F5-8548-3DE287019A31}" dt="2022-12-08T10:51:00.308" v="3953" actId="790"/>
          <ac:spMkLst>
            <pc:docMk/>
            <pc:sldMk cId="3250581116" sldId="483"/>
            <ac:spMk id="8489" creationId="{3D181D6A-247C-4949-AE80-5343488139C5}"/>
          </ac:spMkLst>
        </pc:spChg>
        <pc:spChg chg="mod">
          <ac:chgData name="Kolakowski, Artur" userId="9c34c8cc-b1df-44f6-bea5-dcf7a54ee35f" providerId="ADAL" clId="{3840EB45-74CA-49F5-8548-3DE287019A31}" dt="2022-12-08T10:51:00.308" v="3954" actId="790"/>
          <ac:spMkLst>
            <pc:docMk/>
            <pc:sldMk cId="3250581116" sldId="483"/>
            <ac:spMk id="8490" creationId="{6256BDEF-DA1F-4508-92DE-E05812296592}"/>
          </ac:spMkLst>
        </pc:spChg>
        <pc:spChg chg="mod">
          <ac:chgData name="Kolakowski, Artur" userId="9c34c8cc-b1df-44f6-bea5-dcf7a54ee35f" providerId="ADAL" clId="{3840EB45-74CA-49F5-8548-3DE287019A31}" dt="2022-12-08T10:51:00.313" v="3955" actId="790"/>
          <ac:spMkLst>
            <pc:docMk/>
            <pc:sldMk cId="3250581116" sldId="483"/>
            <ac:spMk id="8491" creationId="{DFF4D0E8-2BAA-409F-8D5B-61EADFA19F95}"/>
          </ac:spMkLst>
        </pc:spChg>
        <pc:spChg chg="mod">
          <ac:chgData name="Kolakowski, Artur" userId="9c34c8cc-b1df-44f6-bea5-dcf7a54ee35f" providerId="ADAL" clId="{3840EB45-74CA-49F5-8548-3DE287019A31}" dt="2022-12-08T10:51:00.313" v="3956" actId="790"/>
          <ac:spMkLst>
            <pc:docMk/>
            <pc:sldMk cId="3250581116" sldId="483"/>
            <ac:spMk id="8492" creationId="{39117C68-DC68-4DB7-A8E8-453A284E336C}"/>
          </ac:spMkLst>
        </pc:spChg>
        <pc:spChg chg="mod">
          <ac:chgData name="Kolakowski, Artur" userId="9c34c8cc-b1df-44f6-bea5-dcf7a54ee35f" providerId="ADAL" clId="{3840EB45-74CA-49F5-8548-3DE287019A31}" dt="2022-12-08T10:51:00.313" v="3957" actId="790"/>
          <ac:spMkLst>
            <pc:docMk/>
            <pc:sldMk cId="3250581116" sldId="483"/>
            <ac:spMk id="8493" creationId="{5F7087E3-7647-4361-BAF5-5BF7110D2AA3}"/>
          </ac:spMkLst>
        </pc:spChg>
        <pc:spChg chg="mod">
          <ac:chgData name="Kolakowski, Artur" userId="9c34c8cc-b1df-44f6-bea5-dcf7a54ee35f" providerId="ADAL" clId="{3840EB45-74CA-49F5-8548-3DE287019A31}" dt="2022-12-08T10:51:00.313" v="3958" actId="790"/>
          <ac:spMkLst>
            <pc:docMk/>
            <pc:sldMk cId="3250581116" sldId="483"/>
            <ac:spMk id="8494" creationId="{BF532479-E633-4B7B-A98E-CF891DD3B90C}"/>
          </ac:spMkLst>
        </pc:spChg>
        <pc:spChg chg="mod">
          <ac:chgData name="Kolakowski, Artur" userId="9c34c8cc-b1df-44f6-bea5-dcf7a54ee35f" providerId="ADAL" clId="{3840EB45-74CA-49F5-8548-3DE287019A31}" dt="2022-12-08T10:51:00.313" v="3959" actId="790"/>
          <ac:spMkLst>
            <pc:docMk/>
            <pc:sldMk cId="3250581116" sldId="483"/>
            <ac:spMk id="8495" creationId="{38AE17E5-6F3A-4942-B76A-DC565AAC1373}"/>
          </ac:spMkLst>
        </pc:spChg>
        <pc:spChg chg="mod">
          <ac:chgData name="Kolakowski, Artur" userId="9c34c8cc-b1df-44f6-bea5-dcf7a54ee35f" providerId="ADAL" clId="{3840EB45-74CA-49F5-8548-3DE287019A31}" dt="2022-12-08T10:51:00.313" v="3960" actId="790"/>
          <ac:spMkLst>
            <pc:docMk/>
            <pc:sldMk cId="3250581116" sldId="483"/>
            <ac:spMk id="8496" creationId="{6E6F4642-0E74-424F-8233-A7359ADC8695}"/>
          </ac:spMkLst>
        </pc:spChg>
        <pc:spChg chg="mod">
          <ac:chgData name="Kolakowski, Artur" userId="9c34c8cc-b1df-44f6-bea5-dcf7a54ee35f" providerId="ADAL" clId="{3840EB45-74CA-49F5-8548-3DE287019A31}" dt="2022-12-08T10:51:00.313" v="3961" actId="790"/>
          <ac:spMkLst>
            <pc:docMk/>
            <pc:sldMk cId="3250581116" sldId="483"/>
            <ac:spMk id="8497" creationId="{939289D0-BC11-453B-A827-811B6FB30911}"/>
          </ac:spMkLst>
        </pc:spChg>
        <pc:spChg chg="mod">
          <ac:chgData name="Kolakowski, Artur" userId="9c34c8cc-b1df-44f6-bea5-dcf7a54ee35f" providerId="ADAL" clId="{3840EB45-74CA-49F5-8548-3DE287019A31}" dt="2022-12-08T10:51:00.318" v="3962" actId="790"/>
          <ac:spMkLst>
            <pc:docMk/>
            <pc:sldMk cId="3250581116" sldId="483"/>
            <ac:spMk id="8498" creationId="{82660EF8-7186-4621-B1E7-E7881AE32199}"/>
          </ac:spMkLst>
        </pc:spChg>
        <pc:spChg chg="mod">
          <ac:chgData name="Kolakowski, Artur" userId="9c34c8cc-b1df-44f6-bea5-dcf7a54ee35f" providerId="ADAL" clId="{3840EB45-74CA-49F5-8548-3DE287019A31}" dt="2022-12-08T10:51:00.318" v="3963" actId="790"/>
          <ac:spMkLst>
            <pc:docMk/>
            <pc:sldMk cId="3250581116" sldId="483"/>
            <ac:spMk id="8499" creationId="{2D23425D-E997-42ED-B41C-7598026B660D}"/>
          </ac:spMkLst>
        </pc:spChg>
        <pc:spChg chg="mod">
          <ac:chgData name="Kolakowski, Artur" userId="9c34c8cc-b1df-44f6-bea5-dcf7a54ee35f" providerId="ADAL" clId="{3840EB45-74CA-49F5-8548-3DE287019A31}" dt="2022-12-08T10:51:00.318" v="3964" actId="790"/>
          <ac:spMkLst>
            <pc:docMk/>
            <pc:sldMk cId="3250581116" sldId="483"/>
            <ac:spMk id="8500" creationId="{D7F13894-051B-483C-90E9-639400352368}"/>
          </ac:spMkLst>
        </pc:spChg>
        <pc:spChg chg="mod">
          <ac:chgData name="Kolakowski, Artur" userId="9c34c8cc-b1df-44f6-bea5-dcf7a54ee35f" providerId="ADAL" clId="{3840EB45-74CA-49F5-8548-3DE287019A31}" dt="2022-12-08T10:51:00.318" v="3965" actId="790"/>
          <ac:spMkLst>
            <pc:docMk/>
            <pc:sldMk cId="3250581116" sldId="483"/>
            <ac:spMk id="8501" creationId="{8E1349BE-EC15-48B8-87FD-83F54D7DFE7D}"/>
          </ac:spMkLst>
        </pc:spChg>
        <pc:spChg chg="mod">
          <ac:chgData name="Kolakowski, Artur" userId="9c34c8cc-b1df-44f6-bea5-dcf7a54ee35f" providerId="ADAL" clId="{3840EB45-74CA-49F5-8548-3DE287019A31}" dt="2022-12-08T10:51:00.318" v="3966" actId="790"/>
          <ac:spMkLst>
            <pc:docMk/>
            <pc:sldMk cId="3250581116" sldId="483"/>
            <ac:spMk id="8502" creationId="{1319D08E-F05F-4662-B4E6-D4EE2EDA7558}"/>
          </ac:spMkLst>
        </pc:spChg>
        <pc:spChg chg="mod">
          <ac:chgData name="Kolakowski, Artur" userId="9c34c8cc-b1df-44f6-bea5-dcf7a54ee35f" providerId="ADAL" clId="{3840EB45-74CA-49F5-8548-3DE287019A31}" dt="2022-12-08T10:51:00.318" v="3967" actId="790"/>
          <ac:spMkLst>
            <pc:docMk/>
            <pc:sldMk cId="3250581116" sldId="483"/>
            <ac:spMk id="8503" creationId="{096271ED-86E9-43B3-86B9-1CE8D64052E3}"/>
          </ac:spMkLst>
        </pc:spChg>
        <pc:spChg chg="mod">
          <ac:chgData name="Kolakowski, Artur" userId="9c34c8cc-b1df-44f6-bea5-dcf7a54ee35f" providerId="ADAL" clId="{3840EB45-74CA-49F5-8548-3DE287019A31}" dt="2022-12-08T10:51:00.318" v="3968" actId="790"/>
          <ac:spMkLst>
            <pc:docMk/>
            <pc:sldMk cId="3250581116" sldId="483"/>
            <ac:spMk id="8504" creationId="{19994B27-0DB0-44B0-969B-268CF6795FD5}"/>
          </ac:spMkLst>
        </pc:spChg>
        <pc:spChg chg="mod">
          <ac:chgData name="Kolakowski, Artur" userId="9c34c8cc-b1df-44f6-bea5-dcf7a54ee35f" providerId="ADAL" clId="{3840EB45-74CA-49F5-8548-3DE287019A31}" dt="2022-12-08T10:51:00.318" v="3969" actId="790"/>
          <ac:spMkLst>
            <pc:docMk/>
            <pc:sldMk cId="3250581116" sldId="483"/>
            <ac:spMk id="8505" creationId="{0C60ACE5-B2F3-4324-96A4-FDF0991D6E49}"/>
          </ac:spMkLst>
        </pc:spChg>
        <pc:spChg chg="mod">
          <ac:chgData name="Kolakowski, Artur" userId="9c34c8cc-b1df-44f6-bea5-dcf7a54ee35f" providerId="ADAL" clId="{3840EB45-74CA-49F5-8548-3DE287019A31}" dt="2022-12-08T10:51:00.322" v="3970" actId="790"/>
          <ac:spMkLst>
            <pc:docMk/>
            <pc:sldMk cId="3250581116" sldId="483"/>
            <ac:spMk id="8506" creationId="{2897E87A-41D2-491E-A9AB-87872722173E}"/>
          </ac:spMkLst>
        </pc:spChg>
        <pc:spChg chg="mod">
          <ac:chgData name="Kolakowski, Artur" userId="9c34c8cc-b1df-44f6-bea5-dcf7a54ee35f" providerId="ADAL" clId="{3840EB45-74CA-49F5-8548-3DE287019A31}" dt="2022-12-08T10:51:00.322" v="3971" actId="790"/>
          <ac:spMkLst>
            <pc:docMk/>
            <pc:sldMk cId="3250581116" sldId="483"/>
            <ac:spMk id="8507" creationId="{87C91806-4E5C-48A0-93DF-C5D86B3AD6B5}"/>
          </ac:spMkLst>
        </pc:spChg>
        <pc:spChg chg="mod">
          <ac:chgData name="Kolakowski, Artur" userId="9c34c8cc-b1df-44f6-bea5-dcf7a54ee35f" providerId="ADAL" clId="{3840EB45-74CA-49F5-8548-3DE287019A31}" dt="2022-12-08T10:51:00.322" v="3972" actId="790"/>
          <ac:spMkLst>
            <pc:docMk/>
            <pc:sldMk cId="3250581116" sldId="483"/>
            <ac:spMk id="8508" creationId="{74473615-C832-4E6C-8919-18A5BCD29B6B}"/>
          </ac:spMkLst>
        </pc:spChg>
        <pc:spChg chg="mod">
          <ac:chgData name="Kolakowski, Artur" userId="9c34c8cc-b1df-44f6-bea5-dcf7a54ee35f" providerId="ADAL" clId="{3840EB45-74CA-49F5-8548-3DE287019A31}" dt="2022-12-08T10:51:00.322" v="3973" actId="790"/>
          <ac:spMkLst>
            <pc:docMk/>
            <pc:sldMk cId="3250581116" sldId="483"/>
            <ac:spMk id="8509" creationId="{AA7B7BF8-1078-4DDF-A409-582C04917FF1}"/>
          </ac:spMkLst>
        </pc:spChg>
        <pc:spChg chg="mod">
          <ac:chgData name="Kolakowski, Artur" userId="9c34c8cc-b1df-44f6-bea5-dcf7a54ee35f" providerId="ADAL" clId="{3840EB45-74CA-49F5-8548-3DE287019A31}" dt="2022-12-08T10:51:00.322" v="3974" actId="790"/>
          <ac:spMkLst>
            <pc:docMk/>
            <pc:sldMk cId="3250581116" sldId="483"/>
            <ac:spMk id="8510" creationId="{4DD49D6B-321A-402A-A63D-1253CE463B3B}"/>
          </ac:spMkLst>
        </pc:spChg>
        <pc:spChg chg="mod">
          <ac:chgData name="Kolakowski, Artur" userId="9c34c8cc-b1df-44f6-bea5-dcf7a54ee35f" providerId="ADAL" clId="{3840EB45-74CA-49F5-8548-3DE287019A31}" dt="2022-12-08T10:51:00.322" v="3975" actId="790"/>
          <ac:spMkLst>
            <pc:docMk/>
            <pc:sldMk cId="3250581116" sldId="483"/>
            <ac:spMk id="8511" creationId="{2382515F-B41D-48E7-BEDA-800ABA8081A2}"/>
          </ac:spMkLst>
        </pc:spChg>
        <pc:spChg chg="mod">
          <ac:chgData name="Kolakowski, Artur" userId="9c34c8cc-b1df-44f6-bea5-dcf7a54ee35f" providerId="ADAL" clId="{3840EB45-74CA-49F5-8548-3DE287019A31}" dt="2022-12-08T10:51:00.322" v="3976" actId="790"/>
          <ac:spMkLst>
            <pc:docMk/>
            <pc:sldMk cId="3250581116" sldId="483"/>
            <ac:spMk id="8512" creationId="{E2308FA9-D020-4F98-9E26-E62A0B069F08}"/>
          </ac:spMkLst>
        </pc:spChg>
        <pc:spChg chg="mod">
          <ac:chgData name="Kolakowski, Artur" userId="9c34c8cc-b1df-44f6-bea5-dcf7a54ee35f" providerId="ADAL" clId="{3840EB45-74CA-49F5-8548-3DE287019A31}" dt="2022-12-08T10:51:00.322" v="3977" actId="790"/>
          <ac:spMkLst>
            <pc:docMk/>
            <pc:sldMk cId="3250581116" sldId="483"/>
            <ac:spMk id="8513" creationId="{0DD04A32-3443-41C8-BBDA-0492F79E93B8}"/>
          </ac:spMkLst>
        </pc:spChg>
        <pc:spChg chg="mod">
          <ac:chgData name="Kolakowski, Artur" userId="9c34c8cc-b1df-44f6-bea5-dcf7a54ee35f" providerId="ADAL" clId="{3840EB45-74CA-49F5-8548-3DE287019A31}" dt="2022-12-08T10:51:00.328" v="3978" actId="790"/>
          <ac:spMkLst>
            <pc:docMk/>
            <pc:sldMk cId="3250581116" sldId="483"/>
            <ac:spMk id="8514" creationId="{C21DA436-3C82-43EF-951C-5962AC66CFA3}"/>
          </ac:spMkLst>
        </pc:spChg>
        <pc:spChg chg="mod">
          <ac:chgData name="Kolakowski, Artur" userId="9c34c8cc-b1df-44f6-bea5-dcf7a54ee35f" providerId="ADAL" clId="{3840EB45-74CA-49F5-8548-3DE287019A31}" dt="2022-12-08T10:51:00.328" v="3979" actId="790"/>
          <ac:spMkLst>
            <pc:docMk/>
            <pc:sldMk cId="3250581116" sldId="483"/>
            <ac:spMk id="8515" creationId="{F09176A1-BC4A-44F6-B55D-7CFBD273E86D}"/>
          </ac:spMkLst>
        </pc:spChg>
        <pc:spChg chg="mod">
          <ac:chgData name="Kolakowski, Artur" userId="9c34c8cc-b1df-44f6-bea5-dcf7a54ee35f" providerId="ADAL" clId="{3840EB45-74CA-49F5-8548-3DE287019A31}" dt="2022-12-08T10:51:00.328" v="3980" actId="790"/>
          <ac:spMkLst>
            <pc:docMk/>
            <pc:sldMk cId="3250581116" sldId="483"/>
            <ac:spMk id="8516" creationId="{6345C15D-E720-4602-B9BF-8E22DCBD04BA}"/>
          </ac:spMkLst>
        </pc:spChg>
        <pc:spChg chg="mod">
          <ac:chgData name="Kolakowski, Artur" userId="9c34c8cc-b1df-44f6-bea5-dcf7a54ee35f" providerId="ADAL" clId="{3840EB45-74CA-49F5-8548-3DE287019A31}" dt="2022-12-08T10:51:00.328" v="3981" actId="790"/>
          <ac:spMkLst>
            <pc:docMk/>
            <pc:sldMk cId="3250581116" sldId="483"/>
            <ac:spMk id="8517" creationId="{0AF7950D-EB81-424E-A4F5-31ED3A565DA8}"/>
          </ac:spMkLst>
        </pc:spChg>
        <pc:spChg chg="mod">
          <ac:chgData name="Kolakowski, Artur" userId="9c34c8cc-b1df-44f6-bea5-dcf7a54ee35f" providerId="ADAL" clId="{3840EB45-74CA-49F5-8548-3DE287019A31}" dt="2022-12-08T10:51:00.328" v="3982" actId="790"/>
          <ac:spMkLst>
            <pc:docMk/>
            <pc:sldMk cId="3250581116" sldId="483"/>
            <ac:spMk id="8518" creationId="{BBF7F8C7-4591-402A-89C9-D685BEF443A4}"/>
          </ac:spMkLst>
        </pc:spChg>
        <pc:spChg chg="mod">
          <ac:chgData name="Kolakowski, Artur" userId="9c34c8cc-b1df-44f6-bea5-dcf7a54ee35f" providerId="ADAL" clId="{3840EB45-74CA-49F5-8548-3DE287019A31}" dt="2022-12-08T10:51:00.328" v="3983" actId="790"/>
          <ac:spMkLst>
            <pc:docMk/>
            <pc:sldMk cId="3250581116" sldId="483"/>
            <ac:spMk id="8519" creationId="{E59DF8CC-A1C5-46C7-94C1-48392675D543}"/>
          </ac:spMkLst>
        </pc:spChg>
        <pc:spChg chg="mod">
          <ac:chgData name="Kolakowski, Artur" userId="9c34c8cc-b1df-44f6-bea5-dcf7a54ee35f" providerId="ADAL" clId="{3840EB45-74CA-49F5-8548-3DE287019A31}" dt="2022-12-08T10:51:00.328" v="3984" actId="790"/>
          <ac:spMkLst>
            <pc:docMk/>
            <pc:sldMk cId="3250581116" sldId="483"/>
            <ac:spMk id="8520" creationId="{0CF36A9B-5050-41A0-91EE-D98275CB2502}"/>
          </ac:spMkLst>
        </pc:spChg>
        <pc:spChg chg="mod">
          <ac:chgData name="Kolakowski, Artur" userId="9c34c8cc-b1df-44f6-bea5-dcf7a54ee35f" providerId="ADAL" clId="{3840EB45-74CA-49F5-8548-3DE287019A31}" dt="2022-12-08T10:51:00.332" v="3985" actId="790"/>
          <ac:spMkLst>
            <pc:docMk/>
            <pc:sldMk cId="3250581116" sldId="483"/>
            <ac:spMk id="8521" creationId="{1C206A56-0ECF-41D6-B836-308961BD9441}"/>
          </ac:spMkLst>
        </pc:spChg>
        <pc:spChg chg="mod">
          <ac:chgData name="Kolakowski, Artur" userId="9c34c8cc-b1df-44f6-bea5-dcf7a54ee35f" providerId="ADAL" clId="{3840EB45-74CA-49F5-8548-3DE287019A31}" dt="2022-12-08T10:51:00.332" v="3986" actId="790"/>
          <ac:spMkLst>
            <pc:docMk/>
            <pc:sldMk cId="3250581116" sldId="483"/>
            <ac:spMk id="8522" creationId="{5C29C0CB-F45A-473A-A176-164AEBE7D68B}"/>
          </ac:spMkLst>
        </pc:spChg>
        <pc:spChg chg="mod">
          <ac:chgData name="Kolakowski, Artur" userId="9c34c8cc-b1df-44f6-bea5-dcf7a54ee35f" providerId="ADAL" clId="{3840EB45-74CA-49F5-8548-3DE287019A31}" dt="2022-12-08T10:51:00.332" v="3987" actId="790"/>
          <ac:spMkLst>
            <pc:docMk/>
            <pc:sldMk cId="3250581116" sldId="483"/>
            <ac:spMk id="8523" creationId="{E196B9C3-AFBA-4099-A546-099BC591144E}"/>
          </ac:spMkLst>
        </pc:spChg>
        <pc:spChg chg="mod">
          <ac:chgData name="Kolakowski, Artur" userId="9c34c8cc-b1df-44f6-bea5-dcf7a54ee35f" providerId="ADAL" clId="{3840EB45-74CA-49F5-8548-3DE287019A31}" dt="2022-12-08T10:51:00.332" v="3988" actId="790"/>
          <ac:spMkLst>
            <pc:docMk/>
            <pc:sldMk cId="3250581116" sldId="483"/>
            <ac:spMk id="8524" creationId="{396E61BE-B80D-4318-8613-555B1239C6D4}"/>
          </ac:spMkLst>
        </pc:spChg>
        <pc:spChg chg="mod">
          <ac:chgData name="Kolakowski, Artur" userId="9c34c8cc-b1df-44f6-bea5-dcf7a54ee35f" providerId="ADAL" clId="{3840EB45-74CA-49F5-8548-3DE287019A31}" dt="2022-12-08T10:51:00.332" v="3989" actId="790"/>
          <ac:spMkLst>
            <pc:docMk/>
            <pc:sldMk cId="3250581116" sldId="483"/>
            <ac:spMk id="8525" creationId="{D9C618CA-ED7E-4144-94DD-B5E897B987AA}"/>
          </ac:spMkLst>
        </pc:spChg>
        <pc:spChg chg="mod">
          <ac:chgData name="Kolakowski, Artur" userId="9c34c8cc-b1df-44f6-bea5-dcf7a54ee35f" providerId="ADAL" clId="{3840EB45-74CA-49F5-8548-3DE287019A31}" dt="2022-12-08T10:51:00.332" v="3990" actId="790"/>
          <ac:spMkLst>
            <pc:docMk/>
            <pc:sldMk cId="3250581116" sldId="483"/>
            <ac:spMk id="8526" creationId="{17CEC4A5-7E7A-46EB-9D25-0343B608F063}"/>
          </ac:spMkLst>
        </pc:spChg>
        <pc:spChg chg="mod">
          <ac:chgData name="Kolakowski, Artur" userId="9c34c8cc-b1df-44f6-bea5-dcf7a54ee35f" providerId="ADAL" clId="{3840EB45-74CA-49F5-8548-3DE287019A31}" dt="2022-12-08T10:51:00.332" v="3991" actId="790"/>
          <ac:spMkLst>
            <pc:docMk/>
            <pc:sldMk cId="3250581116" sldId="483"/>
            <ac:spMk id="8527" creationId="{D88CD0E4-D384-4BFD-AB1A-1A74C113FFB4}"/>
          </ac:spMkLst>
        </pc:spChg>
        <pc:spChg chg="mod">
          <ac:chgData name="Kolakowski, Artur" userId="9c34c8cc-b1df-44f6-bea5-dcf7a54ee35f" providerId="ADAL" clId="{3840EB45-74CA-49F5-8548-3DE287019A31}" dt="2022-12-08T10:51:00.332" v="3992" actId="790"/>
          <ac:spMkLst>
            <pc:docMk/>
            <pc:sldMk cId="3250581116" sldId="483"/>
            <ac:spMk id="8528" creationId="{967F0ACC-7735-4BA1-BB2E-A74FF5DE7F52}"/>
          </ac:spMkLst>
        </pc:spChg>
        <pc:spChg chg="mod">
          <ac:chgData name="Kolakowski, Artur" userId="9c34c8cc-b1df-44f6-bea5-dcf7a54ee35f" providerId="ADAL" clId="{3840EB45-74CA-49F5-8548-3DE287019A31}" dt="2022-12-08T10:51:00.338" v="3993" actId="790"/>
          <ac:spMkLst>
            <pc:docMk/>
            <pc:sldMk cId="3250581116" sldId="483"/>
            <ac:spMk id="8529" creationId="{101203BB-E731-44ED-8A87-6479343DF9B2}"/>
          </ac:spMkLst>
        </pc:spChg>
        <pc:spChg chg="mod">
          <ac:chgData name="Kolakowski, Artur" userId="9c34c8cc-b1df-44f6-bea5-dcf7a54ee35f" providerId="ADAL" clId="{3840EB45-74CA-49F5-8548-3DE287019A31}" dt="2022-12-08T10:51:00.338" v="3994" actId="790"/>
          <ac:spMkLst>
            <pc:docMk/>
            <pc:sldMk cId="3250581116" sldId="483"/>
            <ac:spMk id="8530" creationId="{1A727FD3-3BD9-4F0D-82A8-1CB7D1D839B2}"/>
          </ac:spMkLst>
        </pc:spChg>
        <pc:spChg chg="mod">
          <ac:chgData name="Kolakowski, Artur" userId="9c34c8cc-b1df-44f6-bea5-dcf7a54ee35f" providerId="ADAL" clId="{3840EB45-74CA-49F5-8548-3DE287019A31}" dt="2022-12-08T10:51:00.338" v="3995" actId="790"/>
          <ac:spMkLst>
            <pc:docMk/>
            <pc:sldMk cId="3250581116" sldId="483"/>
            <ac:spMk id="8531" creationId="{B921F33E-3B06-47AE-9061-893AE0769FD1}"/>
          </ac:spMkLst>
        </pc:spChg>
        <pc:spChg chg="mod">
          <ac:chgData name="Kolakowski, Artur" userId="9c34c8cc-b1df-44f6-bea5-dcf7a54ee35f" providerId="ADAL" clId="{3840EB45-74CA-49F5-8548-3DE287019A31}" dt="2022-12-08T10:51:00.338" v="3996" actId="790"/>
          <ac:spMkLst>
            <pc:docMk/>
            <pc:sldMk cId="3250581116" sldId="483"/>
            <ac:spMk id="8532" creationId="{F0F3D5AE-FB22-4593-B353-67397784CE75}"/>
          </ac:spMkLst>
        </pc:spChg>
        <pc:spChg chg="mod">
          <ac:chgData name="Kolakowski, Artur" userId="9c34c8cc-b1df-44f6-bea5-dcf7a54ee35f" providerId="ADAL" clId="{3840EB45-74CA-49F5-8548-3DE287019A31}" dt="2022-12-08T10:51:00.338" v="3997" actId="790"/>
          <ac:spMkLst>
            <pc:docMk/>
            <pc:sldMk cId="3250581116" sldId="483"/>
            <ac:spMk id="8533" creationId="{2806CCEE-A562-41A1-9B5E-885ED25439DA}"/>
          </ac:spMkLst>
        </pc:spChg>
        <pc:spChg chg="mod">
          <ac:chgData name="Kolakowski, Artur" userId="9c34c8cc-b1df-44f6-bea5-dcf7a54ee35f" providerId="ADAL" clId="{3840EB45-74CA-49F5-8548-3DE287019A31}" dt="2022-12-08T10:51:00.338" v="3998" actId="790"/>
          <ac:spMkLst>
            <pc:docMk/>
            <pc:sldMk cId="3250581116" sldId="483"/>
            <ac:spMk id="8534" creationId="{CB79C471-9D89-4C04-9410-E87F6A5ED8D5}"/>
          </ac:spMkLst>
        </pc:spChg>
        <pc:spChg chg="mod">
          <ac:chgData name="Kolakowski, Artur" userId="9c34c8cc-b1df-44f6-bea5-dcf7a54ee35f" providerId="ADAL" clId="{3840EB45-74CA-49F5-8548-3DE287019A31}" dt="2022-12-08T10:51:00.338" v="3999" actId="790"/>
          <ac:spMkLst>
            <pc:docMk/>
            <pc:sldMk cId="3250581116" sldId="483"/>
            <ac:spMk id="8535" creationId="{A32FB5A6-4852-419C-9348-099E84B860D3}"/>
          </ac:spMkLst>
        </pc:spChg>
        <pc:spChg chg="mod">
          <ac:chgData name="Kolakowski, Artur" userId="9c34c8cc-b1df-44f6-bea5-dcf7a54ee35f" providerId="ADAL" clId="{3840EB45-74CA-49F5-8548-3DE287019A31}" dt="2022-12-08T10:51:00.338" v="4000" actId="790"/>
          <ac:spMkLst>
            <pc:docMk/>
            <pc:sldMk cId="3250581116" sldId="483"/>
            <ac:spMk id="8536" creationId="{339E3780-76D2-46DC-8A7D-0351645F21A1}"/>
          </ac:spMkLst>
        </pc:spChg>
        <pc:spChg chg="mod">
          <ac:chgData name="Kolakowski, Artur" userId="9c34c8cc-b1df-44f6-bea5-dcf7a54ee35f" providerId="ADAL" clId="{3840EB45-74CA-49F5-8548-3DE287019A31}" dt="2022-12-08T10:51:00.342" v="4001" actId="790"/>
          <ac:spMkLst>
            <pc:docMk/>
            <pc:sldMk cId="3250581116" sldId="483"/>
            <ac:spMk id="8537" creationId="{93E16A66-BCC8-404B-ADF3-2CEBAEBC1FD0}"/>
          </ac:spMkLst>
        </pc:spChg>
        <pc:spChg chg="mod">
          <ac:chgData name="Kolakowski, Artur" userId="9c34c8cc-b1df-44f6-bea5-dcf7a54ee35f" providerId="ADAL" clId="{3840EB45-74CA-49F5-8548-3DE287019A31}" dt="2022-12-08T10:51:00.342" v="4002" actId="790"/>
          <ac:spMkLst>
            <pc:docMk/>
            <pc:sldMk cId="3250581116" sldId="483"/>
            <ac:spMk id="8538" creationId="{C7B992F5-D7F3-4E28-93AA-9726535BA625}"/>
          </ac:spMkLst>
        </pc:spChg>
        <pc:spChg chg="mod">
          <ac:chgData name="Kolakowski, Artur" userId="9c34c8cc-b1df-44f6-bea5-dcf7a54ee35f" providerId="ADAL" clId="{3840EB45-74CA-49F5-8548-3DE287019A31}" dt="2022-12-08T10:51:00.342" v="4003" actId="790"/>
          <ac:spMkLst>
            <pc:docMk/>
            <pc:sldMk cId="3250581116" sldId="483"/>
            <ac:spMk id="8539" creationId="{CCEB8CFF-7A39-4F55-8F1B-42ED90E6108B}"/>
          </ac:spMkLst>
        </pc:spChg>
        <pc:spChg chg="mod">
          <ac:chgData name="Kolakowski, Artur" userId="9c34c8cc-b1df-44f6-bea5-dcf7a54ee35f" providerId="ADAL" clId="{3840EB45-74CA-49F5-8548-3DE287019A31}" dt="2022-12-08T10:50:59.853" v="3460" actId="790"/>
          <ac:spMkLst>
            <pc:docMk/>
            <pc:sldMk cId="3250581116" sldId="483"/>
            <ac:spMk id="8540" creationId="{F7548264-4736-4543-929E-081472E6380A}"/>
          </ac:spMkLst>
        </pc:spChg>
        <pc:spChg chg="mod">
          <ac:chgData name="Kolakowski, Artur" userId="9c34c8cc-b1df-44f6-bea5-dcf7a54ee35f" providerId="ADAL" clId="{3840EB45-74CA-49F5-8548-3DE287019A31}" dt="2022-12-08T10:50:59.853" v="3461" actId="790"/>
          <ac:spMkLst>
            <pc:docMk/>
            <pc:sldMk cId="3250581116" sldId="483"/>
            <ac:spMk id="8541" creationId="{AD5B3E1B-FC1D-44CA-8FF2-84FACF0A5A56}"/>
          </ac:spMkLst>
        </pc:spChg>
        <pc:spChg chg="mod">
          <ac:chgData name="Kolakowski, Artur" userId="9c34c8cc-b1df-44f6-bea5-dcf7a54ee35f" providerId="ADAL" clId="{3840EB45-74CA-49F5-8548-3DE287019A31}" dt="2022-12-08T10:50:59.853" v="3462" actId="790"/>
          <ac:spMkLst>
            <pc:docMk/>
            <pc:sldMk cId="3250581116" sldId="483"/>
            <ac:spMk id="8542" creationId="{2D25A7C1-CAF5-4C2C-BA36-B5A81A4A921A}"/>
          </ac:spMkLst>
        </pc:spChg>
        <pc:spChg chg="mod">
          <ac:chgData name="Kolakowski, Artur" userId="9c34c8cc-b1df-44f6-bea5-dcf7a54ee35f" providerId="ADAL" clId="{3840EB45-74CA-49F5-8548-3DE287019A31}" dt="2022-12-08T10:50:59.853" v="3463" actId="790"/>
          <ac:spMkLst>
            <pc:docMk/>
            <pc:sldMk cId="3250581116" sldId="483"/>
            <ac:spMk id="8543" creationId="{82D4C1C1-7872-4C35-9DEA-D18131B2EE58}"/>
          </ac:spMkLst>
        </pc:spChg>
        <pc:spChg chg="mod">
          <ac:chgData name="Kolakowski, Artur" userId="9c34c8cc-b1df-44f6-bea5-dcf7a54ee35f" providerId="ADAL" clId="{3840EB45-74CA-49F5-8548-3DE287019A31}" dt="2022-12-08T10:50:59.853" v="3464" actId="790"/>
          <ac:spMkLst>
            <pc:docMk/>
            <pc:sldMk cId="3250581116" sldId="483"/>
            <ac:spMk id="8544" creationId="{D8238754-CB87-4EE6-BA90-C820C2106B5C}"/>
          </ac:spMkLst>
        </pc:spChg>
        <pc:spChg chg="mod">
          <ac:chgData name="Kolakowski, Artur" userId="9c34c8cc-b1df-44f6-bea5-dcf7a54ee35f" providerId="ADAL" clId="{3840EB45-74CA-49F5-8548-3DE287019A31}" dt="2022-12-08T10:50:59.858" v="3465" actId="790"/>
          <ac:spMkLst>
            <pc:docMk/>
            <pc:sldMk cId="3250581116" sldId="483"/>
            <ac:spMk id="8545" creationId="{EBF87F7F-897C-48AA-AE45-F8F6959ADB82}"/>
          </ac:spMkLst>
        </pc:spChg>
        <pc:spChg chg="mod">
          <ac:chgData name="Kolakowski, Artur" userId="9c34c8cc-b1df-44f6-bea5-dcf7a54ee35f" providerId="ADAL" clId="{3840EB45-74CA-49F5-8548-3DE287019A31}" dt="2022-12-08T10:50:59.858" v="3466" actId="790"/>
          <ac:spMkLst>
            <pc:docMk/>
            <pc:sldMk cId="3250581116" sldId="483"/>
            <ac:spMk id="8546" creationId="{CC7F8968-FD4A-41D7-AC25-D999985BACF1}"/>
          </ac:spMkLst>
        </pc:spChg>
        <pc:spChg chg="mod">
          <ac:chgData name="Kolakowski, Artur" userId="9c34c8cc-b1df-44f6-bea5-dcf7a54ee35f" providerId="ADAL" clId="{3840EB45-74CA-49F5-8548-3DE287019A31}" dt="2022-12-08T10:50:59.858" v="3467" actId="790"/>
          <ac:spMkLst>
            <pc:docMk/>
            <pc:sldMk cId="3250581116" sldId="483"/>
            <ac:spMk id="8547" creationId="{FF976054-B2F5-4355-A22A-F9992BC22641}"/>
          </ac:spMkLst>
        </pc:spChg>
        <pc:spChg chg="mod">
          <ac:chgData name="Kolakowski, Artur" userId="9c34c8cc-b1df-44f6-bea5-dcf7a54ee35f" providerId="ADAL" clId="{3840EB45-74CA-49F5-8548-3DE287019A31}" dt="2022-12-08T10:50:59.858" v="3468" actId="790"/>
          <ac:spMkLst>
            <pc:docMk/>
            <pc:sldMk cId="3250581116" sldId="483"/>
            <ac:spMk id="8548" creationId="{F830DD39-9FCB-47BB-B034-FCD4CA1A2643}"/>
          </ac:spMkLst>
        </pc:spChg>
        <pc:spChg chg="mod">
          <ac:chgData name="Kolakowski, Artur" userId="9c34c8cc-b1df-44f6-bea5-dcf7a54ee35f" providerId="ADAL" clId="{3840EB45-74CA-49F5-8548-3DE287019A31}" dt="2022-12-08T10:50:59.858" v="3469" actId="790"/>
          <ac:spMkLst>
            <pc:docMk/>
            <pc:sldMk cId="3250581116" sldId="483"/>
            <ac:spMk id="8549" creationId="{5385B850-9BAD-43A9-9D22-BE59F164EAAB}"/>
          </ac:spMkLst>
        </pc:spChg>
        <pc:spChg chg="mod">
          <ac:chgData name="Kolakowski, Artur" userId="9c34c8cc-b1df-44f6-bea5-dcf7a54ee35f" providerId="ADAL" clId="{3840EB45-74CA-49F5-8548-3DE287019A31}" dt="2022-12-08T10:50:59.858" v="3470" actId="790"/>
          <ac:spMkLst>
            <pc:docMk/>
            <pc:sldMk cId="3250581116" sldId="483"/>
            <ac:spMk id="8550" creationId="{8D60AEF6-298C-4820-AF50-5CF6958FDA88}"/>
          </ac:spMkLst>
        </pc:spChg>
        <pc:spChg chg="mod">
          <ac:chgData name="Kolakowski, Artur" userId="9c34c8cc-b1df-44f6-bea5-dcf7a54ee35f" providerId="ADAL" clId="{3840EB45-74CA-49F5-8548-3DE287019A31}" dt="2022-12-08T10:50:59.863" v="3471" actId="790"/>
          <ac:spMkLst>
            <pc:docMk/>
            <pc:sldMk cId="3250581116" sldId="483"/>
            <ac:spMk id="8551" creationId="{87864609-6877-451B-A03C-55E3BDB58834}"/>
          </ac:spMkLst>
        </pc:spChg>
        <pc:spChg chg="mod">
          <ac:chgData name="Kolakowski, Artur" userId="9c34c8cc-b1df-44f6-bea5-dcf7a54ee35f" providerId="ADAL" clId="{3840EB45-74CA-49F5-8548-3DE287019A31}" dt="2022-12-08T10:50:59.863" v="3472" actId="790"/>
          <ac:spMkLst>
            <pc:docMk/>
            <pc:sldMk cId="3250581116" sldId="483"/>
            <ac:spMk id="8552" creationId="{7DDACE4F-16AD-4EC1-A00D-1622AE0CB6CD}"/>
          </ac:spMkLst>
        </pc:spChg>
        <pc:spChg chg="mod">
          <ac:chgData name="Kolakowski, Artur" userId="9c34c8cc-b1df-44f6-bea5-dcf7a54ee35f" providerId="ADAL" clId="{3840EB45-74CA-49F5-8548-3DE287019A31}" dt="2022-12-08T10:50:59.863" v="3473" actId="790"/>
          <ac:spMkLst>
            <pc:docMk/>
            <pc:sldMk cId="3250581116" sldId="483"/>
            <ac:spMk id="8553" creationId="{94BB1565-4E39-495D-9954-5E7B71B241A4}"/>
          </ac:spMkLst>
        </pc:spChg>
        <pc:spChg chg="mod">
          <ac:chgData name="Kolakowski, Artur" userId="9c34c8cc-b1df-44f6-bea5-dcf7a54ee35f" providerId="ADAL" clId="{3840EB45-74CA-49F5-8548-3DE287019A31}" dt="2022-12-08T10:50:59.863" v="3474" actId="790"/>
          <ac:spMkLst>
            <pc:docMk/>
            <pc:sldMk cId="3250581116" sldId="483"/>
            <ac:spMk id="8554" creationId="{937E44CD-A00B-41B9-AA90-7B6B6D5385DC}"/>
          </ac:spMkLst>
        </pc:spChg>
        <pc:spChg chg="mod">
          <ac:chgData name="Kolakowski, Artur" userId="9c34c8cc-b1df-44f6-bea5-dcf7a54ee35f" providerId="ADAL" clId="{3840EB45-74CA-49F5-8548-3DE287019A31}" dt="2022-12-08T10:50:59.863" v="3475" actId="790"/>
          <ac:spMkLst>
            <pc:docMk/>
            <pc:sldMk cId="3250581116" sldId="483"/>
            <ac:spMk id="8555" creationId="{4FB95D0D-1E89-4756-BBEF-F7C5A10E0454}"/>
          </ac:spMkLst>
        </pc:spChg>
        <pc:spChg chg="mod">
          <ac:chgData name="Kolakowski, Artur" userId="9c34c8cc-b1df-44f6-bea5-dcf7a54ee35f" providerId="ADAL" clId="{3840EB45-74CA-49F5-8548-3DE287019A31}" dt="2022-12-08T10:50:59.863" v="3476" actId="790"/>
          <ac:spMkLst>
            <pc:docMk/>
            <pc:sldMk cId="3250581116" sldId="483"/>
            <ac:spMk id="8556" creationId="{E3057BD8-1895-433A-9DBC-FE641CA40B88}"/>
          </ac:spMkLst>
        </pc:spChg>
        <pc:spChg chg="mod">
          <ac:chgData name="Kolakowski, Artur" userId="9c34c8cc-b1df-44f6-bea5-dcf7a54ee35f" providerId="ADAL" clId="{3840EB45-74CA-49F5-8548-3DE287019A31}" dt="2022-12-08T10:50:59.868" v="3477" actId="790"/>
          <ac:spMkLst>
            <pc:docMk/>
            <pc:sldMk cId="3250581116" sldId="483"/>
            <ac:spMk id="8557" creationId="{F54B6709-B643-4D2D-B6B9-0BD494DEC83F}"/>
          </ac:spMkLst>
        </pc:spChg>
        <pc:spChg chg="mod">
          <ac:chgData name="Kolakowski, Artur" userId="9c34c8cc-b1df-44f6-bea5-dcf7a54ee35f" providerId="ADAL" clId="{3840EB45-74CA-49F5-8548-3DE287019A31}" dt="2022-12-08T10:50:59.868" v="3478" actId="790"/>
          <ac:spMkLst>
            <pc:docMk/>
            <pc:sldMk cId="3250581116" sldId="483"/>
            <ac:spMk id="8558" creationId="{AB53D549-7095-4CF0-A2B6-2829279BB645}"/>
          </ac:spMkLst>
        </pc:spChg>
        <pc:spChg chg="mod">
          <ac:chgData name="Kolakowski, Artur" userId="9c34c8cc-b1df-44f6-bea5-dcf7a54ee35f" providerId="ADAL" clId="{3840EB45-74CA-49F5-8548-3DE287019A31}" dt="2022-12-08T10:50:59.868" v="3479" actId="790"/>
          <ac:spMkLst>
            <pc:docMk/>
            <pc:sldMk cId="3250581116" sldId="483"/>
            <ac:spMk id="8559" creationId="{12C22AB8-8962-49CF-87E6-14DC7795C884}"/>
          </ac:spMkLst>
        </pc:spChg>
        <pc:spChg chg="mod">
          <ac:chgData name="Kolakowski, Artur" userId="9c34c8cc-b1df-44f6-bea5-dcf7a54ee35f" providerId="ADAL" clId="{3840EB45-74CA-49F5-8548-3DE287019A31}" dt="2022-12-08T10:50:59.868" v="3480" actId="790"/>
          <ac:spMkLst>
            <pc:docMk/>
            <pc:sldMk cId="3250581116" sldId="483"/>
            <ac:spMk id="8560" creationId="{BA46A9D8-0314-47F7-9B30-87254667D7C1}"/>
          </ac:spMkLst>
        </pc:spChg>
        <pc:spChg chg="mod">
          <ac:chgData name="Kolakowski, Artur" userId="9c34c8cc-b1df-44f6-bea5-dcf7a54ee35f" providerId="ADAL" clId="{3840EB45-74CA-49F5-8548-3DE287019A31}" dt="2022-12-08T10:50:59.868" v="3481" actId="790"/>
          <ac:spMkLst>
            <pc:docMk/>
            <pc:sldMk cId="3250581116" sldId="483"/>
            <ac:spMk id="8561" creationId="{A1E62379-B0EE-4D5D-A9E5-B123D7F19178}"/>
          </ac:spMkLst>
        </pc:spChg>
        <pc:spChg chg="mod">
          <ac:chgData name="Kolakowski, Artur" userId="9c34c8cc-b1df-44f6-bea5-dcf7a54ee35f" providerId="ADAL" clId="{3840EB45-74CA-49F5-8548-3DE287019A31}" dt="2022-12-08T10:50:59.868" v="3482" actId="790"/>
          <ac:spMkLst>
            <pc:docMk/>
            <pc:sldMk cId="3250581116" sldId="483"/>
            <ac:spMk id="8562" creationId="{66930E72-C798-4FCF-82C7-DF81A5DDE902}"/>
          </ac:spMkLst>
        </pc:spChg>
        <pc:spChg chg="mod">
          <ac:chgData name="Kolakowski, Artur" userId="9c34c8cc-b1df-44f6-bea5-dcf7a54ee35f" providerId="ADAL" clId="{3840EB45-74CA-49F5-8548-3DE287019A31}" dt="2022-12-08T10:50:59.873" v="3483" actId="790"/>
          <ac:spMkLst>
            <pc:docMk/>
            <pc:sldMk cId="3250581116" sldId="483"/>
            <ac:spMk id="8563" creationId="{5B2A16B6-2883-4136-BE4E-BF8B8102D59F}"/>
          </ac:spMkLst>
        </pc:spChg>
        <pc:spChg chg="mod">
          <ac:chgData name="Kolakowski, Artur" userId="9c34c8cc-b1df-44f6-bea5-dcf7a54ee35f" providerId="ADAL" clId="{3840EB45-74CA-49F5-8548-3DE287019A31}" dt="2022-12-08T10:50:59.873" v="3484" actId="790"/>
          <ac:spMkLst>
            <pc:docMk/>
            <pc:sldMk cId="3250581116" sldId="483"/>
            <ac:spMk id="8564" creationId="{B4919C9F-053B-4328-A342-5CB8415DE5E7}"/>
          </ac:spMkLst>
        </pc:spChg>
        <pc:spChg chg="mod">
          <ac:chgData name="Kolakowski, Artur" userId="9c34c8cc-b1df-44f6-bea5-dcf7a54ee35f" providerId="ADAL" clId="{3840EB45-74CA-49F5-8548-3DE287019A31}" dt="2022-12-08T10:50:59.873" v="3485" actId="790"/>
          <ac:spMkLst>
            <pc:docMk/>
            <pc:sldMk cId="3250581116" sldId="483"/>
            <ac:spMk id="8565" creationId="{AC2DD0C8-E8A6-406F-9C59-9C08C261F0F8}"/>
          </ac:spMkLst>
        </pc:spChg>
        <pc:spChg chg="mod">
          <ac:chgData name="Kolakowski, Artur" userId="9c34c8cc-b1df-44f6-bea5-dcf7a54ee35f" providerId="ADAL" clId="{3840EB45-74CA-49F5-8548-3DE287019A31}" dt="2022-12-08T10:50:59.873" v="3486" actId="790"/>
          <ac:spMkLst>
            <pc:docMk/>
            <pc:sldMk cId="3250581116" sldId="483"/>
            <ac:spMk id="8566" creationId="{79598A56-5B4B-4BC0-8A2E-683FBCD0633F}"/>
          </ac:spMkLst>
        </pc:spChg>
        <pc:spChg chg="mod">
          <ac:chgData name="Kolakowski, Artur" userId="9c34c8cc-b1df-44f6-bea5-dcf7a54ee35f" providerId="ADAL" clId="{3840EB45-74CA-49F5-8548-3DE287019A31}" dt="2022-12-08T10:50:59.873" v="3487" actId="790"/>
          <ac:spMkLst>
            <pc:docMk/>
            <pc:sldMk cId="3250581116" sldId="483"/>
            <ac:spMk id="8567" creationId="{4BE3B14C-AFED-4040-8519-B715F30356A8}"/>
          </ac:spMkLst>
        </pc:spChg>
        <pc:spChg chg="mod">
          <ac:chgData name="Kolakowski, Artur" userId="9c34c8cc-b1df-44f6-bea5-dcf7a54ee35f" providerId="ADAL" clId="{3840EB45-74CA-49F5-8548-3DE287019A31}" dt="2022-12-08T10:50:59.878" v="3488" actId="790"/>
          <ac:spMkLst>
            <pc:docMk/>
            <pc:sldMk cId="3250581116" sldId="483"/>
            <ac:spMk id="8568" creationId="{93EDF356-56DF-4764-84E2-F2C24FDE4BE0}"/>
          </ac:spMkLst>
        </pc:spChg>
        <pc:spChg chg="mod">
          <ac:chgData name="Kolakowski, Artur" userId="9c34c8cc-b1df-44f6-bea5-dcf7a54ee35f" providerId="ADAL" clId="{3840EB45-74CA-49F5-8548-3DE287019A31}" dt="2022-12-08T10:50:59.878" v="3489" actId="790"/>
          <ac:spMkLst>
            <pc:docMk/>
            <pc:sldMk cId="3250581116" sldId="483"/>
            <ac:spMk id="8569" creationId="{10B472A1-A05B-4788-B73A-0DF3411E6C3E}"/>
          </ac:spMkLst>
        </pc:spChg>
        <pc:spChg chg="mod">
          <ac:chgData name="Kolakowski, Artur" userId="9c34c8cc-b1df-44f6-bea5-dcf7a54ee35f" providerId="ADAL" clId="{3840EB45-74CA-49F5-8548-3DE287019A31}" dt="2022-12-08T10:50:59.878" v="3490" actId="790"/>
          <ac:spMkLst>
            <pc:docMk/>
            <pc:sldMk cId="3250581116" sldId="483"/>
            <ac:spMk id="8570" creationId="{83935061-9AC6-4A66-B69A-8FDEDE873DFE}"/>
          </ac:spMkLst>
        </pc:spChg>
        <pc:spChg chg="mod">
          <ac:chgData name="Kolakowski, Artur" userId="9c34c8cc-b1df-44f6-bea5-dcf7a54ee35f" providerId="ADAL" clId="{3840EB45-74CA-49F5-8548-3DE287019A31}" dt="2022-12-08T10:50:59.878" v="3491" actId="790"/>
          <ac:spMkLst>
            <pc:docMk/>
            <pc:sldMk cId="3250581116" sldId="483"/>
            <ac:spMk id="8571" creationId="{5427D7AC-3A58-4085-B424-630B376A92F6}"/>
          </ac:spMkLst>
        </pc:spChg>
        <pc:spChg chg="mod">
          <ac:chgData name="Kolakowski, Artur" userId="9c34c8cc-b1df-44f6-bea5-dcf7a54ee35f" providerId="ADAL" clId="{3840EB45-74CA-49F5-8548-3DE287019A31}" dt="2022-12-08T10:50:59.881" v="3492" actId="790"/>
          <ac:spMkLst>
            <pc:docMk/>
            <pc:sldMk cId="3250581116" sldId="483"/>
            <ac:spMk id="8572" creationId="{769202C2-7F0A-4722-88CF-18F47E33985F}"/>
          </ac:spMkLst>
        </pc:spChg>
        <pc:spChg chg="mod">
          <ac:chgData name="Kolakowski, Artur" userId="9c34c8cc-b1df-44f6-bea5-dcf7a54ee35f" providerId="ADAL" clId="{3840EB45-74CA-49F5-8548-3DE287019A31}" dt="2022-12-08T10:50:59.881" v="3493" actId="790"/>
          <ac:spMkLst>
            <pc:docMk/>
            <pc:sldMk cId="3250581116" sldId="483"/>
            <ac:spMk id="8573" creationId="{E48AADB8-0E0C-4E61-8F39-2C7327F16C90}"/>
          </ac:spMkLst>
        </pc:spChg>
        <pc:spChg chg="mod">
          <ac:chgData name="Kolakowski, Artur" userId="9c34c8cc-b1df-44f6-bea5-dcf7a54ee35f" providerId="ADAL" clId="{3840EB45-74CA-49F5-8548-3DE287019A31}" dt="2022-12-08T10:50:59.883" v="3494" actId="790"/>
          <ac:spMkLst>
            <pc:docMk/>
            <pc:sldMk cId="3250581116" sldId="483"/>
            <ac:spMk id="8574" creationId="{2911C08D-E378-4378-890F-FB4E7FE8E3D8}"/>
          </ac:spMkLst>
        </pc:spChg>
        <pc:spChg chg="mod">
          <ac:chgData name="Kolakowski, Artur" userId="9c34c8cc-b1df-44f6-bea5-dcf7a54ee35f" providerId="ADAL" clId="{3840EB45-74CA-49F5-8548-3DE287019A31}" dt="2022-12-08T10:50:59.883" v="3495" actId="790"/>
          <ac:spMkLst>
            <pc:docMk/>
            <pc:sldMk cId="3250581116" sldId="483"/>
            <ac:spMk id="8575" creationId="{4E7E99A1-3C9F-4CB5-B7F7-6B8FA90B4D11}"/>
          </ac:spMkLst>
        </pc:spChg>
        <pc:spChg chg="mod">
          <ac:chgData name="Kolakowski, Artur" userId="9c34c8cc-b1df-44f6-bea5-dcf7a54ee35f" providerId="ADAL" clId="{3840EB45-74CA-49F5-8548-3DE287019A31}" dt="2022-12-08T10:50:59.883" v="3496" actId="790"/>
          <ac:spMkLst>
            <pc:docMk/>
            <pc:sldMk cId="3250581116" sldId="483"/>
            <ac:spMk id="8576" creationId="{49F98FE8-494D-4DD8-8981-F12EDF5D5FD6}"/>
          </ac:spMkLst>
        </pc:spChg>
        <pc:spChg chg="mod">
          <ac:chgData name="Kolakowski, Artur" userId="9c34c8cc-b1df-44f6-bea5-dcf7a54ee35f" providerId="ADAL" clId="{3840EB45-74CA-49F5-8548-3DE287019A31}" dt="2022-12-08T10:50:59.883" v="3497" actId="790"/>
          <ac:spMkLst>
            <pc:docMk/>
            <pc:sldMk cId="3250581116" sldId="483"/>
            <ac:spMk id="8577" creationId="{557C5C0C-5E7D-4031-B1B7-45CE83E54AC2}"/>
          </ac:spMkLst>
        </pc:spChg>
        <pc:spChg chg="mod">
          <ac:chgData name="Kolakowski, Artur" userId="9c34c8cc-b1df-44f6-bea5-dcf7a54ee35f" providerId="ADAL" clId="{3840EB45-74CA-49F5-8548-3DE287019A31}" dt="2022-12-08T10:50:59.883" v="3498" actId="790"/>
          <ac:spMkLst>
            <pc:docMk/>
            <pc:sldMk cId="3250581116" sldId="483"/>
            <ac:spMk id="8578" creationId="{22B2AA7F-0173-4885-9DDD-EEF936BCADA6}"/>
          </ac:spMkLst>
        </pc:spChg>
        <pc:spChg chg="mod">
          <ac:chgData name="Kolakowski, Artur" userId="9c34c8cc-b1df-44f6-bea5-dcf7a54ee35f" providerId="ADAL" clId="{3840EB45-74CA-49F5-8548-3DE287019A31}" dt="2022-12-08T10:50:59.883" v="3499" actId="790"/>
          <ac:spMkLst>
            <pc:docMk/>
            <pc:sldMk cId="3250581116" sldId="483"/>
            <ac:spMk id="8579" creationId="{B3A73D6E-ECA2-45FC-B524-4416EF72C615}"/>
          </ac:spMkLst>
        </pc:spChg>
        <pc:spChg chg="mod">
          <ac:chgData name="Kolakowski, Artur" userId="9c34c8cc-b1df-44f6-bea5-dcf7a54ee35f" providerId="ADAL" clId="{3840EB45-74CA-49F5-8548-3DE287019A31}" dt="2022-12-08T10:50:59.888" v="3500" actId="790"/>
          <ac:spMkLst>
            <pc:docMk/>
            <pc:sldMk cId="3250581116" sldId="483"/>
            <ac:spMk id="8580" creationId="{09DBBC5B-D7EF-4ADA-B3E1-E6C68761AB61}"/>
          </ac:spMkLst>
        </pc:spChg>
        <pc:spChg chg="mod">
          <ac:chgData name="Kolakowski, Artur" userId="9c34c8cc-b1df-44f6-bea5-dcf7a54ee35f" providerId="ADAL" clId="{3840EB45-74CA-49F5-8548-3DE287019A31}" dt="2022-12-08T10:50:59.888" v="3501" actId="790"/>
          <ac:spMkLst>
            <pc:docMk/>
            <pc:sldMk cId="3250581116" sldId="483"/>
            <ac:spMk id="8581" creationId="{950BEB64-9BD8-4B8C-9545-35ADE5C6821C}"/>
          </ac:spMkLst>
        </pc:spChg>
        <pc:spChg chg="mod">
          <ac:chgData name="Kolakowski, Artur" userId="9c34c8cc-b1df-44f6-bea5-dcf7a54ee35f" providerId="ADAL" clId="{3840EB45-74CA-49F5-8548-3DE287019A31}" dt="2022-12-08T10:50:59.888" v="3502" actId="790"/>
          <ac:spMkLst>
            <pc:docMk/>
            <pc:sldMk cId="3250581116" sldId="483"/>
            <ac:spMk id="8582" creationId="{94B9F4F2-1023-4CF2-843C-928C9045683D}"/>
          </ac:spMkLst>
        </pc:spChg>
        <pc:spChg chg="mod">
          <ac:chgData name="Kolakowski, Artur" userId="9c34c8cc-b1df-44f6-bea5-dcf7a54ee35f" providerId="ADAL" clId="{3840EB45-74CA-49F5-8548-3DE287019A31}" dt="2022-12-08T10:50:59.888" v="3503" actId="790"/>
          <ac:spMkLst>
            <pc:docMk/>
            <pc:sldMk cId="3250581116" sldId="483"/>
            <ac:spMk id="8583" creationId="{8B6BF9B7-06DC-4AF0-984F-85F87E84EA25}"/>
          </ac:spMkLst>
        </pc:spChg>
        <pc:spChg chg="mod">
          <ac:chgData name="Kolakowski, Artur" userId="9c34c8cc-b1df-44f6-bea5-dcf7a54ee35f" providerId="ADAL" clId="{3840EB45-74CA-49F5-8548-3DE287019A31}" dt="2022-12-08T10:50:59.888" v="3504" actId="790"/>
          <ac:spMkLst>
            <pc:docMk/>
            <pc:sldMk cId="3250581116" sldId="483"/>
            <ac:spMk id="8584" creationId="{A2CCC0BF-3651-4087-BA08-F46082CA5847}"/>
          </ac:spMkLst>
        </pc:spChg>
        <pc:spChg chg="mod">
          <ac:chgData name="Kolakowski, Artur" userId="9c34c8cc-b1df-44f6-bea5-dcf7a54ee35f" providerId="ADAL" clId="{3840EB45-74CA-49F5-8548-3DE287019A31}" dt="2022-12-08T10:50:59.888" v="3505" actId="790"/>
          <ac:spMkLst>
            <pc:docMk/>
            <pc:sldMk cId="3250581116" sldId="483"/>
            <ac:spMk id="8585" creationId="{07A897EE-0B06-48E4-AF5F-817E95F23D79}"/>
          </ac:spMkLst>
        </pc:spChg>
        <pc:spChg chg="mod">
          <ac:chgData name="Kolakowski, Artur" userId="9c34c8cc-b1df-44f6-bea5-dcf7a54ee35f" providerId="ADAL" clId="{3840EB45-74CA-49F5-8548-3DE287019A31}" dt="2022-12-08T10:50:59.893" v="3506" actId="790"/>
          <ac:spMkLst>
            <pc:docMk/>
            <pc:sldMk cId="3250581116" sldId="483"/>
            <ac:spMk id="8586" creationId="{AFE5B85E-796F-4F6D-9B1D-8824B0F59713}"/>
          </ac:spMkLst>
        </pc:spChg>
        <pc:spChg chg="mod">
          <ac:chgData name="Kolakowski, Artur" userId="9c34c8cc-b1df-44f6-bea5-dcf7a54ee35f" providerId="ADAL" clId="{3840EB45-74CA-49F5-8548-3DE287019A31}" dt="2022-12-08T10:50:59.893" v="3507" actId="790"/>
          <ac:spMkLst>
            <pc:docMk/>
            <pc:sldMk cId="3250581116" sldId="483"/>
            <ac:spMk id="8587" creationId="{2BBFFC0D-5D2A-4B13-9EB0-6C9AF810B2A4}"/>
          </ac:spMkLst>
        </pc:spChg>
        <pc:spChg chg="mod">
          <ac:chgData name="Kolakowski, Artur" userId="9c34c8cc-b1df-44f6-bea5-dcf7a54ee35f" providerId="ADAL" clId="{3840EB45-74CA-49F5-8548-3DE287019A31}" dt="2022-12-08T10:50:59.893" v="3508" actId="790"/>
          <ac:spMkLst>
            <pc:docMk/>
            <pc:sldMk cId="3250581116" sldId="483"/>
            <ac:spMk id="8588" creationId="{8AB87C33-47A5-4970-B330-007543647BD8}"/>
          </ac:spMkLst>
        </pc:spChg>
        <pc:spChg chg="mod">
          <ac:chgData name="Kolakowski, Artur" userId="9c34c8cc-b1df-44f6-bea5-dcf7a54ee35f" providerId="ADAL" clId="{3840EB45-74CA-49F5-8548-3DE287019A31}" dt="2022-12-08T10:50:59.893" v="3509" actId="790"/>
          <ac:spMkLst>
            <pc:docMk/>
            <pc:sldMk cId="3250581116" sldId="483"/>
            <ac:spMk id="8589" creationId="{60AB4C4E-354A-48EF-9B49-DE8982CC76DB}"/>
          </ac:spMkLst>
        </pc:spChg>
        <pc:spChg chg="mod">
          <ac:chgData name="Kolakowski, Artur" userId="9c34c8cc-b1df-44f6-bea5-dcf7a54ee35f" providerId="ADAL" clId="{3840EB45-74CA-49F5-8548-3DE287019A31}" dt="2022-12-08T10:50:59.893" v="3510" actId="790"/>
          <ac:spMkLst>
            <pc:docMk/>
            <pc:sldMk cId="3250581116" sldId="483"/>
            <ac:spMk id="8590" creationId="{D66248FA-486C-42F1-9C61-FC616EB6E115}"/>
          </ac:spMkLst>
        </pc:spChg>
        <pc:spChg chg="mod">
          <ac:chgData name="Kolakowski, Artur" userId="9c34c8cc-b1df-44f6-bea5-dcf7a54ee35f" providerId="ADAL" clId="{3840EB45-74CA-49F5-8548-3DE287019A31}" dt="2022-12-08T10:50:59.893" v="3511" actId="790"/>
          <ac:spMkLst>
            <pc:docMk/>
            <pc:sldMk cId="3250581116" sldId="483"/>
            <ac:spMk id="8591" creationId="{C53A013C-A97C-4DC4-8D38-AF3A8A6E49F1}"/>
          </ac:spMkLst>
        </pc:spChg>
        <pc:spChg chg="mod">
          <ac:chgData name="Kolakowski, Artur" userId="9c34c8cc-b1df-44f6-bea5-dcf7a54ee35f" providerId="ADAL" clId="{3840EB45-74CA-49F5-8548-3DE287019A31}" dt="2022-12-08T10:50:59.898" v="3512" actId="790"/>
          <ac:spMkLst>
            <pc:docMk/>
            <pc:sldMk cId="3250581116" sldId="483"/>
            <ac:spMk id="8592" creationId="{F1ED2C5E-852E-4738-B8BC-0602587ACBAB}"/>
          </ac:spMkLst>
        </pc:spChg>
        <pc:spChg chg="mod">
          <ac:chgData name="Kolakowski, Artur" userId="9c34c8cc-b1df-44f6-bea5-dcf7a54ee35f" providerId="ADAL" clId="{3840EB45-74CA-49F5-8548-3DE287019A31}" dt="2022-12-08T10:50:59.898" v="3513" actId="790"/>
          <ac:spMkLst>
            <pc:docMk/>
            <pc:sldMk cId="3250581116" sldId="483"/>
            <ac:spMk id="8593" creationId="{9E0DB642-7D0C-424F-BA5C-32BDFA82901C}"/>
          </ac:spMkLst>
        </pc:spChg>
        <pc:spChg chg="mod">
          <ac:chgData name="Kolakowski, Artur" userId="9c34c8cc-b1df-44f6-bea5-dcf7a54ee35f" providerId="ADAL" clId="{3840EB45-74CA-49F5-8548-3DE287019A31}" dt="2022-12-08T10:50:59.898" v="3514" actId="790"/>
          <ac:spMkLst>
            <pc:docMk/>
            <pc:sldMk cId="3250581116" sldId="483"/>
            <ac:spMk id="8594" creationId="{C4B40F57-E7E5-4B60-9841-A3675B3E63E3}"/>
          </ac:spMkLst>
        </pc:spChg>
        <pc:spChg chg="mod">
          <ac:chgData name="Kolakowski, Artur" userId="9c34c8cc-b1df-44f6-bea5-dcf7a54ee35f" providerId="ADAL" clId="{3840EB45-74CA-49F5-8548-3DE287019A31}" dt="2022-12-08T10:50:59.898" v="3515" actId="790"/>
          <ac:spMkLst>
            <pc:docMk/>
            <pc:sldMk cId="3250581116" sldId="483"/>
            <ac:spMk id="8595" creationId="{5881B6C4-0E3D-4ADF-8A62-A85CC0D2BC97}"/>
          </ac:spMkLst>
        </pc:spChg>
        <pc:spChg chg="mod">
          <ac:chgData name="Kolakowski, Artur" userId="9c34c8cc-b1df-44f6-bea5-dcf7a54ee35f" providerId="ADAL" clId="{3840EB45-74CA-49F5-8548-3DE287019A31}" dt="2022-12-08T10:50:59.898" v="3516" actId="790"/>
          <ac:spMkLst>
            <pc:docMk/>
            <pc:sldMk cId="3250581116" sldId="483"/>
            <ac:spMk id="8596" creationId="{38AC3E24-1190-443D-80E5-5861C10338DA}"/>
          </ac:spMkLst>
        </pc:spChg>
        <pc:spChg chg="mod">
          <ac:chgData name="Kolakowski, Artur" userId="9c34c8cc-b1df-44f6-bea5-dcf7a54ee35f" providerId="ADAL" clId="{3840EB45-74CA-49F5-8548-3DE287019A31}" dt="2022-12-08T10:50:59.898" v="3517" actId="790"/>
          <ac:spMkLst>
            <pc:docMk/>
            <pc:sldMk cId="3250581116" sldId="483"/>
            <ac:spMk id="8597" creationId="{756D95D1-5AD6-4456-8039-EF70791CC5F4}"/>
          </ac:spMkLst>
        </pc:spChg>
        <pc:spChg chg="mod">
          <ac:chgData name="Kolakowski, Artur" userId="9c34c8cc-b1df-44f6-bea5-dcf7a54ee35f" providerId="ADAL" clId="{3840EB45-74CA-49F5-8548-3DE287019A31}" dt="2022-12-08T10:50:59.903" v="3518" actId="790"/>
          <ac:spMkLst>
            <pc:docMk/>
            <pc:sldMk cId="3250581116" sldId="483"/>
            <ac:spMk id="8598" creationId="{F79075BE-6B6D-4261-8697-A1CB84BE5612}"/>
          </ac:spMkLst>
        </pc:spChg>
        <pc:spChg chg="mod">
          <ac:chgData name="Kolakowski, Artur" userId="9c34c8cc-b1df-44f6-bea5-dcf7a54ee35f" providerId="ADAL" clId="{3840EB45-74CA-49F5-8548-3DE287019A31}" dt="2022-12-08T10:50:59.903" v="3519" actId="790"/>
          <ac:spMkLst>
            <pc:docMk/>
            <pc:sldMk cId="3250581116" sldId="483"/>
            <ac:spMk id="8599" creationId="{904B276A-0393-46FA-A0A7-5809C5546605}"/>
          </ac:spMkLst>
        </pc:spChg>
        <pc:spChg chg="mod">
          <ac:chgData name="Kolakowski, Artur" userId="9c34c8cc-b1df-44f6-bea5-dcf7a54ee35f" providerId="ADAL" clId="{3840EB45-74CA-49F5-8548-3DE287019A31}" dt="2022-12-08T10:50:59.903" v="3520" actId="790"/>
          <ac:spMkLst>
            <pc:docMk/>
            <pc:sldMk cId="3250581116" sldId="483"/>
            <ac:spMk id="8600" creationId="{D2EEE719-0F16-4656-B671-41B03325555D}"/>
          </ac:spMkLst>
        </pc:spChg>
        <pc:spChg chg="mod">
          <ac:chgData name="Kolakowski, Artur" userId="9c34c8cc-b1df-44f6-bea5-dcf7a54ee35f" providerId="ADAL" clId="{3840EB45-74CA-49F5-8548-3DE287019A31}" dt="2022-12-08T10:50:59.903" v="3521" actId="790"/>
          <ac:spMkLst>
            <pc:docMk/>
            <pc:sldMk cId="3250581116" sldId="483"/>
            <ac:spMk id="8601" creationId="{248CF204-68EA-4E4D-8ACF-4D9FB24472CD}"/>
          </ac:spMkLst>
        </pc:spChg>
        <pc:spChg chg="mod">
          <ac:chgData name="Kolakowski, Artur" userId="9c34c8cc-b1df-44f6-bea5-dcf7a54ee35f" providerId="ADAL" clId="{3840EB45-74CA-49F5-8548-3DE287019A31}" dt="2022-12-08T10:50:59.903" v="3522" actId="790"/>
          <ac:spMkLst>
            <pc:docMk/>
            <pc:sldMk cId="3250581116" sldId="483"/>
            <ac:spMk id="8602" creationId="{776B4B3E-7827-49CF-835A-C21DA0269211}"/>
          </ac:spMkLst>
        </pc:spChg>
        <pc:spChg chg="mod">
          <ac:chgData name="Kolakowski, Artur" userId="9c34c8cc-b1df-44f6-bea5-dcf7a54ee35f" providerId="ADAL" clId="{3840EB45-74CA-49F5-8548-3DE287019A31}" dt="2022-12-08T10:50:59.903" v="3523" actId="790"/>
          <ac:spMkLst>
            <pc:docMk/>
            <pc:sldMk cId="3250581116" sldId="483"/>
            <ac:spMk id="8603" creationId="{7936AE24-8D80-467E-AE8F-DBC7168366DB}"/>
          </ac:spMkLst>
        </pc:spChg>
        <pc:spChg chg="mod">
          <ac:chgData name="Kolakowski, Artur" userId="9c34c8cc-b1df-44f6-bea5-dcf7a54ee35f" providerId="ADAL" clId="{3840EB45-74CA-49F5-8548-3DE287019A31}" dt="2022-12-08T10:50:59.908" v="3524" actId="790"/>
          <ac:spMkLst>
            <pc:docMk/>
            <pc:sldMk cId="3250581116" sldId="483"/>
            <ac:spMk id="8604" creationId="{BCA62C33-2CF7-4CF6-9F7E-A9DE8A03A0BE}"/>
          </ac:spMkLst>
        </pc:spChg>
        <pc:spChg chg="mod">
          <ac:chgData name="Kolakowski, Artur" userId="9c34c8cc-b1df-44f6-bea5-dcf7a54ee35f" providerId="ADAL" clId="{3840EB45-74CA-49F5-8548-3DE287019A31}" dt="2022-12-08T10:50:59.908" v="3525" actId="790"/>
          <ac:spMkLst>
            <pc:docMk/>
            <pc:sldMk cId="3250581116" sldId="483"/>
            <ac:spMk id="8605" creationId="{009DDF35-B697-4F79-A173-AD003FAB7677}"/>
          </ac:spMkLst>
        </pc:spChg>
        <pc:spChg chg="mod">
          <ac:chgData name="Kolakowski, Artur" userId="9c34c8cc-b1df-44f6-bea5-dcf7a54ee35f" providerId="ADAL" clId="{3840EB45-74CA-49F5-8548-3DE287019A31}" dt="2022-12-08T10:50:59.908" v="3526" actId="790"/>
          <ac:spMkLst>
            <pc:docMk/>
            <pc:sldMk cId="3250581116" sldId="483"/>
            <ac:spMk id="8606" creationId="{209C9B03-4B36-4DB4-811D-EA859DB3D7EB}"/>
          </ac:spMkLst>
        </pc:spChg>
        <pc:spChg chg="mod">
          <ac:chgData name="Kolakowski, Artur" userId="9c34c8cc-b1df-44f6-bea5-dcf7a54ee35f" providerId="ADAL" clId="{3840EB45-74CA-49F5-8548-3DE287019A31}" dt="2022-12-08T10:50:59.908" v="3527" actId="790"/>
          <ac:spMkLst>
            <pc:docMk/>
            <pc:sldMk cId="3250581116" sldId="483"/>
            <ac:spMk id="8607" creationId="{5671F10B-F3A6-4C0E-A6E5-6E5393CBCF3F}"/>
          </ac:spMkLst>
        </pc:spChg>
        <pc:spChg chg="mod">
          <ac:chgData name="Kolakowski, Artur" userId="9c34c8cc-b1df-44f6-bea5-dcf7a54ee35f" providerId="ADAL" clId="{3840EB45-74CA-49F5-8548-3DE287019A31}" dt="2022-12-08T10:50:59.908" v="3528" actId="790"/>
          <ac:spMkLst>
            <pc:docMk/>
            <pc:sldMk cId="3250581116" sldId="483"/>
            <ac:spMk id="8608" creationId="{7CA22948-32D7-4622-A854-9A6C6A25DF72}"/>
          </ac:spMkLst>
        </pc:spChg>
        <pc:spChg chg="mod">
          <ac:chgData name="Kolakowski, Artur" userId="9c34c8cc-b1df-44f6-bea5-dcf7a54ee35f" providerId="ADAL" clId="{3840EB45-74CA-49F5-8548-3DE287019A31}" dt="2022-12-08T10:50:59.908" v="3529" actId="790"/>
          <ac:spMkLst>
            <pc:docMk/>
            <pc:sldMk cId="3250581116" sldId="483"/>
            <ac:spMk id="8609" creationId="{ABCEF4F6-857E-48C4-A8D0-08B973FF5070}"/>
          </ac:spMkLst>
        </pc:spChg>
        <pc:spChg chg="mod">
          <ac:chgData name="Kolakowski, Artur" userId="9c34c8cc-b1df-44f6-bea5-dcf7a54ee35f" providerId="ADAL" clId="{3840EB45-74CA-49F5-8548-3DE287019A31}" dt="2022-12-08T10:50:59.912" v="3530" actId="790"/>
          <ac:spMkLst>
            <pc:docMk/>
            <pc:sldMk cId="3250581116" sldId="483"/>
            <ac:spMk id="8610" creationId="{1FC7DB86-5519-478F-99C5-1BBDFDD0DBBC}"/>
          </ac:spMkLst>
        </pc:spChg>
        <pc:spChg chg="mod">
          <ac:chgData name="Kolakowski, Artur" userId="9c34c8cc-b1df-44f6-bea5-dcf7a54ee35f" providerId="ADAL" clId="{3840EB45-74CA-49F5-8548-3DE287019A31}" dt="2022-12-08T10:50:59.912" v="3531" actId="790"/>
          <ac:spMkLst>
            <pc:docMk/>
            <pc:sldMk cId="3250581116" sldId="483"/>
            <ac:spMk id="8611" creationId="{B911D002-D99C-4992-B19E-8BCF72BE14FB}"/>
          </ac:spMkLst>
        </pc:spChg>
        <pc:spChg chg="mod">
          <ac:chgData name="Kolakowski, Artur" userId="9c34c8cc-b1df-44f6-bea5-dcf7a54ee35f" providerId="ADAL" clId="{3840EB45-74CA-49F5-8548-3DE287019A31}" dt="2022-12-08T10:50:59.912" v="3532" actId="790"/>
          <ac:spMkLst>
            <pc:docMk/>
            <pc:sldMk cId="3250581116" sldId="483"/>
            <ac:spMk id="8612" creationId="{04C36487-7BC0-42B6-933D-9992EB289E9C}"/>
          </ac:spMkLst>
        </pc:spChg>
        <pc:spChg chg="mod">
          <ac:chgData name="Kolakowski, Artur" userId="9c34c8cc-b1df-44f6-bea5-dcf7a54ee35f" providerId="ADAL" clId="{3840EB45-74CA-49F5-8548-3DE287019A31}" dt="2022-12-08T10:50:59.912" v="3533" actId="790"/>
          <ac:spMkLst>
            <pc:docMk/>
            <pc:sldMk cId="3250581116" sldId="483"/>
            <ac:spMk id="8613" creationId="{3CE71C98-4F98-4AD3-8D86-452BAAF15D5A}"/>
          </ac:spMkLst>
        </pc:spChg>
        <pc:spChg chg="mod">
          <ac:chgData name="Kolakowski, Artur" userId="9c34c8cc-b1df-44f6-bea5-dcf7a54ee35f" providerId="ADAL" clId="{3840EB45-74CA-49F5-8548-3DE287019A31}" dt="2022-12-08T10:50:59.912" v="3534" actId="790"/>
          <ac:spMkLst>
            <pc:docMk/>
            <pc:sldMk cId="3250581116" sldId="483"/>
            <ac:spMk id="8614" creationId="{2E3D0524-48E0-461F-9D82-75BE9158A559}"/>
          </ac:spMkLst>
        </pc:spChg>
        <pc:spChg chg="mod">
          <ac:chgData name="Kolakowski, Artur" userId="9c34c8cc-b1df-44f6-bea5-dcf7a54ee35f" providerId="ADAL" clId="{3840EB45-74CA-49F5-8548-3DE287019A31}" dt="2022-12-08T10:50:59.917" v="3535" actId="790"/>
          <ac:spMkLst>
            <pc:docMk/>
            <pc:sldMk cId="3250581116" sldId="483"/>
            <ac:spMk id="8615" creationId="{2EBACED6-CCBE-45E1-93E4-B9C39A15AC4F}"/>
          </ac:spMkLst>
        </pc:spChg>
        <pc:spChg chg="mod">
          <ac:chgData name="Kolakowski, Artur" userId="9c34c8cc-b1df-44f6-bea5-dcf7a54ee35f" providerId="ADAL" clId="{3840EB45-74CA-49F5-8548-3DE287019A31}" dt="2022-12-08T10:50:59.917" v="3536" actId="790"/>
          <ac:spMkLst>
            <pc:docMk/>
            <pc:sldMk cId="3250581116" sldId="483"/>
            <ac:spMk id="8616" creationId="{0DC39414-FD0B-4855-AFE3-EAF71B1B6756}"/>
          </ac:spMkLst>
        </pc:spChg>
        <pc:spChg chg="mod">
          <ac:chgData name="Kolakowski, Artur" userId="9c34c8cc-b1df-44f6-bea5-dcf7a54ee35f" providerId="ADAL" clId="{3840EB45-74CA-49F5-8548-3DE287019A31}" dt="2022-12-08T10:50:59.917" v="3537" actId="790"/>
          <ac:spMkLst>
            <pc:docMk/>
            <pc:sldMk cId="3250581116" sldId="483"/>
            <ac:spMk id="8617" creationId="{7C2C67B2-1343-4849-979D-02E429A49135}"/>
          </ac:spMkLst>
        </pc:spChg>
        <pc:spChg chg="mod">
          <ac:chgData name="Kolakowski, Artur" userId="9c34c8cc-b1df-44f6-bea5-dcf7a54ee35f" providerId="ADAL" clId="{3840EB45-74CA-49F5-8548-3DE287019A31}" dt="2022-12-08T10:50:59.917" v="3538" actId="790"/>
          <ac:spMkLst>
            <pc:docMk/>
            <pc:sldMk cId="3250581116" sldId="483"/>
            <ac:spMk id="8618" creationId="{85895184-A1CE-4501-AA4E-93955AF3EE95}"/>
          </ac:spMkLst>
        </pc:spChg>
        <pc:spChg chg="mod">
          <ac:chgData name="Kolakowski, Artur" userId="9c34c8cc-b1df-44f6-bea5-dcf7a54ee35f" providerId="ADAL" clId="{3840EB45-74CA-49F5-8548-3DE287019A31}" dt="2022-12-08T10:50:59.917" v="3539" actId="790"/>
          <ac:spMkLst>
            <pc:docMk/>
            <pc:sldMk cId="3250581116" sldId="483"/>
            <ac:spMk id="8619" creationId="{8186EB92-3962-42E8-949C-5752BD57BDF7}"/>
          </ac:spMkLst>
        </pc:spChg>
        <pc:spChg chg="mod">
          <ac:chgData name="Kolakowski, Artur" userId="9c34c8cc-b1df-44f6-bea5-dcf7a54ee35f" providerId="ADAL" clId="{3840EB45-74CA-49F5-8548-3DE287019A31}" dt="2022-12-08T10:50:59.917" v="3540" actId="790"/>
          <ac:spMkLst>
            <pc:docMk/>
            <pc:sldMk cId="3250581116" sldId="483"/>
            <ac:spMk id="8620" creationId="{F71284AC-95CE-41C1-A443-E448638ACE33}"/>
          </ac:spMkLst>
        </pc:spChg>
        <pc:spChg chg="mod">
          <ac:chgData name="Kolakowski, Artur" userId="9c34c8cc-b1df-44f6-bea5-dcf7a54ee35f" providerId="ADAL" clId="{3840EB45-74CA-49F5-8548-3DE287019A31}" dt="2022-12-08T10:50:59.923" v="3541" actId="790"/>
          <ac:spMkLst>
            <pc:docMk/>
            <pc:sldMk cId="3250581116" sldId="483"/>
            <ac:spMk id="8621" creationId="{290CA024-B9BD-4767-BD35-106BF42AE89E}"/>
          </ac:spMkLst>
        </pc:spChg>
        <pc:spChg chg="mod">
          <ac:chgData name="Kolakowski, Artur" userId="9c34c8cc-b1df-44f6-bea5-dcf7a54ee35f" providerId="ADAL" clId="{3840EB45-74CA-49F5-8548-3DE287019A31}" dt="2022-12-08T10:50:59.923" v="3542" actId="790"/>
          <ac:spMkLst>
            <pc:docMk/>
            <pc:sldMk cId="3250581116" sldId="483"/>
            <ac:spMk id="8622" creationId="{48FC9A45-508F-45B5-9E15-4CC4F7060543}"/>
          </ac:spMkLst>
        </pc:spChg>
        <pc:spChg chg="mod">
          <ac:chgData name="Kolakowski, Artur" userId="9c34c8cc-b1df-44f6-bea5-dcf7a54ee35f" providerId="ADAL" clId="{3840EB45-74CA-49F5-8548-3DE287019A31}" dt="2022-12-08T10:50:59.923" v="3543" actId="790"/>
          <ac:spMkLst>
            <pc:docMk/>
            <pc:sldMk cId="3250581116" sldId="483"/>
            <ac:spMk id="8623" creationId="{96CF74F8-94EB-46FA-BDA8-0C45C9A331AA}"/>
          </ac:spMkLst>
        </pc:spChg>
        <pc:spChg chg="mod">
          <ac:chgData name="Kolakowski, Artur" userId="9c34c8cc-b1df-44f6-bea5-dcf7a54ee35f" providerId="ADAL" clId="{3840EB45-74CA-49F5-8548-3DE287019A31}" dt="2022-12-08T10:50:59.923" v="3544" actId="790"/>
          <ac:spMkLst>
            <pc:docMk/>
            <pc:sldMk cId="3250581116" sldId="483"/>
            <ac:spMk id="8624" creationId="{9B43A0B4-EDEE-4345-9E30-C0FF72475899}"/>
          </ac:spMkLst>
        </pc:spChg>
        <pc:spChg chg="mod">
          <ac:chgData name="Kolakowski, Artur" userId="9c34c8cc-b1df-44f6-bea5-dcf7a54ee35f" providerId="ADAL" clId="{3840EB45-74CA-49F5-8548-3DE287019A31}" dt="2022-12-08T10:50:59.923" v="3545" actId="790"/>
          <ac:spMkLst>
            <pc:docMk/>
            <pc:sldMk cId="3250581116" sldId="483"/>
            <ac:spMk id="8625" creationId="{B93B4E95-749C-481A-9896-8A1BE675BA0B}"/>
          </ac:spMkLst>
        </pc:spChg>
        <pc:spChg chg="mod">
          <ac:chgData name="Kolakowski, Artur" userId="9c34c8cc-b1df-44f6-bea5-dcf7a54ee35f" providerId="ADAL" clId="{3840EB45-74CA-49F5-8548-3DE287019A31}" dt="2022-12-08T10:50:59.923" v="3546" actId="790"/>
          <ac:spMkLst>
            <pc:docMk/>
            <pc:sldMk cId="3250581116" sldId="483"/>
            <ac:spMk id="8626" creationId="{29CCDA00-B494-41D5-95A6-635F854D506A}"/>
          </ac:spMkLst>
        </pc:spChg>
        <pc:spChg chg="mod">
          <ac:chgData name="Kolakowski, Artur" userId="9c34c8cc-b1df-44f6-bea5-dcf7a54ee35f" providerId="ADAL" clId="{3840EB45-74CA-49F5-8548-3DE287019A31}" dt="2022-12-08T10:50:59.928" v="3547" actId="790"/>
          <ac:spMkLst>
            <pc:docMk/>
            <pc:sldMk cId="3250581116" sldId="483"/>
            <ac:spMk id="8627" creationId="{FA504624-5EDF-405C-9E5E-D528BE3F4847}"/>
          </ac:spMkLst>
        </pc:spChg>
        <pc:spChg chg="mod">
          <ac:chgData name="Kolakowski, Artur" userId="9c34c8cc-b1df-44f6-bea5-dcf7a54ee35f" providerId="ADAL" clId="{3840EB45-74CA-49F5-8548-3DE287019A31}" dt="2022-12-08T10:50:59.928" v="3548" actId="790"/>
          <ac:spMkLst>
            <pc:docMk/>
            <pc:sldMk cId="3250581116" sldId="483"/>
            <ac:spMk id="8628" creationId="{66165568-AD50-474F-91F2-9D4F6C892296}"/>
          </ac:spMkLst>
        </pc:spChg>
        <pc:spChg chg="mod">
          <ac:chgData name="Kolakowski, Artur" userId="9c34c8cc-b1df-44f6-bea5-dcf7a54ee35f" providerId="ADAL" clId="{3840EB45-74CA-49F5-8548-3DE287019A31}" dt="2022-12-08T10:50:59.928" v="3549" actId="790"/>
          <ac:spMkLst>
            <pc:docMk/>
            <pc:sldMk cId="3250581116" sldId="483"/>
            <ac:spMk id="8629" creationId="{FA40A4D4-5FFE-4AE2-B2E7-94879A183CA3}"/>
          </ac:spMkLst>
        </pc:spChg>
        <pc:spChg chg="mod">
          <ac:chgData name="Kolakowski, Artur" userId="9c34c8cc-b1df-44f6-bea5-dcf7a54ee35f" providerId="ADAL" clId="{3840EB45-74CA-49F5-8548-3DE287019A31}" dt="2022-12-08T10:50:59.928" v="3550" actId="790"/>
          <ac:spMkLst>
            <pc:docMk/>
            <pc:sldMk cId="3250581116" sldId="483"/>
            <ac:spMk id="8630" creationId="{E264A651-C1A7-4DBF-A883-FEF1C6DD5749}"/>
          </ac:spMkLst>
        </pc:spChg>
        <pc:spChg chg="mod">
          <ac:chgData name="Kolakowski, Artur" userId="9c34c8cc-b1df-44f6-bea5-dcf7a54ee35f" providerId="ADAL" clId="{3840EB45-74CA-49F5-8548-3DE287019A31}" dt="2022-12-08T10:50:59.928" v="3551" actId="790"/>
          <ac:spMkLst>
            <pc:docMk/>
            <pc:sldMk cId="3250581116" sldId="483"/>
            <ac:spMk id="8631" creationId="{739FCD54-CFC3-4E84-9D35-9BB04F4FC40B}"/>
          </ac:spMkLst>
        </pc:spChg>
        <pc:spChg chg="mod">
          <ac:chgData name="Kolakowski, Artur" userId="9c34c8cc-b1df-44f6-bea5-dcf7a54ee35f" providerId="ADAL" clId="{3840EB45-74CA-49F5-8548-3DE287019A31}" dt="2022-12-08T10:50:59.928" v="3552" actId="790"/>
          <ac:spMkLst>
            <pc:docMk/>
            <pc:sldMk cId="3250581116" sldId="483"/>
            <ac:spMk id="8632" creationId="{04E24480-A7AB-4B85-BB23-8812CB795DE7}"/>
          </ac:spMkLst>
        </pc:spChg>
        <pc:spChg chg="mod">
          <ac:chgData name="Kolakowski, Artur" userId="9c34c8cc-b1df-44f6-bea5-dcf7a54ee35f" providerId="ADAL" clId="{3840EB45-74CA-49F5-8548-3DE287019A31}" dt="2022-12-08T10:50:59.933" v="3553" actId="790"/>
          <ac:spMkLst>
            <pc:docMk/>
            <pc:sldMk cId="3250581116" sldId="483"/>
            <ac:spMk id="8633" creationId="{97ED5C8C-557A-4B21-909B-E467AB2318DC}"/>
          </ac:spMkLst>
        </pc:spChg>
        <pc:spChg chg="mod">
          <ac:chgData name="Kolakowski, Artur" userId="9c34c8cc-b1df-44f6-bea5-dcf7a54ee35f" providerId="ADAL" clId="{3840EB45-74CA-49F5-8548-3DE287019A31}" dt="2022-12-08T10:50:59.933" v="3554" actId="790"/>
          <ac:spMkLst>
            <pc:docMk/>
            <pc:sldMk cId="3250581116" sldId="483"/>
            <ac:spMk id="8634" creationId="{41BA6EE8-F9E2-4D6E-BE71-8F73A25836AD}"/>
          </ac:spMkLst>
        </pc:spChg>
        <pc:spChg chg="mod">
          <ac:chgData name="Kolakowski, Artur" userId="9c34c8cc-b1df-44f6-bea5-dcf7a54ee35f" providerId="ADAL" clId="{3840EB45-74CA-49F5-8548-3DE287019A31}" dt="2022-12-08T10:50:59.933" v="3555" actId="790"/>
          <ac:spMkLst>
            <pc:docMk/>
            <pc:sldMk cId="3250581116" sldId="483"/>
            <ac:spMk id="8635" creationId="{2C437A43-1C71-490F-AFDA-BD9F4D56C263}"/>
          </ac:spMkLst>
        </pc:spChg>
        <pc:spChg chg="mod">
          <ac:chgData name="Kolakowski, Artur" userId="9c34c8cc-b1df-44f6-bea5-dcf7a54ee35f" providerId="ADAL" clId="{3840EB45-74CA-49F5-8548-3DE287019A31}" dt="2022-12-08T10:50:59.933" v="3556" actId="790"/>
          <ac:spMkLst>
            <pc:docMk/>
            <pc:sldMk cId="3250581116" sldId="483"/>
            <ac:spMk id="8636" creationId="{A0C0B9FA-7978-44CE-8707-887693004A40}"/>
          </ac:spMkLst>
        </pc:spChg>
        <pc:spChg chg="mod">
          <ac:chgData name="Kolakowski, Artur" userId="9c34c8cc-b1df-44f6-bea5-dcf7a54ee35f" providerId="ADAL" clId="{3840EB45-74CA-49F5-8548-3DE287019A31}" dt="2022-12-08T10:50:59.933" v="3557" actId="790"/>
          <ac:spMkLst>
            <pc:docMk/>
            <pc:sldMk cId="3250581116" sldId="483"/>
            <ac:spMk id="8637" creationId="{A3C4437B-29B9-43D6-954F-112A3C1E7E84}"/>
          </ac:spMkLst>
        </pc:spChg>
        <pc:spChg chg="mod">
          <ac:chgData name="Kolakowski, Artur" userId="9c34c8cc-b1df-44f6-bea5-dcf7a54ee35f" providerId="ADAL" clId="{3840EB45-74CA-49F5-8548-3DE287019A31}" dt="2022-12-08T10:50:59.938" v="3558" actId="790"/>
          <ac:spMkLst>
            <pc:docMk/>
            <pc:sldMk cId="3250581116" sldId="483"/>
            <ac:spMk id="8638" creationId="{D3AC4A97-3A14-4AAD-8779-8EDC5C2A4B93}"/>
          </ac:spMkLst>
        </pc:spChg>
        <pc:spChg chg="mod">
          <ac:chgData name="Kolakowski, Artur" userId="9c34c8cc-b1df-44f6-bea5-dcf7a54ee35f" providerId="ADAL" clId="{3840EB45-74CA-49F5-8548-3DE287019A31}" dt="2022-12-08T10:50:59.938" v="3559" actId="790"/>
          <ac:spMkLst>
            <pc:docMk/>
            <pc:sldMk cId="3250581116" sldId="483"/>
            <ac:spMk id="8639" creationId="{FEA6FE5C-74B2-4B1F-A256-A5ED9D662BBF}"/>
          </ac:spMkLst>
        </pc:spChg>
        <pc:spChg chg="mod">
          <ac:chgData name="Kolakowski, Artur" userId="9c34c8cc-b1df-44f6-bea5-dcf7a54ee35f" providerId="ADAL" clId="{3840EB45-74CA-49F5-8548-3DE287019A31}" dt="2022-12-08T10:50:59.938" v="3560" actId="790"/>
          <ac:spMkLst>
            <pc:docMk/>
            <pc:sldMk cId="3250581116" sldId="483"/>
            <ac:spMk id="8640" creationId="{27D54C62-ABD0-4E68-A856-B7F75704DF3A}"/>
          </ac:spMkLst>
        </pc:spChg>
        <pc:spChg chg="mod">
          <ac:chgData name="Kolakowski, Artur" userId="9c34c8cc-b1df-44f6-bea5-dcf7a54ee35f" providerId="ADAL" clId="{3840EB45-74CA-49F5-8548-3DE287019A31}" dt="2022-12-08T10:50:59.938" v="3561" actId="790"/>
          <ac:spMkLst>
            <pc:docMk/>
            <pc:sldMk cId="3250581116" sldId="483"/>
            <ac:spMk id="8641" creationId="{356CB5ED-07CF-483E-8422-5C4F5BBE847E}"/>
          </ac:spMkLst>
        </pc:spChg>
        <pc:spChg chg="mod">
          <ac:chgData name="Kolakowski, Artur" userId="9c34c8cc-b1df-44f6-bea5-dcf7a54ee35f" providerId="ADAL" clId="{3840EB45-74CA-49F5-8548-3DE287019A31}" dt="2022-12-08T10:50:59.938" v="3562" actId="790"/>
          <ac:spMkLst>
            <pc:docMk/>
            <pc:sldMk cId="3250581116" sldId="483"/>
            <ac:spMk id="8642" creationId="{FD166738-9BFD-4847-8F5D-11066E29E65B}"/>
          </ac:spMkLst>
        </pc:spChg>
        <pc:spChg chg="mod">
          <ac:chgData name="Kolakowski, Artur" userId="9c34c8cc-b1df-44f6-bea5-dcf7a54ee35f" providerId="ADAL" clId="{3840EB45-74CA-49F5-8548-3DE287019A31}" dt="2022-12-08T10:50:59.938" v="3563" actId="790"/>
          <ac:spMkLst>
            <pc:docMk/>
            <pc:sldMk cId="3250581116" sldId="483"/>
            <ac:spMk id="8643" creationId="{50C44B8E-9CC7-43E7-987B-79B8F9653DCE}"/>
          </ac:spMkLst>
        </pc:spChg>
        <pc:spChg chg="mod">
          <ac:chgData name="Kolakowski, Artur" userId="9c34c8cc-b1df-44f6-bea5-dcf7a54ee35f" providerId="ADAL" clId="{3840EB45-74CA-49F5-8548-3DE287019A31}" dt="2022-12-08T10:50:59.938" v="3564" actId="790"/>
          <ac:spMkLst>
            <pc:docMk/>
            <pc:sldMk cId="3250581116" sldId="483"/>
            <ac:spMk id="8644" creationId="{18867F10-9489-4533-9E35-D313BC9B8EAD}"/>
          </ac:spMkLst>
        </pc:spChg>
        <pc:spChg chg="mod">
          <ac:chgData name="Kolakowski, Artur" userId="9c34c8cc-b1df-44f6-bea5-dcf7a54ee35f" providerId="ADAL" clId="{3840EB45-74CA-49F5-8548-3DE287019A31}" dt="2022-12-08T10:50:59.943" v="3565" actId="790"/>
          <ac:spMkLst>
            <pc:docMk/>
            <pc:sldMk cId="3250581116" sldId="483"/>
            <ac:spMk id="8645" creationId="{BE341400-CD48-4C3B-8A9D-EA64A17C7669}"/>
          </ac:spMkLst>
        </pc:spChg>
        <pc:spChg chg="mod">
          <ac:chgData name="Kolakowski, Artur" userId="9c34c8cc-b1df-44f6-bea5-dcf7a54ee35f" providerId="ADAL" clId="{3840EB45-74CA-49F5-8548-3DE287019A31}" dt="2022-12-08T10:50:59.943" v="3566" actId="790"/>
          <ac:spMkLst>
            <pc:docMk/>
            <pc:sldMk cId="3250581116" sldId="483"/>
            <ac:spMk id="8646" creationId="{FB87DC04-7DB5-451D-AC61-9C72205687B9}"/>
          </ac:spMkLst>
        </pc:spChg>
        <pc:spChg chg="mod">
          <ac:chgData name="Kolakowski, Artur" userId="9c34c8cc-b1df-44f6-bea5-dcf7a54ee35f" providerId="ADAL" clId="{3840EB45-74CA-49F5-8548-3DE287019A31}" dt="2022-12-08T10:50:59.943" v="3567" actId="790"/>
          <ac:spMkLst>
            <pc:docMk/>
            <pc:sldMk cId="3250581116" sldId="483"/>
            <ac:spMk id="8647" creationId="{57D759A2-1A88-413F-8AC4-2D9B1AC8E639}"/>
          </ac:spMkLst>
        </pc:spChg>
        <pc:spChg chg="mod">
          <ac:chgData name="Kolakowski, Artur" userId="9c34c8cc-b1df-44f6-bea5-dcf7a54ee35f" providerId="ADAL" clId="{3840EB45-74CA-49F5-8548-3DE287019A31}" dt="2022-12-08T10:50:59.943" v="3568" actId="790"/>
          <ac:spMkLst>
            <pc:docMk/>
            <pc:sldMk cId="3250581116" sldId="483"/>
            <ac:spMk id="8648" creationId="{AB798130-60E7-41FC-83CA-AC216C39EBB1}"/>
          </ac:spMkLst>
        </pc:spChg>
        <pc:spChg chg="mod">
          <ac:chgData name="Kolakowski, Artur" userId="9c34c8cc-b1df-44f6-bea5-dcf7a54ee35f" providerId="ADAL" clId="{3840EB45-74CA-49F5-8548-3DE287019A31}" dt="2022-12-08T10:50:59.943" v="3569" actId="790"/>
          <ac:spMkLst>
            <pc:docMk/>
            <pc:sldMk cId="3250581116" sldId="483"/>
            <ac:spMk id="8649" creationId="{C9428ADD-C6DF-4107-8BEA-38F3207EA4BD}"/>
          </ac:spMkLst>
        </pc:spChg>
        <pc:spChg chg="mod">
          <ac:chgData name="Kolakowski, Artur" userId="9c34c8cc-b1df-44f6-bea5-dcf7a54ee35f" providerId="ADAL" clId="{3840EB45-74CA-49F5-8548-3DE287019A31}" dt="2022-12-08T10:50:59.943" v="3570" actId="790"/>
          <ac:spMkLst>
            <pc:docMk/>
            <pc:sldMk cId="3250581116" sldId="483"/>
            <ac:spMk id="8650" creationId="{5FF20534-B911-47E4-927F-58E005568C6C}"/>
          </ac:spMkLst>
        </pc:spChg>
        <pc:spChg chg="mod">
          <ac:chgData name="Kolakowski, Artur" userId="9c34c8cc-b1df-44f6-bea5-dcf7a54ee35f" providerId="ADAL" clId="{3840EB45-74CA-49F5-8548-3DE287019A31}" dt="2022-12-08T10:50:59.948" v="3571" actId="790"/>
          <ac:spMkLst>
            <pc:docMk/>
            <pc:sldMk cId="3250581116" sldId="483"/>
            <ac:spMk id="8651" creationId="{95F152D1-FEFF-48A8-96E1-BF059B6D7CBE}"/>
          </ac:spMkLst>
        </pc:spChg>
        <pc:spChg chg="mod">
          <ac:chgData name="Kolakowski, Artur" userId="9c34c8cc-b1df-44f6-bea5-dcf7a54ee35f" providerId="ADAL" clId="{3840EB45-74CA-49F5-8548-3DE287019A31}" dt="2022-12-08T10:50:59.948" v="3572" actId="790"/>
          <ac:spMkLst>
            <pc:docMk/>
            <pc:sldMk cId="3250581116" sldId="483"/>
            <ac:spMk id="8652" creationId="{8C1D608D-1D87-42B2-A5CA-FCAC4B129386}"/>
          </ac:spMkLst>
        </pc:spChg>
        <pc:spChg chg="mod">
          <ac:chgData name="Kolakowski, Artur" userId="9c34c8cc-b1df-44f6-bea5-dcf7a54ee35f" providerId="ADAL" clId="{3840EB45-74CA-49F5-8548-3DE287019A31}" dt="2022-12-08T10:50:59.948" v="3573" actId="790"/>
          <ac:spMkLst>
            <pc:docMk/>
            <pc:sldMk cId="3250581116" sldId="483"/>
            <ac:spMk id="8653" creationId="{0B96CD26-2DF8-47D3-82E3-BDD25701AA48}"/>
          </ac:spMkLst>
        </pc:spChg>
        <pc:spChg chg="mod">
          <ac:chgData name="Kolakowski, Artur" userId="9c34c8cc-b1df-44f6-bea5-dcf7a54ee35f" providerId="ADAL" clId="{3840EB45-74CA-49F5-8548-3DE287019A31}" dt="2022-12-08T10:50:59.948" v="3574" actId="790"/>
          <ac:spMkLst>
            <pc:docMk/>
            <pc:sldMk cId="3250581116" sldId="483"/>
            <ac:spMk id="8654" creationId="{3C2867F4-A305-4922-A935-B6A6CD2118D6}"/>
          </ac:spMkLst>
        </pc:spChg>
        <pc:spChg chg="mod">
          <ac:chgData name="Kolakowski, Artur" userId="9c34c8cc-b1df-44f6-bea5-dcf7a54ee35f" providerId="ADAL" clId="{3840EB45-74CA-49F5-8548-3DE287019A31}" dt="2022-12-08T10:50:59.948" v="3575" actId="790"/>
          <ac:spMkLst>
            <pc:docMk/>
            <pc:sldMk cId="3250581116" sldId="483"/>
            <ac:spMk id="8655" creationId="{83158303-4B9D-4643-8D3A-FF1060BFC971}"/>
          </ac:spMkLst>
        </pc:spChg>
        <pc:spChg chg="mod">
          <ac:chgData name="Kolakowski, Artur" userId="9c34c8cc-b1df-44f6-bea5-dcf7a54ee35f" providerId="ADAL" clId="{3840EB45-74CA-49F5-8548-3DE287019A31}" dt="2022-12-08T10:50:59.953" v="3576" actId="790"/>
          <ac:spMkLst>
            <pc:docMk/>
            <pc:sldMk cId="3250581116" sldId="483"/>
            <ac:spMk id="8656" creationId="{8FAA6B42-00D8-4D01-AF4C-4D4D989C478A}"/>
          </ac:spMkLst>
        </pc:spChg>
        <pc:spChg chg="mod">
          <ac:chgData name="Kolakowski, Artur" userId="9c34c8cc-b1df-44f6-bea5-dcf7a54ee35f" providerId="ADAL" clId="{3840EB45-74CA-49F5-8548-3DE287019A31}" dt="2022-12-08T10:50:59.953" v="3577" actId="790"/>
          <ac:spMkLst>
            <pc:docMk/>
            <pc:sldMk cId="3250581116" sldId="483"/>
            <ac:spMk id="8657" creationId="{273B1429-F504-438F-8E87-FD2F527B9EFE}"/>
          </ac:spMkLst>
        </pc:spChg>
        <pc:spChg chg="mod">
          <ac:chgData name="Kolakowski, Artur" userId="9c34c8cc-b1df-44f6-bea5-dcf7a54ee35f" providerId="ADAL" clId="{3840EB45-74CA-49F5-8548-3DE287019A31}" dt="2022-12-08T10:50:59.953" v="3578" actId="790"/>
          <ac:spMkLst>
            <pc:docMk/>
            <pc:sldMk cId="3250581116" sldId="483"/>
            <ac:spMk id="8658" creationId="{5C60CEE8-DEC4-4538-AF2F-F2D1B2B4FA78}"/>
          </ac:spMkLst>
        </pc:spChg>
        <pc:spChg chg="mod">
          <ac:chgData name="Kolakowski, Artur" userId="9c34c8cc-b1df-44f6-bea5-dcf7a54ee35f" providerId="ADAL" clId="{3840EB45-74CA-49F5-8548-3DE287019A31}" dt="2022-12-08T10:50:59.953" v="3579" actId="790"/>
          <ac:spMkLst>
            <pc:docMk/>
            <pc:sldMk cId="3250581116" sldId="483"/>
            <ac:spMk id="8659" creationId="{6D9E0B4B-DA3F-463B-A69B-FF76B9B19843}"/>
          </ac:spMkLst>
        </pc:spChg>
        <pc:spChg chg="mod">
          <ac:chgData name="Kolakowski, Artur" userId="9c34c8cc-b1df-44f6-bea5-dcf7a54ee35f" providerId="ADAL" clId="{3840EB45-74CA-49F5-8548-3DE287019A31}" dt="2022-12-08T10:50:59.953" v="3580" actId="790"/>
          <ac:spMkLst>
            <pc:docMk/>
            <pc:sldMk cId="3250581116" sldId="483"/>
            <ac:spMk id="8660" creationId="{A99AB5DC-7F17-423A-9C7C-739E1EA11FEB}"/>
          </ac:spMkLst>
        </pc:spChg>
        <pc:spChg chg="mod">
          <ac:chgData name="Kolakowski, Artur" userId="9c34c8cc-b1df-44f6-bea5-dcf7a54ee35f" providerId="ADAL" clId="{3840EB45-74CA-49F5-8548-3DE287019A31}" dt="2022-12-08T10:50:59.953" v="3581" actId="790"/>
          <ac:spMkLst>
            <pc:docMk/>
            <pc:sldMk cId="3250581116" sldId="483"/>
            <ac:spMk id="8661" creationId="{FBDEB563-3201-4315-B26B-D954FDB686F9}"/>
          </ac:spMkLst>
        </pc:spChg>
        <pc:spChg chg="mod">
          <ac:chgData name="Kolakowski, Artur" userId="9c34c8cc-b1df-44f6-bea5-dcf7a54ee35f" providerId="ADAL" clId="{3840EB45-74CA-49F5-8548-3DE287019A31}" dt="2022-12-08T10:50:59.958" v="3582" actId="790"/>
          <ac:spMkLst>
            <pc:docMk/>
            <pc:sldMk cId="3250581116" sldId="483"/>
            <ac:spMk id="8662" creationId="{51799BFC-3B30-4F24-B4F6-F22781EED25C}"/>
          </ac:spMkLst>
        </pc:spChg>
        <pc:spChg chg="mod">
          <ac:chgData name="Kolakowski, Artur" userId="9c34c8cc-b1df-44f6-bea5-dcf7a54ee35f" providerId="ADAL" clId="{3840EB45-74CA-49F5-8548-3DE287019A31}" dt="2022-12-08T10:50:59.958" v="3583" actId="790"/>
          <ac:spMkLst>
            <pc:docMk/>
            <pc:sldMk cId="3250581116" sldId="483"/>
            <ac:spMk id="8663" creationId="{D2111F5F-BE54-444E-8A47-24F7E43D1AE5}"/>
          </ac:spMkLst>
        </pc:spChg>
        <pc:spChg chg="mod">
          <ac:chgData name="Kolakowski, Artur" userId="9c34c8cc-b1df-44f6-bea5-dcf7a54ee35f" providerId="ADAL" clId="{3840EB45-74CA-49F5-8548-3DE287019A31}" dt="2022-12-08T10:50:59.958" v="3584" actId="790"/>
          <ac:spMkLst>
            <pc:docMk/>
            <pc:sldMk cId="3250581116" sldId="483"/>
            <ac:spMk id="8664" creationId="{527DC921-1385-4B71-AD93-BB5D8C65EBF9}"/>
          </ac:spMkLst>
        </pc:spChg>
        <pc:spChg chg="mod">
          <ac:chgData name="Kolakowski, Artur" userId="9c34c8cc-b1df-44f6-bea5-dcf7a54ee35f" providerId="ADAL" clId="{3840EB45-74CA-49F5-8548-3DE287019A31}" dt="2022-12-08T10:50:59.958" v="3585" actId="790"/>
          <ac:spMkLst>
            <pc:docMk/>
            <pc:sldMk cId="3250581116" sldId="483"/>
            <ac:spMk id="8665" creationId="{54750AF4-4097-47E0-A741-F9C5694B3BD5}"/>
          </ac:spMkLst>
        </pc:spChg>
        <pc:spChg chg="mod">
          <ac:chgData name="Kolakowski, Artur" userId="9c34c8cc-b1df-44f6-bea5-dcf7a54ee35f" providerId="ADAL" clId="{3840EB45-74CA-49F5-8548-3DE287019A31}" dt="2022-12-08T10:50:59.958" v="3586" actId="790"/>
          <ac:spMkLst>
            <pc:docMk/>
            <pc:sldMk cId="3250581116" sldId="483"/>
            <ac:spMk id="8666" creationId="{E841B12E-0AED-4E94-B285-B78E6BBDA3CF}"/>
          </ac:spMkLst>
        </pc:spChg>
        <pc:spChg chg="mod">
          <ac:chgData name="Kolakowski, Artur" userId="9c34c8cc-b1df-44f6-bea5-dcf7a54ee35f" providerId="ADAL" clId="{3840EB45-74CA-49F5-8548-3DE287019A31}" dt="2022-12-08T10:50:59.958" v="3587" actId="790"/>
          <ac:spMkLst>
            <pc:docMk/>
            <pc:sldMk cId="3250581116" sldId="483"/>
            <ac:spMk id="8667" creationId="{07FA7D0E-AB5F-4E61-8D3B-8D1B27E7E23F}"/>
          </ac:spMkLst>
        </pc:spChg>
        <pc:spChg chg="mod">
          <ac:chgData name="Kolakowski, Artur" userId="9c34c8cc-b1df-44f6-bea5-dcf7a54ee35f" providerId="ADAL" clId="{3840EB45-74CA-49F5-8548-3DE287019A31}" dt="2022-12-08T10:50:59.963" v="3588" actId="790"/>
          <ac:spMkLst>
            <pc:docMk/>
            <pc:sldMk cId="3250581116" sldId="483"/>
            <ac:spMk id="8668" creationId="{36462CF7-6F06-49E6-AF01-2822ED134A34}"/>
          </ac:spMkLst>
        </pc:spChg>
        <pc:spChg chg="mod">
          <ac:chgData name="Kolakowski, Artur" userId="9c34c8cc-b1df-44f6-bea5-dcf7a54ee35f" providerId="ADAL" clId="{3840EB45-74CA-49F5-8548-3DE287019A31}" dt="2022-12-08T10:50:59.963" v="3589" actId="790"/>
          <ac:spMkLst>
            <pc:docMk/>
            <pc:sldMk cId="3250581116" sldId="483"/>
            <ac:spMk id="8669" creationId="{28564759-0875-4915-BC62-9BE5A97B1038}"/>
          </ac:spMkLst>
        </pc:spChg>
        <pc:spChg chg="mod">
          <ac:chgData name="Kolakowski, Artur" userId="9c34c8cc-b1df-44f6-bea5-dcf7a54ee35f" providerId="ADAL" clId="{3840EB45-74CA-49F5-8548-3DE287019A31}" dt="2022-12-08T10:50:59.963" v="3590" actId="790"/>
          <ac:spMkLst>
            <pc:docMk/>
            <pc:sldMk cId="3250581116" sldId="483"/>
            <ac:spMk id="8670" creationId="{1DFE2306-5107-4FAD-866C-A8A83622C34D}"/>
          </ac:spMkLst>
        </pc:spChg>
        <pc:spChg chg="mod">
          <ac:chgData name="Kolakowski, Artur" userId="9c34c8cc-b1df-44f6-bea5-dcf7a54ee35f" providerId="ADAL" clId="{3840EB45-74CA-49F5-8548-3DE287019A31}" dt="2022-12-08T10:50:59.963" v="3591" actId="790"/>
          <ac:spMkLst>
            <pc:docMk/>
            <pc:sldMk cId="3250581116" sldId="483"/>
            <ac:spMk id="8671" creationId="{63946995-2343-4FA8-B0EF-B705D5C689CD}"/>
          </ac:spMkLst>
        </pc:spChg>
        <pc:spChg chg="mod">
          <ac:chgData name="Kolakowski, Artur" userId="9c34c8cc-b1df-44f6-bea5-dcf7a54ee35f" providerId="ADAL" clId="{3840EB45-74CA-49F5-8548-3DE287019A31}" dt="2022-12-08T10:50:59.963" v="3592" actId="790"/>
          <ac:spMkLst>
            <pc:docMk/>
            <pc:sldMk cId="3250581116" sldId="483"/>
            <ac:spMk id="8672" creationId="{94D11E1A-6F11-4D27-8C61-4347DE362E44}"/>
          </ac:spMkLst>
        </pc:spChg>
        <pc:spChg chg="mod">
          <ac:chgData name="Kolakowski, Artur" userId="9c34c8cc-b1df-44f6-bea5-dcf7a54ee35f" providerId="ADAL" clId="{3840EB45-74CA-49F5-8548-3DE287019A31}" dt="2022-12-08T10:50:59.963" v="3593" actId="790"/>
          <ac:spMkLst>
            <pc:docMk/>
            <pc:sldMk cId="3250581116" sldId="483"/>
            <ac:spMk id="8673" creationId="{FB96F5B8-0F4C-478A-BC16-20F2A4241E5F}"/>
          </ac:spMkLst>
        </pc:spChg>
        <pc:spChg chg="mod">
          <ac:chgData name="Kolakowski, Artur" userId="9c34c8cc-b1df-44f6-bea5-dcf7a54ee35f" providerId="ADAL" clId="{3840EB45-74CA-49F5-8548-3DE287019A31}" dt="2022-12-08T10:50:59.968" v="3594" actId="790"/>
          <ac:spMkLst>
            <pc:docMk/>
            <pc:sldMk cId="3250581116" sldId="483"/>
            <ac:spMk id="8674" creationId="{17FA08B2-485B-4C82-BCC5-241677A20C56}"/>
          </ac:spMkLst>
        </pc:spChg>
        <pc:spChg chg="mod">
          <ac:chgData name="Kolakowski, Artur" userId="9c34c8cc-b1df-44f6-bea5-dcf7a54ee35f" providerId="ADAL" clId="{3840EB45-74CA-49F5-8548-3DE287019A31}" dt="2022-12-08T10:50:59.968" v="3595" actId="790"/>
          <ac:spMkLst>
            <pc:docMk/>
            <pc:sldMk cId="3250581116" sldId="483"/>
            <ac:spMk id="8675" creationId="{F8962242-2340-4870-8D8D-477A7013D4FC}"/>
          </ac:spMkLst>
        </pc:spChg>
        <pc:spChg chg="mod">
          <ac:chgData name="Kolakowski, Artur" userId="9c34c8cc-b1df-44f6-bea5-dcf7a54ee35f" providerId="ADAL" clId="{3840EB45-74CA-49F5-8548-3DE287019A31}" dt="2022-12-08T10:50:59.968" v="3596" actId="790"/>
          <ac:spMkLst>
            <pc:docMk/>
            <pc:sldMk cId="3250581116" sldId="483"/>
            <ac:spMk id="8676" creationId="{577FAF23-BCF3-49A2-8873-73A8AFA2DF07}"/>
          </ac:spMkLst>
        </pc:spChg>
        <pc:spChg chg="mod">
          <ac:chgData name="Kolakowski, Artur" userId="9c34c8cc-b1df-44f6-bea5-dcf7a54ee35f" providerId="ADAL" clId="{3840EB45-74CA-49F5-8548-3DE287019A31}" dt="2022-12-08T10:50:59.968" v="3597" actId="790"/>
          <ac:spMkLst>
            <pc:docMk/>
            <pc:sldMk cId="3250581116" sldId="483"/>
            <ac:spMk id="8677" creationId="{897D2E0A-7195-49EE-B8A7-582B7E60CEDB}"/>
          </ac:spMkLst>
        </pc:spChg>
        <pc:spChg chg="mod">
          <ac:chgData name="Kolakowski, Artur" userId="9c34c8cc-b1df-44f6-bea5-dcf7a54ee35f" providerId="ADAL" clId="{3840EB45-74CA-49F5-8548-3DE287019A31}" dt="2022-12-08T10:50:59.968" v="3598" actId="790"/>
          <ac:spMkLst>
            <pc:docMk/>
            <pc:sldMk cId="3250581116" sldId="483"/>
            <ac:spMk id="8678" creationId="{EC932D33-DB71-4CEA-BFEA-B85E1F79722A}"/>
          </ac:spMkLst>
        </pc:spChg>
        <pc:spChg chg="mod">
          <ac:chgData name="Kolakowski, Artur" userId="9c34c8cc-b1df-44f6-bea5-dcf7a54ee35f" providerId="ADAL" clId="{3840EB45-74CA-49F5-8548-3DE287019A31}" dt="2022-12-08T10:50:59.968" v="3599" actId="790"/>
          <ac:spMkLst>
            <pc:docMk/>
            <pc:sldMk cId="3250581116" sldId="483"/>
            <ac:spMk id="8679" creationId="{4E45FA01-FE00-431F-B766-5794AA735B45}"/>
          </ac:spMkLst>
        </pc:spChg>
        <pc:spChg chg="mod">
          <ac:chgData name="Kolakowski, Artur" userId="9c34c8cc-b1df-44f6-bea5-dcf7a54ee35f" providerId="ADAL" clId="{3840EB45-74CA-49F5-8548-3DE287019A31}" dt="2022-12-08T10:50:59.973" v="3600" actId="790"/>
          <ac:spMkLst>
            <pc:docMk/>
            <pc:sldMk cId="3250581116" sldId="483"/>
            <ac:spMk id="8680" creationId="{FE202366-B02D-4A2B-B892-39A0F8626DC4}"/>
          </ac:spMkLst>
        </pc:spChg>
        <pc:spChg chg="mod">
          <ac:chgData name="Kolakowski, Artur" userId="9c34c8cc-b1df-44f6-bea5-dcf7a54ee35f" providerId="ADAL" clId="{3840EB45-74CA-49F5-8548-3DE287019A31}" dt="2022-12-08T10:50:59.973" v="3601" actId="790"/>
          <ac:spMkLst>
            <pc:docMk/>
            <pc:sldMk cId="3250581116" sldId="483"/>
            <ac:spMk id="8681" creationId="{4D688F91-6EB6-4A21-8D43-CC8AD8AA49A7}"/>
          </ac:spMkLst>
        </pc:spChg>
        <pc:spChg chg="mod">
          <ac:chgData name="Kolakowski, Artur" userId="9c34c8cc-b1df-44f6-bea5-dcf7a54ee35f" providerId="ADAL" clId="{3840EB45-74CA-49F5-8548-3DE287019A31}" dt="2022-12-08T10:50:59.973" v="3602" actId="790"/>
          <ac:spMkLst>
            <pc:docMk/>
            <pc:sldMk cId="3250581116" sldId="483"/>
            <ac:spMk id="8682" creationId="{22DF3B75-3376-4574-BB26-FEBEB776A84E}"/>
          </ac:spMkLst>
        </pc:spChg>
        <pc:spChg chg="mod">
          <ac:chgData name="Kolakowski, Artur" userId="9c34c8cc-b1df-44f6-bea5-dcf7a54ee35f" providerId="ADAL" clId="{3840EB45-74CA-49F5-8548-3DE287019A31}" dt="2022-12-08T10:50:59.973" v="3603" actId="790"/>
          <ac:spMkLst>
            <pc:docMk/>
            <pc:sldMk cId="3250581116" sldId="483"/>
            <ac:spMk id="8683" creationId="{B36B81A7-B7E3-43CE-82AC-BA890FBBEB5D}"/>
          </ac:spMkLst>
        </pc:spChg>
        <pc:spChg chg="mod">
          <ac:chgData name="Kolakowski, Artur" userId="9c34c8cc-b1df-44f6-bea5-dcf7a54ee35f" providerId="ADAL" clId="{3840EB45-74CA-49F5-8548-3DE287019A31}" dt="2022-12-08T10:50:59.973" v="3604" actId="790"/>
          <ac:spMkLst>
            <pc:docMk/>
            <pc:sldMk cId="3250581116" sldId="483"/>
            <ac:spMk id="8684" creationId="{3EAF4543-2A52-4339-A8A0-0F94AF254DC0}"/>
          </ac:spMkLst>
        </pc:spChg>
        <pc:spChg chg="mod">
          <ac:chgData name="Kolakowski, Artur" userId="9c34c8cc-b1df-44f6-bea5-dcf7a54ee35f" providerId="ADAL" clId="{3840EB45-74CA-49F5-8548-3DE287019A31}" dt="2022-12-08T10:50:59.973" v="3605" actId="790"/>
          <ac:spMkLst>
            <pc:docMk/>
            <pc:sldMk cId="3250581116" sldId="483"/>
            <ac:spMk id="8685" creationId="{5877A852-CFEC-4866-AFE8-7A02EC870752}"/>
          </ac:spMkLst>
        </pc:spChg>
        <pc:spChg chg="mod">
          <ac:chgData name="Kolakowski, Artur" userId="9c34c8cc-b1df-44f6-bea5-dcf7a54ee35f" providerId="ADAL" clId="{3840EB45-74CA-49F5-8548-3DE287019A31}" dt="2022-12-08T10:50:59.978" v="3606" actId="790"/>
          <ac:spMkLst>
            <pc:docMk/>
            <pc:sldMk cId="3250581116" sldId="483"/>
            <ac:spMk id="8686" creationId="{329ACE44-7FFC-46EE-A0B9-8F9BE4A0208C}"/>
          </ac:spMkLst>
        </pc:spChg>
        <pc:spChg chg="mod">
          <ac:chgData name="Kolakowski, Artur" userId="9c34c8cc-b1df-44f6-bea5-dcf7a54ee35f" providerId="ADAL" clId="{3840EB45-74CA-49F5-8548-3DE287019A31}" dt="2022-12-08T10:50:59.978" v="3607" actId="790"/>
          <ac:spMkLst>
            <pc:docMk/>
            <pc:sldMk cId="3250581116" sldId="483"/>
            <ac:spMk id="8687" creationId="{0C13CF15-1072-45B0-A4A0-FEB6B223E1BB}"/>
          </ac:spMkLst>
        </pc:spChg>
        <pc:spChg chg="mod">
          <ac:chgData name="Kolakowski, Artur" userId="9c34c8cc-b1df-44f6-bea5-dcf7a54ee35f" providerId="ADAL" clId="{3840EB45-74CA-49F5-8548-3DE287019A31}" dt="2022-12-08T10:50:59.978" v="3608" actId="790"/>
          <ac:spMkLst>
            <pc:docMk/>
            <pc:sldMk cId="3250581116" sldId="483"/>
            <ac:spMk id="8688" creationId="{4A42FFA5-9F32-4A2E-A115-D84200D4356B}"/>
          </ac:spMkLst>
        </pc:spChg>
        <pc:spChg chg="mod">
          <ac:chgData name="Kolakowski, Artur" userId="9c34c8cc-b1df-44f6-bea5-dcf7a54ee35f" providerId="ADAL" clId="{3840EB45-74CA-49F5-8548-3DE287019A31}" dt="2022-12-08T10:50:59.978" v="3609" actId="790"/>
          <ac:spMkLst>
            <pc:docMk/>
            <pc:sldMk cId="3250581116" sldId="483"/>
            <ac:spMk id="8689" creationId="{1ACAFDA6-7CCB-409C-8B29-102EE0FD6C69}"/>
          </ac:spMkLst>
        </pc:spChg>
        <pc:spChg chg="mod">
          <ac:chgData name="Kolakowski, Artur" userId="9c34c8cc-b1df-44f6-bea5-dcf7a54ee35f" providerId="ADAL" clId="{3840EB45-74CA-49F5-8548-3DE287019A31}" dt="2022-12-08T10:50:59.981" v="3610" actId="790"/>
          <ac:spMkLst>
            <pc:docMk/>
            <pc:sldMk cId="3250581116" sldId="483"/>
            <ac:spMk id="8690" creationId="{6B636E02-11E9-4242-914A-EDAC599CBD15}"/>
          </ac:spMkLst>
        </pc:spChg>
        <pc:spChg chg="mod">
          <ac:chgData name="Kolakowski, Artur" userId="9c34c8cc-b1df-44f6-bea5-dcf7a54ee35f" providerId="ADAL" clId="{3840EB45-74CA-49F5-8548-3DE287019A31}" dt="2022-12-08T10:50:59.981" v="3611" actId="790"/>
          <ac:spMkLst>
            <pc:docMk/>
            <pc:sldMk cId="3250581116" sldId="483"/>
            <ac:spMk id="8691" creationId="{5BC7DD97-7D90-4624-AB12-F494FD924BB3}"/>
          </ac:spMkLst>
        </pc:spChg>
        <pc:spChg chg="mod">
          <ac:chgData name="Kolakowski, Artur" userId="9c34c8cc-b1df-44f6-bea5-dcf7a54ee35f" providerId="ADAL" clId="{3840EB45-74CA-49F5-8548-3DE287019A31}" dt="2022-12-08T10:50:59.983" v="3612" actId="790"/>
          <ac:spMkLst>
            <pc:docMk/>
            <pc:sldMk cId="3250581116" sldId="483"/>
            <ac:spMk id="8692" creationId="{1C3D2D42-AB1D-40C3-A434-AD72228D87EF}"/>
          </ac:spMkLst>
        </pc:spChg>
        <pc:spChg chg="mod">
          <ac:chgData name="Kolakowski, Artur" userId="9c34c8cc-b1df-44f6-bea5-dcf7a54ee35f" providerId="ADAL" clId="{3840EB45-74CA-49F5-8548-3DE287019A31}" dt="2022-12-08T10:50:59.983" v="3613" actId="790"/>
          <ac:spMkLst>
            <pc:docMk/>
            <pc:sldMk cId="3250581116" sldId="483"/>
            <ac:spMk id="8693" creationId="{E1C8776E-B7DB-4DFF-97AB-6FFCFBEE6807}"/>
          </ac:spMkLst>
        </pc:spChg>
        <pc:spChg chg="mod">
          <ac:chgData name="Kolakowski, Artur" userId="9c34c8cc-b1df-44f6-bea5-dcf7a54ee35f" providerId="ADAL" clId="{3840EB45-74CA-49F5-8548-3DE287019A31}" dt="2022-12-08T10:50:59.983" v="3614" actId="790"/>
          <ac:spMkLst>
            <pc:docMk/>
            <pc:sldMk cId="3250581116" sldId="483"/>
            <ac:spMk id="8694" creationId="{56AD9481-E3B3-4A19-9FFA-D39F8BCD62BB}"/>
          </ac:spMkLst>
        </pc:spChg>
        <pc:spChg chg="mod">
          <ac:chgData name="Kolakowski, Artur" userId="9c34c8cc-b1df-44f6-bea5-dcf7a54ee35f" providerId="ADAL" clId="{3840EB45-74CA-49F5-8548-3DE287019A31}" dt="2022-12-08T10:50:59.983" v="3615" actId="790"/>
          <ac:spMkLst>
            <pc:docMk/>
            <pc:sldMk cId="3250581116" sldId="483"/>
            <ac:spMk id="8695" creationId="{CED2BF8C-A7FD-4250-AFB7-E695BF704190}"/>
          </ac:spMkLst>
        </pc:spChg>
        <pc:spChg chg="mod">
          <ac:chgData name="Kolakowski, Artur" userId="9c34c8cc-b1df-44f6-bea5-dcf7a54ee35f" providerId="ADAL" clId="{3840EB45-74CA-49F5-8548-3DE287019A31}" dt="2022-12-08T10:50:59.983" v="3616" actId="790"/>
          <ac:spMkLst>
            <pc:docMk/>
            <pc:sldMk cId="3250581116" sldId="483"/>
            <ac:spMk id="8696" creationId="{158A5023-DCA4-4673-8507-A7F43F15ABD9}"/>
          </ac:spMkLst>
        </pc:spChg>
        <pc:spChg chg="mod">
          <ac:chgData name="Kolakowski, Artur" userId="9c34c8cc-b1df-44f6-bea5-dcf7a54ee35f" providerId="ADAL" clId="{3840EB45-74CA-49F5-8548-3DE287019A31}" dt="2022-12-08T10:50:59.988" v="3617" actId="790"/>
          <ac:spMkLst>
            <pc:docMk/>
            <pc:sldMk cId="3250581116" sldId="483"/>
            <ac:spMk id="8697" creationId="{D8EF4628-FE55-4BED-9430-D4F00B5B690D}"/>
          </ac:spMkLst>
        </pc:spChg>
        <pc:spChg chg="mod">
          <ac:chgData name="Kolakowski, Artur" userId="9c34c8cc-b1df-44f6-bea5-dcf7a54ee35f" providerId="ADAL" clId="{3840EB45-74CA-49F5-8548-3DE287019A31}" dt="2022-12-08T10:50:59.988" v="3618" actId="790"/>
          <ac:spMkLst>
            <pc:docMk/>
            <pc:sldMk cId="3250581116" sldId="483"/>
            <ac:spMk id="8698" creationId="{5A65112D-C43E-4271-91BF-5C7809F037D5}"/>
          </ac:spMkLst>
        </pc:spChg>
        <pc:spChg chg="mod">
          <ac:chgData name="Kolakowski, Artur" userId="9c34c8cc-b1df-44f6-bea5-dcf7a54ee35f" providerId="ADAL" clId="{3840EB45-74CA-49F5-8548-3DE287019A31}" dt="2022-12-08T10:50:59.988" v="3619" actId="790"/>
          <ac:spMkLst>
            <pc:docMk/>
            <pc:sldMk cId="3250581116" sldId="483"/>
            <ac:spMk id="8699" creationId="{95DE7721-D0FD-4BB9-993B-5D49E3709480}"/>
          </ac:spMkLst>
        </pc:spChg>
        <pc:spChg chg="mod">
          <ac:chgData name="Kolakowski, Artur" userId="9c34c8cc-b1df-44f6-bea5-dcf7a54ee35f" providerId="ADAL" clId="{3840EB45-74CA-49F5-8548-3DE287019A31}" dt="2022-12-08T10:50:59.988" v="3620" actId="790"/>
          <ac:spMkLst>
            <pc:docMk/>
            <pc:sldMk cId="3250581116" sldId="483"/>
            <ac:spMk id="8700" creationId="{BAFFDD70-96E2-4BB0-9E40-56D4E443A725}"/>
          </ac:spMkLst>
        </pc:spChg>
        <pc:spChg chg="mod">
          <ac:chgData name="Kolakowski, Artur" userId="9c34c8cc-b1df-44f6-bea5-dcf7a54ee35f" providerId="ADAL" clId="{3840EB45-74CA-49F5-8548-3DE287019A31}" dt="2022-12-08T10:50:59.988" v="3621" actId="790"/>
          <ac:spMkLst>
            <pc:docMk/>
            <pc:sldMk cId="3250581116" sldId="483"/>
            <ac:spMk id="8701" creationId="{A9995677-F6AA-4B71-BC20-F8A497758D4F}"/>
          </ac:spMkLst>
        </pc:spChg>
        <pc:spChg chg="mod">
          <ac:chgData name="Kolakowski, Artur" userId="9c34c8cc-b1df-44f6-bea5-dcf7a54ee35f" providerId="ADAL" clId="{3840EB45-74CA-49F5-8548-3DE287019A31}" dt="2022-12-08T10:50:59.988" v="3622" actId="790"/>
          <ac:spMkLst>
            <pc:docMk/>
            <pc:sldMk cId="3250581116" sldId="483"/>
            <ac:spMk id="8702" creationId="{83F2F64B-5CEB-4DA4-BEB6-7901DCF7BA8A}"/>
          </ac:spMkLst>
        </pc:spChg>
        <pc:spChg chg="mod">
          <ac:chgData name="Kolakowski, Artur" userId="9c34c8cc-b1df-44f6-bea5-dcf7a54ee35f" providerId="ADAL" clId="{3840EB45-74CA-49F5-8548-3DE287019A31}" dt="2022-12-08T10:50:59.988" v="3623" actId="790"/>
          <ac:spMkLst>
            <pc:docMk/>
            <pc:sldMk cId="3250581116" sldId="483"/>
            <ac:spMk id="8703" creationId="{3376D0AD-8DDB-404B-8D34-B3BDE8097FC5}"/>
          </ac:spMkLst>
        </pc:spChg>
        <pc:spChg chg="mod">
          <ac:chgData name="Kolakowski, Artur" userId="9c34c8cc-b1df-44f6-bea5-dcf7a54ee35f" providerId="ADAL" clId="{3840EB45-74CA-49F5-8548-3DE287019A31}" dt="2022-12-08T10:50:59.993" v="3624" actId="790"/>
          <ac:spMkLst>
            <pc:docMk/>
            <pc:sldMk cId="3250581116" sldId="483"/>
            <ac:spMk id="8704" creationId="{599264B4-A1F0-4DC9-9D28-946B879D5EF9}"/>
          </ac:spMkLst>
        </pc:spChg>
        <pc:spChg chg="mod">
          <ac:chgData name="Kolakowski, Artur" userId="9c34c8cc-b1df-44f6-bea5-dcf7a54ee35f" providerId="ADAL" clId="{3840EB45-74CA-49F5-8548-3DE287019A31}" dt="2022-12-08T10:50:59.993" v="3625" actId="790"/>
          <ac:spMkLst>
            <pc:docMk/>
            <pc:sldMk cId="3250581116" sldId="483"/>
            <ac:spMk id="8705" creationId="{720D9E99-CCE8-4680-8FEE-C42C5353C3FD}"/>
          </ac:spMkLst>
        </pc:spChg>
        <pc:spChg chg="mod">
          <ac:chgData name="Kolakowski, Artur" userId="9c34c8cc-b1df-44f6-bea5-dcf7a54ee35f" providerId="ADAL" clId="{3840EB45-74CA-49F5-8548-3DE287019A31}" dt="2022-12-08T10:50:59.993" v="3626" actId="790"/>
          <ac:spMkLst>
            <pc:docMk/>
            <pc:sldMk cId="3250581116" sldId="483"/>
            <ac:spMk id="8706" creationId="{69E729DC-FD85-4023-B4A2-F540E11B9F2E}"/>
          </ac:spMkLst>
        </pc:spChg>
        <pc:spChg chg="mod">
          <ac:chgData name="Kolakowski, Artur" userId="9c34c8cc-b1df-44f6-bea5-dcf7a54ee35f" providerId="ADAL" clId="{3840EB45-74CA-49F5-8548-3DE287019A31}" dt="2022-12-08T10:50:59.993" v="3627" actId="790"/>
          <ac:spMkLst>
            <pc:docMk/>
            <pc:sldMk cId="3250581116" sldId="483"/>
            <ac:spMk id="8707" creationId="{9B75F11E-CA66-46E5-BCD2-5B851DF38C81}"/>
          </ac:spMkLst>
        </pc:spChg>
        <pc:spChg chg="mod">
          <ac:chgData name="Kolakowski, Artur" userId="9c34c8cc-b1df-44f6-bea5-dcf7a54ee35f" providerId="ADAL" clId="{3840EB45-74CA-49F5-8548-3DE287019A31}" dt="2022-12-08T10:50:59.993" v="3628" actId="790"/>
          <ac:spMkLst>
            <pc:docMk/>
            <pc:sldMk cId="3250581116" sldId="483"/>
            <ac:spMk id="8708" creationId="{573159BA-6A24-428F-9D0E-2290A6C4A8F8}"/>
          </ac:spMkLst>
        </pc:spChg>
        <pc:spChg chg="mod">
          <ac:chgData name="Kolakowski, Artur" userId="9c34c8cc-b1df-44f6-bea5-dcf7a54ee35f" providerId="ADAL" clId="{3840EB45-74CA-49F5-8548-3DE287019A31}" dt="2022-12-08T10:50:59.998" v="3629" actId="790"/>
          <ac:spMkLst>
            <pc:docMk/>
            <pc:sldMk cId="3250581116" sldId="483"/>
            <ac:spMk id="8709" creationId="{8B0EBDCF-1F16-4ACE-A119-A11297922CD1}"/>
          </ac:spMkLst>
        </pc:spChg>
        <pc:spChg chg="mod">
          <ac:chgData name="Kolakowski, Artur" userId="9c34c8cc-b1df-44f6-bea5-dcf7a54ee35f" providerId="ADAL" clId="{3840EB45-74CA-49F5-8548-3DE287019A31}" dt="2022-12-08T10:50:59.998" v="3630" actId="790"/>
          <ac:spMkLst>
            <pc:docMk/>
            <pc:sldMk cId="3250581116" sldId="483"/>
            <ac:spMk id="8710" creationId="{D8E279B4-D62E-4DAC-9909-1A795F4F8557}"/>
          </ac:spMkLst>
        </pc:spChg>
        <pc:spChg chg="mod">
          <ac:chgData name="Kolakowski, Artur" userId="9c34c8cc-b1df-44f6-bea5-dcf7a54ee35f" providerId="ADAL" clId="{3840EB45-74CA-49F5-8548-3DE287019A31}" dt="2022-12-08T10:50:59.998" v="3631" actId="790"/>
          <ac:spMkLst>
            <pc:docMk/>
            <pc:sldMk cId="3250581116" sldId="483"/>
            <ac:spMk id="8711" creationId="{C1438682-6D37-4C9E-B5C8-B3D7A009EA8F}"/>
          </ac:spMkLst>
        </pc:spChg>
        <pc:spChg chg="mod">
          <ac:chgData name="Kolakowski, Artur" userId="9c34c8cc-b1df-44f6-bea5-dcf7a54ee35f" providerId="ADAL" clId="{3840EB45-74CA-49F5-8548-3DE287019A31}" dt="2022-12-08T10:50:59.998" v="3632" actId="790"/>
          <ac:spMkLst>
            <pc:docMk/>
            <pc:sldMk cId="3250581116" sldId="483"/>
            <ac:spMk id="8712" creationId="{80547B57-7147-4B84-BF56-8DE96BF9A5AC}"/>
          </ac:spMkLst>
        </pc:spChg>
        <pc:spChg chg="mod">
          <ac:chgData name="Kolakowski, Artur" userId="9c34c8cc-b1df-44f6-bea5-dcf7a54ee35f" providerId="ADAL" clId="{3840EB45-74CA-49F5-8548-3DE287019A31}" dt="2022-12-08T10:50:59.998" v="3633" actId="790"/>
          <ac:spMkLst>
            <pc:docMk/>
            <pc:sldMk cId="3250581116" sldId="483"/>
            <ac:spMk id="8713" creationId="{36C462DE-DA13-4CED-9704-E06B66533F8C}"/>
          </ac:spMkLst>
        </pc:spChg>
        <pc:spChg chg="mod">
          <ac:chgData name="Kolakowski, Artur" userId="9c34c8cc-b1df-44f6-bea5-dcf7a54ee35f" providerId="ADAL" clId="{3840EB45-74CA-49F5-8548-3DE287019A31}" dt="2022-12-08T10:50:59.998" v="3634" actId="790"/>
          <ac:spMkLst>
            <pc:docMk/>
            <pc:sldMk cId="3250581116" sldId="483"/>
            <ac:spMk id="8714" creationId="{ED42B8C5-2F0C-4CC9-9079-8774FBE3E05F}"/>
          </ac:spMkLst>
        </pc:spChg>
        <pc:spChg chg="mod">
          <ac:chgData name="Kolakowski, Artur" userId="9c34c8cc-b1df-44f6-bea5-dcf7a54ee35f" providerId="ADAL" clId="{3840EB45-74CA-49F5-8548-3DE287019A31}" dt="2022-12-08T10:51:00.002" v="3635" actId="790"/>
          <ac:spMkLst>
            <pc:docMk/>
            <pc:sldMk cId="3250581116" sldId="483"/>
            <ac:spMk id="8715" creationId="{2C854DA9-1FC2-47A1-8B7C-FA15E246422D}"/>
          </ac:spMkLst>
        </pc:spChg>
        <pc:spChg chg="mod">
          <ac:chgData name="Kolakowski, Artur" userId="9c34c8cc-b1df-44f6-bea5-dcf7a54ee35f" providerId="ADAL" clId="{3840EB45-74CA-49F5-8548-3DE287019A31}" dt="2022-12-08T10:51:00.002" v="3636" actId="790"/>
          <ac:spMkLst>
            <pc:docMk/>
            <pc:sldMk cId="3250581116" sldId="483"/>
            <ac:spMk id="8716" creationId="{71F6AAC1-7CB4-41A4-911C-566077F4880C}"/>
          </ac:spMkLst>
        </pc:spChg>
        <pc:spChg chg="mod">
          <ac:chgData name="Kolakowski, Artur" userId="9c34c8cc-b1df-44f6-bea5-dcf7a54ee35f" providerId="ADAL" clId="{3840EB45-74CA-49F5-8548-3DE287019A31}" dt="2022-12-08T10:51:00.002" v="3637" actId="790"/>
          <ac:spMkLst>
            <pc:docMk/>
            <pc:sldMk cId="3250581116" sldId="483"/>
            <ac:spMk id="8717" creationId="{14BD1CCB-52D7-40E0-B617-37C0AAC011DD}"/>
          </ac:spMkLst>
        </pc:spChg>
        <pc:spChg chg="mod">
          <ac:chgData name="Kolakowski, Artur" userId="9c34c8cc-b1df-44f6-bea5-dcf7a54ee35f" providerId="ADAL" clId="{3840EB45-74CA-49F5-8548-3DE287019A31}" dt="2022-12-08T10:51:00.008" v="3638" actId="790"/>
          <ac:spMkLst>
            <pc:docMk/>
            <pc:sldMk cId="3250581116" sldId="483"/>
            <ac:spMk id="8718" creationId="{40AA4971-E42C-4527-AC24-075B4E84A78A}"/>
          </ac:spMkLst>
        </pc:spChg>
        <pc:spChg chg="mod">
          <ac:chgData name="Kolakowski, Artur" userId="9c34c8cc-b1df-44f6-bea5-dcf7a54ee35f" providerId="ADAL" clId="{3840EB45-74CA-49F5-8548-3DE287019A31}" dt="2022-12-08T10:51:00.008" v="3639" actId="790"/>
          <ac:spMkLst>
            <pc:docMk/>
            <pc:sldMk cId="3250581116" sldId="483"/>
            <ac:spMk id="8719" creationId="{6DE42175-04EC-4C5F-B6BC-CB711843FE6A}"/>
          </ac:spMkLst>
        </pc:spChg>
        <pc:spChg chg="mod">
          <ac:chgData name="Kolakowski, Artur" userId="9c34c8cc-b1df-44f6-bea5-dcf7a54ee35f" providerId="ADAL" clId="{3840EB45-74CA-49F5-8548-3DE287019A31}" dt="2022-12-08T10:51:00.008" v="3640" actId="790"/>
          <ac:spMkLst>
            <pc:docMk/>
            <pc:sldMk cId="3250581116" sldId="483"/>
            <ac:spMk id="8720" creationId="{55AEA19E-24AE-4AB2-B8CA-53239743E27B}"/>
          </ac:spMkLst>
        </pc:spChg>
        <pc:spChg chg="mod">
          <ac:chgData name="Kolakowski, Artur" userId="9c34c8cc-b1df-44f6-bea5-dcf7a54ee35f" providerId="ADAL" clId="{3840EB45-74CA-49F5-8548-3DE287019A31}" dt="2022-12-08T10:51:00.008" v="3641" actId="790"/>
          <ac:spMkLst>
            <pc:docMk/>
            <pc:sldMk cId="3250581116" sldId="483"/>
            <ac:spMk id="8721" creationId="{15B813D3-F5E8-46A3-AD56-D7F252CC7E13}"/>
          </ac:spMkLst>
        </pc:spChg>
        <pc:spChg chg="mod">
          <ac:chgData name="Kolakowski, Artur" userId="9c34c8cc-b1df-44f6-bea5-dcf7a54ee35f" providerId="ADAL" clId="{3840EB45-74CA-49F5-8548-3DE287019A31}" dt="2022-12-08T10:51:00.008" v="3642" actId="790"/>
          <ac:spMkLst>
            <pc:docMk/>
            <pc:sldMk cId="3250581116" sldId="483"/>
            <ac:spMk id="8722" creationId="{1329AF55-B4D0-4646-8C7E-DFD519F82981}"/>
          </ac:spMkLst>
        </pc:spChg>
        <pc:spChg chg="mod">
          <ac:chgData name="Kolakowski, Artur" userId="9c34c8cc-b1df-44f6-bea5-dcf7a54ee35f" providerId="ADAL" clId="{3840EB45-74CA-49F5-8548-3DE287019A31}" dt="2022-12-08T10:51:00.013" v="3643" actId="790"/>
          <ac:spMkLst>
            <pc:docMk/>
            <pc:sldMk cId="3250581116" sldId="483"/>
            <ac:spMk id="8723" creationId="{796C26FD-D105-4671-9D87-CD08A684D818}"/>
          </ac:spMkLst>
        </pc:spChg>
        <pc:spChg chg="mod">
          <ac:chgData name="Kolakowski, Artur" userId="9c34c8cc-b1df-44f6-bea5-dcf7a54ee35f" providerId="ADAL" clId="{3840EB45-74CA-49F5-8548-3DE287019A31}" dt="2022-12-08T10:51:00.013" v="3644" actId="790"/>
          <ac:spMkLst>
            <pc:docMk/>
            <pc:sldMk cId="3250581116" sldId="483"/>
            <ac:spMk id="8724" creationId="{AB8D36CB-18F4-4AB4-AD4B-55FDB8172EBF}"/>
          </ac:spMkLst>
        </pc:spChg>
        <pc:spChg chg="mod">
          <ac:chgData name="Kolakowski, Artur" userId="9c34c8cc-b1df-44f6-bea5-dcf7a54ee35f" providerId="ADAL" clId="{3840EB45-74CA-49F5-8548-3DE287019A31}" dt="2022-12-08T10:51:00.013" v="3645" actId="790"/>
          <ac:spMkLst>
            <pc:docMk/>
            <pc:sldMk cId="3250581116" sldId="483"/>
            <ac:spMk id="8725" creationId="{98842152-C236-40EA-AF11-C57027C5657D}"/>
          </ac:spMkLst>
        </pc:spChg>
        <pc:spChg chg="mod">
          <ac:chgData name="Kolakowski, Artur" userId="9c34c8cc-b1df-44f6-bea5-dcf7a54ee35f" providerId="ADAL" clId="{3840EB45-74CA-49F5-8548-3DE287019A31}" dt="2022-12-08T10:51:00.013" v="3646" actId="790"/>
          <ac:spMkLst>
            <pc:docMk/>
            <pc:sldMk cId="3250581116" sldId="483"/>
            <ac:spMk id="8726" creationId="{3A485D25-90D0-402C-8C94-AD7106DA62AF}"/>
          </ac:spMkLst>
        </pc:spChg>
        <pc:spChg chg="mod">
          <ac:chgData name="Kolakowski, Artur" userId="9c34c8cc-b1df-44f6-bea5-dcf7a54ee35f" providerId="ADAL" clId="{3840EB45-74CA-49F5-8548-3DE287019A31}" dt="2022-12-08T10:51:00.013" v="3647" actId="790"/>
          <ac:spMkLst>
            <pc:docMk/>
            <pc:sldMk cId="3250581116" sldId="483"/>
            <ac:spMk id="8727" creationId="{B34280F3-24BB-48DB-8B27-9BC17642855C}"/>
          </ac:spMkLst>
        </pc:spChg>
        <pc:spChg chg="mod">
          <ac:chgData name="Kolakowski, Artur" userId="9c34c8cc-b1df-44f6-bea5-dcf7a54ee35f" providerId="ADAL" clId="{3840EB45-74CA-49F5-8548-3DE287019A31}" dt="2022-12-08T10:51:00.018" v="3648" actId="790"/>
          <ac:spMkLst>
            <pc:docMk/>
            <pc:sldMk cId="3250581116" sldId="483"/>
            <ac:spMk id="8728" creationId="{1FD4E733-9AD0-40FE-909E-A6E0D0ABF93C}"/>
          </ac:spMkLst>
        </pc:spChg>
        <pc:spChg chg="mod">
          <ac:chgData name="Kolakowski, Artur" userId="9c34c8cc-b1df-44f6-bea5-dcf7a54ee35f" providerId="ADAL" clId="{3840EB45-74CA-49F5-8548-3DE287019A31}" dt="2022-12-08T10:51:00.018" v="3649" actId="790"/>
          <ac:spMkLst>
            <pc:docMk/>
            <pc:sldMk cId="3250581116" sldId="483"/>
            <ac:spMk id="8729" creationId="{67C3B4D8-F754-4F7D-BFA6-0DCE715D2C72}"/>
          </ac:spMkLst>
        </pc:spChg>
        <pc:spChg chg="mod">
          <ac:chgData name="Kolakowski, Artur" userId="9c34c8cc-b1df-44f6-bea5-dcf7a54ee35f" providerId="ADAL" clId="{3840EB45-74CA-49F5-8548-3DE287019A31}" dt="2022-12-08T10:51:00.018" v="3650" actId="790"/>
          <ac:spMkLst>
            <pc:docMk/>
            <pc:sldMk cId="3250581116" sldId="483"/>
            <ac:spMk id="8730" creationId="{459B4B3C-0B04-433E-B184-7E9457E295B5}"/>
          </ac:spMkLst>
        </pc:spChg>
        <pc:spChg chg="mod">
          <ac:chgData name="Kolakowski, Artur" userId="9c34c8cc-b1df-44f6-bea5-dcf7a54ee35f" providerId="ADAL" clId="{3840EB45-74CA-49F5-8548-3DE287019A31}" dt="2022-12-08T10:51:00.018" v="3651" actId="790"/>
          <ac:spMkLst>
            <pc:docMk/>
            <pc:sldMk cId="3250581116" sldId="483"/>
            <ac:spMk id="8731" creationId="{E8064233-327B-4F65-9AAF-D953B5AC1C86}"/>
          </ac:spMkLst>
        </pc:spChg>
        <pc:spChg chg="mod">
          <ac:chgData name="Kolakowski, Artur" userId="9c34c8cc-b1df-44f6-bea5-dcf7a54ee35f" providerId="ADAL" clId="{3840EB45-74CA-49F5-8548-3DE287019A31}" dt="2022-12-08T10:51:00.018" v="3652" actId="790"/>
          <ac:spMkLst>
            <pc:docMk/>
            <pc:sldMk cId="3250581116" sldId="483"/>
            <ac:spMk id="8732" creationId="{DDC5874B-7DD8-4F5B-9FF8-1DB53E2DAC1E}"/>
          </ac:spMkLst>
        </pc:spChg>
        <pc:spChg chg="mod">
          <ac:chgData name="Kolakowski, Artur" userId="9c34c8cc-b1df-44f6-bea5-dcf7a54ee35f" providerId="ADAL" clId="{3840EB45-74CA-49F5-8548-3DE287019A31}" dt="2022-12-08T10:51:00.018" v="3653" actId="790"/>
          <ac:spMkLst>
            <pc:docMk/>
            <pc:sldMk cId="3250581116" sldId="483"/>
            <ac:spMk id="8733" creationId="{D0083F91-E3DD-48B0-8E7B-3DB87D1D7BE2}"/>
          </ac:spMkLst>
        </pc:spChg>
        <pc:spChg chg="mod">
          <ac:chgData name="Kolakowski, Artur" userId="9c34c8cc-b1df-44f6-bea5-dcf7a54ee35f" providerId="ADAL" clId="{3840EB45-74CA-49F5-8548-3DE287019A31}" dt="2022-12-08T10:51:00.023" v="3654" actId="790"/>
          <ac:spMkLst>
            <pc:docMk/>
            <pc:sldMk cId="3250581116" sldId="483"/>
            <ac:spMk id="8734" creationId="{871674A0-87D5-4910-9F70-4882526212C9}"/>
          </ac:spMkLst>
        </pc:spChg>
        <pc:spChg chg="mod">
          <ac:chgData name="Kolakowski, Artur" userId="9c34c8cc-b1df-44f6-bea5-dcf7a54ee35f" providerId="ADAL" clId="{3840EB45-74CA-49F5-8548-3DE287019A31}" dt="2022-12-08T10:51:00.023" v="3655" actId="790"/>
          <ac:spMkLst>
            <pc:docMk/>
            <pc:sldMk cId="3250581116" sldId="483"/>
            <ac:spMk id="8735" creationId="{C84C1D20-A07A-4E4B-976B-AF8EEADA1962}"/>
          </ac:spMkLst>
        </pc:spChg>
        <pc:spChg chg="mod">
          <ac:chgData name="Kolakowski, Artur" userId="9c34c8cc-b1df-44f6-bea5-dcf7a54ee35f" providerId="ADAL" clId="{3840EB45-74CA-49F5-8548-3DE287019A31}" dt="2022-12-08T10:51:00.023" v="3656" actId="790"/>
          <ac:spMkLst>
            <pc:docMk/>
            <pc:sldMk cId="3250581116" sldId="483"/>
            <ac:spMk id="8736" creationId="{86ED4159-A628-4A03-80C0-BFA7FF69E79F}"/>
          </ac:spMkLst>
        </pc:spChg>
        <pc:spChg chg="mod">
          <ac:chgData name="Kolakowski, Artur" userId="9c34c8cc-b1df-44f6-bea5-dcf7a54ee35f" providerId="ADAL" clId="{3840EB45-74CA-49F5-8548-3DE287019A31}" dt="2022-12-08T10:51:00.023" v="3657" actId="790"/>
          <ac:spMkLst>
            <pc:docMk/>
            <pc:sldMk cId="3250581116" sldId="483"/>
            <ac:spMk id="8737" creationId="{A6ACB5B5-78AB-4441-A141-6C3892E6EABC}"/>
          </ac:spMkLst>
        </pc:spChg>
        <pc:spChg chg="mod">
          <ac:chgData name="Kolakowski, Artur" userId="9c34c8cc-b1df-44f6-bea5-dcf7a54ee35f" providerId="ADAL" clId="{3840EB45-74CA-49F5-8548-3DE287019A31}" dt="2022-12-08T10:51:00.023" v="3658" actId="790"/>
          <ac:spMkLst>
            <pc:docMk/>
            <pc:sldMk cId="3250581116" sldId="483"/>
            <ac:spMk id="8738" creationId="{81306695-F828-4439-AE79-80225A09B40E}"/>
          </ac:spMkLst>
        </pc:spChg>
        <pc:spChg chg="mod">
          <ac:chgData name="Kolakowski, Artur" userId="9c34c8cc-b1df-44f6-bea5-dcf7a54ee35f" providerId="ADAL" clId="{3840EB45-74CA-49F5-8548-3DE287019A31}" dt="2022-12-08T10:51:00.028" v="3659" actId="790"/>
          <ac:spMkLst>
            <pc:docMk/>
            <pc:sldMk cId="3250581116" sldId="483"/>
            <ac:spMk id="8739" creationId="{9976A5D8-D99F-46DB-BD81-9905FF059066}"/>
          </ac:spMkLst>
        </pc:spChg>
        <pc:spChg chg="mod">
          <ac:chgData name="Kolakowski, Artur" userId="9c34c8cc-b1df-44f6-bea5-dcf7a54ee35f" providerId="ADAL" clId="{3840EB45-74CA-49F5-8548-3DE287019A31}" dt="2022-12-08T10:51:00.028" v="3660" actId="790"/>
          <ac:spMkLst>
            <pc:docMk/>
            <pc:sldMk cId="3250581116" sldId="483"/>
            <ac:spMk id="8740" creationId="{F3830E17-C428-412B-B4E8-5DC9CB9D7352}"/>
          </ac:spMkLst>
        </pc:spChg>
        <pc:spChg chg="mod">
          <ac:chgData name="Kolakowski, Artur" userId="9c34c8cc-b1df-44f6-bea5-dcf7a54ee35f" providerId="ADAL" clId="{3840EB45-74CA-49F5-8548-3DE287019A31}" dt="2022-12-08T10:51:00.028" v="3661" actId="790"/>
          <ac:spMkLst>
            <pc:docMk/>
            <pc:sldMk cId="3250581116" sldId="483"/>
            <ac:spMk id="8741" creationId="{16D6A89A-3CBF-4F46-94BE-6FA0801B4CFD}"/>
          </ac:spMkLst>
        </pc:spChg>
        <pc:spChg chg="mod">
          <ac:chgData name="Kolakowski, Artur" userId="9c34c8cc-b1df-44f6-bea5-dcf7a54ee35f" providerId="ADAL" clId="{3840EB45-74CA-49F5-8548-3DE287019A31}" dt="2022-12-08T10:51:00.028" v="3662" actId="790"/>
          <ac:spMkLst>
            <pc:docMk/>
            <pc:sldMk cId="3250581116" sldId="483"/>
            <ac:spMk id="8742" creationId="{FCE36751-FF18-4988-91D0-6AE068185471}"/>
          </ac:spMkLst>
        </pc:spChg>
        <pc:spChg chg="mod">
          <ac:chgData name="Kolakowski, Artur" userId="9c34c8cc-b1df-44f6-bea5-dcf7a54ee35f" providerId="ADAL" clId="{3840EB45-74CA-49F5-8548-3DE287019A31}" dt="2022-12-08T10:51:00.028" v="3663" actId="790"/>
          <ac:spMkLst>
            <pc:docMk/>
            <pc:sldMk cId="3250581116" sldId="483"/>
            <ac:spMk id="8743" creationId="{D80B197A-A27B-4901-8ABB-1A1B73455647}"/>
          </ac:spMkLst>
        </pc:spChg>
        <pc:spChg chg="mod">
          <ac:chgData name="Kolakowski, Artur" userId="9c34c8cc-b1df-44f6-bea5-dcf7a54ee35f" providerId="ADAL" clId="{3840EB45-74CA-49F5-8548-3DE287019A31}" dt="2022-12-08T10:51:00.028" v="3664" actId="790"/>
          <ac:spMkLst>
            <pc:docMk/>
            <pc:sldMk cId="3250581116" sldId="483"/>
            <ac:spMk id="8744" creationId="{CEAA3D3B-8057-4B45-8DEB-C108FFDEED4F}"/>
          </ac:spMkLst>
        </pc:spChg>
        <pc:spChg chg="mod">
          <ac:chgData name="Kolakowski, Artur" userId="9c34c8cc-b1df-44f6-bea5-dcf7a54ee35f" providerId="ADAL" clId="{3840EB45-74CA-49F5-8548-3DE287019A31}" dt="2022-12-08T10:51:00.033" v="3665" actId="790"/>
          <ac:spMkLst>
            <pc:docMk/>
            <pc:sldMk cId="3250581116" sldId="483"/>
            <ac:spMk id="8745" creationId="{511D03E3-4109-4A09-9C04-B48A728BC814}"/>
          </ac:spMkLst>
        </pc:spChg>
        <pc:spChg chg="mod">
          <ac:chgData name="Kolakowski, Artur" userId="9c34c8cc-b1df-44f6-bea5-dcf7a54ee35f" providerId="ADAL" clId="{3840EB45-74CA-49F5-8548-3DE287019A31}" dt="2022-12-08T10:51:00.033" v="3666" actId="790"/>
          <ac:spMkLst>
            <pc:docMk/>
            <pc:sldMk cId="3250581116" sldId="483"/>
            <ac:spMk id="8746" creationId="{BBA948FD-AD8D-487F-95AD-8D82F7DE221A}"/>
          </ac:spMkLst>
        </pc:spChg>
        <pc:spChg chg="mod">
          <ac:chgData name="Kolakowski, Artur" userId="9c34c8cc-b1df-44f6-bea5-dcf7a54ee35f" providerId="ADAL" clId="{3840EB45-74CA-49F5-8548-3DE287019A31}" dt="2022-12-08T10:51:00.033" v="3667" actId="790"/>
          <ac:spMkLst>
            <pc:docMk/>
            <pc:sldMk cId="3250581116" sldId="483"/>
            <ac:spMk id="8747" creationId="{D8546BE5-C914-4B9F-9B3D-9C3E5B5D20D3}"/>
          </ac:spMkLst>
        </pc:spChg>
        <pc:spChg chg="mod">
          <ac:chgData name="Kolakowski, Artur" userId="9c34c8cc-b1df-44f6-bea5-dcf7a54ee35f" providerId="ADAL" clId="{3840EB45-74CA-49F5-8548-3DE287019A31}" dt="2022-12-08T10:51:00.033" v="3668" actId="790"/>
          <ac:spMkLst>
            <pc:docMk/>
            <pc:sldMk cId="3250581116" sldId="483"/>
            <ac:spMk id="8748" creationId="{8A9E37C0-95EE-4164-91E2-F7399B28EAF6}"/>
          </ac:spMkLst>
        </pc:spChg>
        <pc:spChg chg="mod">
          <ac:chgData name="Kolakowski, Artur" userId="9c34c8cc-b1df-44f6-bea5-dcf7a54ee35f" providerId="ADAL" clId="{3840EB45-74CA-49F5-8548-3DE287019A31}" dt="2022-12-08T10:51:00.033" v="3669" actId="790"/>
          <ac:spMkLst>
            <pc:docMk/>
            <pc:sldMk cId="3250581116" sldId="483"/>
            <ac:spMk id="8749" creationId="{52F4B0C0-B6E1-476E-84A9-C27D67A3B3B4}"/>
          </ac:spMkLst>
        </pc:spChg>
        <pc:spChg chg="mod">
          <ac:chgData name="Kolakowski, Artur" userId="9c34c8cc-b1df-44f6-bea5-dcf7a54ee35f" providerId="ADAL" clId="{3840EB45-74CA-49F5-8548-3DE287019A31}" dt="2022-12-08T10:51:00.037" v="3670" actId="790"/>
          <ac:spMkLst>
            <pc:docMk/>
            <pc:sldMk cId="3250581116" sldId="483"/>
            <ac:spMk id="8750" creationId="{FD156946-4149-4CFA-9070-264EFDD2D98D}"/>
          </ac:spMkLst>
        </pc:spChg>
        <pc:spChg chg="mod">
          <ac:chgData name="Kolakowski, Artur" userId="9c34c8cc-b1df-44f6-bea5-dcf7a54ee35f" providerId="ADAL" clId="{3840EB45-74CA-49F5-8548-3DE287019A31}" dt="2022-12-08T10:51:00.037" v="3671" actId="790"/>
          <ac:spMkLst>
            <pc:docMk/>
            <pc:sldMk cId="3250581116" sldId="483"/>
            <ac:spMk id="8751" creationId="{892EC3D0-FBA3-4F1E-A1C3-CB5A7778DDEF}"/>
          </ac:spMkLst>
        </pc:spChg>
        <pc:spChg chg="mod">
          <ac:chgData name="Kolakowski, Artur" userId="9c34c8cc-b1df-44f6-bea5-dcf7a54ee35f" providerId="ADAL" clId="{3840EB45-74CA-49F5-8548-3DE287019A31}" dt="2022-12-08T10:51:00.037" v="3672" actId="790"/>
          <ac:spMkLst>
            <pc:docMk/>
            <pc:sldMk cId="3250581116" sldId="483"/>
            <ac:spMk id="8752" creationId="{F765E6BF-58FF-4712-B7E2-432149345915}"/>
          </ac:spMkLst>
        </pc:spChg>
        <pc:spChg chg="mod">
          <ac:chgData name="Kolakowski, Artur" userId="9c34c8cc-b1df-44f6-bea5-dcf7a54ee35f" providerId="ADAL" clId="{3840EB45-74CA-49F5-8548-3DE287019A31}" dt="2022-12-08T10:51:00.037" v="3673" actId="790"/>
          <ac:spMkLst>
            <pc:docMk/>
            <pc:sldMk cId="3250581116" sldId="483"/>
            <ac:spMk id="8753" creationId="{984E76D2-CCD3-4A79-9F71-C4AF45679D21}"/>
          </ac:spMkLst>
        </pc:spChg>
        <pc:spChg chg="mod">
          <ac:chgData name="Kolakowski, Artur" userId="9c34c8cc-b1df-44f6-bea5-dcf7a54ee35f" providerId="ADAL" clId="{3840EB45-74CA-49F5-8548-3DE287019A31}" dt="2022-12-08T10:51:00.037" v="3674" actId="790"/>
          <ac:spMkLst>
            <pc:docMk/>
            <pc:sldMk cId="3250581116" sldId="483"/>
            <ac:spMk id="8754" creationId="{B1FB38F6-F333-44B5-A272-7AB0C37CB2AF}"/>
          </ac:spMkLst>
        </pc:spChg>
        <pc:spChg chg="mod">
          <ac:chgData name="Kolakowski, Artur" userId="9c34c8cc-b1df-44f6-bea5-dcf7a54ee35f" providerId="ADAL" clId="{3840EB45-74CA-49F5-8548-3DE287019A31}" dt="2022-12-08T10:51:00.037" v="3675" actId="790"/>
          <ac:spMkLst>
            <pc:docMk/>
            <pc:sldMk cId="3250581116" sldId="483"/>
            <ac:spMk id="8755" creationId="{BE50460B-376C-4653-93C3-99D34FC71213}"/>
          </ac:spMkLst>
        </pc:spChg>
        <pc:spChg chg="mod">
          <ac:chgData name="Kolakowski, Artur" userId="9c34c8cc-b1df-44f6-bea5-dcf7a54ee35f" providerId="ADAL" clId="{3840EB45-74CA-49F5-8548-3DE287019A31}" dt="2022-12-08T10:51:00.042" v="3676" actId="790"/>
          <ac:spMkLst>
            <pc:docMk/>
            <pc:sldMk cId="3250581116" sldId="483"/>
            <ac:spMk id="8756" creationId="{23D659A9-F854-46BC-B692-02F3B866D7D5}"/>
          </ac:spMkLst>
        </pc:spChg>
        <pc:spChg chg="mod">
          <ac:chgData name="Kolakowski, Artur" userId="9c34c8cc-b1df-44f6-bea5-dcf7a54ee35f" providerId="ADAL" clId="{3840EB45-74CA-49F5-8548-3DE287019A31}" dt="2022-12-08T10:51:00.042" v="3677" actId="790"/>
          <ac:spMkLst>
            <pc:docMk/>
            <pc:sldMk cId="3250581116" sldId="483"/>
            <ac:spMk id="8757" creationId="{00683A69-2163-4489-BBF1-A8E9F9309FEB}"/>
          </ac:spMkLst>
        </pc:spChg>
        <pc:spChg chg="mod">
          <ac:chgData name="Kolakowski, Artur" userId="9c34c8cc-b1df-44f6-bea5-dcf7a54ee35f" providerId="ADAL" clId="{3840EB45-74CA-49F5-8548-3DE287019A31}" dt="2022-12-08T10:51:00.042" v="3678" actId="790"/>
          <ac:spMkLst>
            <pc:docMk/>
            <pc:sldMk cId="3250581116" sldId="483"/>
            <ac:spMk id="8758" creationId="{E887C8F9-A6AE-437D-86C4-DFA2916E132E}"/>
          </ac:spMkLst>
        </pc:spChg>
        <pc:spChg chg="mod">
          <ac:chgData name="Kolakowski, Artur" userId="9c34c8cc-b1df-44f6-bea5-dcf7a54ee35f" providerId="ADAL" clId="{3840EB45-74CA-49F5-8548-3DE287019A31}" dt="2022-12-08T10:51:00.042" v="3679" actId="790"/>
          <ac:spMkLst>
            <pc:docMk/>
            <pc:sldMk cId="3250581116" sldId="483"/>
            <ac:spMk id="8759" creationId="{26B8AF86-E04D-43C8-954D-4A517EF9A8D4}"/>
          </ac:spMkLst>
        </pc:spChg>
        <pc:spChg chg="mod">
          <ac:chgData name="Kolakowski, Artur" userId="9c34c8cc-b1df-44f6-bea5-dcf7a54ee35f" providerId="ADAL" clId="{3840EB45-74CA-49F5-8548-3DE287019A31}" dt="2022-12-08T10:51:00.042" v="3680" actId="790"/>
          <ac:spMkLst>
            <pc:docMk/>
            <pc:sldMk cId="3250581116" sldId="483"/>
            <ac:spMk id="8760" creationId="{4B0BAB3C-0E28-4560-942D-03EBE7C20A3F}"/>
          </ac:spMkLst>
        </pc:spChg>
        <pc:spChg chg="mod">
          <ac:chgData name="Kolakowski, Artur" userId="9c34c8cc-b1df-44f6-bea5-dcf7a54ee35f" providerId="ADAL" clId="{3840EB45-74CA-49F5-8548-3DE287019A31}" dt="2022-12-08T10:51:00.042" v="3681" actId="790"/>
          <ac:spMkLst>
            <pc:docMk/>
            <pc:sldMk cId="3250581116" sldId="483"/>
            <ac:spMk id="8761" creationId="{E985E708-82FE-4E6C-A0E4-DC7FDCCBF779}"/>
          </ac:spMkLst>
        </pc:spChg>
        <pc:spChg chg="mod">
          <ac:chgData name="Kolakowski, Artur" userId="9c34c8cc-b1df-44f6-bea5-dcf7a54ee35f" providerId="ADAL" clId="{3840EB45-74CA-49F5-8548-3DE287019A31}" dt="2022-12-08T10:51:00.048" v="3682" actId="790"/>
          <ac:spMkLst>
            <pc:docMk/>
            <pc:sldMk cId="3250581116" sldId="483"/>
            <ac:spMk id="8762" creationId="{B40F8C2D-1C95-44A5-B61F-949A6FFEF2B2}"/>
          </ac:spMkLst>
        </pc:spChg>
        <pc:spChg chg="mod">
          <ac:chgData name="Kolakowski, Artur" userId="9c34c8cc-b1df-44f6-bea5-dcf7a54ee35f" providerId="ADAL" clId="{3840EB45-74CA-49F5-8548-3DE287019A31}" dt="2022-12-08T10:51:00.048" v="3683" actId="790"/>
          <ac:spMkLst>
            <pc:docMk/>
            <pc:sldMk cId="3250581116" sldId="483"/>
            <ac:spMk id="8763" creationId="{3133D209-008A-4F15-9651-A6941A108825}"/>
          </ac:spMkLst>
        </pc:spChg>
        <pc:spChg chg="mod">
          <ac:chgData name="Kolakowski, Artur" userId="9c34c8cc-b1df-44f6-bea5-dcf7a54ee35f" providerId="ADAL" clId="{3840EB45-74CA-49F5-8548-3DE287019A31}" dt="2022-12-08T10:51:00.048" v="3684" actId="790"/>
          <ac:spMkLst>
            <pc:docMk/>
            <pc:sldMk cId="3250581116" sldId="483"/>
            <ac:spMk id="8764" creationId="{65038017-CC23-4C82-A32F-5B2C3975CCA5}"/>
          </ac:spMkLst>
        </pc:spChg>
        <pc:spChg chg="mod">
          <ac:chgData name="Kolakowski, Artur" userId="9c34c8cc-b1df-44f6-bea5-dcf7a54ee35f" providerId="ADAL" clId="{3840EB45-74CA-49F5-8548-3DE287019A31}" dt="2022-12-08T10:51:00.048" v="3685" actId="790"/>
          <ac:spMkLst>
            <pc:docMk/>
            <pc:sldMk cId="3250581116" sldId="483"/>
            <ac:spMk id="8765" creationId="{6D484422-ABA0-495C-B906-D29503CC9D93}"/>
          </ac:spMkLst>
        </pc:spChg>
        <pc:spChg chg="mod">
          <ac:chgData name="Kolakowski, Artur" userId="9c34c8cc-b1df-44f6-bea5-dcf7a54ee35f" providerId="ADAL" clId="{3840EB45-74CA-49F5-8548-3DE287019A31}" dt="2022-12-08T10:51:00.048" v="3686" actId="790"/>
          <ac:spMkLst>
            <pc:docMk/>
            <pc:sldMk cId="3250581116" sldId="483"/>
            <ac:spMk id="8766" creationId="{1274C39C-BA64-4F47-8AB9-EA542F75FB6A}"/>
          </ac:spMkLst>
        </pc:spChg>
        <pc:spChg chg="mod">
          <ac:chgData name="Kolakowski, Artur" userId="9c34c8cc-b1df-44f6-bea5-dcf7a54ee35f" providerId="ADAL" clId="{3840EB45-74CA-49F5-8548-3DE287019A31}" dt="2022-12-08T10:51:00.048" v="3687" actId="790"/>
          <ac:spMkLst>
            <pc:docMk/>
            <pc:sldMk cId="3250581116" sldId="483"/>
            <ac:spMk id="8767" creationId="{5B290878-DCD8-4130-84CB-80660E3B96DC}"/>
          </ac:spMkLst>
        </pc:spChg>
        <pc:spChg chg="mod">
          <ac:chgData name="Kolakowski, Artur" userId="9c34c8cc-b1df-44f6-bea5-dcf7a54ee35f" providerId="ADAL" clId="{3840EB45-74CA-49F5-8548-3DE287019A31}" dt="2022-12-08T10:51:00.052" v="3688" actId="790"/>
          <ac:spMkLst>
            <pc:docMk/>
            <pc:sldMk cId="3250581116" sldId="483"/>
            <ac:spMk id="8768" creationId="{74AD3CF2-05A3-4B90-925F-164C670139E5}"/>
          </ac:spMkLst>
        </pc:spChg>
        <pc:spChg chg="mod">
          <ac:chgData name="Kolakowski, Artur" userId="9c34c8cc-b1df-44f6-bea5-dcf7a54ee35f" providerId="ADAL" clId="{3840EB45-74CA-49F5-8548-3DE287019A31}" dt="2022-12-08T10:51:00.052" v="3689" actId="790"/>
          <ac:spMkLst>
            <pc:docMk/>
            <pc:sldMk cId="3250581116" sldId="483"/>
            <ac:spMk id="8769" creationId="{726EBFDF-8DD0-40CD-AC76-68B4C4B272EE}"/>
          </ac:spMkLst>
        </pc:spChg>
        <pc:spChg chg="mod">
          <ac:chgData name="Kolakowski, Artur" userId="9c34c8cc-b1df-44f6-bea5-dcf7a54ee35f" providerId="ADAL" clId="{3840EB45-74CA-49F5-8548-3DE287019A31}" dt="2022-12-08T10:51:00.052" v="3690" actId="790"/>
          <ac:spMkLst>
            <pc:docMk/>
            <pc:sldMk cId="3250581116" sldId="483"/>
            <ac:spMk id="8770" creationId="{8159C364-EC8F-4A66-8E57-0A4A9AD83F08}"/>
          </ac:spMkLst>
        </pc:spChg>
        <pc:spChg chg="mod">
          <ac:chgData name="Kolakowski, Artur" userId="9c34c8cc-b1df-44f6-bea5-dcf7a54ee35f" providerId="ADAL" clId="{3840EB45-74CA-49F5-8548-3DE287019A31}" dt="2022-12-08T10:51:00.052" v="3691" actId="790"/>
          <ac:spMkLst>
            <pc:docMk/>
            <pc:sldMk cId="3250581116" sldId="483"/>
            <ac:spMk id="8771" creationId="{846F681B-2929-4C8D-BE96-CD147483463A}"/>
          </ac:spMkLst>
        </pc:spChg>
        <pc:spChg chg="mod">
          <ac:chgData name="Kolakowski, Artur" userId="9c34c8cc-b1df-44f6-bea5-dcf7a54ee35f" providerId="ADAL" clId="{3840EB45-74CA-49F5-8548-3DE287019A31}" dt="2022-12-08T10:51:00.052" v="3692" actId="790"/>
          <ac:spMkLst>
            <pc:docMk/>
            <pc:sldMk cId="3250581116" sldId="483"/>
            <ac:spMk id="8772" creationId="{41132DF7-EF7E-42F2-922B-4F4FD1FD0773}"/>
          </ac:spMkLst>
        </pc:spChg>
        <pc:spChg chg="mod">
          <ac:chgData name="Kolakowski, Artur" userId="9c34c8cc-b1df-44f6-bea5-dcf7a54ee35f" providerId="ADAL" clId="{3840EB45-74CA-49F5-8548-3DE287019A31}" dt="2022-12-08T10:51:00.052" v="3693" actId="790"/>
          <ac:spMkLst>
            <pc:docMk/>
            <pc:sldMk cId="3250581116" sldId="483"/>
            <ac:spMk id="8773" creationId="{29C53875-C655-4E37-8655-D7FBCB07DCBE}"/>
          </ac:spMkLst>
        </pc:spChg>
        <pc:spChg chg="mod">
          <ac:chgData name="Kolakowski, Artur" userId="9c34c8cc-b1df-44f6-bea5-dcf7a54ee35f" providerId="ADAL" clId="{3840EB45-74CA-49F5-8548-3DE287019A31}" dt="2022-12-08T10:51:00.058" v="3694" actId="790"/>
          <ac:spMkLst>
            <pc:docMk/>
            <pc:sldMk cId="3250581116" sldId="483"/>
            <ac:spMk id="8774" creationId="{CECCD8CE-77E6-463B-840E-978B84D82126}"/>
          </ac:spMkLst>
        </pc:spChg>
        <pc:spChg chg="mod">
          <ac:chgData name="Kolakowski, Artur" userId="9c34c8cc-b1df-44f6-bea5-dcf7a54ee35f" providerId="ADAL" clId="{3840EB45-74CA-49F5-8548-3DE287019A31}" dt="2022-12-08T10:51:00.058" v="3695" actId="790"/>
          <ac:spMkLst>
            <pc:docMk/>
            <pc:sldMk cId="3250581116" sldId="483"/>
            <ac:spMk id="8775" creationId="{E13A34D9-1712-44BA-A5FC-5D9F2BE8A17D}"/>
          </ac:spMkLst>
        </pc:spChg>
        <pc:spChg chg="mod">
          <ac:chgData name="Kolakowski, Artur" userId="9c34c8cc-b1df-44f6-bea5-dcf7a54ee35f" providerId="ADAL" clId="{3840EB45-74CA-49F5-8548-3DE287019A31}" dt="2022-12-08T10:51:00.058" v="3696" actId="790"/>
          <ac:spMkLst>
            <pc:docMk/>
            <pc:sldMk cId="3250581116" sldId="483"/>
            <ac:spMk id="8776" creationId="{53E9FDAE-41C0-4328-BACB-310E03E66F73}"/>
          </ac:spMkLst>
        </pc:spChg>
        <pc:spChg chg="mod">
          <ac:chgData name="Kolakowski, Artur" userId="9c34c8cc-b1df-44f6-bea5-dcf7a54ee35f" providerId="ADAL" clId="{3840EB45-74CA-49F5-8548-3DE287019A31}" dt="2022-12-08T10:51:00.058" v="3697" actId="790"/>
          <ac:spMkLst>
            <pc:docMk/>
            <pc:sldMk cId="3250581116" sldId="483"/>
            <ac:spMk id="8777" creationId="{E38481B7-083C-45A4-9019-630AAAEF9BF1}"/>
          </ac:spMkLst>
        </pc:spChg>
        <pc:spChg chg="mod">
          <ac:chgData name="Kolakowski, Artur" userId="9c34c8cc-b1df-44f6-bea5-dcf7a54ee35f" providerId="ADAL" clId="{3840EB45-74CA-49F5-8548-3DE287019A31}" dt="2022-12-08T10:51:00.058" v="3698" actId="790"/>
          <ac:spMkLst>
            <pc:docMk/>
            <pc:sldMk cId="3250581116" sldId="483"/>
            <ac:spMk id="8778" creationId="{F6842549-F0ED-45C1-A445-8ED734352FCB}"/>
          </ac:spMkLst>
        </pc:spChg>
        <pc:spChg chg="mod">
          <ac:chgData name="Kolakowski, Artur" userId="9c34c8cc-b1df-44f6-bea5-dcf7a54ee35f" providerId="ADAL" clId="{3840EB45-74CA-49F5-8548-3DE287019A31}" dt="2022-12-08T10:51:00.062" v="3699" actId="790"/>
          <ac:spMkLst>
            <pc:docMk/>
            <pc:sldMk cId="3250581116" sldId="483"/>
            <ac:spMk id="8779" creationId="{789F0824-A3AF-40C9-BA96-EE0F2B34044E}"/>
          </ac:spMkLst>
        </pc:spChg>
        <pc:spChg chg="mod">
          <ac:chgData name="Kolakowski, Artur" userId="9c34c8cc-b1df-44f6-bea5-dcf7a54ee35f" providerId="ADAL" clId="{3840EB45-74CA-49F5-8548-3DE287019A31}" dt="2022-12-08T10:51:00.062" v="3700" actId="790"/>
          <ac:spMkLst>
            <pc:docMk/>
            <pc:sldMk cId="3250581116" sldId="483"/>
            <ac:spMk id="8780" creationId="{9B10DD12-F58F-4E37-9A27-9F83551ABDB0}"/>
          </ac:spMkLst>
        </pc:spChg>
        <pc:spChg chg="mod">
          <ac:chgData name="Kolakowski, Artur" userId="9c34c8cc-b1df-44f6-bea5-dcf7a54ee35f" providerId="ADAL" clId="{3840EB45-74CA-49F5-8548-3DE287019A31}" dt="2022-12-08T10:51:00.062" v="3701" actId="790"/>
          <ac:spMkLst>
            <pc:docMk/>
            <pc:sldMk cId="3250581116" sldId="483"/>
            <ac:spMk id="8781" creationId="{69D668A3-4C00-4901-A5C7-BD9425559374}"/>
          </ac:spMkLst>
        </pc:spChg>
        <pc:spChg chg="mod">
          <ac:chgData name="Kolakowski, Artur" userId="9c34c8cc-b1df-44f6-bea5-dcf7a54ee35f" providerId="ADAL" clId="{3840EB45-74CA-49F5-8548-3DE287019A31}" dt="2022-12-08T10:51:00.062" v="3702" actId="790"/>
          <ac:spMkLst>
            <pc:docMk/>
            <pc:sldMk cId="3250581116" sldId="483"/>
            <ac:spMk id="8782" creationId="{870020D5-EE02-4C8A-ACEE-267D84EBB5F8}"/>
          </ac:spMkLst>
        </pc:spChg>
        <pc:spChg chg="mod">
          <ac:chgData name="Kolakowski, Artur" userId="9c34c8cc-b1df-44f6-bea5-dcf7a54ee35f" providerId="ADAL" clId="{3840EB45-74CA-49F5-8548-3DE287019A31}" dt="2022-12-08T10:51:00.062" v="3703" actId="790"/>
          <ac:spMkLst>
            <pc:docMk/>
            <pc:sldMk cId="3250581116" sldId="483"/>
            <ac:spMk id="8783" creationId="{C2AB8AC6-5DE0-4D95-95A1-52F8B9BF0DCD}"/>
          </ac:spMkLst>
        </pc:spChg>
        <pc:spChg chg="mod">
          <ac:chgData name="Kolakowski, Artur" userId="9c34c8cc-b1df-44f6-bea5-dcf7a54ee35f" providerId="ADAL" clId="{3840EB45-74CA-49F5-8548-3DE287019A31}" dt="2022-12-08T10:51:00.062" v="3704" actId="790"/>
          <ac:spMkLst>
            <pc:docMk/>
            <pc:sldMk cId="3250581116" sldId="483"/>
            <ac:spMk id="8784" creationId="{0E33B7A6-C52F-4F22-A068-0F8CBE536E42}"/>
          </ac:spMkLst>
        </pc:spChg>
        <pc:spChg chg="mod">
          <ac:chgData name="Kolakowski, Artur" userId="9c34c8cc-b1df-44f6-bea5-dcf7a54ee35f" providerId="ADAL" clId="{3840EB45-74CA-49F5-8548-3DE287019A31}" dt="2022-12-08T10:51:00.068" v="3705" actId="790"/>
          <ac:spMkLst>
            <pc:docMk/>
            <pc:sldMk cId="3250581116" sldId="483"/>
            <ac:spMk id="8785" creationId="{D97F2FB0-7218-4B5B-87A7-B8A6DD483C08}"/>
          </ac:spMkLst>
        </pc:spChg>
        <pc:spChg chg="mod">
          <ac:chgData name="Kolakowski, Artur" userId="9c34c8cc-b1df-44f6-bea5-dcf7a54ee35f" providerId="ADAL" clId="{3840EB45-74CA-49F5-8548-3DE287019A31}" dt="2022-12-08T10:51:00.068" v="3706" actId="790"/>
          <ac:spMkLst>
            <pc:docMk/>
            <pc:sldMk cId="3250581116" sldId="483"/>
            <ac:spMk id="8786" creationId="{105F2B1C-ED91-4173-8638-A5A8DBDEA357}"/>
          </ac:spMkLst>
        </pc:spChg>
        <pc:spChg chg="mod">
          <ac:chgData name="Kolakowski, Artur" userId="9c34c8cc-b1df-44f6-bea5-dcf7a54ee35f" providerId="ADAL" clId="{3840EB45-74CA-49F5-8548-3DE287019A31}" dt="2022-12-08T10:51:00.068" v="3707" actId="790"/>
          <ac:spMkLst>
            <pc:docMk/>
            <pc:sldMk cId="3250581116" sldId="483"/>
            <ac:spMk id="8787" creationId="{50AC7098-40B2-4978-9ABA-068ED24A585A}"/>
          </ac:spMkLst>
        </pc:spChg>
        <pc:spChg chg="mod">
          <ac:chgData name="Kolakowski, Artur" userId="9c34c8cc-b1df-44f6-bea5-dcf7a54ee35f" providerId="ADAL" clId="{3840EB45-74CA-49F5-8548-3DE287019A31}" dt="2022-12-08T10:51:00.068" v="3708" actId="790"/>
          <ac:spMkLst>
            <pc:docMk/>
            <pc:sldMk cId="3250581116" sldId="483"/>
            <ac:spMk id="8788" creationId="{A0587DFA-A97E-4FE4-B1A3-35B08217411F}"/>
          </ac:spMkLst>
        </pc:spChg>
        <pc:spChg chg="mod">
          <ac:chgData name="Kolakowski, Artur" userId="9c34c8cc-b1df-44f6-bea5-dcf7a54ee35f" providerId="ADAL" clId="{3840EB45-74CA-49F5-8548-3DE287019A31}" dt="2022-12-08T10:51:00.068" v="3709" actId="790"/>
          <ac:spMkLst>
            <pc:docMk/>
            <pc:sldMk cId="3250581116" sldId="483"/>
            <ac:spMk id="8789" creationId="{75BF6F6F-61C3-4299-A178-7469DEBD0C99}"/>
          </ac:spMkLst>
        </pc:spChg>
        <pc:spChg chg="mod">
          <ac:chgData name="Kolakowski, Artur" userId="9c34c8cc-b1df-44f6-bea5-dcf7a54ee35f" providerId="ADAL" clId="{3840EB45-74CA-49F5-8548-3DE287019A31}" dt="2022-12-08T10:51:00.072" v="3710" actId="790"/>
          <ac:spMkLst>
            <pc:docMk/>
            <pc:sldMk cId="3250581116" sldId="483"/>
            <ac:spMk id="8790" creationId="{612A4824-2EC6-4F67-8F11-712AAB20FC2B}"/>
          </ac:spMkLst>
        </pc:spChg>
        <pc:spChg chg="mod">
          <ac:chgData name="Kolakowski, Artur" userId="9c34c8cc-b1df-44f6-bea5-dcf7a54ee35f" providerId="ADAL" clId="{3840EB45-74CA-49F5-8548-3DE287019A31}" dt="2022-12-08T10:51:00.072" v="3711" actId="790"/>
          <ac:spMkLst>
            <pc:docMk/>
            <pc:sldMk cId="3250581116" sldId="483"/>
            <ac:spMk id="8791" creationId="{54EE16FC-E05F-4584-9758-4A22454342B8}"/>
          </ac:spMkLst>
        </pc:spChg>
        <pc:spChg chg="mod">
          <ac:chgData name="Kolakowski, Artur" userId="9c34c8cc-b1df-44f6-bea5-dcf7a54ee35f" providerId="ADAL" clId="{3840EB45-74CA-49F5-8548-3DE287019A31}" dt="2022-12-08T10:51:00.072" v="3712" actId="790"/>
          <ac:spMkLst>
            <pc:docMk/>
            <pc:sldMk cId="3250581116" sldId="483"/>
            <ac:spMk id="8792" creationId="{8A0ED0DD-3FB2-4235-B30C-5CCCC6C76FD4}"/>
          </ac:spMkLst>
        </pc:spChg>
        <pc:spChg chg="mod">
          <ac:chgData name="Kolakowski, Artur" userId="9c34c8cc-b1df-44f6-bea5-dcf7a54ee35f" providerId="ADAL" clId="{3840EB45-74CA-49F5-8548-3DE287019A31}" dt="2022-12-08T10:51:00.072" v="3713" actId="790"/>
          <ac:spMkLst>
            <pc:docMk/>
            <pc:sldMk cId="3250581116" sldId="483"/>
            <ac:spMk id="8793" creationId="{478439FD-DC0A-4666-ACE4-54475727365D}"/>
          </ac:spMkLst>
        </pc:spChg>
        <pc:spChg chg="mod">
          <ac:chgData name="Kolakowski, Artur" userId="9c34c8cc-b1df-44f6-bea5-dcf7a54ee35f" providerId="ADAL" clId="{3840EB45-74CA-49F5-8548-3DE287019A31}" dt="2022-12-08T10:51:00.072" v="3714" actId="790"/>
          <ac:spMkLst>
            <pc:docMk/>
            <pc:sldMk cId="3250581116" sldId="483"/>
            <ac:spMk id="8794" creationId="{49D7C0E0-ACEA-4508-9C8C-12E61340C147}"/>
          </ac:spMkLst>
        </pc:spChg>
        <pc:spChg chg="mod">
          <ac:chgData name="Kolakowski, Artur" userId="9c34c8cc-b1df-44f6-bea5-dcf7a54ee35f" providerId="ADAL" clId="{3840EB45-74CA-49F5-8548-3DE287019A31}" dt="2022-12-08T10:51:00.077" v="3715" actId="790"/>
          <ac:spMkLst>
            <pc:docMk/>
            <pc:sldMk cId="3250581116" sldId="483"/>
            <ac:spMk id="8795" creationId="{E1CA8227-EA67-4558-B403-E718BC6777F1}"/>
          </ac:spMkLst>
        </pc:spChg>
        <pc:spChg chg="mod">
          <ac:chgData name="Kolakowski, Artur" userId="9c34c8cc-b1df-44f6-bea5-dcf7a54ee35f" providerId="ADAL" clId="{3840EB45-74CA-49F5-8548-3DE287019A31}" dt="2022-12-08T10:51:00.077" v="3716" actId="790"/>
          <ac:spMkLst>
            <pc:docMk/>
            <pc:sldMk cId="3250581116" sldId="483"/>
            <ac:spMk id="8796" creationId="{BFF7F9FC-ABC1-49B8-A8F3-14870DF58750}"/>
          </ac:spMkLst>
        </pc:spChg>
        <pc:spChg chg="mod">
          <ac:chgData name="Kolakowski, Artur" userId="9c34c8cc-b1df-44f6-bea5-dcf7a54ee35f" providerId="ADAL" clId="{3840EB45-74CA-49F5-8548-3DE287019A31}" dt="2022-12-08T10:51:00.077" v="3717" actId="790"/>
          <ac:spMkLst>
            <pc:docMk/>
            <pc:sldMk cId="3250581116" sldId="483"/>
            <ac:spMk id="8797" creationId="{FC738341-5A85-4709-BB04-8C92C92B6552}"/>
          </ac:spMkLst>
        </pc:spChg>
        <pc:spChg chg="mod">
          <ac:chgData name="Kolakowski, Artur" userId="9c34c8cc-b1df-44f6-bea5-dcf7a54ee35f" providerId="ADAL" clId="{3840EB45-74CA-49F5-8548-3DE287019A31}" dt="2022-12-08T10:51:00.081" v="3718" actId="790"/>
          <ac:spMkLst>
            <pc:docMk/>
            <pc:sldMk cId="3250581116" sldId="483"/>
            <ac:spMk id="8798" creationId="{11C3669F-A09A-47EE-9042-9B6DCDB8DC5E}"/>
          </ac:spMkLst>
        </pc:spChg>
        <pc:spChg chg="mod">
          <ac:chgData name="Kolakowski, Artur" userId="9c34c8cc-b1df-44f6-bea5-dcf7a54ee35f" providerId="ADAL" clId="{3840EB45-74CA-49F5-8548-3DE287019A31}" dt="2022-12-08T10:51:00.083" v="3719" actId="790"/>
          <ac:spMkLst>
            <pc:docMk/>
            <pc:sldMk cId="3250581116" sldId="483"/>
            <ac:spMk id="8799" creationId="{5232E5FC-EE08-4779-8694-EFA29D8BBA07}"/>
          </ac:spMkLst>
        </pc:spChg>
        <pc:spChg chg="mod">
          <ac:chgData name="Kolakowski, Artur" userId="9c34c8cc-b1df-44f6-bea5-dcf7a54ee35f" providerId="ADAL" clId="{3840EB45-74CA-49F5-8548-3DE287019A31}" dt="2022-12-08T10:51:00.083" v="3720" actId="790"/>
          <ac:spMkLst>
            <pc:docMk/>
            <pc:sldMk cId="3250581116" sldId="483"/>
            <ac:spMk id="8800" creationId="{66488641-5C5C-4319-8538-E70DF989C108}"/>
          </ac:spMkLst>
        </pc:spChg>
        <pc:spChg chg="mod">
          <ac:chgData name="Kolakowski, Artur" userId="9c34c8cc-b1df-44f6-bea5-dcf7a54ee35f" providerId="ADAL" clId="{3840EB45-74CA-49F5-8548-3DE287019A31}" dt="2022-12-08T10:51:00.083" v="3721" actId="790"/>
          <ac:spMkLst>
            <pc:docMk/>
            <pc:sldMk cId="3250581116" sldId="483"/>
            <ac:spMk id="8801" creationId="{399209B3-5789-4806-B7FE-0999405D2D34}"/>
          </ac:spMkLst>
        </pc:spChg>
        <pc:spChg chg="mod">
          <ac:chgData name="Kolakowski, Artur" userId="9c34c8cc-b1df-44f6-bea5-dcf7a54ee35f" providerId="ADAL" clId="{3840EB45-74CA-49F5-8548-3DE287019A31}" dt="2022-12-08T10:51:00.088" v="3722" actId="790"/>
          <ac:spMkLst>
            <pc:docMk/>
            <pc:sldMk cId="3250581116" sldId="483"/>
            <ac:spMk id="8802" creationId="{941B2A4E-0B73-45E0-A431-BFD5E2A4446B}"/>
          </ac:spMkLst>
        </pc:spChg>
        <pc:spChg chg="mod">
          <ac:chgData name="Kolakowski, Artur" userId="9c34c8cc-b1df-44f6-bea5-dcf7a54ee35f" providerId="ADAL" clId="{3840EB45-74CA-49F5-8548-3DE287019A31}" dt="2022-12-08T10:51:00.088" v="3723" actId="790"/>
          <ac:spMkLst>
            <pc:docMk/>
            <pc:sldMk cId="3250581116" sldId="483"/>
            <ac:spMk id="8803" creationId="{ADECE486-B4D1-476A-BCBE-37059F4E8E69}"/>
          </ac:spMkLst>
        </pc:spChg>
        <pc:spChg chg="mod">
          <ac:chgData name="Kolakowski, Artur" userId="9c34c8cc-b1df-44f6-bea5-dcf7a54ee35f" providerId="ADAL" clId="{3840EB45-74CA-49F5-8548-3DE287019A31}" dt="2022-12-08T10:51:00.088" v="3724" actId="790"/>
          <ac:spMkLst>
            <pc:docMk/>
            <pc:sldMk cId="3250581116" sldId="483"/>
            <ac:spMk id="8804" creationId="{98B32AF3-5AF5-4211-A457-3A62C08F9107}"/>
          </ac:spMkLst>
        </pc:spChg>
        <pc:spChg chg="mod">
          <ac:chgData name="Kolakowski, Artur" userId="9c34c8cc-b1df-44f6-bea5-dcf7a54ee35f" providerId="ADAL" clId="{3840EB45-74CA-49F5-8548-3DE287019A31}" dt="2022-12-08T10:51:00.088" v="3725" actId="790"/>
          <ac:spMkLst>
            <pc:docMk/>
            <pc:sldMk cId="3250581116" sldId="483"/>
            <ac:spMk id="8805" creationId="{B3C21C7E-EC5C-4E67-97A1-33D5E6A1B5E4}"/>
          </ac:spMkLst>
        </pc:spChg>
        <pc:spChg chg="mod">
          <ac:chgData name="Kolakowski, Artur" userId="9c34c8cc-b1df-44f6-bea5-dcf7a54ee35f" providerId="ADAL" clId="{3840EB45-74CA-49F5-8548-3DE287019A31}" dt="2022-12-08T10:51:00.088" v="3726" actId="790"/>
          <ac:spMkLst>
            <pc:docMk/>
            <pc:sldMk cId="3250581116" sldId="483"/>
            <ac:spMk id="8806" creationId="{82BA847A-2DF4-44F0-927D-A94A2C2B2E3B}"/>
          </ac:spMkLst>
        </pc:spChg>
        <pc:spChg chg="mod">
          <ac:chgData name="Kolakowski, Artur" userId="9c34c8cc-b1df-44f6-bea5-dcf7a54ee35f" providerId="ADAL" clId="{3840EB45-74CA-49F5-8548-3DE287019A31}" dt="2022-12-08T10:51:00.093" v="3727" actId="790"/>
          <ac:spMkLst>
            <pc:docMk/>
            <pc:sldMk cId="3250581116" sldId="483"/>
            <ac:spMk id="8807" creationId="{46695652-45A9-4DE9-977B-79CE5A62068C}"/>
          </ac:spMkLst>
        </pc:spChg>
        <pc:spChg chg="mod">
          <ac:chgData name="Kolakowski, Artur" userId="9c34c8cc-b1df-44f6-bea5-dcf7a54ee35f" providerId="ADAL" clId="{3840EB45-74CA-49F5-8548-3DE287019A31}" dt="2022-12-08T10:51:00.093" v="3728" actId="790"/>
          <ac:spMkLst>
            <pc:docMk/>
            <pc:sldMk cId="3250581116" sldId="483"/>
            <ac:spMk id="8808" creationId="{A8434C7A-072B-4B0A-86EB-A96A8EE02A6B}"/>
          </ac:spMkLst>
        </pc:spChg>
        <pc:spChg chg="mod">
          <ac:chgData name="Kolakowski, Artur" userId="9c34c8cc-b1df-44f6-bea5-dcf7a54ee35f" providerId="ADAL" clId="{3840EB45-74CA-49F5-8548-3DE287019A31}" dt="2022-12-08T10:51:00.093" v="3729" actId="790"/>
          <ac:spMkLst>
            <pc:docMk/>
            <pc:sldMk cId="3250581116" sldId="483"/>
            <ac:spMk id="8809" creationId="{B4A696D1-D17C-49CE-B9B7-B16B88FD0BE6}"/>
          </ac:spMkLst>
        </pc:spChg>
        <pc:spChg chg="mod">
          <ac:chgData name="Kolakowski, Artur" userId="9c34c8cc-b1df-44f6-bea5-dcf7a54ee35f" providerId="ADAL" clId="{3840EB45-74CA-49F5-8548-3DE287019A31}" dt="2022-12-08T10:51:00.097" v="3730" actId="790"/>
          <ac:spMkLst>
            <pc:docMk/>
            <pc:sldMk cId="3250581116" sldId="483"/>
            <ac:spMk id="8810" creationId="{9D98969C-A809-486E-8003-AA7339E1075F}"/>
          </ac:spMkLst>
        </pc:spChg>
        <pc:spChg chg="mod">
          <ac:chgData name="Kolakowski, Artur" userId="9c34c8cc-b1df-44f6-bea5-dcf7a54ee35f" providerId="ADAL" clId="{3840EB45-74CA-49F5-8548-3DE287019A31}" dt="2022-12-08T10:51:00.097" v="3731" actId="790"/>
          <ac:spMkLst>
            <pc:docMk/>
            <pc:sldMk cId="3250581116" sldId="483"/>
            <ac:spMk id="8811" creationId="{07B5CE6F-72F0-4A51-9D13-53F839919560}"/>
          </ac:spMkLst>
        </pc:spChg>
        <pc:spChg chg="mod">
          <ac:chgData name="Kolakowski, Artur" userId="9c34c8cc-b1df-44f6-bea5-dcf7a54ee35f" providerId="ADAL" clId="{3840EB45-74CA-49F5-8548-3DE287019A31}" dt="2022-12-08T10:51:00.097" v="3732" actId="790"/>
          <ac:spMkLst>
            <pc:docMk/>
            <pc:sldMk cId="3250581116" sldId="483"/>
            <ac:spMk id="8812" creationId="{F29C30A4-10DB-4941-86AF-992363BF473A}"/>
          </ac:spMkLst>
        </pc:spChg>
        <pc:spChg chg="mod">
          <ac:chgData name="Kolakowski, Artur" userId="9c34c8cc-b1df-44f6-bea5-dcf7a54ee35f" providerId="ADAL" clId="{3840EB45-74CA-49F5-8548-3DE287019A31}" dt="2022-12-08T10:51:00.102" v="3733" actId="790"/>
          <ac:spMkLst>
            <pc:docMk/>
            <pc:sldMk cId="3250581116" sldId="483"/>
            <ac:spMk id="8813" creationId="{FBAE8FEA-1832-4E3F-9488-41C2A237CC2D}"/>
          </ac:spMkLst>
        </pc:spChg>
        <pc:spChg chg="mod">
          <ac:chgData name="Kolakowski, Artur" userId="9c34c8cc-b1df-44f6-bea5-dcf7a54ee35f" providerId="ADAL" clId="{3840EB45-74CA-49F5-8548-3DE287019A31}" dt="2022-12-08T10:51:00.102" v="3734" actId="790"/>
          <ac:spMkLst>
            <pc:docMk/>
            <pc:sldMk cId="3250581116" sldId="483"/>
            <ac:spMk id="8814" creationId="{40383886-610B-486E-B56A-03348A70345E}"/>
          </ac:spMkLst>
        </pc:spChg>
        <pc:spChg chg="mod">
          <ac:chgData name="Kolakowski, Artur" userId="9c34c8cc-b1df-44f6-bea5-dcf7a54ee35f" providerId="ADAL" clId="{3840EB45-74CA-49F5-8548-3DE287019A31}" dt="2022-12-08T10:51:00.102" v="3735" actId="790"/>
          <ac:spMkLst>
            <pc:docMk/>
            <pc:sldMk cId="3250581116" sldId="483"/>
            <ac:spMk id="8815" creationId="{0CBB27FB-714D-449F-B7AE-2C0B46AE69A9}"/>
          </ac:spMkLst>
        </pc:spChg>
        <pc:spChg chg="mod">
          <ac:chgData name="Kolakowski, Artur" userId="9c34c8cc-b1df-44f6-bea5-dcf7a54ee35f" providerId="ADAL" clId="{3840EB45-74CA-49F5-8548-3DE287019A31}" dt="2022-12-08T10:51:00.102" v="3736" actId="790"/>
          <ac:spMkLst>
            <pc:docMk/>
            <pc:sldMk cId="3250581116" sldId="483"/>
            <ac:spMk id="8816" creationId="{CB6BA719-0682-4FEE-B7E2-FF9278F81694}"/>
          </ac:spMkLst>
        </pc:spChg>
        <pc:spChg chg="mod">
          <ac:chgData name="Kolakowski, Artur" userId="9c34c8cc-b1df-44f6-bea5-dcf7a54ee35f" providerId="ADAL" clId="{3840EB45-74CA-49F5-8548-3DE287019A31}" dt="2022-12-08T10:51:00.102" v="3737" actId="790"/>
          <ac:spMkLst>
            <pc:docMk/>
            <pc:sldMk cId="3250581116" sldId="483"/>
            <ac:spMk id="8817" creationId="{67D2F180-2452-4AF5-B23C-55B0C05C8832}"/>
          </ac:spMkLst>
        </pc:spChg>
        <pc:spChg chg="mod">
          <ac:chgData name="Kolakowski, Artur" userId="9c34c8cc-b1df-44f6-bea5-dcf7a54ee35f" providerId="ADAL" clId="{3840EB45-74CA-49F5-8548-3DE287019A31}" dt="2022-12-08T10:51:00.107" v="3738" actId="790"/>
          <ac:spMkLst>
            <pc:docMk/>
            <pc:sldMk cId="3250581116" sldId="483"/>
            <ac:spMk id="8818" creationId="{84B25D18-5674-41EC-A92B-F59368829CEA}"/>
          </ac:spMkLst>
        </pc:spChg>
        <pc:spChg chg="mod">
          <ac:chgData name="Kolakowski, Artur" userId="9c34c8cc-b1df-44f6-bea5-dcf7a54ee35f" providerId="ADAL" clId="{3840EB45-74CA-49F5-8548-3DE287019A31}" dt="2022-12-08T10:51:00.107" v="3739" actId="790"/>
          <ac:spMkLst>
            <pc:docMk/>
            <pc:sldMk cId="3250581116" sldId="483"/>
            <ac:spMk id="8819" creationId="{E5945029-113E-4596-AD50-5FBB6CAC9072}"/>
          </ac:spMkLst>
        </pc:spChg>
        <pc:spChg chg="mod">
          <ac:chgData name="Kolakowski, Artur" userId="9c34c8cc-b1df-44f6-bea5-dcf7a54ee35f" providerId="ADAL" clId="{3840EB45-74CA-49F5-8548-3DE287019A31}" dt="2022-12-08T10:51:00.107" v="3740" actId="790"/>
          <ac:spMkLst>
            <pc:docMk/>
            <pc:sldMk cId="3250581116" sldId="483"/>
            <ac:spMk id="8820" creationId="{A6A3B751-886C-44C4-8346-ED5B0C62E0B1}"/>
          </ac:spMkLst>
        </pc:spChg>
        <pc:spChg chg="mod">
          <ac:chgData name="Kolakowski, Artur" userId="9c34c8cc-b1df-44f6-bea5-dcf7a54ee35f" providerId="ADAL" clId="{3840EB45-74CA-49F5-8548-3DE287019A31}" dt="2022-12-08T10:51:00.107" v="3741" actId="790"/>
          <ac:spMkLst>
            <pc:docMk/>
            <pc:sldMk cId="3250581116" sldId="483"/>
            <ac:spMk id="8821" creationId="{DC75EBB7-9451-4DEC-B651-D4DA1F169A04}"/>
          </ac:spMkLst>
        </pc:spChg>
        <pc:spChg chg="mod">
          <ac:chgData name="Kolakowski, Artur" userId="9c34c8cc-b1df-44f6-bea5-dcf7a54ee35f" providerId="ADAL" clId="{3840EB45-74CA-49F5-8548-3DE287019A31}" dt="2022-12-08T10:51:00.107" v="3742" actId="790"/>
          <ac:spMkLst>
            <pc:docMk/>
            <pc:sldMk cId="3250581116" sldId="483"/>
            <ac:spMk id="8822" creationId="{1F835F3E-F285-41A4-927D-AD20F838CFE9}"/>
          </ac:spMkLst>
        </pc:spChg>
        <pc:spChg chg="mod">
          <ac:chgData name="Kolakowski, Artur" userId="9c34c8cc-b1df-44f6-bea5-dcf7a54ee35f" providerId="ADAL" clId="{3840EB45-74CA-49F5-8548-3DE287019A31}" dt="2022-12-08T10:51:00.107" v="3743" actId="790"/>
          <ac:spMkLst>
            <pc:docMk/>
            <pc:sldMk cId="3250581116" sldId="483"/>
            <ac:spMk id="8823" creationId="{6FABA7B0-F3FA-4832-AA47-F89737223DCE}"/>
          </ac:spMkLst>
        </pc:spChg>
        <pc:spChg chg="mod">
          <ac:chgData name="Kolakowski, Artur" userId="9c34c8cc-b1df-44f6-bea5-dcf7a54ee35f" providerId="ADAL" clId="{3840EB45-74CA-49F5-8548-3DE287019A31}" dt="2022-12-08T10:51:00.113" v="3744" actId="790"/>
          <ac:spMkLst>
            <pc:docMk/>
            <pc:sldMk cId="3250581116" sldId="483"/>
            <ac:spMk id="8824" creationId="{8D2F9981-F410-4B68-A09B-946BBE70DF6A}"/>
          </ac:spMkLst>
        </pc:spChg>
        <pc:spChg chg="mod">
          <ac:chgData name="Kolakowski, Artur" userId="9c34c8cc-b1df-44f6-bea5-dcf7a54ee35f" providerId="ADAL" clId="{3840EB45-74CA-49F5-8548-3DE287019A31}" dt="2022-12-08T10:51:00.113" v="3745" actId="790"/>
          <ac:spMkLst>
            <pc:docMk/>
            <pc:sldMk cId="3250581116" sldId="483"/>
            <ac:spMk id="8825" creationId="{CC883DED-A297-470F-A68E-2C12C2E99969}"/>
          </ac:spMkLst>
        </pc:spChg>
        <pc:spChg chg="mod">
          <ac:chgData name="Kolakowski, Artur" userId="9c34c8cc-b1df-44f6-bea5-dcf7a54ee35f" providerId="ADAL" clId="{3840EB45-74CA-49F5-8548-3DE287019A31}" dt="2022-12-08T10:51:00.113" v="3746" actId="790"/>
          <ac:spMkLst>
            <pc:docMk/>
            <pc:sldMk cId="3250581116" sldId="483"/>
            <ac:spMk id="8826" creationId="{AE721D41-1CB7-454C-9695-52C2AA229DFA}"/>
          </ac:spMkLst>
        </pc:spChg>
        <pc:spChg chg="mod">
          <ac:chgData name="Kolakowski, Artur" userId="9c34c8cc-b1df-44f6-bea5-dcf7a54ee35f" providerId="ADAL" clId="{3840EB45-74CA-49F5-8548-3DE287019A31}" dt="2022-12-08T10:51:00.113" v="3747" actId="790"/>
          <ac:spMkLst>
            <pc:docMk/>
            <pc:sldMk cId="3250581116" sldId="483"/>
            <ac:spMk id="8827" creationId="{5201F2E5-82D7-41E5-BCA2-EDA41388BBEA}"/>
          </ac:spMkLst>
        </pc:spChg>
        <pc:spChg chg="mod">
          <ac:chgData name="Kolakowski, Artur" userId="9c34c8cc-b1df-44f6-bea5-dcf7a54ee35f" providerId="ADAL" clId="{3840EB45-74CA-49F5-8548-3DE287019A31}" dt="2022-12-08T10:51:00.117" v="3748" actId="790"/>
          <ac:spMkLst>
            <pc:docMk/>
            <pc:sldMk cId="3250581116" sldId="483"/>
            <ac:spMk id="8828" creationId="{22B9C5B8-E827-4FE1-A243-1D6BF9D4981A}"/>
          </ac:spMkLst>
        </pc:spChg>
        <pc:spChg chg="mod">
          <ac:chgData name="Kolakowski, Artur" userId="9c34c8cc-b1df-44f6-bea5-dcf7a54ee35f" providerId="ADAL" clId="{3840EB45-74CA-49F5-8548-3DE287019A31}" dt="2022-12-08T10:51:00.117" v="3749" actId="790"/>
          <ac:spMkLst>
            <pc:docMk/>
            <pc:sldMk cId="3250581116" sldId="483"/>
            <ac:spMk id="8829" creationId="{9B17AAB2-CC15-44BF-B568-18E48CEF10D7}"/>
          </ac:spMkLst>
        </pc:spChg>
        <pc:spChg chg="mod">
          <ac:chgData name="Kolakowski, Artur" userId="9c34c8cc-b1df-44f6-bea5-dcf7a54ee35f" providerId="ADAL" clId="{3840EB45-74CA-49F5-8548-3DE287019A31}" dt="2022-12-08T10:51:00.117" v="3750" actId="790"/>
          <ac:spMkLst>
            <pc:docMk/>
            <pc:sldMk cId="3250581116" sldId="483"/>
            <ac:spMk id="8830" creationId="{C8C301DD-3FBC-4AB9-85FC-74FCAC2CA6CB}"/>
          </ac:spMkLst>
        </pc:spChg>
        <pc:spChg chg="mod">
          <ac:chgData name="Kolakowski, Artur" userId="9c34c8cc-b1df-44f6-bea5-dcf7a54ee35f" providerId="ADAL" clId="{3840EB45-74CA-49F5-8548-3DE287019A31}" dt="2022-12-08T10:51:00.117" v="3751" actId="790"/>
          <ac:spMkLst>
            <pc:docMk/>
            <pc:sldMk cId="3250581116" sldId="483"/>
            <ac:spMk id="8831" creationId="{850DA23A-E972-4868-8FF0-C1967F1B431A}"/>
          </ac:spMkLst>
        </pc:spChg>
        <pc:spChg chg="mod">
          <ac:chgData name="Kolakowski, Artur" userId="9c34c8cc-b1df-44f6-bea5-dcf7a54ee35f" providerId="ADAL" clId="{3840EB45-74CA-49F5-8548-3DE287019A31}" dt="2022-12-08T10:51:00.122" v="3752" actId="790"/>
          <ac:spMkLst>
            <pc:docMk/>
            <pc:sldMk cId="3250581116" sldId="483"/>
            <ac:spMk id="8832" creationId="{B8D55AA9-9701-4B22-AA49-579807006674}"/>
          </ac:spMkLst>
        </pc:spChg>
        <pc:spChg chg="mod">
          <ac:chgData name="Kolakowski, Artur" userId="9c34c8cc-b1df-44f6-bea5-dcf7a54ee35f" providerId="ADAL" clId="{3840EB45-74CA-49F5-8548-3DE287019A31}" dt="2022-12-08T10:51:00.122" v="3753" actId="790"/>
          <ac:spMkLst>
            <pc:docMk/>
            <pc:sldMk cId="3250581116" sldId="483"/>
            <ac:spMk id="8833" creationId="{C2E64E6D-4437-4A80-9407-EC31CF67B5E1}"/>
          </ac:spMkLst>
        </pc:spChg>
        <pc:spChg chg="mod">
          <ac:chgData name="Kolakowski, Artur" userId="9c34c8cc-b1df-44f6-bea5-dcf7a54ee35f" providerId="ADAL" clId="{3840EB45-74CA-49F5-8548-3DE287019A31}" dt="2022-12-08T10:51:00.122" v="3754" actId="790"/>
          <ac:spMkLst>
            <pc:docMk/>
            <pc:sldMk cId="3250581116" sldId="483"/>
            <ac:spMk id="8834" creationId="{A1A1A22D-F938-4778-912C-C20CC399A8CF}"/>
          </ac:spMkLst>
        </pc:spChg>
        <pc:spChg chg="mod">
          <ac:chgData name="Kolakowski, Artur" userId="9c34c8cc-b1df-44f6-bea5-dcf7a54ee35f" providerId="ADAL" clId="{3840EB45-74CA-49F5-8548-3DE287019A31}" dt="2022-12-08T10:51:00.122" v="3755" actId="790"/>
          <ac:spMkLst>
            <pc:docMk/>
            <pc:sldMk cId="3250581116" sldId="483"/>
            <ac:spMk id="8835" creationId="{F04041B0-D4EB-4DE5-8575-D37F2FA21CD6}"/>
          </ac:spMkLst>
        </pc:spChg>
        <pc:spChg chg="mod">
          <ac:chgData name="Kolakowski, Artur" userId="9c34c8cc-b1df-44f6-bea5-dcf7a54ee35f" providerId="ADAL" clId="{3840EB45-74CA-49F5-8548-3DE287019A31}" dt="2022-12-08T10:51:00.122" v="3756" actId="790"/>
          <ac:spMkLst>
            <pc:docMk/>
            <pc:sldMk cId="3250581116" sldId="483"/>
            <ac:spMk id="8836" creationId="{4387D412-A98C-4A8B-AAB3-34FDB905FE05}"/>
          </ac:spMkLst>
        </pc:spChg>
        <pc:spChg chg="mod">
          <ac:chgData name="Kolakowski, Artur" userId="9c34c8cc-b1df-44f6-bea5-dcf7a54ee35f" providerId="ADAL" clId="{3840EB45-74CA-49F5-8548-3DE287019A31}" dt="2022-12-08T10:51:00.122" v="3757" actId="790"/>
          <ac:spMkLst>
            <pc:docMk/>
            <pc:sldMk cId="3250581116" sldId="483"/>
            <ac:spMk id="8837" creationId="{A1396A3B-A9FD-4B46-A57C-E8CA8244C207}"/>
          </ac:spMkLst>
        </pc:spChg>
        <pc:spChg chg="mod">
          <ac:chgData name="Kolakowski, Artur" userId="9c34c8cc-b1df-44f6-bea5-dcf7a54ee35f" providerId="ADAL" clId="{3840EB45-74CA-49F5-8548-3DE287019A31}" dt="2022-12-08T10:51:00.127" v="3758" actId="790"/>
          <ac:spMkLst>
            <pc:docMk/>
            <pc:sldMk cId="3250581116" sldId="483"/>
            <ac:spMk id="8838" creationId="{E3DFCA6B-B494-4500-AB56-D598685C5447}"/>
          </ac:spMkLst>
        </pc:spChg>
        <pc:spChg chg="mod">
          <ac:chgData name="Kolakowski, Artur" userId="9c34c8cc-b1df-44f6-bea5-dcf7a54ee35f" providerId="ADAL" clId="{3840EB45-74CA-49F5-8548-3DE287019A31}" dt="2022-12-08T10:51:00.127" v="3759" actId="790"/>
          <ac:spMkLst>
            <pc:docMk/>
            <pc:sldMk cId="3250581116" sldId="483"/>
            <ac:spMk id="8839" creationId="{E4FF4307-54DE-421C-99BA-87FF587EAE6F}"/>
          </ac:spMkLst>
        </pc:spChg>
        <pc:spChg chg="mod">
          <ac:chgData name="Kolakowski, Artur" userId="9c34c8cc-b1df-44f6-bea5-dcf7a54ee35f" providerId="ADAL" clId="{3840EB45-74CA-49F5-8548-3DE287019A31}" dt="2022-12-08T10:51:00.127" v="3760" actId="790"/>
          <ac:spMkLst>
            <pc:docMk/>
            <pc:sldMk cId="3250581116" sldId="483"/>
            <ac:spMk id="8840" creationId="{9AEE8C7B-6E91-40FB-8DB8-D277E9FBA425}"/>
          </ac:spMkLst>
        </pc:spChg>
        <pc:spChg chg="mod">
          <ac:chgData name="Kolakowski, Artur" userId="9c34c8cc-b1df-44f6-bea5-dcf7a54ee35f" providerId="ADAL" clId="{3840EB45-74CA-49F5-8548-3DE287019A31}" dt="2022-12-08T10:51:00.127" v="3761" actId="790"/>
          <ac:spMkLst>
            <pc:docMk/>
            <pc:sldMk cId="3250581116" sldId="483"/>
            <ac:spMk id="8841" creationId="{41629B4D-8603-4439-85DA-44845E4FE03C}"/>
          </ac:spMkLst>
        </pc:spChg>
        <pc:spChg chg="mod">
          <ac:chgData name="Kolakowski, Artur" userId="9c34c8cc-b1df-44f6-bea5-dcf7a54ee35f" providerId="ADAL" clId="{3840EB45-74CA-49F5-8548-3DE287019A31}" dt="2022-12-08T10:51:00.127" v="3762" actId="790"/>
          <ac:spMkLst>
            <pc:docMk/>
            <pc:sldMk cId="3250581116" sldId="483"/>
            <ac:spMk id="8842" creationId="{0385BE76-6FED-444E-BCAB-F8166EF3E78B}"/>
          </ac:spMkLst>
        </pc:spChg>
        <pc:spChg chg="mod">
          <ac:chgData name="Kolakowski, Artur" userId="9c34c8cc-b1df-44f6-bea5-dcf7a54ee35f" providerId="ADAL" clId="{3840EB45-74CA-49F5-8548-3DE287019A31}" dt="2022-12-08T10:51:00.127" v="3763" actId="790"/>
          <ac:spMkLst>
            <pc:docMk/>
            <pc:sldMk cId="3250581116" sldId="483"/>
            <ac:spMk id="8843" creationId="{E1EA2D3C-6C7D-4D5B-984B-B9C3F167E6D5}"/>
          </ac:spMkLst>
        </pc:spChg>
        <pc:spChg chg="mod">
          <ac:chgData name="Kolakowski, Artur" userId="9c34c8cc-b1df-44f6-bea5-dcf7a54ee35f" providerId="ADAL" clId="{3840EB45-74CA-49F5-8548-3DE287019A31}" dt="2022-12-08T10:51:00.132" v="3764" actId="790"/>
          <ac:spMkLst>
            <pc:docMk/>
            <pc:sldMk cId="3250581116" sldId="483"/>
            <ac:spMk id="8844" creationId="{63355050-CBF4-40AD-977D-2B1795BD0165}"/>
          </ac:spMkLst>
        </pc:spChg>
        <pc:spChg chg="mod">
          <ac:chgData name="Kolakowski, Artur" userId="9c34c8cc-b1df-44f6-bea5-dcf7a54ee35f" providerId="ADAL" clId="{3840EB45-74CA-49F5-8548-3DE287019A31}" dt="2022-12-08T10:51:00.132" v="3765" actId="790"/>
          <ac:spMkLst>
            <pc:docMk/>
            <pc:sldMk cId="3250581116" sldId="483"/>
            <ac:spMk id="8845" creationId="{9930317D-45A9-4583-AE8E-37B0659E4C0B}"/>
          </ac:spMkLst>
        </pc:spChg>
        <pc:spChg chg="mod">
          <ac:chgData name="Kolakowski, Artur" userId="9c34c8cc-b1df-44f6-bea5-dcf7a54ee35f" providerId="ADAL" clId="{3840EB45-74CA-49F5-8548-3DE287019A31}" dt="2022-12-08T10:51:00.132" v="3766" actId="790"/>
          <ac:spMkLst>
            <pc:docMk/>
            <pc:sldMk cId="3250581116" sldId="483"/>
            <ac:spMk id="8846" creationId="{42211EA0-E3C0-4A4A-AB6A-790501F7B761}"/>
          </ac:spMkLst>
        </pc:spChg>
        <pc:spChg chg="mod">
          <ac:chgData name="Kolakowski, Artur" userId="9c34c8cc-b1df-44f6-bea5-dcf7a54ee35f" providerId="ADAL" clId="{3840EB45-74CA-49F5-8548-3DE287019A31}" dt="2022-12-08T10:51:00.132" v="3767" actId="790"/>
          <ac:spMkLst>
            <pc:docMk/>
            <pc:sldMk cId="3250581116" sldId="483"/>
            <ac:spMk id="8847" creationId="{C9462851-5F6A-4A3A-93F0-149F2D29DD89}"/>
          </ac:spMkLst>
        </pc:spChg>
        <pc:spChg chg="mod">
          <ac:chgData name="Kolakowski, Artur" userId="9c34c8cc-b1df-44f6-bea5-dcf7a54ee35f" providerId="ADAL" clId="{3840EB45-74CA-49F5-8548-3DE287019A31}" dt="2022-12-08T10:51:00.132" v="3768" actId="790"/>
          <ac:spMkLst>
            <pc:docMk/>
            <pc:sldMk cId="3250581116" sldId="483"/>
            <ac:spMk id="8848" creationId="{6A1CAFBA-AC18-4E35-9B01-AE5083A19667}"/>
          </ac:spMkLst>
        </pc:spChg>
        <pc:spChg chg="mod">
          <ac:chgData name="Kolakowski, Artur" userId="9c34c8cc-b1df-44f6-bea5-dcf7a54ee35f" providerId="ADAL" clId="{3840EB45-74CA-49F5-8548-3DE287019A31}" dt="2022-12-08T10:51:00.132" v="3769" actId="790"/>
          <ac:spMkLst>
            <pc:docMk/>
            <pc:sldMk cId="3250581116" sldId="483"/>
            <ac:spMk id="8849" creationId="{A24735D6-5F2C-4664-80B4-616D2F66E1CD}"/>
          </ac:spMkLst>
        </pc:spChg>
        <pc:spChg chg="mod">
          <ac:chgData name="Kolakowski, Artur" userId="9c34c8cc-b1df-44f6-bea5-dcf7a54ee35f" providerId="ADAL" clId="{3840EB45-74CA-49F5-8548-3DE287019A31}" dt="2022-12-08T10:51:00.137" v="3770" actId="790"/>
          <ac:spMkLst>
            <pc:docMk/>
            <pc:sldMk cId="3250581116" sldId="483"/>
            <ac:spMk id="8850" creationId="{0994630D-0457-4617-A7E2-86E25452E739}"/>
          </ac:spMkLst>
        </pc:spChg>
        <pc:spChg chg="mod">
          <ac:chgData name="Kolakowski, Artur" userId="9c34c8cc-b1df-44f6-bea5-dcf7a54ee35f" providerId="ADAL" clId="{3840EB45-74CA-49F5-8548-3DE287019A31}" dt="2022-12-08T10:51:00.137" v="3771" actId="790"/>
          <ac:spMkLst>
            <pc:docMk/>
            <pc:sldMk cId="3250581116" sldId="483"/>
            <ac:spMk id="8851" creationId="{16817698-7118-4866-8DB9-5858307F26A1}"/>
          </ac:spMkLst>
        </pc:spChg>
        <pc:spChg chg="mod">
          <ac:chgData name="Kolakowski, Artur" userId="9c34c8cc-b1df-44f6-bea5-dcf7a54ee35f" providerId="ADAL" clId="{3840EB45-74CA-49F5-8548-3DE287019A31}" dt="2022-12-08T10:51:00.137" v="3772" actId="790"/>
          <ac:spMkLst>
            <pc:docMk/>
            <pc:sldMk cId="3250581116" sldId="483"/>
            <ac:spMk id="8852" creationId="{A243AF0A-2244-472E-B145-A1F4597B81FA}"/>
          </ac:spMkLst>
        </pc:spChg>
        <pc:spChg chg="mod">
          <ac:chgData name="Kolakowski, Artur" userId="9c34c8cc-b1df-44f6-bea5-dcf7a54ee35f" providerId="ADAL" clId="{3840EB45-74CA-49F5-8548-3DE287019A31}" dt="2022-12-08T10:51:00.137" v="3773" actId="790"/>
          <ac:spMkLst>
            <pc:docMk/>
            <pc:sldMk cId="3250581116" sldId="483"/>
            <ac:spMk id="8853" creationId="{5D81FAA0-AD41-4D55-A46F-77C38224577F}"/>
          </ac:spMkLst>
        </pc:spChg>
        <pc:spChg chg="mod">
          <ac:chgData name="Kolakowski, Artur" userId="9c34c8cc-b1df-44f6-bea5-dcf7a54ee35f" providerId="ADAL" clId="{3840EB45-74CA-49F5-8548-3DE287019A31}" dt="2022-12-08T10:51:00.137" v="3774" actId="790"/>
          <ac:spMkLst>
            <pc:docMk/>
            <pc:sldMk cId="3250581116" sldId="483"/>
            <ac:spMk id="8854" creationId="{4F74CE9C-137B-45AF-9CBC-875EE6642579}"/>
          </ac:spMkLst>
        </pc:spChg>
        <pc:spChg chg="mod">
          <ac:chgData name="Kolakowski, Artur" userId="9c34c8cc-b1df-44f6-bea5-dcf7a54ee35f" providerId="ADAL" clId="{3840EB45-74CA-49F5-8548-3DE287019A31}" dt="2022-12-08T10:51:00.137" v="3775" actId="790"/>
          <ac:spMkLst>
            <pc:docMk/>
            <pc:sldMk cId="3250581116" sldId="483"/>
            <ac:spMk id="8855" creationId="{562149A0-0BA1-4FFD-80A0-8F71DA81F898}"/>
          </ac:spMkLst>
        </pc:spChg>
        <pc:spChg chg="mod">
          <ac:chgData name="Kolakowski, Artur" userId="9c34c8cc-b1df-44f6-bea5-dcf7a54ee35f" providerId="ADAL" clId="{3840EB45-74CA-49F5-8548-3DE287019A31}" dt="2022-12-08T10:51:00.142" v="3776" actId="790"/>
          <ac:spMkLst>
            <pc:docMk/>
            <pc:sldMk cId="3250581116" sldId="483"/>
            <ac:spMk id="8856" creationId="{6192241C-8F27-4B33-95BA-4C8DCBCDC752}"/>
          </ac:spMkLst>
        </pc:spChg>
        <pc:spChg chg="mod">
          <ac:chgData name="Kolakowski, Artur" userId="9c34c8cc-b1df-44f6-bea5-dcf7a54ee35f" providerId="ADAL" clId="{3840EB45-74CA-49F5-8548-3DE287019A31}" dt="2022-12-08T10:51:00.142" v="3777" actId="790"/>
          <ac:spMkLst>
            <pc:docMk/>
            <pc:sldMk cId="3250581116" sldId="483"/>
            <ac:spMk id="8857" creationId="{52A030E7-6246-41E5-B734-528F9F599756}"/>
          </ac:spMkLst>
        </pc:spChg>
        <pc:spChg chg="mod">
          <ac:chgData name="Kolakowski, Artur" userId="9c34c8cc-b1df-44f6-bea5-dcf7a54ee35f" providerId="ADAL" clId="{3840EB45-74CA-49F5-8548-3DE287019A31}" dt="2022-12-08T10:51:00.142" v="3778" actId="790"/>
          <ac:spMkLst>
            <pc:docMk/>
            <pc:sldMk cId="3250581116" sldId="483"/>
            <ac:spMk id="8858" creationId="{494AF110-6C47-4EA1-B2ED-DE77D2F67B32}"/>
          </ac:spMkLst>
        </pc:spChg>
        <pc:spChg chg="mod">
          <ac:chgData name="Kolakowski, Artur" userId="9c34c8cc-b1df-44f6-bea5-dcf7a54ee35f" providerId="ADAL" clId="{3840EB45-74CA-49F5-8548-3DE287019A31}" dt="2022-12-08T10:51:00.142" v="3779" actId="790"/>
          <ac:spMkLst>
            <pc:docMk/>
            <pc:sldMk cId="3250581116" sldId="483"/>
            <ac:spMk id="8859" creationId="{C4BC7D71-BF80-4704-9E77-4066D8138FB8}"/>
          </ac:spMkLst>
        </pc:spChg>
        <pc:spChg chg="mod">
          <ac:chgData name="Kolakowski, Artur" userId="9c34c8cc-b1df-44f6-bea5-dcf7a54ee35f" providerId="ADAL" clId="{3840EB45-74CA-49F5-8548-3DE287019A31}" dt="2022-12-08T10:51:00.142" v="3780" actId="790"/>
          <ac:spMkLst>
            <pc:docMk/>
            <pc:sldMk cId="3250581116" sldId="483"/>
            <ac:spMk id="8860" creationId="{6B2AD81E-B6DD-4344-8C74-64AD8F280BFE}"/>
          </ac:spMkLst>
        </pc:spChg>
        <pc:spChg chg="mod">
          <ac:chgData name="Kolakowski, Artur" userId="9c34c8cc-b1df-44f6-bea5-dcf7a54ee35f" providerId="ADAL" clId="{3840EB45-74CA-49F5-8548-3DE287019A31}" dt="2022-12-08T10:51:00.148" v="3781" actId="790"/>
          <ac:spMkLst>
            <pc:docMk/>
            <pc:sldMk cId="3250581116" sldId="483"/>
            <ac:spMk id="8861" creationId="{12A35EFC-2705-4A98-9777-97479AA32A50}"/>
          </ac:spMkLst>
        </pc:spChg>
        <pc:spChg chg="mod">
          <ac:chgData name="Kolakowski, Artur" userId="9c34c8cc-b1df-44f6-bea5-dcf7a54ee35f" providerId="ADAL" clId="{3840EB45-74CA-49F5-8548-3DE287019A31}" dt="2022-12-08T10:51:00.148" v="3782" actId="790"/>
          <ac:spMkLst>
            <pc:docMk/>
            <pc:sldMk cId="3250581116" sldId="483"/>
            <ac:spMk id="8862" creationId="{0900F638-FED2-48FF-B946-68DDB48F0B3C}"/>
          </ac:spMkLst>
        </pc:spChg>
        <pc:spChg chg="mod">
          <ac:chgData name="Kolakowski, Artur" userId="9c34c8cc-b1df-44f6-bea5-dcf7a54ee35f" providerId="ADAL" clId="{3840EB45-74CA-49F5-8548-3DE287019A31}" dt="2022-12-08T10:51:00.148" v="3783" actId="790"/>
          <ac:spMkLst>
            <pc:docMk/>
            <pc:sldMk cId="3250581116" sldId="483"/>
            <ac:spMk id="8863" creationId="{9115FBF6-9437-4585-AF45-F2359E6E9D0C}"/>
          </ac:spMkLst>
        </pc:spChg>
        <pc:spChg chg="mod">
          <ac:chgData name="Kolakowski, Artur" userId="9c34c8cc-b1df-44f6-bea5-dcf7a54ee35f" providerId="ADAL" clId="{3840EB45-74CA-49F5-8548-3DE287019A31}" dt="2022-12-08T10:51:00.148" v="3784" actId="790"/>
          <ac:spMkLst>
            <pc:docMk/>
            <pc:sldMk cId="3250581116" sldId="483"/>
            <ac:spMk id="8864" creationId="{E399808E-F31A-45B0-A7C8-2724877A5502}"/>
          </ac:spMkLst>
        </pc:spChg>
        <pc:spChg chg="mod">
          <ac:chgData name="Kolakowski, Artur" userId="9c34c8cc-b1df-44f6-bea5-dcf7a54ee35f" providerId="ADAL" clId="{3840EB45-74CA-49F5-8548-3DE287019A31}" dt="2022-12-08T10:51:00.148" v="3785" actId="790"/>
          <ac:spMkLst>
            <pc:docMk/>
            <pc:sldMk cId="3250581116" sldId="483"/>
            <ac:spMk id="8865" creationId="{A0503579-C743-460E-B3AB-F2BCF2E37D64}"/>
          </ac:spMkLst>
        </pc:spChg>
        <pc:spChg chg="mod">
          <ac:chgData name="Kolakowski, Artur" userId="9c34c8cc-b1df-44f6-bea5-dcf7a54ee35f" providerId="ADAL" clId="{3840EB45-74CA-49F5-8548-3DE287019A31}" dt="2022-12-08T10:51:00.152" v="3786" actId="790"/>
          <ac:spMkLst>
            <pc:docMk/>
            <pc:sldMk cId="3250581116" sldId="483"/>
            <ac:spMk id="8866" creationId="{77FBC9F8-4B66-41F4-BD65-80C13A33EC49}"/>
          </ac:spMkLst>
        </pc:spChg>
        <pc:spChg chg="mod">
          <ac:chgData name="Kolakowski, Artur" userId="9c34c8cc-b1df-44f6-bea5-dcf7a54ee35f" providerId="ADAL" clId="{3840EB45-74CA-49F5-8548-3DE287019A31}" dt="2022-12-08T10:51:00.152" v="3787" actId="790"/>
          <ac:spMkLst>
            <pc:docMk/>
            <pc:sldMk cId="3250581116" sldId="483"/>
            <ac:spMk id="8867" creationId="{E0C44998-F535-4052-A106-528A916B6C80}"/>
          </ac:spMkLst>
        </pc:spChg>
        <pc:spChg chg="mod">
          <ac:chgData name="Kolakowski, Artur" userId="9c34c8cc-b1df-44f6-bea5-dcf7a54ee35f" providerId="ADAL" clId="{3840EB45-74CA-49F5-8548-3DE287019A31}" dt="2022-12-08T10:51:00.152" v="3788" actId="790"/>
          <ac:spMkLst>
            <pc:docMk/>
            <pc:sldMk cId="3250581116" sldId="483"/>
            <ac:spMk id="8868" creationId="{2D5662C2-8822-4DD1-A177-8D1AD6588B23}"/>
          </ac:spMkLst>
        </pc:spChg>
        <pc:spChg chg="mod">
          <ac:chgData name="Kolakowski, Artur" userId="9c34c8cc-b1df-44f6-bea5-dcf7a54ee35f" providerId="ADAL" clId="{3840EB45-74CA-49F5-8548-3DE287019A31}" dt="2022-12-08T10:51:00.152" v="3789" actId="790"/>
          <ac:spMkLst>
            <pc:docMk/>
            <pc:sldMk cId="3250581116" sldId="483"/>
            <ac:spMk id="8869" creationId="{71094493-CF36-4079-9443-3176E9CE3C7C}"/>
          </ac:spMkLst>
        </pc:spChg>
        <pc:spChg chg="mod">
          <ac:chgData name="Kolakowski, Artur" userId="9c34c8cc-b1df-44f6-bea5-dcf7a54ee35f" providerId="ADAL" clId="{3840EB45-74CA-49F5-8548-3DE287019A31}" dt="2022-12-08T10:51:00.152" v="3790" actId="790"/>
          <ac:spMkLst>
            <pc:docMk/>
            <pc:sldMk cId="3250581116" sldId="483"/>
            <ac:spMk id="8870" creationId="{7353DACF-A37F-4C92-B6F5-5581A22A5E51}"/>
          </ac:spMkLst>
        </pc:spChg>
        <pc:spChg chg="mod">
          <ac:chgData name="Kolakowski, Artur" userId="9c34c8cc-b1df-44f6-bea5-dcf7a54ee35f" providerId="ADAL" clId="{3840EB45-74CA-49F5-8548-3DE287019A31}" dt="2022-12-08T10:51:00.158" v="3791" actId="790"/>
          <ac:spMkLst>
            <pc:docMk/>
            <pc:sldMk cId="3250581116" sldId="483"/>
            <ac:spMk id="8871" creationId="{FB799CA7-BADE-4BEE-A51C-D7F6EC23F020}"/>
          </ac:spMkLst>
        </pc:spChg>
        <pc:spChg chg="mod">
          <ac:chgData name="Kolakowski, Artur" userId="9c34c8cc-b1df-44f6-bea5-dcf7a54ee35f" providerId="ADAL" clId="{3840EB45-74CA-49F5-8548-3DE287019A31}" dt="2022-12-08T10:51:00.158" v="3792" actId="790"/>
          <ac:spMkLst>
            <pc:docMk/>
            <pc:sldMk cId="3250581116" sldId="483"/>
            <ac:spMk id="8872" creationId="{272A4A9B-9EAB-4F05-BE50-C50B285D00AB}"/>
          </ac:spMkLst>
        </pc:spChg>
        <pc:spChg chg="mod">
          <ac:chgData name="Kolakowski, Artur" userId="9c34c8cc-b1df-44f6-bea5-dcf7a54ee35f" providerId="ADAL" clId="{3840EB45-74CA-49F5-8548-3DE287019A31}" dt="2022-12-08T10:51:00.158" v="3793" actId="790"/>
          <ac:spMkLst>
            <pc:docMk/>
            <pc:sldMk cId="3250581116" sldId="483"/>
            <ac:spMk id="8873" creationId="{20F93119-C3AB-4628-9FC9-8DD23F815936}"/>
          </ac:spMkLst>
        </pc:spChg>
        <pc:spChg chg="mod">
          <ac:chgData name="Kolakowski, Artur" userId="9c34c8cc-b1df-44f6-bea5-dcf7a54ee35f" providerId="ADAL" clId="{3840EB45-74CA-49F5-8548-3DE287019A31}" dt="2022-12-08T10:51:00.158" v="3794" actId="790"/>
          <ac:spMkLst>
            <pc:docMk/>
            <pc:sldMk cId="3250581116" sldId="483"/>
            <ac:spMk id="8874" creationId="{1ADE75B8-43D5-4CC2-B279-FCC4B87A511C}"/>
          </ac:spMkLst>
        </pc:spChg>
        <pc:spChg chg="mod">
          <ac:chgData name="Kolakowski, Artur" userId="9c34c8cc-b1df-44f6-bea5-dcf7a54ee35f" providerId="ADAL" clId="{3840EB45-74CA-49F5-8548-3DE287019A31}" dt="2022-12-08T10:51:00.158" v="3795" actId="790"/>
          <ac:spMkLst>
            <pc:docMk/>
            <pc:sldMk cId="3250581116" sldId="483"/>
            <ac:spMk id="8875" creationId="{207A638D-8C36-47FA-A477-970E3B672096}"/>
          </ac:spMkLst>
        </pc:spChg>
        <pc:spChg chg="mod">
          <ac:chgData name="Kolakowski, Artur" userId="9c34c8cc-b1df-44f6-bea5-dcf7a54ee35f" providerId="ADAL" clId="{3840EB45-74CA-49F5-8548-3DE287019A31}" dt="2022-12-08T10:51:00.163" v="3796" actId="790"/>
          <ac:spMkLst>
            <pc:docMk/>
            <pc:sldMk cId="3250581116" sldId="483"/>
            <ac:spMk id="8876" creationId="{D439FD64-5EBA-48C1-9848-9F4196A6B89B}"/>
          </ac:spMkLst>
        </pc:spChg>
        <pc:spChg chg="mod">
          <ac:chgData name="Kolakowski, Artur" userId="9c34c8cc-b1df-44f6-bea5-dcf7a54ee35f" providerId="ADAL" clId="{3840EB45-74CA-49F5-8548-3DE287019A31}" dt="2022-12-08T10:51:00.163" v="3797" actId="790"/>
          <ac:spMkLst>
            <pc:docMk/>
            <pc:sldMk cId="3250581116" sldId="483"/>
            <ac:spMk id="8877" creationId="{9DEF906A-234E-4B51-9A6B-BC215EE46584}"/>
          </ac:spMkLst>
        </pc:spChg>
        <pc:spChg chg="mod">
          <ac:chgData name="Kolakowski, Artur" userId="9c34c8cc-b1df-44f6-bea5-dcf7a54ee35f" providerId="ADAL" clId="{3840EB45-74CA-49F5-8548-3DE287019A31}" dt="2022-12-08T10:51:00.163" v="3798" actId="790"/>
          <ac:spMkLst>
            <pc:docMk/>
            <pc:sldMk cId="3250581116" sldId="483"/>
            <ac:spMk id="8878" creationId="{3F4EFF98-4A6F-48BB-A2C0-BE6455B93B9A}"/>
          </ac:spMkLst>
        </pc:spChg>
        <pc:spChg chg="mod">
          <ac:chgData name="Kolakowski, Artur" userId="9c34c8cc-b1df-44f6-bea5-dcf7a54ee35f" providerId="ADAL" clId="{3840EB45-74CA-49F5-8548-3DE287019A31}" dt="2022-12-08T10:51:00.163" v="3799" actId="790"/>
          <ac:spMkLst>
            <pc:docMk/>
            <pc:sldMk cId="3250581116" sldId="483"/>
            <ac:spMk id="8879" creationId="{B94B083F-F123-45AC-8ECA-19BC22F33111}"/>
          </ac:spMkLst>
        </pc:spChg>
        <pc:spChg chg="mod">
          <ac:chgData name="Kolakowski, Artur" userId="9c34c8cc-b1df-44f6-bea5-dcf7a54ee35f" providerId="ADAL" clId="{3840EB45-74CA-49F5-8548-3DE287019A31}" dt="2022-12-08T10:51:00.163" v="3800" actId="790"/>
          <ac:spMkLst>
            <pc:docMk/>
            <pc:sldMk cId="3250581116" sldId="483"/>
            <ac:spMk id="8880" creationId="{A35BF119-60DF-4172-A460-CD60C2FCB493}"/>
          </ac:spMkLst>
        </pc:spChg>
        <pc:spChg chg="mod">
          <ac:chgData name="Kolakowski, Artur" userId="9c34c8cc-b1df-44f6-bea5-dcf7a54ee35f" providerId="ADAL" clId="{3840EB45-74CA-49F5-8548-3DE287019A31}" dt="2022-12-08T10:51:00.167" v="3801" actId="790"/>
          <ac:spMkLst>
            <pc:docMk/>
            <pc:sldMk cId="3250581116" sldId="483"/>
            <ac:spMk id="8881" creationId="{95682C95-D990-4CC1-BD98-B662EC3962E8}"/>
          </ac:spMkLst>
        </pc:spChg>
        <pc:spChg chg="mod">
          <ac:chgData name="Kolakowski, Artur" userId="9c34c8cc-b1df-44f6-bea5-dcf7a54ee35f" providerId="ADAL" clId="{3840EB45-74CA-49F5-8548-3DE287019A31}" dt="2022-12-08T10:51:00.168" v="3802" actId="790"/>
          <ac:spMkLst>
            <pc:docMk/>
            <pc:sldMk cId="3250581116" sldId="483"/>
            <ac:spMk id="8882" creationId="{6486E219-D6F7-4C8B-A553-F1A3CE9742FE}"/>
          </ac:spMkLst>
        </pc:spChg>
        <pc:spChg chg="mod">
          <ac:chgData name="Kolakowski, Artur" userId="9c34c8cc-b1df-44f6-bea5-dcf7a54ee35f" providerId="ADAL" clId="{3840EB45-74CA-49F5-8548-3DE287019A31}" dt="2022-12-08T10:51:00.168" v="3803" actId="790"/>
          <ac:spMkLst>
            <pc:docMk/>
            <pc:sldMk cId="3250581116" sldId="483"/>
            <ac:spMk id="8883" creationId="{42B8BDEF-55F5-4F13-AA3F-73FCADCCAD8E}"/>
          </ac:spMkLst>
        </pc:spChg>
        <pc:spChg chg="mod">
          <ac:chgData name="Kolakowski, Artur" userId="9c34c8cc-b1df-44f6-bea5-dcf7a54ee35f" providerId="ADAL" clId="{3840EB45-74CA-49F5-8548-3DE287019A31}" dt="2022-12-08T10:51:00.168" v="3804" actId="790"/>
          <ac:spMkLst>
            <pc:docMk/>
            <pc:sldMk cId="3250581116" sldId="483"/>
            <ac:spMk id="8884" creationId="{EBAFA0B5-495B-4E3E-92BD-36DB35205572}"/>
          </ac:spMkLst>
        </pc:spChg>
        <pc:spChg chg="mod">
          <ac:chgData name="Kolakowski, Artur" userId="9c34c8cc-b1df-44f6-bea5-dcf7a54ee35f" providerId="ADAL" clId="{3840EB45-74CA-49F5-8548-3DE287019A31}" dt="2022-12-08T10:51:00.168" v="3805" actId="790"/>
          <ac:spMkLst>
            <pc:docMk/>
            <pc:sldMk cId="3250581116" sldId="483"/>
            <ac:spMk id="8885" creationId="{ECE66ACE-ACD3-417A-9B8C-2329E75B8E43}"/>
          </ac:spMkLst>
        </pc:spChg>
        <pc:spChg chg="mod">
          <ac:chgData name="Kolakowski, Artur" userId="9c34c8cc-b1df-44f6-bea5-dcf7a54ee35f" providerId="ADAL" clId="{3840EB45-74CA-49F5-8548-3DE287019A31}" dt="2022-12-08T10:51:00.168" v="3806" actId="790"/>
          <ac:spMkLst>
            <pc:docMk/>
            <pc:sldMk cId="3250581116" sldId="483"/>
            <ac:spMk id="8886" creationId="{6CE798AB-068A-4062-9C6A-3FFF1A76EB62}"/>
          </ac:spMkLst>
        </pc:spChg>
        <pc:spChg chg="mod">
          <ac:chgData name="Kolakowski, Artur" userId="9c34c8cc-b1df-44f6-bea5-dcf7a54ee35f" providerId="ADAL" clId="{3840EB45-74CA-49F5-8548-3DE287019A31}" dt="2022-12-08T10:51:00.173" v="3807" actId="790"/>
          <ac:spMkLst>
            <pc:docMk/>
            <pc:sldMk cId="3250581116" sldId="483"/>
            <ac:spMk id="8887" creationId="{EEFDC20F-D8DF-435B-8277-CBD5C8D40E31}"/>
          </ac:spMkLst>
        </pc:spChg>
        <pc:spChg chg="mod">
          <ac:chgData name="Kolakowski, Artur" userId="9c34c8cc-b1df-44f6-bea5-dcf7a54ee35f" providerId="ADAL" clId="{3840EB45-74CA-49F5-8548-3DE287019A31}" dt="2022-12-08T10:51:00.173" v="3808" actId="790"/>
          <ac:spMkLst>
            <pc:docMk/>
            <pc:sldMk cId="3250581116" sldId="483"/>
            <ac:spMk id="8888" creationId="{BBB4C29A-E8B1-4499-BA0A-2977F8177D99}"/>
          </ac:spMkLst>
        </pc:spChg>
        <pc:spChg chg="mod">
          <ac:chgData name="Kolakowski, Artur" userId="9c34c8cc-b1df-44f6-bea5-dcf7a54ee35f" providerId="ADAL" clId="{3840EB45-74CA-49F5-8548-3DE287019A31}" dt="2022-12-08T10:51:00.173" v="3809" actId="790"/>
          <ac:spMkLst>
            <pc:docMk/>
            <pc:sldMk cId="3250581116" sldId="483"/>
            <ac:spMk id="8889" creationId="{32135495-B101-4D97-937F-709F0F081A7A}"/>
          </ac:spMkLst>
        </pc:spChg>
        <pc:spChg chg="mod">
          <ac:chgData name="Kolakowski, Artur" userId="9c34c8cc-b1df-44f6-bea5-dcf7a54ee35f" providerId="ADAL" clId="{3840EB45-74CA-49F5-8548-3DE287019A31}" dt="2022-12-08T10:51:00.173" v="3810" actId="790"/>
          <ac:spMkLst>
            <pc:docMk/>
            <pc:sldMk cId="3250581116" sldId="483"/>
            <ac:spMk id="8890" creationId="{F5095EC8-F1DF-4F0D-84C4-88D30CDD75EF}"/>
          </ac:spMkLst>
        </pc:spChg>
        <pc:spChg chg="mod">
          <ac:chgData name="Kolakowski, Artur" userId="9c34c8cc-b1df-44f6-bea5-dcf7a54ee35f" providerId="ADAL" clId="{3840EB45-74CA-49F5-8548-3DE287019A31}" dt="2022-12-08T10:51:00.173" v="3811" actId="790"/>
          <ac:spMkLst>
            <pc:docMk/>
            <pc:sldMk cId="3250581116" sldId="483"/>
            <ac:spMk id="8891" creationId="{C6CFA1A0-3D2B-49C0-ABFE-CB46942EF41D}"/>
          </ac:spMkLst>
        </pc:spChg>
        <pc:spChg chg="mod">
          <ac:chgData name="Kolakowski, Artur" userId="9c34c8cc-b1df-44f6-bea5-dcf7a54ee35f" providerId="ADAL" clId="{3840EB45-74CA-49F5-8548-3DE287019A31}" dt="2022-12-08T10:51:00.173" v="3812" actId="790"/>
          <ac:spMkLst>
            <pc:docMk/>
            <pc:sldMk cId="3250581116" sldId="483"/>
            <ac:spMk id="8892" creationId="{C6996B67-ED55-48D3-B29A-C2D93FEE58AC}"/>
          </ac:spMkLst>
        </pc:spChg>
        <pc:spChg chg="mod">
          <ac:chgData name="Kolakowski, Artur" userId="9c34c8cc-b1df-44f6-bea5-dcf7a54ee35f" providerId="ADAL" clId="{3840EB45-74CA-49F5-8548-3DE287019A31}" dt="2022-12-08T10:51:00.178" v="3813" actId="790"/>
          <ac:spMkLst>
            <pc:docMk/>
            <pc:sldMk cId="3250581116" sldId="483"/>
            <ac:spMk id="8893" creationId="{F7C91D79-2F39-4755-B198-DCF15BEAA1FB}"/>
          </ac:spMkLst>
        </pc:spChg>
        <pc:spChg chg="mod">
          <ac:chgData name="Kolakowski, Artur" userId="9c34c8cc-b1df-44f6-bea5-dcf7a54ee35f" providerId="ADAL" clId="{3840EB45-74CA-49F5-8548-3DE287019A31}" dt="2022-12-08T10:51:00.178" v="3814" actId="790"/>
          <ac:spMkLst>
            <pc:docMk/>
            <pc:sldMk cId="3250581116" sldId="483"/>
            <ac:spMk id="8894" creationId="{724FC992-3A3A-4DCB-8343-FC39EC158B9F}"/>
          </ac:spMkLst>
        </pc:spChg>
        <pc:spChg chg="mod">
          <ac:chgData name="Kolakowski, Artur" userId="9c34c8cc-b1df-44f6-bea5-dcf7a54ee35f" providerId="ADAL" clId="{3840EB45-74CA-49F5-8548-3DE287019A31}" dt="2022-12-08T10:51:00.178" v="3815" actId="790"/>
          <ac:spMkLst>
            <pc:docMk/>
            <pc:sldMk cId="3250581116" sldId="483"/>
            <ac:spMk id="8895" creationId="{6AFFBA75-C014-448C-83D5-B2CC95D07E37}"/>
          </ac:spMkLst>
        </pc:spChg>
        <pc:spChg chg="mod">
          <ac:chgData name="Kolakowski, Artur" userId="9c34c8cc-b1df-44f6-bea5-dcf7a54ee35f" providerId="ADAL" clId="{3840EB45-74CA-49F5-8548-3DE287019A31}" dt="2022-12-08T10:51:00.181" v="3816" actId="790"/>
          <ac:spMkLst>
            <pc:docMk/>
            <pc:sldMk cId="3250581116" sldId="483"/>
            <ac:spMk id="8896" creationId="{4C8CA56F-89B8-4D91-B183-A235CEEBAFF3}"/>
          </ac:spMkLst>
        </pc:spChg>
        <pc:spChg chg="mod">
          <ac:chgData name="Kolakowski, Artur" userId="9c34c8cc-b1df-44f6-bea5-dcf7a54ee35f" providerId="ADAL" clId="{3840EB45-74CA-49F5-8548-3DE287019A31}" dt="2022-12-08T10:51:00.181" v="3817" actId="790"/>
          <ac:spMkLst>
            <pc:docMk/>
            <pc:sldMk cId="3250581116" sldId="483"/>
            <ac:spMk id="8897" creationId="{A5BDFDF2-3EFB-4988-AE76-AADFAFCB5560}"/>
          </ac:spMkLst>
        </pc:spChg>
        <pc:spChg chg="mod">
          <ac:chgData name="Kolakowski, Artur" userId="9c34c8cc-b1df-44f6-bea5-dcf7a54ee35f" providerId="ADAL" clId="{3840EB45-74CA-49F5-8548-3DE287019A31}" dt="2022-12-08T10:51:00.183" v="3818" actId="790"/>
          <ac:spMkLst>
            <pc:docMk/>
            <pc:sldMk cId="3250581116" sldId="483"/>
            <ac:spMk id="8898" creationId="{CB5B44B7-2930-43AA-8B0B-BD451D775910}"/>
          </ac:spMkLst>
        </pc:spChg>
        <pc:spChg chg="mod">
          <ac:chgData name="Kolakowski, Artur" userId="9c34c8cc-b1df-44f6-bea5-dcf7a54ee35f" providerId="ADAL" clId="{3840EB45-74CA-49F5-8548-3DE287019A31}" dt="2022-12-08T10:51:00.183" v="3819" actId="790"/>
          <ac:spMkLst>
            <pc:docMk/>
            <pc:sldMk cId="3250581116" sldId="483"/>
            <ac:spMk id="8899" creationId="{D143B673-ADB6-4019-A5E7-35A934688EB5}"/>
          </ac:spMkLst>
        </pc:spChg>
        <pc:spChg chg="mod">
          <ac:chgData name="Kolakowski, Artur" userId="9c34c8cc-b1df-44f6-bea5-dcf7a54ee35f" providerId="ADAL" clId="{3840EB45-74CA-49F5-8548-3DE287019A31}" dt="2022-12-08T10:51:00.183" v="3820" actId="790"/>
          <ac:spMkLst>
            <pc:docMk/>
            <pc:sldMk cId="3250581116" sldId="483"/>
            <ac:spMk id="8900" creationId="{6C4ACDDF-A5CD-4F90-8179-A33D80655D31}"/>
          </ac:spMkLst>
        </pc:spChg>
        <pc:spChg chg="mod">
          <ac:chgData name="Kolakowski, Artur" userId="9c34c8cc-b1df-44f6-bea5-dcf7a54ee35f" providerId="ADAL" clId="{3840EB45-74CA-49F5-8548-3DE287019A31}" dt="2022-12-08T10:51:00.183" v="3821" actId="790"/>
          <ac:spMkLst>
            <pc:docMk/>
            <pc:sldMk cId="3250581116" sldId="483"/>
            <ac:spMk id="8901" creationId="{3BD34749-903F-481D-BE5A-02CD9B218745}"/>
          </ac:spMkLst>
        </pc:spChg>
        <pc:spChg chg="mod">
          <ac:chgData name="Kolakowski, Artur" userId="9c34c8cc-b1df-44f6-bea5-dcf7a54ee35f" providerId="ADAL" clId="{3840EB45-74CA-49F5-8548-3DE287019A31}" dt="2022-12-08T10:51:00.183" v="3822" actId="790"/>
          <ac:spMkLst>
            <pc:docMk/>
            <pc:sldMk cId="3250581116" sldId="483"/>
            <ac:spMk id="8902" creationId="{0D3FC13E-820F-424E-998A-A552ED8B0741}"/>
          </ac:spMkLst>
        </pc:spChg>
        <pc:spChg chg="mod">
          <ac:chgData name="Kolakowski, Artur" userId="9c34c8cc-b1df-44f6-bea5-dcf7a54ee35f" providerId="ADAL" clId="{3840EB45-74CA-49F5-8548-3DE287019A31}" dt="2022-12-08T10:51:00.188" v="3823" actId="790"/>
          <ac:spMkLst>
            <pc:docMk/>
            <pc:sldMk cId="3250581116" sldId="483"/>
            <ac:spMk id="8903" creationId="{45E16BC6-E5DD-4A20-A6F0-DD1700A3B15C}"/>
          </ac:spMkLst>
        </pc:spChg>
        <pc:spChg chg="mod">
          <ac:chgData name="Kolakowski, Artur" userId="9c34c8cc-b1df-44f6-bea5-dcf7a54ee35f" providerId="ADAL" clId="{3840EB45-74CA-49F5-8548-3DE287019A31}" dt="2022-12-08T10:51:00.188" v="3824" actId="790"/>
          <ac:spMkLst>
            <pc:docMk/>
            <pc:sldMk cId="3250581116" sldId="483"/>
            <ac:spMk id="8904" creationId="{5A631D9B-C219-4F6A-9482-BF24CBA25958}"/>
          </ac:spMkLst>
        </pc:spChg>
        <pc:spChg chg="mod">
          <ac:chgData name="Kolakowski, Artur" userId="9c34c8cc-b1df-44f6-bea5-dcf7a54ee35f" providerId="ADAL" clId="{3840EB45-74CA-49F5-8548-3DE287019A31}" dt="2022-12-08T10:51:00.188" v="3825" actId="790"/>
          <ac:spMkLst>
            <pc:docMk/>
            <pc:sldMk cId="3250581116" sldId="483"/>
            <ac:spMk id="8905" creationId="{B8BFB6D5-96E3-4FAC-BD3D-10F60FA25587}"/>
          </ac:spMkLst>
        </pc:spChg>
        <pc:spChg chg="mod">
          <ac:chgData name="Kolakowski, Artur" userId="9c34c8cc-b1df-44f6-bea5-dcf7a54ee35f" providerId="ADAL" clId="{3840EB45-74CA-49F5-8548-3DE287019A31}" dt="2022-12-08T10:51:00.188" v="3826" actId="790"/>
          <ac:spMkLst>
            <pc:docMk/>
            <pc:sldMk cId="3250581116" sldId="483"/>
            <ac:spMk id="8906" creationId="{6619DFD1-FD81-4EF6-9857-1B0593592DD6}"/>
          </ac:spMkLst>
        </pc:spChg>
        <pc:spChg chg="mod">
          <ac:chgData name="Kolakowski, Artur" userId="9c34c8cc-b1df-44f6-bea5-dcf7a54ee35f" providerId="ADAL" clId="{3840EB45-74CA-49F5-8548-3DE287019A31}" dt="2022-12-08T10:51:00.188" v="3827" actId="790"/>
          <ac:spMkLst>
            <pc:docMk/>
            <pc:sldMk cId="3250581116" sldId="483"/>
            <ac:spMk id="8907" creationId="{B4E1E64B-EF33-4D75-AE5A-69E735BEB822}"/>
          </ac:spMkLst>
        </pc:spChg>
        <pc:spChg chg="mod">
          <ac:chgData name="Kolakowski, Artur" userId="9c34c8cc-b1df-44f6-bea5-dcf7a54ee35f" providerId="ADAL" clId="{3840EB45-74CA-49F5-8548-3DE287019A31}" dt="2022-12-08T10:51:00.188" v="3828" actId="790"/>
          <ac:spMkLst>
            <pc:docMk/>
            <pc:sldMk cId="3250581116" sldId="483"/>
            <ac:spMk id="8908" creationId="{60DC2C3F-ACDE-4DC3-A8C6-4223C22E3F54}"/>
          </ac:spMkLst>
        </pc:spChg>
        <pc:spChg chg="mod">
          <ac:chgData name="Kolakowski, Artur" userId="9c34c8cc-b1df-44f6-bea5-dcf7a54ee35f" providerId="ADAL" clId="{3840EB45-74CA-49F5-8548-3DE287019A31}" dt="2022-12-08T10:51:00.188" v="3829" actId="790"/>
          <ac:spMkLst>
            <pc:docMk/>
            <pc:sldMk cId="3250581116" sldId="483"/>
            <ac:spMk id="8909" creationId="{52B09648-4223-467F-8544-F749D29983A1}"/>
          </ac:spMkLst>
        </pc:spChg>
        <pc:spChg chg="mod">
          <ac:chgData name="Kolakowski, Artur" userId="9c34c8cc-b1df-44f6-bea5-dcf7a54ee35f" providerId="ADAL" clId="{3840EB45-74CA-49F5-8548-3DE287019A31}" dt="2022-12-08T10:51:00.193" v="3830" actId="790"/>
          <ac:spMkLst>
            <pc:docMk/>
            <pc:sldMk cId="3250581116" sldId="483"/>
            <ac:spMk id="8910" creationId="{36CBF30A-7605-4F78-962C-74D5E886FF29}"/>
          </ac:spMkLst>
        </pc:spChg>
        <pc:spChg chg="mod">
          <ac:chgData name="Kolakowski, Artur" userId="9c34c8cc-b1df-44f6-bea5-dcf7a54ee35f" providerId="ADAL" clId="{3840EB45-74CA-49F5-8548-3DE287019A31}" dt="2022-12-08T10:51:00.193" v="3831" actId="790"/>
          <ac:spMkLst>
            <pc:docMk/>
            <pc:sldMk cId="3250581116" sldId="483"/>
            <ac:spMk id="8911" creationId="{D2EB3AD7-7A83-4A21-8983-F95A71736F26}"/>
          </ac:spMkLst>
        </pc:spChg>
        <pc:spChg chg="mod">
          <ac:chgData name="Kolakowski, Artur" userId="9c34c8cc-b1df-44f6-bea5-dcf7a54ee35f" providerId="ADAL" clId="{3840EB45-74CA-49F5-8548-3DE287019A31}" dt="2022-12-08T10:51:00.193" v="3832" actId="790"/>
          <ac:spMkLst>
            <pc:docMk/>
            <pc:sldMk cId="3250581116" sldId="483"/>
            <ac:spMk id="8912" creationId="{ACFACB46-E1E6-4990-A969-02AE13907594}"/>
          </ac:spMkLst>
        </pc:spChg>
        <pc:spChg chg="mod">
          <ac:chgData name="Kolakowski, Artur" userId="9c34c8cc-b1df-44f6-bea5-dcf7a54ee35f" providerId="ADAL" clId="{3840EB45-74CA-49F5-8548-3DE287019A31}" dt="2022-12-08T10:51:00.193" v="3833" actId="790"/>
          <ac:spMkLst>
            <pc:docMk/>
            <pc:sldMk cId="3250581116" sldId="483"/>
            <ac:spMk id="8913" creationId="{EB6DE4DA-1CBB-48A7-A3A1-E71E5DD00110}"/>
          </ac:spMkLst>
        </pc:spChg>
        <pc:spChg chg="mod">
          <ac:chgData name="Kolakowski, Artur" userId="9c34c8cc-b1df-44f6-bea5-dcf7a54ee35f" providerId="ADAL" clId="{3840EB45-74CA-49F5-8548-3DE287019A31}" dt="2022-12-08T10:51:00.197" v="3834" actId="790"/>
          <ac:spMkLst>
            <pc:docMk/>
            <pc:sldMk cId="3250581116" sldId="483"/>
            <ac:spMk id="8914" creationId="{2F43FCE3-173E-4535-A9C3-26A234995D7D}"/>
          </ac:spMkLst>
        </pc:spChg>
        <pc:spChg chg="mod">
          <ac:chgData name="Kolakowski, Artur" userId="9c34c8cc-b1df-44f6-bea5-dcf7a54ee35f" providerId="ADAL" clId="{3840EB45-74CA-49F5-8548-3DE287019A31}" dt="2022-12-08T10:51:00.197" v="3835" actId="790"/>
          <ac:spMkLst>
            <pc:docMk/>
            <pc:sldMk cId="3250581116" sldId="483"/>
            <ac:spMk id="8915" creationId="{7B6AF3B0-0157-4D2A-8D88-D97112B419D3}"/>
          </ac:spMkLst>
        </pc:spChg>
        <pc:spChg chg="mod">
          <ac:chgData name="Kolakowski, Artur" userId="9c34c8cc-b1df-44f6-bea5-dcf7a54ee35f" providerId="ADAL" clId="{3840EB45-74CA-49F5-8548-3DE287019A31}" dt="2022-12-08T10:51:00.197" v="3836" actId="790"/>
          <ac:spMkLst>
            <pc:docMk/>
            <pc:sldMk cId="3250581116" sldId="483"/>
            <ac:spMk id="8916" creationId="{EBDFB1DB-A9DB-49A2-B86E-83B90F886F33}"/>
          </ac:spMkLst>
        </pc:spChg>
        <pc:spChg chg="mod">
          <ac:chgData name="Kolakowski, Artur" userId="9c34c8cc-b1df-44f6-bea5-dcf7a54ee35f" providerId="ADAL" clId="{3840EB45-74CA-49F5-8548-3DE287019A31}" dt="2022-12-08T10:51:00.197" v="3837" actId="790"/>
          <ac:spMkLst>
            <pc:docMk/>
            <pc:sldMk cId="3250581116" sldId="483"/>
            <ac:spMk id="8917" creationId="{8677CB09-6C37-4484-A90F-FE6796BF1FD8}"/>
          </ac:spMkLst>
        </pc:spChg>
        <pc:spChg chg="mod">
          <ac:chgData name="Kolakowski, Artur" userId="9c34c8cc-b1df-44f6-bea5-dcf7a54ee35f" providerId="ADAL" clId="{3840EB45-74CA-49F5-8548-3DE287019A31}" dt="2022-12-08T10:51:00.197" v="3838" actId="790"/>
          <ac:spMkLst>
            <pc:docMk/>
            <pc:sldMk cId="3250581116" sldId="483"/>
            <ac:spMk id="8918" creationId="{A7FE5E35-0EEC-42FC-8F03-D6F6C8E4D218}"/>
          </ac:spMkLst>
        </pc:spChg>
        <pc:spChg chg="mod">
          <ac:chgData name="Kolakowski, Artur" userId="9c34c8cc-b1df-44f6-bea5-dcf7a54ee35f" providerId="ADAL" clId="{3840EB45-74CA-49F5-8548-3DE287019A31}" dt="2022-12-08T10:51:00.202" v="3839" actId="790"/>
          <ac:spMkLst>
            <pc:docMk/>
            <pc:sldMk cId="3250581116" sldId="483"/>
            <ac:spMk id="8919" creationId="{9A52E4B3-979C-4415-AFBE-6B1A84FCD091}"/>
          </ac:spMkLst>
        </pc:spChg>
        <pc:spChg chg="mod">
          <ac:chgData name="Kolakowski, Artur" userId="9c34c8cc-b1df-44f6-bea5-dcf7a54ee35f" providerId="ADAL" clId="{3840EB45-74CA-49F5-8548-3DE287019A31}" dt="2022-12-08T10:51:00.202" v="3840" actId="790"/>
          <ac:spMkLst>
            <pc:docMk/>
            <pc:sldMk cId="3250581116" sldId="483"/>
            <ac:spMk id="8920" creationId="{9878047C-0C92-4C38-930D-487123DB6790}"/>
          </ac:spMkLst>
        </pc:spChg>
        <pc:spChg chg="mod">
          <ac:chgData name="Kolakowski, Artur" userId="9c34c8cc-b1df-44f6-bea5-dcf7a54ee35f" providerId="ADAL" clId="{3840EB45-74CA-49F5-8548-3DE287019A31}" dt="2022-12-08T10:51:00.202" v="3841" actId="790"/>
          <ac:spMkLst>
            <pc:docMk/>
            <pc:sldMk cId="3250581116" sldId="483"/>
            <ac:spMk id="8921" creationId="{8094617D-059C-410F-A806-9EFD33B6C465}"/>
          </ac:spMkLst>
        </pc:spChg>
        <pc:spChg chg="mod">
          <ac:chgData name="Kolakowski, Artur" userId="9c34c8cc-b1df-44f6-bea5-dcf7a54ee35f" providerId="ADAL" clId="{3840EB45-74CA-49F5-8548-3DE287019A31}" dt="2022-12-08T10:51:00.202" v="3842" actId="790"/>
          <ac:spMkLst>
            <pc:docMk/>
            <pc:sldMk cId="3250581116" sldId="483"/>
            <ac:spMk id="8922" creationId="{A0397B9D-F13E-4227-A0A1-AAF30C54DF89}"/>
          </ac:spMkLst>
        </pc:spChg>
        <pc:spChg chg="mod">
          <ac:chgData name="Kolakowski, Artur" userId="9c34c8cc-b1df-44f6-bea5-dcf7a54ee35f" providerId="ADAL" clId="{3840EB45-74CA-49F5-8548-3DE287019A31}" dt="2022-12-08T10:51:00.202" v="3843" actId="790"/>
          <ac:spMkLst>
            <pc:docMk/>
            <pc:sldMk cId="3250581116" sldId="483"/>
            <ac:spMk id="8923" creationId="{28516E4C-C40B-4DEF-9A14-7637686821B5}"/>
          </ac:spMkLst>
        </pc:spChg>
        <pc:spChg chg="mod">
          <ac:chgData name="Kolakowski, Artur" userId="9c34c8cc-b1df-44f6-bea5-dcf7a54ee35f" providerId="ADAL" clId="{3840EB45-74CA-49F5-8548-3DE287019A31}" dt="2022-12-08T10:51:00.207" v="3844" actId="790"/>
          <ac:spMkLst>
            <pc:docMk/>
            <pc:sldMk cId="3250581116" sldId="483"/>
            <ac:spMk id="8924" creationId="{FCB42917-2459-47CC-B664-F3C63EFAC497}"/>
          </ac:spMkLst>
        </pc:spChg>
        <pc:spChg chg="mod">
          <ac:chgData name="Kolakowski, Artur" userId="9c34c8cc-b1df-44f6-bea5-dcf7a54ee35f" providerId="ADAL" clId="{3840EB45-74CA-49F5-8548-3DE287019A31}" dt="2022-12-08T10:51:00.207" v="3845" actId="790"/>
          <ac:spMkLst>
            <pc:docMk/>
            <pc:sldMk cId="3250581116" sldId="483"/>
            <ac:spMk id="8925" creationId="{D5E08F30-6E25-4BBD-80E2-C92697D3D58F}"/>
          </ac:spMkLst>
        </pc:spChg>
        <pc:spChg chg="mod">
          <ac:chgData name="Kolakowski, Artur" userId="9c34c8cc-b1df-44f6-bea5-dcf7a54ee35f" providerId="ADAL" clId="{3840EB45-74CA-49F5-8548-3DE287019A31}" dt="2022-12-08T10:51:00.207" v="3846" actId="790"/>
          <ac:spMkLst>
            <pc:docMk/>
            <pc:sldMk cId="3250581116" sldId="483"/>
            <ac:spMk id="8926" creationId="{325D0FCF-1BC3-4BEE-988C-26412B9FA289}"/>
          </ac:spMkLst>
        </pc:spChg>
        <pc:spChg chg="mod">
          <ac:chgData name="Kolakowski, Artur" userId="9c34c8cc-b1df-44f6-bea5-dcf7a54ee35f" providerId="ADAL" clId="{3840EB45-74CA-49F5-8548-3DE287019A31}" dt="2022-12-08T10:51:00.207" v="3847" actId="790"/>
          <ac:spMkLst>
            <pc:docMk/>
            <pc:sldMk cId="3250581116" sldId="483"/>
            <ac:spMk id="8927" creationId="{CA5B9539-3808-415B-8476-89116E967A97}"/>
          </ac:spMkLst>
        </pc:spChg>
        <pc:spChg chg="mod">
          <ac:chgData name="Kolakowski, Artur" userId="9c34c8cc-b1df-44f6-bea5-dcf7a54ee35f" providerId="ADAL" clId="{3840EB45-74CA-49F5-8548-3DE287019A31}" dt="2022-12-08T10:51:00.207" v="3848" actId="790"/>
          <ac:spMkLst>
            <pc:docMk/>
            <pc:sldMk cId="3250581116" sldId="483"/>
            <ac:spMk id="8928" creationId="{D9CC697D-B8D7-4EA2-9D4C-BEBAEBD2A532}"/>
          </ac:spMkLst>
        </pc:spChg>
        <pc:spChg chg="mod">
          <ac:chgData name="Kolakowski, Artur" userId="9c34c8cc-b1df-44f6-bea5-dcf7a54ee35f" providerId="ADAL" clId="{3840EB45-74CA-49F5-8548-3DE287019A31}" dt="2022-12-08T10:51:00.207" v="3849" actId="790"/>
          <ac:spMkLst>
            <pc:docMk/>
            <pc:sldMk cId="3250581116" sldId="483"/>
            <ac:spMk id="8929" creationId="{27D6FD75-C329-49C3-B39F-D458670B548E}"/>
          </ac:spMkLst>
        </pc:spChg>
        <pc:spChg chg="mod">
          <ac:chgData name="Kolakowski, Artur" userId="9c34c8cc-b1df-44f6-bea5-dcf7a54ee35f" providerId="ADAL" clId="{3840EB45-74CA-49F5-8548-3DE287019A31}" dt="2022-12-08T10:51:00.212" v="3850" actId="790"/>
          <ac:spMkLst>
            <pc:docMk/>
            <pc:sldMk cId="3250581116" sldId="483"/>
            <ac:spMk id="8930" creationId="{9B75BDE9-BE28-4B9C-A0AB-1E683CA3DC6F}"/>
          </ac:spMkLst>
        </pc:spChg>
        <pc:spChg chg="mod">
          <ac:chgData name="Kolakowski, Artur" userId="9c34c8cc-b1df-44f6-bea5-dcf7a54ee35f" providerId="ADAL" clId="{3840EB45-74CA-49F5-8548-3DE287019A31}" dt="2022-12-08T10:51:00.212" v="3851" actId="790"/>
          <ac:spMkLst>
            <pc:docMk/>
            <pc:sldMk cId="3250581116" sldId="483"/>
            <ac:spMk id="8931" creationId="{4AD72148-5465-4F2E-B381-D83BCB079FAA}"/>
          </ac:spMkLst>
        </pc:spChg>
        <pc:spChg chg="mod">
          <ac:chgData name="Kolakowski, Artur" userId="9c34c8cc-b1df-44f6-bea5-dcf7a54ee35f" providerId="ADAL" clId="{3840EB45-74CA-49F5-8548-3DE287019A31}" dt="2022-12-08T10:51:00.212" v="3852" actId="790"/>
          <ac:spMkLst>
            <pc:docMk/>
            <pc:sldMk cId="3250581116" sldId="483"/>
            <ac:spMk id="8932" creationId="{E352FFF5-5DE0-4CCC-9C79-4382E2AD1C83}"/>
          </ac:spMkLst>
        </pc:spChg>
        <pc:spChg chg="mod">
          <ac:chgData name="Kolakowski, Artur" userId="9c34c8cc-b1df-44f6-bea5-dcf7a54ee35f" providerId="ADAL" clId="{3840EB45-74CA-49F5-8548-3DE287019A31}" dt="2022-12-08T10:51:00.212" v="3853" actId="790"/>
          <ac:spMkLst>
            <pc:docMk/>
            <pc:sldMk cId="3250581116" sldId="483"/>
            <ac:spMk id="8933" creationId="{8BCADDCB-0C8A-46A4-B45C-D7D7A5EAA387}"/>
          </ac:spMkLst>
        </pc:spChg>
        <pc:spChg chg="mod">
          <ac:chgData name="Kolakowski, Artur" userId="9c34c8cc-b1df-44f6-bea5-dcf7a54ee35f" providerId="ADAL" clId="{3840EB45-74CA-49F5-8548-3DE287019A31}" dt="2022-12-08T10:51:00.212" v="3854" actId="790"/>
          <ac:spMkLst>
            <pc:docMk/>
            <pc:sldMk cId="3250581116" sldId="483"/>
            <ac:spMk id="8934" creationId="{6DEE807B-BA75-4054-A1F9-2791D5AC76FA}"/>
          </ac:spMkLst>
        </pc:spChg>
        <pc:spChg chg="mod">
          <ac:chgData name="Kolakowski, Artur" userId="9c34c8cc-b1df-44f6-bea5-dcf7a54ee35f" providerId="ADAL" clId="{3840EB45-74CA-49F5-8548-3DE287019A31}" dt="2022-12-08T10:51:00.217" v="3855" actId="790"/>
          <ac:spMkLst>
            <pc:docMk/>
            <pc:sldMk cId="3250581116" sldId="483"/>
            <ac:spMk id="8935" creationId="{CE41B13C-26AF-4FB1-8743-3E992050E1B9}"/>
          </ac:spMkLst>
        </pc:spChg>
        <pc:spChg chg="mod">
          <ac:chgData name="Kolakowski, Artur" userId="9c34c8cc-b1df-44f6-bea5-dcf7a54ee35f" providerId="ADAL" clId="{3840EB45-74CA-49F5-8548-3DE287019A31}" dt="2022-12-08T10:51:00.217" v="3856" actId="790"/>
          <ac:spMkLst>
            <pc:docMk/>
            <pc:sldMk cId="3250581116" sldId="483"/>
            <ac:spMk id="8936" creationId="{79DFAB89-1842-4078-8943-95F22DDB7CC9}"/>
          </ac:spMkLst>
        </pc:spChg>
        <pc:spChg chg="mod">
          <ac:chgData name="Kolakowski, Artur" userId="9c34c8cc-b1df-44f6-bea5-dcf7a54ee35f" providerId="ADAL" clId="{3840EB45-74CA-49F5-8548-3DE287019A31}" dt="2022-12-08T10:51:00.217" v="3857" actId="790"/>
          <ac:spMkLst>
            <pc:docMk/>
            <pc:sldMk cId="3250581116" sldId="483"/>
            <ac:spMk id="8937" creationId="{5C7A7BB9-A2B9-43D3-91DA-52CC88D870DD}"/>
          </ac:spMkLst>
        </pc:spChg>
        <pc:spChg chg="mod">
          <ac:chgData name="Kolakowski, Artur" userId="9c34c8cc-b1df-44f6-bea5-dcf7a54ee35f" providerId="ADAL" clId="{3840EB45-74CA-49F5-8548-3DE287019A31}" dt="2022-12-08T10:51:00.217" v="3858" actId="790"/>
          <ac:spMkLst>
            <pc:docMk/>
            <pc:sldMk cId="3250581116" sldId="483"/>
            <ac:spMk id="8938" creationId="{112ABAD4-604E-4188-AED6-F6D14179D2C9}"/>
          </ac:spMkLst>
        </pc:spChg>
        <pc:spChg chg="mod">
          <ac:chgData name="Kolakowski, Artur" userId="9c34c8cc-b1df-44f6-bea5-dcf7a54ee35f" providerId="ADAL" clId="{3840EB45-74CA-49F5-8548-3DE287019A31}" dt="2022-12-08T10:51:00.217" v="3859" actId="790"/>
          <ac:spMkLst>
            <pc:docMk/>
            <pc:sldMk cId="3250581116" sldId="483"/>
            <ac:spMk id="8939" creationId="{573EE470-603E-4D57-A94C-060CABC0A9FE}"/>
          </ac:spMkLst>
        </pc:spChg>
        <pc:spChg chg="mod">
          <ac:chgData name="Kolakowski, Artur" userId="9c34c8cc-b1df-44f6-bea5-dcf7a54ee35f" providerId="ADAL" clId="{3840EB45-74CA-49F5-8548-3DE287019A31}" dt="2022-12-08T10:51:00.223" v="3860" actId="790"/>
          <ac:spMkLst>
            <pc:docMk/>
            <pc:sldMk cId="3250581116" sldId="483"/>
            <ac:spMk id="8940" creationId="{3423440D-C1B6-4D2B-8075-C0340FCA9A7F}"/>
          </ac:spMkLst>
        </pc:spChg>
        <pc:spChg chg="mod">
          <ac:chgData name="Kolakowski, Artur" userId="9c34c8cc-b1df-44f6-bea5-dcf7a54ee35f" providerId="ADAL" clId="{3840EB45-74CA-49F5-8548-3DE287019A31}" dt="2022-12-08T10:51:00.223" v="3861" actId="790"/>
          <ac:spMkLst>
            <pc:docMk/>
            <pc:sldMk cId="3250581116" sldId="483"/>
            <ac:spMk id="8941" creationId="{12353D0F-947B-47F9-9100-CBF0CAB60E3F}"/>
          </ac:spMkLst>
        </pc:spChg>
        <pc:spChg chg="mod">
          <ac:chgData name="Kolakowski, Artur" userId="9c34c8cc-b1df-44f6-bea5-dcf7a54ee35f" providerId="ADAL" clId="{3840EB45-74CA-49F5-8548-3DE287019A31}" dt="2022-12-08T10:51:00.223" v="3862" actId="790"/>
          <ac:spMkLst>
            <pc:docMk/>
            <pc:sldMk cId="3250581116" sldId="483"/>
            <ac:spMk id="8942" creationId="{2DAC03F2-6B9C-4998-BB7E-12F82142A3DB}"/>
          </ac:spMkLst>
        </pc:spChg>
        <pc:spChg chg="mod">
          <ac:chgData name="Kolakowski, Artur" userId="9c34c8cc-b1df-44f6-bea5-dcf7a54ee35f" providerId="ADAL" clId="{3840EB45-74CA-49F5-8548-3DE287019A31}" dt="2022-12-08T10:51:00.223" v="3863" actId="790"/>
          <ac:spMkLst>
            <pc:docMk/>
            <pc:sldMk cId="3250581116" sldId="483"/>
            <ac:spMk id="8943" creationId="{47BC1099-30C7-45EE-8ED4-A058F057CB9B}"/>
          </ac:spMkLst>
        </pc:spChg>
        <pc:spChg chg="mod">
          <ac:chgData name="Kolakowski, Artur" userId="9c34c8cc-b1df-44f6-bea5-dcf7a54ee35f" providerId="ADAL" clId="{3840EB45-74CA-49F5-8548-3DE287019A31}" dt="2022-12-08T10:51:00.223" v="3864" actId="790"/>
          <ac:spMkLst>
            <pc:docMk/>
            <pc:sldMk cId="3250581116" sldId="483"/>
            <ac:spMk id="8944" creationId="{119D19FE-9196-4FAA-A20E-87DDE4235D4E}"/>
          </ac:spMkLst>
        </pc:spChg>
        <pc:spChg chg="mod">
          <ac:chgData name="Kolakowski, Artur" userId="9c34c8cc-b1df-44f6-bea5-dcf7a54ee35f" providerId="ADAL" clId="{3840EB45-74CA-49F5-8548-3DE287019A31}" dt="2022-12-08T10:51:00.227" v="3865" actId="790"/>
          <ac:spMkLst>
            <pc:docMk/>
            <pc:sldMk cId="3250581116" sldId="483"/>
            <ac:spMk id="8945" creationId="{04BD6507-798E-4722-80C0-800A50E4D5A8}"/>
          </ac:spMkLst>
        </pc:spChg>
        <pc:spChg chg="mod">
          <ac:chgData name="Kolakowski, Artur" userId="9c34c8cc-b1df-44f6-bea5-dcf7a54ee35f" providerId="ADAL" clId="{3840EB45-74CA-49F5-8548-3DE287019A31}" dt="2022-12-08T10:51:00.227" v="3866" actId="790"/>
          <ac:spMkLst>
            <pc:docMk/>
            <pc:sldMk cId="3250581116" sldId="483"/>
            <ac:spMk id="8946" creationId="{040617BF-4A0D-4BE6-A048-9957EC2DAE31}"/>
          </ac:spMkLst>
        </pc:spChg>
        <pc:spChg chg="mod">
          <ac:chgData name="Kolakowski, Artur" userId="9c34c8cc-b1df-44f6-bea5-dcf7a54ee35f" providerId="ADAL" clId="{3840EB45-74CA-49F5-8548-3DE287019A31}" dt="2022-12-08T10:51:00.227" v="3867" actId="790"/>
          <ac:spMkLst>
            <pc:docMk/>
            <pc:sldMk cId="3250581116" sldId="483"/>
            <ac:spMk id="8947" creationId="{42201C37-72EB-4750-B97F-B24C5E22C3F1}"/>
          </ac:spMkLst>
        </pc:spChg>
        <pc:spChg chg="mod">
          <ac:chgData name="Kolakowski, Artur" userId="9c34c8cc-b1df-44f6-bea5-dcf7a54ee35f" providerId="ADAL" clId="{3840EB45-74CA-49F5-8548-3DE287019A31}" dt="2022-12-08T10:51:00.227" v="3868" actId="790"/>
          <ac:spMkLst>
            <pc:docMk/>
            <pc:sldMk cId="3250581116" sldId="483"/>
            <ac:spMk id="8948" creationId="{31A5114A-2631-4096-AEB7-199A6BA54D23}"/>
          </ac:spMkLst>
        </pc:spChg>
        <pc:spChg chg="mod">
          <ac:chgData name="Kolakowski, Artur" userId="9c34c8cc-b1df-44f6-bea5-dcf7a54ee35f" providerId="ADAL" clId="{3840EB45-74CA-49F5-8548-3DE287019A31}" dt="2022-12-08T10:51:00.227" v="3869" actId="790"/>
          <ac:spMkLst>
            <pc:docMk/>
            <pc:sldMk cId="3250581116" sldId="483"/>
            <ac:spMk id="8949" creationId="{0360DCA5-2CE7-44C4-AF4A-CB96324E32EB}"/>
          </ac:spMkLst>
        </pc:spChg>
        <pc:spChg chg="mod">
          <ac:chgData name="Kolakowski, Artur" userId="9c34c8cc-b1df-44f6-bea5-dcf7a54ee35f" providerId="ADAL" clId="{3840EB45-74CA-49F5-8548-3DE287019A31}" dt="2022-12-08T10:51:00.227" v="3870" actId="790"/>
          <ac:spMkLst>
            <pc:docMk/>
            <pc:sldMk cId="3250581116" sldId="483"/>
            <ac:spMk id="8950" creationId="{584762C9-9AE2-46B6-96D0-1EA6CE2340BE}"/>
          </ac:spMkLst>
        </pc:spChg>
        <pc:spChg chg="mod">
          <ac:chgData name="Kolakowski, Artur" userId="9c34c8cc-b1df-44f6-bea5-dcf7a54ee35f" providerId="ADAL" clId="{3840EB45-74CA-49F5-8548-3DE287019A31}" dt="2022-12-08T10:51:00.232" v="3871" actId="790"/>
          <ac:spMkLst>
            <pc:docMk/>
            <pc:sldMk cId="3250581116" sldId="483"/>
            <ac:spMk id="8951" creationId="{9B1E4370-67A5-4CEA-870F-AAF41B903CFC}"/>
          </ac:spMkLst>
        </pc:spChg>
        <pc:spChg chg="mod">
          <ac:chgData name="Kolakowski, Artur" userId="9c34c8cc-b1df-44f6-bea5-dcf7a54ee35f" providerId="ADAL" clId="{3840EB45-74CA-49F5-8548-3DE287019A31}" dt="2022-12-08T10:51:00.232" v="3872" actId="790"/>
          <ac:spMkLst>
            <pc:docMk/>
            <pc:sldMk cId="3250581116" sldId="483"/>
            <ac:spMk id="8952" creationId="{DF60DAC3-CE76-4BAC-AE32-55B22922C268}"/>
          </ac:spMkLst>
        </pc:spChg>
        <pc:spChg chg="mod">
          <ac:chgData name="Kolakowski, Artur" userId="9c34c8cc-b1df-44f6-bea5-dcf7a54ee35f" providerId="ADAL" clId="{3840EB45-74CA-49F5-8548-3DE287019A31}" dt="2022-12-08T10:51:00.232" v="3873" actId="790"/>
          <ac:spMkLst>
            <pc:docMk/>
            <pc:sldMk cId="3250581116" sldId="483"/>
            <ac:spMk id="8953" creationId="{D0732532-7D64-4D23-A148-D4447176CEA4}"/>
          </ac:spMkLst>
        </pc:spChg>
        <pc:spChg chg="mod">
          <ac:chgData name="Kolakowski, Artur" userId="9c34c8cc-b1df-44f6-bea5-dcf7a54ee35f" providerId="ADAL" clId="{3840EB45-74CA-49F5-8548-3DE287019A31}" dt="2022-12-08T10:51:00.232" v="3874" actId="790"/>
          <ac:spMkLst>
            <pc:docMk/>
            <pc:sldMk cId="3250581116" sldId="483"/>
            <ac:spMk id="8954" creationId="{C9206392-CDD2-46AB-BE39-4B4FF7A1B6B3}"/>
          </ac:spMkLst>
        </pc:spChg>
        <pc:spChg chg="mod">
          <ac:chgData name="Kolakowski, Artur" userId="9c34c8cc-b1df-44f6-bea5-dcf7a54ee35f" providerId="ADAL" clId="{3840EB45-74CA-49F5-8548-3DE287019A31}" dt="2022-12-08T10:51:00.232" v="3875" actId="790"/>
          <ac:spMkLst>
            <pc:docMk/>
            <pc:sldMk cId="3250581116" sldId="483"/>
            <ac:spMk id="8955" creationId="{3842F051-AAD0-4D03-9B4D-7CD884DAAA69}"/>
          </ac:spMkLst>
        </pc:spChg>
        <pc:spChg chg="mod">
          <ac:chgData name="Kolakowski, Artur" userId="9c34c8cc-b1df-44f6-bea5-dcf7a54ee35f" providerId="ADAL" clId="{3840EB45-74CA-49F5-8548-3DE287019A31}" dt="2022-12-08T10:51:00.237" v="3876" actId="790"/>
          <ac:spMkLst>
            <pc:docMk/>
            <pc:sldMk cId="3250581116" sldId="483"/>
            <ac:spMk id="8956" creationId="{0EE0CFCF-A6D1-4FEF-8EAF-8BEC70056957}"/>
          </ac:spMkLst>
        </pc:spChg>
        <pc:spChg chg="mod">
          <ac:chgData name="Kolakowski, Artur" userId="9c34c8cc-b1df-44f6-bea5-dcf7a54ee35f" providerId="ADAL" clId="{3840EB45-74CA-49F5-8548-3DE287019A31}" dt="2022-12-08T10:51:00.237" v="3877" actId="790"/>
          <ac:spMkLst>
            <pc:docMk/>
            <pc:sldMk cId="3250581116" sldId="483"/>
            <ac:spMk id="8957" creationId="{AD43880B-31BB-4DAC-AF47-A3BCD0C56362}"/>
          </ac:spMkLst>
        </pc:spChg>
        <pc:spChg chg="mod">
          <ac:chgData name="Kolakowski, Artur" userId="9c34c8cc-b1df-44f6-bea5-dcf7a54ee35f" providerId="ADAL" clId="{3840EB45-74CA-49F5-8548-3DE287019A31}" dt="2022-12-08T10:51:00.237" v="3878" actId="790"/>
          <ac:spMkLst>
            <pc:docMk/>
            <pc:sldMk cId="3250581116" sldId="483"/>
            <ac:spMk id="8958" creationId="{FCFDA646-518B-470B-B078-2609371FE566}"/>
          </ac:spMkLst>
        </pc:spChg>
        <pc:spChg chg="mod">
          <ac:chgData name="Kolakowski, Artur" userId="9c34c8cc-b1df-44f6-bea5-dcf7a54ee35f" providerId="ADAL" clId="{3840EB45-74CA-49F5-8548-3DE287019A31}" dt="2022-12-08T10:51:00.237" v="3879" actId="790"/>
          <ac:spMkLst>
            <pc:docMk/>
            <pc:sldMk cId="3250581116" sldId="483"/>
            <ac:spMk id="8959" creationId="{C10BA1D7-B237-4A7E-B83B-47C7FE292761}"/>
          </ac:spMkLst>
        </pc:spChg>
        <pc:spChg chg="mod">
          <ac:chgData name="Kolakowski, Artur" userId="9c34c8cc-b1df-44f6-bea5-dcf7a54ee35f" providerId="ADAL" clId="{3840EB45-74CA-49F5-8548-3DE287019A31}" dt="2022-12-08T10:51:00.237" v="3880" actId="790"/>
          <ac:spMkLst>
            <pc:docMk/>
            <pc:sldMk cId="3250581116" sldId="483"/>
            <ac:spMk id="8960" creationId="{00282038-02A6-4C5C-9461-B7536966C86A}"/>
          </ac:spMkLst>
        </pc:spChg>
        <pc:spChg chg="mod">
          <ac:chgData name="Kolakowski, Artur" userId="9c34c8cc-b1df-44f6-bea5-dcf7a54ee35f" providerId="ADAL" clId="{3840EB45-74CA-49F5-8548-3DE287019A31}" dt="2022-12-08T10:51:00.237" v="3881" actId="790"/>
          <ac:spMkLst>
            <pc:docMk/>
            <pc:sldMk cId="3250581116" sldId="483"/>
            <ac:spMk id="8961" creationId="{4EE91E20-581A-44DF-A536-8FAA3F534EBA}"/>
          </ac:spMkLst>
        </pc:spChg>
        <pc:spChg chg="mod">
          <ac:chgData name="Kolakowski, Artur" userId="9c34c8cc-b1df-44f6-bea5-dcf7a54ee35f" providerId="ADAL" clId="{3840EB45-74CA-49F5-8548-3DE287019A31}" dt="2022-12-08T10:51:00.243" v="3882" actId="790"/>
          <ac:spMkLst>
            <pc:docMk/>
            <pc:sldMk cId="3250581116" sldId="483"/>
            <ac:spMk id="8962" creationId="{3C172477-3022-43A2-9A2C-8618B07B97B4}"/>
          </ac:spMkLst>
        </pc:spChg>
        <pc:spChg chg="mod">
          <ac:chgData name="Kolakowski, Artur" userId="9c34c8cc-b1df-44f6-bea5-dcf7a54ee35f" providerId="ADAL" clId="{3840EB45-74CA-49F5-8548-3DE287019A31}" dt="2022-12-08T10:51:00.243" v="3883" actId="790"/>
          <ac:spMkLst>
            <pc:docMk/>
            <pc:sldMk cId="3250581116" sldId="483"/>
            <ac:spMk id="8963" creationId="{C6FA84F2-779F-4114-A0CA-AA385C2C85D4}"/>
          </ac:spMkLst>
        </pc:spChg>
        <pc:spChg chg="mod">
          <ac:chgData name="Kolakowski, Artur" userId="9c34c8cc-b1df-44f6-bea5-dcf7a54ee35f" providerId="ADAL" clId="{3840EB45-74CA-49F5-8548-3DE287019A31}" dt="2022-12-08T10:51:00.243" v="3884" actId="790"/>
          <ac:spMkLst>
            <pc:docMk/>
            <pc:sldMk cId="3250581116" sldId="483"/>
            <ac:spMk id="8964" creationId="{D29F6C50-F014-4F86-A433-9CEEB14878EF}"/>
          </ac:spMkLst>
        </pc:spChg>
        <pc:spChg chg="mod">
          <ac:chgData name="Kolakowski, Artur" userId="9c34c8cc-b1df-44f6-bea5-dcf7a54ee35f" providerId="ADAL" clId="{3840EB45-74CA-49F5-8548-3DE287019A31}" dt="2022-12-08T10:51:00.243" v="3885" actId="790"/>
          <ac:spMkLst>
            <pc:docMk/>
            <pc:sldMk cId="3250581116" sldId="483"/>
            <ac:spMk id="8965" creationId="{CB5026A0-8669-45FB-A5E2-3BC1BD9246E8}"/>
          </ac:spMkLst>
        </pc:spChg>
        <pc:spChg chg="mod">
          <ac:chgData name="Kolakowski, Artur" userId="9c34c8cc-b1df-44f6-bea5-dcf7a54ee35f" providerId="ADAL" clId="{3840EB45-74CA-49F5-8548-3DE287019A31}" dt="2022-12-08T10:51:00.243" v="3886" actId="790"/>
          <ac:spMkLst>
            <pc:docMk/>
            <pc:sldMk cId="3250581116" sldId="483"/>
            <ac:spMk id="8966" creationId="{B8459F85-B65F-4967-AF33-B0869F979FB7}"/>
          </ac:spMkLst>
        </pc:spChg>
        <pc:spChg chg="mod">
          <ac:chgData name="Kolakowski, Artur" userId="9c34c8cc-b1df-44f6-bea5-dcf7a54ee35f" providerId="ADAL" clId="{3840EB45-74CA-49F5-8548-3DE287019A31}" dt="2022-12-08T10:51:00.248" v="3887" actId="790"/>
          <ac:spMkLst>
            <pc:docMk/>
            <pc:sldMk cId="3250581116" sldId="483"/>
            <ac:spMk id="8967" creationId="{2EF2BF01-32E3-4EA5-8ADB-E36121F01369}"/>
          </ac:spMkLst>
        </pc:spChg>
        <pc:spChg chg="mod">
          <ac:chgData name="Kolakowski, Artur" userId="9c34c8cc-b1df-44f6-bea5-dcf7a54ee35f" providerId="ADAL" clId="{3840EB45-74CA-49F5-8548-3DE287019A31}" dt="2022-12-08T10:51:00.248" v="3888" actId="790"/>
          <ac:spMkLst>
            <pc:docMk/>
            <pc:sldMk cId="3250581116" sldId="483"/>
            <ac:spMk id="8968" creationId="{86AC8746-C11C-44F4-B0F8-0B45F8EEBC51}"/>
          </ac:spMkLst>
        </pc:spChg>
        <pc:spChg chg="mod">
          <ac:chgData name="Kolakowski, Artur" userId="9c34c8cc-b1df-44f6-bea5-dcf7a54ee35f" providerId="ADAL" clId="{3840EB45-74CA-49F5-8548-3DE287019A31}" dt="2022-12-08T10:51:00.248" v="3889" actId="790"/>
          <ac:spMkLst>
            <pc:docMk/>
            <pc:sldMk cId="3250581116" sldId="483"/>
            <ac:spMk id="8969" creationId="{2DA6C8EC-DAB9-41E8-B8EB-99100ECEBE53}"/>
          </ac:spMkLst>
        </pc:spChg>
        <pc:spChg chg="mod">
          <ac:chgData name="Kolakowski, Artur" userId="9c34c8cc-b1df-44f6-bea5-dcf7a54ee35f" providerId="ADAL" clId="{3840EB45-74CA-49F5-8548-3DE287019A31}" dt="2022-12-08T10:51:00.248" v="3890" actId="790"/>
          <ac:spMkLst>
            <pc:docMk/>
            <pc:sldMk cId="3250581116" sldId="483"/>
            <ac:spMk id="8970" creationId="{BCE040E5-EE2B-427D-98EA-1194B66BE5DD}"/>
          </ac:spMkLst>
        </pc:spChg>
        <pc:spChg chg="mod">
          <ac:chgData name="Kolakowski, Artur" userId="9c34c8cc-b1df-44f6-bea5-dcf7a54ee35f" providerId="ADAL" clId="{3840EB45-74CA-49F5-8548-3DE287019A31}" dt="2022-12-08T10:51:00.248" v="3891" actId="790"/>
          <ac:spMkLst>
            <pc:docMk/>
            <pc:sldMk cId="3250581116" sldId="483"/>
            <ac:spMk id="8971" creationId="{96C760C6-519F-4940-8F04-2FBED4023A33}"/>
          </ac:spMkLst>
        </pc:spChg>
        <pc:spChg chg="mod">
          <ac:chgData name="Kolakowski, Artur" userId="9c34c8cc-b1df-44f6-bea5-dcf7a54ee35f" providerId="ADAL" clId="{3840EB45-74CA-49F5-8548-3DE287019A31}" dt="2022-12-08T10:51:00.253" v="3892" actId="790"/>
          <ac:spMkLst>
            <pc:docMk/>
            <pc:sldMk cId="3250581116" sldId="483"/>
            <ac:spMk id="8972" creationId="{04C507EC-48DA-4FD2-BFF3-6F40D6CB0481}"/>
          </ac:spMkLst>
        </pc:spChg>
        <pc:spChg chg="mod">
          <ac:chgData name="Kolakowski, Artur" userId="9c34c8cc-b1df-44f6-bea5-dcf7a54ee35f" providerId="ADAL" clId="{3840EB45-74CA-49F5-8548-3DE287019A31}" dt="2022-12-08T10:51:00.253" v="3893" actId="790"/>
          <ac:spMkLst>
            <pc:docMk/>
            <pc:sldMk cId="3250581116" sldId="483"/>
            <ac:spMk id="8973" creationId="{52F9AD4E-1383-4085-A28C-44E0AD439862}"/>
          </ac:spMkLst>
        </pc:spChg>
        <pc:spChg chg="mod">
          <ac:chgData name="Kolakowski, Artur" userId="9c34c8cc-b1df-44f6-bea5-dcf7a54ee35f" providerId="ADAL" clId="{3840EB45-74CA-49F5-8548-3DE287019A31}" dt="2022-12-08T10:51:00.253" v="3894" actId="790"/>
          <ac:spMkLst>
            <pc:docMk/>
            <pc:sldMk cId="3250581116" sldId="483"/>
            <ac:spMk id="8974" creationId="{E3633EF3-B7F8-496D-BF3A-C8F3017D53AD}"/>
          </ac:spMkLst>
        </pc:spChg>
        <pc:spChg chg="mod">
          <ac:chgData name="Kolakowski, Artur" userId="9c34c8cc-b1df-44f6-bea5-dcf7a54ee35f" providerId="ADAL" clId="{3840EB45-74CA-49F5-8548-3DE287019A31}" dt="2022-12-08T10:51:00.253" v="3895" actId="790"/>
          <ac:spMkLst>
            <pc:docMk/>
            <pc:sldMk cId="3250581116" sldId="483"/>
            <ac:spMk id="8975" creationId="{DFFBE331-A70D-4007-9AE5-D938F746F6C2}"/>
          </ac:spMkLst>
        </pc:spChg>
        <pc:spChg chg="mod">
          <ac:chgData name="Kolakowski, Artur" userId="9c34c8cc-b1df-44f6-bea5-dcf7a54ee35f" providerId="ADAL" clId="{3840EB45-74CA-49F5-8548-3DE287019A31}" dt="2022-12-08T10:51:00.253" v="3896" actId="790"/>
          <ac:spMkLst>
            <pc:docMk/>
            <pc:sldMk cId="3250581116" sldId="483"/>
            <ac:spMk id="8976" creationId="{3D2359F8-ED45-4442-B473-5E9D66A9B823}"/>
          </ac:spMkLst>
        </pc:spChg>
        <pc:spChg chg="mod">
          <ac:chgData name="Kolakowski, Artur" userId="9c34c8cc-b1df-44f6-bea5-dcf7a54ee35f" providerId="ADAL" clId="{3840EB45-74CA-49F5-8548-3DE287019A31}" dt="2022-12-08T10:51:00.258" v="3897" actId="790"/>
          <ac:spMkLst>
            <pc:docMk/>
            <pc:sldMk cId="3250581116" sldId="483"/>
            <ac:spMk id="8977" creationId="{EC3F256B-2C57-4512-BC93-B675F05A0E50}"/>
          </ac:spMkLst>
        </pc:spChg>
        <pc:spChg chg="mod">
          <ac:chgData name="Kolakowski, Artur" userId="9c34c8cc-b1df-44f6-bea5-dcf7a54ee35f" providerId="ADAL" clId="{3840EB45-74CA-49F5-8548-3DE287019A31}" dt="2022-12-08T10:51:00.258" v="3898" actId="790"/>
          <ac:spMkLst>
            <pc:docMk/>
            <pc:sldMk cId="3250581116" sldId="483"/>
            <ac:spMk id="8978" creationId="{960E3925-E253-442C-81ED-E9B2F84EBD67}"/>
          </ac:spMkLst>
        </pc:spChg>
        <pc:spChg chg="mod">
          <ac:chgData name="Kolakowski, Artur" userId="9c34c8cc-b1df-44f6-bea5-dcf7a54ee35f" providerId="ADAL" clId="{3840EB45-74CA-49F5-8548-3DE287019A31}" dt="2022-12-08T10:51:00.258" v="3899" actId="790"/>
          <ac:spMkLst>
            <pc:docMk/>
            <pc:sldMk cId="3250581116" sldId="483"/>
            <ac:spMk id="8979" creationId="{A1A73344-08F7-4497-84C9-2D1ABFC6EDB3}"/>
          </ac:spMkLst>
        </pc:spChg>
        <pc:spChg chg="mod">
          <ac:chgData name="Kolakowski, Artur" userId="9c34c8cc-b1df-44f6-bea5-dcf7a54ee35f" providerId="ADAL" clId="{3840EB45-74CA-49F5-8548-3DE287019A31}" dt="2022-12-08T10:51:00.258" v="3900" actId="790"/>
          <ac:spMkLst>
            <pc:docMk/>
            <pc:sldMk cId="3250581116" sldId="483"/>
            <ac:spMk id="8980" creationId="{54105125-E344-4F9F-82EC-6ED460CBF8D7}"/>
          </ac:spMkLst>
        </pc:spChg>
        <pc:spChg chg="mod">
          <ac:chgData name="Kolakowski, Artur" userId="9c34c8cc-b1df-44f6-bea5-dcf7a54ee35f" providerId="ADAL" clId="{3840EB45-74CA-49F5-8548-3DE287019A31}" dt="2022-12-08T10:51:00.258" v="3901" actId="790"/>
          <ac:spMkLst>
            <pc:docMk/>
            <pc:sldMk cId="3250581116" sldId="483"/>
            <ac:spMk id="8981" creationId="{9FF44BE9-A8F4-48B3-AF03-4A73691D8B0C}"/>
          </ac:spMkLst>
        </pc:spChg>
        <pc:spChg chg="mod">
          <ac:chgData name="Kolakowski, Artur" userId="9c34c8cc-b1df-44f6-bea5-dcf7a54ee35f" providerId="ADAL" clId="{3840EB45-74CA-49F5-8548-3DE287019A31}" dt="2022-12-08T10:51:00.258" v="3902" actId="790"/>
          <ac:spMkLst>
            <pc:docMk/>
            <pc:sldMk cId="3250581116" sldId="483"/>
            <ac:spMk id="8982" creationId="{FD55B14B-0451-4A6F-9F69-06FB83B099A0}"/>
          </ac:spMkLst>
        </pc:spChg>
        <pc:spChg chg="mod">
          <ac:chgData name="Kolakowski, Artur" userId="9c34c8cc-b1df-44f6-bea5-dcf7a54ee35f" providerId="ADAL" clId="{3840EB45-74CA-49F5-8548-3DE287019A31}" dt="2022-12-08T10:51:00.263" v="3903" actId="790"/>
          <ac:spMkLst>
            <pc:docMk/>
            <pc:sldMk cId="3250581116" sldId="483"/>
            <ac:spMk id="8983" creationId="{230E72CE-C7AF-4924-8DDC-22695C83EDE9}"/>
          </ac:spMkLst>
        </pc:spChg>
        <pc:spChg chg="mod">
          <ac:chgData name="Kolakowski, Artur" userId="9c34c8cc-b1df-44f6-bea5-dcf7a54ee35f" providerId="ADAL" clId="{3840EB45-74CA-49F5-8548-3DE287019A31}" dt="2022-12-08T10:51:00.263" v="3904" actId="790"/>
          <ac:spMkLst>
            <pc:docMk/>
            <pc:sldMk cId="3250581116" sldId="483"/>
            <ac:spMk id="8984" creationId="{E6E3323D-9113-46E6-AB23-20D1E9A8DB9D}"/>
          </ac:spMkLst>
        </pc:spChg>
        <pc:spChg chg="mod">
          <ac:chgData name="Kolakowski, Artur" userId="9c34c8cc-b1df-44f6-bea5-dcf7a54ee35f" providerId="ADAL" clId="{3840EB45-74CA-49F5-8548-3DE287019A31}" dt="2022-12-08T10:51:00.263" v="3905" actId="790"/>
          <ac:spMkLst>
            <pc:docMk/>
            <pc:sldMk cId="3250581116" sldId="483"/>
            <ac:spMk id="8985" creationId="{93298D5F-8E4B-4853-BE15-B908CF78A1F9}"/>
          </ac:spMkLst>
        </pc:spChg>
        <pc:spChg chg="mod">
          <ac:chgData name="Kolakowski, Artur" userId="9c34c8cc-b1df-44f6-bea5-dcf7a54ee35f" providerId="ADAL" clId="{3840EB45-74CA-49F5-8548-3DE287019A31}" dt="2022-12-08T10:51:00.263" v="3906" actId="790"/>
          <ac:spMkLst>
            <pc:docMk/>
            <pc:sldMk cId="3250581116" sldId="483"/>
            <ac:spMk id="8986" creationId="{01FF61EA-D186-4403-847C-F595ADB4FECE}"/>
          </ac:spMkLst>
        </pc:spChg>
        <pc:spChg chg="mod">
          <ac:chgData name="Kolakowski, Artur" userId="9c34c8cc-b1df-44f6-bea5-dcf7a54ee35f" providerId="ADAL" clId="{3840EB45-74CA-49F5-8548-3DE287019A31}" dt="2022-12-08T10:51:00.268" v="3907" actId="790"/>
          <ac:spMkLst>
            <pc:docMk/>
            <pc:sldMk cId="3250581116" sldId="483"/>
            <ac:spMk id="8987" creationId="{36F4A061-65D3-41F7-A51B-99B60B59A63F}"/>
          </ac:spMkLst>
        </pc:spChg>
        <pc:spChg chg="mod">
          <ac:chgData name="Kolakowski, Artur" userId="9c34c8cc-b1df-44f6-bea5-dcf7a54ee35f" providerId="ADAL" clId="{3840EB45-74CA-49F5-8548-3DE287019A31}" dt="2022-12-08T10:51:00.268" v="3908" actId="790"/>
          <ac:spMkLst>
            <pc:docMk/>
            <pc:sldMk cId="3250581116" sldId="483"/>
            <ac:spMk id="8988" creationId="{4423BE16-2F3F-4A2D-9C90-C65725892306}"/>
          </ac:spMkLst>
        </pc:spChg>
        <pc:spChg chg="mod">
          <ac:chgData name="Kolakowski, Artur" userId="9c34c8cc-b1df-44f6-bea5-dcf7a54ee35f" providerId="ADAL" clId="{3840EB45-74CA-49F5-8548-3DE287019A31}" dt="2022-12-08T10:51:00.268" v="3909" actId="790"/>
          <ac:spMkLst>
            <pc:docMk/>
            <pc:sldMk cId="3250581116" sldId="483"/>
            <ac:spMk id="8989" creationId="{4B2B034F-4D4F-471C-AF44-7428ECC5F5A6}"/>
          </ac:spMkLst>
        </pc:spChg>
        <pc:spChg chg="mod">
          <ac:chgData name="Kolakowski, Artur" userId="9c34c8cc-b1df-44f6-bea5-dcf7a54ee35f" providerId="ADAL" clId="{3840EB45-74CA-49F5-8548-3DE287019A31}" dt="2022-12-08T10:51:00.268" v="3910" actId="790"/>
          <ac:spMkLst>
            <pc:docMk/>
            <pc:sldMk cId="3250581116" sldId="483"/>
            <ac:spMk id="8990" creationId="{43230010-5BCC-4FCE-824D-A22F94DB87F6}"/>
          </ac:spMkLst>
        </pc:spChg>
        <pc:spChg chg="mod">
          <ac:chgData name="Kolakowski, Artur" userId="9c34c8cc-b1df-44f6-bea5-dcf7a54ee35f" providerId="ADAL" clId="{3840EB45-74CA-49F5-8548-3DE287019A31}" dt="2022-12-08T10:51:00.268" v="3911" actId="790"/>
          <ac:spMkLst>
            <pc:docMk/>
            <pc:sldMk cId="3250581116" sldId="483"/>
            <ac:spMk id="8991" creationId="{D3F691B5-56AE-41F2-8A2B-EC0908377FE8}"/>
          </ac:spMkLst>
        </pc:spChg>
        <pc:spChg chg="mod">
          <ac:chgData name="Kolakowski, Artur" userId="9c34c8cc-b1df-44f6-bea5-dcf7a54ee35f" providerId="ADAL" clId="{3840EB45-74CA-49F5-8548-3DE287019A31}" dt="2022-12-08T10:51:00.273" v="3912" actId="790"/>
          <ac:spMkLst>
            <pc:docMk/>
            <pc:sldMk cId="3250581116" sldId="483"/>
            <ac:spMk id="8992" creationId="{9456F03F-4DC0-4C71-AF4D-91371874D4EA}"/>
          </ac:spMkLst>
        </pc:spChg>
        <pc:spChg chg="mod">
          <ac:chgData name="Kolakowski, Artur" userId="9c34c8cc-b1df-44f6-bea5-dcf7a54ee35f" providerId="ADAL" clId="{3840EB45-74CA-49F5-8548-3DE287019A31}" dt="2022-12-08T10:51:00.273" v="3913" actId="790"/>
          <ac:spMkLst>
            <pc:docMk/>
            <pc:sldMk cId="3250581116" sldId="483"/>
            <ac:spMk id="8993" creationId="{4C71A642-B35E-4C9C-9710-53458268E071}"/>
          </ac:spMkLst>
        </pc:spChg>
        <pc:spChg chg="mod">
          <ac:chgData name="Kolakowski, Artur" userId="9c34c8cc-b1df-44f6-bea5-dcf7a54ee35f" providerId="ADAL" clId="{3840EB45-74CA-49F5-8548-3DE287019A31}" dt="2022-12-08T10:51:00.273" v="3914" actId="790"/>
          <ac:spMkLst>
            <pc:docMk/>
            <pc:sldMk cId="3250581116" sldId="483"/>
            <ac:spMk id="8994" creationId="{B0F93F11-99D5-4F95-8887-2F3FC146E3EA}"/>
          </ac:spMkLst>
        </pc:spChg>
        <pc:spChg chg="mod">
          <ac:chgData name="Kolakowski, Artur" userId="9c34c8cc-b1df-44f6-bea5-dcf7a54ee35f" providerId="ADAL" clId="{3840EB45-74CA-49F5-8548-3DE287019A31}" dt="2022-12-08T10:51:00.273" v="3915" actId="790"/>
          <ac:spMkLst>
            <pc:docMk/>
            <pc:sldMk cId="3250581116" sldId="483"/>
            <ac:spMk id="8995" creationId="{14C7E79E-F383-49D5-8EB5-6DAEF2889563}"/>
          </ac:spMkLst>
        </pc:spChg>
        <pc:spChg chg="mod">
          <ac:chgData name="Kolakowski, Artur" userId="9c34c8cc-b1df-44f6-bea5-dcf7a54ee35f" providerId="ADAL" clId="{3840EB45-74CA-49F5-8548-3DE287019A31}" dt="2022-12-08T10:51:00.273" v="3916" actId="790"/>
          <ac:spMkLst>
            <pc:docMk/>
            <pc:sldMk cId="3250581116" sldId="483"/>
            <ac:spMk id="8996" creationId="{0E539B86-CB75-44FA-9E37-B5AE7BEBB922}"/>
          </ac:spMkLst>
        </pc:spChg>
        <pc:spChg chg="mod">
          <ac:chgData name="Kolakowski, Artur" userId="9c34c8cc-b1df-44f6-bea5-dcf7a54ee35f" providerId="ADAL" clId="{3840EB45-74CA-49F5-8548-3DE287019A31}" dt="2022-12-08T10:51:00.278" v="3917" actId="790"/>
          <ac:spMkLst>
            <pc:docMk/>
            <pc:sldMk cId="3250581116" sldId="483"/>
            <ac:spMk id="8997" creationId="{AF047E6F-57B6-43A0-89CD-796B4E514D3A}"/>
          </ac:spMkLst>
        </pc:spChg>
        <pc:spChg chg="mod">
          <ac:chgData name="Kolakowski, Artur" userId="9c34c8cc-b1df-44f6-bea5-dcf7a54ee35f" providerId="ADAL" clId="{3840EB45-74CA-49F5-8548-3DE287019A31}" dt="2022-12-08T10:51:00.278" v="3918" actId="790"/>
          <ac:spMkLst>
            <pc:docMk/>
            <pc:sldMk cId="3250581116" sldId="483"/>
            <ac:spMk id="8998" creationId="{B50090A2-744E-456A-9FCB-8F424F7417CC}"/>
          </ac:spMkLst>
        </pc:spChg>
        <pc:spChg chg="mod">
          <ac:chgData name="Kolakowski, Artur" userId="9c34c8cc-b1df-44f6-bea5-dcf7a54ee35f" providerId="ADAL" clId="{3840EB45-74CA-49F5-8548-3DE287019A31}" dt="2022-12-08T10:51:00.278" v="3919" actId="790"/>
          <ac:spMkLst>
            <pc:docMk/>
            <pc:sldMk cId="3250581116" sldId="483"/>
            <ac:spMk id="8999" creationId="{17898EC1-DD8E-49A5-9434-74F851A8261E}"/>
          </ac:spMkLst>
        </pc:spChg>
        <pc:spChg chg="mod">
          <ac:chgData name="Kolakowski, Artur" userId="9c34c8cc-b1df-44f6-bea5-dcf7a54ee35f" providerId="ADAL" clId="{3840EB45-74CA-49F5-8548-3DE287019A31}" dt="2022-12-08T10:51:00.281" v="3920" actId="790"/>
          <ac:spMkLst>
            <pc:docMk/>
            <pc:sldMk cId="3250581116" sldId="483"/>
            <ac:spMk id="9000" creationId="{01F63DA8-B3FD-4F08-9FC7-FC8E9AAC425A}"/>
          </ac:spMkLst>
        </pc:spChg>
        <pc:spChg chg="mod">
          <ac:chgData name="Kolakowski, Artur" userId="9c34c8cc-b1df-44f6-bea5-dcf7a54ee35f" providerId="ADAL" clId="{3840EB45-74CA-49F5-8548-3DE287019A31}" dt="2022-12-08T10:51:00.281" v="3921" actId="790"/>
          <ac:spMkLst>
            <pc:docMk/>
            <pc:sldMk cId="3250581116" sldId="483"/>
            <ac:spMk id="9001" creationId="{A9299E5F-009F-4EFD-B20E-3FC96D30EA18}"/>
          </ac:spMkLst>
        </pc:spChg>
        <pc:spChg chg="mod">
          <ac:chgData name="Kolakowski, Artur" userId="9c34c8cc-b1df-44f6-bea5-dcf7a54ee35f" providerId="ADAL" clId="{3840EB45-74CA-49F5-8548-3DE287019A31}" dt="2022-12-08T10:51:00.283" v="3922" actId="790"/>
          <ac:spMkLst>
            <pc:docMk/>
            <pc:sldMk cId="3250581116" sldId="483"/>
            <ac:spMk id="9002" creationId="{A9E23B57-D4F4-409E-808A-41B0E9BD736E}"/>
          </ac:spMkLst>
        </pc:spChg>
        <pc:spChg chg="mod">
          <ac:chgData name="Kolakowski, Artur" userId="9c34c8cc-b1df-44f6-bea5-dcf7a54ee35f" providerId="ADAL" clId="{3840EB45-74CA-49F5-8548-3DE287019A31}" dt="2022-12-08T10:51:00.283" v="3923" actId="790"/>
          <ac:spMkLst>
            <pc:docMk/>
            <pc:sldMk cId="3250581116" sldId="483"/>
            <ac:spMk id="9003" creationId="{D9201134-F56D-4E52-8571-A640B9860953}"/>
          </ac:spMkLst>
        </pc:spChg>
        <pc:spChg chg="mod">
          <ac:chgData name="Kolakowski, Artur" userId="9c34c8cc-b1df-44f6-bea5-dcf7a54ee35f" providerId="ADAL" clId="{3840EB45-74CA-49F5-8548-3DE287019A31}" dt="2022-12-08T10:51:00.283" v="3924" actId="790"/>
          <ac:spMkLst>
            <pc:docMk/>
            <pc:sldMk cId="3250581116" sldId="483"/>
            <ac:spMk id="9004" creationId="{8393A186-AD67-4E9D-B6B6-2BBDE505FF56}"/>
          </ac:spMkLst>
        </pc:spChg>
        <pc:spChg chg="mod">
          <ac:chgData name="Kolakowski, Artur" userId="9c34c8cc-b1df-44f6-bea5-dcf7a54ee35f" providerId="ADAL" clId="{3840EB45-74CA-49F5-8548-3DE287019A31}" dt="2022-12-08T10:51:00.283" v="3925" actId="790"/>
          <ac:spMkLst>
            <pc:docMk/>
            <pc:sldMk cId="3250581116" sldId="483"/>
            <ac:spMk id="9005" creationId="{1430B363-7F94-4628-8DC0-44F8D79D5A13}"/>
          </ac:spMkLst>
        </pc:spChg>
        <pc:spChg chg="mod">
          <ac:chgData name="Kolakowski, Artur" userId="9c34c8cc-b1df-44f6-bea5-dcf7a54ee35f" providerId="ADAL" clId="{3840EB45-74CA-49F5-8548-3DE287019A31}" dt="2022-12-08T10:51:00.283" v="3926" actId="790"/>
          <ac:spMkLst>
            <pc:docMk/>
            <pc:sldMk cId="3250581116" sldId="483"/>
            <ac:spMk id="9006" creationId="{B3C9F34A-6800-4628-976B-64FA06053B38}"/>
          </ac:spMkLst>
        </pc:spChg>
        <pc:spChg chg="mod">
          <ac:chgData name="Kolakowski, Artur" userId="9c34c8cc-b1df-44f6-bea5-dcf7a54ee35f" providerId="ADAL" clId="{3840EB45-74CA-49F5-8548-3DE287019A31}" dt="2022-12-08T10:51:00.288" v="3927" actId="790"/>
          <ac:spMkLst>
            <pc:docMk/>
            <pc:sldMk cId="3250581116" sldId="483"/>
            <ac:spMk id="9007" creationId="{F67C485C-5E16-44BA-8FDB-1929B90619F1}"/>
          </ac:spMkLst>
        </pc:spChg>
        <pc:spChg chg="mod">
          <ac:chgData name="Kolakowski, Artur" userId="9c34c8cc-b1df-44f6-bea5-dcf7a54ee35f" providerId="ADAL" clId="{3840EB45-74CA-49F5-8548-3DE287019A31}" dt="2022-12-08T10:51:00.288" v="3928" actId="790"/>
          <ac:spMkLst>
            <pc:docMk/>
            <pc:sldMk cId="3250581116" sldId="483"/>
            <ac:spMk id="9008" creationId="{4E0AB47C-5AF3-4271-93A7-0851FE793D46}"/>
          </ac:spMkLst>
        </pc:spChg>
        <pc:spChg chg="mod">
          <ac:chgData name="Kolakowski, Artur" userId="9c34c8cc-b1df-44f6-bea5-dcf7a54ee35f" providerId="ADAL" clId="{3840EB45-74CA-49F5-8548-3DE287019A31}" dt="2022-12-08T10:51:00.288" v="3929" actId="790"/>
          <ac:spMkLst>
            <pc:docMk/>
            <pc:sldMk cId="3250581116" sldId="483"/>
            <ac:spMk id="9009" creationId="{47122CD4-CFA4-4D0A-9E04-0C962A1AEB93}"/>
          </ac:spMkLst>
        </pc:spChg>
        <pc:spChg chg="mod">
          <ac:chgData name="Kolakowski, Artur" userId="9c34c8cc-b1df-44f6-bea5-dcf7a54ee35f" providerId="ADAL" clId="{3840EB45-74CA-49F5-8548-3DE287019A31}" dt="2022-12-08T10:51:00.288" v="3930" actId="790"/>
          <ac:spMkLst>
            <pc:docMk/>
            <pc:sldMk cId="3250581116" sldId="483"/>
            <ac:spMk id="9010" creationId="{D50B845F-1CA6-4424-A7E6-6EDAD5E2CF96}"/>
          </ac:spMkLst>
        </pc:spChg>
        <pc:spChg chg="mod">
          <ac:chgData name="Kolakowski, Artur" userId="9c34c8cc-b1df-44f6-bea5-dcf7a54ee35f" providerId="ADAL" clId="{3840EB45-74CA-49F5-8548-3DE287019A31}" dt="2022-12-08T10:51:00.288" v="3931" actId="790"/>
          <ac:spMkLst>
            <pc:docMk/>
            <pc:sldMk cId="3250581116" sldId="483"/>
            <ac:spMk id="9011" creationId="{EC19FD34-085D-4555-ACBB-626B170EDADA}"/>
          </ac:spMkLst>
        </pc:spChg>
        <pc:spChg chg="mod">
          <ac:chgData name="Kolakowski, Artur" userId="9c34c8cc-b1df-44f6-bea5-dcf7a54ee35f" providerId="ADAL" clId="{3840EB45-74CA-49F5-8548-3DE287019A31}" dt="2022-12-08T10:51:00.288" v="3932" actId="790"/>
          <ac:spMkLst>
            <pc:docMk/>
            <pc:sldMk cId="3250581116" sldId="483"/>
            <ac:spMk id="9012" creationId="{3CE51B84-3C8B-4872-A453-5AE6CD58D8AB}"/>
          </ac:spMkLst>
        </pc:spChg>
        <pc:spChg chg="mod">
          <ac:chgData name="Kolakowski, Artur" userId="9c34c8cc-b1df-44f6-bea5-dcf7a54ee35f" providerId="ADAL" clId="{3840EB45-74CA-49F5-8548-3DE287019A31}" dt="2022-12-08T10:51:00.293" v="3933" actId="790"/>
          <ac:spMkLst>
            <pc:docMk/>
            <pc:sldMk cId="3250581116" sldId="483"/>
            <ac:spMk id="9013" creationId="{00587D1D-C1EE-4F43-A6FF-9F7F3A7D70AC}"/>
          </ac:spMkLst>
        </pc:spChg>
        <pc:spChg chg="mod">
          <ac:chgData name="Kolakowski, Artur" userId="9c34c8cc-b1df-44f6-bea5-dcf7a54ee35f" providerId="ADAL" clId="{3840EB45-74CA-49F5-8548-3DE287019A31}" dt="2022-12-08T10:51:00.293" v="3934" actId="790"/>
          <ac:spMkLst>
            <pc:docMk/>
            <pc:sldMk cId="3250581116" sldId="483"/>
            <ac:spMk id="9014" creationId="{F0471EAF-9408-4BE0-B4A4-BD9771E5120F}"/>
          </ac:spMkLst>
        </pc:spChg>
        <pc:spChg chg="mod">
          <ac:chgData name="Kolakowski, Artur" userId="9c34c8cc-b1df-44f6-bea5-dcf7a54ee35f" providerId="ADAL" clId="{3840EB45-74CA-49F5-8548-3DE287019A31}" dt="2022-12-08T10:51:00.293" v="3935" actId="790"/>
          <ac:spMkLst>
            <pc:docMk/>
            <pc:sldMk cId="3250581116" sldId="483"/>
            <ac:spMk id="9015" creationId="{D3281C60-E81B-49A8-B694-B642DFE35351}"/>
          </ac:spMkLst>
        </pc:spChg>
        <pc:spChg chg="mod">
          <ac:chgData name="Kolakowski, Artur" userId="9c34c8cc-b1df-44f6-bea5-dcf7a54ee35f" providerId="ADAL" clId="{3840EB45-74CA-49F5-8548-3DE287019A31}" dt="2022-12-08T10:51:00.293" v="3936" actId="790"/>
          <ac:spMkLst>
            <pc:docMk/>
            <pc:sldMk cId="3250581116" sldId="483"/>
            <ac:spMk id="9016" creationId="{366F8B9F-A2F2-4A7F-811B-8B8CA7601EC9}"/>
          </ac:spMkLst>
        </pc:spChg>
        <pc:spChg chg="mod">
          <ac:chgData name="Kolakowski, Artur" userId="9c34c8cc-b1df-44f6-bea5-dcf7a54ee35f" providerId="ADAL" clId="{3840EB45-74CA-49F5-8548-3DE287019A31}" dt="2022-12-08T10:51:00.293" v="3937" actId="790"/>
          <ac:spMkLst>
            <pc:docMk/>
            <pc:sldMk cId="3250581116" sldId="483"/>
            <ac:spMk id="9017" creationId="{A722AADA-7D86-4B0E-9C33-53AC1CBB4A6E}"/>
          </ac:spMkLst>
        </pc:spChg>
        <pc:spChg chg="mod">
          <ac:chgData name="Kolakowski, Artur" userId="9c34c8cc-b1df-44f6-bea5-dcf7a54ee35f" providerId="ADAL" clId="{3840EB45-74CA-49F5-8548-3DE287019A31}" dt="2022-12-08T10:51:00.298" v="3938" actId="790"/>
          <ac:spMkLst>
            <pc:docMk/>
            <pc:sldMk cId="3250581116" sldId="483"/>
            <ac:spMk id="9018" creationId="{9268DAD0-C63D-4DF7-B7F5-01F2FF9B847D}"/>
          </ac:spMkLst>
        </pc:spChg>
        <pc:spChg chg="mod">
          <ac:chgData name="Kolakowski, Artur" userId="9c34c8cc-b1df-44f6-bea5-dcf7a54ee35f" providerId="ADAL" clId="{3840EB45-74CA-49F5-8548-3DE287019A31}" dt="2022-12-08T10:51:00.298" v="3939" actId="790"/>
          <ac:spMkLst>
            <pc:docMk/>
            <pc:sldMk cId="3250581116" sldId="483"/>
            <ac:spMk id="9019" creationId="{1B836913-9BF4-47EC-BAC5-0580059E40F0}"/>
          </ac:spMkLst>
        </pc:spChg>
        <pc:spChg chg="mod">
          <ac:chgData name="Kolakowski, Artur" userId="9c34c8cc-b1df-44f6-bea5-dcf7a54ee35f" providerId="ADAL" clId="{3840EB45-74CA-49F5-8548-3DE287019A31}" dt="2022-12-08T10:51:00.298" v="3940" actId="790"/>
          <ac:spMkLst>
            <pc:docMk/>
            <pc:sldMk cId="3250581116" sldId="483"/>
            <ac:spMk id="9020" creationId="{932EE95F-6A50-4FB9-8095-2AFC4B747C82}"/>
          </ac:spMkLst>
        </pc:spChg>
        <pc:spChg chg="mod">
          <ac:chgData name="Kolakowski, Artur" userId="9c34c8cc-b1df-44f6-bea5-dcf7a54ee35f" providerId="ADAL" clId="{3840EB45-74CA-49F5-8548-3DE287019A31}" dt="2022-12-08T10:51:00.298" v="3941" actId="790"/>
          <ac:spMkLst>
            <pc:docMk/>
            <pc:sldMk cId="3250581116" sldId="483"/>
            <ac:spMk id="9021" creationId="{FB15A33E-C97D-4E86-B119-8321FD3813B2}"/>
          </ac:spMkLst>
        </pc:spChg>
        <pc:spChg chg="mod">
          <ac:chgData name="Kolakowski, Artur" userId="9c34c8cc-b1df-44f6-bea5-dcf7a54ee35f" providerId="ADAL" clId="{3840EB45-74CA-49F5-8548-3DE287019A31}" dt="2022-12-08T10:51:00.298" v="3942" actId="790"/>
          <ac:spMkLst>
            <pc:docMk/>
            <pc:sldMk cId="3250581116" sldId="483"/>
            <ac:spMk id="9022" creationId="{C358CD3C-FD3E-45EC-B4A6-962056CF0F27}"/>
          </ac:spMkLst>
        </pc:spChg>
        <pc:spChg chg="mod">
          <ac:chgData name="Kolakowski, Artur" userId="9c34c8cc-b1df-44f6-bea5-dcf7a54ee35f" providerId="ADAL" clId="{3840EB45-74CA-49F5-8548-3DE287019A31}" dt="2022-12-08T10:51:00.298" v="3943" actId="790"/>
          <ac:spMkLst>
            <pc:docMk/>
            <pc:sldMk cId="3250581116" sldId="483"/>
            <ac:spMk id="9023" creationId="{ABBF6E4D-7235-4C74-BFE0-639369EBBFB9}"/>
          </ac:spMkLst>
        </pc:spChg>
        <pc:spChg chg="mod">
          <ac:chgData name="Kolakowski, Artur" userId="9c34c8cc-b1df-44f6-bea5-dcf7a54ee35f" providerId="ADAL" clId="{3840EB45-74CA-49F5-8548-3DE287019A31}" dt="2022-12-08T10:51:00.303" v="3944" actId="790"/>
          <ac:spMkLst>
            <pc:docMk/>
            <pc:sldMk cId="3250581116" sldId="483"/>
            <ac:spMk id="9024" creationId="{D2C32BDB-0FEE-4EBF-B1B4-9CA492F16A39}"/>
          </ac:spMkLst>
        </pc:spChg>
        <pc:spChg chg="mod">
          <ac:chgData name="Kolakowski, Artur" userId="9c34c8cc-b1df-44f6-bea5-dcf7a54ee35f" providerId="ADAL" clId="{3840EB45-74CA-49F5-8548-3DE287019A31}" dt="2022-12-08T10:51:00.303" v="3945" actId="790"/>
          <ac:spMkLst>
            <pc:docMk/>
            <pc:sldMk cId="3250581116" sldId="483"/>
            <ac:spMk id="9025" creationId="{3F0D707C-F9E6-40A7-80B7-372D93F2384E}"/>
          </ac:spMkLst>
        </pc:spChg>
        <pc:spChg chg="mod">
          <ac:chgData name="Kolakowski, Artur" userId="9c34c8cc-b1df-44f6-bea5-dcf7a54ee35f" providerId="ADAL" clId="{3840EB45-74CA-49F5-8548-3DE287019A31}" dt="2022-12-08T10:51:00.303" v="3946" actId="790"/>
          <ac:spMkLst>
            <pc:docMk/>
            <pc:sldMk cId="3250581116" sldId="483"/>
            <ac:spMk id="9026" creationId="{D5B6133C-F150-462B-83CD-A941FEDFA885}"/>
          </ac:spMkLst>
        </pc:spChg>
        <pc:spChg chg="mod">
          <ac:chgData name="Kolakowski, Artur" userId="9c34c8cc-b1df-44f6-bea5-dcf7a54ee35f" providerId="ADAL" clId="{3840EB45-74CA-49F5-8548-3DE287019A31}" dt="2022-12-08T10:51:00.303" v="3947" actId="790"/>
          <ac:spMkLst>
            <pc:docMk/>
            <pc:sldMk cId="3250581116" sldId="483"/>
            <ac:spMk id="9027" creationId="{43DA5AE6-6381-4DDE-A3D9-C4D153C51790}"/>
          </ac:spMkLst>
        </pc:spChg>
        <pc:spChg chg="mod">
          <ac:chgData name="Kolakowski, Artur" userId="9c34c8cc-b1df-44f6-bea5-dcf7a54ee35f" providerId="ADAL" clId="{3840EB45-74CA-49F5-8548-3DE287019A31}" dt="2022-12-08T10:51:00.303" v="3948" actId="790"/>
          <ac:spMkLst>
            <pc:docMk/>
            <pc:sldMk cId="3250581116" sldId="483"/>
            <ac:spMk id="9028" creationId="{FBA2BFD5-B397-45E7-BB11-3D8C522E78FD}"/>
          </ac:spMkLst>
        </pc:spChg>
        <pc:spChg chg="mod">
          <ac:chgData name="Kolakowski, Artur" userId="9c34c8cc-b1df-44f6-bea5-dcf7a54ee35f" providerId="ADAL" clId="{3840EB45-74CA-49F5-8548-3DE287019A31}" dt="2022-12-08T10:51:00.308" v="3949" actId="790"/>
          <ac:spMkLst>
            <pc:docMk/>
            <pc:sldMk cId="3250581116" sldId="483"/>
            <ac:spMk id="9029" creationId="{BE1D1FC7-2F2C-4549-BD0A-DDB7831081AE}"/>
          </ac:spMkLst>
        </pc:spChg>
        <pc:spChg chg="mod">
          <ac:chgData name="Kolakowski, Artur" userId="9c34c8cc-b1df-44f6-bea5-dcf7a54ee35f" providerId="ADAL" clId="{3840EB45-74CA-49F5-8548-3DE287019A31}" dt="2022-12-08T10:51:00.308" v="3950" actId="790"/>
          <ac:spMkLst>
            <pc:docMk/>
            <pc:sldMk cId="3250581116" sldId="483"/>
            <ac:spMk id="9030" creationId="{5ED0BC8D-4BAC-4712-BDAE-529549DFEB44}"/>
          </ac:spMkLst>
        </pc:spChg>
        <pc:spChg chg="mod">
          <ac:chgData name="Kolakowski, Artur" userId="9c34c8cc-b1df-44f6-bea5-dcf7a54ee35f" providerId="ADAL" clId="{3840EB45-74CA-49F5-8548-3DE287019A31}" dt="2022-12-08T10:51:00.308" v="3951" actId="790"/>
          <ac:spMkLst>
            <pc:docMk/>
            <pc:sldMk cId="3250581116" sldId="483"/>
            <ac:spMk id="9031" creationId="{CAF6AA44-7EE3-4110-A58E-3ECE71984625}"/>
          </ac:spMkLst>
        </pc:spChg>
        <pc:spChg chg="mod">
          <ac:chgData name="Kolakowski, Artur" userId="9c34c8cc-b1df-44f6-bea5-dcf7a54ee35f" providerId="ADAL" clId="{3840EB45-74CA-49F5-8548-3DE287019A31}" dt="2022-12-08T10:51:00.308" v="3952" actId="790"/>
          <ac:spMkLst>
            <pc:docMk/>
            <pc:sldMk cId="3250581116" sldId="483"/>
            <ac:spMk id="9032" creationId="{34713F0B-ABB8-4393-A42D-14B1348ABA31}"/>
          </ac:spMkLst>
        </pc:spChg>
        <pc:spChg chg="mod">
          <ac:chgData name="Kolakowski, Artur" userId="9c34c8cc-b1df-44f6-bea5-dcf7a54ee35f" providerId="ADAL" clId="{3840EB45-74CA-49F5-8548-3DE287019A31}" dt="2022-12-08T10:50:59.658" v="3186" actId="790"/>
          <ac:spMkLst>
            <pc:docMk/>
            <pc:sldMk cId="3250581116" sldId="483"/>
            <ac:spMk id="9033" creationId="{2D245477-32F7-4D1E-8664-388995C16AA5}"/>
          </ac:spMkLst>
        </pc:spChg>
        <pc:spChg chg="mod">
          <ac:chgData name="Kolakowski, Artur" userId="9c34c8cc-b1df-44f6-bea5-dcf7a54ee35f" providerId="ADAL" clId="{3840EB45-74CA-49F5-8548-3DE287019A31}" dt="2022-12-08T10:50:59.658" v="3187" actId="790"/>
          <ac:spMkLst>
            <pc:docMk/>
            <pc:sldMk cId="3250581116" sldId="483"/>
            <ac:spMk id="9034" creationId="{62861601-D564-499D-8713-1B7962E9267B}"/>
          </ac:spMkLst>
        </pc:spChg>
        <pc:spChg chg="mod">
          <ac:chgData name="Kolakowski, Artur" userId="9c34c8cc-b1df-44f6-bea5-dcf7a54ee35f" providerId="ADAL" clId="{3840EB45-74CA-49F5-8548-3DE287019A31}" dt="2022-12-08T10:50:59.658" v="3188" actId="790"/>
          <ac:spMkLst>
            <pc:docMk/>
            <pc:sldMk cId="3250581116" sldId="483"/>
            <ac:spMk id="9035" creationId="{6E327648-F2D4-4F63-8AAD-78A7471AE263}"/>
          </ac:spMkLst>
        </pc:spChg>
        <pc:spChg chg="mod">
          <ac:chgData name="Kolakowski, Artur" userId="9c34c8cc-b1df-44f6-bea5-dcf7a54ee35f" providerId="ADAL" clId="{3840EB45-74CA-49F5-8548-3DE287019A31}" dt="2022-12-08T10:50:59.658" v="3189" actId="790"/>
          <ac:spMkLst>
            <pc:docMk/>
            <pc:sldMk cId="3250581116" sldId="483"/>
            <ac:spMk id="9036" creationId="{B08F3749-44A6-4F2D-8435-49B7F0847126}"/>
          </ac:spMkLst>
        </pc:spChg>
        <pc:spChg chg="mod">
          <ac:chgData name="Kolakowski, Artur" userId="9c34c8cc-b1df-44f6-bea5-dcf7a54ee35f" providerId="ADAL" clId="{3840EB45-74CA-49F5-8548-3DE287019A31}" dt="2022-12-08T10:50:59.658" v="3190" actId="790"/>
          <ac:spMkLst>
            <pc:docMk/>
            <pc:sldMk cId="3250581116" sldId="483"/>
            <ac:spMk id="9037" creationId="{88CE1861-4B0C-40A4-AEB4-58F2B5419299}"/>
          </ac:spMkLst>
        </pc:spChg>
        <pc:spChg chg="mod">
          <ac:chgData name="Kolakowski, Artur" userId="9c34c8cc-b1df-44f6-bea5-dcf7a54ee35f" providerId="ADAL" clId="{3840EB45-74CA-49F5-8548-3DE287019A31}" dt="2022-12-08T10:50:59.658" v="3191" actId="790"/>
          <ac:spMkLst>
            <pc:docMk/>
            <pc:sldMk cId="3250581116" sldId="483"/>
            <ac:spMk id="9038" creationId="{D9E2B440-B3E3-40B4-BE0B-8B7F034CE029}"/>
          </ac:spMkLst>
        </pc:spChg>
        <pc:spChg chg="mod">
          <ac:chgData name="Kolakowski, Artur" userId="9c34c8cc-b1df-44f6-bea5-dcf7a54ee35f" providerId="ADAL" clId="{3840EB45-74CA-49F5-8548-3DE287019A31}" dt="2022-12-08T10:50:59.663" v="3192" actId="790"/>
          <ac:spMkLst>
            <pc:docMk/>
            <pc:sldMk cId="3250581116" sldId="483"/>
            <ac:spMk id="9039" creationId="{2030F489-779A-4F29-B210-452AC253C96B}"/>
          </ac:spMkLst>
        </pc:spChg>
        <pc:spChg chg="mod">
          <ac:chgData name="Kolakowski, Artur" userId="9c34c8cc-b1df-44f6-bea5-dcf7a54ee35f" providerId="ADAL" clId="{3840EB45-74CA-49F5-8548-3DE287019A31}" dt="2022-12-08T10:50:59.663" v="3193" actId="790"/>
          <ac:spMkLst>
            <pc:docMk/>
            <pc:sldMk cId="3250581116" sldId="483"/>
            <ac:spMk id="9040" creationId="{D1B21A8E-BBFC-4DA8-8F45-FF67F6000880}"/>
          </ac:spMkLst>
        </pc:spChg>
        <pc:spChg chg="mod">
          <ac:chgData name="Kolakowski, Artur" userId="9c34c8cc-b1df-44f6-bea5-dcf7a54ee35f" providerId="ADAL" clId="{3840EB45-74CA-49F5-8548-3DE287019A31}" dt="2022-12-08T10:50:59.663" v="3194" actId="790"/>
          <ac:spMkLst>
            <pc:docMk/>
            <pc:sldMk cId="3250581116" sldId="483"/>
            <ac:spMk id="9041" creationId="{843F4766-763F-47BE-BC25-85E151B20B83}"/>
          </ac:spMkLst>
        </pc:spChg>
        <pc:spChg chg="mod">
          <ac:chgData name="Kolakowski, Artur" userId="9c34c8cc-b1df-44f6-bea5-dcf7a54ee35f" providerId="ADAL" clId="{3840EB45-74CA-49F5-8548-3DE287019A31}" dt="2022-12-08T10:50:59.663" v="3195" actId="790"/>
          <ac:spMkLst>
            <pc:docMk/>
            <pc:sldMk cId="3250581116" sldId="483"/>
            <ac:spMk id="9042" creationId="{06DB74A3-1106-4C68-A26B-7CC24C7CE39A}"/>
          </ac:spMkLst>
        </pc:spChg>
        <pc:spChg chg="mod">
          <ac:chgData name="Kolakowski, Artur" userId="9c34c8cc-b1df-44f6-bea5-dcf7a54ee35f" providerId="ADAL" clId="{3840EB45-74CA-49F5-8548-3DE287019A31}" dt="2022-12-08T10:50:59.663" v="3196" actId="790"/>
          <ac:spMkLst>
            <pc:docMk/>
            <pc:sldMk cId="3250581116" sldId="483"/>
            <ac:spMk id="9043" creationId="{722DA661-CA19-4495-98C0-51F3351300C0}"/>
          </ac:spMkLst>
        </pc:spChg>
        <pc:spChg chg="mod">
          <ac:chgData name="Kolakowski, Artur" userId="9c34c8cc-b1df-44f6-bea5-dcf7a54ee35f" providerId="ADAL" clId="{3840EB45-74CA-49F5-8548-3DE287019A31}" dt="2022-12-08T10:50:59.663" v="3197" actId="790"/>
          <ac:spMkLst>
            <pc:docMk/>
            <pc:sldMk cId="3250581116" sldId="483"/>
            <ac:spMk id="9044" creationId="{4B169C0E-81BD-464C-903C-A58BACF60197}"/>
          </ac:spMkLst>
        </pc:spChg>
        <pc:spChg chg="mod">
          <ac:chgData name="Kolakowski, Artur" userId="9c34c8cc-b1df-44f6-bea5-dcf7a54ee35f" providerId="ADAL" clId="{3840EB45-74CA-49F5-8548-3DE287019A31}" dt="2022-12-08T10:50:59.663" v="3198" actId="790"/>
          <ac:spMkLst>
            <pc:docMk/>
            <pc:sldMk cId="3250581116" sldId="483"/>
            <ac:spMk id="9045" creationId="{0FF10625-1246-4495-B446-2EE3072DDCCA}"/>
          </ac:spMkLst>
        </pc:spChg>
        <pc:spChg chg="mod">
          <ac:chgData name="Kolakowski, Artur" userId="9c34c8cc-b1df-44f6-bea5-dcf7a54ee35f" providerId="ADAL" clId="{3840EB45-74CA-49F5-8548-3DE287019A31}" dt="2022-12-08T10:50:59.668" v="3199" actId="790"/>
          <ac:spMkLst>
            <pc:docMk/>
            <pc:sldMk cId="3250581116" sldId="483"/>
            <ac:spMk id="9046" creationId="{40797C41-5F03-4607-8F13-B4FE28C2D916}"/>
          </ac:spMkLst>
        </pc:spChg>
        <pc:spChg chg="mod">
          <ac:chgData name="Kolakowski, Artur" userId="9c34c8cc-b1df-44f6-bea5-dcf7a54ee35f" providerId="ADAL" clId="{3840EB45-74CA-49F5-8548-3DE287019A31}" dt="2022-12-08T10:50:59.668" v="3200" actId="790"/>
          <ac:spMkLst>
            <pc:docMk/>
            <pc:sldMk cId="3250581116" sldId="483"/>
            <ac:spMk id="9047" creationId="{98B531B2-C8A8-4307-97CB-0452F9171E08}"/>
          </ac:spMkLst>
        </pc:spChg>
        <pc:spChg chg="mod">
          <ac:chgData name="Kolakowski, Artur" userId="9c34c8cc-b1df-44f6-bea5-dcf7a54ee35f" providerId="ADAL" clId="{3840EB45-74CA-49F5-8548-3DE287019A31}" dt="2022-12-08T10:50:59.668" v="3201" actId="790"/>
          <ac:spMkLst>
            <pc:docMk/>
            <pc:sldMk cId="3250581116" sldId="483"/>
            <ac:spMk id="9048" creationId="{5E94BAEA-2CC3-416F-82B5-643B0F5CD604}"/>
          </ac:spMkLst>
        </pc:spChg>
        <pc:spChg chg="mod">
          <ac:chgData name="Kolakowski, Artur" userId="9c34c8cc-b1df-44f6-bea5-dcf7a54ee35f" providerId="ADAL" clId="{3840EB45-74CA-49F5-8548-3DE287019A31}" dt="2022-12-08T10:50:59.668" v="3202" actId="790"/>
          <ac:spMkLst>
            <pc:docMk/>
            <pc:sldMk cId="3250581116" sldId="483"/>
            <ac:spMk id="9049" creationId="{F8A2AE7A-043B-450E-9B36-4CD92932EB58}"/>
          </ac:spMkLst>
        </pc:spChg>
        <pc:spChg chg="mod">
          <ac:chgData name="Kolakowski, Artur" userId="9c34c8cc-b1df-44f6-bea5-dcf7a54ee35f" providerId="ADAL" clId="{3840EB45-74CA-49F5-8548-3DE287019A31}" dt="2022-12-08T10:50:59.668" v="3203" actId="790"/>
          <ac:spMkLst>
            <pc:docMk/>
            <pc:sldMk cId="3250581116" sldId="483"/>
            <ac:spMk id="9050" creationId="{919BBE01-BA8B-45ED-9914-21277C3645E4}"/>
          </ac:spMkLst>
        </pc:spChg>
        <pc:spChg chg="mod">
          <ac:chgData name="Kolakowski, Artur" userId="9c34c8cc-b1df-44f6-bea5-dcf7a54ee35f" providerId="ADAL" clId="{3840EB45-74CA-49F5-8548-3DE287019A31}" dt="2022-12-08T10:50:59.668" v="3204" actId="790"/>
          <ac:spMkLst>
            <pc:docMk/>
            <pc:sldMk cId="3250581116" sldId="483"/>
            <ac:spMk id="9051" creationId="{8A0E1D4E-2F13-4848-8DD9-85F2BB14CD04}"/>
          </ac:spMkLst>
        </pc:spChg>
        <pc:spChg chg="mod">
          <ac:chgData name="Kolakowski, Artur" userId="9c34c8cc-b1df-44f6-bea5-dcf7a54ee35f" providerId="ADAL" clId="{3840EB45-74CA-49F5-8548-3DE287019A31}" dt="2022-12-08T10:50:59.668" v="3205" actId="790"/>
          <ac:spMkLst>
            <pc:docMk/>
            <pc:sldMk cId="3250581116" sldId="483"/>
            <ac:spMk id="9052" creationId="{53A5CC14-737C-4D80-A1E2-B14498A7C340}"/>
          </ac:spMkLst>
        </pc:spChg>
        <pc:spChg chg="mod">
          <ac:chgData name="Kolakowski, Artur" userId="9c34c8cc-b1df-44f6-bea5-dcf7a54ee35f" providerId="ADAL" clId="{3840EB45-74CA-49F5-8548-3DE287019A31}" dt="2022-12-08T10:50:59.668" v="3206" actId="790"/>
          <ac:spMkLst>
            <pc:docMk/>
            <pc:sldMk cId="3250581116" sldId="483"/>
            <ac:spMk id="9053" creationId="{31D970AB-2AD6-4A68-9DDC-C4984BB5BBD0}"/>
          </ac:spMkLst>
        </pc:spChg>
        <pc:spChg chg="mod">
          <ac:chgData name="Kolakowski, Artur" userId="9c34c8cc-b1df-44f6-bea5-dcf7a54ee35f" providerId="ADAL" clId="{3840EB45-74CA-49F5-8548-3DE287019A31}" dt="2022-12-08T10:50:59.673" v="3207" actId="790"/>
          <ac:spMkLst>
            <pc:docMk/>
            <pc:sldMk cId="3250581116" sldId="483"/>
            <ac:spMk id="9054" creationId="{C704607A-9B94-4090-B78C-FBE5F3D3DAA6}"/>
          </ac:spMkLst>
        </pc:spChg>
        <pc:spChg chg="mod">
          <ac:chgData name="Kolakowski, Artur" userId="9c34c8cc-b1df-44f6-bea5-dcf7a54ee35f" providerId="ADAL" clId="{3840EB45-74CA-49F5-8548-3DE287019A31}" dt="2022-12-08T10:50:59.673" v="3208" actId="790"/>
          <ac:spMkLst>
            <pc:docMk/>
            <pc:sldMk cId="3250581116" sldId="483"/>
            <ac:spMk id="9055" creationId="{D7336926-ABB6-4F5D-86FF-7DDB5E58BB95}"/>
          </ac:spMkLst>
        </pc:spChg>
        <pc:spChg chg="mod">
          <ac:chgData name="Kolakowski, Artur" userId="9c34c8cc-b1df-44f6-bea5-dcf7a54ee35f" providerId="ADAL" clId="{3840EB45-74CA-49F5-8548-3DE287019A31}" dt="2022-12-08T10:50:59.673" v="3209" actId="790"/>
          <ac:spMkLst>
            <pc:docMk/>
            <pc:sldMk cId="3250581116" sldId="483"/>
            <ac:spMk id="9056" creationId="{EA696305-0F08-4B61-B31B-36392AAB1774}"/>
          </ac:spMkLst>
        </pc:spChg>
        <pc:spChg chg="mod">
          <ac:chgData name="Kolakowski, Artur" userId="9c34c8cc-b1df-44f6-bea5-dcf7a54ee35f" providerId="ADAL" clId="{3840EB45-74CA-49F5-8548-3DE287019A31}" dt="2022-12-08T10:50:59.673" v="3210" actId="790"/>
          <ac:spMkLst>
            <pc:docMk/>
            <pc:sldMk cId="3250581116" sldId="483"/>
            <ac:spMk id="9057" creationId="{106E2C92-CE13-4622-8562-5F0D518DB94D}"/>
          </ac:spMkLst>
        </pc:spChg>
        <pc:spChg chg="mod">
          <ac:chgData name="Kolakowski, Artur" userId="9c34c8cc-b1df-44f6-bea5-dcf7a54ee35f" providerId="ADAL" clId="{3840EB45-74CA-49F5-8548-3DE287019A31}" dt="2022-12-08T10:50:59.673" v="3211" actId="790"/>
          <ac:spMkLst>
            <pc:docMk/>
            <pc:sldMk cId="3250581116" sldId="483"/>
            <ac:spMk id="9058" creationId="{3C0705E4-DA32-4353-8147-D5E34E4FE4EB}"/>
          </ac:spMkLst>
        </pc:spChg>
        <pc:spChg chg="mod">
          <ac:chgData name="Kolakowski, Artur" userId="9c34c8cc-b1df-44f6-bea5-dcf7a54ee35f" providerId="ADAL" clId="{3840EB45-74CA-49F5-8548-3DE287019A31}" dt="2022-12-08T10:50:59.673" v="3212" actId="790"/>
          <ac:spMkLst>
            <pc:docMk/>
            <pc:sldMk cId="3250581116" sldId="483"/>
            <ac:spMk id="9059" creationId="{899FB1D5-AA48-4F91-9107-DFB01CE12909}"/>
          </ac:spMkLst>
        </pc:spChg>
        <pc:spChg chg="mod">
          <ac:chgData name="Kolakowski, Artur" userId="9c34c8cc-b1df-44f6-bea5-dcf7a54ee35f" providerId="ADAL" clId="{3840EB45-74CA-49F5-8548-3DE287019A31}" dt="2022-12-08T10:50:59.678" v="3213" actId="790"/>
          <ac:spMkLst>
            <pc:docMk/>
            <pc:sldMk cId="3250581116" sldId="483"/>
            <ac:spMk id="9060" creationId="{D4E51585-AEB0-4AA2-88EA-A8446B499A44}"/>
          </ac:spMkLst>
        </pc:spChg>
        <pc:spChg chg="mod">
          <ac:chgData name="Kolakowski, Artur" userId="9c34c8cc-b1df-44f6-bea5-dcf7a54ee35f" providerId="ADAL" clId="{3840EB45-74CA-49F5-8548-3DE287019A31}" dt="2022-12-08T10:50:59.678" v="3214" actId="790"/>
          <ac:spMkLst>
            <pc:docMk/>
            <pc:sldMk cId="3250581116" sldId="483"/>
            <ac:spMk id="9061" creationId="{59213C7E-1A04-4F50-8A98-0B8A919B4FA4}"/>
          </ac:spMkLst>
        </pc:spChg>
        <pc:spChg chg="mod">
          <ac:chgData name="Kolakowski, Artur" userId="9c34c8cc-b1df-44f6-bea5-dcf7a54ee35f" providerId="ADAL" clId="{3840EB45-74CA-49F5-8548-3DE287019A31}" dt="2022-12-08T10:50:59.678" v="3215" actId="790"/>
          <ac:spMkLst>
            <pc:docMk/>
            <pc:sldMk cId="3250581116" sldId="483"/>
            <ac:spMk id="9062" creationId="{7AA3D406-5462-4C56-AFAD-386741CA7ED4}"/>
          </ac:spMkLst>
        </pc:spChg>
        <pc:spChg chg="mod">
          <ac:chgData name="Kolakowski, Artur" userId="9c34c8cc-b1df-44f6-bea5-dcf7a54ee35f" providerId="ADAL" clId="{3840EB45-74CA-49F5-8548-3DE287019A31}" dt="2022-12-08T10:50:59.680" v="3216" actId="790"/>
          <ac:spMkLst>
            <pc:docMk/>
            <pc:sldMk cId="3250581116" sldId="483"/>
            <ac:spMk id="9063" creationId="{E231CD6C-4796-408D-B2EA-A962B756F453}"/>
          </ac:spMkLst>
        </pc:spChg>
        <pc:spChg chg="mod">
          <ac:chgData name="Kolakowski, Artur" userId="9c34c8cc-b1df-44f6-bea5-dcf7a54ee35f" providerId="ADAL" clId="{3840EB45-74CA-49F5-8548-3DE287019A31}" dt="2022-12-08T10:50:59.680" v="3217" actId="790"/>
          <ac:spMkLst>
            <pc:docMk/>
            <pc:sldMk cId="3250581116" sldId="483"/>
            <ac:spMk id="9064" creationId="{C4AB9381-E244-4540-AA5A-51559B3359D4}"/>
          </ac:spMkLst>
        </pc:spChg>
        <pc:spChg chg="mod">
          <ac:chgData name="Kolakowski, Artur" userId="9c34c8cc-b1df-44f6-bea5-dcf7a54ee35f" providerId="ADAL" clId="{3840EB45-74CA-49F5-8548-3DE287019A31}" dt="2022-12-08T10:50:59.680" v="3218" actId="790"/>
          <ac:spMkLst>
            <pc:docMk/>
            <pc:sldMk cId="3250581116" sldId="483"/>
            <ac:spMk id="9065" creationId="{2C1861A8-D814-4854-B0DA-BDB3EBE85717}"/>
          </ac:spMkLst>
        </pc:spChg>
        <pc:spChg chg="mod">
          <ac:chgData name="Kolakowski, Artur" userId="9c34c8cc-b1df-44f6-bea5-dcf7a54ee35f" providerId="ADAL" clId="{3840EB45-74CA-49F5-8548-3DE287019A31}" dt="2022-12-08T10:50:59.680" v="3219" actId="790"/>
          <ac:spMkLst>
            <pc:docMk/>
            <pc:sldMk cId="3250581116" sldId="483"/>
            <ac:spMk id="9066" creationId="{BACFBE73-40EB-402C-BDD4-038DFF896BF8}"/>
          </ac:spMkLst>
        </pc:spChg>
        <pc:spChg chg="mod">
          <ac:chgData name="Kolakowski, Artur" userId="9c34c8cc-b1df-44f6-bea5-dcf7a54ee35f" providerId="ADAL" clId="{3840EB45-74CA-49F5-8548-3DE287019A31}" dt="2022-12-08T10:50:59.683" v="3220" actId="790"/>
          <ac:spMkLst>
            <pc:docMk/>
            <pc:sldMk cId="3250581116" sldId="483"/>
            <ac:spMk id="9067" creationId="{038B207D-DE8F-4FA3-BDA8-70DE2E2095DB}"/>
          </ac:spMkLst>
        </pc:spChg>
        <pc:spChg chg="mod">
          <ac:chgData name="Kolakowski, Artur" userId="9c34c8cc-b1df-44f6-bea5-dcf7a54ee35f" providerId="ADAL" clId="{3840EB45-74CA-49F5-8548-3DE287019A31}" dt="2022-12-08T10:50:59.683" v="3221" actId="790"/>
          <ac:spMkLst>
            <pc:docMk/>
            <pc:sldMk cId="3250581116" sldId="483"/>
            <ac:spMk id="9068" creationId="{557ED095-9AE2-4706-B08A-3920AE135E02}"/>
          </ac:spMkLst>
        </pc:spChg>
        <pc:spChg chg="mod">
          <ac:chgData name="Kolakowski, Artur" userId="9c34c8cc-b1df-44f6-bea5-dcf7a54ee35f" providerId="ADAL" clId="{3840EB45-74CA-49F5-8548-3DE287019A31}" dt="2022-12-08T10:50:59.683" v="3222" actId="790"/>
          <ac:spMkLst>
            <pc:docMk/>
            <pc:sldMk cId="3250581116" sldId="483"/>
            <ac:spMk id="9069" creationId="{F2BCE49F-0509-4996-A034-D08D119C7A56}"/>
          </ac:spMkLst>
        </pc:spChg>
        <pc:spChg chg="mod">
          <ac:chgData name="Kolakowski, Artur" userId="9c34c8cc-b1df-44f6-bea5-dcf7a54ee35f" providerId="ADAL" clId="{3840EB45-74CA-49F5-8548-3DE287019A31}" dt="2022-12-08T10:50:59.683" v="3223" actId="790"/>
          <ac:spMkLst>
            <pc:docMk/>
            <pc:sldMk cId="3250581116" sldId="483"/>
            <ac:spMk id="9070" creationId="{B38EC2A1-7885-4381-8DC6-CC0EBD1EA624}"/>
          </ac:spMkLst>
        </pc:spChg>
        <pc:spChg chg="mod">
          <ac:chgData name="Kolakowski, Artur" userId="9c34c8cc-b1df-44f6-bea5-dcf7a54ee35f" providerId="ADAL" clId="{3840EB45-74CA-49F5-8548-3DE287019A31}" dt="2022-12-08T10:50:59.683" v="3224" actId="790"/>
          <ac:spMkLst>
            <pc:docMk/>
            <pc:sldMk cId="3250581116" sldId="483"/>
            <ac:spMk id="9071" creationId="{D8271DF9-9DDA-4E90-BFE7-65C93399AD19}"/>
          </ac:spMkLst>
        </pc:spChg>
        <pc:spChg chg="mod">
          <ac:chgData name="Kolakowski, Artur" userId="9c34c8cc-b1df-44f6-bea5-dcf7a54ee35f" providerId="ADAL" clId="{3840EB45-74CA-49F5-8548-3DE287019A31}" dt="2022-12-08T10:50:59.683" v="3225" actId="790"/>
          <ac:spMkLst>
            <pc:docMk/>
            <pc:sldMk cId="3250581116" sldId="483"/>
            <ac:spMk id="9072" creationId="{ABE25C9D-4110-431A-98D8-281AAF59CCF4}"/>
          </ac:spMkLst>
        </pc:spChg>
        <pc:spChg chg="mod">
          <ac:chgData name="Kolakowski, Artur" userId="9c34c8cc-b1df-44f6-bea5-dcf7a54ee35f" providerId="ADAL" clId="{3840EB45-74CA-49F5-8548-3DE287019A31}" dt="2022-12-08T10:50:59.687" v="3226" actId="790"/>
          <ac:spMkLst>
            <pc:docMk/>
            <pc:sldMk cId="3250581116" sldId="483"/>
            <ac:spMk id="9073" creationId="{FE6376CA-46C8-4C86-8B63-4F1A0D24EE1D}"/>
          </ac:spMkLst>
        </pc:spChg>
        <pc:spChg chg="mod">
          <ac:chgData name="Kolakowski, Artur" userId="9c34c8cc-b1df-44f6-bea5-dcf7a54ee35f" providerId="ADAL" clId="{3840EB45-74CA-49F5-8548-3DE287019A31}" dt="2022-12-08T10:50:59.687" v="3227" actId="790"/>
          <ac:spMkLst>
            <pc:docMk/>
            <pc:sldMk cId="3250581116" sldId="483"/>
            <ac:spMk id="9074" creationId="{13C1E133-4555-4F19-B12E-4A92847B0A39}"/>
          </ac:spMkLst>
        </pc:spChg>
        <pc:spChg chg="mod">
          <ac:chgData name="Kolakowski, Artur" userId="9c34c8cc-b1df-44f6-bea5-dcf7a54ee35f" providerId="ADAL" clId="{3840EB45-74CA-49F5-8548-3DE287019A31}" dt="2022-12-08T10:50:59.687" v="3228" actId="790"/>
          <ac:spMkLst>
            <pc:docMk/>
            <pc:sldMk cId="3250581116" sldId="483"/>
            <ac:spMk id="9075" creationId="{D00226E4-5304-44FF-BA67-951A7C4FA6C5}"/>
          </ac:spMkLst>
        </pc:spChg>
        <pc:spChg chg="mod">
          <ac:chgData name="Kolakowski, Artur" userId="9c34c8cc-b1df-44f6-bea5-dcf7a54ee35f" providerId="ADAL" clId="{3840EB45-74CA-49F5-8548-3DE287019A31}" dt="2022-12-08T10:50:59.687" v="3229" actId="790"/>
          <ac:spMkLst>
            <pc:docMk/>
            <pc:sldMk cId="3250581116" sldId="483"/>
            <ac:spMk id="9076" creationId="{6320DA04-B23D-4B9A-9DF4-0F677A78EE40}"/>
          </ac:spMkLst>
        </pc:spChg>
        <pc:spChg chg="mod">
          <ac:chgData name="Kolakowski, Artur" userId="9c34c8cc-b1df-44f6-bea5-dcf7a54ee35f" providerId="ADAL" clId="{3840EB45-74CA-49F5-8548-3DE287019A31}" dt="2022-12-08T10:50:59.687" v="3230" actId="790"/>
          <ac:spMkLst>
            <pc:docMk/>
            <pc:sldMk cId="3250581116" sldId="483"/>
            <ac:spMk id="9077" creationId="{99EA3D99-74DD-4F25-83C5-8FC9BF106B4A}"/>
          </ac:spMkLst>
        </pc:spChg>
        <pc:spChg chg="mod">
          <ac:chgData name="Kolakowski, Artur" userId="9c34c8cc-b1df-44f6-bea5-dcf7a54ee35f" providerId="ADAL" clId="{3840EB45-74CA-49F5-8548-3DE287019A31}" dt="2022-12-08T10:50:59.687" v="3231" actId="790"/>
          <ac:spMkLst>
            <pc:docMk/>
            <pc:sldMk cId="3250581116" sldId="483"/>
            <ac:spMk id="9078" creationId="{0920671E-A3F9-44E6-A1F2-7076A83635FE}"/>
          </ac:spMkLst>
        </pc:spChg>
        <pc:spChg chg="mod">
          <ac:chgData name="Kolakowski, Artur" userId="9c34c8cc-b1df-44f6-bea5-dcf7a54ee35f" providerId="ADAL" clId="{3840EB45-74CA-49F5-8548-3DE287019A31}" dt="2022-12-08T10:50:59.687" v="3232" actId="790"/>
          <ac:spMkLst>
            <pc:docMk/>
            <pc:sldMk cId="3250581116" sldId="483"/>
            <ac:spMk id="9079" creationId="{4C58D17F-63D9-4BB7-9B79-AFE06F58EE9F}"/>
          </ac:spMkLst>
        </pc:spChg>
        <pc:spChg chg="mod">
          <ac:chgData name="Kolakowski, Artur" userId="9c34c8cc-b1df-44f6-bea5-dcf7a54ee35f" providerId="ADAL" clId="{3840EB45-74CA-49F5-8548-3DE287019A31}" dt="2022-12-08T10:50:59.692" v="3233" actId="790"/>
          <ac:spMkLst>
            <pc:docMk/>
            <pc:sldMk cId="3250581116" sldId="483"/>
            <ac:spMk id="9080" creationId="{F05F48FA-5659-48E5-AD97-4698EF1C8FEB}"/>
          </ac:spMkLst>
        </pc:spChg>
        <pc:spChg chg="mod">
          <ac:chgData name="Kolakowski, Artur" userId="9c34c8cc-b1df-44f6-bea5-dcf7a54ee35f" providerId="ADAL" clId="{3840EB45-74CA-49F5-8548-3DE287019A31}" dt="2022-12-08T10:50:59.692" v="3234" actId="790"/>
          <ac:spMkLst>
            <pc:docMk/>
            <pc:sldMk cId="3250581116" sldId="483"/>
            <ac:spMk id="9081" creationId="{C65EC9A3-7F91-440C-B0E2-B28C671BA77F}"/>
          </ac:spMkLst>
        </pc:spChg>
        <pc:spChg chg="mod">
          <ac:chgData name="Kolakowski, Artur" userId="9c34c8cc-b1df-44f6-bea5-dcf7a54ee35f" providerId="ADAL" clId="{3840EB45-74CA-49F5-8548-3DE287019A31}" dt="2022-12-08T10:50:59.692" v="3235" actId="790"/>
          <ac:spMkLst>
            <pc:docMk/>
            <pc:sldMk cId="3250581116" sldId="483"/>
            <ac:spMk id="9082" creationId="{2F136D04-9AFD-4DDB-8AF1-D3898BEE51EF}"/>
          </ac:spMkLst>
        </pc:spChg>
        <pc:spChg chg="mod">
          <ac:chgData name="Kolakowski, Artur" userId="9c34c8cc-b1df-44f6-bea5-dcf7a54ee35f" providerId="ADAL" clId="{3840EB45-74CA-49F5-8548-3DE287019A31}" dt="2022-12-08T10:50:59.692" v="3236" actId="790"/>
          <ac:spMkLst>
            <pc:docMk/>
            <pc:sldMk cId="3250581116" sldId="483"/>
            <ac:spMk id="9083" creationId="{05F28417-CC04-4DA7-8D57-BB836D65EE52}"/>
          </ac:spMkLst>
        </pc:spChg>
        <pc:spChg chg="mod">
          <ac:chgData name="Kolakowski, Artur" userId="9c34c8cc-b1df-44f6-bea5-dcf7a54ee35f" providerId="ADAL" clId="{3840EB45-74CA-49F5-8548-3DE287019A31}" dt="2022-12-08T10:50:59.692" v="3237" actId="790"/>
          <ac:spMkLst>
            <pc:docMk/>
            <pc:sldMk cId="3250581116" sldId="483"/>
            <ac:spMk id="9084" creationId="{99EE1594-0CF0-43B2-AFF4-309007A9F814}"/>
          </ac:spMkLst>
        </pc:spChg>
        <pc:spChg chg="mod">
          <ac:chgData name="Kolakowski, Artur" userId="9c34c8cc-b1df-44f6-bea5-dcf7a54ee35f" providerId="ADAL" clId="{3840EB45-74CA-49F5-8548-3DE287019A31}" dt="2022-12-08T10:50:59.692" v="3238" actId="790"/>
          <ac:spMkLst>
            <pc:docMk/>
            <pc:sldMk cId="3250581116" sldId="483"/>
            <ac:spMk id="9085" creationId="{5AE56494-AD46-42DF-A19A-33BAA3C9F37C}"/>
          </ac:spMkLst>
        </pc:spChg>
        <pc:spChg chg="mod">
          <ac:chgData name="Kolakowski, Artur" userId="9c34c8cc-b1df-44f6-bea5-dcf7a54ee35f" providerId="ADAL" clId="{3840EB45-74CA-49F5-8548-3DE287019A31}" dt="2022-12-08T10:50:59.692" v="3239" actId="790"/>
          <ac:spMkLst>
            <pc:docMk/>
            <pc:sldMk cId="3250581116" sldId="483"/>
            <ac:spMk id="9086" creationId="{C6500A50-B2C4-4052-B5BE-634C2ED48AA4}"/>
          </ac:spMkLst>
        </pc:spChg>
        <pc:spChg chg="mod">
          <ac:chgData name="Kolakowski, Artur" userId="9c34c8cc-b1df-44f6-bea5-dcf7a54ee35f" providerId="ADAL" clId="{3840EB45-74CA-49F5-8548-3DE287019A31}" dt="2022-12-08T10:50:59.692" v="3240" actId="790"/>
          <ac:spMkLst>
            <pc:docMk/>
            <pc:sldMk cId="3250581116" sldId="483"/>
            <ac:spMk id="9087" creationId="{AC494B7C-EB39-432C-8A12-6CB7AE6DF40F}"/>
          </ac:spMkLst>
        </pc:spChg>
        <pc:spChg chg="mod">
          <ac:chgData name="Kolakowski, Artur" userId="9c34c8cc-b1df-44f6-bea5-dcf7a54ee35f" providerId="ADAL" clId="{3840EB45-74CA-49F5-8548-3DE287019A31}" dt="2022-12-08T10:50:59.697" v="3241" actId="790"/>
          <ac:spMkLst>
            <pc:docMk/>
            <pc:sldMk cId="3250581116" sldId="483"/>
            <ac:spMk id="9088" creationId="{CB6F98A4-D914-4B6A-85F9-154A2DE6D9D8}"/>
          </ac:spMkLst>
        </pc:spChg>
        <pc:spChg chg="mod">
          <ac:chgData name="Kolakowski, Artur" userId="9c34c8cc-b1df-44f6-bea5-dcf7a54ee35f" providerId="ADAL" clId="{3840EB45-74CA-49F5-8548-3DE287019A31}" dt="2022-12-08T10:50:59.697" v="3242" actId="790"/>
          <ac:spMkLst>
            <pc:docMk/>
            <pc:sldMk cId="3250581116" sldId="483"/>
            <ac:spMk id="9089" creationId="{36280263-8F10-479A-95D4-2C824CC2F3ED}"/>
          </ac:spMkLst>
        </pc:spChg>
        <pc:spChg chg="mod">
          <ac:chgData name="Kolakowski, Artur" userId="9c34c8cc-b1df-44f6-bea5-dcf7a54ee35f" providerId="ADAL" clId="{3840EB45-74CA-49F5-8548-3DE287019A31}" dt="2022-12-08T10:50:59.697" v="3243" actId="790"/>
          <ac:spMkLst>
            <pc:docMk/>
            <pc:sldMk cId="3250581116" sldId="483"/>
            <ac:spMk id="9090" creationId="{92DF813E-DCFA-47C3-B0FD-01EEB7F08CFA}"/>
          </ac:spMkLst>
        </pc:spChg>
        <pc:spChg chg="mod">
          <ac:chgData name="Kolakowski, Artur" userId="9c34c8cc-b1df-44f6-bea5-dcf7a54ee35f" providerId="ADAL" clId="{3840EB45-74CA-49F5-8548-3DE287019A31}" dt="2022-12-08T10:50:59.697" v="3244" actId="790"/>
          <ac:spMkLst>
            <pc:docMk/>
            <pc:sldMk cId="3250581116" sldId="483"/>
            <ac:spMk id="9091" creationId="{8BA76DFF-8C68-46A3-BE94-D38E2A86A268}"/>
          </ac:spMkLst>
        </pc:spChg>
        <pc:spChg chg="mod">
          <ac:chgData name="Kolakowski, Artur" userId="9c34c8cc-b1df-44f6-bea5-dcf7a54ee35f" providerId="ADAL" clId="{3840EB45-74CA-49F5-8548-3DE287019A31}" dt="2022-12-08T10:50:59.697" v="3245" actId="790"/>
          <ac:spMkLst>
            <pc:docMk/>
            <pc:sldMk cId="3250581116" sldId="483"/>
            <ac:spMk id="9092" creationId="{9A3DF0A3-D678-4F84-8405-102DA759A9D8}"/>
          </ac:spMkLst>
        </pc:spChg>
        <pc:spChg chg="mod">
          <ac:chgData name="Kolakowski, Artur" userId="9c34c8cc-b1df-44f6-bea5-dcf7a54ee35f" providerId="ADAL" clId="{3840EB45-74CA-49F5-8548-3DE287019A31}" dt="2022-12-08T10:50:59.697" v="3246" actId="790"/>
          <ac:spMkLst>
            <pc:docMk/>
            <pc:sldMk cId="3250581116" sldId="483"/>
            <ac:spMk id="9093" creationId="{47CE57A3-EDFF-4EEA-A8E3-EBC5DB2DDAD3}"/>
          </ac:spMkLst>
        </pc:spChg>
        <pc:spChg chg="mod">
          <ac:chgData name="Kolakowski, Artur" userId="9c34c8cc-b1df-44f6-bea5-dcf7a54ee35f" providerId="ADAL" clId="{3840EB45-74CA-49F5-8548-3DE287019A31}" dt="2022-12-08T10:50:59.697" v="3247" actId="790"/>
          <ac:spMkLst>
            <pc:docMk/>
            <pc:sldMk cId="3250581116" sldId="483"/>
            <ac:spMk id="9094" creationId="{1ACA1ADD-2B67-418F-BBEB-750EB555CB4B}"/>
          </ac:spMkLst>
        </pc:spChg>
        <pc:spChg chg="mod">
          <ac:chgData name="Kolakowski, Artur" userId="9c34c8cc-b1df-44f6-bea5-dcf7a54ee35f" providerId="ADAL" clId="{3840EB45-74CA-49F5-8548-3DE287019A31}" dt="2022-12-08T10:50:59.697" v="3248" actId="790"/>
          <ac:spMkLst>
            <pc:docMk/>
            <pc:sldMk cId="3250581116" sldId="483"/>
            <ac:spMk id="9095" creationId="{A27709CC-5AD6-420C-91DD-E0A55ACF0CA5}"/>
          </ac:spMkLst>
        </pc:spChg>
        <pc:spChg chg="mod">
          <ac:chgData name="Kolakowski, Artur" userId="9c34c8cc-b1df-44f6-bea5-dcf7a54ee35f" providerId="ADAL" clId="{3840EB45-74CA-49F5-8548-3DE287019A31}" dt="2022-12-08T10:50:59.703" v="3249" actId="790"/>
          <ac:spMkLst>
            <pc:docMk/>
            <pc:sldMk cId="3250581116" sldId="483"/>
            <ac:spMk id="9096" creationId="{61BC775A-7843-43E1-BA66-7D45CB03FDD3}"/>
          </ac:spMkLst>
        </pc:spChg>
        <pc:spChg chg="mod">
          <ac:chgData name="Kolakowski, Artur" userId="9c34c8cc-b1df-44f6-bea5-dcf7a54ee35f" providerId="ADAL" clId="{3840EB45-74CA-49F5-8548-3DE287019A31}" dt="2022-12-08T10:50:59.703" v="3250" actId="790"/>
          <ac:spMkLst>
            <pc:docMk/>
            <pc:sldMk cId="3250581116" sldId="483"/>
            <ac:spMk id="9097" creationId="{5301723B-183F-411E-B10F-86D125246E4F}"/>
          </ac:spMkLst>
        </pc:spChg>
        <pc:spChg chg="mod">
          <ac:chgData name="Kolakowski, Artur" userId="9c34c8cc-b1df-44f6-bea5-dcf7a54ee35f" providerId="ADAL" clId="{3840EB45-74CA-49F5-8548-3DE287019A31}" dt="2022-12-08T10:50:59.703" v="3251" actId="790"/>
          <ac:spMkLst>
            <pc:docMk/>
            <pc:sldMk cId="3250581116" sldId="483"/>
            <ac:spMk id="9098" creationId="{09D7B120-7C38-4E41-B735-0A836C55A7C3}"/>
          </ac:spMkLst>
        </pc:spChg>
        <pc:spChg chg="mod">
          <ac:chgData name="Kolakowski, Artur" userId="9c34c8cc-b1df-44f6-bea5-dcf7a54ee35f" providerId="ADAL" clId="{3840EB45-74CA-49F5-8548-3DE287019A31}" dt="2022-12-08T10:50:59.703" v="3252" actId="790"/>
          <ac:spMkLst>
            <pc:docMk/>
            <pc:sldMk cId="3250581116" sldId="483"/>
            <ac:spMk id="9099" creationId="{19063857-F821-473E-BCA0-ACC5C4F5523D}"/>
          </ac:spMkLst>
        </pc:spChg>
        <pc:spChg chg="mod">
          <ac:chgData name="Kolakowski, Artur" userId="9c34c8cc-b1df-44f6-bea5-dcf7a54ee35f" providerId="ADAL" clId="{3840EB45-74CA-49F5-8548-3DE287019A31}" dt="2022-12-08T10:50:59.703" v="3253" actId="790"/>
          <ac:spMkLst>
            <pc:docMk/>
            <pc:sldMk cId="3250581116" sldId="483"/>
            <ac:spMk id="9100" creationId="{668D2D7C-67AE-4EC7-8D59-0C183FF9EE36}"/>
          </ac:spMkLst>
        </pc:spChg>
        <pc:spChg chg="mod">
          <ac:chgData name="Kolakowski, Artur" userId="9c34c8cc-b1df-44f6-bea5-dcf7a54ee35f" providerId="ADAL" clId="{3840EB45-74CA-49F5-8548-3DE287019A31}" dt="2022-12-08T10:50:59.703" v="3254" actId="790"/>
          <ac:spMkLst>
            <pc:docMk/>
            <pc:sldMk cId="3250581116" sldId="483"/>
            <ac:spMk id="9101" creationId="{5538B7CA-FDE5-42E8-BDE7-1BF3E162370B}"/>
          </ac:spMkLst>
        </pc:spChg>
        <pc:spChg chg="mod">
          <ac:chgData name="Kolakowski, Artur" userId="9c34c8cc-b1df-44f6-bea5-dcf7a54ee35f" providerId="ADAL" clId="{3840EB45-74CA-49F5-8548-3DE287019A31}" dt="2022-12-08T10:50:59.707" v="3255" actId="790"/>
          <ac:spMkLst>
            <pc:docMk/>
            <pc:sldMk cId="3250581116" sldId="483"/>
            <ac:spMk id="9102" creationId="{8FE3E423-24D9-4223-8B65-8CFC6D6D212D}"/>
          </ac:spMkLst>
        </pc:spChg>
        <pc:spChg chg="mod">
          <ac:chgData name="Kolakowski, Artur" userId="9c34c8cc-b1df-44f6-bea5-dcf7a54ee35f" providerId="ADAL" clId="{3840EB45-74CA-49F5-8548-3DE287019A31}" dt="2022-12-08T10:50:59.707" v="3256" actId="790"/>
          <ac:spMkLst>
            <pc:docMk/>
            <pc:sldMk cId="3250581116" sldId="483"/>
            <ac:spMk id="9103" creationId="{380CE28A-5E6B-4C5D-8DC6-E066C6EED2DA}"/>
          </ac:spMkLst>
        </pc:spChg>
        <pc:spChg chg="mod">
          <ac:chgData name="Kolakowski, Artur" userId="9c34c8cc-b1df-44f6-bea5-dcf7a54ee35f" providerId="ADAL" clId="{3840EB45-74CA-49F5-8548-3DE287019A31}" dt="2022-12-08T10:50:59.707" v="3257" actId="790"/>
          <ac:spMkLst>
            <pc:docMk/>
            <pc:sldMk cId="3250581116" sldId="483"/>
            <ac:spMk id="9104" creationId="{F4EB2836-B3DE-43C6-B8D3-8B7259CB9BB8}"/>
          </ac:spMkLst>
        </pc:spChg>
        <pc:spChg chg="mod">
          <ac:chgData name="Kolakowski, Artur" userId="9c34c8cc-b1df-44f6-bea5-dcf7a54ee35f" providerId="ADAL" clId="{3840EB45-74CA-49F5-8548-3DE287019A31}" dt="2022-12-08T10:50:59.707" v="3258" actId="790"/>
          <ac:spMkLst>
            <pc:docMk/>
            <pc:sldMk cId="3250581116" sldId="483"/>
            <ac:spMk id="9105" creationId="{140BDFB4-616E-4C98-931C-3353F062A6E1}"/>
          </ac:spMkLst>
        </pc:spChg>
        <pc:spChg chg="mod">
          <ac:chgData name="Kolakowski, Artur" userId="9c34c8cc-b1df-44f6-bea5-dcf7a54ee35f" providerId="ADAL" clId="{3840EB45-74CA-49F5-8548-3DE287019A31}" dt="2022-12-08T10:50:59.707" v="3259" actId="790"/>
          <ac:spMkLst>
            <pc:docMk/>
            <pc:sldMk cId="3250581116" sldId="483"/>
            <ac:spMk id="9106" creationId="{17D848DB-729F-4973-81F1-E6C6F640E8EA}"/>
          </ac:spMkLst>
        </pc:spChg>
        <pc:spChg chg="mod">
          <ac:chgData name="Kolakowski, Artur" userId="9c34c8cc-b1df-44f6-bea5-dcf7a54ee35f" providerId="ADAL" clId="{3840EB45-74CA-49F5-8548-3DE287019A31}" dt="2022-12-08T10:50:59.707" v="3260" actId="790"/>
          <ac:spMkLst>
            <pc:docMk/>
            <pc:sldMk cId="3250581116" sldId="483"/>
            <ac:spMk id="9107" creationId="{E1271FC2-48CA-4A43-B23C-31AB14EED239}"/>
          </ac:spMkLst>
        </pc:spChg>
        <pc:spChg chg="mod">
          <ac:chgData name="Kolakowski, Artur" userId="9c34c8cc-b1df-44f6-bea5-dcf7a54ee35f" providerId="ADAL" clId="{3840EB45-74CA-49F5-8548-3DE287019A31}" dt="2022-12-08T10:50:59.707" v="3261" actId="790"/>
          <ac:spMkLst>
            <pc:docMk/>
            <pc:sldMk cId="3250581116" sldId="483"/>
            <ac:spMk id="9108" creationId="{F319341C-E065-4CDC-AB73-97174FFD35B0}"/>
          </ac:spMkLst>
        </pc:spChg>
        <pc:spChg chg="mod">
          <ac:chgData name="Kolakowski, Artur" userId="9c34c8cc-b1df-44f6-bea5-dcf7a54ee35f" providerId="ADAL" clId="{3840EB45-74CA-49F5-8548-3DE287019A31}" dt="2022-12-08T10:50:59.707" v="3262" actId="790"/>
          <ac:spMkLst>
            <pc:docMk/>
            <pc:sldMk cId="3250581116" sldId="483"/>
            <ac:spMk id="9109" creationId="{2B8F4828-5984-4B0C-8532-7A78A608623B}"/>
          </ac:spMkLst>
        </pc:spChg>
        <pc:spChg chg="mod">
          <ac:chgData name="Kolakowski, Artur" userId="9c34c8cc-b1df-44f6-bea5-dcf7a54ee35f" providerId="ADAL" clId="{3840EB45-74CA-49F5-8548-3DE287019A31}" dt="2022-12-08T10:50:59.713" v="3263" actId="790"/>
          <ac:spMkLst>
            <pc:docMk/>
            <pc:sldMk cId="3250581116" sldId="483"/>
            <ac:spMk id="9110" creationId="{3100B370-E532-437A-A5EE-F0E25780850D}"/>
          </ac:spMkLst>
        </pc:spChg>
        <pc:spChg chg="mod">
          <ac:chgData name="Kolakowski, Artur" userId="9c34c8cc-b1df-44f6-bea5-dcf7a54ee35f" providerId="ADAL" clId="{3840EB45-74CA-49F5-8548-3DE287019A31}" dt="2022-12-08T10:50:59.713" v="3264" actId="790"/>
          <ac:spMkLst>
            <pc:docMk/>
            <pc:sldMk cId="3250581116" sldId="483"/>
            <ac:spMk id="9111" creationId="{8FC26170-37B2-4448-B06E-FC4A40561C48}"/>
          </ac:spMkLst>
        </pc:spChg>
        <pc:spChg chg="mod">
          <ac:chgData name="Kolakowski, Artur" userId="9c34c8cc-b1df-44f6-bea5-dcf7a54ee35f" providerId="ADAL" clId="{3840EB45-74CA-49F5-8548-3DE287019A31}" dt="2022-12-08T10:50:59.713" v="3265" actId="790"/>
          <ac:spMkLst>
            <pc:docMk/>
            <pc:sldMk cId="3250581116" sldId="483"/>
            <ac:spMk id="9112" creationId="{BD1D6F84-9D2C-4A7F-A8F8-95F9EAD6CB63}"/>
          </ac:spMkLst>
        </pc:spChg>
        <pc:spChg chg="mod">
          <ac:chgData name="Kolakowski, Artur" userId="9c34c8cc-b1df-44f6-bea5-dcf7a54ee35f" providerId="ADAL" clId="{3840EB45-74CA-49F5-8548-3DE287019A31}" dt="2022-12-08T10:50:59.713" v="3266" actId="790"/>
          <ac:spMkLst>
            <pc:docMk/>
            <pc:sldMk cId="3250581116" sldId="483"/>
            <ac:spMk id="9113" creationId="{56028D98-F757-4CFF-8240-414E8F2FA261}"/>
          </ac:spMkLst>
        </pc:spChg>
        <pc:spChg chg="mod">
          <ac:chgData name="Kolakowski, Artur" userId="9c34c8cc-b1df-44f6-bea5-dcf7a54ee35f" providerId="ADAL" clId="{3840EB45-74CA-49F5-8548-3DE287019A31}" dt="2022-12-08T10:50:59.713" v="3267" actId="790"/>
          <ac:spMkLst>
            <pc:docMk/>
            <pc:sldMk cId="3250581116" sldId="483"/>
            <ac:spMk id="9114" creationId="{B3DC432C-FA01-4596-BCDD-D77CCEA36B28}"/>
          </ac:spMkLst>
        </pc:spChg>
        <pc:spChg chg="mod">
          <ac:chgData name="Kolakowski, Artur" userId="9c34c8cc-b1df-44f6-bea5-dcf7a54ee35f" providerId="ADAL" clId="{3840EB45-74CA-49F5-8548-3DE287019A31}" dt="2022-12-08T10:50:59.713" v="3268" actId="790"/>
          <ac:spMkLst>
            <pc:docMk/>
            <pc:sldMk cId="3250581116" sldId="483"/>
            <ac:spMk id="9115" creationId="{E14AB193-4F39-4434-AEB5-DEFF8D51243B}"/>
          </ac:spMkLst>
        </pc:spChg>
        <pc:spChg chg="mod">
          <ac:chgData name="Kolakowski, Artur" userId="9c34c8cc-b1df-44f6-bea5-dcf7a54ee35f" providerId="ADAL" clId="{3840EB45-74CA-49F5-8548-3DE287019A31}" dt="2022-12-08T10:50:59.717" v="3269" actId="790"/>
          <ac:spMkLst>
            <pc:docMk/>
            <pc:sldMk cId="3250581116" sldId="483"/>
            <ac:spMk id="9116" creationId="{8C46E431-25B3-4280-BF81-2B8F3DA3B42D}"/>
          </ac:spMkLst>
        </pc:spChg>
        <pc:spChg chg="mod">
          <ac:chgData name="Kolakowski, Artur" userId="9c34c8cc-b1df-44f6-bea5-dcf7a54ee35f" providerId="ADAL" clId="{3840EB45-74CA-49F5-8548-3DE287019A31}" dt="2022-12-08T10:50:59.717" v="3270" actId="790"/>
          <ac:spMkLst>
            <pc:docMk/>
            <pc:sldMk cId="3250581116" sldId="483"/>
            <ac:spMk id="9117" creationId="{5A3462D7-83E9-454D-9A6A-75E5C3FCC5CC}"/>
          </ac:spMkLst>
        </pc:spChg>
        <pc:spChg chg="mod">
          <ac:chgData name="Kolakowski, Artur" userId="9c34c8cc-b1df-44f6-bea5-dcf7a54ee35f" providerId="ADAL" clId="{3840EB45-74CA-49F5-8548-3DE287019A31}" dt="2022-12-08T10:50:59.717" v="3271" actId="790"/>
          <ac:spMkLst>
            <pc:docMk/>
            <pc:sldMk cId="3250581116" sldId="483"/>
            <ac:spMk id="9118" creationId="{1DDD8909-1EDA-4902-8FA9-78E2345F5C59}"/>
          </ac:spMkLst>
        </pc:spChg>
        <pc:spChg chg="mod">
          <ac:chgData name="Kolakowski, Artur" userId="9c34c8cc-b1df-44f6-bea5-dcf7a54ee35f" providerId="ADAL" clId="{3840EB45-74CA-49F5-8548-3DE287019A31}" dt="2022-12-08T10:50:59.717" v="3272" actId="790"/>
          <ac:spMkLst>
            <pc:docMk/>
            <pc:sldMk cId="3250581116" sldId="483"/>
            <ac:spMk id="9119" creationId="{6F6C1FC7-3F5C-446D-A431-C7C54762A53F}"/>
          </ac:spMkLst>
        </pc:spChg>
        <pc:spChg chg="mod">
          <ac:chgData name="Kolakowski, Artur" userId="9c34c8cc-b1df-44f6-bea5-dcf7a54ee35f" providerId="ADAL" clId="{3840EB45-74CA-49F5-8548-3DE287019A31}" dt="2022-12-08T10:50:59.717" v="3273" actId="790"/>
          <ac:spMkLst>
            <pc:docMk/>
            <pc:sldMk cId="3250581116" sldId="483"/>
            <ac:spMk id="9120" creationId="{55ACDAC9-C59B-4598-9287-D481260671D1}"/>
          </ac:spMkLst>
        </pc:spChg>
        <pc:spChg chg="mod">
          <ac:chgData name="Kolakowski, Artur" userId="9c34c8cc-b1df-44f6-bea5-dcf7a54ee35f" providerId="ADAL" clId="{3840EB45-74CA-49F5-8548-3DE287019A31}" dt="2022-12-08T10:50:59.717" v="3274" actId="790"/>
          <ac:spMkLst>
            <pc:docMk/>
            <pc:sldMk cId="3250581116" sldId="483"/>
            <ac:spMk id="9121" creationId="{93734153-987F-4177-8F31-790377F01BCC}"/>
          </ac:spMkLst>
        </pc:spChg>
        <pc:spChg chg="mod">
          <ac:chgData name="Kolakowski, Artur" userId="9c34c8cc-b1df-44f6-bea5-dcf7a54ee35f" providerId="ADAL" clId="{3840EB45-74CA-49F5-8548-3DE287019A31}" dt="2022-12-08T10:50:59.717" v="3275" actId="790"/>
          <ac:spMkLst>
            <pc:docMk/>
            <pc:sldMk cId="3250581116" sldId="483"/>
            <ac:spMk id="9122" creationId="{D8D4B301-4D22-4A66-9949-5DB311415EB0}"/>
          </ac:spMkLst>
        </pc:spChg>
        <pc:spChg chg="mod">
          <ac:chgData name="Kolakowski, Artur" userId="9c34c8cc-b1df-44f6-bea5-dcf7a54ee35f" providerId="ADAL" clId="{3840EB45-74CA-49F5-8548-3DE287019A31}" dt="2022-12-08T10:50:59.722" v="3276" actId="790"/>
          <ac:spMkLst>
            <pc:docMk/>
            <pc:sldMk cId="3250581116" sldId="483"/>
            <ac:spMk id="9123" creationId="{AE6C4B04-50BD-405F-A82E-7552846D6A9A}"/>
          </ac:spMkLst>
        </pc:spChg>
        <pc:spChg chg="mod">
          <ac:chgData name="Kolakowski, Artur" userId="9c34c8cc-b1df-44f6-bea5-dcf7a54ee35f" providerId="ADAL" clId="{3840EB45-74CA-49F5-8548-3DE287019A31}" dt="2022-12-08T10:50:59.722" v="3277" actId="790"/>
          <ac:spMkLst>
            <pc:docMk/>
            <pc:sldMk cId="3250581116" sldId="483"/>
            <ac:spMk id="9124" creationId="{3DECCFFB-CD9B-4F9B-B852-797D2AED784D}"/>
          </ac:spMkLst>
        </pc:spChg>
        <pc:spChg chg="mod">
          <ac:chgData name="Kolakowski, Artur" userId="9c34c8cc-b1df-44f6-bea5-dcf7a54ee35f" providerId="ADAL" clId="{3840EB45-74CA-49F5-8548-3DE287019A31}" dt="2022-12-08T10:50:59.722" v="3278" actId="790"/>
          <ac:spMkLst>
            <pc:docMk/>
            <pc:sldMk cId="3250581116" sldId="483"/>
            <ac:spMk id="9125" creationId="{782E22BE-4F83-4F02-839C-4085EA879808}"/>
          </ac:spMkLst>
        </pc:spChg>
        <pc:spChg chg="mod">
          <ac:chgData name="Kolakowski, Artur" userId="9c34c8cc-b1df-44f6-bea5-dcf7a54ee35f" providerId="ADAL" clId="{3840EB45-74CA-49F5-8548-3DE287019A31}" dt="2022-12-08T10:50:59.722" v="3279" actId="790"/>
          <ac:spMkLst>
            <pc:docMk/>
            <pc:sldMk cId="3250581116" sldId="483"/>
            <ac:spMk id="9126" creationId="{17AE1DC8-23C1-4183-94BA-DF6328C4C39C}"/>
          </ac:spMkLst>
        </pc:spChg>
        <pc:spChg chg="mod">
          <ac:chgData name="Kolakowski, Artur" userId="9c34c8cc-b1df-44f6-bea5-dcf7a54ee35f" providerId="ADAL" clId="{3840EB45-74CA-49F5-8548-3DE287019A31}" dt="2022-12-08T10:50:59.722" v="3280" actId="790"/>
          <ac:spMkLst>
            <pc:docMk/>
            <pc:sldMk cId="3250581116" sldId="483"/>
            <ac:spMk id="9127" creationId="{25A2EBF3-6E19-4602-AC32-F2D04EAAEE05}"/>
          </ac:spMkLst>
        </pc:spChg>
        <pc:spChg chg="mod">
          <ac:chgData name="Kolakowski, Artur" userId="9c34c8cc-b1df-44f6-bea5-dcf7a54ee35f" providerId="ADAL" clId="{3840EB45-74CA-49F5-8548-3DE287019A31}" dt="2022-12-08T10:50:59.722" v="3281" actId="790"/>
          <ac:spMkLst>
            <pc:docMk/>
            <pc:sldMk cId="3250581116" sldId="483"/>
            <ac:spMk id="9128" creationId="{FE1DD329-9C35-40A1-AE69-BC23E97F02C9}"/>
          </ac:spMkLst>
        </pc:spChg>
        <pc:spChg chg="mod">
          <ac:chgData name="Kolakowski, Artur" userId="9c34c8cc-b1df-44f6-bea5-dcf7a54ee35f" providerId="ADAL" clId="{3840EB45-74CA-49F5-8548-3DE287019A31}" dt="2022-12-08T10:50:59.722" v="3282" actId="790"/>
          <ac:spMkLst>
            <pc:docMk/>
            <pc:sldMk cId="3250581116" sldId="483"/>
            <ac:spMk id="9129" creationId="{631E6B86-2481-4A8E-B405-8AD3CA09D3DB}"/>
          </ac:spMkLst>
        </pc:spChg>
        <pc:spChg chg="mod">
          <ac:chgData name="Kolakowski, Artur" userId="9c34c8cc-b1df-44f6-bea5-dcf7a54ee35f" providerId="ADAL" clId="{3840EB45-74CA-49F5-8548-3DE287019A31}" dt="2022-12-08T10:50:59.727" v="3283" actId="790"/>
          <ac:spMkLst>
            <pc:docMk/>
            <pc:sldMk cId="3250581116" sldId="483"/>
            <ac:spMk id="9130" creationId="{D1823C76-79FC-4026-B230-709F43C2E602}"/>
          </ac:spMkLst>
        </pc:spChg>
        <pc:spChg chg="mod">
          <ac:chgData name="Kolakowski, Artur" userId="9c34c8cc-b1df-44f6-bea5-dcf7a54ee35f" providerId="ADAL" clId="{3840EB45-74CA-49F5-8548-3DE287019A31}" dt="2022-12-08T10:50:59.727" v="3284" actId="790"/>
          <ac:spMkLst>
            <pc:docMk/>
            <pc:sldMk cId="3250581116" sldId="483"/>
            <ac:spMk id="9131" creationId="{5E7FA3BB-E87A-493C-9D71-F8682899004E}"/>
          </ac:spMkLst>
        </pc:spChg>
        <pc:spChg chg="mod">
          <ac:chgData name="Kolakowski, Artur" userId="9c34c8cc-b1df-44f6-bea5-dcf7a54ee35f" providerId="ADAL" clId="{3840EB45-74CA-49F5-8548-3DE287019A31}" dt="2022-12-08T10:50:59.727" v="3285" actId="790"/>
          <ac:spMkLst>
            <pc:docMk/>
            <pc:sldMk cId="3250581116" sldId="483"/>
            <ac:spMk id="9132" creationId="{E83CB72C-DDBD-4640-8668-B2AFCAC5CD37}"/>
          </ac:spMkLst>
        </pc:spChg>
        <pc:spChg chg="mod">
          <ac:chgData name="Kolakowski, Artur" userId="9c34c8cc-b1df-44f6-bea5-dcf7a54ee35f" providerId="ADAL" clId="{3840EB45-74CA-49F5-8548-3DE287019A31}" dt="2022-12-08T10:50:59.727" v="3286" actId="790"/>
          <ac:spMkLst>
            <pc:docMk/>
            <pc:sldMk cId="3250581116" sldId="483"/>
            <ac:spMk id="9133" creationId="{4327D84E-73EE-4374-B20B-EB46169660C3}"/>
          </ac:spMkLst>
        </pc:spChg>
        <pc:spChg chg="mod">
          <ac:chgData name="Kolakowski, Artur" userId="9c34c8cc-b1df-44f6-bea5-dcf7a54ee35f" providerId="ADAL" clId="{3840EB45-74CA-49F5-8548-3DE287019A31}" dt="2022-12-08T10:50:59.727" v="3287" actId="790"/>
          <ac:spMkLst>
            <pc:docMk/>
            <pc:sldMk cId="3250581116" sldId="483"/>
            <ac:spMk id="9134" creationId="{B80517F9-3065-447B-B6E8-C6A4B2B79328}"/>
          </ac:spMkLst>
        </pc:spChg>
        <pc:spChg chg="mod">
          <ac:chgData name="Kolakowski, Artur" userId="9c34c8cc-b1df-44f6-bea5-dcf7a54ee35f" providerId="ADAL" clId="{3840EB45-74CA-49F5-8548-3DE287019A31}" dt="2022-12-08T10:50:59.727" v="3288" actId="790"/>
          <ac:spMkLst>
            <pc:docMk/>
            <pc:sldMk cId="3250581116" sldId="483"/>
            <ac:spMk id="9135" creationId="{D4AAFF09-EDD0-4813-ACFF-2B98EBC300B6}"/>
          </ac:spMkLst>
        </pc:spChg>
        <pc:spChg chg="mod">
          <ac:chgData name="Kolakowski, Artur" userId="9c34c8cc-b1df-44f6-bea5-dcf7a54ee35f" providerId="ADAL" clId="{3840EB45-74CA-49F5-8548-3DE287019A31}" dt="2022-12-08T10:50:59.727" v="3289" actId="790"/>
          <ac:spMkLst>
            <pc:docMk/>
            <pc:sldMk cId="3250581116" sldId="483"/>
            <ac:spMk id="9136" creationId="{ADE832BF-1C27-4C03-85A0-44510D1E9A1C}"/>
          </ac:spMkLst>
        </pc:spChg>
        <pc:spChg chg="mod">
          <ac:chgData name="Kolakowski, Artur" userId="9c34c8cc-b1df-44f6-bea5-dcf7a54ee35f" providerId="ADAL" clId="{3840EB45-74CA-49F5-8548-3DE287019A31}" dt="2022-12-08T10:50:59.733" v="3290" actId="790"/>
          <ac:spMkLst>
            <pc:docMk/>
            <pc:sldMk cId="3250581116" sldId="483"/>
            <ac:spMk id="9137" creationId="{722C78F7-FC97-4024-BF2C-F5FF5F8EC17E}"/>
          </ac:spMkLst>
        </pc:spChg>
        <pc:spChg chg="mod">
          <ac:chgData name="Kolakowski, Artur" userId="9c34c8cc-b1df-44f6-bea5-dcf7a54ee35f" providerId="ADAL" clId="{3840EB45-74CA-49F5-8548-3DE287019A31}" dt="2022-12-08T10:50:59.733" v="3291" actId="790"/>
          <ac:spMkLst>
            <pc:docMk/>
            <pc:sldMk cId="3250581116" sldId="483"/>
            <ac:spMk id="9138" creationId="{474D195E-DFB5-4DA2-8291-D8099816A710}"/>
          </ac:spMkLst>
        </pc:spChg>
        <pc:spChg chg="mod">
          <ac:chgData name="Kolakowski, Artur" userId="9c34c8cc-b1df-44f6-bea5-dcf7a54ee35f" providerId="ADAL" clId="{3840EB45-74CA-49F5-8548-3DE287019A31}" dt="2022-12-08T10:50:59.733" v="3292" actId="790"/>
          <ac:spMkLst>
            <pc:docMk/>
            <pc:sldMk cId="3250581116" sldId="483"/>
            <ac:spMk id="9139" creationId="{1E455ABC-A886-42B0-84B2-CC1591A62783}"/>
          </ac:spMkLst>
        </pc:spChg>
        <pc:spChg chg="mod">
          <ac:chgData name="Kolakowski, Artur" userId="9c34c8cc-b1df-44f6-bea5-dcf7a54ee35f" providerId="ADAL" clId="{3840EB45-74CA-49F5-8548-3DE287019A31}" dt="2022-12-08T10:50:59.733" v="3293" actId="790"/>
          <ac:spMkLst>
            <pc:docMk/>
            <pc:sldMk cId="3250581116" sldId="483"/>
            <ac:spMk id="9140" creationId="{065B773F-FD08-4D8C-A7CA-AF235F213AF6}"/>
          </ac:spMkLst>
        </pc:spChg>
        <pc:spChg chg="mod">
          <ac:chgData name="Kolakowski, Artur" userId="9c34c8cc-b1df-44f6-bea5-dcf7a54ee35f" providerId="ADAL" clId="{3840EB45-74CA-49F5-8548-3DE287019A31}" dt="2022-12-08T10:50:59.733" v="3294" actId="790"/>
          <ac:spMkLst>
            <pc:docMk/>
            <pc:sldMk cId="3250581116" sldId="483"/>
            <ac:spMk id="9141" creationId="{24E06C2B-ECD5-44BB-A25F-EA9984133C56}"/>
          </ac:spMkLst>
        </pc:spChg>
        <pc:spChg chg="mod">
          <ac:chgData name="Kolakowski, Artur" userId="9c34c8cc-b1df-44f6-bea5-dcf7a54ee35f" providerId="ADAL" clId="{3840EB45-74CA-49F5-8548-3DE287019A31}" dt="2022-12-08T10:50:59.733" v="3295" actId="790"/>
          <ac:spMkLst>
            <pc:docMk/>
            <pc:sldMk cId="3250581116" sldId="483"/>
            <ac:spMk id="9142" creationId="{64A8A6E2-7B25-447A-B149-8D37CA0C54FE}"/>
          </ac:spMkLst>
        </pc:spChg>
        <pc:spChg chg="mod">
          <ac:chgData name="Kolakowski, Artur" userId="9c34c8cc-b1df-44f6-bea5-dcf7a54ee35f" providerId="ADAL" clId="{3840EB45-74CA-49F5-8548-3DE287019A31}" dt="2022-12-08T10:50:59.733" v="3296" actId="790"/>
          <ac:spMkLst>
            <pc:docMk/>
            <pc:sldMk cId="3250581116" sldId="483"/>
            <ac:spMk id="9143" creationId="{BAEF1C2F-8147-4E8B-BDD2-A09A95188CAA}"/>
          </ac:spMkLst>
        </pc:spChg>
        <pc:spChg chg="mod">
          <ac:chgData name="Kolakowski, Artur" userId="9c34c8cc-b1df-44f6-bea5-dcf7a54ee35f" providerId="ADAL" clId="{3840EB45-74CA-49F5-8548-3DE287019A31}" dt="2022-12-08T10:50:59.733" v="3297" actId="790"/>
          <ac:spMkLst>
            <pc:docMk/>
            <pc:sldMk cId="3250581116" sldId="483"/>
            <ac:spMk id="9144" creationId="{44E9868B-82DB-454C-ABE1-5F00C9625786}"/>
          </ac:spMkLst>
        </pc:spChg>
        <pc:spChg chg="mod">
          <ac:chgData name="Kolakowski, Artur" userId="9c34c8cc-b1df-44f6-bea5-dcf7a54ee35f" providerId="ADAL" clId="{3840EB45-74CA-49F5-8548-3DE287019A31}" dt="2022-12-08T10:50:59.738" v="3298" actId="790"/>
          <ac:spMkLst>
            <pc:docMk/>
            <pc:sldMk cId="3250581116" sldId="483"/>
            <ac:spMk id="9145" creationId="{BB951618-EEA5-4B99-9EB6-6694BA72F1B9}"/>
          </ac:spMkLst>
        </pc:spChg>
        <pc:spChg chg="mod">
          <ac:chgData name="Kolakowski, Artur" userId="9c34c8cc-b1df-44f6-bea5-dcf7a54ee35f" providerId="ADAL" clId="{3840EB45-74CA-49F5-8548-3DE287019A31}" dt="2022-12-08T10:50:59.738" v="3299" actId="790"/>
          <ac:spMkLst>
            <pc:docMk/>
            <pc:sldMk cId="3250581116" sldId="483"/>
            <ac:spMk id="9146" creationId="{52FA8C08-7C32-4F1F-854F-1E08E054A985}"/>
          </ac:spMkLst>
        </pc:spChg>
        <pc:spChg chg="mod">
          <ac:chgData name="Kolakowski, Artur" userId="9c34c8cc-b1df-44f6-bea5-dcf7a54ee35f" providerId="ADAL" clId="{3840EB45-74CA-49F5-8548-3DE287019A31}" dt="2022-12-08T10:50:59.738" v="3300" actId="790"/>
          <ac:spMkLst>
            <pc:docMk/>
            <pc:sldMk cId="3250581116" sldId="483"/>
            <ac:spMk id="9147" creationId="{AD3D399E-753E-4044-9724-DFB77053ADAD}"/>
          </ac:spMkLst>
        </pc:spChg>
        <pc:spChg chg="mod">
          <ac:chgData name="Kolakowski, Artur" userId="9c34c8cc-b1df-44f6-bea5-dcf7a54ee35f" providerId="ADAL" clId="{3840EB45-74CA-49F5-8548-3DE287019A31}" dt="2022-12-08T10:50:59.738" v="3301" actId="790"/>
          <ac:spMkLst>
            <pc:docMk/>
            <pc:sldMk cId="3250581116" sldId="483"/>
            <ac:spMk id="9148" creationId="{FA840EAB-E5FF-484B-BA0C-DFDFD9830C34}"/>
          </ac:spMkLst>
        </pc:spChg>
        <pc:spChg chg="mod">
          <ac:chgData name="Kolakowski, Artur" userId="9c34c8cc-b1df-44f6-bea5-dcf7a54ee35f" providerId="ADAL" clId="{3840EB45-74CA-49F5-8548-3DE287019A31}" dt="2022-12-08T10:50:59.738" v="3302" actId="790"/>
          <ac:spMkLst>
            <pc:docMk/>
            <pc:sldMk cId="3250581116" sldId="483"/>
            <ac:spMk id="9149" creationId="{398B7013-0BAB-4369-B8D6-E6FC65FCB07C}"/>
          </ac:spMkLst>
        </pc:spChg>
        <pc:spChg chg="mod">
          <ac:chgData name="Kolakowski, Artur" userId="9c34c8cc-b1df-44f6-bea5-dcf7a54ee35f" providerId="ADAL" clId="{3840EB45-74CA-49F5-8548-3DE287019A31}" dt="2022-12-08T10:50:59.738" v="3303" actId="790"/>
          <ac:spMkLst>
            <pc:docMk/>
            <pc:sldMk cId="3250581116" sldId="483"/>
            <ac:spMk id="9150" creationId="{B49FB41E-0163-4B83-8187-1576AEF06F69}"/>
          </ac:spMkLst>
        </pc:spChg>
        <pc:spChg chg="mod">
          <ac:chgData name="Kolakowski, Artur" userId="9c34c8cc-b1df-44f6-bea5-dcf7a54ee35f" providerId="ADAL" clId="{3840EB45-74CA-49F5-8548-3DE287019A31}" dt="2022-12-08T10:50:59.738" v="3304" actId="790"/>
          <ac:spMkLst>
            <pc:docMk/>
            <pc:sldMk cId="3250581116" sldId="483"/>
            <ac:spMk id="9151" creationId="{F701BC5F-B5AF-42FF-BC69-C549FDC36899}"/>
          </ac:spMkLst>
        </pc:spChg>
        <pc:spChg chg="mod">
          <ac:chgData name="Kolakowski, Artur" userId="9c34c8cc-b1df-44f6-bea5-dcf7a54ee35f" providerId="ADAL" clId="{3840EB45-74CA-49F5-8548-3DE287019A31}" dt="2022-12-08T10:50:59.743" v="3305" actId="790"/>
          <ac:spMkLst>
            <pc:docMk/>
            <pc:sldMk cId="3250581116" sldId="483"/>
            <ac:spMk id="9152" creationId="{20937447-C913-4BFF-A206-106B75D3282B}"/>
          </ac:spMkLst>
        </pc:spChg>
        <pc:spChg chg="mod">
          <ac:chgData name="Kolakowski, Artur" userId="9c34c8cc-b1df-44f6-bea5-dcf7a54ee35f" providerId="ADAL" clId="{3840EB45-74CA-49F5-8548-3DE287019A31}" dt="2022-12-08T10:50:59.743" v="3306" actId="790"/>
          <ac:spMkLst>
            <pc:docMk/>
            <pc:sldMk cId="3250581116" sldId="483"/>
            <ac:spMk id="9153" creationId="{F0D158CE-7613-458D-896E-3444EC771AA7}"/>
          </ac:spMkLst>
        </pc:spChg>
        <pc:spChg chg="mod">
          <ac:chgData name="Kolakowski, Artur" userId="9c34c8cc-b1df-44f6-bea5-dcf7a54ee35f" providerId="ADAL" clId="{3840EB45-74CA-49F5-8548-3DE287019A31}" dt="2022-12-08T10:50:59.743" v="3307" actId="790"/>
          <ac:spMkLst>
            <pc:docMk/>
            <pc:sldMk cId="3250581116" sldId="483"/>
            <ac:spMk id="9154" creationId="{807253EE-6786-4AAB-AA33-A67604D5B638}"/>
          </ac:spMkLst>
        </pc:spChg>
        <pc:spChg chg="mod">
          <ac:chgData name="Kolakowski, Artur" userId="9c34c8cc-b1df-44f6-bea5-dcf7a54ee35f" providerId="ADAL" clId="{3840EB45-74CA-49F5-8548-3DE287019A31}" dt="2022-12-08T10:50:59.743" v="3308" actId="790"/>
          <ac:spMkLst>
            <pc:docMk/>
            <pc:sldMk cId="3250581116" sldId="483"/>
            <ac:spMk id="9155" creationId="{BB701401-1EF9-4355-8612-957D49B58938}"/>
          </ac:spMkLst>
        </pc:spChg>
        <pc:spChg chg="mod">
          <ac:chgData name="Kolakowski, Artur" userId="9c34c8cc-b1df-44f6-bea5-dcf7a54ee35f" providerId="ADAL" clId="{3840EB45-74CA-49F5-8548-3DE287019A31}" dt="2022-12-08T10:50:59.743" v="3309" actId="790"/>
          <ac:spMkLst>
            <pc:docMk/>
            <pc:sldMk cId="3250581116" sldId="483"/>
            <ac:spMk id="9156" creationId="{F90493AD-7EAF-4CF3-97A7-15CAB3904A25}"/>
          </ac:spMkLst>
        </pc:spChg>
        <pc:spChg chg="mod">
          <ac:chgData name="Kolakowski, Artur" userId="9c34c8cc-b1df-44f6-bea5-dcf7a54ee35f" providerId="ADAL" clId="{3840EB45-74CA-49F5-8548-3DE287019A31}" dt="2022-12-08T10:50:59.743" v="3310" actId="790"/>
          <ac:spMkLst>
            <pc:docMk/>
            <pc:sldMk cId="3250581116" sldId="483"/>
            <ac:spMk id="9157" creationId="{43CCE7E7-4DAF-40EC-A96C-B51B762524FE}"/>
          </ac:spMkLst>
        </pc:spChg>
        <pc:spChg chg="mod">
          <ac:chgData name="Kolakowski, Artur" userId="9c34c8cc-b1df-44f6-bea5-dcf7a54ee35f" providerId="ADAL" clId="{3840EB45-74CA-49F5-8548-3DE287019A31}" dt="2022-12-08T10:50:59.743" v="3311" actId="790"/>
          <ac:spMkLst>
            <pc:docMk/>
            <pc:sldMk cId="3250581116" sldId="483"/>
            <ac:spMk id="9158" creationId="{966C072E-8404-4DB6-AD69-AA7EC81974CB}"/>
          </ac:spMkLst>
        </pc:spChg>
        <pc:spChg chg="mod">
          <ac:chgData name="Kolakowski, Artur" userId="9c34c8cc-b1df-44f6-bea5-dcf7a54ee35f" providerId="ADAL" clId="{3840EB45-74CA-49F5-8548-3DE287019A31}" dt="2022-12-08T10:50:59.748" v="3312" actId="790"/>
          <ac:spMkLst>
            <pc:docMk/>
            <pc:sldMk cId="3250581116" sldId="483"/>
            <ac:spMk id="9159" creationId="{D0BA5081-6DF4-46C5-9A0B-495969589C6E}"/>
          </ac:spMkLst>
        </pc:spChg>
        <pc:spChg chg="mod">
          <ac:chgData name="Kolakowski, Artur" userId="9c34c8cc-b1df-44f6-bea5-dcf7a54ee35f" providerId="ADAL" clId="{3840EB45-74CA-49F5-8548-3DE287019A31}" dt="2022-12-08T10:50:59.748" v="3313" actId="790"/>
          <ac:spMkLst>
            <pc:docMk/>
            <pc:sldMk cId="3250581116" sldId="483"/>
            <ac:spMk id="9160" creationId="{22BED6D2-8778-4FFB-83AF-726E78739D32}"/>
          </ac:spMkLst>
        </pc:spChg>
        <pc:spChg chg="mod">
          <ac:chgData name="Kolakowski, Artur" userId="9c34c8cc-b1df-44f6-bea5-dcf7a54ee35f" providerId="ADAL" clId="{3840EB45-74CA-49F5-8548-3DE287019A31}" dt="2022-12-08T10:50:59.748" v="3314" actId="790"/>
          <ac:spMkLst>
            <pc:docMk/>
            <pc:sldMk cId="3250581116" sldId="483"/>
            <ac:spMk id="9161" creationId="{E8ED2101-585E-49FE-B9E1-7D910B523A11}"/>
          </ac:spMkLst>
        </pc:spChg>
        <pc:spChg chg="mod">
          <ac:chgData name="Kolakowski, Artur" userId="9c34c8cc-b1df-44f6-bea5-dcf7a54ee35f" providerId="ADAL" clId="{3840EB45-74CA-49F5-8548-3DE287019A31}" dt="2022-12-08T10:50:59.748" v="3315" actId="790"/>
          <ac:spMkLst>
            <pc:docMk/>
            <pc:sldMk cId="3250581116" sldId="483"/>
            <ac:spMk id="9162" creationId="{0DC2ADE6-041D-4C41-802B-6C5F1862DFCD}"/>
          </ac:spMkLst>
        </pc:spChg>
        <pc:spChg chg="mod">
          <ac:chgData name="Kolakowski, Artur" userId="9c34c8cc-b1df-44f6-bea5-dcf7a54ee35f" providerId="ADAL" clId="{3840EB45-74CA-49F5-8548-3DE287019A31}" dt="2022-12-08T10:50:59.748" v="3316" actId="790"/>
          <ac:spMkLst>
            <pc:docMk/>
            <pc:sldMk cId="3250581116" sldId="483"/>
            <ac:spMk id="9163" creationId="{361D1442-F149-48A1-AB32-047FEA4D7B34}"/>
          </ac:spMkLst>
        </pc:spChg>
        <pc:spChg chg="mod">
          <ac:chgData name="Kolakowski, Artur" userId="9c34c8cc-b1df-44f6-bea5-dcf7a54ee35f" providerId="ADAL" clId="{3840EB45-74CA-49F5-8548-3DE287019A31}" dt="2022-12-08T10:50:59.748" v="3317" actId="790"/>
          <ac:spMkLst>
            <pc:docMk/>
            <pc:sldMk cId="3250581116" sldId="483"/>
            <ac:spMk id="9164" creationId="{018FEC46-DB6B-4FB6-B31A-F55B36BE9555}"/>
          </ac:spMkLst>
        </pc:spChg>
        <pc:spChg chg="mod">
          <ac:chgData name="Kolakowski, Artur" userId="9c34c8cc-b1df-44f6-bea5-dcf7a54ee35f" providerId="ADAL" clId="{3840EB45-74CA-49F5-8548-3DE287019A31}" dt="2022-12-08T10:50:59.753" v="3318" actId="790"/>
          <ac:spMkLst>
            <pc:docMk/>
            <pc:sldMk cId="3250581116" sldId="483"/>
            <ac:spMk id="9165" creationId="{6271FBAC-7A80-4704-B265-536D5D37A5EC}"/>
          </ac:spMkLst>
        </pc:spChg>
        <pc:spChg chg="mod">
          <ac:chgData name="Kolakowski, Artur" userId="9c34c8cc-b1df-44f6-bea5-dcf7a54ee35f" providerId="ADAL" clId="{3840EB45-74CA-49F5-8548-3DE287019A31}" dt="2022-12-08T10:50:59.753" v="3319" actId="790"/>
          <ac:spMkLst>
            <pc:docMk/>
            <pc:sldMk cId="3250581116" sldId="483"/>
            <ac:spMk id="9166" creationId="{A12A863E-4F13-400B-97EF-4B802DC95094}"/>
          </ac:spMkLst>
        </pc:spChg>
        <pc:spChg chg="mod">
          <ac:chgData name="Kolakowski, Artur" userId="9c34c8cc-b1df-44f6-bea5-dcf7a54ee35f" providerId="ADAL" clId="{3840EB45-74CA-49F5-8548-3DE287019A31}" dt="2022-12-08T10:50:59.753" v="3320" actId="790"/>
          <ac:spMkLst>
            <pc:docMk/>
            <pc:sldMk cId="3250581116" sldId="483"/>
            <ac:spMk id="9167" creationId="{9AF2B2DA-98EF-4F7D-B3F2-51668D4058D7}"/>
          </ac:spMkLst>
        </pc:spChg>
        <pc:spChg chg="mod">
          <ac:chgData name="Kolakowski, Artur" userId="9c34c8cc-b1df-44f6-bea5-dcf7a54ee35f" providerId="ADAL" clId="{3840EB45-74CA-49F5-8548-3DE287019A31}" dt="2022-12-08T10:50:59.753" v="3321" actId="790"/>
          <ac:spMkLst>
            <pc:docMk/>
            <pc:sldMk cId="3250581116" sldId="483"/>
            <ac:spMk id="9168" creationId="{E8AD4C4C-2097-414F-A925-AB1162DC124B}"/>
          </ac:spMkLst>
        </pc:spChg>
        <pc:spChg chg="mod">
          <ac:chgData name="Kolakowski, Artur" userId="9c34c8cc-b1df-44f6-bea5-dcf7a54ee35f" providerId="ADAL" clId="{3840EB45-74CA-49F5-8548-3DE287019A31}" dt="2022-12-08T10:50:59.753" v="3322" actId="790"/>
          <ac:spMkLst>
            <pc:docMk/>
            <pc:sldMk cId="3250581116" sldId="483"/>
            <ac:spMk id="9169" creationId="{D694264C-16B1-477A-A528-260CDCE959CA}"/>
          </ac:spMkLst>
        </pc:spChg>
        <pc:spChg chg="mod">
          <ac:chgData name="Kolakowski, Artur" userId="9c34c8cc-b1df-44f6-bea5-dcf7a54ee35f" providerId="ADAL" clId="{3840EB45-74CA-49F5-8548-3DE287019A31}" dt="2022-12-08T10:50:59.753" v="3323" actId="790"/>
          <ac:spMkLst>
            <pc:docMk/>
            <pc:sldMk cId="3250581116" sldId="483"/>
            <ac:spMk id="9170" creationId="{736EB468-105A-4BE1-BAC6-25D686A49ED3}"/>
          </ac:spMkLst>
        </pc:spChg>
        <pc:spChg chg="mod">
          <ac:chgData name="Kolakowski, Artur" userId="9c34c8cc-b1df-44f6-bea5-dcf7a54ee35f" providerId="ADAL" clId="{3840EB45-74CA-49F5-8548-3DE287019A31}" dt="2022-12-08T10:50:59.758" v="3324" actId="790"/>
          <ac:spMkLst>
            <pc:docMk/>
            <pc:sldMk cId="3250581116" sldId="483"/>
            <ac:spMk id="9171" creationId="{DC9147D9-C8BF-46E6-A327-1D8DC57B588B}"/>
          </ac:spMkLst>
        </pc:spChg>
        <pc:spChg chg="mod">
          <ac:chgData name="Kolakowski, Artur" userId="9c34c8cc-b1df-44f6-bea5-dcf7a54ee35f" providerId="ADAL" clId="{3840EB45-74CA-49F5-8548-3DE287019A31}" dt="2022-12-08T10:50:59.758" v="3325" actId="790"/>
          <ac:spMkLst>
            <pc:docMk/>
            <pc:sldMk cId="3250581116" sldId="483"/>
            <ac:spMk id="9172" creationId="{F6D91ABC-E6AE-4A21-97DE-D564AC2E6AEA}"/>
          </ac:spMkLst>
        </pc:spChg>
        <pc:spChg chg="mod">
          <ac:chgData name="Kolakowski, Artur" userId="9c34c8cc-b1df-44f6-bea5-dcf7a54ee35f" providerId="ADAL" clId="{3840EB45-74CA-49F5-8548-3DE287019A31}" dt="2022-12-08T10:50:59.758" v="3326" actId="790"/>
          <ac:spMkLst>
            <pc:docMk/>
            <pc:sldMk cId="3250581116" sldId="483"/>
            <ac:spMk id="9173" creationId="{BEC3596B-27AA-4D14-8013-4AC0E33E576A}"/>
          </ac:spMkLst>
        </pc:spChg>
        <pc:spChg chg="mod">
          <ac:chgData name="Kolakowski, Artur" userId="9c34c8cc-b1df-44f6-bea5-dcf7a54ee35f" providerId="ADAL" clId="{3840EB45-74CA-49F5-8548-3DE287019A31}" dt="2022-12-08T10:50:59.758" v="3327" actId="790"/>
          <ac:spMkLst>
            <pc:docMk/>
            <pc:sldMk cId="3250581116" sldId="483"/>
            <ac:spMk id="9174" creationId="{6D269562-9044-4BCA-B385-FFFBD2511EA2}"/>
          </ac:spMkLst>
        </pc:spChg>
        <pc:spChg chg="mod">
          <ac:chgData name="Kolakowski, Artur" userId="9c34c8cc-b1df-44f6-bea5-dcf7a54ee35f" providerId="ADAL" clId="{3840EB45-74CA-49F5-8548-3DE287019A31}" dt="2022-12-08T10:50:59.758" v="3328" actId="790"/>
          <ac:spMkLst>
            <pc:docMk/>
            <pc:sldMk cId="3250581116" sldId="483"/>
            <ac:spMk id="9175" creationId="{02C08146-0B80-4EF0-9C23-F4E0E59FCF2B}"/>
          </ac:spMkLst>
        </pc:spChg>
        <pc:spChg chg="mod">
          <ac:chgData name="Kolakowski, Artur" userId="9c34c8cc-b1df-44f6-bea5-dcf7a54ee35f" providerId="ADAL" clId="{3840EB45-74CA-49F5-8548-3DE287019A31}" dt="2022-12-08T10:50:59.758" v="3329" actId="790"/>
          <ac:spMkLst>
            <pc:docMk/>
            <pc:sldMk cId="3250581116" sldId="483"/>
            <ac:spMk id="9176" creationId="{A631C4AB-8A03-4C8B-A94C-EE113C9C3544}"/>
          </ac:spMkLst>
        </pc:spChg>
        <pc:spChg chg="mod">
          <ac:chgData name="Kolakowski, Artur" userId="9c34c8cc-b1df-44f6-bea5-dcf7a54ee35f" providerId="ADAL" clId="{3840EB45-74CA-49F5-8548-3DE287019A31}" dt="2022-12-08T10:50:59.758" v="3330" actId="790"/>
          <ac:spMkLst>
            <pc:docMk/>
            <pc:sldMk cId="3250581116" sldId="483"/>
            <ac:spMk id="9177" creationId="{B4BAA6C0-B745-44D4-B7E5-5911C87F3544}"/>
          </ac:spMkLst>
        </pc:spChg>
        <pc:spChg chg="mod">
          <ac:chgData name="Kolakowski, Artur" userId="9c34c8cc-b1df-44f6-bea5-dcf7a54ee35f" providerId="ADAL" clId="{3840EB45-74CA-49F5-8548-3DE287019A31}" dt="2022-12-08T10:50:59.758" v="3331" actId="790"/>
          <ac:spMkLst>
            <pc:docMk/>
            <pc:sldMk cId="3250581116" sldId="483"/>
            <ac:spMk id="9178" creationId="{9DD7B128-9F46-4E59-8910-99E649B91479}"/>
          </ac:spMkLst>
        </pc:spChg>
        <pc:spChg chg="mod">
          <ac:chgData name="Kolakowski, Artur" userId="9c34c8cc-b1df-44f6-bea5-dcf7a54ee35f" providerId="ADAL" clId="{3840EB45-74CA-49F5-8548-3DE287019A31}" dt="2022-12-08T10:50:59.763" v="3332" actId="790"/>
          <ac:spMkLst>
            <pc:docMk/>
            <pc:sldMk cId="3250581116" sldId="483"/>
            <ac:spMk id="9179" creationId="{D258183B-E8BF-43E9-AA2E-517F4F50219F}"/>
          </ac:spMkLst>
        </pc:spChg>
        <pc:spChg chg="mod">
          <ac:chgData name="Kolakowski, Artur" userId="9c34c8cc-b1df-44f6-bea5-dcf7a54ee35f" providerId="ADAL" clId="{3840EB45-74CA-49F5-8548-3DE287019A31}" dt="2022-12-08T10:50:59.763" v="3333" actId="790"/>
          <ac:spMkLst>
            <pc:docMk/>
            <pc:sldMk cId="3250581116" sldId="483"/>
            <ac:spMk id="9180" creationId="{FD8531C5-D76D-457F-B234-5522E29BAFDC}"/>
          </ac:spMkLst>
        </pc:spChg>
        <pc:spChg chg="mod">
          <ac:chgData name="Kolakowski, Artur" userId="9c34c8cc-b1df-44f6-bea5-dcf7a54ee35f" providerId="ADAL" clId="{3840EB45-74CA-49F5-8548-3DE287019A31}" dt="2022-12-08T10:50:59.763" v="3334" actId="790"/>
          <ac:spMkLst>
            <pc:docMk/>
            <pc:sldMk cId="3250581116" sldId="483"/>
            <ac:spMk id="9181" creationId="{CE784BB7-038A-41C9-9EC5-09D52E0D4C22}"/>
          </ac:spMkLst>
        </pc:spChg>
        <pc:spChg chg="mod">
          <ac:chgData name="Kolakowski, Artur" userId="9c34c8cc-b1df-44f6-bea5-dcf7a54ee35f" providerId="ADAL" clId="{3840EB45-74CA-49F5-8548-3DE287019A31}" dt="2022-12-08T10:50:59.763" v="3335" actId="790"/>
          <ac:spMkLst>
            <pc:docMk/>
            <pc:sldMk cId="3250581116" sldId="483"/>
            <ac:spMk id="9182" creationId="{B5CC706E-F5FF-40BD-8F6F-BC234F0A5F3C}"/>
          </ac:spMkLst>
        </pc:spChg>
        <pc:spChg chg="mod">
          <ac:chgData name="Kolakowski, Artur" userId="9c34c8cc-b1df-44f6-bea5-dcf7a54ee35f" providerId="ADAL" clId="{3840EB45-74CA-49F5-8548-3DE287019A31}" dt="2022-12-08T10:50:59.763" v="3336" actId="790"/>
          <ac:spMkLst>
            <pc:docMk/>
            <pc:sldMk cId="3250581116" sldId="483"/>
            <ac:spMk id="9183" creationId="{1DB3771A-C856-4DE8-8A66-BFEC8CD53E93}"/>
          </ac:spMkLst>
        </pc:spChg>
        <pc:spChg chg="mod">
          <ac:chgData name="Kolakowski, Artur" userId="9c34c8cc-b1df-44f6-bea5-dcf7a54ee35f" providerId="ADAL" clId="{3840EB45-74CA-49F5-8548-3DE287019A31}" dt="2022-12-08T10:50:59.763" v="3337" actId="790"/>
          <ac:spMkLst>
            <pc:docMk/>
            <pc:sldMk cId="3250581116" sldId="483"/>
            <ac:spMk id="9184" creationId="{7C383CB0-E8E1-4CEB-B7D1-582DA7C544B8}"/>
          </ac:spMkLst>
        </pc:spChg>
        <pc:spChg chg="mod">
          <ac:chgData name="Kolakowski, Artur" userId="9c34c8cc-b1df-44f6-bea5-dcf7a54ee35f" providerId="ADAL" clId="{3840EB45-74CA-49F5-8548-3DE287019A31}" dt="2022-12-08T10:50:59.768" v="3338" actId="790"/>
          <ac:spMkLst>
            <pc:docMk/>
            <pc:sldMk cId="3250581116" sldId="483"/>
            <ac:spMk id="9185" creationId="{B6465DE5-6AA5-41CF-8434-952D1D35183B}"/>
          </ac:spMkLst>
        </pc:spChg>
        <pc:spChg chg="mod">
          <ac:chgData name="Kolakowski, Artur" userId="9c34c8cc-b1df-44f6-bea5-dcf7a54ee35f" providerId="ADAL" clId="{3840EB45-74CA-49F5-8548-3DE287019A31}" dt="2022-12-08T10:50:59.768" v="3339" actId="790"/>
          <ac:spMkLst>
            <pc:docMk/>
            <pc:sldMk cId="3250581116" sldId="483"/>
            <ac:spMk id="9186" creationId="{5EB69ED6-2DE2-4688-9ACC-6497A0B43582}"/>
          </ac:spMkLst>
        </pc:spChg>
        <pc:spChg chg="mod">
          <ac:chgData name="Kolakowski, Artur" userId="9c34c8cc-b1df-44f6-bea5-dcf7a54ee35f" providerId="ADAL" clId="{3840EB45-74CA-49F5-8548-3DE287019A31}" dt="2022-12-08T10:50:59.768" v="3340" actId="790"/>
          <ac:spMkLst>
            <pc:docMk/>
            <pc:sldMk cId="3250581116" sldId="483"/>
            <ac:spMk id="9187" creationId="{DFC08BE0-CB84-44AC-BBF9-C776256C171C}"/>
          </ac:spMkLst>
        </pc:spChg>
        <pc:spChg chg="mod">
          <ac:chgData name="Kolakowski, Artur" userId="9c34c8cc-b1df-44f6-bea5-dcf7a54ee35f" providerId="ADAL" clId="{3840EB45-74CA-49F5-8548-3DE287019A31}" dt="2022-12-08T10:50:59.768" v="3341" actId="790"/>
          <ac:spMkLst>
            <pc:docMk/>
            <pc:sldMk cId="3250581116" sldId="483"/>
            <ac:spMk id="9188" creationId="{877969DF-D0E8-40DF-8FCD-1D2939E14F1A}"/>
          </ac:spMkLst>
        </pc:spChg>
        <pc:spChg chg="mod">
          <ac:chgData name="Kolakowski, Artur" userId="9c34c8cc-b1df-44f6-bea5-dcf7a54ee35f" providerId="ADAL" clId="{3840EB45-74CA-49F5-8548-3DE287019A31}" dt="2022-12-08T10:50:59.768" v="3342" actId="790"/>
          <ac:spMkLst>
            <pc:docMk/>
            <pc:sldMk cId="3250581116" sldId="483"/>
            <ac:spMk id="9189" creationId="{96F2ADD7-63AD-4330-8394-74EBB85B21D2}"/>
          </ac:spMkLst>
        </pc:spChg>
        <pc:spChg chg="mod">
          <ac:chgData name="Kolakowski, Artur" userId="9c34c8cc-b1df-44f6-bea5-dcf7a54ee35f" providerId="ADAL" clId="{3840EB45-74CA-49F5-8548-3DE287019A31}" dt="2022-12-08T10:50:59.768" v="3343" actId="790"/>
          <ac:spMkLst>
            <pc:docMk/>
            <pc:sldMk cId="3250581116" sldId="483"/>
            <ac:spMk id="9190" creationId="{4FB6EC3D-68C8-4AA2-9177-AB91F6E27443}"/>
          </ac:spMkLst>
        </pc:spChg>
        <pc:spChg chg="mod">
          <ac:chgData name="Kolakowski, Artur" userId="9c34c8cc-b1df-44f6-bea5-dcf7a54ee35f" providerId="ADAL" clId="{3840EB45-74CA-49F5-8548-3DE287019A31}" dt="2022-12-08T10:50:59.768" v="3344" actId="790"/>
          <ac:spMkLst>
            <pc:docMk/>
            <pc:sldMk cId="3250581116" sldId="483"/>
            <ac:spMk id="9191" creationId="{6003740E-CAFD-4B81-973E-61B0CBBCBC04}"/>
          </ac:spMkLst>
        </pc:spChg>
        <pc:spChg chg="mod">
          <ac:chgData name="Kolakowski, Artur" userId="9c34c8cc-b1df-44f6-bea5-dcf7a54ee35f" providerId="ADAL" clId="{3840EB45-74CA-49F5-8548-3DE287019A31}" dt="2022-12-08T10:50:59.768" v="3345" actId="790"/>
          <ac:spMkLst>
            <pc:docMk/>
            <pc:sldMk cId="3250581116" sldId="483"/>
            <ac:spMk id="9192" creationId="{AB598D4D-E5C2-4B4B-8485-74C3D3BF54DF}"/>
          </ac:spMkLst>
        </pc:spChg>
        <pc:spChg chg="mod">
          <ac:chgData name="Kolakowski, Artur" userId="9c34c8cc-b1df-44f6-bea5-dcf7a54ee35f" providerId="ADAL" clId="{3840EB45-74CA-49F5-8548-3DE287019A31}" dt="2022-12-08T10:50:59.773" v="3346" actId="790"/>
          <ac:spMkLst>
            <pc:docMk/>
            <pc:sldMk cId="3250581116" sldId="483"/>
            <ac:spMk id="9193" creationId="{ACA8FF76-87F4-4616-AE3D-5531CEEA9745}"/>
          </ac:spMkLst>
        </pc:spChg>
        <pc:spChg chg="mod">
          <ac:chgData name="Kolakowski, Artur" userId="9c34c8cc-b1df-44f6-bea5-dcf7a54ee35f" providerId="ADAL" clId="{3840EB45-74CA-49F5-8548-3DE287019A31}" dt="2022-12-08T10:50:59.773" v="3347" actId="790"/>
          <ac:spMkLst>
            <pc:docMk/>
            <pc:sldMk cId="3250581116" sldId="483"/>
            <ac:spMk id="9194" creationId="{A9421DEE-5F6A-4239-B7A6-D416FC2C91A0}"/>
          </ac:spMkLst>
        </pc:spChg>
        <pc:spChg chg="mod">
          <ac:chgData name="Kolakowski, Artur" userId="9c34c8cc-b1df-44f6-bea5-dcf7a54ee35f" providerId="ADAL" clId="{3840EB45-74CA-49F5-8548-3DE287019A31}" dt="2022-12-08T10:50:59.773" v="3348" actId="790"/>
          <ac:spMkLst>
            <pc:docMk/>
            <pc:sldMk cId="3250581116" sldId="483"/>
            <ac:spMk id="9195" creationId="{7005BA6B-A608-4367-9FCF-C5BA8BAED335}"/>
          </ac:spMkLst>
        </pc:spChg>
        <pc:spChg chg="mod">
          <ac:chgData name="Kolakowski, Artur" userId="9c34c8cc-b1df-44f6-bea5-dcf7a54ee35f" providerId="ADAL" clId="{3840EB45-74CA-49F5-8548-3DE287019A31}" dt="2022-12-08T10:50:59.773" v="3349" actId="790"/>
          <ac:spMkLst>
            <pc:docMk/>
            <pc:sldMk cId="3250581116" sldId="483"/>
            <ac:spMk id="9196" creationId="{8FC0C97E-9C67-4D0F-930D-1FD67F614785}"/>
          </ac:spMkLst>
        </pc:spChg>
        <pc:spChg chg="mod">
          <ac:chgData name="Kolakowski, Artur" userId="9c34c8cc-b1df-44f6-bea5-dcf7a54ee35f" providerId="ADAL" clId="{3840EB45-74CA-49F5-8548-3DE287019A31}" dt="2022-12-08T10:50:59.773" v="3350" actId="790"/>
          <ac:spMkLst>
            <pc:docMk/>
            <pc:sldMk cId="3250581116" sldId="483"/>
            <ac:spMk id="9197" creationId="{6A476D91-1DE1-4D6D-8826-ED4DD453C82D}"/>
          </ac:spMkLst>
        </pc:spChg>
        <pc:spChg chg="mod">
          <ac:chgData name="Kolakowski, Artur" userId="9c34c8cc-b1df-44f6-bea5-dcf7a54ee35f" providerId="ADAL" clId="{3840EB45-74CA-49F5-8548-3DE287019A31}" dt="2022-12-08T10:50:59.773" v="3351" actId="790"/>
          <ac:spMkLst>
            <pc:docMk/>
            <pc:sldMk cId="3250581116" sldId="483"/>
            <ac:spMk id="9198" creationId="{BCDC7A69-5D9F-464B-BAA2-E4D0274D266A}"/>
          </ac:spMkLst>
        </pc:spChg>
        <pc:spChg chg="mod">
          <ac:chgData name="Kolakowski, Artur" userId="9c34c8cc-b1df-44f6-bea5-dcf7a54ee35f" providerId="ADAL" clId="{3840EB45-74CA-49F5-8548-3DE287019A31}" dt="2022-12-08T10:50:59.773" v="3352" actId="790"/>
          <ac:spMkLst>
            <pc:docMk/>
            <pc:sldMk cId="3250581116" sldId="483"/>
            <ac:spMk id="9199" creationId="{903B7A69-4E5C-4BC4-ADE0-6584F768E966}"/>
          </ac:spMkLst>
        </pc:spChg>
        <pc:spChg chg="mod">
          <ac:chgData name="Kolakowski, Artur" userId="9c34c8cc-b1df-44f6-bea5-dcf7a54ee35f" providerId="ADAL" clId="{3840EB45-74CA-49F5-8548-3DE287019A31}" dt="2022-12-08T10:50:59.777" v="3353" actId="790"/>
          <ac:spMkLst>
            <pc:docMk/>
            <pc:sldMk cId="3250581116" sldId="483"/>
            <ac:spMk id="9200" creationId="{916BFA04-C720-4364-85B3-3A498BE1D77B}"/>
          </ac:spMkLst>
        </pc:spChg>
        <pc:spChg chg="mod">
          <ac:chgData name="Kolakowski, Artur" userId="9c34c8cc-b1df-44f6-bea5-dcf7a54ee35f" providerId="ADAL" clId="{3840EB45-74CA-49F5-8548-3DE287019A31}" dt="2022-12-08T10:50:59.777" v="3354" actId="790"/>
          <ac:spMkLst>
            <pc:docMk/>
            <pc:sldMk cId="3250581116" sldId="483"/>
            <ac:spMk id="9201" creationId="{596733EB-6696-4185-8F0A-8FA2A79C12BF}"/>
          </ac:spMkLst>
        </pc:spChg>
        <pc:spChg chg="mod">
          <ac:chgData name="Kolakowski, Artur" userId="9c34c8cc-b1df-44f6-bea5-dcf7a54ee35f" providerId="ADAL" clId="{3840EB45-74CA-49F5-8548-3DE287019A31}" dt="2022-12-08T10:50:59.777" v="3355" actId="790"/>
          <ac:spMkLst>
            <pc:docMk/>
            <pc:sldMk cId="3250581116" sldId="483"/>
            <ac:spMk id="9202" creationId="{F7FC4C73-E966-4BAF-83AB-6D1A15E1EA93}"/>
          </ac:spMkLst>
        </pc:spChg>
        <pc:spChg chg="mod">
          <ac:chgData name="Kolakowski, Artur" userId="9c34c8cc-b1df-44f6-bea5-dcf7a54ee35f" providerId="ADAL" clId="{3840EB45-74CA-49F5-8548-3DE287019A31}" dt="2022-12-08T10:50:59.777" v="3356" actId="790"/>
          <ac:spMkLst>
            <pc:docMk/>
            <pc:sldMk cId="3250581116" sldId="483"/>
            <ac:spMk id="9203" creationId="{417D7BA5-CA23-48D5-B7AD-11D45C6A503C}"/>
          </ac:spMkLst>
        </pc:spChg>
        <pc:spChg chg="mod">
          <ac:chgData name="Kolakowski, Artur" userId="9c34c8cc-b1df-44f6-bea5-dcf7a54ee35f" providerId="ADAL" clId="{3840EB45-74CA-49F5-8548-3DE287019A31}" dt="2022-12-08T10:50:59.780" v="3357" actId="790"/>
          <ac:spMkLst>
            <pc:docMk/>
            <pc:sldMk cId="3250581116" sldId="483"/>
            <ac:spMk id="9204" creationId="{12DF0DF5-CE3E-493B-993E-705B80A6D071}"/>
          </ac:spMkLst>
        </pc:spChg>
        <pc:spChg chg="mod">
          <ac:chgData name="Kolakowski, Artur" userId="9c34c8cc-b1df-44f6-bea5-dcf7a54ee35f" providerId="ADAL" clId="{3840EB45-74CA-49F5-8548-3DE287019A31}" dt="2022-12-08T10:50:59.780" v="3358" actId="790"/>
          <ac:spMkLst>
            <pc:docMk/>
            <pc:sldMk cId="3250581116" sldId="483"/>
            <ac:spMk id="9205" creationId="{200DE3AD-F66A-4F16-9A8F-6DBC44592BDC}"/>
          </ac:spMkLst>
        </pc:spChg>
        <pc:spChg chg="mod">
          <ac:chgData name="Kolakowski, Artur" userId="9c34c8cc-b1df-44f6-bea5-dcf7a54ee35f" providerId="ADAL" clId="{3840EB45-74CA-49F5-8548-3DE287019A31}" dt="2022-12-08T10:50:59.780" v="3359" actId="790"/>
          <ac:spMkLst>
            <pc:docMk/>
            <pc:sldMk cId="3250581116" sldId="483"/>
            <ac:spMk id="9206" creationId="{0AFD3B0F-5DCC-48D7-BEED-1C2C815054F7}"/>
          </ac:spMkLst>
        </pc:spChg>
        <pc:spChg chg="mod">
          <ac:chgData name="Kolakowski, Artur" userId="9c34c8cc-b1df-44f6-bea5-dcf7a54ee35f" providerId="ADAL" clId="{3840EB45-74CA-49F5-8548-3DE287019A31}" dt="2022-12-08T10:50:59.782" v="3360" actId="790"/>
          <ac:spMkLst>
            <pc:docMk/>
            <pc:sldMk cId="3250581116" sldId="483"/>
            <ac:spMk id="9207" creationId="{F763F1FC-D651-417A-88DB-72A0090742A3}"/>
          </ac:spMkLst>
        </pc:spChg>
        <pc:spChg chg="mod">
          <ac:chgData name="Kolakowski, Artur" userId="9c34c8cc-b1df-44f6-bea5-dcf7a54ee35f" providerId="ADAL" clId="{3840EB45-74CA-49F5-8548-3DE287019A31}" dt="2022-12-08T10:50:59.782" v="3361" actId="790"/>
          <ac:spMkLst>
            <pc:docMk/>
            <pc:sldMk cId="3250581116" sldId="483"/>
            <ac:spMk id="9208" creationId="{6C7EBC52-EAD5-4A34-8F2C-2FF02B7527F8}"/>
          </ac:spMkLst>
        </pc:spChg>
        <pc:spChg chg="mod">
          <ac:chgData name="Kolakowski, Artur" userId="9c34c8cc-b1df-44f6-bea5-dcf7a54ee35f" providerId="ADAL" clId="{3840EB45-74CA-49F5-8548-3DE287019A31}" dt="2022-12-08T10:50:59.782" v="3362" actId="790"/>
          <ac:spMkLst>
            <pc:docMk/>
            <pc:sldMk cId="3250581116" sldId="483"/>
            <ac:spMk id="9209" creationId="{AC66BB88-75EA-4BC6-8D6E-370F95133E76}"/>
          </ac:spMkLst>
        </pc:spChg>
        <pc:spChg chg="mod">
          <ac:chgData name="Kolakowski, Artur" userId="9c34c8cc-b1df-44f6-bea5-dcf7a54ee35f" providerId="ADAL" clId="{3840EB45-74CA-49F5-8548-3DE287019A31}" dt="2022-12-08T10:50:59.782" v="3363" actId="790"/>
          <ac:spMkLst>
            <pc:docMk/>
            <pc:sldMk cId="3250581116" sldId="483"/>
            <ac:spMk id="9210" creationId="{4C35D18F-BED0-49DC-B5CD-AB2000D5484B}"/>
          </ac:spMkLst>
        </pc:spChg>
        <pc:spChg chg="mod">
          <ac:chgData name="Kolakowski, Artur" userId="9c34c8cc-b1df-44f6-bea5-dcf7a54ee35f" providerId="ADAL" clId="{3840EB45-74CA-49F5-8548-3DE287019A31}" dt="2022-12-08T10:50:59.782" v="3364" actId="790"/>
          <ac:spMkLst>
            <pc:docMk/>
            <pc:sldMk cId="3250581116" sldId="483"/>
            <ac:spMk id="9211" creationId="{A4424229-F120-4DC8-8E8B-C277083BFD99}"/>
          </ac:spMkLst>
        </pc:spChg>
        <pc:spChg chg="mod">
          <ac:chgData name="Kolakowski, Artur" userId="9c34c8cc-b1df-44f6-bea5-dcf7a54ee35f" providerId="ADAL" clId="{3840EB45-74CA-49F5-8548-3DE287019A31}" dt="2022-12-08T10:50:59.782" v="3365" actId="790"/>
          <ac:spMkLst>
            <pc:docMk/>
            <pc:sldMk cId="3250581116" sldId="483"/>
            <ac:spMk id="9212" creationId="{000D8DFA-4EC0-447D-9223-3DDE7F79E455}"/>
          </ac:spMkLst>
        </pc:spChg>
        <pc:spChg chg="mod">
          <ac:chgData name="Kolakowski, Artur" userId="9c34c8cc-b1df-44f6-bea5-dcf7a54ee35f" providerId="ADAL" clId="{3840EB45-74CA-49F5-8548-3DE287019A31}" dt="2022-12-08T10:50:59.782" v="3366" actId="790"/>
          <ac:spMkLst>
            <pc:docMk/>
            <pc:sldMk cId="3250581116" sldId="483"/>
            <ac:spMk id="9213" creationId="{A1918A08-E7A9-406E-8555-4740C84EA505}"/>
          </ac:spMkLst>
        </pc:spChg>
        <pc:spChg chg="mod">
          <ac:chgData name="Kolakowski, Artur" userId="9c34c8cc-b1df-44f6-bea5-dcf7a54ee35f" providerId="ADAL" clId="{3840EB45-74CA-49F5-8548-3DE287019A31}" dt="2022-12-08T10:50:59.788" v="3367" actId="790"/>
          <ac:spMkLst>
            <pc:docMk/>
            <pc:sldMk cId="3250581116" sldId="483"/>
            <ac:spMk id="9214" creationId="{45FCE7EF-AE53-4180-90DC-8F1A226E862A}"/>
          </ac:spMkLst>
        </pc:spChg>
        <pc:spChg chg="mod">
          <ac:chgData name="Kolakowski, Artur" userId="9c34c8cc-b1df-44f6-bea5-dcf7a54ee35f" providerId="ADAL" clId="{3840EB45-74CA-49F5-8548-3DE287019A31}" dt="2022-12-08T10:50:59.788" v="3368" actId="790"/>
          <ac:spMkLst>
            <pc:docMk/>
            <pc:sldMk cId="3250581116" sldId="483"/>
            <ac:spMk id="9215" creationId="{345473AC-DF79-44CF-B77A-DDEC70EE1D16}"/>
          </ac:spMkLst>
        </pc:spChg>
        <pc:spChg chg="mod">
          <ac:chgData name="Kolakowski, Artur" userId="9c34c8cc-b1df-44f6-bea5-dcf7a54ee35f" providerId="ADAL" clId="{3840EB45-74CA-49F5-8548-3DE287019A31}" dt="2022-12-08T10:50:59.788" v="3369" actId="790"/>
          <ac:spMkLst>
            <pc:docMk/>
            <pc:sldMk cId="3250581116" sldId="483"/>
            <ac:spMk id="9216" creationId="{ED275489-648E-44E0-A5FE-37F1F1A35CD7}"/>
          </ac:spMkLst>
        </pc:spChg>
        <pc:spChg chg="mod">
          <ac:chgData name="Kolakowski, Artur" userId="9c34c8cc-b1df-44f6-bea5-dcf7a54ee35f" providerId="ADAL" clId="{3840EB45-74CA-49F5-8548-3DE287019A31}" dt="2022-12-08T10:50:59.788" v="3370" actId="790"/>
          <ac:spMkLst>
            <pc:docMk/>
            <pc:sldMk cId="3250581116" sldId="483"/>
            <ac:spMk id="9217" creationId="{D1EDC450-664E-4766-823A-703F43E9F29D}"/>
          </ac:spMkLst>
        </pc:spChg>
        <pc:spChg chg="mod">
          <ac:chgData name="Kolakowski, Artur" userId="9c34c8cc-b1df-44f6-bea5-dcf7a54ee35f" providerId="ADAL" clId="{3840EB45-74CA-49F5-8548-3DE287019A31}" dt="2022-12-08T10:50:59.788" v="3371" actId="790"/>
          <ac:spMkLst>
            <pc:docMk/>
            <pc:sldMk cId="3250581116" sldId="483"/>
            <ac:spMk id="9218" creationId="{31F983FA-EFDC-45D4-A190-BBE373266E1D}"/>
          </ac:spMkLst>
        </pc:spChg>
        <pc:spChg chg="mod">
          <ac:chgData name="Kolakowski, Artur" userId="9c34c8cc-b1df-44f6-bea5-dcf7a54ee35f" providerId="ADAL" clId="{3840EB45-74CA-49F5-8548-3DE287019A31}" dt="2022-12-08T10:50:59.788" v="3372" actId="790"/>
          <ac:spMkLst>
            <pc:docMk/>
            <pc:sldMk cId="3250581116" sldId="483"/>
            <ac:spMk id="9219" creationId="{0CBAD83F-3AE4-4622-890E-8ECF81877A30}"/>
          </ac:spMkLst>
        </pc:spChg>
        <pc:spChg chg="mod">
          <ac:chgData name="Kolakowski, Artur" userId="9c34c8cc-b1df-44f6-bea5-dcf7a54ee35f" providerId="ADAL" clId="{3840EB45-74CA-49F5-8548-3DE287019A31}" dt="2022-12-08T10:50:59.788" v="3373" actId="790"/>
          <ac:spMkLst>
            <pc:docMk/>
            <pc:sldMk cId="3250581116" sldId="483"/>
            <ac:spMk id="9220" creationId="{2049C4DC-C284-4C08-8034-8472B1B78986}"/>
          </ac:spMkLst>
        </pc:spChg>
        <pc:spChg chg="mod">
          <ac:chgData name="Kolakowski, Artur" userId="9c34c8cc-b1df-44f6-bea5-dcf7a54ee35f" providerId="ADAL" clId="{3840EB45-74CA-49F5-8548-3DE287019A31}" dt="2022-12-08T10:50:59.793" v="3374" actId="790"/>
          <ac:spMkLst>
            <pc:docMk/>
            <pc:sldMk cId="3250581116" sldId="483"/>
            <ac:spMk id="9221" creationId="{A80092C6-9FFA-4C9E-8BAE-2F84DF97BDF1}"/>
          </ac:spMkLst>
        </pc:spChg>
        <pc:spChg chg="mod">
          <ac:chgData name="Kolakowski, Artur" userId="9c34c8cc-b1df-44f6-bea5-dcf7a54ee35f" providerId="ADAL" clId="{3840EB45-74CA-49F5-8548-3DE287019A31}" dt="2022-12-08T10:50:59.793" v="3375" actId="790"/>
          <ac:spMkLst>
            <pc:docMk/>
            <pc:sldMk cId="3250581116" sldId="483"/>
            <ac:spMk id="9222" creationId="{D20DE92A-BAF5-4B49-BB14-AD658A748EEC}"/>
          </ac:spMkLst>
        </pc:spChg>
        <pc:spChg chg="mod">
          <ac:chgData name="Kolakowski, Artur" userId="9c34c8cc-b1df-44f6-bea5-dcf7a54ee35f" providerId="ADAL" clId="{3840EB45-74CA-49F5-8548-3DE287019A31}" dt="2022-12-08T10:50:59.793" v="3376" actId="790"/>
          <ac:spMkLst>
            <pc:docMk/>
            <pc:sldMk cId="3250581116" sldId="483"/>
            <ac:spMk id="9223" creationId="{229DCECB-F83B-4497-8E00-A58AA73EC35F}"/>
          </ac:spMkLst>
        </pc:spChg>
        <pc:spChg chg="mod">
          <ac:chgData name="Kolakowski, Artur" userId="9c34c8cc-b1df-44f6-bea5-dcf7a54ee35f" providerId="ADAL" clId="{3840EB45-74CA-49F5-8548-3DE287019A31}" dt="2022-12-08T10:50:59.793" v="3377" actId="790"/>
          <ac:spMkLst>
            <pc:docMk/>
            <pc:sldMk cId="3250581116" sldId="483"/>
            <ac:spMk id="9224" creationId="{604CDD62-3C2B-4B24-A759-A743FDEF9879}"/>
          </ac:spMkLst>
        </pc:spChg>
        <pc:spChg chg="mod">
          <ac:chgData name="Kolakowski, Artur" userId="9c34c8cc-b1df-44f6-bea5-dcf7a54ee35f" providerId="ADAL" clId="{3840EB45-74CA-49F5-8548-3DE287019A31}" dt="2022-12-08T10:50:59.793" v="3378" actId="790"/>
          <ac:spMkLst>
            <pc:docMk/>
            <pc:sldMk cId="3250581116" sldId="483"/>
            <ac:spMk id="9225" creationId="{9EB2ED09-6E41-4B18-9555-52B45DD6B240}"/>
          </ac:spMkLst>
        </pc:spChg>
        <pc:spChg chg="mod">
          <ac:chgData name="Kolakowski, Artur" userId="9c34c8cc-b1df-44f6-bea5-dcf7a54ee35f" providerId="ADAL" clId="{3840EB45-74CA-49F5-8548-3DE287019A31}" dt="2022-12-08T10:50:59.793" v="3379" actId="790"/>
          <ac:spMkLst>
            <pc:docMk/>
            <pc:sldMk cId="3250581116" sldId="483"/>
            <ac:spMk id="9226" creationId="{58A0B25B-B9DF-41A6-910B-6F54398CBC49}"/>
          </ac:spMkLst>
        </pc:spChg>
        <pc:spChg chg="mod">
          <ac:chgData name="Kolakowski, Artur" userId="9c34c8cc-b1df-44f6-bea5-dcf7a54ee35f" providerId="ADAL" clId="{3840EB45-74CA-49F5-8548-3DE287019A31}" dt="2022-12-08T10:50:59.793" v="3380" actId="790"/>
          <ac:spMkLst>
            <pc:docMk/>
            <pc:sldMk cId="3250581116" sldId="483"/>
            <ac:spMk id="9227" creationId="{2B1624F6-B8B4-45B2-A889-9B459CBAEF67}"/>
          </ac:spMkLst>
        </pc:spChg>
        <pc:spChg chg="mod">
          <ac:chgData name="Kolakowski, Artur" userId="9c34c8cc-b1df-44f6-bea5-dcf7a54ee35f" providerId="ADAL" clId="{3840EB45-74CA-49F5-8548-3DE287019A31}" dt="2022-12-08T10:50:59.797" v="3381" actId="790"/>
          <ac:spMkLst>
            <pc:docMk/>
            <pc:sldMk cId="3250581116" sldId="483"/>
            <ac:spMk id="9228" creationId="{B918B28A-9754-4A7A-959E-76DBA16C0370}"/>
          </ac:spMkLst>
        </pc:spChg>
        <pc:spChg chg="mod">
          <ac:chgData name="Kolakowski, Artur" userId="9c34c8cc-b1df-44f6-bea5-dcf7a54ee35f" providerId="ADAL" clId="{3840EB45-74CA-49F5-8548-3DE287019A31}" dt="2022-12-08T10:50:59.797" v="3382" actId="790"/>
          <ac:spMkLst>
            <pc:docMk/>
            <pc:sldMk cId="3250581116" sldId="483"/>
            <ac:spMk id="9229" creationId="{FEEB2D47-4B34-48B2-9A5F-47FCB7CD07E2}"/>
          </ac:spMkLst>
        </pc:spChg>
        <pc:spChg chg="mod">
          <ac:chgData name="Kolakowski, Artur" userId="9c34c8cc-b1df-44f6-bea5-dcf7a54ee35f" providerId="ADAL" clId="{3840EB45-74CA-49F5-8548-3DE287019A31}" dt="2022-12-08T10:50:59.797" v="3383" actId="790"/>
          <ac:spMkLst>
            <pc:docMk/>
            <pc:sldMk cId="3250581116" sldId="483"/>
            <ac:spMk id="9230" creationId="{89E94B95-0985-4C54-9C36-FA366C9E2538}"/>
          </ac:spMkLst>
        </pc:spChg>
        <pc:spChg chg="mod">
          <ac:chgData name="Kolakowski, Artur" userId="9c34c8cc-b1df-44f6-bea5-dcf7a54ee35f" providerId="ADAL" clId="{3840EB45-74CA-49F5-8548-3DE287019A31}" dt="2022-12-08T10:50:59.797" v="3384" actId="790"/>
          <ac:spMkLst>
            <pc:docMk/>
            <pc:sldMk cId="3250581116" sldId="483"/>
            <ac:spMk id="9231" creationId="{09FDE2DD-E947-4EC8-A7DD-E05C99EB1942}"/>
          </ac:spMkLst>
        </pc:spChg>
        <pc:spChg chg="mod">
          <ac:chgData name="Kolakowski, Artur" userId="9c34c8cc-b1df-44f6-bea5-dcf7a54ee35f" providerId="ADAL" clId="{3840EB45-74CA-49F5-8548-3DE287019A31}" dt="2022-12-08T10:50:59.797" v="3385" actId="790"/>
          <ac:spMkLst>
            <pc:docMk/>
            <pc:sldMk cId="3250581116" sldId="483"/>
            <ac:spMk id="9232" creationId="{C639443E-CF84-4CAA-95E2-62865B367687}"/>
          </ac:spMkLst>
        </pc:spChg>
        <pc:spChg chg="mod">
          <ac:chgData name="Kolakowski, Artur" userId="9c34c8cc-b1df-44f6-bea5-dcf7a54ee35f" providerId="ADAL" clId="{3840EB45-74CA-49F5-8548-3DE287019A31}" dt="2022-12-08T10:50:59.797" v="3386" actId="790"/>
          <ac:spMkLst>
            <pc:docMk/>
            <pc:sldMk cId="3250581116" sldId="483"/>
            <ac:spMk id="9233" creationId="{28799FBB-F55C-4F9C-B613-C64E0CF06B87}"/>
          </ac:spMkLst>
        </pc:spChg>
        <pc:spChg chg="mod">
          <ac:chgData name="Kolakowski, Artur" userId="9c34c8cc-b1df-44f6-bea5-dcf7a54ee35f" providerId="ADAL" clId="{3840EB45-74CA-49F5-8548-3DE287019A31}" dt="2022-12-08T10:50:59.797" v="3387" actId="790"/>
          <ac:spMkLst>
            <pc:docMk/>
            <pc:sldMk cId="3250581116" sldId="483"/>
            <ac:spMk id="9234" creationId="{EB148B0E-2079-4D9E-84D7-E4545371F230}"/>
          </ac:spMkLst>
        </pc:spChg>
        <pc:spChg chg="mod">
          <ac:chgData name="Kolakowski, Artur" userId="9c34c8cc-b1df-44f6-bea5-dcf7a54ee35f" providerId="ADAL" clId="{3840EB45-74CA-49F5-8548-3DE287019A31}" dt="2022-12-08T10:50:59.803" v="3388" actId="790"/>
          <ac:spMkLst>
            <pc:docMk/>
            <pc:sldMk cId="3250581116" sldId="483"/>
            <ac:spMk id="9235" creationId="{E6E76B5E-15F4-4B3B-816B-ADDDB573C0B7}"/>
          </ac:spMkLst>
        </pc:spChg>
        <pc:spChg chg="mod">
          <ac:chgData name="Kolakowski, Artur" userId="9c34c8cc-b1df-44f6-bea5-dcf7a54ee35f" providerId="ADAL" clId="{3840EB45-74CA-49F5-8548-3DE287019A31}" dt="2022-12-08T10:50:59.803" v="3389" actId="790"/>
          <ac:spMkLst>
            <pc:docMk/>
            <pc:sldMk cId="3250581116" sldId="483"/>
            <ac:spMk id="9236" creationId="{4414906C-B274-42DF-8B6F-8B714202C7E8}"/>
          </ac:spMkLst>
        </pc:spChg>
        <pc:spChg chg="mod">
          <ac:chgData name="Kolakowski, Artur" userId="9c34c8cc-b1df-44f6-bea5-dcf7a54ee35f" providerId="ADAL" clId="{3840EB45-74CA-49F5-8548-3DE287019A31}" dt="2022-12-08T10:50:59.803" v="3390" actId="790"/>
          <ac:spMkLst>
            <pc:docMk/>
            <pc:sldMk cId="3250581116" sldId="483"/>
            <ac:spMk id="9237" creationId="{DF00B3CB-AC1F-4643-B501-E6820F4EBAE9}"/>
          </ac:spMkLst>
        </pc:spChg>
        <pc:spChg chg="mod">
          <ac:chgData name="Kolakowski, Artur" userId="9c34c8cc-b1df-44f6-bea5-dcf7a54ee35f" providerId="ADAL" clId="{3840EB45-74CA-49F5-8548-3DE287019A31}" dt="2022-12-08T10:50:59.803" v="3391" actId="790"/>
          <ac:spMkLst>
            <pc:docMk/>
            <pc:sldMk cId="3250581116" sldId="483"/>
            <ac:spMk id="9238" creationId="{A68F0209-5051-426F-897D-5C3ED1959EAC}"/>
          </ac:spMkLst>
        </pc:spChg>
        <pc:spChg chg="mod">
          <ac:chgData name="Kolakowski, Artur" userId="9c34c8cc-b1df-44f6-bea5-dcf7a54ee35f" providerId="ADAL" clId="{3840EB45-74CA-49F5-8548-3DE287019A31}" dt="2022-12-08T10:50:59.803" v="3392" actId="790"/>
          <ac:spMkLst>
            <pc:docMk/>
            <pc:sldMk cId="3250581116" sldId="483"/>
            <ac:spMk id="9239" creationId="{6AAA784F-D53E-4DC7-8BAF-E405A0348375}"/>
          </ac:spMkLst>
        </pc:spChg>
        <pc:spChg chg="mod">
          <ac:chgData name="Kolakowski, Artur" userId="9c34c8cc-b1df-44f6-bea5-dcf7a54ee35f" providerId="ADAL" clId="{3840EB45-74CA-49F5-8548-3DE287019A31}" dt="2022-12-08T10:50:59.803" v="3393" actId="790"/>
          <ac:spMkLst>
            <pc:docMk/>
            <pc:sldMk cId="3250581116" sldId="483"/>
            <ac:spMk id="9240" creationId="{9CA01701-B820-4901-8AFA-1FBA4F022690}"/>
          </ac:spMkLst>
        </pc:spChg>
        <pc:spChg chg="mod">
          <ac:chgData name="Kolakowski, Artur" userId="9c34c8cc-b1df-44f6-bea5-dcf7a54ee35f" providerId="ADAL" clId="{3840EB45-74CA-49F5-8548-3DE287019A31}" dt="2022-12-08T10:50:59.803" v="3394" actId="790"/>
          <ac:spMkLst>
            <pc:docMk/>
            <pc:sldMk cId="3250581116" sldId="483"/>
            <ac:spMk id="9241" creationId="{D3649528-5C02-4EAD-AC9F-C51B3F9E686D}"/>
          </ac:spMkLst>
        </pc:spChg>
        <pc:spChg chg="mod">
          <ac:chgData name="Kolakowski, Artur" userId="9c34c8cc-b1df-44f6-bea5-dcf7a54ee35f" providerId="ADAL" clId="{3840EB45-74CA-49F5-8548-3DE287019A31}" dt="2022-12-08T10:50:59.807" v="3395" actId="790"/>
          <ac:spMkLst>
            <pc:docMk/>
            <pc:sldMk cId="3250581116" sldId="483"/>
            <ac:spMk id="9242" creationId="{C516E8E9-5A12-403B-AC1C-70551559570C}"/>
          </ac:spMkLst>
        </pc:spChg>
        <pc:spChg chg="mod">
          <ac:chgData name="Kolakowski, Artur" userId="9c34c8cc-b1df-44f6-bea5-dcf7a54ee35f" providerId="ADAL" clId="{3840EB45-74CA-49F5-8548-3DE287019A31}" dt="2022-12-08T10:50:59.807" v="3396" actId="790"/>
          <ac:spMkLst>
            <pc:docMk/>
            <pc:sldMk cId="3250581116" sldId="483"/>
            <ac:spMk id="9243" creationId="{DE2D8FB3-E4F9-495E-A452-03B304E65749}"/>
          </ac:spMkLst>
        </pc:spChg>
        <pc:spChg chg="mod">
          <ac:chgData name="Kolakowski, Artur" userId="9c34c8cc-b1df-44f6-bea5-dcf7a54ee35f" providerId="ADAL" clId="{3840EB45-74CA-49F5-8548-3DE287019A31}" dt="2022-12-08T10:50:59.807" v="3397" actId="790"/>
          <ac:spMkLst>
            <pc:docMk/>
            <pc:sldMk cId="3250581116" sldId="483"/>
            <ac:spMk id="9244" creationId="{E754319A-6909-4490-ADE3-E1BD7CC63033}"/>
          </ac:spMkLst>
        </pc:spChg>
        <pc:spChg chg="mod">
          <ac:chgData name="Kolakowski, Artur" userId="9c34c8cc-b1df-44f6-bea5-dcf7a54ee35f" providerId="ADAL" clId="{3840EB45-74CA-49F5-8548-3DE287019A31}" dt="2022-12-08T10:50:59.807" v="3398" actId="790"/>
          <ac:spMkLst>
            <pc:docMk/>
            <pc:sldMk cId="3250581116" sldId="483"/>
            <ac:spMk id="9245" creationId="{90259BF3-9EAD-4D85-A2DB-6026475D3627}"/>
          </ac:spMkLst>
        </pc:spChg>
        <pc:spChg chg="mod">
          <ac:chgData name="Kolakowski, Artur" userId="9c34c8cc-b1df-44f6-bea5-dcf7a54ee35f" providerId="ADAL" clId="{3840EB45-74CA-49F5-8548-3DE287019A31}" dt="2022-12-08T10:50:59.807" v="3399" actId="790"/>
          <ac:spMkLst>
            <pc:docMk/>
            <pc:sldMk cId="3250581116" sldId="483"/>
            <ac:spMk id="9246" creationId="{605F51E6-56CA-446A-B2E9-369CBC5C8D2F}"/>
          </ac:spMkLst>
        </pc:spChg>
        <pc:spChg chg="mod">
          <ac:chgData name="Kolakowski, Artur" userId="9c34c8cc-b1df-44f6-bea5-dcf7a54ee35f" providerId="ADAL" clId="{3840EB45-74CA-49F5-8548-3DE287019A31}" dt="2022-12-08T10:50:59.807" v="3400" actId="790"/>
          <ac:spMkLst>
            <pc:docMk/>
            <pc:sldMk cId="3250581116" sldId="483"/>
            <ac:spMk id="9247" creationId="{8FFD95CA-77FF-4DF9-9626-9F8FD82F857D}"/>
          </ac:spMkLst>
        </pc:spChg>
        <pc:spChg chg="mod">
          <ac:chgData name="Kolakowski, Artur" userId="9c34c8cc-b1df-44f6-bea5-dcf7a54ee35f" providerId="ADAL" clId="{3840EB45-74CA-49F5-8548-3DE287019A31}" dt="2022-12-08T10:50:59.807" v="3401" actId="790"/>
          <ac:spMkLst>
            <pc:docMk/>
            <pc:sldMk cId="3250581116" sldId="483"/>
            <ac:spMk id="9248" creationId="{13C2D120-1FA1-4F8A-B272-1F26F081BBBF}"/>
          </ac:spMkLst>
        </pc:spChg>
        <pc:spChg chg="mod">
          <ac:chgData name="Kolakowski, Artur" userId="9c34c8cc-b1df-44f6-bea5-dcf7a54ee35f" providerId="ADAL" clId="{3840EB45-74CA-49F5-8548-3DE287019A31}" dt="2022-12-08T10:50:59.807" v="3402" actId="790"/>
          <ac:spMkLst>
            <pc:docMk/>
            <pc:sldMk cId="3250581116" sldId="483"/>
            <ac:spMk id="9249" creationId="{98DD6DE3-0CE4-4FF7-9348-37180FDD795C}"/>
          </ac:spMkLst>
        </pc:spChg>
        <pc:spChg chg="mod">
          <ac:chgData name="Kolakowski, Artur" userId="9c34c8cc-b1df-44f6-bea5-dcf7a54ee35f" providerId="ADAL" clId="{3840EB45-74CA-49F5-8548-3DE287019A31}" dt="2022-12-08T10:50:59.812" v="3403" actId="790"/>
          <ac:spMkLst>
            <pc:docMk/>
            <pc:sldMk cId="3250581116" sldId="483"/>
            <ac:spMk id="9250" creationId="{DA22C341-0CA8-43F3-8267-D32E93A9F492}"/>
          </ac:spMkLst>
        </pc:spChg>
        <pc:spChg chg="mod">
          <ac:chgData name="Kolakowski, Artur" userId="9c34c8cc-b1df-44f6-bea5-dcf7a54ee35f" providerId="ADAL" clId="{3840EB45-74CA-49F5-8548-3DE287019A31}" dt="2022-12-08T10:50:59.812" v="3404" actId="790"/>
          <ac:spMkLst>
            <pc:docMk/>
            <pc:sldMk cId="3250581116" sldId="483"/>
            <ac:spMk id="9251" creationId="{38BA1125-04A2-4E56-AAF6-E131E4F28639}"/>
          </ac:spMkLst>
        </pc:spChg>
        <pc:spChg chg="mod">
          <ac:chgData name="Kolakowski, Artur" userId="9c34c8cc-b1df-44f6-bea5-dcf7a54ee35f" providerId="ADAL" clId="{3840EB45-74CA-49F5-8548-3DE287019A31}" dt="2022-12-08T10:50:59.812" v="3405" actId="790"/>
          <ac:spMkLst>
            <pc:docMk/>
            <pc:sldMk cId="3250581116" sldId="483"/>
            <ac:spMk id="9252" creationId="{63ECF523-D876-480E-968E-16C337D03B48}"/>
          </ac:spMkLst>
        </pc:spChg>
        <pc:spChg chg="mod">
          <ac:chgData name="Kolakowski, Artur" userId="9c34c8cc-b1df-44f6-bea5-dcf7a54ee35f" providerId="ADAL" clId="{3840EB45-74CA-49F5-8548-3DE287019A31}" dt="2022-12-08T10:50:59.812" v="3406" actId="790"/>
          <ac:spMkLst>
            <pc:docMk/>
            <pc:sldMk cId="3250581116" sldId="483"/>
            <ac:spMk id="9253" creationId="{22CB1571-1174-40A2-8F27-225A8C159B40}"/>
          </ac:spMkLst>
        </pc:spChg>
        <pc:spChg chg="mod">
          <ac:chgData name="Kolakowski, Artur" userId="9c34c8cc-b1df-44f6-bea5-dcf7a54ee35f" providerId="ADAL" clId="{3840EB45-74CA-49F5-8548-3DE287019A31}" dt="2022-12-08T10:50:59.812" v="3407" actId="790"/>
          <ac:spMkLst>
            <pc:docMk/>
            <pc:sldMk cId="3250581116" sldId="483"/>
            <ac:spMk id="9254" creationId="{46401B2E-D784-45EA-B80B-B192631FC9AC}"/>
          </ac:spMkLst>
        </pc:spChg>
        <pc:spChg chg="mod">
          <ac:chgData name="Kolakowski, Artur" userId="9c34c8cc-b1df-44f6-bea5-dcf7a54ee35f" providerId="ADAL" clId="{3840EB45-74CA-49F5-8548-3DE287019A31}" dt="2022-12-08T10:50:59.812" v="3408" actId="790"/>
          <ac:spMkLst>
            <pc:docMk/>
            <pc:sldMk cId="3250581116" sldId="483"/>
            <ac:spMk id="9255" creationId="{0262DD37-3A55-4452-91FD-826442841C4A}"/>
          </ac:spMkLst>
        </pc:spChg>
        <pc:spChg chg="mod">
          <ac:chgData name="Kolakowski, Artur" userId="9c34c8cc-b1df-44f6-bea5-dcf7a54ee35f" providerId="ADAL" clId="{3840EB45-74CA-49F5-8548-3DE287019A31}" dt="2022-12-08T10:50:59.812" v="3409" actId="790"/>
          <ac:spMkLst>
            <pc:docMk/>
            <pc:sldMk cId="3250581116" sldId="483"/>
            <ac:spMk id="9256" creationId="{EBF28C74-7321-4E19-A79C-A6A4DE9FB029}"/>
          </ac:spMkLst>
        </pc:spChg>
        <pc:spChg chg="mod">
          <ac:chgData name="Kolakowski, Artur" userId="9c34c8cc-b1df-44f6-bea5-dcf7a54ee35f" providerId="ADAL" clId="{3840EB45-74CA-49F5-8548-3DE287019A31}" dt="2022-12-08T10:50:59.818" v="3410" actId="790"/>
          <ac:spMkLst>
            <pc:docMk/>
            <pc:sldMk cId="3250581116" sldId="483"/>
            <ac:spMk id="9257" creationId="{B45A7B52-6128-42DE-B9C8-6AA761E8B8F7}"/>
          </ac:spMkLst>
        </pc:spChg>
        <pc:spChg chg="mod">
          <ac:chgData name="Kolakowski, Artur" userId="9c34c8cc-b1df-44f6-bea5-dcf7a54ee35f" providerId="ADAL" clId="{3840EB45-74CA-49F5-8548-3DE287019A31}" dt="2022-12-08T10:50:59.818" v="3411" actId="790"/>
          <ac:spMkLst>
            <pc:docMk/>
            <pc:sldMk cId="3250581116" sldId="483"/>
            <ac:spMk id="9258" creationId="{E544B9E2-3C5B-4AD8-8169-5292E12E029E}"/>
          </ac:spMkLst>
        </pc:spChg>
        <pc:spChg chg="mod">
          <ac:chgData name="Kolakowski, Artur" userId="9c34c8cc-b1df-44f6-bea5-dcf7a54ee35f" providerId="ADAL" clId="{3840EB45-74CA-49F5-8548-3DE287019A31}" dt="2022-12-08T10:50:59.818" v="3412" actId="790"/>
          <ac:spMkLst>
            <pc:docMk/>
            <pc:sldMk cId="3250581116" sldId="483"/>
            <ac:spMk id="9259" creationId="{C33EA28B-E7A5-4B09-B612-775A0C9BEF09}"/>
          </ac:spMkLst>
        </pc:spChg>
        <pc:spChg chg="mod">
          <ac:chgData name="Kolakowski, Artur" userId="9c34c8cc-b1df-44f6-bea5-dcf7a54ee35f" providerId="ADAL" clId="{3840EB45-74CA-49F5-8548-3DE287019A31}" dt="2022-12-08T10:50:59.818" v="3413" actId="790"/>
          <ac:spMkLst>
            <pc:docMk/>
            <pc:sldMk cId="3250581116" sldId="483"/>
            <ac:spMk id="9260" creationId="{7344FC32-0B94-4D2C-A60F-59F12EFA80A6}"/>
          </ac:spMkLst>
        </pc:spChg>
        <pc:spChg chg="mod">
          <ac:chgData name="Kolakowski, Artur" userId="9c34c8cc-b1df-44f6-bea5-dcf7a54ee35f" providerId="ADAL" clId="{3840EB45-74CA-49F5-8548-3DE287019A31}" dt="2022-12-08T10:50:59.818" v="3414" actId="790"/>
          <ac:spMkLst>
            <pc:docMk/>
            <pc:sldMk cId="3250581116" sldId="483"/>
            <ac:spMk id="9261" creationId="{41DFCDC4-A51E-4BDC-B4B1-897638FB59CF}"/>
          </ac:spMkLst>
        </pc:spChg>
        <pc:spChg chg="mod">
          <ac:chgData name="Kolakowski, Artur" userId="9c34c8cc-b1df-44f6-bea5-dcf7a54ee35f" providerId="ADAL" clId="{3840EB45-74CA-49F5-8548-3DE287019A31}" dt="2022-12-08T10:50:59.818" v="3415" actId="790"/>
          <ac:spMkLst>
            <pc:docMk/>
            <pc:sldMk cId="3250581116" sldId="483"/>
            <ac:spMk id="9262" creationId="{435D8D42-644F-448B-9B89-26CFD36FE7A7}"/>
          </ac:spMkLst>
        </pc:spChg>
        <pc:spChg chg="mod">
          <ac:chgData name="Kolakowski, Artur" userId="9c34c8cc-b1df-44f6-bea5-dcf7a54ee35f" providerId="ADAL" clId="{3840EB45-74CA-49F5-8548-3DE287019A31}" dt="2022-12-08T10:50:59.818" v="3416" actId="790"/>
          <ac:spMkLst>
            <pc:docMk/>
            <pc:sldMk cId="3250581116" sldId="483"/>
            <ac:spMk id="9263" creationId="{D7E1F50F-A815-40A3-8F58-BFC200EAECE2}"/>
          </ac:spMkLst>
        </pc:spChg>
        <pc:spChg chg="mod">
          <ac:chgData name="Kolakowski, Artur" userId="9c34c8cc-b1df-44f6-bea5-dcf7a54ee35f" providerId="ADAL" clId="{3840EB45-74CA-49F5-8548-3DE287019A31}" dt="2022-12-08T10:50:59.822" v="3417" actId="790"/>
          <ac:spMkLst>
            <pc:docMk/>
            <pc:sldMk cId="3250581116" sldId="483"/>
            <ac:spMk id="9264" creationId="{94A534A4-38D8-4C65-B6EA-0A05D7AB2133}"/>
          </ac:spMkLst>
        </pc:spChg>
        <pc:spChg chg="mod">
          <ac:chgData name="Kolakowski, Artur" userId="9c34c8cc-b1df-44f6-bea5-dcf7a54ee35f" providerId="ADAL" clId="{3840EB45-74CA-49F5-8548-3DE287019A31}" dt="2022-12-08T10:50:59.822" v="3418" actId="790"/>
          <ac:spMkLst>
            <pc:docMk/>
            <pc:sldMk cId="3250581116" sldId="483"/>
            <ac:spMk id="9265" creationId="{97C473FA-BB9D-4ED6-AF6E-20A81943C3EF}"/>
          </ac:spMkLst>
        </pc:spChg>
        <pc:spChg chg="mod">
          <ac:chgData name="Kolakowski, Artur" userId="9c34c8cc-b1df-44f6-bea5-dcf7a54ee35f" providerId="ADAL" clId="{3840EB45-74CA-49F5-8548-3DE287019A31}" dt="2022-12-08T10:50:59.822" v="3419" actId="790"/>
          <ac:spMkLst>
            <pc:docMk/>
            <pc:sldMk cId="3250581116" sldId="483"/>
            <ac:spMk id="9266" creationId="{8779500A-2E55-40B6-ACDF-D5F9DCA09D27}"/>
          </ac:spMkLst>
        </pc:spChg>
        <pc:spChg chg="mod">
          <ac:chgData name="Kolakowski, Artur" userId="9c34c8cc-b1df-44f6-bea5-dcf7a54ee35f" providerId="ADAL" clId="{3840EB45-74CA-49F5-8548-3DE287019A31}" dt="2022-12-08T10:50:59.822" v="3420" actId="790"/>
          <ac:spMkLst>
            <pc:docMk/>
            <pc:sldMk cId="3250581116" sldId="483"/>
            <ac:spMk id="9267" creationId="{3EA32695-6747-4145-B67E-82E47D6F023A}"/>
          </ac:spMkLst>
        </pc:spChg>
        <pc:spChg chg="mod">
          <ac:chgData name="Kolakowski, Artur" userId="9c34c8cc-b1df-44f6-bea5-dcf7a54ee35f" providerId="ADAL" clId="{3840EB45-74CA-49F5-8548-3DE287019A31}" dt="2022-12-08T10:50:59.822" v="3421" actId="790"/>
          <ac:spMkLst>
            <pc:docMk/>
            <pc:sldMk cId="3250581116" sldId="483"/>
            <ac:spMk id="9268" creationId="{DE650C0B-1E4A-43CC-B66C-C19350700138}"/>
          </ac:spMkLst>
        </pc:spChg>
        <pc:spChg chg="mod">
          <ac:chgData name="Kolakowski, Artur" userId="9c34c8cc-b1df-44f6-bea5-dcf7a54ee35f" providerId="ADAL" clId="{3840EB45-74CA-49F5-8548-3DE287019A31}" dt="2022-12-08T10:50:59.822" v="3422" actId="790"/>
          <ac:spMkLst>
            <pc:docMk/>
            <pc:sldMk cId="3250581116" sldId="483"/>
            <ac:spMk id="9269" creationId="{FA342CFB-381C-43A9-B405-C07CBEDAC910}"/>
          </ac:spMkLst>
        </pc:spChg>
        <pc:spChg chg="mod">
          <ac:chgData name="Kolakowski, Artur" userId="9c34c8cc-b1df-44f6-bea5-dcf7a54ee35f" providerId="ADAL" clId="{3840EB45-74CA-49F5-8548-3DE287019A31}" dt="2022-12-08T10:50:59.822" v="3423" actId="790"/>
          <ac:spMkLst>
            <pc:docMk/>
            <pc:sldMk cId="3250581116" sldId="483"/>
            <ac:spMk id="9270" creationId="{FC207D24-5F32-414A-BF00-20087C8EA067}"/>
          </ac:spMkLst>
        </pc:spChg>
        <pc:spChg chg="mod">
          <ac:chgData name="Kolakowski, Artur" userId="9c34c8cc-b1df-44f6-bea5-dcf7a54ee35f" providerId="ADAL" clId="{3840EB45-74CA-49F5-8548-3DE287019A31}" dt="2022-12-08T10:50:59.822" v="3424" actId="790"/>
          <ac:spMkLst>
            <pc:docMk/>
            <pc:sldMk cId="3250581116" sldId="483"/>
            <ac:spMk id="9271" creationId="{F9EC9DCE-4A08-45B5-A639-9C0E8B998BDF}"/>
          </ac:spMkLst>
        </pc:spChg>
        <pc:spChg chg="mod">
          <ac:chgData name="Kolakowski, Artur" userId="9c34c8cc-b1df-44f6-bea5-dcf7a54ee35f" providerId="ADAL" clId="{3840EB45-74CA-49F5-8548-3DE287019A31}" dt="2022-12-08T10:50:59.828" v="3425" actId="790"/>
          <ac:spMkLst>
            <pc:docMk/>
            <pc:sldMk cId="3250581116" sldId="483"/>
            <ac:spMk id="9272" creationId="{F1B399A6-A269-4A60-9632-D544D86673C3}"/>
          </ac:spMkLst>
        </pc:spChg>
        <pc:spChg chg="mod">
          <ac:chgData name="Kolakowski, Artur" userId="9c34c8cc-b1df-44f6-bea5-dcf7a54ee35f" providerId="ADAL" clId="{3840EB45-74CA-49F5-8548-3DE287019A31}" dt="2022-12-08T10:50:59.828" v="3426" actId="790"/>
          <ac:spMkLst>
            <pc:docMk/>
            <pc:sldMk cId="3250581116" sldId="483"/>
            <ac:spMk id="9273" creationId="{F4F875F8-4351-45B4-A13B-677C2EF0622A}"/>
          </ac:spMkLst>
        </pc:spChg>
        <pc:spChg chg="mod">
          <ac:chgData name="Kolakowski, Artur" userId="9c34c8cc-b1df-44f6-bea5-dcf7a54ee35f" providerId="ADAL" clId="{3840EB45-74CA-49F5-8548-3DE287019A31}" dt="2022-12-08T10:50:59.828" v="3427" actId="790"/>
          <ac:spMkLst>
            <pc:docMk/>
            <pc:sldMk cId="3250581116" sldId="483"/>
            <ac:spMk id="9274" creationId="{325A1D0F-5B08-4FD0-84DE-768D3D793397}"/>
          </ac:spMkLst>
        </pc:spChg>
        <pc:spChg chg="mod">
          <ac:chgData name="Kolakowski, Artur" userId="9c34c8cc-b1df-44f6-bea5-dcf7a54ee35f" providerId="ADAL" clId="{3840EB45-74CA-49F5-8548-3DE287019A31}" dt="2022-12-08T10:50:59.828" v="3428" actId="790"/>
          <ac:spMkLst>
            <pc:docMk/>
            <pc:sldMk cId="3250581116" sldId="483"/>
            <ac:spMk id="9275" creationId="{8DD3F417-DAC0-4627-BD90-4A9EB2587106}"/>
          </ac:spMkLst>
        </pc:spChg>
        <pc:spChg chg="mod">
          <ac:chgData name="Kolakowski, Artur" userId="9c34c8cc-b1df-44f6-bea5-dcf7a54ee35f" providerId="ADAL" clId="{3840EB45-74CA-49F5-8548-3DE287019A31}" dt="2022-12-08T10:50:59.828" v="3429" actId="790"/>
          <ac:spMkLst>
            <pc:docMk/>
            <pc:sldMk cId="3250581116" sldId="483"/>
            <ac:spMk id="9276" creationId="{DD6B4CDA-3E4A-4446-8652-F111BEC06C75}"/>
          </ac:spMkLst>
        </pc:spChg>
        <pc:spChg chg="mod">
          <ac:chgData name="Kolakowski, Artur" userId="9c34c8cc-b1df-44f6-bea5-dcf7a54ee35f" providerId="ADAL" clId="{3840EB45-74CA-49F5-8548-3DE287019A31}" dt="2022-12-08T10:50:59.828" v="3430" actId="790"/>
          <ac:spMkLst>
            <pc:docMk/>
            <pc:sldMk cId="3250581116" sldId="483"/>
            <ac:spMk id="9277" creationId="{B7618F9E-A2EC-4F7B-9466-6B9AD2AD84D2}"/>
          </ac:spMkLst>
        </pc:spChg>
        <pc:spChg chg="mod">
          <ac:chgData name="Kolakowski, Artur" userId="9c34c8cc-b1df-44f6-bea5-dcf7a54ee35f" providerId="ADAL" clId="{3840EB45-74CA-49F5-8548-3DE287019A31}" dt="2022-12-08T10:50:59.828" v="3431" actId="790"/>
          <ac:spMkLst>
            <pc:docMk/>
            <pc:sldMk cId="3250581116" sldId="483"/>
            <ac:spMk id="9278" creationId="{84E5EA43-787D-4146-8A10-4C20FCD0412D}"/>
          </ac:spMkLst>
        </pc:spChg>
        <pc:spChg chg="mod">
          <ac:chgData name="Kolakowski, Artur" userId="9c34c8cc-b1df-44f6-bea5-dcf7a54ee35f" providerId="ADAL" clId="{3840EB45-74CA-49F5-8548-3DE287019A31}" dt="2022-12-08T10:50:59.833" v="3432" actId="790"/>
          <ac:spMkLst>
            <pc:docMk/>
            <pc:sldMk cId="3250581116" sldId="483"/>
            <ac:spMk id="9279" creationId="{6AE7ABC8-CADA-45C2-9E23-F3F9447400D4}"/>
          </ac:spMkLst>
        </pc:spChg>
        <pc:spChg chg="mod">
          <ac:chgData name="Kolakowski, Artur" userId="9c34c8cc-b1df-44f6-bea5-dcf7a54ee35f" providerId="ADAL" clId="{3840EB45-74CA-49F5-8548-3DE287019A31}" dt="2022-12-08T10:50:59.833" v="3433" actId="790"/>
          <ac:spMkLst>
            <pc:docMk/>
            <pc:sldMk cId="3250581116" sldId="483"/>
            <ac:spMk id="9280" creationId="{1FA9A28A-681B-4D9F-986F-B8D092DD9404}"/>
          </ac:spMkLst>
        </pc:spChg>
        <pc:spChg chg="mod">
          <ac:chgData name="Kolakowski, Artur" userId="9c34c8cc-b1df-44f6-bea5-dcf7a54ee35f" providerId="ADAL" clId="{3840EB45-74CA-49F5-8548-3DE287019A31}" dt="2022-12-08T10:50:59.833" v="3434" actId="790"/>
          <ac:spMkLst>
            <pc:docMk/>
            <pc:sldMk cId="3250581116" sldId="483"/>
            <ac:spMk id="9281" creationId="{537B022B-515E-418C-AB4A-01CFBCC1F92D}"/>
          </ac:spMkLst>
        </pc:spChg>
        <pc:spChg chg="mod">
          <ac:chgData name="Kolakowski, Artur" userId="9c34c8cc-b1df-44f6-bea5-dcf7a54ee35f" providerId="ADAL" clId="{3840EB45-74CA-49F5-8548-3DE287019A31}" dt="2022-12-08T10:50:59.833" v="3435" actId="790"/>
          <ac:spMkLst>
            <pc:docMk/>
            <pc:sldMk cId="3250581116" sldId="483"/>
            <ac:spMk id="9282" creationId="{73B6693E-8B31-463E-AE8B-9C24AD389BBD}"/>
          </ac:spMkLst>
        </pc:spChg>
        <pc:spChg chg="mod">
          <ac:chgData name="Kolakowski, Artur" userId="9c34c8cc-b1df-44f6-bea5-dcf7a54ee35f" providerId="ADAL" clId="{3840EB45-74CA-49F5-8548-3DE287019A31}" dt="2022-12-08T10:50:59.833" v="3436" actId="790"/>
          <ac:spMkLst>
            <pc:docMk/>
            <pc:sldMk cId="3250581116" sldId="483"/>
            <ac:spMk id="9283" creationId="{0E3177A7-4372-46A6-AAED-E439419EBBBA}"/>
          </ac:spMkLst>
        </pc:spChg>
        <pc:spChg chg="mod">
          <ac:chgData name="Kolakowski, Artur" userId="9c34c8cc-b1df-44f6-bea5-dcf7a54ee35f" providerId="ADAL" clId="{3840EB45-74CA-49F5-8548-3DE287019A31}" dt="2022-12-08T10:50:59.833" v="3437" actId="790"/>
          <ac:spMkLst>
            <pc:docMk/>
            <pc:sldMk cId="3250581116" sldId="483"/>
            <ac:spMk id="9284" creationId="{BCE3C6E2-58AE-4DF3-A0EB-3E386C002C26}"/>
          </ac:spMkLst>
        </pc:spChg>
        <pc:spChg chg="mod">
          <ac:chgData name="Kolakowski, Artur" userId="9c34c8cc-b1df-44f6-bea5-dcf7a54ee35f" providerId="ADAL" clId="{3840EB45-74CA-49F5-8548-3DE287019A31}" dt="2022-12-08T10:50:59.838" v="3438" actId="790"/>
          <ac:spMkLst>
            <pc:docMk/>
            <pc:sldMk cId="3250581116" sldId="483"/>
            <ac:spMk id="9285" creationId="{B3ADAD75-497A-4988-A905-26477B89E9F1}"/>
          </ac:spMkLst>
        </pc:spChg>
        <pc:spChg chg="mod">
          <ac:chgData name="Kolakowski, Artur" userId="9c34c8cc-b1df-44f6-bea5-dcf7a54ee35f" providerId="ADAL" clId="{3840EB45-74CA-49F5-8548-3DE287019A31}" dt="2022-12-08T10:50:59.838" v="3439" actId="790"/>
          <ac:spMkLst>
            <pc:docMk/>
            <pc:sldMk cId="3250581116" sldId="483"/>
            <ac:spMk id="9286" creationId="{23ACFB92-9B85-4758-9FD4-8B5F7348DF5F}"/>
          </ac:spMkLst>
        </pc:spChg>
        <pc:spChg chg="mod">
          <ac:chgData name="Kolakowski, Artur" userId="9c34c8cc-b1df-44f6-bea5-dcf7a54ee35f" providerId="ADAL" clId="{3840EB45-74CA-49F5-8548-3DE287019A31}" dt="2022-12-08T10:50:59.838" v="3440" actId="790"/>
          <ac:spMkLst>
            <pc:docMk/>
            <pc:sldMk cId="3250581116" sldId="483"/>
            <ac:spMk id="9287" creationId="{911BF0F7-8531-48BC-8C6C-F11BC083CE6A}"/>
          </ac:spMkLst>
        </pc:spChg>
        <pc:spChg chg="mod">
          <ac:chgData name="Kolakowski, Artur" userId="9c34c8cc-b1df-44f6-bea5-dcf7a54ee35f" providerId="ADAL" clId="{3840EB45-74CA-49F5-8548-3DE287019A31}" dt="2022-12-08T10:50:59.838" v="3441" actId="790"/>
          <ac:spMkLst>
            <pc:docMk/>
            <pc:sldMk cId="3250581116" sldId="483"/>
            <ac:spMk id="9288" creationId="{0DCCE5D2-9E1A-46A1-82CE-7ADA5EA3BCFB}"/>
          </ac:spMkLst>
        </pc:spChg>
        <pc:spChg chg="mod">
          <ac:chgData name="Kolakowski, Artur" userId="9c34c8cc-b1df-44f6-bea5-dcf7a54ee35f" providerId="ADAL" clId="{3840EB45-74CA-49F5-8548-3DE287019A31}" dt="2022-12-08T10:50:59.838" v="3442" actId="790"/>
          <ac:spMkLst>
            <pc:docMk/>
            <pc:sldMk cId="3250581116" sldId="483"/>
            <ac:spMk id="9289" creationId="{EACB60D8-3D10-48B1-B11A-F14C6C5E3275}"/>
          </ac:spMkLst>
        </pc:spChg>
        <pc:spChg chg="mod">
          <ac:chgData name="Kolakowski, Artur" userId="9c34c8cc-b1df-44f6-bea5-dcf7a54ee35f" providerId="ADAL" clId="{3840EB45-74CA-49F5-8548-3DE287019A31}" dt="2022-12-08T10:50:59.838" v="3443" actId="790"/>
          <ac:spMkLst>
            <pc:docMk/>
            <pc:sldMk cId="3250581116" sldId="483"/>
            <ac:spMk id="9290" creationId="{C8B75CF8-923D-497D-BB8A-3B72F7BC0C8D}"/>
          </ac:spMkLst>
        </pc:spChg>
        <pc:spChg chg="mod">
          <ac:chgData name="Kolakowski, Artur" userId="9c34c8cc-b1df-44f6-bea5-dcf7a54ee35f" providerId="ADAL" clId="{3840EB45-74CA-49F5-8548-3DE287019A31}" dt="2022-12-08T10:50:59.838" v="3444" actId="790"/>
          <ac:spMkLst>
            <pc:docMk/>
            <pc:sldMk cId="3250581116" sldId="483"/>
            <ac:spMk id="9291" creationId="{B3278B49-7D8B-4D5D-9FE5-3A98EBC2A889}"/>
          </ac:spMkLst>
        </pc:spChg>
        <pc:spChg chg="mod">
          <ac:chgData name="Kolakowski, Artur" userId="9c34c8cc-b1df-44f6-bea5-dcf7a54ee35f" providerId="ADAL" clId="{3840EB45-74CA-49F5-8548-3DE287019A31}" dt="2022-12-08T10:50:59.838" v="3445" actId="790"/>
          <ac:spMkLst>
            <pc:docMk/>
            <pc:sldMk cId="3250581116" sldId="483"/>
            <ac:spMk id="9292" creationId="{55CE8FC7-F0A1-444D-ACF4-ED65BD2159CC}"/>
          </ac:spMkLst>
        </pc:spChg>
        <pc:spChg chg="mod">
          <ac:chgData name="Kolakowski, Artur" userId="9c34c8cc-b1df-44f6-bea5-dcf7a54ee35f" providerId="ADAL" clId="{3840EB45-74CA-49F5-8548-3DE287019A31}" dt="2022-12-08T10:50:59.843" v="3446" actId="790"/>
          <ac:spMkLst>
            <pc:docMk/>
            <pc:sldMk cId="3250581116" sldId="483"/>
            <ac:spMk id="9293" creationId="{7ECB6663-32C1-462F-9494-217EF3050E17}"/>
          </ac:spMkLst>
        </pc:spChg>
        <pc:spChg chg="mod">
          <ac:chgData name="Kolakowski, Artur" userId="9c34c8cc-b1df-44f6-bea5-dcf7a54ee35f" providerId="ADAL" clId="{3840EB45-74CA-49F5-8548-3DE287019A31}" dt="2022-12-08T10:50:59.843" v="3447" actId="790"/>
          <ac:spMkLst>
            <pc:docMk/>
            <pc:sldMk cId="3250581116" sldId="483"/>
            <ac:spMk id="9294" creationId="{DABEE154-1644-4D49-A8C6-C6ABE7CEF696}"/>
          </ac:spMkLst>
        </pc:spChg>
        <pc:spChg chg="mod">
          <ac:chgData name="Kolakowski, Artur" userId="9c34c8cc-b1df-44f6-bea5-dcf7a54ee35f" providerId="ADAL" clId="{3840EB45-74CA-49F5-8548-3DE287019A31}" dt="2022-12-08T10:50:59.843" v="3448" actId="790"/>
          <ac:spMkLst>
            <pc:docMk/>
            <pc:sldMk cId="3250581116" sldId="483"/>
            <ac:spMk id="9295" creationId="{200E27A1-1EF2-411D-B53D-D7CE3452FA76}"/>
          </ac:spMkLst>
        </pc:spChg>
        <pc:spChg chg="mod">
          <ac:chgData name="Kolakowski, Artur" userId="9c34c8cc-b1df-44f6-bea5-dcf7a54ee35f" providerId="ADAL" clId="{3840EB45-74CA-49F5-8548-3DE287019A31}" dt="2022-12-08T10:50:59.843" v="3449" actId="790"/>
          <ac:spMkLst>
            <pc:docMk/>
            <pc:sldMk cId="3250581116" sldId="483"/>
            <ac:spMk id="9296" creationId="{FFAAA6C3-9E23-4CF8-AD3D-67285B371234}"/>
          </ac:spMkLst>
        </pc:spChg>
        <pc:spChg chg="mod">
          <ac:chgData name="Kolakowski, Artur" userId="9c34c8cc-b1df-44f6-bea5-dcf7a54ee35f" providerId="ADAL" clId="{3840EB45-74CA-49F5-8548-3DE287019A31}" dt="2022-12-08T10:50:59.843" v="3450" actId="790"/>
          <ac:spMkLst>
            <pc:docMk/>
            <pc:sldMk cId="3250581116" sldId="483"/>
            <ac:spMk id="9297" creationId="{4CFEA9E9-34E7-4C6E-BCA2-52426438DD82}"/>
          </ac:spMkLst>
        </pc:spChg>
        <pc:spChg chg="mod">
          <ac:chgData name="Kolakowski, Artur" userId="9c34c8cc-b1df-44f6-bea5-dcf7a54ee35f" providerId="ADAL" clId="{3840EB45-74CA-49F5-8548-3DE287019A31}" dt="2022-12-08T10:50:59.843" v="3451" actId="790"/>
          <ac:spMkLst>
            <pc:docMk/>
            <pc:sldMk cId="3250581116" sldId="483"/>
            <ac:spMk id="9298" creationId="{D0A85094-FE51-43EC-A646-622192574FE8}"/>
          </ac:spMkLst>
        </pc:spChg>
        <pc:spChg chg="mod">
          <ac:chgData name="Kolakowski, Artur" userId="9c34c8cc-b1df-44f6-bea5-dcf7a54ee35f" providerId="ADAL" clId="{3840EB45-74CA-49F5-8548-3DE287019A31}" dt="2022-12-08T10:50:59.843" v="3452" actId="790"/>
          <ac:spMkLst>
            <pc:docMk/>
            <pc:sldMk cId="3250581116" sldId="483"/>
            <ac:spMk id="9299" creationId="{0C23E6CD-3968-49E6-A30B-C5BAFEB3EA6E}"/>
          </ac:spMkLst>
        </pc:spChg>
        <pc:spChg chg="mod">
          <ac:chgData name="Kolakowski, Artur" userId="9c34c8cc-b1df-44f6-bea5-dcf7a54ee35f" providerId="ADAL" clId="{3840EB45-74CA-49F5-8548-3DE287019A31}" dt="2022-12-08T10:50:59.843" v="3453" actId="790"/>
          <ac:spMkLst>
            <pc:docMk/>
            <pc:sldMk cId="3250581116" sldId="483"/>
            <ac:spMk id="9300" creationId="{B5492387-E48D-44FF-B34B-46438D8DDD7E}"/>
          </ac:spMkLst>
        </pc:spChg>
        <pc:spChg chg="mod">
          <ac:chgData name="Kolakowski, Artur" userId="9c34c8cc-b1df-44f6-bea5-dcf7a54ee35f" providerId="ADAL" clId="{3840EB45-74CA-49F5-8548-3DE287019A31}" dt="2022-12-08T10:50:59.848" v="3454" actId="790"/>
          <ac:spMkLst>
            <pc:docMk/>
            <pc:sldMk cId="3250581116" sldId="483"/>
            <ac:spMk id="9301" creationId="{1E718532-6F24-44D9-9B77-70F42C8A94EA}"/>
          </ac:spMkLst>
        </pc:spChg>
        <pc:spChg chg="mod">
          <ac:chgData name="Kolakowski, Artur" userId="9c34c8cc-b1df-44f6-bea5-dcf7a54ee35f" providerId="ADAL" clId="{3840EB45-74CA-49F5-8548-3DE287019A31}" dt="2022-12-08T10:50:59.848" v="3455" actId="790"/>
          <ac:spMkLst>
            <pc:docMk/>
            <pc:sldMk cId="3250581116" sldId="483"/>
            <ac:spMk id="9302" creationId="{715E2077-FE44-43F5-B422-484345E6D697}"/>
          </ac:spMkLst>
        </pc:spChg>
        <pc:spChg chg="mod">
          <ac:chgData name="Kolakowski, Artur" userId="9c34c8cc-b1df-44f6-bea5-dcf7a54ee35f" providerId="ADAL" clId="{3840EB45-74CA-49F5-8548-3DE287019A31}" dt="2022-12-08T10:50:59.848" v="3456" actId="790"/>
          <ac:spMkLst>
            <pc:docMk/>
            <pc:sldMk cId="3250581116" sldId="483"/>
            <ac:spMk id="9303" creationId="{CB584384-FF1E-4DAB-8350-6F100DA691E7}"/>
          </ac:spMkLst>
        </pc:spChg>
        <pc:spChg chg="mod">
          <ac:chgData name="Kolakowski, Artur" userId="9c34c8cc-b1df-44f6-bea5-dcf7a54ee35f" providerId="ADAL" clId="{3840EB45-74CA-49F5-8548-3DE287019A31}" dt="2022-12-08T10:50:59.848" v="3457" actId="790"/>
          <ac:spMkLst>
            <pc:docMk/>
            <pc:sldMk cId="3250581116" sldId="483"/>
            <ac:spMk id="9304" creationId="{4A9E73A8-1909-4211-A06E-54164B865A22}"/>
          </ac:spMkLst>
        </pc:spChg>
        <pc:spChg chg="mod">
          <ac:chgData name="Kolakowski, Artur" userId="9c34c8cc-b1df-44f6-bea5-dcf7a54ee35f" providerId="ADAL" clId="{3840EB45-74CA-49F5-8548-3DE287019A31}" dt="2022-12-08T10:50:59.848" v="3458" actId="790"/>
          <ac:spMkLst>
            <pc:docMk/>
            <pc:sldMk cId="3250581116" sldId="483"/>
            <ac:spMk id="9305" creationId="{8D0379E5-AC65-4B4C-9817-5AAE364DA991}"/>
          </ac:spMkLst>
        </pc:spChg>
        <pc:spChg chg="mod">
          <ac:chgData name="Kolakowski, Artur" userId="9c34c8cc-b1df-44f6-bea5-dcf7a54ee35f" providerId="ADAL" clId="{3840EB45-74CA-49F5-8548-3DE287019A31}" dt="2022-12-08T10:50:59.848" v="3459" actId="790"/>
          <ac:spMkLst>
            <pc:docMk/>
            <pc:sldMk cId="3250581116" sldId="483"/>
            <ac:spMk id="9306" creationId="{53402704-A98A-4C67-A4A6-4BC9B8F5290A}"/>
          </ac:spMkLst>
        </pc:spChg>
        <pc:spChg chg="mod">
          <ac:chgData name="Kolakowski, Artur" userId="9c34c8cc-b1df-44f6-bea5-dcf7a54ee35f" providerId="ADAL" clId="{3840EB45-74CA-49F5-8548-3DE287019A31}" dt="2022-12-08T10:50:59.648" v="3174" actId="790"/>
          <ac:spMkLst>
            <pc:docMk/>
            <pc:sldMk cId="3250581116" sldId="483"/>
            <ac:spMk id="9307" creationId="{969CA7E7-884E-4D60-B266-E9B9388803E5}"/>
          </ac:spMkLst>
        </pc:spChg>
        <pc:spChg chg="mod">
          <ac:chgData name="Kolakowski, Artur" userId="9c34c8cc-b1df-44f6-bea5-dcf7a54ee35f" providerId="ADAL" clId="{3840EB45-74CA-49F5-8548-3DE287019A31}" dt="2022-12-08T10:50:59.648" v="3175" actId="790"/>
          <ac:spMkLst>
            <pc:docMk/>
            <pc:sldMk cId="3250581116" sldId="483"/>
            <ac:spMk id="9308" creationId="{6BC91824-D46F-466A-A3AA-3F112676D587}"/>
          </ac:spMkLst>
        </pc:spChg>
        <pc:spChg chg="mod">
          <ac:chgData name="Kolakowski, Artur" userId="9c34c8cc-b1df-44f6-bea5-dcf7a54ee35f" providerId="ADAL" clId="{3840EB45-74CA-49F5-8548-3DE287019A31}" dt="2022-12-08T10:50:59.653" v="3176" actId="790"/>
          <ac:spMkLst>
            <pc:docMk/>
            <pc:sldMk cId="3250581116" sldId="483"/>
            <ac:spMk id="9309" creationId="{58E2E70F-BB12-4E2E-A24E-389A6787DBE1}"/>
          </ac:spMkLst>
        </pc:spChg>
        <pc:spChg chg="mod">
          <ac:chgData name="Kolakowski, Artur" userId="9c34c8cc-b1df-44f6-bea5-dcf7a54ee35f" providerId="ADAL" clId="{3840EB45-74CA-49F5-8548-3DE287019A31}" dt="2022-12-08T10:50:59.653" v="3177" actId="790"/>
          <ac:spMkLst>
            <pc:docMk/>
            <pc:sldMk cId="3250581116" sldId="483"/>
            <ac:spMk id="9310" creationId="{6414DF55-7A62-4644-9E4D-CA550F8E8E22}"/>
          </ac:spMkLst>
        </pc:spChg>
        <pc:spChg chg="mod">
          <ac:chgData name="Kolakowski, Artur" userId="9c34c8cc-b1df-44f6-bea5-dcf7a54ee35f" providerId="ADAL" clId="{3840EB45-74CA-49F5-8548-3DE287019A31}" dt="2022-12-08T10:50:59.653" v="3178" actId="790"/>
          <ac:spMkLst>
            <pc:docMk/>
            <pc:sldMk cId="3250581116" sldId="483"/>
            <ac:spMk id="9311" creationId="{2C6F19B1-A460-4D1D-B431-606AC4D92F64}"/>
          </ac:spMkLst>
        </pc:spChg>
        <pc:spChg chg="mod">
          <ac:chgData name="Kolakowski, Artur" userId="9c34c8cc-b1df-44f6-bea5-dcf7a54ee35f" providerId="ADAL" clId="{3840EB45-74CA-49F5-8548-3DE287019A31}" dt="2022-12-08T10:50:59.653" v="3179" actId="790"/>
          <ac:spMkLst>
            <pc:docMk/>
            <pc:sldMk cId="3250581116" sldId="483"/>
            <ac:spMk id="9312" creationId="{A3D2E2A5-F3B8-45FC-A43F-E12014C0F46C}"/>
          </ac:spMkLst>
        </pc:spChg>
        <pc:spChg chg="mod">
          <ac:chgData name="Kolakowski, Artur" userId="9c34c8cc-b1df-44f6-bea5-dcf7a54ee35f" providerId="ADAL" clId="{3840EB45-74CA-49F5-8548-3DE287019A31}" dt="2022-12-08T10:50:59.653" v="3180" actId="790"/>
          <ac:spMkLst>
            <pc:docMk/>
            <pc:sldMk cId="3250581116" sldId="483"/>
            <ac:spMk id="9313" creationId="{C155F3F9-C7C9-485E-8F92-0F7F67B96E72}"/>
          </ac:spMkLst>
        </pc:spChg>
        <pc:spChg chg="mod">
          <ac:chgData name="Kolakowski, Artur" userId="9c34c8cc-b1df-44f6-bea5-dcf7a54ee35f" providerId="ADAL" clId="{3840EB45-74CA-49F5-8548-3DE287019A31}" dt="2022-12-08T10:50:59.653" v="3181" actId="790"/>
          <ac:spMkLst>
            <pc:docMk/>
            <pc:sldMk cId="3250581116" sldId="483"/>
            <ac:spMk id="9314" creationId="{7C0E6AFB-97A5-4019-A2BF-5E1E44D28D63}"/>
          </ac:spMkLst>
        </pc:spChg>
        <pc:spChg chg="mod">
          <ac:chgData name="Kolakowski, Artur" userId="9c34c8cc-b1df-44f6-bea5-dcf7a54ee35f" providerId="ADAL" clId="{3840EB45-74CA-49F5-8548-3DE287019A31}" dt="2022-12-08T10:50:59.653" v="3182" actId="790"/>
          <ac:spMkLst>
            <pc:docMk/>
            <pc:sldMk cId="3250581116" sldId="483"/>
            <ac:spMk id="9315" creationId="{5EDE34F1-EF9A-4BF2-9BC0-D72298269379}"/>
          </ac:spMkLst>
        </pc:spChg>
        <pc:spChg chg="mod">
          <ac:chgData name="Kolakowski, Artur" userId="9c34c8cc-b1df-44f6-bea5-dcf7a54ee35f" providerId="ADAL" clId="{3840EB45-74CA-49F5-8548-3DE287019A31}" dt="2022-12-08T10:50:59.653" v="3183" actId="790"/>
          <ac:spMkLst>
            <pc:docMk/>
            <pc:sldMk cId="3250581116" sldId="483"/>
            <ac:spMk id="9316" creationId="{73328549-73A5-4F30-BE88-3F6DA8902444}"/>
          </ac:spMkLst>
        </pc:spChg>
        <pc:spChg chg="mod">
          <ac:chgData name="Kolakowski, Artur" userId="9c34c8cc-b1df-44f6-bea5-dcf7a54ee35f" providerId="ADAL" clId="{3840EB45-74CA-49F5-8548-3DE287019A31}" dt="2022-12-08T10:50:59.653" v="3184" actId="790"/>
          <ac:spMkLst>
            <pc:docMk/>
            <pc:sldMk cId="3250581116" sldId="483"/>
            <ac:spMk id="9317" creationId="{872FB242-D6BE-4C25-B22B-97F572177801}"/>
          </ac:spMkLst>
        </pc:spChg>
        <pc:spChg chg="mod">
          <ac:chgData name="Kolakowski, Artur" userId="9c34c8cc-b1df-44f6-bea5-dcf7a54ee35f" providerId="ADAL" clId="{3840EB45-74CA-49F5-8548-3DE287019A31}" dt="2022-12-08T10:50:59.653" v="3185" actId="790"/>
          <ac:spMkLst>
            <pc:docMk/>
            <pc:sldMk cId="3250581116" sldId="483"/>
            <ac:spMk id="9318" creationId="{720FA970-6A27-4063-81A8-27ECB2BE2C9F}"/>
          </ac:spMkLst>
        </pc:spChg>
        <pc:spChg chg="mod">
          <ac:chgData name="Kolakowski, Artur" userId="9c34c8cc-b1df-44f6-bea5-dcf7a54ee35f" providerId="ADAL" clId="{3840EB45-74CA-49F5-8548-3DE287019A31}" dt="2022-12-08T10:50:59.603" v="3089" actId="790"/>
          <ac:spMkLst>
            <pc:docMk/>
            <pc:sldMk cId="3250581116" sldId="483"/>
            <ac:spMk id="9319" creationId="{161ECD18-8ED3-40D8-BC98-909584A320E9}"/>
          </ac:spMkLst>
        </pc:spChg>
        <pc:spChg chg="mod">
          <ac:chgData name="Kolakowski, Artur" userId="9c34c8cc-b1df-44f6-bea5-dcf7a54ee35f" providerId="ADAL" clId="{3840EB45-74CA-49F5-8548-3DE287019A31}" dt="2022-12-08T10:50:59.603" v="3090" actId="790"/>
          <ac:spMkLst>
            <pc:docMk/>
            <pc:sldMk cId="3250581116" sldId="483"/>
            <ac:spMk id="9320" creationId="{F16752A9-D134-4CCC-8183-025E145CC615}"/>
          </ac:spMkLst>
        </pc:spChg>
        <pc:spChg chg="mod">
          <ac:chgData name="Kolakowski, Artur" userId="9c34c8cc-b1df-44f6-bea5-dcf7a54ee35f" providerId="ADAL" clId="{3840EB45-74CA-49F5-8548-3DE287019A31}" dt="2022-12-08T10:50:59.603" v="3091" actId="790"/>
          <ac:spMkLst>
            <pc:docMk/>
            <pc:sldMk cId="3250581116" sldId="483"/>
            <ac:spMk id="9321" creationId="{204435C6-557B-42AC-B01F-3E3F616AFF2C}"/>
          </ac:spMkLst>
        </pc:spChg>
        <pc:spChg chg="mod">
          <ac:chgData name="Kolakowski, Artur" userId="9c34c8cc-b1df-44f6-bea5-dcf7a54ee35f" providerId="ADAL" clId="{3840EB45-74CA-49F5-8548-3DE287019A31}" dt="2022-12-08T10:50:59.603" v="3092" actId="790"/>
          <ac:spMkLst>
            <pc:docMk/>
            <pc:sldMk cId="3250581116" sldId="483"/>
            <ac:spMk id="9322" creationId="{9C7D54FC-CAF6-4EB9-AD15-E1D80B54CC5C}"/>
          </ac:spMkLst>
        </pc:spChg>
        <pc:spChg chg="mod">
          <ac:chgData name="Kolakowski, Artur" userId="9c34c8cc-b1df-44f6-bea5-dcf7a54ee35f" providerId="ADAL" clId="{3840EB45-74CA-49F5-8548-3DE287019A31}" dt="2022-12-08T10:50:59.603" v="3093" actId="790"/>
          <ac:spMkLst>
            <pc:docMk/>
            <pc:sldMk cId="3250581116" sldId="483"/>
            <ac:spMk id="9323" creationId="{36BF4983-FBB9-4B92-8736-8FF5EA9380F3}"/>
          </ac:spMkLst>
        </pc:spChg>
        <pc:spChg chg="mod">
          <ac:chgData name="Kolakowski, Artur" userId="9c34c8cc-b1df-44f6-bea5-dcf7a54ee35f" providerId="ADAL" clId="{3840EB45-74CA-49F5-8548-3DE287019A31}" dt="2022-12-08T10:50:59.603" v="3094" actId="790"/>
          <ac:spMkLst>
            <pc:docMk/>
            <pc:sldMk cId="3250581116" sldId="483"/>
            <ac:spMk id="9324" creationId="{DB3DA1ED-72EF-43BC-9B54-4B7EF58057AE}"/>
          </ac:spMkLst>
        </pc:spChg>
        <pc:spChg chg="mod">
          <ac:chgData name="Kolakowski, Artur" userId="9c34c8cc-b1df-44f6-bea5-dcf7a54ee35f" providerId="ADAL" clId="{3840EB45-74CA-49F5-8548-3DE287019A31}" dt="2022-12-08T10:50:59.603" v="3095" actId="790"/>
          <ac:spMkLst>
            <pc:docMk/>
            <pc:sldMk cId="3250581116" sldId="483"/>
            <ac:spMk id="9325" creationId="{C4250E51-B0B7-4241-A65F-6D70B94B7ABC}"/>
          </ac:spMkLst>
        </pc:spChg>
        <pc:spChg chg="mod">
          <ac:chgData name="Kolakowski, Artur" userId="9c34c8cc-b1df-44f6-bea5-dcf7a54ee35f" providerId="ADAL" clId="{3840EB45-74CA-49F5-8548-3DE287019A31}" dt="2022-12-08T10:50:59.603" v="3096" actId="790"/>
          <ac:spMkLst>
            <pc:docMk/>
            <pc:sldMk cId="3250581116" sldId="483"/>
            <ac:spMk id="9326" creationId="{94D29A2B-9007-4642-A846-5CE723A8B7CA}"/>
          </ac:spMkLst>
        </pc:spChg>
        <pc:spChg chg="mod">
          <ac:chgData name="Kolakowski, Artur" userId="9c34c8cc-b1df-44f6-bea5-dcf7a54ee35f" providerId="ADAL" clId="{3840EB45-74CA-49F5-8548-3DE287019A31}" dt="2022-12-08T10:50:59.603" v="3097" actId="790"/>
          <ac:spMkLst>
            <pc:docMk/>
            <pc:sldMk cId="3250581116" sldId="483"/>
            <ac:spMk id="9327" creationId="{008150FF-4AFC-4EBD-8A0B-75D3E58143BC}"/>
          </ac:spMkLst>
        </pc:spChg>
        <pc:spChg chg="mod">
          <ac:chgData name="Kolakowski, Artur" userId="9c34c8cc-b1df-44f6-bea5-dcf7a54ee35f" providerId="ADAL" clId="{3840EB45-74CA-49F5-8548-3DE287019A31}" dt="2022-12-08T10:50:59.608" v="3098" actId="790"/>
          <ac:spMkLst>
            <pc:docMk/>
            <pc:sldMk cId="3250581116" sldId="483"/>
            <ac:spMk id="9328" creationId="{3D0BB578-3604-47D8-9AB3-6E3976F0A2AC}"/>
          </ac:spMkLst>
        </pc:spChg>
        <pc:spChg chg="mod">
          <ac:chgData name="Kolakowski, Artur" userId="9c34c8cc-b1df-44f6-bea5-dcf7a54ee35f" providerId="ADAL" clId="{3840EB45-74CA-49F5-8548-3DE287019A31}" dt="2022-12-08T10:50:59.608" v="3099" actId="790"/>
          <ac:spMkLst>
            <pc:docMk/>
            <pc:sldMk cId="3250581116" sldId="483"/>
            <ac:spMk id="9329" creationId="{2791511F-A7D4-4A96-9159-1E1C11C23B82}"/>
          </ac:spMkLst>
        </pc:spChg>
        <pc:spChg chg="mod">
          <ac:chgData name="Kolakowski, Artur" userId="9c34c8cc-b1df-44f6-bea5-dcf7a54ee35f" providerId="ADAL" clId="{3840EB45-74CA-49F5-8548-3DE287019A31}" dt="2022-12-08T10:50:59.608" v="3100" actId="790"/>
          <ac:spMkLst>
            <pc:docMk/>
            <pc:sldMk cId="3250581116" sldId="483"/>
            <ac:spMk id="9330" creationId="{16BC4285-A541-4390-90B1-7A502292B3D5}"/>
          </ac:spMkLst>
        </pc:spChg>
        <pc:spChg chg="mod">
          <ac:chgData name="Kolakowski, Artur" userId="9c34c8cc-b1df-44f6-bea5-dcf7a54ee35f" providerId="ADAL" clId="{3840EB45-74CA-49F5-8548-3DE287019A31}" dt="2022-12-08T10:50:59.608" v="3101" actId="790"/>
          <ac:spMkLst>
            <pc:docMk/>
            <pc:sldMk cId="3250581116" sldId="483"/>
            <ac:spMk id="9331" creationId="{AA9179F9-B4B9-413E-B11C-F8D7B3D2E3C5}"/>
          </ac:spMkLst>
        </pc:spChg>
        <pc:spChg chg="mod">
          <ac:chgData name="Kolakowski, Artur" userId="9c34c8cc-b1df-44f6-bea5-dcf7a54ee35f" providerId="ADAL" clId="{3840EB45-74CA-49F5-8548-3DE287019A31}" dt="2022-12-08T10:50:59.608" v="3102" actId="790"/>
          <ac:spMkLst>
            <pc:docMk/>
            <pc:sldMk cId="3250581116" sldId="483"/>
            <ac:spMk id="9332" creationId="{F28276F2-5892-44F5-B8A2-866DC7C1EAE7}"/>
          </ac:spMkLst>
        </pc:spChg>
        <pc:spChg chg="mod">
          <ac:chgData name="Kolakowski, Artur" userId="9c34c8cc-b1df-44f6-bea5-dcf7a54ee35f" providerId="ADAL" clId="{3840EB45-74CA-49F5-8548-3DE287019A31}" dt="2022-12-08T10:50:59.608" v="3103" actId="790"/>
          <ac:spMkLst>
            <pc:docMk/>
            <pc:sldMk cId="3250581116" sldId="483"/>
            <ac:spMk id="9333" creationId="{C86AB59E-3A0F-4B8E-B3D6-93357C435C59}"/>
          </ac:spMkLst>
        </pc:spChg>
        <pc:spChg chg="mod">
          <ac:chgData name="Kolakowski, Artur" userId="9c34c8cc-b1df-44f6-bea5-dcf7a54ee35f" providerId="ADAL" clId="{3840EB45-74CA-49F5-8548-3DE287019A31}" dt="2022-12-08T10:50:59.608" v="3104" actId="790"/>
          <ac:spMkLst>
            <pc:docMk/>
            <pc:sldMk cId="3250581116" sldId="483"/>
            <ac:spMk id="9334" creationId="{625B1ED2-C6D0-4638-ADCB-C6421B294A38}"/>
          </ac:spMkLst>
        </pc:spChg>
        <pc:spChg chg="mod">
          <ac:chgData name="Kolakowski, Artur" userId="9c34c8cc-b1df-44f6-bea5-dcf7a54ee35f" providerId="ADAL" clId="{3840EB45-74CA-49F5-8548-3DE287019A31}" dt="2022-12-08T10:50:59.608" v="3105" actId="790"/>
          <ac:spMkLst>
            <pc:docMk/>
            <pc:sldMk cId="3250581116" sldId="483"/>
            <ac:spMk id="9335" creationId="{59B7C503-2049-4B2B-A009-33D3866C4D34}"/>
          </ac:spMkLst>
        </pc:spChg>
        <pc:spChg chg="mod">
          <ac:chgData name="Kolakowski, Artur" userId="9c34c8cc-b1df-44f6-bea5-dcf7a54ee35f" providerId="ADAL" clId="{3840EB45-74CA-49F5-8548-3DE287019A31}" dt="2022-12-08T10:50:59.608" v="3106" actId="790"/>
          <ac:spMkLst>
            <pc:docMk/>
            <pc:sldMk cId="3250581116" sldId="483"/>
            <ac:spMk id="9336" creationId="{4D76E324-DF55-4A50-86FA-4E152EC54AD8}"/>
          </ac:spMkLst>
        </pc:spChg>
        <pc:spChg chg="mod">
          <ac:chgData name="Kolakowski, Artur" userId="9c34c8cc-b1df-44f6-bea5-dcf7a54ee35f" providerId="ADAL" clId="{3840EB45-74CA-49F5-8548-3DE287019A31}" dt="2022-12-08T10:50:59.613" v="3107" actId="790"/>
          <ac:spMkLst>
            <pc:docMk/>
            <pc:sldMk cId="3250581116" sldId="483"/>
            <ac:spMk id="9337" creationId="{92C2E733-6AE6-468C-84FB-07B5A79C6A55}"/>
          </ac:spMkLst>
        </pc:spChg>
        <pc:spChg chg="mod">
          <ac:chgData name="Kolakowski, Artur" userId="9c34c8cc-b1df-44f6-bea5-dcf7a54ee35f" providerId="ADAL" clId="{3840EB45-74CA-49F5-8548-3DE287019A31}" dt="2022-12-08T10:50:59.613" v="3108" actId="790"/>
          <ac:spMkLst>
            <pc:docMk/>
            <pc:sldMk cId="3250581116" sldId="483"/>
            <ac:spMk id="9338" creationId="{E65B2A22-E674-4DE4-87B8-F4E5C574247D}"/>
          </ac:spMkLst>
        </pc:spChg>
        <pc:spChg chg="mod">
          <ac:chgData name="Kolakowski, Artur" userId="9c34c8cc-b1df-44f6-bea5-dcf7a54ee35f" providerId="ADAL" clId="{3840EB45-74CA-49F5-8548-3DE287019A31}" dt="2022-12-08T10:50:59.613" v="3109" actId="790"/>
          <ac:spMkLst>
            <pc:docMk/>
            <pc:sldMk cId="3250581116" sldId="483"/>
            <ac:spMk id="9339" creationId="{55BC6CF7-CB4F-47F4-9C1F-FE6F849FBAD3}"/>
          </ac:spMkLst>
        </pc:spChg>
        <pc:spChg chg="mod">
          <ac:chgData name="Kolakowski, Artur" userId="9c34c8cc-b1df-44f6-bea5-dcf7a54ee35f" providerId="ADAL" clId="{3840EB45-74CA-49F5-8548-3DE287019A31}" dt="2022-12-08T10:50:59.613" v="3110" actId="790"/>
          <ac:spMkLst>
            <pc:docMk/>
            <pc:sldMk cId="3250581116" sldId="483"/>
            <ac:spMk id="9340" creationId="{6CD66B38-A395-4120-AC5B-0BA432048F91}"/>
          </ac:spMkLst>
        </pc:spChg>
        <pc:spChg chg="mod">
          <ac:chgData name="Kolakowski, Artur" userId="9c34c8cc-b1df-44f6-bea5-dcf7a54ee35f" providerId="ADAL" clId="{3840EB45-74CA-49F5-8548-3DE287019A31}" dt="2022-12-08T10:50:59.613" v="3111" actId="790"/>
          <ac:spMkLst>
            <pc:docMk/>
            <pc:sldMk cId="3250581116" sldId="483"/>
            <ac:spMk id="9341" creationId="{E03251A1-E0B1-4502-B9E3-9E7DA526F9B2}"/>
          </ac:spMkLst>
        </pc:spChg>
        <pc:spChg chg="mod">
          <ac:chgData name="Kolakowski, Artur" userId="9c34c8cc-b1df-44f6-bea5-dcf7a54ee35f" providerId="ADAL" clId="{3840EB45-74CA-49F5-8548-3DE287019A31}" dt="2022-12-08T10:50:59.613" v="3112" actId="790"/>
          <ac:spMkLst>
            <pc:docMk/>
            <pc:sldMk cId="3250581116" sldId="483"/>
            <ac:spMk id="9342" creationId="{F23FDA7E-C898-4383-81AC-B98EF0406B5F}"/>
          </ac:spMkLst>
        </pc:spChg>
        <pc:spChg chg="mod">
          <ac:chgData name="Kolakowski, Artur" userId="9c34c8cc-b1df-44f6-bea5-dcf7a54ee35f" providerId="ADAL" clId="{3840EB45-74CA-49F5-8548-3DE287019A31}" dt="2022-12-08T10:50:59.613" v="3113" actId="790"/>
          <ac:spMkLst>
            <pc:docMk/>
            <pc:sldMk cId="3250581116" sldId="483"/>
            <ac:spMk id="9343" creationId="{5424F3F3-9D2E-4E07-A92E-0952DBAC5406}"/>
          </ac:spMkLst>
        </pc:spChg>
        <pc:spChg chg="mod">
          <ac:chgData name="Kolakowski, Artur" userId="9c34c8cc-b1df-44f6-bea5-dcf7a54ee35f" providerId="ADAL" clId="{3840EB45-74CA-49F5-8548-3DE287019A31}" dt="2022-12-08T10:50:59.613" v="3114" actId="790"/>
          <ac:spMkLst>
            <pc:docMk/>
            <pc:sldMk cId="3250581116" sldId="483"/>
            <ac:spMk id="9344" creationId="{808A458D-B36D-417E-87D7-0224B9B474DC}"/>
          </ac:spMkLst>
        </pc:spChg>
        <pc:spChg chg="mod">
          <ac:chgData name="Kolakowski, Artur" userId="9c34c8cc-b1df-44f6-bea5-dcf7a54ee35f" providerId="ADAL" clId="{3840EB45-74CA-49F5-8548-3DE287019A31}" dt="2022-12-08T10:50:59.618" v="3115" actId="790"/>
          <ac:spMkLst>
            <pc:docMk/>
            <pc:sldMk cId="3250581116" sldId="483"/>
            <ac:spMk id="9345" creationId="{7E61E732-30A9-488A-B28E-BEDA6E8B37D9}"/>
          </ac:spMkLst>
        </pc:spChg>
        <pc:spChg chg="mod">
          <ac:chgData name="Kolakowski, Artur" userId="9c34c8cc-b1df-44f6-bea5-dcf7a54ee35f" providerId="ADAL" clId="{3840EB45-74CA-49F5-8548-3DE287019A31}" dt="2022-12-08T10:50:59.618" v="3116" actId="790"/>
          <ac:spMkLst>
            <pc:docMk/>
            <pc:sldMk cId="3250581116" sldId="483"/>
            <ac:spMk id="9346" creationId="{0F3B097D-7AAA-4A51-AC26-5ECA4E9CC442}"/>
          </ac:spMkLst>
        </pc:spChg>
        <pc:spChg chg="mod">
          <ac:chgData name="Kolakowski, Artur" userId="9c34c8cc-b1df-44f6-bea5-dcf7a54ee35f" providerId="ADAL" clId="{3840EB45-74CA-49F5-8548-3DE287019A31}" dt="2022-12-08T10:50:59.618" v="3117" actId="790"/>
          <ac:spMkLst>
            <pc:docMk/>
            <pc:sldMk cId="3250581116" sldId="483"/>
            <ac:spMk id="9347" creationId="{A2C5378A-D05D-4B8B-A2ED-341564506DB2}"/>
          </ac:spMkLst>
        </pc:spChg>
        <pc:spChg chg="mod">
          <ac:chgData name="Kolakowski, Artur" userId="9c34c8cc-b1df-44f6-bea5-dcf7a54ee35f" providerId="ADAL" clId="{3840EB45-74CA-49F5-8548-3DE287019A31}" dt="2022-12-08T10:50:59.618" v="3118" actId="790"/>
          <ac:spMkLst>
            <pc:docMk/>
            <pc:sldMk cId="3250581116" sldId="483"/>
            <ac:spMk id="9348" creationId="{A98D3637-1BE2-4729-82A2-78276A430259}"/>
          </ac:spMkLst>
        </pc:spChg>
        <pc:spChg chg="mod">
          <ac:chgData name="Kolakowski, Artur" userId="9c34c8cc-b1df-44f6-bea5-dcf7a54ee35f" providerId="ADAL" clId="{3840EB45-74CA-49F5-8548-3DE287019A31}" dt="2022-12-08T10:50:59.618" v="3119" actId="790"/>
          <ac:spMkLst>
            <pc:docMk/>
            <pc:sldMk cId="3250581116" sldId="483"/>
            <ac:spMk id="9349" creationId="{DF16693B-8CD5-4D66-9557-70CB4387DC44}"/>
          </ac:spMkLst>
        </pc:spChg>
        <pc:spChg chg="mod">
          <ac:chgData name="Kolakowski, Artur" userId="9c34c8cc-b1df-44f6-bea5-dcf7a54ee35f" providerId="ADAL" clId="{3840EB45-74CA-49F5-8548-3DE287019A31}" dt="2022-12-08T10:50:59.618" v="3120" actId="790"/>
          <ac:spMkLst>
            <pc:docMk/>
            <pc:sldMk cId="3250581116" sldId="483"/>
            <ac:spMk id="9350" creationId="{E6BF856A-9F8A-4F11-A5A1-1B27938E3DFA}"/>
          </ac:spMkLst>
        </pc:spChg>
        <pc:spChg chg="mod">
          <ac:chgData name="Kolakowski, Artur" userId="9c34c8cc-b1df-44f6-bea5-dcf7a54ee35f" providerId="ADAL" clId="{3840EB45-74CA-49F5-8548-3DE287019A31}" dt="2022-12-08T10:50:59.618" v="3121" actId="790"/>
          <ac:spMkLst>
            <pc:docMk/>
            <pc:sldMk cId="3250581116" sldId="483"/>
            <ac:spMk id="9351" creationId="{1BC795C5-C8F3-45FE-B098-C8C224FE6437}"/>
          </ac:spMkLst>
        </pc:spChg>
        <pc:spChg chg="mod">
          <ac:chgData name="Kolakowski, Artur" userId="9c34c8cc-b1df-44f6-bea5-dcf7a54ee35f" providerId="ADAL" clId="{3840EB45-74CA-49F5-8548-3DE287019A31}" dt="2022-12-08T10:50:59.618" v="3122" actId="790"/>
          <ac:spMkLst>
            <pc:docMk/>
            <pc:sldMk cId="3250581116" sldId="483"/>
            <ac:spMk id="9352" creationId="{7435A4A2-4FB8-4BC2-9393-1F09E16A9811}"/>
          </ac:spMkLst>
        </pc:spChg>
        <pc:spChg chg="mod">
          <ac:chgData name="Kolakowski, Artur" userId="9c34c8cc-b1df-44f6-bea5-dcf7a54ee35f" providerId="ADAL" clId="{3840EB45-74CA-49F5-8548-3DE287019A31}" dt="2022-12-08T10:50:59.618" v="3123" actId="790"/>
          <ac:spMkLst>
            <pc:docMk/>
            <pc:sldMk cId="3250581116" sldId="483"/>
            <ac:spMk id="9353" creationId="{D9344128-3F9B-4BD7-B111-EF8441120CA7}"/>
          </ac:spMkLst>
        </pc:spChg>
        <pc:spChg chg="mod">
          <ac:chgData name="Kolakowski, Artur" userId="9c34c8cc-b1df-44f6-bea5-dcf7a54ee35f" providerId="ADAL" clId="{3840EB45-74CA-49F5-8548-3DE287019A31}" dt="2022-12-08T10:50:59.618" v="3124" actId="790"/>
          <ac:spMkLst>
            <pc:docMk/>
            <pc:sldMk cId="3250581116" sldId="483"/>
            <ac:spMk id="9354" creationId="{88DC3CD4-1C29-4E9D-B215-187E982784A9}"/>
          </ac:spMkLst>
        </pc:spChg>
        <pc:spChg chg="mod">
          <ac:chgData name="Kolakowski, Artur" userId="9c34c8cc-b1df-44f6-bea5-dcf7a54ee35f" providerId="ADAL" clId="{3840EB45-74CA-49F5-8548-3DE287019A31}" dt="2022-12-08T10:50:59.623" v="3125" actId="790"/>
          <ac:spMkLst>
            <pc:docMk/>
            <pc:sldMk cId="3250581116" sldId="483"/>
            <ac:spMk id="9355" creationId="{FC5ED5E7-8BA5-4A5C-ABFD-7F0BC788D015}"/>
          </ac:spMkLst>
        </pc:spChg>
        <pc:spChg chg="mod">
          <ac:chgData name="Kolakowski, Artur" userId="9c34c8cc-b1df-44f6-bea5-dcf7a54ee35f" providerId="ADAL" clId="{3840EB45-74CA-49F5-8548-3DE287019A31}" dt="2022-12-08T10:50:59.623" v="3126" actId="790"/>
          <ac:spMkLst>
            <pc:docMk/>
            <pc:sldMk cId="3250581116" sldId="483"/>
            <ac:spMk id="9356" creationId="{7D48E2B6-F86B-4742-9F46-0A1198E0CE8D}"/>
          </ac:spMkLst>
        </pc:spChg>
        <pc:spChg chg="mod">
          <ac:chgData name="Kolakowski, Artur" userId="9c34c8cc-b1df-44f6-bea5-dcf7a54ee35f" providerId="ADAL" clId="{3840EB45-74CA-49F5-8548-3DE287019A31}" dt="2022-12-08T10:50:59.623" v="3127" actId="790"/>
          <ac:spMkLst>
            <pc:docMk/>
            <pc:sldMk cId="3250581116" sldId="483"/>
            <ac:spMk id="9357" creationId="{387584E0-FEFC-4B8C-A0FD-3D4216408162}"/>
          </ac:spMkLst>
        </pc:spChg>
        <pc:spChg chg="mod">
          <ac:chgData name="Kolakowski, Artur" userId="9c34c8cc-b1df-44f6-bea5-dcf7a54ee35f" providerId="ADAL" clId="{3840EB45-74CA-49F5-8548-3DE287019A31}" dt="2022-12-08T10:50:59.623" v="3128" actId="790"/>
          <ac:spMkLst>
            <pc:docMk/>
            <pc:sldMk cId="3250581116" sldId="483"/>
            <ac:spMk id="9358" creationId="{F9DBFC01-6A0F-4B96-9173-9FB17D2288C9}"/>
          </ac:spMkLst>
        </pc:spChg>
        <pc:spChg chg="mod">
          <ac:chgData name="Kolakowski, Artur" userId="9c34c8cc-b1df-44f6-bea5-dcf7a54ee35f" providerId="ADAL" clId="{3840EB45-74CA-49F5-8548-3DE287019A31}" dt="2022-12-08T10:50:59.623" v="3129" actId="790"/>
          <ac:spMkLst>
            <pc:docMk/>
            <pc:sldMk cId="3250581116" sldId="483"/>
            <ac:spMk id="9359" creationId="{7399B2EF-F7F7-4FE8-A34F-F185B24A4C8B}"/>
          </ac:spMkLst>
        </pc:spChg>
        <pc:spChg chg="mod">
          <ac:chgData name="Kolakowski, Artur" userId="9c34c8cc-b1df-44f6-bea5-dcf7a54ee35f" providerId="ADAL" clId="{3840EB45-74CA-49F5-8548-3DE287019A31}" dt="2022-12-08T10:50:59.623" v="3130" actId="790"/>
          <ac:spMkLst>
            <pc:docMk/>
            <pc:sldMk cId="3250581116" sldId="483"/>
            <ac:spMk id="9360" creationId="{291EBBCE-5CA4-42AB-826C-9595AF5CB67A}"/>
          </ac:spMkLst>
        </pc:spChg>
        <pc:spChg chg="mod">
          <ac:chgData name="Kolakowski, Artur" userId="9c34c8cc-b1df-44f6-bea5-dcf7a54ee35f" providerId="ADAL" clId="{3840EB45-74CA-49F5-8548-3DE287019A31}" dt="2022-12-08T10:50:59.623" v="3131" actId="790"/>
          <ac:spMkLst>
            <pc:docMk/>
            <pc:sldMk cId="3250581116" sldId="483"/>
            <ac:spMk id="9361" creationId="{1E39D0D3-AA08-4C3D-8A9A-534A9F3253C6}"/>
          </ac:spMkLst>
        </pc:spChg>
        <pc:spChg chg="mod">
          <ac:chgData name="Kolakowski, Artur" userId="9c34c8cc-b1df-44f6-bea5-dcf7a54ee35f" providerId="ADAL" clId="{3840EB45-74CA-49F5-8548-3DE287019A31}" dt="2022-12-08T10:50:59.623" v="3132" actId="790"/>
          <ac:spMkLst>
            <pc:docMk/>
            <pc:sldMk cId="3250581116" sldId="483"/>
            <ac:spMk id="9362" creationId="{13DF764C-C187-40E2-8DAC-4F13FE41F320}"/>
          </ac:spMkLst>
        </pc:spChg>
        <pc:spChg chg="mod">
          <ac:chgData name="Kolakowski, Artur" userId="9c34c8cc-b1df-44f6-bea5-dcf7a54ee35f" providerId="ADAL" clId="{3840EB45-74CA-49F5-8548-3DE287019A31}" dt="2022-12-08T10:50:59.623" v="3133" actId="790"/>
          <ac:spMkLst>
            <pc:docMk/>
            <pc:sldMk cId="3250581116" sldId="483"/>
            <ac:spMk id="9363" creationId="{CB06BE98-D671-4290-B0A3-2FD305A65043}"/>
          </ac:spMkLst>
        </pc:spChg>
        <pc:spChg chg="mod">
          <ac:chgData name="Kolakowski, Artur" userId="9c34c8cc-b1df-44f6-bea5-dcf7a54ee35f" providerId="ADAL" clId="{3840EB45-74CA-49F5-8548-3DE287019A31}" dt="2022-12-08T10:50:59.628" v="3134" actId="790"/>
          <ac:spMkLst>
            <pc:docMk/>
            <pc:sldMk cId="3250581116" sldId="483"/>
            <ac:spMk id="9364" creationId="{C17027A6-1FB7-42B0-8721-FA52E167787F}"/>
          </ac:spMkLst>
        </pc:spChg>
        <pc:spChg chg="mod">
          <ac:chgData name="Kolakowski, Artur" userId="9c34c8cc-b1df-44f6-bea5-dcf7a54ee35f" providerId="ADAL" clId="{3840EB45-74CA-49F5-8548-3DE287019A31}" dt="2022-12-08T10:50:59.628" v="3135" actId="790"/>
          <ac:spMkLst>
            <pc:docMk/>
            <pc:sldMk cId="3250581116" sldId="483"/>
            <ac:spMk id="9365" creationId="{6302634A-7BF2-474E-AB99-CAF511AAAEF6}"/>
          </ac:spMkLst>
        </pc:spChg>
        <pc:spChg chg="mod">
          <ac:chgData name="Kolakowski, Artur" userId="9c34c8cc-b1df-44f6-bea5-dcf7a54ee35f" providerId="ADAL" clId="{3840EB45-74CA-49F5-8548-3DE287019A31}" dt="2022-12-08T10:50:59.628" v="3136" actId="790"/>
          <ac:spMkLst>
            <pc:docMk/>
            <pc:sldMk cId="3250581116" sldId="483"/>
            <ac:spMk id="9366" creationId="{518F0B5D-D43F-486F-855C-EF72DD7994C3}"/>
          </ac:spMkLst>
        </pc:spChg>
        <pc:spChg chg="mod">
          <ac:chgData name="Kolakowski, Artur" userId="9c34c8cc-b1df-44f6-bea5-dcf7a54ee35f" providerId="ADAL" clId="{3840EB45-74CA-49F5-8548-3DE287019A31}" dt="2022-12-08T10:50:59.628" v="3137" actId="790"/>
          <ac:spMkLst>
            <pc:docMk/>
            <pc:sldMk cId="3250581116" sldId="483"/>
            <ac:spMk id="9367" creationId="{A52AC6DC-ABA4-460A-92ED-C16A5D44B8B8}"/>
          </ac:spMkLst>
        </pc:spChg>
        <pc:spChg chg="mod">
          <ac:chgData name="Kolakowski, Artur" userId="9c34c8cc-b1df-44f6-bea5-dcf7a54ee35f" providerId="ADAL" clId="{3840EB45-74CA-49F5-8548-3DE287019A31}" dt="2022-12-08T10:50:59.628" v="3138" actId="790"/>
          <ac:spMkLst>
            <pc:docMk/>
            <pc:sldMk cId="3250581116" sldId="483"/>
            <ac:spMk id="9368" creationId="{98AFC2AB-BF13-4A93-AB18-C78AE115854B}"/>
          </ac:spMkLst>
        </pc:spChg>
        <pc:spChg chg="mod">
          <ac:chgData name="Kolakowski, Artur" userId="9c34c8cc-b1df-44f6-bea5-dcf7a54ee35f" providerId="ADAL" clId="{3840EB45-74CA-49F5-8548-3DE287019A31}" dt="2022-12-08T10:50:59.628" v="3139" actId="790"/>
          <ac:spMkLst>
            <pc:docMk/>
            <pc:sldMk cId="3250581116" sldId="483"/>
            <ac:spMk id="9369" creationId="{4EB7EB49-1F7D-44EA-A0C6-47FD6D77C230}"/>
          </ac:spMkLst>
        </pc:spChg>
        <pc:spChg chg="mod">
          <ac:chgData name="Kolakowski, Artur" userId="9c34c8cc-b1df-44f6-bea5-dcf7a54ee35f" providerId="ADAL" clId="{3840EB45-74CA-49F5-8548-3DE287019A31}" dt="2022-12-08T10:50:59.628" v="3140" actId="790"/>
          <ac:spMkLst>
            <pc:docMk/>
            <pc:sldMk cId="3250581116" sldId="483"/>
            <ac:spMk id="9370" creationId="{BA18D2D5-0843-4819-AC09-950EC1B48D92}"/>
          </ac:spMkLst>
        </pc:spChg>
        <pc:spChg chg="mod">
          <ac:chgData name="Kolakowski, Artur" userId="9c34c8cc-b1df-44f6-bea5-dcf7a54ee35f" providerId="ADAL" clId="{3840EB45-74CA-49F5-8548-3DE287019A31}" dt="2022-12-08T10:50:59.633" v="3141" actId="790"/>
          <ac:spMkLst>
            <pc:docMk/>
            <pc:sldMk cId="3250581116" sldId="483"/>
            <ac:spMk id="9371" creationId="{E2FAACFE-5C2B-4F9B-89A9-F611BD4261E9}"/>
          </ac:spMkLst>
        </pc:spChg>
        <pc:spChg chg="mod">
          <ac:chgData name="Kolakowski, Artur" userId="9c34c8cc-b1df-44f6-bea5-dcf7a54ee35f" providerId="ADAL" clId="{3840EB45-74CA-49F5-8548-3DE287019A31}" dt="2022-12-08T10:50:59.633" v="3142" actId="790"/>
          <ac:spMkLst>
            <pc:docMk/>
            <pc:sldMk cId="3250581116" sldId="483"/>
            <ac:spMk id="9372" creationId="{3F7A509C-7B91-46B9-B0EA-C527A45ADF51}"/>
          </ac:spMkLst>
        </pc:spChg>
        <pc:spChg chg="mod">
          <ac:chgData name="Kolakowski, Artur" userId="9c34c8cc-b1df-44f6-bea5-dcf7a54ee35f" providerId="ADAL" clId="{3840EB45-74CA-49F5-8548-3DE287019A31}" dt="2022-12-08T10:50:59.633" v="3143" actId="790"/>
          <ac:spMkLst>
            <pc:docMk/>
            <pc:sldMk cId="3250581116" sldId="483"/>
            <ac:spMk id="9373" creationId="{2D0895C0-E17C-4FA5-A900-AAC3B2B373F9}"/>
          </ac:spMkLst>
        </pc:spChg>
        <pc:spChg chg="mod">
          <ac:chgData name="Kolakowski, Artur" userId="9c34c8cc-b1df-44f6-bea5-dcf7a54ee35f" providerId="ADAL" clId="{3840EB45-74CA-49F5-8548-3DE287019A31}" dt="2022-12-08T10:50:59.633" v="3144" actId="790"/>
          <ac:spMkLst>
            <pc:docMk/>
            <pc:sldMk cId="3250581116" sldId="483"/>
            <ac:spMk id="9374" creationId="{8B2D838C-925B-444F-912D-BA4C7696E265}"/>
          </ac:spMkLst>
        </pc:spChg>
        <pc:spChg chg="mod">
          <ac:chgData name="Kolakowski, Artur" userId="9c34c8cc-b1df-44f6-bea5-dcf7a54ee35f" providerId="ADAL" clId="{3840EB45-74CA-49F5-8548-3DE287019A31}" dt="2022-12-08T10:50:59.633" v="3145" actId="790"/>
          <ac:spMkLst>
            <pc:docMk/>
            <pc:sldMk cId="3250581116" sldId="483"/>
            <ac:spMk id="9375" creationId="{5809F1D7-1D06-4796-8718-7F50A7254488}"/>
          </ac:spMkLst>
        </pc:spChg>
        <pc:spChg chg="mod">
          <ac:chgData name="Kolakowski, Artur" userId="9c34c8cc-b1df-44f6-bea5-dcf7a54ee35f" providerId="ADAL" clId="{3840EB45-74CA-49F5-8548-3DE287019A31}" dt="2022-12-08T10:50:59.633" v="3146" actId="790"/>
          <ac:spMkLst>
            <pc:docMk/>
            <pc:sldMk cId="3250581116" sldId="483"/>
            <ac:spMk id="9376" creationId="{ACBE9C53-0178-4662-AB7E-354B0CF74594}"/>
          </ac:spMkLst>
        </pc:spChg>
        <pc:spChg chg="mod">
          <ac:chgData name="Kolakowski, Artur" userId="9c34c8cc-b1df-44f6-bea5-dcf7a54ee35f" providerId="ADAL" clId="{3840EB45-74CA-49F5-8548-3DE287019A31}" dt="2022-12-08T10:50:59.633" v="3147" actId="790"/>
          <ac:spMkLst>
            <pc:docMk/>
            <pc:sldMk cId="3250581116" sldId="483"/>
            <ac:spMk id="9377" creationId="{ABEB03CA-AEE6-40C5-AA1D-3E72FCD37461}"/>
          </ac:spMkLst>
        </pc:spChg>
        <pc:spChg chg="mod">
          <ac:chgData name="Kolakowski, Artur" userId="9c34c8cc-b1df-44f6-bea5-dcf7a54ee35f" providerId="ADAL" clId="{3840EB45-74CA-49F5-8548-3DE287019A31}" dt="2022-12-08T10:50:59.633" v="3148" actId="790"/>
          <ac:spMkLst>
            <pc:docMk/>
            <pc:sldMk cId="3250581116" sldId="483"/>
            <ac:spMk id="9378" creationId="{5F52EAB5-81A2-4A15-829C-B8C9BA94ED6A}"/>
          </ac:spMkLst>
        </pc:spChg>
        <pc:spChg chg="mod">
          <ac:chgData name="Kolakowski, Artur" userId="9c34c8cc-b1df-44f6-bea5-dcf7a54ee35f" providerId="ADAL" clId="{3840EB45-74CA-49F5-8548-3DE287019A31}" dt="2022-12-08T10:50:59.638" v="3149" actId="790"/>
          <ac:spMkLst>
            <pc:docMk/>
            <pc:sldMk cId="3250581116" sldId="483"/>
            <ac:spMk id="9379" creationId="{23ECACDB-D672-42EE-BFB6-780E1C1DB651}"/>
          </ac:spMkLst>
        </pc:spChg>
        <pc:spChg chg="mod">
          <ac:chgData name="Kolakowski, Artur" userId="9c34c8cc-b1df-44f6-bea5-dcf7a54ee35f" providerId="ADAL" clId="{3840EB45-74CA-49F5-8548-3DE287019A31}" dt="2022-12-08T10:50:59.638" v="3150" actId="790"/>
          <ac:spMkLst>
            <pc:docMk/>
            <pc:sldMk cId="3250581116" sldId="483"/>
            <ac:spMk id="9380" creationId="{ACE3614F-999B-45A6-9DF9-5DB70467B454}"/>
          </ac:spMkLst>
        </pc:spChg>
        <pc:spChg chg="mod">
          <ac:chgData name="Kolakowski, Artur" userId="9c34c8cc-b1df-44f6-bea5-dcf7a54ee35f" providerId="ADAL" clId="{3840EB45-74CA-49F5-8548-3DE287019A31}" dt="2022-12-08T10:50:59.638" v="3151" actId="790"/>
          <ac:spMkLst>
            <pc:docMk/>
            <pc:sldMk cId="3250581116" sldId="483"/>
            <ac:spMk id="9381" creationId="{1A64BE80-CD6F-4BA3-8DA4-9657C5A9502E}"/>
          </ac:spMkLst>
        </pc:spChg>
        <pc:spChg chg="mod">
          <ac:chgData name="Kolakowski, Artur" userId="9c34c8cc-b1df-44f6-bea5-dcf7a54ee35f" providerId="ADAL" clId="{3840EB45-74CA-49F5-8548-3DE287019A31}" dt="2022-12-08T10:50:59.638" v="3152" actId="790"/>
          <ac:spMkLst>
            <pc:docMk/>
            <pc:sldMk cId="3250581116" sldId="483"/>
            <ac:spMk id="9382" creationId="{DE82C852-B149-4876-83E0-D985961A94FD}"/>
          </ac:spMkLst>
        </pc:spChg>
        <pc:spChg chg="mod">
          <ac:chgData name="Kolakowski, Artur" userId="9c34c8cc-b1df-44f6-bea5-dcf7a54ee35f" providerId="ADAL" clId="{3840EB45-74CA-49F5-8548-3DE287019A31}" dt="2022-12-08T10:50:59.638" v="3153" actId="790"/>
          <ac:spMkLst>
            <pc:docMk/>
            <pc:sldMk cId="3250581116" sldId="483"/>
            <ac:spMk id="9383" creationId="{563CD4EC-16FB-4D51-807B-53F6E8CDB069}"/>
          </ac:spMkLst>
        </pc:spChg>
        <pc:spChg chg="mod">
          <ac:chgData name="Kolakowski, Artur" userId="9c34c8cc-b1df-44f6-bea5-dcf7a54ee35f" providerId="ADAL" clId="{3840EB45-74CA-49F5-8548-3DE287019A31}" dt="2022-12-08T10:50:59.638" v="3154" actId="790"/>
          <ac:spMkLst>
            <pc:docMk/>
            <pc:sldMk cId="3250581116" sldId="483"/>
            <ac:spMk id="9384" creationId="{4C057370-54FA-4E58-9515-CB8CF1C08929}"/>
          </ac:spMkLst>
        </pc:spChg>
        <pc:spChg chg="mod">
          <ac:chgData name="Kolakowski, Artur" userId="9c34c8cc-b1df-44f6-bea5-dcf7a54ee35f" providerId="ADAL" clId="{3840EB45-74CA-49F5-8548-3DE287019A31}" dt="2022-12-08T10:50:59.638" v="3155" actId="790"/>
          <ac:spMkLst>
            <pc:docMk/>
            <pc:sldMk cId="3250581116" sldId="483"/>
            <ac:spMk id="9385" creationId="{46DA9833-1B25-45A0-A98C-2670508AED78}"/>
          </ac:spMkLst>
        </pc:spChg>
        <pc:spChg chg="mod">
          <ac:chgData name="Kolakowski, Artur" userId="9c34c8cc-b1df-44f6-bea5-dcf7a54ee35f" providerId="ADAL" clId="{3840EB45-74CA-49F5-8548-3DE287019A31}" dt="2022-12-08T10:50:59.638" v="3156" actId="790"/>
          <ac:spMkLst>
            <pc:docMk/>
            <pc:sldMk cId="3250581116" sldId="483"/>
            <ac:spMk id="9386" creationId="{9C7C5F63-94BF-4C0A-B85A-A0837CC77BFD}"/>
          </ac:spMkLst>
        </pc:spChg>
        <pc:spChg chg="mod">
          <ac:chgData name="Kolakowski, Artur" userId="9c34c8cc-b1df-44f6-bea5-dcf7a54ee35f" providerId="ADAL" clId="{3840EB45-74CA-49F5-8548-3DE287019A31}" dt="2022-12-08T10:50:59.638" v="3157" actId="790"/>
          <ac:spMkLst>
            <pc:docMk/>
            <pc:sldMk cId="3250581116" sldId="483"/>
            <ac:spMk id="9387" creationId="{73522A62-F148-468D-A6CB-21C7538883CB}"/>
          </ac:spMkLst>
        </pc:spChg>
        <pc:spChg chg="mod">
          <ac:chgData name="Kolakowski, Artur" userId="9c34c8cc-b1df-44f6-bea5-dcf7a54ee35f" providerId="ADAL" clId="{3840EB45-74CA-49F5-8548-3DE287019A31}" dt="2022-12-08T10:50:59.638" v="3158" actId="790"/>
          <ac:spMkLst>
            <pc:docMk/>
            <pc:sldMk cId="3250581116" sldId="483"/>
            <ac:spMk id="9388" creationId="{3C5BDF35-AF7A-4DAB-9B5E-53FFC2512A04}"/>
          </ac:spMkLst>
        </pc:spChg>
        <pc:spChg chg="mod">
          <ac:chgData name="Kolakowski, Artur" userId="9c34c8cc-b1df-44f6-bea5-dcf7a54ee35f" providerId="ADAL" clId="{3840EB45-74CA-49F5-8548-3DE287019A31}" dt="2022-12-08T10:50:59.643" v="3159" actId="790"/>
          <ac:spMkLst>
            <pc:docMk/>
            <pc:sldMk cId="3250581116" sldId="483"/>
            <ac:spMk id="9389" creationId="{2FE14ED2-CAC5-493D-8E63-339CB55F4621}"/>
          </ac:spMkLst>
        </pc:spChg>
        <pc:spChg chg="mod">
          <ac:chgData name="Kolakowski, Artur" userId="9c34c8cc-b1df-44f6-bea5-dcf7a54ee35f" providerId="ADAL" clId="{3840EB45-74CA-49F5-8548-3DE287019A31}" dt="2022-12-08T10:50:59.643" v="3160" actId="790"/>
          <ac:spMkLst>
            <pc:docMk/>
            <pc:sldMk cId="3250581116" sldId="483"/>
            <ac:spMk id="9390" creationId="{D04531FC-EE97-4828-8219-0F7705CB455B}"/>
          </ac:spMkLst>
        </pc:spChg>
        <pc:spChg chg="mod">
          <ac:chgData name="Kolakowski, Artur" userId="9c34c8cc-b1df-44f6-bea5-dcf7a54ee35f" providerId="ADAL" clId="{3840EB45-74CA-49F5-8548-3DE287019A31}" dt="2022-12-08T10:50:59.643" v="3161" actId="790"/>
          <ac:spMkLst>
            <pc:docMk/>
            <pc:sldMk cId="3250581116" sldId="483"/>
            <ac:spMk id="9391" creationId="{E3F9EB19-7412-4069-BAE3-23A19A0EB69A}"/>
          </ac:spMkLst>
        </pc:spChg>
        <pc:spChg chg="mod">
          <ac:chgData name="Kolakowski, Artur" userId="9c34c8cc-b1df-44f6-bea5-dcf7a54ee35f" providerId="ADAL" clId="{3840EB45-74CA-49F5-8548-3DE287019A31}" dt="2022-12-08T10:50:59.643" v="3162" actId="790"/>
          <ac:spMkLst>
            <pc:docMk/>
            <pc:sldMk cId="3250581116" sldId="483"/>
            <ac:spMk id="9392" creationId="{060435F6-D7DD-455B-88A2-1DEEAF4A4A44}"/>
          </ac:spMkLst>
        </pc:spChg>
        <pc:spChg chg="mod">
          <ac:chgData name="Kolakowski, Artur" userId="9c34c8cc-b1df-44f6-bea5-dcf7a54ee35f" providerId="ADAL" clId="{3840EB45-74CA-49F5-8548-3DE287019A31}" dt="2022-12-08T10:50:59.643" v="3163" actId="790"/>
          <ac:spMkLst>
            <pc:docMk/>
            <pc:sldMk cId="3250581116" sldId="483"/>
            <ac:spMk id="9393" creationId="{2F8CBED1-81BE-4E5D-A4BD-77F0CE81AE49}"/>
          </ac:spMkLst>
        </pc:spChg>
        <pc:spChg chg="mod">
          <ac:chgData name="Kolakowski, Artur" userId="9c34c8cc-b1df-44f6-bea5-dcf7a54ee35f" providerId="ADAL" clId="{3840EB45-74CA-49F5-8548-3DE287019A31}" dt="2022-12-08T10:50:59.643" v="3164" actId="790"/>
          <ac:spMkLst>
            <pc:docMk/>
            <pc:sldMk cId="3250581116" sldId="483"/>
            <ac:spMk id="9394" creationId="{0F650B87-C06A-4791-9BD0-F25101AE5E3D}"/>
          </ac:spMkLst>
        </pc:spChg>
        <pc:spChg chg="mod">
          <ac:chgData name="Kolakowski, Artur" userId="9c34c8cc-b1df-44f6-bea5-dcf7a54ee35f" providerId="ADAL" clId="{3840EB45-74CA-49F5-8548-3DE287019A31}" dt="2022-12-08T10:50:59.643" v="3165" actId="790"/>
          <ac:spMkLst>
            <pc:docMk/>
            <pc:sldMk cId="3250581116" sldId="483"/>
            <ac:spMk id="9395" creationId="{BB693CCE-CFC7-48D1-B34D-45D0BD846AEB}"/>
          </ac:spMkLst>
        </pc:spChg>
        <pc:spChg chg="mod">
          <ac:chgData name="Kolakowski, Artur" userId="9c34c8cc-b1df-44f6-bea5-dcf7a54ee35f" providerId="ADAL" clId="{3840EB45-74CA-49F5-8548-3DE287019A31}" dt="2022-12-08T10:50:59.643" v="3166" actId="790"/>
          <ac:spMkLst>
            <pc:docMk/>
            <pc:sldMk cId="3250581116" sldId="483"/>
            <ac:spMk id="9396" creationId="{22380510-38F0-4EFA-9983-6510F610109E}"/>
          </ac:spMkLst>
        </pc:spChg>
        <pc:spChg chg="mod">
          <ac:chgData name="Kolakowski, Artur" userId="9c34c8cc-b1df-44f6-bea5-dcf7a54ee35f" providerId="ADAL" clId="{3840EB45-74CA-49F5-8548-3DE287019A31}" dt="2022-12-08T10:50:59.643" v="3167" actId="790"/>
          <ac:spMkLst>
            <pc:docMk/>
            <pc:sldMk cId="3250581116" sldId="483"/>
            <ac:spMk id="9397" creationId="{FC5723F6-7C43-499B-A578-8B5C41417794}"/>
          </ac:spMkLst>
        </pc:spChg>
        <pc:spChg chg="mod">
          <ac:chgData name="Kolakowski, Artur" userId="9c34c8cc-b1df-44f6-bea5-dcf7a54ee35f" providerId="ADAL" clId="{3840EB45-74CA-49F5-8548-3DE287019A31}" dt="2022-12-08T10:50:59.648" v="3168" actId="790"/>
          <ac:spMkLst>
            <pc:docMk/>
            <pc:sldMk cId="3250581116" sldId="483"/>
            <ac:spMk id="9398" creationId="{56A55DD1-B7A2-431A-8356-253BAAC821FB}"/>
          </ac:spMkLst>
        </pc:spChg>
        <pc:spChg chg="mod">
          <ac:chgData name="Kolakowski, Artur" userId="9c34c8cc-b1df-44f6-bea5-dcf7a54ee35f" providerId="ADAL" clId="{3840EB45-74CA-49F5-8548-3DE287019A31}" dt="2022-12-08T10:50:59.648" v="3169" actId="790"/>
          <ac:spMkLst>
            <pc:docMk/>
            <pc:sldMk cId="3250581116" sldId="483"/>
            <ac:spMk id="9399" creationId="{1051C2A1-2616-4AAD-B880-A1F14A71B17D}"/>
          </ac:spMkLst>
        </pc:spChg>
        <pc:spChg chg="mod">
          <ac:chgData name="Kolakowski, Artur" userId="9c34c8cc-b1df-44f6-bea5-dcf7a54ee35f" providerId="ADAL" clId="{3840EB45-74CA-49F5-8548-3DE287019A31}" dt="2022-12-08T10:50:59.648" v="3170" actId="790"/>
          <ac:spMkLst>
            <pc:docMk/>
            <pc:sldMk cId="3250581116" sldId="483"/>
            <ac:spMk id="9400" creationId="{29FAC795-B012-47B1-A160-15699FB66B3E}"/>
          </ac:spMkLst>
        </pc:spChg>
        <pc:spChg chg="mod">
          <ac:chgData name="Kolakowski, Artur" userId="9c34c8cc-b1df-44f6-bea5-dcf7a54ee35f" providerId="ADAL" clId="{3840EB45-74CA-49F5-8548-3DE287019A31}" dt="2022-12-08T10:50:59.648" v="3171" actId="790"/>
          <ac:spMkLst>
            <pc:docMk/>
            <pc:sldMk cId="3250581116" sldId="483"/>
            <ac:spMk id="9401" creationId="{CDAB8BE6-1D90-4C89-AF05-EBDCED026D5C}"/>
          </ac:spMkLst>
        </pc:spChg>
        <pc:spChg chg="mod">
          <ac:chgData name="Kolakowski, Artur" userId="9c34c8cc-b1df-44f6-bea5-dcf7a54ee35f" providerId="ADAL" clId="{3840EB45-74CA-49F5-8548-3DE287019A31}" dt="2022-12-08T10:50:59.648" v="3172" actId="790"/>
          <ac:spMkLst>
            <pc:docMk/>
            <pc:sldMk cId="3250581116" sldId="483"/>
            <ac:spMk id="9402" creationId="{732C00A8-0140-4B5B-A59D-08D34A739A72}"/>
          </ac:spMkLst>
        </pc:spChg>
        <pc:spChg chg="mod">
          <ac:chgData name="Kolakowski, Artur" userId="9c34c8cc-b1df-44f6-bea5-dcf7a54ee35f" providerId="ADAL" clId="{3840EB45-74CA-49F5-8548-3DE287019A31}" dt="2022-12-08T10:50:59.648" v="3173" actId="790"/>
          <ac:spMkLst>
            <pc:docMk/>
            <pc:sldMk cId="3250581116" sldId="483"/>
            <ac:spMk id="9403" creationId="{28CD0AB2-AE87-4827-9278-66A0CD92D031}"/>
          </ac:spMkLst>
        </pc:spChg>
        <pc:spChg chg="mod">
          <ac:chgData name="Kolakowski, Artur" userId="9c34c8cc-b1df-44f6-bea5-dcf7a54ee35f" providerId="ADAL" clId="{3840EB45-74CA-49F5-8548-3DE287019A31}" dt="2022-12-08T10:50:58.113" v="1961" actId="790"/>
          <ac:spMkLst>
            <pc:docMk/>
            <pc:sldMk cId="3250581116" sldId="483"/>
            <ac:spMk id="9404" creationId="{E837E86F-5AA3-45D4-8553-4F8BE1B7DB8A}"/>
          </ac:spMkLst>
        </pc:spChg>
        <pc:spChg chg="mod">
          <ac:chgData name="Kolakowski, Artur" userId="9c34c8cc-b1df-44f6-bea5-dcf7a54ee35f" providerId="ADAL" clId="{3840EB45-74CA-49F5-8548-3DE287019A31}" dt="2022-12-08T10:50:58.113" v="1962" actId="790"/>
          <ac:spMkLst>
            <pc:docMk/>
            <pc:sldMk cId="3250581116" sldId="483"/>
            <ac:spMk id="9405" creationId="{81D42763-0434-4C0B-A7A1-C826BE79D7F5}"/>
          </ac:spMkLst>
        </pc:spChg>
        <pc:spChg chg="mod">
          <ac:chgData name="Kolakowski, Artur" userId="9c34c8cc-b1df-44f6-bea5-dcf7a54ee35f" providerId="ADAL" clId="{3840EB45-74CA-49F5-8548-3DE287019A31}" dt="2022-12-08T10:50:58.113" v="1963" actId="790"/>
          <ac:spMkLst>
            <pc:docMk/>
            <pc:sldMk cId="3250581116" sldId="483"/>
            <ac:spMk id="9406" creationId="{B55A7473-629C-4841-B6F9-9F6A0E9C21F2}"/>
          </ac:spMkLst>
        </pc:spChg>
        <pc:spChg chg="mod">
          <ac:chgData name="Kolakowski, Artur" userId="9c34c8cc-b1df-44f6-bea5-dcf7a54ee35f" providerId="ADAL" clId="{3840EB45-74CA-49F5-8548-3DE287019A31}" dt="2022-12-08T10:50:58.118" v="1964" actId="790"/>
          <ac:spMkLst>
            <pc:docMk/>
            <pc:sldMk cId="3250581116" sldId="483"/>
            <ac:spMk id="9407" creationId="{274CC982-AA3D-4C1F-9FD9-B1ECBEE1BB53}"/>
          </ac:spMkLst>
        </pc:spChg>
        <pc:spChg chg="mod">
          <ac:chgData name="Kolakowski, Artur" userId="9c34c8cc-b1df-44f6-bea5-dcf7a54ee35f" providerId="ADAL" clId="{3840EB45-74CA-49F5-8548-3DE287019A31}" dt="2022-12-08T10:50:58.118" v="1965" actId="790"/>
          <ac:spMkLst>
            <pc:docMk/>
            <pc:sldMk cId="3250581116" sldId="483"/>
            <ac:spMk id="9408" creationId="{4BC8242F-0051-4395-AC53-B2210AB13752}"/>
          </ac:spMkLst>
        </pc:spChg>
        <pc:spChg chg="mod">
          <ac:chgData name="Kolakowski, Artur" userId="9c34c8cc-b1df-44f6-bea5-dcf7a54ee35f" providerId="ADAL" clId="{3840EB45-74CA-49F5-8548-3DE287019A31}" dt="2022-12-08T10:50:58.118" v="1966" actId="790"/>
          <ac:spMkLst>
            <pc:docMk/>
            <pc:sldMk cId="3250581116" sldId="483"/>
            <ac:spMk id="9409" creationId="{95FDAF9E-9F0E-4447-BB7F-0A093128EEA9}"/>
          </ac:spMkLst>
        </pc:spChg>
        <pc:spChg chg="mod">
          <ac:chgData name="Kolakowski, Artur" userId="9c34c8cc-b1df-44f6-bea5-dcf7a54ee35f" providerId="ADAL" clId="{3840EB45-74CA-49F5-8548-3DE287019A31}" dt="2022-12-08T10:50:58.123" v="1967" actId="790"/>
          <ac:spMkLst>
            <pc:docMk/>
            <pc:sldMk cId="3250581116" sldId="483"/>
            <ac:spMk id="9410" creationId="{36BE1FC9-7A2C-4B8F-A333-95FB6C004003}"/>
          </ac:spMkLst>
        </pc:spChg>
        <pc:spChg chg="mod">
          <ac:chgData name="Kolakowski, Artur" userId="9c34c8cc-b1df-44f6-bea5-dcf7a54ee35f" providerId="ADAL" clId="{3840EB45-74CA-49F5-8548-3DE287019A31}" dt="2022-12-08T10:50:58.123" v="1968" actId="790"/>
          <ac:spMkLst>
            <pc:docMk/>
            <pc:sldMk cId="3250581116" sldId="483"/>
            <ac:spMk id="9411" creationId="{45E430A8-FE36-4D6D-8A48-BA1314A23560}"/>
          </ac:spMkLst>
        </pc:spChg>
        <pc:spChg chg="mod">
          <ac:chgData name="Kolakowski, Artur" userId="9c34c8cc-b1df-44f6-bea5-dcf7a54ee35f" providerId="ADAL" clId="{3840EB45-74CA-49F5-8548-3DE287019A31}" dt="2022-12-08T10:50:58.128" v="1969" actId="790"/>
          <ac:spMkLst>
            <pc:docMk/>
            <pc:sldMk cId="3250581116" sldId="483"/>
            <ac:spMk id="9412" creationId="{98431939-78A5-4018-A5EF-47412C9A1990}"/>
          </ac:spMkLst>
        </pc:spChg>
        <pc:spChg chg="mod">
          <ac:chgData name="Kolakowski, Artur" userId="9c34c8cc-b1df-44f6-bea5-dcf7a54ee35f" providerId="ADAL" clId="{3840EB45-74CA-49F5-8548-3DE287019A31}" dt="2022-12-08T10:50:58.128" v="1970" actId="790"/>
          <ac:spMkLst>
            <pc:docMk/>
            <pc:sldMk cId="3250581116" sldId="483"/>
            <ac:spMk id="9413" creationId="{C6427278-C22F-4CD5-85CA-D06B1BE16D67}"/>
          </ac:spMkLst>
        </pc:spChg>
        <pc:spChg chg="mod">
          <ac:chgData name="Kolakowski, Artur" userId="9c34c8cc-b1df-44f6-bea5-dcf7a54ee35f" providerId="ADAL" clId="{3840EB45-74CA-49F5-8548-3DE287019A31}" dt="2022-12-08T10:50:58.133" v="1971" actId="790"/>
          <ac:spMkLst>
            <pc:docMk/>
            <pc:sldMk cId="3250581116" sldId="483"/>
            <ac:spMk id="9414" creationId="{577507CC-6107-4145-A0B5-28EA31A04A53}"/>
          </ac:spMkLst>
        </pc:spChg>
        <pc:spChg chg="mod">
          <ac:chgData name="Kolakowski, Artur" userId="9c34c8cc-b1df-44f6-bea5-dcf7a54ee35f" providerId="ADAL" clId="{3840EB45-74CA-49F5-8548-3DE287019A31}" dt="2022-12-08T10:50:58.133" v="1972" actId="790"/>
          <ac:spMkLst>
            <pc:docMk/>
            <pc:sldMk cId="3250581116" sldId="483"/>
            <ac:spMk id="9415" creationId="{16F216F0-A056-4A65-9A47-5CB4A62803BB}"/>
          </ac:spMkLst>
        </pc:spChg>
        <pc:spChg chg="mod">
          <ac:chgData name="Kolakowski, Artur" userId="9c34c8cc-b1df-44f6-bea5-dcf7a54ee35f" providerId="ADAL" clId="{3840EB45-74CA-49F5-8548-3DE287019A31}" dt="2022-12-08T10:50:58.133" v="1973" actId="790"/>
          <ac:spMkLst>
            <pc:docMk/>
            <pc:sldMk cId="3250581116" sldId="483"/>
            <ac:spMk id="9416" creationId="{BDCF898B-E31E-4179-8EC1-27B1B8207527}"/>
          </ac:spMkLst>
        </pc:spChg>
        <pc:spChg chg="mod">
          <ac:chgData name="Kolakowski, Artur" userId="9c34c8cc-b1df-44f6-bea5-dcf7a54ee35f" providerId="ADAL" clId="{3840EB45-74CA-49F5-8548-3DE287019A31}" dt="2022-12-08T10:50:58.138" v="1974" actId="790"/>
          <ac:spMkLst>
            <pc:docMk/>
            <pc:sldMk cId="3250581116" sldId="483"/>
            <ac:spMk id="9417" creationId="{561FB0D3-EBCF-4281-92DD-2C4D75FE1FAA}"/>
          </ac:spMkLst>
        </pc:spChg>
        <pc:spChg chg="mod">
          <ac:chgData name="Kolakowski, Artur" userId="9c34c8cc-b1df-44f6-bea5-dcf7a54ee35f" providerId="ADAL" clId="{3840EB45-74CA-49F5-8548-3DE287019A31}" dt="2022-12-08T10:50:58.138" v="1975" actId="790"/>
          <ac:spMkLst>
            <pc:docMk/>
            <pc:sldMk cId="3250581116" sldId="483"/>
            <ac:spMk id="9418" creationId="{B0F0365C-B310-453C-A62C-3D8369259664}"/>
          </ac:spMkLst>
        </pc:spChg>
        <pc:spChg chg="mod">
          <ac:chgData name="Kolakowski, Artur" userId="9c34c8cc-b1df-44f6-bea5-dcf7a54ee35f" providerId="ADAL" clId="{3840EB45-74CA-49F5-8548-3DE287019A31}" dt="2022-12-08T10:50:58.138" v="1976" actId="790"/>
          <ac:spMkLst>
            <pc:docMk/>
            <pc:sldMk cId="3250581116" sldId="483"/>
            <ac:spMk id="9419" creationId="{4548A3CB-D4A1-41DB-ACBC-7585A86B9DFA}"/>
          </ac:spMkLst>
        </pc:spChg>
        <pc:spChg chg="mod">
          <ac:chgData name="Kolakowski, Artur" userId="9c34c8cc-b1df-44f6-bea5-dcf7a54ee35f" providerId="ADAL" clId="{3840EB45-74CA-49F5-8548-3DE287019A31}" dt="2022-12-08T10:50:58.143" v="1977" actId="790"/>
          <ac:spMkLst>
            <pc:docMk/>
            <pc:sldMk cId="3250581116" sldId="483"/>
            <ac:spMk id="9420" creationId="{9E16B99A-CE7B-4C75-A7B8-8A3A87EC16A0}"/>
          </ac:spMkLst>
        </pc:spChg>
        <pc:spChg chg="mod">
          <ac:chgData name="Kolakowski, Artur" userId="9c34c8cc-b1df-44f6-bea5-dcf7a54ee35f" providerId="ADAL" clId="{3840EB45-74CA-49F5-8548-3DE287019A31}" dt="2022-12-08T10:50:58.148" v="1978" actId="790"/>
          <ac:spMkLst>
            <pc:docMk/>
            <pc:sldMk cId="3250581116" sldId="483"/>
            <ac:spMk id="9421" creationId="{3CAA0C56-E898-42C1-9E47-88387DA01329}"/>
          </ac:spMkLst>
        </pc:spChg>
        <pc:spChg chg="mod">
          <ac:chgData name="Kolakowski, Artur" userId="9c34c8cc-b1df-44f6-bea5-dcf7a54ee35f" providerId="ADAL" clId="{3840EB45-74CA-49F5-8548-3DE287019A31}" dt="2022-12-08T10:50:58.148" v="1979" actId="790"/>
          <ac:spMkLst>
            <pc:docMk/>
            <pc:sldMk cId="3250581116" sldId="483"/>
            <ac:spMk id="9422" creationId="{4EF8FDA4-1013-4E4C-AB5C-B3362F5F00EE}"/>
          </ac:spMkLst>
        </pc:spChg>
        <pc:spChg chg="mod">
          <ac:chgData name="Kolakowski, Artur" userId="9c34c8cc-b1df-44f6-bea5-dcf7a54ee35f" providerId="ADAL" clId="{3840EB45-74CA-49F5-8548-3DE287019A31}" dt="2022-12-08T10:50:58.148" v="1980" actId="790"/>
          <ac:spMkLst>
            <pc:docMk/>
            <pc:sldMk cId="3250581116" sldId="483"/>
            <ac:spMk id="9423" creationId="{1A35D85F-672B-4324-B0D7-EBE3DD5D3419}"/>
          </ac:spMkLst>
        </pc:spChg>
        <pc:spChg chg="mod">
          <ac:chgData name="Kolakowski, Artur" userId="9c34c8cc-b1df-44f6-bea5-dcf7a54ee35f" providerId="ADAL" clId="{3840EB45-74CA-49F5-8548-3DE287019A31}" dt="2022-12-08T10:50:58.153" v="1981" actId="790"/>
          <ac:spMkLst>
            <pc:docMk/>
            <pc:sldMk cId="3250581116" sldId="483"/>
            <ac:spMk id="9424" creationId="{CF69CD24-9F2D-4B8A-B26C-A9A35638DDBA}"/>
          </ac:spMkLst>
        </pc:spChg>
        <pc:spChg chg="mod">
          <ac:chgData name="Kolakowski, Artur" userId="9c34c8cc-b1df-44f6-bea5-dcf7a54ee35f" providerId="ADAL" clId="{3840EB45-74CA-49F5-8548-3DE287019A31}" dt="2022-12-08T10:50:58.153" v="1982" actId="790"/>
          <ac:spMkLst>
            <pc:docMk/>
            <pc:sldMk cId="3250581116" sldId="483"/>
            <ac:spMk id="9425" creationId="{B26C4418-F143-4152-8EF2-A41782A59F67}"/>
          </ac:spMkLst>
        </pc:spChg>
        <pc:spChg chg="mod">
          <ac:chgData name="Kolakowski, Artur" userId="9c34c8cc-b1df-44f6-bea5-dcf7a54ee35f" providerId="ADAL" clId="{3840EB45-74CA-49F5-8548-3DE287019A31}" dt="2022-12-08T10:50:58.157" v="1983" actId="790"/>
          <ac:spMkLst>
            <pc:docMk/>
            <pc:sldMk cId="3250581116" sldId="483"/>
            <ac:spMk id="9426" creationId="{29013E4F-7982-48E2-9AEE-803D07CBF6BC}"/>
          </ac:spMkLst>
        </pc:spChg>
        <pc:spChg chg="mod">
          <ac:chgData name="Kolakowski, Artur" userId="9c34c8cc-b1df-44f6-bea5-dcf7a54ee35f" providerId="ADAL" clId="{3840EB45-74CA-49F5-8548-3DE287019A31}" dt="2022-12-08T10:50:58.157" v="1984" actId="790"/>
          <ac:spMkLst>
            <pc:docMk/>
            <pc:sldMk cId="3250581116" sldId="483"/>
            <ac:spMk id="9427" creationId="{D7E6B78E-C550-438B-A24A-E5761A11D9CB}"/>
          </ac:spMkLst>
        </pc:spChg>
        <pc:spChg chg="mod">
          <ac:chgData name="Kolakowski, Artur" userId="9c34c8cc-b1df-44f6-bea5-dcf7a54ee35f" providerId="ADAL" clId="{3840EB45-74CA-49F5-8548-3DE287019A31}" dt="2022-12-08T10:50:58.163" v="1985" actId="790"/>
          <ac:spMkLst>
            <pc:docMk/>
            <pc:sldMk cId="3250581116" sldId="483"/>
            <ac:spMk id="9428" creationId="{3386E1DC-EEEF-4DDD-B696-3ABB244B0189}"/>
          </ac:spMkLst>
        </pc:spChg>
        <pc:spChg chg="mod">
          <ac:chgData name="Kolakowski, Artur" userId="9c34c8cc-b1df-44f6-bea5-dcf7a54ee35f" providerId="ADAL" clId="{3840EB45-74CA-49F5-8548-3DE287019A31}" dt="2022-12-08T10:50:58.163" v="1986" actId="790"/>
          <ac:spMkLst>
            <pc:docMk/>
            <pc:sldMk cId="3250581116" sldId="483"/>
            <ac:spMk id="9429" creationId="{6CFA78F7-1025-4EE7-9306-A1EEE7773D3B}"/>
          </ac:spMkLst>
        </pc:spChg>
        <pc:spChg chg="mod">
          <ac:chgData name="Kolakowski, Artur" userId="9c34c8cc-b1df-44f6-bea5-dcf7a54ee35f" providerId="ADAL" clId="{3840EB45-74CA-49F5-8548-3DE287019A31}" dt="2022-12-08T10:50:58.163" v="1987" actId="790"/>
          <ac:spMkLst>
            <pc:docMk/>
            <pc:sldMk cId="3250581116" sldId="483"/>
            <ac:spMk id="9430" creationId="{40A680F5-1D34-4ED8-9035-CEC16DB5FBE6}"/>
          </ac:spMkLst>
        </pc:spChg>
        <pc:spChg chg="mod">
          <ac:chgData name="Kolakowski, Artur" userId="9c34c8cc-b1df-44f6-bea5-dcf7a54ee35f" providerId="ADAL" clId="{3840EB45-74CA-49F5-8548-3DE287019A31}" dt="2022-12-08T10:50:58.168" v="1988" actId="790"/>
          <ac:spMkLst>
            <pc:docMk/>
            <pc:sldMk cId="3250581116" sldId="483"/>
            <ac:spMk id="9431" creationId="{B845AD64-D998-4F0C-B798-ED872DCF9190}"/>
          </ac:spMkLst>
        </pc:spChg>
        <pc:spChg chg="mod">
          <ac:chgData name="Kolakowski, Artur" userId="9c34c8cc-b1df-44f6-bea5-dcf7a54ee35f" providerId="ADAL" clId="{3840EB45-74CA-49F5-8548-3DE287019A31}" dt="2022-12-08T10:50:58.168" v="1989" actId="790"/>
          <ac:spMkLst>
            <pc:docMk/>
            <pc:sldMk cId="3250581116" sldId="483"/>
            <ac:spMk id="9432" creationId="{7578E1AC-B9D2-40C4-9774-B289C67CF07B}"/>
          </ac:spMkLst>
        </pc:spChg>
        <pc:spChg chg="mod">
          <ac:chgData name="Kolakowski, Artur" userId="9c34c8cc-b1df-44f6-bea5-dcf7a54ee35f" providerId="ADAL" clId="{3840EB45-74CA-49F5-8548-3DE287019A31}" dt="2022-12-08T10:50:58.173" v="1990" actId="790"/>
          <ac:spMkLst>
            <pc:docMk/>
            <pc:sldMk cId="3250581116" sldId="483"/>
            <ac:spMk id="9433" creationId="{191C6F81-B3E9-44E0-B002-AE8E93761CE4}"/>
          </ac:spMkLst>
        </pc:spChg>
        <pc:spChg chg="mod">
          <ac:chgData name="Kolakowski, Artur" userId="9c34c8cc-b1df-44f6-bea5-dcf7a54ee35f" providerId="ADAL" clId="{3840EB45-74CA-49F5-8548-3DE287019A31}" dt="2022-12-08T10:50:58.173" v="1991" actId="790"/>
          <ac:spMkLst>
            <pc:docMk/>
            <pc:sldMk cId="3250581116" sldId="483"/>
            <ac:spMk id="9434" creationId="{EFF52414-3DFC-41A3-A54A-F4B448F1D3C9}"/>
          </ac:spMkLst>
        </pc:spChg>
        <pc:spChg chg="mod">
          <ac:chgData name="Kolakowski, Artur" userId="9c34c8cc-b1df-44f6-bea5-dcf7a54ee35f" providerId="ADAL" clId="{3840EB45-74CA-49F5-8548-3DE287019A31}" dt="2022-12-08T10:50:58.173" v="1992" actId="790"/>
          <ac:spMkLst>
            <pc:docMk/>
            <pc:sldMk cId="3250581116" sldId="483"/>
            <ac:spMk id="9435" creationId="{BEF64486-196E-4FE7-BA0A-5BAD73A3C870}"/>
          </ac:spMkLst>
        </pc:spChg>
        <pc:spChg chg="mod">
          <ac:chgData name="Kolakowski, Artur" userId="9c34c8cc-b1df-44f6-bea5-dcf7a54ee35f" providerId="ADAL" clId="{3840EB45-74CA-49F5-8548-3DE287019A31}" dt="2022-12-08T10:50:58.179" v="1993" actId="790"/>
          <ac:spMkLst>
            <pc:docMk/>
            <pc:sldMk cId="3250581116" sldId="483"/>
            <ac:spMk id="9436" creationId="{9D09E8E4-ABF3-409D-9DFD-00BAA01EF5AA}"/>
          </ac:spMkLst>
        </pc:spChg>
        <pc:spChg chg="mod">
          <ac:chgData name="Kolakowski, Artur" userId="9c34c8cc-b1df-44f6-bea5-dcf7a54ee35f" providerId="ADAL" clId="{3840EB45-74CA-49F5-8548-3DE287019A31}" dt="2022-12-08T10:50:58.179" v="1994" actId="790"/>
          <ac:spMkLst>
            <pc:docMk/>
            <pc:sldMk cId="3250581116" sldId="483"/>
            <ac:spMk id="9437" creationId="{8D1D7C00-47FC-4291-A92C-E71FEEA3F71C}"/>
          </ac:spMkLst>
        </pc:spChg>
        <pc:spChg chg="mod">
          <ac:chgData name="Kolakowski, Artur" userId="9c34c8cc-b1df-44f6-bea5-dcf7a54ee35f" providerId="ADAL" clId="{3840EB45-74CA-49F5-8548-3DE287019A31}" dt="2022-12-08T10:50:58.183" v="1995" actId="790"/>
          <ac:spMkLst>
            <pc:docMk/>
            <pc:sldMk cId="3250581116" sldId="483"/>
            <ac:spMk id="9438" creationId="{27036633-6863-4713-BEE2-B982B70BD189}"/>
          </ac:spMkLst>
        </pc:spChg>
        <pc:spChg chg="mod">
          <ac:chgData name="Kolakowski, Artur" userId="9c34c8cc-b1df-44f6-bea5-dcf7a54ee35f" providerId="ADAL" clId="{3840EB45-74CA-49F5-8548-3DE287019A31}" dt="2022-12-08T10:50:58.183" v="1996" actId="790"/>
          <ac:spMkLst>
            <pc:docMk/>
            <pc:sldMk cId="3250581116" sldId="483"/>
            <ac:spMk id="9439" creationId="{12E6756A-C250-4E9F-8039-955A4C562EBD}"/>
          </ac:spMkLst>
        </pc:spChg>
        <pc:spChg chg="mod">
          <ac:chgData name="Kolakowski, Artur" userId="9c34c8cc-b1df-44f6-bea5-dcf7a54ee35f" providerId="ADAL" clId="{3840EB45-74CA-49F5-8548-3DE287019A31}" dt="2022-12-08T10:50:58.188" v="1997" actId="790"/>
          <ac:spMkLst>
            <pc:docMk/>
            <pc:sldMk cId="3250581116" sldId="483"/>
            <ac:spMk id="9440" creationId="{B8B3517B-8A86-42AE-A434-D8D2FD41E8B3}"/>
          </ac:spMkLst>
        </pc:spChg>
        <pc:spChg chg="mod">
          <ac:chgData name="Kolakowski, Artur" userId="9c34c8cc-b1df-44f6-bea5-dcf7a54ee35f" providerId="ADAL" clId="{3840EB45-74CA-49F5-8548-3DE287019A31}" dt="2022-12-08T10:50:58.188" v="1998" actId="790"/>
          <ac:spMkLst>
            <pc:docMk/>
            <pc:sldMk cId="3250581116" sldId="483"/>
            <ac:spMk id="9441" creationId="{876DB284-8282-44CA-A36C-1D881F2BB5FD}"/>
          </ac:spMkLst>
        </pc:spChg>
        <pc:spChg chg="mod">
          <ac:chgData name="Kolakowski, Artur" userId="9c34c8cc-b1df-44f6-bea5-dcf7a54ee35f" providerId="ADAL" clId="{3840EB45-74CA-49F5-8548-3DE287019A31}" dt="2022-12-08T10:50:58.193" v="1999" actId="790"/>
          <ac:spMkLst>
            <pc:docMk/>
            <pc:sldMk cId="3250581116" sldId="483"/>
            <ac:spMk id="9442" creationId="{D9671A20-BDCD-438C-A6D2-62269AFFE037}"/>
          </ac:spMkLst>
        </pc:spChg>
        <pc:spChg chg="mod">
          <ac:chgData name="Kolakowski, Artur" userId="9c34c8cc-b1df-44f6-bea5-dcf7a54ee35f" providerId="ADAL" clId="{3840EB45-74CA-49F5-8548-3DE287019A31}" dt="2022-12-08T10:50:58.193" v="2000" actId="790"/>
          <ac:spMkLst>
            <pc:docMk/>
            <pc:sldMk cId="3250581116" sldId="483"/>
            <ac:spMk id="9443" creationId="{261E92F7-DA7E-4035-A283-A5F7AD882707}"/>
          </ac:spMkLst>
        </pc:spChg>
        <pc:spChg chg="mod">
          <ac:chgData name="Kolakowski, Artur" userId="9c34c8cc-b1df-44f6-bea5-dcf7a54ee35f" providerId="ADAL" clId="{3840EB45-74CA-49F5-8548-3DE287019A31}" dt="2022-12-08T10:50:58.193" v="2001" actId="790"/>
          <ac:spMkLst>
            <pc:docMk/>
            <pc:sldMk cId="3250581116" sldId="483"/>
            <ac:spMk id="9444" creationId="{B94A017D-02B4-4F34-B5EC-54C514D13B49}"/>
          </ac:spMkLst>
        </pc:spChg>
        <pc:spChg chg="mod">
          <ac:chgData name="Kolakowski, Artur" userId="9c34c8cc-b1df-44f6-bea5-dcf7a54ee35f" providerId="ADAL" clId="{3840EB45-74CA-49F5-8548-3DE287019A31}" dt="2022-12-08T10:50:58.198" v="2002" actId="790"/>
          <ac:spMkLst>
            <pc:docMk/>
            <pc:sldMk cId="3250581116" sldId="483"/>
            <ac:spMk id="9445" creationId="{A4829C38-6E6D-4229-B3E3-035A99F52945}"/>
          </ac:spMkLst>
        </pc:spChg>
        <pc:spChg chg="mod">
          <ac:chgData name="Kolakowski, Artur" userId="9c34c8cc-b1df-44f6-bea5-dcf7a54ee35f" providerId="ADAL" clId="{3840EB45-74CA-49F5-8548-3DE287019A31}" dt="2022-12-08T10:50:58.198" v="2003" actId="790"/>
          <ac:spMkLst>
            <pc:docMk/>
            <pc:sldMk cId="3250581116" sldId="483"/>
            <ac:spMk id="9446" creationId="{E0B12907-2CAC-4245-BDCF-D1B92ABF3B85}"/>
          </ac:spMkLst>
        </pc:spChg>
        <pc:spChg chg="mod">
          <ac:chgData name="Kolakowski, Artur" userId="9c34c8cc-b1df-44f6-bea5-dcf7a54ee35f" providerId="ADAL" clId="{3840EB45-74CA-49F5-8548-3DE287019A31}" dt="2022-12-08T10:50:58.203" v="2004" actId="790"/>
          <ac:spMkLst>
            <pc:docMk/>
            <pc:sldMk cId="3250581116" sldId="483"/>
            <ac:spMk id="9447" creationId="{07543AA8-3C7C-4CE9-8950-4F38F5ECF7D4}"/>
          </ac:spMkLst>
        </pc:spChg>
        <pc:spChg chg="mod">
          <ac:chgData name="Kolakowski, Artur" userId="9c34c8cc-b1df-44f6-bea5-dcf7a54ee35f" providerId="ADAL" clId="{3840EB45-74CA-49F5-8548-3DE287019A31}" dt="2022-12-08T10:50:58.203" v="2005" actId="790"/>
          <ac:spMkLst>
            <pc:docMk/>
            <pc:sldMk cId="3250581116" sldId="483"/>
            <ac:spMk id="9448" creationId="{DB519156-C981-4F23-98C9-5AC0F996EFC5}"/>
          </ac:spMkLst>
        </pc:spChg>
        <pc:spChg chg="mod">
          <ac:chgData name="Kolakowski, Artur" userId="9c34c8cc-b1df-44f6-bea5-dcf7a54ee35f" providerId="ADAL" clId="{3840EB45-74CA-49F5-8548-3DE287019A31}" dt="2022-12-08T10:50:58.203" v="2006" actId="790"/>
          <ac:spMkLst>
            <pc:docMk/>
            <pc:sldMk cId="3250581116" sldId="483"/>
            <ac:spMk id="9449" creationId="{4FFD5B02-EABC-4998-B396-6A8F54DE249B}"/>
          </ac:spMkLst>
        </pc:spChg>
        <pc:spChg chg="mod">
          <ac:chgData name="Kolakowski, Artur" userId="9c34c8cc-b1df-44f6-bea5-dcf7a54ee35f" providerId="ADAL" clId="{3840EB45-74CA-49F5-8548-3DE287019A31}" dt="2022-12-08T10:50:58.208" v="2007" actId="790"/>
          <ac:spMkLst>
            <pc:docMk/>
            <pc:sldMk cId="3250581116" sldId="483"/>
            <ac:spMk id="9450" creationId="{9B665BF6-93A4-4381-866D-B47991A5D561}"/>
          </ac:spMkLst>
        </pc:spChg>
        <pc:spChg chg="mod">
          <ac:chgData name="Kolakowski, Artur" userId="9c34c8cc-b1df-44f6-bea5-dcf7a54ee35f" providerId="ADAL" clId="{3840EB45-74CA-49F5-8548-3DE287019A31}" dt="2022-12-08T10:50:58.208" v="2008" actId="790"/>
          <ac:spMkLst>
            <pc:docMk/>
            <pc:sldMk cId="3250581116" sldId="483"/>
            <ac:spMk id="9451" creationId="{BC0136CC-778F-451A-9DEA-D4298C1B0E5D}"/>
          </ac:spMkLst>
        </pc:spChg>
        <pc:spChg chg="mod">
          <ac:chgData name="Kolakowski, Artur" userId="9c34c8cc-b1df-44f6-bea5-dcf7a54ee35f" providerId="ADAL" clId="{3840EB45-74CA-49F5-8548-3DE287019A31}" dt="2022-12-08T10:50:58.213" v="2009" actId="790"/>
          <ac:spMkLst>
            <pc:docMk/>
            <pc:sldMk cId="3250581116" sldId="483"/>
            <ac:spMk id="9452" creationId="{3DF355E3-19C2-4AD1-B43D-C09A2F4D1276}"/>
          </ac:spMkLst>
        </pc:spChg>
        <pc:spChg chg="mod">
          <ac:chgData name="Kolakowski, Artur" userId="9c34c8cc-b1df-44f6-bea5-dcf7a54ee35f" providerId="ADAL" clId="{3840EB45-74CA-49F5-8548-3DE287019A31}" dt="2022-12-08T10:50:58.213" v="2010" actId="790"/>
          <ac:spMkLst>
            <pc:docMk/>
            <pc:sldMk cId="3250581116" sldId="483"/>
            <ac:spMk id="9453" creationId="{294BB825-B7F7-49BB-A0F7-A8A9460D47D9}"/>
          </ac:spMkLst>
        </pc:spChg>
        <pc:spChg chg="mod">
          <ac:chgData name="Kolakowski, Artur" userId="9c34c8cc-b1df-44f6-bea5-dcf7a54ee35f" providerId="ADAL" clId="{3840EB45-74CA-49F5-8548-3DE287019A31}" dt="2022-12-08T10:50:58.218" v="2011" actId="790"/>
          <ac:spMkLst>
            <pc:docMk/>
            <pc:sldMk cId="3250581116" sldId="483"/>
            <ac:spMk id="9454" creationId="{7626CD56-2947-49B7-A7D3-98C187D7AB64}"/>
          </ac:spMkLst>
        </pc:spChg>
        <pc:spChg chg="mod">
          <ac:chgData name="Kolakowski, Artur" userId="9c34c8cc-b1df-44f6-bea5-dcf7a54ee35f" providerId="ADAL" clId="{3840EB45-74CA-49F5-8548-3DE287019A31}" dt="2022-12-08T10:50:58.218" v="2012" actId="790"/>
          <ac:spMkLst>
            <pc:docMk/>
            <pc:sldMk cId="3250581116" sldId="483"/>
            <ac:spMk id="9455" creationId="{C4A8942A-263E-4BE7-A43F-8564CAC08562}"/>
          </ac:spMkLst>
        </pc:spChg>
        <pc:spChg chg="mod">
          <ac:chgData name="Kolakowski, Artur" userId="9c34c8cc-b1df-44f6-bea5-dcf7a54ee35f" providerId="ADAL" clId="{3840EB45-74CA-49F5-8548-3DE287019A31}" dt="2022-12-08T10:50:58.223" v="2013" actId="790"/>
          <ac:spMkLst>
            <pc:docMk/>
            <pc:sldMk cId="3250581116" sldId="483"/>
            <ac:spMk id="9456" creationId="{3066F229-9E33-4A08-B297-CA62F10B17DA}"/>
          </ac:spMkLst>
        </pc:spChg>
        <pc:spChg chg="mod">
          <ac:chgData name="Kolakowski, Artur" userId="9c34c8cc-b1df-44f6-bea5-dcf7a54ee35f" providerId="ADAL" clId="{3840EB45-74CA-49F5-8548-3DE287019A31}" dt="2022-12-08T10:50:58.223" v="2014" actId="790"/>
          <ac:spMkLst>
            <pc:docMk/>
            <pc:sldMk cId="3250581116" sldId="483"/>
            <ac:spMk id="9457" creationId="{C314C11C-CE79-43B6-8932-2FDBC98EF98F}"/>
          </ac:spMkLst>
        </pc:spChg>
        <pc:spChg chg="mod">
          <ac:chgData name="Kolakowski, Artur" userId="9c34c8cc-b1df-44f6-bea5-dcf7a54ee35f" providerId="ADAL" clId="{3840EB45-74CA-49F5-8548-3DE287019A31}" dt="2022-12-08T10:50:58.227" v="2015" actId="790"/>
          <ac:spMkLst>
            <pc:docMk/>
            <pc:sldMk cId="3250581116" sldId="483"/>
            <ac:spMk id="9458" creationId="{3D7FBEAD-86FE-47E9-8BBB-497572566867}"/>
          </ac:spMkLst>
        </pc:spChg>
        <pc:spChg chg="mod">
          <ac:chgData name="Kolakowski, Artur" userId="9c34c8cc-b1df-44f6-bea5-dcf7a54ee35f" providerId="ADAL" clId="{3840EB45-74CA-49F5-8548-3DE287019A31}" dt="2022-12-08T10:50:58.227" v="2016" actId="790"/>
          <ac:spMkLst>
            <pc:docMk/>
            <pc:sldMk cId="3250581116" sldId="483"/>
            <ac:spMk id="9459" creationId="{370306D4-CF09-400D-9024-6304C2DB4F45}"/>
          </ac:spMkLst>
        </pc:spChg>
        <pc:spChg chg="mod">
          <ac:chgData name="Kolakowski, Artur" userId="9c34c8cc-b1df-44f6-bea5-dcf7a54ee35f" providerId="ADAL" clId="{3840EB45-74CA-49F5-8548-3DE287019A31}" dt="2022-12-08T10:50:58.227" v="2017" actId="790"/>
          <ac:spMkLst>
            <pc:docMk/>
            <pc:sldMk cId="3250581116" sldId="483"/>
            <ac:spMk id="9460" creationId="{B2C959E9-9792-4A6E-A028-FD687E3703AB}"/>
          </ac:spMkLst>
        </pc:spChg>
        <pc:spChg chg="mod">
          <ac:chgData name="Kolakowski, Artur" userId="9c34c8cc-b1df-44f6-bea5-dcf7a54ee35f" providerId="ADAL" clId="{3840EB45-74CA-49F5-8548-3DE287019A31}" dt="2022-12-08T10:50:58.233" v="2018" actId="790"/>
          <ac:spMkLst>
            <pc:docMk/>
            <pc:sldMk cId="3250581116" sldId="483"/>
            <ac:spMk id="9461" creationId="{853A03F9-2632-4693-8A5C-C285E805ADFC}"/>
          </ac:spMkLst>
        </pc:spChg>
        <pc:spChg chg="mod">
          <ac:chgData name="Kolakowski, Artur" userId="9c34c8cc-b1df-44f6-bea5-dcf7a54ee35f" providerId="ADAL" clId="{3840EB45-74CA-49F5-8548-3DE287019A31}" dt="2022-12-08T10:50:58.233" v="2019" actId="790"/>
          <ac:spMkLst>
            <pc:docMk/>
            <pc:sldMk cId="3250581116" sldId="483"/>
            <ac:spMk id="9462" creationId="{90C0E733-F887-4B81-8E93-772446181765}"/>
          </ac:spMkLst>
        </pc:spChg>
        <pc:spChg chg="mod">
          <ac:chgData name="Kolakowski, Artur" userId="9c34c8cc-b1df-44f6-bea5-dcf7a54ee35f" providerId="ADAL" clId="{3840EB45-74CA-49F5-8548-3DE287019A31}" dt="2022-12-08T10:50:58.237" v="2020" actId="790"/>
          <ac:spMkLst>
            <pc:docMk/>
            <pc:sldMk cId="3250581116" sldId="483"/>
            <ac:spMk id="9463" creationId="{72C1E745-CB46-441C-B3B2-D150C4AD2B28}"/>
          </ac:spMkLst>
        </pc:spChg>
        <pc:spChg chg="mod">
          <ac:chgData name="Kolakowski, Artur" userId="9c34c8cc-b1df-44f6-bea5-dcf7a54ee35f" providerId="ADAL" clId="{3840EB45-74CA-49F5-8548-3DE287019A31}" dt="2022-12-08T10:50:58.237" v="2021" actId="790"/>
          <ac:spMkLst>
            <pc:docMk/>
            <pc:sldMk cId="3250581116" sldId="483"/>
            <ac:spMk id="9464" creationId="{954ACB7F-435E-4697-9A50-2D60474A1F66}"/>
          </ac:spMkLst>
        </pc:spChg>
        <pc:spChg chg="mod">
          <ac:chgData name="Kolakowski, Artur" userId="9c34c8cc-b1df-44f6-bea5-dcf7a54ee35f" providerId="ADAL" clId="{3840EB45-74CA-49F5-8548-3DE287019A31}" dt="2022-12-08T10:50:58.237" v="2022" actId="790"/>
          <ac:spMkLst>
            <pc:docMk/>
            <pc:sldMk cId="3250581116" sldId="483"/>
            <ac:spMk id="9465" creationId="{7D5EA784-CF05-4FF5-BA5D-3CB87C2478BF}"/>
          </ac:spMkLst>
        </pc:spChg>
        <pc:spChg chg="mod">
          <ac:chgData name="Kolakowski, Artur" userId="9c34c8cc-b1df-44f6-bea5-dcf7a54ee35f" providerId="ADAL" clId="{3840EB45-74CA-49F5-8548-3DE287019A31}" dt="2022-12-08T10:50:58.242" v="2023" actId="790"/>
          <ac:spMkLst>
            <pc:docMk/>
            <pc:sldMk cId="3250581116" sldId="483"/>
            <ac:spMk id="9466" creationId="{09081C47-AEFC-4698-ADD7-30BA2575A64C}"/>
          </ac:spMkLst>
        </pc:spChg>
        <pc:spChg chg="mod">
          <ac:chgData name="Kolakowski, Artur" userId="9c34c8cc-b1df-44f6-bea5-dcf7a54ee35f" providerId="ADAL" clId="{3840EB45-74CA-49F5-8548-3DE287019A31}" dt="2022-12-08T10:50:58.242" v="2024" actId="790"/>
          <ac:spMkLst>
            <pc:docMk/>
            <pc:sldMk cId="3250581116" sldId="483"/>
            <ac:spMk id="9467" creationId="{B1C35F45-95CC-4DA2-B6A8-FF50FA92FAD7}"/>
          </ac:spMkLst>
        </pc:spChg>
        <pc:spChg chg="mod">
          <ac:chgData name="Kolakowski, Artur" userId="9c34c8cc-b1df-44f6-bea5-dcf7a54ee35f" providerId="ADAL" clId="{3840EB45-74CA-49F5-8548-3DE287019A31}" dt="2022-12-08T10:50:58.242" v="2025" actId="790"/>
          <ac:spMkLst>
            <pc:docMk/>
            <pc:sldMk cId="3250581116" sldId="483"/>
            <ac:spMk id="9468" creationId="{1A814B76-31FA-4888-B769-60F485CBBB1B}"/>
          </ac:spMkLst>
        </pc:spChg>
        <pc:spChg chg="mod">
          <ac:chgData name="Kolakowski, Artur" userId="9c34c8cc-b1df-44f6-bea5-dcf7a54ee35f" providerId="ADAL" clId="{3840EB45-74CA-49F5-8548-3DE287019A31}" dt="2022-12-08T10:50:58.247" v="2026" actId="790"/>
          <ac:spMkLst>
            <pc:docMk/>
            <pc:sldMk cId="3250581116" sldId="483"/>
            <ac:spMk id="9469" creationId="{4E7DCD63-A085-4BFE-881C-5FA2E5768C43}"/>
          </ac:spMkLst>
        </pc:spChg>
        <pc:spChg chg="mod">
          <ac:chgData name="Kolakowski, Artur" userId="9c34c8cc-b1df-44f6-bea5-dcf7a54ee35f" providerId="ADAL" clId="{3840EB45-74CA-49F5-8548-3DE287019A31}" dt="2022-12-08T10:50:58.247" v="2027" actId="790"/>
          <ac:spMkLst>
            <pc:docMk/>
            <pc:sldMk cId="3250581116" sldId="483"/>
            <ac:spMk id="9470" creationId="{455D7DA0-240C-4BBF-AE61-86B91DC7F97C}"/>
          </ac:spMkLst>
        </pc:spChg>
        <pc:spChg chg="mod">
          <ac:chgData name="Kolakowski, Artur" userId="9c34c8cc-b1df-44f6-bea5-dcf7a54ee35f" providerId="ADAL" clId="{3840EB45-74CA-49F5-8548-3DE287019A31}" dt="2022-12-08T10:50:58.253" v="2028" actId="790"/>
          <ac:spMkLst>
            <pc:docMk/>
            <pc:sldMk cId="3250581116" sldId="483"/>
            <ac:spMk id="9471" creationId="{16B46C04-BA96-427D-98F5-753CD3AD4319}"/>
          </ac:spMkLst>
        </pc:spChg>
        <pc:spChg chg="mod">
          <ac:chgData name="Kolakowski, Artur" userId="9c34c8cc-b1df-44f6-bea5-dcf7a54ee35f" providerId="ADAL" clId="{3840EB45-74CA-49F5-8548-3DE287019A31}" dt="2022-12-08T10:50:58.253" v="2029" actId="790"/>
          <ac:spMkLst>
            <pc:docMk/>
            <pc:sldMk cId="3250581116" sldId="483"/>
            <ac:spMk id="9472" creationId="{4279CEE9-B6D3-46D8-8189-170A498C2470}"/>
          </ac:spMkLst>
        </pc:spChg>
        <pc:spChg chg="mod">
          <ac:chgData name="Kolakowski, Artur" userId="9c34c8cc-b1df-44f6-bea5-dcf7a54ee35f" providerId="ADAL" clId="{3840EB45-74CA-49F5-8548-3DE287019A31}" dt="2022-12-08T10:50:58.253" v="2030" actId="790"/>
          <ac:spMkLst>
            <pc:docMk/>
            <pc:sldMk cId="3250581116" sldId="483"/>
            <ac:spMk id="9473" creationId="{EDAB8A01-7AEE-4953-BABB-1BAE4C6B1582}"/>
          </ac:spMkLst>
        </pc:spChg>
        <pc:spChg chg="mod">
          <ac:chgData name="Kolakowski, Artur" userId="9c34c8cc-b1df-44f6-bea5-dcf7a54ee35f" providerId="ADAL" clId="{3840EB45-74CA-49F5-8548-3DE287019A31}" dt="2022-12-08T10:50:58.258" v="2031" actId="790"/>
          <ac:spMkLst>
            <pc:docMk/>
            <pc:sldMk cId="3250581116" sldId="483"/>
            <ac:spMk id="9474" creationId="{5163D9C4-B199-4B87-B9FA-4B619AF3302D}"/>
          </ac:spMkLst>
        </pc:spChg>
        <pc:spChg chg="mod">
          <ac:chgData name="Kolakowski, Artur" userId="9c34c8cc-b1df-44f6-bea5-dcf7a54ee35f" providerId="ADAL" clId="{3840EB45-74CA-49F5-8548-3DE287019A31}" dt="2022-12-08T10:50:58.258" v="2032" actId="790"/>
          <ac:spMkLst>
            <pc:docMk/>
            <pc:sldMk cId="3250581116" sldId="483"/>
            <ac:spMk id="9475" creationId="{E3D5BBD7-D69C-403D-BC57-8F3DDCF156A9}"/>
          </ac:spMkLst>
        </pc:spChg>
        <pc:spChg chg="mod">
          <ac:chgData name="Kolakowski, Artur" userId="9c34c8cc-b1df-44f6-bea5-dcf7a54ee35f" providerId="ADAL" clId="{3840EB45-74CA-49F5-8548-3DE287019A31}" dt="2022-12-08T10:50:58.258" v="2033" actId="790"/>
          <ac:spMkLst>
            <pc:docMk/>
            <pc:sldMk cId="3250581116" sldId="483"/>
            <ac:spMk id="9476" creationId="{E3112F19-EAA8-43E7-8BBE-5C239F843562}"/>
          </ac:spMkLst>
        </pc:spChg>
        <pc:spChg chg="mod">
          <ac:chgData name="Kolakowski, Artur" userId="9c34c8cc-b1df-44f6-bea5-dcf7a54ee35f" providerId="ADAL" clId="{3840EB45-74CA-49F5-8548-3DE287019A31}" dt="2022-12-08T10:50:58.258" v="2034" actId="790"/>
          <ac:spMkLst>
            <pc:docMk/>
            <pc:sldMk cId="3250581116" sldId="483"/>
            <ac:spMk id="9477" creationId="{209AB18B-99C0-4EF5-8200-CC5B7CF0D152}"/>
          </ac:spMkLst>
        </pc:spChg>
        <pc:spChg chg="mod">
          <ac:chgData name="Kolakowski, Artur" userId="9c34c8cc-b1df-44f6-bea5-dcf7a54ee35f" providerId="ADAL" clId="{3840EB45-74CA-49F5-8548-3DE287019A31}" dt="2022-12-08T10:50:58.263" v="2035" actId="790"/>
          <ac:spMkLst>
            <pc:docMk/>
            <pc:sldMk cId="3250581116" sldId="483"/>
            <ac:spMk id="9478" creationId="{7E2F94BF-9458-4637-914D-63C2A6109233}"/>
          </ac:spMkLst>
        </pc:spChg>
        <pc:spChg chg="mod">
          <ac:chgData name="Kolakowski, Artur" userId="9c34c8cc-b1df-44f6-bea5-dcf7a54ee35f" providerId="ADAL" clId="{3840EB45-74CA-49F5-8548-3DE287019A31}" dt="2022-12-08T10:50:58.263" v="2036" actId="790"/>
          <ac:spMkLst>
            <pc:docMk/>
            <pc:sldMk cId="3250581116" sldId="483"/>
            <ac:spMk id="9479" creationId="{CA9584C8-9E9F-4BA0-A26C-EFD1A5D5EEC5}"/>
          </ac:spMkLst>
        </pc:spChg>
        <pc:spChg chg="mod">
          <ac:chgData name="Kolakowski, Artur" userId="9c34c8cc-b1df-44f6-bea5-dcf7a54ee35f" providerId="ADAL" clId="{3840EB45-74CA-49F5-8548-3DE287019A31}" dt="2022-12-08T10:50:58.268" v="2037" actId="790"/>
          <ac:spMkLst>
            <pc:docMk/>
            <pc:sldMk cId="3250581116" sldId="483"/>
            <ac:spMk id="9480" creationId="{FCFD9024-A4A9-4A86-A98C-0C3CA4529143}"/>
          </ac:spMkLst>
        </pc:spChg>
        <pc:spChg chg="mod">
          <ac:chgData name="Kolakowski, Artur" userId="9c34c8cc-b1df-44f6-bea5-dcf7a54ee35f" providerId="ADAL" clId="{3840EB45-74CA-49F5-8548-3DE287019A31}" dt="2022-12-08T10:50:58.268" v="2038" actId="790"/>
          <ac:spMkLst>
            <pc:docMk/>
            <pc:sldMk cId="3250581116" sldId="483"/>
            <ac:spMk id="9481" creationId="{D01932D4-3533-4022-9CB1-5F756F585313}"/>
          </ac:spMkLst>
        </pc:spChg>
        <pc:spChg chg="mod">
          <ac:chgData name="Kolakowski, Artur" userId="9c34c8cc-b1df-44f6-bea5-dcf7a54ee35f" providerId="ADAL" clId="{3840EB45-74CA-49F5-8548-3DE287019A31}" dt="2022-12-08T10:50:58.268" v="2039" actId="790"/>
          <ac:spMkLst>
            <pc:docMk/>
            <pc:sldMk cId="3250581116" sldId="483"/>
            <ac:spMk id="9482" creationId="{5CE34E0A-B8E6-4F14-A683-F8A2E0A27455}"/>
          </ac:spMkLst>
        </pc:spChg>
        <pc:spChg chg="mod">
          <ac:chgData name="Kolakowski, Artur" userId="9c34c8cc-b1df-44f6-bea5-dcf7a54ee35f" providerId="ADAL" clId="{3840EB45-74CA-49F5-8548-3DE287019A31}" dt="2022-12-08T10:50:58.273" v="2040" actId="790"/>
          <ac:spMkLst>
            <pc:docMk/>
            <pc:sldMk cId="3250581116" sldId="483"/>
            <ac:spMk id="9483" creationId="{B677565B-0A74-4E4A-A5A8-4A4EFA929836}"/>
          </ac:spMkLst>
        </pc:spChg>
        <pc:spChg chg="mod">
          <ac:chgData name="Kolakowski, Artur" userId="9c34c8cc-b1df-44f6-bea5-dcf7a54ee35f" providerId="ADAL" clId="{3840EB45-74CA-49F5-8548-3DE287019A31}" dt="2022-12-08T10:50:58.273" v="2041" actId="790"/>
          <ac:spMkLst>
            <pc:docMk/>
            <pc:sldMk cId="3250581116" sldId="483"/>
            <ac:spMk id="9484" creationId="{20EC5B87-5EA0-4A53-B97B-4611384AFDE4}"/>
          </ac:spMkLst>
        </pc:spChg>
        <pc:spChg chg="mod">
          <ac:chgData name="Kolakowski, Artur" userId="9c34c8cc-b1df-44f6-bea5-dcf7a54ee35f" providerId="ADAL" clId="{3840EB45-74CA-49F5-8548-3DE287019A31}" dt="2022-12-08T10:50:58.273" v="2042" actId="790"/>
          <ac:spMkLst>
            <pc:docMk/>
            <pc:sldMk cId="3250581116" sldId="483"/>
            <ac:spMk id="9485" creationId="{543FA994-F3AE-4726-9FDC-6EC5737D5E45}"/>
          </ac:spMkLst>
        </pc:spChg>
        <pc:spChg chg="mod">
          <ac:chgData name="Kolakowski, Artur" userId="9c34c8cc-b1df-44f6-bea5-dcf7a54ee35f" providerId="ADAL" clId="{3840EB45-74CA-49F5-8548-3DE287019A31}" dt="2022-12-08T10:50:58.278" v="2043" actId="790"/>
          <ac:spMkLst>
            <pc:docMk/>
            <pc:sldMk cId="3250581116" sldId="483"/>
            <ac:spMk id="9486" creationId="{A15ECEB4-5A6C-49C3-9087-EF04E4A79215}"/>
          </ac:spMkLst>
        </pc:spChg>
        <pc:spChg chg="mod">
          <ac:chgData name="Kolakowski, Artur" userId="9c34c8cc-b1df-44f6-bea5-dcf7a54ee35f" providerId="ADAL" clId="{3840EB45-74CA-49F5-8548-3DE287019A31}" dt="2022-12-08T10:50:58.279" v="2044" actId="790"/>
          <ac:spMkLst>
            <pc:docMk/>
            <pc:sldMk cId="3250581116" sldId="483"/>
            <ac:spMk id="9487" creationId="{8FFC813B-BBDF-41D3-8E86-9441B1E5C352}"/>
          </ac:spMkLst>
        </pc:spChg>
        <pc:spChg chg="mod">
          <ac:chgData name="Kolakowski, Artur" userId="9c34c8cc-b1df-44f6-bea5-dcf7a54ee35f" providerId="ADAL" clId="{3840EB45-74CA-49F5-8548-3DE287019A31}" dt="2022-12-08T10:50:58.279" v="2045" actId="790"/>
          <ac:spMkLst>
            <pc:docMk/>
            <pc:sldMk cId="3250581116" sldId="483"/>
            <ac:spMk id="9488" creationId="{434B85CC-9365-4BE1-A751-1B60F9B9B87D}"/>
          </ac:spMkLst>
        </pc:spChg>
        <pc:spChg chg="mod">
          <ac:chgData name="Kolakowski, Artur" userId="9c34c8cc-b1df-44f6-bea5-dcf7a54ee35f" providerId="ADAL" clId="{3840EB45-74CA-49F5-8548-3DE287019A31}" dt="2022-12-08T10:50:58.283" v="2046" actId="790"/>
          <ac:spMkLst>
            <pc:docMk/>
            <pc:sldMk cId="3250581116" sldId="483"/>
            <ac:spMk id="9489" creationId="{7585FF35-4B23-489C-9B7C-A2E74A1453BD}"/>
          </ac:spMkLst>
        </pc:spChg>
        <pc:spChg chg="mod">
          <ac:chgData name="Kolakowski, Artur" userId="9c34c8cc-b1df-44f6-bea5-dcf7a54ee35f" providerId="ADAL" clId="{3840EB45-74CA-49F5-8548-3DE287019A31}" dt="2022-12-08T10:50:58.283" v="2047" actId="790"/>
          <ac:spMkLst>
            <pc:docMk/>
            <pc:sldMk cId="3250581116" sldId="483"/>
            <ac:spMk id="9490" creationId="{59476975-FBDA-4C37-B5A8-240EA9BA627F}"/>
          </ac:spMkLst>
        </pc:spChg>
        <pc:spChg chg="mod">
          <ac:chgData name="Kolakowski, Artur" userId="9c34c8cc-b1df-44f6-bea5-dcf7a54ee35f" providerId="ADAL" clId="{3840EB45-74CA-49F5-8548-3DE287019A31}" dt="2022-12-08T10:50:58.283" v="2048" actId="790"/>
          <ac:spMkLst>
            <pc:docMk/>
            <pc:sldMk cId="3250581116" sldId="483"/>
            <ac:spMk id="9491" creationId="{6C4454A0-9F03-44FB-9C0E-D3B13A16EEA5}"/>
          </ac:spMkLst>
        </pc:spChg>
        <pc:spChg chg="mod">
          <ac:chgData name="Kolakowski, Artur" userId="9c34c8cc-b1df-44f6-bea5-dcf7a54ee35f" providerId="ADAL" clId="{3840EB45-74CA-49F5-8548-3DE287019A31}" dt="2022-12-08T10:50:58.288" v="2049" actId="790"/>
          <ac:spMkLst>
            <pc:docMk/>
            <pc:sldMk cId="3250581116" sldId="483"/>
            <ac:spMk id="9492" creationId="{0B4563CF-0A4F-4ADE-8AB8-6D23B6C5F7CB}"/>
          </ac:spMkLst>
        </pc:spChg>
        <pc:spChg chg="mod">
          <ac:chgData name="Kolakowski, Artur" userId="9c34c8cc-b1df-44f6-bea5-dcf7a54ee35f" providerId="ADAL" clId="{3840EB45-74CA-49F5-8548-3DE287019A31}" dt="2022-12-08T10:50:58.288" v="2050" actId="790"/>
          <ac:spMkLst>
            <pc:docMk/>
            <pc:sldMk cId="3250581116" sldId="483"/>
            <ac:spMk id="9493" creationId="{B4206EAC-B879-4D4B-A860-396760F3CDB5}"/>
          </ac:spMkLst>
        </pc:spChg>
        <pc:spChg chg="mod">
          <ac:chgData name="Kolakowski, Artur" userId="9c34c8cc-b1df-44f6-bea5-dcf7a54ee35f" providerId="ADAL" clId="{3840EB45-74CA-49F5-8548-3DE287019A31}" dt="2022-12-08T10:50:58.288" v="2051" actId="790"/>
          <ac:spMkLst>
            <pc:docMk/>
            <pc:sldMk cId="3250581116" sldId="483"/>
            <ac:spMk id="9494" creationId="{D43B67F7-3AB2-423D-B0FE-21B4DFC488E7}"/>
          </ac:spMkLst>
        </pc:spChg>
        <pc:spChg chg="mod">
          <ac:chgData name="Kolakowski, Artur" userId="9c34c8cc-b1df-44f6-bea5-dcf7a54ee35f" providerId="ADAL" clId="{3840EB45-74CA-49F5-8548-3DE287019A31}" dt="2022-12-08T10:50:58.288" v="2052" actId="790"/>
          <ac:spMkLst>
            <pc:docMk/>
            <pc:sldMk cId="3250581116" sldId="483"/>
            <ac:spMk id="9495" creationId="{6E288A14-10FD-4D28-99C6-2F154F2B9256}"/>
          </ac:spMkLst>
        </pc:spChg>
        <pc:spChg chg="mod">
          <ac:chgData name="Kolakowski, Artur" userId="9c34c8cc-b1df-44f6-bea5-dcf7a54ee35f" providerId="ADAL" clId="{3840EB45-74CA-49F5-8548-3DE287019A31}" dt="2022-12-08T10:50:58.293" v="2053" actId="790"/>
          <ac:spMkLst>
            <pc:docMk/>
            <pc:sldMk cId="3250581116" sldId="483"/>
            <ac:spMk id="9496" creationId="{C00E67F3-25D4-4EE8-9AE9-9CA7F27C890D}"/>
          </ac:spMkLst>
        </pc:spChg>
        <pc:spChg chg="mod">
          <ac:chgData name="Kolakowski, Artur" userId="9c34c8cc-b1df-44f6-bea5-dcf7a54ee35f" providerId="ADAL" clId="{3840EB45-74CA-49F5-8548-3DE287019A31}" dt="2022-12-08T10:50:58.293" v="2054" actId="790"/>
          <ac:spMkLst>
            <pc:docMk/>
            <pc:sldMk cId="3250581116" sldId="483"/>
            <ac:spMk id="9497" creationId="{6EEC95DF-CEE4-4D8B-B094-6BA09133C8C8}"/>
          </ac:spMkLst>
        </pc:spChg>
        <pc:spChg chg="mod">
          <ac:chgData name="Kolakowski, Artur" userId="9c34c8cc-b1df-44f6-bea5-dcf7a54ee35f" providerId="ADAL" clId="{3840EB45-74CA-49F5-8548-3DE287019A31}" dt="2022-12-08T10:50:58.293" v="2055" actId="790"/>
          <ac:spMkLst>
            <pc:docMk/>
            <pc:sldMk cId="3250581116" sldId="483"/>
            <ac:spMk id="9498" creationId="{9E9D1130-2506-41AD-B889-7FD7C31EA38D}"/>
          </ac:spMkLst>
        </pc:spChg>
        <pc:spChg chg="mod">
          <ac:chgData name="Kolakowski, Artur" userId="9c34c8cc-b1df-44f6-bea5-dcf7a54ee35f" providerId="ADAL" clId="{3840EB45-74CA-49F5-8548-3DE287019A31}" dt="2022-12-08T10:50:58.298" v="2056" actId="790"/>
          <ac:spMkLst>
            <pc:docMk/>
            <pc:sldMk cId="3250581116" sldId="483"/>
            <ac:spMk id="9499" creationId="{DD30E44F-F81A-4817-8978-5113C25623D4}"/>
          </ac:spMkLst>
        </pc:spChg>
        <pc:spChg chg="mod">
          <ac:chgData name="Kolakowski, Artur" userId="9c34c8cc-b1df-44f6-bea5-dcf7a54ee35f" providerId="ADAL" clId="{3840EB45-74CA-49F5-8548-3DE287019A31}" dt="2022-12-08T10:50:58.298" v="2057" actId="790"/>
          <ac:spMkLst>
            <pc:docMk/>
            <pc:sldMk cId="3250581116" sldId="483"/>
            <ac:spMk id="9500" creationId="{62D75C43-18EB-49A6-92B4-4FAFC9EABEF8}"/>
          </ac:spMkLst>
        </pc:spChg>
        <pc:spChg chg="mod">
          <ac:chgData name="Kolakowski, Artur" userId="9c34c8cc-b1df-44f6-bea5-dcf7a54ee35f" providerId="ADAL" clId="{3840EB45-74CA-49F5-8548-3DE287019A31}" dt="2022-12-08T10:50:58.298" v="2058" actId="790"/>
          <ac:spMkLst>
            <pc:docMk/>
            <pc:sldMk cId="3250581116" sldId="483"/>
            <ac:spMk id="9501" creationId="{518E12DA-2578-46D8-B7D4-C70B46CD753F}"/>
          </ac:spMkLst>
        </pc:spChg>
        <pc:spChg chg="mod">
          <ac:chgData name="Kolakowski, Artur" userId="9c34c8cc-b1df-44f6-bea5-dcf7a54ee35f" providerId="ADAL" clId="{3840EB45-74CA-49F5-8548-3DE287019A31}" dt="2022-12-08T10:50:58.298" v="2059" actId="790"/>
          <ac:spMkLst>
            <pc:docMk/>
            <pc:sldMk cId="3250581116" sldId="483"/>
            <ac:spMk id="9502" creationId="{9888A23A-510C-4D8E-AFF9-786E89846C2E}"/>
          </ac:spMkLst>
        </pc:spChg>
        <pc:spChg chg="mod">
          <ac:chgData name="Kolakowski, Artur" userId="9c34c8cc-b1df-44f6-bea5-dcf7a54ee35f" providerId="ADAL" clId="{3840EB45-74CA-49F5-8548-3DE287019A31}" dt="2022-12-08T10:50:58.303" v="2060" actId="790"/>
          <ac:spMkLst>
            <pc:docMk/>
            <pc:sldMk cId="3250581116" sldId="483"/>
            <ac:spMk id="9503" creationId="{D53589F2-FFB8-4358-A1B3-33AB9B941329}"/>
          </ac:spMkLst>
        </pc:spChg>
        <pc:spChg chg="mod">
          <ac:chgData name="Kolakowski, Artur" userId="9c34c8cc-b1df-44f6-bea5-dcf7a54ee35f" providerId="ADAL" clId="{3840EB45-74CA-49F5-8548-3DE287019A31}" dt="2022-12-08T10:50:58.303" v="2061" actId="790"/>
          <ac:spMkLst>
            <pc:docMk/>
            <pc:sldMk cId="3250581116" sldId="483"/>
            <ac:spMk id="9504" creationId="{1D4B2C2D-4FA1-42F8-85C8-61D9743555C8}"/>
          </ac:spMkLst>
        </pc:spChg>
        <pc:spChg chg="mod">
          <ac:chgData name="Kolakowski, Artur" userId="9c34c8cc-b1df-44f6-bea5-dcf7a54ee35f" providerId="ADAL" clId="{3840EB45-74CA-49F5-8548-3DE287019A31}" dt="2022-12-08T10:50:58.303" v="2062" actId="790"/>
          <ac:spMkLst>
            <pc:docMk/>
            <pc:sldMk cId="3250581116" sldId="483"/>
            <ac:spMk id="9505" creationId="{10F0E18F-70A8-48AE-B39C-834E6E44A3AF}"/>
          </ac:spMkLst>
        </pc:spChg>
        <pc:spChg chg="mod">
          <ac:chgData name="Kolakowski, Artur" userId="9c34c8cc-b1df-44f6-bea5-dcf7a54ee35f" providerId="ADAL" clId="{3840EB45-74CA-49F5-8548-3DE287019A31}" dt="2022-12-08T10:50:58.308" v="2063" actId="790"/>
          <ac:spMkLst>
            <pc:docMk/>
            <pc:sldMk cId="3250581116" sldId="483"/>
            <ac:spMk id="9506" creationId="{6F287AE8-25E5-4C8B-A16D-D91AEED51592}"/>
          </ac:spMkLst>
        </pc:spChg>
        <pc:spChg chg="mod">
          <ac:chgData name="Kolakowski, Artur" userId="9c34c8cc-b1df-44f6-bea5-dcf7a54ee35f" providerId="ADAL" clId="{3840EB45-74CA-49F5-8548-3DE287019A31}" dt="2022-12-08T10:50:58.308" v="2064" actId="790"/>
          <ac:spMkLst>
            <pc:docMk/>
            <pc:sldMk cId="3250581116" sldId="483"/>
            <ac:spMk id="9507" creationId="{1E0DEA3E-5F99-4050-AAF3-CADAE6B7483F}"/>
          </ac:spMkLst>
        </pc:spChg>
        <pc:spChg chg="mod">
          <ac:chgData name="Kolakowski, Artur" userId="9c34c8cc-b1df-44f6-bea5-dcf7a54ee35f" providerId="ADAL" clId="{3840EB45-74CA-49F5-8548-3DE287019A31}" dt="2022-12-08T10:50:58.308" v="2065" actId="790"/>
          <ac:spMkLst>
            <pc:docMk/>
            <pc:sldMk cId="3250581116" sldId="483"/>
            <ac:spMk id="9508" creationId="{D949F409-319F-49A4-9DE5-20EA2024DAEF}"/>
          </ac:spMkLst>
        </pc:spChg>
        <pc:spChg chg="mod">
          <ac:chgData name="Kolakowski, Artur" userId="9c34c8cc-b1df-44f6-bea5-dcf7a54ee35f" providerId="ADAL" clId="{3840EB45-74CA-49F5-8548-3DE287019A31}" dt="2022-12-08T10:50:58.313" v="2066" actId="790"/>
          <ac:spMkLst>
            <pc:docMk/>
            <pc:sldMk cId="3250581116" sldId="483"/>
            <ac:spMk id="9509" creationId="{73C3EEEB-2147-41C4-A4E1-68A4D4C2F54F}"/>
          </ac:spMkLst>
        </pc:spChg>
        <pc:spChg chg="mod">
          <ac:chgData name="Kolakowski, Artur" userId="9c34c8cc-b1df-44f6-bea5-dcf7a54ee35f" providerId="ADAL" clId="{3840EB45-74CA-49F5-8548-3DE287019A31}" dt="2022-12-08T10:50:58.313" v="2067" actId="790"/>
          <ac:spMkLst>
            <pc:docMk/>
            <pc:sldMk cId="3250581116" sldId="483"/>
            <ac:spMk id="9510" creationId="{D26D0F6E-A102-4CE4-90C9-8D4DFB779DCA}"/>
          </ac:spMkLst>
        </pc:spChg>
        <pc:spChg chg="mod">
          <ac:chgData name="Kolakowski, Artur" userId="9c34c8cc-b1df-44f6-bea5-dcf7a54ee35f" providerId="ADAL" clId="{3840EB45-74CA-49F5-8548-3DE287019A31}" dt="2022-12-08T10:50:58.313" v="2068" actId="790"/>
          <ac:spMkLst>
            <pc:docMk/>
            <pc:sldMk cId="3250581116" sldId="483"/>
            <ac:spMk id="9511" creationId="{10BE021F-C15B-4758-AA4C-3112C02AC207}"/>
          </ac:spMkLst>
        </pc:spChg>
        <pc:spChg chg="mod">
          <ac:chgData name="Kolakowski, Artur" userId="9c34c8cc-b1df-44f6-bea5-dcf7a54ee35f" providerId="ADAL" clId="{3840EB45-74CA-49F5-8548-3DE287019A31}" dt="2022-12-08T10:50:58.318" v="2069" actId="790"/>
          <ac:spMkLst>
            <pc:docMk/>
            <pc:sldMk cId="3250581116" sldId="483"/>
            <ac:spMk id="9512" creationId="{30BCD683-25C7-47DA-A35F-F6DDC9FF9D7F}"/>
          </ac:spMkLst>
        </pc:spChg>
        <pc:spChg chg="mod">
          <ac:chgData name="Kolakowski, Artur" userId="9c34c8cc-b1df-44f6-bea5-dcf7a54ee35f" providerId="ADAL" clId="{3840EB45-74CA-49F5-8548-3DE287019A31}" dt="2022-12-08T10:50:58.318" v="2070" actId="790"/>
          <ac:spMkLst>
            <pc:docMk/>
            <pc:sldMk cId="3250581116" sldId="483"/>
            <ac:spMk id="9513" creationId="{935DE2C1-8906-424F-B8AC-364BBE2D23AC}"/>
          </ac:spMkLst>
        </pc:spChg>
        <pc:spChg chg="mod">
          <ac:chgData name="Kolakowski, Artur" userId="9c34c8cc-b1df-44f6-bea5-dcf7a54ee35f" providerId="ADAL" clId="{3840EB45-74CA-49F5-8548-3DE287019A31}" dt="2022-12-08T10:50:58.318" v="2071" actId="790"/>
          <ac:spMkLst>
            <pc:docMk/>
            <pc:sldMk cId="3250581116" sldId="483"/>
            <ac:spMk id="9514" creationId="{FEAB4E6D-ABDF-4D20-B388-963C374279E8}"/>
          </ac:spMkLst>
        </pc:spChg>
        <pc:spChg chg="mod">
          <ac:chgData name="Kolakowski, Artur" userId="9c34c8cc-b1df-44f6-bea5-dcf7a54ee35f" providerId="ADAL" clId="{3840EB45-74CA-49F5-8548-3DE287019A31}" dt="2022-12-08T10:50:58.318" v="2072" actId="790"/>
          <ac:spMkLst>
            <pc:docMk/>
            <pc:sldMk cId="3250581116" sldId="483"/>
            <ac:spMk id="9515" creationId="{58582B4D-AD24-495E-BA9D-27B2805E52CA}"/>
          </ac:spMkLst>
        </pc:spChg>
        <pc:spChg chg="mod">
          <ac:chgData name="Kolakowski, Artur" userId="9c34c8cc-b1df-44f6-bea5-dcf7a54ee35f" providerId="ADAL" clId="{3840EB45-74CA-49F5-8548-3DE287019A31}" dt="2022-12-08T10:50:58.323" v="2073" actId="790"/>
          <ac:spMkLst>
            <pc:docMk/>
            <pc:sldMk cId="3250581116" sldId="483"/>
            <ac:spMk id="9516" creationId="{CB335725-1945-4032-87FB-44471CE5ECA8}"/>
          </ac:spMkLst>
        </pc:spChg>
        <pc:spChg chg="mod">
          <ac:chgData name="Kolakowski, Artur" userId="9c34c8cc-b1df-44f6-bea5-dcf7a54ee35f" providerId="ADAL" clId="{3840EB45-74CA-49F5-8548-3DE287019A31}" dt="2022-12-08T10:50:58.323" v="2074" actId="790"/>
          <ac:spMkLst>
            <pc:docMk/>
            <pc:sldMk cId="3250581116" sldId="483"/>
            <ac:spMk id="9517" creationId="{C52D0A32-C782-4B7E-878E-FA6E3862EE3E}"/>
          </ac:spMkLst>
        </pc:spChg>
        <pc:spChg chg="mod">
          <ac:chgData name="Kolakowski, Artur" userId="9c34c8cc-b1df-44f6-bea5-dcf7a54ee35f" providerId="ADAL" clId="{3840EB45-74CA-49F5-8548-3DE287019A31}" dt="2022-12-08T10:50:58.323" v="2075" actId="790"/>
          <ac:spMkLst>
            <pc:docMk/>
            <pc:sldMk cId="3250581116" sldId="483"/>
            <ac:spMk id="9518" creationId="{674D5BA8-EB64-488B-842F-2B2BA64B1B67}"/>
          </ac:spMkLst>
        </pc:spChg>
        <pc:spChg chg="mod">
          <ac:chgData name="Kolakowski, Artur" userId="9c34c8cc-b1df-44f6-bea5-dcf7a54ee35f" providerId="ADAL" clId="{3840EB45-74CA-49F5-8548-3DE287019A31}" dt="2022-12-08T10:50:58.323" v="2076" actId="790"/>
          <ac:spMkLst>
            <pc:docMk/>
            <pc:sldMk cId="3250581116" sldId="483"/>
            <ac:spMk id="9519" creationId="{8AC25F5B-B139-4170-8A26-FA64C0A178B6}"/>
          </ac:spMkLst>
        </pc:spChg>
        <pc:spChg chg="mod">
          <ac:chgData name="Kolakowski, Artur" userId="9c34c8cc-b1df-44f6-bea5-dcf7a54ee35f" providerId="ADAL" clId="{3840EB45-74CA-49F5-8548-3DE287019A31}" dt="2022-12-08T10:50:58.328" v="2077" actId="790"/>
          <ac:spMkLst>
            <pc:docMk/>
            <pc:sldMk cId="3250581116" sldId="483"/>
            <ac:spMk id="9520" creationId="{EF113BD0-A086-4283-8045-E399B76FD9C3}"/>
          </ac:spMkLst>
        </pc:spChg>
        <pc:spChg chg="mod">
          <ac:chgData name="Kolakowski, Artur" userId="9c34c8cc-b1df-44f6-bea5-dcf7a54ee35f" providerId="ADAL" clId="{3840EB45-74CA-49F5-8548-3DE287019A31}" dt="2022-12-08T10:50:58.328" v="2078" actId="790"/>
          <ac:spMkLst>
            <pc:docMk/>
            <pc:sldMk cId="3250581116" sldId="483"/>
            <ac:spMk id="9521" creationId="{5BA6E110-FBDE-436C-9CA4-E173DACD45E6}"/>
          </ac:spMkLst>
        </pc:spChg>
        <pc:spChg chg="mod">
          <ac:chgData name="Kolakowski, Artur" userId="9c34c8cc-b1df-44f6-bea5-dcf7a54ee35f" providerId="ADAL" clId="{3840EB45-74CA-49F5-8548-3DE287019A31}" dt="2022-12-08T10:50:58.328" v="2079" actId="790"/>
          <ac:spMkLst>
            <pc:docMk/>
            <pc:sldMk cId="3250581116" sldId="483"/>
            <ac:spMk id="9522" creationId="{C49D3F4E-DB79-4EFE-BB86-C726BB7A3DB3}"/>
          </ac:spMkLst>
        </pc:spChg>
        <pc:spChg chg="mod">
          <ac:chgData name="Kolakowski, Artur" userId="9c34c8cc-b1df-44f6-bea5-dcf7a54ee35f" providerId="ADAL" clId="{3840EB45-74CA-49F5-8548-3DE287019A31}" dt="2022-12-08T10:50:58.333" v="2080" actId="790"/>
          <ac:spMkLst>
            <pc:docMk/>
            <pc:sldMk cId="3250581116" sldId="483"/>
            <ac:spMk id="9523" creationId="{6852149E-49CD-478F-8C6C-A2CC8952C456}"/>
          </ac:spMkLst>
        </pc:spChg>
        <pc:spChg chg="mod">
          <ac:chgData name="Kolakowski, Artur" userId="9c34c8cc-b1df-44f6-bea5-dcf7a54ee35f" providerId="ADAL" clId="{3840EB45-74CA-49F5-8548-3DE287019A31}" dt="2022-12-08T10:50:58.333" v="2081" actId="790"/>
          <ac:spMkLst>
            <pc:docMk/>
            <pc:sldMk cId="3250581116" sldId="483"/>
            <ac:spMk id="9524" creationId="{4EAF0FE6-7DBE-470C-AB8D-F4DABACA0C7C}"/>
          </ac:spMkLst>
        </pc:spChg>
        <pc:spChg chg="mod">
          <ac:chgData name="Kolakowski, Artur" userId="9c34c8cc-b1df-44f6-bea5-dcf7a54ee35f" providerId="ADAL" clId="{3840EB45-74CA-49F5-8548-3DE287019A31}" dt="2022-12-08T10:50:58.333" v="2082" actId="790"/>
          <ac:spMkLst>
            <pc:docMk/>
            <pc:sldMk cId="3250581116" sldId="483"/>
            <ac:spMk id="9525" creationId="{1D758567-5136-4C4E-8D2A-B5EB66051066}"/>
          </ac:spMkLst>
        </pc:spChg>
        <pc:spChg chg="mod">
          <ac:chgData name="Kolakowski, Artur" userId="9c34c8cc-b1df-44f6-bea5-dcf7a54ee35f" providerId="ADAL" clId="{3840EB45-74CA-49F5-8548-3DE287019A31}" dt="2022-12-08T10:50:58.333" v="2083" actId="790"/>
          <ac:spMkLst>
            <pc:docMk/>
            <pc:sldMk cId="3250581116" sldId="483"/>
            <ac:spMk id="9526" creationId="{A8D91676-6608-4603-BA9B-9408F4FE4EAA}"/>
          </ac:spMkLst>
        </pc:spChg>
        <pc:spChg chg="mod">
          <ac:chgData name="Kolakowski, Artur" userId="9c34c8cc-b1df-44f6-bea5-dcf7a54ee35f" providerId="ADAL" clId="{3840EB45-74CA-49F5-8548-3DE287019A31}" dt="2022-12-08T10:50:58.338" v="2084" actId="790"/>
          <ac:spMkLst>
            <pc:docMk/>
            <pc:sldMk cId="3250581116" sldId="483"/>
            <ac:spMk id="9527" creationId="{4EE94DA2-52B5-47A0-B0CD-9602CB40B6FE}"/>
          </ac:spMkLst>
        </pc:spChg>
        <pc:spChg chg="mod">
          <ac:chgData name="Kolakowski, Artur" userId="9c34c8cc-b1df-44f6-bea5-dcf7a54ee35f" providerId="ADAL" clId="{3840EB45-74CA-49F5-8548-3DE287019A31}" dt="2022-12-08T10:50:58.338" v="2085" actId="790"/>
          <ac:spMkLst>
            <pc:docMk/>
            <pc:sldMk cId="3250581116" sldId="483"/>
            <ac:spMk id="9528" creationId="{B9D6C252-A1B9-4D28-9D6E-38CCA519C127}"/>
          </ac:spMkLst>
        </pc:spChg>
        <pc:spChg chg="mod">
          <ac:chgData name="Kolakowski, Artur" userId="9c34c8cc-b1df-44f6-bea5-dcf7a54ee35f" providerId="ADAL" clId="{3840EB45-74CA-49F5-8548-3DE287019A31}" dt="2022-12-08T10:50:58.338" v="2086" actId="790"/>
          <ac:spMkLst>
            <pc:docMk/>
            <pc:sldMk cId="3250581116" sldId="483"/>
            <ac:spMk id="9529" creationId="{118B7E62-4631-4239-BB90-B4757D65F504}"/>
          </ac:spMkLst>
        </pc:spChg>
        <pc:spChg chg="mod">
          <ac:chgData name="Kolakowski, Artur" userId="9c34c8cc-b1df-44f6-bea5-dcf7a54ee35f" providerId="ADAL" clId="{3840EB45-74CA-49F5-8548-3DE287019A31}" dt="2022-12-08T10:50:58.338" v="2087" actId="790"/>
          <ac:spMkLst>
            <pc:docMk/>
            <pc:sldMk cId="3250581116" sldId="483"/>
            <ac:spMk id="9530" creationId="{5CBAC48C-5E64-4536-B9B2-95629C6A0289}"/>
          </ac:spMkLst>
        </pc:spChg>
        <pc:spChg chg="mod">
          <ac:chgData name="Kolakowski, Artur" userId="9c34c8cc-b1df-44f6-bea5-dcf7a54ee35f" providerId="ADAL" clId="{3840EB45-74CA-49F5-8548-3DE287019A31}" dt="2022-12-08T10:50:58.343" v="2088" actId="790"/>
          <ac:spMkLst>
            <pc:docMk/>
            <pc:sldMk cId="3250581116" sldId="483"/>
            <ac:spMk id="9531" creationId="{4FA2E69A-3399-4125-8949-141F49377257}"/>
          </ac:spMkLst>
        </pc:spChg>
        <pc:spChg chg="mod">
          <ac:chgData name="Kolakowski, Artur" userId="9c34c8cc-b1df-44f6-bea5-dcf7a54ee35f" providerId="ADAL" clId="{3840EB45-74CA-49F5-8548-3DE287019A31}" dt="2022-12-08T10:50:58.343" v="2089" actId="790"/>
          <ac:spMkLst>
            <pc:docMk/>
            <pc:sldMk cId="3250581116" sldId="483"/>
            <ac:spMk id="9532" creationId="{3A89A416-70D3-4941-9D0E-D457B464088D}"/>
          </ac:spMkLst>
        </pc:spChg>
        <pc:spChg chg="mod">
          <ac:chgData name="Kolakowski, Artur" userId="9c34c8cc-b1df-44f6-bea5-dcf7a54ee35f" providerId="ADAL" clId="{3840EB45-74CA-49F5-8548-3DE287019A31}" dt="2022-12-08T10:50:58.343" v="2090" actId="790"/>
          <ac:spMkLst>
            <pc:docMk/>
            <pc:sldMk cId="3250581116" sldId="483"/>
            <ac:spMk id="9533" creationId="{6A6F8E15-0A31-4D61-86D9-069496D5D401}"/>
          </ac:spMkLst>
        </pc:spChg>
        <pc:spChg chg="mod">
          <ac:chgData name="Kolakowski, Artur" userId="9c34c8cc-b1df-44f6-bea5-dcf7a54ee35f" providerId="ADAL" clId="{3840EB45-74CA-49F5-8548-3DE287019A31}" dt="2022-12-08T10:50:58.348" v="2091" actId="790"/>
          <ac:spMkLst>
            <pc:docMk/>
            <pc:sldMk cId="3250581116" sldId="483"/>
            <ac:spMk id="9534" creationId="{13C2D6B8-21DA-49F5-9902-6D478E683405}"/>
          </ac:spMkLst>
        </pc:spChg>
        <pc:spChg chg="mod">
          <ac:chgData name="Kolakowski, Artur" userId="9c34c8cc-b1df-44f6-bea5-dcf7a54ee35f" providerId="ADAL" clId="{3840EB45-74CA-49F5-8548-3DE287019A31}" dt="2022-12-08T10:50:58.348" v="2092" actId="790"/>
          <ac:spMkLst>
            <pc:docMk/>
            <pc:sldMk cId="3250581116" sldId="483"/>
            <ac:spMk id="9535" creationId="{A2C480EF-D7CD-492A-9836-4B058B5BB653}"/>
          </ac:spMkLst>
        </pc:spChg>
        <pc:spChg chg="mod">
          <ac:chgData name="Kolakowski, Artur" userId="9c34c8cc-b1df-44f6-bea5-dcf7a54ee35f" providerId="ADAL" clId="{3840EB45-74CA-49F5-8548-3DE287019A31}" dt="2022-12-08T10:50:58.348" v="2093" actId="790"/>
          <ac:spMkLst>
            <pc:docMk/>
            <pc:sldMk cId="3250581116" sldId="483"/>
            <ac:spMk id="9536" creationId="{A669BD98-A238-473A-8FF7-A1FBA7687977}"/>
          </ac:spMkLst>
        </pc:spChg>
        <pc:spChg chg="mod">
          <ac:chgData name="Kolakowski, Artur" userId="9c34c8cc-b1df-44f6-bea5-dcf7a54ee35f" providerId="ADAL" clId="{3840EB45-74CA-49F5-8548-3DE287019A31}" dt="2022-12-08T10:50:58.353" v="2094" actId="790"/>
          <ac:spMkLst>
            <pc:docMk/>
            <pc:sldMk cId="3250581116" sldId="483"/>
            <ac:spMk id="9537" creationId="{15840C90-85FE-4785-B123-5AE54A4DBD86}"/>
          </ac:spMkLst>
        </pc:spChg>
        <pc:spChg chg="mod">
          <ac:chgData name="Kolakowski, Artur" userId="9c34c8cc-b1df-44f6-bea5-dcf7a54ee35f" providerId="ADAL" clId="{3840EB45-74CA-49F5-8548-3DE287019A31}" dt="2022-12-08T10:50:58.353" v="2095" actId="790"/>
          <ac:spMkLst>
            <pc:docMk/>
            <pc:sldMk cId="3250581116" sldId="483"/>
            <ac:spMk id="9538" creationId="{BCB84655-9E68-4830-A075-2BAB3E4A983B}"/>
          </ac:spMkLst>
        </pc:spChg>
        <pc:spChg chg="mod">
          <ac:chgData name="Kolakowski, Artur" userId="9c34c8cc-b1df-44f6-bea5-dcf7a54ee35f" providerId="ADAL" clId="{3840EB45-74CA-49F5-8548-3DE287019A31}" dt="2022-12-08T10:50:58.353" v="2096" actId="790"/>
          <ac:spMkLst>
            <pc:docMk/>
            <pc:sldMk cId="3250581116" sldId="483"/>
            <ac:spMk id="9539" creationId="{FDE621D1-D5C3-4BB1-ACC1-5F8EAF2EFAD3}"/>
          </ac:spMkLst>
        </pc:spChg>
        <pc:spChg chg="mod">
          <ac:chgData name="Kolakowski, Artur" userId="9c34c8cc-b1df-44f6-bea5-dcf7a54ee35f" providerId="ADAL" clId="{3840EB45-74CA-49F5-8548-3DE287019A31}" dt="2022-12-08T10:50:58.357" v="2097" actId="790"/>
          <ac:spMkLst>
            <pc:docMk/>
            <pc:sldMk cId="3250581116" sldId="483"/>
            <ac:spMk id="9540" creationId="{A1E1CCC9-1429-429A-BAEA-4B465F07095B}"/>
          </ac:spMkLst>
        </pc:spChg>
        <pc:spChg chg="mod">
          <ac:chgData name="Kolakowski, Artur" userId="9c34c8cc-b1df-44f6-bea5-dcf7a54ee35f" providerId="ADAL" clId="{3840EB45-74CA-49F5-8548-3DE287019A31}" dt="2022-12-08T10:50:58.357" v="2098" actId="790"/>
          <ac:spMkLst>
            <pc:docMk/>
            <pc:sldMk cId="3250581116" sldId="483"/>
            <ac:spMk id="9541" creationId="{935428B1-4FE1-4362-9A9B-D38F05BF7C60}"/>
          </ac:spMkLst>
        </pc:spChg>
        <pc:spChg chg="mod">
          <ac:chgData name="Kolakowski, Artur" userId="9c34c8cc-b1df-44f6-bea5-dcf7a54ee35f" providerId="ADAL" clId="{3840EB45-74CA-49F5-8548-3DE287019A31}" dt="2022-12-08T10:50:58.357" v="2099" actId="790"/>
          <ac:spMkLst>
            <pc:docMk/>
            <pc:sldMk cId="3250581116" sldId="483"/>
            <ac:spMk id="9542" creationId="{4491F2A4-93C7-4383-BB23-E116DDEB7D3B}"/>
          </ac:spMkLst>
        </pc:spChg>
        <pc:spChg chg="mod">
          <ac:chgData name="Kolakowski, Artur" userId="9c34c8cc-b1df-44f6-bea5-dcf7a54ee35f" providerId="ADAL" clId="{3840EB45-74CA-49F5-8548-3DE287019A31}" dt="2022-12-08T10:50:58.362" v="2100" actId="790"/>
          <ac:spMkLst>
            <pc:docMk/>
            <pc:sldMk cId="3250581116" sldId="483"/>
            <ac:spMk id="9543" creationId="{208D1842-75B6-4900-BEE3-D6A044BC3E6A}"/>
          </ac:spMkLst>
        </pc:spChg>
        <pc:spChg chg="mod">
          <ac:chgData name="Kolakowski, Artur" userId="9c34c8cc-b1df-44f6-bea5-dcf7a54ee35f" providerId="ADAL" clId="{3840EB45-74CA-49F5-8548-3DE287019A31}" dt="2022-12-08T10:50:58.362" v="2101" actId="790"/>
          <ac:spMkLst>
            <pc:docMk/>
            <pc:sldMk cId="3250581116" sldId="483"/>
            <ac:spMk id="9544" creationId="{292C11CF-66F2-4845-974B-C59E6BD3A682}"/>
          </ac:spMkLst>
        </pc:spChg>
        <pc:spChg chg="mod">
          <ac:chgData name="Kolakowski, Artur" userId="9c34c8cc-b1df-44f6-bea5-dcf7a54ee35f" providerId="ADAL" clId="{3840EB45-74CA-49F5-8548-3DE287019A31}" dt="2022-12-08T10:50:58.362" v="2102" actId="790"/>
          <ac:spMkLst>
            <pc:docMk/>
            <pc:sldMk cId="3250581116" sldId="483"/>
            <ac:spMk id="9545" creationId="{0E766570-79DE-4CC9-860E-E18B97DFFECA}"/>
          </ac:spMkLst>
        </pc:spChg>
        <pc:spChg chg="mod">
          <ac:chgData name="Kolakowski, Artur" userId="9c34c8cc-b1df-44f6-bea5-dcf7a54ee35f" providerId="ADAL" clId="{3840EB45-74CA-49F5-8548-3DE287019A31}" dt="2022-12-08T10:50:58.367" v="2103" actId="790"/>
          <ac:spMkLst>
            <pc:docMk/>
            <pc:sldMk cId="3250581116" sldId="483"/>
            <ac:spMk id="9546" creationId="{1B1E6E7F-C886-48D3-9382-F3BE85AEAF8A}"/>
          </ac:spMkLst>
        </pc:spChg>
        <pc:spChg chg="mod">
          <ac:chgData name="Kolakowski, Artur" userId="9c34c8cc-b1df-44f6-bea5-dcf7a54ee35f" providerId="ADAL" clId="{3840EB45-74CA-49F5-8548-3DE287019A31}" dt="2022-12-08T10:50:58.367" v="2104" actId="790"/>
          <ac:spMkLst>
            <pc:docMk/>
            <pc:sldMk cId="3250581116" sldId="483"/>
            <ac:spMk id="9547" creationId="{D20130E2-7E4B-42CE-AC98-61DF6DD022F9}"/>
          </ac:spMkLst>
        </pc:spChg>
        <pc:spChg chg="mod">
          <ac:chgData name="Kolakowski, Artur" userId="9c34c8cc-b1df-44f6-bea5-dcf7a54ee35f" providerId="ADAL" clId="{3840EB45-74CA-49F5-8548-3DE287019A31}" dt="2022-12-08T10:50:58.367" v="2105" actId="790"/>
          <ac:spMkLst>
            <pc:docMk/>
            <pc:sldMk cId="3250581116" sldId="483"/>
            <ac:spMk id="9548" creationId="{98ACEF1D-BCB1-464D-95A5-62BBC01FF2BD}"/>
          </ac:spMkLst>
        </pc:spChg>
        <pc:spChg chg="mod">
          <ac:chgData name="Kolakowski, Artur" userId="9c34c8cc-b1df-44f6-bea5-dcf7a54ee35f" providerId="ADAL" clId="{3840EB45-74CA-49F5-8548-3DE287019A31}" dt="2022-12-08T10:50:58.367" v="2106" actId="790"/>
          <ac:spMkLst>
            <pc:docMk/>
            <pc:sldMk cId="3250581116" sldId="483"/>
            <ac:spMk id="9549" creationId="{33B48596-7281-40F6-8DA6-A24E49B96FC7}"/>
          </ac:spMkLst>
        </pc:spChg>
        <pc:spChg chg="mod">
          <ac:chgData name="Kolakowski, Artur" userId="9c34c8cc-b1df-44f6-bea5-dcf7a54ee35f" providerId="ADAL" clId="{3840EB45-74CA-49F5-8548-3DE287019A31}" dt="2022-12-08T10:50:58.372" v="2107" actId="790"/>
          <ac:spMkLst>
            <pc:docMk/>
            <pc:sldMk cId="3250581116" sldId="483"/>
            <ac:spMk id="9550" creationId="{D1B039C3-466D-40F3-8F0F-B0EBC2BD17DA}"/>
          </ac:spMkLst>
        </pc:spChg>
        <pc:spChg chg="mod">
          <ac:chgData name="Kolakowski, Artur" userId="9c34c8cc-b1df-44f6-bea5-dcf7a54ee35f" providerId="ADAL" clId="{3840EB45-74CA-49F5-8548-3DE287019A31}" dt="2022-12-08T10:50:58.372" v="2108" actId="790"/>
          <ac:spMkLst>
            <pc:docMk/>
            <pc:sldMk cId="3250581116" sldId="483"/>
            <ac:spMk id="9551" creationId="{247D371B-9DAE-4409-9B22-842B5FFEA491}"/>
          </ac:spMkLst>
        </pc:spChg>
        <pc:spChg chg="mod">
          <ac:chgData name="Kolakowski, Artur" userId="9c34c8cc-b1df-44f6-bea5-dcf7a54ee35f" providerId="ADAL" clId="{3840EB45-74CA-49F5-8548-3DE287019A31}" dt="2022-12-08T10:50:58.372" v="2109" actId="790"/>
          <ac:spMkLst>
            <pc:docMk/>
            <pc:sldMk cId="3250581116" sldId="483"/>
            <ac:spMk id="9552" creationId="{BA915893-C75C-494F-94C3-DC6E54662709}"/>
          </ac:spMkLst>
        </pc:spChg>
        <pc:spChg chg="mod">
          <ac:chgData name="Kolakowski, Artur" userId="9c34c8cc-b1df-44f6-bea5-dcf7a54ee35f" providerId="ADAL" clId="{3840EB45-74CA-49F5-8548-3DE287019A31}" dt="2022-12-08T10:50:58.372" v="2110" actId="790"/>
          <ac:spMkLst>
            <pc:docMk/>
            <pc:sldMk cId="3250581116" sldId="483"/>
            <ac:spMk id="9553" creationId="{CAFEFDA5-2FC8-4FA3-91D4-1320A197F105}"/>
          </ac:spMkLst>
        </pc:spChg>
        <pc:spChg chg="mod">
          <ac:chgData name="Kolakowski, Artur" userId="9c34c8cc-b1df-44f6-bea5-dcf7a54ee35f" providerId="ADAL" clId="{3840EB45-74CA-49F5-8548-3DE287019A31}" dt="2022-12-08T10:50:58.377" v="2111" actId="790"/>
          <ac:spMkLst>
            <pc:docMk/>
            <pc:sldMk cId="3250581116" sldId="483"/>
            <ac:spMk id="9554" creationId="{48F45D3C-7A77-440E-A362-7B5ED6C06EBD}"/>
          </ac:spMkLst>
        </pc:spChg>
        <pc:spChg chg="mod">
          <ac:chgData name="Kolakowski, Artur" userId="9c34c8cc-b1df-44f6-bea5-dcf7a54ee35f" providerId="ADAL" clId="{3840EB45-74CA-49F5-8548-3DE287019A31}" dt="2022-12-08T10:50:58.379" v="2112" actId="790"/>
          <ac:spMkLst>
            <pc:docMk/>
            <pc:sldMk cId="3250581116" sldId="483"/>
            <ac:spMk id="9555" creationId="{0BC121BE-C496-4D27-BB52-862C7D4C461F}"/>
          </ac:spMkLst>
        </pc:spChg>
        <pc:spChg chg="mod">
          <ac:chgData name="Kolakowski, Artur" userId="9c34c8cc-b1df-44f6-bea5-dcf7a54ee35f" providerId="ADAL" clId="{3840EB45-74CA-49F5-8548-3DE287019A31}" dt="2022-12-08T10:50:58.379" v="2113" actId="790"/>
          <ac:spMkLst>
            <pc:docMk/>
            <pc:sldMk cId="3250581116" sldId="483"/>
            <ac:spMk id="9556" creationId="{4B195DA6-8F3F-493D-9259-30A2C8E3D9DF}"/>
          </ac:spMkLst>
        </pc:spChg>
        <pc:spChg chg="mod">
          <ac:chgData name="Kolakowski, Artur" userId="9c34c8cc-b1df-44f6-bea5-dcf7a54ee35f" providerId="ADAL" clId="{3840EB45-74CA-49F5-8548-3DE287019A31}" dt="2022-12-08T10:50:58.382" v="2114" actId="790"/>
          <ac:spMkLst>
            <pc:docMk/>
            <pc:sldMk cId="3250581116" sldId="483"/>
            <ac:spMk id="9557" creationId="{3E173662-86F4-4F8B-9BA2-A5985AB4A7D9}"/>
          </ac:spMkLst>
        </pc:spChg>
        <pc:spChg chg="mod">
          <ac:chgData name="Kolakowski, Artur" userId="9c34c8cc-b1df-44f6-bea5-dcf7a54ee35f" providerId="ADAL" clId="{3840EB45-74CA-49F5-8548-3DE287019A31}" dt="2022-12-08T10:50:58.382" v="2115" actId="790"/>
          <ac:spMkLst>
            <pc:docMk/>
            <pc:sldMk cId="3250581116" sldId="483"/>
            <ac:spMk id="9558" creationId="{4C47B7FD-0037-4E77-BE51-1E9A95FA00FF}"/>
          </ac:spMkLst>
        </pc:spChg>
        <pc:spChg chg="mod">
          <ac:chgData name="Kolakowski, Artur" userId="9c34c8cc-b1df-44f6-bea5-dcf7a54ee35f" providerId="ADAL" clId="{3840EB45-74CA-49F5-8548-3DE287019A31}" dt="2022-12-08T10:50:58.382" v="2116" actId="790"/>
          <ac:spMkLst>
            <pc:docMk/>
            <pc:sldMk cId="3250581116" sldId="483"/>
            <ac:spMk id="9559" creationId="{083C0E1E-DEE7-4258-9D54-A8FB10784122}"/>
          </ac:spMkLst>
        </pc:spChg>
        <pc:spChg chg="mod">
          <ac:chgData name="Kolakowski, Artur" userId="9c34c8cc-b1df-44f6-bea5-dcf7a54ee35f" providerId="ADAL" clId="{3840EB45-74CA-49F5-8548-3DE287019A31}" dt="2022-12-08T10:50:58.387" v="2117" actId="790"/>
          <ac:spMkLst>
            <pc:docMk/>
            <pc:sldMk cId="3250581116" sldId="483"/>
            <ac:spMk id="9560" creationId="{C82A345B-72D5-44C0-BB8F-B07CEEAAC4CE}"/>
          </ac:spMkLst>
        </pc:spChg>
        <pc:spChg chg="mod">
          <ac:chgData name="Kolakowski, Artur" userId="9c34c8cc-b1df-44f6-bea5-dcf7a54ee35f" providerId="ADAL" clId="{3840EB45-74CA-49F5-8548-3DE287019A31}" dt="2022-12-08T10:50:58.387" v="2118" actId="790"/>
          <ac:spMkLst>
            <pc:docMk/>
            <pc:sldMk cId="3250581116" sldId="483"/>
            <ac:spMk id="9561" creationId="{3C8B6A39-AFA9-4DD6-B637-6650C2A3D969}"/>
          </ac:spMkLst>
        </pc:spChg>
        <pc:spChg chg="mod">
          <ac:chgData name="Kolakowski, Artur" userId="9c34c8cc-b1df-44f6-bea5-dcf7a54ee35f" providerId="ADAL" clId="{3840EB45-74CA-49F5-8548-3DE287019A31}" dt="2022-12-08T10:50:58.387" v="2119" actId="790"/>
          <ac:spMkLst>
            <pc:docMk/>
            <pc:sldMk cId="3250581116" sldId="483"/>
            <ac:spMk id="9562" creationId="{352AD688-BD7B-4568-AEA5-146A609BC4CC}"/>
          </ac:spMkLst>
        </pc:spChg>
        <pc:spChg chg="mod">
          <ac:chgData name="Kolakowski, Artur" userId="9c34c8cc-b1df-44f6-bea5-dcf7a54ee35f" providerId="ADAL" clId="{3840EB45-74CA-49F5-8548-3DE287019A31}" dt="2022-12-08T10:50:58.387" v="2120" actId="790"/>
          <ac:spMkLst>
            <pc:docMk/>
            <pc:sldMk cId="3250581116" sldId="483"/>
            <ac:spMk id="9563" creationId="{9DA87AD4-CD60-4A6D-AC6C-617A0DCBE355}"/>
          </ac:spMkLst>
        </pc:spChg>
        <pc:spChg chg="mod">
          <ac:chgData name="Kolakowski, Artur" userId="9c34c8cc-b1df-44f6-bea5-dcf7a54ee35f" providerId="ADAL" clId="{3840EB45-74CA-49F5-8548-3DE287019A31}" dt="2022-12-08T10:50:58.393" v="2121" actId="790"/>
          <ac:spMkLst>
            <pc:docMk/>
            <pc:sldMk cId="3250581116" sldId="483"/>
            <ac:spMk id="9564" creationId="{9F47812D-566B-43DC-97E3-32F4AD4CEF13}"/>
          </ac:spMkLst>
        </pc:spChg>
        <pc:spChg chg="mod">
          <ac:chgData name="Kolakowski, Artur" userId="9c34c8cc-b1df-44f6-bea5-dcf7a54ee35f" providerId="ADAL" clId="{3840EB45-74CA-49F5-8548-3DE287019A31}" dt="2022-12-08T10:50:58.393" v="2122" actId="790"/>
          <ac:spMkLst>
            <pc:docMk/>
            <pc:sldMk cId="3250581116" sldId="483"/>
            <ac:spMk id="9565" creationId="{3D267F8C-3B0E-46E7-B32C-6BFEC664459A}"/>
          </ac:spMkLst>
        </pc:spChg>
        <pc:spChg chg="mod">
          <ac:chgData name="Kolakowski, Artur" userId="9c34c8cc-b1df-44f6-bea5-dcf7a54ee35f" providerId="ADAL" clId="{3840EB45-74CA-49F5-8548-3DE287019A31}" dt="2022-12-08T10:50:58.393" v="2123" actId="790"/>
          <ac:spMkLst>
            <pc:docMk/>
            <pc:sldMk cId="3250581116" sldId="483"/>
            <ac:spMk id="9566" creationId="{56DE0A31-4DB8-478A-BD93-B6C9977C450B}"/>
          </ac:spMkLst>
        </pc:spChg>
        <pc:spChg chg="mod">
          <ac:chgData name="Kolakowski, Artur" userId="9c34c8cc-b1df-44f6-bea5-dcf7a54ee35f" providerId="ADAL" clId="{3840EB45-74CA-49F5-8548-3DE287019A31}" dt="2022-12-08T10:50:58.393" v="2124" actId="790"/>
          <ac:spMkLst>
            <pc:docMk/>
            <pc:sldMk cId="3250581116" sldId="483"/>
            <ac:spMk id="9567" creationId="{1AF6559F-574E-43C1-9372-2A4845CDA623}"/>
          </ac:spMkLst>
        </pc:spChg>
        <pc:spChg chg="mod">
          <ac:chgData name="Kolakowski, Artur" userId="9c34c8cc-b1df-44f6-bea5-dcf7a54ee35f" providerId="ADAL" clId="{3840EB45-74CA-49F5-8548-3DE287019A31}" dt="2022-12-08T10:50:58.398" v="2125" actId="790"/>
          <ac:spMkLst>
            <pc:docMk/>
            <pc:sldMk cId="3250581116" sldId="483"/>
            <ac:spMk id="9568" creationId="{91EF8A3B-F864-4134-9195-2182943BD600}"/>
          </ac:spMkLst>
        </pc:spChg>
        <pc:spChg chg="mod">
          <ac:chgData name="Kolakowski, Artur" userId="9c34c8cc-b1df-44f6-bea5-dcf7a54ee35f" providerId="ADAL" clId="{3840EB45-74CA-49F5-8548-3DE287019A31}" dt="2022-12-08T10:50:58.398" v="2126" actId="790"/>
          <ac:spMkLst>
            <pc:docMk/>
            <pc:sldMk cId="3250581116" sldId="483"/>
            <ac:spMk id="9569" creationId="{B06F1320-28B9-4A9C-990D-1BE0ED6269CB}"/>
          </ac:spMkLst>
        </pc:spChg>
        <pc:spChg chg="mod">
          <ac:chgData name="Kolakowski, Artur" userId="9c34c8cc-b1df-44f6-bea5-dcf7a54ee35f" providerId="ADAL" clId="{3840EB45-74CA-49F5-8548-3DE287019A31}" dt="2022-12-08T10:50:58.398" v="2127" actId="790"/>
          <ac:spMkLst>
            <pc:docMk/>
            <pc:sldMk cId="3250581116" sldId="483"/>
            <ac:spMk id="9570" creationId="{E20D8C7E-8D7E-40CB-98B7-D2BB6666F6F6}"/>
          </ac:spMkLst>
        </pc:spChg>
        <pc:spChg chg="mod">
          <ac:chgData name="Kolakowski, Artur" userId="9c34c8cc-b1df-44f6-bea5-dcf7a54ee35f" providerId="ADAL" clId="{3840EB45-74CA-49F5-8548-3DE287019A31}" dt="2022-12-08T10:50:58.403" v="2128" actId="790"/>
          <ac:spMkLst>
            <pc:docMk/>
            <pc:sldMk cId="3250581116" sldId="483"/>
            <ac:spMk id="9571" creationId="{F501DF33-1F51-4279-AD75-A351CCC5048B}"/>
          </ac:spMkLst>
        </pc:spChg>
        <pc:spChg chg="mod">
          <ac:chgData name="Kolakowski, Artur" userId="9c34c8cc-b1df-44f6-bea5-dcf7a54ee35f" providerId="ADAL" clId="{3840EB45-74CA-49F5-8548-3DE287019A31}" dt="2022-12-08T10:50:58.403" v="2129" actId="790"/>
          <ac:spMkLst>
            <pc:docMk/>
            <pc:sldMk cId="3250581116" sldId="483"/>
            <ac:spMk id="9572" creationId="{E0810D96-B713-4329-B4B6-6B257314BBAD}"/>
          </ac:spMkLst>
        </pc:spChg>
        <pc:spChg chg="mod">
          <ac:chgData name="Kolakowski, Artur" userId="9c34c8cc-b1df-44f6-bea5-dcf7a54ee35f" providerId="ADAL" clId="{3840EB45-74CA-49F5-8548-3DE287019A31}" dt="2022-12-08T10:50:58.403" v="2130" actId="790"/>
          <ac:spMkLst>
            <pc:docMk/>
            <pc:sldMk cId="3250581116" sldId="483"/>
            <ac:spMk id="9573" creationId="{F48F8136-D476-4D51-95EF-0365DAE03C9E}"/>
          </ac:spMkLst>
        </pc:spChg>
        <pc:spChg chg="mod">
          <ac:chgData name="Kolakowski, Artur" userId="9c34c8cc-b1df-44f6-bea5-dcf7a54ee35f" providerId="ADAL" clId="{3840EB45-74CA-49F5-8548-3DE287019A31}" dt="2022-12-08T10:50:58.403" v="2131" actId="790"/>
          <ac:spMkLst>
            <pc:docMk/>
            <pc:sldMk cId="3250581116" sldId="483"/>
            <ac:spMk id="9574" creationId="{B63739E3-6761-4E75-B798-676139B4BC27}"/>
          </ac:spMkLst>
        </pc:spChg>
        <pc:spChg chg="mod">
          <ac:chgData name="Kolakowski, Artur" userId="9c34c8cc-b1df-44f6-bea5-dcf7a54ee35f" providerId="ADAL" clId="{3840EB45-74CA-49F5-8548-3DE287019A31}" dt="2022-12-08T10:50:58.408" v="2132" actId="790"/>
          <ac:spMkLst>
            <pc:docMk/>
            <pc:sldMk cId="3250581116" sldId="483"/>
            <ac:spMk id="9575" creationId="{D326E1C1-64BC-4840-8EE6-F351D987E82F}"/>
          </ac:spMkLst>
        </pc:spChg>
        <pc:spChg chg="mod">
          <ac:chgData name="Kolakowski, Artur" userId="9c34c8cc-b1df-44f6-bea5-dcf7a54ee35f" providerId="ADAL" clId="{3840EB45-74CA-49F5-8548-3DE287019A31}" dt="2022-12-08T10:50:58.408" v="2133" actId="790"/>
          <ac:spMkLst>
            <pc:docMk/>
            <pc:sldMk cId="3250581116" sldId="483"/>
            <ac:spMk id="9576" creationId="{9AE12F93-95CF-4275-A182-7329B4E1AFA7}"/>
          </ac:spMkLst>
        </pc:spChg>
        <pc:spChg chg="mod">
          <ac:chgData name="Kolakowski, Artur" userId="9c34c8cc-b1df-44f6-bea5-dcf7a54ee35f" providerId="ADAL" clId="{3840EB45-74CA-49F5-8548-3DE287019A31}" dt="2022-12-08T10:50:58.408" v="2134" actId="790"/>
          <ac:spMkLst>
            <pc:docMk/>
            <pc:sldMk cId="3250581116" sldId="483"/>
            <ac:spMk id="9577" creationId="{338EC6B3-835C-42EE-9B51-BEA11B106695}"/>
          </ac:spMkLst>
        </pc:spChg>
        <pc:spChg chg="mod">
          <ac:chgData name="Kolakowski, Artur" userId="9c34c8cc-b1df-44f6-bea5-dcf7a54ee35f" providerId="ADAL" clId="{3840EB45-74CA-49F5-8548-3DE287019A31}" dt="2022-12-08T10:50:58.408" v="2135" actId="790"/>
          <ac:spMkLst>
            <pc:docMk/>
            <pc:sldMk cId="3250581116" sldId="483"/>
            <ac:spMk id="9578" creationId="{DFE9485F-790B-4F60-89DC-370098ABC2B3}"/>
          </ac:spMkLst>
        </pc:spChg>
        <pc:spChg chg="mod">
          <ac:chgData name="Kolakowski, Artur" userId="9c34c8cc-b1df-44f6-bea5-dcf7a54ee35f" providerId="ADAL" clId="{3840EB45-74CA-49F5-8548-3DE287019A31}" dt="2022-12-08T10:50:58.413" v="2136" actId="790"/>
          <ac:spMkLst>
            <pc:docMk/>
            <pc:sldMk cId="3250581116" sldId="483"/>
            <ac:spMk id="9579" creationId="{78845BB2-A8EC-4735-ABFB-15EB90F8BC79}"/>
          </ac:spMkLst>
        </pc:spChg>
        <pc:spChg chg="mod">
          <ac:chgData name="Kolakowski, Artur" userId="9c34c8cc-b1df-44f6-bea5-dcf7a54ee35f" providerId="ADAL" clId="{3840EB45-74CA-49F5-8548-3DE287019A31}" dt="2022-12-08T10:50:58.413" v="2137" actId="790"/>
          <ac:spMkLst>
            <pc:docMk/>
            <pc:sldMk cId="3250581116" sldId="483"/>
            <ac:spMk id="9580" creationId="{C2282707-3134-4109-AE8B-573C593EF975}"/>
          </ac:spMkLst>
        </pc:spChg>
        <pc:spChg chg="mod">
          <ac:chgData name="Kolakowski, Artur" userId="9c34c8cc-b1df-44f6-bea5-dcf7a54ee35f" providerId="ADAL" clId="{3840EB45-74CA-49F5-8548-3DE287019A31}" dt="2022-12-08T10:50:58.413" v="2138" actId="790"/>
          <ac:spMkLst>
            <pc:docMk/>
            <pc:sldMk cId="3250581116" sldId="483"/>
            <ac:spMk id="9581" creationId="{40117BD6-3258-4E2C-ABAD-EDC86F4F0E57}"/>
          </ac:spMkLst>
        </pc:spChg>
        <pc:spChg chg="mod">
          <ac:chgData name="Kolakowski, Artur" userId="9c34c8cc-b1df-44f6-bea5-dcf7a54ee35f" providerId="ADAL" clId="{3840EB45-74CA-49F5-8548-3DE287019A31}" dt="2022-12-08T10:50:58.418" v="2139" actId="790"/>
          <ac:spMkLst>
            <pc:docMk/>
            <pc:sldMk cId="3250581116" sldId="483"/>
            <ac:spMk id="9582" creationId="{4B22AD95-2E6B-40F3-8137-AEFE486C3F37}"/>
          </ac:spMkLst>
        </pc:spChg>
        <pc:spChg chg="mod">
          <ac:chgData name="Kolakowski, Artur" userId="9c34c8cc-b1df-44f6-bea5-dcf7a54ee35f" providerId="ADAL" clId="{3840EB45-74CA-49F5-8548-3DE287019A31}" dt="2022-12-08T10:50:58.418" v="2140" actId="790"/>
          <ac:spMkLst>
            <pc:docMk/>
            <pc:sldMk cId="3250581116" sldId="483"/>
            <ac:spMk id="9583" creationId="{85465B47-55DA-465D-BFF6-FDFD41AD7E08}"/>
          </ac:spMkLst>
        </pc:spChg>
        <pc:spChg chg="mod">
          <ac:chgData name="Kolakowski, Artur" userId="9c34c8cc-b1df-44f6-bea5-dcf7a54ee35f" providerId="ADAL" clId="{3840EB45-74CA-49F5-8548-3DE287019A31}" dt="2022-12-08T10:50:58.418" v="2141" actId="790"/>
          <ac:spMkLst>
            <pc:docMk/>
            <pc:sldMk cId="3250581116" sldId="483"/>
            <ac:spMk id="9584" creationId="{EF7B59F7-3A9F-4947-A7B2-F13642C51A26}"/>
          </ac:spMkLst>
        </pc:spChg>
        <pc:spChg chg="mod">
          <ac:chgData name="Kolakowski, Artur" userId="9c34c8cc-b1df-44f6-bea5-dcf7a54ee35f" providerId="ADAL" clId="{3840EB45-74CA-49F5-8548-3DE287019A31}" dt="2022-12-08T10:50:58.418" v="2142" actId="790"/>
          <ac:spMkLst>
            <pc:docMk/>
            <pc:sldMk cId="3250581116" sldId="483"/>
            <ac:spMk id="9585" creationId="{6379D4EC-DC66-4DC3-95DF-1277D6CDA1E9}"/>
          </ac:spMkLst>
        </pc:spChg>
        <pc:spChg chg="mod">
          <ac:chgData name="Kolakowski, Artur" userId="9c34c8cc-b1df-44f6-bea5-dcf7a54ee35f" providerId="ADAL" clId="{3840EB45-74CA-49F5-8548-3DE287019A31}" dt="2022-12-08T10:50:58.423" v="2143" actId="790"/>
          <ac:spMkLst>
            <pc:docMk/>
            <pc:sldMk cId="3250581116" sldId="483"/>
            <ac:spMk id="9586" creationId="{D0070632-72F0-43D8-B795-070DC98A69BB}"/>
          </ac:spMkLst>
        </pc:spChg>
        <pc:spChg chg="mod">
          <ac:chgData name="Kolakowski, Artur" userId="9c34c8cc-b1df-44f6-bea5-dcf7a54ee35f" providerId="ADAL" clId="{3840EB45-74CA-49F5-8548-3DE287019A31}" dt="2022-12-08T10:50:58.423" v="2144" actId="790"/>
          <ac:spMkLst>
            <pc:docMk/>
            <pc:sldMk cId="3250581116" sldId="483"/>
            <ac:spMk id="9587" creationId="{B43BA5CD-18C3-4FAE-9C6B-FD19BA67D8A4}"/>
          </ac:spMkLst>
        </pc:spChg>
        <pc:spChg chg="mod">
          <ac:chgData name="Kolakowski, Artur" userId="9c34c8cc-b1df-44f6-bea5-dcf7a54ee35f" providerId="ADAL" clId="{3840EB45-74CA-49F5-8548-3DE287019A31}" dt="2022-12-08T10:50:58.423" v="2145" actId="790"/>
          <ac:spMkLst>
            <pc:docMk/>
            <pc:sldMk cId="3250581116" sldId="483"/>
            <ac:spMk id="9588" creationId="{E73380C0-9FD3-4A3C-9751-4402EEBEDC08}"/>
          </ac:spMkLst>
        </pc:spChg>
        <pc:spChg chg="mod">
          <ac:chgData name="Kolakowski, Artur" userId="9c34c8cc-b1df-44f6-bea5-dcf7a54ee35f" providerId="ADAL" clId="{3840EB45-74CA-49F5-8548-3DE287019A31}" dt="2022-12-08T10:50:58.423" v="2146" actId="790"/>
          <ac:spMkLst>
            <pc:docMk/>
            <pc:sldMk cId="3250581116" sldId="483"/>
            <ac:spMk id="9589" creationId="{1ABFEFD1-0830-4B82-9EB2-302DE670F257}"/>
          </ac:spMkLst>
        </pc:spChg>
        <pc:spChg chg="mod">
          <ac:chgData name="Kolakowski, Artur" userId="9c34c8cc-b1df-44f6-bea5-dcf7a54ee35f" providerId="ADAL" clId="{3840EB45-74CA-49F5-8548-3DE287019A31}" dt="2022-12-08T10:50:58.428" v="2147" actId="790"/>
          <ac:spMkLst>
            <pc:docMk/>
            <pc:sldMk cId="3250581116" sldId="483"/>
            <ac:spMk id="9590" creationId="{1D459AD2-4396-4081-A0DE-490A95D7E77D}"/>
          </ac:spMkLst>
        </pc:spChg>
        <pc:spChg chg="mod">
          <ac:chgData name="Kolakowski, Artur" userId="9c34c8cc-b1df-44f6-bea5-dcf7a54ee35f" providerId="ADAL" clId="{3840EB45-74CA-49F5-8548-3DE287019A31}" dt="2022-12-08T10:50:58.428" v="2148" actId="790"/>
          <ac:spMkLst>
            <pc:docMk/>
            <pc:sldMk cId="3250581116" sldId="483"/>
            <ac:spMk id="9591" creationId="{63D0441F-53D2-4362-881A-8C28272EEC76}"/>
          </ac:spMkLst>
        </pc:spChg>
        <pc:spChg chg="mod">
          <ac:chgData name="Kolakowski, Artur" userId="9c34c8cc-b1df-44f6-bea5-dcf7a54ee35f" providerId="ADAL" clId="{3840EB45-74CA-49F5-8548-3DE287019A31}" dt="2022-12-08T10:50:58.428" v="2149" actId="790"/>
          <ac:spMkLst>
            <pc:docMk/>
            <pc:sldMk cId="3250581116" sldId="483"/>
            <ac:spMk id="9592" creationId="{468F3642-43DC-41DB-9D16-089AAC8622A6}"/>
          </ac:spMkLst>
        </pc:spChg>
        <pc:spChg chg="mod">
          <ac:chgData name="Kolakowski, Artur" userId="9c34c8cc-b1df-44f6-bea5-dcf7a54ee35f" providerId="ADAL" clId="{3840EB45-74CA-49F5-8548-3DE287019A31}" dt="2022-12-08T10:50:58.428" v="2150" actId="790"/>
          <ac:spMkLst>
            <pc:docMk/>
            <pc:sldMk cId="3250581116" sldId="483"/>
            <ac:spMk id="9593" creationId="{7DE584A7-46CC-4575-BCFD-8B2A1209EF1C}"/>
          </ac:spMkLst>
        </pc:spChg>
        <pc:spChg chg="mod">
          <ac:chgData name="Kolakowski, Artur" userId="9c34c8cc-b1df-44f6-bea5-dcf7a54ee35f" providerId="ADAL" clId="{3840EB45-74CA-49F5-8548-3DE287019A31}" dt="2022-12-08T10:50:58.433" v="2151" actId="790"/>
          <ac:spMkLst>
            <pc:docMk/>
            <pc:sldMk cId="3250581116" sldId="483"/>
            <ac:spMk id="9594" creationId="{82F86536-AC82-4A09-9330-027318C872A2}"/>
          </ac:spMkLst>
        </pc:spChg>
        <pc:spChg chg="mod">
          <ac:chgData name="Kolakowski, Artur" userId="9c34c8cc-b1df-44f6-bea5-dcf7a54ee35f" providerId="ADAL" clId="{3840EB45-74CA-49F5-8548-3DE287019A31}" dt="2022-12-08T10:50:58.433" v="2152" actId="790"/>
          <ac:spMkLst>
            <pc:docMk/>
            <pc:sldMk cId="3250581116" sldId="483"/>
            <ac:spMk id="9595" creationId="{3BEC9436-F101-48FA-8281-4F62C0001AA4}"/>
          </ac:spMkLst>
        </pc:spChg>
        <pc:spChg chg="mod">
          <ac:chgData name="Kolakowski, Artur" userId="9c34c8cc-b1df-44f6-bea5-dcf7a54ee35f" providerId="ADAL" clId="{3840EB45-74CA-49F5-8548-3DE287019A31}" dt="2022-12-08T10:50:58.433" v="2153" actId="790"/>
          <ac:spMkLst>
            <pc:docMk/>
            <pc:sldMk cId="3250581116" sldId="483"/>
            <ac:spMk id="9596" creationId="{E81B0E9E-E511-4337-8E40-AA72DB2715ED}"/>
          </ac:spMkLst>
        </pc:spChg>
        <pc:spChg chg="mod">
          <ac:chgData name="Kolakowski, Artur" userId="9c34c8cc-b1df-44f6-bea5-dcf7a54ee35f" providerId="ADAL" clId="{3840EB45-74CA-49F5-8548-3DE287019A31}" dt="2022-12-08T10:50:58.437" v="2154" actId="790"/>
          <ac:spMkLst>
            <pc:docMk/>
            <pc:sldMk cId="3250581116" sldId="483"/>
            <ac:spMk id="9597" creationId="{27F1B46A-ABF1-45C0-99F2-DF48F3A4C8E2}"/>
          </ac:spMkLst>
        </pc:spChg>
        <pc:spChg chg="mod">
          <ac:chgData name="Kolakowski, Artur" userId="9c34c8cc-b1df-44f6-bea5-dcf7a54ee35f" providerId="ADAL" clId="{3840EB45-74CA-49F5-8548-3DE287019A31}" dt="2022-12-08T10:50:58.437" v="2155" actId="790"/>
          <ac:spMkLst>
            <pc:docMk/>
            <pc:sldMk cId="3250581116" sldId="483"/>
            <ac:spMk id="9598" creationId="{3B9AB6DF-4897-4F9A-8C14-C127DADD5E50}"/>
          </ac:spMkLst>
        </pc:spChg>
        <pc:spChg chg="mod">
          <ac:chgData name="Kolakowski, Artur" userId="9c34c8cc-b1df-44f6-bea5-dcf7a54ee35f" providerId="ADAL" clId="{3840EB45-74CA-49F5-8548-3DE287019A31}" dt="2022-12-08T10:50:58.437" v="2156" actId="790"/>
          <ac:spMkLst>
            <pc:docMk/>
            <pc:sldMk cId="3250581116" sldId="483"/>
            <ac:spMk id="9599" creationId="{8C99E990-39FF-436F-8AC4-C80D4CEEDD83}"/>
          </ac:spMkLst>
        </pc:spChg>
        <pc:spChg chg="mod">
          <ac:chgData name="Kolakowski, Artur" userId="9c34c8cc-b1df-44f6-bea5-dcf7a54ee35f" providerId="ADAL" clId="{3840EB45-74CA-49F5-8548-3DE287019A31}" dt="2022-12-08T10:50:58.437" v="2157" actId="790"/>
          <ac:spMkLst>
            <pc:docMk/>
            <pc:sldMk cId="3250581116" sldId="483"/>
            <ac:spMk id="9600" creationId="{5B47C549-E07E-4275-B6CB-1B5CFD0826AF}"/>
          </ac:spMkLst>
        </pc:spChg>
        <pc:spChg chg="mod">
          <ac:chgData name="Kolakowski, Artur" userId="9c34c8cc-b1df-44f6-bea5-dcf7a54ee35f" providerId="ADAL" clId="{3840EB45-74CA-49F5-8548-3DE287019A31}" dt="2022-12-08T10:50:58.442" v="2158" actId="790"/>
          <ac:spMkLst>
            <pc:docMk/>
            <pc:sldMk cId="3250581116" sldId="483"/>
            <ac:spMk id="9601" creationId="{229D61E9-07B1-477F-B6B6-467F81536D88}"/>
          </ac:spMkLst>
        </pc:spChg>
        <pc:spChg chg="mod">
          <ac:chgData name="Kolakowski, Artur" userId="9c34c8cc-b1df-44f6-bea5-dcf7a54ee35f" providerId="ADAL" clId="{3840EB45-74CA-49F5-8548-3DE287019A31}" dt="2022-12-08T10:50:58.442" v="2159" actId="790"/>
          <ac:spMkLst>
            <pc:docMk/>
            <pc:sldMk cId="3250581116" sldId="483"/>
            <ac:spMk id="9602" creationId="{8535A33D-A7D5-4465-85E0-911B7A4BED07}"/>
          </ac:spMkLst>
        </pc:spChg>
        <pc:spChg chg="mod">
          <ac:chgData name="Kolakowski, Artur" userId="9c34c8cc-b1df-44f6-bea5-dcf7a54ee35f" providerId="ADAL" clId="{3840EB45-74CA-49F5-8548-3DE287019A31}" dt="2022-12-08T10:50:58.442" v="2160" actId="790"/>
          <ac:spMkLst>
            <pc:docMk/>
            <pc:sldMk cId="3250581116" sldId="483"/>
            <ac:spMk id="9603" creationId="{7058E3AF-1858-4832-90CE-BA6B879EFE34}"/>
          </ac:spMkLst>
        </pc:spChg>
        <pc:spChg chg="mod">
          <ac:chgData name="Kolakowski, Artur" userId="9c34c8cc-b1df-44f6-bea5-dcf7a54ee35f" providerId="ADAL" clId="{3840EB45-74CA-49F5-8548-3DE287019A31}" dt="2022-12-08T10:50:58.442" v="2161" actId="790"/>
          <ac:spMkLst>
            <pc:docMk/>
            <pc:sldMk cId="3250581116" sldId="483"/>
            <ac:spMk id="9604" creationId="{EAD8EE6F-F73B-4C20-B10F-D0CD334EA193}"/>
          </ac:spMkLst>
        </pc:spChg>
        <pc:spChg chg="mod">
          <ac:chgData name="Kolakowski, Artur" userId="9c34c8cc-b1df-44f6-bea5-dcf7a54ee35f" providerId="ADAL" clId="{3840EB45-74CA-49F5-8548-3DE287019A31}" dt="2022-12-08T10:50:58.447" v="2162" actId="790"/>
          <ac:spMkLst>
            <pc:docMk/>
            <pc:sldMk cId="3250581116" sldId="483"/>
            <ac:spMk id="9605" creationId="{EA85E303-0A16-4789-92C4-1DDC41EC9CB7}"/>
          </ac:spMkLst>
        </pc:spChg>
        <pc:spChg chg="mod">
          <ac:chgData name="Kolakowski, Artur" userId="9c34c8cc-b1df-44f6-bea5-dcf7a54ee35f" providerId="ADAL" clId="{3840EB45-74CA-49F5-8548-3DE287019A31}" dt="2022-12-08T10:50:58.447" v="2163" actId="790"/>
          <ac:spMkLst>
            <pc:docMk/>
            <pc:sldMk cId="3250581116" sldId="483"/>
            <ac:spMk id="9606" creationId="{5090190E-4DAF-48F8-A588-38F893B71D3A}"/>
          </ac:spMkLst>
        </pc:spChg>
        <pc:spChg chg="mod">
          <ac:chgData name="Kolakowski, Artur" userId="9c34c8cc-b1df-44f6-bea5-dcf7a54ee35f" providerId="ADAL" clId="{3840EB45-74CA-49F5-8548-3DE287019A31}" dt="2022-12-08T10:50:58.447" v="2164" actId="790"/>
          <ac:spMkLst>
            <pc:docMk/>
            <pc:sldMk cId="3250581116" sldId="483"/>
            <ac:spMk id="9607" creationId="{4E46AFF5-BA81-4BE7-B529-DE46E7FB752E}"/>
          </ac:spMkLst>
        </pc:spChg>
        <pc:spChg chg="mod">
          <ac:chgData name="Kolakowski, Artur" userId="9c34c8cc-b1df-44f6-bea5-dcf7a54ee35f" providerId="ADAL" clId="{3840EB45-74CA-49F5-8548-3DE287019A31}" dt="2022-12-08T10:50:58.453" v="2165" actId="790"/>
          <ac:spMkLst>
            <pc:docMk/>
            <pc:sldMk cId="3250581116" sldId="483"/>
            <ac:spMk id="9608" creationId="{CEF807AD-BA09-4BE0-AB4C-14FEA259FAAC}"/>
          </ac:spMkLst>
        </pc:spChg>
        <pc:spChg chg="mod">
          <ac:chgData name="Kolakowski, Artur" userId="9c34c8cc-b1df-44f6-bea5-dcf7a54ee35f" providerId="ADAL" clId="{3840EB45-74CA-49F5-8548-3DE287019A31}" dt="2022-12-08T10:50:58.453" v="2166" actId="790"/>
          <ac:spMkLst>
            <pc:docMk/>
            <pc:sldMk cId="3250581116" sldId="483"/>
            <ac:spMk id="9609" creationId="{753F4A38-3244-4CA1-A22A-BC8031063778}"/>
          </ac:spMkLst>
        </pc:spChg>
        <pc:spChg chg="mod">
          <ac:chgData name="Kolakowski, Artur" userId="9c34c8cc-b1df-44f6-bea5-dcf7a54ee35f" providerId="ADAL" clId="{3840EB45-74CA-49F5-8548-3DE287019A31}" dt="2022-12-08T10:50:58.453" v="2167" actId="790"/>
          <ac:spMkLst>
            <pc:docMk/>
            <pc:sldMk cId="3250581116" sldId="483"/>
            <ac:spMk id="9610" creationId="{724B20A6-18D9-439A-ADC3-DA88ACC2B853}"/>
          </ac:spMkLst>
        </pc:spChg>
        <pc:spChg chg="mod">
          <ac:chgData name="Kolakowski, Artur" userId="9c34c8cc-b1df-44f6-bea5-dcf7a54ee35f" providerId="ADAL" clId="{3840EB45-74CA-49F5-8548-3DE287019A31}" dt="2022-12-08T10:50:58.453" v="2168" actId="790"/>
          <ac:spMkLst>
            <pc:docMk/>
            <pc:sldMk cId="3250581116" sldId="483"/>
            <ac:spMk id="9611" creationId="{36341BB2-B135-4C5D-87DE-E7BB08C20AE7}"/>
          </ac:spMkLst>
        </pc:spChg>
        <pc:spChg chg="mod">
          <ac:chgData name="Kolakowski, Artur" userId="9c34c8cc-b1df-44f6-bea5-dcf7a54ee35f" providerId="ADAL" clId="{3840EB45-74CA-49F5-8548-3DE287019A31}" dt="2022-12-08T10:50:58.453" v="2169" actId="790"/>
          <ac:spMkLst>
            <pc:docMk/>
            <pc:sldMk cId="3250581116" sldId="483"/>
            <ac:spMk id="9612" creationId="{0EA42297-7E76-4F2F-AF7E-4E874DF4CB03}"/>
          </ac:spMkLst>
        </pc:spChg>
        <pc:spChg chg="mod">
          <ac:chgData name="Kolakowski, Artur" userId="9c34c8cc-b1df-44f6-bea5-dcf7a54ee35f" providerId="ADAL" clId="{3840EB45-74CA-49F5-8548-3DE287019A31}" dt="2022-12-08T10:50:58.458" v="2170" actId="790"/>
          <ac:spMkLst>
            <pc:docMk/>
            <pc:sldMk cId="3250581116" sldId="483"/>
            <ac:spMk id="9613" creationId="{76337AEC-765D-46C4-8E2A-83C5E661A8E6}"/>
          </ac:spMkLst>
        </pc:spChg>
        <pc:spChg chg="mod">
          <ac:chgData name="Kolakowski, Artur" userId="9c34c8cc-b1df-44f6-bea5-dcf7a54ee35f" providerId="ADAL" clId="{3840EB45-74CA-49F5-8548-3DE287019A31}" dt="2022-12-08T10:50:58.458" v="2171" actId="790"/>
          <ac:spMkLst>
            <pc:docMk/>
            <pc:sldMk cId="3250581116" sldId="483"/>
            <ac:spMk id="9614" creationId="{AC9B57BB-D7FD-4898-8EFE-28E1A2E866C1}"/>
          </ac:spMkLst>
        </pc:spChg>
        <pc:spChg chg="mod">
          <ac:chgData name="Kolakowski, Artur" userId="9c34c8cc-b1df-44f6-bea5-dcf7a54ee35f" providerId="ADAL" clId="{3840EB45-74CA-49F5-8548-3DE287019A31}" dt="2022-12-08T10:50:58.458" v="2172" actId="790"/>
          <ac:spMkLst>
            <pc:docMk/>
            <pc:sldMk cId="3250581116" sldId="483"/>
            <ac:spMk id="9615" creationId="{815966C6-FF11-4782-8743-0323F130A5C2}"/>
          </ac:spMkLst>
        </pc:spChg>
        <pc:spChg chg="mod">
          <ac:chgData name="Kolakowski, Artur" userId="9c34c8cc-b1df-44f6-bea5-dcf7a54ee35f" providerId="ADAL" clId="{3840EB45-74CA-49F5-8548-3DE287019A31}" dt="2022-12-08T10:50:58.463" v="2173" actId="790"/>
          <ac:spMkLst>
            <pc:docMk/>
            <pc:sldMk cId="3250581116" sldId="483"/>
            <ac:spMk id="9616" creationId="{65685A2A-16DF-4D4C-ABE0-3FC5E920B6F8}"/>
          </ac:spMkLst>
        </pc:spChg>
        <pc:spChg chg="mod">
          <ac:chgData name="Kolakowski, Artur" userId="9c34c8cc-b1df-44f6-bea5-dcf7a54ee35f" providerId="ADAL" clId="{3840EB45-74CA-49F5-8548-3DE287019A31}" dt="2022-12-08T10:50:58.463" v="2174" actId="790"/>
          <ac:spMkLst>
            <pc:docMk/>
            <pc:sldMk cId="3250581116" sldId="483"/>
            <ac:spMk id="9617" creationId="{4994996F-CE56-4EF1-BA6A-7EA0AF204EDC}"/>
          </ac:spMkLst>
        </pc:spChg>
        <pc:spChg chg="mod">
          <ac:chgData name="Kolakowski, Artur" userId="9c34c8cc-b1df-44f6-bea5-dcf7a54ee35f" providerId="ADAL" clId="{3840EB45-74CA-49F5-8548-3DE287019A31}" dt="2022-12-08T10:50:58.463" v="2175" actId="790"/>
          <ac:spMkLst>
            <pc:docMk/>
            <pc:sldMk cId="3250581116" sldId="483"/>
            <ac:spMk id="9618" creationId="{3B8970AD-031C-4AA2-99F9-9A9EE9C6C654}"/>
          </ac:spMkLst>
        </pc:spChg>
        <pc:spChg chg="mod">
          <ac:chgData name="Kolakowski, Artur" userId="9c34c8cc-b1df-44f6-bea5-dcf7a54ee35f" providerId="ADAL" clId="{3840EB45-74CA-49F5-8548-3DE287019A31}" dt="2022-12-08T10:50:58.468" v="2176" actId="790"/>
          <ac:spMkLst>
            <pc:docMk/>
            <pc:sldMk cId="3250581116" sldId="483"/>
            <ac:spMk id="9619" creationId="{E07B7320-6543-421E-AB97-D40F9D5938C2}"/>
          </ac:spMkLst>
        </pc:spChg>
        <pc:spChg chg="mod">
          <ac:chgData name="Kolakowski, Artur" userId="9c34c8cc-b1df-44f6-bea5-dcf7a54ee35f" providerId="ADAL" clId="{3840EB45-74CA-49F5-8548-3DE287019A31}" dt="2022-12-08T10:50:58.468" v="2177" actId="790"/>
          <ac:spMkLst>
            <pc:docMk/>
            <pc:sldMk cId="3250581116" sldId="483"/>
            <ac:spMk id="9620" creationId="{1B333B15-2C12-4B5D-9995-C7D5ACF9B15C}"/>
          </ac:spMkLst>
        </pc:spChg>
        <pc:spChg chg="mod">
          <ac:chgData name="Kolakowski, Artur" userId="9c34c8cc-b1df-44f6-bea5-dcf7a54ee35f" providerId="ADAL" clId="{3840EB45-74CA-49F5-8548-3DE287019A31}" dt="2022-12-08T10:50:58.468" v="2178" actId="790"/>
          <ac:spMkLst>
            <pc:docMk/>
            <pc:sldMk cId="3250581116" sldId="483"/>
            <ac:spMk id="9621" creationId="{73620794-85B3-4243-AB28-1B093ACD3949}"/>
          </ac:spMkLst>
        </pc:spChg>
        <pc:spChg chg="mod">
          <ac:chgData name="Kolakowski, Artur" userId="9c34c8cc-b1df-44f6-bea5-dcf7a54ee35f" providerId="ADAL" clId="{3840EB45-74CA-49F5-8548-3DE287019A31}" dt="2022-12-08T10:50:58.468" v="2179" actId="790"/>
          <ac:spMkLst>
            <pc:docMk/>
            <pc:sldMk cId="3250581116" sldId="483"/>
            <ac:spMk id="9622" creationId="{60A29BD2-CFA5-48F4-B473-13F7FE9DB678}"/>
          </ac:spMkLst>
        </pc:spChg>
        <pc:spChg chg="mod">
          <ac:chgData name="Kolakowski, Artur" userId="9c34c8cc-b1df-44f6-bea5-dcf7a54ee35f" providerId="ADAL" clId="{3840EB45-74CA-49F5-8548-3DE287019A31}" dt="2022-12-08T10:50:58.473" v="2180" actId="790"/>
          <ac:spMkLst>
            <pc:docMk/>
            <pc:sldMk cId="3250581116" sldId="483"/>
            <ac:spMk id="9623" creationId="{4D10EE84-601A-4C8C-8550-AA19B9EFDB70}"/>
          </ac:spMkLst>
        </pc:spChg>
        <pc:spChg chg="mod">
          <ac:chgData name="Kolakowski, Artur" userId="9c34c8cc-b1df-44f6-bea5-dcf7a54ee35f" providerId="ADAL" clId="{3840EB45-74CA-49F5-8548-3DE287019A31}" dt="2022-12-08T10:50:58.473" v="2181" actId="790"/>
          <ac:spMkLst>
            <pc:docMk/>
            <pc:sldMk cId="3250581116" sldId="483"/>
            <ac:spMk id="9624" creationId="{DE81CC21-F3D0-4F38-80E3-FC953594F622}"/>
          </ac:spMkLst>
        </pc:spChg>
        <pc:spChg chg="mod">
          <ac:chgData name="Kolakowski, Artur" userId="9c34c8cc-b1df-44f6-bea5-dcf7a54ee35f" providerId="ADAL" clId="{3840EB45-74CA-49F5-8548-3DE287019A31}" dt="2022-12-08T10:50:58.473" v="2182" actId="790"/>
          <ac:spMkLst>
            <pc:docMk/>
            <pc:sldMk cId="3250581116" sldId="483"/>
            <ac:spMk id="9625" creationId="{8AB8CC1A-3318-4E87-944B-7BBC33E96320}"/>
          </ac:spMkLst>
        </pc:spChg>
        <pc:spChg chg="mod">
          <ac:chgData name="Kolakowski, Artur" userId="9c34c8cc-b1df-44f6-bea5-dcf7a54ee35f" providerId="ADAL" clId="{3840EB45-74CA-49F5-8548-3DE287019A31}" dt="2022-12-08T10:50:58.473" v="2183" actId="790"/>
          <ac:spMkLst>
            <pc:docMk/>
            <pc:sldMk cId="3250581116" sldId="483"/>
            <ac:spMk id="9626" creationId="{349ABD92-4DDB-4B83-B8C0-241F046F9AC5}"/>
          </ac:spMkLst>
        </pc:spChg>
        <pc:spChg chg="mod">
          <ac:chgData name="Kolakowski, Artur" userId="9c34c8cc-b1df-44f6-bea5-dcf7a54ee35f" providerId="ADAL" clId="{3840EB45-74CA-49F5-8548-3DE287019A31}" dt="2022-12-08T10:50:58.478" v="2184" actId="790"/>
          <ac:spMkLst>
            <pc:docMk/>
            <pc:sldMk cId="3250581116" sldId="483"/>
            <ac:spMk id="9627" creationId="{7F3C2729-39CC-447B-8AD7-8C415D77D3DA}"/>
          </ac:spMkLst>
        </pc:spChg>
        <pc:spChg chg="mod">
          <ac:chgData name="Kolakowski, Artur" userId="9c34c8cc-b1df-44f6-bea5-dcf7a54ee35f" providerId="ADAL" clId="{3840EB45-74CA-49F5-8548-3DE287019A31}" dt="2022-12-08T10:50:58.480" v="2185" actId="790"/>
          <ac:spMkLst>
            <pc:docMk/>
            <pc:sldMk cId="3250581116" sldId="483"/>
            <ac:spMk id="9628" creationId="{38121A70-C046-41EA-886A-C209641DEB0F}"/>
          </ac:spMkLst>
        </pc:spChg>
        <pc:spChg chg="mod">
          <ac:chgData name="Kolakowski, Artur" userId="9c34c8cc-b1df-44f6-bea5-dcf7a54ee35f" providerId="ADAL" clId="{3840EB45-74CA-49F5-8548-3DE287019A31}" dt="2022-12-08T10:50:58.480" v="2186" actId="790"/>
          <ac:spMkLst>
            <pc:docMk/>
            <pc:sldMk cId="3250581116" sldId="483"/>
            <ac:spMk id="9629" creationId="{0DA66245-25A8-4E78-844F-64DF5012A0B2}"/>
          </ac:spMkLst>
        </pc:spChg>
        <pc:spChg chg="mod">
          <ac:chgData name="Kolakowski, Artur" userId="9c34c8cc-b1df-44f6-bea5-dcf7a54ee35f" providerId="ADAL" clId="{3840EB45-74CA-49F5-8548-3DE287019A31}" dt="2022-12-08T10:50:58.480" v="2187" actId="790"/>
          <ac:spMkLst>
            <pc:docMk/>
            <pc:sldMk cId="3250581116" sldId="483"/>
            <ac:spMk id="9630" creationId="{776137CF-D32D-4544-88FB-5133B4B59B09}"/>
          </ac:spMkLst>
        </pc:spChg>
        <pc:spChg chg="mod">
          <ac:chgData name="Kolakowski, Artur" userId="9c34c8cc-b1df-44f6-bea5-dcf7a54ee35f" providerId="ADAL" clId="{3840EB45-74CA-49F5-8548-3DE287019A31}" dt="2022-12-08T10:50:58.483" v="2188" actId="790"/>
          <ac:spMkLst>
            <pc:docMk/>
            <pc:sldMk cId="3250581116" sldId="483"/>
            <ac:spMk id="9631" creationId="{517B59E5-A1C7-409E-835D-8A03E848210A}"/>
          </ac:spMkLst>
        </pc:spChg>
        <pc:spChg chg="mod">
          <ac:chgData name="Kolakowski, Artur" userId="9c34c8cc-b1df-44f6-bea5-dcf7a54ee35f" providerId="ADAL" clId="{3840EB45-74CA-49F5-8548-3DE287019A31}" dt="2022-12-08T10:50:58.483" v="2189" actId="790"/>
          <ac:spMkLst>
            <pc:docMk/>
            <pc:sldMk cId="3250581116" sldId="483"/>
            <ac:spMk id="9632" creationId="{D01AAEA2-CBDD-41EB-810A-8162A38C0357}"/>
          </ac:spMkLst>
        </pc:spChg>
        <pc:spChg chg="mod">
          <ac:chgData name="Kolakowski, Artur" userId="9c34c8cc-b1df-44f6-bea5-dcf7a54ee35f" providerId="ADAL" clId="{3840EB45-74CA-49F5-8548-3DE287019A31}" dt="2022-12-08T10:50:58.483" v="2190" actId="790"/>
          <ac:spMkLst>
            <pc:docMk/>
            <pc:sldMk cId="3250581116" sldId="483"/>
            <ac:spMk id="9633" creationId="{1ECA9845-5845-4EA3-94E5-EB19C1FFF29D}"/>
          </ac:spMkLst>
        </pc:spChg>
        <pc:spChg chg="mod">
          <ac:chgData name="Kolakowski, Artur" userId="9c34c8cc-b1df-44f6-bea5-dcf7a54ee35f" providerId="ADAL" clId="{3840EB45-74CA-49F5-8548-3DE287019A31}" dt="2022-12-08T10:50:58.483" v="2191" actId="790"/>
          <ac:spMkLst>
            <pc:docMk/>
            <pc:sldMk cId="3250581116" sldId="483"/>
            <ac:spMk id="9634" creationId="{6968EE3A-DD59-4B26-9368-9B397009621F}"/>
          </ac:spMkLst>
        </pc:spChg>
        <pc:spChg chg="mod">
          <ac:chgData name="Kolakowski, Artur" userId="9c34c8cc-b1df-44f6-bea5-dcf7a54ee35f" providerId="ADAL" clId="{3840EB45-74CA-49F5-8548-3DE287019A31}" dt="2022-12-08T10:50:58.488" v="2192" actId="790"/>
          <ac:spMkLst>
            <pc:docMk/>
            <pc:sldMk cId="3250581116" sldId="483"/>
            <ac:spMk id="9635" creationId="{397F0757-A26F-4E27-B9CF-86D41F100871}"/>
          </ac:spMkLst>
        </pc:spChg>
        <pc:spChg chg="mod">
          <ac:chgData name="Kolakowski, Artur" userId="9c34c8cc-b1df-44f6-bea5-dcf7a54ee35f" providerId="ADAL" clId="{3840EB45-74CA-49F5-8548-3DE287019A31}" dt="2022-12-08T10:50:58.488" v="2193" actId="790"/>
          <ac:spMkLst>
            <pc:docMk/>
            <pc:sldMk cId="3250581116" sldId="483"/>
            <ac:spMk id="9636" creationId="{B6B14C98-3D70-495A-A0D4-E562A705C48B}"/>
          </ac:spMkLst>
        </pc:spChg>
        <pc:spChg chg="mod">
          <ac:chgData name="Kolakowski, Artur" userId="9c34c8cc-b1df-44f6-bea5-dcf7a54ee35f" providerId="ADAL" clId="{3840EB45-74CA-49F5-8548-3DE287019A31}" dt="2022-12-08T10:50:58.488" v="2194" actId="790"/>
          <ac:spMkLst>
            <pc:docMk/>
            <pc:sldMk cId="3250581116" sldId="483"/>
            <ac:spMk id="9637" creationId="{75FD01EB-5E7C-40C8-84D3-3EEF86001BDB}"/>
          </ac:spMkLst>
        </pc:spChg>
        <pc:spChg chg="mod">
          <ac:chgData name="Kolakowski, Artur" userId="9c34c8cc-b1df-44f6-bea5-dcf7a54ee35f" providerId="ADAL" clId="{3840EB45-74CA-49F5-8548-3DE287019A31}" dt="2022-12-08T10:50:58.493" v="2195" actId="790"/>
          <ac:spMkLst>
            <pc:docMk/>
            <pc:sldMk cId="3250581116" sldId="483"/>
            <ac:spMk id="9638" creationId="{C6E9D0B5-D8D8-4A24-980D-83C2CCAE2AE7}"/>
          </ac:spMkLst>
        </pc:spChg>
        <pc:spChg chg="mod">
          <ac:chgData name="Kolakowski, Artur" userId="9c34c8cc-b1df-44f6-bea5-dcf7a54ee35f" providerId="ADAL" clId="{3840EB45-74CA-49F5-8548-3DE287019A31}" dt="2022-12-08T10:50:58.493" v="2196" actId="790"/>
          <ac:spMkLst>
            <pc:docMk/>
            <pc:sldMk cId="3250581116" sldId="483"/>
            <ac:spMk id="9639" creationId="{FEFA14AE-83C7-4567-9655-E67D27CEB12F}"/>
          </ac:spMkLst>
        </pc:spChg>
        <pc:spChg chg="mod">
          <ac:chgData name="Kolakowski, Artur" userId="9c34c8cc-b1df-44f6-bea5-dcf7a54ee35f" providerId="ADAL" clId="{3840EB45-74CA-49F5-8548-3DE287019A31}" dt="2022-12-08T10:50:58.493" v="2197" actId="790"/>
          <ac:spMkLst>
            <pc:docMk/>
            <pc:sldMk cId="3250581116" sldId="483"/>
            <ac:spMk id="9640" creationId="{E42AB121-72D3-4130-96F0-A655ED3392A1}"/>
          </ac:spMkLst>
        </pc:spChg>
        <pc:spChg chg="mod">
          <ac:chgData name="Kolakowski, Artur" userId="9c34c8cc-b1df-44f6-bea5-dcf7a54ee35f" providerId="ADAL" clId="{3840EB45-74CA-49F5-8548-3DE287019A31}" dt="2022-12-08T10:50:58.493" v="2198" actId="790"/>
          <ac:spMkLst>
            <pc:docMk/>
            <pc:sldMk cId="3250581116" sldId="483"/>
            <ac:spMk id="9641" creationId="{A36863F7-7684-4220-B914-31A1A37C9658}"/>
          </ac:spMkLst>
        </pc:spChg>
        <pc:spChg chg="mod">
          <ac:chgData name="Kolakowski, Artur" userId="9c34c8cc-b1df-44f6-bea5-dcf7a54ee35f" providerId="ADAL" clId="{3840EB45-74CA-49F5-8548-3DE287019A31}" dt="2022-12-08T10:50:58.498" v="2199" actId="790"/>
          <ac:spMkLst>
            <pc:docMk/>
            <pc:sldMk cId="3250581116" sldId="483"/>
            <ac:spMk id="9642" creationId="{911A8C28-C3A6-4FB5-B17D-1AF3744384B4}"/>
          </ac:spMkLst>
        </pc:spChg>
        <pc:spChg chg="mod">
          <ac:chgData name="Kolakowski, Artur" userId="9c34c8cc-b1df-44f6-bea5-dcf7a54ee35f" providerId="ADAL" clId="{3840EB45-74CA-49F5-8548-3DE287019A31}" dt="2022-12-08T10:50:58.498" v="2200" actId="790"/>
          <ac:spMkLst>
            <pc:docMk/>
            <pc:sldMk cId="3250581116" sldId="483"/>
            <ac:spMk id="9643" creationId="{31A930FA-BA26-4282-A4F7-D01CD5AC68F4}"/>
          </ac:spMkLst>
        </pc:spChg>
        <pc:spChg chg="mod">
          <ac:chgData name="Kolakowski, Artur" userId="9c34c8cc-b1df-44f6-bea5-dcf7a54ee35f" providerId="ADAL" clId="{3840EB45-74CA-49F5-8548-3DE287019A31}" dt="2022-12-08T10:50:58.498" v="2201" actId="790"/>
          <ac:spMkLst>
            <pc:docMk/>
            <pc:sldMk cId="3250581116" sldId="483"/>
            <ac:spMk id="9644" creationId="{ED5DE8E6-AC7E-4BA8-877D-BFF93756A3B6}"/>
          </ac:spMkLst>
        </pc:spChg>
        <pc:spChg chg="mod">
          <ac:chgData name="Kolakowski, Artur" userId="9c34c8cc-b1df-44f6-bea5-dcf7a54ee35f" providerId="ADAL" clId="{3840EB45-74CA-49F5-8548-3DE287019A31}" dt="2022-12-08T10:50:58.498" v="2202" actId="790"/>
          <ac:spMkLst>
            <pc:docMk/>
            <pc:sldMk cId="3250581116" sldId="483"/>
            <ac:spMk id="9645" creationId="{ECEADADD-A360-4FFD-A2F1-0229EC4A394C}"/>
          </ac:spMkLst>
        </pc:spChg>
        <pc:spChg chg="mod">
          <ac:chgData name="Kolakowski, Artur" userId="9c34c8cc-b1df-44f6-bea5-dcf7a54ee35f" providerId="ADAL" clId="{3840EB45-74CA-49F5-8548-3DE287019A31}" dt="2022-12-08T10:50:58.498" v="2203" actId="790"/>
          <ac:spMkLst>
            <pc:docMk/>
            <pc:sldMk cId="3250581116" sldId="483"/>
            <ac:spMk id="9646" creationId="{658662A5-8014-4D09-8306-8240EF457F5E}"/>
          </ac:spMkLst>
        </pc:spChg>
        <pc:spChg chg="mod">
          <ac:chgData name="Kolakowski, Artur" userId="9c34c8cc-b1df-44f6-bea5-dcf7a54ee35f" providerId="ADAL" clId="{3840EB45-74CA-49F5-8548-3DE287019A31}" dt="2022-12-08T10:50:58.503" v="2204" actId="790"/>
          <ac:spMkLst>
            <pc:docMk/>
            <pc:sldMk cId="3250581116" sldId="483"/>
            <ac:spMk id="9647" creationId="{BF728504-4F53-4EEB-AAC8-B8A70AD8E21C}"/>
          </ac:spMkLst>
        </pc:spChg>
        <pc:spChg chg="mod">
          <ac:chgData name="Kolakowski, Artur" userId="9c34c8cc-b1df-44f6-bea5-dcf7a54ee35f" providerId="ADAL" clId="{3840EB45-74CA-49F5-8548-3DE287019A31}" dt="2022-12-08T10:50:58.503" v="2205" actId="790"/>
          <ac:spMkLst>
            <pc:docMk/>
            <pc:sldMk cId="3250581116" sldId="483"/>
            <ac:spMk id="9648" creationId="{304CD5E5-D6AB-4106-9FAC-22D1659C4F5B}"/>
          </ac:spMkLst>
        </pc:spChg>
        <pc:spChg chg="mod">
          <ac:chgData name="Kolakowski, Artur" userId="9c34c8cc-b1df-44f6-bea5-dcf7a54ee35f" providerId="ADAL" clId="{3840EB45-74CA-49F5-8548-3DE287019A31}" dt="2022-12-08T10:50:58.503" v="2206" actId="790"/>
          <ac:spMkLst>
            <pc:docMk/>
            <pc:sldMk cId="3250581116" sldId="483"/>
            <ac:spMk id="9649" creationId="{673F0220-E439-4752-A632-E0808C2B88B2}"/>
          </ac:spMkLst>
        </pc:spChg>
        <pc:spChg chg="mod">
          <ac:chgData name="Kolakowski, Artur" userId="9c34c8cc-b1df-44f6-bea5-dcf7a54ee35f" providerId="ADAL" clId="{3840EB45-74CA-49F5-8548-3DE287019A31}" dt="2022-12-08T10:50:58.508" v="2207" actId="790"/>
          <ac:spMkLst>
            <pc:docMk/>
            <pc:sldMk cId="3250581116" sldId="483"/>
            <ac:spMk id="9650" creationId="{F702E126-590E-4973-8C7B-70D74571E35A}"/>
          </ac:spMkLst>
        </pc:spChg>
        <pc:spChg chg="mod">
          <ac:chgData name="Kolakowski, Artur" userId="9c34c8cc-b1df-44f6-bea5-dcf7a54ee35f" providerId="ADAL" clId="{3840EB45-74CA-49F5-8548-3DE287019A31}" dt="2022-12-08T10:50:58.508" v="2208" actId="790"/>
          <ac:spMkLst>
            <pc:docMk/>
            <pc:sldMk cId="3250581116" sldId="483"/>
            <ac:spMk id="9651" creationId="{675489B3-8019-4126-A324-E4A1AE1D7B2C}"/>
          </ac:spMkLst>
        </pc:spChg>
        <pc:spChg chg="mod">
          <ac:chgData name="Kolakowski, Artur" userId="9c34c8cc-b1df-44f6-bea5-dcf7a54ee35f" providerId="ADAL" clId="{3840EB45-74CA-49F5-8548-3DE287019A31}" dt="2022-12-08T10:50:58.508" v="2209" actId="790"/>
          <ac:spMkLst>
            <pc:docMk/>
            <pc:sldMk cId="3250581116" sldId="483"/>
            <ac:spMk id="9652" creationId="{8EF2783F-70B6-479B-8D59-2DD8AFEFC0C4}"/>
          </ac:spMkLst>
        </pc:spChg>
        <pc:spChg chg="mod">
          <ac:chgData name="Kolakowski, Artur" userId="9c34c8cc-b1df-44f6-bea5-dcf7a54ee35f" providerId="ADAL" clId="{3840EB45-74CA-49F5-8548-3DE287019A31}" dt="2022-12-08T10:50:58.508" v="2210" actId="790"/>
          <ac:spMkLst>
            <pc:docMk/>
            <pc:sldMk cId="3250581116" sldId="483"/>
            <ac:spMk id="9653" creationId="{DC2AE464-BE39-41F2-8586-CB9EF634048F}"/>
          </ac:spMkLst>
        </pc:spChg>
        <pc:spChg chg="mod">
          <ac:chgData name="Kolakowski, Artur" userId="9c34c8cc-b1df-44f6-bea5-dcf7a54ee35f" providerId="ADAL" clId="{3840EB45-74CA-49F5-8548-3DE287019A31}" dt="2022-12-08T10:50:58.512" v="2211" actId="790"/>
          <ac:spMkLst>
            <pc:docMk/>
            <pc:sldMk cId="3250581116" sldId="483"/>
            <ac:spMk id="9654" creationId="{32ADFB2E-3FBE-4697-A6A6-B360C16BCE61}"/>
          </ac:spMkLst>
        </pc:spChg>
        <pc:spChg chg="mod">
          <ac:chgData name="Kolakowski, Artur" userId="9c34c8cc-b1df-44f6-bea5-dcf7a54ee35f" providerId="ADAL" clId="{3840EB45-74CA-49F5-8548-3DE287019A31}" dt="2022-12-08T10:50:58.512" v="2212" actId="790"/>
          <ac:spMkLst>
            <pc:docMk/>
            <pc:sldMk cId="3250581116" sldId="483"/>
            <ac:spMk id="9655" creationId="{FDED211C-F62F-4A5E-B508-AB57BCAB485C}"/>
          </ac:spMkLst>
        </pc:spChg>
        <pc:spChg chg="mod">
          <ac:chgData name="Kolakowski, Artur" userId="9c34c8cc-b1df-44f6-bea5-dcf7a54ee35f" providerId="ADAL" clId="{3840EB45-74CA-49F5-8548-3DE287019A31}" dt="2022-12-08T10:50:58.512" v="2213" actId="790"/>
          <ac:spMkLst>
            <pc:docMk/>
            <pc:sldMk cId="3250581116" sldId="483"/>
            <ac:spMk id="9656" creationId="{F757D5A5-B468-469A-AE49-EE29337F5361}"/>
          </ac:spMkLst>
        </pc:spChg>
        <pc:spChg chg="mod">
          <ac:chgData name="Kolakowski, Artur" userId="9c34c8cc-b1df-44f6-bea5-dcf7a54ee35f" providerId="ADAL" clId="{3840EB45-74CA-49F5-8548-3DE287019A31}" dt="2022-12-08T10:50:58.518" v="2214" actId="790"/>
          <ac:spMkLst>
            <pc:docMk/>
            <pc:sldMk cId="3250581116" sldId="483"/>
            <ac:spMk id="9657" creationId="{759A6218-5B76-4858-8615-0BF36C07568C}"/>
          </ac:spMkLst>
        </pc:spChg>
        <pc:spChg chg="mod">
          <ac:chgData name="Kolakowski, Artur" userId="9c34c8cc-b1df-44f6-bea5-dcf7a54ee35f" providerId="ADAL" clId="{3840EB45-74CA-49F5-8548-3DE287019A31}" dt="2022-12-08T10:50:58.518" v="2215" actId="790"/>
          <ac:spMkLst>
            <pc:docMk/>
            <pc:sldMk cId="3250581116" sldId="483"/>
            <ac:spMk id="9658" creationId="{BF8B72C3-1DDC-451B-BE04-49DEA957CB00}"/>
          </ac:spMkLst>
        </pc:spChg>
        <pc:spChg chg="mod">
          <ac:chgData name="Kolakowski, Artur" userId="9c34c8cc-b1df-44f6-bea5-dcf7a54ee35f" providerId="ADAL" clId="{3840EB45-74CA-49F5-8548-3DE287019A31}" dt="2022-12-08T10:50:58.518" v="2216" actId="790"/>
          <ac:spMkLst>
            <pc:docMk/>
            <pc:sldMk cId="3250581116" sldId="483"/>
            <ac:spMk id="9659" creationId="{CD4D3AEA-ABF0-43EE-9ED1-46CD532C9B06}"/>
          </ac:spMkLst>
        </pc:spChg>
        <pc:spChg chg="mod">
          <ac:chgData name="Kolakowski, Artur" userId="9c34c8cc-b1df-44f6-bea5-dcf7a54ee35f" providerId="ADAL" clId="{3840EB45-74CA-49F5-8548-3DE287019A31}" dt="2022-12-08T10:50:58.518" v="2217" actId="790"/>
          <ac:spMkLst>
            <pc:docMk/>
            <pc:sldMk cId="3250581116" sldId="483"/>
            <ac:spMk id="9660" creationId="{0691C018-E99E-4A2D-A42D-CA891F3C4C69}"/>
          </ac:spMkLst>
        </pc:spChg>
        <pc:spChg chg="mod">
          <ac:chgData name="Kolakowski, Artur" userId="9c34c8cc-b1df-44f6-bea5-dcf7a54ee35f" providerId="ADAL" clId="{3840EB45-74CA-49F5-8548-3DE287019A31}" dt="2022-12-08T10:50:58.523" v="2218" actId="790"/>
          <ac:spMkLst>
            <pc:docMk/>
            <pc:sldMk cId="3250581116" sldId="483"/>
            <ac:spMk id="9661" creationId="{E880B648-8181-46FD-A07D-4988F53F7A34}"/>
          </ac:spMkLst>
        </pc:spChg>
        <pc:spChg chg="mod">
          <ac:chgData name="Kolakowski, Artur" userId="9c34c8cc-b1df-44f6-bea5-dcf7a54ee35f" providerId="ADAL" clId="{3840EB45-74CA-49F5-8548-3DE287019A31}" dt="2022-12-08T10:50:58.523" v="2219" actId="790"/>
          <ac:spMkLst>
            <pc:docMk/>
            <pc:sldMk cId="3250581116" sldId="483"/>
            <ac:spMk id="9662" creationId="{DE6CBC12-A41F-40D9-A420-B9B616D984DB}"/>
          </ac:spMkLst>
        </pc:spChg>
        <pc:spChg chg="mod">
          <ac:chgData name="Kolakowski, Artur" userId="9c34c8cc-b1df-44f6-bea5-dcf7a54ee35f" providerId="ADAL" clId="{3840EB45-74CA-49F5-8548-3DE287019A31}" dt="2022-12-08T10:50:58.523" v="2220" actId="790"/>
          <ac:spMkLst>
            <pc:docMk/>
            <pc:sldMk cId="3250581116" sldId="483"/>
            <ac:spMk id="9663" creationId="{F9B52FEA-249F-446D-8828-7DEE060D3201}"/>
          </ac:spMkLst>
        </pc:spChg>
        <pc:spChg chg="mod">
          <ac:chgData name="Kolakowski, Artur" userId="9c34c8cc-b1df-44f6-bea5-dcf7a54ee35f" providerId="ADAL" clId="{3840EB45-74CA-49F5-8548-3DE287019A31}" dt="2022-12-08T10:50:58.523" v="2221" actId="790"/>
          <ac:spMkLst>
            <pc:docMk/>
            <pc:sldMk cId="3250581116" sldId="483"/>
            <ac:spMk id="9664" creationId="{218D032A-7B0A-452A-98E2-56068BEA291E}"/>
          </ac:spMkLst>
        </pc:spChg>
        <pc:spChg chg="mod">
          <ac:chgData name="Kolakowski, Artur" userId="9c34c8cc-b1df-44f6-bea5-dcf7a54ee35f" providerId="ADAL" clId="{3840EB45-74CA-49F5-8548-3DE287019A31}" dt="2022-12-08T10:50:58.528" v="2222" actId="790"/>
          <ac:spMkLst>
            <pc:docMk/>
            <pc:sldMk cId="3250581116" sldId="483"/>
            <ac:spMk id="9665" creationId="{8ECA23B8-4FCF-4582-9504-05C55D047F9E}"/>
          </ac:spMkLst>
        </pc:spChg>
        <pc:spChg chg="mod">
          <ac:chgData name="Kolakowski, Artur" userId="9c34c8cc-b1df-44f6-bea5-dcf7a54ee35f" providerId="ADAL" clId="{3840EB45-74CA-49F5-8548-3DE287019A31}" dt="2022-12-08T10:50:58.528" v="2223" actId="790"/>
          <ac:spMkLst>
            <pc:docMk/>
            <pc:sldMk cId="3250581116" sldId="483"/>
            <ac:spMk id="9666" creationId="{80CAF977-C57E-4B1E-889D-499BE30AF1F7}"/>
          </ac:spMkLst>
        </pc:spChg>
        <pc:spChg chg="mod">
          <ac:chgData name="Kolakowski, Artur" userId="9c34c8cc-b1df-44f6-bea5-dcf7a54ee35f" providerId="ADAL" clId="{3840EB45-74CA-49F5-8548-3DE287019A31}" dt="2022-12-08T10:50:58.528" v="2224" actId="790"/>
          <ac:spMkLst>
            <pc:docMk/>
            <pc:sldMk cId="3250581116" sldId="483"/>
            <ac:spMk id="9667" creationId="{5BFDFB8D-5F43-49BE-B5F7-50C8C370A889}"/>
          </ac:spMkLst>
        </pc:spChg>
        <pc:spChg chg="mod">
          <ac:chgData name="Kolakowski, Artur" userId="9c34c8cc-b1df-44f6-bea5-dcf7a54ee35f" providerId="ADAL" clId="{3840EB45-74CA-49F5-8548-3DE287019A31}" dt="2022-12-08T10:50:58.528" v="2225" actId="790"/>
          <ac:spMkLst>
            <pc:docMk/>
            <pc:sldMk cId="3250581116" sldId="483"/>
            <ac:spMk id="9668" creationId="{1F653CE6-9A01-4609-91D3-63054443D09D}"/>
          </ac:spMkLst>
        </pc:spChg>
        <pc:spChg chg="mod">
          <ac:chgData name="Kolakowski, Artur" userId="9c34c8cc-b1df-44f6-bea5-dcf7a54ee35f" providerId="ADAL" clId="{3840EB45-74CA-49F5-8548-3DE287019A31}" dt="2022-12-08T10:50:58.533" v="2226" actId="790"/>
          <ac:spMkLst>
            <pc:docMk/>
            <pc:sldMk cId="3250581116" sldId="483"/>
            <ac:spMk id="9669" creationId="{5244443B-20E8-4ED0-A4AA-B4FBE32768D7}"/>
          </ac:spMkLst>
        </pc:spChg>
        <pc:spChg chg="mod">
          <ac:chgData name="Kolakowski, Artur" userId="9c34c8cc-b1df-44f6-bea5-dcf7a54ee35f" providerId="ADAL" clId="{3840EB45-74CA-49F5-8548-3DE287019A31}" dt="2022-12-08T10:50:58.533" v="2227" actId="790"/>
          <ac:spMkLst>
            <pc:docMk/>
            <pc:sldMk cId="3250581116" sldId="483"/>
            <ac:spMk id="9670" creationId="{8AD57515-0B88-4AEF-BD83-7FE52B53DDF5}"/>
          </ac:spMkLst>
        </pc:spChg>
        <pc:spChg chg="mod">
          <ac:chgData name="Kolakowski, Artur" userId="9c34c8cc-b1df-44f6-bea5-dcf7a54ee35f" providerId="ADAL" clId="{3840EB45-74CA-49F5-8548-3DE287019A31}" dt="2022-12-08T10:50:58.533" v="2228" actId="790"/>
          <ac:spMkLst>
            <pc:docMk/>
            <pc:sldMk cId="3250581116" sldId="483"/>
            <ac:spMk id="9671" creationId="{0B5789C9-3037-44E6-8875-108687CB2D90}"/>
          </ac:spMkLst>
        </pc:spChg>
        <pc:spChg chg="mod">
          <ac:chgData name="Kolakowski, Artur" userId="9c34c8cc-b1df-44f6-bea5-dcf7a54ee35f" providerId="ADAL" clId="{3840EB45-74CA-49F5-8548-3DE287019A31}" dt="2022-12-08T10:50:58.533" v="2229" actId="790"/>
          <ac:spMkLst>
            <pc:docMk/>
            <pc:sldMk cId="3250581116" sldId="483"/>
            <ac:spMk id="9672" creationId="{7383DFEB-413F-4A00-BD2C-698D11D0D768}"/>
          </ac:spMkLst>
        </pc:spChg>
        <pc:spChg chg="mod">
          <ac:chgData name="Kolakowski, Artur" userId="9c34c8cc-b1df-44f6-bea5-dcf7a54ee35f" providerId="ADAL" clId="{3840EB45-74CA-49F5-8548-3DE287019A31}" dt="2022-12-08T10:50:58.538" v="2230" actId="790"/>
          <ac:spMkLst>
            <pc:docMk/>
            <pc:sldMk cId="3250581116" sldId="483"/>
            <ac:spMk id="9673" creationId="{5C95542C-0C9A-451B-9CC3-FAB864382467}"/>
          </ac:spMkLst>
        </pc:spChg>
        <pc:spChg chg="mod">
          <ac:chgData name="Kolakowski, Artur" userId="9c34c8cc-b1df-44f6-bea5-dcf7a54ee35f" providerId="ADAL" clId="{3840EB45-74CA-49F5-8548-3DE287019A31}" dt="2022-12-08T10:50:58.538" v="2231" actId="790"/>
          <ac:spMkLst>
            <pc:docMk/>
            <pc:sldMk cId="3250581116" sldId="483"/>
            <ac:spMk id="9674" creationId="{A492C8C7-9A69-4E61-B5E9-C4137644F8C5}"/>
          </ac:spMkLst>
        </pc:spChg>
        <pc:spChg chg="mod">
          <ac:chgData name="Kolakowski, Artur" userId="9c34c8cc-b1df-44f6-bea5-dcf7a54ee35f" providerId="ADAL" clId="{3840EB45-74CA-49F5-8548-3DE287019A31}" dt="2022-12-08T10:50:58.538" v="2232" actId="790"/>
          <ac:spMkLst>
            <pc:docMk/>
            <pc:sldMk cId="3250581116" sldId="483"/>
            <ac:spMk id="9675" creationId="{3753D847-EA3F-462B-92B8-F60CC4B5A4A9}"/>
          </ac:spMkLst>
        </pc:spChg>
        <pc:spChg chg="mod">
          <ac:chgData name="Kolakowski, Artur" userId="9c34c8cc-b1df-44f6-bea5-dcf7a54ee35f" providerId="ADAL" clId="{3840EB45-74CA-49F5-8548-3DE287019A31}" dt="2022-12-08T10:50:58.538" v="2233" actId="790"/>
          <ac:spMkLst>
            <pc:docMk/>
            <pc:sldMk cId="3250581116" sldId="483"/>
            <ac:spMk id="9676" creationId="{448CA512-0D87-4620-886A-3AFE918A6258}"/>
          </ac:spMkLst>
        </pc:spChg>
        <pc:spChg chg="mod">
          <ac:chgData name="Kolakowski, Artur" userId="9c34c8cc-b1df-44f6-bea5-dcf7a54ee35f" providerId="ADAL" clId="{3840EB45-74CA-49F5-8548-3DE287019A31}" dt="2022-12-08T10:50:58.543" v="2234" actId="790"/>
          <ac:spMkLst>
            <pc:docMk/>
            <pc:sldMk cId="3250581116" sldId="483"/>
            <ac:spMk id="9677" creationId="{6807EB41-8CEE-4AF9-B87C-EA781227B657}"/>
          </ac:spMkLst>
        </pc:spChg>
        <pc:spChg chg="mod">
          <ac:chgData name="Kolakowski, Artur" userId="9c34c8cc-b1df-44f6-bea5-dcf7a54ee35f" providerId="ADAL" clId="{3840EB45-74CA-49F5-8548-3DE287019A31}" dt="2022-12-08T10:50:58.543" v="2235" actId="790"/>
          <ac:spMkLst>
            <pc:docMk/>
            <pc:sldMk cId="3250581116" sldId="483"/>
            <ac:spMk id="9678" creationId="{6C4C4E98-23F5-4DA3-8E26-B4CD047ACB4A}"/>
          </ac:spMkLst>
        </pc:spChg>
        <pc:spChg chg="mod">
          <ac:chgData name="Kolakowski, Artur" userId="9c34c8cc-b1df-44f6-bea5-dcf7a54ee35f" providerId="ADAL" clId="{3840EB45-74CA-49F5-8548-3DE287019A31}" dt="2022-12-08T10:50:58.543" v="2236" actId="790"/>
          <ac:spMkLst>
            <pc:docMk/>
            <pc:sldMk cId="3250581116" sldId="483"/>
            <ac:spMk id="9679" creationId="{4078E71B-C07B-47BF-81E6-55B396C115B4}"/>
          </ac:spMkLst>
        </pc:spChg>
        <pc:spChg chg="mod">
          <ac:chgData name="Kolakowski, Artur" userId="9c34c8cc-b1df-44f6-bea5-dcf7a54ee35f" providerId="ADAL" clId="{3840EB45-74CA-49F5-8548-3DE287019A31}" dt="2022-12-08T10:50:58.543" v="2237" actId="790"/>
          <ac:spMkLst>
            <pc:docMk/>
            <pc:sldMk cId="3250581116" sldId="483"/>
            <ac:spMk id="9680" creationId="{3D140B91-D0EF-42DF-84D6-BBDAE59F06C6}"/>
          </ac:spMkLst>
        </pc:spChg>
        <pc:spChg chg="mod">
          <ac:chgData name="Kolakowski, Artur" userId="9c34c8cc-b1df-44f6-bea5-dcf7a54ee35f" providerId="ADAL" clId="{3840EB45-74CA-49F5-8548-3DE287019A31}" dt="2022-12-08T10:50:58.548" v="2238" actId="790"/>
          <ac:spMkLst>
            <pc:docMk/>
            <pc:sldMk cId="3250581116" sldId="483"/>
            <ac:spMk id="9681" creationId="{553BA457-167E-4408-B7C0-42CF43B196AC}"/>
          </ac:spMkLst>
        </pc:spChg>
        <pc:spChg chg="mod">
          <ac:chgData name="Kolakowski, Artur" userId="9c34c8cc-b1df-44f6-bea5-dcf7a54ee35f" providerId="ADAL" clId="{3840EB45-74CA-49F5-8548-3DE287019A31}" dt="2022-12-08T10:50:58.548" v="2239" actId="790"/>
          <ac:spMkLst>
            <pc:docMk/>
            <pc:sldMk cId="3250581116" sldId="483"/>
            <ac:spMk id="9682" creationId="{A2162C70-200B-44E4-9CF1-351819154B59}"/>
          </ac:spMkLst>
        </pc:spChg>
        <pc:spChg chg="mod">
          <ac:chgData name="Kolakowski, Artur" userId="9c34c8cc-b1df-44f6-bea5-dcf7a54ee35f" providerId="ADAL" clId="{3840EB45-74CA-49F5-8548-3DE287019A31}" dt="2022-12-08T10:50:58.548" v="2240" actId="790"/>
          <ac:spMkLst>
            <pc:docMk/>
            <pc:sldMk cId="3250581116" sldId="483"/>
            <ac:spMk id="9683" creationId="{C653647E-F5A0-4713-AC0F-B256397555CC}"/>
          </ac:spMkLst>
        </pc:spChg>
        <pc:spChg chg="mod">
          <ac:chgData name="Kolakowski, Artur" userId="9c34c8cc-b1df-44f6-bea5-dcf7a54ee35f" providerId="ADAL" clId="{3840EB45-74CA-49F5-8548-3DE287019A31}" dt="2022-12-08T10:50:58.548" v="2241" actId="790"/>
          <ac:spMkLst>
            <pc:docMk/>
            <pc:sldMk cId="3250581116" sldId="483"/>
            <ac:spMk id="9684" creationId="{6BCCDDC4-BA1A-4673-BE94-08CFE91B558A}"/>
          </ac:spMkLst>
        </pc:spChg>
        <pc:spChg chg="mod">
          <ac:chgData name="Kolakowski, Artur" userId="9c34c8cc-b1df-44f6-bea5-dcf7a54ee35f" providerId="ADAL" clId="{3840EB45-74CA-49F5-8548-3DE287019A31}" dt="2022-12-08T10:50:58.553" v="2242" actId="790"/>
          <ac:spMkLst>
            <pc:docMk/>
            <pc:sldMk cId="3250581116" sldId="483"/>
            <ac:spMk id="9685" creationId="{36595DFA-1632-4609-B747-FAE8710A5A82}"/>
          </ac:spMkLst>
        </pc:spChg>
        <pc:spChg chg="mod">
          <ac:chgData name="Kolakowski, Artur" userId="9c34c8cc-b1df-44f6-bea5-dcf7a54ee35f" providerId="ADAL" clId="{3840EB45-74CA-49F5-8548-3DE287019A31}" dt="2022-12-08T10:50:58.553" v="2243" actId="790"/>
          <ac:spMkLst>
            <pc:docMk/>
            <pc:sldMk cId="3250581116" sldId="483"/>
            <ac:spMk id="9686" creationId="{50C3C9AE-05C7-40DE-86B9-B850B7368EAA}"/>
          </ac:spMkLst>
        </pc:spChg>
        <pc:spChg chg="mod">
          <ac:chgData name="Kolakowski, Artur" userId="9c34c8cc-b1df-44f6-bea5-dcf7a54ee35f" providerId="ADAL" clId="{3840EB45-74CA-49F5-8548-3DE287019A31}" dt="2022-12-08T10:50:58.553" v="2244" actId="790"/>
          <ac:spMkLst>
            <pc:docMk/>
            <pc:sldMk cId="3250581116" sldId="483"/>
            <ac:spMk id="9687" creationId="{37C781E0-6DAE-4082-998F-B7D3C1384A9E}"/>
          </ac:spMkLst>
        </pc:spChg>
        <pc:spChg chg="mod">
          <ac:chgData name="Kolakowski, Artur" userId="9c34c8cc-b1df-44f6-bea5-dcf7a54ee35f" providerId="ADAL" clId="{3840EB45-74CA-49F5-8548-3DE287019A31}" dt="2022-12-08T10:50:58.558" v="2245" actId="790"/>
          <ac:spMkLst>
            <pc:docMk/>
            <pc:sldMk cId="3250581116" sldId="483"/>
            <ac:spMk id="9688" creationId="{A5413C0D-CC33-47E5-A43A-D9B06FD81CF0}"/>
          </ac:spMkLst>
        </pc:spChg>
        <pc:spChg chg="mod">
          <ac:chgData name="Kolakowski, Artur" userId="9c34c8cc-b1df-44f6-bea5-dcf7a54ee35f" providerId="ADAL" clId="{3840EB45-74CA-49F5-8548-3DE287019A31}" dt="2022-12-08T10:50:58.558" v="2246" actId="790"/>
          <ac:spMkLst>
            <pc:docMk/>
            <pc:sldMk cId="3250581116" sldId="483"/>
            <ac:spMk id="9689" creationId="{65235FD0-A8F5-4AB2-8FC3-FB1DFD3EC3C3}"/>
          </ac:spMkLst>
        </pc:spChg>
        <pc:spChg chg="mod">
          <ac:chgData name="Kolakowski, Artur" userId="9c34c8cc-b1df-44f6-bea5-dcf7a54ee35f" providerId="ADAL" clId="{3840EB45-74CA-49F5-8548-3DE287019A31}" dt="2022-12-08T10:50:58.558" v="2247" actId="790"/>
          <ac:spMkLst>
            <pc:docMk/>
            <pc:sldMk cId="3250581116" sldId="483"/>
            <ac:spMk id="9690" creationId="{D779510E-568C-4973-A6F0-C6F048D59203}"/>
          </ac:spMkLst>
        </pc:spChg>
        <pc:spChg chg="mod">
          <ac:chgData name="Kolakowski, Artur" userId="9c34c8cc-b1df-44f6-bea5-dcf7a54ee35f" providerId="ADAL" clId="{3840EB45-74CA-49F5-8548-3DE287019A31}" dt="2022-12-08T10:50:58.558" v="2248" actId="790"/>
          <ac:spMkLst>
            <pc:docMk/>
            <pc:sldMk cId="3250581116" sldId="483"/>
            <ac:spMk id="9691" creationId="{C553BD11-896A-41DA-8FF6-83C3C170EFE7}"/>
          </ac:spMkLst>
        </pc:spChg>
        <pc:spChg chg="mod">
          <ac:chgData name="Kolakowski, Artur" userId="9c34c8cc-b1df-44f6-bea5-dcf7a54ee35f" providerId="ADAL" clId="{3840EB45-74CA-49F5-8548-3DE287019A31}" dt="2022-12-08T10:50:58.558" v="2249" actId="790"/>
          <ac:spMkLst>
            <pc:docMk/>
            <pc:sldMk cId="3250581116" sldId="483"/>
            <ac:spMk id="9692" creationId="{41AC10DC-5A6B-4752-A8AF-27ACE74BEC8C}"/>
          </ac:spMkLst>
        </pc:spChg>
        <pc:spChg chg="mod">
          <ac:chgData name="Kolakowski, Artur" userId="9c34c8cc-b1df-44f6-bea5-dcf7a54ee35f" providerId="ADAL" clId="{3840EB45-74CA-49F5-8548-3DE287019A31}" dt="2022-12-08T10:50:58.563" v="2250" actId="790"/>
          <ac:spMkLst>
            <pc:docMk/>
            <pc:sldMk cId="3250581116" sldId="483"/>
            <ac:spMk id="9693" creationId="{661626CE-3815-4D0D-80EA-0E5AB5604F40}"/>
          </ac:spMkLst>
        </pc:spChg>
        <pc:spChg chg="mod">
          <ac:chgData name="Kolakowski, Artur" userId="9c34c8cc-b1df-44f6-bea5-dcf7a54ee35f" providerId="ADAL" clId="{3840EB45-74CA-49F5-8548-3DE287019A31}" dt="2022-12-08T10:50:58.563" v="2251" actId="790"/>
          <ac:spMkLst>
            <pc:docMk/>
            <pc:sldMk cId="3250581116" sldId="483"/>
            <ac:spMk id="9694" creationId="{439A38D0-D950-453E-8A4F-BD9C6F5E0B0A}"/>
          </ac:spMkLst>
        </pc:spChg>
        <pc:spChg chg="mod">
          <ac:chgData name="Kolakowski, Artur" userId="9c34c8cc-b1df-44f6-bea5-dcf7a54ee35f" providerId="ADAL" clId="{3840EB45-74CA-49F5-8548-3DE287019A31}" dt="2022-12-08T10:50:58.563" v="2252" actId="790"/>
          <ac:spMkLst>
            <pc:docMk/>
            <pc:sldMk cId="3250581116" sldId="483"/>
            <ac:spMk id="9695" creationId="{62E66F6D-CEA4-4798-9C57-4502533865DC}"/>
          </ac:spMkLst>
        </pc:spChg>
        <pc:spChg chg="mod">
          <ac:chgData name="Kolakowski, Artur" userId="9c34c8cc-b1df-44f6-bea5-dcf7a54ee35f" providerId="ADAL" clId="{3840EB45-74CA-49F5-8548-3DE287019A31}" dt="2022-12-08T10:50:58.563" v="2253" actId="790"/>
          <ac:spMkLst>
            <pc:docMk/>
            <pc:sldMk cId="3250581116" sldId="483"/>
            <ac:spMk id="9696" creationId="{D4E490B5-95D1-4CB3-8B86-A32629B36385}"/>
          </ac:spMkLst>
        </pc:spChg>
        <pc:spChg chg="mod">
          <ac:chgData name="Kolakowski, Artur" userId="9c34c8cc-b1df-44f6-bea5-dcf7a54ee35f" providerId="ADAL" clId="{3840EB45-74CA-49F5-8548-3DE287019A31}" dt="2022-12-08T10:50:58.568" v="2254" actId="790"/>
          <ac:spMkLst>
            <pc:docMk/>
            <pc:sldMk cId="3250581116" sldId="483"/>
            <ac:spMk id="9697" creationId="{9DABCB09-4CEC-4445-8ED4-73AEC0C1AF12}"/>
          </ac:spMkLst>
        </pc:spChg>
        <pc:spChg chg="mod">
          <ac:chgData name="Kolakowski, Artur" userId="9c34c8cc-b1df-44f6-bea5-dcf7a54ee35f" providerId="ADAL" clId="{3840EB45-74CA-49F5-8548-3DE287019A31}" dt="2022-12-08T10:50:58.568" v="2255" actId="790"/>
          <ac:spMkLst>
            <pc:docMk/>
            <pc:sldMk cId="3250581116" sldId="483"/>
            <ac:spMk id="9698" creationId="{C25471D5-7F44-4D86-A037-EDF26620658A}"/>
          </ac:spMkLst>
        </pc:spChg>
        <pc:spChg chg="mod">
          <ac:chgData name="Kolakowski, Artur" userId="9c34c8cc-b1df-44f6-bea5-dcf7a54ee35f" providerId="ADAL" clId="{3840EB45-74CA-49F5-8548-3DE287019A31}" dt="2022-12-08T10:50:58.568" v="2256" actId="790"/>
          <ac:spMkLst>
            <pc:docMk/>
            <pc:sldMk cId="3250581116" sldId="483"/>
            <ac:spMk id="9699" creationId="{50394C1E-0D44-4103-8C57-934677EF94DF}"/>
          </ac:spMkLst>
        </pc:spChg>
        <pc:spChg chg="mod">
          <ac:chgData name="Kolakowski, Artur" userId="9c34c8cc-b1df-44f6-bea5-dcf7a54ee35f" providerId="ADAL" clId="{3840EB45-74CA-49F5-8548-3DE287019A31}" dt="2022-12-08T10:50:58.568" v="2257" actId="790"/>
          <ac:spMkLst>
            <pc:docMk/>
            <pc:sldMk cId="3250581116" sldId="483"/>
            <ac:spMk id="9700" creationId="{433DD727-6482-4311-AB1D-739A745C9E0A}"/>
          </ac:spMkLst>
        </pc:spChg>
        <pc:spChg chg="mod">
          <ac:chgData name="Kolakowski, Artur" userId="9c34c8cc-b1df-44f6-bea5-dcf7a54ee35f" providerId="ADAL" clId="{3840EB45-74CA-49F5-8548-3DE287019A31}" dt="2022-12-08T10:50:58.573" v="2258" actId="790"/>
          <ac:spMkLst>
            <pc:docMk/>
            <pc:sldMk cId="3250581116" sldId="483"/>
            <ac:spMk id="9701" creationId="{DD818610-E8B5-4B0D-B848-640B97E79E08}"/>
          </ac:spMkLst>
        </pc:spChg>
        <pc:spChg chg="mod">
          <ac:chgData name="Kolakowski, Artur" userId="9c34c8cc-b1df-44f6-bea5-dcf7a54ee35f" providerId="ADAL" clId="{3840EB45-74CA-49F5-8548-3DE287019A31}" dt="2022-12-08T10:50:58.573" v="2259" actId="790"/>
          <ac:spMkLst>
            <pc:docMk/>
            <pc:sldMk cId="3250581116" sldId="483"/>
            <ac:spMk id="9702" creationId="{86E775A5-9F5C-4666-9B72-F2B686CB555F}"/>
          </ac:spMkLst>
        </pc:spChg>
        <pc:spChg chg="mod">
          <ac:chgData name="Kolakowski, Artur" userId="9c34c8cc-b1df-44f6-bea5-dcf7a54ee35f" providerId="ADAL" clId="{3840EB45-74CA-49F5-8548-3DE287019A31}" dt="2022-12-08T10:50:58.573" v="2260" actId="790"/>
          <ac:spMkLst>
            <pc:docMk/>
            <pc:sldMk cId="3250581116" sldId="483"/>
            <ac:spMk id="9703" creationId="{7DF67D8C-63A9-47E8-9C5C-9B81FE06A606}"/>
          </ac:spMkLst>
        </pc:spChg>
        <pc:spChg chg="mod">
          <ac:chgData name="Kolakowski, Artur" userId="9c34c8cc-b1df-44f6-bea5-dcf7a54ee35f" providerId="ADAL" clId="{3840EB45-74CA-49F5-8548-3DE287019A31}" dt="2022-12-08T10:50:58.573" v="2261" actId="790"/>
          <ac:spMkLst>
            <pc:docMk/>
            <pc:sldMk cId="3250581116" sldId="483"/>
            <ac:spMk id="9704" creationId="{8ED8C15B-B078-4FE9-9EC2-D8231AE766FA}"/>
          </ac:spMkLst>
        </pc:spChg>
        <pc:spChg chg="mod">
          <ac:chgData name="Kolakowski, Artur" userId="9c34c8cc-b1df-44f6-bea5-dcf7a54ee35f" providerId="ADAL" clId="{3840EB45-74CA-49F5-8548-3DE287019A31}" dt="2022-12-08T10:50:58.578" v="2262" actId="790"/>
          <ac:spMkLst>
            <pc:docMk/>
            <pc:sldMk cId="3250581116" sldId="483"/>
            <ac:spMk id="9705" creationId="{59275EDC-6AFF-4D4B-88DD-E8A099A6ED07}"/>
          </ac:spMkLst>
        </pc:spChg>
        <pc:spChg chg="mod">
          <ac:chgData name="Kolakowski, Artur" userId="9c34c8cc-b1df-44f6-bea5-dcf7a54ee35f" providerId="ADAL" clId="{3840EB45-74CA-49F5-8548-3DE287019A31}" dt="2022-12-08T10:50:58.578" v="2263" actId="790"/>
          <ac:spMkLst>
            <pc:docMk/>
            <pc:sldMk cId="3250581116" sldId="483"/>
            <ac:spMk id="9706" creationId="{851646E9-D356-445C-9475-AC9C6D4E1239}"/>
          </ac:spMkLst>
        </pc:spChg>
        <pc:spChg chg="mod">
          <ac:chgData name="Kolakowski, Artur" userId="9c34c8cc-b1df-44f6-bea5-dcf7a54ee35f" providerId="ADAL" clId="{3840EB45-74CA-49F5-8548-3DE287019A31}" dt="2022-12-08T10:50:58.580" v="2264" actId="790"/>
          <ac:spMkLst>
            <pc:docMk/>
            <pc:sldMk cId="3250581116" sldId="483"/>
            <ac:spMk id="9707" creationId="{6AFE8B1F-84A0-4342-BE1E-3DAB81E1FDC1}"/>
          </ac:spMkLst>
        </pc:spChg>
        <pc:spChg chg="mod">
          <ac:chgData name="Kolakowski, Artur" userId="9c34c8cc-b1df-44f6-bea5-dcf7a54ee35f" providerId="ADAL" clId="{3840EB45-74CA-49F5-8548-3DE287019A31}" dt="2022-12-08T10:50:58.580" v="2265" actId="790"/>
          <ac:spMkLst>
            <pc:docMk/>
            <pc:sldMk cId="3250581116" sldId="483"/>
            <ac:spMk id="9708" creationId="{8E809E09-515B-4252-AFD5-E3D22D00A5FB}"/>
          </ac:spMkLst>
        </pc:spChg>
        <pc:spChg chg="mod">
          <ac:chgData name="Kolakowski, Artur" userId="9c34c8cc-b1df-44f6-bea5-dcf7a54ee35f" providerId="ADAL" clId="{3840EB45-74CA-49F5-8548-3DE287019A31}" dt="2022-12-08T10:50:58.583" v="2266" actId="790"/>
          <ac:spMkLst>
            <pc:docMk/>
            <pc:sldMk cId="3250581116" sldId="483"/>
            <ac:spMk id="9709" creationId="{D9C4208E-4BAC-484B-ACC8-524048401DB3}"/>
          </ac:spMkLst>
        </pc:spChg>
        <pc:spChg chg="mod">
          <ac:chgData name="Kolakowski, Artur" userId="9c34c8cc-b1df-44f6-bea5-dcf7a54ee35f" providerId="ADAL" clId="{3840EB45-74CA-49F5-8548-3DE287019A31}" dt="2022-12-08T10:50:58.583" v="2267" actId="790"/>
          <ac:spMkLst>
            <pc:docMk/>
            <pc:sldMk cId="3250581116" sldId="483"/>
            <ac:spMk id="9710" creationId="{1105C907-65FC-4167-8342-B00E8E742E96}"/>
          </ac:spMkLst>
        </pc:spChg>
        <pc:spChg chg="mod">
          <ac:chgData name="Kolakowski, Artur" userId="9c34c8cc-b1df-44f6-bea5-dcf7a54ee35f" providerId="ADAL" clId="{3840EB45-74CA-49F5-8548-3DE287019A31}" dt="2022-12-08T10:50:58.583" v="2268" actId="790"/>
          <ac:spMkLst>
            <pc:docMk/>
            <pc:sldMk cId="3250581116" sldId="483"/>
            <ac:spMk id="9711" creationId="{9A3D501C-9EC8-4987-A2A7-9E5764A1486C}"/>
          </ac:spMkLst>
        </pc:spChg>
        <pc:spChg chg="mod">
          <ac:chgData name="Kolakowski, Artur" userId="9c34c8cc-b1df-44f6-bea5-dcf7a54ee35f" providerId="ADAL" clId="{3840EB45-74CA-49F5-8548-3DE287019A31}" dt="2022-12-08T10:50:58.588" v="2269" actId="790"/>
          <ac:spMkLst>
            <pc:docMk/>
            <pc:sldMk cId="3250581116" sldId="483"/>
            <ac:spMk id="9712" creationId="{87AB6E83-EB99-4773-9410-BE966F58B5CE}"/>
          </ac:spMkLst>
        </pc:spChg>
        <pc:spChg chg="mod">
          <ac:chgData name="Kolakowski, Artur" userId="9c34c8cc-b1df-44f6-bea5-dcf7a54ee35f" providerId="ADAL" clId="{3840EB45-74CA-49F5-8548-3DE287019A31}" dt="2022-12-08T10:50:58.588" v="2270" actId="790"/>
          <ac:spMkLst>
            <pc:docMk/>
            <pc:sldMk cId="3250581116" sldId="483"/>
            <ac:spMk id="9713" creationId="{1913B81C-1188-4D0E-BF2A-4CF103351184}"/>
          </ac:spMkLst>
        </pc:spChg>
        <pc:spChg chg="mod">
          <ac:chgData name="Kolakowski, Artur" userId="9c34c8cc-b1df-44f6-bea5-dcf7a54ee35f" providerId="ADAL" clId="{3840EB45-74CA-49F5-8548-3DE287019A31}" dt="2022-12-08T10:50:58.588" v="2271" actId="790"/>
          <ac:spMkLst>
            <pc:docMk/>
            <pc:sldMk cId="3250581116" sldId="483"/>
            <ac:spMk id="9714" creationId="{8A7C20AF-5781-45E1-A76E-A660BCCDE06B}"/>
          </ac:spMkLst>
        </pc:spChg>
        <pc:spChg chg="mod">
          <ac:chgData name="Kolakowski, Artur" userId="9c34c8cc-b1df-44f6-bea5-dcf7a54ee35f" providerId="ADAL" clId="{3840EB45-74CA-49F5-8548-3DE287019A31}" dt="2022-12-08T10:50:58.588" v="2272" actId="790"/>
          <ac:spMkLst>
            <pc:docMk/>
            <pc:sldMk cId="3250581116" sldId="483"/>
            <ac:spMk id="9715" creationId="{55C9776C-426C-471B-B8CC-1949E8AD1FC8}"/>
          </ac:spMkLst>
        </pc:spChg>
        <pc:spChg chg="mod">
          <ac:chgData name="Kolakowski, Artur" userId="9c34c8cc-b1df-44f6-bea5-dcf7a54ee35f" providerId="ADAL" clId="{3840EB45-74CA-49F5-8548-3DE287019A31}" dt="2022-12-08T10:50:58.588" v="2273" actId="790"/>
          <ac:spMkLst>
            <pc:docMk/>
            <pc:sldMk cId="3250581116" sldId="483"/>
            <ac:spMk id="9716" creationId="{200A6C00-2AA1-434E-B319-E5B931CA54F9}"/>
          </ac:spMkLst>
        </pc:spChg>
        <pc:spChg chg="mod">
          <ac:chgData name="Kolakowski, Artur" userId="9c34c8cc-b1df-44f6-bea5-dcf7a54ee35f" providerId="ADAL" clId="{3840EB45-74CA-49F5-8548-3DE287019A31}" dt="2022-12-08T10:50:58.593" v="2274" actId="790"/>
          <ac:spMkLst>
            <pc:docMk/>
            <pc:sldMk cId="3250581116" sldId="483"/>
            <ac:spMk id="9717" creationId="{EDE5540B-E5E8-4276-BB06-3457F5C64A2E}"/>
          </ac:spMkLst>
        </pc:spChg>
        <pc:spChg chg="mod">
          <ac:chgData name="Kolakowski, Artur" userId="9c34c8cc-b1df-44f6-bea5-dcf7a54ee35f" providerId="ADAL" clId="{3840EB45-74CA-49F5-8548-3DE287019A31}" dt="2022-12-08T10:50:58.593" v="2275" actId="790"/>
          <ac:spMkLst>
            <pc:docMk/>
            <pc:sldMk cId="3250581116" sldId="483"/>
            <ac:spMk id="9718" creationId="{3750929B-9036-4259-811F-30CE545BB669}"/>
          </ac:spMkLst>
        </pc:spChg>
        <pc:spChg chg="mod">
          <ac:chgData name="Kolakowski, Artur" userId="9c34c8cc-b1df-44f6-bea5-dcf7a54ee35f" providerId="ADAL" clId="{3840EB45-74CA-49F5-8548-3DE287019A31}" dt="2022-12-08T10:50:58.593" v="2276" actId="790"/>
          <ac:spMkLst>
            <pc:docMk/>
            <pc:sldMk cId="3250581116" sldId="483"/>
            <ac:spMk id="9719" creationId="{17C16C6C-71B1-460A-9F63-04D2318026AE}"/>
          </ac:spMkLst>
        </pc:spChg>
        <pc:spChg chg="mod">
          <ac:chgData name="Kolakowski, Artur" userId="9c34c8cc-b1df-44f6-bea5-dcf7a54ee35f" providerId="ADAL" clId="{3840EB45-74CA-49F5-8548-3DE287019A31}" dt="2022-12-08T10:50:58.598" v="2277" actId="790"/>
          <ac:spMkLst>
            <pc:docMk/>
            <pc:sldMk cId="3250581116" sldId="483"/>
            <ac:spMk id="9720" creationId="{F2D73432-840C-4FC0-A307-6E0D1BFB9CE5}"/>
          </ac:spMkLst>
        </pc:spChg>
        <pc:spChg chg="mod">
          <ac:chgData name="Kolakowski, Artur" userId="9c34c8cc-b1df-44f6-bea5-dcf7a54ee35f" providerId="ADAL" clId="{3840EB45-74CA-49F5-8548-3DE287019A31}" dt="2022-12-08T10:50:58.598" v="2278" actId="790"/>
          <ac:spMkLst>
            <pc:docMk/>
            <pc:sldMk cId="3250581116" sldId="483"/>
            <ac:spMk id="9721" creationId="{9BCC9622-AB49-4D37-8D4C-3235093FCEA9}"/>
          </ac:spMkLst>
        </pc:spChg>
        <pc:spChg chg="mod">
          <ac:chgData name="Kolakowski, Artur" userId="9c34c8cc-b1df-44f6-bea5-dcf7a54ee35f" providerId="ADAL" clId="{3840EB45-74CA-49F5-8548-3DE287019A31}" dt="2022-12-08T10:50:58.598" v="2279" actId="790"/>
          <ac:spMkLst>
            <pc:docMk/>
            <pc:sldMk cId="3250581116" sldId="483"/>
            <ac:spMk id="9722" creationId="{CD11DFD8-DEFD-4B80-8A71-FFF92B923F54}"/>
          </ac:spMkLst>
        </pc:spChg>
        <pc:spChg chg="mod">
          <ac:chgData name="Kolakowski, Artur" userId="9c34c8cc-b1df-44f6-bea5-dcf7a54ee35f" providerId="ADAL" clId="{3840EB45-74CA-49F5-8548-3DE287019A31}" dt="2022-12-08T10:50:58.598" v="2280" actId="790"/>
          <ac:spMkLst>
            <pc:docMk/>
            <pc:sldMk cId="3250581116" sldId="483"/>
            <ac:spMk id="9723" creationId="{5454FE46-0DC2-4574-8149-3DE88587E57B}"/>
          </ac:spMkLst>
        </pc:spChg>
        <pc:spChg chg="mod">
          <ac:chgData name="Kolakowski, Artur" userId="9c34c8cc-b1df-44f6-bea5-dcf7a54ee35f" providerId="ADAL" clId="{3840EB45-74CA-49F5-8548-3DE287019A31}" dt="2022-12-08T10:50:58.603" v="2281" actId="790"/>
          <ac:spMkLst>
            <pc:docMk/>
            <pc:sldMk cId="3250581116" sldId="483"/>
            <ac:spMk id="9724" creationId="{BC028A98-7D17-42DD-81AA-F6EDAE1E1BD8}"/>
          </ac:spMkLst>
        </pc:spChg>
        <pc:spChg chg="mod">
          <ac:chgData name="Kolakowski, Artur" userId="9c34c8cc-b1df-44f6-bea5-dcf7a54ee35f" providerId="ADAL" clId="{3840EB45-74CA-49F5-8548-3DE287019A31}" dt="2022-12-08T10:50:58.603" v="2282" actId="790"/>
          <ac:spMkLst>
            <pc:docMk/>
            <pc:sldMk cId="3250581116" sldId="483"/>
            <ac:spMk id="9725" creationId="{5949BC3D-38EA-4054-890F-38EEF9832C0D}"/>
          </ac:spMkLst>
        </pc:spChg>
        <pc:spChg chg="mod">
          <ac:chgData name="Kolakowski, Artur" userId="9c34c8cc-b1df-44f6-bea5-dcf7a54ee35f" providerId="ADAL" clId="{3840EB45-74CA-49F5-8548-3DE287019A31}" dt="2022-12-08T10:50:58.603" v="2283" actId="790"/>
          <ac:spMkLst>
            <pc:docMk/>
            <pc:sldMk cId="3250581116" sldId="483"/>
            <ac:spMk id="9726" creationId="{67D1B8FB-832E-4380-9BB3-B59BAA2D8C16}"/>
          </ac:spMkLst>
        </pc:spChg>
        <pc:spChg chg="mod">
          <ac:chgData name="Kolakowski, Artur" userId="9c34c8cc-b1df-44f6-bea5-dcf7a54ee35f" providerId="ADAL" clId="{3840EB45-74CA-49F5-8548-3DE287019A31}" dt="2022-12-08T10:50:58.603" v="2284" actId="790"/>
          <ac:spMkLst>
            <pc:docMk/>
            <pc:sldMk cId="3250581116" sldId="483"/>
            <ac:spMk id="9727" creationId="{4C3A69B7-81C0-46A1-96F4-2DE5A53E059B}"/>
          </ac:spMkLst>
        </pc:spChg>
        <pc:spChg chg="mod">
          <ac:chgData name="Kolakowski, Artur" userId="9c34c8cc-b1df-44f6-bea5-dcf7a54ee35f" providerId="ADAL" clId="{3840EB45-74CA-49F5-8548-3DE287019A31}" dt="2022-12-08T10:50:58.608" v="2285" actId="790"/>
          <ac:spMkLst>
            <pc:docMk/>
            <pc:sldMk cId="3250581116" sldId="483"/>
            <ac:spMk id="9728" creationId="{36A4136B-AD74-4440-97EB-9CC1F0BE81AD}"/>
          </ac:spMkLst>
        </pc:spChg>
        <pc:spChg chg="mod">
          <ac:chgData name="Kolakowski, Artur" userId="9c34c8cc-b1df-44f6-bea5-dcf7a54ee35f" providerId="ADAL" clId="{3840EB45-74CA-49F5-8548-3DE287019A31}" dt="2022-12-08T10:50:58.608" v="2286" actId="790"/>
          <ac:spMkLst>
            <pc:docMk/>
            <pc:sldMk cId="3250581116" sldId="483"/>
            <ac:spMk id="9729" creationId="{6134A87B-7199-443F-8CEF-07809C76439B}"/>
          </ac:spMkLst>
        </pc:spChg>
        <pc:spChg chg="mod">
          <ac:chgData name="Kolakowski, Artur" userId="9c34c8cc-b1df-44f6-bea5-dcf7a54ee35f" providerId="ADAL" clId="{3840EB45-74CA-49F5-8548-3DE287019A31}" dt="2022-12-08T10:50:58.608" v="2287" actId="790"/>
          <ac:spMkLst>
            <pc:docMk/>
            <pc:sldMk cId="3250581116" sldId="483"/>
            <ac:spMk id="9730" creationId="{F91F2539-7876-475D-9321-761CB975D5D9}"/>
          </ac:spMkLst>
        </pc:spChg>
        <pc:spChg chg="mod">
          <ac:chgData name="Kolakowski, Artur" userId="9c34c8cc-b1df-44f6-bea5-dcf7a54ee35f" providerId="ADAL" clId="{3840EB45-74CA-49F5-8548-3DE287019A31}" dt="2022-12-08T10:50:58.608" v="2288" actId="790"/>
          <ac:spMkLst>
            <pc:docMk/>
            <pc:sldMk cId="3250581116" sldId="483"/>
            <ac:spMk id="9731" creationId="{697EAE94-9E00-4511-9754-44F71A6093D5}"/>
          </ac:spMkLst>
        </pc:spChg>
        <pc:spChg chg="mod">
          <ac:chgData name="Kolakowski, Artur" userId="9c34c8cc-b1df-44f6-bea5-dcf7a54ee35f" providerId="ADAL" clId="{3840EB45-74CA-49F5-8548-3DE287019A31}" dt="2022-12-08T10:50:58.613" v="2289" actId="790"/>
          <ac:spMkLst>
            <pc:docMk/>
            <pc:sldMk cId="3250581116" sldId="483"/>
            <ac:spMk id="9732" creationId="{841AC848-F23B-4135-A363-04791B193DD5}"/>
          </ac:spMkLst>
        </pc:spChg>
        <pc:spChg chg="mod">
          <ac:chgData name="Kolakowski, Artur" userId="9c34c8cc-b1df-44f6-bea5-dcf7a54ee35f" providerId="ADAL" clId="{3840EB45-74CA-49F5-8548-3DE287019A31}" dt="2022-12-08T10:50:58.613" v="2290" actId="790"/>
          <ac:spMkLst>
            <pc:docMk/>
            <pc:sldMk cId="3250581116" sldId="483"/>
            <ac:spMk id="9733" creationId="{DBB38AE6-5739-44F5-AAF6-517C033C01E8}"/>
          </ac:spMkLst>
        </pc:spChg>
        <pc:spChg chg="mod">
          <ac:chgData name="Kolakowski, Artur" userId="9c34c8cc-b1df-44f6-bea5-dcf7a54ee35f" providerId="ADAL" clId="{3840EB45-74CA-49F5-8548-3DE287019A31}" dt="2022-12-08T10:50:58.613" v="2291" actId="790"/>
          <ac:spMkLst>
            <pc:docMk/>
            <pc:sldMk cId="3250581116" sldId="483"/>
            <ac:spMk id="9734" creationId="{11919590-3EFE-4C4A-9BF8-3D2EEE955F5A}"/>
          </ac:spMkLst>
        </pc:spChg>
        <pc:spChg chg="mod">
          <ac:chgData name="Kolakowski, Artur" userId="9c34c8cc-b1df-44f6-bea5-dcf7a54ee35f" providerId="ADAL" clId="{3840EB45-74CA-49F5-8548-3DE287019A31}" dt="2022-12-08T10:50:58.613" v="2292" actId="790"/>
          <ac:spMkLst>
            <pc:docMk/>
            <pc:sldMk cId="3250581116" sldId="483"/>
            <ac:spMk id="9735" creationId="{1039E183-555F-4227-872E-E3E92CEF0674}"/>
          </ac:spMkLst>
        </pc:spChg>
        <pc:spChg chg="mod">
          <ac:chgData name="Kolakowski, Artur" userId="9c34c8cc-b1df-44f6-bea5-dcf7a54ee35f" providerId="ADAL" clId="{3840EB45-74CA-49F5-8548-3DE287019A31}" dt="2022-12-08T10:50:58.618" v="2293" actId="790"/>
          <ac:spMkLst>
            <pc:docMk/>
            <pc:sldMk cId="3250581116" sldId="483"/>
            <ac:spMk id="9736" creationId="{92B37CC1-99FD-449C-9547-31BC554404B2}"/>
          </ac:spMkLst>
        </pc:spChg>
        <pc:spChg chg="mod">
          <ac:chgData name="Kolakowski, Artur" userId="9c34c8cc-b1df-44f6-bea5-dcf7a54ee35f" providerId="ADAL" clId="{3840EB45-74CA-49F5-8548-3DE287019A31}" dt="2022-12-08T10:50:58.618" v="2294" actId="790"/>
          <ac:spMkLst>
            <pc:docMk/>
            <pc:sldMk cId="3250581116" sldId="483"/>
            <ac:spMk id="9737" creationId="{AA08CF23-800C-41F7-AED8-749EB4C97426}"/>
          </ac:spMkLst>
        </pc:spChg>
        <pc:spChg chg="mod">
          <ac:chgData name="Kolakowski, Artur" userId="9c34c8cc-b1df-44f6-bea5-dcf7a54ee35f" providerId="ADAL" clId="{3840EB45-74CA-49F5-8548-3DE287019A31}" dt="2022-12-08T10:50:58.618" v="2295" actId="790"/>
          <ac:spMkLst>
            <pc:docMk/>
            <pc:sldMk cId="3250581116" sldId="483"/>
            <ac:spMk id="9738" creationId="{591CBF68-62F5-4D55-AE3B-703E2C424162}"/>
          </ac:spMkLst>
        </pc:spChg>
        <pc:spChg chg="mod">
          <ac:chgData name="Kolakowski, Artur" userId="9c34c8cc-b1df-44f6-bea5-dcf7a54ee35f" providerId="ADAL" clId="{3840EB45-74CA-49F5-8548-3DE287019A31}" dt="2022-12-08T10:50:58.618" v="2296" actId="790"/>
          <ac:spMkLst>
            <pc:docMk/>
            <pc:sldMk cId="3250581116" sldId="483"/>
            <ac:spMk id="9739" creationId="{8C2FB047-F508-41A7-8D56-F2445AEE492A}"/>
          </ac:spMkLst>
        </pc:spChg>
        <pc:spChg chg="mod">
          <ac:chgData name="Kolakowski, Artur" userId="9c34c8cc-b1df-44f6-bea5-dcf7a54ee35f" providerId="ADAL" clId="{3840EB45-74CA-49F5-8548-3DE287019A31}" dt="2022-12-08T10:50:58.623" v="2297" actId="790"/>
          <ac:spMkLst>
            <pc:docMk/>
            <pc:sldMk cId="3250581116" sldId="483"/>
            <ac:spMk id="9740" creationId="{A4284B99-DE79-40BA-900B-CDA0CA53C648}"/>
          </ac:spMkLst>
        </pc:spChg>
        <pc:spChg chg="mod">
          <ac:chgData name="Kolakowski, Artur" userId="9c34c8cc-b1df-44f6-bea5-dcf7a54ee35f" providerId="ADAL" clId="{3840EB45-74CA-49F5-8548-3DE287019A31}" dt="2022-12-08T10:50:58.623" v="2298" actId="790"/>
          <ac:spMkLst>
            <pc:docMk/>
            <pc:sldMk cId="3250581116" sldId="483"/>
            <ac:spMk id="9741" creationId="{5287F7E8-83BD-4EC3-8D80-1C22FECB64CF}"/>
          </ac:spMkLst>
        </pc:spChg>
        <pc:spChg chg="mod">
          <ac:chgData name="Kolakowski, Artur" userId="9c34c8cc-b1df-44f6-bea5-dcf7a54ee35f" providerId="ADAL" clId="{3840EB45-74CA-49F5-8548-3DE287019A31}" dt="2022-12-08T10:50:58.623" v="2299" actId="790"/>
          <ac:spMkLst>
            <pc:docMk/>
            <pc:sldMk cId="3250581116" sldId="483"/>
            <ac:spMk id="9742" creationId="{4BD53C77-8AB5-4BEB-A955-8FB44A6BAD97}"/>
          </ac:spMkLst>
        </pc:spChg>
        <pc:spChg chg="mod">
          <ac:chgData name="Kolakowski, Artur" userId="9c34c8cc-b1df-44f6-bea5-dcf7a54ee35f" providerId="ADAL" clId="{3840EB45-74CA-49F5-8548-3DE287019A31}" dt="2022-12-08T10:50:58.623" v="2300" actId="790"/>
          <ac:spMkLst>
            <pc:docMk/>
            <pc:sldMk cId="3250581116" sldId="483"/>
            <ac:spMk id="9743" creationId="{B9437E18-0042-43EF-B66A-169DED551424}"/>
          </ac:spMkLst>
        </pc:spChg>
        <pc:spChg chg="mod">
          <ac:chgData name="Kolakowski, Artur" userId="9c34c8cc-b1df-44f6-bea5-dcf7a54ee35f" providerId="ADAL" clId="{3840EB45-74CA-49F5-8548-3DE287019A31}" dt="2022-12-08T10:50:58.628" v="2301" actId="790"/>
          <ac:spMkLst>
            <pc:docMk/>
            <pc:sldMk cId="3250581116" sldId="483"/>
            <ac:spMk id="9744" creationId="{58298B54-6A9C-4786-B5FA-356BE149C51C}"/>
          </ac:spMkLst>
        </pc:spChg>
        <pc:spChg chg="mod">
          <ac:chgData name="Kolakowski, Artur" userId="9c34c8cc-b1df-44f6-bea5-dcf7a54ee35f" providerId="ADAL" clId="{3840EB45-74CA-49F5-8548-3DE287019A31}" dt="2022-12-08T10:50:58.628" v="2302" actId="790"/>
          <ac:spMkLst>
            <pc:docMk/>
            <pc:sldMk cId="3250581116" sldId="483"/>
            <ac:spMk id="9745" creationId="{C2604D14-975C-47F4-BF73-F0996BDF8956}"/>
          </ac:spMkLst>
        </pc:spChg>
        <pc:spChg chg="mod">
          <ac:chgData name="Kolakowski, Artur" userId="9c34c8cc-b1df-44f6-bea5-dcf7a54ee35f" providerId="ADAL" clId="{3840EB45-74CA-49F5-8548-3DE287019A31}" dt="2022-12-08T10:50:58.628" v="2303" actId="790"/>
          <ac:spMkLst>
            <pc:docMk/>
            <pc:sldMk cId="3250581116" sldId="483"/>
            <ac:spMk id="9746" creationId="{370BE8B3-2EA7-42F6-983B-E0581BA5A39D}"/>
          </ac:spMkLst>
        </pc:spChg>
        <pc:spChg chg="mod">
          <ac:chgData name="Kolakowski, Artur" userId="9c34c8cc-b1df-44f6-bea5-dcf7a54ee35f" providerId="ADAL" clId="{3840EB45-74CA-49F5-8548-3DE287019A31}" dt="2022-12-08T10:50:58.628" v="2304" actId="790"/>
          <ac:spMkLst>
            <pc:docMk/>
            <pc:sldMk cId="3250581116" sldId="483"/>
            <ac:spMk id="9747" creationId="{BFB836B7-157B-4421-80FC-D9FC0B24ABA3}"/>
          </ac:spMkLst>
        </pc:spChg>
        <pc:spChg chg="mod">
          <ac:chgData name="Kolakowski, Artur" userId="9c34c8cc-b1df-44f6-bea5-dcf7a54ee35f" providerId="ADAL" clId="{3840EB45-74CA-49F5-8548-3DE287019A31}" dt="2022-12-08T10:50:58.628" v="2305" actId="790"/>
          <ac:spMkLst>
            <pc:docMk/>
            <pc:sldMk cId="3250581116" sldId="483"/>
            <ac:spMk id="9748" creationId="{6EA89C77-EB16-4E1A-A6FE-5AA74C2A11AE}"/>
          </ac:spMkLst>
        </pc:spChg>
        <pc:spChg chg="mod">
          <ac:chgData name="Kolakowski, Artur" userId="9c34c8cc-b1df-44f6-bea5-dcf7a54ee35f" providerId="ADAL" clId="{3840EB45-74CA-49F5-8548-3DE287019A31}" dt="2022-12-08T10:50:58.633" v="2306" actId="790"/>
          <ac:spMkLst>
            <pc:docMk/>
            <pc:sldMk cId="3250581116" sldId="483"/>
            <ac:spMk id="9749" creationId="{F044E3C2-D2CF-477D-9732-344BEEEB2F8A}"/>
          </ac:spMkLst>
        </pc:spChg>
        <pc:spChg chg="mod">
          <ac:chgData name="Kolakowski, Artur" userId="9c34c8cc-b1df-44f6-bea5-dcf7a54ee35f" providerId="ADAL" clId="{3840EB45-74CA-49F5-8548-3DE287019A31}" dt="2022-12-08T10:50:58.633" v="2307" actId="790"/>
          <ac:spMkLst>
            <pc:docMk/>
            <pc:sldMk cId="3250581116" sldId="483"/>
            <ac:spMk id="9750" creationId="{34290861-5807-4423-B531-2B18300778A8}"/>
          </ac:spMkLst>
        </pc:spChg>
        <pc:spChg chg="mod">
          <ac:chgData name="Kolakowski, Artur" userId="9c34c8cc-b1df-44f6-bea5-dcf7a54ee35f" providerId="ADAL" clId="{3840EB45-74CA-49F5-8548-3DE287019A31}" dt="2022-12-08T10:50:58.633" v="2308" actId="790"/>
          <ac:spMkLst>
            <pc:docMk/>
            <pc:sldMk cId="3250581116" sldId="483"/>
            <ac:spMk id="9751" creationId="{DDFC537E-25F8-459D-873A-E6D55ADA892A}"/>
          </ac:spMkLst>
        </pc:spChg>
        <pc:spChg chg="mod">
          <ac:chgData name="Kolakowski, Artur" userId="9c34c8cc-b1df-44f6-bea5-dcf7a54ee35f" providerId="ADAL" clId="{3840EB45-74CA-49F5-8548-3DE287019A31}" dt="2022-12-08T10:50:58.638" v="2309" actId="790"/>
          <ac:spMkLst>
            <pc:docMk/>
            <pc:sldMk cId="3250581116" sldId="483"/>
            <ac:spMk id="9752" creationId="{4DB27341-FD0C-4959-94EF-2CD2CBF5DEBF}"/>
          </ac:spMkLst>
        </pc:spChg>
        <pc:spChg chg="mod">
          <ac:chgData name="Kolakowski, Artur" userId="9c34c8cc-b1df-44f6-bea5-dcf7a54ee35f" providerId="ADAL" clId="{3840EB45-74CA-49F5-8548-3DE287019A31}" dt="2022-12-08T10:50:58.638" v="2310" actId="790"/>
          <ac:spMkLst>
            <pc:docMk/>
            <pc:sldMk cId="3250581116" sldId="483"/>
            <ac:spMk id="9753" creationId="{831B78CE-CFA3-448B-8900-48F85034C012}"/>
          </ac:spMkLst>
        </pc:spChg>
        <pc:spChg chg="mod">
          <ac:chgData name="Kolakowski, Artur" userId="9c34c8cc-b1df-44f6-bea5-dcf7a54ee35f" providerId="ADAL" clId="{3840EB45-74CA-49F5-8548-3DE287019A31}" dt="2022-12-08T10:50:58.638" v="2311" actId="790"/>
          <ac:spMkLst>
            <pc:docMk/>
            <pc:sldMk cId="3250581116" sldId="483"/>
            <ac:spMk id="9754" creationId="{350D37E3-34C5-45E4-BBD1-8C297844A4A5}"/>
          </ac:spMkLst>
        </pc:spChg>
        <pc:spChg chg="mod">
          <ac:chgData name="Kolakowski, Artur" userId="9c34c8cc-b1df-44f6-bea5-dcf7a54ee35f" providerId="ADAL" clId="{3840EB45-74CA-49F5-8548-3DE287019A31}" dt="2022-12-08T10:50:58.638" v="2312" actId="790"/>
          <ac:spMkLst>
            <pc:docMk/>
            <pc:sldMk cId="3250581116" sldId="483"/>
            <ac:spMk id="9755" creationId="{A2FC7750-A66E-428E-8E91-227CA0BD3D2D}"/>
          </ac:spMkLst>
        </pc:spChg>
        <pc:spChg chg="mod">
          <ac:chgData name="Kolakowski, Artur" userId="9c34c8cc-b1df-44f6-bea5-dcf7a54ee35f" providerId="ADAL" clId="{3840EB45-74CA-49F5-8548-3DE287019A31}" dt="2022-12-08T10:50:58.638" v="2313" actId="790"/>
          <ac:spMkLst>
            <pc:docMk/>
            <pc:sldMk cId="3250581116" sldId="483"/>
            <ac:spMk id="9756" creationId="{7CED0BC4-BC1A-4C49-A5F6-E469302360E0}"/>
          </ac:spMkLst>
        </pc:spChg>
        <pc:spChg chg="mod">
          <ac:chgData name="Kolakowski, Artur" userId="9c34c8cc-b1df-44f6-bea5-dcf7a54ee35f" providerId="ADAL" clId="{3840EB45-74CA-49F5-8548-3DE287019A31}" dt="2022-12-08T10:50:58.643" v="2314" actId="790"/>
          <ac:spMkLst>
            <pc:docMk/>
            <pc:sldMk cId="3250581116" sldId="483"/>
            <ac:spMk id="9757" creationId="{1183ED5B-9203-4A9E-804A-E7B65E33C121}"/>
          </ac:spMkLst>
        </pc:spChg>
        <pc:spChg chg="mod">
          <ac:chgData name="Kolakowski, Artur" userId="9c34c8cc-b1df-44f6-bea5-dcf7a54ee35f" providerId="ADAL" clId="{3840EB45-74CA-49F5-8548-3DE287019A31}" dt="2022-12-08T10:50:58.643" v="2315" actId="790"/>
          <ac:spMkLst>
            <pc:docMk/>
            <pc:sldMk cId="3250581116" sldId="483"/>
            <ac:spMk id="9758" creationId="{DCBD18AC-FAA8-4B86-889D-CA9DFE02179D}"/>
          </ac:spMkLst>
        </pc:spChg>
        <pc:spChg chg="mod">
          <ac:chgData name="Kolakowski, Artur" userId="9c34c8cc-b1df-44f6-bea5-dcf7a54ee35f" providerId="ADAL" clId="{3840EB45-74CA-49F5-8548-3DE287019A31}" dt="2022-12-08T10:50:58.643" v="2316" actId="790"/>
          <ac:spMkLst>
            <pc:docMk/>
            <pc:sldMk cId="3250581116" sldId="483"/>
            <ac:spMk id="9759" creationId="{AE7839AA-E21B-41BC-B98F-36C99DFEBD9B}"/>
          </ac:spMkLst>
        </pc:spChg>
        <pc:spChg chg="mod">
          <ac:chgData name="Kolakowski, Artur" userId="9c34c8cc-b1df-44f6-bea5-dcf7a54ee35f" providerId="ADAL" clId="{3840EB45-74CA-49F5-8548-3DE287019A31}" dt="2022-12-08T10:50:58.643" v="2317" actId="790"/>
          <ac:spMkLst>
            <pc:docMk/>
            <pc:sldMk cId="3250581116" sldId="483"/>
            <ac:spMk id="9760" creationId="{0D56645C-9D52-4BA8-9FEB-B080EA080FE8}"/>
          </ac:spMkLst>
        </pc:spChg>
        <pc:spChg chg="mod">
          <ac:chgData name="Kolakowski, Artur" userId="9c34c8cc-b1df-44f6-bea5-dcf7a54ee35f" providerId="ADAL" clId="{3840EB45-74CA-49F5-8548-3DE287019A31}" dt="2022-12-08T10:50:58.648" v="2318" actId="790"/>
          <ac:spMkLst>
            <pc:docMk/>
            <pc:sldMk cId="3250581116" sldId="483"/>
            <ac:spMk id="9761" creationId="{A1B8840E-BAF3-421C-8EEA-EAD1E9B812E8}"/>
          </ac:spMkLst>
        </pc:spChg>
        <pc:spChg chg="mod">
          <ac:chgData name="Kolakowski, Artur" userId="9c34c8cc-b1df-44f6-bea5-dcf7a54ee35f" providerId="ADAL" clId="{3840EB45-74CA-49F5-8548-3DE287019A31}" dt="2022-12-08T10:50:58.648" v="2319" actId="790"/>
          <ac:spMkLst>
            <pc:docMk/>
            <pc:sldMk cId="3250581116" sldId="483"/>
            <ac:spMk id="9762" creationId="{560C1280-6B1F-4182-9970-CADD7611BBCB}"/>
          </ac:spMkLst>
        </pc:spChg>
        <pc:spChg chg="mod">
          <ac:chgData name="Kolakowski, Artur" userId="9c34c8cc-b1df-44f6-bea5-dcf7a54ee35f" providerId="ADAL" clId="{3840EB45-74CA-49F5-8548-3DE287019A31}" dt="2022-12-08T10:50:58.648" v="2320" actId="790"/>
          <ac:spMkLst>
            <pc:docMk/>
            <pc:sldMk cId="3250581116" sldId="483"/>
            <ac:spMk id="9763" creationId="{27AA8409-65A1-4227-9C75-669B5C317202}"/>
          </ac:spMkLst>
        </pc:spChg>
        <pc:spChg chg="mod">
          <ac:chgData name="Kolakowski, Artur" userId="9c34c8cc-b1df-44f6-bea5-dcf7a54ee35f" providerId="ADAL" clId="{3840EB45-74CA-49F5-8548-3DE287019A31}" dt="2022-12-08T10:50:58.648" v="2321" actId="790"/>
          <ac:spMkLst>
            <pc:docMk/>
            <pc:sldMk cId="3250581116" sldId="483"/>
            <ac:spMk id="9764" creationId="{82E337DF-5F15-4662-A432-F8A9BFBA3FFA}"/>
          </ac:spMkLst>
        </pc:spChg>
        <pc:spChg chg="mod">
          <ac:chgData name="Kolakowski, Artur" userId="9c34c8cc-b1df-44f6-bea5-dcf7a54ee35f" providerId="ADAL" clId="{3840EB45-74CA-49F5-8548-3DE287019A31}" dt="2022-12-08T10:50:58.653" v="2322" actId="790"/>
          <ac:spMkLst>
            <pc:docMk/>
            <pc:sldMk cId="3250581116" sldId="483"/>
            <ac:spMk id="9765" creationId="{777594DE-0FC2-43A2-8957-1D7B47B8C1A5}"/>
          </ac:spMkLst>
        </pc:spChg>
        <pc:spChg chg="mod">
          <ac:chgData name="Kolakowski, Artur" userId="9c34c8cc-b1df-44f6-bea5-dcf7a54ee35f" providerId="ADAL" clId="{3840EB45-74CA-49F5-8548-3DE287019A31}" dt="2022-12-08T10:50:58.653" v="2323" actId="790"/>
          <ac:spMkLst>
            <pc:docMk/>
            <pc:sldMk cId="3250581116" sldId="483"/>
            <ac:spMk id="9766" creationId="{55127473-F2F8-4B12-821C-DB14E6B6AD30}"/>
          </ac:spMkLst>
        </pc:spChg>
        <pc:spChg chg="mod">
          <ac:chgData name="Kolakowski, Artur" userId="9c34c8cc-b1df-44f6-bea5-dcf7a54ee35f" providerId="ADAL" clId="{3840EB45-74CA-49F5-8548-3DE287019A31}" dt="2022-12-08T10:50:58.653" v="2324" actId="790"/>
          <ac:spMkLst>
            <pc:docMk/>
            <pc:sldMk cId="3250581116" sldId="483"/>
            <ac:spMk id="9767" creationId="{E724EBD7-9A6E-4E70-94DE-B71EEA4354A1}"/>
          </ac:spMkLst>
        </pc:spChg>
        <pc:spChg chg="mod">
          <ac:chgData name="Kolakowski, Artur" userId="9c34c8cc-b1df-44f6-bea5-dcf7a54ee35f" providerId="ADAL" clId="{3840EB45-74CA-49F5-8548-3DE287019A31}" dt="2022-12-08T10:50:58.653" v="2325" actId="790"/>
          <ac:spMkLst>
            <pc:docMk/>
            <pc:sldMk cId="3250581116" sldId="483"/>
            <ac:spMk id="9768" creationId="{72300732-5D1B-49BD-A27A-516B909821DB}"/>
          </ac:spMkLst>
        </pc:spChg>
        <pc:spChg chg="mod">
          <ac:chgData name="Kolakowski, Artur" userId="9c34c8cc-b1df-44f6-bea5-dcf7a54ee35f" providerId="ADAL" clId="{3840EB45-74CA-49F5-8548-3DE287019A31}" dt="2022-12-08T10:50:58.658" v="2326" actId="790"/>
          <ac:spMkLst>
            <pc:docMk/>
            <pc:sldMk cId="3250581116" sldId="483"/>
            <ac:spMk id="9769" creationId="{490D4714-9D5F-4684-90CD-1B6C567FDEE7}"/>
          </ac:spMkLst>
        </pc:spChg>
        <pc:spChg chg="mod">
          <ac:chgData name="Kolakowski, Artur" userId="9c34c8cc-b1df-44f6-bea5-dcf7a54ee35f" providerId="ADAL" clId="{3840EB45-74CA-49F5-8548-3DE287019A31}" dt="2022-12-08T10:50:58.658" v="2327" actId="790"/>
          <ac:spMkLst>
            <pc:docMk/>
            <pc:sldMk cId="3250581116" sldId="483"/>
            <ac:spMk id="9770" creationId="{1023AB9A-2838-4EFF-AA41-3A9E610C8FF4}"/>
          </ac:spMkLst>
        </pc:spChg>
        <pc:spChg chg="mod">
          <ac:chgData name="Kolakowski, Artur" userId="9c34c8cc-b1df-44f6-bea5-dcf7a54ee35f" providerId="ADAL" clId="{3840EB45-74CA-49F5-8548-3DE287019A31}" dt="2022-12-08T10:50:58.658" v="2328" actId="790"/>
          <ac:spMkLst>
            <pc:docMk/>
            <pc:sldMk cId="3250581116" sldId="483"/>
            <ac:spMk id="9771" creationId="{8898E89C-1D6A-4EB7-BEA8-B6898BE4B22A}"/>
          </ac:spMkLst>
        </pc:spChg>
        <pc:spChg chg="mod">
          <ac:chgData name="Kolakowski, Artur" userId="9c34c8cc-b1df-44f6-bea5-dcf7a54ee35f" providerId="ADAL" clId="{3840EB45-74CA-49F5-8548-3DE287019A31}" dt="2022-12-08T10:50:58.658" v="2329" actId="790"/>
          <ac:spMkLst>
            <pc:docMk/>
            <pc:sldMk cId="3250581116" sldId="483"/>
            <ac:spMk id="9772" creationId="{25431018-D517-47B1-B228-52170D15641A}"/>
          </ac:spMkLst>
        </pc:spChg>
        <pc:spChg chg="mod">
          <ac:chgData name="Kolakowski, Artur" userId="9c34c8cc-b1df-44f6-bea5-dcf7a54ee35f" providerId="ADAL" clId="{3840EB45-74CA-49F5-8548-3DE287019A31}" dt="2022-12-08T10:50:58.663" v="2330" actId="790"/>
          <ac:spMkLst>
            <pc:docMk/>
            <pc:sldMk cId="3250581116" sldId="483"/>
            <ac:spMk id="9773" creationId="{214EDBB9-0035-4C29-871D-95715139180A}"/>
          </ac:spMkLst>
        </pc:spChg>
        <pc:spChg chg="mod">
          <ac:chgData name="Kolakowski, Artur" userId="9c34c8cc-b1df-44f6-bea5-dcf7a54ee35f" providerId="ADAL" clId="{3840EB45-74CA-49F5-8548-3DE287019A31}" dt="2022-12-08T10:50:58.663" v="2331" actId="790"/>
          <ac:spMkLst>
            <pc:docMk/>
            <pc:sldMk cId="3250581116" sldId="483"/>
            <ac:spMk id="9774" creationId="{E6CAE63D-AE02-4708-8870-9BB6388C2431}"/>
          </ac:spMkLst>
        </pc:spChg>
        <pc:spChg chg="mod">
          <ac:chgData name="Kolakowski, Artur" userId="9c34c8cc-b1df-44f6-bea5-dcf7a54ee35f" providerId="ADAL" clId="{3840EB45-74CA-49F5-8548-3DE287019A31}" dt="2022-12-08T10:50:58.663" v="2332" actId="790"/>
          <ac:spMkLst>
            <pc:docMk/>
            <pc:sldMk cId="3250581116" sldId="483"/>
            <ac:spMk id="9775" creationId="{7D61FD66-9546-4B81-9D02-5B62755AD410}"/>
          </ac:spMkLst>
        </pc:spChg>
        <pc:spChg chg="mod">
          <ac:chgData name="Kolakowski, Artur" userId="9c34c8cc-b1df-44f6-bea5-dcf7a54ee35f" providerId="ADAL" clId="{3840EB45-74CA-49F5-8548-3DE287019A31}" dt="2022-12-08T10:50:58.663" v="2333" actId="790"/>
          <ac:spMkLst>
            <pc:docMk/>
            <pc:sldMk cId="3250581116" sldId="483"/>
            <ac:spMk id="9776" creationId="{875863DD-FEEE-4E66-82BC-4AF02BE0BAA8}"/>
          </ac:spMkLst>
        </pc:spChg>
        <pc:spChg chg="mod">
          <ac:chgData name="Kolakowski, Artur" userId="9c34c8cc-b1df-44f6-bea5-dcf7a54ee35f" providerId="ADAL" clId="{3840EB45-74CA-49F5-8548-3DE287019A31}" dt="2022-12-08T10:50:58.668" v="2334" actId="790"/>
          <ac:spMkLst>
            <pc:docMk/>
            <pc:sldMk cId="3250581116" sldId="483"/>
            <ac:spMk id="9777" creationId="{18E3B5A5-1629-4587-B418-1F104097E4B2}"/>
          </ac:spMkLst>
        </pc:spChg>
        <pc:spChg chg="mod">
          <ac:chgData name="Kolakowski, Artur" userId="9c34c8cc-b1df-44f6-bea5-dcf7a54ee35f" providerId="ADAL" clId="{3840EB45-74CA-49F5-8548-3DE287019A31}" dt="2022-12-08T10:50:58.668" v="2335" actId="790"/>
          <ac:spMkLst>
            <pc:docMk/>
            <pc:sldMk cId="3250581116" sldId="483"/>
            <ac:spMk id="9778" creationId="{BE1EC97F-7F35-4FA1-80FD-9C41765A2B08}"/>
          </ac:spMkLst>
        </pc:spChg>
        <pc:spChg chg="mod">
          <ac:chgData name="Kolakowski, Artur" userId="9c34c8cc-b1df-44f6-bea5-dcf7a54ee35f" providerId="ADAL" clId="{3840EB45-74CA-49F5-8548-3DE287019A31}" dt="2022-12-08T10:50:58.668" v="2336" actId="790"/>
          <ac:spMkLst>
            <pc:docMk/>
            <pc:sldMk cId="3250581116" sldId="483"/>
            <ac:spMk id="9779" creationId="{BAC0F949-B223-40D2-BA93-A29684AE2DD9}"/>
          </ac:spMkLst>
        </pc:spChg>
        <pc:spChg chg="mod">
          <ac:chgData name="Kolakowski, Artur" userId="9c34c8cc-b1df-44f6-bea5-dcf7a54ee35f" providerId="ADAL" clId="{3840EB45-74CA-49F5-8548-3DE287019A31}" dt="2022-12-08T10:50:58.668" v="2337" actId="790"/>
          <ac:spMkLst>
            <pc:docMk/>
            <pc:sldMk cId="3250581116" sldId="483"/>
            <ac:spMk id="9780" creationId="{3D71D52F-051B-42B2-869C-92C7E0DB2904}"/>
          </ac:spMkLst>
        </pc:spChg>
        <pc:spChg chg="mod">
          <ac:chgData name="Kolakowski, Artur" userId="9c34c8cc-b1df-44f6-bea5-dcf7a54ee35f" providerId="ADAL" clId="{3840EB45-74CA-49F5-8548-3DE287019A31}" dt="2022-12-08T10:50:58.673" v="2338" actId="790"/>
          <ac:spMkLst>
            <pc:docMk/>
            <pc:sldMk cId="3250581116" sldId="483"/>
            <ac:spMk id="9781" creationId="{2BF238D3-4C75-4D11-8801-309B93277B1C}"/>
          </ac:spMkLst>
        </pc:spChg>
        <pc:spChg chg="mod">
          <ac:chgData name="Kolakowski, Artur" userId="9c34c8cc-b1df-44f6-bea5-dcf7a54ee35f" providerId="ADAL" clId="{3840EB45-74CA-49F5-8548-3DE287019A31}" dt="2022-12-08T10:50:58.673" v="2339" actId="790"/>
          <ac:spMkLst>
            <pc:docMk/>
            <pc:sldMk cId="3250581116" sldId="483"/>
            <ac:spMk id="9782" creationId="{830A1332-31E8-4042-963E-8BDB51BB2E24}"/>
          </ac:spMkLst>
        </pc:spChg>
        <pc:spChg chg="mod">
          <ac:chgData name="Kolakowski, Artur" userId="9c34c8cc-b1df-44f6-bea5-dcf7a54ee35f" providerId="ADAL" clId="{3840EB45-74CA-49F5-8548-3DE287019A31}" dt="2022-12-08T10:50:58.673" v="2340" actId="790"/>
          <ac:spMkLst>
            <pc:docMk/>
            <pc:sldMk cId="3250581116" sldId="483"/>
            <ac:spMk id="9783" creationId="{EB3F7049-AE2B-4A7D-93AF-3A4C25A3326E}"/>
          </ac:spMkLst>
        </pc:spChg>
        <pc:spChg chg="mod">
          <ac:chgData name="Kolakowski, Artur" userId="9c34c8cc-b1df-44f6-bea5-dcf7a54ee35f" providerId="ADAL" clId="{3840EB45-74CA-49F5-8548-3DE287019A31}" dt="2022-12-08T10:50:58.673" v="2341" actId="790"/>
          <ac:spMkLst>
            <pc:docMk/>
            <pc:sldMk cId="3250581116" sldId="483"/>
            <ac:spMk id="9784" creationId="{CC3EB05F-60D2-4C26-B568-EF7A4E8D8592}"/>
          </ac:spMkLst>
        </pc:spChg>
        <pc:spChg chg="mod">
          <ac:chgData name="Kolakowski, Artur" userId="9c34c8cc-b1df-44f6-bea5-dcf7a54ee35f" providerId="ADAL" clId="{3840EB45-74CA-49F5-8548-3DE287019A31}" dt="2022-12-08T10:50:58.678" v="2342" actId="790"/>
          <ac:spMkLst>
            <pc:docMk/>
            <pc:sldMk cId="3250581116" sldId="483"/>
            <ac:spMk id="9785" creationId="{B0F26F8B-E99A-41C9-9330-C39FAF4C4D5C}"/>
          </ac:spMkLst>
        </pc:spChg>
        <pc:spChg chg="mod">
          <ac:chgData name="Kolakowski, Artur" userId="9c34c8cc-b1df-44f6-bea5-dcf7a54ee35f" providerId="ADAL" clId="{3840EB45-74CA-49F5-8548-3DE287019A31}" dt="2022-12-08T10:50:58.678" v="2343" actId="790"/>
          <ac:spMkLst>
            <pc:docMk/>
            <pc:sldMk cId="3250581116" sldId="483"/>
            <ac:spMk id="9786" creationId="{C5D260EB-8C79-411A-B783-A4CF9A4944C7}"/>
          </ac:spMkLst>
        </pc:spChg>
        <pc:spChg chg="mod">
          <ac:chgData name="Kolakowski, Artur" userId="9c34c8cc-b1df-44f6-bea5-dcf7a54ee35f" providerId="ADAL" clId="{3840EB45-74CA-49F5-8548-3DE287019A31}" dt="2022-12-08T10:50:58.680" v="2344" actId="790"/>
          <ac:spMkLst>
            <pc:docMk/>
            <pc:sldMk cId="3250581116" sldId="483"/>
            <ac:spMk id="9787" creationId="{5D52A266-87E4-477E-AED2-67EF9716E83D}"/>
          </ac:spMkLst>
        </pc:spChg>
        <pc:spChg chg="mod">
          <ac:chgData name="Kolakowski, Artur" userId="9c34c8cc-b1df-44f6-bea5-dcf7a54ee35f" providerId="ADAL" clId="{3840EB45-74CA-49F5-8548-3DE287019A31}" dt="2022-12-08T10:50:58.680" v="2345" actId="790"/>
          <ac:spMkLst>
            <pc:docMk/>
            <pc:sldMk cId="3250581116" sldId="483"/>
            <ac:spMk id="9788" creationId="{C134BC29-1750-46F2-AA57-4E4B3D300030}"/>
          </ac:spMkLst>
        </pc:spChg>
        <pc:spChg chg="mod">
          <ac:chgData name="Kolakowski, Artur" userId="9c34c8cc-b1df-44f6-bea5-dcf7a54ee35f" providerId="ADAL" clId="{3840EB45-74CA-49F5-8548-3DE287019A31}" dt="2022-12-08T10:50:58.683" v="2346" actId="790"/>
          <ac:spMkLst>
            <pc:docMk/>
            <pc:sldMk cId="3250581116" sldId="483"/>
            <ac:spMk id="9789" creationId="{08AD082B-A804-46C8-BFB1-9EE03ED9411F}"/>
          </ac:spMkLst>
        </pc:spChg>
        <pc:spChg chg="mod">
          <ac:chgData name="Kolakowski, Artur" userId="9c34c8cc-b1df-44f6-bea5-dcf7a54ee35f" providerId="ADAL" clId="{3840EB45-74CA-49F5-8548-3DE287019A31}" dt="2022-12-08T10:50:58.683" v="2347" actId="790"/>
          <ac:spMkLst>
            <pc:docMk/>
            <pc:sldMk cId="3250581116" sldId="483"/>
            <ac:spMk id="9790" creationId="{13799286-7744-40B4-B7D2-DB170778F813}"/>
          </ac:spMkLst>
        </pc:spChg>
        <pc:spChg chg="mod">
          <ac:chgData name="Kolakowski, Artur" userId="9c34c8cc-b1df-44f6-bea5-dcf7a54ee35f" providerId="ADAL" clId="{3840EB45-74CA-49F5-8548-3DE287019A31}" dt="2022-12-08T10:50:58.683" v="2348" actId="790"/>
          <ac:spMkLst>
            <pc:docMk/>
            <pc:sldMk cId="3250581116" sldId="483"/>
            <ac:spMk id="9791" creationId="{802E746A-6B9F-4BA5-B725-64B5B8E0884C}"/>
          </ac:spMkLst>
        </pc:spChg>
        <pc:spChg chg="mod">
          <ac:chgData name="Kolakowski, Artur" userId="9c34c8cc-b1df-44f6-bea5-dcf7a54ee35f" providerId="ADAL" clId="{3840EB45-74CA-49F5-8548-3DE287019A31}" dt="2022-12-08T10:50:58.683" v="2349" actId="790"/>
          <ac:spMkLst>
            <pc:docMk/>
            <pc:sldMk cId="3250581116" sldId="483"/>
            <ac:spMk id="9792" creationId="{D58CF966-2852-4782-9EFB-DCFF145363BA}"/>
          </ac:spMkLst>
        </pc:spChg>
        <pc:spChg chg="mod">
          <ac:chgData name="Kolakowski, Artur" userId="9c34c8cc-b1df-44f6-bea5-dcf7a54ee35f" providerId="ADAL" clId="{3840EB45-74CA-49F5-8548-3DE287019A31}" dt="2022-12-08T10:50:58.687" v="2350" actId="790"/>
          <ac:spMkLst>
            <pc:docMk/>
            <pc:sldMk cId="3250581116" sldId="483"/>
            <ac:spMk id="9793" creationId="{AAEE9016-98D8-45F6-BF0D-B4C03A76EA7A}"/>
          </ac:spMkLst>
        </pc:spChg>
        <pc:spChg chg="mod">
          <ac:chgData name="Kolakowski, Artur" userId="9c34c8cc-b1df-44f6-bea5-dcf7a54ee35f" providerId="ADAL" clId="{3840EB45-74CA-49F5-8548-3DE287019A31}" dt="2022-12-08T10:50:58.687" v="2351" actId="790"/>
          <ac:spMkLst>
            <pc:docMk/>
            <pc:sldMk cId="3250581116" sldId="483"/>
            <ac:spMk id="9794" creationId="{F542DD35-A0FA-4AE4-8010-1813A79EA728}"/>
          </ac:spMkLst>
        </pc:spChg>
        <pc:spChg chg="mod">
          <ac:chgData name="Kolakowski, Artur" userId="9c34c8cc-b1df-44f6-bea5-dcf7a54ee35f" providerId="ADAL" clId="{3840EB45-74CA-49F5-8548-3DE287019A31}" dt="2022-12-08T10:50:58.687" v="2352" actId="790"/>
          <ac:spMkLst>
            <pc:docMk/>
            <pc:sldMk cId="3250581116" sldId="483"/>
            <ac:spMk id="9795" creationId="{09945A69-F533-4501-9BA2-27D0AD5EB523}"/>
          </ac:spMkLst>
        </pc:spChg>
        <pc:spChg chg="mod">
          <ac:chgData name="Kolakowski, Artur" userId="9c34c8cc-b1df-44f6-bea5-dcf7a54ee35f" providerId="ADAL" clId="{3840EB45-74CA-49F5-8548-3DE287019A31}" dt="2022-12-08T10:50:58.687" v="2353" actId="790"/>
          <ac:spMkLst>
            <pc:docMk/>
            <pc:sldMk cId="3250581116" sldId="483"/>
            <ac:spMk id="9796" creationId="{30A2EC99-6000-45E3-BEC5-8D06D6CA2CDA}"/>
          </ac:spMkLst>
        </pc:spChg>
        <pc:spChg chg="mod">
          <ac:chgData name="Kolakowski, Artur" userId="9c34c8cc-b1df-44f6-bea5-dcf7a54ee35f" providerId="ADAL" clId="{3840EB45-74CA-49F5-8548-3DE287019A31}" dt="2022-12-08T10:50:58.692" v="2354" actId="790"/>
          <ac:spMkLst>
            <pc:docMk/>
            <pc:sldMk cId="3250581116" sldId="483"/>
            <ac:spMk id="9797" creationId="{F3210E6B-62D5-4E5E-AA30-EB5752B0C15E}"/>
          </ac:spMkLst>
        </pc:spChg>
        <pc:spChg chg="mod">
          <ac:chgData name="Kolakowski, Artur" userId="9c34c8cc-b1df-44f6-bea5-dcf7a54ee35f" providerId="ADAL" clId="{3840EB45-74CA-49F5-8548-3DE287019A31}" dt="2022-12-08T10:50:58.692" v="2355" actId="790"/>
          <ac:spMkLst>
            <pc:docMk/>
            <pc:sldMk cId="3250581116" sldId="483"/>
            <ac:spMk id="9798" creationId="{BDFF033D-B7CF-4CC7-9B1A-C50CBCA2A293}"/>
          </ac:spMkLst>
        </pc:spChg>
        <pc:spChg chg="mod">
          <ac:chgData name="Kolakowski, Artur" userId="9c34c8cc-b1df-44f6-bea5-dcf7a54ee35f" providerId="ADAL" clId="{3840EB45-74CA-49F5-8548-3DE287019A31}" dt="2022-12-08T10:50:58.692" v="2356" actId="790"/>
          <ac:spMkLst>
            <pc:docMk/>
            <pc:sldMk cId="3250581116" sldId="483"/>
            <ac:spMk id="9799" creationId="{6AE5D468-2E52-4469-94CD-442E25E70BF3}"/>
          </ac:spMkLst>
        </pc:spChg>
        <pc:spChg chg="mod">
          <ac:chgData name="Kolakowski, Artur" userId="9c34c8cc-b1df-44f6-bea5-dcf7a54ee35f" providerId="ADAL" clId="{3840EB45-74CA-49F5-8548-3DE287019A31}" dt="2022-12-08T10:50:58.692" v="2357" actId="790"/>
          <ac:spMkLst>
            <pc:docMk/>
            <pc:sldMk cId="3250581116" sldId="483"/>
            <ac:spMk id="9800" creationId="{7109224E-E0C1-4988-853B-0483FC186BC4}"/>
          </ac:spMkLst>
        </pc:spChg>
        <pc:spChg chg="mod">
          <ac:chgData name="Kolakowski, Artur" userId="9c34c8cc-b1df-44f6-bea5-dcf7a54ee35f" providerId="ADAL" clId="{3840EB45-74CA-49F5-8548-3DE287019A31}" dt="2022-12-08T10:50:58.697" v="2358" actId="790"/>
          <ac:spMkLst>
            <pc:docMk/>
            <pc:sldMk cId="3250581116" sldId="483"/>
            <ac:spMk id="9801" creationId="{0B60D2A0-44A8-4707-9A06-AD78FC1DEC64}"/>
          </ac:spMkLst>
        </pc:spChg>
        <pc:spChg chg="mod">
          <ac:chgData name="Kolakowski, Artur" userId="9c34c8cc-b1df-44f6-bea5-dcf7a54ee35f" providerId="ADAL" clId="{3840EB45-74CA-49F5-8548-3DE287019A31}" dt="2022-12-08T10:50:58.697" v="2359" actId="790"/>
          <ac:spMkLst>
            <pc:docMk/>
            <pc:sldMk cId="3250581116" sldId="483"/>
            <ac:spMk id="9802" creationId="{83687B47-40EA-4F3C-B024-26DDA2E83EAD}"/>
          </ac:spMkLst>
        </pc:spChg>
        <pc:spChg chg="mod">
          <ac:chgData name="Kolakowski, Artur" userId="9c34c8cc-b1df-44f6-bea5-dcf7a54ee35f" providerId="ADAL" clId="{3840EB45-74CA-49F5-8548-3DE287019A31}" dt="2022-12-08T10:50:58.697" v="2360" actId="790"/>
          <ac:spMkLst>
            <pc:docMk/>
            <pc:sldMk cId="3250581116" sldId="483"/>
            <ac:spMk id="9803" creationId="{E0316EEF-BB89-4484-BC15-76F86F9555D6}"/>
          </ac:spMkLst>
        </pc:spChg>
        <pc:spChg chg="mod">
          <ac:chgData name="Kolakowski, Artur" userId="9c34c8cc-b1df-44f6-bea5-dcf7a54ee35f" providerId="ADAL" clId="{3840EB45-74CA-49F5-8548-3DE287019A31}" dt="2022-12-08T10:50:58.697" v="2361" actId="790"/>
          <ac:spMkLst>
            <pc:docMk/>
            <pc:sldMk cId="3250581116" sldId="483"/>
            <ac:spMk id="9804" creationId="{F8D56D0E-1D75-4378-9108-5DD52D00BC4B}"/>
          </ac:spMkLst>
        </pc:spChg>
        <pc:spChg chg="mod">
          <ac:chgData name="Kolakowski, Artur" userId="9c34c8cc-b1df-44f6-bea5-dcf7a54ee35f" providerId="ADAL" clId="{3840EB45-74CA-49F5-8548-3DE287019A31}" dt="2022-12-08T10:50:58.703" v="2362" actId="790"/>
          <ac:spMkLst>
            <pc:docMk/>
            <pc:sldMk cId="3250581116" sldId="483"/>
            <ac:spMk id="9805" creationId="{0DC1238D-EC12-4DE2-B118-47512B92922B}"/>
          </ac:spMkLst>
        </pc:spChg>
        <pc:spChg chg="mod">
          <ac:chgData name="Kolakowski, Artur" userId="9c34c8cc-b1df-44f6-bea5-dcf7a54ee35f" providerId="ADAL" clId="{3840EB45-74CA-49F5-8548-3DE287019A31}" dt="2022-12-08T10:50:58.703" v="2363" actId="790"/>
          <ac:spMkLst>
            <pc:docMk/>
            <pc:sldMk cId="3250581116" sldId="483"/>
            <ac:spMk id="9806" creationId="{EE30993A-DEE7-4EFD-9675-17F7F935BDAE}"/>
          </ac:spMkLst>
        </pc:spChg>
        <pc:spChg chg="mod">
          <ac:chgData name="Kolakowski, Artur" userId="9c34c8cc-b1df-44f6-bea5-dcf7a54ee35f" providerId="ADAL" clId="{3840EB45-74CA-49F5-8548-3DE287019A31}" dt="2022-12-08T10:50:58.703" v="2364" actId="790"/>
          <ac:spMkLst>
            <pc:docMk/>
            <pc:sldMk cId="3250581116" sldId="483"/>
            <ac:spMk id="9807" creationId="{0C740954-BEFD-4F17-B152-6B6BA733BE78}"/>
          </ac:spMkLst>
        </pc:spChg>
        <pc:spChg chg="mod">
          <ac:chgData name="Kolakowski, Artur" userId="9c34c8cc-b1df-44f6-bea5-dcf7a54ee35f" providerId="ADAL" clId="{3840EB45-74CA-49F5-8548-3DE287019A31}" dt="2022-12-08T10:50:58.703" v="2365" actId="790"/>
          <ac:spMkLst>
            <pc:docMk/>
            <pc:sldMk cId="3250581116" sldId="483"/>
            <ac:spMk id="9808" creationId="{AEEC6EDC-F956-42B6-B2B9-DD73D5E5F3ED}"/>
          </ac:spMkLst>
        </pc:spChg>
        <pc:spChg chg="mod">
          <ac:chgData name="Kolakowski, Artur" userId="9c34c8cc-b1df-44f6-bea5-dcf7a54ee35f" providerId="ADAL" clId="{3840EB45-74CA-49F5-8548-3DE287019A31}" dt="2022-12-08T10:50:58.708" v="2366" actId="790"/>
          <ac:spMkLst>
            <pc:docMk/>
            <pc:sldMk cId="3250581116" sldId="483"/>
            <ac:spMk id="9809" creationId="{0D4FA324-FC39-4715-BDE2-D5C66C812C81}"/>
          </ac:spMkLst>
        </pc:spChg>
        <pc:spChg chg="mod">
          <ac:chgData name="Kolakowski, Artur" userId="9c34c8cc-b1df-44f6-bea5-dcf7a54ee35f" providerId="ADAL" clId="{3840EB45-74CA-49F5-8548-3DE287019A31}" dt="2022-12-08T10:50:58.708" v="2367" actId="790"/>
          <ac:spMkLst>
            <pc:docMk/>
            <pc:sldMk cId="3250581116" sldId="483"/>
            <ac:spMk id="9810" creationId="{21A08CAE-1BDE-4363-A192-DC7F848ECFD3}"/>
          </ac:spMkLst>
        </pc:spChg>
        <pc:spChg chg="mod">
          <ac:chgData name="Kolakowski, Artur" userId="9c34c8cc-b1df-44f6-bea5-dcf7a54ee35f" providerId="ADAL" clId="{3840EB45-74CA-49F5-8548-3DE287019A31}" dt="2022-12-08T10:50:58.708" v="2368" actId="790"/>
          <ac:spMkLst>
            <pc:docMk/>
            <pc:sldMk cId="3250581116" sldId="483"/>
            <ac:spMk id="9811" creationId="{8F860D83-33F1-4B8F-B2AD-8311850DF70B}"/>
          </ac:spMkLst>
        </pc:spChg>
        <pc:spChg chg="mod">
          <ac:chgData name="Kolakowski, Artur" userId="9c34c8cc-b1df-44f6-bea5-dcf7a54ee35f" providerId="ADAL" clId="{3840EB45-74CA-49F5-8548-3DE287019A31}" dt="2022-12-08T10:50:58.708" v="2369" actId="790"/>
          <ac:spMkLst>
            <pc:docMk/>
            <pc:sldMk cId="3250581116" sldId="483"/>
            <ac:spMk id="9812" creationId="{E2091372-8A15-4A6A-8CBA-99ACC7DF80B4}"/>
          </ac:spMkLst>
        </pc:spChg>
        <pc:spChg chg="mod">
          <ac:chgData name="Kolakowski, Artur" userId="9c34c8cc-b1df-44f6-bea5-dcf7a54ee35f" providerId="ADAL" clId="{3840EB45-74CA-49F5-8548-3DE287019A31}" dt="2022-12-08T10:50:58.713" v="2370" actId="790"/>
          <ac:spMkLst>
            <pc:docMk/>
            <pc:sldMk cId="3250581116" sldId="483"/>
            <ac:spMk id="9813" creationId="{8B109D59-7AE8-40C3-8C9E-40EEA3B1DA6C}"/>
          </ac:spMkLst>
        </pc:spChg>
        <pc:spChg chg="mod">
          <ac:chgData name="Kolakowski, Artur" userId="9c34c8cc-b1df-44f6-bea5-dcf7a54ee35f" providerId="ADAL" clId="{3840EB45-74CA-49F5-8548-3DE287019A31}" dt="2022-12-08T10:50:58.713" v="2371" actId="790"/>
          <ac:spMkLst>
            <pc:docMk/>
            <pc:sldMk cId="3250581116" sldId="483"/>
            <ac:spMk id="9814" creationId="{3AA6E07D-C76F-4FA0-9993-1F653A0AB41D}"/>
          </ac:spMkLst>
        </pc:spChg>
        <pc:spChg chg="mod">
          <ac:chgData name="Kolakowski, Artur" userId="9c34c8cc-b1df-44f6-bea5-dcf7a54ee35f" providerId="ADAL" clId="{3840EB45-74CA-49F5-8548-3DE287019A31}" dt="2022-12-08T10:50:58.713" v="2372" actId="790"/>
          <ac:spMkLst>
            <pc:docMk/>
            <pc:sldMk cId="3250581116" sldId="483"/>
            <ac:spMk id="9815" creationId="{DADAB426-51C0-4FAB-9F89-975710D798CD}"/>
          </ac:spMkLst>
        </pc:spChg>
        <pc:spChg chg="mod">
          <ac:chgData name="Kolakowski, Artur" userId="9c34c8cc-b1df-44f6-bea5-dcf7a54ee35f" providerId="ADAL" clId="{3840EB45-74CA-49F5-8548-3DE287019A31}" dt="2022-12-08T10:50:58.718" v="2373" actId="790"/>
          <ac:spMkLst>
            <pc:docMk/>
            <pc:sldMk cId="3250581116" sldId="483"/>
            <ac:spMk id="9816" creationId="{7AB9F5C6-9E3C-4AAE-8543-55FB67EE09D3}"/>
          </ac:spMkLst>
        </pc:spChg>
        <pc:spChg chg="mod">
          <ac:chgData name="Kolakowski, Artur" userId="9c34c8cc-b1df-44f6-bea5-dcf7a54ee35f" providerId="ADAL" clId="{3840EB45-74CA-49F5-8548-3DE287019A31}" dt="2022-12-08T10:50:58.718" v="2374" actId="790"/>
          <ac:spMkLst>
            <pc:docMk/>
            <pc:sldMk cId="3250581116" sldId="483"/>
            <ac:spMk id="9817" creationId="{48F28C86-0A7E-45F5-87C3-BAA62331F107}"/>
          </ac:spMkLst>
        </pc:spChg>
        <pc:spChg chg="mod">
          <ac:chgData name="Kolakowski, Artur" userId="9c34c8cc-b1df-44f6-bea5-dcf7a54ee35f" providerId="ADAL" clId="{3840EB45-74CA-49F5-8548-3DE287019A31}" dt="2022-12-08T10:50:58.718" v="2375" actId="790"/>
          <ac:spMkLst>
            <pc:docMk/>
            <pc:sldMk cId="3250581116" sldId="483"/>
            <ac:spMk id="9818" creationId="{668FE21B-5FD1-4F5A-A7C9-B0BA33497C0A}"/>
          </ac:spMkLst>
        </pc:spChg>
        <pc:spChg chg="mod">
          <ac:chgData name="Kolakowski, Artur" userId="9c34c8cc-b1df-44f6-bea5-dcf7a54ee35f" providerId="ADAL" clId="{3840EB45-74CA-49F5-8548-3DE287019A31}" dt="2022-12-08T10:50:58.718" v="2376" actId="790"/>
          <ac:spMkLst>
            <pc:docMk/>
            <pc:sldMk cId="3250581116" sldId="483"/>
            <ac:spMk id="9819" creationId="{741BBFAB-7099-45EB-B02A-3D829FD768A4}"/>
          </ac:spMkLst>
        </pc:spChg>
        <pc:spChg chg="mod">
          <ac:chgData name="Kolakowski, Artur" userId="9c34c8cc-b1df-44f6-bea5-dcf7a54ee35f" providerId="ADAL" clId="{3840EB45-74CA-49F5-8548-3DE287019A31}" dt="2022-12-08T10:50:58.723" v="2377" actId="790"/>
          <ac:spMkLst>
            <pc:docMk/>
            <pc:sldMk cId="3250581116" sldId="483"/>
            <ac:spMk id="9820" creationId="{FEAE111F-079B-4B8A-8C9E-B5F36C315DA5}"/>
          </ac:spMkLst>
        </pc:spChg>
        <pc:spChg chg="mod">
          <ac:chgData name="Kolakowski, Artur" userId="9c34c8cc-b1df-44f6-bea5-dcf7a54ee35f" providerId="ADAL" clId="{3840EB45-74CA-49F5-8548-3DE287019A31}" dt="2022-12-08T10:50:58.723" v="2378" actId="790"/>
          <ac:spMkLst>
            <pc:docMk/>
            <pc:sldMk cId="3250581116" sldId="483"/>
            <ac:spMk id="9821" creationId="{EEF77E10-5225-4AD3-A4AE-9EBB07D4836B}"/>
          </ac:spMkLst>
        </pc:spChg>
        <pc:spChg chg="mod">
          <ac:chgData name="Kolakowski, Artur" userId="9c34c8cc-b1df-44f6-bea5-dcf7a54ee35f" providerId="ADAL" clId="{3840EB45-74CA-49F5-8548-3DE287019A31}" dt="2022-12-08T10:50:58.723" v="2379" actId="790"/>
          <ac:spMkLst>
            <pc:docMk/>
            <pc:sldMk cId="3250581116" sldId="483"/>
            <ac:spMk id="9822" creationId="{3D6D51B5-5213-4D17-9A22-0120FBE9FB6F}"/>
          </ac:spMkLst>
        </pc:spChg>
        <pc:spChg chg="mod">
          <ac:chgData name="Kolakowski, Artur" userId="9c34c8cc-b1df-44f6-bea5-dcf7a54ee35f" providerId="ADAL" clId="{3840EB45-74CA-49F5-8548-3DE287019A31}" dt="2022-12-08T10:50:58.723" v="2380" actId="790"/>
          <ac:spMkLst>
            <pc:docMk/>
            <pc:sldMk cId="3250581116" sldId="483"/>
            <ac:spMk id="9823" creationId="{978370FF-62DC-4B4F-A9C6-CB5BDC063D96}"/>
          </ac:spMkLst>
        </pc:spChg>
        <pc:spChg chg="mod">
          <ac:chgData name="Kolakowski, Artur" userId="9c34c8cc-b1df-44f6-bea5-dcf7a54ee35f" providerId="ADAL" clId="{3840EB45-74CA-49F5-8548-3DE287019A31}" dt="2022-12-08T10:50:58.728" v="2381" actId="790"/>
          <ac:spMkLst>
            <pc:docMk/>
            <pc:sldMk cId="3250581116" sldId="483"/>
            <ac:spMk id="9824" creationId="{12BE6CDD-D768-4408-8F58-06B1A2B4C62D}"/>
          </ac:spMkLst>
        </pc:spChg>
        <pc:spChg chg="mod">
          <ac:chgData name="Kolakowski, Artur" userId="9c34c8cc-b1df-44f6-bea5-dcf7a54ee35f" providerId="ADAL" clId="{3840EB45-74CA-49F5-8548-3DE287019A31}" dt="2022-12-08T10:50:58.728" v="2382" actId="790"/>
          <ac:spMkLst>
            <pc:docMk/>
            <pc:sldMk cId="3250581116" sldId="483"/>
            <ac:spMk id="9825" creationId="{6EC106CB-7C1F-4264-84F8-0C8930D5B5B9}"/>
          </ac:spMkLst>
        </pc:spChg>
        <pc:spChg chg="mod">
          <ac:chgData name="Kolakowski, Artur" userId="9c34c8cc-b1df-44f6-bea5-dcf7a54ee35f" providerId="ADAL" clId="{3840EB45-74CA-49F5-8548-3DE287019A31}" dt="2022-12-08T10:50:58.728" v="2383" actId="790"/>
          <ac:spMkLst>
            <pc:docMk/>
            <pc:sldMk cId="3250581116" sldId="483"/>
            <ac:spMk id="9826" creationId="{5595EFEB-520F-4488-BB7A-33556E7652E0}"/>
          </ac:spMkLst>
        </pc:spChg>
        <pc:spChg chg="mod">
          <ac:chgData name="Kolakowski, Artur" userId="9c34c8cc-b1df-44f6-bea5-dcf7a54ee35f" providerId="ADAL" clId="{3840EB45-74CA-49F5-8548-3DE287019A31}" dt="2022-12-08T10:50:58.728" v="2384" actId="790"/>
          <ac:spMkLst>
            <pc:docMk/>
            <pc:sldMk cId="3250581116" sldId="483"/>
            <ac:spMk id="9827" creationId="{51D099E2-D985-4D57-8A82-A4D80EC3C897}"/>
          </ac:spMkLst>
        </pc:spChg>
        <pc:spChg chg="mod">
          <ac:chgData name="Kolakowski, Artur" userId="9c34c8cc-b1df-44f6-bea5-dcf7a54ee35f" providerId="ADAL" clId="{3840EB45-74CA-49F5-8548-3DE287019A31}" dt="2022-12-08T10:50:58.733" v="2385" actId="790"/>
          <ac:spMkLst>
            <pc:docMk/>
            <pc:sldMk cId="3250581116" sldId="483"/>
            <ac:spMk id="9828" creationId="{DB7751B5-EAA4-4893-9BE6-859F7E938729}"/>
          </ac:spMkLst>
        </pc:spChg>
        <pc:spChg chg="mod">
          <ac:chgData name="Kolakowski, Artur" userId="9c34c8cc-b1df-44f6-bea5-dcf7a54ee35f" providerId="ADAL" clId="{3840EB45-74CA-49F5-8548-3DE287019A31}" dt="2022-12-08T10:50:58.733" v="2386" actId="790"/>
          <ac:spMkLst>
            <pc:docMk/>
            <pc:sldMk cId="3250581116" sldId="483"/>
            <ac:spMk id="9829" creationId="{3E4B5AD7-5451-4B29-85C1-76024FF1EB6E}"/>
          </ac:spMkLst>
        </pc:spChg>
        <pc:spChg chg="mod">
          <ac:chgData name="Kolakowski, Artur" userId="9c34c8cc-b1df-44f6-bea5-dcf7a54ee35f" providerId="ADAL" clId="{3840EB45-74CA-49F5-8548-3DE287019A31}" dt="2022-12-08T10:50:58.733" v="2387" actId="790"/>
          <ac:spMkLst>
            <pc:docMk/>
            <pc:sldMk cId="3250581116" sldId="483"/>
            <ac:spMk id="9830" creationId="{B52365CE-6E87-416C-B207-1AF50F73D0C0}"/>
          </ac:spMkLst>
        </pc:spChg>
        <pc:spChg chg="mod">
          <ac:chgData name="Kolakowski, Artur" userId="9c34c8cc-b1df-44f6-bea5-dcf7a54ee35f" providerId="ADAL" clId="{3840EB45-74CA-49F5-8548-3DE287019A31}" dt="2022-12-08T10:50:58.738" v="2388" actId="790"/>
          <ac:spMkLst>
            <pc:docMk/>
            <pc:sldMk cId="3250581116" sldId="483"/>
            <ac:spMk id="9831" creationId="{9AF5AD8A-AF70-4E0F-9658-9A58824FD020}"/>
          </ac:spMkLst>
        </pc:spChg>
        <pc:spChg chg="mod">
          <ac:chgData name="Kolakowski, Artur" userId="9c34c8cc-b1df-44f6-bea5-dcf7a54ee35f" providerId="ADAL" clId="{3840EB45-74CA-49F5-8548-3DE287019A31}" dt="2022-12-08T10:50:58.738" v="2389" actId="790"/>
          <ac:spMkLst>
            <pc:docMk/>
            <pc:sldMk cId="3250581116" sldId="483"/>
            <ac:spMk id="9832" creationId="{ADAD44C8-7B91-4214-B450-78860078369E}"/>
          </ac:spMkLst>
        </pc:spChg>
        <pc:spChg chg="mod">
          <ac:chgData name="Kolakowski, Artur" userId="9c34c8cc-b1df-44f6-bea5-dcf7a54ee35f" providerId="ADAL" clId="{3840EB45-74CA-49F5-8548-3DE287019A31}" dt="2022-12-08T10:50:58.738" v="2390" actId="790"/>
          <ac:spMkLst>
            <pc:docMk/>
            <pc:sldMk cId="3250581116" sldId="483"/>
            <ac:spMk id="9833" creationId="{5242974D-8168-4BE6-B668-EB0441FFCF14}"/>
          </ac:spMkLst>
        </pc:spChg>
        <pc:spChg chg="mod">
          <ac:chgData name="Kolakowski, Artur" userId="9c34c8cc-b1df-44f6-bea5-dcf7a54ee35f" providerId="ADAL" clId="{3840EB45-74CA-49F5-8548-3DE287019A31}" dt="2022-12-08T10:50:58.738" v="2391" actId="790"/>
          <ac:spMkLst>
            <pc:docMk/>
            <pc:sldMk cId="3250581116" sldId="483"/>
            <ac:spMk id="9834" creationId="{1CBCA84C-D7A4-4B43-82DB-70F45959E4C7}"/>
          </ac:spMkLst>
        </pc:spChg>
        <pc:spChg chg="mod">
          <ac:chgData name="Kolakowski, Artur" userId="9c34c8cc-b1df-44f6-bea5-dcf7a54ee35f" providerId="ADAL" clId="{3840EB45-74CA-49F5-8548-3DE287019A31}" dt="2022-12-08T10:50:58.738" v="2392" actId="790"/>
          <ac:spMkLst>
            <pc:docMk/>
            <pc:sldMk cId="3250581116" sldId="483"/>
            <ac:spMk id="9835" creationId="{8416B7CE-1E9F-47F0-9823-FEF2E6B1894C}"/>
          </ac:spMkLst>
        </pc:spChg>
        <pc:spChg chg="mod">
          <ac:chgData name="Kolakowski, Artur" userId="9c34c8cc-b1df-44f6-bea5-dcf7a54ee35f" providerId="ADAL" clId="{3840EB45-74CA-49F5-8548-3DE287019A31}" dt="2022-12-08T10:50:58.743" v="2393" actId="790"/>
          <ac:spMkLst>
            <pc:docMk/>
            <pc:sldMk cId="3250581116" sldId="483"/>
            <ac:spMk id="9836" creationId="{D990307A-CCA5-43B7-98F4-0A32421BA277}"/>
          </ac:spMkLst>
        </pc:spChg>
        <pc:spChg chg="mod">
          <ac:chgData name="Kolakowski, Artur" userId="9c34c8cc-b1df-44f6-bea5-dcf7a54ee35f" providerId="ADAL" clId="{3840EB45-74CA-49F5-8548-3DE287019A31}" dt="2022-12-08T10:50:58.743" v="2394" actId="790"/>
          <ac:spMkLst>
            <pc:docMk/>
            <pc:sldMk cId="3250581116" sldId="483"/>
            <ac:spMk id="9837" creationId="{0F13CCED-FE65-49EF-B294-3A0A5448FA79}"/>
          </ac:spMkLst>
        </pc:spChg>
        <pc:spChg chg="mod">
          <ac:chgData name="Kolakowski, Artur" userId="9c34c8cc-b1df-44f6-bea5-dcf7a54ee35f" providerId="ADAL" clId="{3840EB45-74CA-49F5-8548-3DE287019A31}" dt="2022-12-08T10:50:58.743" v="2395" actId="790"/>
          <ac:spMkLst>
            <pc:docMk/>
            <pc:sldMk cId="3250581116" sldId="483"/>
            <ac:spMk id="9838" creationId="{38E24580-8062-46E4-9EDC-893E407630AD}"/>
          </ac:spMkLst>
        </pc:spChg>
        <pc:spChg chg="mod">
          <ac:chgData name="Kolakowski, Artur" userId="9c34c8cc-b1df-44f6-bea5-dcf7a54ee35f" providerId="ADAL" clId="{3840EB45-74CA-49F5-8548-3DE287019A31}" dt="2022-12-08T10:50:58.743" v="2396" actId="790"/>
          <ac:spMkLst>
            <pc:docMk/>
            <pc:sldMk cId="3250581116" sldId="483"/>
            <ac:spMk id="9839" creationId="{5BC913FA-EE9E-4406-8CEA-FA3961C678E0}"/>
          </ac:spMkLst>
        </pc:spChg>
        <pc:spChg chg="mod">
          <ac:chgData name="Kolakowski, Artur" userId="9c34c8cc-b1df-44f6-bea5-dcf7a54ee35f" providerId="ADAL" clId="{3840EB45-74CA-49F5-8548-3DE287019A31}" dt="2022-12-08T10:50:58.748" v="2397" actId="790"/>
          <ac:spMkLst>
            <pc:docMk/>
            <pc:sldMk cId="3250581116" sldId="483"/>
            <ac:spMk id="9840" creationId="{29DE57A8-270C-464E-BA91-8784DAC77C65}"/>
          </ac:spMkLst>
        </pc:spChg>
        <pc:spChg chg="mod">
          <ac:chgData name="Kolakowski, Artur" userId="9c34c8cc-b1df-44f6-bea5-dcf7a54ee35f" providerId="ADAL" clId="{3840EB45-74CA-49F5-8548-3DE287019A31}" dt="2022-12-08T10:50:58.748" v="2398" actId="790"/>
          <ac:spMkLst>
            <pc:docMk/>
            <pc:sldMk cId="3250581116" sldId="483"/>
            <ac:spMk id="9841" creationId="{744456E2-52F6-4315-8A57-688C25D8BDFC}"/>
          </ac:spMkLst>
        </pc:spChg>
        <pc:spChg chg="mod">
          <ac:chgData name="Kolakowski, Artur" userId="9c34c8cc-b1df-44f6-bea5-dcf7a54ee35f" providerId="ADAL" clId="{3840EB45-74CA-49F5-8548-3DE287019A31}" dt="2022-12-08T10:50:58.748" v="2399" actId="790"/>
          <ac:spMkLst>
            <pc:docMk/>
            <pc:sldMk cId="3250581116" sldId="483"/>
            <ac:spMk id="9842" creationId="{7F377635-6257-45BD-9DED-F15AB96B5AB5}"/>
          </ac:spMkLst>
        </pc:spChg>
        <pc:spChg chg="mod">
          <ac:chgData name="Kolakowski, Artur" userId="9c34c8cc-b1df-44f6-bea5-dcf7a54ee35f" providerId="ADAL" clId="{3840EB45-74CA-49F5-8548-3DE287019A31}" dt="2022-12-08T10:50:58.753" v="2400" actId="790"/>
          <ac:spMkLst>
            <pc:docMk/>
            <pc:sldMk cId="3250581116" sldId="483"/>
            <ac:spMk id="9843" creationId="{41776A4F-9906-46A9-9410-01FD57689A0E}"/>
          </ac:spMkLst>
        </pc:spChg>
        <pc:spChg chg="mod">
          <ac:chgData name="Kolakowski, Artur" userId="9c34c8cc-b1df-44f6-bea5-dcf7a54ee35f" providerId="ADAL" clId="{3840EB45-74CA-49F5-8548-3DE287019A31}" dt="2022-12-08T10:50:58.753" v="2401" actId="790"/>
          <ac:spMkLst>
            <pc:docMk/>
            <pc:sldMk cId="3250581116" sldId="483"/>
            <ac:spMk id="9844" creationId="{B3B0D04F-9E0A-481C-A087-87C2A36500CC}"/>
          </ac:spMkLst>
        </pc:spChg>
        <pc:spChg chg="mod">
          <ac:chgData name="Kolakowski, Artur" userId="9c34c8cc-b1df-44f6-bea5-dcf7a54ee35f" providerId="ADAL" clId="{3840EB45-74CA-49F5-8548-3DE287019A31}" dt="2022-12-08T10:50:58.753" v="2402" actId="790"/>
          <ac:spMkLst>
            <pc:docMk/>
            <pc:sldMk cId="3250581116" sldId="483"/>
            <ac:spMk id="9845" creationId="{EDB1E0D6-B6E1-4D55-92F2-F9BB5223BE53}"/>
          </ac:spMkLst>
        </pc:spChg>
        <pc:spChg chg="mod">
          <ac:chgData name="Kolakowski, Artur" userId="9c34c8cc-b1df-44f6-bea5-dcf7a54ee35f" providerId="ADAL" clId="{3840EB45-74CA-49F5-8548-3DE287019A31}" dt="2022-12-08T10:50:58.753" v="2403" actId="790"/>
          <ac:spMkLst>
            <pc:docMk/>
            <pc:sldMk cId="3250581116" sldId="483"/>
            <ac:spMk id="9846" creationId="{1AAC0060-2A1E-467F-98D8-AB553B77541C}"/>
          </ac:spMkLst>
        </pc:spChg>
        <pc:spChg chg="mod">
          <ac:chgData name="Kolakowski, Artur" userId="9c34c8cc-b1df-44f6-bea5-dcf7a54ee35f" providerId="ADAL" clId="{3840EB45-74CA-49F5-8548-3DE287019A31}" dt="2022-12-08T10:50:58.758" v="2404" actId="790"/>
          <ac:spMkLst>
            <pc:docMk/>
            <pc:sldMk cId="3250581116" sldId="483"/>
            <ac:spMk id="9847" creationId="{B85A1269-9805-44FC-89B2-9E683BE18816}"/>
          </ac:spMkLst>
        </pc:spChg>
        <pc:spChg chg="mod">
          <ac:chgData name="Kolakowski, Artur" userId="9c34c8cc-b1df-44f6-bea5-dcf7a54ee35f" providerId="ADAL" clId="{3840EB45-74CA-49F5-8548-3DE287019A31}" dt="2022-12-08T10:50:58.758" v="2405" actId="790"/>
          <ac:spMkLst>
            <pc:docMk/>
            <pc:sldMk cId="3250581116" sldId="483"/>
            <ac:spMk id="9848" creationId="{47A10725-F6E0-456A-86BF-BAFC891F9059}"/>
          </ac:spMkLst>
        </pc:spChg>
        <pc:spChg chg="mod">
          <ac:chgData name="Kolakowski, Artur" userId="9c34c8cc-b1df-44f6-bea5-dcf7a54ee35f" providerId="ADAL" clId="{3840EB45-74CA-49F5-8548-3DE287019A31}" dt="2022-12-08T10:50:58.758" v="2406" actId="790"/>
          <ac:spMkLst>
            <pc:docMk/>
            <pc:sldMk cId="3250581116" sldId="483"/>
            <ac:spMk id="9849" creationId="{59D4D099-6A4A-416D-AE66-98666797164E}"/>
          </ac:spMkLst>
        </pc:spChg>
        <pc:spChg chg="mod">
          <ac:chgData name="Kolakowski, Artur" userId="9c34c8cc-b1df-44f6-bea5-dcf7a54ee35f" providerId="ADAL" clId="{3840EB45-74CA-49F5-8548-3DE287019A31}" dt="2022-12-08T10:50:58.758" v="2407" actId="790"/>
          <ac:spMkLst>
            <pc:docMk/>
            <pc:sldMk cId="3250581116" sldId="483"/>
            <ac:spMk id="9850" creationId="{EE442F16-9D1A-408B-9354-78A2F53F5322}"/>
          </ac:spMkLst>
        </pc:spChg>
        <pc:spChg chg="mod">
          <ac:chgData name="Kolakowski, Artur" userId="9c34c8cc-b1df-44f6-bea5-dcf7a54ee35f" providerId="ADAL" clId="{3840EB45-74CA-49F5-8548-3DE287019A31}" dt="2022-12-08T10:50:58.758" v="2408" actId="790"/>
          <ac:spMkLst>
            <pc:docMk/>
            <pc:sldMk cId="3250581116" sldId="483"/>
            <ac:spMk id="9851" creationId="{90604B99-CCDF-499F-9136-60F6A7F541F1}"/>
          </ac:spMkLst>
        </pc:spChg>
        <pc:spChg chg="mod">
          <ac:chgData name="Kolakowski, Artur" userId="9c34c8cc-b1df-44f6-bea5-dcf7a54ee35f" providerId="ADAL" clId="{3840EB45-74CA-49F5-8548-3DE287019A31}" dt="2022-12-08T10:50:58.763" v="2409" actId="790"/>
          <ac:spMkLst>
            <pc:docMk/>
            <pc:sldMk cId="3250581116" sldId="483"/>
            <ac:spMk id="9852" creationId="{5352667C-F4AF-4C72-B503-AA5F4FC5381D}"/>
          </ac:spMkLst>
        </pc:spChg>
        <pc:spChg chg="mod">
          <ac:chgData name="Kolakowski, Artur" userId="9c34c8cc-b1df-44f6-bea5-dcf7a54ee35f" providerId="ADAL" clId="{3840EB45-74CA-49F5-8548-3DE287019A31}" dt="2022-12-08T10:50:58.763" v="2410" actId="790"/>
          <ac:spMkLst>
            <pc:docMk/>
            <pc:sldMk cId="3250581116" sldId="483"/>
            <ac:spMk id="9853" creationId="{63B1ACA7-29E0-4B9B-9492-9F4C6F1D569B}"/>
          </ac:spMkLst>
        </pc:spChg>
        <pc:spChg chg="mod">
          <ac:chgData name="Kolakowski, Artur" userId="9c34c8cc-b1df-44f6-bea5-dcf7a54ee35f" providerId="ADAL" clId="{3840EB45-74CA-49F5-8548-3DE287019A31}" dt="2022-12-08T10:50:58.763" v="2411" actId="790"/>
          <ac:spMkLst>
            <pc:docMk/>
            <pc:sldMk cId="3250581116" sldId="483"/>
            <ac:spMk id="9854" creationId="{64B0D03B-1AEE-44F0-A4E0-65EC73B4AD6B}"/>
          </ac:spMkLst>
        </pc:spChg>
        <pc:spChg chg="mod">
          <ac:chgData name="Kolakowski, Artur" userId="9c34c8cc-b1df-44f6-bea5-dcf7a54ee35f" providerId="ADAL" clId="{3840EB45-74CA-49F5-8548-3DE287019A31}" dt="2022-12-08T10:50:58.768" v="2412" actId="790"/>
          <ac:spMkLst>
            <pc:docMk/>
            <pc:sldMk cId="3250581116" sldId="483"/>
            <ac:spMk id="9855" creationId="{466C3CB0-F0C7-4E13-87F0-1E0B4DA57FC8}"/>
          </ac:spMkLst>
        </pc:spChg>
        <pc:spChg chg="mod">
          <ac:chgData name="Kolakowski, Artur" userId="9c34c8cc-b1df-44f6-bea5-dcf7a54ee35f" providerId="ADAL" clId="{3840EB45-74CA-49F5-8548-3DE287019A31}" dt="2022-12-08T10:50:58.768" v="2413" actId="790"/>
          <ac:spMkLst>
            <pc:docMk/>
            <pc:sldMk cId="3250581116" sldId="483"/>
            <ac:spMk id="9856" creationId="{BDC33945-8CB8-4BF6-A745-5EC0C6D6EAF3}"/>
          </ac:spMkLst>
        </pc:spChg>
        <pc:spChg chg="mod">
          <ac:chgData name="Kolakowski, Artur" userId="9c34c8cc-b1df-44f6-bea5-dcf7a54ee35f" providerId="ADAL" clId="{3840EB45-74CA-49F5-8548-3DE287019A31}" dt="2022-12-08T10:50:58.768" v="2414" actId="790"/>
          <ac:spMkLst>
            <pc:docMk/>
            <pc:sldMk cId="3250581116" sldId="483"/>
            <ac:spMk id="9857" creationId="{35C6D1F3-1C4B-4818-9FDA-545B0EA1680B}"/>
          </ac:spMkLst>
        </pc:spChg>
        <pc:spChg chg="mod">
          <ac:chgData name="Kolakowski, Artur" userId="9c34c8cc-b1df-44f6-bea5-dcf7a54ee35f" providerId="ADAL" clId="{3840EB45-74CA-49F5-8548-3DE287019A31}" dt="2022-12-08T10:50:58.768" v="2415" actId="790"/>
          <ac:spMkLst>
            <pc:docMk/>
            <pc:sldMk cId="3250581116" sldId="483"/>
            <ac:spMk id="9858" creationId="{A5A56924-6D23-44BA-8D14-130F9B845982}"/>
          </ac:spMkLst>
        </pc:spChg>
        <pc:spChg chg="mod">
          <ac:chgData name="Kolakowski, Artur" userId="9c34c8cc-b1df-44f6-bea5-dcf7a54ee35f" providerId="ADAL" clId="{3840EB45-74CA-49F5-8548-3DE287019A31}" dt="2022-12-08T10:50:58.768" v="2416" actId="790"/>
          <ac:spMkLst>
            <pc:docMk/>
            <pc:sldMk cId="3250581116" sldId="483"/>
            <ac:spMk id="9859" creationId="{B3E7586A-37AD-4CE4-A6C7-E6878FA2BAFA}"/>
          </ac:spMkLst>
        </pc:spChg>
        <pc:spChg chg="mod">
          <ac:chgData name="Kolakowski, Artur" userId="9c34c8cc-b1df-44f6-bea5-dcf7a54ee35f" providerId="ADAL" clId="{3840EB45-74CA-49F5-8548-3DE287019A31}" dt="2022-12-08T10:50:58.773" v="2417" actId="790"/>
          <ac:spMkLst>
            <pc:docMk/>
            <pc:sldMk cId="3250581116" sldId="483"/>
            <ac:spMk id="9860" creationId="{2BC1C14A-99DD-4050-A586-DB049B3FC417}"/>
          </ac:spMkLst>
        </pc:spChg>
        <pc:spChg chg="mod">
          <ac:chgData name="Kolakowski, Artur" userId="9c34c8cc-b1df-44f6-bea5-dcf7a54ee35f" providerId="ADAL" clId="{3840EB45-74CA-49F5-8548-3DE287019A31}" dt="2022-12-08T10:50:58.773" v="2418" actId="790"/>
          <ac:spMkLst>
            <pc:docMk/>
            <pc:sldMk cId="3250581116" sldId="483"/>
            <ac:spMk id="9861" creationId="{9D512183-276F-421C-BD03-997E15F51ED1}"/>
          </ac:spMkLst>
        </pc:spChg>
        <pc:spChg chg="mod">
          <ac:chgData name="Kolakowski, Artur" userId="9c34c8cc-b1df-44f6-bea5-dcf7a54ee35f" providerId="ADAL" clId="{3840EB45-74CA-49F5-8548-3DE287019A31}" dt="2022-12-08T10:50:58.773" v="2419" actId="790"/>
          <ac:spMkLst>
            <pc:docMk/>
            <pc:sldMk cId="3250581116" sldId="483"/>
            <ac:spMk id="9862" creationId="{46FFD7D2-2ED3-4331-9F43-F2760CDEE98F}"/>
          </ac:spMkLst>
        </pc:spChg>
        <pc:spChg chg="mod">
          <ac:chgData name="Kolakowski, Artur" userId="9c34c8cc-b1df-44f6-bea5-dcf7a54ee35f" providerId="ADAL" clId="{3840EB45-74CA-49F5-8548-3DE287019A31}" dt="2022-12-08T10:50:58.773" v="2420" actId="790"/>
          <ac:spMkLst>
            <pc:docMk/>
            <pc:sldMk cId="3250581116" sldId="483"/>
            <ac:spMk id="9863" creationId="{B716E022-6585-4257-AC33-9A2A7C0F8748}"/>
          </ac:spMkLst>
        </pc:spChg>
        <pc:spChg chg="mod">
          <ac:chgData name="Kolakowski, Artur" userId="9c34c8cc-b1df-44f6-bea5-dcf7a54ee35f" providerId="ADAL" clId="{3840EB45-74CA-49F5-8548-3DE287019A31}" dt="2022-12-08T10:50:58.778" v="2421" actId="790"/>
          <ac:spMkLst>
            <pc:docMk/>
            <pc:sldMk cId="3250581116" sldId="483"/>
            <ac:spMk id="9864" creationId="{D4FA8FC1-239A-44B9-9ED4-311CE07A256F}"/>
          </ac:spMkLst>
        </pc:spChg>
        <pc:spChg chg="mod">
          <ac:chgData name="Kolakowski, Artur" userId="9c34c8cc-b1df-44f6-bea5-dcf7a54ee35f" providerId="ADAL" clId="{3840EB45-74CA-49F5-8548-3DE287019A31}" dt="2022-12-08T10:50:58.778" v="2422" actId="790"/>
          <ac:spMkLst>
            <pc:docMk/>
            <pc:sldMk cId="3250581116" sldId="483"/>
            <ac:spMk id="9865" creationId="{8B517116-0A98-4A0F-936C-03746B1EA789}"/>
          </ac:spMkLst>
        </pc:spChg>
        <pc:spChg chg="mod">
          <ac:chgData name="Kolakowski, Artur" userId="9c34c8cc-b1df-44f6-bea5-dcf7a54ee35f" providerId="ADAL" clId="{3840EB45-74CA-49F5-8548-3DE287019A31}" dt="2022-12-08T10:50:58.780" v="2423" actId="790"/>
          <ac:spMkLst>
            <pc:docMk/>
            <pc:sldMk cId="3250581116" sldId="483"/>
            <ac:spMk id="9866" creationId="{099197E9-C9E1-4851-94F3-2314327FE58F}"/>
          </ac:spMkLst>
        </pc:spChg>
        <pc:spChg chg="mod">
          <ac:chgData name="Kolakowski, Artur" userId="9c34c8cc-b1df-44f6-bea5-dcf7a54ee35f" providerId="ADAL" clId="{3840EB45-74CA-49F5-8548-3DE287019A31}" dt="2022-12-08T10:50:58.780" v="2424" actId="790"/>
          <ac:spMkLst>
            <pc:docMk/>
            <pc:sldMk cId="3250581116" sldId="483"/>
            <ac:spMk id="9867" creationId="{65072B9D-043D-4007-9A59-4FA119602009}"/>
          </ac:spMkLst>
        </pc:spChg>
        <pc:spChg chg="mod">
          <ac:chgData name="Kolakowski, Artur" userId="9c34c8cc-b1df-44f6-bea5-dcf7a54ee35f" providerId="ADAL" clId="{3840EB45-74CA-49F5-8548-3DE287019A31}" dt="2022-12-08T10:50:58.783" v="2425" actId="790"/>
          <ac:spMkLst>
            <pc:docMk/>
            <pc:sldMk cId="3250581116" sldId="483"/>
            <ac:spMk id="9868" creationId="{A9769A09-B46E-45AB-9D6A-6A302A34571E}"/>
          </ac:spMkLst>
        </pc:spChg>
        <pc:spChg chg="mod">
          <ac:chgData name="Kolakowski, Artur" userId="9c34c8cc-b1df-44f6-bea5-dcf7a54ee35f" providerId="ADAL" clId="{3840EB45-74CA-49F5-8548-3DE287019A31}" dt="2022-12-08T10:50:58.783" v="2426" actId="790"/>
          <ac:spMkLst>
            <pc:docMk/>
            <pc:sldMk cId="3250581116" sldId="483"/>
            <ac:spMk id="9869" creationId="{D190547B-0707-4F3F-BBE6-2A11428ADD0E}"/>
          </ac:spMkLst>
        </pc:spChg>
        <pc:spChg chg="mod">
          <ac:chgData name="Kolakowski, Artur" userId="9c34c8cc-b1df-44f6-bea5-dcf7a54ee35f" providerId="ADAL" clId="{3840EB45-74CA-49F5-8548-3DE287019A31}" dt="2022-12-08T10:50:58.783" v="2427" actId="790"/>
          <ac:spMkLst>
            <pc:docMk/>
            <pc:sldMk cId="3250581116" sldId="483"/>
            <ac:spMk id="9870" creationId="{45757DDF-8CF9-4F2B-9371-4913AC8CC0E0}"/>
          </ac:spMkLst>
        </pc:spChg>
        <pc:spChg chg="mod">
          <ac:chgData name="Kolakowski, Artur" userId="9c34c8cc-b1df-44f6-bea5-dcf7a54ee35f" providerId="ADAL" clId="{3840EB45-74CA-49F5-8548-3DE287019A31}" dt="2022-12-08T10:50:58.783" v="2428" actId="790"/>
          <ac:spMkLst>
            <pc:docMk/>
            <pc:sldMk cId="3250581116" sldId="483"/>
            <ac:spMk id="9871" creationId="{35CB80BF-95E9-46CD-A016-68456B152887}"/>
          </ac:spMkLst>
        </pc:spChg>
        <pc:spChg chg="mod">
          <ac:chgData name="Kolakowski, Artur" userId="9c34c8cc-b1df-44f6-bea5-dcf7a54ee35f" providerId="ADAL" clId="{3840EB45-74CA-49F5-8548-3DE287019A31}" dt="2022-12-08T10:50:58.788" v="2429" actId="790"/>
          <ac:spMkLst>
            <pc:docMk/>
            <pc:sldMk cId="3250581116" sldId="483"/>
            <ac:spMk id="9872" creationId="{F1B986CA-6441-41B5-8531-B1E14086FF2C}"/>
          </ac:spMkLst>
        </pc:spChg>
        <pc:spChg chg="mod">
          <ac:chgData name="Kolakowski, Artur" userId="9c34c8cc-b1df-44f6-bea5-dcf7a54ee35f" providerId="ADAL" clId="{3840EB45-74CA-49F5-8548-3DE287019A31}" dt="2022-12-08T10:50:58.788" v="2430" actId="790"/>
          <ac:spMkLst>
            <pc:docMk/>
            <pc:sldMk cId="3250581116" sldId="483"/>
            <ac:spMk id="9873" creationId="{CE784E18-C763-4183-A4BB-E7EBF4D0688C}"/>
          </ac:spMkLst>
        </pc:spChg>
        <pc:spChg chg="mod">
          <ac:chgData name="Kolakowski, Artur" userId="9c34c8cc-b1df-44f6-bea5-dcf7a54ee35f" providerId="ADAL" clId="{3840EB45-74CA-49F5-8548-3DE287019A31}" dt="2022-12-08T10:50:58.788" v="2431" actId="790"/>
          <ac:spMkLst>
            <pc:docMk/>
            <pc:sldMk cId="3250581116" sldId="483"/>
            <ac:spMk id="9874" creationId="{D4DD15C0-4435-4A24-8EA8-36F7661C7AAB}"/>
          </ac:spMkLst>
        </pc:spChg>
        <pc:spChg chg="mod">
          <ac:chgData name="Kolakowski, Artur" userId="9c34c8cc-b1df-44f6-bea5-dcf7a54ee35f" providerId="ADAL" clId="{3840EB45-74CA-49F5-8548-3DE287019A31}" dt="2022-12-08T10:50:58.788" v="2432" actId="790"/>
          <ac:spMkLst>
            <pc:docMk/>
            <pc:sldMk cId="3250581116" sldId="483"/>
            <ac:spMk id="9875" creationId="{0A50DE7E-3E9A-45D3-A1A8-30B5F50477A6}"/>
          </ac:spMkLst>
        </pc:spChg>
        <pc:spChg chg="mod">
          <ac:chgData name="Kolakowski, Artur" userId="9c34c8cc-b1df-44f6-bea5-dcf7a54ee35f" providerId="ADAL" clId="{3840EB45-74CA-49F5-8548-3DE287019A31}" dt="2022-12-08T10:50:58.792" v="2433" actId="790"/>
          <ac:spMkLst>
            <pc:docMk/>
            <pc:sldMk cId="3250581116" sldId="483"/>
            <ac:spMk id="9876" creationId="{837ED42E-FD25-416B-A0C8-9213A75C17BC}"/>
          </ac:spMkLst>
        </pc:spChg>
        <pc:spChg chg="mod">
          <ac:chgData name="Kolakowski, Artur" userId="9c34c8cc-b1df-44f6-bea5-dcf7a54ee35f" providerId="ADAL" clId="{3840EB45-74CA-49F5-8548-3DE287019A31}" dt="2022-12-08T10:50:58.792" v="2434" actId="790"/>
          <ac:spMkLst>
            <pc:docMk/>
            <pc:sldMk cId="3250581116" sldId="483"/>
            <ac:spMk id="9877" creationId="{FB854C73-016C-40C5-AD62-478B6B51EA42}"/>
          </ac:spMkLst>
        </pc:spChg>
        <pc:spChg chg="mod">
          <ac:chgData name="Kolakowski, Artur" userId="9c34c8cc-b1df-44f6-bea5-dcf7a54ee35f" providerId="ADAL" clId="{3840EB45-74CA-49F5-8548-3DE287019A31}" dt="2022-12-08T10:50:58.792" v="2435" actId="790"/>
          <ac:spMkLst>
            <pc:docMk/>
            <pc:sldMk cId="3250581116" sldId="483"/>
            <ac:spMk id="9878" creationId="{B145A701-9D93-42DD-ACA6-E8C4F79CB257}"/>
          </ac:spMkLst>
        </pc:spChg>
        <pc:spChg chg="mod">
          <ac:chgData name="Kolakowski, Artur" userId="9c34c8cc-b1df-44f6-bea5-dcf7a54ee35f" providerId="ADAL" clId="{3840EB45-74CA-49F5-8548-3DE287019A31}" dt="2022-12-08T10:50:58.792" v="2436" actId="790"/>
          <ac:spMkLst>
            <pc:docMk/>
            <pc:sldMk cId="3250581116" sldId="483"/>
            <ac:spMk id="9879" creationId="{BE4AB483-AD76-441B-8B55-5A805F278159}"/>
          </ac:spMkLst>
        </pc:spChg>
        <pc:spChg chg="mod">
          <ac:chgData name="Kolakowski, Artur" userId="9c34c8cc-b1df-44f6-bea5-dcf7a54ee35f" providerId="ADAL" clId="{3840EB45-74CA-49F5-8548-3DE287019A31}" dt="2022-12-08T10:50:58.798" v="2437" actId="790"/>
          <ac:spMkLst>
            <pc:docMk/>
            <pc:sldMk cId="3250581116" sldId="483"/>
            <ac:spMk id="9880" creationId="{721214F2-FEEF-48D9-A1C9-24D23EBE8C51}"/>
          </ac:spMkLst>
        </pc:spChg>
        <pc:spChg chg="mod">
          <ac:chgData name="Kolakowski, Artur" userId="9c34c8cc-b1df-44f6-bea5-dcf7a54ee35f" providerId="ADAL" clId="{3840EB45-74CA-49F5-8548-3DE287019A31}" dt="2022-12-08T10:50:58.798" v="2438" actId="790"/>
          <ac:spMkLst>
            <pc:docMk/>
            <pc:sldMk cId="3250581116" sldId="483"/>
            <ac:spMk id="9881" creationId="{FE09DC53-12C4-4013-9EF6-E51C9B07663C}"/>
          </ac:spMkLst>
        </pc:spChg>
        <pc:spChg chg="mod">
          <ac:chgData name="Kolakowski, Artur" userId="9c34c8cc-b1df-44f6-bea5-dcf7a54ee35f" providerId="ADAL" clId="{3840EB45-74CA-49F5-8548-3DE287019A31}" dt="2022-12-08T10:50:58.798" v="2439" actId="790"/>
          <ac:spMkLst>
            <pc:docMk/>
            <pc:sldMk cId="3250581116" sldId="483"/>
            <ac:spMk id="9882" creationId="{3CBEAE7E-2869-498C-8924-0A58704A24F9}"/>
          </ac:spMkLst>
        </pc:spChg>
        <pc:spChg chg="mod">
          <ac:chgData name="Kolakowski, Artur" userId="9c34c8cc-b1df-44f6-bea5-dcf7a54ee35f" providerId="ADAL" clId="{3840EB45-74CA-49F5-8548-3DE287019A31}" dt="2022-12-08T10:50:58.798" v="2440" actId="790"/>
          <ac:spMkLst>
            <pc:docMk/>
            <pc:sldMk cId="3250581116" sldId="483"/>
            <ac:spMk id="9883" creationId="{B33D97A8-A4AF-4B05-BD0D-7305E6CC6B0A}"/>
          </ac:spMkLst>
        </pc:spChg>
        <pc:spChg chg="mod">
          <ac:chgData name="Kolakowski, Artur" userId="9c34c8cc-b1df-44f6-bea5-dcf7a54ee35f" providerId="ADAL" clId="{3840EB45-74CA-49F5-8548-3DE287019A31}" dt="2022-12-08T10:50:58.803" v="2441" actId="790"/>
          <ac:spMkLst>
            <pc:docMk/>
            <pc:sldMk cId="3250581116" sldId="483"/>
            <ac:spMk id="9884" creationId="{4AC9E97F-3142-4357-B5B3-B2E4EEE5BAAF}"/>
          </ac:spMkLst>
        </pc:spChg>
        <pc:spChg chg="mod">
          <ac:chgData name="Kolakowski, Artur" userId="9c34c8cc-b1df-44f6-bea5-dcf7a54ee35f" providerId="ADAL" clId="{3840EB45-74CA-49F5-8548-3DE287019A31}" dt="2022-12-08T10:50:58.803" v="2442" actId="790"/>
          <ac:spMkLst>
            <pc:docMk/>
            <pc:sldMk cId="3250581116" sldId="483"/>
            <ac:spMk id="9885" creationId="{3F31185C-E27E-4E58-B1FD-8EDC5E0E5342}"/>
          </ac:spMkLst>
        </pc:spChg>
        <pc:spChg chg="mod">
          <ac:chgData name="Kolakowski, Artur" userId="9c34c8cc-b1df-44f6-bea5-dcf7a54ee35f" providerId="ADAL" clId="{3840EB45-74CA-49F5-8548-3DE287019A31}" dt="2022-12-08T10:50:58.803" v="2443" actId="790"/>
          <ac:spMkLst>
            <pc:docMk/>
            <pc:sldMk cId="3250581116" sldId="483"/>
            <ac:spMk id="9886" creationId="{B05D7799-0D03-467D-9C6D-455DDDA4C000}"/>
          </ac:spMkLst>
        </pc:spChg>
        <pc:spChg chg="mod">
          <ac:chgData name="Kolakowski, Artur" userId="9c34c8cc-b1df-44f6-bea5-dcf7a54ee35f" providerId="ADAL" clId="{3840EB45-74CA-49F5-8548-3DE287019A31}" dt="2022-12-08T10:50:58.803" v="2444" actId="790"/>
          <ac:spMkLst>
            <pc:docMk/>
            <pc:sldMk cId="3250581116" sldId="483"/>
            <ac:spMk id="9887" creationId="{AB503040-FF76-4C58-82AD-5E9732A27CCA}"/>
          </ac:spMkLst>
        </pc:spChg>
        <pc:spChg chg="mod">
          <ac:chgData name="Kolakowski, Artur" userId="9c34c8cc-b1df-44f6-bea5-dcf7a54ee35f" providerId="ADAL" clId="{3840EB45-74CA-49F5-8548-3DE287019A31}" dt="2022-12-08T10:50:58.808" v="2445" actId="790"/>
          <ac:spMkLst>
            <pc:docMk/>
            <pc:sldMk cId="3250581116" sldId="483"/>
            <ac:spMk id="9888" creationId="{063585EE-2E20-4DAA-BF90-83A32B36415A}"/>
          </ac:spMkLst>
        </pc:spChg>
        <pc:spChg chg="mod">
          <ac:chgData name="Kolakowski, Artur" userId="9c34c8cc-b1df-44f6-bea5-dcf7a54ee35f" providerId="ADAL" clId="{3840EB45-74CA-49F5-8548-3DE287019A31}" dt="2022-12-08T10:50:58.808" v="2446" actId="790"/>
          <ac:spMkLst>
            <pc:docMk/>
            <pc:sldMk cId="3250581116" sldId="483"/>
            <ac:spMk id="9889" creationId="{8476C4B8-726E-4E5B-AB07-507AF58C1237}"/>
          </ac:spMkLst>
        </pc:spChg>
        <pc:spChg chg="mod">
          <ac:chgData name="Kolakowski, Artur" userId="9c34c8cc-b1df-44f6-bea5-dcf7a54ee35f" providerId="ADAL" clId="{3840EB45-74CA-49F5-8548-3DE287019A31}" dt="2022-12-08T10:50:58.808" v="2447" actId="790"/>
          <ac:spMkLst>
            <pc:docMk/>
            <pc:sldMk cId="3250581116" sldId="483"/>
            <ac:spMk id="9890" creationId="{AC8F6858-D8E0-497A-A488-A7492798640C}"/>
          </ac:spMkLst>
        </pc:spChg>
        <pc:spChg chg="mod">
          <ac:chgData name="Kolakowski, Artur" userId="9c34c8cc-b1df-44f6-bea5-dcf7a54ee35f" providerId="ADAL" clId="{3840EB45-74CA-49F5-8548-3DE287019A31}" dt="2022-12-08T10:50:58.808" v="2448" actId="790"/>
          <ac:spMkLst>
            <pc:docMk/>
            <pc:sldMk cId="3250581116" sldId="483"/>
            <ac:spMk id="9891" creationId="{32A4F406-1B18-40E0-ACC6-2303DE9F2C8E}"/>
          </ac:spMkLst>
        </pc:spChg>
        <pc:spChg chg="mod">
          <ac:chgData name="Kolakowski, Artur" userId="9c34c8cc-b1df-44f6-bea5-dcf7a54ee35f" providerId="ADAL" clId="{3840EB45-74CA-49F5-8548-3DE287019A31}" dt="2022-12-08T10:50:58.813" v="2449" actId="790"/>
          <ac:spMkLst>
            <pc:docMk/>
            <pc:sldMk cId="3250581116" sldId="483"/>
            <ac:spMk id="9892" creationId="{B276DA06-16A7-4845-BE9A-10ECCCE274D8}"/>
          </ac:spMkLst>
        </pc:spChg>
        <pc:spChg chg="mod">
          <ac:chgData name="Kolakowski, Artur" userId="9c34c8cc-b1df-44f6-bea5-dcf7a54ee35f" providerId="ADAL" clId="{3840EB45-74CA-49F5-8548-3DE287019A31}" dt="2022-12-08T10:50:58.813" v="2450" actId="790"/>
          <ac:spMkLst>
            <pc:docMk/>
            <pc:sldMk cId="3250581116" sldId="483"/>
            <ac:spMk id="9893" creationId="{010E5524-AF90-486A-8549-FF040296F893}"/>
          </ac:spMkLst>
        </pc:spChg>
        <pc:spChg chg="mod">
          <ac:chgData name="Kolakowski, Artur" userId="9c34c8cc-b1df-44f6-bea5-dcf7a54ee35f" providerId="ADAL" clId="{3840EB45-74CA-49F5-8548-3DE287019A31}" dt="2022-12-08T10:50:58.813" v="2451" actId="790"/>
          <ac:spMkLst>
            <pc:docMk/>
            <pc:sldMk cId="3250581116" sldId="483"/>
            <ac:spMk id="9894" creationId="{686C727A-A102-403C-A9D3-69BA0455723C}"/>
          </ac:spMkLst>
        </pc:spChg>
        <pc:spChg chg="mod">
          <ac:chgData name="Kolakowski, Artur" userId="9c34c8cc-b1df-44f6-bea5-dcf7a54ee35f" providerId="ADAL" clId="{3840EB45-74CA-49F5-8548-3DE287019A31}" dt="2022-12-08T10:50:58.813" v="2452" actId="790"/>
          <ac:spMkLst>
            <pc:docMk/>
            <pc:sldMk cId="3250581116" sldId="483"/>
            <ac:spMk id="9895" creationId="{72165C35-1DC3-4B2A-A566-150294E064CC}"/>
          </ac:spMkLst>
        </pc:spChg>
        <pc:spChg chg="mod">
          <ac:chgData name="Kolakowski, Artur" userId="9c34c8cc-b1df-44f6-bea5-dcf7a54ee35f" providerId="ADAL" clId="{3840EB45-74CA-49F5-8548-3DE287019A31}" dt="2022-12-08T10:50:58.818" v="2453" actId="790"/>
          <ac:spMkLst>
            <pc:docMk/>
            <pc:sldMk cId="3250581116" sldId="483"/>
            <ac:spMk id="9896" creationId="{09C91064-F742-4575-83CB-B095C339A2E5}"/>
          </ac:spMkLst>
        </pc:spChg>
        <pc:spChg chg="mod">
          <ac:chgData name="Kolakowski, Artur" userId="9c34c8cc-b1df-44f6-bea5-dcf7a54ee35f" providerId="ADAL" clId="{3840EB45-74CA-49F5-8548-3DE287019A31}" dt="2022-12-08T10:50:58.818" v="2454" actId="790"/>
          <ac:spMkLst>
            <pc:docMk/>
            <pc:sldMk cId="3250581116" sldId="483"/>
            <ac:spMk id="9897" creationId="{8CCB35C0-5326-44F8-8FC6-A8F2413E36D3}"/>
          </ac:spMkLst>
        </pc:spChg>
        <pc:spChg chg="mod">
          <ac:chgData name="Kolakowski, Artur" userId="9c34c8cc-b1df-44f6-bea5-dcf7a54ee35f" providerId="ADAL" clId="{3840EB45-74CA-49F5-8548-3DE287019A31}" dt="2022-12-08T10:50:58.818" v="2455" actId="790"/>
          <ac:spMkLst>
            <pc:docMk/>
            <pc:sldMk cId="3250581116" sldId="483"/>
            <ac:spMk id="9898" creationId="{0EDFA7D4-E1FA-4132-9A63-3D7EA12744BA}"/>
          </ac:spMkLst>
        </pc:spChg>
        <pc:spChg chg="mod">
          <ac:chgData name="Kolakowski, Artur" userId="9c34c8cc-b1df-44f6-bea5-dcf7a54ee35f" providerId="ADAL" clId="{3840EB45-74CA-49F5-8548-3DE287019A31}" dt="2022-12-08T10:50:58.818" v="2456" actId="790"/>
          <ac:spMkLst>
            <pc:docMk/>
            <pc:sldMk cId="3250581116" sldId="483"/>
            <ac:spMk id="9899" creationId="{52B47A21-380D-4463-957B-E6A8C5A1CE81}"/>
          </ac:spMkLst>
        </pc:spChg>
        <pc:spChg chg="mod">
          <ac:chgData name="Kolakowski, Artur" userId="9c34c8cc-b1df-44f6-bea5-dcf7a54ee35f" providerId="ADAL" clId="{3840EB45-74CA-49F5-8548-3DE287019A31}" dt="2022-12-08T10:50:58.818" v="2457" actId="790"/>
          <ac:spMkLst>
            <pc:docMk/>
            <pc:sldMk cId="3250581116" sldId="483"/>
            <ac:spMk id="9900" creationId="{B961A6FD-247E-4943-A734-E559B550AE81}"/>
          </ac:spMkLst>
        </pc:spChg>
        <pc:spChg chg="mod">
          <ac:chgData name="Kolakowski, Artur" userId="9c34c8cc-b1df-44f6-bea5-dcf7a54ee35f" providerId="ADAL" clId="{3840EB45-74CA-49F5-8548-3DE287019A31}" dt="2022-12-08T10:50:58.823" v="2458" actId="790"/>
          <ac:spMkLst>
            <pc:docMk/>
            <pc:sldMk cId="3250581116" sldId="483"/>
            <ac:spMk id="9901" creationId="{3A1C0C8E-531B-4ABC-AFEE-7908A1D3D782}"/>
          </ac:spMkLst>
        </pc:spChg>
        <pc:spChg chg="mod">
          <ac:chgData name="Kolakowski, Artur" userId="9c34c8cc-b1df-44f6-bea5-dcf7a54ee35f" providerId="ADAL" clId="{3840EB45-74CA-49F5-8548-3DE287019A31}" dt="2022-12-08T10:50:58.823" v="2459" actId="790"/>
          <ac:spMkLst>
            <pc:docMk/>
            <pc:sldMk cId="3250581116" sldId="483"/>
            <ac:spMk id="9902" creationId="{0B2CF223-AD00-44FE-924C-6BE3705D0D83}"/>
          </ac:spMkLst>
        </pc:spChg>
        <pc:spChg chg="mod">
          <ac:chgData name="Kolakowski, Artur" userId="9c34c8cc-b1df-44f6-bea5-dcf7a54ee35f" providerId="ADAL" clId="{3840EB45-74CA-49F5-8548-3DE287019A31}" dt="2022-12-08T10:50:58.823" v="2460" actId="790"/>
          <ac:spMkLst>
            <pc:docMk/>
            <pc:sldMk cId="3250581116" sldId="483"/>
            <ac:spMk id="9903" creationId="{477C9D8F-F812-47BC-B66B-BAC70BC4F31F}"/>
          </ac:spMkLst>
        </pc:spChg>
        <pc:spChg chg="mod">
          <ac:chgData name="Kolakowski, Artur" userId="9c34c8cc-b1df-44f6-bea5-dcf7a54ee35f" providerId="ADAL" clId="{3840EB45-74CA-49F5-8548-3DE287019A31}" dt="2022-12-08T10:50:58.823" v="2461" actId="790"/>
          <ac:spMkLst>
            <pc:docMk/>
            <pc:sldMk cId="3250581116" sldId="483"/>
            <ac:spMk id="9904" creationId="{2883F489-CD1D-4A0C-9E0C-68EE75D38B97}"/>
          </ac:spMkLst>
        </pc:spChg>
        <pc:spChg chg="mod">
          <ac:chgData name="Kolakowski, Artur" userId="9c34c8cc-b1df-44f6-bea5-dcf7a54ee35f" providerId="ADAL" clId="{3840EB45-74CA-49F5-8548-3DE287019A31}" dt="2022-12-08T10:50:58.828" v="2462" actId="790"/>
          <ac:spMkLst>
            <pc:docMk/>
            <pc:sldMk cId="3250581116" sldId="483"/>
            <ac:spMk id="9905" creationId="{D9FB0DC1-3ECD-4D66-BDC0-8DF7CA810227}"/>
          </ac:spMkLst>
        </pc:spChg>
        <pc:spChg chg="mod">
          <ac:chgData name="Kolakowski, Artur" userId="9c34c8cc-b1df-44f6-bea5-dcf7a54ee35f" providerId="ADAL" clId="{3840EB45-74CA-49F5-8548-3DE287019A31}" dt="2022-12-08T10:50:58.828" v="2463" actId="790"/>
          <ac:spMkLst>
            <pc:docMk/>
            <pc:sldMk cId="3250581116" sldId="483"/>
            <ac:spMk id="9906" creationId="{A93728D6-7BCE-4C08-93EC-7AA6E3802BAD}"/>
          </ac:spMkLst>
        </pc:spChg>
        <pc:spChg chg="mod">
          <ac:chgData name="Kolakowski, Artur" userId="9c34c8cc-b1df-44f6-bea5-dcf7a54ee35f" providerId="ADAL" clId="{3840EB45-74CA-49F5-8548-3DE287019A31}" dt="2022-12-08T10:50:58.828" v="2464" actId="790"/>
          <ac:spMkLst>
            <pc:docMk/>
            <pc:sldMk cId="3250581116" sldId="483"/>
            <ac:spMk id="9907" creationId="{BA3752C4-15F8-4283-B3D7-0A4A59CD0AF1}"/>
          </ac:spMkLst>
        </pc:spChg>
        <pc:spChg chg="mod">
          <ac:chgData name="Kolakowski, Artur" userId="9c34c8cc-b1df-44f6-bea5-dcf7a54ee35f" providerId="ADAL" clId="{3840EB45-74CA-49F5-8548-3DE287019A31}" dt="2022-12-08T10:50:58.833" v="2465" actId="790"/>
          <ac:spMkLst>
            <pc:docMk/>
            <pc:sldMk cId="3250581116" sldId="483"/>
            <ac:spMk id="9908" creationId="{A9C42340-E19B-49DD-A7AB-0720A2BB2266}"/>
          </ac:spMkLst>
        </pc:spChg>
        <pc:spChg chg="mod">
          <ac:chgData name="Kolakowski, Artur" userId="9c34c8cc-b1df-44f6-bea5-dcf7a54ee35f" providerId="ADAL" clId="{3840EB45-74CA-49F5-8548-3DE287019A31}" dt="2022-12-08T10:50:58.833" v="2466" actId="790"/>
          <ac:spMkLst>
            <pc:docMk/>
            <pc:sldMk cId="3250581116" sldId="483"/>
            <ac:spMk id="9909" creationId="{FEBE1ECB-DD02-4BAF-8D5B-BABAF769DF29}"/>
          </ac:spMkLst>
        </pc:spChg>
        <pc:spChg chg="mod">
          <ac:chgData name="Kolakowski, Artur" userId="9c34c8cc-b1df-44f6-bea5-dcf7a54ee35f" providerId="ADAL" clId="{3840EB45-74CA-49F5-8548-3DE287019A31}" dt="2022-12-08T10:50:58.833" v="2467" actId="790"/>
          <ac:spMkLst>
            <pc:docMk/>
            <pc:sldMk cId="3250581116" sldId="483"/>
            <ac:spMk id="9910" creationId="{B04EA491-D2C9-49B6-8AF1-773880692150}"/>
          </ac:spMkLst>
        </pc:spChg>
        <pc:spChg chg="mod">
          <ac:chgData name="Kolakowski, Artur" userId="9c34c8cc-b1df-44f6-bea5-dcf7a54ee35f" providerId="ADAL" clId="{3840EB45-74CA-49F5-8548-3DE287019A31}" dt="2022-12-08T10:50:58.833" v="2468" actId="790"/>
          <ac:spMkLst>
            <pc:docMk/>
            <pc:sldMk cId="3250581116" sldId="483"/>
            <ac:spMk id="9911" creationId="{E64624EC-50FE-486C-9643-66B3F0881DC4}"/>
          </ac:spMkLst>
        </pc:spChg>
        <pc:spChg chg="mod">
          <ac:chgData name="Kolakowski, Artur" userId="9c34c8cc-b1df-44f6-bea5-dcf7a54ee35f" providerId="ADAL" clId="{3840EB45-74CA-49F5-8548-3DE287019A31}" dt="2022-12-08T10:50:58.838" v="2469" actId="790"/>
          <ac:spMkLst>
            <pc:docMk/>
            <pc:sldMk cId="3250581116" sldId="483"/>
            <ac:spMk id="9912" creationId="{07D7DDEC-7FD0-4778-BE6B-06E0207D74E6}"/>
          </ac:spMkLst>
        </pc:spChg>
        <pc:spChg chg="mod">
          <ac:chgData name="Kolakowski, Artur" userId="9c34c8cc-b1df-44f6-bea5-dcf7a54ee35f" providerId="ADAL" clId="{3840EB45-74CA-49F5-8548-3DE287019A31}" dt="2022-12-08T10:50:58.838" v="2470" actId="790"/>
          <ac:spMkLst>
            <pc:docMk/>
            <pc:sldMk cId="3250581116" sldId="483"/>
            <ac:spMk id="9913" creationId="{4551BE35-ACC0-4521-B54D-844D48419ABE}"/>
          </ac:spMkLst>
        </pc:spChg>
        <pc:spChg chg="mod">
          <ac:chgData name="Kolakowski, Artur" userId="9c34c8cc-b1df-44f6-bea5-dcf7a54ee35f" providerId="ADAL" clId="{3840EB45-74CA-49F5-8548-3DE287019A31}" dt="2022-12-08T10:50:58.838" v="2471" actId="790"/>
          <ac:spMkLst>
            <pc:docMk/>
            <pc:sldMk cId="3250581116" sldId="483"/>
            <ac:spMk id="9914" creationId="{90861241-9622-49A6-8F98-3255B72C78AB}"/>
          </ac:spMkLst>
        </pc:spChg>
        <pc:spChg chg="mod">
          <ac:chgData name="Kolakowski, Artur" userId="9c34c8cc-b1df-44f6-bea5-dcf7a54ee35f" providerId="ADAL" clId="{3840EB45-74CA-49F5-8548-3DE287019A31}" dt="2022-12-08T10:50:58.838" v="2472" actId="790"/>
          <ac:spMkLst>
            <pc:docMk/>
            <pc:sldMk cId="3250581116" sldId="483"/>
            <ac:spMk id="9915" creationId="{65D0247D-EA17-4FF7-B3D8-7E94CD74701C}"/>
          </ac:spMkLst>
        </pc:spChg>
        <pc:spChg chg="mod">
          <ac:chgData name="Kolakowski, Artur" userId="9c34c8cc-b1df-44f6-bea5-dcf7a54ee35f" providerId="ADAL" clId="{3840EB45-74CA-49F5-8548-3DE287019A31}" dt="2022-12-08T10:50:58.838" v="2473" actId="790"/>
          <ac:spMkLst>
            <pc:docMk/>
            <pc:sldMk cId="3250581116" sldId="483"/>
            <ac:spMk id="9916" creationId="{E19BF586-326E-4177-8587-AAECB84247F9}"/>
          </ac:spMkLst>
        </pc:spChg>
        <pc:spChg chg="mod">
          <ac:chgData name="Kolakowski, Artur" userId="9c34c8cc-b1df-44f6-bea5-dcf7a54ee35f" providerId="ADAL" clId="{3840EB45-74CA-49F5-8548-3DE287019A31}" dt="2022-12-08T10:50:58.843" v="2474" actId="790"/>
          <ac:spMkLst>
            <pc:docMk/>
            <pc:sldMk cId="3250581116" sldId="483"/>
            <ac:spMk id="9917" creationId="{AC6894D8-915D-45C2-B1B1-A3E26C4C2D14}"/>
          </ac:spMkLst>
        </pc:spChg>
        <pc:spChg chg="mod">
          <ac:chgData name="Kolakowski, Artur" userId="9c34c8cc-b1df-44f6-bea5-dcf7a54ee35f" providerId="ADAL" clId="{3840EB45-74CA-49F5-8548-3DE287019A31}" dt="2022-12-08T10:50:58.843" v="2475" actId="790"/>
          <ac:spMkLst>
            <pc:docMk/>
            <pc:sldMk cId="3250581116" sldId="483"/>
            <ac:spMk id="9918" creationId="{5D55F597-01B5-4E78-BE05-C5503CA3E3B7}"/>
          </ac:spMkLst>
        </pc:spChg>
        <pc:spChg chg="mod">
          <ac:chgData name="Kolakowski, Artur" userId="9c34c8cc-b1df-44f6-bea5-dcf7a54ee35f" providerId="ADAL" clId="{3840EB45-74CA-49F5-8548-3DE287019A31}" dt="2022-12-08T10:50:58.843" v="2476" actId="790"/>
          <ac:spMkLst>
            <pc:docMk/>
            <pc:sldMk cId="3250581116" sldId="483"/>
            <ac:spMk id="9919" creationId="{9D34C77E-29A0-408F-BB4B-B50A8C300718}"/>
          </ac:spMkLst>
        </pc:spChg>
        <pc:spChg chg="mod">
          <ac:chgData name="Kolakowski, Artur" userId="9c34c8cc-b1df-44f6-bea5-dcf7a54ee35f" providerId="ADAL" clId="{3840EB45-74CA-49F5-8548-3DE287019A31}" dt="2022-12-08T10:50:58.843" v="2477" actId="790"/>
          <ac:spMkLst>
            <pc:docMk/>
            <pc:sldMk cId="3250581116" sldId="483"/>
            <ac:spMk id="9920" creationId="{F35B1D9C-3E4B-425A-B2B6-020BB497D511}"/>
          </ac:spMkLst>
        </pc:spChg>
        <pc:spChg chg="mod">
          <ac:chgData name="Kolakowski, Artur" userId="9c34c8cc-b1df-44f6-bea5-dcf7a54ee35f" providerId="ADAL" clId="{3840EB45-74CA-49F5-8548-3DE287019A31}" dt="2022-12-08T10:50:58.848" v="2478" actId="790"/>
          <ac:spMkLst>
            <pc:docMk/>
            <pc:sldMk cId="3250581116" sldId="483"/>
            <ac:spMk id="9921" creationId="{DB47B62D-63F7-4723-800A-CE0775923898}"/>
          </ac:spMkLst>
        </pc:spChg>
        <pc:spChg chg="mod">
          <ac:chgData name="Kolakowski, Artur" userId="9c34c8cc-b1df-44f6-bea5-dcf7a54ee35f" providerId="ADAL" clId="{3840EB45-74CA-49F5-8548-3DE287019A31}" dt="2022-12-08T10:50:58.848" v="2479" actId="790"/>
          <ac:spMkLst>
            <pc:docMk/>
            <pc:sldMk cId="3250581116" sldId="483"/>
            <ac:spMk id="9922" creationId="{690707C8-F782-41D0-A84C-9B39C9327EAD}"/>
          </ac:spMkLst>
        </pc:spChg>
        <pc:spChg chg="mod">
          <ac:chgData name="Kolakowski, Artur" userId="9c34c8cc-b1df-44f6-bea5-dcf7a54ee35f" providerId="ADAL" clId="{3840EB45-74CA-49F5-8548-3DE287019A31}" dt="2022-12-08T10:50:58.848" v="2480" actId="790"/>
          <ac:spMkLst>
            <pc:docMk/>
            <pc:sldMk cId="3250581116" sldId="483"/>
            <ac:spMk id="9923" creationId="{8D7307FA-CAF3-4B42-A6C5-21CA1B61BCBC}"/>
          </ac:spMkLst>
        </pc:spChg>
        <pc:spChg chg="mod">
          <ac:chgData name="Kolakowski, Artur" userId="9c34c8cc-b1df-44f6-bea5-dcf7a54ee35f" providerId="ADAL" clId="{3840EB45-74CA-49F5-8548-3DE287019A31}" dt="2022-12-08T10:50:58.848" v="2481" actId="790"/>
          <ac:spMkLst>
            <pc:docMk/>
            <pc:sldMk cId="3250581116" sldId="483"/>
            <ac:spMk id="9924" creationId="{EC027174-155F-4C0E-89E6-26B79B91D4B5}"/>
          </ac:spMkLst>
        </pc:spChg>
        <pc:spChg chg="mod">
          <ac:chgData name="Kolakowski, Artur" userId="9c34c8cc-b1df-44f6-bea5-dcf7a54ee35f" providerId="ADAL" clId="{3840EB45-74CA-49F5-8548-3DE287019A31}" dt="2022-12-08T10:50:58.853" v="2482" actId="790"/>
          <ac:spMkLst>
            <pc:docMk/>
            <pc:sldMk cId="3250581116" sldId="483"/>
            <ac:spMk id="9925" creationId="{354A04FD-10B4-40A6-9867-4BF36EE1EF97}"/>
          </ac:spMkLst>
        </pc:spChg>
        <pc:spChg chg="mod">
          <ac:chgData name="Kolakowski, Artur" userId="9c34c8cc-b1df-44f6-bea5-dcf7a54ee35f" providerId="ADAL" clId="{3840EB45-74CA-49F5-8548-3DE287019A31}" dt="2022-12-08T10:50:58.853" v="2483" actId="790"/>
          <ac:spMkLst>
            <pc:docMk/>
            <pc:sldMk cId="3250581116" sldId="483"/>
            <ac:spMk id="9926" creationId="{57EF463D-FEA3-49C5-9398-98834CEE4ADB}"/>
          </ac:spMkLst>
        </pc:spChg>
        <pc:spChg chg="mod">
          <ac:chgData name="Kolakowski, Artur" userId="9c34c8cc-b1df-44f6-bea5-dcf7a54ee35f" providerId="ADAL" clId="{3840EB45-74CA-49F5-8548-3DE287019A31}" dt="2022-12-08T10:50:58.853" v="2484" actId="790"/>
          <ac:spMkLst>
            <pc:docMk/>
            <pc:sldMk cId="3250581116" sldId="483"/>
            <ac:spMk id="9927" creationId="{575420A9-4CD8-42ED-AD0E-EFEDD465996E}"/>
          </ac:spMkLst>
        </pc:spChg>
        <pc:spChg chg="mod">
          <ac:chgData name="Kolakowski, Artur" userId="9c34c8cc-b1df-44f6-bea5-dcf7a54ee35f" providerId="ADAL" clId="{3840EB45-74CA-49F5-8548-3DE287019A31}" dt="2022-12-08T10:50:58.853" v="2485" actId="790"/>
          <ac:spMkLst>
            <pc:docMk/>
            <pc:sldMk cId="3250581116" sldId="483"/>
            <ac:spMk id="9928" creationId="{C7DA5A90-89D9-4248-86A3-6C818ADFCA43}"/>
          </ac:spMkLst>
        </pc:spChg>
        <pc:spChg chg="mod">
          <ac:chgData name="Kolakowski, Artur" userId="9c34c8cc-b1df-44f6-bea5-dcf7a54ee35f" providerId="ADAL" clId="{3840EB45-74CA-49F5-8548-3DE287019A31}" dt="2022-12-08T10:50:58.858" v="2486" actId="790"/>
          <ac:spMkLst>
            <pc:docMk/>
            <pc:sldMk cId="3250581116" sldId="483"/>
            <ac:spMk id="9929" creationId="{B41441EC-FF07-4016-AE85-A0BC05FCD914}"/>
          </ac:spMkLst>
        </pc:spChg>
        <pc:spChg chg="mod">
          <ac:chgData name="Kolakowski, Artur" userId="9c34c8cc-b1df-44f6-bea5-dcf7a54ee35f" providerId="ADAL" clId="{3840EB45-74CA-49F5-8548-3DE287019A31}" dt="2022-12-08T10:50:58.858" v="2487" actId="790"/>
          <ac:spMkLst>
            <pc:docMk/>
            <pc:sldMk cId="3250581116" sldId="483"/>
            <ac:spMk id="9930" creationId="{107E1F22-6049-4DC8-8BB5-30D641823B3D}"/>
          </ac:spMkLst>
        </pc:spChg>
        <pc:spChg chg="mod">
          <ac:chgData name="Kolakowski, Artur" userId="9c34c8cc-b1df-44f6-bea5-dcf7a54ee35f" providerId="ADAL" clId="{3840EB45-74CA-49F5-8548-3DE287019A31}" dt="2022-12-08T10:50:58.858" v="2488" actId="790"/>
          <ac:spMkLst>
            <pc:docMk/>
            <pc:sldMk cId="3250581116" sldId="483"/>
            <ac:spMk id="9931" creationId="{B0A1849E-5D10-4761-8646-DBB0BBFC710C}"/>
          </ac:spMkLst>
        </pc:spChg>
        <pc:spChg chg="mod">
          <ac:chgData name="Kolakowski, Artur" userId="9c34c8cc-b1df-44f6-bea5-dcf7a54ee35f" providerId="ADAL" clId="{3840EB45-74CA-49F5-8548-3DE287019A31}" dt="2022-12-08T10:50:58.858" v="2489" actId="790"/>
          <ac:spMkLst>
            <pc:docMk/>
            <pc:sldMk cId="3250581116" sldId="483"/>
            <ac:spMk id="9932" creationId="{1086058A-F35B-4992-8AF6-02E9406CEF64}"/>
          </ac:spMkLst>
        </pc:spChg>
        <pc:spChg chg="mod">
          <ac:chgData name="Kolakowski, Artur" userId="9c34c8cc-b1df-44f6-bea5-dcf7a54ee35f" providerId="ADAL" clId="{3840EB45-74CA-49F5-8548-3DE287019A31}" dt="2022-12-08T10:50:58.863" v="2490" actId="790"/>
          <ac:spMkLst>
            <pc:docMk/>
            <pc:sldMk cId="3250581116" sldId="483"/>
            <ac:spMk id="9933" creationId="{F80B2A34-7542-4061-98B1-5EEF58EAC6E8}"/>
          </ac:spMkLst>
        </pc:spChg>
        <pc:spChg chg="mod">
          <ac:chgData name="Kolakowski, Artur" userId="9c34c8cc-b1df-44f6-bea5-dcf7a54ee35f" providerId="ADAL" clId="{3840EB45-74CA-49F5-8548-3DE287019A31}" dt="2022-12-08T10:50:58.863" v="2491" actId="790"/>
          <ac:spMkLst>
            <pc:docMk/>
            <pc:sldMk cId="3250581116" sldId="483"/>
            <ac:spMk id="9934" creationId="{793B6C3B-5C87-4C91-9B1D-549580B6BC62}"/>
          </ac:spMkLst>
        </pc:spChg>
        <pc:spChg chg="mod">
          <ac:chgData name="Kolakowski, Artur" userId="9c34c8cc-b1df-44f6-bea5-dcf7a54ee35f" providerId="ADAL" clId="{3840EB45-74CA-49F5-8548-3DE287019A31}" dt="2022-12-08T10:50:58.863" v="2492" actId="790"/>
          <ac:spMkLst>
            <pc:docMk/>
            <pc:sldMk cId="3250581116" sldId="483"/>
            <ac:spMk id="9935" creationId="{A0409B1F-7035-424C-8201-C222148DA32B}"/>
          </ac:spMkLst>
        </pc:spChg>
        <pc:spChg chg="mod">
          <ac:chgData name="Kolakowski, Artur" userId="9c34c8cc-b1df-44f6-bea5-dcf7a54ee35f" providerId="ADAL" clId="{3840EB45-74CA-49F5-8548-3DE287019A31}" dt="2022-12-08T10:50:58.863" v="2493" actId="790"/>
          <ac:spMkLst>
            <pc:docMk/>
            <pc:sldMk cId="3250581116" sldId="483"/>
            <ac:spMk id="9936" creationId="{38580814-6DEB-4882-A20A-5CE6CFC86937}"/>
          </ac:spMkLst>
        </pc:spChg>
        <pc:spChg chg="mod">
          <ac:chgData name="Kolakowski, Artur" userId="9c34c8cc-b1df-44f6-bea5-dcf7a54ee35f" providerId="ADAL" clId="{3840EB45-74CA-49F5-8548-3DE287019A31}" dt="2022-12-08T10:50:58.867" v="2494" actId="790"/>
          <ac:spMkLst>
            <pc:docMk/>
            <pc:sldMk cId="3250581116" sldId="483"/>
            <ac:spMk id="9937" creationId="{B407BBB0-64BC-4436-B920-E6893B913610}"/>
          </ac:spMkLst>
        </pc:spChg>
        <pc:spChg chg="mod">
          <ac:chgData name="Kolakowski, Artur" userId="9c34c8cc-b1df-44f6-bea5-dcf7a54ee35f" providerId="ADAL" clId="{3840EB45-74CA-49F5-8548-3DE287019A31}" dt="2022-12-08T10:50:58.867" v="2495" actId="790"/>
          <ac:spMkLst>
            <pc:docMk/>
            <pc:sldMk cId="3250581116" sldId="483"/>
            <ac:spMk id="9938" creationId="{E635BBFA-6FE1-4BE5-9F2F-CD9C3051E72B}"/>
          </ac:spMkLst>
        </pc:spChg>
        <pc:spChg chg="mod">
          <ac:chgData name="Kolakowski, Artur" userId="9c34c8cc-b1df-44f6-bea5-dcf7a54ee35f" providerId="ADAL" clId="{3840EB45-74CA-49F5-8548-3DE287019A31}" dt="2022-12-08T10:50:58.867" v="2496" actId="790"/>
          <ac:spMkLst>
            <pc:docMk/>
            <pc:sldMk cId="3250581116" sldId="483"/>
            <ac:spMk id="9939" creationId="{56EDF155-B2EE-4720-A08A-FA6F2FCA01C6}"/>
          </ac:spMkLst>
        </pc:spChg>
        <pc:spChg chg="mod">
          <ac:chgData name="Kolakowski, Artur" userId="9c34c8cc-b1df-44f6-bea5-dcf7a54ee35f" providerId="ADAL" clId="{3840EB45-74CA-49F5-8548-3DE287019A31}" dt="2022-12-08T10:50:58.867" v="2497" actId="790"/>
          <ac:spMkLst>
            <pc:docMk/>
            <pc:sldMk cId="3250581116" sldId="483"/>
            <ac:spMk id="9940" creationId="{6C0D0334-083D-48E1-AC0F-61BEEB899309}"/>
          </ac:spMkLst>
        </pc:spChg>
        <pc:spChg chg="mod">
          <ac:chgData name="Kolakowski, Artur" userId="9c34c8cc-b1df-44f6-bea5-dcf7a54ee35f" providerId="ADAL" clId="{3840EB45-74CA-49F5-8548-3DE287019A31}" dt="2022-12-08T10:50:58.872" v="2498" actId="790"/>
          <ac:spMkLst>
            <pc:docMk/>
            <pc:sldMk cId="3250581116" sldId="483"/>
            <ac:spMk id="9941" creationId="{31E30C83-AA5E-4C6D-9221-06AB26154599}"/>
          </ac:spMkLst>
        </pc:spChg>
        <pc:spChg chg="mod">
          <ac:chgData name="Kolakowski, Artur" userId="9c34c8cc-b1df-44f6-bea5-dcf7a54ee35f" providerId="ADAL" clId="{3840EB45-74CA-49F5-8548-3DE287019A31}" dt="2022-12-08T10:50:58.872" v="2499" actId="790"/>
          <ac:spMkLst>
            <pc:docMk/>
            <pc:sldMk cId="3250581116" sldId="483"/>
            <ac:spMk id="9942" creationId="{6E915753-406F-4BE7-8538-CA6097749BBD}"/>
          </ac:spMkLst>
        </pc:spChg>
        <pc:spChg chg="mod">
          <ac:chgData name="Kolakowski, Artur" userId="9c34c8cc-b1df-44f6-bea5-dcf7a54ee35f" providerId="ADAL" clId="{3840EB45-74CA-49F5-8548-3DE287019A31}" dt="2022-12-08T10:50:58.872" v="2500" actId="790"/>
          <ac:spMkLst>
            <pc:docMk/>
            <pc:sldMk cId="3250581116" sldId="483"/>
            <ac:spMk id="9943" creationId="{EA42F100-0DA7-49C7-8B31-63136E478E63}"/>
          </ac:spMkLst>
        </pc:spChg>
        <pc:spChg chg="mod">
          <ac:chgData name="Kolakowski, Artur" userId="9c34c8cc-b1df-44f6-bea5-dcf7a54ee35f" providerId="ADAL" clId="{3840EB45-74CA-49F5-8548-3DE287019A31}" dt="2022-12-08T10:50:58.872" v="2501" actId="790"/>
          <ac:spMkLst>
            <pc:docMk/>
            <pc:sldMk cId="3250581116" sldId="483"/>
            <ac:spMk id="9944" creationId="{B62A02F9-91B5-46C4-90BC-DB906EB4AF4D}"/>
          </ac:spMkLst>
        </pc:spChg>
        <pc:spChg chg="mod">
          <ac:chgData name="Kolakowski, Artur" userId="9c34c8cc-b1df-44f6-bea5-dcf7a54ee35f" providerId="ADAL" clId="{3840EB45-74CA-49F5-8548-3DE287019A31}" dt="2022-12-08T10:50:58.877" v="2502" actId="790"/>
          <ac:spMkLst>
            <pc:docMk/>
            <pc:sldMk cId="3250581116" sldId="483"/>
            <ac:spMk id="9945" creationId="{F708C4B4-C936-45F8-9D46-F440D495CE0E}"/>
          </ac:spMkLst>
        </pc:spChg>
        <pc:spChg chg="mod">
          <ac:chgData name="Kolakowski, Artur" userId="9c34c8cc-b1df-44f6-bea5-dcf7a54ee35f" providerId="ADAL" clId="{3840EB45-74CA-49F5-8548-3DE287019A31}" dt="2022-12-08T10:50:58.878" v="2503" actId="790"/>
          <ac:spMkLst>
            <pc:docMk/>
            <pc:sldMk cId="3250581116" sldId="483"/>
            <ac:spMk id="9946" creationId="{DD401544-3908-4755-A477-50280A51D815}"/>
          </ac:spMkLst>
        </pc:spChg>
        <pc:spChg chg="mod">
          <ac:chgData name="Kolakowski, Artur" userId="9c34c8cc-b1df-44f6-bea5-dcf7a54ee35f" providerId="ADAL" clId="{3840EB45-74CA-49F5-8548-3DE287019A31}" dt="2022-12-08T10:50:58.878" v="2504" actId="790"/>
          <ac:spMkLst>
            <pc:docMk/>
            <pc:sldMk cId="3250581116" sldId="483"/>
            <ac:spMk id="9947" creationId="{D3EF4199-3678-4653-BD14-B9B0F784F0B9}"/>
          </ac:spMkLst>
        </pc:spChg>
        <pc:spChg chg="mod">
          <ac:chgData name="Kolakowski, Artur" userId="9c34c8cc-b1df-44f6-bea5-dcf7a54ee35f" providerId="ADAL" clId="{3840EB45-74CA-49F5-8548-3DE287019A31}" dt="2022-12-08T10:50:58.880" v="2505" actId="790"/>
          <ac:spMkLst>
            <pc:docMk/>
            <pc:sldMk cId="3250581116" sldId="483"/>
            <ac:spMk id="9948" creationId="{5B16B3E8-8BA5-4C2F-8200-9174284F3A20}"/>
          </ac:spMkLst>
        </pc:spChg>
        <pc:spChg chg="mod">
          <ac:chgData name="Kolakowski, Artur" userId="9c34c8cc-b1df-44f6-bea5-dcf7a54ee35f" providerId="ADAL" clId="{3840EB45-74CA-49F5-8548-3DE287019A31}" dt="2022-12-08T10:50:58.880" v="2506" actId="790"/>
          <ac:spMkLst>
            <pc:docMk/>
            <pc:sldMk cId="3250581116" sldId="483"/>
            <ac:spMk id="9949" creationId="{9CCBB05C-B7F8-40E6-B11A-4D8A0122A1D6}"/>
          </ac:spMkLst>
        </pc:spChg>
        <pc:spChg chg="mod">
          <ac:chgData name="Kolakowski, Artur" userId="9c34c8cc-b1df-44f6-bea5-dcf7a54ee35f" providerId="ADAL" clId="{3840EB45-74CA-49F5-8548-3DE287019A31}" dt="2022-12-08T10:50:58.883" v="2507" actId="790"/>
          <ac:spMkLst>
            <pc:docMk/>
            <pc:sldMk cId="3250581116" sldId="483"/>
            <ac:spMk id="9950" creationId="{EF388471-747A-4AAD-A5F5-521F2BE0F533}"/>
          </ac:spMkLst>
        </pc:spChg>
        <pc:spChg chg="mod">
          <ac:chgData name="Kolakowski, Artur" userId="9c34c8cc-b1df-44f6-bea5-dcf7a54ee35f" providerId="ADAL" clId="{3840EB45-74CA-49F5-8548-3DE287019A31}" dt="2022-12-08T10:50:58.883" v="2508" actId="790"/>
          <ac:spMkLst>
            <pc:docMk/>
            <pc:sldMk cId="3250581116" sldId="483"/>
            <ac:spMk id="9951" creationId="{222A02C8-222B-487C-A9FA-64C6A9AB92AC}"/>
          </ac:spMkLst>
        </pc:spChg>
        <pc:spChg chg="mod">
          <ac:chgData name="Kolakowski, Artur" userId="9c34c8cc-b1df-44f6-bea5-dcf7a54ee35f" providerId="ADAL" clId="{3840EB45-74CA-49F5-8548-3DE287019A31}" dt="2022-12-08T10:50:58.883" v="2509" actId="790"/>
          <ac:spMkLst>
            <pc:docMk/>
            <pc:sldMk cId="3250581116" sldId="483"/>
            <ac:spMk id="9952" creationId="{8DE2726D-DBB1-45A6-8C1C-C81534F2D70B}"/>
          </ac:spMkLst>
        </pc:spChg>
        <pc:spChg chg="mod">
          <ac:chgData name="Kolakowski, Artur" userId="9c34c8cc-b1df-44f6-bea5-dcf7a54ee35f" providerId="ADAL" clId="{3840EB45-74CA-49F5-8548-3DE287019A31}" dt="2022-12-08T10:50:58.883" v="2510" actId="790"/>
          <ac:spMkLst>
            <pc:docMk/>
            <pc:sldMk cId="3250581116" sldId="483"/>
            <ac:spMk id="9953" creationId="{15C50849-63DC-4CCE-8E97-07DEC4E24C0C}"/>
          </ac:spMkLst>
        </pc:spChg>
        <pc:spChg chg="mod">
          <ac:chgData name="Kolakowski, Artur" userId="9c34c8cc-b1df-44f6-bea5-dcf7a54ee35f" providerId="ADAL" clId="{3840EB45-74CA-49F5-8548-3DE287019A31}" dt="2022-12-08T10:50:58.888" v="2511" actId="790"/>
          <ac:spMkLst>
            <pc:docMk/>
            <pc:sldMk cId="3250581116" sldId="483"/>
            <ac:spMk id="9954" creationId="{17774DD9-066C-425F-8441-E23CEF296629}"/>
          </ac:spMkLst>
        </pc:spChg>
        <pc:spChg chg="mod">
          <ac:chgData name="Kolakowski, Artur" userId="9c34c8cc-b1df-44f6-bea5-dcf7a54ee35f" providerId="ADAL" clId="{3840EB45-74CA-49F5-8548-3DE287019A31}" dt="2022-12-08T10:50:58.888" v="2512" actId="790"/>
          <ac:spMkLst>
            <pc:docMk/>
            <pc:sldMk cId="3250581116" sldId="483"/>
            <ac:spMk id="9955" creationId="{0B8B2D7C-3668-40F2-BC4F-844BF95CBCFA}"/>
          </ac:spMkLst>
        </pc:spChg>
        <pc:spChg chg="mod">
          <ac:chgData name="Kolakowski, Artur" userId="9c34c8cc-b1df-44f6-bea5-dcf7a54ee35f" providerId="ADAL" clId="{3840EB45-74CA-49F5-8548-3DE287019A31}" dt="2022-12-08T10:50:58.888" v="2513" actId="790"/>
          <ac:spMkLst>
            <pc:docMk/>
            <pc:sldMk cId="3250581116" sldId="483"/>
            <ac:spMk id="9956" creationId="{46BC5AF3-343A-426F-9EC9-F61E542CB36C}"/>
          </ac:spMkLst>
        </pc:spChg>
        <pc:spChg chg="mod">
          <ac:chgData name="Kolakowski, Artur" userId="9c34c8cc-b1df-44f6-bea5-dcf7a54ee35f" providerId="ADAL" clId="{3840EB45-74CA-49F5-8548-3DE287019A31}" dt="2022-12-08T10:50:58.888" v="2514" actId="790"/>
          <ac:spMkLst>
            <pc:docMk/>
            <pc:sldMk cId="3250581116" sldId="483"/>
            <ac:spMk id="9957" creationId="{AFA3409B-1EEC-46F3-A643-3EDE7FE10D19}"/>
          </ac:spMkLst>
        </pc:spChg>
        <pc:spChg chg="mod">
          <ac:chgData name="Kolakowski, Artur" userId="9c34c8cc-b1df-44f6-bea5-dcf7a54ee35f" providerId="ADAL" clId="{3840EB45-74CA-49F5-8548-3DE287019A31}" dt="2022-12-08T10:50:58.893" v="2515" actId="790"/>
          <ac:spMkLst>
            <pc:docMk/>
            <pc:sldMk cId="3250581116" sldId="483"/>
            <ac:spMk id="9958" creationId="{101F7EFB-0CFA-4360-8060-84B815509AE2}"/>
          </ac:spMkLst>
        </pc:spChg>
        <pc:spChg chg="mod">
          <ac:chgData name="Kolakowski, Artur" userId="9c34c8cc-b1df-44f6-bea5-dcf7a54ee35f" providerId="ADAL" clId="{3840EB45-74CA-49F5-8548-3DE287019A31}" dt="2022-12-08T10:50:58.893" v="2516" actId="790"/>
          <ac:spMkLst>
            <pc:docMk/>
            <pc:sldMk cId="3250581116" sldId="483"/>
            <ac:spMk id="9959" creationId="{DABD333E-1512-420B-BB86-0CC4A73898DE}"/>
          </ac:spMkLst>
        </pc:spChg>
        <pc:spChg chg="mod">
          <ac:chgData name="Kolakowski, Artur" userId="9c34c8cc-b1df-44f6-bea5-dcf7a54ee35f" providerId="ADAL" clId="{3840EB45-74CA-49F5-8548-3DE287019A31}" dt="2022-12-08T10:50:58.893" v="2517" actId="790"/>
          <ac:spMkLst>
            <pc:docMk/>
            <pc:sldMk cId="3250581116" sldId="483"/>
            <ac:spMk id="9960" creationId="{C78FFC82-8C29-47FB-9999-AA8D380C7E6D}"/>
          </ac:spMkLst>
        </pc:spChg>
        <pc:spChg chg="mod">
          <ac:chgData name="Kolakowski, Artur" userId="9c34c8cc-b1df-44f6-bea5-dcf7a54ee35f" providerId="ADAL" clId="{3840EB45-74CA-49F5-8548-3DE287019A31}" dt="2022-12-08T10:50:58.893" v="2518" actId="790"/>
          <ac:spMkLst>
            <pc:docMk/>
            <pc:sldMk cId="3250581116" sldId="483"/>
            <ac:spMk id="9961" creationId="{A93CAB4C-3B91-4EF7-A970-666DF33696F1}"/>
          </ac:spMkLst>
        </pc:spChg>
        <pc:spChg chg="mod">
          <ac:chgData name="Kolakowski, Artur" userId="9c34c8cc-b1df-44f6-bea5-dcf7a54ee35f" providerId="ADAL" clId="{3840EB45-74CA-49F5-8548-3DE287019A31}" dt="2022-12-08T10:50:58.893" v="2519" actId="790"/>
          <ac:spMkLst>
            <pc:docMk/>
            <pc:sldMk cId="3250581116" sldId="483"/>
            <ac:spMk id="9962" creationId="{FB83E5C8-BC57-42ED-BDE1-9FBAA2A320DC}"/>
          </ac:spMkLst>
        </pc:spChg>
        <pc:spChg chg="mod">
          <ac:chgData name="Kolakowski, Artur" userId="9c34c8cc-b1df-44f6-bea5-dcf7a54ee35f" providerId="ADAL" clId="{3840EB45-74CA-49F5-8548-3DE287019A31}" dt="2022-12-08T10:50:58.898" v="2520" actId="790"/>
          <ac:spMkLst>
            <pc:docMk/>
            <pc:sldMk cId="3250581116" sldId="483"/>
            <ac:spMk id="9963" creationId="{37634C75-4EE4-4DC7-A5F4-518326893A5A}"/>
          </ac:spMkLst>
        </pc:spChg>
        <pc:spChg chg="mod">
          <ac:chgData name="Kolakowski, Artur" userId="9c34c8cc-b1df-44f6-bea5-dcf7a54ee35f" providerId="ADAL" clId="{3840EB45-74CA-49F5-8548-3DE287019A31}" dt="2022-12-08T10:50:58.898" v="2521" actId="790"/>
          <ac:spMkLst>
            <pc:docMk/>
            <pc:sldMk cId="3250581116" sldId="483"/>
            <ac:spMk id="9964" creationId="{BAC0C0C2-B846-45B9-98DB-EA68C949FE06}"/>
          </ac:spMkLst>
        </pc:spChg>
        <pc:spChg chg="mod">
          <ac:chgData name="Kolakowski, Artur" userId="9c34c8cc-b1df-44f6-bea5-dcf7a54ee35f" providerId="ADAL" clId="{3840EB45-74CA-49F5-8548-3DE287019A31}" dt="2022-12-08T10:50:58.898" v="2522" actId="790"/>
          <ac:spMkLst>
            <pc:docMk/>
            <pc:sldMk cId="3250581116" sldId="483"/>
            <ac:spMk id="9965" creationId="{ED0004BC-0EBC-434B-AFC4-7DB16C11A9C1}"/>
          </ac:spMkLst>
        </pc:spChg>
        <pc:spChg chg="mod">
          <ac:chgData name="Kolakowski, Artur" userId="9c34c8cc-b1df-44f6-bea5-dcf7a54ee35f" providerId="ADAL" clId="{3840EB45-74CA-49F5-8548-3DE287019A31}" dt="2022-12-08T10:50:58.898" v="2523" actId="790"/>
          <ac:spMkLst>
            <pc:docMk/>
            <pc:sldMk cId="3250581116" sldId="483"/>
            <ac:spMk id="9966" creationId="{8FE78562-8ACE-406F-97DD-8471E5547D4B}"/>
          </ac:spMkLst>
        </pc:spChg>
        <pc:spChg chg="mod">
          <ac:chgData name="Kolakowski, Artur" userId="9c34c8cc-b1df-44f6-bea5-dcf7a54ee35f" providerId="ADAL" clId="{3840EB45-74CA-49F5-8548-3DE287019A31}" dt="2022-12-08T10:50:58.903" v="2524" actId="790"/>
          <ac:spMkLst>
            <pc:docMk/>
            <pc:sldMk cId="3250581116" sldId="483"/>
            <ac:spMk id="9967" creationId="{5875883C-B657-4FB6-9CB2-81320E094D2C}"/>
          </ac:spMkLst>
        </pc:spChg>
        <pc:spChg chg="mod">
          <ac:chgData name="Kolakowski, Artur" userId="9c34c8cc-b1df-44f6-bea5-dcf7a54ee35f" providerId="ADAL" clId="{3840EB45-74CA-49F5-8548-3DE287019A31}" dt="2022-12-08T10:50:58.903" v="2525" actId="790"/>
          <ac:spMkLst>
            <pc:docMk/>
            <pc:sldMk cId="3250581116" sldId="483"/>
            <ac:spMk id="9968" creationId="{734AB8F6-022B-4741-AF7C-BB62EBBAA284}"/>
          </ac:spMkLst>
        </pc:spChg>
        <pc:spChg chg="mod">
          <ac:chgData name="Kolakowski, Artur" userId="9c34c8cc-b1df-44f6-bea5-dcf7a54ee35f" providerId="ADAL" clId="{3840EB45-74CA-49F5-8548-3DE287019A31}" dt="2022-12-08T10:50:58.903" v="2526" actId="790"/>
          <ac:spMkLst>
            <pc:docMk/>
            <pc:sldMk cId="3250581116" sldId="483"/>
            <ac:spMk id="9969" creationId="{6AAC002B-2EC7-44E5-AEEC-CBB19EBA175F}"/>
          </ac:spMkLst>
        </pc:spChg>
        <pc:spChg chg="mod">
          <ac:chgData name="Kolakowski, Artur" userId="9c34c8cc-b1df-44f6-bea5-dcf7a54ee35f" providerId="ADAL" clId="{3840EB45-74CA-49F5-8548-3DE287019A31}" dt="2022-12-08T10:50:58.903" v="2527" actId="790"/>
          <ac:spMkLst>
            <pc:docMk/>
            <pc:sldMk cId="3250581116" sldId="483"/>
            <ac:spMk id="9970" creationId="{2A59F824-F4C5-4822-A1B8-8BF74F9E5C4F}"/>
          </ac:spMkLst>
        </pc:spChg>
        <pc:spChg chg="mod">
          <ac:chgData name="Kolakowski, Artur" userId="9c34c8cc-b1df-44f6-bea5-dcf7a54ee35f" providerId="ADAL" clId="{3840EB45-74CA-49F5-8548-3DE287019A31}" dt="2022-12-08T10:50:58.908" v="2528" actId="790"/>
          <ac:spMkLst>
            <pc:docMk/>
            <pc:sldMk cId="3250581116" sldId="483"/>
            <ac:spMk id="9971" creationId="{D9C73A66-0413-4D66-B43C-58126FC9FBF8}"/>
          </ac:spMkLst>
        </pc:spChg>
        <pc:spChg chg="mod">
          <ac:chgData name="Kolakowski, Artur" userId="9c34c8cc-b1df-44f6-bea5-dcf7a54ee35f" providerId="ADAL" clId="{3840EB45-74CA-49F5-8548-3DE287019A31}" dt="2022-12-08T10:50:58.908" v="2529" actId="790"/>
          <ac:spMkLst>
            <pc:docMk/>
            <pc:sldMk cId="3250581116" sldId="483"/>
            <ac:spMk id="9972" creationId="{ABB9830F-EE64-4701-8D6D-474799128DAC}"/>
          </ac:spMkLst>
        </pc:spChg>
        <pc:spChg chg="mod">
          <ac:chgData name="Kolakowski, Artur" userId="9c34c8cc-b1df-44f6-bea5-dcf7a54ee35f" providerId="ADAL" clId="{3840EB45-74CA-49F5-8548-3DE287019A31}" dt="2022-12-08T10:50:58.908" v="2530" actId="790"/>
          <ac:spMkLst>
            <pc:docMk/>
            <pc:sldMk cId="3250581116" sldId="483"/>
            <ac:spMk id="9973" creationId="{BEA79F03-12F3-4EA2-B77C-17721271717F}"/>
          </ac:spMkLst>
        </pc:spChg>
        <pc:spChg chg="mod">
          <ac:chgData name="Kolakowski, Artur" userId="9c34c8cc-b1df-44f6-bea5-dcf7a54ee35f" providerId="ADAL" clId="{3840EB45-74CA-49F5-8548-3DE287019A31}" dt="2022-12-08T10:50:58.908" v="2531" actId="790"/>
          <ac:spMkLst>
            <pc:docMk/>
            <pc:sldMk cId="3250581116" sldId="483"/>
            <ac:spMk id="9974" creationId="{87499CB2-F678-43C2-A8B9-1E7C1B472D1A}"/>
          </ac:spMkLst>
        </pc:spChg>
        <pc:spChg chg="mod">
          <ac:chgData name="Kolakowski, Artur" userId="9c34c8cc-b1df-44f6-bea5-dcf7a54ee35f" providerId="ADAL" clId="{3840EB45-74CA-49F5-8548-3DE287019A31}" dt="2022-12-08T10:50:58.913" v="2532" actId="790"/>
          <ac:spMkLst>
            <pc:docMk/>
            <pc:sldMk cId="3250581116" sldId="483"/>
            <ac:spMk id="9975" creationId="{349D580B-A086-4B07-915F-6CA1D560C87E}"/>
          </ac:spMkLst>
        </pc:spChg>
        <pc:spChg chg="mod">
          <ac:chgData name="Kolakowski, Artur" userId="9c34c8cc-b1df-44f6-bea5-dcf7a54ee35f" providerId="ADAL" clId="{3840EB45-74CA-49F5-8548-3DE287019A31}" dt="2022-12-08T10:50:58.913" v="2533" actId="790"/>
          <ac:spMkLst>
            <pc:docMk/>
            <pc:sldMk cId="3250581116" sldId="483"/>
            <ac:spMk id="9976" creationId="{726A03A6-0038-4756-97E1-C8463E4D8C3B}"/>
          </ac:spMkLst>
        </pc:spChg>
        <pc:spChg chg="mod">
          <ac:chgData name="Kolakowski, Artur" userId="9c34c8cc-b1df-44f6-bea5-dcf7a54ee35f" providerId="ADAL" clId="{3840EB45-74CA-49F5-8548-3DE287019A31}" dt="2022-12-08T10:50:58.913" v="2534" actId="790"/>
          <ac:spMkLst>
            <pc:docMk/>
            <pc:sldMk cId="3250581116" sldId="483"/>
            <ac:spMk id="9977" creationId="{26DFB43B-ABC9-47F5-A8F4-ADA2538BEE53}"/>
          </ac:spMkLst>
        </pc:spChg>
        <pc:spChg chg="mod">
          <ac:chgData name="Kolakowski, Artur" userId="9c34c8cc-b1df-44f6-bea5-dcf7a54ee35f" providerId="ADAL" clId="{3840EB45-74CA-49F5-8548-3DE287019A31}" dt="2022-12-08T10:50:58.913" v="2535" actId="790"/>
          <ac:spMkLst>
            <pc:docMk/>
            <pc:sldMk cId="3250581116" sldId="483"/>
            <ac:spMk id="9978" creationId="{75A717A6-2239-46ED-AA87-1F00ECAFB98E}"/>
          </ac:spMkLst>
        </pc:spChg>
        <pc:spChg chg="mod">
          <ac:chgData name="Kolakowski, Artur" userId="9c34c8cc-b1df-44f6-bea5-dcf7a54ee35f" providerId="ADAL" clId="{3840EB45-74CA-49F5-8548-3DE287019A31}" dt="2022-12-08T10:50:58.918" v="2536" actId="790"/>
          <ac:spMkLst>
            <pc:docMk/>
            <pc:sldMk cId="3250581116" sldId="483"/>
            <ac:spMk id="9979" creationId="{4D665327-5D56-40BE-8DB0-AEE1B7099F01}"/>
          </ac:spMkLst>
        </pc:spChg>
        <pc:spChg chg="mod">
          <ac:chgData name="Kolakowski, Artur" userId="9c34c8cc-b1df-44f6-bea5-dcf7a54ee35f" providerId="ADAL" clId="{3840EB45-74CA-49F5-8548-3DE287019A31}" dt="2022-12-08T10:50:58.918" v="2537" actId="790"/>
          <ac:spMkLst>
            <pc:docMk/>
            <pc:sldMk cId="3250581116" sldId="483"/>
            <ac:spMk id="9980" creationId="{972306BD-E271-4899-B9DC-ADDC4DFD393E}"/>
          </ac:spMkLst>
        </pc:spChg>
        <pc:spChg chg="mod">
          <ac:chgData name="Kolakowski, Artur" userId="9c34c8cc-b1df-44f6-bea5-dcf7a54ee35f" providerId="ADAL" clId="{3840EB45-74CA-49F5-8548-3DE287019A31}" dt="2022-12-08T10:50:58.918" v="2538" actId="790"/>
          <ac:spMkLst>
            <pc:docMk/>
            <pc:sldMk cId="3250581116" sldId="483"/>
            <ac:spMk id="9981" creationId="{6E49A096-861A-457F-9A2C-3816C6E8250F}"/>
          </ac:spMkLst>
        </pc:spChg>
        <pc:spChg chg="mod">
          <ac:chgData name="Kolakowski, Artur" userId="9c34c8cc-b1df-44f6-bea5-dcf7a54ee35f" providerId="ADAL" clId="{3840EB45-74CA-49F5-8548-3DE287019A31}" dt="2022-12-08T10:50:58.918" v="2539" actId="790"/>
          <ac:spMkLst>
            <pc:docMk/>
            <pc:sldMk cId="3250581116" sldId="483"/>
            <ac:spMk id="9982" creationId="{C66C49B1-5B33-45AF-828D-F930D7E71344}"/>
          </ac:spMkLst>
        </pc:spChg>
        <pc:spChg chg="mod">
          <ac:chgData name="Kolakowski, Artur" userId="9c34c8cc-b1df-44f6-bea5-dcf7a54ee35f" providerId="ADAL" clId="{3840EB45-74CA-49F5-8548-3DE287019A31}" dt="2022-12-08T10:50:58.923" v="2540" actId="790"/>
          <ac:spMkLst>
            <pc:docMk/>
            <pc:sldMk cId="3250581116" sldId="483"/>
            <ac:spMk id="9983" creationId="{F73EF983-9520-461E-B92D-E9279EA76426}"/>
          </ac:spMkLst>
        </pc:spChg>
        <pc:spChg chg="mod">
          <ac:chgData name="Kolakowski, Artur" userId="9c34c8cc-b1df-44f6-bea5-dcf7a54ee35f" providerId="ADAL" clId="{3840EB45-74CA-49F5-8548-3DE287019A31}" dt="2022-12-08T10:50:58.923" v="2541" actId="790"/>
          <ac:spMkLst>
            <pc:docMk/>
            <pc:sldMk cId="3250581116" sldId="483"/>
            <ac:spMk id="9984" creationId="{FD46D08A-CA77-4717-8A11-54D28E86CB0C}"/>
          </ac:spMkLst>
        </pc:spChg>
        <pc:spChg chg="mod">
          <ac:chgData name="Kolakowski, Artur" userId="9c34c8cc-b1df-44f6-bea5-dcf7a54ee35f" providerId="ADAL" clId="{3840EB45-74CA-49F5-8548-3DE287019A31}" dt="2022-12-08T10:50:58.923" v="2542" actId="790"/>
          <ac:spMkLst>
            <pc:docMk/>
            <pc:sldMk cId="3250581116" sldId="483"/>
            <ac:spMk id="9985" creationId="{BFD1253A-0C8C-4F24-89D9-FCE52D22305C}"/>
          </ac:spMkLst>
        </pc:spChg>
        <pc:spChg chg="mod">
          <ac:chgData name="Kolakowski, Artur" userId="9c34c8cc-b1df-44f6-bea5-dcf7a54ee35f" providerId="ADAL" clId="{3840EB45-74CA-49F5-8548-3DE287019A31}" dt="2022-12-08T10:50:58.923" v="2543" actId="790"/>
          <ac:spMkLst>
            <pc:docMk/>
            <pc:sldMk cId="3250581116" sldId="483"/>
            <ac:spMk id="9986" creationId="{54415330-8A4B-460F-AFE5-1A816EE5B448}"/>
          </ac:spMkLst>
        </pc:spChg>
        <pc:spChg chg="mod">
          <ac:chgData name="Kolakowski, Artur" userId="9c34c8cc-b1df-44f6-bea5-dcf7a54ee35f" providerId="ADAL" clId="{3840EB45-74CA-49F5-8548-3DE287019A31}" dt="2022-12-08T10:50:58.923" v="2544" actId="790"/>
          <ac:spMkLst>
            <pc:docMk/>
            <pc:sldMk cId="3250581116" sldId="483"/>
            <ac:spMk id="9987" creationId="{EF812906-49BF-477F-A398-5211D64D755B}"/>
          </ac:spMkLst>
        </pc:spChg>
        <pc:spChg chg="mod">
          <ac:chgData name="Kolakowski, Artur" userId="9c34c8cc-b1df-44f6-bea5-dcf7a54ee35f" providerId="ADAL" clId="{3840EB45-74CA-49F5-8548-3DE287019A31}" dt="2022-12-08T10:50:58.928" v="2545" actId="790"/>
          <ac:spMkLst>
            <pc:docMk/>
            <pc:sldMk cId="3250581116" sldId="483"/>
            <ac:spMk id="9988" creationId="{44023BC0-9272-4AE1-A83E-58BB3583CB23}"/>
          </ac:spMkLst>
        </pc:spChg>
        <pc:spChg chg="mod">
          <ac:chgData name="Kolakowski, Artur" userId="9c34c8cc-b1df-44f6-bea5-dcf7a54ee35f" providerId="ADAL" clId="{3840EB45-74CA-49F5-8548-3DE287019A31}" dt="2022-12-08T10:50:58.928" v="2546" actId="790"/>
          <ac:spMkLst>
            <pc:docMk/>
            <pc:sldMk cId="3250581116" sldId="483"/>
            <ac:spMk id="9989" creationId="{68C57D9B-8A1E-44B4-B25D-382C5D24CA15}"/>
          </ac:spMkLst>
        </pc:spChg>
        <pc:spChg chg="mod">
          <ac:chgData name="Kolakowski, Artur" userId="9c34c8cc-b1df-44f6-bea5-dcf7a54ee35f" providerId="ADAL" clId="{3840EB45-74CA-49F5-8548-3DE287019A31}" dt="2022-12-08T10:50:58.928" v="2547" actId="790"/>
          <ac:spMkLst>
            <pc:docMk/>
            <pc:sldMk cId="3250581116" sldId="483"/>
            <ac:spMk id="9990" creationId="{E0A37FBC-B853-468F-85A9-F8EAB71ABA87}"/>
          </ac:spMkLst>
        </pc:spChg>
        <pc:spChg chg="mod">
          <ac:chgData name="Kolakowski, Artur" userId="9c34c8cc-b1df-44f6-bea5-dcf7a54ee35f" providerId="ADAL" clId="{3840EB45-74CA-49F5-8548-3DE287019A31}" dt="2022-12-08T10:50:58.928" v="2548" actId="790"/>
          <ac:spMkLst>
            <pc:docMk/>
            <pc:sldMk cId="3250581116" sldId="483"/>
            <ac:spMk id="9991" creationId="{44EE83B0-FF43-422D-BB2E-F47DAB775ACD}"/>
          </ac:spMkLst>
        </pc:spChg>
        <pc:spChg chg="mod">
          <ac:chgData name="Kolakowski, Artur" userId="9c34c8cc-b1df-44f6-bea5-dcf7a54ee35f" providerId="ADAL" clId="{3840EB45-74CA-49F5-8548-3DE287019A31}" dt="2022-12-08T10:50:58.933" v="2549" actId="790"/>
          <ac:spMkLst>
            <pc:docMk/>
            <pc:sldMk cId="3250581116" sldId="483"/>
            <ac:spMk id="9992" creationId="{A5316DCC-2B15-472F-8117-AA68C85AD25B}"/>
          </ac:spMkLst>
        </pc:spChg>
        <pc:spChg chg="mod">
          <ac:chgData name="Kolakowski, Artur" userId="9c34c8cc-b1df-44f6-bea5-dcf7a54ee35f" providerId="ADAL" clId="{3840EB45-74CA-49F5-8548-3DE287019A31}" dt="2022-12-08T10:50:58.933" v="2550" actId="790"/>
          <ac:spMkLst>
            <pc:docMk/>
            <pc:sldMk cId="3250581116" sldId="483"/>
            <ac:spMk id="9993" creationId="{799F9DA2-F78A-40E6-9A18-C6209271BC43}"/>
          </ac:spMkLst>
        </pc:spChg>
        <pc:spChg chg="mod">
          <ac:chgData name="Kolakowski, Artur" userId="9c34c8cc-b1df-44f6-bea5-dcf7a54ee35f" providerId="ADAL" clId="{3840EB45-74CA-49F5-8548-3DE287019A31}" dt="2022-12-08T10:50:58.933" v="2551" actId="790"/>
          <ac:spMkLst>
            <pc:docMk/>
            <pc:sldMk cId="3250581116" sldId="483"/>
            <ac:spMk id="9994" creationId="{19B22FE7-68AE-4C0B-ABBE-CDCAEF76ADE6}"/>
          </ac:spMkLst>
        </pc:spChg>
        <pc:spChg chg="mod">
          <ac:chgData name="Kolakowski, Artur" userId="9c34c8cc-b1df-44f6-bea5-dcf7a54ee35f" providerId="ADAL" clId="{3840EB45-74CA-49F5-8548-3DE287019A31}" dt="2022-12-08T10:50:58.933" v="2552" actId="790"/>
          <ac:spMkLst>
            <pc:docMk/>
            <pc:sldMk cId="3250581116" sldId="483"/>
            <ac:spMk id="9995" creationId="{8ED1B25F-0062-4C2A-85D1-3D46ABE72993}"/>
          </ac:spMkLst>
        </pc:spChg>
        <pc:spChg chg="mod">
          <ac:chgData name="Kolakowski, Artur" userId="9c34c8cc-b1df-44f6-bea5-dcf7a54ee35f" providerId="ADAL" clId="{3840EB45-74CA-49F5-8548-3DE287019A31}" dt="2022-12-08T10:50:58.938" v="2553" actId="790"/>
          <ac:spMkLst>
            <pc:docMk/>
            <pc:sldMk cId="3250581116" sldId="483"/>
            <ac:spMk id="9996" creationId="{D0C6F172-8ADC-4316-A0CB-43495A971C69}"/>
          </ac:spMkLst>
        </pc:spChg>
        <pc:spChg chg="mod">
          <ac:chgData name="Kolakowski, Artur" userId="9c34c8cc-b1df-44f6-bea5-dcf7a54ee35f" providerId="ADAL" clId="{3840EB45-74CA-49F5-8548-3DE287019A31}" dt="2022-12-08T10:50:58.938" v="2554" actId="790"/>
          <ac:spMkLst>
            <pc:docMk/>
            <pc:sldMk cId="3250581116" sldId="483"/>
            <ac:spMk id="9997" creationId="{7D916F55-7F8E-4E3F-9E19-107DE3F2DB7F}"/>
          </ac:spMkLst>
        </pc:spChg>
        <pc:spChg chg="mod">
          <ac:chgData name="Kolakowski, Artur" userId="9c34c8cc-b1df-44f6-bea5-dcf7a54ee35f" providerId="ADAL" clId="{3840EB45-74CA-49F5-8548-3DE287019A31}" dt="2022-12-08T10:50:58.938" v="2555" actId="790"/>
          <ac:spMkLst>
            <pc:docMk/>
            <pc:sldMk cId="3250581116" sldId="483"/>
            <ac:spMk id="9998" creationId="{68FEF522-2CED-4949-814E-E8B4FD7AFECF}"/>
          </ac:spMkLst>
        </pc:spChg>
        <pc:spChg chg="mod">
          <ac:chgData name="Kolakowski, Artur" userId="9c34c8cc-b1df-44f6-bea5-dcf7a54ee35f" providerId="ADAL" clId="{3840EB45-74CA-49F5-8548-3DE287019A31}" dt="2022-12-08T10:50:58.938" v="2556" actId="790"/>
          <ac:spMkLst>
            <pc:docMk/>
            <pc:sldMk cId="3250581116" sldId="483"/>
            <ac:spMk id="9999" creationId="{D926A0ED-D0C1-4C48-8454-3B247610D39D}"/>
          </ac:spMkLst>
        </pc:spChg>
        <pc:spChg chg="mod">
          <ac:chgData name="Kolakowski, Artur" userId="9c34c8cc-b1df-44f6-bea5-dcf7a54ee35f" providerId="ADAL" clId="{3840EB45-74CA-49F5-8548-3DE287019A31}" dt="2022-12-08T10:50:58.938" v="2557" actId="790"/>
          <ac:spMkLst>
            <pc:docMk/>
            <pc:sldMk cId="3250581116" sldId="483"/>
            <ac:spMk id="10000" creationId="{2E0817BE-DE53-4DCC-8166-17DD6EB8F677}"/>
          </ac:spMkLst>
        </pc:spChg>
        <pc:spChg chg="mod">
          <ac:chgData name="Kolakowski, Artur" userId="9c34c8cc-b1df-44f6-bea5-dcf7a54ee35f" providerId="ADAL" clId="{3840EB45-74CA-49F5-8548-3DE287019A31}" dt="2022-12-08T10:50:58.943" v="2558" actId="790"/>
          <ac:spMkLst>
            <pc:docMk/>
            <pc:sldMk cId="3250581116" sldId="483"/>
            <ac:spMk id="10001" creationId="{C077223E-CC33-4039-961C-55F2C27F8572}"/>
          </ac:spMkLst>
        </pc:spChg>
        <pc:spChg chg="mod">
          <ac:chgData name="Kolakowski, Artur" userId="9c34c8cc-b1df-44f6-bea5-dcf7a54ee35f" providerId="ADAL" clId="{3840EB45-74CA-49F5-8548-3DE287019A31}" dt="2022-12-08T10:50:58.943" v="2559" actId="790"/>
          <ac:spMkLst>
            <pc:docMk/>
            <pc:sldMk cId="3250581116" sldId="483"/>
            <ac:spMk id="10002" creationId="{6349B975-9606-4EBB-873C-669F965D50EB}"/>
          </ac:spMkLst>
        </pc:spChg>
        <pc:spChg chg="mod">
          <ac:chgData name="Kolakowski, Artur" userId="9c34c8cc-b1df-44f6-bea5-dcf7a54ee35f" providerId="ADAL" clId="{3840EB45-74CA-49F5-8548-3DE287019A31}" dt="2022-12-08T10:50:58.943" v="2560" actId="790"/>
          <ac:spMkLst>
            <pc:docMk/>
            <pc:sldMk cId="3250581116" sldId="483"/>
            <ac:spMk id="10003" creationId="{B7C092B5-48AA-42B9-B5B3-ED4AA76DA844}"/>
          </ac:spMkLst>
        </pc:spChg>
        <pc:spChg chg="mod">
          <ac:chgData name="Kolakowski, Artur" userId="9c34c8cc-b1df-44f6-bea5-dcf7a54ee35f" providerId="ADAL" clId="{3840EB45-74CA-49F5-8548-3DE287019A31}" dt="2022-12-08T10:50:58.943" v="2561" actId="790"/>
          <ac:spMkLst>
            <pc:docMk/>
            <pc:sldMk cId="3250581116" sldId="483"/>
            <ac:spMk id="10004" creationId="{28DE9F14-A0B6-4038-9D5A-A8FDAC72784A}"/>
          </ac:spMkLst>
        </pc:spChg>
        <pc:spChg chg="mod">
          <ac:chgData name="Kolakowski, Artur" userId="9c34c8cc-b1df-44f6-bea5-dcf7a54ee35f" providerId="ADAL" clId="{3840EB45-74CA-49F5-8548-3DE287019A31}" dt="2022-12-08T10:50:58.947" v="2562" actId="790"/>
          <ac:spMkLst>
            <pc:docMk/>
            <pc:sldMk cId="3250581116" sldId="483"/>
            <ac:spMk id="10005" creationId="{B12AAC1C-B2BA-4BDE-ACF4-0B79FA616961}"/>
          </ac:spMkLst>
        </pc:spChg>
        <pc:spChg chg="mod">
          <ac:chgData name="Kolakowski, Artur" userId="9c34c8cc-b1df-44f6-bea5-dcf7a54ee35f" providerId="ADAL" clId="{3840EB45-74CA-49F5-8548-3DE287019A31}" dt="2022-12-08T10:50:58.947" v="2563" actId="790"/>
          <ac:spMkLst>
            <pc:docMk/>
            <pc:sldMk cId="3250581116" sldId="483"/>
            <ac:spMk id="10006" creationId="{45B62F6F-A149-4092-B3D2-846378E13A8F}"/>
          </ac:spMkLst>
        </pc:spChg>
        <pc:spChg chg="mod">
          <ac:chgData name="Kolakowski, Artur" userId="9c34c8cc-b1df-44f6-bea5-dcf7a54ee35f" providerId="ADAL" clId="{3840EB45-74CA-49F5-8548-3DE287019A31}" dt="2022-12-08T10:50:58.947" v="2564" actId="790"/>
          <ac:spMkLst>
            <pc:docMk/>
            <pc:sldMk cId="3250581116" sldId="483"/>
            <ac:spMk id="10007" creationId="{DDC54795-C6C3-4020-AAD0-5AFB33551A7B}"/>
          </ac:spMkLst>
        </pc:spChg>
        <pc:spChg chg="mod">
          <ac:chgData name="Kolakowski, Artur" userId="9c34c8cc-b1df-44f6-bea5-dcf7a54ee35f" providerId="ADAL" clId="{3840EB45-74CA-49F5-8548-3DE287019A31}" dt="2022-12-08T10:50:58.947" v="2565" actId="790"/>
          <ac:spMkLst>
            <pc:docMk/>
            <pc:sldMk cId="3250581116" sldId="483"/>
            <ac:spMk id="10008" creationId="{1A3B2FF6-B556-491F-871E-A88732ED9FBB}"/>
          </ac:spMkLst>
        </pc:spChg>
        <pc:spChg chg="mod">
          <ac:chgData name="Kolakowski, Artur" userId="9c34c8cc-b1df-44f6-bea5-dcf7a54ee35f" providerId="ADAL" clId="{3840EB45-74CA-49F5-8548-3DE287019A31}" dt="2022-12-08T10:50:58.952" v="2566" actId="790"/>
          <ac:spMkLst>
            <pc:docMk/>
            <pc:sldMk cId="3250581116" sldId="483"/>
            <ac:spMk id="10009" creationId="{4CA35199-48B5-4487-AF18-2EC866D54BA2}"/>
          </ac:spMkLst>
        </pc:spChg>
        <pc:spChg chg="mod">
          <ac:chgData name="Kolakowski, Artur" userId="9c34c8cc-b1df-44f6-bea5-dcf7a54ee35f" providerId="ADAL" clId="{3840EB45-74CA-49F5-8548-3DE287019A31}" dt="2022-12-08T10:50:58.952" v="2567" actId="790"/>
          <ac:spMkLst>
            <pc:docMk/>
            <pc:sldMk cId="3250581116" sldId="483"/>
            <ac:spMk id="10010" creationId="{65838D00-2022-4032-82D5-00E5A984C591}"/>
          </ac:spMkLst>
        </pc:spChg>
        <pc:spChg chg="mod">
          <ac:chgData name="Kolakowski, Artur" userId="9c34c8cc-b1df-44f6-bea5-dcf7a54ee35f" providerId="ADAL" clId="{3840EB45-74CA-49F5-8548-3DE287019A31}" dt="2022-12-08T10:50:58.952" v="2568" actId="790"/>
          <ac:spMkLst>
            <pc:docMk/>
            <pc:sldMk cId="3250581116" sldId="483"/>
            <ac:spMk id="10011" creationId="{F100921B-B90A-434A-AEC8-A25B25F8BDE5}"/>
          </ac:spMkLst>
        </pc:spChg>
        <pc:spChg chg="mod">
          <ac:chgData name="Kolakowski, Artur" userId="9c34c8cc-b1df-44f6-bea5-dcf7a54ee35f" providerId="ADAL" clId="{3840EB45-74CA-49F5-8548-3DE287019A31}" dt="2022-12-08T10:50:58.952" v="2569" actId="790"/>
          <ac:spMkLst>
            <pc:docMk/>
            <pc:sldMk cId="3250581116" sldId="483"/>
            <ac:spMk id="10012" creationId="{D545D5A2-3672-4324-9859-04CD001BDF49}"/>
          </ac:spMkLst>
        </pc:spChg>
        <pc:spChg chg="mod">
          <ac:chgData name="Kolakowski, Artur" userId="9c34c8cc-b1df-44f6-bea5-dcf7a54ee35f" providerId="ADAL" clId="{3840EB45-74CA-49F5-8548-3DE287019A31}" dt="2022-12-08T10:50:58.958" v="2570" actId="790"/>
          <ac:spMkLst>
            <pc:docMk/>
            <pc:sldMk cId="3250581116" sldId="483"/>
            <ac:spMk id="10013" creationId="{44ADBA4E-187C-4D02-A8A3-6791AF0A5F3E}"/>
          </ac:spMkLst>
        </pc:spChg>
        <pc:spChg chg="mod">
          <ac:chgData name="Kolakowski, Artur" userId="9c34c8cc-b1df-44f6-bea5-dcf7a54ee35f" providerId="ADAL" clId="{3840EB45-74CA-49F5-8548-3DE287019A31}" dt="2022-12-08T10:50:58.958" v="2571" actId="790"/>
          <ac:spMkLst>
            <pc:docMk/>
            <pc:sldMk cId="3250581116" sldId="483"/>
            <ac:spMk id="10014" creationId="{48E10732-ED22-456D-96C7-D16D6C4CD270}"/>
          </ac:spMkLst>
        </pc:spChg>
        <pc:spChg chg="mod">
          <ac:chgData name="Kolakowski, Artur" userId="9c34c8cc-b1df-44f6-bea5-dcf7a54ee35f" providerId="ADAL" clId="{3840EB45-74CA-49F5-8548-3DE287019A31}" dt="2022-12-08T10:50:58.958" v="2572" actId="790"/>
          <ac:spMkLst>
            <pc:docMk/>
            <pc:sldMk cId="3250581116" sldId="483"/>
            <ac:spMk id="10015" creationId="{596A53C8-03A3-4AE0-BAAB-9489DF0D507F}"/>
          </ac:spMkLst>
        </pc:spChg>
        <pc:spChg chg="mod">
          <ac:chgData name="Kolakowski, Artur" userId="9c34c8cc-b1df-44f6-bea5-dcf7a54ee35f" providerId="ADAL" clId="{3840EB45-74CA-49F5-8548-3DE287019A31}" dt="2022-12-08T10:50:58.958" v="2573" actId="790"/>
          <ac:spMkLst>
            <pc:docMk/>
            <pc:sldMk cId="3250581116" sldId="483"/>
            <ac:spMk id="10016" creationId="{67194933-4048-42BF-BBB7-392D7F600AAD}"/>
          </ac:spMkLst>
        </pc:spChg>
        <pc:spChg chg="mod">
          <ac:chgData name="Kolakowski, Artur" userId="9c34c8cc-b1df-44f6-bea5-dcf7a54ee35f" providerId="ADAL" clId="{3840EB45-74CA-49F5-8548-3DE287019A31}" dt="2022-12-08T10:50:58.963" v="2574" actId="790"/>
          <ac:spMkLst>
            <pc:docMk/>
            <pc:sldMk cId="3250581116" sldId="483"/>
            <ac:spMk id="10017" creationId="{E539EDD3-4C4C-4E16-9CE7-115E8A6D1A4D}"/>
          </ac:spMkLst>
        </pc:spChg>
        <pc:spChg chg="mod">
          <ac:chgData name="Kolakowski, Artur" userId="9c34c8cc-b1df-44f6-bea5-dcf7a54ee35f" providerId="ADAL" clId="{3840EB45-74CA-49F5-8548-3DE287019A31}" dt="2022-12-08T10:50:58.963" v="2575" actId="790"/>
          <ac:spMkLst>
            <pc:docMk/>
            <pc:sldMk cId="3250581116" sldId="483"/>
            <ac:spMk id="10018" creationId="{AD1021EF-3D86-43C7-9649-B735A095012D}"/>
          </ac:spMkLst>
        </pc:spChg>
        <pc:spChg chg="mod">
          <ac:chgData name="Kolakowski, Artur" userId="9c34c8cc-b1df-44f6-bea5-dcf7a54ee35f" providerId="ADAL" clId="{3840EB45-74CA-49F5-8548-3DE287019A31}" dt="2022-12-08T10:50:58.963" v="2576" actId="790"/>
          <ac:spMkLst>
            <pc:docMk/>
            <pc:sldMk cId="3250581116" sldId="483"/>
            <ac:spMk id="10019" creationId="{DDE3A29D-1A4D-446A-9147-F4A5B5637EF4}"/>
          </ac:spMkLst>
        </pc:spChg>
        <pc:spChg chg="mod">
          <ac:chgData name="Kolakowski, Artur" userId="9c34c8cc-b1df-44f6-bea5-dcf7a54ee35f" providerId="ADAL" clId="{3840EB45-74CA-49F5-8548-3DE287019A31}" dt="2022-12-08T10:50:58.963" v="2577" actId="790"/>
          <ac:spMkLst>
            <pc:docMk/>
            <pc:sldMk cId="3250581116" sldId="483"/>
            <ac:spMk id="10020" creationId="{706E65DC-B055-46BF-922B-EDBD7CBA6952}"/>
          </ac:spMkLst>
        </pc:spChg>
        <pc:spChg chg="mod">
          <ac:chgData name="Kolakowski, Artur" userId="9c34c8cc-b1df-44f6-bea5-dcf7a54ee35f" providerId="ADAL" clId="{3840EB45-74CA-49F5-8548-3DE287019A31}" dt="2022-12-08T10:50:58.963" v="2578" actId="790"/>
          <ac:spMkLst>
            <pc:docMk/>
            <pc:sldMk cId="3250581116" sldId="483"/>
            <ac:spMk id="10021" creationId="{08AE5681-EE9B-45E4-9DE3-5AB659206CF1}"/>
          </ac:spMkLst>
        </pc:spChg>
        <pc:spChg chg="mod">
          <ac:chgData name="Kolakowski, Artur" userId="9c34c8cc-b1df-44f6-bea5-dcf7a54ee35f" providerId="ADAL" clId="{3840EB45-74CA-49F5-8548-3DE287019A31}" dt="2022-12-08T10:50:58.968" v="2579" actId="790"/>
          <ac:spMkLst>
            <pc:docMk/>
            <pc:sldMk cId="3250581116" sldId="483"/>
            <ac:spMk id="10022" creationId="{C41B99D0-40F5-4E31-AC9D-478AA9167E53}"/>
          </ac:spMkLst>
        </pc:spChg>
        <pc:spChg chg="mod">
          <ac:chgData name="Kolakowski, Artur" userId="9c34c8cc-b1df-44f6-bea5-dcf7a54ee35f" providerId="ADAL" clId="{3840EB45-74CA-49F5-8548-3DE287019A31}" dt="2022-12-08T10:50:58.968" v="2580" actId="790"/>
          <ac:spMkLst>
            <pc:docMk/>
            <pc:sldMk cId="3250581116" sldId="483"/>
            <ac:spMk id="10023" creationId="{ACB3A556-E966-41FE-BB70-F7FFC9B52501}"/>
          </ac:spMkLst>
        </pc:spChg>
        <pc:spChg chg="mod">
          <ac:chgData name="Kolakowski, Artur" userId="9c34c8cc-b1df-44f6-bea5-dcf7a54ee35f" providerId="ADAL" clId="{3840EB45-74CA-49F5-8548-3DE287019A31}" dt="2022-12-08T10:50:58.968" v="2581" actId="790"/>
          <ac:spMkLst>
            <pc:docMk/>
            <pc:sldMk cId="3250581116" sldId="483"/>
            <ac:spMk id="10024" creationId="{4FB841FE-FF39-4DDA-8763-1452E8330392}"/>
          </ac:spMkLst>
        </pc:spChg>
        <pc:spChg chg="mod">
          <ac:chgData name="Kolakowski, Artur" userId="9c34c8cc-b1df-44f6-bea5-dcf7a54ee35f" providerId="ADAL" clId="{3840EB45-74CA-49F5-8548-3DE287019A31}" dt="2022-12-08T10:50:58.968" v="2582" actId="790"/>
          <ac:spMkLst>
            <pc:docMk/>
            <pc:sldMk cId="3250581116" sldId="483"/>
            <ac:spMk id="10025" creationId="{3EE00A16-7DAA-440A-BE8C-301F6912A797}"/>
          </ac:spMkLst>
        </pc:spChg>
        <pc:spChg chg="mod">
          <ac:chgData name="Kolakowski, Artur" userId="9c34c8cc-b1df-44f6-bea5-dcf7a54ee35f" providerId="ADAL" clId="{3840EB45-74CA-49F5-8548-3DE287019A31}" dt="2022-12-08T10:50:58.973" v="2583" actId="790"/>
          <ac:spMkLst>
            <pc:docMk/>
            <pc:sldMk cId="3250581116" sldId="483"/>
            <ac:spMk id="10026" creationId="{41B6E367-6A64-4E8C-869F-4EB11F2B20C7}"/>
          </ac:spMkLst>
        </pc:spChg>
        <pc:spChg chg="mod">
          <ac:chgData name="Kolakowski, Artur" userId="9c34c8cc-b1df-44f6-bea5-dcf7a54ee35f" providerId="ADAL" clId="{3840EB45-74CA-49F5-8548-3DE287019A31}" dt="2022-12-08T10:50:58.973" v="2584" actId="790"/>
          <ac:spMkLst>
            <pc:docMk/>
            <pc:sldMk cId="3250581116" sldId="483"/>
            <ac:spMk id="10027" creationId="{FFC863F2-AC18-4E05-8E0A-422D85834612}"/>
          </ac:spMkLst>
        </pc:spChg>
        <pc:spChg chg="mod">
          <ac:chgData name="Kolakowski, Artur" userId="9c34c8cc-b1df-44f6-bea5-dcf7a54ee35f" providerId="ADAL" clId="{3840EB45-74CA-49F5-8548-3DE287019A31}" dt="2022-12-08T10:50:58.973" v="2585" actId="790"/>
          <ac:spMkLst>
            <pc:docMk/>
            <pc:sldMk cId="3250581116" sldId="483"/>
            <ac:spMk id="10028" creationId="{CD8A87A7-2DAC-40A3-933D-0CB5EDE275D0}"/>
          </ac:spMkLst>
        </pc:spChg>
        <pc:spChg chg="mod">
          <ac:chgData name="Kolakowski, Artur" userId="9c34c8cc-b1df-44f6-bea5-dcf7a54ee35f" providerId="ADAL" clId="{3840EB45-74CA-49F5-8548-3DE287019A31}" dt="2022-12-08T10:50:58.973" v="2586" actId="790"/>
          <ac:spMkLst>
            <pc:docMk/>
            <pc:sldMk cId="3250581116" sldId="483"/>
            <ac:spMk id="10029" creationId="{AA5EE971-51F7-49E9-893B-6900BE7AA9C9}"/>
          </ac:spMkLst>
        </pc:spChg>
        <pc:spChg chg="mod">
          <ac:chgData name="Kolakowski, Artur" userId="9c34c8cc-b1df-44f6-bea5-dcf7a54ee35f" providerId="ADAL" clId="{3840EB45-74CA-49F5-8548-3DE287019A31}" dt="2022-12-08T10:50:58.973" v="2587" actId="790"/>
          <ac:spMkLst>
            <pc:docMk/>
            <pc:sldMk cId="3250581116" sldId="483"/>
            <ac:spMk id="10030" creationId="{6ABBD2B6-24FC-4DAD-AA43-F2D01B0DB6F6}"/>
          </ac:spMkLst>
        </pc:spChg>
        <pc:spChg chg="mod">
          <ac:chgData name="Kolakowski, Artur" userId="9c34c8cc-b1df-44f6-bea5-dcf7a54ee35f" providerId="ADAL" clId="{3840EB45-74CA-49F5-8548-3DE287019A31}" dt="2022-12-08T10:50:58.978" v="2588" actId="790"/>
          <ac:spMkLst>
            <pc:docMk/>
            <pc:sldMk cId="3250581116" sldId="483"/>
            <ac:spMk id="10031" creationId="{68AB20F2-0066-4085-8C72-D6D641462701}"/>
          </ac:spMkLst>
        </pc:spChg>
        <pc:spChg chg="mod">
          <ac:chgData name="Kolakowski, Artur" userId="9c34c8cc-b1df-44f6-bea5-dcf7a54ee35f" providerId="ADAL" clId="{3840EB45-74CA-49F5-8548-3DE287019A31}" dt="2022-12-08T10:50:58.978" v="2589" actId="790"/>
          <ac:spMkLst>
            <pc:docMk/>
            <pc:sldMk cId="3250581116" sldId="483"/>
            <ac:spMk id="10032" creationId="{D54A2F20-BD31-491D-8980-3798D15C5F61}"/>
          </ac:spMkLst>
        </pc:spChg>
        <pc:spChg chg="mod">
          <ac:chgData name="Kolakowski, Artur" userId="9c34c8cc-b1df-44f6-bea5-dcf7a54ee35f" providerId="ADAL" clId="{3840EB45-74CA-49F5-8548-3DE287019A31}" dt="2022-12-08T10:50:58.980" v="2590" actId="790"/>
          <ac:spMkLst>
            <pc:docMk/>
            <pc:sldMk cId="3250581116" sldId="483"/>
            <ac:spMk id="10033" creationId="{5438656E-EB25-4820-A540-92058D7A536D}"/>
          </ac:spMkLst>
        </pc:spChg>
        <pc:spChg chg="mod">
          <ac:chgData name="Kolakowski, Artur" userId="9c34c8cc-b1df-44f6-bea5-dcf7a54ee35f" providerId="ADAL" clId="{3840EB45-74CA-49F5-8548-3DE287019A31}" dt="2022-12-08T10:50:58.980" v="2591" actId="790"/>
          <ac:spMkLst>
            <pc:docMk/>
            <pc:sldMk cId="3250581116" sldId="483"/>
            <ac:spMk id="10034" creationId="{1912DF5E-E48E-478B-A890-19B69EF4E0CE}"/>
          </ac:spMkLst>
        </pc:spChg>
        <pc:spChg chg="mod">
          <ac:chgData name="Kolakowski, Artur" userId="9c34c8cc-b1df-44f6-bea5-dcf7a54ee35f" providerId="ADAL" clId="{3840EB45-74CA-49F5-8548-3DE287019A31}" dt="2022-12-08T10:50:58.983" v="2592" actId="790"/>
          <ac:spMkLst>
            <pc:docMk/>
            <pc:sldMk cId="3250581116" sldId="483"/>
            <ac:spMk id="10035" creationId="{1B5D314C-0AE7-4B26-92D1-1BB046188187}"/>
          </ac:spMkLst>
        </pc:spChg>
        <pc:spChg chg="mod">
          <ac:chgData name="Kolakowski, Artur" userId="9c34c8cc-b1df-44f6-bea5-dcf7a54ee35f" providerId="ADAL" clId="{3840EB45-74CA-49F5-8548-3DE287019A31}" dt="2022-12-08T10:50:58.983" v="2593" actId="790"/>
          <ac:spMkLst>
            <pc:docMk/>
            <pc:sldMk cId="3250581116" sldId="483"/>
            <ac:spMk id="10036" creationId="{8450A8CB-AE22-4442-B6B5-6A9FE42CE9B1}"/>
          </ac:spMkLst>
        </pc:spChg>
        <pc:spChg chg="mod">
          <ac:chgData name="Kolakowski, Artur" userId="9c34c8cc-b1df-44f6-bea5-dcf7a54ee35f" providerId="ADAL" clId="{3840EB45-74CA-49F5-8548-3DE287019A31}" dt="2022-12-08T10:50:58.983" v="2594" actId="790"/>
          <ac:spMkLst>
            <pc:docMk/>
            <pc:sldMk cId="3250581116" sldId="483"/>
            <ac:spMk id="10037" creationId="{85279396-C954-40D8-B811-A815BC2CF227}"/>
          </ac:spMkLst>
        </pc:spChg>
        <pc:spChg chg="mod">
          <ac:chgData name="Kolakowski, Artur" userId="9c34c8cc-b1df-44f6-bea5-dcf7a54ee35f" providerId="ADAL" clId="{3840EB45-74CA-49F5-8548-3DE287019A31}" dt="2022-12-08T10:50:58.983" v="2595" actId="790"/>
          <ac:spMkLst>
            <pc:docMk/>
            <pc:sldMk cId="3250581116" sldId="483"/>
            <ac:spMk id="10038" creationId="{B71B6506-19D4-4ABC-BA27-01D339A943C1}"/>
          </ac:spMkLst>
        </pc:spChg>
        <pc:spChg chg="mod">
          <ac:chgData name="Kolakowski, Artur" userId="9c34c8cc-b1df-44f6-bea5-dcf7a54ee35f" providerId="ADAL" clId="{3840EB45-74CA-49F5-8548-3DE287019A31}" dt="2022-12-08T10:50:58.988" v="2596" actId="790"/>
          <ac:spMkLst>
            <pc:docMk/>
            <pc:sldMk cId="3250581116" sldId="483"/>
            <ac:spMk id="10039" creationId="{034F882E-6E4C-4803-8ABF-36B46FBB2E64}"/>
          </ac:spMkLst>
        </pc:spChg>
        <pc:spChg chg="mod">
          <ac:chgData name="Kolakowski, Artur" userId="9c34c8cc-b1df-44f6-bea5-dcf7a54ee35f" providerId="ADAL" clId="{3840EB45-74CA-49F5-8548-3DE287019A31}" dt="2022-12-08T10:50:58.988" v="2597" actId="790"/>
          <ac:spMkLst>
            <pc:docMk/>
            <pc:sldMk cId="3250581116" sldId="483"/>
            <ac:spMk id="10040" creationId="{02B30963-51FB-4C7D-8519-4F7DE04835E3}"/>
          </ac:spMkLst>
        </pc:spChg>
        <pc:spChg chg="mod">
          <ac:chgData name="Kolakowski, Artur" userId="9c34c8cc-b1df-44f6-bea5-dcf7a54ee35f" providerId="ADAL" clId="{3840EB45-74CA-49F5-8548-3DE287019A31}" dt="2022-12-08T10:50:58.988" v="2598" actId="790"/>
          <ac:spMkLst>
            <pc:docMk/>
            <pc:sldMk cId="3250581116" sldId="483"/>
            <ac:spMk id="10041" creationId="{59FD98AF-60D2-4045-B84B-BA59658499C9}"/>
          </ac:spMkLst>
        </pc:spChg>
        <pc:spChg chg="mod">
          <ac:chgData name="Kolakowski, Artur" userId="9c34c8cc-b1df-44f6-bea5-dcf7a54ee35f" providerId="ADAL" clId="{3840EB45-74CA-49F5-8548-3DE287019A31}" dt="2022-12-08T10:50:58.988" v="2599" actId="790"/>
          <ac:spMkLst>
            <pc:docMk/>
            <pc:sldMk cId="3250581116" sldId="483"/>
            <ac:spMk id="10042" creationId="{E1C76374-23FA-4055-90DA-8A3A4D9E2B5B}"/>
          </ac:spMkLst>
        </pc:spChg>
        <pc:spChg chg="mod">
          <ac:chgData name="Kolakowski, Artur" userId="9c34c8cc-b1df-44f6-bea5-dcf7a54ee35f" providerId="ADAL" clId="{3840EB45-74CA-49F5-8548-3DE287019A31}" dt="2022-12-08T10:50:58.993" v="2600" actId="790"/>
          <ac:spMkLst>
            <pc:docMk/>
            <pc:sldMk cId="3250581116" sldId="483"/>
            <ac:spMk id="10043" creationId="{D2FF8E4B-60B7-41AB-8A97-CBBAD89125D9}"/>
          </ac:spMkLst>
        </pc:spChg>
        <pc:spChg chg="mod">
          <ac:chgData name="Kolakowski, Artur" userId="9c34c8cc-b1df-44f6-bea5-dcf7a54ee35f" providerId="ADAL" clId="{3840EB45-74CA-49F5-8548-3DE287019A31}" dt="2022-12-08T10:50:58.993" v="2601" actId="790"/>
          <ac:spMkLst>
            <pc:docMk/>
            <pc:sldMk cId="3250581116" sldId="483"/>
            <ac:spMk id="10044" creationId="{035032D5-AA2E-41A1-ACEF-573AD79D519B}"/>
          </ac:spMkLst>
        </pc:spChg>
        <pc:spChg chg="mod">
          <ac:chgData name="Kolakowski, Artur" userId="9c34c8cc-b1df-44f6-bea5-dcf7a54ee35f" providerId="ADAL" clId="{3840EB45-74CA-49F5-8548-3DE287019A31}" dt="2022-12-08T10:50:58.993" v="2602" actId="790"/>
          <ac:spMkLst>
            <pc:docMk/>
            <pc:sldMk cId="3250581116" sldId="483"/>
            <ac:spMk id="10045" creationId="{F546DD94-A05D-4701-8D53-D5D4863C584B}"/>
          </ac:spMkLst>
        </pc:spChg>
        <pc:spChg chg="mod">
          <ac:chgData name="Kolakowski, Artur" userId="9c34c8cc-b1df-44f6-bea5-dcf7a54ee35f" providerId="ADAL" clId="{3840EB45-74CA-49F5-8548-3DE287019A31}" dt="2022-12-08T10:50:58.993" v="2603" actId="790"/>
          <ac:spMkLst>
            <pc:docMk/>
            <pc:sldMk cId="3250581116" sldId="483"/>
            <ac:spMk id="10046" creationId="{CBC87F3A-7E82-4B93-892D-8151879B6EB8}"/>
          </ac:spMkLst>
        </pc:spChg>
        <pc:spChg chg="mod">
          <ac:chgData name="Kolakowski, Artur" userId="9c34c8cc-b1df-44f6-bea5-dcf7a54ee35f" providerId="ADAL" clId="{3840EB45-74CA-49F5-8548-3DE287019A31}" dt="2022-12-08T10:50:58.998" v="2604" actId="790"/>
          <ac:spMkLst>
            <pc:docMk/>
            <pc:sldMk cId="3250581116" sldId="483"/>
            <ac:spMk id="10047" creationId="{8E1E6E11-624A-48C7-A4E6-C2FD8DD84798}"/>
          </ac:spMkLst>
        </pc:spChg>
        <pc:spChg chg="mod">
          <ac:chgData name="Kolakowski, Artur" userId="9c34c8cc-b1df-44f6-bea5-dcf7a54ee35f" providerId="ADAL" clId="{3840EB45-74CA-49F5-8548-3DE287019A31}" dt="2022-12-08T10:50:58.998" v="2605" actId="790"/>
          <ac:spMkLst>
            <pc:docMk/>
            <pc:sldMk cId="3250581116" sldId="483"/>
            <ac:spMk id="10048" creationId="{3B9654E5-43D4-4551-8A88-2A578CFA20B4}"/>
          </ac:spMkLst>
        </pc:spChg>
        <pc:spChg chg="mod">
          <ac:chgData name="Kolakowski, Artur" userId="9c34c8cc-b1df-44f6-bea5-dcf7a54ee35f" providerId="ADAL" clId="{3840EB45-74CA-49F5-8548-3DE287019A31}" dt="2022-12-08T10:50:58.998" v="2606" actId="790"/>
          <ac:spMkLst>
            <pc:docMk/>
            <pc:sldMk cId="3250581116" sldId="483"/>
            <ac:spMk id="10049" creationId="{81F966A2-B93F-4EE2-B80C-BCEF808E9EFC}"/>
          </ac:spMkLst>
        </pc:spChg>
        <pc:spChg chg="mod">
          <ac:chgData name="Kolakowski, Artur" userId="9c34c8cc-b1df-44f6-bea5-dcf7a54ee35f" providerId="ADAL" clId="{3840EB45-74CA-49F5-8548-3DE287019A31}" dt="2022-12-08T10:50:58.998" v="2607" actId="790"/>
          <ac:spMkLst>
            <pc:docMk/>
            <pc:sldMk cId="3250581116" sldId="483"/>
            <ac:spMk id="10050" creationId="{2358193A-3C42-4CB5-B712-478149CF2F9D}"/>
          </ac:spMkLst>
        </pc:spChg>
        <pc:spChg chg="mod">
          <ac:chgData name="Kolakowski, Artur" userId="9c34c8cc-b1df-44f6-bea5-dcf7a54ee35f" providerId="ADAL" clId="{3840EB45-74CA-49F5-8548-3DE287019A31}" dt="2022-12-08T10:50:58.998" v="2608" actId="790"/>
          <ac:spMkLst>
            <pc:docMk/>
            <pc:sldMk cId="3250581116" sldId="483"/>
            <ac:spMk id="10051" creationId="{B65AAB76-8233-43D6-80D4-EACCEFC88AFC}"/>
          </ac:spMkLst>
        </pc:spChg>
        <pc:spChg chg="mod">
          <ac:chgData name="Kolakowski, Artur" userId="9c34c8cc-b1df-44f6-bea5-dcf7a54ee35f" providerId="ADAL" clId="{3840EB45-74CA-49F5-8548-3DE287019A31}" dt="2022-12-08T10:50:59.003" v="2609" actId="790"/>
          <ac:spMkLst>
            <pc:docMk/>
            <pc:sldMk cId="3250581116" sldId="483"/>
            <ac:spMk id="10052" creationId="{3F62FDB0-1C38-4466-97DC-385EA564F794}"/>
          </ac:spMkLst>
        </pc:spChg>
        <pc:spChg chg="mod">
          <ac:chgData name="Kolakowski, Artur" userId="9c34c8cc-b1df-44f6-bea5-dcf7a54ee35f" providerId="ADAL" clId="{3840EB45-74CA-49F5-8548-3DE287019A31}" dt="2022-12-08T10:50:59.003" v="2610" actId="790"/>
          <ac:spMkLst>
            <pc:docMk/>
            <pc:sldMk cId="3250581116" sldId="483"/>
            <ac:spMk id="10053" creationId="{BE9DD5A6-4C4C-4FB2-BD62-4D3D2A957EFF}"/>
          </ac:spMkLst>
        </pc:spChg>
        <pc:spChg chg="mod">
          <ac:chgData name="Kolakowski, Artur" userId="9c34c8cc-b1df-44f6-bea5-dcf7a54ee35f" providerId="ADAL" clId="{3840EB45-74CA-49F5-8548-3DE287019A31}" dt="2022-12-08T10:50:59.003" v="2611" actId="790"/>
          <ac:spMkLst>
            <pc:docMk/>
            <pc:sldMk cId="3250581116" sldId="483"/>
            <ac:spMk id="10054" creationId="{BBA97A7E-58E2-4933-A6E5-C32121F86415}"/>
          </ac:spMkLst>
        </pc:spChg>
        <pc:spChg chg="mod">
          <ac:chgData name="Kolakowski, Artur" userId="9c34c8cc-b1df-44f6-bea5-dcf7a54ee35f" providerId="ADAL" clId="{3840EB45-74CA-49F5-8548-3DE287019A31}" dt="2022-12-08T10:50:59.003" v="2612" actId="790"/>
          <ac:spMkLst>
            <pc:docMk/>
            <pc:sldMk cId="3250581116" sldId="483"/>
            <ac:spMk id="10055" creationId="{40123F67-12DA-4674-A697-4C1033D06BBC}"/>
          </ac:spMkLst>
        </pc:spChg>
        <pc:spChg chg="mod">
          <ac:chgData name="Kolakowski, Artur" userId="9c34c8cc-b1df-44f6-bea5-dcf7a54ee35f" providerId="ADAL" clId="{3840EB45-74CA-49F5-8548-3DE287019A31}" dt="2022-12-08T10:50:59.008" v="2613" actId="790"/>
          <ac:spMkLst>
            <pc:docMk/>
            <pc:sldMk cId="3250581116" sldId="483"/>
            <ac:spMk id="10056" creationId="{978C63D7-A3E8-405B-9858-1F53099479E1}"/>
          </ac:spMkLst>
        </pc:spChg>
        <pc:spChg chg="mod">
          <ac:chgData name="Kolakowski, Artur" userId="9c34c8cc-b1df-44f6-bea5-dcf7a54ee35f" providerId="ADAL" clId="{3840EB45-74CA-49F5-8548-3DE287019A31}" dt="2022-12-08T10:50:59.008" v="2614" actId="790"/>
          <ac:spMkLst>
            <pc:docMk/>
            <pc:sldMk cId="3250581116" sldId="483"/>
            <ac:spMk id="10057" creationId="{91C34F4A-9D00-48D6-A464-2AF860631372}"/>
          </ac:spMkLst>
        </pc:spChg>
        <pc:spChg chg="mod">
          <ac:chgData name="Kolakowski, Artur" userId="9c34c8cc-b1df-44f6-bea5-dcf7a54ee35f" providerId="ADAL" clId="{3840EB45-74CA-49F5-8548-3DE287019A31}" dt="2022-12-08T10:50:59.008" v="2615" actId="790"/>
          <ac:spMkLst>
            <pc:docMk/>
            <pc:sldMk cId="3250581116" sldId="483"/>
            <ac:spMk id="10058" creationId="{F8C06D38-A08E-4109-8A0A-0C00A978500E}"/>
          </ac:spMkLst>
        </pc:spChg>
        <pc:spChg chg="mod">
          <ac:chgData name="Kolakowski, Artur" userId="9c34c8cc-b1df-44f6-bea5-dcf7a54ee35f" providerId="ADAL" clId="{3840EB45-74CA-49F5-8548-3DE287019A31}" dt="2022-12-08T10:50:59.008" v="2616" actId="790"/>
          <ac:spMkLst>
            <pc:docMk/>
            <pc:sldMk cId="3250581116" sldId="483"/>
            <ac:spMk id="10059" creationId="{B9FB8721-E0B3-414E-82A2-EC74CFA6124B}"/>
          </ac:spMkLst>
        </pc:spChg>
        <pc:spChg chg="mod">
          <ac:chgData name="Kolakowski, Artur" userId="9c34c8cc-b1df-44f6-bea5-dcf7a54ee35f" providerId="ADAL" clId="{3840EB45-74CA-49F5-8548-3DE287019A31}" dt="2022-12-08T10:50:59.008" v="2617" actId="790"/>
          <ac:spMkLst>
            <pc:docMk/>
            <pc:sldMk cId="3250581116" sldId="483"/>
            <ac:spMk id="10060" creationId="{1D0C2B4E-FD3F-40BC-8782-61DC4C79BF4E}"/>
          </ac:spMkLst>
        </pc:spChg>
        <pc:spChg chg="mod">
          <ac:chgData name="Kolakowski, Artur" userId="9c34c8cc-b1df-44f6-bea5-dcf7a54ee35f" providerId="ADAL" clId="{3840EB45-74CA-49F5-8548-3DE287019A31}" dt="2022-12-08T10:50:59.013" v="2618" actId="790"/>
          <ac:spMkLst>
            <pc:docMk/>
            <pc:sldMk cId="3250581116" sldId="483"/>
            <ac:spMk id="10061" creationId="{A1727EAD-3541-4CA2-A5E8-ECC69A422269}"/>
          </ac:spMkLst>
        </pc:spChg>
        <pc:spChg chg="mod">
          <ac:chgData name="Kolakowski, Artur" userId="9c34c8cc-b1df-44f6-bea5-dcf7a54ee35f" providerId="ADAL" clId="{3840EB45-74CA-49F5-8548-3DE287019A31}" dt="2022-12-08T10:50:59.013" v="2619" actId="790"/>
          <ac:spMkLst>
            <pc:docMk/>
            <pc:sldMk cId="3250581116" sldId="483"/>
            <ac:spMk id="10062" creationId="{7882C625-597C-41A6-A85F-1B1103BCB3E7}"/>
          </ac:spMkLst>
        </pc:spChg>
        <pc:spChg chg="mod">
          <ac:chgData name="Kolakowski, Artur" userId="9c34c8cc-b1df-44f6-bea5-dcf7a54ee35f" providerId="ADAL" clId="{3840EB45-74CA-49F5-8548-3DE287019A31}" dt="2022-12-08T10:50:59.013" v="2620" actId="790"/>
          <ac:spMkLst>
            <pc:docMk/>
            <pc:sldMk cId="3250581116" sldId="483"/>
            <ac:spMk id="10063" creationId="{35F5D471-51A4-4AA0-A9E9-F6ED6534E87D}"/>
          </ac:spMkLst>
        </pc:spChg>
        <pc:spChg chg="mod">
          <ac:chgData name="Kolakowski, Artur" userId="9c34c8cc-b1df-44f6-bea5-dcf7a54ee35f" providerId="ADAL" clId="{3840EB45-74CA-49F5-8548-3DE287019A31}" dt="2022-12-08T10:50:59.013" v="2621" actId="790"/>
          <ac:spMkLst>
            <pc:docMk/>
            <pc:sldMk cId="3250581116" sldId="483"/>
            <ac:spMk id="10064" creationId="{D9A85CDE-4194-47C9-AC01-39FC96052921}"/>
          </ac:spMkLst>
        </pc:spChg>
        <pc:spChg chg="mod">
          <ac:chgData name="Kolakowski, Artur" userId="9c34c8cc-b1df-44f6-bea5-dcf7a54ee35f" providerId="ADAL" clId="{3840EB45-74CA-49F5-8548-3DE287019A31}" dt="2022-12-08T10:50:59.018" v="2622" actId="790"/>
          <ac:spMkLst>
            <pc:docMk/>
            <pc:sldMk cId="3250581116" sldId="483"/>
            <ac:spMk id="10065" creationId="{A656B749-6F4C-43DC-930D-431E66433F93}"/>
          </ac:spMkLst>
        </pc:spChg>
        <pc:spChg chg="mod">
          <ac:chgData name="Kolakowski, Artur" userId="9c34c8cc-b1df-44f6-bea5-dcf7a54ee35f" providerId="ADAL" clId="{3840EB45-74CA-49F5-8548-3DE287019A31}" dt="2022-12-08T10:50:59.018" v="2623" actId="790"/>
          <ac:spMkLst>
            <pc:docMk/>
            <pc:sldMk cId="3250581116" sldId="483"/>
            <ac:spMk id="10066" creationId="{7A442402-99C7-4888-AB03-95B975DB1794}"/>
          </ac:spMkLst>
        </pc:spChg>
        <pc:spChg chg="mod">
          <ac:chgData name="Kolakowski, Artur" userId="9c34c8cc-b1df-44f6-bea5-dcf7a54ee35f" providerId="ADAL" clId="{3840EB45-74CA-49F5-8548-3DE287019A31}" dt="2022-12-08T10:50:59.018" v="2624" actId="790"/>
          <ac:spMkLst>
            <pc:docMk/>
            <pc:sldMk cId="3250581116" sldId="483"/>
            <ac:spMk id="10067" creationId="{6CA3FEEC-10F9-43B7-9F62-9E5E62CD0882}"/>
          </ac:spMkLst>
        </pc:spChg>
        <pc:spChg chg="mod">
          <ac:chgData name="Kolakowski, Artur" userId="9c34c8cc-b1df-44f6-bea5-dcf7a54ee35f" providerId="ADAL" clId="{3840EB45-74CA-49F5-8548-3DE287019A31}" dt="2022-12-08T10:50:59.018" v="2625" actId="790"/>
          <ac:spMkLst>
            <pc:docMk/>
            <pc:sldMk cId="3250581116" sldId="483"/>
            <ac:spMk id="10068" creationId="{9880B141-1102-4C97-883C-4C3847E73989}"/>
          </ac:spMkLst>
        </pc:spChg>
        <pc:spChg chg="mod">
          <ac:chgData name="Kolakowski, Artur" userId="9c34c8cc-b1df-44f6-bea5-dcf7a54ee35f" providerId="ADAL" clId="{3840EB45-74CA-49F5-8548-3DE287019A31}" dt="2022-12-08T10:50:59.022" v="2626" actId="790"/>
          <ac:spMkLst>
            <pc:docMk/>
            <pc:sldMk cId="3250581116" sldId="483"/>
            <ac:spMk id="10069" creationId="{6F2B28E7-B3BA-4B53-A673-972626C09DCE}"/>
          </ac:spMkLst>
        </pc:spChg>
        <pc:spChg chg="mod">
          <ac:chgData name="Kolakowski, Artur" userId="9c34c8cc-b1df-44f6-bea5-dcf7a54ee35f" providerId="ADAL" clId="{3840EB45-74CA-49F5-8548-3DE287019A31}" dt="2022-12-08T10:50:59.022" v="2627" actId="790"/>
          <ac:spMkLst>
            <pc:docMk/>
            <pc:sldMk cId="3250581116" sldId="483"/>
            <ac:spMk id="10070" creationId="{361751FC-B954-4F43-A5F8-73C2752F1A95}"/>
          </ac:spMkLst>
        </pc:spChg>
        <pc:spChg chg="mod">
          <ac:chgData name="Kolakowski, Artur" userId="9c34c8cc-b1df-44f6-bea5-dcf7a54ee35f" providerId="ADAL" clId="{3840EB45-74CA-49F5-8548-3DE287019A31}" dt="2022-12-08T10:50:59.022" v="2628" actId="790"/>
          <ac:spMkLst>
            <pc:docMk/>
            <pc:sldMk cId="3250581116" sldId="483"/>
            <ac:spMk id="10071" creationId="{5ED6F59D-4275-459F-95CC-4C7F5D69663A}"/>
          </ac:spMkLst>
        </pc:spChg>
        <pc:spChg chg="mod">
          <ac:chgData name="Kolakowski, Artur" userId="9c34c8cc-b1df-44f6-bea5-dcf7a54ee35f" providerId="ADAL" clId="{3840EB45-74CA-49F5-8548-3DE287019A31}" dt="2022-12-08T10:50:59.022" v="2629" actId="790"/>
          <ac:spMkLst>
            <pc:docMk/>
            <pc:sldMk cId="3250581116" sldId="483"/>
            <ac:spMk id="10072" creationId="{049B9AAD-9EB6-4105-AD0B-2D1D2D7A4081}"/>
          </ac:spMkLst>
        </pc:spChg>
        <pc:spChg chg="mod">
          <ac:chgData name="Kolakowski, Artur" userId="9c34c8cc-b1df-44f6-bea5-dcf7a54ee35f" providerId="ADAL" clId="{3840EB45-74CA-49F5-8548-3DE287019A31}" dt="2022-12-08T10:50:59.028" v="2630" actId="790"/>
          <ac:spMkLst>
            <pc:docMk/>
            <pc:sldMk cId="3250581116" sldId="483"/>
            <ac:spMk id="10073" creationId="{059D06AE-C9EB-4CD3-996C-263EFEF7CE30}"/>
          </ac:spMkLst>
        </pc:spChg>
        <pc:spChg chg="mod">
          <ac:chgData name="Kolakowski, Artur" userId="9c34c8cc-b1df-44f6-bea5-dcf7a54ee35f" providerId="ADAL" clId="{3840EB45-74CA-49F5-8548-3DE287019A31}" dt="2022-12-08T10:50:59.028" v="2631" actId="790"/>
          <ac:spMkLst>
            <pc:docMk/>
            <pc:sldMk cId="3250581116" sldId="483"/>
            <ac:spMk id="10074" creationId="{0A8FEE2A-C44B-4629-9832-8AAFF5584F62}"/>
          </ac:spMkLst>
        </pc:spChg>
        <pc:spChg chg="mod">
          <ac:chgData name="Kolakowski, Artur" userId="9c34c8cc-b1df-44f6-bea5-dcf7a54ee35f" providerId="ADAL" clId="{3840EB45-74CA-49F5-8548-3DE287019A31}" dt="2022-12-08T10:50:59.028" v="2632" actId="790"/>
          <ac:spMkLst>
            <pc:docMk/>
            <pc:sldMk cId="3250581116" sldId="483"/>
            <ac:spMk id="10075" creationId="{75510A3D-0CD9-4CA8-AD9E-684C3D9FD4E8}"/>
          </ac:spMkLst>
        </pc:spChg>
        <pc:spChg chg="mod">
          <ac:chgData name="Kolakowski, Artur" userId="9c34c8cc-b1df-44f6-bea5-dcf7a54ee35f" providerId="ADAL" clId="{3840EB45-74CA-49F5-8548-3DE287019A31}" dt="2022-12-08T10:50:59.032" v="2633" actId="790"/>
          <ac:spMkLst>
            <pc:docMk/>
            <pc:sldMk cId="3250581116" sldId="483"/>
            <ac:spMk id="10076" creationId="{FFDC7D64-2658-4D7F-91BA-3389A5D5D2EC}"/>
          </ac:spMkLst>
        </pc:spChg>
        <pc:spChg chg="mod">
          <ac:chgData name="Kolakowski, Artur" userId="9c34c8cc-b1df-44f6-bea5-dcf7a54ee35f" providerId="ADAL" clId="{3840EB45-74CA-49F5-8548-3DE287019A31}" dt="2022-12-08T10:50:59.032" v="2634" actId="790"/>
          <ac:spMkLst>
            <pc:docMk/>
            <pc:sldMk cId="3250581116" sldId="483"/>
            <ac:spMk id="10077" creationId="{7B7CB324-5D1D-49D3-B416-C7B1EFCA8A5A}"/>
          </ac:spMkLst>
        </pc:spChg>
        <pc:spChg chg="mod">
          <ac:chgData name="Kolakowski, Artur" userId="9c34c8cc-b1df-44f6-bea5-dcf7a54ee35f" providerId="ADAL" clId="{3840EB45-74CA-49F5-8548-3DE287019A31}" dt="2022-12-08T10:50:59.032" v="2635" actId="790"/>
          <ac:spMkLst>
            <pc:docMk/>
            <pc:sldMk cId="3250581116" sldId="483"/>
            <ac:spMk id="10078" creationId="{D17A0A1B-C4D0-442F-AE14-245D04EDB280}"/>
          </ac:spMkLst>
        </pc:spChg>
        <pc:spChg chg="mod">
          <ac:chgData name="Kolakowski, Artur" userId="9c34c8cc-b1df-44f6-bea5-dcf7a54ee35f" providerId="ADAL" clId="{3840EB45-74CA-49F5-8548-3DE287019A31}" dt="2022-12-08T10:50:59.032" v="2636" actId="790"/>
          <ac:spMkLst>
            <pc:docMk/>
            <pc:sldMk cId="3250581116" sldId="483"/>
            <ac:spMk id="10079" creationId="{719FA2EE-4B5B-43B5-96A5-765D93922FAB}"/>
          </ac:spMkLst>
        </pc:spChg>
        <pc:spChg chg="mod">
          <ac:chgData name="Kolakowski, Artur" userId="9c34c8cc-b1df-44f6-bea5-dcf7a54ee35f" providerId="ADAL" clId="{3840EB45-74CA-49F5-8548-3DE287019A31}" dt="2022-12-08T10:50:59.037" v="2637" actId="790"/>
          <ac:spMkLst>
            <pc:docMk/>
            <pc:sldMk cId="3250581116" sldId="483"/>
            <ac:spMk id="10080" creationId="{8540B6BD-CAA3-4BB0-B5F4-28963DFAA599}"/>
          </ac:spMkLst>
        </pc:spChg>
        <pc:spChg chg="mod">
          <ac:chgData name="Kolakowski, Artur" userId="9c34c8cc-b1df-44f6-bea5-dcf7a54ee35f" providerId="ADAL" clId="{3840EB45-74CA-49F5-8548-3DE287019A31}" dt="2022-12-08T10:50:59.037" v="2638" actId="790"/>
          <ac:spMkLst>
            <pc:docMk/>
            <pc:sldMk cId="3250581116" sldId="483"/>
            <ac:spMk id="10081" creationId="{512B5DE7-CF5C-4255-8433-0EC3CC84833C}"/>
          </ac:spMkLst>
        </pc:spChg>
        <pc:spChg chg="mod">
          <ac:chgData name="Kolakowski, Artur" userId="9c34c8cc-b1df-44f6-bea5-dcf7a54ee35f" providerId="ADAL" clId="{3840EB45-74CA-49F5-8548-3DE287019A31}" dt="2022-12-08T10:50:59.037" v="2639" actId="790"/>
          <ac:spMkLst>
            <pc:docMk/>
            <pc:sldMk cId="3250581116" sldId="483"/>
            <ac:spMk id="10082" creationId="{6F672037-87FF-44B1-9267-453446390F46}"/>
          </ac:spMkLst>
        </pc:spChg>
        <pc:spChg chg="mod">
          <ac:chgData name="Kolakowski, Artur" userId="9c34c8cc-b1df-44f6-bea5-dcf7a54ee35f" providerId="ADAL" clId="{3840EB45-74CA-49F5-8548-3DE287019A31}" dt="2022-12-08T10:50:59.037" v="2640" actId="790"/>
          <ac:spMkLst>
            <pc:docMk/>
            <pc:sldMk cId="3250581116" sldId="483"/>
            <ac:spMk id="10083" creationId="{EDA1F69E-D713-417F-9A33-D5805DC4CABB}"/>
          </ac:spMkLst>
        </pc:spChg>
        <pc:spChg chg="mod">
          <ac:chgData name="Kolakowski, Artur" userId="9c34c8cc-b1df-44f6-bea5-dcf7a54ee35f" providerId="ADAL" clId="{3840EB45-74CA-49F5-8548-3DE287019A31}" dt="2022-12-08T10:50:59.043" v="2641" actId="790"/>
          <ac:spMkLst>
            <pc:docMk/>
            <pc:sldMk cId="3250581116" sldId="483"/>
            <ac:spMk id="10084" creationId="{7CBAC682-F4CF-49DF-9578-2BB7DCEF53EF}"/>
          </ac:spMkLst>
        </pc:spChg>
        <pc:spChg chg="mod">
          <ac:chgData name="Kolakowski, Artur" userId="9c34c8cc-b1df-44f6-bea5-dcf7a54ee35f" providerId="ADAL" clId="{3840EB45-74CA-49F5-8548-3DE287019A31}" dt="2022-12-08T10:50:59.043" v="2642" actId="790"/>
          <ac:spMkLst>
            <pc:docMk/>
            <pc:sldMk cId="3250581116" sldId="483"/>
            <ac:spMk id="10085" creationId="{B955A760-D9FD-44F5-A596-F02981B88047}"/>
          </ac:spMkLst>
        </pc:spChg>
        <pc:spChg chg="mod">
          <ac:chgData name="Kolakowski, Artur" userId="9c34c8cc-b1df-44f6-bea5-dcf7a54ee35f" providerId="ADAL" clId="{3840EB45-74CA-49F5-8548-3DE287019A31}" dt="2022-12-08T10:50:59.043" v="2643" actId="790"/>
          <ac:spMkLst>
            <pc:docMk/>
            <pc:sldMk cId="3250581116" sldId="483"/>
            <ac:spMk id="10086" creationId="{627B7DB7-4B1D-4710-927E-CF49F11574A3}"/>
          </ac:spMkLst>
        </pc:spChg>
        <pc:spChg chg="mod">
          <ac:chgData name="Kolakowski, Artur" userId="9c34c8cc-b1df-44f6-bea5-dcf7a54ee35f" providerId="ADAL" clId="{3840EB45-74CA-49F5-8548-3DE287019A31}" dt="2022-12-08T10:50:59.043" v="2644" actId="790"/>
          <ac:spMkLst>
            <pc:docMk/>
            <pc:sldMk cId="3250581116" sldId="483"/>
            <ac:spMk id="10087" creationId="{54D97116-DEA2-4196-8A02-2AE264CEA8C3}"/>
          </ac:spMkLst>
        </pc:spChg>
        <pc:spChg chg="mod">
          <ac:chgData name="Kolakowski, Artur" userId="9c34c8cc-b1df-44f6-bea5-dcf7a54ee35f" providerId="ADAL" clId="{3840EB45-74CA-49F5-8548-3DE287019A31}" dt="2022-12-08T10:50:59.043" v="2645" actId="790"/>
          <ac:spMkLst>
            <pc:docMk/>
            <pc:sldMk cId="3250581116" sldId="483"/>
            <ac:spMk id="10088" creationId="{D855361C-6E9F-4C40-898A-BE9DA3DCF666}"/>
          </ac:spMkLst>
        </pc:spChg>
        <pc:spChg chg="mod">
          <ac:chgData name="Kolakowski, Artur" userId="9c34c8cc-b1df-44f6-bea5-dcf7a54ee35f" providerId="ADAL" clId="{3840EB45-74CA-49F5-8548-3DE287019A31}" dt="2022-12-08T10:50:59.048" v="2646" actId="790"/>
          <ac:spMkLst>
            <pc:docMk/>
            <pc:sldMk cId="3250581116" sldId="483"/>
            <ac:spMk id="10089" creationId="{59227F16-0CDD-4B50-9BC3-2D5412BC0C0D}"/>
          </ac:spMkLst>
        </pc:spChg>
        <pc:spChg chg="mod">
          <ac:chgData name="Kolakowski, Artur" userId="9c34c8cc-b1df-44f6-bea5-dcf7a54ee35f" providerId="ADAL" clId="{3840EB45-74CA-49F5-8548-3DE287019A31}" dt="2022-12-08T10:50:59.048" v="2647" actId="790"/>
          <ac:spMkLst>
            <pc:docMk/>
            <pc:sldMk cId="3250581116" sldId="483"/>
            <ac:spMk id="10090" creationId="{DAAFBA03-7DEB-47F9-8F36-62428CD51E66}"/>
          </ac:spMkLst>
        </pc:spChg>
        <pc:spChg chg="mod">
          <ac:chgData name="Kolakowski, Artur" userId="9c34c8cc-b1df-44f6-bea5-dcf7a54ee35f" providerId="ADAL" clId="{3840EB45-74CA-49F5-8548-3DE287019A31}" dt="2022-12-08T10:50:59.048" v="2648" actId="790"/>
          <ac:spMkLst>
            <pc:docMk/>
            <pc:sldMk cId="3250581116" sldId="483"/>
            <ac:spMk id="10091" creationId="{BEDE11A3-11BD-4A29-A2E9-541901A1ABDF}"/>
          </ac:spMkLst>
        </pc:spChg>
        <pc:spChg chg="mod">
          <ac:chgData name="Kolakowski, Artur" userId="9c34c8cc-b1df-44f6-bea5-dcf7a54ee35f" providerId="ADAL" clId="{3840EB45-74CA-49F5-8548-3DE287019A31}" dt="2022-12-08T10:50:59.048" v="2649" actId="790"/>
          <ac:spMkLst>
            <pc:docMk/>
            <pc:sldMk cId="3250581116" sldId="483"/>
            <ac:spMk id="10092" creationId="{FD400C12-E178-4340-B31F-1B11663BF8A7}"/>
          </ac:spMkLst>
        </pc:spChg>
        <pc:spChg chg="mod">
          <ac:chgData name="Kolakowski, Artur" userId="9c34c8cc-b1df-44f6-bea5-dcf7a54ee35f" providerId="ADAL" clId="{3840EB45-74CA-49F5-8548-3DE287019A31}" dt="2022-12-08T10:50:59.053" v="2650" actId="790"/>
          <ac:spMkLst>
            <pc:docMk/>
            <pc:sldMk cId="3250581116" sldId="483"/>
            <ac:spMk id="10093" creationId="{E1248D72-AFF2-4640-A2CF-D3411A255871}"/>
          </ac:spMkLst>
        </pc:spChg>
        <pc:spChg chg="mod">
          <ac:chgData name="Kolakowski, Artur" userId="9c34c8cc-b1df-44f6-bea5-dcf7a54ee35f" providerId="ADAL" clId="{3840EB45-74CA-49F5-8548-3DE287019A31}" dt="2022-12-08T10:50:59.053" v="2651" actId="790"/>
          <ac:spMkLst>
            <pc:docMk/>
            <pc:sldMk cId="3250581116" sldId="483"/>
            <ac:spMk id="10094" creationId="{DD18F018-848C-4C40-BF47-022458398025}"/>
          </ac:spMkLst>
        </pc:spChg>
        <pc:spChg chg="mod">
          <ac:chgData name="Kolakowski, Artur" userId="9c34c8cc-b1df-44f6-bea5-dcf7a54ee35f" providerId="ADAL" clId="{3840EB45-74CA-49F5-8548-3DE287019A31}" dt="2022-12-08T10:50:59.053" v="2652" actId="790"/>
          <ac:spMkLst>
            <pc:docMk/>
            <pc:sldMk cId="3250581116" sldId="483"/>
            <ac:spMk id="10095" creationId="{17359B41-C214-448E-89BC-4EE89D27245D}"/>
          </ac:spMkLst>
        </pc:spChg>
        <pc:spChg chg="mod">
          <ac:chgData name="Kolakowski, Artur" userId="9c34c8cc-b1df-44f6-bea5-dcf7a54ee35f" providerId="ADAL" clId="{3840EB45-74CA-49F5-8548-3DE287019A31}" dt="2022-12-08T10:50:59.058" v="2653" actId="790"/>
          <ac:spMkLst>
            <pc:docMk/>
            <pc:sldMk cId="3250581116" sldId="483"/>
            <ac:spMk id="10096" creationId="{B655218F-535E-4624-A98A-703E8DA8F245}"/>
          </ac:spMkLst>
        </pc:spChg>
        <pc:spChg chg="mod">
          <ac:chgData name="Kolakowski, Artur" userId="9c34c8cc-b1df-44f6-bea5-dcf7a54ee35f" providerId="ADAL" clId="{3840EB45-74CA-49F5-8548-3DE287019A31}" dt="2022-12-08T10:50:59.058" v="2654" actId="790"/>
          <ac:spMkLst>
            <pc:docMk/>
            <pc:sldMk cId="3250581116" sldId="483"/>
            <ac:spMk id="10097" creationId="{5BFB48A8-AD0F-472D-99A7-D8D99E5DC0FA}"/>
          </ac:spMkLst>
        </pc:spChg>
        <pc:spChg chg="mod">
          <ac:chgData name="Kolakowski, Artur" userId="9c34c8cc-b1df-44f6-bea5-dcf7a54ee35f" providerId="ADAL" clId="{3840EB45-74CA-49F5-8548-3DE287019A31}" dt="2022-12-08T10:50:59.058" v="2655" actId="790"/>
          <ac:spMkLst>
            <pc:docMk/>
            <pc:sldMk cId="3250581116" sldId="483"/>
            <ac:spMk id="10098" creationId="{B7683E86-800C-45DF-9E15-8639A34970D4}"/>
          </ac:spMkLst>
        </pc:spChg>
        <pc:spChg chg="mod">
          <ac:chgData name="Kolakowski, Artur" userId="9c34c8cc-b1df-44f6-bea5-dcf7a54ee35f" providerId="ADAL" clId="{3840EB45-74CA-49F5-8548-3DE287019A31}" dt="2022-12-08T10:50:59.058" v="2656" actId="790"/>
          <ac:spMkLst>
            <pc:docMk/>
            <pc:sldMk cId="3250581116" sldId="483"/>
            <ac:spMk id="10099" creationId="{5308A9CB-715D-4B5A-B6E5-C886BAC5CCA0}"/>
          </ac:spMkLst>
        </pc:spChg>
        <pc:spChg chg="mod">
          <ac:chgData name="Kolakowski, Artur" userId="9c34c8cc-b1df-44f6-bea5-dcf7a54ee35f" providerId="ADAL" clId="{3840EB45-74CA-49F5-8548-3DE287019A31}" dt="2022-12-08T10:50:59.058" v="2657" actId="790"/>
          <ac:spMkLst>
            <pc:docMk/>
            <pc:sldMk cId="3250581116" sldId="483"/>
            <ac:spMk id="10100" creationId="{BDEAAA98-CF12-4DF7-962E-1AB4E9E2B41E}"/>
          </ac:spMkLst>
        </pc:spChg>
        <pc:spChg chg="mod">
          <ac:chgData name="Kolakowski, Artur" userId="9c34c8cc-b1df-44f6-bea5-dcf7a54ee35f" providerId="ADAL" clId="{3840EB45-74CA-49F5-8548-3DE287019A31}" dt="2022-12-08T10:50:59.063" v="2658" actId="790"/>
          <ac:spMkLst>
            <pc:docMk/>
            <pc:sldMk cId="3250581116" sldId="483"/>
            <ac:spMk id="10101" creationId="{C53C3A9B-93CC-483E-9D34-2E2560F57D90}"/>
          </ac:spMkLst>
        </pc:spChg>
        <pc:spChg chg="mod">
          <ac:chgData name="Kolakowski, Artur" userId="9c34c8cc-b1df-44f6-bea5-dcf7a54ee35f" providerId="ADAL" clId="{3840EB45-74CA-49F5-8548-3DE287019A31}" dt="2022-12-08T10:50:59.063" v="2659" actId="790"/>
          <ac:spMkLst>
            <pc:docMk/>
            <pc:sldMk cId="3250581116" sldId="483"/>
            <ac:spMk id="10102" creationId="{1DD001EB-1F2A-44DB-878C-8917179339D3}"/>
          </ac:spMkLst>
        </pc:spChg>
        <pc:spChg chg="mod">
          <ac:chgData name="Kolakowski, Artur" userId="9c34c8cc-b1df-44f6-bea5-dcf7a54ee35f" providerId="ADAL" clId="{3840EB45-74CA-49F5-8548-3DE287019A31}" dt="2022-12-08T10:50:59.063" v="2660" actId="790"/>
          <ac:spMkLst>
            <pc:docMk/>
            <pc:sldMk cId="3250581116" sldId="483"/>
            <ac:spMk id="10103" creationId="{42EFB1CE-6091-476A-A315-F6F9E1008D83}"/>
          </ac:spMkLst>
        </pc:spChg>
        <pc:spChg chg="mod">
          <ac:chgData name="Kolakowski, Artur" userId="9c34c8cc-b1df-44f6-bea5-dcf7a54ee35f" providerId="ADAL" clId="{3840EB45-74CA-49F5-8548-3DE287019A31}" dt="2022-12-08T10:50:59.063" v="2661" actId="790"/>
          <ac:spMkLst>
            <pc:docMk/>
            <pc:sldMk cId="3250581116" sldId="483"/>
            <ac:spMk id="10104" creationId="{230CB3B9-D530-4690-89F3-1A0CBCA7A309}"/>
          </ac:spMkLst>
        </pc:spChg>
        <pc:spChg chg="mod">
          <ac:chgData name="Kolakowski, Artur" userId="9c34c8cc-b1df-44f6-bea5-dcf7a54ee35f" providerId="ADAL" clId="{3840EB45-74CA-49F5-8548-3DE287019A31}" dt="2022-12-08T10:50:59.068" v="2662" actId="790"/>
          <ac:spMkLst>
            <pc:docMk/>
            <pc:sldMk cId="3250581116" sldId="483"/>
            <ac:spMk id="10105" creationId="{8FA81485-26FC-4BBF-9914-CD9F4E26AD11}"/>
          </ac:spMkLst>
        </pc:spChg>
        <pc:spChg chg="mod">
          <ac:chgData name="Kolakowski, Artur" userId="9c34c8cc-b1df-44f6-bea5-dcf7a54ee35f" providerId="ADAL" clId="{3840EB45-74CA-49F5-8548-3DE287019A31}" dt="2022-12-08T10:50:59.068" v="2663" actId="790"/>
          <ac:spMkLst>
            <pc:docMk/>
            <pc:sldMk cId="3250581116" sldId="483"/>
            <ac:spMk id="10106" creationId="{5EE3BBD8-F907-4D9F-B7B6-44C65989ACD7}"/>
          </ac:spMkLst>
        </pc:spChg>
        <pc:spChg chg="mod">
          <ac:chgData name="Kolakowski, Artur" userId="9c34c8cc-b1df-44f6-bea5-dcf7a54ee35f" providerId="ADAL" clId="{3840EB45-74CA-49F5-8548-3DE287019A31}" dt="2022-12-08T10:50:59.068" v="2664" actId="790"/>
          <ac:spMkLst>
            <pc:docMk/>
            <pc:sldMk cId="3250581116" sldId="483"/>
            <ac:spMk id="10107" creationId="{40165718-707B-4BAA-A0F0-5DCB62B99C46}"/>
          </ac:spMkLst>
        </pc:spChg>
        <pc:spChg chg="mod">
          <ac:chgData name="Kolakowski, Artur" userId="9c34c8cc-b1df-44f6-bea5-dcf7a54ee35f" providerId="ADAL" clId="{3840EB45-74CA-49F5-8548-3DE287019A31}" dt="2022-12-08T10:50:59.068" v="2665" actId="790"/>
          <ac:spMkLst>
            <pc:docMk/>
            <pc:sldMk cId="3250581116" sldId="483"/>
            <ac:spMk id="10108" creationId="{B31E417F-80E2-4EBA-B3B2-334498D4B5FC}"/>
          </ac:spMkLst>
        </pc:spChg>
        <pc:spChg chg="mod">
          <ac:chgData name="Kolakowski, Artur" userId="9c34c8cc-b1df-44f6-bea5-dcf7a54ee35f" providerId="ADAL" clId="{3840EB45-74CA-49F5-8548-3DE287019A31}" dt="2022-12-08T10:50:59.073" v="2666" actId="790"/>
          <ac:spMkLst>
            <pc:docMk/>
            <pc:sldMk cId="3250581116" sldId="483"/>
            <ac:spMk id="10109" creationId="{BE446F26-650C-455A-B8A9-364736F61289}"/>
          </ac:spMkLst>
        </pc:spChg>
        <pc:spChg chg="mod">
          <ac:chgData name="Kolakowski, Artur" userId="9c34c8cc-b1df-44f6-bea5-dcf7a54ee35f" providerId="ADAL" clId="{3840EB45-74CA-49F5-8548-3DE287019A31}" dt="2022-12-08T10:50:59.073" v="2667" actId="790"/>
          <ac:spMkLst>
            <pc:docMk/>
            <pc:sldMk cId="3250581116" sldId="483"/>
            <ac:spMk id="10110" creationId="{03E9F1C6-E5D3-4E48-A24E-0E605128E718}"/>
          </ac:spMkLst>
        </pc:spChg>
        <pc:spChg chg="mod">
          <ac:chgData name="Kolakowski, Artur" userId="9c34c8cc-b1df-44f6-bea5-dcf7a54ee35f" providerId="ADAL" clId="{3840EB45-74CA-49F5-8548-3DE287019A31}" dt="2022-12-08T10:50:59.073" v="2668" actId="790"/>
          <ac:spMkLst>
            <pc:docMk/>
            <pc:sldMk cId="3250581116" sldId="483"/>
            <ac:spMk id="10111" creationId="{A9E29B1C-082B-454E-8DAE-CDE5841612F8}"/>
          </ac:spMkLst>
        </pc:spChg>
        <pc:spChg chg="mod">
          <ac:chgData name="Kolakowski, Artur" userId="9c34c8cc-b1df-44f6-bea5-dcf7a54ee35f" providerId="ADAL" clId="{3840EB45-74CA-49F5-8548-3DE287019A31}" dt="2022-12-08T10:50:59.073" v="2669" actId="790"/>
          <ac:spMkLst>
            <pc:docMk/>
            <pc:sldMk cId="3250581116" sldId="483"/>
            <ac:spMk id="10112" creationId="{8A9B14D1-88EE-431C-824F-145CAEB9A083}"/>
          </ac:spMkLst>
        </pc:spChg>
        <pc:spChg chg="mod">
          <ac:chgData name="Kolakowski, Artur" userId="9c34c8cc-b1df-44f6-bea5-dcf7a54ee35f" providerId="ADAL" clId="{3840EB45-74CA-49F5-8548-3DE287019A31}" dt="2022-12-08T10:50:59.073" v="2670" actId="790"/>
          <ac:spMkLst>
            <pc:docMk/>
            <pc:sldMk cId="3250581116" sldId="483"/>
            <ac:spMk id="10113" creationId="{D18DD389-160D-4D0B-87D3-3447F637A288}"/>
          </ac:spMkLst>
        </pc:spChg>
        <pc:spChg chg="mod">
          <ac:chgData name="Kolakowski, Artur" userId="9c34c8cc-b1df-44f6-bea5-dcf7a54ee35f" providerId="ADAL" clId="{3840EB45-74CA-49F5-8548-3DE287019A31}" dt="2022-12-08T10:50:59.078" v="2671" actId="790"/>
          <ac:spMkLst>
            <pc:docMk/>
            <pc:sldMk cId="3250581116" sldId="483"/>
            <ac:spMk id="10114" creationId="{5F01D4D1-41AB-430D-9147-ED3ADCB3806C}"/>
          </ac:spMkLst>
        </pc:spChg>
        <pc:spChg chg="mod">
          <ac:chgData name="Kolakowski, Artur" userId="9c34c8cc-b1df-44f6-bea5-dcf7a54ee35f" providerId="ADAL" clId="{3840EB45-74CA-49F5-8548-3DE287019A31}" dt="2022-12-08T10:50:59.080" v="2672" actId="790"/>
          <ac:spMkLst>
            <pc:docMk/>
            <pc:sldMk cId="3250581116" sldId="483"/>
            <ac:spMk id="10115" creationId="{AFA21F52-AF97-4A4C-99EE-16800CFC9E58}"/>
          </ac:spMkLst>
        </pc:spChg>
        <pc:spChg chg="mod">
          <ac:chgData name="Kolakowski, Artur" userId="9c34c8cc-b1df-44f6-bea5-dcf7a54ee35f" providerId="ADAL" clId="{3840EB45-74CA-49F5-8548-3DE287019A31}" dt="2022-12-08T10:50:59.080" v="2673" actId="790"/>
          <ac:spMkLst>
            <pc:docMk/>
            <pc:sldMk cId="3250581116" sldId="483"/>
            <ac:spMk id="10116" creationId="{E40ABEB9-4AF0-44A6-B8B5-9838789FA252}"/>
          </ac:spMkLst>
        </pc:spChg>
        <pc:spChg chg="mod">
          <ac:chgData name="Kolakowski, Artur" userId="9c34c8cc-b1df-44f6-bea5-dcf7a54ee35f" providerId="ADAL" clId="{3840EB45-74CA-49F5-8548-3DE287019A31}" dt="2022-12-08T10:50:59.083" v="2674" actId="790"/>
          <ac:spMkLst>
            <pc:docMk/>
            <pc:sldMk cId="3250581116" sldId="483"/>
            <ac:spMk id="10117" creationId="{4E13F3EB-D142-4A39-BD9A-25031F29B719}"/>
          </ac:spMkLst>
        </pc:spChg>
        <pc:spChg chg="mod">
          <ac:chgData name="Kolakowski, Artur" userId="9c34c8cc-b1df-44f6-bea5-dcf7a54ee35f" providerId="ADAL" clId="{3840EB45-74CA-49F5-8548-3DE287019A31}" dt="2022-12-08T10:50:59.083" v="2675" actId="790"/>
          <ac:spMkLst>
            <pc:docMk/>
            <pc:sldMk cId="3250581116" sldId="483"/>
            <ac:spMk id="10118" creationId="{F18C953E-EAA3-4C75-BE19-0BFC060DA2F6}"/>
          </ac:spMkLst>
        </pc:spChg>
        <pc:spChg chg="mod">
          <ac:chgData name="Kolakowski, Artur" userId="9c34c8cc-b1df-44f6-bea5-dcf7a54ee35f" providerId="ADAL" clId="{3840EB45-74CA-49F5-8548-3DE287019A31}" dt="2022-12-08T10:50:59.083" v="2676" actId="790"/>
          <ac:spMkLst>
            <pc:docMk/>
            <pc:sldMk cId="3250581116" sldId="483"/>
            <ac:spMk id="10119" creationId="{2B0C5DA9-9C7A-4670-AD0D-74112CADB29A}"/>
          </ac:spMkLst>
        </pc:spChg>
        <pc:spChg chg="mod">
          <ac:chgData name="Kolakowski, Artur" userId="9c34c8cc-b1df-44f6-bea5-dcf7a54ee35f" providerId="ADAL" clId="{3840EB45-74CA-49F5-8548-3DE287019A31}" dt="2022-12-08T10:50:59.083" v="2677" actId="790"/>
          <ac:spMkLst>
            <pc:docMk/>
            <pc:sldMk cId="3250581116" sldId="483"/>
            <ac:spMk id="10120" creationId="{E9C7BA9B-B369-4AE3-A5E8-EAEA1C69F76D}"/>
          </ac:spMkLst>
        </pc:spChg>
        <pc:spChg chg="mod">
          <ac:chgData name="Kolakowski, Artur" userId="9c34c8cc-b1df-44f6-bea5-dcf7a54ee35f" providerId="ADAL" clId="{3840EB45-74CA-49F5-8548-3DE287019A31}" dt="2022-12-08T10:50:59.088" v="2678" actId="790"/>
          <ac:spMkLst>
            <pc:docMk/>
            <pc:sldMk cId="3250581116" sldId="483"/>
            <ac:spMk id="10121" creationId="{E657D12D-C559-452F-8985-33762B00C65E}"/>
          </ac:spMkLst>
        </pc:spChg>
        <pc:spChg chg="mod">
          <ac:chgData name="Kolakowski, Artur" userId="9c34c8cc-b1df-44f6-bea5-dcf7a54ee35f" providerId="ADAL" clId="{3840EB45-74CA-49F5-8548-3DE287019A31}" dt="2022-12-08T10:50:59.088" v="2679" actId="790"/>
          <ac:spMkLst>
            <pc:docMk/>
            <pc:sldMk cId="3250581116" sldId="483"/>
            <ac:spMk id="10122" creationId="{BB844A1C-B2CA-4EA7-B4D6-14F4FDAC5115}"/>
          </ac:spMkLst>
        </pc:spChg>
        <pc:spChg chg="mod">
          <ac:chgData name="Kolakowski, Artur" userId="9c34c8cc-b1df-44f6-bea5-dcf7a54ee35f" providerId="ADAL" clId="{3840EB45-74CA-49F5-8548-3DE287019A31}" dt="2022-12-08T10:50:59.088" v="2680" actId="790"/>
          <ac:spMkLst>
            <pc:docMk/>
            <pc:sldMk cId="3250581116" sldId="483"/>
            <ac:spMk id="10123" creationId="{2E536740-21C5-4D18-903A-96D6659D4F0C}"/>
          </ac:spMkLst>
        </pc:spChg>
        <pc:spChg chg="mod">
          <ac:chgData name="Kolakowski, Artur" userId="9c34c8cc-b1df-44f6-bea5-dcf7a54ee35f" providerId="ADAL" clId="{3840EB45-74CA-49F5-8548-3DE287019A31}" dt="2022-12-08T10:50:59.088" v="2681" actId="790"/>
          <ac:spMkLst>
            <pc:docMk/>
            <pc:sldMk cId="3250581116" sldId="483"/>
            <ac:spMk id="10124" creationId="{B205DEB7-3D4D-4FD9-BC00-217776ACB0A4}"/>
          </ac:spMkLst>
        </pc:spChg>
        <pc:spChg chg="mod">
          <ac:chgData name="Kolakowski, Artur" userId="9c34c8cc-b1df-44f6-bea5-dcf7a54ee35f" providerId="ADAL" clId="{3840EB45-74CA-49F5-8548-3DE287019A31}" dt="2022-12-08T10:50:59.088" v="2682" actId="790"/>
          <ac:spMkLst>
            <pc:docMk/>
            <pc:sldMk cId="3250581116" sldId="483"/>
            <ac:spMk id="10125" creationId="{4BDC46E2-4700-435A-8E86-FF284AC8D635}"/>
          </ac:spMkLst>
        </pc:spChg>
        <pc:spChg chg="mod">
          <ac:chgData name="Kolakowski, Artur" userId="9c34c8cc-b1df-44f6-bea5-dcf7a54ee35f" providerId="ADAL" clId="{3840EB45-74CA-49F5-8548-3DE287019A31}" dt="2022-12-08T10:50:59.093" v="2683" actId="790"/>
          <ac:spMkLst>
            <pc:docMk/>
            <pc:sldMk cId="3250581116" sldId="483"/>
            <ac:spMk id="10126" creationId="{27A32577-7D28-44E3-B498-1137BC261783}"/>
          </ac:spMkLst>
        </pc:spChg>
        <pc:spChg chg="mod">
          <ac:chgData name="Kolakowski, Artur" userId="9c34c8cc-b1df-44f6-bea5-dcf7a54ee35f" providerId="ADAL" clId="{3840EB45-74CA-49F5-8548-3DE287019A31}" dt="2022-12-08T10:50:59.093" v="2684" actId="790"/>
          <ac:spMkLst>
            <pc:docMk/>
            <pc:sldMk cId="3250581116" sldId="483"/>
            <ac:spMk id="10127" creationId="{F5AE8A98-240C-4380-8B66-D7955339F95F}"/>
          </ac:spMkLst>
        </pc:spChg>
        <pc:spChg chg="mod">
          <ac:chgData name="Kolakowski, Artur" userId="9c34c8cc-b1df-44f6-bea5-dcf7a54ee35f" providerId="ADAL" clId="{3840EB45-74CA-49F5-8548-3DE287019A31}" dt="2022-12-08T10:50:59.093" v="2685" actId="790"/>
          <ac:spMkLst>
            <pc:docMk/>
            <pc:sldMk cId="3250581116" sldId="483"/>
            <ac:spMk id="10128" creationId="{903C5A9A-A575-49E1-BE8F-960ECBF9996A}"/>
          </ac:spMkLst>
        </pc:spChg>
        <pc:spChg chg="mod">
          <ac:chgData name="Kolakowski, Artur" userId="9c34c8cc-b1df-44f6-bea5-dcf7a54ee35f" providerId="ADAL" clId="{3840EB45-74CA-49F5-8548-3DE287019A31}" dt="2022-12-08T10:50:59.098" v="2686" actId="790"/>
          <ac:spMkLst>
            <pc:docMk/>
            <pc:sldMk cId="3250581116" sldId="483"/>
            <ac:spMk id="10129" creationId="{B0B782F8-6120-4D99-A73C-070357A7A910}"/>
          </ac:spMkLst>
        </pc:spChg>
        <pc:spChg chg="mod">
          <ac:chgData name="Kolakowski, Artur" userId="9c34c8cc-b1df-44f6-bea5-dcf7a54ee35f" providerId="ADAL" clId="{3840EB45-74CA-49F5-8548-3DE287019A31}" dt="2022-12-08T10:50:59.098" v="2687" actId="790"/>
          <ac:spMkLst>
            <pc:docMk/>
            <pc:sldMk cId="3250581116" sldId="483"/>
            <ac:spMk id="10130" creationId="{163E4802-6D18-4833-963E-408FD139B734}"/>
          </ac:spMkLst>
        </pc:spChg>
        <pc:spChg chg="mod">
          <ac:chgData name="Kolakowski, Artur" userId="9c34c8cc-b1df-44f6-bea5-dcf7a54ee35f" providerId="ADAL" clId="{3840EB45-74CA-49F5-8548-3DE287019A31}" dt="2022-12-08T10:50:59.098" v="2688" actId="790"/>
          <ac:spMkLst>
            <pc:docMk/>
            <pc:sldMk cId="3250581116" sldId="483"/>
            <ac:spMk id="10131" creationId="{2EE727D8-459D-4F0D-84D6-2E7D4660F885}"/>
          </ac:spMkLst>
        </pc:spChg>
        <pc:spChg chg="mod">
          <ac:chgData name="Kolakowski, Artur" userId="9c34c8cc-b1df-44f6-bea5-dcf7a54ee35f" providerId="ADAL" clId="{3840EB45-74CA-49F5-8548-3DE287019A31}" dt="2022-12-08T10:50:59.098" v="2689" actId="790"/>
          <ac:spMkLst>
            <pc:docMk/>
            <pc:sldMk cId="3250581116" sldId="483"/>
            <ac:spMk id="10132" creationId="{B453F599-9A33-4B2E-9F4D-EBF0704ED5B8}"/>
          </ac:spMkLst>
        </pc:spChg>
        <pc:spChg chg="mod">
          <ac:chgData name="Kolakowski, Artur" userId="9c34c8cc-b1df-44f6-bea5-dcf7a54ee35f" providerId="ADAL" clId="{3840EB45-74CA-49F5-8548-3DE287019A31}" dt="2022-12-08T10:50:59.103" v="2690" actId="790"/>
          <ac:spMkLst>
            <pc:docMk/>
            <pc:sldMk cId="3250581116" sldId="483"/>
            <ac:spMk id="10133" creationId="{95644830-7AFC-4F5C-A3FE-F406024FCD25}"/>
          </ac:spMkLst>
        </pc:spChg>
        <pc:spChg chg="mod">
          <ac:chgData name="Kolakowski, Artur" userId="9c34c8cc-b1df-44f6-bea5-dcf7a54ee35f" providerId="ADAL" clId="{3840EB45-74CA-49F5-8548-3DE287019A31}" dt="2022-12-08T10:50:59.103" v="2691" actId="790"/>
          <ac:spMkLst>
            <pc:docMk/>
            <pc:sldMk cId="3250581116" sldId="483"/>
            <ac:spMk id="10134" creationId="{9032BC7F-4525-4B26-BF3A-D7EF0860E54C}"/>
          </ac:spMkLst>
        </pc:spChg>
        <pc:spChg chg="mod">
          <ac:chgData name="Kolakowski, Artur" userId="9c34c8cc-b1df-44f6-bea5-dcf7a54ee35f" providerId="ADAL" clId="{3840EB45-74CA-49F5-8548-3DE287019A31}" dt="2022-12-08T10:50:59.103" v="2692" actId="790"/>
          <ac:spMkLst>
            <pc:docMk/>
            <pc:sldMk cId="3250581116" sldId="483"/>
            <ac:spMk id="10135" creationId="{E08B45F8-20D9-4177-B361-576793EE5B8F}"/>
          </ac:spMkLst>
        </pc:spChg>
        <pc:spChg chg="mod">
          <ac:chgData name="Kolakowski, Artur" userId="9c34c8cc-b1df-44f6-bea5-dcf7a54ee35f" providerId="ADAL" clId="{3840EB45-74CA-49F5-8548-3DE287019A31}" dt="2022-12-08T10:50:59.103" v="2693" actId="790"/>
          <ac:spMkLst>
            <pc:docMk/>
            <pc:sldMk cId="3250581116" sldId="483"/>
            <ac:spMk id="10136" creationId="{6751A392-3868-47F8-95C5-4CC4E093CDB4}"/>
          </ac:spMkLst>
        </pc:spChg>
        <pc:spChg chg="mod">
          <ac:chgData name="Kolakowski, Artur" userId="9c34c8cc-b1df-44f6-bea5-dcf7a54ee35f" providerId="ADAL" clId="{3840EB45-74CA-49F5-8548-3DE287019A31}" dt="2022-12-08T10:50:59.103" v="2694" actId="790"/>
          <ac:spMkLst>
            <pc:docMk/>
            <pc:sldMk cId="3250581116" sldId="483"/>
            <ac:spMk id="10137" creationId="{0217E0D6-739A-486D-904B-ECD58AB53566}"/>
          </ac:spMkLst>
        </pc:spChg>
        <pc:spChg chg="mod">
          <ac:chgData name="Kolakowski, Artur" userId="9c34c8cc-b1df-44f6-bea5-dcf7a54ee35f" providerId="ADAL" clId="{3840EB45-74CA-49F5-8548-3DE287019A31}" dt="2022-12-08T10:50:59.108" v="2695" actId="790"/>
          <ac:spMkLst>
            <pc:docMk/>
            <pc:sldMk cId="3250581116" sldId="483"/>
            <ac:spMk id="10138" creationId="{A6FBD368-7C72-4A3D-851F-3C188267299B}"/>
          </ac:spMkLst>
        </pc:spChg>
        <pc:spChg chg="mod">
          <ac:chgData name="Kolakowski, Artur" userId="9c34c8cc-b1df-44f6-bea5-dcf7a54ee35f" providerId="ADAL" clId="{3840EB45-74CA-49F5-8548-3DE287019A31}" dt="2022-12-08T10:50:59.108" v="2696" actId="790"/>
          <ac:spMkLst>
            <pc:docMk/>
            <pc:sldMk cId="3250581116" sldId="483"/>
            <ac:spMk id="10139" creationId="{3424F47C-341C-4904-817D-ADDD8E1CA722}"/>
          </ac:spMkLst>
        </pc:spChg>
        <pc:spChg chg="mod">
          <ac:chgData name="Kolakowski, Artur" userId="9c34c8cc-b1df-44f6-bea5-dcf7a54ee35f" providerId="ADAL" clId="{3840EB45-74CA-49F5-8548-3DE287019A31}" dt="2022-12-08T10:50:59.108" v="2697" actId="790"/>
          <ac:spMkLst>
            <pc:docMk/>
            <pc:sldMk cId="3250581116" sldId="483"/>
            <ac:spMk id="10140" creationId="{392E749B-87C4-4F27-9AF0-BEA10BE6274F}"/>
          </ac:spMkLst>
        </pc:spChg>
        <pc:spChg chg="mod">
          <ac:chgData name="Kolakowski, Artur" userId="9c34c8cc-b1df-44f6-bea5-dcf7a54ee35f" providerId="ADAL" clId="{3840EB45-74CA-49F5-8548-3DE287019A31}" dt="2022-12-08T10:50:59.108" v="2698" actId="790"/>
          <ac:spMkLst>
            <pc:docMk/>
            <pc:sldMk cId="3250581116" sldId="483"/>
            <ac:spMk id="10141" creationId="{55D9DE11-0A2B-48A3-92C1-887D96216FCF}"/>
          </ac:spMkLst>
        </pc:spChg>
        <pc:spChg chg="mod">
          <ac:chgData name="Kolakowski, Artur" userId="9c34c8cc-b1df-44f6-bea5-dcf7a54ee35f" providerId="ADAL" clId="{3840EB45-74CA-49F5-8548-3DE287019A31}" dt="2022-12-08T10:50:59.113" v="2699" actId="790"/>
          <ac:spMkLst>
            <pc:docMk/>
            <pc:sldMk cId="3250581116" sldId="483"/>
            <ac:spMk id="10142" creationId="{63FD3995-F52B-496B-990E-A2877D15606A}"/>
          </ac:spMkLst>
        </pc:spChg>
        <pc:spChg chg="mod">
          <ac:chgData name="Kolakowski, Artur" userId="9c34c8cc-b1df-44f6-bea5-dcf7a54ee35f" providerId="ADAL" clId="{3840EB45-74CA-49F5-8548-3DE287019A31}" dt="2022-12-08T10:50:59.113" v="2700" actId="790"/>
          <ac:spMkLst>
            <pc:docMk/>
            <pc:sldMk cId="3250581116" sldId="483"/>
            <ac:spMk id="10143" creationId="{0D74BBB3-26A6-40B6-9B4F-6C849D3A9F12}"/>
          </ac:spMkLst>
        </pc:spChg>
        <pc:spChg chg="mod">
          <ac:chgData name="Kolakowski, Artur" userId="9c34c8cc-b1df-44f6-bea5-dcf7a54ee35f" providerId="ADAL" clId="{3840EB45-74CA-49F5-8548-3DE287019A31}" dt="2022-12-08T10:50:59.113" v="2701" actId="790"/>
          <ac:spMkLst>
            <pc:docMk/>
            <pc:sldMk cId="3250581116" sldId="483"/>
            <ac:spMk id="10144" creationId="{7F736DCE-8490-4DFD-A66F-B458C6DA0185}"/>
          </ac:spMkLst>
        </pc:spChg>
        <pc:spChg chg="mod">
          <ac:chgData name="Kolakowski, Artur" userId="9c34c8cc-b1df-44f6-bea5-dcf7a54ee35f" providerId="ADAL" clId="{3840EB45-74CA-49F5-8548-3DE287019A31}" dt="2022-12-08T10:50:59.113" v="2702" actId="790"/>
          <ac:spMkLst>
            <pc:docMk/>
            <pc:sldMk cId="3250581116" sldId="483"/>
            <ac:spMk id="10145" creationId="{D69B9D90-E448-48DB-A620-9228504EAE62}"/>
          </ac:spMkLst>
        </pc:spChg>
        <pc:spChg chg="mod">
          <ac:chgData name="Kolakowski, Artur" userId="9c34c8cc-b1df-44f6-bea5-dcf7a54ee35f" providerId="ADAL" clId="{3840EB45-74CA-49F5-8548-3DE287019A31}" dt="2022-12-08T10:50:59.118" v="2703" actId="790"/>
          <ac:spMkLst>
            <pc:docMk/>
            <pc:sldMk cId="3250581116" sldId="483"/>
            <ac:spMk id="10146" creationId="{276F7A51-DA3A-47E3-8A48-01D8C94E2147}"/>
          </ac:spMkLst>
        </pc:spChg>
        <pc:spChg chg="mod">
          <ac:chgData name="Kolakowski, Artur" userId="9c34c8cc-b1df-44f6-bea5-dcf7a54ee35f" providerId="ADAL" clId="{3840EB45-74CA-49F5-8548-3DE287019A31}" dt="2022-12-08T10:50:59.118" v="2704" actId="790"/>
          <ac:spMkLst>
            <pc:docMk/>
            <pc:sldMk cId="3250581116" sldId="483"/>
            <ac:spMk id="10147" creationId="{8B6E4A62-5D96-4A7D-9C5D-4E41CCBE9FCA}"/>
          </ac:spMkLst>
        </pc:spChg>
        <pc:spChg chg="mod">
          <ac:chgData name="Kolakowski, Artur" userId="9c34c8cc-b1df-44f6-bea5-dcf7a54ee35f" providerId="ADAL" clId="{3840EB45-74CA-49F5-8548-3DE287019A31}" dt="2022-12-08T10:50:59.118" v="2705" actId="790"/>
          <ac:spMkLst>
            <pc:docMk/>
            <pc:sldMk cId="3250581116" sldId="483"/>
            <ac:spMk id="10148" creationId="{867E626F-2531-4E8A-A73F-810FDC28EB70}"/>
          </ac:spMkLst>
        </pc:spChg>
        <pc:spChg chg="mod">
          <ac:chgData name="Kolakowski, Artur" userId="9c34c8cc-b1df-44f6-bea5-dcf7a54ee35f" providerId="ADAL" clId="{3840EB45-74CA-49F5-8548-3DE287019A31}" dt="2022-12-08T10:50:59.118" v="2706" actId="790"/>
          <ac:spMkLst>
            <pc:docMk/>
            <pc:sldMk cId="3250581116" sldId="483"/>
            <ac:spMk id="10149" creationId="{F5E09C2F-65EC-4A68-AC3F-03AFF89A7996}"/>
          </ac:spMkLst>
        </pc:spChg>
        <pc:spChg chg="mod">
          <ac:chgData name="Kolakowski, Artur" userId="9c34c8cc-b1df-44f6-bea5-dcf7a54ee35f" providerId="ADAL" clId="{3840EB45-74CA-49F5-8548-3DE287019A31}" dt="2022-12-08T10:50:59.123" v="2707" actId="790"/>
          <ac:spMkLst>
            <pc:docMk/>
            <pc:sldMk cId="3250581116" sldId="483"/>
            <ac:spMk id="10150" creationId="{71F6A7A8-69DE-4A8C-BFC4-1929F821E728}"/>
          </ac:spMkLst>
        </pc:spChg>
        <pc:spChg chg="mod">
          <ac:chgData name="Kolakowski, Artur" userId="9c34c8cc-b1df-44f6-bea5-dcf7a54ee35f" providerId="ADAL" clId="{3840EB45-74CA-49F5-8548-3DE287019A31}" dt="2022-12-08T10:50:59.123" v="2708" actId="790"/>
          <ac:spMkLst>
            <pc:docMk/>
            <pc:sldMk cId="3250581116" sldId="483"/>
            <ac:spMk id="10151" creationId="{1588DFFF-A666-4ADE-A92B-FE7C35920F48}"/>
          </ac:spMkLst>
        </pc:spChg>
        <pc:spChg chg="mod">
          <ac:chgData name="Kolakowski, Artur" userId="9c34c8cc-b1df-44f6-bea5-dcf7a54ee35f" providerId="ADAL" clId="{3840EB45-74CA-49F5-8548-3DE287019A31}" dt="2022-12-08T10:50:59.123" v="2709" actId="790"/>
          <ac:spMkLst>
            <pc:docMk/>
            <pc:sldMk cId="3250581116" sldId="483"/>
            <ac:spMk id="10152" creationId="{0AE52BB4-D508-4191-8178-4E43EF2E0B4E}"/>
          </ac:spMkLst>
        </pc:spChg>
        <pc:spChg chg="mod">
          <ac:chgData name="Kolakowski, Artur" userId="9c34c8cc-b1df-44f6-bea5-dcf7a54ee35f" providerId="ADAL" clId="{3840EB45-74CA-49F5-8548-3DE287019A31}" dt="2022-12-08T10:50:59.123" v="2710" actId="790"/>
          <ac:spMkLst>
            <pc:docMk/>
            <pc:sldMk cId="3250581116" sldId="483"/>
            <ac:spMk id="10153" creationId="{726C1540-E84F-4045-990B-1181FC39664C}"/>
          </ac:spMkLst>
        </pc:spChg>
        <pc:spChg chg="mod">
          <ac:chgData name="Kolakowski, Artur" userId="9c34c8cc-b1df-44f6-bea5-dcf7a54ee35f" providerId="ADAL" clId="{3840EB45-74CA-49F5-8548-3DE287019A31}" dt="2022-12-08T10:50:59.128" v="2711" actId="790"/>
          <ac:spMkLst>
            <pc:docMk/>
            <pc:sldMk cId="3250581116" sldId="483"/>
            <ac:spMk id="10154" creationId="{851D9502-55D5-4F60-A425-15A9B26A0E92}"/>
          </ac:spMkLst>
        </pc:spChg>
        <pc:spChg chg="mod">
          <ac:chgData name="Kolakowski, Artur" userId="9c34c8cc-b1df-44f6-bea5-dcf7a54ee35f" providerId="ADAL" clId="{3840EB45-74CA-49F5-8548-3DE287019A31}" dt="2022-12-08T10:50:59.128" v="2712" actId="790"/>
          <ac:spMkLst>
            <pc:docMk/>
            <pc:sldMk cId="3250581116" sldId="483"/>
            <ac:spMk id="10155" creationId="{60DD0F6C-BD73-4E56-B910-04D9D5CB5DB6}"/>
          </ac:spMkLst>
        </pc:spChg>
        <pc:spChg chg="mod">
          <ac:chgData name="Kolakowski, Artur" userId="9c34c8cc-b1df-44f6-bea5-dcf7a54ee35f" providerId="ADAL" clId="{3840EB45-74CA-49F5-8548-3DE287019A31}" dt="2022-12-08T10:50:59.128" v="2713" actId="790"/>
          <ac:spMkLst>
            <pc:docMk/>
            <pc:sldMk cId="3250581116" sldId="483"/>
            <ac:spMk id="10156" creationId="{4194D800-9A60-442B-A697-B290B85370A1}"/>
          </ac:spMkLst>
        </pc:spChg>
        <pc:spChg chg="mod">
          <ac:chgData name="Kolakowski, Artur" userId="9c34c8cc-b1df-44f6-bea5-dcf7a54ee35f" providerId="ADAL" clId="{3840EB45-74CA-49F5-8548-3DE287019A31}" dt="2022-12-08T10:50:59.128" v="2714" actId="790"/>
          <ac:spMkLst>
            <pc:docMk/>
            <pc:sldMk cId="3250581116" sldId="483"/>
            <ac:spMk id="10157" creationId="{D1EECF8D-0AEA-46E7-B30D-0D8A22821287}"/>
          </ac:spMkLst>
        </pc:spChg>
        <pc:spChg chg="mod">
          <ac:chgData name="Kolakowski, Artur" userId="9c34c8cc-b1df-44f6-bea5-dcf7a54ee35f" providerId="ADAL" clId="{3840EB45-74CA-49F5-8548-3DE287019A31}" dt="2022-12-08T10:50:59.128" v="2715" actId="790"/>
          <ac:spMkLst>
            <pc:docMk/>
            <pc:sldMk cId="3250581116" sldId="483"/>
            <ac:spMk id="10158" creationId="{520D35AB-5187-4D1B-B289-EA7FE8EECACB}"/>
          </ac:spMkLst>
        </pc:spChg>
        <pc:spChg chg="mod">
          <ac:chgData name="Kolakowski, Artur" userId="9c34c8cc-b1df-44f6-bea5-dcf7a54ee35f" providerId="ADAL" clId="{3840EB45-74CA-49F5-8548-3DE287019A31}" dt="2022-12-08T10:50:59.133" v="2716" actId="790"/>
          <ac:spMkLst>
            <pc:docMk/>
            <pc:sldMk cId="3250581116" sldId="483"/>
            <ac:spMk id="10159" creationId="{3370D67A-F785-40B0-B060-21AEC004D579}"/>
          </ac:spMkLst>
        </pc:spChg>
        <pc:spChg chg="mod">
          <ac:chgData name="Kolakowski, Artur" userId="9c34c8cc-b1df-44f6-bea5-dcf7a54ee35f" providerId="ADAL" clId="{3840EB45-74CA-49F5-8548-3DE287019A31}" dt="2022-12-08T10:50:59.133" v="2717" actId="790"/>
          <ac:spMkLst>
            <pc:docMk/>
            <pc:sldMk cId="3250581116" sldId="483"/>
            <ac:spMk id="10160" creationId="{2E8152F2-E6D2-45C6-B0FD-C8B320B002B8}"/>
          </ac:spMkLst>
        </pc:spChg>
        <pc:spChg chg="mod">
          <ac:chgData name="Kolakowski, Artur" userId="9c34c8cc-b1df-44f6-bea5-dcf7a54ee35f" providerId="ADAL" clId="{3840EB45-74CA-49F5-8548-3DE287019A31}" dt="2022-12-08T10:50:59.133" v="2718" actId="790"/>
          <ac:spMkLst>
            <pc:docMk/>
            <pc:sldMk cId="3250581116" sldId="483"/>
            <ac:spMk id="10161" creationId="{FDAA718F-AA5C-4C61-9737-901252A5F457}"/>
          </ac:spMkLst>
        </pc:spChg>
        <pc:spChg chg="mod">
          <ac:chgData name="Kolakowski, Artur" userId="9c34c8cc-b1df-44f6-bea5-dcf7a54ee35f" providerId="ADAL" clId="{3840EB45-74CA-49F5-8548-3DE287019A31}" dt="2022-12-08T10:50:59.133" v="2719" actId="790"/>
          <ac:spMkLst>
            <pc:docMk/>
            <pc:sldMk cId="3250581116" sldId="483"/>
            <ac:spMk id="10162" creationId="{0E5A7777-35A2-4081-907B-4BC2EA7C804A}"/>
          </ac:spMkLst>
        </pc:spChg>
        <pc:spChg chg="mod">
          <ac:chgData name="Kolakowski, Artur" userId="9c34c8cc-b1df-44f6-bea5-dcf7a54ee35f" providerId="ADAL" clId="{3840EB45-74CA-49F5-8548-3DE287019A31}" dt="2022-12-08T10:50:59.138" v="2720" actId="790"/>
          <ac:spMkLst>
            <pc:docMk/>
            <pc:sldMk cId="3250581116" sldId="483"/>
            <ac:spMk id="10163" creationId="{6E3BCFE7-3879-49E9-84B3-32FE80E01EDB}"/>
          </ac:spMkLst>
        </pc:spChg>
        <pc:spChg chg="mod">
          <ac:chgData name="Kolakowski, Artur" userId="9c34c8cc-b1df-44f6-bea5-dcf7a54ee35f" providerId="ADAL" clId="{3840EB45-74CA-49F5-8548-3DE287019A31}" dt="2022-12-08T10:50:59.138" v="2721" actId="790"/>
          <ac:spMkLst>
            <pc:docMk/>
            <pc:sldMk cId="3250581116" sldId="483"/>
            <ac:spMk id="10164" creationId="{19D75212-B98A-4785-85E8-56F5A4621A2E}"/>
          </ac:spMkLst>
        </pc:spChg>
        <pc:spChg chg="mod">
          <ac:chgData name="Kolakowski, Artur" userId="9c34c8cc-b1df-44f6-bea5-dcf7a54ee35f" providerId="ADAL" clId="{3840EB45-74CA-49F5-8548-3DE287019A31}" dt="2022-12-08T10:50:59.138" v="2722" actId="790"/>
          <ac:spMkLst>
            <pc:docMk/>
            <pc:sldMk cId="3250581116" sldId="483"/>
            <ac:spMk id="10165" creationId="{E81E93EE-FC95-4AA7-A4B4-DC68E5565926}"/>
          </ac:spMkLst>
        </pc:spChg>
        <pc:spChg chg="mod">
          <ac:chgData name="Kolakowski, Artur" userId="9c34c8cc-b1df-44f6-bea5-dcf7a54ee35f" providerId="ADAL" clId="{3840EB45-74CA-49F5-8548-3DE287019A31}" dt="2022-12-08T10:50:59.138" v="2723" actId="790"/>
          <ac:spMkLst>
            <pc:docMk/>
            <pc:sldMk cId="3250581116" sldId="483"/>
            <ac:spMk id="10166" creationId="{ECA69B78-1240-4DF0-BC82-327C764A2FF4}"/>
          </ac:spMkLst>
        </pc:spChg>
        <pc:spChg chg="mod">
          <ac:chgData name="Kolakowski, Artur" userId="9c34c8cc-b1df-44f6-bea5-dcf7a54ee35f" providerId="ADAL" clId="{3840EB45-74CA-49F5-8548-3DE287019A31}" dt="2022-12-08T10:50:59.143" v="2724" actId="790"/>
          <ac:spMkLst>
            <pc:docMk/>
            <pc:sldMk cId="3250581116" sldId="483"/>
            <ac:spMk id="10167" creationId="{73E614E7-AD15-4D8A-BB1F-F58268D4B29B}"/>
          </ac:spMkLst>
        </pc:spChg>
        <pc:spChg chg="mod">
          <ac:chgData name="Kolakowski, Artur" userId="9c34c8cc-b1df-44f6-bea5-dcf7a54ee35f" providerId="ADAL" clId="{3840EB45-74CA-49F5-8548-3DE287019A31}" dt="2022-12-08T10:50:59.143" v="2725" actId="790"/>
          <ac:spMkLst>
            <pc:docMk/>
            <pc:sldMk cId="3250581116" sldId="483"/>
            <ac:spMk id="10168" creationId="{A378450B-4378-450B-9893-C06FBF2D179B}"/>
          </ac:spMkLst>
        </pc:spChg>
        <pc:spChg chg="mod">
          <ac:chgData name="Kolakowski, Artur" userId="9c34c8cc-b1df-44f6-bea5-dcf7a54ee35f" providerId="ADAL" clId="{3840EB45-74CA-49F5-8548-3DE287019A31}" dt="2022-12-08T10:50:59.143" v="2726" actId="790"/>
          <ac:spMkLst>
            <pc:docMk/>
            <pc:sldMk cId="3250581116" sldId="483"/>
            <ac:spMk id="10169" creationId="{53231634-BEF3-4EA8-A421-F33B1C21712C}"/>
          </ac:spMkLst>
        </pc:spChg>
        <pc:spChg chg="mod">
          <ac:chgData name="Kolakowski, Artur" userId="9c34c8cc-b1df-44f6-bea5-dcf7a54ee35f" providerId="ADAL" clId="{3840EB45-74CA-49F5-8548-3DE287019A31}" dt="2022-12-08T10:50:59.143" v="2727" actId="790"/>
          <ac:spMkLst>
            <pc:docMk/>
            <pc:sldMk cId="3250581116" sldId="483"/>
            <ac:spMk id="10170" creationId="{006124F9-C281-4BB0-AD0D-721A880A0863}"/>
          </ac:spMkLst>
        </pc:spChg>
        <pc:spChg chg="mod">
          <ac:chgData name="Kolakowski, Artur" userId="9c34c8cc-b1df-44f6-bea5-dcf7a54ee35f" providerId="ADAL" clId="{3840EB45-74CA-49F5-8548-3DE287019A31}" dt="2022-12-08T10:50:59.143" v="2728" actId="790"/>
          <ac:spMkLst>
            <pc:docMk/>
            <pc:sldMk cId="3250581116" sldId="483"/>
            <ac:spMk id="10171" creationId="{D8B55BD2-A812-490B-8291-4B3674D1C8DE}"/>
          </ac:spMkLst>
        </pc:spChg>
        <pc:spChg chg="mod">
          <ac:chgData name="Kolakowski, Artur" userId="9c34c8cc-b1df-44f6-bea5-dcf7a54ee35f" providerId="ADAL" clId="{3840EB45-74CA-49F5-8548-3DE287019A31}" dt="2022-12-08T10:50:59.148" v="2729" actId="790"/>
          <ac:spMkLst>
            <pc:docMk/>
            <pc:sldMk cId="3250581116" sldId="483"/>
            <ac:spMk id="10172" creationId="{A90111C7-AE95-4D42-BABB-CEEA8DEFEA42}"/>
          </ac:spMkLst>
        </pc:spChg>
        <pc:spChg chg="mod">
          <ac:chgData name="Kolakowski, Artur" userId="9c34c8cc-b1df-44f6-bea5-dcf7a54ee35f" providerId="ADAL" clId="{3840EB45-74CA-49F5-8548-3DE287019A31}" dt="2022-12-08T10:50:59.148" v="2730" actId="790"/>
          <ac:spMkLst>
            <pc:docMk/>
            <pc:sldMk cId="3250581116" sldId="483"/>
            <ac:spMk id="10173" creationId="{1FB608C0-AFD7-471B-AFB7-FF6176D3B63B}"/>
          </ac:spMkLst>
        </pc:spChg>
        <pc:spChg chg="mod">
          <ac:chgData name="Kolakowski, Artur" userId="9c34c8cc-b1df-44f6-bea5-dcf7a54ee35f" providerId="ADAL" clId="{3840EB45-74CA-49F5-8548-3DE287019A31}" dt="2022-12-08T10:50:59.148" v="2731" actId="790"/>
          <ac:spMkLst>
            <pc:docMk/>
            <pc:sldMk cId="3250581116" sldId="483"/>
            <ac:spMk id="10174" creationId="{76BC590C-329D-4780-A258-C8B4DC9F15E1}"/>
          </ac:spMkLst>
        </pc:spChg>
        <pc:spChg chg="mod">
          <ac:chgData name="Kolakowski, Artur" userId="9c34c8cc-b1df-44f6-bea5-dcf7a54ee35f" providerId="ADAL" clId="{3840EB45-74CA-49F5-8548-3DE287019A31}" dt="2022-12-08T10:50:59.153" v="2732" actId="790"/>
          <ac:spMkLst>
            <pc:docMk/>
            <pc:sldMk cId="3250581116" sldId="483"/>
            <ac:spMk id="10175" creationId="{E80BEF0B-9671-4434-A627-612B8521BCC6}"/>
          </ac:spMkLst>
        </pc:spChg>
        <pc:spChg chg="mod">
          <ac:chgData name="Kolakowski, Artur" userId="9c34c8cc-b1df-44f6-bea5-dcf7a54ee35f" providerId="ADAL" clId="{3840EB45-74CA-49F5-8548-3DE287019A31}" dt="2022-12-08T10:50:59.153" v="2733" actId="790"/>
          <ac:spMkLst>
            <pc:docMk/>
            <pc:sldMk cId="3250581116" sldId="483"/>
            <ac:spMk id="10176" creationId="{06298570-7BA2-4BA6-A75C-626EF1B7A616}"/>
          </ac:spMkLst>
        </pc:spChg>
        <pc:spChg chg="mod">
          <ac:chgData name="Kolakowski, Artur" userId="9c34c8cc-b1df-44f6-bea5-dcf7a54ee35f" providerId="ADAL" clId="{3840EB45-74CA-49F5-8548-3DE287019A31}" dt="2022-12-08T10:50:59.153" v="2734" actId="790"/>
          <ac:spMkLst>
            <pc:docMk/>
            <pc:sldMk cId="3250581116" sldId="483"/>
            <ac:spMk id="10177" creationId="{5376C54D-49B5-40A1-AF87-490CC59DC02B}"/>
          </ac:spMkLst>
        </pc:spChg>
        <pc:spChg chg="mod">
          <ac:chgData name="Kolakowski, Artur" userId="9c34c8cc-b1df-44f6-bea5-dcf7a54ee35f" providerId="ADAL" clId="{3840EB45-74CA-49F5-8548-3DE287019A31}" dt="2022-12-08T10:50:59.153" v="2735" actId="790"/>
          <ac:spMkLst>
            <pc:docMk/>
            <pc:sldMk cId="3250581116" sldId="483"/>
            <ac:spMk id="10178" creationId="{D1051597-44D1-4929-86E4-861786FF1D1F}"/>
          </ac:spMkLst>
        </pc:spChg>
        <pc:spChg chg="mod">
          <ac:chgData name="Kolakowski, Artur" userId="9c34c8cc-b1df-44f6-bea5-dcf7a54ee35f" providerId="ADAL" clId="{3840EB45-74CA-49F5-8548-3DE287019A31}" dt="2022-12-08T10:50:59.158" v="2736" actId="790"/>
          <ac:spMkLst>
            <pc:docMk/>
            <pc:sldMk cId="3250581116" sldId="483"/>
            <ac:spMk id="10179" creationId="{C157B4F1-666B-4DBF-9EB3-D4250BFEDA08}"/>
          </ac:spMkLst>
        </pc:spChg>
        <pc:spChg chg="mod">
          <ac:chgData name="Kolakowski, Artur" userId="9c34c8cc-b1df-44f6-bea5-dcf7a54ee35f" providerId="ADAL" clId="{3840EB45-74CA-49F5-8548-3DE287019A31}" dt="2022-12-08T10:50:59.158" v="2737" actId="790"/>
          <ac:spMkLst>
            <pc:docMk/>
            <pc:sldMk cId="3250581116" sldId="483"/>
            <ac:spMk id="10180" creationId="{0C86679A-1AA4-41A6-8E2F-40FD2617B384}"/>
          </ac:spMkLst>
        </pc:spChg>
        <pc:spChg chg="mod">
          <ac:chgData name="Kolakowski, Artur" userId="9c34c8cc-b1df-44f6-bea5-dcf7a54ee35f" providerId="ADAL" clId="{3840EB45-74CA-49F5-8548-3DE287019A31}" dt="2022-12-08T10:50:59.158" v="2738" actId="790"/>
          <ac:spMkLst>
            <pc:docMk/>
            <pc:sldMk cId="3250581116" sldId="483"/>
            <ac:spMk id="10181" creationId="{83E4F5FB-D959-40B5-A445-DEBDFB3A655C}"/>
          </ac:spMkLst>
        </pc:spChg>
        <pc:spChg chg="mod">
          <ac:chgData name="Kolakowski, Artur" userId="9c34c8cc-b1df-44f6-bea5-dcf7a54ee35f" providerId="ADAL" clId="{3840EB45-74CA-49F5-8548-3DE287019A31}" dt="2022-12-08T10:50:59.158" v="2739" actId="790"/>
          <ac:spMkLst>
            <pc:docMk/>
            <pc:sldMk cId="3250581116" sldId="483"/>
            <ac:spMk id="10182" creationId="{88DBD9B7-3DF7-4652-AD45-6E6126B32067}"/>
          </ac:spMkLst>
        </pc:spChg>
        <pc:spChg chg="mod">
          <ac:chgData name="Kolakowski, Artur" userId="9c34c8cc-b1df-44f6-bea5-dcf7a54ee35f" providerId="ADAL" clId="{3840EB45-74CA-49F5-8548-3DE287019A31}" dt="2022-12-08T10:50:59.158" v="2740" actId="790"/>
          <ac:spMkLst>
            <pc:docMk/>
            <pc:sldMk cId="3250581116" sldId="483"/>
            <ac:spMk id="10183" creationId="{AE253B85-1ED2-4E97-99CE-1492C581AD84}"/>
          </ac:spMkLst>
        </pc:spChg>
        <pc:spChg chg="mod">
          <ac:chgData name="Kolakowski, Artur" userId="9c34c8cc-b1df-44f6-bea5-dcf7a54ee35f" providerId="ADAL" clId="{3840EB45-74CA-49F5-8548-3DE287019A31}" dt="2022-12-08T10:50:59.163" v="2741" actId="790"/>
          <ac:spMkLst>
            <pc:docMk/>
            <pc:sldMk cId="3250581116" sldId="483"/>
            <ac:spMk id="10184" creationId="{55A5389C-73BD-47DB-B7BF-553F01A259A7}"/>
          </ac:spMkLst>
        </pc:spChg>
        <pc:spChg chg="mod">
          <ac:chgData name="Kolakowski, Artur" userId="9c34c8cc-b1df-44f6-bea5-dcf7a54ee35f" providerId="ADAL" clId="{3840EB45-74CA-49F5-8548-3DE287019A31}" dt="2022-12-08T10:50:59.163" v="2742" actId="790"/>
          <ac:spMkLst>
            <pc:docMk/>
            <pc:sldMk cId="3250581116" sldId="483"/>
            <ac:spMk id="10185" creationId="{EC4AE0DC-2741-416A-A1F1-25E89AFBC34A}"/>
          </ac:spMkLst>
        </pc:spChg>
        <pc:spChg chg="mod">
          <ac:chgData name="Kolakowski, Artur" userId="9c34c8cc-b1df-44f6-bea5-dcf7a54ee35f" providerId="ADAL" clId="{3840EB45-74CA-49F5-8548-3DE287019A31}" dt="2022-12-08T10:50:59.163" v="2743" actId="790"/>
          <ac:spMkLst>
            <pc:docMk/>
            <pc:sldMk cId="3250581116" sldId="483"/>
            <ac:spMk id="10186" creationId="{BD64AABE-5737-4F50-BB76-144649720481}"/>
          </ac:spMkLst>
        </pc:spChg>
        <pc:spChg chg="mod">
          <ac:chgData name="Kolakowski, Artur" userId="9c34c8cc-b1df-44f6-bea5-dcf7a54ee35f" providerId="ADAL" clId="{3840EB45-74CA-49F5-8548-3DE287019A31}" dt="2022-12-08T10:50:59.163" v="2744" actId="790"/>
          <ac:spMkLst>
            <pc:docMk/>
            <pc:sldMk cId="3250581116" sldId="483"/>
            <ac:spMk id="10187" creationId="{3AAD1A35-5CB0-4DF3-97D9-ADEB6D1F0586}"/>
          </ac:spMkLst>
        </pc:spChg>
        <pc:spChg chg="mod">
          <ac:chgData name="Kolakowski, Artur" userId="9c34c8cc-b1df-44f6-bea5-dcf7a54ee35f" providerId="ADAL" clId="{3840EB45-74CA-49F5-8548-3DE287019A31}" dt="2022-12-08T10:50:59.168" v="2745" actId="790"/>
          <ac:spMkLst>
            <pc:docMk/>
            <pc:sldMk cId="3250581116" sldId="483"/>
            <ac:spMk id="10188" creationId="{607B9A83-780E-4A26-87E7-8FA96B4A01FE}"/>
          </ac:spMkLst>
        </pc:spChg>
        <pc:spChg chg="mod">
          <ac:chgData name="Kolakowski, Artur" userId="9c34c8cc-b1df-44f6-bea5-dcf7a54ee35f" providerId="ADAL" clId="{3840EB45-74CA-49F5-8548-3DE287019A31}" dt="2022-12-08T10:50:59.168" v="2746" actId="790"/>
          <ac:spMkLst>
            <pc:docMk/>
            <pc:sldMk cId="3250581116" sldId="483"/>
            <ac:spMk id="10189" creationId="{653BB87F-0794-4FC5-ACFF-9796327D8E9E}"/>
          </ac:spMkLst>
        </pc:spChg>
        <pc:spChg chg="mod">
          <ac:chgData name="Kolakowski, Artur" userId="9c34c8cc-b1df-44f6-bea5-dcf7a54ee35f" providerId="ADAL" clId="{3840EB45-74CA-49F5-8548-3DE287019A31}" dt="2022-12-08T10:50:59.168" v="2747" actId="790"/>
          <ac:spMkLst>
            <pc:docMk/>
            <pc:sldMk cId="3250581116" sldId="483"/>
            <ac:spMk id="10190" creationId="{DE02920A-8D23-41D4-95E5-05DFF017AD23}"/>
          </ac:spMkLst>
        </pc:spChg>
        <pc:spChg chg="mod">
          <ac:chgData name="Kolakowski, Artur" userId="9c34c8cc-b1df-44f6-bea5-dcf7a54ee35f" providerId="ADAL" clId="{3840EB45-74CA-49F5-8548-3DE287019A31}" dt="2022-12-08T10:50:59.168" v="2748" actId="790"/>
          <ac:spMkLst>
            <pc:docMk/>
            <pc:sldMk cId="3250581116" sldId="483"/>
            <ac:spMk id="10191" creationId="{0CAB40BC-04F2-4B3B-BB00-AF55EA02269B}"/>
          </ac:spMkLst>
        </pc:spChg>
        <pc:spChg chg="mod">
          <ac:chgData name="Kolakowski, Artur" userId="9c34c8cc-b1df-44f6-bea5-dcf7a54ee35f" providerId="ADAL" clId="{3840EB45-74CA-49F5-8548-3DE287019A31}" dt="2022-12-08T10:50:59.173" v="2749" actId="790"/>
          <ac:spMkLst>
            <pc:docMk/>
            <pc:sldMk cId="3250581116" sldId="483"/>
            <ac:spMk id="10192" creationId="{3661EE08-B871-4C14-AE6D-FCBFCB40B712}"/>
          </ac:spMkLst>
        </pc:spChg>
        <pc:spChg chg="mod">
          <ac:chgData name="Kolakowski, Artur" userId="9c34c8cc-b1df-44f6-bea5-dcf7a54ee35f" providerId="ADAL" clId="{3840EB45-74CA-49F5-8548-3DE287019A31}" dt="2022-12-08T10:50:59.173" v="2750" actId="790"/>
          <ac:spMkLst>
            <pc:docMk/>
            <pc:sldMk cId="3250581116" sldId="483"/>
            <ac:spMk id="10193" creationId="{91EB31D4-D8FA-4934-BA52-E993C8515CD6}"/>
          </ac:spMkLst>
        </pc:spChg>
        <pc:spChg chg="mod">
          <ac:chgData name="Kolakowski, Artur" userId="9c34c8cc-b1df-44f6-bea5-dcf7a54ee35f" providerId="ADAL" clId="{3840EB45-74CA-49F5-8548-3DE287019A31}" dt="2022-12-08T10:50:59.173" v="2751" actId="790"/>
          <ac:spMkLst>
            <pc:docMk/>
            <pc:sldMk cId="3250581116" sldId="483"/>
            <ac:spMk id="10194" creationId="{F5EF4624-C64C-4164-8356-0394A1146688}"/>
          </ac:spMkLst>
        </pc:spChg>
        <pc:spChg chg="mod">
          <ac:chgData name="Kolakowski, Artur" userId="9c34c8cc-b1df-44f6-bea5-dcf7a54ee35f" providerId="ADAL" clId="{3840EB45-74CA-49F5-8548-3DE287019A31}" dt="2022-12-08T10:50:59.173" v="2752" actId="790"/>
          <ac:spMkLst>
            <pc:docMk/>
            <pc:sldMk cId="3250581116" sldId="483"/>
            <ac:spMk id="10195" creationId="{8153E853-F5D2-436C-B112-44B291BE473A}"/>
          </ac:spMkLst>
        </pc:spChg>
        <pc:spChg chg="mod">
          <ac:chgData name="Kolakowski, Artur" userId="9c34c8cc-b1df-44f6-bea5-dcf7a54ee35f" providerId="ADAL" clId="{3840EB45-74CA-49F5-8548-3DE287019A31}" dt="2022-12-08T10:50:59.177" v="2753" actId="790"/>
          <ac:spMkLst>
            <pc:docMk/>
            <pc:sldMk cId="3250581116" sldId="483"/>
            <ac:spMk id="10196" creationId="{EA56EB38-8E97-49A0-B0A8-361D6C3AC286}"/>
          </ac:spMkLst>
        </pc:spChg>
        <pc:spChg chg="mod">
          <ac:chgData name="Kolakowski, Artur" userId="9c34c8cc-b1df-44f6-bea5-dcf7a54ee35f" providerId="ADAL" clId="{3840EB45-74CA-49F5-8548-3DE287019A31}" dt="2022-12-08T10:50:59.180" v="2754" actId="790"/>
          <ac:spMkLst>
            <pc:docMk/>
            <pc:sldMk cId="3250581116" sldId="483"/>
            <ac:spMk id="10197" creationId="{9F51043F-53E8-4FA1-807C-346798963ECC}"/>
          </ac:spMkLst>
        </pc:spChg>
        <pc:spChg chg="mod">
          <ac:chgData name="Kolakowski, Artur" userId="9c34c8cc-b1df-44f6-bea5-dcf7a54ee35f" providerId="ADAL" clId="{3840EB45-74CA-49F5-8548-3DE287019A31}" dt="2022-12-08T10:50:59.180" v="2755" actId="790"/>
          <ac:spMkLst>
            <pc:docMk/>
            <pc:sldMk cId="3250581116" sldId="483"/>
            <ac:spMk id="10198" creationId="{86DEDFE4-C10D-4E47-9FE1-743613B089EC}"/>
          </ac:spMkLst>
        </pc:spChg>
        <pc:spChg chg="mod">
          <ac:chgData name="Kolakowski, Artur" userId="9c34c8cc-b1df-44f6-bea5-dcf7a54ee35f" providerId="ADAL" clId="{3840EB45-74CA-49F5-8548-3DE287019A31}" dt="2022-12-08T10:50:59.182" v="2756" actId="790"/>
          <ac:spMkLst>
            <pc:docMk/>
            <pc:sldMk cId="3250581116" sldId="483"/>
            <ac:spMk id="10199" creationId="{E82314E4-5A37-4ED0-AA6C-E79B8504B09F}"/>
          </ac:spMkLst>
        </pc:spChg>
        <pc:spChg chg="mod">
          <ac:chgData name="Kolakowski, Artur" userId="9c34c8cc-b1df-44f6-bea5-dcf7a54ee35f" providerId="ADAL" clId="{3840EB45-74CA-49F5-8548-3DE287019A31}" dt="2022-12-08T10:50:59.182" v="2757" actId="790"/>
          <ac:spMkLst>
            <pc:docMk/>
            <pc:sldMk cId="3250581116" sldId="483"/>
            <ac:spMk id="10200" creationId="{D9B040CF-A743-4540-841D-D3CCB60F91D9}"/>
          </ac:spMkLst>
        </pc:spChg>
        <pc:spChg chg="mod">
          <ac:chgData name="Kolakowski, Artur" userId="9c34c8cc-b1df-44f6-bea5-dcf7a54ee35f" providerId="ADAL" clId="{3840EB45-74CA-49F5-8548-3DE287019A31}" dt="2022-12-08T10:50:59.182" v="2758" actId="790"/>
          <ac:spMkLst>
            <pc:docMk/>
            <pc:sldMk cId="3250581116" sldId="483"/>
            <ac:spMk id="10201" creationId="{4F0EB76C-1C7F-45A9-8099-2FB3FEBC16A4}"/>
          </ac:spMkLst>
        </pc:spChg>
        <pc:spChg chg="mod">
          <ac:chgData name="Kolakowski, Artur" userId="9c34c8cc-b1df-44f6-bea5-dcf7a54ee35f" providerId="ADAL" clId="{3840EB45-74CA-49F5-8548-3DE287019A31}" dt="2022-12-08T10:50:59.182" v="2759" actId="790"/>
          <ac:spMkLst>
            <pc:docMk/>
            <pc:sldMk cId="3250581116" sldId="483"/>
            <ac:spMk id="10202" creationId="{4CA91185-7EC6-41F5-A79B-6BF46C908C3E}"/>
          </ac:spMkLst>
        </pc:spChg>
        <pc:spChg chg="mod">
          <ac:chgData name="Kolakowski, Artur" userId="9c34c8cc-b1df-44f6-bea5-dcf7a54ee35f" providerId="ADAL" clId="{3840EB45-74CA-49F5-8548-3DE287019A31}" dt="2022-12-08T10:50:59.187" v="2760" actId="790"/>
          <ac:spMkLst>
            <pc:docMk/>
            <pc:sldMk cId="3250581116" sldId="483"/>
            <ac:spMk id="10203" creationId="{26D37F9A-4D72-4136-8CAE-97F4DB02EEB3}"/>
          </ac:spMkLst>
        </pc:spChg>
        <pc:spChg chg="mod">
          <ac:chgData name="Kolakowski, Artur" userId="9c34c8cc-b1df-44f6-bea5-dcf7a54ee35f" providerId="ADAL" clId="{3840EB45-74CA-49F5-8548-3DE287019A31}" dt="2022-12-08T10:50:59.187" v="2761" actId="790"/>
          <ac:spMkLst>
            <pc:docMk/>
            <pc:sldMk cId="3250581116" sldId="483"/>
            <ac:spMk id="10204" creationId="{6EF51347-D353-4299-B0FA-D7E44677FED0}"/>
          </ac:spMkLst>
        </pc:spChg>
        <pc:spChg chg="mod">
          <ac:chgData name="Kolakowski, Artur" userId="9c34c8cc-b1df-44f6-bea5-dcf7a54ee35f" providerId="ADAL" clId="{3840EB45-74CA-49F5-8548-3DE287019A31}" dt="2022-12-08T10:50:59.187" v="2762" actId="790"/>
          <ac:spMkLst>
            <pc:docMk/>
            <pc:sldMk cId="3250581116" sldId="483"/>
            <ac:spMk id="10205" creationId="{EE90F044-F0B4-41E3-839B-CC54D2EEF2F1}"/>
          </ac:spMkLst>
        </pc:spChg>
        <pc:spChg chg="mod">
          <ac:chgData name="Kolakowski, Artur" userId="9c34c8cc-b1df-44f6-bea5-dcf7a54ee35f" providerId="ADAL" clId="{3840EB45-74CA-49F5-8548-3DE287019A31}" dt="2022-12-08T10:50:59.187" v="2763" actId="790"/>
          <ac:spMkLst>
            <pc:docMk/>
            <pc:sldMk cId="3250581116" sldId="483"/>
            <ac:spMk id="10206" creationId="{5B267692-40F5-4776-BA23-10128EB3C25B}"/>
          </ac:spMkLst>
        </pc:spChg>
        <pc:spChg chg="mod">
          <ac:chgData name="Kolakowski, Artur" userId="9c34c8cc-b1df-44f6-bea5-dcf7a54ee35f" providerId="ADAL" clId="{3840EB45-74CA-49F5-8548-3DE287019A31}" dt="2022-12-08T10:50:59.193" v="2764" actId="790"/>
          <ac:spMkLst>
            <pc:docMk/>
            <pc:sldMk cId="3250581116" sldId="483"/>
            <ac:spMk id="10207" creationId="{F8897809-31A0-4EDC-AB76-90DF224FF086}"/>
          </ac:spMkLst>
        </pc:spChg>
        <pc:spChg chg="mod">
          <ac:chgData name="Kolakowski, Artur" userId="9c34c8cc-b1df-44f6-bea5-dcf7a54ee35f" providerId="ADAL" clId="{3840EB45-74CA-49F5-8548-3DE287019A31}" dt="2022-12-08T10:50:59.193" v="2765" actId="790"/>
          <ac:spMkLst>
            <pc:docMk/>
            <pc:sldMk cId="3250581116" sldId="483"/>
            <ac:spMk id="10208" creationId="{81073946-A0C7-48A6-8DD7-CEEA3475A880}"/>
          </ac:spMkLst>
        </pc:spChg>
        <pc:spChg chg="mod">
          <ac:chgData name="Kolakowski, Artur" userId="9c34c8cc-b1df-44f6-bea5-dcf7a54ee35f" providerId="ADAL" clId="{3840EB45-74CA-49F5-8548-3DE287019A31}" dt="2022-12-08T10:50:59.193" v="2766" actId="790"/>
          <ac:spMkLst>
            <pc:docMk/>
            <pc:sldMk cId="3250581116" sldId="483"/>
            <ac:spMk id="10209" creationId="{7D86215A-44B1-4757-AD28-56FBFA39E7F4}"/>
          </ac:spMkLst>
        </pc:spChg>
        <pc:spChg chg="mod">
          <ac:chgData name="Kolakowski, Artur" userId="9c34c8cc-b1df-44f6-bea5-dcf7a54ee35f" providerId="ADAL" clId="{3840EB45-74CA-49F5-8548-3DE287019A31}" dt="2022-12-08T10:50:59.193" v="2767" actId="790"/>
          <ac:spMkLst>
            <pc:docMk/>
            <pc:sldMk cId="3250581116" sldId="483"/>
            <ac:spMk id="10210" creationId="{EB78B505-3312-4B45-A29E-C01B52B2900D}"/>
          </ac:spMkLst>
        </pc:spChg>
        <pc:spChg chg="mod">
          <ac:chgData name="Kolakowski, Artur" userId="9c34c8cc-b1df-44f6-bea5-dcf7a54ee35f" providerId="ADAL" clId="{3840EB45-74CA-49F5-8548-3DE287019A31}" dt="2022-12-08T10:50:59.198" v="2768" actId="790"/>
          <ac:spMkLst>
            <pc:docMk/>
            <pc:sldMk cId="3250581116" sldId="483"/>
            <ac:spMk id="10211" creationId="{B882DAB2-FC2F-4EE2-AF90-207E64151397}"/>
          </ac:spMkLst>
        </pc:spChg>
        <pc:spChg chg="mod">
          <ac:chgData name="Kolakowski, Artur" userId="9c34c8cc-b1df-44f6-bea5-dcf7a54ee35f" providerId="ADAL" clId="{3840EB45-74CA-49F5-8548-3DE287019A31}" dt="2022-12-08T10:50:59.198" v="2769" actId="790"/>
          <ac:spMkLst>
            <pc:docMk/>
            <pc:sldMk cId="3250581116" sldId="483"/>
            <ac:spMk id="10212" creationId="{F4BA132A-2973-48A9-BA7E-44829DD6CEB1}"/>
          </ac:spMkLst>
        </pc:spChg>
        <pc:spChg chg="mod">
          <ac:chgData name="Kolakowski, Artur" userId="9c34c8cc-b1df-44f6-bea5-dcf7a54ee35f" providerId="ADAL" clId="{3840EB45-74CA-49F5-8548-3DE287019A31}" dt="2022-12-08T10:50:59.198" v="2770" actId="790"/>
          <ac:spMkLst>
            <pc:docMk/>
            <pc:sldMk cId="3250581116" sldId="483"/>
            <ac:spMk id="10213" creationId="{423314DE-7C64-409F-A21C-6A56B941B959}"/>
          </ac:spMkLst>
        </pc:spChg>
        <pc:spChg chg="mod">
          <ac:chgData name="Kolakowski, Artur" userId="9c34c8cc-b1df-44f6-bea5-dcf7a54ee35f" providerId="ADAL" clId="{3840EB45-74CA-49F5-8548-3DE287019A31}" dt="2022-12-08T10:50:59.198" v="2771" actId="790"/>
          <ac:spMkLst>
            <pc:docMk/>
            <pc:sldMk cId="3250581116" sldId="483"/>
            <ac:spMk id="10214" creationId="{6FCEFF05-E715-4812-85FE-F5BE02287E4F}"/>
          </ac:spMkLst>
        </pc:spChg>
        <pc:spChg chg="mod">
          <ac:chgData name="Kolakowski, Artur" userId="9c34c8cc-b1df-44f6-bea5-dcf7a54ee35f" providerId="ADAL" clId="{3840EB45-74CA-49F5-8548-3DE287019A31}" dt="2022-12-08T10:50:59.203" v="2772" actId="790"/>
          <ac:spMkLst>
            <pc:docMk/>
            <pc:sldMk cId="3250581116" sldId="483"/>
            <ac:spMk id="10215" creationId="{73C60F06-6A36-4D63-BD24-A7C1E311A97F}"/>
          </ac:spMkLst>
        </pc:spChg>
        <pc:spChg chg="mod">
          <ac:chgData name="Kolakowski, Artur" userId="9c34c8cc-b1df-44f6-bea5-dcf7a54ee35f" providerId="ADAL" clId="{3840EB45-74CA-49F5-8548-3DE287019A31}" dt="2022-12-08T10:50:59.203" v="2773" actId="790"/>
          <ac:spMkLst>
            <pc:docMk/>
            <pc:sldMk cId="3250581116" sldId="483"/>
            <ac:spMk id="10216" creationId="{0579A0FA-BE46-4376-AC3B-B8E6F656DBD4}"/>
          </ac:spMkLst>
        </pc:spChg>
        <pc:spChg chg="mod">
          <ac:chgData name="Kolakowski, Artur" userId="9c34c8cc-b1df-44f6-bea5-dcf7a54ee35f" providerId="ADAL" clId="{3840EB45-74CA-49F5-8548-3DE287019A31}" dt="2022-12-08T10:50:59.203" v="2774" actId="790"/>
          <ac:spMkLst>
            <pc:docMk/>
            <pc:sldMk cId="3250581116" sldId="483"/>
            <ac:spMk id="10217" creationId="{4D4A7025-5FE3-494B-B9AE-DAAB2323800E}"/>
          </ac:spMkLst>
        </pc:spChg>
        <pc:spChg chg="mod">
          <ac:chgData name="Kolakowski, Artur" userId="9c34c8cc-b1df-44f6-bea5-dcf7a54ee35f" providerId="ADAL" clId="{3840EB45-74CA-49F5-8548-3DE287019A31}" dt="2022-12-08T10:50:59.203" v="2775" actId="790"/>
          <ac:spMkLst>
            <pc:docMk/>
            <pc:sldMk cId="3250581116" sldId="483"/>
            <ac:spMk id="10218" creationId="{7179255A-A069-4EC4-A062-398CDFF1AE1B}"/>
          </ac:spMkLst>
        </pc:spChg>
        <pc:spChg chg="mod">
          <ac:chgData name="Kolakowski, Artur" userId="9c34c8cc-b1df-44f6-bea5-dcf7a54ee35f" providerId="ADAL" clId="{3840EB45-74CA-49F5-8548-3DE287019A31}" dt="2022-12-08T10:50:59.208" v="2776" actId="790"/>
          <ac:spMkLst>
            <pc:docMk/>
            <pc:sldMk cId="3250581116" sldId="483"/>
            <ac:spMk id="10219" creationId="{0DBE181B-25C6-4739-ACBD-E8FC7E2F0048}"/>
          </ac:spMkLst>
        </pc:spChg>
        <pc:spChg chg="mod">
          <ac:chgData name="Kolakowski, Artur" userId="9c34c8cc-b1df-44f6-bea5-dcf7a54ee35f" providerId="ADAL" clId="{3840EB45-74CA-49F5-8548-3DE287019A31}" dt="2022-12-08T10:50:59.208" v="2777" actId="790"/>
          <ac:spMkLst>
            <pc:docMk/>
            <pc:sldMk cId="3250581116" sldId="483"/>
            <ac:spMk id="10220" creationId="{E509F23E-2131-4624-BA15-B7E1C62BFC9B}"/>
          </ac:spMkLst>
        </pc:spChg>
        <pc:spChg chg="mod">
          <ac:chgData name="Kolakowski, Artur" userId="9c34c8cc-b1df-44f6-bea5-dcf7a54ee35f" providerId="ADAL" clId="{3840EB45-74CA-49F5-8548-3DE287019A31}" dt="2022-12-08T10:50:59.208" v="2778" actId="790"/>
          <ac:spMkLst>
            <pc:docMk/>
            <pc:sldMk cId="3250581116" sldId="483"/>
            <ac:spMk id="10221" creationId="{3283D808-3A02-4FDC-8D7E-A1FFA5F41DE7}"/>
          </ac:spMkLst>
        </pc:spChg>
        <pc:spChg chg="mod">
          <ac:chgData name="Kolakowski, Artur" userId="9c34c8cc-b1df-44f6-bea5-dcf7a54ee35f" providerId="ADAL" clId="{3840EB45-74CA-49F5-8548-3DE287019A31}" dt="2022-12-08T10:50:59.208" v="2779" actId="790"/>
          <ac:spMkLst>
            <pc:docMk/>
            <pc:sldMk cId="3250581116" sldId="483"/>
            <ac:spMk id="10222" creationId="{63132910-78BB-475F-8101-0EC32D6BA593}"/>
          </ac:spMkLst>
        </pc:spChg>
        <pc:spChg chg="mod">
          <ac:chgData name="Kolakowski, Artur" userId="9c34c8cc-b1df-44f6-bea5-dcf7a54ee35f" providerId="ADAL" clId="{3840EB45-74CA-49F5-8548-3DE287019A31}" dt="2022-12-08T10:50:59.208" v="2780" actId="790"/>
          <ac:spMkLst>
            <pc:docMk/>
            <pc:sldMk cId="3250581116" sldId="483"/>
            <ac:spMk id="10223" creationId="{4D1A088E-E720-4401-99F9-F52FBC3253BF}"/>
          </ac:spMkLst>
        </pc:spChg>
        <pc:spChg chg="mod">
          <ac:chgData name="Kolakowski, Artur" userId="9c34c8cc-b1df-44f6-bea5-dcf7a54ee35f" providerId="ADAL" clId="{3840EB45-74CA-49F5-8548-3DE287019A31}" dt="2022-12-08T10:50:59.213" v="2781" actId="790"/>
          <ac:spMkLst>
            <pc:docMk/>
            <pc:sldMk cId="3250581116" sldId="483"/>
            <ac:spMk id="10224" creationId="{CD799550-8AD2-4BC3-A573-F4F5F021162E}"/>
          </ac:spMkLst>
        </pc:spChg>
        <pc:spChg chg="mod">
          <ac:chgData name="Kolakowski, Artur" userId="9c34c8cc-b1df-44f6-bea5-dcf7a54ee35f" providerId="ADAL" clId="{3840EB45-74CA-49F5-8548-3DE287019A31}" dt="2022-12-08T10:50:59.213" v="2782" actId="790"/>
          <ac:spMkLst>
            <pc:docMk/>
            <pc:sldMk cId="3250581116" sldId="483"/>
            <ac:spMk id="10225" creationId="{CA8BCFC7-5CC0-49F8-90B8-3033270F09FA}"/>
          </ac:spMkLst>
        </pc:spChg>
        <pc:spChg chg="mod">
          <ac:chgData name="Kolakowski, Artur" userId="9c34c8cc-b1df-44f6-bea5-dcf7a54ee35f" providerId="ADAL" clId="{3840EB45-74CA-49F5-8548-3DE287019A31}" dt="2022-12-08T10:50:59.213" v="2783" actId="790"/>
          <ac:spMkLst>
            <pc:docMk/>
            <pc:sldMk cId="3250581116" sldId="483"/>
            <ac:spMk id="10226" creationId="{B2F4A8BE-6F51-4C3D-8A37-2F39C6646B8A}"/>
          </ac:spMkLst>
        </pc:spChg>
        <pc:spChg chg="mod">
          <ac:chgData name="Kolakowski, Artur" userId="9c34c8cc-b1df-44f6-bea5-dcf7a54ee35f" providerId="ADAL" clId="{3840EB45-74CA-49F5-8548-3DE287019A31}" dt="2022-12-08T10:50:59.218" v="2784" actId="790"/>
          <ac:spMkLst>
            <pc:docMk/>
            <pc:sldMk cId="3250581116" sldId="483"/>
            <ac:spMk id="10227" creationId="{30589014-B350-406C-91AF-701FD4486478}"/>
          </ac:spMkLst>
        </pc:spChg>
        <pc:spChg chg="mod">
          <ac:chgData name="Kolakowski, Artur" userId="9c34c8cc-b1df-44f6-bea5-dcf7a54ee35f" providerId="ADAL" clId="{3840EB45-74CA-49F5-8548-3DE287019A31}" dt="2022-12-08T10:50:59.218" v="2785" actId="790"/>
          <ac:spMkLst>
            <pc:docMk/>
            <pc:sldMk cId="3250581116" sldId="483"/>
            <ac:spMk id="10228" creationId="{164AB222-D445-41BD-A4C8-DF3C599B4043}"/>
          </ac:spMkLst>
        </pc:spChg>
        <pc:spChg chg="mod">
          <ac:chgData name="Kolakowski, Artur" userId="9c34c8cc-b1df-44f6-bea5-dcf7a54ee35f" providerId="ADAL" clId="{3840EB45-74CA-49F5-8548-3DE287019A31}" dt="2022-12-08T10:50:59.218" v="2786" actId="790"/>
          <ac:spMkLst>
            <pc:docMk/>
            <pc:sldMk cId="3250581116" sldId="483"/>
            <ac:spMk id="10229" creationId="{EB91A66E-9347-48E8-87D0-EC0742482C35}"/>
          </ac:spMkLst>
        </pc:spChg>
        <pc:spChg chg="mod">
          <ac:chgData name="Kolakowski, Artur" userId="9c34c8cc-b1df-44f6-bea5-dcf7a54ee35f" providerId="ADAL" clId="{3840EB45-74CA-49F5-8548-3DE287019A31}" dt="2022-12-08T10:50:59.218" v="2787" actId="790"/>
          <ac:spMkLst>
            <pc:docMk/>
            <pc:sldMk cId="3250581116" sldId="483"/>
            <ac:spMk id="10230" creationId="{89B05E47-05DC-42E9-BED6-3AA342019EFD}"/>
          </ac:spMkLst>
        </pc:spChg>
        <pc:spChg chg="mod">
          <ac:chgData name="Kolakowski, Artur" userId="9c34c8cc-b1df-44f6-bea5-dcf7a54ee35f" providerId="ADAL" clId="{3840EB45-74CA-49F5-8548-3DE287019A31}" dt="2022-12-08T10:50:59.218" v="2788" actId="790"/>
          <ac:spMkLst>
            <pc:docMk/>
            <pc:sldMk cId="3250581116" sldId="483"/>
            <ac:spMk id="10231" creationId="{7E3FD528-CC8A-47CE-96A0-CFD215F9BDA4}"/>
          </ac:spMkLst>
        </pc:spChg>
        <pc:spChg chg="mod">
          <ac:chgData name="Kolakowski, Artur" userId="9c34c8cc-b1df-44f6-bea5-dcf7a54ee35f" providerId="ADAL" clId="{3840EB45-74CA-49F5-8548-3DE287019A31}" dt="2022-12-08T10:50:59.223" v="2789" actId="790"/>
          <ac:spMkLst>
            <pc:docMk/>
            <pc:sldMk cId="3250581116" sldId="483"/>
            <ac:spMk id="10232" creationId="{80A27F67-3D4E-436D-A1DB-D5A709B3C257}"/>
          </ac:spMkLst>
        </pc:spChg>
        <pc:spChg chg="mod">
          <ac:chgData name="Kolakowski, Artur" userId="9c34c8cc-b1df-44f6-bea5-dcf7a54ee35f" providerId="ADAL" clId="{3840EB45-74CA-49F5-8548-3DE287019A31}" dt="2022-12-08T10:50:59.223" v="2790" actId="790"/>
          <ac:spMkLst>
            <pc:docMk/>
            <pc:sldMk cId="3250581116" sldId="483"/>
            <ac:spMk id="10233" creationId="{B5F16C8E-8DFA-48EA-83C9-29CE51D71A79}"/>
          </ac:spMkLst>
        </pc:spChg>
        <pc:spChg chg="mod">
          <ac:chgData name="Kolakowski, Artur" userId="9c34c8cc-b1df-44f6-bea5-dcf7a54ee35f" providerId="ADAL" clId="{3840EB45-74CA-49F5-8548-3DE287019A31}" dt="2022-12-08T10:50:59.223" v="2791" actId="790"/>
          <ac:spMkLst>
            <pc:docMk/>
            <pc:sldMk cId="3250581116" sldId="483"/>
            <ac:spMk id="10234" creationId="{C76D2EBE-EEC1-4EA6-98F7-954C5FCB3C8D}"/>
          </ac:spMkLst>
        </pc:spChg>
        <pc:spChg chg="mod">
          <ac:chgData name="Kolakowski, Artur" userId="9c34c8cc-b1df-44f6-bea5-dcf7a54ee35f" providerId="ADAL" clId="{3840EB45-74CA-49F5-8548-3DE287019A31}" dt="2022-12-08T10:50:59.223" v="2792" actId="790"/>
          <ac:spMkLst>
            <pc:docMk/>
            <pc:sldMk cId="3250581116" sldId="483"/>
            <ac:spMk id="10235" creationId="{13EDB7D8-618A-4D8B-95A2-3DA4AAAA31EB}"/>
          </ac:spMkLst>
        </pc:spChg>
        <pc:spChg chg="mod">
          <ac:chgData name="Kolakowski, Artur" userId="9c34c8cc-b1df-44f6-bea5-dcf7a54ee35f" providerId="ADAL" clId="{3840EB45-74CA-49F5-8548-3DE287019A31}" dt="2022-12-08T10:50:59.228" v="2793" actId="790"/>
          <ac:spMkLst>
            <pc:docMk/>
            <pc:sldMk cId="3250581116" sldId="483"/>
            <ac:spMk id="10236" creationId="{965A01BB-B5E3-4384-BEA5-CA91B44B8A4E}"/>
          </ac:spMkLst>
        </pc:spChg>
        <pc:spChg chg="mod">
          <ac:chgData name="Kolakowski, Artur" userId="9c34c8cc-b1df-44f6-bea5-dcf7a54ee35f" providerId="ADAL" clId="{3840EB45-74CA-49F5-8548-3DE287019A31}" dt="2022-12-08T10:50:59.228" v="2794" actId="790"/>
          <ac:spMkLst>
            <pc:docMk/>
            <pc:sldMk cId="3250581116" sldId="483"/>
            <ac:spMk id="10237" creationId="{1C5DB97C-E033-4E35-8816-345F94DD7E18}"/>
          </ac:spMkLst>
        </pc:spChg>
        <pc:spChg chg="mod">
          <ac:chgData name="Kolakowski, Artur" userId="9c34c8cc-b1df-44f6-bea5-dcf7a54ee35f" providerId="ADAL" clId="{3840EB45-74CA-49F5-8548-3DE287019A31}" dt="2022-12-08T10:50:59.228" v="2795" actId="790"/>
          <ac:spMkLst>
            <pc:docMk/>
            <pc:sldMk cId="3250581116" sldId="483"/>
            <ac:spMk id="10238" creationId="{4C855820-6E7F-4CE1-876B-E941A64EBE8E}"/>
          </ac:spMkLst>
        </pc:spChg>
        <pc:spChg chg="mod">
          <ac:chgData name="Kolakowski, Artur" userId="9c34c8cc-b1df-44f6-bea5-dcf7a54ee35f" providerId="ADAL" clId="{3840EB45-74CA-49F5-8548-3DE287019A31}" dt="2022-12-08T10:50:59.233" v="2796" actId="790"/>
          <ac:spMkLst>
            <pc:docMk/>
            <pc:sldMk cId="3250581116" sldId="483"/>
            <ac:spMk id="10239" creationId="{6AAE08F4-2A6D-45D2-97FC-1326E861F7F8}"/>
          </ac:spMkLst>
        </pc:spChg>
        <pc:spChg chg="mod">
          <ac:chgData name="Kolakowski, Artur" userId="9c34c8cc-b1df-44f6-bea5-dcf7a54ee35f" providerId="ADAL" clId="{3840EB45-74CA-49F5-8548-3DE287019A31}" dt="2022-12-08T10:50:59.233" v="2797" actId="790"/>
          <ac:spMkLst>
            <pc:docMk/>
            <pc:sldMk cId="3250581116" sldId="483"/>
            <ac:spMk id="10240" creationId="{9F2B09F4-E0B7-49C2-9E83-D9752F353C4E}"/>
          </ac:spMkLst>
        </pc:spChg>
        <pc:spChg chg="mod">
          <ac:chgData name="Kolakowski, Artur" userId="9c34c8cc-b1df-44f6-bea5-dcf7a54ee35f" providerId="ADAL" clId="{3840EB45-74CA-49F5-8548-3DE287019A31}" dt="2022-12-08T10:50:59.233" v="2798" actId="790"/>
          <ac:spMkLst>
            <pc:docMk/>
            <pc:sldMk cId="3250581116" sldId="483"/>
            <ac:spMk id="10241" creationId="{98E3B9D0-F93D-4E2F-BE11-5804E3FD3D49}"/>
          </ac:spMkLst>
        </pc:spChg>
        <pc:spChg chg="mod">
          <ac:chgData name="Kolakowski, Artur" userId="9c34c8cc-b1df-44f6-bea5-dcf7a54ee35f" providerId="ADAL" clId="{3840EB45-74CA-49F5-8548-3DE287019A31}" dt="2022-12-08T10:50:59.233" v="2799" actId="790"/>
          <ac:spMkLst>
            <pc:docMk/>
            <pc:sldMk cId="3250581116" sldId="483"/>
            <ac:spMk id="10242" creationId="{08E84BB5-D0FF-476D-933C-67969E14AED1}"/>
          </ac:spMkLst>
        </pc:spChg>
        <pc:spChg chg="mod">
          <ac:chgData name="Kolakowski, Artur" userId="9c34c8cc-b1df-44f6-bea5-dcf7a54ee35f" providerId="ADAL" clId="{3840EB45-74CA-49F5-8548-3DE287019A31}" dt="2022-12-08T10:50:59.237" v="2800" actId="790"/>
          <ac:spMkLst>
            <pc:docMk/>
            <pc:sldMk cId="3250581116" sldId="483"/>
            <ac:spMk id="10243" creationId="{71F5E05E-73E4-4F5D-B648-13C920EBE6A8}"/>
          </ac:spMkLst>
        </pc:spChg>
        <pc:spChg chg="mod">
          <ac:chgData name="Kolakowski, Artur" userId="9c34c8cc-b1df-44f6-bea5-dcf7a54ee35f" providerId="ADAL" clId="{3840EB45-74CA-49F5-8548-3DE287019A31}" dt="2022-12-08T10:50:59.237" v="2801" actId="790"/>
          <ac:spMkLst>
            <pc:docMk/>
            <pc:sldMk cId="3250581116" sldId="483"/>
            <ac:spMk id="10244" creationId="{2EB3FEC1-90DB-4D4C-8A2A-7FB736F33E4E}"/>
          </ac:spMkLst>
        </pc:spChg>
        <pc:spChg chg="mod">
          <ac:chgData name="Kolakowski, Artur" userId="9c34c8cc-b1df-44f6-bea5-dcf7a54ee35f" providerId="ADAL" clId="{3840EB45-74CA-49F5-8548-3DE287019A31}" dt="2022-12-08T10:50:59.237" v="2802" actId="790"/>
          <ac:spMkLst>
            <pc:docMk/>
            <pc:sldMk cId="3250581116" sldId="483"/>
            <ac:spMk id="10245" creationId="{45CFCF89-6443-471B-91FE-9980293EF601}"/>
          </ac:spMkLst>
        </pc:spChg>
        <pc:spChg chg="mod">
          <ac:chgData name="Kolakowski, Artur" userId="9c34c8cc-b1df-44f6-bea5-dcf7a54ee35f" providerId="ADAL" clId="{3840EB45-74CA-49F5-8548-3DE287019A31}" dt="2022-12-08T10:50:59.237" v="2803" actId="790"/>
          <ac:spMkLst>
            <pc:docMk/>
            <pc:sldMk cId="3250581116" sldId="483"/>
            <ac:spMk id="10246" creationId="{97A85810-2422-4D4A-BF71-FC6AFD58F8F9}"/>
          </ac:spMkLst>
        </pc:spChg>
        <pc:spChg chg="mod">
          <ac:chgData name="Kolakowski, Artur" userId="9c34c8cc-b1df-44f6-bea5-dcf7a54ee35f" providerId="ADAL" clId="{3840EB45-74CA-49F5-8548-3DE287019A31}" dt="2022-12-08T10:50:59.237" v="2804" actId="790"/>
          <ac:spMkLst>
            <pc:docMk/>
            <pc:sldMk cId="3250581116" sldId="483"/>
            <ac:spMk id="10247" creationId="{8F377CE5-5C11-4269-82BF-A2D2CCF4E70D}"/>
          </ac:spMkLst>
        </pc:spChg>
        <pc:spChg chg="mod">
          <ac:chgData name="Kolakowski, Artur" userId="9c34c8cc-b1df-44f6-bea5-dcf7a54ee35f" providerId="ADAL" clId="{3840EB45-74CA-49F5-8548-3DE287019A31}" dt="2022-12-08T10:50:59.242" v="2805" actId="790"/>
          <ac:spMkLst>
            <pc:docMk/>
            <pc:sldMk cId="3250581116" sldId="483"/>
            <ac:spMk id="10248" creationId="{41E4F3A5-9C60-4B8B-A5BF-7637233D0AFD}"/>
          </ac:spMkLst>
        </pc:spChg>
        <pc:spChg chg="mod">
          <ac:chgData name="Kolakowski, Artur" userId="9c34c8cc-b1df-44f6-bea5-dcf7a54ee35f" providerId="ADAL" clId="{3840EB45-74CA-49F5-8548-3DE287019A31}" dt="2022-12-08T10:50:59.242" v="2806" actId="790"/>
          <ac:spMkLst>
            <pc:docMk/>
            <pc:sldMk cId="3250581116" sldId="483"/>
            <ac:spMk id="10249" creationId="{46EABEC7-FED1-4BF1-825C-8117423F9DE6}"/>
          </ac:spMkLst>
        </pc:spChg>
        <pc:spChg chg="mod">
          <ac:chgData name="Kolakowski, Artur" userId="9c34c8cc-b1df-44f6-bea5-dcf7a54ee35f" providerId="ADAL" clId="{3840EB45-74CA-49F5-8548-3DE287019A31}" dt="2022-12-08T10:50:59.242" v="2807" actId="790"/>
          <ac:spMkLst>
            <pc:docMk/>
            <pc:sldMk cId="3250581116" sldId="483"/>
            <ac:spMk id="10250" creationId="{B07D70DD-DFB6-4518-B4D1-39AF51372756}"/>
          </ac:spMkLst>
        </pc:spChg>
        <pc:spChg chg="mod">
          <ac:chgData name="Kolakowski, Artur" userId="9c34c8cc-b1df-44f6-bea5-dcf7a54ee35f" providerId="ADAL" clId="{3840EB45-74CA-49F5-8548-3DE287019A31}" dt="2022-12-08T10:50:59.247" v="2808" actId="790"/>
          <ac:spMkLst>
            <pc:docMk/>
            <pc:sldMk cId="3250581116" sldId="483"/>
            <ac:spMk id="10251" creationId="{271CABFE-7D99-4A4C-9381-F2CC1A69E27B}"/>
          </ac:spMkLst>
        </pc:spChg>
        <pc:spChg chg="mod">
          <ac:chgData name="Kolakowski, Artur" userId="9c34c8cc-b1df-44f6-bea5-dcf7a54ee35f" providerId="ADAL" clId="{3840EB45-74CA-49F5-8548-3DE287019A31}" dt="2022-12-08T10:50:59.247" v="2809" actId="790"/>
          <ac:spMkLst>
            <pc:docMk/>
            <pc:sldMk cId="3250581116" sldId="483"/>
            <ac:spMk id="10252" creationId="{0593B31D-1429-4349-915E-6AB0767429EE}"/>
          </ac:spMkLst>
        </pc:spChg>
        <pc:spChg chg="mod">
          <ac:chgData name="Kolakowski, Artur" userId="9c34c8cc-b1df-44f6-bea5-dcf7a54ee35f" providerId="ADAL" clId="{3840EB45-74CA-49F5-8548-3DE287019A31}" dt="2022-12-08T10:50:59.247" v="2810" actId="790"/>
          <ac:spMkLst>
            <pc:docMk/>
            <pc:sldMk cId="3250581116" sldId="483"/>
            <ac:spMk id="10253" creationId="{B5D9B8CC-F0BA-4E96-A648-05ECD9ED801F}"/>
          </ac:spMkLst>
        </pc:spChg>
        <pc:spChg chg="mod">
          <ac:chgData name="Kolakowski, Artur" userId="9c34c8cc-b1df-44f6-bea5-dcf7a54ee35f" providerId="ADAL" clId="{3840EB45-74CA-49F5-8548-3DE287019A31}" dt="2022-12-08T10:50:59.253" v="2811" actId="790"/>
          <ac:spMkLst>
            <pc:docMk/>
            <pc:sldMk cId="3250581116" sldId="483"/>
            <ac:spMk id="10254" creationId="{F31BFE84-F6F8-4E21-B3B4-3D2D508C3AEB}"/>
          </ac:spMkLst>
        </pc:spChg>
        <pc:spChg chg="mod">
          <ac:chgData name="Kolakowski, Artur" userId="9c34c8cc-b1df-44f6-bea5-dcf7a54ee35f" providerId="ADAL" clId="{3840EB45-74CA-49F5-8548-3DE287019A31}" dt="2022-12-08T10:50:59.253" v="2812" actId="790"/>
          <ac:spMkLst>
            <pc:docMk/>
            <pc:sldMk cId="3250581116" sldId="483"/>
            <ac:spMk id="10255" creationId="{BDE5271C-B23C-4A5A-BD37-79A3F92FC313}"/>
          </ac:spMkLst>
        </pc:spChg>
        <pc:spChg chg="mod">
          <ac:chgData name="Kolakowski, Artur" userId="9c34c8cc-b1df-44f6-bea5-dcf7a54ee35f" providerId="ADAL" clId="{3840EB45-74CA-49F5-8548-3DE287019A31}" dt="2022-12-08T10:50:59.253" v="2813" actId="790"/>
          <ac:spMkLst>
            <pc:docMk/>
            <pc:sldMk cId="3250581116" sldId="483"/>
            <ac:spMk id="10256" creationId="{4A340C91-A141-4789-A6B8-1689217A4CC5}"/>
          </ac:spMkLst>
        </pc:spChg>
        <pc:spChg chg="mod">
          <ac:chgData name="Kolakowski, Artur" userId="9c34c8cc-b1df-44f6-bea5-dcf7a54ee35f" providerId="ADAL" clId="{3840EB45-74CA-49F5-8548-3DE287019A31}" dt="2022-12-08T10:50:59.253" v="2814" actId="790"/>
          <ac:spMkLst>
            <pc:docMk/>
            <pc:sldMk cId="3250581116" sldId="483"/>
            <ac:spMk id="10257" creationId="{B5AAF907-11A0-4E6D-8F65-77B9FD40062E}"/>
          </ac:spMkLst>
        </pc:spChg>
        <pc:spChg chg="mod">
          <ac:chgData name="Kolakowski, Artur" userId="9c34c8cc-b1df-44f6-bea5-dcf7a54ee35f" providerId="ADAL" clId="{3840EB45-74CA-49F5-8548-3DE287019A31}" dt="2022-12-08T10:50:59.253" v="2815" actId="790"/>
          <ac:spMkLst>
            <pc:docMk/>
            <pc:sldMk cId="3250581116" sldId="483"/>
            <ac:spMk id="10258" creationId="{D78C8193-36FA-47B9-AB47-4407CC405E2A}"/>
          </ac:spMkLst>
        </pc:spChg>
        <pc:spChg chg="mod">
          <ac:chgData name="Kolakowski, Artur" userId="9c34c8cc-b1df-44f6-bea5-dcf7a54ee35f" providerId="ADAL" clId="{3840EB45-74CA-49F5-8548-3DE287019A31}" dt="2022-12-08T10:50:59.258" v="2816" actId="790"/>
          <ac:spMkLst>
            <pc:docMk/>
            <pc:sldMk cId="3250581116" sldId="483"/>
            <ac:spMk id="10259" creationId="{7B9409DB-675B-49B5-9D1C-DE5DF2DA85F9}"/>
          </ac:spMkLst>
        </pc:spChg>
        <pc:spChg chg="mod">
          <ac:chgData name="Kolakowski, Artur" userId="9c34c8cc-b1df-44f6-bea5-dcf7a54ee35f" providerId="ADAL" clId="{3840EB45-74CA-49F5-8548-3DE287019A31}" dt="2022-12-08T10:50:59.258" v="2817" actId="790"/>
          <ac:spMkLst>
            <pc:docMk/>
            <pc:sldMk cId="3250581116" sldId="483"/>
            <ac:spMk id="10260" creationId="{B07B0E57-8CE5-475B-985E-94797270D705}"/>
          </ac:spMkLst>
        </pc:spChg>
        <pc:spChg chg="mod">
          <ac:chgData name="Kolakowski, Artur" userId="9c34c8cc-b1df-44f6-bea5-dcf7a54ee35f" providerId="ADAL" clId="{3840EB45-74CA-49F5-8548-3DE287019A31}" dt="2022-12-08T10:50:59.258" v="2818" actId="790"/>
          <ac:spMkLst>
            <pc:docMk/>
            <pc:sldMk cId="3250581116" sldId="483"/>
            <ac:spMk id="10261" creationId="{627DDDCD-55C0-4116-A807-3F5161DF388B}"/>
          </ac:spMkLst>
        </pc:spChg>
        <pc:spChg chg="mod">
          <ac:chgData name="Kolakowski, Artur" userId="9c34c8cc-b1df-44f6-bea5-dcf7a54ee35f" providerId="ADAL" clId="{3840EB45-74CA-49F5-8548-3DE287019A31}" dt="2022-12-08T10:50:59.258" v="2819" actId="790"/>
          <ac:spMkLst>
            <pc:docMk/>
            <pc:sldMk cId="3250581116" sldId="483"/>
            <ac:spMk id="10262" creationId="{52C07C18-FD26-4509-A154-DE2AB8C4F41D}"/>
          </ac:spMkLst>
        </pc:spChg>
        <pc:spChg chg="mod">
          <ac:chgData name="Kolakowski, Artur" userId="9c34c8cc-b1df-44f6-bea5-dcf7a54ee35f" providerId="ADAL" clId="{3840EB45-74CA-49F5-8548-3DE287019A31}" dt="2022-12-08T10:50:59.263" v="2820" actId="790"/>
          <ac:spMkLst>
            <pc:docMk/>
            <pc:sldMk cId="3250581116" sldId="483"/>
            <ac:spMk id="10263" creationId="{0208CE61-B609-4165-A675-6164C0FAC52F}"/>
          </ac:spMkLst>
        </pc:spChg>
        <pc:spChg chg="mod">
          <ac:chgData name="Kolakowski, Artur" userId="9c34c8cc-b1df-44f6-bea5-dcf7a54ee35f" providerId="ADAL" clId="{3840EB45-74CA-49F5-8548-3DE287019A31}" dt="2022-12-08T10:50:59.263" v="2821" actId="790"/>
          <ac:spMkLst>
            <pc:docMk/>
            <pc:sldMk cId="3250581116" sldId="483"/>
            <ac:spMk id="10264" creationId="{0561F681-4652-4095-ADA0-DF4BD416309E}"/>
          </ac:spMkLst>
        </pc:spChg>
        <pc:spChg chg="mod">
          <ac:chgData name="Kolakowski, Artur" userId="9c34c8cc-b1df-44f6-bea5-dcf7a54ee35f" providerId="ADAL" clId="{3840EB45-74CA-49F5-8548-3DE287019A31}" dt="2022-12-08T10:50:59.263" v="2822" actId="790"/>
          <ac:spMkLst>
            <pc:docMk/>
            <pc:sldMk cId="3250581116" sldId="483"/>
            <ac:spMk id="10265" creationId="{5CB5ED67-FB46-4E30-9959-49302DE0EA21}"/>
          </ac:spMkLst>
        </pc:spChg>
        <pc:spChg chg="mod">
          <ac:chgData name="Kolakowski, Artur" userId="9c34c8cc-b1df-44f6-bea5-dcf7a54ee35f" providerId="ADAL" clId="{3840EB45-74CA-49F5-8548-3DE287019A31}" dt="2022-12-08T10:50:59.268" v="2823" actId="790"/>
          <ac:spMkLst>
            <pc:docMk/>
            <pc:sldMk cId="3250581116" sldId="483"/>
            <ac:spMk id="10266" creationId="{0AC22B34-29E5-476D-994D-EAF59E2208D5}"/>
          </ac:spMkLst>
        </pc:spChg>
        <pc:spChg chg="mod">
          <ac:chgData name="Kolakowski, Artur" userId="9c34c8cc-b1df-44f6-bea5-dcf7a54ee35f" providerId="ADAL" clId="{3840EB45-74CA-49F5-8548-3DE287019A31}" dt="2022-12-08T10:50:59.268" v="2824" actId="790"/>
          <ac:spMkLst>
            <pc:docMk/>
            <pc:sldMk cId="3250581116" sldId="483"/>
            <ac:spMk id="10267" creationId="{94323502-025D-4A5C-97AB-84388B085C44}"/>
          </ac:spMkLst>
        </pc:spChg>
        <pc:spChg chg="mod">
          <ac:chgData name="Kolakowski, Artur" userId="9c34c8cc-b1df-44f6-bea5-dcf7a54ee35f" providerId="ADAL" clId="{3840EB45-74CA-49F5-8548-3DE287019A31}" dt="2022-12-08T10:50:59.268" v="2825" actId="790"/>
          <ac:spMkLst>
            <pc:docMk/>
            <pc:sldMk cId="3250581116" sldId="483"/>
            <ac:spMk id="10268" creationId="{B945C6A6-3592-44AC-9345-75A47F645588}"/>
          </ac:spMkLst>
        </pc:spChg>
        <pc:spChg chg="mod">
          <ac:chgData name="Kolakowski, Artur" userId="9c34c8cc-b1df-44f6-bea5-dcf7a54ee35f" providerId="ADAL" clId="{3840EB45-74CA-49F5-8548-3DE287019A31}" dt="2022-12-08T10:50:59.268" v="2826" actId="790"/>
          <ac:spMkLst>
            <pc:docMk/>
            <pc:sldMk cId="3250581116" sldId="483"/>
            <ac:spMk id="10269" creationId="{0E9A0D02-BD26-46B8-AF0C-B36304F670E9}"/>
          </ac:spMkLst>
        </pc:spChg>
        <pc:spChg chg="mod">
          <ac:chgData name="Kolakowski, Artur" userId="9c34c8cc-b1df-44f6-bea5-dcf7a54ee35f" providerId="ADAL" clId="{3840EB45-74CA-49F5-8548-3DE287019A31}" dt="2022-12-08T10:50:59.268" v="2827" actId="790"/>
          <ac:spMkLst>
            <pc:docMk/>
            <pc:sldMk cId="3250581116" sldId="483"/>
            <ac:spMk id="10270" creationId="{D9B887D2-C04E-4311-948D-4E1EFE6B4865}"/>
          </ac:spMkLst>
        </pc:spChg>
        <pc:spChg chg="mod">
          <ac:chgData name="Kolakowski, Artur" userId="9c34c8cc-b1df-44f6-bea5-dcf7a54ee35f" providerId="ADAL" clId="{3840EB45-74CA-49F5-8548-3DE287019A31}" dt="2022-12-08T10:50:59.273" v="2828" actId="790"/>
          <ac:spMkLst>
            <pc:docMk/>
            <pc:sldMk cId="3250581116" sldId="483"/>
            <ac:spMk id="10271" creationId="{2F0389A8-28EF-4AC8-89AA-8BFAF5A74893}"/>
          </ac:spMkLst>
        </pc:spChg>
        <pc:spChg chg="mod">
          <ac:chgData name="Kolakowski, Artur" userId="9c34c8cc-b1df-44f6-bea5-dcf7a54ee35f" providerId="ADAL" clId="{3840EB45-74CA-49F5-8548-3DE287019A31}" dt="2022-12-08T10:50:59.273" v="2829" actId="790"/>
          <ac:spMkLst>
            <pc:docMk/>
            <pc:sldMk cId="3250581116" sldId="483"/>
            <ac:spMk id="10272" creationId="{3A00AACD-75C9-461B-86B6-8A127C467B30}"/>
          </ac:spMkLst>
        </pc:spChg>
        <pc:spChg chg="mod">
          <ac:chgData name="Kolakowski, Artur" userId="9c34c8cc-b1df-44f6-bea5-dcf7a54ee35f" providerId="ADAL" clId="{3840EB45-74CA-49F5-8548-3DE287019A31}" dt="2022-12-08T10:50:59.273" v="2830" actId="790"/>
          <ac:spMkLst>
            <pc:docMk/>
            <pc:sldMk cId="3250581116" sldId="483"/>
            <ac:spMk id="10273" creationId="{B0928A33-0E73-4193-A3F6-718C14DB8EA9}"/>
          </ac:spMkLst>
        </pc:spChg>
        <pc:spChg chg="mod">
          <ac:chgData name="Kolakowski, Artur" userId="9c34c8cc-b1df-44f6-bea5-dcf7a54ee35f" providerId="ADAL" clId="{3840EB45-74CA-49F5-8548-3DE287019A31}" dt="2022-12-08T10:50:59.278" v="2831" actId="790"/>
          <ac:spMkLst>
            <pc:docMk/>
            <pc:sldMk cId="3250581116" sldId="483"/>
            <ac:spMk id="10274" creationId="{6E7D2EFA-349F-4607-A455-FB996BC79910}"/>
          </ac:spMkLst>
        </pc:spChg>
        <pc:spChg chg="mod">
          <ac:chgData name="Kolakowski, Artur" userId="9c34c8cc-b1df-44f6-bea5-dcf7a54ee35f" providerId="ADAL" clId="{3840EB45-74CA-49F5-8548-3DE287019A31}" dt="2022-12-08T10:50:59.278" v="2832" actId="790"/>
          <ac:spMkLst>
            <pc:docMk/>
            <pc:sldMk cId="3250581116" sldId="483"/>
            <ac:spMk id="10275" creationId="{6FF1B537-E805-4838-9DD7-12FF478A27FC}"/>
          </ac:spMkLst>
        </pc:spChg>
        <pc:spChg chg="mod">
          <ac:chgData name="Kolakowski, Artur" userId="9c34c8cc-b1df-44f6-bea5-dcf7a54ee35f" providerId="ADAL" clId="{3840EB45-74CA-49F5-8548-3DE287019A31}" dt="2022-12-08T10:50:59.278" v="2833" actId="790"/>
          <ac:spMkLst>
            <pc:docMk/>
            <pc:sldMk cId="3250581116" sldId="483"/>
            <ac:spMk id="10276" creationId="{0AB390C4-D129-458F-B70A-895A87A59525}"/>
          </ac:spMkLst>
        </pc:spChg>
        <pc:spChg chg="mod">
          <ac:chgData name="Kolakowski, Artur" userId="9c34c8cc-b1df-44f6-bea5-dcf7a54ee35f" providerId="ADAL" clId="{3840EB45-74CA-49F5-8548-3DE287019A31}" dt="2022-12-08T10:50:59.280" v="2834" actId="790"/>
          <ac:spMkLst>
            <pc:docMk/>
            <pc:sldMk cId="3250581116" sldId="483"/>
            <ac:spMk id="10277" creationId="{EB313ADA-0F7B-417B-8097-721E7076A6F3}"/>
          </ac:spMkLst>
        </pc:spChg>
        <pc:spChg chg="mod">
          <ac:chgData name="Kolakowski, Artur" userId="9c34c8cc-b1df-44f6-bea5-dcf7a54ee35f" providerId="ADAL" clId="{3840EB45-74CA-49F5-8548-3DE287019A31}" dt="2022-12-08T10:50:59.280" v="2835" actId="790"/>
          <ac:spMkLst>
            <pc:docMk/>
            <pc:sldMk cId="3250581116" sldId="483"/>
            <ac:spMk id="10278" creationId="{574FC895-6B73-4651-A4B4-338E14D006AB}"/>
          </ac:spMkLst>
        </pc:spChg>
        <pc:spChg chg="mod">
          <ac:chgData name="Kolakowski, Artur" userId="9c34c8cc-b1df-44f6-bea5-dcf7a54ee35f" providerId="ADAL" clId="{3840EB45-74CA-49F5-8548-3DE287019A31}" dt="2022-12-08T10:50:59.283" v="2836" actId="790"/>
          <ac:spMkLst>
            <pc:docMk/>
            <pc:sldMk cId="3250581116" sldId="483"/>
            <ac:spMk id="10279" creationId="{A6BC2A3C-F72E-487E-BCE4-110C30A6C6B4}"/>
          </ac:spMkLst>
        </pc:spChg>
        <pc:spChg chg="mod">
          <ac:chgData name="Kolakowski, Artur" userId="9c34c8cc-b1df-44f6-bea5-dcf7a54ee35f" providerId="ADAL" clId="{3840EB45-74CA-49F5-8548-3DE287019A31}" dt="2022-12-08T10:50:59.283" v="2837" actId="790"/>
          <ac:spMkLst>
            <pc:docMk/>
            <pc:sldMk cId="3250581116" sldId="483"/>
            <ac:spMk id="10280" creationId="{6B29804F-3A8F-46DF-9C6C-1DA35F4BE380}"/>
          </ac:spMkLst>
        </pc:spChg>
        <pc:spChg chg="mod">
          <ac:chgData name="Kolakowski, Artur" userId="9c34c8cc-b1df-44f6-bea5-dcf7a54ee35f" providerId="ADAL" clId="{3840EB45-74CA-49F5-8548-3DE287019A31}" dt="2022-12-08T10:50:59.283" v="2838" actId="790"/>
          <ac:spMkLst>
            <pc:docMk/>
            <pc:sldMk cId="3250581116" sldId="483"/>
            <ac:spMk id="10281" creationId="{AE82F2EE-863B-4204-AB9F-8082A8A9F5BD}"/>
          </ac:spMkLst>
        </pc:spChg>
        <pc:spChg chg="mod">
          <ac:chgData name="Kolakowski, Artur" userId="9c34c8cc-b1df-44f6-bea5-dcf7a54ee35f" providerId="ADAL" clId="{3840EB45-74CA-49F5-8548-3DE287019A31}" dt="2022-12-08T10:50:59.288" v="2839" actId="790"/>
          <ac:spMkLst>
            <pc:docMk/>
            <pc:sldMk cId="3250581116" sldId="483"/>
            <ac:spMk id="10282" creationId="{A7ECAEC8-259B-49F1-8F98-F606C6D149F2}"/>
          </ac:spMkLst>
        </pc:spChg>
        <pc:spChg chg="mod">
          <ac:chgData name="Kolakowski, Artur" userId="9c34c8cc-b1df-44f6-bea5-dcf7a54ee35f" providerId="ADAL" clId="{3840EB45-74CA-49F5-8548-3DE287019A31}" dt="2022-12-08T10:50:59.288" v="2840" actId="790"/>
          <ac:spMkLst>
            <pc:docMk/>
            <pc:sldMk cId="3250581116" sldId="483"/>
            <ac:spMk id="10283" creationId="{BDD95FD5-5576-4681-BECD-A04810B4C4DC}"/>
          </ac:spMkLst>
        </pc:spChg>
        <pc:spChg chg="mod">
          <ac:chgData name="Kolakowski, Artur" userId="9c34c8cc-b1df-44f6-bea5-dcf7a54ee35f" providerId="ADAL" clId="{3840EB45-74CA-49F5-8548-3DE287019A31}" dt="2022-12-08T10:50:59.288" v="2841" actId="790"/>
          <ac:spMkLst>
            <pc:docMk/>
            <pc:sldMk cId="3250581116" sldId="483"/>
            <ac:spMk id="10284" creationId="{DDA7C021-5292-4E67-A6AB-35124D5F17CF}"/>
          </ac:spMkLst>
        </pc:spChg>
        <pc:spChg chg="mod">
          <ac:chgData name="Kolakowski, Artur" userId="9c34c8cc-b1df-44f6-bea5-dcf7a54ee35f" providerId="ADAL" clId="{3840EB45-74CA-49F5-8548-3DE287019A31}" dt="2022-12-08T10:50:59.288" v="2842" actId="790"/>
          <ac:spMkLst>
            <pc:docMk/>
            <pc:sldMk cId="3250581116" sldId="483"/>
            <ac:spMk id="10285" creationId="{4D141C57-0CED-4224-9544-2C994C3A7A6C}"/>
          </ac:spMkLst>
        </pc:spChg>
        <pc:spChg chg="mod">
          <ac:chgData name="Kolakowski, Artur" userId="9c34c8cc-b1df-44f6-bea5-dcf7a54ee35f" providerId="ADAL" clId="{3840EB45-74CA-49F5-8548-3DE287019A31}" dt="2022-12-08T10:50:59.293" v="2843" actId="790"/>
          <ac:spMkLst>
            <pc:docMk/>
            <pc:sldMk cId="3250581116" sldId="483"/>
            <ac:spMk id="10286" creationId="{11F0B7BB-F46A-45D2-BB42-870FEFEBD044}"/>
          </ac:spMkLst>
        </pc:spChg>
        <pc:spChg chg="mod">
          <ac:chgData name="Kolakowski, Artur" userId="9c34c8cc-b1df-44f6-bea5-dcf7a54ee35f" providerId="ADAL" clId="{3840EB45-74CA-49F5-8548-3DE287019A31}" dt="2022-12-08T10:50:59.293" v="2844" actId="790"/>
          <ac:spMkLst>
            <pc:docMk/>
            <pc:sldMk cId="3250581116" sldId="483"/>
            <ac:spMk id="10287" creationId="{71E72D41-E72F-4742-9BC6-7EFF14404F57}"/>
          </ac:spMkLst>
        </pc:spChg>
        <pc:spChg chg="mod">
          <ac:chgData name="Kolakowski, Artur" userId="9c34c8cc-b1df-44f6-bea5-dcf7a54ee35f" providerId="ADAL" clId="{3840EB45-74CA-49F5-8548-3DE287019A31}" dt="2022-12-08T10:50:59.293" v="2845" actId="790"/>
          <ac:spMkLst>
            <pc:docMk/>
            <pc:sldMk cId="3250581116" sldId="483"/>
            <ac:spMk id="10288" creationId="{8BD3117A-6F8D-4F40-8A1D-0916D391D8A8}"/>
          </ac:spMkLst>
        </pc:spChg>
        <pc:spChg chg="mod">
          <ac:chgData name="Kolakowski, Artur" userId="9c34c8cc-b1df-44f6-bea5-dcf7a54ee35f" providerId="ADAL" clId="{3840EB45-74CA-49F5-8548-3DE287019A31}" dt="2022-12-08T10:50:59.293" v="2846" actId="790"/>
          <ac:spMkLst>
            <pc:docMk/>
            <pc:sldMk cId="3250581116" sldId="483"/>
            <ac:spMk id="10289" creationId="{90603EFB-DB0D-4BD6-AE05-C0B663FABF85}"/>
          </ac:spMkLst>
        </pc:spChg>
        <pc:spChg chg="mod">
          <ac:chgData name="Kolakowski, Artur" userId="9c34c8cc-b1df-44f6-bea5-dcf7a54ee35f" providerId="ADAL" clId="{3840EB45-74CA-49F5-8548-3DE287019A31}" dt="2022-12-08T10:50:59.298" v="2847" actId="790"/>
          <ac:spMkLst>
            <pc:docMk/>
            <pc:sldMk cId="3250581116" sldId="483"/>
            <ac:spMk id="10290" creationId="{87A4DB62-76B5-46CD-BEF7-F8A428FC7199}"/>
          </ac:spMkLst>
        </pc:spChg>
        <pc:spChg chg="mod">
          <ac:chgData name="Kolakowski, Artur" userId="9c34c8cc-b1df-44f6-bea5-dcf7a54ee35f" providerId="ADAL" clId="{3840EB45-74CA-49F5-8548-3DE287019A31}" dt="2022-12-08T10:50:59.298" v="2848" actId="790"/>
          <ac:spMkLst>
            <pc:docMk/>
            <pc:sldMk cId="3250581116" sldId="483"/>
            <ac:spMk id="10291" creationId="{977BC0DC-E65B-4E7B-AE13-7D65DDDE33AC}"/>
          </ac:spMkLst>
        </pc:spChg>
        <pc:spChg chg="mod">
          <ac:chgData name="Kolakowski, Artur" userId="9c34c8cc-b1df-44f6-bea5-dcf7a54ee35f" providerId="ADAL" clId="{3840EB45-74CA-49F5-8548-3DE287019A31}" dt="2022-12-08T10:50:59.298" v="2849" actId="790"/>
          <ac:spMkLst>
            <pc:docMk/>
            <pc:sldMk cId="3250581116" sldId="483"/>
            <ac:spMk id="10292" creationId="{41AACFE5-6FD7-455C-B0F3-D3D96749569A}"/>
          </ac:spMkLst>
        </pc:spChg>
        <pc:spChg chg="mod">
          <ac:chgData name="Kolakowski, Artur" userId="9c34c8cc-b1df-44f6-bea5-dcf7a54ee35f" providerId="ADAL" clId="{3840EB45-74CA-49F5-8548-3DE287019A31}" dt="2022-12-08T10:50:59.298" v="2850" actId="790"/>
          <ac:spMkLst>
            <pc:docMk/>
            <pc:sldMk cId="3250581116" sldId="483"/>
            <ac:spMk id="10293" creationId="{2948DD9F-793E-4E96-A3F4-A48D44A332ED}"/>
          </ac:spMkLst>
        </pc:spChg>
        <pc:spChg chg="mod">
          <ac:chgData name="Kolakowski, Artur" userId="9c34c8cc-b1df-44f6-bea5-dcf7a54ee35f" providerId="ADAL" clId="{3840EB45-74CA-49F5-8548-3DE287019A31}" dt="2022-12-08T10:50:59.302" v="2851" actId="790"/>
          <ac:spMkLst>
            <pc:docMk/>
            <pc:sldMk cId="3250581116" sldId="483"/>
            <ac:spMk id="10294" creationId="{70A29B03-6E25-46D0-BC8A-8D8115A17933}"/>
          </ac:spMkLst>
        </pc:spChg>
        <pc:spChg chg="mod">
          <ac:chgData name="Kolakowski, Artur" userId="9c34c8cc-b1df-44f6-bea5-dcf7a54ee35f" providerId="ADAL" clId="{3840EB45-74CA-49F5-8548-3DE287019A31}" dt="2022-12-08T10:50:59.302" v="2852" actId="790"/>
          <ac:spMkLst>
            <pc:docMk/>
            <pc:sldMk cId="3250581116" sldId="483"/>
            <ac:spMk id="10295" creationId="{5F58EA2C-3C69-45DC-BCC2-2D421D0DB9F1}"/>
          </ac:spMkLst>
        </pc:spChg>
        <pc:spChg chg="mod">
          <ac:chgData name="Kolakowski, Artur" userId="9c34c8cc-b1df-44f6-bea5-dcf7a54ee35f" providerId="ADAL" clId="{3840EB45-74CA-49F5-8548-3DE287019A31}" dt="2022-12-08T10:50:59.302" v="2853" actId="790"/>
          <ac:spMkLst>
            <pc:docMk/>
            <pc:sldMk cId="3250581116" sldId="483"/>
            <ac:spMk id="10296" creationId="{A3BAA193-719D-48FB-BF46-BD4E3757158F}"/>
          </ac:spMkLst>
        </pc:spChg>
        <pc:spChg chg="mod">
          <ac:chgData name="Kolakowski, Artur" userId="9c34c8cc-b1df-44f6-bea5-dcf7a54ee35f" providerId="ADAL" clId="{3840EB45-74CA-49F5-8548-3DE287019A31}" dt="2022-12-08T10:50:59.302" v="2854" actId="790"/>
          <ac:spMkLst>
            <pc:docMk/>
            <pc:sldMk cId="3250581116" sldId="483"/>
            <ac:spMk id="10297" creationId="{56360925-33CE-4959-8FDF-CB9AF1BCCD75}"/>
          </ac:spMkLst>
        </pc:spChg>
        <pc:spChg chg="mod">
          <ac:chgData name="Kolakowski, Artur" userId="9c34c8cc-b1df-44f6-bea5-dcf7a54ee35f" providerId="ADAL" clId="{3840EB45-74CA-49F5-8548-3DE287019A31}" dt="2022-12-08T10:50:59.308" v="2855" actId="790"/>
          <ac:spMkLst>
            <pc:docMk/>
            <pc:sldMk cId="3250581116" sldId="483"/>
            <ac:spMk id="10298" creationId="{5E53553E-A680-4EC1-965B-43C4E8952524}"/>
          </ac:spMkLst>
        </pc:spChg>
        <pc:spChg chg="mod">
          <ac:chgData name="Kolakowski, Artur" userId="9c34c8cc-b1df-44f6-bea5-dcf7a54ee35f" providerId="ADAL" clId="{3840EB45-74CA-49F5-8548-3DE287019A31}" dt="2022-12-08T10:50:59.308" v="2856" actId="790"/>
          <ac:spMkLst>
            <pc:docMk/>
            <pc:sldMk cId="3250581116" sldId="483"/>
            <ac:spMk id="10299" creationId="{8B835D88-B538-4EB0-8EFA-155EE17914C9}"/>
          </ac:spMkLst>
        </pc:spChg>
        <pc:spChg chg="mod">
          <ac:chgData name="Kolakowski, Artur" userId="9c34c8cc-b1df-44f6-bea5-dcf7a54ee35f" providerId="ADAL" clId="{3840EB45-74CA-49F5-8548-3DE287019A31}" dt="2022-12-08T10:50:59.308" v="2857" actId="790"/>
          <ac:spMkLst>
            <pc:docMk/>
            <pc:sldMk cId="3250581116" sldId="483"/>
            <ac:spMk id="10300" creationId="{DE0FABE5-1F51-43D3-9B13-3D6C121A3C31}"/>
          </ac:spMkLst>
        </pc:spChg>
        <pc:spChg chg="mod">
          <ac:chgData name="Kolakowski, Artur" userId="9c34c8cc-b1df-44f6-bea5-dcf7a54ee35f" providerId="ADAL" clId="{3840EB45-74CA-49F5-8548-3DE287019A31}" dt="2022-12-08T10:50:59.308" v="2858" actId="790"/>
          <ac:spMkLst>
            <pc:docMk/>
            <pc:sldMk cId="3250581116" sldId="483"/>
            <ac:spMk id="10301" creationId="{29E0647D-2C4A-4135-9012-FE5A1F5EFA45}"/>
          </ac:spMkLst>
        </pc:spChg>
        <pc:spChg chg="mod">
          <ac:chgData name="Kolakowski, Artur" userId="9c34c8cc-b1df-44f6-bea5-dcf7a54ee35f" providerId="ADAL" clId="{3840EB45-74CA-49F5-8548-3DE287019A31}" dt="2022-12-08T10:50:59.313" v="2859" actId="790"/>
          <ac:spMkLst>
            <pc:docMk/>
            <pc:sldMk cId="3250581116" sldId="483"/>
            <ac:spMk id="10302" creationId="{92119C7E-5365-43AF-840C-26D6A393CC8A}"/>
          </ac:spMkLst>
        </pc:spChg>
        <pc:spChg chg="mod">
          <ac:chgData name="Kolakowski, Artur" userId="9c34c8cc-b1df-44f6-bea5-dcf7a54ee35f" providerId="ADAL" clId="{3840EB45-74CA-49F5-8548-3DE287019A31}" dt="2022-12-08T10:50:59.313" v="2860" actId="790"/>
          <ac:spMkLst>
            <pc:docMk/>
            <pc:sldMk cId="3250581116" sldId="483"/>
            <ac:spMk id="10303" creationId="{5EC718E1-926C-48E9-A3FA-B8340B44A73D}"/>
          </ac:spMkLst>
        </pc:spChg>
        <pc:spChg chg="mod">
          <ac:chgData name="Kolakowski, Artur" userId="9c34c8cc-b1df-44f6-bea5-dcf7a54ee35f" providerId="ADAL" clId="{3840EB45-74CA-49F5-8548-3DE287019A31}" dt="2022-12-08T10:50:59.313" v="2861" actId="790"/>
          <ac:spMkLst>
            <pc:docMk/>
            <pc:sldMk cId="3250581116" sldId="483"/>
            <ac:spMk id="10304" creationId="{E1936712-A975-4A5E-8AE2-895B0D43C0B3}"/>
          </ac:spMkLst>
        </pc:spChg>
        <pc:spChg chg="mod">
          <ac:chgData name="Kolakowski, Artur" userId="9c34c8cc-b1df-44f6-bea5-dcf7a54ee35f" providerId="ADAL" clId="{3840EB45-74CA-49F5-8548-3DE287019A31}" dt="2022-12-08T10:50:59.313" v="2862" actId="790"/>
          <ac:spMkLst>
            <pc:docMk/>
            <pc:sldMk cId="3250581116" sldId="483"/>
            <ac:spMk id="10305" creationId="{7F587C29-0816-40D7-A222-736FDD6A23A4}"/>
          </ac:spMkLst>
        </pc:spChg>
        <pc:spChg chg="mod">
          <ac:chgData name="Kolakowski, Artur" userId="9c34c8cc-b1df-44f6-bea5-dcf7a54ee35f" providerId="ADAL" clId="{3840EB45-74CA-49F5-8548-3DE287019A31}" dt="2022-12-08T10:50:59.318" v="2863" actId="790"/>
          <ac:spMkLst>
            <pc:docMk/>
            <pc:sldMk cId="3250581116" sldId="483"/>
            <ac:spMk id="10306" creationId="{7EE547A1-1B91-4D58-AF3B-D106F7BB1CAB}"/>
          </ac:spMkLst>
        </pc:spChg>
        <pc:spChg chg="mod">
          <ac:chgData name="Kolakowski, Artur" userId="9c34c8cc-b1df-44f6-bea5-dcf7a54ee35f" providerId="ADAL" clId="{3840EB45-74CA-49F5-8548-3DE287019A31}" dt="2022-12-08T10:50:59.318" v="2864" actId="790"/>
          <ac:spMkLst>
            <pc:docMk/>
            <pc:sldMk cId="3250581116" sldId="483"/>
            <ac:spMk id="10307" creationId="{E3952FF5-C010-4E77-A9CE-C6BB2C0B871E}"/>
          </ac:spMkLst>
        </pc:spChg>
        <pc:spChg chg="mod">
          <ac:chgData name="Kolakowski, Artur" userId="9c34c8cc-b1df-44f6-bea5-dcf7a54ee35f" providerId="ADAL" clId="{3840EB45-74CA-49F5-8548-3DE287019A31}" dt="2022-12-08T10:50:59.318" v="2865" actId="790"/>
          <ac:spMkLst>
            <pc:docMk/>
            <pc:sldMk cId="3250581116" sldId="483"/>
            <ac:spMk id="10308" creationId="{19181F12-917C-449B-911A-48C9D43B1E1A}"/>
          </ac:spMkLst>
        </pc:spChg>
        <pc:spChg chg="mod">
          <ac:chgData name="Kolakowski, Artur" userId="9c34c8cc-b1df-44f6-bea5-dcf7a54ee35f" providerId="ADAL" clId="{3840EB45-74CA-49F5-8548-3DE287019A31}" dt="2022-12-08T10:50:59.318" v="2866" actId="790"/>
          <ac:spMkLst>
            <pc:docMk/>
            <pc:sldMk cId="3250581116" sldId="483"/>
            <ac:spMk id="10309" creationId="{FFB047F5-6044-44EE-8CAC-8AC5499EBA38}"/>
          </ac:spMkLst>
        </pc:spChg>
        <pc:spChg chg="mod">
          <ac:chgData name="Kolakowski, Artur" userId="9c34c8cc-b1df-44f6-bea5-dcf7a54ee35f" providerId="ADAL" clId="{3840EB45-74CA-49F5-8548-3DE287019A31}" dt="2022-12-08T10:50:59.323" v="2867" actId="790"/>
          <ac:spMkLst>
            <pc:docMk/>
            <pc:sldMk cId="3250581116" sldId="483"/>
            <ac:spMk id="10310" creationId="{778B2219-4F6F-44E8-8C27-5496CC068E23}"/>
          </ac:spMkLst>
        </pc:spChg>
        <pc:spChg chg="mod">
          <ac:chgData name="Kolakowski, Artur" userId="9c34c8cc-b1df-44f6-bea5-dcf7a54ee35f" providerId="ADAL" clId="{3840EB45-74CA-49F5-8548-3DE287019A31}" dt="2022-12-08T10:50:59.323" v="2868" actId="790"/>
          <ac:spMkLst>
            <pc:docMk/>
            <pc:sldMk cId="3250581116" sldId="483"/>
            <ac:spMk id="10311" creationId="{765485A1-720C-4778-9CB2-F80D9F5CF212}"/>
          </ac:spMkLst>
        </pc:spChg>
        <pc:spChg chg="mod">
          <ac:chgData name="Kolakowski, Artur" userId="9c34c8cc-b1df-44f6-bea5-dcf7a54ee35f" providerId="ADAL" clId="{3840EB45-74CA-49F5-8548-3DE287019A31}" dt="2022-12-08T10:50:59.323" v="2869" actId="790"/>
          <ac:spMkLst>
            <pc:docMk/>
            <pc:sldMk cId="3250581116" sldId="483"/>
            <ac:spMk id="10312" creationId="{F0B67CD9-419E-446F-91F3-982B417AE02A}"/>
          </ac:spMkLst>
        </pc:spChg>
        <pc:spChg chg="mod">
          <ac:chgData name="Kolakowski, Artur" userId="9c34c8cc-b1df-44f6-bea5-dcf7a54ee35f" providerId="ADAL" clId="{3840EB45-74CA-49F5-8548-3DE287019A31}" dt="2022-12-08T10:50:59.328" v="2870" actId="790"/>
          <ac:spMkLst>
            <pc:docMk/>
            <pc:sldMk cId="3250581116" sldId="483"/>
            <ac:spMk id="10313" creationId="{86DE6B12-5C6E-498F-A849-5CB2255D176B}"/>
          </ac:spMkLst>
        </pc:spChg>
        <pc:spChg chg="mod">
          <ac:chgData name="Kolakowski, Artur" userId="9c34c8cc-b1df-44f6-bea5-dcf7a54ee35f" providerId="ADAL" clId="{3840EB45-74CA-49F5-8548-3DE287019A31}" dt="2022-12-08T10:50:59.328" v="2871" actId="790"/>
          <ac:spMkLst>
            <pc:docMk/>
            <pc:sldMk cId="3250581116" sldId="483"/>
            <ac:spMk id="10314" creationId="{423E376F-2C65-4EF4-A047-3F8ED08262DA}"/>
          </ac:spMkLst>
        </pc:spChg>
        <pc:spChg chg="mod">
          <ac:chgData name="Kolakowski, Artur" userId="9c34c8cc-b1df-44f6-bea5-dcf7a54ee35f" providerId="ADAL" clId="{3840EB45-74CA-49F5-8548-3DE287019A31}" dt="2022-12-08T10:50:59.328" v="2872" actId="790"/>
          <ac:spMkLst>
            <pc:docMk/>
            <pc:sldMk cId="3250581116" sldId="483"/>
            <ac:spMk id="10315" creationId="{7277C48D-FC15-4364-9A41-33793BE94F36}"/>
          </ac:spMkLst>
        </pc:spChg>
        <pc:spChg chg="mod">
          <ac:chgData name="Kolakowski, Artur" userId="9c34c8cc-b1df-44f6-bea5-dcf7a54ee35f" providerId="ADAL" clId="{3840EB45-74CA-49F5-8548-3DE287019A31}" dt="2022-12-08T10:50:59.328" v="2873" actId="790"/>
          <ac:spMkLst>
            <pc:docMk/>
            <pc:sldMk cId="3250581116" sldId="483"/>
            <ac:spMk id="10316" creationId="{19AF449E-59E4-4D2F-9272-67B7DE625F6F}"/>
          </ac:spMkLst>
        </pc:spChg>
        <pc:spChg chg="mod">
          <ac:chgData name="Kolakowski, Artur" userId="9c34c8cc-b1df-44f6-bea5-dcf7a54ee35f" providerId="ADAL" clId="{3840EB45-74CA-49F5-8548-3DE287019A31}" dt="2022-12-08T10:50:59.328" v="2874" actId="790"/>
          <ac:spMkLst>
            <pc:docMk/>
            <pc:sldMk cId="3250581116" sldId="483"/>
            <ac:spMk id="10317" creationId="{390F5624-3451-4509-8DFB-D90692C79959}"/>
          </ac:spMkLst>
        </pc:spChg>
        <pc:spChg chg="mod">
          <ac:chgData name="Kolakowski, Artur" userId="9c34c8cc-b1df-44f6-bea5-dcf7a54ee35f" providerId="ADAL" clId="{3840EB45-74CA-49F5-8548-3DE287019A31}" dt="2022-12-08T10:50:59.333" v="2875" actId="790"/>
          <ac:spMkLst>
            <pc:docMk/>
            <pc:sldMk cId="3250581116" sldId="483"/>
            <ac:spMk id="10318" creationId="{2918AD4E-D8F9-47C9-822B-9F43040E3469}"/>
          </ac:spMkLst>
        </pc:spChg>
        <pc:spChg chg="mod">
          <ac:chgData name="Kolakowski, Artur" userId="9c34c8cc-b1df-44f6-bea5-dcf7a54ee35f" providerId="ADAL" clId="{3840EB45-74CA-49F5-8548-3DE287019A31}" dt="2022-12-08T10:50:59.333" v="2876" actId="790"/>
          <ac:spMkLst>
            <pc:docMk/>
            <pc:sldMk cId="3250581116" sldId="483"/>
            <ac:spMk id="10319" creationId="{9C67AD44-ED0F-4ACC-A6E3-01C73FC12BD7}"/>
          </ac:spMkLst>
        </pc:spChg>
        <pc:spChg chg="mod">
          <ac:chgData name="Kolakowski, Artur" userId="9c34c8cc-b1df-44f6-bea5-dcf7a54ee35f" providerId="ADAL" clId="{3840EB45-74CA-49F5-8548-3DE287019A31}" dt="2022-12-08T10:50:59.333" v="2877" actId="790"/>
          <ac:spMkLst>
            <pc:docMk/>
            <pc:sldMk cId="3250581116" sldId="483"/>
            <ac:spMk id="10320" creationId="{139CD3D8-F2C4-4D81-A11C-80FA60CC1CC0}"/>
          </ac:spMkLst>
        </pc:spChg>
        <pc:spChg chg="mod">
          <ac:chgData name="Kolakowski, Artur" userId="9c34c8cc-b1df-44f6-bea5-dcf7a54ee35f" providerId="ADAL" clId="{3840EB45-74CA-49F5-8548-3DE287019A31}" dt="2022-12-08T10:50:59.333" v="2878" actId="790"/>
          <ac:spMkLst>
            <pc:docMk/>
            <pc:sldMk cId="3250581116" sldId="483"/>
            <ac:spMk id="10321" creationId="{45817857-3662-45A3-A9AC-5921AC1234FE}"/>
          </ac:spMkLst>
        </pc:spChg>
        <pc:spChg chg="mod">
          <ac:chgData name="Kolakowski, Artur" userId="9c34c8cc-b1df-44f6-bea5-dcf7a54ee35f" providerId="ADAL" clId="{3840EB45-74CA-49F5-8548-3DE287019A31}" dt="2022-12-08T10:50:59.338" v="2879" actId="790"/>
          <ac:spMkLst>
            <pc:docMk/>
            <pc:sldMk cId="3250581116" sldId="483"/>
            <ac:spMk id="10322" creationId="{37953DD1-443C-4AF9-BD64-78C60F760895}"/>
          </ac:spMkLst>
        </pc:spChg>
        <pc:spChg chg="mod">
          <ac:chgData name="Kolakowski, Artur" userId="9c34c8cc-b1df-44f6-bea5-dcf7a54ee35f" providerId="ADAL" clId="{3840EB45-74CA-49F5-8548-3DE287019A31}" dt="2022-12-08T10:50:59.338" v="2880" actId="790"/>
          <ac:spMkLst>
            <pc:docMk/>
            <pc:sldMk cId="3250581116" sldId="483"/>
            <ac:spMk id="10323" creationId="{9FD1D397-CD6D-4880-AD9A-6E1EEE33202F}"/>
          </ac:spMkLst>
        </pc:spChg>
        <pc:spChg chg="mod">
          <ac:chgData name="Kolakowski, Artur" userId="9c34c8cc-b1df-44f6-bea5-dcf7a54ee35f" providerId="ADAL" clId="{3840EB45-74CA-49F5-8548-3DE287019A31}" dt="2022-12-08T10:50:59.338" v="2881" actId="790"/>
          <ac:spMkLst>
            <pc:docMk/>
            <pc:sldMk cId="3250581116" sldId="483"/>
            <ac:spMk id="10324" creationId="{4CBE4F5B-101E-4E9E-A4FF-D1985300F117}"/>
          </ac:spMkLst>
        </pc:spChg>
        <pc:spChg chg="mod">
          <ac:chgData name="Kolakowski, Artur" userId="9c34c8cc-b1df-44f6-bea5-dcf7a54ee35f" providerId="ADAL" clId="{3840EB45-74CA-49F5-8548-3DE287019A31}" dt="2022-12-08T10:50:59.338" v="2882" actId="790"/>
          <ac:spMkLst>
            <pc:docMk/>
            <pc:sldMk cId="3250581116" sldId="483"/>
            <ac:spMk id="10325" creationId="{3C524282-19AA-4361-82DB-9FB03DF81A3D}"/>
          </ac:spMkLst>
        </pc:spChg>
        <pc:spChg chg="mod">
          <ac:chgData name="Kolakowski, Artur" userId="9c34c8cc-b1df-44f6-bea5-dcf7a54ee35f" providerId="ADAL" clId="{3840EB45-74CA-49F5-8548-3DE287019A31}" dt="2022-12-08T10:50:59.343" v="2883" actId="790"/>
          <ac:spMkLst>
            <pc:docMk/>
            <pc:sldMk cId="3250581116" sldId="483"/>
            <ac:spMk id="10326" creationId="{C6C35044-E628-47E7-9357-218EFDE8F252}"/>
          </ac:spMkLst>
        </pc:spChg>
        <pc:spChg chg="mod">
          <ac:chgData name="Kolakowski, Artur" userId="9c34c8cc-b1df-44f6-bea5-dcf7a54ee35f" providerId="ADAL" clId="{3840EB45-74CA-49F5-8548-3DE287019A31}" dt="2022-12-08T10:50:59.343" v="2884" actId="790"/>
          <ac:spMkLst>
            <pc:docMk/>
            <pc:sldMk cId="3250581116" sldId="483"/>
            <ac:spMk id="10327" creationId="{21EEE7CE-BFAB-48C3-9140-89B83F0C1944}"/>
          </ac:spMkLst>
        </pc:spChg>
        <pc:spChg chg="mod">
          <ac:chgData name="Kolakowski, Artur" userId="9c34c8cc-b1df-44f6-bea5-dcf7a54ee35f" providerId="ADAL" clId="{3840EB45-74CA-49F5-8548-3DE287019A31}" dt="2022-12-08T10:50:59.343" v="2885" actId="790"/>
          <ac:spMkLst>
            <pc:docMk/>
            <pc:sldMk cId="3250581116" sldId="483"/>
            <ac:spMk id="10328" creationId="{9C11F3AF-4947-4658-BB0F-5046E0EB2E94}"/>
          </ac:spMkLst>
        </pc:spChg>
        <pc:spChg chg="mod">
          <ac:chgData name="Kolakowski, Artur" userId="9c34c8cc-b1df-44f6-bea5-dcf7a54ee35f" providerId="ADAL" clId="{3840EB45-74CA-49F5-8548-3DE287019A31}" dt="2022-12-08T10:50:59.343" v="2886" actId="790"/>
          <ac:spMkLst>
            <pc:docMk/>
            <pc:sldMk cId="3250581116" sldId="483"/>
            <ac:spMk id="10329" creationId="{52EE7D35-DB2A-4013-9AB1-C5CE4CE610EC}"/>
          </ac:spMkLst>
        </pc:spChg>
        <pc:spChg chg="mod">
          <ac:chgData name="Kolakowski, Artur" userId="9c34c8cc-b1df-44f6-bea5-dcf7a54ee35f" providerId="ADAL" clId="{3840EB45-74CA-49F5-8548-3DE287019A31}" dt="2022-12-08T10:50:59.347" v="2887" actId="790"/>
          <ac:spMkLst>
            <pc:docMk/>
            <pc:sldMk cId="3250581116" sldId="483"/>
            <ac:spMk id="10330" creationId="{EDD5B277-9836-4888-A2CF-2DD973D7ACA4}"/>
          </ac:spMkLst>
        </pc:spChg>
        <pc:spChg chg="mod">
          <ac:chgData name="Kolakowski, Artur" userId="9c34c8cc-b1df-44f6-bea5-dcf7a54ee35f" providerId="ADAL" clId="{3840EB45-74CA-49F5-8548-3DE287019A31}" dt="2022-12-08T10:50:59.347" v="2888" actId="790"/>
          <ac:spMkLst>
            <pc:docMk/>
            <pc:sldMk cId="3250581116" sldId="483"/>
            <ac:spMk id="10331" creationId="{7C84DBBC-0E54-4AA2-8BB8-25DE0053BF6B}"/>
          </ac:spMkLst>
        </pc:spChg>
        <pc:spChg chg="mod">
          <ac:chgData name="Kolakowski, Artur" userId="9c34c8cc-b1df-44f6-bea5-dcf7a54ee35f" providerId="ADAL" clId="{3840EB45-74CA-49F5-8548-3DE287019A31}" dt="2022-12-08T10:50:59.347" v="2889" actId="790"/>
          <ac:spMkLst>
            <pc:docMk/>
            <pc:sldMk cId="3250581116" sldId="483"/>
            <ac:spMk id="10332" creationId="{EEA8939C-46B9-4B5B-AA3B-6354430FF2CE}"/>
          </ac:spMkLst>
        </pc:spChg>
        <pc:spChg chg="mod">
          <ac:chgData name="Kolakowski, Artur" userId="9c34c8cc-b1df-44f6-bea5-dcf7a54ee35f" providerId="ADAL" clId="{3840EB45-74CA-49F5-8548-3DE287019A31}" dt="2022-12-08T10:50:59.352" v="2890" actId="790"/>
          <ac:spMkLst>
            <pc:docMk/>
            <pc:sldMk cId="3250581116" sldId="483"/>
            <ac:spMk id="10333" creationId="{2E48DD2A-1F26-44CF-A91B-7F2E87548007}"/>
          </ac:spMkLst>
        </pc:spChg>
        <pc:spChg chg="mod">
          <ac:chgData name="Kolakowski, Artur" userId="9c34c8cc-b1df-44f6-bea5-dcf7a54ee35f" providerId="ADAL" clId="{3840EB45-74CA-49F5-8548-3DE287019A31}" dt="2022-12-08T10:50:59.352" v="2891" actId="790"/>
          <ac:spMkLst>
            <pc:docMk/>
            <pc:sldMk cId="3250581116" sldId="483"/>
            <ac:spMk id="10334" creationId="{5A3A0216-CE82-4547-80E1-2DB4E46B9BB8}"/>
          </ac:spMkLst>
        </pc:spChg>
        <pc:spChg chg="mod">
          <ac:chgData name="Kolakowski, Artur" userId="9c34c8cc-b1df-44f6-bea5-dcf7a54ee35f" providerId="ADAL" clId="{3840EB45-74CA-49F5-8548-3DE287019A31}" dt="2022-12-08T10:50:59.352" v="2892" actId="790"/>
          <ac:spMkLst>
            <pc:docMk/>
            <pc:sldMk cId="3250581116" sldId="483"/>
            <ac:spMk id="10335" creationId="{F5775CAC-5876-42F8-B825-D6F8CD6710FA}"/>
          </ac:spMkLst>
        </pc:spChg>
        <pc:spChg chg="mod">
          <ac:chgData name="Kolakowski, Artur" userId="9c34c8cc-b1df-44f6-bea5-dcf7a54ee35f" providerId="ADAL" clId="{3840EB45-74CA-49F5-8548-3DE287019A31}" dt="2022-12-08T10:50:59.352" v="2893" actId="790"/>
          <ac:spMkLst>
            <pc:docMk/>
            <pc:sldMk cId="3250581116" sldId="483"/>
            <ac:spMk id="10336" creationId="{5A45A1F7-D943-456A-9FBE-9162A11ACB46}"/>
          </ac:spMkLst>
        </pc:spChg>
        <pc:spChg chg="mod">
          <ac:chgData name="Kolakowski, Artur" userId="9c34c8cc-b1df-44f6-bea5-dcf7a54ee35f" providerId="ADAL" clId="{3840EB45-74CA-49F5-8548-3DE287019A31}" dt="2022-12-08T10:50:59.358" v="2894" actId="790"/>
          <ac:spMkLst>
            <pc:docMk/>
            <pc:sldMk cId="3250581116" sldId="483"/>
            <ac:spMk id="10337" creationId="{469BB231-B736-4A5F-A64D-DFC609243581}"/>
          </ac:spMkLst>
        </pc:spChg>
        <pc:spChg chg="mod">
          <ac:chgData name="Kolakowski, Artur" userId="9c34c8cc-b1df-44f6-bea5-dcf7a54ee35f" providerId="ADAL" clId="{3840EB45-74CA-49F5-8548-3DE287019A31}" dt="2022-12-08T10:50:59.358" v="2895" actId="790"/>
          <ac:spMkLst>
            <pc:docMk/>
            <pc:sldMk cId="3250581116" sldId="483"/>
            <ac:spMk id="10338" creationId="{7D9789C5-E1D8-4B3C-86CC-B86199FFF97C}"/>
          </ac:spMkLst>
        </pc:spChg>
        <pc:spChg chg="mod">
          <ac:chgData name="Kolakowski, Artur" userId="9c34c8cc-b1df-44f6-bea5-dcf7a54ee35f" providerId="ADAL" clId="{3840EB45-74CA-49F5-8548-3DE287019A31}" dt="2022-12-08T10:50:59.358" v="2896" actId="790"/>
          <ac:spMkLst>
            <pc:docMk/>
            <pc:sldMk cId="3250581116" sldId="483"/>
            <ac:spMk id="10339" creationId="{4C6314B3-0ED0-4DB9-B4BC-192D43A58BDB}"/>
          </ac:spMkLst>
        </pc:spChg>
        <pc:spChg chg="mod">
          <ac:chgData name="Kolakowski, Artur" userId="9c34c8cc-b1df-44f6-bea5-dcf7a54ee35f" providerId="ADAL" clId="{3840EB45-74CA-49F5-8548-3DE287019A31}" dt="2022-12-08T10:50:59.358" v="2897" actId="790"/>
          <ac:spMkLst>
            <pc:docMk/>
            <pc:sldMk cId="3250581116" sldId="483"/>
            <ac:spMk id="10340" creationId="{E8D80F49-9FEA-4506-BA22-5E2FD22D1A1A}"/>
          </ac:spMkLst>
        </pc:spChg>
        <pc:spChg chg="mod">
          <ac:chgData name="Kolakowski, Artur" userId="9c34c8cc-b1df-44f6-bea5-dcf7a54ee35f" providerId="ADAL" clId="{3840EB45-74CA-49F5-8548-3DE287019A31}" dt="2022-12-08T10:50:59.362" v="2898" actId="790"/>
          <ac:spMkLst>
            <pc:docMk/>
            <pc:sldMk cId="3250581116" sldId="483"/>
            <ac:spMk id="10341" creationId="{0C3F5FAA-B6F8-41FD-9EF7-9E3F305E4E0A}"/>
          </ac:spMkLst>
        </pc:spChg>
        <pc:spChg chg="mod">
          <ac:chgData name="Kolakowski, Artur" userId="9c34c8cc-b1df-44f6-bea5-dcf7a54ee35f" providerId="ADAL" clId="{3840EB45-74CA-49F5-8548-3DE287019A31}" dt="2022-12-08T10:50:59.362" v="2899" actId="790"/>
          <ac:spMkLst>
            <pc:docMk/>
            <pc:sldMk cId="3250581116" sldId="483"/>
            <ac:spMk id="10342" creationId="{1509AFDD-DDD0-499C-87A4-B7D10174C1DF}"/>
          </ac:spMkLst>
        </pc:spChg>
        <pc:spChg chg="mod">
          <ac:chgData name="Kolakowski, Artur" userId="9c34c8cc-b1df-44f6-bea5-dcf7a54ee35f" providerId="ADAL" clId="{3840EB45-74CA-49F5-8548-3DE287019A31}" dt="2022-12-08T10:50:59.362" v="2900" actId="790"/>
          <ac:spMkLst>
            <pc:docMk/>
            <pc:sldMk cId="3250581116" sldId="483"/>
            <ac:spMk id="10343" creationId="{6FEB7B1B-422B-4D80-A0DC-88749C6983AC}"/>
          </ac:spMkLst>
        </pc:spChg>
        <pc:spChg chg="mod">
          <ac:chgData name="Kolakowski, Artur" userId="9c34c8cc-b1df-44f6-bea5-dcf7a54ee35f" providerId="ADAL" clId="{3840EB45-74CA-49F5-8548-3DE287019A31}" dt="2022-12-08T10:50:59.362" v="2901" actId="790"/>
          <ac:spMkLst>
            <pc:docMk/>
            <pc:sldMk cId="3250581116" sldId="483"/>
            <ac:spMk id="10344" creationId="{694DC80F-042B-4839-ADCF-5D2F69628425}"/>
          </ac:spMkLst>
        </pc:spChg>
        <pc:spChg chg="mod">
          <ac:chgData name="Kolakowski, Artur" userId="9c34c8cc-b1df-44f6-bea5-dcf7a54ee35f" providerId="ADAL" clId="{3840EB45-74CA-49F5-8548-3DE287019A31}" dt="2022-12-08T10:50:59.367" v="2902" actId="790"/>
          <ac:spMkLst>
            <pc:docMk/>
            <pc:sldMk cId="3250581116" sldId="483"/>
            <ac:spMk id="10345" creationId="{6E0F3846-7A12-425A-81AB-2D70F7004620}"/>
          </ac:spMkLst>
        </pc:spChg>
        <pc:spChg chg="mod">
          <ac:chgData name="Kolakowski, Artur" userId="9c34c8cc-b1df-44f6-bea5-dcf7a54ee35f" providerId="ADAL" clId="{3840EB45-74CA-49F5-8548-3DE287019A31}" dt="2022-12-08T10:50:59.367" v="2903" actId="790"/>
          <ac:spMkLst>
            <pc:docMk/>
            <pc:sldMk cId="3250581116" sldId="483"/>
            <ac:spMk id="10346" creationId="{F577C566-CB73-4DE2-A532-1DF6254AE332}"/>
          </ac:spMkLst>
        </pc:spChg>
        <pc:spChg chg="mod">
          <ac:chgData name="Kolakowski, Artur" userId="9c34c8cc-b1df-44f6-bea5-dcf7a54ee35f" providerId="ADAL" clId="{3840EB45-74CA-49F5-8548-3DE287019A31}" dt="2022-12-08T10:50:59.367" v="2904" actId="790"/>
          <ac:spMkLst>
            <pc:docMk/>
            <pc:sldMk cId="3250581116" sldId="483"/>
            <ac:spMk id="10347" creationId="{773A2DEA-E0C5-475F-9B36-0CC84BF0AD52}"/>
          </ac:spMkLst>
        </pc:spChg>
        <pc:spChg chg="mod">
          <ac:chgData name="Kolakowski, Artur" userId="9c34c8cc-b1df-44f6-bea5-dcf7a54ee35f" providerId="ADAL" clId="{3840EB45-74CA-49F5-8548-3DE287019A31}" dt="2022-12-08T10:50:59.367" v="2905" actId="790"/>
          <ac:spMkLst>
            <pc:docMk/>
            <pc:sldMk cId="3250581116" sldId="483"/>
            <ac:spMk id="10348" creationId="{1859E9BB-11FC-4976-921B-77F8CB08EB3D}"/>
          </ac:spMkLst>
        </pc:spChg>
        <pc:spChg chg="mod">
          <ac:chgData name="Kolakowski, Artur" userId="9c34c8cc-b1df-44f6-bea5-dcf7a54ee35f" providerId="ADAL" clId="{3840EB45-74CA-49F5-8548-3DE287019A31}" dt="2022-12-08T10:50:59.372" v="2906" actId="790"/>
          <ac:spMkLst>
            <pc:docMk/>
            <pc:sldMk cId="3250581116" sldId="483"/>
            <ac:spMk id="10349" creationId="{401CBBA7-8D35-4258-B63F-3476AB4539C5}"/>
          </ac:spMkLst>
        </pc:spChg>
        <pc:spChg chg="mod">
          <ac:chgData name="Kolakowski, Artur" userId="9c34c8cc-b1df-44f6-bea5-dcf7a54ee35f" providerId="ADAL" clId="{3840EB45-74CA-49F5-8548-3DE287019A31}" dt="2022-12-08T10:50:59.372" v="2907" actId="790"/>
          <ac:spMkLst>
            <pc:docMk/>
            <pc:sldMk cId="3250581116" sldId="483"/>
            <ac:spMk id="10350" creationId="{2958FD6A-1CCC-4CD3-86CE-E3A89ADE1A6F}"/>
          </ac:spMkLst>
        </pc:spChg>
        <pc:spChg chg="mod">
          <ac:chgData name="Kolakowski, Artur" userId="9c34c8cc-b1df-44f6-bea5-dcf7a54ee35f" providerId="ADAL" clId="{3840EB45-74CA-49F5-8548-3DE287019A31}" dt="2022-12-08T10:50:59.372" v="2908" actId="790"/>
          <ac:spMkLst>
            <pc:docMk/>
            <pc:sldMk cId="3250581116" sldId="483"/>
            <ac:spMk id="10351" creationId="{C5D14D8D-21B4-42CD-B518-516A36351F85}"/>
          </ac:spMkLst>
        </pc:spChg>
        <pc:spChg chg="mod">
          <ac:chgData name="Kolakowski, Artur" userId="9c34c8cc-b1df-44f6-bea5-dcf7a54ee35f" providerId="ADAL" clId="{3840EB45-74CA-49F5-8548-3DE287019A31}" dt="2022-12-08T10:50:59.372" v="2909" actId="790"/>
          <ac:spMkLst>
            <pc:docMk/>
            <pc:sldMk cId="3250581116" sldId="483"/>
            <ac:spMk id="10352" creationId="{A5C95AAF-20FE-4441-8345-3FBA27BE8950}"/>
          </ac:spMkLst>
        </pc:spChg>
        <pc:spChg chg="mod">
          <ac:chgData name="Kolakowski, Artur" userId="9c34c8cc-b1df-44f6-bea5-dcf7a54ee35f" providerId="ADAL" clId="{3840EB45-74CA-49F5-8548-3DE287019A31}" dt="2022-12-08T10:50:59.377" v="2910" actId="790"/>
          <ac:spMkLst>
            <pc:docMk/>
            <pc:sldMk cId="3250581116" sldId="483"/>
            <ac:spMk id="10353" creationId="{5965989E-24AF-477E-87D7-0BCDFC46B73C}"/>
          </ac:spMkLst>
        </pc:spChg>
        <pc:spChg chg="mod">
          <ac:chgData name="Kolakowski, Artur" userId="9c34c8cc-b1df-44f6-bea5-dcf7a54ee35f" providerId="ADAL" clId="{3840EB45-74CA-49F5-8548-3DE287019A31}" dt="2022-12-08T10:50:59.378" v="2911" actId="790"/>
          <ac:spMkLst>
            <pc:docMk/>
            <pc:sldMk cId="3250581116" sldId="483"/>
            <ac:spMk id="10354" creationId="{6080B7B1-ADFC-4442-A4FE-1AE0C370B081}"/>
          </ac:spMkLst>
        </pc:spChg>
        <pc:spChg chg="mod">
          <ac:chgData name="Kolakowski, Artur" userId="9c34c8cc-b1df-44f6-bea5-dcf7a54ee35f" providerId="ADAL" clId="{3840EB45-74CA-49F5-8548-3DE287019A31}" dt="2022-12-08T10:50:59.378" v="2912" actId="790"/>
          <ac:spMkLst>
            <pc:docMk/>
            <pc:sldMk cId="3250581116" sldId="483"/>
            <ac:spMk id="10355" creationId="{6500EFFD-B565-4C23-86F8-3B1070D3C25F}"/>
          </ac:spMkLst>
        </pc:spChg>
        <pc:spChg chg="mod">
          <ac:chgData name="Kolakowski, Artur" userId="9c34c8cc-b1df-44f6-bea5-dcf7a54ee35f" providerId="ADAL" clId="{3840EB45-74CA-49F5-8548-3DE287019A31}" dt="2022-12-08T10:50:59.381" v="2913" actId="790"/>
          <ac:spMkLst>
            <pc:docMk/>
            <pc:sldMk cId="3250581116" sldId="483"/>
            <ac:spMk id="10356" creationId="{BF783AC3-93BD-44CA-93D4-04FA9ABAFBC5}"/>
          </ac:spMkLst>
        </pc:spChg>
        <pc:spChg chg="mod">
          <ac:chgData name="Kolakowski, Artur" userId="9c34c8cc-b1df-44f6-bea5-dcf7a54ee35f" providerId="ADAL" clId="{3840EB45-74CA-49F5-8548-3DE287019A31}" dt="2022-12-08T10:50:59.381" v="2914" actId="790"/>
          <ac:spMkLst>
            <pc:docMk/>
            <pc:sldMk cId="3250581116" sldId="483"/>
            <ac:spMk id="10357" creationId="{5EFB68AE-DF12-4A13-917E-573D0E9F8984}"/>
          </ac:spMkLst>
        </pc:spChg>
        <pc:spChg chg="mod">
          <ac:chgData name="Kolakowski, Artur" userId="9c34c8cc-b1df-44f6-bea5-dcf7a54ee35f" providerId="ADAL" clId="{3840EB45-74CA-49F5-8548-3DE287019A31}" dt="2022-12-08T10:50:59.383" v="2915" actId="790"/>
          <ac:spMkLst>
            <pc:docMk/>
            <pc:sldMk cId="3250581116" sldId="483"/>
            <ac:spMk id="10358" creationId="{B40BB659-0982-4F1B-AE9B-871BD99B02D0}"/>
          </ac:spMkLst>
        </pc:spChg>
        <pc:spChg chg="mod">
          <ac:chgData name="Kolakowski, Artur" userId="9c34c8cc-b1df-44f6-bea5-dcf7a54ee35f" providerId="ADAL" clId="{3840EB45-74CA-49F5-8548-3DE287019A31}" dt="2022-12-08T10:50:59.383" v="2916" actId="790"/>
          <ac:spMkLst>
            <pc:docMk/>
            <pc:sldMk cId="3250581116" sldId="483"/>
            <ac:spMk id="10359" creationId="{3AA11E47-0782-4811-B95E-DF4A5B98964E}"/>
          </ac:spMkLst>
        </pc:spChg>
        <pc:spChg chg="mod">
          <ac:chgData name="Kolakowski, Artur" userId="9c34c8cc-b1df-44f6-bea5-dcf7a54ee35f" providerId="ADAL" clId="{3840EB45-74CA-49F5-8548-3DE287019A31}" dt="2022-12-08T10:50:59.383" v="2917" actId="790"/>
          <ac:spMkLst>
            <pc:docMk/>
            <pc:sldMk cId="3250581116" sldId="483"/>
            <ac:spMk id="10360" creationId="{45E81D60-0490-4745-9F5A-EF440BE8E197}"/>
          </ac:spMkLst>
        </pc:spChg>
        <pc:spChg chg="mod">
          <ac:chgData name="Kolakowski, Artur" userId="9c34c8cc-b1df-44f6-bea5-dcf7a54ee35f" providerId="ADAL" clId="{3840EB45-74CA-49F5-8548-3DE287019A31}" dt="2022-12-08T10:50:59.388" v="2918" actId="790"/>
          <ac:spMkLst>
            <pc:docMk/>
            <pc:sldMk cId="3250581116" sldId="483"/>
            <ac:spMk id="10361" creationId="{A852D0F7-79D3-4BD5-9662-5CBD99C8CF88}"/>
          </ac:spMkLst>
        </pc:spChg>
        <pc:spChg chg="mod">
          <ac:chgData name="Kolakowski, Artur" userId="9c34c8cc-b1df-44f6-bea5-dcf7a54ee35f" providerId="ADAL" clId="{3840EB45-74CA-49F5-8548-3DE287019A31}" dt="2022-12-08T10:50:59.388" v="2919" actId="790"/>
          <ac:spMkLst>
            <pc:docMk/>
            <pc:sldMk cId="3250581116" sldId="483"/>
            <ac:spMk id="10362" creationId="{FED395C8-444C-4223-B66B-B194CC789486}"/>
          </ac:spMkLst>
        </pc:spChg>
        <pc:spChg chg="mod">
          <ac:chgData name="Kolakowski, Artur" userId="9c34c8cc-b1df-44f6-bea5-dcf7a54ee35f" providerId="ADAL" clId="{3840EB45-74CA-49F5-8548-3DE287019A31}" dt="2022-12-08T10:50:59.388" v="2920" actId="790"/>
          <ac:spMkLst>
            <pc:docMk/>
            <pc:sldMk cId="3250581116" sldId="483"/>
            <ac:spMk id="10363" creationId="{37CA8675-1EC9-4242-AB65-A03D96D2B959}"/>
          </ac:spMkLst>
        </pc:spChg>
        <pc:spChg chg="mod">
          <ac:chgData name="Kolakowski, Artur" userId="9c34c8cc-b1df-44f6-bea5-dcf7a54ee35f" providerId="ADAL" clId="{3840EB45-74CA-49F5-8548-3DE287019A31}" dt="2022-12-08T10:50:59.388" v="2921" actId="790"/>
          <ac:spMkLst>
            <pc:docMk/>
            <pc:sldMk cId="3250581116" sldId="483"/>
            <ac:spMk id="10364" creationId="{E2636095-A493-4B3F-8466-1009C2DC15A2}"/>
          </ac:spMkLst>
        </pc:spChg>
        <pc:spChg chg="mod">
          <ac:chgData name="Kolakowski, Artur" userId="9c34c8cc-b1df-44f6-bea5-dcf7a54ee35f" providerId="ADAL" clId="{3840EB45-74CA-49F5-8548-3DE287019A31}" dt="2022-12-08T10:50:59.388" v="2922" actId="790"/>
          <ac:spMkLst>
            <pc:docMk/>
            <pc:sldMk cId="3250581116" sldId="483"/>
            <ac:spMk id="10365" creationId="{039E4E68-C1F0-4D46-BC48-CA3A6BC386BF}"/>
          </ac:spMkLst>
        </pc:spChg>
        <pc:spChg chg="mod">
          <ac:chgData name="Kolakowski, Artur" userId="9c34c8cc-b1df-44f6-bea5-dcf7a54ee35f" providerId="ADAL" clId="{3840EB45-74CA-49F5-8548-3DE287019A31}" dt="2022-12-08T10:50:59.393" v="2923" actId="790"/>
          <ac:spMkLst>
            <pc:docMk/>
            <pc:sldMk cId="3250581116" sldId="483"/>
            <ac:spMk id="10366" creationId="{C6CC3A30-B6EF-478E-A119-110234BFEF5E}"/>
          </ac:spMkLst>
        </pc:spChg>
        <pc:spChg chg="mod">
          <ac:chgData name="Kolakowski, Artur" userId="9c34c8cc-b1df-44f6-bea5-dcf7a54ee35f" providerId="ADAL" clId="{3840EB45-74CA-49F5-8548-3DE287019A31}" dt="2022-12-08T10:50:59.393" v="2924" actId="790"/>
          <ac:spMkLst>
            <pc:docMk/>
            <pc:sldMk cId="3250581116" sldId="483"/>
            <ac:spMk id="10367" creationId="{6E80FA58-DD34-43F2-8D8C-CD51E69ADA9B}"/>
          </ac:spMkLst>
        </pc:spChg>
        <pc:spChg chg="mod">
          <ac:chgData name="Kolakowski, Artur" userId="9c34c8cc-b1df-44f6-bea5-dcf7a54ee35f" providerId="ADAL" clId="{3840EB45-74CA-49F5-8548-3DE287019A31}" dt="2022-12-08T10:50:59.393" v="2925" actId="790"/>
          <ac:spMkLst>
            <pc:docMk/>
            <pc:sldMk cId="3250581116" sldId="483"/>
            <ac:spMk id="10368" creationId="{3547C874-8821-4E2E-908F-0FAAFD3C40CC}"/>
          </ac:spMkLst>
        </pc:spChg>
        <pc:spChg chg="mod">
          <ac:chgData name="Kolakowski, Artur" userId="9c34c8cc-b1df-44f6-bea5-dcf7a54ee35f" providerId="ADAL" clId="{3840EB45-74CA-49F5-8548-3DE287019A31}" dt="2022-12-08T10:50:59.393" v="2926" actId="790"/>
          <ac:spMkLst>
            <pc:docMk/>
            <pc:sldMk cId="3250581116" sldId="483"/>
            <ac:spMk id="10369" creationId="{051205A5-CB45-4690-B7E8-9AC09080A241}"/>
          </ac:spMkLst>
        </pc:spChg>
        <pc:spChg chg="mod">
          <ac:chgData name="Kolakowski, Artur" userId="9c34c8cc-b1df-44f6-bea5-dcf7a54ee35f" providerId="ADAL" clId="{3840EB45-74CA-49F5-8548-3DE287019A31}" dt="2022-12-08T10:50:59.398" v="2927" actId="790"/>
          <ac:spMkLst>
            <pc:docMk/>
            <pc:sldMk cId="3250581116" sldId="483"/>
            <ac:spMk id="10370" creationId="{10B28278-03CA-42F4-BBC5-B6B11A1CE220}"/>
          </ac:spMkLst>
        </pc:spChg>
        <pc:spChg chg="mod">
          <ac:chgData name="Kolakowski, Artur" userId="9c34c8cc-b1df-44f6-bea5-dcf7a54ee35f" providerId="ADAL" clId="{3840EB45-74CA-49F5-8548-3DE287019A31}" dt="2022-12-08T10:50:59.398" v="2928" actId="790"/>
          <ac:spMkLst>
            <pc:docMk/>
            <pc:sldMk cId="3250581116" sldId="483"/>
            <ac:spMk id="10371" creationId="{BE91414B-850B-4DC2-B546-B56BF2F52072}"/>
          </ac:spMkLst>
        </pc:spChg>
        <pc:spChg chg="mod">
          <ac:chgData name="Kolakowski, Artur" userId="9c34c8cc-b1df-44f6-bea5-dcf7a54ee35f" providerId="ADAL" clId="{3840EB45-74CA-49F5-8548-3DE287019A31}" dt="2022-12-08T10:50:59.398" v="2929" actId="790"/>
          <ac:spMkLst>
            <pc:docMk/>
            <pc:sldMk cId="3250581116" sldId="483"/>
            <ac:spMk id="10372" creationId="{0424D729-9515-4AE7-A280-35F275E36053}"/>
          </ac:spMkLst>
        </pc:spChg>
        <pc:spChg chg="mod">
          <ac:chgData name="Kolakowski, Artur" userId="9c34c8cc-b1df-44f6-bea5-dcf7a54ee35f" providerId="ADAL" clId="{3840EB45-74CA-49F5-8548-3DE287019A31}" dt="2022-12-08T10:50:59.403" v="2930" actId="790"/>
          <ac:spMkLst>
            <pc:docMk/>
            <pc:sldMk cId="3250581116" sldId="483"/>
            <ac:spMk id="10373" creationId="{234B263E-751F-4349-BC0D-3600FBB23096}"/>
          </ac:spMkLst>
        </pc:spChg>
        <pc:spChg chg="mod">
          <ac:chgData name="Kolakowski, Artur" userId="9c34c8cc-b1df-44f6-bea5-dcf7a54ee35f" providerId="ADAL" clId="{3840EB45-74CA-49F5-8548-3DE287019A31}" dt="2022-12-08T10:50:59.403" v="2931" actId="790"/>
          <ac:spMkLst>
            <pc:docMk/>
            <pc:sldMk cId="3250581116" sldId="483"/>
            <ac:spMk id="10374" creationId="{1C18361A-526C-4D97-8B8C-D9EC9BFBC9E7}"/>
          </ac:spMkLst>
        </pc:spChg>
        <pc:spChg chg="mod">
          <ac:chgData name="Kolakowski, Artur" userId="9c34c8cc-b1df-44f6-bea5-dcf7a54ee35f" providerId="ADAL" clId="{3840EB45-74CA-49F5-8548-3DE287019A31}" dt="2022-12-08T10:50:59.403" v="2932" actId="790"/>
          <ac:spMkLst>
            <pc:docMk/>
            <pc:sldMk cId="3250581116" sldId="483"/>
            <ac:spMk id="10375" creationId="{6E24B58F-E353-4F5F-ABB7-F6E98979C2F3}"/>
          </ac:spMkLst>
        </pc:spChg>
        <pc:spChg chg="mod">
          <ac:chgData name="Kolakowski, Artur" userId="9c34c8cc-b1df-44f6-bea5-dcf7a54ee35f" providerId="ADAL" clId="{3840EB45-74CA-49F5-8548-3DE287019A31}" dt="2022-12-08T10:50:59.403" v="2933" actId="790"/>
          <ac:spMkLst>
            <pc:docMk/>
            <pc:sldMk cId="3250581116" sldId="483"/>
            <ac:spMk id="10376" creationId="{5C62A2EF-17B3-43A7-A5AD-4F9CA072C7A8}"/>
          </ac:spMkLst>
        </pc:spChg>
        <pc:spChg chg="mod">
          <ac:chgData name="Kolakowski, Artur" userId="9c34c8cc-b1df-44f6-bea5-dcf7a54ee35f" providerId="ADAL" clId="{3840EB45-74CA-49F5-8548-3DE287019A31}" dt="2022-12-08T10:50:59.403" v="2934" actId="790"/>
          <ac:spMkLst>
            <pc:docMk/>
            <pc:sldMk cId="3250581116" sldId="483"/>
            <ac:spMk id="10377" creationId="{225D8522-0F3B-4F01-B50F-4DF70F63D2A1}"/>
          </ac:spMkLst>
        </pc:spChg>
        <pc:spChg chg="mod">
          <ac:chgData name="Kolakowski, Artur" userId="9c34c8cc-b1df-44f6-bea5-dcf7a54ee35f" providerId="ADAL" clId="{3840EB45-74CA-49F5-8548-3DE287019A31}" dt="2022-12-08T10:50:59.408" v="2935" actId="790"/>
          <ac:spMkLst>
            <pc:docMk/>
            <pc:sldMk cId="3250581116" sldId="483"/>
            <ac:spMk id="10378" creationId="{CC1BE429-BA51-4166-A1E9-F792A47760FB}"/>
          </ac:spMkLst>
        </pc:spChg>
        <pc:spChg chg="mod">
          <ac:chgData name="Kolakowski, Artur" userId="9c34c8cc-b1df-44f6-bea5-dcf7a54ee35f" providerId="ADAL" clId="{3840EB45-74CA-49F5-8548-3DE287019A31}" dt="2022-12-08T10:50:59.408" v="2936" actId="790"/>
          <ac:spMkLst>
            <pc:docMk/>
            <pc:sldMk cId="3250581116" sldId="483"/>
            <ac:spMk id="10379" creationId="{FD8E1900-F2E8-4BBF-86D6-C16FE216D827}"/>
          </ac:spMkLst>
        </pc:spChg>
        <pc:spChg chg="mod">
          <ac:chgData name="Kolakowski, Artur" userId="9c34c8cc-b1df-44f6-bea5-dcf7a54ee35f" providerId="ADAL" clId="{3840EB45-74CA-49F5-8548-3DE287019A31}" dt="2022-12-08T10:50:59.408" v="2937" actId="790"/>
          <ac:spMkLst>
            <pc:docMk/>
            <pc:sldMk cId="3250581116" sldId="483"/>
            <ac:spMk id="10380" creationId="{8DA4C8CC-01DC-4CAC-9074-C3111E1CC258}"/>
          </ac:spMkLst>
        </pc:spChg>
        <pc:spChg chg="mod">
          <ac:chgData name="Kolakowski, Artur" userId="9c34c8cc-b1df-44f6-bea5-dcf7a54ee35f" providerId="ADAL" clId="{3840EB45-74CA-49F5-8548-3DE287019A31}" dt="2022-12-08T10:50:59.408" v="2938" actId="790"/>
          <ac:spMkLst>
            <pc:docMk/>
            <pc:sldMk cId="3250581116" sldId="483"/>
            <ac:spMk id="10381" creationId="{223FB251-8AC7-433E-A3F4-DBDFF8E3C341}"/>
          </ac:spMkLst>
        </pc:spChg>
        <pc:spChg chg="mod">
          <ac:chgData name="Kolakowski, Artur" userId="9c34c8cc-b1df-44f6-bea5-dcf7a54ee35f" providerId="ADAL" clId="{3840EB45-74CA-49F5-8548-3DE287019A31}" dt="2022-12-08T10:50:59.413" v="2939" actId="790"/>
          <ac:spMkLst>
            <pc:docMk/>
            <pc:sldMk cId="3250581116" sldId="483"/>
            <ac:spMk id="10382" creationId="{8F8C2A4B-DEEE-4791-91C6-F24AA7C9832D}"/>
          </ac:spMkLst>
        </pc:spChg>
        <pc:spChg chg="mod">
          <ac:chgData name="Kolakowski, Artur" userId="9c34c8cc-b1df-44f6-bea5-dcf7a54ee35f" providerId="ADAL" clId="{3840EB45-74CA-49F5-8548-3DE287019A31}" dt="2022-12-08T10:50:59.413" v="2940" actId="790"/>
          <ac:spMkLst>
            <pc:docMk/>
            <pc:sldMk cId="3250581116" sldId="483"/>
            <ac:spMk id="10383" creationId="{D0D6156D-14B9-406F-B1E2-D5B2D1D94353}"/>
          </ac:spMkLst>
        </pc:spChg>
        <pc:spChg chg="mod">
          <ac:chgData name="Kolakowski, Artur" userId="9c34c8cc-b1df-44f6-bea5-dcf7a54ee35f" providerId="ADAL" clId="{3840EB45-74CA-49F5-8548-3DE287019A31}" dt="2022-12-08T10:50:59.413" v="2941" actId="790"/>
          <ac:spMkLst>
            <pc:docMk/>
            <pc:sldMk cId="3250581116" sldId="483"/>
            <ac:spMk id="10384" creationId="{6A1E5E96-F423-40C0-800F-9555A64F5CB1}"/>
          </ac:spMkLst>
        </pc:spChg>
        <pc:spChg chg="mod">
          <ac:chgData name="Kolakowski, Artur" userId="9c34c8cc-b1df-44f6-bea5-dcf7a54ee35f" providerId="ADAL" clId="{3840EB45-74CA-49F5-8548-3DE287019A31}" dt="2022-12-08T10:50:59.413" v="2942" actId="790"/>
          <ac:spMkLst>
            <pc:docMk/>
            <pc:sldMk cId="3250581116" sldId="483"/>
            <ac:spMk id="10385" creationId="{C3B5DF73-5322-4AA8-B20A-2ED5EC6B6FC5}"/>
          </ac:spMkLst>
        </pc:spChg>
        <pc:spChg chg="mod">
          <ac:chgData name="Kolakowski, Artur" userId="9c34c8cc-b1df-44f6-bea5-dcf7a54ee35f" providerId="ADAL" clId="{3840EB45-74CA-49F5-8548-3DE287019A31}" dt="2022-12-08T10:50:59.418" v="2943" actId="790"/>
          <ac:spMkLst>
            <pc:docMk/>
            <pc:sldMk cId="3250581116" sldId="483"/>
            <ac:spMk id="10386" creationId="{DE1C9E66-D9FD-4639-8D70-E4ACD87A6CB5}"/>
          </ac:spMkLst>
        </pc:spChg>
        <pc:spChg chg="mod">
          <ac:chgData name="Kolakowski, Artur" userId="9c34c8cc-b1df-44f6-bea5-dcf7a54ee35f" providerId="ADAL" clId="{3840EB45-74CA-49F5-8548-3DE287019A31}" dt="2022-12-08T10:50:59.418" v="2944" actId="790"/>
          <ac:spMkLst>
            <pc:docMk/>
            <pc:sldMk cId="3250581116" sldId="483"/>
            <ac:spMk id="10387" creationId="{77D389C5-BAD3-49E0-8AA6-CEEEB058F0B6}"/>
          </ac:spMkLst>
        </pc:spChg>
        <pc:spChg chg="mod">
          <ac:chgData name="Kolakowski, Artur" userId="9c34c8cc-b1df-44f6-bea5-dcf7a54ee35f" providerId="ADAL" clId="{3840EB45-74CA-49F5-8548-3DE287019A31}" dt="2022-12-08T10:50:59.418" v="2945" actId="790"/>
          <ac:spMkLst>
            <pc:docMk/>
            <pc:sldMk cId="3250581116" sldId="483"/>
            <ac:spMk id="10388" creationId="{7F5C0037-B7D8-48A0-ABE3-149F00593350}"/>
          </ac:spMkLst>
        </pc:spChg>
        <pc:spChg chg="mod">
          <ac:chgData name="Kolakowski, Artur" userId="9c34c8cc-b1df-44f6-bea5-dcf7a54ee35f" providerId="ADAL" clId="{3840EB45-74CA-49F5-8548-3DE287019A31}" dt="2022-12-08T10:50:59.418" v="2946" actId="790"/>
          <ac:spMkLst>
            <pc:docMk/>
            <pc:sldMk cId="3250581116" sldId="483"/>
            <ac:spMk id="10389" creationId="{EA7639D7-C15B-4D79-A520-3E8FBF2831B8}"/>
          </ac:spMkLst>
        </pc:spChg>
        <pc:spChg chg="mod">
          <ac:chgData name="Kolakowski, Artur" userId="9c34c8cc-b1df-44f6-bea5-dcf7a54ee35f" providerId="ADAL" clId="{3840EB45-74CA-49F5-8548-3DE287019A31}" dt="2022-12-08T10:50:59.423" v="2947" actId="790"/>
          <ac:spMkLst>
            <pc:docMk/>
            <pc:sldMk cId="3250581116" sldId="483"/>
            <ac:spMk id="10390" creationId="{2C34DAE3-14B9-444D-A23E-D1C473C1577E}"/>
          </ac:spMkLst>
        </pc:spChg>
        <pc:spChg chg="mod">
          <ac:chgData name="Kolakowski, Artur" userId="9c34c8cc-b1df-44f6-bea5-dcf7a54ee35f" providerId="ADAL" clId="{3840EB45-74CA-49F5-8548-3DE287019A31}" dt="2022-12-08T10:50:59.423" v="2948" actId="790"/>
          <ac:spMkLst>
            <pc:docMk/>
            <pc:sldMk cId="3250581116" sldId="483"/>
            <ac:spMk id="10391" creationId="{CF4B97E4-4A77-44FC-85CF-479D5DA6292C}"/>
          </ac:spMkLst>
        </pc:spChg>
        <pc:spChg chg="mod">
          <ac:chgData name="Kolakowski, Artur" userId="9c34c8cc-b1df-44f6-bea5-dcf7a54ee35f" providerId="ADAL" clId="{3840EB45-74CA-49F5-8548-3DE287019A31}" dt="2022-12-08T10:50:59.423" v="2949" actId="790"/>
          <ac:spMkLst>
            <pc:docMk/>
            <pc:sldMk cId="3250581116" sldId="483"/>
            <ac:spMk id="10392" creationId="{9160CE5C-29C4-47B6-9C4E-417D87ABCAD9}"/>
          </ac:spMkLst>
        </pc:spChg>
        <pc:spChg chg="mod">
          <ac:chgData name="Kolakowski, Artur" userId="9c34c8cc-b1df-44f6-bea5-dcf7a54ee35f" providerId="ADAL" clId="{3840EB45-74CA-49F5-8548-3DE287019A31}" dt="2022-12-08T10:50:59.423" v="2950" actId="790"/>
          <ac:spMkLst>
            <pc:docMk/>
            <pc:sldMk cId="3250581116" sldId="483"/>
            <ac:spMk id="10393" creationId="{0FC31757-CFEF-4EB2-9764-12F327E45A4C}"/>
          </ac:spMkLst>
        </pc:spChg>
        <pc:spChg chg="mod">
          <ac:chgData name="Kolakowski, Artur" userId="9c34c8cc-b1df-44f6-bea5-dcf7a54ee35f" providerId="ADAL" clId="{3840EB45-74CA-49F5-8548-3DE287019A31}" dt="2022-12-08T10:50:59.423" v="2951" actId="790"/>
          <ac:spMkLst>
            <pc:docMk/>
            <pc:sldMk cId="3250581116" sldId="483"/>
            <ac:spMk id="10394" creationId="{EE37D868-30D0-48DC-8495-D0BA754AFC8D}"/>
          </ac:spMkLst>
        </pc:spChg>
        <pc:spChg chg="mod">
          <ac:chgData name="Kolakowski, Artur" userId="9c34c8cc-b1df-44f6-bea5-dcf7a54ee35f" providerId="ADAL" clId="{3840EB45-74CA-49F5-8548-3DE287019A31}" dt="2022-12-08T10:50:59.428" v="2952" actId="790"/>
          <ac:spMkLst>
            <pc:docMk/>
            <pc:sldMk cId="3250581116" sldId="483"/>
            <ac:spMk id="10395" creationId="{45BF11CA-8D6A-4319-9D3F-9A2A6C056FE7}"/>
          </ac:spMkLst>
        </pc:spChg>
        <pc:spChg chg="mod">
          <ac:chgData name="Kolakowski, Artur" userId="9c34c8cc-b1df-44f6-bea5-dcf7a54ee35f" providerId="ADAL" clId="{3840EB45-74CA-49F5-8548-3DE287019A31}" dt="2022-12-08T10:50:59.428" v="2953" actId="790"/>
          <ac:spMkLst>
            <pc:docMk/>
            <pc:sldMk cId="3250581116" sldId="483"/>
            <ac:spMk id="10396" creationId="{E43EC81C-FA85-49D5-A56A-9527FD15F4BA}"/>
          </ac:spMkLst>
        </pc:spChg>
        <pc:spChg chg="mod">
          <ac:chgData name="Kolakowski, Artur" userId="9c34c8cc-b1df-44f6-bea5-dcf7a54ee35f" providerId="ADAL" clId="{3840EB45-74CA-49F5-8548-3DE287019A31}" dt="2022-12-08T10:50:59.428" v="2954" actId="790"/>
          <ac:spMkLst>
            <pc:docMk/>
            <pc:sldMk cId="3250581116" sldId="483"/>
            <ac:spMk id="10397" creationId="{B0F03B9C-2733-4511-9115-BF7673B86A59}"/>
          </ac:spMkLst>
        </pc:spChg>
        <pc:spChg chg="mod">
          <ac:chgData name="Kolakowski, Artur" userId="9c34c8cc-b1df-44f6-bea5-dcf7a54ee35f" providerId="ADAL" clId="{3840EB45-74CA-49F5-8548-3DE287019A31}" dt="2022-12-08T10:50:59.433" v="2955" actId="790"/>
          <ac:spMkLst>
            <pc:docMk/>
            <pc:sldMk cId="3250581116" sldId="483"/>
            <ac:spMk id="10398" creationId="{3323E3E4-4F1B-4ECA-8A92-A417859E6EBA}"/>
          </ac:spMkLst>
        </pc:spChg>
        <pc:spChg chg="mod">
          <ac:chgData name="Kolakowski, Artur" userId="9c34c8cc-b1df-44f6-bea5-dcf7a54ee35f" providerId="ADAL" clId="{3840EB45-74CA-49F5-8548-3DE287019A31}" dt="2022-12-08T10:50:59.433" v="2956" actId="790"/>
          <ac:spMkLst>
            <pc:docMk/>
            <pc:sldMk cId="3250581116" sldId="483"/>
            <ac:spMk id="10399" creationId="{806DA65F-F775-4532-9EF7-E4C4BC37593A}"/>
          </ac:spMkLst>
        </pc:spChg>
        <pc:spChg chg="mod">
          <ac:chgData name="Kolakowski, Artur" userId="9c34c8cc-b1df-44f6-bea5-dcf7a54ee35f" providerId="ADAL" clId="{3840EB45-74CA-49F5-8548-3DE287019A31}" dt="2022-12-08T10:50:59.433" v="2957" actId="790"/>
          <ac:spMkLst>
            <pc:docMk/>
            <pc:sldMk cId="3250581116" sldId="483"/>
            <ac:spMk id="10400" creationId="{998720D0-ECAB-4444-809C-6A646144C2F1}"/>
          </ac:spMkLst>
        </pc:spChg>
        <pc:spChg chg="mod">
          <ac:chgData name="Kolakowski, Artur" userId="9c34c8cc-b1df-44f6-bea5-dcf7a54ee35f" providerId="ADAL" clId="{3840EB45-74CA-49F5-8548-3DE287019A31}" dt="2022-12-08T10:50:59.433" v="2958" actId="790"/>
          <ac:spMkLst>
            <pc:docMk/>
            <pc:sldMk cId="3250581116" sldId="483"/>
            <ac:spMk id="10401" creationId="{9E0D604E-6F59-41CE-94A3-6DD4B96AEE6F}"/>
          </ac:spMkLst>
        </pc:spChg>
        <pc:spChg chg="mod">
          <ac:chgData name="Kolakowski, Artur" userId="9c34c8cc-b1df-44f6-bea5-dcf7a54ee35f" providerId="ADAL" clId="{3840EB45-74CA-49F5-8548-3DE287019A31}" dt="2022-12-08T10:50:59.438" v="2959" actId="790"/>
          <ac:spMkLst>
            <pc:docMk/>
            <pc:sldMk cId="3250581116" sldId="483"/>
            <ac:spMk id="10402" creationId="{13C95175-5FD9-4904-B2FB-53D65EEC7A54}"/>
          </ac:spMkLst>
        </pc:spChg>
        <pc:spChg chg="mod">
          <ac:chgData name="Kolakowski, Artur" userId="9c34c8cc-b1df-44f6-bea5-dcf7a54ee35f" providerId="ADAL" clId="{3840EB45-74CA-49F5-8548-3DE287019A31}" dt="2022-12-08T10:50:59.438" v="2960" actId="790"/>
          <ac:spMkLst>
            <pc:docMk/>
            <pc:sldMk cId="3250581116" sldId="483"/>
            <ac:spMk id="10403" creationId="{2578968B-6D83-48DB-9BF2-32EE8A47400C}"/>
          </ac:spMkLst>
        </pc:spChg>
        <pc:spChg chg="mod">
          <ac:chgData name="Kolakowski, Artur" userId="9c34c8cc-b1df-44f6-bea5-dcf7a54ee35f" providerId="ADAL" clId="{3840EB45-74CA-49F5-8548-3DE287019A31}" dt="2022-12-08T10:50:59.438" v="2961" actId="790"/>
          <ac:spMkLst>
            <pc:docMk/>
            <pc:sldMk cId="3250581116" sldId="483"/>
            <ac:spMk id="10404" creationId="{4D1A9E95-0C7A-4CF8-AC6C-5A0BFD873A21}"/>
          </ac:spMkLst>
        </pc:spChg>
        <pc:spChg chg="mod">
          <ac:chgData name="Kolakowski, Artur" userId="9c34c8cc-b1df-44f6-bea5-dcf7a54ee35f" providerId="ADAL" clId="{3840EB45-74CA-49F5-8548-3DE287019A31}" dt="2022-12-08T10:50:59.438" v="2962" actId="790"/>
          <ac:spMkLst>
            <pc:docMk/>
            <pc:sldMk cId="3250581116" sldId="483"/>
            <ac:spMk id="10405" creationId="{A538B6E6-6250-4777-B89E-422CFF84AD29}"/>
          </ac:spMkLst>
        </pc:spChg>
        <pc:spChg chg="mod">
          <ac:chgData name="Kolakowski, Artur" userId="9c34c8cc-b1df-44f6-bea5-dcf7a54ee35f" providerId="ADAL" clId="{3840EB45-74CA-49F5-8548-3DE287019A31}" dt="2022-12-08T10:50:59.438" v="2963" actId="790"/>
          <ac:spMkLst>
            <pc:docMk/>
            <pc:sldMk cId="3250581116" sldId="483"/>
            <ac:spMk id="10406" creationId="{628E1009-18E3-4144-8CBD-7019C91E8EE7}"/>
          </ac:spMkLst>
        </pc:spChg>
        <pc:spChg chg="mod">
          <ac:chgData name="Kolakowski, Artur" userId="9c34c8cc-b1df-44f6-bea5-dcf7a54ee35f" providerId="ADAL" clId="{3840EB45-74CA-49F5-8548-3DE287019A31}" dt="2022-12-08T10:50:59.443" v="2964" actId="790"/>
          <ac:spMkLst>
            <pc:docMk/>
            <pc:sldMk cId="3250581116" sldId="483"/>
            <ac:spMk id="10407" creationId="{BA20CD61-85CD-4876-AA99-A6477CB90D48}"/>
          </ac:spMkLst>
        </pc:spChg>
        <pc:spChg chg="mod">
          <ac:chgData name="Kolakowski, Artur" userId="9c34c8cc-b1df-44f6-bea5-dcf7a54ee35f" providerId="ADAL" clId="{3840EB45-74CA-49F5-8548-3DE287019A31}" dt="2022-12-08T10:50:59.443" v="2965" actId="790"/>
          <ac:spMkLst>
            <pc:docMk/>
            <pc:sldMk cId="3250581116" sldId="483"/>
            <ac:spMk id="10408" creationId="{495A6D57-A3CF-4D64-8E4D-35E763DF8C35}"/>
          </ac:spMkLst>
        </pc:spChg>
        <pc:spChg chg="mod">
          <ac:chgData name="Kolakowski, Artur" userId="9c34c8cc-b1df-44f6-bea5-dcf7a54ee35f" providerId="ADAL" clId="{3840EB45-74CA-49F5-8548-3DE287019A31}" dt="2022-12-08T10:50:59.443" v="2966" actId="790"/>
          <ac:spMkLst>
            <pc:docMk/>
            <pc:sldMk cId="3250581116" sldId="483"/>
            <ac:spMk id="10409" creationId="{EC3D5B19-0237-4980-A940-8C0B678ACEE3}"/>
          </ac:spMkLst>
        </pc:spChg>
        <pc:spChg chg="mod">
          <ac:chgData name="Kolakowski, Artur" userId="9c34c8cc-b1df-44f6-bea5-dcf7a54ee35f" providerId="ADAL" clId="{3840EB45-74CA-49F5-8548-3DE287019A31}" dt="2022-12-08T10:50:59.443" v="2967" actId="790"/>
          <ac:spMkLst>
            <pc:docMk/>
            <pc:sldMk cId="3250581116" sldId="483"/>
            <ac:spMk id="10410" creationId="{77496E54-9ACD-4F94-A213-08A087DD55DC}"/>
          </ac:spMkLst>
        </pc:spChg>
        <pc:spChg chg="mod">
          <ac:chgData name="Kolakowski, Artur" userId="9c34c8cc-b1df-44f6-bea5-dcf7a54ee35f" providerId="ADAL" clId="{3840EB45-74CA-49F5-8548-3DE287019A31}" dt="2022-12-08T10:50:59.448" v="2968" actId="790"/>
          <ac:spMkLst>
            <pc:docMk/>
            <pc:sldMk cId="3250581116" sldId="483"/>
            <ac:spMk id="10411" creationId="{F87C9C67-73A3-4AAD-A01C-40BDAEA48EB0}"/>
          </ac:spMkLst>
        </pc:spChg>
        <pc:spChg chg="mod">
          <ac:chgData name="Kolakowski, Artur" userId="9c34c8cc-b1df-44f6-bea5-dcf7a54ee35f" providerId="ADAL" clId="{3840EB45-74CA-49F5-8548-3DE287019A31}" dt="2022-12-08T10:50:59.448" v="2969" actId="790"/>
          <ac:spMkLst>
            <pc:docMk/>
            <pc:sldMk cId="3250581116" sldId="483"/>
            <ac:spMk id="10412" creationId="{460F89C6-BA1E-4F84-86E7-F5BAE8BC2069}"/>
          </ac:spMkLst>
        </pc:spChg>
        <pc:spChg chg="mod">
          <ac:chgData name="Kolakowski, Artur" userId="9c34c8cc-b1df-44f6-bea5-dcf7a54ee35f" providerId="ADAL" clId="{3840EB45-74CA-49F5-8548-3DE287019A31}" dt="2022-12-08T10:50:59.448" v="2970" actId="790"/>
          <ac:spMkLst>
            <pc:docMk/>
            <pc:sldMk cId="3250581116" sldId="483"/>
            <ac:spMk id="10413" creationId="{324B8377-FA20-44D7-9318-8FBED1234D4F}"/>
          </ac:spMkLst>
        </pc:spChg>
        <pc:spChg chg="mod">
          <ac:chgData name="Kolakowski, Artur" userId="9c34c8cc-b1df-44f6-bea5-dcf7a54ee35f" providerId="ADAL" clId="{3840EB45-74CA-49F5-8548-3DE287019A31}" dt="2022-12-08T10:50:59.448" v="2971" actId="790"/>
          <ac:spMkLst>
            <pc:docMk/>
            <pc:sldMk cId="3250581116" sldId="483"/>
            <ac:spMk id="10414" creationId="{34EACB72-F6AA-4975-9A06-D2515FA96B71}"/>
          </ac:spMkLst>
        </pc:spChg>
        <pc:spChg chg="mod">
          <ac:chgData name="Kolakowski, Artur" userId="9c34c8cc-b1df-44f6-bea5-dcf7a54ee35f" providerId="ADAL" clId="{3840EB45-74CA-49F5-8548-3DE287019A31}" dt="2022-12-08T10:50:59.453" v="2972" actId="790"/>
          <ac:spMkLst>
            <pc:docMk/>
            <pc:sldMk cId="3250581116" sldId="483"/>
            <ac:spMk id="10415" creationId="{FE0852F5-4052-49C0-A5BF-75ED94FE46EE}"/>
          </ac:spMkLst>
        </pc:spChg>
        <pc:spChg chg="mod">
          <ac:chgData name="Kolakowski, Artur" userId="9c34c8cc-b1df-44f6-bea5-dcf7a54ee35f" providerId="ADAL" clId="{3840EB45-74CA-49F5-8548-3DE287019A31}" dt="2022-12-08T10:50:59.453" v="2973" actId="790"/>
          <ac:spMkLst>
            <pc:docMk/>
            <pc:sldMk cId="3250581116" sldId="483"/>
            <ac:spMk id="10416" creationId="{280DA2B8-E9F1-49A4-BAAB-A66F39CCB446}"/>
          </ac:spMkLst>
        </pc:spChg>
        <pc:spChg chg="mod">
          <ac:chgData name="Kolakowski, Artur" userId="9c34c8cc-b1df-44f6-bea5-dcf7a54ee35f" providerId="ADAL" clId="{3840EB45-74CA-49F5-8548-3DE287019A31}" dt="2022-12-08T10:50:59.453" v="2974" actId="790"/>
          <ac:spMkLst>
            <pc:docMk/>
            <pc:sldMk cId="3250581116" sldId="483"/>
            <ac:spMk id="10417" creationId="{CBDECA58-9376-4516-B146-92CDCA5BB44E}"/>
          </ac:spMkLst>
        </pc:spChg>
        <pc:spChg chg="mod">
          <ac:chgData name="Kolakowski, Artur" userId="9c34c8cc-b1df-44f6-bea5-dcf7a54ee35f" providerId="ADAL" clId="{3840EB45-74CA-49F5-8548-3DE287019A31}" dt="2022-12-08T10:50:59.453" v="2975" actId="790"/>
          <ac:spMkLst>
            <pc:docMk/>
            <pc:sldMk cId="3250581116" sldId="483"/>
            <ac:spMk id="10418" creationId="{2D381DEA-2DCC-4244-B102-ABD9091E6F23}"/>
          </ac:spMkLst>
        </pc:spChg>
        <pc:spChg chg="mod">
          <ac:chgData name="Kolakowski, Artur" userId="9c34c8cc-b1df-44f6-bea5-dcf7a54ee35f" providerId="ADAL" clId="{3840EB45-74CA-49F5-8548-3DE287019A31}" dt="2022-12-08T10:50:59.453" v="2976" actId="790"/>
          <ac:spMkLst>
            <pc:docMk/>
            <pc:sldMk cId="3250581116" sldId="483"/>
            <ac:spMk id="10419" creationId="{EC34B85B-C5F3-4488-AC5D-F0CE4D46CFEC}"/>
          </ac:spMkLst>
        </pc:spChg>
        <pc:spChg chg="mod">
          <ac:chgData name="Kolakowski, Artur" userId="9c34c8cc-b1df-44f6-bea5-dcf7a54ee35f" providerId="ADAL" clId="{3840EB45-74CA-49F5-8548-3DE287019A31}" dt="2022-12-08T10:50:59.458" v="2977" actId="790"/>
          <ac:spMkLst>
            <pc:docMk/>
            <pc:sldMk cId="3250581116" sldId="483"/>
            <ac:spMk id="10420" creationId="{0F8377D9-8517-43F7-BE21-70F69D5FDD22}"/>
          </ac:spMkLst>
        </pc:spChg>
        <pc:spChg chg="mod">
          <ac:chgData name="Kolakowski, Artur" userId="9c34c8cc-b1df-44f6-bea5-dcf7a54ee35f" providerId="ADAL" clId="{3840EB45-74CA-49F5-8548-3DE287019A31}" dt="2022-12-08T10:50:59.458" v="2978" actId="790"/>
          <ac:spMkLst>
            <pc:docMk/>
            <pc:sldMk cId="3250581116" sldId="483"/>
            <ac:spMk id="10421" creationId="{3339EF7C-9168-416A-BEE9-2876A1DC7C56}"/>
          </ac:spMkLst>
        </pc:spChg>
        <pc:spChg chg="mod">
          <ac:chgData name="Kolakowski, Artur" userId="9c34c8cc-b1df-44f6-bea5-dcf7a54ee35f" providerId="ADAL" clId="{3840EB45-74CA-49F5-8548-3DE287019A31}" dt="2022-12-08T10:50:59.458" v="2979" actId="790"/>
          <ac:spMkLst>
            <pc:docMk/>
            <pc:sldMk cId="3250581116" sldId="483"/>
            <ac:spMk id="10422" creationId="{CBC70264-CF2A-47D4-93DF-099DFA36B495}"/>
          </ac:spMkLst>
        </pc:spChg>
        <pc:spChg chg="mod">
          <ac:chgData name="Kolakowski, Artur" userId="9c34c8cc-b1df-44f6-bea5-dcf7a54ee35f" providerId="ADAL" clId="{3840EB45-74CA-49F5-8548-3DE287019A31}" dt="2022-12-08T10:50:59.458" v="2980" actId="790"/>
          <ac:spMkLst>
            <pc:docMk/>
            <pc:sldMk cId="3250581116" sldId="483"/>
            <ac:spMk id="10423" creationId="{2AB2CA5C-F8F0-49B4-B7F3-7E613B120C8C}"/>
          </ac:spMkLst>
        </pc:spChg>
        <pc:spChg chg="mod">
          <ac:chgData name="Kolakowski, Artur" userId="9c34c8cc-b1df-44f6-bea5-dcf7a54ee35f" providerId="ADAL" clId="{3840EB45-74CA-49F5-8548-3DE287019A31}" dt="2022-12-08T10:50:59.463" v="2981" actId="790"/>
          <ac:spMkLst>
            <pc:docMk/>
            <pc:sldMk cId="3250581116" sldId="483"/>
            <ac:spMk id="10424" creationId="{08C223BD-BAB3-46DB-A63B-773C3A5CB92A}"/>
          </ac:spMkLst>
        </pc:spChg>
        <pc:spChg chg="mod">
          <ac:chgData name="Kolakowski, Artur" userId="9c34c8cc-b1df-44f6-bea5-dcf7a54ee35f" providerId="ADAL" clId="{3840EB45-74CA-49F5-8548-3DE287019A31}" dt="2022-12-08T10:50:59.463" v="2982" actId="790"/>
          <ac:spMkLst>
            <pc:docMk/>
            <pc:sldMk cId="3250581116" sldId="483"/>
            <ac:spMk id="10425" creationId="{00691E3C-C981-4E45-B466-1D1C51413B44}"/>
          </ac:spMkLst>
        </pc:spChg>
        <pc:spChg chg="mod">
          <ac:chgData name="Kolakowski, Artur" userId="9c34c8cc-b1df-44f6-bea5-dcf7a54ee35f" providerId="ADAL" clId="{3840EB45-74CA-49F5-8548-3DE287019A31}" dt="2022-12-08T10:50:59.463" v="2983" actId="790"/>
          <ac:spMkLst>
            <pc:docMk/>
            <pc:sldMk cId="3250581116" sldId="483"/>
            <ac:spMk id="10426" creationId="{A29E4390-1986-4329-B3FE-475BEC38DC05}"/>
          </ac:spMkLst>
        </pc:spChg>
        <pc:spChg chg="mod">
          <ac:chgData name="Kolakowski, Artur" userId="9c34c8cc-b1df-44f6-bea5-dcf7a54ee35f" providerId="ADAL" clId="{3840EB45-74CA-49F5-8548-3DE287019A31}" dt="2022-12-08T10:50:59.463" v="2984" actId="790"/>
          <ac:spMkLst>
            <pc:docMk/>
            <pc:sldMk cId="3250581116" sldId="483"/>
            <ac:spMk id="10427" creationId="{7124D243-D6B8-4206-849D-488DEE87B71C}"/>
          </ac:spMkLst>
        </pc:spChg>
        <pc:spChg chg="mod">
          <ac:chgData name="Kolakowski, Artur" userId="9c34c8cc-b1df-44f6-bea5-dcf7a54ee35f" providerId="ADAL" clId="{3840EB45-74CA-49F5-8548-3DE287019A31}" dt="2022-12-08T10:50:59.468" v="2985" actId="790"/>
          <ac:spMkLst>
            <pc:docMk/>
            <pc:sldMk cId="3250581116" sldId="483"/>
            <ac:spMk id="10428" creationId="{45956DB4-0452-473D-B4F6-E161362B2C3D}"/>
          </ac:spMkLst>
        </pc:spChg>
        <pc:spChg chg="mod">
          <ac:chgData name="Kolakowski, Artur" userId="9c34c8cc-b1df-44f6-bea5-dcf7a54ee35f" providerId="ADAL" clId="{3840EB45-74CA-49F5-8548-3DE287019A31}" dt="2022-12-08T10:50:59.468" v="2986" actId="790"/>
          <ac:spMkLst>
            <pc:docMk/>
            <pc:sldMk cId="3250581116" sldId="483"/>
            <ac:spMk id="10429" creationId="{A1CB4FC1-F5C4-4C6E-A7C7-519B1BB71762}"/>
          </ac:spMkLst>
        </pc:spChg>
        <pc:spChg chg="mod">
          <ac:chgData name="Kolakowski, Artur" userId="9c34c8cc-b1df-44f6-bea5-dcf7a54ee35f" providerId="ADAL" clId="{3840EB45-74CA-49F5-8548-3DE287019A31}" dt="2022-12-08T10:50:59.468" v="2987" actId="790"/>
          <ac:spMkLst>
            <pc:docMk/>
            <pc:sldMk cId="3250581116" sldId="483"/>
            <ac:spMk id="10430" creationId="{B18D72B2-3A4D-4778-9AAA-34F8B44197D9}"/>
          </ac:spMkLst>
        </pc:spChg>
        <pc:spChg chg="mod">
          <ac:chgData name="Kolakowski, Artur" userId="9c34c8cc-b1df-44f6-bea5-dcf7a54ee35f" providerId="ADAL" clId="{3840EB45-74CA-49F5-8548-3DE287019A31}" dt="2022-12-08T10:50:59.468" v="2988" actId="790"/>
          <ac:spMkLst>
            <pc:docMk/>
            <pc:sldMk cId="3250581116" sldId="483"/>
            <ac:spMk id="10431" creationId="{1366E9FF-B9A2-4552-BF0A-8458C0303295}"/>
          </ac:spMkLst>
        </pc:spChg>
        <pc:spChg chg="mod">
          <ac:chgData name="Kolakowski, Artur" userId="9c34c8cc-b1df-44f6-bea5-dcf7a54ee35f" providerId="ADAL" clId="{3840EB45-74CA-49F5-8548-3DE287019A31}" dt="2022-12-08T10:50:59.473" v="2989" actId="790"/>
          <ac:spMkLst>
            <pc:docMk/>
            <pc:sldMk cId="3250581116" sldId="483"/>
            <ac:spMk id="10432" creationId="{AD56E7AC-7CE5-4037-8BB3-9A411BFDEA93}"/>
          </ac:spMkLst>
        </pc:spChg>
        <pc:spChg chg="mod">
          <ac:chgData name="Kolakowski, Artur" userId="9c34c8cc-b1df-44f6-bea5-dcf7a54ee35f" providerId="ADAL" clId="{3840EB45-74CA-49F5-8548-3DE287019A31}" dt="2022-12-08T10:50:59.473" v="2990" actId="790"/>
          <ac:spMkLst>
            <pc:docMk/>
            <pc:sldMk cId="3250581116" sldId="483"/>
            <ac:spMk id="10433" creationId="{4B73FFD9-417D-47FC-AC06-08C1715016D5}"/>
          </ac:spMkLst>
        </pc:spChg>
        <pc:spChg chg="mod">
          <ac:chgData name="Kolakowski, Artur" userId="9c34c8cc-b1df-44f6-bea5-dcf7a54ee35f" providerId="ADAL" clId="{3840EB45-74CA-49F5-8548-3DE287019A31}" dt="2022-12-08T10:50:59.473" v="2991" actId="790"/>
          <ac:spMkLst>
            <pc:docMk/>
            <pc:sldMk cId="3250581116" sldId="483"/>
            <ac:spMk id="10434" creationId="{9B4CF5FA-587E-4C5F-8778-B29876DC2977}"/>
          </ac:spMkLst>
        </pc:spChg>
        <pc:spChg chg="mod">
          <ac:chgData name="Kolakowski, Artur" userId="9c34c8cc-b1df-44f6-bea5-dcf7a54ee35f" providerId="ADAL" clId="{3840EB45-74CA-49F5-8548-3DE287019A31}" dt="2022-12-08T10:50:59.477" v="2992" actId="790"/>
          <ac:spMkLst>
            <pc:docMk/>
            <pc:sldMk cId="3250581116" sldId="483"/>
            <ac:spMk id="10435" creationId="{E48E4713-9E18-4B75-B000-85BA3713B28C}"/>
          </ac:spMkLst>
        </pc:spChg>
        <pc:spChg chg="mod">
          <ac:chgData name="Kolakowski, Artur" userId="9c34c8cc-b1df-44f6-bea5-dcf7a54ee35f" providerId="ADAL" clId="{3840EB45-74CA-49F5-8548-3DE287019A31}" dt="2022-12-08T10:50:59.477" v="2993" actId="790"/>
          <ac:spMkLst>
            <pc:docMk/>
            <pc:sldMk cId="3250581116" sldId="483"/>
            <ac:spMk id="10436" creationId="{240069A5-045E-4896-A78C-A9AA1876E06C}"/>
          </ac:spMkLst>
        </pc:spChg>
        <pc:spChg chg="mod">
          <ac:chgData name="Kolakowski, Artur" userId="9c34c8cc-b1df-44f6-bea5-dcf7a54ee35f" providerId="ADAL" clId="{3840EB45-74CA-49F5-8548-3DE287019A31}" dt="2022-12-08T10:50:59.477" v="2994" actId="790"/>
          <ac:spMkLst>
            <pc:docMk/>
            <pc:sldMk cId="3250581116" sldId="483"/>
            <ac:spMk id="10437" creationId="{CCD32EBD-FA03-492E-9AB1-43A86CCEC046}"/>
          </ac:spMkLst>
        </pc:spChg>
        <pc:spChg chg="mod">
          <ac:chgData name="Kolakowski, Artur" userId="9c34c8cc-b1df-44f6-bea5-dcf7a54ee35f" providerId="ADAL" clId="{3840EB45-74CA-49F5-8548-3DE287019A31}" dt="2022-12-08T10:50:59.481" v="2995" actId="790"/>
          <ac:spMkLst>
            <pc:docMk/>
            <pc:sldMk cId="3250581116" sldId="483"/>
            <ac:spMk id="10438" creationId="{30245126-1445-455A-B4FA-DB9FCB433777}"/>
          </ac:spMkLst>
        </pc:spChg>
        <pc:spChg chg="mod">
          <ac:chgData name="Kolakowski, Artur" userId="9c34c8cc-b1df-44f6-bea5-dcf7a54ee35f" providerId="ADAL" clId="{3840EB45-74CA-49F5-8548-3DE287019A31}" dt="2022-12-08T10:50:59.481" v="2996" actId="790"/>
          <ac:spMkLst>
            <pc:docMk/>
            <pc:sldMk cId="3250581116" sldId="483"/>
            <ac:spMk id="10439" creationId="{064BCA42-9E4F-4B24-A260-B80B1364C8C9}"/>
          </ac:spMkLst>
        </pc:spChg>
        <pc:spChg chg="mod">
          <ac:chgData name="Kolakowski, Artur" userId="9c34c8cc-b1df-44f6-bea5-dcf7a54ee35f" providerId="ADAL" clId="{3840EB45-74CA-49F5-8548-3DE287019A31}" dt="2022-12-08T10:50:59.483" v="2997" actId="790"/>
          <ac:spMkLst>
            <pc:docMk/>
            <pc:sldMk cId="3250581116" sldId="483"/>
            <ac:spMk id="10440" creationId="{DDCFBE81-30C1-4193-BBA8-43057AF62127}"/>
          </ac:spMkLst>
        </pc:spChg>
        <pc:spChg chg="mod">
          <ac:chgData name="Kolakowski, Artur" userId="9c34c8cc-b1df-44f6-bea5-dcf7a54ee35f" providerId="ADAL" clId="{3840EB45-74CA-49F5-8548-3DE287019A31}" dt="2022-12-08T10:50:59.483" v="2998" actId="790"/>
          <ac:spMkLst>
            <pc:docMk/>
            <pc:sldMk cId="3250581116" sldId="483"/>
            <ac:spMk id="10441" creationId="{E7261351-1605-40ED-A6B6-D0F40D9E87FC}"/>
          </ac:spMkLst>
        </pc:spChg>
        <pc:spChg chg="mod">
          <ac:chgData name="Kolakowski, Artur" userId="9c34c8cc-b1df-44f6-bea5-dcf7a54ee35f" providerId="ADAL" clId="{3840EB45-74CA-49F5-8548-3DE287019A31}" dt="2022-12-08T10:50:59.483" v="2999" actId="790"/>
          <ac:spMkLst>
            <pc:docMk/>
            <pc:sldMk cId="3250581116" sldId="483"/>
            <ac:spMk id="10442" creationId="{26E9ADAB-DFC4-43B9-B0A1-E14427F8844F}"/>
          </ac:spMkLst>
        </pc:spChg>
        <pc:spChg chg="mod">
          <ac:chgData name="Kolakowski, Artur" userId="9c34c8cc-b1df-44f6-bea5-dcf7a54ee35f" providerId="ADAL" clId="{3840EB45-74CA-49F5-8548-3DE287019A31}" dt="2022-12-08T10:50:59.488" v="3000" actId="790"/>
          <ac:spMkLst>
            <pc:docMk/>
            <pc:sldMk cId="3250581116" sldId="483"/>
            <ac:spMk id="10443" creationId="{72990586-741E-469B-B86C-C32A50EE5778}"/>
          </ac:spMkLst>
        </pc:spChg>
        <pc:spChg chg="mod">
          <ac:chgData name="Kolakowski, Artur" userId="9c34c8cc-b1df-44f6-bea5-dcf7a54ee35f" providerId="ADAL" clId="{3840EB45-74CA-49F5-8548-3DE287019A31}" dt="2022-12-08T10:50:59.488" v="3001" actId="790"/>
          <ac:spMkLst>
            <pc:docMk/>
            <pc:sldMk cId="3250581116" sldId="483"/>
            <ac:spMk id="10444" creationId="{8E5889E2-FEBD-499C-AA6A-8427E3AD01FE}"/>
          </ac:spMkLst>
        </pc:spChg>
        <pc:spChg chg="mod">
          <ac:chgData name="Kolakowski, Artur" userId="9c34c8cc-b1df-44f6-bea5-dcf7a54ee35f" providerId="ADAL" clId="{3840EB45-74CA-49F5-8548-3DE287019A31}" dt="2022-12-08T10:50:59.488" v="3002" actId="790"/>
          <ac:spMkLst>
            <pc:docMk/>
            <pc:sldMk cId="3250581116" sldId="483"/>
            <ac:spMk id="10445" creationId="{22104477-9316-4E37-8480-533ABBE9BB13}"/>
          </ac:spMkLst>
        </pc:spChg>
        <pc:spChg chg="mod">
          <ac:chgData name="Kolakowski, Artur" userId="9c34c8cc-b1df-44f6-bea5-dcf7a54ee35f" providerId="ADAL" clId="{3840EB45-74CA-49F5-8548-3DE287019A31}" dt="2022-12-08T10:50:59.488" v="3003" actId="790"/>
          <ac:spMkLst>
            <pc:docMk/>
            <pc:sldMk cId="3250581116" sldId="483"/>
            <ac:spMk id="10446" creationId="{DDD03890-0C7C-4B51-82F2-73E64DB4E6E6}"/>
          </ac:spMkLst>
        </pc:spChg>
        <pc:spChg chg="mod">
          <ac:chgData name="Kolakowski, Artur" userId="9c34c8cc-b1df-44f6-bea5-dcf7a54ee35f" providerId="ADAL" clId="{3840EB45-74CA-49F5-8548-3DE287019A31}" dt="2022-12-08T10:50:59.493" v="3004" actId="790"/>
          <ac:spMkLst>
            <pc:docMk/>
            <pc:sldMk cId="3250581116" sldId="483"/>
            <ac:spMk id="10447" creationId="{D2037621-EAE2-4B20-B27D-3A549A3A3396}"/>
          </ac:spMkLst>
        </pc:spChg>
        <pc:spChg chg="mod">
          <ac:chgData name="Kolakowski, Artur" userId="9c34c8cc-b1df-44f6-bea5-dcf7a54ee35f" providerId="ADAL" clId="{3840EB45-74CA-49F5-8548-3DE287019A31}" dt="2022-12-08T10:50:59.493" v="3005" actId="790"/>
          <ac:spMkLst>
            <pc:docMk/>
            <pc:sldMk cId="3250581116" sldId="483"/>
            <ac:spMk id="10448" creationId="{D6A0D4CA-D913-475E-8DE0-C4ACCA863301}"/>
          </ac:spMkLst>
        </pc:spChg>
        <pc:spChg chg="mod">
          <ac:chgData name="Kolakowski, Artur" userId="9c34c8cc-b1df-44f6-bea5-dcf7a54ee35f" providerId="ADAL" clId="{3840EB45-74CA-49F5-8548-3DE287019A31}" dt="2022-12-08T10:50:59.493" v="3006" actId="790"/>
          <ac:spMkLst>
            <pc:docMk/>
            <pc:sldMk cId="3250581116" sldId="483"/>
            <ac:spMk id="10449" creationId="{13F10286-E6E8-401E-964D-B0EFE0AF1C37}"/>
          </ac:spMkLst>
        </pc:spChg>
        <pc:spChg chg="mod">
          <ac:chgData name="Kolakowski, Artur" userId="9c34c8cc-b1df-44f6-bea5-dcf7a54ee35f" providerId="ADAL" clId="{3840EB45-74CA-49F5-8548-3DE287019A31}" dt="2022-12-08T10:50:59.493" v="3007" actId="790"/>
          <ac:spMkLst>
            <pc:docMk/>
            <pc:sldMk cId="3250581116" sldId="483"/>
            <ac:spMk id="10450" creationId="{5D51B280-7783-4DEB-BB84-BAA78B281189}"/>
          </ac:spMkLst>
        </pc:spChg>
        <pc:spChg chg="mod">
          <ac:chgData name="Kolakowski, Artur" userId="9c34c8cc-b1df-44f6-bea5-dcf7a54ee35f" providerId="ADAL" clId="{3840EB45-74CA-49F5-8548-3DE287019A31}" dt="2022-12-08T10:50:59.493" v="3008" actId="790"/>
          <ac:spMkLst>
            <pc:docMk/>
            <pc:sldMk cId="3250581116" sldId="483"/>
            <ac:spMk id="10451" creationId="{95BE9315-57D8-4A75-B544-A2F55CC9526B}"/>
          </ac:spMkLst>
        </pc:spChg>
        <pc:spChg chg="mod">
          <ac:chgData name="Kolakowski, Artur" userId="9c34c8cc-b1df-44f6-bea5-dcf7a54ee35f" providerId="ADAL" clId="{3840EB45-74CA-49F5-8548-3DE287019A31}" dt="2022-12-08T10:50:59.498" v="3009" actId="790"/>
          <ac:spMkLst>
            <pc:docMk/>
            <pc:sldMk cId="3250581116" sldId="483"/>
            <ac:spMk id="10452" creationId="{05A2C3F9-7367-4EA0-B424-0952FE60F160}"/>
          </ac:spMkLst>
        </pc:spChg>
        <pc:spChg chg="mod">
          <ac:chgData name="Kolakowski, Artur" userId="9c34c8cc-b1df-44f6-bea5-dcf7a54ee35f" providerId="ADAL" clId="{3840EB45-74CA-49F5-8548-3DE287019A31}" dt="2022-12-08T10:50:59.498" v="3010" actId="790"/>
          <ac:spMkLst>
            <pc:docMk/>
            <pc:sldMk cId="3250581116" sldId="483"/>
            <ac:spMk id="10453" creationId="{F118DD79-BCCF-488A-99C1-59792955F8EF}"/>
          </ac:spMkLst>
        </pc:spChg>
        <pc:spChg chg="mod">
          <ac:chgData name="Kolakowski, Artur" userId="9c34c8cc-b1df-44f6-bea5-dcf7a54ee35f" providerId="ADAL" clId="{3840EB45-74CA-49F5-8548-3DE287019A31}" dt="2022-12-08T10:50:59.498" v="3011" actId="790"/>
          <ac:spMkLst>
            <pc:docMk/>
            <pc:sldMk cId="3250581116" sldId="483"/>
            <ac:spMk id="10454" creationId="{49DF6050-1E92-465F-ABA4-EF86B45C5894}"/>
          </ac:spMkLst>
        </pc:spChg>
        <pc:spChg chg="mod">
          <ac:chgData name="Kolakowski, Artur" userId="9c34c8cc-b1df-44f6-bea5-dcf7a54ee35f" providerId="ADAL" clId="{3840EB45-74CA-49F5-8548-3DE287019A31}" dt="2022-12-08T10:50:59.498" v="3012" actId="790"/>
          <ac:spMkLst>
            <pc:docMk/>
            <pc:sldMk cId="3250581116" sldId="483"/>
            <ac:spMk id="10455" creationId="{6564130F-092A-4669-9330-660FF218DF41}"/>
          </ac:spMkLst>
        </pc:spChg>
        <pc:spChg chg="mod">
          <ac:chgData name="Kolakowski, Artur" userId="9c34c8cc-b1df-44f6-bea5-dcf7a54ee35f" providerId="ADAL" clId="{3840EB45-74CA-49F5-8548-3DE287019A31}" dt="2022-12-08T10:50:59.503" v="3013" actId="790"/>
          <ac:spMkLst>
            <pc:docMk/>
            <pc:sldMk cId="3250581116" sldId="483"/>
            <ac:spMk id="10456" creationId="{A0ADC15B-B0EB-43D9-BA8E-75F3CA3406BD}"/>
          </ac:spMkLst>
        </pc:spChg>
        <pc:spChg chg="mod">
          <ac:chgData name="Kolakowski, Artur" userId="9c34c8cc-b1df-44f6-bea5-dcf7a54ee35f" providerId="ADAL" clId="{3840EB45-74CA-49F5-8548-3DE287019A31}" dt="2022-12-08T10:50:59.503" v="3014" actId="790"/>
          <ac:spMkLst>
            <pc:docMk/>
            <pc:sldMk cId="3250581116" sldId="483"/>
            <ac:spMk id="10457" creationId="{0E417ADD-B5FD-4ABE-9A82-03D7D4610479}"/>
          </ac:spMkLst>
        </pc:spChg>
        <pc:spChg chg="mod">
          <ac:chgData name="Kolakowski, Artur" userId="9c34c8cc-b1df-44f6-bea5-dcf7a54ee35f" providerId="ADAL" clId="{3840EB45-74CA-49F5-8548-3DE287019A31}" dt="2022-12-08T10:50:59.503" v="3015" actId="790"/>
          <ac:spMkLst>
            <pc:docMk/>
            <pc:sldMk cId="3250581116" sldId="483"/>
            <ac:spMk id="10458" creationId="{F4CEED9B-EBA3-47ED-8B77-8F27879D78AE}"/>
          </ac:spMkLst>
        </pc:spChg>
        <pc:spChg chg="mod">
          <ac:chgData name="Kolakowski, Artur" userId="9c34c8cc-b1df-44f6-bea5-dcf7a54ee35f" providerId="ADAL" clId="{3840EB45-74CA-49F5-8548-3DE287019A31}" dt="2022-12-08T10:50:59.503" v="3016" actId="790"/>
          <ac:spMkLst>
            <pc:docMk/>
            <pc:sldMk cId="3250581116" sldId="483"/>
            <ac:spMk id="10459" creationId="{47B36BFC-2C01-45F7-842E-B1F64A5127AE}"/>
          </ac:spMkLst>
        </pc:spChg>
        <pc:spChg chg="mod">
          <ac:chgData name="Kolakowski, Artur" userId="9c34c8cc-b1df-44f6-bea5-dcf7a54ee35f" providerId="ADAL" clId="{3840EB45-74CA-49F5-8548-3DE287019A31}" dt="2022-12-08T10:50:59.508" v="3017" actId="790"/>
          <ac:spMkLst>
            <pc:docMk/>
            <pc:sldMk cId="3250581116" sldId="483"/>
            <ac:spMk id="10460" creationId="{7B8232AB-7F40-4584-922E-38706437098C}"/>
          </ac:spMkLst>
        </pc:spChg>
        <pc:spChg chg="mod">
          <ac:chgData name="Kolakowski, Artur" userId="9c34c8cc-b1df-44f6-bea5-dcf7a54ee35f" providerId="ADAL" clId="{3840EB45-74CA-49F5-8548-3DE287019A31}" dt="2022-12-08T10:50:59.508" v="3018" actId="790"/>
          <ac:spMkLst>
            <pc:docMk/>
            <pc:sldMk cId="3250581116" sldId="483"/>
            <ac:spMk id="10461" creationId="{838A92A4-8565-4E02-A9CE-518B0A9586B8}"/>
          </ac:spMkLst>
        </pc:spChg>
        <pc:spChg chg="mod">
          <ac:chgData name="Kolakowski, Artur" userId="9c34c8cc-b1df-44f6-bea5-dcf7a54ee35f" providerId="ADAL" clId="{3840EB45-74CA-49F5-8548-3DE287019A31}" dt="2022-12-08T10:50:59.508" v="3019" actId="790"/>
          <ac:spMkLst>
            <pc:docMk/>
            <pc:sldMk cId="3250581116" sldId="483"/>
            <ac:spMk id="10462" creationId="{DC6BB51B-6DE4-4FA1-920F-9592FF3B49F9}"/>
          </ac:spMkLst>
        </pc:spChg>
        <pc:spChg chg="mod">
          <ac:chgData name="Kolakowski, Artur" userId="9c34c8cc-b1df-44f6-bea5-dcf7a54ee35f" providerId="ADAL" clId="{3840EB45-74CA-49F5-8548-3DE287019A31}" dt="2022-12-08T10:50:59.508" v="3020" actId="790"/>
          <ac:spMkLst>
            <pc:docMk/>
            <pc:sldMk cId="3250581116" sldId="483"/>
            <ac:spMk id="10463" creationId="{0F423392-783B-4969-BE3F-BDB38CE4458E}"/>
          </ac:spMkLst>
        </pc:spChg>
        <pc:spChg chg="mod">
          <ac:chgData name="Kolakowski, Artur" userId="9c34c8cc-b1df-44f6-bea5-dcf7a54ee35f" providerId="ADAL" clId="{3840EB45-74CA-49F5-8548-3DE287019A31}" dt="2022-12-08T10:50:59.508" v="3021" actId="790"/>
          <ac:spMkLst>
            <pc:docMk/>
            <pc:sldMk cId="3250581116" sldId="483"/>
            <ac:spMk id="10464" creationId="{757C1FC7-E019-4E3B-9F0C-51D88A5B5397}"/>
          </ac:spMkLst>
        </pc:spChg>
        <pc:spChg chg="mod">
          <ac:chgData name="Kolakowski, Artur" userId="9c34c8cc-b1df-44f6-bea5-dcf7a54ee35f" providerId="ADAL" clId="{3840EB45-74CA-49F5-8548-3DE287019A31}" dt="2022-12-08T10:50:59.513" v="3022" actId="790"/>
          <ac:spMkLst>
            <pc:docMk/>
            <pc:sldMk cId="3250581116" sldId="483"/>
            <ac:spMk id="10465" creationId="{37469723-8865-411D-B511-A01EFB859B45}"/>
          </ac:spMkLst>
        </pc:spChg>
        <pc:spChg chg="mod">
          <ac:chgData name="Kolakowski, Artur" userId="9c34c8cc-b1df-44f6-bea5-dcf7a54ee35f" providerId="ADAL" clId="{3840EB45-74CA-49F5-8548-3DE287019A31}" dt="2022-12-08T10:50:59.513" v="3023" actId="790"/>
          <ac:spMkLst>
            <pc:docMk/>
            <pc:sldMk cId="3250581116" sldId="483"/>
            <ac:spMk id="10466" creationId="{55BB873F-B5C9-4CAB-B83F-3D2487E7A50C}"/>
          </ac:spMkLst>
        </pc:spChg>
        <pc:spChg chg="mod">
          <ac:chgData name="Kolakowski, Artur" userId="9c34c8cc-b1df-44f6-bea5-dcf7a54ee35f" providerId="ADAL" clId="{3840EB45-74CA-49F5-8548-3DE287019A31}" dt="2022-12-08T10:50:59.513" v="3024" actId="790"/>
          <ac:spMkLst>
            <pc:docMk/>
            <pc:sldMk cId="3250581116" sldId="483"/>
            <ac:spMk id="10467" creationId="{F0741FB7-E97C-448C-99DE-EA253B6E0CB7}"/>
          </ac:spMkLst>
        </pc:spChg>
        <pc:spChg chg="mod">
          <ac:chgData name="Kolakowski, Artur" userId="9c34c8cc-b1df-44f6-bea5-dcf7a54ee35f" providerId="ADAL" clId="{3840EB45-74CA-49F5-8548-3DE287019A31}" dt="2022-12-08T10:50:59.518" v="3025" actId="790"/>
          <ac:spMkLst>
            <pc:docMk/>
            <pc:sldMk cId="3250581116" sldId="483"/>
            <ac:spMk id="10468" creationId="{D1299A2F-7D87-4743-B81A-BE098734A9BE}"/>
          </ac:spMkLst>
        </pc:spChg>
        <pc:spChg chg="mod">
          <ac:chgData name="Kolakowski, Artur" userId="9c34c8cc-b1df-44f6-bea5-dcf7a54ee35f" providerId="ADAL" clId="{3840EB45-74CA-49F5-8548-3DE287019A31}" dt="2022-12-08T10:50:59.518" v="3026" actId="790"/>
          <ac:spMkLst>
            <pc:docMk/>
            <pc:sldMk cId="3250581116" sldId="483"/>
            <ac:spMk id="10469" creationId="{889D4DB7-B498-4949-9A2D-C61007900CA3}"/>
          </ac:spMkLst>
        </pc:spChg>
        <pc:spChg chg="mod">
          <ac:chgData name="Kolakowski, Artur" userId="9c34c8cc-b1df-44f6-bea5-dcf7a54ee35f" providerId="ADAL" clId="{3840EB45-74CA-49F5-8548-3DE287019A31}" dt="2022-12-08T10:50:59.518" v="3027" actId="790"/>
          <ac:spMkLst>
            <pc:docMk/>
            <pc:sldMk cId="3250581116" sldId="483"/>
            <ac:spMk id="10470" creationId="{664B2145-0E3D-443C-B78C-ED2F91E3641E}"/>
          </ac:spMkLst>
        </pc:spChg>
        <pc:spChg chg="mod">
          <ac:chgData name="Kolakowski, Artur" userId="9c34c8cc-b1df-44f6-bea5-dcf7a54ee35f" providerId="ADAL" clId="{3840EB45-74CA-49F5-8548-3DE287019A31}" dt="2022-12-08T10:50:59.523" v="3028" actId="790"/>
          <ac:spMkLst>
            <pc:docMk/>
            <pc:sldMk cId="3250581116" sldId="483"/>
            <ac:spMk id="10471" creationId="{1F91B177-32F6-4B46-9819-913D67F2F7E5}"/>
          </ac:spMkLst>
        </pc:spChg>
        <pc:spChg chg="mod">
          <ac:chgData name="Kolakowski, Artur" userId="9c34c8cc-b1df-44f6-bea5-dcf7a54ee35f" providerId="ADAL" clId="{3840EB45-74CA-49F5-8548-3DE287019A31}" dt="2022-12-08T10:50:59.523" v="3029" actId="790"/>
          <ac:spMkLst>
            <pc:docMk/>
            <pc:sldMk cId="3250581116" sldId="483"/>
            <ac:spMk id="10472" creationId="{BAE3ED4A-EE01-46D5-B8B0-262136B604D7}"/>
          </ac:spMkLst>
        </pc:spChg>
        <pc:spChg chg="mod">
          <ac:chgData name="Kolakowski, Artur" userId="9c34c8cc-b1df-44f6-bea5-dcf7a54ee35f" providerId="ADAL" clId="{3840EB45-74CA-49F5-8548-3DE287019A31}" dt="2022-12-08T10:50:59.523" v="3030" actId="790"/>
          <ac:spMkLst>
            <pc:docMk/>
            <pc:sldMk cId="3250581116" sldId="483"/>
            <ac:spMk id="10473" creationId="{D42B3E1C-8FCF-41F6-A7A9-0291FBAD7615}"/>
          </ac:spMkLst>
        </pc:spChg>
        <pc:spChg chg="mod">
          <ac:chgData name="Kolakowski, Artur" userId="9c34c8cc-b1df-44f6-bea5-dcf7a54ee35f" providerId="ADAL" clId="{3840EB45-74CA-49F5-8548-3DE287019A31}" dt="2022-12-08T10:50:59.523" v="3031" actId="790"/>
          <ac:spMkLst>
            <pc:docMk/>
            <pc:sldMk cId="3250581116" sldId="483"/>
            <ac:spMk id="10474" creationId="{5E2893A5-A105-43CF-A6FA-E7C86A62B7FD}"/>
          </ac:spMkLst>
        </pc:spChg>
        <pc:spChg chg="mod">
          <ac:chgData name="Kolakowski, Artur" userId="9c34c8cc-b1df-44f6-bea5-dcf7a54ee35f" providerId="ADAL" clId="{3840EB45-74CA-49F5-8548-3DE287019A31}" dt="2022-12-08T10:50:59.523" v="3032" actId="790"/>
          <ac:spMkLst>
            <pc:docMk/>
            <pc:sldMk cId="3250581116" sldId="483"/>
            <ac:spMk id="10475" creationId="{81E60138-E253-4689-AC59-FA1A61423344}"/>
          </ac:spMkLst>
        </pc:spChg>
        <pc:spChg chg="mod">
          <ac:chgData name="Kolakowski, Artur" userId="9c34c8cc-b1df-44f6-bea5-dcf7a54ee35f" providerId="ADAL" clId="{3840EB45-74CA-49F5-8548-3DE287019A31}" dt="2022-12-08T10:50:59.528" v="3033" actId="790"/>
          <ac:spMkLst>
            <pc:docMk/>
            <pc:sldMk cId="3250581116" sldId="483"/>
            <ac:spMk id="10476" creationId="{448710C3-1194-4B16-984F-829C37402D59}"/>
          </ac:spMkLst>
        </pc:spChg>
        <pc:spChg chg="mod">
          <ac:chgData name="Kolakowski, Artur" userId="9c34c8cc-b1df-44f6-bea5-dcf7a54ee35f" providerId="ADAL" clId="{3840EB45-74CA-49F5-8548-3DE287019A31}" dt="2022-12-08T10:50:59.528" v="3034" actId="790"/>
          <ac:spMkLst>
            <pc:docMk/>
            <pc:sldMk cId="3250581116" sldId="483"/>
            <ac:spMk id="10477" creationId="{7DE6F47E-7951-4F2A-A36C-4285AC417E99}"/>
          </ac:spMkLst>
        </pc:spChg>
        <pc:spChg chg="mod">
          <ac:chgData name="Kolakowski, Artur" userId="9c34c8cc-b1df-44f6-bea5-dcf7a54ee35f" providerId="ADAL" clId="{3840EB45-74CA-49F5-8548-3DE287019A31}" dt="2022-12-08T10:50:59.528" v="3035" actId="790"/>
          <ac:spMkLst>
            <pc:docMk/>
            <pc:sldMk cId="3250581116" sldId="483"/>
            <ac:spMk id="10478" creationId="{95C6A398-2835-4FA8-8EF6-8C38AECC3BB2}"/>
          </ac:spMkLst>
        </pc:spChg>
        <pc:spChg chg="mod">
          <ac:chgData name="Kolakowski, Artur" userId="9c34c8cc-b1df-44f6-bea5-dcf7a54ee35f" providerId="ADAL" clId="{3840EB45-74CA-49F5-8548-3DE287019A31}" dt="2022-12-08T10:50:59.528" v="3036" actId="790"/>
          <ac:spMkLst>
            <pc:docMk/>
            <pc:sldMk cId="3250581116" sldId="483"/>
            <ac:spMk id="10479" creationId="{BBE818BB-E1EF-4E82-8A71-E83256D51E71}"/>
          </ac:spMkLst>
        </pc:spChg>
        <pc:spChg chg="mod">
          <ac:chgData name="Kolakowski, Artur" userId="9c34c8cc-b1df-44f6-bea5-dcf7a54ee35f" providerId="ADAL" clId="{3840EB45-74CA-49F5-8548-3DE287019A31}" dt="2022-12-08T10:50:59.533" v="3037" actId="790"/>
          <ac:spMkLst>
            <pc:docMk/>
            <pc:sldMk cId="3250581116" sldId="483"/>
            <ac:spMk id="10480" creationId="{6DA19C92-2313-418A-8A35-9E1B0BE36B18}"/>
          </ac:spMkLst>
        </pc:spChg>
        <pc:spChg chg="mod">
          <ac:chgData name="Kolakowski, Artur" userId="9c34c8cc-b1df-44f6-bea5-dcf7a54ee35f" providerId="ADAL" clId="{3840EB45-74CA-49F5-8548-3DE287019A31}" dt="2022-12-08T10:50:59.533" v="3038" actId="790"/>
          <ac:spMkLst>
            <pc:docMk/>
            <pc:sldMk cId="3250581116" sldId="483"/>
            <ac:spMk id="10481" creationId="{D06894EC-B81D-41CA-A474-4DEFA2B0BFCC}"/>
          </ac:spMkLst>
        </pc:spChg>
        <pc:spChg chg="mod">
          <ac:chgData name="Kolakowski, Artur" userId="9c34c8cc-b1df-44f6-bea5-dcf7a54ee35f" providerId="ADAL" clId="{3840EB45-74CA-49F5-8548-3DE287019A31}" dt="2022-12-08T10:50:59.533" v="3039" actId="790"/>
          <ac:spMkLst>
            <pc:docMk/>
            <pc:sldMk cId="3250581116" sldId="483"/>
            <ac:spMk id="10482" creationId="{780A1949-C11C-451F-9575-17A37E1F2BB3}"/>
          </ac:spMkLst>
        </pc:spChg>
        <pc:spChg chg="mod">
          <ac:chgData name="Kolakowski, Artur" userId="9c34c8cc-b1df-44f6-bea5-dcf7a54ee35f" providerId="ADAL" clId="{3840EB45-74CA-49F5-8548-3DE287019A31}" dt="2022-12-08T10:50:59.533" v="3040" actId="790"/>
          <ac:spMkLst>
            <pc:docMk/>
            <pc:sldMk cId="3250581116" sldId="483"/>
            <ac:spMk id="10483" creationId="{15453479-C2AE-4C09-BB47-8295E087DE5E}"/>
          </ac:spMkLst>
        </pc:spChg>
        <pc:spChg chg="mod">
          <ac:chgData name="Kolakowski, Artur" userId="9c34c8cc-b1df-44f6-bea5-dcf7a54ee35f" providerId="ADAL" clId="{3840EB45-74CA-49F5-8548-3DE287019A31}" dt="2022-12-08T10:50:59.538" v="3041" actId="790"/>
          <ac:spMkLst>
            <pc:docMk/>
            <pc:sldMk cId="3250581116" sldId="483"/>
            <ac:spMk id="10484" creationId="{1A3F1BB2-4FC8-4A8B-9EFB-CD39F1F35222}"/>
          </ac:spMkLst>
        </pc:spChg>
        <pc:spChg chg="mod">
          <ac:chgData name="Kolakowski, Artur" userId="9c34c8cc-b1df-44f6-bea5-dcf7a54ee35f" providerId="ADAL" clId="{3840EB45-74CA-49F5-8548-3DE287019A31}" dt="2022-12-08T10:50:59.538" v="3042" actId="790"/>
          <ac:spMkLst>
            <pc:docMk/>
            <pc:sldMk cId="3250581116" sldId="483"/>
            <ac:spMk id="10485" creationId="{6EA998E0-A2AE-4B87-A4AC-5A9090BBE4F2}"/>
          </ac:spMkLst>
        </pc:spChg>
        <pc:spChg chg="mod">
          <ac:chgData name="Kolakowski, Artur" userId="9c34c8cc-b1df-44f6-bea5-dcf7a54ee35f" providerId="ADAL" clId="{3840EB45-74CA-49F5-8548-3DE287019A31}" dt="2022-12-08T10:50:59.538" v="3043" actId="790"/>
          <ac:spMkLst>
            <pc:docMk/>
            <pc:sldMk cId="3250581116" sldId="483"/>
            <ac:spMk id="10486" creationId="{A6F49607-CC73-4A7F-B142-F2E31184D9A3}"/>
          </ac:spMkLst>
        </pc:spChg>
        <pc:spChg chg="mod">
          <ac:chgData name="Kolakowski, Artur" userId="9c34c8cc-b1df-44f6-bea5-dcf7a54ee35f" providerId="ADAL" clId="{3840EB45-74CA-49F5-8548-3DE287019A31}" dt="2022-12-08T10:50:59.538" v="3044" actId="790"/>
          <ac:spMkLst>
            <pc:docMk/>
            <pc:sldMk cId="3250581116" sldId="483"/>
            <ac:spMk id="10487" creationId="{8B2BBAB8-A0E7-4ED5-920F-24671FE682B2}"/>
          </ac:spMkLst>
        </pc:spChg>
        <pc:spChg chg="mod">
          <ac:chgData name="Kolakowski, Artur" userId="9c34c8cc-b1df-44f6-bea5-dcf7a54ee35f" providerId="ADAL" clId="{3840EB45-74CA-49F5-8548-3DE287019A31}" dt="2022-12-08T10:50:59.538" v="3045" actId="790"/>
          <ac:spMkLst>
            <pc:docMk/>
            <pc:sldMk cId="3250581116" sldId="483"/>
            <ac:spMk id="10488" creationId="{A76BDFEE-586B-404D-B2AD-37534681FDD8}"/>
          </ac:spMkLst>
        </pc:spChg>
        <pc:spChg chg="mod">
          <ac:chgData name="Kolakowski, Artur" userId="9c34c8cc-b1df-44f6-bea5-dcf7a54ee35f" providerId="ADAL" clId="{3840EB45-74CA-49F5-8548-3DE287019A31}" dt="2022-12-08T10:50:59.543" v="3046" actId="790"/>
          <ac:spMkLst>
            <pc:docMk/>
            <pc:sldMk cId="3250581116" sldId="483"/>
            <ac:spMk id="10489" creationId="{ED1E7BFD-9868-4AAF-8060-F970B964E64E}"/>
          </ac:spMkLst>
        </pc:spChg>
        <pc:spChg chg="mod">
          <ac:chgData name="Kolakowski, Artur" userId="9c34c8cc-b1df-44f6-bea5-dcf7a54ee35f" providerId="ADAL" clId="{3840EB45-74CA-49F5-8548-3DE287019A31}" dt="2022-12-08T10:50:59.543" v="3047" actId="790"/>
          <ac:spMkLst>
            <pc:docMk/>
            <pc:sldMk cId="3250581116" sldId="483"/>
            <ac:spMk id="10490" creationId="{1AA97C3F-9E66-41EC-88B0-40E47A039764}"/>
          </ac:spMkLst>
        </pc:spChg>
        <pc:spChg chg="mod">
          <ac:chgData name="Kolakowski, Artur" userId="9c34c8cc-b1df-44f6-bea5-dcf7a54ee35f" providerId="ADAL" clId="{3840EB45-74CA-49F5-8548-3DE287019A31}" dt="2022-12-08T10:50:59.543" v="3048" actId="790"/>
          <ac:spMkLst>
            <pc:docMk/>
            <pc:sldMk cId="3250581116" sldId="483"/>
            <ac:spMk id="10491" creationId="{27A1DCC3-7580-47BF-A1D7-3709A0E7CD90}"/>
          </ac:spMkLst>
        </pc:spChg>
        <pc:spChg chg="mod">
          <ac:chgData name="Kolakowski, Artur" userId="9c34c8cc-b1df-44f6-bea5-dcf7a54ee35f" providerId="ADAL" clId="{3840EB45-74CA-49F5-8548-3DE287019A31}" dt="2022-12-08T10:50:59.543" v="3049" actId="790"/>
          <ac:spMkLst>
            <pc:docMk/>
            <pc:sldMk cId="3250581116" sldId="483"/>
            <ac:spMk id="10492" creationId="{AA74B23A-8047-4E8F-BF6E-2A9DFEC5FAB0}"/>
          </ac:spMkLst>
        </pc:spChg>
        <pc:spChg chg="mod">
          <ac:chgData name="Kolakowski, Artur" userId="9c34c8cc-b1df-44f6-bea5-dcf7a54ee35f" providerId="ADAL" clId="{3840EB45-74CA-49F5-8548-3DE287019A31}" dt="2022-12-08T10:50:59.548" v="3050" actId="790"/>
          <ac:spMkLst>
            <pc:docMk/>
            <pc:sldMk cId="3250581116" sldId="483"/>
            <ac:spMk id="10493" creationId="{F7C4E31B-BC8D-43A1-BB4E-59D24FD7D087}"/>
          </ac:spMkLst>
        </pc:spChg>
        <pc:spChg chg="mod">
          <ac:chgData name="Kolakowski, Artur" userId="9c34c8cc-b1df-44f6-bea5-dcf7a54ee35f" providerId="ADAL" clId="{3840EB45-74CA-49F5-8548-3DE287019A31}" dt="2022-12-08T10:50:59.548" v="3051" actId="790"/>
          <ac:spMkLst>
            <pc:docMk/>
            <pc:sldMk cId="3250581116" sldId="483"/>
            <ac:spMk id="10494" creationId="{A02CFDFB-C6E9-4F0B-AEDC-466EBA063C8E}"/>
          </ac:spMkLst>
        </pc:spChg>
        <pc:spChg chg="mod">
          <ac:chgData name="Kolakowski, Artur" userId="9c34c8cc-b1df-44f6-bea5-dcf7a54ee35f" providerId="ADAL" clId="{3840EB45-74CA-49F5-8548-3DE287019A31}" dt="2022-12-08T10:50:59.548" v="3052" actId="790"/>
          <ac:spMkLst>
            <pc:docMk/>
            <pc:sldMk cId="3250581116" sldId="483"/>
            <ac:spMk id="10495" creationId="{46FF77D3-EAEF-452F-B11B-5ACECC518B9F}"/>
          </ac:spMkLst>
        </pc:spChg>
        <pc:spChg chg="mod">
          <ac:chgData name="Kolakowski, Artur" userId="9c34c8cc-b1df-44f6-bea5-dcf7a54ee35f" providerId="ADAL" clId="{3840EB45-74CA-49F5-8548-3DE287019A31}" dt="2022-12-08T10:50:59.548" v="3053" actId="790"/>
          <ac:spMkLst>
            <pc:docMk/>
            <pc:sldMk cId="3250581116" sldId="483"/>
            <ac:spMk id="10496" creationId="{CC4B1EBE-2B0A-42B3-8847-EA3EEDA0C505}"/>
          </ac:spMkLst>
        </pc:spChg>
        <pc:spChg chg="mod">
          <ac:chgData name="Kolakowski, Artur" userId="9c34c8cc-b1df-44f6-bea5-dcf7a54ee35f" providerId="ADAL" clId="{3840EB45-74CA-49F5-8548-3DE287019A31}" dt="2022-12-08T10:50:59.553" v="3054" actId="790"/>
          <ac:spMkLst>
            <pc:docMk/>
            <pc:sldMk cId="3250581116" sldId="483"/>
            <ac:spMk id="10497" creationId="{979B416C-E892-4498-9A41-C7DD384BA2EE}"/>
          </ac:spMkLst>
        </pc:spChg>
        <pc:spChg chg="mod">
          <ac:chgData name="Kolakowski, Artur" userId="9c34c8cc-b1df-44f6-bea5-dcf7a54ee35f" providerId="ADAL" clId="{3840EB45-74CA-49F5-8548-3DE287019A31}" dt="2022-12-08T10:50:59.553" v="3055" actId="790"/>
          <ac:spMkLst>
            <pc:docMk/>
            <pc:sldMk cId="3250581116" sldId="483"/>
            <ac:spMk id="10498" creationId="{B7C9F29F-9BB7-4527-8CE0-253B62E8F036}"/>
          </ac:spMkLst>
        </pc:spChg>
        <pc:spChg chg="mod">
          <ac:chgData name="Kolakowski, Artur" userId="9c34c8cc-b1df-44f6-bea5-dcf7a54ee35f" providerId="ADAL" clId="{3840EB45-74CA-49F5-8548-3DE287019A31}" dt="2022-12-08T10:50:59.553" v="3056" actId="790"/>
          <ac:spMkLst>
            <pc:docMk/>
            <pc:sldMk cId="3250581116" sldId="483"/>
            <ac:spMk id="10499" creationId="{B4D6140A-03D9-4760-80C0-1B2C258E2969}"/>
          </ac:spMkLst>
        </pc:spChg>
        <pc:spChg chg="mod">
          <ac:chgData name="Kolakowski, Artur" userId="9c34c8cc-b1df-44f6-bea5-dcf7a54ee35f" providerId="ADAL" clId="{3840EB45-74CA-49F5-8548-3DE287019A31}" dt="2022-12-08T10:50:59.553" v="3057" actId="790"/>
          <ac:spMkLst>
            <pc:docMk/>
            <pc:sldMk cId="3250581116" sldId="483"/>
            <ac:spMk id="10500" creationId="{A230762B-EA4C-409C-8747-83006B02AC8C}"/>
          </ac:spMkLst>
        </pc:spChg>
        <pc:spChg chg="mod">
          <ac:chgData name="Kolakowski, Artur" userId="9c34c8cc-b1df-44f6-bea5-dcf7a54ee35f" providerId="ADAL" clId="{3840EB45-74CA-49F5-8548-3DE287019A31}" dt="2022-12-08T10:50:59.558" v="3058" actId="790"/>
          <ac:spMkLst>
            <pc:docMk/>
            <pc:sldMk cId="3250581116" sldId="483"/>
            <ac:spMk id="10501" creationId="{A6A26196-3DCB-46D5-A292-6D08F0F545AC}"/>
          </ac:spMkLst>
        </pc:spChg>
        <pc:spChg chg="mod">
          <ac:chgData name="Kolakowski, Artur" userId="9c34c8cc-b1df-44f6-bea5-dcf7a54ee35f" providerId="ADAL" clId="{3840EB45-74CA-49F5-8548-3DE287019A31}" dt="2022-12-08T10:50:59.558" v="3059" actId="790"/>
          <ac:spMkLst>
            <pc:docMk/>
            <pc:sldMk cId="3250581116" sldId="483"/>
            <ac:spMk id="10502" creationId="{9811DB41-BA35-45DE-9F2D-5B01FCCB3921}"/>
          </ac:spMkLst>
        </pc:spChg>
        <pc:spChg chg="mod">
          <ac:chgData name="Kolakowski, Artur" userId="9c34c8cc-b1df-44f6-bea5-dcf7a54ee35f" providerId="ADAL" clId="{3840EB45-74CA-49F5-8548-3DE287019A31}" dt="2022-12-08T10:50:59.558" v="3060" actId="790"/>
          <ac:spMkLst>
            <pc:docMk/>
            <pc:sldMk cId="3250581116" sldId="483"/>
            <ac:spMk id="10503" creationId="{6025755E-2CCD-4677-B084-4E8785BEFA79}"/>
          </ac:spMkLst>
        </pc:spChg>
        <pc:spChg chg="mod">
          <ac:chgData name="Kolakowski, Artur" userId="9c34c8cc-b1df-44f6-bea5-dcf7a54ee35f" providerId="ADAL" clId="{3840EB45-74CA-49F5-8548-3DE287019A31}" dt="2022-12-08T10:50:59.558" v="3061" actId="790"/>
          <ac:spMkLst>
            <pc:docMk/>
            <pc:sldMk cId="3250581116" sldId="483"/>
            <ac:spMk id="10504" creationId="{72C62906-4D2F-4445-BCD5-FEFB9955C538}"/>
          </ac:spMkLst>
        </pc:spChg>
        <pc:spChg chg="mod">
          <ac:chgData name="Kolakowski, Artur" userId="9c34c8cc-b1df-44f6-bea5-dcf7a54ee35f" providerId="ADAL" clId="{3840EB45-74CA-49F5-8548-3DE287019A31}" dt="2022-12-08T10:50:59.563" v="3062" actId="790"/>
          <ac:spMkLst>
            <pc:docMk/>
            <pc:sldMk cId="3250581116" sldId="483"/>
            <ac:spMk id="10505" creationId="{B38864EE-921E-428F-BD80-1BC3C74536BD}"/>
          </ac:spMkLst>
        </pc:spChg>
        <pc:spChg chg="mod">
          <ac:chgData name="Kolakowski, Artur" userId="9c34c8cc-b1df-44f6-bea5-dcf7a54ee35f" providerId="ADAL" clId="{3840EB45-74CA-49F5-8548-3DE287019A31}" dt="2022-12-08T10:50:59.563" v="3063" actId="790"/>
          <ac:spMkLst>
            <pc:docMk/>
            <pc:sldMk cId="3250581116" sldId="483"/>
            <ac:spMk id="10506" creationId="{212A6693-0479-4121-8046-023099E9EB22}"/>
          </ac:spMkLst>
        </pc:spChg>
        <pc:spChg chg="mod">
          <ac:chgData name="Kolakowski, Artur" userId="9c34c8cc-b1df-44f6-bea5-dcf7a54ee35f" providerId="ADAL" clId="{3840EB45-74CA-49F5-8548-3DE287019A31}" dt="2022-12-08T10:50:59.563" v="3064" actId="790"/>
          <ac:spMkLst>
            <pc:docMk/>
            <pc:sldMk cId="3250581116" sldId="483"/>
            <ac:spMk id="10507" creationId="{6DCCDF62-B461-4B0E-BD1B-AD90E5BAF4F9}"/>
          </ac:spMkLst>
        </pc:spChg>
        <pc:spChg chg="mod">
          <ac:chgData name="Kolakowski, Artur" userId="9c34c8cc-b1df-44f6-bea5-dcf7a54ee35f" providerId="ADAL" clId="{3840EB45-74CA-49F5-8548-3DE287019A31}" dt="2022-12-08T10:50:59.563" v="3065" actId="790"/>
          <ac:spMkLst>
            <pc:docMk/>
            <pc:sldMk cId="3250581116" sldId="483"/>
            <ac:spMk id="10508" creationId="{7D42D3E8-C4CE-465C-8E5B-F806CCD3ED19}"/>
          </ac:spMkLst>
        </pc:spChg>
        <pc:spChg chg="mod">
          <ac:chgData name="Kolakowski, Artur" userId="9c34c8cc-b1df-44f6-bea5-dcf7a54ee35f" providerId="ADAL" clId="{3840EB45-74CA-49F5-8548-3DE287019A31}" dt="2022-12-08T10:50:59.568" v="3066" actId="790"/>
          <ac:spMkLst>
            <pc:docMk/>
            <pc:sldMk cId="3250581116" sldId="483"/>
            <ac:spMk id="10509" creationId="{0001BFCC-FCC6-4ABB-B577-BE06D2922967}"/>
          </ac:spMkLst>
        </pc:spChg>
        <pc:spChg chg="mod">
          <ac:chgData name="Kolakowski, Artur" userId="9c34c8cc-b1df-44f6-bea5-dcf7a54ee35f" providerId="ADAL" clId="{3840EB45-74CA-49F5-8548-3DE287019A31}" dt="2022-12-08T10:50:59.568" v="3067" actId="790"/>
          <ac:spMkLst>
            <pc:docMk/>
            <pc:sldMk cId="3250581116" sldId="483"/>
            <ac:spMk id="10510" creationId="{99DD3A63-3F8C-40FF-8096-2035E004075D}"/>
          </ac:spMkLst>
        </pc:spChg>
        <pc:spChg chg="mod">
          <ac:chgData name="Kolakowski, Artur" userId="9c34c8cc-b1df-44f6-bea5-dcf7a54ee35f" providerId="ADAL" clId="{3840EB45-74CA-49F5-8548-3DE287019A31}" dt="2022-12-08T10:50:59.568" v="3068" actId="790"/>
          <ac:spMkLst>
            <pc:docMk/>
            <pc:sldMk cId="3250581116" sldId="483"/>
            <ac:spMk id="10511" creationId="{65E28431-6065-4185-B50A-0867A7B7D56F}"/>
          </ac:spMkLst>
        </pc:spChg>
        <pc:spChg chg="mod">
          <ac:chgData name="Kolakowski, Artur" userId="9c34c8cc-b1df-44f6-bea5-dcf7a54ee35f" providerId="ADAL" clId="{3840EB45-74CA-49F5-8548-3DE287019A31}" dt="2022-12-08T10:50:59.568" v="3069" actId="790"/>
          <ac:spMkLst>
            <pc:docMk/>
            <pc:sldMk cId="3250581116" sldId="483"/>
            <ac:spMk id="10512" creationId="{D154FBBA-E0FA-4D3B-AA25-F18D035BE19D}"/>
          </ac:spMkLst>
        </pc:spChg>
        <pc:spChg chg="mod">
          <ac:chgData name="Kolakowski, Artur" userId="9c34c8cc-b1df-44f6-bea5-dcf7a54ee35f" providerId="ADAL" clId="{3840EB45-74CA-49F5-8548-3DE287019A31}" dt="2022-12-08T10:50:59.573" v="3070" actId="790"/>
          <ac:spMkLst>
            <pc:docMk/>
            <pc:sldMk cId="3250581116" sldId="483"/>
            <ac:spMk id="10513" creationId="{F1A3C82D-29F6-4990-9C3C-09DBADBBDFF2}"/>
          </ac:spMkLst>
        </pc:spChg>
        <pc:spChg chg="mod">
          <ac:chgData name="Kolakowski, Artur" userId="9c34c8cc-b1df-44f6-bea5-dcf7a54ee35f" providerId="ADAL" clId="{3840EB45-74CA-49F5-8548-3DE287019A31}" dt="2022-12-08T10:50:59.573" v="3071" actId="790"/>
          <ac:spMkLst>
            <pc:docMk/>
            <pc:sldMk cId="3250581116" sldId="483"/>
            <ac:spMk id="10514" creationId="{21DDF0E6-63D3-4AC1-8FB8-4886864C90A3}"/>
          </ac:spMkLst>
        </pc:spChg>
        <pc:spChg chg="mod">
          <ac:chgData name="Kolakowski, Artur" userId="9c34c8cc-b1df-44f6-bea5-dcf7a54ee35f" providerId="ADAL" clId="{3840EB45-74CA-49F5-8548-3DE287019A31}" dt="2022-12-08T10:50:59.573" v="3072" actId="790"/>
          <ac:spMkLst>
            <pc:docMk/>
            <pc:sldMk cId="3250581116" sldId="483"/>
            <ac:spMk id="10515" creationId="{80A3F7E5-2CEA-4F3B-B585-52709AD649CA}"/>
          </ac:spMkLst>
        </pc:spChg>
        <pc:spChg chg="mod">
          <ac:chgData name="Kolakowski, Artur" userId="9c34c8cc-b1df-44f6-bea5-dcf7a54ee35f" providerId="ADAL" clId="{3840EB45-74CA-49F5-8548-3DE287019A31}" dt="2022-12-08T10:50:59.573" v="3073" actId="790"/>
          <ac:spMkLst>
            <pc:docMk/>
            <pc:sldMk cId="3250581116" sldId="483"/>
            <ac:spMk id="10516" creationId="{64B6823B-9AB6-436D-89F3-5E6CAEABF8C9}"/>
          </ac:spMkLst>
        </pc:spChg>
        <pc:spChg chg="mod">
          <ac:chgData name="Kolakowski, Artur" userId="9c34c8cc-b1df-44f6-bea5-dcf7a54ee35f" providerId="ADAL" clId="{3840EB45-74CA-49F5-8548-3DE287019A31}" dt="2022-12-08T10:50:59.573" v="3074" actId="790"/>
          <ac:spMkLst>
            <pc:docMk/>
            <pc:sldMk cId="3250581116" sldId="483"/>
            <ac:spMk id="10517" creationId="{D0202561-7D71-4563-93D2-E940BED0B014}"/>
          </ac:spMkLst>
        </pc:spChg>
        <pc:spChg chg="mod">
          <ac:chgData name="Kolakowski, Artur" userId="9c34c8cc-b1df-44f6-bea5-dcf7a54ee35f" providerId="ADAL" clId="{3840EB45-74CA-49F5-8548-3DE287019A31}" dt="2022-12-08T10:50:59.578" v="3075" actId="790"/>
          <ac:spMkLst>
            <pc:docMk/>
            <pc:sldMk cId="3250581116" sldId="483"/>
            <ac:spMk id="10518" creationId="{C9915DED-9F22-4141-A77A-750E04F3B704}"/>
          </ac:spMkLst>
        </pc:spChg>
        <pc:spChg chg="mod">
          <ac:chgData name="Kolakowski, Artur" userId="9c34c8cc-b1df-44f6-bea5-dcf7a54ee35f" providerId="ADAL" clId="{3840EB45-74CA-49F5-8548-3DE287019A31}" dt="2022-12-08T10:50:59.578" v="3076" actId="790"/>
          <ac:spMkLst>
            <pc:docMk/>
            <pc:sldMk cId="3250581116" sldId="483"/>
            <ac:spMk id="10519" creationId="{CCA9E90D-1A89-4ECC-9179-EE315EEDE374}"/>
          </ac:spMkLst>
        </pc:spChg>
        <pc:spChg chg="mod">
          <ac:chgData name="Kolakowski, Artur" userId="9c34c8cc-b1df-44f6-bea5-dcf7a54ee35f" providerId="ADAL" clId="{3840EB45-74CA-49F5-8548-3DE287019A31}" dt="2022-12-08T10:50:59.581" v="3077" actId="790"/>
          <ac:spMkLst>
            <pc:docMk/>
            <pc:sldMk cId="3250581116" sldId="483"/>
            <ac:spMk id="10520" creationId="{2914AAF4-7DB1-45A2-8BA0-F4830C01392D}"/>
          </ac:spMkLst>
        </pc:spChg>
        <pc:spChg chg="mod">
          <ac:chgData name="Kolakowski, Artur" userId="9c34c8cc-b1df-44f6-bea5-dcf7a54ee35f" providerId="ADAL" clId="{3840EB45-74CA-49F5-8548-3DE287019A31}" dt="2022-12-08T10:50:59.581" v="3078" actId="790"/>
          <ac:spMkLst>
            <pc:docMk/>
            <pc:sldMk cId="3250581116" sldId="483"/>
            <ac:spMk id="10521" creationId="{41498329-C111-4E1B-97C1-F9414C6DC12B}"/>
          </ac:spMkLst>
        </pc:spChg>
        <pc:spChg chg="mod">
          <ac:chgData name="Kolakowski, Artur" userId="9c34c8cc-b1df-44f6-bea5-dcf7a54ee35f" providerId="ADAL" clId="{3840EB45-74CA-49F5-8548-3DE287019A31}" dt="2022-12-08T10:50:59.583" v="3079" actId="790"/>
          <ac:spMkLst>
            <pc:docMk/>
            <pc:sldMk cId="3250581116" sldId="483"/>
            <ac:spMk id="10522" creationId="{61813944-7D36-4664-9D58-B1661BE782A9}"/>
          </ac:spMkLst>
        </pc:spChg>
        <pc:spChg chg="mod">
          <ac:chgData name="Kolakowski, Artur" userId="9c34c8cc-b1df-44f6-bea5-dcf7a54ee35f" providerId="ADAL" clId="{3840EB45-74CA-49F5-8548-3DE287019A31}" dt="2022-12-08T10:50:59.583" v="3080" actId="790"/>
          <ac:spMkLst>
            <pc:docMk/>
            <pc:sldMk cId="3250581116" sldId="483"/>
            <ac:spMk id="10523" creationId="{3D7D5923-878D-45D5-9EE6-A465B94771A2}"/>
          </ac:spMkLst>
        </pc:spChg>
        <pc:spChg chg="mod">
          <ac:chgData name="Kolakowski, Artur" userId="9c34c8cc-b1df-44f6-bea5-dcf7a54ee35f" providerId="ADAL" clId="{3840EB45-74CA-49F5-8548-3DE287019A31}" dt="2022-12-08T10:50:59.583" v="3081" actId="790"/>
          <ac:spMkLst>
            <pc:docMk/>
            <pc:sldMk cId="3250581116" sldId="483"/>
            <ac:spMk id="10524" creationId="{3AB2A510-F894-42E4-8446-A2302D0DD9E4}"/>
          </ac:spMkLst>
        </pc:spChg>
        <pc:spChg chg="mod">
          <ac:chgData name="Kolakowski, Artur" userId="9c34c8cc-b1df-44f6-bea5-dcf7a54ee35f" providerId="ADAL" clId="{3840EB45-74CA-49F5-8548-3DE287019A31}" dt="2022-12-08T10:50:59.588" v="3082" actId="790"/>
          <ac:spMkLst>
            <pc:docMk/>
            <pc:sldMk cId="3250581116" sldId="483"/>
            <ac:spMk id="10525" creationId="{EC924B49-AA26-4E94-8B0B-8BEBFB3FE07C}"/>
          </ac:spMkLst>
        </pc:spChg>
        <pc:spChg chg="mod">
          <ac:chgData name="Kolakowski, Artur" userId="9c34c8cc-b1df-44f6-bea5-dcf7a54ee35f" providerId="ADAL" clId="{3840EB45-74CA-49F5-8548-3DE287019A31}" dt="2022-12-08T10:50:59.588" v="3083" actId="790"/>
          <ac:spMkLst>
            <pc:docMk/>
            <pc:sldMk cId="3250581116" sldId="483"/>
            <ac:spMk id="10526" creationId="{A09ACA4A-561E-461D-BF04-F6112F552B51}"/>
          </ac:spMkLst>
        </pc:spChg>
        <pc:spChg chg="mod">
          <ac:chgData name="Kolakowski, Artur" userId="9c34c8cc-b1df-44f6-bea5-dcf7a54ee35f" providerId="ADAL" clId="{3840EB45-74CA-49F5-8548-3DE287019A31}" dt="2022-12-08T10:50:59.588" v="3084" actId="790"/>
          <ac:spMkLst>
            <pc:docMk/>
            <pc:sldMk cId="3250581116" sldId="483"/>
            <ac:spMk id="10527" creationId="{C0C1D70A-FCAC-4510-ABEA-08DC3D436010}"/>
          </ac:spMkLst>
        </pc:spChg>
        <pc:spChg chg="mod">
          <ac:chgData name="Kolakowski, Artur" userId="9c34c8cc-b1df-44f6-bea5-dcf7a54ee35f" providerId="ADAL" clId="{3840EB45-74CA-49F5-8548-3DE287019A31}" dt="2022-12-08T10:50:59.588" v="3085" actId="790"/>
          <ac:spMkLst>
            <pc:docMk/>
            <pc:sldMk cId="3250581116" sldId="483"/>
            <ac:spMk id="10528" creationId="{DA91FDAA-6052-4761-9D9A-05E9DFA2C1B9}"/>
          </ac:spMkLst>
        </pc:spChg>
        <pc:spChg chg="mod">
          <ac:chgData name="Kolakowski, Artur" userId="9c34c8cc-b1df-44f6-bea5-dcf7a54ee35f" providerId="ADAL" clId="{3840EB45-74CA-49F5-8548-3DE287019A31}" dt="2022-12-08T10:50:59.588" v="3086" actId="790"/>
          <ac:spMkLst>
            <pc:docMk/>
            <pc:sldMk cId="3250581116" sldId="483"/>
            <ac:spMk id="10529" creationId="{77FD992C-1578-4661-B3E5-C54203256857}"/>
          </ac:spMkLst>
        </pc:spChg>
        <pc:spChg chg="mod">
          <ac:chgData name="Kolakowski, Artur" userId="9c34c8cc-b1df-44f6-bea5-dcf7a54ee35f" providerId="ADAL" clId="{3840EB45-74CA-49F5-8548-3DE287019A31}" dt="2022-12-08T10:50:59.593" v="3087" actId="790"/>
          <ac:spMkLst>
            <pc:docMk/>
            <pc:sldMk cId="3250581116" sldId="483"/>
            <ac:spMk id="10530" creationId="{394F62F5-6C1F-4AB1-B822-9206CCAEE2BD}"/>
          </ac:spMkLst>
        </pc:spChg>
        <pc:spChg chg="mod">
          <ac:chgData name="Kolakowski, Artur" userId="9c34c8cc-b1df-44f6-bea5-dcf7a54ee35f" providerId="ADAL" clId="{3840EB45-74CA-49F5-8548-3DE287019A31}" dt="2022-12-08T10:50:59.598" v="3088" actId="790"/>
          <ac:spMkLst>
            <pc:docMk/>
            <pc:sldMk cId="3250581116" sldId="483"/>
            <ac:spMk id="10531" creationId="{8EBF0C89-E504-465C-9F20-37B6D49B87F6}"/>
          </ac:spMkLst>
        </pc:spChg>
        <pc:spChg chg="mod">
          <ac:chgData name="Kolakowski, Artur" userId="9c34c8cc-b1df-44f6-bea5-dcf7a54ee35f" providerId="ADAL" clId="{3840EB45-74CA-49F5-8548-3DE287019A31}" dt="2022-12-08T10:50:57.613" v="1455" actId="790"/>
          <ac:spMkLst>
            <pc:docMk/>
            <pc:sldMk cId="3250581116" sldId="483"/>
            <ac:spMk id="10532" creationId="{86AAFCF4-5E9C-4394-A70D-145672DC5988}"/>
          </ac:spMkLst>
        </pc:spChg>
        <pc:spChg chg="mod">
          <ac:chgData name="Kolakowski, Artur" userId="9c34c8cc-b1df-44f6-bea5-dcf7a54ee35f" providerId="ADAL" clId="{3840EB45-74CA-49F5-8548-3DE287019A31}" dt="2022-12-08T10:50:57.613" v="1456" actId="790"/>
          <ac:spMkLst>
            <pc:docMk/>
            <pc:sldMk cId="3250581116" sldId="483"/>
            <ac:spMk id="10533" creationId="{3870C09C-EB41-489E-A08D-17B3A194E7D1}"/>
          </ac:spMkLst>
        </pc:spChg>
        <pc:spChg chg="mod">
          <ac:chgData name="Kolakowski, Artur" userId="9c34c8cc-b1df-44f6-bea5-dcf7a54ee35f" providerId="ADAL" clId="{3840EB45-74CA-49F5-8548-3DE287019A31}" dt="2022-12-08T10:50:57.618" v="1457" actId="790"/>
          <ac:spMkLst>
            <pc:docMk/>
            <pc:sldMk cId="3250581116" sldId="483"/>
            <ac:spMk id="10534" creationId="{C0BA14FD-0364-4C6B-9B7A-EB447E7F3014}"/>
          </ac:spMkLst>
        </pc:spChg>
        <pc:spChg chg="mod">
          <ac:chgData name="Kolakowski, Artur" userId="9c34c8cc-b1df-44f6-bea5-dcf7a54ee35f" providerId="ADAL" clId="{3840EB45-74CA-49F5-8548-3DE287019A31}" dt="2022-12-08T10:50:57.618" v="1458" actId="790"/>
          <ac:spMkLst>
            <pc:docMk/>
            <pc:sldMk cId="3250581116" sldId="483"/>
            <ac:spMk id="10535" creationId="{CCF16881-DEBE-4D4C-A49F-910354DE3405}"/>
          </ac:spMkLst>
        </pc:spChg>
        <pc:spChg chg="mod">
          <ac:chgData name="Kolakowski, Artur" userId="9c34c8cc-b1df-44f6-bea5-dcf7a54ee35f" providerId="ADAL" clId="{3840EB45-74CA-49F5-8548-3DE287019A31}" dt="2022-12-08T10:50:57.618" v="1459" actId="790"/>
          <ac:spMkLst>
            <pc:docMk/>
            <pc:sldMk cId="3250581116" sldId="483"/>
            <ac:spMk id="10536" creationId="{C3D5E505-86A5-47EF-8EA5-60AAE80498C4}"/>
          </ac:spMkLst>
        </pc:spChg>
        <pc:spChg chg="mod">
          <ac:chgData name="Kolakowski, Artur" userId="9c34c8cc-b1df-44f6-bea5-dcf7a54ee35f" providerId="ADAL" clId="{3840EB45-74CA-49F5-8548-3DE287019A31}" dt="2022-12-08T10:50:57.618" v="1460" actId="790"/>
          <ac:spMkLst>
            <pc:docMk/>
            <pc:sldMk cId="3250581116" sldId="483"/>
            <ac:spMk id="10537" creationId="{0B717BE0-C029-4ADE-B37A-5CF5F6407286}"/>
          </ac:spMkLst>
        </pc:spChg>
        <pc:spChg chg="mod">
          <ac:chgData name="Kolakowski, Artur" userId="9c34c8cc-b1df-44f6-bea5-dcf7a54ee35f" providerId="ADAL" clId="{3840EB45-74CA-49F5-8548-3DE287019A31}" dt="2022-12-08T10:50:57.618" v="1461" actId="790"/>
          <ac:spMkLst>
            <pc:docMk/>
            <pc:sldMk cId="3250581116" sldId="483"/>
            <ac:spMk id="10538" creationId="{6DD5C6E2-26F3-4793-865B-D2FD16124157}"/>
          </ac:spMkLst>
        </pc:spChg>
        <pc:spChg chg="mod">
          <ac:chgData name="Kolakowski, Artur" userId="9c34c8cc-b1df-44f6-bea5-dcf7a54ee35f" providerId="ADAL" clId="{3840EB45-74CA-49F5-8548-3DE287019A31}" dt="2022-12-08T10:50:57.623" v="1462" actId="790"/>
          <ac:spMkLst>
            <pc:docMk/>
            <pc:sldMk cId="3250581116" sldId="483"/>
            <ac:spMk id="10539" creationId="{B7E354F9-53EB-4D39-9929-B8566622229C}"/>
          </ac:spMkLst>
        </pc:spChg>
        <pc:spChg chg="mod">
          <ac:chgData name="Kolakowski, Artur" userId="9c34c8cc-b1df-44f6-bea5-dcf7a54ee35f" providerId="ADAL" clId="{3840EB45-74CA-49F5-8548-3DE287019A31}" dt="2022-12-08T10:50:57.623" v="1463" actId="790"/>
          <ac:spMkLst>
            <pc:docMk/>
            <pc:sldMk cId="3250581116" sldId="483"/>
            <ac:spMk id="10540" creationId="{B7DA3C17-71DC-451F-8B03-CC4FE8E3C9A5}"/>
          </ac:spMkLst>
        </pc:spChg>
        <pc:spChg chg="mod">
          <ac:chgData name="Kolakowski, Artur" userId="9c34c8cc-b1df-44f6-bea5-dcf7a54ee35f" providerId="ADAL" clId="{3840EB45-74CA-49F5-8548-3DE287019A31}" dt="2022-12-08T10:50:57.623" v="1464" actId="790"/>
          <ac:spMkLst>
            <pc:docMk/>
            <pc:sldMk cId="3250581116" sldId="483"/>
            <ac:spMk id="10541" creationId="{59F21462-98F8-4CBC-9798-1FB7683B2CC8}"/>
          </ac:spMkLst>
        </pc:spChg>
        <pc:spChg chg="mod">
          <ac:chgData name="Kolakowski, Artur" userId="9c34c8cc-b1df-44f6-bea5-dcf7a54ee35f" providerId="ADAL" clId="{3840EB45-74CA-49F5-8548-3DE287019A31}" dt="2022-12-08T10:50:57.623" v="1465" actId="790"/>
          <ac:spMkLst>
            <pc:docMk/>
            <pc:sldMk cId="3250581116" sldId="483"/>
            <ac:spMk id="10542" creationId="{BE3C45E4-7DB2-4242-9839-05529A493243}"/>
          </ac:spMkLst>
        </pc:spChg>
        <pc:spChg chg="mod">
          <ac:chgData name="Kolakowski, Artur" userId="9c34c8cc-b1df-44f6-bea5-dcf7a54ee35f" providerId="ADAL" clId="{3840EB45-74CA-49F5-8548-3DE287019A31}" dt="2022-12-08T10:50:57.628" v="1466" actId="790"/>
          <ac:spMkLst>
            <pc:docMk/>
            <pc:sldMk cId="3250581116" sldId="483"/>
            <ac:spMk id="10543" creationId="{606D8DFA-9919-45E7-B6E5-620B0F61FC5A}"/>
          </ac:spMkLst>
        </pc:spChg>
        <pc:spChg chg="mod">
          <ac:chgData name="Kolakowski, Artur" userId="9c34c8cc-b1df-44f6-bea5-dcf7a54ee35f" providerId="ADAL" clId="{3840EB45-74CA-49F5-8548-3DE287019A31}" dt="2022-12-08T10:50:57.628" v="1467" actId="790"/>
          <ac:spMkLst>
            <pc:docMk/>
            <pc:sldMk cId="3250581116" sldId="483"/>
            <ac:spMk id="10544" creationId="{7BA1EA02-641C-4D6A-9E3C-3D5FE85B6E4D}"/>
          </ac:spMkLst>
        </pc:spChg>
        <pc:spChg chg="mod">
          <ac:chgData name="Kolakowski, Artur" userId="9c34c8cc-b1df-44f6-bea5-dcf7a54ee35f" providerId="ADAL" clId="{3840EB45-74CA-49F5-8548-3DE287019A31}" dt="2022-12-08T10:50:57.628" v="1468" actId="790"/>
          <ac:spMkLst>
            <pc:docMk/>
            <pc:sldMk cId="3250581116" sldId="483"/>
            <ac:spMk id="10545" creationId="{71F89892-74D6-4E80-B5A8-AF4BAAC9C5AC}"/>
          </ac:spMkLst>
        </pc:spChg>
        <pc:spChg chg="mod">
          <ac:chgData name="Kolakowski, Artur" userId="9c34c8cc-b1df-44f6-bea5-dcf7a54ee35f" providerId="ADAL" clId="{3840EB45-74CA-49F5-8548-3DE287019A31}" dt="2022-12-08T10:50:57.628" v="1469" actId="790"/>
          <ac:spMkLst>
            <pc:docMk/>
            <pc:sldMk cId="3250581116" sldId="483"/>
            <ac:spMk id="10546" creationId="{CF67BBFF-A536-4EDF-94FC-8D40FB3B1406}"/>
          </ac:spMkLst>
        </pc:spChg>
        <pc:spChg chg="mod">
          <ac:chgData name="Kolakowski, Artur" userId="9c34c8cc-b1df-44f6-bea5-dcf7a54ee35f" providerId="ADAL" clId="{3840EB45-74CA-49F5-8548-3DE287019A31}" dt="2022-12-08T10:50:57.633" v="1470" actId="790"/>
          <ac:spMkLst>
            <pc:docMk/>
            <pc:sldMk cId="3250581116" sldId="483"/>
            <ac:spMk id="10547" creationId="{54D8CB71-EA81-4C70-910A-596D7C357829}"/>
          </ac:spMkLst>
        </pc:spChg>
        <pc:spChg chg="mod">
          <ac:chgData name="Kolakowski, Artur" userId="9c34c8cc-b1df-44f6-bea5-dcf7a54ee35f" providerId="ADAL" clId="{3840EB45-74CA-49F5-8548-3DE287019A31}" dt="2022-12-08T10:50:57.633" v="1471" actId="790"/>
          <ac:spMkLst>
            <pc:docMk/>
            <pc:sldMk cId="3250581116" sldId="483"/>
            <ac:spMk id="10548" creationId="{582F371A-D100-446D-A607-10503D46E043}"/>
          </ac:spMkLst>
        </pc:spChg>
        <pc:spChg chg="mod">
          <ac:chgData name="Kolakowski, Artur" userId="9c34c8cc-b1df-44f6-bea5-dcf7a54ee35f" providerId="ADAL" clId="{3840EB45-74CA-49F5-8548-3DE287019A31}" dt="2022-12-08T10:50:57.633" v="1472" actId="790"/>
          <ac:spMkLst>
            <pc:docMk/>
            <pc:sldMk cId="3250581116" sldId="483"/>
            <ac:spMk id="10549" creationId="{169259F9-E913-4D6D-80A0-ACD27D761CA4}"/>
          </ac:spMkLst>
        </pc:spChg>
        <pc:spChg chg="mod">
          <ac:chgData name="Kolakowski, Artur" userId="9c34c8cc-b1df-44f6-bea5-dcf7a54ee35f" providerId="ADAL" clId="{3840EB45-74CA-49F5-8548-3DE287019A31}" dt="2022-12-08T10:50:57.633" v="1473" actId="790"/>
          <ac:spMkLst>
            <pc:docMk/>
            <pc:sldMk cId="3250581116" sldId="483"/>
            <ac:spMk id="10550" creationId="{48FAC0B9-939C-458B-AEDD-DC30BBE9F8E9}"/>
          </ac:spMkLst>
        </pc:spChg>
        <pc:spChg chg="mod">
          <ac:chgData name="Kolakowski, Artur" userId="9c34c8cc-b1df-44f6-bea5-dcf7a54ee35f" providerId="ADAL" clId="{3840EB45-74CA-49F5-8548-3DE287019A31}" dt="2022-12-08T10:50:57.637" v="1474" actId="790"/>
          <ac:spMkLst>
            <pc:docMk/>
            <pc:sldMk cId="3250581116" sldId="483"/>
            <ac:spMk id="10551" creationId="{2D78990A-06EC-4DBE-BC15-FFF85AF741B8}"/>
          </ac:spMkLst>
        </pc:spChg>
        <pc:spChg chg="mod">
          <ac:chgData name="Kolakowski, Artur" userId="9c34c8cc-b1df-44f6-bea5-dcf7a54ee35f" providerId="ADAL" clId="{3840EB45-74CA-49F5-8548-3DE287019A31}" dt="2022-12-08T10:50:57.637" v="1475" actId="790"/>
          <ac:spMkLst>
            <pc:docMk/>
            <pc:sldMk cId="3250581116" sldId="483"/>
            <ac:spMk id="10552" creationId="{A52A3FD0-1EBB-4771-864B-D253BCD60B4D}"/>
          </ac:spMkLst>
        </pc:spChg>
        <pc:spChg chg="mod">
          <ac:chgData name="Kolakowski, Artur" userId="9c34c8cc-b1df-44f6-bea5-dcf7a54ee35f" providerId="ADAL" clId="{3840EB45-74CA-49F5-8548-3DE287019A31}" dt="2022-12-08T10:50:57.637" v="1476" actId="790"/>
          <ac:spMkLst>
            <pc:docMk/>
            <pc:sldMk cId="3250581116" sldId="483"/>
            <ac:spMk id="10553" creationId="{E9E83E64-FCCC-4999-AF36-59165EBCA129}"/>
          </ac:spMkLst>
        </pc:spChg>
        <pc:spChg chg="mod">
          <ac:chgData name="Kolakowski, Artur" userId="9c34c8cc-b1df-44f6-bea5-dcf7a54ee35f" providerId="ADAL" clId="{3840EB45-74CA-49F5-8548-3DE287019A31}" dt="2022-12-08T10:50:57.637" v="1477" actId="790"/>
          <ac:spMkLst>
            <pc:docMk/>
            <pc:sldMk cId="3250581116" sldId="483"/>
            <ac:spMk id="10554" creationId="{4B07C863-12BC-4E40-8BEA-179EB33169D1}"/>
          </ac:spMkLst>
        </pc:spChg>
        <pc:spChg chg="mod">
          <ac:chgData name="Kolakowski, Artur" userId="9c34c8cc-b1df-44f6-bea5-dcf7a54ee35f" providerId="ADAL" clId="{3840EB45-74CA-49F5-8548-3DE287019A31}" dt="2022-12-08T10:50:57.643" v="1478" actId="790"/>
          <ac:spMkLst>
            <pc:docMk/>
            <pc:sldMk cId="3250581116" sldId="483"/>
            <ac:spMk id="10555" creationId="{48DD47F8-D033-4CD1-B1BB-AEA2FA961DCE}"/>
          </ac:spMkLst>
        </pc:spChg>
        <pc:spChg chg="mod">
          <ac:chgData name="Kolakowski, Artur" userId="9c34c8cc-b1df-44f6-bea5-dcf7a54ee35f" providerId="ADAL" clId="{3840EB45-74CA-49F5-8548-3DE287019A31}" dt="2022-12-08T10:50:57.643" v="1479" actId="790"/>
          <ac:spMkLst>
            <pc:docMk/>
            <pc:sldMk cId="3250581116" sldId="483"/>
            <ac:spMk id="10556" creationId="{C543A893-CD6F-473B-B266-C140B25E9139}"/>
          </ac:spMkLst>
        </pc:spChg>
        <pc:spChg chg="mod">
          <ac:chgData name="Kolakowski, Artur" userId="9c34c8cc-b1df-44f6-bea5-dcf7a54ee35f" providerId="ADAL" clId="{3840EB45-74CA-49F5-8548-3DE287019A31}" dt="2022-12-08T10:50:57.643" v="1480" actId="790"/>
          <ac:spMkLst>
            <pc:docMk/>
            <pc:sldMk cId="3250581116" sldId="483"/>
            <ac:spMk id="10557" creationId="{CE0F54CC-6ACE-461F-B565-31F53C15D70F}"/>
          </ac:spMkLst>
        </pc:spChg>
        <pc:spChg chg="mod">
          <ac:chgData name="Kolakowski, Artur" userId="9c34c8cc-b1df-44f6-bea5-dcf7a54ee35f" providerId="ADAL" clId="{3840EB45-74CA-49F5-8548-3DE287019A31}" dt="2022-12-08T10:50:57.643" v="1481" actId="790"/>
          <ac:spMkLst>
            <pc:docMk/>
            <pc:sldMk cId="3250581116" sldId="483"/>
            <ac:spMk id="10558" creationId="{5FFE6497-8E07-4DEE-913F-16DAD4475DB6}"/>
          </ac:spMkLst>
        </pc:spChg>
        <pc:spChg chg="mod">
          <ac:chgData name="Kolakowski, Artur" userId="9c34c8cc-b1df-44f6-bea5-dcf7a54ee35f" providerId="ADAL" clId="{3840EB45-74CA-49F5-8548-3DE287019A31}" dt="2022-12-08T10:50:57.647" v="1482" actId="790"/>
          <ac:spMkLst>
            <pc:docMk/>
            <pc:sldMk cId="3250581116" sldId="483"/>
            <ac:spMk id="10559" creationId="{5F13F520-AE50-4F92-940D-CC8EF035B39E}"/>
          </ac:spMkLst>
        </pc:spChg>
        <pc:spChg chg="mod">
          <ac:chgData name="Kolakowski, Artur" userId="9c34c8cc-b1df-44f6-bea5-dcf7a54ee35f" providerId="ADAL" clId="{3840EB45-74CA-49F5-8548-3DE287019A31}" dt="2022-12-08T10:50:57.647" v="1483" actId="790"/>
          <ac:spMkLst>
            <pc:docMk/>
            <pc:sldMk cId="3250581116" sldId="483"/>
            <ac:spMk id="10560" creationId="{2AA39987-D5AF-458E-9F48-0B4FE568CD6F}"/>
          </ac:spMkLst>
        </pc:spChg>
        <pc:spChg chg="mod">
          <ac:chgData name="Kolakowski, Artur" userId="9c34c8cc-b1df-44f6-bea5-dcf7a54ee35f" providerId="ADAL" clId="{3840EB45-74CA-49F5-8548-3DE287019A31}" dt="2022-12-08T10:50:57.647" v="1484" actId="790"/>
          <ac:spMkLst>
            <pc:docMk/>
            <pc:sldMk cId="3250581116" sldId="483"/>
            <ac:spMk id="10561" creationId="{1B56A22F-BFFA-4E17-80D1-7333F7CA2667}"/>
          </ac:spMkLst>
        </pc:spChg>
        <pc:spChg chg="mod">
          <ac:chgData name="Kolakowski, Artur" userId="9c34c8cc-b1df-44f6-bea5-dcf7a54ee35f" providerId="ADAL" clId="{3840EB45-74CA-49F5-8548-3DE287019A31}" dt="2022-12-08T10:50:57.647" v="1485" actId="790"/>
          <ac:spMkLst>
            <pc:docMk/>
            <pc:sldMk cId="3250581116" sldId="483"/>
            <ac:spMk id="10562" creationId="{F2C7B80F-2A59-44CC-9B3B-DEC8D6595936}"/>
          </ac:spMkLst>
        </pc:spChg>
        <pc:spChg chg="mod">
          <ac:chgData name="Kolakowski, Artur" userId="9c34c8cc-b1df-44f6-bea5-dcf7a54ee35f" providerId="ADAL" clId="{3840EB45-74CA-49F5-8548-3DE287019A31}" dt="2022-12-08T10:50:57.647" v="1486" actId="790"/>
          <ac:spMkLst>
            <pc:docMk/>
            <pc:sldMk cId="3250581116" sldId="483"/>
            <ac:spMk id="10563" creationId="{CBB12047-0917-4D3A-BB6A-10281F923ED7}"/>
          </ac:spMkLst>
        </pc:spChg>
        <pc:spChg chg="mod">
          <ac:chgData name="Kolakowski, Artur" userId="9c34c8cc-b1df-44f6-bea5-dcf7a54ee35f" providerId="ADAL" clId="{3840EB45-74CA-49F5-8548-3DE287019A31}" dt="2022-12-08T10:50:57.653" v="1487" actId="790"/>
          <ac:spMkLst>
            <pc:docMk/>
            <pc:sldMk cId="3250581116" sldId="483"/>
            <ac:spMk id="10564" creationId="{D1D8BA4C-A4DF-4C31-8D1C-7CA68ED5677F}"/>
          </ac:spMkLst>
        </pc:spChg>
        <pc:spChg chg="mod">
          <ac:chgData name="Kolakowski, Artur" userId="9c34c8cc-b1df-44f6-bea5-dcf7a54ee35f" providerId="ADAL" clId="{3840EB45-74CA-49F5-8548-3DE287019A31}" dt="2022-12-08T10:50:57.653" v="1488" actId="790"/>
          <ac:spMkLst>
            <pc:docMk/>
            <pc:sldMk cId="3250581116" sldId="483"/>
            <ac:spMk id="10565" creationId="{B326EDA8-7837-44F8-9F68-B4F2E86F74B8}"/>
          </ac:spMkLst>
        </pc:spChg>
        <pc:spChg chg="mod">
          <ac:chgData name="Kolakowski, Artur" userId="9c34c8cc-b1df-44f6-bea5-dcf7a54ee35f" providerId="ADAL" clId="{3840EB45-74CA-49F5-8548-3DE287019A31}" dt="2022-12-08T10:50:57.653" v="1489" actId="790"/>
          <ac:spMkLst>
            <pc:docMk/>
            <pc:sldMk cId="3250581116" sldId="483"/>
            <ac:spMk id="10566" creationId="{9BB145DE-A7FC-4F26-A1A2-B505A5D204F0}"/>
          </ac:spMkLst>
        </pc:spChg>
        <pc:spChg chg="mod">
          <ac:chgData name="Kolakowski, Artur" userId="9c34c8cc-b1df-44f6-bea5-dcf7a54ee35f" providerId="ADAL" clId="{3840EB45-74CA-49F5-8548-3DE287019A31}" dt="2022-12-08T10:50:57.653" v="1490" actId="790"/>
          <ac:spMkLst>
            <pc:docMk/>
            <pc:sldMk cId="3250581116" sldId="483"/>
            <ac:spMk id="10567" creationId="{2253DEB9-3E7F-45D7-AA24-3D7528321215}"/>
          </ac:spMkLst>
        </pc:spChg>
        <pc:spChg chg="mod">
          <ac:chgData name="Kolakowski, Artur" userId="9c34c8cc-b1df-44f6-bea5-dcf7a54ee35f" providerId="ADAL" clId="{3840EB45-74CA-49F5-8548-3DE287019A31}" dt="2022-12-08T10:50:57.653" v="1491" actId="790"/>
          <ac:spMkLst>
            <pc:docMk/>
            <pc:sldMk cId="3250581116" sldId="483"/>
            <ac:spMk id="10568" creationId="{EFD6BD34-71F2-4EEE-AAB7-E44BADD69F77}"/>
          </ac:spMkLst>
        </pc:spChg>
        <pc:spChg chg="mod">
          <ac:chgData name="Kolakowski, Artur" userId="9c34c8cc-b1df-44f6-bea5-dcf7a54ee35f" providerId="ADAL" clId="{3840EB45-74CA-49F5-8548-3DE287019A31}" dt="2022-12-08T10:50:57.657" v="1492" actId="790"/>
          <ac:spMkLst>
            <pc:docMk/>
            <pc:sldMk cId="3250581116" sldId="483"/>
            <ac:spMk id="10569" creationId="{281957A3-6538-42EB-8CF4-33A5468FC3C6}"/>
          </ac:spMkLst>
        </pc:spChg>
        <pc:spChg chg="mod">
          <ac:chgData name="Kolakowski, Artur" userId="9c34c8cc-b1df-44f6-bea5-dcf7a54ee35f" providerId="ADAL" clId="{3840EB45-74CA-49F5-8548-3DE287019A31}" dt="2022-12-08T10:50:57.657" v="1493" actId="790"/>
          <ac:spMkLst>
            <pc:docMk/>
            <pc:sldMk cId="3250581116" sldId="483"/>
            <ac:spMk id="10570" creationId="{0B16419F-D354-4C02-8EA7-6CCF1F5B984E}"/>
          </ac:spMkLst>
        </pc:spChg>
        <pc:spChg chg="mod">
          <ac:chgData name="Kolakowski, Artur" userId="9c34c8cc-b1df-44f6-bea5-dcf7a54ee35f" providerId="ADAL" clId="{3840EB45-74CA-49F5-8548-3DE287019A31}" dt="2022-12-08T10:50:57.657" v="1494" actId="790"/>
          <ac:spMkLst>
            <pc:docMk/>
            <pc:sldMk cId="3250581116" sldId="483"/>
            <ac:spMk id="10571" creationId="{388EF7E2-248D-41A7-9778-1463EAAB8695}"/>
          </ac:spMkLst>
        </pc:spChg>
        <pc:spChg chg="mod">
          <ac:chgData name="Kolakowski, Artur" userId="9c34c8cc-b1df-44f6-bea5-dcf7a54ee35f" providerId="ADAL" clId="{3840EB45-74CA-49F5-8548-3DE287019A31}" dt="2022-12-08T10:50:57.657" v="1495" actId="790"/>
          <ac:spMkLst>
            <pc:docMk/>
            <pc:sldMk cId="3250581116" sldId="483"/>
            <ac:spMk id="10572" creationId="{491D849C-E13A-4073-B6E2-7AF92E829508}"/>
          </ac:spMkLst>
        </pc:spChg>
        <pc:spChg chg="mod">
          <ac:chgData name="Kolakowski, Artur" userId="9c34c8cc-b1df-44f6-bea5-dcf7a54ee35f" providerId="ADAL" clId="{3840EB45-74CA-49F5-8548-3DE287019A31}" dt="2022-12-08T10:50:57.657" v="1496" actId="790"/>
          <ac:spMkLst>
            <pc:docMk/>
            <pc:sldMk cId="3250581116" sldId="483"/>
            <ac:spMk id="10573" creationId="{59E6CBE4-C7D9-4E1E-A773-6E52D12CEB71}"/>
          </ac:spMkLst>
        </pc:spChg>
        <pc:spChg chg="mod">
          <ac:chgData name="Kolakowski, Artur" userId="9c34c8cc-b1df-44f6-bea5-dcf7a54ee35f" providerId="ADAL" clId="{3840EB45-74CA-49F5-8548-3DE287019A31}" dt="2022-12-08T10:50:57.662" v="1497" actId="790"/>
          <ac:spMkLst>
            <pc:docMk/>
            <pc:sldMk cId="3250581116" sldId="483"/>
            <ac:spMk id="10574" creationId="{F5AD45D5-E4C0-4EE9-AF6D-1FC4BE55FDBF}"/>
          </ac:spMkLst>
        </pc:spChg>
        <pc:spChg chg="mod">
          <ac:chgData name="Kolakowski, Artur" userId="9c34c8cc-b1df-44f6-bea5-dcf7a54ee35f" providerId="ADAL" clId="{3840EB45-74CA-49F5-8548-3DE287019A31}" dt="2022-12-08T10:50:57.662" v="1498" actId="790"/>
          <ac:spMkLst>
            <pc:docMk/>
            <pc:sldMk cId="3250581116" sldId="483"/>
            <ac:spMk id="10575" creationId="{6FE708F6-2CF7-4B54-824B-F861DF2269CC}"/>
          </ac:spMkLst>
        </pc:spChg>
        <pc:spChg chg="mod">
          <ac:chgData name="Kolakowski, Artur" userId="9c34c8cc-b1df-44f6-bea5-dcf7a54ee35f" providerId="ADAL" clId="{3840EB45-74CA-49F5-8548-3DE287019A31}" dt="2022-12-08T10:50:57.662" v="1499" actId="790"/>
          <ac:spMkLst>
            <pc:docMk/>
            <pc:sldMk cId="3250581116" sldId="483"/>
            <ac:spMk id="10576" creationId="{85382193-D791-4400-B6C7-C122FB9C0E63}"/>
          </ac:spMkLst>
        </pc:spChg>
        <pc:spChg chg="mod">
          <ac:chgData name="Kolakowski, Artur" userId="9c34c8cc-b1df-44f6-bea5-dcf7a54ee35f" providerId="ADAL" clId="{3840EB45-74CA-49F5-8548-3DE287019A31}" dt="2022-12-08T10:50:57.662" v="1500" actId="790"/>
          <ac:spMkLst>
            <pc:docMk/>
            <pc:sldMk cId="3250581116" sldId="483"/>
            <ac:spMk id="10577" creationId="{9F8B9D41-DBF4-45D2-A19D-21B437BC2AAA}"/>
          </ac:spMkLst>
        </pc:spChg>
        <pc:spChg chg="mod">
          <ac:chgData name="Kolakowski, Artur" userId="9c34c8cc-b1df-44f6-bea5-dcf7a54ee35f" providerId="ADAL" clId="{3840EB45-74CA-49F5-8548-3DE287019A31}" dt="2022-12-08T10:50:57.662" v="1501" actId="790"/>
          <ac:spMkLst>
            <pc:docMk/>
            <pc:sldMk cId="3250581116" sldId="483"/>
            <ac:spMk id="10578" creationId="{40AADBDD-F9E4-4600-9DB7-74EA26DF8902}"/>
          </ac:spMkLst>
        </pc:spChg>
        <pc:spChg chg="mod">
          <ac:chgData name="Kolakowski, Artur" userId="9c34c8cc-b1df-44f6-bea5-dcf7a54ee35f" providerId="ADAL" clId="{3840EB45-74CA-49F5-8548-3DE287019A31}" dt="2022-12-08T10:50:57.667" v="1502" actId="790"/>
          <ac:spMkLst>
            <pc:docMk/>
            <pc:sldMk cId="3250581116" sldId="483"/>
            <ac:spMk id="10579" creationId="{DB2151E7-4257-485A-8904-AA2312E6DC84}"/>
          </ac:spMkLst>
        </pc:spChg>
        <pc:spChg chg="mod">
          <ac:chgData name="Kolakowski, Artur" userId="9c34c8cc-b1df-44f6-bea5-dcf7a54ee35f" providerId="ADAL" clId="{3840EB45-74CA-49F5-8548-3DE287019A31}" dt="2022-12-08T10:50:57.667" v="1503" actId="790"/>
          <ac:spMkLst>
            <pc:docMk/>
            <pc:sldMk cId="3250581116" sldId="483"/>
            <ac:spMk id="10580" creationId="{ABDB686B-4377-4C00-9C35-8074FDABE743}"/>
          </ac:spMkLst>
        </pc:spChg>
        <pc:spChg chg="mod">
          <ac:chgData name="Kolakowski, Artur" userId="9c34c8cc-b1df-44f6-bea5-dcf7a54ee35f" providerId="ADAL" clId="{3840EB45-74CA-49F5-8548-3DE287019A31}" dt="2022-12-08T10:50:57.667" v="1504" actId="790"/>
          <ac:spMkLst>
            <pc:docMk/>
            <pc:sldMk cId="3250581116" sldId="483"/>
            <ac:spMk id="10581" creationId="{4EB765AB-EF91-4A67-9E14-9606340156C4}"/>
          </ac:spMkLst>
        </pc:spChg>
        <pc:spChg chg="mod">
          <ac:chgData name="Kolakowski, Artur" userId="9c34c8cc-b1df-44f6-bea5-dcf7a54ee35f" providerId="ADAL" clId="{3840EB45-74CA-49F5-8548-3DE287019A31}" dt="2022-12-08T10:50:57.667" v="1505" actId="790"/>
          <ac:spMkLst>
            <pc:docMk/>
            <pc:sldMk cId="3250581116" sldId="483"/>
            <ac:spMk id="10582" creationId="{D80C81D8-5359-48A8-93A9-D0BFE692590D}"/>
          </ac:spMkLst>
        </pc:spChg>
        <pc:spChg chg="mod">
          <ac:chgData name="Kolakowski, Artur" userId="9c34c8cc-b1df-44f6-bea5-dcf7a54ee35f" providerId="ADAL" clId="{3840EB45-74CA-49F5-8548-3DE287019A31}" dt="2022-12-08T10:50:57.672" v="1506" actId="790"/>
          <ac:spMkLst>
            <pc:docMk/>
            <pc:sldMk cId="3250581116" sldId="483"/>
            <ac:spMk id="10583" creationId="{2B1B2FDE-1133-417B-922B-83416A0004A8}"/>
          </ac:spMkLst>
        </pc:spChg>
        <pc:spChg chg="mod">
          <ac:chgData name="Kolakowski, Artur" userId="9c34c8cc-b1df-44f6-bea5-dcf7a54ee35f" providerId="ADAL" clId="{3840EB45-74CA-49F5-8548-3DE287019A31}" dt="2022-12-08T10:50:57.672" v="1507" actId="790"/>
          <ac:spMkLst>
            <pc:docMk/>
            <pc:sldMk cId="3250581116" sldId="483"/>
            <ac:spMk id="10584" creationId="{011475C6-4391-4604-8FB1-1A0344BB5335}"/>
          </ac:spMkLst>
        </pc:spChg>
        <pc:spChg chg="mod">
          <ac:chgData name="Kolakowski, Artur" userId="9c34c8cc-b1df-44f6-bea5-dcf7a54ee35f" providerId="ADAL" clId="{3840EB45-74CA-49F5-8548-3DE287019A31}" dt="2022-12-08T10:50:57.672" v="1508" actId="790"/>
          <ac:spMkLst>
            <pc:docMk/>
            <pc:sldMk cId="3250581116" sldId="483"/>
            <ac:spMk id="10585" creationId="{A15E093F-E5FE-4943-9577-0E7B37342A5B}"/>
          </ac:spMkLst>
        </pc:spChg>
        <pc:spChg chg="mod">
          <ac:chgData name="Kolakowski, Artur" userId="9c34c8cc-b1df-44f6-bea5-dcf7a54ee35f" providerId="ADAL" clId="{3840EB45-74CA-49F5-8548-3DE287019A31}" dt="2022-12-08T10:50:57.672" v="1509" actId="790"/>
          <ac:spMkLst>
            <pc:docMk/>
            <pc:sldMk cId="3250581116" sldId="483"/>
            <ac:spMk id="10586" creationId="{F6C7A872-6C57-410D-A96A-74843937809F}"/>
          </ac:spMkLst>
        </pc:spChg>
        <pc:spChg chg="mod">
          <ac:chgData name="Kolakowski, Artur" userId="9c34c8cc-b1df-44f6-bea5-dcf7a54ee35f" providerId="ADAL" clId="{3840EB45-74CA-49F5-8548-3DE287019A31}" dt="2022-12-08T10:50:57.672" v="1510" actId="790"/>
          <ac:spMkLst>
            <pc:docMk/>
            <pc:sldMk cId="3250581116" sldId="483"/>
            <ac:spMk id="10587" creationId="{0FAF9D62-FD97-4089-8FA8-39A7A82DD09A}"/>
          </ac:spMkLst>
        </pc:spChg>
        <pc:spChg chg="mod">
          <ac:chgData name="Kolakowski, Artur" userId="9c34c8cc-b1df-44f6-bea5-dcf7a54ee35f" providerId="ADAL" clId="{3840EB45-74CA-49F5-8548-3DE287019A31}" dt="2022-12-08T10:50:57.678" v="1511" actId="790"/>
          <ac:spMkLst>
            <pc:docMk/>
            <pc:sldMk cId="3250581116" sldId="483"/>
            <ac:spMk id="10588" creationId="{7524881A-4D4F-484C-BDC3-890BC2FD0C79}"/>
          </ac:spMkLst>
        </pc:spChg>
        <pc:spChg chg="mod">
          <ac:chgData name="Kolakowski, Artur" userId="9c34c8cc-b1df-44f6-bea5-dcf7a54ee35f" providerId="ADAL" clId="{3840EB45-74CA-49F5-8548-3DE287019A31}" dt="2022-12-08T10:50:57.679" v="1512" actId="790"/>
          <ac:spMkLst>
            <pc:docMk/>
            <pc:sldMk cId="3250581116" sldId="483"/>
            <ac:spMk id="10589" creationId="{A0EA4C85-EB7F-454B-82AD-09FFCD141343}"/>
          </ac:spMkLst>
        </pc:spChg>
        <pc:spChg chg="mod">
          <ac:chgData name="Kolakowski, Artur" userId="9c34c8cc-b1df-44f6-bea5-dcf7a54ee35f" providerId="ADAL" clId="{3840EB45-74CA-49F5-8548-3DE287019A31}" dt="2022-12-08T10:50:57.679" v="1513" actId="790"/>
          <ac:spMkLst>
            <pc:docMk/>
            <pc:sldMk cId="3250581116" sldId="483"/>
            <ac:spMk id="10590" creationId="{93B900E2-EE32-4743-B027-A28AC60FAF2C}"/>
          </ac:spMkLst>
        </pc:spChg>
        <pc:spChg chg="mod">
          <ac:chgData name="Kolakowski, Artur" userId="9c34c8cc-b1df-44f6-bea5-dcf7a54ee35f" providerId="ADAL" clId="{3840EB45-74CA-49F5-8548-3DE287019A31}" dt="2022-12-08T10:50:57.679" v="1514" actId="790"/>
          <ac:spMkLst>
            <pc:docMk/>
            <pc:sldMk cId="3250581116" sldId="483"/>
            <ac:spMk id="10591" creationId="{E2A701A5-978E-4EE7-AC5D-6659D5F48386}"/>
          </ac:spMkLst>
        </pc:spChg>
        <pc:spChg chg="mod">
          <ac:chgData name="Kolakowski, Artur" userId="9c34c8cc-b1df-44f6-bea5-dcf7a54ee35f" providerId="ADAL" clId="{3840EB45-74CA-49F5-8548-3DE287019A31}" dt="2022-12-08T10:50:57.682" v="1515" actId="790"/>
          <ac:spMkLst>
            <pc:docMk/>
            <pc:sldMk cId="3250581116" sldId="483"/>
            <ac:spMk id="10592" creationId="{D8C200E7-3957-4F7C-91C4-173E75327124}"/>
          </ac:spMkLst>
        </pc:spChg>
        <pc:spChg chg="mod">
          <ac:chgData name="Kolakowski, Artur" userId="9c34c8cc-b1df-44f6-bea5-dcf7a54ee35f" providerId="ADAL" clId="{3840EB45-74CA-49F5-8548-3DE287019A31}" dt="2022-12-08T10:50:57.682" v="1516" actId="790"/>
          <ac:spMkLst>
            <pc:docMk/>
            <pc:sldMk cId="3250581116" sldId="483"/>
            <ac:spMk id="10593" creationId="{D51BEDA2-0539-4B34-9141-DD23BF2142B7}"/>
          </ac:spMkLst>
        </pc:spChg>
        <pc:spChg chg="mod">
          <ac:chgData name="Kolakowski, Artur" userId="9c34c8cc-b1df-44f6-bea5-dcf7a54ee35f" providerId="ADAL" clId="{3840EB45-74CA-49F5-8548-3DE287019A31}" dt="2022-12-08T10:50:57.682" v="1517" actId="790"/>
          <ac:spMkLst>
            <pc:docMk/>
            <pc:sldMk cId="3250581116" sldId="483"/>
            <ac:spMk id="10594" creationId="{604BA559-6C89-4295-9003-C09F50A448FE}"/>
          </ac:spMkLst>
        </pc:spChg>
        <pc:spChg chg="mod">
          <ac:chgData name="Kolakowski, Artur" userId="9c34c8cc-b1df-44f6-bea5-dcf7a54ee35f" providerId="ADAL" clId="{3840EB45-74CA-49F5-8548-3DE287019A31}" dt="2022-12-08T10:50:57.682" v="1518" actId="790"/>
          <ac:spMkLst>
            <pc:docMk/>
            <pc:sldMk cId="3250581116" sldId="483"/>
            <ac:spMk id="10595" creationId="{59784CC8-696E-494E-AFA1-2C10A9AEEF98}"/>
          </ac:spMkLst>
        </pc:spChg>
        <pc:spChg chg="mod">
          <ac:chgData name="Kolakowski, Artur" userId="9c34c8cc-b1df-44f6-bea5-dcf7a54ee35f" providerId="ADAL" clId="{3840EB45-74CA-49F5-8548-3DE287019A31}" dt="2022-12-08T10:50:57.682" v="1519" actId="790"/>
          <ac:spMkLst>
            <pc:docMk/>
            <pc:sldMk cId="3250581116" sldId="483"/>
            <ac:spMk id="10596" creationId="{CBD7A102-6DD3-4D73-80D6-784CF456D5C2}"/>
          </ac:spMkLst>
        </pc:spChg>
        <pc:spChg chg="mod">
          <ac:chgData name="Kolakowski, Artur" userId="9c34c8cc-b1df-44f6-bea5-dcf7a54ee35f" providerId="ADAL" clId="{3840EB45-74CA-49F5-8548-3DE287019A31}" dt="2022-12-08T10:50:57.687" v="1520" actId="790"/>
          <ac:spMkLst>
            <pc:docMk/>
            <pc:sldMk cId="3250581116" sldId="483"/>
            <ac:spMk id="10597" creationId="{B51C4675-9C2D-4F68-B331-81F2C9F1CB1A}"/>
          </ac:spMkLst>
        </pc:spChg>
        <pc:spChg chg="mod">
          <ac:chgData name="Kolakowski, Artur" userId="9c34c8cc-b1df-44f6-bea5-dcf7a54ee35f" providerId="ADAL" clId="{3840EB45-74CA-49F5-8548-3DE287019A31}" dt="2022-12-08T10:50:57.687" v="1521" actId="790"/>
          <ac:spMkLst>
            <pc:docMk/>
            <pc:sldMk cId="3250581116" sldId="483"/>
            <ac:spMk id="10598" creationId="{0F22BE57-1E8B-49CD-B4C6-08B220BC72C3}"/>
          </ac:spMkLst>
        </pc:spChg>
        <pc:spChg chg="mod">
          <ac:chgData name="Kolakowski, Artur" userId="9c34c8cc-b1df-44f6-bea5-dcf7a54ee35f" providerId="ADAL" clId="{3840EB45-74CA-49F5-8548-3DE287019A31}" dt="2022-12-08T10:50:57.687" v="1522" actId="790"/>
          <ac:spMkLst>
            <pc:docMk/>
            <pc:sldMk cId="3250581116" sldId="483"/>
            <ac:spMk id="10599" creationId="{1B529086-8DA2-4882-8F9C-49717F31A0BA}"/>
          </ac:spMkLst>
        </pc:spChg>
        <pc:spChg chg="mod">
          <ac:chgData name="Kolakowski, Artur" userId="9c34c8cc-b1df-44f6-bea5-dcf7a54ee35f" providerId="ADAL" clId="{3840EB45-74CA-49F5-8548-3DE287019A31}" dt="2022-12-08T10:50:57.687" v="1523" actId="790"/>
          <ac:spMkLst>
            <pc:docMk/>
            <pc:sldMk cId="3250581116" sldId="483"/>
            <ac:spMk id="10600" creationId="{79075CC4-6F02-4252-9FA3-D4C2E7B85ED0}"/>
          </ac:spMkLst>
        </pc:spChg>
        <pc:spChg chg="mod">
          <ac:chgData name="Kolakowski, Artur" userId="9c34c8cc-b1df-44f6-bea5-dcf7a54ee35f" providerId="ADAL" clId="{3840EB45-74CA-49F5-8548-3DE287019A31}" dt="2022-12-08T10:50:57.687" v="1524" actId="790"/>
          <ac:spMkLst>
            <pc:docMk/>
            <pc:sldMk cId="3250581116" sldId="483"/>
            <ac:spMk id="10601" creationId="{FCEB2140-243C-4B27-B070-0BEA7DAE456D}"/>
          </ac:spMkLst>
        </pc:spChg>
        <pc:spChg chg="mod">
          <ac:chgData name="Kolakowski, Artur" userId="9c34c8cc-b1df-44f6-bea5-dcf7a54ee35f" providerId="ADAL" clId="{3840EB45-74CA-49F5-8548-3DE287019A31}" dt="2022-12-08T10:50:57.687" v="1525" actId="790"/>
          <ac:spMkLst>
            <pc:docMk/>
            <pc:sldMk cId="3250581116" sldId="483"/>
            <ac:spMk id="10602" creationId="{CDAC5C4B-66CE-44DE-926D-4F68D72644E8}"/>
          </ac:spMkLst>
        </pc:spChg>
        <pc:spChg chg="mod">
          <ac:chgData name="Kolakowski, Artur" userId="9c34c8cc-b1df-44f6-bea5-dcf7a54ee35f" providerId="ADAL" clId="{3840EB45-74CA-49F5-8548-3DE287019A31}" dt="2022-12-08T10:50:57.693" v="1526" actId="790"/>
          <ac:spMkLst>
            <pc:docMk/>
            <pc:sldMk cId="3250581116" sldId="483"/>
            <ac:spMk id="10603" creationId="{EE840D64-DDF6-4D0C-A530-04A51D5246F5}"/>
          </ac:spMkLst>
        </pc:spChg>
        <pc:spChg chg="mod">
          <ac:chgData name="Kolakowski, Artur" userId="9c34c8cc-b1df-44f6-bea5-dcf7a54ee35f" providerId="ADAL" clId="{3840EB45-74CA-49F5-8548-3DE287019A31}" dt="2022-12-08T10:50:57.693" v="1527" actId="790"/>
          <ac:spMkLst>
            <pc:docMk/>
            <pc:sldMk cId="3250581116" sldId="483"/>
            <ac:spMk id="10604" creationId="{F1931540-9EF7-463A-B6B6-116914F94C40}"/>
          </ac:spMkLst>
        </pc:spChg>
        <pc:spChg chg="mod">
          <ac:chgData name="Kolakowski, Artur" userId="9c34c8cc-b1df-44f6-bea5-dcf7a54ee35f" providerId="ADAL" clId="{3840EB45-74CA-49F5-8548-3DE287019A31}" dt="2022-12-08T10:50:57.693" v="1528" actId="790"/>
          <ac:spMkLst>
            <pc:docMk/>
            <pc:sldMk cId="3250581116" sldId="483"/>
            <ac:spMk id="10605" creationId="{D4826459-5648-4166-8646-2E1AFE7D8699}"/>
          </ac:spMkLst>
        </pc:spChg>
        <pc:spChg chg="mod">
          <ac:chgData name="Kolakowski, Artur" userId="9c34c8cc-b1df-44f6-bea5-dcf7a54ee35f" providerId="ADAL" clId="{3840EB45-74CA-49F5-8548-3DE287019A31}" dt="2022-12-08T10:50:57.693" v="1529" actId="790"/>
          <ac:spMkLst>
            <pc:docMk/>
            <pc:sldMk cId="3250581116" sldId="483"/>
            <ac:spMk id="10606" creationId="{1B017096-DD81-4B69-901F-676D5DE1AF6A}"/>
          </ac:spMkLst>
        </pc:spChg>
        <pc:spChg chg="mod">
          <ac:chgData name="Kolakowski, Artur" userId="9c34c8cc-b1df-44f6-bea5-dcf7a54ee35f" providerId="ADAL" clId="{3840EB45-74CA-49F5-8548-3DE287019A31}" dt="2022-12-08T10:50:57.697" v="1530" actId="790"/>
          <ac:spMkLst>
            <pc:docMk/>
            <pc:sldMk cId="3250581116" sldId="483"/>
            <ac:spMk id="10607" creationId="{CFD619D0-F652-4097-8010-CE4C091F269C}"/>
          </ac:spMkLst>
        </pc:spChg>
        <pc:spChg chg="mod">
          <ac:chgData name="Kolakowski, Artur" userId="9c34c8cc-b1df-44f6-bea5-dcf7a54ee35f" providerId="ADAL" clId="{3840EB45-74CA-49F5-8548-3DE287019A31}" dt="2022-12-08T10:50:57.697" v="1531" actId="790"/>
          <ac:spMkLst>
            <pc:docMk/>
            <pc:sldMk cId="3250581116" sldId="483"/>
            <ac:spMk id="10608" creationId="{90C47C10-206E-44EC-9863-487EBE213799}"/>
          </ac:spMkLst>
        </pc:spChg>
        <pc:spChg chg="mod">
          <ac:chgData name="Kolakowski, Artur" userId="9c34c8cc-b1df-44f6-bea5-dcf7a54ee35f" providerId="ADAL" clId="{3840EB45-74CA-49F5-8548-3DE287019A31}" dt="2022-12-08T10:50:57.697" v="1532" actId="790"/>
          <ac:spMkLst>
            <pc:docMk/>
            <pc:sldMk cId="3250581116" sldId="483"/>
            <ac:spMk id="10609" creationId="{BB48C3FD-2FB6-4514-89F4-D540794519BC}"/>
          </ac:spMkLst>
        </pc:spChg>
        <pc:spChg chg="mod">
          <ac:chgData name="Kolakowski, Artur" userId="9c34c8cc-b1df-44f6-bea5-dcf7a54ee35f" providerId="ADAL" clId="{3840EB45-74CA-49F5-8548-3DE287019A31}" dt="2022-12-08T10:50:57.697" v="1533" actId="790"/>
          <ac:spMkLst>
            <pc:docMk/>
            <pc:sldMk cId="3250581116" sldId="483"/>
            <ac:spMk id="10610" creationId="{3174A3CF-429E-4CF9-8DE1-4DDE8F59BD38}"/>
          </ac:spMkLst>
        </pc:spChg>
        <pc:spChg chg="mod">
          <ac:chgData name="Kolakowski, Artur" userId="9c34c8cc-b1df-44f6-bea5-dcf7a54ee35f" providerId="ADAL" clId="{3840EB45-74CA-49F5-8548-3DE287019A31}" dt="2022-12-08T10:50:57.697" v="1534" actId="790"/>
          <ac:spMkLst>
            <pc:docMk/>
            <pc:sldMk cId="3250581116" sldId="483"/>
            <ac:spMk id="10611" creationId="{50F0D6FD-6267-4DC6-AEB7-F0FC622448BE}"/>
          </ac:spMkLst>
        </pc:spChg>
        <pc:spChg chg="mod">
          <ac:chgData name="Kolakowski, Artur" userId="9c34c8cc-b1df-44f6-bea5-dcf7a54ee35f" providerId="ADAL" clId="{3840EB45-74CA-49F5-8548-3DE287019A31}" dt="2022-12-08T10:50:57.702" v="1535" actId="790"/>
          <ac:spMkLst>
            <pc:docMk/>
            <pc:sldMk cId="3250581116" sldId="483"/>
            <ac:spMk id="10612" creationId="{8293B07F-2FA8-40E8-9861-F21674F66133}"/>
          </ac:spMkLst>
        </pc:spChg>
        <pc:spChg chg="mod">
          <ac:chgData name="Kolakowski, Artur" userId="9c34c8cc-b1df-44f6-bea5-dcf7a54ee35f" providerId="ADAL" clId="{3840EB45-74CA-49F5-8548-3DE287019A31}" dt="2022-12-08T10:50:57.702" v="1536" actId="790"/>
          <ac:spMkLst>
            <pc:docMk/>
            <pc:sldMk cId="3250581116" sldId="483"/>
            <ac:spMk id="10613" creationId="{FEC2710A-2BCD-4CE6-A4EA-EB804B6E94CB}"/>
          </ac:spMkLst>
        </pc:spChg>
        <pc:spChg chg="mod">
          <ac:chgData name="Kolakowski, Artur" userId="9c34c8cc-b1df-44f6-bea5-dcf7a54ee35f" providerId="ADAL" clId="{3840EB45-74CA-49F5-8548-3DE287019A31}" dt="2022-12-08T10:50:57.702" v="1537" actId="790"/>
          <ac:spMkLst>
            <pc:docMk/>
            <pc:sldMk cId="3250581116" sldId="483"/>
            <ac:spMk id="10614" creationId="{72A67C13-821C-4B03-885C-BCAE437FBE6F}"/>
          </ac:spMkLst>
        </pc:spChg>
        <pc:spChg chg="mod">
          <ac:chgData name="Kolakowski, Artur" userId="9c34c8cc-b1df-44f6-bea5-dcf7a54ee35f" providerId="ADAL" clId="{3840EB45-74CA-49F5-8548-3DE287019A31}" dt="2022-12-08T10:50:57.702" v="1538" actId="790"/>
          <ac:spMkLst>
            <pc:docMk/>
            <pc:sldMk cId="3250581116" sldId="483"/>
            <ac:spMk id="10615" creationId="{06C20744-D5C3-4A48-9221-F31A282DC1B6}"/>
          </ac:spMkLst>
        </pc:spChg>
        <pc:spChg chg="mod">
          <ac:chgData name="Kolakowski, Artur" userId="9c34c8cc-b1df-44f6-bea5-dcf7a54ee35f" providerId="ADAL" clId="{3840EB45-74CA-49F5-8548-3DE287019A31}" dt="2022-12-08T10:50:57.702" v="1539" actId="790"/>
          <ac:spMkLst>
            <pc:docMk/>
            <pc:sldMk cId="3250581116" sldId="483"/>
            <ac:spMk id="10616" creationId="{DABA74DA-6FD6-4937-8C17-2A146DD2864A}"/>
          </ac:spMkLst>
        </pc:spChg>
        <pc:spChg chg="mod">
          <ac:chgData name="Kolakowski, Artur" userId="9c34c8cc-b1df-44f6-bea5-dcf7a54ee35f" providerId="ADAL" clId="{3840EB45-74CA-49F5-8548-3DE287019A31}" dt="2022-12-08T10:50:57.707" v="1540" actId="790"/>
          <ac:spMkLst>
            <pc:docMk/>
            <pc:sldMk cId="3250581116" sldId="483"/>
            <ac:spMk id="10617" creationId="{C6484CF4-43F6-4E53-A24B-93C388BB201D}"/>
          </ac:spMkLst>
        </pc:spChg>
        <pc:spChg chg="mod">
          <ac:chgData name="Kolakowski, Artur" userId="9c34c8cc-b1df-44f6-bea5-dcf7a54ee35f" providerId="ADAL" clId="{3840EB45-74CA-49F5-8548-3DE287019A31}" dt="2022-12-08T10:50:57.707" v="1541" actId="790"/>
          <ac:spMkLst>
            <pc:docMk/>
            <pc:sldMk cId="3250581116" sldId="483"/>
            <ac:spMk id="10618" creationId="{E80AEE72-30DB-4687-8A21-22870DA2991A}"/>
          </ac:spMkLst>
        </pc:spChg>
        <pc:spChg chg="mod">
          <ac:chgData name="Kolakowski, Artur" userId="9c34c8cc-b1df-44f6-bea5-dcf7a54ee35f" providerId="ADAL" clId="{3840EB45-74CA-49F5-8548-3DE287019A31}" dt="2022-12-08T10:50:57.707" v="1542" actId="790"/>
          <ac:spMkLst>
            <pc:docMk/>
            <pc:sldMk cId="3250581116" sldId="483"/>
            <ac:spMk id="10619" creationId="{05C7F9E1-FDFD-4C90-8220-EF9DC2DBA423}"/>
          </ac:spMkLst>
        </pc:spChg>
        <pc:spChg chg="mod">
          <ac:chgData name="Kolakowski, Artur" userId="9c34c8cc-b1df-44f6-bea5-dcf7a54ee35f" providerId="ADAL" clId="{3840EB45-74CA-49F5-8548-3DE287019A31}" dt="2022-12-08T10:50:57.707" v="1543" actId="790"/>
          <ac:spMkLst>
            <pc:docMk/>
            <pc:sldMk cId="3250581116" sldId="483"/>
            <ac:spMk id="10620" creationId="{C23C48BE-8A4A-447C-AB7B-538D0BC76603}"/>
          </ac:spMkLst>
        </pc:spChg>
        <pc:spChg chg="mod">
          <ac:chgData name="Kolakowski, Artur" userId="9c34c8cc-b1df-44f6-bea5-dcf7a54ee35f" providerId="ADAL" clId="{3840EB45-74CA-49F5-8548-3DE287019A31}" dt="2022-12-08T10:50:57.713" v="1544" actId="790"/>
          <ac:spMkLst>
            <pc:docMk/>
            <pc:sldMk cId="3250581116" sldId="483"/>
            <ac:spMk id="10621" creationId="{9DF7CBCA-4352-4E7D-9B4C-852500E56094}"/>
          </ac:spMkLst>
        </pc:spChg>
        <pc:spChg chg="mod">
          <ac:chgData name="Kolakowski, Artur" userId="9c34c8cc-b1df-44f6-bea5-dcf7a54ee35f" providerId="ADAL" clId="{3840EB45-74CA-49F5-8548-3DE287019A31}" dt="2022-12-08T10:50:57.713" v="1545" actId="790"/>
          <ac:spMkLst>
            <pc:docMk/>
            <pc:sldMk cId="3250581116" sldId="483"/>
            <ac:spMk id="10622" creationId="{2F61C9EB-6FD6-4B1F-8A1F-5CF27A4EAA66}"/>
          </ac:spMkLst>
        </pc:spChg>
        <pc:spChg chg="mod">
          <ac:chgData name="Kolakowski, Artur" userId="9c34c8cc-b1df-44f6-bea5-dcf7a54ee35f" providerId="ADAL" clId="{3840EB45-74CA-49F5-8548-3DE287019A31}" dt="2022-12-08T10:50:57.713" v="1546" actId="790"/>
          <ac:spMkLst>
            <pc:docMk/>
            <pc:sldMk cId="3250581116" sldId="483"/>
            <ac:spMk id="10623" creationId="{7063AC19-8426-4FD3-A22D-DCD82C19502A}"/>
          </ac:spMkLst>
        </pc:spChg>
        <pc:spChg chg="mod">
          <ac:chgData name="Kolakowski, Artur" userId="9c34c8cc-b1df-44f6-bea5-dcf7a54ee35f" providerId="ADAL" clId="{3840EB45-74CA-49F5-8548-3DE287019A31}" dt="2022-12-08T10:50:57.713" v="1547" actId="790"/>
          <ac:spMkLst>
            <pc:docMk/>
            <pc:sldMk cId="3250581116" sldId="483"/>
            <ac:spMk id="10624" creationId="{4C625EEE-4D3B-40B3-A16E-DD3E474E9043}"/>
          </ac:spMkLst>
        </pc:spChg>
        <pc:spChg chg="mod">
          <ac:chgData name="Kolakowski, Artur" userId="9c34c8cc-b1df-44f6-bea5-dcf7a54ee35f" providerId="ADAL" clId="{3840EB45-74CA-49F5-8548-3DE287019A31}" dt="2022-12-08T10:50:57.713" v="1548" actId="790"/>
          <ac:spMkLst>
            <pc:docMk/>
            <pc:sldMk cId="3250581116" sldId="483"/>
            <ac:spMk id="10625" creationId="{CEABC922-8A86-431C-B6EF-321E2C2D0171}"/>
          </ac:spMkLst>
        </pc:spChg>
        <pc:spChg chg="mod">
          <ac:chgData name="Kolakowski, Artur" userId="9c34c8cc-b1df-44f6-bea5-dcf7a54ee35f" providerId="ADAL" clId="{3840EB45-74CA-49F5-8548-3DE287019A31}" dt="2022-12-08T10:50:57.718" v="1549" actId="790"/>
          <ac:spMkLst>
            <pc:docMk/>
            <pc:sldMk cId="3250581116" sldId="483"/>
            <ac:spMk id="10626" creationId="{D2FD48A9-E7C4-41DD-9CA8-4B1051816A11}"/>
          </ac:spMkLst>
        </pc:spChg>
        <pc:spChg chg="mod">
          <ac:chgData name="Kolakowski, Artur" userId="9c34c8cc-b1df-44f6-bea5-dcf7a54ee35f" providerId="ADAL" clId="{3840EB45-74CA-49F5-8548-3DE287019A31}" dt="2022-12-08T10:50:57.718" v="1550" actId="790"/>
          <ac:spMkLst>
            <pc:docMk/>
            <pc:sldMk cId="3250581116" sldId="483"/>
            <ac:spMk id="10627" creationId="{6CDFE91F-86A8-4254-A2B6-DB8B1281DD48}"/>
          </ac:spMkLst>
        </pc:spChg>
        <pc:spChg chg="mod">
          <ac:chgData name="Kolakowski, Artur" userId="9c34c8cc-b1df-44f6-bea5-dcf7a54ee35f" providerId="ADAL" clId="{3840EB45-74CA-49F5-8548-3DE287019A31}" dt="2022-12-08T10:50:57.718" v="1551" actId="790"/>
          <ac:spMkLst>
            <pc:docMk/>
            <pc:sldMk cId="3250581116" sldId="483"/>
            <ac:spMk id="10628" creationId="{423603A5-E600-4126-AD88-BDA71E1F1C9B}"/>
          </ac:spMkLst>
        </pc:spChg>
        <pc:spChg chg="mod">
          <ac:chgData name="Kolakowski, Artur" userId="9c34c8cc-b1df-44f6-bea5-dcf7a54ee35f" providerId="ADAL" clId="{3840EB45-74CA-49F5-8548-3DE287019A31}" dt="2022-12-08T10:50:57.718" v="1552" actId="790"/>
          <ac:spMkLst>
            <pc:docMk/>
            <pc:sldMk cId="3250581116" sldId="483"/>
            <ac:spMk id="10629" creationId="{87381B29-454A-4E8B-A2DF-C3F4B83A5F66}"/>
          </ac:spMkLst>
        </pc:spChg>
        <pc:spChg chg="mod">
          <ac:chgData name="Kolakowski, Artur" userId="9c34c8cc-b1df-44f6-bea5-dcf7a54ee35f" providerId="ADAL" clId="{3840EB45-74CA-49F5-8548-3DE287019A31}" dt="2022-12-08T10:50:57.718" v="1553" actId="790"/>
          <ac:spMkLst>
            <pc:docMk/>
            <pc:sldMk cId="3250581116" sldId="483"/>
            <ac:spMk id="10630" creationId="{B217527B-7200-4A41-B386-78EE3723F1B6}"/>
          </ac:spMkLst>
        </pc:spChg>
        <pc:spChg chg="mod">
          <ac:chgData name="Kolakowski, Artur" userId="9c34c8cc-b1df-44f6-bea5-dcf7a54ee35f" providerId="ADAL" clId="{3840EB45-74CA-49F5-8548-3DE287019A31}" dt="2022-12-08T10:50:57.718" v="1554" actId="790"/>
          <ac:spMkLst>
            <pc:docMk/>
            <pc:sldMk cId="3250581116" sldId="483"/>
            <ac:spMk id="10631" creationId="{C4173920-6EFF-4AA8-8BF9-D2D915C84483}"/>
          </ac:spMkLst>
        </pc:spChg>
        <pc:spChg chg="mod">
          <ac:chgData name="Kolakowski, Artur" userId="9c34c8cc-b1df-44f6-bea5-dcf7a54ee35f" providerId="ADAL" clId="{3840EB45-74CA-49F5-8548-3DE287019A31}" dt="2022-12-08T10:50:57.723" v="1555" actId="790"/>
          <ac:spMkLst>
            <pc:docMk/>
            <pc:sldMk cId="3250581116" sldId="483"/>
            <ac:spMk id="10632" creationId="{2570768C-0D52-484B-BF9F-C4EF8087C4F9}"/>
          </ac:spMkLst>
        </pc:spChg>
        <pc:spChg chg="mod">
          <ac:chgData name="Kolakowski, Artur" userId="9c34c8cc-b1df-44f6-bea5-dcf7a54ee35f" providerId="ADAL" clId="{3840EB45-74CA-49F5-8548-3DE287019A31}" dt="2022-12-08T10:50:57.723" v="1556" actId="790"/>
          <ac:spMkLst>
            <pc:docMk/>
            <pc:sldMk cId="3250581116" sldId="483"/>
            <ac:spMk id="10633" creationId="{5D44125B-96F9-4627-9ACF-66C0B7775FCE}"/>
          </ac:spMkLst>
        </pc:spChg>
        <pc:spChg chg="mod">
          <ac:chgData name="Kolakowski, Artur" userId="9c34c8cc-b1df-44f6-bea5-dcf7a54ee35f" providerId="ADAL" clId="{3840EB45-74CA-49F5-8548-3DE287019A31}" dt="2022-12-08T10:50:57.723" v="1557" actId="790"/>
          <ac:spMkLst>
            <pc:docMk/>
            <pc:sldMk cId="3250581116" sldId="483"/>
            <ac:spMk id="10634" creationId="{CCC36B96-1765-46B1-B4B4-8695028F1DF1}"/>
          </ac:spMkLst>
        </pc:spChg>
        <pc:spChg chg="mod">
          <ac:chgData name="Kolakowski, Artur" userId="9c34c8cc-b1df-44f6-bea5-dcf7a54ee35f" providerId="ADAL" clId="{3840EB45-74CA-49F5-8548-3DE287019A31}" dt="2022-12-08T10:50:57.723" v="1558" actId="790"/>
          <ac:spMkLst>
            <pc:docMk/>
            <pc:sldMk cId="3250581116" sldId="483"/>
            <ac:spMk id="10635" creationId="{A8A5D926-B5BB-4458-81CF-372B39C5E7BD}"/>
          </ac:spMkLst>
        </pc:spChg>
        <pc:spChg chg="mod">
          <ac:chgData name="Kolakowski, Artur" userId="9c34c8cc-b1df-44f6-bea5-dcf7a54ee35f" providerId="ADAL" clId="{3840EB45-74CA-49F5-8548-3DE287019A31}" dt="2022-12-08T10:50:57.728" v="1559" actId="790"/>
          <ac:spMkLst>
            <pc:docMk/>
            <pc:sldMk cId="3250581116" sldId="483"/>
            <ac:spMk id="10636" creationId="{1ADC5661-91C1-48F8-9559-B2E35048D69B}"/>
          </ac:spMkLst>
        </pc:spChg>
        <pc:spChg chg="mod">
          <ac:chgData name="Kolakowski, Artur" userId="9c34c8cc-b1df-44f6-bea5-dcf7a54ee35f" providerId="ADAL" clId="{3840EB45-74CA-49F5-8548-3DE287019A31}" dt="2022-12-08T10:50:57.728" v="1560" actId="790"/>
          <ac:spMkLst>
            <pc:docMk/>
            <pc:sldMk cId="3250581116" sldId="483"/>
            <ac:spMk id="10637" creationId="{8D9BD013-22D6-44EF-A12E-4D7351B77840}"/>
          </ac:spMkLst>
        </pc:spChg>
        <pc:spChg chg="mod">
          <ac:chgData name="Kolakowski, Artur" userId="9c34c8cc-b1df-44f6-bea5-dcf7a54ee35f" providerId="ADAL" clId="{3840EB45-74CA-49F5-8548-3DE287019A31}" dt="2022-12-08T10:50:57.728" v="1561" actId="790"/>
          <ac:spMkLst>
            <pc:docMk/>
            <pc:sldMk cId="3250581116" sldId="483"/>
            <ac:spMk id="10638" creationId="{163D083C-4A31-4872-A00F-A23C90D66925}"/>
          </ac:spMkLst>
        </pc:spChg>
        <pc:spChg chg="mod">
          <ac:chgData name="Kolakowski, Artur" userId="9c34c8cc-b1df-44f6-bea5-dcf7a54ee35f" providerId="ADAL" clId="{3840EB45-74CA-49F5-8548-3DE287019A31}" dt="2022-12-08T10:50:57.728" v="1562" actId="790"/>
          <ac:spMkLst>
            <pc:docMk/>
            <pc:sldMk cId="3250581116" sldId="483"/>
            <ac:spMk id="10639" creationId="{3A8B0C2B-F0B6-46CE-A86D-C6CA5A3FF5EF}"/>
          </ac:spMkLst>
        </pc:spChg>
        <pc:spChg chg="mod">
          <ac:chgData name="Kolakowski, Artur" userId="9c34c8cc-b1df-44f6-bea5-dcf7a54ee35f" providerId="ADAL" clId="{3840EB45-74CA-49F5-8548-3DE287019A31}" dt="2022-12-08T10:50:57.728" v="1563" actId="790"/>
          <ac:spMkLst>
            <pc:docMk/>
            <pc:sldMk cId="3250581116" sldId="483"/>
            <ac:spMk id="10640" creationId="{83F3F99E-AF3B-49C2-8888-302FB60F5C41}"/>
          </ac:spMkLst>
        </pc:spChg>
        <pc:spChg chg="mod">
          <ac:chgData name="Kolakowski, Artur" userId="9c34c8cc-b1df-44f6-bea5-dcf7a54ee35f" providerId="ADAL" clId="{3840EB45-74CA-49F5-8548-3DE287019A31}" dt="2022-12-08T10:50:57.728" v="1564" actId="790"/>
          <ac:spMkLst>
            <pc:docMk/>
            <pc:sldMk cId="3250581116" sldId="483"/>
            <ac:spMk id="10641" creationId="{E7A8AE0F-E452-438C-86B3-D389E4D11917}"/>
          </ac:spMkLst>
        </pc:spChg>
        <pc:spChg chg="mod">
          <ac:chgData name="Kolakowski, Artur" userId="9c34c8cc-b1df-44f6-bea5-dcf7a54ee35f" providerId="ADAL" clId="{3840EB45-74CA-49F5-8548-3DE287019A31}" dt="2022-12-08T10:50:57.733" v="1565" actId="790"/>
          <ac:spMkLst>
            <pc:docMk/>
            <pc:sldMk cId="3250581116" sldId="483"/>
            <ac:spMk id="10642" creationId="{FA12BB57-AB40-4BA1-9101-38C31FDF12A1}"/>
          </ac:spMkLst>
        </pc:spChg>
        <pc:spChg chg="mod">
          <ac:chgData name="Kolakowski, Artur" userId="9c34c8cc-b1df-44f6-bea5-dcf7a54ee35f" providerId="ADAL" clId="{3840EB45-74CA-49F5-8548-3DE287019A31}" dt="2022-12-08T10:50:57.733" v="1566" actId="790"/>
          <ac:spMkLst>
            <pc:docMk/>
            <pc:sldMk cId="3250581116" sldId="483"/>
            <ac:spMk id="10643" creationId="{9F1791B4-D9D0-469C-881C-9D8EC1240BE2}"/>
          </ac:spMkLst>
        </pc:spChg>
        <pc:spChg chg="mod">
          <ac:chgData name="Kolakowski, Artur" userId="9c34c8cc-b1df-44f6-bea5-dcf7a54ee35f" providerId="ADAL" clId="{3840EB45-74CA-49F5-8548-3DE287019A31}" dt="2022-12-08T10:50:57.733" v="1567" actId="790"/>
          <ac:spMkLst>
            <pc:docMk/>
            <pc:sldMk cId="3250581116" sldId="483"/>
            <ac:spMk id="10644" creationId="{62A97AC7-B139-495B-AA04-75A46A9B802E}"/>
          </ac:spMkLst>
        </pc:spChg>
        <pc:spChg chg="mod">
          <ac:chgData name="Kolakowski, Artur" userId="9c34c8cc-b1df-44f6-bea5-dcf7a54ee35f" providerId="ADAL" clId="{3840EB45-74CA-49F5-8548-3DE287019A31}" dt="2022-12-08T10:50:57.733" v="1568" actId="790"/>
          <ac:spMkLst>
            <pc:docMk/>
            <pc:sldMk cId="3250581116" sldId="483"/>
            <ac:spMk id="10645" creationId="{F188AC64-FE5F-45F2-B7E5-CBDCE1E608C2}"/>
          </ac:spMkLst>
        </pc:spChg>
        <pc:spChg chg="mod">
          <ac:chgData name="Kolakowski, Artur" userId="9c34c8cc-b1df-44f6-bea5-dcf7a54ee35f" providerId="ADAL" clId="{3840EB45-74CA-49F5-8548-3DE287019A31}" dt="2022-12-08T10:50:57.738" v="1569" actId="790"/>
          <ac:spMkLst>
            <pc:docMk/>
            <pc:sldMk cId="3250581116" sldId="483"/>
            <ac:spMk id="10646" creationId="{C07AA509-96B3-4DD5-8B05-13879D96F908}"/>
          </ac:spMkLst>
        </pc:spChg>
        <pc:spChg chg="mod">
          <ac:chgData name="Kolakowski, Artur" userId="9c34c8cc-b1df-44f6-bea5-dcf7a54ee35f" providerId="ADAL" clId="{3840EB45-74CA-49F5-8548-3DE287019A31}" dt="2022-12-08T10:50:57.738" v="1570" actId="790"/>
          <ac:spMkLst>
            <pc:docMk/>
            <pc:sldMk cId="3250581116" sldId="483"/>
            <ac:spMk id="10647" creationId="{1039D71E-685C-44F8-BEDA-AE2B9B52BE02}"/>
          </ac:spMkLst>
        </pc:spChg>
        <pc:spChg chg="mod">
          <ac:chgData name="Kolakowski, Artur" userId="9c34c8cc-b1df-44f6-bea5-dcf7a54ee35f" providerId="ADAL" clId="{3840EB45-74CA-49F5-8548-3DE287019A31}" dt="2022-12-08T10:50:57.738" v="1571" actId="790"/>
          <ac:spMkLst>
            <pc:docMk/>
            <pc:sldMk cId="3250581116" sldId="483"/>
            <ac:spMk id="10648" creationId="{F3A49E08-A619-4CEF-80D6-D4C6EF8DE9EF}"/>
          </ac:spMkLst>
        </pc:spChg>
        <pc:spChg chg="mod">
          <ac:chgData name="Kolakowski, Artur" userId="9c34c8cc-b1df-44f6-bea5-dcf7a54ee35f" providerId="ADAL" clId="{3840EB45-74CA-49F5-8548-3DE287019A31}" dt="2022-12-08T10:50:57.738" v="1572" actId="790"/>
          <ac:spMkLst>
            <pc:docMk/>
            <pc:sldMk cId="3250581116" sldId="483"/>
            <ac:spMk id="10649" creationId="{94D611F2-8F9A-4D8A-8C95-19B67C2BED2D}"/>
          </ac:spMkLst>
        </pc:spChg>
        <pc:spChg chg="mod">
          <ac:chgData name="Kolakowski, Artur" userId="9c34c8cc-b1df-44f6-bea5-dcf7a54ee35f" providerId="ADAL" clId="{3840EB45-74CA-49F5-8548-3DE287019A31}" dt="2022-12-08T10:50:57.738" v="1573" actId="790"/>
          <ac:spMkLst>
            <pc:docMk/>
            <pc:sldMk cId="3250581116" sldId="483"/>
            <ac:spMk id="10650" creationId="{770F9BAA-054C-4387-96B0-572A98444770}"/>
          </ac:spMkLst>
        </pc:spChg>
        <pc:spChg chg="mod">
          <ac:chgData name="Kolakowski, Artur" userId="9c34c8cc-b1df-44f6-bea5-dcf7a54ee35f" providerId="ADAL" clId="{3840EB45-74CA-49F5-8548-3DE287019A31}" dt="2022-12-08T10:50:57.738" v="1574" actId="790"/>
          <ac:spMkLst>
            <pc:docMk/>
            <pc:sldMk cId="3250581116" sldId="483"/>
            <ac:spMk id="10651" creationId="{F04D3EDE-DC49-404C-BED5-5E6F73127826}"/>
          </ac:spMkLst>
        </pc:spChg>
        <pc:spChg chg="mod">
          <ac:chgData name="Kolakowski, Artur" userId="9c34c8cc-b1df-44f6-bea5-dcf7a54ee35f" providerId="ADAL" clId="{3840EB45-74CA-49F5-8548-3DE287019A31}" dt="2022-12-08T10:50:57.743" v="1575" actId="790"/>
          <ac:spMkLst>
            <pc:docMk/>
            <pc:sldMk cId="3250581116" sldId="483"/>
            <ac:spMk id="10652" creationId="{452033CE-6514-4E34-AD9B-497D7B530618}"/>
          </ac:spMkLst>
        </pc:spChg>
        <pc:spChg chg="mod">
          <ac:chgData name="Kolakowski, Artur" userId="9c34c8cc-b1df-44f6-bea5-dcf7a54ee35f" providerId="ADAL" clId="{3840EB45-74CA-49F5-8548-3DE287019A31}" dt="2022-12-08T10:50:57.743" v="1576" actId="790"/>
          <ac:spMkLst>
            <pc:docMk/>
            <pc:sldMk cId="3250581116" sldId="483"/>
            <ac:spMk id="10653" creationId="{03D0022C-F6A7-4441-AD93-563B00F1E3B7}"/>
          </ac:spMkLst>
        </pc:spChg>
        <pc:spChg chg="mod">
          <ac:chgData name="Kolakowski, Artur" userId="9c34c8cc-b1df-44f6-bea5-dcf7a54ee35f" providerId="ADAL" clId="{3840EB45-74CA-49F5-8548-3DE287019A31}" dt="2022-12-08T10:50:57.743" v="1577" actId="790"/>
          <ac:spMkLst>
            <pc:docMk/>
            <pc:sldMk cId="3250581116" sldId="483"/>
            <ac:spMk id="10654" creationId="{A02B2489-587D-4299-ADB8-C6FA975F8843}"/>
          </ac:spMkLst>
        </pc:spChg>
        <pc:spChg chg="mod">
          <ac:chgData name="Kolakowski, Artur" userId="9c34c8cc-b1df-44f6-bea5-dcf7a54ee35f" providerId="ADAL" clId="{3840EB45-74CA-49F5-8548-3DE287019A31}" dt="2022-12-08T10:50:57.743" v="1578" actId="790"/>
          <ac:spMkLst>
            <pc:docMk/>
            <pc:sldMk cId="3250581116" sldId="483"/>
            <ac:spMk id="10655" creationId="{920CD1FC-24F5-4FD6-8453-479F1D487DE5}"/>
          </ac:spMkLst>
        </pc:spChg>
        <pc:spChg chg="mod">
          <ac:chgData name="Kolakowski, Artur" userId="9c34c8cc-b1df-44f6-bea5-dcf7a54ee35f" providerId="ADAL" clId="{3840EB45-74CA-49F5-8548-3DE287019A31}" dt="2022-12-08T10:50:57.743" v="1579" actId="790"/>
          <ac:spMkLst>
            <pc:docMk/>
            <pc:sldMk cId="3250581116" sldId="483"/>
            <ac:spMk id="10656" creationId="{22AA5FF4-2CEF-4128-8E53-84D353819B0F}"/>
          </ac:spMkLst>
        </pc:spChg>
        <pc:spChg chg="mod">
          <ac:chgData name="Kolakowski, Artur" userId="9c34c8cc-b1df-44f6-bea5-dcf7a54ee35f" providerId="ADAL" clId="{3840EB45-74CA-49F5-8548-3DE287019A31}" dt="2022-12-08T10:50:57.748" v="1580" actId="790"/>
          <ac:spMkLst>
            <pc:docMk/>
            <pc:sldMk cId="3250581116" sldId="483"/>
            <ac:spMk id="10657" creationId="{92926781-F6A7-436F-86AA-E3E821F4444F}"/>
          </ac:spMkLst>
        </pc:spChg>
        <pc:spChg chg="mod">
          <ac:chgData name="Kolakowski, Artur" userId="9c34c8cc-b1df-44f6-bea5-dcf7a54ee35f" providerId="ADAL" clId="{3840EB45-74CA-49F5-8548-3DE287019A31}" dt="2022-12-08T10:50:57.748" v="1581" actId="790"/>
          <ac:spMkLst>
            <pc:docMk/>
            <pc:sldMk cId="3250581116" sldId="483"/>
            <ac:spMk id="10658" creationId="{35489BF9-5F68-48D4-AF4E-EC233C8EB215}"/>
          </ac:spMkLst>
        </pc:spChg>
        <pc:spChg chg="mod">
          <ac:chgData name="Kolakowski, Artur" userId="9c34c8cc-b1df-44f6-bea5-dcf7a54ee35f" providerId="ADAL" clId="{3840EB45-74CA-49F5-8548-3DE287019A31}" dt="2022-12-08T10:50:57.748" v="1582" actId="790"/>
          <ac:spMkLst>
            <pc:docMk/>
            <pc:sldMk cId="3250581116" sldId="483"/>
            <ac:spMk id="10659" creationId="{DF36A3F4-9079-49A8-B5BA-5AFA1F37C4B2}"/>
          </ac:spMkLst>
        </pc:spChg>
        <pc:spChg chg="mod">
          <ac:chgData name="Kolakowski, Artur" userId="9c34c8cc-b1df-44f6-bea5-dcf7a54ee35f" providerId="ADAL" clId="{3840EB45-74CA-49F5-8548-3DE287019A31}" dt="2022-12-08T10:50:57.748" v="1583" actId="790"/>
          <ac:spMkLst>
            <pc:docMk/>
            <pc:sldMk cId="3250581116" sldId="483"/>
            <ac:spMk id="10660" creationId="{595AE48E-F4BF-4150-A3B7-FBA4FD0C8B06}"/>
          </ac:spMkLst>
        </pc:spChg>
        <pc:spChg chg="mod">
          <ac:chgData name="Kolakowski, Artur" userId="9c34c8cc-b1df-44f6-bea5-dcf7a54ee35f" providerId="ADAL" clId="{3840EB45-74CA-49F5-8548-3DE287019A31}" dt="2022-12-08T10:50:57.753" v="1584" actId="790"/>
          <ac:spMkLst>
            <pc:docMk/>
            <pc:sldMk cId="3250581116" sldId="483"/>
            <ac:spMk id="10661" creationId="{52A2B373-76AC-4385-A85F-88B693EA6B89}"/>
          </ac:spMkLst>
        </pc:spChg>
        <pc:spChg chg="mod">
          <ac:chgData name="Kolakowski, Artur" userId="9c34c8cc-b1df-44f6-bea5-dcf7a54ee35f" providerId="ADAL" clId="{3840EB45-74CA-49F5-8548-3DE287019A31}" dt="2022-12-08T10:50:57.753" v="1585" actId="790"/>
          <ac:spMkLst>
            <pc:docMk/>
            <pc:sldMk cId="3250581116" sldId="483"/>
            <ac:spMk id="10662" creationId="{BDCFB457-6CDD-4303-A602-DDA4AB6444E4}"/>
          </ac:spMkLst>
        </pc:spChg>
        <pc:spChg chg="mod">
          <ac:chgData name="Kolakowski, Artur" userId="9c34c8cc-b1df-44f6-bea5-dcf7a54ee35f" providerId="ADAL" clId="{3840EB45-74CA-49F5-8548-3DE287019A31}" dt="2022-12-08T10:50:57.753" v="1586" actId="790"/>
          <ac:spMkLst>
            <pc:docMk/>
            <pc:sldMk cId="3250581116" sldId="483"/>
            <ac:spMk id="10663" creationId="{0769360F-9BA0-45AC-8C3C-DC1E38D02CD9}"/>
          </ac:spMkLst>
        </pc:spChg>
        <pc:spChg chg="mod">
          <ac:chgData name="Kolakowski, Artur" userId="9c34c8cc-b1df-44f6-bea5-dcf7a54ee35f" providerId="ADAL" clId="{3840EB45-74CA-49F5-8548-3DE287019A31}" dt="2022-12-08T10:50:57.753" v="1587" actId="790"/>
          <ac:spMkLst>
            <pc:docMk/>
            <pc:sldMk cId="3250581116" sldId="483"/>
            <ac:spMk id="10664" creationId="{8FBB0885-983A-4B09-882E-237334B019FB}"/>
          </ac:spMkLst>
        </pc:spChg>
        <pc:spChg chg="mod">
          <ac:chgData name="Kolakowski, Artur" userId="9c34c8cc-b1df-44f6-bea5-dcf7a54ee35f" providerId="ADAL" clId="{3840EB45-74CA-49F5-8548-3DE287019A31}" dt="2022-12-08T10:50:57.753" v="1588" actId="790"/>
          <ac:spMkLst>
            <pc:docMk/>
            <pc:sldMk cId="3250581116" sldId="483"/>
            <ac:spMk id="10665" creationId="{3D77AD6D-EFD1-41C0-8035-76804F12092F}"/>
          </ac:spMkLst>
        </pc:spChg>
        <pc:spChg chg="mod">
          <ac:chgData name="Kolakowski, Artur" userId="9c34c8cc-b1df-44f6-bea5-dcf7a54ee35f" providerId="ADAL" clId="{3840EB45-74CA-49F5-8548-3DE287019A31}" dt="2022-12-08T10:50:57.758" v="1589" actId="790"/>
          <ac:spMkLst>
            <pc:docMk/>
            <pc:sldMk cId="3250581116" sldId="483"/>
            <ac:spMk id="10666" creationId="{DAD1BBBB-5103-43E3-B131-E8A99B24F511}"/>
          </ac:spMkLst>
        </pc:spChg>
        <pc:spChg chg="mod">
          <ac:chgData name="Kolakowski, Artur" userId="9c34c8cc-b1df-44f6-bea5-dcf7a54ee35f" providerId="ADAL" clId="{3840EB45-74CA-49F5-8548-3DE287019A31}" dt="2022-12-08T10:50:57.758" v="1590" actId="790"/>
          <ac:spMkLst>
            <pc:docMk/>
            <pc:sldMk cId="3250581116" sldId="483"/>
            <ac:spMk id="10667" creationId="{9CEC80EA-7E12-45F1-AF74-ED580BAC2EE0}"/>
          </ac:spMkLst>
        </pc:spChg>
        <pc:spChg chg="mod">
          <ac:chgData name="Kolakowski, Artur" userId="9c34c8cc-b1df-44f6-bea5-dcf7a54ee35f" providerId="ADAL" clId="{3840EB45-74CA-49F5-8548-3DE287019A31}" dt="2022-12-08T10:50:57.758" v="1591" actId="790"/>
          <ac:spMkLst>
            <pc:docMk/>
            <pc:sldMk cId="3250581116" sldId="483"/>
            <ac:spMk id="10668" creationId="{3692C38E-0B2E-48E6-9853-3C07D10AFD64}"/>
          </ac:spMkLst>
        </pc:spChg>
        <pc:spChg chg="mod">
          <ac:chgData name="Kolakowski, Artur" userId="9c34c8cc-b1df-44f6-bea5-dcf7a54ee35f" providerId="ADAL" clId="{3840EB45-74CA-49F5-8548-3DE287019A31}" dt="2022-12-08T10:50:57.758" v="1592" actId="790"/>
          <ac:spMkLst>
            <pc:docMk/>
            <pc:sldMk cId="3250581116" sldId="483"/>
            <ac:spMk id="10669" creationId="{606FCE29-BE1F-46C7-BDF0-59A5ECE89793}"/>
          </ac:spMkLst>
        </pc:spChg>
        <pc:spChg chg="mod">
          <ac:chgData name="Kolakowski, Artur" userId="9c34c8cc-b1df-44f6-bea5-dcf7a54ee35f" providerId="ADAL" clId="{3840EB45-74CA-49F5-8548-3DE287019A31}" dt="2022-12-08T10:50:57.758" v="1593" actId="790"/>
          <ac:spMkLst>
            <pc:docMk/>
            <pc:sldMk cId="3250581116" sldId="483"/>
            <ac:spMk id="10670" creationId="{6159E74A-7FBB-448B-8CD2-A204E0309EBA}"/>
          </ac:spMkLst>
        </pc:spChg>
        <pc:spChg chg="mod">
          <ac:chgData name="Kolakowski, Artur" userId="9c34c8cc-b1df-44f6-bea5-dcf7a54ee35f" providerId="ADAL" clId="{3840EB45-74CA-49F5-8548-3DE287019A31}" dt="2022-12-08T10:50:57.763" v="1594" actId="790"/>
          <ac:spMkLst>
            <pc:docMk/>
            <pc:sldMk cId="3250581116" sldId="483"/>
            <ac:spMk id="10671" creationId="{B38D43F6-44C3-461E-9DA4-340C0B2CDA3B}"/>
          </ac:spMkLst>
        </pc:spChg>
        <pc:spChg chg="mod">
          <ac:chgData name="Kolakowski, Artur" userId="9c34c8cc-b1df-44f6-bea5-dcf7a54ee35f" providerId="ADAL" clId="{3840EB45-74CA-49F5-8548-3DE287019A31}" dt="2022-12-08T10:50:57.763" v="1595" actId="790"/>
          <ac:spMkLst>
            <pc:docMk/>
            <pc:sldMk cId="3250581116" sldId="483"/>
            <ac:spMk id="10672" creationId="{6FE251EC-0C72-4EBF-B712-9AA9E41A20E8}"/>
          </ac:spMkLst>
        </pc:spChg>
        <pc:spChg chg="mod">
          <ac:chgData name="Kolakowski, Artur" userId="9c34c8cc-b1df-44f6-bea5-dcf7a54ee35f" providerId="ADAL" clId="{3840EB45-74CA-49F5-8548-3DE287019A31}" dt="2022-12-08T10:50:57.763" v="1596" actId="790"/>
          <ac:spMkLst>
            <pc:docMk/>
            <pc:sldMk cId="3250581116" sldId="483"/>
            <ac:spMk id="10673" creationId="{C347C11A-506D-44F0-9FA1-E3420FADF1E1}"/>
          </ac:spMkLst>
        </pc:spChg>
        <pc:spChg chg="mod">
          <ac:chgData name="Kolakowski, Artur" userId="9c34c8cc-b1df-44f6-bea5-dcf7a54ee35f" providerId="ADAL" clId="{3840EB45-74CA-49F5-8548-3DE287019A31}" dt="2022-12-08T10:50:57.763" v="1597" actId="790"/>
          <ac:spMkLst>
            <pc:docMk/>
            <pc:sldMk cId="3250581116" sldId="483"/>
            <ac:spMk id="10674" creationId="{2748F03C-2C8C-4EB0-ACBB-194762CB98C3}"/>
          </ac:spMkLst>
        </pc:spChg>
        <pc:spChg chg="mod">
          <ac:chgData name="Kolakowski, Artur" userId="9c34c8cc-b1df-44f6-bea5-dcf7a54ee35f" providerId="ADAL" clId="{3840EB45-74CA-49F5-8548-3DE287019A31}" dt="2022-12-08T10:50:57.763" v="1598" actId="790"/>
          <ac:spMkLst>
            <pc:docMk/>
            <pc:sldMk cId="3250581116" sldId="483"/>
            <ac:spMk id="10675" creationId="{270C5F68-1099-41C1-A755-D3C0E4BCF982}"/>
          </ac:spMkLst>
        </pc:spChg>
        <pc:spChg chg="mod">
          <ac:chgData name="Kolakowski, Artur" userId="9c34c8cc-b1df-44f6-bea5-dcf7a54ee35f" providerId="ADAL" clId="{3840EB45-74CA-49F5-8548-3DE287019A31}" dt="2022-12-08T10:50:57.768" v="1599" actId="790"/>
          <ac:spMkLst>
            <pc:docMk/>
            <pc:sldMk cId="3250581116" sldId="483"/>
            <ac:spMk id="10676" creationId="{D161C550-821B-4654-9434-6E3AE2D1F24E}"/>
          </ac:spMkLst>
        </pc:spChg>
        <pc:spChg chg="mod">
          <ac:chgData name="Kolakowski, Artur" userId="9c34c8cc-b1df-44f6-bea5-dcf7a54ee35f" providerId="ADAL" clId="{3840EB45-74CA-49F5-8548-3DE287019A31}" dt="2022-12-08T10:50:57.768" v="1600" actId="790"/>
          <ac:spMkLst>
            <pc:docMk/>
            <pc:sldMk cId="3250581116" sldId="483"/>
            <ac:spMk id="10677" creationId="{182A927C-6B5C-4720-A05B-51A02B7ABE93}"/>
          </ac:spMkLst>
        </pc:spChg>
        <pc:spChg chg="mod">
          <ac:chgData name="Kolakowski, Artur" userId="9c34c8cc-b1df-44f6-bea5-dcf7a54ee35f" providerId="ADAL" clId="{3840EB45-74CA-49F5-8548-3DE287019A31}" dt="2022-12-08T10:50:57.768" v="1601" actId="790"/>
          <ac:spMkLst>
            <pc:docMk/>
            <pc:sldMk cId="3250581116" sldId="483"/>
            <ac:spMk id="10678" creationId="{263A3B5D-ADC6-4D58-92B5-677EB1B16C02}"/>
          </ac:spMkLst>
        </pc:spChg>
        <pc:spChg chg="mod">
          <ac:chgData name="Kolakowski, Artur" userId="9c34c8cc-b1df-44f6-bea5-dcf7a54ee35f" providerId="ADAL" clId="{3840EB45-74CA-49F5-8548-3DE287019A31}" dt="2022-12-08T10:50:57.768" v="1602" actId="790"/>
          <ac:spMkLst>
            <pc:docMk/>
            <pc:sldMk cId="3250581116" sldId="483"/>
            <ac:spMk id="10679" creationId="{880936D7-4FB4-42F8-A63E-86948B6A134C}"/>
          </ac:spMkLst>
        </pc:spChg>
        <pc:spChg chg="mod">
          <ac:chgData name="Kolakowski, Artur" userId="9c34c8cc-b1df-44f6-bea5-dcf7a54ee35f" providerId="ADAL" clId="{3840EB45-74CA-49F5-8548-3DE287019A31}" dt="2022-12-08T10:50:57.768" v="1603" actId="790"/>
          <ac:spMkLst>
            <pc:docMk/>
            <pc:sldMk cId="3250581116" sldId="483"/>
            <ac:spMk id="10680" creationId="{D2BCC66E-8E0B-4DB7-9AED-CC389EE303D2}"/>
          </ac:spMkLst>
        </pc:spChg>
        <pc:spChg chg="mod">
          <ac:chgData name="Kolakowski, Artur" userId="9c34c8cc-b1df-44f6-bea5-dcf7a54ee35f" providerId="ADAL" clId="{3840EB45-74CA-49F5-8548-3DE287019A31}" dt="2022-12-08T10:50:57.773" v="1604" actId="790"/>
          <ac:spMkLst>
            <pc:docMk/>
            <pc:sldMk cId="3250581116" sldId="483"/>
            <ac:spMk id="10681" creationId="{B9035B7E-D775-4153-9DDB-904B93B47FBF}"/>
          </ac:spMkLst>
        </pc:spChg>
        <pc:spChg chg="mod">
          <ac:chgData name="Kolakowski, Artur" userId="9c34c8cc-b1df-44f6-bea5-dcf7a54ee35f" providerId="ADAL" clId="{3840EB45-74CA-49F5-8548-3DE287019A31}" dt="2022-12-08T10:50:57.773" v="1605" actId="790"/>
          <ac:spMkLst>
            <pc:docMk/>
            <pc:sldMk cId="3250581116" sldId="483"/>
            <ac:spMk id="10682" creationId="{9E1F91F9-E532-441F-ABBF-FD5FD667B1B9}"/>
          </ac:spMkLst>
        </pc:spChg>
        <pc:spChg chg="mod">
          <ac:chgData name="Kolakowski, Artur" userId="9c34c8cc-b1df-44f6-bea5-dcf7a54ee35f" providerId="ADAL" clId="{3840EB45-74CA-49F5-8548-3DE287019A31}" dt="2022-12-08T10:50:57.773" v="1606" actId="790"/>
          <ac:spMkLst>
            <pc:docMk/>
            <pc:sldMk cId="3250581116" sldId="483"/>
            <ac:spMk id="10683" creationId="{6F6AC9D2-8D0C-4966-B859-216218EF7AD3}"/>
          </ac:spMkLst>
        </pc:spChg>
        <pc:spChg chg="mod">
          <ac:chgData name="Kolakowski, Artur" userId="9c34c8cc-b1df-44f6-bea5-dcf7a54ee35f" providerId="ADAL" clId="{3840EB45-74CA-49F5-8548-3DE287019A31}" dt="2022-12-08T10:50:57.773" v="1607" actId="790"/>
          <ac:spMkLst>
            <pc:docMk/>
            <pc:sldMk cId="3250581116" sldId="483"/>
            <ac:spMk id="10684" creationId="{FAF3735A-A671-4AAA-ACDC-73ED39E2F084}"/>
          </ac:spMkLst>
        </pc:spChg>
        <pc:spChg chg="mod">
          <ac:chgData name="Kolakowski, Artur" userId="9c34c8cc-b1df-44f6-bea5-dcf7a54ee35f" providerId="ADAL" clId="{3840EB45-74CA-49F5-8548-3DE287019A31}" dt="2022-12-08T10:50:57.773" v="1608" actId="790"/>
          <ac:spMkLst>
            <pc:docMk/>
            <pc:sldMk cId="3250581116" sldId="483"/>
            <ac:spMk id="10685" creationId="{7E4D2747-2A18-4C1C-8FB7-2EAF1D40D12D}"/>
          </ac:spMkLst>
        </pc:spChg>
        <pc:spChg chg="mod">
          <ac:chgData name="Kolakowski, Artur" userId="9c34c8cc-b1df-44f6-bea5-dcf7a54ee35f" providerId="ADAL" clId="{3840EB45-74CA-49F5-8548-3DE287019A31}" dt="2022-12-08T10:50:57.773" v="1609" actId="790"/>
          <ac:spMkLst>
            <pc:docMk/>
            <pc:sldMk cId="3250581116" sldId="483"/>
            <ac:spMk id="10686" creationId="{161EF887-1118-455C-82AF-66838AA887FA}"/>
          </ac:spMkLst>
        </pc:spChg>
        <pc:spChg chg="mod">
          <ac:chgData name="Kolakowski, Artur" userId="9c34c8cc-b1df-44f6-bea5-dcf7a54ee35f" providerId="ADAL" clId="{3840EB45-74CA-49F5-8548-3DE287019A31}" dt="2022-12-08T10:50:57.778" v="1610" actId="790"/>
          <ac:spMkLst>
            <pc:docMk/>
            <pc:sldMk cId="3250581116" sldId="483"/>
            <ac:spMk id="10687" creationId="{E488A1E7-5C94-4EE7-9AB4-1502583B4A18}"/>
          </ac:spMkLst>
        </pc:spChg>
        <pc:spChg chg="mod">
          <ac:chgData name="Kolakowski, Artur" userId="9c34c8cc-b1df-44f6-bea5-dcf7a54ee35f" providerId="ADAL" clId="{3840EB45-74CA-49F5-8548-3DE287019A31}" dt="2022-12-08T10:50:57.779" v="1611" actId="790"/>
          <ac:spMkLst>
            <pc:docMk/>
            <pc:sldMk cId="3250581116" sldId="483"/>
            <ac:spMk id="10688" creationId="{818348BB-524F-437B-9A1F-65C3CB05FD6A}"/>
          </ac:spMkLst>
        </pc:spChg>
        <pc:spChg chg="mod">
          <ac:chgData name="Kolakowski, Artur" userId="9c34c8cc-b1df-44f6-bea5-dcf7a54ee35f" providerId="ADAL" clId="{3840EB45-74CA-49F5-8548-3DE287019A31}" dt="2022-12-08T10:50:57.779" v="1612" actId="790"/>
          <ac:spMkLst>
            <pc:docMk/>
            <pc:sldMk cId="3250581116" sldId="483"/>
            <ac:spMk id="10689" creationId="{B124AABD-15D2-4B74-978B-39EC1E397750}"/>
          </ac:spMkLst>
        </pc:spChg>
        <pc:spChg chg="mod">
          <ac:chgData name="Kolakowski, Artur" userId="9c34c8cc-b1df-44f6-bea5-dcf7a54ee35f" providerId="ADAL" clId="{3840EB45-74CA-49F5-8548-3DE287019A31}" dt="2022-12-08T10:50:57.779" v="1613" actId="790"/>
          <ac:spMkLst>
            <pc:docMk/>
            <pc:sldMk cId="3250581116" sldId="483"/>
            <ac:spMk id="10690" creationId="{100B0A0C-F054-4CCC-A956-15B54A2F2BEE}"/>
          </ac:spMkLst>
        </pc:spChg>
        <pc:spChg chg="mod">
          <ac:chgData name="Kolakowski, Artur" userId="9c34c8cc-b1df-44f6-bea5-dcf7a54ee35f" providerId="ADAL" clId="{3840EB45-74CA-49F5-8548-3DE287019A31}" dt="2022-12-08T10:50:57.779" v="1614" actId="790"/>
          <ac:spMkLst>
            <pc:docMk/>
            <pc:sldMk cId="3250581116" sldId="483"/>
            <ac:spMk id="10691" creationId="{1AC29881-3667-4AC3-A0CD-3E236CB2ECDE}"/>
          </ac:spMkLst>
        </pc:spChg>
        <pc:spChg chg="mod">
          <ac:chgData name="Kolakowski, Artur" userId="9c34c8cc-b1df-44f6-bea5-dcf7a54ee35f" providerId="ADAL" clId="{3840EB45-74CA-49F5-8548-3DE287019A31}" dt="2022-12-08T10:50:57.783" v="1615" actId="790"/>
          <ac:spMkLst>
            <pc:docMk/>
            <pc:sldMk cId="3250581116" sldId="483"/>
            <ac:spMk id="10692" creationId="{A2F1C224-23DA-488C-B117-9DF3F48941D0}"/>
          </ac:spMkLst>
        </pc:spChg>
        <pc:spChg chg="mod">
          <ac:chgData name="Kolakowski, Artur" userId="9c34c8cc-b1df-44f6-bea5-dcf7a54ee35f" providerId="ADAL" clId="{3840EB45-74CA-49F5-8548-3DE287019A31}" dt="2022-12-08T10:50:57.783" v="1616" actId="790"/>
          <ac:spMkLst>
            <pc:docMk/>
            <pc:sldMk cId="3250581116" sldId="483"/>
            <ac:spMk id="10693" creationId="{43D86A60-E082-4B5E-8CCF-46C6CB16FFEC}"/>
          </ac:spMkLst>
        </pc:spChg>
        <pc:spChg chg="mod">
          <ac:chgData name="Kolakowski, Artur" userId="9c34c8cc-b1df-44f6-bea5-dcf7a54ee35f" providerId="ADAL" clId="{3840EB45-74CA-49F5-8548-3DE287019A31}" dt="2022-12-08T10:50:57.783" v="1617" actId="790"/>
          <ac:spMkLst>
            <pc:docMk/>
            <pc:sldMk cId="3250581116" sldId="483"/>
            <ac:spMk id="10694" creationId="{90467B35-6763-412B-B505-F2FB252F13D9}"/>
          </ac:spMkLst>
        </pc:spChg>
        <pc:spChg chg="mod">
          <ac:chgData name="Kolakowski, Artur" userId="9c34c8cc-b1df-44f6-bea5-dcf7a54ee35f" providerId="ADAL" clId="{3840EB45-74CA-49F5-8548-3DE287019A31}" dt="2022-12-08T10:50:57.783" v="1618" actId="790"/>
          <ac:spMkLst>
            <pc:docMk/>
            <pc:sldMk cId="3250581116" sldId="483"/>
            <ac:spMk id="10695" creationId="{21DEC342-6E60-4B55-817E-4079CBCA298A}"/>
          </ac:spMkLst>
        </pc:spChg>
        <pc:spChg chg="mod">
          <ac:chgData name="Kolakowski, Artur" userId="9c34c8cc-b1df-44f6-bea5-dcf7a54ee35f" providerId="ADAL" clId="{3840EB45-74CA-49F5-8548-3DE287019A31}" dt="2022-12-08T10:50:57.787" v="1619" actId="790"/>
          <ac:spMkLst>
            <pc:docMk/>
            <pc:sldMk cId="3250581116" sldId="483"/>
            <ac:spMk id="10696" creationId="{FDF41935-1687-4581-8A68-391BC3A6966B}"/>
          </ac:spMkLst>
        </pc:spChg>
        <pc:spChg chg="mod">
          <ac:chgData name="Kolakowski, Artur" userId="9c34c8cc-b1df-44f6-bea5-dcf7a54ee35f" providerId="ADAL" clId="{3840EB45-74CA-49F5-8548-3DE287019A31}" dt="2022-12-08T10:50:57.787" v="1620" actId="790"/>
          <ac:spMkLst>
            <pc:docMk/>
            <pc:sldMk cId="3250581116" sldId="483"/>
            <ac:spMk id="10697" creationId="{048BF12E-A051-446E-B7E4-7060090E76D5}"/>
          </ac:spMkLst>
        </pc:spChg>
        <pc:spChg chg="mod">
          <ac:chgData name="Kolakowski, Artur" userId="9c34c8cc-b1df-44f6-bea5-dcf7a54ee35f" providerId="ADAL" clId="{3840EB45-74CA-49F5-8548-3DE287019A31}" dt="2022-12-08T10:50:57.787" v="1621" actId="790"/>
          <ac:spMkLst>
            <pc:docMk/>
            <pc:sldMk cId="3250581116" sldId="483"/>
            <ac:spMk id="10698" creationId="{4694BE80-E6EF-49ED-90DA-CA4F7BA0FF58}"/>
          </ac:spMkLst>
        </pc:spChg>
        <pc:spChg chg="mod">
          <ac:chgData name="Kolakowski, Artur" userId="9c34c8cc-b1df-44f6-bea5-dcf7a54ee35f" providerId="ADAL" clId="{3840EB45-74CA-49F5-8548-3DE287019A31}" dt="2022-12-08T10:50:57.787" v="1622" actId="790"/>
          <ac:spMkLst>
            <pc:docMk/>
            <pc:sldMk cId="3250581116" sldId="483"/>
            <ac:spMk id="10699" creationId="{A63F5B6F-C5D5-43FD-AA89-355F75B08F60}"/>
          </ac:spMkLst>
        </pc:spChg>
        <pc:spChg chg="mod">
          <ac:chgData name="Kolakowski, Artur" userId="9c34c8cc-b1df-44f6-bea5-dcf7a54ee35f" providerId="ADAL" clId="{3840EB45-74CA-49F5-8548-3DE287019A31}" dt="2022-12-08T10:50:57.787" v="1623" actId="790"/>
          <ac:spMkLst>
            <pc:docMk/>
            <pc:sldMk cId="3250581116" sldId="483"/>
            <ac:spMk id="10700" creationId="{48EC10CA-6A93-4FDA-8B9F-8F5CC7022824}"/>
          </ac:spMkLst>
        </pc:spChg>
        <pc:spChg chg="mod">
          <ac:chgData name="Kolakowski, Artur" userId="9c34c8cc-b1df-44f6-bea5-dcf7a54ee35f" providerId="ADAL" clId="{3840EB45-74CA-49F5-8548-3DE287019A31}" dt="2022-12-08T10:50:57.792" v="1624" actId="790"/>
          <ac:spMkLst>
            <pc:docMk/>
            <pc:sldMk cId="3250581116" sldId="483"/>
            <ac:spMk id="10701" creationId="{F4802B6F-70AB-4FF4-B03B-5329BEF34EB8}"/>
          </ac:spMkLst>
        </pc:spChg>
        <pc:spChg chg="mod">
          <ac:chgData name="Kolakowski, Artur" userId="9c34c8cc-b1df-44f6-bea5-dcf7a54ee35f" providerId="ADAL" clId="{3840EB45-74CA-49F5-8548-3DE287019A31}" dt="2022-12-08T10:50:57.792" v="1625" actId="790"/>
          <ac:spMkLst>
            <pc:docMk/>
            <pc:sldMk cId="3250581116" sldId="483"/>
            <ac:spMk id="10702" creationId="{B98FC313-6301-45F2-B62D-3F873B898FF2}"/>
          </ac:spMkLst>
        </pc:spChg>
        <pc:spChg chg="mod">
          <ac:chgData name="Kolakowski, Artur" userId="9c34c8cc-b1df-44f6-bea5-dcf7a54ee35f" providerId="ADAL" clId="{3840EB45-74CA-49F5-8548-3DE287019A31}" dt="2022-12-08T10:50:57.792" v="1626" actId="790"/>
          <ac:spMkLst>
            <pc:docMk/>
            <pc:sldMk cId="3250581116" sldId="483"/>
            <ac:spMk id="10703" creationId="{9E6A1BF7-2368-4231-98B5-248069D3B846}"/>
          </ac:spMkLst>
        </pc:spChg>
        <pc:spChg chg="mod">
          <ac:chgData name="Kolakowski, Artur" userId="9c34c8cc-b1df-44f6-bea5-dcf7a54ee35f" providerId="ADAL" clId="{3840EB45-74CA-49F5-8548-3DE287019A31}" dt="2022-12-08T10:50:57.792" v="1627" actId="790"/>
          <ac:spMkLst>
            <pc:docMk/>
            <pc:sldMk cId="3250581116" sldId="483"/>
            <ac:spMk id="10704" creationId="{CBFDD069-F304-420C-8EA0-ED96B25CBA75}"/>
          </ac:spMkLst>
        </pc:spChg>
        <pc:spChg chg="mod">
          <ac:chgData name="Kolakowski, Artur" userId="9c34c8cc-b1df-44f6-bea5-dcf7a54ee35f" providerId="ADAL" clId="{3840EB45-74CA-49F5-8548-3DE287019A31}" dt="2022-12-08T10:50:57.792" v="1628" actId="790"/>
          <ac:spMkLst>
            <pc:docMk/>
            <pc:sldMk cId="3250581116" sldId="483"/>
            <ac:spMk id="10705" creationId="{9FAD3AB1-EE06-49A7-9A37-5E438024C1AB}"/>
          </ac:spMkLst>
        </pc:spChg>
        <pc:spChg chg="mod">
          <ac:chgData name="Kolakowski, Artur" userId="9c34c8cc-b1df-44f6-bea5-dcf7a54ee35f" providerId="ADAL" clId="{3840EB45-74CA-49F5-8548-3DE287019A31}" dt="2022-12-08T10:50:57.798" v="1629" actId="790"/>
          <ac:spMkLst>
            <pc:docMk/>
            <pc:sldMk cId="3250581116" sldId="483"/>
            <ac:spMk id="10706" creationId="{974DBD1B-9C38-4B4D-80A0-3AD658388B86}"/>
          </ac:spMkLst>
        </pc:spChg>
        <pc:spChg chg="mod">
          <ac:chgData name="Kolakowski, Artur" userId="9c34c8cc-b1df-44f6-bea5-dcf7a54ee35f" providerId="ADAL" clId="{3840EB45-74CA-49F5-8548-3DE287019A31}" dt="2022-12-08T10:50:57.798" v="1630" actId="790"/>
          <ac:spMkLst>
            <pc:docMk/>
            <pc:sldMk cId="3250581116" sldId="483"/>
            <ac:spMk id="10707" creationId="{1EA9A5AD-36F3-4124-B9BD-0D3EA537B7C0}"/>
          </ac:spMkLst>
        </pc:spChg>
        <pc:spChg chg="mod">
          <ac:chgData name="Kolakowski, Artur" userId="9c34c8cc-b1df-44f6-bea5-dcf7a54ee35f" providerId="ADAL" clId="{3840EB45-74CA-49F5-8548-3DE287019A31}" dt="2022-12-08T10:50:57.798" v="1631" actId="790"/>
          <ac:spMkLst>
            <pc:docMk/>
            <pc:sldMk cId="3250581116" sldId="483"/>
            <ac:spMk id="10708" creationId="{D6F389DE-37B2-4701-9510-BE8A8895F315}"/>
          </ac:spMkLst>
        </pc:spChg>
        <pc:spChg chg="mod">
          <ac:chgData name="Kolakowski, Artur" userId="9c34c8cc-b1df-44f6-bea5-dcf7a54ee35f" providerId="ADAL" clId="{3840EB45-74CA-49F5-8548-3DE287019A31}" dt="2022-12-08T10:50:57.798" v="1632" actId="790"/>
          <ac:spMkLst>
            <pc:docMk/>
            <pc:sldMk cId="3250581116" sldId="483"/>
            <ac:spMk id="10709" creationId="{6DD789E5-9833-44D9-8405-59667F208962}"/>
          </ac:spMkLst>
        </pc:spChg>
        <pc:spChg chg="mod">
          <ac:chgData name="Kolakowski, Artur" userId="9c34c8cc-b1df-44f6-bea5-dcf7a54ee35f" providerId="ADAL" clId="{3840EB45-74CA-49F5-8548-3DE287019A31}" dt="2022-12-08T10:50:57.798" v="1633" actId="790"/>
          <ac:spMkLst>
            <pc:docMk/>
            <pc:sldMk cId="3250581116" sldId="483"/>
            <ac:spMk id="10710" creationId="{77A7FE80-1269-44B2-8B3A-B73A7789F21C}"/>
          </ac:spMkLst>
        </pc:spChg>
        <pc:spChg chg="mod">
          <ac:chgData name="Kolakowski, Artur" userId="9c34c8cc-b1df-44f6-bea5-dcf7a54ee35f" providerId="ADAL" clId="{3840EB45-74CA-49F5-8548-3DE287019A31}" dt="2022-12-08T10:50:57.802" v="1634" actId="790"/>
          <ac:spMkLst>
            <pc:docMk/>
            <pc:sldMk cId="3250581116" sldId="483"/>
            <ac:spMk id="10711" creationId="{39496E37-9AB7-44C2-8816-50BF78F59F2A}"/>
          </ac:spMkLst>
        </pc:spChg>
        <pc:spChg chg="mod">
          <ac:chgData name="Kolakowski, Artur" userId="9c34c8cc-b1df-44f6-bea5-dcf7a54ee35f" providerId="ADAL" clId="{3840EB45-74CA-49F5-8548-3DE287019A31}" dt="2022-12-08T10:50:57.802" v="1635" actId="790"/>
          <ac:spMkLst>
            <pc:docMk/>
            <pc:sldMk cId="3250581116" sldId="483"/>
            <ac:spMk id="10712" creationId="{025D2D0C-35F4-4ECB-AA6C-6FCAA9C54665}"/>
          </ac:spMkLst>
        </pc:spChg>
        <pc:spChg chg="mod">
          <ac:chgData name="Kolakowski, Artur" userId="9c34c8cc-b1df-44f6-bea5-dcf7a54ee35f" providerId="ADAL" clId="{3840EB45-74CA-49F5-8548-3DE287019A31}" dt="2022-12-08T10:50:57.802" v="1636" actId="790"/>
          <ac:spMkLst>
            <pc:docMk/>
            <pc:sldMk cId="3250581116" sldId="483"/>
            <ac:spMk id="10713" creationId="{1D490DCE-5446-47EE-B8A6-30A792B37897}"/>
          </ac:spMkLst>
        </pc:spChg>
        <pc:spChg chg="mod">
          <ac:chgData name="Kolakowski, Artur" userId="9c34c8cc-b1df-44f6-bea5-dcf7a54ee35f" providerId="ADAL" clId="{3840EB45-74CA-49F5-8548-3DE287019A31}" dt="2022-12-08T10:50:57.802" v="1637" actId="790"/>
          <ac:spMkLst>
            <pc:docMk/>
            <pc:sldMk cId="3250581116" sldId="483"/>
            <ac:spMk id="10714" creationId="{B0C9680E-CC18-419B-AC30-3F596C0C84AB}"/>
          </ac:spMkLst>
        </pc:spChg>
        <pc:spChg chg="mod">
          <ac:chgData name="Kolakowski, Artur" userId="9c34c8cc-b1df-44f6-bea5-dcf7a54ee35f" providerId="ADAL" clId="{3840EB45-74CA-49F5-8548-3DE287019A31}" dt="2022-12-08T10:50:57.802" v="1638" actId="790"/>
          <ac:spMkLst>
            <pc:docMk/>
            <pc:sldMk cId="3250581116" sldId="483"/>
            <ac:spMk id="10715" creationId="{FAD2B793-43B3-4B0A-BCCE-985B89D41084}"/>
          </ac:spMkLst>
        </pc:spChg>
        <pc:spChg chg="mod">
          <ac:chgData name="Kolakowski, Artur" userId="9c34c8cc-b1df-44f6-bea5-dcf7a54ee35f" providerId="ADAL" clId="{3840EB45-74CA-49F5-8548-3DE287019A31}" dt="2022-12-08T10:50:57.802" v="1639" actId="790"/>
          <ac:spMkLst>
            <pc:docMk/>
            <pc:sldMk cId="3250581116" sldId="483"/>
            <ac:spMk id="10716" creationId="{A35A4AE9-F173-422F-B8B1-A5A2D7C094F3}"/>
          </ac:spMkLst>
        </pc:spChg>
        <pc:spChg chg="mod">
          <ac:chgData name="Kolakowski, Artur" userId="9c34c8cc-b1df-44f6-bea5-dcf7a54ee35f" providerId="ADAL" clId="{3840EB45-74CA-49F5-8548-3DE287019A31}" dt="2022-12-08T10:50:57.807" v="1640" actId="790"/>
          <ac:spMkLst>
            <pc:docMk/>
            <pc:sldMk cId="3250581116" sldId="483"/>
            <ac:spMk id="10717" creationId="{F3FA8D7D-1FAC-4D05-80BC-DBE2C56CCC9B}"/>
          </ac:spMkLst>
        </pc:spChg>
        <pc:spChg chg="mod">
          <ac:chgData name="Kolakowski, Artur" userId="9c34c8cc-b1df-44f6-bea5-dcf7a54ee35f" providerId="ADAL" clId="{3840EB45-74CA-49F5-8548-3DE287019A31}" dt="2022-12-08T10:50:57.807" v="1641" actId="790"/>
          <ac:spMkLst>
            <pc:docMk/>
            <pc:sldMk cId="3250581116" sldId="483"/>
            <ac:spMk id="10718" creationId="{E8C3FCA8-FA69-473A-9B69-CE30637CC68F}"/>
          </ac:spMkLst>
        </pc:spChg>
        <pc:spChg chg="mod">
          <ac:chgData name="Kolakowski, Artur" userId="9c34c8cc-b1df-44f6-bea5-dcf7a54ee35f" providerId="ADAL" clId="{3840EB45-74CA-49F5-8548-3DE287019A31}" dt="2022-12-08T10:50:57.807" v="1642" actId="790"/>
          <ac:spMkLst>
            <pc:docMk/>
            <pc:sldMk cId="3250581116" sldId="483"/>
            <ac:spMk id="10719" creationId="{A4488AEA-4366-47D5-9E49-4E9AE1EAEECF}"/>
          </ac:spMkLst>
        </pc:spChg>
        <pc:spChg chg="mod">
          <ac:chgData name="Kolakowski, Artur" userId="9c34c8cc-b1df-44f6-bea5-dcf7a54ee35f" providerId="ADAL" clId="{3840EB45-74CA-49F5-8548-3DE287019A31}" dt="2022-12-08T10:50:57.807" v="1643" actId="790"/>
          <ac:spMkLst>
            <pc:docMk/>
            <pc:sldMk cId="3250581116" sldId="483"/>
            <ac:spMk id="10720" creationId="{DD8E2FA4-CD15-49F7-ADE4-7E8D9E2121B1}"/>
          </ac:spMkLst>
        </pc:spChg>
        <pc:spChg chg="mod">
          <ac:chgData name="Kolakowski, Artur" userId="9c34c8cc-b1df-44f6-bea5-dcf7a54ee35f" providerId="ADAL" clId="{3840EB45-74CA-49F5-8548-3DE287019A31}" dt="2022-12-08T10:50:57.807" v="1644" actId="790"/>
          <ac:spMkLst>
            <pc:docMk/>
            <pc:sldMk cId="3250581116" sldId="483"/>
            <ac:spMk id="10721" creationId="{B11E10A9-2EFE-443D-94F6-F948158603C9}"/>
          </ac:spMkLst>
        </pc:spChg>
        <pc:spChg chg="mod">
          <ac:chgData name="Kolakowski, Artur" userId="9c34c8cc-b1df-44f6-bea5-dcf7a54ee35f" providerId="ADAL" clId="{3840EB45-74CA-49F5-8548-3DE287019A31}" dt="2022-12-08T10:50:57.813" v="1645" actId="790"/>
          <ac:spMkLst>
            <pc:docMk/>
            <pc:sldMk cId="3250581116" sldId="483"/>
            <ac:spMk id="10722" creationId="{44AF8BC6-002C-4324-8AD7-5FB05C850000}"/>
          </ac:spMkLst>
        </pc:spChg>
        <pc:spChg chg="mod">
          <ac:chgData name="Kolakowski, Artur" userId="9c34c8cc-b1df-44f6-bea5-dcf7a54ee35f" providerId="ADAL" clId="{3840EB45-74CA-49F5-8548-3DE287019A31}" dt="2022-12-08T10:50:57.813" v="1646" actId="790"/>
          <ac:spMkLst>
            <pc:docMk/>
            <pc:sldMk cId="3250581116" sldId="483"/>
            <ac:spMk id="10723" creationId="{34008A82-DD31-40B0-B487-87DF128ACFDE}"/>
          </ac:spMkLst>
        </pc:spChg>
        <pc:spChg chg="mod">
          <ac:chgData name="Kolakowski, Artur" userId="9c34c8cc-b1df-44f6-bea5-dcf7a54ee35f" providerId="ADAL" clId="{3840EB45-74CA-49F5-8548-3DE287019A31}" dt="2022-12-08T10:50:57.813" v="1647" actId="790"/>
          <ac:spMkLst>
            <pc:docMk/>
            <pc:sldMk cId="3250581116" sldId="483"/>
            <ac:spMk id="10724" creationId="{2EC43FCE-1670-4116-B496-691A2F670666}"/>
          </ac:spMkLst>
        </pc:spChg>
        <pc:spChg chg="mod">
          <ac:chgData name="Kolakowski, Artur" userId="9c34c8cc-b1df-44f6-bea5-dcf7a54ee35f" providerId="ADAL" clId="{3840EB45-74CA-49F5-8548-3DE287019A31}" dt="2022-12-08T10:50:57.813" v="1648" actId="790"/>
          <ac:spMkLst>
            <pc:docMk/>
            <pc:sldMk cId="3250581116" sldId="483"/>
            <ac:spMk id="10725" creationId="{E181DD82-A46D-44D7-A925-D2345DADB48D}"/>
          </ac:spMkLst>
        </pc:spChg>
        <pc:spChg chg="mod">
          <ac:chgData name="Kolakowski, Artur" userId="9c34c8cc-b1df-44f6-bea5-dcf7a54ee35f" providerId="ADAL" clId="{3840EB45-74CA-49F5-8548-3DE287019A31}" dt="2022-12-08T10:50:57.813" v="1649" actId="790"/>
          <ac:spMkLst>
            <pc:docMk/>
            <pc:sldMk cId="3250581116" sldId="483"/>
            <ac:spMk id="10726" creationId="{C78D06DD-FAFF-4D6A-A688-2850A8AF94F8}"/>
          </ac:spMkLst>
        </pc:spChg>
        <pc:spChg chg="mod">
          <ac:chgData name="Kolakowski, Artur" userId="9c34c8cc-b1df-44f6-bea5-dcf7a54ee35f" providerId="ADAL" clId="{3840EB45-74CA-49F5-8548-3DE287019A31}" dt="2022-12-08T10:50:57.818" v="1650" actId="790"/>
          <ac:spMkLst>
            <pc:docMk/>
            <pc:sldMk cId="3250581116" sldId="483"/>
            <ac:spMk id="10727" creationId="{5A75914C-6C1F-4A32-948D-16AAC196109D}"/>
          </ac:spMkLst>
        </pc:spChg>
        <pc:spChg chg="mod">
          <ac:chgData name="Kolakowski, Artur" userId="9c34c8cc-b1df-44f6-bea5-dcf7a54ee35f" providerId="ADAL" clId="{3840EB45-74CA-49F5-8548-3DE287019A31}" dt="2022-12-08T10:50:57.818" v="1651" actId="790"/>
          <ac:spMkLst>
            <pc:docMk/>
            <pc:sldMk cId="3250581116" sldId="483"/>
            <ac:spMk id="10728" creationId="{C8B9D23F-2BAB-4AA5-AC85-576D4161D61C}"/>
          </ac:spMkLst>
        </pc:spChg>
        <pc:spChg chg="mod">
          <ac:chgData name="Kolakowski, Artur" userId="9c34c8cc-b1df-44f6-bea5-dcf7a54ee35f" providerId="ADAL" clId="{3840EB45-74CA-49F5-8548-3DE287019A31}" dt="2022-12-08T10:50:57.818" v="1652" actId="790"/>
          <ac:spMkLst>
            <pc:docMk/>
            <pc:sldMk cId="3250581116" sldId="483"/>
            <ac:spMk id="10729" creationId="{ECB5534D-2DA0-4AA7-A9B8-9AC91D30ECDD}"/>
          </ac:spMkLst>
        </pc:spChg>
        <pc:spChg chg="mod">
          <ac:chgData name="Kolakowski, Artur" userId="9c34c8cc-b1df-44f6-bea5-dcf7a54ee35f" providerId="ADAL" clId="{3840EB45-74CA-49F5-8548-3DE287019A31}" dt="2022-12-08T10:50:57.818" v="1653" actId="790"/>
          <ac:spMkLst>
            <pc:docMk/>
            <pc:sldMk cId="3250581116" sldId="483"/>
            <ac:spMk id="10730" creationId="{8B973619-B3AB-497C-8E3B-A1274EEADEBC}"/>
          </ac:spMkLst>
        </pc:spChg>
        <pc:spChg chg="mod">
          <ac:chgData name="Kolakowski, Artur" userId="9c34c8cc-b1df-44f6-bea5-dcf7a54ee35f" providerId="ADAL" clId="{3840EB45-74CA-49F5-8548-3DE287019A31}" dt="2022-12-08T10:50:57.818" v="1654" actId="790"/>
          <ac:spMkLst>
            <pc:docMk/>
            <pc:sldMk cId="3250581116" sldId="483"/>
            <ac:spMk id="10731" creationId="{38A4E15B-AC55-48CA-99AF-BCAC5FA88BF4}"/>
          </ac:spMkLst>
        </pc:spChg>
        <pc:spChg chg="mod">
          <ac:chgData name="Kolakowski, Artur" userId="9c34c8cc-b1df-44f6-bea5-dcf7a54ee35f" providerId="ADAL" clId="{3840EB45-74CA-49F5-8548-3DE287019A31}" dt="2022-12-08T10:50:57.823" v="1655" actId="790"/>
          <ac:spMkLst>
            <pc:docMk/>
            <pc:sldMk cId="3250581116" sldId="483"/>
            <ac:spMk id="10732" creationId="{B394CE0F-9D7B-40EB-B868-CC4FE8CF0535}"/>
          </ac:spMkLst>
        </pc:spChg>
        <pc:spChg chg="mod">
          <ac:chgData name="Kolakowski, Artur" userId="9c34c8cc-b1df-44f6-bea5-dcf7a54ee35f" providerId="ADAL" clId="{3840EB45-74CA-49F5-8548-3DE287019A31}" dt="2022-12-08T10:50:57.823" v="1656" actId="790"/>
          <ac:spMkLst>
            <pc:docMk/>
            <pc:sldMk cId="3250581116" sldId="483"/>
            <ac:spMk id="10733" creationId="{40BFAE93-843F-4AFA-B18B-BAE5BF359110}"/>
          </ac:spMkLst>
        </pc:spChg>
        <pc:spChg chg="mod">
          <ac:chgData name="Kolakowski, Artur" userId="9c34c8cc-b1df-44f6-bea5-dcf7a54ee35f" providerId="ADAL" clId="{3840EB45-74CA-49F5-8548-3DE287019A31}" dt="2022-12-08T10:50:57.823" v="1657" actId="790"/>
          <ac:spMkLst>
            <pc:docMk/>
            <pc:sldMk cId="3250581116" sldId="483"/>
            <ac:spMk id="10734" creationId="{155E16B4-1A05-46EC-9C91-AD48CAB2B921}"/>
          </ac:spMkLst>
        </pc:spChg>
        <pc:spChg chg="mod">
          <ac:chgData name="Kolakowski, Artur" userId="9c34c8cc-b1df-44f6-bea5-dcf7a54ee35f" providerId="ADAL" clId="{3840EB45-74CA-49F5-8548-3DE287019A31}" dt="2022-12-08T10:50:57.823" v="1658" actId="790"/>
          <ac:spMkLst>
            <pc:docMk/>
            <pc:sldMk cId="3250581116" sldId="483"/>
            <ac:spMk id="10735" creationId="{57625434-951D-4B31-A90D-56F15593D249}"/>
          </ac:spMkLst>
        </pc:spChg>
        <pc:spChg chg="mod">
          <ac:chgData name="Kolakowski, Artur" userId="9c34c8cc-b1df-44f6-bea5-dcf7a54ee35f" providerId="ADAL" clId="{3840EB45-74CA-49F5-8548-3DE287019A31}" dt="2022-12-08T10:50:57.823" v="1659" actId="790"/>
          <ac:spMkLst>
            <pc:docMk/>
            <pc:sldMk cId="3250581116" sldId="483"/>
            <ac:spMk id="10736" creationId="{78B4E8DA-EC48-4FCC-A2A6-111489B41C11}"/>
          </ac:spMkLst>
        </pc:spChg>
        <pc:spChg chg="mod">
          <ac:chgData name="Kolakowski, Artur" userId="9c34c8cc-b1df-44f6-bea5-dcf7a54ee35f" providerId="ADAL" clId="{3840EB45-74CA-49F5-8548-3DE287019A31}" dt="2022-12-08T10:50:57.828" v="1660" actId="790"/>
          <ac:spMkLst>
            <pc:docMk/>
            <pc:sldMk cId="3250581116" sldId="483"/>
            <ac:spMk id="10737" creationId="{1F2AD312-08B5-41B6-BE79-59504334A30D}"/>
          </ac:spMkLst>
        </pc:spChg>
        <pc:spChg chg="mod">
          <ac:chgData name="Kolakowski, Artur" userId="9c34c8cc-b1df-44f6-bea5-dcf7a54ee35f" providerId="ADAL" clId="{3840EB45-74CA-49F5-8548-3DE287019A31}" dt="2022-12-08T10:50:57.828" v="1661" actId="790"/>
          <ac:spMkLst>
            <pc:docMk/>
            <pc:sldMk cId="3250581116" sldId="483"/>
            <ac:spMk id="10738" creationId="{F50CB16C-64AF-4FE1-A05A-BB202879C2C6}"/>
          </ac:spMkLst>
        </pc:spChg>
        <pc:spChg chg="mod">
          <ac:chgData name="Kolakowski, Artur" userId="9c34c8cc-b1df-44f6-bea5-dcf7a54ee35f" providerId="ADAL" clId="{3840EB45-74CA-49F5-8548-3DE287019A31}" dt="2022-12-08T10:50:57.828" v="1662" actId="790"/>
          <ac:spMkLst>
            <pc:docMk/>
            <pc:sldMk cId="3250581116" sldId="483"/>
            <ac:spMk id="10739" creationId="{23310B0A-3041-44DA-94B8-EF48341FDEDF}"/>
          </ac:spMkLst>
        </pc:spChg>
        <pc:spChg chg="mod">
          <ac:chgData name="Kolakowski, Artur" userId="9c34c8cc-b1df-44f6-bea5-dcf7a54ee35f" providerId="ADAL" clId="{3840EB45-74CA-49F5-8548-3DE287019A31}" dt="2022-12-08T10:50:57.828" v="1663" actId="790"/>
          <ac:spMkLst>
            <pc:docMk/>
            <pc:sldMk cId="3250581116" sldId="483"/>
            <ac:spMk id="10740" creationId="{E2243368-FA1E-437A-BFA7-6F3E8879E103}"/>
          </ac:spMkLst>
        </pc:spChg>
        <pc:spChg chg="mod">
          <ac:chgData name="Kolakowski, Artur" userId="9c34c8cc-b1df-44f6-bea5-dcf7a54ee35f" providerId="ADAL" clId="{3840EB45-74CA-49F5-8548-3DE287019A31}" dt="2022-12-08T10:50:57.828" v="1664" actId="790"/>
          <ac:spMkLst>
            <pc:docMk/>
            <pc:sldMk cId="3250581116" sldId="483"/>
            <ac:spMk id="10741" creationId="{5AB02FB1-20E1-4442-B3C5-140E6D4F9CBF}"/>
          </ac:spMkLst>
        </pc:spChg>
        <pc:spChg chg="mod">
          <ac:chgData name="Kolakowski, Artur" userId="9c34c8cc-b1df-44f6-bea5-dcf7a54ee35f" providerId="ADAL" clId="{3840EB45-74CA-49F5-8548-3DE287019A31}" dt="2022-12-08T10:50:57.833" v="1665" actId="790"/>
          <ac:spMkLst>
            <pc:docMk/>
            <pc:sldMk cId="3250581116" sldId="483"/>
            <ac:spMk id="10742" creationId="{EC0C1F87-43C3-4D51-848D-0E19DAE2569E}"/>
          </ac:spMkLst>
        </pc:spChg>
        <pc:spChg chg="mod">
          <ac:chgData name="Kolakowski, Artur" userId="9c34c8cc-b1df-44f6-bea5-dcf7a54ee35f" providerId="ADAL" clId="{3840EB45-74CA-49F5-8548-3DE287019A31}" dt="2022-12-08T10:50:57.833" v="1666" actId="790"/>
          <ac:spMkLst>
            <pc:docMk/>
            <pc:sldMk cId="3250581116" sldId="483"/>
            <ac:spMk id="10743" creationId="{8FD19FFA-FC07-408B-BBC8-1ACE71CA3F06}"/>
          </ac:spMkLst>
        </pc:spChg>
        <pc:spChg chg="mod">
          <ac:chgData name="Kolakowski, Artur" userId="9c34c8cc-b1df-44f6-bea5-dcf7a54ee35f" providerId="ADAL" clId="{3840EB45-74CA-49F5-8548-3DE287019A31}" dt="2022-12-08T10:50:57.833" v="1667" actId="790"/>
          <ac:spMkLst>
            <pc:docMk/>
            <pc:sldMk cId="3250581116" sldId="483"/>
            <ac:spMk id="10744" creationId="{1AAF7F18-69EF-47DF-9514-C448C65CC220}"/>
          </ac:spMkLst>
        </pc:spChg>
        <pc:spChg chg="mod">
          <ac:chgData name="Kolakowski, Artur" userId="9c34c8cc-b1df-44f6-bea5-dcf7a54ee35f" providerId="ADAL" clId="{3840EB45-74CA-49F5-8548-3DE287019A31}" dt="2022-12-08T10:50:57.833" v="1668" actId="790"/>
          <ac:spMkLst>
            <pc:docMk/>
            <pc:sldMk cId="3250581116" sldId="483"/>
            <ac:spMk id="10745" creationId="{DFE46240-FCC0-4CF9-B560-7B2FF1DB19BE}"/>
          </ac:spMkLst>
        </pc:spChg>
        <pc:spChg chg="mod">
          <ac:chgData name="Kolakowski, Artur" userId="9c34c8cc-b1df-44f6-bea5-dcf7a54ee35f" providerId="ADAL" clId="{3840EB45-74CA-49F5-8548-3DE287019A31}" dt="2022-12-08T10:50:57.838" v="1669" actId="790"/>
          <ac:spMkLst>
            <pc:docMk/>
            <pc:sldMk cId="3250581116" sldId="483"/>
            <ac:spMk id="10746" creationId="{B372BBF8-D59A-47D3-8DB3-AD40C41CDE20}"/>
          </ac:spMkLst>
        </pc:spChg>
        <pc:spChg chg="mod">
          <ac:chgData name="Kolakowski, Artur" userId="9c34c8cc-b1df-44f6-bea5-dcf7a54ee35f" providerId="ADAL" clId="{3840EB45-74CA-49F5-8548-3DE287019A31}" dt="2022-12-08T10:50:57.838" v="1670" actId="790"/>
          <ac:spMkLst>
            <pc:docMk/>
            <pc:sldMk cId="3250581116" sldId="483"/>
            <ac:spMk id="10747" creationId="{9C14621A-5F3E-4620-8406-127CF465AB08}"/>
          </ac:spMkLst>
        </pc:spChg>
        <pc:spChg chg="mod">
          <ac:chgData name="Kolakowski, Artur" userId="9c34c8cc-b1df-44f6-bea5-dcf7a54ee35f" providerId="ADAL" clId="{3840EB45-74CA-49F5-8548-3DE287019A31}" dt="2022-12-08T10:50:57.838" v="1671" actId="790"/>
          <ac:spMkLst>
            <pc:docMk/>
            <pc:sldMk cId="3250581116" sldId="483"/>
            <ac:spMk id="10748" creationId="{1E32A7F8-AA54-4C88-B231-70085E908C74}"/>
          </ac:spMkLst>
        </pc:spChg>
        <pc:spChg chg="mod">
          <ac:chgData name="Kolakowski, Artur" userId="9c34c8cc-b1df-44f6-bea5-dcf7a54ee35f" providerId="ADAL" clId="{3840EB45-74CA-49F5-8548-3DE287019A31}" dt="2022-12-08T10:50:57.838" v="1672" actId="790"/>
          <ac:spMkLst>
            <pc:docMk/>
            <pc:sldMk cId="3250581116" sldId="483"/>
            <ac:spMk id="10749" creationId="{48E4E0FA-4F7B-4F76-996B-558526F75B04}"/>
          </ac:spMkLst>
        </pc:spChg>
        <pc:spChg chg="mod">
          <ac:chgData name="Kolakowski, Artur" userId="9c34c8cc-b1df-44f6-bea5-dcf7a54ee35f" providerId="ADAL" clId="{3840EB45-74CA-49F5-8548-3DE287019A31}" dt="2022-12-08T10:50:57.838" v="1673" actId="790"/>
          <ac:spMkLst>
            <pc:docMk/>
            <pc:sldMk cId="3250581116" sldId="483"/>
            <ac:spMk id="10750" creationId="{E9930D53-440D-41BF-8DCB-9FAE21382EF1}"/>
          </ac:spMkLst>
        </pc:spChg>
        <pc:spChg chg="mod">
          <ac:chgData name="Kolakowski, Artur" userId="9c34c8cc-b1df-44f6-bea5-dcf7a54ee35f" providerId="ADAL" clId="{3840EB45-74CA-49F5-8548-3DE287019A31}" dt="2022-12-08T10:50:57.843" v="1674" actId="790"/>
          <ac:spMkLst>
            <pc:docMk/>
            <pc:sldMk cId="3250581116" sldId="483"/>
            <ac:spMk id="10751" creationId="{E89C6926-7558-4D8A-905E-AAC82D21AFA3}"/>
          </ac:spMkLst>
        </pc:spChg>
        <pc:spChg chg="mod">
          <ac:chgData name="Kolakowski, Artur" userId="9c34c8cc-b1df-44f6-bea5-dcf7a54ee35f" providerId="ADAL" clId="{3840EB45-74CA-49F5-8548-3DE287019A31}" dt="2022-12-08T10:50:57.843" v="1675" actId="790"/>
          <ac:spMkLst>
            <pc:docMk/>
            <pc:sldMk cId="3250581116" sldId="483"/>
            <ac:spMk id="10752" creationId="{C125A16D-8082-4353-87FF-671A8175A224}"/>
          </ac:spMkLst>
        </pc:spChg>
        <pc:spChg chg="mod">
          <ac:chgData name="Kolakowski, Artur" userId="9c34c8cc-b1df-44f6-bea5-dcf7a54ee35f" providerId="ADAL" clId="{3840EB45-74CA-49F5-8548-3DE287019A31}" dt="2022-12-08T10:50:57.843" v="1676" actId="790"/>
          <ac:spMkLst>
            <pc:docMk/>
            <pc:sldMk cId="3250581116" sldId="483"/>
            <ac:spMk id="10753" creationId="{DD343942-C3A9-40DC-B78A-0207A0FA97F0}"/>
          </ac:spMkLst>
        </pc:spChg>
        <pc:spChg chg="mod">
          <ac:chgData name="Kolakowski, Artur" userId="9c34c8cc-b1df-44f6-bea5-dcf7a54ee35f" providerId="ADAL" clId="{3840EB45-74CA-49F5-8548-3DE287019A31}" dt="2022-12-08T10:50:57.843" v="1677" actId="790"/>
          <ac:spMkLst>
            <pc:docMk/>
            <pc:sldMk cId="3250581116" sldId="483"/>
            <ac:spMk id="10754" creationId="{F91D9142-88EB-495B-B994-242F6FDE382C}"/>
          </ac:spMkLst>
        </pc:spChg>
        <pc:spChg chg="mod">
          <ac:chgData name="Kolakowski, Artur" userId="9c34c8cc-b1df-44f6-bea5-dcf7a54ee35f" providerId="ADAL" clId="{3840EB45-74CA-49F5-8548-3DE287019A31}" dt="2022-12-08T10:50:57.843" v="1678" actId="790"/>
          <ac:spMkLst>
            <pc:docMk/>
            <pc:sldMk cId="3250581116" sldId="483"/>
            <ac:spMk id="10755" creationId="{D3B08F4C-2334-4634-AB6D-FF25BB1DD121}"/>
          </ac:spMkLst>
        </pc:spChg>
        <pc:spChg chg="mod">
          <ac:chgData name="Kolakowski, Artur" userId="9c34c8cc-b1df-44f6-bea5-dcf7a54ee35f" providerId="ADAL" clId="{3840EB45-74CA-49F5-8548-3DE287019A31}" dt="2022-12-08T10:50:57.848" v="1679" actId="790"/>
          <ac:spMkLst>
            <pc:docMk/>
            <pc:sldMk cId="3250581116" sldId="483"/>
            <ac:spMk id="10756" creationId="{A6CF3964-F52F-4E6D-85DE-1819102F9E01}"/>
          </ac:spMkLst>
        </pc:spChg>
        <pc:spChg chg="mod">
          <ac:chgData name="Kolakowski, Artur" userId="9c34c8cc-b1df-44f6-bea5-dcf7a54ee35f" providerId="ADAL" clId="{3840EB45-74CA-49F5-8548-3DE287019A31}" dt="2022-12-08T10:50:57.848" v="1680" actId="790"/>
          <ac:spMkLst>
            <pc:docMk/>
            <pc:sldMk cId="3250581116" sldId="483"/>
            <ac:spMk id="10757" creationId="{C365A531-2B5F-478D-AEE7-69B3C964D223}"/>
          </ac:spMkLst>
        </pc:spChg>
        <pc:spChg chg="mod">
          <ac:chgData name="Kolakowski, Artur" userId="9c34c8cc-b1df-44f6-bea5-dcf7a54ee35f" providerId="ADAL" clId="{3840EB45-74CA-49F5-8548-3DE287019A31}" dt="2022-12-08T10:50:57.848" v="1681" actId="790"/>
          <ac:spMkLst>
            <pc:docMk/>
            <pc:sldMk cId="3250581116" sldId="483"/>
            <ac:spMk id="10758" creationId="{28CEF101-6F24-416B-A3B1-4449EC41A8CD}"/>
          </ac:spMkLst>
        </pc:spChg>
        <pc:spChg chg="mod">
          <ac:chgData name="Kolakowski, Artur" userId="9c34c8cc-b1df-44f6-bea5-dcf7a54ee35f" providerId="ADAL" clId="{3840EB45-74CA-49F5-8548-3DE287019A31}" dt="2022-12-08T10:50:57.848" v="1682" actId="790"/>
          <ac:spMkLst>
            <pc:docMk/>
            <pc:sldMk cId="3250581116" sldId="483"/>
            <ac:spMk id="10759" creationId="{F43DAFC9-9A4A-4FB2-8C57-37734FEC15D5}"/>
          </ac:spMkLst>
        </pc:spChg>
        <pc:spChg chg="mod">
          <ac:chgData name="Kolakowski, Artur" userId="9c34c8cc-b1df-44f6-bea5-dcf7a54ee35f" providerId="ADAL" clId="{3840EB45-74CA-49F5-8548-3DE287019A31}" dt="2022-12-08T10:50:57.848" v="1683" actId="790"/>
          <ac:spMkLst>
            <pc:docMk/>
            <pc:sldMk cId="3250581116" sldId="483"/>
            <ac:spMk id="10760" creationId="{B4D2157F-C2F0-4740-86AD-9D1EAF3A6D87}"/>
          </ac:spMkLst>
        </pc:spChg>
        <pc:spChg chg="mod">
          <ac:chgData name="Kolakowski, Artur" userId="9c34c8cc-b1df-44f6-bea5-dcf7a54ee35f" providerId="ADAL" clId="{3840EB45-74CA-49F5-8548-3DE287019A31}" dt="2022-12-08T10:50:57.853" v="1684" actId="790"/>
          <ac:spMkLst>
            <pc:docMk/>
            <pc:sldMk cId="3250581116" sldId="483"/>
            <ac:spMk id="10761" creationId="{23DF78DD-6B5E-42F7-AECF-4DC1E6088D5E}"/>
          </ac:spMkLst>
        </pc:spChg>
        <pc:spChg chg="mod">
          <ac:chgData name="Kolakowski, Artur" userId="9c34c8cc-b1df-44f6-bea5-dcf7a54ee35f" providerId="ADAL" clId="{3840EB45-74CA-49F5-8548-3DE287019A31}" dt="2022-12-08T10:50:57.853" v="1685" actId="790"/>
          <ac:spMkLst>
            <pc:docMk/>
            <pc:sldMk cId="3250581116" sldId="483"/>
            <ac:spMk id="10762" creationId="{9313048A-F747-4FB3-B65E-FDDC69598FB6}"/>
          </ac:spMkLst>
        </pc:spChg>
        <pc:spChg chg="mod">
          <ac:chgData name="Kolakowski, Artur" userId="9c34c8cc-b1df-44f6-bea5-dcf7a54ee35f" providerId="ADAL" clId="{3840EB45-74CA-49F5-8548-3DE287019A31}" dt="2022-12-08T10:50:57.853" v="1686" actId="790"/>
          <ac:spMkLst>
            <pc:docMk/>
            <pc:sldMk cId="3250581116" sldId="483"/>
            <ac:spMk id="10763" creationId="{A29964B5-68CF-4102-BB90-289B7068C122}"/>
          </ac:spMkLst>
        </pc:spChg>
        <pc:spChg chg="mod">
          <ac:chgData name="Kolakowski, Artur" userId="9c34c8cc-b1df-44f6-bea5-dcf7a54ee35f" providerId="ADAL" clId="{3840EB45-74CA-49F5-8548-3DE287019A31}" dt="2022-12-08T10:50:57.853" v="1687" actId="790"/>
          <ac:spMkLst>
            <pc:docMk/>
            <pc:sldMk cId="3250581116" sldId="483"/>
            <ac:spMk id="10764" creationId="{8A4CA33C-55B7-4707-AB3C-C4C8E9827ABD}"/>
          </ac:spMkLst>
        </pc:spChg>
        <pc:spChg chg="mod">
          <ac:chgData name="Kolakowski, Artur" userId="9c34c8cc-b1df-44f6-bea5-dcf7a54ee35f" providerId="ADAL" clId="{3840EB45-74CA-49F5-8548-3DE287019A31}" dt="2022-12-08T10:50:57.858" v="1688" actId="790"/>
          <ac:spMkLst>
            <pc:docMk/>
            <pc:sldMk cId="3250581116" sldId="483"/>
            <ac:spMk id="10765" creationId="{ACA4734B-58A9-4D31-8A60-4B4AB918ED7F}"/>
          </ac:spMkLst>
        </pc:spChg>
        <pc:spChg chg="mod">
          <ac:chgData name="Kolakowski, Artur" userId="9c34c8cc-b1df-44f6-bea5-dcf7a54ee35f" providerId="ADAL" clId="{3840EB45-74CA-49F5-8548-3DE287019A31}" dt="2022-12-08T10:50:57.858" v="1689" actId="790"/>
          <ac:spMkLst>
            <pc:docMk/>
            <pc:sldMk cId="3250581116" sldId="483"/>
            <ac:spMk id="10766" creationId="{442CA305-4781-4B73-AACE-E27879FE478B}"/>
          </ac:spMkLst>
        </pc:spChg>
        <pc:spChg chg="mod">
          <ac:chgData name="Kolakowski, Artur" userId="9c34c8cc-b1df-44f6-bea5-dcf7a54ee35f" providerId="ADAL" clId="{3840EB45-74CA-49F5-8548-3DE287019A31}" dt="2022-12-08T10:50:57.858" v="1690" actId="790"/>
          <ac:spMkLst>
            <pc:docMk/>
            <pc:sldMk cId="3250581116" sldId="483"/>
            <ac:spMk id="10767" creationId="{C2071D21-0C7E-4AEC-BDBB-67B280A500E5}"/>
          </ac:spMkLst>
        </pc:spChg>
        <pc:spChg chg="mod">
          <ac:chgData name="Kolakowski, Artur" userId="9c34c8cc-b1df-44f6-bea5-dcf7a54ee35f" providerId="ADAL" clId="{3840EB45-74CA-49F5-8548-3DE287019A31}" dt="2022-12-08T10:50:57.858" v="1691" actId="790"/>
          <ac:spMkLst>
            <pc:docMk/>
            <pc:sldMk cId="3250581116" sldId="483"/>
            <ac:spMk id="10768" creationId="{246CC3D5-EABD-4C91-B8B2-5572F757948B}"/>
          </ac:spMkLst>
        </pc:spChg>
        <pc:spChg chg="mod">
          <ac:chgData name="Kolakowski, Artur" userId="9c34c8cc-b1df-44f6-bea5-dcf7a54ee35f" providerId="ADAL" clId="{3840EB45-74CA-49F5-8548-3DE287019A31}" dt="2022-12-08T10:50:57.858" v="1692" actId="790"/>
          <ac:spMkLst>
            <pc:docMk/>
            <pc:sldMk cId="3250581116" sldId="483"/>
            <ac:spMk id="10769" creationId="{5AA89D24-FD4B-457E-BE99-E7BA702484CE}"/>
          </ac:spMkLst>
        </pc:spChg>
        <pc:spChg chg="mod">
          <ac:chgData name="Kolakowski, Artur" userId="9c34c8cc-b1df-44f6-bea5-dcf7a54ee35f" providerId="ADAL" clId="{3840EB45-74CA-49F5-8548-3DE287019A31}" dt="2022-12-08T10:50:57.858" v="1693" actId="790"/>
          <ac:spMkLst>
            <pc:docMk/>
            <pc:sldMk cId="3250581116" sldId="483"/>
            <ac:spMk id="10770" creationId="{581B6D3A-FC1C-4C25-8742-4B877EC2FBE1}"/>
          </ac:spMkLst>
        </pc:spChg>
        <pc:spChg chg="mod">
          <ac:chgData name="Kolakowski, Artur" userId="9c34c8cc-b1df-44f6-bea5-dcf7a54ee35f" providerId="ADAL" clId="{3840EB45-74CA-49F5-8548-3DE287019A31}" dt="2022-12-08T10:50:57.863" v="1694" actId="790"/>
          <ac:spMkLst>
            <pc:docMk/>
            <pc:sldMk cId="3250581116" sldId="483"/>
            <ac:spMk id="10771" creationId="{3040D43D-8494-4168-8723-4ADFDB09FDFE}"/>
          </ac:spMkLst>
        </pc:spChg>
        <pc:spChg chg="mod">
          <ac:chgData name="Kolakowski, Artur" userId="9c34c8cc-b1df-44f6-bea5-dcf7a54ee35f" providerId="ADAL" clId="{3840EB45-74CA-49F5-8548-3DE287019A31}" dt="2022-12-08T10:50:57.863" v="1695" actId="790"/>
          <ac:spMkLst>
            <pc:docMk/>
            <pc:sldMk cId="3250581116" sldId="483"/>
            <ac:spMk id="10772" creationId="{967B22E3-CE33-4B0C-A728-4AC0A9CE1765}"/>
          </ac:spMkLst>
        </pc:spChg>
        <pc:spChg chg="mod">
          <ac:chgData name="Kolakowski, Artur" userId="9c34c8cc-b1df-44f6-bea5-dcf7a54ee35f" providerId="ADAL" clId="{3840EB45-74CA-49F5-8548-3DE287019A31}" dt="2022-12-08T10:50:57.863" v="1696" actId="790"/>
          <ac:spMkLst>
            <pc:docMk/>
            <pc:sldMk cId="3250581116" sldId="483"/>
            <ac:spMk id="10773" creationId="{2152A794-5F17-44F3-B5DD-36A8EA6A7A89}"/>
          </ac:spMkLst>
        </pc:spChg>
        <pc:spChg chg="mod">
          <ac:chgData name="Kolakowski, Artur" userId="9c34c8cc-b1df-44f6-bea5-dcf7a54ee35f" providerId="ADAL" clId="{3840EB45-74CA-49F5-8548-3DE287019A31}" dt="2022-12-08T10:50:57.863" v="1697" actId="790"/>
          <ac:spMkLst>
            <pc:docMk/>
            <pc:sldMk cId="3250581116" sldId="483"/>
            <ac:spMk id="10774" creationId="{7D4DAF14-DAE5-46D8-84AF-2318E75858F8}"/>
          </ac:spMkLst>
        </pc:spChg>
        <pc:spChg chg="mod">
          <ac:chgData name="Kolakowski, Artur" userId="9c34c8cc-b1df-44f6-bea5-dcf7a54ee35f" providerId="ADAL" clId="{3840EB45-74CA-49F5-8548-3DE287019A31}" dt="2022-12-08T10:50:57.863" v="1698" actId="790"/>
          <ac:spMkLst>
            <pc:docMk/>
            <pc:sldMk cId="3250581116" sldId="483"/>
            <ac:spMk id="10775" creationId="{6C0D789D-A4C1-417D-8B2F-455C4A97280B}"/>
          </ac:spMkLst>
        </pc:spChg>
        <pc:spChg chg="mod">
          <ac:chgData name="Kolakowski, Artur" userId="9c34c8cc-b1df-44f6-bea5-dcf7a54ee35f" providerId="ADAL" clId="{3840EB45-74CA-49F5-8548-3DE287019A31}" dt="2022-12-08T10:50:57.868" v="1699" actId="790"/>
          <ac:spMkLst>
            <pc:docMk/>
            <pc:sldMk cId="3250581116" sldId="483"/>
            <ac:spMk id="10776" creationId="{E63EB8C6-49A7-4E8E-AC69-440A9A4E8DA7}"/>
          </ac:spMkLst>
        </pc:spChg>
        <pc:spChg chg="mod">
          <ac:chgData name="Kolakowski, Artur" userId="9c34c8cc-b1df-44f6-bea5-dcf7a54ee35f" providerId="ADAL" clId="{3840EB45-74CA-49F5-8548-3DE287019A31}" dt="2022-12-08T10:50:57.868" v="1700" actId="790"/>
          <ac:spMkLst>
            <pc:docMk/>
            <pc:sldMk cId="3250581116" sldId="483"/>
            <ac:spMk id="10777" creationId="{C7896ECF-971A-421B-9110-5FB778EAC7C9}"/>
          </ac:spMkLst>
        </pc:spChg>
        <pc:spChg chg="mod">
          <ac:chgData name="Kolakowski, Artur" userId="9c34c8cc-b1df-44f6-bea5-dcf7a54ee35f" providerId="ADAL" clId="{3840EB45-74CA-49F5-8548-3DE287019A31}" dt="2022-12-08T10:50:57.868" v="1701" actId="790"/>
          <ac:spMkLst>
            <pc:docMk/>
            <pc:sldMk cId="3250581116" sldId="483"/>
            <ac:spMk id="10778" creationId="{F715B0C2-74DC-46B6-982B-3A14910D3271}"/>
          </ac:spMkLst>
        </pc:spChg>
        <pc:spChg chg="mod">
          <ac:chgData name="Kolakowski, Artur" userId="9c34c8cc-b1df-44f6-bea5-dcf7a54ee35f" providerId="ADAL" clId="{3840EB45-74CA-49F5-8548-3DE287019A31}" dt="2022-12-08T10:50:57.868" v="1702" actId="790"/>
          <ac:spMkLst>
            <pc:docMk/>
            <pc:sldMk cId="3250581116" sldId="483"/>
            <ac:spMk id="10779" creationId="{B74F16FB-4E35-40AE-8DD4-C1BF4E0EFF30}"/>
          </ac:spMkLst>
        </pc:spChg>
        <pc:spChg chg="mod">
          <ac:chgData name="Kolakowski, Artur" userId="9c34c8cc-b1df-44f6-bea5-dcf7a54ee35f" providerId="ADAL" clId="{3840EB45-74CA-49F5-8548-3DE287019A31}" dt="2022-12-08T10:50:57.868" v="1703" actId="790"/>
          <ac:spMkLst>
            <pc:docMk/>
            <pc:sldMk cId="3250581116" sldId="483"/>
            <ac:spMk id="10780" creationId="{83D65B71-4A15-4705-8B84-262BE0569ADB}"/>
          </ac:spMkLst>
        </pc:spChg>
        <pc:spChg chg="mod">
          <ac:chgData name="Kolakowski, Artur" userId="9c34c8cc-b1df-44f6-bea5-dcf7a54ee35f" providerId="ADAL" clId="{3840EB45-74CA-49F5-8548-3DE287019A31}" dt="2022-12-08T10:50:57.873" v="1704" actId="790"/>
          <ac:spMkLst>
            <pc:docMk/>
            <pc:sldMk cId="3250581116" sldId="483"/>
            <ac:spMk id="10781" creationId="{371CEBDF-4398-4AE6-BFC6-849C31E1F74C}"/>
          </ac:spMkLst>
        </pc:spChg>
        <pc:spChg chg="mod">
          <ac:chgData name="Kolakowski, Artur" userId="9c34c8cc-b1df-44f6-bea5-dcf7a54ee35f" providerId="ADAL" clId="{3840EB45-74CA-49F5-8548-3DE287019A31}" dt="2022-12-08T10:50:57.873" v="1705" actId="790"/>
          <ac:spMkLst>
            <pc:docMk/>
            <pc:sldMk cId="3250581116" sldId="483"/>
            <ac:spMk id="10782" creationId="{DF46B450-E873-41FF-848A-64C4A9EB75E0}"/>
          </ac:spMkLst>
        </pc:spChg>
        <pc:spChg chg="mod">
          <ac:chgData name="Kolakowski, Artur" userId="9c34c8cc-b1df-44f6-bea5-dcf7a54ee35f" providerId="ADAL" clId="{3840EB45-74CA-49F5-8548-3DE287019A31}" dt="2022-12-08T10:50:57.873" v="1706" actId="790"/>
          <ac:spMkLst>
            <pc:docMk/>
            <pc:sldMk cId="3250581116" sldId="483"/>
            <ac:spMk id="10783" creationId="{BCAE89FF-05F2-4B5B-8F55-0331E917084A}"/>
          </ac:spMkLst>
        </pc:spChg>
        <pc:spChg chg="mod">
          <ac:chgData name="Kolakowski, Artur" userId="9c34c8cc-b1df-44f6-bea5-dcf7a54ee35f" providerId="ADAL" clId="{3840EB45-74CA-49F5-8548-3DE287019A31}" dt="2022-12-08T10:50:57.873" v="1707" actId="790"/>
          <ac:spMkLst>
            <pc:docMk/>
            <pc:sldMk cId="3250581116" sldId="483"/>
            <ac:spMk id="10784" creationId="{88EFAC85-08D0-4D5D-9F2B-830A180E788E}"/>
          </ac:spMkLst>
        </pc:spChg>
        <pc:spChg chg="mod">
          <ac:chgData name="Kolakowski, Artur" userId="9c34c8cc-b1df-44f6-bea5-dcf7a54ee35f" providerId="ADAL" clId="{3840EB45-74CA-49F5-8548-3DE287019A31}" dt="2022-12-08T10:50:57.873" v="1708" actId="790"/>
          <ac:spMkLst>
            <pc:docMk/>
            <pc:sldMk cId="3250581116" sldId="483"/>
            <ac:spMk id="10785" creationId="{B1A3D984-63F9-4FDF-B569-8BC6C0EC8A86}"/>
          </ac:spMkLst>
        </pc:spChg>
        <pc:spChg chg="mod">
          <ac:chgData name="Kolakowski, Artur" userId="9c34c8cc-b1df-44f6-bea5-dcf7a54ee35f" providerId="ADAL" clId="{3840EB45-74CA-49F5-8548-3DE287019A31}" dt="2022-12-08T10:50:57.878" v="1709" actId="790"/>
          <ac:spMkLst>
            <pc:docMk/>
            <pc:sldMk cId="3250581116" sldId="483"/>
            <ac:spMk id="10786" creationId="{D87F068B-46FF-4ED1-BD69-85D36EF82941}"/>
          </ac:spMkLst>
        </pc:spChg>
        <pc:spChg chg="mod">
          <ac:chgData name="Kolakowski, Artur" userId="9c34c8cc-b1df-44f6-bea5-dcf7a54ee35f" providerId="ADAL" clId="{3840EB45-74CA-49F5-8548-3DE287019A31}" dt="2022-12-08T10:50:57.879" v="1710" actId="790"/>
          <ac:spMkLst>
            <pc:docMk/>
            <pc:sldMk cId="3250581116" sldId="483"/>
            <ac:spMk id="10787" creationId="{B38C2701-1F09-4C59-B7A8-2EA8F58FF051}"/>
          </ac:spMkLst>
        </pc:spChg>
        <pc:spChg chg="mod">
          <ac:chgData name="Kolakowski, Artur" userId="9c34c8cc-b1df-44f6-bea5-dcf7a54ee35f" providerId="ADAL" clId="{3840EB45-74CA-49F5-8548-3DE287019A31}" dt="2022-12-08T10:50:57.879" v="1711" actId="790"/>
          <ac:spMkLst>
            <pc:docMk/>
            <pc:sldMk cId="3250581116" sldId="483"/>
            <ac:spMk id="10788" creationId="{FD7892EF-685E-4500-B229-F12E2F9C4225}"/>
          </ac:spMkLst>
        </pc:spChg>
        <pc:spChg chg="mod">
          <ac:chgData name="Kolakowski, Artur" userId="9c34c8cc-b1df-44f6-bea5-dcf7a54ee35f" providerId="ADAL" clId="{3840EB45-74CA-49F5-8548-3DE287019A31}" dt="2022-12-08T10:50:57.879" v="1712" actId="790"/>
          <ac:spMkLst>
            <pc:docMk/>
            <pc:sldMk cId="3250581116" sldId="483"/>
            <ac:spMk id="10789" creationId="{69F61489-3B37-429D-971A-FED980BF3479}"/>
          </ac:spMkLst>
        </pc:spChg>
        <pc:spChg chg="mod">
          <ac:chgData name="Kolakowski, Artur" userId="9c34c8cc-b1df-44f6-bea5-dcf7a54ee35f" providerId="ADAL" clId="{3840EB45-74CA-49F5-8548-3DE287019A31}" dt="2022-12-08T10:50:57.879" v="1713" actId="790"/>
          <ac:spMkLst>
            <pc:docMk/>
            <pc:sldMk cId="3250581116" sldId="483"/>
            <ac:spMk id="10790" creationId="{B789EF41-4494-48BB-B22F-038646C04705}"/>
          </ac:spMkLst>
        </pc:spChg>
        <pc:spChg chg="mod">
          <ac:chgData name="Kolakowski, Artur" userId="9c34c8cc-b1df-44f6-bea5-dcf7a54ee35f" providerId="ADAL" clId="{3840EB45-74CA-49F5-8548-3DE287019A31}" dt="2022-12-08T10:50:57.883" v="1714" actId="790"/>
          <ac:spMkLst>
            <pc:docMk/>
            <pc:sldMk cId="3250581116" sldId="483"/>
            <ac:spMk id="10791" creationId="{CDAEE7C4-4C57-4CC3-927E-8F8C0B621D1E}"/>
          </ac:spMkLst>
        </pc:spChg>
        <pc:spChg chg="mod">
          <ac:chgData name="Kolakowski, Artur" userId="9c34c8cc-b1df-44f6-bea5-dcf7a54ee35f" providerId="ADAL" clId="{3840EB45-74CA-49F5-8548-3DE287019A31}" dt="2022-12-08T10:50:57.883" v="1715" actId="790"/>
          <ac:spMkLst>
            <pc:docMk/>
            <pc:sldMk cId="3250581116" sldId="483"/>
            <ac:spMk id="10792" creationId="{501B141F-2E1B-4464-8A23-C59AABFB8930}"/>
          </ac:spMkLst>
        </pc:spChg>
        <pc:spChg chg="mod">
          <ac:chgData name="Kolakowski, Artur" userId="9c34c8cc-b1df-44f6-bea5-dcf7a54ee35f" providerId="ADAL" clId="{3840EB45-74CA-49F5-8548-3DE287019A31}" dt="2022-12-08T10:50:57.883" v="1716" actId="790"/>
          <ac:spMkLst>
            <pc:docMk/>
            <pc:sldMk cId="3250581116" sldId="483"/>
            <ac:spMk id="10793" creationId="{875C9BAB-5B78-454B-A96A-2D29BA07AA4F}"/>
          </ac:spMkLst>
        </pc:spChg>
        <pc:spChg chg="mod">
          <ac:chgData name="Kolakowski, Artur" userId="9c34c8cc-b1df-44f6-bea5-dcf7a54ee35f" providerId="ADAL" clId="{3840EB45-74CA-49F5-8548-3DE287019A31}" dt="2022-12-08T10:50:57.883" v="1717" actId="790"/>
          <ac:spMkLst>
            <pc:docMk/>
            <pc:sldMk cId="3250581116" sldId="483"/>
            <ac:spMk id="10794" creationId="{10D94FB0-8670-42B9-8378-074C8F2F30E1}"/>
          </ac:spMkLst>
        </pc:spChg>
        <pc:spChg chg="mod">
          <ac:chgData name="Kolakowski, Artur" userId="9c34c8cc-b1df-44f6-bea5-dcf7a54ee35f" providerId="ADAL" clId="{3840EB45-74CA-49F5-8548-3DE287019A31}" dt="2022-12-08T10:50:57.883" v="1718" actId="790"/>
          <ac:spMkLst>
            <pc:docMk/>
            <pc:sldMk cId="3250581116" sldId="483"/>
            <ac:spMk id="10795" creationId="{32906C02-45DE-4B78-9269-35F49D6F3907}"/>
          </ac:spMkLst>
        </pc:spChg>
        <pc:spChg chg="mod">
          <ac:chgData name="Kolakowski, Artur" userId="9c34c8cc-b1df-44f6-bea5-dcf7a54ee35f" providerId="ADAL" clId="{3840EB45-74CA-49F5-8548-3DE287019A31}" dt="2022-12-08T10:50:57.887" v="1719" actId="790"/>
          <ac:spMkLst>
            <pc:docMk/>
            <pc:sldMk cId="3250581116" sldId="483"/>
            <ac:spMk id="10796" creationId="{BDF10F96-2D09-430F-86F4-E0D822487120}"/>
          </ac:spMkLst>
        </pc:spChg>
        <pc:spChg chg="mod">
          <ac:chgData name="Kolakowski, Artur" userId="9c34c8cc-b1df-44f6-bea5-dcf7a54ee35f" providerId="ADAL" clId="{3840EB45-74CA-49F5-8548-3DE287019A31}" dt="2022-12-08T10:50:57.887" v="1720" actId="790"/>
          <ac:spMkLst>
            <pc:docMk/>
            <pc:sldMk cId="3250581116" sldId="483"/>
            <ac:spMk id="10797" creationId="{28552D3B-D0B1-43BF-9928-08CAB08F93FF}"/>
          </ac:spMkLst>
        </pc:spChg>
        <pc:spChg chg="mod">
          <ac:chgData name="Kolakowski, Artur" userId="9c34c8cc-b1df-44f6-bea5-dcf7a54ee35f" providerId="ADAL" clId="{3840EB45-74CA-49F5-8548-3DE287019A31}" dt="2022-12-08T10:50:57.887" v="1721" actId="790"/>
          <ac:spMkLst>
            <pc:docMk/>
            <pc:sldMk cId="3250581116" sldId="483"/>
            <ac:spMk id="10798" creationId="{447915C4-FDEF-4297-824E-4DB95B049B00}"/>
          </ac:spMkLst>
        </pc:spChg>
        <pc:spChg chg="mod">
          <ac:chgData name="Kolakowski, Artur" userId="9c34c8cc-b1df-44f6-bea5-dcf7a54ee35f" providerId="ADAL" clId="{3840EB45-74CA-49F5-8548-3DE287019A31}" dt="2022-12-08T10:50:57.887" v="1722" actId="790"/>
          <ac:spMkLst>
            <pc:docMk/>
            <pc:sldMk cId="3250581116" sldId="483"/>
            <ac:spMk id="10799" creationId="{1B74BF0C-7AED-4E42-B7C6-E781431960FB}"/>
          </ac:spMkLst>
        </pc:spChg>
        <pc:spChg chg="mod">
          <ac:chgData name="Kolakowski, Artur" userId="9c34c8cc-b1df-44f6-bea5-dcf7a54ee35f" providerId="ADAL" clId="{3840EB45-74CA-49F5-8548-3DE287019A31}" dt="2022-12-08T10:50:57.887" v="1723" actId="790"/>
          <ac:spMkLst>
            <pc:docMk/>
            <pc:sldMk cId="3250581116" sldId="483"/>
            <ac:spMk id="10800" creationId="{7D77C3B1-58FA-4480-9C88-F345609CA633}"/>
          </ac:spMkLst>
        </pc:spChg>
        <pc:spChg chg="mod">
          <ac:chgData name="Kolakowski, Artur" userId="9c34c8cc-b1df-44f6-bea5-dcf7a54ee35f" providerId="ADAL" clId="{3840EB45-74CA-49F5-8548-3DE287019A31}" dt="2022-12-08T10:50:57.892" v="1724" actId="790"/>
          <ac:spMkLst>
            <pc:docMk/>
            <pc:sldMk cId="3250581116" sldId="483"/>
            <ac:spMk id="10801" creationId="{152F49EA-32D8-45E1-B7AB-8BEC3AEA6BFD}"/>
          </ac:spMkLst>
        </pc:spChg>
        <pc:spChg chg="mod">
          <ac:chgData name="Kolakowski, Artur" userId="9c34c8cc-b1df-44f6-bea5-dcf7a54ee35f" providerId="ADAL" clId="{3840EB45-74CA-49F5-8548-3DE287019A31}" dt="2022-12-08T10:50:57.892" v="1725" actId="790"/>
          <ac:spMkLst>
            <pc:docMk/>
            <pc:sldMk cId="3250581116" sldId="483"/>
            <ac:spMk id="10802" creationId="{DFC2DE7A-4781-47D9-82BC-94B0862E3A42}"/>
          </ac:spMkLst>
        </pc:spChg>
        <pc:spChg chg="mod">
          <ac:chgData name="Kolakowski, Artur" userId="9c34c8cc-b1df-44f6-bea5-dcf7a54ee35f" providerId="ADAL" clId="{3840EB45-74CA-49F5-8548-3DE287019A31}" dt="2022-12-08T10:50:57.892" v="1726" actId="790"/>
          <ac:spMkLst>
            <pc:docMk/>
            <pc:sldMk cId="3250581116" sldId="483"/>
            <ac:spMk id="10803" creationId="{B7A52235-7A96-4728-B4F7-344352A4FA01}"/>
          </ac:spMkLst>
        </pc:spChg>
        <pc:spChg chg="mod">
          <ac:chgData name="Kolakowski, Artur" userId="9c34c8cc-b1df-44f6-bea5-dcf7a54ee35f" providerId="ADAL" clId="{3840EB45-74CA-49F5-8548-3DE287019A31}" dt="2022-12-08T10:50:57.892" v="1727" actId="790"/>
          <ac:spMkLst>
            <pc:docMk/>
            <pc:sldMk cId="3250581116" sldId="483"/>
            <ac:spMk id="10804" creationId="{6D801E63-AE5A-4538-930A-90483AF7CE06}"/>
          </ac:spMkLst>
        </pc:spChg>
        <pc:spChg chg="mod">
          <ac:chgData name="Kolakowski, Artur" userId="9c34c8cc-b1df-44f6-bea5-dcf7a54ee35f" providerId="ADAL" clId="{3840EB45-74CA-49F5-8548-3DE287019A31}" dt="2022-12-08T10:50:57.892" v="1728" actId="790"/>
          <ac:spMkLst>
            <pc:docMk/>
            <pc:sldMk cId="3250581116" sldId="483"/>
            <ac:spMk id="10805" creationId="{7CF54B30-A29E-4317-9CA0-4A2F453EFFA7}"/>
          </ac:spMkLst>
        </pc:spChg>
        <pc:spChg chg="mod">
          <ac:chgData name="Kolakowski, Artur" userId="9c34c8cc-b1df-44f6-bea5-dcf7a54ee35f" providerId="ADAL" clId="{3840EB45-74CA-49F5-8548-3DE287019A31}" dt="2022-12-08T10:50:57.892" v="1729" actId="790"/>
          <ac:spMkLst>
            <pc:docMk/>
            <pc:sldMk cId="3250581116" sldId="483"/>
            <ac:spMk id="10806" creationId="{EAC60A9D-FF65-4D73-85FB-78DCDDE5E72D}"/>
          </ac:spMkLst>
        </pc:spChg>
        <pc:spChg chg="mod">
          <ac:chgData name="Kolakowski, Artur" userId="9c34c8cc-b1df-44f6-bea5-dcf7a54ee35f" providerId="ADAL" clId="{3840EB45-74CA-49F5-8548-3DE287019A31}" dt="2022-12-08T10:50:57.898" v="1730" actId="790"/>
          <ac:spMkLst>
            <pc:docMk/>
            <pc:sldMk cId="3250581116" sldId="483"/>
            <ac:spMk id="10807" creationId="{5AFD5CE9-EC85-4211-8F48-DB602940F21B}"/>
          </ac:spMkLst>
        </pc:spChg>
        <pc:spChg chg="mod">
          <ac:chgData name="Kolakowski, Artur" userId="9c34c8cc-b1df-44f6-bea5-dcf7a54ee35f" providerId="ADAL" clId="{3840EB45-74CA-49F5-8548-3DE287019A31}" dt="2022-12-08T10:50:57.898" v="1731" actId="790"/>
          <ac:spMkLst>
            <pc:docMk/>
            <pc:sldMk cId="3250581116" sldId="483"/>
            <ac:spMk id="10808" creationId="{C8BE1744-5128-4308-A05E-E4CCD6B5E3E3}"/>
          </ac:spMkLst>
        </pc:spChg>
        <pc:spChg chg="mod">
          <ac:chgData name="Kolakowski, Artur" userId="9c34c8cc-b1df-44f6-bea5-dcf7a54ee35f" providerId="ADAL" clId="{3840EB45-74CA-49F5-8548-3DE287019A31}" dt="2022-12-08T10:50:57.898" v="1732" actId="790"/>
          <ac:spMkLst>
            <pc:docMk/>
            <pc:sldMk cId="3250581116" sldId="483"/>
            <ac:spMk id="10809" creationId="{4C5858A5-53BC-4922-B016-8374B7D417E2}"/>
          </ac:spMkLst>
        </pc:spChg>
        <pc:spChg chg="mod">
          <ac:chgData name="Kolakowski, Artur" userId="9c34c8cc-b1df-44f6-bea5-dcf7a54ee35f" providerId="ADAL" clId="{3840EB45-74CA-49F5-8548-3DE287019A31}" dt="2022-12-08T10:50:57.898" v="1733" actId="790"/>
          <ac:spMkLst>
            <pc:docMk/>
            <pc:sldMk cId="3250581116" sldId="483"/>
            <ac:spMk id="10810" creationId="{EA770799-9372-443A-A21F-4DE792FC5C81}"/>
          </ac:spMkLst>
        </pc:spChg>
        <pc:spChg chg="mod">
          <ac:chgData name="Kolakowski, Artur" userId="9c34c8cc-b1df-44f6-bea5-dcf7a54ee35f" providerId="ADAL" clId="{3840EB45-74CA-49F5-8548-3DE287019A31}" dt="2022-12-08T10:50:57.898" v="1734" actId="790"/>
          <ac:spMkLst>
            <pc:docMk/>
            <pc:sldMk cId="3250581116" sldId="483"/>
            <ac:spMk id="10811" creationId="{A031A3DD-9F0D-40F9-8E75-44D322AE92A7}"/>
          </ac:spMkLst>
        </pc:spChg>
        <pc:spChg chg="mod">
          <ac:chgData name="Kolakowski, Artur" userId="9c34c8cc-b1df-44f6-bea5-dcf7a54ee35f" providerId="ADAL" clId="{3840EB45-74CA-49F5-8548-3DE287019A31}" dt="2022-12-08T10:50:57.902" v="1735" actId="790"/>
          <ac:spMkLst>
            <pc:docMk/>
            <pc:sldMk cId="3250581116" sldId="483"/>
            <ac:spMk id="10812" creationId="{8C97DD72-DA9A-4B2F-8BC1-B9B403CF44BE}"/>
          </ac:spMkLst>
        </pc:spChg>
        <pc:spChg chg="mod">
          <ac:chgData name="Kolakowski, Artur" userId="9c34c8cc-b1df-44f6-bea5-dcf7a54ee35f" providerId="ADAL" clId="{3840EB45-74CA-49F5-8548-3DE287019A31}" dt="2022-12-08T10:50:57.902" v="1736" actId="790"/>
          <ac:spMkLst>
            <pc:docMk/>
            <pc:sldMk cId="3250581116" sldId="483"/>
            <ac:spMk id="10813" creationId="{17AFC02A-E954-4CCE-AAC3-A30CBD7721DC}"/>
          </ac:spMkLst>
        </pc:spChg>
        <pc:spChg chg="mod">
          <ac:chgData name="Kolakowski, Artur" userId="9c34c8cc-b1df-44f6-bea5-dcf7a54ee35f" providerId="ADAL" clId="{3840EB45-74CA-49F5-8548-3DE287019A31}" dt="2022-12-08T10:50:57.902" v="1737" actId="790"/>
          <ac:spMkLst>
            <pc:docMk/>
            <pc:sldMk cId="3250581116" sldId="483"/>
            <ac:spMk id="10814" creationId="{B0B357A6-F3D6-4176-B73F-7CA190751B13}"/>
          </ac:spMkLst>
        </pc:spChg>
        <pc:spChg chg="mod">
          <ac:chgData name="Kolakowski, Artur" userId="9c34c8cc-b1df-44f6-bea5-dcf7a54ee35f" providerId="ADAL" clId="{3840EB45-74CA-49F5-8548-3DE287019A31}" dt="2022-12-08T10:50:57.902" v="1738" actId="790"/>
          <ac:spMkLst>
            <pc:docMk/>
            <pc:sldMk cId="3250581116" sldId="483"/>
            <ac:spMk id="10815" creationId="{C2CFFB1A-53B3-435A-B44D-A90587A20C03}"/>
          </ac:spMkLst>
        </pc:spChg>
        <pc:spChg chg="mod">
          <ac:chgData name="Kolakowski, Artur" userId="9c34c8cc-b1df-44f6-bea5-dcf7a54ee35f" providerId="ADAL" clId="{3840EB45-74CA-49F5-8548-3DE287019A31}" dt="2022-12-08T10:50:57.902" v="1739" actId="790"/>
          <ac:spMkLst>
            <pc:docMk/>
            <pc:sldMk cId="3250581116" sldId="483"/>
            <ac:spMk id="10816" creationId="{6B3E9E7C-B6FB-41B9-B44F-97D0158BDF33}"/>
          </ac:spMkLst>
        </pc:spChg>
        <pc:spChg chg="mod">
          <ac:chgData name="Kolakowski, Artur" userId="9c34c8cc-b1df-44f6-bea5-dcf7a54ee35f" providerId="ADAL" clId="{3840EB45-74CA-49F5-8548-3DE287019A31}" dt="2022-12-08T10:50:57.907" v="1740" actId="790"/>
          <ac:spMkLst>
            <pc:docMk/>
            <pc:sldMk cId="3250581116" sldId="483"/>
            <ac:spMk id="10817" creationId="{57E75B59-EF3A-4B39-BCB9-F991C6878DF5}"/>
          </ac:spMkLst>
        </pc:spChg>
        <pc:spChg chg="mod">
          <ac:chgData name="Kolakowski, Artur" userId="9c34c8cc-b1df-44f6-bea5-dcf7a54ee35f" providerId="ADAL" clId="{3840EB45-74CA-49F5-8548-3DE287019A31}" dt="2022-12-08T10:50:57.907" v="1741" actId="790"/>
          <ac:spMkLst>
            <pc:docMk/>
            <pc:sldMk cId="3250581116" sldId="483"/>
            <ac:spMk id="10818" creationId="{2CFEBA6E-8999-45AA-8E35-7ADEF09BB195}"/>
          </ac:spMkLst>
        </pc:spChg>
        <pc:spChg chg="mod">
          <ac:chgData name="Kolakowski, Artur" userId="9c34c8cc-b1df-44f6-bea5-dcf7a54ee35f" providerId="ADAL" clId="{3840EB45-74CA-49F5-8548-3DE287019A31}" dt="2022-12-08T10:50:57.907" v="1742" actId="790"/>
          <ac:spMkLst>
            <pc:docMk/>
            <pc:sldMk cId="3250581116" sldId="483"/>
            <ac:spMk id="10819" creationId="{D5D7785F-8DBF-4B64-8DFD-AF206486781E}"/>
          </ac:spMkLst>
        </pc:spChg>
        <pc:spChg chg="mod">
          <ac:chgData name="Kolakowski, Artur" userId="9c34c8cc-b1df-44f6-bea5-dcf7a54ee35f" providerId="ADAL" clId="{3840EB45-74CA-49F5-8548-3DE287019A31}" dt="2022-12-08T10:50:57.907" v="1743" actId="790"/>
          <ac:spMkLst>
            <pc:docMk/>
            <pc:sldMk cId="3250581116" sldId="483"/>
            <ac:spMk id="10820" creationId="{3459811A-B398-40D5-A7C1-FDFCB7263374}"/>
          </ac:spMkLst>
        </pc:spChg>
        <pc:spChg chg="mod">
          <ac:chgData name="Kolakowski, Artur" userId="9c34c8cc-b1df-44f6-bea5-dcf7a54ee35f" providerId="ADAL" clId="{3840EB45-74CA-49F5-8548-3DE287019A31}" dt="2022-12-08T10:50:57.907" v="1744" actId="790"/>
          <ac:spMkLst>
            <pc:docMk/>
            <pc:sldMk cId="3250581116" sldId="483"/>
            <ac:spMk id="10821" creationId="{FD8F5A98-4845-4D32-ACD0-545072A630C1}"/>
          </ac:spMkLst>
        </pc:spChg>
        <pc:spChg chg="mod">
          <ac:chgData name="Kolakowski, Artur" userId="9c34c8cc-b1df-44f6-bea5-dcf7a54ee35f" providerId="ADAL" clId="{3840EB45-74CA-49F5-8548-3DE287019A31}" dt="2022-12-08T10:50:57.913" v="1745" actId="790"/>
          <ac:spMkLst>
            <pc:docMk/>
            <pc:sldMk cId="3250581116" sldId="483"/>
            <ac:spMk id="10822" creationId="{6A0F936A-2980-4A6F-8EB7-64411DB58B4E}"/>
          </ac:spMkLst>
        </pc:spChg>
        <pc:spChg chg="mod">
          <ac:chgData name="Kolakowski, Artur" userId="9c34c8cc-b1df-44f6-bea5-dcf7a54ee35f" providerId="ADAL" clId="{3840EB45-74CA-49F5-8548-3DE287019A31}" dt="2022-12-08T10:50:57.913" v="1746" actId="790"/>
          <ac:spMkLst>
            <pc:docMk/>
            <pc:sldMk cId="3250581116" sldId="483"/>
            <ac:spMk id="10823" creationId="{460864E9-856B-4C35-8EAB-98764BF71C56}"/>
          </ac:spMkLst>
        </pc:spChg>
        <pc:spChg chg="mod">
          <ac:chgData name="Kolakowski, Artur" userId="9c34c8cc-b1df-44f6-bea5-dcf7a54ee35f" providerId="ADAL" clId="{3840EB45-74CA-49F5-8548-3DE287019A31}" dt="2022-12-08T10:50:57.913" v="1747" actId="790"/>
          <ac:spMkLst>
            <pc:docMk/>
            <pc:sldMk cId="3250581116" sldId="483"/>
            <ac:spMk id="10824" creationId="{7A61DED6-3BC1-4CD5-AE3C-62F9D2AF7F68}"/>
          </ac:spMkLst>
        </pc:spChg>
        <pc:spChg chg="mod">
          <ac:chgData name="Kolakowski, Artur" userId="9c34c8cc-b1df-44f6-bea5-dcf7a54ee35f" providerId="ADAL" clId="{3840EB45-74CA-49F5-8548-3DE287019A31}" dt="2022-12-08T10:50:57.913" v="1748" actId="790"/>
          <ac:spMkLst>
            <pc:docMk/>
            <pc:sldMk cId="3250581116" sldId="483"/>
            <ac:spMk id="10825" creationId="{15865C7F-8196-4800-8238-8B0F04AE7758}"/>
          </ac:spMkLst>
        </pc:spChg>
        <pc:spChg chg="mod">
          <ac:chgData name="Kolakowski, Artur" userId="9c34c8cc-b1df-44f6-bea5-dcf7a54ee35f" providerId="ADAL" clId="{3840EB45-74CA-49F5-8548-3DE287019A31}" dt="2022-12-08T10:50:57.913" v="1749" actId="790"/>
          <ac:spMkLst>
            <pc:docMk/>
            <pc:sldMk cId="3250581116" sldId="483"/>
            <ac:spMk id="10826" creationId="{26DA9519-8E4A-4DF6-B798-9EF7BE6800B3}"/>
          </ac:spMkLst>
        </pc:spChg>
        <pc:spChg chg="mod">
          <ac:chgData name="Kolakowski, Artur" userId="9c34c8cc-b1df-44f6-bea5-dcf7a54ee35f" providerId="ADAL" clId="{3840EB45-74CA-49F5-8548-3DE287019A31}" dt="2022-12-08T10:50:57.918" v="1750" actId="790"/>
          <ac:spMkLst>
            <pc:docMk/>
            <pc:sldMk cId="3250581116" sldId="483"/>
            <ac:spMk id="10827" creationId="{231E418D-B4D3-45DC-AB3C-F4049270C3D2}"/>
          </ac:spMkLst>
        </pc:spChg>
        <pc:spChg chg="mod">
          <ac:chgData name="Kolakowski, Artur" userId="9c34c8cc-b1df-44f6-bea5-dcf7a54ee35f" providerId="ADAL" clId="{3840EB45-74CA-49F5-8548-3DE287019A31}" dt="2022-12-08T10:50:57.918" v="1751" actId="790"/>
          <ac:spMkLst>
            <pc:docMk/>
            <pc:sldMk cId="3250581116" sldId="483"/>
            <ac:spMk id="10828" creationId="{685664F5-6DB3-4478-BC06-64A741789376}"/>
          </ac:spMkLst>
        </pc:spChg>
        <pc:spChg chg="mod">
          <ac:chgData name="Kolakowski, Artur" userId="9c34c8cc-b1df-44f6-bea5-dcf7a54ee35f" providerId="ADAL" clId="{3840EB45-74CA-49F5-8548-3DE287019A31}" dt="2022-12-08T10:50:57.918" v="1752" actId="790"/>
          <ac:spMkLst>
            <pc:docMk/>
            <pc:sldMk cId="3250581116" sldId="483"/>
            <ac:spMk id="10829" creationId="{DAC01A7B-7A43-482B-9E24-FA483A435041}"/>
          </ac:spMkLst>
        </pc:spChg>
        <pc:spChg chg="mod">
          <ac:chgData name="Kolakowski, Artur" userId="9c34c8cc-b1df-44f6-bea5-dcf7a54ee35f" providerId="ADAL" clId="{3840EB45-74CA-49F5-8548-3DE287019A31}" dt="2022-12-08T10:50:57.918" v="1753" actId="790"/>
          <ac:spMkLst>
            <pc:docMk/>
            <pc:sldMk cId="3250581116" sldId="483"/>
            <ac:spMk id="10830" creationId="{D3BFD266-67CF-45FD-BDDB-CDD100D83C56}"/>
          </ac:spMkLst>
        </pc:spChg>
        <pc:spChg chg="mod">
          <ac:chgData name="Kolakowski, Artur" userId="9c34c8cc-b1df-44f6-bea5-dcf7a54ee35f" providerId="ADAL" clId="{3840EB45-74CA-49F5-8548-3DE287019A31}" dt="2022-12-08T10:50:57.918" v="1754" actId="790"/>
          <ac:spMkLst>
            <pc:docMk/>
            <pc:sldMk cId="3250581116" sldId="483"/>
            <ac:spMk id="10831" creationId="{43688D48-2E34-4B10-B065-7CBCFBE7EB7C}"/>
          </ac:spMkLst>
        </pc:spChg>
        <pc:spChg chg="mod">
          <ac:chgData name="Kolakowski, Artur" userId="9c34c8cc-b1df-44f6-bea5-dcf7a54ee35f" providerId="ADAL" clId="{3840EB45-74CA-49F5-8548-3DE287019A31}" dt="2022-12-08T10:50:57.918" v="1755" actId="790"/>
          <ac:spMkLst>
            <pc:docMk/>
            <pc:sldMk cId="3250581116" sldId="483"/>
            <ac:spMk id="10832" creationId="{CFE7C59B-DF16-40C7-AFC7-7C1028444C41}"/>
          </ac:spMkLst>
        </pc:spChg>
        <pc:spChg chg="mod">
          <ac:chgData name="Kolakowski, Artur" userId="9c34c8cc-b1df-44f6-bea5-dcf7a54ee35f" providerId="ADAL" clId="{3840EB45-74CA-49F5-8548-3DE287019A31}" dt="2022-12-08T10:50:57.923" v="1756" actId="790"/>
          <ac:spMkLst>
            <pc:docMk/>
            <pc:sldMk cId="3250581116" sldId="483"/>
            <ac:spMk id="10833" creationId="{09D324A2-5BE9-4961-AFB4-2BCD3E51E8BB}"/>
          </ac:spMkLst>
        </pc:spChg>
        <pc:spChg chg="mod">
          <ac:chgData name="Kolakowski, Artur" userId="9c34c8cc-b1df-44f6-bea5-dcf7a54ee35f" providerId="ADAL" clId="{3840EB45-74CA-49F5-8548-3DE287019A31}" dt="2022-12-08T10:50:57.923" v="1757" actId="790"/>
          <ac:spMkLst>
            <pc:docMk/>
            <pc:sldMk cId="3250581116" sldId="483"/>
            <ac:spMk id="10834" creationId="{76BEC0BD-571F-4BBF-9C09-28D13FD2B0C9}"/>
          </ac:spMkLst>
        </pc:spChg>
        <pc:spChg chg="mod">
          <ac:chgData name="Kolakowski, Artur" userId="9c34c8cc-b1df-44f6-bea5-dcf7a54ee35f" providerId="ADAL" clId="{3840EB45-74CA-49F5-8548-3DE287019A31}" dt="2022-12-08T10:50:57.923" v="1758" actId="790"/>
          <ac:spMkLst>
            <pc:docMk/>
            <pc:sldMk cId="3250581116" sldId="483"/>
            <ac:spMk id="10835" creationId="{597AA21C-074F-4E8B-B480-009F47455B7A}"/>
          </ac:spMkLst>
        </pc:spChg>
        <pc:spChg chg="mod">
          <ac:chgData name="Kolakowski, Artur" userId="9c34c8cc-b1df-44f6-bea5-dcf7a54ee35f" providerId="ADAL" clId="{3840EB45-74CA-49F5-8548-3DE287019A31}" dt="2022-12-08T10:50:57.923" v="1759" actId="790"/>
          <ac:spMkLst>
            <pc:docMk/>
            <pc:sldMk cId="3250581116" sldId="483"/>
            <ac:spMk id="10836" creationId="{2C814687-5D3F-446C-8B85-369183223AB1}"/>
          </ac:spMkLst>
        </pc:spChg>
        <pc:spChg chg="mod">
          <ac:chgData name="Kolakowski, Artur" userId="9c34c8cc-b1df-44f6-bea5-dcf7a54ee35f" providerId="ADAL" clId="{3840EB45-74CA-49F5-8548-3DE287019A31}" dt="2022-12-08T10:50:57.923" v="1760" actId="790"/>
          <ac:spMkLst>
            <pc:docMk/>
            <pc:sldMk cId="3250581116" sldId="483"/>
            <ac:spMk id="10837" creationId="{68C8011A-15AD-41B8-8B1D-EED9295C5D8B}"/>
          </ac:spMkLst>
        </pc:spChg>
        <pc:spChg chg="mod">
          <ac:chgData name="Kolakowski, Artur" userId="9c34c8cc-b1df-44f6-bea5-dcf7a54ee35f" providerId="ADAL" clId="{3840EB45-74CA-49F5-8548-3DE287019A31}" dt="2022-12-08T10:50:57.928" v="1761" actId="790"/>
          <ac:spMkLst>
            <pc:docMk/>
            <pc:sldMk cId="3250581116" sldId="483"/>
            <ac:spMk id="10838" creationId="{767349BA-0A1E-486A-9A4E-2EC4D26F8E23}"/>
          </ac:spMkLst>
        </pc:spChg>
        <pc:spChg chg="mod">
          <ac:chgData name="Kolakowski, Artur" userId="9c34c8cc-b1df-44f6-bea5-dcf7a54ee35f" providerId="ADAL" clId="{3840EB45-74CA-49F5-8548-3DE287019A31}" dt="2022-12-08T10:50:57.928" v="1762" actId="790"/>
          <ac:spMkLst>
            <pc:docMk/>
            <pc:sldMk cId="3250581116" sldId="483"/>
            <ac:spMk id="10839" creationId="{379077C5-7395-4DFD-86D3-BFF3C16C8DD0}"/>
          </ac:spMkLst>
        </pc:spChg>
        <pc:spChg chg="mod">
          <ac:chgData name="Kolakowski, Artur" userId="9c34c8cc-b1df-44f6-bea5-dcf7a54ee35f" providerId="ADAL" clId="{3840EB45-74CA-49F5-8548-3DE287019A31}" dt="2022-12-08T10:50:57.928" v="1763" actId="790"/>
          <ac:spMkLst>
            <pc:docMk/>
            <pc:sldMk cId="3250581116" sldId="483"/>
            <ac:spMk id="10840" creationId="{6BF2E364-73F5-4DA0-AED2-2CD734203055}"/>
          </ac:spMkLst>
        </pc:spChg>
        <pc:spChg chg="mod">
          <ac:chgData name="Kolakowski, Artur" userId="9c34c8cc-b1df-44f6-bea5-dcf7a54ee35f" providerId="ADAL" clId="{3840EB45-74CA-49F5-8548-3DE287019A31}" dt="2022-12-08T10:50:57.928" v="1764" actId="790"/>
          <ac:spMkLst>
            <pc:docMk/>
            <pc:sldMk cId="3250581116" sldId="483"/>
            <ac:spMk id="10841" creationId="{3B2C47A8-012A-4840-A435-E04DA636293C}"/>
          </ac:spMkLst>
        </pc:spChg>
        <pc:spChg chg="mod">
          <ac:chgData name="Kolakowski, Artur" userId="9c34c8cc-b1df-44f6-bea5-dcf7a54ee35f" providerId="ADAL" clId="{3840EB45-74CA-49F5-8548-3DE287019A31}" dt="2022-12-08T10:50:57.928" v="1765" actId="790"/>
          <ac:spMkLst>
            <pc:docMk/>
            <pc:sldMk cId="3250581116" sldId="483"/>
            <ac:spMk id="10842" creationId="{88AE9DF2-D0B5-4460-9088-00485C5AB353}"/>
          </ac:spMkLst>
        </pc:spChg>
        <pc:spChg chg="mod">
          <ac:chgData name="Kolakowski, Artur" userId="9c34c8cc-b1df-44f6-bea5-dcf7a54ee35f" providerId="ADAL" clId="{3840EB45-74CA-49F5-8548-3DE287019A31}" dt="2022-12-08T10:50:57.928" v="1766" actId="790"/>
          <ac:spMkLst>
            <pc:docMk/>
            <pc:sldMk cId="3250581116" sldId="483"/>
            <ac:spMk id="10843" creationId="{A4D3D115-C77C-4044-8230-3A08FD2E3838}"/>
          </ac:spMkLst>
        </pc:spChg>
        <pc:spChg chg="mod">
          <ac:chgData name="Kolakowski, Artur" userId="9c34c8cc-b1df-44f6-bea5-dcf7a54ee35f" providerId="ADAL" clId="{3840EB45-74CA-49F5-8548-3DE287019A31}" dt="2022-12-08T10:50:57.933" v="1767" actId="790"/>
          <ac:spMkLst>
            <pc:docMk/>
            <pc:sldMk cId="3250581116" sldId="483"/>
            <ac:spMk id="10844" creationId="{31D13A20-9787-4964-A800-E18A34E85997}"/>
          </ac:spMkLst>
        </pc:spChg>
        <pc:spChg chg="mod">
          <ac:chgData name="Kolakowski, Artur" userId="9c34c8cc-b1df-44f6-bea5-dcf7a54ee35f" providerId="ADAL" clId="{3840EB45-74CA-49F5-8548-3DE287019A31}" dt="2022-12-08T10:50:57.933" v="1768" actId="790"/>
          <ac:spMkLst>
            <pc:docMk/>
            <pc:sldMk cId="3250581116" sldId="483"/>
            <ac:spMk id="10845" creationId="{B15DB996-01D8-4472-A3A4-64CC782CEEAA}"/>
          </ac:spMkLst>
        </pc:spChg>
        <pc:spChg chg="mod">
          <ac:chgData name="Kolakowski, Artur" userId="9c34c8cc-b1df-44f6-bea5-dcf7a54ee35f" providerId="ADAL" clId="{3840EB45-74CA-49F5-8548-3DE287019A31}" dt="2022-12-08T10:50:57.933" v="1769" actId="790"/>
          <ac:spMkLst>
            <pc:docMk/>
            <pc:sldMk cId="3250581116" sldId="483"/>
            <ac:spMk id="10846" creationId="{43661224-0A16-42A2-9901-36ACC5C0D597}"/>
          </ac:spMkLst>
        </pc:spChg>
        <pc:spChg chg="mod">
          <ac:chgData name="Kolakowski, Artur" userId="9c34c8cc-b1df-44f6-bea5-dcf7a54ee35f" providerId="ADAL" clId="{3840EB45-74CA-49F5-8548-3DE287019A31}" dt="2022-12-08T10:50:57.933" v="1770" actId="790"/>
          <ac:spMkLst>
            <pc:docMk/>
            <pc:sldMk cId="3250581116" sldId="483"/>
            <ac:spMk id="10847" creationId="{3B65F82C-8566-4D86-AD1D-FA1A3AA8363E}"/>
          </ac:spMkLst>
        </pc:spChg>
        <pc:spChg chg="mod">
          <ac:chgData name="Kolakowski, Artur" userId="9c34c8cc-b1df-44f6-bea5-dcf7a54ee35f" providerId="ADAL" clId="{3840EB45-74CA-49F5-8548-3DE287019A31}" dt="2022-12-08T10:50:57.933" v="1771" actId="790"/>
          <ac:spMkLst>
            <pc:docMk/>
            <pc:sldMk cId="3250581116" sldId="483"/>
            <ac:spMk id="10848" creationId="{D46DCF25-CB3D-41FE-84BB-393F2401D3A8}"/>
          </ac:spMkLst>
        </pc:spChg>
        <pc:spChg chg="mod">
          <ac:chgData name="Kolakowski, Artur" userId="9c34c8cc-b1df-44f6-bea5-dcf7a54ee35f" providerId="ADAL" clId="{3840EB45-74CA-49F5-8548-3DE287019A31}" dt="2022-12-08T10:50:57.937" v="1772" actId="790"/>
          <ac:spMkLst>
            <pc:docMk/>
            <pc:sldMk cId="3250581116" sldId="483"/>
            <ac:spMk id="10849" creationId="{30E886DC-961C-46F9-87EC-C20B58C4681E}"/>
          </ac:spMkLst>
        </pc:spChg>
        <pc:spChg chg="mod">
          <ac:chgData name="Kolakowski, Artur" userId="9c34c8cc-b1df-44f6-bea5-dcf7a54ee35f" providerId="ADAL" clId="{3840EB45-74CA-49F5-8548-3DE287019A31}" dt="2022-12-08T10:50:57.937" v="1773" actId="790"/>
          <ac:spMkLst>
            <pc:docMk/>
            <pc:sldMk cId="3250581116" sldId="483"/>
            <ac:spMk id="10850" creationId="{A3393A80-9698-4ADA-B78A-5B3D75D87E59}"/>
          </ac:spMkLst>
        </pc:spChg>
        <pc:spChg chg="mod">
          <ac:chgData name="Kolakowski, Artur" userId="9c34c8cc-b1df-44f6-bea5-dcf7a54ee35f" providerId="ADAL" clId="{3840EB45-74CA-49F5-8548-3DE287019A31}" dt="2022-12-08T10:50:57.937" v="1774" actId="790"/>
          <ac:spMkLst>
            <pc:docMk/>
            <pc:sldMk cId="3250581116" sldId="483"/>
            <ac:spMk id="10851" creationId="{343B299A-98C2-4426-B2C2-F246C9798F6B}"/>
          </ac:spMkLst>
        </pc:spChg>
        <pc:spChg chg="mod">
          <ac:chgData name="Kolakowski, Artur" userId="9c34c8cc-b1df-44f6-bea5-dcf7a54ee35f" providerId="ADAL" clId="{3840EB45-74CA-49F5-8548-3DE287019A31}" dt="2022-12-08T10:50:57.937" v="1775" actId="790"/>
          <ac:spMkLst>
            <pc:docMk/>
            <pc:sldMk cId="3250581116" sldId="483"/>
            <ac:spMk id="10852" creationId="{3DE666A5-02D6-4612-B0D3-8DC28211DD5F}"/>
          </ac:spMkLst>
        </pc:spChg>
        <pc:spChg chg="mod">
          <ac:chgData name="Kolakowski, Artur" userId="9c34c8cc-b1df-44f6-bea5-dcf7a54ee35f" providerId="ADAL" clId="{3840EB45-74CA-49F5-8548-3DE287019A31}" dt="2022-12-08T10:50:57.937" v="1776" actId="790"/>
          <ac:spMkLst>
            <pc:docMk/>
            <pc:sldMk cId="3250581116" sldId="483"/>
            <ac:spMk id="10853" creationId="{D7B47199-FB04-43D1-8046-E36D01E26B7C}"/>
          </ac:spMkLst>
        </pc:spChg>
        <pc:spChg chg="mod">
          <ac:chgData name="Kolakowski, Artur" userId="9c34c8cc-b1df-44f6-bea5-dcf7a54ee35f" providerId="ADAL" clId="{3840EB45-74CA-49F5-8548-3DE287019A31}" dt="2022-12-08T10:50:57.937" v="1777" actId="790"/>
          <ac:spMkLst>
            <pc:docMk/>
            <pc:sldMk cId="3250581116" sldId="483"/>
            <ac:spMk id="10854" creationId="{CA98AF94-C304-466A-9C32-A1B975855D13}"/>
          </ac:spMkLst>
        </pc:spChg>
        <pc:spChg chg="mod">
          <ac:chgData name="Kolakowski, Artur" userId="9c34c8cc-b1df-44f6-bea5-dcf7a54ee35f" providerId="ADAL" clId="{3840EB45-74CA-49F5-8548-3DE287019A31}" dt="2022-12-08T10:50:57.942" v="1778" actId="790"/>
          <ac:spMkLst>
            <pc:docMk/>
            <pc:sldMk cId="3250581116" sldId="483"/>
            <ac:spMk id="10855" creationId="{AA6F6CE2-B116-44E5-99EC-FB497F778ABD}"/>
          </ac:spMkLst>
        </pc:spChg>
        <pc:spChg chg="mod">
          <ac:chgData name="Kolakowski, Artur" userId="9c34c8cc-b1df-44f6-bea5-dcf7a54ee35f" providerId="ADAL" clId="{3840EB45-74CA-49F5-8548-3DE287019A31}" dt="2022-12-08T10:50:57.942" v="1779" actId="790"/>
          <ac:spMkLst>
            <pc:docMk/>
            <pc:sldMk cId="3250581116" sldId="483"/>
            <ac:spMk id="10856" creationId="{4FFBAF8F-DFE9-4218-874D-79910C85FE7E}"/>
          </ac:spMkLst>
        </pc:spChg>
        <pc:spChg chg="mod">
          <ac:chgData name="Kolakowski, Artur" userId="9c34c8cc-b1df-44f6-bea5-dcf7a54ee35f" providerId="ADAL" clId="{3840EB45-74CA-49F5-8548-3DE287019A31}" dt="2022-12-08T10:50:57.942" v="1780" actId="790"/>
          <ac:spMkLst>
            <pc:docMk/>
            <pc:sldMk cId="3250581116" sldId="483"/>
            <ac:spMk id="10857" creationId="{83196F4C-A801-43D9-8763-078AF06D336B}"/>
          </ac:spMkLst>
        </pc:spChg>
        <pc:spChg chg="mod">
          <ac:chgData name="Kolakowski, Artur" userId="9c34c8cc-b1df-44f6-bea5-dcf7a54ee35f" providerId="ADAL" clId="{3840EB45-74CA-49F5-8548-3DE287019A31}" dt="2022-12-08T10:50:57.942" v="1781" actId="790"/>
          <ac:spMkLst>
            <pc:docMk/>
            <pc:sldMk cId="3250581116" sldId="483"/>
            <ac:spMk id="10858" creationId="{31451116-07CC-455A-89C0-9B6589B80A8C}"/>
          </ac:spMkLst>
        </pc:spChg>
        <pc:spChg chg="mod">
          <ac:chgData name="Kolakowski, Artur" userId="9c34c8cc-b1df-44f6-bea5-dcf7a54ee35f" providerId="ADAL" clId="{3840EB45-74CA-49F5-8548-3DE287019A31}" dt="2022-12-08T10:50:57.942" v="1782" actId="790"/>
          <ac:spMkLst>
            <pc:docMk/>
            <pc:sldMk cId="3250581116" sldId="483"/>
            <ac:spMk id="10859" creationId="{45DAB491-B2EC-457F-BFB7-58CDAA969528}"/>
          </ac:spMkLst>
        </pc:spChg>
        <pc:spChg chg="mod">
          <ac:chgData name="Kolakowski, Artur" userId="9c34c8cc-b1df-44f6-bea5-dcf7a54ee35f" providerId="ADAL" clId="{3840EB45-74CA-49F5-8548-3DE287019A31}" dt="2022-12-08T10:50:57.948" v="1783" actId="790"/>
          <ac:spMkLst>
            <pc:docMk/>
            <pc:sldMk cId="3250581116" sldId="483"/>
            <ac:spMk id="10860" creationId="{25CE5AFF-B596-4CB7-A83E-241014E74FBD}"/>
          </ac:spMkLst>
        </pc:spChg>
        <pc:spChg chg="mod">
          <ac:chgData name="Kolakowski, Artur" userId="9c34c8cc-b1df-44f6-bea5-dcf7a54ee35f" providerId="ADAL" clId="{3840EB45-74CA-49F5-8548-3DE287019A31}" dt="2022-12-08T10:50:57.948" v="1784" actId="790"/>
          <ac:spMkLst>
            <pc:docMk/>
            <pc:sldMk cId="3250581116" sldId="483"/>
            <ac:spMk id="10861" creationId="{A179297F-D257-4B3F-86B9-FE08FBE4EF22}"/>
          </ac:spMkLst>
        </pc:spChg>
        <pc:spChg chg="mod">
          <ac:chgData name="Kolakowski, Artur" userId="9c34c8cc-b1df-44f6-bea5-dcf7a54ee35f" providerId="ADAL" clId="{3840EB45-74CA-49F5-8548-3DE287019A31}" dt="2022-12-08T10:50:57.948" v="1785" actId="790"/>
          <ac:spMkLst>
            <pc:docMk/>
            <pc:sldMk cId="3250581116" sldId="483"/>
            <ac:spMk id="10862" creationId="{8354B2AC-CE99-419A-9769-2F9236A1D52A}"/>
          </ac:spMkLst>
        </pc:spChg>
        <pc:spChg chg="mod">
          <ac:chgData name="Kolakowski, Artur" userId="9c34c8cc-b1df-44f6-bea5-dcf7a54ee35f" providerId="ADAL" clId="{3840EB45-74CA-49F5-8548-3DE287019A31}" dt="2022-12-08T10:50:57.948" v="1786" actId="790"/>
          <ac:spMkLst>
            <pc:docMk/>
            <pc:sldMk cId="3250581116" sldId="483"/>
            <ac:spMk id="10863" creationId="{61F61F67-2F2A-4862-9B3A-AD43BD043F3A}"/>
          </ac:spMkLst>
        </pc:spChg>
        <pc:spChg chg="mod">
          <ac:chgData name="Kolakowski, Artur" userId="9c34c8cc-b1df-44f6-bea5-dcf7a54ee35f" providerId="ADAL" clId="{3840EB45-74CA-49F5-8548-3DE287019A31}" dt="2022-12-08T10:50:57.952" v="1787" actId="790"/>
          <ac:spMkLst>
            <pc:docMk/>
            <pc:sldMk cId="3250581116" sldId="483"/>
            <ac:spMk id="10864" creationId="{D422080F-5EB3-47C9-993F-E3C934565C94}"/>
          </ac:spMkLst>
        </pc:spChg>
        <pc:spChg chg="mod">
          <ac:chgData name="Kolakowski, Artur" userId="9c34c8cc-b1df-44f6-bea5-dcf7a54ee35f" providerId="ADAL" clId="{3840EB45-74CA-49F5-8548-3DE287019A31}" dt="2022-12-08T10:50:57.952" v="1788" actId="790"/>
          <ac:spMkLst>
            <pc:docMk/>
            <pc:sldMk cId="3250581116" sldId="483"/>
            <ac:spMk id="10865" creationId="{C31DC72E-7FF6-4F74-ABF7-FC83EE6B6718}"/>
          </ac:spMkLst>
        </pc:spChg>
        <pc:spChg chg="mod">
          <ac:chgData name="Kolakowski, Artur" userId="9c34c8cc-b1df-44f6-bea5-dcf7a54ee35f" providerId="ADAL" clId="{3840EB45-74CA-49F5-8548-3DE287019A31}" dt="2022-12-08T10:50:57.952" v="1789" actId="790"/>
          <ac:spMkLst>
            <pc:docMk/>
            <pc:sldMk cId="3250581116" sldId="483"/>
            <ac:spMk id="10866" creationId="{EB1CDB35-44E1-4D92-A03F-995DB1B0CB5D}"/>
          </ac:spMkLst>
        </pc:spChg>
        <pc:spChg chg="mod">
          <ac:chgData name="Kolakowski, Artur" userId="9c34c8cc-b1df-44f6-bea5-dcf7a54ee35f" providerId="ADAL" clId="{3840EB45-74CA-49F5-8548-3DE287019A31}" dt="2022-12-08T10:50:57.952" v="1790" actId="790"/>
          <ac:spMkLst>
            <pc:docMk/>
            <pc:sldMk cId="3250581116" sldId="483"/>
            <ac:spMk id="10867" creationId="{0CF43610-90D2-4109-88A8-1FDF87F7FE1E}"/>
          </ac:spMkLst>
        </pc:spChg>
        <pc:spChg chg="mod">
          <ac:chgData name="Kolakowski, Artur" userId="9c34c8cc-b1df-44f6-bea5-dcf7a54ee35f" providerId="ADAL" clId="{3840EB45-74CA-49F5-8548-3DE287019A31}" dt="2022-12-08T10:50:57.952" v="1791" actId="790"/>
          <ac:spMkLst>
            <pc:docMk/>
            <pc:sldMk cId="3250581116" sldId="483"/>
            <ac:spMk id="10868" creationId="{29E22153-10C5-458C-84F4-4B57A03F41FC}"/>
          </ac:spMkLst>
        </pc:spChg>
        <pc:spChg chg="mod">
          <ac:chgData name="Kolakowski, Artur" userId="9c34c8cc-b1df-44f6-bea5-dcf7a54ee35f" providerId="ADAL" clId="{3840EB45-74CA-49F5-8548-3DE287019A31}" dt="2022-12-08T10:50:57.952" v="1792" actId="790"/>
          <ac:spMkLst>
            <pc:docMk/>
            <pc:sldMk cId="3250581116" sldId="483"/>
            <ac:spMk id="10869" creationId="{011B2611-24FD-4B63-B5B9-4ACF51503FA5}"/>
          </ac:spMkLst>
        </pc:spChg>
        <pc:spChg chg="mod">
          <ac:chgData name="Kolakowski, Artur" userId="9c34c8cc-b1df-44f6-bea5-dcf7a54ee35f" providerId="ADAL" clId="{3840EB45-74CA-49F5-8548-3DE287019A31}" dt="2022-12-08T10:50:57.958" v="1793" actId="790"/>
          <ac:spMkLst>
            <pc:docMk/>
            <pc:sldMk cId="3250581116" sldId="483"/>
            <ac:spMk id="10870" creationId="{F914F9E8-62ED-4B57-BADB-7EFA17EFFDD9}"/>
          </ac:spMkLst>
        </pc:spChg>
        <pc:spChg chg="mod">
          <ac:chgData name="Kolakowski, Artur" userId="9c34c8cc-b1df-44f6-bea5-dcf7a54ee35f" providerId="ADAL" clId="{3840EB45-74CA-49F5-8548-3DE287019A31}" dt="2022-12-08T10:50:57.958" v="1794" actId="790"/>
          <ac:spMkLst>
            <pc:docMk/>
            <pc:sldMk cId="3250581116" sldId="483"/>
            <ac:spMk id="10871" creationId="{A40A5036-8D97-455B-AAAB-A386988103A6}"/>
          </ac:spMkLst>
        </pc:spChg>
        <pc:spChg chg="mod">
          <ac:chgData name="Kolakowski, Artur" userId="9c34c8cc-b1df-44f6-bea5-dcf7a54ee35f" providerId="ADAL" clId="{3840EB45-74CA-49F5-8548-3DE287019A31}" dt="2022-12-08T10:50:57.958" v="1795" actId="790"/>
          <ac:spMkLst>
            <pc:docMk/>
            <pc:sldMk cId="3250581116" sldId="483"/>
            <ac:spMk id="10872" creationId="{282C0BD5-D52A-47B7-93AB-E3EE7D819F68}"/>
          </ac:spMkLst>
        </pc:spChg>
        <pc:spChg chg="mod">
          <ac:chgData name="Kolakowski, Artur" userId="9c34c8cc-b1df-44f6-bea5-dcf7a54ee35f" providerId="ADAL" clId="{3840EB45-74CA-49F5-8548-3DE287019A31}" dt="2022-12-08T10:50:57.958" v="1796" actId="790"/>
          <ac:spMkLst>
            <pc:docMk/>
            <pc:sldMk cId="3250581116" sldId="483"/>
            <ac:spMk id="10873" creationId="{1D5D692F-EA82-4EC7-A38B-20B5878375AB}"/>
          </ac:spMkLst>
        </pc:spChg>
        <pc:spChg chg="mod">
          <ac:chgData name="Kolakowski, Artur" userId="9c34c8cc-b1df-44f6-bea5-dcf7a54ee35f" providerId="ADAL" clId="{3840EB45-74CA-49F5-8548-3DE287019A31}" dt="2022-12-08T10:50:57.958" v="1797" actId="790"/>
          <ac:spMkLst>
            <pc:docMk/>
            <pc:sldMk cId="3250581116" sldId="483"/>
            <ac:spMk id="10874" creationId="{543A8C5B-AC9A-4033-A41F-14926772F52C}"/>
          </ac:spMkLst>
        </pc:spChg>
        <pc:spChg chg="mod">
          <ac:chgData name="Kolakowski, Artur" userId="9c34c8cc-b1df-44f6-bea5-dcf7a54ee35f" providerId="ADAL" clId="{3840EB45-74CA-49F5-8548-3DE287019A31}" dt="2022-12-08T10:50:57.958" v="1798" actId="790"/>
          <ac:spMkLst>
            <pc:docMk/>
            <pc:sldMk cId="3250581116" sldId="483"/>
            <ac:spMk id="10875" creationId="{5B56C380-8687-4BD3-85CD-DFB69E6200CA}"/>
          </ac:spMkLst>
        </pc:spChg>
        <pc:spChg chg="mod">
          <ac:chgData name="Kolakowski, Artur" userId="9c34c8cc-b1df-44f6-bea5-dcf7a54ee35f" providerId="ADAL" clId="{3840EB45-74CA-49F5-8548-3DE287019A31}" dt="2022-12-08T10:50:57.962" v="1799" actId="790"/>
          <ac:spMkLst>
            <pc:docMk/>
            <pc:sldMk cId="3250581116" sldId="483"/>
            <ac:spMk id="10876" creationId="{72D5372E-C526-41F4-8C31-F78941E6B96D}"/>
          </ac:spMkLst>
        </pc:spChg>
        <pc:spChg chg="mod">
          <ac:chgData name="Kolakowski, Artur" userId="9c34c8cc-b1df-44f6-bea5-dcf7a54ee35f" providerId="ADAL" clId="{3840EB45-74CA-49F5-8548-3DE287019A31}" dt="2022-12-08T10:50:57.962" v="1800" actId="790"/>
          <ac:spMkLst>
            <pc:docMk/>
            <pc:sldMk cId="3250581116" sldId="483"/>
            <ac:spMk id="10877" creationId="{846BB800-EDB4-42B1-9F2C-D540EE0A7710}"/>
          </ac:spMkLst>
        </pc:spChg>
        <pc:spChg chg="mod">
          <ac:chgData name="Kolakowski, Artur" userId="9c34c8cc-b1df-44f6-bea5-dcf7a54ee35f" providerId="ADAL" clId="{3840EB45-74CA-49F5-8548-3DE287019A31}" dt="2022-12-08T10:50:57.962" v="1801" actId="790"/>
          <ac:spMkLst>
            <pc:docMk/>
            <pc:sldMk cId="3250581116" sldId="483"/>
            <ac:spMk id="10878" creationId="{56A361B1-B8D2-4438-AEE2-259417D91C07}"/>
          </ac:spMkLst>
        </pc:spChg>
        <pc:spChg chg="mod">
          <ac:chgData name="Kolakowski, Artur" userId="9c34c8cc-b1df-44f6-bea5-dcf7a54ee35f" providerId="ADAL" clId="{3840EB45-74CA-49F5-8548-3DE287019A31}" dt="2022-12-08T10:50:57.962" v="1802" actId="790"/>
          <ac:spMkLst>
            <pc:docMk/>
            <pc:sldMk cId="3250581116" sldId="483"/>
            <ac:spMk id="10879" creationId="{BC19479C-DA08-42CE-A434-CE425B110F74}"/>
          </ac:spMkLst>
        </pc:spChg>
        <pc:spChg chg="mod">
          <ac:chgData name="Kolakowski, Artur" userId="9c34c8cc-b1df-44f6-bea5-dcf7a54ee35f" providerId="ADAL" clId="{3840EB45-74CA-49F5-8548-3DE287019A31}" dt="2022-12-08T10:50:57.962" v="1803" actId="790"/>
          <ac:spMkLst>
            <pc:docMk/>
            <pc:sldMk cId="3250581116" sldId="483"/>
            <ac:spMk id="10880" creationId="{16706A02-B876-486C-A7ED-FA9BC419EBE9}"/>
          </ac:spMkLst>
        </pc:spChg>
        <pc:spChg chg="mod">
          <ac:chgData name="Kolakowski, Artur" userId="9c34c8cc-b1df-44f6-bea5-dcf7a54ee35f" providerId="ADAL" clId="{3840EB45-74CA-49F5-8548-3DE287019A31}" dt="2022-12-08T10:50:57.968" v="1804" actId="790"/>
          <ac:spMkLst>
            <pc:docMk/>
            <pc:sldMk cId="3250581116" sldId="483"/>
            <ac:spMk id="10881" creationId="{EFF36472-35DA-41C6-B400-40E105A0F2C7}"/>
          </ac:spMkLst>
        </pc:spChg>
        <pc:spChg chg="mod">
          <ac:chgData name="Kolakowski, Artur" userId="9c34c8cc-b1df-44f6-bea5-dcf7a54ee35f" providerId="ADAL" clId="{3840EB45-74CA-49F5-8548-3DE287019A31}" dt="2022-12-08T10:50:57.968" v="1805" actId="790"/>
          <ac:spMkLst>
            <pc:docMk/>
            <pc:sldMk cId="3250581116" sldId="483"/>
            <ac:spMk id="10882" creationId="{3AF02349-107C-46E4-BD0E-DD9D2067099A}"/>
          </ac:spMkLst>
        </pc:spChg>
        <pc:spChg chg="mod">
          <ac:chgData name="Kolakowski, Artur" userId="9c34c8cc-b1df-44f6-bea5-dcf7a54ee35f" providerId="ADAL" clId="{3840EB45-74CA-49F5-8548-3DE287019A31}" dt="2022-12-08T10:50:57.968" v="1806" actId="790"/>
          <ac:spMkLst>
            <pc:docMk/>
            <pc:sldMk cId="3250581116" sldId="483"/>
            <ac:spMk id="10883" creationId="{7365F49A-3CBE-45E9-8DAA-C75B54FB3941}"/>
          </ac:spMkLst>
        </pc:spChg>
        <pc:spChg chg="mod">
          <ac:chgData name="Kolakowski, Artur" userId="9c34c8cc-b1df-44f6-bea5-dcf7a54ee35f" providerId="ADAL" clId="{3840EB45-74CA-49F5-8548-3DE287019A31}" dt="2022-12-08T10:50:57.968" v="1807" actId="790"/>
          <ac:spMkLst>
            <pc:docMk/>
            <pc:sldMk cId="3250581116" sldId="483"/>
            <ac:spMk id="10884" creationId="{78018207-4A80-4814-83D5-50712007B75C}"/>
          </ac:spMkLst>
        </pc:spChg>
        <pc:spChg chg="mod">
          <ac:chgData name="Kolakowski, Artur" userId="9c34c8cc-b1df-44f6-bea5-dcf7a54ee35f" providerId="ADAL" clId="{3840EB45-74CA-49F5-8548-3DE287019A31}" dt="2022-12-08T10:50:57.968" v="1808" actId="790"/>
          <ac:spMkLst>
            <pc:docMk/>
            <pc:sldMk cId="3250581116" sldId="483"/>
            <ac:spMk id="10885" creationId="{8A80DE11-5167-4124-9FC1-34E777EA3D47}"/>
          </ac:spMkLst>
        </pc:spChg>
        <pc:spChg chg="mod">
          <ac:chgData name="Kolakowski, Artur" userId="9c34c8cc-b1df-44f6-bea5-dcf7a54ee35f" providerId="ADAL" clId="{3840EB45-74CA-49F5-8548-3DE287019A31}" dt="2022-12-08T10:50:57.968" v="1809" actId="790"/>
          <ac:spMkLst>
            <pc:docMk/>
            <pc:sldMk cId="3250581116" sldId="483"/>
            <ac:spMk id="10886" creationId="{110526BE-4065-4616-A0A4-20444CAF0397}"/>
          </ac:spMkLst>
        </pc:spChg>
        <pc:spChg chg="mod">
          <ac:chgData name="Kolakowski, Artur" userId="9c34c8cc-b1df-44f6-bea5-dcf7a54ee35f" providerId="ADAL" clId="{3840EB45-74CA-49F5-8548-3DE287019A31}" dt="2022-12-08T10:50:57.973" v="1810" actId="790"/>
          <ac:spMkLst>
            <pc:docMk/>
            <pc:sldMk cId="3250581116" sldId="483"/>
            <ac:spMk id="10887" creationId="{9C42CA4C-5D26-4C4F-8AAD-113ABA36F6F1}"/>
          </ac:spMkLst>
        </pc:spChg>
        <pc:spChg chg="mod">
          <ac:chgData name="Kolakowski, Artur" userId="9c34c8cc-b1df-44f6-bea5-dcf7a54ee35f" providerId="ADAL" clId="{3840EB45-74CA-49F5-8548-3DE287019A31}" dt="2022-12-08T10:50:57.973" v="1811" actId="790"/>
          <ac:spMkLst>
            <pc:docMk/>
            <pc:sldMk cId="3250581116" sldId="483"/>
            <ac:spMk id="10888" creationId="{A61D7E2A-EA8C-4678-AD22-48020552590F}"/>
          </ac:spMkLst>
        </pc:spChg>
        <pc:spChg chg="mod">
          <ac:chgData name="Kolakowski, Artur" userId="9c34c8cc-b1df-44f6-bea5-dcf7a54ee35f" providerId="ADAL" clId="{3840EB45-74CA-49F5-8548-3DE287019A31}" dt="2022-12-08T10:50:57.973" v="1812" actId="790"/>
          <ac:spMkLst>
            <pc:docMk/>
            <pc:sldMk cId="3250581116" sldId="483"/>
            <ac:spMk id="10889" creationId="{E9906763-6FF9-401C-8C0A-C7554DF16074}"/>
          </ac:spMkLst>
        </pc:spChg>
        <pc:spChg chg="mod">
          <ac:chgData name="Kolakowski, Artur" userId="9c34c8cc-b1df-44f6-bea5-dcf7a54ee35f" providerId="ADAL" clId="{3840EB45-74CA-49F5-8548-3DE287019A31}" dt="2022-12-08T10:50:57.973" v="1813" actId="790"/>
          <ac:spMkLst>
            <pc:docMk/>
            <pc:sldMk cId="3250581116" sldId="483"/>
            <ac:spMk id="10890" creationId="{53F07907-B137-4A4A-8B68-DE896CF8E054}"/>
          </ac:spMkLst>
        </pc:spChg>
        <pc:spChg chg="mod">
          <ac:chgData name="Kolakowski, Artur" userId="9c34c8cc-b1df-44f6-bea5-dcf7a54ee35f" providerId="ADAL" clId="{3840EB45-74CA-49F5-8548-3DE287019A31}" dt="2022-12-08T10:50:57.973" v="1814" actId="790"/>
          <ac:spMkLst>
            <pc:docMk/>
            <pc:sldMk cId="3250581116" sldId="483"/>
            <ac:spMk id="10891" creationId="{74E32EE3-17F5-4DAE-9BAF-F941614B7058}"/>
          </ac:spMkLst>
        </pc:spChg>
        <pc:spChg chg="mod">
          <ac:chgData name="Kolakowski, Artur" userId="9c34c8cc-b1df-44f6-bea5-dcf7a54ee35f" providerId="ADAL" clId="{3840EB45-74CA-49F5-8548-3DE287019A31}" dt="2022-12-08T10:50:57.973" v="1815" actId="790"/>
          <ac:spMkLst>
            <pc:docMk/>
            <pc:sldMk cId="3250581116" sldId="483"/>
            <ac:spMk id="10892" creationId="{9408EC51-262B-446B-8FB4-7B6D2B05170C}"/>
          </ac:spMkLst>
        </pc:spChg>
        <pc:spChg chg="mod">
          <ac:chgData name="Kolakowski, Artur" userId="9c34c8cc-b1df-44f6-bea5-dcf7a54ee35f" providerId="ADAL" clId="{3840EB45-74CA-49F5-8548-3DE287019A31}" dt="2022-12-08T10:50:57.978" v="1816" actId="790"/>
          <ac:spMkLst>
            <pc:docMk/>
            <pc:sldMk cId="3250581116" sldId="483"/>
            <ac:spMk id="10893" creationId="{B0FD42E8-E569-4618-A3E7-3BD663875E95}"/>
          </ac:spMkLst>
        </pc:spChg>
        <pc:spChg chg="mod">
          <ac:chgData name="Kolakowski, Artur" userId="9c34c8cc-b1df-44f6-bea5-dcf7a54ee35f" providerId="ADAL" clId="{3840EB45-74CA-49F5-8548-3DE287019A31}" dt="2022-12-08T10:50:57.979" v="1817" actId="790"/>
          <ac:spMkLst>
            <pc:docMk/>
            <pc:sldMk cId="3250581116" sldId="483"/>
            <ac:spMk id="10894" creationId="{5B5EDBD7-5212-45D3-AC89-A8F022A16073}"/>
          </ac:spMkLst>
        </pc:spChg>
        <pc:spChg chg="mod">
          <ac:chgData name="Kolakowski, Artur" userId="9c34c8cc-b1df-44f6-bea5-dcf7a54ee35f" providerId="ADAL" clId="{3840EB45-74CA-49F5-8548-3DE287019A31}" dt="2022-12-08T10:50:57.979" v="1818" actId="790"/>
          <ac:spMkLst>
            <pc:docMk/>
            <pc:sldMk cId="3250581116" sldId="483"/>
            <ac:spMk id="10895" creationId="{33FE3ACF-891C-4E96-8A5D-8CBEABA60B10}"/>
          </ac:spMkLst>
        </pc:spChg>
        <pc:spChg chg="mod">
          <ac:chgData name="Kolakowski, Artur" userId="9c34c8cc-b1df-44f6-bea5-dcf7a54ee35f" providerId="ADAL" clId="{3840EB45-74CA-49F5-8548-3DE287019A31}" dt="2022-12-08T10:50:57.979" v="1819" actId="790"/>
          <ac:spMkLst>
            <pc:docMk/>
            <pc:sldMk cId="3250581116" sldId="483"/>
            <ac:spMk id="10896" creationId="{B7EF8877-0B2B-4381-9C82-37463A6BD07A}"/>
          </ac:spMkLst>
        </pc:spChg>
        <pc:spChg chg="mod">
          <ac:chgData name="Kolakowski, Artur" userId="9c34c8cc-b1df-44f6-bea5-dcf7a54ee35f" providerId="ADAL" clId="{3840EB45-74CA-49F5-8548-3DE287019A31}" dt="2022-12-08T10:50:57.979" v="1820" actId="790"/>
          <ac:spMkLst>
            <pc:docMk/>
            <pc:sldMk cId="3250581116" sldId="483"/>
            <ac:spMk id="10897" creationId="{0C8E6592-E6ED-416B-98A6-1BEA17342735}"/>
          </ac:spMkLst>
        </pc:spChg>
        <pc:spChg chg="mod">
          <ac:chgData name="Kolakowski, Artur" userId="9c34c8cc-b1df-44f6-bea5-dcf7a54ee35f" providerId="ADAL" clId="{3840EB45-74CA-49F5-8548-3DE287019A31}" dt="2022-12-08T10:50:57.983" v="1821" actId="790"/>
          <ac:spMkLst>
            <pc:docMk/>
            <pc:sldMk cId="3250581116" sldId="483"/>
            <ac:spMk id="10898" creationId="{BE0C8696-1ADA-495C-A409-69A07F72240B}"/>
          </ac:spMkLst>
        </pc:spChg>
        <pc:spChg chg="mod">
          <ac:chgData name="Kolakowski, Artur" userId="9c34c8cc-b1df-44f6-bea5-dcf7a54ee35f" providerId="ADAL" clId="{3840EB45-74CA-49F5-8548-3DE287019A31}" dt="2022-12-08T10:50:57.983" v="1822" actId="790"/>
          <ac:spMkLst>
            <pc:docMk/>
            <pc:sldMk cId="3250581116" sldId="483"/>
            <ac:spMk id="10899" creationId="{ABC3C067-BDE2-4D69-B915-5ACE4E4F509C}"/>
          </ac:spMkLst>
        </pc:spChg>
        <pc:spChg chg="mod">
          <ac:chgData name="Kolakowski, Artur" userId="9c34c8cc-b1df-44f6-bea5-dcf7a54ee35f" providerId="ADAL" clId="{3840EB45-74CA-49F5-8548-3DE287019A31}" dt="2022-12-08T10:50:57.983" v="1823" actId="790"/>
          <ac:spMkLst>
            <pc:docMk/>
            <pc:sldMk cId="3250581116" sldId="483"/>
            <ac:spMk id="10900" creationId="{126642E1-EB25-48D3-84C2-1E6DB5D28D1C}"/>
          </ac:spMkLst>
        </pc:spChg>
        <pc:spChg chg="mod">
          <ac:chgData name="Kolakowski, Artur" userId="9c34c8cc-b1df-44f6-bea5-dcf7a54ee35f" providerId="ADAL" clId="{3840EB45-74CA-49F5-8548-3DE287019A31}" dt="2022-12-08T10:50:57.983" v="1824" actId="790"/>
          <ac:spMkLst>
            <pc:docMk/>
            <pc:sldMk cId="3250581116" sldId="483"/>
            <ac:spMk id="10901" creationId="{461680E8-CE23-4EF8-9FF9-4EC4FB31BC99}"/>
          </ac:spMkLst>
        </pc:spChg>
        <pc:spChg chg="mod">
          <ac:chgData name="Kolakowski, Artur" userId="9c34c8cc-b1df-44f6-bea5-dcf7a54ee35f" providerId="ADAL" clId="{3840EB45-74CA-49F5-8548-3DE287019A31}" dt="2022-12-08T10:50:57.983" v="1825" actId="790"/>
          <ac:spMkLst>
            <pc:docMk/>
            <pc:sldMk cId="3250581116" sldId="483"/>
            <ac:spMk id="10902" creationId="{8E6FE64B-1A57-49DE-B70C-46BA575EE6CA}"/>
          </ac:spMkLst>
        </pc:spChg>
        <pc:spChg chg="mod">
          <ac:chgData name="Kolakowski, Artur" userId="9c34c8cc-b1df-44f6-bea5-dcf7a54ee35f" providerId="ADAL" clId="{3840EB45-74CA-49F5-8548-3DE287019A31}" dt="2022-12-08T10:50:57.987" v="1826" actId="790"/>
          <ac:spMkLst>
            <pc:docMk/>
            <pc:sldMk cId="3250581116" sldId="483"/>
            <ac:spMk id="10903" creationId="{1B3DBE5A-9DE4-47AB-B6DE-4358E2311C3F}"/>
          </ac:spMkLst>
        </pc:spChg>
        <pc:spChg chg="mod">
          <ac:chgData name="Kolakowski, Artur" userId="9c34c8cc-b1df-44f6-bea5-dcf7a54ee35f" providerId="ADAL" clId="{3840EB45-74CA-49F5-8548-3DE287019A31}" dt="2022-12-08T10:50:57.987" v="1827" actId="790"/>
          <ac:spMkLst>
            <pc:docMk/>
            <pc:sldMk cId="3250581116" sldId="483"/>
            <ac:spMk id="10904" creationId="{8B2630A3-DE4E-4997-A5F2-A9A87029814D}"/>
          </ac:spMkLst>
        </pc:spChg>
        <pc:spChg chg="mod">
          <ac:chgData name="Kolakowski, Artur" userId="9c34c8cc-b1df-44f6-bea5-dcf7a54ee35f" providerId="ADAL" clId="{3840EB45-74CA-49F5-8548-3DE287019A31}" dt="2022-12-08T10:50:57.987" v="1828" actId="790"/>
          <ac:spMkLst>
            <pc:docMk/>
            <pc:sldMk cId="3250581116" sldId="483"/>
            <ac:spMk id="10905" creationId="{2E5EC121-7F34-4E03-A6AA-048FB018F4F5}"/>
          </ac:spMkLst>
        </pc:spChg>
        <pc:spChg chg="mod">
          <ac:chgData name="Kolakowski, Artur" userId="9c34c8cc-b1df-44f6-bea5-dcf7a54ee35f" providerId="ADAL" clId="{3840EB45-74CA-49F5-8548-3DE287019A31}" dt="2022-12-08T10:50:57.987" v="1829" actId="790"/>
          <ac:spMkLst>
            <pc:docMk/>
            <pc:sldMk cId="3250581116" sldId="483"/>
            <ac:spMk id="10906" creationId="{EE54D4D8-175F-4E46-9699-C6994A6FECF6}"/>
          </ac:spMkLst>
        </pc:spChg>
        <pc:spChg chg="mod">
          <ac:chgData name="Kolakowski, Artur" userId="9c34c8cc-b1df-44f6-bea5-dcf7a54ee35f" providerId="ADAL" clId="{3840EB45-74CA-49F5-8548-3DE287019A31}" dt="2022-12-08T10:50:57.987" v="1830" actId="790"/>
          <ac:spMkLst>
            <pc:docMk/>
            <pc:sldMk cId="3250581116" sldId="483"/>
            <ac:spMk id="10907" creationId="{FF591DEC-827C-4C8B-AF88-4D23FFF5B03B}"/>
          </ac:spMkLst>
        </pc:spChg>
        <pc:spChg chg="mod">
          <ac:chgData name="Kolakowski, Artur" userId="9c34c8cc-b1df-44f6-bea5-dcf7a54ee35f" providerId="ADAL" clId="{3840EB45-74CA-49F5-8548-3DE287019A31}" dt="2022-12-08T10:50:57.992" v="1831" actId="790"/>
          <ac:spMkLst>
            <pc:docMk/>
            <pc:sldMk cId="3250581116" sldId="483"/>
            <ac:spMk id="10908" creationId="{17CCDEB5-3BCF-4C48-8BE3-4693D5F6D18A}"/>
          </ac:spMkLst>
        </pc:spChg>
        <pc:spChg chg="mod">
          <ac:chgData name="Kolakowski, Artur" userId="9c34c8cc-b1df-44f6-bea5-dcf7a54ee35f" providerId="ADAL" clId="{3840EB45-74CA-49F5-8548-3DE287019A31}" dt="2022-12-08T10:50:57.992" v="1832" actId="790"/>
          <ac:spMkLst>
            <pc:docMk/>
            <pc:sldMk cId="3250581116" sldId="483"/>
            <ac:spMk id="10909" creationId="{B60FBE64-2B00-4552-BFEC-1466A6D33B88}"/>
          </ac:spMkLst>
        </pc:spChg>
        <pc:spChg chg="mod">
          <ac:chgData name="Kolakowski, Artur" userId="9c34c8cc-b1df-44f6-bea5-dcf7a54ee35f" providerId="ADAL" clId="{3840EB45-74CA-49F5-8548-3DE287019A31}" dt="2022-12-08T10:50:57.992" v="1833" actId="790"/>
          <ac:spMkLst>
            <pc:docMk/>
            <pc:sldMk cId="3250581116" sldId="483"/>
            <ac:spMk id="10910" creationId="{6255DC4C-2D0F-4BCF-B385-6B8E035D96C6}"/>
          </ac:spMkLst>
        </pc:spChg>
        <pc:spChg chg="mod">
          <ac:chgData name="Kolakowski, Artur" userId="9c34c8cc-b1df-44f6-bea5-dcf7a54ee35f" providerId="ADAL" clId="{3840EB45-74CA-49F5-8548-3DE287019A31}" dt="2022-12-08T10:50:57.992" v="1834" actId="790"/>
          <ac:spMkLst>
            <pc:docMk/>
            <pc:sldMk cId="3250581116" sldId="483"/>
            <ac:spMk id="10911" creationId="{29330316-61CB-48AD-807D-402D5F6E7D61}"/>
          </ac:spMkLst>
        </pc:spChg>
        <pc:spChg chg="mod">
          <ac:chgData name="Kolakowski, Artur" userId="9c34c8cc-b1df-44f6-bea5-dcf7a54ee35f" providerId="ADAL" clId="{3840EB45-74CA-49F5-8548-3DE287019A31}" dt="2022-12-08T10:50:57.992" v="1835" actId="790"/>
          <ac:spMkLst>
            <pc:docMk/>
            <pc:sldMk cId="3250581116" sldId="483"/>
            <ac:spMk id="10912" creationId="{8C726E95-7AB0-4572-A033-DBAB1AD45257}"/>
          </ac:spMkLst>
        </pc:spChg>
        <pc:spChg chg="mod">
          <ac:chgData name="Kolakowski, Artur" userId="9c34c8cc-b1df-44f6-bea5-dcf7a54ee35f" providerId="ADAL" clId="{3840EB45-74CA-49F5-8548-3DE287019A31}" dt="2022-12-08T10:50:57.992" v="1836" actId="790"/>
          <ac:spMkLst>
            <pc:docMk/>
            <pc:sldMk cId="3250581116" sldId="483"/>
            <ac:spMk id="10913" creationId="{3E70DA3B-1861-4723-A739-71406A0B6C40}"/>
          </ac:spMkLst>
        </pc:spChg>
        <pc:spChg chg="mod">
          <ac:chgData name="Kolakowski, Artur" userId="9c34c8cc-b1df-44f6-bea5-dcf7a54ee35f" providerId="ADAL" clId="{3840EB45-74CA-49F5-8548-3DE287019A31}" dt="2022-12-08T10:50:57.997" v="1837" actId="790"/>
          <ac:spMkLst>
            <pc:docMk/>
            <pc:sldMk cId="3250581116" sldId="483"/>
            <ac:spMk id="10914" creationId="{721EC8E6-D096-4C46-9815-D8D6C9C46206}"/>
          </ac:spMkLst>
        </pc:spChg>
        <pc:spChg chg="mod">
          <ac:chgData name="Kolakowski, Artur" userId="9c34c8cc-b1df-44f6-bea5-dcf7a54ee35f" providerId="ADAL" clId="{3840EB45-74CA-49F5-8548-3DE287019A31}" dt="2022-12-08T10:50:57.997" v="1838" actId="790"/>
          <ac:spMkLst>
            <pc:docMk/>
            <pc:sldMk cId="3250581116" sldId="483"/>
            <ac:spMk id="10915" creationId="{AB5D74D3-C319-4DBF-A9CC-5132E83A455C}"/>
          </ac:spMkLst>
        </pc:spChg>
        <pc:spChg chg="mod">
          <ac:chgData name="Kolakowski, Artur" userId="9c34c8cc-b1df-44f6-bea5-dcf7a54ee35f" providerId="ADAL" clId="{3840EB45-74CA-49F5-8548-3DE287019A31}" dt="2022-12-08T10:50:57.997" v="1839" actId="790"/>
          <ac:spMkLst>
            <pc:docMk/>
            <pc:sldMk cId="3250581116" sldId="483"/>
            <ac:spMk id="10916" creationId="{736422DD-2CE4-416F-A4E4-3328493E90C9}"/>
          </ac:spMkLst>
        </pc:spChg>
        <pc:spChg chg="mod">
          <ac:chgData name="Kolakowski, Artur" userId="9c34c8cc-b1df-44f6-bea5-dcf7a54ee35f" providerId="ADAL" clId="{3840EB45-74CA-49F5-8548-3DE287019A31}" dt="2022-12-08T10:50:57.997" v="1840" actId="790"/>
          <ac:spMkLst>
            <pc:docMk/>
            <pc:sldMk cId="3250581116" sldId="483"/>
            <ac:spMk id="10917" creationId="{20A837EB-5AEA-4A7E-B6F2-989F83623CAD}"/>
          </ac:spMkLst>
        </pc:spChg>
        <pc:spChg chg="mod">
          <ac:chgData name="Kolakowski, Artur" userId="9c34c8cc-b1df-44f6-bea5-dcf7a54ee35f" providerId="ADAL" clId="{3840EB45-74CA-49F5-8548-3DE287019A31}" dt="2022-12-08T10:50:57.997" v="1841" actId="790"/>
          <ac:spMkLst>
            <pc:docMk/>
            <pc:sldMk cId="3250581116" sldId="483"/>
            <ac:spMk id="10918" creationId="{7A05C20C-1678-4C1F-80E5-5192B43BB0D0}"/>
          </ac:spMkLst>
        </pc:spChg>
        <pc:spChg chg="mod">
          <ac:chgData name="Kolakowski, Artur" userId="9c34c8cc-b1df-44f6-bea5-dcf7a54ee35f" providerId="ADAL" clId="{3840EB45-74CA-49F5-8548-3DE287019A31}" dt="2022-12-08T10:50:57.997" v="1842" actId="790"/>
          <ac:spMkLst>
            <pc:docMk/>
            <pc:sldMk cId="3250581116" sldId="483"/>
            <ac:spMk id="10919" creationId="{BCF5DF95-73C9-4D0B-B4A8-CB80036CB994}"/>
          </ac:spMkLst>
        </pc:spChg>
        <pc:spChg chg="mod">
          <ac:chgData name="Kolakowski, Artur" userId="9c34c8cc-b1df-44f6-bea5-dcf7a54ee35f" providerId="ADAL" clId="{3840EB45-74CA-49F5-8548-3DE287019A31}" dt="2022-12-08T10:50:58.002" v="1843" actId="790"/>
          <ac:spMkLst>
            <pc:docMk/>
            <pc:sldMk cId="3250581116" sldId="483"/>
            <ac:spMk id="10920" creationId="{C2F42F69-B5A9-4A03-9596-51A3B93A7866}"/>
          </ac:spMkLst>
        </pc:spChg>
        <pc:spChg chg="mod">
          <ac:chgData name="Kolakowski, Artur" userId="9c34c8cc-b1df-44f6-bea5-dcf7a54ee35f" providerId="ADAL" clId="{3840EB45-74CA-49F5-8548-3DE287019A31}" dt="2022-12-08T10:50:58.002" v="1844" actId="790"/>
          <ac:spMkLst>
            <pc:docMk/>
            <pc:sldMk cId="3250581116" sldId="483"/>
            <ac:spMk id="10921" creationId="{42792D92-71D7-4DED-98FA-72D372D5734E}"/>
          </ac:spMkLst>
        </pc:spChg>
        <pc:spChg chg="mod">
          <ac:chgData name="Kolakowski, Artur" userId="9c34c8cc-b1df-44f6-bea5-dcf7a54ee35f" providerId="ADAL" clId="{3840EB45-74CA-49F5-8548-3DE287019A31}" dt="2022-12-08T10:50:58.002" v="1845" actId="790"/>
          <ac:spMkLst>
            <pc:docMk/>
            <pc:sldMk cId="3250581116" sldId="483"/>
            <ac:spMk id="10922" creationId="{9AC66E5B-502A-4256-867A-019AB36CFF32}"/>
          </ac:spMkLst>
        </pc:spChg>
        <pc:spChg chg="mod">
          <ac:chgData name="Kolakowski, Artur" userId="9c34c8cc-b1df-44f6-bea5-dcf7a54ee35f" providerId="ADAL" clId="{3840EB45-74CA-49F5-8548-3DE287019A31}" dt="2022-12-08T10:50:58.002" v="1846" actId="790"/>
          <ac:spMkLst>
            <pc:docMk/>
            <pc:sldMk cId="3250581116" sldId="483"/>
            <ac:spMk id="10923" creationId="{52FC712B-DF0D-4DD8-A3E3-E36FD190DDC1}"/>
          </ac:spMkLst>
        </pc:spChg>
        <pc:spChg chg="mod">
          <ac:chgData name="Kolakowski, Artur" userId="9c34c8cc-b1df-44f6-bea5-dcf7a54ee35f" providerId="ADAL" clId="{3840EB45-74CA-49F5-8548-3DE287019A31}" dt="2022-12-08T10:50:58.002" v="1847" actId="790"/>
          <ac:spMkLst>
            <pc:docMk/>
            <pc:sldMk cId="3250581116" sldId="483"/>
            <ac:spMk id="10924" creationId="{B4420915-C434-476C-8A81-A40444BC4A21}"/>
          </ac:spMkLst>
        </pc:spChg>
        <pc:spChg chg="mod">
          <ac:chgData name="Kolakowski, Artur" userId="9c34c8cc-b1df-44f6-bea5-dcf7a54ee35f" providerId="ADAL" clId="{3840EB45-74CA-49F5-8548-3DE287019A31}" dt="2022-12-08T10:50:58.002" v="1848" actId="790"/>
          <ac:spMkLst>
            <pc:docMk/>
            <pc:sldMk cId="3250581116" sldId="483"/>
            <ac:spMk id="10925" creationId="{7E134E30-3297-47A8-85C1-3BD12985DA95}"/>
          </ac:spMkLst>
        </pc:spChg>
        <pc:spChg chg="mod">
          <ac:chgData name="Kolakowski, Artur" userId="9c34c8cc-b1df-44f6-bea5-dcf7a54ee35f" providerId="ADAL" clId="{3840EB45-74CA-49F5-8548-3DE287019A31}" dt="2022-12-08T10:50:58.008" v="1849" actId="790"/>
          <ac:spMkLst>
            <pc:docMk/>
            <pc:sldMk cId="3250581116" sldId="483"/>
            <ac:spMk id="10926" creationId="{AA70F408-138C-439B-9A94-CA4FFCF536D3}"/>
          </ac:spMkLst>
        </pc:spChg>
        <pc:spChg chg="mod">
          <ac:chgData name="Kolakowski, Artur" userId="9c34c8cc-b1df-44f6-bea5-dcf7a54ee35f" providerId="ADAL" clId="{3840EB45-74CA-49F5-8548-3DE287019A31}" dt="2022-12-08T10:50:58.008" v="1850" actId="790"/>
          <ac:spMkLst>
            <pc:docMk/>
            <pc:sldMk cId="3250581116" sldId="483"/>
            <ac:spMk id="10927" creationId="{FE22E674-2E8C-4432-89EC-B9D9520A7B71}"/>
          </ac:spMkLst>
        </pc:spChg>
        <pc:spChg chg="mod">
          <ac:chgData name="Kolakowski, Artur" userId="9c34c8cc-b1df-44f6-bea5-dcf7a54ee35f" providerId="ADAL" clId="{3840EB45-74CA-49F5-8548-3DE287019A31}" dt="2022-12-08T10:50:58.008" v="1851" actId="790"/>
          <ac:spMkLst>
            <pc:docMk/>
            <pc:sldMk cId="3250581116" sldId="483"/>
            <ac:spMk id="10928" creationId="{0670C43A-C24C-404B-A83C-4DAB90C7D654}"/>
          </ac:spMkLst>
        </pc:spChg>
        <pc:spChg chg="mod">
          <ac:chgData name="Kolakowski, Artur" userId="9c34c8cc-b1df-44f6-bea5-dcf7a54ee35f" providerId="ADAL" clId="{3840EB45-74CA-49F5-8548-3DE287019A31}" dt="2022-12-08T10:50:58.008" v="1852" actId="790"/>
          <ac:spMkLst>
            <pc:docMk/>
            <pc:sldMk cId="3250581116" sldId="483"/>
            <ac:spMk id="10929" creationId="{F032D150-B5E8-4919-A78E-A8FA4ED4C3B0}"/>
          </ac:spMkLst>
        </pc:spChg>
        <pc:spChg chg="mod">
          <ac:chgData name="Kolakowski, Artur" userId="9c34c8cc-b1df-44f6-bea5-dcf7a54ee35f" providerId="ADAL" clId="{3840EB45-74CA-49F5-8548-3DE287019A31}" dt="2022-12-08T10:50:58.008" v="1853" actId="790"/>
          <ac:spMkLst>
            <pc:docMk/>
            <pc:sldMk cId="3250581116" sldId="483"/>
            <ac:spMk id="10930" creationId="{3D999B2E-0182-4976-BB12-2D3884F390CC}"/>
          </ac:spMkLst>
        </pc:spChg>
        <pc:spChg chg="mod">
          <ac:chgData name="Kolakowski, Artur" userId="9c34c8cc-b1df-44f6-bea5-dcf7a54ee35f" providerId="ADAL" clId="{3840EB45-74CA-49F5-8548-3DE287019A31}" dt="2022-12-08T10:50:58.008" v="1854" actId="790"/>
          <ac:spMkLst>
            <pc:docMk/>
            <pc:sldMk cId="3250581116" sldId="483"/>
            <ac:spMk id="10931" creationId="{4756281A-64F5-4AE4-8E1D-7E9193B538AA}"/>
          </ac:spMkLst>
        </pc:spChg>
        <pc:spChg chg="mod">
          <ac:chgData name="Kolakowski, Artur" userId="9c34c8cc-b1df-44f6-bea5-dcf7a54ee35f" providerId="ADAL" clId="{3840EB45-74CA-49F5-8548-3DE287019A31}" dt="2022-12-08T10:50:58.012" v="1855" actId="790"/>
          <ac:spMkLst>
            <pc:docMk/>
            <pc:sldMk cId="3250581116" sldId="483"/>
            <ac:spMk id="10932" creationId="{44426FDE-762C-4185-AA0B-5A6DBA0E860F}"/>
          </ac:spMkLst>
        </pc:spChg>
        <pc:spChg chg="mod">
          <ac:chgData name="Kolakowski, Artur" userId="9c34c8cc-b1df-44f6-bea5-dcf7a54ee35f" providerId="ADAL" clId="{3840EB45-74CA-49F5-8548-3DE287019A31}" dt="2022-12-08T10:50:58.012" v="1856" actId="790"/>
          <ac:spMkLst>
            <pc:docMk/>
            <pc:sldMk cId="3250581116" sldId="483"/>
            <ac:spMk id="10933" creationId="{67FFBC11-7715-4043-BFBD-15355FAB54CC}"/>
          </ac:spMkLst>
        </pc:spChg>
        <pc:spChg chg="mod">
          <ac:chgData name="Kolakowski, Artur" userId="9c34c8cc-b1df-44f6-bea5-dcf7a54ee35f" providerId="ADAL" clId="{3840EB45-74CA-49F5-8548-3DE287019A31}" dt="2022-12-08T10:50:58.012" v="1857" actId="790"/>
          <ac:spMkLst>
            <pc:docMk/>
            <pc:sldMk cId="3250581116" sldId="483"/>
            <ac:spMk id="10934" creationId="{1D289F3B-421D-4F10-826D-580D30784081}"/>
          </ac:spMkLst>
        </pc:spChg>
        <pc:spChg chg="mod">
          <ac:chgData name="Kolakowski, Artur" userId="9c34c8cc-b1df-44f6-bea5-dcf7a54ee35f" providerId="ADAL" clId="{3840EB45-74CA-49F5-8548-3DE287019A31}" dt="2022-12-08T10:50:58.012" v="1858" actId="790"/>
          <ac:spMkLst>
            <pc:docMk/>
            <pc:sldMk cId="3250581116" sldId="483"/>
            <ac:spMk id="10935" creationId="{C7DA40B1-AAD1-4504-9FB8-494475A2D52E}"/>
          </ac:spMkLst>
        </pc:spChg>
        <pc:spChg chg="mod">
          <ac:chgData name="Kolakowski, Artur" userId="9c34c8cc-b1df-44f6-bea5-dcf7a54ee35f" providerId="ADAL" clId="{3840EB45-74CA-49F5-8548-3DE287019A31}" dt="2022-12-08T10:50:58.012" v="1859" actId="790"/>
          <ac:spMkLst>
            <pc:docMk/>
            <pc:sldMk cId="3250581116" sldId="483"/>
            <ac:spMk id="10936" creationId="{F7E50300-1013-4EA6-8F07-0004F9D1986A}"/>
          </ac:spMkLst>
        </pc:spChg>
        <pc:spChg chg="mod">
          <ac:chgData name="Kolakowski, Artur" userId="9c34c8cc-b1df-44f6-bea5-dcf7a54ee35f" providerId="ADAL" clId="{3840EB45-74CA-49F5-8548-3DE287019A31}" dt="2022-12-08T10:50:58.017" v="1860" actId="790"/>
          <ac:spMkLst>
            <pc:docMk/>
            <pc:sldMk cId="3250581116" sldId="483"/>
            <ac:spMk id="10937" creationId="{4288C34A-92CF-4E40-87BF-79C165626764}"/>
          </ac:spMkLst>
        </pc:spChg>
        <pc:spChg chg="mod">
          <ac:chgData name="Kolakowski, Artur" userId="9c34c8cc-b1df-44f6-bea5-dcf7a54ee35f" providerId="ADAL" clId="{3840EB45-74CA-49F5-8548-3DE287019A31}" dt="2022-12-08T10:50:58.017" v="1861" actId="790"/>
          <ac:spMkLst>
            <pc:docMk/>
            <pc:sldMk cId="3250581116" sldId="483"/>
            <ac:spMk id="10938" creationId="{76C07B7A-7A6E-40C7-A678-323899489DAB}"/>
          </ac:spMkLst>
        </pc:spChg>
        <pc:spChg chg="mod">
          <ac:chgData name="Kolakowski, Artur" userId="9c34c8cc-b1df-44f6-bea5-dcf7a54ee35f" providerId="ADAL" clId="{3840EB45-74CA-49F5-8548-3DE287019A31}" dt="2022-12-08T10:50:58.017" v="1862" actId="790"/>
          <ac:spMkLst>
            <pc:docMk/>
            <pc:sldMk cId="3250581116" sldId="483"/>
            <ac:spMk id="10939" creationId="{538E421B-A0BC-4871-9B3C-ABA40ACC56F6}"/>
          </ac:spMkLst>
        </pc:spChg>
        <pc:spChg chg="mod">
          <ac:chgData name="Kolakowski, Artur" userId="9c34c8cc-b1df-44f6-bea5-dcf7a54ee35f" providerId="ADAL" clId="{3840EB45-74CA-49F5-8548-3DE287019A31}" dt="2022-12-08T10:50:58.017" v="1863" actId="790"/>
          <ac:spMkLst>
            <pc:docMk/>
            <pc:sldMk cId="3250581116" sldId="483"/>
            <ac:spMk id="10940" creationId="{494020C1-BFFA-4E7F-97F5-D988ACEF03D5}"/>
          </ac:spMkLst>
        </pc:spChg>
        <pc:spChg chg="mod">
          <ac:chgData name="Kolakowski, Artur" userId="9c34c8cc-b1df-44f6-bea5-dcf7a54ee35f" providerId="ADAL" clId="{3840EB45-74CA-49F5-8548-3DE287019A31}" dt="2022-12-08T10:50:58.017" v="1864" actId="790"/>
          <ac:spMkLst>
            <pc:docMk/>
            <pc:sldMk cId="3250581116" sldId="483"/>
            <ac:spMk id="10941" creationId="{2E679B92-503A-4F14-9769-F81F03714524}"/>
          </ac:spMkLst>
        </pc:spChg>
        <pc:spChg chg="mod">
          <ac:chgData name="Kolakowski, Artur" userId="9c34c8cc-b1df-44f6-bea5-dcf7a54ee35f" providerId="ADAL" clId="{3840EB45-74CA-49F5-8548-3DE287019A31}" dt="2022-12-08T10:50:58.017" v="1865" actId="790"/>
          <ac:spMkLst>
            <pc:docMk/>
            <pc:sldMk cId="3250581116" sldId="483"/>
            <ac:spMk id="10942" creationId="{5F4351B5-A9B2-47BA-BE51-66782D6A0559}"/>
          </ac:spMkLst>
        </pc:spChg>
        <pc:spChg chg="mod">
          <ac:chgData name="Kolakowski, Artur" userId="9c34c8cc-b1df-44f6-bea5-dcf7a54ee35f" providerId="ADAL" clId="{3840EB45-74CA-49F5-8548-3DE287019A31}" dt="2022-12-08T10:50:58.023" v="1866" actId="790"/>
          <ac:spMkLst>
            <pc:docMk/>
            <pc:sldMk cId="3250581116" sldId="483"/>
            <ac:spMk id="10943" creationId="{DE659838-0B38-43FD-8DE8-B9B0090DCEA1}"/>
          </ac:spMkLst>
        </pc:spChg>
        <pc:spChg chg="mod">
          <ac:chgData name="Kolakowski, Artur" userId="9c34c8cc-b1df-44f6-bea5-dcf7a54ee35f" providerId="ADAL" clId="{3840EB45-74CA-49F5-8548-3DE287019A31}" dt="2022-12-08T10:50:58.023" v="1867" actId="790"/>
          <ac:spMkLst>
            <pc:docMk/>
            <pc:sldMk cId="3250581116" sldId="483"/>
            <ac:spMk id="10944" creationId="{944E2632-1297-42B6-87DE-676A7B6F8B40}"/>
          </ac:spMkLst>
        </pc:spChg>
        <pc:spChg chg="mod">
          <ac:chgData name="Kolakowski, Artur" userId="9c34c8cc-b1df-44f6-bea5-dcf7a54ee35f" providerId="ADAL" clId="{3840EB45-74CA-49F5-8548-3DE287019A31}" dt="2022-12-08T10:50:58.023" v="1868" actId="790"/>
          <ac:spMkLst>
            <pc:docMk/>
            <pc:sldMk cId="3250581116" sldId="483"/>
            <ac:spMk id="10945" creationId="{437B938D-C393-49E6-B0E7-9CFB1AB5044E}"/>
          </ac:spMkLst>
        </pc:spChg>
        <pc:spChg chg="mod">
          <ac:chgData name="Kolakowski, Artur" userId="9c34c8cc-b1df-44f6-bea5-dcf7a54ee35f" providerId="ADAL" clId="{3840EB45-74CA-49F5-8548-3DE287019A31}" dt="2022-12-08T10:50:58.023" v="1869" actId="790"/>
          <ac:spMkLst>
            <pc:docMk/>
            <pc:sldMk cId="3250581116" sldId="483"/>
            <ac:spMk id="10946" creationId="{235EB0A6-640F-41DA-98EA-B153D479CB69}"/>
          </ac:spMkLst>
        </pc:spChg>
        <pc:spChg chg="mod">
          <ac:chgData name="Kolakowski, Artur" userId="9c34c8cc-b1df-44f6-bea5-dcf7a54ee35f" providerId="ADAL" clId="{3840EB45-74CA-49F5-8548-3DE287019A31}" dt="2022-12-08T10:50:58.023" v="1870" actId="790"/>
          <ac:spMkLst>
            <pc:docMk/>
            <pc:sldMk cId="3250581116" sldId="483"/>
            <ac:spMk id="10947" creationId="{D68DCB85-687D-440F-8D5A-7F0F72168903}"/>
          </ac:spMkLst>
        </pc:spChg>
        <pc:spChg chg="mod">
          <ac:chgData name="Kolakowski, Artur" userId="9c34c8cc-b1df-44f6-bea5-dcf7a54ee35f" providerId="ADAL" clId="{3840EB45-74CA-49F5-8548-3DE287019A31}" dt="2022-12-08T10:50:58.023" v="1871" actId="790"/>
          <ac:spMkLst>
            <pc:docMk/>
            <pc:sldMk cId="3250581116" sldId="483"/>
            <ac:spMk id="10948" creationId="{18DEE868-8F8E-4507-92F9-3F120E4C3B32}"/>
          </ac:spMkLst>
        </pc:spChg>
        <pc:spChg chg="mod">
          <ac:chgData name="Kolakowski, Artur" userId="9c34c8cc-b1df-44f6-bea5-dcf7a54ee35f" providerId="ADAL" clId="{3840EB45-74CA-49F5-8548-3DE287019A31}" dt="2022-12-08T10:50:58.028" v="1872" actId="790"/>
          <ac:spMkLst>
            <pc:docMk/>
            <pc:sldMk cId="3250581116" sldId="483"/>
            <ac:spMk id="10949" creationId="{63C8204F-D39C-48DB-9686-0175156F6539}"/>
          </ac:spMkLst>
        </pc:spChg>
        <pc:spChg chg="mod">
          <ac:chgData name="Kolakowski, Artur" userId="9c34c8cc-b1df-44f6-bea5-dcf7a54ee35f" providerId="ADAL" clId="{3840EB45-74CA-49F5-8548-3DE287019A31}" dt="2022-12-08T10:50:58.028" v="1873" actId="790"/>
          <ac:spMkLst>
            <pc:docMk/>
            <pc:sldMk cId="3250581116" sldId="483"/>
            <ac:spMk id="10950" creationId="{7EEE4199-6BBB-43C7-A03E-4411CF7D8307}"/>
          </ac:spMkLst>
        </pc:spChg>
        <pc:spChg chg="mod">
          <ac:chgData name="Kolakowski, Artur" userId="9c34c8cc-b1df-44f6-bea5-dcf7a54ee35f" providerId="ADAL" clId="{3840EB45-74CA-49F5-8548-3DE287019A31}" dt="2022-12-08T10:50:58.028" v="1874" actId="790"/>
          <ac:spMkLst>
            <pc:docMk/>
            <pc:sldMk cId="3250581116" sldId="483"/>
            <ac:spMk id="10951" creationId="{16A3AC2B-778A-449C-9D7C-0EC66FAA3753}"/>
          </ac:spMkLst>
        </pc:spChg>
        <pc:spChg chg="mod">
          <ac:chgData name="Kolakowski, Artur" userId="9c34c8cc-b1df-44f6-bea5-dcf7a54ee35f" providerId="ADAL" clId="{3840EB45-74CA-49F5-8548-3DE287019A31}" dt="2022-12-08T10:50:58.028" v="1875" actId="790"/>
          <ac:spMkLst>
            <pc:docMk/>
            <pc:sldMk cId="3250581116" sldId="483"/>
            <ac:spMk id="10952" creationId="{151058E0-3C34-4A8C-A1E2-ECCD74CB0CE8}"/>
          </ac:spMkLst>
        </pc:spChg>
        <pc:spChg chg="mod">
          <ac:chgData name="Kolakowski, Artur" userId="9c34c8cc-b1df-44f6-bea5-dcf7a54ee35f" providerId="ADAL" clId="{3840EB45-74CA-49F5-8548-3DE287019A31}" dt="2022-12-08T10:50:58.028" v="1876" actId="790"/>
          <ac:spMkLst>
            <pc:docMk/>
            <pc:sldMk cId="3250581116" sldId="483"/>
            <ac:spMk id="10953" creationId="{3AC5B4ED-0D40-4908-9BE6-344397F8EE6C}"/>
          </ac:spMkLst>
        </pc:spChg>
        <pc:spChg chg="mod">
          <ac:chgData name="Kolakowski, Artur" userId="9c34c8cc-b1df-44f6-bea5-dcf7a54ee35f" providerId="ADAL" clId="{3840EB45-74CA-49F5-8548-3DE287019A31}" dt="2022-12-08T10:50:58.033" v="1877" actId="790"/>
          <ac:spMkLst>
            <pc:docMk/>
            <pc:sldMk cId="3250581116" sldId="483"/>
            <ac:spMk id="10954" creationId="{E2906B1F-E2DA-45CC-8E38-CF116F3DB9EE}"/>
          </ac:spMkLst>
        </pc:spChg>
        <pc:spChg chg="mod">
          <ac:chgData name="Kolakowski, Artur" userId="9c34c8cc-b1df-44f6-bea5-dcf7a54ee35f" providerId="ADAL" clId="{3840EB45-74CA-49F5-8548-3DE287019A31}" dt="2022-12-08T10:50:58.033" v="1878" actId="790"/>
          <ac:spMkLst>
            <pc:docMk/>
            <pc:sldMk cId="3250581116" sldId="483"/>
            <ac:spMk id="10955" creationId="{7E0F364B-E4CE-4ECD-AEB9-6DAA69D8E559}"/>
          </ac:spMkLst>
        </pc:spChg>
        <pc:spChg chg="mod">
          <ac:chgData name="Kolakowski, Artur" userId="9c34c8cc-b1df-44f6-bea5-dcf7a54ee35f" providerId="ADAL" clId="{3840EB45-74CA-49F5-8548-3DE287019A31}" dt="2022-12-08T10:50:58.033" v="1879" actId="790"/>
          <ac:spMkLst>
            <pc:docMk/>
            <pc:sldMk cId="3250581116" sldId="483"/>
            <ac:spMk id="10956" creationId="{84A90580-4634-471B-AA9E-EF3A3B45B76D}"/>
          </ac:spMkLst>
        </pc:spChg>
        <pc:spChg chg="mod">
          <ac:chgData name="Kolakowski, Artur" userId="9c34c8cc-b1df-44f6-bea5-dcf7a54ee35f" providerId="ADAL" clId="{3840EB45-74CA-49F5-8548-3DE287019A31}" dt="2022-12-08T10:50:58.033" v="1880" actId="790"/>
          <ac:spMkLst>
            <pc:docMk/>
            <pc:sldMk cId="3250581116" sldId="483"/>
            <ac:spMk id="10957" creationId="{4D0738F9-BA47-4E91-B359-C4B2A55CAF26}"/>
          </ac:spMkLst>
        </pc:spChg>
        <pc:spChg chg="mod">
          <ac:chgData name="Kolakowski, Artur" userId="9c34c8cc-b1df-44f6-bea5-dcf7a54ee35f" providerId="ADAL" clId="{3840EB45-74CA-49F5-8548-3DE287019A31}" dt="2022-12-08T10:50:58.033" v="1881" actId="790"/>
          <ac:spMkLst>
            <pc:docMk/>
            <pc:sldMk cId="3250581116" sldId="483"/>
            <ac:spMk id="10958" creationId="{015E631D-3E3C-4137-B34C-5AC19D1E936C}"/>
          </ac:spMkLst>
        </pc:spChg>
        <pc:spChg chg="mod">
          <ac:chgData name="Kolakowski, Artur" userId="9c34c8cc-b1df-44f6-bea5-dcf7a54ee35f" providerId="ADAL" clId="{3840EB45-74CA-49F5-8548-3DE287019A31}" dt="2022-12-08T10:50:58.033" v="1882" actId="790"/>
          <ac:spMkLst>
            <pc:docMk/>
            <pc:sldMk cId="3250581116" sldId="483"/>
            <ac:spMk id="10959" creationId="{E00BCEE5-F035-44E4-AF33-16F1F04E65BE}"/>
          </ac:spMkLst>
        </pc:spChg>
        <pc:spChg chg="mod">
          <ac:chgData name="Kolakowski, Artur" userId="9c34c8cc-b1df-44f6-bea5-dcf7a54ee35f" providerId="ADAL" clId="{3840EB45-74CA-49F5-8548-3DE287019A31}" dt="2022-12-08T10:50:58.038" v="1883" actId="790"/>
          <ac:spMkLst>
            <pc:docMk/>
            <pc:sldMk cId="3250581116" sldId="483"/>
            <ac:spMk id="10960" creationId="{580AB1B6-3944-4C7C-A3CE-08D43C9843E1}"/>
          </ac:spMkLst>
        </pc:spChg>
        <pc:spChg chg="mod">
          <ac:chgData name="Kolakowski, Artur" userId="9c34c8cc-b1df-44f6-bea5-dcf7a54ee35f" providerId="ADAL" clId="{3840EB45-74CA-49F5-8548-3DE287019A31}" dt="2022-12-08T10:50:58.038" v="1884" actId="790"/>
          <ac:spMkLst>
            <pc:docMk/>
            <pc:sldMk cId="3250581116" sldId="483"/>
            <ac:spMk id="10961" creationId="{3315D2B5-865A-46BE-A65A-91838F5434C9}"/>
          </ac:spMkLst>
        </pc:spChg>
        <pc:spChg chg="mod">
          <ac:chgData name="Kolakowski, Artur" userId="9c34c8cc-b1df-44f6-bea5-dcf7a54ee35f" providerId="ADAL" clId="{3840EB45-74CA-49F5-8548-3DE287019A31}" dt="2022-12-08T10:50:58.038" v="1885" actId="790"/>
          <ac:spMkLst>
            <pc:docMk/>
            <pc:sldMk cId="3250581116" sldId="483"/>
            <ac:spMk id="10962" creationId="{8CCE7C05-AD3A-4997-83B4-34218F63B946}"/>
          </ac:spMkLst>
        </pc:spChg>
        <pc:spChg chg="mod">
          <ac:chgData name="Kolakowski, Artur" userId="9c34c8cc-b1df-44f6-bea5-dcf7a54ee35f" providerId="ADAL" clId="{3840EB45-74CA-49F5-8548-3DE287019A31}" dt="2022-12-08T10:50:58.038" v="1886" actId="790"/>
          <ac:spMkLst>
            <pc:docMk/>
            <pc:sldMk cId="3250581116" sldId="483"/>
            <ac:spMk id="10963" creationId="{E4595799-7F93-4D6D-9280-C7E69B254DC0}"/>
          </ac:spMkLst>
        </pc:spChg>
        <pc:spChg chg="mod">
          <ac:chgData name="Kolakowski, Artur" userId="9c34c8cc-b1df-44f6-bea5-dcf7a54ee35f" providerId="ADAL" clId="{3840EB45-74CA-49F5-8548-3DE287019A31}" dt="2022-12-08T10:50:58.038" v="1887" actId="790"/>
          <ac:spMkLst>
            <pc:docMk/>
            <pc:sldMk cId="3250581116" sldId="483"/>
            <ac:spMk id="10964" creationId="{7F42A826-8445-43F2-AA1D-57B073E827DF}"/>
          </ac:spMkLst>
        </pc:spChg>
        <pc:spChg chg="mod">
          <ac:chgData name="Kolakowski, Artur" userId="9c34c8cc-b1df-44f6-bea5-dcf7a54ee35f" providerId="ADAL" clId="{3840EB45-74CA-49F5-8548-3DE287019A31}" dt="2022-12-08T10:50:58.038" v="1888" actId="790"/>
          <ac:spMkLst>
            <pc:docMk/>
            <pc:sldMk cId="3250581116" sldId="483"/>
            <ac:spMk id="10965" creationId="{61CBE5A9-995D-4105-8FC8-AE26FC4FC4BC}"/>
          </ac:spMkLst>
        </pc:spChg>
        <pc:spChg chg="mod">
          <ac:chgData name="Kolakowski, Artur" userId="9c34c8cc-b1df-44f6-bea5-dcf7a54ee35f" providerId="ADAL" clId="{3840EB45-74CA-49F5-8548-3DE287019A31}" dt="2022-12-08T10:50:58.043" v="1889" actId="790"/>
          <ac:spMkLst>
            <pc:docMk/>
            <pc:sldMk cId="3250581116" sldId="483"/>
            <ac:spMk id="10966" creationId="{88385CD9-268D-458D-8337-50D99EB0600F}"/>
          </ac:spMkLst>
        </pc:spChg>
        <pc:spChg chg="mod">
          <ac:chgData name="Kolakowski, Artur" userId="9c34c8cc-b1df-44f6-bea5-dcf7a54ee35f" providerId="ADAL" clId="{3840EB45-74CA-49F5-8548-3DE287019A31}" dt="2022-12-08T10:50:58.043" v="1890" actId="790"/>
          <ac:spMkLst>
            <pc:docMk/>
            <pc:sldMk cId="3250581116" sldId="483"/>
            <ac:spMk id="10967" creationId="{37A2E3FF-3ABC-4DAC-9AC4-6A92E2331AD9}"/>
          </ac:spMkLst>
        </pc:spChg>
        <pc:spChg chg="mod">
          <ac:chgData name="Kolakowski, Artur" userId="9c34c8cc-b1df-44f6-bea5-dcf7a54ee35f" providerId="ADAL" clId="{3840EB45-74CA-49F5-8548-3DE287019A31}" dt="2022-12-08T10:50:58.043" v="1891" actId="790"/>
          <ac:spMkLst>
            <pc:docMk/>
            <pc:sldMk cId="3250581116" sldId="483"/>
            <ac:spMk id="10968" creationId="{6056C1BF-922B-48C9-8920-A0334DB8015E}"/>
          </ac:spMkLst>
        </pc:spChg>
        <pc:spChg chg="mod">
          <ac:chgData name="Kolakowski, Artur" userId="9c34c8cc-b1df-44f6-bea5-dcf7a54ee35f" providerId="ADAL" clId="{3840EB45-74CA-49F5-8548-3DE287019A31}" dt="2022-12-08T10:50:58.043" v="1892" actId="790"/>
          <ac:spMkLst>
            <pc:docMk/>
            <pc:sldMk cId="3250581116" sldId="483"/>
            <ac:spMk id="10969" creationId="{99932489-27AE-4A2E-80D4-76FEA9CCDFE6}"/>
          </ac:spMkLst>
        </pc:spChg>
        <pc:spChg chg="mod">
          <ac:chgData name="Kolakowski, Artur" userId="9c34c8cc-b1df-44f6-bea5-dcf7a54ee35f" providerId="ADAL" clId="{3840EB45-74CA-49F5-8548-3DE287019A31}" dt="2022-12-08T10:50:58.043" v="1893" actId="790"/>
          <ac:spMkLst>
            <pc:docMk/>
            <pc:sldMk cId="3250581116" sldId="483"/>
            <ac:spMk id="10970" creationId="{15AF8B48-AAF3-49DB-9A84-7DC1DDD0F734}"/>
          </ac:spMkLst>
        </pc:spChg>
        <pc:spChg chg="mod">
          <ac:chgData name="Kolakowski, Artur" userId="9c34c8cc-b1df-44f6-bea5-dcf7a54ee35f" providerId="ADAL" clId="{3840EB45-74CA-49F5-8548-3DE287019A31}" dt="2022-12-08T10:50:58.048" v="1894" actId="790"/>
          <ac:spMkLst>
            <pc:docMk/>
            <pc:sldMk cId="3250581116" sldId="483"/>
            <ac:spMk id="10971" creationId="{AE306F4E-52D6-4848-BDE0-D8D1978FB3B0}"/>
          </ac:spMkLst>
        </pc:spChg>
        <pc:spChg chg="mod">
          <ac:chgData name="Kolakowski, Artur" userId="9c34c8cc-b1df-44f6-bea5-dcf7a54ee35f" providerId="ADAL" clId="{3840EB45-74CA-49F5-8548-3DE287019A31}" dt="2022-12-08T10:50:58.048" v="1895" actId="790"/>
          <ac:spMkLst>
            <pc:docMk/>
            <pc:sldMk cId="3250581116" sldId="483"/>
            <ac:spMk id="10972" creationId="{A74FADAE-0E2E-4A53-967F-5402B6290D61}"/>
          </ac:spMkLst>
        </pc:spChg>
        <pc:spChg chg="mod">
          <ac:chgData name="Kolakowski, Artur" userId="9c34c8cc-b1df-44f6-bea5-dcf7a54ee35f" providerId="ADAL" clId="{3840EB45-74CA-49F5-8548-3DE287019A31}" dt="2022-12-08T10:50:58.048" v="1896" actId="790"/>
          <ac:spMkLst>
            <pc:docMk/>
            <pc:sldMk cId="3250581116" sldId="483"/>
            <ac:spMk id="10973" creationId="{3543EC64-6F30-419C-9E0B-66E1D0DF1683}"/>
          </ac:spMkLst>
        </pc:spChg>
        <pc:spChg chg="mod">
          <ac:chgData name="Kolakowski, Artur" userId="9c34c8cc-b1df-44f6-bea5-dcf7a54ee35f" providerId="ADAL" clId="{3840EB45-74CA-49F5-8548-3DE287019A31}" dt="2022-12-08T10:50:58.048" v="1897" actId="790"/>
          <ac:spMkLst>
            <pc:docMk/>
            <pc:sldMk cId="3250581116" sldId="483"/>
            <ac:spMk id="10974" creationId="{59BBDA24-A00E-471C-894B-7AC1A5D0F603}"/>
          </ac:spMkLst>
        </pc:spChg>
        <pc:spChg chg="mod">
          <ac:chgData name="Kolakowski, Artur" userId="9c34c8cc-b1df-44f6-bea5-dcf7a54ee35f" providerId="ADAL" clId="{3840EB45-74CA-49F5-8548-3DE287019A31}" dt="2022-12-08T10:50:58.053" v="1898" actId="790"/>
          <ac:spMkLst>
            <pc:docMk/>
            <pc:sldMk cId="3250581116" sldId="483"/>
            <ac:spMk id="10975" creationId="{50E8761F-FBD4-4158-A897-81B0AD53FD4F}"/>
          </ac:spMkLst>
        </pc:spChg>
        <pc:spChg chg="mod">
          <ac:chgData name="Kolakowski, Artur" userId="9c34c8cc-b1df-44f6-bea5-dcf7a54ee35f" providerId="ADAL" clId="{3840EB45-74CA-49F5-8548-3DE287019A31}" dt="2022-12-08T10:50:58.053" v="1899" actId="790"/>
          <ac:spMkLst>
            <pc:docMk/>
            <pc:sldMk cId="3250581116" sldId="483"/>
            <ac:spMk id="10976" creationId="{503724A7-9991-4286-9D32-5B3D7F533FD7}"/>
          </ac:spMkLst>
        </pc:spChg>
        <pc:spChg chg="mod">
          <ac:chgData name="Kolakowski, Artur" userId="9c34c8cc-b1df-44f6-bea5-dcf7a54ee35f" providerId="ADAL" clId="{3840EB45-74CA-49F5-8548-3DE287019A31}" dt="2022-12-08T10:50:58.053" v="1900" actId="790"/>
          <ac:spMkLst>
            <pc:docMk/>
            <pc:sldMk cId="3250581116" sldId="483"/>
            <ac:spMk id="10977" creationId="{EE308AD8-7908-4AE9-83C0-4B85D7604AAC}"/>
          </ac:spMkLst>
        </pc:spChg>
        <pc:spChg chg="mod">
          <ac:chgData name="Kolakowski, Artur" userId="9c34c8cc-b1df-44f6-bea5-dcf7a54ee35f" providerId="ADAL" clId="{3840EB45-74CA-49F5-8548-3DE287019A31}" dt="2022-12-08T10:50:58.053" v="1901" actId="790"/>
          <ac:spMkLst>
            <pc:docMk/>
            <pc:sldMk cId="3250581116" sldId="483"/>
            <ac:spMk id="10978" creationId="{4383FEB2-E69B-4303-BECB-BA20DF657E3A}"/>
          </ac:spMkLst>
        </pc:spChg>
        <pc:spChg chg="mod">
          <ac:chgData name="Kolakowski, Artur" userId="9c34c8cc-b1df-44f6-bea5-dcf7a54ee35f" providerId="ADAL" clId="{3840EB45-74CA-49F5-8548-3DE287019A31}" dt="2022-12-08T10:50:58.053" v="1902" actId="790"/>
          <ac:spMkLst>
            <pc:docMk/>
            <pc:sldMk cId="3250581116" sldId="483"/>
            <ac:spMk id="10979" creationId="{4A052492-1B9A-4ADE-BD8C-A558329A2BEF}"/>
          </ac:spMkLst>
        </pc:spChg>
        <pc:spChg chg="mod">
          <ac:chgData name="Kolakowski, Artur" userId="9c34c8cc-b1df-44f6-bea5-dcf7a54ee35f" providerId="ADAL" clId="{3840EB45-74CA-49F5-8548-3DE287019A31}" dt="2022-12-08T10:50:58.053" v="1903" actId="790"/>
          <ac:spMkLst>
            <pc:docMk/>
            <pc:sldMk cId="3250581116" sldId="483"/>
            <ac:spMk id="10980" creationId="{E1EA4DCF-5049-44E9-96E8-06C6853A4D67}"/>
          </ac:spMkLst>
        </pc:spChg>
        <pc:spChg chg="mod">
          <ac:chgData name="Kolakowski, Artur" userId="9c34c8cc-b1df-44f6-bea5-dcf7a54ee35f" providerId="ADAL" clId="{3840EB45-74CA-49F5-8548-3DE287019A31}" dt="2022-12-08T10:50:58.058" v="1904" actId="790"/>
          <ac:spMkLst>
            <pc:docMk/>
            <pc:sldMk cId="3250581116" sldId="483"/>
            <ac:spMk id="10981" creationId="{B5C3F4BB-35DE-4204-B61C-74D6A57E7586}"/>
          </ac:spMkLst>
        </pc:spChg>
        <pc:spChg chg="mod">
          <ac:chgData name="Kolakowski, Artur" userId="9c34c8cc-b1df-44f6-bea5-dcf7a54ee35f" providerId="ADAL" clId="{3840EB45-74CA-49F5-8548-3DE287019A31}" dt="2022-12-08T10:50:58.058" v="1905" actId="790"/>
          <ac:spMkLst>
            <pc:docMk/>
            <pc:sldMk cId="3250581116" sldId="483"/>
            <ac:spMk id="10982" creationId="{D02A69E4-9E2B-4D6D-9B9C-245D8120CE62}"/>
          </ac:spMkLst>
        </pc:spChg>
        <pc:spChg chg="mod">
          <ac:chgData name="Kolakowski, Artur" userId="9c34c8cc-b1df-44f6-bea5-dcf7a54ee35f" providerId="ADAL" clId="{3840EB45-74CA-49F5-8548-3DE287019A31}" dt="2022-12-08T10:50:58.058" v="1906" actId="790"/>
          <ac:spMkLst>
            <pc:docMk/>
            <pc:sldMk cId="3250581116" sldId="483"/>
            <ac:spMk id="10983" creationId="{455FCBE6-5ADA-4C99-81CB-7D332E50104C}"/>
          </ac:spMkLst>
        </pc:spChg>
        <pc:spChg chg="mod">
          <ac:chgData name="Kolakowski, Artur" userId="9c34c8cc-b1df-44f6-bea5-dcf7a54ee35f" providerId="ADAL" clId="{3840EB45-74CA-49F5-8548-3DE287019A31}" dt="2022-12-08T10:50:58.058" v="1907" actId="790"/>
          <ac:spMkLst>
            <pc:docMk/>
            <pc:sldMk cId="3250581116" sldId="483"/>
            <ac:spMk id="10984" creationId="{7601D33C-DE4F-46E0-85BC-AB0FFF7DA204}"/>
          </ac:spMkLst>
        </pc:spChg>
        <pc:spChg chg="mod">
          <ac:chgData name="Kolakowski, Artur" userId="9c34c8cc-b1df-44f6-bea5-dcf7a54ee35f" providerId="ADAL" clId="{3840EB45-74CA-49F5-8548-3DE287019A31}" dt="2022-12-08T10:50:58.058" v="1908" actId="790"/>
          <ac:spMkLst>
            <pc:docMk/>
            <pc:sldMk cId="3250581116" sldId="483"/>
            <ac:spMk id="10985" creationId="{657C3F79-C8B9-4E0A-88A5-C3BFFBFB70BE}"/>
          </ac:spMkLst>
        </pc:spChg>
        <pc:spChg chg="mod">
          <ac:chgData name="Kolakowski, Artur" userId="9c34c8cc-b1df-44f6-bea5-dcf7a54ee35f" providerId="ADAL" clId="{3840EB45-74CA-49F5-8548-3DE287019A31}" dt="2022-12-08T10:50:58.058" v="1909" actId="790"/>
          <ac:spMkLst>
            <pc:docMk/>
            <pc:sldMk cId="3250581116" sldId="483"/>
            <ac:spMk id="10986" creationId="{8ED04875-DF8F-432E-8BAD-A6BA67696E73}"/>
          </ac:spMkLst>
        </pc:spChg>
        <pc:spChg chg="mod">
          <ac:chgData name="Kolakowski, Artur" userId="9c34c8cc-b1df-44f6-bea5-dcf7a54ee35f" providerId="ADAL" clId="{3840EB45-74CA-49F5-8548-3DE287019A31}" dt="2022-12-08T10:50:58.063" v="1910" actId="790"/>
          <ac:spMkLst>
            <pc:docMk/>
            <pc:sldMk cId="3250581116" sldId="483"/>
            <ac:spMk id="10987" creationId="{42602B60-9741-4AF3-ADE4-6409296B1987}"/>
          </ac:spMkLst>
        </pc:spChg>
        <pc:spChg chg="mod">
          <ac:chgData name="Kolakowski, Artur" userId="9c34c8cc-b1df-44f6-bea5-dcf7a54ee35f" providerId="ADAL" clId="{3840EB45-74CA-49F5-8548-3DE287019A31}" dt="2022-12-08T10:50:58.063" v="1911" actId="790"/>
          <ac:spMkLst>
            <pc:docMk/>
            <pc:sldMk cId="3250581116" sldId="483"/>
            <ac:spMk id="10988" creationId="{7299D32E-A449-402A-BF29-2A86161702F4}"/>
          </ac:spMkLst>
        </pc:spChg>
        <pc:spChg chg="mod">
          <ac:chgData name="Kolakowski, Artur" userId="9c34c8cc-b1df-44f6-bea5-dcf7a54ee35f" providerId="ADAL" clId="{3840EB45-74CA-49F5-8548-3DE287019A31}" dt="2022-12-08T10:50:58.063" v="1912" actId="790"/>
          <ac:spMkLst>
            <pc:docMk/>
            <pc:sldMk cId="3250581116" sldId="483"/>
            <ac:spMk id="10989" creationId="{E8C45E90-DF2A-4887-8955-7CF069EB73CA}"/>
          </ac:spMkLst>
        </pc:spChg>
        <pc:spChg chg="mod">
          <ac:chgData name="Kolakowski, Artur" userId="9c34c8cc-b1df-44f6-bea5-dcf7a54ee35f" providerId="ADAL" clId="{3840EB45-74CA-49F5-8548-3DE287019A31}" dt="2022-12-08T10:50:58.063" v="1913" actId="790"/>
          <ac:spMkLst>
            <pc:docMk/>
            <pc:sldMk cId="3250581116" sldId="483"/>
            <ac:spMk id="10990" creationId="{371FFD9C-DD99-4928-A18A-746820C9C303}"/>
          </ac:spMkLst>
        </pc:spChg>
        <pc:spChg chg="mod">
          <ac:chgData name="Kolakowski, Artur" userId="9c34c8cc-b1df-44f6-bea5-dcf7a54ee35f" providerId="ADAL" clId="{3840EB45-74CA-49F5-8548-3DE287019A31}" dt="2022-12-08T10:50:58.063" v="1914" actId="790"/>
          <ac:spMkLst>
            <pc:docMk/>
            <pc:sldMk cId="3250581116" sldId="483"/>
            <ac:spMk id="10991" creationId="{E3EE0B26-E71D-4331-ADA2-4AC5DD02DD31}"/>
          </ac:spMkLst>
        </pc:spChg>
        <pc:spChg chg="mod">
          <ac:chgData name="Kolakowski, Artur" userId="9c34c8cc-b1df-44f6-bea5-dcf7a54ee35f" providerId="ADAL" clId="{3840EB45-74CA-49F5-8548-3DE287019A31}" dt="2022-12-08T10:50:58.068" v="1915" actId="790"/>
          <ac:spMkLst>
            <pc:docMk/>
            <pc:sldMk cId="3250581116" sldId="483"/>
            <ac:spMk id="10992" creationId="{4983B17B-5928-40AC-89B3-4F760C574874}"/>
          </ac:spMkLst>
        </pc:spChg>
        <pc:spChg chg="mod">
          <ac:chgData name="Kolakowski, Artur" userId="9c34c8cc-b1df-44f6-bea5-dcf7a54ee35f" providerId="ADAL" clId="{3840EB45-74CA-49F5-8548-3DE287019A31}" dt="2022-12-08T10:50:58.068" v="1916" actId="790"/>
          <ac:spMkLst>
            <pc:docMk/>
            <pc:sldMk cId="3250581116" sldId="483"/>
            <ac:spMk id="10993" creationId="{B7251FC4-B907-439F-A3AA-85301EA119BF}"/>
          </ac:spMkLst>
        </pc:spChg>
        <pc:spChg chg="mod">
          <ac:chgData name="Kolakowski, Artur" userId="9c34c8cc-b1df-44f6-bea5-dcf7a54ee35f" providerId="ADAL" clId="{3840EB45-74CA-49F5-8548-3DE287019A31}" dt="2022-12-08T10:50:58.068" v="1917" actId="790"/>
          <ac:spMkLst>
            <pc:docMk/>
            <pc:sldMk cId="3250581116" sldId="483"/>
            <ac:spMk id="10994" creationId="{80B8EDCF-15BC-4A22-BF4A-01E43417FF9A}"/>
          </ac:spMkLst>
        </pc:spChg>
        <pc:spChg chg="mod">
          <ac:chgData name="Kolakowski, Artur" userId="9c34c8cc-b1df-44f6-bea5-dcf7a54ee35f" providerId="ADAL" clId="{3840EB45-74CA-49F5-8548-3DE287019A31}" dt="2022-12-08T10:50:58.068" v="1918" actId="790"/>
          <ac:spMkLst>
            <pc:docMk/>
            <pc:sldMk cId="3250581116" sldId="483"/>
            <ac:spMk id="10995" creationId="{BE001A88-4E1F-40C5-A702-59389B80E80B}"/>
          </ac:spMkLst>
        </pc:spChg>
        <pc:spChg chg="mod">
          <ac:chgData name="Kolakowski, Artur" userId="9c34c8cc-b1df-44f6-bea5-dcf7a54ee35f" providerId="ADAL" clId="{3840EB45-74CA-49F5-8548-3DE287019A31}" dt="2022-12-08T10:50:58.068" v="1919" actId="790"/>
          <ac:spMkLst>
            <pc:docMk/>
            <pc:sldMk cId="3250581116" sldId="483"/>
            <ac:spMk id="10996" creationId="{AE4147D3-128F-4FB6-B3FE-1DC4E9121D54}"/>
          </ac:spMkLst>
        </pc:spChg>
        <pc:spChg chg="mod">
          <ac:chgData name="Kolakowski, Artur" userId="9c34c8cc-b1df-44f6-bea5-dcf7a54ee35f" providerId="ADAL" clId="{3840EB45-74CA-49F5-8548-3DE287019A31}" dt="2022-12-08T10:50:58.068" v="1920" actId="790"/>
          <ac:spMkLst>
            <pc:docMk/>
            <pc:sldMk cId="3250581116" sldId="483"/>
            <ac:spMk id="10997" creationId="{F5AC329B-107E-4C3E-A1EA-EEC3FFA84846}"/>
          </ac:spMkLst>
        </pc:spChg>
        <pc:spChg chg="mod">
          <ac:chgData name="Kolakowski, Artur" userId="9c34c8cc-b1df-44f6-bea5-dcf7a54ee35f" providerId="ADAL" clId="{3840EB45-74CA-49F5-8548-3DE287019A31}" dt="2022-12-08T10:50:58.073" v="1921" actId="790"/>
          <ac:spMkLst>
            <pc:docMk/>
            <pc:sldMk cId="3250581116" sldId="483"/>
            <ac:spMk id="10998" creationId="{E3D7A04C-B451-4D67-895B-A9F30331486E}"/>
          </ac:spMkLst>
        </pc:spChg>
        <pc:spChg chg="mod">
          <ac:chgData name="Kolakowski, Artur" userId="9c34c8cc-b1df-44f6-bea5-dcf7a54ee35f" providerId="ADAL" clId="{3840EB45-74CA-49F5-8548-3DE287019A31}" dt="2022-12-08T10:50:58.073" v="1922" actId="790"/>
          <ac:spMkLst>
            <pc:docMk/>
            <pc:sldMk cId="3250581116" sldId="483"/>
            <ac:spMk id="10999" creationId="{0A4B1393-6683-46F1-8851-019D9D9FF9D5}"/>
          </ac:spMkLst>
        </pc:spChg>
        <pc:spChg chg="mod">
          <ac:chgData name="Kolakowski, Artur" userId="9c34c8cc-b1df-44f6-bea5-dcf7a54ee35f" providerId="ADAL" clId="{3840EB45-74CA-49F5-8548-3DE287019A31}" dt="2022-12-08T10:50:58.073" v="1923" actId="790"/>
          <ac:spMkLst>
            <pc:docMk/>
            <pc:sldMk cId="3250581116" sldId="483"/>
            <ac:spMk id="11000" creationId="{3D64B8BB-31A4-4568-8211-3073810B1C8C}"/>
          </ac:spMkLst>
        </pc:spChg>
        <pc:spChg chg="mod">
          <ac:chgData name="Kolakowski, Artur" userId="9c34c8cc-b1df-44f6-bea5-dcf7a54ee35f" providerId="ADAL" clId="{3840EB45-74CA-49F5-8548-3DE287019A31}" dt="2022-12-08T10:50:58.073" v="1924" actId="790"/>
          <ac:spMkLst>
            <pc:docMk/>
            <pc:sldMk cId="3250581116" sldId="483"/>
            <ac:spMk id="11001" creationId="{37B78BB8-EF9F-4123-AF50-70A608B960B3}"/>
          </ac:spMkLst>
        </pc:spChg>
        <pc:spChg chg="mod">
          <ac:chgData name="Kolakowski, Artur" userId="9c34c8cc-b1df-44f6-bea5-dcf7a54ee35f" providerId="ADAL" clId="{3840EB45-74CA-49F5-8548-3DE287019A31}" dt="2022-12-08T10:50:58.073" v="1925" actId="790"/>
          <ac:spMkLst>
            <pc:docMk/>
            <pc:sldMk cId="3250581116" sldId="483"/>
            <ac:spMk id="11002" creationId="{8FB15FF2-A95B-4302-BE21-F4212327A467}"/>
          </ac:spMkLst>
        </pc:spChg>
        <pc:spChg chg="mod">
          <ac:chgData name="Kolakowski, Artur" userId="9c34c8cc-b1df-44f6-bea5-dcf7a54ee35f" providerId="ADAL" clId="{3840EB45-74CA-49F5-8548-3DE287019A31}" dt="2022-12-08T10:50:58.077" v="1926" actId="790"/>
          <ac:spMkLst>
            <pc:docMk/>
            <pc:sldMk cId="3250581116" sldId="483"/>
            <ac:spMk id="11003" creationId="{C4ED0F4B-8A14-47D6-85A1-71A712924869}"/>
          </ac:spMkLst>
        </pc:spChg>
        <pc:spChg chg="mod">
          <ac:chgData name="Kolakowski, Artur" userId="9c34c8cc-b1df-44f6-bea5-dcf7a54ee35f" providerId="ADAL" clId="{3840EB45-74CA-49F5-8548-3DE287019A31}" dt="2022-12-08T10:50:58.077" v="1927" actId="790"/>
          <ac:spMkLst>
            <pc:docMk/>
            <pc:sldMk cId="3250581116" sldId="483"/>
            <ac:spMk id="11004" creationId="{4D5E5001-C9E5-4E65-A0CD-FC086BBF3DFE}"/>
          </ac:spMkLst>
        </pc:spChg>
        <pc:spChg chg="mod">
          <ac:chgData name="Kolakowski, Artur" userId="9c34c8cc-b1df-44f6-bea5-dcf7a54ee35f" providerId="ADAL" clId="{3840EB45-74CA-49F5-8548-3DE287019A31}" dt="2022-12-08T10:50:58.079" v="1928" actId="790"/>
          <ac:spMkLst>
            <pc:docMk/>
            <pc:sldMk cId="3250581116" sldId="483"/>
            <ac:spMk id="11005" creationId="{A79CE8BE-5DDC-45CE-8DCC-C66C87C8972A}"/>
          </ac:spMkLst>
        </pc:spChg>
        <pc:spChg chg="mod">
          <ac:chgData name="Kolakowski, Artur" userId="9c34c8cc-b1df-44f6-bea5-dcf7a54ee35f" providerId="ADAL" clId="{3840EB45-74CA-49F5-8548-3DE287019A31}" dt="2022-12-08T10:50:58.079" v="1929" actId="790"/>
          <ac:spMkLst>
            <pc:docMk/>
            <pc:sldMk cId="3250581116" sldId="483"/>
            <ac:spMk id="11006" creationId="{CAE2AD68-C654-4A95-9333-1B61893F76F2}"/>
          </ac:spMkLst>
        </pc:spChg>
        <pc:spChg chg="mod">
          <ac:chgData name="Kolakowski, Artur" userId="9c34c8cc-b1df-44f6-bea5-dcf7a54ee35f" providerId="ADAL" clId="{3840EB45-74CA-49F5-8548-3DE287019A31}" dt="2022-12-08T10:50:58.079" v="1930" actId="790"/>
          <ac:spMkLst>
            <pc:docMk/>
            <pc:sldMk cId="3250581116" sldId="483"/>
            <ac:spMk id="11007" creationId="{2F1AA563-8046-41CD-A743-1D57198E9EAB}"/>
          </ac:spMkLst>
        </pc:spChg>
        <pc:spChg chg="mod">
          <ac:chgData name="Kolakowski, Artur" userId="9c34c8cc-b1df-44f6-bea5-dcf7a54ee35f" providerId="ADAL" clId="{3840EB45-74CA-49F5-8548-3DE287019A31}" dt="2022-12-08T10:50:58.082" v="1931" actId="790"/>
          <ac:spMkLst>
            <pc:docMk/>
            <pc:sldMk cId="3250581116" sldId="483"/>
            <ac:spMk id="11008" creationId="{832D80FD-C233-43CB-8667-5463EBB4EA22}"/>
          </ac:spMkLst>
        </pc:spChg>
        <pc:spChg chg="mod">
          <ac:chgData name="Kolakowski, Artur" userId="9c34c8cc-b1df-44f6-bea5-dcf7a54ee35f" providerId="ADAL" clId="{3840EB45-74CA-49F5-8548-3DE287019A31}" dt="2022-12-08T10:50:58.082" v="1932" actId="790"/>
          <ac:spMkLst>
            <pc:docMk/>
            <pc:sldMk cId="3250581116" sldId="483"/>
            <ac:spMk id="11009" creationId="{0CB11138-879D-40DA-B35A-088176CC5DA1}"/>
          </ac:spMkLst>
        </pc:spChg>
        <pc:spChg chg="mod">
          <ac:chgData name="Kolakowski, Artur" userId="9c34c8cc-b1df-44f6-bea5-dcf7a54ee35f" providerId="ADAL" clId="{3840EB45-74CA-49F5-8548-3DE287019A31}" dt="2022-12-08T10:50:58.082" v="1933" actId="790"/>
          <ac:spMkLst>
            <pc:docMk/>
            <pc:sldMk cId="3250581116" sldId="483"/>
            <ac:spMk id="11010" creationId="{1DB41BF8-576F-4875-B6D8-ED6D191B3BB3}"/>
          </ac:spMkLst>
        </pc:spChg>
        <pc:spChg chg="mod">
          <ac:chgData name="Kolakowski, Artur" userId="9c34c8cc-b1df-44f6-bea5-dcf7a54ee35f" providerId="ADAL" clId="{3840EB45-74CA-49F5-8548-3DE287019A31}" dt="2022-12-08T10:50:58.082" v="1934" actId="790"/>
          <ac:spMkLst>
            <pc:docMk/>
            <pc:sldMk cId="3250581116" sldId="483"/>
            <ac:spMk id="11011" creationId="{F08CE29C-F46D-4CEE-AEB9-DD1AD44FFCEA}"/>
          </ac:spMkLst>
        </pc:spChg>
        <pc:spChg chg="mod">
          <ac:chgData name="Kolakowski, Artur" userId="9c34c8cc-b1df-44f6-bea5-dcf7a54ee35f" providerId="ADAL" clId="{3840EB45-74CA-49F5-8548-3DE287019A31}" dt="2022-12-08T10:50:58.082" v="1935" actId="790"/>
          <ac:spMkLst>
            <pc:docMk/>
            <pc:sldMk cId="3250581116" sldId="483"/>
            <ac:spMk id="11012" creationId="{0BB34516-1AE4-40A2-94D6-564547F3D9B0}"/>
          </ac:spMkLst>
        </pc:spChg>
        <pc:spChg chg="mod">
          <ac:chgData name="Kolakowski, Artur" userId="9c34c8cc-b1df-44f6-bea5-dcf7a54ee35f" providerId="ADAL" clId="{3840EB45-74CA-49F5-8548-3DE287019A31}" dt="2022-12-08T10:50:58.082" v="1936" actId="790"/>
          <ac:spMkLst>
            <pc:docMk/>
            <pc:sldMk cId="3250581116" sldId="483"/>
            <ac:spMk id="11013" creationId="{AB5753F2-1988-4A86-B067-5B2BDD275A7B}"/>
          </ac:spMkLst>
        </pc:spChg>
        <pc:spChg chg="mod">
          <ac:chgData name="Kolakowski, Artur" userId="9c34c8cc-b1df-44f6-bea5-dcf7a54ee35f" providerId="ADAL" clId="{3840EB45-74CA-49F5-8548-3DE287019A31}" dt="2022-12-08T10:50:58.087" v="1937" actId="790"/>
          <ac:spMkLst>
            <pc:docMk/>
            <pc:sldMk cId="3250581116" sldId="483"/>
            <ac:spMk id="11014" creationId="{BBDF05FD-7366-495F-95A1-5C11A084806E}"/>
          </ac:spMkLst>
        </pc:spChg>
        <pc:spChg chg="mod">
          <ac:chgData name="Kolakowski, Artur" userId="9c34c8cc-b1df-44f6-bea5-dcf7a54ee35f" providerId="ADAL" clId="{3840EB45-74CA-49F5-8548-3DE287019A31}" dt="2022-12-08T10:50:58.087" v="1938" actId="790"/>
          <ac:spMkLst>
            <pc:docMk/>
            <pc:sldMk cId="3250581116" sldId="483"/>
            <ac:spMk id="11015" creationId="{AB3B3C51-4982-42C6-9FBB-AF42C581C755}"/>
          </ac:spMkLst>
        </pc:spChg>
        <pc:spChg chg="mod">
          <ac:chgData name="Kolakowski, Artur" userId="9c34c8cc-b1df-44f6-bea5-dcf7a54ee35f" providerId="ADAL" clId="{3840EB45-74CA-49F5-8548-3DE287019A31}" dt="2022-12-08T10:50:58.087" v="1939" actId="790"/>
          <ac:spMkLst>
            <pc:docMk/>
            <pc:sldMk cId="3250581116" sldId="483"/>
            <ac:spMk id="11016" creationId="{58AFA963-989A-46C1-89ED-FE7FB4C2BF6C}"/>
          </ac:spMkLst>
        </pc:spChg>
        <pc:spChg chg="mod">
          <ac:chgData name="Kolakowski, Artur" userId="9c34c8cc-b1df-44f6-bea5-dcf7a54ee35f" providerId="ADAL" clId="{3840EB45-74CA-49F5-8548-3DE287019A31}" dt="2022-12-08T10:50:58.087" v="1940" actId="790"/>
          <ac:spMkLst>
            <pc:docMk/>
            <pc:sldMk cId="3250581116" sldId="483"/>
            <ac:spMk id="11017" creationId="{D2B4C122-2D40-45EB-ADD8-11761AD4DDFA}"/>
          </ac:spMkLst>
        </pc:spChg>
        <pc:spChg chg="mod">
          <ac:chgData name="Kolakowski, Artur" userId="9c34c8cc-b1df-44f6-bea5-dcf7a54ee35f" providerId="ADAL" clId="{3840EB45-74CA-49F5-8548-3DE287019A31}" dt="2022-12-08T10:50:58.087" v="1941" actId="790"/>
          <ac:spMkLst>
            <pc:docMk/>
            <pc:sldMk cId="3250581116" sldId="483"/>
            <ac:spMk id="11018" creationId="{E3640A48-C2A3-4F17-B6C9-5E5F510D99C1}"/>
          </ac:spMkLst>
        </pc:spChg>
        <pc:spChg chg="mod">
          <ac:chgData name="Kolakowski, Artur" userId="9c34c8cc-b1df-44f6-bea5-dcf7a54ee35f" providerId="ADAL" clId="{3840EB45-74CA-49F5-8548-3DE287019A31}" dt="2022-12-08T10:50:58.087" v="1942" actId="790"/>
          <ac:spMkLst>
            <pc:docMk/>
            <pc:sldMk cId="3250581116" sldId="483"/>
            <ac:spMk id="11019" creationId="{FC5FFB4F-D5C3-45F1-B49D-E8F15037C679}"/>
          </ac:spMkLst>
        </pc:spChg>
        <pc:spChg chg="mod">
          <ac:chgData name="Kolakowski, Artur" userId="9c34c8cc-b1df-44f6-bea5-dcf7a54ee35f" providerId="ADAL" clId="{3840EB45-74CA-49F5-8548-3DE287019A31}" dt="2022-12-08T10:50:58.093" v="1943" actId="790"/>
          <ac:spMkLst>
            <pc:docMk/>
            <pc:sldMk cId="3250581116" sldId="483"/>
            <ac:spMk id="11020" creationId="{6A801B62-75E8-467B-BA47-BE88427A9AEC}"/>
          </ac:spMkLst>
        </pc:spChg>
        <pc:spChg chg="mod">
          <ac:chgData name="Kolakowski, Artur" userId="9c34c8cc-b1df-44f6-bea5-dcf7a54ee35f" providerId="ADAL" clId="{3840EB45-74CA-49F5-8548-3DE287019A31}" dt="2022-12-08T10:50:58.093" v="1944" actId="790"/>
          <ac:spMkLst>
            <pc:docMk/>
            <pc:sldMk cId="3250581116" sldId="483"/>
            <ac:spMk id="11021" creationId="{F2916243-5E7E-45E6-A9EC-A08168E97375}"/>
          </ac:spMkLst>
        </pc:spChg>
        <pc:spChg chg="mod">
          <ac:chgData name="Kolakowski, Artur" userId="9c34c8cc-b1df-44f6-bea5-dcf7a54ee35f" providerId="ADAL" clId="{3840EB45-74CA-49F5-8548-3DE287019A31}" dt="2022-12-08T10:50:58.093" v="1945" actId="790"/>
          <ac:spMkLst>
            <pc:docMk/>
            <pc:sldMk cId="3250581116" sldId="483"/>
            <ac:spMk id="11022" creationId="{C8351472-02B6-481A-A8F5-6F5B110A4AFA}"/>
          </ac:spMkLst>
        </pc:spChg>
        <pc:spChg chg="mod">
          <ac:chgData name="Kolakowski, Artur" userId="9c34c8cc-b1df-44f6-bea5-dcf7a54ee35f" providerId="ADAL" clId="{3840EB45-74CA-49F5-8548-3DE287019A31}" dt="2022-12-08T10:50:58.093" v="1946" actId="790"/>
          <ac:spMkLst>
            <pc:docMk/>
            <pc:sldMk cId="3250581116" sldId="483"/>
            <ac:spMk id="11023" creationId="{A528B9EA-F8FE-41CF-AC36-2FC2111E29EE}"/>
          </ac:spMkLst>
        </pc:spChg>
        <pc:spChg chg="mod">
          <ac:chgData name="Kolakowski, Artur" userId="9c34c8cc-b1df-44f6-bea5-dcf7a54ee35f" providerId="ADAL" clId="{3840EB45-74CA-49F5-8548-3DE287019A31}" dt="2022-12-08T10:50:58.093" v="1947" actId="790"/>
          <ac:spMkLst>
            <pc:docMk/>
            <pc:sldMk cId="3250581116" sldId="483"/>
            <ac:spMk id="11024" creationId="{A5D124EF-D57F-4D24-A401-C60D0C3DDB91}"/>
          </ac:spMkLst>
        </pc:spChg>
        <pc:spChg chg="mod">
          <ac:chgData name="Kolakowski, Artur" userId="9c34c8cc-b1df-44f6-bea5-dcf7a54ee35f" providerId="ADAL" clId="{3840EB45-74CA-49F5-8548-3DE287019A31}" dt="2022-12-08T10:50:58.098" v="1948" actId="790"/>
          <ac:spMkLst>
            <pc:docMk/>
            <pc:sldMk cId="3250581116" sldId="483"/>
            <ac:spMk id="11025" creationId="{A7786EDC-4E9A-4C27-B2DC-D19522E2A6F8}"/>
          </ac:spMkLst>
        </pc:spChg>
        <pc:spChg chg="mod">
          <ac:chgData name="Kolakowski, Artur" userId="9c34c8cc-b1df-44f6-bea5-dcf7a54ee35f" providerId="ADAL" clId="{3840EB45-74CA-49F5-8548-3DE287019A31}" dt="2022-12-08T10:50:58.098" v="1949" actId="790"/>
          <ac:spMkLst>
            <pc:docMk/>
            <pc:sldMk cId="3250581116" sldId="483"/>
            <ac:spMk id="11026" creationId="{3F51F5D0-AFB8-4B7C-94E8-9D51D35D93F2}"/>
          </ac:spMkLst>
        </pc:spChg>
        <pc:spChg chg="mod">
          <ac:chgData name="Kolakowski, Artur" userId="9c34c8cc-b1df-44f6-bea5-dcf7a54ee35f" providerId="ADAL" clId="{3840EB45-74CA-49F5-8548-3DE287019A31}" dt="2022-12-08T10:50:58.098" v="1950" actId="790"/>
          <ac:spMkLst>
            <pc:docMk/>
            <pc:sldMk cId="3250581116" sldId="483"/>
            <ac:spMk id="11027" creationId="{6394EEF4-8489-42B3-B2D9-C3CC99446C85}"/>
          </ac:spMkLst>
        </pc:spChg>
        <pc:spChg chg="mod">
          <ac:chgData name="Kolakowski, Artur" userId="9c34c8cc-b1df-44f6-bea5-dcf7a54ee35f" providerId="ADAL" clId="{3840EB45-74CA-49F5-8548-3DE287019A31}" dt="2022-12-08T10:50:58.098" v="1951" actId="790"/>
          <ac:spMkLst>
            <pc:docMk/>
            <pc:sldMk cId="3250581116" sldId="483"/>
            <ac:spMk id="11028" creationId="{C19BB2D3-9101-4687-B48D-90EB3DB62ADB}"/>
          </ac:spMkLst>
        </pc:spChg>
        <pc:spChg chg="mod">
          <ac:chgData name="Kolakowski, Artur" userId="9c34c8cc-b1df-44f6-bea5-dcf7a54ee35f" providerId="ADAL" clId="{3840EB45-74CA-49F5-8548-3DE287019A31}" dt="2022-12-08T10:50:58.098" v="1952" actId="790"/>
          <ac:spMkLst>
            <pc:docMk/>
            <pc:sldMk cId="3250581116" sldId="483"/>
            <ac:spMk id="11029" creationId="{300E5346-6C90-4FA4-90EA-1599D340F67C}"/>
          </ac:spMkLst>
        </pc:spChg>
        <pc:spChg chg="mod">
          <ac:chgData name="Kolakowski, Artur" userId="9c34c8cc-b1df-44f6-bea5-dcf7a54ee35f" providerId="ADAL" clId="{3840EB45-74CA-49F5-8548-3DE287019A31}" dt="2022-12-08T10:50:58.098" v="1953" actId="790"/>
          <ac:spMkLst>
            <pc:docMk/>
            <pc:sldMk cId="3250581116" sldId="483"/>
            <ac:spMk id="11030" creationId="{142C7F37-816B-4775-B7F7-FFAF39BE6727}"/>
          </ac:spMkLst>
        </pc:spChg>
        <pc:spChg chg="mod">
          <ac:chgData name="Kolakowski, Artur" userId="9c34c8cc-b1df-44f6-bea5-dcf7a54ee35f" providerId="ADAL" clId="{3840EB45-74CA-49F5-8548-3DE287019A31}" dt="2022-12-08T10:50:58.102" v="1954" actId="790"/>
          <ac:spMkLst>
            <pc:docMk/>
            <pc:sldMk cId="3250581116" sldId="483"/>
            <ac:spMk id="11031" creationId="{857D9161-2C9F-4680-82B7-DF0EEAB10023}"/>
          </ac:spMkLst>
        </pc:spChg>
        <pc:spChg chg="mod">
          <ac:chgData name="Kolakowski, Artur" userId="9c34c8cc-b1df-44f6-bea5-dcf7a54ee35f" providerId="ADAL" clId="{3840EB45-74CA-49F5-8548-3DE287019A31}" dt="2022-12-08T10:50:58.102" v="1955" actId="790"/>
          <ac:spMkLst>
            <pc:docMk/>
            <pc:sldMk cId="3250581116" sldId="483"/>
            <ac:spMk id="11032" creationId="{EF308648-40FC-4E03-A91F-3A8DE711F5EC}"/>
          </ac:spMkLst>
        </pc:spChg>
        <pc:spChg chg="mod">
          <ac:chgData name="Kolakowski, Artur" userId="9c34c8cc-b1df-44f6-bea5-dcf7a54ee35f" providerId="ADAL" clId="{3840EB45-74CA-49F5-8548-3DE287019A31}" dt="2022-12-08T10:50:58.102" v="1956" actId="790"/>
          <ac:spMkLst>
            <pc:docMk/>
            <pc:sldMk cId="3250581116" sldId="483"/>
            <ac:spMk id="11033" creationId="{807FA53C-BB54-455C-8986-7A6C96BF73B6}"/>
          </ac:spMkLst>
        </pc:spChg>
        <pc:spChg chg="mod">
          <ac:chgData name="Kolakowski, Artur" userId="9c34c8cc-b1df-44f6-bea5-dcf7a54ee35f" providerId="ADAL" clId="{3840EB45-74CA-49F5-8548-3DE287019A31}" dt="2022-12-08T10:50:58.102" v="1957" actId="790"/>
          <ac:spMkLst>
            <pc:docMk/>
            <pc:sldMk cId="3250581116" sldId="483"/>
            <ac:spMk id="11034" creationId="{E453297C-D685-4DCA-96A9-B1CCE3275A81}"/>
          </ac:spMkLst>
        </pc:spChg>
        <pc:spChg chg="mod">
          <ac:chgData name="Kolakowski, Artur" userId="9c34c8cc-b1df-44f6-bea5-dcf7a54ee35f" providerId="ADAL" clId="{3840EB45-74CA-49F5-8548-3DE287019A31}" dt="2022-12-08T10:50:58.102" v="1958" actId="790"/>
          <ac:spMkLst>
            <pc:docMk/>
            <pc:sldMk cId="3250581116" sldId="483"/>
            <ac:spMk id="11035" creationId="{392BD158-0BF1-4CF4-A9C6-076A88E743BE}"/>
          </ac:spMkLst>
        </pc:spChg>
        <pc:spChg chg="mod">
          <ac:chgData name="Kolakowski, Artur" userId="9c34c8cc-b1df-44f6-bea5-dcf7a54ee35f" providerId="ADAL" clId="{3840EB45-74CA-49F5-8548-3DE287019A31}" dt="2022-12-08T10:50:58.102" v="1959" actId="790"/>
          <ac:spMkLst>
            <pc:docMk/>
            <pc:sldMk cId="3250581116" sldId="483"/>
            <ac:spMk id="11036" creationId="{3802DD13-7183-4A80-8210-1C9AA231A95E}"/>
          </ac:spMkLst>
        </pc:spChg>
        <pc:spChg chg="mod">
          <ac:chgData name="Kolakowski, Artur" userId="9c34c8cc-b1df-44f6-bea5-dcf7a54ee35f" providerId="ADAL" clId="{3840EB45-74CA-49F5-8548-3DE287019A31}" dt="2022-12-08T10:50:58.107" v="1960" actId="790"/>
          <ac:spMkLst>
            <pc:docMk/>
            <pc:sldMk cId="3250581116" sldId="483"/>
            <ac:spMk id="11037" creationId="{8BA9E73D-AA60-4B68-A5E6-ADAF8E1E883F}"/>
          </ac:spMkLst>
        </pc:spChg>
      </pc:sldChg>
      <pc:sldChg chg="modSp mod">
        <pc:chgData name="Kolakowski, Artur" userId="9c34c8cc-b1df-44f6-bea5-dcf7a54ee35f" providerId="ADAL" clId="{3840EB45-74CA-49F5-8548-3DE287019A31}" dt="2022-12-08T10:51:29.366" v="12458" actId="790"/>
        <pc:sldMkLst>
          <pc:docMk/>
          <pc:sldMk cId="2574044071" sldId="484"/>
        </pc:sldMkLst>
        <pc:spChg chg="mod">
          <ac:chgData name="Kolakowski, Artur" userId="9c34c8cc-b1df-44f6-bea5-dcf7a54ee35f" providerId="ADAL" clId="{3840EB45-74CA-49F5-8548-3DE287019A31}" dt="2022-12-08T10:51:07.285" v="6954" actId="790"/>
          <ac:spMkLst>
            <pc:docMk/>
            <pc:sldMk cId="2574044071" sldId="484"/>
            <ac:spMk id="2" creationId="{DFA7CFC4-0A48-496F-B118-7A50DD3706E3}"/>
          </ac:spMkLst>
        </pc:spChg>
        <pc:spChg chg="mod">
          <ac:chgData name="Kolakowski, Artur" userId="9c34c8cc-b1df-44f6-bea5-dcf7a54ee35f" providerId="ADAL" clId="{3840EB45-74CA-49F5-8548-3DE287019A31}" dt="2022-12-08T10:51:07.285" v="6956" actId="790"/>
          <ac:spMkLst>
            <pc:docMk/>
            <pc:sldMk cId="2574044071" sldId="484"/>
            <ac:spMk id="4" creationId="{FBD1E210-661F-492F-A07C-715EDFE60C10}"/>
          </ac:spMkLst>
        </pc:spChg>
        <pc:spChg chg="mod">
          <ac:chgData name="Kolakowski, Artur" userId="9c34c8cc-b1df-44f6-bea5-dcf7a54ee35f" providerId="ADAL" clId="{3840EB45-74CA-49F5-8548-3DE287019A31}" dt="2022-12-08T10:51:29.366" v="12458" actId="790"/>
          <ac:spMkLst>
            <pc:docMk/>
            <pc:sldMk cId="2574044071" sldId="484"/>
            <ac:spMk id="5" creationId="{A922A94D-840B-4697-9D0D-AD60721CCF6C}"/>
          </ac:spMkLst>
        </pc:spChg>
        <pc:spChg chg="mod">
          <ac:chgData name="Kolakowski, Artur" userId="9c34c8cc-b1df-44f6-bea5-dcf7a54ee35f" providerId="ADAL" clId="{3840EB45-74CA-49F5-8548-3DE287019A31}" dt="2022-12-08T10:51:07.285" v="6957" actId="790"/>
          <ac:spMkLst>
            <pc:docMk/>
            <pc:sldMk cId="2574044071" sldId="484"/>
            <ac:spMk id="6" creationId="{79A6494A-FA80-4B3D-859C-C18F131F4CAA}"/>
          </ac:spMkLst>
        </pc:spChg>
        <pc:spChg chg="mod">
          <ac:chgData name="Kolakowski, Artur" userId="9c34c8cc-b1df-44f6-bea5-dcf7a54ee35f" providerId="ADAL" clId="{3840EB45-74CA-49F5-8548-3DE287019A31}" dt="2022-12-08T10:51:07.288" v="6958" actId="790"/>
          <ac:spMkLst>
            <pc:docMk/>
            <pc:sldMk cId="2574044071" sldId="484"/>
            <ac:spMk id="7" creationId="{9797C54E-DB26-4BF6-B1E7-9316B5C64595}"/>
          </ac:spMkLst>
        </pc:spChg>
        <pc:spChg chg="mod">
          <ac:chgData name="Kolakowski, Artur" userId="9c34c8cc-b1df-44f6-bea5-dcf7a54ee35f" providerId="ADAL" clId="{3840EB45-74CA-49F5-8548-3DE287019A31}" dt="2022-12-08T10:51:07.288" v="6960" actId="790"/>
          <ac:spMkLst>
            <pc:docMk/>
            <pc:sldMk cId="2574044071" sldId="484"/>
            <ac:spMk id="8" creationId="{C3F5414D-5DC5-4B62-ACC9-2A8713053492}"/>
          </ac:spMkLst>
        </pc:spChg>
        <pc:spChg chg="mod">
          <ac:chgData name="Kolakowski, Artur" userId="9c34c8cc-b1df-44f6-bea5-dcf7a54ee35f" providerId="ADAL" clId="{3840EB45-74CA-49F5-8548-3DE287019A31}" dt="2022-12-08T10:51:27.446" v="12080" actId="790"/>
          <ac:spMkLst>
            <pc:docMk/>
            <pc:sldMk cId="2574044071" sldId="484"/>
            <ac:spMk id="5525" creationId="{B3470877-4670-4684-B8CF-29961CFE66DF}"/>
          </ac:spMkLst>
        </pc:spChg>
        <pc:spChg chg="mod">
          <ac:chgData name="Kolakowski, Artur" userId="9c34c8cc-b1df-44f6-bea5-dcf7a54ee35f" providerId="ADAL" clId="{3840EB45-74CA-49F5-8548-3DE287019A31}" dt="2022-12-08T10:51:27.450" v="12081" actId="790"/>
          <ac:spMkLst>
            <pc:docMk/>
            <pc:sldMk cId="2574044071" sldId="484"/>
            <ac:spMk id="5526" creationId="{7D290606-F079-4975-B63B-073D97226D52}"/>
          </ac:spMkLst>
        </pc:spChg>
        <pc:spChg chg="mod">
          <ac:chgData name="Kolakowski, Artur" userId="9c34c8cc-b1df-44f6-bea5-dcf7a54ee35f" providerId="ADAL" clId="{3840EB45-74CA-49F5-8548-3DE287019A31}" dt="2022-12-08T10:51:27.455" v="12082" actId="790"/>
          <ac:spMkLst>
            <pc:docMk/>
            <pc:sldMk cId="2574044071" sldId="484"/>
            <ac:spMk id="5527" creationId="{87669673-871C-42C0-A56C-8811E2BFF24B}"/>
          </ac:spMkLst>
        </pc:spChg>
        <pc:spChg chg="mod">
          <ac:chgData name="Kolakowski, Artur" userId="9c34c8cc-b1df-44f6-bea5-dcf7a54ee35f" providerId="ADAL" clId="{3840EB45-74CA-49F5-8548-3DE287019A31}" dt="2022-12-08T10:51:27.459" v="12083" actId="790"/>
          <ac:spMkLst>
            <pc:docMk/>
            <pc:sldMk cId="2574044071" sldId="484"/>
            <ac:spMk id="5528" creationId="{2B58E64C-992C-45B3-BD26-53EBD8795035}"/>
          </ac:spMkLst>
        </pc:spChg>
        <pc:spChg chg="mod">
          <ac:chgData name="Kolakowski, Artur" userId="9c34c8cc-b1df-44f6-bea5-dcf7a54ee35f" providerId="ADAL" clId="{3840EB45-74CA-49F5-8548-3DE287019A31}" dt="2022-12-08T10:51:27.464" v="12084" actId="790"/>
          <ac:spMkLst>
            <pc:docMk/>
            <pc:sldMk cId="2574044071" sldId="484"/>
            <ac:spMk id="5529" creationId="{7E7D18EE-F412-4BF7-AFEC-450D4865E32A}"/>
          </ac:spMkLst>
        </pc:spChg>
        <pc:spChg chg="mod">
          <ac:chgData name="Kolakowski, Artur" userId="9c34c8cc-b1df-44f6-bea5-dcf7a54ee35f" providerId="ADAL" clId="{3840EB45-74CA-49F5-8548-3DE287019A31}" dt="2022-12-08T10:51:27.469" v="12085" actId="790"/>
          <ac:spMkLst>
            <pc:docMk/>
            <pc:sldMk cId="2574044071" sldId="484"/>
            <ac:spMk id="5530" creationId="{6260E54A-7B22-4539-93E6-0723B75C8F65}"/>
          </ac:spMkLst>
        </pc:spChg>
        <pc:spChg chg="mod">
          <ac:chgData name="Kolakowski, Artur" userId="9c34c8cc-b1df-44f6-bea5-dcf7a54ee35f" providerId="ADAL" clId="{3840EB45-74CA-49F5-8548-3DE287019A31}" dt="2022-12-08T10:51:27.474" v="12086" actId="790"/>
          <ac:spMkLst>
            <pc:docMk/>
            <pc:sldMk cId="2574044071" sldId="484"/>
            <ac:spMk id="5531" creationId="{5DC85762-54E7-4EC9-9418-B09397C7AED7}"/>
          </ac:spMkLst>
        </pc:spChg>
        <pc:spChg chg="mod">
          <ac:chgData name="Kolakowski, Artur" userId="9c34c8cc-b1df-44f6-bea5-dcf7a54ee35f" providerId="ADAL" clId="{3840EB45-74CA-49F5-8548-3DE287019A31}" dt="2022-12-08T10:51:27.479" v="12087" actId="790"/>
          <ac:spMkLst>
            <pc:docMk/>
            <pc:sldMk cId="2574044071" sldId="484"/>
            <ac:spMk id="5532" creationId="{22710F36-3D65-4A55-B26A-C540F7C7B86F}"/>
          </ac:spMkLst>
        </pc:spChg>
        <pc:spChg chg="mod">
          <ac:chgData name="Kolakowski, Artur" userId="9c34c8cc-b1df-44f6-bea5-dcf7a54ee35f" providerId="ADAL" clId="{3840EB45-74CA-49F5-8548-3DE287019A31}" dt="2022-12-08T10:51:27.484" v="12088" actId="790"/>
          <ac:spMkLst>
            <pc:docMk/>
            <pc:sldMk cId="2574044071" sldId="484"/>
            <ac:spMk id="5533" creationId="{47D26E9C-93B5-491C-B768-09EF4B8F0502}"/>
          </ac:spMkLst>
        </pc:spChg>
        <pc:spChg chg="mod">
          <ac:chgData name="Kolakowski, Artur" userId="9c34c8cc-b1df-44f6-bea5-dcf7a54ee35f" providerId="ADAL" clId="{3840EB45-74CA-49F5-8548-3DE287019A31}" dt="2022-12-08T10:51:27.489" v="12089" actId="790"/>
          <ac:spMkLst>
            <pc:docMk/>
            <pc:sldMk cId="2574044071" sldId="484"/>
            <ac:spMk id="5534" creationId="{53A61001-98A8-4F55-AF55-E612E62FB7E0}"/>
          </ac:spMkLst>
        </pc:spChg>
        <pc:spChg chg="mod">
          <ac:chgData name="Kolakowski, Artur" userId="9c34c8cc-b1df-44f6-bea5-dcf7a54ee35f" providerId="ADAL" clId="{3840EB45-74CA-49F5-8548-3DE287019A31}" dt="2022-12-08T10:51:27.493" v="12090" actId="790"/>
          <ac:spMkLst>
            <pc:docMk/>
            <pc:sldMk cId="2574044071" sldId="484"/>
            <ac:spMk id="5535" creationId="{703298ED-C0AB-4115-A658-E422E77D7B27}"/>
          </ac:spMkLst>
        </pc:spChg>
        <pc:spChg chg="mod">
          <ac:chgData name="Kolakowski, Artur" userId="9c34c8cc-b1df-44f6-bea5-dcf7a54ee35f" providerId="ADAL" clId="{3840EB45-74CA-49F5-8548-3DE287019A31}" dt="2022-12-08T10:51:27.498" v="12091" actId="790"/>
          <ac:spMkLst>
            <pc:docMk/>
            <pc:sldMk cId="2574044071" sldId="484"/>
            <ac:spMk id="5536" creationId="{74CC6031-964F-4363-A6F9-15A3BF54089E}"/>
          </ac:spMkLst>
        </pc:spChg>
        <pc:spChg chg="mod">
          <ac:chgData name="Kolakowski, Artur" userId="9c34c8cc-b1df-44f6-bea5-dcf7a54ee35f" providerId="ADAL" clId="{3840EB45-74CA-49F5-8548-3DE287019A31}" dt="2022-12-08T10:51:27.504" v="12092" actId="790"/>
          <ac:spMkLst>
            <pc:docMk/>
            <pc:sldMk cId="2574044071" sldId="484"/>
            <ac:spMk id="5537" creationId="{B39E649C-7C00-40BE-B39F-DBF338FF2C52}"/>
          </ac:spMkLst>
        </pc:spChg>
        <pc:spChg chg="mod">
          <ac:chgData name="Kolakowski, Artur" userId="9c34c8cc-b1df-44f6-bea5-dcf7a54ee35f" providerId="ADAL" clId="{3840EB45-74CA-49F5-8548-3DE287019A31}" dt="2022-12-08T10:51:27.508" v="12093" actId="790"/>
          <ac:spMkLst>
            <pc:docMk/>
            <pc:sldMk cId="2574044071" sldId="484"/>
            <ac:spMk id="5538" creationId="{ED9AB335-5391-4E42-B917-4D40B2DA340C}"/>
          </ac:spMkLst>
        </pc:spChg>
        <pc:spChg chg="mod">
          <ac:chgData name="Kolakowski, Artur" userId="9c34c8cc-b1df-44f6-bea5-dcf7a54ee35f" providerId="ADAL" clId="{3840EB45-74CA-49F5-8548-3DE287019A31}" dt="2022-12-08T10:51:27.515" v="12094" actId="790"/>
          <ac:spMkLst>
            <pc:docMk/>
            <pc:sldMk cId="2574044071" sldId="484"/>
            <ac:spMk id="5539" creationId="{C555CD4B-D406-4B5C-9C73-A6C01A10E2BB}"/>
          </ac:spMkLst>
        </pc:spChg>
        <pc:spChg chg="mod">
          <ac:chgData name="Kolakowski, Artur" userId="9c34c8cc-b1df-44f6-bea5-dcf7a54ee35f" providerId="ADAL" clId="{3840EB45-74CA-49F5-8548-3DE287019A31}" dt="2022-12-08T10:51:27.520" v="12095" actId="790"/>
          <ac:spMkLst>
            <pc:docMk/>
            <pc:sldMk cId="2574044071" sldId="484"/>
            <ac:spMk id="5540" creationId="{91D56293-080F-4920-B384-0E7D184133D9}"/>
          </ac:spMkLst>
        </pc:spChg>
        <pc:spChg chg="mod">
          <ac:chgData name="Kolakowski, Artur" userId="9c34c8cc-b1df-44f6-bea5-dcf7a54ee35f" providerId="ADAL" clId="{3840EB45-74CA-49F5-8548-3DE287019A31}" dt="2022-12-08T10:51:27.525" v="12096" actId="790"/>
          <ac:spMkLst>
            <pc:docMk/>
            <pc:sldMk cId="2574044071" sldId="484"/>
            <ac:spMk id="5541" creationId="{07DD7495-8942-48CE-9F30-B6CED2D303B1}"/>
          </ac:spMkLst>
        </pc:spChg>
        <pc:spChg chg="mod">
          <ac:chgData name="Kolakowski, Artur" userId="9c34c8cc-b1df-44f6-bea5-dcf7a54ee35f" providerId="ADAL" clId="{3840EB45-74CA-49F5-8548-3DE287019A31}" dt="2022-12-08T10:51:27.529" v="12097" actId="790"/>
          <ac:spMkLst>
            <pc:docMk/>
            <pc:sldMk cId="2574044071" sldId="484"/>
            <ac:spMk id="5542" creationId="{A27BCF87-A202-4F68-AC91-239E7E55BDFC}"/>
          </ac:spMkLst>
        </pc:spChg>
        <pc:spChg chg="mod">
          <ac:chgData name="Kolakowski, Artur" userId="9c34c8cc-b1df-44f6-bea5-dcf7a54ee35f" providerId="ADAL" clId="{3840EB45-74CA-49F5-8548-3DE287019A31}" dt="2022-12-08T10:51:27.534" v="12098" actId="790"/>
          <ac:spMkLst>
            <pc:docMk/>
            <pc:sldMk cId="2574044071" sldId="484"/>
            <ac:spMk id="5543" creationId="{223C601A-B84D-4E9B-BD16-786E62E2AE03}"/>
          </ac:spMkLst>
        </pc:spChg>
        <pc:spChg chg="mod">
          <ac:chgData name="Kolakowski, Artur" userId="9c34c8cc-b1df-44f6-bea5-dcf7a54ee35f" providerId="ADAL" clId="{3840EB45-74CA-49F5-8548-3DE287019A31}" dt="2022-12-08T10:51:27.538" v="12099" actId="790"/>
          <ac:spMkLst>
            <pc:docMk/>
            <pc:sldMk cId="2574044071" sldId="484"/>
            <ac:spMk id="5544" creationId="{FD98546A-92E6-4AD1-A466-B92775F40766}"/>
          </ac:spMkLst>
        </pc:spChg>
        <pc:spChg chg="mod">
          <ac:chgData name="Kolakowski, Artur" userId="9c34c8cc-b1df-44f6-bea5-dcf7a54ee35f" providerId="ADAL" clId="{3840EB45-74CA-49F5-8548-3DE287019A31}" dt="2022-12-08T10:51:27.543" v="12100" actId="790"/>
          <ac:spMkLst>
            <pc:docMk/>
            <pc:sldMk cId="2574044071" sldId="484"/>
            <ac:spMk id="5545" creationId="{26114FE1-3660-4BAA-BE67-E74AF0204511}"/>
          </ac:spMkLst>
        </pc:spChg>
        <pc:spChg chg="mod">
          <ac:chgData name="Kolakowski, Artur" userId="9c34c8cc-b1df-44f6-bea5-dcf7a54ee35f" providerId="ADAL" clId="{3840EB45-74CA-49F5-8548-3DE287019A31}" dt="2022-12-08T10:51:27.549" v="12101" actId="790"/>
          <ac:spMkLst>
            <pc:docMk/>
            <pc:sldMk cId="2574044071" sldId="484"/>
            <ac:spMk id="5546" creationId="{4B8D0AE5-2A68-4452-ABD4-7D5EC9131A5F}"/>
          </ac:spMkLst>
        </pc:spChg>
        <pc:spChg chg="mod">
          <ac:chgData name="Kolakowski, Artur" userId="9c34c8cc-b1df-44f6-bea5-dcf7a54ee35f" providerId="ADAL" clId="{3840EB45-74CA-49F5-8548-3DE287019A31}" dt="2022-12-08T10:51:27.554" v="12102" actId="790"/>
          <ac:spMkLst>
            <pc:docMk/>
            <pc:sldMk cId="2574044071" sldId="484"/>
            <ac:spMk id="5547" creationId="{7C1B6F13-B313-4F77-8806-8B8657A9887D}"/>
          </ac:spMkLst>
        </pc:spChg>
        <pc:spChg chg="mod">
          <ac:chgData name="Kolakowski, Artur" userId="9c34c8cc-b1df-44f6-bea5-dcf7a54ee35f" providerId="ADAL" clId="{3840EB45-74CA-49F5-8548-3DE287019A31}" dt="2022-12-08T10:51:27.560" v="12103" actId="790"/>
          <ac:spMkLst>
            <pc:docMk/>
            <pc:sldMk cId="2574044071" sldId="484"/>
            <ac:spMk id="5548" creationId="{A0D68153-A811-4817-8DEF-278373C3FB44}"/>
          </ac:spMkLst>
        </pc:spChg>
        <pc:spChg chg="mod">
          <ac:chgData name="Kolakowski, Artur" userId="9c34c8cc-b1df-44f6-bea5-dcf7a54ee35f" providerId="ADAL" clId="{3840EB45-74CA-49F5-8548-3DE287019A31}" dt="2022-12-08T10:51:27.566" v="12104" actId="790"/>
          <ac:spMkLst>
            <pc:docMk/>
            <pc:sldMk cId="2574044071" sldId="484"/>
            <ac:spMk id="5549" creationId="{6556BE54-34DB-47A2-BA56-465EFE62875A}"/>
          </ac:spMkLst>
        </pc:spChg>
        <pc:spChg chg="mod">
          <ac:chgData name="Kolakowski, Artur" userId="9c34c8cc-b1df-44f6-bea5-dcf7a54ee35f" providerId="ADAL" clId="{3840EB45-74CA-49F5-8548-3DE287019A31}" dt="2022-12-08T10:51:27.571" v="12105" actId="790"/>
          <ac:spMkLst>
            <pc:docMk/>
            <pc:sldMk cId="2574044071" sldId="484"/>
            <ac:spMk id="5550" creationId="{35FC83B6-CB36-46B5-B7D4-9A81D37A49CE}"/>
          </ac:spMkLst>
        </pc:spChg>
        <pc:spChg chg="mod">
          <ac:chgData name="Kolakowski, Artur" userId="9c34c8cc-b1df-44f6-bea5-dcf7a54ee35f" providerId="ADAL" clId="{3840EB45-74CA-49F5-8548-3DE287019A31}" dt="2022-12-08T10:51:27.576" v="12106" actId="790"/>
          <ac:spMkLst>
            <pc:docMk/>
            <pc:sldMk cId="2574044071" sldId="484"/>
            <ac:spMk id="5551" creationId="{8C939384-80B7-4B43-B5F4-6FD46CE89075}"/>
          </ac:spMkLst>
        </pc:spChg>
        <pc:spChg chg="mod">
          <ac:chgData name="Kolakowski, Artur" userId="9c34c8cc-b1df-44f6-bea5-dcf7a54ee35f" providerId="ADAL" clId="{3840EB45-74CA-49F5-8548-3DE287019A31}" dt="2022-12-08T10:51:27.581" v="12107" actId="790"/>
          <ac:spMkLst>
            <pc:docMk/>
            <pc:sldMk cId="2574044071" sldId="484"/>
            <ac:spMk id="5552" creationId="{46902883-97FA-4536-9BBC-90B1272740E5}"/>
          </ac:spMkLst>
        </pc:spChg>
        <pc:spChg chg="mod">
          <ac:chgData name="Kolakowski, Artur" userId="9c34c8cc-b1df-44f6-bea5-dcf7a54ee35f" providerId="ADAL" clId="{3840EB45-74CA-49F5-8548-3DE287019A31}" dt="2022-12-08T10:51:27.586" v="12108" actId="790"/>
          <ac:spMkLst>
            <pc:docMk/>
            <pc:sldMk cId="2574044071" sldId="484"/>
            <ac:spMk id="5553" creationId="{147E596E-BC6F-456E-AA22-38B424116CA2}"/>
          </ac:spMkLst>
        </pc:spChg>
        <pc:spChg chg="mod">
          <ac:chgData name="Kolakowski, Artur" userId="9c34c8cc-b1df-44f6-bea5-dcf7a54ee35f" providerId="ADAL" clId="{3840EB45-74CA-49F5-8548-3DE287019A31}" dt="2022-12-08T10:51:27.591" v="12109" actId="790"/>
          <ac:spMkLst>
            <pc:docMk/>
            <pc:sldMk cId="2574044071" sldId="484"/>
            <ac:spMk id="5554" creationId="{359495EA-72AC-46F5-98FC-C3FE6FB9D77C}"/>
          </ac:spMkLst>
        </pc:spChg>
        <pc:spChg chg="mod">
          <ac:chgData name="Kolakowski, Artur" userId="9c34c8cc-b1df-44f6-bea5-dcf7a54ee35f" providerId="ADAL" clId="{3840EB45-74CA-49F5-8548-3DE287019A31}" dt="2022-12-08T10:51:27.597" v="12110" actId="790"/>
          <ac:spMkLst>
            <pc:docMk/>
            <pc:sldMk cId="2574044071" sldId="484"/>
            <ac:spMk id="5555" creationId="{A6B59E67-C5DA-4E66-AC6B-F1BC60EEEBB4}"/>
          </ac:spMkLst>
        </pc:spChg>
        <pc:spChg chg="mod">
          <ac:chgData name="Kolakowski, Artur" userId="9c34c8cc-b1df-44f6-bea5-dcf7a54ee35f" providerId="ADAL" clId="{3840EB45-74CA-49F5-8548-3DE287019A31}" dt="2022-12-08T10:51:27.603" v="12111" actId="790"/>
          <ac:spMkLst>
            <pc:docMk/>
            <pc:sldMk cId="2574044071" sldId="484"/>
            <ac:spMk id="5556" creationId="{3EF4D182-A40E-42E2-981E-A8EA5B50C800}"/>
          </ac:spMkLst>
        </pc:spChg>
        <pc:spChg chg="mod">
          <ac:chgData name="Kolakowski, Artur" userId="9c34c8cc-b1df-44f6-bea5-dcf7a54ee35f" providerId="ADAL" clId="{3840EB45-74CA-49F5-8548-3DE287019A31}" dt="2022-12-08T10:51:27.608" v="12112" actId="790"/>
          <ac:spMkLst>
            <pc:docMk/>
            <pc:sldMk cId="2574044071" sldId="484"/>
            <ac:spMk id="5557" creationId="{68B00E61-5F94-4144-9A61-6C154841563C}"/>
          </ac:spMkLst>
        </pc:spChg>
        <pc:spChg chg="mod">
          <ac:chgData name="Kolakowski, Artur" userId="9c34c8cc-b1df-44f6-bea5-dcf7a54ee35f" providerId="ADAL" clId="{3840EB45-74CA-49F5-8548-3DE287019A31}" dt="2022-12-08T10:51:27.613" v="12113" actId="790"/>
          <ac:spMkLst>
            <pc:docMk/>
            <pc:sldMk cId="2574044071" sldId="484"/>
            <ac:spMk id="5558" creationId="{3B1B0CDB-03E8-43B7-925D-53B306831B40}"/>
          </ac:spMkLst>
        </pc:spChg>
        <pc:spChg chg="mod">
          <ac:chgData name="Kolakowski, Artur" userId="9c34c8cc-b1df-44f6-bea5-dcf7a54ee35f" providerId="ADAL" clId="{3840EB45-74CA-49F5-8548-3DE287019A31}" dt="2022-12-08T10:51:27.618" v="12114" actId="790"/>
          <ac:spMkLst>
            <pc:docMk/>
            <pc:sldMk cId="2574044071" sldId="484"/>
            <ac:spMk id="5559" creationId="{6C91CE75-30D3-4E93-BDE2-E55077023728}"/>
          </ac:spMkLst>
        </pc:spChg>
        <pc:spChg chg="mod">
          <ac:chgData name="Kolakowski, Artur" userId="9c34c8cc-b1df-44f6-bea5-dcf7a54ee35f" providerId="ADAL" clId="{3840EB45-74CA-49F5-8548-3DE287019A31}" dt="2022-12-08T10:51:27.623" v="12115" actId="790"/>
          <ac:spMkLst>
            <pc:docMk/>
            <pc:sldMk cId="2574044071" sldId="484"/>
            <ac:spMk id="5560" creationId="{6FBF2152-6FD8-4F78-AAF9-8C25BD90DB6C}"/>
          </ac:spMkLst>
        </pc:spChg>
        <pc:spChg chg="mod">
          <ac:chgData name="Kolakowski, Artur" userId="9c34c8cc-b1df-44f6-bea5-dcf7a54ee35f" providerId="ADAL" clId="{3840EB45-74CA-49F5-8548-3DE287019A31}" dt="2022-12-08T10:51:27.628" v="12116" actId="790"/>
          <ac:spMkLst>
            <pc:docMk/>
            <pc:sldMk cId="2574044071" sldId="484"/>
            <ac:spMk id="5561" creationId="{DF2A3EC5-778F-4F29-82B6-C92DB8048AC1}"/>
          </ac:spMkLst>
        </pc:spChg>
        <pc:spChg chg="mod">
          <ac:chgData name="Kolakowski, Artur" userId="9c34c8cc-b1df-44f6-bea5-dcf7a54ee35f" providerId="ADAL" clId="{3840EB45-74CA-49F5-8548-3DE287019A31}" dt="2022-12-08T10:51:27.633" v="12117" actId="790"/>
          <ac:spMkLst>
            <pc:docMk/>
            <pc:sldMk cId="2574044071" sldId="484"/>
            <ac:spMk id="5562" creationId="{CE3DB736-F1C2-4A81-8AAF-C59D38BBFDEB}"/>
          </ac:spMkLst>
        </pc:spChg>
        <pc:spChg chg="mod">
          <ac:chgData name="Kolakowski, Artur" userId="9c34c8cc-b1df-44f6-bea5-dcf7a54ee35f" providerId="ADAL" clId="{3840EB45-74CA-49F5-8548-3DE287019A31}" dt="2022-12-08T10:51:27.638" v="12118" actId="790"/>
          <ac:spMkLst>
            <pc:docMk/>
            <pc:sldMk cId="2574044071" sldId="484"/>
            <ac:spMk id="5563" creationId="{97BF11E9-377F-4EC6-B05C-6EDACE6808A9}"/>
          </ac:spMkLst>
        </pc:spChg>
        <pc:spChg chg="mod">
          <ac:chgData name="Kolakowski, Artur" userId="9c34c8cc-b1df-44f6-bea5-dcf7a54ee35f" providerId="ADAL" clId="{3840EB45-74CA-49F5-8548-3DE287019A31}" dt="2022-12-08T10:51:27.642" v="12119" actId="790"/>
          <ac:spMkLst>
            <pc:docMk/>
            <pc:sldMk cId="2574044071" sldId="484"/>
            <ac:spMk id="5564" creationId="{93D8B834-BAD6-45D4-B16C-D43D131DE7F9}"/>
          </ac:spMkLst>
        </pc:spChg>
        <pc:spChg chg="mod">
          <ac:chgData name="Kolakowski, Artur" userId="9c34c8cc-b1df-44f6-bea5-dcf7a54ee35f" providerId="ADAL" clId="{3840EB45-74CA-49F5-8548-3DE287019A31}" dt="2022-12-08T10:51:27.648" v="12120" actId="790"/>
          <ac:spMkLst>
            <pc:docMk/>
            <pc:sldMk cId="2574044071" sldId="484"/>
            <ac:spMk id="5565" creationId="{861D7F4C-FD15-4BB7-9488-6B996719F20B}"/>
          </ac:spMkLst>
        </pc:spChg>
        <pc:spChg chg="mod">
          <ac:chgData name="Kolakowski, Artur" userId="9c34c8cc-b1df-44f6-bea5-dcf7a54ee35f" providerId="ADAL" clId="{3840EB45-74CA-49F5-8548-3DE287019A31}" dt="2022-12-08T10:51:27.653" v="12121" actId="790"/>
          <ac:spMkLst>
            <pc:docMk/>
            <pc:sldMk cId="2574044071" sldId="484"/>
            <ac:spMk id="5566" creationId="{F401B447-1A19-4E32-814E-9BF46AFE226A}"/>
          </ac:spMkLst>
        </pc:spChg>
        <pc:spChg chg="mod">
          <ac:chgData name="Kolakowski, Artur" userId="9c34c8cc-b1df-44f6-bea5-dcf7a54ee35f" providerId="ADAL" clId="{3840EB45-74CA-49F5-8548-3DE287019A31}" dt="2022-12-08T10:51:27.658" v="12122" actId="790"/>
          <ac:spMkLst>
            <pc:docMk/>
            <pc:sldMk cId="2574044071" sldId="484"/>
            <ac:spMk id="5567" creationId="{B0371DF7-3A6E-4638-B8D3-101CA17A6AD8}"/>
          </ac:spMkLst>
        </pc:spChg>
        <pc:spChg chg="mod">
          <ac:chgData name="Kolakowski, Artur" userId="9c34c8cc-b1df-44f6-bea5-dcf7a54ee35f" providerId="ADAL" clId="{3840EB45-74CA-49F5-8548-3DE287019A31}" dt="2022-12-08T10:51:27.662" v="12123" actId="790"/>
          <ac:spMkLst>
            <pc:docMk/>
            <pc:sldMk cId="2574044071" sldId="484"/>
            <ac:spMk id="5568" creationId="{7F74D107-E0A4-47E4-94C2-ACB93D815F89}"/>
          </ac:spMkLst>
        </pc:spChg>
        <pc:spChg chg="mod">
          <ac:chgData name="Kolakowski, Artur" userId="9c34c8cc-b1df-44f6-bea5-dcf7a54ee35f" providerId="ADAL" clId="{3840EB45-74CA-49F5-8548-3DE287019A31}" dt="2022-12-08T10:51:27.667" v="12124" actId="790"/>
          <ac:spMkLst>
            <pc:docMk/>
            <pc:sldMk cId="2574044071" sldId="484"/>
            <ac:spMk id="5569" creationId="{FB485B6C-7CB9-44AE-A364-34C1B8F7A31A}"/>
          </ac:spMkLst>
        </pc:spChg>
        <pc:spChg chg="mod">
          <ac:chgData name="Kolakowski, Artur" userId="9c34c8cc-b1df-44f6-bea5-dcf7a54ee35f" providerId="ADAL" clId="{3840EB45-74CA-49F5-8548-3DE287019A31}" dt="2022-12-08T10:51:27.672" v="12125" actId="790"/>
          <ac:spMkLst>
            <pc:docMk/>
            <pc:sldMk cId="2574044071" sldId="484"/>
            <ac:spMk id="5570" creationId="{7EB5F7EA-21A5-4DE1-A15A-18C904FDD297}"/>
          </ac:spMkLst>
        </pc:spChg>
        <pc:spChg chg="mod">
          <ac:chgData name="Kolakowski, Artur" userId="9c34c8cc-b1df-44f6-bea5-dcf7a54ee35f" providerId="ADAL" clId="{3840EB45-74CA-49F5-8548-3DE287019A31}" dt="2022-12-08T10:51:27.676" v="12126" actId="790"/>
          <ac:spMkLst>
            <pc:docMk/>
            <pc:sldMk cId="2574044071" sldId="484"/>
            <ac:spMk id="5571" creationId="{36D83991-D379-40E1-ABE0-9FBBB38DABDE}"/>
          </ac:spMkLst>
        </pc:spChg>
        <pc:spChg chg="mod">
          <ac:chgData name="Kolakowski, Artur" userId="9c34c8cc-b1df-44f6-bea5-dcf7a54ee35f" providerId="ADAL" clId="{3840EB45-74CA-49F5-8548-3DE287019A31}" dt="2022-12-08T10:51:27.682" v="12127" actId="790"/>
          <ac:spMkLst>
            <pc:docMk/>
            <pc:sldMk cId="2574044071" sldId="484"/>
            <ac:spMk id="5572" creationId="{2B279BB0-4878-43B4-B8E8-4D2CD94EE389}"/>
          </ac:spMkLst>
        </pc:spChg>
        <pc:spChg chg="mod">
          <ac:chgData name="Kolakowski, Artur" userId="9c34c8cc-b1df-44f6-bea5-dcf7a54ee35f" providerId="ADAL" clId="{3840EB45-74CA-49F5-8548-3DE287019A31}" dt="2022-12-08T10:51:27.686" v="12128" actId="790"/>
          <ac:spMkLst>
            <pc:docMk/>
            <pc:sldMk cId="2574044071" sldId="484"/>
            <ac:spMk id="5573" creationId="{59A43357-E685-4D9C-B187-30C400FE29D0}"/>
          </ac:spMkLst>
        </pc:spChg>
        <pc:spChg chg="mod">
          <ac:chgData name="Kolakowski, Artur" userId="9c34c8cc-b1df-44f6-bea5-dcf7a54ee35f" providerId="ADAL" clId="{3840EB45-74CA-49F5-8548-3DE287019A31}" dt="2022-12-08T10:51:27.692" v="12129" actId="790"/>
          <ac:spMkLst>
            <pc:docMk/>
            <pc:sldMk cId="2574044071" sldId="484"/>
            <ac:spMk id="5574" creationId="{25B92FD9-D941-422B-B95E-5840BEC60099}"/>
          </ac:spMkLst>
        </pc:spChg>
        <pc:spChg chg="mod">
          <ac:chgData name="Kolakowski, Artur" userId="9c34c8cc-b1df-44f6-bea5-dcf7a54ee35f" providerId="ADAL" clId="{3840EB45-74CA-49F5-8548-3DE287019A31}" dt="2022-12-08T10:51:27.697" v="12130" actId="790"/>
          <ac:spMkLst>
            <pc:docMk/>
            <pc:sldMk cId="2574044071" sldId="484"/>
            <ac:spMk id="5575" creationId="{29101607-A3A3-4A87-8675-CE111C7EE50B}"/>
          </ac:spMkLst>
        </pc:spChg>
        <pc:spChg chg="mod">
          <ac:chgData name="Kolakowski, Artur" userId="9c34c8cc-b1df-44f6-bea5-dcf7a54ee35f" providerId="ADAL" clId="{3840EB45-74CA-49F5-8548-3DE287019A31}" dt="2022-12-08T10:51:27.702" v="12131" actId="790"/>
          <ac:spMkLst>
            <pc:docMk/>
            <pc:sldMk cId="2574044071" sldId="484"/>
            <ac:spMk id="5576" creationId="{21BE0692-4C91-4F3E-B28A-DEC8E10C443B}"/>
          </ac:spMkLst>
        </pc:spChg>
        <pc:spChg chg="mod">
          <ac:chgData name="Kolakowski, Artur" userId="9c34c8cc-b1df-44f6-bea5-dcf7a54ee35f" providerId="ADAL" clId="{3840EB45-74CA-49F5-8548-3DE287019A31}" dt="2022-12-08T10:51:27.706" v="12132" actId="790"/>
          <ac:spMkLst>
            <pc:docMk/>
            <pc:sldMk cId="2574044071" sldId="484"/>
            <ac:spMk id="5577" creationId="{EF6645A6-F961-4215-8937-FC8AD127EA6D}"/>
          </ac:spMkLst>
        </pc:spChg>
        <pc:spChg chg="mod">
          <ac:chgData name="Kolakowski, Artur" userId="9c34c8cc-b1df-44f6-bea5-dcf7a54ee35f" providerId="ADAL" clId="{3840EB45-74CA-49F5-8548-3DE287019A31}" dt="2022-12-08T10:51:27.711" v="12133" actId="790"/>
          <ac:spMkLst>
            <pc:docMk/>
            <pc:sldMk cId="2574044071" sldId="484"/>
            <ac:spMk id="5578" creationId="{7D207B80-F911-495E-B295-0EFFFB4FA250}"/>
          </ac:spMkLst>
        </pc:spChg>
        <pc:spChg chg="mod">
          <ac:chgData name="Kolakowski, Artur" userId="9c34c8cc-b1df-44f6-bea5-dcf7a54ee35f" providerId="ADAL" clId="{3840EB45-74CA-49F5-8548-3DE287019A31}" dt="2022-12-08T10:51:27.716" v="12134" actId="790"/>
          <ac:spMkLst>
            <pc:docMk/>
            <pc:sldMk cId="2574044071" sldId="484"/>
            <ac:spMk id="5579" creationId="{5BBE890D-86BA-4D15-816E-4083A3F693AC}"/>
          </ac:spMkLst>
        </pc:spChg>
        <pc:spChg chg="mod">
          <ac:chgData name="Kolakowski, Artur" userId="9c34c8cc-b1df-44f6-bea5-dcf7a54ee35f" providerId="ADAL" clId="{3840EB45-74CA-49F5-8548-3DE287019A31}" dt="2022-12-08T10:51:27.721" v="12135" actId="790"/>
          <ac:spMkLst>
            <pc:docMk/>
            <pc:sldMk cId="2574044071" sldId="484"/>
            <ac:spMk id="5580" creationId="{F57110AC-BE88-47E9-BA92-A5845E60D20A}"/>
          </ac:spMkLst>
        </pc:spChg>
        <pc:spChg chg="mod">
          <ac:chgData name="Kolakowski, Artur" userId="9c34c8cc-b1df-44f6-bea5-dcf7a54ee35f" providerId="ADAL" clId="{3840EB45-74CA-49F5-8548-3DE287019A31}" dt="2022-12-08T10:51:27.726" v="12136" actId="790"/>
          <ac:spMkLst>
            <pc:docMk/>
            <pc:sldMk cId="2574044071" sldId="484"/>
            <ac:spMk id="5581" creationId="{53D4E72E-95B1-48BA-8EC8-EFBA7F430B62}"/>
          </ac:spMkLst>
        </pc:spChg>
        <pc:spChg chg="mod">
          <ac:chgData name="Kolakowski, Artur" userId="9c34c8cc-b1df-44f6-bea5-dcf7a54ee35f" providerId="ADAL" clId="{3840EB45-74CA-49F5-8548-3DE287019A31}" dt="2022-12-08T10:51:27.730" v="12137" actId="790"/>
          <ac:spMkLst>
            <pc:docMk/>
            <pc:sldMk cId="2574044071" sldId="484"/>
            <ac:spMk id="5582" creationId="{00DF9082-C617-49A5-8A4E-FDFEC884E6BE}"/>
          </ac:spMkLst>
        </pc:spChg>
        <pc:spChg chg="mod">
          <ac:chgData name="Kolakowski, Artur" userId="9c34c8cc-b1df-44f6-bea5-dcf7a54ee35f" providerId="ADAL" clId="{3840EB45-74CA-49F5-8548-3DE287019A31}" dt="2022-12-08T10:51:27.735" v="12138" actId="790"/>
          <ac:spMkLst>
            <pc:docMk/>
            <pc:sldMk cId="2574044071" sldId="484"/>
            <ac:spMk id="5583" creationId="{979FDD95-B534-4366-9D36-806CFE954084}"/>
          </ac:spMkLst>
        </pc:spChg>
        <pc:spChg chg="mod">
          <ac:chgData name="Kolakowski, Artur" userId="9c34c8cc-b1df-44f6-bea5-dcf7a54ee35f" providerId="ADAL" clId="{3840EB45-74CA-49F5-8548-3DE287019A31}" dt="2022-12-08T10:51:27.739" v="12139" actId="790"/>
          <ac:spMkLst>
            <pc:docMk/>
            <pc:sldMk cId="2574044071" sldId="484"/>
            <ac:spMk id="5584" creationId="{5300A44D-435B-4DB5-BB17-3535E039D95D}"/>
          </ac:spMkLst>
        </pc:spChg>
        <pc:spChg chg="mod">
          <ac:chgData name="Kolakowski, Artur" userId="9c34c8cc-b1df-44f6-bea5-dcf7a54ee35f" providerId="ADAL" clId="{3840EB45-74CA-49F5-8548-3DE287019A31}" dt="2022-12-08T10:51:27.744" v="12140" actId="790"/>
          <ac:spMkLst>
            <pc:docMk/>
            <pc:sldMk cId="2574044071" sldId="484"/>
            <ac:spMk id="5585" creationId="{9A1AB494-9E25-4DD6-897B-68EE98EC5548}"/>
          </ac:spMkLst>
        </pc:spChg>
        <pc:spChg chg="mod">
          <ac:chgData name="Kolakowski, Artur" userId="9c34c8cc-b1df-44f6-bea5-dcf7a54ee35f" providerId="ADAL" clId="{3840EB45-74CA-49F5-8548-3DE287019A31}" dt="2022-12-08T10:51:27.750" v="12141" actId="790"/>
          <ac:spMkLst>
            <pc:docMk/>
            <pc:sldMk cId="2574044071" sldId="484"/>
            <ac:spMk id="5586" creationId="{2F0093EC-11B0-43F3-9F75-1E4AE1206E82}"/>
          </ac:spMkLst>
        </pc:spChg>
        <pc:spChg chg="mod">
          <ac:chgData name="Kolakowski, Artur" userId="9c34c8cc-b1df-44f6-bea5-dcf7a54ee35f" providerId="ADAL" clId="{3840EB45-74CA-49F5-8548-3DE287019A31}" dt="2022-12-08T10:51:27.755" v="12142" actId="790"/>
          <ac:spMkLst>
            <pc:docMk/>
            <pc:sldMk cId="2574044071" sldId="484"/>
            <ac:spMk id="5587" creationId="{AD207D83-C680-43C1-A5FB-C1B587F15B07}"/>
          </ac:spMkLst>
        </pc:spChg>
        <pc:spChg chg="mod">
          <ac:chgData name="Kolakowski, Artur" userId="9c34c8cc-b1df-44f6-bea5-dcf7a54ee35f" providerId="ADAL" clId="{3840EB45-74CA-49F5-8548-3DE287019A31}" dt="2022-12-08T10:51:27.760" v="12143" actId="790"/>
          <ac:spMkLst>
            <pc:docMk/>
            <pc:sldMk cId="2574044071" sldId="484"/>
            <ac:spMk id="5588" creationId="{C26E81F3-E93D-42BB-81A3-8D17AAD3C31C}"/>
          </ac:spMkLst>
        </pc:spChg>
        <pc:spChg chg="mod">
          <ac:chgData name="Kolakowski, Artur" userId="9c34c8cc-b1df-44f6-bea5-dcf7a54ee35f" providerId="ADAL" clId="{3840EB45-74CA-49F5-8548-3DE287019A31}" dt="2022-12-08T10:51:27.766" v="12144" actId="790"/>
          <ac:spMkLst>
            <pc:docMk/>
            <pc:sldMk cId="2574044071" sldId="484"/>
            <ac:spMk id="5589" creationId="{826AB2C3-61D8-452A-8006-B96E9E45DDDD}"/>
          </ac:spMkLst>
        </pc:spChg>
        <pc:spChg chg="mod">
          <ac:chgData name="Kolakowski, Artur" userId="9c34c8cc-b1df-44f6-bea5-dcf7a54ee35f" providerId="ADAL" clId="{3840EB45-74CA-49F5-8548-3DE287019A31}" dt="2022-12-08T10:51:27.771" v="12145" actId="790"/>
          <ac:spMkLst>
            <pc:docMk/>
            <pc:sldMk cId="2574044071" sldId="484"/>
            <ac:spMk id="5590" creationId="{ACA389BC-79E6-4196-A128-45CB0461A273}"/>
          </ac:spMkLst>
        </pc:spChg>
        <pc:spChg chg="mod">
          <ac:chgData name="Kolakowski, Artur" userId="9c34c8cc-b1df-44f6-bea5-dcf7a54ee35f" providerId="ADAL" clId="{3840EB45-74CA-49F5-8548-3DE287019A31}" dt="2022-12-08T10:51:27.776" v="12146" actId="790"/>
          <ac:spMkLst>
            <pc:docMk/>
            <pc:sldMk cId="2574044071" sldId="484"/>
            <ac:spMk id="5591" creationId="{C4E43F02-260D-4C20-B803-DA8C192B2B92}"/>
          </ac:spMkLst>
        </pc:spChg>
        <pc:spChg chg="mod">
          <ac:chgData name="Kolakowski, Artur" userId="9c34c8cc-b1df-44f6-bea5-dcf7a54ee35f" providerId="ADAL" clId="{3840EB45-74CA-49F5-8548-3DE287019A31}" dt="2022-12-08T10:51:27.782" v="12147" actId="790"/>
          <ac:spMkLst>
            <pc:docMk/>
            <pc:sldMk cId="2574044071" sldId="484"/>
            <ac:spMk id="5592" creationId="{EEE9ACFF-1B0F-4550-97A2-82E0B58F4E63}"/>
          </ac:spMkLst>
        </pc:spChg>
        <pc:spChg chg="mod">
          <ac:chgData name="Kolakowski, Artur" userId="9c34c8cc-b1df-44f6-bea5-dcf7a54ee35f" providerId="ADAL" clId="{3840EB45-74CA-49F5-8548-3DE287019A31}" dt="2022-12-08T10:51:27.786" v="12148" actId="790"/>
          <ac:spMkLst>
            <pc:docMk/>
            <pc:sldMk cId="2574044071" sldId="484"/>
            <ac:spMk id="5593" creationId="{759DF994-CC90-46CB-867A-FDE78C80F740}"/>
          </ac:spMkLst>
        </pc:spChg>
        <pc:spChg chg="mod">
          <ac:chgData name="Kolakowski, Artur" userId="9c34c8cc-b1df-44f6-bea5-dcf7a54ee35f" providerId="ADAL" clId="{3840EB45-74CA-49F5-8548-3DE287019A31}" dt="2022-12-08T10:51:27.793" v="12149" actId="790"/>
          <ac:spMkLst>
            <pc:docMk/>
            <pc:sldMk cId="2574044071" sldId="484"/>
            <ac:spMk id="5594" creationId="{92C2367B-8C6C-4B57-BBB2-481A6055E45C}"/>
          </ac:spMkLst>
        </pc:spChg>
        <pc:spChg chg="mod">
          <ac:chgData name="Kolakowski, Artur" userId="9c34c8cc-b1df-44f6-bea5-dcf7a54ee35f" providerId="ADAL" clId="{3840EB45-74CA-49F5-8548-3DE287019A31}" dt="2022-12-08T10:51:27.798" v="12150" actId="790"/>
          <ac:spMkLst>
            <pc:docMk/>
            <pc:sldMk cId="2574044071" sldId="484"/>
            <ac:spMk id="5595" creationId="{A1A8C512-9380-408F-9823-518FDFD9ABD8}"/>
          </ac:spMkLst>
        </pc:spChg>
        <pc:spChg chg="mod">
          <ac:chgData name="Kolakowski, Artur" userId="9c34c8cc-b1df-44f6-bea5-dcf7a54ee35f" providerId="ADAL" clId="{3840EB45-74CA-49F5-8548-3DE287019A31}" dt="2022-12-08T10:51:27.804" v="12151" actId="790"/>
          <ac:spMkLst>
            <pc:docMk/>
            <pc:sldMk cId="2574044071" sldId="484"/>
            <ac:spMk id="5596" creationId="{71646075-0949-4468-B6B8-84B1BA12BFD1}"/>
          </ac:spMkLst>
        </pc:spChg>
        <pc:spChg chg="mod">
          <ac:chgData name="Kolakowski, Artur" userId="9c34c8cc-b1df-44f6-bea5-dcf7a54ee35f" providerId="ADAL" clId="{3840EB45-74CA-49F5-8548-3DE287019A31}" dt="2022-12-08T10:51:27.808" v="12152" actId="790"/>
          <ac:spMkLst>
            <pc:docMk/>
            <pc:sldMk cId="2574044071" sldId="484"/>
            <ac:spMk id="5597" creationId="{3ED99C25-FA8A-46F3-ABE1-C794A0A7EEF7}"/>
          </ac:spMkLst>
        </pc:spChg>
        <pc:spChg chg="mod">
          <ac:chgData name="Kolakowski, Artur" userId="9c34c8cc-b1df-44f6-bea5-dcf7a54ee35f" providerId="ADAL" clId="{3840EB45-74CA-49F5-8548-3DE287019A31}" dt="2022-12-08T10:51:27.813" v="12153" actId="790"/>
          <ac:spMkLst>
            <pc:docMk/>
            <pc:sldMk cId="2574044071" sldId="484"/>
            <ac:spMk id="5598" creationId="{B15AA510-D558-4C62-8019-663D633169E1}"/>
          </ac:spMkLst>
        </pc:spChg>
        <pc:spChg chg="mod">
          <ac:chgData name="Kolakowski, Artur" userId="9c34c8cc-b1df-44f6-bea5-dcf7a54ee35f" providerId="ADAL" clId="{3840EB45-74CA-49F5-8548-3DE287019A31}" dt="2022-12-08T10:51:27.819" v="12154" actId="790"/>
          <ac:spMkLst>
            <pc:docMk/>
            <pc:sldMk cId="2574044071" sldId="484"/>
            <ac:spMk id="5599" creationId="{3E13CF3A-6977-4F68-A881-557C8DBA3E2B}"/>
          </ac:spMkLst>
        </pc:spChg>
        <pc:spChg chg="mod">
          <ac:chgData name="Kolakowski, Artur" userId="9c34c8cc-b1df-44f6-bea5-dcf7a54ee35f" providerId="ADAL" clId="{3840EB45-74CA-49F5-8548-3DE287019A31}" dt="2022-12-08T10:51:27.824" v="12155" actId="790"/>
          <ac:spMkLst>
            <pc:docMk/>
            <pc:sldMk cId="2574044071" sldId="484"/>
            <ac:spMk id="5600" creationId="{F0400A9A-7F9F-4D72-BDBF-FF07F45809FC}"/>
          </ac:spMkLst>
        </pc:spChg>
        <pc:spChg chg="mod">
          <ac:chgData name="Kolakowski, Artur" userId="9c34c8cc-b1df-44f6-bea5-dcf7a54ee35f" providerId="ADAL" clId="{3840EB45-74CA-49F5-8548-3DE287019A31}" dt="2022-12-08T10:51:27.830" v="12156" actId="790"/>
          <ac:spMkLst>
            <pc:docMk/>
            <pc:sldMk cId="2574044071" sldId="484"/>
            <ac:spMk id="5601" creationId="{20A68045-8B84-4CA9-B1C9-E26987DA0723}"/>
          </ac:spMkLst>
        </pc:spChg>
        <pc:spChg chg="mod">
          <ac:chgData name="Kolakowski, Artur" userId="9c34c8cc-b1df-44f6-bea5-dcf7a54ee35f" providerId="ADAL" clId="{3840EB45-74CA-49F5-8548-3DE287019A31}" dt="2022-12-08T10:51:27.835" v="12157" actId="790"/>
          <ac:spMkLst>
            <pc:docMk/>
            <pc:sldMk cId="2574044071" sldId="484"/>
            <ac:spMk id="5602" creationId="{3C0E0491-4BA7-45B2-A391-70097D8059B5}"/>
          </ac:spMkLst>
        </pc:spChg>
        <pc:spChg chg="mod">
          <ac:chgData name="Kolakowski, Artur" userId="9c34c8cc-b1df-44f6-bea5-dcf7a54ee35f" providerId="ADAL" clId="{3840EB45-74CA-49F5-8548-3DE287019A31}" dt="2022-12-08T10:51:27.839" v="12158" actId="790"/>
          <ac:spMkLst>
            <pc:docMk/>
            <pc:sldMk cId="2574044071" sldId="484"/>
            <ac:spMk id="5603" creationId="{E9A06511-2D55-4A06-A636-8F88AE22CA32}"/>
          </ac:spMkLst>
        </pc:spChg>
        <pc:spChg chg="mod">
          <ac:chgData name="Kolakowski, Artur" userId="9c34c8cc-b1df-44f6-bea5-dcf7a54ee35f" providerId="ADAL" clId="{3840EB45-74CA-49F5-8548-3DE287019A31}" dt="2022-12-08T10:51:27.844" v="12159" actId="790"/>
          <ac:spMkLst>
            <pc:docMk/>
            <pc:sldMk cId="2574044071" sldId="484"/>
            <ac:spMk id="5604" creationId="{ADC2C982-DA8D-4633-99EE-05E84EF24BB2}"/>
          </ac:spMkLst>
        </pc:spChg>
        <pc:spChg chg="mod">
          <ac:chgData name="Kolakowski, Artur" userId="9c34c8cc-b1df-44f6-bea5-dcf7a54ee35f" providerId="ADAL" clId="{3840EB45-74CA-49F5-8548-3DE287019A31}" dt="2022-12-08T10:51:27.850" v="12160" actId="790"/>
          <ac:spMkLst>
            <pc:docMk/>
            <pc:sldMk cId="2574044071" sldId="484"/>
            <ac:spMk id="5605" creationId="{7D002763-8629-452F-BA49-B139DB70BA16}"/>
          </ac:spMkLst>
        </pc:spChg>
        <pc:spChg chg="mod">
          <ac:chgData name="Kolakowski, Artur" userId="9c34c8cc-b1df-44f6-bea5-dcf7a54ee35f" providerId="ADAL" clId="{3840EB45-74CA-49F5-8548-3DE287019A31}" dt="2022-12-08T10:51:27.855" v="12161" actId="790"/>
          <ac:spMkLst>
            <pc:docMk/>
            <pc:sldMk cId="2574044071" sldId="484"/>
            <ac:spMk id="5606" creationId="{309926A5-6594-46E4-B9A5-295D8128BD95}"/>
          </ac:spMkLst>
        </pc:spChg>
        <pc:spChg chg="mod">
          <ac:chgData name="Kolakowski, Artur" userId="9c34c8cc-b1df-44f6-bea5-dcf7a54ee35f" providerId="ADAL" clId="{3840EB45-74CA-49F5-8548-3DE287019A31}" dt="2022-12-08T10:51:27.860" v="12162" actId="790"/>
          <ac:spMkLst>
            <pc:docMk/>
            <pc:sldMk cId="2574044071" sldId="484"/>
            <ac:spMk id="5607" creationId="{CA6945BB-B7E1-4AEF-B4C4-92635A575B3F}"/>
          </ac:spMkLst>
        </pc:spChg>
        <pc:spChg chg="mod">
          <ac:chgData name="Kolakowski, Artur" userId="9c34c8cc-b1df-44f6-bea5-dcf7a54ee35f" providerId="ADAL" clId="{3840EB45-74CA-49F5-8548-3DE287019A31}" dt="2022-12-08T10:51:27.865" v="12163" actId="790"/>
          <ac:spMkLst>
            <pc:docMk/>
            <pc:sldMk cId="2574044071" sldId="484"/>
            <ac:spMk id="5608" creationId="{80098A56-E813-4A29-A4CA-67552E64E4FE}"/>
          </ac:spMkLst>
        </pc:spChg>
        <pc:spChg chg="mod">
          <ac:chgData name="Kolakowski, Artur" userId="9c34c8cc-b1df-44f6-bea5-dcf7a54ee35f" providerId="ADAL" clId="{3840EB45-74CA-49F5-8548-3DE287019A31}" dt="2022-12-08T10:51:27.869" v="12164" actId="790"/>
          <ac:spMkLst>
            <pc:docMk/>
            <pc:sldMk cId="2574044071" sldId="484"/>
            <ac:spMk id="5609" creationId="{31BEEA9D-DE14-499D-91B2-647DC2B3F3D8}"/>
          </ac:spMkLst>
        </pc:spChg>
        <pc:spChg chg="mod">
          <ac:chgData name="Kolakowski, Artur" userId="9c34c8cc-b1df-44f6-bea5-dcf7a54ee35f" providerId="ADAL" clId="{3840EB45-74CA-49F5-8548-3DE287019A31}" dt="2022-12-08T10:51:27.874" v="12165" actId="790"/>
          <ac:spMkLst>
            <pc:docMk/>
            <pc:sldMk cId="2574044071" sldId="484"/>
            <ac:spMk id="5610" creationId="{CBF68DC0-7D99-4E67-B5D4-69A1E64E6FE6}"/>
          </ac:spMkLst>
        </pc:spChg>
        <pc:spChg chg="mod">
          <ac:chgData name="Kolakowski, Artur" userId="9c34c8cc-b1df-44f6-bea5-dcf7a54ee35f" providerId="ADAL" clId="{3840EB45-74CA-49F5-8548-3DE287019A31}" dt="2022-12-08T10:51:27.879" v="12166" actId="790"/>
          <ac:spMkLst>
            <pc:docMk/>
            <pc:sldMk cId="2574044071" sldId="484"/>
            <ac:spMk id="5611" creationId="{D8BF0101-A5EB-4E87-90AE-42D0CD9AA02A}"/>
          </ac:spMkLst>
        </pc:spChg>
        <pc:spChg chg="mod">
          <ac:chgData name="Kolakowski, Artur" userId="9c34c8cc-b1df-44f6-bea5-dcf7a54ee35f" providerId="ADAL" clId="{3840EB45-74CA-49F5-8548-3DE287019A31}" dt="2022-12-08T10:51:27.885" v="12167" actId="790"/>
          <ac:spMkLst>
            <pc:docMk/>
            <pc:sldMk cId="2574044071" sldId="484"/>
            <ac:spMk id="5612" creationId="{DE02DC16-1E88-4379-91A4-67FD68C3C353}"/>
          </ac:spMkLst>
        </pc:spChg>
        <pc:spChg chg="mod">
          <ac:chgData name="Kolakowski, Artur" userId="9c34c8cc-b1df-44f6-bea5-dcf7a54ee35f" providerId="ADAL" clId="{3840EB45-74CA-49F5-8548-3DE287019A31}" dt="2022-12-08T10:51:27.890" v="12168" actId="790"/>
          <ac:spMkLst>
            <pc:docMk/>
            <pc:sldMk cId="2574044071" sldId="484"/>
            <ac:spMk id="5613" creationId="{55582FE9-900D-461E-AE92-4EF1123E6710}"/>
          </ac:spMkLst>
        </pc:spChg>
        <pc:spChg chg="mod">
          <ac:chgData name="Kolakowski, Artur" userId="9c34c8cc-b1df-44f6-bea5-dcf7a54ee35f" providerId="ADAL" clId="{3840EB45-74CA-49F5-8548-3DE287019A31}" dt="2022-12-08T10:51:27.895" v="12169" actId="790"/>
          <ac:spMkLst>
            <pc:docMk/>
            <pc:sldMk cId="2574044071" sldId="484"/>
            <ac:spMk id="5614" creationId="{5ED92149-DC11-46E4-868F-40EBC2D00EA6}"/>
          </ac:spMkLst>
        </pc:spChg>
        <pc:spChg chg="mod">
          <ac:chgData name="Kolakowski, Artur" userId="9c34c8cc-b1df-44f6-bea5-dcf7a54ee35f" providerId="ADAL" clId="{3840EB45-74CA-49F5-8548-3DE287019A31}" dt="2022-12-08T10:51:27.901" v="12170" actId="790"/>
          <ac:spMkLst>
            <pc:docMk/>
            <pc:sldMk cId="2574044071" sldId="484"/>
            <ac:spMk id="5615" creationId="{E85E1A98-BDE2-42D2-B6CF-95482B296E8D}"/>
          </ac:spMkLst>
        </pc:spChg>
        <pc:spChg chg="mod">
          <ac:chgData name="Kolakowski, Artur" userId="9c34c8cc-b1df-44f6-bea5-dcf7a54ee35f" providerId="ADAL" clId="{3840EB45-74CA-49F5-8548-3DE287019A31}" dt="2022-12-08T10:51:27.906" v="12171" actId="790"/>
          <ac:spMkLst>
            <pc:docMk/>
            <pc:sldMk cId="2574044071" sldId="484"/>
            <ac:spMk id="5616" creationId="{6BE12FD1-EDDF-4875-9494-B89B2CF63EFB}"/>
          </ac:spMkLst>
        </pc:spChg>
        <pc:spChg chg="mod">
          <ac:chgData name="Kolakowski, Artur" userId="9c34c8cc-b1df-44f6-bea5-dcf7a54ee35f" providerId="ADAL" clId="{3840EB45-74CA-49F5-8548-3DE287019A31}" dt="2022-12-08T10:51:27.910" v="12172" actId="790"/>
          <ac:spMkLst>
            <pc:docMk/>
            <pc:sldMk cId="2574044071" sldId="484"/>
            <ac:spMk id="5617" creationId="{F6FE7992-B8E2-4D80-8758-E984D151045D}"/>
          </ac:spMkLst>
        </pc:spChg>
        <pc:spChg chg="mod">
          <ac:chgData name="Kolakowski, Artur" userId="9c34c8cc-b1df-44f6-bea5-dcf7a54ee35f" providerId="ADAL" clId="{3840EB45-74CA-49F5-8548-3DE287019A31}" dt="2022-12-08T10:51:27.916" v="12173" actId="790"/>
          <ac:spMkLst>
            <pc:docMk/>
            <pc:sldMk cId="2574044071" sldId="484"/>
            <ac:spMk id="5618" creationId="{88EFEDB9-9F20-439F-BE51-01280E0D839D}"/>
          </ac:spMkLst>
        </pc:spChg>
        <pc:spChg chg="mod">
          <ac:chgData name="Kolakowski, Artur" userId="9c34c8cc-b1df-44f6-bea5-dcf7a54ee35f" providerId="ADAL" clId="{3840EB45-74CA-49F5-8548-3DE287019A31}" dt="2022-12-08T10:51:27.921" v="12174" actId="790"/>
          <ac:spMkLst>
            <pc:docMk/>
            <pc:sldMk cId="2574044071" sldId="484"/>
            <ac:spMk id="5619" creationId="{E33E83B3-AAEA-40AC-A999-E026A8C910E5}"/>
          </ac:spMkLst>
        </pc:spChg>
        <pc:spChg chg="mod">
          <ac:chgData name="Kolakowski, Artur" userId="9c34c8cc-b1df-44f6-bea5-dcf7a54ee35f" providerId="ADAL" clId="{3840EB45-74CA-49F5-8548-3DE287019A31}" dt="2022-12-08T10:51:27.926" v="12175" actId="790"/>
          <ac:spMkLst>
            <pc:docMk/>
            <pc:sldMk cId="2574044071" sldId="484"/>
            <ac:spMk id="5620" creationId="{AE673902-6CE9-4321-9F13-275DFCE28650}"/>
          </ac:spMkLst>
        </pc:spChg>
        <pc:spChg chg="mod">
          <ac:chgData name="Kolakowski, Artur" userId="9c34c8cc-b1df-44f6-bea5-dcf7a54ee35f" providerId="ADAL" clId="{3840EB45-74CA-49F5-8548-3DE287019A31}" dt="2022-12-08T10:51:27.930" v="12176" actId="790"/>
          <ac:spMkLst>
            <pc:docMk/>
            <pc:sldMk cId="2574044071" sldId="484"/>
            <ac:spMk id="5621" creationId="{B31A2D81-8203-4CBA-B6FD-67C7596749CB}"/>
          </ac:spMkLst>
        </pc:spChg>
        <pc:spChg chg="mod">
          <ac:chgData name="Kolakowski, Artur" userId="9c34c8cc-b1df-44f6-bea5-dcf7a54ee35f" providerId="ADAL" clId="{3840EB45-74CA-49F5-8548-3DE287019A31}" dt="2022-12-08T10:51:27.935" v="12177" actId="790"/>
          <ac:spMkLst>
            <pc:docMk/>
            <pc:sldMk cId="2574044071" sldId="484"/>
            <ac:spMk id="5622" creationId="{C93FD135-4682-4862-B431-067002390AE8}"/>
          </ac:spMkLst>
        </pc:spChg>
        <pc:spChg chg="mod">
          <ac:chgData name="Kolakowski, Artur" userId="9c34c8cc-b1df-44f6-bea5-dcf7a54ee35f" providerId="ADAL" clId="{3840EB45-74CA-49F5-8548-3DE287019A31}" dt="2022-12-08T10:51:27.940" v="12178" actId="790"/>
          <ac:spMkLst>
            <pc:docMk/>
            <pc:sldMk cId="2574044071" sldId="484"/>
            <ac:spMk id="5623" creationId="{7C3E2390-EA22-44BA-BA28-EC6878AFC68E}"/>
          </ac:spMkLst>
        </pc:spChg>
        <pc:spChg chg="mod">
          <ac:chgData name="Kolakowski, Artur" userId="9c34c8cc-b1df-44f6-bea5-dcf7a54ee35f" providerId="ADAL" clId="{3840EB45-74CA-49F5-8548-3DE287019A31}" dt="2022-12-08T10:51:27.945" v="12179" actId="790"/>
          <ac:spMkLst>
            <pc:docMk/>
            <pc:sldMk cId="2574044071" sldId="484"/>
            <ac:spMk id="5624" creationId="{D2FF67B9-AECB-4091-A698-0DA77C11C76E}"/>
          </ac:spMkLst>
        </pc:spChg>
        <pc:spChg chg="mod">
          <ac:chgData name="Kolakowski, Artur" userId="9c34c8cc-b1df-44f6-bea5-dcf7a54ee35f" providerId="ADAL" clId="{3840EB45-74CA-49F5-8548-3DE287019A31}" dt="2022-12-08T10:51:27.951" v="12180" actId="790"/>
          <ac:spMkLst>
            <pc:docMk/>
            <pc:sldMk cId="2574044071" sldId="484"/>
            <ac:spMk id="5625" creationId="{CE07E0A7-09F9-448E-899D-81704F3FE1D4}"/>
          </ac:spMkLst>
        </pc:spChg>
        <pc:spChg chg="mod">
          <ac:chgData name="Kolakowski, Artur" userId="9c34c8cc-b1df-44f6-bea5-dcf7a54ee35f" providerId="ADAL" clId="{3840EB45-74CA-49F5-8548-3DE287019A31}" dt="2022-12-08T10:51:27.956" v="12181" actId="790"/>
          <ac:spMkLst>
            <pc:docMk/>
            <pc:sldMk cId="2574044071" sldId="484"/>
            <ac:spMk id="5626" creationId="{87E0A47C-57A3-4BA5-9074-577467F854E1}"/>
          </ac:spMkLst>
        </pc:spChg>
        <pc:spChg chg="mod">
          <ac:chgData name="Kolakowski, Artur" userId="9c34c8cc-b1df-44f6-bea5-dcf7a54ee35f" providerId="ADAL" clId="{3840EB45-74CA-49F5-8548-3DE287019A31}" dt="2022-12-08T10:51:27.961" v="12182" actId="790"/>
          <ac:spMkLst>
            <pc:docMk/>
            <pc:sldMk cId="2574044071" sldId="484"/>
            <ac:spMk id="5627" creationId="{0B32EED8-692F-4EB4-A84A-D96AE874A2CE}"/>
          </ac:spMkLst>
        </pc:spChg>
        <pc:spChg chg="mod">
          <ac:chgData name="Kolakowski, Artur" userId="9c34c8cc-b1df-44f6-bea5-dcf7a54ee35f" providerId="ADAL" clId="{3840EB45-74CA-49F5-8548-3DE287019A31}" dt="2022-12-08T10:51:27.966" v="12183" actId="790"/>
          <ac:spMkLst>
            <pc:docMk/>
            <pc:sldMk cId="2574044071" sldId="484"/>
            <ac:spMk id="5628" creationId="{7181BCCF-9B86-4D86-A00C-0145B2166C25}"/>
          </ac:spMkLst>
        </pc:spChg>
        <pc:spChg chg="mod">
          <ac:chgData name="Kolakowski, Artur" userId="9c34c8cc-b1df-44f6-bea5-dcf7a54ee35f" providerId="ADAL" clId="{3840EB45-74CA-49F5-8548-3DE287019A31}" dt="2022-12-08T10:51:27.971" v="12184" actId="790"/>
          <ac:spMkLst>
            <pc:docMk/>
            <pc:sldMk cId="2574044071" sldId="484"/>
            <ac:spMk id="5629" creationId="{62CEEC90-29D8-44ED-AF8A-6F60950B788D}"/>
          </ac:spMkLst>
        </pc:spChg>
        <pc:spChg chg="mod">
          <ac:chgData name="Kolakowski, Artur" userId="9c34c8cc-b1df-44f6-bea5-dcf7a54ee35f" providerId="ADAL" clId="{3840EB45-74CA-49F5-8548-3DE287019A31}" dt="2022-12-08T10:51:27.976" v="12185" actId="790"/>
          <ac:spMkLst>
            <pc:docMk/>
            <pc:sldMk cId="2574044071" sldId="484"/>
            <ac:spMk id="5630" creationId="{B9055932-4F8D-45F2-8F2E-FF47D3A95AC0}"/>
          </ac:spMkLst>
        </pc:spChg>
        <pc:spChg chg="mod">
          <ac:chgData name="Kolakowski, Artur" userId="9c34c8cc-b1df-44f6-bea5-dcf7a54ee35f" providerId="ADAL" clId="{3840EB45-74CA-49F5-8548-3DE287019A31}" dt="2022-12-08T10:51:27.982" v="12186" actId="790"/>
          <ac:spMkLst>
            <pc:docMk/>
            <pc:sldMk cId="2574044071" sldId="484"/>
            <ac:spMk id="5631" creationId="{F5A45AAB-A04C-4F8E-962B-D21B0AE397EE}"/>
          </ac:spMkLst>
        </pc:spChg>
        <pc:spChg chg="mod">
          <ac:chgData name="Kolakowski, Artur" userId="9c34c8cc-b1df-44f6-bea5-dcf7a54ee35f" providerId="ADAL" clId="{3840EB45-74CA-49F5-8548-3DE287019A31}" dt="2022-12-08T10:51:27.987" v="12187" actId="790"/>
          <ac:spMkLst>
            <pc:docMk/>
            <pc:sldMk cId="2574044071" sldId="484"/>
            <ac:spMk id="5632" creationId="{8A2BF44D-95FC-4E18-AAF9-0C1418B49E5A}"/>
          </ac:spMkLst>
        </pc:spChg>
        <pc:spChg chg="mod">
          <ac:chgData name="Kolakowski, Artur" userId="9c34c8cc-b1df-44f6-bea5-dcf7a54ee35f" providerId="ADAL" clId="{3840EB45-74CA-49F5-8548-3DE287019A31}" dt="2022-12-08T10:51:27.992" v="12188" actId="790"/>
          <ac:spMkLst>
            <pc:docMk/>
            <pc:sldMk cId="2574044071" sldId="484"/>
            <ac:spMk id="5633" creationId="{82F50735-55E4-431E-A3CC-C0BFFD47D02D}"/>
          </ac:spMkLst>
        </pc:spChg>
        <pc:spChg chg="mod">
          <ac:chgData name="Kolakowski, Artur" userId="9c34c8cc-b1df-44f6-bea5-dcf7a54ee35f" providerId="ADAL" clId="{3840EB45-74CA-49F5-8548-3DE287019A31}" dt="2022-12-08T10:51:27.998" v="12189" actId="790"/>
          <ac:spMkLst>
            <pc:docMk/>
            <pc:sldMk cId="2574044071" sldId="484"/>
            <ac:spMk id="5634" creationId="{7E7E3EE1-C924-44E5-99D0-278F53CD9CD5}"/>
          </ac:spMkLst>
        </pc:spChg>
        <pc:spChg chg="mod">
          <ac:chgData name="Kolakowski, Artur" userId="9c34c8cc-b1df-44f6-bea5-dcf7a54ee35f" providerId="ADAL" clId="{3840EB45-74CA-49F5-8548-3DE287019A31}" dt="2022-12-08T10:51:28.003" v="12190" actId="790"/>
          <ac:spMkLst>
            <pc:docMk/>
            <pc:sldMk cId="2574044071" sldId="484"/>
            <ac:spMk id="5635" creationId="{A90BBCBE-D307-4999-890D-6A668E444128}"/>
          </ac:spMkLst>
        </pc:spChg>
        <pc:spChg chg="mod">
          <ac:chgData name="Kolakowski, Artur" userId="9c34c8cc-b1df-44f6-bea5-dcf7a54ee35f" providerId="ADAL" clId="{3840EB45-74CA-49F5-8548-3DE287019A31}" dt="2022-12-08T10:51:28.007" v="12191" actId="790"/>
          <ac:spMkLst>
            <pc:docMk/>
            <pc:sldMk cId="2574044071" sldId="484"/>
            <ac:spMk id="5636" creationId="{A925815B-AF94-471F-9516-06461D2B0297}"/>
          </ac:spMkLst>
        </pc:spChg>
        <pc:spChg chg="mod">
          <ac:chgData name="Kolakowski, Artur" userId="9c34c8cc-b1df-44f6-bea5-dcf7a54ee35f" providerId="ADAL" clId="{3840EB45-74CA-49F5-8548-3DE287019A31}" dt="2022-12-08T10:51:28.012" v="12192" actId="790"/>
          <ac:spMkLst>
            <pc:docMk/>
            <pc:sldMk cId="2574044071" sldId="484"/>
            <ac:spMk id="5637" creationId="{855E4230-AA75-4A41-A1B9-9E45C71BE78B}"/>
          </ac:spMkLst>
        </pc:spChg>
        <pc:spChg chg="mod">
          <ac:chgData name="Kolakowski, Artur" userId="9c34c8cc-b1df-44f6-bea5-dcf7a54ee35f" providerId="ADAL" clId="{3840EB45-74CA-49F5-8548-3DE287019A31}" dt="2022-12-08T10:51:28.016" v="12193" actId="790"/>
          <ac:spMkLst>
            <pc:docMk/>
            <pc:sldMk cId="2574044071" sldId="484"/>
            <ac:spMk id="5638" creationId="{D79130EE-1960-4E06-9F4B-667D5E371626}"/>
          </ac:spMkLst>
        </pc:spChg>
        <pc:spChg chg="mod">
          <ac:chgData name="Kolakowski, Artur" userId="9c34c8cc-b1df-44f6-bea5-dcf7a54ee35f" providerId="ADAL" clId="{3840EB45-74CA-49F5-8548-3DE287019A31}" dt="2022-12-08T10:51:28.022" v="12194" actId="790"/>
          <ac:spMkLst>
            <pc:docMk/>
            <pc:sldMk cId="2574044071" sldId="484"/>
            <ac:spMk id="5639" creationId="{44CBCFF7-BEA9-4630-8157-1CA5D3444456}"/>
          </ac:spMkLst>
        </pc:spChg>
        <pc:spChg chg="mod">
          <ac:chgData name="Kolakowski, Artur" userId="9c34c8cc-b1df-44f6-bea5-dcf7a54ee35f" providerId="ADAL" clId="{3840EB45-74CA-49F5-8548-3DE287019A31}" dt="2022-12-08T10:51:28.027" v="12195" actId="790"/>
          <ac:spMkLst>
            <pc:docMk/>
            <pc:sldMk cId="2574044071" sldId="484"/>
            <ac:spMk id="5640" creationId="{3D7BC813-A3F4-4B53-A147-2350734612AE}"/>
          </ac:spMkLst>
        </pc:spChg>
        <pc:spChg chg="mod">
          <ac:chgData name="Kolakowski, Artur" userId="9c34c8cc-b1df-44f6-bea5-dcf7a54ee35f" providerId="ADAL" clId="{3840EB45-74CA-49F5-8548-3DE287019A31}" dt="2022-12-08T10:51:28.032" v="12196" actId="790"/>
          <ac:spMkLst>
            <pc:docMk/>
            <pc:sldMk cId="2574044071" sldId="484"/>
            <ac:spMk id="5641" creationId="{E7AEC827-1122-4C10-91D5-BD2FDE641711}"/>
          </ac:spMkLst>
        </pc:spChg>
        <pc:spChg chg="mod">
          <ac:chgData name="Kolakowski, Artur" userId="9c34c8cc-b1df-44f6-bea5-dcf7a54ee35f" providerId="ADAL" clId="{3840EB45-74CA-49F5-8548-3DE287019A31}" dt="2022-12-08T10:51:28.038" v="12197" actId="790"/>
          <ac:spMkLst>
            <pc:docMk/>
            <pc:sldMk cId="2574044071" sldId="484"/>
            <ac:spMk id="5642" creationId="{55E1A87B-8AF1-444B-8C8C-66B099C9CB4F}"/>
          </ac:spMkLst>
        </pc:spChg>
        <pc:spChg chg="mod">
          <ac:chgData name="Kolakowski, Artur" userId="9c34c8cc-b1df-44f6-bea5-dcf7a54ee35f" providerId="ADAL" clId="{3840EB45-74CA-49F5-8548-3DE287019A31}" dt="2022-12-08T10:51:28.044" v="12198" actId="790"/>
          <ac:spMkLst>
            <pc:docMk/>
            <pc:sldMk cId="2574044071" sldId="484"/>
            <ac:spMk id="5643" creationId="{4DDA6309-EF37-4A63-9940-924FDB22B0D0}"/>
          </ac:spMkLst>
        </pc:spChg>
        <pc:spChg chg="mod">
          <ac:chgData name="Kolakowski, Artur" userId="9c34c8cc-b1df-44f6-bea5-dcf7a54ee35f" providerId="ADAL" clId="{3840EB45-74CA-49F5-8548-3DE287019A31}" dt="2022-12-08T10:51:28.049" v="12199" actId="790"/>
          <ac:spMkLst>
            <pc:docMk/>
            <pc:sldMk cId="2574044071" sldId="484"/>
            <ac:spMk id="5644" creationId="{A2EE2FD9-8C95-4C3D-ABDF-0FC3F82136B2}"/>
          </ac:spMkLst>
        </pc:spChg>
        <pc:spChg chg="mod">
          <ac:chgData name="Kolakowski, Artur" userId="9c34c8cc-b1df-44f6-bea5-dcf7a54ee35f" providerId="ADAL" clId="{3840EB45-74CA-49F5-8548-3DE287019A31}" dt="2022-12-08T10:51:28.054" v="12200" actId="790"/>
          <ac:spMkLst>
            <pc:docMk/>
            <pc:sldMk cId="2574044071" sldId="484"/>
            <ac:spMk id="5645" creationId="{CA516B69-D4C1-44E2-A8F0-E773BA891E61}"/>
          </ac:spMkLst>
        </pc:spChg>
        <pc:spChg chg="mod">
          <ac:chgData name="Kolakowski, Artur" userId="9c34c8cc-b1df-44f6-bea5-dcf7a54ee35f" providerId="ADAL" clId="{3840EB45-74CA-49F5-8548-3DE287019A31}" dt="2022-12-08T10:51:28.058" v="12201" actId="790"/>
          <ac:spMkLst>
            <pc:docMk/>
            <pc:sldMk cId="2574044071" sldId="484"/>
            <ac:spMk id="5646" creationId="{C34AB95B-29C1-46CF-BF4D-6E6507107209}"/>
          </ac:spMkLst>
        </pc:spChg>
        <pc:spChg chg="mod">
          <ac:chgData name="Kolakowski, Artur" userId="9c34c8cc-b1df-44f6-bea5-dcf7a54ee35f" providerId="ADAL" clId="{3840EB45-74CA-49F5-8548-3DE287019A31}" dt="2022-12-08T10:51:28.063" v="12202" actId="790"/>
          <ac:spMkLst>
            <pc:docMk/>
            <pc:sldMk cId="2574044071" sldId="484"/>
            <ac:spMk id="5647" creationId="{B7878FB1-BEE7-4B20-ABAE-9EE8F696B6B0}"/>
          </ac:spMkLst>
        </pc:spChg>
        <pc:spChg chg="mod">
          <ac:chgData name="Kolakowski, Artur" userId="9c34c8cc-b1df-44f6-bea5-dcf7a54ee35f" providerId="ADAL" clId="{3840EB45-74CA-49F5-8548-3DE287019A31}" dt="2022-12-08T10:51:28.069" v="12203" actId="790"/>
          <ac:spMkLst>
            <pc:docMk/>
            <pc:sldMk cId="2574044071" sldId="484"/>
            <ac:spMk id="5648" creationId="{05D1626D-CFFD-465A-B945-30247CBD6C1B}"/>
          </ac:spMkLst>
        </pc:spChg>
        <pc:spChg chg="mod">
          <ac:chgData name="Kolakowski, Artur" userId="9c34c8cc-b1df-44f6-bea5-dcf7a54ee35f" providerId="ADAL" clId="{3840EB45-74CA-49F5-8548-3DE287019A31}" dt="2022-12-08T10:51:28.075" v="12204" actId="790"/>
          <ac:spMkLst>
            <pc:docMk/>
            <pc:sldMk cId="2574044071" sldId="484"/>
            <ac:spMk id="5649" creationId="{892F97F2-67B1-4AED-8616-196116CA9670}"/>
          </ac:spMkLst>
        </pc:spChg>
        <pc:spChg chg="mod">
          <ac:chgData name="Kolakowski, Artur" userId="9c34c8cc-b1df-44f6-bea5-dcf7a54ee35f" providerId="ADAL" clId="{3840EB45-74CA-49F5-8548-3DE287019A31}" dt="2022-12-08T10:51:28.080" v="12205" actId="790"/>
          <ac:spMkLst>
            <pc:docMk/>
            <pc:sldMk cId="2574044071" sldId="484"/>
            <ac:spMk id="5650" creationId="{82C83FEB-6E94-4A18-AD08-7FE7DABED907}"/>
          </ac:spMkLst>
        </pc:spChg>
        <pc:spChg chg="mod">
          <ac:chgData name="Kolakowski, Artur" userId="9c34c8cc-b1df-44f6-bea5-dcf7a54ee35f" providerId="ADAL" clId="{3840EB45-74CA-49F5-8548-3DE287019A31}" dt="2022-12-08T10:51:28.085" v="12206" actId="790"/>
          <ac:spMkLst>
            <pc:docMk/>
            <pc:sldMk cId="2574044071" sldId="484"/>
            <ac:spMk id="5651" creationId="{84A1742C-5F9E-4183-945E-9B2935862890}"/>
          </ac:spMkLst>
        </pc:spChg>
        <pc:spChg chg="mod">
          <ac:chgData name="Kolakowski, Artur" userId="9c34c8cc-b1df-44f6-bea5-dcf7a54ee35f" providerId="ADAL" clId="{3840EB45-74CA-49F5-8548-3DE287019A31}" dt="2022-12-08T10:51:28.090" v="12207" actId="790"/>
          <ac:spMkLst>
            <pc:docMk/>
            <pc:sldMk cId="2574044071" sldId="484"/>
            <ac:spMk id="5652" creationId="{5A1EFE44-CD03-4C90-96E2-427789B54E55}"/>
          </ac:spMkLst>
        </pc:spChg>
        <pc:spChg chg="mod">
          <ac:chgData name="Kolakowski, Artur" userId="9c34c8cc-b1df-44f6-bea5-dcf7a54ee35f" providerId="ADAL" clId="{3840EB45-74CA-49F5-8548-3DE287019A31}" dt="2022-12-08T10:51:28.095" v="12208" actId="790"/>
          <ac:spMkLst>
            <pc:docMk/>
            <pc:sldMk cId="2574044071" sldId="484"/>
            <ac:spMk id="5653" creationId="{F1DF14E8-CC0C-40F8-9A75-E653D2C86752}"/>
          </ac:spMkLst>
        </pc:spChg>
        <pc:spChg chg="mod">
          <ac:chgData name="Kolakowski, Artur" userId="9c34c8cc-b1df-44f6-bea5-dcf7a54ee35f" providerId="ADAL" clId="{3840EB45-74CA-49F5-8548-3DE287019A31}" dt="2022-12-08T10:51:28.099" v="12209" actId="790"/>
          <ac:spMkLst>
            <pc:docMk/>
            <pc:sldMk cId="2574044071" sldId="484"/>
            <ac:spMk id="5654" creationId="{9F5A9D56-AE3A-4434-8886-98D531295DFD}"/>
          </ac:spMkLst>
        </pc:spChg>
        <pc:spChg chg="mod">
          <ac:chgData name="Kolakowski, Artur" userId="9c34c8cc-b1df-44f6-bea5-dcf7a54ee35f" providerId="ADAL" clId="{3840EB45-74CA-49F5-8548-3DE287019A31}" dt="2022-12-08T10:51:28.104" v="12210" actId="790"/>
          <ac:spMkLst>
            <pc:docMk/>
            <pc:sldMk cId="2574044071" sldId="484"/>
            <ac:spMk id="5655" creationId="{69F41954-D697-4901-86F3-7D55B9EB0042}"/>
          </ac:spMkLst>
        </pc:spChg>
        <pc:spChg chg="mod">
          <ac:chgData name="Kolakowski, Artur" userId="9c34c8cc-b1df-44f6-bea5-dcf7a54ee35f" providerId="ADAL" clId="{3840EB45-74CA-49F5-8548-3DE287019A31}" dt="2022-12-08T10:51:28.110" v="12211" actId="790"/>
          <ac:spMkLst>
            <pc:docMk/>
            <pc:sldMk cId="2574044071" sldId="484"/>
            <ac:spMk id="5656" creationId="{88F55CBA-3BF6-4291-B748-9853786CBECA}"/>
          </ac:spMkLst>
        </pc:spChg>
        <pc:spChg chg="mod">
          <ac:chgData name="Kolakowski, Artur" userId="9c34c8cc-b1df-44f6-bea5-dcf7a54ee35f" providerId="ADAL" clId="{3840EB45-74CA-49F5-8548-3DE287019A31}" dt="2022-12-08T10:51:28.116" v="12212" actId="790"/>
          <ac:spMkLst>
            <pc:docMk/>
            <pc:sldMk cId="2574044071" sldId="484"/>
            <ac:spMk id="5657" creationId="{EE7D5339-43C8-4F31-8C23-0EFF974FD456}"/>
          </ac:spMkLst>
        </pc:spChg>
        <pc:spChg chg="mod">
          <ac:chgData name="Kolakowski, Artur" userId="9c34c8cc-b1df-44f6-bea5-dcf7a54ee35f" providerId="ADAL" clId="{3840EB45-74CA-49F5-8548-3DE287019A31}" dt="2022-12-08T10:51:28.120" v="12213" actId="790"/>
          <ac:spMkLst>
            <pc:docMk/>
            <pc:sldMk cId="2574044071" sldId="484"/>
            <ac:spMk id="5658" creationId="{19982016-0203-42F3-8FB3-0E3AF77C0727}"/>
          </ac:spMkLst>
        </pc:spChg>
        <pc:spChg chg="mod">
          <ac:chgData name="Kolakowski, Artur" userId="9c34c8cc-b1df-44f6-bea5-dcf7a54ee35f" providerId="ADAL" clId="{3840EB45-74CA-49F5-8548-3DE287019A31}" dt="2022-12-08T10:51:28.125" v="12214" actId="790"/>
          <ac:spMkLst>
            <pc:docMk/>
            <pc:sldMk cId="2574044071" sldId="484"/>
            <ac:spMk id="5659" creationId="{02B18DDC-D959-425E-946C-C8355E09BC81}"/>
          </ac:spMkLst>
        </pc:spChg>
        <pc:spChg chg="mod">
          <ac:chgData name="Kolakowski, Artur" userId="9c34c8cc-b1df-44f6-bea5-dcf7a54ee35f" providerId="ADAL" clId="{3840EB45-74CA-49F5-8548-3DE287019A31}" dt="2022-12-08T10:51:28.129" v="12215" actId="790"/>
          <ac:spMkLst>
            <pc:docMk/>
            <pc:sldMk cId="2574044071" sldId="484"/>
            <ac:spMk id="5660" creationId="{93DCBA54-58BB-40E4-AF3F-C3057C506145}"/>
          </ac:spMkLst>
        </pc:spChg>
        <pc:spChg chg="mod">
          <ac:chgData name="Kolakowski, Artur" userId="9c34c8cc-b1df-44f6-bea5-dcf7a54ee35f" providerId="ADAL" clId="{3840EB45-74CA-49F5-8548-3DE287019A31}" dt="2022-12-08T10:51:28.134" v="12216" actId="790"/>
          <ac:spMkLst>
            <pc:docMk/>
            <pc:sldMk cId="2574044071" sldId="484"/>
            <ac:spMk id="5661" creationId="{77A2614F-7A54-474E-B508-694D00667D78}"/>
          </ac:spMkLst>
        </pc:spChg>
        <pc:spChg chg="mod">
          <ac:chgData name="Kolakowski, Artur" userId="9c34c8cc-b1df-44f6-bea5-dcf7a54ee35f" providerId="ADAL" clId="{3840EB45-74CA-49F5-8548-3DE287019A31}" dt="2022-12-08T10:51:28.138" v="12217" actId="790"/>
          <ac:spMkLst>
            <pc:docMk/>
            <pc:sldMk cId="2574044071" sldId="484"/>
            <ac:spMk id="5662" creationId="{3BADC77E-9BF5-4646-9422-75106A0C2BD4}"/>
          </ac:spMkLst>
        </pc:spChg>
        <pc:spChg chg="mod">
          <ac:chgData name="Kolakowski, Artur" userId="9c34c8cc-b1df-44f6-bea5-dcf7a54ee35f" providerId="ADAL" clId="{3840EB45-74CA-49F5-8548-3DE287019A31}" dt="2022-12-08T10:51:28.143" v="12218" actId="790"/>
          <ac:spMkLst>
            <pc:docMk/>
            <pc:sldMk cId="2574044071" sldId="484"/>
            <ac:spMk id="5663" creationId="{E00293D5-F39F-4E9B-8AF2-EDFA6CCB9BF6}"/>
          </ac:spMkLst>
        </pc:spChg>
        <pc:spChg chg="mod">
          <ac:chgData name="Kolakowski, Artur" userId="9c34c8cc-b1df-44f6-bea5-dcf7a54ee35f" providerId="ADAL" clId="{3840EB45-74CA-49F5-8548-3DE287019A31}" dt="2022-12-08T10:51:28.149" v="12219" actId="790"/>
          <ac:spMkLst>
            <pc:docMk/>
            <pc:sldMk cId="2574044071" sldId="484"/>
            <ac:spMk id="5664" creationId="{1B304D22-8DE9-470E-AC9C-6E56F202394C}"/>
          </ac:spMkLst>
        </pc:spChg>
        <pc:spChg chg="mod">
          <ac:chgData name="Kolakowski, Artur" userId="9c34c8cc-b1df-44f6-bea5-dcf7a54ee35f" providerId="ADAL" clId="{3840EB45-74CA-49F5-8548-3DE287019A31}" dt="2022-12-08T10:51:28.154" v="12220" actId="790"/>
          <ac:spMkLst>
            <pc:docMk/>
            <pc:sldMk cId="2574044071" sldId="484"/>
            <ac:spMk id="5665" creationId="{516022DF-1C0D-4279-A952-E211376EF33A}"/>
          </ac:spMkLst>
        </pc:spChg>
        <pc:spChg chg="mod">
          <ac:chgData name="Kolakowski, Artur" userId="9c34c8cc-b1df-44f6-bea5-dcf7a54ee35f" providerId="ADAL" clId="{3840EB45-74CA-49F5-8548-3DE287019A31}" dt="2022-12-08T10:51:28.159" v="12221" actId="790"/>
          <ac:spMkLst>
            <pc:docMk/>
            <pc:sldMk cId="2574044071" sldId="484"/>
            <ac:spMk id="5666" creationId="{D630CD7F-796B-42DC-B570-823F5DD846D5}"/>
          </ac:spMkLst>
        </pc:spChg>
        <pc:spChg chg="mod">
          <ac:chgData name="Kolakowski, Artur" userId="9c34c8cc-b1df-44f6-bea5-dcf7a54ee35f" providerId="ADAL" clId="{3840EB45-74CA-49F5-8548-3DE287019A31}" dt="2022-12-08T10:51:28.163" v="12222" actId="790"/>
          <ac:spMkLst>
            <pc:docMk/>
            <pc:sldMk cId="2574044071" sldId="484"/>
            <ac:spMk id="5667" creationId="{B8227721-988E-4B39-A1D7-ABB862ECE5A6}"/>
          </ac:spMkLst>
        </pc:spChg>
        <pc:spChg chg="mod">
          <ac:chgData name="Kolakowski, Artur" userId="9c34c8cc-b1df-44f6-bea5-dcf7a54ee35f" providerId="ADAL" clId="{3840EB45-74CA-49F5-8548-3DE287019A31}" dt="2022-12-08T10:51:28.169" v="12223" actId="790"/>
          <ac:spMkLst>
            <pc:docMk/>
            <pc:sldMk cId="2574044071" sldId="484"/>
            <ac:spMk id="5668" creationId="{C55C378F-F8E1-4EF7-A654-7B2E2E71AE98}"/>
          </ac:spMkLst>
        </pc:spChg>
        <pc:spChg chg="mod">
          <ac:chgData name="Kolakowski, Artur" userId="9c34c8cc-b1df-44f6-bea5-dcf7a54ee35f" providerId="ADAL" clId="{3840EB45-74CA-49F5-8548-3DE287019A31}" dt="2022-12-08T10:51:28.174" v="12224" actId="790"/>
          <ac:spMkLst>
            <pc:docMk/>
            <pc:sldMk cId="2574044071" sldId="484"/>
            <ac:spMk id="5669" creationId="{A8A763CD-2E17-4D30-A156-136AB1D9674C}"/>
          </ac:spMkLst>
        </pc:spChg>
        <pc:spChg chg="mod">
          <ac:chgData name="Kolakowski, Artur" userId="9c34c8cc-b1df-44f6-bea5-dcf7a54ee35f" providerId="ADAL" clId="{3840EB45-74CA-49F5-8548-3DE287019A31}" dt="2022-12-08T10:51:28.180" v="12225" actId="790"/>
          <ac:spMkLst>
            <pc:docMk/>
            <pc:sldMk cId="2574044071" sldId="484"/>
            <ac:spMk id="5670" creationId="{CD384844-A828-42FE-BE2A-2B3499255DA3}"/>
          </ac:spMkLst>
        </pc:spChg>
        <pc:spChg chg="mod">
          <ac:chgData name="Kolakowski, Artur" userId="9c34c8cc-b1df-44f6-bea5-dcf7a54ee35f" providerId="ADAL" clId="{3840EB45-74CA-49F5-8548-3DE287019A31}" dt="2022-12-08T10:51:28.185" v="12226" actId="790"/>
          <ac:spMkLst>
            <pc:docMk/>
            <pc:sldMk cId="2574044071" sldId="484"/>
            <ac:spMk id="5671" creationId="{899652D0-0ECC-48A5-9306-E71F75F1882D}"/>
          </ac:spMkLst>
        </pc:spChg>
        <pc:spChg chg="mod">
          <ac:chgData name="Kolakowski, Artur" userId="9c34c8cc-b1df-44f6-bea5-dcf7a54ee35f" providerId="ADAL" clId="{3840EB45-74CA-49F5-8548-3DE287019A31}" dt="2022-12-08T10:51:28.190" v="12227" actId="790"/>
          <ac:spMkLst>
            <pc:docMk/>
            <pc:sldMk cId="2574044071" sldId="484"/>
            <ac:spMk id="5672" creationId="{6F6AFA08-E23B-4414-AE91-A0B41B25EA44}"/>
          </ac:spMkLst>
        </pc:spChg>
        <pc:spChg chg="mod">
          <ac:chgData name="Kolakowski, Artur" userId="9c34c8cc-b1df-44f6-bea5-dcf7a54ee35f" providerId="ADAL" clId="{3840EB45-74CA-49F5-8548-3DE287019A31}" dt="2022-12-08T10:51:28.194" v="12228" actId="790"/>
          <ac:spMkLst>
            <pc:docMk/>
            <pc:sldMk cId="2574044071" sldId="484"/>
            <ac:spMk id="5673" creationId="{A8E3568A-34AB-4075-98E6-A1088441AFEC}"/>
          </ac:spMkLst>
        </pc:spChg>
        <pc:spChg chg="mod">
          <ac:chgData name="Kolakowski, Artur" userId="9c34c8cc-b1df-44f6-bea5-dcf7a54ee35f" providerId="ADAL" clId="{3840EB45-74CA-49F5-8548-3DE287019A31}" dt="2022-12-08T10:51:28.200" v="12229" actId="790"/>
          <ac:spMkLst>
            <pc:docMk/>
            <pc:sldMk cId="2574044071" sldId="484"/>
            <ac:spMk id="5674" creationId="{E848622A-109F-4F76-8298-3D85141C7E5E}"/>
          </ac:spMkLst>
        </pc:spChg>
        <pc:spChg chg="mod">
          <ac:chgData name="Kolakowski, Artur" userId="9c34c8cc-b1df-44f6-bea5-dcf7a54ee35f" providerId="ADAL" clId="{3840EB45-74CA-49F5-8548-3DE287019A31}" dt="2022-12-08T10:51:28.204" v="12230" actId="790"/>
          <ac:spMkLst>
            <pc:docMk/>
            <pc:sldMk cId="2574044071" sldId="484"/>
            <ac:spMk id="5675" creationId="{A995C1E8-E882-4BC5-82C9-841526CD8545}"/>
          </ac:spMkLst>
        </pc:spChg>
        <pc:spChg chg="mod">
          <ac:chgData name="Kolakowski, Artur" userId="9c34c8cc-b1df-44f6-bea5-dcf7a54ee35f" providerId="ADAL" clId="{3840EB45-74CA-49F5-8548-3DE287019A31}" dt="2022-12-08T10:51:28.209" v="12231" actId="790"/>
          <ac:spMkLst>
            <pc:docMk/>
            <pc:sldMk cId="2574044071" sldId="484"/>
            <ac:spMk id="5676" creationId="{926B19D5-DED4-4291-94D3-14B948CF7B08}"/>
          </ac:spMkLst>
        </pc:spChg>
        <pc:spChg chg="mod">
          <ac:chgData name="Kolakowski, Artur" userId="9c34c8cc-b1df-44f6-bea5-dcf7a54ee35f" providerId="ADAL" clId="{3840EB45-74CA-49F5-8548-3DE287019A31}" dt="2022-12-08T10:51:28.214" v="12232" actId="790"/>
          <ac:spMkLst>
            <pc:docMk/>
            <pc:sldMk cId="2574044071" sldId="484"/>
            <ac:spMk id="5677" creationId="{BBD8FBBA-C13B-4D43-80C8-7D93AD838CB5}"/>
          </ac:spMkLst>
        </pc:spChg>
        <pc:spChg chg="mod">
          <ac:chgData name="Kolakowski, Artur" userId="9c34c8cc-b1df-44f6-bea5-dcf7a54ee35f" providerId="ADAL" clId="{3840EB45-74CA-49F5-8548-3DE287019A31}" dt="2022-12-08T10:51:28.219" v="12233" actId="790"/>
          <ac:spMkLst>
            <pc:docMk/>
            <pc:sldMk cId="2574044071" sldId="484"/>
            <ac:spMk id="5678" creationId="{0DBAAFEF-17E6-44AC-A5BB-96FFA08F3758}"/>
          </ac:spMkLst>
        </pc:spChg>
        <pc:spChg chg="mod">
          <ac:chgData name="Kolakowski, Artur" userId="9c34c8cc-b1df-44f6-bea5-dcf7a54ee35f" providerId="ADAL" clId="{3840EB45-74CA-49F5-8548-3DE287019A31}" dt="2022-12-08T10:51:28.223" v="12234" actId="790"/>
          <ac:spMkLst>
            <pc:docMk/>
            <pc:sldMk cId="2574044071" sldId="484"/>
            <ac:spMk id="5679" creationId="{CAA20625-D975-4504-8CDD-685C2BABD112}"/>
          </ac:spMkLst>
        </pc:spChg>
        <pc:spChg chg="mod">
          <ac:chgData name="Kolakowski, Artur" userId="9c34c8cc-b1df-44f6-bea5-dcf7a54ee35f" providerId="ADAL" clId="{3840EB45-74CA-49F5-8548-3DE287019A31}" dt="2022-12-08T10:51:28.229" v="12235" actId="790"/>
          <ac:spMkLst>
            <pc:docMk/>
            <pc:sldMk cId="2574044071" sldId="484"/>
            <ac:spMk id="5680" creationId="{60C56601-293C-4E1F-86C9-33DDE59FA2CE}"/>
          </ac:spMkLst>
        </pc:spChg>
        <pc:spChg chg="mod">
          <ac:chgData name="Kolakowski, Artur" userId="9c34c8cc-b1df-44f6-bea5-dcf7a54ee35f" providerId="ADAL" clId="{3840EB45-74CA-49F5-8548-3DE287019A31}" dt="2022-12-08T10:51:28.234" v="12236" actId="790"/>
          <ac:spMkLst>
            <pc:docMk/>
            <pc:sldMk cId="2574044071" sldId="484"/>
            <ac:spMk id="5681" creationId="{F1D05E72-BB9F-4C53-9B3B-573BCD67C95D}"/>
          </ac:spMkLst>
        </pc:spChg>
        <pc:spChg chg="mod">
          <ac:chgData name="Kolakowski, Artur" userId="9c34c8cc-b1df-44f6-bea5-dcf7a54ee35f" providerId="ADAL" clId="{3840EB45-74CA-49F5-8548-3DE287019A31}" dt="2022-12-08T10:51:28.239" v="12237" actId="790"/>
          <ac:spMkLst>
            <pc:docMk/>
            <pc:sldMk cId="2574044071" sldId="484"/>
            <ac:spMk id="5682" creationId="{58EC436B-22BF-40F0-92C3-2B8F02CD3B47}"/>
          </ac:spMkLst>
        </pc:spChg>
        <pc:spChg chg="mod">
          <ac:chgData name="Kolakowski, Artur" userId="9c34c8cc-b1df-44f6-bea5-dcf7a54ee35f" providerId="ADAL" clId="{3840EB45-74CA-49F5-8548-3DE287019A31}" dt="2022-12-08T10:51:28.243" v="12238" actId="790"/>
          <ac:spMkLst>
            <pc:docMk/>
            <pc:sldMk cId="2574044071" sldId="484"/>
            <ac:spMk id="5683" creationId="{911E7991-194A-47CD-996D-E2A536A5FEBA}"/>
          </ac:spMkLst>
        </pc:spChg>
        <pc:spChg chg="mod">
          <ac:chgData name="Kolakowski, Artur" userId="9c34c8cc-b1df-44f6-bea5-dcf7a54ee35f" providerId="ADAL" clId="{3840EB45-74CA-49F5-8548-3DE287019A31}" dt="2022-12-08T10:51:28.248" v="12239" actId="790"/>
          <ac:spMkLst>
            <pc:docMk/>
            <pc:sldMk cId="2574044071" sldId="484"/>
            <ac:spMk id="5684" creationId="{20B7DDDC-858A-4F18-AC79-F8FDF116E909}"/>
          </ac:spMkLst>
        </pc:spChg>
        <pc:spChg chg="mod">
          <ac:chgData name="Kolakowski, Artur" userId="9c34c8cc-b1df-44f6-bea5-dcf7a54ee35f" providerId="ADAL" clId="{3840EB45-74CA-49F5-8548-3DE287019A31}" dt="2022-12-08T10:51:28.253" v="12240" actId="790"/>
          <ac:spMkLst>
            <pc:docMk/>
            <pc:sldMk cId="2574044071" sldId="484"/>
            <ac:spMk id="5685" creationId="{20BC8A3F-A062-46C0-AF80-162020A21A05}"/>
          </ac:spMkLst>
        </pc:spChg>
        <pc:spChg chg="mod">
          <ac:chgData name="Kolakowski, Artur" userId="9c34c8cc-b1df-44f6-bea5-dcf7a54ee35f" providerId="ADAL" clId="{3840EB45-74CA-49F5-8548-3DE287019A31}" dt="2022-12-08T10:51:28.258" v="12241" actId="790"/>
          <ac:spMkLst>
            <pc:docMk/>
            <pc:sldMk cId="2574044071" sldId="484"/>
            <ac:spMk id="5686" creationId="{9A055DCD-81B0-46A3-A3AA-6E73F22B3137}"/>
          </ac:spMkLst>
        </pc:spChg>
        <pc:spChg chg="mod">
          <ac:chgData name="Kolakowski, Artur" userId="9c34c8cc-b1df-44f6-bea5-dcf7a54ee35f" providerId="ADAL" clId="{3840EB45-74CA-49F5-8548-3DE287019A31}" dt="2022-12-08T10:51:28.263" v="12242" actId="790"/>
          <ac:spMkLst>
            <pc:docMk/>
            <pc:sldMk cId="2574044071" sldId="484"/>
            <ac:spMk id="5687" creationId="{B764DCC8-B987-4E4D-A391-440EBDC77805}"/>
          </ac:spMkLst>
        </pc:spChg>
        <pc:spChg chg="mod">
          <ac:chgData name="Kolakowski, Artur" userId="9c34c8cc-b1df-44f6-bea5-dcf7a54ee35f" providerId="ADAL" clId="{3840EB45-74CA-49F5-8548-3DE287019A31}" dt="2022-12-08T10:51:28.269" v="12243" actId="790"/>
          <ac:spMkLst>
            <pc:docMk/>
            <pc:sldMk cId="2574044071" sldId="484"/>
            <ac:spMk id="5688" creationId="{6FB57C84-24CB-44D8-9080-9FDE945505BC}"/>
          </ac:spMkLst>
        </pc:spChg>
        <pc:spChg chg="mod">
          <ac:chgData name="Kolakowski, Artur" userId="9c34c8cc-b1df-44f6-bea5-dcf7a54ee35f" providerId="ADAL" clId="{3840EB45-74CA-49F5-8548-3DE287019A31}" dt="2022-12-08T10:51:28.274" v="12244" actId="790"/>
          <ac:spMkLst>
            <pc:docMk/>
            <pc:sldMk cId="2574044071" sldId="484"/>
            <ac:spMk id="5689" creationId="{7E4F3D4F-DF12-4244-8E40-D53EF9050AA8}"/>
          </ac:spMkLst>
        </pc:spChg>
        <pc:spChg chg="mod">
          <ac:chgData name="Kolakowski, Artur" userId="9c34c8cc-b1df-44f6-bea5-dcf7a54ee35f" providerId="ADAL" clId="{3840EB45-74CA-49F5-8548-3DE287019A31}" dt="2022-12-08T10:51:28.279" v="12245" actId="790"/>
          <ac:spMkLst>
            <pc:docMk/>
            <pc:sldMk cId="2574044071" sldId="484"/>
            <ac:spMk id="5690" creationId="{7A485388-FBD8-42B7-AE93-0ABE9016631E}"/>
          </ac:spMkLst>
        </pc:spChg>
        <pc:spChg chg="mod">
          <ac:chgData name="Kolakowski, Artur" userId="9c34c8cc-b1df-44f6-bea5-dcf7a54ee35f" providerId="ADAL" clId="{3840EB45-74CA-49F5-8548-3DE287019A31}" dt="2022-12-08T10:51:28.284" v="12246" actId="790"/>
          <ac:spMkLst>
            <pc:docMk/>
            <pc:sldMk cId="2574044071" sldId="484"/>
            <ac:spMk id="5691" creationId="{D1F95C68-D1B0-4E88-9850-1B36617C9A1A}"/>
          </ac:spMkLst>
        </pc:spChg>
        <pc:spChg chg="mod">
          <ac:chgData name="Kolakowski, Artur" userId="9c34c8cc-b1df-44f6-bea5-dcf7a54ee35f" providerId="ADAL" clId="{3840EB45-74CA-49F5-8548-3DE287019A31}" dt="2022-12-08T10:51:28.289" v="12247" actId="790"/>
          <ac:spMkLst>
            <pc:docMk/>
            <pc:sldMk cId="2574044071" sldId="484"/>
            <ac:spMk id="5692" creationId="{49ADB241-9E59-4663-BBB9-E5FEA871D0B6}"/>
          </ac:spMkLst>
        </pc:spChg>
        <pc:spChg chg="mod">
          <ac:chgData name="Kolakowski, Artur" userId="9c34c8cc-b1df-44f6-bea5-dcf7a54ee35f" providerId="ADAL" clId="{3840EB45-74CA-49F5-8548-3DE287019A31}" dt="2022-12-08T10:51:28.294" v="12248" actId="790"/>
          <ac:spMkLst>
            <pc:docMk/>
            <pc:sldMk cId="2574044071" sldId="484"/>
            <ac:spMk id="5693" creationId="{D40D1BD6-E78D-4DF3-85B6-7C31B66794C6}"/>
          </ac:spMkLst>
        </pc:spChg>
        <pc:spChg chg="mod">
          <ac:chgData name="Kolakowski, Artur" userId="9c34c8cc-b1df-44f6-bea5-dcf7a54ee35f" providerId="ADAL" clId="{3840EB45-74CA-49F5-8548-3DE287019A31}" dt="2022-12-08T10:51:28.298" v="12249" actId="790"/>
          <ac:spMkLst>
            <pc:docMk/>
            <pc:sldMk cId="2574044071" sldId="484"/>
            <ac:spMk id="5694" creationId="{E66C0F7C-9B34-446F-80C9-1EB0C3D14E2C}"/>
          </ac:spMkLst>
        </pc:spChg>
        <pc:spChg chg="mod">
          <ac:chgData name="Kolakowski, Artur" userId="9c34c8cc-b1df-44f6-bea5-dcf7a54ee35f" providerId="ADAL" clId="{3840EB45-74CA-49F5-8548-3DE287019A31}" dt="2022-12-08T10:51:28.303" v="12250" actId="790"/>
          <ac:spMkLst>
            <pc:docMk/>
            <pc:sldMk cId="2574044071" sldId="484"/>
            <ac:spMk id="5695" creationId="{E6983D7B-8F3A-4AE8-9CAF-76E6D78227D0}"/>
          </ac:spMkLst>
        </pc:spChg>
        <pc:spChg chg="mod">
          <ac:chgData name="Kolakowski, Artur" userId="9c34c8cc-b1df-44f6-bea5-dcf7a54ee35f" providerId="ADAL" clId="{3840EB45-74CA-49F5-8548-3DE287019A31}" dt="2022-12-08T10:51:28.308" v="12251" actId="790"/>
          <ac:spMkLst>
            <pc:docMk/>
            <pc:sldMk cId="2574044071" sldId="484"/>
            <ac:spMk id="5696" creationId="{DC3B1E81-11D3-48A9-9472-4B2EF1D18197}"/>
          </ac:spMkLst>
        </pc:spChg>
        <pc:spChg chg="mod">
          <ac:chgData name="Kolakowski, Artur" userId="9c34c8cc-b1df-44f6-bea5-dcf7a54ee35f" providerId="ADAL" clId="{3840EB45-74CA-49F5-8548-3DE287019A31}" dt="2022-12-08T10:51:28.314" v="12252" actId="790"/>
          <ac:spMkLst>
            <pc:docMk/>
            <pc:sldMk cId="2574044071" sldId="484"/>
            <ac:spMk id="5697" creationId="{DFCF1774-0358-4DA3-A4C2-8967A0683F6C}"/>
          </ac:spMkLst>
        </pc:spChg>
        <pc:spChg chg="mod">
          <ac:chgData name="Kolakowski, Artur" userId="9c34c8cc-b1df-44f6-bea5-dcf7a54ee35f" providerId="ADAL" clId="{3840EB45-74CA-49F5-8548-3DE287019A31}" dt="2022-12-08T10:51:28.318" v="12253" actId="790"/>
          <ac:spMkLst>
            <pc:docMk/>
            <pc:sldMk cId="2574044071" sldId="484"/>
            <ac:spMk id="5698" creationId="{AE5F4007-F4D4-4958-B16D-C677D51629BD}"/>
          </ac:spMkLst>
        </pc:spChg>
        <pc:spChg chg="mod">
          <ac:chgData name="Kolakowski, Artur" userId="9c34c8cc-b1df-44f6-bea5-dcf7a54ee35f" providerId="ADAL" clId="{3840EB45-74CA-49F5-8548-3DE287019A31}" dt="2022-12-08T10:51:28.324" v="12254" actId="790"/>
          <ac:spMkLst>
            <pc:docMk/>
            <pc:sldMk cId="2574044071" sldId="484"/>
            <ac:spMk id="5699" creationId="{5DF1E6E1-28CF-48F6-8BFE-1C045BAC2E93}"/>
          </ac:spMkLst>
        </pc:spChg>
        <pc:spChg chg="mod">
          <ac:chgData name="Kolakowski, Artur" userId="9c34c8cc-b1df-44f6-bea5-dcf7a54ee35f" providerId="ADAL" clId="{3840EB45-74CA-49F5-8548-3DE287019A31}" dt="2022-12-08T10:51:28.330" v="12255" actId="790"/>
          <ac:spMkLst>
            <pc:docMk/>
            <pc:sldMk cId="2574044071" sldId="484"/>
            <ac:spMk id="5700" creationId="{C918021F-4FC2-45D0-BD63-772415BF9FAA}"/>
          </ac:spMkLst>
        </pc:spChg>
        <pc:spChg chg="mod">
          <ac:chgData name="Kolakowski, Artur" userId="9c34c8cc-b1df-44f6-bea5-dcf7a54ee35f" providerId="ADAL" clId="{3840EB45-74CA-49F5-8548-3DE287019A31}" dt="2022-12-08T10:51:28.335" v="12256" actId="790"/>
          <ac:spMkLst>
            <pc:docMk/>
            <pc:sldMk cId="2574044071" sldId="484"/>
            <ac:spMk id="5701" creationId="{BAEB5C4F-1B9A-4D24-AB03-4944D279A754}"/>
          </ac:spMkLst>
        </pc:spChg>
        <pc:spChg chg="mod">
          <ac:chgData name="Kolakowski, Artur" userId="9c34c8cc-b1df-44f6-bea5-dcf7a54ee35f" providerId="ADAL" clId="{3840EB45-74CA-49F5-8548-3DE287019A31}" dt="2022-12-08T10:51:28.340" v="12257" actId="790"/>
          <ac:spMkLst>
            <pc:docMk/>
            <pc:sldMk cId="2574044071" sldId="484"/>
            <ac:spMk id="5702" creationId="{A7382E4A-2E6F-4ECC-9FE1-7E235A451E26}"/>
          </ac:spMkLst>
        </pc:spChg>
        <pc:spChg chg="mod">
          <ac:chgData name="Kolakowski, Artur" userId="9c34c8cc-b1df-44f6-bea5-dcf7a54ee35f" providerId="ADAL" clId="{3840EB45-74CA-49F5-8548-3DE287019A31}" dt="2022-12-08T10:51:28.345" v="12258" actId="790"/>
          <ac:spMkLst>
            <pc:docMk/>
            <pc:sldMk cId="2574044071" sldId="484"/>
            <ac:spMk id="5703" creationId="{D60B6035-1DDA-4E7F-A817-CF5F6653982D}"/>
          </ac:spMkLst>
        </pc:spChg>
        <pc:spChg chg="mod">
          <ac:chgData name="Kolakowski, Artur" userId="9c34c8cc-b1df-44f6-bea5-dcf7a54ee35f" providerId="ADAL" clId="{3840EB45-74CA-49F5-8548-3DE287019A31}" dt="2022-12-08T10:51:28.350" v="12259" actId="790"/>
          <ac:spMkLst>
            <pc:docMk/>
            <pc:sldMk cId="2574044071" sldId="484"/>
            <ac:spMk id="5704" creationId="{52607B9D-A795-4D2F-BBA7-AA4346B77F08}"/>
          </ac:spMkLst>
        </pc:spChg>
        <pc:spChg chg="mod">
          <ac:chgData name="Kolakowski, Artur" userId="9c34c8cc-b1df-44f6-bea5-dcf7a54ee35f" providerId="ADAL" clId="{3840EB45-74CA-49F5-8548-3DE287019A31}" dt="2022-12-08T10:51:28.355" v="12260" actId="790"/>
          <ac:spMkLst>
            <pc:docMk/>
            <pc:sldMk cId="2574044071" sldId="484"/>
            <ac:spMk id="5705" creationId="{B653569A-90A9-4FAA-B741-297BCCD76D9F}"/>
          </ac:spMkLst>
        </pc:spChg>
        <pc:spChg chg="mod">
          <ac:chgData name="Kolakowski, Artur" userId="9c34c8cc-b1df-44f6-bea5-dcf7a54ee35f" providerId="ADAL" clId="{3840EB45-74CA-49F5-8548-3DE287019A31}" dt="2022-12-08T10:51:28.359" v="12261" actId="790"/>
          <ac:spMkLst>
            <pc:docMk/>
            <pc:sldMk cId="2574044071" sldId="484"/>
            <ac:spMk id="5706" creationId="{899C3A4B-C189-4097-9583-DDD7B53BABB8}"/>
          </ac:spMkLst>
        </pc:spChg>
        <pc:spChg chg="mod">
          <ac:chgData name="Kolakowski, Artur" userId="9c34c8cc-b1df-44f6-bea5-dcf7a54ee35f" providerId="ADAL" clId="{3840EB45-74CA-49F5-8548-3DE287019A31}" dt="2022-12-08T10:51:28.364" v="12262" actId="790"/>
          <ac:spMkLst>
            <pc:docMk/>
            <pc:sldMk cId="2574044071" sldId="484"/>
            <ac:spMk id="5707" creationId="{3654ABF4-6635-4CD7-AB91-4216DECA4312}"/>
          </ac:spMkLst>
        </pc:spChg>
        <pc:spChg chg="mod">
          <ac:chgData name="Kolakowski, Artur" userId="9c34c8cc-b1df-44f6-bea5-dcf7a54ee35f" providerId="ADAL" clId="{3840EB45-74CA-49F5-8548-3DE287019A31}" dt="2022-12-08T10:51:28.370" v="12263" actId="790"/>
          <ac:spMkLst>
            <pc:docMk/>
            <pc:sldMk cId="2574044071" sldId="484"/>
            <ac:spMk id="5708" creationId="{C88CFD8C-1E44-440A-95DC-31C916F1BF5F}"/>
          </ac:spMkLst>
        </pc:spChg>
        <pc:spChg chg="mod">
          <ac:chgData name="Kolakowski, Artur" userId="9c34c8cc-b1df-44f6-bea5-dcf7a54ee35f" providerId="ADAL" clId="{3840EB45-74CA-49F5-8548-3DE287019A31}" dt="2022-12-08T10:51:28.375" v="12264" actId="790"/>
          <ac:spMkLst>
            <pc:docMk/>
            <pc:sldMk cId="2574044071" sldId="484"/>
            <ac:spMk id="5709" creationId="{2BFBC78E-D08E-413A-9D25-A28A6828647A}"/>
          </ac:spMkLst>
        </pc:spChg>
        <pc:spChg chg="mod">
          <ac:chgData name="Kolakowski, Artur" userId="9c34c8cc-b1df-44f6-bea5-dcf7a54ee35f" providerId="ADAL" clId="{3840EB45-74CA-49F5-8548-3DE287019A31}" dt="2022-12-08T10:51:28.380" v="12265" actId="790"/>
          <ac:spMkLst>
            <pc:docMk/>
            <pc:sldMk cId="2574044071" sldId="484"/>
            <ac:spMk id="5710" creationId="{2F152B49-EBEE-40AB-B431-7D737193939F}"/>
          </ac:spMkLst>
        </pc:spChg>
        <pc:spChg chg="mod">
          <ac:chgData name="Kolakowski, Artur" userId="9c34c8cc-b1df-44f6-bea5-dcf7a54ee35f" providerId="ADAL" clId="{3840EB45-74CA-49F5-8548-3DE287019A31}" dt="2022-12-08T10:51:28.385" v="12266" actId="790"/>
          <ac:spMkLst>
            <pc:docMk/>
            <pc:sldMk cId="2574044071" sldId="484"/>
            <ac:spMk id="5711" creationId="{DEEF7FE4-E1CC-47CC-B34E-3EAFCE57F4FC}"/>
          </ac:spMkLst>
        </pc:spChg>
        <pc:spChg chg="mod">
          <ac:chgData name="Kolakowski, Artur" userId="9c34c8cc-b1df-44f6-bea5-dcf7a54ee35f" providerId="ADAL" clId="{3840EB45-74CA-49F5-8548-3DE287019A31}" dt="2022-12-08T10:51:28.390" v="12267" actId="790"/>
          <ac:spMkLst>
            <pc:docMk/>
            <pc:sldMk cId="2574044071" sldId="484"/>
            <ac:spMk id="5712" creationId="{75E599D9-8332-44A6-BCB9-E3754CF72048}"/>
          </ac:spMkLst>
        </pc:spChg>
        <pc:spChg chg="mod">
          <ac:chgData name="Kolakowski, Artur" userId="9c34c8cc-b1df-44f6-bea5-dcf7a54ee35f" providerId="ADAL" clId="{3840EB45-74CA-49F5-8548-3DE287019A31}" dt="2022-12-08T10:51:28.396" v="12268" actId="790"/>
          <ac:spMkLst>
            <pc:docMk/>
            <pc:sldMk cId="2574044071" sldId="484"/>
            <ac:spMk id="5713" creationId="{AABC434C-7431-4CDC-9416-0814C4CF6A28}"/>
          </ac:spMkLst>
        </pc:spChg>
        <pc:spChg chg="mod">
          <ac:chgData name="Kolakowski, Artur" userId="9c34c8cc-b1df-44f6-bea5-dcf7a54ee35f" providerId="ADAL" clId="{3840EB45-74CA-49F5-8548-3DE287019A31}" dt="2022-12-08T10:51:28.402" v="12269" actId="790"/>
          <ac:spMkLst>
            <pc:docMk/>
            <pc:sldMk cId="2574044071" sldId="484"/>
            <ac:spMk id="5714" creationId="{1047A490-7E04-4F7F-B00C-020A95951060}"/>
          </ac:spMkLst>
        </pc:spChg>
        <pc:spChg chg="mod">
          <ac:chgData name="Kolakowski, Artur" userId="9c34c8cc-b1df-44f6-bea5-dcf7a54ee35f" providerId="ADAL" clId="{3840EB45-74CA-49F5-8548-3DE287019A31}" dt="2022-12-08T10:51:28.407" v="12270" actId="790"/>
          <ac:spMkLst>
            <pc:docMk/>
            <pc:sldMk cId="2574044071" sldId="484"/>
            <ac:spMk id="5715" creationId="{82CD5ED2-A0F8-4B22-8F87-FC669A95D32E}"/>
          </ac:spMkLst>
        </pc:spChg>
        <pc:spChg chg="mod">
          <ac:chgData name="Kolakowski, Artur" userId="9c34c8cc-b1df-44f6-bea5-dcf7a54ee35f" providerId="ADAL" clId="{3840EB45-74CA-49F5-8548-3DE287019A31}" dt="2022-12-08T10:51:28.411" v="12271" actId="790"/>
          <ac:spMkLst>
            <pc:docMk/>
            <pc:sldMk cId="2574044071" sldId="484"/>
            <ac:spMk id="5716" creationId="{70B15221-5240-4262-BC13-37E20136EFBC}"/>
          </ac:spMkLst>
        </pc:spChg>
        <pc:spChg chg="mod">
          <ac:chgData name="Kolakowski, Artur" userId="9c34c8cc-b1df-44f6-bea5-dcf7a54ee35f" providerId="ADAL" clId="{3840EB45-74CA-49F5-8548-3DE287019A31}" dt="2022-12-08T10:51:28.416" v="12272" actId="790"/>
          <ac:spMkLst>
            <pc:docMk/>
            <pc:sldMk cId="2574044071" sldId="484"/>
            <ac:spMk id="5717" creationId="{9E386C3E-2DB1-482C-8B88-CB66A36AD8A7}"/>
          </ac:spMkLst>
        </pc:spChg>
        <pc:spChg chg="mod">
          <ac:chgData name="Kolakowski, Artur" userId="9c34c8cc-b1df-44f6-bea5-dcf7a54ee35f" providerId="ADAL" clId="{3840EB45-74CA-49F5-8548-3DE287019A31}" dt="2022-12-08T10:51:28.421" v="12273" actId="790"/>
          <ac:spMkLst>
            <pc:docMk/>
            <pc:sldMk cId="2574044071" sldId="484"/>
            <ac:spMk id="5718" creationId="{BEC66D68-6CC9-453B-A5AE-8585CC1A76F2}"/>
          </ac:spMkLst>
        </pc:spChg>
        <pc:spChg chg="mod">
          <ac:chgData name="Kolakowski, Artur" userId="9c34c8cc-b1df-44f6-bea5-dcf7a54ee35f" providerId="ADAL" clId="{3840EB45-74CA-49F5-8548-3DE287019A31}" dt="2022-12-08T10:51:28.426" v="12274" actId="790"/>
          <ac:spMkLst>
            <pc:docMk/>
            <pc:sldMk cId="2574044071" sldId="484"/>
            <ac:spMk id="5719" creationId="{C4E41E00-9985-4C88-B664-43B9DB98B4D9}"/>
          </ac:spMkLst>
        </pc:spChg>
        <pc:spChg chg="mod">
          <ac:chgData name="Kolakowski, Artur" userId="9c34c8cc-b1df-44f6-bea5-dcf7a54ee35f" providerId="ADAL" clId="{3840EB45-74CA-49F5-8548-3DE287019A31}" dt="2022-12-08T10:51:28.431" v="12275" actId="790"/>
          <ac:spMkLst>
            <pc:docMk/>
            <pc:sldMk cId="2574044071" sldId="484"/>
            <ac:spMk id="5720" creationId="{E8AF39A3-1018-47E3-BEEF-B3C12917FA54}"/>
          </ac:spMkLst>
        </pc:spChg>
        <pc:spChg chg="mod">
          <ac:chgData name="Kolakowski, Artur" userId="9c34c8cc-b1df-44f6-bea5-dcf7a54ee35f" providerId="ADAL" clId="{3840EB45-74CA-49F5-8548-3DE287019A31}" dt="2022-12-08T10:51:28.436" v="12276" actId="790"/>
          <ac:spMkLst>
            <pc:docMk/>
            <pc:sldMk cId="2574044071" sldId="484"/>
            <ac:spMk id="5721" creationId="{F8A10501-51B0-4A32-B786-D67CF7D36807}"/>
          </ac:spMkLst>
        </pc:spChg>
        <pc:spChg chg="mod">
          <ac:chgData name="Kolakowski, Artur" userId="9c34c8cc-b1df-44f6-bea5-dcf7a54ee35f" providerId="ADAL" clId="{3840EB45-74CA-49F5-8548-3DE287019A31}" dt="2022-12-08T10:51:28.440" v="12277" actId="790"/>
          <ac:spMkLst>
            <pc:docMk/>
            <pc:sldMk cId="2574044071" sldId="484"/>
            <ac:spMk id="5722" creationId="{717096C5-94C5-4F85-824E-09E554B97383}"/>
          </ac:spMkLst>
        </pc:spChg>
        <pc:spChg chg="mod">
          <ac:chgData name="Kolakowski, Artur" userId="9c34c8cc-b1df-44f6-bea5-dcf7a54ee35f" providerId="ADAL" clId="{3840EB45-74CA-49F5-8548-3DE287019A31}" dt="2022-12-08T10:51:28.444" v="12278" actId="790"/>
          <ac:spMkLst>
            <pc:docMk/>
            <pc:sldMk cId="2574044071" sldId="484"/>
            <ac:spMk id="5723" creationId="{6C218239-7A10-4DB3-A78D-5DCA35185D77}"/>
          </ac:spMkLst>
        </pc:spChg>
        <pc:spChg chg="mod">
          <ac:chgData name="Kolakowski, Artur" userId="9c34c8cc-b1df-44f6-bea5-dcf7a54ee35f" providerId="ADAL" clId="{3840EB45-74CA-49F5-8548-3DE287019A31}" dt="2022-12-08T10:51:28.451" v="12279" actId="790"/>
          <ac:spMkLst>
            <pc:docMk/>
            <pc:sldMk cId="2574044071" sldId="484"/>
            <ac:spMk id="5724" creationId="{7873E057-7CB9-4E00-915C-71BFA283C905}"/>
          </ac:spMkLst>
        </pc:spChg>
        <pc:spChg chg="mod">
          <ac:chgData name="Kolakowski, Artur" userId="9c34c8cc-b1df-44f6-bea5-dcf7a54ee35f" providerId="ADAL" clId="{3840EB45-74CA-49F5-8548-3DE287019A31}" dt="2022-12-08T10:51:28.456" v="12280" actId="790"/>
          <ac:spMkLst>
            <pc:docMk/>
            <pc:sldMk cId="2574044071" sldId="484"/>
            <ac:spMk id="5725" creationId="{C6CC6EE6-52C4-4116-9662-5778F6AD492B}"/>
          </ac:spMkLst>
        </pc:spChg>
        <pc:spChg chg="mod">
          <ac:chgData name="Kolakowski, Artur" userId="9c34c8cc-b1df-44f6-bea5-dcf7a54ee35f" providerId="ADAL" clId="{3840EB45-74CA-49F5-8548-3DE287019A31}" dt="2022-12-08T10:51:28.460" v="12281" actId="790"/>
          <ac:spMkLst>
            <pc:docMk/>
            <pc:sldMk cId="2574044071" sldId="484"/>
            <ac:spMk id="5726" creationId="{FCC3881D-A136-4FF7-B2F7-E7AC1190A651}"/>
          </ac:spMkLst>
        </pc:spChg>
        <pc:spChg chg="mod">
          <ac:chgData name="Kolakowski, Artur" userId="9c34c8cc-b1df-44f6-bea5-dcf7a54ee35f" providerId="ADAL" clId="{3840EB45-74CA-49F5-8548-3DE287019A31}" dt="2022-12-08T10:51:28.467" v="12282" actId="790"/>
          <ac:spMkLst>
            <pc:docMk/>
            <pc:sldMk cId="2574044071" sldId="484"/>
            <ac:spMk id="5727" creationId="{F6E107FE-7237-45FD-BD52-AE1B50C734E2}"/>
          </ac:spMkLst>
        </pc:spChg>
        <pc:spChg chg="mod">
          <ac:chgData name="Kolakowski, Artur" userId="9c34c8cc-b1df-44f6-bea5-dcf7a54ee35f" providerId="ADAL" clId="{3840EB45-74CA-49F5-8548-3DE287019A31}" dt="2022-12-08T10:51:28.474" v="12283" actId="790"/>
          <ac:spMkLst>
            <pc:docMk/>
            <pc:sldMk cId="2574044071" sldId="484"/>
            <ac:spMk id="5728" creationId="{D421F6EE-3D4F-4839-8AB1-B0E57351FE4E}"/>
          </ac:spMkLst>
        </pc:spChg>
        <pc:spChg chg="mod">
          <ac:chgData name="Kolakowski, Artur" userId="9c34c8cc-b1df-44f6-bea5-dcf7a54ee35f" providerId="ADAL" clId="{3840EB45-74CA-49F5-8548-3DE287019A31}" dt="2022-12-08T10:51:28.478" v="12284" actId="790"/>
          <ac:spMkLst>
            <pc:docMk/>
            <pc:sldMk cId="2574044071" sldId="484"/>
            <ac:spMk id="5729" creationId="{B9D8B854-3A4F-4945-BAF3-8A2E964BE356}"/>
          </ac:spMkLst>
        </pc:spChg>
        <pc:spChg chg="mod">
          <ac:chgData name="Kolakowski, Artur" userId="9c34c8cc-b1df-44f6-bea5-dcf7a54ee35f" providerId="ADAL" clId="{3840EB45-74CA-49F5-8548-3DE287019A31}" dt="2022-12-08T10:51:28.484" v="12285" actId="790"/>
          <ac:spMkLst>
            <pc:docMk/>
            <pc:sldMk cId="2574044071" sldId="484"/>
            <ac:spMk id="5730" creationId="{7CE2D92B-D952-4BCC-9EAE-46796BE3ED83}"/>
          </ac:spMkLst>
        </pc:spChg>
        <pc:spChg chg="mod">
          <ac:chgData name="Kolakowski, Artur" userId="9c34c8cc-b1df-44f6-bea5-dcf7a54ee35f" providerId="ADAL" clId="{3840EB45-74CA-49F5-8548-3DE287019A31}" dt="2022-12-08T10:51:28.489" v="12286" actId="790"/>
          <ac:spMkLst>
            <pc:docMk/>
            <pc:sldMk cId="2574044071" sldId="484"/>
            <ac:spMk id="5731" creationId="{EA898D61-FAAF-46A4-9757-B7690D9291E3}"/>
          </ac:spMkLst>
        </pc:spChg>
        <pc:spChg chg="mod">
          <ac:chgData name="Kolakowski, Artur" userId="9c34c8cc-b1df-44f6-bea5-dcf7a54ee35f" providerId="ADAL" clId="{3840EB45-74CA-49F5-8548-3DE287019A31}" dt="2022-12-08T10:51:28.494" v="12287" actId="790"/>
          <ac:spMkLst>
            <pc:docMk/>
            <pc:sldMk cId="2574044071" sldId="484"/>
            <ac:spMk id="5732" creationId="{6E8950BE-8553-4C8F-AAFF-37A0A833F35B}"/>
          </ac:spMkLst>
        </pc:spChg>
        <pc:spChg chg="mod">
          <ac:chgData name="Kolakowski, Artur" userId="9c34c8cc-b1df-44f6-bea5-dcf7a54ee35f" providerId="ADAL" clId="{3840EB45-74CA-49F5-8548-3DE287019A31}" dt="2022-12-08T10:51:28.500" v="12288" actId="790"/>
          <ac:spMkLst>
            <pc:docMk/>
            <pc:sldMk cId="2574044071" sldId="484"/>
            <ac:spMk id="5733" creationId="{E0D9E106-E75A-472C-94FD-406CB369DB11}"/>
          </ac:spMkLst>
        </pc:spChg>
        <pc:spChg chg="mod">
          <ac:chgData name="Kolakowski, Artur" userId="9c34c8cc-b1df-44f6-bea5-dcf7a54ee35f" providerId="ADAL" clId="{3840EB45-74CA-49F5-8548-3DE287019A31}" dt="2022-12-08T10:51:28.505" v="12289" actId="790"/>
          <ac:spMkLst>
            <pc:docMk/>
            <pc:sldMk cId="2574044071" sldId="484"/>
            <ac:spMk id="5734" creationId="{9F9CB44E-9D6A-4B03-8206-DDB70B0CBBE5}"/>
          </ac:spMkLst>
        </pc:spChg>
        <pc:spChg chg="mod">
          <ac:chgData name="Kolakowski, Artur" userId="9c34c8cc-b1df-44f6-bea5-dcf7a54ee35f" providerId="ADAL" clId="{3840EB45-74CA-49F5-8548-3DE287019A31}" dt="2022-12-08T10:51:28.511" v="12290" actId="790"/>
          <ac:spMkLst>
            <pc:docMk/>
            <pc:sldMk cId="2574044071" sldId="484"/>
            <ac:spMk id="5735" creationId="{EFE42E34-485B-4A58-96C2-A7E8497F3AAA}"/>
          </ac:spMkLst>
        </pc:spChg>
        <pc:spChg chg="mod">
          <ac:chgData name="Kolakowski, Artur" userId="9c34c8cc-b1df-44f6-bea5-dcf7a54ee35f" providerId="ADAL" clId="{3840EB45-74CA-49F5-8548-3DE287019A31}" dt="2022-12-08T10:51:28.516" v="12291" actId="790"/>
          <ac:spMkLst>
            <pc:docMk/>
            <pc:sldMk cId="2574044071" sldId="484"/>
            <ac:spMk id="5736" creationId="{8DB10CCF-8ED3-4341-99D4-E83887DD4AE0}"/>
          </ac:spMkLst>
        </pc:spChg>
        <pc:spChg chg="mod">
          <ac:chgData name="Kolakowski, Artur" userId="9c34c8cc-b1df-44f6-bea5-dcf7a54ee35f" providerId="ADAL" clId="{3840EB45-74CA-49F5-8548-3DE287019A31}" dt="2022-12-08T10:51:28.521" v="12292" actId="790"/>
          <ac:spMkLst>
            <pc:docMk/>
            <pc:sldMk cId="2574044071" sldId="484"/>
            <ac:spMk id="5737" creationId="{6E69B566-5046-44D6-B429-E7500683535F}"/>
          </ac:spMkLst>
        </pc:spChg>
        <pc:spChg chg="mod">
          <ac:chgData name="Kolakowski, Artur" userId="9c34c8cc-b1df-44f6-bea5-dcf7a54ee35f" providerId="ADAL" clId="{3840EB45-74CA-49F5-8548-3DE287019A31}" dt="2022-12-08T10:51:28.526" v="12293" actId="790"/>
          <ac:spMkLst>
            <pc:docMk/>
            <pc:sldMk cId="2574044071" sldId="484"/>
            <ac:spMk id="5738" creationId="{73E50C74-9839-4E24-947F-8DD3E7E6472A}"/>
          </ac:spMkLst>
        </pc:spChg>
        <pc:spChg chg="mod">
          <ac:chgData name="Kolakowski, Artur" userId="9c34c8cc-b1df-44f6-bea5-dcf7a54ee35f" providerId="ADAL" clId="{3840EB45-74CA-49F5-8548-3DE287019A31}" dt="2022-12-08T10:51:28.530" v="12294" actId="790"/>
          <ac:spMkLst>
            <pc:docMk/>
            <pc:sldMk cId="2574044071" sldId="484"/>
            <ac:spMk id="5739" creationId="{BFE883F5-FDF4-49DE-A530-5A2B0B945916}"/>
          </ac:spMkLst>
        </pc:spChg>
        <pc:spChg chg="mod">
          <ac:chgData name="Kolakowski, Artur" userId="9c34c8cc-b1df-44f6-bea5-dcf7a54ee35f" providerId="ADAL" clId="{3840EB45-74CA-49F5-8548-3DE287019A31}" dt="2022-12-08T10:51:28.535" v="12295" actId="790"/>
          <ac:spMkLst>
            <pc:docMk/>
            <pc:sldMk cId="2574044071" sldId="484"/>
            <ac:spMk id="5740" creationId="{BA1C93A2-2626-4D2F-A8F2-3E125D2E3FC5}"/>
          </ac:spMkLst>
        </pc:spChg>
        <pc:spChg chg="mod">
          <ac:chgData name="Kolakowski, Artur" userId="9c34c8cc-b1df-44f6-bea5-dcf7a54ee35f" providerId="ADAL" clId="{3840EB45-74CA-49F5-8548-3DE287019A31}" dt="2022-12-08T10:51:28.539" v="12296" actId="790"/>
          <ac:spMkLst>
            <pc:docMk/>
            <pc:sldMk cId="2574044071" sldId="484"/>
            <ac:spMk id="5741" creationId="{56D1D055-4C0C-48FE-8D82-5BD55E80B47A}"/>
          </ac:spMkLst>
        </pc:spChg>
        <pc:spChg chg="mod">
          <ac:chgData name="Kolakowski, Artur" userId="9c34c8cc-b1df-44f6-bea5-dcf7a54ee35f" providerId="ADAL" clId="{3840EB45-74CA-49F5-8548-3DE287019A31}" dt="2022-12-08T10:51:28.544" v="12297" actId="790"/>
          <ac:spMkLst>
            <pc:docMk/>
            <pc:sldMk cId="2574044071" sldId="484"/>
            <ac:spMk id="5742" creationId="{DAC9CD53-4E48-46A3-9FA9-429B3BFF75FC}"/>
          </ac:spMkLst>
        </pc:spChg>
        <pc:spChg chg="mod">
          <ac:chgData name="Kolakowski, Artur" userId="9c34c8cc-b1df-44f6-bea5-dcf7a54ee35f" providerId="ADAL" clId="{3840EB45-74CA-49F5-8548-3DE287019A31}" dt="2022-12-08T10:51:28.550" v="12298" actId="790"/>
          <ac:spMkLst>
            <pc:docMk/>
            <pc:sldMk cId="2574044071" sldId="484"/>
            <ac:spMk id="5743" creationId="{7367CF80-9EE8-458E-ACCB-D869F351D930}"/>
          </ac:spMkLst>
        </pc:spChg>
        <pc:spChg chg="mod">
          <ac:chgData name="Kolakowski, Artur" userId="9c34c8cc-b1df-44f6-bea5-dcf7a54ee35f" providerId="ADAL" clId="{3840EB45-74CA-49F5-8548-3DE287019A31}" dt="2022-12-08T10:51:28.556" v="12299" actId="790"/>
          <ac:spMkLst>
            <pc:docMk/>
            <pc:sldMk cId="2574044071" sldId="484"/>
            <ac:spMk id="5744" creationId="{05B284B9-BE5D-49D2-B52C-E133FDD75930}"/>
          </ac:spMkLst>
        </pc:spChg>
        <pc:spChg chg="mod">
          <ac:chgData name="Kolakowski, Artur" userId="9c34c8cc-b1df-44f6-bea5-dcf7a54ee35f" providerId="ADAL" clId="{3840EB45-74CA-49F5-8548-3DE287019A31}" dt="2022-12-08T10:51:28.561" v="12300" actId="790"/>
          <ac:spMkLst>
            <pc:docMk/>
            <pc:sldMk cId="2574044071" sldId="484"/>
            <ac:spMk id="5745" creationId="{A87BD818-C2BA-4688-A9A8-583A5EE3282E}"/>
          </ac:spMkLst>
        </pc:spChg>
        <pc:spChg chg="mod">
          <ac:chgData name="Kolakowski, Artur" userId="9c34c8cc-b1df-44f6-bea5-dcf7a54ee35f" providerId="ADAL" clId="{3840EB45-74CA-49F5-8548-3DE287019A31}" dt="2022-12-08T10:51:28.567" v="12301" actId="790"/>
          <ac:spMkLst>
            <pc:docMk/>
            <pc:sldMk cId="2574044071" sldId="484"/>
            <ac:spMk id="5746" creationId="{7300C116-1194-4977-8F89-6EF034049BF8}"/>
          </ac:spMkLst>
        </pc:spChg>
        <pc:spChg chg="mod">
          <ac:chgData name="Kolakowski, Artur" userId="9c34c8cc-b1df-44f6-bea5-dcf7a54ee35f" providerId="ADAL" clId="{3840EB45-74CA-49F5-8548-3DE287019A31}" dt="2022-12-08T10:51:28.572" v="12302" actId="790"/>
          <ac:spMkLst>
            <pc:docMk/>
            <pc:sldMk cId="2574044071" sldId="484"/>
            <ac:spMk id="5747" creationId="{5A6B86C5-3264-4EEF-835F-78DD23CBA04A}"/>
          </ac:spMkLst>
        </pc:spChg>
        <pc:spChg chg="mod">
          <ac:chgData name="Kolakowski, Artur" userId="9c34c8cc-b1df-44f6-bea5-dcf7a54ee35f" providerId="ADAL" clId="{3840EB45-74CA-49F5-8548-3DE287019A31}" dt="2022-12-08T10:51:28.576" v="12303" actId="790"/>
          <ac:spMkLst>
            <pc:docMk/>
            <pc:sldMk cId="2574044071" sldId="484"/>
            <ac:spMk id="5748" creationId="{1824EFCC-C4CB-4B57-A41F-9910CE77419C}"/>
          </ac:spMkLst>
        </pc:spChg>
        <pc:spChg chg="mod">
          <ac:chgData name="Kolakowski, Artur" userId="9c34c8cc-b1df-44f6-bea5-dcf7a54ee35f" providerId="ADAL" clId="{3840EB45-74CA-49F5-8548-3DE287019A31}" dt="2022-12-08T10:51:28.582" v="12304" actId="790"/>
          <ac:spMkLst>
            <pc:docMk/>
            <pc:sldMk cId="2574044071" sldId="484"/>
            <ac:spMk id="5749" creationId="{F61B26A4-86FC-4C7F-B6CA-50591A4BDC9C}"/>
          </ac:spMkLst>
        </pc:spChg>
        <pc:spChg chg="mod">
          <ac:chgData name="Kolakowski, Artur" userId="9c34c8cc-b1df-44f6-bea5-dcf7a54ee35f" providerId="ADAL" clId="{3840EB45-74CA-49F5-8548-3DE287019A31}" dt="2022-12-08T10:51:28.588" v="12305" actId="790"/>
          <ac:spMkLst>
            <pc:docMk/>
            <pc:sldMk cId="2574044071" sldId="484"/>
            <ac:spMk id="5750" creationId="{E53345CD-0432-4091-ACFC-453546043341}"/>
          </ac:spMkLst>
        </pc:spChg>
        <pc:spChg chg="mod">
          <ac:chgData name="Kolakowski, Artur" userId="9c34c8cc-b1df-44f6-bea5-dcf7a54ee35f" providerId="ADAL" clId="{3840EB45-74CA-49F5-8548-3DE287019A31}" dt="2022-12-08T10:51:28.593" v="12306" actId="790"/>
          <ac:spMkLst>
            <pc:docMk/>
            <pc:sldMk cId="2574044071" sldId="484"/>
            <ac:spMk id="5751" creationId="{45BE0E91-4CC7-4394-A1DC-7D7604AD230E}"/>
          </ac:spMkLst>
        </pc:spChg>
        <pc:spChg chg="mod">
          <ac:chgData name="Kolakowski, Artur" userId="9c34c8cc-b1df-44f6-bea5-dcf7a54ee35f" providerId="ADAL" clId="{3840EB45-74CA-49F5-8548-3DE287019A31}" dt="2022-12-08T10:51:28.599" v="12307" actId="790"/>
          <ac:spMkLst>
            <pc:docMk/>
            <pc:sldMk cId="2574044071" sldId="484"/>
            <ac:spMk id="5752" creationId="{0BEB6A08-5BF0-45F1-A956-56AD2EBF3487}"/>
          </ac:spMkLst>
        </pc:spChg>
        <pc:spChg chg="mod">
          <ac:chgData name="Kolakowski, Artur" userId="9c34c8cc-b1df-44f6-bea5-dcf7a54ee35f" providerId="ADAL" clId="{3840EB45-74CA-49F5-8548-3DE287019A31}" dt="2022-12-08T10:51:28.604" v="12308" actId="790"/>
          <ac:spMkLst>
            <pc:docMk/>
            <pc:sldMk cId="2574044071" sldId="484"/>
            <ac:spMk id="5753" creationId="{197BB2A9-2C71-45A5-BD2A-146C58716BE2}"/>
          </ac:spMkLst>
        </pc:spChg>
        <pc:spChg chg="mod">
          <ac:chgData name="Kolakowski, Artur" userId="9c34c8cc-b1df-44f6-bea5-dcf7a54ee35f" providerId="ADAL" clId="{3840EB45-74CA-49F5-8548-3DE287019A31}" dt="2022-12-08T10:51:28.609" v="12309" actId="790"/>
          <ac:spMkLst>
            <pc:docMk/>
            <pc:sldMk cId="2574044071" sldId="484"/>
            <ac:spMk id="5754" creationId="{F1FA23F5-B6AE-4474-8034-997D79F6B7F1}"/>
          </ac:spMkLst>
        </pc:spChg>
        <pc:spChg chg="mod">
          <ac:chgData name="Kolakowski, Artur" userId="9c34c8cc-b1df-44f6-bea5-dcf7a54ee35f" providerId="ADAL" clId="{3840EB45-74CA-49F5-8548-3DE287019A31}" dt="2022-12-08T10:51:28.614" v="12310" actId="790"/>
          <ac:spMkLst>
            <pc:docMk/>
            <pc:sldMk cId="2574044071" sldId="484"/>
            <ac:spMk id="5755" creationId="{95D58EE8-68D5-48A2-9BA3-F273F4C6F8A6}"/>
          </ac:spMkLst>
        </pc:spChg>
        <pc:spChg chg="mod">
          <ac:chgData name="Kolakowski, Artur" userId="9c34c8cc-b1df-44f6-bea5-dcf7a54ee35f" providerId="ADAL" clId="{3840EB45-74CA-49F5-8548-3DE287019A31}" dt="2022-12-08T10:51:28.619" v="12311" actId="790"/>
          <ac:spMkLst>
            <pc:docMk/>
            <pc:sldMk cId="2574044071" sldId="484"/>
            <ac:spMk id="5756" creationId="{2740931E-F851-4F88-A4EA-03F49DFD0FEA}"/>
          </ac:spMkLst>
        </pc:spChg>
        <pc:spChg chg="mod">
          <ac:chgData name="Kolakowski, Artur" userId="9c34c8cc-b1df-44f6-bea5-dcf7a54ee35f" providerId="ADAL" clId="{3840EB45-74CA-49F5-8548-3DE287019A31}" dt="2022-12-08T10:51:28.624" v="12312" actId="790"/>
          <ac:spMkLst>
            <pc:docMk/>
            <pc:sldMk cId="2574044071" sldId="484"/>
            <ac:spMk id="5757" creationId="{8AE438DD-499D-4542-B324-7B08CB50942A}"/>
          </ac:spMkLst>
        </pc:spChg>
        <pc:spChg chg="mod">
          <ac:chgData name="Kolakowski, Artur" userId="9c34c8cc-b1df-44f6-bea5-dcf7a54ee35f" providerId="ADAL" clId="{3840EB45-74CA-49F5-8548-3DE287019A31}" dt="2022-12-08T10:51:28.631" v="12313" actId="790"/>
          <ac:spMkLst>
            <pc:docMk/>
            <pc:sldMk cId="2574044071" sldId="484"/>
            <ac:spMk id="5758" creationId="{1B590004-CEA2-4914-9753-84675001D1FA}"/>
          </ac:spMkLst>
        </pc:spChg>
        <pc:spChg chg="mod">
          <ac:chgData name="Kolakowski, Artur" userId="9c34c8cc-b1df-44f6-bea5-dcf7a54ee35f" providerId="ADAL" clId="{3840EB45-74CA-49F5-8548-3DE287019A31}" dt="2022-12-08T10:51:28.636" v="12314" actId="790"/>
          <ac:spMkLst>
            <pc:docMk/>
            <pc:sldMk cId="2574044071" sldId="484"/>
            <ac:spMk id="5759" creationId="{8907B0BE-7708-406E-B132-0C83DA9645F2}"/>
          </ac:spMkLst>
        </pc:spChg>
        <pc:spChg chg="mod">
          <ac:chgData name="Kolakowski, Artur" userId="9c34c8cc-b1df-44f6-bea5-dcf7a54ee35f" providerId="ADAL" clId="{3840EB45-74CA-49F5-8548-3DE287019A31}" dt="2022-12-08T10:51:28.641" v="12315" actId="790"/>
          <ac:spMkLst>
            <pc:docMk/>
            <pc:sldMk cId="2574044071" sldId="484"/>
            <ac:spMk id="5760" creationId="{58C8524F-563C-48C0-AA8B-B3B81EE6AAC9}"/>
          </ac:spMkLst>
        </pc:spChg>
        <pc:spChg chg="mod">
          <ac:chgData name="Kolakowski, Artur" userId="9c34c8cc-b1df-44f6-bea5-dcf7a54ee35f" providerId="ADAL" clId="{3840EB45-74CA-49F5-8548-3DE287019A31}" dt="2022-12-08T10:51:28.645" v="12316" actId="790"/>
          <ac:spMkLst>
            <pc:docMk/>
            <pc:sldMk cId="2574044071" sldId="484"/>
            <ac:spMk id="5761" creationId="{DD3A43D2-6401-42AE-BCDF-F16897D8ECDA}"/>
          </ac:spMkLst>
        </pc:spChg>
        <pc:spChg chg="mod">
          <ac:chgData name="Kolakowski, Artur" userId="9c34c8cc-b1df-44f6-bea5-dcf7a54ee35f" providerId="ADAL" clId="{3840EB45-74CA-49F5-8548-3DE287019A31}" dt="2022-12-08T10:51:28.652" v="12317" actId="790"/>
          <ac:spMkLst>
            <pc:docMk/>
            <pc:sldMk cId="2574044071" sldId="484"/>
            <ac:spMk id="5762" creationId="{C199C3C8-55FB-4BBD-8015-243E9A7B4C10}"/>
          </ac:spMkLst>
        </pc:spChg>
        <pc:spChg chg="mod">
          <ac:chgData name="Kolakowski, Artur" userId="9c34c8cc-b1df-44f6-bea5-dcf7a54ee35f" providerId="ADAL" clId="{3840EB45-74CA-49F5-8548-3DE287019A31}" dt="2022-12-08T10:51:28.656" v="12318" actId="790"/>
          <ac:spMkLst>
            <pc:docMk/>
            <pc:sldMk cId="2574044071" sldId="484"/>
            <ac:spMk id="5763" creationId="{EFF1BE9A-BDA9-4756-8640-AA2FC18C8124}"/>
          </ac:spMkLst>
        </pc:spChg>
        <pc:spChg chg="mod">
          <ac:chgData name="Kolakowski, Artur" userId="9c34c8cc-b1df-44f6-bea5-dcf7a54ee35f" providerId="ADAL" clId="{3840EB45-74CA-49F5-8548-3DE287019A31}" dt="2022-12-08T10:51:28.660" v="12319" actId="790"/>
          <ac:spMkLst>
            <pc:docMk/>
            <pc:sldMk cId="2574044071" sldId="484"/>
            <ac:spMk id="5764" creationId="{52DB4AD1-B8B1-461F-A653-CFC02F28F3B6}"/>
          </ac:spMkLst>
        </pc:spChg>
        <pc:spChg chg="mod">
          <ac:chgData name="Kolakowski, Artur" userId="9c34c8cc-b1df-44f6-bea5-dcf7a54ee35f" providerId="ADAL" clId="{3840EB45-74CA-49F5-8548-3DE287019A31}" dt="2022-12-08T10:51:28.665" v="12320" actId="790"/>
          <ac:spMkLst>
            <pc:docMk/>
            <pc:sldMk cId="2574044071" sldId="484"/>
            <ac:spMk id="5765" creationId="{C0EEF824-FB87-4C70-B167-A80449CCCDF2}"/>
          </ac:spMkLst>
        </pc:spChg>
        <pc:spChg chg="mod">
          <ac:chgData name="Kolakowski, Artur" userId="9c34c8cc-b1df-44f6-bea5-dcf7a54ee35f" providerId="ADAL" clId="{3840EB45-74CA-49F5-8548-3DE287019A31}" dt="2022-12-08T10:51:28.671" v="12321" actId="790"/>
          <ac:spMkLst>
            <pc:docMk/>
            <pc:sldMk cId="2574044071" sldId="484"/>
            <ac:spMk id="5766" creationId="{016C5753-41C2-46D5-9A49-89D4647CB076}"/>
          </ac:spMkLst>
        </pc:spChg>
        <pc:spChg chg="mod">
          <ac:chgData name="Kolakowski, Artur" userId="9c34c8cc-b1df-44f6-bea5-dcf7a54ee35f" providerId="ADAL" clId="{3840EB45-74CA-49F5-8548-3DE287019A31}" dt="2022-12-08T10:51:28.676" v="12322" actId="790"/>
          <ac:spMkLst>
            <pc:docMk/>
            <pc:sldMk cId="2574044071" sldId="484"/>
            <ac:spMk id="5767" creationId="{5510C8D5-BD15-4FAC-AEEC-5C1AC5DD4EB5}"/>
          </ac:spMkLst>
        </pc:spChg>
        <pc:spChg chg="mod">
          <ac:chgData name="Kolakowski, Artur" userId="9c34c8cc-b1df-44f6-bea5-dcf7a54ee35f" providerId="ADAL" clId="{3840EB45-74CA-49F5-8548-3DE287019A31}" dt="2022-12-08T10:51:28.681" v="12323" actId="790"/>
          <ac:spMkLst>
            <pc:docMk/>
            <pc:sldMk cId="2574044071" sldId="484"/>
            <ac:spMk id="5768" creationId="{5BA01C73-A687-41DC-BFE3-9BC0748784E2}"/>
          </ac:spMkLst>
        </pc:spChg>
        <pc:spChg chg="mod">
          <ac:chgData name="Kolakowski, Artur" userId="9c34c8cc-b1df-44f6-bea5-dcf7a54ee35f" providerId="ADAL" clId="{3840EB45-74CA-49F5-8548-3DE287019A31}" dt="2022-12-08T10:51:28.686" v="12324" actId="790"/>
          <ac:spMkLst>
            <pc:docMk/>
            <pc:sldMk cId="2574044071" sldId="484"/>
            <ac:spMk id="5769" creationId="{9E05AD68-B03A-4B52-8302-EDDA2CE97F99}"/>
          </ac:spMkLst>
        </pc:spChg>
        <pc:spChg chg="mod">
          <ac:chgData name="Kolakowski, Artur" userId="9c34c8cc-b1df-44f6-bea5-dcf7a54ee35f" providerId="ADAL" clId="{3840EB45-74CA-49F5-8548-3DE287019A31}" dt="2022-12-08T10:51:28.690" v="12325" actId="790"/>
          <ac:spMkLst>
            <pc:docMk/>
            <pc:sldMk cId="2574044071" sldId="484"/>
            <ac:spMk id="5770" creationId="{7FFD6266-20BF-44BB-853A-E81CE3080DDA}"/>
          </ac:spMkLst>
        </pc:spChg>
        <pc:spChg chg="mod">
          <ac:chgData name="Kolakowski, Artur" userId="9c34c8cc-b1df-44f6-bea5-dcf7a54ee35f" providerId="ADAL" clId="{3840EB45-74CA-49F5-8548-3DE287019A31}" dt="2022-12-08T10:51:28.695" v="12326" actId="790"/>
          <ac:spMkLst>
            <pc:docMk/>
            <pc:sldMk cId="2574044071" sldId="484"/>
            <ac:spMk id="5771" creationId="{48AD4282-ED01-48FC-8388-02178B55BC50}"/>
          </ac:spMkLst>
        </pc:spChg>
        <pc:spChg chg="mod">
          <ac:chgData name="Kolakowski, Artur" userId="9c34c8cc-b1df-44f6-bea5-dcf7a54ee35f" providerId="ADAL" clId="{3840EB45-74CA-49F5-8548-3DE287019A31}" dt="2022-12-08T10:51:28.700" v="12327" actId="790"/>
          <ac:spMkLst>
            <pc:docMk/>
            <pc:sldMk cId="2574044071" sldId="484"/>
            <ac:spMk id="5772" creationId="{B1C30C90-3DD1-487C-B8F2-A8C6CF42DD4F}"/>
          </ac:spMkLst>
        </pc:spChg>
        <pc:spChg chg="mod">
          <ac:chgData name="Kolakowski, Artur" userId="9c34c8cc-b1df-44f6-bea5-dcf7a54ee35f" providerId="ADAL" clId="{3840EB45-74CA-49F5-8548-3DE287019A31}" dt="2022-12-08T10:51:28.705" v="12328" actId="790"/>
          <ac:spMkLst>
            <pc:docMk/>
            <pc:sldMk cId="2574044071" sldId="484"/>
            <ac:spMk id="5773" creationId="{B1C8855E-3198-47DF-8C9F-2B56EAB3C8EE}"/>
          </ac:spMkLst>
        </pc:spChg>
        <pc:spChg chg="mod">
          <ac:chgData name="Kolakowski, Artur" userId="9c34c8cc-b1df-44f6-bea5-dcf7a54ee35f" providerId="ADAL" clId="{3840EB45-74CA-49F5-8548-3DE287019A31}" dt="2022-12-08T10:51:28.710" v="12329" actId="790"/>
          <ac:spMkLst>
            <pc:docMk/>
            <pc:sldMk cId="2574044071" sldId="484"/>
            <ac:spMk id="5774" creationId="{292F63DF-DE26-4421-A313-7352F3C93EF2}"/>
          </ac:spMkLst>
        </pc:spChg>
        <pc:spChg chg="mod">
          <ac:chgData name="Kolakowski, Artur" userId="9c34c8cc-b1df-44f6-bea5-dcf7a54ee35f" providerId="ADAL" clId="{3840EB45-74CA-49F5-8548-3DE287019A31}" dt="2022-12-08T10:51:28.716" v="12330" actId="790"/>
          <ac:spMkLst>
            <pc:docMk/>
            <pc:sldMk cId="2574044071" sldId="484"/>
            <ac:spMk id="5775" creationId="{C8EF6F41-099C-4EB9-8DCD-FFE748B1FAD0}"/>
          </ac:spMkLst>
        </pc:spChg>
        <pc:spChg chg="mod">
          <ac:chgData name="Kolakowski, Artur" userId="9c34c8cc-b1df-44f6-bea5-dcf7a54ee35f" providerId="ADAL" clId="{3840EB45-74CA-49F5-8548-3DE287019A31}" dt="2022-12-08T10:51:28.721" v="12331" actId="790"/>
          <ac:spMkLst>
            <pc:docMk/>
            <pc:sldMk cId="2574044071" sldId="484"/>
            <ac:spMk id="5776" creationId="{65BF2A6A-A73E-44F8-B673-580C5BEB121D}"/>
          </ac:spMkLst>
        </pc:spChg>
        <pc:spChg chg="mod">
          <ac:chgData name="Kolakowski, Artur" userId="9c34c8cc-b1df-44f6-bea5-dcf7a54ee35f" providerId="ADAL" clId="{3840EB45-74CA-49F5-8548-3DE287019A31}" dt="2022-12-08T10:51:28.726" v="12332" actId="790"/>
          <ac:spMkLst>
            <pc:docMk/>
            <pc:sldMk cId="2574044071" sldId="484"/>
            <ac:spMk id="5777" creationId="{94E2DA86-7691-44A1-8FA5-87DC630373BE}"/>
          </ac:spMkLst>
        </pc:spChg>
        <pc:spChg chg="mod">
          <ac:chgData name="Kolakowski, Artur" userId="9c34c8cc-b1df-44f6-bea5-dcf7a54ee35f" providerId="ADAL" clId="{3840EB45-74CA-49F5-8548-3DE287019A31}" dt="2022-12-08T10:51:28.731" v="12333" actId="790"/>
          <ac:spMkLst>
            <pc:docMk/>
            <pc:sldMk cId="2574044071" sldId="484"/>
            <ac:spMk id="5778" creationId="{C69221AA-D83C-487D-973F-4473A8551D1E}"/>
          </ac:spMkLst>
        </pc:spChg>
        <pc:spChg chg="mod">
          <ac:chgData name="Kolakowski, Artur" userId="9c34c8cc-b1df-44f6-bea5-dcf7a54ee35f" providerId="ADAL" clId="{3840EB45-74CA-49F5-8548-3DE287019A31}" dt="2022-12-08T10:51:28.736" v="12334" actId="790"/>
          <ac:spMkLst>
            <pc:docMk/>
            <pc:sldMk cId="2574044071" sldId="484"/>
            <ac:spMk id="5779" creationId="{FFB230A7-F2ED-458A-A617-90856DD51F0C}"/>
          </ac:spMkLst>
        </pc:spChg>
        <pc:spChg chg="mod">
          <ac:chgData name="Kolakowski, Artur" userId="9c34c8cc-b1df-44f6-bea5-dcf7a54ee35f" providerId="ADAL" clId="{3840EB45-74CA-49F5-8548-3DE287019A31}" dt="2022-12-08T10:51:28.741" v="12335" actId="790"/>
          <ac:spMkLst>
            <pc:docMk/>
            <pc:sldMk cId="2574044071" sldId="484"/>
            <ac:spMk id="5780" creationId="{D334E58B-6570-4596-BBEA-FBF430F599A7}"/>
          </ac:spMkLst>
        </pc:spChg>
        <pc:spChg chg="mod">
          <ac:chgData name="Kolakowski, Artur" userId="9c34c8cc-b1df-44f6-bea5-dcf7a54ee35f" providerId="ADAL" clId="{3840EB45-74CA-49F5-8548-3DE287019A31}" dt="2022-12-08T10:51:28.747" v="12336" actId="790"/>
          <ac:spMkLst>
            <pc:docMk/>
            <pc:sldMk cId="2574044071" sldId="484"/>
            <ac:spMk id="5781" creationId="{C609EAFA-4108-4F96-9EDD-3CE934161278}"/>
          </ac:spMkLst>
        </pc:spChg>
        <pc:spChg chg="mod">
          <ac:chgData name="Kolakowski, Artur" userId="9c34c8cc-b1df-44f6-bea5-dcf7a54ee35f" providerId="ADAL" clId="{3840EB45-74CA-49F5-8548-3DE287019A31}" dt="2022-12-08T10:51:28.752" v="12337" actId="790"/>
          <ac:spMkLst>
            <pc:docMk/>
            <pc:sldMk cId="2574044071" sldId="484"/>
            <ac:spMk id="5782" creationId="{A75E4D1C-7707-4FE2-B22D-120021BC1DDC}"/>
          </ac:spMkLst>
        </pc:spChg>
        <pc:spChg chg="mod">
          <ac:chgData name="Kolakowski, Artur" userId="9c34c8cc-b1df-44f6-bea5-dcf7a54ee35f" providerId="ADAL" clId="{3840EB45-74CA-49F5-8548-3DE287019A31}" dt="2022-12-08T10:51:28.757" v="12338" actId="790"/>
          <ac:spMkLst>
            <pc:docMk/>
            <pc:sldMk cId="2574044071" sldId="484"/>
            <ac:spMk id="5783" creationId="{1243F0BD-5696-4FCE-BE38-D32D790BBC85}"/>
          </ac:spMkLst>
        </pc:spChg>
        <pc:spChg chg="mod">
          <ac:chgData name="Kolakowski, Artur" userId="9c34c8cc-b1df-44f6-bea5-dcf7a54ee35f" providerId="ADAL" clId="{3840EB45-74CA-49F5-8548-3DE287019A31}" dt="2022-12-08T10:51:28.761" v="12339" actId="790"/>
          <ac:spMkLst>
            <pc:docMk/>
            <pc:sldMk cId="2574044071" sldId="484"/>
            <ac:spMk id="5784" creationId="{BC4FF508-B234-4CB3-A73F-F4E904BBB645}"/>
          </ac:spMkLst>
        </pc:spChg>
        <pc:spChg chg="mod">
          <ac:chgData name="Kolakowski, Artur" userId="9c34c8cc-b1df-44f6-bea5-dcf7a54ee35f" providerId="ADAL" clId="{3840EB45-74CA-49F5-8548-3DE287019A31}" dt="2022-12-08T10:51:28.766" v="12340" actId="790"/>
          <ac:spMkLst>
            <pc:docMk/>
            <pc:sldMk cId="2574044071" sldId="484"/>
            <ac:spMk id="5785" creationId="{9FF6FA09-DEE1-448C-A9C1-90273E2D48A6}"/>
          </ac:spMkLst>
        </pc:spChg>
        <pc:spChg chg="mod">
          <ac:chgData name="Kolakowski, Artur" userId="9c34c8cc-b1df-44f6-bea5-dcf7a54ee35f" providerId="ADAL" clId="{3840EB45-74CA-49F5-8548-3DE287019A31}" dt="2022-12-08T10:51:28.772" v="12341" actId="790"/>
          <ac:spMkLst>
            <pc:docMk/>
            <pc:sldMk cId="2574044071" sldId="484"/>
            <ac:spMk id="5786" creationId="{C7273737-352C-49F0-9D78-C45D809556A2}"/>
          </ac:spMkLst>
        </pc:spChg>
        <pc:spChg chg="mod">
          <ac:chgData name="Kolakowski, Artur" userId="9c34c8cc-b1df-44f6-bea5-dcf7a54ee35f" providerId="ADAL" clId="{3840EB45-74CA-49F5-8548-3DE287019A31}" dt="2022-12-08T10:51:28.776" v="12342" actId="790"/>
          <ac:spMkLst>
            <pc:docMk/>
            <pc:sldMk cId="2574044071" sldId="484"/>
            <ac:spMk id="5787" creationId="{1CBE0368-5D6A-4455-91DD-2AEB7B8E3861}"/>
          </ac:spMkLst>
        </pc:spChg>
        <pc:spChg chg="mod">
          <ac:chgData name="Kolakowski, Artur" userId="9c34c8cc-b1df-44f6-bea5-dcf7a54ee35f" providerId="ADAL" clId="{3840EB45-74CA-49F5-8548-3DE287019A31}" dt="2022-12-08T10:51:28.781" v="12343" actId="790"/>
          <ac:spMkLst>
            <pc:docMk/>
            <pc:sldMk cId="2574044071" sldId="484"/>
            <ac:spMk id="5788" creationId="{1562ABFD-767C-41B0-ABFC-788FF41DD5F9}"/>
          </ac:spMkLst>
        </pc:spChg>
        <pc:spChg chg="mod">
          <ac:chgData name="Kolakowski, Artur" userId="9c34c8cc-b1df-44f6-bea5-dcf7a54ee35f" providerId="ADAL" clId="{3840EB45-74CA-49F5-8548-3DE287019A31}" dt="2022-12-08T10:51:28.786" v="12344" actId="790"/>
          <ac:spMkLst>
            <pc:docMk/>
            <pc:sldMk cId="2574044071" sldId="484"/>
            <ac:spMk id="5789" creationId="{0FEC3038-782B-48EE-910C-5AC74EA13F65}"/>
          </ac:spMkLst>
        </pc:spChg>
        <pc:spChg chg="mod">
          <ac:chgData name="Kolakowski, Artur" userId="9c34c8cc-b1df-44f6-bea5-dcf7a54ee35f" providerId="ADAL" clId="{3840EB45-74CA-49F5-8548-3DE287019A31}" dt="2022-12-08T10:51:28.792" v="12345" actId="790"/>
          <ac:spMkLst>
            <pc:docMk/>
            <pc:sldMk cId="2574044071" sldId="484"/>
            <ac:spMk id="5790" creationId="{89354B3C-F986-4A8A-81DC-8D988DBFA83A}"/>
          </ac:spMkLst>
        </pc:spChg>
        <pc:spChg chg="mod">
          <ac:chgData name="Kolakowski, Artur" userId="9c34c8cc-b1df-44f6-bea5-dcf7a54ee35f" providerId="ADAL" clId="{3840EB45-74CA-49F5-8548-3DE287019A31}" dt="2022-12-08T10:51:28.797" v="12346" actId="790"/>
          <ac:spMkLst>
            <pc:docMk/>
            <pc:sldMk cId="2574044071" sldId="484"/>
            <ac:spMk id="5791" creationId="{7C2A4919-874A-4714-A9A2-467DA70E94A7}"/>
          </ac:spMkLst>
        </pc:spChg>
        <pc:spChg chg="mod">
          <ac:chgData name="Kolakowski, Artur" userId="9c34c8cc-b1df-44f6-bea5-dcf7a54ee35f" providerId="ADAL" clId="{3840EB45-74CA-49F5-8548-3DE287019A31}" dt="2022-12-08T10:51:28.802" v="12347" actId="790"/>
          <ac:spMkLst>
            <pc:docMk/>
            <pc:sldMk cId="2574044071" sldId="484"/>
            <ac:spMk id="5792" creationId="{96B64809-E67E-48E3-BE3D-8BD3452470DF}"/>
          </ac:spMkLst>
        </pc:spChg>
        <pc:spChg chg="mod">
          <ac:chgData name="Kolakowski, Artur" userId="9c34c8cc-b1df-44f6-bea5-dcf7a54ee35f" providerId="ADAL" clId="{3840EB45-74CA-49F5-8548-3DE287019A31}" dt="2022-12-08T10:51:28.806" v="12348" actId="790"/>
          <ac:spMkLst>
            <pc:docMk/>
            <pc:sldMk cId="2574044071" sldId="484"/>
            <ac:spMk id="5793" creationId="{81D32EC2-FA58-41FE-A279-2B9B2020BB70}"/>
          </ac:spMkLst>
        </pc:spChg>
        <pc:spChg chg="mod">
          <ac:chgData name="Kolakowski, Artur" userId="9c34c8cc-b1df-44f6-bea5-dcf7a54ee35f" providerId="ADAL" clId="{3840EB45-74CA-49F5-8548-3DE287019A31}" dt="2022-12-08T10:51:28.811" v="12349" actId="790"/>
          <ac:spMkLst>
            <pc:docMk/>
            <pc:sldMk cId="2574044071" sldId="484"/>
            <ac:spMk id="5794" creationId="{1F4C8BFC-7CB7-4F22-B6BA-C7A1DC551012}"/>
          </ac:spMkLst>
        </pc:spChg>
        <pc:spChg chg="mod">
          <ac:chgData name="Kolakowski, Artur" userId="9c34c8cc-b1df-44f6-bea5-dcf7a54ee35f" providerId="ADAL" clId="{3840EB45-74CA-49F5-8548-3DE287019A31}" dt="2022-12-08T10:51:28.816" v="12350" actId="790"/>
          <ac:spMkLst>
            <pc:docMk/>
            <pc:sldMk cId="2574044071" sldId="484"/>
            <ac:spMk id="5795" creationId="{56E9960A-ED53-469A-B03C-01CB559305BB}"/>
          </ac:spMkLst>
        </pc:spChg>
        <pc:spChg chg="mod">
          <ac:chgData name="Kolakowski, Artur" userId="9c34c8cc-b1df-44f6-bea5-dcf7a54ee35f" providerId="ADAL" clId="{3840EB45-74CA-49F5-8548-3DE287019A31}" dt="2022-12-08T10:51:28.821" v="12351" actId="790"/>
          <ac:spMkLst>
            <pc:docMk/>
            <pc:sldMk cId="2574044071" sldId="484"/>
            <ac:spMk id="5796" creationId="{84A26943-AE59-4868-BCAE-4168B8AC3FEA}"/>
          </ac:spMkLst>
        </pc:spChg>
        <pc:spChg chg="mod">
          <ac:chgData name="Kolakowski, Artur" userId="9c34c8cc-b1df-44f6-bea5-dcf7a54ee35f" providerId="ADAL" clId="{3840EB45-74CA-49F5-8548-3DE287019A31}" dt="2022-12-08T10:51:28.826" v="12352" actId="790"/>
          <ac:spMkLst>
            <pc:docMk/>
            <pc:sldMk cId="2574044071" sldId="484"/>
            <ac:spMk id="5797" creationId="{AC3E3E0D-5862-4664-800B-296E143476F5}"/>
          </ac:spMkLst>
        </pc:spChg>
        <pc:spChg chg="mod">
          <ac:chgData name="Kolakowski, Artur" userId="9c34c8cc-b1df-44f6-bea5-dcf7a54ee35f" providerId="ADAL" clId="{3840EB45-74CA-49F5-8548-3DE287019A31}" dt="2022-12-08T10:51:28.833" v="12353" actId="790"/>
          <ac:spMkLst>
            <pc:docMk/>
            <pc:sldMk cId="2574044071" sldId="484"/>
            <ac:spMk id="5798" creationId="{7141F89F-9CD9-4616-8C7F-7B898B14585D}"/>
          </ac:spMkLst>
        </pc:spChg>
        <pc:spChg chg="mod">
          <ac:chgData name="Kolakowski, Artur" userId="9c34c8cc-b1df-44f6-bea5-dcf7a54ee35f" providerId="ADAL" clId="{3840EB45-74CA-49F5-8548-3DE287019A31}" dt="2022-12-08T10:51:28.838" v="12354" actId="790"/>
          <ac:spMkLst>
            <pc:docMk/>
            <pc:sldMk cId="2574044071" sldId="484"/>
            <ac:spMk id="5799" creationId="{7DF45B96-0713-4EC6-84E1-C757F6993699}"/>
          </ac:spMkLst>
        </pc:spChg>
        <pc:spChg chg="mod">
          <ac:chgData name="Kolakowski, Artur" userId="9c34c8cc-b1df-44f6-bea5-dcf7a54ee35f" providerId="ADAL" clId="{3840EB45-74CA-49F5-8548-3DE287019A31}" dt="2022-12-08T10:51:28.842" v="12355" actId="790"/>
          <ac:spMkLst>
            <pc:docMk/>
            <pc:sldMk cId="2574044071" sldId="484"/>
            <ac:spMk id="5800" creationId="{1E4E6B4B-9659-43E1-BE6C-38285F79A3B9}"/>
          </ac:spMkLst>
        </pc:spChg>
        <pc:spChg chg="mod">
          <ac:chgData name="Kolakowski, Artur" userId="9c34c8cc-b1df-44f6-bea5-dcf7a54ee35f" providerId="ADAL" clId="{3840EB45-74CA-49F5-8548-3DE287019A31}" dt="2022-12-08T10:51:28.846" v="12356" actId="790"/>
          <ac:spMkLst>
            <pc:docMk/>
            <pc:sldMk cId="2574044071" sldId="484"/>
            <ac:spMk id="5801" creationId="{636B9BD8-72D1-43B5-B13A-4EE178C5C9E8}"/>
          </ac:spMkLst>
        </pc:spChg>
        <pc:spChg chg="mod">
          <ac:chgData name="Kolakowski, Artur" userId="9c34c8cc-b1df-44f6-bea5-dcf7a54ee35f" providerId="ADAL" clId="{3840EB45-74CA-49F5-8548-3DE287019A31}" dt="2022-12-08T10:51:28.853" v="12357" actId="790"/>
          <ac:spMkLst>
            <pc:docMk/>
            <pc:sldMk cId="2574044071" sldId="484"/>
            <ac:spMk id="5802" creationId="{48E2D88C-0E44-496E-97F5-179BAE970AA0}"/>
          </ac:spMkLst>
        </pc:spChg>
        <pc:spChg chg="mod">
          <ac:chgData name="Kolakowski, Artur" userId="9c34c8cc-b1df-44f6-bea5-dcf7a54ee35f" providerId="ADAL" clId="{3840EB45-74CA-49F5-8548-3DE287019A31}" dt="2022-12-08T10:51:28.857" v="12358" actId="790"/>
          <ac:spMkLst>
            <pc:docMk/>
            <pc:sldMk cId="2574044071" sldId="484"/>
            <ac:spMk id="5803" creationId="{E61E2779-C25B-4D8A-908E-DF9B4F4F6B8F}"/>
          </ac:spMkLst>
        </pc:spChg>
        <pc:spChg chg="mod">
          <ac:chgData name="Kolakowski, Artur" userId="9c34c8cc-b1df-44f6-bea5-dcf7a54ee35f" providerId="ADAL" clId="{3840EB45-74CA-49F5-8548-3DE287019A31}" dt="2022-12-08T10:51:28.861" v="12359" actId="790"/>
          <ac:spMkLst>
            <pc:docMk/>
            <pc:sldMk cId="2574044071" sldId="484"/>
            <ac:spMk id="5804" creationId="{FC3EAC59-C032-4B1C-95A8-1AA500345E18}"/>
          </ac:spMkLst>
        </pc:spChg>
        <pc:spChg chg="mod">
          <ac:chgData name="Kolakowski, Artur" userId="9c34c8cc-b1df-44f6-bea5-dcf7a54ee35f" providerId="ADAL" clId="{3840EB45-74CA-49F5-8548-3DE287019A31}" dt="2022-12-08T10:51:28.866" v="12360" actId="790"/>
          <ac:spMkLst>
            <pc:docMk/>
            <pc:sldMk cId="2574044071" sldId="484"/>
            <ac:spMk id="5805" creationId="{EE49664A-7B0A-49AB-A68B-30732D27BBA2}"/>
          </ac:spMkLst>
        </pc:spChg>
        <pc:spChg chg="mod">
          <ac:chgData name="Kolakowski, Artur" userId="9c34c8cc-b1df-44f6-bea5-dcf7a54ee35f" providerId="ADAL" clId="{3840EB45-74CA-49F5-8548-3DE287019A31}" dt="2022-12-08T10:51:28.873" v="12361" actId="790"/>
          <ac:spMkLst>
            <pc:docMk/>
            <pc:sldMk cId="2574044071" sldId="484"/>
            <ac:spMk id="5806" creationId="{ED328765-460F-44A5-9651-0A64638C25D4}"/>
          </ac:spMkLst>
        </pc:spChg>
        <pc:spChg chg="mod">
          <ac:chgData name="Kolakowski, Artur" userId="9c34c8cc-b1df-44f6-bea5-dcf7a54ee35f" providerId="ADAL" clId="{3840EB45-74CA-49F5-8548-3DE287019A31}" dt="2022-12-08T10:51:28.878" v="12362" actId="790"/>
          <ac:spMkLst>
            <pc:docMk/>
            <pc:sldMk cId="2574044071" sldId="484"/>
            <ac:spMk id="5807" creationId="{1338AA8A-0463-444E-8FF7-56FC15B18598}"/>
          </ac:spMkLst>
        </pc:spChg>
        <pc:spChg chg="mod">
          <ac:chgData name="Kolakowski, Artur" userId="9c34c8cc-b1df-44f6-bea5-dcf7a54ee35f" providerId="ADAL" clId="{3840EB45-74CA-49F5-8548-3DE287019A31}" dt="2022-12-08T10:51:28.884" v="12363" actId="790"/>
          <ac:spMkLst>
            <pc:docMk/>
            <pc:sldMk cId="2574044071" sldId="484"/>
            <ac:spMk id="5808" creationId="{39645692-9357-4CF3-A5B3-C947AB1C41FA}"/>
          </ac:spMkLst>
        </pc:spChg>
        <pc:spChg chg="mod">
          <ac:chgData name="Kolakowski, Artur" userId="9c34c8cc-b1df-44f6-bea5-dcf7a54ee35f" providerId="ADAL" clId="{3840EB45-74CA-49F5-8548-3DE287019A31}" dt="2022-12-08T10:51:28.888" v="12364" actId="790"/>
          <ac:spMkLst>
            <pc:docMk/>
            <pc:sldMk cId="2574044071" sldId="484"/>
            <ac:spMk id="5809" creationId="{0AF2E100-BBE7-4180-8496-D4D9D0A9B21A}"/>
          </ac:spMkLst>
        </pc:spChg>
        <pc:spChg chg="mod">
          <ac:chgData name="Kolakowski, Artur" userId="9c34c8cc-b1df-44f6-bea5-dcf7a54ee35f" providerId="ADAL" clId="{3840EB45-74CA-49F5-8548-3DE287019A31}" dt="2022-12-08T10:51:28.893" v="12365" actId="790"/>
          <ac:spMkLst>
            <pc:docMk/>
            <pc:sldMk cId="2574044071" sldId="484"/>
            <ac:spMk id="5810" creationId="{6E713E45-9D87-4FD4-8100-6E204EAA598E}"/>
          </ac:spMkLst>
        </pc:spChg>
        <pc:spChg chg="mod">
          <ac:chgData name="Kolakowski, Artur" userId="9c34c8cc-b1df-44f6-bea5-dcf7a54ee35f" providerId="ADAL" clId="{3840EB45-74CA-49F5-8548-3DE287019A31}" dt="2022-12-08T10:51:28.899" v="12366" actId="790"/>
          <ac:spMkLst>
            <pc:docMk/>
            <pc:sldMk cId="2574044071" sldId="484"/>
            <ac:spMk id="5811" creationId="{72025220-B726-4F22-AC05-D60ED162E0E4}"/>
          </ac:spMkLst>
        </pc:spChg>
        <pc:spChg chg="mod">
          <ac:chgData name="Kolakowski, Artur" userId="9c34c8cc-b1df-44f6-bea5-dcf7a54ee35f" providerId="ADAL" clId="{3840EB45-74CA-49F5-8548-3DE287019A31}" dt="2022-12-08T10:51:28.904" v="12367" actId="790"/>
          <ac:spMkLst>
            <pc:docMk/>
            <pc:sldMk cId="2574044071" sldId="484"/>
            <ac:spMk id="5812" creationId="{7CE040C7-3E84-4A99-A135-693B72B2930E}"/>
          </ac:spMkLst>
        </pc:spChg>
        <pc:spChg chg="mod">
          <ac:chgData name="Kolakowski, Artur" userId="9c34c8cc-b1df-44f6-bea5-dcf7a54ee35f" providerId="ADAL" clId="{3840EB45-74CA-49F5-8548-3DE287019A31}" dt="2022-12-08T10:51:28.909" v="12368" actId="790"/>
          <ac:spMkLst>
            <pc:docMk/>
            <pc:sldMk cId="2574044071" sldId="484"/>
            <ac:spMk id="5813" creationId="{C80DBFDC-965C-4346-A7C4-91F10442F3EF}"/>
          </ac:spMkLst>
        </pc:spChg>
        <pc:spChg chg="mod">
          <ac:chgData name="Kolakowski, Artur" userId="9c34c8cc-b1df-44f6-bea5-dcf7a54ee35f" providerId="ADAL" clId="{3840EB45-74CA-49F5-8548-3DE287019A31}" dt="2022-12-08T10:51:28.915" v="12369" actId="790"/>
          <ac:spMkLst>
            <pc:docMk/>
            <pc:sldMk cId="2574044071" sldId="484"/>
            <ac:spMk id="5814" creationId="{DE3D9E26-20A5-4C20-BCE1-F1BE76261366}"/>
          </ac:spMkLst>
        </pc:spChg>
        <pc:spChg chg="mod">
          <ac:chgData name="Kolakowski, Artur" userId="9c34c8cc-b1df-44f6-bea5-dcf7a54ee35f" providerId="ADAL" clId="{3840EB45-74CA-49F5-8548-3DE287019A31}" dt="2022-12-08T10:51:28.920" v="12370" actId="790"/>
          <ac:spMkLst>
            <pc:docMk/>
            <pc:sldMk cId="2574044071" sldId="484"/>
            <ac:spMk id="5815" creationId="{0B1B06EC-9FEA-4D59-A448-395B6D653695}"/>
          </ac:spMkLst>
        </pc:spChg>
        <pc:spChg chg="mod">
          <ac:chgData name="Kolakowski, Artur" userId="9c34c8cc-b1df-44f6-bea5-dcf7a54ee35f" providerId="ADAL" clId="{3840EB45-74CA-49F5-8548-3DE287019A31}" dt="2022-12-08T10:51:28.925" v="12371" actId="790"/>
          <ac:spMkLst>
            <pc:docMk/>
            <pc:sldMk cId="2574044071" sldId="484"/>
            <ac:spMk id="5816" creationId="{36A33395-85A8-424B-A753-21F68FE7FC9F}"/>
          </ac:spMkLst>
        </pc:spChg>
        <pc:spChg chg="mod">
          <ac:chgData name="Kolakowski, Artur" userId="9c34c8cc-b1df-44f6-bea5-dcf7a54ee35f" providerId="ADAL" clId="{3840EB45-74CA-49F5-8548-3DE287019A31}" dt="2022-12-08T10:51:28.929" v="12372" actId="790"/>
          <ac:spMkLst>
            <pc:docMk/>
            <pc:sldMk cId="2574044071" sldId="484"/>
            <ac:spMk id="5817" creationId="{5422F51A-79D9-4FA1-9392-2029FAF8EC41}"/>
          </ac:spMkLst>
        </pc:spChg>
        <pc:spChg chg="mod">
          <ac:chgData name="Kolakowski, Artur" userId="9c34c8cc-b1df-44f6-bea5-dcf7a54ee35f" providerId="ADAL" clId="{3840EB45-74CA-49F5-8548-3DE287019A31}" dt="2022-12-08T10:51:28.935" v="12373" actId="790"/>
          <ac:spMkLst>
            <pc:docMk/>
            <pc:sldMk cId="2574044071" sldId="484"/>
            <ac:spMk id="5818" creationId="{428B4AEC-CA33-46D2-8243-35841A08E175}"/>
          </ac:spMkLst>
        </pc:spChg>
        <pc:spChg chg="mod">
          <ac:chgData name="Kolakowski, Artur" userId="9c34c8cc-b1df-44f6-bea5-dcf7a54ee35f" providerId="ADAL" clId="{3840EB45-74CA-49F5-8548-3DE287019A31}" dt="2022-12-08T10:51:28.940" v="12374" actId="790"/>
          <ac:spMkLst>
            <pc:docMk/>
            <pc:sldMk cId="2574044071" sldId="484"/>
            <ac:spMk id="5819" creationId="{1D131A41-C276-46BA-8AA6-51BF5B829AE2}"/>
          </ac:spMkLst>
        </pc:spChg>
        <pc:spChg chg="mod">
          <ac:chgData name="Kolakowski, Artur" userId="9c34c8cc-b1df-44f6-bea5-dcf7a54ee35f" providerId="ADAL" clId="{3840EB45-74CA-49F5-8548-3DE287019A31}" dt="2022-12-08T10:51:28.944" v="12375" actId="790"/>
          <ac:spMkLst>
            <pc:docMk/>
            <pc:sldMk cId="2574044071" sldId="484"/>
            <ac:spMk id="5820" creationId="{A64672AA-0F06-40F0-94E1-572E2C5E6EC1}"/>
          </ac:spMkLst>
        </pc:spChg>
        <pc:spChg chg="mod">
          <ac:chgData name="Kolakowski, Artur" userId="9c34c8cc-b1df-44f6-bea5-dcf7a54ee35f" providerId="ADAL" clId="{3840EB45-74CA-49F5-8548-3DE287019A31}" dt="2022-12-08T10:51:28.949" v="12376" actId="790"/>
          <ac:spMkLst>
            <pc:docMk/>
            <pc:sldMk cId="2574044071" sldId="484"/>
            <ac:spMk id="5821" creationId="{A918B689-CAB9-46D2-B98D-E4784DA73EEC}"/>
          </ac:spMkLst>
        </pc:spChg>
        <pc:spChg chg="mod">
          <ac:chgData name="Kolakowski, Artur" userId="9c34c8cc-b1df-44f6-bea5-dcf7a54ee35f" providerId="ADAL" clId="{3840EB45-74CA-49F5-8548-3DE287019A31}" dt="2022-12-08T10:51:28.954" v="12377" actId="790"/>
          <ac:spMkLst>
            <pc:docMk/>
            <pc:sldMk cId="2574044071" sldId="484"/>
            <ac:spMk id="5822" creationId="{39C51131-094E-4201-BD80-10DB715B2173}"/>
          </ac:spMkLst>
        </pc:spChg>
        <pc:spChg chg="mod">
          <ac:chgData name="Kolakowski, Artur" userId="9c34c8cc-b1df-44f6-bea5-dcf7a54ee35f" providerId="ADAL" clId="{3840EB45-74CA-49F5-8548-3DE287019A31}" dt="2022-12-08T10:51:28.960" v="12378" actId="790"/>
          <ac:spMkLst>
            <pc:docMk/>
            <pc:sldMk cId="2574044071" sldId="484"/>
            <ac:spMk id="5823" creationId="{96A4584F-D052-4C43-AA5C-8C1E863CEABF}"/>
          </ac:spMkLst>
        </pc:spChg>
        <pc:spChg chg="mod">
          <ac:chgData name="Kolakowski, Artur" userId="9c34c8cc-b1df-44f6-bea5-dcf7a54ee35f" providerId="ADAL" clId="{3840EB45-74CA-49F5-8548-3DE287019A31}" dt="2022-12-08T10:51:28.966" v="12379" actId="790"/>
          <ac:spMkLst>
            <pc:docMk/>
            <pc:sldMk cId="2574044071" sldId="484"/>
            <ac:spMk id="5824" creationId="{9EF1F198-64ED-46BC-B07D-C64F8EB267BA}"/>
          </ac:spMkLst>
        </pc:spChg>
        <pc:spChg chg="mod">
          <ac:chgData name="Kolakowski, Artur" userId="9c34c8cc-b1df-44f6-bea5-dcf7a54ee35f" providerId="ADAL" clId="{3840EB45-74CA-49F5-8548-3DE287019A31}" dt="2022-12-08T10:51:28.970" v="12380" actId="790"/>
          <ac:spMkLst>
            <pc:docMk/>
            <pc:sldMk cId="2574044071" sldId="484"/>
            <ac:spMk id="5825" creationId="{AD1FA8C5-A35E-4282-8420-78C42CB0E8E5}"/>
          </ac:spMkLst>
        </pc:spChg>
        <pc:spChg chg="mod">
          <ac:chgData name="Kolakowski, Artur" userId="9c34c8cc-b1df-44f6-bea5-dcf7a54ee35f" providerId="ADAL" clId="{3840EB45-74CA-49F5-8548-3DE287019A31}" dt="2022-12-08T10:51:28.975" v="12381" actId="790"/>
          <ac:spMkLst>
            <pc:docMk/>
            <pc:sldMk cId="2574044071" sldId="484"/>
            <ac:spMk id="5826" creationId="{93527A79-4D47-4E40-8645-A045ABFB3F0C}"/>
          </ac:spMkLst>
        </pc:spChg>
        <pc:spChg chg="mod">
          <ac:chgData name="Kolakowski, Artur" userId="9c34c8cc-b1df-44f6-bea5-dcf7a54ee35f" providerId="ADAL" clId="{3840EB45-74CA-49F5-8548-3DE287019A31}" dt="2022-12-08T10:51:28.980" v="12382" actId="790"/>
          <ac:spMkLst>
            <pc:docMk/>
            <pc:sldMk cId="2574044071" sldId="484"/>
            <ac:spMk id="5827" creationId="{2055E698-B156-4B1B-BCAA-96ED98AE3A6E}"/>
          </ac:spMkLst>
        </pc:spChg>
        <pc:spChg chg="mod">
          <ac:chgData name="Kolakowski, Artur" userId="9c34c8cc-b1df-44f6-bea5-dcf7a54ee35f" providerId="ADAL" clId="{3840EB45-74CA-49F5-8548-3DE287019A31}" dt="2022-12-08T10:51:28.986" v="12383" actId="790"/>
          <ac:spMkLst>
            <pc:docMk/>
            <pc:sldMk cId="2574044071" sldId="484"/>
            <ac:spMk id="5828" creationId="{C9407476-7642-4142-95B4-091D04F335A1}"/>
          </ac:spMkLst>
        </pc:spChg>
        <pc:spChg chg="mod">
          <ac:chgData name="Kolakowski, Artur" userId="9c34c8cc-b1df-44f6-bea5-dcf7a54ee35f" providerId="ADAL" clId="{3840EB45-74CA-49F5-8548-3DE287019A31}" dt="2022-12-08T10:51:28.990" v="12384" actId="790"/>
          <ac:spMkLst>
            <pc:docMk/>
            <pc:sldMk cId="2574044071" sldId="484"/>
            <ac:spMk id="5829" creationId="{7D7EA766-487C-4B06-9246-5EF259B72CBA}"/>
          </ac:spMkLst>
        </pc:spChg>
        <pc:spChg chg="mod">
          <ac:chgData name="Kolakowski, Artur" userId="9c34c8cc-b1df-44f6-bea5-dcf7a54ee35f" providerId="ADAL" clId="{3840EB45-74CA-49F5-8548-3DE287019A31}" dt="2022-12-08T10:51:28.995" v="12385" actId="790"/>
          <ac:spMkLst>
            <pc:docMk/>
            <pc:sldMk cId="2574044071" sldId="484"/>
            <ac:spMk id="5830" creationId="{4FC60693-40C2-44E1-9667-1D9FA1DCCD08}"/>
          </ac:spMkLst>
        </pc:spChg>
        <pc:spChg chg="mod">
          <ac:chgData name="Kolakowski, Artur" userId="9c34c8cc-b1df-44f6-bea5-dcf7a54ee35f" providerId="ADAL" clId="{3840EB45-74CA-49F5-8548-3DE287019A31}" dt="2022-12-08T10:51:29.001" v="12386" actId="790"/>
          <ac:spMkLst>
            <pc:docMk/>
            <pc:sldMk cId="2574044071" sldId="484"/>
            <ac:spMk id="5831" creationId="{2EED9D81-4777-4056-9B7B-C34259D6635D}"/>
          </ac:spMkLst>
        </pc:spChg>
        <pc:spChg chg="mod">
          <ac:chgData name="Kolakowski, Artur" userId="9c34c8cc-b1df-44f6-bea5-dcf7a54ee35f" providerId="ADAL" clId="{3840EB45-74CA-49F5-8548-3DE287019A31}" dt="2022-12-08T10:51:29.006" v="12387" actId="790"/>
          <ac:spMkLst>
            <pc:docMk/>
            <pc:sldMk cId="2574044071" sldId="484"/>
            <ac:spMk id="5832" creationId="{9A00034E-02B5-4604-AFF9-8CBFECF2392D}"/>
          </ac:spMkLst>
        </pc:spChg>
        <pc:spChg chg="mod">
          <ac:chgData name="Kolakowski, Artur" userId="9c34c8cc-b1df-44f6-bea5-dcf7a54ee35f" providerId="ADAL" clId="{3840EB45-74CA-49F5-8548-3DE287019A31}" dt="2022-12-08T10:51:29.011" v="12388" actId="790"/>
          <ac:spMkLst>
            <pc:docMk/>
            <pc:sldMk cId="2574044071" sldId="484"/>
            <ac:spMk id="5833" creationId="{85893026-F302-49F7-A129-02AFA04C029A}"/>
          </ac:spMkLst>
        </pc:spChg>
        <pc:spChg chg="mod">
          <ac:chgData name="Kolakowski, Artur" userId="9c34c8cc-b1df-44f6-bea5-dcf7a54ee35f" providerId="ADAL" clId="{3840EB45-74CA-49F5-8548-3DE287019A31}" dt="2022-12-08T10:51:29.016" v="12389" actId="790"/>
          <ac:spMkLst>
            <pc:docMk/>
            <pc:sldMk cId="2574044071" sldId="484"/>
            <ac:spMk id="5834" creationId="{2249FAFC-108E-4D26-BB17-726ACE0EA702}"/>
          </ac:spMkLst>
        </pc:spChg>
        <pc:spChg chg="mod">
          <ac:chgData name="Kolakowski, Artur" userId="9c34c8cc-b1df-44f6-bea5-dcf7a54ee35f" providerId="ADAL" clId="{3840EB45-74CA-49F5-8548-3DE287019A31}" dt="2022-12-08T10:51:29.020" v="12390" actId="790"/>
          <ac:spMkLst>
            <pc:docMk/>
            <pc:sldMk cId="2574044071" sldId="484"/>
            <ac:spMk id="5835" creationId="{0E3129DA-2A5B-420E-ADAA-3A12B1DE29F4}"/>
          </ac:spMkLst>
        </pc:spChg>
        <pc:spChg chg="mod">
          <ac:chgData name="Kolakowski, Artur" userId="9c34c8cc-b1df-44f6-bea5-dcf7a54ee35f" providerId="ADAL" clId="{3840EB45-74CA-49F5-8548-3DE287019A31}" dt="2022-12-08T10:51:29.025" v="12391" actId="790"/>
          <ac:spMkLst>
            <pc:docMk/>
            <pc:sldMk cId="2574044071" sldId="484"/>
            <ac:spMk id="5836" creationId="{31C5938D-18D9-4C9C-B636-084C56E83B2D}"/>
          </ac:spMkLst>
        </pc:spChg>
        <pc:spChg chg="mod">
          <ac:chgData name="Kolakowski, Artur" userId="9c34c8cc-b1df-44f6-bea5-dcf7a54ee35f" providerId="ADAL" clId="{3840EB45-74CA-49F5-8548-3DE287019A31}" dt="2022-12-08T10:51:29.032" v="12392" actId="790"/>
          <ac:spMkLst>
            <pc:docMk/>
            <pc:sldMk cId="2574044071" sldId="484"/>
            <ac:spMk id="5837" creationId="{42CE8FA2-FB20-4E20-81E4-2CAB2A0EEFBE}"/>
          </ac:spMkLst>
        </pc:spChg>
        <pc:spChg chg="mod">
          <ac:chgData name="Kolakowski, Artur" userId="9c34c8cc-b1df-44f6-bea5-dcf7a54ee35f" providerId="ADAL" clId="{3840EB45-74CA-49F5-8548-3DE287019A31}" dt="2022-12-08T10:51:29.037" v="12393" actId="790"/>
          <ac:spMkLst>
            <pc:docMk/>
            <pc:sldMk cId="2574044071" sldId="484"/>
            <ac:spMk id="5838" creationId="{77F47AD7-B1A5-4AD7-9114-E64A68FDFEB9}"/>
          </ac:spMkLst>
        </pc:spChg>
        <pc:spChg chg="mod">
          <ac:chgData name="Kolakowski, Artur" userId="9c34c8cc-b1df-44f6-bea5-dcf7a54ee35f" providerId="ADAL" clId="{3840EB45-74CA-49F5-8548-3DE287019A31}" dt="2022-12-08T10:51:29.041" v="12394" actId="790"/>
          <ac:spMkLst>
            <pc:docMk/>
            <pc:sldMk cId="2574044071" sldId="484"/>
            <ac:spMk id="5839" creationId="{D4E677F2-BCFD-4D87-A5F8-B42277F2BEC5}"/>
          </ac:spMkLst>
        </pc:spChg>
        <pc:spChg chg="mod">
          <ac:chgData name="Kolakowski, Artur" userId="9c34c8cc-b1df-44f6-bea5-dcf7a54ee35f" providerId="ADAL" clId="{3840EB45-74CA-49F5-8548-3DE287019A31}" dt="2022-12-08T10:51:29.046" v="12395" actId="790"/>
          <ac:spMkLst>
            <pc:docMk/>
            <pc:sldMk cId="2574044071" sldId="484"/>
            <ac:spMk id="5840" creationId="{C263CE5B-E683-407C-8ACA-7A01A5DC5E26}"/>
          </ac:spMkLst>
        </pc:spChg>
        <pc:spChg chg="mod">
          <ac:chgData name="Kolakowski, Artur" userId="9c34c8cc-b1df-44f6-bea5-dcf7a54ee35f" providerId="ADAL" clId="{3840EB45-74CA-49F5-8548-3DE287019A31}" dt="2022-12-08T10:51:29.052" v="12396" actId="790"/>
          <ac:spMkLst>
            <pc:docMk/>
            <pc:sldMk cId="2574044071" sldId="484"/>
            <ac:spMk id="5841" creationId="{7AF821C0-BA51-4765-AEDF-BF9AC5DDEFF2}"/>
          </ac:spMkLst>
        </pc:spChg>
        <pc:spChg chg="mod">
          <ac:chgData name="Kolakowski, Artur" userId="9c34c8cc-b1df-44f6-bea5-dcf7a54ee35f" providerId="ADAL" clId="{3840EB45-74CA-49F5-8548-3DE287019A31}" dt="2022-12-08T10:51:29.057" v="12397" actId="790"/>
          <ac:spMkLst>
            <pc:docMk/>
            <pc:sldMk cId="2574044071" sldId="484"/>
            <ac:spMk id="5842" creationId="{8EDD6C7E-2F67-4AD4-8B76-1FA2253396E8}"/>
          </ac:spMkLst>
        </pc:spChg>
        <pc:spChg chg="mod">
          <ac:chgData name="Kolakowski, Artur" userId="9c34c8cc-b1df-44f6-bea5-dcf7a54ee35f" providerId="ADAL" clId="{3840EB45-74CA-49F5-8548-3DE287019A31}" dt="2022-12-08T10:51:29.062" v="12398" actId="790"/>
          <ac:spMkLst>
            <pc:docMk/>
            <pc:sldMk cId="2574044071" sldId="484"/>
            <ac:spMk id="5843" creationId="{51B16C8B-8262-4469-8BE2-33F20F83B743}"/>
          </ac:spMkLst>
        </pc:spChg>
        <pc:spChg chg="mod">
          <ac:chgData name="Kolakowski, Artur" userId="9c34c8cc-b1df-44f6-bea5-dcf7a54ee35f" providerId="ADAL" clId="{3840EB45-74CA-49F5-8548-3DE287019A31}" dt="2022-12-08T10:51:29.066" v="12399" actId="790"/>
          <ac:spMkLst>
            <pc:docMk/>
            <pc:sldMk cId="2574044071" sldId="484"/>
            <ac:spMk id="5844" creationId="{EF411629-4313-4AD5-8C6A-5A750AC75EAF}"/>
          </ac:spMkLst>
        </pc:spChg>
        <pc:spChg chg="mod">
          <ac:chgData name="Kolakowski, Artur" userId="9c34c8cc-b1df-44f6-bea5-dcf7a54ee35f" providerId="ADAL" clId="{3840EB45-74CA-49F5-8548-3DE287019A31}" dt="2022-12-08T10:51:29.073" v="12400" actId="790"/>
          <ac:spMkLst>
            <pc:docMk/>
            <pc:sldMk cId="2574044071" sldId="484"/>
            <ac:spMk id="5845" creationId="{7B8CE85E-4D69-47B2-BE32-31E980DFDE5D}"/>
          </ac:spMkLst>
        </pc:spChg>
        <pc:spChg chg="mod">
          <ac:chgData name="Kolakowski, Artur" userId="9c34c8cc-b1df-44f6-bea5-dcf7a54ee35f" providerId="ADAL" clId="{3840EB45-74CA-49F5-8548-3DE287019A31}" dt="2022-12-08T10:51:29.077" v="12401" actId="790"/>
          <ac:spMkLst>
            <pc:docMk/>
            <pc:sldMk cId="2574044071" sldId="484"/>
            <ac:spMk id="5846" creationId="{4D83D8E9-3C59-4022-B3BB-834B634CBD05}"/>
          </ac:spMkLst>
        </pc:spChg>
        <pc:spChg chg="mod">
          <ac:chgData name="Kolakowski, Artur" userId="9c34c8cc-b1df-44f6-bea5-dcf7a54ee35f" providerId="ADAL" clId="{3840EB45-74CA-49F5-8548-3DE287019A31}" dt="2022-12-08T10:51:29.082" v="12402" actId="790"/>
          <ac:spMkLst>
            <pc:docMk/>
            <pc:sldMk cId="2574044071" sldId="484"/>
            <ac:spMk id="5847" creationId="{36378670-0B8B-444A-9A91-318F9D13B39F}"/>
          </ac:spMkLst>
        </pc:spChg>
        <pc:spChg chg="mod">
          <ac:chgData name="Kolakowski, Artur" userId="9c34c8cc-b1df-44f6-bea5-dcf7a54ee35f" providerId="ADAL" clId="{3840EB45-74CA-49F5-8548-3DE287019A31}" dt="2022-12-08T10:51:29.086" v="12403" actId="790"/>
          <ac:spMkLst>
            <pc:docMk/>
            <pc:sldMk cId="2574044071" sldId="484"/>
            <ac:spMk id="5848" creationId="{02513B47-1942-4AF0-9807-EC0C5A2C09F2}"/>
          </ac:spMkLst>
        </pc:spChg>
        <pc:spChg chg="mod">
          <ac:chgData name="Kolakowski, Artur" userId="9c34c8cc-b1df-44f6-bea5-dcf7a54ee35f" providerId="ADAL" clId="{3840EB45-74CA-49F5-8548-3DE287019A31}" dt="2022-12-08T10:51:29.092" v="12404" actId="790"/>
          <ac:spMkLst>
            <pc:docMk/>
            <pc:sldMk cId="2574044071" sldId="484"/>
            <ac:spMk id="5849" creationId="{3B9F486A-A06D-438A-BBCF-0769540656FF}"/>
          </ac:spMkLst>
        </pc:spChg>
        <pc:spChg chg="mod">
          <ac:chgData name="Kolakowski, Artur" userId="9c34c8cc-b1df-44f6-bea5-dcf7a54ee35f" providerId="ADAL" clId="{3840EB45-74CA-49F5-8548-3DE287019A31}" dt="2022-12-08T10:51:29.097" v="12405" actId="790"/>
          <ac:spMkLst>
            <pc:docMk/>
            <pc:sldMk cId="2574044071" sldId="484"/>
            <ac:spMk id="5850" creationId="{1383C113-5ED2-4D47-99FD-6EFA45B065B7}"/>
          </ac:spMkLst>
        </pc:spChg>
        <pc:spChg chg="mod">
          <ac:chgData name="Kolakowski, Artur" userId="9c34c8cc-b1df-44f6-bea5-dcf7a54ee35f" providerId="ADAL" clId="{3840EB45-74CA-49F5-8548-3DE287019A31}" dt="2022-12-08T10:51:29.102" v="12406" actId="790"/>
          <ac:spMkLst>
            <pc:docMk/>
            <pc:sldMk cId="2574044071" sldId="484"/>
            <ac:spMk id="5851" creationId="{D554E2DD-B9D6-4AF9-A1A6-11B0A6858CB1}"/>
          </ac:spMkLst>
        </pc:spChg>
        <pc:spChg chg="mod">
          <ac:chgData name="Kolakowski, Artur" userId="9c34c8cc-b1df-44f6-bea5-dcf7a54ee35f" providerId="ADAL" clId="{3840EB45-74CA-49F5-8548-3DE287019A31}" dt="2022-12-08T10:51:29.107" v="12407" actId="790"/>
          <ac:spMkLst>
            <pc:docMk/>
            <pc:sldMk cId="2574044071" sldId="484"/>
            <ac:spMk id="5852" creationId="{669F83CF-6BFC-4093-BD82-BC5C9C906707}"/>
          </ac:spMkLst>
        </pc:spChg>
        <pc:spChg chg="mod">
          <ac:chgData name="Kolakowski, Artur" userId="9c34c8cc-b1df-44f6-bea5-dcf7a54ee35f" providerId="ADAL" clId="{3840EB45-74CA-49F5-8548-3DE287019A31}" dt="2022-12-08T10:51:29.112" v="12408" actId="790"/>
          <ac:spMkLst>
            <pc:docMk/>
            <pc:sldMk cId="2574044071" sldId="484"/>
            <ac:spMk id="5853" creationId="{74FF07B1-C256-4A9F-A0ED-D5A840F7A110}"/>
          </ac:spMkLst>
        </pc:spChg>
        <pc:spChg chg="mod">
          <ac:chgData name="Kolakowski, Artur" userId="9c34c8cc-b1df-44f6-bea5-dcf7a54ee35f" providerId="ADAL" clId="{3840EB45-74CA-49F5-8548-3DE287019A31}" dt="2022-12-08T10:51:29.118" v="12409" actId="790"/>
          <ac:spMkLst>
            <pc:docMk/>
            <pc:sldMk cId="2574044071" sldId="484"/>
            <ac:spMk id="5854" creationId="{9F609F71-7EC4-47D9-A976-ADC1D9038DA1}"/>
          </ac:spMkLst>
        </pc:spChg>
        <pc:spChg chg="mod">
          <ac:chgData name="Kolakowski, Artur" userId="9c34c8cc-b1df-44f6-bea5-dcf7a54ee35f" providerId="ADAL" clId="{3840EB45-74CA-49F5-8548-3DE287019A31}" dt="2022-12-08T10:51:29.123" v="12410" actId="790"/>
          <ac:spMkLst>
            <pc:docMk/>
            <pc:sldMk cId="2574044071" sldId="484"/>
            <ac:spMk id="5855" creationId="{913AFDFE-172E-4544-9F9B-2BFEB77BD57E}"/>
          </ac:spMkLst>
        </pc:spChg>
        <pc:spChg chg="mod">
          <ac:chgData name="Kolakowski, Artur" userId="9c34c8cc-b1df-44f6-bea5-dcf7a54ee35f" providerId="ADAL" clId="{3840EB45-74CA-49F5-8548-3DE287019A31}" dt="2022-12-08T10:51:29.127" v="12411" actId="790"/>
          <ac:spMkLst>
            <pc:docMk/>
            <pc:sldMk cId="2574044071" sldId="484"/>
            <ac:spMk id="5856" creationId="{28E4F555-457A-4124-A290-CC1C698F9B99}"/>
          </ac:spMkLst>
        </pc:spChg>
        <pc:spChg chg="mod">
          <ac:chgData name="Kolakowski, Artur" userId="9c34c8cc-b1df-44f6-bea5-dcf7a54ee35f" providerId="ADAL" clId="{3840EB45-74CA-49F5-8548-3DE287019A31}" dt="2022-12-08T10:51:29.133" v="12412" actId="790"/>
          <ac:spMkLst>
            <pc:docMk/>
            <pc:sldMk cId="2574044071" sldId="484"/>
            <ac:spMk id="5857" creationId="{C65CD933-B7FA-4702-A97E-4FDF090605BC}"/>
          </ac:spMkLst>
        </pc:spChg>
        <pc:spChg chg="mod">
          <ac:chgData name="Kolakowski, Artur" userId="9c34c8cc-b1df-44f6-bea5-dcf7a54ee35f" providerId="ADAL" clId="{3840EB45-74CA-49F5-8548-3DE287019A31}" dt="2022-12-08T10:51:29.138" v="12413" actId="790"/>
          <ac:spMkLst>
            <pc:docMk/>
            <pc:sldMk cId="2574044071" sldId="484"/>
            <ac:spMk id="5858" creationId="{21B70C90-9587-406E-B83F-46CB651240A3}"/>
          </ac:spMkLst>
        </pc:spChg>
        <pc:spChg chg="mod">
          <ac:chgData name="Kolakowski, Artur" userId="9c34c8cc-b1df-44f6-bea5-dcf7a54ee35f" providerId="ADAL" clId="{3840EB45-74CA-49F5-8548-3DE287019A31}" dt="2022-12-08T10:51:29.144" v="12414" actId="790"/>
          <ac:spMkLst>
            <pc:docMk/>
            <pc:sldMk cId="2574044071" sldId="484"/>
            <ac:spMk id="5859" creationId="{7603AB12-9CF5-444F-A463-5A9411BA4112}"/>
          </ac:spMkLst>
        </pc:spChg>
        <pc:spChg chg="mod">
          <ac:chgData name="Kolakowski, Artur" userId="9c34c8cc-b1df-44f6-bea5-dcf7a54ee35f" providerId="ADAL" clId="{3840EB45-74CA-49F5-8548-3DE287019A31}" dt="2022-12-08T10:51:29.148" v="12415" actId="790"/>
          <ac:spMkLst>
            <pc:docMk/>
            <pc:sldMk cId="2574044071" sldId="484"/>
            <ac:spMk id="5860" creationId="{F2F38923-CB16-4301-BC11-41BBE8D31E4B}"/>
          </ac:spMkLst>
        </pc:spChg>
        <pc:spChg chg="mod">
          <ac:chgData name="Kolakowski, Artur" userId="9c34c8cc-b1df-44f6-bea5-dcf7a54ee35f" providerId="ADAL" clId="{3840EB45-74CA-49F5-8548-3DE287019A31}" dt="2022-12-08T10:51:29.154" v="12416" actId="790"/>
          <ac:spMkLst>
            <pc:docMk/>
            <pc:sldMk cId="2574044071" sldId="484"/>
            <ac:spMk id="5861" creationId="{B7D11B9F-30FF-4A50-8DB9-2474FCAF9911}"/>
          </ac:spMkLst>
        </pc:spChg>
        <pc:spChg chg="mod">
          <ac:chgData name="Kolakowski, Artur" userId="9c34c8cc-b1df-44f6-bea5-dcf7a54ee35f" providerId="ADAL" clId="{3840EB45-74CA-49F5-8548-3DE287019A31}" dt="2022-12-08T10:51:29.159" v="12417" actId="790"/>
          <ac:spMkLst>
            <pc:docMk/>
            <pc:sldMk cId="2574044071" sldId="484"/>
            <ac:spMk id="5862" creationId="{782687D8-F254-4D35-AAB1-B487B0011E64}"/>
          </ac:spMkLst>
        </pc:spChg>
        <pc:spChg chg="mod">
          <ac:chgData name="Kolakowski, Artur" userId="9c34c8cc-b1df-44f6-bea5-dcf7a54ee35f" providerId="ADAL" clId="{3840EB45-74CA-49F5-8548-3DE287019A31}" dt="2022-12-08T10:51:29.164" v="12418" actId="790"/>
          <ac:spMkLst>
            <pc:docMk/>
            <pc:sldMk cId="2574044071" sldId="484"/>
            <ac:spMk id="5863" creationId="{955A8C1A-0A47-418D-9BDD-45FC4E64CD7E}"/>
          </ac:spMkLst>
        </pc:spChg>
        <pc:spChg chg="mod">
          <ac:chgData name="Kolakowski, Artur" userId="9c34c8cc-b1df-44f6-bea5-dcf7a54ee35f" providerId="ADAL" clId="{3840EB45-74CA-49F5-8548-3DE287019A31}" dt="2022-12-08T10:51:29.169" v="12419" actId="790"/>
          <ac:spMkLst>
            <pc:docMk/>
            <pc:sldMk cId="2574044071" sldId="484"/>
            <ac:spMk id="5864" creationId="{77D2C7CB-AA04-47A6-8658-47B825FC3062}"/>
          </ac:spMkLst>
        </pc:spChg>
        <pc:spChg chg="mod">
          <ac:chgData name="Kolakowski, Artur" userId="9c34c8cc-b1df-44f6-bea5-dcf7a54ee35f" providerId="ADAL" clId="{3840EB45-74CA-49F5-8548-3DE287019A31}" dt="2022-12-08T10:51:29.174" v="12420" actId="790"/>
          <ac:spMkLst>
            <pc:docMk/>
            <pc:sldMk cId="2574044071" sldId="484"/>
            <ac:spMk id="5865" creationId="{D831B989-6989-4725-9085-71CEEED71B24}"/>
          </ac:spMkLst>
        </pc:spChg>
        <pc:spChg chg="mod">
          <ac:chgData name="Kolakowski, Artur" userId="9c34c8cc-b1df-44f6-bea5-dcf7a54ee35f" providerId="ADAL" clId="{3840EB45-74CA-49F5-8548-3DE287019A31}" dt="2022-12-08T10:51:29.179" v="12421" actId="790"/>
          <ac:spMkLst>
            <pc:docMk/>
            <pc:sldMk cId="2574044071" sldId="484"/>
            <ac:spMk id="5866" creationId="{53E7C646-7EFE-4DEE-88EF-9A13F5653E2C}"/>
          </ac:spMkLst>
        </pc:spChg>
        <pc:spChg chg="mod">
          <ac:chgData name="Kolakowski, Artur" userId="9c34c8cc-b1df-44f6-bea5-dcf7a54ee35f" providerId="ADAL" clId="{3840EB45-74CA-49F5-8548-3DE287019A31}" dt="2022-12-08T10:51:29.184" v="12422" actId="790"/>
          <ac:spMkLst>
            <pc:docMk/>
            <pc:sldMk cId="2574044071" sldId="484"/>
            <ac:spMk id="5867" creationId="{7D09F28A-8FD8-40C2-A692-01F8E05DB788}"/>
          </ac:spMkLst>
        </pc:spChg>
        <pc:spChg chg="mod">
          <ac:chgData name="Kolakowski, Artur" userId="9c34c8cc-b1df-44f6-bea5-dcf7a54ee35f" providerId="ADAL" clId="{3840EB45-74CA-49F5-8548-3DE287019A31}" dt="2022-12-08T10:51:29.189" v="12423" actId="790"/>
          <ac:spMkLst>
            <pc:docMk/>
            <pc:sldMk cId="2574044071" sldId="484"/>
            <ac:spMk id="5868" creationId="{6CAA1A66-6FC9-40E1-B38B-945E47343E3F}"/>
          </ac:spMkLst>
        </pc:spChg>
        <pc:spChg chg="mod">
          <ac:chgData name="Kolakowski, Artur" userId="9c34c8cc-b1df-44f6-bea5-dcf7a54ee35f" providerId="ADAL" clId="{3840EB45-74CA-49F5-8548-3DE287019A31}" dt="2022-12-08T10:51:29.195" v="12424" actId="790"/>
          <ac:spMkLst>
            <pc:docMk/>
            <pc:sldMk cId="2574044071" sldId="484"/>
            <ac:spMk id="5869" creationId="{DCB3CC89-EB3E-4A28-A144-322B64D247FE}"/>
          </ac:spMkLst>
        </pc:spChg>
        <pc:spChg chg="mod">
          <ac:chgData name="Kolakowski, Artur" userId="9c34c8cc-b1df-44f6-bea5-dcf7a54ee35f" providerId="ADAL" clId="{3840EB45-74CA-49F5-8548-3DE287019A31}" dt="2022-12-08T10:51:29.201" v="12425" actId="790"/>
          <ac:spMkLst>
            <pc:docMk/>
            <pc:sldMk cId="2574044071" sldId="484"/>
            <ac:spMk id="5870" creationId="{BDC6B07F-52A7-4941-AA76-2793D681AB76}"/>
          </ac:spMkLst>
        </pc:spChg>
        <pc:spChg chg="mod">
          <ac:chgData name="Kolakowski, Artur" userId="9c34c8cc-b1df-44f6-bea5-dcf7a54ee35f" providerId="ADAL" clId="{3840EB45-74CA-49F5-8548-3DE287019A31}" dt="2022-12-08T10:51:29.205" v="12426" actId="790"/>
          <ac:spMkLst>
            <pc:docMk/>
            <pc:sldMk cId="2574044071" sldId="484"/>
            <ac:spMk id="5871" creationId="{E6624388-4094-41CE-BDBE-3B98FDD819A6}"/>
          </ac:spMkLst>
        </pc:spChg>
        <pc:spChg chg="mod">
          <ac:chgData name="Kolakowski, Artur" userId="9c34c8cc-b1df-44f6-bea5-dcf7a54ee35f" providerId="ADAL" clId="{3840EB45-74CA-49F5-8548-3DE287019A31}" dt="2022-12-08T10:51:29.209" v="12427" actId="790"/>
          <ac:spMkLst>
            <pc:docMk/>
            <pc:sldMk cId="2574044071" sldId="484"/>
            <ac:spMk id="5872" creationId="{24403FAB-5C77-4575-BF8C-D9DF194C7643}"/>
          </ac:spMkLst>
        </pc:spChg>
        <pc:spChg chg="mod">
          <ac:chgData name="Kolakowski, Artur" userId="9c34c8cc-b1df-44f6-bea5-dcf7a54ee35f" providerId="ADAL" clId="{3840EB45-74CA-49F5-8548-3DE287019A31}" dt="2022-12-08T10:51:29.215" v="12428" actId="790"/>
          <ac:spMkLst>
            <pc:docMk/>
            <pc:sldMk cId="2574044071" sldId="484"/>
            <ac:spMk id="5873" creationId="{FE6D8868-F867-412A-A15D-8BA47034C39D}"/>
          </ac:spMkLst>
        </pc:spChg>
        <pc:spChg chg="mod">
          <ac:chgData name="Kolakowski, Artur" userId="9c34c8cc-b1df-44f6-bea5-dcf7a54ee35f" providerId="ADAL" clId="{3840EB45-74CA-49F5-8548-3DE287019A31}" dt="2022-12-08T10:51:29.220" v="12429" actId="790"/>
          <ac:spMkLst>
            <pc:docMk/>
            <pc:sldMk cId="2574044071" sldId="484"/>
            <ac:spMk id="5874" creationId="{262E6842-731B-42B8-946C-25FB6DDB2061}"/>
          </ac:spMkLst>
        </pc:spChg>
        <pc:spChg chg="mod">
          <ac:chgData name="Kolakowski, Artur" userId="9c34c8cc-b1df-44f6-bea5-dcf7a54ee35f" providerId="ADAL" clId="{3840EB45-74CA-49F5-8548-3DE287019A31}" dt="2022-12-08T10:51:29.224" v="12430" actId="790"/>
          <ac:spMkLst>
            <pc:docMk/>
            <pc:sldMk cId="2574044071" sldId="484"/>
            <ac:spMk id="5875" creationId="{51C5B822-E836-4C7E-8311-612CC1682D68}"/>
          </ac:spMkLst>
        </pc:spChg>
        <pc:spChg chg="mod">
          <ac:chgData name="Kolakowski, Artur" userId="9c34c8cc-b1df-44f6-bea5-dcf7a54ee35f" providerId="ADAL" clId="{3840EB45-74CA-49F5-8548-3DE287019A31}" dt="2022-12-08T10:51:29.230" v="12431" actId="790"/>
          <ac:spMkLst>
            <pc:docMk/>
            <pc:sldMk cId="2574044071" sldId="484"/>
            <ac:spMk id="5876" creationId="{F458EDF8-CC61-46C7-9306-E3959D9A9586}"/>
          </ac:spMkLst>
        </pc:spChg>
        <pc:spChg chg="mod">
          <ac:chgData name="Kolakowski, Artur" userId="9c34c8cc-b1df-44f6-bea5-dcf7a54ee35f" providerId="ADAL" clId="{3840EB45-74CA-49F5-8548-3DE287019A31}" dt="2022-12-08T10:51:29.235" v="12432" actId="790"/>
          <ac:spMkLst>
            <pc:docMk/>
            <pc:sldMk cId="2574044071" sldId="484"/>
            <ac:spMk id="5877" creationId="{854A6526-7CEE-492F-AAE8-4A848C5BC77E}"/>
          </ac:spMkLst>
        </pc:spChg>
        <pc:spChg chg="mod">
          <ac:chgData name="Kolakowski, Artur" userId="9c34c8cc-b1df-44f6-bea5-dcf7a54ee35f" providerId="ADAL" clId="{3840EB45-74CA-49F5-8548-3DE287019A31}" dt="2022-12-08T10:51:29.240" v="12433" actId="790"/>
          <ac:spMkLst>
            <pc:docMk/>
            <pc:sldMk cId="2574044071" sldId="484"/>
            <ac:spMk id="5878" creationId="{BB6ED4E2-559A-4500-9BC8-3B6AC1EA49EA}"/>
          </ac:spMkLst>
        </pc:spChg>
        <pc:spChg chg="mod">
          <ac:chgData name="Kolakowski, Artur" userId="9c34c8cc-b1df-44f6-bea5-dcf7a54ee35f" providerId="ADAL" clId="{3840EB45-74CA-49F5-8548-3DE287019A31}" dt="2022-12-08T10:51:29.245" v="12434" actId="790"/>
          <ac:spMkLst>
            <pc:docMk/>
            <pc:sldMk cId="2574044071" sldId="484"/>
            <ac:spMk id="5879" creationId="{5EF14AC7-B09E-4051-9FE1-2BC2CA6E3BB6}"/>
          </ac:spMkLst>
        </pc:spChg>
        <pc:spChg chg="mod">
          <ac:chgData name="Kolakowski, Artur" userId="9c34c8cc-b1df-44f6-bea5-dcf7a54ee35f" providerId="ADAL" clId="{3840EB45-74CA-49F5-8548-3DE287019A31}" dt="2022-12-08T10:51:29.250" v="12435" actId="790"/>
          <ac:spMkLst>
            <pc:docMk/>
            <pc:sldMk cId="2574044071" sldId="484"/>
            <ac:spMk id="5880" creationId="{466B3362-8AE3-4900-A052-F3AA0926766B}"/>
          </ac:spMkLst>
        </pc:spChg>
        <pc:spChg chg="mod">
          <ac:chgData name="Kolakowski, Artur" userId="9c34c8cc-b1df-44f6-bea5-dcf7a54ee35f" providerId="ADAL" clId="{3840EB45-74CA-49F5-8548-3DE287019A31}" dt="2022-12-08T10:51:29.255" v="12436" actId="790"/>
          <ac:spMkLst>
            <pc:docMk/>
            <pc:sldMk cId="2574044071" sldId="484"/>
            <ac:spMk id="5881" creationId="{0E461E01-5BB2-4114-B40F-2415236365C1}"/>
          </ac:spMkLst>
        </pc:spChg>
        <pc:spChg chg="mod">
          <ac:chgData name="Kolakowski, Artur" userId="9c34c8cc-b1df-44f6-bea5-dcf7a54ee35f" providerId="ADAL" clId="{3840EB45-74CA-49F5-8548-3DE287019A31}" dt="2022-12-08T10:51:29.259" v="12437" actId="790"/>
          <ac:spMkLst>
            <pc:docMk/>
            <pc:sldMk cId="2574044071" sldId="484"/>
            <ac:spMk id="5882" creationId="{15F7710B-0E3D-479E-AABA-07E5F7D2E8C8}"/>
          </ac:spMkLst>
        </pc:spChg>
        <pc:spChg chg="mod">
          <ac:chgData name="Kolakowski, Artur" userId="9c34c8cc-b1df-44f6-bea5-dcf7a54ee35f" providerId="ADAL" clId="{3840EB45-74CA-49F5-8548-3DE287019A31}" dt="2022-12-08T10:51:29.264" v="12438" actId="790"/>
          <ac:spMkLst>
            <pc:docMk/>
            <pc:sldMk cId="2574044071" sldId="484"/>
            <ac:spMk id="5883" creationId="{AACCE8E7-F400-4E9E-9C10-F3BAAFE2EEB9}"/>
          </ac:spMkLst>
        </pc:spChg>
        <pc:spChg chg="mod">
          <ac:chgData name="Kolakowski, Artur" userId="9c34c8cc-b1df-44f6-bea5-dcf7a54ee35f" providerId="ADAL" clId="{3840EB45-74CA-49F5-8548-3DE287019A31}" dt="2022-12-08T10:51:29.270" v="12439" actId="790"/>
          <ac:spMkLst>
            <pc:docMk/>
            <pc:sldMk cId="2574044071" sldId="484"/>
            <ac:spMk id="5884" creationId="{163342C5-53BE-48FF-AA2B-EDE70828872A}"/>
          </ac:spMkLst>
        </pc:spChg>
        <pc:spChg chg="mod">
          <ac:chgData name="Kolakowski, Artur" userId="9c34c8cc-b1df-44f6-bea5-dcf7a54ee35f" providerId="ADAL" clId="{3840EB45-74CA-49F5-8548-3DE287019A31}" dt="2022-12-08T10:51:29.275" v="12440" actId="790"/>
          <ac:spMkLst>
            <pc:docMk/>
            <pc:sldMk cId="2574044071" sldId="484"/>
            <ac:spMk id="5885" creationId="{66316108-19B2-47F1-88D8-5B1C2DA93125}"/>
          </ac:spMkLst>
        </pc:spChg>
        <pc:spChg chg="mod">
          <ac:chgData name="Kolakowski, Artur" userId="9c34c8cc-b1df-44f6-bea5-dcf7a54ee35f" providerId="ADAL" clId="{3840EB45-74CA-49F5-8548-3DE287019A31}" dt="2022-12-08T10:51:29.280" v="12441" actId="790"/>
          <ac:spMkLst>
            <pc:docMk/>
            <pc:sldMk cId="2574044071" sldId="484"/>
            <ac:spMk id="5886" creationId="{B521795C-2A23-491E-8C6C-5DD34C385B24}"/>
          </ac:spMkLst>
        </pc:spChg>
        <pc:spChg chg="mod">
          <ac:chgData name="Kolakowski, Artur" userId="9c34c8cc-b1df-44f6-bea5-dcf7a54ee35f" providerId="ADAL" clId="{3840EB45-74CA-49F5-8548-3DE287019A31}" dt="2022-12-08T10:51:29.285" v="12442" actId="790"/>
          <ac:spMkLst>
            <pc:docMk/>
            <pc:sldMk cId="2574044071" sldId="484"/>
            <ac:spMk id="5887" creationId="{4B22D88E-AC0A-4587-B9C1-57EA77492DBB}"/>
          </ac:spMkLst>
        </pc:spChg>
        <pc:spChg chg="mod">
          <ac:chgData name="Kolakowski, Artur" userId="9c34c8cc-b1df-44f6-bea5-dcf7a54ee35f" providerId="ADAL" clId="{3840EB45-74CA-49F5-8548-3DE287019A31}" dt="2022-12-08T10:51:29.290" v="12443" actId="790"/>
          <ac:spMkLst>
            <pc:docMk/>
            <pc:sldMk cId="2574044071" sldId="484"/>
            <ac:spMk id="5888" creationId="{0F6D139C-D8CF-4527-82B8-CDF77B92CA42}"/>
          </ac:spMkLst>
        </pc:spChg>
        <pc:spChg chg="mod">
          <ac:chgData name="Kolakowski, Artur" userId="9c34c8cc-b1df-44f6-bea5-dcf7a54ee35f" providerId="ADAL" clId="{3840EB45-74CA-49F5-8548-3DE287019A31}" dt="2022-12-08T10:51:29.296" v="12444" actId="790"/>
          <ac:spMkLst>
            <pc:docMk/>
            <pc:sldMk cId="2574044071" sldId="484"/>
            <ac:spMk id="5889" creationId="{1006EFC6-F7FF-46A0-B008-9208E15ACD78}"/>
          </ac:spMkLst>
        </pc:spChg>
        <pc:spChg chg="mod">
          <ac:chgData name="Kolakowski, Artur" userId="9c34c8cc-b1df-44f6-bea5-dcf7a54ee35f" providerId="ADAL" clId="{3840EB45-74CA-49F5-8548-3DE287019A31}" dt="2022-12-08T10:51:29.303" v="12445" actId="790"/>
          <ac:spMkLst>
            <pc:docMk/>
            <pc:sldMk cId="2574044071" sldId="484"/>
            <ac:spMk id="5890" creationId="{D86F29E0-ABBE-4F65-A401-E23736ED9405}"/>
          </ac:spMkLst>
        </pc:spChg>
        <pc:spChg chg="mod">
          <ac:chgData name="Kolakowski, Artur" userId="9c34c8cc-b1df-44f6-bea5-dcf7a54ee35f" providerId="ADAL" clId="{3840EB45-74CA-49F5-8548-3DE287019A31}" dt="2022-12-08T10:51:29.309" v="12446" actId="790"/>
          <ac:spMkLst>
            <pc:docMk/>
            <pc:sldMk cId="2574044071" sldId="484"/>
            <ac:spMk id="5891" creationId="{BE4A8D5E-9973-45FF-8B01-EB3A584CD40D}"/>
          </ac:spMkLst>
        </pc:spChg>
        <pc:spChg chg="mod">
          <ac:chgData name="Kolakowski, Artur" userId="9c34c8cc-b1df-44f6-bea5-dcf7a54ee35f" providerId="ADAL" clId="{3840EB45-74CA-49F5-8548-3DE287019A31}" dt="2022-12-08T10:51:29.314" v="12447" actId="790"/>
          <ac:spMkLst>
            <pc:docMk/>
            <pc:sldMk cId="2574044071" sldId="484"/>
            <ac:spMk id="5892" creationId="{FB31C531-C414-45F6-A658-DD06EFF969C8}"/>
          </ac:spMkLst>
        </pc:spChg>
        <pc:spChg chg="mod">
          <ac:chgData name="Kolakowski, Artur" userId="9c34c8cc-b1df-44f6-bea5-dcf7a54ee35f" providerId="ADAL" clId="{3840EB45-74CA-49F5-8548-3DE287019A31}" dt="2022-12-08T10:51:29.319" v="12448" actId="790"/>
          <ac:spMkLst>
            <pc:docMk/>
            <pc:sldMk cId="2574044071" sldId="484"/>
            <ac:spMk id="5893" creationId="{5505BE18-7F1B-44CF-A92A-44B037109ACA}"/>
          </ac:spMkLst>
        </pc:spChg>
        <pc:spChg chg="mod">
          <ac:chgData name="Kolakowski, Artur" userId="9c34c8cc-b1df-44f6-bea5-dcf7a54ee35f" providerId="ADAL" clId="{3840EB45-74CA-49F5-8548-3DE287019A31}" dt="2022-12-08T10:51:29.324" v="12449" actId="790"/>
          <ac:spMkLst>
            <pc:docMk/>
            <pc:sldMk cId="2574044071" sldId="484"/>
            <ac:spMk id="5894" creationId="{D90714F0-5094-4FA8-8AF3-73E8F67B29EF}"/>
          </ac:spMkLst>
        </pc:spChg>
        <pc:spChg chg="mod">
          <ac:chgData name="Kolakowski, Artur" userId="9c34c8cc-b1df-44f6-bea5-dcf7a54ee35f" providerId="ADAL" clId="{3840EB45-74CA-49F5-8548-3DE287019A31}" dt="2022-12-08T10:51:29.328" v="12450" actId="790"/>
          <ac:spMkLst>
            <pc:docMk/>
            <pc:sldMk cId="2574044071" sldId="484"/>
            <ac:spMk id="5895" creationId="{A3A44CBA-93E1-4AD9-9DA8-22487B41964D}"/>
          </ac:spMkLst>
        </pc:spChg>
        <pc:spChg chg="mod">
          <ac:chgData name="Kolakowski, Artur" userId="9c34c8cc-b1df-44f6-bea5-dcf7a54ee35f" providerId="ADAL" clId="{3840EB45-74CA-49F5-8548-3DE287019A31}" dt="2022-12-08T10:51:29.335" v="12451" actId="790"/>
          <ac:spMkLst>
            <pc:docMk/>
            <pc:sldMk cId="2574044071" sldId="484"/>
            <ac:spMk id="5896" creationId="{81B61AC6-247E-472A-BE88-3D37B47FBB89}"/>
          </ac:spMkLst>
        </pc:spChg>
        <pc:spChg chg="mod">
          <ac:chgData name="Kolakowski, Artur" userId="9c34c8cc-b1df-44f6-bea5-dcf7a54ee35f" providerId="ADAL" clId="{3840EB45-74CA-49F5-8548-3DE287019A31}" dt="2022-12-08T10:51:29.339" v="12452" actId="790"/>
          <ac:spMkLst>
            <pc:docMk/>
            <pc:sldMk cId="2574044071" sldId="484"/>
            <ac:spMk id="5897" creationId="{605920F7-D19B-4824-AE89-D42F8D610508}"/>
          </ac:spMkLst>
        </pc:spChg>
        <pc:spChg chg="mod">
          <ac:chgData name="Kolakowski, Artur" userId="9c34c8cc-b1df-44f6-bea5-dcf7a54ee35f" providerId="ADAL" clId="{3840EB45-74CA-49F5-8548-3DE287019A31}" dt="2022-12-08T10:51:29.344" v="12453" actId="790"/>
          <ac:spMkLst>
            <pc:docMk/>
            <pc:sldMk cId="2574044071" sldId="484"/>
            <ac:spMk id="5898" creationId="{E6B04CA0-8B40-48E6-85EC-17C89029D24F}"/>
          </ac:spMkLst>
        </pc:spChg>
        <pc:spChg chg="mod">
          <ac:chgData name="Kolakowski, Artur" userId="9c34c8cc-b1df-44f6-bea5-dcf7a54ee35f" providerId="ADAL" clId="{3840EB45-74CA-49F5-8548-3DE287019A31}" dt="2022-12-08T10:51:29.350" v="12454" actId="790"/>
          <ac:spMkLst>
            <pc:docMk/>
            <pc:sldMk cId="2574044071" sldId="484"/>
            <ac:spMk id="5899" creationId="{2B00595B-DA70-40D5-991A-9BF356FFA535}"/>
          </ac:spMkLst>
        </pc:spChg>
        <pc:spChg chg="mod">
          <ac:chgData name="Kolakowski, Artur" userId="9c34c8cc-b1df-44f6-bea5-dcf7a54ee35f" providerId="ADAL" clId="{3840EB45-74CA-49F5-8548-3DE287019A31}" dt="2022-12-08T10:51:29.355" v="12455" actId="790"/>
          <ac:spMkLst>
            <pc:docMk/>
            <pc:sldMk cId="2574044071" sldId="484"/>
            <ac:spMk id="5900" creationId="{128B5D6E-8A31-4296-9F82-4A442C17990A}"/>
          </ac:spMkLst>
        </pc:spChg>
        <pc:spChg chg="mod">
          <ac:chgData name="Kolakowski, Artur" userId="9c34c8cc-b1df-44f6-bea5-dcf7a54ee35f" providerId="ADAL" clId="{3840EB45-74CA-49F5-8548-3DE287019A31}" dt="2022-12-08T10:51:29.361" v="12456" actId="790"/>
          <ac:spMkLst>
            <pc:docMk/>
            <pc:sldMk cId="2574044071" sldId="484"/>
            <ac:spMk id="5901" creationId="{AF6051B1-996F-4F92-BAE4-2585FCF75FA8}"/>
          </ac:spMkLst>
        </pc:spChg>
        <pc:spChg chg="mod">
          <ac:chgData name="Kolakowski, Artur" userId="9c34c8cc-b1df-44f6-bea5-dcf7a54ee35f" providerId="ADAL" clId="{3840EB45-74CA-49F5-8548-3DE287019A31}" dt="2022-12-08T10:51:26.653" v="11924" actId="790"/>
          <ac:spMkLst>
            <pc:docMk/>
            <pc:sldMk cId="2574044071" sldId="484"/>
            <ac:spMk id="5910" creationId="{EFC7C65A-77B4-47BD-B37E-CAD4F72F3E8D}"/>
          </ac:spMkLst>
        </pc:spChg>
        <pc:spChg chg="mod">
          <ac:chgData name="Kolakowski, Artur" userId="9c34c8cc-b1df-44f6-bea5-dcf7a54ee35f" providerId="ADAL" clId="{3840EB45-74CA-49F5-8548-3DE287019A31}" dt="2022-12-08T10:51:26.658" v="11925" actId="790"/>
          <ac:spMkLst>
            <pc:docMk/>
            <pc:sldMk cId="2574044071" sldId="484"/>
            <ac:spMk id="5911" creationId="{7CE0E31B-3F97-4564-BEDF-06F76E48CF37}"/>
          </ac:spMkLst>
        </pc:spChg>
        <pc:spChg chg="mod">
          <ac:chgData name="Kolakowski, Artur" userId="9c34c8cc-b1df-44f6-bea5-dcf7a54ee35f" providerId="ADAL" clId="{3840EB45-74CA-49F5-8548-3DE287019A31}" dt="2022-12-08T10:51:26.663" v="11926" actId="790"/>
          <ac:spMkLst>
            <pc:docMk/>
            <pc:sldMk cId="2574044071" sldId="484"/>
            <ac:spMk id="5912" creationId="{A92708CC-907A-4782-86AA-7B848C6F397F}"/>
          </ac:spMkLst>
        </pc:spChg>
        <pc:spChg chg="mod">
          <ac:chgData name="Kolakowski, Artur" userId="9c34c8cc-b1df-44f6-bea5-dcf7a54ee35f" providerId="ADAL" clId="{3840EB45-74CA-49F5-8548-3DE287019A31}" dt="2022-12-08T10:51:26.668" v="11927" actId="790"/>
          <ac:spMkLst>
            <pc:docMk/>
            <pc:sldMk cId="2574044071" sldId="484"/>
            <ac:spMk id="5913" creationId="{C6007D5F-88D8-429F-BB70-D33ECD757E42}"/>
          </ac:spMkLst>
        </pc:spChg>
        <pc:spChg chg="mod">
          <ac:chgData name="Kolakowski, Artur" userId="9c34c8cc-b1df-44f6-bea5-dcf7a54ee35f" providerId="ADAL" clId="{3840EB45-74CA-49F5-8548-3DE287019A31}" dt="2022-12-08T10:51:26.673" v="11928" actId="790"/>
          <ac:spMkLst>
            <pc:docMk/>
            <pc:sldMk cId="2574044071" sldId="484"/>
            <ac:spMk id="5914" creationId="{0FAACE67-C8DE-4B6D-9914-83E3EA467655}"/>
          </ac:spMkLst>
        </pc:spChg>
        <pc:spChg chg="mod">
          <ac:chgData name="Kolakowski, Artur" userId="9c34c8cc-b1df-44f6-bea5-dcf7a54ee35f" providerId="ADAL" clId="{3840EB45-74CA-49F5-8548-3DE287019A31}" dt="2022-12-08T10:51:26.679" v="11929" actId="790"/>
          <ac:spMkLst>
            <pc:docMk/>
            <pc:sldMk cId="2574044071" sldId="484"/>
            <ac:spMk id="5915" creationId="{41723351-CC86-49F6-935E-DEE4343F7007}"/>
          </ac:spMkLst>
        </pc:spChg>
        <pc:spChg chg="mod">
          <ac:chgData name="Kolakowski, Artur" userId="9c34c8cc-b1df-44f6-bea5-dcf7a54ee35f" providerId="ADAL" clId="{3840EB45-74CA-49F5-8548-3DE287019A31}" dt="2022-12-08T10:51:26.684" v="11930" actId="790"/>
          <ac:spMkLst>
            <pc:docMk/>
            <pc:sldMk cId="2574044071" sldId="484"/>
            <ac:spMk id="5916" creationId="{0D2CB07E-099F-4FAF-B3AD-B883B6CC4A05}"/>
          </ac:spMkLst>
        </pc:spChg>
        <pc:spChg chg="mod">
          <ac:chgData name="Kolakowski, Artur" userId="9c34c8cc-b1df-44f6-bea5-dcf7a54ee35f" providerId="ADAL" clId="{3840EB45-74CA-49F5-8548-3DE287019A31}" dt="2022-12-08T10:51:26.689" v="11931" actId="790"/>
          <ac:spMkLst>
            <pc:docMk/>
            <pc:sldMk cId="2574044071" sldId="484"/>
            <ac:spMk id="5917" creationId="{15F0378F-416A-48CA-985C-EEE65C4DFC86}"/>
          </ac:spMkLst>
        </pc:spChg>
        <pc:spChg chg="mod">
          <ac:chgData name="Kolakowski, Artur" userId="9c34c8cc-b1df-44f6-bea5-dcf7a54ee35f" providerId="ADAL" clId="{3840EB45-74CA-49F5-8548-3DE287019A31}" dt="2022-12-08T10:51:26.694" v="11932" actId="790"/>
          <ac:spMkLst>
            <pc:docMk/>
            <pc:sldMk cId="2574044071" sldId="484"/>
            <ac:spMk id="5918" creationId="{76FE1AD3-3962-4F32-A60C-FA03CD9FE116}"/>
          </ac:spMkLst>
        </pc:spChg>
        <pc:spChg chg="mod">
          <ac:chgData name="Kolakowski, Artur" userId="9c34c8cc-b1df-44f6-bea5-dcf7a54ee35f" providerId="ADAL" clId="{3840EB45-74CA-49F5-8548-3DE287019A31}" dt="2022-12-08T10:51:26.699" v="11933" actId="790"/>
          <ac:spMkLst>
            <pc:docMk/>
            <pc:sldMk cId="2574044071" sldId="484"/>
            <ac:spMk id="5919" creationId="{6087AD1E-FB12-4C9A-95D0-854B4A971298}"/>
          </ac:spMkLst>
        </pc:spChg>
        <pc:spChg chg="mod">
          <ac:chgData name="Kolakowski, Artur" userId="9c34c8cc-b1df-44f6-bea5-dcf7a54ee35f" providerId="ADAL" clId="{3840EB45-74CA-49F5-8548-3DE287019A31}" dt="2022-12-08T10:51:26.703" v="11934" actId="790"/>
          <ac:spMkLst>
            <pc:docMk/>
            <pc:sldMk cId="2574044071" sldId="484"/>
            <ac:spMk id="5920" creationId="{D9997E12-5D16-46F7-A9C4-E482F86139F3}"/>
          </ac:spMkLst>
        </pc:spChg>
        <pc:spChg chg="mod">
          <ac:chgData name="Kolakowski, Artur" userId="9c34c8cc-b1df-44f6-bea5-dcf7a54ee35f" providerId="ADAL" clId="{3840EB45-74CA-49F5-8548-3DE287019A31}" dt="2022-12-08T10:51:26.709" v="11935" actId="790"/>
          <ac:spMkLst>
            <pc:docMk/>
            <pc:sldMk cId="2574044071" sldId="484"/>
            <ac:spMk id="5921" creationId="{7FBCA8DB-D10A-4CFA-892F-D01BB80B7B92}"/>
          </ac:spMkLst>
        </pc:spChg>
        <pc:spChg chg="mod">
          <ac:chgData name="Kolakowski, Artur" userId="9c34c8cc-b1df-44f6-bea5-dcf7a54ee35f" providerId="ADAL" clId="{3840EB45-74CA-49F5-8548-3DE287019A31}" dt="2022-12-08T10:51:26.715" v="11936" actId="790"/>
          <ac:spMkLst>
            <pc:docMk/>
            <pc:sldMk cId="2574044071" sldId="484"/>
            <ac:spMk id="5922" creationId="{F8D3A7E8-5E11-4D54-86B2-0A4680907355}"/>
          </ac:spMkLst>
        </pc:spChg>
        <pc:spChg chg="mod">
          <ac:chgData name="Kolakowski, Artur" userId="9c34c8cc-b1df-44f6-bea5-dcf7a54ee35f" providerId="ADAL" clId="{3840EB45-74CA-49F5-8548-3DE287019A31}" dt="2022-12-08T10:51:26.720" v="11937" actId="790"/>
          <ac:spMkLst>
            <pc:docMk/>
            <pc:sldMk cId="2574044071" sldId="484"/>
            <ac:spMk id="5923" creationId="{31161DC4-187B-4884-AA34-60A0B51940B9}"/>
          </ac:spMkLst>
        </pc:spChg>
        <pc:spChg chg="mod">
          <ac:chgData name="Kolakowski, Artur" userId="9c34c8cc-b1df-44f6-bea5-dcf7a54ee35f" providerId="ADAL" clId="{3840EB45-74CA-49F5-8548-3DE287019A31}" dt="2022-12-08T10:51:26.724" v="11938" actId="790"/>
          <ac:spMkLst>
            <pc:docMk/>
            <pc:sldMk cId="2574044071" sldId="484"/>
            <ac:spMk id="5924" creationId="{9043117B-C3B2-4785-AB4F-836F7BF0B05C}"/>
          </ac:spMkLst>
        </pc:spChg>
        <pc:spChg chg="mod">
          <ac:chgData name="Kolakowski, Artur" userId="9c34c8cc-b1df-44f6-bea5-dcf7a54ee35f" providerId="ADAL" clId="{3840EB45-74CA-49F5-8548-3DE287019A31}" dt="2022-12-08T10:51:26.729" v="11939" actId="790"/>
          <ac:spMkLst>
            <pc:docMk/>
            <pc:sldMk cId="2574044071" sldId="484"/>
            <ac:spMk id="5925" creationId="{A30B04B7-2BE1-48D4-898E-357BC5A38F42}"/>
          </ac:spMkLst>
        </pc:spChg>
        <pc:spChg chg="mod">
          <ac:chgData name="Kolakowski, Artur" userId="9c34c8cc-b1df-44f6-bea5-dcf7a54ee35f" providerId="ADAL" clId="{3840EB45-74CA-49F5-8548-3DE287019A31}" dt="2022-12-08T10:51:26.734" v="11940" actId="790"/>
          <ac:spMkLst>
            <pc:docMk/>
            <pc:sldMk cId="2574044071" sldId="484"/>
            <ac:spMk id="5926" creationId="{302254C1-6EF9-4EFC-B967-5E55812B4634}"/>
          </ac:spMkLst>
        </pc:spChg>
        <pc:spChg chg="mod">
          <ac:chgData name="Kolakowski, Artur" userId="9c34c8cc-b1df-44f6-bea5-dcf7a54ee35f" providerId="ADAL" clId="{3840EB45-74CA-49F5-8548-3DE287019A31}" dt="2022-12-08T10:51:26.739" v="11941" actId="790"/>
          <ac:spMkLst>
            <pc:docMk/>
            <pc:sldMk cId="2574044071" sldId="484"/>
            <ac:spMk id="5927" creationId="{9142C7B2-796E-45EB-9B6F-B9A0EE888022}"/>
          </ac:spMkLst>
        </pc:spChg>
        <pc:spChg chg="mod">
          <ac:chgData name="Kolakowski, Artur" userId="9c34c8cc-b1df-44f6-bea5-dcf7a54ee35f" providerId="ADAL" clId="{3840EB45-74CA-49F5-8548-3DE287019A31}" dt="2022-12-08T10:51:26.744" v="11942" actId="790"/>
          <ac:spMkLst>
            <pc:docMk/>
            <pc:sldMk cId="2574044071" sldId="484"/>
            <ac:spMk id="5928" creationId="{67210E34-BE5D-46A2-9FE0-DE80F81C1485}"/>
          </ac:spMkLst>
        </pc:spChg>
        <pc:spChg chg="mod">
          <ac:chgData name="Kolakowski, Artur" userId="9c34c8cc-b1df-44f6-bea5-dcf7a54ee35f" providerId="ADAL" clId="{3840EB45-74CA-49F5-8548-3DE287019A31}" dt="2022-12-08T10:51:26.750" v="11943" actId="790"/>
          <ac:spMkLst>
            <pc:docMk/>
            <pc:sldMk cId="2574044071" sldId="484"/>
            <ac:spMk id="5929" creationId="{139C3208-C01C-410C-8F02-3C0CB418EE49}"/>
          </ac:spMkLst>
        </pc:spChg>
        <pc:spChg chg="mod">
          <ac:chgData name="Kolakowski, Artur" userId="9c34c8cc-b1df-44f6-bea5-dcf7a54ee35f" providerId="ADAL" clId="{3840EB45-74CA-49F5-8548-3DE287019A31}" dt="2022-12-08T10:51:26.756" v="11944" actId="790"/>
          <ac:spMkLst>
            <pc:docMk/>
            <pc:sldMk cId="2574044071" sldId="484"/>
            <ac:spMk id="5930" creationId="{BAE6C16C-2E50-4970-9FA5-A3ECAF76A09E}"/>
          </ac:spMkLst>
        </pc:spChg>
        <pc:spChg chg="mod">
          <ac:chgData name="Kolakowski, Artur" userId="9c34c8cc-b1df-44f6-bea5-dcf7a54ee35f" providerId="ADAL" clId="{3840EB45-74CA-49F5-8548-3DE287019A31}" dt="2022-12-08T10:51:26.761" v="11945" actId="790"/>
          <ac:spMkLst>
            <pc:docMk/>
            <pc:sldMk cId="2574044071" sldId="484"/>
            <ac:spMk id="5931" creationId="{D99B6F83-5CBB-4A51-8579-DF8255C6696B}"/>
          </ac:spMkLst>
        </pc:spChg>
        <pc:spChg chg="mod">
          <ac:chgData name="Kolakowski, Artur" userId="9c34c8cc-b1df-44f6-bea5-dcf7a54ee35f" providerId="ADAL" clId="{3840EB45-74CA-49F5-8548-3DE287019A31}" dt="2022-12-08T10:51:26.767" v="11946" actId="790"/>
          <ac:spMkLst>
            <pc:docMk/>
            <pc:sldMk cId="2574044071" sldId="484"/>
            <ac:spMk id="5932" creationId="{A0FC7E40-51A5-4C82-AB9D-EF706DF57541}"/>
          </ac:spMkLst>
        </pc:spChg>
        <pc:spChg chg="mod">
          <ac:chgData name="Kolakowski, Artur" userId="9c34c8cc-b1df-44f6-bea5-dcf7a54ee35f" providerId="ADAL" clId="{3840EB45-74CA-49F5-8548-3DE287019A31}" dt="2022-12-08T10:51:26.772" v="11947" actId="790"/>
          <ac:spMkLst>
            <pc:docMk/>
            <pc:sldMk cId="2574044071" sldId="484"/>
            <ac:spMk id="5933" creationId="{F337FE1F-D9FE-41D9-91B4-B57D3215CD7E}"/>
          </ac:spMkLst>
        </pc:spChg>
        <pc:spChg chg="mod">
          <ac:chgData name="Kolakowski, Artur" userId="9c34c8cc-b1df-44f6-bea5-dcf7a54ee35f" providerId="ADAL" clId="{3840EB45-74CA-49F5-8548-3DE287019A31}" dt="2022-12-08T10:51:26.776" v="11948" actId="790"/>
          <ac:spMkLst>
            <pc:docMk/>
            <pc:sldMk cId="2574044071" sldId="484"/>
            <ac:spMk id="5934" creationId="{58B3A640-74A1-4E6E-8418-EE266964BF3B}"/>
          </ac:spMkLst>
        </pc:spChg>
        <pc:spChg chg="mod">
          <ac:chgData name="Kolakowski, Artur" userId="9c34c8cc-b1df-44f6-bea5-dcf7a54ee35f" providerId="ADAL" clId="{3840EB45-74CA-49F5-8548-3DE287019A31}" dt="2022-12-08T10:51:26.782" v="11949" actId="790"/>
          <ac:spMkLst>
            <pc:docMk/>
            <pc:sldMk cId="2574044071" sldId="484"/>
            <ac:spMk id="5935" creationId="{04C35065-A7EC-4EF1-86A0-DABF51ED53CB}"/>
          </ac:spMkLst>
        </pc:spChg>
        <pc:spChg chg="mod">
          <ac:chgData name="Kolakowski, Artur" userId="9c34c8cc-b1df-44f6-bea5-dcf7a54ee35f" providerId="ADAL" clId="{3840EB45-74CA-49F5-8548-3DE287019A31}" dt="2022-12-08T10:51:26.788" v="11950" actId="790"/>
          <ac:spMkLst>
            <pc:docMk/>
            <pc:sldMk cId="2574044071" sldId="484"/>
            <ac:spMk id="5936" creationId="{AD1A60F5-DC65-42A5-95E5-D56C2B83E9C2}"/>
          </ac:spMkLst>
        </pc:spChg>
        <pc:spChg chg="mod">
          <ac:chgData name="Kolakowski, Artur" userId="9c34c8cc-b1df-44f6-bea5-dcf7a54ee35f" providerId="ADAL" clId="{3840EB45-74CA-49F5-8548-3DE287019A31}" dt="2022-12-08T10:51:26.793" v="11951" actId="790"/>
          <ac:spMkLst>
            <pc:docMk/>
            <pc:sldMk cId="2574044071" sldId="484"/>
            <ac:spMk id="5937" creationId="{B8640132-B7B7-48DA-A4AF-71CE8F3042E3}"/>
          </ac:spMkLst>
        </pc:spChg>
        <pc:spChg chg="mod">
          <ac:chgData name="Kolakowski, Artur" userId="9c34c8cc-b1df-44f6-bea5-dcf7a54ee35f" providerId="ADAL" clId="{3840EB45-74CA-49F5-8548-3DE287019A31}" dt="2022-12-08T10:51:26.799" v="11952" actId="790"/>
          <ac:spMkLst>
            <pc:docMk/>
            <pc:sldMk cId="2574044071" sldId="484"/>
            <ac:spMk id="5938" creationId="{6CECF0FC-4959-434B-8E87-08CE3D220776}"/>
          </ac:spMkLst>
        </pc:spChg>
        <pc:spChg chg="mod">
          <ac:chgData name="Kolakowski, Artur" userId="9c34c8cc-b1df-44f6-bea5-dcf7a54ee35f" providerId="ADAL" clId="{3840EB45-74CA-49F5-8548-3DE287019A31}" dt="2022-12-08T10:51:26.803" v="11953" actId="790"/>
          <ac:spMkLst>
            <pc:docMk/>
            <pc:sldMk cId="2574044071" sldId="484"/>
            <ac:spMk id="5939" creationId="{330BB707-4B55-4DA8-999F-44FF394D84C5}"/>
          </ac:spMkLst>
        </pc:spChg>
        <pc:spChg chg="mod">
          <ac:chgData name="Kolakowski, Artur" userId="9c34c8cc-b1df-44f6-bea5-dcf7a54ee35f" providerId="ADAL" clId="{3840EB45-74CA-49F5-8548-3DE287019A31}" dt="2022-12-08T10:51:26.808" v="11954" actId="790"/>
          <ac:spMkLst>
            <pc:docMk/>
            <pc:sldMk cId="2574044071" sldId="484"/>
            <ac:spMk id="5940" creationId="{35ABC8F8-8E6B-49BC-B92D-269605CBDA25}"/>
          </ac:spMkLst>
        </pc:spChg>
        <pc:spChg chg="mod">
          <ac:chgData name="Kolakowski, Artur" userId="9c34c8cc-b1df-44f6-bea5-dcf7a54ee35f" providerId="ADAL" clId="{3840EB45-74CA-49F5-8548-3DE287019A31}" dt="2022-12-08T10:51:26.813" v="11955" actId="790"/>
          <ac:spMkLst>
            <pc:docMk/>
            <pc:sldMk cId="2574044071" sldId="484"/>
            <ac:spMk id="5941" creationId="{D5CAB149-D46E-4151-BF49-B5D49455C0B2}"/>
          </ac:spMkLst>
        </pc:spChg>
        <pc:spChg chg="mod">
          <ac:chgData name="Kolakowski, Artur" userId="9c34c8cc-b1df-44f6-bea5-dcf7a54ee35f" providerId="ADAL" clId="{3840EB45-74CA-49F5-8548-3DE287019A31}" dt="2022-12-08T10:51:26.818" v="11956" actId="790"/>
          <ac:spMkLst>
            <pc:docMk/>
            <pc:sldMk cId="2574044071" sldId="484"/>
            <ac:spMk id="5942" creationId="{D3A7B4E6-AA84-4520-82A4-F14A83279704}"/>
          </ac:spMkLst>
        </pc:spChg>
        <pc:spChg chg="mod">
          <ac:chgData name="Kolakowski, Artur" userId="9c34c8cc-b1df-44f6-bea5-dcf7a54ee35f" providerId="ADAL" clId="{3840EB45-74CA-49F5-8548-3DE287019A31}" dt="2022-12-08T10:51:26.823" v="11957" actId="790"/>
          <ac:spMkLst>
            <pc:docMk/>
            <pc:sldMk cId="2574044071" sldId="484"/>
            <ac:spMk id="5943" creationId="{A192425D-C807-4D33-80D0-D1FC5CB6ED9F}"/>
          </ac:spMkLst>
        </pc:spChg>
        <pc:spChg chg="mod">
          <ac:chgData name="Kolakowski, Artur" userId="9c34c8cc-b1df-44f6-bea5-dcf7a54ee35f" providerId="ADAL" clId="{3840EB45-74CA-49F5-8548-3DE287019A31}" dt="2022-12-08T10:51:26.827" v="11958" actId="790"/>
          <ac:spMkLst>
            <pc:docMk/>
            <pc:sldMk cId="2574044071" sldId="484"/>
            <ac:spMk id="5944" creationId="{C9C3168F-0891-4702-9E10-B239707361BB}"/>
          </ac:spMkLst>
        </pc:spChg>
        <pc:spChg chg="mod">
          <ac:chgData name="Kolakowski, Artur" userId="9c34c8cc-b1df-44f6-bea5-dcf7a54ee35f" providerId="ADAL" clId="{3840EB45-74CA-49F5-8548-3DE287019A31}" dt="2022-12-08T10:51:26.833" v="11959" actId="790"/>
          <ac:spMkLst>
            <pc:docMk/>
            <pc:sldMk cId="2574044071" sldId="484"/>
            <ac:spMk id="5945" creationId="{9CA4E862-76A5-4141-92A3-0B9152494F3E}"/>
          </ac:spMkLst>
        </pc:spChg>
        <pc:spChg chg="mod">
          <ac:chgData name="Kolakowski, Artur" userId="9c34c8cc-b1df-44f6-bea5-dcf7a54ee35f" providerId="ADAL" clId="{3840EB45-74CA-49F5-8548-3DE287019A31}" dt="2022-12-08T10:51:26.838" v="11960" actId="790"/>
          <ac:spMkLst>
            <pc:docMk/>
            <pc:sldMk cId="2574044071" sldId="484"/>
            <ac:spMk id="5946" creationId="{D93D885B-E897-4A87-A6E7-A5F94E26916D}"/>
          </ac:spMkLst>
        </pc:spChg>
        <pc:spChg chg="mod">
          <ac:chgData name="Kolakowski, Artur" userId="9c34c8cc-b1df-44f6-bea5-dcf7a54ee35f" providerId="ADAL" clId="{3840EB45-74CA-49F5-8548-3DE287019A31}" dt="2022-12-08T10:51:26.842" v="11961" actId="790"/>
          <ac:spMkLst>
            <pc:docMk/>
            <pc:sldMk cId="2574044071" sldId="484"/>
            <ac:spMk id="5947" creationId="{C2E5D825-C9F0-4C45-A9F2-2FF0FA4C463F}"/>
          </ac:spMkLst>
        </pc:spChg>
        <pc:spChg chg="mod">
          <ac:chgData name="Kolakowski, Artur" userId="9c34c8cc-b1df-44f6-bea5-dcf7a54ee35f" providerId="ADAL" clId="{3840EB45-74CA-49F5-8548-3DE287019A31}" dt="2022-12-08T10:51:26.848" v="11962" actId="790"/>
          <ac:spMkLst>
            <pc:docMk/>
            <pc:sldMk cId="2574044071" sldId="484"/>
            <ac:spMk id="5948" creationId="{E7CD1EA6-31AC-4D42-B8CF-C9C3E33FAB3B}"/>
          </ac:spMkLst>
        </pc:spChg>
        <pc:spChg chg="mod">
          <ac:chgData name="Kolakowski, Artur" userId="9c34c8cc-b1df-44f6-bea5-dcf7a54ee35f" providerId="ADAL" clId="{3840EB45-74CA-49F5-8548-3DE287019A31}" dt="2022-12-08T10:51:26.853" v="11963" actId="790"/>
          <ac:spMkLst>
            <pc:docMk/>
            <pc:sldMk cId="2574044071" sldId="484"/>
            <ac:spMk id="5949" creationId="{0C0A8CED-FF8C-4E38-84DF-A4E28B6D9ED1}"/>
          </ac:spMkLst>
        </pc:spChg>
        <pc:spChg chg="mod">
          <ac:chgData name="Kolakowski, Artur" userId="9c34c8cc-b1df-44f6-bea5-dcf7a54ee35f" providerId="ADAL" clId="{3840EB45-74CA-49F5-8548-3DE287019A31}" dt="2022-12-08T10:51:26.858" v="11964" actId="790"/>
          <ac:spMkLst>
            <pc:docMk/>
            <pc:sldMk cId="2574044071" sldId="484"/>
            <ac:spMk id="5950" creationId="{CC5CCCCE-F282-4DAE-9BA1-6506484902AA}"/>
          </ac:spMkLst>
        </pc:spChg>
        <pc:spChg chg="mod">
          <ac:chgData name="Kolakowski, Artur" userId="9c34c8cc-b1df-44f6-bea5-dcf7a54ee35f" providerId="ADAL" clId="{3840EB45-74CA-49F5-8548-3DE287019A31}" dt="2022-12-08T10:51:26.864" v="11965" actId="790"/>
          <ac:spMkLst>
            <pc:docMk/>
            <pc:sldMk cId="2574044071" sldId="484"/>
            <ac:spMk id="5951" creationId="{9ECD427F-3746-43F4-9C73-60FC91A79270}"/>
          </ac:spMkLst>
        </pc:spChg>
        <pc:spChg chg="mod">
          <ac:chgData name="Kolakowski, Artur" userId="9c34c8cc-b1df-44f6-bea5-dcf7a54ee35f" providerId="ADAL" clId="{3840EB45-74CA-49F5-8548-3DE287019A31}" dt="2022-12-08T10:51:26.868" v="11966" actId="790"/>
          <ac:spMkLst>
            <pc:docMk/>
            <pc:sldMk cId="2574044071" sldId="484"/>
            <ac:spMk id="5952" creationId="{B4BADBCD-A85B-4CE3-9B03-D4D8E92CCD90}"/>
          </ac:spMkLst>
        </pc:spChg>
        <pc:spChg chg="mod">
          <ac:chgData name="Kolakowski, Artur" userId="9c34c8cc-b1df-44f6-bea5-dcf7a54ee35f" providerId="ADAL" clId="{3840EB45-74CA-49F5-8548-3DE287019A31}" dt="2022-12-08T10:51:26.874" v="11967" actId="790"/>
          <ac:spMkLst>
            <pc:docMk/>
            <pc:sldMk cId="2574044071" sldId="484"/>
            <ac:spMk id="5953" creationId="{20A5F63D-F00E-458B-8457-DCF725432CFF}"/>
          </ac:spMkLst>
        </pc:spChg>
        <pc:spChg chg="mod">
          <ac:chgData name="Kolakowski, Artur" userId="9c34c8cc-b1df-44f6-bea5-dcf7a54ee35f" providerId="ADAL" clId="{3840EB45-74CA-49F5-8548-3DE287019A31}" dt="2022-12-08T10:51:26.880" v="11968" actId="790"/>
          <ac:spMkLst>
            <pc:docMk/>
            <pc:sldMk cId="2574044071" sldId="484"/>
            <ac:spMk id="5954" creationId="{6407A805-91A2-4DD1-8EEE-643972535E9C}"/>
          </ac:spMkLst>
        </pc:spChg>
        <pc:spChg chg="mod">
          <ac:chgData name="Kolakowski, Artur" userId="9c34c8cc-b1df-44f6-bea5-dcf7a54ee35f" providerId="ADAL" clId="{3840EB45-74CA-49F5-8548-3DE287019A31}" dt="2022-12-08T10:51:26.885" v="11969" actId="790"/>
          <ac:spMkLst>
            <pc:docMk/>
            <pc:sldMk cId="2574044071" sldId="484"/>
            <ac:spMk id="5955" creationId="{494D36E0-163A-415A-8085-D102D576556D}"/>
          </ac:spMkLst>
        </pc:spChg>
        <pc:spChg chg="mod">
          <ac:chgData name="Kolakowski, Artur" userId="9c34c8cc-b1df-44f6-bea5-dcf7a54ee35f" providerId="ADAL" clId="{3840EB45-74CA-49F5-8548-3DE287019A31}" dt="2022-12-08T10:51:26.889" v="11970" actId="790"/>
          <ac:spMkLst>
            <pc:docMk/>
            <pc:sldMk cId="2574044071" sldId="484"/>
            <ac:spMk id="5956" creationId="{BBDED872-8FD0-40D0-B81D-BF2A51263416}"/>
          </ac:spMkLst>
        </pc:spChg>
        <pc:spChg chg="mod">
          <ac:chgData name="Kolakowski, Artur" userId="9c34c8cc-b1df-44f6-bea5-dcf7a54ee35f" providerId="ADAL" clId="{3840EB45-74CA-49F5-8548-3DE287019A31}" dt="2022-12-08T10:51:26.894" v="11971" actId="790"/>
          <ac:spMkLst>
            <pc:docMk/>
            <pc:sldMk cId="2574044071" sldId="484"/>
            <ac:spMk id="5957" creationId="{07D370BD-1B1F-49BC-8E6A-FA2D302FC205}"/>
          </ac:spMkLst>
        </pc:spChg>
        <pc:spChg chg="mod">
          <ac:chgData name="Kolakowski, Artur" userId="9c34c8cc-b1df-44f6-bea5-dcf7a54ee35f" providerId="ADAL" clId="{3840EB45-74CA-49F5-8548-3DE287019A31}" dt="2022-12-08T10:51:26.900" v="11972" actId="790"/>
          <ac:spMkLst>
            <pc:docMk/>
            <pc:sldMk cId="2574044071" sldId="484"/>
            <ac:spMk id="5958" creationId="{851E4AE2-A3F7-41E9-BC79-41715B7D1BDA}"/>
          </ac:spMkLst>
        </pc:spChg>
        <pc:spChg chg="mod">
          <ac:chgData name="Kolakowski, Artur" userId="9c34c8cc-b1df-44f6-bea5-dcf7a54ee35f" providerId="ADAL" clId="{3840EB45-74CA-49F5-8548-3DE287019A31}" dt="2022-12-08T10:51:26.905" v="11973" actId="790"/>
          <ac:spMkLst>
            <pc:docMk/>
            <pc:sldMk cId="2574044071" sldId="484"/>
            <ac:spMk id="5959" creationId="{285B9864-8CA3-45B4-8441-B4EE26CC1BE0}"/>
          </ac:spMkLst>
        </pc:spChg>
        <pc:spChg chg="mod">
          <ac:chgData name="Kolakowski, Artur" userId="9c34c8cc-b1df-44f6-bea5-dcf7a54ee35f" providerId="ADAL" clId="{3840EB45-74CA-49F5-8548-3DE287019A31}" dt="2022-12-08T10:51:26.910" v="11974" actId="790"/>
          <ac:spMkLst>
            <pc:docMk/>
            <pc:sldMk cId="2574044071" sldId="484"/>
            <ac:spMk id="5960" creationId="{0139FBFB-6C21-4FAA-8474-5A7FFC595AE8}"/>
          </ac:spMkLst>
        </pc:spChg>
        <pc:spChg chg="mod">
          <ac:chgData name="Kolakowski, Artur" userId="9c34c8cc-b1df-44f6-bea5-dcf7a54ee35f" providerId="ADAL" clId="{3840EB45-74CA-49F5-8548-3DE287019A31}" dt="2022-12-08T10:51:26.915" v="11975" actId="790"/>
          <ac:spMkLst>
            <pc:docMk/>
            <pc:sldMk cId="2574044071" sldId="484"/>
            <ac:spMk id="5961" creationId="{477500A2-B2B2-4895-977C-DD648A5722C7}"/>
          </ac:spMkLst>
        </pc:spChg>
        <pc:spChg chg="mod">
          <ac:chgData name="Kolakowski, Artur" userId="9c34c8cc-b1df-44f6-bea5-dcf7a54ee35f" providerId="ADAL" clId="{3840EB45-74CA-49F5-8548-3DE287019A31}" dt="2022-12-08T10:51:26.921" v="11976" actId="790"/>
          <ac:spMkLst>
            <pc:docMk/>
            <pc:sldMk cId="2574044071" sldId="484"/>
            <ac:spMk id="5962" creationId="{33300F3C-E453-43BE-8231-E393BC45A8DE}"/>
          </ac:spMkLst>
        </pc:spChg>
        <pc:spChg chg="mod">
          <ac:chgData name="Kolakowski, Artur" userId="9c34c8cc-b1df-44f6-bea5-dcf7a54ee35f" providerId="ADAL" clId="{3840EB45-74CA-49F5-8548-3DE287019A31}" dt="2022-12-08T10:51:26.925" v="11977" actId="790"/>
          <ac:spMkLst>
            <pc:docMk/>
            <pc:sldMk cId="2574044071" sldId="484"/>
            <ac:spMk id="5963" creationId="{A5AD7897-3FEF-4404-966F-FEB932BC4129}"/>
          </ac:spMkLst>
        </pc:spChg>
        <pc:spChg chg="mod">
          <ac:chgData name="Kolakowski, Artur" userId="9c34c8cc-b1df-44f6-bea5-dcf7a54ee35f" providerId="ADAL" clId="{3840EB45-74CA-49F5-8548-3DE287019A31}" dt="2022-12-08T10:51:26.930" v="11978" actId="790"/>
          <ac:spMkLst>
            <pc:docMk/>
            <pc:sldMk cId="2574044071" sldId="484"/>
            <ac:spMk id="5964" creationId="{B6E66EB6-1A3E-4125-8F80-0C3222F5A30F}"/>
          </ac:spMkLst>
        </pc:spChg>
        <pc:spChg chg="mod">
          <ac:chgData name="Kolakowski, Artur" userId="9c34c8cc-b1df-44f6-bea5-dcf7a54ee35f" providerId="ADAL" clId="{3840EB45-74CA-49F5-8548-3DE287019A31}" dt="2022-12-08T10:51:26.935" v="11979" actId="790"/>
          <ac:spMkLst>
            <pc:docMk/>
            <pc:sldMk cId="2574044071" sldId="484"/>
            <ac:spMk id="5965" creationId="{EF9B754A-1C66-4CA5-B60E-676BD4A16B9C}"/>
          </ac:spMkLst>
        </pc:spChg>
        <pc:spChg chg="mod">
          <ac:chgData name="Kolakowski, Artur" userId="9c34c8cc-b1df-44f6-bea5-dcf7a54ee35f" providerId="ADAL" clId="{3840EB45-74CA-49F5-8548-3DE287019A31}" dt="2022-12-08T10:51:26.941" v="11980" actId="790"/>
          <ac:spMkLst>
            <pc:docMk/>
            <pc:sldMk cId="2574044071" sldId="484"/>
            <ac:spMk id="5966" creationId="{CCC66B8B-FE68-4538-B82B-96F9400DD19F}"/>
          </ac:spMkLst>
        </pc:spChg>
        <pc:spChg chg="mod">
          <ac:chgData name="Kolakowski, Artur" userId="9c34c8cc-b1df-44f6-bea5-dcf7a54ee35f" providerId="ADAL" clId="{3840EB45-74CA-49F5-8548-3DE287019A31}" dt="2022-12-08T10:51:26.946" v="11981" actId="790"/>
          <ac:spMkLst>
            <pc:docMk/>
            <pc:sldMk cId="2574044071" sldId="484"/>
            <ac:spMk id="5967" creationId="{C9D9B835-A41A-44D6-BA17-298905037302}"/>
          </ac:spMkLst>
        </pc:spChg>
        <pc:spChg chg="mod">
          <ac:chgData name="Kolakowski, Artur" userId="9c34c8cc-b1df-44f6-bea5-dcf7a54ee35f" providerId="ADAL" clId="{3840EB45-74CA-49F5-8548-3DE287019A31}" dt="2022-12-08T10:51:26.951" v="11982" actId="790"/>
          <ac:spMkLst>
            <pc:docMk/>
            <pc:sldMk cId="2574044071" sldId="484"/>
            <ac:spMk id="5968" creationId="{D9FA7B6E-9370-4670-B77C-FE750FF3C1CE}"/>
          </ac:spMkLst>
        </pc:spChg>
        <pc:spChg chg="mod">
          <ac:chgData name="Kolakowski, Artur" userId="9c34c8cc-b1df-44f6-bea5-dcf7a54ee35f" providerId="ADAL" clId="{3840EB45-74CA-49F5-8548-3DE287019A31}" dt="2022-12-08T10:51:26.956" v="11983" actId="790"/>
          <ac:spMkLst>
            <pc:docMk/>
            <pc:sldMk cId="2574044071" sldId="484"/>
            <ac:spMk id="5969" creationId="{584F99A3-64B3-4E08-AA87-CBC26E3B072A}"/>
          </ac:spMkLst>
        </pc:spChg>
        <pc:spChg chg="mod">
          <ac:chgData name="Kolakowski, Artur" userId="9c34c8cc-b1df-44f6-bea5-dcf7a54ee35f" providerId="ADAL" clId="{3840EB45-74CA-49F5-8548-3DE287019A31}" dt="2022-12-08T10:51:26.963" v="11984" actId="790"/>
          <ac:spMkLst>
            <pc:docMk/>
            <pc:sldMk cId="2574044071" sldId="484"/>
            <ac:spMk id="5970" creationId="{D312B784-D3A0-445E-B8C3-1B9790C5189D}"/>
          </ac:spMkLst>
        </pc:spChg>
        <pc:spChg chg="mod">
          <ac:chgData name="Kolakowski, Artur" userId="9c34c8cc-b1df-44f6-bea5-dcf7a54ee35f" providerId="ADAL" clId="{3840EB45-74CA-49F5-8548-3DE287019A31}" dt="2022-12-08T10:51:26.968" v="11985" actId="790"/>
          <ac:spMkLst>
            <pc:docMk/>
            <pc:sldMk cId="2574044071" sldId="484"/>
            <ac:spMk id="5971" creationId="{BBE82FA1-80D2-4790-997B-C9A7A8DC7654}"/>
          </ac:spMkLst>
        </pc:spChg>
        <pc:spChg chg="mod">
          <ac:chgData name="Kolakowski, Artur" userId="9c34c8cc-b1df-44f6-bea5-dcf7a54ee35f" providerId="ADAL" clId="{3840EB45-74CA-49F5-8548-3DE287019A31}" dt="2022-12-08T10:51:26.972" v="11986" actId="790"/>
          <ac:spMkLst>
            <pc:docMk/>
            <pc:sldMk cId="2574044071" sldId="484"/>
            <ac:spMk id="5972" creationId="{A8EC1E89-02DC-4A2B-8C6A-84E851B3CCD6}"/>
          </ac:spMkLst>
        </pc:spChg>
        <pc:spChg chg="mod">
          <ac:chgData name="Kolakowski, Artur" userId="9c34c8cc-b1df-44f6-bea5-dcf7a54ee35f" providerId="ADAL" clId="{3840EB45-74CA-49F5-8548-3DE287019A31}" dt="2022-12-08T10:51:26.976" v="11987" actId="790"/>
          <ac:spMkLst>
            <pc:docMk/>
            <pc:sldMk cId="2574044071" sldId="484"/>
            <ac:spMk id="5973" creationId="{791A3A55-317C-4FF5-971F-8A442822A3CE}"/>
          </ac:spMkLst>
        </pc:spChg>
        <pc:spChg chg="mod">
          <ac:chgData name="Kolakowski, Artur" userId="9c34c8cc-b1df-44f6-bea5-dcf7a54ee35f" providerId="ADAL" clId="{3840EB45-74CA-49F5-8548-3DE287019A31}" dt="2022-12-08T10:51:26.982" v="11988" actId="790"/>
          <ac:spMkLst>
            <pc:docMk/>
            <pc:sldMk cId="2574044071" sldId="484"/>
            <ac:spMk id="5974" creationId="{6FA98200-93E5-467D-8E09-628CF7EDF301}"/>
          </ac:spMkLst>
        </pc:spChg>
        <pc:spChg chg="mod">
          <ac:chgData name="Kolakowski, Artur" userId="9c34c8cc-b1df-44f6-bea5-dcf7a54ee35f" providerId="ADAL" clId="{3840EB45-74CA-49F5-8548-3DE287019A31}" dt="2022-12-08T10:51:26.987" v="11989" actId="790"/>
          <ac:spMkLst>
            <pc:docMk/>
            <pc:sldMk cId="2574044071" sldId="484"/>
            <ac:spMk id="5975" creationId="{1053EBA8-2878-49E0-9C27-C914C8BB1573}"/>
          </ac:spMkLst>
        </pc:spChg>
        <pc:spChg chg="mod">
          <ac:chgData name="Kolakowski, Artur" userId="9c34c8cc-b1df-44f6-bea5-dcf7a54ee35f" providerId="ADAL" clId="{3840EB45-74CA-49F5-8548-3DE287019A31}" dt="2022-12-08T10:51:26.992" v="11990" actId="790"/>
          <ac:spMkLst>
            <pc:docMk/>
            <pc:sldMk cId="2574044071" sldId="484"/>
            <ac:spMk id="5976" creationId="{8EF707BC-EE75-4326-BF19-3DD954A68EA2}"/>
          </ac:spMkLst>
        </pc:spChg>
        <pc:spChg chg="mod">
          <ac:chgData name="Kolakowski, Artur" userId="9c34c8cc-b1df-44f6-bea5-dcf7a54ee35f" providerId="ADAL" clId="{3840EB45-74CA-49F5-8548-3DE287019A31}" dt="2022-12-08T10:51:26.998" v="11991" actId="790"/>
          <ac:spMkLst>
            <pc:docMk/>
            <pc:sldMk cId="2574044071" sldId="484"/>
            <ac:spMk id="5977" creationId="{A22D4E43-225F-4CAA-8C91-2D0B0DB2099E}"/>
          </ac:spMkLst>
        </pc:spChg>
        <pc:spChg chg="mod">
          <ac:chgData name="Kolakowski, Artur" userId="9c34c8cc-b1df-44f6-bea5-dcf7a54ee35f" providerId="ADAL" clId="{3840EB45-74CA-49F5-8548-3DE287019A31}" dt="2022-12-08T10:51:27.002" v="11992" actId="790"/>
          <ac:spMkLst>
            <pc:docMk/>
            <pc:sldMk cId="2574044071" sldId="484"/>
            <ac:spMk id="5978" creationId="{F6A583E8-671C-4598-9786-5EF317D3D52F}"/>
          </ac:spMkLst>
        </pc:spChg>
        <pc:spChg chg="mod">
          <ac:chgData name="Kolakowski, Artur" userId="9c34c8cc-b1df-44f6-bea5-dcf7a54ee35f" providerId="ADAL" clId="{3840EB45-74CA-49F5-8548-3DE287019A31}" dt="2022-12-08T10:51:27.006" v="11993" actId="790"/>
          <ac:spMkLst>
            <pc:docMk/>
            <pc:sldMk cId="2574044071" sldId="484"/>
            <ac:spMk id="5979" creationId="{2D46D994-DFDB-45C0-B496-71A0104CFDDC}"/>
          </ac:spMkLst>
        </pc:spChg>
        <pc:spChg chg="mod">
          <ac:chgData name="Kolakowski, Artur" userId="9c34c8cc-b1df-44f6-bea5-dcf7a54ee35f" providerId="ADAL" clId="{3840EB45-74CA-49F5-8548-3DE287019A31}" dt="2022-12-08T10:51:27.012" v="11994" actId="790"/>
          <ac:spMkLst>
            <pc:docMk/>
            <pc:sldMk cId="2574044071" sldId="484"/>
            <ac:spMk id="5980" creationId="{3CC74374-5E3F-47F6-B92F-55FC48DFC3C1}"/>
          </ac:spMkLst>
        </pc:spChg>
        <pc:spChg chg="mod">
          <ac:chgData name="Kolakowski, Artur" userId="9c34c8cc-b1df-44f6-bea5-dcf7a54ee35f" providerId="ADAL" clId="{3840EB45-74CA-49F5-8548-3DE287019A31}" dt="2022-12-08T10:51:27.017" v="11995" actId="790"/>
          <ac:spMkLst>
            <pc:docMk/>
            <pc:sldMk cId="2574044071" sldId="484"/>
            <ac:spMk id="5981" creationId="{C708D199-D4CE-4AFB-94F8-60CAABDB0249}"/>
          </ac:spMkLst>
        </pc:spChg>
        <pc:spChg chg="mod">
          <ac:chgData name="Kolakowski, Artur" userId="9c34c8cc-b1df-44f6-bea5-dcf7a54ee35f" providerId="ADAL" clId="{3840EB45-74CA-49F5-8548-3DE287019A31}" dt="2022-12-08T10:51:27.021" v="11996" actId="790"/>
          <ac:spMkLst>
            <pc:docMk/>
            <pc:sldMk cId="2574044071" sldId="484"/>
            <ac:spMk id="5982" creationId="{D2B17B6F-7E35-4C6F-A2A5-51BD5FEE6898}"/>
          </ac:spMkLst>
        </pc:spChg>
        <pc:spChg chg="mod">
          <ac:chgData name="Kolakowski, Artur" userId="9c34c8cc-b1df-44f6-bea5-dcf7a54ee35f" providerId="ADAL" clId="{3840EB45-74CA-49F5-8548-3DE287019A31}" dt="2022-12-08T10:51:27.025" v="11997" actId="790"/>
          <ac:spMkLst>
            <pc:docMk/>
            <pc:sldMk cId="2574044071" sldId="484"/>
            <ac:spMk id="5983" creationId="{0434DDED-23CA-4EE3-AC29-563787A17AC5}"/>
          </ac:spMkLst>
        </pc:spChg>
        <pc:spChg chg="mod">
          <ac:chgData name="Kolakowski, Artur" userId="9c34c8cc-b1df-44f6-bea5-dcf7a54ee35f" providerId="ADAL" clId="{3840EB45-74CA-49F5-8548-3DE287019A31}" dt="2022-12-08T10:51:27.031" v="11998" actId="790"/>
          <ac:spMkLst>
            <pc:docMk/>
            <pc:sldMk cId="2574044071" sldId="484"/>
            <ac:spMk id="5984" creationId="{6AABAAB8-1E94-4B72-BBAB-4EBA325035B4}"/>
          </ac:spMkLst>
        </pc:spChg>
        <pc:spChg chg="mod">
          <ac:chgData name="Kolakowski, Artur" userId="9c34c8cc-b1df-44f6-bea5-dcf7a54ee35f" providerId="ADAL" clId="{3840EB45-74CA-49F5-8548-3DE287019A31}" dt="2022-12-08T10:51:27.036" v="11999" actId="790"/>
          <ac:spMkLst>
            <pc:docMk/>
            <pc:sldMk cId="2574044071" sldId="484"/>
            <ac:spMk id="5985" creationId="{55CA56C3-589E-4D31-AB15-F439A16ADE82}"/>
          </ac:spMkLst>
        </pc:spChg>
        <pc:spChg chg="mod">
          <ac:chgData name="Kolakowski, Artur" userId="9c34c8cc-b1df-44f6-bea5-dcf7a54ee35f" providerId="ADAL" clId="{3840EB45-74CA-49F5-8548-3DE287019A31}" dt="2022-12-08T10:51:27.042" v="12000" actId="790"/>
          <ac:spMkLst>
            <pc:docMk/>
            <pc:sldMk cId="2574044071" sldId="484"/>
            <ac:spMk id="5986" creationId="{ED600C43-A1B4-472E-BB2E-8768C2BE6AA1}"/>
          </ac:spMkLst>
        </pc:spChg>
        <pc:spChg chg="mod">
          <ac:chgData name="Kolakowski, Artur" userId="9c34c8cc-b1df-44f6-bea5-dcf7a54ee35f" providerId="ADAL" clId="{3840EB45-74CA-49F5-8548-3DE287019A31}" dt="2022-12-08T10:51:27.049" v="12001" actId="790"/>
          <ac:spMkLst>
            <pc:docMk/>
            <pc:sldMk cId="2574044071" sldId="484"/>
            <ac:spMk id="5987" creationId="{E9995791-AD88-4D1F-AE62-2FBB377D4B31}"/>
          </ac:spMkLst>
        </pc:spChg>
        <pc:spChg chg="mod">
          <ac:chgData name="Kolakowski, Artur" userId="9c34c8cc-b1df-44f6-bea5-dcf7a54ee35f" providerId="ADAL" clId="{3840EB45-74CA-49F5-8548-3DE287019A31}" dt="2022-12-08T10:51:27.054" v="12002" actId="790"/>
          <ac:spMkLst>
            <pc:docMk/>
            <pc:sldMk cId="2574044071" sldId="484"/>
            <ac:spMk id="5988" creationId="{E26FF34F-5B91-44D5-9EF2-80F39F8E1C4B}"/>
          </ac:spMkLst>
        </pc:spChg>
        <pc:spChg chg="mod">
          <ac:chgData name="Kolakowski, Artur" userId="9c34c8cc-b1df-44f6-bea5-dcf7a54ee35f" providerId="ADAL" clId="{3840EB45-74CA-49F5-8548-3DE287019A31}" dt="2022-12-08T10:51:27.058" v="12003" actId="790"/>
          <ac:spMkLst>
            <pc:docMk/>
            <pc:sldMk cId="2574044071" sldId="484"/>
            <ac:spMk id="5989" creationId="{CDB0ED08-CA19-480C-A733-FF9FEAA7D91D}"/>
          </ac:spMkLst>
        </pc:spChg>
        <pc:spChg chg="mod">
          <ac:chgData name="Kolakowski, Artur" userId="9c34c8cc-b1df-44f6-bea5-dcf7a54ee35f" providerId="ADAL" clId="{3840EB45-74CA-49F5-8548-3DE287019A31}" dt="2022-12-08T10:51:27.064" v="12004" actId="790"/>
          <ac:spMkLst>
            <pc:docMk/>
            <pc:sldMk cId="2574044071" sldId="484"/>
            <ac:spMk id="5990" creationId="{6E935032-ABF5-49C4-BE46-1D5288B9BB3D}"/>
          </ac:spMkLst>
        </pc:spChg>
        <pc:spChg chg="mod">
          <ac:chgData name="Kolakowski, Artur" userId="9c34c8cc-b1df-44f6-bea5-dcf7a54ee35f" providerId="ADAL" clId="{3840EB45-74CA-49F5-8548-3DE287019A31}" dt="2022-12-08T10:51:27.068" v="12005" actId="790"/>
          <ac:spMkLst>
            <pc:docMk/>
            <pc:sldMk cId="2574044071" sldId="484"/>
            <ac:spMk id="5991" creationId="{6C5D1E22-9C40-482B-8446-A256BD54C998}"/>
          </ac:spMkLst>
        </pc:spChg>
        <pc:spChg chg="mod">
          <ac:chgData name="Kolakowski, Artur" userId="9c34c8cc-b1df-44f6-bea5-dcf7a54ee35f" providerId="ADAL" clId="{3840EB45-74CA-49F5-8548-3DE287019A31}" dt="2022-12-08T10:51:27.074" v="12006" actId="790"/>
          <ac:spMkLst>
            <pc:docMk/>
            <pc:sldMk cId="2574044071" sldId="484"/>
            <ac:spMk id="5992" creationId="{377F0568-1591-40E0-8549-99EFD9E4B6FF}"/>
          </ac:spMkLst>
        </pc:spChg>
        <pc:spChg chg="mod">
          <ac:chgData name="Kolakowski, Artur" userId="9c34c8cc-b1df-44f6-bea5-dcf7a54ee35f" providerId="ADAL" clId="{3840EB45-74CA-49F5-8548-3DE287019A31}" dt="2022-12-08T10:51:27.079" v="12007" actId="790"/>
          <ac:spMkLst>
            <pc:docMk/>
            <pc:sldMk cId="2574044071" sldId="484"/>
            <ac:spMk id="5993" creationId="{7F4C4D54-8BBC-496C-A4DA-F7D22D823CEF}"/>
          </ac:spMkLst>
        </pc:spChg>
        <pc:spChg chg="mod">
          <ac:chgData name="Kolakowski, Artur" userId="9c34c8cc-b1df-44f6-bea5-dcf7a54ee35f" providerId="ADAL" clId="{3840EB45-74CA-49F5-8548-3DE287019A31}" dt="2022-12-08T10:51:27.084" v="12008" actId="790"/>
          <ac:spMkLst>
            <pc:docMk/>
            <pc:sldMk cId="2574044071" sldId="484"/>
            <ac:spMk id="5994" creationId="{3EA321F6-AED8-4A93-B4A7-0C17E2FD6594}"/>
          </ac:spMkLst>
        </pc:spChg>
        <pc:spChg chg="mod">
          <ac:chgData name="Kolakowski, Artur" userId="9c34c8cc-b1df-44f6-bea5-dcf7a54ee35f" providerId="ADAL" clId="{3840EB45-74CA-49F5-8548-3DE287019A31}" dt="2022-12-08T10:51:27.088" v="12009" actId="790"/>
          <ac:spMkLst>
            <pc:docMk/>
            <pc:sldMk cId="2574044071" sldId="484"/>
            <ac:spMk id="5995" creationId="{5C628AAA-424E-4F66-9483-2DF204F909D6}"/>
          </ac:spMkLst>
        </pc:spChg>
        <pc:spChg chg="mod">
          <ac:chgData name="Kolakowski, Artur" userId="9c34c8cc-b1df-44f6-bea5-dcf7a54ee35f" providerId="ADAL" clId="{3840EB45-74CA-49F5-8548-3DE287019A31}" dt="2022-12-08T10:51:27.093" v="12010" actId="790"/>
          <ac:spMkLst>
            <pc:docMk/>
            <pc:sldMk cId="2574044071" sldId="484"/>
            <ac:spMk id="5996" creationId="{6C0A58E7-EFFD-4B41-A51D-9CC9851E199A}"/>
          </ac:spMkLst>
        </pc:spChg>
        <pc:spChg chg="mod">
          <ac:chgData name="Kolakowski, Artur" userId="9c34c8cc-b1df-44f6-bea5-dcf7a54ee35f" providerId="ADAL" clId="{3840EB45-74CA-49F5-8548-3DE287019A31}" dt="2022-12-08T10:51:27.099" v="12011" actId="790"/>
          <ac:spMkLst>
            <pc:docMk/>
            <pc:sldMk cId="2574044071" sldId="484"/>
            <ac:spMk id="5997" creationId="{C2F85833-A9D3-42E8-8106-1A57743286C7}"/>
          </ac:spMkLst>
        </pc:spChg>
        <pc:spChg chg="mod">
          <ac:chgData name="Kolakowski, Artur" userId="9c34c8cc-b1df-44f6-bea5-dcf7a54ee35f" providerId="ADAL" clId="{3840EB45-74CA-49F5-8548-3DE287019A31}" dt="2022-12-08T10:51:27.103" v="12012" actId="790"/>
          <ac:spMkLst>
            <pc:docMk/>
            <pc:sldMk cId="2574044071" sldId="484"/>
            <ac:spMk id="5998" creationId="{1621DE45-DFC1-401D-867B-4F5267D5FA40}"/>
          </ac:spMkLst>
        </pc:spChg>
        <pc:spChg chg="mod">
          <ac:chgData name="Kolakowski, Artur" userId="9c34c8cc-b1df-44f6-bea5-dcf7a54ee35f" providerId="ADAL" clId="{3840EB45-74CA-49F5-8548-3DE287019A31}" dt="2022-12-08T10:51:27.107" v="12013" actId="790"/>
          <ac:spMkLst>
            <pc:docMk/>
            <pc:sldMk cId="2574044071" sldId="484"/>
            <ac:spMk id="5999" creationId="{B49C13BF-BEDA-4B2B-87B8-B04DAA69E8EB}"/>
          </ac:spMkLst>
        </pc:spChg>
        <pc:spChg chg="mod">
          <ac:chgData name="Kolakowski, Artur" userId="9c34c8cc-b1df-44f6-bea5-dcf7a54ee35f" providerId="ADAL" clId="{3840EB45-74CA-49F5-8548-3DE287019A31}" dt="2022-12-08T10:51:27.114" v="12014" actId="790"/>
          <ac:spMkLst>
            <pc:docMk/>
            <pc:sldMk cId="2574044071" sldId="484"/>
            <ac:spMk id="6000" creationId="{66EFA0E0-589B-4B6E-BDA1-046126427A45}"/>
          </ac:spMkLst>
        </pc:spChg>
        <pc:spChg chg="mod">
          <ac:chgData name="Kolakowski, Artur" userId="9c34c8cc-b1df-44f6-bea5-dcf7a54ee35f" providerId="ADAL" clId="{3840EB45-74CA-49F5-8548-3DE287019A31}" dt="2022-12-08T10:51:27.118" v="12015" actId="790"/>
          <ac:spMkLst>
            <pc:docMk/>
            <pc:sldMk cId="2574044071" sldId="484"/>
            <ac:spMk id="6001" creationId="{A233B210-03D6-4C39-AEFB-A52B24AC7699}"/>
          </ac:spMkLst>
        </pc:spChg>
        <pc:spChg chg="mod">
          <ac:chgData name="Kolakowski, Artur" userId="9c34c8cc-b1df-44f6-bea5-dcf7a54ee35f" providerId="ADAL" clId="{3840EB45-74CA-49F5-8548-3DE287019A31}" dt="2022-12-08T10:51:27.123" v="12016" actId="790"/>
          <ac:spMkLst>
            <pc:docMk/>
            <pc:sldMk cId="2574044071" sldId="484"/>
            <ac:spMk id="6002" creationId="{FA514388-0D24-4A77-99B3-2A296FE8EC35}"/>
          </ac:spMkLst>
        </pc:spChg>
        <pc:spChg chg="mod">
          <ac:chgData name="Kolakowski, Artur" userId="9c34c8cc-b1df-44f6-bea5-dcf7a54ee35f" providerId="ADAL" clId="{3840EB45-74CA-49F5-8548-3DE287019A31}" dt="2022-12-08T10:51:27.128" v="12017" actId="790"/>
          <ac:spMkLst>
            <pc:docMk/>
            <pc:sldMk cId="2574044071" sldId="484"/>
            <ac:spMk id="6003" creationId="{DD70D7D2-03BB-48C5-B98D-242EA53E08A1}"/>
          </ac:spMkLst>
        </pc:spChg>
        <pc:spChg chg="mod">
          <ac:chgData name="Kolakowski, Artur" userId="9c34c8cc-b1df-44f6-bea5-dcf7a54ee35f" providerId="ADAL" clId="{3840EB45-74CA-49F5-8548-3DE287019A31}" dt="2022-12-08T10:51:27.133" v="12018" actId="790"/>
          <ac:spMkLst>
            <pc:docMk/>
            <pc:sldMk cId="2574044071" sldId="484"/>
            <ac:spMk id="6004" creationId="{854EF64B-F559-41BD-AE37-0968953FBAFC}"/>
          </ac:spMkLst>
        </pc:spChg>
        <pc:spChg chg="mod">
          <ac:chgData name="Kolakowski, Artur" userId="9c34c8cc-b1df-44f6-bea5-dcf7a54ee35f" providerId="ADAL" clId="{3840EB45-74CA-49F5-8548-3DE287019A31}" dt="2022-12-08T10:51:27.138" v="12019" actId="790"/>
          <ac:spMkLst>
            <pc:docMk/>
            <pc:sldMk cId="2574044071" sldId="484"/>
            <ac:spMk id="6005" creationId="{0D865F0A-B4C0-467E-B148-FF225CD5F7B3}"/>
          </ac:spMkLst>
        </pc:spChg>
        <pc:spChg chg="mod">
          <ac:chgData name="Kolakowski, Artur" userId="9c34c8cc-b1df-44f6-bea5-dcf7a54ee35f" providerId="ADAL" clId="{3840EB45-74CA-49F5-8548-3DE287019A31}" dt="2022-12-08T10:51:27.143" v="12020" actId="790"/>
          <ac:spMkLst>
            <pc:docMk/>
            <pc:sldMk cId="2574044071" sldId="484"/>
            <ac:spMk id="6006" creationId="{146FA171-CCCD-46D2-ADB3-710B4235BE08}"/>
          </ac:spMkLst>
        </pc:spChg>
        <pc:spChg chg="mod">
          <ac:chgData name="Kolakowski, Artur" userId="9c34c8cc-b1df-44f6-bea5-dcf7a54ee35f" providerId="ADAL" clId="{3840EB45-74CA-49F5-8548-3DE287019A31}" dt="2022-12-08T10:51:27.150" v="12021" actId="790"/>
          <ac:spMkLst>
            <pc:docMk/>
            <pc:sldMk cId="2574044071" sldId="484"/>
            <ac:spMk id="6007" creationId="{C5C2A0D4-EE4E-4229-86BE-4C940E431C56}"/>
          </ac:spMkLst>
        </pc:spChg>
        <pc:spChg chg="mod">
          <ac:chgData name="Kolakowski, Artur" userId="9c34c8cc-b1df-44f6-bea5-dcf7a54ee35f" providerId="ADAL" clId="{3840EB45-74CA-49F5-8548-3DE287019A31}" dt="2022-12-08T10:51:27.155" v="12022" actId="790"/>
          <ac:spMkLst>
            <pc:docMk/>
            <pc:sldMk cId="2574044071" sldId="484"/>
            <ac:spMk id="6008" creationId="{9BFBC23D-0833-425D-881A-113171796BF4}"/>
          </ac:spMkLst>
        </pc:spChg>
        <pc:spChg chg="mod">
          <ac:chgData name="Kolakowski, Artur" userId="9c34c8cc-b1df-44f6-bea5-dcf7a54ee35f" providerId="ADAL" clId="{3840EB45-74CA-49F5-8548-3DE287019A31}" dt="2022-12-08T10:51:27.160" v="12023" actId="790"/>
          <ac:spMkLst>
            <pc:docMk/>
            <pc:sldMk cId="2574044071" sldId="484"/>
            <ac:spMk id="6009" creationId="{94A305CB-6C48-4768-8651-F848887022FA}"/>
          </ac:spMkLst>
        </pc:spChg>
        <pc:spChg chg="mod">
          <ac:chgData name="Kolakowski, Artur" userId="9c34c8cc-b1df-44f6-bea5-dcf7a54ee35f" providerId="ADAL" clId="{3840EB45-74CA-49F5-8548-3DE287019A31}" dt="2022-12-08T10:51:27.165" v="12024" actId="790"/>
          <ac:spMkLst>
            <pc:docMk/>
            <pc:sldMk cId="2574044071" sldId="484"/>
            <ac:spMk id="6010" creationId="{2F122B96-77B8-4DBD-816D-D73A14D1529E}"/>
          </ac:spMkLst>
        </pc:spChg>
        <pc:spChg chg="mod">
          <ac:chgData name="Kolakowski, Artur" userId="9c34c8cc-b1df-44f6-bea5-dcf7a54ee35f" providerId="ADAL" clId="{3840EB45-74CA-49F5-8548-3DE287019A31}" dt="2022-12-08T10:51:27.169" v="12025" actId="790"/>
          <ac:spMkLst>
            <pc:docMk/>
            <pc:sldMk cId="2574044071" sldId="484"/>
            <ac:spMk id="6011" creationId="{833302B5-EEF4-4831-AB3A-6AA1CC8725BB}"/>
          </ac:spMkLst>
        </pc:spChg>
        <pc:spChg chg="mod">
          <ac:chgData name="Kolakowski, Artur" userId="9c34c8cc-b1df-44f6-bea5-dcf7a54ee35f" providerId="ADAL" clId="{3840EB45-74CA-49F5-8548-3DE287019A31}" dt="2022-12-08T10:51:27.174" v="12026" actId="790"/>
          <ac:spMkLst>
            <pc:docMk/>
            <pc:sldMk cId="2574044071" sldId="484"/>
            <ac:spMk id="6012" creationId="{2D7F4BD9-4440-4B03-94DA-0BD438068168}"/>
          </ac:spMkLst>
        </pc:spChg>
        <pc:spChg chg="mod">
          <ac:chgData name="Kolakowski, Artur" userId="9c34c8cc-b1df-44f6-bea5-dcf7a54ee35f" providerId="ADAL" clId="{3840EB45-74CA-49F5-8548-3DE287019A31}" dt="2022-12-08T10:51:27.179" v="12027" actId="790"/>
          <ac:spMkLst>
            <pc:docMk/>
            <pc:sldMk cId="2574044071" sldId="484"/>
            <ac:spMk id="6013" creationId="{C00634A9-F6E4-4D50-9B56-F0C34F2BC332}"/>
          </ac:spMkLst>
        </pc:spChg>
        <pc:spChg chg="mod">
          <ac:chgData name="Kolakowski, Artur" userId="9c34c8cc-b1df-44f6-bea5-dcf7a54ee35f" providerId="ADAL" clId="{3840EB45-74CA-49F5-8548-3DE287019A31}" dt="2022-12-08T10:51:27.184" v="12028" actId="790"/>
          <ac:spMkLst>
            <pc:docMk/>
            <pc:sldMk cId="2574044071" sldId="484"/>
            <ac:spMk id="6014" creationId="{B23D0C57-E731-48F6-A80F-DAF74645C828}"/>
          </ac:spMkLst>
        </pc:spChg>
        <pc:spChg chg="mod">
          <ac:chgData name="Kolakowski, Artur" userId="9c34c8cc-b1df-44f6-bea5-dcf7a54ee35f" providerId="ADAL" clId="{3840EB45-74CA-49F5-8548-3DE287019A31}" dt="2022-12-08T10:51:27.188" v="12029" actId="790"/>
          <ac:spMkLst>
            <pc:docMk/>
            <pc:sldMk cId="2574044071" sldId="484"/>
            <ac:spMk id="6015" creationId="{4D93DED6-D074-4D1D-B0B3-BE2D5F80821E}"/>
          </ac:spMkLst>
        </pc:spChg>
        <pc:spChg chg="mod">
          <ac:chgData name="Kolakowski, Artur" userId="9c34c8cc-b1df-44f6-bea5-dcf7a54ee35f" providerId="ADAL" clId="{3840EB45-74CA-49F5-8548-3DE287019A31}" dt="2022-12-08T10:51:27.193" v="12030" actId="790"/>
          <ac:spMkLst>
            <pc:docMk/>
            <pc:sldMk cId="2574044071" sldId="484"/>
            <ac:spMk id="6016" creationId="{186940CB-73F9-4228-AD8D-763A3EC1D136}"/>
          </ac:spMkLst>
        </pc:spChg>
        <pc:spChg chg="mod">
          <ac:chgData name="Kolakowski, Artur" userId="9c34c8cc-b1df-44f6-bea5-dcf7a54ee35f" providerId="ADAL" clId="{3840EB45-74CA-49F5-8548-3DE287019A31}" dt="2022-12-08T10:51:27.199" v="12031" actId="790"/>
          <ac:spMkLst>
            <pc:docMk/>
            <pc:sldMk cId="2574044071" sldId="484"/>
            <ac:spMk id="6017" creationId="{C52AD4DE-B15E-454C-A7B1-B3302A84913E}"/>
          </ac:spMkLst>
        </pc:spChg>
        <pc:spChg chg="mod">
          <ac:chgData name="Kolakowski, Artur" userId="9c34c8cc-b1df-44f6-bea5-dcf7a54ee35f" providerId="ADAL" clId="{3840EB45-74CA-49F5-8548-3DE287019A31}" dt="2022-12-08T10:51:27.204" v="12032" actId="790"/>
          <ac:spMkLst>
            <pc:docMk/>
            <pc:sldMk cId="2574044071" sldId="484"/>
            <ac:spMk id="6018" creationId="{9FE5A8B0-CA87-4361-AA61-F923F81EAEBC}"/>
          </ac:spMkLst>
        </pc:spChg>
        <pc:spChg chg="mod">
          <ac:chgData name="Kolakowski, Artur" userId="9c34c8cc-b1df-44f6-bea5-dcf7a54ee35f" providerId="ADAL" clId="{3840EB45-74CA-49F5-8548-3DE287019A31}" dt="2022-12-08T10:51:27.208" v="12033" actId="790"/>
          <ac:spMkLst>
            <pc:docMk/>
            <pc:sldMk cId="2574044071" sldId="484"/>
            <ac:spMk id="6019" creationId="{CB655F41-9DAA-4377-ACA0-D1528DB8D3FB}"/>
          </ac:spMkLst>
        </pc:spChg>
        <pc:spChg chg="mod">
          <ac:chgData name="Kolakowski, Artur" userId="9c34c8cc-b1df-44f6-bea5-dcf7a54ee35f" providerId="ADAL" clId="{3840EB45-74CA-49F5-8548-3DE287019A31}" dt="2022-12-08T10:51:27.213" v="12034" actId="790"/>
          <ac:spMkLst>
            <pc:docMk/>
            <pc:sldMk cId="2574044071" sldId="484"/>
            <ac:spMk id="6020" creationId="{72A2B592-1722-4A36-AF53-C3BA4F6E797B}"/>
          </ac:spMkLst>
        </pc:spChg>
        <pc:spChg chg="mod">
          <ac:chgData name="Kolakowski, Artur" userId="9c34c8cc-b1df-44f6-bea5-dcf7a54ee35f" providerId="ADAL" clId="{3840EB45-74CA-49F5-8548-3DE287019A31}" dt="2022-12-08T10:51:27.219" v="12035" actId="790"/>
          <ac:spMkLst>
            <pc:docMk/>
            <pc:sldMk cId="2574044071" sldId="484"/>
            <ac:spMk id="6021" creationId="{B3803640-A52B-4108-A1D2-45DCB37A72CF}"/>
          </ac:spMkLst>
        </pc:spChg>
        <pc:spChg chg="mod">
          <ac:chgData name="Kolakowski, Artur" userId="9c34c8cc-b1df-44f6-bea5-dcf7a54ee35f" providerId="ADAL" clId="{3840EB45-74CA-49F5-8548-3DE287019A31}" dt="2022-12-08T10:51:27.223" v="12036" actId="790"/>
          <ac:spMkLst>
            <pc:docMk/>
            <pc:sldMk cId="2574044071" sldId="484"/>
            <ac:spMk id="6022" creationId="{A32C523B-AEF0-4429-8F47-33037717ED95}"/>
          </ac:spMkLst>
        </pc:spChg>
        <pc:spChg chg="mod">
          <ac:chgData name="Kolakowski, Artur" userId="9c34c8cc-b1df-44f6-bea5-dcf7a54ee35f" providerId="ADAL" clId="{3840EB45-74CA-49F5-8548-3DE287019A31}" dt="2022-12-08T10:51:27.228" v="12037" actId="790"/>
          <ac:spMkLst>
            <pc:docMk/>
            <pc:sldMk cId="2574044071" sldId="484"/>
            <ac:spMk id="6023" creationId="{17278109-45F4-4C48-8690-2035BEE70B31}"/>
          </ac:spMkLst>
        </pc:spChg>
        <pc:spChg chg="mod">
          <ac:chgData name="Kolakowski, Artur" userId="9c34c8cc-b1df-44f6-bea5-dcf7a54ee35f" providerId="ADAL" clId="{3840EB45-74CA-49F5-8548-3DE287019A31}" dt="2022-12-08T10:51:27.234" v="12038" actId="790"/>
          <ac:spMkLst>
            <pc:docMk/>
            <pc:sldMk cId="2574044071" sldId="484"/>
            <ac:spMk id="6024" creationId="{5F633F67-3FAE-4877-855B-B4C858DA9B09}"/>
          </ac:spMkLst>
        </pc:spChg>
        <pc:spChg chg="mod">
          <ac:chgData name="Kolakowski, Artur" userId="9c34c8cc-b1df-44f6-bea5-dcf7a54ee35f" providerId="ADAL" clId="{3840EB45-74CA-49F5-8548-3DE287019A31}" dt="2022-12-08T10:51:27.238" v="12039" actId="790"/>
          <ac:spMkLst>
            <pc:docMk/>
            <pc:sldMk cId="2574044071" sldId="484"/>
            <ac:spMk id="6025" creationId="{3E07C483-8293-4D7A-B1D3-FD4561AC70C3}"/>
          </ac:spMkLst>
        </pc:spChg>
        <pc:spChg chg="mod">
          <ac:chgData name="Kolakowski, Artur" userId="9c34c8cc-b1df-44f6-bea5-dcf7a54ee35f" providerId="ADAL" clId="{3840EB45-74CA-49F5-8548-3DE287019A31}" dt="2022-12-08T10:51:27.243" v="12040" actId="790"/>
          <ac:spMkLst>
            <pc:docMk/>
            <pc:sldMk cId="2574044071" sldId="484"/>
            <ac:spMk id="6026" creationId="{4A035DBB-D94A-4EBD-8907-644BE20BF414}"/>
          </ac:spMkLst>
        </pc:spChg>
        <pc:spChg chg="mod">
          <ac:chgData name="Kolakowski, Artur" userId="9c34c8cc-b1df-44f6-bea5-dcf7a54ee35f" providerId="ADAL" clId="{3840EB45-74CA-49F5-8548-3DE287019A31}" dt="2022-12-08T10:51:27.249" v="12041" actId="790"/>
          <ac:spMkLst>
            <pc:docMk/>
            <pc:sldMk cId="2574044071" sldId="484"/>
            <ac:spMk id="6027" creationId="{C4DBBDE7-6FDA-4135-8F1C-A2BAB33785B2}"/>
          </ac:spMkLst>
        </pc:spChg>
        <pc:spChg chg="mod">
          <ac:chgData name="Kolakowski, Artur" userId="9c34c8cc-b1df-44f6-bea5-dcf7a54ee35f" providerId="ADAL" clId="{3840EB45-74CA-49F5-8548-3DE287019A31}" dt="2022-12-08T10:51:27.255" v="12042" actId="790"/>
          <ac:spMkLst>
            <pc:docMk/>
            <pc:sldMk cId="2574044071" sldId="484"/>
            <ac:spMk id="6028" creationId="{11EE9DDD-0692-43D6-9A33-D2F3BEECFDCA}"/>
          </ac:spMkLst>
        </pc:spChg>
        <pc:spChg chg="mod">
          <ac:chgData name="Kolakowski, Artur" userId="9c34c8cc-b1df-44f6-bea5-dcf7a54ee35f" providerId="ADAL" clId="{3840EB45-74CA-49F5-8548-3DE287019A31}" dt="2022-12-08T10:51:27.260" v="12043" actId="790"/>
          <ac:spMkLst>
            <pc:docMk/>
            <pc:sldMk cId="2574044071" sldId="484"/>
            <ac:spMk id="6029" creationId="{2233C12C-0C7B-4C63-A538-9B3F773690B1}"/>
          </ac:spMkLst>
        </pc:spChg>
        <pc:spChg chg="mod">
          <ac:chgData name="Kolakowski, Artur" userId="9c34c8cc-b1df-44f6-bea5-dcf7a54ee35f" providerId="ADAL" clId="{3840EB45-74CA-49F5-8548-3DE287019A31}" dt="2022-12-08T10:51:27.265" v="12044" actId="790"/>
          <ac:spMkLst>
            <pc:docMk/>
            <pc:sldMk cId="2574044071" sldId="484"/>
            <ac:spMk id="6030" creationId="{007AA2B3-7BB1-43B4-8101-58427CC98000}"/>
          </ac:spMkLst>
        </pc:spChg>
        <pc:spChg chg="mod">
          <ac:chgData name="Kolakowski, Artur" userId="9c34c8cc-b1df-44f6-bea5-dcf7a54ee35f" providerId="ADAL" clId="{3840EB45-74CA-49F5-8548-3DE287019A31}" dt="2022-12-08T10:51:27.270" v="12045" actId="790"/>
          <ac:spMkLst>
            <pc:docMk/>
            <pc:sldMk cId="2574044071" sldId="484"/>
            <ac:spMk id="6031" creationId="{90DAAAEF-204B-468E-873A-2EAEC97A463B}"/>
          </ac:spMkLst>
        </pc:spChg>
        <pc:spChg chg="mod">
          <ac:chgData name="Kolakowski, Artur" userId="9c34c8cc-b1df-44f6-bea5-dcf7a54ee35f" providerId="ADAL" clId="{3840EB45-74CA-49F5-8548-3DE287019A31}" dt="2022-12-08T10:51:27.275" v="12046" actId="790"/>
          <ac:spMkLst>
            <pc:docMk/>
            <pc:sldMk cId="2574044071" sldId="484"/>
            <ac:spMk id="6032" creationId="{26DA3DAF-F35C-4C0E-9546-8A155AADD24E}"/>
          </ac:spMkLst>
        </pc:spChg>
        <pc:spChg chg="mod">
          <ac:chgData name="Kolakowski, Artur" userId="9c34c8cc-b1df-44f6-bea5-dcf7a54ee35f" providerId="ADAL" clId="{3840EB45-74CA-49F5-8548-3DE287019A31}" dt="2022-12-08T10:51:27.281" v="12047" actId="790"/>
          <ac:spMkLst>
            <pc:docMk/>
            <pc:sldMk cId="2574044071" sldId="484"/>
            <ac:spMk id="6033" creationId="{2218A444-0373-4804-9117-F4B49047F5D7}"/>
          </ac:spMkLst>
        </pc:spChg>
        <pc:spChg chg="mod">
          <ac:chgData name="Kolakowski, Artur" userId="9c34c8cc-b1df-44f6-bea5-dcf7a54ee35f" providerId="ADAL" clId="{3840EB45-74CA-49F5-8548-3DE287019A31}" dt="2022-12-08T10:51:27.286" v="12048" actId="790"/>
          <ac:spMkLst>
            <pc:docMk/>
            <pc:sldMk cId="2574044071" sldId="484"/>
            <ac:spMk id="6034" creationId="{D0E4C88E-5B29-438A-97EA-E2F860BF28D6}"/>
          </ac:spMkLst>
        </pc:spChg>
        <pc:spChg chg="mod">
          <ac:chgData name="Kolakowski, Artur" userId="9c34c8cc-b1df-44f6-bea5-dcf7a54ee35f" providerId="ADAL" clId="{3840EB45-74CA-49F5-8548-3DE287019A31}" dt="2022-12-08T10:51:27.291" v="12049" actId="790"/>
          <ac:spMkLst>
            <pc:docMk/>
            <pc:sldMk cId="2574044071" sldId="484"/>
            <ac:spMk id="6035" creationId="{DFBFE83F-1501-4147-AA42-5EAB9AE30D9F}"/>
          </ac:spMkLst>
        </pc:spChg>
        <pc:spChg chg="mod">
          <ac:chgData name="Kolakowski, Artur" userId="9c34c8cc-b1df-44f6-bea5-dcf7a54ee35f" providerId="ADAL" clId="{3840EB45-74CA-49F5-8548-3DE287019A31}" dt="2022-12-08T10:51:27.295" v="12050" actId="790"/>
          <ac:spMkLst>
            <pc:docMk/>
            <pc:sldMk cId="2574044071" sldId="484"/>
            <ac:spMk id="6036" creationId="{FF543EB2-7102-46A0-9BBE-6EB93137D5B2}"/>
          </ac:spMkLst>
        </pc:spChg>
        <pc:spChg chg="mod">
          <ac:chgData name="Kolakowski, Artur" userId="9c34c8cc-b1df-44f6-bea5-dcf7a54ee35f" providerId="ADAL" clId="{3840EB45-74CA-49F5-8548-3DE287019A31}" dt="2022-12-08T10:51:27.300" v="12051" actId="790"/>
          <ac:spMkLst>
            <pc:docMk/>
            <pc:sldMk cId="2574044071" sldId="484"/>
            <ac:spMk id="6037" creationId="{054F77A4-DEE5-4FB9-A039-BCBA94D54D02}"/>
          </ac:spMkLst>
        </pc:spChg>
        <pc:spChg chg="mod">
          <ac:chgData name="Kolakowski, Artur" userId="9c34c8cc-b1df-44f6-bea5-dcf7a54ee35f" providerId="ADAL" clId="{3840EB45-74CA-49F5-8548-3DE287019A31}" dt="2022-12-08T10:51:27.305" v="12052" actId="790"/>
          <ac:spMkLst>
            <pc:docMk/>
            <pc:sldMk cId="2574044071" sldId="484"/>
            <ac:spMk id="6038" creationId="{54FFE050-71EB-4621-8D49-EE23084D601F}"/>
          </ac:spMkLst>
        </pc:spChg>
        <pc:spChg chg="mod">
          <ac:chgData name="Kolakowski, Artur" userId="9c34c8cc-b1df-44f6-bea5-dcf7a54ee35f" providerId="ADAL" clId="{3840EB45-74CA-49F5-8548-3DE287019A31}" dt="2022-12-08T10:51:27.311" v="12053" actId="790"/>
          <ac:spMkLst>
            <pc:docMk/>
            <pc:sldMk cId="2574044071" sldId="484"/>
            <ac:spMk id="6039" creationId="{4042E75A-A999-4F14-8F45-EF3831AD38D2}"/>
          </ac:spMkLst>
        </pc:spChg>
        <pc:spChg chg="mod">
          <ac:chgData name="Kolakowski, Artur" userId="9c34c8cc-b1df-44f6-bea5-dcf7a54ee35f" providerId="ADAL" clId="{3840EB45-74CA-49F5-8548-3DE287019A31}" dt="2022-12-08T10:51:27.316" v="12054" actId="790"/>
          <ac:spMkLst>
            <pc:docMk/>
            <pc:sldMk cId="2574044071" sldId="484"/>
            <ac:spMk id="6040" creationId="{B6B60589-F0E8-41AD-A62A-83A668552B44}"/>
          </ac:spMkLst>
        </pc:spChg>
        <pc:spChg chg="mod">
          <ac:chgData name="Kolakowski, Artur" userId="9c34c8cc-b1df-44f6-bea5-dcf7a54ee35f" providerId="ADAL" clId="{3840EB45-74CA-49F5-8548-3DE287019A31}" dt="2022-12-08T10:51:27.321" v="12055" actId="790"/>
          <ac:spMkLst>
            <pc:docMk/>
            <pc:sldMk cId="2574044071" sldId="484"/>
            <ac:spMk id="6041" creationId="{ED3534D8-6D8F-4154-A079-4F7FC386E8D8}"/>
          </ac:spMkLst>
        </pc:spChg>
        <pc:spChg chg="mod">
          <ac:chgData name="Kolakowski, Artur" userId="9c34c8cc-b1df-44f6-bea5-dcf7a54ee35f" providerId="ADAL" clId="{3840EB45-74CA-49F5-8548-3DE287019A31}" dt="2022-12-08T10:51:27.326" v="12056" actId="790"/>
          <ac:spMkLst>
            <pc:docMk/>
            <pc:sldMk cId="2574044071" sldId="484"/>
            <ac:spMk id="6042" creationId="{5B8982C8-B916-45F1-8636-A9335F717757}"/>
          </ac:spMkLst>
        </pc:spChg>
        <pc:spChg chg="mod">
          <ac:chgData name="Kolakowski, Artur" userId="9c34c8cc-b1df-44f6-bea5-dcf7a54ee35f" providerId="ADAL" clId="{3840EB45-74CA-49F5-8548-3DE287019A31}" dt="2022-12-08T10:51:27.331" v="12057" actId="790"/>
          <ac:spMkLst>
            <pc:docMk/>
            <pc:sldMk cId="2574044071" sldId="484"/>
            <ac:spMk id="6043" creationId="{A86772CB-D278-410F-B4B8-87AC7F56B1C9}"/>
          </ac:spMkLst>
        </pc:spChg>
        <pc:spChg chg="mod">
          <ac:chgData name="Kolakowski, Artur" userId="9c34c8cc-b1df-44f6-bea5-dcf7a54ee35f" providerId="ADAL" clId="{3840EB45-74CA-49F5-8548-3DE287019A31}" dt="2022-12-08T10:51:27.336" v="12058" actId="790"/>
          <ac:spMkLst>
            <pc:docMk/>
            <pc:sldMk cId="2574044071" sldId="484"/>
            <ac:spMk id="6044" creationId="{87B2BD09-DE32-4E40-B4D3-557B3E532168}"/>
          </ac:spMkLst>
        </pc:spChg>
        <pc:spChg chg="mod">
          <ac:chgData name="Kolakowski, Artur" userId="9c34c8cc-b1df-44f6-bea5-dcf7a54ee35f" providerId="ADAL" clId="{3840EB45-74CA-49F5-8548-3DE287019A31}" dt="2022-12-08T10:51:27.341" v="12059" actId="790"/>
          <ac:spMkLst>
            <pc:docMk/>
            <pc:sldMk cId="2574044071" sldId="484"/>
            <ac:spMk id="6045" creationId="{7455D36B-C1A3-40DD-BC6C-DBA641132615}"/>
          </ac:spMkLst>
        </pc:spChg>
        <pc:spChg chg="mod">
          <ac:chgData name="Kolakowski, Artur" userId="9c34c8cc-b1df-44f6-bea5-dcf7a54ee35f" providerId="ADAL" clId="{3840EB45-74CA-49F5-8548-3DE287019A31}" dt="2022-12-08T10:51:27.346" v="12060" actId="790"/>
          <ac:spMkLst>
            <pc:docMk/>
            <pc:sldMk cId="2574044071" sldId="484"/>
            <ac:spMk id="6046" creationId="{BFAC0EB9-E4C6-4D89-AB10-76DF41E55A6B}"/>
          </ac:spMkLst>
        </pc:spChg>
        <pc:spChg chg="mod">
          <ac:chgData name="Kolakowski, Artur" userId="9c34c8cc-b1df-44f6-bea5-dcf7a54ee35f" providerId="ADAL" clId="{3840EB45-74CA-49F5-8548-3DE287019A31}" dt="2022-12-08T10:51:27.352" v="12061" actId="790"/>
          <ac:spMkLst>
            <pc:docMk/>
            <pc:sldMk cId="2574044071" sldId="484"/>
            <ac:spMk id="6047" creationId="{0FEBD49F-AF95-485B-9E89-C61AEBC10648}"/>
          </ac:spMkLst>
        </pc:spChg>
        <pc:spChg chg="mod">
          <ac:chgData name="Kolakowski, Artur" userId="9c34c8cc-b1df-44f6-bea5-dcf7a54ee35f" providerId="ADAL" clId="{3840EB45-74CA-49F5-8548-3DE287019A31}" dt="2022-12-08T10:51:27.358" v="12062" actId="790"/>
          <ac:spMkLst>
            <pc:docMk/>
            <pc:sldMk cId="2574044071" sldId="484"/>
            <ac:spMk id="6048" creationId="{2035F7C3-FBAE-4061-BB25-DF155C8EBF45}"/>
          </ac:spMkLst>
        </pc:spChg>
        <pc:spChg chg="mod">
          <ac:chgData name="Kolakowski, Artur" userId="9c34c8cc-b1df-44f6-bea5-dcf7a54ee35f" providerId="ADAL" clId="{3840EB45-74CA-49F5-8548-3DE287019A31}" dt="2022-12-08T10:51:27.363" v="12063" actId="790"/>
          <ac:spMkLst>
            <pc:docMk/>
            <pc:sldMk cId="2574044071" sldId="484"/>
            <ac:spMk id="6049" creationId="{8AE2B4F1-29AD-41D1-92F7-BD1470452947}"/>
          </ac:spMkLst>
        </pc:spChg>
        <pc:spChg chg="mod">
          <ac:chgData name="Kolakowski, Artur" userId="9c34c8cc-b1df-44f6-bea5-dcf7a54ee35f" providerId="ADAL" clId="{3840EB45-74CA-49F5-8548-3DE287019A31}" dt="2022-12-08T10:51:27.368" v="12064" actId="790"/>
          <ac:spMkLst>
            <pc:docMk/>
            <pc:sldMk cId="2574044071" sldId="484"/>
            <ac:spMk id="6050" creationId="{9C05C65C-39F4-4E41-8CEF-D27761DC434D}"/>
          </ac:spMkLst>
        </pc:spChg>
        <pc:spChg chg="mod">
          <ac:chgData name="Kolakowski, Artur" userId="9c34c8cc-b1df-44f6-bea5-dcf7a54ee35f" providerId="ADAL" clId="{3840EB45-74CA-49F5-8548-3DE287019A31}" dt="2022-12-08T10:51:27.372" v="12065" actId="790"/>
          <ac:spMkLst>
            <pc:docMk/>
            <pc:sldMk cId="2574044071" sldId="484"/>
            <ac:spMk id="6051" creationId="{D62DDDF6-1C25-4A31-B03A-A0427EE369CD}"/>
          </ac:spMkLst>
        </pc:spChg>
        <pc:spChg chg="mod">
          <ac:chgData name="Kolakowski, Artur" userId="9c34c8cc-b1df-44f6-bea5-dcf7a54ee35f" providerId="ADAL" clId="{3840EB45-74CA-49F5-8548-3DE287019A31}" dt="2022-12-08T10:51:27.377" v="12066" actId="790"/>
          <ac:spMkLst>
            <pc:docMk/>
            <pc:sldMk cId="2574044071" sldId="484"/>
            <ac:spMk id="6052" creationId="{16DAC77F-837F-4194-89E5-638194BC351B}"/>
          </ac:spMkLst>
        </pc:spChg>
        <pc:spChg chg="mod">
          <ac:chgData name="Kolakowski, Artur" userId="9c34c8cc-b1df-44f6-bea5-dcf7a54ee35f" providerId="ADAL" clId="{3840EB45-74CA-49F5-8548-3DE287019A31}" dt="2022-12-08T10:51:27.382" v="12067" actId="790"/>
          <ac:spMkLst>
            <pc:docMk/>
            <pc:sldMk cId="2574044071" sldId="484"/>
            <ac:spMk id="6053" creationId="{DAA341AC-DC91-4A09-AF1F-A9E31E4D5CFB}"/>
          </ac:spMkLst>
        </pc:spChg>
        <pc:spChg chg="mod">
          <ac:chgData name="Kolakowski, Artur" userId="9c34c8cc-b1df-44f6-bea5-dcf7a54ee35f" providerId="ADAL" clId="{3840EB45-74CA-49F5-8548-3DE287019A31}" dt="2022-12-08T10:51:27.387" v="12068" actId="790"/>
          <ac:spMkLst>
            <pc:docMk/>
            <pc:sldMk cId="2574044071" sldId="484"/>
            <ac:spMk id="6054" creationId="{A52844CC-C355-438A-B620-F6D047317C5D}"/>
          </ac:spMkLst>
        </pc:spChg>
        <pc:spChg chg="mod">
          <ac:chgData name="Kolakowski, Artur" userId="9c34c8cc-b1df-44f6-bea5-dcf7a54ee35f" providerId="ADAL" clId="{3840EB45-74CA-49F5-8548-3DE287019A31}" dt="2022-12-08T10:51:27.392" v="12069" actId="790"/>
          <ac:spMkLst>
            <pc:docMk/>
            <pc:sldMk cId="2574044071" sldId="484"/>
            <ac:spMk id="6055" creationId="{1C15806E-E463-4D85-B65F-9C6A6E6444AC}"/>
          </ac:spMkLst>
        </pc:spChg>
        <pc:spChg chg="mod">
          <ac:chgData name="Kolakowski, Artur" userId="9c34c8cc-b1df-44f6-bea5-dcf7a54ee35f" providerId="ADAL" clId="{3840EB45-74CA-49F5-8548-3DE287019A31}" dt="2022-12-08T10:51:27.398" v="12070" actId="790"/>
          <ac:spMkLst>
            <pc:docMk/>
            <pc:sldMk cId="2574044071" sldId="484"/>
            <ac:spMk id="6056" creationId="{0D280EEC-C749-450C-ABEA-A6AFE08615FF}"/>
          </ac:spMkLst>
        </pc:spChg>
        <pc:spChg chg="mod">
          <ac:chgData name="Kolakowski, Artur" userId="9c34c8cc-b1df-44f6-bea5-dcf7a54ee35f" providerId="ADAL" clId="{3840EB45-74CA-49F5-8548-3DE287019A31}" dt="2022-12-08T10:51:27.403" v="12071" actId="790"/>
          <ac:spMkLst>
            <pc:docMk/>
            <pc:sldMk cId="2574044071" sldId="484"/>
            <ac:spMk id="6057" creationId="{C5BA8530-DE8D-44CB-906D-B9FFD7895E28}"/>
          </ac:spMkLst>
        </pc:spChg>
        <pc:spChg chg="mod">
          <ac:chgData name="Kolakowski, Artur" userId="9c34c8cc-b1df-44f6-bea5-dcf7a54ee35f" providerId="ADAL" clId="{3840EB45-74CA-49F5-8548-3DE287019A31}" dt="2022-12-08T10:51:27.407" v="12072" actId="790"/>
          <ac:spMkLst>
            <pc:docMk/>
            <pc:sldMk cId="2574044071" sldId="484"/>
            <ac:spMk id="6058" creationId="{544D41FF-C991-47C1-9412-9329C6C3F2D7}"/>
          </ac:spMkLst>
        </pc:spChg>
        <pc:spChg chg="mod">
          <ac:chgData name="Kolakowski, Artur" userId="9c34c8cc-b1df-44f6-bea5-dcf7a54ee35f" providerId="ADAL" clId="{3840EB45-74CA-49F5-8548-3DE287019A31}" dt="2022-12-08T10:51:27.411" v="12073" actId="790"/>
          <ac:spMkLst>
            <pc:docMk/>
            <pc:sldMk cId="2574044071" sldId="484"/>
            <ac:spMk id="6059" creationId="{F6E1C4D2-5068-47DD-B510-D84D2D97E6A6}"/>
          </ac:spMkLst>
        </pc:spChg>
        <pc:spChg chg="mod">
          <ac:chgData name="Kolakowski, Artur" userId="9c34c8cc-b1df-44f6-bea5-dcf7a54ee35f" providerId="ADAL" clId="{3840EB45-74CA-49F5-8548-3DE287019A31}" dt="2022-12-08T10:51:27.416" v="12074" actId="790"/>
          <ac:spMkLst>
            <pc:docMk/>
            <pc:sldMk cId="2574044071" sldId="484"/>
            <ac:spMk id="6060" creationId="{5C8B3F8C-3F35-406F-BDD4-377BC5A8DBDD}"/>
          </ac:spMkLst>
        </pc:spChg>
        <pc:spChg chg="mod">
          <ac:chgData name="Kolakowski, Artur" userId="9c34c8cc-b1df-44f6-bea5-dcf7a54ee35f" providerId="ADAL" clId="{3840EB45-74CA-49F5-8548-3DE287019A31}" dt="2022-12-08T10:51:27.421" v="12075" actId="790"/>
          <ac:spMkLst>
            <pc:docMk/>
            <pc:sldMk cId="2574044071" sldId="484"/>
            <ac:spMk id="6061" creationId="{5C7DB136-5882-4A6A-8F09-8E5B35978746}"/>
          </ac:spMkLst>
        </pc:spChg>
        <pc:spChg chg="mod">
          <ac:chgData name="Kolakowski, Artur" userId="9c34c8cc-b1df-44f6-bea5-dcf7a54ee35f" providerId="ADAL" clId="{3840EB45-74CA-49F5-8548-3DE287019A31}" dt="2022-12-08T10:51:27.426" v="12076" actId="790"/>
          <ac:spMkLst>
            <pc:docMk/>
            <pc:sldMk cId="2574044071" sldId="484"/>
            <ac:spMk id="6062" creationId="{3B192FDB-2EC1-4E36-B242-4EC0AC503FFC}"/>
          </ac:spMkLst>
        </pc:spChg>
        <pc:spChg chg="mod">
          <ac:chgData name="Kolakowski, Artur" userId="9c34c8cc-b1df-44f6-bea5-dcf7a54ee35f" providerId="ADAL" clId="{3840EB45-74CA-49F5-8548-3DE287019A31}" dt="2022-12-08T10:51:27.431" v="12077" actId="790"/>
          <ac:spMkLst>
            <pc:docMk/>
            <pc:sldMk cId="2574044071" sldId="484"/>
            <ac:spMk id="6063" creationId="{C62EEFA8-5F22-4DFE-845B-CFCC3D4DB34C}"/>
          </ac:spMkLst>
        </pc:spChg>
        <pc:spChg chg="mod">
          <ac:chgData name="Kolakowski, Artur" userId="9c34c8cc-b1df-44f6-bea5-dcf7a54ee35f" providerId="ADAL" clId="{3840EB45-74CA-49F5-8548-3DE287019A31}" dt="2022-12-08T10:51:27.436" v="12078" actId="790"/>
          <ac:spMkLst>
            <pc:docMk/>
            <pc:sldMk cId="2574044071" sldId="484"/>
            <ac:spMk id="6064" creationId="{CACC7D75-06BC-45FF-A800-426FA9CC04DB}"/>
          </ac:spMkLst>
        </pc:spChg>
        <pc:spChg chg="mod">
          <ac:chgData name="Kolakowski, Artur" userId="9c34c8cc-b1df-44f6-bea5-dcf7a54ee35f" providerId="ADAL" clId="{3840EB45-74CA-49F5-8548-3DE287019A31}" dt="2022-12-08T10:51:27.441" v="12079" actId="790"/>
          <ac:spMkLst>
            <pc:docMk/>
            <pc:sldMk cId="2574044071" sldId="484"/>
            <ac:spMk id="6065" creationId="{DB2C214B-24CD-47DB-86FE-3E8C37C8810E}"/>
          </ac:spMkLst>
        </pc:spChg>
        <pc:spChg chg="mod">
          <ac:chgData name="Kolakowski, Artur" userId="9c34c8cc-b1df-44f6-bea5-dcf7a54ee35f" providerId="ADAL" clId="{3840EB45-74CA-49F5-8548-3DE287019A31}" dt="2022-12-08T10:51:15.823" v="9786" actId="790"/>
          <ac:spMkLst>
            <pc:docMk/>
            <pc:sldMk cId="2574044071" sldId="484"/>
            <ac:spMk id="6066" creationId="{DFD0B9FD-156C-4F46-B962-48A75992B501}"/>
          </ac:spMkLst>
        </pc:spChg>
        <pc:spChg chg="mod">
          <ac:chgData name="Kolakowski, Artur" userId="9c34c8cc-b1df-44f6-bea5-dcf7a54ee35f" providerId="ADAL" clId="{3840EB45-74CA-49F5-8548-3DE287019A31}" dt="2022-12-08T10:51:15.826" v="9787" actId="790"/>
          <ac:spMkLst>
            <pc:docMk/>
            <pc:sldMk cId="2574044071" sldId="484"/>
            <ac:spMk id="6067" creationId="{5670CC18-005E-43A2-954F-326155B9120C}"/>
          </ac:spMkLst>
        </pc:spChg>
        <pc:spChg chg="mod">
          <ac:chgData name="Kolakowski, Artur" userId="9c34c8cc-b1df-44f6-bea5-dcf7a54ee35f" providerId="ADAL" clId="{3840EB45-74CA-49F5-8548-3DE287019A31}" dt="2022-12-08T10:51:15.832" v="9788" actId="790"/>
          <ac:spMkLst>
            <pc:docMk/>
            <pc:sldMk cId="2574044071" sldId="484"/>
            <ac:spMk id="6068" creationId="{60FB97A3-E7DF-43F5-86D4-AFB3B57F5AC7}"/>
          </ac:spMkLst>
        </pc:spChg>
        <pc:spChg chg="mod">
          <ac:chgData name="Kolakowski, Artur" userId="9c34c8cc-b1df-44f6-bea5-dcf7a54ee35f" providerId="ADAL" clId="{3840EB45-74CA-49F5-8548-3DE287019A31}" dt="2022-12-08T10:51:15.836" v="9789" actId="790"/>
          <ac:spMkLst>
            <pc:docMk/>
            <pc:sldMk cId="2574044071" sldId="484"/>
            <ac:spMk id="6069" creationId="{F1D8AA59-9A63-4D2D-A99E-804C7D64E933}"/>
          </ac:spMkLst>
        </pc:spChg>
        <pc:spChg chg="mod">
          <ac:chgData name="Kolakowski, Artur" userId="9c34c8cc-b1df-44f6-bea5-dcf7a54ee35f" providerId="ADAL" clId="{3840EB45-74CA-49F5-8548-3DE287019A31}" dt="2022-12-08T10:51:15.842" v="9790" actId="790"/>
          <ac:spMkLst>
            <pc:docMk/>
            <pc:sldMk cId="2574044071" sldId="484"/>
            <ac:spMk id="6070" creationId="{1C6A7CCF-C0B9-422F-9E2C-78477899AF56}"/>
          </ac:spMkLst>
        </pc:spChg>
        <pc:spChg chg="mod">
          <ac:chgData name="Kolakowski, Artur" userId="9c34c8cc-b1df-44f6-bea5-dcf7a54ee35f" providerId="ADAL" clId="{3840EB45-74CA-49F5-8548-3DE287019A31}" dt="2022-12-08T10:51:15.846" v="9791" actId="790"/>
          <ac:spMkLst>
            <pc:docMk/>
            <pc:sldMk cId="2574044071" sldId="484"/>
            <ac:spMk id="6071" creationId="{44329DC0-E582-4741-B677-EB498B3F9D9B}"/>
          </ac:spMkLst>
        </pc:spChg>
        <pc:spChg chg="mod">
          <ac:chgData name="Kolakowski, Artur" userId="9c34c8cc-b1df-44f6-bea5-dcf7a54ee35f" providerId="ADAL" clId="{3840EB45-74CA-49F5-8548-3DE287019A31}" dt="2022-12-08T10:51:15.851" v="9792" actId="790"/>
          <ac:spMkLst>
            <pc:docMk/>
            <pc:sldMk cId="2574044071" sldId="484"/>
            <ac:spMk id="6072" creationId="{F53112CD-CCED-42E6-932E-03BBBA1C89BC}"/>
          </ac:spMkLst>
        </pc:spChg>
        <pc:spChg chg="mod">
          <ac:chgData name="Kolakowski, Artur" userId="9c34c8cc-b1df-44f6-bea5-dcf7a54ee35f" providerId="ADAL" clId="{3840EB45-74CA-49F5-8548-3DE287019A31}" dt="2022-12-08T10:51:15.855" v="9793" actId="790"/>
          <ac:spMkLst>
            <pc:docMk/>
            <pc:sldMk cId="2574044071" sldId="484"/>
            <ac:spMk id="6073" creationId="{1E0F6F9C-2FD6-4E90-92FC-B9E7BAFA95DB}"/>
          </ac:spMkLst>
        </pc:spChg>
        <pc:spChg chg="mod">
          <ac:chgData name="Kolakowski, Artur" userId="9c34c8cc-b1df-44f6-bea5-dcf7a54ee35f" providerId="ADAL" clId="{3840EB45-74CA-49F5-8548-3DE287019A31}" dt="2022-12-08T10:51:15.860" v="9794" actId="790"/>
          <ac:spMkLst>
            <pc:docMk/>
            <pc:sldMk cId="2574044071" sldId="484"/>
            <ac:spMk id="6074" creationId="{EC53B7F7-2E64-473A-8DA1-E2E78B38D548}"/>
          </ac:spMkLst>
        </pc:spChg>
        <pc:spChg chg="mod">
          <ac:chgData name="Kolakowski, Artur" userId="9c34c8cc-b1df-44f6-bea5-dcf7a54ee35f" providerId="ADAL" clId="{3840EB45-74CA-49F5-8548-3DE287019A31}" dt="2022-12-08T10:51:15.864" v="9795" actId="790"/>
          <ac:spMkLst>
            <pc:docMk/>
            <pc:sldMk cId="2574044071" sldId="484"/>
            <ac:spMk id="6075" creationId="{3A9BFB04-2F25-47B0-A904-B6B69B791CCE}"/>
          </ac:spMkLst>
        </pc:spChg>
        <pc:spChg chg="mod">
          <ac:chgData name="Kolakowski, Artur" userId="9c34c8cc-b1df-44f6-bea5-dcf7a54ee35f" providerId="ADAL" clId="{3840EB45-74CA-49F5-8548-3DE287019A31}" dt="2022-12-08T10:51:15.868" v="9796" actId="790"/>
          <ac:spMkLst>
            <pc:docMk/>
            <pc:sldMk cId="2574044071" sldId="484"/>
            <ac:spMk id="6076" creationId="{4F8F6B7A-C7E0-4BE8-9749-B23AD7238F0C}"/>
          </ac:spMkLst>
        </pc:spChg>
        <pc:spChg chg="mod">
          <ac:chgData name="Kolakowski, Artur" userId="9c34c8cc-b1df-44f6-bea5-dcf7a54ee35f" providerId="ADAL" clId="{3840EB45-74CA-49F5-8548-3DE287019A31}" dt="2022-12-08T10:51:15.873" v="9797" actId="790"/>
          <ac:spMkLst>
            <pc:docMk/>
            <pc:sldMk cId="2574044071" sldId="484"/>
            <ac:spMk id="6077" creationId="{5C907749-72E5-455D-B6E6-88F96F77116A}"/>
          </ac:spMkLst>
        </pc:spChg>
        <pc:spChg chg="mod">
          <ac:chgData name="Kolakowski, Artur" userId="9c34c8cc-b1df-44f6-bea5-dcf7a54ee35f" providerId="ADAL" clId="{3840EB45-74CA-49F5-8548-3DE287019A31}" dt="2022-12-08T10:51:15.877" v="9798" actId="790"/>
          <ac:spMkLst>
            <pc:docMk/>
            <pc:sldMk cId="2574044071" sldId="484"/>
            <ac:spMk id="6078" creationId="{37F960C0-8F49-487C-974C-61A991D46732}"/>
          </ac:spMkLst>
        </pc:spChg>
        <pc:spChg chg="mod">
          <ac:chgData name="Kolakowski, Artur" userId="9c34c8cc-b1df-44f6-bea5-dcf7a54ee35f" providerId="ADAL" clId="{3840EB45-74CA-49F5-8548-3DE287019A31}" dt="2022-12-08T10:51:15.881" v="9799" actId="790"/>
          <ac:spMkLst>
            <pc:docMk/>
            <pc:sldMk cId="2574044071" sldId="484"/>
            <ac:spMk id="6079" creationId="{441FD839-4807-42C2-ABEE-141E27E99709}"/>
          </ac:spMkLst>
        </pc:spChg>
        <pc:spChg chg="mod">
          <ac:chgData name="Kolakowski, Artur" userId="9c34c8cc-b1df-44f6-bea5-dcf7a54ee35f" providerId="ADAL" clId="{3840EB45-74CA-49F5-8548-3DE287019A31}" dt="2022-12-08T10:51:15.886" v="9800" actId="790"/>
          <ac:spMkLst>
            <pc:docMk/>
            <pc:sldMk cId="2574044071" sldId="484"/>
            <ac:spMk id="6080" creationId="{A3777F18-AEDD-4DA6-AA51-4A5F5E60417A}"/>
          </ac:spMkLst>
        </pc:spChg>
        <pc:spChg chg="mod">
          <ac:chgData name="Kolakowski, Artur" userId="9c34c8cc-b1df-44f6-bea5-dcf7a54ee35f" providerId="ADAL" clId="{3840EB45-74CA-49F5-8548-3DE287019A31}" dt="2022-12-08T10:51:15.891" v="9801" actId="790"/>
          <ac:spMkLst>
            <pc:docMk/>
            <pc:sldMk cId="2574044071" sldId="484"/>
            <ac:spMk id="6081" creationId="{F6DD3697-86DC-4E16-B53D-B564B060F266}"/>
          </ac:spMkLst>
        </pc:spChg>
        <pc:spChg chg="mod">
          <ac:chgData name="Kolakowski, Artur" userId="9c34c8cc-b1df-44f6-bea5-dcf7a54ee35f" providerId="ADAL" clId="{3840EB45-74CA-49F5-8548-3DE287019A31}" dt="2022-12-08T10:51:15.895" v="9802" actId="790"/>
          <ac:spMkLst>
            <pc:docMk/>
            <pc:sldMk cId="2574044071" sldId="484"/>
            <ac:spMk id="6082" creationId="{322B3AA8-01FA-4BD3-AB98-104F747F8F84}"/>
          </ac:spMkLst>
        </pc:spChg>
        <pc:spChg chg="mod">
          <ac:chgData name="Kolakowski, Artur" userId="9c34c8cc-b1df-44f6-bea5-dcf7a54ee35f" providerId="ADAL" clId="{3840EB45-74CA-49F5-8548-3DE287019A31}" dt="2022-12-08T10:51:15.899" v="9803" actId="790"/>
          <ac:spMkLst>
            <pc:docMk/>
            <pc:sldMk cId="2574044071" sldId="484"/>
            <ac:spMk id="6083" creationId="{DDEB7B79-F29F-4828-8847-8C1DDE0C251D}"/>
          </ac:spMkLst>
        </pc:spChg>
        <pc:spChg chg="mod">
          <ac:chgData name="Kolakowski, Artur" userId="9c34c8cc-b1df-44f6-bea5-dcf7a54ee35f" providerId="ADAL" clId="{3840EB45-74CA-49F5-8548-3DE287019A31}" dt="2022-12-08T10:51:15.904" v="9804" actId="790"/>
          <ac:spMkLst>
            <pc:docMk/>
            <pc:sldMk cId="2574044071" sldId="484"/>
            <ac:spMk id="6084" creationId="{61AB7046-EA89-472F-8A9D-16B148B67B94}"/>
          </ac:spMkLst>
        </pc:spChg>
        <pc:spChg chg="mod">
          <ac:chgData name="Kolakowski, Artur" userId="9c34c8cc-b1df-44f6-bea5-dcf7a54ee35f" providerId="ADAL" clId="{3840EB45-74CA-49F5-8548-3DE287019A31}" dt="2022-12-08T10:51:15.909" v="9805" actId="790"/>
          <ac:spMkLst>
            <pc:docMk/>
            <pc:sldMk cId="2574044071" sldId="484"/>
            <ac:spMk id="6085" creationId="{4B4D7FEF-1F37-4BFF-9AED-C277A3FDDB3B}"/>
          </ac:spMkLst>
        </pc:spChg>
        <pc:spChg chg="mod">
          <ac:chgData name="Kolakowski, Artur" userId="9c34c8cc-b1df-44f6-bea5-dcf7a54ee35f" providerId="ADAL" clId="{3840EB45-74CA-49F5-8548-3DE287019A31}" dt="2022-12-08T10:51:15.914" v="9806" actId="790"/>
          <ac:spMkLst>
            <pc:docMk/>
            <pc:sldMk cId="2574044071" sldId="484"/>
            <ac:spMk id="6086" creationId="{7EF81477-88C0-4CDB-A62F-69C382E851A3}"/>
          </ac:spMkLst>
        </pc:spChg>
        <pc:spChg chg="mod">
          <ac:chgData name="Kolakowski, Artur" userId="9c34c8cc-b1df-44f6-bea5-dcf7a54ee35f" providerId="ADAL" clId="{3840EB45-74CA-49F5-8548-3DE287019A31}" dt="2022-12-08T10:51:15.918" v="9807" actId="790"/>
          <ac:spMkLst>
            <pc:docMk/>
            <pc:sldMk cId="2574044071" sldId="484"/>
            <ac:spMk id="6087" creationId="{C5D2609E-B7DF-4621-880E-2D739709F355}"/>
          </ac:spMkLst>
        </pc:spChg>
        <pc:spChg chg="mod">
          <ac:chgData name="Kolakowski, Artur" userId="9c34c8cc-b1df-44f6-bea5-dcf7a54ee35f" providerId="ADAL" clId="{3840EB45-74CA-49F5-8548-3DE287019A31}" dt="2022-12-08T10:51:15.923" v="9808" actId="790"/>
          <ac:spMkLst>
            <pc:docMk/>
            <pc:sldMk cId="2574044071" sldId="484"/>
            <ac:spMk id="6088" creationId="{0692A0CD-24F5-4313-AAA3-34BF56241C97}"/>
          </ac:spMkLst>
        </pc:spChg>
        <pc:spChg chg="mod">
          <ac:chgData name="Kolakowski, Artur" userId="9c34c8cc-b1df-44f6-bea5-dcf7a54ee35f" providerId="ADAL" clId="{3840EB45-74CA-49F5-8548-3DE287019A31}" dt="2022-12-08T10:51:15.927" v="9809" actId="790"/>
          <ac:spMkLst>
            <pc:docMk/>
            <pc:sldMk cId="2574044071" sldId="484"/>
            <ac:spMk id="6089" creationId="{77B05E62-AD34-4952-AEE6-8F72189B3112}"/>
          </ac:spMkLst>
        </pc:spChg>
        <pc:spChg chg="mod">
          <ac:chgData name="Kolakowski, Artur" userId="9c34c8cc-b1df-44f6-bea5-dcf7a54ee35f" providerId="ADAL" clId="{3840EB45-74CA-49F5-8548-3DE287019A31}" dt="2022-12-08T10:51:15.931" v="9810" actId="790"/>
          <ac:spMkLst>
            <pc:docMk/>
            <pc:sldMk cId="2574044071" sldId="484"/>
            <ac:spMk id="6090" creationId="{2F696417-051D-4CC5-93F4-626DA4E10ADA}"/>
          </ac:spMkLst>
        </pc:spChg>
        <pc:spChg chg="mod">
          <ac:chgData name="Kolakowski, Artur" userId="9c34c8cc-b1df-44f6-bea5-dcf7a54ee35f" providerId="ADAL" clId="{3840EB45-74CA-49F5-8548-3DE287019A31}" dt="2022-12-08T10:51:15.935" v="9811" actId="790"/>
          <ac:spMkLst>
            <pc:docMk/>
            <pc:sldMk cId="2574044071" sldId="484"/>
            <ac:spMk id="6091" creationId="{EE552645-1F15-411A-AAA9-CEDB3C003CE0}"/>
          </ac:spMkLst>
        </pc:spChg>
        <pc:spChg chg="mod">
          <ac:chgData name="Kolakowski, Artur" userId="9c34c8cc-b1df-44f6-bea5-dcf7a54ee35f" providerId="ADAL" clId="{3840EB45-74CA-49F5-8548-3DE287019A31}" dt="2022-12-08T10:51:15.940" v="9812" actId="790"/>
          <ac:spMkLst>
            <pc:docMk/>
            <pc:sldMk cId="2574044071" sldId="484"/>
            <ac:spMk id="6092" creationId="{D774C633-1EAB-4740-92C9-C5E5BEF655D3}"/>
          </ac:spMkLst>
        </pc:spChg>
        <pc:spChg chg="mod">
          <ac:chgData name="Kolakowski, Artur" userId="9c34c8cc-b1df-44f6-bea5-dcf7a54ee35f" providerId="ADAL" clId="{3840EB45-74CA-49F5-8548-3DE287019A31}" dt="2022-12-08T10:51:15.944" v="9813" actId="790"/>
          <ac:spMkLst>
            <pc:docMk/>
            <pc:sldMk cId="2574044071" sldId="484"/>
            <ac:spMk id="6093" creationId="{265D7701-F8EB-4032-9C25-A8FC971CA52B}"/>
          </ac:spMkLst>
        </pc:spChg>
        <pc:spChg chg="mod">
          <ac:chgData name="Kolakowski, Artur" userId="9c34c8cc-b1df-44f6-bea5-dcf7a54ee35f" providerId="ADAL" clId="{3840EB45-74CA-49F5-8548-3DE287019A31}" dt="2022-12-08T10:51:15.950" v="9814" actId="790"/>
          <ac:spMkLst>
            <pc:docMk/>
            <pc:sldMk cId="2574044071" sldId="484"/>
            <ac:spMk id="6094" creationId="{32126331-E000-4AEA-81F0-E144D3CF9A17}"/>
          </ac:spMkLst>
        </pc:spChg>
        <pc:spChg chg="mod">
          <ac:chgData name="Kolakowski, Artur" userId="9c34c8cc-b1df-44f6-bea5-dcf7a54ee35f" providerId="ADAL" clId="{3840EB45-74CA-49F5-8548-3DE287019A31}" dt="2022-12-08T10:51:15.955" v="9815" actId="790"/>
          <ac:spMkLst>
            <pc:docMk/>
            <pc:sldMk cId="2574044071" sldId="484"/>
            <ac:spMk id="6095" creationId="{8D94A3A5-6E99-45FA-8678-E008D66AEE62}"/>
          </ac:spMkLst>
        </pc:spChg>
        <pc:spChg chg="mod">
          <ac:chgData name="Kolakowski, Artur" userId="9c34c8cc-b1df-44f6-bea5-dcf7a54ee35f" providerId="ADAL" clId="{3840EB45-74CA-49F5-8548-3DE287019A31}" dt="2022-12-08T10:51:15.958" v="9816" actId="790"/>
          <ac:spMkLst>
            <pc:docMk/>
            <pc:sldMk cId="2574044071" sldId="484"/>
            <ac:spMk id="6096" creationId="{389F1C97-7AC9-48F6-B765-CF19F28B19E2}"/>
          </ac:spMkLst>
        </pc:spChg>
        <pc:spChg chg="mod">
          <ac:chgData name="Kolakowski, Artur" userId="9c34c8cc-b1df-44f6-bea5-dcf7a54ee35f" providerId="ADAL" clId="{3840EB45-74CA-49F5-8548-3DE287019A31}" dt="2022-12-08T10:51:15.963" v="9817" actId="790"/>
          <ac:spMkLst>
            <pc:docMk/>
            <pc:sldMk cId="2574044071" sldId="484"/>
            <ac:spMk id="6097" creationId="{6549660B-FAFC-4FD9-A109-45009341310C}"/>
          </ac:spMkLst>
        </pc:spChg>
        <pc:spChg chg="mod">
          <ac:chgData name="Kolakowski, Artur" userId="9c34c8cc-b1df-44f6-bea5-dcf7a54ee35f" providerId="ADAL" clId="{3840EB45-74CA-49F5-8548-3DE287019A31}" dt="2022-12-08T10:51:15.968" v="9818" actId="790"/>
          <ac:spMkLst>
            <pc:docMk/>
            <pc:sldMk cId="2574044071" sldId="484"/>
            <ac:spMk id="6098" creationId="{1DD484D2-9BCC-4AF8-80EC-C39769487CCF}"/>
          </ac:spMkLst>
        </pc:spChg>
        <pc:spChg chg="mod">
          <ac:chgData name="Kolakowski, Artur" userId="9c34c8cc-b1df-44f6-bea5-dcf7a54ee35f" providerId="ADAL" clId="{3840EB45-74CA-49F5-8548-3DE287019A31}" dt="2022-12-08T10:51:15.972" v="9819" actId="790"/>
          <ac:spMkLst>
            <pc:docMk/>
            <pc:sldMk cId="2574044071" sldId="484"/>
            <ac:spMk id="6099" creationId="{03FC58A4-97FB-44E8-92BA-79ED385614A2}"/>
          </ac:spMkLst>
        </pc:spChg>
        <pc:spChg chg="mod">
          <ac:chgData name="Kolakowski, Artur" userId="9c34c8cc-b1df-44f6-bea5-dcf7a54ee35f" providerId="ADAL" clId="{3840EB45-74CA-49F5-8548-3DE287019A31}" dt="2022-12-08T10:51:15.977" v="9820" actId="790"/>
          <ac:spMkLst>
            <pc:docMk/>
            <pc:sldMk cId="2574044071" sldId="484"/>
            <ac:spMk id="6100" creationId="{C4AAE47C-82A4-4079-A2E0-A5BBE7562DC5}"/>
          </ac:spMkLst>
        </pc:spChg>
        <pc:spChg chg="mod">
          <ac:chgData name="Kolakowski, Artur" userId="9c34c8cc-b1df-44f6-bea5-dcf7a54ee35f" providerId="ADAL" clId="{3840EB45-74CA-49F5-8548-3DE287019A31}" dt="2022-12-08T10:51:15.982" v="9821" actId="790"/>
          <ac:spMkLst>
            <pc:docMk/>
            <pc:sldMk cId="2574044071" sldId="484"/>
            <ac:spMk id="6101" creationId="{2D6E2A0D-ED38-4CA0-A8DD-82C8CE2B6E8D}"/>
          </ac:spMkLst>
        </pc:spChg>
        <pc:spChg chg="mod">
          <ac:chgData name="Kolakowski, Artur" userId="9c34c8cc-b1df-44f6-bea5-dcf7a54ee35f" providerId="ADAL" clId="{3840EB45-74CA-49F5-8548-3DE287019A31}" dt="2022-12-08T10:51:15.988" v="9822" actId="790"/>
          <ac:spMkLst>
            <pc:docMk/>
            <pc:sldMk cId="2574044071" sldId="484"/>
            <ac:spMk id="6102" creationId="{66C0A260-3FCA-4605-8820-B5E8CEC6F12E}"/>
          </ac:spMkLst>
        </pc:spChg>
        <pc:spChg chg="mod">
          <ac:chgData name="Kolakowski, Artur" userId="9c34c8cc-b1df-44f6-bea5-dcf7a54ee35f" providerId="ADAL" clId="{3840EB45-74CA-49F5-8548-3DE287019A31}" dt="2022-12-08T10:51:15.992" v="9823" actId="790"/>
          <ac:spMkLst>
            <pc:docMk/>
            <pc:sldMk cId="2574044071" sldId="484"/>
            <ac:spMk id="6103" creationId="{82CF7D84-D6A1-47DB-8367-E16FC5CA5465}"/>
          </ac:spMkLst>
        </pc:spChg>
        <pc:spChg chg="mod">
          <ac:chgData name="Kolakowski, Artur" userId="9c34c8cc-b1df-44f6-bea5-dcf7a54ee35f" providerId="ADAL" clId="{3840EB45-74CA-49F5-8548-3DE287019A31}" dt="2022-12-08T10:51:15.997" v="9824" actId="790"/>
          <ac:spMkLst>
            <pc:docMk/>
            <pc:sldMk cId="2574044071" sldId="484"/>
            <ac:spMk id="6104" creationId="{985D8B0D-1139-4F10-80FF-E6E15D9B1EA6}"/>
          </ac:spMkLst>
        </pc:spChg>
        <pc:spChg chg="mod">
          <ac:chgData name="Kolakowski, Artur" userId="9c34c8cc-b1df-44f6-bea5-dcf7a54ee35f" providerId="ADAL" clId="{3840EB45-74CA-49F5-8548-3DE287019A31}" dt="2022-12-08T10:51:16.001" v="9825" actId="790"/>
          <ac:spMkLst>
            <pc:docMk/>
            <pc:sldMk cId="2574044071" sldId="484"/>
            <ac:spMk id="6105" creationId="{5044941D-B64C-474C-A40E-A95572946E85}"/>
          </ac:spMkLst>
        </pc:spChg>
        <pc:spChg chg="mod">
          <ac:chgData name="Kolakowski, Artur" userId="9c34c8cc-b1df-44f6-bea5-dcf7a54ee35f" providerId="ADAL" clId="{3840EB45-74CA-49F5-8548-3DE287019A31}" dt="2022-12-08T10:51:16.006" v="9826" actId="790"/>
          <ac:spMkLst>
            <pc:docMk/>
            <pc:sldMk cId="2574044071" sldId="484"/>
            <ac:spMk id="6106" creationId="{C9C24FF3-7A4F-4672-8363-280D80F68E16}"/>
          </ac:spMkLst>
        </pc:spChg>
        <pc:spChg chg="mod">
          <ac:chgData name="Kolakowski, Artur" userId="9c34c8cc-b1df-44f6-bea5-dcf7a54ee35f" providerId="ADAL" clId="{3840EB45-74CA-49F5-8548-3DE287019A31}" dt="2022-12-08T10:51:16.011" v="9827" actId="790"/>
          <ac:spMkLst>
            <pc:docMk/>
            <pc:sldMk cId="2574044071" sldId="484"/>
            <ac:spMk id="6107" creationId="{FD7C3EA2-1890-4582-BB31-284653A3C1D0}"/>
          </ac:spMkLst>
        </pc:spChg>
        <pc:spChg chg="mod">
          <ac:chgData name="Kolakowski, Artur" userId="9c34c8cc-b1df-44f6-bea5-dcf7a54ee35f" providerId="ADAL" clId="{3840EB45-74CA-49F5-8548-3DE287019A31}" dt="2022-12-08T10:51:16.015" v="9828" actId="790"/>
          <ac:spMkLst>
            <pc:docMk/>
            <pc:sldMk cId="2574044071" sldId="484"/>
            <ac:spMk id="6108" creationId="{5C2F57D4-8366-4717-85E1-7C5BFF090339}"/>
          </ac:spMkLst>
        </pc:spChg>
        <pc:spChg chg="mod">
          <ac:chgData name="Kolakowski, Artur" userId="9c34c8cc-b1df-44f6-bea5-dcf7a54ee35f" providerId="ADAL" clId="{3840EB45-74CA-49F5-8548-3DE287019A31}" dt="2022-12-08T10:51:16.019" v="9829" actId="790"/>
          <ac:spMkLst>
            <pc:docMk/>
            <pc:sldMk cId="2574044071" sldId="484"/>
            <ac:spMk id="6109" creationId="{F53398CB-3481-466B-9749-4CA9EF5FFA15}"/>
          </ac:spMkLst>
        </pc:spChg>
        <pc:spChg chg="mod">
          <ac:chgData name="Kolakowski, Artur" userId="9c34c8cc-b1df-44f6-bea5-dcf7a54ee35f" providerId="ADAL" clId="{3840EB45-74CA-49F5-8548-3DE287019A31}" dt="2022-12-08T10:51:16.024" v="9830" actId="790"/>
          <ac:spMkLst>
            <pc:docMk/>
            <pc:sldMk cId="2574044071" sldId="484"/>
            <ac:spMk id="6110" creationId="{CE855CE9-988D-49DC-A944-A22D2DD3451A}"/>
          </ac:spMkLst>
        </pc:spChg>
        <pc:spChg chg="mod">
          <ac:chgData name="Kolakowski, Artur" userId="9c34c8cc-b1df-44f6-bea5-dcf7a54ee35f" providerId="ADAL" clId="{3840EB45-74CA-49F5-8548-3DE287019A31}" dt="2022-12-08T10:51:16.028" v="9831" actId="790"/>
          <ac:spMkLst>
            <pc:docMk/>
            <pc:sldMk cId="2574044071" sldId="484"/>
            <ac:spMk id="6111" creationId="{AA9830D6-1FA7-4137-A424-03125921D224}"/>
          </ac:spMkLst>
        </pc:spChg>
        <pc:spChg chg="mod">
          <ac:chgData name="Kolakowski, Artur" userId="9c34c8cc-b1df-44f6-bea5-dcf7a54ee35f" providerId="ADAL" clId="{3840EB45-74CA-49F5-8548-3DE287019A31}" dt="2022-12-08T10:51:16.033" v="9832" actId="790"/>
          <ac:spMkLst>
            <pc:docMk/>
            <pc:sldMk cId="2574044071" sldId="484"/>
            <ac:spMk id="6112" creationId="{DCB69460-5DC7-43EC-9129-35BB30C36C15}"/>
          </ac:spMkLst>
        </pc:spChg>
        <pc:spChg chg="mod">
          <ac:chgData name="Kolakowski, Artur" userId="9c34c8cc-b1df-44f6-bea5-dcf7a54ee35f" providerId="ADAL" clId="{3840EB45-74CA-49F5-8548-3DE287019A31}" dt="2022-12-08T10:51:16.038" v="9833" actId="790"/>
          <ac:spMkLst>
            <pc:docMk/>
            <pc:sldMk cId="2574044071" sldId="484"/>
            <ac:spMk id="6113" creationId="{5217B7AE-7EC5-429B-BC4C-77E16B19F6CE}"/>
          </ac:spMkLst>
        </pc:spChg>
        <pc:spChg chg="mod">
          <ac:chgData name="Kolakowski, Artur" userId="9c34c8cc-b1df-44f6-bea5-dcf7a54ee35f" providerId="ADAL" clId="{3840EB45-74CA-49F5-8548-3DE287019A31}" dt="2022-12-08T10:51:16.042" v="9834" actId="790"/>
          <ac:spMkLst>
            <pc:docMk/>
            <pc:sldMk cId="2574044071" sldId="484"/>
            <ac:spMk id="6114" creationId="{2F49965E-9A4B-46B0-B872-3512915649D1}"/>
          </ac:spMkLst>
        </pc:spChg>
        <pc:spChg chg="mod">
          <ac:chgData name="Kolakowski, Artur" userId="9c34c8cc-b1df-44f6-bea5-dcf7a54ee35f" providerId="ADAL" clId="{3840EB45-74CA-49F5-8548-3DE287019A31}" dt="2022-12-08T10:51:16.046" v="9835" actId="790"/>
          <ac:spMkLst>
            <pc:docMk/>
            <pc:sldMk cId="2574044071" sldId="484"/>
            <ac:spMk id="6115" creationId="{DFDF464D-9244-4377-AF65-5B11E50A5B8A}"/>
          </ac:spMkLst>
        </pc:spChg>
        <pc:spChg chg="mod">
          <ac:chgData name="Kolakowski, Artur" userId="9c34c8cc-b1df-44f6-bea5-dcf7a54ee35f" providerId="ADAL" clId="{3840EB45-74CA-49F5-8548-3DE287019A31}" dt="2022-12-08T10:51:16.051" v="9836" actId="790"/>
          <ac:spMkLst>
            <pc:docMk/>
            <pc:sldMk cId="2574044071" sldId="484"/>
            <ac:spMk id="6116" creationId="{7C728902-5341-4299-AE7C-483A41ABE038}"/>
          </ac:spMkLst>
        </pc:spChg>
        <pc:spChg chg="mod">
          <ac:chgData name="Kolakowski, Artur" userId="9c34c8cc-b1df-44f6-bea5-dcf7a54ee35f" providerId="ADAL" clId="{3840EB45-74CA-49F5-8548-3DE287019A31}" dt="2022-12-08T10:51:16.056" v="9837" actId="790"/>
          <ac:spMkLst>
            <pc:docMk/>
            <pc:sldMk cId="2574044071" sldId="484"/>
            <ac:spMk id="6117" creationId="{EE1BCDE8-C8FC-4A27-99D4-275F6C633295}"/>
          </ac:spMkLst>
        </pc:spChg>
        <pc:spChg chg="mod">
          <ac:chgData name="Kolakowski, Artur" userId="9c34c8cc-b1df-44f6-bea5-dcf7a54ee35f" providerId="ADAL" clId="{3840EB45-74CA-49F5-8548-3DE287019A31}" dt="2022-12-08T10:51:16.060" v="9838" actId="790"/>
          <ac:spMkLst>
            <pc:docMk/>
            <pc:sldMk cId="2574044071" sldId="484"/>
            <ac:spMk id="6118" creationId="{BF7C110B-CDF4-46C5-934E-91F877FDA562}"/>
          </ac:spMkLst>
        </pc:spChg>
        <pc:spChg chg="mod">
          <ac:chgData name="Kolakowski, Artur" userId="9c34c8cc-b1df-44f6-bea5-dcf7a54ee35f" providerId="ADAL" clId="{3840EB45-74CA-49F5-8548-3DE287019A31}" dt="2022-12-08T10:51:16.065" v="9839" actId="790"/>
          <ac:spMkLst>
            <pc:docMk/>
            <pc:sldMk cId="2574044071" sldId="484"/>
            <ac:spMk id="6119" creationId="{C2C01D08-A64E-4C8A-85E9-040B5E00452E}"/>
          </ac:spMkLst>
        </pc:spChg>
        <pc:spChg chg="mod">
          <ac:chgData name="Kolakowski, Artur" userId="9c34c8cc-b1df-44f6-bea5-dcf7a54ee35f" providerId="ADAL" clId="{3840EB45-74CA-49F5-8548-3DE287019A31}" dt="2022-12-08T10:51:16.069" v="9840" actId="790"/>
          <ac:spMkLst>
            <pc:docMk/>
            <pc:sldMk cId="2574044071" sldId="484"/>
            <ac:spMk id="6120" creationId="{07753F7C-0512-4F2D-91A7-B3FE826AE681}"/>
          </ac:spMkLst>
        </pc:spChg>
        <pc:spChg chg="mod">
          <ac:chgData name="Kolakowski, Artur" userId="9c34c8cc-b1df-44f6-bea5-dcf7a54ee35f" providerId="ADAL" clId="{3840EB45-74CA-49F5-8548-3DE287019A31}" dt="2022-12-08T10:51:16.074" v="9841" actId="790"/>
          <ac:spMkLst>
            <pc:docMk/>
            <pc:sldMk cId="2574044071" sldId="484"/>
            <ac:spMk id="6121" creationId="{C722DA70-BEC5-44DB-A81F-604FB3C553E7}"/>
          </ac:spMkLst>
        </pc:spChg>
        <pc:spChg chg="mod">
          <ac:chgData name="Kolakowski, Artur" userId="9c34c8cc-b1df-44f6-bea5-dcf7a54ee35f" providerId="ADAL" clId="{3840EB45-74CA-49F5-8548-3DE287019A31}" dt="2022-12-08T10:51:16.079" v="9842" actId="790"/>
          <ac:spMkLst>
            <pc:docMk/>
            <pc:sldMk cId="2574044071" sldId="484"/>
            <ac:spMk id="6122" creationId="{FFAC8673-91A3-4845-AA52-08B104990CB5}"/>
          </ac:spMkLst>
        </pc:spChg>
        <pc:spChg chg="mod">
          <ac:chgData name="Kolakowski, Artur" userId="9c34c8cc-b1df-44f6-bea5-dcf7a54ee35f" providerId="ADAL" clId="{3840EB45-74CA-49F5-8548-3DE287019A31}" dt="2022-12-08T10:51:16.083" v="9843" actId="790"/>
          <ac:spMkLst>
            <pc:docMk/>
            <pc:sldMk cId="2574044071" sldId="484"/>
            <ac:spMk id="6123" creationId="{6613FAAC-5E7F-4468-A4FD-480DD8C6C467}"/>
          </ac:spMkLst>
        </pc:spChg>
        <pc:spChg chg="mod">
          <ac:chgData name="Kolakowski, Artur" userId="9c34c8cc-b1df-44f6-bea5-dcf7a54ee35f" providerId="ADAL" clId="{3840EB45-74CA-49F5-8548-3DE287019A31}" dt="2022-12-08T10:51:16.088" v="9844" actId="790"/>
          <ac:spMkLst>
            <pc:docMk/>
            <pc:sldMk cId="2574044071" sldId="484"/>
            <ac:spMk id="6124" creationId="{D6BF3D1E-64B2-4E1E-A81D-F47ED29CD2A1}"/>
          </ac:spMkLst>
        </pc:spChg>
        <pc:spChg chg="mod">
          <ac:chgData name="Kolakowski, Artur" userId="9c34c8cc-b1df-44f6-bea5-dcf7a54ee35f" providerId="ADAL" clId="{3840EB45-74CA-49F5-8548-3DE287019A31}" dt="2022-12-08T10:51:16.094" v="9845" actId="790"/>
          <ac:spMkLst>
            <pc:docMk/>
            <pc:sldMk cId="2574044071" sldId="484"/>
            <ac:spMk id="6125" creationId="{9DCAB9D3-A4E1-4EDB-B4B7-D9A543573B52}"/>
          </ac:spMkLst>
        </pc:spChg>
        <pc:spChg chg="mod">
          <ac:chgData name="Kolakowski, Artur" userId="9c34c8cc-b1df-44f6-bea5-dcf7a54ee35f" providerId="ADAL" clId="{3840EB45-74CA-49F5-8548-3DE287019A31}" dt="2022-12-08T10:51:16.098" v="9846" actId="790"/>
          <ac:spMkLst>
            <pc:docMk/>
            <pc:sldMk cId="2574044071" sldId="484"/>
            <ac:spMk id="6126" creationId="{AC2C9AA7-F215-45B4-AB62-70FF1CE4DC02}"/>
          </ac:spMkLst>
        </pc:spChg>
        <pc:spChg chg="mod">
          <ac:chgData name="Kolakowski, Artur" userId="9c34c8cc-b1df-44f6-bea5-dcf7a54ee35f" providerId="ADAL" clId="{3840EB45-74CA-49F5-8548-3DE287019A31}" dt="2022-12-08T10:51:16.103" v="9847" actId="790"/>
          <ac:spMkLst>
            <pc:docMk/>
            <pc:sldMk cId="2574044071" sldId="484"/>
            <ac:spMk id="6127" creationId="{5A439018-68F2-4E60-823F-5A9FB970A3A9}"/>
          </ac:spMkLst>
        </pc:spChg>
        <pc:spChg chg="mod">
          <ac:chgData name="Kolakowski, Artur" userId="9c34c8cc-b1df-44f6-bea5-dcf7a54ee35f" providerId="ADAL" clId="{3840EB45-74CA-49F5-8548-3DE287019A31}" dt="2022-12-08T10:51:16.109" v="9848" actId="790"/>
          <ac:spMkLst>
            <pc:docMk/>
            <pc:sldMk cId="2574044071" sldId="484"/>
            <ac:spMk id="6128" creationId="{C36499E8-12A4-47EB-8259-0986518EB5FE}"/>
          </ac:spMkLst>
        </pc:spChg>
        <pc:spChg chg="mod">
          <ac:chgData name="Kolakowski, Artur" userId="9c34c8cc-b1df-44f6-bea5-dcf7a54ee35f" providerId="ADAL" clId="{3840EB45-74CA-49F5-8548-3DE287019A31}" dt="2022-12-08T10:51:16.114" v="9849" actId="790"/>
          <ac:spMkLst>
            <pc:docMk/>
            <pc:sldMk cId="2574044071" sldId="484"/>
            <ac:spMk id="6129" creationId="{A2AB8048-547C-4060-92DB-CDED0438C661}"/>
          </ac:spMkLst>
        </pc:spChg>
        <pc:spChg chg="mod">
          <ac:chgData name="Kolakowski, Artur" userId="9c34c8cc-b1df-44f6-bea5-dcf7a54ee35f" providerId="ADAL" clId="{3840EB45-74CA-49F5-8548-3DE287019A31}" dt="2022-12-08T10:51:16.119" v="9850" actId="790"/>
          <ac:spMkLst>
            <pc:docMk/>
            <pc:sldMk cId="2574044071" sldId="484"/>
            <ac:spMk id="6130" creationId="{B242F488-71DA-40B5-8440-985AC9E41FE7}"/>
          </ac:spMkLst>
        </pc:spChg>
        <pc:spChg chg="mod">
          <ac:chgData name="Kolakowski, Artur" userId="9c34c8cc-b1df-44f6-bea5-dcf7a54ee35f" providerId="ADAL" clId="{3840EB45-74CA-49F5-8548-3DE287019A31}" dt="2022-12-08T10:51:16.124" v="9851" actId="790"/>
          <ac:spMkLst>
            <pc:docMk/>
            <pc:sldMk cId="2574044071" sldId="484"/>
            <ac:spMk id="6131" creationId="{E05CE7FB-13B2-43DC-B7BD-FEDE03CEE1C1}"/>
          </ac:spMkLst>
        </pc:spChg>
        <pc:spChg chg="mod">
          <ac:chgData name="Kolakowski, Artur" userId="9c34c8cc-b1df-44f6-bea5-dcf7a54ee35f" providerId="ADAL" clId="{3840EB45-74CA-49F5-8548-3DE287019A31}" dt="2022-12-08T10:51:16.128" v="9852" actId="790"/>
          <ac:spMkLst>
            <pc:docMk/>
            <pc:sldMk cId="2574044071" sldId="484"/>
            <ac:spMk id="6132" creationId="{361D0465-A089-4D62-A3C4-E886D111A914}"/>
          </ac:spMkLst>
        </pc:spChg>
        <pc:spChg chg="mod">
          <ac:chgData name="Kolakowski, Artur" userId="9c34c8cc-b1df-44f6-bea5-dcf7a54ee35f" providerId="ADAL" clId="{3840EB45-74CA-49F5-8548-3DE287019A31}" dt="2022-12-08T10:51:16.132" v="9853" actId="790"/>
          <ac:spMkLst>
            <pc:docMk/>
            <pc:sldMk cId="2574044071" sldId="484"/>
            <ac:spMk id="6133" creationId="{586198E2-C93C-40FD-BC1D-9722137B6A16}"/>
          </ac:spMkLst>
        </pc:spChg>
        <pc:spChg chg="mod">
          <ac:chgData name="Kolakowski, Artur" userId="9c34c8cc-b1df-44f6-bea5-dcf7a54ee35f" providerId="ADAL" clId="{3840EB45-74CA-49F5-8548-3DE287019A31}" dt="2022-12-08T10:51:16.138" v="9854" actId="790"/>
          <ac:spMkLst>
            <pc:docMk/>
            <pc:sldMk cId="2574044071" sldId="484"/>
            <ac:spMk id="6134" creationId="{F441A77F-D686-444E-81B8-2A8046317237}"/>
          </ac:spMkLst>
        </pc:spChg>
        <pc:spChg chg="mod">
          <ac:chgData name="Kolakowski, Artur" userId="9c34c8cc-b1df-44f6-bea5-dcf7a54ee35f" providerId="ADAL" clId="{3840EB45-74CA-49F5-8548-3DE287019A31}" dt="2022-12-08T10:51:16.142" v="9855" actId="790"/>
          <ac:spMkLst>
            <pc:docMk/>
            <pc:sldMk cId="2574044071" sldId="484"/>
            <ac:spMk id="6135" creationId="{BF8CEA8C-9F6B-4A25-976D-713F182D4FFE}"/>
          </ac:spMkLst>
        </pc:spChg>
        <pc:spChg chg="mod">
          <ac:chgData name="Kolakowski, Artur" userId="9c34c8cc-b1df-44f6-bea5-dcf7a54ee35f" providerId="ADAL" clId="{3840EB45-74CA-49F5-8548-3DE287019A31}" dt="2022-12-08T10:51:16.146" v="9856" actId="790"/>
          <ac:spMkLst>
            <pc:docMk/>
            <pc:sldMk cId="2574044071" sldId="484"/>
            <ac:spMk id="6136" creationId="{2D19D6F6-00BE-4750-BA77-629149DB06A4}"/>
          </ac:spMkLst>
        </pc:spChg>
        <pc:spChg chg="mod">
          <ac:chgData name="Kolakowski, Artur" userId="9c34c8cc-b1df-44f6-bea5-dcf7a54ee35f" providerId="ADAL" clId="{3840EB45-74CA-49F5-8548-3DE287019A31}" dt="2022-12-08T10:51:16.152" v="9857" actId="790"/>
          <ac:spMkLst>
            <pc:docMk/>
            <pc:sldMk cId="2574044071" sldId="484"/>
            <ac:spMk id="6137" creationId="{CAFABBD7-7E24-4527-9C27-29AA5EB349D3}"/>
          </ac:spMkLst>
        </pc:spChg>
        <pc:spChg chg="mod">
          <ac:chgData name="Kolakowski, Artur" userId="9c34c8cc-b1df-44f6-bea5-dcf7a54ee35f" providerId="ADAL" clId="{3840EB45-74CA-49F5-8548-3DE287019A31}" dt="2022-12-08T10:51:16.156" v="9858" actId="790"/>
          <ac:spMkLst>
            <pc:docMk/>
            <pc:sldMk cId="2574044071" sldId="484"/>
            <ac:spMk id="6138" creationId="{43759FC2-7D42-467B-8695-88742FFBBD6B}"/>
          </ac:spMkLst>
        </pc:spChg>
        <pc:spChg chg="mod">
          <ac:chgData name="Kolakowski, Artur" userId="9c34c8cc-b1df-44f6-bea5-dcf7a54ee35f" providerId="ADAL" clId="{3840EB45-74CA-49F5-8548-3DE287019A31}" dt="2022-12-08T10:51:16.160" v="9859" actId="790"/>
          <ac:spMkLst>
            <pc:docMk/>
            <pc:sldMk cId="2574044071" sldId="484"/>
            <ac:spMk id="6139" creationId="{8BBAEE54-7544-47E5-9346-013C5FD467BF}"/>
          </ac:spMkLst>
        </pc:spChg>
        <pc:spChg chg="mod">
          <ac:chgData name="Kolakowski, Artur" userId="9c34c8cc-b1df-44f6-bea5-dcf7a54ee35f" providerId="ADAL" clId="{3840EB45-74CA-49F5-8548-3DE287019A31}" dt="2022-12-08T10:51:16.165" v="9860" actId="790"/>
          <ac:spMkLst>
            <pc:docMk/>
            <pc:sldMk cId="2574044071" sldId="484"/>
            <ac:spMk id="6140" creationId="{0DB94F3D-8883-4DEF-A6E6-58D768A70855}"/>
          </ac:spMkLst>
        </pc:spChg>
        <pc:spChg chg="mod">
          <ac:chgData name="Kolakowski, Artur" userId="9c34c8cc-b1df-44f6-bea5-dcf7a54ee35f" providerId="ADAL" clId="{3840EB45-74CA-49F5-8548-3DE287019A31}" dt="2022-12-08T10:51:16.170" v="9861" actId="790"/>
          <ac:spMkLst>
            <pc:docMk/>
            <pc:sldMk cId="2574044071" sldId="484"/>
            <ac:spMk id="6141" creationId="{2E36E796-9310-4CE4-B16B-103EF7DCF5F9}"/>
          </ac:spMkLst>
        </pc:spChg>
        <pc:spChg chg="mod">
          <ac:chgData name="Kolakowski, Artur" userId="9c34c8cc-b1df-44f6-bea5-dcf7a54ee35f" providerId="ADAL" clId="{3840EB45-74CA-49F5-8548-3DE287019A31}" dt="2022-12-08T10:51:16.175" v="9862" actId="790"/>
          <ac:spMkLst>
            <pc:docMk/>
            <pc:sldMk cId="2574044071" sldId="484"/>
            <ac:spMk id="6142" creationId="{DD965585-4D88-49C5-A82B-88B20E0B26FB}"/>
          </ac:spMkLst>
        </pc:spChg>
        <pc:spChg chg="mod">
          <ac:chgData name="Kolakowski, Artur" userId="9c34c8cc-b1df-44f6-bea5-dcf7a54ee35f" providerId="ADAL" clId="{3840EB45-74CA-49F5-8548-3DE287019A31}" dt="2022-12-08T10:51:16.179" v="9863" actId="790"/>
          <ac:spMkLst>
            <pc:docMk/>
            <pc:sldMk cId="2574044071" sldId="484"/>
            <ac:spMk id="6143" creationId="{9E2EDB72-4EA6-47EF-9C5C-6BB3A68169D2}"/>
          </ac:spMkLst>
        </pc:spChg>
        <pc:spChg chg="mod">
          <ac:chgData name="Kolakowski, Artur" userId="9c34c8cc-b1df-44f6-bea5-dcf7a54ee35f" providerId="ADAL" clId="{3840EB45-74CA-49F5-8548-3DE287019A31}" dt="2022-12-08T10:51:16.184" v="9864" actId="790"/>
          <ac:spMkLst>
            <pc:docMk/>
            <pc:sldMk cId="2574044071" sldId="484"/>
            <ac:spMk id="6144" creationId="{46E3A97B-44F4-4B86-B99F-75602D04ED39}"/>
          </ac:spMkLst>
        </pc:spChg>
        <pc:spChg chg="mod">
          <ac:chgData name="Kolakowski, Artur" userId="9c34c8cc-b1df-44f6-bea5-dcf7a54ee35f" providerId="ADAL" clId="{3840EB45-74CA-49F5-8548-3DE287019A31}" dt="2022-12-08T10:51:16.189" v="9865" actId="790"/>
          <ac:spMkLst>
            <pc:docMk/>
            <pc:sldMk cId="2574044071" sldId="484"/>
            <ac:spMk id="6145" creationId="{EA5813BE-D1C2-46C0-AF01-F9DE33D179B8}"/>
          </ac:spMkLst>
        </pc:spChg>
        <pc:spChg chg="mod">
          <ac:chgData name="Kolakowski, Artur" userId="9c34c8cc-b1df-44f6-bea5-dcf7a54ee35f" providerId="ADAL" clId="{3840EB45-74CA-49F5-8548-3DE287019A31}" dt="2022-12-08T10:51:16.194" v="9866" actId="790"/>
          <ac:spMkLst>
            <pc:docMk/>
            <pc:sldMk cId="2574044071" sldId="484"/>
            <ac:spMk id="6146" creationId="{437BD957-ABAA-4D13-9234-F616F1E5BC69}"/>
          </ac:spMkLst>
        </pc:spChg>
        <pc:spChg chg="mod">
          <ac:chgData name="Kolakowski, Artur" userId="9c34c8cc-b1df-44f6-bea5-dcf7a54ee35f" providerId="ADAL" clId="{3840EB45-74CA-49F5-8548-3DE287019A31}" dt="2022-12-08T10:51:16.198" v="9867" actId="790"/>
          <ac:spMkLst>
            <pc:docMk/>
            <pc:sldMk cId="2574044071" sldId="484"/>
            <ac:spMk id="6147" creationId="{37796441-93F4-43E7-B424-88D1ED389733}"/>
          </ac:spMkLst>
        </pc:spChg>
        <pc:spChg chg="mod">
          <ac:chgData name="Kolakowski, Artur" userId="9c34c8cc-b1df-44f6-bea5-dcf7a54ee35f" providerId="ADAL" clId="{3840EB45-74CA-49F5-8548-3DE287019A31}" dt="2022-12-08T10:51:16.203" v="9868" actId="790"/>
          <ac:spMkLst>
            <pc:docMk/>
            <pc:sldMk cId="2574044071" sldId="484"/>
            <ac:spMk id="6148" creationId="{3747EBED-BC0A-4987-93B5-61443631DC2A}"/>
          </ac:spMkLst>
        </pc:spChg>
        <pc:spChg chg="mod">
          <ac:chgData name="Kolakowski, Artur" userId="9c34c8cc-b1df-44f6-bea5-dcf7a54ee35f" providerId="ADAL" clId="{3840EB45-74CA-49F5-8548-3DE287019A31}" dt="2022-12-08T10:51:16.208" v="9869" actId="790"/>
          <ac:spMkLst>
            <pc:docMk/>
            <pc:sldMk cId="2574044071" sldId="484"/>
            <ac:spMk id="6149" creationId="{6314AA71-BDC6-456A-B32E-0B775590E983}"/>
          </ac:spMkLst>
        </pc:spChg>
        <pc:spChg chg="mod">
          <ac:chgData name="Kolakowski, Artur" userId="9c34c8cc-b1df-44f6-bea5-dcf7a54ee35f" providerId="ADAL" clId="{3840EB45-74CA-49F5-8548-3DE287019A31}" dt="2022-12-08T10:51:16.214" v="9870" actId="790"/>
          <ac:spMkLst>
            <pc:docMk/>
            <pc:sldMk cId="2574044071" sldId="484"/>
            <ac:spMk id="6150" creationId="{45CC94DD-793E-4B10-9342-8E2BB0404824}"/>
          </ac:spMkLst>
        </pc:spChg>
        <pc:spChg chg="mod">
          <ac:chgData name="Kolakowski, Artur" userId="9c34c8cc-b1df-44f6-bea5-dcf7a54ee35f" providerId="ADAL" clId="{3840EB45-74CA-49F5-8548-3DE287019A31}" dt="2022-12-08T10:51:16.219" v="9871" actId="790"/>
          <ac:spMkLst>
            <pc:docMk/>
            <pc:sldMk cId="2574044071" sldId="484"/>
            <ac:spMk id="6151" creationId="{32D7305C-00ED-4041-A04B-B830644585A4}"/>
          </ac:spMkLst>
        </pc:spChg>
        <pc:spChg chg="mod">
          <ac:chgData name="Kolakowski, Artur" userId="9c34c8cc-b1df-44f6-bea5-dcf7a54ee35f" providerId="ADAL" clId="{3840EB45-74CA-49F5-8548-3DE287019A31}" dt="2022-12-08T10:51:16.224" v="9872" actId="790"/>
          <ac:spMkLst>
            <pc:docMk/>
            <pc:sldMk cId="2574044071" sldId="484"/>
            <ac:spMk id="6152" creationId="{B8284209-2768-493D-8247-E87F40C722D3}"/>
          </ac:spMkLst>
        </pc:spChg>
        <pc:spChg chg="mod">
          <ac:chgData name="Kolakowski, Artur" userId="9c34c8cc-b1df-44f6-bea5-dcf7a54ee35f" providerId="ADAL" clId="{3840EB45-74CA-49F5-8548-3DE287019A31}" dt="2022-12-08T10:51:16.229" v="9873" actId="790"/>
          <ac:spMkLst>
            <pc:docMk/>
            <pc:sldMk cId="2574044071" sldId="484"/>
            <ac:spMk id="6153" creationId="{80B41925-18F7-411C-8988-772DCF6F58FC}"/>
          </ac:spMkLst>
        </pc:spChg>
        <pc:spChg chg="mod">
          <ac:chgData name="Kolakowski, Artur" userId="9c34c8cc-b1df-44f6-bea5-dcf7a54ee35f" providerId="ADAL" clId="{3840EB45-74CA-49F5-8548-3DE287019A31}" dt="2022-12-08T10:51:16.234" v="9874" actId="790"/>
          <ac:spMkLst>
            <pc:docMk/>
            <pc:sldMk cId="2574044071" sldId="484"/>
            <ac:spMk id="6154" creationId="{51A9FF02-D8C3-4426-B9CB-869FBD3094DF}"/>
          </ac:spMkLst>
        </pc:spChg>
        <pc:spChg chg="mod">
          <ac:chgData name="Kolakowski, Artur" userId="9c34c8cc-b1df-44f6-bea5-dcf7a54ee35f" providerId="ADAL" clId="{3840EB45-74CA-49F5-8548-3DE287019A31}" dt="2022-12-08T10:51:16.240" v="9875" actId="790"/>
          <ac:spMkLst>
            <pc:docMk/>
            <pc:sldMk cId="2574044071" sldId="484"/>
            <ac:spMk id="6155" creationId="{61FB4A08-2669-47AA-86A1-11DDDEB1DBBD}"/>
          </ac:spMkLst>
        </pc:spChg>
        <pc:spChg chg="mod">
          <ac:chgData name="Kolakowski, Artur" userId="9c34c8cc-b1df-44f6-bea5-dcf7a54ee35f" providerId="ADAL" clId="{3840EB45-74CA-49F5-8548-3DE287019A31}" dt="2022-12-08T10:51:16.246" v="9876" actId="790"/>
          <ac:spMkLst>
            <pc:docMk/>
            <pc:sldMk cId="2574044071" sldId="484"/>
            <ac:spMk id="6156" creationId="{95D4B14D-763D-4BF9-8954-5FBEB170C492}"/>
          </ac:spMkLst>
        </pc:spChg>
        <pc:spChg chg="mod">
          <ac:chgData name="Kolakowski, Artur" userId="9c34c8cc-b1df-44f6-bea5-dcf7a54ee35f" providerId="ADAL" clId="{3840EB45-74CA-49F5-8548-3DE287019A31}" dt="2022-12-08T10:51:16.251" v="9877" actId="790"/>
          <ac:spMkLst>
            <pc:docMk/>
            <pc:sldMk cId="2574044071" sldId="484"/>
            <ac:spMk id="6157" creationId="{E08AE22E-9F2D-4452-8DE3-A1DADC07A377}"/>
          </ac:spMkLst>
        </pc:spChg>
        <pc:spChg chg="mod">
          <ac:chgData name="Kolakowski, Artur" userId="9c34c8cc-b1df-44f6-bea5-dcf7a54ee35f" providerId="ADAL" clId="{3840EB45-74CA-49F5-8548-3DE287019A31}" dt="2022-12-08T10:51:16.256" v="9878" actId="790"/>
          <ac:spMkLst>
            <pc:docMk/>
            <pc:sldMk cId="2574044071" sldId="484"/>
            <ac:spMk id="6158" creationId="{1E585A87-6A58-424D-919C-1110195795C9}"/>
          </ac:spMkLst>
        </pc:spChg>
        <pc:spChg chg="mod">
          <ac:chgData name="Kolakowski, Artur" userId="9c34c8cc-b1df-44f6-bea5-dcf7a54ee35f" providerId="ADAL" clId="{3840EB45-74CA-49F5-8548-3DE287019A31}" dt="2022-12-08T10:51:16.260" v="9879" actId="790"/>
          <ac:spMkLst>
            <pc:docMk/>
            <pc:sldMk cId="2574044071" sldId="484"/>
            <ac:spMk id="6159" creationId="{80283A32-1387-453A-B680-5C3267FD868D}"/>
          </ac:spMkLst>
        </pc:spChg>
        <pc:spChg chg="mod">
          <ac:chgData name="Kolakowski, Artur" userId="9c34c8cc-b1df-44f6-bea5-dcf7a54ee35f" providerId="ADAL" clId="{3840EB45-74CA-49F5-8548-3DE287019A31}" dt="2022-12-08T10:51:16.266" v="9880" actId="790"/>
          <ac:spMkLst>
            <pc:docMk/>
            <pc:sldMk cId="2574044071" sldId="484"/>
            <ac:spMk id="6160" creationId="{85603BF7-02D7-4997-8C04-5150BD6D40A8}"/>
          </ac:spMkLst>
        </pc:spChg>
        <pc:spChg chg="mod">
          <ac:chgData name="Kolakowski, Artur" userId="9c34c8cc-b1df-44f6-bea5-dcf7a54ee35f" providerId="ADAL" clId="{3840EB45-74CA-49F5-8548-3DE287019A31}" dt="2022-12-08T10:51:16.272" v="9881" actId="790"/>
          <ac:spMkLst>
            <pc:docMk/>
            <pc:sldMk cId="2574044071" sldId="484"/>
            <ac:spMk id="6161" creationId="{644A4FFC-E9FA-45C1-926D-0467C611E169}"/>
          </ac:spMkLst>
        </pc:spChg>
        <pc:spChg chg="mod">
          <ac:chgData name="Kolakowski, Artur" userId="9c34c8cc-b1df-44f6-bea5-dcf7a54ee35f" providerId="ADAL" clId="{3840EB45-74CA-49F5-8548-3DE287019A31}" dt="2022-12-08T10:51:16.277" v="9882" actId="790"/>
          <ac:spMkLst>
            <pc:docMk/>
            <pc:sldMk cId="2574044071" sldId="484"/>
            <ac:spMk id="6162" creationId="{BC95FFBC-A983-46D8-A6C5-B4EDA1081BB8}"/>
          </ac:spMkLst>
        </pc:spChg>
        <pc:spChg chg="mod">
          <ac:chgData name="Kolakowski, Artur" userId="9c34c8cc-b1df-44f6-bea5-dcf7a54ee35f" providerId="ADAL" clId="{3840EB45-74CA-49F5-8548-3DE287019A31}" dt="2022-12-08T10:51:16.281" v="9883" actId="790"/>
          <ac:spMkLst>
            <pc:docMk/>
            <pc:sldMk cId="2574044071" sldId="484"/>
            <ac:spMk id="6163" creationId="{71293AF9-858D-48CA-9A74-3CC1E02717A1}"/>
          </ac:spMkLst>
        </pc:spChg>
        <pc:spChg chg="mod">
          <ac:chgData name="Kolakowski, Artur" userId="9c34c8cc-b1df-44f6-bea5-dcf7a54ee35f" providerId="ADAL" clId="{3840EB45-74CA-49F5-8548-3DE287019A31}" dt="2022-12-08T10:51:16.286" v="9884" actId="790"/>
          <ac:spMkLst>
            <pc:docMk/>
            <pc:sldMk cId="2574044071" sldId="484"/>
            <ac:spMk id="6164" creationId="{4BE794D3-8D89-47D4-B9A3-F4D30E512356}"/>
          </ac:spMkLst>
        </pc:spChg>
        <pc:spChg chg="mod">
          <ac:chgData name="Kolakowski, Artur" userId="9c34c8cc-b1df-44f6-bea5-dcf7a54ee35f" providerId="ADAL" clId="{3840EB45-74CA-49F5-8548-3DE287019A31}" dt="2022-12-08T10:51:16.292" v="9885" actId="790"/>
          <ac:spMkLst>
            <pc:docMk/>
            <pc:sldMk cId="2574044071" sldId="484"/>
            <ac:spMk id="6165" creationId="{E6F78211-D384-402C-B87F-F7E1DEBAF80B}"/>
          </ac:spMkLst>
        </pc:spChg>
        <pc:spChg chg="mod">
          <ac:chgData name="Kolakowski, Artur" userId="9c34c8cc-b1df-44f6-bea5-dcf7a54ee35f" providerId="ADAL" clId="{3840EB45-74CA-49F5-8548-3DE287019A31}" dt="2022-12-08T10:51:16.297" v="9886" actId="790"/>
          <ac:spMkLst>
            <pc:docMk/>
            <pc:sldMk cId="2574044071" sldId="484"/>
            <ac:spMk id="6166" creationId="{13AD8070-FED9-4321-BB75-5C9EDCA7D8E5}"/>
          </ac:spMkLst>
        </pc:spChg>
        <pc:spChg chg="mod">
          <ac:chgData name="Kolakowski, Artur" userId="9c34c8cc-b1df-44f6-bea5-dcf7a54ee35f" providerId="ADAL" clId="{3840EB45-74CA-49F5-8548-3DE287019A31}" dt="2022-12-08T10:51:16.302" v="9887" actId="790"/>
          <ac:spMkLst>
            <pc:docMk/>
            <pc:sldMk cId="2574044071" sldId="484"/>
            <ac:spMk id="6167" creationId="{42A46AA0-97A1-4439-A66D-5BFDC18E2A97}"/>
          </ac:spMkLst>
        </pc:spChg>
        <pc:spChg chg="mod">
          <ac:chgData name="Kolakowski, Artur" userId="9c34c8cc-b1df-44f6-bea5-dcf7a54ee35f" providerId="ADAL" clId="{3840EB45-74CA-49F5-8548-3DE287019A31}" dt="2022-12-08T10:51:16.307" v="9888" actId="790"/>
          <ac:spMkLst>
            <pc:docMk/>
            <pc:sldMk cId="2574044071" sldId="484"/>
            <ac:spMk id="6168" creationId="{CC80D6C1-8F70-48F8-8D02-0F1DE347E681}"/>
          </ac:spMkLst>
        </pc:spChg>
        <pc:spChg chg="mod">
          <ac:chgData name="Kolakowski, Artur" userId="9c34c8cc-b1df-44f6-bea5-dcf7a54ee35f" providerId="ADAL" clId="{3840EB45-74CA-49F5-8548-3DE287019A31}" dt="2022-12-08T10:51:16.312" v="9889" actId="790"/>
          <ac:spMkLst>
            <pc:docMk/>
            <pc:sldMk cId="2574044071" sldId="484"/>
            <ac:spMk id="6169" creationId="{9DBF3BFC-CB53-44A3-A708-7A0289F2A7C1}"/>
          </ac:spMkLst>
        </pc:spChg>
        <pc:spChg chg="mod">
          <ac:chgData name="Kolakowski, Artur" userId="9c34c8cc-b1df-44f6-bea5-dcf7a54ee35f" providerId="ADAL" clId="{3840EB45-74CA-49F5-8548-3DE287019A31}" dt="2022-12-08T10:51:16.317" v="9890" actId="790"/>
          <ac:spMkLst>
            <pc:docMk/>
            <pc:sldMk cId="2574044071" sldId="484"/>
            <ac:spMk id="6170" creationId="{894A8F4B-62B1-4646-8FEB-2D07921BDE18}"/>
          </ac:spMkLst>
        </pc:spChg>
        <pc:spChg chg="mod">
          <ac:chgData name="Kolakowski, Artur" userId="9c34c8cc-b1df-44f6-bea5-dcf7a54ee35f" providerId="ADAL" clId="{3840EB45-74CA-49F5-8548-3DE287019A31}" dt="2022-12-08T10:51:16.324" v="9891" actId="790"/>
          <ac:spMkLst>
            <pc:docMk/>
            <pc:sldMk cId="2574044071" sldId="484"/>
            <ac:spMk id="6171" creationId="{7ED3120D-0FD3-4ABC-81D8-B398A334FBB2}"/>
          </ac:spMkLst>
        </pc:spChg>
        <pc:spChg chg="mod">
          <ac:chgData name="Kolakowski, Artur" userId="9c34c8cc-b1df-44f6-bea5-dcf7a54ee35f" providerId="ADAL" clId="{3840EB45-74CA-49F5-8548-3DE287019A31}" dt="2022-12-08T10:51:16.328" v="9892" actId="790"/>
          <ac:spMkLst>
            <pc:docMk/>
            <pc:sldMk cId="2574044071" sldId="484"/>
            <ac:spMk id="6172" creationId="{B0D5A972-1F33-4790-A046-6C515471FEAA}"/>
          </ac:spMkLst>
        </pc:spChg>
        <pc:spChg chg="mod">
          <ac:chgData name="Kolakowski, Artur" userId="9c34c8cc-b1df-44f6-bea5-dcf7a54ee35f" providerId="ADAL" clId="{3840EB45-74CA-49F5-8548-3DE287019A31}" dt="2022-12-08T10:51:16.333" v="9893" actId="790"/>
          <ac:spMkLst>
            <pc:docMk/>
            <pc:sldMk cId="2574044071" sldId="484"/>
            <ac:spMk id="6173" creationId="{F53A6D31-1D11-4E05-9544-879F276CC291}"/>
          </ac:spMkLst>
        </pc:spChg>
        <pc:spChg chg="mod">
          <ac:chgData name="Kolakowski, Artur" userId="9c34c8cc-b1df-44f6-bea5-dcf7a54ee35f" providerId="ADAL" clId="{3840EB45-74CA-49F5-8548-3DE287019A31}" dt="2022-12-08T10:51:16.338" v="9894" actId="790"/>
          <ac:spMkLst>
            <pc:docMk/>
            <pc:sldMk cId="2574044071" sldId="484"/>
            <ac:spMk id="6174" creationId="{AAA49D6B-E306-44D8-83F1-532DE0197A6E}"/>
          </ac:spMkLst>
        </pc:spChg>
        <pc:spChg chg="mod">
          <ac:chgData name="Kolakowski, Artur" userId="9c34c8cc-b1df-44f6-bea5-dcf7a54ee35f" providerId="ADAL" clId="{3840EB45-74CA-49F5-8548-3DE287019A31}" dt="2022-12-08T10:51:16.343" v="9895" actId="790"/>
          <ac:spMkLst>
            <pc:docMk/>
            <pc:sldMk cId="2574044071" sldId="484"/>
            <ac:spMk id="6175" creationId="{FD1B302D-A834-4D16-80CA-D52BA878811E}"/>
          </ac:spMkLst>
        </pc:spChg>
        <pc:spChg chg="mod">
          <ac:chgData name="Kolakowski, Artur" userId="9c34c8cc-b1df-44f6-bea5-dcf7a54ee35f" providerId="ADAL" clId="{3840EB45-74CA-49F5-8548-3DE287019A31}" dt="2022-12-08T10:51:16.348" v="9896" actId="790"/>
          <ac:spMkLst>
            <pc:docMk/>
            <pc:sldMk cId="2574044071" sldId="484"/>
            <ac:spMk id="6176" creationId="{8713EE89-0CAB-440C-9DC0-9B10922A3BA1}"/>
          </ac:spMkLst>
        </pc:spChg>
        <pc:spChg chg="mod">
          <ac:chgData name="Kolakowski, Artur" userId="9c34c8cc-b1df-44f6-bea5-dcf7a54ee35f" providerId="ADAL" clId="{3840EB45-74CA-49F5-8548-3DE287019A31}" dt="2022-12-08T10:51:16.354" v="9897" actId="790"/>
          <ac:spMkLst>
            <pc:docMk/>
            <pc:sldMk cId="2574044071" sldId="484"/>
            <ac:spMk id="6177" creationId="{22583DF6-8233-4368-98DA-4F8A009D95D2}"/>
          </ac:spMkLst>
        </pc:spChg>
        <pc:spChg chg="mod">
          <ac:chgData name="Kolakowski, Artur" userId="9c34c8cc-b1df-44f6-bea5-dcf7a54ee35f" providerId="ADAL" clId="{3840EB45-74CA-49F5-8548-3DE287019A31}" dt="2022-12-08T10:51:16.359" v="9898" actId="790"/>
          <ac:spMkLst>
            <pc:docMk/>
            <pc:sldMk cId="2574044071" sldId="484"/>
            <ac:spMk id="6178" creationId="{022EF6BC-672B-4D66-B1A1-F1188A65E0D0}"/>
          </ac:spMkLst>
        </pc:spChg>
        <pc:spChg chg="mod">
          <ac:chgData name="Kolakowski, Artur" userId="9c34c8cc-b1df-44f6-bea5-dcf7a54ee35f" providerId="ADAL" clId="{3840EB45-74CA-49F5-8548-3DE287019A31}" dt="2022-12-08T10:51:16.363" v="9899" actId="790"/>
          <ac:spMkLst>
            <pc:docMk/>
            <pc:sldMk cId="2574044071" sldId="484"/>
            <ac:spMk id="6179" creationId="{72094ABC-FF1D-4147-8E3D-F3C84390C730}"/>
          </ac:spMkLst>
        </pc:spChg>
        <pc:spChg chg="mod">
          <ac:chgData name="Kolakowski, Artur" userId="9c34c8cc-b1df-44f6-bea5-dcf7a54ee35f" providerId="ADAL" clId="{3840EB45-74CA-49F5-8548-3DE287019A31}" dt="2022-12-08T10:51:16.369" v="9900" actId="790"/>
          <ac:spMkLst>
            <pc:docMk/>
            <pc:sldMk cId="2574044071" sldId="484"/>
            <ac:spMk id="6180" creationId="{6BBF2BFD-F83E-4674-A21F-362B7742A9AB}"/>
          </ac:spMkLst>
        </pc:spChg>
        <pc:spChg chg="mod">
          <ac:chgData name="Kolakowski, Artur" userId="9c34c8cc-b1df-44f6-bea5-dcf7a54ee35f" providerId="ADAL" clId="{3840EB45-74CA-49F5-8548-3DE287019A31}" dt="2022-12-08T10:51:16.373" v="9901" actId="790"/>
          <ac:spMkLst>
            <pc:docMk/>
            <pc:sldMk cId="2574044071" sldId="484"/>
            <ac:spMk id="6181" creationId="{B5C5D06C-C9B3-49EB-BB49-D504C92A37FE}"/>
          </ac:spMkLst>
        </pc:spChg>
        <pc:spChg chg="mod">
          <ac:chgData name="Kolakowski, Artur" userId="9c34c8cc-b1df-44f6-bea5-dcf7a54ee35f" providerId="ADAL" clId="{3840EB45-74CA-49F5-8548-3DE287019A31}" dt="2022-12-08T10:51:16.379" v="9902" actId="790"/>
          <ac:spMkLst>
            <pc:docMk/>
            <pc:sldMk cId="2574044071" sldId="484"/>
            <ac:spMk id="6182" creationId="{C8FCDF77-E375-4224-938D-AECE815E7172}"/>
          </ac:spMkLst>
        </pc:spChg>
        <pc:spChg chg="mod">
          <ac:chgData name="Kolakowski, Artur" userId="9c34c8cc-b1df-44f6-bea5-dcf7a54ee35f" providerId="ADAL" clId="{3840EB45-74CA-49F5-8548-3DE287019A31}" dt="2022-12-08T10:51:16.384" v="9903" actId="790"/>
          <ac:spMkLst>
            <pc:docMk/>
            <pc:sldMk cId="2574044071" sldId="484"/>
            <ac:spMk id="6183" creationId="{FB287DAF-4DBF-48D2-A79D-06847AED2625}"/>
          </ac:spMkLst>
        </pc:spChg>
        <pc:spChg chg="mod">
          <ac:chgData name="Kolakowski, Artur" userId="9c34c8cc-b1df-44f6-bea5-dcf7a54ee35f" providerId="ADAL" clId="{3840EB45-74CA-49F5-8548-3DE287019A31}" dt="2022-12-08T10:51:16.389" v="9904" actId="790"/>
          <ac:spMkLst>
            <pc:docMk/>
            <pc:sldMk cId="2574044071" sldId="484"/>
            <ac:spMk id="6184" creationId="{E013EA97-1FA6-4FD8-8901-8C3914C97F1A}"/>
          </ac:spMkLst>
        </pc:spChg>
        <pc:spChg chg="mod">
          <ac:chgData name="Kolakowski, Artur" userId="9c34c8cc-b1df-44f6-bea5-dcf7a54ee35f" providerId="ADAL" clId="{3840EB45-74CA-49F5-8548-3DE287019A31}" dt="2022-12-08T10:51:16.394" v="9905" actId="790"/>
          <ac:spMkLst>
            <pc:docMk/>
            <pc:sldMk cId="2574044071" sldId="484"/>
            <ac:spMk id="6185" creationId="{2720F42E-45C4-4294-9DB8-0D55550FB998}"/>
          </ac:spMkLst>
        </pc:spChg>
        <pc:spChg chg="mod">
          <ac:chgData name="Kolakowski, Artur" userId="9c34c8cc-b1df-44f6-bea5-dcf7a54ee35f" providerId="ADAL" clId="{3840EB45-74CA-49F5-8548-3DE287019A31}" dt="2022-12-08T10:51:16.398" v="9906" actId="790"/>
          <ac:spMkLst>
            <pc:docMk/>
            <pc:sldMk cId="2574044071" sldId="484"/>
            <ac:spMk id="6186" creationId="{7D773692-0F1F-49E6-88DA-751B8DA87D7D}"/>
          </ac:spMkLst>
        </pc:spChg>
        <pc:spChg chg="mod">
          <ac:chgData name="Kolakowski, Artur" userId="9c34c8cc-b1df-44f6-bea5-dcf7a54ee35f" providerId="ADAL" clId="{3840EB45-74CA-49F5-8548-3DE287019A31}" dt="2022-12-08T10:51:16.403" v="9907" actId="790"/>
          <ac:spMkLst>
            <pc:docMk/>
            <pc:sldMk cId="2574044071" sldId="484"/>
            <ac:spMk id="6187" creationId="{5B4A315F-A772-4C22-9474-A842FFBC81BD}"/>
          </ac:spMkLst>
        </pc:spChg>
        <pc:spChg chg="mod">
          <ac:chgData name="Kolakowski, Artur" userId="9c34c8cc-b1df-44f6-bea5-dcf7a54ee35f" providerId="ADAL" clId="{3840EB45-74CA-49F5-8548-3DE287019A31}" dt="2022-12-08T10:51:16.408" v="9908" actId="790"/>
          <ac:spMkLst>
            <pc:docMk/>
            <pc:sldMk cId="2574044071" sldId="484"/>
            <ac:spMk id="6188" creationId="{6DEB50EC-85F5-4AE0-A0E8-5A270898DCF4}"/>
          </ac:spMkLst>
        </pc:spChg>
        <pc:spChg chg="mod">
          <ac:chgData name="Kolakowski, Artur" userId="9c34c8cc-b1df-44f6-bea5-dcf7a54ee35f" providerId="ADAL" clId="{3840EB45-74CA-49F5-8548-3DE287019A31}" dt="2022-12-08T10:51:16.412" v="9909" actId="790"/>
          <ac:spMkLst>
            <pc:docMk/>
            <pc:sldMk cId="2574044071" sldId="484"/>
            <ac:spMk id="6189" creationId="{1A97195C-E6A4-4F57-A364-38FE96C0389C}"/>
          </ac:spMkLst>
        </pc:spChg>
        <pc:spChg chg="mod">
          <ac:chgData name="Kolakowski, Artur" userId="9c34c8cc-b1df-44f6-bea5-dcf7a54ee35f" providerId="ADAL" clId="{3840EB45-74CA-49F5-8548-3DE287019A31}" dt="2022-12-08T10:51:16.417" v="9910" actId="790"/>
          <ac:spMkLst>
            <pc:docMk/>
            <pc:sldMk cId="2574044071" sldId="484"/>
            <ac:spMk id="6190" creationId="{834AB8D8-B04F-4F64-B759-11FDA6E9B59E}"/>
          </ac:spMkLst>
        </pc:spChg>
        <pc:spChg chg="mod">
          <ac:chgData name="Kolakowski, Artur" userId="9c34c8cc-b1df-44f6-bea5-dcf7a54ee35f" providerId="ADAL" clId="{3840EB45-74CA-49F5-8548-3DE287019A31}" dt="2022-12-08T10:51:16.423" v="9911" actId="790"/>
          <ac:spMkLst>
            <pc:docMk/>
            <pc:sldMk cId="2574044071" sldId="484"/>
            <ac:spMk id="6191" creationId="{B4DEFA46-714F-49A1-A96F-C706705AB693}"/>
          </ac:spMkLst>
        </pc:spChg>
        <pc:spChg chg="mod">
          <ac:chgData name="Kolakowski, Artur" userId="9c34c8cc-b1df-44f6-bea5-dcf7a54ee35f" providerId="ADAL" clId="{3840EB45-74CA-49F5-8548-3DE287019A31}" dt="2022-12-08T10:51:16.428" v="9912" actId="790"/>
          <ac:spMkLst>
            <pc:docMk/>
            <pc:sldMk cId="2574044071" sldId="484"/>
            <ac:spMk id="6192" creationId="{758946B5-A1F3-46F7-BF79-0EC976605C01}"/>
          </ac:spMkLst>
        </pc:spChg>
        <pc:spChg chg="mod">
          <ac:chgData name="Kolakowski, Artur" userId="9c34c8cc-b1df-44f6-bea5-dcf7a54ee35f" providerId="ADAL" clId="{3840EB45-74CA-49F5-8548-3DE287019A31}" dt="2022-12-08T10:51:16.433" v="9913" actId="790"/>
          <ac:spMkLst>
            <pc:docMk/>
            <pc:sldMk cId="2574044071" sldId="484"/>
            <ac:spMk id="6193" creationId="{071EFD2C-408D-44AE-86BC-EB474321C563}"/>
          </ac:spMkLst>
        </pc:spChg>
        <pc:spChg chg="mod">
          <ac:chgData name="Kolakowski, Artur" userId="9c34c8cc-b1df-44f6-bea5-dcf7a54ee35f" providerId="ADAL" clId="{3840EB45-74CA-49F5-8548-3DE287019A31}" dt="2022-12-08T10:51:16.438" v="9914" actId="790"/>
          <ac:spMkLst>
            <pc:docMk/>
            <pc:sldMk cId="2574044071" sldId="484"/>
            <ac:spMk id="6194" creationId="{9E03BCD2-1574-4956-8041-C811128BF886}"/>
          </ac:spMkLst>
        </pc:spChg>
        <pc:spChg chg="mod">
          <ac:chgData name="Kolakowski, Artur" userId="9c34c8cc-b1df-44f6-bea5-dcf7a54ee35f" providerId="ADAL" clId="{3840EB45-74CA-49F5-8548-3DE287019A31}" dt="2022-12-08T10:51:16.443" v="9915" actId="790"/>
          <ac:spMkLst>
            <pc:docMk/>
            <pc:sldMk cId="2574044071" sldId="484"/>
            <ac:spMk id="6195" creationId="{BF74DA04-1048-4B93-BF38-49AA75B0EF37}"/>
          </ac:spMkLst>
        </pc:spChg>
        <pc:spChg chg="mod">
          <ac:chgData name="Kolakowski, Artur" userId="9c34c8cc-b1df-44f6-bea5-dcf7a54ee35f" providerId="ADAL" clId="{3840EB45-74CA-49F5-8548-3DE287019A31}" dt="2022-12-08T10:51:16.447" v="9916" actId="790"/>
          <ac:spMkLst>
            <pc:docMk/>
            <pc:sldMk cId="2574044071" sldId="484"/>
            <ac:spMk id="6196" creationId="{56BBDDE4-22F1-40AF-806E-35FB284182AA}"/>
          </ac:spMkLst>
        </pc:spChg>
        <pc:spChg chg="mod">
          <ac:chgData name="Kolakowski, Artur" userId="9c34c8cc-b1df-44f6-bea5-dcf7a54ee35f" providerId="ADAL" clId="{3840EB45-74CA-49F5-8548-3DE287019A31}" dt="2022-12-08T10:51:16.452" v="9917" actId="790"/>
          <ac:spMkLst>
            <pc:docMk/>
            <pc:sldMk cId="2574044071" sldId="484"/>
            <ac:spMk id="6197" creationId="{93407F33-2A2D-429F-800F-D8EB2F29C98A}"/>
          </ac:spMkLst>
        </pc:spChg>
        <pc:spChg chg="mod">
          <ac:chgData name="Kolakowski, Artur" userId="9c34c8cc-b1df-44f6-bea5-dcf7a54ee35f" providerId="ADAL" clId="{3840EB45-74CA-49F5-8548-3DE287019A31}" dt="2022-12-08T10:51:16.456" v="9918" actId="790"/>
          <ac:spMkLst>
            <pc:docMk/>
            <pc:sldMk cId="2574044071" sldId="484"/>
            <ac:spMk id="6198" creationId="{9D8C27BD-2489-4666-82DB-855FFB3B886C}"/>
          </ac:spMkLst>
        </pc:spChg>
        <pc:spChg chg="mod">
          <ac:chgData name="Kolakowski, Artur" userId="9c34c8cc-b1df-44f6-bea5-dcf7a54ee35f" providerId="ADAL" clId="{3840EB45-74CA-49F5-8548-3DE287019A31}" dt="2022-12-08T10:51:16.461" v="9919" actId="790"/>
          <ac:spMkLst>
            <pc:docMk/>
            <pc:sldMk cId="2574044071" sldId="484"/>
            <ac:spMk id="6199" creationId="{AC14573B-7280-4363-8B6F-7EF06C0F11F9}"/>
          </ac:spMkLst>
        </pc:spChg>
        <pc:spChg chg="mod">
          <ac:chgData name="Kolakowski, Artur" userId="9c34c8cc-b1df-44f6-bea5-dcf7a54ee35f" providerId="ADAL" clId="{3840EB45-74CA-49F5-8548-3DE287019A31}" dt="2022-12-08T10:51:16.466" v="9920" actId="790"/>
          <ac:spMkLst>
            <pc:docMk/>
            <pc:sldMk cId="2574044071" sldId="484"/>
            <ac:spMk id="6200" creationId="{F5C72964-A3C6-4BF5-852D-9A0748779FBD}"/>
          </ac:spMkLst>
        </pc:spChg>
        <pc:spChg chg="mod">
          <ac:chgData name="Kolakowski, Artur" userId="9c34c8cc-b1df-44f6-bea5-dcf7a54ee35f" providerId="ADAL" clId="{3840EB45-74CA-49F5-8548-3DE287019A31}" dt="2022-12-08T10:51:16.471" v="9921" actId="790"/>
          <ac:spMkLst>
            <pc:docMk/>
            <pc:sldMk cId="2574044071" sldId="484"/>
            <ac:spMk id="6201" creationId="{2B5C4828-9CFD-4407-B9A5-05EDC9E6D75D}"/>
          </ac:spMkLst>
        </pc:spChg>
        <pc:spChg chg="mod">
          <ac:chgData name="Kolakowski, Artur" userId="9c34c8cc-b1df-44f6-bea5-dcf7a54ee35f" providerId="ADAL" clId="{3840EB45-74CA-49F5-8548-3DE287019A31}" dt="2022-12-08T10:51:16.476" v="9922" actId="790"/>
          <ac:spMkLst>
            <pc:docMk/>
            <pc:sldMk cId="2574044071" sldId="484"/>
            <ac:spMk id="6202" creationId="{1C8577C2-081A-4E3A-AB05-09D4817D96DB}"/>
          </ac:spMkLst>
        </pc:spChg>
        <pc:spChg chg="mod">
          <ac:chgData name="Kolakowski, Artur" userId="9c34c8cc-b1df-44f6-bea5-dcf7a54ee35f" providerId="ADAL" clId="{3840EB45-74CA-49F5-8548-3DE287019A31}" dt="2022-12-08T10:51:16.481" v="9923" actId="790"/>
          <ac:spMkLst>
            <pc:docMk/>
            <pc:sldMk cId="2574044071" sldId="484"/>
            <ac:spMk id="6203" creationId="{0C74483A-076E-4CC9-BF90-C6D79DFAFD20}"/>
          </ac:spMkLst>
        </pc:spChg>
        <pc:spChg chg="mod">
          <ac:chgData name="Kolakowski, Artur" userId="9c34c8cc-b1df-44f6-bea5-dcf7a54ee35f" providerId="ADAL" clId="{3840EB45-74CA-49F5-8548-3DE287019A31}" dt="2022-12-08T10:51:16.486" v="9924" actId="790"/>
          <ac:spMkLst>
            <pc:docMk/>
            <pc:sldMk cId="2574044071" sldId="484"/>
            <ac:spMk id="6204" creationId="{1CAFDA53-6B92-46B8-8A1B-B0A12B0B5137}"/>
          </ac:spMkLst>
        </pc:spChg>
        <pc:spChg chg="mod">
          <ac:chgData name="Kolakowski, Artur" userId="9c34c8cc-b1df-44f6-bea5-dcf7a54ee35f" providerId="ADAL" clId="{3840EB45-74CA-49F5-8548-3DE287019A31}" dt="2022-12-08T10:51:16.490" v="9925" actId="790"/>
          <ac:spMkLst>
            <pc:docMk/>
            <pc:sldMk cId="2574044071" sldId="484"/>
            <ac:spMk id="6205" creationId="{8C07B246-DBC4-4B63-BA53-4AAB00FC6C3A}"/>
          </ac:spMkLst>
        </pc:spChg>
        <pc:spChg chg="mod">
          <ac:chgData name="Kolakowski, Artur" userId="9c34c8cc-b1df-44f6-bea5-dcf7a54ee35f" providerId="ADAL" clId="{3840EB45-74CA-49F5-8548-3DE287019A31}" dt="2022-12-08T10:51:16.495" v="9926" actId="790"/>
          <ac:spMkLst>
            <pc:docMk/>
            <pc:sldMk cId="2574044071" sldId="484"/>
            <ac:spMk id="6206" creationId="{A6FC61A9-6E9F-4DA4-B67F-CC9AA166A9D5}"/>
          </ac:spMkLst>
        </pc:spChg>
        <pc:spChg chg="mod">
          <ac:chgData name="Kolakowski, Artur" userId="9c34c8cc-b1df-44f6-bea5-dcf7a54ee35f" providerId="ADAL" clId="{3840EB45-74CA-49F5-8548-3DE287019A31}" dt="2022-12-08T10:51:16.499" v="9927" actId="790"/>
          <ac:spMkLst>
            <pc:docMk/>
            <pc:sldMk cId="2574044071" sldId="484"/>
            <ac:spMk id="6207" creationId="{A1500C3C-3FFD-4876-B821-E0D922E54A0A}"/>
          </ac:spMkLst>
        </pc:spChg>
        <pc:spChg chg="mod">
          <ac:chgData name="Kolakowski, Artur" userId="9c34c8cc-b1df-44f6-bea5-dcf7a54ee35f" providerId="ADAL" clId="{3840EB45-74CA-49F5-8548-3DE287019A31}" dt="2022-12-08T10:51:16.504" v="9928" actId="790"/>
          <ac:spMkLst>
            <pc:docMk/>
            <pc:sldMk cId="2574044071" sldId="484"/>
            <ac:spMk id="6208" creationId="{796A7590-DED8-4672-B0A0-6D187E414F38}"/>
          </ac:spMkLst>
        </pc:spChg>
        <pc:spChg chg="mod">
          <ac:chgData name="Kolakowski, Artur" userId="9c34c8cc-b1df-44f6-bea5-dcf7a54ee35f" providerId="ADAL" clId="{3840EB45-74CA-49F5-8548-3DE287019A31}" dt="2022-12-08T10:51:16.509" v="9929" actId="790"/>
          <ac:spMkLst>
            <pc:docMk/>
            <pc:sldMk cId="2574044071" sldId="484"/>
            <ac:spMk id="6209" creationId="{8372F782-1B02-426D-97C0-357464D6F981}"/>
          </ac:spMkLst>
        </pc:spChg>
        <pc:spChg chg="mod">
          <ac:chgData name="Kolakowski, Artur" userId="9c34c8cc-b1df-44f6-bea5-dcf7a54ee35f" providerId="ADAL" clId="{3840EB45-74CA-49F5-8548-3DE287019A31}" dt="2022-12-08T10:51:16.514" v="9930" actId="790"/>
          <ac:spMkLst>
            <pc:docMk/>
            <pc:sldMk cId="2574044071" sldId="484"/>
            <ac:spMk id="6210" creationId="{0F89FD9B-16E3-4787-B685-3BC7CD845EF7}"/>
          </ac:spMkLst>
        </pc:spChg>
        <pc:spChg chg="mod">
          <ac:chgData name="Kolakowski, Artur" userId="9c34c8cc-b1df-44f6-bea5-dcf7a54ee35f" providerId="ADAL" clId="{3840EB45-74CA-49F5-8548-3DE287019A31}" dt="2022-12-08T10:51:16.519" v="9931" actId="790"/>
          <ac:spMkLst>
            <pc:docMk/>
            <pc:sldMk cId="2574044071" sldId="484"/>
            <ac:spMk id="6211" creationId="{4887998E-9D7A-4470-A922-26ADF95E1BBD}"/>
          </ac:spMkLst>
        </pc:spChg>
        <pc:spChg chg="mod">
          <ac:chgData name="Kolakowski, Artur" userId="9c34c8cc-b1df-44f6-bea5-dcf7a54ee35f" providerId="ADAL" clId="{3840EB45-74CA-49F5-8548-3DE287019A31}" dt="2022-12-08T10:51:16.524" v="9932" actId="790"/>
          <ac:spMkLst>
            <pc:docMk/>
            <pc:sldMk cId="2574044071" sldId="484"/>
            <ac:spMk id="6212" creationId="{1D84B46E-2965-4B4B-9529-AAFD9185C62D}"/>
          </ac:spMkLst>
        </pc:spChg>
        <pc:spChg chg="mod">
          <ac:chgData name="Kolakowski, Artur" userId="9c34c8cc-b1df-44f6-bea5-dcf7a54ee35f" providerId="ADAL" clId="{3840EB45-74CA-49F5-8548-3DE287019A31}" dt="2022-12-08T10:51:16.529" v="9933" actId="790"/>
          <ac:spMkLst>
            <pc:docMk/>
            <pc:sldMk cId="2574044071" sldId="484"/>
            <ac:spMk id="6213" creationId="{5A805412-F70C-41FC-9190-984A1C922966}"/>
          </ac:spMkLst>
        </pc:spChg>
        <pc:spChg chg="mod">
          <ac:chgData name="Kolakowski, Artur" userId="9c34c8cc-b1df-44f6-bea5-dcf7a54ee35f" providerId="ADAL" clId="{3840EB45-74CA-49F5-8548-3DE287019A31}" dt="2022-12-08T10:51:16.533" v="9934" actId="790"/>
          <ac:spMkLst>
            <pc:docMk/>
            <pc:sldMk cId="2574044071" sldId="484"/>
            <ac:spMk id="6214" creationId="{9DEAECD9-0709-41D6-8324-503066F44DD3}"/>
          </ac:spMkLst>
        </pc:spChg>
        <pc:spChg chg="mod">
          <ac:chgData name="Kolakowski, Artur" userId="9c34c8cc-b1df-44f6-bea5-dcf7a54ee35f" providerId="ADAL" clId="{3840EB45-74CA-49F5-8548-3DE287019A31}" dt="2022-12-08T10:51:16.538" v="9935" actId="790"/>
          <ac:spMkLst>
            <pc:docMk/>
            <pc:sldMk cId="2574044071" sldId="484"/>
            <ac:spMk id="6215" creationId="{E47B8A7E-043E-4035-A09C-B70A372C3361}"/>
          </ac:spMkLst>
        </pc:spChg>
        <pc:spChg chg="mod">
          <ac:chgData name="Kolakowski, Artur" userId="9c34c8cc-b1df-44f6-bea5-dcf7a54ee35f" providerId="ADAL" clId="{3840EB45-74CA-49F5-8548-3DE287019A31}" dt="2022-12-08T10:51:16.542" v="9936" actId="790"/>
          <ac:spMkLst>
            <pc:docMk/>
            <pc:sldMk cId="2574044071" sldId="484"/>
            <ac:spMk id="6216" creationId="{E3E915DB-D84B-4BC9-A884-EEAC27547A95}"/>
          </ac:spMkLst>
        </pc:spChg>
        <pc:spChg chg="mod">
          <ac:chgData name="Kolakowski, Artur" userId="9c34c8cc-b1df-44f6-bea5-dcf7a54ee35f" providerId="ADAL" clId="{3840EB45-74CA-49F5-8548-3DE287019A31}" dt="2022-12-08T10:51:16.546" v="9937" actId="790"/>
          <ac:spMkLst>
            <pc:docMk/>
            <pc:sldMk cId="2574044071" sldId="484"/>
            <ac:spMk id="6217" creationId="{095DBD6A-A3E1-4CC8-8D43-1CCB976DE687}"/>
          </ac:spMkLst>
        </pc:spChg>
        <pc:spChg chg="mod">
          <ac:chgData name="Kolakowski, Artur" userId="9c34c8cc-b1df-44f6-bea5-dcf7a54ee35f" providerId="ADAL" clId="{3840EB45-74CA-49F5-8548-3DE287019A31}" dt="2022-12-08T10:51:16.552" v="9938" actId="790"/>
          <ac:spMkLst>
            <pc:docMk/>
            <pc:sldMk cId="2574044071" sldId="484"/>
            <ac:spMk id="6218" creationId="{0D73FD70-5774-4FFB-AC8E-28C13C0E1472}"/>
          </ac:spMkLst>
        </pc:spChg>
        <pc:spChg chg="mod">
          <ac:chgData name="Kolakowski, Artur" userId="9c34c8cc-b1df-44f6-bea5-dcf7a54ee35f" providerId="ADAL" clId="{3840EB45-74CA-49F5-8548-3DE287019A31}" dt="2022-12-08T10:51:16.556" v="9939" actId="790"/>
          <ac:spMkLst>
            <pc:docMk/>
            <pc:sldMk cId="2574044071" sldId="484"/>
            <ac:spMk id="6219" creationId="{37BD12D0-71C8-4AB8-8BB1-697F0CDF2162}"/>
          </ac:spMkLst>
        </pc:spChg>
        <pc:spChg chg="mod">
          <ac:chgData name="Kolakowski, Artur" userId="9c34c8cc-b1df-44f6-bea5-dcf7a54ee35f" providerId="ADAL" clId="{3840EB45-74CA-49F5-8548-3DE287019A31}" dt="2022-12-08T10:51:16.562" v="9940" actId="790"/>
          <ac:spMkLst>
            <pc:docMk/>
            <pc:sldMk cId="2574044071" sldId="484"/>
            <ac:spMk id="6220" creationId="{2F18BE92-633C-4898-A771-6BB4FE0762C1}"/>
          </ac:spMkLst>
        </pc:spChg>
        <pc:spChg chg="mod">
          <ac:chgData name="Kolakowski, Artur" userId="9c34c8cc-b1df-44f6-bea5-dcf7a54ee35f" providerId="ADAL" clId="{3840EB45-74CA-49F5-8548-3DE287019A31}" dt="2022-12-08T10:51:16.566" v="9941" actId="790"/>
          <ac:spMkLst>
            <pc:docMk/>
            <pc:sldMk cId="2574044071" sldId="484"/>
            <ac:spMk id="6221" creationId="{00FA5DEC-0D8A-4E5E-879B-F29FEA8DF29C}"/>
          </ac:spMkLst>
        </pc:spChg>
        <pc:spChg chg="mod">
          <ac:chgData name="Kolakowski, Artur" userId="9c34c8cc-b1df-44f6-bea5-dcf7a54ee35f" providerId="ADAL" clId="{3840EB45-74CA-49F5-8548-3DE287019A31}" dt="2022-12-08T10:51:16.573" v="9942" actId="790"/>
          <ac:spMkLst>
            <pc:docMk/>
            <pc:sldMk cId="2574044071" sldId="484"/>
            <ac:spMk id="6222" creationId="{5F611A10-6268-4999-9716-F7EABAF6F04C}"/>
          </ac:spMkLst>
        </pc:spChg>
        <pc:spChg chg="mod">
          <ac:chgData name="Kolakowski, Artur" userId="9c34c8cc-b1df-44f6-bea5-dcf7a54ee35f" providerId="ADAL" clId="{3840EB45-74CA-49F5-8548-3DE287019A31}" dt="2022-12-08T10:51:16.577" v="9943" actId="790"/>
          <ac:spMkLst>
            <pc:docMk/>
            <pc:sldMk cId="2574044071" sldId="484"/>
            <ac:spMk id="6223" creationId="{2BB029ED-352E-4E87-BD63-A874FCD87C45}"/>
          </ac:spMkLst>
        </pc:spChg>
        <pc:spChg chg="mod">
          <ac:chgData name="Kolakowski, Artur" userId="9c34c8cc-b1df-44f6-bea5-dcf7a54ee35f" providerId="ADAL" clId="{3840EB45-74CA-49F5-8548-3DE287019A31}" dt="2022-12-08T10:51:16.588" v="9944" actId="790"/>
          <ac:spMkLst>
            <pc:docMk/>
            <pc:sldMk cId="2574044071" sldId="484"/>
            <ac:spMk id="6224" creationId="{E7F16981-DD3D-4B72-AA8A-55FB6A808878}"/>
          </ac:spMkLst>
        </pc:spChg>
        <pc:spChg chg="mod">
          <ac:chgData name="Kolakowski, Artur" userId="9c34c8cc-b1df-44f6-bea5-dcf7a54ee35f" providerId="ADAL" clId="{3840EB45-74CA-49F5-8548-3DE287019A31}" dt="2022-12-08T10:51:16.592" v="9945" actId="790"/>
          <ac:spMkLst>
            <pc:docMk/>
            <pc:sldMk cId="2574044071" sldId="484"/>
            <ac:spMk id="6225" creationId="{8ADF8F57-3030-4FE9-AB17-A9BB2A74DC54}"/>
          </ac:spMkLst>
        </pc:spChg>
        <pc:spChg chg="mod">
          <ac:chgData name="Kolakowski, Artur" userId="9c34c8cc-b1df-44f6-bea5-dcf7a54ee35f" providerId="ADAL" clId="{3840EB45-74CA-49F5-8548-3DE287019A31}" dt="2022-12-08T10:51:16.597" v="9946" actId="790"/>
          <ac:spMkLst>
            <pc:docMk/>
            <pc:sldMk cId="2574044071" sldId="484"/>
            <ac:spMk id="6226" creationId="{BBF8B69B-087C-4AAF-998D-7E588CEC7AA6}"/>
          </ac:spMkLst>
        </pc:spChg>
        <pc:spChg chg="mod">
          <ac:chgData name="Kolakowski, Artur" userId="9c34c8cc-b1df-44f6-bea5-dcf7a54ee35f" providerId="ADAL" clId="{3840EB45-74CA-49F5-8548-3DE287019A31}" dt="2022-12-08T10:51:16.601" v="9947" actId="790"/>
          <ac:spMkLst>
            <pc:docMk/>
            <pc:sldMk cId="2574044071" sldId="484"/>
            <ac:spMk id="6227" creationId="{9441B36C-233F-41EB-9588-5F8CD332E176}"/>
          </ac:spMkLst>
        </pc:spChg>
        <pc:spChg chg="mod">
          <ac:chgData name="Kolakowski, Artur" userId="9c34c8cc-b1df-44f6-bea5-dcf7a54ee35f" providerId="ADAL" clId="{3840EB45-74CA-49F5-8548-3DE287019A31}" dt="2022-12-08T10:51:16.606" v="9948" actId="790"/>
          <ac:spMkLst>
            <pc:docMk/>
            <pc:sldMk cId="2574044071" sldId="484"/>
            <ac:spMk id="6228" creationId="{B58EA1C1-FAD1-44A1-9DCB-83522A7439C6}"/>
          </ac:spMkLst>
        </pc:spChg>
        <pc:spChg chg="mod">
          <ac:chgData name="Kolakowski, Artur" userId="9c34c8cc-b1df-44f6-bea5-dcf7a54ee35f" providerId="ADAL" clId="{3840EB45-74CA-49F5-8548-3DE287019A31}" dt="2022-12-08T10:51:16.610" v="9949" actId="790"/>
          <ac:spMkLst>
            <pc:docMk/>
            <pc:sldMk cId="2574044071" sldId="484"/>
            <ac:spMk id="6229" creationId="{0F17FB26-C07A-41F9-A9F1-93EE8D78E3C5}"/>
          </ac:spMkLst>
        </pc:spChg>
        <pc:spChg chg="mod">
          <ac:chgData name="Kolakowski, Artur" userId="9c34c8cc-b1df-44f6-bea5-dcf7a54ee35f" providerId="ADAL" clId="{3840EB45-74CA-49F5-8548-3DE287019A31}" dt="2022-12-08T10:51:16.615" v="9950" actId="790"/>
          <ac:spMkLst>
            <pc:docMk/>
            <pc:sldMk cId="2574044071" sldId="484"/>
            <ac:spMk id="6230" creationId="{D9A1DC63-FA75-4C20-B93C-156B5E279F4C}"/>
          </ac:spMkLst>
        </pc:spChg>
        <pc:spChg chg="mod">
          <ac:chgData name="Kolakowski, Artur" userId="9c34c8cc-b1df-44f6-bea5-dcf7a54ee35f" providerId="ADAL" clId="{3840EB45-74CA-49F5-8548-3DE287019A31}" dt="2022-12-08T10:51:16.620" v="9951" actId="790"/>
          <ac:spMkLst>
            <pc:docMk/>
            <pc:sldMk cId="2574044071" sldId="484"/>
            <ac:spMk id="6231" creationId="{22775EE3-D260-481E-A197-C209AC60803D}"/>
          </ac:spMkLst>
        </pc:spChg>
        <pc:spChg chg="mod">
          <ac:chgData name="Kolakowski, Artur" userId="9c34c8cc-b1df-44f6-bea5-dcf7a54ee35f" providerId="ADAL" clId="{3840EB45-74CA-49F5-8548-3DE287019A31}" dt="2022-12-08T10:51:16.625" v="9952" actId="790"/>
          <ac:spMkLst>
            <pc:docMk/>
            <pc:sldMk cId="2574044071" sldId="484"/>
            <ac:spMk id="6232" creationId="{055627E7-5191-46E9-A0A9-2F27D74693F6}"/>
          </ac:spMkLst>
        </pc:spChg>
        <pc:spChg chg="mod">
          <ac:chgData name="Kolakowski, Artur" userId="9c34c8cc-b1df-44f6-bea5-dcf7a54ee35f" providerId="ADAL" clId="{3840EB45-74CA-49F5-8548-3DE287019A31}" dt="2022-12-08T10:51:16.629" v="9953" actId="790"/>
          <ac:spMkLst>
            <pc:docMk/>
            <pc:sldMk cId="2574044071" sldId="484"/>
            <ac:spMk id="6233" creationId="{2F80C6CE-E5CB-4F84-A83A-26F0BFEEA39B}"/>
          </ac:spMkLst>
        </pc:spChg>
        <pc:spChg chg="mod">
          <ac:chgData name="Kolakowski, Artur" userId="9c34c8cc-b1df-44f6-bea5-dcf7a54ee35f" providerId="ADAL" clId="{3840EB45-74CA-49F5-8548-3DE287019A31}" dt="2022-12-08T10:51:16.634" v="9954" actId="790"/>
          <ac:spMkLst>
            <pc:docMk/>
            <pc:sldMk cId="2574044071" sldId="484"/>
            <ac:spMk id="6234" creationId="{ED94702D-8D19-430C-BC4A-1DE24B469270}"/>
          </ac:spMkLst>
        </pc:spChg>
        <pc:spChg chg="mod">
          <ac:chgData name="Kolakowski, Artur" userId="9c34c8cc-b1df-44f6-bea5-dcf7a54ee35f" providerId="ADAL" clId="{3840EB45-74CA-49F5-8548-3DE287019A31}" dt="2022-12-08T10:51:16.639" v="9955" actId="790"/>
          <ac:spMkLst>
            <pc:docMk/>
            <pc:sldMk cId="2574044071" sldId="484"/>
            <ac:spMk id="6235" creationId="{0C67368A-A032-4EE6-8146-0AFD26A7BD40}"/>
          </ac:spMkLst>
        </pc:spChg>
        <pc:spChg chg="mod">
          <ac:chgData name="Kolakowski, Artur" userId="9c34c8cc-b1df-44f6-bea5-dcf7a54ee35f" providerId="ADAL" clId="{3840EB45-74CA-49F5-8548-3DE287019A31}" dt="2022-12-08T10:51:16.643" v="9956" actId="790"/>
          <ac:spMkLst>
            <pc:docMk/>
            <pc:sldMk cId="2574044071" sldId="484"/>
            <ac:spMk id="6236" creationId="{2E399ADB-FF87-4C19-A0A7-4641BCF3C0F9}"/>
          </ac:spMkLst>
        </pc:spChg>
        <pc:spChg chg="mod">
          <ac:chgData name="Kolakowski, Artur" userId="9c34c8cc-b1df-44f6-bea5-dcf7a54ee35f" providerId="ADAL" clId="{3840EB45-74CA-49F5-8548-3DE287019A31}" dt="2022-12-08T10:51:16.648" v="9957" actId="790"/>
          <ac:spMkLst>
            <pc:docMk/>
            <pc:sldMk cId="2574044071" sldId="484"/>
            <ac:spMk id="6237" creationId="{449DDA2A-A966-47E1-A8AD-7C897E572412}"/>
          </ac:spMkLst>
        </pc:spChg>
        <pc:spChg chg="mod">
          <ac:chgData name="Kolakowski, Artur" userId="9c34c8cc-b1df-44f6-bea5-dcf7a54ee35f" providerId="ADAL" clId="{3840EB45-74CA-49F5-8548-3DE287019A31}" dt="2022-12-08T10:51:16.652" v="9958" actId="790"/>
          <ac:spMkLst>
            <pc:docMk/>
            <pc:sldMk cId="2574044071" sldId="484"/>
            <ac:spMk id="6238" creationId="{6B926801-DD4B-45DC-8A3D-863BE0F31E1A}"/>
          </ac:spMkLst>
        </pc:spChg>
        <pc:spChg chg="mod">
          <ac:chgData name="Kolakowski, Artur" userId="9c34c8cc-b1df-44f6-bea5-dcf7a54ee35f" providerId="ADAL" clId="{3840EB45-74CA-49F5-8548-3DE287019A31}" dt="2022-12-08T10:51:16.656" v="9959" actId="790"/>
          <ac:spMkLst>
            <pc:docMk/>
            <pc:sldMk cId="2574044071" sldId="484"/>
            <ac:spMk id="6239" creationId="{CAE0236C-E33E-4C4A-B5BD-183621D97B9F}"/>
          </ac:spMkLst>
        </pc:spChg>
        <pc:spChg chg="mod">
          <ac:chgData name="Kolakowski, Artur" userId="9c34c8cc-b1df-44f6-bea5-dcf7a54ee35f" providerId="ADAL" clId="{3840EB45-74CA-49F5-8548-3DE287019A31}" dt="2022-12-08T10:51:16.661" v="9960" actId="790"/>
          <ac:spMkLst>
            <pc:docMk/>
            <pc:sldMk cId="2574044071" sldId="484"/>
            <ac:spMk id="6240" creationId="{7C2F5E19-0D98-4288-B85B-3644DFCD77FD}"/>
          </ac:spMkLst>
        </pc:spChg>
        <pc:spChg chg="mod">
          <ac:chgData name="Kolakowski, Artur" userId="9c34c8cc-b1df-44f6-bea5-dcf7a54ee35f" providerId="ADAL" clId="{3840EB45-74CA-49F5-8548-3DE287019A31}" dt="2022-12-08T10:51:16.666" v="9961" actId="790"/>
          <ac:spMkLst>
            <pc:docMk/>
            <pc:sldMk cId="2574044071" sldId="484"/>
            <ac:spMk id="6241" creationId="{82E269D6-670E-401E-B806-CE85AC8C708F}"/>
          </ac:spMkLst>
        </pc:spChg>
        <pc:spChg chg="mod">
          <ac:chgData name="Kolakowski, Artur" userId="9c34c8cc-b1df-44f6-bea5-dcf7a54ee35f" providerId="ADAL" clId="{3840EB45-74CA-49F5-8548-3DE287019A31}" dt="2022-12-08T10:51:16.672" v="9962" actId="790"/>
          <ac:spMkLst>
            <pc:docMk/>
            <pc:sldMk cId="2574044071" sldId="484"/>
            <ac:spMk id="6242" creationId="{78A5753F-FA55-4453-8192-FC1FD9D74A5E}"/>
          </ac:spMkLst>
        </pc:spChg>
        <pc:spChg chg="mod">
          <ac:chgData name="Kolakowski, Artur" userId="9c34c8cc-b1df-44f6-bea5-dcf7a54ee35f" providerId="ADAL" clId="{3840EB45-74CA-49F5-8548-3DE287019A31}" dt="2022-12-08T10:51:16.677" v="9963" actId="790"/>
          <ac:spMkLst>
            <pc:docMk/>
            <pc:sldMk cId="2574044071" sldId="484"/>
            <ac:spMk id="6243" creationId="{9250AF56-0930-4CB5-A14A-DFD44A6D787F}"/>
          </ac:spMkLst>
        </pc:spChg>
        <pc:spChg chg="mod">
          <ac:chgData name="Kolakowski, Artur" userId="9c34c8cc-b1df-44f6-bea5-dcf7a54ee35f" providerId="ADAL" clId="{3840EB45-74CA-49F5-8548-3DE287019A31}" dt="2022-12-08T10:51:16.681" v="9964" actId="790"/>
          <ac:spMkLst>
            <pc:docMk/>
            <pc:sldMk cId="2574044071" sldId="484"/>
            <ac:spMk id="6244" creationId="{F26E9186-36FC-4FD4-86B5-22B559A7222E}"/>
          </ac:spMkLst>
        </pc:spChg>
        <pc:spChg chg="mod">
          <ac:chgData name="Kolakowski, Artur" userId="9c34c8cc-b1df-44f6-bea5-dcf7a54ee35f" providerId="ADAL" clId="{3840EB45-74CA-49F5-8548-3DE287019A31}" dt="2022-12-08T10:51:16.686" v="9965" actId="790"/>
          <ac:spMkLst>
            <pc:docMk/>
            <pc:sldMk cId="2574044071" sldId="484"/>
            <ac:spMk id="6245" creationId="{431B83C6-EEFA-46E7-AC22-9B521C5AB246}"/>
          </ac:spMkLst>
        </pc:spChg>
        <pc:spChg chg="mod">
          <ac:chgData name="Kolakowski, Artur" userId="9c34c8cc-b1df-44f6-bea5-dcf7a54ee35f" providerId="ADAL" clId="{3840EB45-74CA-49F5-8548-3DE287019A31}" dt="2022-12-08T10:51:16.690" v="9966" actId="790"/>
          <ac:spMkLst>
            <pc:docMk/>
            <pc:sldMk cId="2574044071" sldId="484"/>
            <ac:spMk id="6246" creationId="{E25836F7-A9E4-47BD-987A-42E10CA90D48}"/>
          </ac:spMkLst>
        </pc:spChg>
        <pc:spChg chg="mod">
          <ac:chgData name="Kolakowski, Artur" userId="9c34c8cc-b1df-44f6-bea5-dcf7a54ee35f" providerId="ADAL" clId="{3840EB45-74CA-49F5-8548-3DE287019A31}" dt="2022-12-08T10:51:16.695" v="9967" actId="790"/>
          <ac:spMkLst>
            <pc:docMk/>
            <pc:sldMk cId="2574044071" sldId="484"/>
            <ac:spMk id="6247" creationId="{9ED8BC6E-389A-4F80-868E-795D4D51E50B}"/>
          </ac:spMkLst>
        </pc:spChg>
        <pc:spChg chg="mod">
          <ac:chgData name="Kolakowski, Artur" userId="9c34c8cc-b1df-44f6-bea5-dcf7a54ee35f" providerId="ADAL" clId="{3840EB45-74CA-49F5-8548-3DE287019A31}" dt="2022-12-08T10:51:16.699" v="9968" actId="790"/>
          <ac:spMkLst>
            <pc:docMk/>
            <pc:sldMk cId="2574044071" sldId="484"/>
            <ac:spMk id="6248" creationId="{14780787-B1EA-457F-B8FC-A21D05E62A5E}"/>
          </ac:spMkLst>
        </pc:spChg>
        <pc:spChg chg="mod">
          <ac:chgData name="Kolakowski, Artur" userId="9c34c8cc-b1df-44f6-bea5-dcf7a54ee35f" providerId="ADAL" clId="{3840EB45-74CA-49F5-8548-3DE287019A31}" dt="2022-12-08T10:51:16.704" v="9969" actId="790"/>
          <ac:spMkLst>
            <pc:docMk/>
            <pc:sldMk cId="2574044071" sldId="484"/>
            <ac:spMk id="6249" creationId="{C139CCFB-2D6E-4698-A67E-4222CE21581A}"/>
          </ac:spMkLst>
        </pc:spChg>
        <pc:spChg chg="mod">
          <ac:chgData name="Kolakowski, Artur" userId="9c34c8cc-b1df-44f6-bea5-dcf7a54ee35f" providerId="ADAL" clId="{3840EB45-74CA-49F5-8548-3DE287019A31}" dt="2022-12-08T10:51:16.709" v="9970" actId="790"/>
          <ac:spMkLst>
            <pc:docMk/>
            <pc:sldMk cId="2574044071" sldId="484"/>
            <ac:spMk id="6250" creationId="{9EC7388F-4F87-49A0-9851-72BE7061C539}"/>
          </ac:spMkLst>
        </pc:spChg>
        <pc:spChg chg="mod">
          <ac:chgData name="Kolakowski, Artur" userId="9c34c8cc-b1df-44f6-bea5-dcf7a54ee35f" providerId="ADAL" clId="{3840EB45-74CA-49F5-8548-3DE287019A31}" dt="2022-12-08T10:51:16.714" v="9971" actId="790"/>
          <ac:spMkLst>
            <pc:docMk/>
            <pc:sldMk cId="2574044071" sldId="484"/>
            <ac:spMk id="6251" creationId="{F8A8B393-70B9-4F7A-8CE4-14042046727E}"/>
          </ac:spMkLst>
        </pc:spChg>
        <pc:spChg chg="mod">
          <ac:chgData name="Kolakowski, Artur" userId="9c34c8cc-b1df-44f6-bea5-dcf7a54ee35f" providerId="ADAL" clId="{3840EB45-74CA-49F5-8548-3DE287019A31}" dt="2022-12-08T10:51:16.719" v="9972" actId="790"/>
          <ac:spMkLst>
            <pc:docMk/>
            <pc:sldMk cId="2574044071" sldId="484"/>
            <ac:spMk id="6252" creationId="{78B9C2C6-F2B6-4B58-BBD1-D7F3831E2D24}"/>
          </ac:spMkLst>
        </pc:spChg>
        <pc:spChg chg="mod">
          <ac:chgData name="Kolakowski, Artur" userId="9c34c8cc-b1df-44f6-bea5-dcf7a54ee35f" providerId="ADAL" clId="{3840EB45-74CA-49F5-8548-3DE287019A31}" dt="2022-12-08T10:51:16.724" v="9973" actId="790"/>
          <ac:spMkLst>
            <pc:docMk/>
            <pc:sldMk cId="2574044071" sldId="484"/>
            <ac:spMk id="6253" creationId="{724F5018-4619-4D58-B0BA-63960C282821}"/>
          </ac:spMkLst>
        </pc:spChg>
        <pc:spChg chg="mod">
          <ac:chgData name="Kolakowski, Artur" userId="9c34c8cc-b1df-44f6-bea5-dcf7a54ee35f" providerId="ADAL" clId="{3840EB45-74CA-49F5-8548-3DE287019A31}" dt="2022-12-08T10:51:16.729" v="9974" actId="790"/>
          <ac:spMkLst>
            <pc:docMk/>
            <pc:sldMk cId="2574044071" sldId="484"/>
            <ac:spMk id="6254" creationId="{1037F62F-2913-4BBD-BCD1-CA1B2B50AE17}"/>
          </ac:spMkLst>
        </pc:spChg>
        <pc:spChg chg="mod">
          <ac:chgData name="Kolakowski, Artur" userId="9c34c8cc-b1df-44f6-bea5-dcf7a54ee35f" providerId="ADAL" clId="{3840EB45-74CA-49F5-8548-3DE287019A31}" dt="2022-12-08T10:51:16.734" v="9975" actId="790"/>
          <ac:spMkLst>
            <pc:docMk/>
            <pc:sldMk cId="2574044071" sldId="484"/>
            <ac:spMk id="6255" creationId="{9C39D61A-414D-4D57-9FF1-22A9E733E841}"/>
          </ac:spMkLst>
        </pc:spChg>
        <pc:spChg chg="mod">
          <ac:chgData name="Kolakowski, Artur" userId="9c34c8cc-b1df-44f6-bea5-dcf7a54ee35f" providerId="ADAL" clId="{3840EB45-74CA-49F5-8548-3DE287019A31}" dt="2022-12-08T10:51:16.738" v="9976" actId="790"/>
          <ac:spMkLst>
            <pc:docMk/>
            <pc:sldMk cId="2574044071" sldId="484"/>
            <ac:spMk id="6256" creationId="{2BF9DC9A-5FEE-474A-846C-BDEB50D0B9F3}"/>
          </ac:spMkLst>
        </pc:spChg>
        <pc:spChg chg="mod">
          <ac:chgData name="Kolakowski, Artur" userId="9c34c8cc-b1df-44f6-bea5-dcf7a54ee35f" providerId="ADAL" clId="{3840EB45-74CA-49F5-8548-3DE287019A31}" dt="2022-12-08T10:51:16.743" v="9977" actId="790"/>
          <ac:spMkLst>
            <pc:docMk/>
            <pc:sldMk cId="2574044071" sldId="484"/>
            <ac:spMk id="6257" creationId="{D28F7B46-D878-4DBF-B7CC-5BD6FF4691CE}"/>
          </ac:spMkLst>
        </pc:spChg>
        <pc:spChg chg="mod">
          <ac:chgData name="Kolakowski, Artur" userId="9c34c8cc-b1df-44f6-bea5-dcf7a54ee35f" providerId="ADAL" clId="{3840EB45-74CA-49F5-8548-3DE287019A31}" dt="2022-12-08T10:51:16.748" v="9978" actId="790"/>
          <ac:spMkLst>
            <pc:docMk/>
            <pc:sldMk cId="2574044071" sldId="484"/>
            <ac:spMk id="6258" creationId="{4A364DBD-70BC-48DE-8844-AD0BBFA03A22}"/>
          </ac:spMkLst>
        </pc:spChg>
        <pc:spChg chg="mod">
          <ac:chgData name="Kolakowski, Artur" userId="9c34c8cc-b1df-44f6-bea5-dcf7a54ee35f" providerId="ADAL" clId="{3840EB45-74CA-49F5-8548-3DE287019A31}" dt="2022-12-08T10:51:16.754" v="9979" actId="790"/>
          <ac:spMkLst>
            <pc:docMk/>
            <pc:sldMk cId="2574044071" sldId="484"/>
            <ac:spMk id="6259" creationId="{54CB1085-D376-473A-A67B-9D5952B62CDB}"/>
          </ac:spMkLst>
        </pc:spChg>
        <pc:spChg chg="mod">
          <ac:chgData name="Kolakowski, Artur" userId="9c34c8cc-b1df-44f6-bea5-dcf7a54ee35f" providerId="ADAL" clId="{3840EB45-74CA-49F5-8548-3DE287019A31}" dt="2022-12-08T10:51:16.758" v="9980" actId="790"/>
          <ac:spMkLst>
            <pc:docMk/>
            <pc:sldMk cId="2574044071" sldId="484"/>
            <ac:spMk id="6260" creationId="{AD89D6D7-C6CB-408B-BC57-FB9DCA9EBE9F}"/>
          </ac:spMkLst>
        </pc:spChg>
        <pc:spChg chg="mod">
          <ac:chgData name="Kolakowski, Artur" userId="9c34c8cc-b1df-44f6-bea5-dcf7a54ee35f" providerId="ADAL" clId="{3840EB45-74CA-49F5-8548-3DE287019A31}" dt="2022-12-08T10:51:16.762" v="9981" actId="790"/>
          <ac:spMkLst>
            <pc:docMk/>
            <pc:sldMk cId="2574044071" sldId="484"/>
            <ac:spMk id="6261" creationId="{34E4324D-6C1D-4779-865A-97423B87A802}"/>
          </ac:spMkLst>
        </pc:spChg>
        <pc:spChg chg="mod">
          <ac:chgData name="Kolakowski, Artur" userId="9c34c8cc-b1df-44f6-bea5-dcf7a54ee35f" providerId="ADAL" clId="{3840EB45-74CA-49F5-8548-3DE287019A31}" dt="2022-12-08T10:51:16.767" v="9982" actId="790"/>
          <ac:spMkLst>
            <pc:docMk/>
            <pc:sldMk cId="2574044071" sldId="484"/>
            <ac:spMk id="6262" creationId="{56A80280-187A-4052-B026-D040402817C4}"/>
          </ac:spMkLst>
        </pc:spChg>
        <pc:spChg chg="mod">
          <ac:chgData name="Kolakowski, Artur" userId="9c34c8cc-b1df-44f6-bea5-dcf7a54ee35f" providerId="ADAL" clId="{3840EB45-74CA-49F5-8548-3DE287019A31}" dt="2022-12-08T10:51:16.772" v="9983" actId="790"/>
          <ac:spMkLst>
            <pc:docMk/>
            <pc:sldMk cId="2574044071" sldId="484"/>
            <ac:spMk id="6263" creationId="{68382F16-11ED-4E91-8947-9C3B42B38ADC}"/>
          </ac:spMkLst>
        </pc:spChg>
        <pc:spChg chg="mod">
          <ac:chgData name="Kolakowski, Artur" userId="9c34c8cc-b1df-44f6-bea5-dcf7a54ee35f" providerId="ADAL" clId="{3840EB45-74CA-49F5-8548-3DE287019A31}" dt="2022-12-08T10:51:16.776" v="9984" actId="790"/>
          <ac:spMkLst>
            <pc:docMk/>
            <pc:sldMk cId="2574044071" sldId="484"/>
            <ac:spMk id="6264" creationId="{2A8E11E7-B778-49BD-9BB6-3179DB6B3319}"/>
          </ac:spMkLst>
        </pc:spChg>
        <pc:spChg chg="mod">
          <ac:chgData name="Kolakowski, Artur" userId="9c34c8cc-b1df-44f6-bea5-dcf7a54ee35f" providerId="ADAL" clId="{3840EB45-74CA-49F5-8548-3DE287019A31}" dt="2022-12-08T10:51:16.780" v="9985" actId="790"/>
          <ac:spMkLst>
            <pc:docMk/>
            <pc:sldMk cId="2574044071" sldId="484"/>
            <ac:spMk id="6265" creationId="{0C94885C-50AE-4C98-AC8A-A041C2B4F32D}"/>
          </ac:spMkLst>
        </pc:spChg>
        <pc:spChg chg="mod">
          <ac:chgData name="Kolakowski, Artur" userId="9c34c8cc-b1df-44f6-bea5-dcf7a54ee35f" providerId="ADAL" clId="{3840EB45-74CA-49F5-8548-3DE287019A31}" dt="2022-12-08T10:51:16.785" v="9986" actId="790"/>
          <ac:spMkLst>
            <pc:docMk/>
            <pc:sldMk cId="2574044071" sldId="484"/>
            <ac:spMk id="6266" creationId="{419CBAF6-B9CC-41C3-9C43-4AA1DC084E21}"/>
          </ac:spMkLst>
        </pc:spChg>
        <pc:spChg chg="mod">
          <ac:chgData name="Kolakowski, Artur" userId="9c34c8cc-b1df-44f6-bea5-dcf7a54ee35f" providerId="ADAL" clId="{3840EB45-74CA-49F5-8548-3DE287019A31}" dt="2022-12-08T10:51:16.790" v="9987" actId="790"/>
          <ac:spMkLst>
            <pc:docMk/>
            <pc:sldMk cId="2574044071" sldId="484"/>
            <ac:spMk id="6267" creationId="{6CE9BA22-E758-4636-AD6E-89108D85F7BB}"/>
          </ac:spMkLst>
        </pc:spChg>
        <pc:spChg chg="mod">
          <ac:chgData name="Kolakowski, Artur" userId="9c34c8cc-b1df-44f6-bea5-dcf7a54ee35f" providerId="ADAL" clId="{3840EB45-74CA-49F5-8548-3DE287019A31}" dt="2022-12-08T10:51:16.796" v="9988" actId="790"/>
          <ac:spMkLst>
            <pc:docMk/>
            <pc:sldMk cId="2574044071" sldId="484"/>
            <ac:spMk id="6268" creationId="{C90DF849-129A-4C4B-883A-1D0F052B23D2}"/>
          </ac:spMkLst>
        </pc:spChg>
        <pc:spChg chg="mod">
          <ac:chgData name="Kolakowski, Artur" userId="9c34c8cc-b1df-44f6-bea5-dcf7a54ee35f" providerId="ADAL" clId="{3840EB45-74CA-49F5-8548-3DE287019A31}" dt="2022-12-08T10:51:16.800" v="9989" actId="790"/>
          <ac:spMkLst>
            <pc:docMk/>
            <pc:sldMk cId="2574044071" sldId="484"/>
            <ac:spMk id="6269" creationId="{1024F5EB-AE30-4816-AC0C-E22DDFC36BDE}"/>
          </ac:spMkLst>
        </pc:spChg>
        <pc:spChg chg="mod">
          <ac:chgData name="Kolakowski, Artur" userId="9c34c8cc-b1df-44f6-bea5-dcf7a54ee35f" providerId="ADAL" clId="{3840EB45-74CA-49F5-8548-3DE287019A31}" dt="2022-12-08T10:51:16.805" v="9990" actId="790"/>
          <ac:spMkLst>
            <pc:docMk/>
            <pc:sldMk cId="2574044071" sldId="484"/>
            <ac:spMk id="6270" creationId="{1BCB372C-4D57-4259-A0E3-C5A18BD19CE3}"/>
          </ac:spMkLst>
        </pc:spChg>
        <pc:spChg chg="mod">
          <ac:chgData name="Kolakowski, Artur" userId="9c34c8cc-b1df-44f6-bea5-dcf7a54ee35f" providerId="ADAL" clId="{3840EB45-74CA-49F5-8548-3DE287019A31}" dt="2022-12-08T10:51:16.810" v="9991" actId="790"/>
          <ac:spMkLst>
            <pc:docMk/>
            <pc:sldMk cId="2574044071" sldId="484"/>
            <ac:spMk id="6271" creationId="{AA059CE5-2A37-4C94-8D85-219EEE260105}"/>
          </ac:spMkLst>
        </pc:spChg>
        <pc:spChg chg="mod">
          <ac:chgData name="Kolakowski, Artur" userId="9c34c8cc-b1df-44f6-bea5-dcf7a54ee35f" providerId="ADAL" clId="{3840EB45-74CA-49F5-8548-3DE287019A31}" dt="2022-12-08T10:51:16.814" v="9992" actId="790"/>
          <ac:spMkLst>
            <pc:docMk/>
            <pc:sldMk cId="2574044071" sldId="484"/>
            <ac:spMk id="6272" creationId="{049261B5-4E91-494C-978B-692D3D996EC3}"/>
          </ac:spMkLst>
        </pc:spChg>
        <pc:spChg chg="mod">
          <ac:chgData name="Kolakowski, Artur" userId="9c34c8cc-b1df-44f6-bea5-dcf7a54ee35f" providerId="ADAL" clId="{3840EB45-74CA-49F5-8548-3DE287019A31}" dt="2022-12-08T10:51:16.818" v="9993" actId="790"/>
          <ac:spMkLst>
            <pc:docMk/>
            <pc:sldMk cId="2574044071" sldId="484"/>
            <ac:spMk id="6273" creationId="{F495A8D8-9021-4FAA-B150-31DDE5189F4F}"/>
          </ac:spMkLst>
        </pc:spChg>
        <pc:spChg chg="mod">
          <ac:chgData name="Kolakowski, Artur" userId="9c34c8cc-b1df-44f6-bea5-dcf7a54ee35f" providerId="ADAL" clId="{3840EB45-74CA-49F5-8548-3DE287019A31}" dt="2022-12-08T10:51:16.823" v="9994" actId="790"/>
          <ac:spMkLst>
            <pc:docMk/>
            <pc:sldMk cId="2574044071" sldId="484"/>
            <ac:spMk id="6274" creationId="{06F63249-78F4-427F-AB0D-F8D5AFC86B40}"/>
          </ac:spMkLst>
        </pc:spChg>
        <pc:spChg chg="mod">
          <ac:chgData name="Kolakowski, Artur" userId="9c34c8cc-b1df-44f6-bea5-dcf7a54ee35f" providerId="ADAL" clId="{3840EB45-74CA-49F5-8548-3DE287019A31}" dt="2022-12-08T10:51:16.828" v="9995" actId="790"/>
          <ac:spMkLst>
            <pc:docMk/>
            <pc:sldMk cId="2574044071" sldId="484"/>
            <ac:spMk id="6275" creationId="{5E403105-E115-42AF-B742-FDF0D32742E7}"/>
          </ac:spMkLst>
        </pc:spChg>
        <pc:spChg chg="mod">
          <ac:chgData name="Kolakowski, Artur" userId="9c34c8cc-b1df-44f6-bea5-dcf7a54ee35f" providerId="ADAL" clId="{3840EB45-74CA-49F5-8548-3DE287019A31}" dt="2022-12-08T10:51:16.834" v="9996" actId="790"/>
          <ac:spMkLst>
            <pc:docMk/>
            <pc:sldMk cId="2574044071" sldId="484"/>
            <ac:spMk id="6276" creationId="{4E8C2CCD-2E4E-460C-9384-7BEA232C5245}"/>
          </ac:spMkLst>
        </pc:spChg>
        <pc:spChg chg="mod">
          <ac:chgData name="Kolakowski, Artur" userId="9c34c8cc-b1df-44f6-bea5-dcf7a54ee35f" providerId="ADAL" clId="{3840EB45-74CA-49F5-8548-3DE287019A31}" dt="2022-12-08T10:51:16.838" v="9997" actId="790"/>
          <ac:spMkLst>
            <pc:docMk/>
            <pc:sldMk cId="2574044071" sldId="484"/>
            <ac:spMk id="6277" creationId="{DBE3B651-736F-4155-BBB9-7A16D57F0AFA}"/>
          </ac:spMkLst>
        </pc:spChg>
        <pc:spChg chg="mod">
          <ac:chgData name="Kolakowski, Artur" userId="9c34c8cc-b1df-44f6-bea5-dcf7a54ee35f" providerId="ADAL" clId="{3840EB45-74CA-49F5-8548-3DE287019A31}" dt="2022-12-08T10:51:16.843" v="9998" actId="790"/>
          <ac:spMkLst>
            <pc:docMk/>
            <pc:sldMk cId="2574044071" sldId="484"/>
            <ac:spMk id="6278" creationId="{A45C1DE2-C2C3-4488-9AA7-066758913C41}"/>
          </ac:spMkLst>
        </pc:spChg>
        <pc:spChg chg="mod">
          <ac:chgData name="Kolakowski, Artur" userId="9c34c8cc-b1df-44f6-bea5-dcf7a54ee35f" providerId="ADAL" clId="{3840EB45-74CA-49F5-8548-3DE287019A31}" dt="2022-12-08T10:51:16.848" v="9999" actId="790"/>
          <ac:spMkLst>
            <pc:docMk/>
            <pc:sldMk cId="2574044071" sldId="484"/>
            <ac:spMk id="6279" creationId="{A861CF9D-320F-49E2-ACEB-F720562BBD94}"/>
          </ac:spMkLst>
        </pc:spChg>
        <pc:spChg chg="mod">
          <ac:chgData name="Kolakowski, Artur" userId="9c34c8cc-b1df-44f6-bea5-dcf7a54ee35f" providerId="ADAL" clId="{3840EB45-74CA-49F5-8548-3DE287019A31}" dt="2022-12-08T10:51:16.853" v="10000" actId="790"/>
          <ac:spMkLst>
            <pc:docMk/>
            <pc:sldMk cId="2574044071" sldId="484"/>
            <ac:spMk id="6280" creationId="{DC26475A-197B-41CE-A30B-ECF002D531A5}"/>
          </ac:spMkLst>
        </pc:spChg>
        <pc:spChg chg="mod">
          <ac:chgData name="Kolakowski, Artur" userId="9c34c8cc-b1df-44f6-bea5-dcf7a54ee35f" providerId="ADAL" clId="{3840EB45-74CA-49F5-8548-3DE287019A31}" dt="2022-12-08T10:51:16.857" v="10001" actId="790"/>
          <ac:spMkLst>
            <pc:docMk/>
            <pc:sldMk cId="2574044071" sldId="484"/>
            <ac:spMk id="6281" creationId="{49DBE903-C963-4347-B709-F2AB27653F1E}"/>
          </ac:spMkLst>
        </pc:spChg>
        <pc:spChg chg="mod">
          <ac:chgData name="Kolakowski, Artur" userId="9c34c8cc-b1df-44f6-bea5-dcf7a54ee35f" providerId="ADAL" clId="{3840EB45-74CA-49F5-8548-3DE287019A31}" dt="2022-12-08T10:51:16.861" v="10002" actId="790"/>
          <ac:spMkLst>
            <pc:docMk/>
            <pc:sldMk cId="2574044071" sldId="484"/>
            <ac:spMk id="6282" creationId="{748C53C6-6ED2-4AC3-ADA1-3184A755CDF0}"/>
          </ac:spMkLst>
        </pc:spChg>
        <pc:spChg chg="mod">
          <ac:chgData name="Kolakowski, Artur" userId="9c34c8cc-b1df-44f6-bea5-dcf7a54ee35f" providerId="ADAL" clId="{3840EB45-74CA-49F5-8548-3DE287019A31}" dt="2022-12-08T10:51:16.866" v="10003" actId="790"/>
          <ac:spMkLst>
            <pc:docMk/>
            <pc:sldMk cId="2574044071" sldId="484"/>
            <ac:spMk id="6283" creationId="{EA97152E-BB9D-49FF-90AB-1D32B094D0C5}"/>
          </ac:spMkLst>
        </pc:spChg>
        <pc:spChg chg="mod">
          <ac:chgData name="Kolakowski, Artur" userId="9c34c8cc-b1df-44f6-bea5-dcf7a54ee35f" providerId="ADAL" clId="{3840EB45-74CA-49F5-8548-3DE287019A31}" dt="2022-12-08T10:51:16.873" v="10004" actId="790"/>
          <ac:spMkLst>
            <pc:docMk/>
            <pc:sldMk cId="2574044071" sldId="484"/>
            <ac:spMk id="6284" creationId="{7AFB4E92-AC22-4770-A49C-9BD4CB9C0F4F}"/>
          </ac:spMkLst>
        </pc:spChg>
        <pc:spChg chg="mod">
          <ac:chgData name="Kolakowski, Artur" userId="9c34c8cc-b1df-44f6-bea5-dcf7a54ee35f" providerId="ADAL" clId="{3840EB45-74CA-49F5-8548-3DE287019A31}" dt="2022-12-08T10:51:16.878" v="10005" actId="790"/>
          <ac:spMkLst>
            <pc:docMk/>
            <pc:sldMk cId="2574044071" sldId="484"/>
            <ac:spMk id="6285" creationId="{E61F67B0-9A2C-4413-A979-16522FC8F2BF}"/>
          </ac:spMkLst>
        </pc:spChg>
        <pc:spChg chg="mod">
          <ac:chgData name="Kolakowski, Artur" userId="9c34c8cc-b1df-44f6-bea5-dcf7a54ee35f" providerId="ADAL" clId="{3840EB45-74CA-49F5-8548-3DE287019A31}" dt="2022-12-08T10:51:16.883" v="10006" actId="790"/>
          <ac:spMkLst>
            <pc:docMk/>
            <pc:sldMk cId="2574044071" sldId="484"/>
            <ac:spMk id="6286" creationId="{16819A56-C4D8-4C01-932A-7A4FEE7221A4}"/>
          </ac:spMkLst>
        </pc:spChg>
        <pc:spChg chg="mod">
          <ac:chgData name="Kolakowski, Artur" userId="9c34c8cc-b1df-44f6-bea5-dcf7a54ee35f" providerId="ADAL" clId="{3840EB45-74CA-49F5-8548-3DE287019A31}" dt="2022-12-08T10:51:16.888" v="10007" actId="790"/>
          <ac:spMkLst>
            <pc:docMk/>
            <pc:sldMk cId="2574044071" sldId="484"/>
            <ac:spMk id="6287" creationId="{71B28B92-F2A9-41DA-9E56-FB0AA3862F00}"/>
          </ac:spMkLst>
        </pc:spChg>
        <pc:spChg chg="mod">
          <ac:chgData name="Kolakowski, Artur" userId="9c34c8cc-b1df-44f6-bea5-dcf7a54ee35f" providerId="ADAL" clId="{3840EB45-74CA-49F5-8548-3DE287019A31}" dt="2022-12-08T10:51:16.892" v="10008" actId="790"/>
          <ac:spMkLst>
            <pc:docMk/>
            <pc:sldMk cId="2574044071" sldId="484"/>
            <ac:spMk id="6288" creationId="{EFB20A60-A7B2-47EC-8796-F5052A36AC30}"/>
          </ac:spMkLst>
        </pc:spChg>
        <pc:spChg chg="mod">
          <ac:chgData name="Kolakowski, Artur" userId="9c34c8cc-b1df-44f6-bea5-dcf7a54ee35f" providerId="ADAL" clId="{3840EB45-74CA-49F5-8548-3DE287019A31}" dt="2022-12-08T10:51:16.898" v="10009" actId="790"/>
          <ac:spMkLst>
            <pc:docMk/>
            <pc:sldMk cId="2574044071" sldId="484"/>
            <ac:spMk id="6289" creationId="{020AB990-8E73-4213-8B6F-6C2CD3493F0D}"/>
          </ac:spMkLst>
        </pc:spChg>
        <pc:spChg chg="mod">
          <ac:chgData name="Kolakowski, Artur" userId="9c34c8cc-b1df-44f6-bea5-dcf7a54ee35f" providerId="ADAL" clId="{3840EB45-74CA-49F5-8548-3DE287019A31}" dt="2022-12-08T10:51:16.902" v="10010" actId="790"/>
          <ac:spMkLst>
            <pc:docMk/>
            <pc:sldMk cId="2574044071" sldId="484"/>
            <ac:spMk id="6290" creationId="{E3582D80-3D9A-40FE-A7C9-15DB9852BD22}"/>
          </ac:spMkLst>
        </pc:spChg>
        <pc:spChg chg="mod">
          <ac:chgData name="Kolakowski, Artur" userId="9c34c8cc-b1df-44f6-bea5-dcf7a54ee35f" providerId="ADAL" clId="{3840EB45-74CA-49F5-8548-3DE287019A31}" dt="2022-12-08T10:51:16.907" v="10011" actId="790"/>
          <ac:spMkLst>
            <pc:docMk/>
            <pc:sldMk cId="2574044071" sldId="484"/>
            <ac:spMk id="6291" creationId="{2F0552C0-CC89-4C34-8A01-D06B437546F8}"/>
          </ac:spMkLst>
        </pc:spChg>
        <pc:spChg chg="mod">
          <ac:chgData name="Kolakowski, Artur" userId="9c34c8cc-b1df-44f6-bea5-dcf7a54ee35f" providerId="ADAL" clId="{3840EB45-74CA-49F5-8548-3DE287019A31}" dt="2022-12-08T10:51:16.911" v="10012" actId="790"/>
          <ac:spMkLst>
            <pc:docMk/>
            <pc:sldMk cId="2574044071" sldId="484"/>
            <ac:spMk id="6292" creationId="{53C19549-5EE1-4C0C-8BA1-2B6973CFC3E2}"/>
          </ac:spMkLst>
        </pc:spChg>
        <pc:spChg chg="mod">
          <ac:chgData name="Kolakowski, Artur" userId="9c34c8cc-b1df-44f6-bea5-dcf7a54ee35f" providerId="ADAL" clId="{3840EB45-74CA-49F5-8548-3DE287019A31}" dt="2022-12-08T10:51:16.915" v="10013" actId="790"/>
          <ac:spMkLst>
            <pc:docMk/>
            <pc:sldMk cId="2574044071" sldId="484"/>
            <ac:spMk id="6293" creationId="{7C5CD919-1ADF-4897-8CF4-4BF401C2F28F}"/>
          </ac:spMkLst>
        </pc:spChg>
        <pc:spChg chg="mod">
          <ac:chgData name="Kolakowski, Artur" userId="9c34c8cc-b1df-44f6-bea5-dcf7a54ee35f" providerId="ADAL" clId="{3840EB45-74CA-49F5-8548-3DE287019A31}" dt="2022-12-08T10:51:16.921" v="10014" actId="790"/>
          <ac:spMkLst>
            <pc:docMk/>
            <pc:sldMk cId="2574044071" sldId="484"/>
            <ac:spMk id="6294" creationId="{5F9F8B95-682A-4BFD-944E-EE6168DB4264}"/>
          </ac:spMkLst>
        </pc:spChg>
        <pc:spChg chg="mod">
          <ac:chgData name="Kolakowski, Artur" userId="9c34c8cc-b1df-44f6-bea5-dcf7a54ee35f" providerId="ADAL" clId="{3840EB45-74CA-49F5-8548-3DE287019A31}" dt="2022-12-08T10:51:16.925" v="10015" actId="790"/>
          <ac:spMkLst>
            <pc:docMk/>
            <pc:sldMk cId="2574044071" sldId="484"/>
            <ac:spMk id="6295" creationId="{7B476C29-6B5B-455D-A157-EBC6945E488F}"/>
          </ac:spMkLst>
        </pc:spChg>
        <pc:spChg chg="mod">
          <ac:chgData name="Kolakowski, Artur" userId="9c34c8cc-b1df-44f6-bea5-dcf7a54ee35f" providerId="ADAL" clId="{3840EB45-74CA-49F5-8548-3DE287019A31}" dt="2022-12-08T10:51:16.929" v="10016" actId="790"/>
          <ac:spMkLst>
            <pc:docMk/>
            <pc:sldMk cId="2574044071" sldId="484"/>
            <ac:spMk id="6296" creationId="{6112EE93-C2A0-4F5F-A213-17CDFFDE607A}"/>
          </ac:spMkLst>
        </pc:spChg>
        <pc:spChg chg="mod">
          <ac:chgData name="Kolakowski, Artur" userId="9c34c8cc-b1df-44f6-bea5-dcf7a54ee35f" providerId="ADAL" clId="{3840EB45-74CA-49F5-8548-3DE287019A31}" dt="2022-12-08T10:51:16.934" v="10017" actId="790"/>
          <ac:spMkLst>
            <pc:docMk/>
            <pc:sldMk cId="2574044071" sldId="484"/>
            <ac:spMk id="6297" creationId="{4C6DF52A-6BC7-401D-B30E-E8D027ADE5D8}"/>
          </ac:spMkLst>
        </pc:spChg>
        <pc:spChg chg="mod">
          <ac:chgData name="Kolakowski, Artur" userId="9c34c8cc-b1df-44f6-bea5-dcf7a54ee35f" providerId="ADAL" clId="{3840EB45-74CA-49F5-8548-3DE287019A31}" dt="2022-12-08T10:51:16.938" v="10018" actId="790"/>
          <ac:spMkLst>
            <pc:docMk/>
            <pc:sldMk cId="2574044071" sldId="484"/>
            <ac:spMk id="6298" creationId="{8B62FFB3-5EA8-4492-ABFF-70043818AF3A}"/>
          </ac:spMkLst>
        </pc:spChg>
        <pc:spChg chg="mod">
          <ac:chgData name="Kolakowski, Artur" userId="9c34c8cc-b1df-44f6-bea5-dcf7a54ee35f" providerId="ADAL" clId="{3840EB45-74CA-49F5-8548-3DE287019A31}" dt="2022-12-08T10:51:16.943" v="10019" actId="790"/>
          <ac:spMkLst>
            <pc:docMk/>
            <pc:sldMk cId="2574044071" sldId="484"/>
            <ac:spMk id="6299" creationId="{01F0DBC4-6FA5-4859-A4DC-B26CCFB1D286}"/>
          </ac:spMkLst>
        </pc:spChg>
        <pc:spChg chg="mod">
          <ac:chgData name="Kolakowski, Artur" userId="9c34c8cc-b1df-44f6-bea5-dcf7a54ee35f" providerId="ADAL" clId="{3840EB45-74CA-49F5-8548-3DE287019A31}" dt="2022-12-08T10:51:16.947" v="10020" actId="790"/>
          <ac:spMkLst>
            <pc:docMk/>
            <pc:sldMk cId="2574044071" sldId="484"/>
            <ac:spMk id="6300" creationId="{17066AA5-50E3-455A-9C6D-13E7A7E06F0C}"/>
          </ac:spMkLst>
        </pc:spChg>
        <pc:spChg chg="mod">
          <ac:chgData name="Kolakowski, Artur" userId="9c34c8cc-b1df-44f6-bea5-dcf7a54ee35f" providerId="ADAL" clId="{3840EB45-74CA-49F5-8548-3DE287019A31}" dt="2022-12-08T10:51:16.953" v="10021" actId="790"/>
          <ac:spMkLst>
            <pc:docMk/>
            <pc:sldMk cId="2574044071" sldId="484"/>
            <ac:spMk id="6301" creationId="{DF1EDD28-073B-4D42-8C66-5C86BD8DBA0D}"/>
          </ac:spMkLst>
        </pc:spChg>
        <pc:spChg chg="mod">
          <ac:chgData name="Kolakowski, Artur" userId="9c34c8cc-b1df-44f6-bea5-dcf7a54ee35f" providerId="ADAL" clId="{3840EB45-74CA-49F5-8548-3DE287019A31}" dt="2022-12-08T10:51:16.958" v="10022" actId="790"/>
          <ac:spMkLst>
            <pc:docMk/>
            <pc:sldMk cId="2574044071" sldId="484"/>
            <ac:spMk id="6302" creationId="{BBBF6E10-043C-4CF7-91BE-53E017EF799D}"/>
          </ac:spMkLst>
        </pc:spChg>
        <pc:spChg chg="mod">
          <ac:chgData name="Kolakowski, Artur" userId="9c34c8cc-b1df-44f6-bea5-dcf7a54ee35f" providerId="ADAL" clId="{3840EB45-74CA-49F5-8548-3DE287019A31}" dt="2022-12-08T10:51:16.962" v="10023" actId="790"/>
          <ac:spMkLst>
            <pc:docMk/>
            <pc:sldMk cId="2574044071" sldId="484"/>
            <ac:spMk id="6303" creationId="{2B0553A3-A82B-4A5D-AD75-BDF7CBC8BA0B}"/>
          </ac:spMkLst>
        </pc:spChg>
        <pc:spChg chg="mod">
          <ac:chgData name="Kolakowski, Artur" userId="9c34c8cc-b1df-44f6-bea5-dcf7a54ee35f" providerId="ADAL" clId="{3840EB45-74CA-49F5-8548-3DE287019A31}" dt="2022-12-08T10:51:16.966" v="10024" actId="790"/>
          <ac:spMkLst>
            <pc:docMk/>
            <pc:sldMk cId="2574044071" sldId="484"/>
            <ac:spMk id="6304" creationId="{E2D8C87F-1764-477D-BB85-97F1EE91AE22}"/>
          </ac:spMkLst>
        </pc:spChg>
        <pc:spChg chg="mod">
          <ac:chgData name="Kolakowski, Artur" userId="9c34c8cc-b1df-44f6-bea5-dcf7a54ee35f" providerId="ADAL" clId="{3840EB45-74CA-49F5-8548-3DE287019A31}" dt="2022-12-08T10:51:16.972" v="10025" actId="790"/>
          <ac:spMkLst>
            <pc:docMk/>
            <pc:sldMk cId="2574044071" sldId="484"/>
            <ac:spMk id="6305" creationId="{701B799B-C814-49FA-A765-837E3912DAE3}"/>
          </ac:spMkLst>
        </pc:spChg>
        <pc:spChg chg="mod">
          <ac:chgData name="Kolakowski, Artur" userId="9c34c8cc-b1df-44f6-bea5-dcf7a54ee35f" providerId="ADAL" clId="{3840EB45-74CA-49F5-8548-3DE287019A31}" dt="2022-12-08T10:51:16.976" v="10026" actId="790"/>
          <ac:spMkLst>
            <pc:docMk/>
            <pc:sldMk cId="2574044071" sldId="484"/>
            <ac:spMk id="6306" creationId="{D9625E89-09EE-4914-AB0F-BEEFB8E72D44}"/>
          </ac:spMkLst>
        </pc:spChg>
        <pc:spChg chg="mod">
          <ac:chgData name="Kolakowski, Artur" userId="9c34c8cc-b1df-44f6-bea5-dcf7a54ee35f" providerId="ADAL" clId="{3840EB45-74CA-49F5-8548-3DE287019A31}" dt="2022-12-08T10:51:16.980" v="10027" actId="790"/>
          <ac:spMkLst>
            <pc:docMk/>
            <pc:sldMk cId="2574044071" sldId="484"/>
            <ac:spMk id="6307" creationId="{8442CEFE-0833-433D-9D24-48BE89A6D009}"/>
          </ac:spMkLst>
        </pc:spChg>
        <pc:spChg chg="mod">
          <ac:chgData name="Kolakowski, Artur" userId="9c34c8cc-b1df-44f6-bea5-dcf7a54ee35f" providerId="ADAL" clId="{3840EB45-74CA-49F5-8548-3DE287019A31}" dt="2022-12-08T10:51:16.985" v="10028" actId="790"/>
          <ac:spMkLst>
            <pc:docMk/>
            <pc:sldMk cId="2574044071" sldId="484"/>
            <ac:spMk id="6308" creationId="{DE0E01D2-986B-484E-A5E9-E6DF2D37FD08}"/>
          </ac:spMkLst>
        </pc:spChg>
        <pc:spChg chg="mod">
          <ac:chgData name="Kolakowski, Artur" userId="9c34c8cc-b1df-44f6-bea5-dcf7a54ee35f" providerId="ADAL" clId="{3840EB45-74CA-49F5-8548-3DE287019A31}" dt="2022-12-08T10:51:16.990" v="10029" actId="790"/>
          <ac:spMkLst>
            <pc:docMk/>
            <pc:sldMk cId="2574044071" sldId="484"/>
            <ac:spMk id="6309" creationId="{FD84244F-5294-461E-B909-20728A75E5B2}"/>
          </ac:spMkLst>
        </pc:spChg>
        <pc:spChg chg="mod">
          <ac:chgData name="Kolakowski, Artur" userId="9c34c8cc-b1df-44f6-bea5-dcf7a54ee35f" providerId="ADAL" clId="{3840EB45-74CA-49F5-8548-3DE287019A31}" dt="2022-12-08T10:51:16.995" v="10030" actId="790"/>
          <ac:spMkLst>
            <pc:docMk/>
            <pc:sldMk cId="2574044071" sldId="484"/>
            <ac:spMk id="6310" creationId="{53EEEAC5-296F-4E82-B61C-4B1FEF448E47}"/>
          </ac:spMkLst>
        </pc:spChg>
        <pc:spChg chg="mod">
          <ac:chgData name="Kolakowski, Artur" userId="9c34c8cc-b1df-44f6-bea5-dcf7a54ee35f" providerId="ADAL" clId="{3840EB45-74CA-49F5-8548-3DE287019A31}" dt="2022-12-08T10:51:16.999" v="10031" actId="790"/>
          <ac:spMkLst>
            <pc:docMk/>
            <pc:sldMk cId="2574044071" sldId="484"/>
            <ac:spMk id="6311" creationId="{8EDC664D-B9F1-40C1-B18D-541E80A79196}"/>
          </ac:spMkLst>
        </pc:spChg>
        <pc:spChg chg="mod">
          <ac:chgData name="Kolakowski, Artur" userId="9c34c8cc-b1df-44f6-bea5-dcf7a54ee35f" providerId="ADAL" clId="{3840EB45-74CA-49F5-8548-3DE287019A31}" dt="2022-12-08T10:51:17.004" v="10032" actId="790"/>
          <ac:spMkLst>
            <pc:docMk/>
            <pc:sldMk cId="2574044071" sldId="484"/>
            <ac:spMk id="6312" creationId="{0D42A8C2-BFCF-49F0-A417-FE50BB9C4C9A}"/>
          </ac:spMkLst>
        </pc:spChg>
        <pc:spChg chg="mod">
          <ac:chgData name="Kolakowski, Artur" userId="9c34c8cc-b1df-44f6-bea5-dcf7a54ee35f" providerId="ADAL" clId="{3840EB45-74CA-49F5-8548-3DE287019A31}" dt="2022-12-08T10:51:17.008" v="10033" actId="790"/>
          <ac:spMkLst>
            <pc:docMk/>
            <pc:sldMk cId="2574044071" sldId="484"/>
            <ac:spMk id="6313" creationId="{5A667A2B-FB37-4DD5-B003-4C4E7FD42462}"/>
          </ac:spMkLst>
        </pc:spChg>
        <pc:spChg chg="mod">
          <ac:chgData name="Kolakowski, Artur" userId="9c34c8cc-b1df-44f6-bea5-dcf7a54ee35f" providerId="ADAL" clId="{3840EB45-74CA-49F5-8548-3DE287019A31}" dt="2022-12-08T10:51:17.013" v="10034" actId="790"/>
          <ac:spMkLst>
            <pc:docMk/>
            <pc:sldMk cId="2574044071" sldId="484"/>
            <ac:spMk id="6314" creationId="{01723386-5EFB-4C48-B61B-E4D0A96F238F}"/>
          </ac:spMkLst>
        </pc:spChg>
        <pc:spChg chg="mod">
          <ac:chgData name="Kolakowski, Artur" userId="9c34c8cc-b1df-44f6-bea5-dcf7a54ee35f" providerId="ADAL" clId="{3840EB45-74CA-49F5-8548-3DE287019A31}" dt="2022-12-08T10:51:17.017" v="10035" actId="790"/>
          <ac:spMkLst>
            <pc:docMk/>
            <pc:sldMk cId="2574044071" sldId="484"/>
            <ac:spMk id="6315" creationId="{50D0A94D-387D-465A-9206-92298CA863BF}"/>
          </ac:spMkLst>
        </pc:spChg>
        <pc:spChg chg="mod">
          <ac:chgData name="Kolakowski, Artur" userId="9c34c8cc-b1df-44f6-bea5-dcf7a54ee35f" providerId="ADAL" clId="{3840EB45-74CA-49F5-8548-3DE287019A31}" dt="2022-12-08T10:51:17.022" v="10036" actId="790"/>
          <ac:spMkLst>
            <pc:docMk/>
            <pc:sldMk cId="2574044071" sldId="484"/>
            <ac:spMk id="6316" creationId="{44296F11-FE1C-43A8-82FA-03FA732A0703}"/>
          </ac:spMkLst>
        </pc:spChg>
        <pc:spChg chg="mod">
          <ac:chgData name="Kolakowski, Artur" userId="9c34c8cc-b1df-44f6-bea5-dcf7a54ee35f" providerId="ADAL" clId="{3840EB45-74CA-49F5-8548-3DE287019A31}" dt="2022-12-08T10:51:17.027" v="10037" actId="790"/>
          <ac:spMkLst>
            <pc:docMk/>
            <pc:sldMk cId="2574044071" sldId="484"/>
            <ac:spMk id="6317" creationId="{541089A7-1A0E-4A48-89C3-C877352D9CE0}"/>
          </ac:spMkLst>
        </pc:spChg>
        <pc:spChg chg="mod">
          <ac:chgData name="Kolakowski, Artur" userId="9c34c8cc-b1df-44f6-bea5-dcf7a54ee35f" providerId="ADAL" clId="{3840EB45-74CA-49F5-8548-3DE287019A31}" dt="2022-12-08T10:51:17.031" v="10038" actId="790"/>
          <ac:spMkLst>
            <pc:docMk/>
            <pc:sldMk cId="2574044071" sldId="484"/>
            <ac:spMk id="6318" creationId="{D71169E4-86C2-4295-B41B-3FAC304542D9}"/>
          </ac:spMkLst>
        </pc:spChg>
        <pc:spChg chg="mod">
          <ac:chgData name="Kolakowski, Artur" userId="9c34c8cc-b1df-44f6-bea5-dcf7a54ee35f" providerId="ADAL" clId="{3840EB45-74CA-49F5-8548-3DE287019A31}" dt="2022-12-08T10:51:17.036" v="10039" actId="790"/>
          <ac:spMkLst>
            <pc:docMk/>
            <pc:sldMk cId="2574044071" sldId="484"/>
            <ac:spMk id="6319" creationId="{F9E92BF2-5940-4A32-BFE0-E1E93C254397}"/>
          </ac:spMkLst>
        </pc:spChg>
        <pc:spChg chg="mod">
          <ac:chgData name="Kolakowski, Artur" userId="9c34c8cc-b1df-44f6-bea5-dcf7a54ee35f" providerId="ADAL" clId="{3840EB45-74CA-49F5-8548-3DE287019A31}" dt="2022-12-08T10:51:17.041" v="10040" actId="790"/>
          <ac:spMkLst>
            <pc:docMk/>
            <pc:sldMk cId="2574044071" sldId="484"/>
            <ac:spMk id="6320" creationId="{28547E45-AB54-4BB5-AAA2-B0C3DB186DC7}"/>
          </ac:spMkLst>
        </pc:spChg>
        <pc:spChg chg="mod">
          <ac:chgData name="Kolakowski, Artur" userId="9c34c8cc-b1df-44f6-bea5-dcf7a54ee35f" providerId="ADAL" clId="{3840EB45-74CA-49F5-8548-3DE287019A31}" dt="2022-12-08T10:51:17.046" v="10041" actId="790"/>
          <ac:spMkLst>
            <pc:docMk/>
            <pc:sldMk cId="2574044071" sldId="484"/>
            <ac:spMk id="6321" creationId="{D5FC9C62-AB37-408C-88F3-0B1E35F21E6D}"/>
          </ac:spMkLst>
        </pc:spChg>
        <pc:spChg chg="mod">
          <ac:chgData name="Kolakowski, Artur" userId="9c34c8cc-b1df-44f6-bea5-dcf7a54ee35f" providerId="ADAL" clId="{3840EB45-74CA-49F5-8548-3DE287019A31}" dt="2022-12-08T10:51:17.050" v="10042" actId="790"/>
          <ac:spMkLst>
            <pc:docMk/>
            <pc:sldMk cId="2574044071" sldId="484"/>
            <ac:spMk id="6322" creationId="{14453867-754E-4763-A0AD-63EC2373BFE2}"/>
          </ac:spMkLst>
        </pc:spChg>
        <pc:spChg chg="mod">
          <ac:chgData name="Kolakowski, Artur" userId="9c34c8cc-b1df-44f6-bea5-dcf7a54ee35f" providerId="ADAL" clId="{3840EB45-74CA-49F5-8548-3DE287019A31}" dt="2022-12-08T10:51:17.055" v="10043" actId="790"/>
          <ac:spMkLst>
            <pc:docMk/>
            <pc:sldMk cId="2574044071" sldId="484"/>
            <ac:spMk id="6323" creationId="{0D6280FD-3270-4FB7-AF2F-554D24715829}"/>
          </ac:spMkLst>
        </pc:spChg>
        <pc:spChg chg="mod">
          <ac:chgData name="Kolakowski, Artur" userId="9c34c8cc-b1df-44f6-bea5-dcf7a54ee35f" providerId="ADAL" clId="{3840EB45-74CA-49F5-8548-3DE287019A31}" dt="2022-12-08T10:51:17.059" v="10044" actId="790"/>
          <ac:spMkLst>
            <pc:docMk/>
            <pc:sldMk cId="2574044071" sldId="484"/>
            <ac:spMk id="6324" creationId="{A4D7F200-A2C7-41A9-AA32-CFFEFD9CF199}"/>
          </ac:spMkLst>
        </pc:spChg>
        <pc:spChg chg="mod">
          <ac:chgData name="Kolakowski, Artur" userId="9c34c8cc-b1df-44f6-bea5-dcf7a54ee35f" providerId="ADAL" clId="{3840EB45-74CA-49F5-8548-3DE287019A31}" dt="2022-12-08T10:51:17.064" v="10045" actId="790"/>
          <ac:spMkLst>
            <pc:docMk/>
            <pc:sldMk cId="2574044071" sldId="484"/>
            <ac:spMk id="6325" creationId="{6E91005F-864C-425A-8FB6-AB39C525C75A}"/>
          </ac:spMkLst>
        </pc:spChg>
        <pc:spChg chg="mod">
          <ac:chgData name="Kolakowski, Artur" userId="9c34c8cc-b1df-44f6-bea5-dcf7a54ee35f" providerId="ADAL" clId="{3840EB45-74CA-49F5-8548-3DE287019A31}" dt="2022-12-08T10:51:17.068" v="10046" actId="790"/>
          <ac:spMkLst>
            <pc:docMk/>
            <pc:sldMk cId="2574044071" sldId="484"/>
            <ac:spMk id="6326" creationId="{A54DF394-6033-45FA-B2D4-6D67366DF246}"/>
          </ac:spMkLst>
        </pc:spChg>
        <pc:spChg chg="mod">
          <ac:chgData name="Kolakowski, Artur" userId="9c34c8cc-b1df-44f6-bea5-dcf7a54ee35f" providerId="ADAL" clId="{3840EB45-74CA-49F5-8548-3DE287019A31}" dt="2022-12-08T10:51:17.074" v="10047" actId="790"/>
          <ac:spMkLst>
            <pc:docMk/>
            <pc:sldMk cId="2574044071" sldId="484"/>
            <ac:spMk id="6327" creationId="{CB21F51C-8E9E-47CD-AB15-30AE68179670}"/>
          </ac:spMkLst>
        </pc:spChg>
        <pc:spChg chg="mod">
          <ac:chgData name="Kolakowski, Artur" userId="9c34c8cc-b1df-44f6-bea5-dcf7a54ee35f" providerId="ADAL" clId="{3840EB45-74CA-49F5-8548-3DE287019A31}" dt="2022-12-08T10:51:17.078" v="10048" actId="790"/>
          <ac:spMkLst>
            <pc:docMk/>
            <pc:sldMk cId="2574044071" sldId="484"/>
            <ac:spMk id="6328" creationId="{5B235D1D-534D-4F52-8755-A74821EE19BA}"/>
          </ac:spMkLst>
        </pc:spChg>
        <pc:spChg chg="mod">
          <ac:chgData name="Kolakowski, Artur" userId="9c34c8cc-b1df-44f6-bea5-dcf7a54ee35f" providerId="ADAL" clId="{3840EB45-74CA-49F5-8548-3DE287019A31}" dt="2022-12-08T10:51:17.083" v="10049" actId="790"/>
          <ac:spMkLst>
            <pc:docMk/>
            <pc:sldMk cId="2574044071" sldId="484"/>
            <ac:spMk id="6329" creationId="{EDEB9A9E-D6AE-4B37-A6C8-DB4310A44EA3}"/>
          </ac:spMkLst>
        </pc:spChg>
        <pc:spChg chg="mod">
          <ac:chgData name="Kolakowski, Artur" userId="9c34c8cc-b1df-44f6-bea5-dcf7a54ee35f" providerId="ADAL" clId="{3840EB45-74CA-49F5-8548-3DE287019A31}" dt="2022-12-08T10:51:17.089" v="10050" actId="790"/>
          <ac:spMkLst>
            <pc:docMk/>
            <pc:sldMk cId="2574044071" sldId="484"/>
            <ac:spMk id="6330" creationId="{F6D1DB5E-B4DF-4ADB-8FFD-F0C3F118204B}"/>
          </ac:spMkLst>
        </pc:spChg>
        <pc:spChg chg="mod">
          <ac:chgData name="Kolakowski, Artur" userId="9c34c8cc-b1df-44f6-bea5-dcf7a54ee35f" providerId="ADAL" clId="{3840EB45-74CA-49F5-8548-3DE287019A31}" dt="2022-12-08T10:51:17.093" v="10051" actId="790"/>
          <ac:spMkLst>
            <pc:docMk/>
            <pc:sldMk cId="2574044071" sldId="484"/>
            <ac:spMk id="6331" creationId="{94E4CADB-CB04-4ECE-8356-25891D357817}"/>
          </ac:spMkLst>
        </pc:spChg>
        <pc:spChg chg="mod">
          <ac:chgData name="Kolakowski, Artur" userId="9c34c8cc-b1df-44f6-bea5-dcf7a54ee35f" providerId="ADAL" clId="{3840EB45-74CA-49F5-8548-3DE287019A31}" dt="2022-12-08T10:51:17.097" v="10052" actId="790"/>
          <ac:spMkLst>
            <pc:docMk/>
            <pc:sldMk cId="2574044071" sldId="484"/>
            <ac:spMk id="6332" creationId="{DDD995C2-2AC3-448E-B27F-BB01BADE2112}"/>
          </ac:spMkLst>
        </pc:spChg>
        <pc:spChg chg="mod">
          <ac:chgData name="Kolakowski, Artur" userId="9c34c8cc-b1df-44f6-bea5-dcf7a54ee35f" providerId="ADAL" clId="{3840EB45-74CA-49F5-8548-3DE287019A31}" dt="2022-12-08T10:51:17.102" v="10053" actId="790"/>
          <ac:spMkLst>
            <pc:docMk/>
            <pc:sldMk cId="2574044071" sldId="484"/>
            <ac:spMk id="6333" creationId="{2A8D2777-E920-4D94-B1F7-B491D90DDC7D}"/>
          </ac:spMkLst>
        </pc:spChg>
        <pc:spChg chg="mod">
          <ac:chgData name="Kolakowski, Artur" userId="9c34c8cc-b1df-44f6-bea5-dcf7a54ee35f" providerId="ADAL" clId="{3840EB45-74CA-49F5-8548-3DE287019A31}" dt="2022-12-08T10:51:17.106" v="10054" actId="790"/>
          <ac:spMkLst>
            <pc:docMk/>
            <pc:sldMk cId="2574044071" sldId="484"/>
            <ac:spMk id="6334" creationId="{8F6C1FF5-574F-4721-8BBB-88AA22E4E4E9}"/>
          </ac:spMkLst>
        </pc:spChg>
        <pc:spChg chg="mod">
          <ac:chgData name="Kolakowski, Artur" userId="9c34c8cc-b1df-44f6-bea5-dcf7a54ee35f" providerId="ADAL" clId="{3840EB45-74CA-49F5-8548-3DE287019A31}" dt="2022-12-08T10:51:17.112" v="10055" actId="790"/>
          <ac:spMkLst>
            <pc:docMk/>
            <pc:sldMk cId="2574044071" sldId="484"/>
            <ac:spMk id="6335" creationId="{15F74FD0-C04B-4F26-9CD9-24ABD54DB646}"/>
          </ac:spMkLst>
        </pc:spChg>
        <pc:spChg chg="mod">
          <ac:chgData name="Kolakowski, Artur" userId="9c34c8cc-b1df-44f6-bea5-dcf7a54ee35f" providerId="ADAL" clId="{3840EB45-74CA-49F5-8548-3DE287019A31}" dt="2022-12-08T10:51:17.116" v="10056" actId="790"/>
          <ac:spMkLst>
            <pc:docMk/>
            <pc:sldMk cId="2574044071" sldId="484"/>
            <ac:spMk id="6336" creationId="{E4301597-2A1B-4CD2-9E43-791457FAC38C}"/>
          </ac:spMkLst>
        </pc:spChg>
        <pc:spChg chg="mod">
          <ac:chgData name="Kolakowski, Artur" userId="9c34c8cc-b1df-44f6-bea5-dcf7a54ee35f" providerId="ADAL" clId="{3840EB45-74CA-49F5-8548-3DE287019A31}" dt="2022-12-08T10:51:17.122" v="10057" actId="790"/>
          <ac:spMkLst>
            <pc:docMk/>
            <pc:sldMk cId="2574044071" sldId="484"/>
            <ac:spMk id="6337" creationId="{64C0EC4A-E05D-4269-8A29-6B40568C1EC7}"/>
          </ac:spMkLst>
        </pc:spChg>
        <pc:spChg chg="mod">
          <ac:chgData name="Kolakowski, Artur" userId="9c34c8cc-b1df-44f6-bea5-dcf7a54ee35f" providerId="ADAL" clId="{3840EB45-74CA-49F5-8548-3DE287019A31}" dt="2022-12-08T10:51:17.126" v="10058" actId="790"/>
          <ac:spMkLst>
            <pc:docMk/>
            <pc:sldMk cId="2574044071" sldId="484"/>
            <ac:spMk id="6338" creationId="{CFCD7389-9090-4BC1-8348-4098A0A52C69}"/>
          </ac:spMkLst>
        </pc:spChg>
        <pc:spChg chg="mod">
          <ac:chgData name="Kolakowski, Artur" userId="9c34c8cc-b1df-44f6-bea5-dcf7a54ee35f" providerId="ADAL" clId="{3840EB45-74CA-49F5-8548-3DE287019A31}" dt="2022-12-08T10:51:17.130" v="10059" actId="790"/>
          <ac:spMkLst>
            <pc:docMk/>
            <pc:sldMk cId="2574044071" sldId="484"/>
            <ac:spMk id="6339" creationId="{41C1E00B-A7C7-4EC9-8F0E-A8499AF074EC}"/>
          </ac:spMkLst>
        </pc:spChg>
        <pc:spChg chg="mod">
          <ac:chgData name="Kolakowski, Artur" userId="9c34c8cc-b1df-44f6-bea5-dcf7a54ee35f" providerId="ADAL" clId="{3840EB45-74CA-49F5-8548-3DE287019A31}" dt="2022-12-08T10:51:17.135" v="10060" actId="790"/>
          <ac:spMkLst>
            <pc:docMk/>
            <pc:sldMk cId="2574044071" sldId="484"/>
            <ac:spMk id="6340" creationId="{00CEE2AE-FB87-404C-9A49-134A8ED03C52}"/>
          </ac:spMkLst>
        </pc:spChg>
        <pc:spChg chg="mod">
          <ac:chgData name="Kolakowski, Artur" userId="9c34c8cc-b1df-44f6-bea5-dcf7a54ee35f" providerId="ADAL" clId="{3840EB45-74CA-49F5-8548-3DE287019A31}" dt="2022-12-08T10:51:17.140" v="10061" actId="790"/>
          <ac:spMkLst>
            <pc:docMk/>
            <pc:sldMk cId="2574044071" sldId="484"/>
            <ac:spMk id="6341" creationId="{4FC1E0B4-36D6-4D45-A09A-2D136CECC633}"/>
          </ac:spMkLst>
        </pc:spChg>
        <pc:spChg chg="mod">
          <ac:chgData name="Kolakowski, Artur" userId="9c34c8cc-b1df-44f6-bea5-dcf7a54ee35f" providerId="ADAL" clId="{3840EB45-74CA-49F5-8548-3DE287019A31}" dt="2022-12-08T10:51:17.145" v="10062" actId="790"/>
          <ac:spMkLst>
            <pc:docMk/>
            <pc:sldMk cId="2574044071" sldId="484"/>
            <ac:spMk id="6342" creationId="{2B263545-15E6-4F74-ABB4-2C3F66503390}"/>
          </ac:spMkLst>
        </pc:spChg>
        <pc:spChg chg="mod">
          <ac:chgData name="Kolakowski, Artur" userId="9c34c8cc-b1df-44f6-bea5-dcf7a54ee35f" providerId="ADAL" clId="{3840EB45-74CA-49F5-8548-3DE287019A31}" dt="2022-12-08T10:51:17.149" v="10063" actId="790"/>
          <ac:spMkLst>
            <pc:docMk/>
            <pc:sldMk cId="2574044071" sldId="484"/>
            <ac:spMk id="6343" creationId="{97D02B45-8D58-4941-A50E-364F4AD6F800}"/>
          </ac:spMkLst>
        </pc:spChg>
        <pc:spChg chg="mod">
          <ac:chgData name="Kolakowski, Artur" userId="9c34c8cc-b1df-44f6-bea5-dcf7a54ee35f" providerId="ADAL" clId="{3840EB45-74CA-49F5-8548-3DE287019A31}" dt="2022-12-08T10:51:17.154" v="10064" actId="790"/>
          <ac:spMkLst>
            <pc:docMk/>
            <pc:sldMk cId="2574044071" sldId="484"/>
            <ac:spMk id="6344" creationId="{C5788549-1439-4CD8-B8B2-4915C857F570}"/>
          </ac:spMkLst>
        </pc:spChg>
        <pc:spChg chg="mod">
          <ac:chgData name="Kolakowski, Artur" userId="9c34c8cc-b1df-44f6-bea5-dcf7a54ee35f" providerId="ADAL" clId="{3840EB45-74CA-49F5-8548-3DE287019A31}" dt="2022-12-08T10:51:17.159" v="10065" actId="790"/>
          <ac:spMkLst>
            <pc:docMk/>
            <pc:sldMk cId="2574044071" sldId="484"/>
            <ac:spMk id="6345" creationId="{89872825-8846-4F50-84CC-3DADA0DA0E23}"/>
          </ac:spMkLst>
        </pc:spChg>
        <pc:spChg chg="mod">
          <ac:chgData name="Kolakowski, Artur" userId="9c34c8cc-b1df-44f6-bea5-dcf7a54ee35f" providerId="ADAL" clId="{3840EB45-74CA-49F5-8548-3DE287019A31}" dt="2022-12-08T10:51:17.164" v="10066" actId="790"/>
          <ac:spMkLst>
            <pc:docMk/>
            <pc:sldMk cId="2574044071" sldId="484"/>
            <ac:spMk id="6346" creationId="{0F2F0856-8646-4E71-84FA-22C491CFBBDA}"/>
          </ac:spMkLst>
        </pc:spChg>
        <pc:spChg chg="mod">
          <ac:chgData name="Kolakowski, Artur" userId="9c34c8cc-b1df-44f6-bea5-dcf7a54ee35f" providerId="ADAL" clId="{3840EB45-74CA-49F5-8548-3DE287019A31}" dt="2022-12-08T10:51:17.168" v="10067" actId="790"/>
          <ac:spMkLst>
            <pc:docMk/>
            <pc:sldMk cId="2574044071" sldId="484"/>
            <ac:spMk id="6347" creationId="{93AC7371-3871-4F98-9408-D3E7253E3AF3}"/>
          </ac:spMkLst>
        </pc:spChg>
        <pc:spChg chg="mod">
          <ac:chgData name="Kolakowski, Artur" userId="9c34c8cc-b1df-44f6-bea5-dcf7a54ee35f" providerId="ADAL" clId="{3840EB45-74CA-49F5-8548-3DE287019A31}" dt="2022-12-08T10:51:17.172" v="10068" actId="790"/>
          <ac:spMkLst>
            <pc:docMk/>
            <pc:sldMk cId="2574044071" sldId="484"/>
            <ac:spMk id="6348" creationId="{F55C96B2-2C06-413B-8BE5-3DE7BAE94CE6}"/>
          </ac:spMkLst>
        </pc:spChg>
        <pc:spChg chg="mod">
          <ac:chgData name="Kolakowski, Artur" userId="9c34c8cc-b1df-44f6-bea5-dcf7a54ee35f" providerId="ADAL" clId="{3840EB45-74CA-49F5-8548-3DE287019A31}" dt="2022-12-08T10:51:17.176" v="10069" actId="790"/>
          <ac:spMkLst>
            <pc:docMk/>
            <pc:sldMk cId="2574044071" sldId="484"/>
            <ac:spMk id="6349" creationId="{74CEFB63-5A39-4CBB-B888-F6EE90C62456}"/>
          </ac:spMkLst>
        </pc:spChg>
        <pc:spChg chg="mod">
          <ac:chgData name="Kolakowski, Artur" userId="9c34c8cc-b1df-44f6-bea5-dcf7a54ee35f" providerId="ADAL" clId="{3840EB45-74CA-49F5-8548-3DE287019A31}" dt="2022-12-08T10:51:17.181" v="10070" actId="790"/>
          <ac:spMkLst>
            <pc:docMk/>
            <pc:sldMk cId="2574044071" sldId="484"/>
            <ac:spMk id="6350" creationId="{B212B08B-AE87-4218-9265-011420CB6443}"/>
          </ac:spMkLst>
        </pc:spChg>
        <pc:spChg chg="mod">
          <ac:chgData name="Kolakowski, Artur" userId="9c34c8cc-b1df-44f6-bea5-dcf7a54ee35f" providerId="ADAL" clId="{3840EB45-74CA-49F5-8548-3DE287019A31}" dt="2022-12-08T10:51:17.186" v="10071" actId="790"/>
          <ac:spMkLst>
            <pc:docMk/>
            <pc:sldMk cId="2574044071" sldId="484"/>
            <ac:spMk id="6351" creationId="{379F3AB9-0A8C-4462-8D3B-6D8DFAB3856B}"/>
          </ac:spMkLst>
        </pc:spChg>
        <pc:spChg chg="mod">
          <ac:chgData name="Kolakowski, Artur" userId="9c34c8cc-b1df-44f6-bea5-dcf7a54ee35f" providerId="ADAL" clId="{3840EB45-74CA-49F5-8548-3DE287019A31}" dt="2022-12-08T10:51:17.191" v="10072" actId="790"/>
          <ac:spMkLst>
            <pc:docMk/>
            <pc:sldMk cId="2574044071" sldId="484"/>
            <ac:spMk id="6352" creationId="{C0BF4394-E550-43AB-9B06-9B0FF099B86A}"/>
          </ac:spMkLst>
        </pc:spChg>
        <pc:spChg chg="mod">
          <ac:chgData name="Kolakowski, Artur" userId="9c34c8cc-b1df-44f6-bea5-dcf7a54ee35f" providerId="ADAL" clId="{3840EB45-74CA-49F5-8548-3DE287019A31}" dt="2022-12-08T10:51:17.195" v="10073" actId="790"/>
          <ac:spMkLst>
            <pc:docMk/>
            <pc:sldMk cId="2574044071" sldId="484"/>
            <ac:spMk id="6353" creationId="{859A9B96-A26D-4586-A81E-DC3DC0F3E65D}"/>
          </ac:spMkLst>
        </pc:spChg>
        <pc:spChg chg="mod">
          <ac:chgData name="Kolakowski, Artur" userId="9c34c8cc-b1df-44f6-bea5-dcf7a54ee35f" providerId="ADAL" clId="{3840EB45-74CA-49F5-8548-3DE287019A31}" dt="2022-12-08T10:51:17.200" v="10074" actId="790"/>
          <ac:spMkLst>
            <pc:docMk/>
            <pc:sldMk cId="2574044071" sldId="484"/>
            <ac:spMk id="6354" creationId="{3B798A88-06E6-44FC-83F2-13A8B57A69C7}"/>
          </ac:spMkLst>
        </pc:spChg>
        <pc:spChg chg="mod">
          <ac:chgData name="Kolakowski, Artur" userId="9c34c8cc-b1df-44f6-bea5-dcf7a54ee35f" providerId="ADAL" clId="{3840EB45-74CA-49F5-8548-3DE287019A31}" dt="2022-12-08T10:51:17.205" v="10075" actId="790"/>
          <ac:spMkLst>
            <pc:docMk/>
            <pc:sldMk cId="2574044071" sldId="484"/>
            <ac:spMk id="6355" creationId="{1B77E6C5-3BEA-452E-9ABE-04FE7B6EC02F}"/>
          </ac:spMkLst>
        </pc:spChg>
        <pc:spChg chg="mod">
          <ac:chgData name="Kolakowski, Artur" userId="9c34c8cc-b1df-44f6-bea5-dcf7a54ee35f" providerId="ADAL" clId="{3840EB45-74CA-49F5-8548-3DE287019A31}" dt="2022-12-08T10:51:17.209" v="10076" actId="790"/>
          <ac:spMkLst>
            <pc:docMk/>
            <pc:sldMk cId="2574044071" sldId="484"/>
            <ac:spMk id="6356" creationId="{6775C40F-1790-4232-9650-B73147407A6F}"/>
          </ac:spMkLst>
        </pc:spChg>
        <pc:spChg chg="mod">
          <ac:chgData name="Kolakowski, Artur" userId="9c34c8cc-b1df-44f6-bea5-dcf7a54ee35f" providerId="ADAL" clId="{3840EB45-74CA-49F5-8548-3DE287019A31}" dt="2022-12-08T10:51:17.213" v="10077" actId="790"/>
          <ac:spMkLst>
            <pc:docMk/>
            <pc:sldMk cId="2574044071" sldId="484"/>
            <ac:spMk id="6357" creationId="{F1A33F7C-9B20-448C-ACEE-B0D1918B56DB}"/>
          </ac:spMkLst>
        </pc:spChg>
        <pc:spChg chg="mod">
          <ac:chgData name="Kolakowski, Artur" userId="9c34c8cc-b1df-44f6-bea5-dcf7a54ee35f" providerId="ADAL" clId="{3840EB45-74CA-49F5-8548-3DE287019A31}" dt="2022-12-08T10:51:17.219" v="10078" actId="790"/>
          <ac:spMkLst>
            <pc:docMk/>
            <pc:sldMk cId="2574044071" sldId="484"/>
            <ac:spMk id="6358" creationId="{CC11C1DF-81E0-43C0-8DAE-66122977440A}"/>
          </ac:spMkLst>
        </pc:spChg>
        <pc:spChg chg="mod">
          <ac:chgData name="Kolakowski, Artur" userId="9c34c8cc-b1df-44f6-bea5-dcf7a54ee35f" providerId="ADAL" clId="{3840EB45-74CA-49F5-8548-3DE287019A31}" dt="2022-12-08T10:51:17.224" v="10079" actId="790"/>
          <ac:spMkLst>
            <pc:docMk/>
            <pc:sldMk cId="2574044071" sldId="484"/>
            <ac:spMk id="6359" creationId="{448A1008-B4F1-4BF2-9C7D-B5CCFBD8D580}"/>
          </ac:spMkLst>
        </pc:spChg>
        <pc:spChg chg="mod">
          <ac:chgData name="Kolakowski, Artur" userId="9c34c8cc-b1df-44f6-bea5-dcf7a54ee35f" providerId="ADAL" clId="{3840EB45-74CA-49F5-8548-3DE287019A31}" dt="2022-12-08T10:51:17.229" v="10080" actId="790"/>
          <ac:spMkLst>
            <pc:docMk/>
            <pc:sldMk cId="2574044071" sldId="484"/>
            <ac:spMk id="6360" creationId="{041F455B-2BC6-44FE-8B51-8B8CEE8E8F88}"/>
          </ac:spMkLst>
        </pc:spChg>
        <pc:spChg chg="mod">
          <ac:chgData name="Kolakowski, Artur" userId="9c34c8cc-b1df-44f6-bea5-dcf7a54ee35f" providerId="ADAL" clId="{3840EB45-74CA-49F5-8548-3DE287019A31}" dt="2022-12-08T10:51:17.234" v="10081" actId="790"/>
          <ac:spMkLst>
            <pc:docMk/>
            <pc:sldMk cId="2574044071" sldId="484"/>
            <ac:spMk id="6361" creationId="{F3DC3053-F39D-4EBB-9D11-3927F3266323}"/>
          </ac:spMkLst>
        </pc:spChg>
        <pc:spChg chg="mod">
          <ac:chgData name="Kolakowski, Artur" userId="9c34c8cc-b1df-44f6-bea5-dcf7a54ee35f" providerId="ADAL" clId="{3840EB45-74CA-49F5-8548-3DE287019A31}" dt="2022-12-08T10:51:17.238" v="10082" actId="790"/>
          <ac:spMkLst>
            <pc:docMk/>
            <pc:sldMk cId="2574044071" sldId="484"/>
            <ac:spMk id="6362" creationId="{9E0AF385-4E87-4EA2-AF70-9C440FDDF0B0}"/>
          </ac:spMkLst>
        </pc:spChg>
        <pc:spChg chg="mod">
          <ac:chgData name="Kolakowski, Artur" userId="9c34c8cc-b1df-44f6-bea5-dcf7a54ee35f" providerId="ADAL" clId="{3840EB45-74CA-49F5-8548-3DE287019A31}" dt="2022-12-08T10:51:17.243" v="10083" actId="790"/>
          <ac:spMkLst>
            <pc:docMk/>
            <pc:sldMk cId="2574044071" sldId="484"/>
            <ac:spMk id="6363" creationId="{A50694A3-7F07-4BD8-8682-4B1BBF132505}"/>
          </ac:spMkLst>
        </pc:spChg>
        <pc:spChg chg="mod">
          <ac:chgData name="Kolakowski, Artur" userId="9c34c8cc-b1df-44f6-bea5-dcf7a54ee35f" providerId="ADAL" clId="{3840EB45-74CA-49F5-8548-3DE287019A31}" dt="2022-12-08T10:51:17.246" v="10084" actId="790"/>
          <ac:spMkLst>
            <pc:docMk/>
            <pc:sldMk cId="2574044071" sldId="484"/>
            <ac:spMk id="6364" creationId="{04A693CB-FE96-4CCD-9FDC-8401358019B2}"/>
          </ac:spMkLst>
        </pc:spChg>
        <pc:spChg chg="mod">
          <ac:chgData name="Kolakowski, Artur" userId="9c34c8cc-b1df-44f6-bea5-dcf7a54ee35f" providerId="ADAL" clId="{3840EB45-74CA-49F5-8548-3DE287019A31}" dt="2022-12-08T10:51:17.252" v="10085" actId="790"/>
          <ac:spMkLst>
            <pc:docMk/>
            <pc:sldMk cId="2574044071" sldId="484"/>
            <ac:spMk id="6365" creationId="{492F56F2-1235-4C8B-9915-6DA63EFA6245}"/>
          </ac:spMkLst>
        </pc:spChg>
        <pc:spChg chg="mod">
          <ac:chgData name="Kolakowski, Artur" userId="9c34c8cc-b1df-44f6-bea5-dcf7a54ee35f" providerId="ADAL" clId="{3840EB45-74CA-49F5-8548-3DE287019A31}" dt="2022-12-08T10:51:17.256" v="10086" actId="790"/>
          <ac:spMkLst>
            <pc:docMk/>
            <pc:sldMk cId="2574044071" sldId="484"/>
            <ac:spMk id="6366" creationId="{F56E0550-6D74-4C16-8AA7-32D84C27DD8C}"/>
          </ac:spMkLst>
        </pc:spChg>
        <pc:spChg chg="mod">
          <ac:chgData name="Kolakowski, Artur" userId="9c34c8cc-b1df-44f6-bea5-dcf7a54ee35f" providerId="ADAL" clId="{3840EB45-74CA-49F5-8548-3DE287019A31}" dt="2022-12-08T10:51:17.260" v="10087" actId="790"/>
          <ac:spMkLst>
            <pc:docMk/>
            <pc:sldMk cId="2574044071" sldId="484"/>
            <ac:spMk id="6367" creationId="{7C35D98B-6E80-44B8-8131-4A1D52C5AAFF}"/>
          </ac:spMkLst>
        </pc:spChg>
        <pc:spChg chg="mod">
          <ac:chgData name="Kolakowski, Artur" userId="9c34c8cc-b1df-44f6-bea5-dcf7a54ee35f" providerId="ADAL" clId="{3840EB45-74CA-49F5-8548-3DE287019A31}" dt="2022-12-08T10:51:17.265" v="10088" actId="790"/>
          <ac:spMkLst>
            <pc:docMk/>
            <pc:sldMk cId="2574044071" sldId="484"/>
            <ac:spMk id="6368" creationId="{62364F0D-7034-4DED-ADF6-9D0DFC164F65}"/>
          </ac:spMkLst>
        </pc:spChg>
        <pc:spChg chg="mod">
          <ac:chgData name="Kolakowski, Artur" userId="9c34c8cc-b1df-44f6-bea5-dcf7a54ee35f" providerId="ADAL" clId="{3840EB45-74CA-49F5-8548-3DE287019A31}" dt="2022-12-08T10:51:17.271" v="10089" actId="790"/>
          <ac:spMkLst>
            <pc:docMk/>
            <pc:sldMk cId="2574044071" sldId="484"/>
            <ac:spMk id="6369" creationId="{9AA4BC4C-A9EE-441B-A0B6-5EE969F3354D}"/>
          </ac:spMkLst>
        </pc:spChg>
        <pc:spChg chg="mod">
          <ac:chgData name="Kolakowski, Artur" userId="9c34c8cc-b1df-44f6-bea5-dcf7a54ee35f" providerId="ADAL" clId="{3840EB45-74CA-49F5-8548-3DE287019A31}" dt="2022-12-08T10:51:17.276" v="10090" actId="790"/>
          <ac:spMkLst>
            <pc:docMk/>
            <pc:sldMk cId="2574044071" sldId="484"/>
            <ac:spMk id="6370" creationId="{887A82E6-6426-411F-9991-0197008AAB0D}"/>
          </ac:spMkLst>
        </pc:spChg>
        <pc:spChg chg="mod">
          <ac:chgData name="Kolakowski, Artur" userId="9c34c8cc-b1df-44f6-bea5-dcf7a54ee35f" providerId="ADAL" clId="{3840EB45-74CA-49F5-8548-3DE287019A31}" dt="2022-12-08T10:51:17.280" v="10091" actId="790"/>
          <ac:spMkLst>
            <pc:docMk/>
            <pc:sldMk cId="2574044071" sldId="484"/>
            <ac:spMk id="6371" creationId="{866B2162-CCF7-4762-83C0-DFF4A2CFF24C}"/>
          </ac:spMkLst>
        </pc:spChg>
        <pc:spChg chg="mod">
          <ac:chgData name="Kolakowski, Artur" userId="9c34c8cc-b1df-44f6-bea5-dcf7a54ee35f" providerId="ADAL" clId="{3840EB45-74CA-49F5-8548-3DE287019A31}" dt="2022-12-08T10:51:17.285" v="10092" actId="790"/>
          <ac:spMkLst>
            <pc:docMk/>
            <pc:sldMk cId="2574044071" sldId="484"/>
            <ac:spMk id="6372" creationId="{48CF8321-3F58-4760-B877-3CA6DEEEA645}"/>
          </ac:spMkLst>
        </pc:spChg>
        <pc:spChg chg="mod">
          <ac:chgData name="Kolakowski, Artur" userId="9c34c8cc-b1df-44f6-bea5-dcf7a54ee35f" providerId="ADAL" clId="{3840EB45-74CA-49F5-8548-3DE287019A31}" dt="2022-12-08T10:51:17.290" v="10093" actId="790"/>
          <ac:spMkLst>
            <pc:docMk/>
            <pc:sldMk cId="2574044071" sldId="484"/>
            <ac:spMk id="6373" creationId="{05A85587-857F-48FD-B61A-4D786FDFD86E}"/>
          </ac:spMkLst>
        </pc:spChg>
        <pc:spChg chg="mod">
          <ac:chgData name="Kolakowski, Artur" userId="9c34c8cc-b1df-44f6-bea5-dcf7a54ee35f" providerId="ADAL" clId="{3840EB45-74CA-49F5-8548-3DE287019A31}" dt="2022-12-08T10:51:17.294" v="10094" actId="790"/>
          <ac:spMkLst>
            <pc:docMk/>
            <pc:sldMk cId="2574044071" sldId="484"/>
            <ac:spMk id="6374" creationId="{F9EF9BA5-3FB8-4DFB-BDC5-516187DD64AC}"/>
          </ac:spMkLst>
        </pc:spChg>
        <pc:spChg chg="mod">
          <ac:chgData name="Kolakowski, Artur" userId="9c34c8cc-b1df-44f6-bea5-dcf7a54ee35f" providerId="ADAL" clId="{3840EB45-74CA-49F5-8548-3DE287019A31}" dt="2022-12-08T10:51:17.299" v="10095" actId="790"/>
          <ac:spMkLst>
            <pc:docMk/>
            <pc:sldMk cId="2574044071" sldId="484"/>
            <ac:spMk id="6375" creationId="{200AF6EA-3B54-4494-920D-C1945B94904E}"/>
          </ac:spMkLst>
        </pc:spChg>
        <pc:spChg chg="mod">
          <ac:chgData name="Kolakowski, Artur" userId="9c34c8cc-b1df-44f6-bea5-dcf7a54ee35f" providerId="ADAL" clId="{3840EB45-74CA-49F5-8548-3DE287019A31}" dt="2022-12-08T10:51:17.304" v="10096" actId="790"/>
          <ac:spMkLst>
            <pc:docMk/>
            <pc:sldMk cId="2574044071" sldId="484"/>
            <ac:spMk id="6376" creationId="{48B8AFD5-C478-4DE0-AAC4-B75EB6BDEDE5}"/>
          </ac:spMkLst>
        </pc:spChg>
        <pc:spChg chg="mod">
          <ac:chgData name="Kolakowski, Artur" userId="9c34c8cc-b1df-44f6-bea5-dcf7a54ee35f" providerId="ADAL" clId="{3840EB45-74CA-49F5-8548-3DE287019A31}" dt="2022-12-08T10:51:17.309" v="10097" actId="790"/>
          <ac:spMkLst>
            <pc:docMk/>
            <pc:sldMk cId="2574044071" sldId="484"/>
            <ac:spMk id="6377" creationId="{42D71A1E-F39B-421C-B59C-807F18765227}"/>
          </ac:spMkLst>
        </pc:spChg>
        <pc:spChg chg="mod">
          <ac:chgData name="Kolakowski, Artur" userId="9c34c8cc-b1df-44f6-bea5-dcf7a54ee35f" providerId="ADAL" clId="{3840EB45-74CA-49F5-8548-3DE287019A31}" dt="2022-12-08T10:51:17.313" v="10098" actId="790"/>
          <ac:spMkLst>
            <pc:docMk/>
            <pc:sldMk cId="2574044071" sldId="484"/>
            <ac:spMk id="6378" creationId="{53C866BA-C1FB-42DF-8B29-56B89323343F}"/>
          </ac:spMkLst>
        </pc:spChg>
        <pc:spChg chg="mod">
          <ac:chgData name="Kolakowski, Artur" userId="9c34c8cc-b1df-44f6-bea5-dcf7a54ee35f" providerId="ADAL" clId="{3840EB45-74CA-49F5-8548-3DE287019A31}" dt="2022-12-08T10:51:17.319" v="10099" actId="790"/>
          <ac:spMkLst>
            <pc:docMk/>
            <pc:sldMk cId="2574044071" sldId="484"/>
            <ac:spMk id="6379" creationId="{D4EDE1EE-6072-4BC9-A021-106EF9AE651F}"/>
          </ac:spMkLst>
        </pc:spChg>
        <pc:spChg chg="mod">
          <ac:chgData name="Kolakowski, Artur" userId="9c34c8cc-b1df-44f6-bea5-dcf7a54ee35f" providerId="ADAL" clId="{3840EB45-74CA-49F5-8548-3DE287019A31}" dt="2022-12-08T10:51:17.323" v="10100" actId="790"/>
          <ac:spMkLst>
            <pc:docMk/>
            <pc:sldMk cId="2574044071" sldId="484"/>
            <ac:spMk id="6380" creationId="{C922C889-3623-4C29-A635-A35018003413}"/>
          </ac:spMkLst>
        </pc:spChg>
        <pc:spChg chg="mod">
          <ac:chgData name="Kolakowski, Artur" userId="9c34c8cc-b1df-44f6-bea5-dcf7a54ee35f" providerId="ADAL" clId="{3840EB45-74CA-49F5-8548-3DE287019A31}" dt="2022-12-08T10:51:17.328" v="10101" actId="790"/>
          <ac:spMkLst>
            <pc:docMk/>
            <pc:sldMk cId="2574044071" sldId="484"/>
            <ac:spMk id="6381" creationId="{FA9FBE5C-3001-448E-BDE1-05885C2DCCC1}"/>
          </ac:spMkLst>
        </pc:spChg>
        <pc:spChg chg="mod">
          <ac:chgData name="Kolakowski, Artur" userId="9c34c8cc-b1df-44f6-bea5-dcf7a54ee35f" providerId="ADAL" clId="{3840EB45-74CA-49F5-8548-3DE287019A31}" dt="2022-12-08T10:51:17.333" v="10102" actId="790"/>
          <ac:spMkLst>
            <pc:docMk/>
            <pc:sldMk cId="2574044071" sldId="484"/>
            <ac:spMk id="6382" creationId="{89C6574F-BDBC-49F4-81E0-41BD41A937A5}"/>
          </ac:spMkLst>
        </pc:spChg>
        <pc:spChg chg="mod">
          <ac:chgData name="Kolakowski, Artur" userId="9c34c8cc-b1df-44f6-bea5-dcf7a54ee35f" providerId="ADAL" clId="{3840EB45-74CA-49F5-8548-3DE287019A31}" dt="2022-12-08T10:51:17.337" v="10103" actId="790"/>
          <ac:spMkLst>
            <pc:docMk/>
            <pc:sldMk cId="2574044071" sldId="484"/>
            <ac:spMk id="6383" creationId="{0BE78E08-EC33-4F8F-981D-977939004FEE}"/>
          </ac:spMkLst>
        </pc:spChg>
        <pc:spChg chg="mod">
          <ac:chgData name="Kolakowski, Artur" userId="9c34c8cc-b1df-44f6-bea5-dcf7a54ee35f" providerId="ADAL" clId="{3840EB45-74CA-49F5-8548-3DE287019A31}" dt="2022-12-08T10:51:17.342" v="10104" actId="790"/>
          <ac:spMkLst>
            <pc:docMk/>
            <pc:sldMk cId="2574044071" sldId="484"/>
            <ac:spMk id="6384" creationId="{37C4189C-F3D3-4BB0-90ED-52FC4F08370B}"/>
          </ac:spMkLst>
        </pc:spChg>
        <pc:spChg chg="mod">
          <ac:chgData name="Kolakowski, Artur" userId="9c34c8cc-b1df-44f6-bea5-dcf7a54ee35f" providerId="ADAL" clId="{3840EB45-74CA-49F5-8548-3DE287019A31}" dt="2022-12-08T10:51:17.346" v="10105" actId="790"/>
          <ac:spMkLst>
            <pc:docMk/>
            <pc:sldMk cId="2574044071" sldId="484"/>
            <ac:spMk id="6385" creationId="{88406DF8-6663-45C3-B7A7-1515CB74E583}"/>
          </ac:spMkLst>
        </pc:spChg>
        <pc:spChg chg="mod">
          <ac:chgData name="Kolakowski, Artur" userId="9c34c8cc-b1df-44f6-bea5-dcf7a54ee35f" providerId="ADAL" clId="{3840EB45-74CA-49F5-8548-3DE287019A31}" dt="2022-12-08T10:51:17.352" v="10106" actId="790"/>
          <ac:spMkLst>
            <pc:docMk/>
            <pc:sldMk cId="2574044071" sldId="484"/>
            <ac:spMk id="6386" creationId="{493C37E4-5525-48B9-B970-B76FB22C9415}"/>
          </ac:spMkLst>
        </pc:spChg>
        <pc:spChg chg="mod">
          <ac:chgData name="Kolakowski, Artur" userId="9c34c8cc-b1df-44f6-bea5-dcf7a54ee35f" providerId="ADAL" clId="{3840EB45-74CA-49F5-8548-3DE287019A31}" dt="2022-12-08T10:51:17.357" v="10107" actId="790"/>
          <ac:spMkLst>
            <pc:docMk/>
            <pc:sldMk cId="2574044071" sldId="484"/>
            <ac:spMk id="6387" creationId="{0743C587-B048-46DF-8B94-B64F258312C0}"/>
          </ac:spMkLst>
        </pc:spChg>
        <pc:spChg chg="mod">
          <ac:chgData name="Kolakowski, Artur" userId="9c34c8cc-b1df-44f6-bea5-dcf7a54ee35f" providerId="ADAL" clId="{3840EB45-74CA-49F5-8548-3DE287019A31}" dt="2022-12-08T10:51:17.362" v="10108" actId="790"/>
          <ac:spMkLst>
            <pc:docMk/>
            <pc:sldMk cId="2574044071" sldId="484"/>
            <ac:spMk id="6388" creationId="{4720D45F-1FD6-4CBC-B5B3-738D9412CCC3}"/>
          </ac:spMkLst>
        </pc:spChg>
        <pc:spChg chg="mod">
          <ac:chgData name="Kolakowski, Artur" userId="9c34c8cc-b1df-44f6-bea5-dcf7a54ee35f" providerId="ADAL" clId="{3840EB45-74CA-49F5-8548-3DE287019A31}" dt="2022-12-08T10:51:17.367" v="10109" actId="790"/>
          <ac:spMkLst>
            <pc:docMk/>
            <pc:sldMk cId="2574044071" sldId="484"/>
            <ac:spMk id="6389" creationId="{FB606489-D3CE-42D8-8068-FEF42618F39F}"/>
          </ac:spMkLst>
        </pc:spChg>
        <pc:spChg chg="mod">
          <ac:chgData name="Kolakowski, Artur" userId="9c34c8cc-b1df-44f6-bea5-dcf7a54ee35f" providerId="ADAL" clId="{3840EB45-74CA-49F5-8548-3DE287019A31}" dt="2022-12-08T10:51:17.372" v="10110" actId="790"/>
          <ac:spMkLst>
            <pc:docMk/>
            <pc:sldMk cId="2574044071" sldId="484"/>
            <ac:spMk id="6390" creationId="{08776D45-5FFB-4E44-A044-5DD867EEDE17}"/>
          </ac:spMkLst>
        </pc:spChg>
        <pc:spChg chg="mod">
          <ac:chgData name="Kolakowski, Artur" userId="9c34c8cc-b1df-44f6-bea5-dcf7a54ee35f" providerId="ADAL" clId="{3840EB45-74CA-49F5-8548-3DE287019A31}" dt="2022-12-08T10:51:17.376" v="10111" actId="790"/>
          <ac:spMkLst>
            <pc:docMk/>
            <pc:sldMk cId="2574044071" sldId="484"/>
            <ac:spMk id="6391" creationId="{94FB46F1-7133-41A7-8F38-F41D7E28A8EE}"/>
          </ac:spMkLst>
        </pc:spChg>
        <pc:spChg chg="mod">
          <ac:chgData name="Kolakowski, Artur" userId="9c34c8cc-b1df-44f6-bea5-dcf7a54ee35f" providerId="ADAL" clId="{3840EB45-74CA-49F5-8548-3DE287019A31}" dt="2022-12-08T10:51:17.380" v="10112" actId="790"/>
          <ac:spMkLst>
            <pc:docMk/>
            <pc:sldMk cId="2574044071" sldId="484"/>
            <ac:spMk id="6392" creationId="{8D7CDBAA-37BD-45E1-A410-10B63797A6AB}"/>
          </ac:spMkLst>
        </pc:spChg>
        <pc:spChg chg="mod">
          <ac:chgData name="Kolakowski, Artur" userId="9c34c8cc-b1df-44f6-bea5-dcf7a54ee35f" providerId="ADAL" clId="{3840EB45-74CA-49F5-8548-3DE287019A31}" dt="2022-12-08T10:51:17.385" v="10113" actId="790"/>
          <ac:spMkLst>
            <pc:docMk/>
            <pc:sldMk cId="2574044071" sldId="484"/>
            <ac:spMk id="6393" creationId="{B0EAA30D-B280-40CC-ADE2-BF6D4375589F}"/>
          </ac:spMkLst>
        </pc:spChg>
        <pc:spChg chg="mod">
          <ac:chgData name="Kolakowski, Artur" userId="9c34c8cc-b1df-44f6-bea5-dcf7a54ee35f" providerId="ADAL" clId="{3840EB45-74CA-49F5-8548-3DE287019A31}" dt="2022-12-08T10:51:17.391" v="10114" actId="790"/>
          <ac:spMkLst>
            <pc:docMk/>
            <pc:sldMk cId="2574044071" sldId="484"/>
            <ac:spMk id="6394" creationId="{D64CB6B2-5EAC-4859-A280-0CF8444010BF}"/>
          </ac:spMkLst>
        </pc:spChg>
        <pc:spChg chg="mod">
          <ac:chgData name="Kolakowski, Artur" userId="9c34c8cc-b1df-44f6-bea5-dcf7a54ee35f" providerId="ADAL" clId="{3840EB45-74CA-49F5-8548-3DE287019A31}" dt="2022-12-08T10:51:17.396" v="10115" actId="790"/>
          <ac:spMkLst>
            <pc:docMk/>
            <pc:sldMk cId="2574044071" sldId="484"/>
            <ac:spMk id="6395" creationId="{7F60DFD7-008C-4931-B810-0C37209E4880}"/>
          </ac:spMkLst>
        </pc:spChg>
        <pc:spChg chg="mod">
          <ac:chgData name="Kolakowski, Artur" userId="9c34c8cc-b1df-44f6-bea5-dcf7a54ee35f" providerId="ADAL" clId="{3840EB45-74CA-49F5-8548-3DE287019A31}" dt="2022-12-08T10:51:17.400" v="10116" actId="790"/>
          <ac:spMkLst>
            <pc:docMk/>
            <pc:sldMk cId="2574044071" sldId="484"/>
            <ac:spMk id="6396" creationId="{60E337E8-2C17-4F97-8635-765DD19C2417}"/>
          </ac:spMkLst>
        </pc:spChg>
        <pc:spChg chg="mod">
          <ac:chgData name="Kolakowski, Artur" userId="9c34c8cc-b1df-44f6-bea5-dcf7a54ee35f" providerId="ADAL" clId="{3840EB45-74CA-49F5-8548-3DE287019A31}" dt="2022-12-08T10:51:17.405" v="10117" actId="790"/>
          <ac:spMkLst>
            <pc:docMk/>
            <pc:sldMk cId="2574044071" sldId="484"/>
            <ac:spMk id="6397" creationId="{530083FA-64D1-4115-B398-659DE902C05E}"/>
          </ac:spMkLst>
        </pc:spChg>
        <pc:spChg chg="mod">
          <ac:chgData name="Kolakowski, Artur" userId="9c34c8cc-b1df-44f6-bea5-dcf7a54ee35f" providerId="ADAL" clId="{3840EB45-74CA-49F5-8548-3DE287019A31}" dt="2022-12-08T10:51:17.410" v="10118" actId="790"/>
          <ac:spMkLst>
            <pc:docMk/>
            <pc:sldMk cId="2574044071" sldId="484"/>
            <ac:spMk id="6398" creationId="{D7E0A0B2-FCF9-4F43-A4F3-3508B0FDC1BF}"/>
          </ac:spMkLst>
        </pc:spChg>
        <pc:spChg chg="mod">
          <ac:chgData name="Kolakowski, Artur" userId="9c34c8cc-b1df-44f6-bea5-dcf7a54ee35f" providerId="ADAL" clId="{3840EB45-74CA-49F5-8548-3DE287019A31}" dt="2022-12-08T10:51:17.415" v="10119" actId="790"/>
          <ac:spMkLst>
            <pc:docMk/>
            <pc:sldMk cId="2574044071" sldId="484"/>
            <ac:spMk id="6399" creationId="{9ECD9533-8AF6-411A-9CD7-D2D8C4DFC3B0}"/>
          </ac:spMkLst>
        </pc:spChg>
        <pc:spChg chg="mod">
          <ac:chgData name="Kolakowski, Artur" userId="9c34c8cc-b1df-44f6-bea5-dcf7a54ee35f" providerId="ADAL" clId="{3840EB45-74CA-49F5-8548-3DE287019A31}" dt="2022-12-08T10:51:17.420" v="10120" actId="790"/>
          <ac:spMkLst>
            <pc:docMk/>
            <pc:sldMk cId="2574044071" sldId="484"/>
            <ac:spMk id="6400" creationId="{6BBE711A-0400-4A2D-8558-82C7BF5DFF57}"/>
          </ac:spMkLst>
        </pc:spChg>
        <pc:spChg chg="mod">
          <ac:chgData name="Kolakowski, Artur" userId="9c34c8cc-b1df-44f6-bea5-dcf7a54ee35f" providerId="ADAL" clId="{3840EB45-74CA-49F5-8548-3DE287019A31}" dt="2022-12-08T10:51:17.425" v="10121" actId="790"/>
          <ac:spMkLst>
            <pc:docMk/>
            <pc:sldMk cId="2574044071" sldId="484"/>
            <ac:spMk id="6401" creationId="{1EE2DDE7-4E27-48E6-93E4-08A51F2E2D75}"/>
          </ac:spMkLst>
        </pc:spChg>
        <pc:spChg chg="mod">
          <ac:chgData name="Kolakowski, Artur" userId="9c34c8cc-b1df-44f6-bea5-dcf7a54ee35f" providerId="ADAL" clId="{3840EB45-74CA-49F5-8548-3DE287019A31}" dt="2022-12-08T10:51:17.430" v="10122" actId="790"/>
          <ac:spMkLst>
            <pc:docMk/>
            <pc:sldMk cId="2574044071" sldId="484"/>
            <ac:spMk id="6402" creationId="{D47BB23E-8BF3-45DE-AAB7-B7518033CC14}"/>
          </ac:spMkLst>
        </pc:spChg>
        <pc:spChg chg="mod">
          <ac:chgData name="Kolakowski, Artur" userId="9c34c8cc-b1df-44f6-bea5-dcf7a54ee35f" providerId="ADAL" clId="{3840EB45-74CA-49F5-8548-3DE287019A31}" dt="2022-12-08T10:51:17.435" v="10123" actId="790"/>
          <ac:spMkLst>
            <pc:docMk/>
            <pc:sldMk cId="2574044071" sldId="484"/>
            <ac:spMk id="6403" creationId="{31F002E0-1052-436C-92F5-54DE1583A37C}"/>
          </ac:spMkLst>
        </pc:spChg>
        <pc:spChg chg="mod">
          <ac:chgData name="Kolakowski, Artur" userId="9c34c8cc-b1df-44f6-bea5-dcf7a54ee35f" providerId="ADAL" clId="{3840EB45-74CA-49F5-8548-3DE287019A31}" dt="2022-12-08T10:51:17.439" v="10124" actId="790"/>
          <ac:spMkLst>
            <pc:docMk/>
            <pc:sldMk cId="2574044071" sldId="484"/>
            <ac:spMk id="6404" creationId="{95BECC52-7D88-4F75-BCDB-3C51A34C79D8}"/>
          </ac:spMkLst>
        </pc:spChg>
        <pc:spChg chg="mod">
          <ac:chgData name="Kolakowski, Artur" userId="9c34c8cc-b1df-44f6-bea5-dcf7a54ee35f" providerId="ADAL" clId="{3840EB45-74CA-49F5-8548-3DE287019A31}" dt="2022-12-08T10:51:17.444" v="10125" actId="790"/>
          <ac:spMkLst>
            <pc:docMk/>
            <pc:sldMk cId="2574044071" sldId="484"/>
            <ac:spMk id="6405" creationId="{4209525D-29E4-46B6-A6A9-87168C218AF8}"/>
          </ac:spMkLst>
        </pc:spChg>
        <pc:spChg chg="mod">
          <ac:chgData name="Kolakowski, Artur" userId="9c34c8cc-b1df-44f6-bea5-dcf7a54ee35f" providerId="ADAL" clId="{3840EB45-74CA-49F5-8548-3DE287019A31}" dt="2022-12-08T10:51:17.449" v="10126" actId="790"/>
          <ac:spMkLst>
            <pc:docMk/>
            <pc:sldMk cId="2574044071" sldId="484"/>
            <ac:spMk id="6406" creationId="{4B13D26C-4D0B-4277-8D03-63BC7AA034A2}"/>
          </ac:spMkLst>
        </pc:spChg>
        <pc:spChg chg="mod">
          <ac:chgData name="Kolakowski, Artur" userId="9c34c8cc-b1df-44f6-bea5-dcf7a54ee35f" providerId="ADAL" clId="{3840EB45-74CA-49F5-8548-3DE287019A31}" dt="2022-12-08T10:51:17.454" v="10127" actId="790"/>
          <ac:spMkLst>
            <pc:docMk/>
            <pc:sldMk cId="2574044071" sldId="484"/>
            <ac:spMk id="6407" creationId="{174C82A3-5832-4032-B665-7D9FC94D7919}"/>
          </ac:spMkLst>
        </pc:spChg>
        <pc:spChg chg="mod">
          <ac:chgData name="Kolakowski, Artur" userId="9c34c8cc-b1df-44f6-bea5-dcf7a54ee35f" providerId="ADAL" clId="{3840EB45-74CA-49F5-8548-3DE287019A31}" dt="2022-12-08T10:51:17.459" v="10128" actId="790"/>
          <ac:spMkLst>
            <pc:docMk/>
            <pc:sldMk cId="2574044071" sldId="484"/>
            <ac:spMk id="6408" creationId="{586674D0-28ED-435D-839B-A08130FAE822}"/>
          </ac:spMkLst>
        </pc:spChg>
        <pc:spChg chg="mod">
          <ac:chgData name="Kolakowski, Artur" userId="9c34c8cc-b1df-44f6-bea5-dcf7a54ee35f" providerId="ADAL" clId="{3840EB45-74CA-49F5-8548-3DE287019A31}" dt="2022-12-08T10:51:17.464" v="10129" actId="790"/>
          <ac:spMkLst>
            <pc:docMk/>
            <pc:sldMk cId="2574044071" sldId="484"/>
            <ac:spMk id="6409" creationId="{F401F1F4-74A0-4873-AC82-8B782652035F}"/>
          </ac:spMkLst>
        </pc:spChg>
        <pc:spChg chg="mod">
          <ac:chgData name="Kolakowski, Artur" userId="9c34c8cc-b1df-44f6-bea5-dcf7a54ee35f" providerId="ADAL" clId="{3840EB45-74CA-49F5-8548-3DE287019A31}" dt="2022-12-08T10:51:17.470" v="10130" actId="790"/>
          <ac:spMkLst>
            <pc:docMk/>
            <pc:sldMk cId="2574044071" sldId="484"/>
            <ac:spMk id="6410" creationId="{7FAB0144-2CCF-4AC7-B728-104544F797D6}"/>
          </ac:spMkLst>
        </pc:spChg>
        <pc:spChg chg="mod">
          <ac:chgData name="Kolakowski, Artur" userId="9c34c8cc-b1df-44f6-bea5-dcf7a54ee35f" providerId="ADAL" clId="{3840EB45-74CA-49F5-8548-3DE287019A31}" dt="2022-12-08T10:51:17.475" v="10131" actId="790"/>
          <ac:spMkLst>
            <pc:docMk/>
            <pc:sldMk cId="2574044071" sldId="484"/>
            <ac:spMk id="6411" creationId="{B2040BAA-A895-418F-B2BC-2F3B064DF3BE}"/>
          </ac:spMkLst>
        </pc:spChg>
        <pc:spChg chg="mod">
          <ac:chgData name="Kolakowski, Artur" userId="9c34c8cc-b1df-44f6-bea5-dcf7a54ee35f" providerId="ADAL" clId="{3840EB45-74CA-49F5-8548-3DE287019A31}" dt="2022-12-08T10:51:17.479" v="10132" actId="790"/>
          <ac:spMkLst>
            <pc:docMk/>
            <pc:sldMk cId="2574044071" sldId="484"/>
            <ac:spMk id="6412" creationId="{6323AED7-FAC8-44BC-A0C3-902E5226AE8E}"/>
          </ac:spMkLst>
        </pc:spChg>
        <pc:spChg chg="mod">
          <ac:chgData name="Kolakowski, Artur" userId="9c34c8cc-b1df-44f6-bea5-dcf7a54ee35f" providerId="ADAL" clId="{3840EB45-74CA-49F5-8548-3DE287019A31}" dt="2022-12-08T10:51:17.484" v="10133" actId="790"/>
          <ac:spMkLst>
            <pc:docMk/>
            <pc:sldMk cId="2574044071" sldId="484"/>
            <ac:spMk id="6413" creationId="{1506FDCD-6EA2-41D7-BFDA-66BB8C65029E}"/>
          </ac:spMkLst>
        </pc:spChg>
        <pc:spChg chg="mod">
          <ac:chgData name="Kolakowski, Artur" userId="9c34c8cc-b1df-44f6-bea5-dcf7a54ee35f" providerId="ADAL" clId="{3840EB45-74CA-49F5-8548-3DE287019A31}" dt="2022-12-08T10:51:17.489" v="10134" actId="790"/>
          <ac:spMkLst>
            <pc:docMk/>
            <pc:sldMk cId="2574044071" sldId="484"/>
            <ac:spMk id="6414" creationId="{DAE7E21E-0CD2-48A4-93BB-50057A34672A}"/>
          </ac:spMkLst>
        </pc:spChg>
        <pc:spChg chg="mod">
          <ac:chgData name="Kolakowski, Artur" userId="9c34c8cc-b1df-44f6-bea5-dcf7a54ee35f" providerId="ADAL" clId="{3840EB45-74CA-49F5-8548-3DE287019A31}" dt="2022-12-08T10:51:17.493" v="10135" actId="790"/>
          <ac:spMkLst>
            <pc:docMk/>
            <pc:sldMk cId="2574044071" sldId="484"/>
            <ac:spMk id="6415" creationId="{25D7A327-A16B-452E-8004-971219DE7469}"/>
          </ac:spMkLst>
        </pc:spChg>
        <pc:spChg chg="mod">
          <ac:chgData name="Kolakowski, Artur" userId="9c34c8cc-b1df-44f6-bea5-dcf7a54ee35f" providerId="ADAL" clId="{3840EB45-74CA-49F5-8548-3DE287019A31}" dt="2022-12-08T10:51:17.498" v="10136" actId="790"/>
          <ac:spMkLst>
            <pc:docMk/>
            <pc:sldMk cId="2574044071" sldId="484"/>
            <ac:spMk id="6416" creationId="{414DA2EC-9164-4DD3-8F87-0EF0D7BD419D}"/>
          </ac:spMkLst>
        </pc:spChg>
        <pc:spChg chg="mod">
          <ac:chgData name="Kolakowski, Artur" userId="9c34c8cc-b1df-44f6-bea5-dcf7a54ee35f" providerId="ADAL" clId="{3840EB45-74CA-49F5-8548-3DE287019A31}" dt="2022-12-08T10:51:17.502" v="10137" actId="790"/>
          <ac:spMkLst>
            <pc:docMk/>
            <pc:sldMk cId="2574044071" sldId="484"/>
            <ac:spMk id="6417" creationId="{7BFFD129-7E61-4EC5-9374-E4F8ABB49FFD}"/>
          </ac:spMkLst>
        </pc:spChg>
        <pc:spChg chg="mod">
          <ac:chgData name="Kolakowski, Artur" userId="9c34c8cc-b1df-44f6-bea5-dcf7a54ee35f" providerId="ADAL" clId="{3840EB45-74CA-49F5-8548-3DE287019A31}" dt="2022-12-08T10:51:17.506" v="10138" actId="790"/>
          <ac:spMkLst>
            <pc:docMk/>
            <pc:sldMk cId="2574044071" sldId="484"/>
            <ac:spMk id="6418" creationId="{5CC32625-0862-42F3-8D6B-BF6D81D5D52B}"/>
          </ac:spMkLst>
        </pc:spChg>
        <pc:spChg chg="mod">
          <ac:chgData name="Kolakowski, Artur" userId="9c34c8cc-b1df-44f6-bea5-dcf7a54ee35f" providerId="ADAL" clId="{3840EB45-74CA-49F5-8548-3DE287019A31}" dt="2022-12-08T10:51:17.511" v="10139" actId="790"/>
          <ac:spMkLst>
            <pc:docMk/>
            <pc:sldMk cId="2574044071" sldId="484"/>
            <ac:spMk id="6419" creationId="{7106389D-81BC-432D-84DF-F170F438F28E}"/>
          </ac:spMkLst>
        </pc:spChg>
        <pc:spChg chg="mod">
          <ac:chgData name="Kolakowski, Artur" userId="9c34c8cc-b1df-44f6-bea5-dcf7a54ee35f" providerId="ADAL" clId="{3840EB45-74CA-49F5-8548-3DE287019A31}" dt="2022-12-08T10:51:17.517" v="10140" actId="790"/>
          <ac:spMkLst>
            <pc:docMk/>
            <pc:sldMk cId="2574044071" sldId="484"/>
            <ac:spMk id="6420" creationId="{807C2BC9-9114-41A9-A141-C9F6841E895F}"/>
          </ac:spMkLst>
        </pc:spChg>
        <pc:spChg chg="mod">
          <ac:chgData name="Kolakowski, Artur" userId="9c34c8cc-b1df-44f6-bea5-dcf7a54ee35f" providerId="ADAL" clId="{3840EB45-74CA-49F5-8548-3DE287019A31}" dt="2022-12-08T10:51:17.521" v="10141" actId="790"/>
          <ac:spMkLst>
            <pc:docMk/>
            <pc:sldMk cId="2574044071" sldId="484"/>
            <ac:spMk id="6421" creationId="{A010F564-ECE8-409E-BA4A-AA4B50AC0DAE}"/>
          </ac:spMkLst>
        </pc:spChg>
        <pc:spChg chg="mod">
          <ac:chgData name="Kolakowski, Artur" userId="9c34c8cc-b1df-44f6-bea5-dcf7a54ee35f" providerId="ADAL" clId="{3840EB45-74CA-49F5-8548-3DE287019A31}" dt="2022-12-08T10:51:17.526" v="10142" actId="790"/>
          <ac:spMkLst>
            <pc:docMk/>
            <pc:sldMk cId="2574044071" sldId="484"/>
            <ac:spMk id="6422" creationId="{CBAAFB96-FEA7-46A9-A239-9ED874210527}"/>
          </ac:spMkLst>
        </pc:spChg>
        <pc:spChg chg="mod">
          <ac:chgData name="Kolakowski, Artur" userId="9c34c8cc-b1df-44f6-bea5-dcf7a54ee35f" providerId="ADAL" clId="{3840EB45-74CA-49F5-8548-3DE287019A31}" dt="2022-12-08T10:51:17.530" v="10143" actId="790"/>
          <ac:spMkLst>
            <pc:docMk/>
            <pc:sldMk cId="2574044071" sldId="484"/>
            <ac:spMk id="6423" creationId="{95F263B3-2437-4F03-B855-180759461917}"/>
          </ac:spMkLst>
        </pc:spChg>
        <pc:spChg chg="mod">
          <ac:chgData name="Kolakowski, Artur" userId="9c34c8cc-b1df-44f6-bea5-dcf7a54ee35f" providerId="ADAL" clId="{3840EB45-74CA-49F5-8548-3DE287019A31}" dt="2022-12-08T10:51:17.535" v="10144" actId="790"/>
          <ac:spMkLst>
            <pc:docMk/>
            <pc:sldMk cId="2574044071" sldId="484"/>
            <ac:spMk id="6424" creationId="{131198CD-9235-481F-8814-EE5ECE01872A}"/>
          </ac:spMkLst>
        </pc:spChg>
        <pc:spChg chg="mod">
          <ac:chgData name="Kolakowski, Artur" userId="9c34c8cc-b1df-44f6-bea5-dcf7a54ee35f" providerId="ADAL" clId="{3840EB45-74CA-49F5-8548-3DE287019A31}" dt="2022-12-08T10:51:17.540" v="10145" actId="790"/>
          <ac:spMkLst>
            <pc:docMk/>
            <pc:sldMk cId="2574044071" sldId="484"/>
            <ac:spMk id="6425" creationId="{CBC25A2E-AADA-49E0-98BD-A45C2FC1B968}"/>
          </ac:spMkLst>
        </pc:spChg>
        <pc:spChg chg="mod">
          <ac:chgData name="Kolakowski, Artur" userId="9c34c8cc-b1df-44f6-bea5-dcf7a54ee35f" providerId="ADAL" clId="{3840EB45-74CA-49F5-8548-3DE287019A31}" dt="2022-12-08T10:51:17.545" v="10146" actId="790"/>
          <ac:spMkLst>
            <pc:docMk/>
            <pc:sldMk cId="2574044071" sldId="484"/>
            <ac:spMk id="6426" creationId="{7EF25B5B-A849-4E9A-A769-B74ACEB494C2}"/>
          </ac:spMkLst>
        </pc:spChg>
        <pc:spChg chg="mod">
          <ac:chgData name="Kolakowski, Artur" userId="9c34c8cc-b1df-44f6-bea5-dcf7a54ee35f" providerId="ADAL" clId="{3840EB45-74CA-49F5-8548-3DE287019A31}" dt="2022-12-08T10:51:17.549" v="10147" actId="790"/>
          <ac:spMkLst>
            <pc:docMk/>
            <pc:sldMk cId="2574044071" sldId="484"/>
            <ac:spMk id="6427" creationId="{6C76474B-1914-47F8-9E37-EB3F871ACA85}"/>
          </ac:spMkLst>
        </pc:spChg>
        <pc:spChg chg="mod">
          <ac:chgData name="Kolakowski, Artur" userId="9c34c8cc-b1df-44f6-bea5-dcf7a54ee35f" providerId="ADAL" clId="{3840EB45-74CA-49F5-8548-3DE287019A31}" dt="2022-12-08T10:51:17.555" v="10148" actId="790"/>
          <ac:spMkLst>
            <pc:docMk/>
            <pc:sldMk cId="2574044071" sldId="484"/>
            <ac:spMk id="6428" creationId="{1D8E6249-9C23-480F-AC97-B77B25BD18CD}"/>
          </ac:spMkLst>
        </pc:spChg>
        <pc:spChg chg="mod">
          <ac:chgData name="Kolakowski, Artur" userId="9c34c8cc-b1df-44f6-bea5-dcf7a54ee35f" providerId="ADAL" clId="{3840EB45-74CA-49F5-8548-3DE287019A31}" dt="2022-12-08T10:51:17.560" v="10149" actId="790"/>
          <ac:spMkLst>
            <pc:docMk/>
            <pc:sldMk cId="2574044071" sldId="484"/>
            <ac:spMk id="6429" creationId="{917815F8-EF4F-403A-8572-E88C7D657F23}"/>
          </ac:spMkLst>
        </pc:spChg>
        <pc:spChg chg="mod">
          <ac:chgData name="Kolakowski, Artur" userId="9c34c8cc-b1df-44f6-bea5-dcf7a54ee35f" providerId="ADAL" clId="{3840EB45-74CA-49F5-8548-3DE287019A31}" dt="2022-12-08T10:51:17.564" v="10150" actId="790"/>
          <ac:spMkLst>
            <pc:docMk/>
            <pc:sldMk cId="2574044071" sldId="484"/>
            <ac:spMk id="6430" creationId="{B1344458-B0D3-421F-9EE7-853BE4FF8CB6}"/>
          </ac:spMkLst>
        </pc:spChg>
        <pc:spChg chg="mod">
          <ac:chgData name="Kolakowski, Artur" userId="9c34c8cc-b1df-44f6-bea5-dcf7a54ee35f" providerId="ADAL" clId="{3840EB45-74CA-49F5-8548-3DE287019A31}" dt="2022-12-08T10:51:17.568" v="10151" actId="790"/>
          <ac:spMkLst>
            <pc:docMk/>
            <pc:sldMk cId="2574044071" sldId="484"/>
            <ac:spMk id="6431" creationId="{276F5E2E-3379-4773-8F01-3493F74E224F}"/>
          </ac:spMkLst>
        </pc:spChg>
        <pc:spChg chg="mod">
          <ac:chgData name="Kolakowski, Artur" userId="9c34c8cc-b1df-44f6-bea5-dcf7a54ee35f" providerId="ADAL" clId="{3840EB45-74CA-49F5-8548-3DE287019A31}" dt="2022-12-08T10:51:17.574" v="10152" actId="790"/>
          <ac:spMkLst>
            <pc:docMk/>
            <pc:sldMk cId="2574044071" sldId="484"/>
            <ac:spMk id="6432" creationId="{87316C29-C98B-4F45-B82A-CDA86E823E55}"/>
          </ac:spMkLst>
        </pc:spChg>
        <pc:spChg chg="mod">
          <ac:chgData name="Kolakowski, Artur" userId="9c34c8cc-b1df-44f6-bea5-dcf7a54ee35f" providerId="ADAL" clId="{3840EB45-74CA-49F5-8548-3DE287019A31}" dt="2022-12-08T10:51:17.578" v="10153" actId="790"/>
          <ac:spMkLst>
            <pc:docMk/>
            <pc:sldMk cId="2574044071" sldId="484"/>
            <ac:spMk id="6433" creationId="{CF2A9FA0-778A-4B3A-8083-FFD3216BCCC7}"/>
          </ac:spMkLst>
        </pc:spChg>
        <pc:spChg chg="mod">
          <ac:chgData name="Kolakowski, Artur" userId="9c34c8cc-b1df-44f6-bea5-dcf7a54ee35f" providerId="ADAL" clId="{3840EB45-74CA-49F5-8548-3DE287019A31}" dt="2022-12-08T10:51:17.583" v="10154" actId="790"/>
          <ac:spMkLst>
            <pc:docMk/>
            <pc:sldMk cId="2574044071" sldId="484"/>
            <ac:spMk id="6434" creationId="{C922A30F-873D-45CC-A4EB-24BD90346243}"/>
          </ac:spMkLst>
        </pc:spChg>
        <pc:spChg chg="mod">
          <ac:chgData name="Kolakowski, Artur" userId="9c34c8cc-b1df-44f6-bea5-dcf7a54ee35f" providerId="ADAL" clId="{3840EB45-74CA-49F5-8548-3DE287019A31}" dt="2022-12-08T10:51:17.588" v="10155" actId="790"/>
          <ac:spMkLst>
            <pc:docMk/>
            <pc:sldMk cId="2574044071" sldId="484"/>
            <ac:spMk id="6435" creationId="{E1BA4307-3708-411D-AFA6-A629DC94BDAF}"/>
          </ac:spMkLst>
        </pc:spChg>
        <pc:spChg chg="mod">
          <ac:chgData name="Kolakowski, Artur" userId="9c34c8cc-b1df-44f6-bea5-dcf7a54ee35f" providerId="ADAL" clId="{3840EB45-74CA-49F5-8548-3DE287019A31}" dt="2022-12-08T10:51:17.593" v="10156" actId="790"/>
          <ac:spMkLst>
            <pc:docMk/>
            <pc:sldMk cId="2574044071" sldId="484"/>
            <ac:spMk id="6436" creationId="{858FCC63-13F0-40C0-A316-892FECDD83B0}"/>
          </ac:spMkLst>
        </pc:spChg>
        <pc:spChg chg="mod">
          <ac:chgData name="Kolakowski, Artur" userId="9c34c8cc-b1df-44f6-bea5-dcf7a54ee35f" providerId="ADAL" clId="{3840EB45-74CA-49F5-8548-3DE287019A31}" dt="2022-12-08T10:51:17.598" v="10157" actId="790"/>
          <ac:spMkLst>
            <pc:docMk/>
            <pc:sldMk cId="2574044071" sldId="484"/>
            <ac:spMk id="6437" creationId="{1983DF9C-F509-4F57-A0DC-CE75E17301EC}"/>
          </ac:spMkLst>
        </pc:spChg>
        <pc:spChg chg="mod">
          <ac:chgData name="Kolakowski, Artur" userId="9c34c8cc-b1df-44f6-bea5-dcf7a54ee35f" providerId="ADAL" clId="{3840EB45-74CA-49F5-8548-3DE287019A31}" dt="2022-12-08T10:51:17.603" v="10158" actId="790"/>
          <ac:spMkLst>
            <pc:docMk/>
            <pc:sldMk cId="2574044071" sldId="484"/>
            <ac:spMk id="6438" creationId="{678017DC-3C4D-4D04-B2D4-9237F52ED7AD}"/>
          </ac:spMkLst>
        </pc:spChg>
        <pc:spChg chg="mod">
          <ac:chgData name="Kolakowski, Artur" userId="9c34c8cc-b1df-44f6-bea5-dcf7a54ee35f" providerId="ADAL" clId="{3840EB45-74CA-49F5-8548-3DE287019A31}" dt="2022-12-08T10:51:17.608" v="10159" actId="790"/>
          <ac:spMkLst>
            <pc:docMk/>
            <pc:sldMk cId="2574044071" sldId="484"/>
            <ac:spMk id="6439" creationId="{5CE1D57E-680E-4545-BA5E-CCB4F2F623ED}"/>
          </ac:spMkLst>
        </pc:spChg>
        <pc:spChg chg="mod">
          <ac:chgData name="Kolakowski, Artur" userId="9c34c8cc-b1df-44f6-bea5-dcf7a54ee35f" providerId="ADAL" clId="{3840EB45-74CA-49F5-8548-3DE287019A31}" dt="2022-12-08T10:51:17.613" v="10160" actId="790"/>
          <ac:spMkLst>
            <pc:docMk/>
            <pc:sldMk cId="2574044071" sldId="484"/>
            <ac:spMk id="6440" creationId="{FEC167D5-D6AA-4882-869F-22509A689BE3}"/>
          </ac:spMkLst>
        </pc:spChg>
        <pc:spChg chg="mod">
          <ac:chgData name="Kolakowski, Artur" userId="9c34c8cc-b1df-44f6-bea5-dcf7a54ee35f" providerId="ADAL" clId="{3840EB45-74CA-49F5-8548-3DE287019A31}" dt="2022-12-08T10:51:17.617" v="10161" actId="790"/>
          <ac:spMkLst>
            <pc:docMk/>
            <pc:sldMk cId="2574044071" sldId="484"/>
            <ac:spMk id="6441" creationId="{4E7C4439-FA6C-48D9-9EB1-E12072164639}"/>
          </ac:spMkLst>
        </pc:spChg>
        <pc:spChg chg="mod">
          <ac:chgData name="Kolakowski, Artur" userId="9c34c8cc-b1df-44f6-bea5-dcf7a54ee35f" providerId="ADAL" clId="{3840EB45-74CA-49F5-8548-3DE287019A31}" dt="2022-12-08T10:51:17.622" v="10162" actId="790"/>
          <ac:spMkLst>
            <pc:docMk/>
            <pc:sldMk cId="2574044071" sldId="484"/>
            <ac:spMk id="6442" creationId="{71F22AF1-1CEA-4350-9588-B7442B48D8B8}"/>
          </ac:spMkLst>
        </pc:spChg>
        <pc:spChg chg="mod">
          <ac:chgData name="Kolakowski, Artur" userId="9c34c8cc-b1df-44f6-bea5-dcf7a54ee35f" providerId="ADAL" clId="{3840EB45-74CA-49F5-8548-3DE287019A31}" dt="2022-12-08T10:51:17.628" v="10163" actId="790"/>
          <ac:spMkLst>
            <pc:docMk/>
            <pc:sldMk cId="2574044071" sldId="484"/>
            <ac:spMk id="6443" creationId="{44413CC5-4B0B-4E45-9B86-8925CD3ADB95}"/>
          </ac:spMkLst>
        </pc:spChg>
        <pc:spChg chg="mod">
          <ac:chgData name="Kolakowski, Artur" userId="9c34c8cc-b1df-44f6-bea5-dcf7a54ee35f" providerId="ADAL" clId="{3840EB45-74CA-49F5-8548-3DE287019A31}" dt="2022-12-08T10:51:17.632" v="10164" actId="790"/>
          <ac:spMkLst>
            <pc:docMk/>
            <pc:sldMk cId="2574044071" sldId="484"/>
            <ac:spMk id="6444" creationId="{357EE269-7552-4AD1-961A-21B6BBFD3D9A}"/>
          </ac:spMkLst>
        </pc:spChg>
        <pc:spChg chg="mod">
          <ac:chgData name="Kolakowski, Artur" userId="9c34c8cc-b1df-44f6-bea5-dcf7a54ee35f" providerId="ADAL" clId="{3840EB45-74CA-49F5-8548-3DE287019A31}" dt="2022-12-08T10:51:17.638" v="10165" actId="790"/>
          <ac:spMkLst>
            <pc:docMk/>
            <pc:sldMk cId="2574044071" sldId="484"/>
            <ac:spMk id="6445" creationId="{A9DFC9CB-D12D-4A6A-812C-B56499A768CF}"/>
          </ac:spMkLst>
        </pc:spChg>
        <pc:spChg chg="mod">
          <ac:chgData name="Kolakowski, Artur" userId="9c34c8cc-b1df-44f6-bea5-dcf7a54ee35f" providerId="ADAL" clId="{3840EB45-74CA-49F5-8548-3DE287019A31}" dt="2022-12-08T10:51:17.642" v="10166" actId="790"/>
          <ac:spMkLst>
            <pc:docMk/>
            <pc:sldMk cId="2574044071" sldId="484"/>
            <ac:spMk id="6446" creationId="{A5C712CA-D09D-4694-BB00-2C543DA1330A}"/>
          </ac:spMkLst>
        </pc:spChg>
        <pc:spChg chg="mod">
          <ac:chgData name="Kolakowski, Artur" userId="9c34c8cc-b1df-44f6-bea5-dcf7a54ee35f" providerId="ADAL" clId="{3840EB45-74CA-49F5-8548-3DE287019A31}" dt="2022-12-08T10:51:17.647" v="10167" actId="790"/>
          <ac:spMkLst>
            <pc:docMk/>
            <pc:sldMk cId="2574044071" sldId="484"/>
            <ac:spMk id="6447" creationId="{CBA0205B-7A51-482C-A017-0CA2C878318E}"/>
          </ac:spMkLst>
        </pc:spChg>
        <pc:spChg chg="mod">
          <ac:chgData name="Kolakowski, Artur" userId="9c34c8cc-b1df-44f6-bea5-dcf7a54ee35f" providerId="ADAL" clId="{3840EB45-74CA-49F5-8548-3DE287019A31}" dt="2022-12-08T10:51:17.652" v="10168" actId="790"/>
          <ac:spMkLst>
            <pc:docMk/>
            <pc:sldMk cId="2574044071" sldId="484"/>
            <ac:spMk id="6448" creationId="{6D170586-A279-42C1-A7CC-CC490E5E3B01}"/>
          </ac:spMkLst>
        </pc:spChg>
        <pc:spChg chg="mod">
          <ac:chgData name="Kolakowski, Artur" userId="9c34c8cc-b1df-44f6-bea5-dcf7a54ee35f" providerId="ADAL" clId="{3840EB45-74CA-49F5-8548-3DE287019A31}" dt="2022-12-08T10:51:17.656" v="10169" actId="790"/>
          <ac:spMkLst>
            <pc:docMk/>
            <pc:sldMk cId="2574044071" sldId="484"/>
            <ac:spMk id="6449" creationId="{3FF8438D-9944-4BC2-B523-4B534024A131}"/>
          </ac:spMkLst>
        </pc:spChg>
        <pc:spChg chg="mod">
          <ac:chgData name="Kolakowski, Artur" userId="9c34c8cc-b1df-44f6-bea5-dcf7a54ee35f" providerId="ADAL" clId="{3840EB45-74CA-49F5-8548-3DE287019A31}" dt="2022-12-08T10:51:17.662" v="10170" actId="790"/>
          <ac:spMkLst>
            <pc:docMk/>
            <pc:sldMk cId="2574044071" sldId="484"/>
            <ac:spMk id="6450" creationId="{E4C076B3-D8A4-4545-8284-BEA296F8F7D1}"/>
          </ac:spMkLst>
        </pc:spChg>
        <pc:spChg chg="mod">
          <ac:chgData name="Kolakowski, Artur" userId="9c34c8cc-b1df-44f6-bea5-dcf7a54ee35f" providerId="ADAL" clId="{3840EB45-74CA-49F5-8548-3DE287019A31}" dt="2022-12-08T10:51:17.668" v="10171" actId="790"/>
          <ac:spMkLst>
            <pc:docMk/>
            <pc:sldMk cId="2574044071" sldId="484"/>
            <ac:spMk id="6451" creationId="{187EF8B8-2E4A-403D-890A-4EFEDAE358B7}"/>
          </ac:spMkLst>
        </pc:spChg>
        <pc:spChg chg="mod">
          <ac:chgData name="Kolakowski, Artur" userId="9c34c8cc-b1df-44f6-bea5-dcf7a54ee35f" providerId="ADAL" clId="{3840EB45-74CA-49F5-8548-3DE287019A31}" dt="2022-12-08T10:51:17.673" v="10172" actId="790"/>
          <ac:spMkLst>
            <pc:docMk/>
            <pc:sldMk cId="2574044071" sldId="484"/>
            <ac:spMk id="6452" creationId="{3D6CDE80-DBBE-4132-9581-89DDF7ED708E}"/>
          </ac:spMkLst>
        </pc:spChg>
        <pc:spChg chg="mod">
          <ac:chgData name="Kolakowski, Artur" userId="9c34c8cc-b1df-44f6-bea5-dcf7a54ee35f" providerId="ADAL" clId="{3840EB45-74CA-49F5-8548-3DE287019A31}" dt="2022-12-08T10:51:17.678" v="10173" actId="790"/>
          <ac:spMkLst>
            <pc:docMk/>
            <pc:sldMk cId="2574044071" sldId="484"/>
            <ac:spMk id="6453" creationId="{73070098-8A6F-4A46-9E29-7AFF3D463D07}"/>
          </ac:spMkLst>
        </pc:spChg>
        <pc:spChg chg="mod">
          <ac:chgData name="Kolakowski, Artur" userId="9c34c8cc-b1df-44f6-bea5-dcf7a54ee35f" providerId="ADAL" clId="{3840EB45-74CA-49F5-8548-3DE287019A31}" dt="2022-12-08T10:51:17.682" v="10174" actId="790"/>
          <ac:spMkLst>
            <pc:docMk/>
            <pc:sldMk cId="2574044071" sldId="484"/>
            <ac:spMk id="6454" creationId="{C2B9C7DC-9E05-4E84-B293-4F5BC8088F37}"/>
          </ac:spMkLst>
        </pc:spChg>
        <pc:spChg chg="mod">
          <ac:chgData name="Kolakowski, Artur" userId="9c34c8cc-b1df-44f6-bea5-dcf7a54ee35f" providerId="ADAL" clId="{3840EB45-74CA-49F5-8548-3DE287019A31}" dt="2022-12-08T10:51:17.687" v="10175" actId="790"/>
          <ac:spMkLst>
            <pc:docMk/>
            <pc:sldMk cId="2574044071" sldId="484"/>
            <ac:spMk id="6455" creationId="{7B9B6BCE-5632-4522-99A1-FA0FED90DA40}"/>
          </ac:spMkLst>
        </pc:spChg>
        <pc:spChg chg="mod">
          <ac:chgData name="Kolakowski, Artur" userId="9c34c8cc-b1df-44f6-bea5-dcf7a54ee35f" providerId="ADAL" clId="{3840EB45-74CA-49F5-8548-3DE287019A31}" dt="2022-12-08T10:51:17.692" v="10176" actId="790"/>
          <ac:spMkLst>
            <pc:docMk/>
            <pc:sldMk cId="2574044071" sldId="484"/>
            <ac:spMk id="6456" creationId="{0B878F82-715D-4073-8378-F7AB2ACEDA95}"/>
          </ac:spMkLst>
        </pc:spChg>
        <pc:spChg chg="mod">
          <ac:chgData name="Kolakowski, Artur" userId="9c34c8cc-b1df-44f6-bea5-dcf7a54ee35f" providerId="ADAL" clId="{3840EB45-74CA-49F5-8548-3DE287019A31}" dt="2022-12-08T10:51:17.697" v="10177" actId="790"/>
          <ac:spMkLst>
            <pc:docMk/>
            <pc:sldMk cId="2574044071" sldId="484"/>
            <ac:spMk id="6457" creationId="{873A9E59-D0E2-46B3-800C-297748035D54}"/>
          </ac:spMkLst>
        </pc:spChg>
        <pc:spChg chg="mod">
          <ac:chgData name="Kolakowski, Artur" userId="9c34c8cc-b1df-44f6-bea5-dcf7a54ee35f" providerId="ADAL" clId="{3840EB45-74CA-49F5-8548-3DE287019A31}" dt="2022-12-08T10:51:17.702" v="10178" actId="790"/>
          <ac:spMkLst>
            <pc:docMk/>
            <pc:sldMk cId="2574044071" sldId="484"/>
            <ac:spMk id="6458" creationId="{432406CF-88EA-432E-B7C9-B5498ECE571E}"/>
          </ac:spMkLst>
        </pc:spChg>
        <pc:spChg chg="mod">
          <ac:chgData name="Kolakowski, Artur" userId="9c34c8cc-b1df-44f6-bea5-dcf7a54ee35f" providerId="ADAL" clId="{3840EB45-74CA-49F5-8548-3DE287019A31}" dt="2022-12-08T10:51:17.708" v="10179" actId="790"/>
          <ac:spMkLst>
            <pc:docMk/>
            <pc:sldMk cId="2574044071" sldId="484"/>
            <ac:spMk id="6459" creationId="{7A90E0AD-9175-4F39-8A01-2E61B9FAC898}"/>
          </ac:spMkLst>
        </pc:spChg>
        <pc:spChg chg="mod">
          <ac:chgData name="Kolakowski, Artur" userId="9c34c8cc-b1df-44f6-bea5-dcf7a54ee35f" providerId="ADAL" clId="{3840EB45-74CA-49F5-8548-3DE287019A31}" dt="2022-12-08T10:51:17.713" v="10180" actId="790"/>
          <ac:spMkLst>
            <pc:docMk/>
            <pc:sldMk cId="2574044071" sldId="484"/>
            <ac:spMk id="6460" creationId="{BF2DF572-D56E-4155-9061-C57407BDA593}"/>
          </ac:spMkLst>
        </pc:spChg>
        <pc:spChg chg="mod">
          <ac:chgData name="Kolakowski, Artur" userId="9c34c8cc-b1df-44f6-bea5-dcf7a54ee35f" providerId="ADAL" clId="{3840EB45-74CA-49F5-8548-3DE287019A31}" dt="2022-12-08T10:51:17.718" v="10181" actId="790"/>
          <ac:spMkLst>
            <pc:docMk/>
            <pc:sldMk cId="2574044071" sldId="484"/>
            <ac:spMk id="6461" creationId="{94AA78FF-98E1-4606-AEBC-9613D2B82632}"/>
          </ac:spMkLst>
        </pc:spChg>
        <pc:spChg chg="mod">
          <ac:chgData name="Kolakowski, Artur" userId="9c34c8cc-b1df-44f6-bea5-dcf7a54ee35f" providerId="ADAL" clId="{3840EB45-74CA-49F5-8548-3DE287019A31}" dt="2022-12-08T10:51:17.723" v="10182" actId="790"/>
          <ac:spMkLst>
            <pc:docMk/>
            <pc:sldMk cId="2574044071" sldId="484"/>
            <ac:spMk id="6462" creationId="{16A3FE74-1F01-4004-930C-6F7CE79B4115}"/>
          </ac:spMkLst>
        </pc:spChg>
        <pc:spChg chg="mod">
          <ac:chgData name="Kolakowski, Artur" userId="9c34c8cc-b1df-44f6-bea5-dcf7a54ee35f" providerId="ADAL" clId="{3840EB45-74CA-49F5-8548-3DE287019A31}" dt="2022-12-08T10:51:17.728" v="10183" actId="790"/>
          <ac:spMkLst>
            <pc:docMk/>
            <pc:sldMk cId="2574044071" sldId="484"/>
            <ac:spMk id="6463" creationId="{C95D3E91-B6F2-4988-8A25-057564F42ACF}"/>
          </ac:spMkLst>
        </pc:spChg>
        <pc:spChg chg="mod">
          <ac:chgData name="Kolakowski, Artur" userId="9c34c8cc-b1df-44f6-bea5-dcf7a54ee35f" providerId="ADAL" clId="{3840EB45-74CA-49F5-8548-3DE287019A31}" dt="2022-12-08T10:51:17.733" v="10184" actId="790"/>
          <ac:spMkLst>
            <pc:docMk/>
            <pc:sldMk cId="2574044071" sldId="484"/>
            <ac:spMk id="6464" creationId="{DB49667A-B8DB-469A-B55D-9D9D1D3FED2D}"/>
          </ac:spMkLst>
        </pc:spChg>
        <pc:spChg chg="mod">
          <ac:chgData name="Kolakowski, Artur" userId="9c34c8cc-b1df-44f6-bea5-dcf7a54ee35f" providerId="ADAL" clId="{3840EB45-74CA-49F5-8548-3DE287019A31}" dt="2022-12-08T10:51:17.738" v="10185" actId="790"/>
          <ac:spMkLst>
            <pc:docMk/>
            <pc:sldMk cId="2574044071" sldId="484"/>
            <ac:spMk id="6465" creationId="{C4E70D23-8324-4E80-AFAC-3FD7B3D8EFFC}"/>
          </ac:spMkLst>
        </pc:spChg>
        <pc:spChg chg="mod">
          <ac:chgData name="Kolakowski, Artur" userId="9c34c8cc-b1df-44f6-bea5-dcf7a54ee35f" providerId="ADAL" clId="{3840EB45-74CA-49F5-8548-3DE287019A31}" dt="2022-12-08T10:51:17.742" v="10186" actId="790"/>
          <ac:spMkLst>
            <pc:docMk/>
            <pc:sldMk cId="2574044071" sldId="484"/>
            <ac:spMk id="6466" creationId="{08221EB7-0260-4E26-BDD3-EE236512A5D5}"/>
          </ac:spMkLst>
        </pc:spChg>
        <pc:spChg chg="mod">
          <ac:chgData name="Kolakowski, Artur" userId="9c34c8cc-b1df-44f6-bea5-dcf7a54ee35f" providerId="ADAL" clId="{3840EB45-74CA-49F5-8548-3DE287019A31}" dt="2022-12-08T10:51:17.746" v="10187" actId="790"/>
          <ac:spMkLst>
            <pc:docMk/>
            <pc:sldMk cId="2574044071" sldId="484"/>
            <ac:spMk id="6467" creationId="{BAB2903E-F3FF-4E4F-96BC-1AEF606135FA}"/>
          </ac:spMkLst>
        </pc:spChg>
        <pc:spChg chg="mod">
          <ac:chgData name="Kolakowski, Artur" userId="9c34c8cc-b1df-44f6-bea5-dcf7a54ee35f" providerId="ADAL" clId="{3840EB45-74CA-49F5-8548-3DE287019A31}" dt="2022-12-08T10:51:17.753" v="10188" actId="790"/>
          <ac:spMkLst>
            <pc:docMk/>
            <pc:sldMk cId="2574044071" sldId="484"/>
            <ac:spMk id="6468" creationId="{1A815335-43D8-41CE-836F-B2EA8FD752F3}"/>
          </ac:spMkLst>
        </pc:spChg>
        <pc:spChg chg="mod">
          <ac:chgData name="Kolakowski, Artur" userId="9c34c8cc-b1df-44f6-bea5-dcf7a54ee35f" providerId="ADAL" clId="{3840EB45-74CA-49F5-8548-3DE287019A31}" dt="2022-12-08T10:51:17.758" v="10189" actId="790"/>
          <ac:spMkLst>
            <pc:docMk/>
            <pc:sldMk cId="2574044071" sldId="484"/>
            <ac:spMk id="6469" creationId="{1D6714AB-B2A6-4D09-B553-CFE9AB703780}"/>
          </ac:spMkLst>
        </pc:spChg>
        <pc:spChg chg="mod">
          <ac:chgData name="Kolakowski, Artur" userId="9c34c8cc-b1df-44f6-bea5-dcf7a54ee35f" providerId="ADAL" clId="{3840EB45-74CA-49F5-8548-3DE287019A31}" dt="2022-12-08T10:51:17.762" v="10190" actId="790"/>
          <ac:spMkLst>
            <pc:docMk/>
            <pc:sldMk cId="2574044071" sldId="484"/>
            <ac:spMk id="6470" creationId="{535B81C8-FF83-42AD-9E4C-6EF13A2FB852}"/>
          </ac:spMkLst>
        </pc:spChg>
        <pc:spChg chg="mod">
          <ac:chgData name="Kolakowski, Artur" userId="9c34c8cc-b1df-44f6-bea5-dcf7a54ee35f" providerId="ADAL" clId="{3840EB45-74CA-49F5-8548-3DE287019A31}" dt="2022-12-08T10:51:17.766" v="10191" actId="790"/>
          <ac:spMkLst>
            <pc:docMk/>
            <pc:sldMk cId="2574044071" sldId="484"/>
            <ac:spMk id="6471" creationId="{78DDD912-F58C-4D11-BD73-16E608B03B7E}"/>
          </ac:spMkLst>
        </pc:spChg>
        <pc:spChg chg="mod">
          <ac:chgData name="Kolakowski, Artur" userId="9c34c8cc-b1df-44f6-bea5-dcf7a54ee35f" providerId="ADAL" clId="{3840EB45-74CA-49F5-8548-3DE287019A31}" dt="2022-12-08T10:51:17.771" v="10192" actId="790"/>
          <ac:spMkLst>
            <pc:docMk/>
            <pc:sldMk cId="2574044071" sldId="484"/>
            <ac:spMk id="6472" creationId="{65D3CE6F-F85B-42B4-907E-34C3592B4B91}"/>
          </ac:spMkLst>
        </pc:spChg>
        <pc:spChg chg="mod">
          <ac:chgData name="Kolakowski, Artur" userId="9c34c8cc-b1df-44f6-bea5-dcf7a54ee35f" providerId="ADAL" clId="{3840EB45-74CA-49F5-8548-3DE287019A31}" dt="2022-12-08T10:51:17.776" v="10193" actId="790"/>
          <ac:spMkLst>
            <pc:docMk/>
            <pc:sldMk cId="2574044071" sldId="484"/>
            <ac:spMk id="6473" creationId="{7A6A4F20-BC6B-4EC3-93E4-9A0DBACF104B}"/>
          </ac:spMkLst>
        </pc:spChg>
        <pc:spChg chg="mod">
          <ac:chgData name="Kolakowski, Artur" userId="9c34c8cc-b1df-44f6-bea5-dcf7a54ee35f" providerId="ADAL" clId="{3840EB45-74CA-49F5-8548-3DE287019A31}" dt="2022-12-08T10:51:17.780" v="10194" actId="790"/>
          <ac:spMkLst>
            <pc:docMk/>
            <pc:sldMk cId="2574044071" sldId="484"/>
            <ac:spMk id="6474" creationId="{84352240-F6EA-4CCC-8553-F337013346DD}"/>
          </ac:spMkLst>
        </pc:spChg>
        <pc:spChg chg="mod">
          <ac:chgData name="Kolakowski, Artur" userId="9c34c8cc-b1df-44f6-bea5-dcf7a54ee35f" providerId="ADAL" clId="{3840EB45-74CA-49F5-8548-3DE287019A31}" dt="2022-12-08T10:51:17.785" v="10195" actId="790"/>
          <ac:spMkLst>
            <pc:docMk/>
            <pc:sldMk cId="2574044071" sldId="484"/>
            <ac:spMk id="6475" creationId="{7B48DC55-A683-4229-B7E4-AE027122C357}"/>
          </ac:spMkLst>
        </pc:spChg>
        <pc:spChg chg="mod">
          <ac:chgData name="Kolakowski, Artur" userId="9c34c8cc-b1df-44f6-bea5-dcf7a54ee35f" providerId="ADAL" clId="{3840EB45-74CA-49F5-8548-3DE287019A31}" dt="2022-12-08T10:51:17.791" v="10196" actId="790"/>
          <ac:spMkLst>
            <pc:docMk/>
            <pc:sldMk cId="2574044071" sldId="484"/>
            <ac:spMk id="6476" creationId="{0D3960D4-F833-4633-BDC2-3B974C35B90E}"/>
          </ac:spMkLst>
        </pc:spChg>
        <pc:spChg chg="mod">
          <ac:chgData name="Kolakowski, Artur" userId="9c34c8cc-b1df-44f6-bea5-dcf7a54ee35f" providerId="ADAL" clId="{3840EB45-74CA-49F5-8548-3DE287019A31}" dt="2022-12-08T10:51:17.795" v="10197" actId="790"/>
          <ac:spMkLst>
            <pc:docMk/>
            <pc:sldMk cId="2574044071" sldId="484"/>
            <ac:spMk id="6477" creationId="{0EF35A2E-2825-4F7A-965A-8DAD9767BC24}"/>
          </ac:spMkLst>
        </pc:spChg>
        <pc:spChg chg="mod">
          <ac:chgData name="Kolakowski, Artur" userId="9c34c8cc-b1df-44f6-bea5-dcf7a54ee35f" providerId="ADAL" clId="{3840EB45-74CA-49F5-8548-3DE287019A31}" dt="2022-12-08T10:51:17.801" v="10198" actId="790"/>
          <ac:spMkLst>
            <pc:docMk/>
            <pc:sldMk cId="2574044071" sldId="484"/>
            <ac:spMk id="6478" creationId="{B8F323D9-BA9B-42C4-AA4A-8542FE93E4EB}"/>
          </ac:spMkLst>
        </pc:spChg>
        <pc:spChg chg="mod">
          <ac:chgData name="Kolakowski, Artur" userId="9c34c8cc-b1df-44f6-bea5-dcf7a54ee35f" providerId="ADAL" clId="{3840EB45-74CA-49F5-8548-3DE287019A31}" dt="2022-12-08T10:51:17.806" v="10199" actId="790"/>
          <ac:spMkLst>
            <pc:docMk/>
            <pc:sldMk cId="2574044071" sldId="484"/>
            <ac:spMk id="6479" creationId="{C6E1DEF9-E170-4B28-A175-33033900E6AC}"/>
          </ac:spMkLst>
        </pc:spChg>
        <pc:spChg chg="mod">
          <ac:chgData name="Kolakowski, Artur" userId="9c34c8cc-b1df-44f6-bea5-dcf7a54ee35f" providerId="ADAL" clId="{3840EB45-74CA-49F5-8548-3DE287019A31}" dt="2022-12-08T10:51:17.810" v="10200" actId="790"/>
          <ac:spMkLst>
            <pc:docMk/>
            <pc:sldMk cId="2574044071" sldId="484"/>
            <ac:spMk id="6480" creationId="{658B1C76-2D25-4343-8A5C-C284D6D0F0D9}"/>
          </ac:spMkLst>
        </pc:spChg>
        <pc:spChg chg="mod">
          <ac:chgData name="Kolakowski, Artur" userId="9c34c8cc-b1df-44f6-bea5-dcf7a54ee35f" providerId="ADAL" clId="{3840EB45-74CA-49F5-8548-3DE287019A31}" dt="2022-12-08T10:51:17.815" v="10201" actId="790"/>
          <ac:spMkLst>
            <pc:docMk/>
            <pc:sldMk cId="2574044071" sldId="484"/>
            <ac:spMk id="6481" creationId="{309AFC49-5123-4B3F-B34A-BDE0312CA533}"/>
          </ac:spMkLst>
        </pc:spChg>
        <pc:spChg chg="mod">
          <ac:chgData name="Kolakowski, Artur" userId="9c34c8cc-b1df-44f6-bea5-dcf7a54ee35f" providerId="ADAL" clId="{3840EB45-74CA-49F5-8548-3DE287019A31}" dt="2022-12-08T10:51:17.820" v="10202" actId="790"/>
          <ac:spMkLst>
            <pc:docMk/>
            <pc:sldMk cId="2574044071" sldId="484"/>
            <ac:spMk id="6482" creationId="{06CAFB4F-46DC-4FB3-B676-33C2F7FCBD46}"/>
          </ac:spMkLst>
        </pc:spChg>
        <pc:spChg chg="mod">
          <ac:chgData name="Kolakowski, Artur" userId="9c34c8cc-b1df-44f6-bea5-dcf7a54ee35f" providerId="ADAL" clId="{3840EB45-74CA-49F5-8548-3DE287019A31}" dt="2022-12-08T10:51:17.825" v="10203" actId="790"/>
          <ac:spMkLst>
            <pc:docMk/>
            <pc:sldMk cId="2574044071" sldId="484"/>
            <ac:spMk id="6483" creationId="{0935FCA2-61F6-4336-A717-708809677D38}"/>
          </ac:spMkLst>
        </pc:spChg>
        <pc:spChg chg="mod">
          <ac:chgData name="Kolakowski, Artur" userId="9c34c8cc-b1df-44f6-bea5-dcf7a54ee35f" providerId="ADAL" clId="{3840EB45-74CA-49F5-8548-3DE287019A31}" dt="2022-12-08T10:51:17.829" v="10204" actId="790"/>
          <ac:spMkLst>
            <pc:docMk/>
            <pc:sldMk cId="2574044071" sldId="484"/>
            <ac:spMk id="6484" creationId="{D565BF39-0321-4271-A281-9AB5FB86ABF9}"/>
          </ac:spMkLst>
        </pc:spChg>
        <pc:spChg chg="mod">
          <ac:chgData name="Kolakowski, Artur" userId="9c34c8cc-b1df-44f6-bea5-dcf7a54ee35f" providerId="ADAL" clId="{3840EB45-74CA-49F5-8548-3DE287019A31}" dt="2022-12-08T10:51:17.834" v="10205" actId="790"/>
          <ac:spMkLst>
            <pc:docMk/>
            <pc:sldMk cId="2574044071" sldId="484"/>
            <ac:spMk id="6485" creationId="{D2AFE285-F5CF-48F9-91C8-1762C83539B5}"/>
          </ac:spMkLst>
        </pc:spChg>
        <pc:spChg chg="mod">
          <ac:chgData name="Kolakowski, Artur" userId="9c34c8cc-b1df-44f6-bea5-dcf7a54ee35f" providerId="ADAL" clId="{3840EB45-74CA-49F5-8548-3DE287019A31}" dt="2022-12-08T10:51:17.840" v="10206" actId="790"/>
          <ac:spMkLst>
            <pc:docMk/>
            <pc:sldMk cId="2574044071" sldId="484"/>
            <ac:spMk id="6486" creationId="{3CC9789D-0A70-4906-BCC8-89CF56365914}"/>
          </ac:spMkLst>
        </pc:spChg>
        <pc:spChg chg="mod">
          <ac:chgData name="Kolakowski, Artur" userId="9c34c8cc-b1df-44f6-bea5-dcf7a54ee35f" providerId="ADAL" clId="{3840EB45-74CA-49F5-8548-3DE287019A31}" dt="2022-12-08T10:51:17.844" v="10207" actId="790"/>
          <ac:spMkLst>
            <pc:docMk/>
            <pc:sldMk cId="2574044071" sldId="484"/>
            <ac:spMk id="6487" creationId="{5C235048-F64C-4DC1-9E96-00027ED7ACD9}"/>
          </ac:spMkLst>
        </pc:spChg>
        <pc:spChg chg="mod">
          <ac:chgData name="Kolakowski, Artur" userId="9c34c8cc-b1df-44f6-bea5-dcf7a54ee35f" providerId="ADAL" clId="{3840EB45-74CA-49F5-8548-3DE287019A31}" dt="2022-12-08T10:51:17.848" v="10208" actId="790"/>
          <ac:spMkLst>
            <pc:docMk/>
            <pc:sldMk cId="2574044071" sldId="484"/>
            <ac:spMk id="6488" creationId="{898496A6-008F-4C44-A54B-5B731FF755B4}"/>
          </ac:spMkLst>
        </pc:spChg>
        <pc:spChg chg="mod">
          <ac:chgData name="Kolakowski, Artur" userId="9c34c8cc-b1df-44f6-bea5-dcf7a54ee35f" providerId="ADAL" clId="{3840EB45-74CA-49F5-8548-3DE287019A31}" dt="2022-12-08T10:51:17.853" v="10209" actId="790"/>
          <ac:spMkLst>
            <pc:docMk/>
            <pc:sldMk cId="2574044071" sldId="484"/>
            <ac:spMk id="6489" creationId="{33791D89-7E20-493F-A357-DC4B195950CB}"/>
          </ac:spMkLst>
        </pc:spChg>
        <pc:spChg chg="mod">
          <ac:chgData name="Kolakowski, Artur" userId="9c34c8cc-b1df-44f6-bea5-dcf7a54ee35f" providerId="ADAL" clId="{3840EB45-74CA-49F5-8548-3DE287019A31}" dt="2022-12-08T10:51:17.858" v="10210" actId="790"/>
          <ac:spMkLst>
            <pc:docMk/>
            <pc:sldMk cId="2574044071" sldId="484"/>
            <ac:spMk id="6490" creationId="{2B7B39CA-296E-429B-A0B2-C20CF5A1C8DC}"/>
          </ac:spMkLst>
        </pc:spChg>
        <pc:spChg chg="mod">
          <ac:chgData name="Kolakowski, Artur" userId="9c34c8cc-b1df-44f6-bea5-dcf7a54ee35f" providerId="ADAL" clId="{3840EB45-74CA-49F5-8548-3DE287019A31}" dt="2022-12-08T10:51:17.863" v="10211" actId="790"/>
          <ac:spMkLst>
            <pc:docMk/>
            <pc:sldMk cId="2574044071" sldId="484"/>
            <ac:spMk id="6491" creationId="{D94E9A55-52E4-44D2-BC90-4C40805C88A7}"/>
          </ac:spMkLst>
        </pc:spChg>
        <pc:spChg chg="mod">
          <ac:chgData name="Kolakowski, Artur" userId="9c34c8cc-b1df-44f6-bea5-dcf7a54ee35f" providerId="ADAL" clId="{3840EB45-74CA-49F5-8548-3DE287019A31}" dt="2022-12-08T10:51:17.867" v="10212" actId="790"/>
          <ac:spMkLst>
            <pc:docMk/>
            <pc:sldMk cId="2574044071" sldId="484"/>
            <ac:spMk id="6492" creationId="{48EC203A-1C2F-4236-B2BA-DD8B01F8A4ED}"/>
          </ac:spMkLst>
        </pc:spChg>
        <pc:spChg chg="mod">
          <ac:chgData name="Kolakowski, Artur" userId="9c34c8cc-b1df-44f6-bea5-dcf7a54ee35f" providerId="ADAL" clId="{3840EB45-74CA-49F5-8548-3DE287019A31}" dt="2022-12-08T10:51:17.873" v="10213" actId="790"/>
          <ac:spMkLst>
            <pc:docMk/>
            <pc:sldMk cId="2574044071" sldId="484"/>
            <ac:spMk id="6493" creationId="{C6D7734A-EC47-46FC-BF4C-B6E42C37D8EA}"/>
          </ac:spMkLst>
        </pc:spChg>
        <pc:spChg chg="mod">
          <ac:chgData name="Kolakowski, Artur" userId="9c34c8cc-b1df-44f6-bea5-dcf7a54ee35f" providerId="ADAL" clId="{3840EB45-74CA-49F5-8548-3DE287019A31}" dt="2022-12-08T10:51:17.878" v="10214" actId="790"/>
          <ac:spMkLst>
            <pc:docMk/>
            <pc:sldMk cId="2574044071" sldId="484"/>
            <ac:spMk id="6494" creationId="{7D4E3B98-01FF-41B4-A3C9-CE99295A13CC}"/>
          </ac:spMkLst>
        </pc:spChg>
        <pc:spChg chg="mod">
          <ac:chgData name="Kolakowski, Artur" userId="9c34c8cc-b1df-44f6-bea5-dcf7a54ee35f" providerId="ADAL" clId="{3840EB45-74CA-49F5-8548-3DE287019A31}" dt="2022-12-08T10:51:17.883" v="10215" actId="790"/>
          <ac:spMkLst>
            <pc:docMk/>
            <pc:sldMk cId="2574044071" sldId="484"/>
            <ac:spMk id="6495" creationId="{B5663FFC-C1E5-44D9-8D7F-87C2997D4023}"/>
          </ac:spMkLst>
        </pc:spChg>
        <pc:spChg chg="mod">
          <ac:chgData name="Kolakowski, Artur" userId="9c34c8cc-b1df-44f6-bea5-dcf7a54ee35f" providerId="ADAL" clId="{3840EB45-74CA-49F5-8548-3DE287019A31}" dt="2022-12-08T10:51:17.887" v="10216" actId="790"/>
          <ac:spMkLst>
            <pc:docMk/>
            <pc:sldMk cId="2574044071" sldId="484"/>
            <ac:spMk id="6496" creationId="{888E0EC5-8D27-464F-AA2A-16B3F16EAFB3}"/>
          </ac:spMkLst>
        </pc:spChg>
        <pc:spChg chg="mod">
          <ac:chgData name="Kolakowski, Artur" userId="9c34c8cc-b1df-44f6-bea5-dcf7a54ee35f" providerId="ADAL" clId="{3840EB45-74CA-49F5-8548-3DE287019A31}" dt="2022-12-08T10:51:17.892" v="10217" actId="790"/>
          <ac:spMkLst>
            <pc:docMk/>
            <pc:sldMk cId="2574044071" sldId="484"/>
            <ac:spMk id="6497" creationId="{F964F11A-4957-4706-A92C-DD0C9BEE26F8}"/>
          </ac:spMkLst>
        </pc:spChg>
        <pc:spChg chg="mod">
          <ac:chgData name="Kolakowski, Artur" userId="9c34c8cc-b1df-44f6-bea5-dcf7a54ee35f" providerId="ADAL" clId="{3840EB45-74CA-49F5-8548-3DE287019A31}" dt="2022-12-08T10:51:17.896" v="10218" actId="790"/>
          <ac:spMkLst>
            <pc:docMk/>
            <pc:sldMk cId="2574044071" sldId="484"/>
            <ac:spMk id="6498" creationId="{3671040E-1391-4372-9913-52071107D6BF}"/>
          </ac:spMkLst>
        </pc:spChg>
        <pc:spChg chg="mod">
          <ac:chgData name="Kolakowski, Artur" userId="9c34c8cc-b1df-44f6-bea5-dcf7a54ee35f" providerId="ADAL" clId="{3840EB45-74CA-49F5-8548-3DE287019A31}" dt="2022-12-08T10:51:17.900" v="10219" actId="790"/>
          <ac:spMkLst>
            <pc:docMk/>
            <pc:sldMk cId="2574044071" sldId="484"/>
            <ac:spMk id="6499" creationId="{E1C230B5-AF8A-4468-85AE-0613E66FE445}"/>
          </ac:spMkLst>
        </pc:spChg>
        <pc:spChg chg="mod">
          <ac:chgData name="Kolakowski, Artur" userId="9c34c8cc-b1df-44f6-bea5-dcf7a54ee35f" providerId="ADAL" clId="{3840EB45-74CA-49F5-8548-3DE287019A31}" dt="2022-12-08T10:51:17.905" v="10220" actId="790"/>
          <ac:spMkLst>
            <pc:docMk/>
            <pc:sldMk cId="2574044071" sldId="484"/>
            <ac:spMk id="6500" creationId="{DD8723FE-1B53-4E3E-8469-60F56E3FBDC8}"/>
          </ac:spMkLst>
        </pc:spChg>
        <pc:spChg chg="mod">
          <ac:chgData name="Kolakowski, Artur" userId="9c34c8cc-b1df-44f6-bea5-dcf7a54ee35f" providerId="ADAL" clId="{3840EB45-74CA-49F5-8548-3DE287019A31}" dt="2022-12-08T10:51:17.910" v="10221" actId="790"/>
          <ac:spMkLst>
            <pc:docMk/>
            <pc:sldMk cId="2574044071" sldId="484"/>
            <ac:spMk id="6501" creationId="{BE134A75-0465-45AF-904B-70042F87AB9F}"/>
          </ac:spMkLst>
        </pc:spChg>
        <pc:spChg chg="mod">
          <ac:chgData name="Kolakowski, Artur" userId="9c34c8cc-b1df-44f6-bea5-dcf7a54ee35f" providerId="ADAL" clId="{3840EB45-74CA-49F5-8548-3DE287019A31}" dt="2022-12-08T10:51:17.915" v="10222" actId="790"/>
          <ac:spMkLst>
            <pc:docMk/>
            <pc:sldMk cId="2574044071" sldId="484"/>
            <ac:spMk id="6502" creationId="{6A004AD2-1A7F-4952-8D6C-129830D49ED7}"/>
          </ac:spMkLst>
        </pc:spChg>
        <pc:spChg chg="mod">
          <ac:chgData name="Kolakowski, Artur" userId="9c34c8cc-b1df-44f6-bea5-dcf7a54ee35f" providerId="ADAL" clId="{3840EB45-74CA-49F5-8548-3DE287019A31}" dt="2022-12-08T10:51:17.920" v="10223" actId="790"/>
          <ac:spMkLst>
            <pc:docMk/>
            <pc:sldMk cId="2574044071" sldId="484"/>
            <ac:spMk id="6503" creationId="{82755B6E-C683-416F-851E-7763C5C5991D}"/>
          </ac:spMkLst>
        </pc:spChg>
        <pc:spChg chg="mod">
          <ac:chgData name="Kolakowski, Artur" userId="9c34c8cc-b1df-44f6-bea5-dcf7a54ee35f" providerId="ADAL" clId="{3840EB45-74CA-49F5-8548-3DE287019A31}" dt="2022-12-08T10:51:17.924" v="10224" actId="790"/>
          <ac:spMkLst>
            <pc:docMk/>
            <pc:sldMk cId="2574044071" sldId="484"/>
            <ac:spMk id="6504" creationId="{D4F3DB33-64B9-4F8F-98C2-ED8A9468562F}"/>
          </ac:spMkLst>
        </pc:spChg>
        <pc:spChg chg="mod">
          <ac:chgData name="Kolakowski, Artur" userId="9c34c8cc-b1df-44f6-bea5-dcf7a54ee35f" providerId="ADAL" clId="{3840EB45-74CA-49F5-8548-3DE287019A31}" dt="2022-12-08T10:51:17.929" v="10225" actId="790"/>
          <ac:spMkLst>
            <pc:docMk/>
            <pc:sldMk cId="2574044071" sldId="484"/>
            <ac:spMk id="6505" creationId="{95FB9FAF-DCA9-4161-BFC5-6104668525C3}"/>
          </ac:spMkLst>
        </pc:spChg>
        <pc:spChg chg="mod">
          <ac:chgData name="Kolakowski, Artur" userId="9c34c8cc-b1df-44f6-bea5-dcf7a54ee35f" providerId="ADAL" clId="{3840EB45-74CA-49F5-8548-3DE287019A31}" dt="2022-12-08T10:51:17.933" v="10226" actId="790"/>
          <ac:spMkLst>
            <pc:docMk/>
            <pc:sldMk cId="2574044071" sldId="484"/>
            <ac:spMk id="6506" creationId="{80F937E3-A92F-419F-B50C-6D32E8E35242}"/>
          </ac:spMkLst>
        </pc:spChg>
        <pc:spChg chg="mod">
          <ac:chgData name="Kolakowski, Artur" userId="9c34c8cc-b1df-44f6-bea5-dcf7a54ee35f" providerId="ADAL" clId="{3840EB45-74CA-49F5-8548-3DE287019A31}" dt="2022-12-08T10:51:17.938" v="10227" actId="790"/>
          <ac:spMkLst>
            <pc:docMk/>
            <pc:sldMk cId="2574044071" sldId="484"/>
            <ac:spMk id="6507" creationId="{362322B9-5DE9-4F27-A813-501FD0D2E3DF}"/>
          </ac:spMkLst>
        </pc:spChg>
        <pc:spChg chg="mod">
          <ac:chgData name="Kolakowski, Artur" userId="9c34c8cc-b1df-44f6-bea5-dcf7a54ee35f" providerId="ADAL" clId="{3840EB45-74CA-49F5-8548-3DE287019A31}" dt="2022-12-08T10:51:17.942" v="10228" actId="790"/>
          <ac:spMkLst>
            <pc:docMk/>
            <pc:sldMk cId="2574044071" sldId="484"/>
            <ac:spMk id="6508" creationId="{FF5BE190-6EC8-47DD-885A-D75DB562DE60}"/>
          </ac:spMkLst>
        </pc:spChg>
        <pc:spChg chg="mod">
          <ac:chgData name="Kolakowski, Artur" userId="9c34c8cc-b1df-44f6-bea5-dcf7a54ee35f" providerId="ADAL" clId="{3840EB45-74CA-49F5-8548-3DE287019A31}" dt="2022-12-08T10:51:17.946" v="10229" actId="790"/>
          <ac:spMkLst>
            <pc:docMk/>
            <pc:sldMk cId="2574044071" sldId="484"/>
            <ac:spMk id="6509" creationId="{75759581-1EA2-428A-BAD5-014564B6EA32}"/>
          </ac:spMkLst>
        </pc:spChg>
        <pc:spChg chg="mod">
          <ac:chgData name="Kolakowski, Artur" userId="9c34c8cc-b1df-44f6-bea5-dcf7a54ee35f" providerId="ADAL" clId="{3840EB45-74CA-49F5-8548-3DE287019A31}" dt="2022-12-08T10:51:17.952" v="10230" actId="790"/>
          <ac:spMkLst>
            <pc:docMk/>
            <pc:sldMk cId="2574044071" sldId="484"/>
            <ac:spMk id="6510" creationId="{588E0542-4387-4FC9-B3CF-5D7BE00995B1}"/>
          </ac:spMkLst>
        </pc:spChg>
        <pc:spChg chg="mod">
          <ac:chgData name="Kolakowski, Artur" userId="9c34c8cc-b1df-44f6-bea5-dcf7a54ee35f" providerId="ADAL" clId="{3840EB45-74CA-49F5-8548-3DE287019A31}" dt="2022-12-08T10:51:17.956" v="10231" actId="790"/>
          <ac:spMkLst>
            <pc:docMk/>
            <pc:sldMk cId="2574044071" sldId="484"/>
            <ac:spMk id="6511" creationId="{C567120D-3ADE-4ED8-BC3F-3BCB5167CC7B}"/>
          </ac:spMkLst>
        </pc:spChg>
        <pc:spChg chg="mod">
          <ac:chgData name="Kolakowski, Artur" userId="9c34c8cc-b1df-44f6-bea5-dcf7a54ee35f" providerId="ADAL" clId="{3840EB45-74CA-49F5-8548-3DE287019A31}" dt="2022-12-08T10:51:17.962" v="10232" actId="790"/>
          <ac:spMkLst>
            <pc:docMk/>
            <pc:sldMk cId="2574044071" sldId="484"/>
            <ac:spMk id="6512" creationId="{5ADF5249-D16C-42EB-A5E2-43BBB2A3C142}"/>
          </ac:spMkLst>
        </pc:spChg>
        <pc:spChg chg="mod">
          <ac:chgData name="Kolakowski, Artur" userId="9c34c8cc-b1df-44f6-bea5-dcf7a54ee35f" providerId="ADAL" clId="{3840EB45-74CA-49F5-8548-3DE287019A31}" dt="2022-12-08T10:51:17.966" v="10233" actId="790"/>
          <ac:spMkLst>
            <pc:docMk/>
            <pc:sldMk cId="2574044071" sldId="484"/>
            <ac:spMk id="6513" creationId="{B2387AD9-6A2C-4AE0-BD4F-1B296027D716}"/>
          </ac:spMkLst>
        </pc:spChg>
        <pc:spChg chg="mod">
          <ac:chgData name="Kolakowski, Artur" userId="9c34c8cc-b1df-44f6-bea5-dcf7a54ee35f" providerId="ADAL" clId="{3840EB45-74CA-49F5-8548-3DE287019A31}" dt="2022-12-08T10:51:17.970" v="10234" actId="790"/>
          <ac:spMkLst>
            <pc:docMk/>
            <pc:sldMk cId="2574044071" sldId="484"/>
            <ac:spMk id="6514" creationId="{8408E3AB-206C-4C21-A4B4-CC394C5283BA}"/>
          </ac:spMkLst>
        </pc:spChg>
        <pc:spChg chg="mod">
          <ac:chgData name="Kolakowski, Artur" userId="9c34c8cc-b1df-44f6-bea5-dcf7a54ee35f" providerId="ADAL" clId="{3840EB45-74CA-49F5-8548-3DE287019A31}" dt="2022-12-08T10:51:17.975" v="10235" actId="790"/>
          <ac:spMkLst>
            <pc:docMk/>
            <pc:sldMk cId="2574044071" sldId="484"/>
            <ac:spMk id="6515" creationId="{34D5903B-5C44-45D5-80BB-8C26FD6D706C}"/>
          </ac:spMkLst>
        </pc:spChg>
        <pc:spChg chg="mod">
          <ac:chgData name="Kolakowski, Artur" userId="9c34c8cc-b1df-44f6-bea5-dcf7a54ee35f" providerId="ADAL" clId="{3840EB45-74CA-49F5-8548-3DE287019A31}" dt="2022-12-08T10:51:17.979" v="10236" actId="790"/>
          <ac:spMkLst>
            <pc:docMk/>
            <pc:sldMk cId="2574044071" sldId="484"/>
            <ac:spMk id="6516" creationId="{A25D401A-061E-4D2E-A71C-1DEDFA776E6C}"/>
          </ac:spMkLst>
        </pc:spChg>
        <pc:spChg chg="mod">
          <ac:chgData name="Kolakowski, Artur" userId="9c34c8cc-b1df-44f6-bea5-dcf7a54ee35f" providerId="ADAL" clId="{3840EB45-74CA-49F5-8548-3DE287019A31}" dt="2022-12-08T10:51:17.983" v="10237" actId="790"/>
          <ac:spMkLst>
            <pc:docMk/>
            <pc:sldMk cId="2574044071" sldId="484"/>
            <ac:spMk id="6517" creationId="{D337A365-02F3-4F86-BD4D-C98992B859EB}"/>
          </ac:spMkLst>
        </pc:spChg>
        <pc:spChg chg="mod">
          <ac:chgData name="Kolakowski, Artur" userId="9c34c8cc-b1df-44f6-bea5-dcf7a54ee35f" providerId="ADAL" clId="{3840EB45-74CA-49F5-8548-3DE287019A31}" dt="2022-12-08T10:51:17.989" v="10238" actId="790"/>
          <ac:spMkLst>
            <pc:docMk/>
            <pc:sldMk cId="2574044071" sldId="484"/>
            <ac:spMk id="6518" creationId="{F7F69B52-EE6C-450C-BAF0-A0E1F4CC321D}"/>
          </ac:spMkLst>
        </pc:spChg>
        <pc:spChg chg="mod">
          <ac:chgData name="Kolakowski, Artur" userId="9c34c8cc-b1df-44f6-bea5-dcf7a54ee35f" providerId="ADAL" clId="{3840EB45-74CA-49F5-8548-3DE287019A31}" dt="2022-12-08T10:51:17.993" v="10239" actId="790"/>
          <ac:spMkLst>
            <pc:docMk/>
            <pc:sldMk cId="2574044071" sldId="484"/>
            <ac:spMk id="6519" creationId="{0BE14889-BFB3-4B77-84A6-C5FD61DEE166}"/>
          </ac:spMkLst>
        </pc:spChg>
        <pc:spChg chg="mod">
          <ac:chgData name="Kolakowski, Artur" userId="9c34c8cc-b1df-44f6-bea5-dcf7a54ee35f" providerId="ADAL" clId="{3840EB45-74CA-49F5-8548-3DE287019A31}" dt="2022-12-08T10:51:17.998" v="10240" actId="790"/>
          <ac:spMkLst>
            <pc:docMk/>
            <pc:sldMk cId="2574044071" sldId="484"/>
            <ac:spMk id="6520" creationId="{85C84372-9BB3-4F87-884F-22F01B4ECC4F}"/>
          </ac:spMkLst>
        </pc:spChg>
        <pc:spChg chg="mod">
          <ac:chgData name="Kolakowski, Artur" userId="9c34c8cc-b1df-44f6-bea5-dcf7a54ee35f" providerId="ADAL" clId="{3840EB45-74CA-49F5-8548-3DE287019A31}" dt="2022-12-08T10:51:18.002" v="10241" actId="790"/>
          <ac:spMkLst>
            <pc:docMk/>
            <pc:sldMk cId="2574044071" sldId="484"/>
            <ac:spMk id="6521" creationId="{5CCBDD9F-EF92-43B0-86CA-B998F1240BF1}"/>
          </ac:spMkLst>
        </pc:spChg>
        <pc:spChg chg="mod">
          <ac:chgData name="Kolakowski, Artur" userId="9c34c8cc-b1df-44f6-bea5-dcf7a54ee35f" providerId="ADAL" clId="{3840EB45-74CA-49F5-8548-3DE287019A31}" dt="2022-12-08T10:51:18.006" v="10242" actId="790"/>
          <ac:spMkLst>
            <pc:docMk/>
            <pc:sldMk cId="2574044071" sldId="484"/>
            <ac:spMk id="6522" creationId="{62BAAB09-B996-4648-B1A1-9D25BED76A55}"/>
          </ac:spMkLst>
        </pc:spChg>
        <pc:spChg chg="mod">
          <ac:chgData name="Kolakowski, Artur" userId="9c34c8cc-b1df-44f6-bea5-dcf7a54ee35f" providerId="ADAL" clId="{3840EB45-74CA-49F5-8548-3DE287019A31}" dt="2022-12-08T10:51:18.012" v="10243" actId="790"/>
          <ac:spMkLst>
            <pc:docMk/>
            <pc:sldMk cId="2574044071" sldId="484"/>
            <ac:spMk id="6523" creationId="{BCAB4A4F-8ECB-4190-9103-589F22FE1FB1}"/>
          </ac:spMkLst>
        </pc:spChg>
        <pc:spChg chg="mod">
          <ac:chgData name="Kolakowski, Artur" userId="9c34c8cc-b1df-44f6-bea5-dcf7a54ee35f" providerId="ADAL" clId="{3840EB45-74CA-49F5-8548-3DE287019A31}" dt="2022-12-08T10:51:18.016" v="10244" actId="790"/>
          <ac:spMkLst>
            <pc:docMk/>
            <pc:sldMk cId="2574044071" sldId="484"/>
            <ac:spMk id="6524" creationId="{06C69B0B-53CB-484F-A03A-CAD4BC482F13}"/>
          </ac:spMkLst>
        </pc:spChg>
        <pc:spChg chg="mod">
          <ac:chgData name="Kolakowski, Artur" userId="9c34c8cc-b1df-44f6-bea5-dcf7a54ee35f" providerId="ADAL" clId="{3840EB45-74CA-49F5-8548-3DE287019A31}" dt="2022-12-08T10:51:18.021" v="10245" actId="790"/>
          <ac:spMkLst>
            <pc:docMk/>
            <pc:sldMk cId="2574044071" sldId="484"/>
            <ac:spMk id="6525" creationId="{611CBEDA-1889-46C3-8958-E27D97FEFF44}"/>
          </ac:spMkLst>
        </pc:spChg>
        <pc:spChg chg="mod">
          <ac:chgData name="Kolakowski, Artur" userId="9c34c8cc-b1df-44f6-bea5-dcf7a54ee35f" providerId="ADAL" clId="{3840EB45-74CA-49F5-8548-3DE287019A31}" dt="2022-12-08T10:51:18.026" v="10246" actId="790"/>
          <ac:spMkLst>
            <pc:docMk/>
            <pc:sldMk cId="2574044071" sldId="484"/>
            <ac:spMk id="6526" creationId="{500077A7-8A87-4FFB-968B-41C71F64D9DC}"/>
          </ac:spMkLst>
        </pc:spChg>
        <pc:spChg chg="mod">
          <ac:chgData name="Kolakowski, Artur" userId="9c34c8cc-b1df-44f6-bea5-dcf7a54ee35f" providerId="ADAL" clId="{3840EB45-74CA-49F5-8548-3DE287019A31}" dt="2022-12-08T10:51:18.030" v="10247" actId="790"/>
          <ac:spMkLst>
            <pc:docMk/>
            <pc:sldMk cId="2574044071" sldId="484"/>
            <ac:spMk id="6527" creationId="{C552BC38-61CB-4ADE-994D-9259B2E9320D}"/>
          </ac:spMkLst>
        </pc:spChg>
        <pc:spChg chg="mod">
          <ac:chgData name="Kolakowski, Artur" userId="9c34c8cc-b1df-44f6-bea5-dcf7a54ee35f" providerId="ADAL" clId="{3840EB45-74CA-49F5-8548-3DE287019A31}" dt="2022-12-08T10:51:18.035" v="10248" actId="790"/>
          <ac:spMkLst>
            <pc:docMk/>
            <pc:sldMk cId="2574044071" sldId="484"/>
            <ac:spMk id="6528" creationId="{5DB0670B-EB2A-442E-9BD0-9147B9F2412A}"/>
          </ac:spMkLst>
        </pc:spChg>
        <pc:spChg chg="mod">
          <ac:chgData name="Kolakowski, Artur" userId="9c34c8cc-b1df-44f6-bea5-dcf7a54ee35f" providerId="ADAL" clId="{3840EB45-74CA-49F5-8548-3DE287019A31}" dt="2022-12-08T10:51:18.040" v="10249" actId="790"/>
          <ac:spMkLst>
            <pc:docMk/>
            <pc:sldMk cId="2574044071" sldId="484"/>
            <ac:spMk id="6529" creationId="{229A274D-B4C5-4D34-9BDB-CBF0F4C588F7}"/>
          </ac:spMkLst>
        </pc:spChg>
        <pc:spChg chg="mod">
          <ac:chgData name="Kolakowski, Artur" userId="9c34c8cc-b1df-44f6-bea5-dcf7a54ee35f" providerId="ADAL" clId="{3840EB45-74CA-49F5-8548-3DE287019A31}" dt="2022-12-08T10:51:18.044" v="10250" actId="790"/>
          <ac:spMkLst>
            <pc:docMk/>
            <pc:sldMk cId="2574044071" sldId="484"/>
            <ac:spMk id="6530" creationId="{70F1E2D3-5BE4-49DF-8BF4-B1AC05A22EAF}"/>
          </ac:spMkLst>
        </pc:spChg>
        <pc:spChg chg="mod">
          <ac:chgData name="Kolakowski, Artur" userId="9c34c8cc-b1df-44f6-bea5-dcf7a54ee35f" providerId="ADAL" clId="{3840EB45-74CA-49F5-8548-3DE287019A31}" dt="2022-12-08T10:51:18.048" v="10251" actId="790"/>
          <ac:spMkLst>
            <pc:docMk/>
            <pc:sldMk cId="2574044071" sldId="484"/>
            <ac:spMk id="6531" creationId="{502959E1-AC14-4828-BAF1-7964D95D30B2}"/>
          </ac:spMkLst>
        </pc:spChg>
        <pc:spChg chg="mod">
          <ac:chgData name="Kolakowski, Artur" userId="9c34c8cc-b1df-44f6-bea5-dcf7a54ee35f" providerId="ADAL" clId="{3840EB45-74CA-49F5-8548-3DE287019A31}" dt="2022-12-08T10:51:18.053" v="10252" actId="790"/>
          <ac:spMkLst>
            <pc:docMk/>
            <pc:sldMk cId="2574044071" sldId="484"/>
            <ac:spMk id="6532" creationId="{B958C82B-CD21-4337-9C87-C27D84DFE1C2}"/>
          </ac:spMkLst>
        </pc:spChg>
        <pc:spChg chg="mod">
          <ac:chgData name="Kolakowski, Artur" userId="9c34c8cc-b1df-44f6-bea5-dcf7a54ee35f" providerId="ADAL" clId="{3840EB45-74CA-49F5-8548-3DE287019A31}" dt="2022-12-08T10:51:18.058" v="10253" actId="790"/>
          <ac:spMkLst>
            <pc:docMk/>
            <pc:sldMk cId="2574044071" sldId="484"/>
            <ac:spMk id="6533" creationId="{9009FCFB-CF9F-48C4-94F3-6CC4266A17BB}"/>
          </ac:spMkLst>
        </pc:spChg>
        <pc:spChg chg="mod">
          <ac:chgData name="Kolakowski, Artur" userId="9c34c8cc-b1df-44f6-bea5-dcf7a54ee35f" providerId="ADAL" clId="{3840EB45-74CA-49F5-8548-3DE287019A31}" dt="2022-12-08T10:51:18.063" v="10254" actId="790"/>
          <ac:spMkLst>
            <pc:docMk/>
            <pc:sldMk cId="2574044071" sldId="484"/>
            <ac:spMk id="6534" creationId="{E28C85D5-19CD-4AF4-9470-90FC4806B56B}"/>
          </ac:spMkLst>
        </pc:spChg>
        <pc:spChg chg="mod">
          <ac:chgData name="Kolakowski, Artur" userId="9c34c8cc-b1df-44f6-bea5-dcf7a54ee35f" providerId="ADAL" clId="{3840EB45-74CA-49F5-8548-3DE287019A31}" dt="2022-12-08T10:51:18.066" v="10255" actId="790"/>
          <ac:spMkLst>
            <pc:docMk/>
            <pc:sldMk cId="2574044071" sldId="484"/>
            <ac:spMk id="6535" creationId="{795A3A1D-64D7-48F0-BFFE-CB97ADD4697A}"/>
          </ac:spMkLst>
        </pc:spChg>
        <pc:spChg chg="mod">
          <ac:chgData name="Kolakowski, Artur" userId="9c34c8cc-b1df-44f6-bea5-dcf7a54ee35f" providerId="ADAL" clId="{3840EB45-74CA-49F5-8548-3DE287019A31}" dt="2022-12-08T10:51:18.072" v="10256" actId="790"/>
          <ac:spMkLst>
            <pc:docMk/>
            <pc:sldMk cId="2574044071" sldId="484"/>
            <ac:spMk id="6536" creationId="{8AE52EA2-C4BE-45AF-A3D3-29069F104516}"/>
          </ac:spMkLst>
        </pc:spChg>
        <pc:spChg chg="mod">
          <ac:chgData name="Kolakowski, Artur" userId="9c34c8cc-b1df-44f6-bea5-dcf7a54ee35f" providerId="ADAL" clId="{3840EB45-74CA-49F5-8548-3DE287019A31}" dt="2022-12-08T10:51:18.077" v="10257" actId="790"/>
          <ac:spMkLst>
            <pc:docMk/>
            <pc:sldMk cId="2574044071" sldId="484"/>
            <ac:spMk id="6537" creationId="{307D4DB6-2BF5-472F-9BF8-F010099FEE5D}"/>
          </ac:spMkLst>
        </pc:spChg>
        <pc:spChg chg="mod">
          <ac:chgData name="Kolakowski, Artur" userId="9c34c8cc-b1df-44f6-bea5-dcf7a54ee35f" providerId="ADAL" clId="{3840EB45-74CA-49F5-8548-3DE287019A31}" dt="2022-12-08T10:51:18.081" v="10258" actId="790"/>
          <ac:spMkLst>
            <pc:docMk/>
            <pc:sldMk cId="2574044071" sldId="484"/>
            <ac:spMk id="6538" creationId="{D93A0671-73E3-4F9F-9918-C0A959298976}"/>
          </ac:spMkLst>
        </pc:spChg>
        <pc:spChg chg="mod">
          <ac:chgData name="Kolakowski, Artur" userId="9c34c8cc-b1df-44f6-bea5-dcf7a54ee35f" providerId="ADAL" clId="{3840EB45-74CA-49F5-8548-3DE287019A31}" dt="2022-12-08T10:51:18.085" v="10259" actId="790"/>
          <ac:spMkLst>
            <pc:docMk/>
            <pc:sldMk cId="2574044071" sldId="484"/>
            <ac:spMk id="6539" creationId="{7BE28535-2F92-4714-89BE-5A683A64F08E}"/>
          </ac:spMkLst>
        </pc:spChg>
        <pc:spChg chg="mod">
          <ac:chgData name="Kolakowski, Artur" userId="9c34c8cc-b1df-44f6-bea5-dcf7a54ee35f" providerId="ADAL" clId="{3840EB45-74CA-49F5-8548-3DE287019A31}" dt="2022-12-08T10:51:18.090" v="10260" actId="790"/>
          <ac:spMkLst>
            <pc:docMk/>
            <pc:sldMk cId="2574044071" sldId="484"/>
            <ac:spMk id="6540" creationId="{0C83F8BB-2335-471D-865A-5C5F4BB20245}"/>
          </ac:spMkLst>
        </pc:spChg>
        <pc:spChg chg="mod">
          <ac:chgData name="Kolakowski, Artur" userId="9c34c8cc-b1df-44f6-bea5-dcf7a54ee35f" providerId="ADAL" clId="{3840EB45-74CA-49F5-8548-3DE287019A31}" dt="2022-12-08T10:51:18.095" v="10261" actId="790"/>
          <ac:spMkLst>
            <pc:docMk/>
            <pc:sldMk cId="2574044071" sldId="484"/>
            <ac:spMk id="6541" creationId="{CDC38EDE-4287-478F-9B59-D7C29E89C93C}"/>
          </ac:spMkLst>
        </pc:spChg>
        <pc:spChg chg="mod">
          <ac:chgData name="Kolakowski, Artur" userId="9c34c8cc-b1df-44f6-bea5-dcf7a54ee35f" providerId="ADAL" clId="{3840EB45-74CA-49F5-8548-3DE287019A31}" dt="2022-12-08T10:51:18.100" v="10262" actId="790"/>
          <ac:spMkLst>
            <pc:docMk/>
            <pc:sldMk cId="2574044071" sldId="484"/>
            <ac:spMk id="6542" creationId="{B58939C0-FAEB-4EB4-B792-5CD080F0E7A5}"/>
          </ac:spMkLst>
        </pc:spChg>
        <pc:spChg chg="mod">
          <ac:chgData name="Kolakowski, Artur" userId="9c34c8cc-b1df-44f6-bea5-dcf7a54ee35f" providerId="ADAL" clId="{3840EB45-74CA-49F5-8548-3DE287019A31}" dt="2022-12-08T10:51:18.105" v="10263" actId="790"/>
          <ac:spMkLst>
            <pc:docMk/>
            <pc:sldMk cId="2574044071" sldId="484"/>
            <ac:spMk id="6543" creationId="{A799A396-08A8-4E3D-9B7C-E95C655D0A4C}"/>
          </ac:spMkLst>
        </pc:spChg>
        <pc:spChg chg="mod">
          <ac:chgData name="Kolakowski, Artur" userId="9c34c8cc-b1df-44f6-bea5-dcf7a54ee35f" providerId="ADAL" clId="{3840EB45-74CA-49F5-8548-3DE287019A31}" dt="2022-12-08T10:51:18.110" v="10264" actId="790"/>
          <ac:spMkLst>
            <pc:docMk/>
            <pc:sldMk cId="2574044071" sldId="484"/>
            <ac:spMk id="6544" creationId="{81E35FB8-FA07-4E38-A552-38ED97C5E961}"/>
          </ac:spMkLst>
        </pc:spChg>
        <pc:spChg chg="mod">
          <ac:chgData name="Kolakowski, Artur" userId="9c34c8cc-b1df-44f6-bea5-dcf7a54ee35f" providerId="ADAL" clId="{3840EB45-74CA-49F5-8548-3DE287019A31}" dt="2022-12-08T10:51:18.114" v="10265" actId="790"/>
          <ac:spMkLst>
            <pc:docMk/>
            <pc:sldMk cId="2574044071" sldId="484"/>
            <ac:spMk id="6545" creationId="{BDCC5049-494D-4166-AFE6-C696C152733E}"/>
          </ac:spMkLst>
        </pc:spChg>
        <pc:spChg chg="mod">
          <ac:chgData name="Kolakowski, Artur" userId="9c34c8cc-b1df-44f6-bea5-dcf7a54ee35f" providerId="ADAL" clId="{3840EB45-74CA-49F5-8548-3DE287019A31}" dt="2022-12-08T10:51:18.119" v="10266" actId="790"/>
          <ac:spMkLst>
            <pc:docMk/>
            <pc:sldMk cId="2574044071" sldId="484"/>
            <ac:spMk id="6546" creationId="{094F9B25-BE94-4F6B-A753-E582C8DF8283}"/>
          </ac:spMkLst>
        </pc:spChg>
        <pc:spChg chg="mod">
          <ac:chgData name="Kolakowski, Artur" userId="9c34c8cc-b1df-44f6-bea5-dcf7a54ee35f" providerId="ADAL" clId="{3840EB45-74CA-49F5-8548-3DE287019A31}" dt="2022-12-08T10:51:18.124" v="10267" actId="790"/>
          <ac:spMkLst>
            <pc:docMk/>
            <pc:sldMk cId="2574044071" sldId="484"/>
            <ac:spMk id="6547" creationId="{B216E9F5-7F84-4AED-8B50-AA2A98220F0D}"/>
          </ac:spMkLst>
        </pc:spChg>
        <pc:spChg chg="mod">
          <ac:chgData name="Kolakowski, Artur" userId="9c34c8cc-b1df-44f6-bea5-dcf7a54ee35f" providerId="ADAL" clId="{3840EB45-74CA-49F5-8548-3DE287019A31}" dt="2022-12-08T10:51:18.128" v="10268" actId="790"/>
          <ac:spMkLst>
            <pc:docMk/>
            <pc:sldMk cId="2574044071" sldId="484"/>
            <ac:spMk id="6548" creationId="{5F5101AB-602E-4156-BD51-3689B039B109}"/>
          </ac:spMkLst>
        </pc:spChg>
        <pc:spChg chg="mod">
          <ac:chgData name="Kolakowski, Artur" userId="9c34c8cc-b1df-44f6-bea5-dcf7a54ee35f" providerId="ADAL" clId="{3840EB45-74CA-49F5-8548-3DE287019A31}" dt="2022-12-08T10:51:18.132" v="10269" actId="790"/>
          <ac:spMkLst>
            <pc:docMk/>
            <pc:sldMk cId="2574044071" sldId="484"/>
            <ac:spMk id="6549" creationId="{3387CFB3-0C1F-4C92-8624-75FFE7F82F29}"/>
          </ac:spMkLst>
        </pc:spChg>
        <pc:spChg chg="mod">
          <ac:chgData name="Kolakowski, Artur" userId="9c34c8cc-b1df-44f6-bea5-dcf7a54ee35f" providerId="ADAL" clId="{3840EB45-74CA-49F5-8548-3DE287019A31}" dt="2022-12-08T10:51:18.137" v="10270" actId="790"/>
          <ac:spMkLst>
            <pc:docMk/>
            <pc:sldMk cId="2574044071" sldId="484"/>
            <ac:spMk id="6550" creationId="{380699C2-8A83-44EE-B91C-A9B1ABBA0586}"/>
          </ac:spMkLst>
        </pc:spChg>
        <pc:spChg chg="mod">
          <ac:chgData name="Kolakowski, Artur" userId="9c34c8cc-b1df-44f6-bea5-dcf7a54ee35f" providerId="ADAL" clId="{3840EB45-74CA-49F5-8548-3DE287019A31}" dt="2022-12-08T10:51:18.142" v="10271" actId="790"/>
          <ac:spMkLst>
            <pc:docMk/>
            <pc:sldMk cId="2574044071" sldId="484"/>
            <ac:spMk id="6551" creationId="{13B837F2-0C40-4711-9B39-3911387F3DE2}"/>
          </ac:spMkLst>
        </pc:spChg>
        <pc:spChg chg="mod">
          <ac:chgData name="Kolakowski, Artur" userId="9c34c8cc-b1df-44f6-bea5-dcf7a54ee35f" providerId="ADAL" clId="{3840EB45-74CA-49F5-8548-3DE287019A31}" dt="2022-12-08T10:51:18.146" v="10272" actId="790"/>
          <ac:spMkLst>
            <pc:docMk/>
            <pc:sldMk cId="2574044071" sldId="484"/>
            <ac:spMk id="6552" creationId="{E4D08254-0F91-42A5-BDC0-512BAFE4A296}"/>
          </ac:spMkLst>
        </pc:spChg>
        <pc:spChg chg="mod">
          <ac:chgData name="Kolakowski, Artur" userId="9c34c8cc-b1df-44f6-bea5-dcf7a54ee35f" providerId="ADAL" clId="{3840EB45-74CA-49F5-8548-3DE287019A31}" dt="2022-12-08T10:51:18.151" v="10273" actId="790"/>
          <ac:spMkLst>
            <pc:docMk/>
            <pc:sldMk cId="2574044071" sldId="484"/>
            <ac:spMk id="6553" creationId="{93F5548B-D871-460C-B4C0-78EBF31FD60C}"/>
          </ac:spMkLst>
        </pc:spChg>
        <pc:spChg chg="mod">
          <ac:chgData name="Kolakowski, Artur" userId="9c34c8cc-b1df-44f6-bea5-dcf7a54ee35f" providerId="ADAL" clId="{3840EB45-74CA-49F5-8548-3DE287019A31}" dt="2022-12-08T10:51:18.156" v="10274" actId="790"/>
          <ac:spMkLst>
            <pc:docMk/>
            <pc:sldMk cId="2574044071" sldId="484"/>
            <ac:spMk id="6554" creationId="{1CF4D38B-3B10-4F07-AAFB-9EA6265B56F5}"/>
          </ac:spMkLst>
        </pc:spChg>
        <pc:spChg chg="mod">
          <ac:chgData name="Kolakowski, Artur" userId="9c34c8cc-b1df-44f6-bea5-dcf7a54ee35f" providerId="ADAL" clId="{3840EB45-74CA-49F5-8548-3DE287019A31}" dt="2022-12-08T10:51:18.160" v="10275" actId="790"/>
          <ac:spMkLst>
            <pc:docMk/>
            <pc:sldMk cId="2574044071" sldId="484"/>
            <ac:spMk id="6555" creationId="{0239EA69-7CE6-4D15-9839-FD26E5512B08}"/>
          </ac:spMkLst>
        </pc:spChg>
        <pc:spChg chg="mod">
          <ac:chgData name="Kolakowski, Artur" userId="9c34c8cc-b1df-44f6-bea5-dcf7a54ee35f" providerId="ADAL" clId="{3840EB45-74CA-49F5-8548-3DE287019A31}" dt="2022-12-08T10:51:18.164" v="10276" actId="790"/>
          <ac:spMkLst>
            <pc:docMk/>
            <pc:sldMk cId="2574044071" sldId="484"/>
            <ac:spMk id="6556" creationId="{6CCF55BB-08D7-414E-AFD8-2E0FAA4D53EB}"/>
          </ac:spMkLst>
        </pc:spChg>
        <pc:spChg chg="mod">
          <ac:chgData name="Kolakowski, Artur" userId="9c34c8cc-b1df-44f6-bea5-dcf7a54ee35f" providerId="ADAL" clId="{3840EB45-74CA-49F5-8548-3DE287019A31}" dt="2022-12-08T10:51:18.169" v="10277" actId="790"/>
          <ac:spMkLst>
            <pc:docMk/>
            <pc:sldMk cId="2574044071" sldId="484"/>
            <ac:spMk id="6557" creationId="{A6CD98C3-8E3B-4DE2-A74F-FFC81D54F8DD}"/>
          </ac:spMkLst>
        </pc:spChg>
        <pc:spChg chg="mod">
          <ac:chgData name="Kolakowski, Artur" userId="9c34c8cc-b1df-44f6-bea5-dcf7a54ee35f" providerId="ADAL" clId="{3840EB45-74CA-49F5-8548-3DE287019A31}" dt="2022-12-08T10:51:18.174" v="10278" actId="790"/>
          <ac:spMkLst>
            <pc:docMk/>
            <pc:sldMk cId="2574044071" sldId="484"/>
            <ac:spMk id="6558" creationId="{214F034C-14DD-4DA7-A801-201FE7664BFE}"/>
          </ac:spMkLst>
        </pc:spChg>
        <pc:spChg chg="mod">
          <ac:chgData name="Kolakowski, Artur" userId="9c34c8cc-b1df-44f6-bea5-dcf7a54ee35f" providerId="ADAL" clId="{3840EB45-74CA-49F5-8548-3DE287019A31}" dt="2022-12-08T10:51:18.178" v="10279" actId="790"/>
          <ac:spMkLst>
            <pc:docMk/>
            <pc:sldMk cId="2574044071" sldId="484"/>
            <ac:spMk id="6559" creationId="{4B013C36-CF81-4CD6-83D2-93D57B2FB479}"/>
          </ac:spMkLst>
        </pc:spChg>
        <pc:spChg chg="mod">
          <ac:chgData name="Kolakowski, Artur" userId="9c34c8cc-b1df-44f6-bea5-dcf7a54ee35f" providerId="ADAL" clId="{3840EB45-74CA-49F5-8548-3DE287019A31}" dt="2022-12-08T10:51:18.182" v="10280" actId="790"/>
          <ac:spMkLst>
            <pc:docMk/>
            <pc:sldMk cId="2574044071" sldId="484"/>
            <ac:spMk id="6560" creationId="{8EBC10DD-A0E0-4510-89FC-14F8F75E6D2B}"/>
          </ac:spMkLst>
        </pc:spChg>
        <pc:spChg chg="mod">
          <ac:chgData name="Kolakowski, Artur" userId="9c34c8cc-b1df-44f6-bea5-dcf7a54ee35f" providerId="ADAL" clId="{3840EB45-74CA-49F5-8548-3DE287019A31}" dt="2022-12-08T10:51:18.186" v="10281" actId="790"/>
          <ac:spMkLst>
            <pc:docMk/>
            <pc:sldMk cId="2574044071" sldId="484"/>
            <ac:spMk id="6561" creationId="{9A44442D-51B0-4CD9-9413-B290AADDEC98}"/>
          </ac:spMkLst>
        </pc:spChg>
        <pc:spChg chg="mod">
          <ac:chgData name="Kolakowski, Artur" userId="9c34c8cc-b1df-44f6-bea5-dcf7a54ee35f" providerId="ADAL" clId="{3840EB45-74CA-49F5-8548-3DE287019A31}" dt="2022-12-08T10:51:18.192" v="10282" actId="790"/>
          <ac:spMkLst>
            <pc:docMk/>
            <pc:sldMk cId="2574044071" sldId="484"/>
            <ac:spMk id="6562" creationId="{43BE60BD-C866-4617-A051-272C0874559B}"/>
          </ac:spMkLst>
        </pc:spChg>
        <pc:spChg chg="mod">
          <ac:chgData name="Kolakowski, Artur" userId="9c34c8cc-b1df-44f6-bea5-dcf7a54ee35f" providerId="ADAL" clId="{3840EB45-74CA-49F5-8548-3DE287019A31}" dt="2022-12-08T10:51:18.197" v="10283" actId="790"/>
          <ac:spMkLst>
            <pc:docMk/>
            <pc:sldMk cId="2574044071" sldId="484"/>
            <ac:spMk id="6563" creationId="{8F7840BA-1343-4DEB-AECC-33FB9072B420}"/>
          </ac:spMkLst>
        </pc:spChg>
        <pc:spChg chg="mod">
          <ac:chgData name="Kolakowski, Artur" userId="9c34c8cc-b1df-44f6-bea5-dcf7a54ee35f" providerId="ADAL" clId="{3840EB45-74CA-49F5-8548-3DE287019A31}" dt="2022-12-08T10:51:18.200" v="10284" actId="790"/>
          <ac:spMkLst>
            <pc:docMk/>
            <pc:sldMk cId="2574044071" sldId="484"/>
            <ac:spMk id="6564" creationId="{3C8282BB-B4A6-49FD-93EB-EF62B505FE0D}"/>
          </ac:spMkLst>
        </pc:spChg>
        <pc:spChg chg="mod">
          <ac:chgData name="Kolakowski, Artur" userId="9c34c8cc-b1df-44f6-bea5-dcf7a54ee35f" providerId="ADAL" clId="{3840EB45-74CA-49F5-8548-3DE287019A31}" dt="2022-12-08T10:51:18.205" v="10285" actId="790"/>
          <ac:spMkLst>
            <pc:docMk/>
            <pc:sldMk cId="2574044071" sldId="484"/>
            <ac:spMk id="6565" creationId="{EDF8CB9C-D171-4E3C-9063-9D837538B68B}"/>
          </ac:spMkLst>
        </pc:spChg>
        <pc:spChg chg="mod">
          <ac:chgData name="Kolakowski, Artur" userId="9c34c8cc-b1df-44f6-bea5-dcf7a54ee35f" providerId="ADAL" clId="{3840EB45-74CA-49F5-8548-3DE287019A31}" dt="2022-12-08T10:51:18.210" v="10286" actId="790"/>
          <ac:spMkLst>
            <pc:docMk/>
            <pc:sldMk cId="2574044071" sldId="484"/>
            <ac:spMk id="6566" creationId="{427888D2-2B44-48B1-B07E-7E965AB02BB2}"/>
          </ac:spMkLst>
        </pc:spChg>
        <pc:spChg chg="mod">
          <ac:chgData name="Kolakowski, Artur" userId="9c34c8cc-b1df-44f6-bea5-dcf7a54ee35f" providerId="ADAL" clId="{3840EB45-74CA-49F5-8548-3DE287019A31}" dt="2022-12-08T10:51:18.214" v="10287" actId="790"/>
          <ac:spMkLst>
            <pc:docMk/>
            <pc:sldMk cId="2574044071" sldId="484"/>
            <ac:spMk id="6567" creationId="{66E78FE8-D416-4FA4-8DE2-F6CEE2ADE1C3}"/>
          </ac:spMkLst>
        </pc:spChg>
        <pc:spChg chg="mod">
          <ac:chgData name="Kolakowski, Artur" userId="9c34c8cc-b1df-44f6-bea5-dcf7a54ee35f" providerId="ADAL" clId="{3840EB45-74CA-49F5-8548-3DE287019A31}" dt="2022-12-08T10:51:18.219" v="10288" actId="790"/>
          <ac:spMkLst>
            <pc:docMk/>
            <pc:sldMk cId="2574044071" sldId="484"/>
            <ac:spMk id="6568" creationId="{C7E76FB1-9764-47F3-A195-E0CEF226E538}"/>
          </ac:spMkLst>
        </pc:spChg>
        <pc:spChg chg="mod">
          <ac:chgData name="Kolakowski, Artur" userId="9c34c8cc-b1df-44f6-bea5-dcf7a54ee35f" providerId="ADAL" clId="{3840EB45-74CA-49F5-8548-3DE287019A31}" dt="2022-12-08T10:51:18.223" v="10289" actId="790"/>
          <ac:spMkLst>
            <pc:docMk/>
            <pc:sldMk cId="2574044071" sldId="484"/>
            <ac:spMk id="6569" creationId="{2D6F99B7-09FB-4F8D-B099-926026C29F87}"/>
          </ac:spMkLst>
        </pc:spChg>
        <pc:spChg chg="mod">
          <ac:chgData name="Kolakowski, Artur" userId="9c34c8cc-b1df-44f6-bea5-dcf7a54ee35f" providerId="ADAL" clId="{3840EB45-74CA-49F5-8548-3DE287019A31}" dt="2022-12-08T10:51:18.228" v="10290" actId="790"/>
          <ac:spMkLst>
            <pc:docMk/>
            <pc:sldMk cId="2574044071" sldId="484"/>
            <ac:spMk id="6570" creationId="{681A4682-E6AE-4BA4-BC72-9870EDC465B0}"/>
          </ac:spMkLst>
        </pc:spChg>
        <pc:spChg chg="mod">
          <ac:chgData name="Kolakowski, Artur" userId="9c34c8cc-b1df-44f6-bea5-dcf7a54ee35f" providerId="ADAL" clId="{3840EB45-74CA-49F5-8548-3DE287019A31}" dt="2022-12-08T10:51:18.232" v="10291" actId="790"/>
          <ac:spMkLst>
            <pc:docMk/>
            <pc:sldMk cId="2574044071" sldId="484"/>
            <ac:spMk id="6571" creationId="{C5A9C5E7-BB5A-434C-AB6E-B35D3C940D75}"/>
          </ac:spMkLst>
        </pc:spChg>
        <pc:spChg chg="mod">
          <ac:chgData name="Kolakowski, Artur" userId="9c34c8cc-b1df-44f6-bea5-dcf7a54ee35f" providerId="ADAL" clId="{3840EB45-74CA-49F5-8548-3DE287019A31}" dt="2022-12-08T10:51:18.237" v="10292" actId="790"/>
          <ac:spMkLst>
            <pc:docMk/>
            <pc:sldMk cId="2574044071" sldId="484"/>
            <ac:spMk id="6572" creationId="{4F40F90F-8E3D-48CD-A7D6-87A9C8D5FB2F}"/>
          </ac:spMkLst>
        </pc:spChg>
        <pc:spChg chg="mod">
          <ac:chgData name="Kolakowski, Artur" userId="9c34c8cc-b1df-44f6-bea5-dcf7a54ee35f" providerId="ADAL" clId="{3840EB45-74CA-49F5-8548-3DE287019A31}" dt="2022-12-08T10:51:18.243" v="10293" actId="790"/>
          <ac:spMkLst>
            <pc:docMk/>
            <pc:sldMk cId="2574044071" sldId="484"/>
            <ac:spMk id="6573" creationId="{D546BEA6-4280-4F16-8E97-79711243CD22}"/>
          </ac:spMkLst>
        </pc:spChg>
        <pc:spChg chg="mod">
          <ac:chgData name="Kolakowski, Artur" userId="9c34c8cc-b1df-44f6-bea5-dcf7a54ee35f" providerId="ADAL" clId="{3840EB45-74CA-49F5-8548-3DE287019A31}" dt="2022-12-08T10:51:18.247" v="10294" actId="790"/>
          <ac:spMkLst>
            <pc:docMk/>
            <pc:sldMk cId="2574044071" sldId="484"/>
            <ac:spMk id="6574" creationId="{B5AAD820-5015-4411-8794-99D6FB6ADFD2}"/>
          </ac:spMkLst>
        </pc:spChg>
        <pc:spChg chg="mod">
          <ac:chgData name="Kolakowski, Artur" userId="9c34c8cc-b1df-44f6-bea5-dcf7a54ee35f" providerId="ADAL" clId="{3840EB45-74CA-49F5-8548-3DE287019A31}" dt="2022-12-08T10:51:18.252" v="10295" actId="790"/>
          <ac:spMkLst>
            <pc:docMk/>
            <pc:sldMk cId="2574044071" sldId="484"/>
            <ac:spMk id="6575" creationId="{20DD2683-2781-4138-B106-D667EAB4389F}"/>
          </ac:spMkLst>
        </pc:spChg>
        <pc:spChg chg="mod">
          <ac:chgData name="Kolakowski, Artur" userId="9c34c8cc-b1df-44f6-bea5-dcf7a54ee35f" providerId="ADAL" clId="{3840EB45-74CA-49F5-8548-3DE287019A31}" dt="2022-12-08T10:51:18.257" v="10296" actId="790"/>
          <ac:spMkLst>
            <pc:docMk/>
            <pc:sldMk cId="2574044071" sldId="484"/>
            <ac:spMk id="6576" creationId="{ABD42027-A838-4071-A2CD-C0726C99E4D6}"/>
          </ac:spMkLst>
        </pc:spChg>
        <pc:spChg chg="mod">
          <ac:chgData name="Kolakowski, Artur" userId="9c34c8cc-b1df-44f6-bea5-dcf7a54ee35f" providerId="ADAL" clId="{3840EB45-74CA-49F5-8548-3DE287019A31}" dt="2022-12-08T10:51:18.261" v="10297" actId="790"/>
          <ac:spMkLst>
            <pc:docMk/>
            <pc:sldMk cId="2574044071" sldId="484"/>
            <ac:spMk id="6577" creationId="{BD9B411C-B774-41F2-89C7-EFDD5A6C6A51}"/>
          </ac:spMkLst>
        </pc:spChg>
        <pc:spChg chg="mod">
          <ac:chgData name="Kolakowski, Artur" userId="9c34c8cc-b1df-44f6-bea5-dcf7a54ee35f" providerId="ADAL" clId="{3840EB45-74CA-49F5-8548-3DE287019A31}" dt="2022-12-08T10:51:18.267" v="10298" actId="790"/>
          <ac:spMkLst>
            <pc:docMk/>
            <pc:sldMk cId="2574044071" sldId="484"/>
            <ac:spMk id="6578" creationId="{B7A85A9E-774F-4C43-9790-7C1628795B86}"/>
          </ac:spMkLst>
        </pc:spChg>
        <pc:spChg chg="mod">
          <ac:chgData name="Kolakowski, Artur" userId="9c34c8cc-b1df-44f6-bea5-dcf7a54ee35f" providerId="ADAL" clId="{3840EB45-74CA-49F5-8548-3DE287019A31}" dt="2022-12-08T10:51:18.273" v="10299" actId="790"/>
          <ac:spMkLst>
            <pc:docMk/>
            <pc:sldMk cId="2574044071" sldId="484"/>
            <ac:spMk id="6579" creationId="{FDAEF70C-CF63-48C2-955E-E5564D8FFEC2}"/>
          </ac:spMkLst>
        </pc:spChg>
        <pc:spChg chg="mod">
          <ac:chgData name="Kolakowski, Artur" userId="9c34c8cc-b1df-44f6-bea5-dcf7a54ee35f" providerId="ADAL" clId="{3840EB45-74CA-49F5-8548-3DE287019A31}" dt="2022-12-08T10:51:18.278" v="10300" actId="790"/>
          <ac:spMkLst>
            <pc:docMk/>
            <pc:sldMk cId="2574044071" sldId="484"/>
            <ac:spMk id="6580" creationId="{083C7980-56E8-45AC-AC1A-567D133A24A7}"/>
          </ac:spMkLst>
        </pc:spChg>
        <pc:spChg chg="mod">
          <ac:chgData name="Kolakowski, Artur" userId="9c34c8cc-b1df-44f6-bea5-dcf7a54ee35f" providerId="ADAL" clId="{3840EB45-74CA-49F5-8548-3DE287019A31}" dt="2022-12-08T10:51:18.282" v="10301" actId="790"/>
          <ac:spMkLst>
            <pc:docMk/>
            <pc:sldMk cId="2574044071" sldId="484"/>
            <ac:spMk id="6581" creationId="{A1EA14FA-48BC-4916-9FA5-9ECE9ECA6718}"/>
          </ac:spMkLst>
        </pc:spChg>
        <pc:spChg chg="mod">
          <ac:chgData name="Kolakowski, Artur" userId="9c34c8cc-b1df-44f6-bea5-dcf7a54ee35f" providerId="ADAL" clId="{3840EB45-74CA-49F5-8548-3DE287019A31}" dt="2022-12-08T10:51:18.286" v="10302" actId="790"/>
          <ac:spMkLst>
            <pc:docMk/>
            <pc:sldMk cId="2574044071" sldId="484"/>
            <ac:spMk id="6582" creationId="{D329015B-E74E-4FF8-B85C-C72785F5E219}"/>
          </ac:spMkLst>
        </pc:spChg>
        <pc:spChg chg="mod">
          <ac:chgData name="Kolakowski, Artur" userId="9c34c8cc-b1df-44f6-bea5-dcf7a54ee35f" providerId="ADAL" clId="{3840EB45-74CA-49F5-8548-3DE287019A31}" dt="2022-12-08T10:51:18.292" v="10303" actId="790"/>
          <ac:spMkLst>
            <pc:docMk/>
            <pc:sldMk cId="2574044071" sldId="484"/>
            <ac:spMk id="6583" creationId="{A02A6923-92BD-421B-B80A-5BC3A7B83539}"/>
          </ac:spMkLst>
        </pc:spChg>
        <pc:spChg chg="mod">
          <ac:chgData name="Kolakowski, Artur" userId="9c34c8cc-b1df-44f6-bea5-dcf7a54ee35f" providerId="ADAL" clId="{3840EB45-74CA-49F5-8548-3DE287019A31}" dt="2022-12-08T10:51:18.298" v="10304" actId="790"/>
          <ac:spMkLst>
            <pc:docMk/>
            <pc:sldMk cId="2574044071" sldId="484"/>
            <ac:spMk id="6584" creationId="{2C0FBB32-E67B-4F9E-B85F-CCC1C35FA953}"/>
          </ac:spMkLst>
        </pc:spChg>
        <pc:spChg chg="mod">
          <ac:chgData name="Kolakowski, Artur" userId="9c34c8cc-b1df-44f6-bea5-dcf7a54ee35f" providerId="ADAL" clId="{3840EB45-74CA-49F5-8548-3DE287019A31}" dt="2022-12-08T10:51:18.304" v="10305" actId="790"/>
          <ac:spMkLst>
            <pc:docMk/>
            <pc:sldMk cId="2574044071" sldId="484"/>
            <ac:spMk id="6585" creationId="{5DBFBB48-8EE6-4B6C-A853-D74AB1821631}"/>
          </ac:spMkLst>
        </pc:spChg>
        <pc:spChg chg="mod">
          <ac:chgData name="Kolakowski, Artur" userId="9c34c8cc-b1df-44f6-bea5-dcf7a54ee35f" providerId="ADAL" clId="{3840EB45-74CA-49F5-8548-3DE287019A31}" dt="2022-12-08T10:51:18.309" v="10306" actId="790"/>
          <ac:spMkLst>
            <pc:docMk/>
            <pc:sldMk cId="2574044071" sldId="484"/>
            <ac:spMk id="6586" creationId="{FF692A86-225D-47BE-98E9-A60E253E16E9}"/>
          </ac:spMkLst>
        </pc:spChg>
        <pc:spChg chg="mod">
          <ac:chgData name="Kolakowski, Artur" userId="9c34c8cc-b1df-44f6-bea5-dcf7a54ee35f" providerId="ADAL" clId="{3840EB45-74CA-49F5-8548-3DE287019A31}" dt="2022-12-08T10:51:18.314" v="10307" actId="790"/>
          <ac:spMkLst>
            <pc:docMk/>
            <pc:sldMk cId="2574044071" sldId="484"/>
            <ac:spMk id="6587" creationId="{8EECA09C-6652-4D1B-94B8-09ABD8D4CFE2}"/>
          </ac:spMkLst>
        </pc:spChg>
        <pc:spChg chg="mod">
          <ac:chgData name="Kolakowski, Artur" userId="9c34c8cc-b1df-44f6-bea5-dcf7a54ee35f" providerId="ADAL" clId="{3840EB45-74CA-49F5-8548-3DE287019A31}" dt="2022-12-08T10:51:18.318" v="10308" actId="790"/>
          <ac:spMkLst>
            <pc:docMk/>
            <pc:sldMk cId="2574044071" sldId="484"/>
            <ac:spMk id="6588" creationId="{E993DC03-C9CE-4B91-B947-2AE2D32DD8A4}"/>
          </ac:spMkLst>
        </pc:spChg>
        <pc:spChg chg="mod">
          <ac:chgData name="Kolakowski, Artur" userId="9c34c8cc-b1df-44f6-bea5-dcf7a54ee35f" providerId="ADAL" clId="{3840EB45-74CA-49F5-8548-3DE287019A31}" dt="2022-12-08T10:51:18.323" v="10309" actId="790"/>
          <ac:spMkLst>
            <pc:docMk/>
            <pc:sldMk cId="2574044071" sldId="484"/>
            <ac:spMk id="6589" creationId="{47F3A66E-9909-442A-A279-19CD984D8469}"/>
          </ac:spMkLst>
        </pc:spChg>
        <pc:spChg chg="mod">
          <ac:chgData name="Kolakowski, Artur" userId="9c34c8cc-b1df-44f6-bea5-dcf7a54ee35f" providerId="ADAL" clId="{3840EB45-74CA-49F5-8548-3DE287019A31}" dt="2022-12-08T10:51:18.328" v="10310" actId="790"/>
          <ac:spMkLst>
            <pc:docMk/>
            <pc:sldMk cId="2574044071" sldId="484"/>
            <ac:spMk id="6590" creationId="{4FE529DD-6D17-4C6D-BFE8-C1769F28AA27}"/>
          </ac:spMkLst>
        </pc:spChg>
        <pc:spChg chg="mod">
          <ac:chgData name="Kolakowski, Artur" userId="9c34c8cc-b1df-44f6-bea5-dcf7a54ee35f" providerId="ADAL" clId="{3840EB45-74CA-49F5-8548-3DE287019A31}" dt="2022-12-08T10:51:18.332" v="10311" actId="790"/>
          <ac:spMkLst>
            <pc:docMk/>
            <pc:sldMk cId="2574044071" sldId="484"/>
            <ac:spMk id="6591" creationId="{847B849C-70DF-4CFB-8852-77A23351CEBC}"/>
          </ac:spMkLst>
        </pc:spChg>
        <pc:spChg chg="mod">
          <ac:chgData name="Kolakowski, Artur" userId="9c34c8cc-b1df-44f6-bea5-dcf7a54ee35f" providerId="ADAL" clId="{3840EB45-74CA-49F5-8548-3DE287019A31}" dt="2022-12-08T10:51:18.337" v="10312" actId="790"/>
          <ac:spMkLst>
            <pc:docMk/>
            <pc:sldMk cId="2574044071" sldId="484"/>
            <ac:spMk id="6592" creationId="{3F366E17-4F81-422B-B9EF-34A1A1607F96}"/>
          </ac:spMkLst>
        </pc:spChg>
        <pc:spChg chg="mod">
          <ac:chgData name="Kolakowski, Artur" userId="9c34c8cc-b1df-44f6-bea5-dcf7a54ee35f" providerId="ADAL" clId="{3840EB45-74CA-49F5-8548-3DE287019A31}" dt="2022-12-08T10:51:18.343" v="10313" actId="790"/>
          <ac:spMkLst>
            <pc:docMk/>
            <pc:sldMk cId="2574044071" sldId="484"/>
            <ac:spMk id="6593" creationId="{E513535D-8B80-4209-9B8B-B103DD2E39A4}"/>
          </ac:spMkLst>
        </pc:spChg>
        <pc:spChg chg="mod">
          <ac:chgData name="Kolakowski, Artur" userId="9c34c8cc-b1df-44f6-bea5-dcf7a54ee35f" providerId="ADAL" clId="{3840EB45-74CA-49F5-8548-3DE287019A31}" dt="2022-12-08T10:51:18.348" v="10314" actId="790"/>
          <ac:spMkLst>
            <pc:docMk/>
            <pc:sldMk cId="2574044071" sldId="484"/>
            <ac:spMk id="6594" creationId="{4E9D6238-5E19-4AB9-8882-EBC062302189}"/>
          </ac:spMkLst>
        </pc:spChg>
        <pc:spChg chg="mod">
          <ac:chgData name="Kolakowski, Artur" userId="9c34c8cc-b1df-44f6-bea5-dcf7a54ee35f" providerId="ADAL" clId="{3840EB45-74CA-49F5-8548-3DE287019A31}" dt="2022-12-08T10:51:18.354" v="10315" actId="790"/>
          <ac:spMkLst>
            <pc:docMk/>
            <pc:sldMk cId="2574044071" sldId="484"/>
            <ac:spMk id="6595" creationId="{6694EF7B-4FA5-4982-83FB-5051003EBF4C}"/>
          </ac:spMkLst>
        </pc:spChg>
        <pc:spChg chg="mod">
          <ac:chgData name="Kolakowski, Artur" userId="9c34c8cc-b1df-44f6-bea5-dcf7a54ee35f" providerId="ADAL" clId="{3840EB45-74CA-49F5-8548-3DE287019A31}" dt="2022-12-08T10:51:18.358" v="10316" actId="790"/>
          <ac:spMkLst>
            <pc:docMk/>
            <pc:sldMk cId="2574044071" sldId="484"/>
            <ac:spMk id="6596" creationId="{8B71E7BE-59D9-48E1-A658-9929D9F8BB8A}"/>
          </ac:spMkLst>
        </pc:spChg>
        <pc:spChg chg="mod">
          <ac:chgData name="Kolakowski, Artur" userId="9c34c8cc-b1df-44f6-bea5-dcf7a54ee35f" providerId="ADAL" clId="{3840EB45-74CA-49F5-8548-3DE287019A31}" dt="2022-12-08T10:51:18.363" v="10317" actId="790"/>
          <ac:spMkLst>
            <pc:docMk/>
            <pc:sldMk cId="2574044071" sldId="484"/>
            <ac:spMk id="6597" creationId="{52A3BFD4-9DF3-495C-9612-05DC1977C8A8}"/>
          </ac:spMkLst>
        </pc:spChg>
        <pc:spChg chg="mod">
          <ac:chgData name="Kolakowski, Artur" userId="9c34c8cc-b1df-44f6-bea5-dcf7a54ee35f" providerId="ADAL" clId="{3840EB45-74CA-49F5-8548-3DE287019A31}" dt="2022-12-08T10:51:18.367" v="10318" actId="790"/>
          <ac:spMkLst>
            <pc:docMk/>
            <pc:sldMk cId="2574044071" sldId="484"/>
            <ac:spMk id="6598" creationId="{922F4712-FB6C-40A2-A12B-5B8BAB6BE326}"/>
          </ac:spMkLst>
        </pc:spChg>
        <pc:spChg chg="mod">
          <ac:chgData name="Kolakowski, Artur" userId="9c34c8cc-b1df-44f6-bea5-dcf7a54ee35f" providerId="ADAL" clId="{3840EB45-74CA-49F5-8548-3DE287019A31}" dt="2022-12-08T10:51:18.373" v="10319" actId="790"/>
          <ac:spMkLst>
            <pc:docMk/>
            <pc:sldMk cId="2574044071" sldId="484"/>
            <ac:spMk id="6599" creationId="{91513EA9-B377-4CCB-984B-4BA618A6BA9D}"/>
          </ac:spMkLst>
        </pc:spChg>
        <pc:spChg chg="mod">
          <ac:chgData name="Kolakowski, Artur" userId="9c34c8cc-b1df-44f6-bea5-dcf7a54ee35f" providerId="ADAL" clId="{3840EB45-74CA-49F5-8548-3DE287019A31}" dt="2022-12-08T10:51:18.377" v="10320" actId="790"/>
          <ac:spMkLst>
            <pc:docMk/>
            <pc:sldMk cId="2574044071" sldId="484"/>
            <ac:spMk id="6600" creationId="{8780562B-758E-4E5E-959C-A51268464780}"/>
          </ac:spMkLst>
        </pc:spChg>
        <pc:spChg chg="mod">
          <ac:chgData name="Kolakowski, Artur" userId="9c34c8cc-b1df-44f6-bea5-dcf7a54ee35f" providerId="ADAL" clId="{3840EB45-74CA-49F5-8548-3DE287019A31}" dt="2022-12-08T10:51:18.382" v="10321" actId="790"/>
          <ac:spMkLst>
            <pc:docMk/>
            <pc:sldMk cId="2574044071" sldId="484"/>
            <ac:spMk id="6601" creationId="{52FF8F91-AEF5-4D18-BF00-149374E8EC76}"/>
          </ac:spMkLst>
        </pc:spChg>
        <pc:spChg chg="mod">
          <ac:chgData name="Kolakowski, Artur" userId="9c34c8cc-b1df-44f6-bea5-dcf7a54ee35f" providerId="ADAL" clId="{3840EB45-74CA-49F5-8548-3DE287019A31}" dt="2022-12-08T10:51:18.389" v="10322" actId="790"/>
          <ac:spMkLst>
            <pc:docMk/>
            <pc:sldMk cId="2574044071" sldId="484"/>
            <ac:spMk id="6602" creationId="{407B1DB0-515A-4B89-85D8-60B55741799A}"/>
          </ac:spMkLst>
        </pc:spChg>
        <pc:spChg chg="mod">
          <ac:chgData name="Kolakowski, Artur" userId="9c34c8cc-b1df-44f6-bea5-dcf7a54ee35f" providerId="ADAL" clId="{3840EB45-74CA-49F5-8548-3DE287019A31}" dt="2022-12-08T10:51:18.394" v="10323" actId="790"/>
          <ac:spMkLst>
            <pc:docMk/>
            <pc:sldMk cId="2574044071" sldId="484"/>
            <ac:spMk id="6603" creationId="{3CB0A911-BFCA-4CA3-BF63-8350CCFB5CB5}"/>
          </ac:spMkLst>
        </pc:spChg>
        <pc:spChg chg="mod">
          <ac:chgData name="Kolakowski, Artur" userId="9c34c8cc-b1df-44f6-bea5-dcf7a54ee35f" providerId="ADAL" clId="{3840EB45-74CA-49F5-8548-3DE287019A31}" dt="2022-12-08T10:51:18.399" v="10324" actId="790"/>
          <ac:spMkLst>
            <pc:docMk/>
            <pc:sldMk cId="2574044071" sldId="484"/>
            <ac:spMk id="6604" creationId="{BFE150F3-ECA9-4C0C-8908-455A7655CCD7}"/>
          </ac:spMkLst>
        </pc:spChg>
        <pc:spChg chg="mod">
          <ac:chgData name="Kolakowski, Artur" userId="9c34c8cc-b1df-44f6-bea5-dcf7a54ee35f" providerId="ADAL" clId="{3840EB45-74CA-49F5-8548-3DE287019A31}" dt="2022-12-08T10:51:18.404" v="10325" actId="790"/>
          <ac:spMkLst>
            <pc:docMk/>
            <pc:sldMk cId="2574044071" sldId="484"/>
            <ac:spMk id="6605" creationId="{CF75FADE-8F44-4139-A8E6-B867D1050A4A}"/>
          </ac:spMkLst>
        </pc:spChg>
        <pc:spChg chg="mod">
          <ac:chgData name="Kolakowski, Artur" userId="9c34c8cc-b1df-44f6-bea5-dcf7a54ee35f" providerId="ADAL" clId="{3840EB45-74CA-49F5-8548-3DE287019A31}" dt="2022-12-08T10:51:18.409" v="10326" actId="790"/>
          <ac:spMkLst>
            <pc:docMk/>
            <pc:sldMk cId="2574044071" sldId="484"/>
            <ac:spMk id="6606" creationId="{911FD5E4-F1B3-406F-9681-1BD8909D2F54}"/>
          </ac:spMkLst>
        </pc:spChg>
        <pc:spChg chg="mod">
          <ac:chgData name="Kolakowski, Artur" userId="9c34c8cc-b1df-44f6-bea5-dcf7a54ee35f" providerId="ADAL" clId="{3840EB45-74CA-49F5-8548-3DE287019A31}" dt="2022-12-08T10:51:18.414" v="10327" actId="790"/>
          <ac:spMkLst>
            <pc:docMk/>
            <pc:sldMk cId="2574044071" sldId="484"/>
            <ac:spMk id="6607" creationId="{BD5E805D-3168-4A9F-8796-19233AE902AE}"/>
          </ac:spMkLst>
        </pc:spChg>
        <pc:spChg chg="mod">
          <ac:chgData name="Kolakowski, Artur" userId="9c34c8cc-b1df-44f6-bea5-dcf7a54ee35f" providerId="ADAL" clId="{3840EB45-74CA-49F5-8548-3DE287019A31}" dt="2022-12-08T10:51:18.418" v="10328" actId="790"/>
          <ac:spMkLst>
            <pc:docMk/>
            <pc:sldMk cId="2574044071" sldId="484"/>
            <ac:spMk id="6608" creationId="{5F4FFEB9-F728-4BC6-841C-0CEE83AD8A1B}"/>
          </ac:spMkLst>
        </pc:spChg>
        <pc:spChg chg="mod">
          <ac:chgData name="Kolakowski, Artur" userId="9c34c8cc-b1df-44f6-bea5-dcf7a54ee35f" providerId="ADAL" clId="{3840EB45-74CA-49F5-8548-3DE287019A31}" dt="2022-12-08T10:51:18.423" v="10329" actId="790"/>
          <ac:spMkLst>
            <pc:docMk/>
            <pc:sldMk cId="2574044071" sldId="484"/>
            <ac:spMk id="6609" creationId="{76289A09-3FD4-45A0-902F-F60EA9283F53}"/>
          </ac:spMkLst>
        </pc:spChg>
        <pc:spChg chg="mod">
          <ac:chgData name="Kolakowski, Artur" userId="9c34c8cc-b1df-44f6-bea5-dcf7a54ee35f" providerId="ADAL" clId="{3840EB45-74CA-49F5-8548-3DE287019A31}" dt="2022-12-08T10:51:18.427" v="10330" actId="790"/>
          <ac:spMkLst>
            <pc:docMk/>
            <pc:sldMk cId="2574044071" sldId="484"/>
            <ac:spMk id="6610" creationId="{56407239-2775-4191-8D8B-608E43EA70C9}"/>
          </ac:spMkLst>
        </pc:spChg>
        <pc:spChg chg="mod">
          <ac:chgData name="Kolakowski, Artur" userId="9c34c8cc-b1df-44f6-bea5-dcf7a54ee35f" providerId="ADAL" clId="{3840EB45-74CA-49F5-8548-3DE287019A31}" dt="2022-12-08T10:51:18.433" v="10331" actId="790"/>
          <ac:spMkLst>
            <pc:docMk/>
            <pc:sldMk cId="2574044071" sldId="484"/>
            <ac:spMk id="6611" creationId="{26462FD1-8C26-439C-BF88-CAFB17AB25C7}"/>
          </ac:spMkLst>
        </pc:spChg>
        <pc:spChg chg="mod">
          <ac:chgData name="Kolakowski, Artur" userId="9c34c8cc-b1df-44f6-bea5-dcf7a54ee35f" providerId="ADAL" clId="{3840EB45-74CA-49F5-8548-3DE287019A31}" dt="2022-12-08T10:51:18.438" v="10332" actId="790"/>
          <ac:spMkLst>
            <pc:docMk/>
            <pc:sldMk cId="2574044071" sldId="484"/>
            <ac:spMk id="6612" creationId="{5C014A62-97EB-4B6D-9435-9A1F3D3B260F}"/>
          </ac:spMkLst>
        </pc:spChg>
        <pc:spChg chg="mod">
          <ac:chgData name="Kolakowski, Artur" userId="9c34c8cc-b1df-44f6-bea5-dcf7a54ee35f" providerId="ADAL" clId="{3840EB45-74CA-49F5-8548-3DE287019A31}" dt="2022-12-08T10:51:18.443" v="10333" actId="790"/>
          <ac:spMkLst>
            <pc:docMk/>
            <pc:sldMk cId="2574044071" sldId="484"/>
            <ac:spMk id="6613" creationId="{0E2A3B33-D1A8-4446-87A2-3FB662FA68BA}"/>
          </ac:spMkLst>
        </pc:spChg>
        <pc:spChg chg="mod">
          <ac:chgData name="Kolakowski, Artur" userId="9c34c8cc-b1df-44f6-bea5-dcf7a54ee35f" providerId="ADAL" clId="{3840EB45-74CA-49F5-8548-3DE287019A31}" dt="2022-12-08T10:51:18.447" v="10334" actId="790"/>
          <ac:spMkLst>
            <pc:docMk/>
            <pc:sldMk cId="2574044071" sldId="484"/>
            <ac:spMk id="6614" creationId="{C1FC5774-ED6B-49D1-B78A-A58A9945FF8A}"/>
          </ac:spMkLst>
        </pc:spChg>
        <pc:spChg chg="mod">
          <ac:chgData name="Kolakowski, Artur" userId="9c34c8cc-b1df-44f6-bea5-dcf7a54ee35f" providerId="ADAL" clId="{3840EB45-74CA-49F5-8548-3DE287019A31}" dt="2022-12-08T10:51:18.452" v="10335" actId="790"/>
          <ac:spMkLst>
            <pc:docMk/>
            <pc:sldMk cId="2574044071" sldId="484"/>
            <ac:spMk id="6615" creationId="{05006704-14B2-4287-A485-1D29E8E0D535}"/>
          </ac:spMkLst>
        </pc:spChg>
        <pc:spChg chg="mod">
          <ac:chgData name="Kolakowski, Artur" userId="9c34c8cc-b1df-44f6-bea5-dcf7a54ee35f" providerId="ADAL" clId="{3840EB45-74CA-49F5-8548-3DE287019A31}" dt="2022-12-08T10:51:18.456" v="10336" actId="790"/>
          <ac:spMkLst>
            <pc:docMk/>
            <pc:sldMk cId="2574044071" sldId="484"/>
            <ac:spMk id="6616" creationId="{0D70E936-36E0-407D-8622-94EFD496216D}"/>
          </ac:spMkLst>
        </pc:spChg>
        <pc:spChg chg="mod">
          <ac:chgData name="Kolakowski, Artur" userId="9c34c8cc-b1df-44f6-bea5-dcf7a54ee35f" providerId="ADAL" clId="{3840EB45-74CA-49F5-8548-3DE287019A31}" dt="2022-12-08T10:51:18.461" v="10337" actId="790"/>
          <ac:spMkLst>
            <pc:docMk/>
            <pc:sldMk cId="2574044071" sldId="484"/>
            <ac:spMk id="6617" creationId="{A8C9660F-34E2-4502-8932-4E494F4FB740}"/>
          </ac:spMkLst>
        </pc:spChg>
        <pc:spChg chg="mod">
          <ac:chgData name="Kolakowski, Artur" userId="9c34c8cc-b1df-44f6-bea5-dcf7a54ee35f" providerId="ADAL" clId="{3840EB45-74CA-49F5-8548-3DE287019A31}" dt="2022-12-08T10:51:18.465" v="10338" actId="790"/>
          <ac:spMkLst>
            <pc:docMk/>
            <pc:sldMk cId="2574044071" sldId="484"/>
            <ac:spMk id="6618" creationId="{DF559933-533B-404E-924D-FCE4AD1D4BDC}"/>
          </ac:spMkLst>
        </pc:spChg>
        <pc:spChg chg="mod">
          <ac:chgData name="Kolakowski, Artur" userId="9c34c8cc-b1df-44f6-bea5-dcf7a54ee35f" providerId="ADAL" clId="{3840EB45-74CA-49F5-8548-3DE287019A31}" dt="2022-12-08T10:51:18.471" v="10339" actId="790"/>
          <ac:spMkLst>
            <pc:docMk/>
            <pc:sldMk cId="2574044071" sldId="484"/>
            <ac:spMk id="6619" creationId="{04E5D723-F527-4362-9858-37780A26615B}"/>
          </ac:spMkLst>
        </pc:spChg>
        <pc:spChg chg="mod">
          <ac:chgData name="Kolakowski, Artur" userId="9c34c8cc-b1df-44f6-bea5-dcf7a54ee35f" providerId="ADAL" clId="{3840EB45-74CA-49F5-8548-3DE287019A31}" dt="2022-12-08T10:51:18.476" v="10340" actId="790"/>
          <ac:spMkLst>
            <pc:docMk/>
            <pc:sldMk cId="2574044071" sldId="484"/>
            <ac:spMk id="6620" creationId="{56EA5D58-131A-472B-96F8-C3F6290EC21A}"/>
          </ac:spMkLst>
        </pc:spChg>
        <pc:spChg chg="mod">
          <ac:chgData name="Kolakowski, Artur" userId="9c34c8cc-b1df-44f6-bea5-dcf7a54ee35f" providerId="ADAL" clId="{3840EB45-74CA-49F5-8548-3DE287019A31}" dt="2022-12-08T10:51:18.481" v="10341" actId="790"/>
          <ac:spMkLst>
            <pc:docMk/>
            <pc:sldMk cId="2574044071" sldId="484"/>
            <ac:spMk id="6621" creationId="{1A4D4CF1-0AAB-41F3-9E49-FCD718C6D433}"/>
          </ac:spMkLst>
        </pc:spChg>
        <pc:spChg chg="mod">
          <ac:chgData name="Kolakowski, Artur" userId="9c34c8cc-b1df-44f6-bea5-dcf7a54ee35f" providerId="ADAL" clId="{3840EB45-74CA-49F5-8548-3DE287019A31}" dt="2022-12-08T10:51:18.486" v="10342" actId="790"/>
          <ac:spMkLst>
            <pc:docMk/>
            <pc:sldMk cId="2574044071" sldId="484"/>
            <ac:spMk id="6622" creationId="{F15E49C4-3745-4397-8836-6C5259423941}"/>
          </ac:spMkLst>
        </pc:spChg>
        <pc:spChg chg="mod">
          <ac:chgData name="Kolakowski, Artur" userId="9c34c8cc-b1df-44f6-bea5-dcf7a54ee35f" providerId="ADAL" clId="{3840EB45-74CA-49F5-8548-3DE287019A31}" dt="2022-12-08T10:51:18.490" v="10343" actId="790"/>
          <ac:spMkLst>
            <pc:docMk/>
            <pc:sldMk cId="2574044071" sldId="484"/>
            <ac:spMk id="6623" creationId="{7237AC3E-A789-40F8-959C-A7665C7FF892}"/>
          </ac:spMkLst>
        </pc:spChg>
        <pc:spChg chg="mod">
          <ac:chgData name="Kolakowski, Artur" userId="9c34c8cc-b1df-44f6-bea5-dcf7a54ee35f" providerId="ADAL" clId="{3840EB45-74CA-49F5-8548-3DE287019A31}" dt="2022-12-08T10:51:18.496" v="10344" actId="790"/>
          <ac:spMkLst>
            <pc:docMk/>
            <pc:sldMk cId="2574044071" sldId="484"/>
            <ac:spMk id="6624" creationId="{EBDF4FBD-B815-4135-9BBF-5CC2C7CA72C5}"/>
          </ac:spMkLst>
        </pc:spChg>
        <pc:spChg chg="mod">
          <ac:chgData name="Kolakowski, Artur" userId="9c34c8cc-b1df-44f6-bea5-dcf7a54ee35f" providerId="ADAL" clId="{3840EB45-74CA-49F5-8548-3DE287019A31}" dt="2022-12-08T10:51:18.502" v="10345" actId="790"/>
          <ac:spMkLst>
            <pc:docMk/>
            <pc:sldMk cId="2574044071" sldId="484"/>
            <ac:spMk id="6625" creationId="{2D17E2EA-CFD8-4211-BDCC-2AB2BD5F7D3A}"/>
          </ac:spMkLst>
        </pc:spChg>
        <pc:spChg chg="mod">
          <ac:chgData name="Kolakowski, Artur" userId="9c34c8cc-b1df-44f6-bea5-dcf7a54ee35f" providerId="ADAL" clId="{3840EB45-74CA-49F5-8548-3DE287019A31}" dt="2022-12-08T10:51:18.508" v="10346" actId="790"/>
          <ac:spMkLst>
            <pc:docMk/>
            <pc:sldMk cId="2574044071" sldId="484"/>
            <ac:spMk id="6626" creationId="{E0871479-023A-44FD-84A6-41C37FDFD138}"/>
          </ac:spMkLst>
        </pc:spChg>
        <pc:spChg chg="mod">
          <ac:chgData name="Kolakowski, Artur" userId="9c34c8cc-b1df-44f6-bea5-dcf7a54ee35f" providerId="ADAL" clId="{3840EB45-74CA-49F5-8548-3DE287019A31}" dt="2022-12-08T10:51:18.513" v="10347" actId="790"/>
          <ac:spMkLst>
            <pc:docMk/>
            <pc:sldMk cId="2574044071" sldId="484"/>
            <ac:spMk id="6627" creationId="{2B0C49CF-A8C9-4BD5-9014-518991B562B5}"/>
          </ac:spMkLst>
        </pc:spChg>
        <pc:spChg chg="mod">
          <ac:chgData name="Kolakowski, Artur" userId="9c34c8cc-b1df-44f6-bea5-dcf7a54ee35f" providerId="ADAL" clId="{3840EB45-74CA-49F5-8548-3DE287019A31}" dt="2022-12-08T10:51:18.518" v="10348" actId="790"/>
          <ac:spMkLst>
            <pc:docMk/>
            <pc:sldMk cId="2574044071" sldId="484"/>
            <ac:spMk id="6628" creationId="{5974E754-D045-4129-BDD5-24FE788ADF90}"/>
          </ac:spMkLst>
        </pc:spChg>
        <pc:spChg chg="mod">
          <ac:chgData name="Kolakowski, Artur" userId="9c34c8cc-b1df-44f6-bea5-dcf7a54ee35f" providerId="ADAL" clId="{3840EB45-74CA-49F5-8548-3DE287019A31}" dt="2022-12-08T10:51:18.523" v="10349" actId="790"/>
          <ac:spMkLst>
            <pc:docMk/>
            <pc:sldMk cId="2574044071" sldId="484"/>
            <ac:spMk id="6629" creationId="{B0CF0F65-DC9C-4C21-8F45-AE5F9DCB1C81}"/>
          </ac:spMkLst>
        </pc:spChg>
        <pc:spChg chg="mod">
          <ac:chgData name="Kolakowski, Artur" userId="9c34c8cc-b1df-44f6-bea5-dcf7a54ee35f" providerId="ADAL" clId="{3840EB45-74CA-49F5-8548-3DE287019A31}" dt="2022-12-08T10:51:18.527" v="10350" actId="790"/>
          <ac:spMkLst>
            <pc:docMk/>
            <pc:sldMk cId="2574044071" sldId="484"/>
            <ac:spMk id="6630" creationId="{139B509E-A20B-493D-B73D-5714E5F5E935}"/>
          </ac:spMkLst>
        </pc:spChg>
        <pc:spChg chg="mod">
          <ac:chgData name="Kolakowski, Artur" userId="9c34c8cc-b1df-44f6-bea5-dcf7a54ee35f" providerId="ADAL" clId="{3840EB45-74CA-49F5-8548-3DE287019A31}" dt="2022-12-08T10:51:18.531" v="10351" actId="790"/>
          <ac:spMkLst>
            <pc:docMk/>
            <pc:sldMk cId="2574044071" sldId="484"/>
            <ac:spMk id="6631" creationId="{4195C617-C8B8-4450-8905-F88EEFFE60F5}"/>
          </ac:spMkLst>
        </pc:spChg>
        <pc:spChg chg="mod">
          <ac:chgData name="Kolakowski, Artur" userId="9c34c8cc-b1df-44f6-bea5-dcf7a54ee35f" providerId="ADAL" clId="{3840EB45-74CA-49F5-8548-3DE287019A31}" dt="2022-12-08T10:51:18.536" v="10352" actId="790"/>
          <ac:spMkLst>
            <pc:docMk/>
            <pc:sldMk cId="2574044071" sldId="484"/>
            <ac:spMk id="6632" creationId="{9CB5F1D2-DFDB-4CC1-8F35-FB329904B761}"/>
          </ac:spMkLst>
        </pc:spChg>
        <pc:spChg chg="mod">
          <ac:chgData name="Kolakowski, Artur" userId="9c34c8cc-b1df-44f6-bea5-dcf7a54ee35f" providerId="ADAL" clId="{3840EB45-74CA-49F5-8548-3DE287019A31}" dt="2022-12-08T10:51:18.542" v="10353" actId="790"/>
          <ac:spMkLst>
            <pc:docMk/>
            <pc:sldMk cId="2574044071" sldId="484"/>
            <ac:spMk id="6633" creationId="{B6D8F53B-2300-457F-BF35-68D9264FC7D4}"/>
          </ac:spMkLst>
        </pc:spChg>
        <pc:spChg chg="mod">
          <ac:chgData name="Kolakowski, Artur" userId="9c34c8cc-b1df-44f6-bea5-dcf7a54ee35f" providerId="ADAL" clId="{3840EB45-74CA-49F5-8548-3DE287019A31}" dt="2022-12-08T10:51:18.546" v="10354" actId="790"/>
          <ac:spMkLst>
            <pc:docMk/>
            <pc:sldMk cId="2574044071" sldId="484"/>
            <ac:spMk id="6634" creationId="{F8CD5433-BC8A-4E67-9DDE-F63877B01EC0}"/>
          </ac:spMkLst>
        </pc:spChg>
        <pc:spChg chg="mod">
          <ac:chgData name="Kolakowski, Artur" userId="9c34c8cc-b1df-44f6-bea5-dcf7a54ee35f" providerId="ADAL" clId="{3840EB45-74CA-49F5-8548-3DE287019A31}" dt="2022-12-08T10:51:18.551" v="10355" actId="790"/>
          <ac:spMkLst>
            <pc:docMk/>
            <pc:sldMk cId="2574044071" sldId="484"/>
            <ac:spMk id="6635" creationId="{44A51B0D-E1B9-46EA-AD71-92472A141A1A}"/>
          </ac:spMkLst>
        </pc:spChg>
        <pc:spChg chg="mod">
          <ac:chgData name="Kolakowski, Artur" userId="9c34c8cc-b1df-44f6-bea5-dcf7a54ee35f" providerId="ADAL" clId="{3840EB45-74CA-49F5-8548-3DE287019A31}" dt="2022-12-08T10:51:18.556" v="10356" actId="790"/>
          <ac:spMkLst>
            <pc:docMk/>
            <pc:sldMk cId="2574044071" sldId="484"/>
            <ac:spMk id="6636" creationId="{716C0F09-284F-42FC-9ACA-EC0735948B6D}"/>
          </ac:spMkLst>
        </pc:spChg>
        <pc:spChg chg="mod">
          <ac:chgData name="Kolakowski, Artur" userId="9c34c8cc-b1df-44f6-bea5-dcf7a54ee35f" providerId="ADAL" clId="{3840EB45-74CA-49F5-8548-3DE287019A31}" dt="2022-12-08T10:51:18.561" v="10357" actId="790"/>
          <ac:spMkLst>
            <pc:docMk/>
            <pc:sldMk cId="2574044071" sldId="484"/>
            <ac:spMk id="6637" creationId="{F4202249-692B-4C5A-A5FA-FF79407B9B1B}"/>
          </ac:spMkLst>
        </pc:spChg>
        <pc:spChg chg="mod">
          <ac:chgData name="Kolakowski, Artur" userId="9c34c8cc-b1df-44f6-bea5-dcf7a54ee35f" providerId="ADAL" clId="{3840EB45-74CA-49F5-8548-3DE287019A31}" dt="2022-12-08T10:51:18.566" v="10358" actId="790"/>
          <ac:spMkLst>
            <pc:docMk/>
            <pc:sldMk cId="2574044071" sldId="484"/>
            <ac:spMk id="6638" creationId="{9764DA55-12DA-4978-A307-D75A4B323B29}"/>
          </ac:spMkLst>
        </pc:spChg>
        <pc:spChg chg="mod">
          <ac:chgData name="Kolakowski, Artur" userId="9c34c8cc-b1df-44f6-bea5-dcf7a54ee35f" providerId="ADAL" clId="{3840EB45-74CA-49F5-8548-3DE287019A31}" dt="2022-12-08T10:51:18.570" v="10359" actId="790"/>
          <ac:spMkLst>
            <pc:docMk/>
            <pc:sldMk cId="2574044071" sldId="484"/>
            <ac:spMk id="6639" creationId="{54A06B8B-DBC7-428F-BF5A-12CB8640DB59}"/>
          </ac:spMkLst>
        </pc:spChg>
        <pc:spChg chg="mod">
          <ac:chgData name="Kolakowski, Artur" userId="9c34c8cc-b1df-44f6-bea5-dcf7a54ee35f" providerId="ADAL" clId="{3840EB45-74CA-49F5-8548-3DE287019A31}" dt="2022-12-08T10:51:18.575" v="10360" actId="790"/>
          <ac:spMkLst>
            <pc:docMk/>
            <pc:sldMk cId="2574044071" sldId="484"/>
            <ac:spMk id="6640" creationId="{C858FF1B-1C99-4AA2-90F0-94D88FFCD560}"/>
          </ac:spMkLst>
        </pc:spChg>
        <pc:spChg chg="mod">
          <ac:chgData name="Kolakowski, Artur" userId="9c34c8cc-b1df-44f6-bea5-dcf7a54ee35f" providerId="ADAL" clId="{3840EB45-74CA-49F5-8548-3DE287019A31}" dt="2022-12-08T10:51:18.580" v="10361" actId="790"/>
          <ac:spMkLst>
            <pc:docMk/>
            <pc:sldMk cId="2574044071" sldId="484"/>
            <ac:spMk id="6641" creationId="{0B7DBF5A-6F15-4440-96B3-5028EFB28BC8}"/>
          </ac:spMkLst>
        </pc:spChg>
        <pc:spChg chg="mod">
          <ac:chgData name="Kolakowski, Artur" userId="9c34c8cc-b1df-44f6-bea5-dcf7a54ee35f" providerId="ADAL" clId="{3840EB45-74CA-49F5-8548-3DE287019A31}" dt="2022-12-08T10:51:18.584" v="10362" actId="790"/>
          <ac:spMkLst>
            <pc:docMk/>
            <pc:sldMk cId="2574044071" sldId="484"/>
            <ac:spMk id="6642" creationId="{580454BC-22B6-41BC-8D99-86B915E03297}"/>
          </ac:spMkLst>
        </pc:spChg>
        <pc:spChg chg="mod">
          <ac:chgData name="Kolakowski, Artur" userId="9c34c8cc-b1df-44f6-bea5-dcf7a54ee35f" providerId="ADAL" clId="{3840EB45-74CA-49F5-8548-3DE287019A31}" dt="2022-12-08T10:51:18.589" v="10363" actId="790"/>
          <ac:spMkLst>
            <pc:docMk/>
            <pc:sldMk cId="2574044071" sldId="484"/>
            <ac:spMk id="6643" creationId="{D5365CDD-0408-473A-8E7B-588871E58F75}"/>
          </ac:spMkLst>
        </pc:spChg>
        <pc:spChg chg="mod">
          <ac:chgData name="Kolakowski, Artur" userId="9c34c8cc-b1df-44f6-bea5-dcf7a54ee35f" providerId="ADAL" clId="{3840EB45-74CA-49F5-8548-3DE287019A31}" dt="2022-12-08T10:51:18.593" v="10364" actId="790"/>
          <ac:spMkLst>
            <pc:docMk/>
            <pc:sldMk cId="2574044071" sldId="484"/>
            <ac:spMk id="6644" creationId="{278EC4D8-9744-40B9-84B1-0796B185E294}"/>
          </ac:spMkLst>
        </pc:spChg>
        <pc:spChg chg="mod">
          <ac:chgData name="Kolakowski, Artur" userId="9c34c8cc-b1df-44f6-bea5-dcf7a54ee35f" providerId="ADAL" clId="{3840EB45-74CA-49F5-8548-3DE287019A31}" dt="2022-12-08T10:51:18.599" v="10365" actId="790"/>
          <ac:spMkLst>
            <pc:docMk/>
            <pc:sldMk cId="2574044071" sldId="484"/>
            <ac:spMk id="6645" creationId="{DD3AABCE-975B-4D75-8DB3-A10412F6C894}"/>
          </ac:spMkLst>
        </pc:spChg>
        <pc:spChg chg="mod">
          <ac:chgData name="Kolakowski, Artur" userId="9c34c8cc-b1df-44f6-bea5-dcf7a54ee35f" providerId="ADAL" clId="{3840EB45-74CA-49F5-8548-3DE287019A31}" dt="2022-12-08T10:51:18.604" v="10366" actId="790"/>
          <ac:spMkLst>
            <pc:docMk/>
            <pc:sldMk cId="2574044071" sldId="484"/>
            <ac:spMk id="6646" creationId="{1D868546-D15F-4BC6-A0FD-ACBBEFBC5485}"/>
          </ac:spMkLst>
        </pc:spChg>
        <pc:spChg chg="mod">
          <ac:chgData name="Kolakowski, Artur" userId="9c34c8cc-b1df-44f6-bea5-dcf7a54ee35f" providerId="ADAL" clId="{3840EB45-74CA-49F5-8548-3DE287019A31}" dt="2022-12-08T10:51:18.609" v="10367" actId="790"/>
          <ac:spMkLst>
            <pc:docMk/>
            <pc:sldMk cId="2574044071" sldId="484"/>
            <ac:spMk id="6647" creationId="{5DE4F9F3-1D25-4D47-A3C5-E21F38026E22}"/>
          </ac:spMkLst>
        </pc:spChg>
        <pc:spChg chg="mod">
          <ac:chgData name="Kolakowski, Artur" userId="9c34c8cc-b1df-44f6-bea5-dcf7a54ee35f" providerId="ADAL" clId="{3840EB45-74CA-49F5-8548-3DE287019A31}" dt="2022-12-08T10:51:18.615" v="10368" actId="790"/>
          <ac:spMkLst>
            <pc:docMk/>
            <pc:sldMk cId="2574044071" sldId="484"/>
            <ac:spMk id="6648" creationId="{6266A38C-B3A2-4FA7-914F-2E6548D05EBE}"/>
          </ac:spMkLst>
        </pc:spChg>
        <pc:spChg chg="mod">
          <ac:chgData name="Kolakowski, Artur" userId="9c34c8cc-b1df-44f6-bea5-dcf7a54ee35f" providerId="ADAL" clId="{3840EB45-74CA-49F5-8548-3DE287019A31}" dt="2022-12-08T10:51:18.618" v="10369" actId="790"/>
          <ac:spMkLst>
            <pc:docMk/>
            <pc:sldMk cId="2574044071" sldId="484"/>
            <ac:spMk id="6649" creationId="{D34AE762-9101-4B99-9E21-D65A64878846}"/>
          </ac:spMkLst>
        </pc:spChg>
        <pc:spChg chg="mod">
          <ac:chgData name="Kolakowski, Artur" userId="9c34c8cc-b1df-44f6-bea5-dcf7a54ee35f" providerId="ADAL" clId="{3840EB45-74CA-49F5-8548-3DE287019A31}" dt="2022-12-08T10:51:18.623" v="10370" actId="790"/>
          <ac:spMkLst>
            <pc:docMk/>
            <pc:sldMk cId="2574044071" sldId="484"/>
            <ac:spMk id="6650" creationId="{9097A027-AD53-4C41-808C-AA9DDA3BC85A}"/>
          </ac:spMkLst>
        </pc:spChg>
        <pc:spChg chg="mod">
          <ac:chgData name="Kolakowski, Artur" userId="9c34c8cc-b1df-44f6-bea5-dcf7a54ee35f" providerId="ADAL" clId="{3840EB45-74CA-49F5-8548-3DE287019A31}" dt="2022-12-08T10:51:18.629" v="10371" actId="790"/>
          <ac:spMkLst>
            <pc:docMk/>
            <pc:sldMk cId="2574044071" sldId="484"/>
            <ac:spMk id="6651" creationId="{7ABA0971-484B-4AEE-9F1E-3E5FDC9F5A62}"/>
          </ac:spMkLst>
        </pc:spChg>
        <pc:spChg chg="mod">
          <ac:chgData name="Kolakowski, Artur" userId="9c34c8cc-b1df-44f6-bea5-dcf7a54ee35f" providerId="ADAL" clId="{3840EB45-74CA-49F5-8548-3DE287019A31}" dt="2022-12-08T10:51:18.633" v="10372" actId="790"/>
          <ac:spMkLst>
            <pc:docMk/>
            <pc:sldMk cId="2574044071" sldId="484"/>
            <ac:spMk id="6652" creationId="{F6C4BCA1-CA46-49D1-9CF5-3D0D42A47A36}"/>
          </ac:spMkLst>
        </pc:spChg>
        <pc:spChg chg="mod">
          <ac:chgData name="Kolakowski, Artur" userId="9c34c8cc-b1df-44f6-bea5-dcf7a54ee35f" providerId="ADAL" clId="{3840EB45-74CA-49F5-8548-3DE287019A31}" dt="2022-12-08T10:51:18.638" v="10373" actId="790"/>
          <ac:spMkLst>
            <pc:docMk/>
            <pc:sldMk cId="2574044071" sldId="484"/>
            <ac:spMk id="6653" creationId="{E7F9D2DA-A896-4015-AACE-E5BFE0E36BDA}"/>
          </ac:spMkLst>
        </pc:spChg>
        <pc:spChg chg="mod">
          <ac:chgData name="Kolakowski, Artur" userId="9c34c8cc-b1df-44f6-bea5-dcf7a54ee35f" providerId="ADAL" clId="{3840EB45-74CA-49F5-8548-3DE287019A31}" dt="2022-12-08T10:51:18.643" v="10374" actId="790"/>
          <ac:spMkLst>
            <pc:docMk/>
            <pc:sldMk cId="2574044071" sldId="484"/>
            <ac:spMk id="6654" creationId="{244A11F8-E0E3-4E96-B00B-8DB8A10FABBA}"/>
          </ac:spMkLst>
        </pc:spChg>
        <pc:spChg chg="mod">
          <ac:chgData name="Kolakowski, Artur" userId="9c34c8cc-b1df-44f6-bea5-dcf7a54ee35f" providerId="ADAL" clId="{3840EB45-74CA-49F5-8548-3DE287019A31}" dt="2022-12-08T10:51:18.648" v="10375" actId="790"/>
          <ac:spMkLst>
            <pc:docMk/>
            <pc:sldMk cId="2574044071" sldId="484"/>
            <ac:spMk id="6655" creationId="{D235738E-90A5-4EF9-814F-13272AD3EB51}"/>
          </ac:spMkLst>
        </pc:spChg>
        <pc:spChg chg="mod">
          <ac:chgData name="Kolakowski, Artur" userId="9c34c8cc-b1df-44f6-bea5-dcf7a54ee35f" providerId="ADAL" clId="{3840EB45-74CA-49F5-8548-3DE287019A31}" dt="2022-12-08T10:51:18.652" v="10376" actId="790"/>
          <ac:spMkLst>
            <pc:docMk/>
            <pc:sldMk cId="2574044071" sldId="484"/>
            <ac:spMk id="6656" creationId="{D7F0AF8A-3C98-43A5-88ED-B99FFC6123E2}"/>
          </ac:spMkLst>
        </pc:spChg>
        <pc:spChg chg="mod">
          <ac:chgData name="Kolakowski, Artur" userId="9c34c8cc-b1df-44f6-bea5-dcf7a54ee35f" providerId="ADAL" clId="{3840EB45-74CA-49F5-8548-3DE287019A31}" dt="2022-12-08T10:51:18.658" v="10377" actId="790"/>
          <ac:spMkLst>
            <pc:docMk/>
            <pc:sldMk cId="2574044071" sldId="484"/>
            <ac:spMk id="6657" creationId="{06B8382D-92C0-49F2-A43D-59049D63B9A1}"/>
          </ac:spMkLst>
        </pc:spChg>
        <pc:spChg chg="mod">
          <ac:chgData name="Kolakowski, Artur" userId="9c34c8cc-b1df-44f6-bea5-dcf7a54ee35f" providerId="ADAL" clId="{3840EB45-74CA-49F5-8548-3DE287019A31}" dt="2022-12-08T10:51:18.662" v="10378" actId="790"/>
          <ac:spMkLst>
            <pc:docMk/>
            <pc:sldMk cId="2574044071" sldId="484"/>
            <ac:spMk id="6658" creationId="{41F9BAFB-D989-43B1-B105-C2A830EA00BF}"/>
          </ac:spMkLst>
        </pc:spChg>
        <pc:spChg chg="mod">
          <ac:chgData name="Kolakowski, Artur" userId="9c34c8cc-b1df-44f6-bea5-dcf7a54ee35f" providerId="ADAL" clId="{3840EB45-74CA-49F5-8548-3DE287019A31}" dt="2022-12-08T10:51:18.667" v="10379" actId="790"/>
          <ac:spMkLst>
            <pc:docMk/>
            <pc:sldMk cId="2574044071" sldId="484"/>
            <ac:spMk id="6659" creationId="{BA2E2B41-ABD7-427D-8F90-41639FE0E8F6}"/>
          </ac:spMkLst>
        </pc:spChg>
        <pc:spChg chg="mod">
          <ac:chgData name="Kolakowski, Artur" userId="9c34c8cc-b1df-44f6-bea5-dcf7a54ee35f" providerId="ADAL" clId="{3840EB45-74CA-49F5-8548-3DE287019A31}" dt="2022-12-08T10:51:18.672" v="10380" actId="790"/>
          <ac:spMkLst>
            <pc:docMk/>
            <pc:sldMk cId="2574044071" sldId="484"/>
            <ac:spMk id="6660" creationId="{D375803A-31E5-4F1A-BFB6-FF1B77D9B327}"/>
          </ac:spMkLst>
        </pc:spChg>
        <pc:spChg chg="mod">
          <ac:chgData name="Kolakowski, Artur" userId="9c34c8cc-b1df-44f6-bea5-dcf7a54ee35f" providerId="ADAL" clId="{3840EB45-74CA-49F5-8548-3DE287019A31}" dt="2022-12-08T10:51:18.676" v="10381" actId="790"/>
          <ac:spMkLst>
            <pc:docMk/>
            <pc:sldMk cId="2574044071" sldId="484"/>
            <ac:spMk id="6661" creationId="{040FE2C6-5ADF-4753-8892-0824BF571CBB}"/>
          </ac:spMkLst>
        </pc:spChg>
        <pc:spChg chg="mod">
          <ac:chgData name="Kolakowski, Artur" userId="9c34c8cc-b1df-44f6-bea5-dcf7a54ee35f" providerId="ADAL" clId="{3840EB45-74CA-49F5-8548-3DE287019A31}" dt="2022-12-08T10:51:18.681" v="10382" actId="790"/>
          <ac:spMkLst>
            <pc:docMk/>
            <pc:sldMk cId="2574044071" sldId="484"/>
            <ac:spMk id="6662" creationId="{6636380C-9686-4B35-A610-1077D6D540A9}"/>
          </ac:spMkLst>
        </pc:spChg>
        <pc:spChg chg="mod">
          <ac:chgData name="Kolakowski, Artur" userId="9c34c8cc-b1df-44f6-bea5-dcf7a54ee35f" providerId="ADAL" clId="{3840EB45-74CA-49F5-8548-3DE287019A31}" dt="2022-12-08T10:51:18.686" v="10383" actId="790"/>
          <ac:spMkLst>
            <pc:docMk/>
            <pc:sldMk cId="2574044071" sldId="484"/>
            <ac:spMk id="6663" creationId="{D2FB2170-BF89-4ED9-8658-8357C036F0B6}"/>
          </ac:spMkLst>
        </pc:spChg>
        <pc:spChg chg="mod">
          <ac:chgData name="Kolakowski, Artur" userId="9c34c8cc-b1df-44f6-bea5-dcf7a54ee35f" providerId="ADAL" clId="{3840EB45-74CA-49F5-8548-3DE287019A31}" dt="2022-12-08T10:51:18.690" v="10384" actId="790"/>
          <ac:spMkLst>
            <pc:docMk/>
            <pc:sldMk cId="2574044071" sldId="484"/>
            <ac:spMk id="6664" creationId="{AE88D787-F335-4C88-8D9F-221C46229050}"/>
          </ac:spMkLst>
        </pc:spChg>
        <pc:spChg chg="mod">
          <ac:chgData name="Kolakowski, Artur" userId="9c34c8cc-b1df-44f6-bea5-dcf7a54ee35f" providerId="ADAL" clId="{3840EB45-74CA-49F5-8548-3DE287019A31}" dt="2022-12-08T10:51:18.695" v="10385" actId="790"/>
          <ac:spMkLst>
            <pc:docMk/>
            <pc:sldMk cId="2574044071" sldId="484"/>
            <ac:spMk id="6665" creationId="{EB3FF9B8-20CF-4C5B-8263-28CC596FC2DD}"/>
          </ac:spMkLst>
        </pc:spChg>
        <pc:spChg chg="mod">
          <ac:chgData name="Kolakowski, Artur" userId="9c34c8cc-b1df-44f6-bea5-dcf7a54ee35f" providerId="ADAL" clId="{3840EB45-74CA-49F5-8548-3DE287019A31}" dt="2022-12-08T10:51:18.699" v="10386" actId="790"/>
          <ac:spMkLst>
            <pc:docMk/>
            <pc:sldMk cId="2574044071" sldId="484"/>
            <ac:spMk id="6666" creationId="{22CE9D20-98DD-4170-87FF-D54F1FAB199F}"/>
          </ac:spMkLst>
        </pc:spChg>
        <pc:spChg chg="mod">
          <ac:chgData name="Kolakowski, Artur" userId="9c34c8cc-b1df-44f6-bea5-dcf7a54ee35f" providerId="ADAL" clId="{3840EB45-74CA-49F5-8548-3DE287019A31}" dt="2022-12-08T10:51:18.704" v="10387" actId="790"/>
          <ac:spMkLst>
            <pc:docMk/>
            <pc:sldMk cId="2574044071" sldId="484"/>
            <ac:spMk id="6667" creationId="{6F2AE199-094A-4EAA-8E8B-9422232AB7B1}"/>
          </ac:spMkLst>
        </pc:spChg>
        <pc:spChg chg="mod">
          <ac:chgData name="Kolakowski, Artur" userId="9c34c8cc-b1df-44f6-bea5-dcf7a54ee35f" providerId="ADAL" clId="{3840EB45-74CA-49F5-8548-3DE287019A31}" dt="2022-12-08T10:51:18.710" v="10388" actId="790"/>
          <ac:spMkLst>
            <pc:docMk/>
            <pc:sldMk cId="2574044071" sldId="484"/>
            <ac:spMk id="6668" creationId="{3A77679F-88E6-4C01-B642-E5FF3278679D}"/>
          </ac:spMkLst>
        </pc:spChg>
        <pc:spChg chg="mod">
          <ac:chgData name="Kolakowski, Artur" userId="9c34c8cc-b1df-44f6-bea5-dcf7a54ee35f" providerId="ADAL" clId="{3840EB45-74CA-49F5-8548-3DE287019A31}" dt="2022-12-08T10:51:18.715" v="10389" actId="790"/>
          <ac:spMkLst>
            <pc:docMk/>
            <pc:sldMk cId="2574044071" sldId="484"/>
            <ac:spMk id="6669" creationId="{C0E02990-8243-4A4C-AC05-84B210332C84}"/>
          </ac:spMkLst>
        </pc:spChg>
        <pc:spChg chg="mod">
          <ac:chgData name="Kolakowski, Artur" userId="9c34c8cc-b1df-44f6-bea5-dcf7a54ee35f" providerId="ADAL" clId="{3840EB45-74CA-49F5-8548-3DE287019A31}" dt="2022-12-08T10:51:18.720" v="10390" actId="790"/>
          <ac:spMkLst>
            <pc:docMk/>
            <pc:sldMk cId="2574044071" sldId="484"/>
            <ac:spMk id="6670" creationId="{5FCC7C85-B8EB-4668-BC08-3861237ABE39}"/>
          </ac:spMkLst>
        </pc:spChg>
        <pc:spChg chg="mod">
          <ac:chgData name="Kolakowski, Artur" userId="9c34c8cc-b1df-44f6-bea5-dcf7a54ee35f" providerId="ADAL" clId="{3840EB45-74CA-49F5-8548-3DE287019A31}" dt="2022-12-08T10:51:18.725" v="10391" actId="790"/>
          <ac:spMkLst>
            <pc:docMk/>
            <pc:sldMk cId="2574044071" sldId="484"/>
            <ac:spMk id="6671" creationId="{FCA01513-9A7F-490C-B0A8-DAC2F2D42034}"/>
          </ac:spMkLst>
        </pc:spChg>
        <pc:spChg chg="mod">
          <ac:chgData name="Kolakowski, Artur" userId="9c34c8cc-b1df-44f6-bea5-dcf7a54ee35f" providerId="ADAL" clId="{3840EB45-74CA-49F5-8548-3DE287019A31}" dt="2022-12-08T10:51:18.730" v="10392" actId="790"/>
          <ac:spMkLst>
            <pc:docMk/>
            <pc:sldMk cId="2574044071" sldId="484"/>
            <ac:spMk id="6672" creationId="{2D8630C8-D558-466F-8FE5-02FF83647FFE}"/>
          </ac:spMkLst>
        </pc:spChg>
        <pc:spChg chg="mod">
          <ac:chgData name="Kolakowski, Artur" userId="9c34c8cc-b1df-44f6-bea5-dcf7a54ee35f" providerId="ADAL" clId="{3840EB45-74CA-49F5-8548-3DE287019A31}" dt="2022-12-08T10:51:18.735" v="10393" actId="790"/>
          <ac:spMkLst>
            <pc:docMk/>
            <pc:sldMk cId="2574044071" sldId="484"/>
            <ac:spMk id="6673" creationId="{9C288283-0842-4477-9D83-F7FCD6FF69BA}"/>
          </ac:spMkLst>
        </pc:spChg>
        <pc:spChg chg="mod">
          <ac:chgData name="Kolakowski, Artur" userId="9c34c8cc-b1df-44f6-bea5-dcf7a54ee35f" providerId="ADAL" clId="{3840EB45-74CA-49F5-8548-3DE287019A31}" dt="2022-12-08T10:51:18.741" v="10394" actId="790"/>
          <ac:spMkLst>
            <pc:docMk/>
            <pc:sldMk cId="2574044071" sldId="484"/>
            <ac:spMk id="6674" creationId="{DB51B504-660D-4E08-8569-C2C73B0C5840}"/>
          </ac:spMkLst>
        </pc:spChg>
        <pc:spChg chg="mod">
          <ac:chgData name="Kolakowski, Artur" userId="9c34c8cc-b1df-44f6-bea5-dcf7a54ee35f" providerId="ADAL" clId="{3840EB45-74CA-49F5-8548-3DE287019A31}" dt="2022-12-08T10:51:18.746" v="10395" actId="790"/>
          <ac:spMkLst>
            <pc:docMk/>
            <pc:sldMk cId="2574044071" sldId="484"/>
            <ac:spMk id="6675" creationId="{F2C4B767-B032-46DD-9C9F-91C663FDB39C}"/>
          </ac:spMkLst>
        </pc:spChg>
        <pc:spChg chg="mod">
          <ac:chgData name="Kolakowski, Artur" userId="9c34c8cc-b1df-44f6-bea5-dcf7a54ee35f" providerId="ADAL" clId="{3840EB45-74CA-49F5-8548-3DE287019A31}" dt="2022-12-08T10:51:18.751" v="10396" actId="790"/>
          <ac:spMkLst>
            <pc:docMk/>
            <pc:sldMk cId="2574044071" sldId="484"/>
            <ac:spMk id="6676" creationId="{92E3717B-2E64-4AFA-903F-05D82FEF8214}"/>
          </ac:spMkLst>
        </pc:spChg>
        <pc:spChg chg="mod">
          <ac:chgData name="Kolakowski, Artur" userId="9c34c8cc-b1df-44f6-bea5-dcf7a54ee35f" providerId="ADAL" clId="{3840EB45-74CA-49F5-8548-3DE287019A31}" dt="2022-12-08T10:51:18.756" v="10397" actId="790"/>
          <ac:spMkLst>
            <pc:docMk/>
            <pc:sldMk cId="2574044071" sldId="484"/>
            <ac:spMk id="6677" creationId="{417411F1-2EB6-40F2-BD0D-1DA3D82FA19F}"/>
          </ac:spMkLst>
        </pc:spChg>
        <pc:spChg chg="mod">
          <ac:chgData name="Kolakowski, Artur" userId="9c34c8cc-b1df-44f6-bea5-dcf7a54ee35f" providerId="ADAL" clId="{3840EB45-74CA-49F5-8548-3DE287019A31}" dt="2022-12-08T10:51:18.762" v="10398" actId="790"/>
          <ac:spMkLst>
            <pc:docMk/>
            <pc:sldMk cId="2574044071" sldId="484"/>
            <ac:spMk id="6678" creationId="{2AB48E2C-7814-40B8-9908-4EF191FFA705}"/>
          </ac:spMkLst>
        </pc:spChg>
        <pc:spChg chg="mod">
          <ac:chgData name="Kolakowski, Artur" userId="9c34c8cc-b1df-44f6-bea5-dcf7a54ee35f" providerId="ADAL" clId="{3840EB45-74CA-49F5-8548-3DE287019A31}" dt="2022-12-08T10:51:18.766" v="10399" actId="790"/>
          <ac:spMkLst>
            <pc:docMk/>
            <pc:sldMk cId="2574044071" sldId="484"/>
            <ac:spMk id="6679" creationId="{C0168524-37AF-40F9-9EB0-423037AD5BDC}"/>
          </ac:spMkLst>
        </pc:spChg>
        <pc:spChg chg="mod">
          <ac:chgData name="Kolakowski, Artur" userId="9c34c8cc-b1df-44f6-bea5-dcf7a54ee35f" providerId="ADAL" clId="{3840EB45-74CA-49F5-8548-3DE287019A31}" dt="2022-12-08T10:51:18.771" v="10400" actId="790"/>
          <ac:spMkLst>
            <pc:docMk/>
            <pc:sldMk cId="2574044071" sldId="484"/>
            <ac:spMk id="6680" creationId="{E0FCD667-350D-41B1-8E88-E66C9483D54F}"/>
          </ac:spMkLst>
        </pc:spChg>
        <pc:spChg chg="mod">
          <ac:chgData name="Kolakowski, Artur" userId="9c34c8cc-b1df-44f6-bea5-dcf7a54ee35f" providerId="ADAL" clId="{3840EB45-74CA-49F5-8548-3DE287019A31}" dt="2022-12-08T10:51:18.776" v="10401" actId="790"/>
          <ac:spMkLst>
            <pc:docMk/>
            <pc:sldMk cId="2574044071" sldId="484"/>
            <ac:spMk id="6681" creationId="{73118F8B-BA07-43FB-8CEF-505A6FBE07B9}"/>
          </ac:spMkLst>
        </pc:spChg>
        <pc:spChg chg="mod">
          <ac:chgData name="Kolakowski, Artur" userId="9c34c8cc-b1df-44f6-bea5-dcf7a54ee35f" providerId="ADAL" clId="{3840EB45-74CA-49F5-8548-3DE287019A31}" dt="2022-12-08T10:51:18.779" v="10402" actId="790"/>
          <ac:spMkLst>
            <pc:docMk/>
            <pc:sldMk cId="2574044071" sldId="484"/>
            <ac:spMk id="6682" creationId="{5D67D330-A4F7-4327-AE2F-4FECA809BDBD}"/>
          </ac:spMkLst>
        </pc:spChg>
        <pc:spChg chg="mod">
          <ac:chgData name="Kolakowski, Artur" userId="9c34c8cc-b1df-44f6-bea5-dcf7a54ee35f" providerId="ADAL" clId="{3840EB45-74CA-49F5-8548-3DE287019A31}" dt="2022-12-08T10:51:18.784" v="10403" actId="790"/>
          <ac:spMkLst>
            <pc:docMk/>
            <pc:sldMk cId="2574044071" sldId="484"/>
            <ac:spMk id="6683" creationId="{8471F208-58B5-449B-B1A1-D814ABE1F0DC}"/>
          </ac:spMkLst>
        </pc:spChg>
        <pc:spChg chg="mod">
          <ac:chgData name="Kolakowski, Artur" userId="9c34c8cc-b1df-44f6-bea5-dcf7a54ee35f" providerId="ADAL" clId="{3840EB45-74CA-49F5-8548-3DE287019A31}" dt="2022-12-08T10:51:18.790" v="10404" actId="790"/>
          <ac:spMkLst>
            <pc:docMk/>
            <pc:sldMk cId="2574044071" sldId="484"/>
            <ac:spMk id="6684" creationId="{F33C7BC8-C77B-47FD-8FB9-82FBE469125C}"/>
          </ac:spMkLst>
        </pc:spChg>
        <pc:spChg chg="mod">
          <ac:chgData name="Kolakowski, Artur" userId="9c34c8cc-b1df-44f6-bea5-dcf7a54ee35f" providerId="ADAL" clId="{3840EB45-74CA-49F5-8548-3DE287019A31}" dt="2022-12-08T10:51:18.795" v="10405" actId="790"/>
          <ac:spMkLst>
            <pc:docMk/>
            <pc:sldMk cId="2574044071" sldId="484"/>
            <ac:spMk id="6685" creationId="{90BCC5FC-2BE6-43E6-AB70-A6AC16DD324A}"/>
          </ac:spMkLst>
        </pc:spChg>
        <pc:spChg chg="mod">
          <ac:chgData name="Kolakowski, Artur" userId="9c34c8cc-b1df-44f6-bea5-dcf7a54ee35f" providerId="ADAL" clId="{3840EB45-74CA-49F5-8548-3DE287019A31}" dt="2022-12-08T10:51:18.799" v="10406" actId="790"/>
          <ac:spMkLst>
            <pc:docMk/>
            <pc:sldMk cId="2574044071" sldId="484"/>
            <ac:spMk id="6686" creationId="{F340448A-367B-48B3-B625-D832AA8BC708}"/>
          </ac:spMkLst>
        </pc:spChg>
        <pc:spChg chg="mod">
          <ac:chgData name="Kolakowski, Artur" userId="9c34c8cc-b1df-44f6-bea5-dcf7a54ee35f" providerId="ADAL" clId="{3840EB45-74CA-49F5-8548-3DE287019A31}" dt="2022-12-08T10:51:18.804" v="10407" actId="790"/>
          <ac:spMkLst>
            <pc:docMk/>
            <pc:sldMk cId="2574044071" sldId="484"/>
            <ac:spMk id="6687" creationId="{9A03C731-15BB-44B8-8AB8-108B066830DF}"/>
          </ac:spMkLst>
        </pc:spChg>
        <pc:spChg chg="mod">
          <ac:chgData name="Kolakowski, Artur" userId="9c34c8cc-b1df-44f6-bea5-dcf7a54ee35f" providerId="ADAL" clId="{3840EB45-74CA-49F5-8548-3DE287019A31}" dt="2022-12-08T10:51:18.810" v="10408" actId="790"/>
          <ac:spMkLst>
            <pc:docMk/>
            <pc:sldMk cId="2574044071" sldId="484"/>
            <ac:spMk id="6688" creationId="{49F3223A-823B-4073-9782-E2539540E112}"/>
          </ac:spMkLst>
        </pc:spChg>
        <pc:spChg chg="mod">
          <ac:chgData name="Kolakowski, Artur" userId="9c34c8cc-b1df-44f6-bea5-dcf7a54ee35f" providerId="ADAL" clId="{3840EB45-74CA-49F5-8548-3DE287019A31}" dt="2022-12-08T10:51:18.815" v="10409" actId="790"/>
          <ac:spMkLst>
            <pc:docMk/>
            <pc:sldMk cId="2574044071" sldId="484"/>
            <ac:spMk id="6689" creationId="{53E69FEA-9F0B-4E9A-816E-3287117F6946}"/>
          </ac:spMkLst>
        </pc:spChg>
        <pc:spChg chg="mod">
          <ac:chgData name="Kolakowski, Artur" userId="9c34c8cc-b1df-44f6-bea5-dcf7a54ee35f" providerId="ADAL" clId="{3840EB45-74CA-49F5-8548-3DE287019A31}" dt="2022-12-08T10:51:18.820" v="10410" actId="790"/>
          <ac:spMkLst>
            <pc:docMk/>
            <pc:sldMk cId="2574044071" sldId="484"/>
            <ac:spMk id="6690" creationId="{CA2F73C3-A466-434B-AB6F-F0F473544EF8}"/>
          </ac:spMkLst>
        </pc:spChg>
        <pc:spChg chg="mod">
          <ac:chgData name="Kolakowski, Artur" userId="9c34c8cc-b1df-44f6-bea5-dcf7a54ee35f" providerId="ADAL" clId="{3840EB45-74CA-49F5-8548-3DE287019A31}" dt="2022-12-08T10:51:18.825" v="10411" actId="790"/>
          <ac:spMkLst>
            <pc:docMk/>
            <pc:sldMk cId="2574044071" sldId="484"/>
            <ac:spMk id="6691" creationId="{8CA5C4D7-59B2-4BF3-8D91-DCD051211855}"/>
          </ac:spMkLst>
        </pc:spChg>
        <pc:spChg chg="mod">
          <ac:chgData name="Kolakowski, Artur" userId="9c34c8cc-b1df-44f6-bea5-dcf7a54ee35f" providerId="ADAL" clId="{3840EB45-74CA-49F5-8548-3DE287019A31}" dt="2022-12-08T10:51:18.831" v="10412" actId="790"/>
          <ac:spMkLst>
            <pc:docMk/>
            <pc:sldMk cId="2574044071" sldId="484"/>
            <ac:spMk id="6692" creationId="{E80F565F-371B-4FEA-9157-2A62ED4C364B}"/>
          </ac:spMkLst>
        </pc:spChg>
        <pc:spChg chg="mod">
          <ac:chgData name="Kolakowski, Artur" userId="9c34c8cc-b1df-44f6-bea5-dcf7a54ee35f" providerId="ADAL" clId="{3840EB45-74CA-49F5-8548-3DE287019A31}" dt="2022-12-08T10:51:18.836" v="10413" actId="790"/>
          <ac:spMkLst>
            <pc:docMk/>
            <pc:sldMk cId="2574044071" sldId="484"/>
            <ac:spMk id="6693" creationId="{FDBB789C-3F22-469E-A28A-E7C8197B261D}"/>
          </ac:spMkLst>
        </pc:spChg>
        <pc:spChg chg="mod">
          <ac:chgData name="Kolakowski, Artur" userId="9c34c8cc-b1df-44f6-bea5-dcf7a54ee35f" providerId="ADAL" clId="{3840EB45-74CA-49F5-8548-3DE287019A31}" dt="2022-12-08T10:51:18.842" v="10414" actId="790"/>
          <ac:spMkLst>
            <pc:docMk/>
            <pc:sldMk cId="2574044071" sldId="484"/>
            <ac:spMk id="6694" creationId="{BC1982E8-72D6-41AF-8C58-F98C722464E2}"/>
          </ac:spMkLst>
        </pc:spChg>
        <pc:spChg chg="mod">
          <ac:chgData name="Kolakowski, Artur" userId="9c34c8cc-b1df-44f6-bea5-dcf7a54ee35f" providerId="ADAL" clId="{3840EB45-74CA-49F5-8548-3DE287019A31}" dt="2022-12-08T10:51:18.847" v="10415" actId="790"/>
          <ac:spMkLst>
            <pc:docMk/>
            <pc:sldMk cId="2574044071" sldId="484"/>
            <ac:spMk id="6695" creationId="{18A4840A-0579-447F-BBF8-0CCAE53FD062}"/>
          </ac:spMkLst>
        </pc:spChg>
        <pc:spChg chg="mod">
          <ac:chgData name="Kolakowski, Artur" userId="9c34c8cc-b1df-44f6-bea5-dcf7a54ee35f" providerId="ADAL" clId="{3840EB45-74CA-49F5-8548-3DE287019A31}" dt="2022-12-08T10:51:18.851" v="10416" actId="790"/>
          <ac:spMkLst>
            <pc:docMk/>
            <pc:sldMk cId="2574044071" sldId="484"/>
            <ac:spMk id="6696" creationId="{0B1C89FC-2323-4428-85B4-FA235517B570}"/>
          </ac:spMkLst>
        </pc:spChg>
        <pc:spChg chg="mod">
          <ac:chgData name="Kolakowski, Artur" userId="9c34c8cc-b1df-44f6-bea5-dcf7a54ee35f" providerId="ADAL" clId="{3840EB45-74CA-49F5-8548-3DE287019A31}" dt="2022-12-08T10:51:18.856" v="10417" actId="790"/>
          <ac:spMkLst>
            <pc:docMk/>
            <pc:sldMk cId="2574044071" sldId="484"/>
            <ac:spMk id="6697" creationId="{4961B68A-959D-4DF6-8F15-9A50BDC5A968}"/>
          </ac:spMkLst>
        </pc:spChg>
        <pc:spChg chg="mod">
          <ac:chgData name="Kolakowski, Artur" userId="9c34c8cc-b1df-44f6-bea5-dcf7a54ee35f" providerId="ADAL" clId="{3840EB45-74CA-49F5-8548-3DE287019A31}" dt="2022-12-08T10:51:18.861" v="10418" actId="790"/>
          <ac:spMkLst>
            <pc:docMk/>
            <pc:sldMk cId="2574044071" sldId="484"/>
            <ac:spMk id="6698" creationId="{EF187B83-E5E8-4C62-8A31-8FEEDD1F4C81}"/>
          </ac:spMkLst>
        </pc:spChg>
        <pc:spChg chg="mod">
          <ac:chgData name="Kolakowski, Artur" userId="9c34c8cc-b1df-44f6-bea5-dcf7a54ee35f" providerId="ADAL" clId="{3840EB45-74CA-49F5-8548-3DE287019A31}" dt="2022-12-08T10:51:18.865" v="10419" actId="790"/>
          <ac:spMkLst>
            <pc:docMk/>
            <pc:sldMk cId="2574044071" sldId="484"/>
            <ac:spMk id="6699" creationId="{D113754F-2661-4F3E-80F7-777E5EA94D51}"/>
          </ac:spMkLst>
        </pc:spChg>
        <pc:spChg chg="mod">
          <ac:chgData name="Kolakowski, Artur" userId="9c34c8cc-b1df-44f6-bea5-dcf7a54ee35f" providerId="ADAL" clId="{3840EB45-74CA-49F5-8548-3DE287019A31}" dt="2022-12-08T10:51:18.870" v="10420" actId="790"/>
          <ac:spMkLst>
            <pc:docMk/>
            <pc:sldMk cId="2574044071" sldId="484"/>
            <ac:spMk id="6700" creationId="{B7A0CC54-9E3C-4E55-8444-145BAB192676}"/>
          </ac:spMkLst>
        </pc:spChg>
        <pc:spChg chg="mod">
          <ac:chgData name="Kolakowski, Artur" userId="9c34c8cc-b1df-44f6-bea5-dcf7a54ee35f" providerId="ADAL" clId="{3840EB45-74CA-49F5-8548-3DE287019A31}" dt="2022-12-08T10:51:18.875" v="10421" actId="790"/>
          <ac:spMkLst>
            <pc:docMk/>
            <pc:sldMk cId="2574044071" sldId="484"/>
            <ac:spMk id="6701" creationId="{7CC903D5-FF22-4F5E-8F1D-B00B23AB8762}"/>
          </ac:spMkLst>
        </pc:spChg>
        <pc:spChg chg="mod">
          <ac:chgData name="Kolakowski, Artur" userId="9c34c8cc-b1df-44f6-bea5-dcf7a54ee35f" providerId="ADAL" clId="{3840EB45-74CA-49F5-8548-3DE287019A31}" dt="2022-12-08T10:51:18.880" v="10422" actId="790"/>
          <ac:spMkLst>
            <pc:docMk/>
            <pc:sldMk cId="2574044071" sldId="484"/>
            <ac:spMk id="6702" creationId="{3075AF6A-E550-4A18-9B61-8381EBA8F1B6}"/>
          </ac:spMkLst>
        </pc:spChg>
        <pc:spChg chg="mod">
          <ac:chgData name="Kolakowski, Artur" userId="9c34c8cc-b1df-44f6-bea5-dcf7a54ee35f" providerId="ADAL" clId="{3840EB45-74CA-49F5-8548-3DE287019A31}" dt="2022-12-08T10:51:18.885" v="10423" actId="790"/>
          <ac:spMkLst>
            <pc:docMk/>
            <pc:sldMk cId="2574044071" sldId="484"/>
            <ac:spMk id="6703" creationId="{B426151B-60BC-4133-9C11-EA68096728AC}"/>
          </ac:spMkLst>
        </pc:spChg>
        <pc:spChg chg="mod">
          <ac:chgData name="Kolakowski, Artur" userId="9c34c8cc-b1df-44f6-bea5-dcf7a54ee35f" providerId="ADAL" clId="{3840EB45-74CA-49F5-8548-3DE287019A31}" dt="2022-12-08T10:51:18.889" v="10424" actId="790"/>
          <ac:spMkLst>
            <pc:docMk/>
            <pc:sldMk cId="2574044071" sldId="484"/>
            <ac:spMk id="6704" creationId="{8D556428-5934-4344-B0C9-060B45EACC5E}"/>
          </ac:spMkLst>
        </pc:spChg>
        <pc:spChg chg="mod">
          <ac:chgData name="Kolakowski, Artur" userId="9c34c8cc-b1df-44f6-bea5-dcf7a54ee35f" providerId="ADAL" clId="{3840EB45-74CA-49F5-8548-3DE287019A31}" dt="2022-12-08T10:51:18.893" v="10425" actId="790"/>
          <ac:spMkLst>
            <pc:docMk/>
            <pc:sldMk cId="2574044071" sldId="484"/>
            <ac:spMk id="6705" creationId="{163ABC6D-C78F-4CF5-BA88-AC7ECDBFA5F1}"/>
          </ac:spMkLst>
        </pc:spChg>
        <pc:spChg chg="mod">
          <ac:chgData name="Kolakowski, Artur" userId="9c34c8cc-b1df-44f6-bea5-dcf7a54ee35f" providerId="ADAL" clId="{3840EB45-74CA-49F5-8548-3DE287019A31}" dt="2022-12-08T10:51:18.898" v="10426" actId="790"/>
          <ac:spMkLst>
            <pc:docMk/>
            <pc:sldMk cId="2574044071" sldId="484"/>
            <ac:spMk id="6706" creationId="{8792B66B-5E61-4058-B1EB-C721183C5432}"/>
          </ac:spMkLst>
        </pc:spChg>
        <pc:spChg chg="mod">
          <ac:chgData name="Kolakowski, Artur" userId="9c34c8cc-b1df-44f6-bea5-dcf7a54ee35f" providerId="ADAL" clId="{3840EB45-74CA-49F5-8548-3DE287019A31}" dt="2022-12-08T10:51:18.903" v="10427" actId="790"/>
          <ac:spMkLst>
            <pc:docMk/>
            <pc:sldMk cId="2574044071" sldId="484"/>
            <ac:spMk id="6707" creationId="{1E3E8BBE-600A-46C7-B5CC-0AF779EC5643}"/>
          </ac:spMkLst>
        </pc:spChg>
        <pc:spChg chg="mod">
          <ac:chgData name="Kolakowski, Artur" userId="9c34c8cc-b1df-44f6-bea5-dcf7a54ee35f" providerId="ADAL" clId="{3840EB45-74CA-49F5-8548-3DE287019A31}" dt="2022-12-08T10:51:18.909" v="10428" actId="790"/>
          <ac:spMkLst>
            <pc:docMk/>
            <pc:sldMk cId="2574044071" sldId="484"/>
            <ac:spMk id="6708" creationId="{AB49527D-BBF7-4C93-AE50-730CF2C0E510}"/>
          </ac:spMkLst>
        </pc:spChg>
        <pc:spChg chg="mod">
          <ac:chgData name="Kolakowski, Artur" userId="9c34c8cc-b1df-44f6-bea5-dcf7a54ee35f" providerId="ADAL" clId="{3840EB45-74CA-49F5-8548-3DE287019A31}" dt="2022-12-08T10:51:18.914" v="10429" actId="790"/>
          <ac:spMkLst>
            <pc:docMk/>
            <pc:sldMk cId="2574044071" sldId="484"/>
            <ac:spMk id="6709" creationId="{3BCF47BE-A4BF-4A6C-8FC7-276397A5D596}"/>
          </ac:spMkLst>
        </pc:spChg>
        <pc:spChg chg="mod">
          <ac:chgData name="Kolakowski, Artur" userId="9c34c8cc-b1df-44f6-bea5-dcf7a54ee35f" providerId="ADAL" clId="{3840EB45-74CA-49F5-8548-3DE287019A31}" dt="2022-12-08T10:51:18.918" v="10430" actId="790"/>
          <ac:spMkLst>
            <pc:docMk/>
            <pc:sldMk cId="2574044071" sldId="484"/>
            <ac:spMk id="6710" creationId="{6AD430A4-F55B-4ADF-8322-E42296FC04FA}"/>
          </ac:spMkLst>
        </pc:spChg>
        <pc:spChg chg="mod">
          <ac:chgData name="Kolakowski, Artur" userId="9c34c8cc-b1df-44f6-bea5-dcf7a54ee35f" providerId="ADAL" clId="{3840EB45-74CA-49F5-8548-3DE287019A31}" dt="2022-12-08T10:51:18.924" v="10431" actId="790"/>
          <ac:spMkLst>
            <pc:docMk/>
            <pc:sldMk cId="2574044071" sldId="484"/>
            <ac:spMk id="6711" creationId="{18440E57-68CF-43D3-876A-0C2AF9FF40D4}"/>
          </ac:spMkLst>
        </pc:spChg>
        <pc:spChg chg="mod">
          <ac:chgData name="Kolakowski, Artur" userId="9c34c8cc-b1df-44f6-bea5-dcf7a54ee35f" providerId="ADAL" clId="{3840EB45-74CA-49F5-8548-3DE287019A31}" dt="2022-12-08T10:51:18.929" v="10432" actId="790"/>
          <ac:spMkLst>
            <pc:docMk/>
            <pc:sldMk cId="2574044071" sldId="484"/>
            <ac:spMk id="6712" creationId="{79EF73EB-FBD9-439B-B91A-391DE60A32ED}"/>
          </ac:spMkLst>
        </pc:spChg>
        <pc:spChg chg="mod">
          <ac:chgData name="Kolakowski, Artur" userId="9c34c8cc-b1df-44f6-bea5-dcf7a54ee35f" providerId="ADAL" clId="{3840EB45-74CA-49F5-8548-3DE287019A31}" dt="2022-12-08T10:51:18.934" v="10433" actId="790"/>
          <ac:spMkLst>
            <pc:docMk/>
            <pc:sldMk cId="2574044071" sldId="484"/>
            <ac:spMk id="6713" creationId="{9E52CB78-DBC0-436E-8B6A-0A4D8E39FA84}"/>
          </ac:spMkLst>
        </pc:spChg>
        <pc:spChg chg="mod">
          <ac:chgData name="Kolakowski, Artur" userId="9c34c8cc-b1df-44f6-bea5-dcf7a54ee35f" providerId="ADAL" clId="{3840EB45-74CA-49F5-8548-3DE287019A31}" dt="2022-12-08T10:51:18.939" v="10434" actId="790"/>
          <ac:spMkLst>
            <pc:docMk/>
            <pc:sldMk cId="2574044071" sldId="484"/>
            <ac:spMk id="6714" creationId="{6A6CE4A6-0F61-4BED-8CEB-C03AD7FAAC8D}"/>
          </ac:spMkLst>
        </pc:spChg>
        <pc:spChg chg="mod">
          <ac:chgData name="Kolakowski, Artur" userId="9c34c8cc-b1df-44f6-bea5-dcf7a54ee35f" providerId="ADAL" clId="{3840EB45-74CA-49F5-8548-3DE287019A31}" dt="2022-12-08T10:51:18.944" v="10435" actId="790"/>
          <ac:spMkLst>
            <pc:docMk/>
            <pc:sldMk cId="2574044071" sldId="484"/>
            <ac:spMk id="6715" creationId="{D6FBE3D7-8501-4358-96A2-4B6EF3E6240C}"/>
          </ac:spMkLst>
        </pc:spChg>
        <pc:spChg chg="mod">
          <ac:chgData name="Kolakowski, Artur" userId="9c34c8cc-b1df-44f6-bea5-dcf7a54ee35f" providerId="ADAL" clId="{3840EB45-74CA-49F5-8548-3DE287019A31}" dt="2022-12-08T10:51:18.949" v="10436" actId="790"/>
          <ac:spMkLst>
            <pc:docMk/>
            <pc:sldMk cId="2574044071" sldId="484"/>
            <ac:spMk id="6716" creationId="{43A3AA63-5A82-44A8-9364-851D36E206E6}"/>
          </ac:spMkLst>
        </pc:spChg>
        <pc:spChg chg="mod">
          <ac:chgData name="Kolakowski, Artur" userId="9c34c8cc-b1df-44f6-bea5-dcf7a54ee35f" providerId="ADAL" clId="{3840EB45-74CA-49F5-8548-3DE287019A31}" dt="2022-12-08T10:51:18.955" v="10437" actId="790"/>
          <ac:spMkLst>
            <pc:docMk/>
            <pc:sldMk cId="2574044071" sldId="484"/>
            <ac:spMk id="6717" creationId="{22316467-C59A-4AFF-A78B-168F9703EC17}"/>
          </ac:spMkLst>
        </pc:spChg>
        <pc:spChg chg="mod">
          <ac:chgData name="Kolakowski, Artur" userId="9c34c8cc-b1df-44f6-bea5-dcf7a54ee35f" providerId="ADAL" clId="{3840EB45-74CA-49F5-8548-3DE287019A31}" dt="2022-12-08T10:51:18.960" v="10438" actId="790"/>
          <ac:spMkLst>
            <pc:docMk/>
            <pc:sldMk cId="2574044071" sldId="484"/>
            <ac:spMk id="6718" creationId="{8E8D0973-9569-4142-B8A3-AEE6290DEE72}"/>
          </ac:spMkLst>
        </pc:spChg>
        <pc:spChg chg="mod">
          <ac:chgData name="Kolakowski, Artur" userId="9c34c8cc-b1df-44f6-bea5-dcf7a54ee35f" providerId="ADAL" clId="{3840EB45-74CA-49F5-8548-3DE287019A31}" dt="2022-12-08T10:51:18.964" v="10439" actId="790"/>
          <ac:spMkLst>
            <pc:docMk/>
            <pc:sldMk cId="2574044071" sldId="484"/>
            <ac:spMk id="6719" creationId="{F0326C46-E977-4FA5-A203-D29337357BBB}"/>
          </ac:spMkLst>
        </pc:spChg>
        <pc:spChg chg="mod">
          <ac:chgData name="Kolakowski, Artur" userId="9c34c8cc-b1df-44f6-bea5-dcf7a54ee35f" providerId="ADAL" clId="{3840EB45-74CA-49F5-8548-3DE287019A31}" dt="2022-12-08T10:51:18.968" v="10440" actId="790"/>
          <ac:spMkLst>
            <pc:docMk/>
            <pc:sldMk cId="2574044071" sldId="484"/>
            <ac:spMk id="6720" creationId="{0700B0B4-B7F7-49CA-8628-0D57F191306C}"/>
          </ac:spMkLst>
        </pc:spChg>
        <pc:spChg chg="mod">
          <ac:chgData name="Kolakowski, Artur" userId="9c34c8cc-b1df-44f6-bea5-dcf7a54ee35f" providerId="ADAL" clId="{3840EB45-74CA-49F5-8548-3DE287019A31}" dt="2022-12-08T10:51:18.974" v="10441" actId="790"/>
          <ac:spMkLst>
            <pc:docMk/>
            <pc:sldMk cId="2574044071" sldId="484"/>
            <ac:spMk id="6721" creationId="{17337DA8-EDF1-43E5-B445-C246C5E39083}"/>
          </ac:spMkLst>
        </pc:spChg>
        <pc:spChg chg="mod">
          <ac:chgData name="Kolakowski, Artur" userId="9c34c8cc-b1df-44f6-bea5-dcf7a54ee35f" providerId="ADAL" clId="{3840EB45-74CA-49F5-8548-3DE287019A31}" dt="2022-12-08T10:51:18.978" v="10442" actId="790"/>
          <ac:spMkLst>
            <pc:docMk/>
            <pc:sldMk cId="2574044071" sldId="484"/>
            <ac:spMk id="6722" creationId="{9EC51C83-71D2-4100-A8F8-44EF48A05AB9}"/>
          </ac:spMkLst>
        </pc:spChg>
        <pc:spChg chg="mod">
          <ac:chgData name="Kolakowski, Artur" userId="9c34c8cc-b1df-44f6-bea5-dcf7a54ee35f" providerId="ADAL" clId="{3840EB45-74CA-49F5-8548-3DE287019A31}" dt="2022-12-08T10:51:18.983" v="10443" actId="790"/>
          <ac:spMkLst>
            <pc:docMk/>
            <pc:sldMk cId="2574044071" sldId="484"/>
            <ac:spMk id="6723" creationId="{6AD6CE49-365E-42A2-8B5C-86AE2D541F7D}"/>
          </ac:spMkLst>
        </pc:spChg>
        <pc:spChg chg="mod">
          <ac:chgData name="Kolakowski, Artur" userId="9c34c8cc-b1df-44f6-bea5-dcf7a54ee35f" providerId="ADAL" clId="{3840EB45-74CA-49F5-8548-3DE287019A31}" dt="2022-12-08T10:51:18.988" v="10444" actId="790"/>
          <ac:spMkLst>
            <pc:docMk/>
            <pc:sldMk cId="2574044071" sldId="484"/>
            <ac:spMk id="6724" creationId="{21477AA1-42F7-4AA0-910E-795FE4E8D694}"/>
          </ac:spMkLst>
        </pc:spChg>
        <pc:spChg chg="mod">
          <ac:chgData name="Kolakowski, Artur" userId="9c34c8cc-b1df-44f6-bea5-dcf7a54ee35f" providerId="ADAL" clId="{3840EB45-74CA-49F5-8548-3DE287019A31}" dt="2022-12-08T10:51:18.993" v="10445" actId="790"/>
          <ac:spMkLst>
            <pc:docMk/>
            <pc:sldMk cId="2574044071" sldId="484"/>
            <ac:spMk id="6725" creationId="{B9AD0E2E-613E-4846-956A-64E755FCBE5D}"/>
          </ac:spMkLst>
        </pc:spChg>
        <pc:spChg chg="mod">
          <ac:chgData name="Kolakowski, Artur" userId="9c34c8cc-b1df-44f6-bea5-dcf7a54ee35f" providerId="ADAL" clId="{3840EB45-74CA-49F5-8548-3DE287019A31}" dt="2022-12-08T10:51:18.998" v="10446" actId="790"/>
          <ac:spMkLst>
            <pc:docMk/>
            <pc:sldMk cId="2574044071" sldId="484"/>
            <ac:spMk id="6726" creationId="{5C41F924-C909-4436-8285-722EC9B86355}"/>
          </ac:spMkLst>
        </pc:spChg>
        <pc:spChg chg="mod">
          <ac:chgData name="Kolakowski, Artur" userId="9c34c8cc-b1df-44f6-bea5-dcf7a54ee35f" providerId="ADAL" clId="{3840EB45-74CA-49F5-8548-3DE287019A31}" dt="2022-12-08T10:51:19.003" v="10447" actId="790"/>
          <ac:spMkLst>
            <pc:docMk/>
            <pc:sldMk cId="2574044071" sldId="484"/>
            <ac:spMk id="6727" creationId="{F640E22B-7829-494A-A9CA-1FC47B297CA2}"/>
          </ac:spMkLst>
        </pc:spChg>
        <pc:spChg chg="mod">
          <ac:chgData name="Kolakowski, Artur" userId="9c34c8cc-b1df-44f6-bea5-dcf7a54ee35f" providerId="ADAL" clId="{3840EB45-74CA-49F5-8548-3DE287019A31}" dt="2022-12-08T10:51:19.008" v="10448" actId="790"/>
          <ac:spMkLst>
            <pc:docMk/>
            <pc:sldMk cId="2574044071" sldId="484"/>
            <ac:spMk id="6728" creationId="{0E84F7EE-0BDE-4102-8323-3825DC994F7F}"/>
          </ac:spMkLst>
        </pc:spChg>
        <pc:spChg chg="mod">
          <ac:chgData name="Kolakowski, Artur" userId="9c34c8cc-b1df-44f6-bea5-dcf7a54ee35f" providerId="ADAL" clId="{3840EB45-74CA-49F5-8548-3DE287019A31}" dt="2022-12-08T10:51:19.013" v="10449" actId="790"/>
          <ac:spMkLst>
            <pc:docMk/>
            <pc:sldMk cId="2574044071" sldId="484"/>
            <ac:spMk id="6729" creationId="{52E83DA6-9DC3-4C2E-8D79-F86855ED248C}"/>
          </ac:spMkLst>
        </pc:spChg>
        <pc:spChg chg="mod">
          <ac:chgData name="Kolakowski, Artur" userId="9c34c8cc-b1df-44f6-bea5-dcf7a54ee35f" providerId="ADAL" clId="{3840EB45-74CA-49F5-8548-3DE287019A31}" dt="2022-12-08T10:51:19.017" v="10450" actId="790"/>
          <ac:spMkLst>
            <pc:docMk/>
            <pc:sldMk cId="2574044071" sldId="484"/>
            <ac:spMk id="6730" creationId="{FC415C58-973C-4048-8D8B-218FDC68059C}"/>
          </ac:spMkLst>
        </pc:spChg>
        <pc:spChg chg="mod">
          <ac:chgData name="Kolakowski, Artur" userId="9c34c8cc-b1df-44f6-bea5-dcf7a54ee35f" providerId="ADAL" clId="{3840EB45-74CA-49F5-8548-3DE287019A31}" dt="2022-12-08T10:51:19.022" v="10451" actId="790"/>
          <ac:spMkLst>
            <pc:docMk/>
            <pc:sldMk cId="2574044071" sldId="484"/>
            <ac:spMk id="6731" creationId="{AE434CD1-1108-44E4-98B9-330914341F34}"/>
          </ac:spMkLst>
        </pc:spChg>
        <pc:spChg chg="mod">
          <ac:chgData name="Kolakowski, Artur" userId="9c34c8cc-b1df-44f6-bea5-dcf7a54ee35f" providerId="ADAL" clId="{3840EB45-74CA-49F5-8548-3DE287019A31}" dt="2022-12-08T10:51:19.027" v="10452" actId="790"/>
          <ac:spMkLst>
            <pc:docMk/>
            <pc:sldMk cId="2574044071" sldId="484"/>
            <ac:spMk id="6732" creationId="{428E6B8D-8045-44C0-A249-972E0DCE5B18}"/>
          </ac:spMkLst>
        </pc:spChg>
        <pc:spChg chg="mod">
          <ac:chgData name="Kolakowski, Artur" userId="9c34c8cc-b1df-44f6-bea5-dcf7a54ee35f" providerId="ADAL" clId="{3840EB45-74CA-49F5-8548-3DE287019A31}" dt="2022-12-08T10:51:19.032" v="10453" actId="790"/>
          <ac:spMkLst>
            <pc:docMk/>
            <pc:sldMk cId="2574044071" sldId="484"/>
            <ac:spMk id="6733" creationId="{EB1B4CB0-1B50-4856-AF91-00109CE355EE}"/>
          </ac:spMkLst>
        </pc:spChg>
        <pc:spChg chg="mod">
          <ac:chgData name="Kolakowski, Artur" userId="9c34c8cc-b1df-44f6-bea5-dcf7a54ee35f" providerId="ADAL" clId="{3840EB45-74CA-49F5-8548-3DE287019A31}" dt="2022-12-08T10:51:19.038" v="10454" actId="790"/>
          <ac:spMkLst>
            <pc:docMk/>
            <pc:sldMk cId="2574044071" sldId="484"/>
            <ac:spMk id="6734" creationId="{71946CD7-727A-4391-B55A-D947D46CB8C9}"/>
          </ac:spMkLst>
        </pc:spChg>
        <pc:spChg chg="mod">
          <ac:chgData name="Kolakowski, Artur" userId="9c34c8cc-b1df-44f6-bea5-dcf7a54ee35f" providerId="ADAL" clId="{3840EB45-74CA-49F5-8548-3DE287019A31}" dt="2022-12-08T10:51:19.043" v="10455" actId="790"/>
          <ac:spMkLst>
            <pc:docMk/>
            <pc:sldMk cId="2574044071" sldId="484"/>
            <ac:spMk id="6735" creationId="{48BDD877-1FF9-4ECE-A76B-D5BD0359D98A}"/>
          </ac:spMkLst>
        </pc:spChg>
        <pc:spChg chg="mod">
          <ac:chgData name="Kolakowski, Artur" userId="9c34c8cc-b1df-44f6-bea5-dcf7a54ee35f" providerId="ADAL" clId="{3840EB45-74CA-49F5-8548-3DE287019A31}" dt="2022-12-08T10:51:19.047" v="10456" actId="790"/>
          <ac:spMkLst>
            <pc:docMk/>
            <pc:sldMk cId="2574044071" sldId="484"/>
            <ac:spMk id="6736" creationId="{AAEA33D9-343D-46C7-BF45-75A96E9CB0FF}"/>
          </ac:spMkLst>
        </pc:spChg>
        <pc:spChg chg="mod">
          <ac:chgData name="Kolakowski, Artur" userId="9c34c8cc-b1df-44f6-bea5-dcf7a54ee35f" providerId="ADAL" clId="{3840EB45-74CA-49F5-8548-3DE287019A31}" dt="2022-12-08T10:51:19.052" v="10457" actId="790"/>
          <ac:spMkLst>
            <pc:docMk/>
            <pc:sldMk cId="2574044071" sldId="484"/>
            <ac:spMk id="6737" creationId="{AF2D48D7-E8D5-4C73-AC0A-D773BE747762}"/>
          </ac:spMkLst>
        </pc:spChg>
        <pc:spChg chg="mod">
          <ac:chgData name="Kolakowski, Artur" userId="9c34c8cc-b1df-44f6-bea5-dcf7a54ee35f" providerId="ADAL" clId="{3840EB45-74CA-49F5-8548-3DE287019A31}" dt="2022-12-08T10:51:19.057" v="10458" actId="790"/>
          <ac:spMkLst>
            <pc:docMk/>
            <pc:sldMk cId="2574044071" sldId="484"/>
            <ac:spMk id="6738" creationId="{5C01B5D6-BC77-4697-B530-CC9524B40A45}"/>
          </ac:spMkLst>
        </pc:spChg>
        <pc:spChg chg="mod">
          <ac:chgData name="Kolakowski, Artur" userId="9c34c8cc-b1df-44f6-bea5-dcf7a54ee35f" providerId="ADAL" clId="{3840EB45-74CA-49F5-8548-3DE287019A31}" dt="2022-12-08T10:51:19.061" v="10459" actId="790"/>
          <ac:spMkLst>
            <pc:docMk/>
            <pc:sldMk cId="2574044071" sldId="484"/>
            <ac:spMk id="6739" creationId="{FB333FEB-66F4-499E-8775-5EF757ADEE0A}"/>
          </ac:spMkLst>
        </pc:spChg>
        <pc:spChg chg="mod">
          <ac:chgData name="Kolakowski, Artur" userId="9c34c8cc-b1df-44f6-bea5-dcf7a54ee35f" providerId="ADAL" clId="{3840EB45-74CA-49F5-8548-3DE287019A31}" dt="2022-12-08T10:51:19.066" v="10460" actId="790"/>
          <ac:spMkLst>
            <pc:docMk/>
            <pc:sldMk cId="2574044071" sldId="484"/>
            <ac:spMk id="6740" creationId="{A9AD5CDE-6373-4FE3-B016-FCF7531706EE}"/>
          </ac:spMkLst>
        </pc:spChg>
        <pc:spChg chg="mod">
          <ac:chgData name="Kolakowski, Artur" userId="9c34c8cc-b1df-44f6-bea5-dcf7a54ee35f" providerId="ADAL" clId="{3840EB45-74CA-49F5-8548-3DE287019A31}" dt="2022-12-08T10:51:19.071" v="10461" actId="790"/>
          <ac:spMkLst>
            <pc:docMk/>
            <pc:sldMk cId="2574044071" sldId="484"/>
            <ac:spMk id="6741" creationId="{F351F939-3E67-464C-838C-3A8722627E84}"/>
          </ac:spMkLst>
        </pc:spChg>
        <pc:spChg chg="mod">
          <ac:chgData name="Kolakowski, Artur" userId="9c34c8cc-b1df-44f6-bea5-dcf7a54ee35f" providerId="ADAL" clId="{3840EB45-74CA-49F5-8548-3DE287019A31}" dt="2022-12-08T10:51:19.076" v="10462" actId="790"/>
          <ac:spMkLst>
            <pc:docMk/>
            <pc:sldMk cId="2574044071" sldId="484"/>
            <ac:spMk id="6742" creationId="{6D592160-4EC8-4E69-ACB2-4ABFD3E6E249}"/>
          </ac:spMkLst>
        </pc:spChg>
        <pc:spChg chg="mod">
          <ac:chgData name="Kolakowski, Artur" userId="9c34c8cc-b1df-44f6-bea5-dcf7a54ee35f" providerId="ADAL" clId="{3840EB45-74CA-49F5-8548-3DE287019A31}" dt="2022-12-08T10:51:19.081" v="10463" actId="790"/>
          <ac:spMkLst>
            <pc:docMk/>
            <pc:sldMk cId="2574044071" sldId="484"/>
            <ac:spMk id="6743" creationId="{8B1484C1-CD36-4CD3-AEA1-1D69997C2139}"/>
          </ac:spMkLst>
        </pc:spChg>
        <pc:spChg chg="mod">
          <ac:chgData name="Kolakowski, Artur" userId="9c34c8cc-b1df-44f6-bea5-dcf7a54ee35f" providerId="ADAL" clId="{3840EB45-74CA-49F5-8548-3DE287019A31}" dt="2022-12-08T10:51:19.086" v="10464" actId="790"/>
          <ac:spMkLst>
            <pc:docMk/>
            <pc:sldMk cId="2574044071" sldId="484"/>
            <ac:spMk id="6744" creationId="{99C5382E-D632-4F62-A0B1-E486C124C62C}"/>
          </ac:spMkLst>
        </pc:spChg>
        <pc:spChg chg="mod">
          <ac:chgData name="Kolakowski, Artur" userId="9c34c8cc-b1df-44f6-bea5-dcf7a54ee35f" providerId="ADAL" clId="{3840EB45-74CA-49F5-8548-3DE287019A31}" dt="2022-12-08T10:51:19.091" v="10465" actId="790"/>
          <ac:spMkLst>
            <pc:docMk/>
            <pc:sldMk cId="2574044071" sldId="484"/>
            <ac:spMk id="6745" creationId="{25701170-26D3-49AB-9985-13666E0DBF02}"/>
          </ac:spMkLst>
        </pc:spChg>
        <pc:spChg chg="mod">
          <ac:chgData name="Kolakowski, Artur" userId="9c34c8cc-b1df-44f6-bea5-dcf7a54ee35f" providerId="ADAL" clId="{3840EB45-74CA-49F5-8548-3DE287019A31}" dt="2022-12-08T10:51:19.095" v="10466" actId="790"/>
          <ac:spMkLst>
            <pc:docMk/>
            <pc:sldMk cId="2574044071" sldId="484"/>
            <ac:spMk id="6746" creationId="{E8A55ACF-799A-420D-80FE-4DC48A6B33B9}"/>
          </ac:spMkLst>
        </pc:spChg>
        <pc:spChg chg="mod">
          <ac:chgData name="Kolakowski, Artur" userId="9c34c8cc-b1df-44f6-bea5-dcf7a54ee35f" providerId="ADAL" clId="{3840EB45-74CA-49F5-8548-3DE287019A31}" dt="2022-12-08T10:51:19.099" v="10467" actId="790"/>
          <ac:spMkLst>
            <pc:docMk/>
            <pc:sldMk cId="2574044071" sldId="484"/>
            <ac:spMk id="6747" creationId="{4807D889-DEEA-4A15-8DDB-208CD4C69E7C}"/>
          </ac:spMkLst>
        </pc:spChg>
        <pc:spChg chg="mod">
          <ac:chgData name="Kolakowski, Artur" userId="9c34c8cc-b1df-44f6-bea5-dcf7a54ee35f" providerId="ADAL" clId="{3840EB45-74CA-49F5-8548-3DE287019A31}" dt="2022-12-08T10:51:19.105" v="10468" actId="790"/>
          <ac:spMkLst>
            <pc:docMk/>
            <pc:sldMk cId="2574044071" sldId="484"/>
            <ac:spMk id="6748" creationId="{99C121D7-5D18-49F1-B22E-9D3AA0E22E9A}"/>
          </ac:spMkLst>
        </pc:spChg>
        <pc:spChg chg="mod">
          <ac:chgData name="Kolakowski, Artur" userId="9c34c8cc-b1df-44f6-bea5-dcf7a54ee35f" providerId="ADAL" clId="{3840EB45-74CA-49F5-8548-3DE287019A31}" dt="2022-12-08T10:51:19.111" v="10469" actId="790"/>
          <ac:spMkLst>
            <pc:docMk/>
            <pc:sldMk cId="2574044071" sldId="484"/>
            <ac:spMk id="6749" creationId="{BE6A62B4-2601-4FF9-A9D9-026E97385DD5}"/>
          </ac:spMkLst>
        </pc:spChg>
        <pc:spChg chg="mod">
          <ac:chgData name="Kolakowski, Artur" userId="9c34c8cc-b1df-44f6-bea5-dcf7a54ee35f" providerId="ADAL" clId="{3840EB45-74CA-49F5-8548-3DE287019A31}" dt="2022-12-08T10:51:19.115" v="10470" actId="790"/>
          <ac:spMkLst>
            <pc:docMk/>
            <pc:sldMk cId="2574044071" sldId="484"/>
            <ac:spMk id="6750" creationId="{2DB4E443-1D5E-456E-A153-8259CFD211E2}"/>
          </ac:spMkLst>
        </pc:spChg>
        <pc:spChg chg="mod">
          <ac:chgData name="Kolakowski, Artur" userId="9c34c8cc-b1df-44f6-bea5-dcf7a54ee35f" providerId="ADAL" clId="{3840EB45-74CA-49F5-8548-3DE287019A31}" dt="2022-12-08T10:51:19.121" v="10471" actId="790"/>
          <ac:spMkLst>
            <pc:docMk/>
            <pc:sldMk cId="2574044071" sldId="484"/>
            <ac:spMk id="6751" creationId="{D07ED953-DD57-43AE-88A8-FD91D0DB7E4D}"/>
          </ac:spMkLst>
        </pc:spChg>
        <pc:spChg chg="mod">
          <ac:chgData name="Kolakowski, Artur" userId="9c34c8cc-b1df-44f6-bea5-dcf7a54ee35f" providerId="ADAL" clId="{3840EB45-74CA-49F5-8548-3DE287019A31}" dt="2022-12-08T10:51:19.125" v="10472" actId="790"/>
          <ac:spMkLst>
            <pc:docMk/>
            <pc:sldMk cId="2574044071" sldId="484"/>
            <ac:spMk id="6752" creationId="{8D6A9D60-C941-4600-9797-738D1BCF9FE1}"/>
          </ac:spMkLst>
        </pc:spChg>
        <pc:spChg chg="mod">
          <ac:chgData name="Kolakowski, Artur" userId="9c34c8cc-b1df-44f6-bea5-dcf7a54ee35f" providerId="ADAL" clId="{3840EB45-74CA-49F5-8548-3DE287019A31}" dt="2022-12-08T10:51:19.129" v="10473" actId="790"/>
          <ac:spMkLst>
            <pc:docMk/>
            <pc:sldMk cId="2574044071" sldId="484"/>
            <ac:spMk id="6753" creationId="{BC1F65C3-DC13-4FD2-AB5E-D7182A46F842}"/>
          </ac:spMkLst>
        </pc:spChg>
        <pc:spChg chg="mod">
          <ac:chgData name="Kolakowski, Artur" userId="9c34c8cc-b1df-44f6-bea5-dcf7a54ee35f" providerId="ADAL" clId="{3840EB45-74CA-49F5-8548-3DE287019A31}" dt="2022-12-08T10:51:19.134" v="10474" actId="790"/>
          <ac:spMkLst>
            <pc:docMk/>
            <pc:sldMk cId="2574044071" sldId="484"/>
            <ac:spMk id="6754" creationId="{49F1D717-5D90-4710-BF2E-C6E90E620DAF}"/>
          </ac:spMkLst>
        </pc:spChg>
        <pc:spChg chg="mod">
          <ac:chgData name="Kolakowski, Artur" userId="9c34c8cc-b1df-44f6-bea5-dcf7a54ee35f" providerId="ADAL" clId="{3840EB45-74CA-49F5-8548-3DE287019A31}" dt="2022-12-08T10:51:19.139" v="10475" actId="790"/>
          <ac:spMkLst>
            <pc:docMk/>
            <pc:sldMk cId="2574044071" sldId="484"/>
            <ac:spMk id="6755" creationId="{600C2856-40AE-490C-86FE-25708E49F995}"/>
          </ac:spMkLst>
        </pc:spChg>
        <pc:spChg chg="mod">
          <ac:chgData name="Kolakowski, Artur" userId="9c34c8cc-b1df-44f6-bea5-dcf7a54ee35f" providerId="ADAL" clId="{3840EB45-74CA-49F5-8548-3DE287019A31}" dt="2022-12-08T10:51:19.144" v="10476" actId="790"/>
          <ac:spMkLst>
            <pc:docMk/>
            <pc:sldMk cId="2574044071" sldId="484"/>
            <ac:spMk id="6756" creationId="{B713C710-0EFD-42FB-92BC-E365CF29836E}"/>
          </ac:spMkLst>
        </pc:spChg>
        <pc:spChg chg="mod">
          <ac:chgData name="Kolakowski, Artur" userId="9c34c8cc-b1df-44f6-bea5-dcf7a54ee35f" providerId="ADAL" clId="{3840EB45-74CA-49F5-8548-3DE287019A31}" dt="2022-12-08T10:51:19.148" v="10477" actId="790"/>
          <ac:spMkLst>
            <pc:docMk/>
            <pc:sldMk cId="2574044071" sldId="484"/>
            <ac:spMk id="6757" creationId="{C82814F2-FE15-44FA-A6E4-23702F588CD6}"/>
          </ac:spMkLst>
        </pc:spChg>
        <pc:spChg chg="mod">
          <ac:chgData name="Kolakowski, Artur" userId="9c34c8cc-b1df-44f6-bea5-dcf7a54ee35f" providerId="ADAL" clId="{3840EB45-74CA-49F5-8548-3DE287019A31}" dt="2022-12-08T10:51:19.154" v="10478" actId="790"/>
          <ac:spMkLst>
            <pc:docMk/>
            <pc:sldMk cId="2574044071" sldId="484"/>
            <ac:spMk id="6758" creationId="{069EF37F-673E-4969-8670-B6477127BD5D}"/>
          </ac:spMkLst>
        </pc:spChg>
        <pc:spChg chg="mod">
          <ac:chgData name="Kolakowski, Artur" userId="9c34c8cc-b1df-44f6-bea5-dcf7a54ee35f" providerId="ADAL" clId="{3840EB45-74CA-49F5-8548-3DE287019A31}" dt="2022-12-08T10:51:19.159" v="10479" actId="790"/>
          <ac:spMkLst>
            <pc:docMk/>
            <pc:sldMk cId="2574044071" sldId="484"/>
            <ac:spMk id="6759" creationId="{4EB570A8-C417-4038-93FD-73D4FD5940DB}"/>
          </ac:spMkLst>
        </pc:spChg>
        <pc:spChg chg="mod">
          <ac:chgData name="Kolakowski, Artur" userId="9c34c8cc-b1df-44f6-bea5-dcf7a54ee35f" providerId="ADAL" clId="{3840EB45-74CA-49F5-8548-3DE287019A31}" dt="2022-12-08T10:51:19.164" v="10480" actId="790"/>
          <ac:spMkLst>
            <pc:docMk/>
            <pc:sldMk cId="2574044071" sldId="484"/>
            <ac:spMk id="6760" creationId="{50403792-2306-4BCE-949E-CF57C6B3CDEE}"/>
          </ac:spMkLst>
        </pc:spChg>
        <pc:spChg chg="mod">
          <ac:chgData name="Kolakowski, Artur" userId="9c34c8cc-b1df-44f6-bea5-dcf7a54ee35f" providerId="ADAL" clId="{3840EB45-74CA-49F5-8548-3DE287019A31}" dt="2022-12-08T10:51:19.168" v="10481" actId="790"/>
          <ac:spMkLst>
            <pc:docMk/>
            <pc:sldMk cId="2574044071" sldId="484"/>
            <ac:spMk id="6761" creationId="{FCD304CB-2A3D-4FFE-94DE-BD01B5B1F7F6}"/>
          </ac:spMkLst>
        </pc:spChg>
        <pc:spChg chg="mod">
          <ac:chgData name="Kolakowski, Artur" userId="9c34c8cc-b1df-44f6-bea5-dcf7a54ee35f" providerId="ADAL" clId="{3840EB45-74CA-49F5-8548-3DE287019A31}" dt="2022-12-08T10:51:19.174" v="10482" actId="790"/>
          <ac:spMkLst>
            <pc:docMk/>
            <pc:sldMk cId="2574044071" sldId="484"/>
            <ac:spMk id="6762" creationId="{7FC17D23-6854-43B4-86B8-C563B0ECACAC}"/>
          </ac:spMkLst>
        </pc:spChg>
        <pc:spChg chg="mod">
          <ac:chgData name="Kolakowski, Artur" userId="9c34c8cc-b1df-44f6-bea5-dcf7a54ee35f" providerId="ADAL" clId="{3840EB45-74CA-49F5-8548-3DE287019A31}" dt="2022-12-08T10:51:19.178" v="10483" actId="790"/>
          <ac:spMkLst>
            <pc:docMk/>
            <pc:sldMk cId="2574044071" sldId="484"/>
            <ac:spMk id="6763" creationId="{FEBB9C04-DE2B-4122-9960-064270908E58}"/>
          </ac:spMkLst>
        </pc:spChg>
        <pc:spChg chg="mod">
          <ac:chgData name="Kolakowski, Artur" userId="9c34c8cc-b1df-44f6-bea5-dcf7a54ee35f" providerId="ADAL" clId="{3840EB45-74CA-49F5-8548-3DE287019A31}" dt="2022-12-08T10:51:19.182" v="10484" actId="790"/>
          <ac:spMkLst>
            <pc:docMk/>
            <pc:sldMk cId="2574044071" sldId="484"/>
            <ac:spMk id="6764" creationId="{6E3EBA4A-4AFA-4ADB-83FE-2970FFD90F82}"/>
          </ac:spMkLst>
        </pc:spChg>
        <pc:spChg chg="mod">
          <ac:chgData name="Kolakowski, Artur" userId="9c34c8cc-b1df-44f6-bea5-dcf7a54ee35f" providerId="ADAL" clId="{3840EB45-74CA-49F5-8548-3DE287019A31}" dt="2022-12-08T10:51:19.186" v="10485" actId="790"/>
          <ac:spMkLst>
            <pc:docMk/>
            <pc:sldMk cId="2574044071" sldId="484"/>
            <ac:spMk id="6765" creationId="{023A72CD-7A5C-446A-B418-8CA186305877}"/>
          </ac:spMkLst>
        </pc:spChg>
        <pc:spChg chg="mod">
          <ac:chgData name="Kolakowski, Artur" userId="9c34c8cc-b1df-44f6-bea5-dcf7a54ee35f" providerId="ADAL" clId="{3840EB45-74CA-49F5-8548-3DE287019A31}" dt="2022-12-08T10:51:19.193" v="10486" actId="790"/>
          <ac:spMkLst>
            <pc:docMk/>
            <pc:sldMk cId="2574044071" sldId="484"/>
            <ac:spMk id="6766" creationId="{0EF5147F-3FD5-456E-AE8F-F4EEE18C4C13}"/>
          </ac:spMkLst>
        </pc:spChg>
        <pc:spChg chg="mod">
          <ac:chgData name="Kolakowski, Artur" userId="9c34c8cc-b1df-44f6-bea5-dcf7a54ee35f" providerId="ADAL" clId="{3840EB45-74CA-49F5-8548-3DE287019A31}" dt="2022-12-08T10:51:19.198" v="10487" actId="790"/>
          <ac:spMkLst>
            <pc:docMk/>
            <pc:sldMk cId="2574044071" sldId="484"/>
            <ac:spMk id="6767" creationId="{FF46D56D-5DBF-4AFF-9C40-2D331B9B058D}"/>
          </ac:spMkLst>
        </pc:spChg>
        <pc:spChg chg="mod">
          <ac:chgData name="Kolakowski, Artur" userId="9c34c8cc-b1df-44f6-bea5-dcf7a54ee35f" providerId="ADAL" clId="{3840EB45-74CA-49F5-8548-3DE287019A31}" dt="2022-12-08T10:51:19.203" v="10488" actId="790"/>
          <ac:spMkLst>
            <pc:docMk/>
            <pc:sldMk cId="2574044071" sldId="484"/>
            <ac:spMk id="6768" creationId="{AC2918D1-1905-4EB8-AF06-433AE75E8130}"/>
          </ac:spMkLst>
        </pc:spChg>
        <pc:spChg chg="mod">
          <ac:chgData name="Kolakowski, Artur" userId="9c34c8cc-b1df-44f6-bea5-dcf7a54ee35f" providerId="ADAL" clId="{3840EB45-74CA-49F5-8548-3DE287019A31}" dt="2022-12-08T10:51:19.208" v="10489" actId="790"/>
          <ac:spMkLst>
            <pc:docMk/>
            <pc:sldMk cId="2574044071" sldId="484"/>
            <ac:spMk id="6769" creationId="{C5B4AB61-F1B9-4261-8450-20AB9E5AABE8}"/>
          </ac:spMkLst>
        </pc:spChg>
        <pc:spChg chg="mod">
          <ac:chgData name="Kolakowski, Artur" userId="9c34c8cc-b1df-44f6-bea5-dcf7a54ee35f" providerId="ADAL" clId="{3840EB45-74CA-49F5-8548-3DE287019A31}" dt="2022-12-08T10:51:19.213" v="10490" actId="790"/>
          <ac:spMkLst>
            <pc:docMk/>
            <pc:sldMk cId="2574044071" sldId="484"/>
            <ac:spMk id="6770" creationId="{01F205F3-64A1-4D44-BA04-B0BF04B7D6EF}"/>
          </ac:spMkLst>
        </pc:spChg>
        <pc:spChg chg="mod">
          <ac:chgData name="Kolakowski, Artur" userId="9c34c8cc-b1df-44f6-bea5-dcf7a54ee35f" providerId="ADAL" clId="{3840EB45-74CA-49F5-8548-3DE287019A31}" dt="2022-12-08T10:51:19.218" v="10491" actId="790"/>
          <ac:spMkLst>
            <pc:docMk/>
            <pc:sldMk cId="2574044071" sldId="484"/>
            <ac:spMk id="6771" creationId="{2583E460-89C2-4A60-9CB9-FB8E1E1F3F08}"/>
          </ac:spMkLst>
        </pc:spChg>
        <pc:spChg chg="mod">
          <ac:chgData name="Kolakowski, Artur" userId="9c34c8cc-b1df-44f6-bea5-dcf7a54ee35f" providerId="ADAL" clId="{3840EB45-74CA-49F5-8548-3DE287019A31}" dt="2022-12-08T10:51:19.223" v="10492" actId="790"/>
          <ac:spMkLst>
            <pc:docMk/>
            <pc:sldMk cId="2574044071" sldId="484"/>
            <ac:spMk id="6772" creationId="{1DFBA462-C5B3-4183-A85B-00E70500E67E}"/>
          </ac:spMkLst>
        </pc:spChg>
        <pc:spChg chg="mod">
          <ac:chgData name="Kolakowski, Artur" userId="9c34c8cc-b1df-44f6-bea5-dcf7a54ee35f" providerId="ADAL" clId="{3840EB45-74CA-49F5-8548-3DE287019A31}" dt="2022-12-08T10:51:19.228" v="10493" actId="790"/>
          <ac:spMkLst>
            <pc:docMk/>
            <pc:sldMk cId="2574044071" sldId="484"/>
            <ac:spMk id="6773" creationId="{AC76517C-9005-4C7C-A08C-34A3D17793B5}"/>
          </ac:spMkLst>
        </pc:spChg>
        <pc:spChg chg="mod">
          <ac:chgData name="Kolakowski, Artur" userId="9c34c8cc-b1df-44f6-bea5-dcf7a54ee35f" providerId="ADAL" clId="{3840EB45-74CA-49F5-8548-3DE287019A31}" dt="2022-12-08T10:51:19.233" v="10494" actId="790"/>
          <ac:spMkLst>
            <pc:docMk/>
            <pc:sldMk cId="2574044071" sldId="484"/>
            <ac:spMk id="6774" creationId="{B1CB9A2D-DAE8-42BE-92E9-50507D658538}"/>
          </ac:spMkLst>
        </pc:spChg>
        <pc:spChg chg="mod">
          <ac:chgData name="Kolakowski, Artur" userId="9c34c8cc-b1df-44f6-bea5-dcf7a54ee35f" providerId="ADAL" clId="{3840EB45-74CA-49F5-8548-3DE287019A31}" dt="2022-12-08T10:51:19.238" v="10495" actId="790"/>
          <ac:spMkLst>
            <pc:docMk/>
            <pc:sldMk cId="2574044071" sldId="484"/>
            <ac:spMk id="6775" creationId="{B7939F6A-1307-48A1-8DDD-47456749F483}"/>
          </ac:spMkLst>
        </pc:spChg>
        <pc:spChg chg="mod">
          <ac:chgData name="Kolakowski, Artur" userId="9c34c8cc-b1df-44f6-bea5-dcf7a54ee35f" providerId="ADAL" clId="{3840EB45-74CA-49F5-8548-3DE287019A31}" dt="2022-12-08T10:51:19.243" v="10496" actId="790"/>
          <ac:spMkLst>
            <pc:docMk/>
            <pc:sldMk cId="2574044071" sldId="484"/>
            <ac:spMk id="6776" creationId="{46EBD9DE-9197-430F-88C4-5B1EC0962F64}"/>
          </ac:spMkLst>
        </pc:spChg>
        <pc:spChg chg="mod">
          <ac:chgData name="Kolakowski, Artur" userId="9c34c8cc-b1df-44f6-bea5-dcf7a54ee35f" providerId="ADAL" clId="{3840EB45-74CA-49F5-8548-3DE287019A31}" dt="2022-12-08T10:51:19.248" v="10497" actId="790"/>
          <ac:spMkLst>
            <pc:docMk/>
            <pc:sldMk cId="2574044071" sldId="484"/>
            <ac:spMk id="6777" creationId="{CD9DBD04-654B-4B86-9D52-EF492A33C28B}"/>
          </ac:spMkLst>
        </pc:spChg>
        <pc:spChg chg="mod">
          <ac:chgData name="Kolakowski, Artur" userId="9c34c8cc-b1df-44f6-bea5-dcf7a54ee35f" providerId="ADAL" clId="{3840EB45-74CA-49F5-8548-3DE287019A31}" dt="2022-12-08T10:51:19.252" v="10498" actId="790"/>
          <ac:spMkLst>
            <pc:docMk/>
            <pc:sldMk cId="2574044071" sldId="484"/>
            <ac:spMk id="6778" creationId="{FF4E19C5-6BF8-4082-871D-4D3BF4CB35A4}"/>
          </ac:spMkLst>
        </pc:spChg>
        <pc:spChg chg="mod">
          <ac:chgData name="Kolakowski, Artur" userId="9c34c8cc-b1df-44f6-bea5-dcf7a54ee35f" providerId="ADAL" clId="{3840EB45-74CA-49F5-8548-3DE287019A31}" dt="2022-12-08T10:51:19.256" v="10499" actId="790"/>
          <ac:spMkLst>
            <pc:docMk/>
            <pc:sldMk cId="2574044071" sldId="484"/>
            <ac:spMk id="6779" creationId="{47318A48-B6AD-4D9A-85EB-7A3229723882}"/>
          </ac:spMkLst>
        </pc:spChg>
        <pc:spChg chg="mod">
          <ac:chgData name="Kolakowski, Artur" userId="9c34c8cc-b1df-44f6-bea5-dcf7a54ee35f" providerId="ADAL" clId="{3840EB45-74CA-49F5-8548-3DE287019A31}" dt="2022-12-08T10:51:19.263" v="10500" actId="790"/>
          <ac:spMkLst>
            <pc:docMk/>
            <pc:sldMk cId="2574044071" sldId="484"/>
            <ac:spMk id="6780" creationId="{5916DEA0-889C-4A85-B699-1AD0F48FA3D1}"/>
          </ac:spMkLst>
        </pc:spChg>
        <pc:spChg chg="mod">
          <ac:chgData name="Kolakowski, Artur" userId="9c34c8cc-b1df-44f6-bea5-dcf7a54ee35f" providerId="ADAL" clId="{3840EB45-74CA-49F5-8548-3DE287019A31}" dt="2022-12-08T10:51:19.268" v="10501" actId="790"/>
          <ac:spMkLst>
            <pc:docMk/>
            <pc:sldMk cId="2574044071" sldId="484"/>
            <ac:spMk id="6781" creationId="{A7A0926D-9B4B-4A61-AD17-102EE0C43143}"/>
          </ac:spMkLst>
        </pc:spChg>
        <pc:spChg chg="mod">
          <ac:chgData name="Kolakowski, Artur" userId="9c34c8cc-b1df-44f6-bea5-dcf7a54ee35f" providerId="ADAL" clId="{3840EB45-74CA-49F5-8548-3DE287019A31}" dt="2022-12-08T10:51:19.273" v="10502" actId="790"/>
          <ac:spMkLst>
            <pc:docMk/>
            <pc:sldMk cId="2574044071" sldId="484"/>
            <ac:spMk id="6782" creationId="{900ADD16-5FC3-4B6F-A5BF-FE548DF73E10}"/>
          </ac:spMkLst>
        </pc:spChg>
        <pc:spChg chg="mod">
          <ac:chgData name="Kolakowski, Artur" userId="9c34c8cc-b1df-44f6-bea5-dcf7a54ee35f" providerId="ADAL" clId="{3840EB45-74CA-49F5-8548-3DE287019A31}" dt="2022-12-08T10:51:19.278" v="10503" actId="790"/>
          <ac:spMkLst>
            <pc:docMk/>
            <pc:sldMk cId="2574044071" sldId="484"/>
            <ac:spMk id="6783" creationId="{BB8158EB-EA52-42C5-9E57-A269097BBBAB}"/>
          </ac:spMkLst>
        </pc:spChg>
        <pc:spChg chg="mod">
          <ac:chgData name="Kolakowski, Artur" userId="9c34c8cc-b1df-44f6-bea5-dcf7a54ee35f" providerId="ADAL" clId="{3840EB45-74CA-49F5-8548-3DE287019A31}" dt="2022-12-08T10:51:19.283" v="10504" actId="790"/>
          <ac:spMkLst>
            <pc:docMk/>
            <pc:sldMk cId="2574044071" sldId="484"/>
            <ac:spMk id="6784" creationId="{1EA1E0EF-8898-49E1-AF28-A7C3E49D454E}"/>
          </ac:spMkLst>
        </pc:spChg>
        <pc:spChg chg="mod">
          <ac:chgData name="Kolakowski, Artur" userId="9c34c8cc-b1df-44f6-bea5-dcf7a54ee35f" providerId="ADAL" clId="{3840EB45-74CA-49F5-8548-3DE287019A31}" dt="2022-12-08T10:51:19.288" v="10505" actId="790"/>
          <ac:spMkLst>
            <pc:docMk/>
            <pc:sldMk cId="2574044071" sldId="484"/>
            <ac:spMk id="6785" creationId="{D91F0FF3-069B-4439-AE7B-771B1DE817D1}"/>
          </ac:spMkLst>
        </pc:spChg>
        <pc:spChg chg="mod">
          <ac:chgData name="Kolakowski, Artur" userId="9c34c8cc-b1df-44f6-bea5-dcf7a54ee35f" providerId="ADAL" clId="{3840EB45-74CA-49F5-8548-3DE287019A31}" dt="2022-12-08T10:51:19.293" v="10506" actId="790"/>
          <ac:spMkLst>
            <pc:docMk/>
            <pc:sldMk cId="2574044071" sldId="484"/>
            <ac:spMk id="6786" creationId="{047921C2-5904-43F8-9A09-FE6BE891613E}"/>
          </ac:spMkLst>
        </pc:spChg>
        <pc:spChg chg="mod">
          <ac:chgData name="Kolakowski, Artur" userId="9c34c8cc-b1df-44f6-bea5-dcf7a54ee35f" providerId="ADAL" clId="{3840EB45-74CA-49F5-8548-3DE287019A31}" dt="2022-12-08T10:51:19.298" v="10507" actId="790"/>
          <ac:spMkLst>
            <pc:docMk/>
            <pc:sldMk cId="2574044071" sldId="484"/>
            <ac:spMk id="6787" creationId="{210F7D8C-EB99-46CB-B77B-831FDB0E225B}"/>
          </ac:spMkLst>
        </pc:spChg>
        <pc:spChg chg="mod">
          <ac:chgData name="Kolakowski, Artur" userId="9c34c8cc-b1df-44f6-bea5-dcf7a54ee35f" providerId="ADAL" clId="{3840EB45-74CA-49F5-8548-3DE287019A31}" dt="2022-12-08T10:51:19.303" v="10508" actId="790"/>
          <ac:spMkLst>
            <pc:docMk/>
            <pc:sldMk cId="2574044071" sldId="484"/>
            <ac:spMk id="6788" creationId="{87E34ADA-A953-49E4-9252-23DEDFC58EDD}"/>
          </ac:spMkLst>
        </pc:spChg>
        <pc:spChg chg="mod">
          <ac:chgData name="Kolakowski, Artur" userId="9c34c8cc-b1df-44f6-bea5-dcf7a54ee35f" providerId="ADAL" clId="{3840EB45-74CA-49F5-8548-3DE287019A31}" dt="2022-12-08T10:51:19.308" v="10509" actId="790"/>
          <ac:spMkLst>
            <pc:docMk/>
            <pc:sldMk cId="2574044071" sldId="484"/>
            <ac:spMk id="6789" creationId="{82EA9B7B-361C-4FF6-AFE4-9E610C5228C1}"/>
          </ac:spMkLst>
        </pc:spChg>
        <pc:spChg chg="mod">
          <ac:chgData name="Kolakowski, Artur" userId="9c34c8cc-b1df-44f6-bea5-dcf7a54ee35f" providerId="ADAL" clId="{3840EB45-74CA-49F5-8548-3DE287019A31}" dt="2022-12-08T10:51:19.313" v="10510" actId="790"/>
          <ac:spMkLst>
            <pc:docMk/>
            <pc:sldMk cId="2574044071" sldId="484"/>
            <ac:spMk id="6790" creationId="{BA386088-9F96-4A47-A8AB-2659BC645DDD}"/>
          </ac:spMkLst>
        </pc:spChg>
        <pc:spChg chg="mod">
          <ac:chgData name="Kolakowski, Artur" userId="9c34c8cc-b1df-44f6-bea5-dcf7a54ee35f" providerId="ADAL" clId="{3840EB45-74CA-49F5-8548-3DE287019A31}" dt="2022-12-08T10:51:19.318" v="10511" actId="790"/>
          <ac:spMkLst>
            <pc:docMk/>
            <pc:sldMk cId="2574044071" sldId="484"/>
            <ac:spMk id="6791" creationId="{B0930C59-F10A-487B-94D1-2A2BB58D7CAA}"/>
          </ac:spMkLst>
        </pc:spChg>
        <pc:spChg chg="mod">
          <ac:chgData name="Kolakowski, Artur" userId="9c34c8cc-b1df-44f6-bea5-dcf7a54ee35f" providerId="ADAL" clId="{3840EB45-74CA-49F5-8548-3DE287019A31}" dt="2022-12-08T10:51:19.323" v="10512" actId="790"/>
          <ac:spMkLst>
            <pc:docMk/>
            <pc:sldMk cId="2574044071" sldId="484"/>
            <ac:spMk id="6792" creationId="{DFF78487-98B6-4BEC-8ED6-A54A128977C4}"/>
          </ac:spMkLst>
        </pc:spChg>
        <pc:spChg chg="mod">
          <ac:chgData name="Kolakowski, Artur" userId="9c34c8cc-b1df-44f6-bea5-dcf7a54ee35f" providerId="ADAL" clId="{3840EB45-74CA-49F5-8548-3DE287019A31}" dt="2022-12-08T10:51:19.329" v="10513" actId="790"/>
          <ac:spMkLst>
            <pc:docMk/>
            <pc:sldMk cId="2574044071" sldId="484"/>
            <ac:spMk id="6793" creationId="{73B23151-AC29-4C91-8961-D519C67B7758}"/>
          </ac:spMkLst>
        </pc:spChg>
        <pc:spChg chg="mod">
          <ac:chgData name="Kolakowski, Artur" userId="9c34c8cc-b1df-44f6-bea5-dcf7a54ee35f" providerId="ADAL" clId="{3840EB45-74CA-49F5-8548-3DE287019A31}" dt="2022-12-08T10:51:19.334" v="10514" actId="790"/>
          <ac:spMkLst>
            <pc:docMk/>
            <pc:sldMk cId="2574044071" sldId="484"/>
            <ac:spMk id="6794" creationId="{A1CC8BB1-736A-4C8B-84FB-586258E8F6E9}"/>
          </ac:spMkLst>
        </pc:spChg>
        <pc:spChg chg="mod">
          <ac:chgData name="Kolakowski, Artur" userId="9c34c8cc-b1df-44f6-bea5-dcf7a54ee35f" providerId="ADAL" clId="{3840EB45-74CA-49F5-8548-3DE287019A31}" dt="2022-12-08T10:51:19.339" v="10515" actId="790"/>
          <ac:spMkLst>
            <pc:docMk/>
            <pc:sldMk cId="2574044071" sldId="484"/>
            <ac:spMk id="6795" creationId="{0ED390B8-9802-4F75-8CA1-5EC54392BDC4}"/>
          </ac:spMkLst>
        </pc:spChg>
        <pc:spChg chg="mod">
          <ac:chgData name="Kolakowski, Artur" userId="9c34c8cc-b1df-44f6-bea5-dcf7a54ee35f" providerId="ADAL" clId="{3840EB45-74CA-49F5-8548-3DE287019A31}" dt="2022-12-08T10:51:19.343" v="10516" actId="790"/>
          <ac:spMkLst>
            <pc:docMk/>
            <pc:sldMk cId="2574044071" sldId="484"/>
            <ac:spMk id="6796" creationId="{D3206201-BB4A-4D7A-B7F3-4FCF4D5EED13}"/>
          </ac:spMkLst>
        </pc:spChg>
        <pc:spChg chg="mod">
          <ac:chgData name="Kolakowski, Artur" userId="9c34c8cc-b1df-44f6-bea5-dcf7a54ee35f" providerId="ADAL" clId="{3840EB45-74CA-49F5-8548-3DE287019A31}" dt="2022-12-08T10:51:19.349" v="10517" actId="790"/>
          <ac:spMkLst>
            <pc:docMk/>
            <pc:sldMk cId="2574044071" sldId="484"/>
            <ac:spMk id="6797" creationId="{C1FFCE8D-252D-4C0F-BBA0-D0CE20F2E990}"/>
          </ac:spMkLst>
        </pc:spChg>
        <pc:spChg chg="mod">
          <ac:chgData name="Kolakowski, Artur" userId="9c34c8cc-b1df-44f6-bea5-dcf7a54ee35f" providerId="ADAL" clId="{3840EB45-74CA-49F5-8548-3DE287019A31}" dt="2022-12-08T10:51:19.356" v="10518" actId="790"/>
          <ac:spMkLst>
            <pc:docMk/>
            <pc:sldMk cId="2574044071" sldId="484"/>
            <ac:spMk id="6798" creationId="{EC1428CC-CE69-4E4A-878F-8D7569CD7607}"/>
          </ac:spMkLst>
        </pc:spChg>
        <pc:spChg chg="mod">
          <ac:chgData name="Kolakowski, Artur" userId="9c34c8cc-b1df-44f6-bea5-dcf7a54ee35f" providerId="ADAL" clId="{3840EB45-74CA-49F5-8548-3DE287019A31}" dt="2022-12-08T10:51:19.362" v="10519" actId="790"/>
          <ac:spMkLst>
            <pc:docMk/>
            <pc:sldMk cId="2574044071" sldId="484"/>
            <ac:spMk id="6799" creationId="{928D6437-CC82-462C-85D4-0B05EB615A07}"/>
          </ac:spMkLst>
        </pc:spChg>
        <pc:spChg chg="mod">
          <ac:chgData name="Kolakowski, Artur" userId="9c34c8cc-b1df-44f6-bea5-dcf7a54ee35f" providerId="ADAL" clId="{3840EB45-74CA-49F5-8548-3DE287019A31}" dt="2022-12-08T10:51:19.366" v="10520" actId="790"/>
          <ac:spMkLst>
            <pc:docMk/>
            <pc:sldMk cId="2574044071" sldId="484"/>
            <ac:spMk id="6800" creationId="{E5637512-4E2B-44DF-AC38-2F6792353BEE}"/>
          </ac:spMkLst>
        </pc:spChg>
        <pc:spChg chg="mod">
          <ac:chgData name="Kolakowski, Artur" userId="9c34c8cc-b1df-44f6-bea5-dcf7a54ee35f" providerId="ADAL" clId="{3840EB45-74CA-49F5-8548-3DE287019A31}" dt="2022-12-08T10:51:19.372" v="10521" actId="790"/>
          <ac:spMkLst>
            <pc:docMk/>
            <pc:sldMk cId="2574044071" sldId="484"/>
            <ac:spMk id="6801" creationId="{E219E88D-2B09-41E9-ACF7-3FBC494E134B}"/>
          </ac:spMkLst>
        </pc:spChg>
        <pc:spChg chg="mod">
          <ac:chgData name="Kolakowski, Artur" userId="9c34c8cc-b1df-44f6-bea5-dcf7a54ee35f" providerId="ADAL" clId="{3840EB45-74CA-49F5-8548-3DE287019A31}" dt="2022-12-08T10:51:19.377" v="10522" actId="790"/>
          <ac:spMkLst>
            <pc:docMk/>
            <pc:sldMk cId="2574044071" sldId="484"/>
            <ac:spMk id="6802" creationId="{301FD71F-6B25-4FE1-8AB2-1E6A8048217F}"/>
          </ac:spMkLst>
        </pc:spChg>
        <pc:spChg chg="mod">
          <ac:chgData name="Kolakowski, Artur" userId="9c34c8cc-b1df-44f6-bea5-dcf7a54ee35f" providerId="ADAL" clId="{3840EB45-74CA-49F5-8548-3DE287019A31}" dt="2022-12-08T10:51:19.382" v="10523" actId="790"/>
          <ac:spMkLst>
            <pc:docMk/>
            <pc:sldMk cId="2574044071" sldId="484"/>
            <ac:spMk id="6803" creationId="{38998827-B8F4-4B01-8727-CB2574FE1CD9}"/>
          </ac:spMkLst>
        </pc:spChg>
        <pc:spChg chg="mod">
          <ac:chgData name="Kolakowski, Artur" userId="9c34c8cc-b1df-44f6-bea5-dcf7a54ee35f" providerId="ADAL" clId="{3840EB45-74CA-49F5-8548-3DE287019A31}" dt="2022-12-08T10:51:19.388" v="10524" actId="790"/>
          <ac:spMkLst>
            <pc:docMk/>
            <pc:sldMk cId="2574044071" sldId="484"/>
            <ac:spMk id="6804" creationId="{E1F9EEFA-CA7D-45FE-9F0D-26DF23728630}"/>
          </ac:spMkLst>
        </pc:spChg>
        <pc:spChg chg="mod">
          <ac:chgData name="Kolakowski, Artur" userId="9c34c8cc-b1df-44f6-bea5-dcf7a54ee35f" providerId="ADAL" clId="{3840EB45-74CA-49F5-8548-3DE287019A31}" dt="2022-12-08T10:51:19.393" v="10525" actId="790"/>
          <ac:spMkLst>
            <pc:docMk/>
            <pc:sldMk cId="2574044071" sldId="484"/>
            <ac:spMk id="6805" creationId="{C99A2CEE-000E-45D3-B345-A4843700593B}"/>
          </ac:spMkLst>
        </pc:spChg>
        <pc:spChg chg="mod">
          <ac:chgData name="Kolakowski, Artur" userId="9c34c8cc-b1df-44f6-bea5-dcf7a54ee35f" providerId="ADAL" clId="{3840EB45-74CA-49F5-8548-3DE287019A31}" dt="2022-12-08T10:51:19.398" v="10526" actId="790"/>
          <ac:spMkLst>
            <pc:docMk/>
            <pc:sldMk cId="2574044071" sldId="484"/>
            <ac:spMk id="6806" creationId="{D6B78541-DD3B-43FC-9870-135CD43D9A03}"/>
          </ac:spMkLst>
        </pc:spChg>
        <pc:spChg chg="mod">
          <ac:chgData name="Kolakowski, Artur" userId="9c34c8cc-b1df-44f6-bea5-dcf7a54ee35f" providerId="ADAL" clId="{3840EB45-74CA-49F5-8548-3DE287019A31}" dt="2022-12-08T10:51:19.402" v="10527" actId="790"/>
          <ac:spMkLst>
            <pc:docMk/>
            <pc:sldMk cId="2574044071" sldId="484"/>
            <ac:spMk id="6807" creationId="{DDA6CBA0-2716-4DE0-B07F-77A327D6DBCA}"/>
          </ac:spMkLst>
        </pc:spChg>
        <pc:spChg chg="mod">
          <ac:chgData name="Kolakowski, Artur" userId="9c34c8cc-b1df-44f6-bea5-dcf7a54ee35f" providerId="ADAL" clId="{3840EB45-74CA-49F5-8548-3DE287019A31}" dt="2022-12-08T10:51:19.408" v="10528" actId="790"/>
          <ac:spMkLst>
            <pc:docMk/>
            <pc:sldMk cId="2574044071" sldId="484"/>
            <ac:spMk id="6808" creationId="{CB828ACE-AA63-4E2E-8FD6-A0C39C0A940D}"/>
          </ac:spMkLst>
        </pc:spChg>
        <pc:spChg chg="mod">
          <ac:chgData name="Kolakowski, Artur" userId="9c34c8cc-b1df-44f6-bea5-dcf7a54ee35f" providerId="ADAL" clId="{3840EB45-74CA-49F5-8548-3DE287019A31}" dt="2022-12-08T10:51:19.413" v="10529" actId="790"/>
          <ac:spMkLst>
            <pc:docMk/>
            <pc:sldMk cId="2574044071" sldId="484"/>
            <ac:spMk id="6809" creationId="{4BC69B55-A3A5-48F4-B205-DB40F480645C}"/>
          </ac:spMkLst>
        </pc:spChg>
        <pc:spChg chg="mod">
          <ac:chgData name="Kolakowski, Artur" userId="9c34c8cc-b1df-44f6-bea5-dcf7a54ee35f" providerId="ADAL" clId="{3840EB45-74CA-49F5-8548-3DE287019A31}" dt="2022-12-08T10:51:19.418" v="10530" actId="790"/>
          <ac:spMkLst>
            <pc:docMk/>
            <pc:sldMk cId="2574044071" sldId="484"/>
            <ac:spMk id="6810" creationId="{7776FC5E-2357-458F-A9A5-EF7EE1BE6E2C}"/>
          </ac:spMkLst>
        </pc:spChg>
        <pc:spChg chg="mod">
          <ac:chgData name="Kolakowski, Artur" userId="9c34c8cc-b1df-44f6-bea5-dcf7a54ee35f" providerId="ADAL" clId="{3840EB45-74CA-49F5-8548-3DE287019A31}" dt="2022-12-08T10:51:19.423" v="10531" actId="790"/>
          <ac:spMkLst>
            <pc:docMk/>
            <pc:sldMk cId="2574044071" sldId="484"/>
            <ac:spMk id="6811" creationId="{2D368A53-7E50-4011-B2A6-272EB2D1279B}"/>
          </ac:spMkLst>
        </pc:spChg>
        <pc:spChg chg="mod">
          <ac:chgData name="Kolakowski, Artur" userId="9c34c8cc-b1df-44f6-bea5-dcf7a54ee35f" providerId="ADAL" clId="{3840EB45-74CA-49F5-8548-3DE287019A31}" dt="2022-12-08T10:51:19.429" v="10532" actId="790"/>
          <ac:spMkLst>
            <pc:docMk/>
            <pc:sldMk cId="2574044071" sldId="484"/>
            <ac:spMk id="6812" creationId="{DE1E280F-1892-46C9-9096-37B137E832D2}"/>
          </ac:spMkLst>
        </pc:spChg>
        <pc:spChg chg="mod">
          <ac:chgData name="Kolakowski, Artur" userId="9c34c8cc-b1df-44f6-bea5-dcf7a54ee35f" providerId="ADAL" clId="{3840EB45-74CA-49F5-8548-3DE287019A31}" dt="2022-12-08T10:51:19.434" v="10533" actId="790"/>
          <ac:spMkLst>
            <pc:docMk/>
            <pc:sldMk cId="2574044071" sldId="484"/>
            <ac:spMk id="6813" creationId="{6033729D-6AFE-4EA4-8821-D5AD354416CD}"/>
          </ac:spMkLst>
        </pc:spChg>
        <pc:spChg chg="mod">
          <ac:chgData name="Kolakowski, Artur" userId="9c34c8cc-b1df-44f6-bea5-dcf7a54ee35f" providerId="ADAL" clId="{3840EB45-74CA-49F5-8548-3DE287019A31}" dt="2022-12-08T10:51:19.439" v="10534" actId="790"/>
          <ac:spMkLst>
            <pc:docMk/>
            <pc:sldMk cId="2574044071" sldId="484"/>
            <ac:spMk id="6814" creationId="{96B177BD-E6A3-4843-A15E-C44DCA5AF362}"/>
          </ac:spMkLst>
        </pc:spChg>
        <pc:spChg chg="mod">
          <ac:chgData name="Kolakowski, Artur" userId="9c34c8cc-b1df-44f6-bea5-dcf7a54ee35f" providerId="ADAL" clId="{3840EB45-74CA-49F5-8548-3DE287019A31}" dt="2022-12-08T10:51:19.443" v="10535" actId="790"/>
          <ac:spMkLst>
            <pc:docMk/>
            <pc:sldMk cId="2574044071" sldId="484"/>
            <ac:spMk id="6815" creationId="{E484F25D-4FED-4382-9C09-073C2A9C5E80}"/>
          </ac:spMkLst>
        </pc:spChg>
        <pc:spChg chg="mod">
          <ac:chgData name="Kolakowski, Artur" userId="9c34c8cc-b1df-44f6-bea5-dcf7a54ee35f" providerId="ADAL" clId="{3840EB45-74CA-49F5-8548-3DE287019A31}" dt="2022-12-08T10:51:19.448" v="10536" actId="790"/>
          <ac:spMkLst>
            <pc:docMk/>
            <pc:sldMk cId="2574044071" sldId="484"/>
            <ac:spMk id="6816" creationId="{C23504FC-3C3C-4029-8AB8-CACFFC463AE5}"/>
          </ac:spMkLst>
        </pc:spChg>
        <pc:spChg chg="mod">
          <ac:chgData name="Kolakowski, Artur" userId="9c34c8cc-b1df-44f6-bea5-dcf7a54ee35f" providerId="ADAL" clId="{3840EB45-74CA-49F5-8548-3DE287019A31}" dt="2022-12-08T10:51:19.453" v="10537" actId="790"/>
          <ac:spMkLst>
            <pc:docMk/>
            <pc:sldMk cId="2574044071" sldId="484"/>
            <ac:spMk id="6817" creationId="{28353CA8-1DAE-45E2-951C-C3B478C1322C}"/>
          </ac:spMkLst>
        </pc:spChg>
        <pc:spChg chg="mod">
          <ac:chgData name="Kolakowski, Artur" userId="9c34c8cc-b1df-44f6-bea5-dcf7a54ee35f" providerId="ADAL" clId="{3840EB45-74CA-49F5-8548-3DE287019A31}" dt="2022-12-08T10:51:19.458" v="10538" actId="790"/>
          <ac:spMkLst>
            <pc:docMk/>
            <pc:sldMk cId="2574044071" sldId="484"/>
            <ac:spMk id="6818" creationId="{03796828-9D08-4D43-BC16-C6998BC4F257}"/>
          </ac:spMkLst>
        </pc:spChg>
        <pc:spChg chg="mod">
          <ac:chgData name="Kolakowski, Artur" userId="9c34c8cc-b1df-44f6-bea5-dcf7a54ee35f" providerId="ADAL" clId="{3840EB45-74CA-49F5-8548-3DE287019A31}" dt="2022-12-08T10:51:19.463" v="10539" actId="790"/>
          <ac:spMkLst>
            <pc:docMk/>
            <pc:sldMk cId="2574044071" sldId="484"/>
            <ac:spMk id="6819" creationId="{EE3B8162-ABBC-49E2-9A9E-C62D0E5CDCE9}"/>
          </ac:spMkLst>
        </pc:spChg>
        <pc:spChg chg="mod">
          <ac:chgData name="Kolakowski, Artur" userId="9c34c8cc-b1df-44f6-bea5-dcf7a54ee35f" providerId="ADAL" clId="{3840EB45-74CA-49F5-8548-3DE287019A31}" dt="2022-12-08T10:51:19.468" v="10540" actId="790"/>
          <ac:spMkLst>
            <pc:docMk/>
            <pc:sldMk cId="2574044071" sldId="484"/>
            <ac:spMk id="6820" creationId="{11BCF017-B231-4327-8390-DDEFC2E2A19B}"/>
          </ac:spMkLst>
        </pc:spChg>
        <pc:spChg chg="mod">
          <ac:chgData name="Kolakowski, Artur" userId="9c34c8cc-b1df-44f6-bea5-dcf7a54ee35f" providerId="ADAL" clId="{3840EB45-74CA-49F5-8548-3DE287019A31}" dt="2022-12-08T10:51:19.474" v="10541" actId="790"/>
          <ac:spMkLst>
            <pc:docMk/>
            <pc:sldMk cId="2574044071" sldId="484"/>
            <ac:spMk id="6821" creationId="{AADF0596-CA35-47ED-9B1D-B55A1C3B69BE}"/>
          </ac:spMkLst>
        </pc:spChg>
        <pc:spChg chg="mod">
          <ac:chgData name="Kolakowski, Artur" userId="9c34c8cc-b1df-44f6-bea5-dcf7a54ee35f" providerId="ADAL" clId="{3840EB45-74CA-49F5-8548-3DE287019A31}" dt="2022-12-08T10:51:19.479" v="10542" actId="790"/>
          <ac:spMkLst>
            <pc:docMk/>
            <pc:sldMk cId="2574044071" sldId="484"/>
            <ac:spMk id="6822" creationId="{42D4B9D6-6CA4-4F20-AA1B-DBB0221F6C03}"/>
          </ac:spMkLst>
        </pc:spChg>
        <pc:spChg chg="mod">
          <ac:chgData name="Kolakowski, Artur" userId="9c34c8cc-b1df-44f6-bea5-dcf7a54ee35f" providerId="ADAL" clId="{3840EB45-74CA-49F5-8548-3DE287019A31}" dt="2022-12-08T10:51:19.484" v="10543" actId="790"/>
          <ac:spMkLst>
            <pc:docMk/>
            <pc:sldMk cId="2574044071" sldId="484"/>
            <ac:spMk id="6823" creationId="{FBA5CE89-07D3-458F-A7CF-A1D832F92B1E}"/>
          </ac:spMkLst>
        </pc:spChg>
        <pc:spChg chg="mod">
          <ac:chgData name="Kolakowski, Artur" userId="9c34c8cc-b1df-44f6-bea5-dcf7a54ee35f" providerId="ADAL" clId="{3840EB45-74CA-49F5-8548-3DE287019A31}" dt="2022-12-08T10:51:19.489" v="10544" actId="790"/>
          <ac:spMkLst>
            <pc:docMk/>
            <pc:sldMk cId="2574044071" sldId="484"/>
            <ac:spMk id="6824" creationId="{5FCE899C-45E6-4398-9549-ACA45EF521CA}"/>
          </ac:spMkLst>
        </pc:spChg>
        <pc:spChg chg="mod">
          <ac:chgData name="Kolakowski, Artur" userId="9c34c8cc-b1df-44f6-bea5-dcf7a54ee35f" providerId="ADAL" clId="{3840EB45-74CA-49F5-8548-3DE287019A31}" dt="2022-12-08T10:51:19.494" v="10545" actId="790"/>
          <ac:spMkLst>
            <pc:docMk/>
            <pc:sldMk cId="2574044071" sldId="484"/>
            <ac:spMk id="6825" creationId="{C0866C04-EBCA-4D9D-8DFC-D8863628C26B}"/>
          </ac:spMkLst>
        </pc:spChg>
        <pc:spChg chg="mod">
          <ac:chgData name="Kolakowski, Artur" userId="9c34c8cc-b1df-44f6-bea5-dcf7a54ee35f" providerId="ADAL" clId="{3840EB45-74CA-49F5-8548-3DE287019A31}" dt="2022-12-08T10:51:19.498" v="10546" actId="790"/>
          <ac:spMkLst>
            <pc:docMk/>
            <pc:sldMk cId="2574044071" sldId="484"/>
            <ac:spMk id="6826" creationId="{086774E6-FEFE-4696-AF95-0B342B6E6AD2}"/>
          </ac:spMkLst>
        </pc:spChg>
        <pc:spChg chg="mod">
          <ac:chgData name="Kolakowski, Artur" userId="9c34c8cc-b1df-44f6-bea5-dcf7a54ee35f" providerId="ADAL" clId="{3840EB45-74CA-49F5-8548-3DE287019A31}" dt="2022-12-08T10:51:19.503" v="10547" actId="790"/>
          <ac:spMkLst>
            <pc:docMk/>
            <pc:sldMk cId="2574044071" sldId="484"/>
            <ac:spMk id="6827" creationId="{FF116A75-F1B1-4E6E-B338-D1A36F944FF0}"/>
          </ac:spMkLst>
        </pc:spChg>
        <pc:spChg chg="mod">
          <ac:chgData name="Kolakowski, Artur" userId="9c34c8cc-b1df-44f6-bea5-dcf7a54ee35f" providerId="ADAL" clId="{3840EB45-74CA-49F5-8548-3DE287019A31}" dt="2022-12-08T10:51:19.509" v="10548" actId="790"/>
          <ac:spMkLst>
            <pc:docMk/>
            <pc:sldMk cId="2574044071" sldId="484"/>
            <ac:spMk id="6828" creationId="{C544D32F-A7EE-43F8-8EF9-01772C8AB2BB}"/>
          </ac:spMkLst>
        </pc:spChg>
        <pc:spChg chg="mod">
          <ac:chgData name="Kolakowski, Artur" userId="9c34c8cc-b1df-44f6-bea5-dcf7a54ee35f" providerId="ADAL" clId="{3840EB45-74CA-49F5-8548-3DE287019A31}" dt="2022-12-08T10:51:19.514" v="10549" actId="790"/>
          <ac:spMkLst>
            <pc:docMk/>
            <pc:sldMk cId="2574044071" sldId="484"/>
            <ac:spMk id="6829" creationId="{E89AD527-921B-4085-8F76-67BEFB7F5A99}"/>
          </ac:spMkLst>
        </pc:spChg>
        <pc:spChg chg="mod">
          <ac:chgData name="Kolakowski, Artur" userId="9c34c8cc-b1df-44f6-bea5-dcf7a54ee35f" providerId="ADAL" clId="{3840EB45-74CA-49F5-8548-3DE287019A31}" dt="2022-12-08T10:51:19.518" v="10550" actId="790"/>
          <ac:spMkLst>
            <pc:docMk/>
            <pc:sldMk cId="2574044071" sldId="484"/>
            <ac:spMk id="6830" creationId="{4C822CB3-95CD-496E-B6E3-30EF36A404AC}"/>
          </ac:spMkLst>
        </pc:spChg>
        <pc:spChg chg="mod">
          <ac:chgData name="Kolakowski, Artur" userId="9c34c8cc-b1df-44f6-bea5-dcf7a54ee35f" providerId="ADAL" clId="{3840EB45-74CA-49F5-8548-3DE287019A31}" dt="2022-12-08T10:51:19.523" v="10551" actId="790"/>
          <ac:spMkLst>
            <pc:docMk/>
            <pc:sldMk cId="2574044071" sldId="484"/>
            <ac:spMk id="6831" creationId="{6A40A46A-C90D-4786-B241-6D1FB7944680}"/>
          </ac:spMkLst>
        </pc:spChg>
        <pc:spChg chg="mod">
          <ac:chgData name="Kolakowski, Artur" userId="9c34c8cc-b1df-44f6-bea5-dcf7a54ee35f" providerId="ADAL" clId="{3840EB45-74CA-49F5-8548-3DE287019A31}" dt="2022-12-08T10:51:19.529" v="10552" actId="790"/>
          <ac:spMkLst>
            <pc:docMk/>
            <pc:sldMk cId="2574044071" sldId="484"/>
            <ac:spMk id="6832" creationId="{67D9410B-5B3C-475E-B7FC-6C52EE3FF121}"/>
          </ac:spMkLst>
        </pc:spChg>
        <pc:spChg chg="mod">
          <ac:chgData name="Kolakowski, Artur" userId="9c34c8cc-b1df-44f6-bea5-dcf7a54ee35f" providerId="ADAL" clId="{3840EB45-74CA-49F5-8548-3DE287019A31}" dt="2022-12-08T10:51:19.533" v="10553" actId="790"/>
          <ac:spMkLst>
            <pc:docMk/>
            <pc:sldMk cId="2574044071" sldId="484"/>
            <ac:spMk id="6833" creationId="{0DE15EC2-2697-4817-A9BF-BBEBF7B0C500}"/>
          </ac:spMkLst>
        </pc:spChg>
        <pc:spChg chg="mod">
          <ac:chgData name="Kolakowski, Artur" userId="9c34c8cc-b1df-44f6-bea5-dcf7a54ee35f" providerId="ADAL" clId="{3840EB45-74CA-49F5-8548-3DE287019A31}" dt="2022-12-08T10:51:19.538" v="10554" actId="790"/>
          <ac:spMkLst>
            <pc:docMk/>
            <pc:sldMk cId="2574044071" sldId="484"/>
            <ac:spMk id="6834" creationId="{DA688FD4-D3FE-43FC-8DF0-E65FBEA18730}"/>
          </ac:spMkLst>
        </pc:spChg>
        <pc:spChg chg="mod">
          <ac:chgData name="Kolakowski, Artur" userId="9c34c8cc-b1df-44f6-bea5-dcf7a54ee35f" providerId="ADAL" clId="{3840EB45-74CA-49F5-8548-3DE287019A31}" dt="2022-12-08T10:51:19.543" v="10555" actId="790"/>
          <ac:spMkLst>
            <pc:docMk/>
            <pc:sldMk cId="2574044071" sldId="484"/>
            <ac:spMk id="6835" creationId="{C03EA39F-CC76-49DE-9B28-B3EFB935E08C}"/>
          </ac:spMkLst>
        </pc:spChg>
        <pc:spChg chg="mod">
          <ac:chgData name="Kolakowski, Artur" userId="9c34c8cc-b1df-44f6-bea5-dcf7a54ee35f" providerId="ADAL" clId="{3840EB45-74CA-49F5-8548-3DE287019A31}" dt="2022-12-08T10:51:19.548" v="10556" actId="790"/>
          <ac:spMkLst>
            <pc:docMk/>
            <pc:sldMk cId="2574044071" sldId="484"/>
            <ac:spMk id="6836" creationId="{CCA645DD-F5E2-4E42-80C3-1B9FE3522227}"/>
          </ac:spMkLst>
        </pc:spChg>
        <pc:spChg chg="mod">
          <ac:chgData name="Kolakowski, Artur" userId="9c34c8cc-b1df-44f6-bea5-dcf7a54ee35f" providerId="ADAL" clId="{3840EB45-74CA-49F5-8548-3DE287019A31}" dt="2022-12-08T10:51:19.553" v="10557" actId="790"/>
          <ac:spMkLst>
            <pc:docMk/>
            <pc:sldMk cId="2574044071" sldId="484"/>
            <ac:spMk id="6837" creationId="{724785AF-374A-4026-B394-5882BCDFD0B6}"/>
          </ac:spMkLst>
        </pc:spChg>
        <pc:spChg chg="mod">
          <ac:chgData name="Kolakowski, Artur" userId="9c34c8cc-b1df-44f6-bea5-dcf7a54ee35f" providerId="ADAL" clId="{3840EB45-74CA-49F5-8548-3DE287019A31}" dt="2022-12-08T10:51:19.559" v="10558" actId="790"/>
          <ac:spMkLst>
            <pc:docMk/>
            <pc:sldMk cId="2574044071" sldId="484"/>
            <ac:spMk id="6838" creationId="{FE32ED3F-C375-40BF-94D0-8F77565A0E40}"/>
          </ac:spMkLst>
        </pc:spChg>
        <pc:spChg chg="mod">
          <ac:chgData name="Kolakowski, Artur" userId="9c34c8cc-b1df-44f6-bea5-dcf7a54ee35f" providerId="ADAL" clId="{3840EB45-74CA-49F5-8548-3DE287019A31}" dt="2022-12-08T10:51:19.564" v="10559" actId="790"/>
          <ac:spMkLst>
            <pc:docMk/>
            <pc:sldMk cId="2574044071" sldId="484"/>
            <ac:spMk id="6839" creationId="{2C397C79-E967-4FAB-B93C-EEE9994B77AE}"/>
          </ac:spMkLst>
        </pc:spChg>
        <pc:spChg chg="mod">
          <ac:chgData name="Kolakowski, Artur" userId="9c34c8cc-b1df-44f6-bea5-dcf7a54ee35f" providerId="ADAL" clId="{3840EB45-74CA-49F5-8548-3DE287019A31}" dt="2022-12-08T10:51:19.569" v="10560" actId="790"/>
          <ac:spMkLst>
            <pc:docMk/>
            <pc:sldMk cId="2574044071" sldId="484"/>
            <ac:spMk id="6840" creationId="{2D87C7BE-021A-4539-98CA-D2916B1BDBF4}"/>
          </ac:spMkLst>
        </pc:spChg>
        <pc:spChg chg="mod">
          <ac:chgData name="Kolakowski, Artur" userId="9c34c8cc-b1df-44f6-bea5-dcf7a54ee35f" providerId="ADAL" clId="{3840EB45-74CA-49F5-8548-3DE287019A31}" dt="2022-12-08T10:51:19.575" v="10561" actId="790"/>
          <ac:spMkLst>
            <pc:docMk/>
            <pc:sldMk cId="2574044071" sldId="484"/>
            <ac:spMk id="6841" creationId="{D3370417-D3A5-4DAF-9634-B9383994D685}"/>
          </ac:spMkLst>
        </pc:spChg>
        <pc:spChg chg="mod">
          <ac:chgData name="Kolakowski, Artur" userId="9c34c8cc-b1df-44f6-bea5-dcf7a54ee35f" providerId="ADAL" clId="{3840EB45-74CA-49F5-8548-3DE287019A31}" dt="2022-12-08T10:51:19.580" v="10562" actId="790"/>
          <ac:spMkLst>
            <pc:docMk/>
            <pc:sldMk cId="2574044071" sldId="484"/>
            <ac:spMk id="6842" creationId="{5E119C52-5A0F-4431-8491-68824D7F64F0}"/>
          </ac:spMkLst>
        </pc:spChg>
        <pc:spChg chg="mod">
          <ac:chgData name="Kolakowski, Artur" userId="9c34c8cc-b1df-44f6-bea5-dcf7a54ee35f" providerId="ADAL" clId="{3840EB45-74CA-49F5-8548-3DE287019A31}" dt="2022-12-08T10:51:19.585" v="10563" actId="790"/>
          <ac:spMkLst>
            <pc:docMk/>
            <pc:sldMk cId="2574044071" sldId="484"/>
            <ac:spMk id="6843" creationId="{F96A48A1-EC9B-47FC-8218-8CB5BC05534C}"/>
          </ac:spMkLst>
        </pc:spChg>
        <pc:spChg chg="mod">
          <ac:chgData name="Kolakowski, Artur" userId="9c34c8cc-b1df-44f6-bea5-dcf7a54ee35f" providerId="ADAL" clId="{3840EB45-74CA-49F5-8548-3DE287019A31}" dt="2022-12-08T10:51:19.590" v="10564" actId="790"/>
          <ac:spMkLst>
            <pc:docMk/>
            <pc:sldMk cId="2574044071" sldId="484"/>
            <ac:spMk id="6844" creationId="{410F7D7F-1B00-4949-AE59-2837402BD646}"/>
          </ac:spMkLst>
        </pc:spChg>
        <pc:spChg chg="mod">
          <ac:chgData name="Kolakowski, Artur" userId="9c34c8cc-b1df-44f6-bea5-dcf7a54ee35f" providerId="ADAL" clId="{3840EB45-74CA-49F5-8548-3DE287019A31}" dt="2022-12-08T10:51:19.594" v="10565" actId="790"/>
          <ac:spMkLst>
            <pc:docMk/>
            <pc:sldMk cId="2574044071" sldId="484"/>
            <ac:spMk id="6845" creationId="{4F3D619B-720D-4B69-8E51-A286B8611EB4}"/>
          </ac:spMkLst>
        </pc:spChg>
        <pc:spChg chg="mod">
          <ac:chgData name="Kolakowski, Artur" userId="9c34c8cc-b1df-44f6-bea5-dcf7a54ee35f" providerId="ADAL" clId="{3840EB45-74CA-49F5-8548-3DE287019A31}" dt="2022-12-08T10:51:19.599" v="10566" actId="790"/>
          <ac:spMkLst>
            <pc:docMk/>
            <pc:sldMk cId="2574044071" sldId="484"/>
            <ac:spMk id="6846" creationId="{453562B9-2495-4BDB-949E-92BD71905503}"/>
          </ac:spMkLst>
        </pc:spChg>
        <pc:spChg chg="mod">
          <ac:chgData name="Kolakowski, Artur" userId="9c34c8cc-b1df-44f6-bea5-dcf7a54ee35f" providerId="ADAL" clId="{3840EB45-74CA-49F5-8548-3DE287019A31}" dt="2022-12-08T10:51:19.604" v="10567" actId="790"/>
          <ac:spMkLst>
            <pc:docMk/>
            <pc:sldMk cId="2574044071" sldId="484"/>
            <ac:spMk id="6847" creationId="{D21EDF6F-2496-4540-8DCD-253916FFBAFA}"/>
          </ac:spMkLst>
        </pc:spChg>
        <pc:spChg chg="mod">
          <ac:chgData name="Kolakowski, Artur" userId="9c34c8cc-b1df-44f6-bea5-dcf7a54ee35f" providerId="ADAL" clId="{3840EB45-74CA-49F5-8548-3DE287019A31}" dt="2022-12-08T10:51:19.610" v="10568" actId="790"/>
          <ac:spMkLst>
            <pc:docMk/>
            <pc:sldMk cId="2574044071" sldId="484"/>
            <ac:spMk id="6848" creationId="{21828879-80D9-4264-86E9-2A993E965477}"/>
          </ac:spMkLst>
        </pc:spChg>
        <pc:spChg chg="mod">
          <ac:chgData name="Kolakowski, Artur" userId="9c34c8cc-b1df-44f6-bea5-dcf7a54ee35f" providerId="ADAL" clId="{3840EB45-74CA-49F5-8548-3DE287019A31}" dt="2022-12-08T10:51:19.615" v="10569" actId="790"/>
          <ac:spMkLst>
            <pc:docMk/>
            <pc:sldMk cId="2574044071" sldId="484"/>
            <ac:spMk id="6849" creationId="{81D0E69D-0F3F-4D1E-9775-0E35E5E2AC5E}"/>
          </ac:spMkLst>
        </pc:spChg>
        <pc:spChg chg="mod">
          <ac:chgData name="Kolakowski, Artur" userId="9c34c8cc-b1df-44f6-bea5-dcf7a54ee35f" providerId="ADAL" clId="{3840EB45-74CA-49F5-8548-3DE287019A31}" dt="2022-12-08T10:51:19.620" v="10570" actId="790"/>
          <ac:spMkLst>
            <pc:docMk/>
            <pc:sldMk cId="2574044071" sldId="484"/>
            <ac:spMk id="6850" creationId="{89857D05-1BE5-4B90-9A50-CB1437E5EA26}"/>
          </ac:spMkLst>
        </pc:spChg>
        <pc:spChg chg="mod">
          <ac:chgData name="Kolakowski, Artur" userId="9c34c8cc-b1df-44f6-bea5-dcf7a54ee35f" providerId="ADAL" clId="{3840EB45-74CA-49F5-8548-3DE287019A31}" dt="2022-12-08T10:51:19.625" v="10571" actId="790"/>
          <ac:spMkLst>
            <pc:docMk/>
            <pc:sldMk cId="2574044071" sldId="484"/>
            <ac:spMk id="6851" creationId="{903C9911-8ACE-4843-9A4A-35BDB09691D2}"/>
          </ac:spMkLst>
        </pc:spChg>
        <pc:spChg chg="mod">
          <ac:chgData name="Kolakowski, Artur" userId="9c34c8cc-b1df-44f6-bea5-dcf7a54ee35f" providerId="ADAL" clId="{3840EB45-74CA-49F5-8548-3DE287019A31}" dt="2022-12-08T10:51:19.629" v="10572" actId="790"/>
          <ac:spMkLst>
            <pc:docMk/>
            <pc:sldMk cId="2574044071" sldId="484"/>
            <ac:spMk id="6852" creationId="{77B573DD-9EAC-42D3-9577-0D1182BBD9D7}"/>
          </ac:spMkLst>
        </pc:spChg>
        <pc:spChg chg="mod">
          <ac:chgData name="Kolakowski, Artur" userId="9c34c8cc-b1df-44f6-bea5-dcf7a54ee35f" providerId="ADAL" clId="{3840EB45-74CA-49F5-8548-3DE287019A31}" dt="2022-12-08T10:51:19.635" v="10573" actId="790"/>
          <ac:spMkLst>
            <pc:docMk/>
            <pc:sldMk cId="2574044071" sldId="484"/>
            <ac:spMk id="6853" creationId="{1B168BE0-333C-4B5D-9980-D99B246D9692}"/>
          </ac:spMkLst>
        </pc:spChg>
        <pc:spChg chg="mod">
          <ac:chgData name="Kolakowski, Artur" userId="9c34c8cc-b1df-44f6-bea5-dcf7a54ee35f" providerId="ADAL" clId="{3840EB45-74CA-49F5-8548-3DE287019A31}" dt="2022-12-08T10:51:19.641" v="10574" actId="790"/>
          <ac:spMkLst>
            <pc:docMk/>
            <pc:sldMk cId="2574044071" sldId="484"/>
            <ac:spMk id="6854" creationId="{CB9832C3-0C69-44DF-A672-7F507BFA3DAE}"/>
          </ac:spMkLst>
        </pc:spChg>
        <pc:spChg chg="mod">
          <ac:chgData name="Kolakowski, Artur" userId="9c34c8cc-b1df-44f6-bea5-dcf7a54ee35f" providerId="ADAL" clId="{3840EB45-74CA-49F5-8548-3DE287019A31}" dt="2022-12-08T10:51:19.645" v="10575" actId="790"/>
          <ac:spMkLst>
            <pc:docMk/>
            <pc:sldMk cId="2574044071" sldId="484"/>
            <ac:spMk id="6855" creationId="{A15CC2C5-C5AA-406A-8B04-A057D8AF5307}"/>
          </ac:spMkLst>
        </pc:spChg>
        <pc:spChg chg="mod">
          <ac:chgData name="Kolakowski, Artur" userId="9c34c8cc-b1df-44f6-bea5-dcf7a54ee35f" providerId="ADAL" clId="{3840EB45-74CA-49F5-8548-3DE287019A31}" dt="2022-12-08T10:51:19.649" v="10576" actId="790"/>
          <ac:spMkLst>
            <pc:docMk/>
            <pc:sldMk cId="2574044071" sldId="484"/>
            <ac:spMk id="6856" creationId="{D97C0026-F1BF-4394-84BC-BBDB938C36B3}"/>
          </ac:spMkLst>
        </pc:spChg>
        <pc:spChg chg="mod">
          <ac:chgData name="Kolakowski, Artur" userId="9c34c8cc-b1df-44f6-bea5-dcf7a54ee35f" providerId="ADAL" clId="{3840EB45-74CA-49F5-8548-3DE287019A31}" dt="2022-12-08T10:51:19.655" v="10577" actId="790"/>
          <ac:spMkLst>
            <pc:docMk/>
            <pc:sldMk cId="2574044071" sldId="484"/>
            <ac:spMk id="6857" creationId="{EF59FC19-EC02-400F-82BA-1EB2E4574B17}"/>
          </ac:spMkLst>
        </pc:spChg>
        <pc:spChg chg="mod">
          <ac:chgData name="Kolakowski, Artur" userId="9c34c8cc-b1df-44f6-bea5-dcf7a54ee35f" providerId="ADAL" clId="{3840EB45-74CA-49F5-8548-3DE287019A31}" dt="2022-12-08T10:51:19.660" v="10578" actId="790"/>
          <ac:spMkLst>
            <pc:docMk/>
            <pc:sldMk cId="2574044071" sldId="484"/>
            <ac:spMk id="6858" creationId="{71DE46C7-A21E-4147-8040-3F97D7B60E1E}"/>
          </ac:spMkLst>
        </pc:spChg>
        <pc:spChg chg="mod">
          <ac:chgData name="Kolakowski, Artur" userId="9c34c8cc-b1df-44f6-bea5-dcf7a54ee35f" providerId="ADAL" clId="{3840EB45-74CA-49F5-8548-3DE287019A31}" dt="2022-12-08T10:51:19.666" v="10579" actId="790"/>
          <ac:spMkLst>
            <pc:docMk/>
            <pc:sldMk cId="2574044071" sldId="484"/>
            <ac:spMk id="6859" creationId="{10B62A8D-57B5-4538-962B-A77180E5520F}"/>
          </ac:spMkLst>
        </pc:spChg>
        <pc:spChg chg="mod">
          <ac:chgData name="Kolakowski, Artur" userId="9c34c8cc-b1df-44f6-bea5-dcf7a54ee35f" providerId="ADAL" clId="{3840EB45-74CA-49F5-8548-3DE287019A31}" dt="2022-12-08T10:51:19.672" v="10580" actId="790"/>
          <ac:spMkLst>
            <pc:docMk/>
            <pc:sldMk cId="2574044071" sldId="484"/>
            <ac:spMk id="6860" creationId="{E0743217-9A29-49D6-94D7-5F881FCC9DA1}"/>
          </ac:spMkLst>
        </pc:spChg>
        <pc:spChg chg="mod">
          <ac:chgData name="Kolakowski, Artur" userId="9c34c8cc-b1df-44f6-bea5-dcf7a54ee35f" providerId="ADAL" clId="{3840EB45-74CA-49F5-8548-3DE287019A31}" dt="2022-12-08T10:51:19.677" v="10581" actId="790"/>
          <ac:spMkLst>
            <pc:docMk/>
            <pc:sldMk cId="2574044071" sldId="484"/>
            <ac:spMk id="6861" creationId="{10F31563-E074-43C0-A943-BCEB568D71E5}"/>
          </ac:spMkLst>
        </pc:spChg>
        <pc:spChg chg="mod">
          <ac:chgData name="Kolakowski, Artur" userId="9c34c8cc-b1df-44f6-bea5-dcf7a54ee35f" providerId="ADAL" clId="{3840EB45-74CA-49F5-8548-3DE287019A31}" dt="2022-12-08T10:51:19.681" v="10582" actId="790"/>
          <ac:spMkLst>
            <pc:docMk/>
            <pc:sldMk cId="2574044071" sldId="484"/>
            <ac:spMk id="6862" creationId="{827A1EF8-F428-4C70-AAC0-C6EAEC2779E2}"/>
          </ac:spMkLst>
        </pc:spChg>
        <pc:spChg chg="mod">
          <ac:chgData name="Kolakowski, Artur" userId="9c34c8cc-b1df-44f6-bea5-dcf7a54ee35f" providerId="ADAL" clId="{3840EB45-74CA-49F5-8548-3DE287019A31}" dt="2022-12-08T10:51:19.686" v="10583" actId="790"/>
          <ac:spMkLst>
            <pc:docMk/>
            <pc:sldMk cId="2574044071" sldId="484"/>
            <ac:spMk id="6863" creationId="{67AA1E58-C456-4332-8F31-0AEA3EB5E589}"/>
          </ac:spMkLst>
        </pc:spChg>
        <pc:spChg chg="mod">
          <ac:chgData name="Kolakowski, Artur" userId="9c34c8cc-b1df-44f6-bea5-dcf7a54ee35f" providerId="ADAL" clId="{3840EB45-74CA-49F5-8548-3DE287019A31}" dt="2022-12-08T10:51:19.691" v="10584" actId="790"/>
          <ac:spMkLst>
            <pc:docMk/>
            <pc:sldMk cId="2574044071" sldId="484"/>
            <ac:spMk id="6864" creationId="{3B409B10-F381-49AE-A49A-13238D81DB17}"/>
          </ac:spMkLst>
        </pc:spChg>
        <pc:spChg chg="mod">
          <ac:chgData name="Kolakowski, Artur" userId="9c34c8cc-b1df-44f6-bea5-dcf7a54ee35f" providerId="ADAL" clId="{3840EB45-74CA-49F5-8548-3DE287019A31}" dt="2022-12-08T10:51:19.696" v="10585" actId="790"/>
          <ac:spMkLst>
            <pc:docMk/>
            <pc:sldMk cId="2574044071" sldId="484"/>
            <ac:spMk id="6865" creationId="{CBCB8F0F-C1C1-470E-BD90-EAD61459DC51}"/>
          </ac:spMkLst>
        </pc:spChg>
        <pc:spChg chg="mod">
          <ac:chgData name="Kolakowski, Artur" userId="9c34c8cc-b1df-44f6-bea5-dcf7a54ee35f" providerId="ADAL" clId="{3840EB45-74CA-49F5-8548-3DE287019A31}" dt="2022-12-08T10:51:19.701" v="10586" actId="790"/>
          <ac:spMkLst>
            <pc:docMk/>
            <pc:sldMk cId="2574044071" sldId="484"/>
            <ac:spMk id="6866" creationId="{3E77F577-A03E-4634-AFE0-6A7A8D41EE39}"/>
          </ac:spMkLst>
        </pc:spChg>
        <pc:spChg chg="mod">
          <ac:chgData name="Kolakowski, Artur" userId="9c34c8cc-b1df-44f6-bea5-dcf7a54ee35f" providerId="ADAL" clId="{3840EB45-74CA-49F5-8548-3DE287019A31}" dt="2022-12-08T10:51:19.706" v="10587" actId="790"/>
          <ac:spMkLst>
            <pc:docMk/>
            <pc:sldMk cId="2574044071" sldId="484"/>
            <ac:spMk id="6867" creationId="{ED65045D-CA62-4F0A-AA11-ECBDC38F8ECE}"/>
          </ac:spMkLst>
        </pc:spChg>
        <pc:spChg chg="mod">
          <ac:chgData name="Kolakowski, Artur" userId="9c34c8cc-b1df-44f6-bea5-dcf7a54ee35f" providerId="ADAL" clId="{3840EB45-74CA-49F5-8548-3DE287019A31}" dt="2022-12-08T10:51:19.711" v="10588" actId="790"/>
          <ac:spMkLst>
            <pc:docMk/>
            <pc:sldMk cId="2574044071" sldId="484"/>
            <ac:spMk id="6868" creationId="{E4000E8F-80C7-4735-9981-E0935BFAA394}"/>
          </ac:spMkLst>
        </pc:spChg>
        <pc:spChg chg="mod">
          <ac:chgData name="Kolakowski, Artur" userId="9c34c8cc-b1df-44f6-bea5-dcf7a54ee35f" providerId="ADAL" clId="{3840EB45-74CA-49F5-8548-3DE287019A31}" dt="2022-12-08T10:51:19.716" v="10589" actId="790"/>
          <ac:spMkLst>
            <pc:docMk/>
            <pc:sldMk cId="2574044071" sldId="484"/>
            <ac:spMk id="6869" creationId="{2078D0DB-6F0F-4609-A9BE-B85E31227801}"/>
          </ac:spMkLst>
        </pc:spChg>
        <pc:spChg chg="mod">
          <ac:chgData name="Kolakowski, Artur" userId="9c34c8cc-b1df-44f6-bea5-dcf7a54ee35f" providerId="ADAL" clId="{3840EB45-74CA-49F5-8548-3DE287019A31}" dt="2022-12-08T10:51:19.721" v="10590" actId="790"/>
          <ac:spMkLst>
            <pc:docMk/>
            <pc:sldMk cId="2574044071" sldId="484"/>
            <ac:spMk id="6870" creationId="{C0E6EA32-5688-4863-B9F0-D0EF4A6143C8}"/>
          </ac:spMkLst>
        </pc:spChg>
        <pc:spChg chg="mod">
          <ac:chgData name="Kolakowski, Artur" userId="9c34c8cc-b1df-44f6-bea5-dcf7a54ee35f" providerId="ADAL" clId="{3840EB45-74CA-49F5-8548-3DE287019A31}" dt="2022-12-08T10:51:19.726" v="10591" actId="790"/>
          <ac:spMkLst>
            <pc:docMk/>
            <pc:sldMk cId="2574044071" sldId="484"/>
            <ac:spMk id="6871" creationId="{F530280F-70EF-4D77-B509-97E06B264B9E}"/>
          </ac:spMkLst>
        </pc:spChg>
        <pc:spChg chg="mod">
          <ac:chgData name="Kolakowski, Artur" userId="9c34c8cc-b1df-44f6-bea5-dcf7a54ee35f" providerId="ADAL" clId="{3840EB45-74CA-49F5-8548-3DE287019A31}" dt="2022-12-08T10:51:19.730" v="10592" actId="790"/>
          <ac:spMkLst>
            <pc:docMk/>
            <pc:sldMk cId="2574044071" sldId="484"/>
            <ac:spMk id="6872" creationId="{D82869C7-1514-45EB-80D2-DDE96151A1C9}"/>
          </ac:spMkLst>
        </pc:spChg>
        <pc:spChg chg="mod">
          <ac:chgData name="Kolakowski, Artur" userId="9c34c8cc-b1df-44f6-bea5-dcf7a54ee35f" providerId="ADAL" clId="{3840EB45-74CA-49F5-8548-3DE287019A31}" dt="2022-12-08T10:51:19.735" v="10593" actId="790"/>
          <ac:spMkLst>
            <pc:docMk/>
            <pc:sldMk cId="2574044071" sldId="484"/>
            <ac:spMk id="6873" creationId="{2CDA2C43-89F8-47EE-A9AD-01EE927C2255}"/>
          </ac:spMkLst>
        </pc:spChg>
        <pc:spChg chg="mod">
          <ac:chgData name="Kolakowski, Artur" userId="9c34c8cc-b1df-44f6-bea5-dcf7a54ee35f" providerId="ADAL" clId="{3840EB45-74CA-49F5-8548-3DE287019A31}" dt="2022-12-08T10:51:19.741" v="10594" actId="790"/>
          <ac:spMkLst>
            <pc:docMk/>
            <pc:sldMk cId="2574044071" sldId="484"/>
            <ac:spMk id="6874" creationId="{CCCF81EB-62BD-4F57-B576-2BA1F74607D1}"/>
          </ac:spMkLst>
        </pc:spChg>
        <pc:spChg chg="mod">
          <ac:chgData name="Kolakowski, Artur" userId="9c34c8cc-b1df-44f6-bea5-dcf7a54ee35f" providerId="ADAL" clId="{3840EB45-74CA-49F5-8548-3DE287019A31}" dt="2022-12-08T10:51:19.745" v="10595" actId="790"/>
          <ac:spMkLst>
            <pc:docMk/>
            <pc:sldMk cId="2574044071" sldId="484"/>
            <ac:spMk id="6875" creationId="{A84DDD98-E435-42E5-89D7-E1F6F1FFAEE0}"/>
          </ac:spMkLst>
        </pc:spChg>
        <pc:spChg chg="mod">
          <ac:chgData name="Kolakowski, Artur" userId="9c34c8cc-b1df-44f6-bea5-dcf7a54ee35f" providerId="ADAL" clId="{3840EB45-74CA-49F5-8548-3DE287019A31}" dt="2022-12-08T10:51:19.750" v="10596" actId="790"/>
          <ac:spMkLst>
            <pc:docMk/>
            <pc:sldMk cId="2574044071" sldId="484"/>
            <ac:spMk id="6876" creationId="{D42FBC50-2F8E-4251-8759-C5967E1862BB}"/>
          </ac:spMkLst>
        </pc:spChg>
        <pc:spChg chg="mod">
          <ac:chgData name="Kolakowski, Artur" userId="9c34c8cc-b1df-44f6-bea5-dcf7a54ee35f" providerId="ADAL" clId="{3840EB45-74CA-49F5-8548-3DE287019A31}" dt="2022-12-08T10:51:19.756" v="10597" actId="790"/>
          <ac:spMkLst>
            <pc:docMk/>
            <pc:sldMk cId="2574044071" sldId="484"/>
            <ac:spMk id="6877" creationId="{BF5A18E7-A8AB-4FF3-BAB5-3689FA5EA69C}"/>
          </ac:spMkLst>
        </pc:spChg>
        <pc:spChg chg="mod">
          <ac:chgData name="Kolakowski, Artur" userId="9c34c8cc-b1df-44f6-bea5-dcf7a54ee35f" providerId="ADAL" clId="{3840EB45-74CA-49F5-8548-3DE287019A31}" dt="2022-12-08T10:51:19.761" v="10598" actId="790"/>
          <ac:spMkLst>
            <pc:docMk/>
            <pc:sldMk cId="2574044071" sldId="484"/>
            <ac:spMk id="6878" creationId="{9952195D-58E3-4B63-9EBD-0EB715E93690}"/>
          </ac:spMkLst>
        </pc:spChg>
        <pc:spChg chg="mod">
          <ac:chgData name="Kolakowski, Artur" userId="9c34c8cc-b1df-44f6-bea5-dcf7a54ee35f" providerId="ADAL" clId="{3840EB45-74CA-49F5-8548-3DE287019A31}" dt="2022-12-08T10:51:19.766" v="10599" actId="790"/>
          <ac:spMkLst>
            <pc:docMk/>
            <pc:sldMk cId="2574044071" sldId="484"/>
            <ac:spMk id="6879" creationId="{5675B891-81DD-46D5-AE32-6D4A68D2D989}"/>
          </ac:spMkLst>
        </pc:spChg>
        <pc:spChg chg="mod">
          <ac:chgData name="Kolakowski, Artur" userId="9c34c8cc-b1df-44f6-bea5-dcf7a54ee35f" providerId="ADAL" clId="{3840EB45-74CA-49F5-8548-3DE287019A31}" dt="2022-12-08T10:51:19.770" v="10600" actId="790"/>
          <ac:spMkLst>
            <pc:docMk/>
            <pc:sldMk cId="2574044071" sldId="484"/>
            <ac:spMk id="6880" creationId="{C6E20519-1343-4269-85D1-B69B926E5BB8}"/>
          </ac:spMkLst>
        </pc:spChg>
        <pc:spChg chg="mod">
          <ac:chgData name="Kolakowski, Artur" userId="9c34c8cc-b1df-44f6-bea5-dcf7a54ee35f" providerId="ADAL" clId="{3840EB45-74CA-49F5-8548-3DE287019A31}" dt="2022-12-08T10:51:19.776" v="10601" actId="790"/>
          <ac:spMkLst>
            <pc:docMk/>
            <pc:sldMk cId="2574044071" sldId="484"/>
            <ac:spMk id="6881" creationId="{C2F753D6-8983-4351-A6F0-EFDE60DC3809}"/>
          </ac:spMkLst>
        </pc:spChg>
        <pc:spChg chg="mod">
          <ac:chgData name="Kolakowski, Artur" userId="9c34c8cc-b1df-44f6-bea5-dcf7a54ee35f" providerId="ADAL" clId="{3840EB45-74CA-49F5-8548-3DE287019A31}" dt="2022-12-08T10:51:19.781" v="10602" actId="790"/>
          <ac:spMkLst>
            <pc:docMk/>
            <pc:sldMk cId="2574044071" sldId="484"/>
            <ac:spMk id="6882" creationId="{57331262-9687-4895-8730-406A499B90EE}"/>
          </ac:spMkLst>
        </pc:spChg>
        <pc:spChg chg="mod">
          <ac:chgData name="Kolakowski, Artur" userId="9c34c8cc-b1df-44f6-bea5-dcf7a54ee35f" providerId="ADAL" clId="{3840EB45-74CA-49F5-8548-3DE287019A31}" dt="2022-12-08T10:51:19.785" v="10603" actId="790"/>
          <ac:spMkLst>
            <pc:docMk/>
            <pc:sldMk cId="2574044071" sldId="484"/>
            <ac:spMk id="6883" creationId="{500EFBD7-BC4A-4E55-92AE-26CBD1ACE04A}"/>
          </ac:spMkLst>
        </pc:spChg>
        <pc:spChg chg="mod">
          <ac:chgData name="Kolakowski, Artur" userId="9c34c8cc-b1df-44f6-bea5-dcf7a54ee35f" providerId="ADAL" clId="{3840EB45-74CA-49F5-8548-3DE287019A31}" dt="2022-12-08T10:51:19.790" v="10604" actId="790"/>
          <ac:spMkLst>
            <pc:docMk/>
            <pc:sldMk cId="2574044071" sldId="484"/>
            <ac:spMk id="6884" creationId="{BF3FA86B-3EA4-4919-8A25-291EAE9558D2}"/>
          </ac:spMkLst>
        </pc:spChg>
        <pc:spChg chg="mod">
          <ac:chgData name="Kolakowski, Artur" userId="9c34c8cc-b1df-44f6-bea5-dcf7a54ee35f" providerId="ADAL" clId="{3840EB45-74CA-49F5-8548-3DE287019A31}" dt="2022-12-08T10:51:19.795" v="10605" actId="790"/>
          <ac:spMkLst>
            <pc:docMk/>
            <pc:sldMk cId="2574044071" sldId="484"/>
            <ac:spMk id="6885" creationId="{0F0375DE-40DC-4FC7-867F-9A99C529EAA4}"/>
          </ac:spMkLst>
        </pc:spChg>
        <pc:spChg chg="mod">
          <ac:chgData name="Kolakowski, Artur" userId="9c34c8cc-b1df-44f6-bea5-dcf7a54ee35f" providerId="ADAL" clId="{3840EB45-74CA-49F5-8548-3DE287019A31}" dt="2022-12-08T10:51:19.800" v="10606" actId="790"/>
          <ac:spMkLst>
            <pc:docMk/>
            <pc:sldMk cId="2574044071" sldId="484"/>
            <ac:spMk id="6886" creationId="{37A0DD69-C825-4385-907A-65B7F90CF4EB}"/>
          </ac:spMkLst>
        </pc:spChg>
        <pc:spChg chg="mod">
          <ac:chgData name="Kolakowski, Artur" userId="9c34c8cc-b1df-44f6-bea5-dcf7a54ee35f" providerId="ADAL" clId="{3840EB45-74CA-49F5-8548-3DE287019A31}" dt="2022-12-08T10:51:19.805" v="10607" actId="790"/>
          <ac:spMkLst>
            <pc:docMk/>
            <pc:sldMk cId="2574044071" sldId="484"/>
            <ac:spMk id="6887" creationId="{39C0BC54-0927-444F-808E-F70CDCF305E4}"/>
          </ac:spMkLst>
        </pc:spChg>
        <pc:spChg chg="mod">
          <ac:chgData name="Kolakowski, Artur" userId="9c34c8cc-b1df-44f6-bea5-dcf7a54ee35f" providerId="ADAL" clId="{3840EB45-74CA-49F5-8548-3DE287019A31}" dt="2022-12-08T10:51:19.809" v="10608" actId="790"/>
          <ac:spMkLst>
            <pc:docMk/>
            <pc:sldMk cId="2574044071" sldId="484"/>
            <ac:spMk id="6888" creationId="{EF96F987-24E7-4058-8C77-85D641DFC5EF}"/>
          </ac:spMkLst>
        </pc:spChg>
        <pc:spChg chg="mod">
          <ac:chgData name="Kolakowski, Artur" userId="9c34c8cc-b1df-44f6-bea5-dcf7a54ee35f" providerId="ADAL" clId="{3840EB45-74CA-49F5-8548-3DE287019A31}" dt="2022-12-08T10:51:19.813" v="10609" actId="790"/>
          <ac:spMkLst>
            <pc:docMk/>
            <pc:sldMk cId="2574044071" sldId="484"/>
            <ac:spMk id="6889" creationId="{650D7B2B-090D-4E85-A13D-1444A6315C6B}"/>
          </ac:spMkLst>
        </pc:spChg>
        <pc:spChg chg="mod">
          <ac:chgData name="Kolakowski, Artur" userId="9c34c8cc-b1df-44f6-bea5-dcf7a54ee35f" providerId="ADAL" clId="{3840EB45-74CA-49F5-8548-3DE287019A31}" dt="2022-12-08T10:51:19.818" v="10610" actId="790"/>
          <ac:spMkLst>
            <pc:docMk/>
            <pc:sldMk cId="2574044071" sldId="484"/>
            <ac:spMk id="6890" creationId="{820FEBCC-564D-4DFC-97B6-9853BAEF0E55}"/>
          </ac:spMkLst>
        </pc:spChg>
        <pc:spChg chg="mod">
          <ac:chgData name="Kolakowski, Artur" userId="9c34c8cc-b1df-44f6-bea5-dcf7a54ee35f" providerId="ADAL" clId="{3840EB45-74CA-49F5-8548-3DE287019A31}" dt="2022-12-08T10:51:19.823" v="10611" actId="790"/>
          <ac:spMkLst>
            <pc:docMk/>
            <pc:sldMk cId="2574044071" sldId="484"/>
            <ac:spMk id="6891" creationId="{80D2C3B9-99CD-49F1-90D4-EF225711202E}"/>
          </ac:spMkLst>
        </pc:spChg>
        <pc:spChg chg="mod">
          <ac:chgData name="Kolakowski, Artur" userId="9c34c8cc-b1df-44f6-bea5-dcf7a54ee35f" providerId="ADAL" clId="{3840EB45-74CA-49F5-8548-3DE287019A31}" dt="2022-12-08T10:51:19.827" v="10612" actId="790"/>
          <ac:spMkLst>
            <pc:docMk/>
            <pc:sldMk cId="2574044071" sldId="484"/>
            <ac:spMk id="6892" creationId="{5DD0A4C4-B7E0-4275-B054-4CFA14A996C7}"/>
          </ac:spMkLst>
        </pc:spChg>
        <pc:spChg chg="mod">
          <ac:chgData name="Kolakowski, Artur" userId="9c34c8cc-b1df-44f6-bea5-dcf7a54ee35f" providerId="ADAL" clId="{3840EB45-74CA-49F5-8548-3DE287019A31}" dt="2022-12-08T10:51:19.833" v="10613" actId="790"/>
          <ac:spMkLst>
            <pc:docMk/>
            <pc:sldMk cId="2574044071" sldId="484"/>
            <ac:spMk id="6893" creationId="{6ACE7529-ED70-4E12-9B41-CE3C5D5646C4}"/>
          </ac:spMkLst>
        </pc:spChg>
        <pc:spChg chg="mod">
          <ac:chgData name="Kolakowski, Artur" userId="9c34c8cc-b1df-44f6-bea5-dcf7a54ee35f" providerId="ADAL" clId="{3840EB45-74CA-49F5-8548-3DE287019A31}" dt="2022-12-08T10:51:19.838" v="10614" actId="790"/>
          <ac:spMkLst>
            <pc:docMk/>
            <pc:sldMk cId="2574044071" sldId="484"/>
            <ac:spMk id="6894" creationId="{E491687A-BE1B-4AEF-A3F1-DE6C5A58BFA7}"/>
          </ac:spMkLst>
        </pc:spChg>
        <pc:spChg chg="mod">
          <ac:chgData name="Kolakowski, Artur" userId="9c34c8cc-b1df-44f6-bea5-dcf7a54ee35f" providerId="ADAL" clId="{3840EB45-74CA-49F5-8548-3DE287019A31}" dt="2022-12-08T10:51:19.843" v="10615" actId="790"/>
          <ac:spMkLst>
            <pc:docMk/>
            <pc:sldMk cId="2574044071" sldId="484"/>
            <ac:spMk id="6895" creationId="{FA3D8923-EBA2-4915-AE68-5FFD26B87AA6}"/>
          </ac:spMkLst>
        </pc:spChg>
        <pc:spChg chg="mod">
          <ac:chgData name="Kolakowski, Artur" userId="9c34c8cc-b1df-44f6-bea5-dcf7a54ee35f" providerId="ADAL" clId="{3840EB45-74CA-49F5-8548-3DE287019A31}" dt="2022-12-08T10:51:19.848" v="10616" actId="790"/>
          <ac:spMkLst>
            <pc:docMk/>
            <pc:sldMk cId="2574044071" sldId="484"/>
            <ac:spMk id="6896" creationId="{AF769BCB-963A-485E-AE24-341C227D634D}"/>
          </ac:spMkLst>
        </pc:spChg>
        <pc:spChg chg="mod">
          <ac:chgData name="Kolakowski, Artur" userId="9c34c8cc-b1df-44f6-bea5-dcf7a54ee35f" providerId="ADAL" clId="{3840EB45-74CA-49F5-8548-3DE287019A31}" dt="2022-12-08T10:51:19.852" v="10617" actId="790"/>
          <ac:spMkLst>
            <pc:docMk/>
            <pc:sldMk cId="2574044071" sldId="484"/>
            <ac:spMk id="6897" creationId="{FCEE5B85-7D8E-47F1-94F2-D487ACD3D80F}"/>
          </ac:spMkLst>
        </pc:spChg>
        <pc:spChg chg="mod">
          <ac:chgData name="Kolakowski, Artur" userId="9c34c8cc-b1df-44f6-bea5-dcf7a54ee35f" providerId="ADAL" clId="{3840EB45-74CA-49F5-8548-3DE287019A31}" dt="2022-12-08T10:51:19.857" v="10618" actId="790"/>
          <ac:spMkLst>
            <pc:docMk/>
            <pc:sldMk cId="2574044071" sldId="484"/>
            <ac:spMk id="6898" creationId="{DDE10018-4F72-40F9-913B-3CDF88CA927C}"/>
          </ac:spMkLst>
        </pc:spChg>
        <pc:spChg chg="mod">
          <ac:chgData name="Kolakowski, Artur" userId="9c34c8cc-b1df-44f6-bea5-dcf7a54ee35f" providerId="ADAL" clId="{3840EB45-74CA-49F5-8548-3DE287019A31}" dt="2022-12-08T10:51:19.861" v="10619" actId="790"/>
          <ac:spMkLst>
            <pc:docMk/>
            <pc:sldMk cId="2574044071" sldId="484"/>
            <ac:spMk id="6899" creationId="{4B36C76B-8A07-45D9-90FB-F5B04184B89F}"/>
          </ac:spMkLst>
        </pc:spChg>
        <pc:spChg chg="mod">
          <ac:chgData name="Kolakowski, Artur" userId="9c34c8cc-b1df-44f6-bea5-dcf7a54ee35f" providerId="ADAL" clId="{3840EB45-74CA-49F5-8548-3DE287019A31}" dt="2022-12-08T10:51:19.866" v="10620" actId="790"/>
          <ac:spMkLst>
            <pc:docMk/>
            <pc:sldMk cId="2574044071" sldId="484"/>
            <ac:spMk id="6900" creationId="{3081875C-1C97-4DBE-A95D-D98302E0FAA8}"/>
          </ac:spMkLst>
        </pc:spChg>
        <pc:spChg chg="mod">
          <ac:chgData name="Kolakowski, Artur" userId="9c34c8cc-b1df-44f6-bea5-dcf7a54ee35f" providerId="ADAL" clId="{3840EB45-74CA-49F5-8548-3DE287019A31}" dt="2022-12-08T10:51:19.873" v="10621" actId="790"/>
          <ac:spMkLst>
            <pc:docMk/>
            <pc:sldMk cId="2574044071" sldId="484"/>
            <ac:spMk id="6901" creationId="{B660D326-E210-472D-B242-9BFBE8998AA7}"/>
          </ac:spMkLst>
        </pc:spChg>
        <pc:spChg chg="mod">
          <ac:chgData name="Kolakowski, Artur" userId="9c34c8cc-b1df-44f6-bea5-dcf7a54ee35f" providerId="ADAL" clId="{3840EB45-74CA-49F5-8548-3DE287019A31}" dt="2022-12-08T10:51:19.878" v="10622" actId="790"/>
          <ac:spMkLst>
            <pc:docMk/>
            <pc:sldMk cId="2574044071" sldId="484"/>
            <ac:spMk id="6902" creationId="{D37B3700-3BFC-4C51-B417-EB00822F53BE}"/>
          </ac:spMkLst>
        </pc:spChg>
        <pc:spChg chg="mod">
          <ac:chgData name="Kolakowski, Artur" userId="9c34c8cc-b1df-44f6-bea5-dcf7a54ee35f" providerId="ADAL" clId="{3840EB45-74CA-49F5-8548-3DE287019A31}" dt="2022-12-08T10:51:19.883" v="10623" actId="790"/>
          <ac:spMkLst>
            <pc:docMk/>
            <pc:sldMk cId="2574044071" sldId="484"/>
            <ac:spMk id="6903" creationId="{08CC1D6B-C43B-48F0-8273-5740EFA8923B}"/>
          </ac:spMkLst>
        </pc:spChg>
        <pc:spChg chg="mod">
          <ac:chgData name="Kolakowski, Artur" userId="9c34c8cc-b1df-44f6-bea5-dcf7a54ee35f" providerId="ADAL" clId="{3840EB45-74CA-49F5-8548-3DE287019A31}" dt="2022-12-08T10:51:19.888" v="10624" actId="790"/>
          <ac:spMkLst>
            <pc:docMk/>
            <pc:sldMk cId="2574044071" sldId="484"/>
            <ac:spMk id="6904" creationId="{B093110F-C296-4A97-A76F-D2553C52EDAF}"/>
          </ac:spMkLst>
        </pc:spChg>
        <pc:spChg chg="mod">
          <ac:chgData name="Kolakowski, Artur" userId="9c34c8cc-b1df-44f6-bea5-dcf7a54ee35f" providerId="ADAL" clId="{3840EB45-74CA-49F5-8548-3DE287019A31}" dt="2022-12-08T10:51:19.893" v="10625" actId="790"/>
          <ac:spMkLst>
            <pc:docMk/>
            <pc:sldMk cId="2574044071" sldId="484"/>
            <ac:spMk id="6905" creationId="{DD97D3DE-9756-4201-A1F8-B097C662FCA3}"/>
          </ac:spMkLst>
        </pc:spChg>
        <pc:spChg chg="mod">
          <ac:chgData name="Kolakowski, Artur" userId="9c34c8cc-b1df-44f6-bea5-dcf7a54ee35f" providerId="ADAL" clId="{3840EB45-74CA-49F5-8548-3DE287019A31}" dt="2022-12-08T10:51:19.896" v="10626" actId="790"/>
          <ac:spMkLst>
            <pc:docMk/>
            <pc:sldMk cId="2574044071" sldId="484"/>
            <ac:spMk id="6906" creationId="{BE2BA7CA-E672-4563-906E-793D2E90BF2D}"/>
          </ac:spMkLst>
        </pc:spChg>
        <pc:spChg chg="mod">
          <ac:chgData name="Kolakowski, Artur" userId="9c34c8cc-b1df-44f6-bea5-dcf7a54ee35f" providerId="ADAL" clId="{3840EB45-74CA-49F5-8548-3DE287019A31}" dt="2022-12-08T10:51:19.902" v="10627" actId="790"/>
          <ac:spMkLst>
            <pc:docMk/>
            <pc:sldMk cId="2574044071" sldId="484"/>
            <ac:spMk id="6907" creationId="{39F82A69-BC7B-4A81-B8AF-1D69CAE95F76}"/>
          </ac:spMkLst>
        </pc:spChg>
        <pc:spChg chg="mod">
          <ac:chgData name="Kolakowski, Artur" userId="9c34c8cc-b1df-44f6-bea5-dcf7a54ee35f" providerId="ADAL" clId="{3840EB45-74CA-49F5-8548-3DE287019A31}" dt="2022-12-08T10:51:19.907" v="10628" actId="790"/>
          <ac:spMkLst>
            <pc:docMk/>
            <pc:sldMk cId="2574044071" sldId="484"/>
            <ac:spMk id="6908" creationId="{7E6219F3-D2DB-4E1F-8486-5068C3B0F2C0}"/>
          </ac:spMkLst>
        </pc:spChg>
        <pc:spChg chg="mod">
          <ac:chgData name="Kolakowski, Artur" userId="9c34c8cc-b1df-44f6-bea5-dcf7a54ee35f" providerId="ADAL" clId="{3840EB45-74CA-49F5-8548-3DE287019A31}" dt="2022-12-08T10:51:19.912" v="10629" actId="790"/>
          <ac:spMkLst>
            <pc:docMk/>
            <pc:sldMk cId="2574044071" sldId="484"/>
            <ac:spMk id="6909" creationId="{83BA0577-D548-4BA1-8DEC-605F4CA87C33}"/>
          </ac:spMkLst>
        </pc:spChg>
        <pc:spChg chg="mod">
          <ac:chgData name="Kolakowski, Artur" userId="9c34c8cc-b1df-44f6-bea5-dcf7a54ee35f" providerId="ADAL" clId="{3840EB45-74CA-49F5-8548-3DE287019A31}" dt="2022-12-08T10:51:19.916" v="10630" actId="790"/>
          <ac:spMkLst>
            <pc:docMk/>
            <pc:sldMk cId="2574044071" sldId="484"/>
            <ac:spMk id="6910" creationId="{7165CE43-DBD0-4C6F-BD0F-C95F3E6C927C}"/>
          </ac:spMkLst>
        </pc:spChg>
        <pc:spChg chg="mod">
          <ac:chgData name="Kolakowski, Artur" userId="9c34c8cc-b1df-44f6-bea5-dcf7a54ee35f" providerId="ADAL" clId="{3840EB45-74CA-49F5-8548-3DE287019A31}" dt="2022-12-08T10:51:19.921" v="10631" actId="790"/>
          <ac:spMkLst>
            <pc:docMk/>
            <pc:sldMk cId="2574044071" sldId="484"/>
            <ac:spMk id="6911" creationId="{67A5A1B5-4283-491D-8078-FED39E5258CE}"/>
          </ac:spMkLst>
        </pc:spChg>
        <pc:spChg chg="mod">
          <ac:chgData name="Kolakowski, Artur" userId="9c34c8cc-b1df-44f6-bea5-dcf7a54ee35f" providerId="ADAL" clId="{3840EB45-74CA-49F5-8548-3DE287019A31}" dt="2022-12-08T10:51:19.926" v="10632" actId="790"/>
          <ac:spMkLst>
            <pc:docMk/>
            <pc:sldMk cId="2574044071" sldId="484"/>
            <ac:spMk id="6912" creationId="{0540C4C6-76DD-4CA3-8385-7A56A496F121}"/>
          </ac:spMkLst>
        </pc:spChg>
        <pc:spChg chg="mod">
          <ac:chgData name="Kolakowski, Artur" userId="9c34c8cc-b1df-44f6-bea5-dcf7a54ee35f" providerId="ADAL" clId="{3840EB45-74CA-49F5-8548-3DE287019A31}" dt="2022-12-08T10:51:19.930" v="10633" actId="790"/>
          <ac:spMkLst>
            <pc:docMk/>
            <pc:sldMk cId="2574044071" sldId="484"/>
            <ac:spMk id="6913" creationId="{64255E19-49B0-4639-8EA8-B94BF2287209}"/>
          </ac:spMkLst>
        </pc:spChg>
        <pc:spChg chg="mod">
          <ac:chgData name="Kolakowski, Artur" userId="9c34c8cc-b1df-44f6-bea5-dcf7a54ee35f" providerId="ADAL" clId="{3840EB45-74CA-49F5-8548-3DE287019A31}" dt="2022-12-08T10:51:19.934" v="10634" actId="790"/>
          <ac:spMkLst>
            <pc:docMk/>
            <pc:sldMk cId="2574044071" sldId="484"/>
            <ac:spMk id="6914" creationId="{EC1E26EB-EE25-41DE-B769-26050CD17DE1}"/>
          </ac:spMkLst>
        </pc:spChg>
        <pc:spChg chg="mod">
          <ac:chgData name="Kolakowski, Artur" userId="9c34c8cc-b1df-44f6-bea5-dcf7a54ee35f" providerId="ADAL" clId="{3840EB45-74CA-49F5-8548-3DE287019A31}" dt="2022-12-08T10:51:19.940" v="10635" actId="790"/>
          <ac:spMkLst>
            <pc:docMk/>
            <pc:sldMk cId="2574044071" sldId="484"/>
            <ac:spMk id="6915" creationId="{23552278-5108-401F-8940-2F4120D44E95}"/>
          </ac:spMkLst>
        </pc:spChg>
        <pc:spChg chg="mod">
          <ac:chgData name="Kolakowski, Artur" userId="9c34c8cc-b1df-44f6-bea5-dcf7a54ee35f" providerId="ADAL" clId="{3840EB45-74CA-49F5-8548-3DE287019A31}" dt="2022-12-08T10:51:19.945" v="10636" actId="790"/>
          <ac:spMkLst>
            <pc:docMk/>
            <pc:sldMk cId="2574044071" sldId="484"/>
            <ac:spMk id="6916" creationId="{22867A7C-1548-4EF0-926F-B7B9468ABCE8}"/>
          </ac:spMkLst>
        </pc:spChg>
        <pc:spChg chg="mod">
          <ac:chgData name="Kolakowski, Artur" userId="9c34c8cc-b1df-44f6-bea5-dcf7a54ee35f" providerId="ADAL" clId="{3840EB45-74CA-49F5-8548-3DE287019A31}" dt="2022-12-08T10:51:19.949" v="10637" actId="790"/>
          <ac:spMkLst>
            <pc:docMk/>
            <pc:sldMk cId="2574044071" sldId="484"/>
            <ac:spMk id="6917" creationId="{86BCEA2C-4B5E-4AEF-AC60-E50A43746CCC}"/>
          </ac:spMkLst>
        </pc:spChg>
        <pc:spChg chg="mod">
          <ac:chgData name="Kolakowski, Artur" userId="9c34c8cc-b1df-44f6-bea5-dcf7a54ee35f" providerId="ADAL" clId="{3840EB45-74CA-49F5-8548-3DE287019A31}" dt="2022-12-08T10:51:19.954" v="10638" actId="790"/>
          <ac:spMkLst>
            <pc:docMk/>
            <pc:sldMk cId="2574044071" sldId="484"/>
            <ac:spMk id="6918" creationId="{4C46E65E-3DB1-4112-92CE-1513053F00B9}"/>
          </ac:spMkLst>
        </pc:spChg>
        <pc:spChg chg="mod">
          <ac:chgData name="Kolakowski, Artur" userId="9c34c8cc-b1df-44f6-bea5-dcf7a54ee35f" providerId="ADAL" clId="{3840EB45-74CA-49F5-8548-3DE287019A31}" dt="2022-12-08T10:51:19.961" v="10639" actId="790"/>
          <ac:spMkLst>
            <pc:docMk/>
            <pc:sldMk cId="2574044071" sldId="484"/>
            <ac:spMk id="6919" creationId="{E7CBDE67-2CF5-4AB6-8F44-F85BFFA66D29}"/>
          </ac:spMkLst>
        </pc:spChg>
        <pc:spChg chg="mod">
          <ac:chgData name="Kolakowski, Artur" userId="9c34c8cc-b1df-44f6-bea5-dcf7a54ee35f" providerId="ADAL" clId="{3840EB45-74CA-49F5-8548-3DE287019A31}" dt="2022-12-08T10:51:19.965" v="10640" actId="790"/>
          <ac:spMkLst>
            <pc:docMk/>
            <pc:sldMk cId="2574044071" sldId="484"/>
            <ac:spMk id="6920" creationId="{E0A97BAB-61E7-4332-9D35-90B400B141ED}"/>
          </ac:spMkLst>
        </pc:spChg>
        <pc:spChg chg="mod">
          <ac:chgData name="Kolakowski, Artur" userId="9c34c8cc-b1df-44f6-bea5-dcf7a54ee35f" providerId="ADAL" clId="{3840EB45-74CA-49F5-8548-3DE287019A31}" dt="2022-12-08T10:51:19.971" v="10641" actId="790"/>
          <ac:spMkLst>
            <pc:docMk/>
            <pc:sldMk cId="2574044071" sldId="484"/>
            <ac:spMk id="6921" creationId="{1E2C83EB-6970-47D0-A2A0-99A2A23E575B}"/>
          </ac:spMkLst>
        </pc:spChg>
        <pc:spChg chg="mod">
          <ac:chgData name="Kolakowski, Artur" userId="9c34c8cc-b1df-44f6-bea5-dcf7a54ee35f" providerId="ADAL" clId="{3840EB45-74CA-49F5-8548-3DE287019A31}" dt="2022-12-08T10:51:19.976" v="10642" actId="790"/>
          <ac:spMkLst>
            <pc:docMk/>
            <pc:sldMk cId="2574044071" sldId="484"/>
            <ac:spMk id="6922" creationId="{C435190A-00A0-4F7C-B4DF-7346FAC25953}"/>
          </ac:spMkLst>
        </pc:spChg>
        <pc:spChg chg="mod">
          <ac:chgData name="Kolakowski, Artur" userId="9c34c8cc-b1df-44f6-bea5-dcf7a54ee35f" providerId="ADAL" clId="{3840EB45-74CA-49F5-8548-3DE287019A31}" dt="2022-12-08T10:51:19.981" v="10643" actId="790"/>
          <ac:spMkLst>
            <pc:docMk/>
            <pc:sldMk cId="2574044071" sldId="484"/>
            <ac:spMk id="6923" creationId="{68553A85-4C96-4274-8E32-A96668343AE3}"/>
          </ac:spMkLst>
        </pc:spChg>
        <pc:spChg chg="mod">
          <ac:chgData name="Kolakowski, Artur" userId="9c34c8cc-b1df-44f6-bea5-dcf7a54ee35f" providerId="ADAL" clId="{3840EB45-74CA-49F5-8548-3DE287019A31}" dt="2022-12-08T10:51:19.986" v="10644" actId="790"/>
          <ac:spMkLst>
            <pc:docMk/>
            <pc:sldMk cId="2574044071" sldId="484"/>
            <ac:spMk id="6924" creationId="{61B23D9B-5160-4A85-8A84-54BEB9B1C185}"/>
          </ac:spMkLst>
        </pc:spChg>
        <pc:spChg chg="mod">
          <ac:chgData name="Kolakowski, Artur" userId="9c34c8cc-b1df-44f6-bea5-dcf7a54ee35f" providerId="ADAL" clId="{3840EB45-74CA-49F5-8548-3DE287019A31}" dt="2022-12-08T10:51:19.991" v="10645" actId="790"/>
          <ac:spMkLst>
            <pc:docMk/>
            <pc:sldMk cId="2574044071" sldId="484"/>
            <ac:spMk id="6925" creationId="{C38C732E-15D1-454D-9F6A-263709B13DB6}"/>
          </ac:spMkLst>
        </pc:spChg>
        <pc:spChg chg="mod">
          <ac:chgData name="Kolakowski, Artur" userId="9c34c8cc-b1df-44f6-bea5-dcf7a54ee35f" providerId="ADAL" clId="{3840EB45-74CA-49F5-8548-3DE287019A31}" dt="2022-12-08T10:51:19.995" v="10646" actId="790"/>
          <ac:spMkLst>
            <pc:docMk/>
            <pc:sldMk cId="2574044071" sldId="484"/>
            <ac:spMk id="6926" creationId="{A42F4275-F5C4-4E92-8571-F4AE95CA5E33}"/>
          </ac:spMkLst>
        </pc:spChg>
        <pc:spChg chg="mod">
          <ac:chgData name="Kolakowski, Artur" userId="9c34c8cc-b1df-44f6-bea5-dcf7a54ee35f" providerId="ADAL" clId="{3840EB45-74CA-49F5-8548-3DE287019A31}" dt="2022-12-08T10:51:20" v="10647" actId="790"/>
          <ac:spMkLst>
            <pc:docMk/>
            <pc:sldMk cId="2574044071" sldId="484"/>
            <ac:spMk id="6927" creationId="{E0C2BF11-24B5-48AB-94D3-DC9F3CBD59F3}"/>
          </ac:spMkLst>
        </pc:spChg>
        <pc:spChg chg="mod">
          <ac:chgData name="Kolakowski, Artur" userId="9c34c8cc-b1df-44f6-bea5-dcf7a54ee35f" providerId="ADAL" clId="{3840EB45-74CA-49F5-8548-3DE287019A31}" dt="2022-12-08T10:51:20.005" v="10648" actId="790"/>
          <ac:spMkLst>
            <pc:docMk/>
            <pc:sldMk cId="2574044071" sldId="484"/>
            <ac:spMk id="6928" creationId="{8B809BE5-5FBE-43E1-818A-465E8332C752}"/>
          </ac:spMkLst>
        </pc:spChg>
        <pc:spChg chg="mod">
          <ac:chgData name="Kolakowski, Artur" userId="9c34c8cc-b1df-44f6-bea5-dcf7a54ee35f" providerId="ADAL" clId="{3840EB45-74CA-49F5-8548-3DE287019A31}" dt="2022-12-08T10:51:20.011" v="10649" actId="790"/>
          <ac:spMkLst>
            <pc:docMk/>
            <pc:sldMk cId="2574044071" sldId="484"/>
            <ac:spMk id="6929" creationId="{C0C53C1C-75D6-466F-9943-4BF495C32CC0}"/>
          </ac:spMkLst>
        </pc:spChg>
        <pc:spChg chg="mod">
          <ac:chgData name="Kolakowski, Artur" userId="9c34c8cc-b1df-44f6-bea5-dcf7a54ee35f" providerId="ADAL" clId="{3840EB45-74CA-49F5-8548-3DE287019A31}" dt="2022-12-08T10:51:20.015" v="10650" actId="790"/>
          <ac:spMkLst>
            <pc:docMk/>
            <pc:sldMk cId="2574044071" sldId="484"/>
            <ac:spMk id="6930" creationId="{748462B4-2A0B-403F-9DC7-9E3DB29F1A57}"/>
          </ac:spMkLst>
        </pc:spChg>
        <pc:spChg chg="mod">
          <ac:chgData name="Kolakowski, Artur" userId="9c34c8cc-b1df-44f6-bea5-dcf7a54ee35f" providerId="ADAL" clId="{3840EB45-74CA-49F5-8548-3DE287019A31}" dt="2022-12-08T10:51:20.019" v="10651" actId="790"/>
          <ac:spMkLst>
            <pc:docMk/>
            <pc:sldMk cId="2574044071" sldId="484"/>
            <ac:spMk id="6931" creationId="{56FD34E2-9D5B-48B9-A54F-3F9FE808192F}"/>
          </ac:spMkLst>
        </pc:spChg>
        <pc:spChg chg="mod">
          <ac:chgData name="Kolakowski, Artur" userId="9c34c8cc-b1df-44f6-bea5-dcf7a54ee35f" providerId="ADAL" clId="{3840EB45-74CA-49F5-8548-3DE287019A31}" dt="2022-12-08T10:51:20.024" v="10652" actId="790"/>
          <ac:spMkLst>
            <pc:docMk/>
            <pc:sldMk cId="2574044071" sldId="484"/>
            <ac:spMk id="6932" creationId="{579847CA-DEA0-42B2-8213-32701AEF58F4}"/>
          </ac:spMkLst>
        </pc:spChg>
        <pc:spChg chg="mod">
          <ac:chgData name="Kolakowski, Artur" userId="9c34c8cc-b1df-44f6-bea5-dcf7a54ee35f" providerId="ADAL" clId="{3840EB45-74CA-49F5-8548-3DE287019A31}" dt="2022-12-08T10:51:20.029" v="10653" actId="790"/>
          <ac:spMkLst>
            <pc:docMk/>
            <pc:sldMk cId="2574044071" sldId="484"/>
            <ac:spMk id="6933" creationId="{9A509592-0D4B-4694-B056-E77F28B20931}"/>
          </ac:spMkLst>
        </pc:spChg>
        <pc:spChg chg="mod">
          <ac:chgData name="Kolakowski, Artur" userId="9c34c8cc-b1df-44f6-bea5-dcf7a54ee35f" providerId="ADAL" clId="{3840EB45-74CA-49F5-8548-3DE287019A31}" dt="2022-12-08T10:51:20.034" v="10654" actId="790"/>
          <ac:spMkLst>
            <pc:docMk/>
            <pc:sldMk cId="2574044071" sldId="484"/>
            <ac:spMk id="6934" creationId="{9A1BF75A-E7FA-4708-8CC9-AF650014575D}"/>
          </ac:spMkLst>
        </pc:spChg>
        <pc:spChg chg="mod">
          <ac:chgData name="Kolakowski, Artur" userId="9c34c8cc-b1df-44f6-bea5-dcf7a54ee35f" providerId="ADAL" clId="{3840EB45-74CA-49F5-8548-3DE287019A31}" dt="2022-12-08T10:51:20.038" v="10655" actId="790"/>
          <ac:spMkLst>
            <pc:docMk/>
            <pc:sldMk cId="2574044071" sldId="484"/>
            <ac:spMk id="6935" creationId="{D6BECDAE-D9E9-4BA5-A72C-EA400ABE82D2}"/>
          </ac:spMkLst>
        </pc:spChg>
        <pc:spChg chg="mod">
          <ac:chgData name="Kolakowski, Artur" userId="9c34c8cc-b1df-44f6-bea5-dcf7a54ee35f" providerId="ADAL" clId="{3840EB45-74CA-49F5-8548-3DE287019A31}" dt="2022-12-08T10:51:20.044" v="10656" actId="790"/>
          <ac:spMkLst>
            <pc:docMk/>
            <pc:sldMk cId="2574044071" sldId="484"/>
            <ac:spMk id="6936" creationId="{6FAECBDA-6686-4685-AD7F-FCBA3137A04C}"/>
          </ac:spMkLst>
        </pc:spChg>
        <pc:spChg chg="mod">
          <ac:chgData name="Kolakowski, Artur" userId="9c34c8cc-b1df-44f6-bea5-dcf7a54ee35f" providerId="ADAL" clId="{3840EB45-74CA-49F5-8548-3DE287019A31}" dt="2022-12-08T10:51:20.049" v="10657" actId="790"/>
          <ac:spMkLst>
            <pc:docMk/>
            <pc:sldMk cId="2574044071" sldId="484"/>
            <ac:spMk id="6937" creationId="{35082302-3F42-4542-AD02-82B72CD38527}"/>
          </ac:spMkLst>
        </pc:spChg>
        <pc:spChg chg="mod">
          <ac:chgData name="Kolakowski, Artur" userId="9c34c8cc-b1df-44f6-bea5-dcf7a54ee35f" providerId="ADAL" clId="{3840EB45-74CA-49F5-8548-3DE287019A31}" dt="2022-12-08T10:51:20.055" v="10658" actId="790"/>
          <ac:spMkLst>
            <pc:docMk/>
            <pc:sldMk cId="2574044071" sldId="484"/>
            <ac:spMk id="6938" creationId="{2DD88E23-1BF9-4FF1-A2EF-831B6CF6F147}"/>
          </ac:spMkLst>
        </pc:spChg>
        <pc:spChg chg="mod">
          <ac:chgData name="Kolakowski, Artur" userId="9c34c8cc-b1df-44f6-bea5-dcf7a54ee35f" providerId="ADAL" clId="{3840EB45-74CA-49F5-8548-3DE287019A31}" dt="2022-12-08T10:51:20.060" v="10659" actId="790"/>
          <ac:spMkLst>
            <pc:docMk/>
            <pc:sldMk cId="2574044071" sldId="484"/>
            <ac:spMk id="6939" creationId="{4876A032-918E-435E-9C45-468FB0B020B5}"/>
          </ac:spMkLst>
        </pc:spChg>
        <pc:spChg chg="mod">
          <ac:chgData name="Kolakowski, Artur" userId="9c34c8cc-b1df-44f6-bea5-dcf7a54ee35f" providerId="ADAL" clId="{3840EB45-74CA-49F5-8548-3DE287019A31}" dt="2022-12-08T10:51:20.065" v="10660" actId="790"/>
          <ac:spMkLst>
            <pc:docMk/>
            <pc:sldMk cId="2574044071" sldId="484"/>
            <ac:spMk id="6940" creationId="{02752450-FA75-443F-9520-6658096B975C}"/>
          </ac:spMkLst>
        </pc:spChg>
        <pc:spChg chg="mod">
          <ac:chgData name="Kolakowski, Artur" userId="9c34c8cc-b1df-44f6-bea5-dcf7a54ee35f" providerId="ADAL" clId="{3840EB45-74CA-49F5-8548-3DE287019A31}" dt="2022-12-08T10:51:20.071" v="10661" actId="790"/>
          <ac:spMkLst>
            <pc:docMk/>
            <pc:sldMk cId="2574044071" sldId="484"/>
            <ac:spMk id="6941" creationId="{F8DFB87E-B12C-4B2B-AEC7-F30282080288}"/>
          </ac:spMkLst>
        </pc:spChg>
        <pc:spChg chg="mod">
          <ac:chgData name="Kolakowski, Artur" userId="9c34c8cc-b1df-44f6-bea5-dcf7a54ee35f" providerId="ADAL" clId="{3840EB45-74CA-49F5-8548-3DE287019A31}" dt="2022-12-08T10:51:20.076" v="10662" actId="790"/>
          <ac:spMkLst>
            <pc:docMk/>
            <pc:sldMk cId="2574044071" sldId="484"/>
            <ac:spMk id="6942" creationId="{90E71EA1-28A1-4636-8553-6FF94374E000}"/>
          </ac:spMkLst>
        </pc:spChg>
        <pc:spChg chg="mod">
          <ac:chgData name="Kolakowski, Artur" userId="9c34c8cc-b1df-44f6-bea5-dcf7a54ee35f" providerId="ADAL" clId="{3840EB45-74CA-49F5-8548-3DE287019A31}" dt="2022-12-08T10:51:20.082" v="10663" actId="790"/>
          <ac:spMkLst>
            <pc:docMk/>
            <pc:sldMk cId="2574044071" sldId="484"/>
            <ac:spMk id="6943" creationId="{7A4CDB50-092A-4C00-82B2-05834C180278}"/>
          </ac:spMkLst>
        </pc:spChg>
        <pc:spChg chg="mod">
          <ac:chgData name="Kolakowski, Artur" userId="9c34c8cc-b1df-44f6-bea5-dcf7a54ee35f" providerId="ADAL" clId="{3840EB45-74CA-49F5-8548-3DE287019A31}" dt="2022-12-08T10:51:20.086" v="10664" actId="790"/>
          <ac:spMkLst>
            <pc:docMk/>
            <pc:sldMk cId="2574044071" sldId="484"/>
            <ac:spMk id="6944" creationId="{12AE42F4-24F5-4E36-9DBF-94BAEE01E7FD}"/>
          </ac:spMkLst>
        </pc:spChg>
        <pc:spChg chg="mod">
          <ac:chgData name="Kolakowski, Artur" userId="9c34c8cc-b1df-44f6-bea5-dcf7a54ee35f" providerId="ADAL" clId="{3840EB45-74CA-49F5-8548-3DE287019A31}" dt="2022-12-08T10:51:20.091" v="10665" actId="790"/>
          <ac:spMkLst>
            <pc:docMk/>
            <pc:sldMk cId="2574044071" sldId="484"/>
            <ac:spMk id="6945" creationId="{E389B507-9BC5-4286-B9E8-24C40598015C}"/>
          </ac:spMkLst>
        </pc:spChg>
        <pc:spChg chg="mod">
          <ac:chgData name="Kolakowski, Artur" userId="9c34c8cc-b1df-44f6-bea5-dcf7a54ee35f" providerId="ADAL" clId="{3840EB45-74CA-49F5-8548-3DE287019A31}" dt="2022-12-08T10:51:20.095" v="10666" actId="790"/>
          <ac:spMkLst>
            <pc:docMk/>
            <pc:sldMk cId="2574044071" sldId="484"/>
            <ac:spMk id="6946" creationId="{2DC33279-C6AA-4BB8-AEE6-ABD676BBEAFE}"/>
          </ac:spMkLst>
        </pc:spChg>
        <pc:spChg chg="mod">
          <ac:chgData name="Kolakowski, Artur" userId="9c34c8cc-b1df-44f6-bea5-dcf7a54ee35f" providerId="ADAL" clId="{3840EB45-74CA-49F5-8548-3DE287019A31}" dt="2022-12-08T10:51:20.100" v="10667" actId="790"/>
          <ac:spMkLst>
            <pc:docMk/>
            <pc:sldMk cId="2574044071" sldId="484"/>
            <ac:spMk id="6947" creationId="{01B27993-6F40-4385-963D-210E3BC1BCFF}"/>
          </ac:spMkLst>
        </pc:spChg>
        <pc:spChg chg="mod">
          <ac:chgData name="Kolakowski, Artur" userId="9c34c8cc-b1df-44f6-bea5-dcf7a54ee35f" providerId="ADAL" clId="{3840EB45-74CA-49F5-8548-3DE287019A31}" dt="2022-12-08T10:51:20.105" v="10668" actId="790"/>
          <ac:spMkLst>
            <pc:docMk/>
            <pc:sldMk cId="2574044071" sldId="484"/>
            <ac:spMk id="6948" creationId="{540E783F-120C-4888-BAF0-3DD13F9F0150}"/>
          </ac:spMkLst>
        </pc:spChg>
        <pc:spChg chg="mod">
          <ac:chgData name="Kolakowski, Artur" userId="9c34c8cc-b1df-44f6-bea5-dcf7a54ee35f" providerId="ADAL" clId="{3840EB45-74CA-49F5-8548-3DE287019A31}" dt="2022-12-08T10:51:20.111" v="10669" actId="790"/>
          <ac:spMkLst>
            <pc:docMk/>
            <pc:sldMk cId="2574044071" sldId="484"/>
            <ac:spMk id="6949" creationId="{915BF724-CD91-4B61-85FA-8A88C4C67AF5}"/>
          </ac:spMkLst>
        </pc:spChg>
        <pc:spChg chg="mod">
          <ac:chgData name="Kolakowski, Artur" userId="9c34c8cc-b1df-44f6-bea5-dcf7a54ee35f" providerId="ADAL" clId="{3840EB45-74CA-49F5-8548-3DE287019A31}" dt="2022-12-08T10:51:20.116" v="10670" actId="790"/>
          <ac:spMkLst>
            <pc:docMk/>
            <pc:sldMk cId="2574044071" sldId="484"/>
            <ac:spMk id="6950" creationId="{28E49592-A8FC-43F6-A0D6-7317BD81FA30}"/>
          </ac:spMkLst>
        </pc:spChg>
        <pc:spChg chg="mod">
          <ac:chgData name="Kolakowski, Artur" userId="9c34c8cc-b1df-44f6-bea5-dcf7a54ee35f" providerId="ADAL" clId="{3840EB45-74CA-49F5-8548-3DE287019A31}" dt="2022-12-08T10:51:20.120" v="10671" actId="790"/>
          <ac:spMkLst>
            <pc:docMk/>
            <pc:sldMk cId="2574044071" sldId="484"/>
            <ac:spMk id="6951" creationId="{4B7DE9E0-EB6D-4CF6-835C-65D22378B2F6}"/>
          </ac:spMkLst>
        </pc:spChg>
        <pc:spChg chg="mod">
          <ac:chgData name="Kolakowski, Artur" userId="9c34c8cc-b1df-44f6-bea5-dcf7a54ee35f" providerId="ADAL" clId="{3840EB45-74CA-49F5-8548-3DE287019A31}" dt="2022-12-08T10:51:20.125" v="10672" actId="790"/>
          <ac:spMkLst>
            <pc:docMk/>
            <pc:sldMk cId="2574044071" sldId="484"/>
            <ac:spMk id="6952" creationId="{236E8E61-5DC0-40CE-B3C2-8EE940163783}"/>
          </ac:spMkLst>
        </pc:spChg>
        <pc:spChg chg="mod">
          <ac:chgData name="Kolakowski, Artur" userId="9c34c8cc-b1df-44f6-bea5-dcf7a54ee35f" providerId="ADAL" clId="{3840EB45-74CA-49F5-8548-3DE287019A31}" dt="2022-12-08T10:51:20.130" v="10673" actId="790"/>
          <ac:spMkLst>
            <pc:docMk/>
            <pc:sldMk cId="2574044071" sldId="484"/>
            <ac:spMk id="6953" creationId="{C23256F0-D85B-4748-BF90-1B5AD0B782EC}"/>
          </ac:spMkLst>
        </pc:spChg>
        <pc:spChg chg="mod">
          <ac:chgData name="Kolakowski, Artur" userId="9c34c8cc-b1df-44f6-bea5-dcf7a54ee35f" providerId="ADAL" clId="{3840EB45-74CA-49F5-8548-3DE287019A31}" dt="2022-12-08T10:51:20.135" v="10674" actId="790"/>
          <ac:spMkLst>
            <pc:docMk/>
            <pc:sldMk cId="2574044071" sldId="484"/>
            <ac:spMk id="6954" creationId="{6CE526BA-8B0B-4C79-AFD0-992FD7642FAF}"/>
          </ac:spMkLst>
        </pc:spChg>
        <pc:spChg chg="mod">
          <ac:chgData name="Kolakowski, Artur" userId="9c34c8cc-b1df-44f6-bea5-dcf7a54ee35f" providerId="ADAL" clId="{3840EB45-74CA-49F5-8548-3DE287019A31}" dt="2022-12-08T10:51:20.141" v="10675" actId="790"/>
          <ac:spMkLst>
            <pc:docMk/>
            <pc:sldMk cId="2574044071" sldId="484"/>
            <ac:spMk id="6955" creationId="{D22F69D8-D3FD-4B6C-928E-3510ED19DFBB}"/>
          </ac:spMkLst>
        </pc:spChg>
        <pc:spChg chg="mod">
          <ac:chgData name="Kolakowski, Artur" userId="9c34c8cc-b1df-44f6-bea5-dcf7a54ee35f" providerId="ADAL" clId="{3840EB45-74CA-49F5-8548-3DE287019A31}" dt="2022-12-08T10:51:20.146" v="10676" actId="790"/>
          <ac:spMkLst>
            <pc:docMk/>
            <pc:sldMk cId="2574044071" sldId="484"/>
            <ac:spMk id="6956" creationId="{5D6536DC-AB54-4D01-985E-C9D6F64445A7}"/>
          </ac:spMkLst>
        </pc:spChg>
        <pc:spChg chg="mod">
          <ac:chgData name="Kolakowski, Artur" userId="9c34c8cc-b1df-44f6-bea5-dcf7a54ee35f" providerId="ADAL" clId="{3840EB45-74CA-49F5-8548-3DE287019A31}" dt="2022-12-08T10:51:20.151" v="10677" actId="790"/>
          <ac:spMkLst>
            <pc:docMk/>
            <pc:sldMk cId="2574044071" sldId="484"/>
            <ac:spMk id="6957" creationId="{3FE1D8A9-54B4-4DCB-AE17-4EE3BF39ED1B}"/>
          </ac:spMkLst>
        </pc:spChg>
        <pc:spChg chg="mod">
          <ac:chgData name="Kolakowski, Artur" userId="9c34c8cc-b1df-44f6-bea5-dcf7a54ee35f" providerId="ADAL" clId="{3840EB45-74CA-49F5-8548-3DE287019A31}" dt="2022-12-08T10:51:20.157" v="10678" actId="790"/>
          <ac:spMkLst>
            <pc:docMk/>
            <pc:sldMk cId="2574044071" sldId="484"/>
            <ac:spMk id="6958" creationId="{B4A3E7DD-8CCA-4F90-AAAB-7F81795581A3}"/>
          </ac:spMkLst>
        </pc:spChg>
        <pc:spChg chg="mod">
          <ac:chgData name="Kolakowski, Artur" userId="9c34c8cc-b1df-44f6-bea5-dcf7a54ee35f" providerId="ADAL" clId="{3840EB45-74CA-49F5-8548-3DE287019A31}" dt="2022-12-08T10:51:20.161" v="10679" actId="790"/>
          <ac:spMkLst>
            <pc:docMk/>
            <pc:sldMk cId="2574044071" sldId="484"/>
            <ac:spMk id="6959" creationId="{3C719B95-4748-4E5D-AA77-5C96846DAA7A}"/>
          </ac:spMkLst>
        </pc:spChg>
        <pc:spChg chg="mod">
          <ac:chgData name="Kolakowski, Artur" userId="9c34c8cc-b1df-44f6-bea5-dcf7a54ee35f" providerId="ADAL" clId="{3840EB45-74CA-49F5-8548-3DE287019A31}" dt="2022-12-08T10:51:20.166" v="10680" actId="790"/>
          <ac:spMkLst>
            <pc:docMk/>
            <pc:sldMk cId="2574044071" sldId="484"/>
            <ac:spMk id="6960" creationId="{940B846B-53E5-47D2-93F8-1EF3D714342E}"/>
          </ac:spMkLst>
        </pc:spChg>
        <pc:spChg chg="mod">
          <ac:chgData name="Kolakowski, Artur" userId="9c34c8cc-b1df-44f6-bea5-dcf7a54ee35f" providerId="ADAL" clId="{3840EB45-74CA-49F5-8548-3DE287019A31}" dt="2022-12-08T10:51:20.171" v="10681" actId="790"/>
          <ac:spMkLst>
            <pc:docMk/>
            <pc:sldMk cId="2574044071" sldId="484"/>
            <ac:spMk id="6961" creationId="{EF63FB67-74AD-401B-97B7-9454804185B2}"/>
          </ac:spMkLst>
        </pc:spChg>
        <pc:spChg chg="mod">
          <ac:chgData name="Kolakowski, Artur" userId="9c34c8cc-b1df-44f6-bea5-dcf7a54ee35f" providerId="ADAL" clId="{3840EB45-74CA-49F5-8548-3DE287019A31}" dt="2022-12-08T10:51:20.176" v="10682" actId="790"/>
          <ac:spMkLst>
            <pc:docMk/>
            <pc:sldMk cId="2574044071" sldId="484"/>
            <ac:spMk id="6962" creationId="{D4BF945A-7DA5-42BA-844B-7B7C6B808670}"/>
          </ac:spMkLst>
        </pc:spChg>
        <pc:spChg chg="mod">
          <ac:chgData name="Kolakowski, Artur" userId="9c34c8cc-b1df-44f6-bea5-dcf7a54ee35f" providerId="ADAL" clId="{3840EB45-74CA-49F5-8548-3DE287019A31}" dt="2022-12-08T10:51:20.181" v="10683" actId="790"/>
          <ac:spMkLst>
            <pc:docMk/>
            <pc:sldMk cId="2574044071" sldId="484"/>
            <ac:spMk id="6963" creationId="{55197F98-2887-486A-8B50-4064439989BF}"/>
          </ac:spMkLst>
        </pc:spChg>
        <pc:spChg chg="mod">
          <ac:chgData name="Kolakowski, Artur" userId="9c34c8cc-b1df-44f6-bea5-dcf7a54ee35f" providerId="ADAL" clId="{3840EB45-74CA-49F5-8548-3DE287019A31}" dt="2022-12-08T10:51:20.186" v="10684" actId="790"/>
          <ac:spMkLst>
            <pc:docMk/>
            <pc:sldMk cId="2574044071" sldId="484"/>
            <ac:spMk id="6964" creationId="{2B18AC2F-27BC-4A62-99EE-E6DADF830661}"/>
          </ac:spMkLst>
        </pc:spChg>
        <pc:spChg chg="mod">
          <ac:chgData name="Kolakowski, Artur" userId="9c34c8cc-b1df-44f6-bea5-dcf7a54ee35f" providerId="ADAL" clId="{3840EB45-74CA-49F5-8548-3DE287019A31}" dt="2022-12-08T10:51:20.191" v="10685" actId="790"/>
          <ac:spMkLst>
            <pc:docMk/>
            <pc:sldMk cId="2574044071" sldId="484"/>
            <ac:spMk id="6965" creationId="{DD7BD36D-07F2-44C7-8606-5050E9D0CB66}"/>
          </ac:spMkLst>
        </pc:spChg>
        <pc:spChg chg="mod">
          <ac:chgData name="Kolakowski, Artur" userId="9c34c8cc-b1df-44f6-bea5-dcf7a54ee35f" providerId="ADAL" clId="{3840EB45-74CA-49F5-8548-3DE287019A31}" dt="2022-12-08T10:51:20.196" v="10686" actId="790"/>
          <ac:spMkLst>
            <pc:docMk/>
            <pc:sldMk cId="2574044071" sldId="484"/>
            <ac:spMk id="6966" creationId="{D8AA1087-D04E-4F71-B066-DB096EB02F64}"/>
          </ac:spMkLst>
        </pc:spChg>
        <pc:spChg chg="mod">
          <ac:chgData name="Kolakowski, Artur" userId="9c34c8cc-b1df-44f6-bea5-dcf7a54ee35f" providerId="ADAL" clId="{3840EB45-74CA-49F5-8548-3DE287019A31}" dt="2022-12-08T10:51:20.200" v="10687" actId="790"/>
          <ac:spMkLst>
            <pc:docMk/>
            <pc:sldMk cId="2574044071" sldId="484"/>
            <ac:spMk id="6967" creationId="{AAAB0095-7B7A-49AE-9429-2B0CB592DCA9}"/>
          </ac:spMkLst>
        </pc:spChg>
        <pc:spChg chg="mod">
          <ac:chgData name="Kolakowski, Artur" userId="9c34c8cc-b1df-44f6-bea5-dcf7a54ee35f" providerId="ADAL" clId="{3840EB45-74CA-49F5-8548-3DE287019A31}" dt="2022-12-08T10:51:20.205" v="10688" actId="790"/>
          <ac:spMkLst>
            <pc:docMk/>
            <pc:sldMk cId="2574044071" sldId="484"/>
            <ac:spMk id="6968" creationId="{1D5B763B-2623-44A4-96A9-961266387597}"/>
          </ac:spMkLst>
        </pc:spChg>
        <pc:spChg chg="mod">
          <ac:chgData name="Kolakowski, Artur" userId="9c34c8cc-b1df-44f6-bea5-dcf7a54ee35f" providerId="ADAL" clId="{3840EB45-74CA-49F5-8548-3DE287019A31}" dt="2022-12-08T10:51:20.211" v="10689" actId="790"/>
          <ac:spMkLst>
            <pc:docMk/>
            <pc:sldMk cId="2574044071" sldId="484"/>
            <ac:spMk id="6969" creationId="{2D669964-C2C2-4B46-B3B9-27748516E58B}"/>
          </ac:spMkLst>
        </pc:spChg>
        <pc:spChg chg="mod">
          <ac:chgData name="Kolakowski, Artur" userId="9c34c8cc-b1df-44f6-bea5-dcf7a54ee35f" providerId="ADAL" clId="{3840EB45-74CA-49F5-8548-3DE287019A31}" dt="2022-12-08T10:51:20.215" v="10690" actId="790"/>
          <ac:spMkLst>
            <pc:docMk/>
            <pc:sldMk cId="2574044071" sldId="484"/>
            <ac:spMk id="6970" creationId="{91233F7A-02B3-443E-82B8-C9783A70F0B8}"/>
          </ac:spMkLst>
        </pc:spChg>
        <pc:spChg chg="mod">
          <ac:chgData name="Kolakowski, Artur" userId="9c34c8cc-b1df-44f6-bea5-dcf7a54ee35f" providerId="ADAL" clId="{3840EB45-74CA-49F5-8548-3DE287019A31}" dt="2022-12-08T10:51:20.219" v="10691" actId="790"/>
          <ac:spMkLst>
            <pc:docMk/>
            <pc:sldMk cId="2574044071" sldId="484"/>
            <ac:spMk id="6971" creationId="{3E4073E6-8EC1-46D0-8964-7C6EDD4D66A3}"/>
          </ac:spMkLst>
        </pc:spChg>
        <pc:spChg chg="mod">
          <ac:chgData name="Kolakowski, Artur" userId="9c34c8cc-b1df-44f6-bea5-dcf7a54ee35f" providerId="ADAL" clId="{3840EB45-74CA-49F5-8548-3DE287019A31}" dt="2022-12-08T10:51:20.224" v="10692" actId="790"/>
          <ac:spMkLst>
            <pc:docMk/>
            <pc:sldMk cId="2574044071" sldId="484"/>
            <ac:spMk id="6972" creationId="{260BF5BD-14AF-4AFC-909E-9A74DC3980B1}"/>
          </ac:spMkLst>
        </pc:spChg>
        <pc:spChg chg="mod">
          <ac:chgData name="Kolakowski, Artur" userId="9c34c8cc-b1df-44f6-bea5-dcf7a54ee35f" providerId="ADAL" clId="{3840EB45-74CA-49F5-8548-3DE287019A31}" dt="2022-12-08T10:51:20.230" v="10693" actId="790"/>
          <ac:spMkLst>
            <pc:docMk/>
            <pc:sldMk cId="2574044071" sldId="484"/>
            <ac:spMk id="6973" creationId="{B3D23C63-EF99-4E55-ACFD-8C9678FC817B}"/>
          </ac:spMkLst>
        </pc:spChg>
        <pc:spChg chg="mod">
          <ac:chgData name="Kolakowski, Artur" userId="9c34c8cc-b1df-44f6-bea5-dcf7a54ee35f" providerId="ADAL" clId="{3840EB45-74CA-49F5-8548-3DE287019A31}" dt="2022-12-08T10:51:20.234" v="10694" actId="790"/>
          <ac:spMkLst>
            <pc:docMk/>
            <pc:sldMk cId="2574044071" sldId="484"/>
            <ac:spMk id="6974" creationId="{784EF1E4-6DEE-4E68-9E7D-17494A3BB97B}"/>
          </ac:spMkLst>
        </pc:spChg>
        <pc:spChg chg="mod">
          <ac:chgData name="Kolakowski, Artur" userId="9c34c8cc-b1df-44f6-bea5-dcf7a54ee35f" providerId="ADAL" clId="{3840EB45-74CA-49F5-8548-3DE287019A31}" dt="2022-12-08T10:51:20.240" v="10695" actId="790"/>
          <ac:spMkLst>
            <pc:docMk/>
            <pc:sldMk cId="2574044071" sldId="484"/>
            <ac:spMk id="6975" creationId="{AB078D97-5EBA-4489-9572-C7FE3D4B2190}"/>
          </ac:spMkLst>
        </pc:spChg>
        <pc:spChg chg="mod">
          <ac:chgData name="Kolakowski, Artur" userId="9c34c8cc-b1df-44f6-bea5-dcf7a54ee35f" providerId="ADAL" clId="{3840EB45-74CA-49F5-8548-3DE287019A31}" dt="2022-12-08T10:51:20.245" v="10696" actId="790"/>
          <ac:spMkLst>
            <pc:docMk/>
            <pc:sldMk cId="2574044071" sldId="484"/>
            <ac:spMk id="6976" creationId="{0A73E83B-1815-41DE-A9E9-3DE2F3E4497B}"/>
          </ac:spMkLst>
        </pc:spChg>
        <pc:spChg chg="mod">
          <ac:chgData name="Kolakowski, Artur" userId="9c34c8cc-b1df-44f6-bea5-dcf7a54ee35f" providerId="ADAL" clId="{3840EB45-74CA-49F5-8548-3DE287019A31}" dt="2022-12-08T10:51:20.249" v="10697" actId="790"/>
          <ac:spMkLst>
            <pc:docMk/>
            <pc:sldMk cId="2574044071" sldId="484"/>
            <ac:spMk id="6977" creationId="{A89E3BAD-89BF-48B4-8BA6-85BF658890BC}"/>
          </ac:spMkLst>
        </pc:spChg>
        <pc:spChg chg="mod">
          <ac:chgData name="Kolakowski, Artur" userId="9c34c8cc-b1df-44f6-bea5-dcf7a54ee35f" providerId="ADAL" clId="{3840EB45-74CA-49F5-8548-3DE287019A31}" dt="2022-12-08T10:51:20.253" v="10698" actId="790"/>
          <ac:spMkLst>
            <pc:docMk/>
            <pc:sldMk cId="2574044071" sldId="484"/>
            <ac:spMk id="6978" creationId="{7C29FA82-45E3-4ADA-9D04-00DAAA3079D4}"/>
          </ac:spMkLst>
        </pc:spChg>
        <pc:spChg chg="mod">
          <ac:chgData name="Kolakowski, Artur" userId="9c34c8cc-b1df-44f6-bea5-dcf7a54ee35f" providerId="ADAL" clId="{3840EB45-74CA-49F5-8548-3DE287019A31}" dt="2022-12-08T10:51:20.258" v="10699" actId="790"/>
          <ac:spMkLst>
            <pc:docMk/>
            <pc:sldMk cId="2574044071" sldId="484"/>
            <ac:spMk id="6979" creationId="{64B4F05C-A52C-4690-A67E-37924C13D447}"/>
          </ac:spMkLst>
        </pc:spChg>
        <pc:spChg chg="mod">
          <ac:chgData name="Kolakowski, Artur" userId="9c34c8cc-b1df-44f6-bea5-dcf7a54ee35f" providerId="ADAL" clId="{3840EB45-74CA-49F5-8548-3DE287019A31}" dt="2022-12-08T10:51:20.264" v="10700" actId="790"/>
          <ac:spMkLst>
            <pc:docMk/>
            <pc:sldMk cId="2574044071" sldId="484"/>
            <ac:spMk id="6980" creationId="{9CE1EED4-6ABF-4426-A321-1C257CEB2B29}"/>
          </ac:spMkLst>
        </pc:spChg>
        <pc:spChg chg="mod">
          <ac:chgData name="Kolakowski, Artur" userId="9c34c8cc-b1df-44f6-bea5-dcf7a54ee35f" providerId="ADAL" clId="{3840EB45-74CA-49F5-8548-3DE287019A31}" dt="2022-12-08T10:51:20.269" v="10701" actId="790"/>
          <ac:spMkLst>
            <pc:docMk/>
            <pc:sldMk cId="2574044071" sldId="484"/>
            <ac:spMk id="6981" creationId="{6D666BA5-2700-448F-B257-2DDB8083B377}"/>
          </ac:spMkLst>
        </pc:spChg>
        <pc:spChg chg="mod">
          <ac:chgData name="Kolakowski, Artur" userId="9c34c8cc-b1df-44f6-bea5-dcf7a54ee35f" providerId="ADAL" clId="{3840EB45-74CA-49F5-8548-3DE287019A31}" dt="2022-12-08T10:51:20.275" v="10702" actId="790"/>
          <ac:spMkLst>
            <pc:docMk/>
            <pc:sldMk cId="2574044071" sldId="484"/>
            <ac:spMk id="6982" creationId="{9AB64F15-9472-41BF-B320-77DE15447CC0}"/>
          </ac:spMkLst>
        </pc:spChg>
        <pc:spChg chg="mod">
          <ac:chgData name="Kolakowski, Artur" userId="9c34c8cc-b1df-44f6-bea5-dcf7a54ee35f" providerId="ADAL" clId="{3840EB45-74CA-49F5-8548-3DE287019A31}" dt="2022-12-08T10:51:20.280" v="10703" actId="790"/>
          <ac:spMkLst>
            <pc:docMk/>
            <pc:sldMk cId="2574044071" sldId="484"/>
            <ac:spMk id="6983" creationId="{8DC895D6-877D-41DB-8A6C-4B6AC825C57B}"/>
          </ac:spMkLst>
        </pc:spChg>
        <pc:spChg chg="mod">
          <ac:chgData name="Kolakowski, Artur" userId="9c34c8cc-b1df-44f6-bea5-dcf7a54ee35f" providerId="ADAL" clId="{3840EB45-74CA-49F5-8548-3DE287019A31}" dt="2022-12-08T10:51:20.285" v="10704" actId="790"/>
          <ac:spMkLst>
            <pc:docMk/>
            <pc:sldMk cId="2574044071" sldId="484"/>
            <ac:spMk id="6984" creationId="{B6473EF5-30F9-4CA5-A337-5916DF87629D}"/>
          </ac:spMkLst>
        </pc:spChg>
        <pc:spChg chg="mod">
          <ac:chgData name="Kolakowski, Artur" userId="9c34c8cc-b1df-44f6-bea5-dcf7a54ee35f" providerId="ADAL" clId="{3840EB45-74CA-49F5-8548-3DE287019A31}" dt="2022-12-08T10:51:20.291" v="10705" actId="790"/>
          <ac:spMkLst>
            <pc:docMk/>
            <pc:sldMk cId="2574044071" sldId="484"/>
            <ac:spMk id="6985" creationId="{07C194E5-8015-4EA6-9161-A9AEB9EEE969}"/>
          </ac:spMkLst>
        </pc:spChg>
        <pc:spChg chg="mod">
          <ac:chgData name="Kolakowski, Artur" userId="9c34c8cc-b1df-44f6-bea5-dcf7a54ee35f" providerId="ADAL" clId="{3840EB45-74CA-49F5-8548-3DE287019A31}" dt="2022-12-08T10:51:20.296" v="10706" actId="790"/>
          <ac:spMkLst>
            <pc:docMk/>
            <pc:sldMk cId="2574044071" sldId="484"/>
            <ac:spMk id="6986" creationId="{45C27FAD-6A5E-4C5A-80A5-936A856C1525}"/>
          </ac:spMkLst>
        </pc:spChg>
        <pc:spChg chg="mod">
          <ac:chgData name="Kolakowski, Artur" userId="9c34c8cc-b1df-44f6-bea5-dcf7a54ee35f" providerId="ADAL" clId="{3840EB45-74CA-49F5-8548-3DE287019A31}" dt="2022-12-08T10:51:20.301" v="10707" actId="790"/>
          <ac:spMkLst>
            <pc:docMk/>
            <pc:sldMk cId="2574044071" sldId="484"/>
            <ac:spMk id="6987" creationId="{7C761C01-141F-43DC-A08B-DFB0326E9AA2}"/>
          </ac:spMkLst>
        </pc:spChg>
        <pc:spChg chg="mod">
          <ac:chgData name="Kolakowski, Artur" userId="9c34c8cc-b1df-44f6-bea5-dcf7a54ee35f" providerId="ADAL" clId="{3840EB45-74CA-49F5-8548-3DE287019A31}" dt="2022-12-08T10:51:20.306" v="10708" actId="790"/>
          <ac:spMkLst>
            <pc:docMk/>
            <pc:sldMk cId="2574044071" sldId="484"/>
            <ac:spMk id="6988" creationId="{8FE77F16-5D25-4E2B-9DE7-1A2602DDB504}"/>
          </ac:spMkLst>
        </pc:spChg>
        <pc:spChg chg="mod">
          <ac:chgData name="Kolakowski, Artur" userId="9c34c8cc-b1df-44f6-bea5-dcf7a54ee35f" providerId="ADAL" clId="{3840EB45-74CA-49F5-8548-3DE287019A31}" dt="2022-12-08T10:51:20.311" v="10709" actId="790"/>
          <ac:spMkLst>
            <pc:docMk/>
            <pc:sldMk cId="2574044071" sldId="484"/>
            <ac:spMk id="6989" creationId="{524CBB07-9446-4A7C-BF89-68E9BECC51A7}"/>
          </ac:spMkLst>
        </pc:spChg>
        <pc:spChg chg="mod">
          <ac:chgData name="Kolakowski, Artur" userId="9c34c8cc-b1df-44f6-bea5-dcf7a54ee35f" providerId="ADAL" clId="{3840EB45-74CA-49F5-8548-3DE287019A31}" dt="2022-12-08T10:51:20.315" v="10710" actId="790"/>
          <ac:spMkLst>
            <pc:docMk/>
            <pc:sldMk cId="2574044071" sldId="484"/>
            <ac:spMk id="6990" creationId="{8D2FAA06-3165-4CA2-AE19-30B08F2DD7A4}"/>
          </ac:spMkLst>
        </pc:spChg>
        <pc:spChg chg="mod">
          <ac:chgData name="Kolakowski, Artur" userId="9c34c8cc-b1df-44f6-bea5-dcf7a54ee35f" providerId="ADAL" clId="{3840EB45-74CA-49F5-8548-3DE287019A31}" dt="2022-12-08T10:51:20.321" v="10711" actId="790"/>
          <ac:spMkLst>
            <pc:docMk/>
            <pc:sldMk cId="2574044071" sldId="484"/>
            <ac:spMk id="6991" creationId="{F19CDF2A-D123-4F80-ADCB-B8F8C666171C}"/>
          </ac:spMkLst>
        </pc:spChg>
        <pc:spChg chg="mod">
          <ac:chgData name="Kolakowski, Artur" userId="9c34c8cc-b1df-44f6-bea5-dcf7a54ee35f" providerId="ADAL" clId="{3840EB45-74CA-49F5-8548-3DE287019A31}" dt="2022-12-08T10:51:20.326" v="10712" actId="790"/>
          <ac:spMkLst>
            <pc:docMk/>
            <pc:sldMk cId="2574044071" sldId="484"/>
            <ac:spMk id="6992" creationId="{45D42836-AA6D-416C-A9BE-380B5E00CE71}"/>
          </ac:spMkLst>
        </pc:spChg>
        <pc:spChg chg="mod">
          <ac:chgData name="Kolakowski, Artur" userId="9c34c8cc-b1df-44f6-bea5-dcf7a54ee35f" providerId="ADAL" clId="{3840EB45-74CA-49F5-8548-3DE287019A31}" dt="2022-12-08T10:51:20.330" v="10713" actId="790"/>
          <ac:spMkLst>
            <pc:docMk/>
            <pc:sldMk cId="2574044071" sldId="484"/>
            <ac:spMk id="6993" creationId="{982FE0FE-FD52-4A77-B152-4D899B8B15A4}"/>
          </ac:spMkLst>
        </pc:spChg>
        <pc:spChg chg="mod">
          <ac:chgData name="Kolakowski, Artur" userId="9c34c8cc-b1df-44f6-bea5-dcf7a54ee35f" providerId="ADAL" clId="{3840EB45-74CA-49F5-8548-3DE287019A31}" dt="2022-12-08T10:51:20.335" v="10714" actId="790"/>
          <ac:spMkLst>
            <pc:docMk/>
            <pc:sldMk cId="2574044071" sldId="484"/>
            <ac:spMk id="6994" creationId="{A8427060-3DF9-47AB-AB62-0D0932CCA548}"/>
          </ac:spMkLst>
        </pc:spChg>
        <pc:spChg chg="mod">
          <ac:chgData name="Kolakowski, Artur" userId="9c34c8cc-b1df-44f6-bea5-dcf7a54ee35f" providerId="ADAL" clId="{3840EB45-74CA-49F5-8548-3DE287019A31}" dt="2022-12-08T10:51:20.341" v="10715" actId="790"/>
          <ac:spMkLst>
            <pc:docMk/>
            <pc:sldMk cId="2574044071" sldId="484"/>
            <ac:spMk id="6995" creationId="{C48B369A-C165-40F8-AE98-0F1DDC3C08CE}"/>
          </ac:spMkLst>
        </pc:spChg>
        <pc:spChg chg="mod">
          <ac:chgData name="Kolakowski, Artur" userId="9c34c8cc-b1df-44f6-bea5-dcf7a54ee35f" providerId="ADAL" clId="{3840EB45-74CA-49F5-8548-3DE287019A31}" dt="2022-12-08T10:51:20.346" v="10716" actId="790"/>
          <ac:spMkLst>
            <pc:docMk/>
            <pc:sldMk cId="2574044071" sldId="484"/>
            <ac:spMk id="6996" creationId="{B212BF64-15F4-4EB3-92FE-52FFC68B10AF}"/>
          </ac:spMkLst>
        </pc:spChg>
        <pc:spChg chg="mod">
          <ac:chgData name="Kolakowski, Artur" userId="9c34c8cc-b1df-44f6-bea5-dcf7a54ee35f" providerId="ADAL" clId="{3840EB45-74CA-49F5-8548-3DE287019A31}" dt="2022-12-08T10:51:20.352" v="10717" actId="790"/>
          <ac:spMkLst>
            <pc:docMk/>
            <pc:sldMk cId="2574044071" sldId="484"/>
            <ac:spMk id="6997" creationId="{AF8C3E66-4C76-4E62-81C6-FA3DA86DFA68}"/>
          </ac:spMkLst>
        </pc:spChg>
        <pc:spChg chg="mod">
          <ac:chgData name="Kolakowski, Artur" userId="9c34c8cc-b1df-44f6-bea5-dcf7a54ee35f" providerId="ADAL" clId="{3840EB45-74CA-49F5-8548-3DE287019A31}" dt="2022-12-08T10:51:20.358" v="10718" actId="790"/>
          <ac:spMkLst>
            <pc:docMk/>
            <pc:sldMk cId="2574044071" sldId="484"/>
            <ac:spMk id="6998" creationId="{72C72A59-74EE-44EB-8CD5-CD1F29882978}"/>
          </ac:spMkLst>
        </pc:spChg>
        <pc:spChg chg="mod">
          <ac:chgData name="Kolakowski, Artur" userId="9c34c8cc-b1df-44f6-bea5-dcf7a54ee35f" providerId="ADAL" clId="{3840EB45-74CA-49F5-8548-3DE287019A31}" dt="2022-12-08T10:51:20.363" v="10719" actId="790"/>
          <ac:spMkLst>
            <pc:docMk/>
            <pc:sldMk cId="2574044071" sldId="484"/>
            <ac:spMk id="6999" creationId="{192A57B2-DE09-4C7B-A9F0-7200281F0DCF}"/>
          </ac:spMkLst>
        </pc:spChg>
        <pc:spChg chg="mod">
          <ac:chgData name="Kolakowski, Artur" userId="9c34c8cc-b1df-44f6-bea5-dcf7a54ee35f" providerId="ADAL" clId="{3840EB45-74CA-49F5-8548-3DE287019A31}" dt="2022-12-08T10:51:20.368" v="10720" actId="790"/>
          <ac:spMkLst>
            <pc:docMk/>
            <pc:sldMk cId="2574044071" sldId="484"/>
            <ac:spMk id="7000" creationId="{774F26D4-85AE-4E5C-8B85-3C844642C454}"/>
          </ac:spMkLst>
        </pc:spChg>
        <pc:spChg chg="mod">
          <ac:chgData name="Kolakowski, Artur" userId="9c34c8cc-b1df-44f6-bea5-dcf7a54ee35f" providerId="ADAL" clId="{3840EB45-74CA-49F5-8548-3DE287019A31}" dt="2022-12-08T10:51:20.374" v="10721" actId="790"/>
          <ac:spMkLst>
            <pc:docMk/>
            <pc:sldMk cId="2574044071" sldId="484"/>
            <ac:spMk id="7001" creationId="{C4B1CE5C-8A15-450C-8343-CC58EB29ED77}"/>
          </ac:spMkLst>
        </pc:spChg>
        <pc:spChg chg="mod">
          <ac:chgData name="Kolakowski, Artur" userId="9c34c8cc-b1df-44f6-bea5-dcf7a54ee35f" providerId="ADAL" clId="{3840EB45-74CA-49F5-8548-3DE287019A31}" dt="2022-12-08T10:51:20.380" v="10722" actId="790"/>
          <ac:spMkLst>
            <pc:docMk/>
            <pc:sldMk cId="2574044071" sldId="484"/>
            <ac:spMk id="7002" creationId="{AB75F9A3-8709-4717-B147-345D3F95B49E}"/>
          </ac:spMkLst>
        </pc:spChg>
        <pc:spChg chg="mod">
          <ac:chgData name="Kolakowski, Artur" userId="9c34c8cc-b1df-44f6-bea5-dcf7a54ee35f" providerId="ADAL" clId="{3840EB45-74CA-49F5-8548-3DE287019A31}" dt="2022-12-08T10:51:20.385" v="10723" actId="790"/>
          <ac:spMkLst>
            <pc:docMk/>
            <pc:sldMk cId="2574044071" sldId="484"/>
            <ac:spMk id="7003" creationId="{2C4D15E0-F805-4792-90DA-942551786542}"/>
          </ac:spMkLst>
        </pc:spChg>
        <pc:spChg chg="mod">
          <ac:chgData name="Kolakowski, Artur" userId="9c34c8cc-b1df-44f6-bea5-dcf7a54ee35f" providerId="ADAL" clId="{3840EB45-74CA-49F5-8548-3DE287019A31}" dt="2022-12-08T10:51:20.390" v="10724" actId="790"/>
          <ac:spMkLst>
            <pc:docMk/>
            <pc:sldMk cId="2574044071" sldId="484"/>
            <ac:spMk id="7004" creationId="{0DEF877E-4685-4C77-8476-B7AB3BDB433D}"/>
          </ac:spMkLst>
        </pc:spChg>
        <pc:spChg chg="mod">
          <ac:chgData name="Kolakowski, Artur" userId="9c34c8cc-b1df-44f6-bea5-dcf7a54ee35f" providerId="ADAL" clId="{3840EB45-74CA-49F5-8548-3DE287019A31}" dt="2022-12-08T10:51:20.395" v="10725" actId="790"/>
          <ac:spMkLst>
            <pc:docMk/>
            <pc:sldMk cId="2574044071" sldId="484"/>
            <ac:spMk id="7005" creationId="{CC9D7218-9682-46E5-A080-0B7DFF783889}"/>
          </ac:spMkLst>
        </pc:spChg>
        <pc:spChg chg="mod">
          <ac:chgData name="Kolakowski, Artur" userId="9c34c8cc-b1df-44f6-bea5-dcf7a54ee35f" providerId="ADAL" clId="{3840EB45-74CA-49F5-8548-3DE287019A31}" dt="2022-12-08T10:51:20.400" v="10726" actId="790"/>
          <ac:spMkLst>
            <pc:docMk/>
            <pc:sldMk cId="2574044071" sldId="484"/>
            <ac:spMk id="7006" creationId="{807B2525-09B4-4560-BBC8-D56DF1A4DA1C}"/>
          </ac:spMkLst>
        </pc:spChg>
        <pc:spChg chg="mod">
          <ac:chgData name="Kolakowski, Artur" userId="9c34c8cc-b1df-44f6-bea5-dcf7a54ee35f" providerId="ADAL" clId="{3840EB45-74CA-49F5-8548-3DE287019A31}" dt="2022-12-08T10:51:20.405" v="10727" actId="790"/>
          <ac:spMkLst>
            <pc:docMk/>
            <pc:sldMk cId="2574044071" sldId="484"/>
            <ac:spMk id="7007" creationId="{93D99312-6089-4475-BBC4-5050E983E8C8}"/>
          </ac:spMkLst>
        </pc:spChg>
        <pc:spChg chg="mod">
          <ac:chgData name="Kolakowski, Artur" userId="9c34c8cc-b1df-44f6-bea5-dcf7a54ee35f" providerId="ADAL" clId="{3840EB45-74CA-49F5-8548-3DE287019A31}" dt="2022-12-08T10:51:20.410" v="10728" actId="790"/>
          <ac:spMkLst>
            <pc:docMk/>
            <pc:sldMk cId="2574044071" sldId="484"/>
            <ac:spMk id="7008" creationId="{2D7BA57D-5799-4698-8405-F500E4F1D194}"/>
          </ac:spMkLst>
        </pc:spChg>
        <pc:spChg chg="mod">
          <ac:chgData name="Kolakowski, Artur" userId="9c34c8cc-b1df-44f6-bea5-dcf7a54ee35f" providerId="ADAL" clId="{3840EB45-74CA-49F5-8548-3DE287019A31}" dt="2022-12-08T10:51:20.415" v="10729" actId="790"/>
          <ac:spMkLst>
            <pc:docMk/>
            <pc:sldMk cId="2574044071" sldId="484"/>
            <ac:spMk id="7009" creationId="{62930A7B-37FF-47CF-BBF5-51BD56BDDB01}"/>
          </ac:spMkLst>
        </pc:spChg>
        <pc:spChg chg="mod">
          <ac:chgData name="Kolakowski, Artur" userId="9c34c8cc-b1df-44f6-bea5-dcf7a54ee35f" providerId="ADAL" clId="{3840EB45-74CA-49F5-8548-3DE287019A31}" dt="2022-12-08T10:51:20.419" v="10730" actId="790"/>
          <ac:spMkLst>
            <pc:docMk/>
            <pc:sldMk cId="2574044071" sldId="484"/>
            <ac:spMk id="7010" creationId="{6A6DE968-81D9-4C40-8763-C4C2F57E0854}"/>
          </ac:spMkLst>
        </pc:spChg>
        <pc:spChg chg="mod">
          <ac:chgData name="Kolakowski, Artur" userId="9c34c8cc-b1df-44f6-bea5-dcf7a54ee35f" providerId="ADAL" clId="{3840EB45-74CA-49F5-8548-3DE287019A31}" dt="2022-12-08T10:51:20.424" v="10731" actId="790"/>
          <ac:spMkLst>
            <pc:docMk/>
            <pc:sldMk cId="2574044071" sldId="484"/>
            <ac:spMk id="7011" creationId="{0D2D4414-93FE-406F-A374-EDEF3B4DDDF2}"/>
          </ac:spMkLst>
        </pc:spChg>
        <pc:spChg chg="mod">
          <ac:chgData name="Kolakowski, Artur" userId="9c34c8cc-b1df-44f6-bea5-dcf7a54ee35f" providerId="ADAL" clId="{3840EB45-74CA-49F5-8548-3DE287019A31}" dt="2022-12-08T10:51:20.429" v="10732" actId="790"/>
          <ac:spMkLst>
            <pc:docMk/>
            <pc:sldMk cId="2574044071" sldId="484"/>
            <ac:spMk id="7012" creationId="{0E6F8858-0E2E-4723-9D30-403BC3D43316}"/>
          </ac:spMkLst>
        </pc:spChg>
        <pc:spChg chg="mod">
          <ac:chgData name="Kolakowski, Artur" userId="9c34c8cc-b1df-44f6-bea5-dcf7a54ee35f" providerId="ADAL" clId="{3840EB45-74CA-49F5-8548-3DE287019A31}" dt="2022-12-08T10:51:20.434" v="10733" actId="790"/>
          <ac:spMkLst>
            <pc:docMk/>
            <pc:sldMk cId="2574044071" sldId="484"/>
            <ac:spMk id="7013" creationId="{D0E76252-277B-40D9-9EB0-D9917862F130}"/>
          </ac:spMkLst>
        </pc:spChg>
        <pc:spChg chg="mod">
          <ac:chgData name="Kolakowski, Artur" userId="9c34c8cc-b1df-44f6-bea5-dcf7a54ee35f" providerId="ADAL" clId="{3840EB45-74CA-49F5-8548-3DE287019A31}" dt="2022-12-08T10:51:20.440" v="10734" actId="790"/>
          <ac:spMkLst>
            <pc:docMk/>
            <pc:sldMk cId="2574044071" sldId="484"/>
            <ac:spMk id="7014" creationId="{BF31839E-3698-47BF-87E2-03DE490DCDE8}"/>
          </ac:spMkLst>
        </pc:spChg>
        <pc:spChg chg="mod">
          <ac:chgData name="Kolakowski, Artur" userId="9c34c8cc-b1df-44f6-bea5-dcf7a54ee35f" providerId="ADAL" clId="{3840EB45-74CA-49F5-8548-3DE287019A31}" dt="2022-12-08T10:51:20.446" v="10735" actId="790"/>
          <ac:spMkLst>
            <pc:docMk/>
            <pc:sldMk cId="2574044071" sldId="484"/>
            <ac:spMk id="7015" creationId="{1EA9FB06-27C4-44E6-A414-31F3DB47149B}"/>
          </ac:spMkLst>
        </pc:spChg>
        <pc:spChg chg="mod">
          <ac:chgData name="Kolakowski, Artur" userId="9c34c8cc-b1df-44f6-bea5-dcf7a54ee35f" providerId="ADAL" clId="{3840EB45-74CA-49F5-8548-3DE287019A31}" dt="2022-12-08T10:51:20.451" v="10736" actId="790"/>
          <ac:spMkLst>
            <pc:docMk/>
            <pc:sldMk cId="2574044071" sldId="484"/>
            <ac:spMk id="7016" creationId="{4FBDE915-01BA-4F5B-85A3-FF3D0728BF0C}"/>
          </ac:spMkLst>
        </pc:spChg>
        <pc:spChg chg="mod">
          <ac:chgData name="Kolakowski, Artur" userId="9c34c8cc-b1df-44f6-bea5-dcf7a54ee35f" providerId="ADAL" clId="{3840EB45-74CA-49F5-8548-3DE287019A31}" dt="2022-12-08T10:51:20.456" v="10737" actId="790"/>
          <ac:spMkLst>
            <pc:docMk/>
            <pc:sldMk cId="2574044071" sldId="484"/>
            <ac:spMk id="7017" creationId="{F65089A3-DA22-4163-9F70-5341ECC796BC}"/>
          </ac:spMkLst>
        </pc:spChg>
        <pc:spChg chg="mod">
          <ac:chgData name="Kolakowski, Artur" userId="9c34c8cc-b1df-44f6-bea5-dcf7a54ee35f" providerId="ADAL" clId="{3840EB45-74CA-49F5-8548-3DE287019A31}" dt="2022-12-08T10:51:20.461" v="10738" actId="790"/>
          <ac:spMkLst>
            <pc:docMk/>
            <pc:sldMk cId="2574044071" sldId="484"/>
            <ac:spMk id="7018" creationId="{6C7F5E96-8FCE-487D-B0E6-E882F19202F9}"/>
          </ac:spMkLst>
        </pc:spChg>
        <pc:spChg chg="mod">
          <ac:chgData name="Kolakowski, Artur" userId="9c34c8cc-b1df-44f6-bea5-dcf7a54ee35f" providerId="ADAL" clId="{3840EB45-74CA-49F5-8548-3DE287019A31}" dt="2022-12-08T10:51:20.466" v="10739" actId="790"/>
          <ac:spMkLst>
            <pc:docMk/>
            <pc:sldMk cId="2574044071" sldId="484"/>
            <ac:spMk id="7019" creationId="{77A0E41C-5B3C-4AE8-9E8F-4A3B789A20D9}"/>
          </ac:spMkLst>
        </pc:spChg>
        <pc:spChg chg="mod">
          <ac:chgData name="Kolakowski, Artur" userId="9c34c8cc-b1df-44f6-bea5-dcf7a54ee35f" providerId="ADAL" clId="{3840EB45-74CA-49F5-8548-3DE287019A31}" dt="2022-12-08T10:51:20.472" v="10740" actId="790"/>
          <ac:spMkLst>
            <pc:docMk/>
            <pc:sldMk cId="2574044071" sldId="484"/>
            <ac:spMk id="7020" creationId="{AA679A46-7A25-4963-BFED-EAD321A6CB32}"/>
          </ac:spMkLst>
        </pc:spChg>
        <pc:spChg chg="mod">
          <ac:chgData name="Kolakowski, Artur" userId="9c34c8cc-b1df-44f6-bea5-dcf7a54ee35f" providerId="ADAL" clId="{3840EB45-74CA-49F5-8548-3DE287019A31}" dt="2022-12-08T10:51:20.478" v="10741" actId="790"/>
          <ac:spMkLst>
            <pc:docMk/>
            <pc:sldMk cId="2574044071" sldId="484"/>
            <ac:spMk id="7021" creationId="{5EC9B7F3-F613-4B89-90AC-7920AE142A9A}"/>
          </ac:spMkLst>
        </pc:spChg>
        <pc:spChg chg="mod">
          <ac:chgData name="Kolakowski, Artur" userId="9c34c8cc-b1df-44f6-bea5-dcf7a54ee35f" providerId="ADAL" clId="{3840EB45-74CA-49F5-8548-3DE287019A31}" dt="2022-12-08T10:51:20.482" v="10742" actId="790"/>
          <ac:spMkLst>
            <pc:docMk/>
            <pc:sldMk cId="2574044071" sldId="484"/>
            <ac:spMk id="7022" creationId="{9BA39F9D-C227-414C-BB7F-E8414422B030}"/>
          </ac:spMkLst>
        </pc:spChg>
        <pc:spChg chg="mod">
          <ac:chgData name="Kolakowski, Artur" userId="9c34c8cc-b1df-44f6-bea5-dcf7a54ee35f" providerId="ADAL" clId="{3840EB45-74CA-49F5-8548-3DE287019A31}" dt="2022-12-08T10:51:20.486" v="10743" actId="790"/>
          <ac:spMkLst>
            <pc:docMk/>
            <pc:sldMk cId="2574044071" sldId="484"/>
            <ac:spMk id="7023" creationId="{5B71A8E7-22C6-44E8-980B-BA113FA2C34C}"/>
          </ac:spMkLst>
        </pc:spChg>
        <pc:spChg chg="mod">
          <ac:chgData name="Kolakowski, Artur" userId="9c34c8cc-b1df-44f6-bea5-dcf7a54ee35f" providerId="ADAL" clId="{3840EB45-74CA-49F5-8548-3DE287019A31}" dt="2022-12-08T10:51:20.491" v="10744" actId="790"/>
          <ac:spMkLst>
            <pc:docMk/>
            <pc:sldMk cId="2574044071" sldId="484"/>
            <ac:spMk id="7024" creationId="{3FB37A07-A536-48F7-87D1-F49E9D9B1410}"/>
          </ac:spMkLst>
        </pc:spChg>
        <pc:spChg chg="mod">
          <ac:chgData name="Kolakowski, Artur" userId="9c34c8cc-b1df-44f6-bea5-dcf7a54ee35f" providerId="ADAL" clId="{3840EB45-74CA-49F5-8548-3DE287019A31}" dt="2022-12-08T10:51:20.495" v="10745" actId="790"/>
          <ac:spMkLst>
            <pc:docMk/>
            <pc:sldMk cId="2574044071" sldId="484"/>
            <ac:spMk id="7025" creationId="{94854E78-0FAB-420E-85F3-8A5E75329A0F}"/>
          </ac:spMkLst>
        </pc:spChg>
        <pc:spChg chg="mod">
          <ac:chgData name="Kolakowski, Artur" userId="9c34c8cc-b1df-44f6-bea5-dcf7a54ee35f" providerId="ADAL" clId="{3840EB45-74CA-49F5-8548-3DE287019A31}" dt="2022-12-08T10:51:20.502" v="10746" actId="790"/>
          <ac:spMkLst>
            <pc:docMk/>
            <pc:sldMk cId="2574044071" sldId="484"/>
            <ac:spMk id="7026" creationId="{1CBD6BE1-E3EC-4CC0-9582-646BEAF551D8}"/>
          </ac:spMkLst>
        </pc:spChg>
        <pc:spChg chg="mod">
          <ac:chgData name="Kolakowski, Artur" userId="9c34c8cc-b1df-44f6-bea5-dcf7a54ee35f" providerId="ADAL" clId="{3840EB45-74CA-49F5-8548-3DE287019A31}" dt="2022-12-08T10:51:20.507" v="10747" actId="790"/>
          <ac:spMkLst>
            <pc:docMk/>
            <pc:sldMk cId="2574044071" sldId="484"/>
            <ac:spMk id="7027" creationId="{E17CB70B-6E25-4506-82F6-C85835390746}"/>
          </ac:spMkLst>
        </pc:spChg>
        <pc:spChg chg="mod">
          <ac:chgData name="Kolakowski, Artur" userId="9c34c8cc-b1df-44f6-bea5-dcf7a54ee35f" providerId="ADAL" clId="{3840EB45-74CA-49F5-8548-3DE287019A31}" dt="2022-12-08T10:51:20.512" v="10748" actId="790"/>
          <ac:spMkLst>
            <pc:docMk/>
            <pc:sldMk cId="2574044071" sldId="484"/>
            <ac:spMk id="7028" creationId="{67BE1C92-FC33-475B-9C8D-926E093D59B6}"/>
          </ac:spMkLst>
        </pc:spChg>
        <pc:spChg chg="mod">
          <ac:chgData name="Kolakowski, Artur" userId="9c34c8cc-b1df-44f6-bea5-dcf7a54ee35f" providerId="ADAL" clId="{3840EB45-74CA-49F5-8548-3DE287019A31}" dt="2022-12-08T10:51:20.516" v="10749" actId="790"/>
          <ac:spMkLst>
            <pc:docMk/>
            <pc:sldMk cId="2574044071" sldId="484"/>
            <ac:spMk id="7029" creationId="{95451000-90AC-4803-97C8-5F8849CC1423}"/>
          </ac:spMkLst>
        </pc:spChg>
        <pc:spChg chg="mod">
          <ac:chgData name="Kolakowski, Artur" userId="9c34c8cc-b1df-44f6-bea5-dcf7a54ee35f" providerId="ADAL" clId="{3840EB45-74CA-49F5-8548-3DE287019A31}" dt="2022-12-08T10:51:20.522" v="10750" actId="790"/>
          <ac:spMkLst>
            <pc:docMk/>
            <pc:sldMk cId="2574044071" sldId="484"/>
            <ac:spMk id="7030" creationId="{C88E5F07-9AE8-409B-9461-8FF28BB0EA58}"/>
          </ac:spMkLst>
        </pc:spChg>
        <pc:spChg chg="mod">
          <ac:chgData name="Kolakowski, Artur" userId="9c34c8cc-b1df-44f6-bea5-dcf7a54ee35f" providerId="ADAL" clId="{3840EB45-74CA-49F5-8548-3DE287019A31}" dt="2022-12-08T10:51:20.526" v="10751" actId="790"/>
          <ac:spMkLst>
            <pc:docMk/>
            <pc:sldMk cId="2574044071" sldId="484"/>
            <ac:spMk id="7031" creationId="{72E0A59D-C1E3-4FC5-BBB9-3B0593DE065D}"/>
          </ac:spMkLst>
        </pc:spChg>
        <pc:spChg chg="mod">
          <ac:chgData name="Kolakowski, Artur" userId="9c34c8cc-b1df-44f6-bea5-dcf7a54ee35f" providerId="ADAL" clId="{3840EB45-74CA-49F5-8548-3DE287019A31}" dt="2022-12-08T10:51:20.532" v="10752" actId="790"/>
          <ac:spMkLst>
            <pc:docMk/>
            <pc:sldMk cId="2574044071" sldId="484"/>
            <ac:spMk id="7032" creationId="{4EB96460-7161-49CD-A83E-390A92A192BC}"/>
          </ac:spMkLst>
        </pc:spChg>
        <pc:spChg chg="mod">
          <ac:chgData name="Kolakowski, Artur" userId="9c34c8cc-b1df-44f6-bea5-dcf7a54ee35f" providerId="ADAL" clId="{3840EB45-74CA-49F5-8548-3DE287019A31}" dt="2022-12-08T10:51:20.536" v="10753" actId="790"/>
          <ac:spMkLst>
            <pc:docMk/>
            <pc:sldMk cId="2574044071" sldId="484"/>
            <ac:spMk id="7033" creationId="{744566DD-0959-4879-808D-5BDFDFD02850}"/>
          </ac:spMkLst>
        </pc:spChg>
        <pc:spChg chg="mod">
          <ac:chgData name="Kolakowski, Artur" userId="9c34c8cc-b1df-44f6-bea5-dcf7a54ee35f" providerId="ADAL" clId="{3840EB45-74CA-49F5-8548-3DE287019A31}" dt="2022-12-08T10:51:20.541" v="10754" actId="790"/>
          <ac:spMkLst>
            <pc:docMk/>
            <pc:sldMk cId="2574044071" sldId="484"/>
            <ac:spMk id="7034" creationId="{D257E5F1-F468-482B-AE97-189564B8CD98}"/>
          </ac:spMkLst>
        </pc:spChg>
        <pc:spChg chg="mod">
          <ac:chgData name="Kolakowski, Artur" userId="9c34c8cc-b1df-44f6-bea5-dcf7a54ee35f" providerId="ADAL" clId="{3840EB45-74CA-49F5-8548-3DE287019A31}" dt="2022-12-08T10:51:20.546" v="10755" actId="790"/>
          <ac:spMkLst>
            <pc:docMk/>
            <pc:sldMk cId="2574044071" sldId="484"/>
            <ac:spMk id="7035" creationId="{29CD0063-A4B9-4E37-9452-F0D904758C4E}"/>
          </ac:spMkLst>
        </pc:spChg>
        <pc:spChg chg="mod">
          <ac:chgData name="Kolakowski, Artur" userId="9c34c8cc-b1df-44f6-bea5-dcf7a54ee35f" providerId="ADAL" clId="{3840EB45-74CA-49F5-8548-3DE287019A31}" dt="2022-12-08T10:51:20.551" v="10756" actId="790"/>
          <ac:spMkLst>
            <pc:docMk/>
            <pc:sldMk cId="2574044071" sldId="484"/>
            <ac:spMk id="7036" creationId="{3E02EBB3-DE76-4844-A899-77C51D68F7A2}"/>
          </ac:spMkLst>
        </pc:spChg>
        <pc:spChg chg="mod">
          <ac:chgData name="Kolakowski, Artur" userId="9c34c8cc-b1df-44f6-bea5-dcf7a54ee35f" providerId="ADAL" clId="{3840EB45-74CA-49F5-8548-3DE287019A31}" dt="2022-12-08T10:51:20.556" v="10757" actId="790"/>
          <ac:spMkLst>
            <pc:docMk/>
            <pc:sldMk cId="2574044071" sldId="484"/>
            <ac:spMk id="7037" creationId="{A830B846-E2AB-4EB8-B5DC-101B9D00C16B}"/>
          </ac:spMkLst>
        </pc:spChg>
        <pc:spChg chg="mod">
          <ac:chgData name="Kolakowski, Artur" userId="9c34c8cc-b1df-44f6-bea5-dcf7a54ee35f" providerId="ADAL" clId="{3840EB45-74CA-49F5-8548-3DE287019A31}" dt="2022-12-08T10:51:20.560" v="10758" actId="790"/>
          <ac:spMkLst>
            <pc:docMk/>
            <pc:sldMk cId="2574044071" sldId="484"/>
            <ac:spMk id="7038" creationId="{6998352B-E070-4530-8403-8CBBB317DE77}"/>
          </ac:spMkLst>
        </pc:spChg>
        <pc:spChg chg="mod">
          <ac:chgData name="Kolakowski, Artur" userId="9c34c8cc-b1df-44f6-bea5-dcf7a54ee35f" providerId="ADAL" clId="{3840EB45-74CA-49F5-8548-3DE287019A31}" dt="2022-12-08T10:51:20.565" v="10759" actId="790"/>
          <ac:spMkLst>
            <pc:docMk/>
            <pc:sldMk cId="2574044071" sldId="484"/>
            <ac:spMk id="7039" creationId="{64F83258-FA94-4D5E-BF03-58ED92B3169F}"/>
          </ac:spMkLst>
        </pc:spChg>
        <pc:spChg chg="mod">
          <ac:chgData name="Kolakowski, Artur" userId="9c34c8cc-b1df-44f6-bea5-dcf7a54ee35f" providerId="ADAL" clId="{3840EB45-74CA-49F5-8548-3DE287019A31}" dt="2022-12-08T10:51:20.570" v="10760" actId="790"/>
          <ac:spMkLst>
            <pc:docMk/>
            <pc:sldMk cId="2574044071" sldId="484"/>
            <ac:spMk id="7040" creationId="{B8CF8D7D-350F-4571-88BE-FA309A49AD4B}"/>
          </ac:spMkLst>
        </pc:spChg>
        <pc:spChg chg="mod">
          <ac:chgData name="Kolakowski, Artur" userId="9c34c8cc-b1df-44f6-bea5-dcf7a54ee35f" providerId="ADAL" clId="{3840EB45-74CA-49F5-8548-3DE287019A31}" dt="2022-12-08T10:51:20.576" v="10761" actId="790"/>
          <ac:spMkLst>
            <pc:docMk/>
            <pc:sldMk cId="2574044071" sldId="484"/>
            <ac:spMk id="7041" creationId="{CAEBA172-7F34-40E5-9D61-57B56BAF522B}"/>
          </ac:spMkLst>
        </pc:spChg>
        <pc:spChg chg="mod">
          <ac:chgData name="Kolakowski, Artur" userId="9c34c8cc-b1df-44f6-bea5-dcf7a54ee35f" providerId="ADAL" clId="{3840EB45-74CA-49F5-8548-3DE287019A31}" dt="2022-12-08T10:51:20.581" v="10762" actId="790"/>
          <ac:spMkLst>
            <pc:docMk/>
            <pc:sldMk cId="2574044071" sldId="484"/>
            <ac:spMk id="7042" creationId="{1E8190D3-B716-4B6B-A9E6-E398B1B118B0}"/>
          </ac:spMkLst>
        </pc:spChg>
        <pc:spChg chg="mod">
          <ac:chgData name="Kolakowski, Artur" userId="9c34c8cc-b1df-44f6-bea5-dcf7a54ee35f" providerId="ADAL" clId="{3840EB45-74CA-49F5-8548-3DE287019A31}" dt="2022-12-08T10:51:20.585" v="10763" actId="790"/>
          <ac:spMkLst>
            <pc:docMk/>
            <pc:sldMk cId="2574044071" sldId="484"/>
            <ac:spMk id="7043" creationId="{68C9C7BD-E364-4CE5-A51D-AA1CA05D0226}"/>
          </ac:spMkLst>
        </pc:spChg>
        <pc:spChg chg="mod">
          <ac:chgData name="Kolakowski, Artur" userId="9c34c8cc-b1df-44f6-bea5-dcf7a54ee35f" providerId="ADAL" clId="{3840EB45-74CA-49F5-8548-3DE287019A31}" dt="2022-12-08T10:51:20.591" v="10764" actId="790"/>
          <ac:spMkLst>
            <pc:docMk/>
            <pc:sldMk cId="2574044071" sldId="484"/>
            <ac:spMk id="7044" creationId="{5C223CDB-A0D5-44F5-B218-9CC9AF454BD2}"/>
          </ac:spMkLst>
        </pc:spChg>
        <pc:spChg chg="mod">
          <ac:chgData name="Kolakowski, Artur" userId="9c34c8cc-b1df-44f6-bea5-dcf7a54ee35f" providerId="ADAL" clId="{3840EB45-74CA-49F5-8548-3DE287019A31}" dt="2022-12-08T10:51:20.596" v="10765" actId="790"/>
          <ac:spMkLst>
            <pc:docMk/>
            <pc:sldMk cId="2574044071" sldId="484"/>
            <ac:spMk id="7045" creationId="{975D778F-89AE-49CE-A828-F272E4C9A7C0}"/>
          </ac:spMkLst>
        </pc:spChg>
        <pc:spChg chg="mod">
          <ac:chgData name="Kolakowski, Artur" userId="9c34c8cc-b1df-44f6-bea5-dcf7a54ee35f" providerId="ADAL" clId="{3840EB45-74CA-49F5-8548-3DE287019A31}" dt="2022-12-08T10:51:20.600" v="10766" actId="790"/>
          <ac:spMkLst>
            <pc:docMk/>
            <pc:sldMk cId="2574044071" sldId="484"/>
            <ac:spMk id="7046" creationId="{5CE23963-3344-4406-BAC3-E31B2B72A206}"/>
          </ac:spMkLst>
        </pc:spChg>
        <pc:spChg chg="mod">
          <ac:chgData name="Kolakowski, Artur" userId="9c34c8cc-b1df-44f6-bea5-dcf7a54ee35f" providerId="ADAL" clId="{3840EB45-74CA-49F5-8548-3DE287019A31}" dt="2022-12-08T10:51:20.605" v="10767" actId="790"/>
          <ac:spMkLst>
            <pc:docMk/>
            <pc:sldMk cId="2574044071" sldId="484"/>
            <ac:spMk id="7047" creationId="{387ECC5F-9F33-4541-8042-BDC071294096}"/>
          </ac:spMkLst>
        </pc:spChg>
        <pc:spChg chg="mod">
          <ac:chgData name="Kolakowski, Artur" userId="9c34c8cc-b1df-44f6-bea5-dcf7a54ee35f" providerId="ADAL" clId="{3840EB45-74CA-49F5-8548-3DE287019A31}" dt="2022-12-08T10:51:20.610" v="10768" actId="790"/>
          <ac:spMkLst>
            <pc:docMk/>
            <pc:sldMk cId="2574044071" sldId="484"/>
            <ac:spMk id="7048" creationId="{A23E93E4-24AE-468E-B1E6-3660CB4C330B}"/>
          </ac:spMkLst>
        </pc:spChg>
        <pc:spChg chg="mod">
          <ac:chgData name="Kolakowski, Artur" userId="9c34c8cc-b1df-44f6-bea5-dcf7a54ee35f" providerId="ADAL" clId="{3840EB45-74CA-49F5-8548-3DE287019A31}" dt="2022-12-08T10:51:20.615" v="10769" actId="790"/>
          <ac:spMkLst>
            <pc:docMk/>
            <pc:sldMk cId="2574044071" sldId="484"/>
            <ac:spMk id="7049" creationId="{8C14945E-C3FF-4D37-A834-44C7EBB8B9CC}"/>
          </ac:spMkLst>
        </pc:spChg>
        <pc:spChg chg="mod">
          <ac:chgData name="Kolakowski, Artur" userId="9c34c8cc-b1df-44f6-bea5-dcf7a54ee35f" providerId="ADAL" clId="{3840EB45-74CA-49F5-8548-3DE287019A31}" dt="2022-12-08T10:51:20.619" v="10770" actId="790"/>
          <ac:spMkLst>
            <pc:docMk/>
            <pc:sldMk cId="2574044071" sldId="484"/>
            <ac:spMk id="7050" creationId="{1A1E9282-2056-4F03-95AE-98BB2C996889}"/>
          </ac:spMkLst>
        </pc:spChg>
        <pc:spChg chg="mod">
          <ac:chgData name="Kolakowski, Artur" userId="9c34c8cc-b1df-44f6-bea5-dcf7a54ee35f" providerId="ADAL" clId="{3840EB45-74CA-49F5-8548-3DE287019A31}" dt="2022-12-08T10:51:20.624" v="10771" actId="790"/>
          <ac:spMkLst>
            <pc:docMk/>
            <pc:sldMk cId="2574044071" sldId="484"/>
            <ac:spMk id="7051" creationId="{BB8DCF25-C518-4F26-9100-8BE4D1BFCC25}"/>
          </ac:spMkLst>
        </pc:spChg>
        <pc:spChg chg="mod">
          <ac:chgData name="Kolakowski, Artur" userId="9c34c8cc-b1df-44f6-bea5-dcf7a54ee35f" providerId="ADAL" clId="{3840EB45-74CA-49F5-8548-3DE287019A31}" dt="2022-12-08T10:51:20.629" v="10772" actId="790"/>
          <ac:spMkLst>
            <pc:docMk/>
            <pc:sldMk cId="2574044071" sldId="484"/>
            <ac:spMk id="7052" creationId="{CC7A5CC6-5167-4BF1-96E3-E716C51FD460}"/>
          </ac:spMkLst>
        </pc:spChg>
        <pc:spChg chg="mod">
          <ac:chgData name="Kolakowski, Artur" userId="9c34c8cc-b1df-44f6-bea5-dcf7a54ee35f" providerId="ADAL" clId="{3840EB45-74CA-49F5-8548-3DE287019A31}" dt="2022-12-08T10:51:20.635" v="10773" actId="790"/>
          <ac:spMkLst>
            <pc:docMk/>
            <pc:sldMk cId="2574044071" sldId="484"/>
            <ac:spMk id="7053" creationId="{708C55E5-9F3A-4D5B-92F5-E5EEFD1F7E7A}"/>
          </ac:spMkLst>
        </pc:spChg>
        <pc:spChg chg="mod">
          <ac:chgData name="Kolakowski, Artur" userId="9c34c8cc-b1df-44f6-bea5-dcf7a54ee35f" providerId="ADAL" clId="{3840EB45-74CA-49F5-8548-3DE287019A31}" dt="2022-12-08T10:51:20.640" v="10774" actId="790"/>
          <ac:spMkLst>
            <pc:docMk/>
            <pc:sldMk cId="2574044071" sldId="484"/>
            <ac:spMk id="7054" creationId="{E3D59179-EC90-4502-92AB-8E82C6876D36}"/>
          </ac:spMkLst>
        </pc:spChg>
        <pc:spChg chg="mod">
          <ac:chgData name="Kolakowski, Artur" userId="9c34c8cc-b1df-44f6-bea5-dcf7a54ee35f" providerId="ADAL" clId="{3840EB45-74CA-49F5-8548-3DE287019A31}" dt="2022-12-08T10:51:20.645" v="10775" actId="790"/>
          <ac:spMkLst>
            <pc:docMk/>
            <pc:sldMk cId="2574044071" sldId="484"/>
            <ac:spMk id="7055" creationId="{E71C15CF-6B63-4A95-9DCD-4CEA428EFED0}"/>
          </ac:spMkLst>
        </pc:spChg>
        <pc:spChg chg="mod">
          <ac:chgData name="Kolakowski, Artur" userId="9c34c8cc-b1df-44f6-bea5-dcf7a54ee35f" providerId="ADAL" clId="{3840EB45-74CA-49F5-8548-3DE287019A31}" dt="2022-12-08T10:51:20.650" v="10776" actId="790"/>
          <ac:spMkLst>
            <pc:docMk/>
            <pc:sldMk cId="2574044071" sldId="484"/>
            <ac:spMk id="7056" creationId="{034FA6DA-551E-4CD6-A32F-1FDDA32ACEC5}"/>
          </ac:spMkLst>
        </pc:spChg>
        <pc:spChg chg="mod">
          <ac:chgData name="Kolakowski, Artur" userId="9c34c8cc-b1df-44f6-bea5-dcf7a54ee35f" providerId="ADAL" clId="{3840EB45-74CA-49F5-8548-3DE287019A31}" dt="2022-12-08T10:51:20.654" v="10777" actId="790"/>
          <ac:spMkLst>
            <pc:docMk/>
            <pc:sldMk cId="2574044071" sldId="484"/>
            <ac:spMk id="7057" creationId="{5F8AC13E-27C3-4B23-97E8-59EF9DD2D36E}"/>
          </ac:spMkLst>
        </pc:spChg>
        <pc:spChg chg="mod">
          <ac:chgData name="Kolakowski, Artur" userId="9c34c8cc-b1df-44f6-bea5-dcf7a54ee35f" providerId="ADAL" clId="{3840EB45-74CA-49F5-8548-3DE287019A31}" dt="2022-12-08T10:51:20.658" v="10778" actId="790"/>
          <ac:spMkLst>
            <pc:docMk/>
            <pc:sldMk cId="2574044071" sldId="484"/>
            <ac:spMk id="7058" creationId="{D4F5144B-7653-4D42-A90F-36AD0288A5E2}"/>
          </ac:spMkLst>
        </pc:spChg>
        <pc:spChg chg="mod">
          <ac:chgData name="Kolakowski, Artur" userId="9c34c8cc-b1df-44f6-bea5-dcf7a54ee35f" providerId="ADAL" clId="{3840EB45-74CA-49F5-8548-3DE287019A31}" dt="2022-12-08T10:51:20.663" v="10779" actId="790"/>
          <ac:spMkLst>
            <pc:docMk/>
            <pc:sldMk cId="2574044071" sldId="484"/>
            <ac:spMk id="7059" creationId="{CA0EA7AF-F3DC-434F-857B-B7D26901D5BD}"/>
          </ac:spMkLst>
        </pc:spChg>
        <pc:spChg chg="mod">
          <ac:chgData name="Kolakowski, Artur" userId="9c34c8cc-b1df-44f6-bea5-dcf7a54ee35f" providerId="ADAL" clId="{3840EB45-74CA-49F5-8548-3DE287019A31}" dt="2022-12-08T10:51:20.669" v="10780" actId="790"/>
          <ac:spMkLst>
            <pc:docMk/>
            <pc:sldMk cId="2574044071" sldId="484"/>
            <ac:spMk id="7060" creationId="{A7DE710A-E751-4B14-BDD1-B2C7D6028F9A}"/>
          </ac:spMkLst>
        </pc:spChg>
        <pc:spChg chg="mod">
          <ac:chgData name="Kolakowski, Artur" userId="9c34c8cc-b1df-44f6-bea5-dcf7a54ee35f" providerId="ADAL" clId="{3840EB45-74CA-49F5-8548-3DE287019A31}" dt="2022-12-08T10:51:20.674" v="10781" actId="790"/>
          <ac:spMkLst>
            <pc:docMk/>
            <pc:sldMk cId="2574044071" sldId="484"/>
            <ac:spMk id="7061" creationId="{EEC1AF98-3F4C-4AE4-90D5-FD81B10AAD7F}"/>
          </ac:spMkLst>
        </pc:spChg>
        <pc:spChg chg="mod">
          <ac:chgData name="Kolakowski, Artur" userId="9c34c8cc-b1df-44f6-bea5-dcf7a54ee35f" providerId="ADAL" clId="{3840EB45-74CA-49F5-8548-3DE287019A31}" dt="2022-12-08T10:51:20.680" v="10782" actId="790"/>
          <ac:spMkLst>
            <pc:docMk/>
            <pc:sldMk cId="2574044071" sldId="484"/>
            <ac:spMk id="7062" creationId="{0C6D51E1-3A8F-4A25-B1CE-B40591BC3B71}"/>
          </ac:spMkLst>
        </pc:spChg>
        <pc:spChg chg="mod">
          <ac:chgData name="Kolakowski, Artur" userId="9c34c8cc-b1df-44f6-bea5-dcf7a54ee35f" providerId="ADAL" clId="{3840EB45-74CA-49F5-8548-3DE287019A31}" dt="2022-12-08T10:51:20.686" v="10783" actId="790"/>
          <ac:spMkLst>
            <pc:docMk/>
            <pc:sldMk cId="2574044071" sldId="484"/>
            <ac:spMk id="7063" creationId="{A45A4F37-39C6-4BB5-8120-25E1F31B44B0}"/>
          </ac:spMkLst>
        </pc:spChg>
        <pc:spChg chg="mod">
          <ac:chgData name="Kolakowski, Artur" userId="9c34c8cc-b1df-44f6-bea5-dcf7a54ee35f" providerId="ADAL" clId="{3840EB45-74CA-49F5-8548-3DE287019A31}" dt="2022-12-08T10:51:20.692" v="10784" actId="790"/>
          <ac:spMkLst>
            <pc:docMk/>
            <pc:sldMk cId="2574044071" sldId="484"/>
            <ac:spMk id="7064" creationId="{A225CE47-19EA-42B7-89DB-74848044D158}"/>
          </ac:spMkLst>
        </pc:spChg>
        <pc:spChg chg="mod">
          <ac:chgData name="Kolakowski, Artur" userId="9c34c8cc-b1df-44f6-bea5-dcf7a54ee35f" providerId="ADAL" clId="{3840EB45-74CA-49F5-8548-3DE287019A31}" dt="2022-12-08T10:51:20.697" v="10785" actId="790"/>
          <ac:spMkLst>
            <pc:docMk/>
            <pc:sldMk cId="2574044071" sldId="484"/>
            <ac:spMk id="7065" creationId="{A8DCB22E-14D6-44E5-9722-8619A64CBE13}"/>
          </ac:spMkLst>
        </pc:spChg>
        <pc:spChg chg="mod">
          <ac:chgData name="Kolakowski, Artur" userId="9c34c8cc-b1df-44f6-bea5-dcf7a54ee35f" providerId="ADAL" clId="{3840EB45-74CA-49F5-8548-3DE287019A31}" dt="2022-12-08T10:51:20.702" v="10786" actId="790"/>
          <ac:spMkLst>
            <pc:docMk/>
            <pc:sldMk cId="2574044071" sldId="484"/>
            <ac:spMk id="7066" creationId="{27C12588-BFE5-4A58-AA44-37180246A9A0}"/>
          </ac:spMkLst>
        </pc:spChg>
        <pc:spChg chg="mod">
          <ac:chgData name="Kolakowski, Artur" userId="9c34c8cc-b1df-44f6-bea5-dcf7a54ee35f" providerId="ADAL" clId="{3840EB45-74CA-49F5-8548-3DE287019A31}" dt="2022-12-08T10:51:20.707" v="10787" actId="790"/>
          <ac:spMkLst>
            <pc:docMk/>
            <pc:sldMk cId="2574044071" sldId="484"/>
            <ac:spMk id="7067" creationId="{D8A8E41B-BC2D-4DD9-8011-3C282567007F}"/>
          </ac:spMkLst>
        </pc:spChg>
        <pc:spChg chg="mod">
          <ac:chgData name="Kolakowski, Artur" userId="9c34c8cc-b1df-44f6-bea5-dcf7a54ee35f" providerId="ADAL" clId="{3840EB45-74CA-49F5-8548-3DE287019A31}" dt="2022-12-08T10:51:20.712" v="10788" actId="790"/>
          <ac:spMkLst>
            <pc:docMk/>
            <pc:sldMk cId="2574044071" sldId="484"/>
            <ac:spMk id="7068" creationId="{4C62F707-0BF8-4A91-8071-CD661971A0DC}"/>
          </ac:spMkLst>
        </pc:spChg>
        <pc:spChg chg="mod">
          <ac:chgData name="Kolakowski, Artur" userId="9c34c8cc-b1df-44f6-bea5-dcf7a54ee35f" providerId="ADAL" clId="{3840EB45-74CA-49F5-8548-3DE287019A31}" dt="2022-12-08T10:51:20.716" v="10789" actId="790"/>
          <ac:spMkLst>
            <pc:docMk/>
            <pc:sldMk cId="2574044071" sldId="484"/>
            <ac:spMk id="7069" creationId="{60D20398-4CAA-47CD-B471-9DD41709FE39}"/>
          </ac:spMkLst>
        </pc:spChg>
        <pc:spChg chg="mod">
          <ac:chgData name="Kolakowski, Artur" userId="9c34c8cc-b1df-44f6-bea5-dcf7a54ee35f" providerId="ADAL" clId="{3840EB45-74CA-49F5-8548-3DE287019A31}" dt="2022-12-08T10:51:20.722" v="10790" actId="790"/>
          <ac:spMkLst>
            <pc:docMk/>
            <pc:sldMk cId="2574044071" sldId="484"/>
            <ac:spMk id="7070" creationId="{79547D2C-0BD7-467D-B3C2-0F5E79C923A2}"/>
          </ac:spMkLst>
        </pc:spChg>
        <pc:spChg chg="mod">
          <ac:chgData name="Kolakowski, Artur" userId="9c34c8cc-b1df-44f6-bea5-dcf7a54ee35f" providerId="ADAL" clId="{3840EB45-74CA-49F5-8548-3DE287019A31}" dt="2022-12-08T10:51:20.726" v="10791" actId="790"/>
          <ac:spMkLst>
            <pc:docMk/>
            <pc:sldMk cId="2574044071" sldId="484"/>
            <ac:spMk id="7071" creationId="{A5429304-80C9-4123-8257-6C249F296876}"/>
          </ac:spMkLst>
        </pc:spChg>
        <pc:spChg chg="mod">
          <ac:chgData name="Kolakowski, Artur" userId="9c34c8cc-b1df-44f6-bea5-dcf7a54ee35f" providerId="ADAL" clId="{3840EB45-74CA-49F5-8548-3DE287019A31}" dt="2022-12-08T10:51:20.732" v="10792" actId="790"/>
          <ac:spMkLst>
            <pc:docMk/>
            <pc:sldMk cId="2574044071" sldId="484"/>
            <ac:spMk id="7072" creationId="{5B3239F7-B63C-4F5E-9E9A-4E61F2D278E7}"/>
          </ac:spMkLst>
        </pc:spChg>
        <pc:spChg chg="mod">
          <ac:chgData name="Kolakowski, Artur" userId="9c34c8cc-b1df-44f6-bea5-dcf7a54ee35f" providerId="ADAL" clId="{3840EB45-74CA-49F5-8548-3DE287019A31}" dt="2022-12-08T10:51:20.736" v="10793" actId="790"/>
          <ac:spMkLst>
            <pc:docMk/>
            <pc:sldMk cId="2574044071" sldId="484"/>
            <ac:spMk id="7073" creationId="{0BEA7676-42C3-481A-B7FB-9D099DA749BB}"/>
          </ac:spMkLst>
        </pc:spChg>
        <pc:spChg chg="mod">
          <ac:chgData name="Kolakowski, Artur" userId="9c34c8cc-b1df-44f6-bea5-dcf7a54ee35f" providerId="ADAL" clId="{3840EB45-74CA-49F5-8548-3DE287019A31}" dt="2022-12-08T10:51:20.741" v="10794" actId="790"/>
          <ac:spMkLst>
            <pc:docMk/>
            <pc:sldMk cId="2574044071" sldId="484"/>
            <ac:spMk id="7074" creationId="{8072CD48-16D4-4A78-AA83-93510446B4A6}"/>
          </ac:spMkLst>
        </pc:spChg>
        <pc:spChg chg="mod">
          <ac:chgData name="Kolakowski, Artur" userId="9c34c8cc-b1df-44f6-bea5-dcf7a54ee35f" providerId="ADAL" clId="{3840EB45-74CA-49F5-8548-3DE287019A31}" dt="2022-12-08T10:51:20.746" v="10795" actId="790"/>
          <ac:spMkLst>
            <pc:docMk/>
            <pc:sldMk cId="2574044071" sldId="484"/>
            <ac:spMk id="7075" creationId="{BD8347E2-EF42-4B2F-BAE9-604127B7D602}"/>
          </ac:spMkLst>
        </pc:spChg>
        <pc:spChg chg="mod">
          <ac:chgData name="Kolakowski, Artur" userId="9c34c8cc-b1df-44f6-bea5-dcf7a54ee35f" providerId="ADAL" clId="{3840EB45-74CA-49F5-8548-3DE287019A31}" dt="2022-12-08T10:51:20.751" v="10796" actId="790"/>
          <ac:spMkLst>
            <pc:docMk/>
            <pc:sldMk cId="2574044071" sldId="484"/>
            <ac:spMk id="7076" creationId="{CCC6EC89-E46D-4D27-B48C-AF84D7676D84}"/>
          </ac:spMkLst>
        </pc:spChg>
        <pc:spChg chg="mod">
          <ac:chgData name="Kolakowski, Artur" userId="9c34c8cc-b1df-44f6-bea5-dcf7a54ee35f" providerId="ADAL" clId="{3840EB45-74CA-49F5-8548-3DE287019A31}" dt="2022-12-08T10:51:20.756" v="10797" actId="790"/>
          <ac:spMkLst>
            <pc:docMk/>
            <pc:sldMk cId="2574044071" sldId="484"/>
            <ac:spMk id="7077" creationId="{FB3D7F4E-013A-4DDB-ADDC-233B69A7C1AA}"/>
          </ac:spMkLst>
        </pc:spChg>
        <pc:spChg chg="mod">
          <ac:chgData name="Kolakowski, Artur" userId="9c34c8cc-b1df-44f6-bea5-dcf7a54ee35f" providerId="ADAL" clId="{3840EB45-74CA-49F5-8548-3DE287019A31}" dt="2022-12-08T10:51:20.761" v="10798" actId="790"/>
          <ac:spMkLst>
            <pc:docMk/>
            <pc:sldMk cId="2574044071" sldId="484"/>
            <ac:spMk id="7078" creationId="{53EA78EB-2D1F-4DEF-B458-B970B8C6E743}"/>
          </ac:spMkLst>
        </pc:spChg>
        <pc:spChg chg="mod">
          <ac:chgData name="Kolakowski, Artur" userId="9c34c8cc-b1df-44f6-bea5-dcf7a54ee35f" providerId="ADAL" clId="{3840EB45-74CA-49F5-8548-3DE287019A31}" dt="2022-12-08T10:51:20.766" v="10799" actId="790"/>
          <ac:spMkLst>
            <pc:docMk/>
            <pc:sldMk cId="2574044071" sldId="484"/>
            <ac:spMk id="7079" creationId="{8B1292F6-E8EE-4E40-899B-D7D41B61FF38}"/>
          </ac:spMkLst>
        </pc:spChg>
        <pc:spChg chg="mod">
          <ac:chgData name="Kolakowski, Artur" userId="9c34c8cc-b1df-44f6-bea5-dcf7a54ee35f" providerId="ADAL" clId="{3840EB45-74CA-49F5-8548-3DE287019A31}" dt="2022-12-08T10:51:20.771" v="10800" actId="790"/>
          <ac:spMkLst>
            <pc:docMk/>
            <pc:sldMk cId="2574044071" sldId="484"/>
            <ac:spMk id="7080" creationId="{7216B47C-A434-4BAD-A9CB-5007A637224B}"/>
          </ac:spMkLst>
        </pc:spChg>
        <pc:spChg chg="mod">
          <ac:chgData name="Kolakowski, Artur" userId="9c34c8cc-b1df-44f6-bea5-dcf7a54ee35f" providerId="ADAL" clId="{3840EB45-74CA-49F5-8548-3DE287019A31}" dt="2022-12-08T10:51:20.776" v="10801" actId="790"/>
          <ac:spMkLst>
            <pc:docMk/>
            <pc:sldMk cId="2574044071" sldId="484"/>
            <ac:spMk id="7081" creationId="{C50FE0EF-D551-4910-8ACC-7D6462DA2C26}"/>
          </ac:spMkLst>
        </pc:spChg>
        <pc:spChg chg="mod">
          <ac:chgData name="Kolakowski, Artur" userId="9c34c8cc-b1df-44f6-bea5-dcf7a54ee35f" providerId="ADAL" clId="{3840EB45-74CA-49F5-8548-3DE287019A31}" dt="2022-12-08T10:51:20.781" v="10802" actId="790"/>
          <ac:spMkLst>
            <pc:docMk/>
            <pc:sldMk cId="2574044071" sldId="484"/>
            <ac:spMk id="7082" creationId="{9FFFEDAD-3009-4B50-8BEA-82B3DB099FDB}"/>
          </ac:spMkLst>
        </pc:spChg>
        <pc:spChg chg="mod">
          <ac:chgData name="Kolakowski, Artur" userId="9c34c8cc-b1df-44f6-bea5-dcf7a54ee35f" providerId="ADAL" clId="{3840EB45-74CA-49F5-8548-3DE287019A31}" dt="2022-12-08T10:51:20.786" v="10803" actId="790"/>
          <ac:spMkLst>
            <pc:docMk/>
            <pc:sldMk cId="2574044071" sldId="484"/>
            <ac:spMk id="7083" creationId="{271B921D-4C06-404E-82EA-7D0F0AFFD1DA}"/>
          </ac:spMkLst>
        </pc:spChg>
        <pc:spChg chg="mod">
          <ac:chgData name="Kolakowski, Artur" userId="9c34c8cc-b1df-44f6-bea5-dcf7a54ee35f" providerId="ADAL" clId="{3840EB45-74CA-49F5-8548-3DE287019A31}" dt="2022-12-08T10:51:20.791" v="10804" actId="790"/>
          <ac:spMkLst>
            <pc:docMk/>
            <pc:sldMk cId="2574044071" sldId="484"/>
            <ac:spMk id="7084" creationId="{A211D9BB-0B2E-42D4-B9B8-66994B3B0CED}"/>
          </ac:spMkLst>
        </pc:spChg>
        <pc:spChg chg="mod">
          <ac:chgData name="Kolakowski, Artur" userId="9c34c8cc-b1df-44f6-bea5-dcf7a54ee35f" providerId="ADAL" clId="{3840EB45-74CA-49F5-8548-3DE287019A31}" dt="2022-12-08T10:51:20.796" v="10805" actId="790"/>
          <ac:spMkLst>
            <pc:docMk/>
            <pc:sldMk cId="2574044071" sldId="484"/>
            <ac:spMk id="7085" creationId="{3B036912-7C24-4806-9354-9AC2F5A128BD}"/>
          </ac:spMkLst>
        </pc:spChg>
        <pc:spChg chg="mod">
          <ac:chgData name="Kolakowski, Artur" userId="9c34c8cc-b1df-44f6-bea5-dcf7a54ee35f" providerId="ADAL" clId="{3840EB45-74CA-49F5-8548-3DE287019A31}" dt="2022-12-08T10:51:20.800" v="10806" actId="790"/>
          <ac:spMkLst>
            <pc:docMk/>
            <pc:sldMk cId="2574044071" sldId="484"/>
            <ac:spMk id="7086" creationId="{0AA5C637-C88B-4438-8DCC-DC7FCEF13FD9}"/>
          </ac:spMkLst>
        </pc:spChg>
        <pc:spChg chg="mod">
          <ac:chgData name="Kolakowski, Artur" userId="9c34c8cc-b1df-44f6-bea5-dcf7a54ee35f" providerId="ADAL" clId="{3840EB45-74CA-49F5-8548-3DE287019A31}" dt="2022-12-08T10:51:20.805" v="10807" actId="790"/>
          <ac:spMkLst>
            <pc:docMk/>
            <pc:sldMk cId="2574044071" sldId="484"/>
            <ac:spMk id="7087" creationId="{251F4BDA-575E-49D2-8ACA-72DEED957AE8}"/>
          </ac:spMkLst>
        </pc:spChg>
        <pc:spChg chg="mod">
          <ac:chgData name="Kolakowski, Artur" userId="9c34c8cc-b1df-44f6-bea5-dcf7a54ee35f" providerId="ADAL" clId="{3840EB45-74CA-49F5-8548-3DE287019A31}" dt="2022-12-08T10:51:20.810" v="10808" actId="790"/>
          <ac:spMkLst>
            <pc:docMk/>
            <pc:sldMk cId="2574044071" sldId="484"/>
            <ac:spMk id="7088" creationId="{781C793B-ADB8-4DCD-8DB7-CE40B3A76020}"/>
          </ac:spMkLst>
        </pc:spChg>
        <pc:spChg chg="mod">
          <ac:chgData name="Kolakowski, Artur" userId="9c34c8cc-b1df-44f6-bea5-dcf7a54ee35f" providerId="ADAL" clId="{3840EB45-74CA-49F5-8548-3DE287019A31}" dt="2022-12-08T10:51:20.815" v="10809" actId="790"/>
          <ac:spMkLst>
            <pc:docMk/>
            <pc:sldMk cId="2574044071" sldId="484"/>
            <ac:spMk id="7089" creationId="{AB918C01-531D-4460-B4DC-D646B67583ED}"/>
          </ac:spMkLst>
        </pc:spChg>
        <pc:spChg chg="mod">
          <ac:chgData name="Kolakowski, Artur" userId="9c34c8cc-b1df-44f6-bea5-dcf7a54ee35f" providerId="ADAL" clId="{3840EB45-74CA-49F5-8548-3DE287019A31}" dt="2022-12-08T10:51:20.821" v="10810" actId="790"/>
          <ac:spMkLst>
            <pc:docMk/>
            <pc:sldMk cId="2574044071" sldId="484"/>
            <ac:spMk id="7090" creationId="{84DAF3DD-9D87-4976-A7C1-EA582CA3FABF}"/>
          </ac:spMkLst>
        </pc:spChg>
        <pc:spChg chg="mod">
          <ac:chgData name="Kolakowski, Artur" userId="9c34c8cc-b1df-44f6-bea5-dcf7a54ee35f" providerId="ADAL" clId="{3840EB45-74CA-49F5-8548-3DE287019A31}" dt="2022-12-08T10:51:20.826" v="10811" actId="790"/>
          <ac:spMkLst>
            <pc:docMk/>
            <pc:sldMk cId="2574044071" sldId="484"/>
            <ac:spMk id="7091" creationId="{402E2E70-42CD-4D17-9B31-7F356A7758E7}"/>
          </ac:spMkLst>
        </pc:spChg>
        <pc:spChg chg="mod">
          <ac:chgData name="Kolakowski, Artur" userId="9c34c8cc-b1df-44f6-bea5-dcf7a54ee35f" providerId="ADAL" clId="{3840EB45-74CA-49F5-8548-3DE287019A31}" dt="2022-12-08T10:51:20.831" v="10812" actId="790"/>
          <ac:spMkLst>
            <pc:docMk/>
            <pc:sldMk cId="2574044071" sldId="484"/>
            <ac:spMk id="7092" creationId="{71A65E57-DF8F-4465-9DCD-5DB3D96955D9}"/>
          </ac:spMkLst>
        </pc:spChg>
        <pc:spChg chg="mod">
          <ac:chgData name="Kolakowski, Artur" userId="9c34c8cc-b1df-44f6-bea5-dcf7a54ee35f" providerId="ADAL" clId="{3840EB45-74CA-49F5-8548-3DE287019A31}" dt="2022-12-08T10:51:20.835" v="10813" actId="790"/>
          <ac:spMkLst>
            <pc:docMk/>
            <pc:sldMk cId="2574044071" sldId="484"/>
            <ac:spMk id="7093" creationId="{F13BE7B3-38CD-431A-BFFD-283AD4BBCACB}"/>
          </ac:spMkLst>
        </pc:spChg>
        <pc:spChg chg="mod">
          <ac:chgData name="Kolakowski, Artur" userId="9c34c8cc-b1df-44f6-bea5-dcf7a54ee35f" providerId="ADAL" clId="{3840EB45-74CA-49F5-8548-3DE287019A31}" dt="2022-12-08T10:51:20.841" v="10814" actId="790"/>
          <ac:spMkLst>
            <pc:docMk/>
            <pc:sldMk cId="2574044071" sldId="484"/>
            <ac:spMk id="7094" creationId="{B957378D-16E2-4439-B73A-55A83FF5648C}"/>
          </ac:spMkLst>
        </pc:spChg>
        <pc:spChg chg="mod">
          <ac:chgData name="Kolakowski, Artur" userId="9c34c8cc-b1df-44f6-bea5-dcf7a54ee35f" providerId="ADAL" clId="{3840EB45-74CA-49F5-8548-3DE287019A31}" dt="2022-12-08T10:51:20.845" v="10815" actId="790"/>
          <ac:spMkLst>
            <pc:docMk/>
            <pc:sldMk cId="2574044071" sldId="484"/>
            <ac:spMk id="7095" creationId="{6982E057-529B-4BA2-83EE-48F586A22413}"/>
          </ac:spMkLst>
        </pc:spChg>
        <pc:spChg chg="mod">
          <ac:chgData name="Kolakowski, Artur" userId="9c34c8cc-b1df-44f6-bea5-dcf7a54ee35f" providerId="ADAL" clId="{3840EB45-74CA-49F5-8548-3DE287019A31}" dt="2022-12-08T10:51:20.850" v="10816" actId="790"/>
          <ac:spMkLst>
            <pc:docMk/>
            <pc:sldMk cId="2574044071" sldId="484"/>
            <ac:spMk id="7096" creationId="{768285D8-7390-406E-98BF-58EBA7616776}"/>
          </ac:spMkLst>
        </pc:spChg>
        <pc:spChg chg="mod">
          <ac:chgData name="Kolakowski, Artur" userId="9c34c8cc-b1df-44f6-bea5-dcf7a54ee35f" providerId="ADAL" clId="{3840EB45-74CA-49F5-8548-3DE287019A31}" dt="2022-12-08T10:51:20.855" v="10817" actId="790"/>
          <ac:spMkLst>
            <pc:docMk/>
            <pc:sldMk cId="2574044071" sldId="484"/>
            <ac:spMk id="7097" creationId="{EDDA663D-2D41-4266-A96D-F2F9C1C3B417}"/>
          </ac:spMkLst>
        </pc:spChg>
        <pc:spChg chg="mod">
          <ac:chgData name="Kolakowski, Artur" userId="9c34c8cc-b1df-44f6-bea5-dcf7a54ee35f" providerId="ADAL" clId="{3840EB45-74CA-49F5-8548-3DE287019A31}" dt="2022-12-08T10:51:20.859" v="10818" actId="790"/>
          <ac:spMkLst>
            <pc:docMk/>
            <pc:sldMk cId="2574044071" sldId="484"/>
            <ac:spMk id="7098" creationId="{3253A661-6669-4CBC-BA51-CBE0C65DADED}"/>
          </ac:spMkLst>
        </pc:spChg>
        <pc:spChg chg="mod">
          <ac:chgData name="Kolakowski, Artur" userId="9c34c8cc-b1df-44f6-bea5-dcf7a54ee35f" providerId="ADAL" clId="{3840EB45-74CA-49F5-8548-3DE287019A31}" dt="2022-12-08T10:51:20.864" v="10819" actId="790"/>
          <ac:spMkLst>
            <pc:docMk/>
            <pc:sldMk cId="2574044071" sldId="484"/>
            <ac:spMk id="7099" creationId="{562A15DF-0BA4-47C0-B2F1-FEC8A9FF53FE}"/>
          </ac:spMkLst>
        </pc:spChg>
        <pc:spChg chg="mod">
          <ac:chgData name="Kolakowski, Artur" userId="9c34c8cc-b1df-44f6-bea5-dcf7a54ee35f" providerId="ADAL" clId="{3840EB45-74CA-49F5-8548-3DE287019A31}" dt="2022-12-08T10:51:20.870" v="10820" actId="790"/>
          <ac:spMkLst>
            <pc:docMk/>
            <pc:sldMk cId="2574044071" sldId="484"/>
            <ac:spMk id="7100" creationId="{54296198-DEFB-40F0-AA24-F9576748D64E}"/>
          </ac:spMkLst>
        </pc:spChg>
        <pc:spChg chg="mod">
          <ac:chgData name="Kolakowski, Artur" userId="9c34c8cc-b1df-44f6-bea5-dcf7a54ee35f" providerId="ADAL" clId="{3840EB45-74CA-49F5-8548-3DE287019A31}" dt="2022-12-08T10:51:20.875" v="10821" actId="790"/>
          <ac:spMkLst>
            <pc:docMk/>
            <pc:sldMk cId="2574044071" sldId="484"/>
            <ac:spMk id="7101" creationId="{15CC9DC0-B762-4A96-A9A5-CD863FAF6852}"/>
          </ac:spMkLst>
        </pc:spChg>
        <pc:spChg chg="mod">
          <ac:chgData name="Kolakowski, Artur" userId="9c34c8cc-b1df-44f6-bea5-dcf7a54ee35f" providerId="ADAL" clId="{3840EB45-74CA-49F5-8548-3DE287019A31}" dt="2022-12-08T10:51:20.879" v="10822" actId="790"/>
          <ac:spMkLst>
            <pc:docMk/>
            <pc:sldMk cId="2574044071" sldId="484"/>
            <ac:spMk id="7102" creationId="{830DEAE9-AB9E-40D8-8C57-65A52A8D81DE}"/>
          </ac:spMkLst>
        </pc:spChg>
        <pc:spChg chg="mod">
          <ac:chgData name="Kolakowski, Artur" userId="9c34c8cc-b1df-44f6-bea5-dcf7a54ee35f" providerId="ADAL" clId="{3840EB45-74CA-49F5-8548-3DE287019A31}" dt="2022-12-08T10:51:20.885" v="10823" actId="790"/>
          <ac:spMkLst>
            <pc:docMk/>
            <pc:sldMk cId="2574044071" sldId="484"/>
            <ac:spMk id="7103" creationId="{1B615288-7914-4006-9A4B-14A05617171F}"/>
          </ac:spMkLst>
        </pc:spChg>
        <pc:spChg chg="mod">
          <ac:chgData name="Kolakowski, Artur" userId="9c34c8cc-b1df-44f6-bea5-dcf7a54ee35f" providerId="ADAL" clId="{3840EB45-74CA-49F5-8548-3DE287019A31}" dt="2022-12-08T10:51:20.890" v="10824" actId="790"/>
          <ac:spMkLst>
            <pc:docMk/>
            <pc:sldMk cId="2574044071" sldId="484"/>
            <ac:spMk id="7104" creationId="{7DEE2884-AB75-41FE-8F84-575A35C2935C}"/>
          </ac:spMkLst>
        </pc:spChg>
        <pc:spChg chg="mod">
          <ac:chgData name="Kolakowski, Artur" userId="9c34c8cc-b1df-44f6-bea5-dcf7a54ee35f" providerId="ADAL" clId="{3840EB45-74CA-49F5-8548-3DE287019A31}" dt="2022-12-08T10:51:20.895" v="10825" actId="790"/>
          <ac:spMkLst>
            <pc:docMk/>
            <pc:sldMk cId="2574044071" sldId="484"/>
            <ac:spMk id="7105" creationId="{0000CDEA-075F-4C24-8475-FE612891D64C}"/>
          </ac:spMkLst>
        </pc:spChg>
        <pc:spChg chg="mod">
          <ac:chgData name="Kolakowski, Artur" userId="9c34c8cc-b1df-44f6-bea5-dcf7a54ee35f" providerId="ADAL" clId="{3840EB45-74CA-49F5-8548-3DE287019A31}" dt="2022-12-08T10:51:20.899" v="10826" actId="790"/>
          <ac:spMkLst>
            <pc:docMk/>
            <pc:sldMk cId="2574044071" sldId="484"/>
            <ac:spMk id="7106" creationId="{5BEEE9AB-BC87-4695-B774-CEB21107C887}"/>
          </ac:spMkLst>
        </pc:spChg>
        <pc:spChg chg="mod">
          <ac:chgData name="Kolakowski, Artur" userId="9c34c8cc-b1df-44f6-bea5-dcf7a54ee35f" providerId="ADAL" clId="{3840EB45-74CA-49F5-8548-3DE287019A31}" dt="2022-12-08T10:51:20.904" v="10827" actId="790"/>
          <ac:spMkLst>
            <pc:docMk/>
            <pc:sldMk cId="2574044071" sldId="484"/>
            <ac:spMk id="7107" creationId="{70869695-0596-45DF-8160-F71614BEDF1C}"/>
          </ac:spMkLst>
        </pc:spChg>
        <pc:spChg chg="mod">
          <ac:chgData name="Kolakowski, Artur" userId="9c34c8cc-b1df-44f6-bea5-dcf7a54ee35f" providerId="ADAL" clId="{3840EB45-74CA-49F5-8548-3DE287019A31}" dt="2022-12-08T10:51:20.908" v="10828" actId="790"/>
          <ac:spMkLst>
            <pc:docMk/>
            <pc:sldMk cId="2574044071" sldId="484"/>
            <ac:spMk id="7108" creationId="{22988F28-ADFB-4B49-B18D-A19219C99D3D}"/>
          </ac:spMkLst>
        </pc:spChg>
        <pc:spChg chg="mod">
          <ac:chgData name="Kolakowski, Artur" userId="9c34c8cc-b1df-44f6-bea5-dcf7a54ee35f" providerId="ADAL" clId="{3840EB45-74CA-49F5-8548-3DE287019A31}" dt="2022-12-08T10:51:20.913" v="10829" actId="790"/>
          <ac:spMkLst>
            <pc:docMk/>
            <pc:sldMk cId="2574044071" sldId="484"/>
            <ac:spMk id="7109" creationId="{8EFD1A21-25F6-43DB-BF5A-A7F41BE423B5}"/>
          </ac:spMkLst>
        </pc:spChg>
        <pc:spChg chg="mod">
          <ac:chgData name="Kolakowski, Artur" userId="9c34c8cc-b1df-44f6-bea5-dcf7a54ee35f" providerId="ADAL" clId="{3840EB45-74CA-49F5-8548-3DE287019A31}" dt="2022-12-08T10:51:20.918" v="10830" actId="790"/>
          <ac:spMkLst>
            <pc:docMk/>
            <pc:sldMk cId="2574044071" sldId="484"/>
            <ac:spMk id="7110" creationId="{0EBA2083-5F4B-48D9-B8B3-7E381CC23C72}"/>
          </ac:spMkLst>
        </pc:spChg>
        <pc:spChg chg="mod">
          <ac:chgData name="Kolakowski, Artur" userId="9c34c8cc-b1df-44f6-bea5-dcf7a54ee35f" providerId="ADAL" clId="{3840EB45-74CA-49F5-8548-3DE287019A31}" dt="2022-12-08T10:51:20.923" v="10831" actId="790"/>
          <ac:spMkLst>
            <pc:docMk/>
            <pc:sldMk cId="2574044071" sldId="484"/>
            <ac:spMk id="7111" creationId="{FFC6722C-5B29-4369-864E-583ECAE58F9E}"/>
          </ac:spMkLst>
        </pc:spChg>
        <pc:spChg chg="mod">
          <ac:chgData name="Kolakowski, Artur" userId="9c34c8cc-b1df-44f6-bea5-dcf7a54ee35f" providerId="ADAL" clId="{3840EB45-74CA-49F5-8548-3DE287019A31}" dt="2022-12-08T10:51:20.929" v="10832" actId="790"/>
          <ac:spMkLst>
            <pc:docMk/>
            <pc:sldMk cId="2574044071" sldId="484"/>
            <ac:spMk id="7112" creationId="{92C257FE-C9A5-48B4-BEA8-6125D9D024B0}"/>
          </ac:spMkLst>
        </pc:spChg>
        <pc:spChg chg="mod">
          <ac:chgData name="Kolakowski, Artur" userId="9c34c8cc-b1df-44f6-bea5-dcf7a54ee35f" providerId="ADAL" clId="{3840EB45-74CA-49F5-8548-3DE287019A31}" dt="2022-12-08T10:51:20.934" v="10833" actId="790"/>
          <ac:spMkLst>
            <pc:docMk/>
            <pc:sldMk cId="2574044071" sldId="484"/>
            <ac:spMk id="7113" creationId="{E291B9CF-FFC0-4903-AB24-17CEBB847C75}"/>
          </ac:spMkLst>
        </pc:spChg>
        <pc:spChg chg="mod">
          <ac:chgData name="Kolakowski, Artur" userId="9c34c8cc-b1df-44f6-bea5-dcf7a54ee35f" providerId="ADAL" clId="{3840EB45-74CA-49F5-8548-3DE287019A31}" dt="2022-12-08T10:51:20.938" v="10834" actId="790"/>
          <ac:spMkLst>
            <pc:docMk/>
            <pc:sldMk cId="2574044071" sldId="484"/>
            <ac:spMk id="7114" creationId="{B88DC7A3-C932-4CEE-B776-59D0E12EF459}"/>
          </ac:spMkLst>
        </pc:spChg>
        <pc:spChg chg="mod">
          <ac:chgData name="Kolakowski, Artur" userId="9c34c8cc-b1df-44f6-bea5-dcf7a54ee35f" providerId="ADAL" clId="{3840EB45-74CA-49F5-8548-3DE287019A31}" dt="2022-12-08T10:51:20.944" v="10835" actId="790"/>
          <ac:spMkLst>
            <pc:docMk/>
            <pc:sldMk cId="2574044071" sldId="484"/>
            <ac:spMk id="7115" creationId="{DC4B9322-7B17-45C3-89C5-D67EDD4FDCE3}"/>
          </ac:spMkLst>
        </pc:spChg>
        <pc:spChg chg="mod">
          <ac:chgData name="Kolakowski, Artur" userId="9c34c8cc-b1df-44f6-bea5-dcf7a54ee35f" providerId="ADAL" clId="{3840EB45-74CA-49F5-8548-3DE287019A31}" dt="2022-12-08T10:51:20.949" v="10836" actId="790"/>
          <ac:spMkLst>
            <pc:docMk/>
            <pc:sldMk cId="2574044071" sldId="484"/>
            <ac:spMk id="7116" creationId="{6F46C823-ACC2-40B6-9CDB-99962395DCF5}"/>
          </ac:spMkLst>
        </pc:spChg>
        <pc:spChg chg="mod">
          <ac:chgData name="Kolakowski, Artur" userId="9c34c8cc-b1df-44f6-bea5-dcf7a54ee35f" providerId="ADAL" clId="{3840EB45-74CA-49F5-8548-3DE287019A31}" dt="2022-12-08T10:51:20.954" v="10837" actId="790"/>
          <ac:spMkLst>
            <pc:docMk/>
            <pc:sldMk cId="2574044071" sldId="484"/>
            <ac:spMk id="7117" creationId="{3CE51855-8725-46C5-972A-FFE579FF06F5}"/>
          </ac:spMkLst>
        </pc:spChg>
        <pc:spChg chg="mod">
          <ac:chgData name="Kolakowski, Artur" userId="9c34c8cc-b1df-44f6-bea5-dcf7a54ee35f" providerId="ADAL" clId="{3840EB45-74CA-49F5-8548-3DE287019A31}" dt="2022-12-08T10:51:20.960" v="10838" actId="790"/>
          <ac:spMkLst>
            <pc:docMk/>
            <pc:sldMk cId="2574044071" sldId="484"/>
            <ac:spMk id="7118" creationId="{0AC6A1A9-2F4D-4F78-A462-B796DB9499D9}"/>
          </ac:spMkLst>
        </pc:spChg>
        <pc:spChg chg="mod">
          <ac:chgData name="Kolakowski, Artur" userId="9c34c8cc-b1df-44f6-bea5-dcf7a54ee35f" providerId="ADAL" clId="{3840EB45-74CA-49F5-8548-3DE287019A31}" dt="2022-12-08T10:51:20.964" v="10839" actId="790"/>
          <ac:spMkLst>
            <pc:docMk/>
            <pc:sldMk cId="2574044071" sldId="484"/>
            <ac:spMk id="7119" creationId="{0C3118EF-EFE6-4597-B961-0A5CEA841AF1}"/>
          </ac:spMkLst>
        </pc:spChg>
        <pc:spChg chg="mod">
          <ac:chgData name="Kolakowski, Artur" userId="9c34c8cc-b1df-44f6-bea5-dcf7a54ee35f" providerId="ADAL" clId="{3840EB45-74CA-49F5-8548-3DE287019A31}" dt="2022-12-08T10:51:20.968" v="10840" actId="790"/>
          <ac:spMkLst>
            <pc:docMk/>
            <pc:sldMk cId="2574044071" sldId="484"/>
            <ac:spMk id="7120" creationId="{47C73F3F-B9AD-480A-A91E-454932453F3A}"/>
          </ac:spMkLst>
        </pc:spChg>
        <pc:spChg chg="mod">
          <ac:chgData name="Kolakowski, Artur" userId="9c34c8cc-b1df-44f6-bea5-dcf7a54ee35f" providerId="ADAL" clId="{3840EB45-74CA-49F5-8548-3DE287019A31}" dt="2022-12-08T10:51:20.973" v="10841" actId="790"/>
          <ac:spMkLst>
            <pc:docMk/>
            <pc:sldMk cId="2574044071" sldId="484"/>
            <ac:spMk id="7121" creationId="{DA742B80-5952-4CEA-8162-E3F465F3ED1A}"/>
          </ac:spMkLst>
        </pc:spChg>
        <pc:spChg chg="mod">
          <ac:chgData name="Kolakowski, Artur" userId="9c34c8cc-b1df-44f6-bea5-dcf7a54ee35f" providerId="ADAL" clId="{3840EB45-74CA-49F5-8548-3DE287019A31}" dt="2022-12-08T10:51:20.978" v="10842" actId="790"/>
          <ac:spMkLst>
            <pc:docMk/>
            <pc:sldMk cId="2574044071" sldId="484"/>
            <ac:spMk id="7122" creationId="{7DB9B20C-F694-4AE1-9431-AABF70786021}"/>
          </ac:spMkLst>
        </pc:spChg>
        <pc:spChg chg="mod">
          <ac:chgData name="Kolakowski, Artur" userId="9c34c8cc-b1df-44f6-bea5-dcf7a54ee35f" providerId="ADAL" clId="{3840EB45-74CA-49F5-8548-3DE287019A31}" dt="2022-12-08T10:51:20.983" v="10843" actId="790"/>
          <ac:spMkLst>
            <pc:docMk/>
            <pc:sldMk cId="2574044071" sldId="484"/>
            <ac:spMk id="7123" creationId="{FC83AC52-4351-461A-9A53-8FD21F12C8EA}"/>
          </ac:spMkLst>
        </pc:spChg>
        <pc:spChg chg="mod">
          <ac:chgData name="Kolakowski, Artur" userId="9c34c8cc-b1df-44f6-bea5-dcf7a54ee35f" providerId="ADAL" clId="{3840EB45-74CA-49F5-8548-3DE287019A31}" dt="2022-12-08T10:51:20.988" v="10844" actId="790"/>
          <ac:spMkLst>
            <pc:docMk/>
            <pc:sldMk cId="2574044071" sldId="484"/>
            <ac:spMk id="7124" creationId="{5085AC7E-FA9D-4B26-B368-EB213C9F4D49}"/>
          </ac:spMkLst>
        </pc:spChg>
        <pc:spChg chg="mod">
          <ac:chgData name="Kolakowski, Artur" userId="9c34c8cc-b1df-44f6-bea5-dcf7a54ee35f" providerId="ADAL" clId="{3840EB45-74CA-49F5-8548-3DE287019A31}" dt="2022-12-08T10:51:20.993" v="10845" actId="790"/>
          <ac:spMkLst>
            <pc:docMk/>
            <pc:sldMk cId="2574044071" sldId="484"/>
            <ac:spMk id="7125" creationId="{49CE4802-6739-420D-AE19-D184DE219151}"/>
          </ac:spMkLst>
        </pc:spChg>
        <pc:spChg chg="mod">
          <ac:chgData name="Kolakowski, Artur" userId="9c34c8cc-b1df-44f6-bea5-dcf7a54ee35f" providerId="ADAL" clId="{3840EB45-74CA-49F5-8548-3DE287019A31}" dt="2022-12-08T10:51:20.998" v="10846" actId="790"/>
          <ac:spMkLst>
            <pc:docMk/>
            <pc:sldMk cId="2574044071" sldId="484"/>
            <ac:spMk id="7126" creationId="{32412EAA-D011-47BC-8DCA-193D36DB7B46}"/>
          </ac:spMkLst>
        </pc:spChg>
        <pc:spChg chg="mod">
          <ac:chgData name="Kolakowski, Artur" userId="9c34c8cc-b1df-44f6-bea5-dcf7a54ee35f" providerId="ADAL" clId="{3840EB45-74CA-49F5-8548-3DE287019A31}" dt="2022-12-08T10:51:21.003" v="10847" actId="790"/>
          <ac:spMkLst>
            <pc:docMk/>
            <pc:sldMk cId="2574044071" sldId="484"/>
            <ac:spMk id="7127" creationId="{B43EE193-8B0E-44BC-88E7-F18ED59E9E6B}"/>
          </ac:spMkLst>
        </pc:spChg>
        <pc:spChg chg="mod">
          <ac:chgData name="Kolakowski, Artur" userId="9c34c8cc-b1df-44f6-bea5-dcf7a54ee35f" providerId="ADAL" clId="{3840EB45-74CA-49F5-8548-3DE287019A31}" dt="2022-12-08T10:51:21.008" v="10848" actId="790"/>
          <ac:spMkLst>
            <pc:docMk/>
            <pc:sldMk cId="2574044071" sldId="484"/>
            <ac:spMk id="7128" creationId="{7D4F7062-F390-45B0-BAC8-70CC7B21BF5C}"/>
          </ac:spMkLst>
        </pc:spChg>
        <pc:spChg chg="mod">
          <ac:chgData name="Kolakowski, Artur" userId="9c34c8cc-b1df-44f6-bea5-dcf7a54ee35f" providerId="ADAL" clId="{3840EB45-74CA-49F5-8548-3DE287019A31}" dt="2022-12-08T10:51:21.012" v="10849" actId="790"/>
          <ac:spMkLst>
            <pc:docMk/>
            <pc:sldMk cId="2574044071" sldId="484"/>
            <ac:spMk id="7129" creationId="{BD4E083B-5C82-4F25-BA11-BEB0A5CEF3A4}"/>
          </ac:spMkLst>
        </pc:spChg>
        <pc:spChg chg="mod">
          <ac:chgData name="Kolakowski, Artur" userId="9c34c8cc-b1df-44f6-bea5-dcf7a54ee35f" providerId="ADAL" clId="{3840EB45-74CA-49F5-8548-3DE287019A31}" dt="2022-12-08T10:51:21.016" v="10850" actId="790"/>
          <ac:spMkLst>
            <pc:docMk/>
            <pc:sldMk cId="2574044071" sldId="484"/>
            <ac:spMk id="7130" creationId="{467878D2-C634-4599-B6D4-33C502FB6CDB}"/>
          </ac:spMkLst>
        </pc:spChg>
        <pc:spChg chg="mod">
          <ac:chgData name="Kolakowski, Artur" userId="9c34c8cc-b1df-44f6-bea5-dcf7a54ee35f" providerId="ADAL" clId="{3840EB45-74CA-49F5-8548-3DE287019A31}" dt="2022-12-08T10:51:21.023" v="10851" actId="790"/>
          <ac:spMkLst>
            <pc:docMk/>
            <pc:sldMk cId="2574044071" sldId="484"/>
            <ac:spMk id="7131" creationId="{AB2B5FCD-526B-49F2-A15C-26590BB82314}"/>
          </ac:spMkLst>
        </pc:spChg>
        <pc:spChg chg="mod">
          <ac:chgData name="Kolakowski, Artur" userId="9c34c8cc-b1df-44f6-bea5-dcf7a54ee35f" providerId="ADAL" clId="{3840EB45-74CA-49F5-8548-3DE287019A31}" dt="2022-12-08T10:51:21.028" v="10852" actId="790"/>
          <ac:spMkLst>
            <pc:docMk/>
            <pc:sldMk cId="2574044071" sldId="484"/>
            <ac:spMk id="7132" creationId="{3F8E9043-6A9F-4314-8D3E-C21CA07A2A0C}"/>
          </ac:spMkLst>
        </pc:spChg>
        <pc:spChg chg="mod">
          <ac:chgData name="Kolakowski, Artur" userId="9c34c8cc-b1df-44f6-bea5-dcf7a54ee35f" providerId="ADAL" clId="{3840EB45-74CA-49F5-8548-3DE287019A31}" dt="2022-12-08T10:51:21.033" v="10853" actId="790"/>
          <ac:spMkLst>
            <pc:docMk/>
            <pc:sldMk cId="2574044071" sldId="484"/>
            <ac:spMk id="7133" creationId="{3047F184-DD9D-43A8-A03E-F6ECC1E6B939}"/>
          </ac:spMkLst>
        </pc:spChg>
        <pc:spChg chg="mod">
          <ac:chgData name="Kolakowski, Artur" userId="9c34c8cc-b1df-44f6-bea5-dcf7a54ee35f" providerId="ADAL" clId="{3840EB45-74CA-49F5-8548-3DE287019A31}" dt="2022-12-08T10:51:21.039" v="10854" actId="790"/>
          <ac:spMkLst>
            <pc:docMk/>
            <pc:sldMk cId="2574044071" sldId="484"/>
            <ac:spMk id="7134" creationId="{11460AAE-9440-42BC-AEEA-2B3EFF9755B9}"/>
          </ac:spMkLst>
        </pc:spChg>
        <pc:spChg chg="mod">
          <ac:chgData name="Kolakowski, Artur" userId="9c34c8cc-b1df-44f6-bea5-dcf7a54ee35f" providerId="ADAL" clId="{3840EB45-74CA-49F5-8548-3DE287019A31}" dt="2022-12-08T10:51:21.044" v="10855" actId="790"/>
          <ac:spMkLst>
            <pc:docMk/>
            <pc:sldMk cId="2574044071" sldId="484"/>
            <ac:spMk id="7135" creationId="{CD76B40C-5B54-48E0-9D97-6B8FA284CE6C}"/>
          </ac:spMkLst>
        </pc:spChg>
        <pc:spChg chg="mod">
          <ac:chgData name="Kolakowski, Artur" userId="9c34c8cc-b1df-44f6-bea5-dcf7a54ee35f" providerId="ADAL" clId="{3840EB45-74CA-49F5-8548-3DE287019A31}" dt="2022-12-08T10:51:21.048" v="10856" actId="790"/>
          <ac:spMkLst>
            <pc:docMk/>
            <pc:sldMk cId="2574044071" sldId="484"/>
            <ac:spMk id="7136" creationId="{AC6A4C4F-D230-4EC4-8B83-DCAE5D556B7A}"/>
          </ac:spMkLst>
        </pc:spChg>
        <pc:spChg chg="mod">
          <ac:chgData name="Kolakowski, Artur" userId="9c34c8cc-b1df-44f6-bea5-dcf7a54ee35f" providerId="ADAL" clId="{3840EB45-74CA-49F5-8548-3DE287019A31}" dt="2022-12-08T10:51:21.052" v="10857" actId="790"/>
          <ac:spMkLst>
            <pc:docMk/>
            <pc:sldMk cId="2574044071" sldId="484"/>
            <ac:spMk id="7137" creationId="{E598DAB1-ACD3-49A9-AA28-88A4C8A9CE4F}"/>
          </ac:spMkLst>
        </pc:spChg>
        <pc:spChg chg="mod">
          <ac:chgData name="Kolakowski, Artur" userId="9c34c8cc-b1df-44f6-bea5-dcf7a54ee35f" providerId="ADAL" clId="{3840EB45-74CA-49F5-8548-3DE287019A31}" dt="2022-12-08T10:51:21.058" v="10858" actId="790"/>
          <ac:spMkLst>
            <pc:docMk/>
            <pc:sldMk cId="2574044071" sldId="484"/>
            <ac:spMk id="7138" creationId="{DDA462C2-66D7-488C-B1C9-9F61FBC3EBBF}"/>
          </ac:spMkLst>
        </pc:spChg>
        <pc:spChg chg="mod">
          <ac:chgData name="Kolakowski, Artur" userId="9c34c8cc-b1df-44f6-bea5-dcf7a54ee35f" providerId="ADAL" clId="{3840EB45-74CA-49F5-8548-3DE287019A31}" dt="2022-12-08T10:51:21.063" v="10859" actId="790"/>
          <ac:spMkLst>
            <pc:docMk/>
            <pc:sldMk cId="2574044071" sldId="484"/>
            <ac:spMk id="7139" creationId="{F1C06E14-5B0B-47A7-B502-5FC766E93E7C}"/>
          </ac:spMkLst>
        </pc:spChg>
        <pc:spChg chg="mod">
          <ac:chgData name="Kolakowski, Artur" userId="9c34c8cc-b1df-44f6-bea5-dcf7a54ee35f" providerId="ADAL" clId="{3840EB45-74CA-49F5-8548-3DE287019A31}" dt="2022-12-08T10:51:21.068" v="10860" actId="790"/>
          <ac:spMkLst>
            <pc:docMk/>
            <pc:sldMk cId="2574044071" sldId="484"/>
            <ac:spMk id="7140" creationId="{A544235B-A063-41DC-8CE3-C75D1AD270B2}"/>
          </ac:spMkLst>
        </pc:spChg>
        <pc:spChg chg="mod">
          <ac:chgData name="Kolakowski, Artur" userId="9c34c8cc-b1df-44f6-bea5-dcf7a54ee35f" providerId="ADAL" clId="{3840EB45-74CA-49F5-8548-3DE287019A31}" dt="2022-12-08T10:51:21.074" v="10861" actId="790"/>
          <ac:spMkLst>
            <pc:docMk/>
            <pc:sldMk cId="2574044071" sldId="484"/>
            <ac:spMk id="7141" creationId="{FB38A9C7-699D-4BD8-B268-EB3D1CACB55B}"/>
          </ac:spMkLst>
        </pc:spChg>
        <pc:spChg chg="mod">
          <ac:chgData name="Kolakowski, Artur" userId="9c34c8cc-b1df-44f6-bea5-dcf7a54ee35f" providerId="ADAL" clId="{3840EB45-74CA-49F5-8548-3DE287019A31}" dt="2022-12-08T10:51:21.079" v="10862" actId="790"/>
          <ac:spMkLst>
            <pc:docMk/>
            <pc:sldMk cId="2574044071" sldId="484"/>
            <ac:spMk id="7142" creationId="{375F8FF1-51B7-43CB-A905-1498DFFD43F5}"/>
          </ac:spMkLst>
        </pc:spChg>
        <pc:spChg chg="mod">
          <ac:chgData name="Kolakowski, Artur" userId="9c34c8cc-b1df-44f6-bea5-dcf7a54ee35f" providerId="ADAL" clId="{3840EB45-74CA-49F5-8548-3DE287019A31}" dt="2022-12-08T10:51:21.084" v="10863" actId="790"/>
          <ac:spMkLst>
            <pc:docMk/>
            <pc:sldMk cId="2574044071" sldId="484"/>
            <ac:spMk id="7143" creationId="{60A04B5A-1A91-40AC-8FB4-195C3D0164F0}"/>
          </ac:spMkLst>
        </pc:spChg>
        <pc:spChg chg="mod">
          <ac:chgData name="Kolakowski, Artur" userId="9c34c8cc-b1df-44f6-bea5-dcf7a54ee35f" providerId="ADAL" clId="{3840EB45-74CA-49F5-8548-3DE287019A31}" dt="2022-12-08T10:51:21.088" v="10864" actId="790"/>
          <ac:spMkLst>
            <pc:docMk/>
            <pc:sldMk cId="2574044071" sldId="484"/>
            <ac:spMk id="7144" creationId="{A8588726-3B56-4041-B566-09DA875FD8C6}"/>
          </ac:spMkLst>
        </pc:spChg>
        <pc:spChg chg="mod">
          <ac:chgData name="Kolakowski, Artur" userId="9c34c8cc-b1df-44f6-bea5-dcf7a54ee35f" providerId="ADAL" clId="{3840EB45-74CA-49F5-8548-3DE287019A31}" dt="2022-12-08T10:51:21.093" v="10865" actId="790"/>
          <ac:spMkLst>
            <pc:docMk/>
            <pc:sldMk cId="2574044071" sldId="484"/>
            <ac:spMk id="7145" creationId="{79E072CB-02B9-4312-8271-018729C8A5A1}"/>
          </ac:spMkLst>
        </pc:spChg>
        <pc:spChg chg="mod">
          <ac:chgData name="Kolakowski, Artur" userId="9c34c8cc-b1df-44f6-bea5-dcf7a54ee35f" providerId="ADAL" clId="{3840EB45-74CA-49F5-8548-3DE287019A31}" dt="2022-12-08T10:51:21.098" v="10866" actId="790"/>
          <ac:spMkLst>
            <pc:docMk/>
            <pc:sldMk cId="2574044071" sldId="484"/>
            <ac:spMk id="7146" creationId="{A5113487-72C0-41C3-B401-F7AB00DC7007}"/>
          </ac:spMkLst>
        </pc:spChg>
        <pc:spChg chg="mod">
          <ac:chgData name="Kolakowski, Artur" userId="9c34c8cc-b1df-44f6-bea5-dcf7a54ee35f" providerId="ADAL" clId="{3840EB45-74CA-49F5-8548-3DE287019A31}" dt="2022-12-08T10:51:21.102" v="10867" actId="790"/>
          <ac:spMkLst>
            <pc:docMk/>
            <pc:sldMk cId="2574044071" sldId="484"/>
            <ac:spMk id="7147" creationId="{322E71CD-CD2F-4532-B858-99A9F49AE27F}"/>
          </ac:spMkLst>
        </pc:spChg>
        <pc:spChg chg="mod">
          <ac:chgData name="Kolakowski, Artur" userId="9c34c8cc-b1df-44f6-bea5-dcf7a54ee35f" providerId="ADAL" clId="{3840EB45-74CA-49F5-8548-3DE287019A31}" dt="2022-12-08T10:51:21.108" v="10868" actId="790"/>
          <ac:spMkLst>
            <pc:docMk/>
            <pc:sldMk cId="2574044071" sldId="484"/>
            <ac:spMk id="7148" creationId="{DFF7C0CD-3863-4E68-AA18-FAA74CF6DF18}"/>
          </ac:spMkLst>
        </pc:spChg>
        <pc:spChg chg="mod">
          <ac:chgData name="Kolakowski, Artur" userId="9c34c8cc-b1df-44f6-bea5-dcf7a54ee35f" providerId="ADAL" clId="{3840EB45-74CA-49F5-8548-3DE287019A31}" dt="2022-12-08T10:51:21.112" v="10869" actId="790"/>
          <ac:spMkLst>
            <pc:docMk/>
            <pc:sldMk cId="2574044071" sldId="484"/>
            <ac:spMk id="7149" creationId="{6F7B2C7C-5D0E-4ECD-9745-CB085D6502EA}"/>
          </ac:spMkLst>
        </pc:spChg>
        <pc:spChg chg="mod">
          <ac:chgData name="Kolakowski, Artur" userId="9c34c8cc-b1df-44f6-bea5-dcf7a54ee35f" providerId="ADAL" clId="{3840EB45-74CA-49F5-8548-3DE287019A31}" dt="2022-12-08T10:51:21.118" v="10870" actId="790"/>
          <ac:spMkLst>
            <pc:docMk/>
            <pc:sldMk cId="2574044071" sldId="484"/>
            <ac:spMk id="7150" creationId="{60DE1E3D-2511-45D5-AA34-66869D05C5A1}"/>
          </ac:spMkLst>
        </pc:spChg>
        <pc:spChg chg="mod">
          <ac:chgData name="Kolakowski, Artur" userId="9c34c8cc-b1df-44f6-bea5-dcf7a54ee35f" providerId="ADAL" clId="{3840EB45-74CA-49F5-8548-3DE287019A31}" dt="2022-12-08T10:51:21.123" v="10871" actId="790"/>
          <ac:spMkLst>
            <pc:docMk/>
            <pc:sldMk cId="2574044071" sldId="484"/>
            <ac:spMk id="7151" creationId="{41217D5E-50FD-4D01-994B-53AE189F0FAF}"/>
          </ac:spMkLst>
        </pc:spChg>
        <pc:spChg chg="mod">
          <ac:chgData name="Kolakowski, Artur" userId="9c34c8cc-b1df-44f6-bea5-dcf7a54ee35f" providerId="ADAL" clId="{3840EB45-74CA-49F5-8548-3DE287019A31}" dt="2022-12-08T10:51:21.128" v="10872" actId="790"/>
          <ac:spMkLst>
            <pc:docMk/>
            <pc:sldMk cId="2574044071" sldId="484"/>
            <ac:spMk id="7152" creationId="{E10B61AF-8AD9-410E-B510-46FEE30C4673}"/>
          </ac:spMkLst>
        </pc:spChg>
        <pc:spChg chg="mod">
          <ac:chgData name="Kolakowski, Artur" userId="9c34c8cc-b1df-44f6-bea5-dcf7a54ee35f" providerId="ADAL" clId="{3840EB45-74CA-49F5-8548-3DE287019A31}" dt="2022-12-08T10:51:21.133" v="10873" actId="790"/>
          <ac:spMkLst>
            <pc:docMk/>
            <pc:sldMk cId="2574044071" sldId="484"/>
            <ac:spMk id="7153" creationId="{3E9AB83A-7128-4368-9E81-3EC70540D5F7}"/>
          </ac:spMkLst>
        </pc:spChg>
        <pc:spChg chg="mod">
          <ac:chgData name="Kolakowski, Artur" userId="9c34c8cc-b1df-44f6-bea5-dcf7a54ee35f" providerId="ADAL" clId="{3840EB45-74CA-49F5-8548-3DE287019A31}" dt="2022-12-08T10:51:21.138" v="10874" actId="790"/>
          <ac:spMkLst>
            <pc:docMk/>
            <pc:sldMk cId="2574044071" sldId="484"/>
            <ac:spMk id="7154" creationId="{0759A29F-55D1-481B-81D7-BCE3F7B8983F}"/>
          </ac:spMkLst>
        </pc:spChg>
        <pc:spChg chg="mod">
          <ac:chgData name="Kolakowski, Artur" userId="9c34c8cc-b1df-44f6-bea5-dcf7a54ee35f" providerId="ADAL" clId="{3840EB45-74CA-49F5-8548-3DE287019A31}" dt="2022-12-08T10:51:21.143" v="10875" actId="790"/>
          <ac:spMkLst>
            <pc:docMk/>
            <pc:sldMk cId="2574044071" sldId="484"/>
            <ac:spMk id="7155" creationId="{0469373B-184E-4E27-8BDF-54E2BC220493}"/>
          </ac:spMkLst>
        </pc:spChg>
        <pc:spChg chg="mod">
          <ac:chgData name="Kolakowski, Artur" userId="9c34c8cc-b1df-44f6-bea5-dcf7a54ee35f" providerId="ADAL" clId="{3840EB45-74CA-49F5-8548-3DE287019A31}" dt="2022-12-08T10:51:21.148" v="10876" actId="790"/>
          <ac:spMkLst>
            <pc:docMk/>
            <pc:sldMk cId="2574044071" sldId="484"/>
            <ac:spMk id="7156" creationId="{90DB4594-6428-4815-81EC-0128F5906BE2}"/>
          </ac:spMkLst>
        </pc:spChg>
        <pc:spChg chg="mod">
          <ac:chgData name="Kolakowski, Artur" userId="9c34c8cc-b1df-44f6-bea5-dcf7a54ee35f" providerId="ADAL" clId="{3840EB45-74CA-49F5-8548-3DE287019A31}" dt="2022-12-08T10:51:21.154" v="10877" actId="790"/>
          <ac:spMkLst>
            <pc:docMk/>
            <pc:sldMk cId="2574044071" sldId="484"/>
            <ac:spMk id="7157" creationId="{7A11028E-23B9-43A4-8A9E-BCBCD080E71E}"/>
          </ac:spMkLst>
        </pc:spChg>
        <pc:spChg chg="mod">
          <ac:chgData name="Kolakowski, Artur" userId="9c34c8cc-b1df-44f6-bea5-dcf7a54ee35f" providerId="ADAL" clId="{3840EB45-74CA-49F5-8548-3DE287019A31}" dt="2022-12-08T10:51:21.159" v="10878" actId="790"/>
          <ac:spMkLst>
            <pc:docMk/>
            <pc:sldMk cId="2574044071" sldId="484"/>
            <ac:spMk id="7158" creationId="{3D9F48F0-E8D2-4D6E-A27E-7DF547DAD518}"/>
          </ac:spMkLst>
        </pc:spChg>
        <pc:spChg chg="mod">
          <ac:chgData name="Kolakowski, Artur" userId="9c34c8cc-b1df-44f6-bea5-dcf7a54ee35f" providerId="ADAL" clId="{3840EB45-74CA-49F5-8548-3DE287019A31}" dt="2022-12-08T10:51:21.165" v="10879" actId="790"/>
          <ac:spMkLst>
            <pc:docMk/>
            <pc:sldMk cId="2574044071" sldId="484"/>
            <ac:spMk id="7159" creationId="{76F7C6B4-77C8-40E2-84B1-6149E1FE354C}"/>
          </ac:spMkLst>
        </pc:spChg>
        <pc:spChg chg="mod">
          <ac:chgData name="Kolakowski, Artur" userId="9c34c8cc-b1df-44f6-bea5-dcf7a54ee35f" providerId="ADAL" clId="{3840EB45-74CA-49F5-8548-3DE287019A31}" dt="2022-12-08T10:51:21.170" v="10880" actId="790"/>
          <ac:spMkLst>
            <pc:docMk/>
            <pc:sldMk cId="2574044071" sldId="484"/>
            <ac:spMk id="7160" creationId="{9B628387-2BE0-4003-8A67-B056A494BABE}"/>
          </ac:spMkLst>
        </pc:spChg>
        <pc:spChg chg="mod">
          <ac:chgData name="Kolakowski, Artur" userId="9c34c8cc-b1df-44f6-bea5-dcf7a54ee35f" providerId="ADAL" clId="{3840EB45-74CA-49F5-8548-3DE287019A31}" dt="2022-12-08T10:51:21.175" v="10881" actId="790"/>
          <ac:spMkLst>
            <pc:docMk/>
            <pc:sldMk cId="2574044071" sldId="484"/>
            <ac:spMk id="7161" creationId="{FFA9009B-3D7C-4233-A2FD-056C8F62ED67}"/>
          </ac:spMkLst>
        </pc:spChg>
        <pc:spChg chg="mod">
          <ac:chgData name="Kolakowski, Artur" userId="9c34c8cc-b1df-44f6-bea5-dcf7a54ee35f" providerId="ADAL" clId="{3840EB45-74CA-49F5-8548-3DE287019A31}" dt="2022-12-08T10:51:21.180" v="10882" actId="790"/>
          <ac:spMkLst>
            <pc:docMk/>
            <pc:sldMk cId="2574044071" sldId="484"/>
            <ac:spMk id="7162" creationId="{CC2228F0-3D80-4309-91AE-90369385797A}"/>
          </ac:spMkLst>
        </pc:spChg>
        <pc:spChg chg="mod">
          <ac:chgData name="Kolakowski, Artur" userId="9c34c8cc-b1df-44f6-bea5-dcf7a54ee35f" providerId="ADAL" clId="{3840EB45-74CA-49F5-8548-3DE287019A31}" dt="2022-12-08T10:51:21.185" v="10883" actId="790"/>
          <ac:spMkLst>
            <pc:docMk/>
            <pc:sldMk cId="2574044071" sldId="484"/>
            <ac:spMk id="7163" creationId="{C5F05A8F-FE26-466C-97B3-B390E8163378}"/>
          </ac:spMkLst>
        </pc:spChg>
        <pc:spChg chg="mod">
          <ac:chgData name="Kolakowski, Artur" userId="9c34c8cc-b1df-44f6-bea5-dcf7a54ee35f" providerId="ADAL" clId="{3840EB45-74CA-49F5-8548-3DE287019A31}" dt="2022-12-08T10:51:21.189" v="10884" actId="790"/>
          <ac:spMkLst>
            <pc:docMk/>
            <pc:sldMk cId="2574044071" sldId="484"/>
            <ac:spMk id="7164" creationId="{2F84A095-4DAA-47C3-9ADE-9607A10611BE}"/>
          </ac:spMkLst>
        </pc:spChg>
        <pc:spChg chg="mod">
          <ac:chgData name="Kolakowski, Artur" userId="9c34c8cc-b1df-44f6-bea5-dcf7a54ee35f" providerId="ADAL" clId="{3840EB45-74CA-49F5-8548-3DE287019A31}" dt="2022-12-08T10:51:21.194" v="10885" actId="790"/>
          <ac:spMkLst>
            <pc:docMk/>
            <pc:sldMk cId="2574044071" sldId="484"/>
            <ac:spMk id="7165" creationId="{2066A36D-B30E-46FB-B163-052A6C1E6BC5}"/>
          </ac:spMkLst>
        </pc:spChg>
        <pc:spChg chg="mod">
          <ac:chgData name="Kolakowski, Artur" userId="9c34c8cc-b1df-44f6-bea5-dcf7a54ee35f" providerId="ADAL" clId="{3840EB45-74CA-49F5-8548-3DE287019A31}" dt="2022-12-08T10:51:21.199" v="10886" actId="790"/>
          <ac:spMkLst>
            <pc:docMk/>
            <pc:sldMk cId="2574044071" sldId="484"/>
            <ac:spMk id="7166" creationId="{616D8CE1-28EF-4850-B80B-C8B3BF124FA8}"/>
          </ac:spMkLst>
        </pc:spChg>
        <pc:spChg chg="mod">
          <ac:chgData name="Kolakowski, Artur" userId="9c34c8cc-b1df-44f6-bea5-dcf7a54ee35f" providerId="ADAL" clId="{3840EB45-74CA-49F5-8548-3DE287019A31}" dt="2022-12-08T10:51:21.204" v="10887" actId="790"/>
          <ac:spMkLst>
            <pc:docMk/>
            <pc:sldMk cId="2574044071" sldId="484"/>
            <ac:spMk id="7167" creationId="{65FB917E-BDBF-454E-A76C-2E24C9923622}"/>
          </ac:spMkLst>
        </pc:spChg>
        <pc:spChg chg="mod">
          <ac:chgData name="Kolakowski, Artur" userId="9c34c8cc-b1df-44f6-bea5-dcf7a54ee35f" providerId="ADAL" clId="{3840EB45-74CA-49F5-8548-3DE287019A31}" dt="2022-12-08T10:51:21.209" v="10888" actId="790"/>
          <ac:spMkLst>
            <pc:docMk/>
            <pc:sldMk cId="2574044071" sldId="484"/>
            <ac:spMk id="7168" creationId="{FDF79261-3A32-4DF3-A7F5-570B82F8E449}"/>
          </ac:spMkLst>
        </pc:spChg>
        <pc:spChg chg="mod">
          <ac:chgData name="Kolakowski, Artur" userId="9c34c8cc-b1df-44f6-bea5-dcf7a54ee35f" providerId="ADAL" clId="{3840EB45-74CA-49F5-8548-3DE287019A31}" dt="2022-12-08T10:51:21.213" v="10889" actId="790"/>
          <ac:spMkLst>
            <pc:docMk/>
            <pc:sldMk cId="2574044071" sldId="484"/>
            <ac:spMk id="7169" creationId="{4FD8AA13-F4F2-4985-A551-190A049009C2}"/>
          </ac:spMkLst>
        </pc:spChg>
        <pc:spChg chg="mod">
          <ac:chgData name="Kolakowski, Artur" userId="9c34c8cc-b1df-44f6-bea5-dcf7a54ee35f" providerId="ADAL" clId="{3840EB45-74CA-49F5-8548-3DE287019A31}" dt="2022-12-08T10:51:21.218" v="10890" actId="790"/>
          <ac:spMkLst>
            <pc:docMk/>
            <pc:sldMk cId="2574044071" sldId="484"/>
            <ac:spMk id="7170" creationId="{B22903CA-8CBB-4E6A-BEC2-5621A1363234}"/>
          </ac:spMkLst>
        </pc:spChg>
        <pc:spChg chg="mod">
          <ac:chgData name="Kolakowski, Artur" userId="9c34c8cc-b1df-44f6-bea5-dcf7a54ee35f" providerId="ADAL" clId="{3840EB45-74CA-49F5-8548-3DE287019A31}" dt="2022-12-08T10:51:21.223" v="10891" actId="790"/>
          <ac:spMkLst>
            <pc:docMk/>
            <pc:sldMk cId="2574044071" sldId="484"/>
            <ac:spMk id="7171" creationId="{18BBF189-E0AC-4CC7-AB7D-797321BC3F70}"/>
          </ac:spMkLst>
        </pc:spChg>
        <pc:spChg chg="mod">
          <ac:chgData name="Kolakowski, Artur" userId="9c34c8cc-b1df-44f6-bea5-dcf7a54ee35f" providerId="ADAL" clId="{3840EB45-74CA-49F5-8548-3DE287019A31}" dt="2022-12-08T10:51:21.228" v="10892" actId="790"/>
          <ac:spMkLst>
            <pc:docMk/>
            <pc:sldMk cId="2574044071" sldId="484"/>
            <ac:spMk id="7172" creationId="{EEA11682-17F8-4DD0-9F82-B3F1C198E85D}"/>
          </ac:spMkLst>
        </pc:spChg>
        <pc:spChg chg="mod">
          <ac:chgData name="Kolakowski, Artur" userId="9c34c8cc-b1df-44f6-bea5-dcf7a54ee35f" providerId="ADAL" clId="{3840EB45-74CA-49F5-8548-3DE287019A31}" dt="2022-12-08T10:51:21.233" v="10893" actId="790"/>
          <ac:spMkLst>
            <pc:docMk/>
            <pc:sldMk cId="2574044071" sldId="484"/>
            <ac:spMk id="7173" creationId="{2A7F31A7-17B0-4A3A-B109-F8FCF9AE2444}"/>
          </ac:spMkLst>
        </pc:spChg>
        <pc:spChg chg="mod">
          <ac:chgData name="Kolakowski, Artur" userId="9c34c8cc-b1df-44f6-bea5-dcf7a54ee35f" providerId="ADAL" clId="{3840EB45-74CA-49F5-8548-3DE287019A31}" dt="2022-12-08T10:51:21.238" v="10894" actId="790"/>
          <ac:spMkLst>
            <pc:docMk/>
            <pc:sldMk cId="2574044071" sldId="484"/>
            <ac:spMk id="7174" creationId="{C6B86A69-FAE2-4BF6-B38F-4709EFD3606F}"/>
          </ac:spMkLst>
        </pc:spChg>
        <pc:spChg chg="mod">
          <ac:chgData name="Kolakowski, Artur" userId="9c34c8cc-b1df-44f6-bea5-dcf7a54ee35f" providerId="ADAL" clId="{3840EB45-74CA-49F5-8548-3DE287019A31}" dt="2022-12-08T10:51:21.243" v="10895" actId="790"/>
          <ac:spMkLst>
            <pc:docMk/>
            <pc:sldMk cId="2574044071" sldId="484"/>
            <ac:spMk id="7175" creationId="{1C01D7A5-5E86-45EE-8AEC-257930247C9B}"/>
          </ac:spMkLst>
        </pc:spChg>
        <pc:spChg chg="mod">
          <ac:chgData name="Kolakowski, Artur" userId="9c34c8cc-b1df-44f6-bea5-dcf7a54ee35f" providerId="ADAL" clId="{3840EB45-74CA-49F5-8548-3DE287019A31}" dt="2022-12-08T10:51:21.247" v="10896" actId="790"/>
          <ac:spMkLst>
            <pc:docMk/>
            <pc:sldMk cId="2574044071" sldId="484"/>
            <ac:spMk id="7176" creationId="{5543F96C-AF39-4738-9CA9-C5616F146154}"/>
          </ac:spMkLst>
        </pc:spChg>
        <pc:spChg chg="mod">
          <ac:chgData name="Kolakowski, Artur" userId="9c34c8cc-b1df-44f6-bea5-dcf7a54ee35f" providerId="ADAL" clId="{3840EB45-74CA-49F5-8548-3DE287019A31}" dt="2022-12-08T10:51:21.251" v="10897" actId="790"/>
          <ac:spMkLst>
            <pc:docMk/>
            <pc:sldMk cId="2574044071" sldId="484"/>
            <ac:spMk id="7177" creationId="{65C408C7-E7DA-44BF-A217-35321D088657}"/>
          </ac:spMkLst>
        </pc:spChg>
        <pc:spChg chg="mod">
          <ac:chgData name="Kolakowski, Artur" userId="9c34c8cc-b1df-44f6-bea5-dcf7a54ee35f" providerId="ADAL" clId="{3840EB45-74CA-49F5-8548-3DE287019A31}" dt="2022-12-08T10:51:21.256" v="10898" actId="790"/>
          <ac:spMkLst>
            <pc:docMk/>
            <pc:sldMk cId="2574044071" sldId="484"/>
            <ac:spMk id="7178" creationId="{C5381F53-3E1F-47EE-8F7E-4A6E2A781139}"/>
          </ac:spMkLst>
        </pc:spChg>
        <pc:spChg chg="mod">
          <ac:chgData name="Kolakowski, Artur" userId="9c34c8cc-b1df-44f6-bea5-dcf7a54ee35f" providerId="ADAL" clId="{3840EB45-74CA-49F5-8548-3DE287019A31}" dt="2022-12-08T10:51:21.261" v="10899" actId="790"/>
          <ac:spMkLst>
            <pc:docMk/>
            <pc:sldMk cId="2574044071" sldId="484"/>
            <ac:spMk id="7179" creationId="{4F1D9A92-F45A-41EE-A08D-8DA912437849}"/>
          </ac:spMkLst>
        </pc:spChg>
        <pc:spChg chg="mod">
          <ac:chgData name="Kolakowski, Artur" userId="9c34c8cc-b1df-44f6-bea5-dcf7a54ee35f" providerId="ADAL" clId="{3840EB45-74CA-49F5-8548-3DE287019A31}" dt="2022-12-08T10:51:21.266" v="10900" actId="790"/>
          <ac:spMkLst>
            <pc:docMk/>
            <pc:sldMk cId="2574044071" sldId="484"/>
            <ac:spMk id="7180" creationId="{A7D820B4-6CB0-4C05-A0AD-4E871DC7FF50}"/>
          </ac:spMkLst>
        </pc:spChg>
        <pc:spChg chg="mod">
          <ac:chgData name="Kolakowski, Artur" userId="9c34c8cc-b1df-44f6-bea5-dcf7a54ee35f" providerId="ADAL" clId="{3840EB45-74CA-49F5-8548-3DE287019A31}" dt="2022-12-08T10:51:21.271" v="10901" actId="790"/>
          <ac:spMkLst>
            <pc:docMk/>
            <pc:sldMk cId="2574044071" sldId="484"/>
            <ac:spMk id="7181" creationId="{1953CAC3-FD6C-4CDD-850E-215ECF8B728B}"/>
          </ac:spMkLst>
        </pc:spChg>
        <pc:spChg chg="mod">
          <ac:chgData name="Kolakowski, Artur" userId="9c34c8cc-b1df-44f6-bea5-dcf7a54ee35f" providerId="ADAL" clId="{3840EB45-74CA-49F5-8548-3DE287019A31}" dt="2022-12-08T10:51:21.276" v="10902" actId="790"/>
          <ac:spMkLst>
            <pc:docMk/>
            <pc:sldMk cId="2574044071" sldId="484"/>
            <ac:spMk id="7182" creationId="{1C531CF3-5A08-45FA-A1EA-F4C003D22688}"/>
          </ac:spMkLst>
        </pc:spChg>
        <pc:spChg chg="mod">
          <ac:chgData name="Kolakowski, Artur" userId="9c34c8cc-b1df-44f6-bea5-dcf7a54ee35f" providerId="ADAL" clId="{3840EB45-74CA-49F5-8548-3DE287019A31}" dt="2022-12-08T10:51:21.281" v="10903" actId="790"/>
          <ac:spMkLst>
            <pc:docMk/>
            <pc:sldMk cId="2574044071" sldId="484"/>
            <ac:spMk id="7183" creationId="{DCF09889-CC76-4EDB-84BB-313CD555D614}"/>
          </ac:spMkLst>
        </pc:spChg>
        <pc:spChg chg="mod">
          <ac:chgData name="Kolakowski, Artur" userId="9c34c8cc-b1df-44f6-bea5-dcf7a54ee35f" providerId="ADAL" clId="{3840EB45-74CA-49F5-8548-3DE287019A31}" dt="2022-12-08T10:51:21.286" v="10904" actId="790"/>
          <ac:spMkLst>
            <pc:docMk/>
            <pc:sldMk cId="2574044071" sldId="484"/>
            <ac:spMk id="7184" creationId="{692B1B95-2973-44E2-AAA4-43C537828182}"/>
          </ac:spMkLst>
        </pc:spChg>
        <pc:spChg chg="mod">
          <ac:chgData name="Kolakowski, Artur" userId="9c34c8cc-b1df-44f6-bea5-dcf7a54ee35f" providerId="ADAL" clId="{3840EB45-74CA-49F5-8548-3DE287019A31}" dt="2022-12-08T10:51:21.291" v="10905" actId="790"/>
          <ac:spMkLst>
            <pc:docMk/>
            <pc:sldMk cId="2574044071" sldId="484"/>
            <ac:spMk id="7185" creationId="{4A8D5D6C-57EB-4191-AD71-AC7944274D69}"/>
          </ac:spMkLst>
        </pc:spChg>
        <pc:spChg chg="mod">
          <ac:chgData name="Kolakowski, Artur" userId="9c34c8cc-b1df-44f6-bea5-dcf7a54ee35f" providerId="ADAL" clId="{3840EB45-74CA-49F5-8548-3DE287019A31}" dt="2022-12-08T10:51:21.296" v="10906" actId="790"/>
          <ac:spMkLst>
            <pc:docMk/>
            <pc:sldMk cId="2574044071" sldId="484"/>
            <ac:spMk id="7186" creationId="{7ECDE72D-4A16-4571-B6DD-9312E4B4B946}"/>
          </ac:spMkLst>
        </pc:spChg>
        <pc:spChg chg="mod">
          <ac:chgData name="Kolakowski, Artur" userId="9c34c8cc-b1df-44f6-bea5-dcf7a54ee35f" providerId="ADAL" clId="{3840EB45-74CA-49F5-8548-3DE287019A31}" dt="2022-12-08T10:51:21.299" v="10907" actId="790"/>
          <ac:spMkLst>
            <pc:docMk/>
            <pc:sldMk cId="2574044071" sldId="484"/>
            <ac:spMk id="7187" creationId="{53F2C37C-1C15-4F8D-A727-230F3A8F6C60}"/>
          </ac:spMkLst>
        </pc:spChg>
        <pc:spChg chg="mod">
          <ac:chgData name="Kolakowski, Artur" userId="9c34c8cc-b1df-44f6-bea5-dcf7a54ee35f" providerId="ADAL" clId="{3840EB45-74CA-49F5-8548-3DE287019A31}" dt="2022-12-08T10:51:21.305" v="10908" actId="790"/>
          <ac:spMkLst>
            <pc:docMk/>
            <pc:sldMk cId="2574044071" sldId="484"/>
            <ac:spMk id="7188" creationId="{E4CF4839-1B65-4D34-B20F-D2685A739473}"/>
          </ac:spMkLst>
        </pc:spChg>
        <pc:spChg chg="mod">
          <ac:chgData name="Kolakowski, Artur" userId="9c34c8cc-b1df-44f6-bea5-dcf7a54ee35f" providerId="ADAL" clId="{3840EB45-74CA-49F5-8548-3DE287019A31}" dt="2022-12-08T10:51:21.311" v="10909" actId="790"/>
          <ac:spMkLst>
            <pc:docMk/>
            <pc:sldMk cId="2574044071" sldId="484"/>
            <ac:spMk id="7189" creationId="{51C02BD5-BF78-4663-95B1-F373DCEEC8AC}"/>
          </ac:spMkLst>
        </pc:spChg>
        <pc:spChg chg="mod">
          <ac:chgData name="Kolakowski, Artur" userId="9c34c8cc-b1df-44f6-bea5-dcf7a54ee35f" providerId="ADAL" clId="{3840EB45-74CA-49F5-8548-3DE287019A31}" dt="2022-12-08T10:51:21.315" v="10910" actId="790"/>
          <ac:spMkLst>
            <pc:docMk/>
            <pc:sldMk cId="2574044071" sldId="484"/>
            <ac:spMk id="7190" creationId="{EE17E06B-425D-4F73-9CEB-0CE87488E726}"/>
          </ac:spMkLst>
        </pc:spChg>
        <pc:spChg chg="mod">
          <ac:chgData name="Kolakowski, Artur" userId="9c34c8cc-b1df-44f6-bea5-dcf7a54ee35f" providerId="ADAL" clId="{3840EB45-74CA-49F5-8548-3DE287019A31}" dt="2022-12-08T10:51:21.319" v="10911" actId="790"/>
          <ac:spMkLst>
            <pc:docMk/>
            <pc:sldMk cId="2574044071" sldId="484"/>
            <ac:spMk id="7191" creationId="{878B07DF-03DD-4720-A32D-F82C3B58AA31}"/>
          </ac:spMkLst>
        </pc:spChg>
        <pc:spChg chg="mod">
          <ac:chgData name="Kolakowski, Artur" userId="9c34c8cc-b1df-44f6-bea5-dcf7a54ee35f" providerId="ADAL" clId="{3840EB45-74CA-49F5-8548-3DE287019A31}" dt="2022-12-08T10:51:21.324" v="10912" actId="790"/>
          <ac:spMkLst>
            <pc:docMk/>
            <pc:sldMk cId="2574044071" sldId="484"/>
            <ac:spMk id="7192" creationId="{EB50BA55-DD94-411E-AF4D-59BA4363C658}"/>
          </ac:spMkLst>
        </pc:spChg>
        <pc:spChg chg="mod">
          <ac:chgData name="Kolakowski, Artur" userId="9c34c8cc-b1df-44f6-bea5-dcf7a54ee35f" providerId="ADAL" clId="{3840EB45-74CA-49F5-8548-3DE287019A31}" dt="2022-12-08T10:51:21.329" v="10913" actId="790"/>
          <ac:spMkLst>
            <pc:docMk/>
            <pc:sldMk cId="2574044071" sldId="484"/>
            <ac:spMk id="7193" creationId="{2DBE263D-833B-4959-8121-71D1F281FE1F}"/>
          </ac:spMkLst>
        </pc:spChg>
        <pc:spChg chg="mod">
          <ac:chgData name="Kolakowski, Artur" userId="9c34c8cc-b1df-44f6-bea5-dcf7a54ee35f" providerId="ADAL" clId="{3840EB45-74CA-49F5-8548-3DE287019A31}" dt="2022-12-08T10:51:21.335" v="10914" actId="790"/>
          <ac:spMkLst>
            <pc:docMk/>
            <pc:sldMk cId="2574044071" sldId="484"/>
            <ac:spMk id="7194" creationId="{61827C97-0006-4CAE-8993-ABDB12FFA161}"/>
          </ac:spMkLst>
        </pc:spChg>
        <pc:spChg chg="mod">
          <ac:chgData name="Kolakowski, Artur" userId="9c34c8cc-b1df-44f6-bea5-dcf7a54ee35f" providerId="ADAL" clId="{3840EB45-74CA-49F5-8548-3DE287019A31}" dt="2022-12-08T10:51:21.340" v="10915" actId="790"/>
          <ac:spMkLst>
            <pc:docMk/>
            <pc:sldMk cId="2574044071" sldId="484"/>
            <ac:spMk id="7195" creationId="{FC5E374B-2379-472D-8964-230DEE048C1E}"/>
          </ac:spMkLst>
        </pc:spChg>
        <pc:spChg chg="mod">
          <ac:chgData name="Kolakowski, Artur" userId="9c34c8cc-b1df-44f6-bea5-dcf7a54ee35f" providerId="ADAL" clId="{3840EB45-74CA-49F5-8548-3DE287019A31}" dt="2022-12-08T10:51:21.345" v="10916" actId="790"/>
          <ac:spMkLst>
            <pc:docMk/>
            <pc:sldMk cId="2574044071" sldId="484"/>
            <ac:spMk id="7196" creationId="{9651BB5C-B3C5-4591-A167-1F292EED1141}"/>
          </ac:spMkLst>
        </pc:spChg>
        <pc:spChg chg="mod">
          <ac:chgData name="Kolakowski, Artur" userId="9c34c8cc-b1df-44f6-bea5-dcf7a54ee35f" providerId="ADAL" clId="{3840EB45-74CA-49F5-8548-3DE287019A31}" dt="2022-12-08T10:51:21.350" v="10917" actId="790"/>
          <ac:spMkLst>
            <pc:docMk/>
            <pc:sldMk cId="2574044071" sldId="484"/>
            <ac:spMk id="7197" creationId="{A7E24E80-C8F0-4330-A191-7751FDA09538}"/>
          </ac:spMkLst>
        </pc:spChg>
        <pc:spChg chg="mod">
          <ac:chgData name="Kolakowski, Artur" userId="9c34c8cc-b1df-44f6-bea5-dcf7a54ee35f" providerId="ADAL" clId="{3840EB45-74CA-49F5-8548-3DE287019A31}" dt="2022-12-08T10:51:21.356" v="10918" actId="790"/>
          <ac:spMkLst>
            <pc:docMk/>
            <pc:sldMk cId="2574044071" sldId="484"/>
            <ac:spMk id="7198" creationId="{1018F547-01D0-4B3E-81DF-0B10625D65FE}"/>
          </ac:spMkLst>
        </pc:spChg>
        <pc:spChg chg="mod">
          <ac:chgData name="Kolakowski, Artur" userId="9c34c8cc-b1df-44f6-bea5-dcf7a54ee35f" providerId="ADAL" clId="{3840EB45-74CA-49F5-8548-3DE287019A31}" dt="2022-12-08T10:51:21.360" v="10919" actId="790"/>
          <ac:spMkLst>
            <pc:docMk/>
            <pc:sldMk cId="2574044071" sldId="484"/>
            <ac:spMk id="7199" creationId="{5A396FB3-704A-4CF0-9FF3-ABE4DEB258ED}"/>
          </ac:spMkLst>
        </pc:spChg>
        <pc:spChg chg="mod">
          <ac:chgData name="Kolakowski, Artur" userId="9c34c8cc-b1df-44f6-bea5-dcf7a54ee35f" providerId="ADAL" clId="{3840EB45-74CA-49F5-8548-3DE287019A31}" dt="2022-12-08T10:51:21.364" v="10920" actId="790"/>
          <ac:spMkLst>
            <pc:docMk/>
            <pc:sldMk cId="2574044071" sldId="484"/>
            <ac:spMk id="7200" creationId="{5774FBC1-9175-47BF-9E77-D7E461C85ACB}"/>
          </ac:spMkLst>
        </pc:spChg>
        <pc:spChg chg="mod">
          <ac:chgData name="Kolakowski, Artur" userId="9c34c8cc-b1df-44f6-bea5-dcf7a54ee35f" providerId="ADAL" clId="{3840EB45-74CA-49F5-8548-3DE287019A31}" dt="2022-12-08T10:51:21.370" v="10921" actId="790"/>
          <ac:spMkLst>
            <pc:docMk/>
            <pc:sldMk cId="2574044071" sldId="484"/>
            <ac:spMk id="7201" creationId="{318C0FE7-DBCF-4D3A-A07E-EF19152B2413}"/>
          </ac:spMkLst>
        </pc:spChg>
        <pc:spChg chg="mod">
          <ac:chgData name="Kolakowski, Artur" userId="9c34c8cc-b1df-44f6-bea5-dcf7a54ee35f" providerId="ADAL" clId="{3840EB45-74CA-49F5-8548-3DE287019A31}" dt="2022-12-08T10:51:21.375" v="10922" actId="790"/>
          <ac:spMkLst>
            <pc:docMk/>
            <pc:sldMk cId="2574044071" sldId="484"/>
            <ac:spMk id="7202" creationId="{C153AB63-9376-4E6C-85AF-078C6E8D11AE}"/>
          </ac:spMkLst>
        </pc:spChg>
        <pc:spChg chg="mod">
          <ac:chgData name="Kolakowski, Artur" userId="9c34c8cc-b1df-44f6-bea5-dcf7a54ee35f" providerId="ADAL" clId="{3840EB45-74CA-49F5-8548-3DE287019A31}" dt="2022-12-08T10:51:21.381" v="10923" actId="790"/>
          <ac:spMkLst>
            <pc:docMk/>
            <pc:sldMk cId="2574044071" sldId="484"/>
            <ac:spMk id="7203" creationId="{59680493-235F-45CB-B3D7-01EBB92F657D}"/>
          </ac:spMkLst>
        </pc:spChg>
        <pc:spChg chg="mod">
          <ac:chgData name="Kolakowski, Artur" userId="9c34c8cc-b1df-44f6-bea5-dcf7a54ee35f" providerId="ADAL" clId="{3840EB45-74CA-49F5-8548-3DE287019A31}" dt="2022-12-08T10:51:21.386" v="10924" actId="790"/>
          <ac:spMkLst>
            <pc:docMk/>
            <pc:sldMk cId="2574044071" sldId="484"/>
            <ac:spMk id="7204" creationId="{4839696F-8588-49B5-BC3B-CB91A5F5EDEA}"/>
          </ac:spMkLst>
        </pc:spChg>
        <pc:spChg chg="mod">
          <ac:chgData name="Kolakowski, Artur" userId="9c34c8cc-b1df-44f6-bea5-dcf7a54ee35f" providerId="ADAL" clId="{3840EB45-74CA-49F5-8548-3DE287019A31}" dt="2022-12-08T10:51:21.391" v="10925" actId="790"/>
          <ac:spMkLst>
            <pc:docMk/>
            <pc:sldMk cId="2574044071" sldId="484"/>
            <ac:spMk id="7205" creationId="{58BAB053-DFFA-4620-A117-A3675413DF47}"/>
          </ac:spMkLst>
        </pc:spChg>
        <pc:spChg chg="mod">
          <ac:chgData name="Kolakowski, Artur" userId="9c34c8cc-b1df-44f6-bea5-dcf7a54ee35f" providerId="ADAL" clId="{3840EB45-74CA-49F5-8548-3DE287019A31}" dt="2022-12-08T10:51:21.396" v="10926" actId="790"/>
          <ac:spMkLst>
            <pc:docMk/>
            <pc:sldMk cId="2574044071" sldId="484"/>
            <ac:spMk id="7206" creationId="{7749FD5B-EB07-4A51-9129-D294DDA6D81F}"/>
          </ac:spMkLst>
        </pc:spChg>
        <pc:spChg chg="mod">
          <ac:chgData name="Kolakowski, Artur" userId="9c34c8cc-b1df-44f6-bea5-dcf7a54ee35f" providerId="ADAL" clId="{3840EB45-74CA-49F5-8548-3DE287019A31}" dt="2022-12-08T10:51:21.400" v="10927" actId="790"/>
          <ac:spMkLst>
            <pc:docMk/>
            <pc:sldMk cId="2574044071" sldId="484"/>
            <ac:spMk id="7207" creationId="{DB893ACA-14BE-49E1-A53D-CDFF528E2744}"/>
          </ac:spMkLst>
        </pc:spChg>
        <pc:spChg chg="mod">
          <ac:chgData name="Kolakowski, Artur" userId="9c34c8cc-b1df-44f6-bea5-dcf7a54ee35f" providerId="ADAL" clId="{3840EB45-74CA-49F5-8548-3DE287019A31}" dt="2022-12-08T10:51:21.405" v="10928" actId="790"/>
          <ac:spMkLst>
            <pc:docMk/>
            <pc:sldMk cId="2574044071" sldId="484"/>
            <ac:spMk id="7208" creationId="{010F528C-6D1E-400F-A336-C92A1B5AA8A1}"/>
          </ac:spMkLst>
        </pc:spChg>
        <pc:spChg chg="mod">
          <ac:chgData name="Kolakowski, Artur" userId="9c34c8cc-b1df-44f6-bea5-dcf7a54ee35f" providerId="ADAL" clId="{3840EB45-74CA-49F5-8548-3DE287019A31}" dt="2022-12-08T10:51:21.410" v="10929" actId="790"/>
          <ac:spMkLst>
            <pc:docMk/>
            <pc:sldMk cId="2574044071" sldId="484"/>
            <ac:spMk id="7209" creationId="{BE2B6136-1724-47A0-8DD9-53D413B578D7}"/>
          </ac:spMkLst>
        </pc:spChg>
        <pc:spChg chg="mod">
          <ac:chgData name="Kolakowski, Artur" userId="9c34c8cc-b1df-44f6-bea5-dcf7a54ee35f" providerId="ADAL" clId="{3840EB45-74CA-49F5-8548-3DE287019A31}" dt="2022-12-08T10:51:21.415" v="10930" actId="790"/>
          <ac:spMkLst>
            <pc:docMk/>
            <pc:sldMk cId="2574044071" sldId="484"/>
            <ac:spMk id="7210" creationId="{A3FCF463-8150-4BC9-BC23-FFCBB23EFD3B}"/>
          </ac:spMkLst>
        </pc:spChg>
        <pc:spChg chg="mod">
          <ac:chgData name="Kolakowski, Artur" userId="9c34c8cc-b1df-44f6-bea5-dcf7a54ee35f" providerId="ADAL" clId="{3840EB45-74CA-49F5-8548-3DE287019A31}" dt="2022-12-08T10:51:21.420" v="10931" actId="790"/>
          <ac:spMkLst>
            <pc:docMk/>
            <pc:sldMk cId="2574044071" sldId="484"/>
            <ac:spMk id="7211" creationId="{DFA415D5-D22F-4674-96AB-80FAE7A7FA9C}"/>
          </ac:spMkLst>
        </pc:spChg>
        <pc:spChg chg="mod">
          <ac:chgData name="Kolakowski, Artur" userId="9c34c8cc-b1df-44f6-bea5-dcf7a54ee35f" providerId="ADAL" clId="{3840EB45-74CA-49F5-8548-3DE287019A31}" dt="2022-12-08T10:51:21.425" v="10932" actId="790"/>
          <ac:spMkLst>
            <pc:docMk/>
            <pc:sldMk cId="2574044071" sldId="484"/>
            <ac:spMk id="7212" creationId="{986A0B16-F739-4E22-9B17-1C1F0B5729E6}"/>
          </ac:spMkLst>
        </pc:spChg>
        <pc:spChg chg="mod">
          <ac:chgData name="Kolakowski, Artur" userId="9c34c8cc-b1df-44f6-bea5-dcf7a54ee35f" providerId="ADAL" clId="{3840EB45-74CA-49F5-8548-3DE287019A31}" dt="2022-12-08T10:51:21.430" v="10933" actId="790"/>
          <ac:spMkLst>
            <pc:docMk/>
            <pc:sldMk cId="2574044071" sldId="484"/>
            <ac:spMk id="7213" creationId="{1420977B-D4E4-4808-B4C4-52ECA4ECE2A6}"/>
          </ac:spMkLst>
        </pc:spChg>
        <pc:spChg chg="mod">
          <ac:chgData name="Kolakowski, Artur" userId="9c34c8cc-b1df-44f6-bea5-dcf7a54ee35f" providerId="ADAL" clId="{3840EB45-74CA-49F5-8548-3DE287019A31}" dt="2022-12-08T10:51:21.435" v="10934" actId="790"/>
          <ac:spMkLst>
            <pc:docMk/>
            <pc:sldMk cId="2574044071" sldId="484"/>
            <ac:spMk id="7214" creationId="{55277D3F-CEB0-4733-93D5-A4FFF48DFFEF}"/>
          </ac:spMkLst>
        </pc:spChg>
        <pc:spChg chg="mod">
          <ac:chgData name="Kolakowski, Artur" userId="9c34c8cc-b1df-44f6-bea5-dcf7a54ee35f" providerId="ADAL" clId="{3840EB45-74CA-49F5-8548-3DE287019A31}" dt="2022-12-08T10:51:21.441" v="10935" actId="790"/>
          <ac:spMkLst>
            <pc:docMk/>
            <pc:sldMk cId="2574044071" sldId="484"/>
            <ac:spMk id="7215" creationId="{53DC74E2-1D02-4216-9EA4-9DCDACF5E6B5}"/>
          </ac:spMkLst>
        </pc:spChg>
        <pc:spChg chg="mod">
          <ac:chgData name="Kolakowski, Artur" userId="9c34c8cc-b1df-44f6-bea5-dcf7a54ee35f" providerId="ADAL" clId="{3840EB45-74CA-49F5-8548-3DE287019A31}" dt="2022-12-08T10:51:21.446" v="10936" actId="790"/>
          <ac:spMkLst>
            <pc:docMk/>
            <pc:sldMk cId="2574044071" sldId="484"/>
            <ac:spMk id="7216" creationId="{DB73E953-4CB4-4AE6-B34E-A24318C064E3}"/>
          </ac:spMkLst>
        </pc:spChg>
        <pc:spChg chg="mod">
          <ac:chgData name="Kolakowski, Artur" userId="9c34c8cc-b1df-44f6-bea5-dcf7a54ee35f" providerId="ADAL" clId="{3840EB45-74CA-49F5-8548-3DE287019A31}" dt="2022-12-08T10:51:21.451" v="10937" actId="790"/>
          <ac:spMkLst>
            <pc:docMk/>
            <pc:sldMk cId="2574044071" sldId="484"/>
            <ac:spMk id="7217" creationId="{B2FCB383-4436-4045-AC50-187F148DCF01}"/>
          </ac:spMkLst>
        </pc:spChg>
        <pc:spChg chg="mod">
          <ac:chgData name="Kolakowski, Artur" userId="9c34c8cc-b1df-44f6-bea5-dcf7a54ee35f" providerId="ADAL" clId="{3840EB45-74CA-49F5-8548-3DE287019A31}" dt="2022-12-08T10:51:21.456" v="10938" actId="790"/>
          <ac:spMkLst>
            <pc:docMk/>
            <pc:sldMk cId="2574044071" sldId="484"/>
            <ac:spMk id="7218" creationId="{E2DBC97F-A7D6-4637-989A-B28A18C08795}"/>
          </ac:spMkLst>
        </pc:spChg>
        <pc:spChg chg="mod">
          <ac:chgData name="Kolakowski, Artur" userId="9c34c8cc-b1df-44f6-bea5-dcf7a54ee35f" providerId="ADAL" clId="{3840EB45-74CA-49F5-8548-3DE287019A31}" dt="2022-12-08T10:51:21.460" v="10939" actId="790"/>
          <ac:spMkLst>
            <pc:docMk/>
            <pc:sldMk cId="2574044071" sldId="484"/>
            <ac:spMk id="7219" creationId="{61F0FDAB-B391-462B-8B06-A5BF45A1FB99}"/>
          </ac:spMkLst>
        </pc:spChg>
        <pc:spChg chg="mod">
          <ac:chgData name="Kolakowski, Artur" userId="9c34c8cc-b1df-44f6-bea5-dcf7a54ee35f" providerId="ADAL" clId="{3840EB45-74CA-49F5-8548-3DE287019A31}" dt="2022-12-08T10:51:21.465" v="10940" actId="790"/>
          <ac:spMkLst>
            <pc:docMk/>
            <pc:sldMk cId="2574044071" sldId="484"/>
            <ac:spMk id="7220" creationId="{1A343C12-A6D7-48AC-8FB1-2F0DF472495A}"/>
          </ac:spMkLst>
        </pc:spChg>
        <pc:spChg chg="mod">
          <ac:chgData name="Kolakowski, Artur" userId="9c34c8cc-b1df-44f6-bea5-dcf7a54ee35f" providerId="ADAL" clId="{3840EB45-74CA-49F5-8548-3DE287019A31}" dt="2022-12-08T10:51:21.470" v="10941" actId="790"/>
          <ac:spMkLst>
            <pc:docMk/>
            <pc:sldMk cId="2574044071" sldId="484"/>
            <ac:spMk id="7221" creationId="{BDEA8A17-2A40-436B-85D0-488AC3FCF377}"/>
          </ac:spMkLst>
        </pc:spChg>
        <pc:spChg chg="mod">
          <ac:chgData name="Kolakowski, Artur" userId="9c34c8cc-b1df-44f6-bea5-dcf7a54ee35f" providerId="ADAL" clId="{3840EB45-74CA-49F5-8548-3DE287019A31}" dt="2022-12-08T10:51:21.475" v="10942" actId="790"/>
          <ac:spMkLst>
            <pc:docMk/>
            <pc:sldMk cId="2574044071" sldId="484"/>
            <ac:spMk id="7222" creationId="{2C39F962-2BEC-4DD7-AF31-EDF171C12834}"/>
          </ac:spMkLst>
        </pc:spChg>
        <pc:spChg chg="mod">
          <ac:chgData name="Kolakowski, Artur" userId="9c34c8cc-b1df-44f6-bea5-dcf7a54ee35f" providerId="ADAL" clId="{3840EB45-74CA-49F5-8548-3DE287019A31}" dt="2022-12-08T10:51:21.480" v="10943" actId="790"/>
          <ac:spMkLst>
            <pc:docMk/>
            <pc:sldMk cId="2574044071" sldId="484"/>
            <ac:spMk id="7223" creationId="{F7FDEDBD-F357-4642-B122-F4F89CC2AB30}"/>
          </ac:spMkLst>
        </pc:spChg>
        <pc:spChg chg="mod">
          <ac:chgData name="Kolakowski, Artur" userId="9c34c8cc-b1df-44f6-bea5-dcf7a54ee35f" providerId="ADAL" clId="{3840EB45-74CA-49F5-8548-3DE287019A31}" dt="2022-12-08T10:51:21.485" v="10944" actId="790"/>
          <ac:spMkLst>
            <pc:docMk/>
            <pc:sldMk cId="2574044071" sldId="484"/>
            <ac:spMk id="7224" creationId="{92B1450A-EB33-4142-A9A7-02179C281166}"/>
          </ac:spMkLst>
        </pc:spChg>
        <pc:spChg chg="mod">
          <ac:chgData name="Kolakowski, Artur" userId="9c34c8cc-b1df-44f6-bea5-dcf7a54ee35f" providerId="ADAL" clId="{3840EB45-74CA-49F5-8548-3DE287019A31}" dt="2022-12-08T10:51:21.489" v="10945" actId="790"/>
          <ac:spMkLst>
            <pc:docMk/>
            <pc:sldMk cId="2574044071" sldId="484"/>
            <ac:spMk id="7225" creationId="{0B84B4DB-8B1E-463F-8908-02454397CC24}"/>
          </ac:spMkLst>
        </pc:spChg>
        <pc:spChg chg="mod">
          <ac:chgData name="Kolakowski, Artur" userId="9c34c8cc-b1df-44f6-bea5-dcf7a54ee35f" providerId="ADAL" clId="{3840EB45-74CA-49F5-8548-3DE287019A31}" dt="2022-12-08T10:51:21.493" v="10946" actId="790"/>
          <ac:spMkLst>
            <pc:docMk/>
            <pc:sldMk cId="2574044071" sldId="484"/>
            <ac:spMk id="7226" creationId="{49AD8FFC-A654-4660-8EDA-2D3B5C8495D5}"/>
          </ac:spMkLst>
        </pc:spChg>
        <pc:spChg chg="mod">
          <ac:chgData name="Kolakowski, Artur" userId="9c34c8cc-b1df-44f6-bea5-dcf7a54ee35f" providerId="ADAL" clId="{3840EB45-74CA-49F5-8548-3DE287019A31}" dt="2022-12-08T10:51:21.498" v="10947" actId="790"/>
          <ac:spMkLst>
            <pc:docMk/>
            <pc:sldMk cId="2574044071" sldId="484"/>
            <ac:spMk id="7227" creationId="{3D95C32E-7D39-4BEA-B2A5-1389C4FBC50D}"/>
          </ac:spMkLst>
        </pc:spChg>
        <pc:spChg chg="mod">
          <ac:chgData name="Kolakowski, Artur" userId="9c34c8cc-b1df-44f6-bea5-dcf7a54ee35f" providerId="ADAL" clId="{3840EB45-74CA-49F5-8548-3DE287019A31}" dt="2022-12-08T10:51:21.502" v="10948" actId="790"/>
          <ac:spMkLst>
            <pc:docMk/>
            <pc:sldMk cId="2574044071" sldId="484"/>
            <ac:spMk id="7228" creationId="{D6BAA6E4-97C3-4F37-9D2B-8FBF58B71BB5}"/>
          </ac:spMkLst>
        </pc:spChg>
        <pc:spChg chg="mod">
          <ac:chgData name="Kolakowski, Artur" userId="9c34c8cc-b1df-44f6-bea5-dcf7a54ee35f" providerId="ADAL" clId="{3840EB45-74CA-49F5-8548-3DE287019A31}" dt="2022-12-08T10:51:21.508" v="10949" actId="790"/>
          <ac:spMkLst>
            <pc:docMk/>
            <pc:sldMk cId="2574044071" sldId="484"/>
            <ac:spMk id="7229" creationId="{77326DCA-FFA4-4791-863E-9679D1BFAD52}"/>
          </ac:spMkLst>
        </pc:spChg>
        <pc:spChg chg="mod">
          <ac:chgData name="Kolakowski, Artur" userId="9c34c8cc-b1df-44f6-bea5-dcf7a54ee35f" providerId="ADAL" clId="{3840EB45-74CA-49F5-8548-3DE287019A31}" dt="2022-12-08T10:51:21.512" v="10950" actId="790"/>
          <ac:spMkLst>
            <pc:docMk/>
            <pc:sldMk cId="2574044071" sldId="484"/>
            <ac:spMk id="7230" creationId="{ED0FB1E4-63AD-4A35-9975-3D8DC69269D2}"/>
          </ac:spMkLst>
        </pc:spChg>
        <pc:spChg chg="mod">
          <ac:chgData name="Kolakowski, Artur" userId="9c34c8cc-b1df-44f6-bea5-dcf7a54ee35f" providerId="ADAL" clId="{3840EB45-74CA-49F5-8548-3DE287019A31}" dt="2022-12-08T10:51:21.516" v="10951" actId="790"/>
          <ac:spMkLst>
            <pc:docMk/>
            <pc:sldMk cId="2574044071" sldId="484"/>
            <ac:spMk id="7231" creationId="{9E74A176-B97A-455A-8161-A5567A582C09}"/>
          </ac:spMkLst>
        </pc:spChg>
        <pc:spChg chg="mod">
          <ac:chgData name="Kolakowski, Artur" userId="9c34c8cc-b1df-44f6-bea5-dcf7a54ee35f" providerId="ADAL" clId="{3840EB45-74CA-49F5-8548-3DE287019A31}" dt="2022-12-08T10:51:21.522" v="10952" actId="790"/>
          <ac:spMkLst>
            <pc:docMk/>
            <pc:sldMk cId="2574044071" sldId="484"/>
            <ac:spMk id="7232" creationId="{4A5CCD57-8109-419B-B7B0-364FCD43EFFE}"/>
          </ac:spMkLst>
        </pc:spChg>
        <pc:spChg chg="mod">
          <ac:chgData name="Kolakowski, Artur" userId="9c34c8cc-b1df-44f6-bea5-dcf7a54ee35f" providerId="ADAL" clId="{3840EB45-74CA-49F5-8548-3DE287019A31}" dt="2022-12-08T10:51:21.527" v="10953" actId="790"/>
          <ac:spMkLst>
            <pc:docMk/>
            <pc:sldMk cId="2574044071" sldId="484"/>
            <ac:spMk id="7233" creationId="{738BB7A4-EE32-4FC8-B216-6D7AEA0923FB}"/>
          </ac:spMkLst>
        </pc:spChg>
        <pc:spChg chg="mod">
          <ac:chgData name="Kolakowski, Artur" userId="9c34c8cc-b1df-44f6-bea5-dcf7a54ee35f" providerId="ADAL" clId="{3840EB45-74CA-49F5-8548-3DE287019A31}" dt="2022-12-08T10:51:21.531" v="10954" actId="790"/>
          <ac:spMkLst>
            <pc:docMk/>
            <pc:sldMk cId="2574044071" sldId="484"/>
            <ac:spMk id="7234" creationId="{BDC2E771-5B6B-42F0-B448-7D2A3958F98A}"/>
          </ac:spMkLst>
        </pc:spChg>
        <pc:spChg chg="mod">
          <ac:chgData name="Kolakowski, Artur" userId="9c34c8cc-b1df-44f6-bea5-dcf7a54ee35f" providerId="ADAL" clId="{3840EB45-74CA-49F5-8548-3DE287019A31}" dt="2022-12-08T10:51:21.535" v="10955" actId="790"/>
          <ac:spMkLst>
            <pc:docMk/>
            <pc:sldMk cId="2574044071" sldId="484"/>
            <ac:spMk id="7235" creationId="{BFCEB8AB-EA14-4B78-8A24-53DD892ADD9C}"/>
          </ac:spMkLst>
        </pc:spChg>
        <pc:spChg chg="mod">
          <ac:chgData name="Kolakowski, Artur" userId="9c34c8cc-b1df-44f6-bea5-dcf7a54ee35f" providerId="ADAL" clId="{3840EB45-74CA-49F5-8548-3DE287019A31}" dt="2022-12-08T10:51:21.540" v="10956" actId="790"/>
          <ac:spMkLst>
            <pc:docMk/>
            <pc:sldMk cId="2574044071" sldId="484"/>
            <ac:spMk id="7236" creationId="{CE3949ED-B045-4232-BC43-22CD57E23E23}"/>
          </ac:spMkLst>
        </pc:spChg>
        <pc:spChg chg="mod">
          <ac:chgData name="Kolakowski, Artur" userId="9c34c8cc-b1df-44f6-bea5-dcf7a54ee35f" providerId="ADAL" clId="{3840EB45-74CA-49F5-8548-3DE287019A31}" dt="2022-12-08T10:51:21.545" v="10957" actId="790"/>
          <ac:spMkLst>
            <pc:docMk/>
            <pc:sldMk cId="2574044071" sldId="484"/>
            <ac:spMk id="7237" creationId="{F6B538BB-9605-4565-9D82-62F94568D8F2}"/>
          </ac:spMkLst>
        </pc:spChg>
        <pc:spChg chg="mod">
          <ac:chgData name="Kolakowski, Artur" userId="9c34c8cc-b1df-44f6-bea5-dcf7a54ee35f" providerId="ADAL" clId="{3840EB45-74CA-49F5-8548-3DE287019A31}" dt="2022-12-08T10:51:21.550" v="10958" actId="790"/>
          <ac:spMkLst>
            <pc:docMk/>
            <pc:sldMk cId="2574044071" sldId="484"/>
            <ac:spMk id="7238" creationId="{5A29336A-B5A6-49E6-A882-32DB7FF8F4E4}"/>
          </ac:spMkLst>
        </pc:spChg>
        <pc:spChg chg="mod">
          <ac:chgData name="Kolakowski, Artur" userId="9c34c8cc-b1df-44f6-bea5-dcf7a54ee35f" providerId="ADAL" clId="{3840EB45-74CA-49F5-8548-3DE287019A31}" dt="2022-12-08T10:51:21.555" v="10959" actId="790"/>
          <ac:spMkLst>
            <pc:docMk/>
            <pc:sldMk cId="2574044071" sldId="484"/>
            <ac:spMk id="7239" creationId="{0747CCEA-9392-46B9-84A7-6873E82D1CD8}"/>
          </ac:spMkLst>
        </pc:spChg>
        <pc:spChg chg="mod">
          <ac:chgData name="Kolakowski, Artur" userId="9c34c8cc-b1df-44f6-bea5-dcf7a54ee35f" providerId="ADAL" clId="{3840EB45-74CA-49F5-8548-3DE287019A31}" dt="2022-12-08T10:51:21.559" v="10960" actId="790"/>
          <ac:spMkLst>
            <pc:docMk/>
            <pc:sldMk cId="2574044071" sldId="484"/>
            <ac:spMk id="7240" creationId="{19095F7A-3866-4A7A-90FD-EE270D0599C9}"/>
          </ac:spMkLst>
        </pc:spChg>
        <pc:spChg chg="mod">
          <ac:chgData name="Kolakowski, Artur" userId="9c34c8cc-b1df-44f6-bea5-dcf7a54ee35f" providerId="ADAL" clId="{3840EB45-74CA-49F5-8548-3DE287019A31}" dt="2022-12-08T10:51:21.564" v="10961" actId="790"/>
          <ac:spMkLst>
            <pc:docMk/>
            <pc:sldMk cId="2574044071" sldId="484"/>
            <ac:spMk id="7241" creationId="{42515FBF-8506-4116-8D60-1DFFEBDB1361}"/>
          </ac:spMkLst>
        </pc:spChg>
        <pc:spChg chg="mod">
          <ac:chgData name="Kolakowski, Artur" userId="9c34c8cc-b1df-44f6-bea5-dcf7a54ee35f" providerId="ADAL" clId="{3840EB45-74CA-49F5-8548-3DE287019A31}" dt="2022-12-08T10:51:21.569" v="10962" actId="790"/>
          <ac:spMkLst>
            <pc:docMk/>
            <pc:sldMk cId="2574044071" sldId="484"/>
            <ac:spMk id="7242" creationId="{41285311-0286-477E-8E07-DCA3B7EB4597}"/>
          </ac:spMkLst>
        </pc:spChg>
        <pc:spChg chg="mod">
          <ac:chgData name="Kolakowski, Artur" userId="9c34c8cc-b1df-44f6-bea5-dcf7a54ee35f" providerId="ADAL" clId="{3840EB45-74CA-49F5-8548-3DE287019A31}" dt="2022-12-08T10:51:21.573" v="10963" actId="790"/>
          <ac:spMkLst>
            <pc:docMk/>
            <pc:sldMk cId="2574044071" sldId="484"/>
            <ac:spMk id="7243" creationId="{A8EAA3DD-B4E3-4077-93FE-9C77ED1E8968}"/>
          </ac:spMkLst>
        </pc:spChg>
        <pc:spChg chg="mod">
          <ac:chgData name="Kolakowski, Artur" userId="9c34c8cc-b1df-44f6-bea5-dcf7a54ee35f" providerId="ADAL" clId="{3840EB45-74CA-49F5-8548-3DE287019A31}" dt="2022-12-08T10:51:21.578" v="10964" actId="790"/>
          <ac:spMkLst>
            <pc:docMk/>
            <pc:sldMk cId="2574044071" sldId="484"/>
            <ac:spMk id="7244" creationId="{7B7CA809-8DC4-47F9-A52D-11BC86BA24F8}"/>
          </ac:spMkLst>
        </pc:spChg>
        <pc:spChg chg="mod">
          <ac:chgData name="Kolakowski, Artur" userId="9c34c8cc-b1df-44f6-bea5-dcf7a54ee35f" providerId="ADAL" clId="{3840EB45-74CA-49F5-8548-3DE287019A31}" dt="2022-12-08T10:51:21.583" v="10965" actId="790"/>
          <ac:spMkLst>
            <pc:docMk/>
            <pc:sldMk cId="2574044071" sldId="484"/>
            <ac:spMk id="7245" creationId="{43EF36F1-0AC9-42D3-A7EE-DF01B5DD4EB0}"/>
          </ac:spMkLst>
        </pc:spChg>
        <pc:spChg chg="mod">
          <ac:chgData name="Kolakowski, Artur" userId="9c34c8cc-b1df-44f6-bea5-dcf7a54ee35f" providerId="ADAL" clId="{3840EB45-74CA-49F5-8548-3DE287019A31}" dt="2022-12-08T10:51:21.589" v="10966" actId="790"/>
          <ac:spMkLst>
            <pc:docMk/>
            <pc:sldMk cId="2574044071" sldId="484"/>
            <ac:spMk id="7246" creationId="{145C951D-6373-4D64-92A6-8653C9F9A75E}"/>
          </ac:spMkLst>
        </pc:spChg>
        <pc:spChg chg="mod">
          <ac:chgData name="Kolakowski, Artur" userId="9c34c8cc-b1df-44f6-bea5-dcf7a54ee35f" providerId="ADAL" clId="{3840EB45-74CA-49F5-8548-3DE287019A31}" dt="2022-12-08T10:51:21.594" v="10967" actId="790"/>
          <ac:spMkLst>
            <pc:docMk/>
            <pc:sldMk cId="2574044071" sldId="484"/>
            <ac:spMk id="7247" creationId="{42449EB5-DDB9-45F1-95FF-871EF9A19B3D}"/>
          </ac:spMkLst>
        </pc:spChg>
        <pc:spChg chg="mod">
          <ac:chgData name="Kolakowski, Artur" userId="9c34c8cc-b1df-44f6-bea5-dcf7a54ee35f" providerId="ADAL" clId="{3840EB45-74CA-49F5-8548-3DE287019A31}" dt="2022-12-08T10:51:21.598" v="10968" actId="790"/>
          <ac:spMkLst>
            <pc:docMk/>
            <pc:sldMk cId="2574044071" sldId="484"/>
            <ac:spMk id="7248" creationId="{217B4660-50FE-4085-952F-C42C8193700D}"/>
          </ac:spMkLst>
        </pc:spChg>
        <pc:spChg chg="mod">
          <ac:chgData name="Kolakowski, Artur" userId="9c34c8cc-b1df-44f6-bea5-dcf7a54ee35f" providerId="ADAL" clId="{3840EB45-74CA-49F5-8548-3DE287019A31}" dt="2022-12-08T10:51:21.605" v="10969" actId="790"/>
          <ac:spMkLst>
            <pc:docMk/>
            <pc:sldMk cId="2574044071" sldId="484"/>
            <ac:spMk id="7249" creationId="{CA80F95F-C2D9-4696-B766-2058A85B46E4}"/>
          </ac:spMkLst>
        </pc:spChg>
        <pc:spChg chg="mod">
          <ac:chgData name="Kolakowski, Artur" userId="9c34c8cc-b1df-44f6-bea5-dcf7a54ee35f" providerId="ADAL" clId="{3840EB45-74CA-49F5-8548-3DE287019A31}" dt="2022-12-08T10:51:21.610" v="10970" actId="790"/>
          <ac:spMkLst>
            <pc:docMk/>
            <pc:sldMk cId="2574044071" sldId="484"/>
            <ac:spMk id="7250" creationId="{48593697-7996-42AD-A5C8-41FE9BC5F12C}"/>
          </ac:spMkLst>
        </pc:spChg>
        <pc:spChg chg="mod">
          <ac:chgData name="Kolakowski, Artur" userId="9c34c8cc-b1df-44f6-bea5-dcf7a54ee35f" providerId="ADAL" clId="{3840EB45-74CA-49F5-8548-3DE287019A31}" dt="2022-12-08T10:51:21.615" v="10971" actId="790"/>
          <ac:spMkLst>
            <pc:docMk/>
            <pc:sldMk cId="2574044071" sldId="484"/>
            <ac:spMk id="7251" creationId="{46CE9AF8-1800-448E-886A-83CD34428E27}"/>
          </ac:spMkLst>
        </pc:spChg>
        <pc:spChg chg="mod">
          <ac:chgData name="Kolakowski, Artur" userId="9c34c8cc-b1df-44f6-bea5-dcf7a54ee35f" providerId="ADAL" clId="{3840EB45-74CA-49F5-8548-3DE287019A31}" dt="2022-12-08T10:51:21.619" v="10972" actId="790"/>
          <ac:spMkLst>
            <pc:docMk/>
            <pc:sldMk cId="2574044071" sldId="484"/>
            <ac:spMk id="7252" creationId="{28B6732D-FE83-41FA-BA2E-6DE0A0FD1100}"/>
          </ac:spMkLst>
        </pc:spChg>
        <pc:spChg chg="mod">
          <ac:chgData name="Kolakowski, Artur" userId="9c34c8cc-b1df-44f6-bea5-dcf7a54ee35f" providerId="ADAL" clId="{3840EB45-74CA-49F5-8548-3DE287019A31}" dt="2022-12-08T10:51:21.624" v="10973" actId="790"/>
          <ac:spMkLst>
            <pc:docMk/>
            <pc:sldMk cId="2574044071" sldId="484"/>
            <ac:spMk id="7253" creationId="{1CE53F87-ABC9-4414-ADA7-806540DCCFF0}"/>
          </ac:spMkLst>
        </pc:spChg>
        <pc:spChg chg="mod">
          <ac:chgData name="Kolakowski, Artur" userId="9c34c8cc-b1df-44f6-bea5-dcf7a54ee35f" providerId="ADAL" clId="{3840EB45-74CA-49F5-8548-3DE287019A31}" dt="2022-12-08T10:51:21.630" v="10974" actId="790"/>
          <ac:spMkLst>
            <pc:docMk/>
            <pc:sldMk cId="2574044071" sldId="484"/>
            <ac:spMk id="7254" creationId="{E1512EF3-9452-4498-9477-52EA47BFE165}"/>
          </ac:spMkLst>
        </pc:spChg>
        <pc:spChg chg="mod">
          <ac:chgData name="Kolakowski, Artur" userId="9c34c8cc-b1df-44f6-bea5-dcf7a54ee35f" providerId="ADAL" clId="{3840EB45-74CA-49F5-8548-3DE287019A31}" dt="2022-12-08T10:51:21.635" v="10975" actId="790"/>
          <ac:spMkLst>
            <pc:docMk/>
            <pc:sldMk cId="2574044071" sldId="484"/>
            <ac:spMk id="7255" creationId="{790E0C7B-15B4-496E-BB00-D79992E0E26C}"/>
          </ac:spMkLst>
        </pc:spChg>
        <pc:spChg chg="mod">
          <ac:chgData name="Kolakowski, Artur" userId="9c34c8cc-b1df-44f6-bea5-dcf7a54ee35f" providerId="ADAL" clId="{3840EB45-74CA-49F5-8548-3DE287019A31}" dt="2022-12-08T10:51:21.639" v="10976" actId="790"/>
          <ac:spMkLst>
            <pc:docMk/>
            <pc:sldMk cId="2574044071" sldId="484"/>
            <ac:spMk id="7256" creationId="{BC439B1B-31C3-4A29-A006-281531F29001}"/>
          </ac:spMkLst>
        </pc:spChg>
        <pc:spChg chg="mod">
          <ac:chgData name="Kolakowski, Artur" userId="9c34c8cc-b1df-44f6-bea5-dcf7a54ee35f" providerId="ADAL" clId="{3840EB45-74CA-49F5-8548-3DE287019A31}" dt="2022-12-08T10:51:21.644" v="10977" actId="790"/>
          <ac:spMkLst>
            <pc:docMk/>
            <pc:sldMk cId="2574044071" sldId="484"/>
            <ac:spMk id="7257" creationId="{BD7D73D2-D792-413F-831F-5B631B3F0C47}"/>
          </ac:spMkLst>
        </pc:spChg>
        <pc:spChg chg="mod">
          <ac:chgData name="Kolakowski, Artur" userId="9c34c8cc-b1df-44f6-bea5-dcf7a54ee35f" providerId="ADAL" clId="{3840EB45-74CA-49F5-8548-3DE287019A31}" dt="2022-12-08T10:51:21.649" v="10978" actId="790"/>
          <ac:spMkLst>
            <pc:docMk/>
            <pc:sldMk cId="2574044071" sldId="484"/>
            <ac:spMk id="7258" creationId="{1E7AF9E4-265D-45B4-93F2-70C8B0970134}"/>
          </ac:spMkLst>
        </pc:spChg>
        <pc:spChg chg="mod">
          <ac:chgData name="Kolakowski, Artur" userId="9c34c8cc-b1df-44f6-bea5-dcf7a54ee35f" providerId="ADAL" clId="{3840EB45-74CA-49F5-8548-3DE287019A31}" dt="2022-12-08T10:51:21.654" v="10979" actId="790"/>
          <ac:spMkLst>
            <pc:docMk/>
            <pc:sldMk cId="2574044071" sldId="484"/>
            <ac:spMk id="7259" creationId="{D22222B2-A137-4AB7-A15F-264A089B0F04}"/>
          </ac:spMkLst>
        </pc:spChg>
        <pc:spChg chg="mod">
          <ac:chgData name="Kolakowski, Artur" userId="9c34c8cc-b1df-44f6-bea5-dcf7a54ee35f" providerId="ADAL" clId="{3840EB45-74CA-49F5-8548-3DE287019A31}" dt="2022-12-08T10:51:21.658" v="10980" actId="790"/>
          <ac:spMkLst>
            <pc:docMk/>
            <pc:sldMk cId="2574044071" sldId="484"/>
            <ac:spMk id="7260" creationId="{405AF7C3-999E-4932-AAF4-C64B090EAFA0}"/>
          </ac:spMkLst>
        </pc:spChg>
        <pc:spChg chg="mod">
          <ac:chgData name="Kolakowski, Artur" userId="9c34c8cc-b1df-44f6-bea5-dcf7a54ee35f" providerId="ADAL" clId="{3840EB45-74CA-49F5-8548-3DE287019A31}" dt="2022-12-08T10:51:21.663" v="10981" actId="790"/>
          <ac:spMkLst>
            <pc:docMk/>
            <pc:sldMk cId="2574044071" sldId="484"/>
            <ac:spMk id="7261" creationId="{3317BA68-71CD-47CF-BFF4-8A965508E62D}"/>
          </ac:spMkLst>
        </pc:spChg>
        <pc:spChg chg="mod">
          <ac:chgData name="Kolakowski, Artur" userId="9c34c8cc-b1df-44f6-bea5-dcf7a54ee35f" providerId="ADAL" clId="{3840EB45-74CA-49F5-8548-3DE287019A31}" dt="2022-12-08T10:51:21.670" v="10982" actId="790"/>
          <ac:spMkLst>
            <pc:docMk/>
            <pc:sldMk cId="2574044071" sldId="484"/>
            <ac:spMk id="7262" creationId="{541DB9A4-E3CD-4D43-A68D-9BA417001A46}"/>
          </ac:spMkLst>
        </pc:spChg>
        <pc:spChg chg="mod">
          <ac:chgData name="Kolakowski, Artur" userId="9c34c8cc-b1df-44f6-bea5-dcf7a54ee35f" providerId="ADAL" clId="{3840EB45-74CA-49F5-8548-3DE287019A31}" dt="2022-12-08T10:51:21.676" v="10983" actId="790"/>
          <ac:spMkLst>
            <pc:docMk/>
            <pc:sldMk cId="2574044071" sldId="484"/>
            <ac:spMk id="7263" creationId="{A6219AF5-0469-41D7-ACF6-071D266DDD08}"/>
          </ac:spMkLst>
        </pc:spChg>
        <pc:spChg chg="mod">
          <ac:chgData name="Kolakowski, Artur" userId="9c34c8cc-b1df-44f6-bea5-dcf7a54ee35f" providerId="ADAL" clId="{3840EB45-74CA-49F5-8548-3DE287019A31}" dt="2022-12-08T10:51:21.680" v="10984" actId="790"/>
          <ac:spMkLst>
            <pc:docMk/>
            <pc:sldMk cId="2574044071" sldId="484"/>
            <ac:spMk id="7264" creationId="{F0F0A52E-C045-435A-BFC4-7D8A72A6C243}"/>
          </ac:spMkLst>
        </pc:spChg>
        <pc:spChg chg="mod">
          <ac:chgData name="Kolakowski, Artur" userId="9c34c8cc-b1df-44f6-bea5-dcf7a54ee35f" providerId="ADAL" clId="{3840EB45-74CA-49F5-8548-3DE287019A31}" dt="2022-12-08T10:51:21.685" v="10985" actId="790"/>
          <ac:spMkLst>
            <pc:docMk/>
            <pc:sldMk cId="2574044071" sldId="484"/>
            <ac:spMk id="7265" creationId="{3A05F4B4-E924-4938-AB75-491381F5D7DE}"/>
          </ac:spMkLst>
        </pc:spChg>
        <pc:spChg chg="mod">
          <ac:chgData name="Kolakowski, Artur" userId="9c34c8cc-b1df-44f6-bea5-dcf7a54ee35f" providerId="ADAL" clId="{3840EB45-74CA-49F5-8548-3DE287019A31}" dt="2022-12-08T10:51:21.690" v="10986" actId="790"/>
          <ac:spMkLst>
            <pc:docMk/>
            <pc:sldMk cId="2574044071" sldId="484"/>
            <ac:spMk id="7266" creationId="{5AA41F2A-8C8C-4F24-A9C1-B293A3BE9B54}"/>
          </ac:spMkLst>
        </pc:spChg>
        <pc:spChg chg="mod">
          <ac:chgData name="Kolakowski, Artur" userId="9c34c8cc-b1df-44f6-bea5-dcf7a54ee35f" providerId="ADAL" clId="{3840EB45-74CA-49F5-8548-3DE287019A31}" dt="2022-12-08T10:51:21.695" v="10987" actId="790"/>
          <ac:spMkLst>
            <pc:docMk/>
            <pc:sldMk cId="2574044071" sldId="484"/>
            <ac:spMk id="7267" creationId="{D047867E-0EEA-48DC-A646-DF3861AEEAFF}"/>
          </ac:spMkLst>
        </pc:spChg>
        <pc:spChg chg="mod">
          <ac:chgData name="Kolakowski, Artur" userId="9c34c8cc-b1df-44f6-bea5-dcf7a54ee35f" providerId="ADAL" clId="{3840EB45-74CA-49F5-8548-3DE287019A31}" dt="2022-12-08T10:51:21.699" v="10988" actId="790"/>
          <ac:spMkLst>
            <pc:docMk/>
            <pc:sldMk cId="2574044071" sldId="484"/>
            <ac:spMk id="7268" creationId="{5A396178-C5B4-48BE-97F6-49E655F3B767}"/>
          </ac:spMkLst>
        </pc:spChg>
        <pc:spChg chg="mod">
          <ac:chgData name="Kolakowski, Artur" userId="9c34c8cc-b1df-44f6-bea5-dcf7a54ee35f" providerId="ADAL" clId="{3840EB45-74CA-49F5-8548-3DE287019A31}" dt="2022-12-08T10:51:21.703" v="10989" actId="790"/>
          <ac:spMkLst>
            <pc:docMk/>
            <pc:sldMk cId="2574044071" sldId="484"/>
            <ac:spMk id="7269" creationId="{25E09AB6-BB6F-4DEA-BB95-4C0094D16EF4}"/>
          </ac:spMkLst>
        </pc:spChg>
        <pc:spChg chg="mod">
          <ac:chgData name="Kolakowski, Artur" userId="9c34c8cc-b1df-44f6-bea5-dcf7a54ee35f" providerId="ADAL" clId="{3840EB45-74CA-49F5-8548-3DE287019A31}" dt="2022-12-08T10:51:21.709" v="10990" actId="790"/>
          <ac:spMkLst>
            <pc:docMk/>
            <pc:sldMk cId="2574044071" sldId="484"/>
            <ac:spMk id="7270" creationId="{0B7232CE-39DB-4682-9986-951A74FA3F64}"/>
          </ac:spMkLst>
        </pc:spChg>
        <pc:spChg chg="mod">
          <ac:chgData name="Kolakowski, Artur" userId="9c34c8cc-b1df-44f6-bea5-dcf7a54ee35f" providerId="ADAL" clId="{3840EB45-74CA-49F5-8548-3DE287019A31}" dt="2022-12-08T10:51:21.714" v="10991" actId="790"/>
          <ac:spMkLst>
            <pc:docMk/>
            <pc:sldMk cId="2574044071" sldId="484"/>
            <ac:spMk id="7271" creationId="{05557FCF-BC7A-463B-AB41-D1606ABE4BF1}"/>
          </ac:spMkLst>
        </pc:spChg>
        <pc:spChg chg="mod">
          <ac:chgData name="Kolakowski, Artur" userId="9c34c8cc-b1df-44f6-bea5-dcf7a54ee35f" providerId="ADAL" clId="{3840EB45-74CA-49F5-8548-3DE287019A31}" dt="2022-12-08T10:51:21.718" v="10992" actId="790"/>
          <ac:spMkLst>
            <pc:docMk/>
            <pc:sldMk cId="2574044071" sldId="484"/>
            <ac:spMk id="7272" creationId="{6E1C195C-A068-4D0E-B6B4-FC0EFD915419}"/>
          </ac:spMkLst>
        </pc:spChg>
        <pc:spChg chg="mod">
          <ac:chgData name="Kolakowski, Artur" userId="9c34c8cc-b1df-44f6-bea5-dcf7a54ee35f" providerId="ADAL" clId="{3840EB45-74CA-49F5-8548-3DE287019A31}" dt="2022-12-08T10:51:21.723" v="10993" actId="790"/>
          <ac:spMkLst>
            <pc:docMk/>
            <pc:sldMk cId="2574044071" sldId="484"/>
            <ac:spMk id="7273" creationId="{10E47591-B875-4C3F-BE29-E2AAA1AB0A16}"/>
          </ac:spMkLst>
        </pc:spChg>
        <pc:spChg chg="mod">
          <ac:chgData name="Kolakowski, Artur" userId="9c34c8cc-b1df-44f6-bea5-dcf7a54ee35f" providerId="ADAL" clId="{3840EB45-74CA-49F5-8548-3DE287019A31}" dt="2022-12-08T10:51:21.728" v="10994" actId="790"/>
          <ac:spMkLst>
            <pc:docMk/>
            <pc:sldMk cId="2574044071" sldId="484"/>
            <ac:spMk id="7274" creationId="{DA7DDB09-5D87-4418-8881-B687CA649B34}"/>
          </ac:spMkLst>
        </pc:spChg>
        <pc:spChg chg="mod">
          <ac:chgData name="Kolakowski, Artur" userId="9c34c8cc-b1df-44f6-bea5-dcf7a54ee35f" providerId="ADAL" clId="{3840EB45-74CA-49F5-8548-3DE287019A31}" dt="2022-12-08T10:51:21.733" v="10995" actId="790"/>
          <ac:spMkLst>
            <pc:docMk/>
            <pc:sldMk cId="2574044071" sldId="484"/>
            <ac:spMk id="7275" creationId="{A671AC17-3962-42DC-9F59-7A98BD9D8718}"/>
          </ac:spMkLst>
        </pc:spChg>
        <pc:spChg chg="mod">
          <ac:chgData name="Kolakowski, Artur" userId="9c34c8cc-b1df-44f6-bea5-dcf7a54ee35f" providerId="ADAL" clId="{3840EB45-74CA-49F5-8548-3DE287019A31}" dt="2022-12-08T10:51:21.737" v="10996" actId="790"/>
          <ac:spMkLst>
            <pc:docMk/>
            <pc:sldMk cId="2574044071" sldId="484"/>
            <ac:spMk id="7276" creationId="{5469B882-DF24-4EF5-BBF7-8D8D480C9D41}"/>
          </ac:spMkLst>
        </pc:spChg>
        <pc:spChg chg="mod">
          <ac:chgData name="Kolakowski, Artur" userId="9c34c8cc-b1df-44f6-bea5-dcf7a54ee35f" providerId="ADAL" clId="{3840EB45-74CA-49F5-8548-3DE287019A31}" dt="2022-12-08T10:51:21.742" v="10997" actId="790"/>
          <ac:spMkLst>
            <pc:docMk/>
            <pc:sldMk cId="2574044071" sldId="484"/>
            <ac:spMk id="7277" creationId="{D03621DF-1DA8-43DC-9555-7B4589E98E12}"/>
          </ac:spMkLst>
        </pc:spChg>
        <pc:spChg chg="mod">
          <ac:chgData name="Kolakowski, Artur" userId="9c34c8cc-b1df-44f6-bea5-dcf7a54ee35f" providerId="ADAL" clId="{3840EB45-74CA-49F5-8548-3DE287019A31}" dt="2022-12-08T10:51:21.747" v="10998" actId="790"/>
          <ac:spMkLst>
            <pc:docMk/>
            <pc:sldMk cId="2574044071" sldId="484"/>
            <ac:spMk id="7278" creationId="{6D2DA21E-A9AD-4C70-8ADA-E9BA5800D69E}"/>
          </ac:spMkLst>
        </pc:spChg>
        <pc:spChg chg="mod">
          <ac:chgData name="Kolakowski, Artur" userId="9c34c8cc-b1df-44f6-bea5-dcf7a54ee35f" providerId="ADAL" clId="{3840EB45-74CA-49F5-8548-3DE287019A31}" dt="2022-12-08T10:51:21.752" v="10999" actId="790"/>
          <ac:spMkLst>
            <pc:docMk/>
            <pc:sldMk cId="2574044071" sldId="484"/>
            <ac:spMk id="7279" creationId="{E638467D-C2C3-43A0-9E66-F65D2751D24A}"/>
          </ac:spMkLst>
        </pc:spChg>
        <pc:spChg chg="mod">
          <ac:chgData name="Kolakowski, Artur" userId="9c34c8cc-b1df-44f6-bea5-dcf7a54ee35f" providerId="ADAL" clId="{3840EB45-74CA-49F5-8548-3DE287019A31}" dt="2022-12-08T10:51:21.757" v="11000" actId="790"/>
          <ac:spMkLst>
            <pc:docMk/>
            <pc:sldMk cId="2574044071" sldId="484"/>
            <ac:spMk id="7280" creationId="{4903C286-0E3D-43FF-8E42-3C818BEB833C}"/>
          </ac:spMkLst>
        </pc:spChg>
        <pc:spChg chg="mod">
          <ac:chgData name="Kolakowski, Artur" userId="9c34c8cc-b1df-44f6-bea5-dcf7a54ee35f" providerId="ADAL" clId="{3840EB45-74CA-49F5-8548-3DE287019A31}" dt="2022-12-08T10:51:21.762" v="11001" actId="790"/>
          <ac:spMkLst>
            <pc:docMk/>
            <pc:sldMk cId="2574044071" sldId="484"/>
            <ac:spMk id="7281" creationId="{CA50B50F-6B88-42F1-83A8-4A3283B6C9E5}"/>
          </ac:spMkLst>
        </pc:spChg>
        <pc:spChg chg="mod">
          <ac:chgData name="Kolakowski, Artur" userId="9c34c8cc-b1df-44f6-bea5-dcf7a54ee35f" providerId="ADAL" clId="{3840EB45-74CA-49F5-8548-3DE287019A31}" dt="2022-12-08T10:51:21.766" v="11002" actId="790"/>
          <ac:spMkLst>
            <pc:docMk/>
            <pc:sldMk cId="2574044071" sldId="484"/>
            <ac:spMk id="7282" creationId="{B5C99125-9DA9-4BBC-B630-826942CD71CE}"/>
          </ac:spMkLst>
        </pc:spChg>
        <pc:spChg chg="mod">
          <ac:chgData name="Kolakowski, Artur" userId="9c34c8cc-b1df-44f6-bea5-dcf7a54ee35f" providerId="ADAL" clId="{3840EB45-74CA-49F5-8548-3DE287019A31}" dt="2022-12-08T10:51:21.772" v="11003" actId="790"/>
          <ac:spMkLst>
            <pc:docMk/>
            <pc:sldMk cId="2574044071" sldId="484"/>
            <ac:spMk id="7283" creationId="{B40D7177-4578-4DE2-AEFC-3AD2E88B25CC}"/>
          </ac:spMkLst>
        </pc:spChg>
        <pc:spChg chg="mod">
          <ac:chgData name="Kolakowski, Artur" userId="9c34c8cc-b1df-44f6-bea5-dcf7a54ee35f" providerId="ADAL" clId="{3840EB45-74CA-49F5-8548-3DE287019A31}" dt="2022-12-08T10:51:21.777" v="11004" actId="790"/>
          <ac:spMkLst>
            <pc:docMk/>
            <pc:sldMk cId="2574044071" sldId="484"/>
            <ac:spMk id="7284" creationId="{8FAB19FA-00FD-45EC-84FA-BC839C67B75A}"/>
          </ac:spMkLst>
        </pc:spChg>
        <pc:spChg chg="mod">
          <ac:chgData name="Kolakowski, Artur" userId="9c34c8cc-b1df-44f6-bea5-dcf7a54ee35f" providerId="ADAL" clId="{3840EB45-74CA-49F5-8548-3DE287019A31}" dt="2022-12-08T10:51:21.783" v="11005" actId="790"/>
          <ac:spMkLst>
            <pc:docMk/>
            <pc:sldMk cId="2574044071" sldId="484"/>
            <ac:spMk id="7285" creationId="{3171A136-E3AF-4FB2-8DA4-4878040E0AD1}"/>
          </ac:spMkLst>
        </pc:spChg>
        <pc:spChg chg="mod">
          <ac:chgData name="Kolakowski, Artur" userId="9c34c8cc-b1df-44f6-bea5-dcf7a54ee35f" providerId="ADAL" clId="{3840EB45-74CA-49F5-8548-3DE287019A31}" dt="2022-12-08T10:51:21.788" v="11006" actId="790"/>
          <ac:spMkLst>
            <pc:docMk/>
            <pc:sldMk cId="2574044071" sldId="484"/>
            <ac:spMk id="7286" creationId="{AEE5BA7A-3557-4809-AA29-0D4E63E81FF5}"/>
          </ac:spMkLst>
        </pc:spChg>
        <pc:spChg chg="mod">
          <ac:chgData name="Kolakowski, Artur" userId="9c34c8cc-b1df-44f6-bea5-dcf7a54ee35f" providerId="ADAL" clId="{3840EB45-74CA-49F5-8548-3DE287019A31}" dt="2022-12-08T10:51:21.793" v="11007" actId="790"/>
          <ac:spMkLst>
            <pc:docMk/>
            <pc:sldMk cId="2574044071" sldId="484"/>
            <ac:spMk id="7287" creationId="{5E70EFCC-D9F8-4E25-9DA3-D4A1C345F981}"/>
          </ac:spMkLst>
        </pc:spChg>
        <pc:spChg chg="mod">
          <ac:chgData name="Kolakowski, Artur" userId="9c34c8cc-b1df-44f6-bea5-dcf7a54ee35f" providerId="ADAL" clId="{3840EB45-74CA-49F5-8548-3DE287019A31}" dt="2022-12-08T10:51:21.797" v="11008" actId="790"/>
          <ac:spMkLst>
            <pc:docMk/>
            <pc:sldMk cId="2574044071" sldId="484"/>
            <ac:spMk id="7288" creationId="{9202FEAE-D544-4842-A1B2-439D914B11BB}"/>
          </ac:spMkLst>
        </pc:spChg>
        <pc:spChg chg="mod">
          <ac:chgData name="Kolakowski, Artur" userId="9c34c8cc-b1df-44f6-bea5-dcf7a54ee35f" providerId="ADAL" clId="{3840EB45-74CA-49F5-8548-3DE287019A31}" dt="2022-12-08T10:51:21.803" v="11009" actId="790"/>
          <ac:spMkLst>
            <pc:docMk/>
            <pc:sldMk cId="2574044071" sldId="484"/>
            <ac:spMk id="7289" creationId="{216F5EA4-07C0-4CB0-A078-54264F50ABDF}"/>
          </ac:spMkLst>
        </pc:spChg>
        <pc:spChg chg="mod">
          <ac:chgData name="Kolakowski, Artur" userId="9c34c8cc-b1df-44f6-bea5-dcf7a54ee35f" providerId="ADAL" clId="{3840EB45-74CA-49F5-8548-3DE287019A31}" dt="2022-12-08T10:51:21.809" v="11010" actId="790"/>
          <ac:spMkLst>
            <pc:docMk/>
            <pc:sldMk cId="2574044071" sldId="484"/>
            <ac:spMk id="7290" creationId="{E63898D2-61D2-4CA1-B776-CB38965EF529}"/>
          </ac:spMkLst>
        </pc:spChg>
        <pc:spChg chg="mod">
          <ac:chgData name="Kolakowski, Artur" userId="9c34c8cc-b1df-44f6-bea5-dcf7a54ee35f" providerId="ADAL" clId="{3840EB45-74CA-49F5-8548-3DE287019A31}" dt="2022-12-08T10:51:21.815" v="11011" actId="790"/>
          <ac:spMkLst>
            <pc:docMk/>
            <pc:sldMk cId="2574044071" sldId="484"/>
            <ac:spMk id="7291" creationId="{9ED1E5F4-2F6A-44F2-B62B-327DD0CEE9B9}"/>
          </ac:spMkLst>
        </pc:spChg>
        <pc:spChg chg="mod">
          <ac:chgData name="Kolakowski, Artur" userId="9c34c8cc-b1df-44f6-bea5-dcf7a54ee35f" providerId="ADAL" clId="{3840EB45-74CA-49F5-8548-3DE287019A31}" dt="2022-12-08T10:51:21.819" v="11012" actId="790"/>
          <ac:spMkLst>
            <pc:docMk/>
            <pc:sldMk cId="2574044071" sldId="484"/>
            <ac:spMk id="7292" creationId="{CA0C7143-C868-4992-9CD5-EE5EB5417EB7}"/>
          </ac:spMkLst>
        </pc:spChg>
        <pc:spChg chg="mod">
          <ac:chgData name="Kolakowski, Artur" userId="9c34c8cc-b1df-44f6-bea5-dcf7a54ee35f" providerId="ADAL" clId="{3840EB45-74CA-49F5-8548-3DE287019A31}" dt="2022-12-08T10:51:21.824" v="11013" actId="790"/>
          <ac:spMkLst>
            <pc:docMk/>
            <pc:sldMk cId="2574044071" sldId="484"/>
            <ac:spMk id="7293" creationId="{91E2981F-8BEC-455F-BF28-D8F3269375A8}"/>
          </ac:spMkLst>
        </pc:spChg>
        <pc:spChg chg="mod">
          <ac:chgData name="Kolakowski, Artur" userId="9c34c8cc-b1df-44f6-bea5-dcf7a54ee35f" providerId="ADAL" clId="{3840EB45-74CA-49F5-8548-3DE287019A31}" dt="2022-12-08T10:51:21.829" v="11014" actId="790"/>
          <ac:spMkLst>
            <pc:docMk/>
            <pc:sldMk cId="2574044071" sldId="484"/>
            <ac:spMk id="7294" creationId="{9FF43684-F715-470E-B102-CA9A50FB3163}"/>
          </ac:spMkLst>
        </pc:spChg>
        <pc:spChg chg="mod">
          <ac:chgData name="Kolakowski, Artur" userId="9c34c8cc-b1df-44f6-bea5-dcf7a54ee35f" providerId="ADAL" clId="{3840EB45-74CA-49F5-8548-3DE287019A31}" dt="2022-12-08T10:51:21.834" v="11015" actId="790"/>
          <ac:spMkLst>
            <pc:docMk/>
            <pc:sldMk cId="2574044071" sldId="484"/>
            <ac:spMk id="7295" creationId="{C5A3DD24-3133-4D7B-A1F5-D864CC891659}"/>
          </ac:spMkLst>
        </pc:spChg>
        <pc:spChg chg="mod">
          <ac:chgData name="Kolakowski, Artur" userId="9c34c8cc-b1df-44f6-bea5-dcf7a54ee35f" providerId="ADAL" clId="{3840EB45-74CA-49F5-8548-3DE287019A31}" dt="2022-12-08T10:51:21.839" v="11016" actId="790"/>
          <ac:spMkLst>
            <pc:docMk/>
            <pc:sldMk cId="2574044071" sldId="484"/>
            <ac:spMk id="7296" creationId="{87E916DA-CBD9-4F42-91E5-B2F3D6A35921}"/>
          </ac:spMkLst>
        </pc:spChg>
        <pc:spChg chg="mod">
          <ac:chgData name="Kolakowski, Artur" userId="9c34c8cc-b1df-44f6-bea5-dcf7a54ee35f" providerId="ADAL" clId="{3840EB45-74CA-49F5-8548-3DE287019A31}" dt="2022-12-08T10:51:21.844" v="11017" actId="790"/>
          <ac:spMkLst>
            <pc:docMk/>
            <pc:sldMk cId="2574044071" sldId="484"/>
            <ac:spMk id="7297" creationId="{025E4DF2-0682-488A-A63C-B64EF7BB4B3A}"/>
          </ac:spMkLst>
        </pc:spChg>
        <pc:spChg chg="mod">
          <ac:chgData name="Kolakowski, Artur" userId="9c34c8cc-b1df-44f6-bea5-dcf7a54ee35f" providerId="ADAL" clId="{3840EB45-74CA-49F5-8548-3DE287019A31}" dt="2022-12-08T10:51:21.849" v="11018" actId="790"/>
          <ac:spMkLst>
            <pc:docMk/>
            <pc:sldMk cId="2574044071" sldId="484"/>
            <ac:spMk id="7298" creationId="{872D2A51-6FE3-4C3E-A987-3DBF7C0B5797}"/>
          </ac:spMkLst>
        </pc:spChg>
        <pc:spChg chg="mod">
          <ac:chgData name="Kolakowski, Artur" userId="9c34c8cc-b1df-44f6-bea5-dcf7a54ee35f" providerId="ADAL" clId="{3840EB45-74CA-49F5-8548-3DE287019A31}" dt="2022-12-08T10:51:21.853" v="11019" actId="790"/>
          <ac:spMkLst>
            <pc:docMk/>
            <pc:sldMk cId="2574044071" sldId="484"/>
            <ac:spMk id="7299" creationId="{44589938-63C5-4458-98C4-EB33B2DC2C8A}"/>
          </ac:spMkLst>
        </pc:spChg>
        <pc:spChg chg="mod">
          <ac:chgData name="Kolakowski, Artur" userId="9c34c8cc-b1df-44f6-bea5-dcf7a54ee35f" providerId="ADAL" clId="{3840EB45-74CA-49F5-8548-3DE287019A31}" dt="2022-12-08T10:51:21.859" v="11020" actId="790"/>
          <ac:spMkLst>
            <pc:docMk/>
            <pc:sldMk cId="2574044071" sldId="484"/>
            <ac:spMk id="7300" creationId="{4487815C-9F60-483D-ADF0-76424074F231}"/>
          </ac:spMkLst>
        </pc:spChg>
        <pc:spChg chg="mod">
          <ac:chgData name="Kolakowski, Artur" userId="9c34c8cc-b1df-44f6-bea5-dcf7a54ee35f" providerId="ADAL" clId="{3840EB45-74CA-49F5-8548-3DE287019A31}" dt="2022-12-08T10:51:21.863" v="11021" actId="790"/>
          <ac:spMkLst>
            <pc:docMk/>
            <pc:sldMk cId="2574044071" sldId="484"/>
            <ac:spMk id="7301" creationId="{DAFE4E7F-71AF-44B6-A77F-8D3A27B68E66}"/>
          </ac:spMkLst>
        </pc:spChg>
        <pc:spChg chg="mod">
          <ac:chgData name="Kolakowski, Artur" userId="9c34c8cc-b1df-44f6-bea5-dcf7a54ee35f" providerId="ADAL" clId="{3840EB45-74CA-49F5-8548-3DE287019A31}" dt="2022-12-08T10:51:21.868" v="11022" actId="790"/>
          <ac:spMkLst>
            <pc:docMk/>
            <pc:sldMk cId="2574044071" sldId="484"/>
            <ac:spMk id="7302" creationId="{E85EC4B9-76F1-4B4D-8ABC-FB7038D4A62B}"/>
          </ac:spMkLst>
        </pc:spChg>
        <pc:spChg chg="mod">
          <ac:chgData name="Kolakowski, Artur" userId="9c34c8cc-b1df-44f6-bea5-dcf7a54ee35f" providerId="ADAL" clId="{3840EB45-74CA-49F5-8548-3DE287019A31}" dt="2022-12-08T10:51:21.873" v="11023" actId="790"/>
          <ac:spMkLst>
            <pc:docMk/>
            <pc:sldMk cId="2574044071" sldId="484"/>
            <ac:spMk id="7303" creationId="{6AB8EAE7-B683-4141-B276-915B5E162E62}"/>
          </ac:spMkLst>
        </pc:spChg>
        <pc:spChg chg="mod">
          <ac:chgData name="Kolakowski, Artur" userId="9c34c8cc-b1df-44f6-bea5-dcf7a54ee35f" providerId="ADAL" clId="{3840EB45-74CA-49F5-8548-3DE287019A31}" dt="2022-12-08T10:51:21.879" v="11024" actId="790"/>
          <ac:spMkLst>
            <pc:docMk/>
            <pc:sldMk cId="2574044071" sldId="484"/>
            <ac:spMk id="7304" creationId="{7E31C870-E295-487A-AC94-9E4F21C14AC5}"/>
          </ac:spMkLst>
        </pc:spChg>
        <pc:spChg chg="mod">
          <ac:chgData name="Kolakowski, Artur" userId="9c34c8cc-b1df-44f6-bea5-dcf7a54ee35f" providerId="ADAL" clId="{3840EB45-74CA-49F5-8548-3DE287019A31}" dt="2022-12-08T10:51:21.883" v="11025" actId="790"/>
          <ac:spMkLst>
            <pc:docMk/>
            <pc:sldMk cId="2574044071" sldId="484"/>
            <ac:spMk id="7305" creationId="{B3B4D52A-741D-47F5-9BDF-65460F2D56C2}"/>
          </ac:spMkLst>
        </pc:spChg>
        <pc:spChg chg="mod">
          <ac:chgData name="Kolakowski, Artur" userId="9c34c8cc-b1df-44f6-bea5-dcf7a54ee35f" providerId="ADAL" clId="{3840EB45-74CA-49F5-8548-3DE287019A31}" dt="2022-12-08T10:51:21.888" v="11026" actId="790"/>
          <ac:spMkLst>
            <pc:docMk/>
            <pc:sldMk cId="2574044071" sldId="484"/>
            <ac:spMk id="7306" creationId="{A842D088-139F-46FE-8426-AC98AE265626}"/>
          </ac:spMkLst>
        </pc:spChg>
        <pc:spChg chg="mod">
          <ac:chgData name="Kolakowski, Artur" userId="9c34c8cc-b1df-44f6-bea5-dcf7a54ee35f" providerId="ADAL" clId="{3840EB45-74CA-49F5-8548-3DE287019A31}" dt="2022-12-08T10:51:21.892" v="11027" actId="790"/>
          <ac:spMkLst>
            <pc:docMk/>
            <pc:sldMk cId="2574044071" sldId="484"/>
            <ac:spMk id="7307" creationId="{931D4733-37AB-4D2C-B135-3E1D66DC6302}"/>
          </ac:spMkLst>
        </pc:spChg>
        <pc:spChg chg="mod">
          <ac:chgData name="Kolakowski, Artur" userId="9c34c8cc-b1df-44f6-bea5-dcf7a54ee35f" providerId="ADAL" clId="{3840EB45-74CA-49F5-8548-3DE287019A31}" dt="2022-12-08T10:51:21.896" v="11028" actId="790"/>
          <ac:spMkLst>
            <pc:docMk/>
            <pc:sldMk cId="2574044071" sldId="484"/>
            <ac:spMk id="7308" creationId="{BCFD77C1-BBC9-440F-8F02-7D4F54AB6155}"/>
          </ac:spMkLst>
        </pc:spChg>
        <pc:spChg chg="mod">
          <ac:chgData name="Kolakowski, Artur" userId="9c34c8cc-b1df-44f6-bea5-dcf7a54ee35f" providerId="ADAL" clId="{3840EB45-74CA-49F5-8548-3DE287019A31}" dt="2022-12-08T10:51:21.902" v="11029" actId="790"/>
          <ac:spMkLst>
            <pc:docMk/>
            <pc:sldMk cId="2574044071" sldId="484"/>
            <ac:spMk id="7309" creationId="{BF5D3A0B-5CAA-415B-8A51-D577880626FB}"/>
          </ac:spMkLst>
        </pc:spChg>
        <pc:spChg chg="mod">
          <ac:chgData name="Kolakowski, Artur" userId="9c34c8cc-b1df-44f6-bea5-dcf7a54ee35f" providerId="ADAL" clId="{3840EB45-74CA-49F5-8548-3DE287019A31}" dt="2022-12-08T10:51:21.907" v="11030" actId="790"/>
          <ac:spMkLst>
            <pc:docMk/>
            <pc:sldMk cId="2574044071" sldId="484"/>
            <ac:spMk id="7310" creationId="{C29CE6BA-8ED8-45DB-8398-92BDBADEB06C}"/>
          </ac:spMkLst>
        </pc:spChg>
        <pc:spChg chg="mod">
          <ac:chgData name="Kolakowski, Artur" userId="9c34c8cc-b1df-44f6-bea5-dcf7a54ee35f" providerId="ADAL" clId="{3840EB45-74CA-49F5-8548-3DE287019A31}" dt="2022-12-08T10:51:21.912" v="11031" actId="790"/>
          <ac:spMkLst>
            <pc:docMk/>
            <pc:sldMk cId="2574044071" sldId="484"/>
            <ac:spMk id="7311" creationId="{D6567993-A264-440C-9B74-A48CDB51120F}"/>
          </ac:spMkLst>
        </pc:spChg>
        <pc:spChg chg="mod">
          <ac:chgData name="Kolakowski, Artur" userId="9c34c8cc-b1df-44f6-bea5-dcf7a54ee35f" providerId="ADAL" clId="{3840EB45-74CA-49F5-8548-3DE287019A31}" dt="2022-12-08T10:51:21.918" v="11032" actId="790"/>
          <ac:spMkLst>
            <pc:docMk/>
            <pc:sldMk cId="2574044071" sldId="484"/>
            <ac:spMk id="7312" creationId="{CD3C4F06-E74E-4D3E-8D91-FE3E9E36DD07}"/>
          </ac:spMkLst>
        </pc:spChg>
        <pc:spChg chg="mod">
          <ac:chgData name="Kolakowski, Artur" userId="9c34c8cc-b1df-44f6-bea5-dcf7a54ee35f" providerId="ADAL" clId="{3840EB45-74CA-49F5-8548-3DE287019A31}" dt="2022-12-08T10:51:21.924" v="11033" actId="790"/>
          <ac:spMkLst>
            <pc:docMk/>
            <pc:sldMk cId="2574044071" sldId="484"/>
            <ac:spMk id="7313" creationId="{627285D8-247A-4E38-864E-69F9827A2ECB}"/>
          </ac:spMkLst>
        </pc:spChg>
        <pc:spChg chg="mod">
          <ac:chgData name="Kolakowski, Artur" userId="9c34c8cc-b1df-44f6-bea5-dcf7a54ee35f" providerId="ADAL" clId="{3840EB45-74CA-49F5-8548-3DE287019A31}" dt="2022-12-08T10:51:21.929" v="11034" actId="790"/>
          <ac:spMkLst>
            <pc:docMk/>
            <pc:sldMk cId="2574044071" sldId="484"/>
            <ac:spMk id="7314" creationId="{DDF9BF69-8DB4-454E-A28F-07AE97EDC8AA}"/>
          </ac:spMkLst>
        </pc:spChg>
        <pc:spChg chg="mod">
          <ac:chgData name="Kolakowski, Artur" userId="9c34c8cc-b1df-44f6-bea5-dcf7a54ee35f" providerId="ADAL" clId="{3840EB45-74CA-49F5-8548-3DE287019A31}" dt="2022-12-08T10:51:21.933" v="11035" actId="790"/>
          <ac:spMkLst>
            <pc:docMk/>
            <pc:sldMk cId="2574044071" sldId="484"/>
            <ac:spMk id="7315" creationId="{26D38A80-A51C-4A7F-A71A-2A40A16AA313}"/>
          </ac:spMkLst>
        </pc:spChg>
        <pc:spChg chg="mod">
          <ac:chgData name="Kolakowski, Artur" userId="9c34c8cc-b1df-44f6-bea5-dcf7a54ee35f" providerId="ADAL" clId="{3840EB45-74CA-49F5-8548-3DE287019A31}" dt="2022-12-08T10:51:21.938" v="11036" actId="790"/>
          <ac:spMkLst>
            <pc:docMk/>
            <pc:sldMk cId="2574044071" sldId="484"/>
            <ac:spMk id="7316" creationId="{E3AE05A7-C8FD-4DEB-B2D1-42F522F21CC1}"/>
          </ac:spMkLst>
        </pc:spChg>
        <pc:spChg chg="mod">
          <ac:chgData name="Kolakowski, Artur" userId="9c34c8cc-b1df-44f6-bea5-dcf7a54ee35f" providerId="ADAL" clId="{3840EB45-74CA-49F5-8548-3DE287019A31}" dt="2022-12-08T10:51:21.944" v="11037" actId="790"/>
          <ac:spMkLst>
            <pc:docMk/>
            <pc:sldMk cId="2574044071" sldId="484"/>
            <ac:spMk id="7317" creationId="{3D4EEBE8-7A0D-4E30-AF57-49C5A3640D3E}"/>
          </ac:spMkLst>
        </pc:spChg>
        <pc:spChg chg="mod">
          <ac:chgData name="Kolakowski, Artur" userId="9c34c8cc-b1df-44f6-bea5-dcf7a54ee35f" providerId="ADAL" clId="{3840EB45-74CA-49F5-8548-3DE287019A31}" dt="2022-12-08T10:51:21.948" v="11038" actId="790"/>
          <ac:spMkLst>
            <pc:docMk/>
            <pc:sldMk cId="2574044071" sldId="484"/>
            <ac:spMk id="7318" creationId="{BEFCDF57-5609-43A6-97F7-77C74A5C890D}"/>
          </ac:spMkLst>
        </pc:spChg>
        <pc:spChg chg="mod">
          <ac:chgData name="Kolakowski, Artur" userId="9c34c8cc-b1df-44f6-bea5-dcf7a54ee35f" providerId="ADAL" clId="{3840EB45-74CA-49F5-8548-3DE287019A31}" dt="2022-12-08T10:51:21.953" v="11039" actId="790"/>
          <ac:spMkLst>
            <pc:docMk/>
            <pc:sldMk cId="2574044071" sldId="484"/>
            <ac:spMk id="7319" creationId="{C55900AA-FBFB-467A-B0F0-6F095026ECF3}"/>
          </ac:spMkLst>
        </pc:spChg>
        <pc:spChg chg="mod">
          <ac:chgData name="Kolakowski, Artur" userId="9c34c8cc-b1df-44f6-bea5-dcf7a54ee35f" providerId="ADAL" clId="{3840EB45-74CA-49F5-8548-3DE287019A31}" dt="2022-12-08T10:51:21.959" v="11040" actId="790"/>
          <ac:spMkLst>
            <pc:docMk/>
            <pc:sldMk cId="2574044071" sldId="484"/>
            <ac:spMk id="7320" creationId="{AD7C772B-2DE1-4DF3-938A-76FB9D606167}"/>
          </ac:spMkLst>
        </pc:spChg>
        <pc:spChg chg="mod">
          <ac:chgData name="Kolakowski, Artur" userId="9c34c8cc-b1df-44f6-bea5-dcf7a54ee35f" providerId="ADAL" clId="{3840EB45-74CA-49F5-8548-3DE287019A31}" dt="2022-12-08T10:51:21.963" v="11041" actId="790"/>
          <ac:spMkLst>
            <pc:docMk/>
            <pc:sldMk cId="2574044071" sldId="484"/>
            <ac:spMk id="7321" creationId="{D5C2AF1A-6BFA-4B6A-AC49-9A2CBC7E0CD4}"/>
          </ac:spMkLst>
        </pc:spChg>
        <pc:spChg chg="mod">
          <ac:chgData name="Kolakowski, Artur" userId="9c34c8cc-b1df-44f6-bea5-dcf7a54ee35f" providerId="ADAL" clId="{3840EB45-74CA-49F5-8548-3DE287019A31}" dt="2022-12-08T10:51:21.968" v="11042" actId="790"/>
          <ac:spMkLst>
            <pc:docMk/>
            <pc:sldMk cId="2574044071" sldId="484"/>
            <ac:spMk id="7322" creationId="{D1AD9563-9877-478A-ABE0-44EB684E497C}"/>
          </ac:spMkLst>
        </pc:spChg>
        <pc:spChg chg="mod">
          <ac:chgData name="Kolakowski, Artur" userId="9c34c8cc-b1df-44f6-bea5-dcf7a54ee35f" providerId="ADAL" clId="{3840EB45-74CA-49F5-8548-3DE287019A31}" dt="2022-12-08T10:51:21.972" v="11043" actId="790"/>
          <ac:spMkLst>
            <pc:docMk/>
            <pc:sldMk cId="2574044071" sldId="484"/>
            <ac:spMk id="7323" creationId="{1CC6D18B-7EC0-4233-93E9-C03A39633697}"/>
          </ac:spMkLst>
        </pc:spChg>
        <pc:spChg chg="mod">
          <ac:chgData name="Kolakowski, Artur" userId="9c34c8cc-b1df-44f6-bea5-dcf7a54ee35f" providerId="ADAL" clId="{3840EB45-74CA-49F5-8548-3DE287019A31}" dt="2022-12-08T10:51:21.976" v="11044" actId="790"/>
          <ac:spMkLst>
            <pc:docMk/>
            <pc:sldMk cId="2574044071" sldId="484"/>
            <ac:spMk id="7324" creationId="{73F2AC87-3DD6-4FBB-8797-819225789981}"/>
          </ac:spMkLst>
        </pc:spChg>
        <pc:spChg chg="mod">
          <ac:chgData name="Kolakowski, Artur" userId="9c34c8cc-b1df-44f6-bea5-dcf7a54ee35f" providerId="ADAL" clId="{3840EB45-74CA-49F5-8548-3DE287019A31}" dt="2022-12-08T10:51:21.982" v="11045" actId="790"/>
          <ac:spMkLst>
            <pc:docMk/>
            <pc:sldMk cId="2574044071" sldId="484"/>
            <ac:spMk id="7325" creationId="{F9A47C9F-1986-4A1E-A948-BEB37B9EE898}"/>
          </ac:spMkLst>
        </pc:spChg>
        <pc:spChg chg="mod">
          <ac:chgData name="Kolakowski, Artur" userId="9c34c8cc-b1df-44f6-bea5-dcf7a54ee35f" providerId="ADAL" clId="{3840EB45-74CA-49F5-8548-3DE287019A31}" dt="2022-12-08T10:51:21.988" v="11046" actId="790"/>
          <ac:spMkLst>
            <pc:docMk/>
            <pc:sldMk cId="2574044071" sldId="484"/>
            <ac:spMk id="7326" creationId="{D8F68618-5034-4D0F-9E34-4374102334D7}"/>
          </ac:spMkLst>
        </pc:spChg>
        <pc:spChg chg="mod">
          <ac:chgData name="Kolakowski, Artur" userId="9c34c8cc-b1df-44f6-bea5-dcf7a54ee35f" providerId="ADAL" clId="{3840EB45-74CA-49F5-8548-3DE287019A31}" dt="2022-12-08T10:51:21.994" v="11047" actId="790"/>
          <ac:spMkLst>
            <pc:docMk/>
            <pc:sldMk cId="2574044071" sldId="484"/>
            <ac:spMk id="7327" creationId="{9809FC97-AC6E-4A09-B619-9C73C093E75D}"/>
          </ac:spMkLst>
        </pc:spChg>
        <pc:spChg chg="mod">
          <ac:chgData name="Kolakowski, Artur" userId="9c34c8cc-b1df-44f6-bea5-dcf7a54ee35f" providerId="ADAL" clId="{3840EB45-74CA-49F5-8548-3DE287019A31}" dt="2022-12-08T10:51:21.999" v="11048" actId="790"/>
          <ac:spMkLst>
            <pc:docMk/>
            <pc:sldMk cId="2574044071" sldId="484"/>
            <ac:spMk id="7328" creationId="{65A73CC2-9AE6-4829-A56D-E405D793E2EE}"/>
          </ac:spMkLst>
        </pc:spChg>
        <pc:spChg chg="mod">
          <ac:chgData name="Kolakowski, Artur" userId="9c34c8cc-b1df-44f6-bea5-dcf7a54ee35f" providerId="ADAL" clId="{3840EB45-74CA-49F5-8548-3DE287019A31}" dt="2022-12-08T10:51:22.003" v="11049" actId="790"/>
          <ac:spMkLst>
            <pc:docMk/>
            <pc:sldMk cId="2574044071" sldId="484"/>
            <ac:spMk id="7329" creationId="{39C1979F-2C5D-45ED-9CBA-53B759AF0E0C}"/>
          </ac:spMkLst>
        </pc:spChg>
        <pc:spChg chg="mod">
          <ac:chgData name="Kolakowski, Artur" userId="9c34c8cc-b1df-44f6-bea5-dcf7a54ee35f" providerId="ADAL" clId="{3840EB45-74CA-49F5-8548-3DE287019A31}" dt="2022-12-08T10:51:22.008" v="11050" actId="790"/>
          <ac:spMkLst>
            <pc:docMk/>
            <pc:sldMk cId="2574044071" sldId="484"/>
            <ac:spMk id="7330" creationId="{56D09BC6-0BC0-4C30-9566-D620F81BE5A7}"/>
          </ac:spMkLst>
        </pc:spChg>
        <pc:spChg chg="mod">
          <ac:chgData name="Kolakowski, Artur" userId="9c34c8cc-b1df-44f6-bea5-dcf7a54ee35f" providerId="ADAL" clId="{3840EB45-74CA-49F5-8548-3DE287019A31}" dt="2022-12-08T10:51:22.012" v="11051" actId="790"/>
          <ac:spMkLst>
            <pc:docMk/>
            <pc:sldMk cId="2574044071" sldId="484"/>
            <ac:spMk id="7331" creationId="{5E79B042-1FD8-4A12-9EE4-EA54E1373E47}"/>
          </ac:spMkLst>
        </pc:spChg>
        <pc:spChg chg="mod">
          <ac:chgData name="Kolakowski, Artur" userId="9c34c8cc-b1df-44f6-bea5-dcf7a54ee35f" providerId="ADAL" clId="{3840EB45-74CA-49F5-8548-3DE287019A31}" dt="2022-12-08T10:51:22.016" v="11052" actId="790"/>
          <ac:spMkLst>
            <pc:docMk/>
            <pc:sldMk cId="2574044071" sldId="484"/>
            <ac:spMk id="7332" creationId="{C749DFCD-F528-49D0-BC34-564D0C039315}"/>
          </ac:spMkLst>
        </pc:spChg>
        <pc:spChg chg="mod">
          <ac:chgData name="Kolakowski, Artur" userId="9c34c8cc-b1df-44f6-bea5-dcf7a54ee35f" providerId="ADAL" clId="{3840EB45-74CA-49F5-8548-3DE287019A31}" dt="2022-12-08T10:51:22.022" v="11053" actId="790"/>
          <ac:spMkLst>
            <pc:docMk/>
            <pc:sldMk cId="2574044071" sldId="484"/>
            <ac:spMk id="7333" creationId="{518317F2-EFE5-41D0-A8E4-65B423F2D2F7}"/>
          </ac:spMkLst>
        </pc:spChg>
        <pc:spChg chg="mod">
          <ac:chgData name="Kolakowski, Artur" userId="9c34c8cc-b1df-44f6-bea5-dcf7a54ee35f" providerId="ADAL" clId="{3840EB45-74CA-49F5-8548-3DE287019A31}" dt="2022-12-08T10:51:22.026" v="11054" actId="790"/>
          <ac:spMkLst>
            <pc:docMk/>
            <pc:sldMk cId="2574044071" sldId="484"/>
            <ac:spMk id="7334" creationId="{6495B3FB-E416-430D-8D05-3ADBAD9313B8}"/>
          </ac:spMkLst>
        </pc:spChg>
        <pc:spChg chg="mod">
          <ac:chgData name="Kolakowski, Artur" userId="9c34c8cc-b1df-44f6-bea5-dcf7a54ee35f" providerId="ADAL" clId="{3840EB45-74CA-49F5-8548-3DE287019A31}" dt="2022-12-08T10:51:22.033" v="11055" actId="790"/>
          <ac:spMkLst>
            <pc:docMk/>
            <pc:sldMk cId="2574044071" sldId="484"/>
            <ac:spMk id="7335" creationId="{216AEF58-7B41-4E26-8302-1595812A17E3}"/>
          </ac:spMkLst>
        </pc:spChg>
        <pc:spChg chg="mod">
          <ac:chgData name="Kolakowski, Artur" userId="9c34c8cc-b1df-44f6-bea5-dcf7a54ee35f" providerId="ADAL" clId="{3840EB45-74CA-49F5-8548-3DE287019A31}" dt="2022-12-08T10:51:22.037" v="11056" actId="790"/>
          <ac:spMkLst>
            <pc:docMk/>
            <pc:sldMk cId="2574044071" sldId="484"/>
            <ac:spMk id="7336" creationId="{AD8370E4-C692-40B3-99F3-964CFE5FCC67}"/>
          </ac:spMkLst>
        </pc:spChg>
        <pc:spChg chg="mod">
          <ac:chgData name="Kolakowski, Artur" userId="9c34c8cc-b1df-44f6-bea5-dcf7a54ee35f" providerId="ADAL" clId="{3840EB45-74CA-49F5-8548-3DE287019A31}" dt="2022-12-08T10:51:22.042" v="11057" actId="790"/>
          <ac:spMkLst>
            <pc:docMk/>
            <pc:sldMk cId="2574044071" sldId="484"/>
            <ac:spMk id="7337" creationId="{C7F508AF-284F-4EA9-90BC-C2F87ACE9AB7}"/>
          </ac:spMkLst>
        </pc:spChg>
        <pc:spChg chg="mod">
          <ac:chgData name="Kolakowski, Artur" userId="9c34c8cc-b1df-44f6-bea5-dcf7a54ee35f" providerId="ADAL" clId="{3840EB45-74CA-49F5-8548-3DE287019A31}" dt="2022-12-08T10:51:22.046" v="11058" actId="790"/>
          <ac:spMkLst>
            <pc:docMk/>
            <pc:sldMk cId="2574044071" sldId="484"/>
            <ac:spMk id="7338" creationId="{78BF0238-6AEB-43CF-8F75-84A0CDC29F2C}"/>
          </ac:spMkLst>
        </pc:spChg>
        <pc:spChg chg="mod">
          <ac:chgData name="Kolakowski, Artur" userId="9c34c8cc-b1df-44f6-bea5-dcf7a54ee35f" providerId="ADAL" clId="{3840EB45-74CA-49F5-8548-3DE287019A31}" dt="2022-12-08T10:51:22.051" v="11059" actId="790"/>
          <ac:spMkLst>
            <pc:docMk/>
            <pc:sldMk cId="2574044071" sldId="484"/>
            <ac:spMk id="7339" creationId="{E908C1A7-BD1F-46C3-847F-ED4B6FC0B97A}"/>
          </ac:spMkLst>
        </pc:spChg>
        <pc:spChg chg="mod">
          <ac:chgData name="Kolakowski, Artur" userId="9c34c8cc-b1df-44f6-bea5-dcf7a54ee35f" providerId="ADAL" clId="{3840EB45-74CA-49F5-8548-3DE287019A31}" dt="2022-12-08T10:51:22.056" v="11060" actId="790"/>
          <ac:spMkLst>
            <pc:docMk/>
            <pc:sldMk cId="2574044071" sldId="484"/>
            <ac:spMk id="7340" creationId="{92516D0D-1466-417D-BE5B-5CCFF15F7A4E}"/>
          </ac:spMkLst>
        </pc:spChg>
        <pc:spChg chg="mod">
          <ac:chgData name="Kolakowski, Artur" userId="9c34c8cc-b1df-44f6-bea5-dcf7a54ee35f" providerId="ADAL" clId="{3840EB45-74CA-49F5-8548-3DE287019A31}" dt="2022-12-08T10:51:22.060" v="11061" actId="790"/>
          <ac:spMkLst>
            <pc:docMk/>
            <pc:sldMk cId="2574044071" sldId="484"/>
            <ac:spMk id="7341" creationId="{1DBE5349-6BFF-45C2-996D-E186623BB9B2}"/>
          </ac:spMkLst>
        </pc:spChg>
        <pc:spChg chg="mod">
          <ac:chgData name="Kolakowski, Artur" userId="9c34c8cc-b1df-44f6-bea5-dcf7a54ee35f" providerId="ADAL" clId="{3840EB45-74CA-49F5-8548-3DE287019A31}" dt="2022-12-08T10:51:22.065" v="11062" actId="790"/>
          <ac:spMkLst>
            <pc:docMk/>
            <pc:sldMk cId="2574044071" sldId="484"/>
            <ac:spMk id="7342" creationId="{4480D556-69AD-4A3C-9D99-0119207DBFA6}"/>
          </ac:spMkLst>
        </pc:spChg>
        <pc:spChg chg="mod">
          <ac:chgData name="Kolakowski, Artur" userId="9c34c8cc-b1df-44f6-bea5-dcf7a54ee35f" providerId="ADAL" clId="{3840EB45-74CA-49F5-8548-3DE287019A31}" dt="2022-12-08T10:51:22.070" v="11063" actId="790"/>
          <ac:spMkLst>
            <pc:docMk/>
            <pc:sldMk cId="2574044071" sldId="484"/>
            <ac:spMk id="7343" creationId="{0E6978E4-5CBD-47F1-9E75-7D2D1847CA47}"/>
          </ac:spMkLst>
        </pc:spChg>
        <pc:spChg chg="mod">
          <ac:chgData name="Kolakowski, Artur" userId="9c34c8cc-b1df-44f6-bea5-dcf7a54ee35f" providerId="ADAL" clId="{3840EB45-74CA-49F5-8548-3DE287019A31}" dt="2022-12-08T10:51:22.077" v="11064" actId="790"/>
          <ac:spMkLst>
            <pc:docMk/>
            <pc:sldMk cId="2574044071" sldId="484"/>
            <ac:spMk id="7344" creationId="{5EA58B18-C093-4B93-9CAC-B637D3F1B067}"/>
          </ac:spMkLst>
        </pc:spChg>
        <pc:spChg chg="mod">
          <ac:chgData name="Kolakowski, Artur" userId="9c34c8cc-b1df-44f6-bea5-dcf7a54ee35f" providerId="ADAL" clId="{3840EB45-74CA-49F5-8548-3DE287019A31}" dt="2022-12-08T10:51:22.081" v="11065" actId="790"/>
          <ac:spMkLst>
            <pc:docMk/>
            <pc:sldMk cId="2574044071" sldId="484"/>
            <ac:spMk id="7345" creationId="{A9C1812A-857B-4446-B10D-EA38A5401FD5}"/>
          </ac:spMkLst>
        </pc:spChg>
        <pc:spChg chg="mod">
          <ac:chgData name="Kolakowski, Artur" userId="9c34c8cc-b1df-44f6-bea5-dcf7a54ee35f" providerId="ADAL" clId="{3840EB45-74CA-49F5-8548-3DE287019A31}" dt="2022-12-08T10:51:22.086" v="11066" actId="790"/>
          <ac:spMkLst>
            <pc:docMk/>
            <pc:sldMk cId="2574044071" sldId="484"/>
            <ac:spMk id="7346" creationId="{3200B970-0896-4ABE-8976-C3D4CA37FA3D}"/>
          </ac:spMkLst>
        </pc:spChg>
        <pc:spChg chg="mod">
          <ac:chgData name="Kolakowski, Artur" userId="9c34c8cc-b1df-44f6-bea5-dcf7a54ee35f" providerId="ADAL" clId="{3840EB45-74CA-49F5-8548-3DE287019A31}" dt="2022-12-08T10:51:22.091" v="11067" actId="790"/>
          <ac:spMkLst>
            <pc:docMk/>
            <pc:sldMk cId="2574044071" sldId="484"/>
            <ac:spMk id="7347" creationId="{11E7DF4A-278F-4E60-A62A-21222B8C12A0}"/>
          </ac:spMkLst>
        </pc:spChg>
        <pc:spChg chg="mod">
          <ac:chgData name="Kolakowski, Artur" userId="9c34c8cc-b1df-44f6-bea5-dcf7a54ee35f" providerId="ADAL" clId="{3840EB45-74CA-49F5-8548-3DE287019A31}" dt="2022-12-08T10:51:22.096" v="11068" actId="790"/>
          <ac:spMkLst>
            <pc:docMk/>
            <pc:sldMk cId="2574044071" sldId="484"/>
            <ac:spMk id="7348" creationId="{986B5D6C-1A38-4283-861B-633D07635F90}"/>
          </ac:spMkLst>
        </pc:spChg>
        <pc:spChg chg="mod">
          <ac:chgData name="Kolakowski, Artur" userId="9c34c8cc-b1df-44f6-bea5-dcf7a54ee35f" providerId="ADAL" clId="{3840EB45-74CA-49F5-8548-3DE287019A31}" dt="2022-12-08T10:51:22.101" v="11069" actId="790"/>
          <ac:spMkLst>
            <pc:docMk/>
            <pc:sldMk cId="2574044071" sldId="484"/>
            <ac:spMk id="7349" creationId="{7C1301AB-E3F8-4731-B844-284CE80CA204}"/>
          </ac:spMkLst>
        </pc:spChg>
        <pc:spChg chg="mod">
          <ac:chgData name="Kolakowski, Artur" userId="9c34c8cc-b1df-44f6-bea5-dcf7a54ee35f" providerId="ADAL" clId="{3840EB45-74CA-49F5-8548-3DE287019A31}" dt="2022-12-08T10:51:22.105" v="11070" actId="790"/>
          <ac:spMkLst>
            <pc:docMk/>
            <pc:sldMk cId="2574044071" sldId="484"/>
            <ac:spMk id="7350" creationId="{8E2A3501-8090-4548-8E4D-3FF473283C01}"/>
          </ac:spMkLst>
        </pc:spChg>
        <pc:spChg chg="mod">
          <ac:chgData name="Kolakowski, Artur" userId="9c34c8cc-b1df-44f6-bea5-dcf7a54ee35f" providerId="ADAL" clId="{3840EB45-74CA-49F5-8548-3DE287019A31}" dt="2022-12-08T10:51:22.111" v="11071" actId="790"/>
          <ac:spMkLst>
            <pc:docMk/>
            <pc:sldMk cId="2574044071" sldId="484"/>
            <ac:spMk id="7351" creationId="{1AB7801C-6F74-4D2C-881F-BBC0333E7B62}"/>
          </ac:spMkLst>
        </pc:spChg>
        <pc:spChg chg="mod">
          <ac:chgData name="Kolakowski, Artur" userId="9c34c8cc-b1df-44f6-bea5-dcf7a54ee35f" providerId="ADAL" clId="{3840EB45-74CA-49F5-8548-3DE287019A31}" dt="2022-12-08T10:51:22.116" v="11072" actId="790"/>
          <ac:spMkLst>
            <pc:docMk/>
            <pc:sldMk cId="2574044071" sldId="484"/>
            <ac:spMk id="7352" creationId="{75AA38B1-F899-4F1D-BBEA-B64F1D46B8BB}"/>
          </ac:spMkLst>
        </pc:spChg>
        <pc:spChg chg="mod">
          <ac:chgData name="Kolakowski, Artur" userId="9c34c8cc-b1df-44f6-bea5-dcf7a54ee35f" providerId="ADAL" clId="{3840EB45-74CA-49F5-8548-3DE287019A31}" dt="2022-12-08T10:51:22.122" v="11073" actId="790"/>
          <ac:spMkLst>
            <pc:docMk/>
            <pc:sldMk cId="2574044071" sldId="484"/>
            <ac:spMk id="7353" creationId="{1B48AA12-2BE2-4E5E-B85A-F920DE345F5C}"/>
          </ac:spMkLst>
        </pc:spChg>
        <pc:spChg chg="mod">
          <ac:chgData name="Kolakowski, Artur" userId="9c34c8cc-b1df-44f6-bea5-dcf7a54ee35f" providerId="ADAL" clId="{3840EB45-74CA-49F5-8548-3DE287019A31}" dt="2022-12-08T10:51:22.127" v="11074" actId="790"/>
          <ac:spMkLst>
            <pc:docMk/>
            <pc:sldMk cId="2574044071" sldId="484"/>
            <ac:spMk id="7354" creationId="{C73EC1C6-A58C-407F-8F13-B6A5F5DBEAD9}"/>
          </ac:spMkLst>
        </pc:spChg>
        <pc:spChg chg="mod">
          <ac:chgData name="Kolakowski, Artur" userId="9c34c8cc-b1df-44f6-bea5-dcf7a54ee35f" providerId="ADAL" clId="{3840EB45-74CA-49F5-8548-3DE287019A31}" dt="2022-12-08T10:51:22.131" v="11075" actId="790"/>
          <ac:spMkLst>
            <pc:docMk/>
            <pc:sldMk cId="2574044071" sldId="484"/>
            <ac:spMk id="7355" creationId="{30CD958D-08AC-451C-A32B-9ED796936628}"/>
          </ac:spMkLst>
        </pc:spChg>
        <pc:spChg chg="mod">
          <ac:chgData name="Kolakowski, Artur" userId="9c34c8cc-b1df-44f6-bea5-dcf7a54ee35f" providerId="ADAL" clId="{3840EB45-74CA-49F5-8548-3DE287019A31}" dt="2022-12-08T10:51:22.135" v="11076" actId="790"/>
          <ac:spMkLst>
            <pc:docMk/>
            <pc:sldMk cId="2574044071" sldId="484"/>
            <ac:spMk id="7356" creationId="{50BA46F0-B122-4834-BF1D-DF0D1458E57D}"/>
          </ac:spMkLst>
        </pc:spChg>
        <pc:spChg chg="mod">
          <ac:chgData name="Kolakowski, Artur" userId="9c34c8cc-b1df-44f6-bea5-dcf7a54ee35f" providerId="ADAL" clId="{3840EB45-74CA-49F5-8548-3DE287019A31}" dt="2022-12-08T10:51:22.140" v="11077" actId="790"/>
          <ac:spMkLst>
            <pc:docMk/>
            <pc:sldMk cId="2574044071" sldId="484"/>
            <ac:spMk id="7357" creationId="{6830898F-C2FB-4FFF-9616-8E6245DEFA65}"/>
          </ac:spMkLst>
        </pc:spChg>
        <pc:spChg chg="mod">
          <ac:chgData name="Kolakowski, Artur" userId="9c34c8cc-b1df-44f6-bea5-dcf7a54ee35f" providerId="ADAL" clId="{3840EB45-74CA-49F5-8548-3DE287019A31}" dt="2022-12-08T10:51:22.146" v="11078" actId="790"/>
          <ac:spMkLst>
            <pc:docMk/>
            <pc:sldMk cId="2574044071" sldId="484"/>
            <ac:spMk id="7358" creationId="{3BE1614E-EAEC-40B9-9466-73ACB5E666EF}"/>
          </ac:spMkLst>
        </pc:spChg>
        <pc:spChg chg="mod">
          <ac:chgData name="Kolakowski, Artur" userId="9c34c8cc-b1df-44f6-bea5-dcf7a54ee35f" providerId="ADAL" clId="{3840EB45-74CA-49F5-8548-3DE287019A31}" dt="2022-12-08T10:51:22.150" v="11079" actId="790"/>
          <ac:spMkLst>
            <pc:docMk/>
            <pc:sldMk cId="2574044071" sldId="484"/>
            <ac:spMk id="7359" creationId="{21A48011-E539-4709-A419-6AF1F4F07071}"/>
          </ac:spMkLst>
        </pc:spChg>
        <pc:spChg chg="mod">
          <ac:chgData name="Kolakowski, Artur" userId="9c34c8cc-b1df-44f6-bea5-dcf7a54ee35f" providerId="ADAL" clId="{3840EB45-74CA-49F5-8548-3DE287019A31}" dt="2022-12-08T10:51:22.155" v="11080" actId="790"/>
          <ac:spMkLst>
            <pc:docMk/>
            <pc:sldMk cId="2574044071" sldId="484"/>
            <ac:spMk id="7360" creationId="{053302DA-3282-44A0-9A17-3DB63CF2A2E4}"/>
          </ac:spMkLst>
        </pc:spChg>
        <pc:spChg chg="mod">
          <ac:chgData name="Kolakowski, Artur" userId="9c34c8cc-b1df-44f6-bea5-dcf7a54ee35f" providerId="ADAL" clId="{3840EB45-74CA-49F5-8548-3DE287019A31}" dt="2022-12-08T10:51:22.161" v="11081" actId="790"/>
          <ac:spMkLst>
            <pc:docMk/>
            <pc:sldMk cId="2574044071" sldId="484"/>
            <ac:spMk id="7361" creationId="{45C4C88D-27FD-4433-AD5D-0778E60C8BC4}"/>
          </ac:spMkLst>
        </pc:spChg>
        <pc:spChg chg="mod">
          <ac:chgData name="Kolakowski, Artur" userId="9c34c8cc-b1df-44f6-bea5-dcf7a54ee35f" providerId="ADAL" clId="{3840EB45-74CA-49F5-8548-3DE287019A31}" dt="2022-12-08T10:51:22.165" v="11082" actId="790"/>
          <ac:spMkLst>
            <pc:docMk/>
            <pc:sldMk cId="2574044071" sldId="484"/>
            <ac:spMk id="7362" creationId="{0B528C3A-3FFF-46D8-B2D5-9694AA0ABD88}"/>
          </ac:spMkLst>
        </pc:spChg>
        <pc:spChg chg="mod">
          <ac:chgData name="Kolakowski, Artur" userId="9c34c8cc-b1df-44f6-bea5-dcf7a54ee35f" providerId="ADAL" clId="{3840EB45-74CA-49F5-8548-3DE287019A31}" dt="2022-12-08T10:51:22.169" v="11083" actId="790"/>
          <ac:spMkLst>
            <pc:docMk/>
            <pc:sldMk cId="2574044071" sldId="484"/>
            <ac:spMk id="7363" creationId="{E04B597E-FFDE-4B28-9648-D381EA6B8FEF}"/>
          </ac:spMkLst>
        </pc:spChg>
        <pc:spChg chg="mod">
          <ac:chgData name="Kolakowski, Artur" userId="9c34c8cc-b1df-44f6-bea5-dcf7a54ee35f" providerId="ADAL" clId="{3840EB45-74CA-49F5-8548-3DE287019A31}" dt="2022-12-08T10:51:22.174" v="11084" actId="790"/>
          <ac:spMkLst>
            <pc:docMk/>
            <pc:sldMk cId="2574044071" sldId="484"/>
            <ac:spMk id="7364" creationId="{A1043847-FEB5-4B70-B0B9-9BCC96C2F06C}"/>
          </ac:spMkLst>
        </pc:spChg>
        <pc:spChg chg="mod">
          <ac:chgData name="Kolakowski, Artur" userId="9c34c8cc-b1df-44f6-bea5-dcf7a54ee35f" providerId="ADAL" clId="{3840EB45-74CA-49F5-8548-3DE287019A31}" dt="2022-12-08T10:51:22.179" v="11085" actId="790"/>
          <ac:spMkLst>
            <pc:docMk/>
            <pc:sldMk cId="2574044071" sldId="484"/>
            <ac:spMk id="7365" creationId="{76C9D9E0-C293-4E86-9CAF-97710B6EAF22}"/>
          </ac:spMkLst>
        </pc:spChg>
        <pc:spChg chg="mod">
          <ac:chgData name="Kolakowski, Artur" userId="9c34c8cc-b1df-44f6-bea5-dcf7a54ee35f" providerId="ADAL" clId="{3840EB45-74CA-49F5-8548-3DE287019A31}" dt="2022-12-08T10:51:22.184" v="11086" actId="790"/>
          <ac:spMkLst>
            <pc:docMk/>
            <pc:sldMk cId="2574044071" sldId="484"/>
            <ac:spMk id="7366" creationId="{57CEBFE6-9104-4C21-95F6-C281BA574576}"/>
          </ac:spMkLst>
        </pc:spChg>
        <pc:spChg chg="mod">
          <ac:chgData name="Kolakowski, Artur" userId="9c34c8cc-b1df-44f6-bea5-dcf7a54ee35f" providerId="ADAL" clId="{3840EB45-74CA-49F5-8548-3DE287019A31}" dt="2022-12-08T10:51:22.189" v="11087" actId="790"/>
          <ac:spMkLst>
            <pc:docMk/>
            <pc:sldMk cId="2574044071" sldId="484"/>
            <ac:spMk id="7367" creationId="{A80E745D-9E46-485C-A156-EC6B6E9D4CB3}"/>
          </ac:spMkLst>
        </pc:spChg>
        <pc:spChg chg="mod">
          <ac:chgData name="Kolakowski, Artur" userId="9c34c8cc-b1df-44f6-bea5-dcf7a54ee35f" providerId="ADAL" clId="{3840EB45-74CA-49F5-8548-3DE287019A31}" dt="2022-12-08T10:51:22.194" v="11088" actId="790"/>
          <ac:spMkLst>
            <pc:docMk/>
            <pc:sldMk cId="2574044071" sldId="484"/>
            <ac:spMk id="7368" creationId="{3C230545-9939-432D-AEA8-2D92E106D912}"/>
          </ac:spMkLst>
        </pc:spChg>
        <pc:spChg chg="mod">
          <ac:chgData name="Kolakowski, Artur" userId="9c34c8cc-b1df-44f6-bea5-dcf7a54ee35f" providerId="ADAL" clId="{3840EB45-74CA-49F5-8548-3DE287019A31}" dt="2022-12-08T10:51:22.199" v="11089" actId="790"/>
          <ac:spMkLst>
            <pc:docMk/>
            <pc:sldMk cId="2574044071" sldId="484"/>
            <ac:spMk id="7369" creationId="{77081636-E6E1-4CED-9B40-88051354A16E}"/>
          </ac:spMkLst>
        </pc:spChg>
        <pc:spChg chg="mod">
          <ac:chgData name="Kolakowski, Artur" userId="9c34c8cc-b1df-44f6-bea5-dcf7a54ee35f" providerId="ADAL" clId="{3840EB45-74CA-49F5-8548-3DE287019A31}" dt="2022-12-08T10:51:22.203" v="11090" actId="790"/>
          <ac:spMkLst>
            <pc:docMk/>
            <pc:sldMk cId="2574044071" sldId="484"/>
            <ac:spMk id="7370" creationId="{1CC9836C-1BEA-4C0B-8D4A-D4115F96E2AD}"/>
          </ac:spMkLst>
        </pc:spChg>
        <pc:spChg chg="mod">
          <ac:chgData name="Kolakowski, Artur" userId="9c34c8cc-b1df-44f6-bea5-dcf7a54ee35f" providerId="ADAL" clId="{3840EB45-74CA-49F5-8548-3DE287019A31}" dt="2022-12-08T10:51:22.208" v="11091" actId="790"/>
          <ac:spMkLst>
            <pc:docMk/>
            <pc:sldMk cId="2574044071" sldId="484"/>
            <ac:spMk id="7371" creationId="{A1441436-1FAA-444F-B9D7-6CCD1D2EC710}"/>
          </ac:spMkLst>
        </pc:spChg>
        <pc:spChg chg="mod">
          <ac:chgData name="Kolakowski, Artur" userId="9c34c8cc-b1df-44f6-bea5-dcf7a54ee35f" providerId="ADAL" clId="{3840EB45-74CA-49F5-8548-3DE287019A31}" dt="2022-12-08T10:51:22.213" v="11092" actId="790"/>
          <ac:spMkLst>
            <pc:docMk/>
            <pc:sldMk cId="2574044071" sldId="484"/>
            <ac:spMk id="7372" creationId="{244FB3B7-E9BB-4594-B6C7-0CCF7FD84223}"/>
          </ac:spMkLst>
        </pc:spChg>
        <pc:spChg chg="mod">
          <ac:chgData name="Kolakowski, Artur" userId="9c34c8cc-b1df-44f6-bea5-dcf7a54ee35f" providerId="ADAL" clId="{3840EB45-74CA-49F5-8548-3DE287019A31}" dt="2022-12-08T10:51:22.218" v="11093" actId="790"/>
          <ac:spMkLst>
            <pc:docMk/>
            <pc:sldMk cId="2574044071" sldId="484"/>
            <ac:spMk id="7373" creationId="{3FB11B87-C93F-43B1-BE3B-67DF896C56FB}"/>
          </ac:spMkLst>
        </pc:spChg>
        <pc:spChg chg="mod">
          <ac:chgData name="Kolakowski, Artur" userId="9c34c8cc-b1df-44f6-bea5-dcf7a54ee35f" providerId="ADAL" clId="{3840EB45-74CA-49F5-8548-3DE287019A31}" dt="2022-12-08T10:51:22.222" v="11094" actId="790"/>
          <ac:spMkLst>
            <pc:docMk/>
            <pc:sldMk cId="2574044071" sldId="484"/>
            <ac:spMk id="7374" creationId="{017F9991-F5D7-4610-A5F4-29A6D58D23F4}"/>
          </ac:spMkLst>
        </pc:spChg>
        <pc:spChg chg="mod">
          <ac:chgData name="Kolakowski, Artur" userId="9c34c8cc-b1df-44f6-bea5-dcf7a54ee35f" providerId="ADAL" clId="{3840EB45-74CA-49F5-8548-3DE287019A31}" dt="2022-12-08T10:51:22.228" v="11095" actId="790"/>
          <ac:spMkLst>
            <pc:docMk/>
            <pc:sldMk cId="2574044071" sldId="484"/>
            <ac:spMk id="7375" creationId="{5A6C9989-1213-4FD5-BA4E-794A367EB59C}"/>
          </ac:spMkLst>
        </pc:spChg>
        <pc:spChg chg="mod">
          <ac:chgData name="Kolakowski, Artur" userId="9c34c8cc-b1df-44f6-bea5-dcf7a54ee35f" providerId="ADAL" clId="{3840EB45-74CA-49F5-8548-3DE287019A31}" dt="2022-12-08T10:51:22.232" v="11096" actId="790"/>
          <ac:spMkLst>
            <pc:docMk/>
            <pc:sldMk cId="2574044071" sldId="484"/>
            <ac:spMk id="7376" creationId="{E4EC049C-1905-4779-8A47-7E422E4B4F98}"/>
          </ac:spMkLst>
        </pc:spChg>
        <pc:spChg chg="mod">
          <ac:chgData name="Kolakowski, Artur" userId="9c34c8cc-b1df-44f6-bea5-dcf7a54ee35f" providerId="ADAL" clId="{3840EB45-74CA-49F5-8548-3DE287019A31}" dt="2022-12-08T10:51:22.236" v="11097" actId="790"/>
          <ac:spMkLst>
            <pc:docMk/>
            <pc:sldMk cId="2574044071" sldId="484"/>
            <ac:spMk id="7377" creationId="{992A236B-6511-4A37-9062-D240586DBBD1}"/>
          </ac:spMkLst>
        </pc:spChg>
        <pc:spChg chg="mod">
          <ac:chgData name="Kolakowski, Artur" userId="9c34c8cc-b1df-44f6-bea5-dcf7a54ee35f" providerId="ADAL" clId="{3840EB45-74CA-49F5-8548-3DE287019A31}" dt="2022-12-08T10:51:22.242" v="11098" actId="790"/>
          <ac:spMkLst>
            <pc:docMk/>
            <pc:sldMk cId="2574044071" sldId="484"/>
            <ac:spMk id="7378" creationId="{1523B3B5-A274-4953-BE38-2D083D81EE1D}"/>
          </ac:spMkLst>
        </pc:spChg>
        <pc:spChg chg="mod">
          <ac:chgData name="Kolakowski, Artur" userId="9c34c8cc-b1df-44f6-bea5-dcf7a54ee35f" providerId="ADAL" clId="{3840EB45-74CA-49F5-8548-3DE287019A31}" dt="2022-12-08T10:51:22.247" v="11099" actId="790"/>
          <ac:spMkLst>
            <pc:docMk/>
            <pc:sldMk cId="2574044071" sldId="484"/>
            <ac:spMk id="7379" creationId="{B9715EA9-0E3A-4576-AF6B-2B44EF32E015}"/>
          </ac:spMkLst>
        </pc:spChg>
        <pc:spChg chg="mod">
          <ac:chgData name="Kolakowski, Artur" userId="9c34c8cc-b1df-44f6-bea5-dcf7a54ee35f" providerId="ADAL" clId="{3840EB45-74CA-49F5-8548-3DE287019A31}" dt="2022-12-08T10:51:22.251" v="11100" actId="790"/>
          <ac:spMkLst>
            <pc:docMk/>
            <pc:sldMk cId="2574044071" sldId="484"/>
            <ac:spMk id="7380" creationId="{DC3BEC05-25D8-456E-8373-2082737305FE}"/>
          </ac:spMkLst>
        </pc:spChg>
        <pc:spChg chg="mod">
          <ac:chgData name="Kolakowski, Artur" userId="9c34c8cc-b1df-44f6-bea5-dcf7a54ee35f" providerId="ADAL" clId="{3840EB45-74CA-49F5-8548-3DE287019A31}" dt="2022-12-08T10:51:22.255" v="11101" actId="790"/>
          <ac:spMkLst>
            <pc:docMk/>
            <pc:sldMk cId="2574044071" sldId="484"/>
            <ac:spMk id="7381" creationId="{9DEB9430-D3AE-4E95-B373-DAEC54C435A2}"/>
          </ac:spMkLst>
        </pc:spChg>
        <pc:spChg chg="mod">
          <ac:chgData name="Kolakowski, Artur" userId="9c34c8cc-b1df-44f6-bea5-dcf7a54ee35f" providerId="ADAL" clId="{3840EB45-74CA-49F5-8548-3DE287019A31}" dt="2022-12-08T10:51:22.261" v="11102" actId="790"/>
          <ac:spMkLst>
            <pc:docMk/>
            <pc:sldMk cId="2574044071" sldId="484"/>
            <ac:spMk id="7382" creationId="{37C1BDBF-7206-4D3C-B193-58E6BFBA7877}"/>
          </ac:spMkLst>
        </pc:spChg>
        <pc:spChg chg="mod">
          <ac:chgData name="Kolakowski, Artur" userId="9c34c8cc-b1df-44f6-bea5-dcf7a54ee35f" providerId="ADAL" clId="{3840EB45-74CA-49F5-8548-3DE287019A31}" dt="2022-12-08T10:51:22.266" v="11103" actId="790"/>
          <ac:spMkLst>
            <pc:docMk/>
            <pc:sldMk cId="2574044071" sldId="484"/>
            <ac:spMk id="7383" creationId="{5E8F6E0C-2F0D-49C6-959A-A357F9F4F9FF}"/>
          </ac:spMkLst>
        </pc:spChg>
        <pc:spChg chg="mod">
          <ac:chgData name="Kolakowski, Artur" userId="9c34c8cc-b1df-44f6-bea5-dcf7a54ee35f" providerId="ADAL" clId="{3840EB45-74CA-49F5-8548-3DE287019A31}" dt="2022-12-08T10:51:22.272" v="11104" actId="790"/>
          <ac:spMkLst>
            <pc:docMk/>
            <pc:sldMk cId="2574044071" sldId="484"/>
            <ac:spMk id="7384" creationId="{87809D11-C810-42D0-8ABF-8588180BCC52}"/>
          </ac:spMkLst>
        </pc:spChg>
        <pc:spChg chg="mod">
          <ac:chgData name="Kolakowski, Artur" userId="9c34c8cc-b1df-44f6-bea5-dcf7a54ee35f" providerId="ADAL" clId="{3840EB45-74CA-49F5-8548-3DE287019A31}" dt="2022-12-08T10:51:22.278" v="11105" actId="790"/>
          <ac:spMkLst>
            <pc:docMk/>
            <pc:sldMk cId="2574044071" sldId="484"/>
            <ac:spMk id="7385" creationId="{0CDA4461-ACC9-443E-B4F1-10081863BD39}"/>
          </ac:spMkLst>
        </pc:spChg>
        <pc:spChg chg="mod">
          <ac:chgData name="Kolakowski, Artur" userId="9c34c8cc-b1df-44f6-bea5-dcf7a54ee35f" providerId="ADAL" clId="{3840EB45-74CA-49F5-8548-3DE287019A31}" dt="2022-12-08T10:51:22.282" v="11106" actId="790"/>
          <ac:spMkLst>
            <pc:docMk/>
            <pc:sldMk cId="2574044071" sldId="484"/>
            <ac:spMk id="7386" creationId="{24A0D51D-6498-422F-8DF9-A971ECDEA668}"/>
          </ac:spMkLst>
        </pc:spChg>
        <pc:spChg chg="mod">
          <ac:chgData name="Kolakowski, Artur" userId="9c34c8cc-b1df-44f6-bea5-dcf7a54ee35f" providerId="ADAL" clId="{3840EB45-74CA-49F5-8548-3DE287019A31}" dt="2022-12-08T10:51:22.287" v="11107" actId="790"/>
          <ac:spMkLst>
            <pc:docMk/>
            <pc:sldMk cId="2574044071" sldId="484"/>
            <ac:spMk id="7387" creationId="{6589AEA4-EEE3-48B0-9480-F183D2DCCAC8}"/>
          </ac:spMkLst>
        </pc:spChg>
        <pc:spChg chg="mod">
          <ac:chgData name="Kolakowski, Artur" userId="9c34c8cc-b1df-44f6-bea5-dcf7a54ee35f" providerId="ADAL" clId="{3840EB45-74CA-49F5-8548-3DE287019A31}" dt="2022-12-08T10:51:22.292" v="11108" actId="790"/>
          <ac:spMkLst>
            <pc:docMk/>
            <pc:sldMk cId="2574044071" sldId="484"/>
            <ac:spMk id="7388" creationId="{222605B5-FE4D-4649-A6BA-1AF4B2ACCCD2}"/>
          </ac:spMkLst>
        </pc:spChg>
        <pc:spChg chg="mod">
          <ac:chgData name="Kolakowski, Artur" userId="9c34c8cc-b1df-44f6-bea5-dcf7a54ee35f" providerId="ADAL" clId="{3840EB45-74CA-49F5-8548-3DE287019A31}" dt="2022-12-08T10:51:22.297" v="11109" actId="790"/>
          <ac:spMkLst>
            <pc:docMk/>
            <pc:sldMk cId="2574044071" sldId="484"/>
            <ac:spMk id="7389" creationId="{429F7533-CF77-447F-9FEC-13203F517B78}"/>
          </ac:spMkLst>
        </pc:spChg>
        <pc:spChg chg="mod">
          <ac:chgData name="Kolakowski, Artur" userId="9c34c8cc-b1df-44f6-bea5-dcf7a54ee35f" providerId="ADAL" clId="{3840EB45-74CA-49F5-8548-3DE287019A31}" dt="2022-12-08T10:51:22.302" v="11110" actId="790"/>
          <ac:spMkLst>
            <pc:docMk/>
            <pc:sldMk cId="2574044071" sldId="484"/>
            <ac:spMk id="7390" creationId="{49DC9E3C-5646-4B30-8832-0A152E8D1116}"/>
          </ac:spMkLst>
        </pc:spChg>
        <pc:spChg chg="mod">
          <ac:chgData name="Kolakowski, Artur" userId="9c34c8cc-b1df-44f6-bea5-dcf7a54ee35f" providerId="ADAL" clId="{3840EB45-74CA-49F5-8548-3DE287019A31}" dt="2022-12-08T10:51:22.308" v="11111" actId="790"/>
          <ac:spMkLst>
            <pc:docMk/>
            <pc:sldMk cId="2574044071" sldId="484"/>
            <ac:spMk id="7391" creationId="{D705C1AC-8B4A-4C11-BAC6-971CE32E5C20}"/>
          </ac:spMkLst>
        </pc:spChg>
        <pc:spChg chg="mod">
          <ac:chgData name="Kolakowski, Artur" userId="9c34c8cc-b1df-44f6-bea5-dcf7a54ee35f" providerId="ADAL" clId="{3840EB45-74CA-49F5-8548-3DE287019A31}" dt="2022-12-08T10:51:22.312" v="11112" actId="790"/>
          <ac:spMkLst>
            <pc:docMk/>
            <pc:sldMk cId="2574044071" sldId="484"/>
            <ac:spMk id="7392" creationId="{048862E6-CB64-4EC7-92BB-AC39A9291E76}"/>
          </ac:spMkLst>
        </pc:spChg>
        <pc:spChg chg="mod">
          <ac:chgData name="Kolakowski, Artur" userId="9c34c8cc-b1df-44f6-bea5-dcf7a54ee35f" providerId="ADAL" clId="{3840EB45-74CA-49F5-8548-3DE287019A31}" dt="2022-12-08T10:51:22.318" v="11113" actId="790"/>
          <ac:spMkLst>
            <pc:docMk/>
            <pc:sldMk cId="2574044071" sldId="484"/>
            <ac:spMk id="7393" creationId="{EF98F693-CA07-46C8-A415-ECD432DEEE29}"/>
          </ac:spMkLst>
        </pc:spChg>
        <pc:spChg chg="mod">
          <ac:chgData name="Kolakowski, Artur" userId="9c34c8cc-b1df-44f6-bea5-dcf7a54ee35f" providerId="ADAL" clId="{3840EB45-74CA-49F5-8548-3DE287019A31}" dt="2022-12-08T10:51:22.325" v="11114" actId="790"/>
          <ac:spMkLst>
            <pc:docMk/>
            <pc:sldMk cId="2574044071" sldId="484"/>
            <ac:spMk id="7394" creationId="{C64674A2-3396-4FF9-9993-C6F9E03F4973}"/>
          </ac:spMkLst>
        </pc:spChg>
        <pc:spChg chg="mod">
          <ac:chgData name="Kolakowski, Artur" userId="9c34c8cc-b1df-44f6-bea5-dcf7a54ee35f" providerId="ADAL" clId="{3840EB45-74CA-49F5-8548-3DE287019A31}" dt="2022-12-08T10:51:22.331" v="11115" actId="790"/>
          <ac:spMkLst>
            <pc:docMk/>
            <pc:sldMk cId="2574044071" sldId="484"/>
            <ac:spMk id="7395" creationId="{2D58F5FD-2F1C-4837-BB44-9E3F402726E1}"/>
          </ac:spMkLst>
        </pc:spChg>
        <pc:spChg chg="mod">
          <ac:chgData name="Kolakowski, Artur" userId="9c34c8cc-b1df-44f6-bea5-dcf7a54ee35f" providerId="ADAL" clId="{3840EB45-74CA-49F5-8548-3DE287019A31}" dt="2022-12-08T10:51:22.336" v="11116" actId="790"/>
          <ac:spMkLst>
            <pc:docMk/>
            <pc:sldMk cId="2574044071" sldId="484"/>
            <ac:spMk id="7396" creationId="{C3EB7586-CF8A-4B57-BB5D-620C669E69DE}"/>
          </ac:spMkLst>
        </pc:spChg>
        <pc:spChg chg="mod">
          <ac:chgData name="Kolakowski, Artur" userId="9c34c8cc-b1df-44f6-bea5-dcf7a54ee35f" providerId="ADAL" clId="{3840EB45-74CA-49F5-8548-3DE287019A31}" dt="2022-12-08T10:51:22.341" v="11117" actId="790"/>
          <ac:spMkLst>
            <pc:docMk/>
            <pc:sldMk cId="2574044071" sldId="484"/>
            <ac:spMk id="7397" creationId="{0FC4E984-6FCE-4AA7-99C3-54C7EC8BDF7F}"/>
          </ac:spMkLst>
        </pc:spChg>
        <pc:spChg chg="mod">
          <ac:chgData name="Kolakowski, Artur" userId="9c34c8cc-b1df-44f6-bea5-dcf7a54ee35f" providerId="ADAL" clId="{3840EB45-74CA-49F5-8548-3DE287019A31}" dt="2022-12-08T10:51:22.346" v="11118" actId="790"/>
          <ac:spMkLst>
            <pc:docMk/>
            <pc:sldMk cId="2574044071" sldId="484"/>
            <ac:spMk id="7398" creationId="{EC0BBFA4-6E62-4D2C-86FF-17DC2013CF57}"/>
          </ac:spMkLst>
        </pc:spChg>
        <pc:spChg chg="mod">
          <ac:chgData name="Kolakowski, Artur" userId="9c34c8cc-b1df-44f6-bea5-dcf7a54ee35f" providerId="ADAL" clId="{3840EB45-74CA-49F5-8548-3DE287019A31}" dt="2022-12-08T10:51:22.352" v="11119" actId="790"/>
          <ac:spMkLst>
            <pc:docMk/>
            <pc:sldMk cId="2574044071" sldId="484"/>
            <ac:spMk id="7399" creationId="{959A594A-A54E-45DF-9736-B3F044A18E65}"/>
          </ac:spMkLst>
        </pc:spChg>
        <pc:spChg chg="mod">
          <ac:chgData name="Kolakowski, Artur" userId="9c34c8cc-b1df-44f6-bea5-dcf7a54ee35f" providerId="ADAL" clId="{3840EB45-74CA-49F5-8548-3DE287019A31}" dt="2022-12-08T10:51:22.358" v="11120" actId="790"/>
          <ac:spMkLst>
            <pc:docMk/>
            <pc:sldMk cId="2574044071" sldId="484"/>
            <ac:spMk id="7400" creationId="{19CAF0AE-CA1F-4571-8532-38D239777706}"/>
          </ac:spMkLst>
        </pc:spChg>
        <pc:spChg chg="mod">
          <ac:chgData name="Kolakowski, Artur" userId="9c34c8cc-b1df-44f6-bea5-dcf7a54ee35f" providerId="ADAL" clId="{3840EB45-74CA-49F5-8548-3DE287019A31}" dt="2022-12-08T10:51:22.363" v="11121" actId="790"/>
          <ac:spMkLst>
            <pc:docMk/>
            <pc:sldMk cId="2574044071" sldId="484"/>
            <ac:spMk id="7401" creationId="{4281CE2F-1D1C-4D9C-9E73-E04796EB9526}"/>
          </ac:spMkLst>
        </pc:spChg>
        <pc:spChg chg="mod">
          <ac:chgData name="Kolakowski, Artur" userId="9c34c8cc-b1df-44f6-bea5-dcf7a54ee35f" providerId="ADAL" clId="{3840EB45-74CA-49F5-8548-3DE287019A31}" dt="2022-12-08T10:51:22.368" v="11122" actId="790"/>
          <ac:spMkLst>
            <pc:docMk/>
            <pc:sldMk cId="2574044071" sldId="484"/>
            <ac:spMk id="7402" creationId="{E41762BF-8B6C-4DF6-84A9-56B4200816AD}"/>
          </ac:spMkLst>
        </pc:spChg>
        <pc:spChg chg="mod">
          <ac:chgData name="Kolakowski, Artur" userId="9c34c8cc-b1df-44f6-bea5-dcf7a54ee35f" providerId="ADAL" clId="{3840EB45-74CA-49F5-8548-3DE287019A31}" dt="2022-12-08T10:51:22.373" v="11123" actId="790"/>
          <ac:spMkLst>
            <pc:docMk/>
            <pc:sldMk cId="2574044071" sldId="484"/>
            <ac:spMk id="7403" creationId="{8F382EBB-3FEB-4B54-870F-E4055C78CC56}"/>
          </ac:spMkLst>
        </pc:spChg>
        <pc:spChg chg="mod">
          <ac:chgData name="Kolakowski, Artur" userId="9c34c8cc-b1df-44f6-bea5-dcf7a54ee35f" providerId="ADAL" clId="{3840EB45-74CA-49F5-8548-3DE287019A31}" dt="2022-12-08T10:51:22.379" v="11124" actId="790"/>
          <ac:spMkLst>
            <pc:docMk/>
            <pc:sldMk cId="2574044071" sldId="484"/>
            <ac:spMk id="7404" creationId="{38ED2955-FE90-413F-99FA-411288614308}"/>
          </ac:spMkLst>
        </pc:spChg>
        <pc:spChg chg="mod">
          <ac:chgData name="Kolakowski, Artur" userId="9c34c8cc-b1df-44f6-bea5-dcf7a54ee35f" providerId="ADAL" clId="{3840EB45-74CA-49F5-8548-3DE287019A31}" dt="2022-12-08T10:51:22.384" v="11125" actId="790"/>
          <ac:spMkLst>
            <pc:docMk/>
            <pc:sldMk cId="2574044071" sldId="484"/>
            <ac:spMk id="7405" creationId="{158C94A6-BFCF-45F2-9C8F-3F82A86B5D80}"/>
          </ac:spMkLst>
        </pc:spChg>
        <pc:spChg chg="mod">
          <ac:chgData name="Kolakowski, Artur" userId="9c34c8cc-b1df-44f6-bea5-dcf7a54ee35f" providerId="ADAL" clId="{3840EB45-74CA-49F5-8548-3DE287019A31}" dt="2022-12-08T10:51:22.390" v="11126" actId="790"/>
          <ac:spMkLst>
            <pc:docMk/>
            <pc:sldMk cId="2574044071" sldId="484"/>
            <ac:spMk id="7406" creationId="{54A39D00-DBB8-43FE-B845-1822312A8C8E}"/>
          </ac:spMkLst>
        </pc:spChg>
        <pc:spChg chg="mod">
          <ac:chgData name="Kolakowski, Artur" userId="9c34c8cc-b1df-44f6-bea5-dcf7a54ee35f" providerId="ADAL" clId="{3840EB45-74CA-49F5-8548-3DE287019A31}" dt="2022-12-08T10:51:22.395" v="11127" actId="790"/>
          <ac:spMkLst>
            <pc:docMk/>
            <pc:sldMk cId="2574044071" sldId="484"/>
            <ac:spMk id="7407" creationId="{D9F5A4E1-EE4D-48D1-936C-6A8ABF2EB281}"/>
          </ac:spMkLst>
        </pc:spChg>
        <pc:spChg chg="mod">
          <ac:chgData name="Kolakowski, Artur" userId="9c34c8cc-b1df-44f6-bea5-dcf7a54ee35f" providerId="ADAL" clId="{3840EB45-74CA-49F5-8548-3DE287019A31}" dt="2022-12-08T10:51:22.399" v="11128" actId="790"/>
          <ac:spMkLst>
            <pc:docMk/>
            <pc:sldMk cId="2574044071" sldId="484"/>
            <ac:spMk id="7408" creationId="{1F44159F-462C-43AB-B80F-0C56DDE63520}"/>
          </ac:spMkLst>
        </pc:spChg>
        <pc:spChg chg="mod">
          <ac:chgData name="Kolakowski, Artur" userId="9c34c8cc-b1df-44f6-bea5-dcf7a54ee35f" providerId="ADAL" clId="{3840EB45-74CA-49F5-8548-3DE287019A31}" dt="2022-12-08T10:51:22.403" v="11129" actId="790"/>
          <ac:spMkLst>
            <pc:docMk/>
            <pc:sldMk cId="2574044071" sldId="484"/>
            <ac:spMk id="7409" creationId="{A608A31F-B0FD-4C72-BA06-3D7BD74B8CD7}"/>
          </ac:spMkLst>
        </pc:spChg>
        <pc:spChg chg="mod">
          <ac:chgData name="Kolakowski, Artur" userId="9c34c8cc-b1df-44f6-bea5-dcf7a54ee35f" providerId="ADAL" clId="{3840EB45-74CA-49F5-8548-3DE287019A31}" dt="2022-12-08T10:51:22.409" v="11130" actId="790"/>
          <ac:spMkLst>
            <pc:docMk/>
            <pc:sldMk cId="2574044071" sldId="484"/>
            <ac:spMk id="7410" creationId="{6A029BBF-FA7A-436D-8E4B-5FC4D3FFD146}"/>
          </ac:spMkLst>
        </pc:spChg>
        <pc:spChg chg="mod">
          <ac:chgData name="Kolakowski, Artur" userId="9c34c8cc-b1df-44f6-bea5-dcf7a54ee35f" providerId="ADAL" clId="{3840EB45-74CA-49F5-8548-3DE287019A31}" dt="2022-12-08T10:51:22.414" v="11131" actId="790"/>
          <ac:spMkLst>
            <pc:docMk/>
            <pc:sldMk cId="2574044071" sldId="484"/>
            <ac:spMk id="7411" creationId="{4FFFB455-0C89-4BF0-B5F2-0822A1BE693F}"/>
          </ac:spMkLst>
        </pc:spChg>
        <pc:spChg chg="mod">
          <ac:chgData name="Kolakowski, Artur" userId="9c34c8cc-b1df-44f6-bea5-dcf7a54ee35f" providerId="ADAL" clId="{3840EB45-74CA-49F5-8548-3DE287019A31}" dt="2022-12-08T10:51:22.418" v="11132" actId="790"/>
          <ac:spMkLst>
            <pc:docMk/>
            <pc:sldMk cId="2574044071" sldId="484"/>
            <ac:spMk id="7412" creationId="{9DD4C76A-FF55-4F05-932E-A56FDC917D1B}"/>
          </ac:spMkLst>
        </pc:spChg>
        <pc:spChg chg="mod">
          <ac:chgData name="Kolakowski, Artur" userId="9c34c8cc-b1df-44f6-bea5-dcf7a54ee35f" providerId="ADAL" clId="{3840EB45-74CA-49F5-8548-3DE287019A31}" dt="2022-12-08T10:51:22.423" v="11133" actId="790"/>
          <ac:spMkLst>
            <pc:docMk/>
            <pc:sldMk cId="2574044071" sldId="484"/>
            <ac:spMk id="7413" creationId="{DDB2C6D0-F7ED-410D-89EC-4ABA762883A3}"/>
          </ac:spMkLst>
        </pc:spChg>
        <pc:spChg chg="mod">
          <ac:chgData name="Kolakowski, Artur" userId="9c34c8cc-b1df-44f6-bea5-dcf7a54ee35f" providerId="ADAL" clId="{3840EB45-74CA-49F5-8548-3DE287019A31}" dt="2022-12-08T10:51:22.430" v="11134" actId="790"/>
          <ac:spMkLst>
            <pc:docMk/>
            <pc:sldMk cId="2574044071" sldId="484"/>
            <ac:spMk id="7414" creationId="{3289D9F8-AFB1-4298-B263-9738846504DC}"/>
          </ac:spMkLst>
        </pc:spChg>
        <pc:spChg chg="mod">
          <ac:chgData name="Kolakowski, Artur" userId="9c34c8cc-b1df-44f6-bea5-dcf7a54ee35f" providerId="ADAL" clId="{3840EB45-74CA-49F5-8548-3DE287019A31}" dt="2022-12-08T10:51:22.435" v="11135" actId="790"/>
          <ac:spMkLst>
            <pc:docMk/>
            <pc:sldMk cId="2574044071" sldId="484"/>
            <ac:spMk id="7415" creationId="{89631A68-DF05-4350-9638-E5685337B98B}"/>
          </ac:spMkLst>
        </pc:spChg>
        <pc:spChg chg="mod">
          <ac:chgData name="Kolakowski, Artur" userId="9c34c8cc-b1df-44f6-bea5-dcf7a54ee35f" providerId="ADAL" clId="{3840EB45-74CA-49F5-8548-3DE287019A31}" dt="2022-12-08T10:51:22.439" v="11136" actId="790"/>
          <ac:spMkLst>
            <pc:docMk/>
            <pc:sldMk cId="2574044071" sldId="484"/>
            <ac:spMk id="7416" creationId="{14C0E69D-4E82-40EA-B7B2-88ADA7B50545}"/>
          </ac:spMkLst>
        </pc:spChg>
        <pc:spChg chg="mod">
          <ac:chgData name="Kolakowski, Artur" userId="9c34c8cc-b1df-44f6-bea5-dcf7a54ee35f" providerId="ADAL" clId="{3840EB45-74CA-49F5-8548-3DE287019A31}" dt="2022-12-08T10:51:22.444" v="11137" actId="790"/>
          <ac:spMkLst>
            <pc:docMk/>
            <pc:sldMk cId="2574044071" sldId="484"/>
            <ac:spMk id="7417" creationId="{FC652FB8-32C0-46C2-A3F6-B9687904D22E}"/>
          </ac:spMkLst>
        </pc:spChg>
        <pc:spChg chg="mod">
          <ac:chgData name="Kolakowski, Artur" userId="9c34c8cc-b1df-44f6-bea5-dcf7a54ee35f" providerId="ADAL" clId="{3840EB45-74CA-49F5-8548-3DE287019A31}" dt="2022-12-08T10:51:22.449" v="11138" actId="790"/>
          <ac:spMkLst>
            <pc:docMk/>
            <pc:sldMk cId="2574044071" sldId="484"/>
            <ac:spMk id="7418" creationId="{ADC1E827-EFC0-440C-9F15-EB5FF309D147}"/>
          </ac:spMkLst>
        </pc:spChg>
        <pc:spChg chg="mod">
          <ac:chgData name="Kolakowski, Artur" userId="9c34c8cc-b1df-44f6-bea5-dcf7a54ee35f" providerId="ADAL" clId="{3840EB45-74CA-49F5-8548-3DE287019A31}" dt="2022-12-08T10:51:22.454" v="11139" actId="790"/>
          <ac:spMkLst>
            <pc:docMk/>
            <pc:sldMk cId="2574044071" sldId="484"/>
            <ac:spMk id="7419" creationId="{503A56A7-980E-49CA-BBB5-194A38613AFB}"/>
          </ac:spMkLst>
        </pc:spChg>
        <pc:spChg chg="mod">
          <ac:chgData name="Kolakowski, Artur" userId="9c34c8cc-b1df-44f6-bea5-dcf7a54ee35f" providerId="ADAL" clId="{3840EB45-74CA-49F5-8548-3DE287019A31}" dt="2022-12-08T10:51:22.460" v="11140" actId="790"/>
          <ac:spMkLst>
            <pc:docMk/>
            <pc:sldMk cId="2574044071" sldId="484"/>
            <ac:spMk id="7420" creationId="{1EEBE795-3789-4FA8-9461-7690B4D70607}"/>
          </ac:spMkLst>
        </pc:spChg>
        <pc:spChg chg="mod">
          <ac:chgData name="Kolakowski, Artur" userId="9c34c8cc-b1df-44f6-bea5-dcf7a54ee35f" providerId="ADAL" clId="{3840EB45-74CA-49F5-8548-3DE287019A31}" dt="2022-12-08T10:51:22.463" v="11141" actId="790"/>
          <ac:spMkLst>
            <pc:docMk/>
            <pc:sldMk cId="2574044071" sldId="484"/>
            <ac:spMk id="7421" creationId="{0C7F7026-4C2D-4212-9AC4-96D50284E79E}"/>
          </ac:spMkLst>
        </pc:spChg>
        <pc:spChg chg="mod">
          <ac:chgData name="Kolakowski, Artur" userId="9c34c8cc-b1df-44f6-bea5-dcf7a54ee35f" providerId="ADAL" clId="{3840EB45-74CA-49F5-8548-3DE287019A31}" dt="2022-12-08T10:51:22.469" v="11142" actId="790"/>
          <ac:spMkLst>
            <pc:docMk/>
            <pc:sldMk cId="2574044071" sldId="484"/>
            <ac:spMk id="7422" creationId="{27B9D34B-1339-4854-B770-FE56FCD6C2D4}"/>
          </ac:spMkLst>
        </pc:spChg>
        <pc:spChg chg="mod">
          <ac:chgData name="Kolakowski, Artur" userId="9c34c8cc-b1df-44f6-bea5-dcf7a54ee35f" providerId="ADAL" clId="{3840EB45-74CA-49F5-8548-3DE287019A31}" dt="2022-12-08T10:51:22.475" v="11143" actId="790"/>
          <ac:spMkLst>
            <pc:docMk/>
            <pc:sldMk cId="2574044071" sldId="484"/>
            <ac:spMk id="7423" creationId="{60B6A09E-2C18-4C1D-808A-D7B81ACE1DD6}"/>
          </ac:spMkLst>
        </pc:spChg>
        <pc:spChg chg="mod">
          <ac:chgData name="Kolakowski, Artur" userId="9c34c8cc-b1df-44f6-bea5-dcf7a54ee35f" providerId="ADAL" clId="{3840EB45-74CA-49F5-8548-3DE287019A31}" dt="2022-12-08T10:51:22.481" v="11144" actId="790"/>
          <ac:spMkLst>
            <pc:docMk/>
            <pc:sldMk cId="2574044071" sldId="484"/>
            <ac:spMk id="7424" creationId="{1A64F3A9-FF44-4C72-9B5B-88E4835F2EDD}"/>
          </ac:spMkLst>
        </pc:spChg>
        <pc:spChg chg="mod">
          <ac:chgData name="Kolakowski, Artur" userId="9c34c8cc-b1df-44f6-bea5-dcf7a54ee35f" providerId="ADAL" clId="{3840EB45-74CA-49F5-8548-3DE287019A31}" dt="2022-12-08T10:51:22.485" v="11145" actId="790"/>
          <ac:spMkLst>
            <pc:docMk/>
            <pc:sldMk cId="2574044071" sldId="484"/>
            <ac:spMk id="7425" creationId="{F5B40455-8D38-4018-AC56-44936E503EEC}"/>
          </ac:spMkLst>
        </pc:spChg>
        <pc:spChg chg="mod">
          <ac:chgData name="Kolakowski, Artur" userId="9c34c8cc-b1df-44f6-bea5-dcf7a54ee35f" providerId="ADAL" clId="{3840EB45-74CA-49F5-8548-3DE287019A31}" dt="2022-12-08T10:51:22.489" v="11146" actId="790"/>
          <ac:spMkLst>
            <pc:docMk/>
            <pc:sldMk cId="2574044071" sldId="484"/>
            <ac:spMk id="7426" creationId="{14093144-603F-4295-A223-2C58C9F40FD4}"/>
          </ac:spMkLst>
        </pc:spChg>
        <pc:spChg chg="mod">
          <ac:chgData name="Kolakowski, Artur" userId="9c34c8cc-b1df-44f6-bea5-dcf7a54ee35f" providerId="ADAL" clId="{3840EB45-74CA-49F5-8548-3DE287019A31}" dt="2022-12-08T10:51:22.494" v="11147" actId="790"/>
          <ac:spMkLst>
            <pc:docMk/>
            <pc:sldMk cId="2574044071" sldId="484"/>
            <ac:spMk id="7427" creationId="{E90B1B0C-CF16-4731-B3FB-5DBE32820DAC}"/>
          </ac:spMkLst>
        </pc:spChg>
        <pc:spChg chg="mod">
          <ac:chgData name="Kolakowski, Artur" userId="9c34c8cc-b1df-44f6-bea5-dcf7a54ee35f" providerId="ADAL" clId="{3840EB45-74CA-49F5-8548-3DE287019A31}" dt="2022-12-08T10:51:22.499" v="11148" actId="790"/>
          <ac:spMkLst>
            <pc:docMk/>
            <pc:sldMk cId="2574044071" sldId="484"/>
            <ac:spMk id="7428" creationId="{6775886C-5B58-4F50-B6B4-B59AE447C474}"/>
          </ac:spMkLst>
        </pc:spChg>
        <pc:spChg chg="mod">
          <ac:chgData name="Kolakowski, Artur" userId="9c34c8cc-b1df-44f6-bea5-dcf7a54ee35f" providerId="ADAL" clId="{3840EB45-74CA-49F5-8548-3DE287019A31}" dt="2022-12-08T10:51:22.503" v="11149" actId="790"/>
          <ac:spMkLst>
            <pc:docMk/>
            <pc:sldMk cId="2574044071" sldId="484"/>
            <ac:spMk id="7429" creationId="{DA0606DC-F6E5-452D-8702-6BFE26ED4375}"/>
          </ac:spMkLst>
        </pc:spChg>
        <pc:spChg chg="mod">
          <ac:chgData name="Kolakowski, Artur" userId="9c34c8cc-b1df-44f6-bea5-dcf7a54ee35f" providerId="ADAL" clId="{3840EB45-74CA-49F5-8548-3DE287019A31}" dt="2022-12-08T10:51:22.509" v="11150" actId="790"/>
          <ac:spMkLst>
            <pc:docMk/>
            <pc:sldMk cId="2574044071" sldId="484"/>
            <ac:spMk id="7430" creationId="{36FB130E-8DA2-4754-B2C4-3AE95305A8A0}"/>
          </ac:spMkLst>
        </pc:spChg>
        <pc:spChg chg="mod">
          <ac:chgData name="Kolakowski, Artur" userId="9c34c8cc-b1df-44f6-bea5-dcf7a54ee35f" providerId="ADAL" clId="{3840EB45-74CA-49F5-8548-3DE287019A31}" dt="2022-12-08T10:51:22.514" v="11151" actId="790"/>
          <ac:spMkLst>
            <pc:docMk/>
            <pc:sldMk cId="2574044071" sldId="484"/>
            <ac:spMk id="7431" creationId="{4E7211B5-F50A-46A7-B7D9-193B0F378595}"/>
          </ac:spMkLst>
        </pc:spChg>
        <pc:spChg chg="mod">
          <ac:chgData name="Kolakowski, Artur" userId="9c34c8cc-b1df-44f6-bea5-dcf7a54ee35f" providerId="ADAL" clId="{3840EB45-74CA-49F5-8548-3DE287019A31}" dt="2022-12-08T10:51:22.519" v="11152" actId="790"/>
          <ac:spMkLst>
            <pc:docMk/>
            <pc:sldMk cId="2574044071" sldId="484"/>
            <ac:spMk id="7432" creationId="{95BA6CB1-A55C-48CA-A8E2-9475E836917F}"/>
          </ac:spMkLst>
        </pc:spChg>
        <pc:spChg chg="mod">
          <ac:chgData name="Kolakowski, Artur" userId="9c34c8cc-b1df-44f6-bea5-dcf7a54ee35f" providerId="ADAL" clId="{3840EB45-74CA-49F5-8548-3DE287019A31}" dt="2022-12-08T10:51:22.524" v="11153" actId="790"/>
          <ac:spMkLst>
            <pc:docMk/>
            <pc:sldMk cId="2574044071" sldId="484"/>
            <ac:spMk id="7433" creationId="{3C3C5825-966E-4727-9531-C6BE68F18EFC}"/>
          </ac:spMkLst>
        </pc:spChg>
        <pc:spChg chg="mod">
          <ac:chgData name="Kolakowski, Artur" userId="9c34c8cc-b1df-44f6-bea5-dcf7a54ee35f" providerId="ADAL" clId="{3840EB45-74CA-49F5-8548-3DE287019A31}" dt="2022-12-08T10:51:22.528" v="11154" actId="790"/>
          <ac:spMkLst>
            <pc:docMk/>
            <pc:sldMk cId="2574044071" sldId="484"/>
            <ac:spMk id="7434" creationId="{5CE948D5-4FED-41CC-976A-F7A63E9088F6}"/>
          </ac:spMkLst>
        </pc:spChg>
        <pc:spChg chg="mod">
          <ac:chgData name="Kolakowski, Artur" userId="9c34c8cc-b1df-44f6-bea5-dcf7a54ee35f" providerId="ADAL" clId="{3840EB45-74CA-49F5-8548-3DE287019A31}" dt="2022-12-08T10:51:22.534" v="11155" actId="790"/>
          <ac:spMkLst>
            <pc:docMk/>
            <pc:sldMk cId="2574044071" sldId="484"/>
            <ac:spMk id="7435" creationId="{7FB7D9AE-06FF-4331-99DE-7AA1D23C887A}"/>
          </ac:spMkLst>
        </pc:spChg>
        <pc:spChg chg="mod">
          <ac:chgData name="Kolakowski, Artur" userId="9c34c8cc-b1df-44f6-bea5-dcf7a54ee35f" providerId="ADAL" clId="{3840EB45-74CA-49F5-8548-3DE287019A31}" dt="2022-12-08T10:51:22.538" v="11156" actId="790"/>
          <ac:spMkLst>
            <pc:docMk/>
            <pc:sldMk cId="2574044071" sldId="484"/>
            <ac:spMk id="7436" creationId="{CF8DD2B5-F17E-41CF-886C-EDF1B6CF7B4C}"/>
          </ac:spMkLst>
        </pc:spChg>
        <pc:spChg chg="mod">
          <ac:chgData name="Kolakowski, Artur" userId="9c34c8cc-b1df-44f6-bea5-dcf7a54ee35f" providerId="ADAL" clId="{3840EB45-74CA-49F5-8548-3DE287019A31}" dt="2022-12-08T10:51:22.544" v="11157" actId="790"/>
          <ac:spMkLst>
            <pc:docMk/>
            <pc:sldMk cId="2574044071" sldId="484"/>
            <ac:spMk id="7437" creationId="{6CEF4D0F-053F-4864-A5A0-63801D10389A}"/>
          </ac:spMkLst>
        </pc:spChg>
        <pc:spChg chg="mod">
          <ac:chgData name="Kolakowski, Artur" userId="9c34c8cc-b1df-44f6-bea5-dcf7a54ee35f" providerId="ADAL" clId="{3840EB45-74CA-49F5-8548-3DE287019A31}" dt="2022-12-08T10:51:22.549" v="11158" actId="790"/>
          <ac:spMkLst>
            <pc:docMk/>
            <pc:sldMk cId="2574044071" sldId="484"/>
            <ac:spMk id="7438" creationId="{3F0B036E-4685-4631-9DBE-A8756550EECD}"/>
          </ac:spMkLst>
        </pc:spChg>
        <pc:spChg chg="mod">
          <ac:chgData name="Kolakowski, Artur" userId="9c34c8cc-b1df-44f6-bea5-dcf7a54ee35f" providerId="ADAL" clId="{3840EB45-74CA-49F5-8548-3DE287019A31}" dt="2022-12-08T10:51:22.554" v="11159" actId="790"/>
          <ac:spMkLst>
            <pc:docMk/>
            <pc:sldMk cId="2574044071" sldId="484"/>
            <ac:spMk id="7439" creationId="{8ABBAFBA-08CB-41B3-8C0C-3BD961721EF2}"/>
          </ac:spMkLst>
        </pc:spChg>
        <pc:spChg chg="mod">
          <ac:chgData name="Kolakowski, Artur" userId="9c34c8cc-b1df-44f6-bea5-dcf7a54ee35f" providerId="ADAL" clId="{3840EB45-74CA-49F5-8548-3DE287019A31}" dt="2022-12-08T10:51:22.559" v="11160" actId="790"/>
          <ac:spMkLst>
            <pc:docMk/>
            <pc:sldMk cId="2574044071" sldId="484"/>
            <ac:spMk id="7440" creationId="{64557E9D-FA43-4F7F-8A6A-6C072E11AFFC}"/>
          </ac:spMkLst>
        </pc:spChg>
        <pc:spChg chg="mod">
          <ac:chgData name="Kolakowski, Artur" userId="9c34c8cc-b1df-44f6-bea5-dcf7a54ee35f" providerId="ADAL" clId="{3840EB45-74CA-49F5-8548-3DE287019A31}" dt="2022-12-08T10:51:22.564" v="11161" actId="790"/>
          <ac:spMkLst>
            <pc:docMk/>
            <pc:sldMk cId="2574044071" sldId="484"/>
            <ac:spMk id="7441" creationId="{79A6513E-FBC7-4B9B-8E1E-2C6CAEF155A1}"/>
          </ac:spMkLst>
        </pc:spChg>
        <pc:spChg chg="mod">
          <ac:chgData name="Kolakowski, Artur" userId="9c34c8cc-b1df-44f6-bea5-dcf7a54ee35f" providerId="ADAL" clId="{3840EB45-74CA-49F5-8548-3DE287019A31}" dt="2022-12-08T10:51:22.568" v="11162" actId="790"/>
          <ac:spMkLst>
            <pc:docMk/>
            <pc:sldMk cId="2574044071" sldId="484"/>
            <ac:spMk id="7442" creationId="{6BD549B3-0BE0-4E25-AE92-DC43AD6CFC6D}"/>
          </ac:spMkLst>
        </pc:spChg>
        <pc:spChg chg="mod">
          <ac:chgData name="Kolakowski, Artur" userId="9c34c8cc-b1df-44f6-bea5-dcf7a54ee35f" providerId="ADAL" clId="{3840EB45-74CA-49F5-8548-3DE287019A31}" dt="2022-12-08T10:51:22.573" v="11163" actId="790"/>
          <ac:spMkLst>
            <pc:docMk/>
            <pc:sldMk cId="2574044071" sldId="484"/>
            <ac:spMk id="7443" creationId="{73A48FB1-0E7C-4756-8B81-9F0185C9CB31}"/>
          </ac:spMkLst>
        </pc:spChg>
        <pc:spChg chg="mod">
          <ac:chgData name="Kolakowski, Artur" userId="9c34c8cc-b1df-44f6-bea5-dcf7a54ee35f" providerId="ADAL" clId="{3840EB45-74CA-49F5-8548-3DE287019A31}" dt="2022-12-08T10:51:22.578" v="11164" actId="790"/>
          <ac:spMkLst>
            <pc:docMk/>
            <pc:sldMk cId="2574044071" sldId="484"/>
            <ac:spMk id="7444" creationId="{5F1246DC-CF6E-4414-A39B-85016E2841EF}"/>
          </ac:spMkLst>
        </pc:spChg>
        <pc:spChg chg="mod">
          <ac:chgData name="Kolakowski, Artur" userId="9c34c8cc-b1df-44f6-bea5-dcf7a54ee35f" providerId="ADAL" clId="{3840EB45-74CA-49F5-8548-3DE287019A31}" dt="2022-12-08T10:51:22.582" v="11165" actId="790"/>
          <ac:spMkLst>
            <pc:docMk/>
            <pc:sldMk cId="2574044071" sldId="484"/>
            <ac:spMk id="7445" creationId="{1737E600-084D-4BC3-8E82-B93C49F639E2}"/>
          </ac:spMkLst>
        </pc:spChg>
        <pc:spChg chg="mod">
          <ac:chgData name="Kolakowski, Artur" userId="9c34c8cc-b1df-44f6-bea5-dcf7a54ee35f" providerId="ADAL" clId="{3840EB45-74CA-49F5-8548-3DE287019A31}" dt="2022-12-08T10:51:22.586" v="11166" actId="790"/>
          <ac:spMkLst>
            <pc:docMk/>
            <pc:sldMk cId="2574044071" sldId="484"/>
            <ac:spMk id="7446" creationId="{3B43CEDE-EDC7-4306-9E9D-A3EB95196A37}"/>
          </ac:spMkLst>
        </pc:spChg>
        <pc:spChg chg="mod">
          <ac:chgData name="Kolakowski, Artur" userId="9c34c8cc-b1df-44f6-bea5-dcf7a54ee35f" providerId="ADAL" clId="{3840EB45-74CA-49F5-8548-3DE287019A31}" dt="2022-12-08T10:51:22.593" v="11167" actId="790"/>
          <ac:spMkLst>
            <pc:docMk/>
            <pc:sldMk cId="2574044071" sldId="484"/>
            <ac:spMk id="7447" creationId="{7D442A9E-4F60-435B-B80E-2241D605340A}"/>
          </ac:spMkLst>
        </pc:spChg>
        <pc:spChg chg="mod">
          <ac:chgData name="Kolakowski, Artur" userId="9c34c8cc-b1df-44f6-bea5-dcf7a54ee35f" providerId="ADAL" clId="{3840EB45-74CA-49F5-8548-3DE287019A31}" dt="2022-12-08T10:51:22.598" v="11168" actId="790"/>
          <ac:spMkLst>
            <pc:docMk/>
            <pc:sldMk cId="2574044071" sldId="484"/>
            <ac:spMk id="7448" creationId="{40BDE309-A9DB-4620-9062-4BCCB37F3002}"/>
          </ac:spMkLst>
        </pc:spChg>
        <pc:spChg chg="mod">
          <ac:chgData name="Kolakowski, Artur" userId="9c34c8cc-b1df-44f6-bea5-dcf7a54ee35f" providerId="ADAL" clId="{3840EB45-74CA-49F5-8548-3DE287019A31}" dt="2022-12-08T10:51:22.602" v="11169" actId="790"/>
          <ac:spMkLst>
            <pc:docMk/>
            <pc:sldMk cId="2574044071" sldId="484"/>
            <ac:spMk id="7449" creationId="{CC422170-245A-4EEF-BA2F-7E827A5AA962}"/>
          </ac:spMkLst>
        </pc:spChg>
        <pc:spChg chg="mod">
          <ac:chgData name="Kolakowski, Artur" userId="9c34c8cc-b1df-44f6-bea5-dcf7a54ee35f" providerId="ADAL" clId="{3840EB45-74CA-49F5-8548-3DE287019A31}" dt="2022-12-08T10:51:22.607" v="11170" actId="790"/>
          <ac:spMkLst>
            <pc:docMk/>
            <pc:sldMk cId="2574044071" sldId="484"/>
            <ac:spMk id="7450" creationId="{9E7CFEA1-11D7-4FCC-9936-4A710902D1CC}"/>
          </ac:spMkLst>
        </pc:spChg>
        <pc:spChg chg="mod">
          <ac:chgData name="Kolakowski, Artur" userId="9c34c8cc-b1df-44f6-bea5-dcf7a54ee35f" providerId="ADAL" clId="{3840EB45-74CA-49F5-8548-3DE287019A31}" dt="2022-12-08T10:51:22.613" v="11171" actId="790"/>
          <ac:spMkLst>
            <pc:docMk/>
            <pc:sldMk cId="2574044071" sldId="484"/>
            <ac:spMk id="7451" creationId="{8A2C1416-076A-408B-955D-98CF18BACDC2}"/>
          </ac:spMkLst>
        </pc:spChg>
        <pc:spChg chg="mod">
          <ac:chgData name="Kolakowski, Artur" userId="9c34c8cc-b1df-44f6-bea5-dcf7a54ee35f" providerId="ADAL" clId="{3840EB45-74CA-49F5-8548-3DE287019A31}" dt="2022-12-08T10:51:22.618" v="11172" actId="790"/>
          <ac:spMkLst>
            <pc:docMk/>
            <pc:sldMk cId="2574044071" sldId="484"/>
            <ac:spMk id="7452" creationId="{61DC2340-00FC-45F2-8C23-1D745C49E74F}"/>
          </ac:spMkLst>
        </pc:spChg>
        <pc:spChg chg="mod">
          <ac:chgData name="Kolakowski, Artur" userId="9c34c8cc-b1df-44f6-bea5-dcf7a54ee35f" providerId="ADAL" clId="{3840EB45-74CA-49F5-8548-3DE287019A31}" dt="2022-12-08T10:51:22.623" v="11173" actId="790"/>
          <ac:spMkLst>
            <pc:docMk/>
            <pc:sldMk cId="2574044071" sldId="484"/>
            <ac:spMk id="7453" creationId="{64046CBD-68C3-4CE3-BF86-EDF2B36CEB18}"/>
          </ac:spMkLst>
        </pc:spChg>
        <pc:spChg chg="mod">
          <ac:chgData name="Kolakowski, Artur" userId="9c34c8cc-b1df-44f6-bea5-dcf7a54ee35f" providerId="ADAL" clId="{3840EB45-74CA-49F5-8548-3DE287019A31}" dt="2022-12-08T10:51:22.629" v="11174" actId="790"/>
          <ac:spMkLst>
            <pc:docMk/>
            <pc:sldMk cId="2574044071" sldId="484"/>
            <ac:spMk id="7454" creationId="{0C45EB4B-BEC2-4FAF-9FA9-AA25DBEEBC84}"/>
          </ac:spMkLst>
        </pc:spChg>
        <pc:spChg chg="mod">
          <ac:chgData name="Kolakowski, Artur" userId="9c34c8cc-b1df-44f6-bea5-dcf7a54ee35f" providerId="ADAL" clId="{3840EB45-74CA-49F5-8548-3DE287019A31}" dt="2022-12-08T10:51:22.634" v="11175" actId="790"/>
          <ac:spMkLst>
            <pc:docMk/>
            <pc:sldMk cId="2574044071" sldId="484"/>
            <ac:spMk id="7455" creationId="{BB533B5E-8D84-4B6F-B15E-D8899C04AE19}"/>
          </ac:spMkLst>
        </pc:spChg>
        <pc:spChg chg="mod">
          <ac:chgData name="Kolakowski, Artur" userId="9c34c8cc-b1df-44f6-bea5-dcf7a54ee35f" providerId="ADAL" clId="{3840EB45-74CA-49F5-8548-3DE287019A31}" dt="2022-12-08T10:51:22.638" v="11176" actId="790"/>
          <ac:spMkLst>
            <pc:docMk/>
            <pc:sldMk cId="2574044071" sldId="484"/>
            <ac:spMk id="7456" creationId="{1297A625-7958-4008-BA5B-873738821D4F}"/>
          </ac:spMkLst>
        </pc:spChg>
        <pc:spChg chg="mod">
          <ac:chgData name="Kolakowski, Artur" userId="9c34c8cc-b1df-44f6-bea5-dcf7a54ee35f" providerId="ADAL" clId="{3840EB45-74CA-49F5-8548-3DE287019A31}" dt="2022-12-08T10:51:22.644" v="11177" actId="790"/>
          <ac:spMkLst>
            <pc:docMk/>
            <pc:sldMk cId="2574044071" sldId="484"/>
            <ac:spMk id="7457" creationId="{89D9BE21-3267-43BD-BC51-588FBCF6B9A2}"/>
          </ac:spMkLst>
        </pc:spChg>
        <pc:spChg chg="mod">
          <ac:chgData name="Kolakowski, Artur" userId="9c34c8cc-b1df-44f6-bea5-dcf7a54ee35f" providerId="ADAL" clId="{3840EB45-74CA-49F5-8548-3DE287019A31}" dt="2022-12-08T10:51:22.648" v="11178" actId="790"/>
          <ac:spMkLst>
            <pc:docMk/>
            <pc:sldMk cId="2574044071" sldId="484"/>
            <ac:spMk id="7458" creationId="{C3D9075B-ED70-4B1D-BBC9-FDF506028D68}"/>
          </ac:spMkLst>
        </pc:spChg>
        <pc:spChg chg="mod">
          <ac:chgData name="Kolakowski, Artur" userId="9c34c8cc-b1df-44f6-bea5-dcf7a54ee35f" providerId="ADAL" clId="{3840EB45-74CA-49F5-8548-3DE287019A31}" dt="2022-12-08T10:51:22.652" v="11179" actId="790"/>
          <ac:spMkLst>
            <pc:docMk/>
            <pc:sldMk cId="2574044071" sldId="484"/>
            <ac:spMk id="7459" creationId="{5EC73F48-9AB0-48F8-AEE3-F8C4DF7D8B56}"/>
          </ac:spMkLst>
        </pc:spChg>
        <pc:spChg chg="mod">
          <ac:chgData name="Kolakowski, Artur" userId="9c34c8cc-b1df-44f6-bea5-dcf7a54ee35f" providerId="ADAL" clId="{3840EB45-74CA-49F5-8548-3DE287019A31}" dt="2022-12-08T10:51:22.658" v="11180" actId="790"/>
          <ac:spMkLst>
            <pc:docMk/>
            <pc:sldMk cId="2574044071" sldId="484"/>
            <ac:spMk id="7460" creationId="{46F14AEA-953D-4BC1-92AF-162262CDDB1B}"/>
          </ac:spMkLst>
        </pc:spChg>
        <pc:spChg chg="mod">
          <ac:chgData name="Kolakowski, Artur" userId="9c34c8cc-b1df-44f6-bea5-dcf7a54ee35f" providerId="ADAL" clId="{3840EB45-74CA-49F5-8548-3DE287019A31}" dt="2022-12-08T10:51:22.662" v="11181" actId="790"/>
          <ac:spMkLst>
            <pc:docMk/>
            <pc:sldMk cId="2574044071" sldId="484"/>
            <ac:spMk id="7461" creationId="{2FF82002-E979-425E-A05C-CB8DA6FDD485}"/>
          </ac:spMkLst>
        </pc:spChg>
        <pc:spChg chg="mod">
          <ac:chgData name="Kolakowski, Artur" userId="9c34c8cc-b1df-44f6-bea5-dcf7a54ee35f" providerId="ADAL" clId="{3840EB45-74CA-49F5-8548-3DE287019A31}" dt="2022-12-08T10:51:22.667" v="11182" actId="790"/>
          <ac:spMkLst>
            <pc:docMk/>
            <pc:sldMk cId="2574044071" sldId="484"/>
            <ac:spMk id="7462" creationId="{B2E3C8AE-BDDC-4F40-832C-8A3DB380A987}"/>
          </ac:spMkLst>
        </pc:spChg>
        <pc:spChg chg="mod">
          <ac:chgData name="Kolakowski, Artur" userId="9c34c8cc-b1df-44f6-bea5-dcf7a54ee35f" providerId="ADAL" clId="{3840EB45-74CA-49F5-8548-3DE287019A31}" dt="2022-12-08T10:51:22.673" v="11183" actId="790"/>
          <ac:spMkLst>
            <pc:docMk/>
            <pc:sldMk cId="2574044071" sldId="484"/>
            <ac:spMk id="7463" creationId="{943E5E6A-99C5-41E3-8FCB-F383E64EBBC1}"/>
          </ac:spMkLst>
        </pc:spChg>
        <pc:spChg chg="mod">
          <ac:chgData name="Kolakowski, Artur" userId="9c34c8cc-b1df-44f6-bea5-dcf7a54ee35f" providerId="ADAL" clId="{3840EB45-74CA-49F5-8548-3DE287019A31}" dt="2022-12-08T10:51:22.678" v="11184" actId="790"/>
          <ac:spMkLst>
            <pc:docMk/>
            <pc:sldMk cId="2574044071" sldId="484"/>
            <ac:spMk id="7464" creationId="{5CD5975A-CC8F-4DB0-98F5-294F767953B7}"/>
          </ac:spMkLst>
        </pc:spChg>
        <pc:spChg chg="mod">
          <ac:chgData name="Kolakowski, Artur" userId="9c34c8cc-b1df-44f6-bea5-dcf7a54ee35f" providerId="ADAL" clId="{3840EB45-74CA-49F5-8548-3DE287019A31}" dt="2022-12-08T10:51:22.683" v="11185" actId="790"/>
          <ac:spMkLst>
            <pc:docMk/>
            <pc:sldMk cId="2574044071" sldId="484"/>
            <ac:spMk id="7465" creationId="{2B225870-AB69-48A7-AA6D-05080A9B32C2}"/>
          </ac:spMkLst>
        </pc:spChg>
        <pc:spChg chg="mod">
          <ac:chgData name="Kolakowski, Artur" userId="9c34c8cc-b1df-44f6-bea5-dcf7a54ee35f" providerId="ADAL" clId="{3840EB45-74CA-49F5-8548-3DE287019A31}" dt="2022-12-08T10:51:22.687" v="11186" actId="790"/>
          <ac:spMkLst>
            <pc:docMk/>
            <pc:sldMk cId="2574044071" sldId="484"/>
            <ac:spMk id="7466" creationId="{46D6CA38-E273-44E3-BC54-F597B4F2E23B}"/>
          </ac:spMkLst>
        </pc:spChg>
        <pc:spChg chg="mod">
          <ac:chgData name="Kolakowski, Artur" userId="9c34c8cc-b1df-44f6-bea5-dcf7a54ee35f" providerId="ADAL" clId="{3840EB45-74CA-49F5-8548-3DE287019A31}" dt="2022-12-08T10:51:22.691" v="11187" actId="790"/>
          <ac:spMkLst>
            <pc:docMk/>
            <pc:sldMk cId="2574044071" sldId="484"/>
            <ac:spMk id="7467" creationId="{41E8B781-DA97-4A92-BD98-09A6BFDFD749}"/>
          </ac:spMkLst>
        </pc:spChg>
        <pc:spChg chg="mod">
          <ac:chgData name="Kolakowski, Artur" userId="9c34c8cc-b1df-44f6-bea5-dcf7a54ee35f" providerId="ADAL" clId="{3840EB45-74CA-49F5-8548-3DE287019A31}" dt="2022-12-08T10:51:22.696" v="11188" actId="790"/>
          <ac:spMkLst>
            <pc:docMk/>
            <pc:sldMk cId="2574044071" sldId="484"/>
            <ac:spMk id="7468" creationId="{BF4947CD-AF02-4A8D-B1C6-8E873B1046C5}"/>
          </ac:spMkLst>
        </pc:spChg>
        <pc:spChg chg="mod">
          <ac:chgData name="Kolakowski, Artur" userId="9c34c8cc-b1df-44f6-bea5-dcf7a54ee35f" providerId="ADAL" clId="{3840EB45-74CA-49F5-8548-3DE287019A31}" dt="2022-12-08T10:51:22.701" v="11189" actId="790"/>
          <ac:spMkLst>
            <pc:docMk/>
            <pc:sldMk cId="2574044071" sldId="484"/>
            <ac:spMk id="7469" creationId="{20393CA9-472E-4942-B926-508AB1F70BC2}"/>
          </ac:spMkLst>
        </pc:spChg>
        <pc:spChg chg="mod">
          <ac:chgData name="Kolakowski, Artur" userId="9c34c8cc-b1df-44f6-bea5-dcf7a54ee35f" providerId="ADAL" clId="{3840EB45-74CA-49F5-8548-3DE287019A31}" dt="2022-12-08T10:51:22.706" v="11190" actId="790"/>
          <ac:spMkLst>
            <pc:docMk/>
            <pc:sldMk cId="2574044071" sldId="484"/>
            <ac:spMk id="7470" creationId="{185B7B97-4027-4E76-8A4C-21DBDE7F95F8}"/>
          </ac:spMkLst>
        </pc:spChg>
        <pc:spChg chg="mod">
          <ac:chgData name="Kolakowski, Artur" userId="9c34c8cc-b1df-44f6-bea5-dcf7a54ee35f" providerId="ADAL" clId="{3840EB45-74CA-49F5-8548-3DE287019A31}" dt="2022-12-08T10:51:22.712" v="11191" actId="790"/>
          <ac:spMkLst>
            <pc:docMk/>
            <pc:sldMk cId="2574044071" sldId="484"/>
            <ac:spMk id="7471" creationId="{41906EBB-BDEF-407C-95B9-6BC3B63E6AD9}"/>
          </ac:spMkLst>
        </pc:spChg>
        <pc:spChg chg="mod">
          <ac:chgData name="Kolakowski, Artur" userId="9c34c8cc-b1df-44f6-bea5-dcf7a54ee35f" providerId="ADAL" clId="{3840EB45-74CA-49F5-8548-3DE287019A31}" dt="2022-12-08T10:51:22.716" v="11192" actId="790"/>
          <ac:spMkLst>
            <pc:docMk/>
            <pc:sldMk cId="2574044071" sldId="484"/>
            <ac:spMk id="7472" creationId="{7165E6BC-0147-4153-BEFC-4BB97D2F1499}"/>
          </ac:spMkLst>
        </pc:spChg>
        <pc:spChg chg="mod">
          <ac:chgData name="Kolakowski, Artur" userId="9c34c8cc-b1df-44f6-bea5-dcf7a54ee35f" providerId="ADAL" clId="{3840EB45-74CA-49F5-8548-3DE287019A31}" dt="2022-12-08T10:51:22.722" v="11193" actId="790"/>
          <ac:spMkLst>
            <pc:docMk/>
            <pc:sldMk cId="2574044071" sldId="484"/>
            <ac:spMk id="7473" creationId="{7DE65C32-BE08-403F-A6C9-402122E84597}"/>
          </ac:spMkLst>
        </pc:spChg>
        <pc:spChg chg="mod">
          <ac:chgData name="Kolakowski, Artur" userId="9c34c8cc-b1df-44f6-bea5-dcf7a54ee35f" providerId="ADAL" clId="{3840EB45-74CA-49F5-8548-3DE287019A31}" dt="2022-12-08T10:51:22.727" v="11194" actId="790"/>
          <ac:spMkLst>
            <pc:docMk/>
            <pc:sldMk cId="2574044071" sldId="484"/>
            <ac:spMk id="7474" creationId="{D0C581B5-59AB-41CD-A0EA-22FBF5890901}"/>
          </ac:spMkLst>
        </pc:spChg>
        <pc:spChg chg="mod">
          <ac:chgData name="Kolakowski, Artur" userId="9c34c8cc-b1df-44f6-bea5-dcf7a54ee35f" providerId="ADAL" clId="{3840EB45-74CA-49F5-8548-3DE287019A31}" dt="2022-12-08T10:51:22.731" v="11195" actId="790"/>
          <ac:spMkLst>
            <pc:docMk/>
            <pc:sldMk cId="2574044071" sldId="484"/>
            <ac:spMk id="7475" creationId="{1B275C47-5F89-4116-A685-4A13C08AF699}"/>
          </ac:spMkLst>
        </pc:spChg>
        <pc:spChg chg="mod">
          <ac:chgData name="Kolakowski, Artur" userId="9c34c8cc-b1df-44f6-bea5-dcf7a54ee35f" providerId="ADAL" clId="{3840EB45-74CA-49F5-8548-3DE287019A31}" dt="2022-12-08T10:51:22.736" v="11196" actId="790"/>
          <ac:spMkLst>
            <pc:docMk/>
            <pc:sldMk cId="2574044071" sldId="484"/>
            <ac:spMk id="7476" creationId="{A7DF9F2C-B247-4091-A563-A828E4234763}"/>
          </ac:spMkLst>
        </pc:spChg>
        <pc:spChg chg="mod">
          <ac:chgData name="Kolakowski, Artur" userId="9c34c8cc-b1df-44f6-bea5-dcf7a54ee35f" providerId="ADAL" clId="{3840EB45-74CA-49F5-8548-3DE287019A31}" dt="2022-12-08T10:51:22.741" v="11197" actId="790"/>
          <ac:spMkLst>
            <pc:docMk/>
            <pc:sldMk cId="2574044071" sldId="484"/>
            <ac:spMk id="7477" creationId="{1DE53BF1-D8EB-43C9-AAB3-CF7E10821780}"/>
          </ac:spMkLst>
        </pc:spChg>
        <pc:spChg chg="mod">
          <ac:chgData name="Kolakowski, Artur" userId="9c34c8cc-b1df-44f6-bea5-dcf7a54ee35f" providerId="ADAL" clId="{3840EB45-74CA-49F5-8548-3DE287019A31}" dt="2022-12-08T10:51:22.747" v="11198" actId="790"/>
          <ac:spMkLst>
            <pc:docMk/>
            <pc:sldMk cId="2574044071" sldId="484"/>
            <ac:spMk id="7478" creationId="{2B067629-C368-4CF2-8708-7026D2F0FCB4}"/>
          </ac:spMkLst>
        </pc:spChg>
        <pc:spChg chg="mod">
          <ac:chgData name="Kolakowski, Artur" userId="9c34c8cc-b1df-44f6-bea5-dcf7a54ee35f" providerId="ADAL" clId="{3840EB45-74CA-49F5-8548-3DE287019A31}" dt="2022-12-08T10:51:22.752" v="11199" actId="790"/>
          <ac:spMkLst>
            <pc:docMk/>
            <pc:sldMk cId="2574044071" sldId="484"/>
            <ac:spMk id="7479" creationId="{3DC03F99-B07B-43B2-BBDF-169853A26518}"/>
          </ac:spMkLst>
        </pc:spChg>
        <pc:spChg chg="mod">
          <ac:chgData name="Kolakowski, Artur" userId="9c34c8cc-b1df-44f6-bea5-dcf7a54ee35f" providerId="ADAL" clId="{3840EB45-74CA-49F5-8548-3DE287019A31}" dt="2022-12-08T10:51:22.756" v="11200" actId="790"/>
          <ac:spMkLst>
            <pc:docMk/>
            <pc:sldMk cId="2574044071" sldId="484"/>
            <ac:spMk id="7480" creationId="{8A003BF2-DF58-4A75-966F-067A9B3AC891}"/>
          </ac:spMkLst>
        </pc:spChg>
        <pc:spChg chg="mod">
          <ac:chgData name="Kolakowski, Artur" userId="9c34c8cc-b1df-44f6-bea5-dcf7a54ee35f" providerId="ADAL" clId="{3840EB45-74CA-49F5-8548-3DE287019A31}" dt="2022-12-08T10:51:22.762" v="11201" actId="790"/>
          <ac:spMkLst>
            <pc:docMk/>
            <pc:sldMk cId="2574044071" sldId="484"/>
            <ac:spMk id="7481" creationId="{7F23DCBB-3FAE-4846-A22D-6E5C904E9541}"/>
          </ac:spMkLst>
        </pc:spChg>
        <pc:spChg chg="mod">
          <ac:chgData name="Kolakowski, Artur" userId="9c34c8cc-b1df-44f6-bea5-dcf7a54ee35f" providerId="ADAL" clId="{3840EB45-74CA-49F5-8548-3DE287019A31}" dt="2022-12-08T10:51:22.767" v="11202" actId="790"/>
          <ac:spMkLst>
            <pc:docMk/>
            <pc:sldMk cId="2574044071" sldId="484"/>
            <ac:spMk id="7482" creationId="{D54D4B8E-10D8-4679-91F7-3C089A66C9E1}"/>
          </ac:spMkLst>
        </pc:spChg>
        <pc:spChg chg="mod">
          <ac:chgData name="Kolakowski, Artur" userId="9c34c8cc-b1df-44f6-bea5-dcf7a54ee35f" providerId="ADAL" clId="{3840EB45-74CA-49F5-8548-3DE287019A31}" dt="2022-12-08T10:51:22.770" v="11203" actId="790"/>
          <ac:spMkLst>
            <pc:docMk/>
            <pc:sldMk cId="2574044071" sldId="484"/>
            <ac:spMk id="7483" creationId="{0002788E-8625-4DBF-8CCF-1C9F378388CC}"/>
          </ac:spMkLst>
        </pc:spChg>
        <pc:spChg chg="mod">
          <ac:chgData name="Kolakowski, Artur" userId="9c34c8cc-b1df-44f6-bea5-dcf7a54ee35f" providerId="ADAL" clId="{3840EB45-74CA-49F5-8548-3DE287019A31}" dt="2022-12-08T10:51:22.775" v="11204" actId="790"/>
          <ac:spMkLst>
            <pc:docMk/>
            <pc:sldMk cId="2574044071" sldId="484"/>
            <ac:spMk id="7484" creationId="{8EA0E29D-B551-4EAA-9442-176AC2647394}"/>
          </ac:spMkLst>
        </pc:spChg>
        <pc:spChg chg="mod">
          <ac:chgData name="Kolakowski, Artur" userId="9c34c8cc-b1df-44f6-bea5-dcf7a54ee35f" providerId="ADAL" clId="{3840EB45-74CA-49F5-8548-3DE287019A31}" dt="2022-12-08T10:51:22.780" v="11205" actId="790"/>
          <ac:spMkLst>
            <pc:docMk/>
            <pc:sldMk cId="2574044071" sldId="484"/>
            <ac:spMk id="7485" creationId="{03931F04-82A2-4A0D-BF6A-2AA5BCAA69EA}"/>
          </ac:spMkLst>
        </pc:spChg>
        <pc:spChg chg="mod">
          <ac:chgData name="Kolakowski, Artur" userId="9c34c8cc-b1df-44f6-bea5-dcf7a54ee35f" providerId="ADAL" clId="{3840EB45-74CA-49F5-8548-3DE287019A31}" dt="2022-12-08T10:51:22.785" v="11206" actId="790"/>
          <ac:spMkLst>
            <pc:docMk/>
            <pc:sldMk cId="2574044071" sldId="484"/>
            <ac:spMk id="7486" creationId="{C0E79C9B-D29D-4C34-96DD-0D6F5EF4EB22}"/>
          </ac:spMkLst>
        </pc:spChg>
        <pc:spChg chg="mod">
          <ac:chgData name="Kolakowski, Artur" userId="9c34c8cc-b1df-44f6-bea5-dcf7a54ee35f" providerId="ADAL" clId="{3840EB45-74CA-49F5-8548-3DE287019A31}" dt="2022-12-08T10:51:22.790" v="11207" actId="790"/>
          <ac:spMkLst>
            <pc:docMk/>
            <pc:sldMk cId="2574044071" sldId="484"/>
            <ac:spMk id="7487" creationId="{3E996704-1D45-46AD-B4F5-A2A60BF79233}"/>
          </ac:spMkLst>
        </pc:spChg>
        <pc:spChg chg="mod">
          <ac:chgData name="Kolakowski, Artur" userId="9c34c8cc-b1df-44f6-bea5-dcf7a54ee35f" providerId="ADAL" clId="{3840EB45-74CA-49F5-8548-3DE287019A31}" dt="2022-12-08T10:51:22.795" v="11208" actId="790"/>
          <ac:spMkLst>
            <pc:docMk/>
            <pc:sldMk cId="2574044071" sldId="484"/>
            <ac:spMk id="7488" creationId="{910B033C-430E-4CFD-8E8F-2A02242335E7}"/>
          </ac:spMkLst>
        </pc:spChg>
        <pc:spChg chg="mod">
          <ac:chgData name="Kolakowski, Artur" userId="9c34c8cc-b1df-44f6-bea5-dcf7a54ee35f" providerId="ADAL" clId="{3840EB45-74CA-49F5-8548-3DE287019A31}" dt="2022-12-08T10:51:22.801" v="11209" actId="790"/>
          <ac:spMkLst>
            <pc:docMk/>
            <pc:sldMk cId="2574044071" sldId="484"/>
            <ac:spMk id="7489" creationId="{9FF20A54-6CFF-4626-A803-AC34350169DC}"/>
          </ac:spMkLst>
        </pc:spChg>
        <pc:spChg chg="mod">
          <ac:chgData name="Kolakowski, Artur" userId="9c34c8cc-b1df-44f6-bea5-dcf7a54ee35f" providerId="ADAL" clId="{3840EB45-74CA-49F5-8548-3DE287019A31}" dt="2022-12-08T10:51:22.806" v="11210" actId="790"/>
          <ac:spMkLst>
            <pc:docMk/>
            <pc:sldMk cId="2574044071" sldId="484"/>
            <ac:spMk id="7490" creationId="{72018B1D-2EE8-43DF-B8A6-3528B1B01D48}"/>
          </ac:spMkLst>
        </pc:spChg>
        <pc:spChg chg="mod">
          <ac:chgData name="Kolakowski, Artur" userId="9c34c8cc-b1df-44f6-bea5-dcf7a54ee35f" providerId="ADAL" clId="{3840EB45-74CA-49F5-8548-3DE287019A31}" dt="2022-12-08T10:51:22.811" v="11211" actId="790"/>
          <ac:spMkLst>
            <pc:docMk/>
            <pc:sldMk cId="2574044071" sldId="484"/>
            <ac:spMk id="7491" creationId="{89DCECCC-3ED3-446A-BB0B-1FA2241AE9B9}"/>
          </ac:spMkLst>
        </pc:spChg>
        <pc:spChg chg="mod">
          <ac:chgData name="Kolakowski, Artur" userId="9c34c8cc-b1df-44f6-bea5-dcf7a54ee35f" providerId="ADAL" clId="{3840EB45-74CA-49F5-8548-3DE287019A31}" dt="2022-12-08T10:51:22.816" v="11212" actId="790"/>
          <ac:spMkLst>
            <pc:docMk/>
            <pc:sldMk cId="2574044071" sldId="484"/>
            <ac:spMk id="7492" creationId="{8DBE58E0-F5BA-434C-B713-22D52D9E0C28}"/>
          </ac:spMkLst>
        </pc:spChg>
        <pc:spChg chg="mod">
          <ac:chgData name="Kolakowski, Artur" userId="9c34c8cc-b1df-44f6-bea5-dcf7a54ee35f" providerId="ADAL" clId="{3840EB45-74CA-49F5-8548-3DE287019A31}" dt="2022-12-08T10:51:22.821" v="11213" actId="790"/>
          <ac:spMkLst>
            <pc:docMk/>
            <pc:sldMk cId="2574044071" sldId="484"/>
            <ac:spMk id="7493" creationId="{36E51B79-C694-4861-8089-38BDBDC877C2}"/>
          </ac:spMkLst>
        </pc:spChg>
        <pc:spChg chg="mod">
          <ac:chgData name="Kolakowski, Artur" userId="9c34c8cc-b1df-44f6-bea5-dcf7a54ee35f" providerId="ADAL" clId="{3840EB45-74CA-49F5-8548-3DE287019A31}" dt="2022-12-08T10:51:22.826" v="11214" actId="790"/>
          <ac:spMkLst>
            <pc:docMk/>
            <pc:sldMk cId="2574044071" sldId="484"/>
            <ac:spMk id="7494" creationId="{0134EC04-8CA8-4ED8-9CFE-4A6B81ECB3E8}"/>
          </ac:spMkLst>
        </pc:spChg>
        <pc:spChg chg="mod">
          <ac:chgData name="Kolakowski, Artur" userId="9c34c8cc-b1df-44f6-bea5-dcf7a54ee35f" providerId="ADAL" clId="{3840EB45-74CA-49F5-8548-3DE287019A31}" dt="2022-12-08T10:51:22.832" v="11215" actId="790"/>
          <ac:spMkLst>
            <pc:docMk/>
            <pc:sldMk cId="2574044071" sldId="484"/>
            <ac:spMk id="7495" creationId="{1A218D88-0DF1-4B3C-B8B4-0E6D9C419713}"/>
          </ac:spMkLst>
        </pc:spChg>
        <pc:spChg chg="mod">
          <ac:chgData name="Kolakowski, Artur" userId="9c34c8cc-b1df-44f6-bea5-dcf7a54ee35f" providerId="ADAL" clId="{3840EB45-74CA-49F5-8548-3DE287019A31}" dt="2022-12-08T10:51:22.837" v="11216" actId="790"/>
          <ac:spMkLst>
            <pc:docMk/>
            <pc:sldMk cId="2574044071" sldId="484"/>
            <ac:spMk id="7496" creationId="{ADDC6911-3F3B-4253-99CC-3BE33051F09E}"/>
          </ac:spMkLst>
        </pc:spChg>
        <pc:spChg chg="mod">
          <ac:chgData name="Kolakowski, Artur" userId="9c34c8cc-b1df-44f6-bea5-dcf7a54ee35f" providerId="ADAL" clId="{3840EB45-74CA-49F5-8548-3DE287019A31}" dt="2022-12-08T10:51:22.841" v="11217" actId="790"/>
          <ac:spMkLst>
            <pc:docMk/>
            <pc:sldMk cId="2574044071" sldId="484"/>
            <ac:spMk id="7497" creationId="{E3B44030-637B-4F84-8916-65A2FD934D0F}"/>
          </ac:spMkLst>
        </pc:spChg>
        <pc:spChg chg="mod">
          <ac:chgData name="Kolakowski, Artur" userId="9c34c8cc-b1df-44f6-bea5-dcf7a54ee35f" providerId="ADAL" clId="{3840EB45-74CA-49F5-8548-3DE287019A31}" dt="2022-12-08T10:51:22.846" v="11218" actId="790"/>
          <ac:spMkLst>
            <pc:docMk/>
            <pc:sldMk cId="2574044071" sldId="484"/>
            <ac:spMk id="7498" creationId="{EA4FE916-27B6-4170-A57B-9A3FE333258B}"/>
          </ac:spMkLst>
        </pc:spChg>
        <pc:spChg chg="mod">
          <ac:chgData name="Kolakowski, Artur" userId="9c34c8cc-b1df-44f6-bea5-dcf7a54ee35f" providerId="ADAL" clId="{3840EB45-74CA-49F5-8548-3DE287019A31}" dt="2022-12-08T10:51:22.851" v="11219" actId="790"/>
          <ac:spMkLst>
            <pc:docMk/>
            <pc:sldMk cId="2574044071" sldId="484"/>
            <ac:spMk id="7499" creationId="{D6E25F4D-560F-4F40-B88F-AB294F5D1B71}"/>
          </ac:spMkLst>
        </pc:spChg>
        <pc:spChg chg="mod">
          <ac:chgData name="Kolakowski, Artur" userId="9c34c8cc-b1df-44f6-bea5-dcf7a54ee35f" providerId="ADAL" clId="{3840EB45-74CA-49F5-8548-3DE287019A31}" dt="2022-12-08T10:51:22.855" v="11220" actId="790"/>
          <ac:spMkLst>
            <pc:docMk/>
            <pc:sldMk cId="2574044071" sldId="484"/>
            <ac:spMk id="7500" creationId="{808251D0-2C17-48ED-A9B9-776FD77FC32E}"/>
          </ac:spMkLst>
        </pc:spChg>
        <pc:spChg chg="mod">
          <ac:chgData name="Kolakowski, Artur" userId="9c34c8cc-b1df-44f6-bea5-dcf7a54ee35f" providerId="ADAL" clId="{3840EB45-74CA-49F5-8548-3DE287019A31}" dt="2022-12-08T10:51:22.860" v="11221" actId="790"/>
          <ac:spMkLst>
            <pc:docMk/>
            <pc:sldMk cId="2574044071" sldId="484"/>
            <ac:spMk id="7501" creationId="{04F4E1BA-DF9C-4383-B434-459CB395F0F4}"/>
          </ac:spMkLst>
        </pc:spChg>
        <pc:spChg chg="mod">
          <ac:chgData name="Kolakowski, Artur" userId="9c34c8cc-b1df-44f6-bea5-dcf7a54ee35f" providerId="ADAL" clId="{3840EB45-74CA-49F5-8548-3DE287019A31}" dt="2022-12-08T10:51:22.865" v="11222" actId="790"/>
          <ac:spMkLst>
            <pc:docMk/>
            <pc:sldMk cId="2574044071" sldId="484"/>
            <ac:spMk id="7502" creationId="{193B72B5-4B64-4807-A516-AA220ED6C8D5}"/>
          </ac:spMkLst>
        </pc:spChg>
        <pc:spChg chg="mod">
          <ac:chgData name="Kolakowski, Artur" userId="9c34c8cc-b1df-44f6-bea5-dcf7a54ee35f" providerId="ADAL" clId="{3840EB45-74CA-49F5-8548-3DE287019A31}" dt="2022-12-08T10:51:22.871" v="11223" actId="790"/>
          <ac:spMkLst>
            <pc:docMk/>
            <pc:sldMk cId="2574044071" sldId="484"/>
            <ac:spMk id="7503" creationId="{12EEA9D3-FD51-47C3-A3E0-A5DC073730BF}"/>
          </ac:spMkLst>
        </pc:spChg>
        <pc:spChg chg="mod">
          <ac:chgData name="Kolakowski, Artur" userId="9c34c8cc-b1df-44f6-bea5-dcf7a54ee35f" providerId="ADAL" clId="{3840EB45-74CA-49F5-8548-3DE287019A31}" dt="2022-12-08T10:51:22.876" v="11224" actId="790"/>
          <ac:spMkLst>
            <pc:docMk/>
            <pc:sldMk cId="2574044071" sldId="484"/>
            <ac:spMk id="7504" creationId="{8AF1D965-DE94-48D9-B526-522909B50A44}"/>
          </ac:spMkLst>
        </pc:spChg>
        <pc:spChg chg="mod">
          <ac:chgData name="Kolakowski, Artur" userId="9c34c8cc-b1df-44f6-bea5-dcf7a54ee35f" providerId="ADAL" clId="{3840EB45-74CA-49F5-8548-3DE287019A31}" dt="2022-12-08T10:51:22.880" v="11225" actId="790"/>
          <ac:spMkLst>
            <pc:docMk/>
            <pc:sldMk cId="2574044071" sldId="484"/>
            <ac:spMk id="7505" creationId="{7D674800-6651-4B06-A207-16E32EB65749}"/>
          </ac:spMkLst>
        </pc:spChg>
        <pc:spChg chg="mod">
          <ac:chgData name="Kolakowski, Artur" userId="9c34c8cc-b1df-44f6-bea5-dcf7a54ee35f" providerId="ADAL" clId="{3840EB45-74CA-49F5-8548-3DE287019A31}" dt="2022-12-08T10:51:22.885" v="11226" actId="790"/>
          <ac:spMkLst>
            <pc:docMk/>
            <pc:sldMk cId="2574044071" sldId="484"/>
            <ac:spMk id="7506" creationId="{1F28C3B9-9795-4D47-A826-E2CD2F4B5BA9}"/>
          </ac:spMkLst>
        </pc:spChg>
        <pc:spChg chg="mod">
          <ac:chgData name="Kolakowski, Artur" userId="9c34c8cc-b1df-44f6-bea5-dcf7a54ee35f" providerId="ADAL" clId="{3840EB45-74CA-49F5-8548-3DE287019A31}" dt="2022-12-08T10:51:22.890" v="11227" actId="790"/>
          <ac:spMkLst>
            <pc:docMk/>
            <pc:sldMk cId="2574044071" sldId="484"/>
            <ac:spMk id="7507" creationId="{96D286D4-CBCB-4BFC-8B74-F02FC1A02C0C}"/>
          </ac:spMkLst>
        </pc:spChg>
        <pc:spChg chg="mod">
          <ac:chgData name="Kolakowski, Artur" userId="9c34c8cc-b1df-44f6-bea5-dcf7a54ee35f" providerId="ADAL" clId="{3840EB45-74CA-49F5-8548-3DE287019A31}" dt="2022-12-08T10:51:22.895" v="11228" actId="790"/>
          <ac:spMkLst>
            <pc:docMk/>
            <pc:sldMk cId="2574044071" sldId="484"/>
            <ac:spMk id="7508" creationId="{09992EB5-44EA-4554-85D9-02159F0A9206}"/>
          </ac:spMkLst>
        </pc:spChg>
        <pc:spChg chg="mod">
          <ac:chgData name="Kolakowski, Artur" userId="9c34c8cc-b1df-44f6-bea5-dcf7a54ee35f" providerId="ADAL" clId="{3840EB45-74CA-49F5-8548-3DE287019A31}" dt="2022-12-08T10:51:22.900" v="11229" actId="790"/>
          <ac:spMkLst>
            <pc:docMk/>
            <pc:sldMk cId="2574044071" sldId="484"/>
            <ac:spMk id="7509" creationId="{952571C5-346B-4987-B1E9-69F93ED3C4FE}"/>
          </ac:spMkLst>
        </pc:spChg>
        <pc:spChg chg="mod">
          <ac:chgData name="Kolakowski, Artur" userId="9c34c8cc-b1df-44f6-bea5-dcf7a54ee35f" providerId="ADAL" clId="{3840EB45-74CA-49F5-8548-3DE287019A31}" dt="2022-12-08T10:51:22.909" v="11230" actId="790"/>
          <ac:spMkLst>
            <pc:docMk/>
            <pc:sldMk cId="2574044071" sldId="484"/>
            <ac:spMk id="7510" creationId="{96773AFF-828D-423A-B91D-8256092423EF}"/>
          </ac:spMkLst>
        </pc:spChg>
        <pc:spChg chg="mod">
          <ac:chgData name="Kolakowski, Artur" userId="9c34c8cc-b1df-44f6-bea5-dcf7a54ee35f" providerId="ADAL" clId="{3840EB45-74CA-49F5-8548-3DE287019A31}" dt="2022-12-08T10:51:22.914" v="11231" actId="790"/>
          <ac:spMkLst>
            <pc:docMk/>
            <pc:sldMk cId="2574044071" sldId="484"/>
            <ac:spMk id="7511" creationId="{89A1C350-9118-4315-BD23-6EEF168AABAC}"/>
          </ac:spMkLst>
        </pc:spChg>
        <pc:spChg chg="mod">
          <ac:chgData name="Kolakowski, Artur" userId="9c34c8cc-b1df-44f6-bea5-dcf7a54ee35f" providerId="ADAL" clId="{3840EB45-74CA-49F5-8548-3DE287019A31}" dt="2022-12-08T10:51:22.918" v="11232" actId="790"/>
          <ac:spMkLst>
            <pc:docMk/>
            <pc:sldMk cId="2574044071" sldId="484"/>
            <ac:spMk id="7512" creationId="{2DBAFA8F-8709-4D4D-8713-6C51B84C3835}"/>
          </ac:spMkLst>
        </pc:spChg>
        <pc:spChg chg="mod">
          <ac:chgData name="Kolakowski, Artur" userId="9c34c8cc-b1df-44f6-bea5-dcf7a54ee35f" providerId="ADAL" clId="{3840EB45-74CA-49F5-8548-3DE287019A31}" dt="2022-12-08T10:51:22.924" v="11233" actId="790"/>
          <ac:spMkLst>
            <pc:docMk/>
            <pc:sldMk cId="2574044071" sldId="484"/>
            <ac:spMk id="7513" creationId="{6173645E-C16B-4D35-9166-BD1B4564D30C}"/>
          </ac:spMkLst>
        </pc:spChg>
        <pc:spChg chg="mod">
          <ac:chgData name="Kolakowski, Artur" userId="9c34c8cc-b1df-44f6-bea5-dcf7a54ee35f" providerId="ADAL" clId="{3840EB45-74CA-49F5-8548-3DE287019A31}" dt="2022-12-08T10:51:22.931" v="11234" actId="790"/>
          <ac:spMkLst>
            <pc:docMk/>
            <pc:sldMk cId="2574044071" sldId="484"/>
            <ac:spMk id="7514" creationId="{99CBC1AE-480B-4AAB-B531-918E6E2B0B78}"/>
          </ac:spMkLst>
        </pc:spChg>
        <pc:spChg chg="mod">
          <ac:chgData name="Kolakowski, Artur" userId="9c34c8cc-b1df-44f6-bea5-dcf7a54ee35f" providerId="ADAL" clId="{3840EB45-74CA-49F5-8548-3DE287019A31}" dt="2022-12-08T10:51:22.936" v="11235" actId="790"/>
          <ac:spMkLst>
            <pc:docMk/>
            <pc:sldMk cId="2574044071" sldId="484"/>
            <ac:spMk id="7515" creationId="{EA29DC84-4656-4FAE-BF0E-7F478BBDCE6D}"/>
          </ac:spMkLst>
        </pc:spChg>
        <pc:spChg chg="mod">
          <ac:chgData name="Kolakowski, Artur" userId="9c34c8cc-b1df-44f6-bea5-dcf7a54ee35f" providerId="ADAL" clId="{3840EB45-74CA-49F5-8548-3DE287019A31}" dt="2022-12-08T10:51:22.942" v="11236" actId="790"/>
          <ac:spMkLst>
            <pc:docMk/>
            <pc:sldMk cId="2574044071" sldId="484"/>
            <ac:spMk id="7516" creationId="{C42EB46D-F4BF-4859-94A6-967FF5BC33FC}"/>
          </ac:spMkLst>
        </pc:spChg>
        <pc:spChg chg="mod">
          <ac:chgData name="Kolakowski, Artur" userId="9c34c8cc-b1df-44f6-bea5-dcf7a54ee35f" providerId="ADAL" clId="{3840EB45-74CA-49F5-8548-3DE287019A31}" dt="2022-12-08T10:51:22.947" v="11237" actId="790"/>
          <ac:spMkLst>
            <pc:docMk/>
            <pc:sldMk cId="2574044071" sldId="484"/>
            <ac:spMk id="7517" creationId="{CDB002C5-40EF-404A-B0E5-1FCE1A6AE7B4}"/>
          </ac:spMkLst>
        </pc:spChg>
        <pc:spChg chg="mod">
          <ac:chgData name="Kolakowski, Artur" userId="9c34c8cc-b1df-44f6-bea5-dcf7a54ee35f" providerId="ADAL" clId="{3840EB45-74CA-49F5-8548-3DE287019A31}" dt="2022-12-08T10:51:22.953" v="11238" actId="790"/>
          <ac:spMkLst>
            <pc:docMk/>
            <pc:sldMk cId="2574044071" sldId="484"/>
            <ac:spMk id="7518" creationId="{38AF927A-3F24-40D1-ACB8-39AF8DD35654}"/>
          </ac:spMkLst>
        </pc:spChg>
        <pc:spChg chg="mod">
          <ac:chgData name="Kolakowski, Artur" userId="9c34c8cc-b1df-44f6-bea5-dcf7a54ee35f" providerId="ADAL" clId="{3840EB45-74CA-49F5-8548-3DE287019A31}" dt="2022-12-08T10:51:22.958" v="11239" actId="790"/>
          <ac:spMkLst>
            <pc:docMk/>
            <pc:sldMk cId="2574044071" sldId="484"/>
            <ac:spMk id="7519" creationId="{7937C35F-5C2A-4539-B653-E5339745EEFC}"/>
          </ac:spMkLst>
        </pc:spChg>
        <pc:spChg chg="mod">
          <ac:chgData name="Kolakowski, Artur" userId="9c34c8cc-b1df-44f6-bea5-dcf7a54ee35f" providerId="ADAL" clId="{3840EB45-74CA-49F5-8548-3DE287019A31}" dt="2022-12-08T10:51:22.964" v="11240" actId="790"/>
          <ac:spMkLst>
            <pc:docMk/>
            <pc:sldMk cId="2574044071" sldId="484"/>
            <ac:spMk id="7520" creationId="{637C2875-AD1D-4BF8-AD3E-1CF93FE2B0D8}"/>
          </ac:spMkLst>
        </pc:spChg>
        <pc:spChg chg="mod">
          <ac:chgData name="Kolakowski, Artur" userId="9c34c8cc-b1df-44f6-bea5-dcf7a54ee35f" providerId="ADAL" clId="{3840EB45-74CA-49F5-8548-3DE287019A31}" dt="2022-12-08T10:51:22.968" v="11241" actId="790"/>
          <ac:spMkLst>
            <pc:docMk/>
            <pc:sldMk cId="2574044071" sldId="484"/>
            <ac:spMk id="7521" creationId="{7200F498-C9FB-4C26-B242-C1D3668CA050}"/>
          </ac:spMkLst>
        </pc:spChg>
        <pc:spChg chg="mod">
          <ac:chgData name="Kolakowski, Artur" userId="9c34c8cc-b1df-44f6-bea5-dcf7a54ee35f" providerId="ADAL" clId="{3840EB45-74CA-49F5-8548-3DE287019A31}" dt="2022-12-08T10:51:22.973" v="11242" actId="790"/>
          <ac:spMkLst>
            <pc:docMk/>
            <pc:sldMk cId="2574044071" sldId="484"/>
            <ac:spMk id="7522" creationId="{865DED5C-6612-421E-B9A2-4BB3BADDDF0E}"/>
          </ac:spMkLst>
        </pc:spChg>
        <pc:spChg chg="mod">
          <ac:chgData name="Kolakowski, Artur" userId="9c34c8cc-b1df-44f6-bea5-dcf7a54ee35f" providerId="ADAL" clId="{3840EB45-74CA-49F5-8548-3DE287019A31}" dt="2022-12-08T10:51:22.978" v="11243" actId="790"/>
          <ac:spMkLst>
            <pc:docMk/>
            <pc:sldMk cId="2574044071" sldId="484"/>
            <ac:spMk id="7523" creationId="{73F2913F-C343-4B10-9375-2EB96159638B}"/>
          </ac:spMkLst>
        </pc:spChg>
        <pc:spChg chg="mod">
          <ac:chgData name="Kolakowski, Artur" userId="9c34c8cc-b1df-44f6-bea5-dcf7a54ee35f" providerId="ADAL" clId="{3840EB45-74CA-49F5-8548-3DE287019A31}" dt="2022-12-08T10:51:22.982" v="11244" actId="790"/>
          <ac:spMkLst>
            <pc:docMk/>
            <pc:sldMk cId="2574044071" sldId="484"/>
            <ac:spMk id="7524" creationId="{B29C30CA-B52C-4292-BCD1-2BDA240CE47F}"/>
          </ac:spMkLst>
        </pc:spChg>
        <pc:spChg chg="mod">
          <ac:chgData name="Kolakowski, Artur" userId="9c34c8cc-b1df-44f6-bea5-dcf7a54ee35f" providerId="ADAL" clId="{3840EB45-74CA-49F5-8548-3DE287019A31}" dt="2022-12-08T10:51:22.988" v="11245" actId="790"/>
          <ac:spMkLst>
            <pc:docMk/>
            <pc:sldMk cId="2574044071" sldId="484"/>
            <ac:spMk id="7525" creationId="{6026437F-B662-4EB0-878C-7ABAD4ABC75E}"/>
          </ac:spMkLst>
        </pc:spChg>
        <pc:spChg chg="mod">
          <ac:chgData name="Kolakowski, Artur" userId="9c34c8cc-b1df-44f6-bea5-dcf7a54ee35f" providerId="ADAL" clId="{3840EB45-74CA-49F5-8548-3DE287019A31}" dt="2022-12-08T10:51:22.993" v="11246" actId="790"/>
          <ac:spMkLst>
            <pc:docMk/>
            <pc:sldMk cId="2574044071" sldId="484"/>
            <ac:spMk id="7526" creationId="{448C451F-AB44-43A1-B187-DD98D05EA171}"/>
          </ac:spMkLst>
        </pc:spChg>
        <pc:spChg chg="mod">
          <ac:chgData name="Kolakowski, Artur" userId="9c34c8cc-b1df-44f6-bea5-dcf7a54ee35f" providerId="ADAL" clId="{3840EB45-74CA-49F5-8548-3DE287019A31}" dt="2022-12-08T10:51:22.998" v="11247" actId="790"/>
          <ac:spMkLst>
            <pc:docMk/>
            <pc:sldMk cId="2574044071" sldId="484"/>
            <ac:spMk id="7527" creationId="{7F1B44B3-8647-42F7-B850-6A49E6BC0F33}"/>
          </ac:spMkLst>
        </pc:spChg>
        <pc:spChg chg="mod">
          <ac:chgData name="Kolakowski, Artur" userId="9c34c8cc-b1df-44f6-bea5-dcf7a54ee35f" providerId="ADAL" clId="{3840EB45-74CA-49F5-8548-3DE287019A31}" dt="2022-12-08T10:51:23.003" v="11248" actId="790"/>
          <ac:spMkLst>
            <pc:docMk/>
            <pc:sldMk cId="2574044071" sldId="484"/>
            <ac:spMk id="7528" creationId="{5C100B62-FE95-4C8E-9C0E-622026BFBF70}"/>
          </ac:spMkLst>
        </pc:spChg>
        <pc:spChg chg="mod">
          <ac:chgData name="Kolakowski, Artur" userId="9c34c8cc-b1df-44f6-bea5-dcf7a54ee35f" providerId="ADAL" clId="{3840EB45-74CA-49F5-8548-3DE287019A31}" dt="2022-12-08T10:51:23.008" v="11249" actId="790"/>
          <ac:spMkLst>
            <pc:docMk/>
            <pc:sldMk cId="2574044071" sldId="484"/>
            <ac:spMk id="7529" creationId="{F913189C-8E8D-4E13-AA2F-631BB1D4785C}"/>
          </ac:spMkLst>
        </pc:spChg>
        <pc:spChg chg="mod">
          <ac:chgData name="Kolakowski, Artur" userId="9c34c8cc-b1df-44f6-bea5-dcf7a54ee35f" providerId="ADAL" clId="{3840EB45-74CA-49F5-8548-3DE287019A31}" dt="2022-12-08T10:51:23.013" v="11250" actId="790"/>
          <ac:spMkLst>
            <pc:docMk/>
            <pc:sldMk cId="2574044071" sldId="484"/>
            <ac:spMk id="7530" creationId="{34FEB07A-939F-42CC-B405-2BB0954E2A31}"/>
          </ac:spMkLst>
        </pc:spChg>
        <pc:spChg chg="mod">
          <ac:chgData name="Kolakowski, Artur" userId="9c34c8cc-b1df-44f6-bea5-dcf7a54ee35f" providerId="ADAL" clId="{3840EB45-74CA-49F5-8548-3DE287019A31}" dt="2022-12-08T10:51:23.018" v="11251" actId="790"/>
          <ac:spMkLst>
            <pc:docMk/>
            <pc:sldMk cId="2574044071" sldId="484"/>
            <ac:spMk id="7531" creationId="{C950264A-AC93-42F5-98C4-7B0B6B09DA62}"/>
          </ac:spMkLst>
        </pc:spChg>
        <pc:spChg chg="mod">
          <ac:chgData name="Kolakowski, Artur" userId="9c34c8cc-b1df-44f6-bea5-dcf7a54ee35f" providerId="ADAL" clId="{3840EB45-74CA-49F5-8548-3DE287019A31}" dt="2022-12-08T10:51:23.023" v="11252" actId="790"/>
          <ac:spMkLst>
            <pc:docMk/>
            <pc:sldMk cId="2574044071" sldId="484"/>
            <ac:spMk id="7532" creationId="{DE97E879-2044-4F37-AEA8-025E389F1961}"/>
          </ac:spMkLst>
        </pc:spChg>
        <pc:spChg chg="mod">
          <ac:chgData name="Kolakowski, Artur" userId="9c34c8cc-b1df-44f6-bea5-dcf7a54ee35f" providerId="ADAL" clId="{3840EB45-74CA-49F5-8548-3DE287019A31}" dt="2022-12-08T10:51:23.029" v="11253" actId="790"/>
          <ac:spMkLst>
            <pc:docMk/>
            <pc:sldMk cId="2574044071" sldId="484"/>
            <ac:spMk id="7533" creationId="{98508673-26C1-4330-B0E5-0CA7CE6CA912}"/>
          </ac:spMkLst>
        </pc:spChg>
        <pc:spChg chg="mod">
          <ac:chgData name="Kolakowski, Artur" userId="9c34c8cc-b1df-44f6-bea5-dcf7a54ee35f" providerId="ADAL" clId="{3840EB45-74CA-49F5-8548-3DE287019A31}" dt="2022-12-08T10:51:23.034" v="11254" actId="790"/>
          <ac:spMkLst>
            <pc:docMk/>
            <pc:sldMk cId="2574044071" sldId="484"/>
            <ac:spMk id="7534" creationId="{B372F0C0-F02B-4505-9F71-51EB8A770E1D}"/>
          </ac:spMkLst>
        </pc:spChg>
        <pc:spChg chg="mod">
          <ac:chgData name="Kolakowski, Artur" userId="9c34c8cc-b1df-44f6-bea5-dcf7a54ee35f" providerId="ADAL" clId="{3840EB45-74CA-49F5-8548-3DE287019A31}" dt="2022-12-08T10:51:23.039" v="11255" actId="790"/>
          <ac:spMkLst>
            <pc:docMk/>
            <pc:sldMk cId="2574044071" sldId="484"/>
            <ac:spMk id="7535" creationId="{71E6715B-0FF2-42CE-80B9-C16923433B81}"/>
          </ac:spMkLst>
        </pc:spChg>
        <pc:spChg chg="mod">
          <ac:chgData name="Kolakowski, Artur" userId="9c34c8cc-b1df-44f6-bea5-dcf7a54ee35f" providerId="ADAL" clId="{3840EB45-74CA-49F5-8548-3DE287019A31}" dt="2022-12-08T10:51:23.044" v="11256" actId="790"/>
          <ac:spMkLst>
            <pc:docMk/>
            <pc:sldMk cId="2574044071" sldId="484"/>
            <ac:spMk id="7536" creationId="{5BC29A27-EFB6-46B6-AE3A-E8F17E51AEF0}"/>
          </ac:spMkLst>
        </pc:spChg>
        <pc:spChg chg="mod">
          <ac:chgData name="Kolakowski, Artur" userId="9c34c8cc-b1df-44f6-bea5-dcf7a54ee35f" providerId="ADAL" clId="{3840EB45-74CA-49F5-8548-3DE287019A31}" dt="2022-12-08T10:51:23.050" v="11257" actId="790"/>
          <ac:spMkLst>
            <pc:docMk/>
            <pc:sldMk cId="2574044071" sldId="484"/>
            <ac:spMk id="7537" creationId="{23739557-C23B-461B-941C-28CC94F30155}"/>
          </ac:spMkLst>
        </pc:spChg>
        <pc:spChg chg="mod">
          <ac:chgData name="Kolakowski, Artur" userId="9c34c8cc-b1df-44f6-bea5-dcf7a54ee35f" providerId="ADAL" clId="{3840EB45-74CA-49F5-8548-3DE287019A31}" dt="2022-12-08T10:51:23.054" v="11258" actId="790"/>
          <ac:spMkLst>
            <pc:docMk/>
            <pc:sldMk cId="2574044071" sldId="484"/>
            <ac:spMk id="7538" creationId="{60232556-A2AF-4EDF-816B-8B13298D1BD0}"/>
          </ac:spMkLst>
        </pc:spChg>
        <pc:spChg chg="mod">
          <ac:chgData name="Kolakowski, Artur" userId="9c34c8cc-b1df-44f6-bea5-dcf7a54ee35f" providerId="ADAL" clId="{3840EB45-74CA-49F5-8548-3DE287019A31}" dt="2022-12-08T10:51:23.058" v="11259" actId="790"/>
          <ac:spMkLst>
            <pc:docMk/>
            <pc:sldMk cId="2574044071" sldId="484"/>
            <ac:spMk id="7539" creationId="{A055B8B3-641D-401F-8BF6-33692D5FF90F}"/>
          </ac:spMkLst>
        </pc:spChg>
        <pc:spChg chg="mod">
          <ac:chgData name="Kolakowski, Artur" userId="9c34c8cc-b1df-44f6-bea5-dcf7a54ee35f" providerId="ADAL" clId="{3840EB45-74CA-49F5-8548-3DE287019A31}" dt="2022-12-08T10:51:23.063" v="11260" actId="790"/>
          <ac:spMkLst>
            <pc:docMk/>
            <pc:sldMk cId="2574044071" sldId="484"/>
            <ac:spMk id="7540" creationId="{D751618D-9576-41E2-9C20-E66C618DFEC7}"/>
          </ac:spMkLst>
        </pc:spChg>
        <pc:spChg chg="mod">
          <ac:chgData name="Kolakowski, Artur" userId="9c34c8cc-b1df-44f6-bea5-dcf7a54ee35f" providerId="ADAL" clId="{3840EB45-74CA-49F5-8548-3DE287019A31}" dt="2022-12-08T10:51:23.069" v="11261" actId="790"/>
          <ac:spMkLst>
            <pc:docMk/>
            <pc:sldMk cId="2574044071" sldId="484"/>
            <ac:spMk id="7541" creationId="{4C84CBF5-85D6-4289-93EE-588689EC03DE}"/>
          </ac:spMkLst>
        </pc:spChg>
        <pc:spChg chg="mod">
          <ac:chgData name="Kolakowski, Artur" userId="9c34c8cc-b1df-44f6-bea5-dcf7a54ee35f" providerId="ADAL" clId="{3840EB45-74CA-49F5-8548-3DE287019A31}" dt="2022-12-08T10:51:23.074" v="11262" actId="790"/>
          <ac:spMkLst>
            <pc:docMk/>
            <pc:sldMk cId="2574044071" sldId="484"/>
            <ac:spMk id="7542" creationId="{0F32058B-C608-4378-B067-71702DCF3EF8}"/>
          </ac:spMkLst>
        </pc:spChg>
        <pc:spChg chg="mod">
          <ac:chgData name="Kolakowski, Artur" userId="9c34c8cc-b1df-44f6-bea5-dcf7a54ee35f" providerId="ADAL" clId="{3840EB45-74CA-49F5-8548-3DE287019A31}" dt="2022-12-08T10:51:23.079" v="11263" actId="790"/>
          <ac:spMkLst>
            <pc:docMk/>
            <pc:sldMk cId="2574044071" sldId="484"/>
            <ac:spMk id="7543" creationId="{311C9292-9B19-463C-A7F1-FFF231BDD834}"/>
          </ac:spMkLst>
        </pc:spChg>
        <pc:spChg chg="mod">
          <ac:chgData name="Kolakowski, Artur" userId="9c34c8cc-b1df-44f6-bea5-dcf7a54ee35f" providerId="ADAL" clId="{3840EB45-74CA-49F5-8548-3DE287019A31}" dt="2022-12-08T10:51:23.083" v="11264" actId="790"/>
          <ac:spMkLst>
            <pc:docMk/>
            <pc:sldMk cId="2574044071" sldId="484"/>
            <ac:spMk id="7544" creationId="{246EEC97-4432-40BA-9F21-067289D48CD6}"/>
          </ac:spMkLst>
        </pc:spChg>
        <pc:spChg chg="mod">
          <ac:chgData name="Kolakowski, Artur" userId="9c34c8cc-b1df-44f6-bea5-dcf7a54ee35f" providerId="ADAL" clId="{3840EB45-74CA-49F5-8548-3DE287019A31}" dt="2022-12-08T10:51:23.088" v="11265" actId="790"/>
          <ac:spMkLst>
            <pc:docMk/>
            <pc:sldMk cId="2574044071" sldId="484"/>
            <ac:spMk id="7545" creationId="{1C4DB45F-3493-40C0-870F-B2C9C2AABFD3}"/>
          </ac:spMkLst>
        </pc:spChg>
        <pc:spChg chg="mod">
          <ac:chgData name="Kolakowski, Artur" userId="9c34c8cc-b1df-44f6-bea5-dcf7a54ee35f" providerId="ADAL" clId="{3840EB45-74CA-49F5-8548-3DE287019A31}" dt="2022-12-08T10:51:23.094" v="11266" actId="790"/>
          <ac:spMkLst>
            <pc:docMk/>
            <pc:sldMk cId="2574044071" sldId="484"/>
            <ac:spMk id="7546" creationId="{65221905-58A6-478D-BF91-08746B1DD95C}"/>
          </ac:spMkLst>
        </pc:spChg>
        <pc:spChg chg="mod">
          <ac:chgData name="Kolakowski, Artur" userId="9c34c8cc-b1df-44f6-bea5-dcf7a54ee35f" providerId="ADAL" clId="{3840EB45-74CA-49F5-8548-3DE287019A31}" dt="2022-12-08T10:51:23.099" v="11267" actId="790"/>
          <ac:spMkLst>
            <pc:docMk/>
            <pc:sldMk cId="2574044071" sldId="484"/>
            <ac:spMk id="7547" creationId="{F502931F-B25C-408E-9C9B-4DEE590977EF}"/>
          </ac:spMkLst>
        </pc:spChg>
        <pc:spChg chg="mod">
          <ac:chgData name="Kolakowski, Artur" userId="9c34c8cc-b1df-44f6-bea5-dcf7a54ee35f" providerId="ADAL" clId="{3840EB45-74CA-49F5-8548-3DE287019A31}" dt="2022-12-08T10:51:23.105" v="11268" actId="790"/>
          <ac:spMkLst>
            <pc:docMk/>
            <pc:sldMk cId="2574044071" sldId="484"/>
            <ac:spMk id="7548" creationId="{5B57D4BD-F15E-418F-ABCD-06516A979F90}"/>
          </ac:spMkLst>
        </pc:spChg>
        <pc:spChg chg="mod">
          <ac:chgData name="Kolakowski, Artur" userId="9c34c8cc-b1df-44f6-bea5-dcf7a54ee35f" providerId="ADAL" clId="{3840EB45-74CA-49F5-8548-3DE287019A31}" dt="2022-12-08T10:51:23.111" v="11269" actId="790"/>
          <ac:spMkLst>
            <pc:docMk/>
            <pc:sldMk cId="2574044071" sldId="484"/>
            <ac:spMk id="7549" creationId="{17AF95BF-8312-4204-850A-D5B77FC59E5F}"/>
          </ac:spMkLst>
        </pc:spChg>
        <pc:spChg chg="mod">
          <ac:chgData name="Kolakowski, Artur" userId="9c34c8cc-b1df-44f6-bea5-dcf7a54ee35f" providerId="ADAL" clId="{3840EB45-74CA-49F5-8548-3DE287019A31}" dt="2022-12-08T10:51:23.116" v="11270" actId="790"/>
          <ac:spMkLst>
            <pc:docMk/>
            <pc:sldMk cId="2574044071" sldId="484"/>
            <ac:spMk id="7550" creationId="{70FA698D-11C5-42E7-8AA6-EEE1AEF10D6B}"/>
          </ac:spMkLst>
        </pc:spChg>
        <pc:spChg chg="mod">
          <ac:chgData name="Kolakowski, Artur" userId="9c34c8cc-b1df-44f6-bea5-dcf7a54ee35f" providerId="ADAL" clId="{3840EB45-74CA-49F5-8548-3DE287019A31}" dt="2022-12-08T10:51:23.121" v="11271" actId="790"/>
          <ac:spMkLst>
            <pc:docMk/>
            <pc:sldMk cId="2574044071" sldId="484"/>
            <ac:spMk id="7551" creationId="{DBB5F38A-7F3B-425E-AD89-923855ECF414}"/>
          </ac:spMkLst>
        </pc:spChg>
        <pc:spChg chg="mod">
          <ac:chgData name="Kolakowski, Artur" userId="9c34c8cc-b1df-44f6-bea5-dcf7a54ee35f" providerId="ADAL" clId="{3840EB45-74CA-49F5-8548-3DE287019A31}" dt="2022-12-08T10:51:23.126" v="11272" actId="790"/>
          <ac:spMkLst>
            <pc:docMk/>
            <pc:sldMk cId="2574044071" sldId="484"/>
            <ac:spMk id="7552" creationId="{1EB8F95D-0D8C-4171-B51D-778CCC849109}"/>
          </ac:spMkLst>
        </pc:spChg>
        <pc:spChg chg="mod">
          <ac:chgData name="Kolakowski, Artur" userId="9c34c8cc-b1df-44f6-bea5-dcf7a54ee35f" providerId="ADAL" clId="{3840EB45-74CA-49F5-8548-3DE287019A31}" dt="2022-12-08T10:51:23.130" v="11273" actId="790"/>
          <ac:spMkLst>
            <pc:docMk/>
            <pc:sldMk cId="2574044071" sldId="484"/>
            <ac:spMk id="7553" creationId="{6F61066C-FF89-4EBB-91E6-F1D3DB6CE92B}"/>
          </ac:spMkLst>
        </pc:spChg>
        <pc:spChg chg="mod">
          <ac:chgData name="Kolakowski, Artur" userId="9c34c8cc-b1df-44f6-bea5-dcf7a54ee35f" providerId="ADAL" clId="{3840EB45-74CA-49F5-8548-3DE287019A31}" dt="2022-12-08T10:51:23.135" v="11274" actId="790"/>
          <ac:spMkLst>
            <pc:docMk/>
            <pc:sldMk cId="2574044071" sldId="484"/>
            <ac:spMk id="7554" creationId="{C6565F44-31CE-4B98-8FE6-5F5B7F61EF48}"/>
          </ac:spMkLst>
        </pc:spChg>
        <pc:spChg chg="mod">
          <ac:chgData name="Kolakowski, Artur" userId="9c34c8cc-b1df-44f6-bea5-dcf7a54ee35f" providerId="ADAL" clId="{3840EB45-74CA-49F5-8548-3DE287019A31}" dt="2022-12-08T10:51:23.140" v="11275" actId="790"/>
          <ac:spMkLst>
            <pc:docMk/>
            <pc:sldMk cId="2574044071" sldId="484"/>
            <ac:spMk id="7555" creationId="{91D8EB13-C358-4B42-B69D-4938DFFC460F}"/>
          </ac:spMkLst>
        </pc:spChg>
        <pc:spChg chg="mod">
          <ac:chgData name="Kolakowski, Artur" userId="9c34c8cc-b1df-44f6-bea5-dcf7a54ee35f" providerId="ADAL" clId="{3840EB45-74CA-49F5-8548-3DE287019A31}" dt="2022-12-08T10:51:23.145" v="11276" actId="790"/>
          <ac:spMkLst>
            <pc:docMk/>
            <pc:sldMk cId="2574044071" sldId="484"/>
            <ac:spMk id="7556" creationId="{99686D2A-21E2-4108-B676-B3082BB1218E}"/>
          </ac:spMkLst>
        </pc:spChg>
        <pc:spChg chg="mod">
          <ac:chgData name="Kolakowski, Artur" userId="9c34c8cc-b1df-44f6-bea5-dcf7a54ee35f" providerId="ADAL" clId="{3840EB45-74CA-49F5-8548-3DE287019A31}" dt="2022-12-08T10:51:23.150" v="11277" actId="790"/>
          <ac:spMkLst>
            <pc:docMk/>
            <pc:sldMk cId="2574044071" sldId="484"/>
            <ac:spMk id="7557" creationId="{2934721C-78BF-4B79-9698-AFD8705EBFCD}"/>
          </ac:spMkLst>
        </pc:spChg>
        <pc:spChg chg="mod">
          <ac:chgData name="Kolakowski, Artur" userId="9c34c8cc-b1df-44f6-bea5-dcf7a54ee35f" providerId="ADAL" clId="{3840EB45-74CA-49F5-8548-3DE287019A31}" dt="2022-12-08T10:51:23.156" v="11278" actId="790"/>
          <ac:spMkLst>
            <pc:docMk/>
            <pc:sldMk cId="2574044071" sldId="484"/>
            <ac:spMk id="7558" creationId="{13E7BBC1-606F-434B-B309-19BEBAAEA046}"/>
          </ac:spMkLst>
        </pc:spChg>
        <pc:spChg chg="mod">
          <ac:chgData name="Kolakowski, Artur" userId="9c34c8cc-b1df-44f6-bea5-dcf7a54ee35f" providerId="ADAL" clId="{3840EB45-74CA-49F5-8548-3DE287019A31}" dt="2022-12-08T10:51:23.161" v="11279" actId="790"/>
          <ac:spMkLst>
            <pc:docMk/>
            <pc:sldMk cId="2574044071" sldId="484"/>
            <ac:spMk id="7559" creationId="{D23D5686-54F1-4617-9DDB-14C04EE7AB84}"/>
          </ac:spMkLst>
        </pc:spChg>
        <pc:spChg chg="mod">
          <ac:chgData name="Kolakowski, Artur" userId="9c34c8cc-b1df-44f6-bea5-dcf7a54ee35f" providerId="ADAL" clId="{3840EB45-74CA-49F5-8548-3DE287019A31}" dt="2022-12-08T10:51:23.166" v="11280" actId="790"/>
          <ac:spMkLst>
            <pc:docMk/>
            <pc:sldMk cId="2574044071" sldId="484"/>
            <ac:spMk id="7560" creationId="{EF4AE57C-0FD8-429A-81EC-4B6E8FEDE1BB}"/>
          </ac:spMkLst>
        </pc:spChg>
        <pc:spChg chg="mod">
          <ac:chgData name="Kolakowski, Artur" userId="9c34c8cc-b1df-44f6-bea5-dcf7a54ee35f" providerId="ADAL" clId="{3840EB45-74CA-49F5-8548-3DE287019A31}" dt="2022-12-08T10:51:23.170" v="11281" actId="790"/>
          <ac:spMkLst>
            <pc:docMk/>
            <pc:sldMk cId="2574044071" sldId="484"/>
            <ac:spMk id="7561" creationId="{41F21AAF-3B1B-4202-AFD1-AE86BC680A64}"/>
          </ac:spMkLst>
        </pc:spChg>
        <pc:spChg chg="mod">
          <ac:chgData name="Kolakowski, Artur" userId="9c34c8cc-b1df-44f6-bea5-dcf7a54ee35f" providerId="ADAL" clId="{3840EB45-74CA-49F5-8548-3DE287019A31}" dt="2022-12-08T10:51:23.174" v="11282" actId="790"/>
          <ac:spMkLst>
            <pc:docMk/>
            <pc:sldMk cId="2574044071" sldId="484"/>
            <ac:spMk id="7562" creationId="{B6A380DF-0056-4757-A93C-E7422943D125}"/>
          </ac:spMkLst>
        </pc:spChg>
        <pc:spChg chg="mod">
          <ac:chgData name="Kolakowski, Artur" userId="9c34c8cc-b1df-44f6-bea5-dcf7a54ee35f" providerId="ADAL" clId="{3840EB45-74CA-49F5-8548-3DE287019A31}" dt="2022-12-08T10:51:23.180" v="11283" actId="790"/>
          <ac:spMkLst>
            <pc:docMk/>
            <pc:sldMk cId="2574044071" sldId="484"/>
            <ac:spMk id="7563" creationId="{523A595F-8C64-46CE-9FFE-6C6159D083EA}"/>
          </ac:spMkLst>
        </pc:spChg>
        <pc:spChg chg="mod">
          <ac:chgData name="Kolakowski, Artur" userId="9c34c8cc-b1df-44f6-bea5-dcf7a54ee35f" providerId="ADAL" clId="{3840EB45-74CA-49F5-8548-3DE287019A31}" dt="2022-12-08T10:51:23.184" v="11284" actId="790"/>
          <ac:spMkLst>
            <pc:docMk/>
            <pc:sldMk cId="2574044071" sldId="484"/>
            <ac:spMk id="7564" creationId="{3B725E8E-80D9-4C04-ABE0-99D8667102DA}"/>
          </ac:spMkLst>
        </pc:spChg>
        <pc:spChg chg="mod">
          <ac:chgData name="Kolakowski, Artur" userId="9c34c8cc-b1df-44f6-bea5-dcf7a54ee35f" providerId="ADAL" clId="{3840EB45-74CA-49F5-8548-3DE287019A31}" dt="2022-12-08T10:51:23.189" v="11285" actId="790"/>
          <ac:spMkLst>
            <pc:docMk/>
            <pc:sldMk cId="2574044071" sldId="484"/>
            <ac:spMk id="7565" creationId="{35C142FF-16A6-49E1-B2A4-215EEED09E62}"/>
          </ac:spMkLst>
        </pc:spChg>
        <pc:spChg chg="mod">
          <ac:chgData name="Kolakowski, Artur" userId="9c34c8cc-b1df-44f6-bea5-dcf7a54ee35f" providerId="ADAL" clId="{3840EB45-74CA-49F5-8548-3DE287019A31}" dt="2022-12-08T10:51:23.194" v="11286" actId="790"/>
          <ac:spMkLst>
            <pc:docMk/>
            <pc:sldMk cId="2574044071" sldId="484"/>
            <ac:spMk id="7566" creationId="{A922AABE-17C1-46C3-B124-A219FC86F387}"/>
          </ac:spMkLst>
        </pc:spChg>
        <pc:spChg chg="mod">
          <ac:chgData name="Kolakowski, Artur" userId="9c34c8cc-b1df-44f6-bea5-dcf7a54ee35f" providerId="ADAL" clId="{3840EB45-74CA-49F5-8548-3DE287019A31}" dt="2022-12-08T10:51:23.199" v="11287" actId="790"/>
          <ac:spMkLst>
            <pc:docMk/>
            <pc:sldMk cId="2574044071" sldId="484"/>
            <ac:spMk id="7567" creationId="{575F8A06-7A44-4DF4-AE73-77050880E820}"/>
          </ac:spMkLst>
        </pc:spChg>
        <pc:spChg chg="mod">
          <ac:chgData name="Kolakowski, Artur" userId="9c34c8cc-b1df-44f6-bea5-dcf7a54ee35f" providerId="ADAL" clId="{3840EB45-74CA-49F5-8548-3DE287019A31}" dt="2022-12-08T10:51:23.204" v="11288" actId="790"/>
          <ac:spMkLst>
            <pc:docMk/>
            <pc:sldMk cId="2574044071" sldId="484"/>
            <ac:spMk id="7568" creationId="{773A9A59-AAE9-4ABC-B4AA-D4FA7673C796}"/>
          </ac:spMkLst>
        </pc:spChg>
        <pc:spChg chg="mod">
          <ac:chgData name="Kolakowski, Artur" userId="9c34c8cc-b1df-44f6-bea5-dcf7a54ee35f" providerId="ADAL" clId="{3840EB45-74CA-49F5-8548-3DE287019A31}" dt="2022-12-08T10:51:23.209" v="11289" actId="790"/>
          <ac:spMkLst>
            <pc:docMk/>
            <pc:sldMk cId="2574044071" sldId="484"/>
            <ac:spMk id="7569" creationId="{DDBB6D82-30D7-4FF0-A8A6-E040BDB28DEF}"/>
          </ac:spMkLst>
        </pc:spChg>
        <pc:spChg chg="mod">
          <ac:chgData name="Kolakowski, Artur" userId="9c34c8cc-b1df-44f6-bea5-dcf7a54ee35f" providerId="ADAL" clId="{3840EB45-74CA-49F5-8548-3DE287019A31}" dt="2022-12-08T10:51:23.214" v="11290" actId="790"/>
          <ac:spMkLst>
            <pc:docMk/>
            <pc:sldMk cId="2574044071" sldId="484"/>
            <ac:spMk id="7570" creationId="{7DD09C6A-90E2-45A7-A53D-D11C434F0454}"/>
          </ac:spMkLst>
        </pc:spChg>
        <pc:spChg chg="mod">
          <ac:chgData name="Kolakowski, Artur" userId="9c34c8cc-b1df-44f6-bea5-dcf7a54ee35f" providerId="ADAL" clId="{3840EB45-74CA-49F5-8548-3DE287019A31}" dt="2022-12-08T10:51:23.220" v="11291" actId="790"/>
          <ac:spMkLst>
            <pc:docMk/>
            <pc:sldMk cId="2574044071" sldId="484"/>
            <ac:spMk id="7571" creationId="{474BF905-BD2C-42EC-B0D3-EB9B4BE145F9}"/>
          </ac:spMkLst>
        </pc:spChg>
        <pc:spChg chg="mod">
          <ac:chgData name="Kolakowski, Artur" userId="9c34c8cc-b1df-44f6-bea5-dcf7a54ee35f" providerId="ADAL" clId="{3840EB45-74CA-49F5-8548-3DE287019A31}" dt="2022-12-08T10:51:23.224" v="11292" actId="790"/>
          <ac:spMkLst>
            <pc:docMk/>
            <pc:sldMk cId="2574044071" sldId="484"/>
            <ac:spMk id="7572" creationId="{23AA40F4-AE21-473E-B4D6-8FBC669C6233}"/>
          </ac:spMkLst>
        </pc:spChg>
        <pc:spChg chg="mod">
          <ac:chgData name="Kolakowski, Artur" userId="9c34c8cc-b1df-44f6-bea5-dcf7a54ee35f" providerId="ADAL" clId="{3840EB45-74CA-49F5-8548-3DE287019A31}" dt="2022-12-08T10:51:23.229" v="11293" actId="790"/>
          <ac:spMkLst>
            <pc:docMk/>
            <pc:sldMk cId="2574044071" sldId="484"/>
            <ac:spMk id="7573" creationId="{304844EF-9BFF-41D4-B377-35D37222374F}"/>
          </ac:spMkLst>
        </pc:spChg>
        <pc:spChg chg="mod">
          <ac:chgData name="Kolakowski, Artur" userId="9c34c8cc-b1df-44f6-bea5-dcf7a54ee35f" providerId="ADAL" clId="{3840EB45-74CA-49F5-8548-3DE287019A31}" dt="2022-12-08T10:51:23.234" v="11294" actId="790"/>
          <ac:spMkLst>
            <pc:docMk/>
            <pc:sldMk cId="2574044071" sldId="484"/>
            <ac:spMk id="7574" creationId="{8EFF5FDB-D77C-4AB1-B93C-8A8E1C6707D4}"/>
          </ac:spMkLst>
        </pc:spChg>
        <pc:spChg chg="mod">
          <ac:chgData name="Kolakowski, Artur" userId="9c34c8cc-b1df-44f6-bea5-dcf7a54ee35f" providerId="ADAL" clId="{3840EB45-74CA-49F5-8548-3DE287019A31}" dt="2022-12-08T10:51:23.239" v="11295" actId="790"/>
          <ac:spMkLst>
            <pc:docMk/>
            <pc:sldMk cId="2574044071" sldId="484"/>
            <ac:spMk id="7575" creationId="{F3A84379-397D-4E5B-AD03-E636CF856D64}"/>
          </ac:spMkLst>
        </pc:spChg>
        <pc:spChg chg="mod">
          <ac:chgData name="Kolakowski, Artur" userId="9c34c8cc-b1df-44f6-bea5-dcf7a54ee35f" providerId="ADAL" clId="{3840EB45-74CA-49F5-8548-3DE287019A31}" dt="2022-12-08T10:51:23.244" v="11296" actId="790"/>
          <ac:spMkLst>
            <pc:docMk/>
            <pc:sldMk cId="2574044071" sldId="484"/>
            <ac:spMk id="7576" creationId="{66502C21-4FB7-4464-A1E2-FE663DDEE56D}"/>
          </ac:spMkLst>
        </pc:spChg>
        <pc:spChg chg="mod">
          <ac:chgData name="Kolakowski, Artur" userId="9c34c8cc-b1df-44f6-bea5-dcf7a54ee35f" providerId="ADAL" clId="{3840EB45-74CA-49F5-8548-3DE287019A31}" dt="2022-12-08T10:51:23.248" v="11297" actId="790"/>
          <ac:spMkLst>
            <pc:docMk/>
            <pc:sldMk cId="2574044071" sldId="484"/>
            <ac:spMk id="7577" creationId="{11B146F7-2530-4BEF-9DAA-2F36F77AFD38}"/>
          </ac:spMkLst>
        </pc:spChg>
        <pc:spChg chg="mod">
          <ac:chgData name="Kolakowski, Artur" userId="9c34c8cc-b1df-44f6-bea5-dcf7a54ee35f" providerId="ADAL" clId="{3840EB45-74CA-49F5-8548-3DE287019A31}" dt="2022-12-08T10:51:23.253" v="11298" actId="790"/>
          <ac:spMkLst>
            <pc:docMk/>
            <pc:sldMk cId="2574044071" sldId="484"/>
            <ac:spMk id="7578" creationId="{CA616A45-3836-4BFA-8D8A-0698F673AC95}"/>
          </ac:spMkLst>
        </pc:spChg>
        <pc:spChg chg="mod">
          <ac:chgData name="Kolakowski, Artur" userId="9c34c8cc-b1df-44f6-bea5-dcf7a54ee35f" providerId="ADAL" clId="{3840EB45-74CA-49F5-8548-3DE287019A31}" dt="2022-12-08T10:51:23.258" v="11299" actId="790"/>
          <ac:spMkLst>
            <pc:docMk/>
            <pc:sldMk cId="2574044071" sldId="484"/>
            <ac:spMk id="7579" creationId="{DDCF9C56-0230-44FA-8EFE-AB1007A50AB3}"/>
          </ac:spMkLst>
        </pc:spChg>
        <pc:spChg chg="mod">
          <ac:chgData name="Kolakowski, Artur" userId="9c34c8cc-b1df-44f6-bea5-dcf7a54ee35f" providerId="ADAL" clId="{3840EB45-74CA-49F5-8548-3DE287019A31}" dt="2022-12-08T10:51:23.263" v="11300" actId="790"/>
          <ac:spMkLst>
            <pc:docMk/>
            <pc:sldMk cId="2574044071" sldId="484"/>
            <ac:spMk id="7580" creationId="{16709085-9AFA-4232-82DA-A1E7944727D2}"/>
          </ac:spMkLst>
        </pc:spChg>
        <pc:spChg chg="mod">
          <ac:chgData name="Kolakowski, Artur" userId="9c34c8cc-b1df-44f6-bea5-dcf7a54ee35f" providerId="ADAL" clId="{3840EB45-74CA-49F5-8548-3DE287019A31}" dt="2022-12-08T10:51:23.267" v="11301" actId="790"/>
          <ac:spMkLst>
            <pc:docMk/>
            <pc:sldMk cId="2574044071" sldId="484"/>
            <ac:spMk id="7581" creationId="{D386D2B1-9199-43B9-915E-A653220591BF}"/>
          </ac:spMkLst>
        </pc:spChg>
        <pc:spChg chg="mod">
          <ac:chgData name="Kolakowski, Artur" userId="9c34c8cc-b1df-44f6-bea5-dcf7a54ee35f" providerId="ADAL" clId="{3840EB45-74CA-49F5-8548-3DE287019A31}" dt="2022-12-08T10:51:23.272" v="11302" actId="790"/>
          <ac:spMkLst>
            <pc:docMk/>
            <pc:sldMk cId="2574044071" sldId="484"/>
            <ac:spMk id="7582" creationId="{A304FC46-955F-445C-84C7-974A76DBB7F8}"/>
          </ac:spMkLst>
        </pc:spChg>
        <pc:spChg chg="mod">
          <ac:chgData name="Kolakowski, Artur" userId="9c34c8cc-b1df-44f6-bea5-dcf7a54ee35f" providerId="ADAL" clId="{3840EB45-74CA-49F5-8548-3DE287019A31}" dt="2022-12-08T10:51:23.278" v="11303" actId="790"/>
          <ac:spMkLst>
            <pc:docMk/>
            <pc:sldMk cId="2574044071" sldId="484"/>
            <ac:spMk id="7583" creationId="{509B4CDE-1351-4780-A102-78065F02ABA0}"/>
          </ac:spMkLst>
        </pc:spChg>
        <pc:spChg chg="mod">
          <ac:chgData name="Kolakowski, Artur" userId="9c34c8cc-b1df-44f6-bea5-dcf7a54ee35f" providerId="ADAL" clId="{3840EB45-74CA-49F5-8548-3DE287019A31}" dt="2022-12-08T10:51:23.283" v="11304" actId="790"/>
          <ac:spMkLst>
            <pc:docMk/>
            <pc:sldMk cId="2574044071" sldId="484"/>
            <ac:spMk id="7584" creationId="{1EBC309C-34F4-4933-9F72-CE4E6F475B28}"/>
          </ac:spMkLst>
        </pc:spChg>
        <pc:spChg chg="mod">
          <ac:chgData name="Kolakowski, Artur" userId="9c34c8cc-b1df-44f6-bea5-dcf7a54ee35f" providerId="ADAL" clId="{3840EB45-74CA-49F5-8548-3DE287019A31}" dt="2022-12-08T10:51:23.287" v="11305" actId="790"/>
          <ac:spMkLst>
            <pc:docMk/>
            <pc:sldMk cId="2574044071" sldId="484"/>
            <ac:spMk id="7585" creationId="{E51191B4-6084-4CD1-BE6F-C3ACFA865C12}"/>
          </ac:spMkLst>
        </pc:spChg>
        <pc:spChg chg="mod">
          <ac:chgData name="Kolakowski, Artur" userId="9c34c8cc-b1df-44f6-bea5-dcf7a54ee35f" providerId="ADAL" clId="{3840EB45-74CA-49F5-8548-3DE287019A31}" dt="2022-12-08T10:51:23.292" v="11306" actId="790"/>
          <ac:spMkLst>
            <pc:docMk/>
            <pc:sldMk cId="2574044071" sldId="484"/>
            <ac:spMk id="7586" creationId="{82E4780F-D244-4EC1-86F6-02EDE37DF3F2}"/>
          </ac:spMkLst>
        </pc:spChg>
        <pc:spChg chg="mod">
          <ac:chgData name="Kolakowski, Artur" userId="9c34c8cc-b1df-44f6-bea5-dcf7a54ee35f" providerId="ADAL" clId="{3840EB45-74CA-49F5-8548-3DE287019A31}" dt="2022-12-08T10:51:23.298" v="11307" actId="790"/>
          <ac:spMkLst>
            <pc:docMk/>
            <pc:sldMk cId="2574044071" sldId="484"/>
            <ac:spMk id="7587" creationId="{EB58AB6F-B900-4246-9164-7F6CC4BEE718}"/>
          </ac:spMkLst>
        </pc:spChg>
        <pc:spChg chg="mod">
          <ac:chgData name="Kolakowski, Artur" userId="9c34c8cc-b1df-44f6-bea5-dcf7a54ee35f" providerId="ADAL" clId="{3840EB45-74CA-49F5-8548-3DE287019A31}" dt="2022-12-08T10:51:23.303" v="11308" actId="790"/>
          <ac:spMkLst>
            <pc:docMk/>
            <pc:sldMk cId="2574044071" sldId="484"/>
            <ac:spMk id="7588" creationId="{D3F0744E-600A-4C83-ABFB-A54745C70779}"/>
          </ac:spMkLst>
        </pc:spChg>
        <pc:spChg chg="mod">
          <ac:chgData name="Kolakowski, Artur" userId="9c34c8cc-b1df-44f6-bea5-dcf7a54ee35f" providerId="ADAL" clId="{3840EB45-74CA-49F5-8548-3DE287019A31}" dt="2022-12-08T10:51:23.309" v="11309" actId="790"/>
          <ac:spMkLst>
            <pc:docMk/>
            <pc:sldMk cId="2574044071" sldId="484"/>
            <ac:spMk id="7589" creationId="{59EB63E3-0F02-4075-AF71-6CFB3A3F8B3F}"/>
          </ac:spMkLst>
        </pc:spChg>
        <pc:spChg chg="mod">
          <ac:chgData name="Kolakowski, Artur" userId="9c34c8cc-b1df-44f6-bea5-dcf7a54ee35f" providerId="ADAL" clId="{3840EB45-74CA-49F5-8548-3DE287019A31}" dt="2022-12-08T10:51:23.314" v="11310" actId="790"/>
          <ac:spMkLst>
            <pc:docMk/>
            <pc:sldMk cId="2574044071" sldId="484"/>
            <ac:spMk id="7590" creationId="{E94FB768-81A9-47CE-9ABC-BB3F72FBEFC5}"/>
          </ac:spMkLst>
        </pc:spChg>
        <pc:spChg chg="mod">
          <ac:chgData name="Kolakowski, Artur" userId="9c34c8cc-b1df-44f6-bea5-dcf7a54ee35f" providerId="ADAL" clId="{3840EB45-74CA-49F5-8548-3DE287019A31}" dt="2022-12-08T10:51:23.318" v="11311" actId="790"/>
          <ac:spMkLst>
            <pc:docMk/>
            <pc:sldMk cId="2574044071" sldId="484"/>
            <ac:spMk id="7591" creationId="{A0C6B0A6-7B1F-42EB-A510-F42D98ABF7A2}"/>
          </ac:spMkLst>
        </pc:spChg>
        <pc:spChg chg="mod">
          <ac:chgData name="Kolakowski, Artur" userId="9c34c8cc-b1df-44f6-bea5-dcf7a54ee35f" providerId="ADAL" clId="{3840EB45-74CA-49F5-8548-3DE287019A31}" dt="2022-12-08T10:51:23.323" v="11312" actId="790"/>
          <ac:spMkLst>
            <pc:docMk/>
            <pc:sldMk cId="2574044071" sldId="484"/>
            <ac:spMk id="7592" creationId="{0084C70F-7B28-40E8-BC68-8F8F77B19557}"/>
          </ac:spMkLst>
        </pc:spChg>
        <pc:spChg chg="mod">
          <ac:chgData name="Kolakowski, Artur" userId="9c34c8cc-b1df-44f6-bea5-dcf7a54ee35f" providerId="ADAL" clId="{3840EB45-74CA-49F5-8548-3DE287019A31}" dt="2022-12-08T10:51:23.328" v="11313" actId="790"/>
          <ac:spMkLst>
            <pc:docMk/>
            <pc:sldMk cId="2574044071" sldId="484"/>
            <ac:spMk id="7593" creationId="{575928CB-8637-4FB8-B438-8F9FE7B1C6DC}"/>
          </ac:spMkLst>
        </pc:spChg>
        <pc:spChg chg="mod">
          <ac:chgData name="Kolakowski, Artur" userId="9c34c8cc-b1df-44f6-bea5-dcf7a54ee35f" providerId="ADAL" clId="{3840EB45-74CA-49F5-8548-3DE287019A31}" dt="2022-12-08T10:51:23.333" v="11314" actId="790"/>
          <ac:spMkLst>
            <pc:docMk/>
            <pc:sldMk cId="2574044071" sldId="484"/>
            <ac:spMk id="7594" creationId="{8496858B-A26E-48FE-AFEB-0127672D44AC}"/>
          </ac:spMkLst>
        </pc:spChg>
        <pc:spChg chg="mod">
          <ac:chgData name="Kolakowski, Artur" userId="9c34c8cc-b1df-44f6-bea5-dcf7a54ee35f" providerId="ADAL" clId="{3840EB45-74CA-49F5-8548-3DE287019A31}" dt="2022-12-08T10:51:23.338" v="11315" actId="790"/>
          <ac:spMkLst>
            <pc:docMk/>
            <pc:sldMk cId="2574044071" sldId="484"/>
            <ac:spMk id="7595" creationId="{DA214061-839C-4CC7-9E83-BE630A686604}"/>
          </ac:spMkLst>
        </pc:spChg>
        <pc:spChg chg="mod">
          <ac:chgData name="Kolakowski, Artur" userId="9c34c8cc-b1df-44f6-bea5-dcf7a54ee35f" providerId="ADAL" clId="{3840EB45-74CA-49F5-8548-3DE287019A31}" dt="2022-12-08T10:51:23.343" v="11316" actId="790"/>
          <ac:spMkLst>
            <pc:docMk/>
            <pc:sldMk cId="2574044071" sldId="484"/>
            <ac:spMk id="7596" creationId="{36DF95A1-7858-487C-8BA3-C4D637E432C6}"/>
          </ac:spMkLst>
        </pc:spChg>
        <pc:spChg chg="mod">
          <ac:chgData name="Kolakowski, Artur" userId="9c34c8cc-b1df-44f6-bea5-dcf7a54ee35f" providerId="ADAL" clId="{3840EB45-74CA-49F5-8548-3DE287019A31}" dt="2022-12-08T10:51:23.349" v="11317" actId="790"/>
          <ac:spMkLst>
            <pc:docMk/>
            <pc:sldMk cId="2574044071" sldId="484"/>
            <ac:spMk id="7597" creationId="{9F3B84F8-3AA6-4860-B21A-088CDA777B71}"/>
          </ac:spMkLst>
        </pc:spChg>
        <pc:spChg chg="mod">
          <ac:chgData name="Kolakowski, Artur" userId="9c34c8cc-b1df-44f6-bea5-dcf7a54ee35f" providerId="ADAL" clId="{3840EB45-74CA-49F5-8548-3DE287019A31}" dt="2022-12-08T10:51:23.354" v="11318" actId="790"/>
          <ac:spMkLst>
            <pc:docMk/>
            <pc:sldMk cId="2574044071" sldId="484"/>
            <ac:spMk id="7598" creationId="{8B8A57D1-F3D6-4733-8E65-3ABB7DE68C9E}"/>
          </ac:spMkLst>
        </pc:spChg>
        <pc:spChg chg="mod">
          <ac:chgData name="Kolakowski, Artur" userId="9c34c8cc-b1df-44f6-bea5-dcf7a54ee35f" providerId="ADAL" clId="{3840EB45-74CA-49F5-8548-3DE287019A31}" dt="2022-12-08T10:51:23.360" v="11319" actId="790"/>
          <ac:spMkLst>
            <pc:docMk/>
            <pc:sldMk cId="2574044071" sldId="484"/>
            <ac:spMk id="7599" creationId="{F98E903F-5DD8-4D0F-B632-567E3F26328D}"/>
          </ac:spMkLst>
        </pc:spChg>
        <pc:spChg chg="mod">
          <ac:chgData name="Kolakowski, Artur" userId="9c34c8cc-b1df-44f6-bea5-dcf7a54ee35f" providerId="ADAL" clId="{3840EB45-74CA-49F5-8548-3DE287019A31}" dt="2022-12-08T10:51:23.365" v="11320" actId="790"/>
          <ac:spMkLst>
            <pc:docMk/>
            <pc:sldMk cId="2574044071" sldId="484"/>
            <ac:spMk id="7600" creationId="{2E26DFE9-83AC-46C3-8CB6-811999E335A5}"/>
          </ac:spMkLst>
        </pc:spChg>
        <pc:spChg chg="mod">
          <ac:chgData name="Kolakowski, Artur" userId="9c34c8cc-b1df-44f6-bea5-dcf7a54ee35f" providerId="ADAL" clId="{3840EB45-74CA-49F5-8548-3DE287019A31}" dt="2022-12-08T10:51:23.369" v="11321" actId="790"/>
          <ac:spMkLst>
            <pc:docMk/>
            <pc:sldMk cId="2574044071" sldId="484"/>
            <ac:spMk id="7601" creationId="{D79AB765-AAB5-4177-88E9-3D38BF8F970B}"/>
          </ac:spMkLst>
        </pc:spChg>
        <pc:spChg chg="mod">
          <ac:chgData name="Kolakowski, Artur" userId="9c34c8cc-b1df-44f6-bea5-dcf7a54ee35f" providerId="ADAL" clId="{3840EB45-74CA-49F5-8548-3DE287019A31}" dt="2022-12-08T10:51:23.374" v="11322" actId="790"/>
          <ac:spMkLst>
            <pc:docMk/>
            <pc:sldMk cId="2574044071" sldId="484"/>
            <ac:spMk id="7602" creationId="{0AFEA2A9-760E-469C-9141-72CD73515966}"/>
          </ac:spMkLst>
        </pc:spChg>
        <pc:spChg chg="mod">
          <ac:chgData name="Kolakowski, Artur" userId="9c34c8cc-b1df-44f6-bea5-dcf7a54ee35f" providerId="ADAL" clId="{3840EB45-74CA-49F5-8548-3DE287019A31}" dt="2022-12-08T10:51:23.379" v="11323" actId="790"/>
          <ac:spMkLst>
            <pc:docMk/>
            <pc:sldMk cId="2574044071" sldId="484"/>
            <ac:spMk id="7603" creationId="{C00DE901-18C8-4CDF-83C6-5919623ACBF3}"/>
          </ac:spMkLst>
        </pc:spChg>
        <pc:spChg chg="mod">
          <ac:chgData name="Kolakowski, Artur" userId="9c34c8cc-b1df-44f6-bea5-dcf7a54ee35f" providerId="ADAL" clId="{3840EB45-74CA-49F5-8548-3DE287019A31}" dt="2022-12-08T10:51:23.384" v="11324" actId="790"/>
          <ac:spMkLst>
            <pc:docMk/>
            <pc:sldMk cId="2574044071" sldId="484"/>
            <ac:spMk id="7604" creationId="{6B870C7E-621F-4140-874E-41FFD4A5B03C}"/>
          </ac:spMkLst>
        </pc:spChg>
        <pc:spChg chg="mod">
          <ac:chgData name="Kolakowski, Artur" userId="9c34c8cc-b1df-44f6-bea5-dcf7a54ee35f" providerId="ADAL" clId="{3840EB45-74CA-49F5-8548-3DE287019A31}" dt="2022-12-08T10:51:23.389" v="11325" actId="790"/>
          <ac:spMkLst>
            <pc:docMk/>
            <pc:sldMk cId="2574044071" sldId="484"/>
            <ac:spMk id="7605" creationId="{F734F0AE-861F-43AA-8DF0-61E25EFDF78C}"/>
          </ac:spMkLst>
        </pc:spChg>
        <pc:spChg chg="mod">
          <ac:chgData name="Kolakowski, Artur" userId="9c34c8cc-b1df-44f6-bea5-dcf7a54ee35f" providerId="ADAL" clId="{3840EB45-74CA-49F5-8548-3DE287019A31}" dt="2022-12-08T10:51:23.395" v="11326" actId="790"/>
          <ac:spMkLst>
            <pc:docMk/>
            <pc:sldMk cId="2574044071" sldId="484"/>
            <ac:spMk id="7606" creationId="{0DD342C5-E5CE-480B-A114-B9FA433092DC}"/>
          </ac:spMkLst>
        </pc:spChg>
        <pc:spChg chg="mod">
          <ac:chgData name="Kolakowski, Artur" userId="9c34c8cc-b1df-44f6-bea5-dcf7a54ee35f" providerId="ADAL" clId="{3840EB45-74CA-49F5-8548-3DE287019A31}" dt="2022-12-08T10:51:23.400" v="11327" actId="790"/>
          <ac:spMkLst>
            <pc:docMk/>
            <pc:sldMk cId="2574044071" sldId="484"/>
            <ac:spMk id="7607" creationId="{31F21DB5-A5CE-4C27-BEDF-A65EEFE63209}"/>
          </ac:spMkLst>
        </pc:spChg>
        <pc:spChg chg="mod">
          <ac:chgData name="Kolakowski, Artur" userId="9c34c8cc-b1df-44f6-bea5-dcf7a54ee35f" providerId="ADAL" clId="{3840EB45-74CA-49F5-8548-3DE287019A31}" dt="2022-12-08T10:51:23.405" v="11328" actId="790"/>
          <ac:spMkLst>
            <pc:docMk/>
            <pc:sldMk cId="2574044071" sldId="484"/>
            <ac:spMk id="7608" creationId="{3106A8E6-F311-4E24-A8A1-19399018DF71}"/>
          </ac:spMkLst>
        </pc:spChg>
        <pc:spChg chg="mod">
          <ac:chgData name="Kolakowski, Artur" userId="9c34c8cc-b1df-44f6-bea5-dcf7a54ee35f" providerId="ADAL" clId="{3840EB45-74CA-49F5-8548-3DE287019A31}" dt="2022-12-08T10:51:23.411" v="11329" actId="790"/>
          <ac:spMkLst>
            <pc:docMk/>
            <pc:sldMk cId="2574044071" sldId="484"/>
            <ac:spMk id="7609" creationId="{4411BD02-7160-4F7D-8277-3534D8DCEB86}"/>
          </ac:spMkLst>
        </pc:spChg>
        <pc:spChg chg="mod">
          <ac:chgData name="Kolakowski, Artur" userId="9c34c8cc-b1df-44f6-bea5-dcf7a54ee35f" providerId="ADAL" clId="{3840EB45-74CA-49F5-8548-3DE287019A31}" dt="2022-12-08T10:51:23.415" v="11330" actId="790"/>
          <ac:spMkLst>
            <pc:docMk/>
            <pc:sldMk cId="2574044071" sldId="484"/>
            <ac:spMk id="7610" creationId="{D5A494E8-1CF8-4D43-8870-D91CB71A7BCF}"/>
          </ac:spMkLst>
        </pc:spChg>
        <pc:spChg chg="mod">
          <ac:chgData name="Kolakowski, Artur" userId="9c34c8cc-b1df-44f6-bea5-dcf7a54ee35f" providerId="ADAL" clId="{3840EB45-74CA-49F5-8548-3DE287019A31}" dt="2022-12-08T10:51:23.420" v="11331" actId="790"/>
          <ac:spMkLst>
            <pc:docMk/>
            <pc:sldMk cId="2574044071" sldId="484"/>
            <ac:spMk id="7611" creationId="{93EAAD49-27B7-4825-935A-BCF7EE6ABD2D}"/>
          </ac:spMkLst>
        </pc:spChg>
        <pc:spChg chg="mod">
          <ac:chgData name="Kolakowski, Artur" userId="9c34c8cc-b1df-44f6-bea5-dcf7a54ee35f" providerId="ADAL" clId="{3840EB45-74CA-49F5-8548-3DE287019A31}" dt="2022-12-08T10:51:23.425" v="11332" actId="790"/>
          <ac:spMkLst>
            <pc:docMk/>
            <pc:sldMk cId="2574044071" sldId="484"/>
            <ac:spMk id="7612" creationId="{687C2A31-0F77-4122-A553-07F83DE6F957}"/>
          </ac:spMkLst>
        </pc:spChg>
        <pc:spChg chg="mod">
          <ac:chgData name="Kolakowski, Artur" userId="9c34c8cc-b1df-44f6-bea5-dcf7a54ee35f" providerId="ADAL" clId="{3840EB45-74CA-49F5-8548-3DE287019A31}" dt="2022-12-08T10:51:23.431" v="11333" actId="790"/>
          <ac:spMkLst>
            <pc:docMk/>
            <pc:sldMk cId="2574044071" sldId="484"/>
            <ac:spMk id="7613" creationId="{2A6E024F-F51E-434C-9E7F-214266129DC2}"/>
          </ac:spMkLst>
        </pc:spChg>
        <pc:spChg chg="mod">
          <ac:chgData name="Kolakowski, Artur" userId="9c34c8cc-b1df-44f6-bea5-dcf7a54ee35f" providerId="ADAL" clId="{3840EB45-74CA-49F5-8548-3DE287019A31}" dt="2022-12-08T10:51:23.435" v="11334" actId="790"/>
          <ac:spMkLst>
            <pc:docMk/>
            <pc:sldMk cId="2574044071" sldId="484"/>
            <ac:spMk id="7614" creationId="{A0FD77F6-98DB-4CB9-AB81-A24D041477D7}"/>
          </ac:spMkLst>
        </pc:spChg>
        <pc:spChg chg="mod">
          <ac:chgData name="Kolakowski, Artur" userId="9c34c8cc-b1df-44f6-bea5-dcf7a54ee35f" providerId="ADAL" clId="{3840EB45-74CA-49F5-8548-3DE287019A31}" dt="2022-12-08T10:51:23.439" v="11335" actId="790"/>
          <ac:spMkLst>
            <pc:docMk/>
            <pc:sldMk cId="2574044071" sldId="484"/>
            <ac:spMk id="7615" creationId="{1967ACBB-F07C-4432-9EE3-9566145136DC}"/>
          </ac:spMkLst>
        </pc:spChg>
        <pc:spChg chg="mod">
          <ac:chgData name="Kolakowski, Artur" userId="9c34c8cc-b1df-44f6-bea5-dcf7a54ee35f" providerId="ADAL" clId="{3840EB45-74CA-49F5-8548-3DE287019A31}" dt="2022-12-08T10:51:23.445" v="11336" actId="790"/>
          <ac:spMkLst>
            <pc:docMk/>
            <pc:sldMk cId="2574044071" sldId="484"/>
            <ac:spMk id="7616" creationId="{D72CF129-E65F-4A82-AA9D-CD64508E26C9}"/>
          </ac:spMkLst>
        </pc:spChg>
        <pc:spChg chg="mod">
          <ac:chgData name="Kolakowski, Artur" userId="9c34c8cc-b1df-44f6-bea5-dcf7a54ee35f" providerId="ADAL" clId="{3840EB45-74CA-49F5-8548-3DE287019A31}" dt="2022-12-08T10:51:23.451" v="11337" actId="790"/>
          <ac:spMkLst>
            <pc:docMk/>
            <pc:sldMk cId="2574044071" sldId="484"/>
            <ac:spMk id="7617" creationId="{C2BFF1C6-210E-4CA8-9D69-B29C663DE619}"/>
          </ac:spMkLst>
        </pc:spChg>
        <pc:spChg chg="mod">
          <ac:chgData name="Kolakowski, Artur" userId="9c34c8cc-b1df-44f6-bea5-dcf7a54ee35f" providerId="ADAL" clId="{3840EB45-74CA-49F5-8548-3DE287019A31}" dt="2022-12-08T10:51:23.456" v="11338" actId="790"/>
          <ac:spMkLst>
            <pc:docMk/>
            <pc:sldMk cId="2574044071" sldId="484"/>
            <ac:spMk id="7618" creationId="{7053FD35-9FEE-41CD-89F4-D661F2A9E89B}"/>
          </ac:spMkLst>
        </pc:spChg>
        <pc:spChg chg="mod">
          <ac:chgData name="Kolakowski, Artur" userId="9c34c8cc-b1df-44f6-bea5-dcf7a54ee35f" providerId="ADAL" clId="{3840EB45-74CA-49F5-8548-3DE287019A31}" dt="2022-12-08T10:51:23.462" v="11339" actId="790"/>
          <ac:spMkLst>
            <pc:docMk/>
            <pc:sldMk cId="2574044071" sldId="484"/>
            <ac:spMk id="7619" creationId="{5988CA2A-8063-43E0-ABD0-0D60E151777B}"/>
          </ac:spMkLst>
        </pc:spChg>
        <pc:spChg chg="mod">
          <ac:chgData name="Kolakowski, Artur" userId="9c34c8cc-b1df-44f6-bea5-dcf7a54ee35f" providerId="ADAL" clId="{3840EB45-74CA-49F5-8548-3DE287019A31}" dt="2022-12-08T10:51:23.467" v="11340" actId="790"/>
          <ac:spMkLst>
            <pc:docMk/>
            <pc:sldMk cId="2574044071" sldId="484"/>
            <ac:spMk id="7620" creationId="{0EA94943-888C-413B-B513-204E5F439356}"/>
          </ac:spMkLst>
        </pc:spChg>
        <pc:spChg chg="mod">
          <ac:chgData name="Kolakowski, Artur" userId="9c34c8cc-b1df-44f6-bea5-dcf7a54ee35f" providerId="ADAL" clId="{3840EB45-74CA-49F5-8548-3DE287019A31}" dt="2022-12-08T10:51:23.472" v="11341" actId="790"/>
          <ac:spMkLst>
            <pc:docMk/>
            <pc:sldMk cId="2574044071" sldId="484"/>
            <ac:spMk id="7621" creationId="{EF239210-63FC-4A8A-965B-5D7E6D4A3A54}"/>
          </ac:spMkLst>
        </pc:spChg>
        <pc:spChg chg="mod">
          <ac:chgData name="Kolakowski, Artur" userId="9c34c8cc-b1df-44f6-bea5-dcf7a54ee35f" providerId="ADAL" clId="{3840EB45-74CA-49F5-8548-3DE287019A31}" dt="2022-12-08T10:51:23.477" v="11342" actId="790"/>
          <ac:spMkLst>
            <pc:docMk/>
            <pc:sldMk cId="2574044071" sldId="484"/>
            <ac:spMk id="7622" creationId="{83F48131-F934-4F50-8488-C5CF170785FE}"/>
          </ac:spMkLst>
        </pc:spChg>
        <pc:spChg chg="mod">
          <ac:chgData name="Kolakowski, Artur" userId="9c34c8cc-b1df-44f6-bea5-dcf7a54ee35f" providerId="ADAL" clId="{3840EB45-74CA-49F5-8548-3DE287019A31}" dt="2022-12-08T10:51:23.481" v="11343" actId="790"/>
          <ac:spMkLst>
            <pc:docMk/>
            <pc:sldMk cId="2574044071" sldId="484"/>
            <ac:spMk id="7623" creationId="{5D209BB8-D3AE-4FC5-9727-D2B2F1065632}"/>
          </ac:spMkLst>
        </pc:spChg>
        <pc:spChg chg="mod">
          <ac:chgData name="Kolakowski, Artur" userId="9c34c8cc-b1df-44f6-bea5-dcf7a54ee35f" providerId="ADAL" clId="{3840EB45-74CA-49F5-8548-3DE287019A31}" dt="2022-12-08T10:51:23.486" v="11344" actId="790"/>
          <ac:spMkLst>
            <pc:docMk/>
            <pc:sldMk cId="2574044071" sldId="484"/>
            <ac:spMk id="7624" creationId="{68532683-4E47-426A-8239-C3106CBF5A60}"/>
          </ac:spMkLst>
        </pc:spChg>
        <pc:spChg chg="mod">
          <ac:chgData name="Kolakowski, Artur" userId="9c34c8cc-b1df-44f6-bea5-dcf7a54ee35f" providerId="ADAL" clId="{3840EB45-74CA-49F5-8548-3DE287019A31}" dt="2022-12-08T10:51:23.490" v="11345" actId="790"/>
          <ac:spMkLst>
            <pc:docMk/>
            <pc:sldMk cId="2574044071" sldId="484"/>
            <ac:spMk id="7625" creationId="{9EC4D3BA-B858-47AC-BB22-5A6977C1A1DE}"/>
          </ac:spMkLst>
        </pc:spChg>
        <pc:spChg chg="mod">
          <ac:chgData name="Kolakowski, Artur" userId="9c34c8cc-b1df-44f6-bea5-dcf7a54ee35f" providerId="ADAL" clId="{3840EB45-74CA-49F5-8548-3DE287019A31}" dt="2022-12-08T10:51:23.495" v="11346" actId="790"/>
          <ac:spMkLst>
            <pc:docMk/>
            <pc:sldMk cId="2574044071" sldId="484"/>
            <ac:spMk id="7626" creationId="{E0D4305F-55A6-4A65-A897-7BCE8AF489BA}"/>
          </ac:spMkLst>
        </pc:spChg>
        <pc:spChg chg="mod">
          <ac:chgData name="Kolakowski, Artur" userId="9c34c8cc-b1df-44f6-bea5-dcf7a54ee35f" providerId="ADAL" clId="{3840EB45-74CA-49F5-8548-3DE287019A31}" dt="2022-12-08T10:51:23.500" v="11347" actId="790"/>
          <ac:spMkLst>
            <pc:docMk/>
            <pc:sldMk cId="2574044071" sldId="484"/>
            <ac:spMk id="7627" creationId="{12C9927E-3FB0-45E4-A5A2-5C0657252897}"/>
          </ac:spMkLst>
        </pc:spChg>
        <pc:spChg chg="mod">
          <ac:chgData name="Kolakowski, Artur" userId="9c34c8cc-b1df-44f6-bea5-dcf7a54ee35f" providerId="ADAL" clId="{3840EB45-74CA-49F5-8548-3DE287019A31}" dt="2022-12-08T10:51:23.504" v="11348" actId="790"/>
          <ac:spMkLst>
            <pc:docMk/>
            <pc:sldMk cId="2574044071" sldId="484"/>
            <ac:spMk id="7628" creationId="{3179C7B6-2C84-464F-9D2B-11D5C4E3A43E}"/>
          </ac:spMkLst>
        </pc:spChg>
        <pc:spChg chg="mod">
          <ac:chgData name="Kolakowski, Artur" userId="9c34c8cc-b1df-44f6-bea5-dcf7a54ee35f" providerId="ADAL" clId="{3840EB45-74CA-49F5-8548-3DE287019A31}" dt="2022-12-08T10:51:23.510" v="11349" actId="790"/>
          <ac:spMkLst>
            <pc:docMk/>
            <pc:sldMk cId="2574044071" sldId="484"/>
            <ac:spMk id="7629" creationId="{3F9F1FDE-6065-4770-B8CE-AF607FBFEE5B}"/>
          </ac:spMkLst>
        </pc:spChg>
        <pc:spChg chg="mod">
          <ac:chgData name="Kolakowski, Artur" userId="9c34c8cc-b1df-44f6-bea5-dcf7a54ee35f" providerId="ADAL" clId="{3840EB45-74CA-49F5-8548-3DE287019A31}" dt="2022-12-08T10:51:23.516" v="11350" actId="790"/>
          <ac:spMkLst>
            <pc:docMk/>
            <pc:sldMk cId="2574044071" sldId="484"/>
            <ac:spMk id="7630" creationId="{0279D739-E003-4B86-BC48-B72FDB2DD58C}"/>
          </ac:spMkLst>
        </pc:spChg>
        <pc:spChg chg="mod">
          <ac:chgData name="Kolakowski, Artur" userId="9c34c8cc-b1df-44f6-bea5-dcf7a54ee35f" providerId="ADAL" clId="{3840EB45-74CA-49F5-8548-3DE287019A31}" dt="2022-12-08T10:51:23.521" v="11351" actId="790"/>
          <ac:spMkLst>
            <pc:docMk/>
            <pc:sldMk cId="2574044071" sldId="484"/>
            <ac:spMk id="7631" creationId="{3F78F79D-90A8-4541-929C-D1D78243D52F}"/>
          </ac:spMkLst>
        </pc:spChg>
        <pc:spChg chg="mod">
          <ac:chgData name="Kolakowski, Artur" userId="9c34c8cc-b1df-44f6-bea5-dcf7a54ee35f" providerId="ADAL" clId="{3840EB45-74CA-49F5-8548-3DE287019A31}" dt="2022-12-08T10:51:23.526" v="11352" actId="790"/>
          <ac:spMkLst>
            <pc:docMk/>
            <pc:sldMk cId="2574044071" sldId="484"/>
            <ac:spMk id="7632" creationId="{4E2A900A-647B-441E-8FD3-B53BAA684E4F}"/>
          </ac:spMkLst>
        </pc:spChg>
        <pc:spChg chg="mod">
          <ac:chgData name="Kolakowski, Artur" userId="9c34c8cc-b1df-44f6-bea5-dcf7a54ee35f" providerId="ADAL" clId="{3840EB45-74CA-49F5-8548-3DE287019A31}" dt="2022-12-08T10:51:23.531" v="11353" actId="790"/>
          <ac:spMkLst>
            <pc:docMk/>
            <pc:sldMk cId="2574044071" sldId="484"/>
            <ac:spMk id="7633" creationId="{87D7C29B-412A-4F6A-B9D7-02DF3F8F607A}"/>
          </ac:spMkLst>
        </pc:spChg>
        <pc:spChg chg="mod">
          <ac:chgData name="Kolakowski, Artur" userId="9c34c8cc-b1df-44f6-bea5-dcf7a54ee35f" providerId="ADAL" clId="{3840EB45-74CA-49F5-8548-3DE287019A31}" dt="2022-12-08T10:51:23.535" v="11354" actId="790"/>
          <ac:spMkLst>
            <pc:docMk/>
            <pc:sldMk cId="2574044071" sldId="484"/>
            <ac:spMk id="7634" creationId="{5B4039FE-1797-4B4F-91DE-EADFD86A95F0}"/>
          </ac:spMkLst>
        </pc:spChg>
        <pc:spChg chg="mod">
          <ac:chgData name="Kolakowski, Artur" userId="9c34c8cc-b1df-44f6-bea5-dcf7a54ee35f" providerId="ADAL" clId="{3840EB45-74CA-49F5-8548-3DE287019A31}" dt="2022-12-08T10:51:23.540" v="11355" actId="790"/>
          <ac:spMkLst>
            <pc:docMk/>
            <pc:sldMk cId="2574044071" sldId="484"/>
            <ac:spMk id="7635" creationId="{E315932D-C1A9-474E-94AB-C6DC4CAC1F3C}"/>
          </ac:spMkLst>
        </pc:spChg>
        <pc:spChg chg="mod">
          <ac:chgData name="Kolakowski, Artur" userId="9c34c8cc-b1df-44f6-bea5-dcf7a54ee35f" providerId="ADAL" clId="{3840EB45-74CA-49F5-8548-3DE287019A31}" dt="2022-12-08T10:51:23.545" v="11356" actId="790"/>
          <ac:spMkLst>
            <pc:docMk/>
            <pc:sldMk cId="2574044071" sldId="484"/>
            <ac:spMk id="7636" creationId="{88690538-73C7-4817-A609-38A5588DA016}"/>
          </ac:spMkLst>
        </pc:spChg>
        <pc:spChg chg="mod">
          <ac:chgData name="Kolakowski, Artur" userId="9c34c8cc-b1df-44f6-bea5-dcf7a54ee35f" providerId="ADAL" clId="{3840EB45-74CA-49F5-8548-3DE287019A31}" dt="2022-12-08T10:51:23.550" v="11357" actId="790"/>
          <ac:spMkLst>
            <pc:docMk/>
            <pc:sldMk cId="2574044071" sldId="484"/>
            <ac:spMk id="7637" creationId="{687BC9BA-FB1D-4626-A4DC-30549426481D}"/>
          </ac:spMkLst>
        </pc:spChg>
        <pc:spChg chg="mod">
          <ac:chgData name="Kolakowski, Artur" userId="9c34c8cc-b1df-44f6-bea5-dcf7a54ee35f" providerId="ADAL" clId="{3840EB45-74CA-49F5-8548-3DE287019A31}" dt="2022-12-08T10:51:23.555" v="11358" actId="790"/>
          <ac:spMkLst>
            <pc:docMk/>
            <pc:sldMk cId="2574044071" sldId="484"/>
            <ac:spMk id="7638" creationId="{50C7D82C-06AB-4F1D-8767-92B03010C954}"/>
          </ac:spMkLst>
        </pc:spChg>
        <pc:spChg chg="mod">
          <ac:chgData name="Kolakowski, Artur" userId="9c34c8cc-b1df-44f6-bea5-dcf7a54ee35f" providerId="ADAL" clId="{3840EB45-74CA-49F5-8548-3DE287019A31}" dt="2022-12-08T10:51:23.560" v="11359" actId="790"/>
          <ac:spMkLst>
            <pc:docMk/>
            <pc:sldMk cId="2574044071" sldId="484"/>
            <ac:spMk id="7639" creationId="{4948F0EB-DB74-4BA3-9AE5-623D318BFE01}"/>
          </ac:spMkLst>
        </pc:spChg>
        <pc:spChg chg="mod">
          <ac:chgData name="Kolakowski, Artur" userId="9c34c8cc-b1df-44f6-bea5-dcf7a54ee35f" providerId="ADAL" clId="{3840EB45-74CA-49F5-8548-3DE287019A31}" dt="2022-12-08T10:51:23.565" v="11360" actId="790"/>
          <ac:spMkLst>
            <pc:docMk/>
            <pc:sldMk cId="2574044071" sldId="484"/>
            <ac:spMk id="7640" creationId="{ECD7AAB8-273A-4D3A-8595-100B20F88C97}"/>
          </ac:spMkLst>
        </pc:spChg>
        <pc:spChg chg="mod">
          <ac:chgData name="Kolakowski, Artur" userId="9c34c8cc-b1df-44f6-bea5-dcf7a54ee35f" providerId="ADAL" clId="{3840EB45-74CA-49F5-8548-3DE287019A31}" dt="2022-12-08T10:51:23.570" v="11361" actId="790"/>
          <ac:spMkLst>
            <pc:docMk/>
            <pc:sldMk cId="2574044071" sldId="484"/>
            <ac:spMk id="7641" creationId="{C64E6C65-7DA0-4D7B-BCD4-716295F93B54}"/>
          </ac:spMkLst>
        </pc:spChg>
        <pc:spChg chg="mod">
          <ac:chgData name="Kolakowski, Artur" userId="9c34c8cc-b1df-44f6-bea5-dcf7a54ee35f" providerId="ADAL" clId="{3840EB45-74CA-49F5-8548-3DE287019A31}" dt="2022-12-08T10:51:23.575" v="11362" actId="790"/>
          <ac:spMkLst>
            <pc:docMk/>
            <pc:sldMk cId="2574044071" sldId="484"/>
            <ac:spMk id="7642" creationId="{9BAC5599-F8DC-4739-AB0C-47194AC95133}"/>
          </ac:spMkLst>
        </pc:spChg>
        <pc:spChg chg="mod">
          <ac:chgData name="Kolakowski, Artur" userId="9c34c8cc-b1df-44f6-bea5-dcf7a54ee35f" providerId="ADAL" clId="{3840EB45-74CA-49F5-8548-3DE287019A31}" dt="2022-12-08T10:51:23.581" v="11363" actId="790"/>
          <ac:spMkLst>
            <pc:docMk/>
            <pc:sldMk cId="2574044071" sldId="484"/>
            <ac:spMk id="7643" creationId="{29FF4AB8-66FF-45D8-9024-CF7716970CDA}"/>
          </ac:spMkLst>
        </pc:spChg>
        <pc:spChg chg="mod">
          <ac:chgData name="Kolakowski, Artur" userId="9c34c8cc-b1df-44f6-bea5-dcf7a54ee35f" providerId="ADAL" clId="{3840EB45-74CA-49F5-8548-3DE287019A31}" dt="2022-12-08T10:51:23.586" v="11364" actId="790"/>
          <ac:spMkLst>
            <pc:docMk/>
            <pc:sldMk cId="2574044071" sldId="484"/>
            <ac:spMk id="7644" creationId="{70705213-A7CF-47F7-B674-318E8B1BE04D}"/>
          </ac:spMkLst>
        </pc:spChg>
        <pc:spChg chg="mod">
          <ac:chgData name="Kolakowski, Artur" userId="9c34c8cc-b1df-44f6-bea5-dcf7a54ee35f" providerId="ADAL" clId="{3840EB45-74CA-49F5-8548-3DE287019A31}" dt="2022-12-08T10:51:23.591" v="11365" actId="790"/>
          <ac:spMkLst>
            <pc:docMk/>
            <pc:sldMk cId="2574044071" sldId="484"/>
            <ac:spMk id="7645" creationId="{8E5E563C-4726-4C99-8835-D7958A31CD54}"/>
          </ac:spMkLst>
        </pc:spChg>
        <pc:spChg chg="mod">
          <ac:chgData name="Kolakowski, Artur" userId="9c34c8cc-b1df-44f6-bea5-dcf7a54ee35f" providerId="ADAL" clId="{3840EB45-74CA-49F5-8548-3DE287019A31}" dt="2022-12-08T10:51:23.596" v="11366" actId="790"/>
          <ac:spMkLst>
            <pc:docMk/>
            <pc:sldMk cId="2574044071" sldId="484"/>
            <ac:spMk id="7646" creationId="{D68C101C-DFDF-4EED-B41C-9595333107C9}"/>
          </ac:spMkLst>
        </pc:spChg>
        <pc:spChg chg="mod">
          <ac:chgData name="Kolakowski, Artur" userId="9c34c8cc-b1df-44f6-bea5-dcf7a54ee35f" providerId="ADAL" clId="{3840EB45-74CA-49F5-8548-3DE287019A31}" dt="2022-12-08T10:51:23.602" v="11367" actId="790"/>
          <ac:spMkLst>
            <pc:docMk/>
            <pc:sldMk cId="2574044071" sldId="484"/>
            <ac:spMk id="7647" creationId="{B423AC26-8833-40C2-839E-3F548EB99105}"/>
          </ac:spMkLst>
        </pc:spChg>
        <pc:spChg chg="mod">
          <ac:chgData name="Kolakowski, Artur" userId="9c34c8cc-b1df-44f6-bea5-dcf7a54ee35f" providerId="ADAL" clId="{3840EB45-74CA-49F5-8548-3DE287019A31}" dt="2022-12-08T10:51:23.609" v="11368" actId="790"/>
          <ac:spMkLst>
            <pc:docMk/>
            <pc:sldMk cId="2574044071" sldId="484"/>
            <ac:spMk id="7648" creationId="{0CB31AC7-44A0-46D4-A847-314031402AB4}"/>
          </ac:spMkLst>
        </pc:spChg>
        <pc:spChg chg="mod">
          <ac:chgData name="Kolakowski, Artur" userId="9c34c8cc-b1df-44f6-bea5-dcf7a54ee35f" providerId="ADAL" clId="{3840EB45-74CA-49F5-8548-3DE287019A31}" dt="2022-12-08T10:51:23.615" v="11369" actId="790"/>
          <ac:spMkLst>
            <pc:docMk/>
            <pc:sldMk cId="2574044071" sldId="484"/>
            <ac:spMk id="7649" creationId="{57401672-C508-49B2-80B9-E64313987183}"/>
          </ac:spMkLst>
        </pc:spChg>
        <pc:spChg chg="mod">
          <ac:chgData name="Kolakowski, Artur" userId="9c34c8cc-b1df-44f6-bea5-dcf7a54ee35f" providerId="ADAL" clId="{3840EB45-74CA-49F5-8548-3DE287019A31}" dt="2022-12-08T10:51:23.619" v="11370" actId="790"/>
          <ac:spMkLst>
            <pc:docMk/>
            <pc:sldMk cId="2574044071" sldId="484"/>
            <ac:spMk id="7650" creationId="{CB18984D-564D-4A44-BD55-BFE203DFCB4B}"/>
          </ac:spMkLst>
        </pc:spChg>
        <pc:spChg chg="mod">
          <ac:chgData name="Kolakowski, Artur" userId="9c34c8cc-b1df-44f6-bea5-dcf7a54ee35f" providerId="ADAL" clId="{3840EB45-74CA-49F5-8548-3DE287019A31}" dt="2022-12-08T10:51:23.624" v="11371" actId="790"/>
          <ac:spMkLst>
            <pc:docMk/>
            <pc:sldMk cId="2574044071" sldId="484"/>
            <ac:spMk id="7651" creationId="{F903FAF1-5156-481B-884A-DE6B08E65C39}"/>
          </ac:spMkLst>
        </pc:spChg>
        <pc:spChg chg="mod">
          <ac:chgData name="Kolakowski, Artur" userId="9c34c8cc-b1df-44f6-bea5-dcf7a54ee35f" providerId="ADAL" clId="{3840EB45-74CA-49F5-8548-3DE287019A31}" dt="2022-12-08T10:51:23.629" v="11372" actId="790"/>
          <ac:spMkLst>
            <pc:docMk/>
            <pc:sldMk cId="2574044071" sldId="484"/>
            <ac:spMk id="7652" creationId="{6148957D-689C-4185-ADCE-363DDCD7AA95}"/>
          </ac:spMkLst>
        </pc:spChg>
        <pc:spChg chg="mod">
          <ac:chgData name="Kolakowski, Artur" userId="9c34c8cc-b1df-44f6-bea5-dcf7a54ee35f" providerId="ADAL" clId="{3840EB45-74CA-49F5-8548-3DE287019A31}" dt="2022-12-08T10:51:23.635" v="11373" actId="790"/>
          <ac:spMkLst>
            <pc:docMk/>
            <pc:sldMk cId="2574044071" sldId="484"/>
            <ac:spMk id="7653" creationId="{CDF4BEC9-3FCB-4C1F-8BBA-634E1B5DD4AC}"/>
          </ac:spMkLst>
        </pc:spChg>
        <pc:spChg chg="mod">
          <ac:chgData name="Kolakowski, Artur" userId="9c34c8cc-b1df-44f6-bea5-dcf7a54ee35f" providerId="ADAL" clId="{3840EB45-74CA-49F5-8548-3DE287019A31}" dt="2022-12-08T10:51:23.640" v="11374" actId="790"/>
          <ac:spMkLst>
            <pc:docMk/>
            <pc:sldMk cId="2574044071" sldId="484"/>
            <ac:spMk id="7654" creationId="{4C992AF9-E29C-492D-B607-EE4372FED74C}"/>
          </ac:spMkLst>
        </pc:spChg>
        <pc:spChg chg="mod">
          <ac:chgData name="Kolakowski, Artur" userId="9c34c8cc-b1df-44f6-bea5-dcf7a54ee35f" providerId="ADAL" clId="{3840EB45-74CA-49F5-8548-3DE287019A31}" dt="2022-12-08T10:51:23.645" v="11375" actId="790"/>
          <ac:spMkLst>
            <pc:docMk/>
            <pc:sldMk cId="2574044071" sldId="484"/>
            <ac:spMk id="7655" creationId="{FBBD5D1E-BF7A-415E-A177-17D1C81E6263}"/>
          </ac:spMkLst>
        </pc:spChg>
        <pc:spChg chg="mod">
          <ac:chgData name="Kolakowski, Artur" userId="9c34c8cc-b1df-44f6-bea5-dcf7a54ee35f" providerId="ADAL" clId="{3840EB45-74CA-49F5-8548-3DE287019A31}" dt="2022-12-08T10:51:23.651" v="11376" actId="790"/>
          <ac:spMkLst>
            <pc:docMk/>
            <pc:sldMk cId="2574044071" sldId="484"/>
            <ac:spMk id="7656" creationId="{540DF243-19ED-460B-B7C2-5446DF4E98B1}"/>
          </ac:spMkLst>
        </pc:spChg>
        <pc:spChg chg="mod">
          <ac:chgData name="Kolakowski, Artur" userId="9c34c8cc-b1df-44f6-bea5-dcf7a54ee35f" providerId="ADAL" clId="{3840EB45-74CA-49F5-8548-3DE287019A31}" dt="2022-12-08T10:51:23.655" v="11377" actId="790"/>
          <ac:spMkLst>
            <pc:docMk/>
            <pc:sldMk cId="2574044071" sldId="484"/>
            <ac:spMk id="7657" creationId="{9F458665-1363-4C2B-9FE4-D80202046A05}"/>
          </ac:spMkLst>
        </pc:spChg>
        <pc:spChg chg="mod">
          <ac:chgData name="Kolakowski, Artur" userId="9c34c8cc-b1df-44f6-bea5-dcf7a54ee35f" providerId="ADAL" clId="{3840EB45-74CA-49F5-8548-3DE287019A31}" dt="2022-12-08T10:51:23.660" v="11378" actId="790"/>
          <ac:spMkLst>
            <pc:docMk/>
            <pc:sldMk cId="2574044071" sldId="484"/>
            <ac:spMk id="7658" creationId="{9A2A9858-1B7D-4C80-86C8-36488529B307}"/>
          </ac:spMkLst>
        </pc:spChg>
        <pc:spChg chg="mod">
          <ac:chgData name="Kolakowski, Artur" userId="9c34c8cc-b1df-44f6-bea5-dcf7a54ee35f" providerId="ADAL" clId="{3840EB45-74CA-49F5-8548-3DE287019A31}" dt="2022-12-08T10:51:23.665" v="11379" actId="790"/>
          <ac:spMkLst>
            <pc:docMk/>
            <pc:sldMk cId="2574044071" sldId="484"/>
            <ac:spMk id="7659" creationId="{15217FF4-177C-4CFC-8C66-5CDA5D58E531}"/>
          </ac:spMkLst>
        </pc:spChg>
        <pc:spChg chg="mod">
          <ac:chgData name="Kolakowski, Artur" userId="9c34c8cc-b1df-44f6-bea5-dcf7a54ee35f" providerId="ADAL" clId="{3840EB45-74CA-49F5-8548-3DE287019A31}" dt="2022-12-08T10:51:23.672" v="11380" actId="790"/>
          <ac:spMkLst>
            <pc:docMk/>
            <pc:sldMk cId="2574044071" sldId="484"/>
            <ac:spMk id="7660" creationId="{FB1DBC7B-8ABA-4479-AD18-2A08AB965D2D}"/>
          </ac:spMkLst>
        </pc:spChg>
        <pc:spChg chg="mod">
          <ac:chgData name="Kolakowski, Artur" userId="9c34c8cc-b1df-44f6-bea5-dcf7a54ee35f" providerId="ADAL" clId="{3840EB45-74CA-49F5-8548-3DE287019A31}" dt="2022-12-08T10:51:23.677" v="11381" actId="790"/>
          <ac:spMkLst>
            <pc:docMk/>
            <pc:sldMk cId="2574044071" sldId="484"/>
            <ac:spMk id="7661" creationId="{331730F3-1A27-4210-A38C-9EAFC9ECB342}"/>
          </ac:spMkLst>
        </pc:spChg>
        <pc:spChg chg="mod">
          <ac:chgData name="Kolakowski, Artur" userId="9c34c8cc-b1df-44f6-bea5-dcf7a54ee35f" providerId="ADAL" clId="{3840EB45-74CA-49F5-8548-3DE287019A31}" dt="2022-12-08T10:51:23.683" v="11382" actId="790"/>
          <ac:spMkLst>
            <pc:docMk/>
            <pc:sldMk cId="2574044071" sldId="484"/>
            <ac:spMk id="7662" creationId="{1DEC5F60-2D07-416C-8632-8469E66997F0}"/>
          </ac:spMkLst>
        </pc:spChg>
        <pc:spChg chg="mod">
          <ac:chgData name="Kolakowski, Artur" userId="9c34c8cc-b1df-44f6-bea5-dcf7a54ee35f" providerId="ADAL" clId="{3840EB45-74CA-49F5-8548-3DE287019A31}" dt="2022-12-08T10:51:23.688" v="11383" actId="790"/>
          <ac:spMkLst>
            <pc:docMk/>
            <pc:sldMk cId="2574044071" sldId="484"/>
            <ac:spMk id="7663" creationId="{6EB7A30E-CD70-4388-BC81-AB99F995F23B}"/>
          </ac:spMkLst>
        </pc:spChg>
        <pc:spChg chg="mod">
          <ac:chgData name="Kolakowski, Artur" userId="9c34c8cc-b1df-44f6-bea5-dcf7a54ee35f" providerId="ADAL" clId="{3840EB45-74CA-49F5-8548-3DE287019A31}" dt="2022-12-08T10:51:23.693" v="11384" actId="790"/>
          <ac:spMkLst>
            <pc:docMk/>
            <pc:sldMk cId="2574044071" sldId="484"/>
            <ac:spMk id="7664" creationId="{410948FA-81BF-4F1C-9267-5E0D5EBDE2B5}"/>
          </ac:spMkLst>
        </pc:spChg>
        <pc:spChg chg="mod">
          <ac:chgData name="Kolakowski, Artur" userId="9c34c8cc-b1df-44f6-bea5-dcf7a54ee35f" providerId="ADAL" clId="{3840EB45-74CA-49F5-8548-3DE287019A31}" dt="2022-12-08T10:51:23.699" v="11385" actId="790"/>
          <ac:spMkLst>
            <pc:docMk/>
            <pc:sldMk cId="2574044071" sldId="484"/>
            <ac:spMk id="7665" creationId="{9ABDAABA-EBD6-4842-B72B-57DC1E820544}"/>
          </ac:spMkLst>
        </pc:spChg>
        <pc:spChg chg="mod">
          <ac:chgData name="Kolakowski, Artur" userId="9c34c8cc-b1df-44f6-bea5-dcf7a54ee35f" providerId="ADAL" clId="{3840EB45-74CA-49F5-8548-3DE287019A31}" dt="2022-12-08T10:51:23.704" v="11386" actId="790"/>
          <ac:spMkLst>
            <pc:docMk/>
            <pc:sldMk cId="2574044071" sldId="484"/>
            <ac:spMk id="7666" creationId="{E2C3AABE-F170-4ED2-AB80-9EAD2DBC45CC}"/>
          </ac:spMkLst>
        </pc:spChg>
        <pc:spChg chg="mod">
          <ac:chgData name="Kolakowski, Artur" userId="9c34c8cc-b1df-44f6-bea5-dcf7a54ee35f" providerId="ADAL" clId="{3840EB45-74CA-49F5-8548-3DE287019A31}" dt="2022-12-08T10:51:23.711" v="11387" actId="790"/>
          <ac:spMkLst>
            <pc:docMk/>
            <pc:sldMk cId="2574044071" sldId="484"/>
            <ac:spMk id="7667" creationId="{E950AE43-7175-420D-939D-654842201F73}"/>
          </ac:spMkLst>
        </pc:spChg>
        <pc:spChg chg="mod">
          <ac:chgData name="Kolakowski, Artur" userId="9c34c8cc-b1df-44f6-bea5-dcf7a54ee35f" providerId="ADAL" clId="{3840EB45-74CA-49F5-8548-3DE287019A31}" dt="2022-12-08T10:51:23.716" v="11388" actId="790"/>
          <ac:spMkLst>
            <pc:docMk/>
            <pc:sldMk cId="2574044071" sldId="484"/>
            <ac:spMk id="7668" creationId="{60BDE3FB-1D28-4326-B0F5-873B45ED0F16}"/>
          </ac:spMkLst>
        </pc:spChg>
        <pc:spChg chg="mod">
          <ac:chgData name="Kolakowski, Artur" userId="9c34c8cc-b1df-44f6-bea5-dcf7a54ee35f" providerId="ADAL" clId="{3840EB45-74CA-49F5-8548-3DE287019A31}" dt="2022-12-08T10:51:23.722" v="11389" actId="790"/>
          <ac:spMkLst>
            <pc:docMk/>
            <pc:sldMk cId="2574044071" sldId="484"/>
            <ac:spMk id="7669" creationId="{56B22B1B-4C78-4BC8-BEC9-FDE7AD194E1C}"/>
          </ac:spMkLst>
        </pc:spChg>
        <pc:spChg chg="mod">
          <ac:chgData name="Kolakowski, Artur" userId="9c34c8cc-b1df-44f6-bea5-dcf7a54ee35f" providerId="ADAL" clId="{3840EB45-74CA-49F5-8548-3DE287019A31}" dt="2022-12-08T10:51:23.729" v="11390" actId="790"/>
          <ac:spMkLst>
            <pc:docMk/>
            <pc:sldMk cId="2574044071" sldId="484"/>
            <ac:spMk id="7670" creationId="{4A5D2890-9C33-4B82-A2BA-FE68F023A7C4}"/>
          </ac:spMkLst>
        </pc:spChg>
        <pc:spChg chg="mod">
          <ac:chgData name="Kolakowski, Artur" userId="9c34c8cc-b1df-44f6-bea5-dcf7a54ee35f" providerId="ADAL" clId="{3840EB45-74CA-49F5-8548-3DE287019A31}" dt="2022-12-08T10:51:23.734" v="11391" actId="790"/>
          <ac:spMkLst>
            <pc:docMk/>
            <pc:sldMk cId="2574044071" sldId="484"/>
            <ac:spMk id="7671" creationId="{CA3476A8-206F-438D-95A3-0270293698B5}"/>
          </ac:spMkLst>
        </pc:spChg>
        <pc:spChg chg="mod">
          <ac:chgData name="Kolakowski, Artur" userId="9c34c8cc-b1df-44f6-bea5-dcf7a54ee35f" providerId="ADAL" clId="{3840EB45-74CA-49F5-8548-3DE287019A31}" dt="2022-12-08T10:51:23.739" v="11392" actId="790"/>
          <ac:spMkLst>
            <pc:docMk/>
            <pc:sldMk cId="2574044071" sldId="484"/>
            <ac:spMk id="7672" creationId="{5E55CF5D-10BF-4120-9294-DEDFD2AA6ED0}"/>
          </ac:spMkLst>
        </pc:spChg>
        <pc:spChg chg="mod">
          <ac:chgData name="Kolakowski, Artur" userId="9c34c8cc-b1df-44f6-bea5-dcf7a54ee35f" providerId="ADAL" clId="{3840EB45-74CA-49F5-8548-3DE287019A31}" dt="2022-12-08T10:51:23.745" v="11393" actId="790"/>
          <ac:spMkLst>
            <pc:docMk/>
            <pc:sldMk cId="2574044071" sldId="484"/>
            <ac:spMk id="7673" creationId="{7A4C91B3-03D5-4AF4-91C3-8AAF0C69EA92}"/>
          </ac:spMkLst>
        </pc:spChg>
        <pc:spChg chg="mod">
          <ac:chgData name="Kolakowski, Artur" userId="9c34c8cc-b1df-44f6-bea5-dcf7a54ee35f" providerId="ADAL" clId="{3840EB45-74CA-49F5-8548-3DE287019A31}" dt="2022-12-08T10:51:23.751" v="11394" actId="790"/>
          <ac:spMkLst>
            <pc:docMk/>
            <pc:sldMk cId="2574044071" sldId="484"/>
            <ac:spMk id="7674" creationId="{14712C2E-51F3-40F0-8F46-E6E9D7CD25EB}"/>
          </ac:spMkLst>
        </pc:spChg>
        <pc:spChg chg="mod">
          <ac:chgData name="Kolakowski, Artur" userId="9c34c8cc-b1df-44f6-bea5-dcf7a54ee35f" providerId="ADAL" clId="{3840EB45-74CA-49F5-8548-3DE287019A31}" dt="2022-12-08T10:51:23.756" v="11395" actId="790"/>
          <ac:spMkLst>
            <pc:docMk/>
            <pc:sldMk cId="2574044071" sldId="484"/>
            <ac:spMk id="7675" creationId="{547685CD-407E-42FF-93CF-1D62D47DB7DE}"/>
          </ac:spMkLst>
        </pc:spChg>
        <pc:spChg chg="mod">
          <ac:chgData name="Kolakowski, Artur" userId="9c34c8cc-b1df-44f6-bea5-dcf7a54ee35f" providerId="ADAL" clId="{3840EB45-74CA-49F5-8548-3DE287019A31}" dt="2022-12-08T10:51:23.762" v="11396" actId="790"/>
          <ac:spMkLst>
            <pc:docMk/>
            <pc:sldMk cId="2574044071" sldId="484"/>
            <ac:spMk id="7676" creationId="{D7D0C61E-5CD6-4BB2-AF55-6290882E7A2A}"/>
          </ac:spMkLst>
        </pc:spChg>
        <pc:spChg chg="mod">
          <ac:chgData name="Kolakowski, Artur" userId="9c34c8cc-b1df-44f6-bea5-dcf7a54ee35f" providerId="ADAL" clId="{3840EB45-74CA-49F5-8548-3DE287019A31}" dt="2022-12-08T10:51:23.767" v="11397" actId="790"/>
          <ac:spMkLst>
            <pc:docMk/>
            <pc:sldMk cId="2574044071" sldId="484"/>
            <ac:spMk id="7677" creationId="{281014B3-025D-443F-BB2B-FAD73830AC9C}"/>
          </ac:spMkLst>
        </pc:spChg>
        <pc:spChg chg="mod">
          <ac:chgData name="Kolakowski, Artur" userId="9c34c8cc-b1df-44f6-bea5-dcf7a54ee35f" providerId="ADAL" clId="{3840EB45-74CA-49F5-8548-3DE287019A31}" dt="2022-12-08T10:51:23.771" v="11398" actId="790"/>
          <ac:spMkLst>
            <pc:docMk/>
            <pc:sldMk cId="2574044071" sldId="484"/>
            <ac:spMk id="7678" creationId="{D9B7059E-19B7-471C-9A4A-7F7E5F33FD0F}"/>
          </ac:spMkLst>
        </pc:spChg>
        <pc:spChg chg="mod">
          <ac:chgData name="Kolakowski, Artur" userId="9c34c8cc-b1df-44f6-bea5-dcf7a54ee35f" providerId="ADAL" clId="{3840EB45-74CA-49F5-8548-3DE287019A31}" dt="2022-12-08T10:51:23.776" v="11399" actId="790"/>
          <ac:spMkLst>
            <pc:docMk/>
            <pc:sldMk cId="2574044071" sldId="484"/>
            <ac:spMk id="7679" creationId="{E30B84DF-8093-402A-B6FF-C89D8A118AA6}"/>
          </ac:spMkLst>
        </pc:spChg>
        <pc:spChg chg="mod">
          <ac:chgData name="Kolakowski, Artur" userId="9c34c8cc-b1df-44f6-bea5-dcf7a54ee35f" providerId="ADAL" clId="{3840EB45-74CA-49F5-8548-3DE287019A31}" dt="2022-12-08T10:51:23.781" v="11400" actId="790"/>
          <ac:spMkLst>
            <pc:docMk/>
            <pc:sldMk cId="2574044071" sldId="484"/>
            <ac:spMk id="7680" creationId="{B1228945-EB01-4D45-8D08-560557B742A6}"/>
          </ac:spMkLst>
        </pc:spChg>
        <pc:spChg chg="mod">
          <ac:chgData name="Kolakowski, Artur" userId="9c34c8cc-b1df-44f6-bea5-dcf7a54ee35f" providerId="ADAL" clId="{3840EB45-74CA-49F5-8548-3DE287019A31}" dt="2022-12-08T10:51:23.786" v="11401" actId="790"/>
          <ac:spMkLst>
            <pc:docMk/>
            <pc:sldMk cId="2574044071" sldId="484"/>
            <ac:spMk id="7681" creationId="{C4A8FB77-3C14-4349-B254-A685967B78F4}"/>
          </ac:spMkLst>
        </pc:spChg>
        <pc:spChg chg="mod">
          <ac:chgData name="Kolakowski, Artur" userId="9c34c8cc-b1df-44f6-bea5-dcf7a54ee35f" providerId="ADAL" clId="{3840EB45-74CA-49F5-8548-3DE287019A31}" dt="2022-12-08T10:51:23.793" v="11402" actId="790"/>
          <ac:spMkLst>
            <pc:docMk/>
            <pc:sldMk cId="2574044071" sldId="484"/>
            <ac:spMk id="7682" creationId="{00962B4D-6586-4340-B79E-D9E507D287F2}"/>
          </ac:spMkLst>
        </pc:spChg>
        <pc:spChg chg="mod">
          <ac:chgData name="Kolakowski, Artur" userId="9c34c8cc-b1df-44f6-bea5-dcf7a54ee35f" providerId="ADAL" clId="{3840EB45-74CA-49F5-8548-3DE287019A31}" dt="2022-12-08T10:51:23.798" v="11403" actId="790"/>
          <ac:spMkLst>
            <pc:docMk/>
            <pc:sldMk cId="2574044071" sldId="484"/>
            <ac:spMk id="7683" creationId="{A6358B5D-13E0-4E02-BB55-CDD785AA2A5D}"/>
          </ac:spMkLst>
        </pc:spChg>
        <pc:spChg chg="mod">
          <ac:chgData name="Kolakowski, Artur" userId="9c34c8cc-b1df-44f6-bea5-dcf7a54ee35f" providerId="ADAL" clId="{3840EB45-74CA-49F5-8548-3DE287019A31}" dt="2022-12-08T10:51:23.802" v="11404" actId="790"/>
          <ac:spMkLst>
            <pc:docMk/>
            <pc:sldMk cId="2574044071" sldId="484"/>
            <ac:spMk id="7684" creationId="{9CD7C2CC-FC25-4CC2-A6B0-9E2C548261C7}"/>
          </ac:spMkLst>
        </pc:spChg>
        <pc:spChg chg="mod">
          <ac:chgData name="Kolakowski, Artur" userId="9c34c8cc-b1df-44f6-bea5-dcf7a54ee35f" providerId="ADAL" clId="{3840EB45-74CA-49F5-8548-3DE287019A31}" dt="2022-12-08T10:51:23.810" v="11405" actId="790"/>
          <ac:spMkLst>
            <pc:docMk/>
            <pc:sldMk cId="2574044071" sldId="484"/>
            <ac:spMk id="7685" creationId="{F2D3660E-8240-4703-A7AA-B3D5BA0E4BDC}"/>
          </ac:spMkLst>
        </pc:spChg>
        <pc:spChg chg="mod">
          <ac:chgData name="Kolakowski, Artur" userId="9c34c8cc-b1df-44f6-bea5-dcf7a54ee35f" providerId="ADAL" clId="{3840EB45-74CA-49F5-8548-3DE287019A31}" dt="2022-12-08T10:51:23.817" v="11406" actId="790"/>
          <ac:spMkLst>
            <pc:docMk/>
            <pc:sldMk cId="2574044071" sldId="484"/>
            <ac:spMk id="7686" creationId="{9628EAF1-9D59-4409-AAD5-75CFFD27DC23}"/>
          </ac:spMkLst>
        </pc:spChg>
        <pc:spChg chg="mod">
          <ac:chgData name="Kolakowski, Artur" userId="9c34c8cc-b1df-44f6-bea5-dcf7a54ee35f" providerId="ADAL" clId="{3840EB45-74CA-49F5-8548-3DE287019A31}" dt="2022-12-08T10:51:23.824" v="11407" actId="790"/>
          <ac:spMkLst>
            <pc:docMk/>
            <pc:sldMk cId="2574044071" sldId="484"/>
            <ac:spMk id="7687" creationId="{B8080D18-4897-4F4E-B661-E191AA2ED137}"/>
          </ac:spMkLst>
        </pc:spChg>
        <pc:spChg chg="mod">
          <ac:chgData name="Kolakowski, Artur" userId="9c34c8cc-b1df-44f6-bea5-dcf7a54ee35f" providerId="ADAL" clId="{3840EB45-74CA-49F5-8548-3DE287019A31}" dt="2022-12-08T10:51:23.832" v="11408" actId="790"/>
          <ac:spMkLst>
            <pc:docMk/>
            <pc:sldMk cId="2574044071" sldId="484"/>
            <ac:spMk id="7688" creationId="{2A936EF5-5F08-4E04-AF69-DE1891F8F91E}"/>
          </ac:spMkLst>
        </pc:spChg>
        <pc:spChg chg="mod">
          <ac:chgData name="Kolakowski, Artur" userId="9c34c8cc-b1df-44f6-bea5-dcf7a54ee35f" providerId="ADAL" clId="{3840EB45-74CA-49F5-8548-3DE287019A31}" dt="2022-12-08T10:51:23.839" v="11409" actId="790"/>
          <ac:spMkLst>
            <pc:docMk/>
            <pc:sldMk cId="2574044071" sldId="484"/>
            <ac:spMk id="7689" creationId="{7F8607C6-1141-487C-AE2C-96DC9844EEDE}"/>
          </ac:spMkLst>
        </pc:spChg>
        <pc:spChg chg="mod">
          <ac:chgData name="Kolakowski, Artur" userId="9c34c8cc-b1df-44f6-bea5-dcf7a54ee35f" providerId="ADAL" clId="{3840EB45-74CA-49F5-8548-3DE287019A31}" dt="2022-12-08T10:51:23.846" v="11410" actId="790"/>
          <ac:spMkLst>
            <pc:docMk/>
            <pc:sldMk cId="2574044071" sldId="484"/>
            <ac:spMk id="7690" creationId="{076DF1E5-3FEC-4E73-A243-75741C63B5A4}"/>
          </ac:spMkLst>
        </pc:spChg>
        <pc:spChg chg="mod">
          <ac:chgData name="Kolakowski, Artur" userId="9c34c8cc-b1df-44f6-bea5-dcf7a54ee35f" providerId="ADAL" clId="{3840EB45-74CA-49F5-8548-3DE287019A31}" dt="2022-12-08T10:51:23.854" v="11411" actId="790"/>
          <ac:spMkLst>
            <pc:docMk/>
            <pc:sldMk cId="2574044071" sldId="484"/>
            <ac:spMk id="7691" creationId="{CEC0A3A3-07CE-44FF-AD47-0A9A774BAEED}"/>
          </ac:spMkLst>
        </pc:spChg>
        <pc:spChg chg="mod">
          <ac:chgData name="Kolakowski, Artur" userId="9c34c8cc-b1df-44f6-bea5-dcf7a54ee35f" providerId="ADAL" clId="{3840EB45-74CA-49F5-8548-3DE287019A31}" dt="2022-12-08T10:51:23.861" v="11412" actId="790"/>
          <ac:spMkLst>
            <pc:docMk/>
            <pc:sldMk cId="2574044071" sldId="484"/>
            <ac:spMk id="7692" creationId="{B94D1870-227D-48E0-89DE-DE5C4E41EA02}"/>
          </ac:spMkLst>
        </pc:spChg>
        <pc:spChg chg="mod">
          <ac:chgData name="Kolakowski, Artur" userId="9c34c8cc-b1df-44f6-bea5-dcf7a54ee35f" providerId="ADAL" clId="{3840EB45-74CA-49F5-8548-3DE287019A31}" dt="2022-12-08T10:51:23.868" v="11413" actId="790"/>
          <ac:spMkLst>
            <pc:docMk/>
            <pc:sldMk cId="2574044071" sldId="484"/>
            <ac:spMk id="7693" creationId="{FE2807CF-EEF0-4328-880C-07913FE1AC71}"/>
          </ac:spMkLst>
        </pc:spChg>
        <pc:spChg chg="mod">
          <ac:chgData name="Kolakowski, Artur" userId="9c34c8cc-b1df-44f6-bea5-dcf7a54ee35f" providerId="ADAL" clId="{3840EB45-74CA-49F5-8548-3DE287019A31}" dt="2022-12-08T10:51:23.874" v="11414" actId="790"/>
          <ac:spMkLst>
            <pc:docMk/>
            <pc:sldMk cId="2574044071" sldId="484"/>
            <ac:spMk id="7694" creationId="{561F929B-51F0-4B3D-B981-22E56585A2BA}"/>
          </ac:spMkLst>
        </pc:spChg>
        <pc:spChg chg="mod">
          <ac:chgData name="Kolakowski, Artur" userId="9c34c8cc-b1df-44f6-bea5-dcf7a54ee35f" providerId="ADAL" clId="{3840EB45-74CA-49F5-8548-3DE287019A31}" dt="2022-12-08T10:51:23.880" v="11415" actId="790"/>
          <ac:spMkLst>
            <pc:docMk/>
            <pc:sldMk cId="2574044071" sldId="484"/>
            <ac:spMk id="7695" creationId="{8CB9D863-847D-46CB-9192-F39C1D5D06C7}"/>
          </ac:spMkLst>
        </pc:spChg>
        <pc:spChg chg="mod">
          <ac:chgData name="Kolakowski, Artur" userId="9c34c8cc-b1df-44f6-bea5-dcf7a54ee35f" providerId="ADAL" clId="{3840EB45-74CA-49F5-8548-3DE287019A31}" dt="2022-12-08T10:51:23.886" v="11416" actId="790"/>
          <ac:spMkLst>
            <pc:docMk/>
            <pc:sldMk cId="2574044071" sldId="484"/>
            <ac:spMk id="7696" creationId="{1C1984F1-DA83-479E-ACE7-B6CDB6FB354B}"/>
          </ac:spMkLst>
        </pc:spChg>
        <pc:spChg chg="mod">
          <ac:chgData name="Kolakowski, Artur" userId="9c34c8cc-b1df-44f6-bea5-dcf7a54ee35f" providerId="ADAL" clId="{3840EB45-74CA-49F5-8548-3DE287019A31}" dt="2022-12-08T10:51:23.892" v="11417" actId="790"/>
          <ac:spMkLst>
            <pc:docMk/>
            <pc:sldMk cId="2574044071" sldId="484"/>
            <ac:spMk id="7697" creationId="{B414A9A2-51A3-4D37-9AA1-B57C47D0F5B7}"/>
          </ac:spMkLst>
        </pc:spChg>
        <pc:spChg chg="mod">
          <ac:chgData name="Kolakowski, Artur" userId="9c34c8cc-b1df-44f6-bea5-dcf7a54ee35f" providerId="ADAL" clId="{3840EB45-74CA-49F5-8548-3DE287019A31}" dt="2022-12-08T10:51:23.898" v="11418" actId="790"/>
          <ac:spMkLst>
            <pc:docMk/>
            <pc:sldMk cId="2574044071" sldId="484"/>
            <ac:spMk id="7698" creationId="{B623E70C-9B53-41D1-A9F3-6FEC97E4B11C}"/>
          </ac:spMkLst>
        </pc:spChg>
        <pc:spChg chg="mod">
          <ac:chgData name="Kolakowski, Artur" userId="9c34c8cc-b1df-44f6-bea5-dcf7a54ee35f" providerId="ADAL" clId="{3840EB45-74CA-49F5-8548-3DE287019A31}" dt="2022-12-08T10:51:23.903" v="11419" actId="790"/>
          <ac:spMkLst>
            <pc:docMk/>
            <pc:sldMk cId="2574044071" sldId="484"/>
            <ac:spMk id="7699" creationId="{52C1FE27-9C52-4915-B530-EED74942DB16}"/>
          </ac:spMkLst>
        </pc:spChg>
        <pc:spChg chg="mod">
          <ac:chgData name="Kolakowski, Artur" userId="9c34c8cc-b1df-44f6-bea5-dcf7a54ee35f" providerId="ADAL" clId="{3840EB45-74CA-49F5-8548-3DE287019A31}" dt="2022-12-08T10:51:23.909" v="11420" actId="790"/>
          <ac:spMkLst>
            <pc:docMk/>
            <pc:sldMk cId="2574044071" sldId="484"/>
            <ac:spMk id="7700" creationId="{ABA22AAF-5787-4556-9598-5885E59545DD}"/>
          </ac:spMkLst>
        </pc:spChg>
        <pc:spChg chg="mod">
          <ac:chgData name="Kolakowski, Artur" userId="9c34c8cc-b1df-44f6-bea5-dcf7a54ee35f" providerId="ADAL" clId="{3840EB45-74CA-49F5-8548-3DE287019A31}" dt="2022-12-08T10:51:23.915" v="11421" actId="790"/>
          <ac:spMkLst>
            <pc:docMk/>
            <pc:sldMk cId="2574044071" sldId="484"/>
            <ac:spMk id="7701" creationId="{E5EE3E32-5C22-44FB-AE8D-720B3B839F5E}"/>
          </ac:spMkLst>
        </pc:spChg>
        <pc:spChg chg="mod">
          <ac:chgData name="Kolakowski, Artur" userId="9c34c8cc-b1df-44f6-bea5-dcf7a54ee35f" providerId="ADAL" clId="{3840EB45-74CA-49F5-8548-3DE287019A31}" dt="2022-12-08T10:51:23.919" v="11422" actId="790"/>
          <ac:spMkLst>
            <pc:docMk/>
            <pc:sldMk cId="2574044071" sldId="484"/>
            <ac:spMk id="7702" creationId="{617228C6-D41E-42B9-98E0-3552F9D2E025}"/>
          </ac:spMkLst>
        </pc:spChg>
        <pc:spChg chg="mod">
          <ac:chgData name="Kolakowski, Artur" userId="9c34c8cc-b1df-44f6-bea5-dcf7a54ee35f" providerId="ADAL" clId="{3840EB45-74CA-49F5-8548-3DE287019A31}" dt="2022-12-08T10:51:23.925" v="11423" actId="790"/>
          <ac:spMkLst>
            <pc:docMk/>
            <pc:sldMk cId="2574044071" sldId="484"/>
            <ac:spMk id="7703" creationId="{30B15DF2-5368-4FAF-88B0-87812D0F8026}"/>
          </ac:spMkLst>
        </pc:spChg>
        <pc:spChg chg="mod">
          <ac:chgData name="Kolakowski, Artur" userId="9c34c8cc-b1df-44f6-bea5-dcf7a54ee35f" providerId="ADAL" clId="{3840EB45-74CA-49F5-8548-3DE287019A31}" dt="2022-12-08T10:51:23.931" v="11424" actId="790"/>
          <ac:spMkLst>
            <pc:docMk/>
            <pc:sldMk cId="2574044071" sldId="484"/>
            <ac:spMk id="7704" creationId="{D364BC7E-A577-489C-A49E-85746DF877BC}"/>
          </ac:spMkLst>
        </pc:spChg>
        <pc:spChg chg="mod">
          <ac:chgData name="Kolakowski, Artur" userId="9c34c8cc-b1df-44f6-bea5-dcf7a54ee35f" providerId="ADAL" clId="{3840EB45-74CA-49F5-8548-3DE287019A31}" dt="2022-12-08T10:51:23.935" v="11425" actId="790"/>
          <ac:spMkLst>
            <pc:docMk/>
            <pc:sldMk cId="2574044071" sldId="484"/>
            <ac:spMk id="7705" creationId="{7C854854-2919-49EE-99BE-EDF80D7B3B2D}"/>
          </ac:spMkLst>
        </pc:spChg>
        <pc:spChg chg="mod">
          <ac:chgData name="Kolakowski, Artur" userId="9c34c8cc-b1df-44f6-bea5-dcf7a54ee35f" providerId="ADAL" clId="{3840EB45-74CA-49F5-8548-3DE287019A31}" dt="2022-12-08T10:51:23.941" v="11426" actId="790"/>
          <ac:spMkLst>
            <pc:docMk/>
            <pc:sldMk cId="2574044071" sldId="484"/>
            <ac:spMk id="7706" creationId="{ECA71564-B801-4F00-966E-F25E71468788}"/>
          </ac:spMkLst>
        </pc:spChg>
        <pc:spChg chg="mod">
          <ac:chgData name="Kolakowski, Artur" userId="9c34c8cc-b1df-44f6-bea5-dcf7a54ee35f" providerId="ADAL" clId="{3840EB45-74CA-49F5-8548-3DE287019A31}" dt="2022-12-08T10:51:23.949" v="11427" actId="790"/>
          <ac:spMkLst>
            <pc:docMk/>
            <pc:sldMk cId="2574044071" sldId="484"/>
            <ac:spMk id="7707" creationId="{AA0FACBB-6CD0-465C-854F-49CA602E965F}"/>
          </ac:spMkLst>
        </pc:spChg>
        <pc:spChg chg="mod">
          <ac:chgData name="Kolakowski, Artur" userId="9c34c8cc-b1df-44f6-bea5-dcf7a54ee35f" providerId="ADAL" clId="{3840EB45-74CA-49F5-8548-3DE287019A31}" dt="2022-12-08T10:51:23.954" v="11428" actId="790"/>
          <ac:spMkLst>
            <pc:docMk/>
            <pc:sldMk cId="2574044071" sldId="484"/>
            <ac:spMk id="7708" creationId="{C305361E-31A0-46A0-872A-B62C3928829F}"/>
          </ac:spMkLst>
        </pc:spChg>
        <pc:spChg chg="mod">
          <ac:chgData name="Kolakowski, Artur" userId="9c34c8cc-b1df-44f6-bea5-dcf7a54ee35f" providerId="ADAL" clId="{3840EB45-74CA-49F5-8548-3DE287019A31}" dt="2022-12-08T10:51:23.959" v="11429" actId="790"/>
          <ac:spMkLst>
            <pc:docMk/>
            <pc:sldMk cId="2574044071" sldId="484"/>
            <ac:spMk id="7709" creationId="{5B631150-EC47-4959-B207-046EFA384C22}"/>
          </ac:spMkLst>
        </pc:spChg>
        <pc:spChg chg="mod">
          <ac:chgData name="Kolakowski, Artur" userId="9c34c8cc-b1df-44f6-bea5-dcf7a54ee35f" providerId="ADAL" clId="{3840EB45-74CA-49F5-8548-3DE287019A31}" dt="2022-12-08T10:51:23.966" v="11430" actId="790"/>
          <ac:spMkLst>
            <pc:docMk/>
            <pc:sldMk cId="2574044071" sldId="484"/>
            <ac:spMk id="7710" creationId="{B57695B7-E0B9-464D-9919-6D2F59BA159E}"/>
          </ac:spMkLst>
        </pc:spChg>
        <pc:spChg chg="mod">
          <ac:chgData name="Kolakowski, Artur" userId="9c34c8cc-b1df-44f6-bea5-dcf7a54ee35f" providerId="ADAL" clId="{3840EB45-74CA-49F5-8548-3DE287019A31}" dt="2022-12-08T10:51:23.971" v="11431" actId="790"/>
          <ac:spMkLst>
            <pc:docMk/>
            <pc:sldMk cId="2574044071" sldId="484"/>
            <ac:spMk id="7711" creationId="{22E8AA5B-C4D8-4BAC-B17B-DD25C6186FF3}"/>
          </ac:spMkLst>
        </pc:spChg>
        <pc:spChg chg="mod">
          <ac:chgData name="Kolakowski, Artur" userId="9c34c8cc-b1df-44f6-bea5-dcf7a54ee35f" providerId="ADAL" clId="{3840EB45-74CA-49F5-8548-3DE287019A31}" dt="2022-12-08T10:51:23.976" v="11432" actId="790"/>
          <ac:spMkLst>
            <pc:docMk/>
            <pc:sldMk cId="2574044071" sldId="484"/>
            <ac:spMk id="7712" creationId="{B41D6C12-6479-41A4-88B5-E3512B19AF5E}"/>
          </ac:spMkLst>
        </pc:spChg>
        <pc:spChg chg="mod">
          <ac:chgData name="Kolakowski, Artur" userId="9c34c8cc-b1df-44f6-bea5-dcf7a54ee35f" providerId="ADAL" clId="{3840EB45-74CA-49F5-8548-3DE287019A31}" dt="2022-12-08T10:51:23.981" v="11433" actId="790"/>
          <ac:spMkLst>
            <pc:docMk/>
            <pc:sldMk cId="2574044071" sldId="484"/>
            <ac:spMk id="7713" creationId="{0E80194A-2127-429A-8418-8C7591291047}"/>
          </ac:spMkLst>
        </pc:spChg>
        <pc:spChg chg="mod">
          <ac:chgData name="Kolakowski, Artur" userId="9c34c8cc-b1df-44f6-bea5-dcf7a54ee35f" providerId="ADAL" clId="{3840EB45-74CA-49F5-8548-3DE287019A31}" dt="2022-12-08T10:51:23.987" v="11434" actId="790"/>
          <ac:spMkLst>
            <pc:docMk/>
            <pc:sldMk cId="2574044071" sldId="484"/>
            <ac:spMk id="7714" creationId="{EEED7A0C-599E-4CF0-BF0C-10B558645820}"/>
          </ac:spMkLst>
        </pc:spChg>
        <pc:spChg chg="mod">
          <ac:chgData name="Kolakowski, Artur" userId="9c34c8cc-b1df-44f6-bea5-dcf7a54ee35f" providerId="ADAL" clId="{3840EB45-74CA-49F5-8548-3DE287019A31}" dt="2022-12-08T10:51:23.993" v="11435" actId="790"/>
          <ac:spMkLst>
            <pc:docMk/>
            <pc:sldMk cId="2574044071" sldId="484"/>
            <ac:spMk id="7715" creationId="{0C2C2704-30E3-4A3F-8E1E-57449091CD9A}"/>
          </ac:spMkLst>
        </pc:spChg>
        <pc:spChg chg="mod">
          <ac:chgData name="Kolakowski, Artur" userId="9c34c8cc-b1df-44f6-bea5-dcf7a54ee35f" providerId="ADAL" clId="{3840EB45-74CA-49F5-8548-3DE287019A31}" dt="2022-12-08T10:51:23.998" v="11436" actId="790"/>
          <ac:spMkLst>
            <pc:docMk/>
            <pc:sldMk cId="2574044071" sldId="484"/>
            <ac:spMk id="7716" creationId="{EBDEA22F-3342-45E9-A7A9-CC34CC32A3CB}"/>
          </ac:spMkLst>
        </pc:spChg>
        <pc:spChg chg="mod">
          <ac:chgData name="Kolakowski, Artur" userId="9c34c8cc-b1df-44f6-bea5-dcf7a54ee35f" providerId="ADAL" clId="{3840EB45-74CA-49F5-8548-3DE287019A31}" dt="2022-12-08T10:51:24.003" v="11437" actId="790"/>
          <ac:spMkLst>
            <pc:docMk/>
            <pc:sldMk cId="2574044071" sldId="484"/>
            <ac:spMk id="7717" creationId="{B7F69A9B-CB60-4BFE-ABA3-C3885B81473D}"/>
          </ac:spMkLst>
        </pc:spChg>
        <pc:spChg chg="mod">
          <ac:chgData name="Kolakowski, Artur" userId="9c34c8cc-b1df-44f6-bea5-dcf7a54ee35f" providerId="ADAL" clId="{3840EB45-74CA-49F5-8548-3DE287019A31}" dt="2022-12-08T10:51:24.009" v="11438" actId="790"/>
          <ac:spMkLst>
            <pc:docMk/>
            <pc:sldMk cId="2574044071" sldId="484"/>
            <ac:spMk id="7718" creationId="{30177B19-EF17-404B-9F7F-FDAAB1AA2977}"/>
          </ac:spMkLst>
        </pc:spChg>
        <pc:spChg chg="mod">
          <ac:chgData name="Kolakowski, Artur" userId="9c34c8cc-b1df-44f6-bea5-dcf7a54ee35f" providerId="ADAL" clId="{3840EB45-74CA-49F5-8548-3DE287019A31}" dt="2022-12-08T10:51:24.014" v="11439" actId="790"/>
          <ac:spMkLst>
            <pc:docMk/>
            <pc:sldMk cId="2574044071" sldId="484"/>
            <ac:spMk id="7719" creationId="{31EC199A-730D-4DDD-82EA-21098053D678}"/>
          </ac:spMkLst>
        </pc:spChg>
        <pc:spChg chg="mod">
          <ac:chgData name="Kolakowski, Artur" userId="9c34c8cc-b1df-44f6-bea5-dcf7a54ee35f" providerId="ADAL" clId="{3840EB45-74CA-49F5-8548-3DE287019A31}" dt="2022-12-08T10:51:24.020" v="11440" actId="790"/>
          <ac:spMkLst>
            <pc:docMk/>
            <pc:sldMk cId="2574044071" sldId="484"/>
            <ac:spMk id="7720" creationId="{94F13478-F7A2-4362-B9EC-4B9EED196CE7}"/>
          </ac:spMkLst>
        </pc:spChg>
        <pc:spChg chg="mod">
          <ac:chgData name="Kolakowski, Artur" userId="9c34c8cc-b1df-44f6-bea5-dcf7a54ee35f" providerId="ADAL" clId="{3840EB45-74CA-49F5-8548-3DE287019A31}" dt="2022-12-08T10:51:24.026" v="11441" actId="790"/>
          <ac:spMkLst>
            <pc:docMk/>
            <pc:sldMk cId="2574044071" sldId="484"/>
            <ac:spMk id="7721" creationId="{2005D0A9-288C-4906-8FFC-D7599FD9E5A0}"/>
          </ac:spMkLst>
        </pc:spChg>
        <pc:spChg chg="mod">
          <ac:chgData name="Kolakowski, Artur" userId="9c34c8cc-b1df-44f6-bea5-dcf7a54ee35f" providerId="ADAL" clId="{3840EB45-74CA-49F5-8548-3DE287019A31}" dt="2022-12-08T10:51:24.032" v="11442" actId="790"/>
          <ac:spMkLst>
            <pc:docMk/>
            <pc:sldMk cId="2574044071" sldId="484"/>
            <ac:spMk id="7722" creationId="{27966DC4-1B44-4303-A1EA-97EB2FF1088C}"/>
          </ac:spMkLst>
        </pc:spChg>
        <pc:spChg chg="mod">
          <ac:chgData name="Kolakowski, Artur" userId="9c34c8cc-b1df-44f6-bea5-dcf7a54ee35f" providerId="ADAL" clId="{3840EB45-74CA-49F5-8548-3DE287019A31}" dt="2022-12-08T10:51:24.038" v="11443" actId="790"/>
          <ac:spMkLst>
            <pc:docMk/>
            <pc:sldMk cId="2574044071" sldId="484"/>
            <ac:spMk id="7723" creationId="{2C2C59F1-B03F-457C-8DA1-3B5145D86D50}"/>
          </ac:spMkLst>
        </pc:spChg>
        <pc:spChg chg="mod">
          <ac:chgData name="Kolakowski, Artur" userId="9c34c8cc-b1df-44f6-bea5-dcf7a54ee35f" providerId="ADAL" clId="{3840EB45-74CA-49F5-8548-3DE287019A31}" dt="2022-12-08T10:51:24.043" v="11444" actId="790"/>
          <ac:spMkLst>
            <pc:docMk/>
            <pc:sldMk cId="2574044071" sldId="484"/>
            <ac:spMk id="7724" creationId="{60D1243D-1EDE-4F42-85AA-92E46D849EA5}"/>
          </ac:spMkLst>
        </pc:spChg>
        <pc:spChg chg="mod">
          <ac:chgData name="Kolakowski, Artur" userId="9c34c8cc-b1df-44f6-bea5-dcf7a54ee35f" providerId="ADAL" clId="{3840EB45-74CA-49F5-8548-3DE287019A31}" dt="2022-12-08T10:51:24.049" v="11445" actId="790"/>
          <ac:spMkLst>
            <pc:docMk/>
            <pc:sldMk cId="2574044071" sldId="484"/>
            <ac:spMk id="7725" creationId="{A40CB697-F131-49A9-89D1-2F097C9852C6}"/>
          </ac:spMkLst>
        </pc:spChg>
        <pc:spChg chg="mod">
          <ac:chgData name="Kolakowski, Artur" userId="9c34c8cc-b1df-44f6-bea5-dcf7a54ee35f" providerId="ADAL" clId="{3840EB45-74CA-49F5-8548-3DE287019A31}" dt="2022-12-08T10:51:24.054" v="11446" actId="790"/>
          <ac:spMkLst>
            <pc:docMk/>
            <pc:sldMk cId="2574044071" sldId="484"/>
            <ac:spMk id="7726" creationId="{2A8704F3-6692-43CC-852A-E3CCA0D08B81}"/>
          </ac:spMkLst>
        </pc:spChg>
        <pc:spChg chg="mod">
          <ac:chgData name="Kolakowski, Artur" userId="9c34c8cc-b1df-44f6-bea5-dcf7a54ee35f" providerId="ADAL" clId="{3840EB45-74CA-49F5-8548-3DE287019A31}" dt="2022-12-08T10:51:24.059" v="11447" actId="790"/>
          <ac:spMkLst>
            <pc:docMk/>
            <pc:sldMk cId="2574044071" sldId="484"/>
            <ac:spMk id="7727" creationId="{EC0D43B8-5D6D-47B9-8D21-CD4F85B42168}"/>
          </ac:spMkLst>
        </pc:spChg>
        <pc:spChg chg="mod">
          <ac:chgData name="Kolakowski, Artur" userId="9c34c8cc-b1df-44f6-bea5-dcf7a54ee35f" providerId="ADAL" clId="{3840EB45-74CA-49F5-8548-3DE287019A31}" dt="2022-12-08T10:51:24.064" v="11448" actId="790"/>
          <ac:spMkLst>
            <pc:docMk/>
            <pc:sldMk cId="2574044071" sldId="484"/>
            <ac:spMk id="7728" creationId="{B075D5CA-9D76-4FF9-B163-8F0F0E056273}"/>
          </ac:spMkLst>
        </pc:spChg>
        <pc:spChg chg="mod">
          <ac:chgData name="Kolakowski, Artur" userId="9c34c8cc-b1df-44f6-bea5-dcf7a54ee35f" providerId="ADAL" clId="{3840EB45-74CA-49F5-8548-3DE287019A31}" dt="2022-12-08T10:51:24.069" v="11449" actId="790"/>
          <ac:spMkLst>
            <pc:docMk/>
            <pc:sldMk cId="2574044071" sldId="484"/>
            <ac:spMk id="7729" creationId="{4E5C4B7E-E148-43D7-B4C3-8C9059E09CE8}"/>
          </ac:spMkLst>
        </pc:spChg>
        <pc:spChg chg="mod">
          <ac:chgData name="Kolakowski, Artur" userId="9c34c8cc-b1df-44f6-bea5-dcf7a54ee35f" providerId="ADAL" clId="{3840EB45-74CA-49F5-8548-3DE287019A31}" dt="2022-12-08T10:51:24.075" v="11450" actId="790"/>
          <ac:spMkLst>
            <pc:docMk/>
            <pc:sldMk cId="2574044071" sldId="484"/>
            <ac:spMk id="7730" creationId="{1100A461-5CAD-416D-AE26-E68D4CCEFD07}"/>
          </ac:spMkLst>
        </pc:spChg>
        <pc:spChg chg="mod">
          <ac:chgData name="Kolakowski, Artur" userId="9c34c8cc-b1df-44f6-bea5-dcf7a54ee35f" providerId="ADAL" clId="{3840EB45-74CA-49F5-8548-3DE287019A31}" dt="2022-12-08T10:51:24.081" v="11451" actId="790"/>
          <ac:spMkLst>
            <pc:docMk/>
            <pc:sldMk cId="2574044071" sldId="484"/>
            <ac:spMk id="7731" creationId="{A9333B47-C8F9-4CE7-849C-672EC58C1E57}"/>
          </ac:spMkLst>
        </pc:spChg>
        <pc:spChg chg="mod">
          <ac:chgData name="Kolakowski, Artur" userId="9c34c8cc-b1df-44f6-bea5-dcf7a54ee35f" providerId="ADAL" clId="{3840EB45-74CA-49F5-8548-3DE287019A31}" dt="2022-12-08T10:51:24.086" v="11452" actId="790"/>
          <ac:spMkLst>
            <pc:docMk/>
            <pc:sldMk cId="2574044071" sldId="484"/>
            <ac:spMk id="7732" creationId="{D2100C9B-F9A9-4102-9F0A-D13CC8862F97}"/>
          </ac:spMkLst>
        </pc:spChg>
        <pc:spChg chg="mod">
          <ac:chgData name="Kolakowski, Artur" userId="9c34c8cc-b1df-44f6-bea5-dcf7a54ee35f" providerId="ADAL" clId="{3840EB45-74CA-49F5-8548-3DE287019A31}" dt="2022-12-08T10:51:24.090" v="11453" actId="790"/>
          <ac:spMkLst>
            <pc:docMk/>
            <pc:sldMk cId="2574044071" sldId="484"/>
            <ac:spMk id="7733" creationId="{5298E82C-9AD8-49CA-B719-0B7907845CAB}"/>
          </ac:spMkLst>
        </pc:spChg>
        <pc:spChg chg="mod">
          <ac:chgData name="Kolakowski, Artur" userId="9c34c8cc-b1df-44f6-bea5-dcf7a54ee35f" providerId="ADAL" clId="{3840EB45-74CA-49F5-8548-3DE287019A31}" dt="2022-12-08T10:51:24.095" v="11454" actId="790"/>
          <ac:spMkLst>
            <pc:docMk/>
            <pc:sldMk cId="2574044071" sldId="484"/>
            <ac:spMk id="7734" creationId="{AB0C10CB-8992-4D3B-BF35-F525B5062E68}"/>
          </ac:spMkLst>
        </pc:spChg>
        <pc:spChg chg="mod">
          <ac:chgData name="Kolakowski, Artur" userId="9c34c8cc-b1df-44f6-bea5-dcf7a54ee35f" providerId="ADAL" clId="{3840EB45-74CA-49F5-8548-3DE287019A31}" dt="2022-12-08T10:51:24.100" v="11455" actId="790"/>
          <ac:spMkLst>
            <pc:docMk/>
            <pc:sldMk cId="2574044071" sldId="484"/>
            <ac:spMk id="7735" creationId="{E3D387E2-7C40-4CB4-B0FE-E0DB3B3B5825}"/>
          </ac:spMkLst>
        </pc:spChg>
        <pc:spChg chg="mod">
          <ac:chgData name="Kolakowski, Artur" userId="9c34c8cc-b1df-44f6-bea5-dcf7a54ee35f" providerId="ADAL" clId="{3840EB45-74CA-49F5-8548-3DE287019A31}" dt="2022-12-08T10:51:24.105" v="11456" actId="790"/>
          <ac:spMkLst>
            <pc:docMk/>
            <pc:sldMk cId="2574044071" sldId="484"/>
            <ac:spMk id="7736" creationId="{ACE81C51-A5A5-4A8E-86C3-EDFA4AD833F7}"/>
          </ac:spMkLst>
        </pc:spChg>
        <pc:spChg chg="mod">
          <ac:chgData name="Kolakowski, Artur" userId="9c34c8cc-b1df-44f6-bea5-dcf7a54ee35f" providerId="ADAL" clId="{3840EB45-74CA-49F5-8548-3DE287019A31}" dt="2022-12-08T10:51:24.112" v="11457" actId="790"/>
          <ac:spMkLst>
            <pc:docMk/>
            <pc:sldMk cId="2574044071" sldId="484"/>
            <ac:spMk id="7737" creationId="{D47D42D8-1DB8-4A6A-93BA-25FD35A24854}"/>
          </ac:spMkLst>
        </pc:spChg>
        <pc:spChg chg="mod">
          <ac:chgData name="Kolakowski, Artur" userId="9c34c8cc-b1df-44f6-bea5-dcf7a54ee35f" providerId="ADAL" clId="{3840EB45-74CA-49F5-8548-3DE287019A31}" dt="2022-12-08T10:51:24.117" v="11458" actId="790"/>
          <ac:spMkLst>
            <pc:docMk/>
            <pc:sldMk cId="2574044071" sldId="484"/>
            <ac:spMk id="7738" creationId="{BB1BCAB2-0AB0-452E-ABDC-DE9DD621112A}"/>
          </ac:spMkLst>
        </pc:spChg>
        <pc:spChg chg="mod">
          <ac:chgData name="Kolakowski, Artur" userId="9c34c8cc-b1df-44f6-bea5-dcf7a54ee35f" providerId="ADAL" clId="{3840EB45-74CA-49F5-8548-3DE287019A31}" dt="2022-12-08T10:51:24.122" v="11459" actId="790"/>
          <ac:spMkLst>
            <pc:docMk/>
            <pc:sldMk cId="2574044071" sldId="484"/>
            <ac:spMk id="7739" creationId="{B44F3BB1-6B6A-4204-98C2-DF2409EC56BD}"/>
          </ac:spMkLst>
        </pc:spChg>
        <pc:spChg chg="mod">
          <ac:chgData name="Kolakowski, Artur" userId="9c34c8cc-b1df-44f6-bea5-dcf7a54ee35f" providerId="ADAL" clId="{3840EB45-74CA-49F5-8548-3DE287019A31}" dt="2022-12-08T10:51:24.126" v="11460" actId="790"/>
          <ac:spMkLst>
            <pc:docMk/>
            <pc:sldMk cId="2574044071" sldId="484"/>
            <ac:spMk id="7740" creationId="{A9677F1E-A699-4AF5-99C5-8C3C1A0F08C2}"/>
          </ac:spMkLst>
        </pc:spChg>
        <pc:spChg chg="mod">
          <ac:chgData name="Kolakowski, Artur" userId="9c34c8cc-b1df-44f6-bea5-dcf7a54ee35f" providerId="ADAL" clId="{3840EB45-74CA-49F5-8548-3DE287019A31}" dt="2022-12-08T10:51:24.132" v="11461" actId="790"/>
          <ac:spMkLst>
            <pc:docMk/>
            <pc:sldMk cId="2574044071" sldId="484"/>
            <ac:spMk id="7741" creationId="{7CC50778-CF54-4C91-9BD4-203784835FC4}"/>
          </ac:spMkLst>
        </pc:spChg>
        <pc:spChg chg="mod">
          <ac:chgData name="Kolakowski, Artur" userId="9c34c8cc-b1df-44f6-bea5-dcf7a54ee35f" providerId="ADAL" clId="{3840EB45-74CA-49F5-8548-3DE287019A31}" dt="2022-12-08T10:51:24.137" v="11462" actId="790"/>
          <ac:spMkLst>
            <pc:docMk/>
            <pc:sldMk cId="2574044071" sldId="484"/>
            <ac:spMk id="7742" creationId="{1445F352-FB88-4C66-A979-B32973717815}"/>
          </ac:spMkLst>
        </pc:spChg>
        <pc:spChg chg="mod">
          <ac:chgData name="Kolakowski, Artur" userId="9c34c8cc-b1df-44f6-bea5-dcf7a54ee35f" providerId="ADAL" clId="{3840EB45-74CA-49F5-8548-3DE287019A31}" dt="2022-12-08T10:51:24.141" v="11463" actId="790"/>
          <ac:spMkLst>
            <pc:docMk/>
            <pc:sldMk cId="2574044071" sldId="484"/>
            <ac:spMk id="7743" creationId="{4BA7C0E4-B327-4CE9-B7CC-FF39EC10440F}"/>
          </ac:spMkLst>
        </pc:spChg>
        <pc:spChg chg="mod">
          <ac:chgData name="Kolakowski, Artur" userId="9c34c8cc-b1df-44f6-bea5-dcf7a54ee35f" providerId="ADAL" clId="{3840EB45-74CA-49F5-8548-3DE287019A31}" dt="2022-12-08T10:51:24.146" v="11464" actId="790"/>
          <ac:spMkLst>
            <pc:docMk/>
            <pc:sldMk cId="2574044071" sldId="484"/>
            <ac:spMk id="7744" creationId="{E9662169-ED22-4315-993F-BE0791161247}"/>
          </ac:spMkLst>
        </pc:spChg>
        <pc:spChg chg="mod">
          <ac:chgData name="Kolakowski, Artur" userId="9c34c8cc-b1df-44f6-bea5-dcf7a54ee35f" providerId="ADAL" clId="{3840EB45-74CA-49F5-8548-3DE287019A31}" dt="2022-12-08T10:51:24.152" v="11465" actId="790"/>
          <ac:spMkLst>
            <pc:docMk/>
            <pc:sldMk cId="2574044071" sldId="484"/>
            <ac:spMk id="7745" creationId="{E98951D0-DC56-47CB-8F56-13B40BE9D58B}"/>
          </ac:spMkLst>
        </pc:spChg>
        <pc:spChg chg="mod">
          <ac:chgData name="Kolakowski, Artur" userId="9c34c8cc-b1df-44f6-bea5-dcf7a54ee35f" providerId="ADAL" clId="{3840EB45-74CA-49F5-8548-3DE287019A31}" dt="2022-12-08T10:51:24.158" v="11466" actId="790"/>
          <ac:spMkLst>
            <pc:docMk/>
            <pc:sldMk cId="2574044071" sldId="484"/>
            <ac:spMk id="7746" creationId="{6C1DBF1E-6161-4AF7-8EA3-AE9B9334E4FA}"/>
          </ac:spMkLst>
        </pc:spChg>
        <pc:spChg chg="mod">
          <ac:chgData name="Kolakowski, Artur" userId="9c34c8cc-b1df-44f6-bea5-dcf7a54ee35f" providerId="ADAL" clId="{3840EB45-74CA-49F5-8548-3DE287019A31}" dt="2022-12-08T10:51:24.163" v="11467" actId="790"/>
          <ac:spMkLst>
            <pc:docMk/>
            <pc:sldMk cId="2574044071" sldId="484"/>
            <ac:spMk id="7747" creationId="{E7F0659B-D024-401A-AA1B-C7BDBC290DF5}"/>
          </ac:spMkLst>
        </pc:spChg>
        <pc:spChg chg="mod">
          <ac:chgData name="Kolakowski, Artur" userId="9c34c8cc-b1df-44f6-bea5-dcf7a54ee35f" providerId="ADAL" clId="{3840EB45-74CA-49F5-8548-3DE287019A31}" dt="2022-12-08T10:51:24.168" v="11468" actId="790"/>
          <ac:spMkLst>
            <pc:docMk/>
            <pc:sldMk cId="2574044071" sldId="484"/>
            <ac:spMk id="7748" creationId="{05B465A0-C396-44F5-8A82-FA490A7DB211}"/>
          </ac:spMkLst>
        </pc:spChg>
        <pc:spChg chg="mod">
          <ac:chgData name="Kolakowski, Artur" userId="9c34c8cc-b1df-44f6-bea5-dcf7a54ee35f" providerId="ADAL" clId="{3840EB45-74CA-49F5-8548-3DE287019A31}" dt="2022-12-08T10:51:24.173" v="11469" actId="790"/>
          <ac:spMkLst>
            <pc:docMk/>
            <pc:sldMk cId="2574044071" sldId="484"/>
            <ac:spMk id="7749" creationId="{5A6B6621-E996-4042-8433-A3D90A8429AA}"/>
          </ac:spMkLst>
        </pc:spChg>
        <pc:spChg chg="mod">
          <ac:chgData name="Kolakowski, Artur" userId="9c34c8cc-b1df-44f6-bea5-dcf7a54ee35f" providerId="ADAL" clId="{3840EB45-74CA-49F5-8548-3DE287019A31}" dt="2022-12-08T10:51:24.179" v="11470" actId="790"/>
          <ac:spMkLst>
            <pc:docMk/>
            <pc:sldMk cId="2574044071" sldId="484"/>
            <ac:spMk id="7750" creationId="{21566B35-9CE0-4AE3-92C1-3C31A922CF79}"/>
          </ac:spMkLst>
        </pc:spChg>
        <pc:spChg chg="mod">
          <ac:chgData name="Kolakowski, Artur" userId="9c34c8cc-b1df-44f6-bea5-dcf7a54ee35f" providerId="ADAL" clId="{3840EB45-74CA-49F5-8548-3DE287019A31}" dt="2022-12-08T10:51:24.184" v="11471" actId="790"/>
          <ac:spMkLst>
            <pc:docMk/>
            <pc:sldMk cId="2574044071" sldId="484"/>
            <ac:spMk id="7751" creationId="{54B76256-09D5-4C8C-A5FB-A51300C9DEAE}"/>
          </ac:spMkLst>
        </pc:spChg>
        <pc:spChg chg="mod">
          <ac:chgData name="Kolakowski, Artur" userId="9c34c8cc-b1df-44f6-bea5-dcf7a54ee35f" providerId="ADAL" clId="{3840EB45-74CA-49F5-8548-3DE287019A31}" dt="2022-12-08T10:51:24.189" v="11472" actId="790"/>
          <ac:spMkLst>
            <pc:docMk/>
            <pc:sldMk cId="2574044071" sldId="484"/>
            <ac:spMk id="7752" creationId="{8E640EC6-A4FA-4842-9E6F-A43822714028}"/>
          </ac:spMkLst>
        </pc:spChg>
        <pc:spChg chg="mod">
          <ac:chgData name="Kolakowski, Artur" userId="9c34c8cc-b1df-44f6-bea5-dcf7a54ee35f" providerId="ADAL" clId="{3840EB45-74CA-49F5-8548-3DE287019A31}" dt="2022-12-08T10:51:24.196" v="11473" actId="790"/>
          <ac:spMkLst>
            <pc:docMk/>
            <pc:sldMk cId="2574044071" sldId="484"/>
            <ac:spMk id="7753" creationId="{AFDB8BE1-A75E-4E1D-B45E-A0C9CA8FBA1E}"/>
          </ac:spMkLst>
        </pc:spChg>
        <pc:spChg chg="mod">
          <ac:chgData name="Kolakowski, Artur" userId="9c34c8cc-b1df-44f6-bea5-dcf7a54ee35f" providerId="ADAL" clId="{3840EB45-74CA-49F5-8548-3DE287019A31}" dt="2022-12-08T10:51:24.200" v="11474" actId="790"/>
          <ac:spMkLst>
            <pc:docMk/>
            <pc:sldMk cId="2574044071" sldId="484"/>
            <ac:spMk id="7754" creationId="{F025D3C4-9C8D-4C8C-B80A-386979F20353}"/>
          </ac:spMkLst>
        </pc:spChg>
        <pc:spChg chg="mod">
          <ac:chgData name="Kolakowski, Artur" userId="9c34c8cc-b1df-44f6-bea5-dcf7a54ee35f" providerId="ADAL" clId="{3840EB45-74CA-49F5-8548-3DE287019A31}" dt="2022-12-08T10:51:24.205" v="11475" actId="790"/>
          <ac:spMkLst>
            <pc:docMk/>
            <pc:sldMk cId="2574044071" sldId="484"/>
            <ac:spMk id="7755" creationId="{A84894A7-C3C0-4A29-AC41-C2DE43B06FD1}"/>
          </ac:spMkLst>
        </pc:spChg>
        <pc:spChg chg="mod">
          <ac:chgData name="Kolakowski, Artur" userId="9c34c8cc-b1df-44f6-bea5-dcf7a54ee35f" providerId="ADAL" clId="{3840EB45-74CA-49F5-8548-3DE287019A31}" dt="2022-12-08T10:51:24.211" v="11476" actId="790"/>
          <ac:spMkLst>
            <pc:docMk/>
            <pc:sldMk cId="2574044071" sldId="484"/>
            <ac:spMk id="7756" creationId="{25C02A6D-2D10-4901-BEEF-FF5DFE15C09D}"/>
          </ac:spMkLst>
        </pc:spChg>
        <pc:spChg chg="mod">
          <ac:chgData name="Kolakowski, Artur" userId="9c34c8cc-b1df-44f6-bea5-dcf7a54ee35f" providerId="ADAL" clId="{3840EB45-74CA-49F5-8548-3DE287019A31}" dt="2022-12-08T10:51:24.216" v="11477" actId="790"/>
          <ac:spMkLst>
            <pc:docMk/>
            <pc:sldMk cId="2574044071" sldId="484"/>
            <ac:spMk id="7757" creationId="{4C5239C9-DE86-4636-9A80-6EF353455A2E}"/>
          </ac:spMkLst>
        </pc:spChg>
        <pc:spChg chg="mod">
          <ac:chgData name="Kolakowski, Artur" userId="9c34c8cc-b1df-44f6-bea5-dcf7a54ee35f" providerId="ADAL" clId="{3840EB45-74CA-49F5-8548-3DE287019A31}" dt="2022-12-08T10:51:24.221" v="11478" actId="790"/>
          <ac:spMkLst>
            <pc:docMk/>
            <pc:sldMk cId="2574044071" sldId="484"/>
            <ac:spMk id="7758" creationId="{D5422ECA-9BBA-4902-A197-11FFDAC07740}"/>
          </ac:spMkLst>
        </pc:spChg>
        <pc:spChg chg="mod">
          <ac:chgData name="Kolakowski, Artur" userId="9c34c8cc-b1df-44f6-bea5-dcf7a54ee35f" providerId="ADAL" clId="{3840EB45-74CA-49F5-8548-3DE287019A31}" dt="2022-12-08T10:51:24.225" v="11479" actId="790"/>
          <ac:spMkLst>
            <pc:docMk/>
            <pc:sldMk cId="2574044071" sldId="484"/>
            <ac:spMk id="7759" creationId="{93951CF8-36B9-4F60-A2E6-FC4F60F6B1D8}"/>
          </ac:spMkLst>
        </pc:spChg>
        <pc:spChg chg="mod">
          <ac:chgData name="Kolakowski, Artur" userId="9c34c8cc-b1df-44f6-bea5-dcf7a54ee35f" providerId="ADAL" clId="{3840EB45-74CA-49F5-8548-3DE287019A31}" dt="2022-12-08T10:51:24.230" v="11480" actId="790"/>
          <ac:spMkLst>
            <pc:docMk/>
            <pc:sldMk cId="2574044071" sldId="484"/>
            <ac:spMk id="7760" creationId="{CECDAD26-F6B4-4D80-AB21-F14B34661E7F}"/>
          </ac:spMkLst>
        </pc:spChg>
        <pc:spChg chg="mod">
          <ac:chgData name="Kolakowski, Artur" userId="9c34c8cc-b1df-44f6-bea5-dcf7a54ee35f" providerId="ADAL" clId="{3840EB45-74CA-49F5-8548-3DE287019A31}" dt="2022-12-08T10:51:24.235" v="11481" actId="790"/>
          <ac:spMkLst>
            <pc:docMk/>
            <pc:sldMk cId="2574044071" sldId="484"/>
            <ac:spMk id="7761" creationId="{C9392770-7710-4907-B073-9D05AD1EB33D}"/>
          </ac:spMkLst>
        </pc:spChg>
        <pc:spChg chg="mod">
          <ac:chgData name="Kolakowski, Artur" userId="9c34c8cc-b1df-44f6-bea5-dcf7a54ee35f" providerId="ADAL" clId="{3840EB45-74CA-49F5-8548-3DE287019A31}" dt="2022-12-08T10:51:24.240" v="11482" actId="790"/>
          <ac:spMkLst>
            <pc:docMk/>
            <pc:sldMk cId="2574044071" sldId="484"/>
            <ac:spMk id="7762" creationId="{A8442148-888D-49D1-9ED0-D16F787452A3}"/>
          </ac:spMkLst>
        </pc:spChg>
        <pc:spChg chg="mod">
          <ac:chgData name="Kolakowski, Artur" userId="9c34c8cc-b1df-44f6-bea5-dcf7a54ee35f" providerId="ADAL" clId="{3840EB45-74CA-49F5-8548-3DE287019A31}" dt="2022-12-08T10:51:24.245" v="11483" actId="790"/>
          <ac:spMkLst>
            <pc:docMk/>
            <pc:sldMk cId="2574044071" sldId="484"/>
            <ac:spMk id="7763" creationId="{BE0D78BC-732E-44D4-B267-0D778855645E}"/>
          </ac:spMkLst>
        </pc:spChg>
        <pc:spChg chg="mod">
          <ac:chgData name="Kolakowski, Artur" userId="9c34c8cc-b1df-44f6-bea5-dcf7a54ee35f" providerId="ADAL" clId="{3840EB45-74CA-49F5-8548-3DE287019A31}" dt="2022-12-08T10:51:24.250" v="11484" actId="790"/>
          <ac:spMkLst>
            <pc:docMk/>
            <pc:sldMk cId="2574044071" sldId="484"/>
            <ac:spMk id="7764" creationId="{ACC37C55-C62E-4FDB-B9DB-57FBC8225D94}"/>
          </ac:spMkLst>
        </pc:spChg>
        <pc:spChg chg="mod">
          <ac:chgData name="Kolakowski, Artur" userId="9c34c8cc-b1df-44f6-bea5-dcf7a54ee35f" providerId="ADAL" clId="{3840EB45-74CA-49F5-8548-3DE287019A31}" dt="2022-12-08T10:51:24.255" v="11485" actId="790"/>
          <ac:spMkLst>
            <pc:docMk/>
            <pc:sldMk cId="2574044071" sldId="484"/>
            <ac:spMk id="7765" creationId="{0A5E9CC4-261B-4DEF-8580-C284A2313F71}"/>
          </ac:spMkLst>
        </pc:spChg>
        <pc:spChg chg="mod">
          <ac:chgData name="Kolakowski, Artur" userId="9c34c8cc-b1df-44f6-bea5-dcf7a54ee35f" providerId="ADAL" clId="{3840EB45-74CA-49F5-8548-3DE287019A31}" dt="2022-12-08T10:51:24.261" v="11486" actId="790"/>
          <ac:spMkLst>
            <pc:docMk/>
            <pc:sldMk cId="2574044071" sldId="484"/>
            <ac:spMk id="7766" creationId="{1D1EE513-890E-44CE-AF11-835884B67E13}"/>
          </ac:spMkLst>
        </pc:spChg>
        <pc:spChg chg="mod">
          <ac:chgData name="Kolakowski, Artur" userId="9c34c8cc-b1df-44f6-bea5-dcf7a54ee35f" providerId="ADAL" clId="{3840EB45-74CA-49F5-8548-3DE287019A31}" dt="2022-12-08T10:51:24.266" v="11487" actId="790"/>
          <ac:spMkLst>
            <pc:docMk/>
            <pc:sldMk cId="2574044071" sldId="484"/>
            <ac:spMk id="7767" creationId="{05AF7585-1DE8-4096-A02C-2ED257AD3458}"/>
          </ac:spMkLst>
        </pc:spChg>
        <pc:spChg chg="mod">
          <ac:chgData name="Kolakowski, Artur" userId="9c34c8cc-b1df-44f6-bea5-dcf7a54ee35f" providerId="ADAL" clId="{3840EB45-74CA-49F5-8548-3DE287019A31}" dt="2022-12-08T10:51:24.273" v="11488" actId="790"/>
          <ac:spMkLst>
            <pc:docMk/>
            <pc:sldMk cId="2574044071" sldId="484"/>
            <ac:spMk id="7768" creationId="{80C275BF-71BB-4FE5-A9A5-128218B00ADC}"/>
          </ac:spMkLst>
        </pc:spChg>
        <pc:spChg chg="mod">
          <ac:chgData name="Kolakowski, Artur" userId="9c34c8cc-b1df-44f6-bea5-dcf7a54ee35f" providerId="ADAL" clId="{3840EB45-74CA-49F5-8548-3DE287019A31}" dt="2022-12-08T10:51:24.278" v="11489" actId="790"/>
          <ac:spMkLst>
            <pc:docMk/>
            <pc:sldMk cId="2574044071" sldId="484"/>
            <ac:spMk id="7769" creationId="{A0D2007C-F7EC-4702-88E2-C7450595987A}"/>
          </ac:spMkLst>
        </pc:spChg>
        <pc:spChg chg="mod">
          <ac:chgData name="Kolakowski, Artur" userId="9c34c8cc-b1df-44f6-bea5-dcf7a54ee35f" providerId="ADAL" clId="{3840EB45-74CA-49F5-8548-3DE287019A31}" dt="2022-12-08T10:51:24.283" v="11490" actId="790"/>
          <ac:spMkLst>
            <pc:docMk/>
            <pc:sldMk cId="2574044071" sldId="484"/>
            <ac:spMk id="7770" creationId="{C996E8D7-B715-4A0C-BDD7-F175676BFDA8}"/>
          </ac:spMkLst>
        </pc:spChg>
        <pc:spChg chg="mod">
          <ac:chgData name="Kolakowski, Artur" userId="9c34c8cc-b1df-44f6-bea5-dcf7a54ee35f" providerId="ADAL" clId="{3840EB45-74CA-49F5-8548-3DE287019A31}" dt="2022-12-08T10:51:24.288" v="11491" actId="790"/>
          <ac:spMkLst>
            <pc:docMk/>
            <pc:sldMk cId="2574044071" sldId="484"/>
            <ac:spMk id="7771" creationId="{5CA97675-EBD2-45C2-99B2-1B1E05076DE6}"/>
          </ac:spMkLst>
        </pc:spChg>
        <pc:spChg chg="mod">
          <ac:chgData name="Kolakowski, Artur" userId="9c34c8cc-b1df-44f6-bea5-dcf7a54ee35f" providerId="ADAL" clId="{3840EB45-74CA-49F5-8548-3DE287019A31}" dt="2022-12-08T10:51:24.293" v="11492" actId="790"/>
          <ac:spMkLst>
            <pc:docMk/>
            <pc:sldMk cId="2574044071" sldId="484"/>
            <ac:spMk id="7772" creationId="{4B6DE4D0-3FD7-4B0D-97E9-0230BC726BE7}"/>
          </ac:spMkLst>
        </pc:spChg>
        <pc:spChg chg="mod">
          <ac:chgData name="Kolakowski, Artur" userId="9c34c8cc-b1df-44f6-bea5-dcf7a54ee35f" providerId="ADAL" clId="{3840EB45-74CA-49F5-8548-3DE287019A31}" dt="2022-12-08T10:51:24.298" v="11493" actId="790"/>
          <ac:spMkLst>
            <pc:docMk/>
            <pc:sldMk cId="2574044071" sldId="484"/>
            <ac:spMk id="7773" creationId="{2CDA4FD7-F834-4A9A-93C5-FB4ED2338054}"/>
          </ac:spMkLst>
        </pc:spChg>
        <pc:spChg chg="mod">
          <ac:chgData name="Kolakowski, Artur" userId="9c34c8cc-b1df-44f6-bea5-dcf7a54ee35f" providerId="ADAL" clId="{3840EB45-74CA-49F5-8548-3DE287019A31}" dt="2022-12-08T10:51:24.303" v="11494" actId="790"/>
          <ac:spMkLst>
            <pc:docMk/>
            <pc:sldMk cId="2574044071" sldId="484"/>
            <ac:spMk id="7774" creationId="{E003B000-D1E5-45FB-9389-48139F3523FC}"/>
          </ac:spMkLst>
        </pc:spChg>
        <pc:spChg chg="mod">
          <ac:chgData name="Kolakowski, Artur" userId="9c34c8cc-b1df-44f6-bea5-dcf7a54ee35f" providerId="ADAL" clId="{3840EB45-74CA-49F5-8548-3DE287019A31}" dt="2022-12-08T10:51:24.309" v="11495" actId="790"/>
          <ac:spMkLst>
            <pc:docMk/>
            <pc:sldMk cId="2574044071" sldId="484"/>
            <ac:spMk id="7775" creationId="{B57F2393-6451-49C9-9E96-BC557839CCF1}"/>
          </ac:spMkLst>
        </pc:spChg>
        <pc:spChg chg="mod">
          <ac:chgData name="Kolakowski, Artur" userId="9c34c8cc-b1df-44f6-bea5-dcf7a54ee35f" providerId="ADAL" clId="{3840EB45-74CA-49F5-8548-3DE287019A31}" dt="2022-12-08T10:51:24.314" v="11496" actId="790"/>
          <ac:spMkLst>
            <pc:docMk/>
            <pc:sldMk cId="2574044071" sldId="484"/>
            <ac:spMk id="7776" creationId="{46ADD86A-9855-40BD-B2EF-F55152765F4F}"/>
          </ac:spMkLst>
        </pc:spChg>
        <pc:spChg chg="mod">
          <ac:chgData name="Kolakowski, Artur" userId="9c34c8cc-b1df-44f6-bea5-dcf7a54ee35f" providerId="ADAL" clId="{3840EB45-74CA-49F5-8548-3DE287019A31}" dt="2022-12-08T10:51:24.320" v="11497" actId="790"/>
          <ac:spMkLst>
            <pc:docMk/>
            <pc:sldMk cId="2574044071" sldId="484"/>
            <ac:spMk id="7777" creationId="{B7E3640C-3A3E-43E7-B1ED-3CE2927F7A9D}"/>
          </ac:spMkLst>
        </pc:spChg>
        <pc:spChg chg="mod">
          <ac:chgData name="Kolakowski, Artur" userId="9c34c8cc-b1df-44f6-bea5-dcf7a54ee35f" providerId="ADAL" clId="{3840EB45-74CA-49F5-8548-3DE287019A31}" dt="2022-12-08T10:51:24.326" v="11498" actId="790"/>
          <ac:spMkLst>
            <pc:docMk/>
            <pc:sldMk cId="2574044071" sldId="484"/>
            <ac:spMk id="7778" creationId="{9E6882A4-E5DE-47B1-A708-CFEDB71456A7}"/>
          </ac:spMkLst>
        </pc:spChg>
        <pc:spChg chg="mod">
          <ac:chgData name="Kolakowski, Artur" userId="9c34c8cc-b1df-44f6-bea5-dcf7a54ee35f" providerId="ADAL" clId="{3840EB45-74CA-49F5-8548-3DE287019A31}" dt="2022-12-08T10:51:24.330" v="11499" actId="790"/>
          <ac:spMkLst>
            <pc:docMk/>
            <pc:sldMk cId="2574044071" sldId="484"/>
            <ac:spMk id="7779" creationId="{51F9B718-EE82-415F-8CB6-A406950D8AB8}"/>
          </ac:spMkLst>
        </pc:spChg>
        <pc:spChg chg="mod">
          <ac:chgData name="Kolakowski, Artur" userId="9c34c8cc-b1df-44f6-bea5-dcf7a54ee35f" providerId="ADAL" clId="{3840EB45-74CA-49F5-8548-3DE287019A31}" dt="2022-12-08T10:51:24.335" v="11500" actId="790"/>
          <ac:spMkLst>
            <pc:docMk/>
            <pc:sldMk cId="2574044071" sldId="484"/>
            <ac:spMk id="7780" creationId="{DDA50FA1-EC06-4653-9742-7A9D61A4624C}"/>
          </ac:spMkLst>
        </pc:spChg>
        <pc:spChg chg="mod">
          <ac:chgData name="Kolakowski, Artur" userId="9c34c8cc-b1df-44f6-bea5-dcf7a54ee35f" providerId="ADAL" clId="{3840EB45-74CA-49F5-8548-3DE287019A31}" dt="2022-12-08T10:51:24.340" v="11501" actId="790"/>
          <ac:spMkLst>
            <pc:docMk/>
            <pc:sldMk cId="2574044071" sldId="484"/>
            <ac:spMk id="7781" creationId="{153B9E8C-3DEA-4581-BD67-7A0ABAA8E918}"/>
          </ac:spMkLst>
        </pc:spChg>
        <pc:spChg chg="mod">
          <ac:chgData name="Kolakowski, Artur" userId="9c34c8cc-b1df-44f6-bea5-dcf7a54ee35f" providerId="ADAL" clId="{3840EB45-74CA-49F5-8548-3DE287019A31}" dt="2022-12-08T10:51:24.346" v="11502" actId="790"/>
          <ac:spMkLst>
            <pc:docMk/>
            <pc:sldMk cId="2574044071" sldId="484"/>
            <ac:spMk id="7782" creationId="{5CD05577-C93C-481A-9C67-181648363783}"/>
          </ac:spMkLst>
        </pc:spChg>
        <pc:spChg chg="mod">
          <ac:chgData name="Kolakowski, Artur" userId="9c34c8cc-b1df-44f6-bea5-dcf7a54ee35f" providerId="ADAL" clId="{3840EB45-74CA-49F5-8548-3DE287019A31}" dt="2022-12-08T10:51:24.352" v="11503" actId="790"/>
          <ac:spMkLst>
            <pc:docMk/>
            <pc:sldMk cId="2574044071" sldId="484"/>
            <ac:spMk id="7783" creationId="{9A63E8A1-916E-4E39-860C-21805291BD58}"/>
          </ac:spMkLst>
        </pc:spChg>
        <pc:spChg chg="mod">
          <ac:chgData name="Kolakowski, Artur" userId="9c34c8cc-b1df-44f6-bea5-dcf7a54ee35f" providerId="ADAL" clId="{3840EB45-74CA-49F5-8548-3DE287019A31}" dt="2022-12-08T10:51:24.358" v="11504" actId="790"/>
          <ac:spMkLst>
            <pc:docMk/>
            <pc:sldMk cId="2574044071" sldId="484"/>
            <ac:spMk id="7784" creationId="{2BD25CA2-7D0A-4E4C-998A-4C885442DFB8}"/>
          </ac:spMkLst>
        </pc:spChg>
        <pc:spChg chg="mod">
          <ac:chgData name="Kolakowski, Artur" userId="9c34c8cc-b1df-44f6-bea5-dcf7a54ee35f" providerId="ADAL" clId="{3840EB45-74CA-49F5-8548-3DE287019A31}" dt="2022-12-08T10:51:24.365" v="11505" actId="790"/>
          <ac:spMkLst>
            <pc:docMk/>
            <pc:sldMk cId="2574044071" sldId="484"/>
            <ac:spMk id="7785" creationId="{684C0890-CE23-4D03-96C4-9BFF2C97BE89}"/>
          </ac:spMkLst>
        </pc:spChg>
        <pc:spChg chg="mod">
          <ac:chgData name="Kolakowski, Artur" userId="9c34c8cc-b1df-44f6-bea5-dcf7a54ee35f" providerId="ADAL" clId="{3840EB45-74CA-49F5-8548-3DE287019A31}" dt="2022-12-08T10:51:24.370" v="11506" actId="790"/>
          <ac:spMkLst>
            <pc:docMk/>
            <pc:sldMk cId="2574044071" sldId="484"/>
            <ac:spMk id="7786" creationId="{E64F8A70-6B71-490D-BC00-CD1C89537454}"/>
          </ac:spMkLst>
        </pc:spChg>
        <pc:spChg chg="mod">
          <ac:chgData name="Kolakowski, Artur" userId="9c34c8cc-b1df-44f6-bea5-dcf7a54ee35f" providerId="ADAL" clId="{3840EB45-74CA-49F5-8548-3DE287019A31}" dt="2022-12-08T10:51:24.375" v="11507" actId="790"/>
          <ac:spMkLst>
            <pc:docMk/>
            <pc:sldMk cId="2574044071" sldId="484"/>
            <ac:spMk id="7787" creationId="{65EC7711-3DB1-4BDD-A05E-AA75730A8BCB}"/>
          </ac:spMkLst>
        </pc:spChg>
        <pc:spChg chg="mod">
          <ac:chgData name="Kolakowski, Artur" userId="9c34c8cc-b1df-44f6-bea5-dcf7a54ee35f" providerId="ADAL" clId="{3840EB45-74CA-49F5-8548-3DE287019A31}" dt="2022-12-08T10:51:24.382" v="11508" actId="790"/>
          <ac:spMkLst>
            <pc:docMk/>
            <pc:sldMk cId="2574044071" sldId="484"/>
            <ac:spMk id="7788" creationId="{49381011-5419-4A9C-9CD8-2FB2DC94B830}"/>
          </ac:spMkLst>
        </pc:spChg>
        <pc:spChg chg="mod">
          <ac:chgData name="Kolakowski, Artur" userId="9c34c8cc-b1df-44f6-bea5-dcf7a54ee35f" providerId="ADAL" clId="{3840EB45-74CA-49F5-8548-3DE287019A31}" dt="2022-12-08T10:51:24.387" v="11509" actId="790"/>
          <ac:spMkLst>
            <pc:docMk/>
            <pc:sldMk cId="2574044071" sldId="484"/>
            <ac:spMk id="7789" creationId="{3A7A3665-0B22-4701-BC77-0A275D6F34BE}"/>
          </ac:spMkLst>
        </pc:spChg>
        <pc:spChg chg="mod">
          <ac:chgData name="Kolakowski, Artur" userId="9c34c8cc-b1df-44f6-bea5-dcf7a54ee35f" providerId="ADAL" clId="{3840EB45-74CA-49F5-8548-3DE287019A31}" dt="2022-12-08T10:51:24.392" v="11510" actId="790"/>
          <ac:spMkLst>
            <pc:docMk/>
            <pc:sldMk cId="2574044071" sldId="484"/>
            <ac:spMk id="7790" creationId="{07029A81-9E5B-4B94-8800-E2FAEB099B19}"/>
          </ac:spMkLst>
        </pc:spChg>
        <pc:spChg chg="mod">
          <ac:chgData name="Kolakowski, Artur" userId="9c34c8cc-b1df-44f6-bea5-dcf7a54ee35f" providerId="ADAL" clId="{3840EB45-74CA-49F5-8548-3DE287019A31}" dt="2022-12-08T10:51:24.397" v="11511" actId="790"/>
          <ac:spMkLst>
            <pc:docMk/>
            <pc:sldMk cId="2574044071" sldId="484"/>
            <ac:spMk id="7791" creationId="{3B8388DE-DB86-4E88-94C2-8AA1B95010AE}"/>
          </ac:spMkLst>
        </pc:spChg>
        <pc:spChg chg="mod">
          <ac:chgData name="Kolakowski, Artur" userId="9c34c8cc-b1df-44f6-bea5-dcf7a54ee35f" providerId="ADAL" clId="{3840EB45-74CA-49F5-8548-3DE287019A31}" dt="2022-12-08T10:51:24.401" v="11512" actId="790"/>
          <ac:spMkLst>
            <pc:docMk/>
            <pc:sldMk cId="2574044071" sldId="484"/>
            <ac:spMk id="7792" creationId="{01589C4A-D5F8-4880-91D4-58228AAEDF1A}"/>
          </ac:spMkLst>
        </pc:spChg>
        <pc:spChg chg="mod">
          <ac:chgData name="Kolakowski, Artur" userId="9c34c8cc-b1df-44f6-bea5-dcf7a54ee35f" providerId="ADAL" clId="{3840EB45-74CA-49F5-8548-3DE287019A31}" dt="2022-12-08T10:51:24.406" v="11513" actId="790"/>
          <ac:spMkLst>
            <pc:docMk/>
            <pc:sldMk cId="2574044071" sldId="484"/>
            <ac:spMk id="7793" creationId="{DEE55591-3F2C-42A6-889B-080E6781144A}"/>
          </ac:spMkLst>
        </pc:spChg>
        <pc:spChg chg="mod">
          <ac:chgData name="Kolakowski, Artur" userId="9c34c8cc-b1df-44f6-bea5-dcf7a54ee35f" providerId="ADAL" clId="{3840EB45-74CA-49F5-8548-3DE287019A31}" dt="2022-12-08T10:51:24.412" v="11514" actId="790"/>
          <ac:spMkLst>
            <pc:docMk/>
            <pc:sldMk cId="2574044071" sldId="484"/>
            <ac:spMk id="7794" creationId="{22C80219-966B-4F3B-96EA-49F9475F242C}"/>
          </ac:spMkLst>
        </pc:spChg>
        <pc:spChg chg="mod">
          <ac:chgData name="Kolakowski, Artur" userId="9c34c8cc-b1df-44f6-bea5-dcf7a54ee35f" providerId="ADAL" clId="{3840EB45-74CA-49F5-8548-3DE287019A31}" dt="2022-12-08T10:51:24.416" v="11515" actId="790"/>
          <ac:spMkLst>
            <pc:docMk/>
            <pc:sldMk cId="2574044071" sldId="484"/>
            <ac:spMk id="7795" creationId="{2B70BFFA-BDB6-4FF3-9599-59BCF56A3F88}"/>
          </ac:spMkLst>
        </pc:spChg>
        <pc:spChg chg="mod">
          <ac:chgData name="Kolakowski, Artur" userId="9c34c8cc-b1df-44f6-bea5-dcf7a54ee35f" providerId="ADAL" clId="{3840EB45-74CA-49F5-8548-3DE287019A31}" dt="2022-12-08T10:51:24.422" v="11516" actId="790"/>
          <ac:spMkLst>
            <pc:docMk/>
            <pc:sldMk cId="2574044071" sldId="484"/>
            <ac:spMk id="7796" creationId="{12778917-F46B-4BDC-9283-91557765F1C9}"/>
          </ac:spMkLst>
        </pc:spChg>
        <pc:spChg chg="mod">
          <ac:chgData name="Kolakowski, Artur" userId="9c34c8cc-b1df-44f6-bea5-dcf7a54ee35f" providerId="ADAL" clId="{3840EB45-74CA-49F5-8548-3DE287019A31}" dt="2022-12-08T10:51:24.427" v="11517" actId="790"/>
          <ac:spMkLst>
            <pc:docMk/>
            <pc:sldMk cId="2574044071" sldId="484"/>
            <ac:spMk id="7797" creationId="{854FBB1F-8ED4-4C9E-91A8-A60737405E13}"/>
          </ac:spMkLst>
        </pc:spChg>
        <pc:spChg chg="mod">
          <ac:chgData name="Kolakowski, Artur" userId="9c34c8cc-b1df-44f6-bea5-dcf7a54ee35f" providerId="ADAL" clId="{3840EB45-74CA-49F5-8548-3DE287019A31}" dt="2022-12-08T10:51:24.432" v="11518" actId="790"/>
          <ac:spMkLst>
            <pc:docMk/>
            <pc:sldMk cId="2574044071" sldId="484"/>
            <ac:spMk id="7798" creationId="{C0D4BBF8-9A75-4074-8BDF-46E97D26A67A}"/>
          </ac:spMkLst>
        </pc:spChg>
        <pc:spChg chg="mod">
          <ac:chgData name="Kolakowski, Artur" userId="9c34c8cc-b1df-44f6-bea5-dcf7a54ee35f" providerId="ADAL" clId="{3840EB45-74CA-49F5-8548-3DE287019A31}" dt="2022-12-08T10:51:24.437" v="11519" actId="790"/>
          <ac:spMkLst>
            <pc:docMk/>
            <pc:sldMk cId="2574044071" sldId="484"/>
            <ac:spMk id="7799" creationId="{81982007-3651-424E-94A2-A4D34A895A8B}"/>
          </ac:spMkLst>
        </pc:spChg>
        <pc:spChg chg="mod">
          <ac:chgData name="Kolakowski, Artur" userId="9c34c8cc-b1df-44f6-bea5-dcf7a54ee35f" providerId="ADAL" clId="{3840EB45-74CA-49F5-8548-3DE287019A31}" dt="2022-12-08T10:51:24.441" v="11520" actId="790"/>
          <ac:spMkLst>
            <pc:docMk/>
            <pc:sldMk cId="2574044071" sldId="484"/>
            <ac:spMk id="7800" creationId="{77BA9257-C525-4A61-9C18-A38B4685A1CD}"/>
          </ac:spMkLst>
        </pc:spChg>
        <pc:spChg chg="mod">
          <ac:chgData name="Kolakowski, Artur" userId="9c34c8cc-b1df-44f6-bea5-dcf7a54ee35f" providerId="ADAL" clId="{3840EB45-74CA-49F5-8548-3DE287019A31}" dt="2022-12-08T10:51:24.446" v="11521" actId="790"/>
          <ac:spMkLst>
            <pc:docMk/>
            <pc:sldMk cId="2574044071" sldId="484"/>
            <ac:spMk id="7801" creationId="{932E976C-0E92-4809-8180-4D75D8D5AD9F}"/>
          </ac:spMkLst>
        </pc:spChg>
        <pc:spChg chg="mod">
          <ac:chgData name="Kolakowski, Artur" userId="9c34c8cc-b1df-44f6-bea5-dcf7a54ee35f" providerId="ADAL" clId="{3840EB45-74CA-49F5-8548-3DE287019A31}" dt="2022-12-08T10:51:24.452" v="11522" actId="790"/>
          <ac:spMkLst>
            <pc:docMk/>
            <pc:sldMk cId="2574044071" sldId="484"/>
            <ac:spMk id="7802" creationId="{B6565892-858A-4455-A3E5-6691C4A0C6A3}"/>
          </ac:spMkLst>
        </pc:spChg>
        <pc:spChg chg="mod">
          <ac:chgData name="Kolakowski, Artur" userId="9c34c8cc-b1df-44f6-bea5-dcf7a54ee35f" providerId="ADAL" clId="{3840EB45-74CA-49F5-8548-3DE287019A31}" dt="2022-12-08T10:51:24.457" v="11523" actId="790"/>
          <ac:spMkLst>
            <pc:docMk/>
            <pc:sldMk cId="2574044071" sldId="484"/>
            <ac:spMk id="7803" creationId="{8242FB5B-3E03-476A-82DE-6959F1B298C9}"/>
          </ac:spMkLst>
        </pc:spChg>
        <pc:spChg chg="mod">
          <ac:chgData name="Kolakowski, Artur" userId="9c34c8cc-b1df-44f6-bea5-dcf7a54ee35f" providerId="ADAL" clId="{3840EB45-74CA-49F5-8548-3DE287019A31}" dt="2022-12-08T10:51:24.463" v="11524" actId="790"/>
          <ac:spMkLst>
            <pc:docMk/>
            <pc:sldMk cId="2574044071" sldId="484"/>
            <ac:spMk id="7804" creationId="{BC70BA3B-04E9-4FB7-83C5-452768B78A4D}"/>
          </ac:spMkLst>
        </pc:spChg>
        <pc:spChg chg="mod">
          <ac:chgData name="Kolakowski, Artur" userId="9c34c8cc-b1df-44f6-bea5-dcf7a54ee35f" providerId="ADAL" clId="{3840EB45-74CA-49F5-8548-3DE287019A31}" dt="2022-12-08T10:51:24.470" v="11525" actId="790"/>
          <ac:spMkLst>
            <pc:docMk/>
            <pc:sldMk cId="2574044071" sldId="484"/>
            <ac:spMk id="7805" creationId="{7D583E1B-42ED-46B7-8667-C1AC4A74089A}"/>
          </ac:spMkLst>
        </pc:spChg>
        <pc:spChg chg="mod">
          <ac:chgData name="Kolakowski, Artur" userId="9c34c8cc-b1df-44f6-bea5-dcf7a54ee35f" providerId="ADAL" clId="{3840EB45-74CA-49F5-8548-3DE287019A31}" dt="2022-12-08T10:51:24.476" v="11526" actId="790"/>
          <ac:spMkLst>
            <pc:docMk/>
            <pc:sldMk cId="2574044071" sldId="484"/>
            <ac:spMk id="7806" creationId="{F106480C-2894-4D72-A5C9-75C6CFA08BA2}"/>
          </ac:spMkLst>
        </pc:spChg>
        <pc:spChg chg="mod">
          <ac:chgData name="Kolakowski, Artur" userId="9c34c8cc-b1df-44f6-bea5-dcf7a54ee35f" providerId="ADAL" clId="{3840EB45-74CA-49F5-8548-3DE287019A31}" dt="2022-12-08T10:51:24.481" v="11527" actId="790"/>
          <ac:spMkLst>
            <pc:docMk/>
            <pc:sldMk cId="2574044071" sldId="484"/>
            <ac:spMk id="7807" creationId="{8D026423-5743-48EA-9B6A-13B30E39CF77}"/>
          </ac:spMkLst>
        </pc:spChg>
        <pc:spChg chg="mod">
          <ac:chgData name="Kolakowski, Artur" userId="9c34c8cc-b1df-44f6-bea5-dcf7a54ee35f" providerId="ADAL" clId="{3840EB45-74CA-49F5-8548-3DE287019A31}" dt="2022-12-08T10:51:24.486" v="11528" actId="790"/>
          <ac:spMkLst>
            <pc:docMk/>
            <pc:sldMk cId="2574044071" sldId="484"/>
            <ac:spMk id="7808" creationId="{E823A98E-CE9B-4A70-BDA8-A7D3A9805723}"/>
          </ac:spMkLst>
        </pc:spChg>
        <pc:spChg chg="mod">
          <ac:chgData name="Kolakowski, Artur" userId="9c34c8cc-b1df-44f6-bea5-dcf7a54ee35f" providerId="ADAL" clId="{3840EB45-74CA-49F5-8548-3DE287019A31}" dt="2022-12-08T10:51:24.492" v="11529" actId="790"/>
          <ac:spMkLst>
            <pc:docMk/>
            <pc:sldMk cId="2574044071" sldId="484"/>
            <ac:spMk id="7809" creationId="{004AF616-B918-44ED-B9CE-DF51973C4A55}"/>
          </ac:spMkLst>
        </pc:spChg>
        <pc:spChg chg="mod">
          <ac:chgData name="Kolakowski, Artur" userId="9c34c8cc-b1df-44f6-bea5-dcf7a54ee35f" providerId="ADAL" clId="{3840EB45-74CA-49F5-8548-3DE287019A31}" dt="2022-12-08T10:51:24.496" v="11530" actId="790"/>
          <ac:spMkLst>
            <pc:docMk/>
            <pc:sldMk cId="2574044071" sldId="484"/>
            <ac:spMk id="7810" creationId="{40F08879-0318-477F-944D-14A0328DFAAA}"/>
          </ac:spMkLst>
        </pc:spChg>
        <pc:spChg chg="mod">
          <ac:chgData name="Kolakowski, Artur" userId="9c34c8cc-b1df-44f6-bea5-dcf7a54ee35f" providerId="ADAL" clId="{3840EB45-74CA-49F5-8548-3DE287019A31}" dt="2022-12-08T10:51:24.502" v="11531" actId="790"/>
          <ac:spMkLst>
            <pc:docMk/>
            <pc:sldMk cId="2574044071" sldId="484"/>
            <ac:spMk id="7811" creationId="{7BDDA029-5D6A-497E-B9A6-599962E04FD3}"/>
          </ac:spMkLst>
        </pc:spChg>
        <pc:spChg chg="mod">
          <ac:chgData name="Kolakowski, Artur" userId="9c34c8cc-b1df-44f6-bea5-dcf7a54ee35f" providerId="ADAL" clId="{3840EB45-74CA-49F5-8548-3DE287019A31}" dt="2022-12-08T10:51:24.507" v="11532" actId="790"/>
          <ac:spMkLst>
            <pc:docMk/>
            <pc:sldMk cId="2574044071" sldId="484"/>
            <ac:spMk id="7812" creationId="{563C5877-A9D7-490D-9032-536CAE29E588}"/>
          </ac:spMkLst>
        </pc:spChg>
        <pc:spChg chg="mod">
          <ac:chgData name="Kolakowski, Artur" userId="9c34c8cc-b1df-44f6-bea5-dcf7a54ee35f" providerId="ADAL" clId="{3840EB45-74CA-49F5-8548-3DE287019A31}" dt="2022-12-08T10:51:24.512" v="11533" actId="790"/>
          <ac:spMkLst>
            <pc:docMk/>
            <pc:sldMk cId="2574044071" sldId="484"/>
            <ac:spMk id="7813" creationId="{91E6A91B-FAC2-4A47-B900-6058CC5A85D8}"/>
          </ac:spMkLst>
        </pc:spChg>
        <pc:spChg chg="mod">
          <ac:chgData name="Kolakowski, Artur" userId="9c34c8cc-b1df-44f6-bea5-dcf7a54ee35f" providerId="ADAL" clId="{3840EB45-74CA-49F5-8548-3DE287019A31}" dt="2022-12-08T10:51:24.516" v="11534" actId="790"/>
          <ac:spMkLst>
            <pc:docMk/>
            <pc:sldMk cId="2574044071" sldId="484"/>
            <ac:spMk id="7814" creationId="{0D292DFF-6F06-4CE6-BBBA-B3000913DD7B}"/>
          </ac:spMkLst>
        </pc:spChg>
        <pc:spChg chg="mod">
          <ac:chgData name="Kolakowski, Artur" userId="9c34c8cc-b1df-44f6-bea5-dcf7a54ee35f" providerId="ADAL" clId="{3840EB45-74CA-49F5-8548-3DE287019A31}" dt="2022-12-08T10:51:24.522" v="11535" actId="790"/>
          <ac:spMkLst>
            <pc:docMk/>
            <pc:sldMk cId="2574044071" sldId="484"/>
            <ac:spMk id="7815" creationId="{E3C8191C-5BF1-4A43-9FE7-0ED086BA7680}"/>
          </ac:spMkLst>
        </pc:spChg>
        <pc:spChg chg="mod">
          <ac:chgData name="Kolakowski, Artur" userId="9c34c8cc-b1df-44f6-bea5-dcf7a54ee35f" providerId="ADAL" clId="{3840EB45-74CA-49F5-8548-3DE287019A31}" dt="2022-12-08T10:51:24.527" v="11536" actId="790"/>
          <ac:spMkLst>
            <pc:docMk/>
            <pc:sldMk cId="2574044071" sldId="484"/>
            <ac:spMk id="7816" creationId="{03878DD3-83B6-47AB-BBBD-86802321B66A}"/>
          </ac:spMkLst>
        </pc:spChg>
        <pc:spChg chg="mod">
          <ac:chgData name="Kolakowski, Artur" userId="9c34c8cc-b1df-44f6-bea5-dcf7a54ee35f" providerId="ADAL" clId="{3840EB45-74CA-49F5-8548-3DE287019A31}" dt="2022-12-08T10:51:24.531" v="11537" actId="790"/>
          <ac:spMkLst>
            <pc:docMk/>
            <pc:sldMk cId="2574044071" sldId="484"/>
            <ac:spMk id="7817" creationId="{30608453-A1A2-42E4-BDD7-78DA517D054F}"/>
          </ac:spMkLst>
        </pc:spChg>
        <pc:spChg chg="mod">
          <ac:chgData name="Kolakowski, Artur" userId="9c34c8cc-b1df-44f6-bea5-dcf7a54ee35f" providerId="ADAL" clId="{3840EB45-74CA-49F5-8548-3DE287019A31}" dt="2022-12-08T10:51:24.536" v="11538" actId="790"/>
          <ac:spMkLst>
            <pc:docMk/>
            <pc:sldMk cId="2574044071" sldId="484"/>
            <ac:spMk id="7818" creationId="{E1FADC1F-8B4E-46E3-BC13-C161CD41EDC0}"/>
          </ac:spMkLst>
        </pc:spChg>
        <pc:spChg chg="mod">
          <ac:chgData name="Kolakowski, Artur" userId="9c34c8cc-b1df-44f6-bea5-dcf7a54ee35f" providerId="ADAL" clId="{3840EB45-74CA-49F5-8548-3DE287019A31}" dt="2022-12-08T10:51:24.541" v="11539" actId="790"/>
          <ac:spMkLst>
            <pc:docMk/>
            <pc:sldMk cId="2574044071" sldId="484"/>
            <ac:spMk id="7819" creationId="{B26D8394-3866-42F6-AE77-2AED41189AD1}"/>
          </ac:spMkLst>
        </pc:spChg>
        <pc:spChg chg="mod">
          <ac:chgData name="Kolakowski, Artur" userId="9c34c8cc-b1df-44f6-bea5-dcf7a54ee35f" providerId="ADAL" clId="{3840EB45-74CA-49F5-8548-3DE287019A31}" dt="2022-12-08T10:51:24.546" v="11540" actId="790"/>
          <ac:spMkLst>
            <pc:docMk/>
            <pc:sldMk cId="2574044071" sldId="484"/>
            <ac:spMk id="7820" creationId="{32400A8D-6B29-4EF8-9F45-04FB48BD45AD}"/>
          </ac:spMkLst>
        </pc:spChg>
        <pc:spChg chg="mod">
          <ac:chgData name="Kolakowski, Artur" userId="9c34c8cc-b1df-44f6-bea5-dcf7a54ee35f" providerId="ADAL" clId="{3840EB45-74CA-49F5-8548-3DE287019A31}" dt="2022-12-08T10:51:24.552" v="11541" actId="790"/>
          <ac:spMkLst>
            <pc:docMk/>
            <pc:sldMk cId="2574044071" sldId="484"/>
            <ac:spMk id="7821" creationId="{F6EA96B1-6A1C-4D00-957F-9366B9327818}"/>
          </ac:spMkLst>
        </pc:spChg>
        <pc:spChg chg="mod">
          <ac:chgData name="Kolakowski, Artur" userId="9c34c8cc-b1df-44f6-bea5-dcf7a54ee35f" providerId="ADAL" clId="{3840EB45-74CA-49F5-8548-3DE287019A31}" dt="2022-12-08T10:51:24.557" v="11542" actId="790"/>
          <ac:spMkLst>
            <pc:docMk/>
            <pc:sldMk cId="2574044071" sldId="484"/>
            <ac:spMk id="7822" creationId="{B9DEDD70-3FA0-46FF-A873-DC8B8FBE06E9}"/>
          </ac:spMkLst>
        </pc:spChg>
        <pc:spChg chg="mod">
          <ac:chgData name="Kolakowski, Artur" userId="9c34c8cc-b1df-44f6-bea5-dcf7a54ee35f" providerId="ADAL" clId="{3840EB45-74CA-49F5-8548-3DE287019A31}" dt="2022-12-08T10:51:24.561" v="11543" actId="790"/>
          <ac:spMkLst>
            <pc:docMk/>
            <pc:sldMk cId="2574044071" sldId="484"/>
            <ac:spMk id="7823" creationId="{C3DD7472-474F-4448-B289-FF9A57B635E0}"/>
          </ac:spMkLst>
        </pc:spChg>
        <pc:spChg chg="mod">
          <ac:chgData name="Kolakowski, Artur" userId="9c34c8cc-b1df-44f6-bea5-dcf7a54ee35f" providerId="ADAL" clId="{3840EB45-74CA-49F5-8548-3DE287019A31}" dt="2022-12-08T10:51:24.567" v="11544" actId="790"/>
          <ac:spMkLst>
            <pc:docMk/>
            <pc:sldMk cId="2574044071" sldId="484"/>
            <ac:spMk id="7824" creationId="{F1F962DF-06C0-4184-BADF-1263D37952BE}"/>
          </ac:spMkLst>
        </pc:spChg>
        <pc:spChg chg="mod">
          <ac:chgData name="Kolakowski, Artur" userId="9c34c8cc-b1df-44f6-bea5-dcf7a54ee35f" providerId="ADAL" clId="{3840EB45-74CA-49F5-8548-3DE287019A31}" dt="2022-12-08T10:51:24.574" v="11545" actId="790"/>
          <ac:spMkLst>
            <pc:docMk/>
            <pc:sldMk cId="2574044071" sldId="484"/>
            <ac:spMk id="7825" creationId="{3A4ECC9B-81FF-4DEB-9148-2AD621F0EE9A}"/>
          </ac:spMkLst>
        </pc:spChg>
        <pc:spChg chg="mod">
          <ac:chgData name="Kolakowski, Artur" userId="9c34c8cc-b1df-44f6-bea5-dcf7a54ee35f" providerId="ADAL" clId="{3840EB45-74CA-49F5-8548-3DE287019A31}" dt="2022-12-08T10:51:24.580" v="11546" actId="790"/>
          <ac:spMkLst>
            <pc:docMk/>
            <pc:sldMk cId="2574044071" sldId="484"/>
            <ac:spMk id="7826" creationId="{1B1B3CEF-C273-41A4-B1B4-E2568B64F1A1}"/>
          </ac:spMkLst>
        </pc:spChg>
        <pc:spChg chg="mod">
          <ac:chgData name="Kolakowski, Artur" userId="9c34c8cc-b1df-44f6-bea5-dcf7a54ee35f" providerId="ADAL" clId="{3840EB45-74CA-49F5-8548-3DE287019A31}" dt="2022-12-08T10:51:24.585" v="11547" actId="790"/>
          <ac:spMkLst>
            <pc:docMk/>
            <pc:sldMk cId="2574044071" sldId="484"/>
            <ac:spMk id="7827" creationId="{7F61F19A-AB84-4E76-8553-7D057B5A8C26}"/>
          </ac:spMkLst>
        </pc:spChg>
        <pc:spChg chg="mod">
          <ac:chgData name="Kolakowski, Artur" userId="9c34c8cc-b1df-44f6-bea5-dcf7a54ee35f" providerId="ADAL" clId="{3840EB45-74CA-49F5-8548-3DE287019A31}" dt="2022-12-08T10:51:24.591" v="11548" actId="790"/>
          <ac:spMkLst>
            <pc:docMk/>
            <pc:sldMk cId="2574044071" sldId="484"/>
            <ac:spMk id="7828" creationId="{F1DDE043-E8D1-4932-9D42-089FD1296CC8}"/>
          </ac:spMkLst>
        </pc:spChg>
        <pc:spChg chg="mod">
          <ac:chgData name="Kolakowski, Artur" userId="9c34c8cc-b1df-44f6-bea5-dcf7a54ee35f" providerId="ADAL" clId="{3840EB45-74CA-49F5-8548-3DE287019A31}" dt="2022-12-08T10:51:24.596" v="11549" actId="790"/>
          <ac:spMkLst>
            <pc:docMk/>
            <pc:sldMk cId="2574044071" sldId="484"/>
            <ac:spMk id="7829" creationId="{C50E66CE-67F3-4116-854C-9E1BAFE199F9}"/>
          </ac:spMkLst>
        </pc:spChg>
        <pc:spChg chg="mod">
          <ac:chgData name="Kolakowski, Artur" userId="9c34c8cc-b1df-44f6-bea5-dcf7a54ee35f" providerId="ADAL" clId="{3840EB45-74CA-49F5-8548-3DE287019A31}" dt="2022-12-08T10:51:24.601" v="11550" actId="790"/>
          <ac:spMkLst>
            <pc:docMk/>
            <pc:sldMk cId="2574044071" sldId="484"/>
            <ac:spMk id="7830" creationId="{E6C309F1-F232-4C79-BAA9-BE2D38D591DB}"/>
          </ac:spMkLst>
        </pc:spChg>
        <pc:spChg chg="mod">
          <ac:chgData name="Kolakowski, Artur" userId="9c34c8cc-b1df-44f6-bea5-dcf7a54ee35f" providerId="ADAL" clId="{3840EB45-74CA-49F5-8548-3DE287019A31}" dt="2022-12-08T10:51:24.606" v="11551" actId="790"/>
          <ac:spMkLst>
            <pc:docMk/>
            <pc:sldMk cId="2574044071" sldId="484"/>
            <ac:spMk id="7831" creationId="{D13390FF-A5D7-418F-96A6-C1F9BECD297B}"/>
          </ac:spMkLst>
        </pc:spChg>
        <pc:spChg chg="mod">
          <ac:chgData name="Kolakowski, Artur" userId="9c34c8cc-b1df-44f6-bea5-dcf7a54ee35f" providerId="ADAL" clId="{3840EB45-74CA-49F5-8548-3DE287019A31}" dt="2022-12-08T10:51:24.610" v="11552" actId="790"/>
          <ac:spMkLst>
            <pc:docMk/>
            <pc:sldMk cId="2574044071" sldId="484"/>
            <ac:spMk id="7832" creationId="{E7E8F049-9D24-46D6-A63B-B8E1A04565CC}"/>
          </ac:spMkLst>
        </pc:spChg>
        <pc:spChg chg="mod">
          <ac:chgData name="Kolakowski, Artur" userId="9c34c8cc-b1df-44f6-bea5-dcf7a54ee35f" providerId="ADAL" clId="{3840EB45-74CA-49F5-8548-3DE287019A31}" dt="2022-12-08T10:51:24.615" v="11553" actId="790"/>
          <ac:spMkLst>
            <pc:docMk/>
            <pc:sldMk cId="2574044071" sldId="484"/>
            <ac:spMk id="7833" creationId="{29B156AC-8B66-4E1B-826C-D6BCFF2AD444}"/>
          </ac:spMkLst>
        </pc:spChg>
        <pc:spChg chg="mod">
          <ac:chgData name="Kolakowski, Artur" userId="9c34c8cc-b1df-44f6-bea5-dcf7a54ee35f" providerId="ADAL" clId="{3840EB45-74CA-49F5-8548-3DE287019A31}" dt="2022-12-08T10:51:24.620" v="11554" actId="790"/>
          <ac:spMkLst>
            <pc:docMk/>
            <pc:sldMk cId="2574044071" sldId="484"/>
            <ac:spMk id="7834" creationId="{9EDDCB4D-8CAF-4855-B034-0347086C2744}"/>
          </ac:spMkLst>
        </pc:spChg>
        <pc:spChg chg="mod">
          <ac:chgData name="Kolakowski, Artur" userId="9c34c8cc-b1df-44f6-bea5-dcf7a54ee35f" providerId="ADAL" clId="{3840EB45-74CA-49F5-8548-3DE287019A31}" dt="2022-12-08T10:51:24.625" v="11555" actId="790"/>
          <ac:spMkLst>
            <pc:docMk/>
            <pc:sldMk cId="2574044071" sldId="484"/>
            <ac:spMk id="7835" creationId="{9734E31A-4284-4B21-982C-C4DB5EFD58C9}"/>
          </ac:spMkLst>
        </pc:spChg>
        <pc:spChg chg="mod">
          <ac:chgData name="Kolakowski, Artur" userId="9c34c8cc-b1df-44f6-bea5-dcf7a54ee35f" providerId="ADAL" clId="{3840EB45-74CA-49F5-8548-3DE287019A31}" dt="2022-12-08T10:51:24.630" v="11556" actId="790"/>
          <ac:spMkLst>
            <pc:docMk/>
            <pc:sldMk cId="2574044071" sldId="484"/>
            <ac:spMk id="7836" creationId="{6086803F-79CD-48D9-8D58-F86C8FC7619A}"/>
          </ac:spMkLst>
        </pc:spChg>
        <pc:spChg chg="mod">
          <ac:chgData name="Kolakowski, Artur" userId="9c34c8cc-b1df-44f6-bea5-dcf7a54ee35f" providerId="ADAL" clId="{3840EB45-74CA-49F5-8548-3DE287019A31}" dt="2022-12-08T10:51:24.635" v="11557" actId="790"/>
          <ac:spMkLst>
            <pc:docMk/>
            <pc:sldMk cId="2574044071" sldId="484"/>
            <ac:spMk id="7837" creationId="{F0BEEED0-9C57-4E84-B3F1-DFEF0693C5D8}"/>
          </ac:spMkLst>
        </pc:spChg>
        <pc:spChg chg="mod">
          <ac:chgData name="Kolakowski, Artur" userId="9c34c8cc-b1df-44f6-bea5-dcf7a54ee35f" providerId="ADAL" clId="{3840EB45-74CA-49F5-8548-3DE287019A31}" dt="2022-12-08T10:51:24.641" v="11558" actId="790"/>
          <ac:spMkLst>
            <pc:docMk/>
            <pc:sldMk cId="2574044071" sldId="484"/>
            <ac:spMk id="7838" creationId="{A06EC8DB-40CB-450D-8992-D946BEF6FD0F}"/>
          </ac:spMkLst>
        </pc:spChg>
        <pc:spChg chg="mod">
          <ac:chgData name="Kolakowski, Artur" userId="9c34c8cc-b1df-44f6-bea5-dcf7a54ee35f" providerId="ADAL" clId="{3840EB45-74CA-49F5-8548-3DE287019A31}" dt="2022-12-08T10:51:24.646" v="11559" actId="790"/>
          <ac:spMkLst>
            <pc:docMk/>
            <pc:sldMk cId="2574044071" sldId="484"/>
            <ac:spMk id="7839" creationId="{E840B5B9-57C6-4016-B729-A5838192D680}"/>
          </ac:spMkLst>
        </pc:spChg>
        <pc:spChg chg="mod">
          <ac:chgData name="Kolakowski, Artur" userId="9c34c8cc-b1df-44f6-bea5-dcf7a54ee35f" providerId="ADAL" clId="{3840EB45-74CA-49F5-8548-3DE287019A31}" dt="2022-12-08T10:51:24.651" v="11560" actId="790"/>
          <ac:spMkLst>
            <pc:docMk/>
            <pc:sldMk cId="2574044071" sldId="484"/>
            <ac:spMk id="7840" creationId="{30343870-DF3D-43B5-ADC6-F76E2EDEBB3C}"/>
          </ac:spMkLst>
        </pc:spChg>
        <pc:spChg chg="mod">
          <ac:chgData name="Kolakowski, Artur" userId="9c34c8cc-b1df-44f6-bea5-dcf7a54ee35f" providerId="ADAL" clId="{3840EB45-74CA-49F5-8548-3DE287019A31}" dt="2022-12-08T10:51:24.655" v="11561" actId="790"/>
          <ac:spMkLst>
            <pc:docMk/>
            <pc:sldMk cId="2574044071" sldId="484"/>
            <ac:spMk id="7841" creationId="{01B54E4D-2369-4877-B777-D759EEF9F6F8}"/>
          </ac:spMkLst>
        </pc:spChg>
        <pc:spChg chg="mod">
          <ac:chgData name="Kolakowski, Artur" userId="9c34c8cc-b1df-44f6-bea5-dcf7a54ee35f" providerId="ADAL" clId="{3840EB45-74CA-49F5-8548-3DE287019A31}" dt="2022-12-08T10:51:24.660" v="11562" actId="790"/>
          <ac:spMkLst>
            <pc:docMk/>
            <pc:sldMk cId="2574044071" sldId="484"/>
            <ac:spMk id="7842" creationId="{FCF49BA1-D21F-4084-9A2C-CABB863C6EAB}"/>
          </ac:spMkLst>
        </pc:spChg>
        <pc:spChg chg="mod">
          <ac:chgData name="Kolakowski, Artur" userId="9c34c8cc-b1df-44f6-bea5-dcf7a54ee35f" providerId="ADAL" clId="{3840EB45-74CA-49F5-8548-3DE287019A31}" dt="2022-12-08T10:51:24.666" v="11563" actId="790"/>
          <ac:spMkLst>
            <pc:docMk/>
            <pc:sldMk cId="2574044071" sldId="484"/>
            <ac:spMk id="7843" creationId="{3E8DB1B6-25F0-4811-8071-3D2ED6340570}"/>
          </ac:spMkLst>
        </pc:spChg>
        <pc:spChg chg="mod">
          <ac:chgData name="Kolakowski, Artur" userId="9c34c8cc-b1df-44f6-bea5-dcf7a54ee35f" providerId="ADAL" clId="{3840EB45-74CA-49F5-8548-3DE287019A31}" dt="2022-12-08T10:51:24.670" v="11564" actId="790"/>
          <ac:spMkLst>
            <pc:docMk/>
            <pc:sldMk cId="2574044071" sldId="484"/>
            <ac:spMk id="7844" creationId="{B1EFDD1C-9E69-4635-91DF-8F8035DEE672}"/>
          </ac:spMkLst>
        </pc:spChg>
        <pc:spChg chg="mod">
          <ac:chgData name="Kolakowski, Artur" userId="9c34c8cc-b1df-44f6-bea5-dcf7a54ee35f" providerId="ADAL" clId="{3840EB45-74CA-49F5-8548-3DE287019A31}" dt="2022-12-08T10:51:24.676" v="11565" actId="790"/>
          <ac:spMkLst>
            <pc:docMk/>
            <pc:sldMk cId="2574044071" sldId="484"/>
            <ac:spMk id="7845" creationId="{2BFC7729-1768-466E-91F3-B9AAF91310E7}"/>
          </ac:spMkLst>
        </pc:spChg>
        <pc:spChg chg="mod">
          <ac:chgData name="Kolakowski, Artur" userId="9c34c8cc-b1df-44f6-bea5-dcf7a54ee35f" providerId="ADAL" clId="{3840EB45-74CA-49F5-8548-3DE287019A31}" dt="2022-12-08T10:51:24.682" v="11566" actId="790"/>
          <ac:spMkLst>
            <pc:docMk/>
            <pc:sldMk cId="2574044071" sldId="484"/>
            <ac:spMk id="7846" creationId="{661A063B-F484-42C0-97F5-F34B30997722}"/>
          </ac:spMkLst>
        </pc:spChg>
        <pc:spChg chg="mod">
          <ac:chgData name="Kolakowski, Artur" userId="9c34c8cc-b1df-44f6-bea5-dcf7a54ee35f" providerId="ADAL" clId="{3840EB45-74CA-49F5-8548-3DE287019A31}" dt="2022-12-08T10:51:24.686" v="11567" actId="790"/>
          <ac:spMkLst>
            <pc:docMk/>
            <pc:sldMk cId="2574044071" sldId="484"/>
            <ac:spMk id="7847" creationId="{78342337-8446-4231-84C1-C2A685B840D6}"/>
          </ac:spMkLst>
        </pc:spChg>
        <pc:spChg chg="mod">
          <ac:chgData name="Kolakowski, Artur" userId="9c34c8cc-b1df-44f6-bea5-dcf7a54ee35f" providerId="ADAL" clId="{3840EB45-74CA-49F5-8548-3DE287019A31}" dt="2022-12-08T10:51:24.690" v="11568" actId="790"/>
          <ac:spMkLst>
            <pc:docMk/>
            <pc:sldMk cId="2574044071" sldId="484"/>
            <ac:spMk id="7848" creationId="{8AE6122B-0DC3-43BB-AF09-B4D642B35D42}"/>
          </ac:spMkLst>
        </pc:spChg>
        <pc:spChg chg="mod">
          <ac:chgData name="Kolakowski, Artur" userId="9c34c8cc-b1df-44f6-bea5-dcf7a54ee35f" providerId="ADAL" clId="{3840EB45-74CA-49F5-8548-3DE287019A31}" dt="2022-12-08T10:51:24.696" v="11569" actId="790"/>
          <ac:spMkLst>
            <pc:docMk/>
            <pc:sldMk cId="2574044071" sldId="484"/>
            <ac:spMk id="7849" creationId="{ECA9E6C6-B1BE-4DFA-8842-DF239D3B1252}"/>
          </ac:spMkLst>
        </pc:spChg>
        <pc:spChg chg="mod">
          <ac:chgData name="Kolakowski, Artur" userId="9c34c8cc-b1df-44f6-bea5-dcf7a54ee35f" providerId="ADAL" clId="{3840EB45-74CA-49F5-8548-3DE287019A31}" dt="2022-12-08T10:51:24.700" v="11570" actId="790"/>
          <ac:spMkLst>
            <pc:docMk/>
            <pc:sldMk cId="2574044071" sldId="484"/>
            <ac:spMk id="7850" creationId="{92AC9E67-E7B5-4BBF-82C6-F5EDD7091688}"/>
          </ac:spMkLst>
        </pc:spChg>
        <pc:spChg chg="mod">
          <ac:chgData name="Kolakowski, Artur" userId="9c34c8cc-b1df-44f6-bea5-dcf7a54ee35f" providerId="ADAL" clId="{3840EB45-74CA-49F5-8548-3DE287019A31}" dt="2022-12-08T10:51:24.705" v="11571" actId="790"/>
          <ac:spMkLst>
            <pc:docMk/>
            <pc:sldMk cId="2574044071" sldId="484"/>
            <ac:spMk id="7851" creationId="{13C355F9-97C5-45DF-897D-DC84F606110C}"/>
          </ac:spMkLst>
        </pc:spChg>
        <pc:spChg chg="mod">
          <ac:chgData name="Kolakowski, Artur" userId="9c34c8cc-b1df-44f6-bea5-dcf7a54ee35f" providerId="ADAL" clId="{3840EB45-74CA-49F5-8548-3DE287019A31}" dt="2022-12-08T10:51:24.711" v="11572" actId="790"/>
          <ac:spMkLst>
            <pc:docMk/>
            <pc:sldMk cId="2574044071" sldId="484"/>
            <ac:spMk id="7852" creationId="{DB35BA4C-A767-4C9F-BFFE-D7C117B8200D}"/>
          </ac:spMkLst>
        </pc:spChg>
        <pc:spChg chg="mod">
          <ac:chgData name="Kolakowski, Artur" userId="9c34c8cc-b1df-44f6-bea5-dcf7a54ee35f" providerId="ADAL" clId="{3840EB45-74CA-49F5-8548-3DE287019A31}" dt="2022-12-08T10:51:24.716" v="11573" actId="790"/>
          <ac:spMkLst>
            <pc:docMk/>
            <pc:sldMk cId="2574044071" sldId="484"/>
            <ac:spMk id="7853" creationId="{369AB064-7B33-4439-A835-F003799217DD}"/>
          </ac:spMkLst>
        </pc:spChg>
        <pc:spChg chg="mod">
          <ac:chgData name="Kolakowski, Artur" userId="9c34c8cc-b1df-44f6-bea5-dcf7a54ee35f" providerId="ADAL" clId="{3840EB45-74CA-49F5-8548-3DE287019A31}" dt="2022-12-08T10:51:24.721" v="11574" actId="790"/>
          <ac:spMkLst>
            <pc:docMk/>
            <pc:sldMk cId="2574044071" sldId="484"/>
            <ac:spMk id="7854" creationId="{D965D47E-59AD-458E-B72E-871CEEC60828}"/>
          </ac:spMkLst>
        </pc:spChg>
        <pc:spChg chg="mod">
          <ac:chgData name="Kolakowski, Artur" userId="9c34c8cc-b1df-44f6-bea5-dcf7a54ee35f" providerId="ADAL" clId="{3840EB45-74CA-49F5-8548-3DE287019A31}" dt="2022-12-08T10:51:24.726" v="11575" actId="790"/>
          <ac:spMkLst>
            <pc:docMk/>
            <pc:sldMk cId="2574044071" sldId="484"/>
            <ac:spMk id="7855" creationId="{3FF391F4-B0C5-4454-8001-61A3FBF83FFD}"/>
          </ac:spMkLst>
        </pc:spChg>
        <pc:spChg chg="mod">
          <ac:chgData name="Kolakowski, Artur" userId="9c34c8cc-b1df-44f6-bea5-dcf7a54ee35f" providerId="ADAL" clId="{3840EB45-74CA-49F5-8548-3DE287019A31}" dt="2022-12-08T10:51:24.730" v="11576" actId="790"/>
          <ac:spMkLst>
            <pc:docMk/>
            <pc:sldMk cId="2574044071" sldId="484"/>
            <ac:spMk id="7856" creationId="{CC2B5F60-3738-42DA-B418-D346F05D0A4B}"/>
          </ac:spMkLst>
        </pc:spChg>
        <pc:spChg chg="mod">
          <ac:chgData name="Kolakowski, Artur" userId="9c34c8cc-b1df-44f6-bea5-dcf7a54ee35f" providerId="ADAL" clId="{3840EB45-74CA-49F5-8548-3DE287019A31}" dt="2022-12-08T10:51:24.735" v="11577" actId="790"/>
          <ac:spMkLst>
            <pc:docMk/>
            <pc:sldMk cId="2574044071" sldId="484"/>
            <ac:spMk id="7857" creationId="{8D21DBE6-7C4F-4F66-B129-10689CD4B93D}"/>
          </ac:spMkLst>
        </pc:spChg>
        <pc:spChg chg="mod">
          <ac:chgData name="Kolakowski, Artur" userId="9c34c8cc-b1df-44f6-bea5-dcf7a54ee35f" providerId="ADAL" clId="{3840EB45-74CA-49F5-8548-3DE287019A31}" dt="2022-12-08T10:51:24.739" v="11578" actId="790"/>
          <ac:spMkLst>
            <pc:docMk/>
            <pc:sldMk cId="2574044071" sldId="484"/>
            <ac:spMk id="7858" creationId="{935322D6-582D-4AF8-8DEE-EAA22436FB09}"/>
          </ac:spMkLst>
        </pc:spChg>
        <pc:spChg chg="mod">
          <ac:chgData name="Kolakowski, Artur" userId="9c34c8cc-b1df-44f6-bea5-dcf7a54ee35f" providerId="ADAL" clId="{3840EB45-74CA-49F5-8548-3DE287019A31}" dt="2022-12-08T10:51:24.745" v="11579" actId="790"/>
          <ac:spMkLst>
            <pc:docMk/>
            <pc:sldMk cId="2574044071" sldId="484"/>
            <ac:spMk id="7859" creationId="{74D29067-3929-4327-99B3-90BBF4F6EC74}"/>
          </ac:spMkLst>
        </pc:spChg>
        <pc:spChg chg="mod">
          <ac:chgData name="Kolakowski, Artur" userId="9c34c8cc-b1df-44f6-bea5-dcf7a54ee35f" providerId="ADAL" clId="{3840EB45-74CA-49F5-8548-3DE287019A31}" dt="2022-12-08T10:51:24.749" v="11580" actId="790"/>
          <ac:spMkLst>
            <pc:docMk/>
            <pc:sldMk cId="2574044071" sldId="484"/>
            <ac:spMk id="7860" creationId="{2ACD5069-5627-4F68-BF82-7AC032F2C5C7}"/>
          </ac:spMkLst>
        </pc:spChg>
        <pc:spChg chg="mod">
          <ac:chgData name="Kolakowski, Artur" userId="9c34c8cc-b1df-44f6-bea5-dcf7a54ee35f" providerId="ADAL" clId="{3840EB45-74CA-49F5-8548-3DE287019A31}" dt="2022-12-08T10:51:24.756" v="11581" actId="790"/>
          <ac:spMkLst>
            <pc:docMk/>
            <pc:sldMk cId="2574044071" sldId="484"/>
            <ac:spMk id="7861" creationId="{A7BE3622-6A5D-40DB-8668-38BC11735BD2}"/>
          </ac:spMkLst>
        </pc:spChg>
        <pc:spChg chg="mod">
          <ac:chgData name="Kolakowski, Artur" userId="9c34c8cc-b1df-44f6-bea5-dcf7a54ee35f" providerId="ADAL" clId="{3840EB45-74CA-49F5-8548-3DE287019A31}" dt="2022-12-08T10:51:24.762" v="11582" actId="790"/>
          <ac:spMkLst>
            <pc:docMk/>
            <pc:sldMk cId="2574044071" sldId="484"/>
            <ac:spMk id="7862" creationId="{B0F02B06-B599-4079-8F5F-373E9650A820}"/>
          </ac:spMkLst>
        </pc:spChg>
        <pc:spChg chg="mod">
          <ac:chgData name="Kolakowski, Artur" userId="9c34c8cc-b1df-44f6-bea5-dcf7a54ee35f" providerId="ADAL" clId="{3840EB45-74CA-49F5-8548-3DE287019A31}" dt="2022-12-08T10:51:24.767" v="11583" actId="790"/>
          <ac:spMkLst>
            <pc:docMk/>
            <pc:sldMk cId="2574044071" sldId="484"/>
            <ac:spMk id="7863" creationId="{25F708DE-89D7-4519-82B9-ECFFAC36478C}"/>
          </ac:spMkLst>
        </pc:spChg>
        <pc:spChg chg="mod">
          <ac:chgData name="Kolakowski, Artur" userId="9c34c8cc-b1df-44f6-bea5-dcf7a54ee35f" providerId="ADAL" clId="{3840EB45-74CA-49F5-8548-3DE287019A31}" dt="2022-12-08T10:51:24.771" v="11584" actId="790"/>
          <ac:spMkLst>
            <pc:docMk/>
            <pc:sldMk cId="2574044071" sldId="484"/>
            <ac:spMk id="7864" creationId="{718F40C1-5368-41AB-B856-CC1391C078A7}"/>
          </ac:spMkLst>
        </pc:spChg>
        <pc:spChg chg="mod">
          <ac:chgData name="Kolakowski, Artur" userId="9c34c8cc-b1df-44f6-bea5-dcf7a54ee35f" providerId="ADAL" clId="{3840EB45-74CA-49F5-8548-3DE287019A31}" dt="2022-12-08T10:51:24.777" v="11585" actId="790"/>
          <ac:spMkLst>
            <pc:docMk/>
            <pc:sldMk cId="2574044071" sldId="484"/>
            <ac:spMk id="7865" creationId="{2AC452F3-5AD9-4FF6-9E43-EEA5F7C6BF5A}"/>
          </ac:spMkLst>
        </pc:spChg>
        <pc:spChg chg="mod">
          <ac:chgData name="Kolakowski, Artur" userId="9c34c8cc-b1df-44f6-bea5-dcf7a54ee35f" providerId="ADAL" clId="{3840EB45-74CA-49F5-8548-3DE287019A31}" dt="2022-12-08T10:51:24.782" v="11586" actId="790"/>
          <ac:spMkLst>
            <pc:docMk/>
            <pc:sldMk cId="2574044071" sldId="484"/>
            <ac:spMk id="7866" creationId="{917B74A9-9AAA-4852-8CDE-FA7AFF703FE2}"/>
          </ac:spMkLst>
        </pc:spChg>
        <pc:spChg chg="mod">
          <ac:chgData name="Kolakowski, Artur" userId="9c34c8cc-b1df-44f6-bea5-dcf7a54ee35f" providerId="ADAL" clId="{3840EB45-74CA-49F5-8548-3DE287019A31}" dt="2022-12-08T10:51:24.786" v="11587" actId="790"/>
          <ac:spMkLst>
            <pc:docMk/>
            <pc:sldMk cId="2574044071" sldId="484"/>
            <ac:spMk id="7867" creationId="{E3EB0509-E974-4A02-96B9-739D6B7EED5C}"/>
          </ac:spMkLst>
        </pc:spChg>
        <pc:spChg chg="mod">
          <ac:chgData name="Kolakowski, Artur" userId="9c34c8cc-b1df-44f6-bea5-dcf7a54ee35f" providerId="ADAL" clId="{3840EB45-74CA-49F5-8548-3DE287019A31}" dt="2022-12-08T10:51:24.793" v="11588" actId="790"/>
          <ac:spMkLst>
            <pc:docMk/>
            <pc:sldMk cId="2574044071" sldId="484"/>
            <ac:spMk id="7868" creationId="{A5D0D856-81BC-4B7C-873A-27F780663D66}"/>
          </ac:spMkLst>
        </pc:spChg>
        <pc:spChg chg="mod">
          <ac:chgData name="Kolakowski, Artur" userId="9c34c8cc-b1df-44f6-bea5-dcf7a54ee35f" providerId="ADAL" clId="{3840EB45-74CA-49F5-8548-3DE287019A31}" dt="2022-12-08T10:51:24.798" v="11589" actId="790"/>
          <ac:spMkLst>
            <pc:docMk/>
            <pc:sldMk cId="2574044071" sldId="484"/>
            <ac:spMk id="7869" creationId="{63FAB5D8-6300-493E-978C-4424DE842324}"/>
          </ac:spMkLst>
        </pc:spChg>
        <pc:spChg chg="mod">
          <ac:chgData name="Kolakowski, Artur" userId="9c34c8cc-b1df-44f6-bea5-dcf7a54ee35f" providerId="ADAL" clId="{3840EB45-74CA-49F5-8548-3DE287019A31}" dt="2022-12-08T10:51:24.802" v="11590" actId="790"/>
          <ac:spMkLst>
            <pc:docMk/>
            <pc:sldMk cId="2574044071" sldId="484"/>
            <ac:spMk id="7870" creationId="{117CB133-F983-491C-863B-63FFD872685F}"/>
          </ac:spMkLst>
        </pc:spChg>
        <pc:spChg chg="mod">
          <ac:chgData name="Kolakowski, Artur" userId="9c34c8cc-b1df-44f6-bea5-dcf7a54ee35f" providerId="ADAL" clId="{3840EB45-74CA-49F5-8548-3DE287019A31}" dt="2022-12-08T10:51:24.807" v="11591" actId="790"/>
          <ac:spMkLst>
            <pc:docMk/>
            <pc:sldMk cId="2574044071" sldId="484"/>
            <ac:spMk id="7871" creationId="{95DAD135-1AC8-4BFA-8578-B5087C8F05A8}"/>
          </ac:spMkLst>
        </pc:spChg>
        <pc:spChg chg="mod">
          <ac:chgData name="Kolakowski, Artur" userId="9c34c8cc-b1df-44f6-bea5-dcf7a54ee35f" providerId="ADAL" clId="{3840EB45-74CA-49F5-8548-3DE287019A31}" dt="2022-12-08T10:51:24.812" v="11592" actId="790"/>
          <ac:spMkLst>
            <pc:docMk/>
            <pc:sldMk cId="2574044071" sldId="484"/>
            <ac:spMk id="7872" creationId="{4623A950-4A98-41A7-AA20-2B552779F263}"/>
          </ac:spMkLst>
        </pc:spChg>
        <pc:spChg chg="mod">
          <ac:chgData name="Kolakowski, Artur" userId="9c34c8cc-b1df-44f6-bea5-dcf7a54ee35f" providerId="ADAL" clId="{3840EB45-74CA-49F5-8548-3DE287019A31}" dt="2022-12-08T10:51:24.816" v="11593" actId="790"/>
          <ac:spMkLst>
            <pc:docMk/>
            <pc:sldMk cId="2574044071" sldId="484"/>
            <ac:spMk id="7873" creationId="{FB2013BD-5B24-41B3-875A-C66E9F2FAAD0}"/>
          </ac:spMkLst>
        </pc:spChg>
        <pc:spChg chg="mod">
          <ac:chgData name="Kolakowski, Artur" userId="9c34c8cc-b1df-44f6-bea5-dcf7a54ee35f" providerId="ADAL" clId="{3840EB45-74CA-49F5-8548-3DE287019A31}" dt="2022-12-08T10:51:24.822" v="11594" actId="790"/>
          <ac:spMkLst>
            <pc:docMk/>
            <pc:sldMk cId="2574044071" sldId="484"/>
            <ac:spMk id="7874" creationId="{76EB6CBA-6601-4EC0-8D64-F96D453AB4FF}"/>
          </ac:spMkLst>
        </pc:spChg>
        <pc:spChg chg="mod">
          <ac:chgData name="Kolakowski, Artur" userId="9c34c8cc-b1df-44f6-bea5-dcf7a54ee35f" providerId="ADAL" clId="{3840EB45-74CA-49F5-8548-3DE287019A31}" dt="2022-12-08T10:51:24.827" v="11595" actId="790"/>
          <ac:spMkLst>
            <pc:docMk/>
            <pc:sldMk cId="2574044071" sldId="484"/>
            <ac:spMk id="7875" creationId="{10044006-69C3-4730-9DF4-21E54D6DFAFB}"/>
          </ac:spMkLst>
        </pc:spChg>
        <pc:spChg chg="mod">
          <ac:chgData name="Kolakowski, Artur" userId="9c34c8cc-b1df-44f6-bea5-dcf7a54ee35f" providerId="ADAL" clId="{3840EB45-74CA-49F5-8548-3DE287019A31}" dt="2022-12-08T10:51:24.832" v="11596" actId="790"/>
          <ac:spMkLst>
            <pc:docMk/>
            <pc:sldMk cId="2574044071" sldId="484"/>
            <ac:spMk id="7876" creationId="{791CDC0D-1552-4B9E-A13C-7BBBF3E37001}"/>
          </ac:spMkLst>
        </pc:spChg>
        <pc:spChg chg="mod">
          <ac:chgData name="Kolakowski, Artur" userId="9c34c8cc-b1df-44f6-bea5-dcf7a54ee35f" providerId="ADAL" clId="{3840EB45-74CA-49F5-8548-3DE287019A31}" dt="2022-12-08T10:51:24.837" v="11597" actId="790"/>
          <ac:spMkLst>
            <pc:docMk/>
            <pc:sldMk cId="2574044071" sldId="484"/>
            <ac:spMk id="7877" creationId="{39F60977-00A5-4FE9-BB7D-AC8005145A43}"/>
          </ac:spMkLst>
        </pc:spChg>
        <pc:spChg chg="mod">
          <ac:chgData name="Kolakowski, Artur" userId="9c34c8cc-b1df-44f6-bea5-dcf7a54ee35f" providerId="ADAL" clId="{3840EB45-74CA-49F5-8548-3DE287019A31}" dt="2022-12-08T10:51:24.842" v="11598" actId="790"/>
          <ac:spMkLst>
            <pc:docMk/>
            <pc:sldMk cId="2574044071" sldId="484"/>
            <ac:spMk id="7878" creationId="{3595075A-4AD8-4366-97C5-114FF96BDD4F}"/>
          </ac:spMkLst>
        </pc:spChg>
        <pc:spChg chg="mod">
          <ac:chgData name="Kolakowski, Artur" userId="9c34c8cc-b1df-44f6-bea5-dcf7a54ee35f" providerId="ADAL" clId="{3840EB45-74CA-49F5-8548-3DE287019A31}" dt="2022-12-08T10:51:24.848" v="11599" actId="790"/>
          <ac:spMkLst>
            <pc:docMk/>
            <pc:sldMk cId="2574044071" sldId="484"/>
            <ac:spMk id="7879" creationId="{AA7D04E7-C7F2-4228-891B-22079A779517}"/>
          </ac:spMkLst>
        </pc:spChg>
        <pc:spChg chg="mod">
          <ac:chgData name="Kolakowski, Artur" userId="9c34c8cc-b1df-44f6-bea5-dcf7a54ee35f" providerId="ADAL" clId="{3840EB45-74CA-49F5-8548-3DE287019A31}" dt="2022-12-08T10:51:24.852" v="11600" actId="790"/>
          <ac:spMkLst>
            <pc:docMk/>
            <pc:sldMk cId="2574044071" sldId="484"/>
            <ac:spMk id="7880" creationId="{044200A8-7E0F-414E-B8C1-04C2B5042F36}"/>
          </ac:spMkLst>
        </pc:spChg>
        <pc:spChg chg="mod">
          <ac:chgData name="Kolakowski, Artur" userId="9c34c8cc-b1df-44f6-bea5-dcf7a54ee35f" providerId="ADAL" clId="{3840EB45-74CA-49F5-8548-3DE287019A31}" dt="2022-12-08T10:51:24.856" v="11601" actId="790"/>
          <ac:spMkLst>
            <pc:docMk/>
            <pc:sldMk cId="2574044071" sldId="484"/>
            <ac:spMk id="7881" creationId="{EB35790C-1499-4367-84CE-8C6DA39FCAEF}"/>
          </ac:spMkLst>
        </pc:spChg>
        <pc:spChg chg="mod">
          <ac:chgData name="Kolakowski, Artur" userId="9c34c8cc-b1df-44f6-bea5-dcf7a54ee35f" providerId="ADAL" clId="{3840EB45-74CA-49F5-8548-3DE287019A31}" dt="2022-12-08T10:51:24.862" v="11602" actId="790"/>
          <ac:spMkLst>
            <pc:docMk/>
            <pc:sldMk cId="2574044071" sldId="484"/>
            <ac:spMk id="7882" creationId="{142971CE-59F1-476D-A6AC-BF95340E58B6}"/>
          </ac:spMkLst>
        </pc:spChg>
        <pc:spChg chg="mod">
          <ac:chgData name="Kolakowski, Artur" userId="9c34c8cc-b1df-44f6-bea5-dcf7a54ee35f" providerId="ADAL" clId="{3840EB45-74CA-49F5-8548-3DE287019A31}" dt="2022-12-08T10:51:24.867" v="11603" actId="790"/>
          <ac:spMkLst>
            <pc:docMk/>
            <pc:sldMk cId="2574044071" sldId="484"/>
            <ac:spMk id="7883" creationId="{F325966C-EBC9-40F4-8FD8-CCD1CE520F0E}"/>
          </ac:spMkLst>
        </pc:spChg>
        <pc:spChg chg="mod">
          <ac:chgData name="Kolakowski, Artur" userId="9c34c8cc-b1df-44f6-bea5-dcf7a54ee35f" providerId="ADAL" clId="{3840EB45-74CA-49F5-8548-3DE287019A31}" dt="2022-12-08T10:51:24.873" v="11604" actId="790"/>
          <ac:spMkLst>
            <pc:docMk/>
            <pc:sldMk cId="2574044071" sldId="484"/>
            <ac:spMk id="7884" creationId="{F7C6AEB9-D742-4E4F-B3AD-1945AA9BDB51}"/>
          </ac:spMkLst>
        </pc:spChg>
        <pc:spChg chg="mod">
          <ac:chgData name="Kolakowski, Artur" userId="9c34c8cc-b1df-44f6-bea5-dcf7a54ee35f" providerId="ADAL" clId="{3840EB45-74CA-49F5-8548-3DE287019A31}" dt="2022-12-08T10:51:24.878" v="11605" actId="790"/>
          <ac:spMkLst>
            <pc:docMk/>
            <pc:sldMk cId="2574044071" sldId="484"/>
            <ac:spMk id="7885" creationId="{5830FDA7-D81F-4EDA-BD10-4C113D1C37AA}"/>
          </ac:spMkLst>
        </pc:spChg>
        <pc:spChg chg="mod">
          <ac:chgData name="Kolakowski, Artur" userId="9c34c8cc-b1df-44f6-bea5-dcf7a54ee35f" providerId="ADAL" clId="{3840EB45-74CA-49F5-8548-3DE287019A31}" dt="2022-12-08T10:51:24.884" v="11606" actId="790"/>
          <ac:spMkLst>
            <pc:docMk/>
            <pc:sldMk cId="2574044071" sldId="484"/>
            <ac:spMk id="7886" creationId="{00253885-6545-4348-A2C2-DA5A68A270E9}"/>
          </ac:spMkLst>
        </pc:spChg>
        <pc:spChg chg="mod">
          <ac:chgData name="Kolakowski, Artur" userId="9c34c8cc-b1df-44f6-bea5-dcf7a54ee35f" providerId="ADAL" clId="{3840EB45-74CA-49F5-8548-3DE287019A31}" dt="2022-12-08T10:51:24.888" v="11607" actId="790"/>
          <ac:spMkLst>
            <pc:docMk/>
            <pc:sldMk cId="2574044071" sldId="484"/>
            <ac:spMk id="7887" creationId="{ABAAFBEE-CF58-4339-B986-29DD26034D70}"/>
          </ac:spMkLst>
        </pc:spChg>
        <pc:spChg chg="mod">
          <ac:chgData name="Kolakowski, Artur" userId="9c34c8cc-b1df-44f6-bea5-dcf7a54ee35f" providerId="ADAL" clId="{3840EB45-74CA-49F5-8548-3DE287019A31}" dt="2022-12-08T10:51:24.892" v="11608" actId="790"/>
          <ac:spMkLst>
            <pc:docMk/>
            <pc:sldMk cId="2574044071" sldId="484"/>
            <ac:spMk id="7888" creationId="{5DC566F0-C5F8-48D0-84D2-2A7B94A7345B}"/>
          </ac:spMkLst>
        </pc:spChg>
        <pc:spChg chg="mod">
          <ac:chgData name="Kolakowski, Artur" userId="9c34c8cc-b1df-44f6-bea5-dcf7a54ee35f" providerId="ADAL" clId="{3840EB45-74CA-49F5-8548-3DE287019A31}" dt="2022-12-08T10:51:24.898" v="11609" actId="790"/>
          <ac:spMkLst>
            <pc:docMk/>
            <pc:sldMk cId="2574044071" sldId="484"/>
            <ac:spMk id="7889" creationId="{C90592C0-1202-476B-99D2-BE5CE7614274}"/>
          </ac:spMkLst>
        </pc:spChg>
        <pc:spChg chg="mod">
          <ac:chgData name="Kolakowski, Artur" userId="9c34c8cc-b1df-44f6-bea5-dcf7a54ee35f" providerId="ADAL" clId="{3840EB45-74CA-49F5-8548-3DE287019A31}" dt="2022-12-08T10:51:24.902" v="11610" actId="790"/>
          <ac:spMkLst>
            <pc:docMk/>
            <pc:sldMk cId="2574044071" sldId="484"/>
            <ac:spMk id="7890" creationId="{602D841E-AF90-4CA1-AC3D-32E88B2DD866}"/>
          </ac:spMkLst>
        </pc:spChg>
        <pc:spChg chg="mod">
          <ac:chgData name="Kolakowski, Artur" userId="9c34c8cc-b1df-44f6-bea5-dcf7a54ee35f" providerId="ADAL" clId="{3840EB45-74CA-49F5-8548-3DE287019A31}" dt="2022-12-08T10:51:24.906" v="11611" actId="790"/>
          <ac:spMkLst>
            <pc:docMk/>
            <pc:sldMk cId="2574044071" sldId="484"/>
            <ac:spMk id="7891" creationId="{0DB35C06-9DCC-41D9-8D39-3E7D8A3D4FB3}"/>
          </ac:spMkLst>
        </pc:spChg>
        <pc:spChg chg="mod">
          <ac:chgData name="Kolakowski, Artur" userId="9c34c8cc-b1df-44f6-bea5-dcf7a54ee35f" providerId="ADAL" clId="{3840EB45-74CA-49F5-8548-3DE287019A31}" dt="2022-12-08T10:51:24.912" v="11612" actId="790"/>
          <ac:spMkLst>
            <pc:docMk/>
            <pc:sldMk cId="2574044071" sldId="484"/>
            <ac:spMk id="7892" creationId="{7A2D7D43-C86B-418D-9650-510F62F274FD}"/>
          </ac:spMkLst>
        </pc:spChg>
        <pc:spChg chg="mod">
          <ac:chgData name="Kolakowski, Artur" userId="9c34c8cc-b1df-44f6-bea5-dcf7a54ee35f" providerId="ADAL" clId="{3840EB45-74CA-49F5-8548-3DE287019A31}" dt="2022-12-08T10:51:24.916" v="11613" actId="790"/>
          <ac:spMkLst>
            <pc:docMk/>
            <pc:sldMk cId="2574044071" sldId="484"/>
            <ac:spMk id="7893" creationId="{D95CBA87-E1B3-4DBD-A7AA-BB415FD02F48}"/>
          </ac:spMkLst>
        </pc:spChg>
        <pc:spChg chg="mod">
          <ac:chgData name="Kolakowski, Artur" userId="9c34c8cc-b1df-44f6-bea5-dcf7a54ee35f" providerId="ADAL" clId="{3840EB45-74CA-49F5-8548-3DE287019A31}" dt="2022-12-08T10:51:24.922" v="11614" actId="790"/>
          <ac:spMkLst>
            <pc:docMk/>
            <pc:sldMk cId="2574044071" sldId="484"/>
            <ac:spMk id="7894" creationId="{F0812A81-D488-4F3E-B178-CD8AA11459A2}"/>
          </ac:spMkLst>
        </pc:spChg>
        <pc:spChg chg="mod">
          <ac:chgData name="Kolakowski, Artur" userId="9c34c8cc-b1df-44f6-bea5-dcf7a54ee35f" providerId="ADAL" clId="{3840EB45-74CA-49F5-8548-3DE287019A31}" dt="2022-12-08T10:51:24.927" v="11615" actId="790"/>
          <ac:spMkLst>
            <pc:docMk/>
            <pc:sldMk cId="2574044071" sldId="484"/>
            <ac:spMk id="7895" creationId="{C9BE3CA6-D555-4379-B473-46EA673E30F2}"/>
          </ac:spMkLst>
        </pc:spChg>
        <pc:spChg chg="mod">
          <ac:chgData name="Kolakowski, Artur" userId="9c34c8cc-b1df-44f6-bea5-dcf7a54ee35f" providerId="ADAL" clId="{3840EB45-74CA-49F5-8548-3DE287019A31}" dt="2022-12-08T10:51:24.932" v="11616" actId="790"/>
          <ac:spMkLst>
            <pc:docMk/>
            <pc:sldMk cId="2574044071" sldId="484"/>
            <ac:spMk id="7896" creationId="{A9415630-0B3F-4D1F-A852-FA149FB6EB52}"/>
          </ac:spMkLst>
        </pc:spChg>
        <pc:spChg chg="mod">
          <ac:chgData name="Kolakowski, Artur" userId="9c34c8cc-b1df-44f6-bea5-dcf7a54ee35f" providerId="ADAL" clId="{3840EB45-74CA-49F5-8548-3DE287019A31}" dt="2022-12-08T10:51:24.936" v="11617" actId="790"/>
          <ac:spMkLst>
            <pc:docMk/>
            <pc:sldMk cId="2574044071" sldId="484"/>
            <ac:spMk id="7897" creationId="{0981F30A-8D27-4246-8FFC-221D3FB49EC5}"/>
          </ac:spMkLst>
        </pc:spChg>
        <pc:spChg chg="mod">
          <ac:chgData name="Kolakowski, Artur" userId="9c34c8cc-b1df-44f6-bea5-dcf7a54ee35f" providerId="ADAL" clId="{3840EB45-74CA-49F5-8548-3DE287019A31}" dt="2022-12-08T10:51:24.940" v="11618" actId="790"/>
          <ac:spMkLst>
            <pc:docMk/>
            <pc:sldMk cId="2574044071" sldId="484"/>
            <ac:spMk id="7898" creationId="{2F663161-2FE2-4FC5-A3B5-26662E356C5A}"/>
          </ac:spMkLst>
        </pc:spChg>
        <pc:spChg chg="mod">
          <ac:chgData name="Kolakowski, Artur" userId="9c34c8cc-b1df-44f6-bea5-dcf7a54ee35f" providerId="ADAL" clId="{3840EB45-74CA-49F5-8548-3DE287019A31}" dt="2022-12-08T10:51:24.945" v="11619" actId="790"/>
          <ac:spMkLst>
            <pc:docMk/>
            <pc:sldMk cId="2574044071" sldId="484"/>
            <ac:spMk id="7899" creationId="{3EBC8055-2D28-4A8D-AED0-11D8A81D52B8}"/>
          </ac:spMkLst>
        </pc:spChg>
        <pc:spChg chg="mod">
          <ac:chgData name="Kolakowski, Artur" userId="9c34c8cc-b1df-44f6-bea5-dcf7a54ee35f" providerId="ADAL" clId="{3840EB45-74CA-49F5-8548-3DE287019A31}" dt="2022-12-08T10:51:24.950" v="11620" actId="790"/>
          <ac:spMkLst>
            <pc:docMk/>
            <pc:sldMk cId="2574044071" sldId="484"/>
            <ac:spMk id="7900" creationId="{0ADBF56E-007A-4437-A429-D51E429D8315}"/>
          </ac:spMkLst>
        </pc:spChg>
        <pc:spChg chg="mod">
          <ac:chgData name="Kolakowski, Artur" userId="9c34c8cc-b1df-44f6-bea5-dcf7a54ee35f" providerId="ADAL" clId="{3840EB45-74CA-49F5-8548-3DE287019A31}" dt="2022-12-08T10:51:24.955" v="11621" actId="790"/>
          <ac:spMkLst>
            <pc:docMk/>
            <pc:sldMk cId="2574044071" sldId="484"/>
            <ac:spMk id="7901" creationId="{223866E0-73BB-40BF-8C06-2A96AE67593D}"/>
          </ac:spMkLst>
        </pc:spChg>
        <pc:spChg chg="mod">
          <ac:chgData name="Kolakowski, Artur" userId="9c34c8cc-b1df-44f6-bea5-dcf7a54ee35f" providerId="ADAL" clId="{3840EB45-74CA-49F5-8548-3DE287019A31}" dt="2022-12-08T10:51:24.961" v="11622" actId="790"/>
          <ac:spMkLst>
            <pc:docMk/>
            <pc:sldMk cId="2574044071" sldId="484"/>
            <ac:spMk id="7902" creationId="{6642F274-9E5C-4AC3-80D7-C70792495962}"/>
          </ac:spMkLst>
        </pc:spChg>
        <pc:spChg chg="mod">
          <ac:chgData name="Kolakowski, Artur" userId="9c34c8cc-b1df-44f6-bea5-dcf7a54ee35f" providerId="ADAL" clId="{3840EB45-74CA-49F5-8548-3DE287019A31}" dt="2022-12-08T10:51:24.966" v="11623" actId="790"/>
          <ac:spMkLst>
            <pc:docMk/>
            <pc:sldMk cId="2574044071" sldId="484"/>
            <ac:spMk id="7903" creationId="{00CEE434-C831-44AF-8D62-CF06DCB07DD2}"/>
          </ac:spMkLst>
        </pc:spChg>
        <pc:spChg chg="mod">
          <ac:chgData name="Kolakowski, Artur" userId="9c34c8cc-b1df-44f6-bea5-dcf7a54ee35f" providerId="ADAL" clId="{3840EB45-74CA-49F5-8548-3DE287019A31}" dt="2022-12-08T10:51:24.971" v="11624" actId="790"/>
          <ac:spMkLst>
            <pc:docMk/>
            <pc:sldMk cId="2574044071" sldId="484"/>
            <ac:spMk id="7904" creationId="{22554A72-6055-47A5-8F55-6AB00479E08C}"/>
          </ac:spMkLst>
        </pc:spChg>
        <pc:spChg chg="mod">
          <ac:chgData name="Kolakowski, Artur" userId="9c34c8cc-b1df-44f6-bea5-dcf7a54ee35f" providerId="ADAL" clId="{3840EB45-74CA-49F5-8548-3DE287019A31}" dt="2022-12-08T10:51:24.976" v="11625" actId="790"/>
          <ac:spMkLst>
            <pc:docMk/>
            <pc:sldMk cId="2574044071" sldId="484"/>
            <ac:spMk id="7905" creationId="{1862EF89-04B3-4A48-85A1-37DACC300F07}"/>
          </ac:spMkLst>
        </pc:spChg>
        <pc:spChg chg="mod">
          <ac:chgData name="Kolakowski, Artur" userId="9c34c8cc-b1df-44f6-bea5-dcf7a54ee35f" providerId="ADAL" clId="{3840EB45-74CA-49F5-8548-3DE287019A31}" dt="2022-12-08T10:51:24.981" v="11626" actId="790"/>
          <ac:spMkLst>
            <pc:docMk/>
            <pc:sldMk cId="2574044071" sldId="484"/>
            <ac:spMk id="7906" creationId="{2E1E8D54-312B-4237-97DB-6BFF7A751188}"/>
          </ac:spMkLst>
        </pc:spChg>
        <pc:spChg chg="mod">
          <ac:chgData name="Kolakowski, Artur" userId="9c34c8cc-b1df-44f6-bea5-dcf7a54ee35f" providerId="ADAL" clId="{3840EB45-74CA-49F5-8548-3DE287019A31}" dt="2022-12-08T10:51:24.986" v="11627" actId="790"/>
          <ac:spMkLst>
            <pc:docMk/>
            <pc:sldMk cId="2574044071" sldId="484"/>
            <ac:spMk id="7907" creationId="{5F169B98-8378-4784-8AEC-21D629C5157B}"/>
          </ac:spMkLst>
        </pc:spChg>
        <pc:spChg chg="mod">
          <ac:chgData name="Kolakowski, Artur" userId="9c34c8cc-b1df-44f6-bea5-dcf7a54ee35f" providerId="ADAL" clId="{3840EB45-74CA-49F5-8548-3DE287019A31}" dt="2022-12-08T10:51:24.991" v="11628" actId="790"/>
          <ac:spMkLst>
            <pc:docMk/>
            <pc:sldMk cId="2574044071" sldId="484"/>
            <ac:spMk id="7908" creationId="{85D9ED83-338C-41E0-A1F7-A59FE89CB5D9}"/>
          </ac:spMkLst>
        </pc:spChg>
        <pc:spChg chg="mod">
          <ac:chgData name="Kolakowski, Artur" userId="9c34c8cc-b1df-44f6-bea5-dcf7a54ee35f" providerId="ADAL" clId="{3840EB45-74CA-49F5-8548-3DE287019A31}" dt="2022-12-08T10:51:24.996" v="11629" actId="790"/>
          <ac:spMkLst>
            <pc:docMk/>
            <pc:sldMk cId="2574044071" sldId="484"/>
            <ac:spMk id="7909" creationId="{47BD9940-4A24-489A-A719-185BDCF55EDE}"/>
          </ac:spMkLst>
        </pc:spChg>
        <pc:spChg chg="mod">
          <ac:chgData name="Kolakowski, Artur" userId="9c34c8cc-b1df-44f6-bea5-dcf7a54ee35f" providerId="ADAL" clId="{3840EB45-74CA-49F5-8548-3DE287019A31}" dt="2022-12-08T10:51:25.001" v="11630" actId="790"/>
          <ac:spMkLst>
            <pc:docMk/>
            <pc:sldMk cId="2574044071" sldId="484"/>
            <ac:spMk id="7910" creationId="{7075BD4D-E728-47BD-A270-724F4584E75B}"/>
          </ac:spMkLst>
        </pc:spChg>
        <pc:spChg chg="mod">
          <ac:chgData name="Kolakowski, Artur" userId="9c34c8cc-b1df-44f6-bea5-dcf7a54ee35f" providerId="ADAL" clId="{3840EB45-74CA-49F5-8548-3DE287019A31}" dt="2022-12-08T10:51:25.005" v="11631" actId="790"/>
          <ac:spMkLst>
            <pc:docMk/>
            <pc:sldMk cId="2574044071" sldId="484"/>
            <ac:spMk id="7911" creationId="{F334D1B5-4D0A-4F1D-B711-9D6A3B38E948}"/>
          </ac:spMkLst>
        </pc:spChg>
        <pc:spChg chg="mod">
          <ac:chgData name="Kolakowski, Artur" userId="9c34c8cc-b1df-44f6-bea5-dcf7a54ee35f" providerId="ADAL" clId="{3840EB45-74CA-49F5-8548-3DE287019A31}" dt="2022-12-08T10:51:25.011" v="11632" actId="790"/>
          <ac:spMkLst>
            <pc:docMk/>
            <pc:sldMk cId="2574044071" sldId="484"/>
            <ac:spMk id="7912" creationId="{CF31BA80-AB34-487A-9447-3DD30E5E1EC9}"/>
          </ac:spMkLst>
        </pc:spChg>
        <pc:spChg chg="mod">
          <ac:chgData name="Kolakowski, Artur" userId="9c34c8cc-b1df-44f6-bea5-dcf7a54ee35f" providerId="ADAL" clId="{3840EB45-74CA-49F5-8548-3DE287019A31}" dt="2022-12-08T10:51:25.015" v="11633" actId="790"/>
          <ac:spMkLst>
            <pc:docMk/>
            <pc:sldMk cId="2574044071" sldId="484"/>
            <ac:spMk id="7913" creationId="{B70F53F0-6A00-4AF6-882A-7DF7495A9AA9}"/>
          </ac:spMkLst>
        </pc:spChg>
        <pc:spChg chg="mod">
          <ac:chgData name="Kolakowski, Artur" userId="9c34c8cc-b1df-44f6-bea5-dcf7a54ee35f" providerId="ADAL" clId="{3840EB45-74CA-49F5-8548-3DE287019A31}" dt="2022-12-08T10:51:25.020" v="11634" actId="790"/>
          <ac:spMkLst>
            <pc:docMk/>
            <pc:sldMk cId="2574044071" sldId="484"/>
            <ac:spMk id="7914" creationId="{D7D79695-31D3-4162-B7F3-32C5851F4380}"/>
          </ac:spMkLst>
        </pc:spChg>
        <pc:spChg chg="mod">
          <ac:chgData name="Kolakowski, Artur" userId="9c34c8cc-b1df-44f6-bea5-dcf7a54ee35f" providerId="ADAL" clId="{3840EB45-74CA-49F5-8548-3DE287019A31}" dt="2022-12-08T10:51:25.024" v="11635" actId="790"/>
          <ac:spMkLst>
            <pc:docMk/>
            <pc:sldMk cId="2574044071" sldId="484"/>
            <ac:spMk id="7915" creationId="{6CAEDAE3-9D38-4F16-B89F-2A2047ECD9FD}"/>
          </ac:spMkLst>
        </pc:spChg>
        <pc:spChg chg="mod">
          <ac:chgData name="Kolakowski, Artur" userId="9c34c8cc-b1df-44f6-bea5-dcf7a54ee35f" providerId="ADAL" clId="{3840EB45-74CA-49F5-8548-3DE287019A31}" dt="2022-12-08T10:51:25.029" v="11636" actId="790"/>
          <ac:spMkLst>
            <pc:docMk/>
            <pc:sldMk cId="2574044071" sldId="484"/>
            <ac:spMk id="7916" creationId="{247921F7-E12C-4FF4-A546-301062DF8CB4}"/>
          </ac:spMkLst>
        </pc:spChg>
        <pc:spChg chg="mod">
          <ac:chgData name="Kolakowski, Artur" userId="9c34c8cc-b1df-44f6-bea5-dcf7a54ee35f" providerId="ADAL" clId="{3840EB45-74CA-49F5-8548-3DE287019A31}" dt="2022-12-08T10:51:25.034" v="11637" actId="790"/>
          <ac:spMkLst>
            <pc:docMk/>
            <pc:sldMk cId="2574044071" sldId="484"/>
            <ac:spMk id="7917" creationId="{D9525250-82B2-461B-9040-3EF5665AAC3B}"/>
          </ac:spMkLst>
        </pc:spChg>
        <pc:spChg chg="mod">
          <ac:chgData name="Kolakowski, Artur" userId="9c34c8cc-b1df-44f6-bea5-dcf7a54ee35f" providerId="ADAL" clId="{3840EB45-74CA-49F5-8548-3DE287019A31}" dt="2022-12-08T10:51:25.039" v="11638" actId="790"/>
          <ac:spMkLst>
            <pc:docMk/>
            <pc:sldMk cId="2574044071" sldId="484"/>
            <ac:spMk id="7918" creationId="{BA822D0B-59B4-45CF-86F4-8680AAAF64B6}"/>
          </ac:spMkLst>
        </pc:spChg>
        <pc:spChg chg="mod">
          <ac:chgData name="Kolakowski, Artur" userId="9c34c8cc-b1df-44f6-bea5-dcf7a54ee35f" providerId="ADAL" clId="{3840EB45-74CA-49F5-8548-3DE287019A31}" dt="2022-12-08T10:51:25.044" v="11639" actId="790"/>
          <ac:spMkLst>
            <pc:docMk/>
            <pc:sldMk cId="2574044071" sldId="484"/>
            <ac:spMk id="7919" creationId="{7B5FDEFB-18CE-4FAD-ADC6-D1AA2F12DF8A}"/>
          </ac:spMkLst>
        </pc:spChg>
        <pc:spChg chg="mod">
          <ac:chgData name="Kolakowski, Artur" userId="9c34c8cc-b1df-44f6-bea5-dcf7a54ee35f" providerId="ADAL" clId="{3840EB45-74CA-49F5-8548-3DE287019A31}" dt="2022-12-08T10:51:25.049" v="11640" actId="790"/>
          <ac:spMkLst>
            <pc:docMk/>
            <pc:sldMk cId="2574044071" sldId="484"/>
            <ac:spMk id="7920" creationId="{665C0A09-A799-4149-8532-4443C5E023BC}"/>
          </ac:spMkLst>
        </pc:spChg>
        <pc:spChg chg="mod">
          <ac:chgData name="Kolakowski, Artur" userId="9c34c8cc-b1df-44f6-bea5-dcf7a54ee35f" providerId="ADAL" clId="{3840EB45-74CA-49F5-8548-3DE287019A31}" dt="2022-12-08T10:51:25.053" v="11641" actId="790"/>
          <ac:spMkLst>
            <pc:docMk/>
            <pc:sldMk cId="2574044071" sldId="484"/>
            <ac:spMk id="7921" creationId="{03A4F12A-945A-4F15-88CE-83B877EEDB9E}"/>
          </ac:spMkLst>
        </pc:spChg>
        <pc:spChg chg="mod">
          <ac:chgData name="Kolakowski, Artur" userId="9c34c8cc-b1df-44f6-bea5-dcf7a54ee35f" providerId="ADAL" clId="{3840EB45-74CA-49F5-8548-3DE287019A31}" dt="2022-12-08T10:51:25.058" v="11642" actId="790"/>
          <ac:spMkLst>
            <pc:docMk/>
            <pc:sldMk cId="2574044071" sldId="484"/>
            <ac:spMk id="7922" creationId="{F254BAD6-A1F2-4782-90ED-C792832BA834}"/>
          </ac:spMkLst>
        </pc:spChg>
        <pc:spChg chg="mod">
          <ac:chgData name="Kolakowski, Artur" userId="9c34c8cc-b1df-44f6-bea5-dcf7a54ee35f" providerId="ADAL" clId="{3840EB45-74CA-49F5-8548-3DE287019A31}" dt="2022-12-08T10:51:25.066" v="11643" actId="790"/>
          <ac:spMkLst>
            <pc:docMk/>
            <pc:sldMk cId="2574044071" sldId="484"/>
            <ac:spMk id="7923" creationId="{E9CA85B4-03FF-4281-9613-10683618533C}"/>
          </ac:spMkLst>
        </pc:spChg>
        <pc:spChg chg="mod">
          <ac:chgData name="Kolakowski, Artur" userId="9c34c8cc-b1df-44f6-bea5-dcf7a54ee35f" providerId="ADAL" clId="{3840EB45-74CA-49F5-8548-3DE287019A31}" dt="2022-12-08T10:51:25.071" v="11644" actId="790"/>
          <ac:spMkLst>
            <pc:docMk/>
            <pc:sldMk cId="2574044071" sldId="484"/>
            <ac:spMk id="7924" creationId="{161BDAAF-A69A-45E2-A96E-2CF7726B8352}"/>
          </ac:spMkLst>
        </pc:spChg>
        <pc:spChg chg="mod">
          <ac:chgData name="Kolakowski, Artur" userId="9c34c8cc-b1df-44f6-bea5-dcf7a54ee35f" providerId="ADAL" clId="{3840EB45-74CA-49F5-8548-3DE287019A31}" dt="2022-12-08T10:51:25.076" v="11645" actId="790"/>
          <ac:spMkLst>
            <pc:docMk/>
            <pc:sldMk cId="2574044071" sldId="484"/>
            <ac:spMk id="7925" creationId="{FBEBF18E-19D7-4537-8109-C0CACD31438A}"/>
          </ac:spMkLst>
        </pc:spChg>
        <pc:spChg chg="mod">
          <ac:chgData name="Kolakowski, Artur" userId="9c34c8cc-b1df-44f6-bea5-dcf7a54ee35f" providerId="ADAL" clId="{3840EB45-74CA-49F5-8548-3DE287019A31}" dt="2022-12-08T10:51:25.081" v="11646" actId="790"/>
          <ac:spMkLst>
            <pc:docMk/>
            <pc:sldMk cId="2574044071" sldId="484"/>
            <ac:spMk id="7926" creationId="{6C815E97-B9BF-452D-B78A-6AEC6D9337FE}"/>
          </ac:spMkLst>
        </pc:spChg>
        <pc:spChg chg="mod">
          <ac:chgData name="Kolakowski, Artur" userId="9c34c8cc-b1df-44f6-bea5-dcf7a54ee35f" providerId="ADAL" clId="{3840EB45-74CA-49F5-8548-3DE287019A31}" dt="2022-12-08T10:51:25.086" v="11647" actId="790"/>
          <ac:spMkLst>
            <pc:docMk/>
            <pc:sldMk cId="2574044071" sldId="484"/>
            <ac:spMk id="7927" creationId="{878E9781-DDE6-4169-85C2-4E7314998CC7}"/>
          </ac:spMkLst>
        </pc:spChg>
        <pc:spChg chg="mod">
          <ac:chgData name="Kolakowski, Artur" userId="9c34c8cc-b1df-44f6-bea5-dcf7a54ee35f" providerId="ADAL" clId="{3840EB45-74CA-49F5-8548-3DE287019A31}" dt="2022-12-08T10:51:25.092" v="11648" actId="790"/>
          <ac:spMkLst>
            <pc:docMk/>
            <pc:sldMk cId="2574044071" sldId="484"/>
            <ac:spMk id="7928" creationId="{1CE317E1-DA88-4174-988C-CA08BFD81090}"/>
          </ac:spMkLst>
        </pc:spChg>
        <pc:spChg chg="mod">
          <ac:chgData name="Kolakowski, Artur" userId="9c34c8cc-b1df-44f6-bea5-dcf7a54ee35f" providerId="ADAL" clId="{3840EB45-74CA-49F5-8548-3DE287019A31}" dt="2022-12-08T10:51:25.096" v="11649" actId="790"/>
          <ac:spMkLst>
            <pc:docMk/>
            <pc:sldMk cId="2574044071" sldId="484"/>
            <ac:spMk id="7929" creationId="{AA4E7A4A-E3EB-4676-A71F-81F7EFD26497}"/>
          </ac:spMkLst>
        </pc:spChg>
        <pc:spChg chg="mod">
          <ac:chgData name="Kolakowski, Artur" userId="9c34c8cc-b1df-44f6-bea5-dcf7a54ee35f" providerId="ADAL" clId="{3840EB45-74CA-49F5-8548-3DE287019A31}" dt="2022-12-08T10:51:25.102" v="11650" actId="790"/>
          <ac:spMkLst>
            <pc:docMk/>
            <pc:sldMk cId="2574044071" sldId="484"/>
            <ac:spMk id="7930" creationId="{9D1951FE-5F8C-4273-A1BF-FE52299C55ED}"/>
          </ac:spMkLst>
        </pc:spChg>
        <pc:spChg chg="mod">
          <ac:chgData name="Kolakowski, Artur" userId="9c34c8cc-b1df-44f6-bea5-dcf7a54ee35f" providerId="ADAL" clId="{3840EB45-74CA-49F5-8548-3DE287019A31}" dt="2022-12-08T10:51:25.107" v="11651" actId="790"/>
          <ac:spMkLst>
            <pc:docMk/>
            <pc:sldMk cId="2574044071" sldId="484"/>
            <ac:spMk id="7931" creationId="{A8BF7273-F018-43BD-928D-894E2055C8A8}"/>
          </ac:spMkLst>
        </pc:spChg>
        <pc:spChg chg="mod">
          <ac:chgData name="Kolakowski, Artur" userId="9c34c8cc-b1df-44f6-bea5-dcf7a54ee35f" providerId="ADAL" clId="{3840EB45-74CA-49F5-8548-3DE287019A31}" dt="2022-12-08T10:51:25.113" v="11652" actId="790"/>
          <ac:spMkLst>
            <pc:docMk/>
            <pc:sldMk cId="2574044071" sldId="484"/>
            <ac:spMk id="7932" creationId="{2E326AAC-2786-498F-B4EA-9A8732A07C85}"/>
          </ac:spMkLst>
        </pc:spChg>
        <pc:spChg chg="mod">
          <ac:chgData name="Kolakowski, Artur" userId="9c34c8cc-b1df-44f6-bea5-dcf7a54ee35f" providerId="ADAL" clId="{3840EB45-74CA-49F5-8548-3DE287019A31}" dt="2022-12-08T10:51:25.119" v="11653" actId="790"/>
          <ac:spMkLst>
            <pc:docMk/>
            <pc:sldMk cId="2574044071" sldId="484"/>
            <ac:spMk id="7933" creationId="{1C72D21B-4BA6-4539-B8B8-9FF6603117FC}"/>
          </ac:spMkLst>
        </pc:spChg>
        <pc:spChg chg="mod">
          <ac:chgData name="Kolakowski, Artur" userId="9c34c8cc-b1df-44f6-bea5-dcf7a54ee35f" providerId="ADAL" clId="{3840EB45-74CA-49F5-8548-3DE287019A31}" dt="2022-12-08T10:51:25.124" v="11654" actId="790"/>
          <ac:spMkLst>
            <pc:docMk/>
            <pc:sldMk cId="2574044071" sldId="484"/>
            <ac:spMk id="7934" creationId="{E65BA836-CAB4-4F07-A2DC-F61FF4447E47}"/>
          </ac:spMkLst>
        </pc:spChg>
        <pc:spChg chg="mod">
          <ac:chgData name="Kolakowski, Artur" userId="9c34c8cc-b1df-44f6-bea5-dcf7a54ee35f" providerId="ADAL" clId="{3840EB45-74CA-49F5-8548-3DE287019A31}" dt="2022-12-08T10:51:25.129" v="11655" actId="790"/>
          <ac:spMkLst>
            <pc:docMk/>
            <pc:sldMk cId="2574044071" sldId="484"/>
            <ac:spMk id="7935" creationId="{6CEEFE25-C0AF-4A11-ACC4-05B29249D656}"/>
          </ac:spMkLst>
        </pc:spChg>
        <pc:spChg chg="mod">
          <ac:chgData name="Kolakowski, Artur" userId="9c34c8cc-b1df-44f6-bea5-dcf7a54ee35f" providerId="ADAL" clId="{3840EB45-74CA-49F5-8548-3DE287019A31}" dt="2022-12-08T10:51:25.134" v="11656" actId="790"/>
          <ac:spMkLst>
            <pc:docMk/>
            <pc:sldMk cId="2574044071" sldId="484"/>
            <ac:spMk id="7936" creationId="{FB992A70-391F-4A35-8CF6-14D62B260F51}"/>
          </ac:spMkLst>
        </pc:spChg>
        <pc:spChg chg="mod">
          <ac:chgData name="Kolakowski, Artur" userId="9c34c8cc-b1df-44f6-bea5-dcf7a54ee35f" providerId="ADAL" clId="{3840EB45-74CA-49F5-8548-3DE287019A31}" dt="2022-12-08T10:51:25.139" v="11657" actId="790"/>
          <ac:spMkLst>
            <pc:docMk/>
            <pc:sldMk cId="2574044071" sldId="484"/>
            <ac:spMk id="7937" creationId="{DB773C2B-35DB-431C-8566-FC3E11A6D8E4}"/>
          </ac:spMkLst>
        </pc:spChg>
        <pc:spChg chg="mod">
          <ac:chgData name="Kolakowski, Artur" userId="9c34c8cc-b1df-44f6-bea5-dcf7a54ee35f" providerId="ADAL" clId="{3840EB45-74CA-49F5-8548-3DE287019A31}" dt="2022-12-08T10:51:25.145" v="11658" actId="790"/>
          <ac:spMkLst>
            <pc:docMk/>
            <pc:sldMk cId="2574044071" sldId="484"/>
            <ac:spMk id="7938" creationId="{1F5F0FFA-EE8D-4014-97CC-7D7762523E0E}"/>
          </ac:spMkLst>
        </pc:spChg>
        <pc:spChg chg="mod">
          <ac:chgData name="Kolakowski, Artur" userId="9c34c8cc-b1df-44f6-bea5-dcf7a54ee35f" providerId="ADAL" clId="{3840EB45-74CA-49F5-8548-3DE287019A31}" dt="2022-12-08T10:51:25.150" v="11659" actId="790"/>
          <ac:spMkLst>
            <pc:docMk/>
            <pc:sldMk cId="2574044071" sldId="484"/>
            <ac:spMk id="7939" creationId="{C33A038A-2BDD-457F-9319-B26C7EB6A38A}"/>
          </ac:spMkLst>
        </pc:spChg>
        <pc:spChg chg="mod">
          <ac:chgData name="Kolakowski, Artur" userId="9c34c8cc-b1df-44f6-bea5-dcf7a54ee35f" providerId="ADAL" clId="{3840EB45-74CA-49F5-8548-3DE287019A31}" dt="2022-12-08T10:51:25.155" v="11660" actId="790"/>
          <ac:spMkLst>
            <pc:docMk/>
            <pc:sldMk cId="2574044071" sldId="484"/>
            <ac:spMk id="7940" creationId="{E2BEF268-CE45-4C54-B909-FF70871E8AAF}"/>
          </ac:spMkLst>
        </pc:spChg>
        <pc:spChg chg="mod">
          <ac:chgData name="Kolakowski, Artur" userId="9c34c8cc-b1df-44f6-bea5-dcf7a54ee35f" providerId="ADAL" clId="{3840EB45-74CA-49F5-8548-3DE287019A31}" dt="2022-12-08T10:51:25.160" v="11661" actId="790"/>
          <ac:spMkLst>
            <pc:docMk/>
            <pc:sldMk cId="2574044071" sldId="484"/>
            <ac:spMk id="7941" creationId="{5CE120CD-12EE-4B67-8C20-44CAD8200AE6}"/>
          </ac:spMkLst>
        </pc:spChg>
        <pc:spChg chg="mod">
          <ac:chgData name="Kolakowski, Artur" userId="9c34c8cc-b1df-44f6-bea5-dcf7a54ee35f" providerId="ADAL" clId="{3840EB45-74CA-49F5-8548-3DE287019A31}" dt="2022-12-08T10:51:25.165" v="11662" actId="790"/>
          <ac:spMkLst>
            <pc:docMk/>
            <pc:sldMk cId="2574044071" sldId="484"/>
            <ac:spMk id="7942" creationId="{4826F222-8826-4A34-8C99-351569EF6C51}"/>
          </ac:spMkLst>
        </pc:spChg>
        <pc:spChg chg="mod">
          <ac:chgData name="Kolakowski, Artur" userId="9c34c8cc-b1df-44f6-bea5-dcf7a54ee35f" providerId="ADAL" clId="{3840EB45-74CA-49F5-8548-3DE287019A31}" dt="2022-12-08T10:51:25.170" v="11663" actId="790"/>
          <ac:spMkLst>
            <pc:docMk/>
            <pc:sldMk cId="2574044071" sldId="484"/>
            <ac:spMk id="7943" creationId="{89D9D1EA-267A-44E8-AB49-6944D92E4C8E}"/>
          </ac:spMkLst>
        </pc:spChg>
        <pc:spChg chg="mod">
          <ac:chgData name="Kolakowski, Artur" userId="9c34c8cc-b1df-44f6-bea5-dcf7a54ee35f" providerId="ADAL" clId="{3840EB45-74CA-49F5-8548-3DE287019A31}" dt="2022-12-08T10:51:25.175" v="11664" actId="790"/>
          <ac:spMkLst>
            <pc:docMk/>
            <pc:sldMk cId="2574044071" sldId="484"/>
            <ac:spMk id="7944" creationId="{52B7FFF6-3988-42D2-A497-34C5F82F8990}"/>
          </ac:spMkLst>
        </pc:spChg>
        <pc:spChg chg="mod">
          <ac:chgData name="Kolakowski, Artur" userId="9c34c8cc-b1df-44f6-bea5-dcf7a54ee35f" providerId="ADAL" clId="{3840EB45-74CA-49F5-8548-3DE287019A31}" dt="2022-12-08T10:51:25.180" v="11665" actId="790"/>
          <ac:spMkLst>
            <pc:docMk/>
            <pc:sldMk cId="2574044071" sldId="484"/>
            <ac:spMk id="7945" creationId="{909B5258-612C-4FF6-8883-0535730710F3}"/>
          </ac:spMkLst>
        </pc:spChg>
        <pc:spChg chg="mod">
          <ac:chgData name="Kolakowski, Artur" userId="9c34c8cc-b1df-44f6-bea5-dcf7a54ee35f" providerId="ADAL" clId="{3840EB45-74CA-49F5-8548-3DE287019A31}" dt="2022-12-08T10:51:25.185" v="11666" actId="790"/>
          <ac:spMkLst>
            <pc:docMk/>
            <pc:sldMk cId="2574044071" sldId="484"/>
            <ac:spMk id="7946" creationId="{EC0BC110-3BC6-4C2E-9D1C-B24E454365D3}"/>
          </ac:spMkLst>
        </pc:spChg>
        <pc:spChg chg="mod">
          <ac:chgData name="Kolakowski, Artur" userId="9c34c8cc-b1df-44f6-bea5-dcf7a54ee35f" providerId="ADAL" clId="{3840EB45-74CA-49F5-8548-3DE287019A31}" dt="2022-12-08T10:51:25.190" v="11667" actId="790"/>
          <ac:spMkLst>
            <pc:docMk/>
            <pc:sldMk cId="2574044071" sldId="484"/>
            <ac:spMk id="7947" creationId="{B46580A1-632F-48BF-93F6-4572F434F1B6}"/>
          </ac:spMkLst>
        </pc:spChg>
        <pc:spChg chg="mod">
          <ac:chgData name="Kolakowski, Artur" userId="9c34c8cc-b1df-44f6-bea5-dcf7a54ee35f" providerId="ADAL" clId="{3840EB45-74CA-49F5-8548-3DE287019A31}" dt="2022-12-08T10:51:25.196" v="11668" actId="790"/>
          <ac:spMkLst>
            <pc:docMk/>
            <pc:sldMk cId="2574044071" sldId="484"/>
            <ac:spMk id="7948" creationId="{682F4D91-A6E0-41C1-B580-C97E361014F3}"/>
          </ac:spMkLst>
        </pc:spChg>
        <pc:spChg chg="mod">
          <ac:chgData name="Kolakowski, Artur" userId="9c34c8cc-b1df-44f6-bea5-dcf7a54ee35f" providerId="ADAL" clId="{3840EB45-74CA-49F5-8548-3DE287019A31}" dt="2022-12-08T10:51:25.200" v="11669" actId="790"/>
          <ac:spMkLst>
            <pc:docMk/>
            <pc:sldMk cId="2574044071" sldId="484"/>
            <ac:spMk id="7949" creationId="{8BAC4E04-FCB3-4E40-B3A6-BFDB7E19F0D5}"/>
          </ac:spMkLst>
        </pc:spChg>
        <pc:spChg chg="mod">
          <ac:chgData name="Kolakowski, Artur" userId="9c34c8cc-b1df-44f6-bea5-dcf7a54ee35f" providerId="ADAL" clId="{3840EB45-74CA-49F5-8548-3DE287019A31}" dt="2022-12-08T10:51:25.205" v="11670" actId="790"/>
          <ac:spMkLst>
            <pc:docMk/>
            <pc:sldMk cId="2574044071" sldId="484"/>
            <ac:spMk id="7950" creationId="{DA9B5578-1A69-4294-94E1-44F1246CA078}"/>
          </ac:spMkLst>
        </pc:spChg>
        <pc:spChg chg="mod">
          <ac:chgData name="Kolakowski, Artur" userId="9c34c8cc-b1df-44f6-bea5-dcf7a54ee35f" providerId="ADAL" clId="{3840EB45-74CA-49F5-8548-3DE287019A31}" dt="2022-12-08T10:51:25.209" v="11671" actId="790"/>
          <ac:spMkLst>
            <pc:docMk/>
            <pc:sldMk cId="2574044071" sldId="484"/>
            <ac:spMk id="7951" creationId="{593238C7-50CE-4DE9-84F0-8512BE102487}"/>
          </ac:spMkLst>
        </pc:spChg>
        <pc:spChg chg="mod">
          <ac:chgData name="Kolakowski, Artur" userId="9c34c8cc-b1df-44f6-bea5-dcf7a54ee35f" providerId="ADAL" clId="{3840EB45-74CA-49F5-8548-3DE287019A31}" dt="2022-12-08T10:51:25.215" v="11672" actId="790"/>
          <ac:spMkLst>
            <pc:docMk/>
            <pc:sldMk cId="2574044071" sldId="484"/>
            <ac:spMk id="7952" creationId="{8BAC8EC1-6B2E-4500-86EF-152E44C43D38}"/>
          </ac:spMkLst>
        </pc:spChg>
        <pc:spChg chg="mod">
          <ac:chgData name="Kolakowski, Artur" userId="9c34c8cc-b1df-44f6-bea5-dcf7a54ee35f" providerId="ADAL" clId="{3840EB45-74CA-49F5-8548-3DE287019A31}" dt="2022-12-08T10:51:25.220" v="11673" actId="790"/>
          <ac:spMkLst>
            <pc:docMk/>
            <pc:sldMk cId="2574044071" sldId="484"/>
            <ac:spMk id="7953" creationId="{72600825-9232-464F-94B1-72F85DBBD0FE}"/>
          </ac:spMkLst>
        </pc:spChg>
        <pc:spChg chg="mod">
          <ac:chgData name="Kolakowski, Artur" userId="9c34c8cc-b1df-44f6-bea5-dcf7a54ee35f" providerId="ADAL" clId="{3840EB45-74CA-49F5-8548-3DE287019A31}" dt="2022-12-08T10:51:25.224" v="11674" actId="790"/>
          <ac:spMkLst>
            <pc:docMk/>
            <pc:sldMk cId="2574044071" sldId="484"/>
            <ac:spMk id="7954" creationId="{2270C926-BBB0-4D67-AC06-B8DB73099A4B}"/>
          </ac:spMkLst>
        </pc:spChg>
        <pc:spChg chg="mod">
          <ac:chgData name="Kolakowski, Artur" userId="9c34c8cc-b1df-44f6-bea5-dcf7a54ee35f" providerId="ADAL" clId="{3840EB45-74CA-49F5-8548-3DE287019A31}" dt="2022-12-08T10:51:25.229" v="11675" actId="790"/>
          <ac:spMkLst>
            <pc:docMk/>
            <pc:sldMk cId="2574044071" sldId="484"/>
            <ac:spMk id="7955" creationId="{B8B2482F-8581-4F44-8DF1-903D5FDBE261}"/>
          </ac:spMkLst>
        </pc:spChg>
        <pc:spChg chg="mod">
          <ac:chgData name="Kolakowski, Artur" userId="9c34c8cc-b1df-44f6-bea5-dcf7a54ee35f" providerId="ADAL" clId="{3840EB45-74CA-49F5-8548-3DE287019A31}" dt="2022-12-08T10:51:25.234" v="11676" actId="790"/>
          <ac:spMkLst>
            <pc:docMk/>
            <pc:sldMk cId="2574044071" sldId="484"/>
            <ac:spMk id="7956" creationId="{E79D1D9C-747A-482B-BA1B-2CFD1E5CD4A5}"/>
          </ac:spMkLst>
        </pc:spChg>
        <pc:spChg chg="mod">
          <ac:chgData name="Kolakowski, Artur" userId="9c34c8cc-b1df-44f6-bea5-dcf7a54ee35f" providerId="ADAL" clId="{3840EB45-74CA-49F5-8548-3DE287019A31}" dt="2022-12-08T10:51:25.240" v="11677" actId="790"/>
          <ac:spMkLst>
            <pc:docMk/>
            <pc:sldMk cId="2574044071" sldId="484"/>
            <ac:spMk id="7957" creationId="{5D3D34C4-D6FC-4E33-BAA9-71E30A740105}"/>
          </ac:spMkLst>
        </pc:spChg>
        <pc:spChg chg="mod">
          <ac:chgData name="Kolakowski, Artur" userId="9c34c8cc-b1df-44f6-bea5-dcf7a54ee35f" providerId="ADAL" clId="{3840EB45-74CA-49F5-8548-3DE287019A31}" dt="2022-12-08T10:51:25.245" v="11678" actId="790"/>
          <ac:spMkLst>
            <pc:docMk/>
            <pc:sldMk cId="2574044071" sldId="484"/>
            <ac:spMk id="7958" creationId="{20061926-7FC2-4D1E-B52E-46C052697C3D}"/>
          </ac:spMkLst>
        </pc:spChg>
        <pc:spChg chg="mod">
          <ac:chgData name="Kolakowski, Artur" userId="9c34c8cc-b1df-44f6-bea5-dcf7a54ee35f" providerId="ADAL" clId="{3840EB45-74CA-49F5-8548-3DE287019A31}" dt="2022-12-08T10:51:25.250" v="11679" actId="790"/>
          <ac:spMkLst>
            <pc:docMk/>
            <pc:sldMk cId="2574044071" sldId="484"/>
            <ac:spMk id="7959" creationId="{6546C8ED-A501-43CF-884F-359A3548FEA8}"/>
          </ac:spMkLst>
        </pc:spChg>
        <pc:spChg chg="mod">
          <ac:chgData name="Kolakowski, Artur" userId="9c34c8cc-b1df-44f6-bea5-dcf7a54ee35f" providerId="ADAL" clId="{3840EB45-74CA-49F5-8548-3DE287019A31}" dt="2022-12-08T10:51:25.255" v="11680" actId="790"/>
          <ac:spMkLst>
            <pc:docMk/>
            <pc:sldMk cId="2574044071" sldId="484"/>
            <ac:spMk id="7960" creationId="{71B95AD1-3ABB-4F0B-985A-04DC54429CAD}"/>
          </ac:spMkLst>
        </pc:spChg>
        <pc:spChg chg="mod">
          <ac:chgData name="Kolakowski, Artur" userId="9c34c8cc-b1df-44f6-bea5-dcf7a54ee35f" providerId="ADAL" clId="{3840EB45-74CA-49F5-8548-3DE287019A31}" dt="2022-12-08T10:51:25.260" v="11681" actId="790"/>
          <ac:spMkLst>
            <pc:docMk/>
            <pc:sldMk cId="2574044071" sldId="484"/>
            <ac:spMk id="7961" creationId="{50D1CAB0-0661-4C94-AEF6-1D658234B8CD}"/>
          </ac:spMkLst>
        </pc:spChg>
        <pc:spChg chg="mod">
          <ac:chgData name="Kolakowski, Artur" userId="9c34c8cc-b1df-44f6-bea5-dcf7a54ee35f" providerId="ADAL" clId="{3840EB45-74CA-49F5-8548-3DE287019A31}" dt="2022-12-08T10:51:25.266" v="11682" actId="790"/>
          <ac:spMkLst>
            <pc:docMk/>
            <pc:sldMk cId="2574044071" sldId="484"/>
            <ac:spMk id="7962" creationId="{8DF400D9-01FA-4AFC-A882-8AFBF3EB0115}"/>
          </ac:spMkLst>
        </pc:spChg>
        <pc:spChg chg="mod">
          <ac:chgData name="Kolakowski, Artur" userId="9c34c8cc-b1df-44f6-bea5-dcf7a54ee35f" providerId="ADAL" clId="{3840EB45-74CA-49F5-8548-3DE287019A31}" dt="2022-12-08T10:51:25.271" v="11683" actId="790"/>
          <ac:spMkLst>
            <pc:docMk/>
            <pc:sldMk cId="2574044071" sldId="484"/>
            <ac:spMk id="7963" creationId="{68582AE8-774A-439B-8C6C-802E976ED48C}"/>
          </ac:spMkLst>
        </pc:spChg>
        <pc:spChg chg="mod">
          <ac:chgData name="Kolakowski, Artur" userId="9c34c8cc-b1df-44f6-bea5-dcf7a54ee35f" providerId="ADAL" clId="{3840EB45-74CA-49F5-8548-3DE287019A31}" dt="2022-12-08T10:51:25.277" v="11684" actId="790"/>
          <ac:spMkLst>
            <pc:docMk/>
            <pc:sldMk cId="2574044071" sldId="484"/>
            <ac:spMk id="7964" creationId="{BB5EE9B0-D3A4-4E8E-BA6A-B7822A49C516}"/>
          </ac:spMkLst>
        </pc:spChg>
        <pc:spChg chg="mod">
          <ac:chgData name="Kolakowski, Artur" userId="9c34c8cc-b1df-44f6-bea5-dcf7a54ee35f" providerId="ADAL" clId="{3840EB45-74CA-49F5-8548-3DE287019A31}" dt="2022-12-08T10:51:25.282" v="11685" actId="790"/>
          <ac:spMkLst>
            <pc:docMk/>
            <pc:sldMk cId="2574044071" sldId="484"/>
            <ac:spMk id="7965" creationId="{B153AE65-1896-4C10-B87F-6D5E64A2B753}"/>
          </ac:spMkLst>
        </pc:spChg>
        <pc:spChg chg="mod">
          <ac:chgData name="Kolakowski, Artur" userId="9c34c8cc-b1df-44f6-bea5-dcf7a54ee35f" providerId="ADAL" clId="{3840EB45-74CA-49F5-8548-3DE287019A31}" dt="2022-12-08T10:51:25.286" v="11686" actId="790"/>
          <ac:spMkLst>
            <pc:docMk/>
            <pc:sldMk cId="2574044071" sldId="484"/>
            <ac:spMk id="7966" creationId="{8C68DFCD-B693-4FB4-BA48-FFF0026D91D4}"/>
          </ac:spMkLst>
        </pc:spChg>
        <pc:spChg chg="mod">
          <ac:chgData name="Kolakowski, Artur" userId="9c34c8cc-b1df-44f6-bea5-dcf7a54ee35f" providerId="ADAL" clId="{3840EB45-74CA-49F5-8548-3DE287019A31}" dt="2022-12-08T10:51:25.291" v="11687" actId="790"/>
          <ac:spMkLst>
            <pc:docMk/>
            <pc:sldMk cId="2574044071" sldId="484"/>
            <ac:spMk id="7967" creationId="{B8D4E9FE-2441-430B-8136-58433A767C78}"/>
          </ac:spMkLst>
        </pc:spChg>
        <pc:spChg chg="mod">
          <ac:chgData name="Kolakowski, Artur" userId="9c34c8cc-b1df-44f6-bea5-dcf7a54ee35f" providerId="ADAL" clId="{3840EB45-74CA-49F5-8548-3DE287019A31}" dt="2022-12-08T10:51:25.296" v="11688" actId="790"/>
          <ac:spMkLst>
            <pc:docMk/>
            <pc:sldMk cId="2574044071" sldId="484"/>
            <ac:spMk id="7968" creationId="{FB42CBD1-60B5-4FB9-9845-A86D8701C83A}"/>
          </ac:spMkLst>
        </pc:spChg>
        <pc:spChg chg="mod">
          <ac:chgData name="Kolakowski, Artur" userId="9c34c8cc-b1df-44f6-bea5-dcf7a54ee35f" providerId="ADAL" clId="{3840EB45-74CA-49F5-8548-3DE287019A31}" dt="2022-12-08T10:51:25.300" v="11689" actId="790"/>
          <ac:spMkLst>
            <pc:docMk/>
            <pc:sldMk cId="2574044071" sldId="484"/>
            <ac:spMk id="7969" creationId="{2A748282-AEDA-4272-A19B-9F2BEE1FD117}"/>
          </ac:spMkLst>
        </pc:spChg>
        <pc:spChg chg="mod">
          <ac:chgData name="Kolakowski, Artur" userId="9c34c8cc-b1df-44f6-bea5-dcf7a54ee35f" providerId="ADAL" clId="{3840EB45-74CA-49F5-8548-3DE287019A31}" dt="2022-12-08T10:51:25.305" v="11690" actId="790"/>
          <ac:spMkLst>
            <pc:docMk/>
            <pc:sldMk cId="2574044071" sldId="484"/>
            <ac:spMk id="7970" creationId="{E4A54F96-A248-4FF6-967D-36E06DC5A44C}"/>
          </ac:spMkLst>
        </pc:spChg>
        <pc:spChg chg="mod">
          <ac:chgData name="Kolakowski, Artur" userId="9c34c8cc-b1df-44f6-bea5-dcf7a54ee35f" providerId="ADAL" clId="{3840EB45-74CA-49F5-8548-3DE287019A31}" dt="2022-12-08T10:51:25.311" v="11691" actId="790"/>
          <ac:spMkLst>
            <pc:docMk/>
            <pc:sldMk cId="2574044071" sldId="484"/>
            <ac:spMk id="7971" creationId="{B133B314-9DA9-4A04-8322-E6B008D995C0}"/>
          </ac:spMkLst>
        </pc:spChg>
        <pc:spChg chg="mod">
          <ac:chgData name="Kolakowski, Artur" userId="9c34c8cc-b1df-44f6-bea5-dcf7a54ee35f" providerId="ADAL" clId="{3840EB45-74CA-49F5-8548-3DE287019A31}" dt="2022-12-08T10:51:25.316" v="11692" actId="790"/>
          <ac:spMkLst>
            <pc:docMk/>
            <pc:sldMk cId="2574044071" sldId="484"/>
            <ac:spMk id="7972" creationId="{A8E41285-DD8E-4E3F-A6BE-A3264E0D1C48}"/>
          </ac:spMkLst>
        </pc:spChg>
        <pc:spChg chg="mod">
          <ac:chgData name="Kolakowski, Artur" userId="9c34c8cc-b1df-44f6-bea5-dcf7a54ee35f" providerId="ADAL" clId="{3840EB45-74CA-49F5-8548-3DE287019A31}" dt="2022-12-08T10:51:25.320" v="11693" actId="790"/>
          <ac:spMkLst>
            <pc:docMk/>
            <pc:sldMk cId="2574044071" sldId="484"/>
            <ac:spMk id="7973" creationId="{E7370958-7921-4036-B15F-0CD3499E3207}"/>
          </ac:spMkLst>
        </pc:spChg>
        <pc:spChg chg="mod">
          <ac:chgData name="Kolakowski, Artur" userId="9c34c8cc-b1df-44f6-bea5-dcf7a54ee35f" providerId="ADAL" clId="{3840EB45-74CA-49F5-8548-3DE287019A31}" dt="2022-12-08T10:51:25.325" v="11694" actId="790"/>
          <ac:spMkLst>
            <pc:docMk/>
            <pc:sldMk cId="2574044071" sldId="484"/>
            <ac:spMk id="7974" creationId="{F4C764E3-FBF3-4FDE-949A-91A7BBB8E19E}"/>
          </ac:spMkLst>
        </pc:spChg>
        <pc:spChg chg="mod">
          <ac:chgData name="Kolakowski, Artur" userId="9c34c8cc-b1df-44f6-bea5-dcf7a54ee35f" providerId="ADAL" clId="{3840EB45-74CA-49F5-8548-3DE287019A31}" dt="2022-12-08T10:51:25.330" v="11695" actId="790"/>
          <ac:spMkLst>
            <pc:docMk/>
            <pc:sldMk cId="2574044071" sldId="484"/>
            <ac:spMk id="7975" creationId="{41637974-BC72-40F4-9CED-3303EEBDE9A4}"/>
          </ac:spMkLst>
        </pc:spChg>
        <pc:spChg chg="mod">
          <ac:chgData name="Kolakowski, Artur" userId="9c34c8cc-b1df-44f6-bea5-dcf7a54ee35f" providerId="ADAL" clId="{3840EB45-74CA-49F5-8548-3DE287019A31}" dt="2022-12-08T10:51:25.335" v="11696" actId="790"/>
          <ac:spMkLst>
            <pc:docMk/>
            <pc:sldMk cId="2574044071" sldId="484"/>
            <ac:spMk id="7976" creationId="{7EF62A8B-A399-45EF-A1CF-72C95C88F382}"/>
          </ac:spMkLst>
        </pc:spChg>
        <pc:spChg chg="mod">
          <ac:chgData name="Kolakowski, Artur" userId="9c34c8cc-b1df-44f6-bea5-dcf7a54ee35f" providerId="ADAL" clId="{3840EB45-74CA-49F5-8548-3DE287019A31}" dt="2022-12-08T10:51:25.340" v="11697" actId="790"/>
          <ac:spMkLst>
            <pc:docMk/>
            <pc:sldMk cId="2574044071" sldId="484"/>
            <ac:spMk id="7977" creationId="{55AE9DA4-78C3-4D91-8BE8-60F1DF064724}"/>
          </ac:spMkLst>
        </pc:spChg>
        <pc:spChg chg="mod">
          <ac:chgData name="Kolakowski, Artur" userId="9c34c8cc-b1df-44f6-bea5-dcf7a54ee35f" providerId="ADAL" clId="{3840EB45-74CA-49F5-8548-3DE287019A31}" dt="2022-12-08T10:51:25.345" v="11698" actId="790"/>
          <ac:spMkLst>
            <pc:docMk/>
            <pc:sldMk cId="2574044071" sldId="484"/>
            <ac:spMk id="7978" creationId="{B871CFE4-DB78-410A-B4AA-FA5DD85AD622}"/>
          </ac:spMkLst>
        </pc:spChg>
        <pc:spChg chg="mod">
          <ac:chgData name="Kolakowski, Artur" userId="9c34c8cc-b1df-44f6-bea5-dcf7a54ee35f" providerId="ADAL" clId="{3840EB45-74CA-49F5-8548-3DE287019A31}" dt="2022-12-08T10:51:25.350" v="11699" actId="790"/>
          <ac:spMkLst>
            <pc:docMk/>
            <pc:sldMk cId="2574044071" sldId="484"/>
            <ac:spMk id="7979" creationId="{9E5FEB98-F30F-4478-AA5C-AFA842DB117D}"/>
          </ac:spMkLst>
        </pc:spChg>
        <pc:spChg chg="mod">
          <ac:chgData name="Kolakowski, Artur" userId="9c34c8cc-b1df-44f6-bea5-dcf7a54ee35f" providerId="ADAL" clId="{3840EB45-74CA-49F5-8548-3DE287019A31}" dt="2022-12-08T10:51:25.355" v="11700" actId="790"/>
          <ac:spMkLst>
            <pc:docMk/>
            <pc:sldMk cId="2574044071" sldId="484"/>
            <ac:spMk id="7980" creationId="{06CC1579-8753-4CA5-B1CD-7574CA3D7515}"/>
          </ac:spMkLst>
        </pc:spChg>
        <pc:spChg chg="mod">
          <ac:chgData name="Kolakowski, Artur" userId="9c34c8cc-b1df-44f6-bea5-dcf7a54ee35f" providerId="ADAL" clId="{3840EB45-74CA-49F5-8548-3DE287019A31}" dt="2022-12-08T10:51:25.361" v="11701" actId="790"/>
          <ac:spMkLst>
            <pc:docMk/>
            <pc:sldMk cId="2574044071" sldId="484"/>
            <ac:spMk id="7981" creationId="{63100451-2B8D-47BA-BA8B-23392AAE917C}"/>
          </ac:spMkLst>
        </pc:spChg>
        <pc:spChg chg="mod">
          <ac:chgData name="Kolakowski, Artur" userId="9c34c8cc-b1df-44f6-bea5-dcf7a54ee35f" providerId="ADAL" clId="{3840EB45-74CA-49F5-8548-3DE287019A31}" dt="2022-12-08T10:51:25.366" v="11702" actId="790"/>
          <ac:spMkLst>
            <pc:docMk/>
            <pc:sldMk cId="2574044071" sldId="484"/>
            <ac:spMk id="7982" creationId="{4B2E1F64-68C3-4F35-9629-888AAFC3B05D}"/>
          </ac:spMkLst>
        </pc:spChg>
        <pc:spChg chg="mod">
          <ac:chgData name="Kolakowski, Artur" userId="9c34c8cc-b1df-44f6-bea5-dcf7a54ee35f" providerId="ADAL" clId="{3840EB45-74CA-49F5-8548-3DE287019A31}" dt="2022-12-08T10:51:25.371" v="11703" actId="790"/>
          <ac:spMkLst>
            <pc:docMk/>
            <pc:sldMk cId="2574044071" sldId="484"/>
            <ac:spMk id="7983" creationId="{7AFAECBA-30A2-4EB3-98A7-2C1039760230}"/>
          </ac:spMkLst>
        </pc:spChg>
        <pc:spChg chg="mod">
          <ac:chgData name="Kolakowski, Artur" userId="9c34c8cc-b1df-44f6-bea5-dcf7a54ee35f" providerId="ADAL" clId="{3840EB45-74CA-49F5-8548-3DE287019A31}" dt="2022-12-08T10:51:25.378" v="11704" actId="790"/>
          <ac:spMkLst>
            <pc:docMk/>
            <pc:sldMk cId="2574044071" sldId="484"/>
            <ac:spMk id="7984" creationId="{A2F362E9-EE41-41E5-94AC-FBB98FAE2EB5}"/>
          </ac:spMkLst>
        </pc:spChg>
        <pc:spChg chg="mod">
          <ac:chgData name="Kolakowski, Artur" userId="9c34c8cc-b1df-44f6-bea5-dcf7a54ee35f" providerId="ADAL" clId="{3840EB45-74CA-49F5-8548-3DE287019A31}" dt="2022-12-08T10:51:25.384" v="11705" actId="790"/>
          <ac:spMkLst>
            <pc:docMk/>
            <pc:sldMk cId="2574044071" sldId="484"/>
            <ac:spMk id="7985" creationId="{96588771-92CD-4BF8-8518-F8F1F6F5D6B6}"/>
          </ac:spMkLst>
        </pc:spChg>
        <pc:spChg chg="mod">
          <ac:chgData name="Kolakowski, Artur" userId="9c34c8cc-b1df-44f6-bea5-dcf7a54ee35f" providerId="ADAL" clId="{3840EB45-74CA-49F5-8548-3DE287019A31}" dt="2022-12-08T10:51:25.390" v="11706" actId="790"/>
          <ac:spMkLst>
            <pc:docMk/>
            <pc:sldMk cId="2574044071" sldId="484"/>
            <ac:spMk id="7986" creationId="{C9F02E68-F08B-4B96-A9BC-1508E39FD9E4}"/>
          </ac:spMkLst>
        </pc:spChg>
        <pc:spChg chg="mod">
          <ac:chgData name="Kolakowski, Artur" userId="9c34c8cc-b1df-44f6-bea5-dcf7a54ee35f" providerId="ADAL" clId="{3840EB45-74CA-49F5-8548-3DE287019A31}" dt="2022-12-08T10:51:25.396" v="11707" actId="790"/>
          <ac:spMkLst>
            <pc:docMk/>
            <pc:sldMk cId="2574044071" sldId="484"/>
            <ac:spMk id="7987" creationId="{7C24C59B-8688-4CD9-A06F-D7D3EA67362A}"/>
          </ac:spMkLst>
        </pc:spChg>
        <pc:spChg chg="mod">
          <ac:chgData name="Kolakowski, Artur" userId="9c34c8cc-b1df-44f6-bea5-dcf7a54ee35f" providerId="ADAL" clId="{3840EB45-74CA-49F5-8548-3DE287019A31}" dt="2022-12-08T10:51:25.402" v="11708" actId="790"/>
          <ac:spMkLst>
            <pc:docMk/>
            <pc:sldMk cId="2574044071" sldId="484"/>
            <ac:spMk id="7988" creationId="{F67560FC-22BA-4EC4-BB6F-7913B0C21352}"/>
          </ac:spMkLst>
        </pc:spChg>
        <pc:spChg chg="mod">
          <ac:chgData name="Kolakowski, Artur" userId="9c34c8cc-b1df-44f6-bea5-dcf7a54ee35f" providerId="ADAL" clId="{3840EB45-74CA-49F5-8548-3DE287019A31}" dt="2022-12-08T10:51:25.409" v="11709" actId="790"/>
          <ac:spMkLst>
            <pc:docMk/>
            <pc:sldMk cId="2574044071" sldId="484"/>
            <ac:spMk id="7989" creationId="{B5632FE0-3F7C-4A0F-8D2B-2F7FFA4A8015}"/>
          </ac:spMkLst>
        </pc:spChg>
        <pc:spChg chg="mod">
          <ac:chgData name="Kolakowski, Artur" userId="9c34c8cc-b1df-44f6-bea5-dcf7a54ee35f" providerId="ADAL" clId="{3840EB45-74CA-49F5-8548-3DE287019A31}" dt="2022-12-08T10:51:25.415" v="11710" actId="790"/>
          <ac:spMkLst>
            <pc:docMk/>
            <pc:sldMk cId="2574044071" sldId="484"/>
            <ac:spMk id="7990" creationId="{B7D4EDFC-C3B5-4844-AF6F-B0A729088602}"/>
          </ac:spMkLst>
        </pc:spChg>
        <pc:spChg chg="mod">
          <ac:chgData name="Kolakowski, Artur" userId="9c34c8cc-b1df-44f6-bea5-dcf7a54ee35f" providerId="ADAL" clId="{3840EB45-74CA-49F5-8548-3DE287019A31}" dt="2022-12-08T10:51:25.421" v="11711" actId="790"/>
          <ac:spMkLst>
            <pc:docMk/>
            <pc:sldMk cId="2574044071" sldId="484"/>
            <ac:spMk id="7991" creationId="{255F3250-3F00-477D-82AA-52FFE7D16224}"/>
          </ac:spMkLst>
        </pc:spChg>
        <pc:spChg chg="mod">
          <ac:chgData name="Kolakowski, Artur" userId="9c34c8cc-b1df-44f6-bea5-dcf7a54ee35f" providerId="ADAL" clId="{3840EB45-74CA-49F5-8548-3DE287019A31}" dt="2022-12-08T10:51:25.427" v="11712" actId="790"/>
          <ac:spMkLst>
            <pc:docMk/>
            <pc:sldMk cId="2574044071" sldId="484"/>
            <ac:spMk id="7992" creationId="{98F5A6A9-D241-43EB-AE47-B39BB363E497}"/>
          </ac:spMkLst>
        </pc:spChg>
        <pc:spChg chg="mod">
          <ac:chgData name="Kolakowski, Artur" userId="9c34c8cc-b1df-44f6-bea5-dcf7a54ee35f" providerId="ADAL" clId="{3840EB45-74CA-49F5-8548-3DE287019A31}" dt="2022-12-08T10:51:25.434" v="11713" actId="790"/>
          <ac:spMkLst>
            <pc:docMk/>
            <pc:sldMk cId="2574044071" sldId="484"/>
            <ac:spMk id="7993" creationId="{FB77B6EE-11F1-4503-8907-A28BE0BF9494}"/>
          </ac:spMkLst>
        </pc:spChg>
        <pc:spChg chg="mod">
          <ac:chgData name="Kolakowski, Artur" userId="9c34c8cc-b1df-44f6-bea5-dcf7a54ee35f" providerId="ADAL" clId="{3840EB45-74CA-49F5-8548-3DE287019A31}" dt="2022-12-08T10:51:25.440" v="11714" actId="790"/>
          <ac:spMkLst>
            <pc:docMk/>
            <pc:sldMk cId="2574044071" sldId="484"/>
            <ac:spMk id="7994" creationId="{B3637D15-DBBE-4DD1-98EE-CC3EBA544381}"/>
          </ac:spMkLst>
        </pc:spChg>
        <pc:spChg chg="mod">
          <ac:chgData name="Kolakowski, Artur" userId="9c34c8cc-b1df-44f6-bea5-dcf7a54ee35f" providerId="ADAL" clId="{3840EB45-74CA-49F5-8548-3DE287019A31}" dt="2022-12-08T10:51:25.447" v="11715" actId="790"/>
          <ac:spMkLst>
            <pc:docMk/>
            <pc:sldMk cId="2574044071" sldId="484"/>
            <ac:spMk id="7995" creationId="{4485F4D8-8C9A-45A5-BA1C-C38554D0B69B}"/>
          </ac:spMkLst>
        </pc:spChg>
        <pc:spChg chg="mod">
          <ac:chgData name="Kolakowski, Artur" userId="9c34c8cc-b1df-44f6-bea5-dcf7a54ee35f" providerId="ADAL" clId="{3840EB45-74CA-49F5-8548-3DE287019A31}" dt="2022-12-08T10:51:25.453" v="11716" actId="790"/>
          <ac:spMkLst>
            <pc:docMk/>
            <pc:sldMk cId="2574044071" sldId="484"/>
            <ac:spMk id="7996" creationId="{9923D6C6-19A1-40B6-A976-880A3E0E4597}"/>
          </ac:spMkLst>
        </pc:spChg>
        <pc:spChg chg="mod">
          <ac:chgData name="Kolakowski, Artur" userId="9c34c8cc-b1df-44f6-bea5-dcf7a54ee35f" providerId="ADAL" clId="{3840EB45-74CA-49F5-8548-3DE287019A31}" dt="2022-12-08T10:51:25.460" v="11717" actId="790"/>
          <ac:spMkLst>
            <pc:docMk/>
            <pc:sldMk cId="2574044071" sldId="484"/>
            <ac:spMk id="7997" creationId="{0B17D3E6-9F34-42DE-9AB3-AEAAD181AF85}"/>
          </ac:spMkLst>
        </pc:spChg>
        <pc:spChg chg="mod">
          <ac:chgData name="Kolakowski, Artur" userId="9c34c8cc-b1df-44f6-bea5-dcf7a54ee35f" providerId="ADAL" clId="{3840EB45-74CA-49F5-8548-3DE287019A31}" dt="2022-12-08T10:51:25.465" v="11718" actId="790"/>
          <ac:spMkLst>
            <pc:docMk/>
            <pc:sldMk cId="2574044071" sldId="484"/>
            <ac:spMk id="7998" creationId="{FC2E4040-50D4-40AD-8E82-CE876B147965}"/>
          </ac:spMkLst>
        </pc:spChg>
        <pc:spChg chg="mod">
          <ac:chgData name="Kolakowski, Artur" userId="9c34c8cc-b1df-44f6-bea5-dcf7a54ee35f" providerId="ADAL" clId="{3840EB45-74CA-49F5-8548-3DE287019A31}" dt="2022-12-08T10:51:25.471" v="11719" actId="790"/>
          <ac:spMkLst>
            <pc:docMk/>
            <pc:sldMk cId="2574044071" sldId="484"/>
            <ac:spMk id="7999" creationId="{25753542-D3B1-48D1-953E-69BE4427B168}"/>
          </ac:spMkLst>
        </pc:spChg>
        <pc:spChg chg="mod">
          <ac:chgData name="Kolakowski, Artur" userId="9c34c8cc-b1df-44f6-bea5-dcf7a54ee35f" providerId="ADAL" clId="{3840EB45-74CA-49F5-8548-3DE287019A31}" dt="2022-12-08T10:51:25.478" v="11720" actId="790"/>
          <ac:spMkLst>
            <pc:docMk/>
            <pc:sldMk cId="2574044071" sldId="484"/>
            <ac:spMk id="8000" creationId="{15A924B3-6D4F-440C-AB78-AEB748EE548F}"/>
          </ac:spMkLst>
        </pc:spChg>
        <pc:spChg chg="mod">
          <ac:chgData name="Kolakowski, Artur" userId="9c34c8cc-b1df-44f6-bea5-dcf7a54ee35f" providerId="ADAL" clId="{3840EB45-74CA-49F5-8548-3DE287019A31}" dt="2022-12-08T10:51:25.484" v="11721" actId="790"/>
          <ac:spMkLst>
            <pc:docMk/>
            <pc:sldMk cId="2574044071" sldId="484"/>
            <ac:spMk id="8001" creationId="{8F28EABB-EFA7-41A1-B0B8-4AE8F8EC5BC4}"/>
          </ac:spMkLst>
        </pc:spChg>
        <pc:spChg chg="mod">
          <ac:chgData name="Kolakowski, Artur" userId="9c34c8cc-b1df-44f6-bea5-dcf7a54ee35f" providerId="ADAL" clId="{3840EB45-74CA-49F5-8548-3DE287019A31}" dt="2022-12-08T10:51:25.489" v="11722" actId="790"/>
          <ac:spMkLst>
            <pc:docMk/>
            <pc:sldMk cId="2574044071" sldId="484"/>
            <ac:spMk id="8002" creationId="{F073B290-EE4A-4F76-9600-A1D5D6EC1696}"/>
          </ac:spMkLst>
        </pc:spChg>
        <pc:spChg chg="mod">
          <ac:chgData name="Kolakowski, Artur" userId="9c34c8cc-b1df-44f6-bea5-dcf7a54ee35f" providerId="ADAL" clId="{3840EB45-74CA-49F5-8548-3DE287019A31}" dt="2022-12-08T10:51:25.495" v="11723" actId="790"/>
          <ac:spMkLst>
            <pc:docMk/>
            <pc:sldMk cId="2574044071" sldId="484"/>
            <ac:spMk id="8003" creationId="{84969828-353E-452C-8FAC-E1718397765F}"/>
          </ac:spMkLst>
        </pc:spChg>
        <pc:spChg chg="mod">
          <ac:chgData name="Kolakowski, Artur" userId="9c34c8cc-b1df-44f6-bea5-dcf7a54ee35f" providerId="ADAL" clId="{3840EB45-74CA-49F5-8548-3DE287019A31}" dt="2022-12-08T10:51:25.501" v="11724" actId="790"/>
          <ac:spMkLst>
            <pc:docMk/>
            <pc:sldMk cId="2574044071" sldId="484"/>
            <ac:spMk id="8004" creationId="{966ED8F9-DF57-4E9F-8D9A-18869886385A}"/>
          </ac:spMkLst>
        </pc:spChg>
        <pc:spChg chg="mod">
          <ac:chgData name="Kolakowski, Artur" userId="9c34c8cc-b1df-44f6-bea5-dcf7a54ee35f" providerId="ADAL" clId="{3840EB45-74CA-49F5-8548-3DE287019A31}" dt="2022-12-08T10:51:25.508" v="11725" actId="790"/>
          <ac:spMkLst>
            <pc:docMk/>
            <pc:sldMk cId="2574044071" sldId="484"/>
            <ac:spMk id="8005" creationId="{A835E866-04CB-46EF-AAE9-0EC1F00A30B1}"/>
          </ac:spMkLst>
        </pc:spChg>
        <pc:spChg chg="mod">
          <ac:chgData name="Kolakowski, Artur" userId="9c34c8cc-b1df-44f6-bea5-dcf7a54ee35f" providerId="ADAL" clId="{3840EB45-74CA-49F5-8548-3DE287019A31}" dt="2022-12-08T10:51:25.514" v="11726" actId="790"/>
          <ac:spMkLst>
            <pc:docMk/>
            <pc:sldMk cId="2574044071" sldId="484"/>
            <ac:spMk id="8006" creationId="{F4F726A5-FA02-4915-9755-E663671DA403}"/>
          </ac:spMkLst>
        </pc:spChg>
        <pc:spChg chg="mod">
          <ac:chgData name="Kolakowski, Artur" userId="9c34c8cc-b1df-44f6-bea5-dcf7a54ee35f" providerId="ADAL" clId="{3840EB45-74CA-49F5-8548-3DE287019A31}" dt="2022-12-08T10:51:25.523" v="11727" actId="790"/>
          <ac:spMkLst>
            <pc:docMk/>
            <pc:sldMk cId="2574044071" sldId="484"/>
            <ac:spMk id="8007" creationId="{5552C7D6-E6AD-4055-B5D3-C03B15002748}"/>
          </ac:spMkLst>
        </pc:spChg>
        <pc:spChg chg="mod">
          <ac:chgData name="Kolakowski, Artur" userId="9c34c8cc-b1df-44f6-bea5-dcf7a54ee35f" providerId="ADAL" clId="{3840EB45-74CA-49F5-8548-3DE287019A31}" dt="2022-12-08T10:51:25.534" v="11728" actId="790"/>
          <ac:spMkLst>
            <pc:docMk/>
            <pc:sldMk cId="2574044071" sldId="484"/>
            <ac:spMk id="8008" creationId="{391FF957-36A2-426E-8ED5-7CAA13C7F277}"/>
          </ac:spMkLst>
        </pc:spChg>
        <pc:spChg chg="mod">
          <ac:chgData name="Kolakowski, Artur" userId="9c34c8cc-b1df-44f6-bea5-dcf7a54ee35f" providerId="ADAL" clId="{3840EB45-74CA-49F5-8548-3DE287019A31}" dt="2022-12-08T10:51:25.540" v="11729" actId="790"/>
          <ac:spMkLst>
            <pc:docMk/>
            <pc:sldMk cId="2574044071" sldId="484"/>
            <ac:spMk id="8009" creationId="{C5E10938-4B18-4CF6-9D20-0E64D142B4AF}"/>
          </ac:spMkLst>
        </pc:spChg>
        <pc:spChg chg="mod">
          <ac:chgData name="Kolakowski, Artur" userId="9c34c8cc-b1df-44f6-bea5-dcf7a54ee35f" providerId="ADAL" clId="{3840EB45-74CA-49F5-8548-3DE287019A31}" dt="2022-12-08T10:51:25.548" v="11730" actId="790"/>
          <ac:spMkLst>
            <pc:docMk/>
            <pc:sldMk cId="2574044071" sldId="484"/>
            <ac:spMk id="8010" creationId="{E7FC2200-877A-4BFB-8B9C-FEEF0B918E3D}"/>
          </ac:spMkLst>
        </pc:spChg>
        <pc:spChg chg="mod">
          <ac:chgData name="Kolakowski, Artur" userId="9c34c8cc-b1df-44f6-bea5-dcf7a54ee35f" providerId="ADAL" clId="{3840EB45-74CA-49F5-8548-3DE287019A31}" dt="2022-12-08T10:51:25.555" v="11731" actId="790"/>
          <ac:spMkLst>
            <pc:docMk/>
            <pc:sldMk cId="2574044071" sldId="484"/>
            <ac:spMk id="8011" creationId="{B0131E76-9FCB-41CD-AC73-D88F241C890D}"/>
          </ac:spMkLst>
        </pc:spChg>
        <pc:spChg chg="mod">
          <ac:chgData name="Kolakowski, Artur" userId="9c34c8cc-b1df-44f6-bea5-dcf7a54ee35f" providerId="ADAL" clId="{3840EB45-74CA-49F5-8548-3DE287019A31}" dt="2022-12-08T10:51:25.562" v="11732" actId="790"/>
          <ac:spMkLst>
            <pc:docMk/>
            <pc:sldMk cId="2574044071" sldId="484"/>
            <ac:spMk id="8012" creationId="{939D5C08-2BDA-4376-BB7C-867020C9B635}"/>
          </ac:spMkLst>
        </pc:spChg>
        <pc:spChg chg="mod">
          <ac:chgData name="Kolakowski, Artur" userId="9c34c8cc-b1df-44f6-bea5-dcf7a54ee35f" providerId="ADAL" clId="{3840EB45-74CA-49F5-8548-3DE287019A31}" dt="2022-12-08T10:51:25.569" v="11733" actId="790"/>
          <ac:spMkLst>
            <pc:docMk/>
            <pc:sldMk cId="2574044071" sldId="484"/>
            <ac:spMk id="8013" creationId="{F75F4403-A5A3-4507-90E6-7B7EE1C977A6}"/>
          </ac:spMkLst>
        </pc:spChg>
        <pc:spChg chg="mod">
          <ac:chgData name="Kolakowski, Artur" userId="9c34c8cc-b1df-44f6-bea5-dcf7a54ee35f" providerId="ADAL" clId="{3840EB45-74CA-49F5-8548-3DE287019A31}" dt="2022-12-08T10:51:25.576" v="11734" actId="790"/>
          <ac:spMkLst>
            <pc:docMk/>
            <pc:sldMk cId="2574044071" sldId="484"/>
            <ac:spMk id="8014" creationId="{02B01F51-3888-409A-8D24-240AE329951D}"/>
          </ac:spMkLst>
        </pc:spChg>
        <pc:spChg chg="mod">
          <ac:chgData name="Kolakowski, Artur" userId="9c34c8cc-b1df-44f6-bea5-dcf7a54ee35f" providerId="ADAL" clId="{3840EB45-74CA-49F5-8548-3DE287019A31}" dt="2022-12-08T10:51:25.583" v="11735" actId="790"/>
          <ac:spMkLst>
            <pc:docMk/>
            <pc:sldMk cId="2574044071" sldId="484"/>
            <ac:spMk id="8015" creationId="{7121058E-0393-4E49-83E9-C7895550991B}"/>
          </ac:spMkLst>
        </pc:spChg>
        <pc:spChg chg="mod">
          <ac:chgData name="Kolakowski, Artur" userId="9c34c8cc-b1df-44f6-bea5-dcf7a54ee35f" providerId="ADAL" clId="{3840EB45-74CA-49F5-8548-3DE287019A31}" dt="2022-12-08T10:51:25.588" v="11736" actId="790"/>
          <ac:spMkLst>
            <pc:docMk/>
            <pc:sldMk cId="2574044071" sldId="484"/>
            <ac:spMk id="8016" creationId="{BCB9E61A-6C4C-47DA-B8FC-D8FCC15F3882}"/>
          </ac:spMkLst>
        </pc:spChg>
        <pc:spChg chg="mod">
          <ac:chgData name="Kolakowski, Artur" userId="9c34c8cc-b1df-44f6-bea5-dcf7a54ee35f" providerId="ADAL" clId="{3840EB45-74CA-49F5-8548-3DE287019A31}" dt="2022-12-08T10:51:25.596" v="11737" actId="790"/>
          <ac:spMkLst>
            <pc:docMk/>
            <pc:sldMk cId="2574044071" sldId="484"/>
            <ac:spMk id="8017" creationId="{C99C29AA-1106-4CB6-9DB1-C9F51FD0B315}"/>
          </ac:spMkLst>
        </pc:spChg>
        <pc:spChg chg="mod">
          <ac:chgData name="Kolakowski, Artur" userId="9c34c8cc-b1df-44f6-bea5-dcf7a54ee35f" providerId="ADAL" clId="{3840EB45-74CA-49F5-8548-3DE287019A31}" dt="2022-12-08T10:51:25.601" v="11738" actId="790"/>
          <ac:spMkLst>
            <pc:docMk/>
            <pc:sldMk cId="2574044071" sldId="484"/>
            <ac:spMk id="8018" creationId="{0ED249C9-9738-4368-B243-C302B7107011}"/>
          </ac:spMkLst>
        </pc:spChg>
        <pc:spChg chg="mod">
          <ac:chgData name="Kolakowski, Artur" userId="9c34c8cc-b1df-44f6-bea5-dcf7a54ee35f" providerId="ADAL" clId="{3840EB45-74CA-49F5-8548-3DE287019A31}" dt="2022-12-08T10:51:25.606" v="11739" actId="790"/>
          <ac:spMkLst>
            <pc:docMk/>
            <pc:sldMk cId="2574044071" sldId="484"/>
            <ac:spMk id="8019" creationId="{0BEAD647-B2AB-4A7F-AB95-F53C7CE038F7}"/>
          </ac:spMkLst>
        </pc:spChg>
        <pc:spChg chg="mod">
          <ac:chgData name="Kolakowski, Artur" userId="9c34c8cc-b1df-44f6-bea5-dcf7a54ee35f" providerId="ADAL" clId="{3840EB45-74CA-49F5-8548-3DE287019A31}" dt="2022-12-08T10:51:25.612" v="11740" actId="790"/>
          <ac:spMkLst>
            <pc:docMk/>
            <pc:sldMk cId="2574044071" sldId="484"/>
            <ac:spMk id="8020" creationId="{299509B5-7DBD-4B0C-AF30-21DB14E34288}"/>
          </ac:spMkLst>
        </pc:spChg>
        <pc:spChg chg="mod">
          <ac:chgData name="Kolakowski, Artur" userId="9c34c8cc-b1df-44f6-bea5-dcf7a54ee35f" providerId="ADAL" clId="{3840EB45-74CA-49F5-8548-3DE287019A31}" dt="2022-12-08T10:51:25.618" v="11741" actId="790"/>
          <ac:spMkLst>
            <pc:docMk/>
            <pc:sldMk cId="2574044071" sldId="484"/>
            <ac:spMk id="8021" creationId="{774DCFDD-6AD5-4EBD-B342-5A358D205911}"/>
          </ac:spMkLst>
        </pc:spChg>
        <pc:spChg chg="mod">
          <ac:chgData name="Kolakowski, Artur" userId="9c34c8cc-b1df-44f6-bea5-dcf7a54ee35f" providerId="ADAL" clId="{3840EB45-74CA-49F5-8548-3DE287019A31}" dt="2022-12-08T10:51:25.624" v="11742" actId="790"/>
          <ac:spMkLst>
            <pc:docMk/>
            <pc:sldMk cId="2574044071" sldId="484"/>
            <ac:spMk id="8022" creationId="{99C3D1D1-2C07-4555-9A45-DD2554D93B90}"/>
          </ac:spMkLst>
        </pc:spChg>
        <pc:spChg chg="mod">
          <ac:chgData name="Kolakowski, Artur" userId="9c34c8cc-b1df-44f6-bea5-dcf7a54ee35f" providerId="ADAL" clId="{3840EB45-74CA-49F5-8548-3DE287019A31}" dt="2022-12-08T10:51:25.630" v="11743" actId="790"/>
          <ac:spMkLst>
            <pc:docMk/>
            <pc:sldMk cId="2574044071" sldId="484"/>
            <ac:spMk id="8023" creationId="{8788920B-8748-4CDE-B876-D8E8CF9B0FAF}"/>
          </ac:spMkLst>
        </pc:spChg>
        <pc:spChg chg="mod">
          <ac:chgData name="Kolakowski, Artur" userId="9c34c8cc-b1df-44f6-bea5-dcf7a54ee35f" providerId="ADAL" clId="{3840EB45-74CA-49F5-8548-3DE287019A31}" dt="2022-12-08T10:51:25.635" v="11744" actId="790"/>
          <ac:spMkLst>
            <pc:docMk/>
            <pc:sldMk cId="2574044071" sldId="484"/>
            <ac:spMk id="8024" creationId="{4277E3D4-8021-4B0B-9ED6-654452E30A46}"/>
          </ac:spMkLst>
        </pc:spChg>
        <pc:spChg chg="mod">
          <ac:chgData name="Kolakowski, Artur" userId="9c34c8cc-b1df-44f6-bea5-dcf7a54ee35f" providerId="ADAL" clId="{3840EB45-74CA-49F5-8548-3DE287019A31}" dt="2022-12-08T10:51:25.641" v="11745" actId="790"/>
          <ac:spMkLst>
            <pc:docMk/>
            <pc:sldMk cId="2574044071" sldId="484"/>
            <ac:spMk id="8025" creationId="{1F3946C7-01C3-4154-AAB4-F8620C5F6614}"/>
          </ac:spMkLst>
        </pc:spChg>
        <pc:spChg chg="mod">
          <ac:chgData name="Kolakowski, Artur" userId="9c34c8cc-b1df-44f6-bea5-dcf7a54ee35f" providerId="ADAL" clId="{3840EB45-74CA-49F5-8548-3DE287019A31}" dt="2022-12-08T10:51:25.646" v="11746" actId="790"/>
          <ac:spMkLst>
            <pc:docMk/>
            <pc:sldMk cId="2574044071" sldId="484"/>
            <ac:spMk id="8026" creationId="{94A243EF-624B-4117-90E0-8A5D3A6A08E5}"/>
          </ac:spMkLst>
        </pc:spChg>
        <pc:spChg chg="mod">
          <ac:chgData name="Kolakowski, Artur" userId="9c34c8cc-b1df-44f6-bea5-dcf7a54ee35f" providerId="ADAL" clId="{3840EB45-74CA-49F5-8548-3DE287019A31}" dt="2022-12-08T10:51:25.652" v="11747" actId="790"/>
          <ac:spMkLst>
            <pc:docMk/>
            <pc:sldMk cId="2574044071" sldId="484"/>
            <ac:spMk id="8027" creationId="{011140BB-343C-486E-B716-9438B28735DB}"/>
          </ac:spMkLst>
        </pc:spChg>
        <pc:spChg chg="mod">
          <ac:chgData name="Kolakowski, Artur" userId="9c34c8cc-b1df-44f6-bea5-dcf7a54ee35f" providerId="ADAL" clId="{3840EB45-74CA-49F5-8548-3DE287019A31}" dt="2022-12-08T10:51:25.658" v="11748" actId="790"/>
          <ac:spMkLst>
            <pc:docMk/>
            <pc:sldMk cId="2574044071" sldId="484"/>
            <ac:spMk id="8028" creationId="{A8B4787F-100B-4365-83A2-3A394D699805}"/>
          </ac:spMkLst>
        </pc:spChg>
        <pc:spChg chg="mod">
          <ac:chgData name="Kolakowski, Artur" userId="9c34c8cc-b1df-44f6-bea5-dcf7a54ee35f" providerId="ADAL" clId="{3840EB45-74CA-49F5-8548-3DE287019A31}" dt="2022-12-08T10:51:25.663" v="11749" actId="790"/>
          <ac:spMkLst>
            <pc:docMk/>
            <pc:sldMk cId="2574044071" sldId="484"/>
            <ac:spMk id="8029" creationId="{FD9CDDEF-395A-419E-893A-07178423435B}"/>
          </ac:spMkLst>
        </pc:spChg>
        <pc:spChg chg="mod">
          <ac:chgData name="Kolakowski, Artur" userId="9c34c8cc-b1df-44f6-bea5-dcf7a54ee35f" providerId="ADAL" clId="{3840EB45-74CA-49F5-8548-3DE287019A31}" dt="2022-12-08T10:51:25.668" v="11750" actId="790"/>
          <ac:spMkLst>
            <pc:docMk/>
            <pc:sldMk cId="2574044071" sldId="484"/>
            <ac:spMk id="8030" creationId="{295E06F6-6FF9-44EA-BB22-E2302AC628B1}"/>
          </ac:spMkLst>
        </pc:spChg>
        <pc:spChg chg="mod">
          <ac:chgData name="Kolakowski, Artur" userId="9c34c8cc-b1df-44f6-bea5-dcf7a54ee35f" providerId="ADAL" clId="{3840EB45-74CA-49F5-8548-3DE287019A31}" dt="2022-12-08T10:51:25.674" v="11751" actId="790"/>
          <ac:spMkLst>
            <pc:docMk/>
            <pc:sldMk cId="2574044071" sldId="484"/>
            <ac:spMk id="8031" creationId="{5ACF3E08-8C0E-4556-892C-569E0A771ADF}"/>
          </ac:spMkLst>
        </pc:spChg>
        <pc:spChg chg="mod">
          <ac:chgData name="Kolakowski, Artur" userId="9c34c8cc-b1df-44f6-bea5-dcf7a54ee35f" providerId="ADAL" clId="{3840EB45-74CA-49F5-8548-3DE287019A31}" dt="2022-12-08T10:51:25.680" v="11752" actId="790"/>
          <ac:spMkLst>
            <pc:docMk/>
            <pc:sldMk cId="2574044071" sldId="484"/>
            <ac:spMk id="8032" creationId="{C46171DF-2FFE-470F-BFEF-CB06193FDF20}"/>
          </ac:spMkLst>
        </pc:spChg>
        <pc:spChg chg="mod">
          <ac:chgData name="Kolakowski, Artur" userId="9c34c8cc-b1df-44f6-bea5-dcf7a54ee35f" providerId="ADAL" clId="{3840EB45-74CA-49F5-8548-3DE287019A31}" dt="2022-12-08T10:51:25.685" v="11753" actId="790"/>
          <ac:spMkLst>
            <pc:docMk/>
            <pc:sldMk cId="2574044071" sldId="484"/>
            <ac:spMk id="8033" creationId="{84602720-15BF-4E49-8B50-340658BC43B4}"/>
          </ac:spMkLst>
        </pc:spChg>
        <pc:spChg chg="mod">
          <ac:chgData name="Kolakowski, Artur" userId="9c34c8cc-b1df-44f6-bea5-dcf7a54ee35f" providerId="ADAL" clId="{3840EB45-74CA-49F5-8548-3DE287019A31}" dt="2022-12-08T10:51:25.691" v="11754" actId="790"/>
          <ac:spMkLst>
            <pc:docMk/>
            <pc:sldMk cId="2574044071" sldId="484"/>
            <ac:spMk id="8034" creationId="{FE544AEC-80E8-4DE4-A954-1166E62555D5}"/>
          </ac:spMkLst>
        </pc:spChg>
        <pc:spChg chg="mod">
          <ac:chgData name="Kolakowski, Artur" userId="9c34c8cc-b1df-44f6-bea5-dcf7a54ee35f" providerId="ADAL" clId="{3840EB45-74CA-49F5-8548-3DE287019A31}" dt="2022-12-08T10:51:25.696" v="11755" actId="790"/>
          <ac:spMkLst>
            <pc:docMk/>
            <pc:sldMk cId="2574044071" sldId="484"/>
            <ac:spMk id="8035" creationId="{488C08BD-751F-4346-96D2-167EEC89F56A}"/>
          </ac:spMkLst>
        </pc:spChg>
        <pc:spChg chg="mod">
          <ac:chgData name="Kolakowski, Artur" userId="9c34c8cc-b1df-44f6-bea5-dcf7a54ee35f" providerId="ADAL" clId="{3840EB45-74CA-49F5-8548-3DE287019A31}" dt="2022-12-08T10:51:25.701" v="11756" actId="790"/>
          <ac:spMkLst>
            <pc:docMk/>
            <pc:sldMk cId="2574044071" sldId="484"/>
            <ac:spMk id="8036" creationId="{91BA2067-9D96-4FCE-B552-2681A401F673}"/>
          </ac:spMkLst>
        </pc:spChg>
        <pc:spChg chg="mod">
          <ac:chgData name="Kolakowski, Artur" userId="9c34c8cc-b1df-44f6-bea5-dcf7a54ee35f" providerId="ADAL" clId="{3840EB45-74CA-49F5-8548-3DE287019A31}" dt="2022-12-08T10:51:25.706" v="11757" actId="790"/>
          <ac:spMkLst>
            <pc:docMk/>
            <pc:sldMk cId="2574044071" sldId="484"/>
            <ac:spMk id="8037" creationId="{17A30FCC-1276-4B3A-86D9-D266DD0D6500}"/>
          </ac:spMkLst>
        </pc:spChg>
        <pc:spChg chg="mod">
          <ac:chgData name="Kolakowski, Artur" userId="9c34c8cc-b1df-44f6-bea5-dcf7a54ee35f" providerId="ADAL" clId="{3840EB45-74CA-49F5-8548-3DE287019A31}" dt="2022-12-08T10:51:25.713" v="11758" actId="790"/>
          <ac:spMkLst>
            <pc:docMk/>
            <pc:sldMk cId="2574044071" sldId="484"/>
            <ac:spMk id="8038" creationId="{5D4D9C42-4306-4D46-A689-F2170ABFEE66}"/>
          </ac:spMkLst>
        </pc:spChg>
        <pc:spChg chg="mod">
          <ac:chgData name="Kolakowski, Artur" userId="9c34c8cc-b1df-44f6-bea5-dcf7a54ee35f" providerId="ADAL" clId="{3840EB45-74CA-49F5-8548-3DE287019A31}" dt="2022-12-08T10:51:25.720" v="11759" actId="790"/>
          <ac:spMkLst>
            <pc:docMk/>
            <pc:sldMk cId="2574044071" sldId="484"/>
            <ac:spMk id="8039" creationId="{92383D64-6C09-4A72-B0E2-416830EC45C5}"/>
          </ac:spMkLst>
        </pc:spChg>
        <pc:spChg chg="mod">
          <ac:chgData name="Kolakowski, Artur" userId="9c34c8cc-b1df-44f6-bea5-dcf7a54ee35f" providerId="ADAL" clId="{3840EB45-74CA-49F5-8548-3DE287019A31}" dt="2022-12-08T10:51:25.726" v="11760" actId="790"/>
          <ac:spMkLst>
            <pc:docMk/>
            <pc:sldMk cId="2574044071" sldId="484"/>
            <ac:spMk id="8040" creationId="{E74C0811-323D-4A8E-9F1F-3423680A6839}"/>
          </ac:spMkLst>
        </pc:spChg>
        <pc:spChg chg="mod">
          <ac:chgData name="Kolakowski, Artur" userId="9c34c8cc-b1df-44f6-bea5-dcf7a54ee35f" providerId="ADAL" clId="{3840EB45-74CA-49F5-8548-3DE287019A31}" dt="2022-12-08T10:51:25.732" v="11761" actId="790"/>
          <ac:spMkLst>
            <pc:docMk/>
            <pc:sldMk cId="2574044071" sldId="484"/>
            <ac:spMk id="8041" creationId="{A0AA5BF1-AB36-4EEE-B2AC-D90C4647B4A2}"/>
          </ac:spMkLst>
        </pc:spChg>
        <pc:spChg chg="mod">
          <ac:chgData name="Kolakowski, Artur" userId="9c34c8cc-b1df-44f6-bea5-dcf7a54ee35f" providerId="ADAL" clId="{3840EB45-74CA-49F5-8548-3DE287019A31}" dt="2022-12-08T10:51:25.737" v="11762" actId="790"/>
          <ac:spMkLst>
            <pc:docMk/>
            <pc:sldMk cId="2574044071" sldId="484"/>
            <ac:spMk id="8042" creationId="{55D89711-D898-45C2-9BD0-09A5C63BFCB0}"/>
          </ac:spMkLst>
        </pc:spChg>
        <pc:spChg chg="mod">
          <ac:chgData name="Kolakowski, Artur" userId="9c34c8cc-b1df-44f6-bea5-dcf7a54ee35f" providerId="ADAL" clId="{3840EB45-74CA-49F5-8548-3DE287019A31}" dt="2022-12-08T10:51:25.742" v="11763" actId="790"/>
          <ac:spMkLst>
            <pc:docMk/>
            <pc:sldMk cId="2574044071" sldId="484"/>
            <ac:spMk id="8043" creationId="{3B70D5E6-9DE0-42A0-81AE-B1BAAA91F237}"/>
          </ac:spMkLst>
        </pc:spChg>
        <pc:spChg chg="mod">
          <ac:chgData name="Kolakowski, Artur" userId="9c34c8cc-b1df-44f6-bea5-dcf7a54ee35f" providerId="ADAL" clId="{3840EB45-74CA-49F5-8548-3DE287019A31}" dt="2022-12-08T10:51:25.749" v="11764" actId="790"/>
          <ac:spMkLst>
            <pc:docMk/>
            <pc:sldMk cId="2574044071" sldId="484"/>
            <ac:spMk id="8044" creationId="{7C5F2D1B-C62D-4A52-9615-26D42C404DE6}"/>
          </ac:spMkLst>
        </pc:spChg>
        <pc:spChg chg="mod">
          <ac:chgData name="Kolakowski, Artur" userId="9c34c8cc-b1df-44f6-bea5-dcf7a54ee35f" providerId="ADAL" clId="{3840EB45-74CA-49F5-8548-3DE287019A31}" dt="2022-12-08T10:51:25.754" v="11765" actId="790"/>
          <ac:spMkLst>
            <pc:docMk/>
            <pc:sldMk cId="2574044071" sldId="484"/>
            <ac:spMk id="8045" creationId="{D7DA152D-91CE-45E2-A1CD-19BA1F8A56AB}"/>
          </ac:spMkLst>
        </pc:spChg>
        <pc:spChg chg="mod">
          <ac:chgData name="Kolakowski, Artur" userId="9c34c8cc-b1df-44f6-bea5-dcf7a54ee35f" providerId="ADAL" clId="{3840EB45-74CA-49F5-8548-3DE287019A31}" dt="2022-12-08T10:51:25.758" v="11766" actId="790"/>
          <ac:spMkLst>
            <pc:docMk/>
            <pc:sldMk cId="2574044071" sldId="484"/>
            <ac:spMk id="8046" creationId="{FD61779A-1B2F-4D62-ABDB-D4CEC2C38221}"/>
          </ac:spMkLst>
        </pc:spChg>
        <pc:spChg chg="mod">
          <ac:chgData name="Kolakowski, Artur" userId="9c34c8cc-b1df-44f6-bea5-dcf7a54ee35f" providerId="ADAL" clId="{3840EB45-74CA-49F5-8548-3DE287019A31}" dt="2022-12-08T10:51:25.765" v="11767" actId="790"/>
          <ac:spMkLst>
            <pc:docMk/>
            <pc:sldMk cId="2574044071" sldId="484"/>
            <ac:spMk id="8047" creationId="{9D6EDEEC-AC72-4000-BEDA-60E47E8CAC93}"/>
          </ac:spMkLst>
        </pc:spChg>
        <pc:spChg chg="mod">
          <ac:chgData name="Kolakowski, Artur" userId="9c34c8cc-b1df-44f6-bea5-dcf7a54ee35f" providerId="ADAL" clId="{3840EB45-74CA-49F5-8548-3DE287019A31}" dt="2022-12-08T10:51:25.770" v="11768" actId="790"/>
          <ac:spMkLst>
            <pc:docMk/>
            <pc:sldMk cId="2574044071" sldId="484"/>
            <ac:spMk id="8048" creationId="{913BE9A5-0F8F-44F1-90F5-F04DCAF194B4}"/>
          </ac:spMkLst>
        </pc:spChg>
        <pc:spChg chg="mod">
          <ac:chgData name="Kolakowski, Artur" userId="9c34c8cc-b1df-44f6-bea5-dcf7a54ee35f" providerId="ADAL" clId="{3840EB45-74CA-49F5-8548-3DE287019A31}" dt="2022-12-08T10:51:25.775" v="11769" actId="790"/>
          <ac:spMkLst>
            <pc:docMk/>
            <pc:sldMk cId="2574044071" sldId="484"/>
            <ac:spMk id="8049" creationId="{D306E995-9972-47AA-A0FD-46AC66765827}"/>
          </ac:spMkLst>
        </pc:spChg>
        <pc:spChg chg="mod">
          <ac:chgData name="Kolakowski, Artur" userId="9c34c8cc-b1df-44f6-bea5-dcf7a54ee35f" providerId="ADAL" clId="{3840EB45-74CA-49F5-8548-3DE287019A31}" dt="2022-12-08T10:51:25.781" v="11770" actId="790"/>
          <ac:spMkLst>
            <pc:docMk/>
            <pc:sldMk cId="2574044071" sldId="484"/>
            <ac:spMk id="8050" creationId="{5F096366-02FA-4541-9338-EEB9B40E0D19}"/>
          </ac:spMkLst>
        </pc:spChg>
        <pc:spChg chg="mod">
          <ac:chgData name="Kolakowski, Artur" userId="9c34c8cc-b1df-44f6-bea5-dcf7a54ee35f" providerId="ADAL" clId="{3840EB45-74CA-49F5-8548-3DE287019A31}" dt="2022-12-08T10:51:25.786" v="11771" actId="790"/>
          <ac:spMkLst>
            <pc:docMk/>
            <pc:sldMk cId="2574044071" sldId="484"/>
            <ac:spMk id="8051" creationId="{2CFDDB2D-798E-4232-97BB-3E993432CA11}"/>
          </ac:spMkLst>
        </pc:spChg>
        <pc:spChg chg="mod">
          <ac:chgData name="Kolakowski, Artur" userId="9c34c8cc-b1df-44f6-bea5-dcf7a54ee35f" providerId="ADAL" clId="{3840EB45-74CA-49F5-8548-3DE287019A31}" dt="2022-12-08T10:51:25.792" v="11772" actId="790"/>
          <ac:spMkLst>
            <pc:docMk/>
            <pc:sldMk cId="2574044071" sldId="484"/>
            <ac:spMk id="8052" creationId="{70F874DD-AB01-422B-B043-35EA566E36A3}"/>
          </ac:spMkLst>
        </pc:spChg>
        <pc:spChg chg="mod">
          <ac:chgData name="Kolakowski, Artur" userId="9c34c8cc-b1df-44f6-bea5-dcf7a54ee35f" providerId="ADAL" clId="{3840EB45-74CA-49F5-8548-3DE287019A31}" dt="2022-12-08T10:51:25.799" v="11773" actId="790"/>
          <ac:spMkLst>
            <pc:docMk/>
            <pc:sldMk cId="2574044071" sldId="484"/>
            <ac:spMk id="8053" creationId="{0D180DF4-CEEC-499E-8E4A-0140497B886D}"/>
          </ac:spMkLst>
        </pc:spChg>
        <pc:spChg chg="mod">
          <ac:chgData name="Kolakowski, Artur" userId="9c34c8cc-b1df-44f6-bea5-dcf7a54ee35f" providerId="ADAL" clId="{3840EB45-74CA-49F5-8548-3DE287019A31}" dt="2022-12-08T10:51:25.806" v="11774" actId="790"/>
          <ac:spMkLst>
            <pc:docMk/>
            <pc:sldMk cId="2574044071" sldId="484"/>
            <ac:spMk id="8054" creationId="{916B6711-B459-4B8C-970D-92D82E282A92}"/>
          </ac:spMkLst>
        </pc:spChg>
        <pc:spChg chg="mod">
          <ac:chgData name="Kolakowski, Artur" userId="9c34c8cc-b1df-44f6-bea5-dcf7a54ee35f" providerId="ADAL" clId="{3840EB45-74CA-49F5-8548-3DE287019A31}" dt="2022-12-08T10:51:25.813" v="11775" actId="790"/>
          <ac:spMkLst>
            <pc:docMk/>
            <pc:sldMk cId="2574044071" sldId="484"/>
            <ac:spMk id="8055" creationId="{A9EF291A-C759-40C5-86C5-AE7E5E743081}"/>
          </ac:spMkLst>
        </pc:spChg>
        <pc:spChg chg="mod">
          <ac:chgData name="Kolakowski, Artur" userId="9c34c8cc-b1df-44f6-bea5-dcf7a54ee35f" providerId="ADAL" clId="{3840EB45-74CA-49F5-8548-3DE287019A31}" dt="2022-12-08T10:51:25.819" v="11776" actId="790"/>
          <ac:spMkLst>
            <pc:docMk/>
            <pc:sldMk cId="2574044071" sldId="484"/>
            <ac:spMk id="8056" creationId="{818D7FCA-7560-4BE5-9C5A-1188D63D2028}"/>
          </ac:spMkLst>
        </pc:spChg>
        <pc:spChg chg="mod">
          <ac:chgData name="Kolakowski, Artur" userId="9c34c8cc-b1df-44f6-bea5-dcf7a54ee35f" providerId="ADAL" clId="{3840EB45-74CA-49F5-8548-3DE287019A31}" dt="2022-12-08T10:51:25.826" v="11777" actId="790"/>
          <ac:spMkLst>
            <pc:docMk/>
            <pc:sldMk cId="2574044071" sldId="484"/>
            <ac:spMk id="8057" creationId="{892DAE6A-22C0-4FB3-88CB-2E512D4B631E}"/>
          </ac:spMkLst>
        </pc:spChg>
        <pc:spChg chg="mod">
          <ac:chgData name="Kolakowski, Artur" userId="9c34c8cc-b1df-44f6-bea5-dcf7a54ee35f" providerId="ADAL" clId="{3840EB45-74CA-49F5-8548-3DE287019A31}" dt="2022-12-08T10:51:25.833" v="11778" actId="790"/>
          <ac:spMkLst>
            <pc:docMk/>
            <pc:sldMk cId="2574044071" sldId="484"/>
            <ac:spMk id="8058" creationId="{2FDCF5CC-80BF-4840-8A85-F6F4BBB63B2C}"/>
          </ac:spMkLst>
        </pc:spChg>
        <pc:spChg chg="mod">
          <ac:chgData name="Kolakowski, Artur" userId="9c34c8cc-b1df-44f6-bea5-dcf7a54ee35f" providerId="ADAL" clId="{3840EB45-74CA-49F5-8548-3DE287019A31}" dt="2022-12-08T10:51:25.839" v="11779" actId="790"/>
          <ac:spMkLst>
            <pc:docMk/>
            <pc:sldMk cId="2574044071" sldId="484"/>
            <ac:spMk id="8059" creationId="{019EF9F9-BFD1-44C6-A5E5-F11FD391DE84}"/>
          </ac:spMkLst>
        </pc:spChg>
        <pc:spChg chg="mod">
          <ac:chgData name="Kolakowski, Artur" userId="9c34c8cc-b1df-44f6-bea5-dcf7a54ee35f" providerId="ADAL" clId="{3840EB45-74CA-49F5-8548-3DE287019A31}" dt="2022-12-08T10:51:25.846" v="11780" actId="790"/>
          <ac:spMkLst>
            <pc:docMk/>
            <pc:sldMk cId="2574044071" sldId="484"/>
            <ac:spMk id="8060" creationId="{FC02A28F-59BA-4F37-8E86-42565A2121C0}"/>
          </ac:spMkLst>
        </pc:spChg>
        <pc:spChg chg="mod">
          <ac:chgData name="Kolakowski, Artur" userId="9c34c8cc-b1df-44f6-bea5-dcf7a54ee35f" providerId="ADAL" clId="{3840EB45-74CA-49F5-8548-3DE287019A31}" dt="2022-12-08T10:51:25.853" v="11781" actId="790"/>
          <ac:spMkLst>
            <pc:docMk/>
            <pc:sldMk cId="2574044071" sldId="484"/>
            <ac:spMk id="8061" creationId="{5114BA3E-90F7-43C9-9019-9B2EF0713077}"/>
          </ac:spMkLst>
        </pc:spChg>
        <pc:spChg chg="mod">
          <ac:chgData name="Kolakowski, Artur" userId="9c34c8cc-b1df-44f6-bea5-dcf7a54ee35f" providerId="ADAL" clId="{3840EB45-74CA-49F5-8548-3DE287019A31}" dt="2022-12-08T10:51:25.858" v="11782" actId="790"/>
          <ac:spMkLst>
            <pc:docMk/>
            <pc:sldMk cId="2574044071" sldId="484"/>
            <ac:spMk id="8062" creationId="{61F3C1E4-0452-4E19-8984-D0952E9AFA53}"/>
          </ac:spMkLst>
        </pc:spChg>
        <pc:spChg chg="mod">
          <ac:chgData name="Kolakowski, Artur" userId="9c34c8cc-b1df-44f6-bea5-dcf7a54ee35f" providerId="ADAL" clId="{3840EB45-74CA-49F5-8548-3DE287019A31}" dt="2022-12-08T10:51:25.864" v="11783" actId="790"/>
          <ac:spMkLst>
            <pc:docMk/>
            <pc:sldMk cId="2574044071" sldId="484"/>
            <ac:spMk id="8063" creationId="{7DFB3D87-57CC-4C7B-B9BA-854A6E21E47E}"/>
          </ac:spMkLst>
        </pc:spChg>
        <pc:spChg chg="mod">
          <ac:chgData name="Kolakowski, Artur" userId="9c34c8cc-b1df-44f6-bea5-dcf7a54ee35f" providerId="ADAL" clId="{3840EB45-74CA-49F5-8548-3DE287019A31}" dt="2022-12-08T10:51:25.871" v="11784" actId="790"/>
          <ac:spMkLst>
            <pc:docMk/>
            <pc:sldMk cId="2574044071" sldId="484"/>
            <ac:spMk id="8064" creationId="{17BA1D96-9D5B-4C70-8BB0-ED11068FBFFF}"/>
          </ac:spMkLst>
        </pc:spChg>
        <pc:spChg chg="mod">
          <ac:chgData name="Kolakowski, Artur" userId="9c34c8cc-b1df-44f6-bea5-dcf7a54ee35f" providerId="ADAL" clId="{3840EB45-74CA-49F5-8548-3DE287019A31}" dt="2022-12-08T10:51:25.877" v="11785" actId="790"/>
          <ac:spMkLst>
            <pc:docMk/>
            <pc:sldMk cId="2574044071" sldId="484"/>
            <ac:spMk id="8065" creationId="{8BBEB562-5C8F-4C2D-B9E3-96B5575D106B}"/>
          </ac:spMkLst>
        </pc:spChg>
        <pc:spChg chg="mod">
          <ac:chgData name="Kolakowski, Artur" userId="9c34c8cc-b1df-44f6-bea5-dcf7a54ee35f" providerId="ADAL" clId="{3840EB45-74CA-49F5-8548-3DE287019A31}" dt="2022-12-08T10:51:25.883" v="11786" actId="790"/>
          <ac:spMkLst>
            <pc:docMk/>
            <pc:sldMk cId="2574044071" sldId="484"/>
            <ac:spMk id="8066" creationId="{275FEDE7-B5C2-4A32-B539-2D656B3ED17F}"/>
          </ac:spMkLst>
        </pc:spChg>
        <pc:spChg chg="mod">
          <ac:chgData name="Kolakowski, Artur" userId="9c34c8cc-b1df-44f6-bea5-dcf7a54ee35f" providerId="ADAL" clId="{3840EB45-74CA-49F5-8548-3DE287019A31}" dt="2022-12-08T10:51:25.889" v="11787" actId="790"/>
          <ac:spMkLst>
            <pc:docMk/>
            <pc:sldMk cId="2574044071" sldId="484"/>
            <ac:spMk id="8067" creationId="{7A405265-EC30-4C97-8214-818112E7B369}"/>
          </ac:spMkLst>
        </pc:spChg>
        <pc:spChg chg="mod">
          <ac:chgData name="Kolakowski, Artur" userId="9c34c8cc-b1df-44f6-bea5-dcf7a54ee35f" providerId="ADAL" clId="{3840EB45-74CA-49F5-8548-3DE287019A31}" dt="2022-12-08T10:51:25.895" v="11788" actId="790"/>
          <ac:spMkLst>
            <pc:docMk/>
            <pc:sldMk cId="2574044071" sldId="484"/>
            <ac:spMk id="8068" creationId="{DEA53AD4-4000-4EED-ACE9-5DCCBBF41B4D}"/>
          </ac:spMkLst>
        </pc:spChg>
        <pc:spChg chg="mod">
          <ac:chgData name="Kolakowski, Artur" userId="9c34c8cc-b1df-44f6-bea5-dcf7a54ee35f" providerId="ADAL" clId="{3840EB45-74CA-49F5-8548-3DE287019A31}" dt="2022-12-08T10:51:25.900" v="11789" actId="790"/>
          <ac:spMkLst>
            <pc:docMk/>
            <pc:sldMk cId="2574044071" sldId="484"/>
            <ac:spMk id="8069" creationId="{E9FFADEA-03BC-4411-8C52-45E57408797D}"/>
          </ac:spMkLst>
        </pc:spChg>
        <pc:spChg chg="mod">
          <ac:chgData name="Kolakowski, Artur" userId="9c34c8cc-b1df-44f6-bea5-dcf7a54ee35f" providerId="ADAL" clId="{3840EB45-74CA-49F5-8548-3DE287019A31}" dt="2022-12-08T10:51:25.906" v="11790" actId="790"/>
          <ac:spMkLst>
            <pc:docMk/>
            <pc:sldMk cId="2574044071" sldId="484"/>
            <ac:spMk id="8070" creationId="{796C80A1-AD5A-4041-BCDF-EE5694279587}"/>
          </ac:spMkLst>
        </pc:spChg>
        <pc:spChg chg="mod">
          <ac:chgData name="Kolakowski, Artur" userId="9c34c8cc-b1df-44f6-bea5-dcf7a54ee35f" providerId="ADAL" clId="{3840EB45-74CA-49F5-8548-3DE287019A31}" dt="2022-12-08T10:51:25.912" v="11791" actId="790"/>
          <ac:spMkLst>
            <pc:docMk/>
            <pc:sldMk cId="2574044071" sldId="484"/>
            <ac:spMk id="8071" creationId="{82BDB702-9224-4778-AF04-29E63452862F}"/>
          </ac:spMkLst>
        </pc:spChg>
        <pc:spChg chg="mod">
          <ac:chgData name="Kolakowski, Artur" userId="9c34c8cc-b1df-44f6-bea5-dcf7a54ee35f" providerId="ADAL" clId="{3840EB45-74CA-49F5-8548-3DE287019A31}" dt="2022-12-08T10:51:25.918" v="11792" actId="790"/>
          <ac:spMkLst>
            <pc:docMk/>
            <pc:sldMk cId="2574044071" sldId="484"/>
            <ac:spMk id="8072" creationId="{1D97A254-E442-4E56-9739-A2E619365BA0}"/>
          </ac:spMkLst>
        </pc:spChg>
        <pc:spChg chg="mod">
          <ac:chgData name="Kolakowski, Artur" userId="9c34c8cc-b1df-44f6-bea5-dcf7a54ee35f" providerId="ADAL" clId="{3840EB45-74CA-49F5-8548-3DE287019A31}" dt="2022-12-08T10:51:25.924" v="11793" actId="790"/>
          <ac:spMkLst>
            <pc:docMk/>
            <pc:sldMk cId="2574044071" sldId="484"/>
            <ac:spMk id="8073" creationId="{03060B78-77D9-4BC3-B53B-EC54B95A3ABF}"/>
          </ac:spMkLst>
        </pc:spChg>
        <pc:spChg chg="mod">
          <ac:chgData name="Kolakowski, Artur" userId="9c34c8cc-b1df-44f6-bea5-dcf7a54ee35f" providerId="ADAL" clId="{3840EB45-74CA-49F5-8548-3DE287019A31}" dt="2022-12-08T10:51:25.931" v="11794" actId="790"/>
          <ac:spMkLst>
            <pc:docMk/>
            <pc:sldMk cId="2574044071" sldId="484"/>
            <ac:spMk id="8074" creationId="{8A7CAA32-E698-4215-8FE4-F19425A7DDEA}"/>
          </ac:spMkLst>
        </pc:spChg>
        <pc:spChg chg="mod">
          <ac:chgData name="Kolakowski, Artur" userId="9c34c8cc-b1df-44f6-bea5-dcf7a54ee35f" providerId="ADAL" clId="{3840EB45-74CA-49F5-8548-3DE287019A31}" dt="2022-12-08T10:51:25.936" v="11795" actId="790"/>
          <ac:spMkLst>
            <pc:docMk/>
            <pc:sldMk cId="2574044071" sldId="484"/>
            <ac:spMk id="8075" creationId="{D6E96217-1ECD-4325-945D-D138920F88F6}"/>
          </ac:spMkLst>
        </pc:spChg>
        <pc:spChg chg="mod">
          <ac:chgData name="Kolakowski, Artur" userId="9c34c8cc-b1df-44f6-bea5-dcf7a54ee35f" providerId="ADAL" clId="{3840EB45-74CA-49F5-8548-3DE287019A31}" dt="2022-12-08T10:51:25.941" v="11796" actId="790"/>
          <ac:spMkLst>
            <pc:docMk/>
            <pc:sldMk cId="2574044071" sldId="484"/>
            <ac:spMk id="8076" creationId="{FCBDF3BE-985B-49D9-9D3E-10013FF109F5}"/>
          </ac:spMkLst>
        </pc:spChg>
        <pc:spChg chg="mod">
          <ac:chgData name="Kolakowski, Artur" userId="9c34c8cc-b1df-44f6-bea5-dcf7a54ee35f" providerId="ADAL" clId="{3840EB45-74CA-49F5-8548-3DE287019A31}" dt="2022-12-08T10:51:25.948" v="11797" actId="790"/>
          <ac:spMkLst>
            <pc:docMk/>
            <pc:sldMk cId="2574044071" sldId="484"/>
            <ac:spMk id="8077" creationId="{FC8D847E-3993-4D88-A0B6-EB346B0760A4}"/>
          </ac:spMkLst>
        </pc:spChg>
        <pc:spChg chg="mod">
          <ac:chgData name="Kolakowski, Artur" userId="9c34c8cc-b1df-44f6-bea5-dcf7a54ee35f" providerId="ADAL" clId="{3840EB45-74CA-49F5-8548-3DE287019A31}" dt="2022-12-08T10:51:25.954" v="11798" actId="790"/>
          <ac:spMkLst>
            <pc:docMk/>
            <pc:sldMk cId="2574044071" sldId="484"/>
            <ac:spMk id="8078" creationId="{5C487792-4DCD-4F6A-9803-B90C56B7784C}"/>
          </ac:spMkLst>
        </pc:spChg>
        <pc:spChg chg="mod">
          <ac:chgData name="Kolakowski, Artur" userId="9c34c8cc-b1df-44f6-bea5-dcf7a54ee35f" providerId="ADAL" clId="{3840EB45-74CA-49F5-8548-3DE287019A31}" dt="2022-12-08T10:51:25.958" v="11799" actId="790"/>
          <ac:spMkLst>
            <pc:docMk/>
            <pc:sldMk cId="2574044071" sldId="484"/>
            <ac:spMk id="8079" creationId="{15DA6F68-DAA1-456D-AF9A-DE107C3BDC8A}"/>
          </ac:spMkLst>
        </pc:spChg>
        <pc:spChg chg="mod">
          <ac:chgData name="Kolakowski, Artur" userId="9c34c8cc-b1df-44f6-bea5-dcf7a54ee35f" providerId="ADAL" clId="{3840EB45-74CA-49F5-8548-3DE287019A31}" dt="2022-12-08T10:51:25.964" v="11800" actId="790"/>
          <ac:spMkLst>
            <pc:docMk/>
            <pc:sldMk cId="2574044071" sldId="484"/>
            <ac:spMk id="8080" creationId="{7058B030-92A1-4E79-9350-7783AABC78A9}"/>
          </ac:spMkLst>
        </pc:spChg>
        <pc:spChg chg="mod">
          <ac:chgData name="Kolakowski, Artur" userId="9c34c8cc-b1df-44f6-bea5-dcf7a54ee35f" providerId="ADAL" clId="{3840EB45-74CA-49F5-8548-3DE287019A31}" dt="2022-12-08T10:51:25.970" v="11801" actId="790"/>
          <ac:spMkLst>
            <pc:docMk/>
            <pc:sldMk cId="2574044071" sldId="484"/>
            <ac:spMk id="8081" creationId="{7236C1CF-D133-451C-8A3F-59D3A0CBD963}"/>
          </ac:spMkLst>
        </pc:spChg>
        <pc:spChg chg="mod">
          <ac:chgData name="Kolakowski, Artur" userId="9c34c8cc-b1df-44f6-bea5-dcf7a54ee35f" providerId="ADAL" clId="{3840EB45-74CA-49F5-8548-3DE287019A31}" dt="2022-12-08T10:51:25.975" v="11802" actId="790"/>
          <ac:spMkLst>
            <pc:docMk/>
            <pc:sldMk cId="2574044071" sldId="484"/>
            <ac:spMk id="8082" creationId="{B0A07487-FE7C-4534-A5A3-72E7FE406DB1}"/>
          </ac:spMkLst>
        </pc:spChg>
        <pc:spChg chg="mod">
          <ac:chgData name="Kolakowski, Artur" userId="9c34c8cc-b1df-44f6-bea5-dcf7a54ee35f" providerId="ADAL" clId="{3840EB45-74CA-49F5-8548-3DE287019A31}" dt="2022-12-08T10:51:25.980" v="11803" actId="790"/>
          <ac:spMkLst>
            <pc:docMk/>
            <pc:sldMk cId="2574044071" sldId="484"/>
            <ac:spMk id="8083" creationId="{0E45FCC5-72F6-4379-A05F-39DA6E100284}"/>
          </ac:spMkLst>
        </pc:spChg>
        <pc:spChg chg="mod">
          <ac:chgData name="Kolakowski, Artur" userId="9c34c8cc-b1df-44f6-bea5-dcf7a54ee35f" providerId="ADAL" clId="{3840EB45-74CA-49F5-8548-3DE287019A31}" dt="2022-12-08T10:51:25.985" v="11804" actId="790"/>
          <ac:spMkLst>
            <pc:docMk/>
            <pc:sldMk cId="2574044071" sldId="484"/>
            <ac:spMk id="8084" creationId="{18384EF0-84CB-487C-9427-C5011D82C6AB}"/>
          </ac:spMkLst>
        </pc:spChg>
        <pc:spChg chg="mod">
          <ac:chgData name="Kolakowski, Artur" userId="9c34c8cc-b1df-44f6-bea5-dcf7a54ee35f" providerId="ADAL" clId="{3840EB45-74CA-49F5-8548-3DE287019A31}" dt="2022-12-08T10:51:25.992" v="11805" actId="790"/>
          <ac:spMkLst>
            <pc:docMk/>
            <pc:sldMk cId="2574044071" sldId="484"/>
            <ac:spMk id="8085" creationId="{75EC671B-8306-46C5-891A-878E7FF8C960}"/>
          </ac:spMkLst>
        </pc:spChg>
        <pc:spChg chg="mod">
          <ac:chgData name="Kolakowski, Artur" userId="9c34c8cc-b1df-44f6-bea5-dcf7a54ee35f" providerId="ADAL" clId="{3840EB45-74CA-49F5-8548-3DE287019A31}" dt="2022-12-08T10:51:25.997" v="11806" actId="790"/>
          <ac:spMkLst>
            <pc:docMk/>
            <pc:sldMk cId="2574044071" sldId="484"/>
            <ac:spMk id="8086" creationId="{8CC2A24E-2273-4E88-9EE0-94E55EE253F8}"/>
          </ac:spMkLst>
        </pc:spChg>
        <pc:spChg chg="mod">
          <ac:chgData name="Kolakowski, Artur" userId="9c34c8cc-b1df-44f6-bea5-dcf7a54ee35f" providerId="ADAL" clId="{3840EB45-74CA-49F5-8548-3DE287019A31}" dt="2022-12-08T10:51:26.002" v="11807" actId="790"/>
          <ac:spMkLst>
            <pc:docMk/>
            <pc:sldMk cId="2574044071" sldId="484"/>
            <ac:spMk id="8087" creationId="{F413F3B2-817E-451D-A1FC-66DF3DA53597}"/>
          </ac:spMkLst>
        </pc:spChg>
        <pc:spChg chg="mod">
          <ac:chgData name="Kolakowski, Artur" userId="9c34c8cc-b1df-44f6-bea5-dcf7a54ee35f" providerId="ADAL" clId="{3840EB45-74CA-49F5-8548-3DE287019A31}" dt="2022-12-08T10:51:26.008" v="11808" actId="790"/>
          <ac:spMkLst>
            <pc:docMk/>
            <pc:sldMk cId="2574044071" sldId="484"/>
            <ac:spMk id="8088" creationId="{F1992C08-192A-45EE-92BC-1FA462461CD8}"/>
          </ac:spMkLst>
        </pc:spChg>
        <pc:spChg chg="mod">
          <ac:chgData name="Kolakowski, Artur" userId="9c34c8cc-b1df-44f6-bea5-dcf7a54ee35f" providerId="ADAL" clId="{3840EB45-74CA-49F5-8548-3DE287019A31}" dt="2022-12-08T10:51:26.013" v="11809" actId="790"/>
          <ac:spMkLst>
            <pc:docMk/>
            <pc:sldMk cId="2574044071" sldId="484"/>
            <ac:spMk id="8089" creationId="{E067C5ED-3A28-492E-84ED-90B565851AB1}"/>
          </ac:spMkLst>
        </pc:spChg>
        <pc:spChg chg="mod">
          <ac:chgData name="Kolakowski, Artur" userId="9c34c8cc-b1df-44f6-bea5-dcf7a54ee35f" providerId="ADAL" clId="{3840EB45-74CA-49F5-8548-3DE287019A31}" dt="2022-12-08T10:51:26.020" v="11810" actId="790"/>
          <ac:spMkLst>
            <pc:docMk/>
            <pc:sldMk cId="2574044071" sldId="484"/>
            <ac:spMk id="8090" creationId="{225B61FC-F720-436E-92B9-CB4D21812CFA}"/>
          </ac:spMkLst>
        </pc:spChg>
        <pc:spChg chg="mod">
          <ac:chgData name="Kolakowski, Artur" userId="9c34c8cc-b1df-44f6-bea5-dcf7a54ee35f" providerId="ADAL" clId="{3840EB45-74CA-49F5-8548-3DE287019A31}" dt="2022-12-08T10:51:26.026" v="11811" actId="790"/>
          <ac:spMkLst>
            <pc:docMk/>
            <pc:sldMk cId="2574044071" sldId="484"/>
            <ac:spMk id="8091" creationId="{1D0ADA8D-EFAE-4E4D-9CB5-86BAA2DFCA12}"/>
          </ac:spMkLst>
        </pc:spChg>
        <pc:spChg chg="mod">
          <ac:chgData name="Kolakowski, Artur" userId="9c34c8cc-b1df-44f6-bea5-dcf7a54ee35f" providerId="ADAL" clId="{3840EB45-74CA-49F5-8548-3DE287019A31}" dt="2022-12-08T10:51:26.033" v="11812" actId="790"/>
          <ac:spMkLst>
            <pc:docMk/>
            <pc:sldMk cId="2574044071" sldId="484"/>
            <ac:spMk id="8092" creationId="{37BD8ADC-ADA1-4DF9-A770-B9F5E82411B7}"/>
          </ac:spMkLst>
        </pc:spChg>
        <pc:spChg chg="mod">
          <ac:chgData name="Kolakowski, Artur" userId="9c34c8cc-b1df-44f6-bea5-dcf7a54ee35f" providerId="ADAL" clId="{3840EB45-74CA-49F5-8548-3DE287019A31}" dt="2022-12-08T10:51:26.039" v="11813" actId="790"/>
          <ac:spMkLst>
            <pc:docMk/>
            <pc:sldMk cId="2574044071" sldId="484"/>
            <ac:spMk id="8093" creationId="{A7F5353C-DEAA-429F-9EB9-9CABDD6C617E}"/>
          </ac:spMkLst>
        </pc:spChg>
        <pc:spChg chg="mod">
          <ac:chgData name="Kolakowski, Artur" userId="9c34c8cc-b1df-44f6-bea5-dcf7a54ee35f" providerId="ADAL" clId="{3840EB45-74CA-49F5-8548-3DE287019A31}" dt="2022-12-08T10:51:26.044" v="11814" actId="790"/>
          <ac:spMkLst>
            <pc:docMk/>
            <pc:sldMk cId="2574044071" sldId="484"/>
            <ac:spMk id="8094" creationId="{0A5F7604-DF4F-4A1C-8850-B1D82DECFA98}"/>
          </ac:spMkLst>
        </pc:spChg>
        <pc:spChg chg="mod">
          <ac:chgData name="Kolakowski, Artur" userId="9c34c8cc-b1df-44f6-bea5-dcf7a54ee35f" providerId="ADAL" clId="{3840EB45-74CA-49F5-8548-3DE287019A31}" dt="2022-12-08T10:51:26.050" v="11815" actId="790"/>
          <ac:spMkLst>
            <pc:docMk/>
            <pc:sldMk cId="2574044071" sldId="484"/>
            <ac:spMk id="8095" creationId="{697C97AD-0D64-42A2-BD8A-67972731DC93}"/>
          </ac:spMkLst>
        </pc:spChg>
        <pc:spChg chg="mod">
          <ac:chgData name="Kolakowski, Artur" userId="9c34c8cc-b1df-44f6-bea5-dcf7a54ee35f" providerId="ADAL" clId="{3840EB45-74CA-49F5-8548-3DE287019A31}" dt="2022-12-08T10:51:26.056" v="11816" actId="790"/>
          <ac:spMkLst>
            <pc:docMk/>
            <pc:sldMk cId="2574044071" sldId="484"/>
            <ac:spMk id="8096" creationId="{CFDFC47C-3226-425A-934A-F0E1181DECFE}"/>
          </ac:spMkLst>
        </pc:spChg>
        <pc:spChg chg="mod">
          <ac:chgData name="Kolakowski, Artur" userId="9c34c8cc-b1df-44f6-bea5-dcf7a54ee35f" providerId="ADAL" clId="{3840EB45-74CA-49F5-8548-3DE287019A31}" dt="2022-12-08T10:51:26.063" v="11817" actId="790"/>
          <ac:spMkLst>
            <pc:docMk/>
            <pc:sldMk cId="2574044071" sldId="484"/>
            <ac:spMk id="8097" creationId="{7DA90057-5924-4D2C-ACF5-218FFBEE93C8}"/>
          </ac:spMkLst>
        </pc:spChg>
        <pc:spChg chg="mod">
          <ac:chgData name="Kolakowski, Artur" userId="9c34c8cc-b1df-44f6-bea5-dcf7a54ee35f" providerId="ADAL" clId="{3840EB45-74CA-49F5-8548-3DE287019A31}" dt="2022-12-08T10:51:26.070" v="11818" actId="790"/>
          <ac:spMkLst>
            <pc:docMk/>
            <pc:sldMk cId="2574044071" sldId="484"/>
            <ac:spMk id="8098" creationId="{04746D70-621B-4E9A-844F-77E39D220E8A}"/>
          </ac:spMkLst>
        </pc:spChg>
        <pc:spChg chg="mod">
          <ac:chgData name="Kolakowski, Artur" userId="9c34c8cc-b1df-44f6-bea5-dcf7a54ee35f" providerId="ADAL" clId="{3840EB45-74CA-49F5-8548-3DE287019A31}" dt="2022-12-08T10:51:26.076" v="11819" actId="790"/>
          <ac:spMkLst>
            <pc:docMk/>
            <pc:sldMk cId="2574044071" sldId="484"/>
            <ac:spMk id="8099" creationId="{92E19A4B-8EC5-4834-9FD5-6167B45E041A}"/>
          </ac:spMkLst>
        </pc:spChg>
        <pc:spChg chg="mod">
          <ac:chgData name="Kolakowski, Artur" userId="9c34c8cc-b1df-44f6-bea5-dcf7a54ee35f" providerId="ADAL" clId="{3840EB45-74CA-49F5-8548-3DE287019A31}" dt="2022-12-08T10:51:26.081" v="11820" actId="790"/>
          <ac:spMkLst>
            <pc:docMk/>
            <pc:sldMk cId="2574044071" sldId="484"/>
            <ac:spMk id="8100" creationId="{F70DD084-453F-4939-AE98-EE6E7F24A44C}"/>
          </ac:spMkLst>
        </pc:spChg>
        <pc:spChg chg="mod">
          <ac:chgData name="Kolakowski, Artur" userId="9c34c8cc-b1df-44f6-bea5-dcf7a54ee35f" providerId="ADAL" clId="{3840EB45-74CA-49F5-8548-3DE287019A31}" dt="2022-12-08T10:51:26.086" v="11821" actId="790"/>
          <ac:spMkLst>
            <pc:docMk/>
            <pc:sldMk cId="2574044071" sldId="484"/>
            <ac:spMk id="8101" creationId="{70684BFB-6849-48B4-8465-06A3ADA973A5}"/>
          </ac:spMkLst>
        </pc:spChg>
        <pc:spChg chg="mod">
          <ac:chgData name="Kolakowski, Artur" userId="9c34c8cc-b1df-44f6-bea5-dcf7a54ee35f" providerId="ADAL" clId="{3840EB45-74CA-49F5-8548-3DE287019A31}" dt="2022-12-08T10:51:26.092" v="11822" actId="790"/>
          <ac:spMkLst>
            <pc:docMk/>
            <pc:sldMk cId="2574044071" sldId="484"/>
            <ac:spMk id="8102" creationId="{09C743EC-463A-460B-BA44-D06174264BD1}"/>
          </ac:spMkLst>
        </pc:spChg>
        <pc:spChg chg="mod">
          <ac:chgData name="Kolakowski, Artur" userId="9c34c8cc-b1df-44f6-bea5-dcf7a54ee35f" providerId="ADAL" clId="{3840EB45-74CA-49F5-8548-3DE287019A31}" dt="2022-12-08T10:51:26.098" v="11823" actId="790"/>
          <ac:spMkLst>
            <pc:docMk/>
            <pc:sldMk cId="2574044071" sldId="484"/>
            <ac:spMk id="8103" creationId="{C8893573-20AE-4FEB-B526-3FEDF6BCFA0B}"/>
          </ac:spMkLst>
        </pc:spChg>
        <pc:spChg chg="mod">
          <ac:chgData name="Kolakowski, Artur" userId="9c34c8cc-b1df-44f6-bea5-dcf7a54ee35f" providerId="ADAL" clId="{3840EB45-74CA-49F5-8548-3DE287019A31}" dt="2022-12-08T10:51:26.103" v="11824" actId="790"/>
          <ac:spMkLst>
            <pc:docMk/>
            <pc:sldMk cId="2574044071" sldId="484"/>
            <ac:spMk id="8104" creationId="{9EF29AD1-DFD1-497F-BC35-5F4005E492EC}"/>
          </ac:spMkLst>
        </pc:spChg>
        <pc:spChg chg="mod">
          <ac:chgData name="Kolakowski, Artur" userId="9c34c8cc-b1df-44f6-bea5-dcf7a54ee35f" providerId="ADAL" clId="{3840EB45-74CA-49F5-8548-3DE287019A31}" dt="2022-12-08T10:51:26.108" v="11825" actId="790"/>
          <ac:spMkLst>
            <pc:docMk/>
            <pc:sldMk cId="2574044071" sldId="484"/>
            <ac:spMk id="8105" creationId="{76DA5F7B-1EC5-42A6-AA42-C9B46D344D34}"/>
          </ac:spMkLst>
        </pc:spChg>
        <pc:spChg chg="mod">
          <ac:chgData name="Kolakowski, Artur" userId="9c34c8cc-b1df-44f6-bea5-dcf7a54ee35f" providerId="ADAL" clId="{3840EB45-74CA-49F5-8548-3DE287019A31}" dt="2022-12-08T10:51:26.114" v="11826" actId="790"/>
          <ac:spMkLst>
            <pc:docMk/>
            <pc:sldMk cId="2574044071" sldId="484"/>
            <ac:spMk id="8106" creationId="{BDB2559B-8374-486D-801D-7C801306D99D}"/>
          </ac:spMkLst>
        </pc:spChg>
        <pc:spChg chg="mod">
          <ac:chgData name="Kolakowski, Artur" userId="9c34c8cc-b1df-44f6-bea5-dcf7a54ee35f" providerId="ADAL" clId="{3840EB45-74CA-49F5-8548-3DE287019A31}" dt="2022-12-08T10:51:26.120" v="11827" actId="790"/>
          <ac:spMkLst>
            <pc:docMk/>
            <pc:sldMk cId="2574044071" sldId="484"/>
            <ac:spMk id="8107" creationId="{8FE34BEE-1FAA-4245-9F19-0AE835BE1EE1}"/>
          </ac:spMkLst>
        </pc:spChg>
        <pc:spChg chg="mod">
          <ac:chgData name="Kolakowski, Artur" userId="9c34c8cc-b1df-44f6-bea5-dcf7a54ee35f" providerId="ADAL" clId="{3840EB45-74CA-49F5-8548-3DE287019A31}" dt="2022-12-08T10:51:26.125" v="11828" actId="790"/>
          <ac:spMkLst>
            <pc:docMk/>
            <pc:sldMk cId="2574044071" sldId="484"/>
            <ac:spMk id="8108" creationId="{7922B259-411E-459D-AF28-DE0C1E13AF28}"/>
          </ac:spMkLst>
        </pc:spChg>
        <pc:spChg chg="mod">
          <ac:chgData name="Kolakowski, Artur" userId="9c34c8cc-b1df-44f6-bea5-dcf7a54ee35f" providerId="ADAL" clId="{3840EB45-74CA-49F5-8548-3DE287019A31}" dt="2022-12-08T10:51:26.130" v="11829" actId="790"/>
          <ac:spMkLst>
            <pc:docMk/>
            <pc:sldMk cId="2574044071" sldId="484"/>
            <ac:spMk id="8109" creationId="{1C11127E-5A72-4816-BECA-CB804C370FB1}"/>
          </ac:spMkLst>
        </pc:spChg>
        <pc:spChg chg="mod">
          <ac:chgData name="Kolakowski, Artur" userId="9c34c8cc-b1df-44f6-bea5-dcf7a54ee35f" providerId="ADAL" clId="{3840EB45-74CA-49F5-8548-3DE287019A31}" dt="2022-12-08T10:51:26.135" v="11830" actId="790"/>
          <ac:spMkLst>
            <pc:docMk/>
            <pc:sldMk cId="2574044071" sldId="484"/>
            <ac:spMk id="8110" creationId="{69A8F2C0-BA11-4CE6-9B86-7C84A20092A0}"/>
          </ac:spMkLst>
        </pc:spChg>
        <pc:spChg chg="mod">
          <ac:chgData name="Kolakowski, Artur" userId="9c34c8cc-b1df-44f6-bea5-dcf7a54ee35f" providerId="ADAL" clId="{3840EB45-74CA-49F5-8548-3DE287019A31}" dt="2022-12-08T10:51:26.141" v="11831" actId="790"/>
          <ac:spMkLst>
            <pc:docMk/>
            <pc:sldMk cId="2574044071" sldId="484"/>
            <ac:spMk id="8111" creationId="{BB15BE92-1579-41E3-AC43-26DACF2E31BE}"/>
          </ac:spMkLst>
        </pc:spChg>
        <pc:spChg chg="mod">
          <ac:chgData name="Kolakowski, Artur" userId="9c34c8cc-b1df-44f6-bea5-dcf7a54ee35f" providerId="ADAL" clId="{3840EB45-74CA-49F5-8548-3DE287019A31}" dt="2022-12-08T10:51:26.148" v="11832" actId="790"/>
          <ac:spMkLst>
            <pc:docMk/>
            <pc:sldMk cId="2574044071" sldId="484"/>
            <ac:spMk id="8112" creationId="{4B4D4B56-C81A-4FAD-9C78-143FD6AAA7EA}"/>
          </ac:spMkLst>
        </pc:spChg>
        <pc:spChg chg="mod">
          <ac:chgData name="Kolakowski, Artur" userId="9c34c8cc-b1df-44f6-bea5-dcf7a54ee35f" providerId="ADAL" clId="{3840EB45-74CA-49F5-8548-3DE287019A31}" dt="2022-12-08T10:51:26.154" v="11833" actId="790"/>
          <ac:spMkLst>
            <pc:docMk/>
            <pc:sldMk cId="2574044071" sldId="484"/>
            <ac:spMk id="8113" creationId="{031DE034-EA5C-486D-99EC-666D9390EEBD}"/>
          </ac:spMkLst>
        </pc:spChg>
        <pc:spChg chg="mod">
          <ac:chgData name="Kolakowski, Artur" userId="9c34c8cc-b1df-44f6-bea5-dcf7a54ee35f" providerId="ADAL" clId="{3840EB45-74CA-49F5-8548-3DE287019A31}" dt="2022-12-08T10:51:26.160" v="11834" actId="790"/>
          <ac:spMkLst>
            <pc:docMk/>
            <pc:sldMk cId="2574044071" sldId="484"/>
            <ac:spMk id="8114" creationId="{9816B250-4BE7-4FB7-92F8-52C85CFB58ED}"/>
          </ac:spMkLst>
        </pc:spChg>
        <pc:spChg chg="mod">
          <ac:chgData name="Kolakowski, Artur" userId="9c34c8cc-b1df-44f6-bea5-dcf7a54ee35f" providerId="ADAL" clId="{3840EB45-74CA-49F5-8548-3DE287019A31}" dt="2022-12-08T10:51:26.166" v="11835" actId="790"/>
          <ac:spMkLst>
            <pc:docMk/>
            <pc:sldMk cId="2574044071" sldId="484"/>
            <ac:spMk id="8115" creationId="{B100D8A4-86B5-411C-8DCE-D3830FFF2EC9}"/>
          </ac:spMkLst>
        </pc:spChg>
        <pc:spChg chg="mod">
          <ac:chgData name="Kolakowski, Artur" userId="9c34c8cc-b1df-44f6-bea5-dcf7a54ee35f" providerId="ADAL" clId="{3840EB45-74CA-49F5-8548-3DE287019A31}" dt="2022-12-08T10:51:26.171" v="11836" actId="790"/>
          <ac:spMkLst>
            <pc:docMk/>
            <pc:sldMk cId="2574044071" sldId="484"/>
            <ac:spMk id="8116" creationId="{C7608E87-E510-4E69-99EE-FF5115CDF6F8}"/>
          </ac:spMkLst>
        </pc:spChg>
        <pc:spChg chg="mod">
          <ac:chgData name="Kolakowski, Artur" userId="9c34c8cc-b1df-44f6-bea5-dcf7a54ee35f" providerId="ADAL" clId="{3840EB45-74CA-49F5-8548-3DE287019A31}" dt="2022-12-08T10:51:26.176" v="11837" actId="790"/>
          <ac:spMkLst>
            <pc:docMk/>
            <pc:sldMk cId="2574044071" sldId="484"/>
            <ac:spMk id="8117" creationId="{C5898F74-8A8E-435F-B3C3-830CA81270A6}"/>
          </ac:spMkLst>
        </pc:spChg>
        <pc:spChg chg="mod">
          <ac:chgData name="Kolakowski, Artur" userId="9c34c8cc-b1df-44f6-bea5-dcf7a54ee35f" providerId="ADAL" clId="{3840EB45-74CA-49F5-8548-3DE287019A31}" dt="2022-12-08T10:51:26.183" v="11838" actId="790"/>
          <ac:spMkLst>
            <pc:docMk/>
            <pc:sldMk cId="2574044071" sldId="484"/>
            <ac:spMk id="8118" creationId="{99C0D268-E527-41C3-B63D-B0C2684D1EF4}"/>
          </ac:spMkLst>
        </pc:spChg>
        <pc:spChg chg="mod">
          <ac:chgData name="Kolakowski, Artur" userId="9c34c8cc-b1df-44f6-bea5-dcf7a54ee35f" providerId="ADAL" clId="{3840EB45-74CA-49F5-8548-3DE287019A31}" dt="2022-12-08T10:51:26.188" v="11839" actId="790"/>
          <ac:spMkLst>
            <pc:docMk/>
            <pc:sldMk cId="2574044071" sldId="484"/>
            <ac:spMk id="8119" creationId="{2B41C4CA-DE57-40E1-85E5-899D670CEF90}"/>
          </ac:spMkLst>
        </pc:spChg>
        <pc:spChg chg="mod">
          <ac:chgData name="Kolakowski, Artur" userId="9c34c8cc-b1df-44f6-bea5-dcf7a54ee35f" providerId="ADAL" clId="{3840EB45-74CA-49F5-8548-3DE287019A31}" dt="2022-12-08T10:51:26.194" v="11840" actId="790"/>
          <ac:spMkLst>
            <pc:docMk/>
            <pc:sldMk cId="2574044071" sldId="484"/>
            <ac:spMk id="8120" creationId="{59820B51-02A2-4D9C-86F0-475533B9716C}"/>
          </ac:spMkLst>
        </pc:spChg>
        <pc:spChg chg="mod">
          <ac:chgData name="Kolakowski, Artur" userId="9c34c8cc-b1df-44f6-bea5-dcf7a54ee35f" providerId="ADAL" clId="{3840EB45-74CA-49F5-8548-3DE287019A31}" dt="2022-12-08T10:51:26.199" v="11841" actId="790"/>
          <ac:spMkLst>
            <pc:docMk/>
            <pc:sldMk cId="2574044071" sldId="484"/>
            <ac:spMk id="8121" creationId="{BAFD08FD-17CD-4D32-A36A-12CECAAE5826}"/>
          </ac:spMkLst>
        </pc:spChg>
        <pc:spChg chg="mod">
          <ac:chgData name="Kolakowski, Artur" userId="9c34c8cc-b1df-44f6-bea5-dcf7a54ee35f" providerId="ADAL" clId="{3840EB45-74CA-49F5-8548-3DE287019A31}" dt="2022-12-08T10:51:26.204" v="11842" actId="790"/>
          <ac:spMkLst>
            <pc:docMk/>
            <pc:sldMk cId="2574044071" sldId="484"/>
            <ac:spMk id="8122" creationId="{03F40BE9-E0BB-4F46-8BBA-6F2E92BECD51}"/>
          </ac:spMkLst>
        </pc:spChg>
        <pc:spChg chg="mod">
          <ac:chgData name="Kolakowski, Artur" userId="9c34c8cc-b1df-44f6-bea5-dcf7a54ee35f" providerId="ADAL" clId="{3840EB45-74CA-49F5-8548-3DE287019A31}" dt="2022-12-08T10:51:26.209" v="11843" actId="790"/>
          <ac:spMkLst>
            <pc:docMk/>
            <pc:sldMk cId="2574044071" sldId="484"/>
            <ac:spMk id="8123" creationId="{52D2AA40-0BC3-4EDF-AAC4-3952567BB4FA}"/>
          </ac:spMkLst>
        </pc:spChg>
        <pc:spChg chg="mod">
          <ac:chgData name="Kolakowski, Artur" userId="9c34c8cc-b1df-44f6-bea5-dcf7a54ee35f" providerId="ADAL" clId="{3840EB45-74CA-49F5-8548-3DE287019A31}" dt="2022-12-08T10:51:26.214" v="11844" actId="790"/>
          <ac:spMkLst>
            <pc:docMk/>
            <pc:sldMk cId="2574044071" sldId="484"/>
            <ac:spMk id="8124" creationId="{F0527E46-7925-4F4C-A3D9-7BC0F0775C00}"/>
          </ac:spMkLst>
        </pc:spChg>
        <pc:spChg chg="mod">
          <ac:chgData name="Kolakowski, Artur" userId="9c34c8cc-b1df-44f6-bea5-dcf7a54ee35f" providerId="ADAL" clId="{3840EB45-74CA-49F5-8548-3DE287019A31}" dt="2022-12-08T10:51:26.219" v="11845" actId="790"/>
          <ac:spMkLst>
            <pc:docMk/>
            <pc:sldMk cId="2574044071" sldId="484"/>
            <ac:spMk id="8125" creationId="{FB4C0F94-1676-4BFB-8048-DB61BA85E296}"/>
          </ac:spMkLst>
        </pc:spChg>
        <pc:spChg chg="mod">
          <ac:chgData name="Kolakowski, Artur" userId="9c34c8cc-b1df-44f6-bea5-dcf7a54ee35f" providerId="ADAL" clId="{3840EB45-74CA-49F5-8548-3DE287019A31}" dt="2022-12-08T10:51:26.224" v="11846" actId="790"/>
          <ac:spMkLst>
            <pc:docMk/>
            <pc:sldMk cId="2574044071" sldId="484"/>
            <ac:spMk id="8126" creationId="{48DBE024-BD3C-40AC-B2C7-961FB9F46A96}"/>
          </ac:spMkLst>
        </pc:spChg>
        <pc:spChg chg="mod">
          <ac:chgData name="Kolakowski, Artur" userId="9c34c8cc-b1df-44f6-bea5-dcf7a54ee35f" providerId="ADAL" clId="{3840EB45-74CA-49F5-8548-3DE287019A31}" dt="2022-12-08T10:51:26.230" v="11847" actId="790"/>
          <ac:spMkLst>
            <pc:docMk/>
            <pc:sldMk cId="2574044071" sldId="484"/>
            <ac:spMk id="8127" creationId="{A7BC812A-7B3F-4C33-9F22-9971B976912D}"/>
          </ac:spMkLst>
        </pc:spChg>
        <pc:spChg chg="mod">
          <ac:chgData name="Kolakowski, Artur" userId="9c34c8cc-b1df-44f6-bea5-dcf7a54ee35f" providerId="ADAL" clId="{3840EB45-74CA-49F5-8548-3DE287019A31}" dt="2022-12-08T10:51:26.235" v="11848" actId="790"/>
          <ac:spMkLst>
            <pc:docMk/>
            <pc:sldMk cId="2574044071" sldId="484"/>
            <ac:spMk id="8128" creationId="{D39608EA-7D77-4ED6-B7FF-BFA4A09EC6D6}"/>
          </ac:spMkLst>
        </pc:spChg>
        <pc:spChg chg="mod">
          <ac:chgData name="Kolakowski, Artur" userId="9c34c8cc-b1df-44f6-bea5-dcf7a54ee35f" providerId="ADAL" clId="{3840EB45-74CA-49F5-8548-3DE287019A31}" dt="2022-12-08T10:51:26.240" v="11849" actId="790"/>
          <ac:spMkLst>
            <pc:docMk/>
            <pc:sldMk cId="2574044071" sldId="484"/>
            <ac:spMk id="8129" creationId="{D6B603A2-AC8D-4FF1-9477-32A3651541B5}"/>
          </ac:spMkLst>
        </pc:spChg>
        <pc:spChg chg="mod">
          <ac:chgData name="Kolakowski, Artur" userId="9c34c8cc-b1df-44f6-bea5-dcf7a54ee35f" providerId="ADAL" clId="{3840EB45-74CA-49F5-8548-3DE287019A31}" dt="2022-12-08T10:51:26.245" v="11850" actId="790"/>
          <ac:spMkLst>
            <pc:docMk/>
            <pc:sldMk cId="2574044071" sldId="484"/>
            <ac:spMk id="8130" creationId="{D43E4A04-6601-4786-B4AD-FF7F6914D582}"/>
          </ac:spMkLst>
        </pc:spChg>
        <pc:spChg chg="mod">
          <ac:chgData name="Kolakowski, Artur" userId="9c34c8cc-b1df-44f6-bea5-dcf7a54ee35f" providerId="ADAL" clId="{3840EB45-74CA-49F5-8548-3DE287019A31}" dt="2022-12-08T10:51:26.251" v="11851" actId="790"/>
          <ac:spMkLst>
            <pc:docMk/>
            <pc:sldMk cId="2574044071" sldId="484"/>
            <ac:spMk id="8131" creationId="{81CD99EF-F034-482C-AB77-13D1FB590602}"/>
          </ac:spMkLst>
        </pc:spChg>
        <pc:spChg chg="mod">
          <ac:chgData name="Kolakowski, Artur" userId="9c34c8cc-b1df-44f6-bea5-dcf7a54ee35f" providerId="ADAL" clId="{3840EB45-74CA-49F5-8548-3DE287019A31}" dt="2022-12-08T10:51:26.257" v="11852" actId="790"/>
          <ac:spMkLst>
            <pc:docMk/>
            <pc:sldMk cId="2574044071" sldId="484"/>
            <ac:spMk id="8132" creationId="{92C00A50-60B6-418C-888E-95735A077D42}"/>
          </ac:spMkLst>
        </pc:spChg>
        <pc:spChg chg="mod">
          <ac:chgData name="Kolakowski, Artur" userId="9c34c8cc-b1df-44f6-bea5-dcf7a54ee35f" providerId="ADAL" clId="{3840EB45-74CA-49F5-8548-3DE287019A31}" dt="2022-12-08T10:51:26.262" v="11853" actId="790"/>
          <ac:spMkLst>
            <pc:docMk/>
            <pc:sldMk cId="2574044071" sldId="484"/>
            <ac:spMk id="8133" creationId="{99AC1BFD-3D2B-414D-8E77-FF3CD14EB37C}"/>
          </ac:spMkLst>
        </pc:spChg>
        <pc:spChg chg="mod">
          <ac:chgData name="Kolakowski, Artur" userId="9c34c8cc-b1df-44f6-bea5-dcf7a54ee35f" providerId="ADAL" clId="{3840EB45-74CA-49F5-8548-3DE287019A31}" dt="2022-12-08T10:51:26.268" v="11854" actId="790"/>
          <ac:spMkLst>
            <pc:docMk/>
            <pc:sldMk cId="2574044071" sldId="484"/>
            <ac:spMk id="8134" creationId="{725D6AA4-6FF5-4CBB-BC60-33BB38F04BF6}"/>
          </ac:spMkLst>
        </pc:spChg>
        <pc:spChg chg="mod">
          <ac:chgData name="Kolakowski, Artur" userId="9c34c8cc-b1df-44f6-bea5-dcf7a54ee35f" providerId="ADAL" clId="{3840EB45-74CA-49F5-8548-3DE287019A31}" dt="2022-12-08T10:51:26.273" v="11855" actId="790"/>
          <ac:spMkLst>
            <pc:docMk/>
            <pc:sldMk cId="2574044071" sldId="484"/>
            <ac:spMk id="8135" creationId="{94C1758A-DB69-46D7-9753-71AF2C61300E}"/>
          </ac:spMkLst>
        </pc:spChg>
        <pc:spChg chg="mod">
          <ac:chgData name="Kolakowski, Artur" userId="9c34c8cc-b1df-44f6-bea5-dcf7a54ee35f" providerId="ADAL" clId="{3840EB45-74CA-49F5-8548-3DE287019A31}" dt="2022-12-08T10:51:26.278" v="11856" actId="790"/>
          <ac:spMkLst>
            <pc:docMk/>
            <pc:sldMk cId="2574044071" sldId="484"/>
            <ac:spMk id="8136" creationId="{71B9CC90-98B6-42A8-9638-4D2B01A62D63}"/>
          </ac:spMkLst>
        </pc:spChg>
        <pc:spChg chg="mod">
          <ac:chgData name="Kolakowski, Artur" userId="9c34c8cc-b1df-44f6-bea5-dcf7a54ee35f" providerId="ADAL" clId="{3840EB45-74CA-49F5-8548-3DE287019A31}" dt="2022-12-08T10:51:26.284" v="11857" actId="790"/>
          <ac:spMkLst>
            <pc:docMk/>
            <pc:sldMk cId="2574044071" sldId="484"/>
            <ac:spMk id="8137" creationId="{2136C4A4-5E84-4B74-AD1E-617760A24B22}"/>
          </ac:spMkLst>
        </pc:spChg>
        <pc:spChg chg="mod">
          <ac:chgData name="Kolakowski, Artur" userId="9c34c8cc-b1df-44f6-bea5-dcf7a54ee35f" providerId="ADAL" clId="{3840EB45-74CA-49F5-8548-3DE287019A31}" dt="2022-12-08T10:51:26.289" v="11858" actId="790"/>
          <ac:spMkLst>
            <pc:docMk/>
            <pc:sldMk cId="2574044071" sldId="484"/>
            <ac:spMk id="8138" creationId="{BB128EED-0754-448D-B592-DB124BFBADB6}"/>
          </ac:spMkLst>
        </pc:spChg>
        <pc:spChg chg="mod">
          <ac:chgData name="Kolakowski, Artur" userId="9c34c8cc-b1df-44f6-bea5-dcf7a54ee35f" providerId="ADAL" clId="{3840EB45-74CA-49F5-8548-3DE287019A31}" dt="2022-12-08T10:51:26.294" v="11859" actId="790"/>
          <ac:spMkLst>
            <pc:docMk/>
            <pc:sldMk cId="2574044071" sldId="484"/>
            <ac:spMk id="8139" creationId="{3BC626BE-14EA-457E-BEF4-00AF48F26090}"/>
          </ac:spMkLst>
        </pc:spChg>
        <pc:spChg chg="mod">
          <ac:chgData name="Kolakowski, Artur" userId="9c34c8cc-b1df-44f6-bea5-dcf7a54ee35f" providerId="ADAL" clId="{3840EB45-74CA-49F5-8548-3DE287019A31}" dt="2022-12-08T10:51:26.299" v="11860" actId="790"/>
          <ac:spMkLst>
            <pc:docMk/>
            <pc:sldMk cId="2574044071" sldId="484"/>
            <ac:spMk id="8140" creationId="{5CE79AEF-7286-4AD7-888A-188CC4738AF5}"/>
          </ac:spMkLst>
        </pc:spChg>
        <pc:spChg chg="mod">
          <ac:chgData name="Kolakowski, Artur" userId="9c34c8cc-b1df-44f6-bea5-dcf7a54ee35f" providerId="ADAL" clId="{3840EB45-74CA-49F5-8548-3DE287019A31}" dt="2022-12-08T10:51:26.305" v="11861" actId="790"/>
          <ac:spMkLst>
            <pc:docMk/>
            <pc:sldMk cId="2574044071" sldId="484"/>
            <ac:spMk id="8141" creationId="{5C7FE325-22BE-4F98-B37F-01A8F91670D6}"/>
          </ac:spMkLst>
        </pc:spChg>
        <pc:spChg chg="mod">
          <ac:chgData name="Kolakowski, Artur" userId="9c34c8cc-b1df-44f6-bea5-dcf7a54ee35f" providerId="ADAL" clId="{3840EB45-74CA-49F5-8548-3DE287019A31}" dt="2022-12-08T10:51:26.311" v="11862" actId="790"/>
          <ac:spMkLst>
            <pc:docMk/>
            <pc:sldMk cId="2574044071" sldId="484"/>
            <ac:spMk id="8142" creationId="{CDF84B05-BC76-4E83-B594-50AA950A790C}"/>
          </ac:spMkLst>
        </pc:spChg>
        <pc:spChg chg="mod">
          <ac:chgData name="Kolakowski, Artur" userId="9c34c8cc-b1df-44f6-bea5-dcf7a54ee35f" providerId="ADAL" clId="{3840EB45-74CA-49F5-8548-3DE287019A31}" dt="2022-12-08T10:51:26.317" v="11863" actId="790"/>
          <ac:spMkLst>
            <pc:docMk/>
            <pc:sldMk cId="2574044071" sldId="484"/>
            <ac:spMk id="8143" creationId="{2CE0A3FB-9EA4-47D4-940B-0C30493DB951}"/>
          </ac:spMkLst>
        </pc:spChg>
        <pc:spChg chg="mod">
          <ac:chgData name="Kolakowski, Artur" userId="9c34c8cc-b1df-44f6-bea5-dcf7a54ee35f" providerId="ADAL" clId="{3840EB45-74CA-49F5-8548-3DE287019A31}" dt="2022-12-08T10:51:26.322" v="11864" actId="790"/>
          <ac:spMkLst>
            <pc:docMk/>
            <pc:sldMk cId="2574044071" sldId="484"/>
            <ac:spMk id="8144" creationId="{BCA90B52-965D-4F54-916A-FC2162E196BF}"/>
          </ac:spMkLst>
        </pc:spChg>
        <pc:spChg chg="mod">
          <ac:chgData name="Kolakowski, Artur" userId="9c34c8cc-b1df-44f6-bea5-dcf7a54ee35f" providerId="ADAL" clId="{3840EB45-74CA-49F5-8548-3DE287019A31}" dt="2022-12-08T10:51:26.328" v="11865" actId="790"/>
          <ac:spMkLst>
            <pc:docMk/>
            <pc:sldMk cId="2574044071" sldId="484"/>
            <ac:spMk id="8145" creationId="{38F50D17-66C2-4221-A0D9-4BF3C2CABD3E}"/>
          </ac:spMkLst>
        </pc:spChg>
        <pc:spChg chg="mod">
          <ac:chgData name="Kolakowski, Artur" userId="9c34c8cc-b1df-44f6-bea5-dcf7a54ee35f" providerId="ADAL" clId="{3840EB45-74CA-49F5-8548-3DE287019A31}" dt="2022-12-08T10:51:26.333" v="11866" actId="790"/>
          <ac:spMkLst>
            <pc:docMk/>
            <pc:sldMk cId="2574044071" sldId="484"/>
            <ac:spMk id="8146" creationId="{0A074C4B-EE8C-4CC8-936C-01706A3F8BDB}"/>
          </ac:spMkLst>
        </pc:spChg>
        <pc:spChg chg="mod">
          <ac:chgData name="Kolakowski, Artur" userId="9c34c8cc-b1df-44f6-bea5-dcf7a54ee35f" providerId="ADAL" clId="{3840EB45-74CA-49F5-8548-3DE287019A31}" dt="2022-12-08T10:51:26.338" v="11867" actId="790"/>
          <ac:spMkLst>
            <pc:docMk/>
            <pc:sldMk cId="2574044071" sldId="484"/>
            <ac:spMk id="8147" creationId="{34B88A14-E557-44D5-A2B5-281D5E803E23}"/>
          </ac:spMkLst>
        </pc:spChg>
        <pc:spChg chg="mod">
          <ac:chgData name="Kolakowski, Artur" userId="9c34c8cc-b1df-44f6-bea5-dcf7a54ee35f" providerId="ADAL" clId="{3840EB45-74CA-49F5-8548-3DE287019A31}" dt="2022-12-08T10:51:26.342" v="11868" actId="790"/>
          <ac:spMkLst>
            <pc:docMk/>
            <pc:sldMk cId="2574044071" sldId="484"/>
            <ac:spMk id="8148" creationId="{177B01BF-BEBF-49A6-B426-1B141D6EC6AE}"/>
          </ac:spMkLst>
        </pc:spChg>
        <pc:spChg chg="mod">
          <ac:chgData name="Kolakowski, Artur" userId="9c34c8cc-b1df-44f6-bea5-dcf7a54ee35f" providerId="ADAL" clId="{3840EB45-74CA-49F5-8548-3DE287019A31}" dt="2022-12-08T10:51:26.349" v="11869" actId="790"/>
          <ac:spMkLst>
            <pc:docMk/>
            <pc:sldMk cId="2574044071" sldId="484"/>
            <ac:spMk id="8149" creationId="{30AF87B4-59AE-4B96-A030-B5A49881EBDE}"/>
          </ac:spMkLst>
        </pc:spChg>
        <pc:spChg chg="mod">
          <ac:chgData name="Kolakowski, Artur" userId="9c34c8cc-b1df-44f6-bea5-dcf7a54ee35f" providerId="ADAL" clId="{3840EB45-74CA-49F5-8548-3DE287019A31}" dt="2022-12-08T10:51:26.354" v="11870" actId="790"/>
          <ac:spMkLst>
            <pc:docMk/>
            <pc:sldMk cId="2574044071" sldId="484"/>
            <ac:spMk id="8150" creationId="{1D29A506-5635-4172-8AA8-CB69CA22ED3B}"/>
          </ac:spMkLst>
        </pc:spChg>
        <pc:spChg chg="mod">
          <ac:chgData name="Kolakowski, Artur" userId="9c34c8cc-b1df-44f6-bea5-dcf7a54ee35f" providerId="ADAL" clId="{3840EB45-74CA-49F5-8548-3DE287019A31}" dt="2022-12-08T10:51:26.359" v="11871" actId="790"/>
          <ac:spMkLst>
            <pc:docMk/>
            <pc:sldMk cId="2574044071" sldId="484"/>
            <ac:spMk id="8151" creationId="{EE8BB379-F42B-453E-9D97-AAA34F9DB12A}"/>
          </ac:spMkLst>
        </pc:spChg>
        <pc:spChg chg="mod">
          <ac:chgData name="Kolakowski, Artur" userId="9c34c8cc-b1df-44f6-bea5-dcf7a54ee35f" providerId="ADAL" clId="{3840EB45-74CA-49F5-8548-3DE287019A31}" dt="2022-12-08T10:51:26.365" v="11872" actId="790"/>
          <ac:spMkLst>
            <pc:docMk/>
            <pc:sldMk cId="2574044071" sldId="484"/>
            <ac:spMk id="8152" creationId="{B643BF4A-9F02-4262-9D2D-4AD5CEA8B75D}"/>
          </ac:spMkLst>
        </pc:spChg>
        <pc:spChg chg="mod">
          <ac:chgData name="Kolakowski, Artur" userId="9c34c8cc-b1df-44f6-bea5-dcf7a54ee35f" providerId="ADAL" clId="{3840EB45-74CA-49F5-8548-3DE287019A31}" dt="2022-12-08T10:51:26.370" v="11873" actId="790"/>
          <ac:spMkLst>
            <pc:docMk/>
            <pc:sldMk cId="2574044071" sldId="484"/>
            <ac:spMk id="8153" creationId="{FB12CB44-7EC9-47FB-BDF1-C05C425FA45F}"/>
          </ac:spMkLst>
        </pc:spChg>
        <pc:spChg chg="mod">
          <ac:chgData name="Kolakowski, Artur" userId="9c34c8cc-b1df-44f6-bea5-dcf7a54ee35f" providerId="ADAL" clId="{3840EB45-74CA-49F5-8548-3DE287019A31}" dt="2022-12-08T10:51:26.376" v="11874" actId="790"/>
          <ac:spMkLst>
            <pc:docMk/>
            <pc:sldMk cId="2574044071" sldId="484"/>
            <ac:spMk id="8154" creationId="{677F231A-0E8B-47B9-A14A-26C1451970A5}"/>
          </ac:spMkLst>
        </pc:spChg>
        <pc:spChg chg="mod">
          <ac:chgData name="Kolakowski, Artur" userId="9c34c8cc-b1df-44f6-bea5-dcf7a54ee35f" providerId="ADAL" clId="{3840EB45-74CA-49F5-8548-3DE287019A31}" dt="2022-12-08T10:51:26.381" v="11875" actId="790"/>
          <ac:spMkLst>
            <pc:docMk/>
            <pc:sldMk cId="2574044071" sldId="484"/>
            <ac:spMk id="8155" creationId="{185E346D-AF19-4EFF-A0C5-B9E2D6591E7F}"/>
          </ac:spMkLst>
        </pc:spChg>
        <pc:spChg chg="mod">
          <ac:chgData name="Kolakowski, Artur" userId="9c34c8cc-b1df-44f6-bea5-dcf7a54ee35f" providerId="ADAL" clId="{3840EB45-74CA-49F5-8548-3DE287019A31}" dt="2022-12-08T10:51:26.386" v="11876" actId="790"/>
          <ac:spMkLst>
            <pc:docMk/>
            <pc:sldMk cId="2574044071" sldId="484"/>
            <ac:spMk id="8156" creationId="{C2DB4076-2B82-4820-9C25-1C3D7A12D081}"/>
          </ac:spMkLst>
        </pc:spChg>
        <pc:spChg chg="mod">
          <ac:chgData name="Kolakowski, Artur" userId="9c34c8cc-b1df-44f6-bea5-dcf7a54ee35f" providerId="ADAL" clId="{3840EB45-74CA-49F5-8548-3DE287019A31}" dt="2022-12-08T10:51:26.393" v="11877" actId="790"/>
          <ac:spMkLst>
            <pc:docMk/>
            <pc:sldMk cId="2574044071" sldId="484"/>
            <ac:spMk id="8157" creationId="{B19CED69-C80A-43F4-8025-9FB0E32456ED}"/>
          </ac:spMkLst>
        </pc:spChg>
        <pc:spChg chg="mod">
          <ac:chgData name="Kolakowski, Artur" userId="9c34c8cc-b1df-44f6-bea5-dcf7a54ee35f" providerId="ADAL" clId="{3840EB45-74CA-49F5-8548-3DE287019A31}" dt="2022-12-08T10:51:26.398" v="11878" actId="790"/>
          <ac:spMkLst>
            <pc:docMk/>
            <pc:sldMk cId="2574044071" sldId="484"/>
            <ac:spMk id="8158" creationId="{4D1740A1-2FA6-4406-8239-AC388B2875BA}"/>
          </ac:spMkLst>
        </pc:spChg>
        <pc:spChg chg="mod">
          <ac:chgData name="Kolakowski, Artur" userId="9c34c8cc-b1df-44f6-bea5-dcf7a54ee35f" providerId="ADAL" clId="{3840EB45-74CA-49F5-8548-3DE287019A31}" dt="2022-12-08T10:51:26.404" v="11879" actId="790"/>
          <ac:spMkLst>
            <pc:docMk/>
            <pc:sldMk cId="2574044071" sldId="484"/>
            <ac:spMk id="8159" creationId="{CF160608-6BA7-4209-9847-A14590C099A6}"/>
          </ac:spMkLst>
        </pc:spChg>
        <pc:spChg chg="mod">
          <ac:chgData name="Kolakowski, Artur" userId="9c34c8cc-b1df-44f6-bea5-dcf7a54ee35f" providerId="ADAL" clId="{3840EB45-74CA-49F5-8548-3DE287019A31}" dt="2022-12-08T10:51:26.409" v="11880" actId="790"/>
          <ac:spMkLst>
            <pc:docMk/>
            <pc:sldMk cId="2574044071" sldId="484"/>
            <ac:spMk id="8160" creationId="{967897B0-F5A2-4150-AC53-E87242B3B68C}"/>
          </ac:spMkLst>
        </pc:spChg>
        <pc:spChg chg="mod">
          <ac:chgData name="Kolakowski, Artur" userId="9c34c8cc-b1df-44f6-bea5-dcf7a54ee35f" providerId="ADAL" clId="{3840EB45-74CA-49F5-8548-3DE287019A31}" dt="2022-12-08T10:51:26.415" v="11881" actId="790"/>
          <ac:spMkLst>
            <pc:docMk/>
            <pc:sldMk cId="2574044071" sldId="484"/>
            <ac:spMk id="8161" creationId="{334AB94B-5905-4CAB-BCE8-777CF9042571}"/>
          </ac:spMkLst>
        </pc:spChg>
        <pc:spChg chg="mod">
          <ac:chgData name="Kolakowski, Artur" userId="9c34c8cc-b1df-44f6-bea5-dcf7a54ee35f" providerId="ADAL" clId="{3840EB45-74CA-49F5-8548-3DE287019A31}" dt="2022-12-08T10:51:26.423" v="11882" actId="790"/>
          <ac:spMkLst>
            <pc:docMk/>
            <pc:sldMk cId="2574044071" sldId="484"/>
            <ac:spMk id="8162" creationId="{832F7104-3D81-47CD-B955-800C3B3554B4}"/>
          </ac:spMkLst>
        </pc:spChg>
        <pc:spChg chg="mod">
          <ac:chgData name="Kolakowski, Artur" userId="9c34c8cc-b1df-44f6-bea5-dcf7a54ee35f" providerId="ADAL" clId="{3840EB45-74CA-49F5-8548-3DE287019A31}" dt="2022-12-08T10:51:26.429" v="11883" actId="790"/>
          <ac:spMkLst>
            <pc:docMk/>
            <pc:sldMk cId="2574044071" sldId="484"/>
            <ac:spMk id="8163" creationId="{7C6451D7-3D53-4F1C-B8DB-EE5227555780}"/>
          </ac:spMkLst>
        </pc:spChg>
        <pc:spChg chg="mod">
          <ac:chgData name="Kolakowski, Artur" userId="9c34c8cc-b1df-44f6-bea5-dcf7a54ee35f" providerId="ADAL" clId="{3840EB45-74CA-49F5-8548-3DE287019A31}" dt="2022-12-08T10:51:26.435" v="11884" actId="790"/>
          <ac:spMkLst>
            <pc:docMk/>
            <pc:sldMk cId="2574044071" sldId="484"/>
            <ac:spMk id="8164" creationId="{4B78AE34-27EE-4F1D-A540-167DA9A3A36E}"/>
          </ac:spMkLst>
        </pc:spChg>
        <pc:spChg chg="mod">
          <ac:chgData name="Kolakowski, Artur" userId="9c34c8cc-b1df-44f6-bea5-dcf7a54ee35f" providerId="ADAL" clId="{3840EB45-74CA-49F5-8548-3DE287019A31}" dt="2022-12-08T10:51:26.442" v="11885" actId="790"/>
          <ac:spMkLst>
            <pc:docMk/>
            <pc:sldMk cId="2574044071" sldId="484"/>
            <ac:spMk id="8165" creationId="{BD8BBB98-2A51-4133-9519-1123130663B2}"/>
          </ac:spMkLst>
        </pc:spChg>
        <pc:spChg chg="mod">
          <ac:chgData name="Kolakowski, Artur" userId="9c34c8cc-b1df-44f6-bea5-dcf7a54ee35f" providerId="ADAL" clId="{3840EB45-74CA-49F5-8548-3DE287019A31}" dt="2022-12-08T10:51:26.448" v="11886" actId="790"/>
          <ac:spMkLst>
            <pc:docMk/>
            <pc:sldMk cId="2574044071" sldId="484"/>
            <ac:spMk id="8166" creationId="{5089BC8C-294C-46BB-ACE1-5AC242FFAAF5}"/>
          </ac:spMkLst>
        </pc:spChg>
        <pc:spChg chg="mod">
          <ac:chgData name="Kolakowski, Artur" userId="9c34c8cc-b1df-44f6-bea5-dcf7a54ee35f" providerId="ADAL" clId="{3840EB45-74CA-49F5-8548-3DE287019A31}" dt="2022-12-08T10:51:26.452" v="11887" actId="790"/>
          <ac:spMkLst>
            <pc:docMk/>
            <pc:sldMk cId="2574044071" sldId="484"/>
            <ac:spMk id="8167" creationId="{FFAC6123-A7AB-427B-AA05-D2EA4BD0315E}"/>
          </ac:spMkLst>
        </pc:spChg>
        <pc:spChg chg="mod">
          <ac:chgData name="Kolakowski, Artur" userId="9c34c8cc-b1df-44f6-bea5-dcf7a54ee35f" providerId="ADAL" clId="{3840EB45-74CA-49F5-8548-3DE287019A31}" dt="2022-12-08T10:51:26.458" v="11888" actId="790"/>
          <ac:spMkLst>
            <pc:docMk/>
            <pc:sldMk cId="2574044071" sldId="484"/>
            <ac:spMk id="8168" creationId="{89C5922D-9BE9-4D94-816B-82718B6CBE07}"/>
          </ac:spMkLst>
        </pc:spChg>
        <pc:spChg chg="mod">
          <ac:chgData name="Kolakowski, Artur" userId="9c34c8cc-b1df-44f6-bea5-dcf7a54ee35f" providerId="ADAL" clId="{3840EB45-74CA-49F5-8548-3DE287019A31}" dt="2022-12-08T10:51:26.464" v="11889" actId="790"/>
          <ac:spMkLst>
            <pc:docMk/>
            <pc:sldMk cId="2574044071" sldId="484"/>
            <ac:spMk id="8169" creationId="{572810A3-08B0-41E5-90D7-0B6B6B69219E}"/>
          </ac:spMkLst>
        </pc:spChg>
        <pc:spChg chg="mod">
          <ac:chgData name="Kolakowski, Artur" userId="9c34c8cc-b1df-44f6-bea5-dcf7a54ee35f" providerId="ADAL" clId="{3840EB45-74CA-49F5-8548-3DE287019A31}" dt="2022-12-08T10:51:26.471" v="11890" actId="790"/>
          <ac:spMkLst>
            <pc:docMk/>
            <pc:sldMk cId="2574044071" sldId="484"/>
            <ac:spMk id="8170" creationId="{C803DF87-6509-43FA-AE9B-46062538A337}"/>
          </ac:spMkLst>
        </pc:spChg>
        <pc:spChg chg="mod">
          <ac:chgData name="Kolakowski, Artur" userId="9c34c8cc-b1df-44f6-bea5-dcf7a54ee35f" providerId="ADAL" clId="{3840EB45-74CA-49F5-8548-3DE287019A31}" dt="2022-12-08T10:51:26.476" v="11891" actId="790"/>
          <ac:spMkLst>
            <pc:docMk/>
            <pc:sldMk cId="2574044071" sldId="484"/>
            <ac:spMk id="8171" creationId="{8E62083A-3F85-4628-BEDA-E6320A51A840}"/>
          </ac:spMkLst>
        </pc:spChg>
        <pc:spChg chg="mod">
          <ac:chgData name="Kolakowski, Artur" userId="9c34c8cc-b1df-44f6-bea5-dcf7a54ee35f" providerId="ADAL" clId="{3840EB45-74CA-49F5-8548-3DE287019A31}" dt="2022-12-08T10:51:26.482" v="11892" actId="790"/>
          <ac:spMkLst>
            <pc:docMk/>
            <pc:sldMk cId="2574044071" sldId="484"/>
            <ac:spMk id="8172" creationId="{23BAF5C7-B242-466A-9A32-8AAF7B42DF4D}"/>
          </ac:spMkLst>
        </pc:spChg>
        <pc:spChg chg="mod">
          <ac:chgData name="Kolakowski, Artur" userId="9c34c8cc-b1df-44f6-bea5-dcf7a54ee35f" providerId="ADAL" clId="{3840EB45-74CA-49F5-8548-3DE287019A31}" dt="2022-12-08T10:51:26.488" v="11893" actId="790"/>
          <ac:spMkLst>
            <pc:docMk/>
            <pc:sldMk cId="2574044071" sldId="484"/>
            <ac:spMk id="8173" creationId="{851997CA-82F0-4A63-A4EA-B63CAFD5A2EC}"/>
          </ac:spMkLst>
        </pc:spChg>
        <pc:spChg chg="mod">
          <ac:chgData name="Kolakowski, Artur" userId="9c34c8cc-b1df-44f6-bea5-dcf7a54ee35f" providerId="ADAL" clId="{3840EB45-74CA-49F5-8548-3DE287019A31}" dt="2022-12-08T10:51:26.493" v="11894" actId="790"/>
          <ac:spMkLst>
            <pc:docMk/>
            <pc:sldMk cId="2574044071" sldId="484"/>
            <ac:spMk id="8174" creationId="{4AF4AB43-2C23-4DE7-B167-8F9AE1BD91D2}"/>
          </ac:spMkLst>
        </pc:spChg>
        <pc:spChg chg="mod">
          <ac:chgData name="Kolakowski, Artur" userId="9c34c8cc-b1df-44f6-bea5-dcf7a54ee35f" providerId="ADAL" clId="{3840EB45-74CA-49F5-8548-3DE287019A31}" dt="2022-12-08T10:51:26.498" v="11895" actId="790"/>
          <ac:spMkLst>
            <pc:docMk/>
            <pc:sldMk cId="2574044071" sldId="484"/>
            <ac:spMk id="8175" creationId="{881B1102-08AF-4AE7-9118-359A39959EC6}"/>
          </ac:spMkLst>
        </pc:spChg>
        <pc:spChg chg="mod">
          <ac:chgData name="Kolakowski, Artur" userId="9c34c8cc-b1df-44f6-bea5-dcf7a54ee35f" providerId="ADAL" clId="{3840EB45-74CA-49F5-8548-3DE287019A31}" dt="2022-12-08T10:51:26.504" v="11896" actId="790"/>
          <ac:spMkLst>
            <pc:docMk/>
            <pc:sldMk cId="2574044071" sldId="484"/>
            <ac:spMk id="8176" creationId="{45F14C9F-25A3-4C8B-8264-7C9D594D7BB6}"/>
          </ac:spMkLst>
        </pc:spChg>
        <pc:spChg chg="mod">
          <ac:chgData name="Kolakowski, Artur" userId="9c34c8cc-b1df-44f6-bea5-dcf7a54ee35f" providerId="ADAL" clId="{3840EB45-74CA-49F5-8548-3DE287019A31}" dt="2022-12-08T10:51:26.509" v="11897" actId="790"/>
          <ac:spMkLst>
            <pc:docMk/>
            <pc:sldMk cId="2574044071" sldId="484"/>
            <ac:spMk id="8177" creationId="{D2FFF24A-A8E0-4AE4-ABB0-1AC9F42BB582}"/>
          </ac:spMkLst>
        </pc:spChg>
        <pc:spChg chg="mod">
          <ac:chgData name="Kolakowski, Artur" userId="9c34c8cc-b1df-44f6-bea5-dcf7a54ee35f" providerId="ADAL" clId="{3840EB45-74CA-49F5-8548-3DE287019A31}" dt="2022-12-08T10:51:26.515" v="11898" actId="790"/>
          <ac:spMkLst>
            <pc:docMk/>
            <pc:sldMk cId="2574044071" sldId="484"/>
            <ac:spMk id="8178" creationId="{662F5F74-8C4A-4F48-8E58-417A49F873C7}"/>
          </ac:spMkLst>
        </pc:spChg>
        <pc:spChg chg="mod">
          <ac:chgData name="Kolakowski, Artur" userId="9c34c8cc-b1df-44f6-bea5-dcf7a54ee35f" providerId="ADAL" clId="{3840EB45-74CA-49F5-8548-3DE287019A31}" dt="2022-12-08T10:51:26.520" v="11899" actId="790"/>
          <ac:spMkLst>
            <pc:docMk/>
            <pc:sldMk cId="2574044071" sldId="484"/>
            <ac:spMk id="8179" creationId="{79179C69-58A7-4C84-9AA0-D69B5D837BDA}"/>
          </ac:spMkLst>
        </pc:spChg>
        <pc:spChg chg="mod">
          <ac:chgData name="Kolakowski, Artur" userId="9c34c8cc-b1df-44f6-bea5-dcf7a54ee35f" providerId="ADAL" clId="{3840EB45-74CA-49F5-8548-3DE287019A31}" dt="2022-12-08T10:51:26.525" v="11900" actId="790"/>
          <ac:spMkLst>
            <pc:docMk/>
            <pc:sldMk cId="2574044071" sldId="484"/>
            <ac:spMk id="8180" creationId="{009A722E-97C8-494A-BE9C-C5700A218E24}"/>
          </ac:spMkLst>
        </pc:spChg>
        <pc:spChg chg="mod">
          <ac:chgData name="Kolakowski, Artur" userId="9c34c8cc-b1df-44f6-bea5-dcf7a54ee35f" providerId="ADAL" clId="{3840EB45-74CA-49F5-8548-3DE287019A31}" dt="2022-12-08T10:51:26.531" v="11901" actId="790"/>
          <ac:spMkLst>
            <pc:docMk/>
            <pc:sldMk cId="2574044071" sldId="484"/>
            <ac:spMk id="8181" creationId="{1D67446F-EEA3-453E-B55F-BDAB30C82002}"/>
          </ac:spMkLst>
        </pc:spChg>
        <pc:spChg chg="mod">
          <ac:chgData name="Kolakowski, Artur" userId="9c34c8cc-b1df-44f6-bea5-dcf7a54ee35f" providerId="ADAL" clId="{3840EB45-74CA-49F5-8548-3DE287019A31}" dt="2022-12-08T10:51:26.536" v="11902" actId="790"/>
          <ac:spMkLst>
            <pc:docMk/>
            <pc:sldMk cId="2574044071" sldId="484"/>
            <ac:spMk id="8182" creationId="{DA9AFAF7-78D1-43CD-BFF4-AD2B0C60354D}"/>
          </ac:spMkLst>
        </pc:spChg>
        <pc:spChg chg="mod">
          <ac:chgData name="Kolakowski, Artur" userId="9c34c8cc-b1df-44f6-bea5-dcf7a54ee35f" providerId="ADAL" clId="{3840EB45-74CA-49F5-8548-3DE287019A31}" dt="2022-12-08T10:51:26.542" v="11903" actId="790"/>
          <ac:spMkLst>
            <pc:docMk/>
            <pc:sldMk cId="2574044071" sldId="484"/>
            <ac:spMk id="8183" creationId="{38FE8584-D594-42BA-BB17-9D857A2ED6C1}"/>
          </ac:spMkLst>
        </pc:spChg>
        <pc:spChg chg="mod">
          <ac:chgData name="Kolakowski, Artur" userId="9c34c8cc-b1df-44f6-bea5-dcf7a54ee35f" providerId="ADAL" clId="{3840EB45-74CA-49F5-8548-3DE287019A31}" dt="2022-12-08T10:51:26.547" v="11904" actId="790"/>
          <ac:spMkLst>
            <pc:docMk/>
            <pc:sldMk cId="2574044071" sldId="484"/>
            <ac:spMk id="8184" creationId="{6659140C-0BEA-4959-B79E-3150D14702F0}"/>
          </ac:spMkLst>
        </pc:spChg>
        <pc:spChg chg="mod">
          <ac:chgData name="Kolakowski, Artur" userId="9c34c8cc-b1df-44f6-bea5-dcf7a54ee35f" providerId="ADAL" clId="{3840EB45-74CA-49F5-8548-3DE287019A31}" dt="2022-12-08T10:51:26.552" v="11905" actId="790"/>
          <ac:spMkLst>
            <pc:docMk/>
            <pc:sldMk cId="2574044071" sldId="484"/>
            <ac:spMk id="8185" creationId="{9CFFAA6A-D321-4B09-B774-7DD6923410A9}"/>
          </ac:spMkLst>
        </pc:spChg>
        <pc:spChg chg="mod">
          <ac:chgData name="Kolakowski, Artur" userId="9c34c8cc-b1df-44f6-bea5-dcf7a54ee35f" providerId="ADAL" clId="{3840EB45-74CA-49F5-8548-3DE287019A31}" dt="2022-12-08T10:51:26.558" v="11906" actId="790"/>
          <ac:spMkLst>
            <pc:docMk/>
            <pc:sldMk cId="2574044071" sldId="484"/>
            <ac:spMk id="8186" creationId="{5E7EE497-6EC7-4EB9-A998-B9EBCDD18F30}"/>
          </ac:spMkLst>
        </pc:spChg>
        <pc:spChg chg="mod">
          <ac:chgData name="Kolakowski, Artur" userId="9c34c8cc-b1df-44f6-bea5-dcf7a54ee35f" providerId="ADAL" clId="{3840EB45-74CA-49F5-8548-3DE287019A31}" dt="2022-12-08T10:51:26.563" v="11907" actId="790"/>
          <ac:spMkLst>
            <pc:docMk/>
            <pc:sldMk cId="2574044071" sldId="484"/>
            <ac:spMk id="8187" creationId="{77251BE7-978E-4B3E-8F0D-449BD76082E5}"/>
          </ac:spMkLst>
        </pc:spChg>
        <pc:spChg chg="mod">
          <ac:chgData name="Kolakowski, Artur" userId="9c34c8cc-b1df-44f6-bea5-dcf7a54ee35f" providerId="ADAL" clId="{3840EB45-74CA-49F5-8548-3DE287019A31}" dt="2022-12-08T10:51:26.568" v="11908" actId="790"/>
          <ac:spMkLst>
            <pc:docMk/>
            <pc:sldMk cId="2574044071" sldId="484"/>
            <ac:spMk id="8188" creationId="{466EB78F-820C-4D26-8646-C2CDF9EF338C}"/>
          </ac:spMkLst>
        </pc:spChg>
        <pc:spChg chg="mod">
          <ac:chgData name="Kolakowski, Artur" userId="9c34c8cc-b1df-44f6-bea5-dcf7a54ee35f" providerId="ADAL" clId="{3840EB45-74CA-49F5-8548-3DE287019A31}" dt="2022-12-08T10:51:26.573" v="11909" actId="790"/>
          <ac:spMkLst>
            <pc:docMk/>
            <pc:sldMk cId="2574044071" sldId="484"/>
            <ac:spMk id="8189" creationId="{B43A28B0-1BCF-44E4-AE23-CEEACF558920}"/>
          </ac:spMkLst>
        </pc:spChg>
        <pc:spChg chg="mod">
          <ac:chgData name="Kolakowski, Artur" userId="9c34c8cc-b1df-44f6-bea5-dcf7a54ee35f" providerId="ADAL" clId="{3840EB45-74CA-49F5-8548-3DE287019A31}" dt="2022-12-08T10:51:26.579" v="11910" actId="790"/>
          <ac:spMkLst>
            <pc:docMk/>
            <pc:sldMk cId="2574044071" sldId="484"/>
            <ac:spMk id="8190" creationId="{3ABBD036-A438-4DB4-9CA1-280A3F6C0AAB}"/>
          </ac:spMkLst>
        </pc:spChg>
        <pc:spChg chg="mod">
          <ac:chgData name="Kolakowski, Artur" userId="9c34c8cc-b1df-44f6-bea5-dcf7a54ee35f" providerId="ADAL" clId="{3840EB45-74CA-49F5-8548-3DE287019A31}" dt="2022-12-08T10:51:26.585" v="11911" actId="790"/>
          <ac:spMkLst>
            <pc:docMk/>
            <pc:sldMk cId="2574044071" sldId="484"/>
            <ac:spMk id="8191" creationId="{A456687E-FDBD-4E05-94C5-DE5A04FF64A8}"/>
          </ac:spMkLst>
        </pc:spChg>
        <pc:spChg chg="mod">
          <ac:chgData name="Kolakowski, Artur" userId="9c34c8cc-b1df-44f6-bea5-dcf7a54ee35f" providerId="ADAL" clId="{3840EB45-74CA-49F5-8548-3DE287019A31}" dt="2022-12-08T10:51:26.590" v="11912" actId="790"/>
          <ac:spMkLst>
            <pc:docMk/>
            <pc:sldMk cId="2574044071" sldId="484"/>
            <ac:spMk id="8192" creationId="{5F88CC0C-426E-4BED-95D5-F414388AA39A}"/>
          </ac:spMkLst>
        </pc:spChg>
        <pc:spChg chg="mod">
          <ac:chgData name="Kolakowski, Artur" userId="9c34c8cc-b1df-44f6-bea5-dcf7a54ee35f" providerId="ADAL" clId="{3840EB45-74CA-49F5-8548-3DE287019A31}" dt="2022-12-08T10:51:26.595" v="11913" actId="790"/>
          <ac:spMkLst>
            <pc:docMk/>
            <pc:sldMk cId="2574044071" sldId="484"/>
            <ac:spMk id="8193" creationId="{BC5AEC4A-7A8D-4112-A386-DAE374222651}"/>
          </ac:spMkLst>
        </pc:spChg>
        <pc:spChg chg="mod">
          <ac:chgData name="Kolakowski, Artur" userId="9c34c8cc-b1df-44f6-bea5-dcf7a54ee35f" providerId="ADAL" clId="{3840EB45-74CA-49F5-8548-3DE287019A31}" dt="2022-12-08T10:51:26.600" v="11914" actId="790"/>
          <ac:spMkLst>
            <pc:docMk/>
            <pc:sldMk cId="2574044071" sldId="484"/>
            <ac:spMk id="8194" creationId="{D4EB0625-382C-4D33-9B46-1A29915B849D}"/>
          </ac:spMkLst>
        </pc:spChg>
        <pc:spChg chg="mod">
          <ac:chgData name="Kolakowski, Artur" userId="9c34c8cc-b1df-44f6-bea5-dcf7a54ee35f" providerId="ADAL" clId="{3840EB45-74CA-49F5-8548-3DE287019A31}" dt="2022-12-08T10:51:26.605" v="11915" actId="790"/>
          <ac:spMkLst>
            <pc:docMk/>
            <pc:sldMk cId="2574044071" sldId="484"/>
            <ac:spMk id="8195" creationId="{5EC23CEB-19FF-484F-89E6-2CCB4790788C}"/>
          </ac:spMkLst>
        </pc:spChg>
        <pc:spChg chg="mod">
          <ac:chgData name="Kolakowski, Artur" userId="9c34c8cc-b1df-44f6-bea5-dcf7a54ee35f" providerId="ADAL" clId="{3840EB45-74CA-49F5-8548-3DE287019A31}" dt="2022-12-08T10:51:26.610" v="11916" actId="790"/>
          <ac:spMkLst>
            <pc:docMk/>
            <pc:sldMk cId="2574044071" sldId="484"/>
            <ac:spMk id="8196" creationId="{75558192-F96C-4660-B08D-683CF49903F2}"/>
          </ac:spMkLst>
        </pc:spChg>
        <pc:spChg chg="mod">
          <ac:chgData name="Kolakowski, Artur" userId="9c34c8cc-b1df-44f6-bea5-dcf7a54ee35f" providerId="ADAL" clId="{3840EB45-74CA-49F5-8548-3DE287019A31}" dt="2022-12-08T10:51:26.616" v="11917" actId="790"/>
          <ac:spMkLst>
            <pc:docMk/>
            <pc:sldMk cId="2574044071" sldId="484"/>
            <ac:spMk id="8197" creationId="{8769E579-B8C6-4E27-8DCB-28DB49421FE9}"/>
          </ac:spMkLst>
        </pc:spChg>
        <pc:spChg chg="mod">
          <ac:chgData name="Kolakowski, Artur" userId="9c34c8cc-b1df-44f6-bea5-dcf7a54ee35f" providerId="ADAL" clId="{3840EB45-74CA-49F5-8548-3DE287019A31}" dt="2022-12-08T10:51:26.621" v="11918" actId="790"/>
          <ac:spMkLst>
            <pc:docMk/>
            <pc:sldMk cId="2574044071" sldId="484"/>
            <ac:spMk id="8198" creationId="{C87AA153-9A4B-4BCA-99BE-7D6E5285AF29}"/>
          </ac:spMkLst>
        </pc:spChg>
        <pc:spChg chg="mod">
          <ac:chgData name="Kolakowski, Artur" userId="9c34c8cc-b1df-44f6-bea5-dcf7a54ee35f" providerId="ADAL" clId="{3840EB45-74CA-49F5-8548-3DE287019A31}" dt="2022-12-08T10:51:26.626" v="11919" actId="790"/>
          <ac:spMkLst>
            <pc:docMk/>
            <pc:sldMk cId="2574044071" sldId="484"/>
            <ac:spMk id="8199" creationId="{88B54574-4B1B-4D35-8B29-B7966100B5C4}"/>
          </ac:spMkLst>
        </pc:spChg>
        <pc:spChg chg="mod">
          <ac:chgData name="Kolakowski, Artur" userId="9c34c8cc-b1df-44f6-bea5-dcf7a54ee35f" providerId="ADAL" clId="{3840EB45-74CA-49F5-8548-3DE287019A31}" dt="2022-12-08T10:51:26.632" v="11920" actId="790"/>
          <ac:spMkLst>
            <pc:docMk/>
            <pc:sldMk cId="2574044071" sldId="484"/>
            <ac:spMk id="8200" creationId="{29209FE6-D85E-4A68-8FC1-7ACFAD5FEFC0}"/>
          </ac:spMkLst>
        </pc:spChg>
        <pc:spChg chg="mod">
          <ac:chgData name="Kolakowski, Artur" userId="9c34c8cc-b1df-44f6-bea5-dcf7a54ee35f" providerId="ADAL" clId="{3840EB45-74CA-49F5-8548-3DE287019A31}" dt="2022-12-08T10:51:26.636" v="11921" actId="790"/>
          <ac:spMkLst>
            <pc:docMk/>
            <pc:sldMk cId="2574044071" sldId="484"/>
            <ac:spMk id="8201" creationId="{963CFAFC-91B7-494B-8DDB-07952214BB63}"/>
          </ac:spMkLst>
        </pc:spChg>
        <pc:spChg chg="mod">
          <ac:chgData name="Kolakowski, Artur" userId="9c34c8cc-b1df-44f6-bea5-dcf7a54ee35f" providerId="ADAL" clId="{3840EB45-74CA-49F5-8548-3DE287019A31}" dt="2022-12-08T10:51:26.642" v="11922" actId="790"/>
          <ac:spMkLst>
            <pc:docMk/>
            <pc:sldMk cId="2574044071" sldId="484"/>
            <ac:spMk id="8202" creationId="{01D4E78C-89AF-498D-ACF1-E8BE1C5572A4}"/>
          </ac:spMkLst>
        </pc:spChg>
        <pc:spChg chg="mod">
          <ac:chgData name="Kolakowski, Artur" userId="9c34c8cc-b1df-44f6-bea5-dcf7a54ee35f" providerId="ADAL" clId="{3840EB45-74CA-49F5-8548-3DE287019A31}" dt="2022-12-08T10:51:26.648" v="11923" actId="790"/>
          <ac:spMkLst>
            <pc:docMk/>
            <pc:sldMk cId="2574044071" sldId="484"/>
            <ac:spMk id="8203" creationId="{62F4D609-43AA-42BC-A42D-3AD048C564ED}"/>
          </ac:spMkLst>
        </pc:spChg>
        <pc:spChg chg="mod">
          <ac:chgData name="Kolakowski, Artur" userId="9c34c8cc-b1df-44f6-bea5-dcf7a54ee35f" providerId="ADAL" clId="{3840EB45-74CA-49F5-8548-3DE287019A31}" dt="2022-12-08T10:51:14.661" v="9532" actId="790"/>
          <ac:spMkLst>
            <pc:docMk/>
            <pc:sldMk cId="2574044071" sldId="484"/>
            <ac:spMk id="8204" creationId="{7D80CB8B-C21E-4476-9A0A-0E267497D343}"/>
          </ac:spMkLst>
        </pc:spChg>
        <pc:spChg chg="mod">
          <ac:chgData name="Kolakowski, Artur" userId="9c34c8cc-b1df-44f6-bea5-dcf7a54ee35f" providerId="ADAL" clId="{3840EB45-74CA-49F5-8548-3DE287019A31}" dt="2022-12-08T10:51:14.666" v="9533" actId="790"/>
          <ac:spMkLst>
            <pc:docMk/>
            <pc:sldMk cId="2574044071" sldId="484"/>
            <ac:spMk id="8205" creationId="{4B133DC3-2E66-45A1-A05F-0482D38F40F3}"/>
          </ac:spMkLst>
        </pc:spChg>
        <pc:spChg chg="mod">
          <ac:chgData name="Kolakowski, Artur" userId="9c34c8cc-b1df-44f6-bea5-dcf7a54ee35f" providerId="ADAL" clId="{3840EB45-74CA-49F5-8548-3DE287019A31}" dt="2022-12-08T10:51:14.671" v="9534" actId="790"/>
          <ac:spMkLst>
            <pc:docMk/>
            <pc:sldMk cId="2574044071" sldId="484"/>
            <ac:spMk id="8206" creationId="{18E21BCF-2871-44E7-9C54-72CA5F306FD7}"/>
          </ac:spMkLst>
        </pc:spChg>
        <pc:spChg chg="mod">
          <ac:chgData name="Kolakowski, Artur" userId="9c34c8cc-b1df-44f6-bea5-dcf7a54ee35f" providerId="ADAL" clId="{3840EB45-74CA-49F5-8548-3DE287019A31}" dt="2022-12-08T10:51:14.675" v="9535" actId="790"/>
          <ac:spMkLst>
            <pc:docMk/>
            <pc:sldMk cId="2574044071" sldId="484"/>
            <ac:spMk id="8207" creationId="{67510CA9-70D6-41DB-8197-75527DC6728E}"/>
          </ac:spMkLst>
        </pc:spChg>
        <pc:spChg chg="mod">
          <ac:chgData name="Kolakowski, Artur" userId="9c34c8cc-b1df-44f6-bea5-dcf7a54ee35f" providerId="ADAL" clId="{3840EB45-74CA-49F5-8548-3DE287019A31}" dt="2022-12-08T10:51:14.680" v="9536" actId="790"/>
          <ac:spMkLst>
            <pc:docMk/>
            <pc:sldMk cId="2574044071" sldId="484"/>
            <ac:spMk id="8208" creationId="{B6CFF8F0-A6C0-4F8D-9634-DF3069383CF3}"/>
          </ac:spMkLst>
        </pc:spChg>
        <pc:spChg chg="mod">
          <ac:chgData name="Kolakowski, Artur" userId="9c34c8cc-b1df-44f6-bea5-dcf7a54ee35f" providerId="ADAL" clId="{3840EB45-74CA-49F5-8548-3DE287019A31}" dt="2022-12-08T10:51:14.684" v="9537" actId="790"/>
          <ac:spMkLst>
            <pc:docMk/>
            <pc:sldMk cId="2574044071" sldId="484"/>
            <ac:spMk id="8209" creationId="{47882700-AE50-4A9C-99DE-92B6B222572D}"/>
          </ac:spMkLst>
        </pc:spChg>
        <pc:spChg chg="mod">
          <ac:chgData name="Kolakowski, Artur" userId="9c34c8cc-b1df-44f6-bea5-dcf7a54ee35f" providerId="ADAL" clId="{3840EB45-74CA-49F5-8548-3DE287019A31}" dt="2022-12-08T10:51:14.688" v="9538" actId="790"/>
          <ac:spMkLst>
            <pc:docMk/>
            <pc:sldMk cId="2574044071" sldId="484"/>
            <ac:spMk id="8210" creationId="{40AB73E6-4E56-4770-A39E-8442468DACBA}"/>
          </ac:spMkLst>
        </pc:spChg>
        <pc:spChg chg="mod">
          <ac:chgData name="Kolakowski, Artur" userId="9c34c8cc-b1df-44f6-bea5-dcf7a54ee35f" providerId="ADAL" clId="{3840EB45-74CA-49F5-8548-3DE287019A31}" dt="2022-12-08T10:51:14.693" v="9539" actId="790"/>
          <ac:spMkLst>
            <pc:docMk/>
            <pc:sldMk cId="2574044071" sldId="484"/>
            <ac:spMk id="8211" creationId="{9A92F719-EC35-4AC2-9A6C-455FAEC18246}"/>
          </ac:spMkLst>
        </pc:spChg>
        <pc:spChg chg="mod">
          <ac:chgData name="Kolakowski, Artur" userId="9c34c8cc-b1df-44f6-bea5-dcf7a54ee35f" providerId="ADAL" clId="{3840EB45-74CA-49F5-8548-3DE287019A31}" dt="2022-12-08T10:51:14.696" v="9540" actId="790"/>
          <ac:spMkLst>
            <pc:docMk/>
            <pc:sldMk cId="2574044071" sldId="484"/>
            <ac:spMk id="8212" creationId="{B321B031-52F1-4192-8201-09184BC75EA2}"/>
          </ac:spMkLst>
        </pc:spChg>
        <pc:spChg chg="mod">
          <ac:chgData name="Kolakowski, Artur" userId="9c34c8cc-b1df-44f6-bea5-dcf7a54ee35f" providerId="ADAL" clId="{3840EB45-74CA-49F5-8548-3DE287019A31}" dt="2022-12-08T10:51:14.702" v="9541" actId="790"/>
          <ac:spMkLst>
            <pc:docMk/>
            <pc:sldMk cId="2574044071" sldId="484"/>
            <ac:spMk id="8213" creationId="{23C61643-71B3-43BC-BAA7-87CC042B2EE8}"/>
          </ac:spMkLst>
        </pc:spChg>
        <pc:spChg chg="mod">
          <ac:chgData name="Kolakowski, Artur" userId="9c34c8cc-b1df-44f6-bea5-dcf7a54ee35f" providerId="ADAL" clId="{3840EB45-74CA-49F5-8548-3DE287019A31}" dt="2022-12-08T10:51:14.706" v="9542" actId="790"/>
          <ac:spMkLst>
            <pc:docMk/>
            <pc:sldMk cId="2574044071" sldId="484"/>
            <ac:spMk id="8214" creationId="{0F9D5973-0A2D-45D9-80C3-26E65DDEDDA9}"/>
          </ac:spMkLst>
        </pc:spChg>
        <pc:spChg chg="mod">
          <ac:chgData name="Kolakowski, Artur" userId="9c34c8cc-b1df-44f6-bea5-dcf7a54ee35f" providerId="ADAL" clId="{3840EB45-74CA-49F5-8548-3DE287019A31}" dt="2022-12-08T10:51:14.712" v="9543" actId="790"/>
          <ac:spMkLst>
            <pc:docMk/>
            <pc:sldMk cId="2574044071" sldId="484"/>
            <ac:spMk id="8215" creationId="{7F8A0CB5-6E33-441C-B59C-05AE56368B9B}"/>
          </ac:spMkLst>
        </pc:spChg>
        <pc:spChg chg="mod">
          <ac:chgData name="Kolakowski, Artur" userId="9c34c8cc-b1df-44f6-bea5-dcf7a54ee35f" providerId="ADAL" clId="{3840EB45-74CA-49F5-8548-3DE287019A31}" dt="2022-12-08T10:51:14.716" v="9544" actId="790"/>
          <ac:spMkLst>
            <pc:docMk/>
            <pc:sldMk cId="2574044071" sldId="484"/>
            <ac:spMk id="8216" creationId="{C68BA698-F488-49E7-939C-7A11F764CE76}"/>
          </ac:spMkLst>
        </pc:spChg>
        <pc:spChg chg="mod">
          <ac:chgData name="Kolakowski, Artur" userId="9c34c8cc-b1df-44f6-bea5-dcf7a54ee35f" providerId="ADAL" clId="{3840EB45-74CA-49F5-8548-3DE287019A31}" dt="2022-12-08T10:51:14.721" v="9545" actId="790"/>
          <ac:spMkLst>
            <pc:docMk/>
            <pc:sldMk cId="2574044071" sldId="484"/>
            <ac:spMk id="8217" creationId="{E9A0F813-394F-4C2D-9B28-3AB1F094A304}"/>
          </ac:spMkLst>
        </pc:spChg>
        <pc:spChg chg="mod">
          <ac:chgData name="Kolakowski, Artur" userId="9c34c8cc-b1df-44f6-bea5-dcf7a54ee35f" providerId="ADAL" clId="{3840EB45-74CA-49F5-8548-3DE287019A31}" dt="2022-12-08T10:51:14.725" v="9546" actId="790"/>
          <ac:spMkLst>
            <pc:docMk/>
            <pc:sldMk cId="2574044071" sldId="484"/>
            <ac:spMk id="8218" creationId="{DB744EF9-A980-491A-9AD3-4E3E51D70499}"/>
          </ac:spMkLst>
        </pc:spChg>
        <pc:spChg chg="mod">
          <ac:chgData name="Kolakowski, Artur" userId="9c34c8cc-b1df-44f6-bea5-dcf7a54ee35f" providerId="ADAL" clId="{3840EB45-74CA-49F5-8548-3DE287019A31}" dt="2022-12-08T10:51:14.730" v="9547" actId="790"/>
          <ac:spMkLst>
            <pc:docMk/>
            <pc:sldMk cId="2574044071" sldId="484"/>
            <ac:spMk id="8219" creationId="{3AE6F85D-DD2A-4412-A51A-349FC5055C3B}"/>
          </ac:spMkLst>
        </pc:spChg>
        <pc:spChg chg="mod">
          <ac:chgData name="Kolakowski, Artur" userId="9c34c8cc-b1df-44f6-bea5-dcf7a54ee35f" providerId="ADAL" clId="{3840EB45-74CA-49F5-8548-3DE287019A31}" dt="2022-12-08T10:51:14.734" v="9548" actId="790"/>
          <ac:spMkLst>
            <pc:docMk/>
            <pc:sldMk cId="2574044071" sldId="484"/>
            <ac:spMk id="8220" creationId="{C08B1CCD-C1ED-40D3-ADBE-6A7094F1AB2D}"/>
          </ac:spMkLst>
        </pc:spChg>
        <pc:spChg chg="mod">
          <ac:chgData name="Kolakowski, Artur" userId="9c34c8cc-b1df-44f6-bea5-dcf7a54ee35f" providerId="ADAL" clId="{3840EB45-74CA-49F5-8548-3DE287019A31}" dt="2022-12-08T10:51:14.739" v="9549" actId="790"/>
          <ac:spMkLst>
            <pc:docMk/>
            <pc:sldMk cId="2574044071" sldId="484"/>
            <ac:spMk id="8221" creationId="{E819DCC3-AAB6-4EB2-8F56-1EA810B67723}"/>
          </ac:spMkLst>
        </pc:spChg>
        <pc:spChg chg="mod">
          <ac:chgData name="Kolakowski, Artur" userId="9c34c8cc-b1df-44f6-bea5-dcf7a54ee35f" providerId="ADAL" clId="{3840EB45-74CA-49F5-8548-3DE287019A31}" dt="2022-12-08T10:51:14.743" v="9550" actId="790"/>
          <ac:spMkLst>
            <pc:docMk/>
            <pc:sldMk cId="2574044071" sldId="484"/>
            <ac:spMk id="8222" creationId="{26F179D0-069C-42A8-8A99-30CD73B2E8FD}"/>
          </ac:spMkLst>
        </pc:spChg>
        <pc:spChg chg="mod">
          <ac:chgData name="Kolakowski, Artur" userId="9c34c8cc-b1df-44f6-bea5-dcf7a54ee35f" providerId="ADAL" clId="{3840EB45-74CA-49F5-8548-3DE287019A31}" dt="2022-12-08T10:51:14.748" v="9551" actId="790"/>
          <ac:spMkLst>
            <pc:docMk/>
            <pc:sldMk cId="2574044071" sldId="484"/>
            <ac:spMk id="8223" creationId="{3E0CEC1B-3913-4CDB-8295-605FCC9DFF9E}"/>
          </ac:spMkLst>
        </pc:spChg>
        <pc:spChg chg="mod">
          <ac:chgData name="Kolakowski, Artur" userId="9c34c8cc-b1df-44f6-bea5-dcf7a54ee35f" providerId="ADAL" clId="{3840EB45-74CA-49F5-8548-3DE287019A31}" dt="2022-12-08T10:51:14.752" v="9552" actId="790"/>
          <ac:spMkLst>
            <pc:docMk/>
            <pc:sldMk cId="2574044071" sldId="484"/>
            <ac:spMk id="8224" creationId="{897237B3-B3C0-415A-9D3B-A691BD433AA4}"/>
          </ac:spMkLst>
        </pc:spChg>
        <pc:spChg chg="mod">
          <ac:chgData name="Kolakowski, Artur" userId="9c34c8cc-b1df-44f6-bea5-dcf7a54ee35f" providerId="ADAL" clId="{3840EB45-74CA-49F5-8548-3DE287019A31}" dt="2022-12-08T10:51:14.756" v="9553" actId="790"/>
          <ac:spMkLst>
            <pc:docMk/>
            <pc:sldMk cId="2574044071" sldId="484"/>
            <ac:spMk id="8225" creationId="{8EA04698-260E-436A-BB06-8045175E3267}"/>
          </ac:spMkLst>
        </pc:spChg>
        <pc:spChg chg="mod">
          <ac:chgData name="Kolakowski, Artur" userId="9c34c8cc-b1df-44f6-bea5-dcf7a54ee35f" providerId="ADAL" clId="{3840EB45-74CA-49F5-8548-3DE287019A31}" dt="2022-12-08T10:51:14.761" v="9554" actId="790"/>
          <ac:spMkLst>
            <pc:docMk/>
            <pc:sldMk cId="2574044071" sldId="484"/>
            <ac:spMk id="8226" creationId="{BCE78195-5E96-478B-BD36-16CB5480ACC1}"/>
          </ac:spMkLst>
        </pc:spChg>
        <pc:spChg chg="mod">
          <ac:chgData name="Kolakowski, Artur" userId="9c34c8cc-b1df-44f6-bea5-dcf7a54ee35f" providerId="ADAL" clId="{3840EB45-74CA-49F5-8548-3DE287019A31}" dt="2022-12-08T10:51:14.766" v="9555" actId="790"/>
          <ac:spMkLst>
            <pc:docMk/>
            <pc:sldMk cId="2574044071" sldId="484"/>
            <ac:spMk id="8227" creationId="{394A9B4B-E6A1-4950-BFC3-897C756307A6}"/>
          </ac:spMkLst>
        </pc:spChg>
        <pc:spChg chg="mod">
          <ac:chgData name="Kolakowski, Artur" userId="9c34c8cc-b1df-44f6-bea5-dcf7a54ee35f" providerId="ADAL" clId="{3840EB45-74CA-49F5-8548-3DE287019A31}" dt="2022-12-08T10:51:14.771" v="9556" actId="790"/>
          <ac:spMkLst>
            <pc:docMk/>
            <pc:sldMk cId="2574044071" sldId="484"/>
            <ac:spMk id="8228" creationId="{ED5B5E4D-2A6A-4327-A4F1-F250DF567C91}"/>
          </ac:spMkLst>
        </pc:spChg>
        <pc:spChg chg="mod">
          <ac:chgData name="Kolakowski, Artur" userId="9c34c8cc-b1df-44f6-bea5-dcf7a54ee35f" providerId="ADAL" clId="{3840EB45-74CA-49F5-8548-3DE287019A31}" dt="2022-12-08T10:51:14.775" v="9557" actId="790"/>
          <ac:spMkLst>
            <pc:docMk/>
            <pc:sldMk cId="2574044071" sldId="484"/>
            <ac:spMk id="8229" creationId="{66BC4FFD-3652-4C9E-906A-93FFBE2A7C49}"/>
          </ac:spMkLst>
        </pc:spChg>
        <pc:spChg chg="mod">
          <ac:chgData name="Kolakowski, Artur" userId="9c34c8cc-b1df-44f6-bea5-dcf7a54ee35f" providerId="ADAL" clId="{3840EB45-74CA-49F5-8548-3DE287019A31}" dt="2022-12-08T10:51:14.779" v="9558" actId="790"/>
          <ac:spMkLst>
            <pc:docMk/>
            <pc:sldMk cId="2574044071" sldId="484"/>
            <ac:spMk id="8230" creationId="{BD59CF25-8F2C-4BD1-BC4E-63E0949D5180}"/>
          </ac:spMkLst>
        </pc:spChg>
        <pc:spChg chg="mod">
          <ac:chgData name="Kolakowski, Artur" userId="9c34c8cc-b1df-44f6-bea5-dcf7a54ee35f" providerId="ADAL" clId="{3840EB45-74CA-49F5-8548-3DE287019A31}" dt="2022-12-08T10:51:14.783" v="9559" actId="790"/>
          <ac:spMkLst>
            <pc:docMk/>
            <pc:sldMk cId="2574044071" sldId="484"/>
            <ac:spMk id="8231" creationId="{3FB7CFEF-E4B8-4112-9A27-E7EAB25B343A}"/>
          </ac:spMkLst>
        </pc:spChg>
        <pc:spChg chg="mod">
          <ac:chgData name="Kolakowski, Artur" userId="9c34c8cc-b1df-44f6-bea5-dcf7a54ee35f" providerId="ADAL" clId="{3840EB45-74CA-49F5-8548-3DE287019A31}" dt="2022-12-08T10:51:14.788" v="9560" actId="790"/>
          <ac:spMkLst>
            <pc:docMk/>
            <pc:sldMk cId="2574044071" sldId="484"/>
            <ac:spMk id="8232" creationId="{BB2D824F-A624-4034-A3A2-FC0AD44E1C53}"/>
          </ac:spMkLst>
        </pc:spChg>
        <pc:spChg chg="mod">
          <ac:chgData name="Kolakowski, Artur" userId="9c34c8cc-b1df-44f6-bea5-dcf7a54ee35f" providerId="ADAL" clId="{3840EB45-74CA-49F5-8548-3DE287019A31}" dt="2022-12-08T10:51:14.793" v="9561" actId="790"/>
          <ac:spMkLst>
            <pc:docMk/>
            <pc:sldMk cId="2574044071" sldId="484"/>
            <ac:spMk id="8233" creationId="{788CCA7F-0E74-4484-B4E4-FC0BA80CCAE7}"/>
          </ac:spMkLst>
        </pc:spChg>
        <pc:spChg chg="mod">
          <ac:chgData name="Kolakowski, Artur" userId="9c34c8cc-b1df-44f6-bea5-dcf7a54ee35f" providerId="ADAL" clId="{3840EB45-74CA-49F5-8548-3DE287019A31}" dt="2022-12-08T10:51:14.798" v="9562" actId="790"/>
          <ac:spMkLst>
            <pc:docMk/>
            <pc:sldMk cId="2574044071" sldId="484"/>
            <ac:spMk id="8234" creationId="{A04BF074-B52C-45B2-A8BF-05CBB376AEA1}"/>
          </ac:spMkLst>
        </pc:spChg>
        <pc:spChg chg="mod">
          <ac:chgData name="Kolakowski, Artur" userId="9c34c8cc-b1df-44f6-bea5-dcf7a54ee35f" providerId="ADAL" clId="{3840EB45-74CA-49F5-8548-3DE287019A31}" dt="2022-12-08T10:51:14.802" v="9563" actId="790"/>
          <ac:spMkLst>
            <pc:docMk/>
            <pc:sldMk cId="2574044071" sldId="484"/>
            <ac:spMk id="8235" creationId="{411AF77C-E39F-484A-B200-8EE8F59DF710}"/>
          </ac:spMkLst>
        </pc:spChg>
        <pc:spChg chg="mod">
          <ac:chgData name="Kolakowski, Artur" userId="9c34c8cc-b1df-44f6-bea5-dcf7a54ee35f" providerId="ADAL" clId="{3840EB45-74CA-49F5-8548-3DE287019A31}" dt="2022-12-08T10:51:14.806" v="9564" actId="790"/>
          <ac:spMkLst>
            <pc:docMk/>
            <pc:sldMk cId="2574044071" sldId="484"/>
            <ac:spMk id="8236" creationId="{6CFB9944-714A-41A7-9C2F-CBB26E6F9680}"/>
          </ac:spMkLst>
        </pc:spChg>
        <pc:spChg chg="mod">
          <ac:chgData name="Kolakowski, Artur" userId="9c34c8cc-b1df-44f6-bea5-dcf7a54ee35f" providerId="ADAL" clId="{3840EB45-74CA-49F5-8548-3DE287019A31}" dt="2022-12-08T10:51:14.811" v="9565" actId="790"/>
          <ac:spMkLst>
            <pc:docMk/>
            <pc:sldMk cId="2574044071" sldId="484"/>
            <ac:spMk id="8237" creationId="{34922430-1E85-474C-A3DE-BD40F2F8DAEF}"/>
          </ac:spMkLst>
        </pc:spChg>
        <pc:spChg chg="mod">
          <ac:chgData name="Kolakowski, Artur" userId="9c34c8cc-b1df-44f6-bea5-dcf7a54ee35f" providerId="ADAL" clId="{3840EB45-74CA-49F5-8548-3DE287019A31}" dt="2022-12-08T10:51:14.815" v="9566" actId="790"/>
          <ac:spMkLst>
            <pc:docMk/>
            <pc:sldMk cId="2574044071" sldId="484"/>
            <ac:spMk id="8238" creationId="{1EF50C22-046D-4833-B971-78A14331F392}"/>
          </ac:spMkLst>
        </pc:spChg>
        <pc:spChg chg="mod">
          <ac:chgData name="Kolakowski, Artur" userId="9c34c8cc-b1df-44f6-bea5-dcf7a54ee35f" providerId="ADAL" clId="{3840EB45-74CA-49F5-8548-3DE287019A31}" dt="2022-12-08T10:51:14.819" v="9567" actId="790"/>
          <ac:spMkLst>
            <pc:docMk/>
            <pc:sldMk cId="2574044071" sldId="484"/>
            <ac:spMk id="8239" creationId="{0DC0E441-C3AB-45E1-B5C2-3DB6FB0B8CCD}"/>
          </ac:spMkLst>
        </pc:spChg>
        <pc:spChg chg="mod">
          <ac:chgData name="Kolakowski, Artur" userId="9c34c8cc-b1df-44f6-bea5-dcf7a54ee35f" providerId="ADAL" clId="{3840EB45-74CA-49F5-8548-3DE287019A31}" dt="2022-12-08T10:51:14.824" v="9568" actId="790"/>
          <ac:spMkLst>
            <pc:docMk/>
            <pc:sldMk cId="2574044071" sldId="484"/>
            <ac:spMk id="8240" creationId="{C0E5C8CC-17B2-4DDB-9216-FA9CDD3A3618}"/>
          </ac:spMkLst>
        </pc:spChg>
        <pc:spChg chg="mod">
          <ac:chgData name="Kolakowski, Artur" userId="9c34c8cc-b1df-44f6-bea5-dcf7a54ee35f" providerId="ADAL" clId="{3840EB45-74CA-49F5-8548-3DE287019A31}" dt="2022-12-08T10:51:14.829" v="9569" actId="790"/>
          <ac:spMkLst>
            <pc:docMk/>
            <pc:sldMk cId="2574044071" sldId="484"/>
            <ac:spMk id="8241" creationId="{AC000150-E945-4B3E-9246-4E8E9EAAA0FE}"/>
          </ac:spMkLst>
        </pc:spChg>
        <pc:spChg chg="mod">
          <ac:chgData name="Kolakowski, Artur" userId="9c34c8cc-b1df-44f6-bea5-dcf7a54ee35f" providerId="ADAL" clId="{3840EB45-74CA-49F5-8548-3DE287019A31}" dt="2022-12-08T10:51:14.834" v="9570" actId="790"/>
          <ac:spMkLst>
            <pc:docMk/>
            <pc:sldMk cId="2574044071" sldId="484"/>
            <ac:spMk id="8242" creationId="{6DF563C0-0555-4218-BFCC-E9066DD53F78}"/>
          </ac:spMkLst>
        </pc:spChg>
        <pc:spChg chg="mod">
          <ac:chgData name="Kolakowski, Artur" userId="9c34c8cc-b1df-44f6-bea5-dcf7a54ee35f" providerId="ADAL" clId="{3840EB45-74CA-49F5-8548-3DE287019A31}" dt="2022-12-08T10:51:14.838" v="9571" actId="790"/>
          <ac:spMkLst>
            <pc:docMk/>
            <pc:sldMk cId="2574044071" sldId="484"/>
            <ac:spMk id="8243" creationId="{AF4EEC19-168A-4D41-B8BB-048944E13159}"/>
          </ac:spMkLst>
        </pc:spChg>
        <pc:spChg chg="mod">
          <ac:chgData name="Kolakowski, Artur" userId="9c34c8cc-b1df-44f6-bea5-dcf7a54ee35f" providerId="ADAL" clId="{3840EB45-74CA-49F5-8548-3DE287019A31}" dt="2022-12-08T10:51:14.842" v="9572" actId="790"/>
          <ac:spMkLst>
            <pc:docMk/>
            <pc:sldMk cId="2574044071" sldId="484"/>
            <ac:spMk id="8244" creationId="{699C9730-05CF-4FC7-921B-23D9B3DB24C1}"/>
          </ac:spMkLst>
        </pc:spChg>
        <pc:spChg chg="mod">
          <ac:chgData name="Kolakowski, Artur" userId="9c34c8cc-b1df-44f6-bea5-dcf7a54ee35f" providerId="ADAL" clId="{3840EB45-74CA-49F5-8548-3DE287019A31}" dt="2022-12-08T10:51:14.846" v="9573" actId="790"/>
          <ac:spMkLst>
            <pc:docMk/>
            <pc:sldMk cId="2574044071" sldId="484"/>
            <ac:spMk id="8245" creationId="{9CBA3DBE-9303-4AFE-B9C4-EC6FCC18574B}"/>
          </ac:spMkLst>
        </pc:spChg>
        <pc:spChg chg="mod">
          <ac:chgData name="Kolakowski, Artur" userId="9c34c8cc-b1df-44f6-bea5-dcf7a54ee35f" providerId="ADAL" clId="{3840EB45-74CA-49F5-8548-3DE287019A31}" dt="2022-12-08T10:51:14.851" v="9574" actId="790"/>
          <ac:spMkLst>
            <pc:docMk/>
            <pc:sldMk cId="2574044071" sldId="484"/>
            <ac:spMk id="8246" creationId="{2DFE911C-2F9D-460B-B228-0605F9CD88FF}"/>
          </ac:spMkLst>
        </pc:spChg>
        <pc:spChg chg="mod">
          <ac:chgData name="Kolakowski, Artur" userId="9c34c8cc-b1df-44f6-bea5-dcf7a54ee35f" providerId="ADAL" clId="{3840EB45-74CA-49F5-8548-3DE287019A31}" dt="2022-12-08T10:51:14.855" v="9575" actId="790"/>
          <ac:spMkLst>
            <pc:docMk/>
            <pc:sldMk cId="2574044071" sldId="484"/>
            <ac:spMk id="8247" creationId="{C20AB5EE-610B-461D-A68C-57B0AFACD33F}"/>
          </ac:spMkLst>
        </pc:spChg>
        <pc:spChg chg="mod">
          <ac:chgData name="Kolakowski, Artur" userId="9c34c8cc-b1df-44f6-bea5-dcf7a54ee35f" providerId="ADAL" clId="{3840EB45-74CA-49F5-8548-3DE287019A31}" dt="2022-12-08T10:51:14.860" v="9576" actId="790"/>
          <ac:spMkLst>
            <pc:docMk/>
            <pc:sldMk cId="2574044071" sldId="484"/>
            <ac:spMk id="8248" creationId="{5BEC1DAD-F4C2-4AB3-AAC7-3ED1F20A7F19}"/>
          </ac:spMkLst>
        </pc:spChg>
        <pc:spChg chg="mod">
          <ac:chgData name="Kolakowski, Artur" userId="9c34c8cc-b1df-44f6-bea5-dcf7a54ee35f" providerId="ADAL" clId="{3840EB45-74CA-49F5-8548-3DE287019A31}" dt="2022-12-08T10:51:14.864" v="9577" actId="790"/>
          <ac:spMkLst>
            <pc:docMk/>
            <pc:sldMk cId="2574044071" sldId="484"/>
            <ac:spMk id="8249" creationId="{5EC9128B-6DE8-4EF8-B686-02B8CE8C1534}"/>
          </ac:spMkLst>
        </pc:spChg>
        <pc:spChg chg="mod">
          <ac:chgData name="Kolakowski, Artur" userId="9c34c8cc-b1df-44f6-bea5-dcf7a54ee35f" providerId="ADAL" clId="{3840EB45-74CA-49F5-8548-3DE287019A31}" dt="2022-12-08T10:51:14.869" v="9578" actId="790"/>
          <ac:spMkLst>
            <pc:docMk/>
            <pc:sldMk cId="2574044071" sldId="484"/>
            <ac:spMk id="8250" creationId="{1BAEB057-4915-4AA1-A75C-B96A5621116B}"/>
          </ac:spMkLst>
        </pc:spChg>
        <pc:spChg chg="mod">
          <ac:chgData name="Kolakowski, Artur" userId="9c34c8cc-b1df-44f6-bea5-dcf7a54ee35f" providerId="ADAL" clId="{3840EB45-74CA-49F5-8548-3DE287019A31}" dt="2022-12-08T10:51:14.874" v="9579" actId="790"/>
          <ac:spMkLst>
            <pc:docMk/>
            <pc:sldMk cId="2574044071" sldId="484"/>
            <ac:spMk id="8251" creationId="{7DD8A00A-DA30-46A3-99B3-12666087BC6F}"/>
          </ac:spMkLst>
        </pc:spChg>
        <pc:spChg chg="mod">
          <ac:chgData name="Kolakowski, Artur" userId="9c34c8cc-b1df-44f6-bea5-dcf7a54ee35f" providerId="ADAL" clId="{3840EB45-74CA-49F5-8548-3DE287019A31}" dt="2022-12-08T10:51:14.878" v="9580" actId="790"/>
          <ac:spMkLst>
            <pc:docMk/>
            <pc:sldMk cId="2574044071" sldId="484"/>
            <ac:spMk id="8252" creationId="{99CA86D4-25A8-4C52-B15E-0C9867272EC8}"/>
          </ac:spMkLst>
        </pc:spChg>
        <pc:spChg chg="mod">
          <ac:chgData name="Kolakowski, Artur" userId="9c34c8cc-b1df-44f6-bea5-dcf7a54ee35f" providerId="ADAL" clId="{3840EB45-74CA-49F5-8548-3DE287019A31}" dt="2022-12-08T10:51:14.883" v="9581" actId="790"/>
          <ac:spMkLst>
            <pc:docMk/>
            <pc:sldMk cId="2574044071" sldId="484"/>
            <ac:spMk id="8253" creationId="{4EBEBBFE-1C33-448A-A98E-C6BB8699737E}"/>
          </ac:spMkLst>
        </pc:spChg>
        <pc:spChg chg="mod">
          <ac:chgData name="Kolakowski, Artur" userId="9c34c8cc-b1df-44f6-bea5-dcf7a54ee35f" providerId="ADAL" clId="{3840EB45-74CA-49F5-8548-3DE287019A31}" dt="2022-12-08T10:51:14.888" v="9582" actId="790"/>
          <ac:spMkLst>
            <pc:docMk/>
            <pc:sldMk cId="2574044071" sldId="484"/>
            <ac:spMk id="8254" creationId="{48DC01D9-7B77-4959-A14F-B61686CDD0E1}"/>
          </ac:spMkLst>
        </pc:spChg>
        <pc:spChg chg="mod">
          <ac:chgData name="Kolakowski, Artur" userId="9c34c8cc-b1df-44f6-bea5-dcf7a54ee35f" providerId="ADAL" clId="{3840EB45-74CA-49F5-8548-3DE287019A31}" dt="2022-12-08T10:51:14.892" v="9583" actId="790"/>
          <ac:spMkLst>
            <pc:docMk/>
            <pc:sldMk cId="2574044071" sldId="484"/>
            <ac:spMk id="8255" creationId="{FFE7FB96-714A-42D0-98C3-5B07D032152D}"/>
          </ac:spMkLst>
        </pc:spChg>
        <pc:spChg chg="mod">
          <ac:chgData name="Kolakowski, Artur" userId="9c34c8cc-b1df-44f6-bea5-dcf7a54ee35f" providerId="ADAL" clId="{3840EB45-74CA-49F5-8548-3DE287019A31}" dt="2022-12-08T10:51:14.896" v="9584" actId="790"/>
          <ac:spMkLst>
            <pc:docMk/>
            <pc:sldMk cId="2574044071" sldId="484"/>
            <ac:spMk id="8256" creationId="{085C393C-FA87-4472-9F38-0F245CF8FF54}"/>
          </ac:spMkLst>
        </pc:spChg>
        <pc:spChg chg="mod">
          <ac:chgData name="Kolakowski, Artur" userId="9c34c8cc-b1df-44f6-bea5-dcf7a54ee35f" providerId="ADAL" clId="{3840EB45-74CA-49F5-8548-3DE287019A31}" dt="2022-12-08T10:51:14.902" v="9585" actId="790"/>
          <ac:spMkLst>
            <pc:docMk/>
            <pc:sldMk cId="2574044071" sldId="484"/>
            <ac:spMk id="8257" creationId="{35BBE999-472E-477F-A3DE-5FD7389EEEA4}"/>
          </ac:spMkLst>
        </pc:spChg>
        <pc:spChg chg="mod">
          <ac:chgData name="Kolakowski, Artur" userId="9c34c8cc-b1df-44f6-bea5-dcf7a54ee35f" providerId="ADAL" clId="{3840EB45-74CA-49F5-8548-3DE287019A31}" dt="2022-12-08T10:51:14.906" v="9586" actId="790"/>
          <ac:spMkLst>
            <pc:docMk/>
            <pc:sldMk cId="2574044071" sldId="484"/>
            <ac:spMk id="8258" creationId="{167451B3-1465-4896-93BE-9038642B8D3B}"/>
          </ac:spMkLst>
        </pc:spChg>
        <pc:spChg chg="mod">
          <ac:chgData name="Kolakowski, Artur" userId="9c34c8cc-b1df-44f6-bea5-dcf7a54ee35f" providerId="ADAL" clId="{3840EB45-74CA-49F5-8548-3DE287019A31}" dt="2022-12-08T10:51:14.911" v="9587" actId="790"/>
          <ac:spMkLst>
            <pc:docMk/>
            <pc:sldMk cId="2574044071" sldId="484"/>
            <ac:spMk id="8259" creationId="{C05D9557-49C6-45EE-9C6D-CCD4F08D7804}"/>
          </ac:spMkLst>
        </pc:spChg>
        <pc:spChg chg="mod">
          <ac:chgData name="Kolakowski, Artur" userId="9c34c8cc-b1df-44f6-bea5-dcf7a54ee35f" providerId="ADAL" clId="{3840EB45-74CA-49F5-8548-3DE287019A31}" dt="2022-12-08T10:51:14.916" v="9588" actId="790"/>
          <ac:spMkLst>
            <pc:docMk/>
            <pc:sldMk cId="2574044071" sldId="484"/>
            <ac:spMk id="8260" creationId="{FA1164E7-4D1C-4094-9CF1-3CC047855C9A}"/>
          </ac:spMkLst>
        </pc:spChg>
        <pc:spChg chg="mod">
          <ac:chgData name="Kolakowski, Artur" userId="9c34c8cc-b1df-44f6-bea5-dcf7a54ee35f" providerId="ADAL" clId="{3840EB45-74CA-49F5-8548-3DE287019A31}" dt="2022-12-08T10:51:14.921" v="9589" actId="790"/>
          <ac:spMkLst>
            <pc:docMk/>
            <pc:sldMk cId="2574044071" sldId="484"/>
            <ac:spMk id="8261" creationId="{7123CD24-3ECB-4232-AE46-CB78A7E2FF99}"/>
          </ac:spMkLst>
        </pc:spChg>
        <pc:spChg chg="mod">
          <ac:chgData name="Kolakowski, Artur" userId="9c34c8cc-b1df-44f6-bea5-dcf7a54ee35f" providerId="ADAL" clId="{3840EB45-74CA-49F5-8548-3DE287019A31}" dt="2022-12-08T10:51:14.925" v="9590" actId="790"/>
          <ac:spMkLst>
            <pc:docMk/>
            <pc:sldMk cId="2574044071" sldId="484"/>
            <ac:spMk id="8262" creationId="{65650EB4-DD34-499D-8F44-619F3366AF5D}"/>
          </ac:spMkLst>
        </pc:spChg>
        <pc:spChg chg="mod">
          <ac:chgData name="Kolakowski, Artur" userId="9c34c8cc-b1df-44f6-bea5-dcf7a54ee35f" providerId="ADAL" clId="{3840EB45-74CA-49F5-8548-3DE287019A31}" dt="2022-12-08T10:51:14.928" v="9591" actId="790"/>
          <ac:spMkLst>
            <pc:docMk/>
            <pc:sldMk cId="2574044071" sldId="484"/>
            <ac:spMk id="8263" creationId="{744A7659-8E35-4F34-9900-28278C6372A8}"/>
          </ac:spMkLst>
        </pc:spChg>
        <pc:spChg chg="mod">
          <ac:chgData name="Kolakowski, Artur" userId="9c34c8cc-b1df-44f6-bea5-dcf7a54ee35f" providerId="ADAL" clId="{3840EB45-74CA-49F5-8548-3DE287019A31}" dt="2022-12-08T10:51:14.934" v="9592" actId="790"/>
          <ac:spMkLst>
            <pc:docMk/>
            <pc:sldMk cId="2574044071" sldId="484"/>
            <ac:spMk id="8264" creationId="{AD4A7E90-0B0A-49C5-89FE-CBD959DF10F8}"/>
          </ac:spMkLst>
        </pc:spChg>
        <pc:spChg chg="mod">
          <ac:chgData name="Kolakowski, Artur" userId="9c34c8cc-b1df-44f6-bea5-dcf7a54ee35f" providerId="ADAL" clId="{3840EB45-74CA-49F5-8548-3DE287019A31}" dt="2022-12-08T10:51:14.938" v="9593" actId="790"/>
          <ac:spMkLst>
            <pc:docMk/>
            <pc:sldMk cId="2574044071" sldId="484"/>
            <ac:spMk id="8265" creationId="{D80351CB-2DB0-4011-9E69-7AA0DD943B03}"/>
          </ac:spMkLst>
        </pc:spChg>
        <pc:spChg chg="mod">
          <ac:chgData name="Kolakowski, Artur" userId="9c34c8cc-b1df-44f6-bea5-dcf7a54ee35f" providerId="ADAL" clId="{3840EB45-74CA-49F5-8548-3DE287019A31}" dt="2022-12-08T10:51:14.943" v="9594" actId="790"/>
          <ac:spMkLst>
            <pc:docMk/>
            <pc:sldMk cId="2574044071" sldId="484"/>
            <ac:spMk id="8266" creationId="{37A5FC4F-E889-48B8-B468-5F35D4DFE210}"/>
          </ac:spMkLst>
        </pc:spChg>
        <pc:spChg chg="mod">
          <ac:chgData name="Kolakowski, Artur" userId="9c34c8cc-b1df-44f6-bea5-dcf7a54ee35f" providerId="ADAL" clId="{3840EB45-74CA-49F5-8548-3DE287019A31}" dt="2022-12-08T10:51:14.947" v="9595" actId="790"/>
          <ac:spMkLst>
            <pc:docMk/>
            <pc:sldMk cId="2574044071" sldId="484"/>
            <ac:spMk id="8267" creationId="{C96D988A-5322-461C-B631-F0B89FA40941}"/>
          </ac:spMkLst>
        </pc:spChg>
        <pc:spChg chg="mod">
          <ac:chgData name="Kolakowski, Artur" userId="9c34c8cc-b1df-44f6-bea5-dcf7a54ee35f" providerId="ADAL" clId="{3840EB45-74CA-49F5-8548-3DE287019A31}" dt="2022-12-08T10:51:14.952" v="9596" actId="790"/>
          <ac:spMkLst>
            <pc:docMk/>
            <pc:sldMk cId="2574044071" sldId="484"/>
            <ac:spMk id="8268" creationId="{1E134963-1F44-40B3-A817-294A31576867}"/>
          </ac:spMkLst>
        </pc:spChg>
        <pc:spChg chg="mod">
          <ac:chgData name="Kolakowski, Artur" userId="9c34c8cc-b1df-44f6-bea5-dcf7a54ee35f" providerId="ADAL" clId="{3840EB45-74CA-49F5-8548-3DE287019A31}" dt="2022-12-08T10:51:14.956" v="9597" actId="790"/>
          <ac:spMkLst>
            <pc:docMk/>
            <pc:sldMk cId="2574044071" sldId="484"/>
            <ac:spMk id="8269" creationId="{6C3023CE-0FE2-4AF3-999B-190080901F75}"/>
          </ac:spMkLst>
        </pc:spChg>
        <pc:spChg chg="mod">
          <ac:chgData name="Kolakowski, Artur" userId="9c34c8cc-b1df-44f6-bea5-dcf7a54ee35f" providerId="ADAL" clId="{3840EB45-74CA-49F5-8548-3DE287019A31}" dt="2022-12-08T10:51:14.961" v="9598" actId="790"/>
          <ac:spMkLst>
            <pc:docMk/>
            <pc:sldMk cId="2574044071" sldId="484"/>
            <ac:spMk id="8270" creationId="{B246A2D4-1E69-411B-A49F-0E9D6C23B7B8}"/>
          </ac:spMkLst>
        </pc:spChg>
        <pc:spChg chg="mod">
          <ac:chgData name="Kolakowski, Artur" userId="9c34c8cc-b1df-44f6-bea5-dcf7a54ee35f" providerId="ADAL" clId="{3840EB45-74CA-49F5-8548-3DE287019A31}" dt="2022-12-08T10:51:14.965" v="9599" actId="790"/>
          <ac:spMkLst>
            <pc:docMk/>
            <pc:sldMk cId="2574044071" sldId="484"/>
            <ac:spMk id="8271" creationId="{4381D47D-D71C-40C2-9E78-E07AC4B5434C}"/>
          </ac:spMkLst>
        </pc:spChg>
        <pc:spChg chg="mod">
          <ac:chgData name="Kolakowski, Artur" userId="9c34c8cc-b1df-44f6-bea5-dcf7a54ee35f" providerId="ADAL" clId="{3840EB45-74CA-49F5-8548-3DE287019A31}" dt="2022-12-08T10:51:14.969" v="9600" actId="790"/>
          <ac:spMkLst>
            <pc:docMk/>
            <pc:sldMk cId="2574044071" sldId="484"/>
            <ac:spMk id="8272" creationId="{4EEB2AD3-715C-42BA-B063-ECA779E6A7A6}"/>
          </ac:spMkLst>
        </pc:spChg>
        <pc:spChg chg="mod">
          <ac:chgData name="Kolakowski, Artur" userId="9c34c8cc-b1df-44f6-bea5-dcf7a54ee35f" providerId="ADAL" clId="{3840EB45-74CA-49F5-8548-3DE287019A31}" dt="2022-12-08T10:51:14.973" v="9601" actId="790"/>
          <ac:spMkLst>
            <pc:docMk/>
            <pc:sldMk cId="2574044071" sldId="484"/>
            <ac:spMk id="8273" creationId="{C84045C5-7046-4E44-95D7-0AC31987FD5D}"/>
          </ac:spMkLst>
        </pc:spChg>
        <pc:spChg chg="mod">
          <ac:chgData name="Kolakowski, Artur" userId="9c34c8cc-b1df-44f6-bea5-dcf7a54ee35f" providerId="ADAL" clId="{3840EB45-74CA-49F5-8548-3DE287019A31}" dt="2022-12-08T10:51:14.978" v="9602" actId="790"/>
          <ac:spMkLst>
            <pc:docMk/>
            <pc:sldMk cId="2574044071" sldId="484"/>
            <ac:spMk id="8274" creationId="{217B43F3-7DC4-4FB6-97CA-C9AF4A34F106}"/>
          </ac:spMkLst>
        </pc:spChg>
        <pc:spChg chg="mod">
          <ac:chgData name="Kolakowski, Artur" userId="9c34c8cc-b1df-44f6-bea5-dcf7a54ee35f" providerId="ADAL" clId="{3840EB45-74CA-49F5-8548-3DE287019A31}" dt="2022-12-08T10:51:14.982" v="9603" actId="790"/>
          <ac:spMkLst>
            <pc:docMk/>
            <pc:sldMk cId="2574044071" sldId="484"/>
            <ac:spMk id="8275" creationId="{352482F8-2131-46DB-8046-14EF53E424C1}"/>
          </ac:spMkLst>
        </pc:spChg>
        <pc:spChg chg="mod">
          <ac:chgData name="Kolakowski, Artur" userId="9c34c8cc-b1df-44f6-bea5-dcf7a54ee35f" providerId="ADAL" clId="{3840EB45-74CA-49F5-8548-3DE287019A31}" dt="2022-12-08T10:51:14.988" v="9604" actId="790"/>
          <ac:spMkLst>
            <pc:docMk/>
            <pc:sldMk cId="2574044071" sldId="484"/>
            <ac:spMk id="8276" creationId="{6760716B-4ECE-460E-A59D-3BA6ACA2EBE8}"/>
          </ac:spMkLst>
        </pc:spChg>
        <pc:spChg chg="mod">
          <ac:chgData name="Kolakowski, Artur" userId="9c34c8cc-b1df-44f6-bea5-dcf7a54ee35f" providerId="ADAL" clId="{3840EB45-74CA-49F5-8548-3DE287019A31}" dt="2022-12-08T10:51:14.993" v="9605" actId="790"/>
          <ac:spMkLst>
            <pc:docMk/>
            <pc:sldMk cId="2574044071" sldId="484"/>
            <ac:spMk id="8277" creationId="{0BAB7047-D1E4-468E-9A18-3E1084A0DA0E}"/>
          </ac:spMkLst>
        </pc:spChg>
        <pc:spChg chg="mod">
          <ac:chgData name="Kolakowski, Artur" userId="9c34c8cc-b1df-44f6-bea5-dcf7a54ee35f" providerId="ADAL" clId="{3840EB45-74CA-49F5-8548-3DE287019A31}" dt="2022-12-08T10:51:14.997" v="9606" actId="790"/>
          <ac:spMkLst>
            <pc:docMk/>
            <pc:sldMk cId="2574044071" sldId="484"/>
            <ac:spMk id="8278" creationId="{5FE7B11B-F6B2-49FA-8F48-F84E7874EBCC}"/>
          </ac:spMkLst>
        </pc:spChg>
        <pc:spChg chg="mod">
          <ac:chgData name="Kolakowski, Artur" userId="9c34c8cc-b1df-44f6-bea5-dcf7a54ee35f" providerId="ADAL" clId="{3840EB45-74CA-49F5-8548-3DE287019A31}" dt="2022-12-08T10:51:15.001" v="9607" actId="790"/>
          <ac:spMkLst>
            <pc:docMk/>
            <pc:sldMk cId="2574044071" sldId="484"/>
            <ac:spMk id="8279" creationId="{1D592DBC-4BD8-4440-A1C7-543D7C0BD831}"/>
          </ac:spMkLst>
        </pc:spChg>
        <pc:spChg chg="mod">
          <ac:chgData name="Kolakowski, Artur" userId="9c34c8cc-b1df-44f6-bea5-dcf7a54ee35f" providerId="ADAL" clId="{3840EB45-74CA-49F5-8548-3DE287019A31}" dt="2022-12-08T10:51:15.006" v="9608" actId="790"/>
          <ac:spMkLst>
            <pc:docMk/>
            <pc:sldMk cId="2574044071" sldId="484"/>
            <ac:spMk id="8280" creationId="{33126CD5-7DC6-437F-9FC6-02E121DE8F07}"/>
          </ac:spMkLst>
        </pc:spChg>
        <pc:spChg chg="mod">
          <ac:chgData name="Kolakowski, Artur" userId="9c34c8cc-b1df-44f6-bea5-dcf7a54ee35f" providerId="ADAL" clId="{3840EB45-74CA-49F5-8548-3DE287019A31}" dt="2022-12-08T10:51:15.009" v="9609" actId="790"/>
          <ac:spMkLst>
            <pc:docMk/>
            <pc:sldMk cId="2574044071" sldId="484"/>
            <ac:spMk id="8281" creationId="{774901C6-3C5C-410C-9BFF-7FD106770A26}"/>
          </ac:spMkLst>
        </pc:spChg>
        <pc:spChg chg="mod">
          <ac:chgData name="Kolakowski, Artur" userId="9c34c8cc-b1df-44f6-bea5-dcf7a54ee35f" providerId="ADAL" clId="{3840EB45-74CA-49F5-8548-3DE287019A31}" dt="2022-12-08T10:51:15.013" v="9610" actId="790"/>
          <ac:spMkLst>
            <pc:docMk/>
            <pc:sldMk cId="2574044071" sldId="484"/>
            <ac:spMk id="8282" creationId="{346FB5F1-026F-4545-BEB0-5B731BBB744E}"/>
          </ac:spMkLst>
        </pc:spChg>
        <pc:spChg chg="mod">
          <ac:chgData name="Kolakowski, Artur" userId="9c34c8cc-b1df-44f6-bea5-dcf7a54ee35f" providerId="ADAL" clId="{3840EB45-74CA-49F5-8548-3DE287019A31}" dt="2022-12-08T10:51:15.019" v="9611" actId="790"/>
          <ac:spMkLst>
            <pc:docMk/>
            <pc:sldMk cId="2574044071" sldId="484"/>
            <ac:spMk id="8283" creationId="{B913B80B-D93B-4224-85AC-C39A885C8A85}"/>
          </ac:spMkLst>
        </pc:spChg>
        <pc:spChg chg="mod">
          <ac:chgData name="Kolakowski, Artur" userId="9c34c8cc-b1df-44f6-bea5-dcf7a54ee35f" providerId="ADAL" clId="{3840EB45-74CA-49F5-8548-3DE287019A31}" dt="2022-12-08T10:51:15.023" v="9612" actId="790"/>
          <ac:spMkLst>
            <pc:docMk/>
            <pc:sldMk cId="2574044071" sldId="484"/>
            <ac:spMk id="8284" creationId="{0249E6D2-D42F-41F1-8DC2-FE6FCBA8EB04}"/>
          </ac:spMkLst>
        </pc:spChg>
        <pc:spChg chg="mod">
          <ac:chgData name="Kolakowski, Artur" userId="9c34c8cc-b1df-44f6-bea5-dcf7a54ee35f" providerId="ADAL" clId="{3840EB45-74CA-49F5-8548-3DE287019A31}" dt="2022-12-08T10:51:15.028" v="9613" actId="790"/>
          <ac:spMkLst>
            <pc:docMk/>
            <pc:sldMk cId="2574044071" sldId="484"/>
            <ac:spMk id="8285" creationId="{5710C778-E436-4635-976D-CA2964D6E587}"/>
          </ac:spMkLst>
        </pc:spChg>
        <pc:spChg chg="mod">
          <ac:chgData name="Kolakowski, Artur" userId="9c34c8cc-b1df-44f6-bea5-dcf7a54ee35f" providerId="ADAL" clId="{3840EB45-74CA-49F5-8548-3DE287019A31}" dt="2022-12-08T10:51:15.034" v="9614" actId="790"/>
          <ac:spMkLst>
            <pc:docMk/>
            <pc:sldMk cId="2574044071" sldId="484"/>
            <ac:spMk id="8286" creationId="{9E61399C-BA85-4696-B731-A30D1D09B12A}"/>
          </ac:spMkLst>
        </pc:spChg>
        <pc:spChg chg="mod">
          <ac:chgData name="Kolakowski, Artur" userId="9c34c8cc-b1df-44f6-bea5-dcf7a54ee35f" providerId="ADAL" clId="{3840EB45-74CA-49F5-8548-3DE287019A31}" dt="2022-12-08T10:51:15.039" v="9615" actId="790"/>
          <ac:spMkLst>
            <pc:docMk/>
            <pc:sldMk cId="2574044071" sldId="484"/>
            <ac:spMk id="8287" creationId="{A4A3811D-39BF-4876-9C0C-6AFF02130B3C}"/>
          </ac:spMkLst>
        </pc:spChg>
        <pc:spChg chg="mod">
          <ac:chgData name="Kolakowski, Artur" userId="9c34c8cc-b1df-44f6-bea5-dcf7a54ee35f" providerId="ADAL" clId="{3840EB45-74CA-49F5-8548-3DE287019A31}" dt="2022-12-08T10:51:15.043" v="9616" actId="790"/>
          <ac:spMkLst>
            <pc:docMk/>
            <pc:sldMk cId="2574044071" sldId="484"/>
            <ac:spMk id="8288" creationId="{064A8981-9D33-4A6D-8CDD-5EDE696908BD}"/>
          </ac:spMkLst>
        </pc:spChg>
        <pc:spChg chg="mod">
          <ac:chgData name="Kolakowski, Artur" userId="9c34c8cc-b1df-44f6-bea5-dcf7a54ee35f" providerId="ADAL" clId="{3840EB45-74CA-49F5-8548-3DE287019A31}" dt="2022-12-08T10:51:15.047" v="9617" actId="790"/>
          <ac:spMkLst>
            <pc:docMk/>
            <pc:sldMk cId="2574044071" sldId="484"/>
            <ac:spMk id="8289" creationId="{D544763E-94C1-4D95-BB4F-6B1CE337EF59}"/>
          </ac:spMkLst>
        </pc:spChg>
        <pc:spChg chg="mod">
          <ac:chgData name="Kolakowski, Artur" userId="9c34c8cc-b1df-44f6-bea5-dcf7a54ee35f" providerId="ADAL" clId="{3840EB45-74CA-49F5-8548-3DE287019A31}" dt="2022-12-08T10:51:15.052" v="9618" actId="790"/>
          <ac:spMkLst>
            <pc:docMk/>
            <pc:sldMk cId="2574044071" sldId="484"/>
            <ac:spMk id="8290" creationId="{AEC62F5E-EEEA-43D0-8779-C71F7B6D31CF}"/>
          </ac:spMkLst>
        </pc:spChg>
        <pc:spChg chg="mod">
          <ac:chgData name="Kolakowski, Artur" userId="9c34c8cc-b1df-44f6-bea5-dcf7a54ee35f" providerId="ADAL" clId="{3840EB45-74CA-49F5-8548-3DE287019A31}" dt="2022-12-08T10:51:15.056" v="9619" actId="790"/>
          <ac:spMkLst>
            <pc:docMk/>
            <pc:sldMk cId="2574044071" sldId="484"/>
            <ac:spMk id="8291" creationId="{A78B102B-CEB1-4434-9184-DB75B239E649}"/>
          </ac:spMkLst>
        </pc:spChg>
        <pc:spChg chg="mod">
          <ac:chgData name="Kolakowski, Artur" userId="9c34c8cc-b1df-44f6-bea5-dcf7a54ee35f" providerId="ADAL" clId="{3840EB45-74CA-49F5-8548-3DE287019A31}" dt="2022-12-08T10:51:15.061" v="9620" actId="790"/>
          <ac:spMkLst>
            <pc:docMk/>
            <pc:sldMk cId="2574044071" sldId="484"/>
            <ac:spMk id="8292" creationId="{FA5530D5-4074-404F-8FE5-ADAF5E218586}"/>
          </ac:spMkLst>
        </pc:spChg>
        <pc:spChg chg="mod">
          <ac:chgData name="Kolakowski, Artur" userId="9c34c8cc-b1df-44f6-bea5-dcf7a54ee35f" providerId="ADAL" clId="{3840EB45-74CA-49F5-8548-3DE287019A31}" dt="2022-12-08T10:51:15.065" v="9621" actId="790"/>
          <ac:spMkLst>
            <pc:docMk/>
            <pc:sldMk cId="2574044071" sldId="484"/>
            <ac:spMk id="8293" creationId="{5D4ACFFB-25E7-484F-971B-9417BB3AFD23}"/>
          </ac:spMkLst>
        </pc:spChg>
        <pc:spChg chg="mod">
          <ac:chgData name="Kolakowski, Artur" userId="9c34c8cc-b1df-44f6-bea5-dcf7a54ee35f" providerId="ADAL" clId="{3840EB45-74CA-49F5-8548-3DE287019A31}" dt="2022-12-08T10:51:15.071" v="9622" actId="790"/>
          <ac:spMkLst>
            <pc:docMk/>
            <pc:sldMk cId="2574044071" sldId="484"/>
            <ac:spMk id="8294" creationId="{2DA62A9C-D1E2-4CA0-BA25-28837682E120}"/>
          </ac:spMkLst>
        </pc:spChg>
        <pc:spChg chg="mod">
          <ac:chgData name="Kolakowski, Artur" userId="9c34c8cc-b1df-44f6-bea5-dcf7a54ee35f" providerId="ADAL" clId="{3840EB45-74CA-49F5-8548-3DE287019A31}" dt="2022-12-08T10:51:15.075" v="9623" actId="790"/>
          <ac:spMkLst>
            <pc:docMk/>
            <pc:sldMk cId="2574044071" sldId="484"/>
            <ac:spMk id="8295" creationId="{1C189B2D-CE44-4095-983A-7D954F48A0BD}"/>
          </ac:spMkLst>
        </pc:spChg>
        <pc:spChg chg="mod">
          <ac:chgData name="Kolakowski, Artur" userId="9c34c8cc-b1df-44f6-bea5-dcf7a54ee35f" providerId="ADAL" clId="{3840EB45-74CA-49F5-8548-3DE287019A31}" dt="2022-12-08T10:51:15.080" v="9624" actId="790"/>
          <ac:spMkLst>
            <pc:docMk/>
            <pc:sldMk cId="2574044071" sldId="484"/>
            <ac:spMk id="8296" creationId="{CBB422CD-E1EA-4F34-A66E-7FDEDA01C434}"/>
          </ac:spMkLst>
        </pc:spChg>
        <pc:spChg chg="mod">
          <ac:chgData name="Kolakowski, Artur" userId="9c34c8cc-b1df-44f6-bea5-dcf7a54ee35f" providerId="ADAL" clId="{3840EB45-74CA-49F5-8548-3DE287019A31}" dt="2022-12-08T10:51:15.084" v="9625" actId="790"/>
          <ac:spMkLst>
            <pc:docMk/>
            <pc:sldMk cId="2574044071" sldId="484"/>
            <ac:spMk id="8297" creationId="{6F2DAA81-06FF-4E1F-B7DC-057734C28A05}"/>
          </ac:spMkLst>
        </pc:spChg>
        <pc:spChg chg="mod">
          <ac:chgData name="Kolakowski, Artur" userId="9c34c8cc-b1df-44f6-bea5-dcf7a54ee35f" providerId="ADAL" clId="{3840EB45-74CA-49F5-8548-3DE287019A31}" dt="2022-12-08T10:51:15.088" v="9626" actId="790"/>
          <ac:spMkLst>
            <pc:docMk/>
            <pc:sldMk cId="2574044071" sldId="484"/>
            <ac:spMk id="8298" creationId="{5B283E7E-2E72-47DE-910E-18DC88E41895}"/>
          </ac:spMkLst>
        </pc:spChg>
        <pc:spChg chg="mod">
          <ac:chgData name="Kolakowski, Artur" userId="9c34c8cc-b1df-44f6-bea5-dcf7a54ee35f" providerId="ADAL" clId="{3840EB45-74CA-49F5-8548-3DE287019A31}" dt="2022-12-08T10:51:15.094" v="9627" actId="790"/>
          <ac:spMkLst>
            <pc:docMk/>
            <pc:sldMk cId="2574044071" sldId="484"/>
            <ac:spMk id="8299" creationId="{AC134488-4C6E-417E-AD0F-7467F56EBF78}"/>
          </ac:spMkLst>
        </pc:spChg>
        <pc:spChg chg="mod">
          <ac:chgData name="Kolakowski, Artur" userId="9c34c8cc-b1df-44f6-bea5-dcf7a54ee35f" providerId="ADAL" clId="{3840EB45-74CA-49F5-8548-3DE287019A31}" dt="2022-12-08T10:51:15.098" v="9628" actId="790"/>
          <ac:spMkLst>
            <pc:docMk/>
            <pc:sldMk cId="2574044071" sldId="484"/>
            <ac:spMk id="8300" creationId="{E5BF4E9B-B96C-488E-97BD-00FF22F683DA}"/>
          </ac:spMkLst>
        </pc:spChg>
        <pc:spChg chg="mod">
          <ac:chgData name="Kolakowski, Artur" userId="9c34c8cc-b1df-44f6-bea5-dcf7a54ee35f" providerId="ADAL" clId="{3840EB45-74CA-49F5-8548-3DE287019A31}" dt="2022-12-08T10:51:15.102" v="9629" actId="790"/>
          <ac:spMkLst>
            <pc:docMk/>
            <pc:sldMk cId="2574044071" sldId="484"/>
            <ac:spMk id="8301" creationId="{BCC44761-C72C-40FC-98CC-FF22EFC30501}"/>
          </ac:spMkLst>
        </pc:spChg>
        <pc:spChg chg="mod">
          <ac:chgData name="Kolakowski, Artur" userId="9c34c8cc-b1df-44f6-bea5-dcf7a54ee35f" providerId="ADAL" clId="{3840EB45-74CA-49F5-8548-3DE287019A31}" dt="2022-12-08T10:51:15.106" v="9630" actId="790"/>
          <ac:spMkLst>
            <pc:docMk/>
            <pc:sldMk cId="2574044071" sldId="484"/>
            <ac:spMk id="8302" creationId="{63C7285F-9692-4D14-92B2-BEE99CA22318}"/>
          </ac:spMkLst>
        </pc:spChg>
        <pc:spChg chg="mod">
          <ac:chgData name="Kolakowski, Artur" userId="9c34c8cc-b1df-44f6-bea5-dcf7a54ee35f" providerId="ADAL" clId="{3840EB45-74CA-49F5-8548-3DE287019A31}" dt="2022-12-08T10:51:15.112" v="9631" actId="790"/>
          <ac:spMkLst>
            <pc:docMk/>
            <pc:sldMk cId="2574044071" sldId="484"/>
            <ac:spMk id="8303" creationId="{3D375440-EA51-4EF4-8C52-59C8D15B7DFE}"/>
          </ac:spMkLst>
        </pc:spChg>
        <pc:spChg chg="mod">
          <ac:chgData name="Kolakowski, Artur" userId="9c34c8cc-b1df-44f6-bea5-dcf7a54ee35f" providerId="ADAL" clId="{3840EB45-74CA-49F5-8548-3DE287019A31}" dt="2022-12-08T10:51:15.116" v="9632" actId="790"/>
          <ac:spMkLst>
            <pc:docMk/>
            <pc:sldMk cId="2574044071" sldId="484"/>
            <ac:spMk id="8304" creationId="{5FD75C2F-99DC-43D2-956A-88C3B32B5D1D}"/>
          </ac:spMkLst>
        </pc:spChg>
        <pc:spChg chg="mod">
          <ac:chgData name="Kolakowski, Artur" userId="9c34c8cc-b1df-44f6-bea5-dcf7a54ee35f" providerId="ADAL" clId="{3840EB45-74CA-49F5-8548-3DE287019A31}" dt="2022-12-08T10:51:15.122" v="9633" actId="790"/>
          <ac:spMkLst>
            <pc:docMk/>
            <pc:sldMk cId="2574044071" sldId="484"/>
            <ac:spMk id="8305" creationId="{3FC69F3D-8421-427C-B2CA-75518640A7F1}"/>
          </ac:spMkLst>
        </pc:spChg>
        <pc:spChg chg="mod">
          <ac:chgData name="Kolakowski, Artur" userId="9c34c8cc-b1df-44f6-bea5-dcf7a54ee35f" providerId="ADAL" clId="{3840EB45-74CA-49F5-8548-3DE287019A31}" dt="2022-12-08T10:51:15.126" v="9634" actId="790"/>
          <ac:spMkLst>
            <pc:docMk/>
            <pc:sldMk cId="2574044071" sldId="484"/>
            <ac:spMk id="8306" creationId="{B6EE1740-0C98-4DF2-8D1C-8CA8F67DBE79}"/>
          </ac:spMkLst>
        </pc:spChg>
        <pc:spChg chg="mod">
          <ac:chgData name="Kolakowski, Artur" userId="9c34c8cc-b1df-44f6-bea5-dcf7a54ee35f" providerId="ADAL" clId="{3840EB45-74CA-49F5-8548-3DE287019A31}" dt="2022-12-08T10:51:15.130" v="9635" actId="790"/>
          <ac:spMkLst>
            <pc:docMk/>
            <pc:sldMk cId="2574044071" sldId="484"/>
            <ac:spMk id="8307" creationId="{2A088FAD-B25F-488F-A8A0-9BA71054292C}"/>
          </ac:spMkLst>
        </pc:spChg>
        <pc:spChg chg="mod">
          <ac:chgData name="Kolakowski, Artur" userId="9c34c8cc-b1df-44f6-bea5-dcf7a54ee35f" providerId="ADAL" clId="{3840EB45-74CA-49F5-8548-3DE287019A31}" dt="2022-12-08T10:51:15.135" v="9636" actId="790"/>
          <ac:spMkLst>
            <pc:docMk/>
            <pc:sldMk cId="2574044071" sldId="484"/>
            <ac:spMk id="8308" creationId="{BB0A3A71-0574-48FE-92A6-428C45D559F6}"/>
          </ac:spMkLst>
        </pc:spChg>
        <pc:spChg chg="mod">
          <ac:chgData name="Kolakowski, Artur" userId="9c34c8cc-b1df-44f6-bea5-dcf7a54ee35f" providerId="ADAL" clId="{3840EB45-74CA-49F5-8548-3DE287019A31}" dt="2022-12-08T10:51:15.139" v="9637" actId="790"/>
          <ac:spMkLst>
            <pc:docMk/>
            <pc:sldMk cId="2574044071" sldId="484"/>
            <ac:spMk id="8309" creationId="{16B47000-9D52-4122-915C-0CB3527C07A4}"/>
          </ac:spMkLst>
        </pc:spChg>
        <pc:spChg chg="mod">
          <ac:chgData name="Kolakowski, Artur" userId="9c34c8cc-b1df-44f6-bea5-dcf7a54ee35f" providerId="ADAL" clId="{3840EB45-74CA-49F5-8548-3DE287019A31}" dt="2022-12-08T10:51:15.143" v="9638" actId="790"/>
          <ac:spMkLst>
            <pc:docMk/>
            <pc:sldMk cId="2574044071" sldId="484"/>
            <ac:spMk id="8310" creationId="{AAEEE5F8-1033-4827-B47E-E6FA728C204D}"/>
          </ac:spMkLst>
        </pc:spChg>
        <pc:spChg chg="mod">
          <ac:chgData name="Kolakowski, Artur" userId="9c34c8cc-b1df-44f6-bea5-dcf7a54ee35f" providerId="ADAL" clId="{3840EB45-74CA-49F5-8548-3DE287019A31}" dt="2022-12-08T10:51:15.147" v="9639" actId="790"/>
          <ac:spMkLst>
            <pc:docMk/>
            <pc:sldMk cId="2574044071" sldId="484"/>
            <ac:spMk id="8311" creationId="{F40E42FC-3EA7-4CB0-8558-4CBDECC6FF61}"/>
          </ac:spMkLst>
        </pc:spChg>
        <pc:spChg chg="mod">
          <ac:chgData name="Kolakowski, Artur" userId="9c34c8cc-b1df-44f6-bea5-dcf7a54ee35f" providerId="ADAL" clId="{3840EB45-74CA-49F5-8548-3DE287019A31}" dt="2022-12-08T10:51:15.153" v="9640" actId="790"/>
          <ac:spMkLst>
            <pc:docMk/>
            <pc:sldMk cId="2574044071" sldId="484"/>
            <ac:spMk id="8312" creationId="{CE4C738B-AEB0-4DEE-9DE6-B96AB51892F8}"/>
          </ac:spMkLst>
        </pc:spChg>
        <pc:spChg chg="mod">
          <ac:chgData name="Kolakowski, Artur" userId="9c34c8cc-b1df-44f6-bea5-dcf7a54ee35f" providerId="ADAL" clId="{3840EB45-74CA-49F5-8548-3DE287019A31}" dt="2022-12-08T10:51:15.156" v="9641" actId="790"/>
          <ac:spMkLst>
            <pc:docMk/>
            <pc:sldMk cId="2574044071" sldId="484"/>
            <ac:spMk id="8313" creationId="{DB6EBD0C-3848-4941-9F61-AEA3E8E46F49}"/>
          </ac:spMkLst>
        </pc:spChg>
        <pc:spChg chg="mod">
          <ac:chgData name="Kolakowski, Artur" userId="9c34c8cc-b1df-44f6-bea5-dcf7a54ee35f" providerId="ADAL" clId="{3840EB45-74CA-49F5-8548-3DE287019A31}" dt="2022-12-08T10:51:15.161" v="9642" actId="790"/>
          <ac:spMkLst>
            <pc:docMk/>
            <pc:sldMk cId="2574044071" sldId="484"/>
            <ac:spMk id="8314" creationId="{A029B4BE-761D-4A84-BA3A-DC357A525DFD}"/>
          </ac:spMkLst>
        </pc:spChg>
        <pc:spChg chg="mod">
          <ac:chgData name="Kolakowski, Artur" userId="9c34c8cc-b1df-44f6-bea5-dcf7a54ee35f" providerId="ADAL" clId="{3840EB45-74CA-49F5-8548-3DE287019A31}" dt="2022-12-08T10:51:15.165" v="9643" actId="790"/>
          <ac:spMkLst>
            <pc:docMk/>
            <pc:sldMk cId="2574044071" sldId="484"/>
            <ac:spMk id="8315" creationId="{1B760FF7-3DB7-491D-B9F5-7BFD9B69FF4E}"/>
          </ac:spMkLst>
        </pc:spChg>
        <pc:spChg chg="mod">
          <ac:chgData name="Kolakowski, Artur" userId="9c34c8cc-b1df-44f6-bea5-dcf7a54ee35f" providerId="ADAL" clId="{3840EB45-74CA-49F5-8548-3DE287019A31}" dt="2022-12-08T10:51:15.171" v="9644" actId="790"/>
          <ac:spMkLst>
            <pc:docMk/>
            <pc:sldMk cId="2574044071" sldId="484"/>
            <ac:spMk id="8316" creationId="{BD8A7722-9ED0-4727-865B-0B21B8A0F940}"/>
          </ac:spMkLst>
        </pc:spChg>
        <pc:spChg chg="mod">
          <ac:chgData name="Kolakowski, Artur" userId="9c34c8cc-b1df-44f6-bea5-dcf7a54ee35f" providerId="ADAL" clId="{3840EB45-74CA-49F5-8548-3DE287019A31}" dt="2022-12-08T10:51:15.175" v="9645" actId="790"/>
          <ac:spMkLst>
            <pc:docMk/>
            <pc:sldMk cId="2574044071" sldId="484"/>
            <ac:spMk id="8317" creationId="{2FFD1BA8-0B92-4FBC-95FF-B233FE42147E}"/>
          </ac:spMkLst>
        </pc:spChg>
        <pc:spChg chg="mod">
          <ac:chgData name="Kolakowski, Artur" userId="9c34c8cc-b1df-44f6-bea5-dcf7a54ee35f" providerId="ADAL" clId="{3840EB45-74CA-49F5-8548-3DE287019A31}" dt="2022-12-08T10:51:15.178" v="9646" actId="790"/>
          <ac:spMkLst>
            <pc:docMk/>
            <pc:sldMk cId="2574044071" sldId="484"/>
            <ac:spMk id="8318" creationId="{4951F8D1-913F-4770-ACE4-A15AF93D1C91}"/>
          </ac:spMkLst>
        </pc:spChg>
        <pc:spChg chg="mod">
          <ac:chgData name="Kolakowski, Artur" userId="9c34c8cc-b1df-44f6-bea5-dcf7a54ee35f" providerId="ADAL" clId="{3840EB45-74CA-49F5-8548-3DE287019A31}" dt="2022-12-08T10:51:15.183" v="9647" actId="790"/>
          <ac:spMkLst>
            <pc:docMk/>
            <pc:sldMk cId="2574044071" sldId="484"/>
            <ac:spMk id="8319" creationId="{4AD56B6E-74BC-4FE8-AE02-DA258A01DFB3}"/>
          </ac:spMkLst>
        </pc:spChg>
        <pc:spChg chg="mod">
          <ac:chgData name="Kolakowski, Artur" userId="9c34c8cc-b1df-44f6-bea5-dcf7a54ee35f" providerId="ADAL" clId="{3840EB45-74CA-49F5-8548-3DE287019A31}" dt="2022-12-08T10:51:15.188" v="9648" actId="790"/>
          <ac:spMkLst>
            <pc:docMk/>
            <pc:sldMk cId="2574044071" sldId="484"/>
            <ac:spMk id="8320" creationId="{1C5C44B3-2365-4141-AB5E-867FA4C3CADF}"/>
          </ac:spMkLst>
        </pc:spChg>
        <pc:spChg chg="mod">
          <ac:chgData name="Kolakowski, Artur" userId="9c34c8cc-b1df-44f6-bea5-dcf7a54ee35f" providerId="ADAL" clId="{3840EB45-74CA-49F5-8548-3DE287019A31}" dt="2022-12-08T10:51:15.193" v="9649" actId="790"/>
          <ac:spMkLst>
            <pc:docMk/>
            <pc:sldMk cId="2574044071" sldId="484"/>
            <ac:spMk id="8321" creationId="{49BFAEE9-CE0E-44D5-8769-34C948B15CAF}"/>
          </ac:spMkLst>
        </pc:spChg>
        <pc:spChg chg="mod">
          <ac:chgData name="Kolakowski, Artur" userId="9c34c8cc-b1df-44f6-bea5-dcf7a54ee35f" providerId="ADAL" clId="{3840EB45-74CA-49F5-8548-3DE287019A31}" dt="2022-12-08T10:51:15.198" v="9650" actId="790"/>
          <ac:spMkLst>
            <pc:docMk/>
            <pc:sldMk cId="2574044071" sldId="484"/>
            <ac:spMk id="8322" creationId="{2C0A3CD0-9F72-43A4-91A1-7101C17CED37}"/>
          </ac:spMkLst>
        </pc:spChg>
        <pc:spChg chg="mod">
          <ac:chgData name="Kolakowski, Artur" userId="9c34c8cc-b1df-44f6-bea5-dcf7a54ee35f" providerId="ADAL" clId="{3840EB45-74CA-49F5-8548-3DE287019A31}" dt="2022-12-08T10:51:15.202" v="9651" actId="790"/>
          <ac:spMkLst>
            <pc:docMk/>
            <pc:sldMk cId="2574044071" sldId="484"/>
            <ac:spMk id="8323" creationId="{F47ED667-DE55-499B-B220-39A387295D14}"/>
          </ac:spMkLst>
        </pc:spChg>
        <pc:spChg chg="mod">
          <ac:chgData name="Kolakowski, Artur" userId="9c34c8cc-b1df-44f6-bea5-dcf7a54ee35f" providerId="ADAL" clId="{3840EB45-74CA-49F5-8548-3DE287019A31}" dt="2022-12-08T10:51:15.206" v="9652" actId="790"/>
          <ac:spMkLst>
            <pc:docMk/>
            <pc:sldMk cId="2574044071" sldId="484"/>
            <ac:spMk id="8324" creationId="{7C5DBC64-1954-479C-8AE5-76B152268184}"/>
          </ac:spMkLst>
        </pc:spChg>
        <pc:spChg chg="mod">
          <ac:chgData name="Kolakowski, Artur" userId="9c34c8cc-b1df-44f6-bea5-dcf7a54ee35f" providerId="ADAL" clId="{3840EB45-74CA-49F5-8548-3DE287019A31}" dt="2022-12-08T10:51:15.211" v="9653" actId="790"/>
          <ac:spMkLst>
            <pc:docMk/>
            <pc:sldMk cId="2574044071" sldId="484"/>
            <ac:spMk id="8325" creationId="{A83189B8-EE68-4B7F-85B6-BC227A726D3D}"/>
          </ac:spMkLst>
        </pc:spChg>
        <pc:spChg chg="mod">
          <ac:chgData name="Kolakowski, Artur" userId="9c34c8cc-b1df-44f6-bea5-dcf7a54ee35f" providerId="ADAL" clId="{3840EB45-74CA-49F5-8548-3DE287019A31}" dt="2022-12-08T10:51:15.215" v="9654" actId="790"/>
          <ac:spMkLst>
            <pc:docMk/>
            <pc:sldMk cId="2574044071" sldId="484"/>
            <ac:spMk id="8326" creationId="{67B6DFB0-C2F7-4460-BDB9-22F49F422B17}"/>
          </ac:spMkLst>
        </pc:spChg>
        <pc:spChg chg="mod">
          <ac:chgData name="Kolakowski, Artur" userId="9c34c8cc-b1df-44f6-bea5-dcf7a54ee35f" providerId="ADAL" clId="{3840EB45-74CA-49F5-8548-3DE287019A31}" dt="2022-12-08T10:51:15.220" v="9655" actId="790"/>
          <ac:spMkLst>
            <pc:docMk/>
            <pc:sldMk cId="2574044071" sldId="484"/>
            <ac:spMk id="8327" creationId="{52A5452C-AEB7-474D-A9E2-93E220056BFA}"/>
          </ac:spMkLst>
        </pc:spChg>
        <pc:spChg chg="mod">
          <ac:chgData name="Kolakowski, Artur" userId="9c34c8cc-b1df-44f6-bea5-dcf7a54ee35f" providerId="ADAL" clId="{3840EB45-74CA-49F5-8548-3DE287019A31}" dt="2022-12-08T10:51:15.225" v="9656" actId="790"/>
          <ac:spMkLst>
            <pc:docMk/>
            <pc:sldMk cId="2574044071" sldId="484"/>
            <ac:spMk id="8328" creationId="{A7885DC0-397C-4FB5-BEED-BF919BF5A548}"/>
          </ac:spMkLst>
        </pc:spChg>
        <pc:spChg chg="mod">
          <ac:chgData name="Kolakowski, Artur" userId="9c34c8cc-b1df-44f6-bea5-dcf7a54ee35f" providerId="ADAL" clId="{3840EB45-74CA-49F5-8548-3DE287019A31}" dt="2022-12-08T10:51:15.230" v="9657" actId="790"/>
          <ac:spMkLst>
            <pc:docMk/>
            <pc:sldMk cId="2574044071" sldId="484"/>
            <ac:spMk id="8329" creationId="{1F4EF94E-868C-4EB4-960D-1D0BC3E970D4}"/>
          </ac:spMkLst>
        </pc:spChg>
        <pc:spChg chg="mod">
          <ac:chgData name="Kolakowski, Artur" userId="9c34c8cc-b1df-44f6-bea5-dcf7a54ee35f" providerId="ADAL" clId="{3840EB45-74CA-49F5-8548-3DE287019A31}" dt="2022-12-08T10:51:15.235" v="9658" actId="790"/>
          <ac:spMkLst>
            <pc:docMk/>
            <pc:sldMk cId="2574044071" sldId="484"/>
            <ac:spMk id="8330" creationId="{6F25BCDC-7321-4632-A0CB-408398876C20}"/>
          </ac:spMkLst>
        </pc:spChg>
        <pc:spChg chg="mod">
          <ac:chgData name="Kolakowski, Artur" userId="9c34c8cc-b1df-44f6-bea5-dcf7a54ee35f" providerId="ADAL" clId="{3840EB45-74CA-49F5-8548-3DE287019A31}" dt="2022-12-08T10:51:15.239" v="9659" actId="790"/>
          <ac:spMkLst>
            <pc:docMk/>
            <pc:sldMk cId="2574044071" sldId="484"/>
            <ac:spMk id="8331" creationId="{841160F9-9F19-4C6A-90C3-5779B30500F3}"/>
          </ac:spMkLst>
        </pc:spChg>
        <pc:spChg chg="mod">
          <ac:chgData name="Kolakowski, Artur" userId="9c34c8cc-b1df-44f6-bea5-dcf7a54ee35f" providerId="ADAL" clId="{3840EB45-74CA-49F5-8548-3DE287019A31}" dt="2022-12-08T10:51:15.243" v="9660" actId="790"/>
          <ac:spMkLst>
            <pc:docMk/>
            <pc:sldMk cId="2574044071" sldId="484"/>
            <ac:spMk id="8332" creationId="{09BAE137-053F-4F5B-B885-C7AA4FA3855D}"/>
          </ac:spMkLst>
        </pc:spChg>
        <pc:spChg chg="mod">
          <ac:chgData name="Kolakowski, Artur" userId="9c34c8cc-b1df-44f6-bea5-dcf7a54ee35f" providerId="ADAL" clId="{3840EB45-74CA-49F5-8548-3DE287019A31}" dt="2022-12-08T10:51:15.248" v="9661" actId="790"/>
          <ac:spMkLst>
            <pc:docMk/>
            <pc:sldMk cId="2574044071" sldId="484"/>
            <ac:spMk id="8333" creationId="{2AB0464F-5DC8-4C29-A4C9-09F7C2EAF54A}"/>
          </ac:spMkLst>
        </pc:spChg>
        <pc:spChg chg="mod">
          <ac:chgData name="Kolakowski, Artur" userId="9c34c8cc-b1df-44f6-bea5-dcf7a54ee35f" providerId="ADAL" clId="{3840EB45-74CA-49F5-8548-3DE287019A31}" dt="2022-12-08T10:51:15.252" v="9662" actId="790"/>
          <ac:spMkLst>
            <pc:docMk/>
            <pc:sldMk cId="2574044071" sldId="484"/>
            <ac:spMk id="8334" creationId="{9344A700-D3B9-416D-BE79-E6B9D1565761}"/>
          </ac:spMkLst>
        </pc:spChg>
        <pc:spChg chg="mod">
          <ac:chgData name="Kolakowski, Artur" userId="9c34c8cc-b1df-44f6-bea5-dcf7a54ee35f" providerId="ADAL" clId="{3840EB45-74CA-49F5-8548-3DE287019A31}" dt="2022-12-08T10:51:15.256" v="9663" actId="790"/>
          <ac:spMkLst>
            <pc:docMk/>
            <pc:sldMk cId="2574044071" sldId="484"/>
            <ac:spMk id="8335" creationId="{E81E7C91-10BA-4545-98A6-7B18559D6F95}"/>
          </ac:spMkLst>
        </pc:spChg>
        <pc:spChg chg="mod">
          <ac:chgData name="Kolakowski, Artur" userId="9c34c8cc-b1df-44f6-bea5-dcf7a54ee35f" providerId="ADAL" clId="{3840EB45-74CA-49F5-8548-3DE287019A31}" dt="2022-12-08T10:51:15.260" v="9664" actId="790"/>
          <ac:spMkLst>
            <pc:docMk/>
            <pc:sldMk cId="2574044071" sldId="484"/>
            <ac:spMk id="8336" creationId="{8B9F5F6E-4A7F-4034-8BA1-816AFA3A2FC7}"/>
          </ac:spMkLst>
        </pc:spChg>
        <pc:spChg chg="mod">
          <ac:chgData name="Kolakowski, Artur" userId="9c34c8cc-b1df-44f6-bea5-dcf7a54ee35f" providerId="ADAL" clId="{3840EB45-74CA-49F5-8548-3DE287019A31}" dt="2022-12-08T10:51:15.265" v="9665" actId="790"/>
          <ac:spMkLst>
            <pc:docMk/>
            <pc:sldMk cId="2574044071" sldId="484"/>
            <ac:spMk id="8337" creationId="{454E25FA-B0DE-49E6-92BD-F98A157D2053}"/>
          </ac:spMkLst>
        </pc:spChg>
        <pc:spChg chg="mod">
          <ac:chgData name="Kolakowski, Artur" userId="9c34c8cc-b1df-44f6-bea5-dcf7a54ee35f" providerId="ADAL" clId="{3840EB45-74CA-49F5-8548-3DE287019A31}" dt="2022-12-08T10:51:15.270" v="9666" actId="790"/>
          <ac:spMkLst>
            <pc:docMk/>
            <pc:sldMk cId="2574044071" sldId="484"/>
            <ac:spMk id="8338" creationId="{52885016-12E8-4A15-970C-3CF637FED79D}"/>
          </ac:spMkLst>
        </pc:spChg>
        <pc:spChg chg="mod">
          <ac:chgData name="Kolakowski, Artur" userId="9c34c8cc-b1df-44f6-bea5-dcf7a54ee35f" providerId="ADAL" clId="{3840EB45-74CA-49F5-8548-3DE287019A31}" dt="2022-12-08T10:51:15.275" v="9667" actId="790"/>
          <ac:spMkLst>
            <pc:docMk/>
            <pc:sldMk cId="2574044071" sldId="484"/>
            <ac:spMk id="8339" creationId="{4403DFB7-4ECA-4A1A-9CC3-EB253BD13009}"/>
          </ac:spMkLst>
        </pc:spChg>
        <pc:spChg chg="mod">
          <ac:chgData name="Kolakowski, Artur" userId="9c34c8cc-b1df-44f6-bea5-dcf7a54ee35f" providerId="ADAL" clId="{3840EB45-74CA-49F5-8548-3DE287019A31}" dt="2022-12-08T10:51:15.279" v="9668" actId="790"/>
          <ac:spMkLst>
            <pc:docMk/>
            <pc:sldMk cId="2574044071" sldId="484"/>
            <ac:spMk id="8340" creationId="{48409B9E-C2A3-4A5D-8F35-B8244917A918}"/>
          </ac:spMkLst>
        </pc:spChg>
        <pc:spChg chg="mod">
          <ac:chgData name="Kolakowski, Artur" userId="9c34c8cc-b1df-44f6-bea5-dcf7a54ee35f" providerId="ADAL" clId="{3840EB45-74CA-49F5-8548-3DE287019A31}" dt="2022-12-08T10:51:15.284" v="9669" actId="790"/>
          <ac:spMkLst>
            <pc:docMk/>
            <pc:sldMk cId="2574044071" sldId="484"/>
            <ac:spMk id="8341" creationId="{C65FE786-8716-4A4C-8EB0-C6CD638D1D53}"/>
          </ac:spMkLst>
        </pc:spChg>
        <pc:spChg chg="mod">
          <ac:chgData name="Kolakowski, Artur" userId="9c34c8cc-b1df-44f6-bea5-dcf7a54ee35f" providerId="ADAL" clId="{3840EB45-74CA-49F5-8548-3DE287019A31}" dt="2022-12-08T10:51:15.288" v="9670" actId="790"/>
          <ac:spMkLst>
            <pc:docMk/>
            <pc:sldMk cId="2574044071" sldId="484"/>
            <ac:spMk id="8342" creationId="{16E4EDA4-78F0-4B4A-ABD8-83E9A73232D4}"/>
          </ac:spMkLst>
        </pc:spChg>
        <pc:spChg chg="mod">
          <ac:chgData name="Kolakowski, Artur" userId="9c34c8cc-b1df-44f6-bea5-dcf7a54ee35f" providerId="ADAL" clId="{3840EB45-74CA-49F5-8548-3DE287019A31}" dt="2022-12-08T10:51:15.293" v="9671" actId="790"/>
          <ac:spMkLst>
            <pc:docMk/>
            <pc:sldMk cId="2574044071" sldId="484"/>
            <ac:spMk id="8343" creationId="{5E702462-4B54-4236-B643-D07869ACB46C}"/>
          </ac:spMkLst>
        </pc:spChg>
        <pc:spChg chg="mod">
          <ac:chgData name="Kolakowski, Artur" userId="9c34c8cc-b1df-44f6-bea5-dcf7a54ee35f" providerId="ADAL" clId="{3840EB45-74CA-49F5-8548-3DE287019A31}" dt="2022-12-08T10:51:15.296" v="9672" actId="790"/>
          <ac:spMkLst>
            <pc:docMk/>
            <pc:sldMk cId="2574044071" sldId="484"/>
            <ac:spMk id="8344" creationId="{A6684541-00A3-44CF-BA2A-37F54ECACF5A}"/>
          </ac:spMkLst>
        </pc:spChg>
        <pc:spChg chg="mod">
          <ac:chgData name="Kolakowski, Artur" userId="9c34c8cc-b1df-44f6-bea5-dcf7a54ee35f" providerId="ADAL" clId="{3840EB45-74CA-49F5-8548-3DE287019A31}" dt="2022-12-08T10:51:15.302" v="9673" actId="790"/>
          <ac:spMkLst>
            <pc:docMk/>
            <pc:sldMk cId="2574044071" sldId="484"/>
            <ac:spMk id="8345" creationId="{7D6C2654-8C5D-410A-8266-2D16D489DD8C}"/>
          </ac:spMkLst>
        </pc:spChg>
        <pc:spChg chg="mod">
          <ac:chgData name="Kolakowski, Artur" userId="9c34c8cc-b1df-44f6-bea5-dcf7a54ee35f" providerId="ADAL" clId="{3840EB45-74CA-49F5-8548-3DE287019A31}" dt="2022-12-08T10:51:15.306" v="9674" actId="790"/>
          <ac:spMkLst>
            <pc:docMk/>
            <pc:sldMk cId="2574044071" sldId="484"/>
            <ac:spMk id="8346" creationId="{B48CC075-D5BE-4BC5-9C27-C3D39930DBB6}"/>
          </ac:spMkLst>
        </pc:spChg>
        <pc:spChg chg="mod">
          <ac:chgData name="Kolakowski, Artur" userId="9c34c8cc-b1df-44f6-bea5-dcf7a54ee35f" providerId="ADAL" clId="{3840EB45-74CA-49F5-8548-3DE287019A31}" dt="2022-12-08T10:51:15.311" v="9675" actId="790"/>
          <ac:spMkLst>
            <pc:docMk/>
            <pc:sldMk cId="2574044071" sldId="484"/>
            <ac:spMk id="8347" creationId="{39C86F3A-0F53-4CA8-B4E4-DA9327F21BC7}"/>
          </ac:spMkLst>
        </pc:spChg>
        <pc:spChg chg="mod">
          <ac:chgData name="Kolakowski, Artur" userId="9c34c8cc-b1df-44f6-bea5-dcf7a54ee35f" providerId="ADAL" clId="{3840EB45-74CA-49F5-8548-3DE287019A31}" dt="2022-12-08T10:51:15.315" v="9676" actId="790"/>
          <ac:spMkLst>
            <pc:docMk/>
            <pc:sldMk cId="2574044071" sldId="484"/>
            <ac:spMk id="8348" creationId="{8EDA3373-8D48-40B7-BAF5-FDA24E29BE96}"/>
          </ac:spMkLst>
        </pc:spChg>
        <pc:spChg chg="mod">
          <ac:chgData name="Kolakowski, Artur" userId="9c34c8cc-b1df-44f6-bea5-dcf7a54ee35f" providerId="ADAL" clId="{3840EB45-74CA-49F5-8548-3DE287019A31}" dt="2022-12-08T10:51:15.320" v="9677" actId="790"/>
          <ac:spMkLst>
            <pc:docMk/>
            <pc:sldMk cId="2574044071" sldId="484"/>
            <ac:spMk id="8349" creationId="{0B07766E-5348-43B7-A45D-2B652388EE92}"/>
          </ac:spMkLst>
        </pc:spChg>
        <pc:spChg chg="mod">
          <ac:chgData name="Kolakowski, Artur" userId="9c34c8cc-b1df-44f6-bea5-dcf7a54ee35f" providerId="ADAL" clId="{3840EB45-74CA-49F5-8548-3DE287019A31}" dt="2022-12-08T10:51:15.324" v="9678" actId="790"/>
          <ac:spMkLst>
            <pc:docMk/>
            <pc:sldMk cId="2574044071" sldId="484"/>
            <ac:spMk id="8350" creationId="{950C892D-9215-43AB-A4D5-D24100F1B37A}"/>
          </ac:spMkLst>
        </pc:spChg>
        <pc:spChg chg="mod">
          <ac:chgData name="Kolakowski, Artur" userId="9c34c8cc-b1df-44f6-bea5-dcf7a54ee35f" providerId="ADAL" clId="{3840EB45-74CA-49F5-8548-3DE287019A31}" dt="2022-12-08T10:51:15.329" v="9679" actId="790"/>
          <ac:spMkLst>
            <pc:docMk/>
            <pc:sldMk cId="2574044071" sldId="484"/>
            <ac:spMk id="8351" creationId="{022F978D-31EC-4A21-BA80-8D14747B06BF}"/>
          </ac:spMkLst>
        </pc:spChg>
        <pc:spChg chg="mod">
          <ac:chgData name="Kolakowski, Artur" userId="9c34c8cc-b1df-44f6-bea5-dcf7a54ee35f" providerId="ADAL" clId="{3840EB45-74CA-49F5-8548-3DE287019A31}" dt="2022-12-08T10:51:15.334" v="9680" actId="790"/>
          <ac:spMkLst>
            <pc:docMk/>
            <pc:sldMk cId="2574044071" sldId="484"/>
            <ac:spMk id="8352" creationId="{D19F1EB1-34CF-4396-B766-9F71BFDB439F}"/>
          </ac:spMkLst>
        </pc:spChg>
        <pc:spChg chg="mod">
          <ac:chgData name="Kolakowski, Artur" userId="9c34c8cc-b1df-44f6-bea5-dcf7a54ee35f" providerId="ADAL" clId="{3840EB45-74CA-49F5-8548-3DE287019A31}" dt="2022-12-08T10:51:15.338" v="9681" actId="790"/>
          <ac:spMkLst>
            <pc:docMk/>
            <pc:sldMk cId="2574044071" sldId="484"/>
            <ac:spMk id="8353" creationId="{1A1C0323-D3CA-45E1-8240-E45B41DD4327}"/>
          </ac:spMkLst>
        </pc:spChg>
        <pc:spChg chg="mod">
          <ac:chgData name="Kolakowski, Artur" userId="9c34c8cc-b1df-44f6-bea5-dcf7a54ee35f" providerId="ADAL" clId="{3840EB45-74CA-49F5-8548-3DE287019A31}" dt="2022-12-08T10:51:15.344" v="9682" actId="790"/>
          <ac:spMkLst>
            <pc:docMk/>
            <pc:sldMk cId="2574044071" sldId="484"/>
            <ac:spMk id="8354" creationId="{5646C329-E198-41FA-85CF-591A242EB076}"/>
          </ac:spMkLst>
        </pc:spChg>
        <pc:spChg chg="mod">
          <ac:chgData name="Kolakowski, Artur" userId="9c34c8cc-b1df-44f6-bea5-dcf7a54ee35f" providerId="ADAL" clId="{3840EB45-74CA-49F5-8548-3DE287019A31}" dt="2022-12-08T10:51:15.348" v="9683" actId="790"/>
          <ac:spMkLst>
            <pc:docMk/>
            <pc:sldMk cId="2574044071" sldId="484"/>
            <ac:spMk id="8355" creationId="{79AB66BF-1CE0-44B6-B7E7-98B3132C49BE}"/>
          </ac:spMkLst>
        </pc:spChg>
        <pc:spChg chg="mod">
          <ac:chgData name="Kolakowski, Artur" userId="9c34c8cc-b1df-44f6-bea5-dcf7a54ee35f" providerId="ADAL" clId="{3840EB45-74CA-49F5-8548-3DE287019A31}" dt="2022-12-08T10:51:15.353" v="9684" actId="790"/>
          <ac:spMkLst>
            <pc:docMk/>
            <pc:sldMk cId="2574044071" sldId="484"/>
            <ac:spMk id="8356" creationId="{8AEE825D-EDFC-4CCF-96A5-1577821F9F01}"/>
          </ac:spMkLst>
        </pc:spChg>
        <pc:spChg chg="mod">
          <ac:chgData name="Kolakowski, Artur" userId="9c34c8cc-b1df-44f6-bea5-dcf7a54ee35f" providerId="ADAL" clId="{3840EB45-74CA-49F5-8548-3DE287019A31}" dt="2022-12-08T10:51:15.358" v="9685" actId="790"/>
          <ac:spMkLst>
            <pc:docMk/>
            <pc:sldMk cId="2574044071" sldId="484"/>
            <ac:spMk id="8357" creationId="{D7C6D8FE-B75D-4782-A670-FF41619AF615}"/>
          </ac:spMkLst>
        </pc:spChg>
        <pc:spChg chg="mod">
          <ac:chgData name="Kolakowski, Artur" userId="9c34c8cc-b1df-44f6-bea5-dcf7a54ee35f" providerId="ADAL" clId="{3840EB45-74CA-49F5-8548-3DE287019A31}" dt="2022-12-08T10:51:15.363" v="9686" actId="790"/>
          <ac:spMkLst>
            <pc:docMk/>
            <pc:sldMk cId="2574044071" sldId="484"/>
            <ac:spMk id="8358" creationId="{FC41AC15-5D4E-405A-BDF1-1245C74CF3FB}"/>
          </ac:spMkLst>
        </pc:spChg>
        <pc:spChg chg="mod">
          <ac:chgData name="Kolakowski, Artur" userId="9c34c8cc-b1df-44f6-bea5-dcf7a54ee35f" providerId="ADAL" clId="{3840EB45-74CA-49F5-8548-3DE287019A31}" dt="2022-12-08T10:51:15.368" v="9687" actId="790"/>
          <ac:spMkLst>
            <pc:docMk/>
            <pc:sldMk cId="2574044071" sldId="484"/>
            <ac:spMk id="8359" creationId="{3F807429-437E-4AF6-A520-9255505E89EE}"/>
          </ac:spMkLst>
        </pc:spChg>
        <pc:spChg chg="mod">
          <ac:chgData name="Kolakowski, Artur" userId="9c34c8cc-b1df-44f6-bea5-dcf7a54ee35f" providerId="ADAL" clId="{3840EB45-74CA-49F5-8548-3DE287019A31}" dt="2022-12-08T10:51:15.372" v="9688" actId="790"/>
          <ac:spMkLst>
            <pc:docMk/>
            <pc:sldMk cId="2574044071" sldId="484"/>
            <ac:spMk id="8360" creationId="{AF8FB6DF-C02C-43BF-BEEC-32AD20FA6379}"/>
          </ac:spMkLst>
        </pc:spChg>
        <pc:spChg chg="mod">
          <ac:chgData name="Kolakowski, Artur" userId="9c34c8cc-b1df-44f6-bea5-dcf7a54ee35f" providerId="ADAL" clId="{3840EB45-74CA-49F5-8548-3DE287019A31}" dt="2022-12-08T10:51:15.376" v="9689" actId="790"/>
          <ac:spMkLst>
            <pc:docMk/>
            <pc:sldMk cId="2574044071" sldId="484"/>
            <ac:spMk id="8361" creationId="{2834B86A-EDB9-448B-8DD1-69DCADC91136}"/>
          </ac:spMkLst>
        </pc:spChg>
        <pc:spChg chg="mod">
          <ac:chgData name="Kolakowski, Artur" userId="9c34c8cc-b1df-44f6-bea5-dcf7a54ee35f" providerId="ADAL" clId="{3840EB45-74CA-49F5-8548-3DE287019A31}" dt="2022-12-08T10:51:15.380" v="9690" actId="790"/>
          <ac:spMkLst>
            <pc:docMk/>
            <pc:sldMk cId="2574044071" sldId="484"/>
            <ac:spMk id="8362" creationId="{C2312EC8-2160-40D2-AB1E-CB9D39FB50F3}"/>
          </ac:spMkLst>
        </pc:spChg>
        <pc:spChg chg="mod">
          <ac:chgData name="Kolakowski, Artur" userId="9c34c8cc-b1df-44f6-bea5-dcf7a54ee35f" providerId="ADAL" clId="{3840EB45-74CA-49F5-8548-3DE287019A31}" dt="2022-12-08T10:51:15.385" v="9691" actId="790"/>
          <ac:spMkLst>
            <pc:docMk/>
            <pc:sldMk cId="2574044071" sldId="484"/>
            <ac:spMk id="8363" creationId="{9B01733C-7549-45C4-91D9-23008F2EF5B1}"/>
          </ac:spMkLst>
        </pc:spChg>
        <pc:spChg chg="mod">
          <ac:chgData name="Kolakowski, Artur" userId="9c34c8cc-b1df-44f6-bea5-dcf7a54ee35f" providerId="ADAL" clId="{3840EB45-74CA-49F5-8548-3DE287019A31}" dt="2022-12-08T10:51:15.390" v="9692" actId="790"/>
          <ac:spMkLst>
            <pc:docMk/>
            <pc:sldMk cId="2574044071" sldId="484"/>
            <ac:spMk id="8364" creationId="{3715A5A6-9079-4867-8259-2FDC545C94B3}"/>
          </ac:spMkLst>
        </pc:spChg>
        <pc:spChg chg="mod">
          <ac:chgData name="Kolakowski, Artur" userId="9c34c8cc-b1df-44f6-bea5-dcf7a54ee35f" providerId="ADAL" clId="{3840EB45-74CA-49F5-8548-3DE287019A31}" dt="2022-12-08T10:51:15.394" v="9693" actId="790"/>
          <ac:spMkLst>
            <pc:docMk/>
            <pc:sldMk cId="2574044071" sldId="484"/>
            <ac:spMk id="8365" creationId="{954405F9-8D53-4146-AC2C-A8926942AC10}"/>
          </ac:spMkLst>
        </pc:spChg>
        <pc:spChg chg="mod">
          <ac:chgData name="Kolakowski, Artur" userId="9c34c8cc-b1df-44f6-bea5-dcf7a54ee35f" providerId="ADAL" clId="{3840EB45-74CA-49F5-8548-3DE287019A31}" dt="2022-12-08T10:51:15.399" v="9694" actId="790"/>
          <ac:spMkLst>
            <pc:docMk/>
            <pc:sldMk cId="2574044071" sldId="484"/>
            <ac:spMk id="8366" creationId="{E05F7492-9E04-471A-BE54-AED95A091303}"/>
          </ac:spMkLst>
        </pc:spChg>
        <pc:spChg chg="mod">
          <ac:chgData name="Kolakowski, Artur" userId="9c34c8cc-b1df-44f6-bea5-dcf7a54ee35f" providerId="ADAL" clId="{3840EB45-74CA-49F5-8548-3DE287019A31}" dt="2022-12-08T10:51:15.404" v="9695" actId="790"/>
          <ac:spMkLst>
            <pc:docMk/>
            <pc:sldMk cId="2574044071" sldId="484"/>
            <ac:spMk id="8367" creationId="{6B993F30-C675-4D6B-BD3A-208A6B65EAC5}"/>
          </ac:spMkLst>
        </pc:spChg>
        <pc:spChg chg="mod">
          <ac:chgData name="Kolakowski, Artur" userId="9c34c8cc-b1df-44f6-bea5-dcf7a54ee35f" providerId="ADAL" clId="{3840EB45-74CA-49F5-8548-3DE287019A31}" dt="2022-12-08T10:51:15.408" v="9696" actId="790"/>
          <ac:spMkLst>
            <pc:docMk/>
            <pc:sldMk cId="2574044071" sldId="484"/>
            <ac:spMk id="8368" creationId="{52C542F3-2B24-4397-A15F-5116D21DAFE8}"/>
          </ac:spMkLst>
        </pc:spChg>
        <pc:spChg chg="mod">
          <ac:chgData name="Kolakowski, Artur" userId="9c34c8cc-b1df-44f6-bea5-dcf7a54ee35f" providerId="ADAL" clId="{3840EB45-74CA-49F5-8548-3DE287019A31}" dt="2022-12-08T10:51:15.412" v="9697" actId="790"/>
          <ac:spMkLst>
            <pc:docMk/>
            <pc:sldMk cId="2574044071" sldId="484"/>
            <ac:spMk id="8369" creationId="{66F1396E-20CE-477F-ADD8-11FAF3C3ED19}"/>
          </ac:spMkLst>
        </pc:spChg>
        <pc:spChg chg="mod">
          <ac:chgData name="Kolakowski, Artur" userId="9c34c8cc-b1df-44f6-bea5-dcf7a54ee35f" providerId="ADAL" clId="{3840EB45-74CA-49F5-8548-3DE287019A31}" dt="2022-12-08T10:51:15.417" v="9698" actId="790"/>
          <ac:spMkLst>
            <pc:docMk/>
            <pc:sldMk cId="2574044071" sldId="484"/>
            <ac:spMk id="8370" creationId="{2E8B5FCE-DE20-4B9C-BA61-7FF5997E21E7}"/>
          </ac:spMkLst>
        </pc:spChg>
        <pc:spChg chg="mod">
          <ac:chgData name="Kolakowski, Artur" userId="9c34c8cc-b1df-44f6-bea5-dcf7a54ee35f" providerId="ADAL" clId="{3840EB45-74CA-49F5-8548-3DE287019A31}" dt="2022-12-08T10:51:15.422" v="9699" actId="790"/>
          <ac:spMkLst>
            <pc:docMk/>
            <pc:sldMk cId="2574044071" sldId="484"/>
            <ac:spMk id="8371" creationId="{DE4B3A8A-B1FB-48AD-8DCD-F2CBB7F5C634}"/>
          </ac:spMkLst>
        </pc:spChg>
        <pc:spChg chg="mod">
          <ac:chgData name="Kolakowski, Artur" userId="9c34c8cc-b1df-44f6-bea5-dcf7a54ee35f" providerId="ADAL" clId="{3840EB45-74CA-49F5-8548-3DE287019A31}" dt="2022-12-08T10:51:15.426" v="9700" actId="790"/>
          <ac:spMkLst>
            <pc:docMk/>
            <pc:sldMk cId="2574044071" sldId="484"/>
            <ac:spMk id="8372" creationId="{368EF848-1C4B-42AB-B48E-1D67EEEDE248}"/>
          </ac:spMkLst>
        </pc:spChg>
        <pc:spChg chg="mod">
          <ac:chgData name="Kolakowski, Artur" userId="9c34c8cc-b1df-44f6-bea5-dcf7a54ee35f" providerId="ADAL" clId="{3840EB45-74CA-49F5-8548-3DE287019A31}" dt="2022-12-08T10:51:15.431" v="9701" actId="790"/>
          <ac:spMkLst>
            <pc:docMk/>
            <pc:sldMk cId="2574044071" sldId="484"/>
            <ac:spMk id="8373" creationId="{81C10215-1F51-4AFD-B392-250C5FD64130}"/>
          </ac:spMkLst>
        </pc:spChg>
        <pc:spChg chg="mod">
          <ac:chgData name="Kolakowski, Artur" userId="9c34c8cc-b1df-44f6-bea5-dcf7a54ee35f" providerId="ADAL" clId="{3840EB45-74CA-49F5-8548-3DE287019A31}" dt="2022-12-08T10:51:15.436" v="9702" actId="790"/>
          <ac:spMkLst>
            <pc:docMk/>
            <pc:sldMk cId="2574044071" sldId="484"/>
            <ac:spMk id="8374" creationId="{0EB5EBAA-2079-4AAD-9820-4A6D8269FC76}"/>
          </ac:spMkLst>
        </pc:spChg>
        <pc:spChg chg="mod">
          <ac:chgData name="Kolakowski, Artur" userId="9c34c8cc-b1df-44f6-bea5-dcf7a54ee35f" providerId="ADAL" clId="{3840EB45-74CA-49F5-8548-3DE287019A31}" dt="2022-12-08T10:51:15.440" v="9703" actId="790"/>
          <ac:spMkLst>
            <pc:docMk/>
            <pc:sldMk cId="2574044071" sldId="484"/>
            <ac:spMk id="8375" creationId="{A8BCAAD1-65D9-4A66-9C66-46CA7B92474D}"/>
          </ac:spMkLst>
        </pc:spChg>
        <pc:spChg chg="mod">
          <ac:chgData name="Kolakowski, Artur" userId="9c34c8cc-b1df-44f6-bea5-dcf7a54ee35f" providerId="ADAL" clId="{3840EB45-74CA-49F5-8548-3DE287019A31}" dt="2022-12-08T10:51:15.444" v="9704" actId="790"/>
          <ac:spMkLst>
            <pc:docMk/>
            <pc:sldMk cId="2574044071" sldId="484"/>
            <ac:spMk id="8376" creationId="{31805C28-ADFF-44F2-ACE0-238197F56D16}"/>
          </ac:spMkLst>
        </pc:spChg>
        <pc:spChg chg="mod">
          <ac:chgData name="Kolakowski, Artur" userId="9c34c8cc-b1df-44f6-bea5-dcf7a54ee35f" providerId="ADAL" clId="{3840EB45-74CA-49F5-8548-3DE287019A31}" dt="2022-12-08T10:51:15.449" v="9705" actId="790"/>
          <ac:spMkLst>
            <pc:docMk/>
            <pc:sldMk cId="2574044071" sldId="484"/>
            <ac:spMk id="8377" creationId="{7526EB5C-DC95-45D1-9426-629B0478AB0C}"/>
          </ac:spMkLst>
        </pc:spChg>
        <pc:spChg chg="mod">
          <ac:chgData name="Kolakowski, Artur" userId="9c34c8cc-b1df-44f6-bea5-dcf7a54ee35f" providerId="ADAL" clId="{3840EB45-74CA-49F5-8548-3DE287019A31}" dt="2022-12-08T10:51:15.454" v="9706" actId="790"/>
          <ac:spMkLst>
            <pc:docMk/>
            <pc:sldMk cId="2574044071" sldId="484"/>
            <ac:spMk id="8378" creationId="{0F0B3D8F-E679-4B1C-8D46-2CEFC644EFA3}"/>
          </ac:spMkLst>
        </pc:spChg>
        <pc:spChg chg="mod">
          <ac:chgData name="Kolakowski, Artur" userId="9c34c8cc-b1df-44f6-bea5-dcf7a54ee35f" providerId="ADAL" clId="{3840EB45-74CA-49F5-8548-3DE287019A31}" dt="2022-12-08T10:51:15.458" v="9707" actId="790"/>
          <ac:spMkLst>
            <pc:docMk/>
            <pc:sldMk cId="2574044071" sldId="484"/>
            <ac:spMk id="8379" creationId="{30FC672D-C562-4855-8A68-7CDF230F557E}"/>
          </ac:spMkLst>
        </pc:spChg>
        <pc:spChg chg="mod">
          <ac:chgData name="Kolakowski, Artur" userId="9c34c8cc-b1df-44f6-bea5-dcf7a54ee35f" providerId="ADAL" clId="{3840EB45-74CA-49F5-8548-3DE287019A31}" dt="2022-12-08T10:51:15.462" v="9708" actId="790"/>
          <ac:spMkLst>
            <pc:docMk/>
            <pc:sldMk cId="2574044071" sldId="484"/>
            <ac:spMk id="8380" creationId="{8B0F1C69-6EBE-4290-A449-A45C3FBF2323}"/>
          </ac:spMkLst>
        </pc:spChg>
        <pc:spChg chg="mod">
          <ac:chgData name="Kolakowski, Artur" userId="9c34c8cc-b1df-44f6-bea5-dcf7a54ee35f" providerId="ADAL" clId="{3840EB45-74CA-49F5-8548-3DE287019A31}" dt="2022-12-08T10:51:15.468" v="9709" actId="790"/>
          <ac:spMkLst>
            <pc:docMk/>
            <pc:sldMk cId="2574044071" sldId="484"/>
            <ac:spMk id="8381" creationId="{30459957-604B-42C9-940B-990E48B3F6B6}"/>
          </ac:spMkLst>
        </pc:spChg>
        <pc:spChg chg="mod">
          <ac:chgData name="Kolakowski, Artur" userId="9c34c8cc-b1df-44f6-bea5-dcf7a54ee35f" providerId="ADAL" clId="{3840EB45-74CA-49F5-8548-3DE287019A31}" dt="2022-12-08T10:51:15.473" v="9710" actId="790"/>
          <ac:spMkLst>
            <pc:docMk/>
            <pc:sldMk cId="2574044071" sldId="484"/>
            <ac:spMk id="8382" creationId="{724AF37F-AB53-4951-9355-6C55D52D30FA}"/>
          </ac:spMkLst>
        </pc:spChg>
        <pc:spChg chg="mod">
          <ac:chgData name="Kolakowski, Artur" userId="9c34c8cc-b1df-44f6-bea5-dcf7a54ee35f" providerId="ADAL" clId="{3840EB45-74CA-49F5-8548-3DE287019A31}" dt="2022-12-08T10:51:15.477" v="9711" actId="790"/>
          <ac:spMkLst>
            <pc:docMk/>
            <pc:sldMk cId="2574044071" sldId="484"/>
            <ac:spMk id="8383" creationId="{A5E729E4-3247-4E5C-A48A-B24F248153F5}"/>
          </ac:spMkLst>
        </pc:spChg>
        <pc:spChg chg="mod">
          <ac:chgData name="Kolakowski, Artur" userId="9c34c8cc-b1df-44f6-bea5-dcf7a54ee35f" providerId="ADAL" clId="{3840EB45-74CA-49F5-8548-3DE287019A31}" dt="2022-12-08T10:51:15.481" v="9712" actId="790"/>
          <ac:spMkLst>
            <pc:docMk/>
            <pc:sldMk cId="2574044071" sldId="484"/>
            <ac:spMk id="8384" creationId="{B0F142B8-456F-4644-A3DE-D768CBA1BF3E}"/>
          </ac:spMkLst>
        </pc:spChg>
        <pc:spChg chg="mod">
          <ac:chgData name="Kolakowski, Artur" userId="9c34c8cc-b1df-44f6-bea5-dcf7a54ee35f" providerId="ADAL" clId="{3840EB45-74CA-49F5-8548-3DE287019A31}" dt="2022-12-08T10:51:15.486" v="9713" actId="790"/>
          <ac:spMkLst>
            <pc:docMk/>
            <pc:sldMk cId="2574044071" sldId="484"/>
            <ac:spMk id="8385" creationId="{DA771B4B-2947-4A48-93E3-7F88C858BABD}"/>
          </ac:spMkLst>
        </pc:spChg>
        <pc:spChg chg="mod">
          <ac:chgData name="Kolakowski, Artur" userId="9c34c8cc-b1df-44f6-bea5-dcf7a54ee35f" providerId="ADAL" clId="{3840EB45-74CA-49F5-8548-3DE287019A31}" dt="2022-12-08T10:51:15.491" v="9714" actId="790"/>
          <ac:spMkLst>
            <pc:docMk/>
            <pc:sldMk cId="2574044071" sldId="484"/>
            <ac:spMk id="8386" creationId="{575ADCD2-0F00-48CB-B8CB-634FD6AD2DA4}"/>
          </ac:spMkLst>
        </pc:spChg>
        <pc:spChg chg="mod">
          <ac:chgData name="Kolakowski, Artur" userId="9c34c8cc-b1df-44f6-bea5-dcf7a54ee35f" providerId="ADAL" clId="{3840EB45-74CA-49F5-8548-3DE287019A31}" dt="2022-12-08T10:51:15.494" v="9715" actId="790"/>
          <ac:spMkLst>
            <pc:docMk/>
            <pc:sldMk cId="2574044071" sldId="484"/>
            <ac:spMk id="8387" creationId="{BB8B1DBA-DC8D-46D8-A12E-729B4BC5DFFF}"/>
          </ac:spMkLst>
        </pc:spChg>
        <pc:spChg chg="mod">
          <ac:chgData name="Kolakowski, Artur" userId="9c34c8cc-b1df-44f6-bea5-dcf7a54ee35f" providerId="ADAL" clId="{3840EB45-74CA-49F5-8548-3DE287019A31}" dt="2022-12-08T10:51:15.499" v="9716" actId="790"/>
          <ac:spMkLst>
            <pc:docMk/>
            <pc:sldMk cId="2574044071" sldId="484"/>
            <ac:spMk id="8388" creationId="{B6916B3C-A0CE-4F6B-893F-B620D061212B}"/>
          </ac:spMkLst>
        </pc:spChg>
        <pc:spChg chg="mod">
          <ac:chgData name="Kolakowski, Artur" userId="9c34c8cc-b1df-44f6-bea5-dcf7a54ee35f" providerId="ADAL" clId="{3840EB45-74CA-49F5-8548-3DE287019A31}" dt="2022-12-08T10:51:15.504" v="9717" actId="790"/>
          <ac:spMkLst>
            <pc:docMk/>
            <pc:sldMk cId="2574044071" sldId="484"/>
            <ac:spMk id="8389" creationId="{9A40895F-A638-4B30-BD58-BD00A0B91D9A}"/>
          </ac:spMkLst>
        </pc:spChg>
        <pc:spChg chg="mod">
          <ac:chgData name="Kolakowski, Artur" userId="9c34c8cc-b1df-44f6-bea5-dcf7a54ee35f" providerId="ADAL" clId="{3840EB45-74CA-49F5-8548-3DE287019A31}" dt="2022-12-08T10:51:15.508" v="9718" actId="790"/>
          <ac:spMkLst>
            <pc:docMk/>
            <pc:sldMk cId="2574044071" sldId="484"/>
            <ac:spMk id="8390" creationId="{EC760173-0D99-4157-9266-E17FC760AD12}"/>
          </ac:spMkLst>
        </pc:spChg>
        <pc:spChg chg="mod">
          <ac:chgData name="Kolakowski, Artur" userId="9c34c8cc-b1df-44f6-bea5-dcf7a54ee35f" providerId="ADAL" clId="{3840EB45-74CA-49F5-8548-3DE287019A31}" dt="2022-12-08T10:51:15.513" v="9719" actId="790"/>
          <ac:spMkLst>
            <pc:docMk/>
            <pc:sldMk cId="2574044071" sldId="484"/>
            <ac:spMk id="8391" creationId="{6F403AD5-D68A-4B47-9788-0BD04B3D0012}"/>
          </ac:spMkLst>
        </pc:spChg>
        <pc:spChg chg="mod">
          <ac:chgData name="Kolakowski, Artur" userId="9c34c8cc-b1df-44f6-bea5-dcf7a54ee35f" providerId="ADAL" clId="{3840EB45-74CA-49F5-8548-3DE287019A31}" dt="2022-12-08T10:51:15.518" v="9720" actId="790"/>
          <ac:spMkLst>
            <pc:docMk/>
            <pc:sldMk cId="2574044071" sldId="484"/>
            <ac:spMk id="8392" creationId="{E520965F-4425-4D16-97CE-E7F4A9CF9393}"/>
          </ac:spMkLst>
        </pc:spChg>
        <pc:spChg chg="mod">
          <ac:chgData name="Kolakowski, Artur" userId="9c34c8cc-b1df-44f6-bea5-dcf7a54ee35f" providerId="ADAL" clId="{3840EB45-74CA-49F5-8548-3DE287019A31}" dt="2022-12-08T10:51:15.523" v="9721" actId="790"/>
          <ac:spMkLst>
            <pc:docMk/>
            <pc:sldMk cId="2574044071" sldId="484"/>
            <ac:spMk id="8393" creationId="{0DE55533-02E8-4A4D-80F5-4788405D9F43}"/>
          </ac:spMkLst>
        </pc:spChg>
        <pc:spChg chg="mod">
          <ac:chgData name="Kolakowski, Artur" userId="9c34c8cc-b1df-44f6-bea5-dcf7a54ee35f" providerId="ADAL" clId="{3840EB45-74CA-49F5-8548-3DE287019A31}" dt="2022-12-08T10:51:15.526" v="9722" actId="790"/>
          <ac:spMkLst>
            <pc:docMk/>
            <pc:sldMk cId="2574044071" sldId="484"/>
            <ac:spMk id="8394" creationId="{21D6C57C-CBF0-4DE3-8FCF-0F31742DBA10}"/>
          </ac:spMkLst>
        </pc:spChg>
        <pc:spChg chg="mod">
          <ac:chgData name="Kolakowski, Artur" userId="9c34c8cc-b1df-44f6-bea5-dcf7a54ee35f" providerId="ADAL" clId="{3840EB45-74CA-49F5-8548-3DE287019A31}" dt="2022-12-08T10:51:15.531" v="9723" actId="790"/>
          <ac:spMkLst>
            <pc:docMk/>
            <pc:sldMk cId="2574044071" sldId="484"/>
            <ac:spMk id="8395" creationId="{1E7FD2CE-CCBF-4D81-AA16-69B43CDF5A0D}"/>
          </ac:spMkLst>
        </pc:spChg>
        <pc:spChg chg="mod">
          <ac:chgData name="Kolakowski, Artur" userId="9c34c8cc-b1df-44f6-bea5-dcf7a54ee35f" providerId="ADAL" clId="{3840EB45-74CA-49F5-8548-3DE287019A31}" dt="2022-12-08T10:51:15.535" v="9724" actId="790"/>
          <ac:spMkLst>
            <pc:docMk/>
            <pc:sldMk cId="2574044071" sldId="484"/>
            <ac:spMk id="8396" creationId="{765275CA-BBF2-4CF8-8760-05328EA3229F}"/>
          </ac:spMkLst>
        </pc:spChg>
        <pc:spChg chg="mod">
          <ac:chgData name="Kolakowski, Artur" userId="9c34c8cc-b1df-44f6-bea5-dcf7a54ee35f" providerId="ADAL" clId="{3840EB45-74CA-49F5-8548-3DE287019A31}" dt="2022-12-08T10:51:15.540" v="9725" actId="790"/>
          <ac:spMkLst>
            <pc:docMk/>
            <pc:sldMk cId="2574044071" sldId="484"/>
            <ac:spMk id="8397" creationId="{F5D4FAE7-D804-4867-9E92-68B5845AE299}"/>
          </ac:spMkLst>
        </pc:spChg>
        <pc:spChg chg="mod">
          <ac:chgData name="Kolakowski, Artur" userId="9c34c8cc-b1df-44f6-bea5-dcf7a54ee35f" providerId="ADAL" clId="{3840EB45-74CA-49F5-8548-3DE287019A31}" dt="2022-12-08T10:51:15.544" v="9726" actId="790"/>
          <ac:spMkLst>
            <pc:docMk/>
            <pc:sldMk cId="2574044071" sldId="484"/>
            <ac:spMk id="8398" creationId="{07CBFE76-3FC0-4360-95AD-E968DE99F9E3}"/>
          </ac:spMkLst>
        </pc:spChg>
        <pc:spChg chg="mod">
          <ac:chgData name="Kolakowski, Artur" userId="9c34c8cc-b1df-44f6-bea5-dcf7a54ee35f" providerId="ADAL" clId="{3840EB45-74CA-49F5-8548-3DE287019A31}" dt="2022-12-08T10:51:15.549" v="9727" actId="790"/>
          <ac:spMkLst>
            <pc:docMk/>
            <pc:sldMk cId="2574044071" sldId="484"/>
            <ac:spMk id="8399" creationId="{FA47BE3A-708A-444F-B877-1AA7DB1B1C7B}"/>
          </ac:spMkLst>
        </pc:spChg>
        <pc:spChg chg="mod">
          <ac:chgData name="Kolakowski, Artur" userId="9c34c8cc-b1df-44f6-bea5-dcf7a54ee35f" providerId="ADAL" clId="{3840EB45-74CA-49F5-8548-3DE287019A31}" dt="2022-12-08T10:51:15.554" v="9728" actId="790"/>
          <ac:spMkLst>
            <pc:docMk/>
            <pc:sldMk cId="2574044071" sldId="484"/>
            <ac:spMk id="8400" creationId="{AE14D509-55B6-44B9-9CE4-70C20C1F45BF}"/>
          </ac:spMkLst>
        </pc:spChg>
        <pc:spChg chg="mod">
          <ac:chgData name="Kolakowski, Artur" userId="9c34c8cc-b1df-44f6-bea5-dcf7a54ee35f" providerId="ADAL" clId="{3840EB45-74CA-49F5-8548-3DE287019A31}" dt="2022-12-08T10:51:15.558" v="9729" actId="790"/>
          <ac:spMkLst>
            <pc:docMk/>
            <pc:sldMk cId="2574044071" sldId="484"/>
            <ac:spMk id="8401" creationId="{4D47654C-D29C-4981-B83D-37DE794150A5}"/>
          </ac:spMkLst>
        </pc:spChg>
        <pc:spChg chg="mod">
          <ac:chgData name="Kolakowski, Artur" userId="9c34c8cc-b1df-44f6-bea5-dcf7a54ee35f" providerId="ADAL" clId="{3840EB45-74CA-49F5-8548-3DE287019A31}" dt="2022-12-08T10:51:15.563" v="9730" actId="790"/>
          <ac:spMkLst>
            <pc:docMk/>
            <pc:sldMk cId="2574044071" sldId="484"/>
            <ac:spMk id="8402" creationId="{B1333C1B-321D-4C80-B4ED-031F27C1DBAF}"/>
          </ac:spMkLst>
        </pc:spChg>
        <pc:spChg chg="mod">
          <ac:chgData name="Kolakowski, Artur" userId="9c34c8cc-b1df-44f6-bea5-dcf7a54ee35f" providerId="ADAL" clId="{3840EB45-74CA-49F5-8548-3DE287019A31}" dt="2022-12-08T10:51:15.567" v="9731" actId="790"/>
          <ac:spMkLst>
            <pc:docMk/>
            <pc:sldMk cId="2574044071" sldId="484"/>
            <ac:spMk id="8403" creationId="{AB47F59B-DC6D-4EFB-9D24-F2B6765C245E}"/>
          </ac:spMkLst>
        </pc:spChg>
        <pc:spChg chg="mod">
          <ac:chgData name="Kolakowski, Artur" userId="9c34c8cc-b1df-44f6-bea5-dcf7a54ee35f" providerId="ADAL" clId="{3840EB45-74CA-49F5-8548-3DE287019A31}" dt="2022-12-08T10:51:15.572" v="9732" actId="790"/>
          <ac:spMkLst>
            <pc:docMk/>
            <pc:sldMk cId="2574044071" sldId="484"/>
            <ac:spMk id="8404" creationId="{095636F6-4E11-4308-90D2-C6C331A2F4F3}"/>
          </ac:spMkLst>
        </pc:spChg>
        <pc:spChg chg="mod">
          <ac:chgData name="Kolakowski, Artur" userId="9c34c8cc-b1df-44f6-bea5-dcf7a54ee35f" providerId="ADAL" clId="{3840EB45-74CA-49F5-8548-3DE287019A31}" dt="2022-12-08T10:51:15.576" v="9733" actId="790"/>
          <ac:spMkLst>
            <pc:docMk/>
            <pc:sldMk cId="2574044071" sldId="484"/>
            <ac:spMk id="8405" creationId="{AF6A46D8-BE61-4527-BD86-8619551681FC}"/>
          </ac:spMkLst>
        </pc:spChg>
        <pc:spChg chg="mod">
          <ac:chgData name="Kolakowski, Artur" userId="9c34c8cc-b1df-44f6-bea5-dcf7a54ee35f" providerId="ADAL" clId="{3840EB45-74CA-49F5-8548-3DE287019A31}" dt="2022-12-08T10:51:15.581" v="9734" actId="790"/>
          <ac:spMkLst>
            <pc:docMk/>
            <pc:sldMk cId="2574044071" sldId="484"/>
            <ac:spMk id="8406" creationId="{9DA0B93C-A265-401D-874F-658CF841A638}"/>
          </ac:spMkLst>
        </pc:spChg>
        <pc:spChg chg="mod">
          <ac:chgData name="Kolakowski, Artur" userId="9c34c8cc-b1df-44f6-bea5-dcf7a54ee35f" providerId="ADAL" clId="{3840EB45-74CA-49F5-8548-3DE287019A31}" dt="2022-12-08T10:51:15.586" v="9735" actId="790"/>
          <ac:spMkLst>
            <pc:docMk/>
            <pc:sldMk cId="2574044071" sldId="484"/>
            <ac:spMk id="8407" creationId="{C0B8E578-2E07-4B96-84F8-C24DB6433E86}"/>
          </ac:spMkLst>
        </pc:spChg>
        <pc:spChg chg="mod">
          <ac:chgData name="Kolakowski, Artur" userId="9c34c8cc-b1df-44f6-bea5-dcf7a54ee35f" providerId="ADAL" clId="{3840EB45-74CA-49F5-8548-3DE287019A31}" dt="2022-12-08T10:51:15.591" v="9736" actId="790"/>
          <ac:spMkLst>
            <pc:docMk/>
            <pc:sldMk cId="2574044071" sldId="484"/>
            <ac:spMk id="8408" creationId="{2E5C5242-8A9C-4A3F-A266-B4377FCF07D3}"/>
          </ac:spMkLst>
        </pc:spChg>
        <pc:spChg chg="mod">
          <ac:chgData name="Kolakowski, Artur" userId="9c34c8cc-b1df-44f6-bea5-dcf7a54ee35f" providerId="ADAL" clId="{3840EB45-74CA-49F5-8548-3DE287019A31}" dt="2022-12-08T10:51:15.594" v="9737" actId="790"/>
          <ac:spMkLst>
            <pc:docMk/>
            <pc:sldMk cId="2574044071" sldId="484"/>
            <ac:spMk id="8409" creationId="{0A0FF42A-E9E3-4FA9-8901-111F06506DAD}"/>
          </ac:spMkLst>
        </pc:spChg>
        <pc:spChg chg="mod">
          <ac:chgData name="Kolakowski, Artur" userId="9c34c8cc-b1df-44f6-bea5-dcf7a54ee35f" providerId="ADAL" clId="{3840EB45-74CA-49F5-8548-3DE287019A31}" dt="2022-12-08T10:51:15.599" v="9738" actId="790"/>
          <ac:spMkLst>
            <pc:docMk/>
            <pc:sldMk cId="2574044071" sldId="484"/>
            <ac:spMk id="8410" creationId="{232C0DF5-B1C8-443E-9D67-922A939F5DD4}"/>
          </ac:spMkLst>
        </pc:spChg>
        <pc:spChg chg="mod">
          <ac:chgData name="Kolakowski, Artur" userId="9c34c8cc-b1df-44f6-bea5-dcf7a54ee35f" providerId="ADAL" clId="{3840EB45-74CA-49F5-8548-3DE287019A31}" dt="2022-12-08T10:51:15.605" v="9739" actId="790"/>
          <ac:spMkLst>
            <pc:docMk/>
            <pc:sldMk cId="2574044071" sldId="484"/>
            <ac:spMk id="8411" creationId="{571A7A86-717C-4DD5-87B6-3F5A50A34D2F}"/>
          </ac:spMkLst>
        </pc:spChg>
        <pc:spChg chg="mod">
          <ac:chgData name="Kolakowski, Artur" userId="9c34c8cc-b1df-44f6-bea5-dcf7a54ee35f" providerId="ADAL" clId="{3840EB45-74CA-49F5-8548-3DE287019A31}" dt="2022-12-08T10:51:15.609" v="9740" actId="790"/>
          <ac:spMkLst>
            <pc:docMk/>
            <pc:sldMk cId="2574044071" sldId="484"/>
            <ac:spMk id="8412" creationId="{F63A7A3A-30A3-49E7-8F17-23414F3F88ED}"/>
          </ac:spMkLst>
        </pc:spChg>
        <pc:spChg chg="mod">
          <ac:chgData name="Kolakowski, Artur" userId="9c34c8cc-b1df-44f6-bea5-dcf7a54ee35f" providerId="ADAL" clId="{3840EB45-74CA-49F5-8548-3DE287019A31}" dt="2022-12-08T10:51:15.613" v="9741" actId="790"/>
          <ac:spMkLst>
            <pc:docMk/>
            <pc:sldMk cId="2574044071" sldId="484"/>
            <ac:spMk id="8413" creationId="{F89A22FD-8DEC-4F80-9B4A-2692F7E28A71}"/>
          </ac:spMkLst>
        </pc:spChg>
        <pc:spChg chg="mod">
          <ac:chgData name="Kolakowski, Artur" userId="9c34c8cc-b1df-44f6-bea5-dcf7a54ee35f" providerId="ADAL" clId="{3840EB45-74CA-49F5-8548-3DE287019A31}" dt="2022-12-08T10:51:15.619" v="9742" actId="790"/>
          <ac:spMkLst>
            <pc:docMk/>
            <pc:sldMk cId="2574044071" sldId="484"/>
            <ac:spMk id="8414" creationId="{F5012613-9D2E-479A-B39D-F7A86DE5471A}"/>
          </ac:spMkLst>
        </pc:spChg>
        <pc:spChg chg="mod">
          <ac:chgData name="Kolakowski, Artur" userId="9c34c8cc-b1df-44f6-bea5-dcf7a54ee35f" providerId="ADAL" clId="{3840EB45-74CA-49F5-8548-3DE287019A31}" dt="2022-12-08T10:51:15.624" v="9743" actId="790"/>
          <ac:spMkLst>
            <pc:docMk/>
            <pc:sldMk cId="2574044071" sldId="484"/>
            <ac:spMk id="8415" creationId="{0B5F85BE-DB5E-4751-8D2A-06AA33C6F6A1}"/>
          </ac:spMkLst>
        </pc:spChg>
        <pc:spChg chg="mod">
          <ac:chgData name="Kolakowski, Artur" userId="9c34c8cc-b1df-44f6-bea5-dcf7a54ee35f" providerId="ADAL" clId="{3840EB45-74CA-49F5-8548-3DE287019A31}" dt="2022-12-08T10:51:15.628" v="9744" actId="790"/>
          <ac:spMkLst>
            <pc:docMk/>
            <pc:sldMk cId="2574044071" sldId="484"/>
            <ac:spMk id="8416" creationId="{C428FBCC-83CA-4DA1-B0DC-9C6556287150}"/>
          </ac:spMkLst>
        </pc:spChg>
        <pc:spChg chg="mod">
          <ac:chgData name="Kolakowski, Artur" userId="9c34c8cc-b1df-44f6-bea5-dcf7a54ee35f" providerId="ADAL" clId="{3840EB45-74CA-49F5-8548-3DE287019A31}" dt="2022-12-08T10:51:15.634" v="9745" actId="790"/>
          <ac:spMkLst>
            <pc:docMk/>
            <pc:sldMk cId="2574044071" sldId="484"/>
            <ac:spMk id="8417" creationId="{B505F1FB-FDBC-4072-B6C1-0CC80B9BE227}"/>
          </ac:spMkLst>
        </pc:spChg>
        <pc:spChg chg="mod">
          <ac:chgData name="Kolakowski, Artur" userId="9c34c8cc-b1df-44f6-bea5-dcf7a54ee35f" providerId="ADAL" clId="{3840EB45-74CA-49F5-8548-3DE287019A31}" dt="2022-12-08T10:51:15.639" v="9746" actId="790"/>
          <ac:spMkLst>
            <pc:docMk/>
            <pc:sldMk cId="2574044071" sldId="484"/>
            <ac:spMk id="8418" creationId="{A7F66C5C-2172-43AB-B0A8-13C267CF2401}"/>
          </ac:spMkLst>
        </pc:spChg>
        <pc:spChg chg="mod">
          <ac:chgData name="Kolakowski, Artur" userId="9c34c8cc-b1df-44f6-bea5-dcf7a54ee35f" providerId="ADAL" clId="{3840EB45-74CA-49F5-8548-3DE287019A31}" dt="2022-12-08T10:51:15.643" v="9747" actId="790"/>
          <ac:spMkLst>
            <pc:docMk/>
            <pc:sldMk cId="2574044071" sldId="484"/>
            <ac:spMk id="8419" creationId="{D7A0267F-922B-4648-8735-592955A8931D}"/>
          </ac:spMkLst>
        </pc:spChg>
        <pc:spChg chg="mod">
          <ac:chgData name="Kolakowski, Artur" userId="9c34c8cc-b1df-44f6-bea5-dcf7a54ee35f" providerId="ADAL" clId="{3840EB45-74CA-49F5-8548-3DE287019A31}" dt="2022-12-08T10:51:15.648" v="9748" actId="790"/>
          <ac:spMkLst>
            <pc:docMk/>
            <pc:sldMk cId="2574044071" sldId="484"/>
            <ac:spMk id="8420" creationId="{5AD985D6-2723-423D-833C-EC89C71493DF}"/>
          </ac:spMkLst>
        </pc:spChg>
        <pc:spChg chg="mod">
          <ac:chgData name="Kolakowski, Artur" userId="9c34c8cc-b1df-44f6-bea5-dcf7a54ee35f" providerId="ADAL" clId="{3840EB45-74CA-49F5-8548-3DE287019A31}" dt="2022-12-08T10:51:15.652" v="9749" actId="790"/>
          <ac:spMkLst>
            <pc:docMk/>
            <pc:sldMk cId="2574044071" sldId="484"/>
            <ac:spMk id="8421" creationId="{EFFCD051-34DF-4014-9BFF-2ADCAE45B2D8}"/>
          </ac:spMkLst>
        </pc:spChg>
        <pc:spChg chg="mod">
          <ac:chgData name="Kolakowski, Artur" userId="9c34c8cc-b1df-44f6-bea5-dcf7a54ee35f" providerId="ADAL" clId="{3840EB45-74CA-49F5-8548-3DE287019A31}" dt="2022-12-08T10:51:15.656" v="9750" actId="790"/>
          <ac:spMkLst>
            <pc:docMk/>
            <pc:sldMk cId="2574044071" sldId="484"/>
            <ac:spMk id="8422" creationId="{087D1C73-21B9-4473-91C1-B6215CE15935}"/>
          </ac:spMkLst>
        </pc:spChg>
        <pc:spChg chg="mod">
          <ac:chgData name="Kolakowski, Artur" userId="9c34c8cc-b1df-44f6-bea5-dcf7a54ee35f" providerId="ADAL" clId="{3840EB45-74CA-49F5-8548-3DE287019A31}" dt="2022-12-08T10:51:15.661" v="9751" actId="790"/>
          <ac:spMkLst>
            <pc:docMk/>
            <pc:sldMk cId="2574044071" sldId="484"/>
            <ac:spMk id="8423" creationId="{EF9011DF-AD05-4CF8-B4F1-410802C7716F}"/>
          </ac:spMkLst>
        </pc:spChg>
        <pc:spChg chg="mod">
          <ac:chgData name="Kolakowski, Artur" userId="9c34c8cc-b1df-44f6-bea5-dcf7a54ee35f" providerId="ADAL" clId="{3840EB45-74CA-49F5-8548-3DE287019A31}" dt="2022-12-08T10:51:15.666" v="9752" actId="790"/>
          <ac:spMkLst>
            <pc:docMk/>
            <pc:sldMk cId="2574044071" sldId="484"/>
            <ac:spMk id="8424" creationId="{F6121C5D-D894-4EC4-8948-39F833E5BB05}"/>
          </ac:spMkLst>
        </pc:spChg>
        <pc:spChg chg="mod">
          <ac:chgData name="Kolakowski, Artur" userId="9c34c8cc-b1df-44f6-bea5-dcf7a54ee35f" providerId="ADAL" clId="{3840EB45-74CA-49F5-8548-3DE287019A31}" dt="2022-12-08T10:51:15.671" v="9753" actId="790"/>
          <ac:spMkLst>
            <pc:docMk/>
            <pc:sldMk cId="2574044071" sldId="484"/>
            <ac:spMk id="8425" creationId="{93EAA3A9-58A3-4B23-8A27-E73B67F7CF43}"/>
          </ac:spMkLst>
        </pc:spChg>
        <pc:spChg chg="mod">
          <ac:chgData name="Kolakowski, Artur" userId="9c34c8cc-b1df-44f6-bea5-dcf7a54ee35f" providerId="ADAL" clId="{3840EB45-74CA-49F5-8548-3DE287019A31}" dt="2022-12-08T10:51:15.675" v="9754" actId="790"/>
          <ac:spMkLst>
            <pc:docMk/>
            <pc:sldMk cId="2574044071" sldId="484"/>
            <ac:spMk id="8426" creationId="{038C2A04-E7A6-43EC-A988-B8882792A5A1}"/>
          </ac:spMkLst>
        </pc:spChg>
        <pc:spChg chg="mod">
          <ac:chgData name="Kolakowski, Artur" userId="9c34c8cc-b1df-44f6-bea5-dcf7a54ee35f" providerId="ADAL" clId="{3840EB45-74CA-49F5-8548-3DE287019A31}" dt="2022-12-08T10:51:15.680" v="9755" actId="790"/>
          <ac:spMkLst>
            <pc:docMk/>
            <pc:sldMk cId="2574044071" sldId="484"/>
            <ac:spMk id="8427" creationId="{F27F804C-E391-4B15-AB09-351B0455EA9E}"/>
          </ac:spMkLst>
        </pc:spChg>
        <pc:spChg chg="mod">
          <ac:chgData name="Kolakowski, Artur" userId="9c34c8cc-b1df-44f6-bea5-dcf7a54ee35f" providerId="ADAL" clId="{3840EB45-74CA-49F5-8548-3DE287019A31}" dt="2022-12-08T10:51:15.685" v="9756" actId="790"/>
          <ac:spMkLst>
            <pc:docMk/>
            <pc:sldMk cId="2574044071" sldId="484"/>
            <ac:spMk id="8428" creationId="{F48AA7BC-7EAB-48C1-9A18-BFCA7D221584}"/>
          </ac:spMkLst>
        </pc:spChg>
        <pc:spChg chg="mod">
          <ac:chgData name="Kolakowski, Artur" userId="9c34c8cc-b1df-44f6-bea5-dcf7a54ee35f" providerId="ADAL" clId="{3840EB45-74CA-49F5-8548-3DE287019A31}" dt="2022-12-08T10:51:15.689" v="9757" actId="790"/>
          <ac:spMkLst>
            <pc:docMk/>
            <pc:sldMk cId="2574044071" sldId="484"/>
            <ac:spMk id="8429" creationId="{E529E1D5-8D84-4FF1-A6B5-EEB26B244D35}"/>
          </ac:spMkLst>
        </pc:spChg>
        <pc:spChg chg="mod">
          <ac:chgData name="Kolakowski, Artur" userId="9c34c8cc-b1df-44f6-bea5-dcf7a54ee35f" providerId="ADAL" clId="{3840EB45-74CA-49F5-8548-3DE287019A31}" dt="2022-12-08T10:51:15.694" v="9758" actId="790"/>
          <ac:spMkLst>
            <pc:docMk/>
            <pc:sldMk cId="2574044071" sldId="484"/>
            <ac:spMk id="8430" creationId="{022B839C-E5BB-411E-8C0C-DF1E86D9D301}"/>
          </ac:spMkLst>
        </pc:spChg>
        <pc:spChg chg="mod">
          <ac:chgData name="Kolakowski, Artur" userId="9c34c8cc-b1df-44f6-bea5-dcf7a54ee35f" providerId="ADAL" clId="{3840EB45-74CA-49F5-8548-3DE287019A31}" dt="2022-12-08T10:51:15.698" v="9759" actId="790"/>
          <ac:spMkLst>
            <pc:docMk/>
            <pc:sldMk cId="2574044071" sldId="484"/>
            <ac:spMk id="8431" creationId="{F6B7E781-E2BD-49B8-9B67-255087B5FF17}"/>
          </ac:spMkLst>
        </pc:spChg>
        <pc:spChg chg="mod">
          <ac:chgData name="Kolakowski, Artur" userId="9c34c8cc-b1df-44f6-bea5-dcf7a54ee35f" providerId="ADAL" clId="{3840EB45-74CA-49F5-8548-3DE287019A31}" dt="2022-12-08T10:51:15.703" v="9760" actId="790"/>
          <ac:spMkLst>
            <pc:docMk/>
            <pc:sldMk cId="2574044071" sldId="484"/>
            <ac:spMk id="8432" creationId="{ADE843F4-FD00-4D10-96C7-E2AA9EB6FF84}"/>
          </ac:spMkLst>
        </pc:spChg>
        <pc:spChg chg="mod">
          <ac:chgData name="Kolakowski, Artur" userId="9c34c8cc-b1df-44f6-bea5-dcf7a54ee35f" providerId="ADAL" clId="{3840EB45-74CA-49F5-8548-3DE287019A31}" dt="2022-12-08T10:51:15.708" v="9761" actId="790"/>
          <ac:spMkLst>
            <pc:docMk/>
            <pc:sldMk cId="2574044071" sldId="484"/>
            <ac:spMk id="8433" creationId="{29FC845E-19D0-4FE1-88B9-25116BEBEC25}"/>
          </ac:spMkLst>
        </pc:spChg>
        <pc:spChg chg="mod">
          <ac:chgData name="Kolakowski, Artur" userId="9c34c8cc-b1df-44f6-bea5-dcf7a54ee35f" providerId="ADAL" clId="{3840EB45-74CA-49F5-8548-3DE287019A31}" dt="2022-12-08T10:51:15.713" v="9762" actId="790"/>
          <ac:spMkLst>
            <pc:docMk/>
            <pc:sldMk cId="2574044071" sldId="484"/>
            <ac:spMk id="8434" creationId="{000625B7-8A98-4704-BB35-DFC00DF9B02E}"/>
          </ac:spMkLst>
        </pc:spChg>
        <pc:spChg chg="mod">
          <ac:chgData name="Kolakowski, Artur" userId="9c34c8cc-b1df-44f6-bea5-dcf7a54ee35f" providerId="ADAL" clId="{3840EB45-74CA-49F5-8548-3DE287019A31}" dt="2022-12-08T10:51:15.718" v="9763" actId="790"/>
          <ac:spMkLst>
            <pc:docMk/>
            <pc:sldMk cId="2574044071" sldId="484"/>
            <ac:spMk id="8435" creationId="{33ADFB74-0D97-4CDE-8689-93FD05614D3A}"/>
          </ac:spMkLst>
        </pc:spChg>
        <pc:spChg chg="mod">
          <ac:chgData name="Kolakowski, Artur" userId="9c34c8cc-b1df-44f6-bea5-dcf7a54ee35f" providerId="ADAL" clId="{3840EB45-74CA-49F5-8548-3DE287019A31}" dt="2022-12-08T10:51:15.722" v="9764" actId="790"/>
          <ac:spMkLst>
            <pc:docMk/>
            <pc:sldMk cId="2574044071" sldId="484"/>
            <ac:spMk id="8436" creationId="{14D0C062-D5E1-4F87-9D2F-B2576932422C}"/>
          </ac:spMkLst>
        </pc:spChg>
        <pc:spChg chg="mod">
          <ac:chgData name="Kolakowski, Artur" userId="9c34c8cc-b1df-44f6-bea5-dcf7a54ee35f" providerId="ADAL" clId="{3840EB45-74CA-49F5-8548-3DE287019A31}" dt="2022-12-08T10:51:15.727" v="9765" actId="790"/>
          <ac:spMkLst>
            <pc:docMk/>
            <pc:sldMk cId="2574044071" sldId="484"/>
            <ac:spMk id="8437" creationId="{05BA6E29-790E-49E0-A63A-70EDDCF3185C}"/>
          </ac:spMkLst>
        </pc:spChg>
        <pc:spChg chg="mod">
          <ac:chgData name="Kolakowski, Artur" userId="9c34c8cc-b1df-44f6-bea5-dcf7a54ee35f" providerId="ADAL" clId="{3840EB45-74CA-49F5-8548-3DE287019A31}" dt="2022-12-08T10:51:15.733" v="9766" actId="790"/>
          <ac:spMkLst>
            <pc:docMk/>
            <pc:sldMk cId="2574044071" sldId="484"/>
            <ac:spMk id="8438" creationId="{92713D40-B1EF-47C5-8278-D13842EE859C}"/>
          </ac:spMkLst>
        </pc:spChg>
        <pc:spChg chg="mod">
          <ac:chgData name="Kolakowski, Artur" userId="9c34c8cc-b1df-44f6-bea5-dcf7a54ee35f" providerId="ADAL" clId="{3840EB45-74CA-49F5-8548-3DE287019A31}" dt="2022-12-08T10:51:15.738" v="9767" actId="790"/>
          <ac:spMkLst>
            <pc:docMk/>
            <pc:sldMk cId="2574044071" sldId="484"/>
            <ac:spMk id="8439" creationId="{23FDB7D6-E5EA-462A-939D-22318ECA3502}"/>
          </ac:spMkLst>
        </pc:spChg>
        <pc:spChg chg="mod">
          <ac:chgData name="Kolakowski, Artur" userId="9c34c8cc-b1df-44f6-bea5-dcf7a54ee35f" providerId="ADAL" clId="{3840EB45-74CA-49F5-8548-3DE287019A31}" dt="2022-12-08T10:51:15.742" v="9768" actId="790"/>
          <ac:spMkLst>
            <pc:docMk/>
            <pc:sldMk cId="2574044071" sldId="484"/>
            <ac:spMk id="8440" creationId="{FF10F316-E6BB-47BE-8D82-BA5F805251BD}"/>
          </ac:spMkLst>
        </pc:spChg>
        <pc:spChg chg="mod">
          <ac:chgData name="Kolakowski, Artur" userId="9c34c8cc-b1df-44f6-bea5-dcf7a54ee35f" providerId="ADAL" clId="{3840EB45-74CA-49F5-8548-3DE287019A31}" dt="2022-12-08T10:51:15.746" v="9769" actId="790"/>
          <ac:spMkLst>
            <pc:docMk/>
            <pc:sldMk cId="2574044071" sldId="484"/>
            <ac:spMk id="8441" creationId="{A6D34592-8DC1-48F0-87BA-317113D38928}"/>
          </ac:spMkLst>
        </pc:spChg>
        <pc:spChg chg="mod">
          <ac:chgData name="Kolakowski, Artur" userId="9c34c8cc-b1df-44f6-bea5-dcf7a54ee35f" providerId="ADAL" clId="{3840EB45-74CA-49F5-8548-3DE287019A31}" dt="2022-12-08T10:51:15.751" v="9770" actId="790"/>
          <ac:spMkLst>
            <pc:docMk/>
            <pc:sldMk cId="2574044071" sldId="484"/>
            <ac:spMk id="8442" creationId="{ABC02CDF-63DA-4D42-B7A9-658190DCF1AD}"/>
          </ac:spMkLst>
        </pc:spChg>
        <pc:spChg chg="mod">
          <ac:chgData name="Kolakowski, Artur" userId="9c34c8cc-b1df-44f6-bea5-dcf7a54ee35f" providerId="ADAL" clId="{3840EB45-74CA-49F5-8548-3DE287019A31}" dt="2022-12-08T10:51:15.756" v="9771" actId="790"/>
          <ac:spMkLst>
            <pc:docMk/>
            <pc:sldMk cId="2574044071" sldId="484"/>
            <ac:spMk id="8443" creationId="{4A3988FB-403C-499F-9135-C9A0B8AE8391}"/>
          </ac:spMkLst>
        </pc:spChg>
        <pc:spChg chg="mod">
          <ac:chgData name="Kolakowski, Artur" userId="9c34c8cc-b1df-44f6-bea5-dcf7a54ee35f" providerId="ADAL" clId="{3840EB45-74CA-49F5-8548-3DE287019A31}" dt="2022-12-08T10:51:15.760" v="9772" actId="790"/>
          <ac:spMkLst>
            <pc:docMk/>
            <pc:sldMk cId="2574044071" sldId="484"/>
            <ac:spMk id="8444" creationId="{5219253D-0E63-4919-8AA2-6AB21FF08B5E}"/>
          </ac:spMkLst>
        </pc:spChg>
        <pc:spChg chg="mod">
          <ac:chgData name="Kolakowski, Artur" userId="9c34c8cc-b1df-44f6-bea5-dcf7a54ee35f" providerId="ADAL" clId="{3840EB45-74CA-49F5-8548-3DE287019A31}" dt="2022-12-08T10:51:15.764" v="9773" actId="790"/>
          <ac:spMkLst>
            <pc:docMk/>
            <pc:sldMk cId="2574044071" sldId="484"/>
            <ac:spMk id="8445" creationId="{38CCFCC9-7EA7-41B9-837D-ACEC71F62399}"/>
          </ac:spMkLst>
        </pc:spChg>
        <pc:spChg chg="mod">
          <ac:chgData name="Kolakowski, Artur" userId="9c34c8cc-b1df-44f6-bea5-dcf7a54ee35f" providerId="ADAL" clId="{3840EB45-74CA-49F5-8548-3DE287019A31}" dt="2022-12-08T10:51:15.769" v="9774" actId="790"/>
          <ac:spMkLst>
            <pc:docMk/>
            <pc:sldMk cId="2574044071" sldId="484"/>
            <ac:spMk id="8446" creationId="{5D592129-BCE0-4893-A439-593BF876A3D1}"/>
          </ac:spMkLst>
        </pc:spChg>
        <pc:spChg chg="mod">
          <ac:chgData name="Kolakowski, Artur" userId="9c34c8cc-b1df-44f6-bea5-dcf7a54ee35f" providerId="ADAL" clId="{3840EB45-74CA-49F5-8548-3DE287019A31}" dt="2022-12-08T10:51:15.773" v="9775" actId="790"/>
          <ac:spMkLst>
            <pc:docMk/>
            <pc:sldMk cId="2574044071" sldId="484"/>
            <ac:spMk id="8447" creationId="{7896C15B-7DDB-49FB-8C64-4E1CDA2C0847}"/>
          </ac:spMkLst>
        </pc:spChg>
        <pc:spChg chg="mod">
          <ac:chgData name="Kolakowski, Artur" userId="9c34c8cc-b1df-44f6-bea5-dcf7a54ee35f" providerId="ADAL" clId="{3840EB45-74CA-49F5-8548-3DE287019A31}" dt="2022-12-08T10:51:15.777" v="9776" actId="790"/>
          <ac:spMkLst>
            <pc:docMk/>
            <pc:sldMk cId="2574044071" sldId="484"/>
            <ac:spMk id="8448" creationId="{82A92D9F-9D5C-49ED-8026-ECBDBE9C4B3D}"/>
          </ac:spMkLst>
        </pc:spChg>
        <pc:spChg chg="mod">
          <ac:chgData name="Kolakowski, Artur" userId="9c34c8cc-b1df-44f6-bea5-dcf7a54ee35f" providerId="ADAL" clId="{3840EB45-74CA-49F5-8548-3DE287019A31}" dt="2022-12-08T10:51:15.782" v="9777" actId="790"/>
          <ac:spMkLst>
            <pc:docMk/>
            <pc:sldMk cId="2574044071" sldId="484"/>
            <ac:spMk id="8449" creationId="{A33C9141-17F1-4D38-8343-5A5A2E36F9B0}"/>
          </ac:spMkLst>
        </pc:spChg>
        <pc:spChg chg="mod">
          <ac:chgData name="Kolakowski, Artur" userId="9c34c8cc-b1df-44f6-bea5-dcf7a54ee35f" providerId="ADAL" clId="{3840EB45-74CA-49F5-8548-3DE287019A31}" dt="2022-12-08T10:51:15.787" v="9778" actId="790"/>
          <ac:spMkLst>
            <pc:docMk/>
            <pc:sldMk cId="2574044071" sldId="484"/>
            <ac:spMk id="8450" creationId="{D2FF03D7-8282-485C-9DB9-A5B137F0694D}"/>
          </ac:spMkLst>
        </pc:spChg>
        <pc:spChg chg="mod">
          <ac:chgData name="Kolakowski, Artur" userId="9c34c8cc-b1df-44f6-bea5-dcf7a54ee35f" providerId="ADAL" clId="{3840EB45-74CA-49F5-8548-3DE287019A31}" dt="2022-12-08T10:51:15.792" v="9779" actId="790"/>
          <ac:spMkLst>
            <pc:docMk/>
            <pc:sldMk cId="2574044071" sldId="484"/>
            <ac:spMk id="8451" creationId="{FD12CA80-8676-4B28-A410-BF1EF21991C8}"/>
          </ac:spMkLst>
        </pc:spChg>
        <pc:spChg chg="mod">
          <ac:chgData name="Kolakowski, Artur" userId="9c34c8cc-b1df-44f6-bea5-dcf7a54ee35f" providerId="ADAL" clId="{3840EB45-74CA-49F5-8548-3DE287019A31}" dt="2022-12-08T10:51:15.797" v="9780" actId="790"/>
          <ac:spMkLst>
            <pc:docMk/>
            <pc:sldMk cId="2574044071" sldId="484"/>
            <ac:spMk id="8452" creationId="{7FCE9D2B-52E6-4A72-A682-25BA8A0BFE83}"/>
          </ac:spMkLst>
        </pc:spChg>
        <pc:spChg chg="mod">
          <ac:chgData name="Kolakowski, Artur" userId="9c34c8cc-b1df-44f6-bea5-dcf7a54ee35f" providerId="ADAL" clId="{3840EB45-74CA-49F5-8548-3DE287019A31}" dt="2022-12-08T10:51:15.801" v="9781" actId="790"/>
          <ac:spMkLst>
            <pc:docMk/>
            <pc:sldMk cId="2574044071" sldId="484"/>
            <ac:spMk id="8453" creationId="{B3506356-DFEA-4D16-9854-9737E349FE87}"/>
          </ac:spMkLst>
        </pc:spChg>
        <pc:spChg chg="mod">
          <ac:chgData name="Kolakowski, Artur" userId="9c34c8cc-b1df-44f6-bea5-dcf7a54ee35f" providerId="ADAL" clId="{3840EB45-74CA-49F5-8548-3DE287019A31}" dt="2022-12-08T10:51:15.805" v="9782" actId="790"/>
          <ac:spMkLst>
            <pc:docMk/>
            <pc:sldMk cId="2574044071" sldId="484"/>
            <ac:spMk id="8454" creationId="{0B2BE254-62EA-49B0-8808-E00509935A7F}"/>
          </ac:spMkLst>
        </pc:spChg>
        <pc:spChg chg="mod">
          <ac:chgData name="Kolakowski, Artur" userId="9c34c8cc-b1df-44f6-bea5-dcf7a54ee35f" providerId="ADAL" clId="{3840EB45-74CA-49F5-8548-3DE287019A31}" dt="2022-12-08T10:51:15.810" v="9783" actId="790"/>
          <ac:spMkLst>
            <pc:docMk/>
            <pc:sldMk cId="2574044071" sldId="484"/>
            <ac:spMk id="8455" creationId="{A12970A3-3FC3-48F1-BA14-AF0ADCC67B98}"/>
          </ac:spMkLst>
        </pc:spChg>
        <pc:spChg chg="mod">
          <ac:chgData name="Kolakowski, Artur" userId="9c34c8cc-b1df-44f6-bea5-dcf7a54ee35f" providerId="ADAL" clId="{3840EB45-74CA-49F5-8548-3DE287019A31}" dt="2022-12-08T10:51:15.814" v="9784" actId="790"/>
          <ac:spMkLst>
            <pc:docMk/>
            <pc:sldMk cId="2574044071" sldId="484"/>
            <ac:spMk id="8456" creationId="{923E4402-6A45-4E8D-A197-D42A57D0040A}"/>
          </ac:spMkLst>
        </pc:spChg>
        <pc:spChg chg="mod">
          <ac:chgData name="Kolakowski, Artur" userId="9c34c8cc-b1df-44f6-bea5-dcf7a54ee35f" providerId="ADAL" clId="{3840EB45-74CA-49F5-8548-3DE287019A31}" dt="2022-12-08T10:51:15.818" v="9785" actId="790"/>
          <ac:spMkLst>
            <pc:docMk/>
            <pc:sldMk cId="2574044071" sldId="484"/>
            <ac:spMk id="8457" creationId="{41550082-36DC-4EBA-8B74-6CC00B93C868}"/>
          </ac:spMkLst>
        </pc:spChg>
        <pc:spChg chg="mod">
          <ac:chgData name="Kolakowski, Artur" userId="9c34c8cc-b1df-44f6-bea5-dcf7a54ee35f" providerId="ADAL" clId="{3840EB45-74CA-49F5-8548-3DE287019A31}" dt="2022-12-08T10:51:14.558" v="9510" actId="790"/>
          <ac:spMkLst>
            <pc:docMk/>
            <pc:sldMk cId="2574044071" sldId="484"/>
            <ac:spMk id="8458" creationId="{FBC75DB8-E8A2-4F64-B979-8809F1B78BD2}"/>
          </ac:spMkLst>
        </pc:spChg>
        <pc:spChg chg="mod">
          <ac:chgData name="Kolakowski, Artur" userId="9c34c8cc-b1df-44f6-bea5-dcf7a54ee35f" providerId="ADAL" clId="{3840EB45-74CA-49F5-8548-3DE287019A31}" dt="2022-12-08T10:51:14.564" v="9511" actId="790"/>
          <ac:spMkLst>
            <pc:docMk/>
            <pc:sldMk cId="2574044071" sldId="484"/>
            <ac:spMk id="8459" creationId="{B6BE5625-F59E-40E1-9E05-015D3A1BA1A6}"/>
          </ac:spMkLst>
        </pc:spChg>
        <pc:spChg chg="mod">
          <ac:chgData name="Kolakowski, Artur" userId="9c34c8cc-b1df-44f6-bea5-dcf7a54ee35f" providerId="ADAL" clId="{3840EB45-74CA-49F5-8548-3DE287019A31}" dt="2022-12-08T10:51:14.568" v="9512" actId="790"/>
          <ac:spMkLst>
            <pc:docMk/>
            <pc:sldMk cId="2574044071" sldId="484"/>
            <ac:spMk id="8460" creationId="{9E66FAD8-EB2F-45B4-963F-9878B1343008}"/>
          </ac:spMkLst>
        </pc:spChg>
        <pc:spChg chg="mod">
          <ac:chgData name="Kolakowski, Artur" userId="9c34c8cc-b1df-44f6-bea5-dcf7a54ee35f" providerId="ADAL" clId="{3840EB45-74CA-49F5-8548-3DE287019A31}" dt="2022-12-08T10:51:14.573" v="9513" actId="790"/>
          <ac:spMkLst>
            <pc:docMk/>
            <pc:sldMk cId="2574044071" sldId="484"/>
            <ac:spMk id="8461" creationId="{9A9428E9-8C0D-472D-BD29-20E5A932B2E6}"/>
          </ac:spMkLst>
        </pc:spChg>
        <pc:spChg chg="mod">
          <ac:chgData name="Kolakowski, Artur" userId="9c34c8cc-b1df-44f6-bea5-dcf7a54ee35f" providerId="ADAL" clId="{3840EB45-74CA-49F5-8548-3DE287019A31}" dt="2022-12-08T10:51:14.577" v="9514" actId="790"/>
          <ac:spMkLst>
            <pc:docMk/>
            <pc:sldMk cId="2574044071" sldId="484"/>
            <ac:spMk id="8462" creationId="{79FC31B4-F9D4-4E41-967E-7BF5EAFB760B}"/>
          </ac:spMkLst>
        </pc:spChg>
        <pc:spChg chg="mod">
          <ac:chgData name="Kolakowski, Artur" userId="9c34c8cc-b1df-44f6-bea5-dcf7a54ee35f" providerId="ADAL" clId="{3840EB45-74CA-49F5-8548-3DE287019A31}" dt="2022-12-08T10:51:14.582" v="9515" actId="790"/>
          <ac:spMkLst>
            <pc:docMk/>
            <pc:sldMk cId="2574044071" sldId="484"/>
            <ac:spMk id="8463" creationId="{1241F2FA-94BC-4B39-9FE4-484C44CD0AC6}"/>
          </ac:spMkLst>
        </pc:spChg>
        <pc:spChg chg="mod">
          <ac:chgData name="Kolakowski, Artur" userId="9c34c8cc-b1df-44f6-bea5-dcf7a54ee35f" providerId="ADAL" clId="{3840EB45-74CA-49F5-8548-3DE287019A31}" dt="2022-12-08T10:51:14.587" v="9516" actId="790"/>
          <ac:spMkLst>
            <pc:docMk/>
            <pc:sldMk cId="2574044071" sldId="484"/>
            <ac:spMk id="8464" creationId="{387BEBCE-F942-49C2-B836-173157335DDD}"/>
          </ac:spMkLst>
        </pc:spChg>
        <pc:spChg chg="mod">
          <ac:chgData name="Kolakowski, Artur" userId="9c34c8cc-b1df-44f6-bea5-dcf7a54ee35f" providerId="ADAL" clId="{3840EB45-74CA-49F5-8548-3DE287019A31}" dt="2022-12-08T10:51:14.592" v="9517" actId="790"/>
          <ac:spMkLst>
            <pc:docMk/>
            <pc:sldMk cId="2574044071" sldId="484"/>
            <ac:spMk id="8465" creationId="{172AFE3C-EC55-4417-A71B-5FCA7D1F4D0E}"/>
          </ac:spMkLst>
        </pc:spChg>
        <pc:spChg chg="mod">
          <ac:chgData name="Kolakowski, Artur" userId="9c34c8cc-b1df-44f6-bea5-dcf7a54ee35f" providerId="ADAL" clId="{3840EB45-74CA-49F5-8548-3DE287019A31}" dt="2022-12-08T10:51:14.596" v="9518" actId="790"/>
          <ac:spMkLst>
            <pc:docMk/>
            <pc:sldMk cId="2574044071" sldId="484"/>
            <ac:spMk id="8466" creationId="{695CF6DA-D0AD-4A6F-878E-5EB19058DA32}"/>
          </ac:spMkLst>
        </pc:spChg>
        <pc:spChg chg="mod">
          <ac:chgData name="Kolakowski, Artur" userId="9c34c8cc-b1df-44f6-bea5-dcf7a54ee35f" providerId="ADAL" clId="{3840EB45-74CA-49F5-8548-3DE287019A31}" dt="2022-12-08T10:51:14.602" v="9519" actId="790"/>
          <ac:spMkLst>
            <pc:docMk/>
            <pc:sldMk cId="2574044071" sldId="484"/>
            <ac:spMk id="8467" creationId="{EF38DFC9-57BA-427F-9E09-571DA97CF418}"/>
          </ac:spMkLst>
        </pc:spChg>
        <pc:spChg chg="mod">
          <ac:chgData name="Kolakowski, Artur" userId="9c34c8cc-b1df-44f6-bea5-dcf7a54ee35f" providerId="ADAL" clId="{3840EB45-74CA-49F5-8548-3DE287019A31}" dt="2022-12-08T10:51:14.606" v="9520" actId="790"/>
          <ac:spMkLst>
            <pc:docMk/>
            <pc:sldMk cId="2574044071" sldId="484"/>
            <ac:spMk id="8468" creationId="{22D21044-9B04-4797-B082-2269DC46486C}"/>
          </ac:spMkLst>
        </pc:spChg>
        <pc:spChg chg="mod">
          <ac:chgData name="Kolakowski, Artur" userId="9c34c8cc-b1df-44f6-bea5-dcf7a54ee35f" providerId="ADAL" clId="{3840EB45-74CA-49F5-8548-3DE287019A31}" dt="2022-12-08T10:51:14.611" v="9521" actId="790"/>
          <ac:spMkLst>
            <pc:docMk/>
            <pc:sldMk cId="2574044071" sldId="484"/>
            <ac:spMk id="8469" creationId="{DF7CF139-F24F-47BD-B83E-F2E55576AE4C}"/>
          </ac:spMkLst>
        </pc:spChg>
        <pc:spChg chg="mod">
          <ac:chgData name="Kolakowski, Artur" userId="9c34c8cc-b1df-44f6-bea5-dcf7a54ee35f" providerId="ADAL" clId="{3840EB45-74CA-49F5-8548-3DE287019A31}" dt="2022-12-08T10:51:14.614" v="9522" actId="790"/>
          <ac:spMkLst>
            <pc:docMk/>
            <pc:sldMk cId="2574044071" sldId="484"/>
            <ac:spMk id="8470" creationId="{D454E5CA-E3E0-487D-A5C6-1022D1647A53}"/>
          </ac:spMkLst>
        </pc:spChg>
        <pc:spChg chg="mod">
          <ac:chgData name="Kolakowski, Artur" userId="9c34c8cc-b1df-44f6-bea5-dcf7a54ee35f" providerId="ADAL" clId="{3840EB45-74CA-49F5-8548-3DE287019A31}" dt="2022-12-08T10:51:14.620" v="9523" actId="790"/>
          <ac:spMkLst>
            <pc:docMk/>
            <pc:sldMk cId="2574044071" sldId="484"/>
            <ac:spMk id="8471" creationId="{2AF876C4-523E-4E40-925C-8B4861FC2D0F}"/>
          </ac:spMkLst>
        </pc:spChg>
        <pc:spChg chg="mod">
          <ac:chgData name="Kolakowski, Artur" userId="9c34c8cc-b1df-44f6-bea5-dcf7a54ee35f" providerId="ADAL" clId="{3840EB45-74CA-49F5-8548-3DE287019A31}" dt="2022-12-08T10:51:14.625" v="9524" actId="790"/>
          <ac:spMkLst>
            <pc:docMk/>
            <pc:sldMk cId="2574044071" sldId="484"/>
            <ac:spMk id="8472" creationId="{33ECBCF8-BA40-4F8C-BAF0-BE717A4FD70A}"/>
          </ac:spMkLst>
        </pc:spChg>
        <pc:spChg chg="mod">
          <ac:chgData name="Kolakowski, Artur" userId="9c34c8cc-b1df-44f6-bea5-dcf7a54ee35f" providerId="ADAL" clId="{3840EB45-74CA-49F5-8548-3DE287019A31}" dt="2022-12-08T10:51:14.629" v="9525" actId="790"/>
          <ac:spMkLst>
            <pc:docMk/>
            <pc:sldMk cId="2574044071" sldId="484"/>
            <ac:spMk id="8473" creationId="{41D7098F-B570-4B0E-A893-07277AD99389}"/>
          </ac:spMkLst>
        </pc:spChg>
        <pc:spChg chg="mod">
          <ac:chgData name="Kolakowski, Artur" userId="9c34c8cc-b1df-44f6-bea5-dcf7a54ee35f" providerId="ADAL" clId="{3840EB45-74CA-49F5-8548-3DE287019A31}" dt="2022-12-08T10:51:14.634" v="9526" actId="790"/>
          <ac:spMkLst>
            <pc:docMk/>
            <pc:sldMk cId="2574044071" sldId="484"/>
            <ac:spMk id="8474" creationId="{73516B5A-DA47-4500-84D6-5C65CB78062D}"/>
          </ac:spMkLst>
        </pc:spChg>
        <pc:spChg chg="mod">
          <ac:chgData name="Kolakowski, Artur" userId="9c34c8cc-b1df-44f6-bea5-dcf7a54ee35f" providerId="ADAL" clId="{3840EB45-74CA-49F5-8548-3DE287019A31}" dt="2022-12-08T10:51:14.639" v="9527" actId="790"/>
          <ac:spMkLst>
            <pc:docMk/>
            <pc:sldMk cId="2574044071" sldId="484"/>
            <ac:spMk id="8475" creationId="{D168AD48-6C3D-489D-8E96-AA37BC7B5569}"/>
          </ac:spMkLst>
        </pc:spChg>
        <pc:spChg chg="mod">
          <ac:chgData name="Kolakowski, Artur" userId="9c34c8cc-b1df-44f6-bea5-dcf7a54ee35f" providerId="ADAL" clId="{3840EB45-74CA-49F5-8548-3DE287019A31}" dt="2022-12-08T10:51:14.643" v="9528" actId="790"/>
          <ac:spMkLst>
            <pc:docMk/>
            <pc:sldMk cId="2574044071" sldId="484"/>
            <ac:spMk id="8476" creationId="{7CA4DAD0-3665-4AB1-81EC-6E3397313BDE}"/>
          </ac:spMkLst>
        </pc:spChg>
        <pc:spChg chg="mod">
          <ac:chgData name="Kolakowski, Artur" userId="9c34c8cc-b1df-44f6-bea5-dcf7a54ee35f" providerId="ADAL" clId="{3840EB45-74CA-49F5-8548-3DE287019A31}" dt="2022-12-08T10:51:14.648" v="9529" actId="790"/>
          <ac:spMkLst>
            <pc:docMk/>
            <pc:sldMk cId="2574044071" sldId="484"/>
            <ac:spMk id="8477" creationId="{3CFFCF0E-05E0-4B6C-8D8A-9A714DA37361}"/>
          </ac:spMkLst>
        </pc:spChg>
        <pc:spChg chg="mod">
          <ac:chgData name="Kolakowski, Artur" userId="9c34c8cc-b1df-44f6-bea5-dcf7a54ee35f" providerId="ADAL" clId="{3840EB45-74CA-49F5-8548-3DE287019A31}" dt="2022-12-08T10:51:14.652" v="9530" actId="790"/>
          <ac:spMkLst>
            <pc:docMk/>
            <pc:sldMk cId="2574044071" sldId="484"/>
            <ac:spMk id="8478" creationId="{627BF5E3-B9C7-4AA2-A4D7-14511E0247EA}"/>
          </ac:spMkLst>
        </pc:spChg>
        <pc:spChg chg="mod">
          <ac:chgData name="Kolakowski, Artur" userId="9c34c8cc-b1df-44f6-bea5-dcf7a54ee35f" providerId="ADAL" clId="{3840EB45-74CA-49F5-8548-3DE287019A31}" dt="2022-12-08T10:51:14.656" v="9531" actId="790"/>
          <ac:spMkLst>
            <pc:docMk/>
            <pc:sldMk cId="2574044071" sldId="484"/>
            <ac:spMk id="8479" creationId="{4D996C1D-90E6-4964-8C66-76E65F389503}"/>
          </ac:spMkLst>
        </pc:spChg>
        <pc:spChg chg="mod">
          <ac:chgData name="Kolakowski, Artur" userId="9c34c8cc-b1df-44f6-bea5-dcf7a54ee35f" providerId="ADAL" clId="{3840EB45-74CA-49F5-8548-3DE287019A31}" dt="2022-12-08T10:51:14.319" v="9459" actId="790"/>
          <ac:spMkLst>
            <pc:docMk/>
            <pc:sldMk cId="2574044071" sldId="484"/>
            <ac:spMk id="8480" creationId="{BA38C2EE-00EE-4B86-91F3-4B2E4970CE16}"/>
          </ac:spMkLst>
        </pc:spChg>
        <pc:spChg chg="mod">
          <ac:chgData name="Kolakowski, Artur" userId="9c34c8cc-b1df-44f6-bea5-dcf7a54ee35f" providerId="ADAL" clId="{3840EB45-74CA-49F5-8548-3DE287019A31}" dt="2022-12-08T10:51:14.324" v="9460" actId="790"/>
          <ac:spMkLst>
            <pc:docMk/>
            <pc:sldMk cId="2574044071" sldId="484"/>
            <ac:spMk id="8481" creationId="{880E924F-16F3-4D3E-8884-D87398814CE7}"/>
          </ac:spMkLst>
        </pc:spChg>
        <pc:spChg chg="mod">
          <ac:chgData name="Kolakowski, Artur" userId="9c34c8cc-b1df-44f6-bea5-dcf7a54ee35f" providerId="ADAL" clId="{3840EB45-74CA-49F5-8548-3DE287019A31}" dt="2022-12-08T10:51:14.328" v="9461" actId="790"/>
          <ac:spMkLst>
            <pc:docMk/>
            <pc:sldMk cId="2574044071" sldId="484"/>
            <ac:spMk id="8482" creationId="{9FD56FCF-343E-4B3D-894B-80A120F112F5}"/>
          </ac:spMkLst>
        </pc:spChg>
        <pc:spChg chg="mod">
          <ac:chgData name="Kolakowski, Artur" userId="9c34c8cc-b1df-44f6-bea5-dcf7a54ee35f" providerId="ADAL" clId="{3840EB45-74CA-49F5-8548-3DE287019A31}" dt="2022-12-08T10:51:14.333" v="9462" actId="790"/>
          <ac:spMkLst>
            <pc:docMk/>
            <pc:sldMk cId="2574044071" sldId="484"/>
            <ac:spMk id="8483" creationId="{8643C89E-A2ED-447C-ACE0-A80723B2A784}"/>
          </ac:spMkLst>
        </pc:spChg>
        <pc:spChg chg="mod">
          <ac:chgData name="Kolakowski, Artur" userId="9c34c8cc-b1df-44f6-bea5-dcf7a54ee35f" providerId="ADAL" clId="{3840EB45-74CA-49F5-8548-3DE287019A31}" dt="2022-12-08T10:51:14.338" v="9463" actId="790"/>
          <ac:spMkLst>
            <pc:docMk/>
            <pc:sldMk cId="2574044071" sldId="484"/>
            <ac:spMk id="8484" creationId="{06DC26CC-51B7-42FE-A8DA-4F657FBD5680}"/>
          </ac:spMkLst>
        </pc:spChg>
        <pc:spChg chg="mod">
          <ac:chgData name="Kolakowski, Artur" userId="9c34c8cc-b1df-44f6-bea5-dcf7a54ee35f" providerId="ADAL" clId="{3840EB45-74CA-49F5-8548-3DE287019A31}" dt="2022-12-08T10:51:14.343" v="9464" actId="790"/>
          <ac:spMkLst>
            <pc:docMk/>
            <pc:sldMk cId="2574044071" sldId="484"/>
            <ac:spMk id="8485" creationId="{1A66DE48-0AD9-475D-8B08-9E1799714EA2}"/>
          </ac:spMkLst>
        </pc:spChg>
        <pc:spChg chg="mod">
          <ac:chgData name="Kolakowski, Artur" userId="9c34c8cc-b1df-44f6-bea5-dcf7a54ee35f" providerId="ADAL" clId="{3840EB45-74CA-49F5-8548-3DE287019A31}" dt="2022-12-08T10:51:14.348" v="9465" actId="790"/>
          <ac:spMkLst>
            <pc:docMk/>
            <pc:sldMk cId="2574044071" sldId="484"/>
            <ac:spMk id="8486" creationId="{57C25C1C-F196-44FA-8C5F-20D5EF8E5D7B}"/>
          </ac:spMkLst>
        </pc:spChg>
        <pc:spChg chg="mod">
          <ac:chgData name="Kolakowski, Artur" userId="9c34c8cc-b1df-44f6-bea5-dcf7a54ee35f" providerId="ADAL" clId="{3840EB45-74CA-49F5-8548-3DE287019A31}" dt="2022-12-08T10:51:14.352" v="9466" actId="790"/>
          <ac:spMkLst>
            <pc:docMk/>
            <pc:sldMk cId="2574044071" sldId="484"/>
            <ac:spMk id="8487" creationId="{59F8BEF8-C33F-4BC8-A834-4161F02B245B}"/>
          </ac:spMkLst>
        </pc:spChg>
        <pc:spChg chg="mod">
          <ac:chgData name="Kolakowski, Artur" userId="9c34c8cc-b1df-44f6-bea5-dcf7a54ee35f" providerId="ADAL" clId="{3840EB45-74CA-49F5-8548-3DE287019A31}" dt="2022-12-08T10:51:14.357" v="9467" actId="790"/>
          <ac:spMkLst>
            <pc:docMk/>
            <pc:sldMk cId="2574044071" sldId="484"/>
            <ac:spMk id="8488" creationId="{13B6D487-80C2-4A61-8D48-9A625D886BF3}"/>
          </ac:spMkLst>
        </pc:spChg>
        <pc:spChg chg="mod">
          <ac:chgData name="Kolakowski, Artur" userId="9c34c8cc-b1df-44f6-bea5-dcf7a54ee35f" providerId="ADAL" clId="{3840EB45-74CA-49F5-8548-3DE287019A31}" dt="2022-12-08T10:51:14.362" v="9468" actId="790"/>
          <ac:spMkLst>
            <pc:docMk/>
            <pc:sldMk cId="2574044071" sldId="484"/>
            <ac:spMk id="8489" creationId="{5C1D540B-B041-490A-8CCA-86D62EFAE6D2}"/>
          </ac:spMkLst>
        </pc:spChg>
        <pc:spChg chg="mod">
          <ac:chgData name="Kolakowski, Artur" userId="9c34c8cc-b1df-44f6-bea5-dcf7a54ee35f" providerId="ADAL" clId="{3840EB45-74CA-49F5-8548-3DE287019A31}" dt="2022-12-08T10:51:14.366" v="9469" actId="790"/>
          <ac:spMkLst>
            <pc:docMk/>
            <pc:sldMk cId="2574044071" sldId="484"/>
            <ac:spMk id="8490" creationId="{CA0D944A-DE92-4F52-A382-2E7938A03F37}"/>
          </ac:spMkLst>
        </pc:spChg>
        <pc:spChg chg="mod">
          <ac:chgData name="Kolakowski, Artur" userId="9c34c8cc-b1df-44f6-bea5-dcf7a54ee35f" providerId="ADAL" clId="{3840EB45-74CA-49F5-8548-3DE287019A31}" dt="2022-12-08T10:51:14.372" v="9470" actId="790"/>
          <ac:spMkLst>
            <pc:docMk/>
            <pc:sldMk cId="2574044071" sldId="484"/>
            <ac:spMk id="8491" creationId="{5CD6D5E3-99C8-4C9D-9EF6-E3B2B65041C8}"/>
          </ac:spMkLst>
        </pc:spChg>
        <pc:spChg chg="mod">
          <ac:chgData name="Kolakowski, Artur" userId="9c34c8cc-b1df-44f6-bea5-dcf7a54ee35f" providerId="ADAL" clId="{3840EB45-74CA-49F5-8548-3DE287019A31}" dt="2022-12-08T10:51:14.376" v="9471" actId="790"/>
          <ac:spMkLst>
            <pc:docMk/>
            <pc:sldMk cId="2574044071" sldId="484"/>
            <ac:spMk id="8492" creationId="{1384554B-2F8E-4F72-A27F-E838D47D8512}"/>
          </ac:spMkLst>
        </pc:spChg>
        <pc:spChg chg="mod">
          <ac:chgData name="Kolakowski, Artur" userId="9c34c8cc-b1df-44f6-bea5-dcf7a54ee35f" providerId="ADAL" clId="{3840EB45-74CA-49F5-8548-3DE287019A31}" dt="2022-12-08T10:51:14.381" v="9472" actId="790"/>
          <ac:spMkLst>
            <pc:docMk/>
            <pc:sldMk cId="2574044071" sldId="484"/>
            <ac:spMk id="8493" creationId="{4715DA1E-9255-45B9-A462-140C86A1F2B4}"/>
          </ac:spMkLst>
        </pc:spChg>
        <pc:spChg chg="mod">
          <ac:chgData name="Kolakowski, Artur" userId="9c34c8cc-b1df-44f6-bea5-dcf7a54ee35f" providerId="ADAL" clId="{3840EB45-74CA-49F5-8548-3DE287019A31}" dt="2022-12-08T10:51:14.386" v="9473" actId="790"/>
          <ac:spMkLst>
            <pc:docMk/>
            <pc:sldMk cId="2574044071" sldId="484"/>
            <ac:spMk id="8494" creationId="{D4D3EE1D-2006-4E3E-A96A-9BACB9597190}"/>
          </ac:spMkLst>
        </pc:spChg>
        <pc:spChg chg="mod">
          <ac:chgData name="Kolakowski, Artur" userId="9c34c8cc-b1df-44f6-bea5-dcf7a54ee35f" providerId="ADAL" clId="{3840EB45-74CA-49F5-8548-3DE287019A31}" dt="2022-12-08T10:51:14.391" v="9474" actId="790"/>
          <ac:spMkLst>
            <pc:docMk/>
            <pc:sldMk cId="2574044071" sldId="484"/>
            <ac:spMk id="8495" creationId="{BA7A0E35-B255-4A87-AE53-97B26212669E}"/>
          </ac:spMkLst>
        </pc:spChg>
        <pc:spChg chg="mod">
          <ac:chgData name="Kolakowski, Artur" userId="9c34c8cc-b1df-44f6-bea5-dcf7a54ee35f" providerId="ADAL" clId="{3840EB45-74CA-49F5-8548-3DE287019A31}" dt="2022-12-08T10:51:14.396" v="9475" actId="790"/>
          <ac:spMkLst>
            <pc:docMk/>
            <pc:sldMk cId="2574044071" sldId="484"/>
            <ac:spMk id="8496" creationId="{3F5492FA-812E-481B-8A15-F81A7760BA8F}"/>
          </ac:spMkLst>
        </pc:spChg>
        <pc:spChg chg="mod">
          <ac:chgData name="Kolakowski, Artur" userId="9c34c8cc-b1df-44f6-bea5-dcf7a54ee35f" providerId="ADAL" clId="{3840EB45-74CA-49F5-8548-3DE287019A31}" dt="2022-12-08T10:51:14.400" v="9476" actId="790"/>
          <ac:spMkLst>
            <pc:docMk/>
            <pc:sldMk cId="2574044071" sldId="484"/>
            <ac:spMk id="8497" creationId="{9CF693BC-A364-461A-95BF-F57923C0F33B}"/>
          </ac:spMkLst>
        </pc:spChg>
        <pc:spChg chg="mod">
          <ac:chgData name="Kolakowski, Artur" userId="9c34c8cc-b1df-44f6-bea5-dcf7a54ee35f" providerId="ADAL" clId="{3840EB45-74CA-49F5-8548-3DE287019A31}" dt="2022-12-08T10:51:14.405" v="9477" actId="790"/>
          <ac:spMkLst>
            <pc:docMk/>
            <pc:sldMk cId="2574044071" sldId="484"/>
            <ac:spMk id="8498" creationId="{1524C944-0038-4C0B-99BD-5BA78F64B845}"/>
          </ac:spMkLst>
        </pc:spChg>
        <pc:spChg chg="mod">
          <ac:chgData name="Kolakowski, Artur" userId="9c34c8cc-b1df-44f6-bea5-dcf7a54ee35f" providerId="ADAL" clId="{3840EB45-74CA-49F5-8548-3DE287019A31}" dt="2022-12-08T10:51:14.408" v="9478" actId="790"/>
          <ac:spMkLst>
            <pc:docMk/>
            <pc:sldMk cId="2574044071" sldId="484"/>
            <ac:spMk id="8499" creationId="{49653216-EA85-4B1B-95D5-3101DE860BCD}"/>
          </ac:spMkLst>
        </pc:spChg>
        <pc:spChg chg="mod">
          <ac:chgData name="Kolakowski, Artur" userId="9c34c8cc-b1df-44f6-bea5-dcf7a54ee35f" providerId="ADAL" clId="{3840EB45-74CA-49F5-8548-3DE287019A31}" dt="2022-12-08T10:51:14.413" v="9479" actId="790"/>
          <ac:spMkLst>
            <pc:docMk/>
            <pc:sldMk cId="2574044071" sldId="484"/>
            <ac:spMk id="8500" creationId="{3B2814E9-E458-45AE-BDAE-A110BB62E435}"/>
          </ac:spMkLst>
        </pc:spChg>
        <pc:spChg chg="mod">
          <ac:chgData name="Kolakowski, Artur" userId="9c34c8cc-b1df-44f6-bea5-dcf7a54ee35f" providerId="ADAL" clId="{3840EB45-74CA-49F5-8548-3DE287019A31}" dt="2022-12-08T10:51:14.418" v="9480" actId="790"/>
          <ac:spMkLst>
            <pc:docMk/>
            <pc:sldMk cId="2574044071" sldId="484"/>
            <ac:spMk id="8501" creationId="{6FF66F43-C243-4196-AD4D-C4F7D7DFF6FE}"/>
          </ac:spMkLst>
        </pc:spChg>
        <pc:spChg chg="mod">
          <ac:chgData name="Kolakowski, Artur" userId="9c34c8cc-b1df-44f6-bea5-dcf7a54ee35f" providerId="ADAL" clId="{3840EB45-74CA-49F5-8548-3DE287019A31}" dt="2022-12-08T10:51:14.422" v="9481" actId="790"/>
          <ac:spMkLst>
            <pc:docMk/>
            <pc:sldMk cId="2574044071" sldId="484"/>
            <ac:spMk id="8502" creationId="{3E7FD2A1-0597-485D-8DF2-47A997A0470E}"/>
          </ac:spMkLst>
        </pc:spChg>
        <pc:spChg chg="mod">
          <ac:chgData name="Kolakowski, Artur" userId="9c34c8cc-b1df-44f6-bea5-dcf7a54ee35f" providerId="ADAL" clId="{3840EB45-74CA-49F5-8548-3DE287019A31}" dt="2022-12-08T10:51:14.427" v="9482" actId="790"/>
          <ac:spMkLst>
            <pc:docMk/>
            <pc:sldMk cId="2574044071" sldId="484"/>
            <ac:spMk id="8503" creationId="{1CFD0267-4D40-4C90-BD72-BF0492D7ABAF}"/>
          </ac:spMkLst>
        </pc:spChg>
        <pc:spChg chg="mod">
          <ac:chgData name="Kolakowski, Artur" userId="9c34c8cc-b1df-44f6-bea5-dcf7a54ee35f" providerId="ADAL" clId="{3840EB45-74CA-49F5-8548-3DE287019A31}" dt="2022-12-08T10:51:14.432" v="9483" actId="790"/>
          <ac:spMkLst>
            <pc:docMk/>
            <pc:sldMk cId="2574044071" sldId="484"/>
            <ac:spMk id="8504" creationId="{F2329910-538C-4231-8AA0-E6E9B47BD6AB}"/>
          </ac:spMkLst>
        </pc:spChg>
        <pc:spChg chg="mod">
          <ac:chgData name="Kolakowski, Artur" userId="9c34c8cc-b1df-44f6-bea5-dcf7a54ee35f" providerId="ADAL" clId="{3840EB45-74CA-49F5-8548-3DE287019A31}" dt="2022-12-08T10:51:14.438" v="9484" actId="790"/>
          <ac:spMkLst>
            <pc:docMk/>
            <pc:sldMk cId="2574044071" sldId="484"/>
            <ac:spMk id="8505" creationId="{923EF335-01A7-41A2-B4D7-97969ED747B6}"/>
          </ac:spMkLst>
        </pc:spChg>
        <pc:spChg chg="mod">
          <ac:chgData name="Kolakowski, Artur" userId="9c34c8cc-b1df-44f6-bea5-dcf7a54ee35f" providerId="ADAL" clId="{3840EB45-74CA-49F5-8548-3DE287019A31}" dt="2022-12-08T10:51:14.443" v="9485" actId="790"/>
          <ac:spMkLst>
            <pc:docMk/>
            <pc:sldMk cId="2574044071" sldId="484"/>
            <ac:spMk id="8506" creationId="{835DB8EB-83F1-492A-9ADB-FB6D292A20E6}"/>
          </ac:spMkLst>
        </pc:spChg>
        <pc:spChg chg="mod">
          <ac:chgData name="Kolakowski, Artur" userId="9c34c8cc-b1df-44f6-bea5-dcf7a54ee35f" providerId="ADAL" clId="{3840EB45-74CA-49F5-8548-3DE287019A31}" dt="2022-12-08T10:51:14.447" v="9486" actId="790"/>
          <ac:spMkLst>
            <pc:docMk/>
            <pc:sldMk cId="2574044071" sldId="484"/>
            <ac:spMk id="8507" creationId="{99E6F01E-95A5-492A-9261-08C0C42EAE43}"/>
          </ac:spMkLst>
        </pc:spChg>
        <pc:spChg chg="mod">
          <ac:chgData name="Kolakowski, Artur" userId="9c34c8cc-b1df-44f6-bea5-dcf7a54ee35f" providerId="ADAL" clId="{3840EB45-74CA-49F5-8548-3DE287019A31}" dt="2022-12-08T10:51:14.452" v="9487" actId="790"/>
          <ac:spMkLst>
            <pc:docMk/>
            <pc:sldMk cId="2574044071" sldId="484"/>
            <ac:spMk id="8508" creationId="{515B01E8-B374-431B-8CC9-B28C348C07B9}"/>
          </ac:spMkLst>
        </pc:spChg>
        <pc:spChg chg="mod">
          <ac:chgData name="Kolakowski, Artur" userId="9c34c8cc-b1df-44f6-bea5-dcf7a54ee35f" providerId="ADAL" clId="{3840EB45-74CA-49F5-8548-3DE287019A31}" dt="2022-12-08T10:51:14.457" v="9488" actId="790"/>
          <ac:spMkLst>
            <pc:docMk/>
            <pc:sldMk cId="2574044071" sldId="484"/>
            <ac:spMk id="8509" creationId="{1C9A8C01-97E2-473F-9E1F-D6ACBB0FE856}"/>
          </ac:spMkLst>
        </pc:spChg>
        <pc:spChg chg="mod">
          <ac:chgData name="Kolakowski, Artur" userId="9c34c8cc-b1df-44f6-bea5-dcf7a54ee35f" providerId="ADAL" clId="{3840EB45-74CA-49F5-8548-3DE287019A31}" dt="2022-12-08T10:51:14.460" v="9489" actId="790"/>
          <ac:spMkLst>
            <pc:docMk/>
            <pc:sldMk cId="2574044071" sldId="484"/>
            <ac:spMk id="8510" creationId="{03658F86-9D72-4FDB-81EA-63C5E2AC330C}"/>
          </ac:spMkLst>
        </pc:spChg>
        <pc:spChg chg="mod">
          <ac:chgData name="Kolakowski, Artur" userId="9c34c8cc-b1df-44f6-bea5-dcf7a54ee35f" providerId="ADAL" clId="{3840EB45-74CA-49F5-8548-3DE287019A31}" dt="2022-12-08T10:51:14.465" v="9490" actId="790"/>
          <ac:spMkLst>
            <pc:docMk/>
            <pc:sldMk cId="2574044071" sldId="484"/>
            <ac:spMk id="8511" creationId="{588DED31-A3EE-4330-B22F-BA029BD311E4}"/>
          </ac:spMkLst>
        </pc:spChg>
        <pc:spChg chg="mod">
          <ac:chgData name="Kolakowski, Artur" userId="9c34c8cc-b1df-44f6-bea5-dcf7a54ee35f" providerId="ADAL" clId="{3840EB45-74CA-49F5-8548-3DE287019A31}" dt="2022-12-08T10:51:14.470" v="9491" actId="790"/>
          <ac:spMkLst>
            <pc:docMk/>
            <pc:sldMk cId="2574044071" sldId="484"/>
            <ac:spMk id="8512" creationId="{4F0CA4F8-7A4C-4CF4-A200-25BCA3DB14EA}"/>
          </ac:spMkLst>
        </pc:spChg>
        <pc:spChg chg="mod">
          <ac:chgData name="Kolakowski, Artur" userId="9c34c8cc-b1df-44f6-bea5-dcf7a54ee35f" providerId="ADAL" clId="{3840EB45-74CA-49F5-8548-3DE287019A31}" dt="2022-12-08T10:51:14.475" v="9492" actId="790"/>
          <ac:spMkLst>
            <pc:docMk/>
            <pc:sldMk cId="2574044071" sldId="484"/>
            <ac:spMk id="8513" creationId="{4B56216A-77CB-4AE6-86C9-14516C84802B}"/>
          </ac:spMkLst>
        </pc:spChg>
        <pc:spChg chg="mod">
          <ac:chgData name="Kolakowski, Artur" userId="9c34c8cc-b1df-44f6-bea5-dcf7a54ee35f" providerId="ADAL" clId="{3840EB45-74CA-49F5-8548-3DE287019A31}" dt="2022-12-08T10:51:14.480" v="9493" actId="790"/>
          <ac:spMkLst>
            <pc:docMk/>
            <pc:sldMk cId="2574044071" sldId="484"/>
            <ac:spMk id="8514" creationId="{A305AED8-F3D1-40DC-AD49-0F71DDC7BC5B}"/>
          </ac:spMkLst>
        </pc:spChg>
        <pc:spChg chg="mod">
          <ac:chgData name="Kolakowski, Artur" userId="9c34c8cc-b1df-44f6-bea5-dcf7a54ee35f" providerId="ADAL" clId="{3840EB45-74CA-49F5-8548-3DE287019A31}" dt="2022-12-08T10:51:14.484" v="9494" actId="790"/>
          <ac:spMkLst>
            <pc:docMk/>
            <pc:sldMk cId="2574044071" sldId="484"/>
            <ac:spMk id="8515" creationId="{FA671375-00FE-4F00-B11C-197605D0849A}"/>
          </ac:spMkLst>
        </pc:spChg>
        <pc:spChg chg="mod">
          <ac:chgData name="Kolakowski, Artur" userId="9c34c8cc-b1df-44f6-bea5-dcf7a54ee35f" providerId="ADAL" clId="{3840EB45-74CA-49F5-8548-3DE287019A31}" dt="2022-12-08T10:51:14.488" v="9495" actId="790"/>
          <ac:spMkLst>
            <pc:docMk/>
            <pc:sldMk cId="2574044071" sldId="484"/>
            <ac:spMk id="8516" creationId="{C492A574-E01F-4AC5-9C7D-550247D95734}"/>
          </ac:spMkLst>
        </pc:spChg>
        <pc:spChg chg="mod">
          <ac:chgData name="Kolakowski, Artur" userId="9c34c8cc-b1df-44f6-bea5-dcf7a54ee35f" providerId="ADAL" clId="{3840EB45-74CA-49F5-8548-3DE287019A31}" dt="2022-12-08T10:51:14.493" v="9496" actId="790"/>
          <ac:spMkLst>
            <pc:docMk/>
            <pc:sldMk cId="2574044071" sldId="484"/>
            <ac:spMk id="8517" creationId="{0B127686-30FA-41D6-A7AB-8C2883A1D722}"/>
          </ac:spMkLst>
        </pc:spChg>
        <pc:spChg chg="mod">
          <ac:chgData name="Kolakowski, Artur" userId="9c34c8cc-b1df-44f6-bea5-dcf7a54ee35f" providerId="ADAL" clId="{3840EB45-74CA-49F5-8548-3DE287019A31}" dt="2022-12-08T10:51:14.497" v="9497" actId="790"/>
          <ac:spMkLst>
            <pc:docMk/>
            <pc:sldMk cId="2574044071" sldId="484"/>
            <ac:spMk id="8518" creationId="{A4F91902-9677-4D40-8590-0EA228C0EFD8}"/>
          </ac:spMkLst>
        </pc:spChg>
        <pc:spChg chg="mod">
          <ac:chgData name="Kolakowski, Artur" userId="9c34c8cc-b1df-44f6-bea5-dcf7a54ee35f" providerId="ADAL" clId="{3840EB45-74CA-49F5-8548-3DE287019A31}" dt="2022-12-08T10:51:14.502" v="9498" actId="790"/>
          <ac:spMkLst>
            <pc:docMk/>
            <pc:sldMk cId="2574044071" sldId="484"/>
            <ac:spMk id="8519" creationId="{0623F6E8-3FC6-47F1-8D46-474DE2F7E312}"/>
          </ac:spMkLst>
        </pc:spChg>
        <pc:spChg chg="mod">
          <ac:chgData name="Kolakowski, Artur" userId="9c34c8cc-b1df-44f6-bea5-dcf7a54ee35f" providerId="ADAL" clId="{3840EB45-74CA-49F5-8548-3DE287019A31}" dt="2022-12-08T10:51:14.507" v="9499" actId="790"/>
          <ac:spMkLst>
            <pc:docMk/>
            <pc:sldMk cId="2574044071" sldId="484"/>
            <ac:spMk id="8520" creationId="{8396BD98-C19C-4C27-A29E-9683E53DA736}"/>
          </ac:spMkLst>
        </pc:spChg>
        <pc:spChg chg="mod">
          <ac:chgData name="Kolakowski, Artur" userId="9c34c8cc-b1df-44f6-bea5-dcf7a54ee35f" providerId="ADAL" clId="{3840EB45-74CA-49F5-8548-3DE287019A31}" dt="2022-12-08T10:51:14.511" v="9500" actId="790"/>
          <ac:spMkLst>
            <pc:docMk/>
            <pc:sldMk cId="2574044071" sldId="484"/>
            <ac:spMk id="8521" creationId="{3C8F3320-A1B4-4FEA-B83E-16DD38C041FD}"/>
          </ac:spMkLst>
        </pc:spChg>
        <pc:spChg chg="mod">
          <ac:chgData name="Kolakowski, Artur" userId="9c34c8cc-b1df-44f6-bea5-dcf7a54ee35f" providerId="ADAL" clId="{3840EB45-74CA-49F5-8548-3DE287019A31}" dt="2022-12-08T10:51:14.516" v="9501" actId="790"/>
          <ac:spMkLst>
            <pc:docMk/>
            <pc:sldMk cId="2574044071" sldId="484"/>
            <ac:spMk id="8522" creationId="{BD00FEAF-3AE0-4086-8E4C-65E3A872272B}"/>
          </ac:spMkLst>
        </pc:spChg>
        <pc:spChg chg="mod">
          <ac:chgData name="Kolakowski, Artur" userId="9c34c8cc-b1df-44f6-bea5-dcf7a54ee35f" providerId="ADAL" clId="{3840EB45-74CA-49F5-8548-3DE287019A31}" dt="2022-12-08T10:51:14.522" v="9502" actId="790"/>
          <ac:spMkLst>
            <pc:docMk/>
            <pc:sldMk cId="2574044071" sldId="484"/>
            <ac:spMk id="8523" creationId="{020A1F92-F084-436F-B15B-9D1F1D36059F}"/>
          </ac:spMkLst>
        </pc:spChg>
        <pc:spChg chg="mod">
          <ac:chgData name="Kolakowski, Artur" userId="9c34c8cc-b1df-44f6-bea5-dcf7a54ee35f" providerId="ADAL" clId="{3840EB45-74CA-49F5-8548-3DE287019A31}" dt="2022-12-08T10:51:14.527" v="9503" actId="790"/>
          <ac:spMkLst>
            <pc:docMk/>
            <pc:sldMk cId="2574044071" sldId="484"/>
            <ac:spMk id="8524" creationId="{7A8DB81E-D61E-44D9-BDDC-1298AD4DCF14}"/>
          </ac:spMkLst>
        </pc:spChg>
        <pc:spChg chg="mod">
          <ac:chgData name="Kolakowski, Artur" userId="9c34c8cc-b1df-44f6-bea5-dcf7a54ee35f" providerId="ADAL" clId="{3840EB45-74CA-49F5-8548-3DE287019A31}" dt="2022-12-08T10:51:14.531" v="9504" actId="790"/>
          <ac:spMkLst>
            <pc:docMk/>
            <pc:sldMk cId="2574044071" sldId="484"/>
            <ac:spMk id="8525" creationId="{0D8B5CE4-B3FE-403A-B0A0-FAD426C48493}"/>
          </ac:spMkLst>
        </pc:spChg>
        <pc:spChg chg="mod">
          <ac:chgData name="Kolakowski, Artur" userId="9c34c8cc-b1df-44f6-bea5-dcf7a54ee35f" providerId="ADAL" clId="{3840EB45-74CA-49F5-8548-3DE287019A31}" dt="2022-12-08T10:51:14.536" v="9505" actId="790"/>
          <ac:spMkLst>
            <pc:docMk/>
            <pc:sldMk cId="2574044071" sldId="484"/>
            <ac:spMk id="8526" creationId="{372A1C5F-829A-42D0-98F0-8E82342CF384}"/>
          </ac:spMkLst>
        </pc:spChg>
        <pc:spChg chg="mod">
          <ac:chgData name="Kolakowski, Artur" userId="9c34c8cc-b1df-44f6-bea5-dcf7a54ee35f" providerId="ADAL" clId="{3840EB45-74CA-49F5-8548-3DE287019A31}" dt="2022-12-08T10:51:14.540" v="9506" actId="790"/>
          <ac:spMkLst>
            <pc:docMk/>
            <pc:sldMk cId="2574044071" sldId="484"/>
            <ac:spMk id="8527" creationId="{65E546C7-99EA-46F2-9B39-9D83DA89543A}"/>
          </ac:spMkLst>
        </pc:spChg>
        <pc:spChg chg="mod">
          <ac:chgData name="Kolakowski, Artur" userId="9c34c8cc-b1df-44f6-bea5-dcf7a54ee35f" providerId="ADAL" clId="{3840EB45-74CA-49F5-8548-3DE287019A31}" dt="2022-12-08T10:51:14.545" v="9507" actId="790"/>
          <ac:spMkLst>
            <pc:docMk/>
            <pc:sldMk cId="2574044071" sldId="484"/>
            <ac:spMk id="8528" creationId="{A506D6DA-AA6A-4ECE-A258-4B2A9D5E1082}"/>
          </ac:spMkLst>
        </pc:spChg>
        <pc:spChg chg="mod">
          <ac:chgData name="Kolakowski, Artur" userId="9c34c8cc-b1df-44f6-bea5-dcf7a54ee35f" providerId="ADAL" clId="{3840EB45-74CA-49F5-8548-3DE287019A31}" dt="2022-12-08T10:51:14.550" v="9508" actId="790"/>
          <ac:spMkLst>
            <pc:docMk/>
            <pc:sldMk cId="2574044071" sldId="484"/>
            <ac:spMk id="8529" creationId="{6E5D812F-F255-47D4-B03C-6C48406A2E50}"/>
          </ac:spMkLst>
        </pc:spChg>
        <pc:spChg chg="mod">
          <ac:chgData name="Kolakowski, Artur" userId="9c34c8cc-b1df-44f6-bea5-dcf7a54ee35f" providerId="ADAL" clId="{3840EB45-74CA-49F5-8548-3DE287019A31}" dt="2022-12-08T10:51:14.555" v="9509" actId="790"/>
          <ac:spMkLst>
            <pc:docMk/>
            <pc:sldMk cId="2574044071" sldId="484"/>
            <ac:spMk id="8530" creationId="{BE5D827A-D581-49DB-A40D-4293DDBB66CB}"/>
          </ac:spMkLst>
        </pc:spChg>
        <pc:spChg chg="mod">
          <ac:chgData name="Kolakowski, Artur" userId="9c34c8cc-b1df-44f6-bea5-dcf7a54ee35f" providerId="ADAL" clId="{3840EB45-74CA-49F5-8548-3DE287019A31}" dt="2022-12-08T10:51:11.823" v="8966" actId="790"/>
          <ac:spMkLst>
            <pc:docMk/>
            <pc:sldMk cId="2574044071" sldId="484"/>
            <ac:spMk id="8531" creationId="{36226E29-785F-4D8A-A17F-338D3E18AC06}"/>
          </ac:spMkLst>
        </pc:spChg>
        <pc:spChg chg="mod">
          <ac:chgData name="Kolakowski, Artur" userId="9c34c8cc-b1df-44f6-bea5-dcf7a54ee35f" providerId="ADAL" clId="{3840EB45-74CA-49F5-8548-3DE287019A31}" dt="2022-12-08T10:51:11.829" v="8967" actId="790"/>
          <ac:spMkLst>
            <pc:docMk/>
            <pc:sldMk cId="2574044071" sldId="484"/>
            <ac:spMk id="8532" creationId="{5FF9D3FD-D5DE-4F48-803B-A79EE689B74C}"/>
          </ac:spMkLst>
        </pc:spChg>
        <pc:spChg chg="mod">
          <ac:chgData name="Kolakowski, Artur" userId="9c34c8cc-b1df-44f6-bea5-dcf7a54ee35f" providerId="ADAL" clId="{3840EB45-74CA-49F5-8548-3DE287019A31}" dt="2022-12-08T10:51:11.834" v="8968" actId="790"/>
          <ac:spMkLst>
            <pc:docMk/>
            <pc:sldMk cId="2574044071" sldId="484"/>
            <ac:spMk id="8533" creationId="{2EAF8404-0600-4682-A894-44C475609CE1}"/>
          </ac:spMkLst>
        </pc:spChg>
        <pc:spChg chg="mod">
          <ac:chgData name="Kolakowski, Artur" userId="9c34c8cc-b1df-44f6-bea5-dcf7a54ee35f" providerId="ADAL" clId="{3840EB45-74CA-49F5-8548-3DE287019A31}" dt="2022-12-08T10:51:11.839" v="8969" actId="790"/>
          <ac:spMkLst>
            <pc:docMk/>
            <pc:sldMk cId="2574044071" sldId="484"/>
            <ac:spMk id="8534" creationId="{0DFDD6BC-715E-4A93-B8C8-34A3518B5B43}"/>
          </ac:spMkLst>
        </pc:spChg>
        <pc:spChg chg="mod">
          <ac:chgData name="Kolakowski, Artur" userId="9c34c8cc-b1df-44f6-bea5-dcf7a54ee35f" providerId="ADAL" clId="{3840EB45-74CA-49F5-8548-3DE287019A31}" dt="2022-12-08T10:51:11.844" v="8970" actId="790"/>
          <ac:spMkLst>
            <pc:docMk/>
            <pc:sldMk cId="2574044071" sldId="484"/>
            <ac:spMk id="8535" creationId="{373C2F44-01F9-4678-9C66-15AE688B0E5A}"/>
          </ac:spMkLst>
        </pc:spChg>
        <pc:spChg chg="mod">
          <ac:chgData name="Kolakowski, Artur" userId="9c34c8cc-b1df-44f6-bea5-dcf7a54ee35f" providerId="ADAL" clId="{3840EB45-74CA-49F5-8548-3DE287019A31}" dt="2022-12-08T10:51:11.849" v="8971" actId="790"/>
          <ac:spMkLst>
            <pc:docMk/>
            <pc:sldMk cId="2574044071" sldId="484"/>
            <ac:spMk id="8536" creationId="{665F15D3-A1D5-4B03-9AB4-FCA3FC52911C}"/>
          </ac:spMkLst>
        </pc:spChg>
        <pc:spChg chg="mod">
          <ac:chgData name="Kolakowski, Artur" userId="9c34c8cc-b1df-44f6-bea5-dcf7a54ee35f" providerId="ADAL" clId="{3840EB45-74CA-49F5-8548-3DE287019A31}" dt="2022-12-08T10:51:11.854" v="8972" actId="790"/>
          <ac:spMkLst>
            <pc:docMk/>
            <pc:sldMk cId="2574044071" sldId="484"/>
            <ac:spMk id="8537" creationId="{0C7FE898-479C-46ED-98D9-052317B68120}"/>
          </ac:spMkLst>
        </pc:spChg>
        <pc:spChg chg="mod">
          <ac:chgData name="Kolakowski, Artur" userId="9c34c8cc-b1df-44f6-bea5-dcf7a54ee35f" providerId="ADAL" clId="{3840EB45-74CA-49F5-8548-3DE287019A31}" dt="2022-12-08T10:51:11.859" v="8973" actId="790"/>
          <ac:spMkLst>
            <pc:docMk/>
            <pc:sldMk cId="2574044071" sldId="484"/>
            <ac:spMk id="8538" creationId="{A6342F18-8745-4737-87FC-F594655646EB}"/>
          </ac:spMkLst>
        </pc:spChg>
        <pc:spChg chg="mod">
          <ac:chgData name="Kolakowski, Artur" userId="9c34c8cc-b1df-44f6-bea5-dcf7a54ee35f" providerId="ADAL" clId="{3840EB45-74CA-49F5-8548-3DE287019A31}" dt="2022-12-08T10:51:11.864" v="8974" actId="790"/>
          <ac:spMkLst>
            <pc:docMk/>
            <pc:sldMk cId="2574044071" sldId="484"/>
            <ac:spMk id="8539" creationId="{7BE9E118-0B4F-4CD2-A94C-FA6A059F2094}"/>
          </ac:spMkLst>
        </pc:spChg>
        <pc:spChg chg="mod">
          <ac:chgData name="Kolakowski, Artur" userId="9c34c8cc-b1df-44f6-bea5-dcf7a54ee35f" providerId="ADAL" clId="{3840EB45-74CA-49F5-8548-3DE287019A31}" dt="2022-12-08T10:51:11.870" v="8975" actId="790"/>
          <ac:spMkLst>
            <pc:docMk/>
            <pc:sldMk cId="2574044071" sldId="484"/>
            <ac:spMk id="8540" creationId="{ACE26902-DDF1-4542-9256-5343F2D369A0}"/>
          </ac:spMkLst>
        </pc:spChg>
        <pc:spChg chg="mod">
          <ac:chgData name="Kolakowski, Artur" userId="9c34c8cc-b1df-44f6-bea5-dcf7a54ee35f" providerId="ADAL" clId="{3840EB45-74CA-49F5-8548-3DE287019A31}" dt="2022-12-08T10:51:11.875" v="8976" actId="790"/>
          <ac:spMkLst>
            <pc:docMk/>
            <pc:sldMk cId="2574044071" sldId="484"/>
            <ac:spMk id="8541" creationId="{F231ADE1-45CD-4AED-828F-01A8BEED2CB5}"/>
          </ac:spMkLst>
        </pc:spChg>
        <pc:spChg chg="mod">
          <ac:chgData name="Kolakowski, Artur" userId="9c34c8cc-b1df-44f6-bea5-dcf7a54ee35f" providerId="ADAL" clId="{3840EB45-74CA-49F5-8548-3DE287019A31}" dt="2022-12-08T10:51:11.881" v="8977" actId="790"/>
          <ac:spMkLst>
            <pc:docMk/>
            <pc:sldMk cId="2574044071" sldId="484"/>
            <ac:spMk id="8542" creationId="{C95A9CE3-3690-4F69-B75A-5013FE010BBF}"/>
          </ac:spMkLst>
        </pc:spChg>
        <pc:spChg chg="mod">
          <ac:chgData name="Kolakowski, Artur" userId="9c34c8cc-b1df-44f6-bea5-dcf7a54ee35f" providerId="ADAL" clId="{3840EB45-74CA-49F5-8548-3DE287019A31}" dt="2022-12-08T10:51:11.886" v="8978" actId="790"/>
          <ac:spMkLst>
            <pc:docMk/>
            <pc:sldMk cId="2574044071" sldId="484"/>
            <ac:spMk id="8543" creationId="{CC1C389C-17C4-49F5-BF58-0EC483038437}"/>
          </ac:spMkLst>
        </pc:spChg>
        <pc:spChg chg="mod">
          <ac:chgData name="Kolakowski, Artur" userId="9c34c8cc-b1df-44f6-bea5-dcf7a54ee35f" providerId="ADAL" clId="{3840EB45-74CA-49F5-8548-3DE287019A31}" dt="2022-12-08T10:51:11.893" v="8979" actId="790"/>
          <ac:spMkLst>
            <pc:docMk/>
            <pc:sldMk cId="2574044071" sldId="484"/>
            <ac:spMk id="8544" creationId="{7F74F853-90C3-45F3-808D-E7C21868E809}"/>
          </ac:spMkLst>
        </pc:spChg>
        <pc:spChg chg="mod">
          <ac:chgData name="Kolakowski, Artur" userId="9c34c8cc-b1df-44f6-bea5-dcf7a54ee35f" providerId="ADAL" clId="{3840EB45-74CA-49F5-8548-3DE287019A31}" dt="2022-12-08T10:51:11.899" v="8980" actId="790"/>
          <ac:spMkLst>
            <pc:docMk/>
            <pc:sldMk cId="2574044071" sldId="484"/>
            <ac:spMk id="8545" creationId="{289F121A-9BC2-43C2-A2ED-803755FE6898}"/>
          </ac:spMkLst>
        </pc:spChg>
        <pc:spChg chg="mod">
          <ac:chgData name="Kolakowski, Artur" userId="9c34c8cc-b1df-44f6-bea5-dcf7a54ee35f" providerId="ADAL" clId="{3840EB45-74CA-49F5-8548-3DE287019A31}" dt="2022-12-08T10:51:11.905" v="8981" actId="790"/>
          <ac:spMkLst>
            <pc:docMk/>
            <pc:sldMk cId="2574044071" sldId="484"/>
            <ac:spMk id="8546" creationId="{2323BC68-D9B7-423F-BC5A-EA7F301F2EEF}"/>
          </ac:spMkLst>
        </pc:spChg>
        <pc:spChg chg="mod">
          <ac:chgData name="Kolakowski, Artur" userId="9c34c8cc-b1df-44f6-bea5-dcf7a54ee35f" providerId="ADAL" clId="{3840EB45-74CA-49F5-8548-3DE287019A31}" dt="2022-12-08T10:51:11.911" v="8982" actId="790"/>
          <ac:spMkLst>
            <pc:docMk/>
            <pc:sldMk cId="2574044071" sldId="484"/>
            <ac:spMk id="8547" creationId="{CDBE61A6-5B29-4010-9B62-543AB2904AF7}"/>
          </ac:spMkLst>
        </pc:spChg>
        <pc:spChg chg="mod">
          <ac:chgData name="Kolakowski, Artur" userId="9c34c8cc-b1df-44f6-bea5-dcf7a54ee35f" providerId="ADAL" clId="{3840EB45-74CA-49F5-8548-3DE287019A31}" dt="2022-12-08T10:51:11.917" v="8983" actId="790"/>
          <ac:spMkLst>
            <pc:docMk/>
            <pc:sldMk cId="2574044071" sldId="484"/>
            <ac:spMk id="8548" creationId="{2573D33E-85E6-4B51-BAAB-612152B61D72}"/>
          </ac:spMkLst>
        </pc:spChg>
        <pc:spChg chg="mod">
          <ac:chgData name="Kolakowski, Artur" userId="9c34c8cc-b1df-44f6-bea5-dcf7a54ee35f" providerId="ADAL" clId="{3840EB45-74CA-49F5-8548-3DE287019A31}" dt="2022-12-08T10:51:11.922" v="8984" actId="790"/>
          <ac:spMkLst>
            <pc:docMk/>
            <pc:sldMk cId="2574044071" sldId="484"/>
            <ac:spMk id="8549" creationId="{2FD22C62-792E-4561-9B50-C719304F97E4}"/>
          </ac:spMkLst>
        </pc:spChg>
        <pc:spChg chg="mod">
          <ac:chgData name="Kolakowski, Artur" userId="9c34c8cc-b1df-44f6-bea5-dcf7a54ee35f" providerId="ADAL" clId="{3840EB45-74CA-49F5-8548-3DE287019A31}" dt="2022-12-08T10:51:11.926" v="8985" actId="790"/>
          <ac:spMkLst>
            <pc:docMk/>
            <pc:sldMk cId="2574044071" sldId="484"/>
            <ac:spMk id="8550" creationId="{A35BB6CB-825E-46EF-B4CC-3DCAA9853C3B}"/>
          </ac:spMkLst>
        </pc:spChg>
        <pc:spChg chg="mod">
          <ac:chgData name="Kolakowski, Artur" userId="9c34c8cc-b1df-44f6-bea5-dcf7a54ee35f" providerId="ADAL" clId="{3840EB45-74CA-49F5-8548-3DE287019A31}" dt="2022-12-08T10:51:11.933" v="8986" actId="790"/>
          <ac:spMkLst>
            <pc:docMk/>
            <pc:sldMk cId="2574044071" sldId="484"/>
            <ac:spMk id="8551" creationId="{7CDF424C-4EE0-406F-A9ED-1C8F717FCCD9}"/>
          </ac:spMkLst>
        </pc:spChg>
        <pc:spChg chg="mod">
          <ac:chgData name="Kolakowski, Artur" userId="9c34c8cc-b1df-44f6-bea5-dcf7a54ee35f" providerId="ADAL" clId="{3840EB45-74CA-49F5-8548-3DE287019A31}" dt="2022-12-08T10:51:11.938" v="8987" actId="790"/>
          <ac:spMkLst>
            <pc:docMk/>
            <pc:sldMk cId="2574044071" sldId="484"/>
            <ac:spMk id="8552" creationId="{4C719A89-D44B-4899-B83E-59F0034234A4}"/>
          </ac:spMkLst>
        </pc:spChg>
        <pc:spChg chg="mod">
          <ac:chgData name="Kolakowski, Artur" userId="9c34c8cc-b1df-44f6-bea5-dcf7a54ee35f" providerId="ADAL" clId="{3840EB45-74CA-49F5-8548-3DE287019A31}" dt="2022-12-08T10:51:11.943" v="8988" actId="790"/>
          <ac:spMkLst>
            <pc:docMk/>
            <pc:sldMk cId="2574044071" sldId="484"/>
            <ac:spMk id="8553" creationId="{BB8FBFD1-8437-42E4-B159-D58DF90593F9}"/>
          </ac:spMkLst>
        </pc:spChg>
        <pc:spChg chg="mod">
          <ac:chgData name="Kolakowski, Artur" userId="9c34c8cc-b1df-44f6-bea5-dcf7a54ee35f" providerId="ADAL" clId="{3840EB45-74CA-49F5-8548-3DE287019A31}" dt="2022-12-08T10:51:11.949" v="8989" actId="790"/>
          <ac:spMkLst>
            <pc:docMk/>
            <pc:sldMk cId="2574044071" sldId="484"/>
            <ac:spMk id="8554" creationId="{790BAEDB-B146-49A4-AC1C-A1100687746A}"/>
          </ac:spMkLst>
        </pc:spChg>
        <pc:spChg chg="mod">
          <ac:chgData name="Kolakowski, Artur" userId="9c34c8cc-b1df-44f6-bea5-dcf7a54ee35f" providerId="ADAL" clId="{3840EB45-74CA-49F5-8548-3DE287019A31}" dt="2022-12-08T10:51:11.954" v="8990" actId="790"/>
          <ac:spMkLst>
            <pc:docMk/>
            <pc:sldMk cId="2574044071" sldId="484"/>
            <ac:spMk id="8555" creationId="{055794B1-EDB8-4C95-BC69-F1B77522454E}"/>
          </ac:spMkLst>
        </pc:spChg>
        <pc:spChg chg="mod">
          <ac:chgData name="Kolakowski, Artur" userId="9c34c8cc-b1df-44f6-bea5-dcf7a54ee35f" providerId="ADAL" clId="{3840EB45-74CA-49F5-8548-3DE287019A31}" dt="2022-12-08T10:51:11.959" v="8991" actId="790"/>
          <ac:spMkLst>
            <pc:docMk/>
            <pc:sldMk cId="2574044071" sldId="484"/>
            <ac:spMk id="8556" creationId="{7B8AE465-CC62-4886-870E-0E1053CC6463}"/>
          </ac:spMkLst>
        </pc:spChg>
        <pc:spChg chg="mod">
          <ac:chgData name="Kolakowski, Artur" userId="9c34c8cc-b1df-44f6-bea5-dcf7a54ee35f" providerId="ADAL" clId="{3840EB45-74CA-49F5-8548-3DE287019A31}" dt="2022-12-08T10:51:11.964" v="8992" actId="790"/>
          <ac:spMkLst>
            <pc:docMk/>
            <pc:sldMk cId="2574044071" sldId="484"/>
            <ac:spMk id="8557" creationId="{E73616D8-D2BB-4828-8725-ED673A007DC4}"/>
          </ac:spMkLst>
        </pc:spChg>
        <pc:spChg chg="mod">
          <ac:chgData name="Kolakowski, Artur" userId="9c34c8cc-b1df-44f6-bea5-dcf7a54ee35f" providerId="ADAL" clId="{3840EB45-74CA-49F5-8548-3DE287019A31}" dt="2022-12-08T10:51:11.969" v="8993" actId="790"/>
          <ac:spMkLst>
            <pc:docMk/>
            <pc:sldMk cId="2574044071" sldId="484"/>
            <ac:spMk id="8558" creationId="{F641AA9E-5D19-41A7-99E6-625EF5C73B5A}"/>
          </ac:spMkLst>
        </pc:spChg>
        <pc:spChg chg="mod">
          <ac:chgData name="Kolakowski, Artur" userId="9c34c8cc-b1df-44f6-bea5-dcf7a54ee35f" providerId="ADAL" clId="{3840EB45-74CA-49F5-8548-3DE287019A31}" dt="2022-12-08T10:51:11.974" v="8994" actId="790"/>
          <ac:spMkLst>
            <pc:docMk/>
            <pc:sldMk cId="2574044071" sldId="484"/>
            <ac:spMk id="8559" creationId="{86134D27-339D-4078-828C-74BAC1E2FBAB}"/>
          </ac:spMkLst>
        </pc:spChg>
        <pc:spChg chg="mod">
          <ac:chgData name="Kolakowski, Artur" userId="9c34c8cc-b1df-44f6-bea5-dcf7a54ee35f" providerId="ADAL" clId="{3840EB45-74CA-49F5-8548-3DE287019A31}" dt="2022-12-08T10:51:11.978" v="8995" actId="790"/>
          <ac:spMkLst>
            <pc:docMk/>
            <pc:sldMk cId="2574044071" sldId="484"/>
            <ac:spMk id="8560" creationId="{D0C495E3-EC2A-40A3-A40B-0342A725766A}"/>
          </ac:spMkLst>
        </pc:spChg>
        <pc:spChg chg="mod">
          <ac:chgData name="Kolakowski, Artur" userId="9c34c8cc-b1df-44f6-bea5-dcf7a54ee35f" providerId="ADAL" clId="{3840EB45-74CA-49F5-8548-3DE287019A31}" dt="2022-12-08T10:51:11.984" v="8996" actId="790"/>
          <ac:spMkLst>
            <pc:docMk/>
            <pc:sldMk cId="2574044071" sldId="484"/>
            <ac:spMk id="8561" creationId="{872F6BD2-5977-496A-8D3E-C454759016A7}"/>
          </ac:spMkLst>
        </pc:spChg>
        <pc:spChg chg="mod">
          <ac:chgData name="Kolakowski, Artur" userId="9c34c8cc-b1df-44f6-bea5-dcf7a54ee35f" providerId="ADAL" clId="{3840EB45-74CA-49F5-8548-3DE287019A31}" dt="2022-12-08T10:51:11.988" v="8997" actId="790"/>
          <ac:spMkLst>
            <pc:docMk/>
            <pc:sldMk cId="2574044071" sldId="484"/>
            <ac:spMk id="8562" creationId="{0D8EBDF3-3704-4E40-90D9-8540E9A9FEB1}"/>
          </ac:spMkLst>
        </pc:spChg>
        <pc:spChg chg="mod">
          <ac:chgData name="Kolakowski, Artur" userId="9c34c8cc-b1df-44f6-bea5-dcf7a54ee35f" providerId="ADAL" clId="{3840EB45-74CA-49F5-8548-3DE287019A31}" dt="2022-12-08T10:51:11.994" v="8998" actId="790"/>
          <ac:spMkLst>
            <pc:docMk/>
            <pc:sldMk cId="2574044071" sldId="484"/>
            <ac:spMk id="8563" creationId="{C0A21DB5-46E4-452B-9F78-EEBF1DB0563C}"/>
          </ac:spMkLst>
        </pc:spChg>
        <pc:spChg chg="mod">
          <ac:chgData name="Kolakowski, Artur" userId="9c34c8cc-b1df-44f6-bea5-dcf7a54ee35f" providerId="ADAL" clId="{3840EB45-74CA-49F5-8548-3DE287019A31}" dt="2022-12-08T10:51:11.999" v="8999" actId="790"/>
          <ac:spMkLst>
            <pc:docMk/>
            <pc:sldMk cId="2574044071" sldId="484"/>
            <ac:spMk id="8564" creationId="{4DBF43DD-E152-4065-B399-898BF7B1F89E}"/>
          </ac:spMkLst>
        </pc:spChg>
        <pc:spChg chg="mod">
          <ac:chgData name="Kolakowski, Artur" userId="9c34c8cc-b1df-44f6-bea5-dcf7a54ee35f" providerId="ADAL" clId="{3840EB45-74CA-49F5-8548-3DE287019A31}" dt="2022-12-08T10:51:12.004" v="9000" actId="790"/>
          <ac:spMkLst>
            <pc:docMk/>
            <pc:sldMk cId="2574044071" sldId="484"/>
            <ac:spMk id="8565" creationId="{BEA4EEDA-9786-4361-BF1A-A7936F19C32C}"/>
          </ac:spMkLst>
        </pc:spChg>
        <pc:spChg chg="mod">
          <ac:chgData name="Kolakowski, Artur" userId="9c34c8cc-b1df-44f6-bea5-dcf7a54ee35f" providerId="ADAL" clId="{3840EB45-74CA-49F5-8548-3DE287019A31}" dt="2022-12-08T10:51:12.009" v="9001" actId="790"/>
          <ac:spMkLst>
            <pc:docMk/>
            <pc:sldMk cId="2574044071" sldId="484"/>
            <ac:spMk id="8566" creationId="{814E3CEA-DD42-41D5-AAFA-7E21A0CA360E}"/>
          </ac:spMkLst>
        </pc:spChg>
        <pc:spChg chg="mod">
          <ac:chgData name="Kolakowski, Artur" userId="9c34c8cc-b1df-44f6-bea5-dcf7a54ee35f" providerId="ADAL" clId="{3840EB45-74CA-49F5-8548-3DE287019A31}" dt="2022-12-08T10:51:12.014" v="9002" actId="790"/>
          <ac:spMkLst>
            <pc:docMk/>
            <pc:sldMk cId="2574044071" sldId="484"/>
            <ac:spMk id="8567" creationId="{C7461E63-3FAF-4C7C-A257-BB494F0C9162}"/>
          </ac:spMkLst>
        </pc:spChg>
        <pc:spChg chg="mod">
          <ac:chgData name="Kolakowski, Artur" userId="9c34c8cc-b1df-44f6-bea5-dcf7a54ee35f" providerId="ADAL" clId="{3840EB45-74CA-49F5-8548-3DE287019A31}" dt="2022-12-08T10:51:12.019" v="9003" actId="790"/>
          <ac:spMkLst>
            <pc:docMk/>
            <pc:sldMk cId="2574044071" sldId="484"/>
            <ac:spMk id="8568" creationId="{9F2142BF-E3D3-479E-B00A-764EAE8058C2}"/>
          </ac:spMkLst>
        </pc:spChg>
        <pc:spChg chg="mod">
          <ac:chgData name="Kolakowski, Artur" userId="9c34c8cc-b1df-44f6-bea5-dcf7a54ee35f" providerId="ADAL" clId="{3840EB45-74CA-49F5-8548-3DE287019A31}" dt="2022-12-08T10:51:12.024" v="9004" actId="790"/>
          <ac:spMkLst>
            <pc:docMk/>
            <pc:sldMk cId="2574044071" sldId="484"/>
            <ac:spMk id="8569" creationId="{6D928BF7-DEB4-43ED-AB70-A3AB8BE781BC}"/>
          </ac:spMkLst>
        </pc:spChg>
        <pc:spChg chg="mod">
          <ac:chgData name="Kolakowski, Artur" userId="9c34c8cc-b1df-44f6-bea5-dcf7a54ee35f" providerId="ADAL" clId="{3840EB45-74CA-49F5-8548-3DE287019A31}" dt="2022-12-08T10:51:12.030" v="9005" actId="790"/>
          <ac:spMkLst>
            <pc:docMk/>
            <pc:sldMk cId="2574044071" sldId="484"/>
            <ac:spMk id="8570" creationId="{D15786F2-D2FD-4261-9025-418F16920639}"/>
          </ac:spMkLst>
        </pc:spChg>
        <pc:spChg chg="mod">
          <ac:chgData name="Kolakowski, Artur" userId="9c34c8cc-b1df-44f6-bea5-dcf7a54ee35f" providerId="ADAL" clId="{3840EB45-74CA-49F5-8548-3DE287019A31}" dt="2022-12-08T10:51:12.035" v="9006" actId="790"/>
          <ac:spMkLst>
            <pc:docMk/>
            <pc:sldMk cId="2574044071" sldId="484"/>
            <ac:spMk id="8571" creationId="{21822BA9-A60D-44F0-885D-2C3185FDA11B}"/>
          </ac:spMkLst>
        </pc:spChg>
        <pc:spChg chg="mod">
          <ac:chgData name="Kolakowski, Artur" userId="9c34c8cc-b1df-44f6-bea5-dcf7a54ee35f" providerId="ADAL" clId="{3840EB45-74CA-49F5-8548-3DE287019A31}" dt="2022-12-08T10:51:12.040" v="9007" actId="790"/>
          <ac:spMkLst>
            <pc:docMk/>
            <pc:sldMk cId="2574044071" sldId="484"/>
            <ac:spMk id="8572" creationId="{2BFBDC02-2530-4E75-B4D2-21D7B43A4764}"/>
          </ac:spMkLst>
        </pc:spChg>
        <pc:spChg chg="mod">
          <ac:chgData name="Kolakowski, Artur" userId="9c34c8cc-b1df-44f6-bea5-dcf7a54ee35f" providerId="ADAL" clId="{3840EB45-74CA-49F5-8548-3DE287019A31}" dt="2022-12-08T10:51:12.045" v="9008" actId="790"/>
          <ac:spMkLst>
            <pc:docMk/>
            <pc:sldMk cId="2574044071" sldId="484"/>
            <ac:spMk id="8573" creationId="{54E9B525-3702-42B8-84C2-0BBD1301D10B}"/>
          </ac:spMkLst>
        </pc:spChg>
        <pc:spChg chg="mod">
          <ac:chgData name="Kolakowski, Artur" userId="9c34c8cc-b1df-44f6-bea5-dcf7a54ee35f" providerId="ADAL" clId="{3840EB45-74CA-49F5-8548-3DE287019A31}" dt="2022-12-08T10:51:12.051" v="9009" actId="790"/>
          <ac:spMkLst>
            <pc:docMk/>
            <pc:sldMk cId="2574044071" sldId="484"/>
            <ac:spMk id="8574" creationId="{89C1D9BC-8E22-4237-8B11-0B8C41DE2512}"/>
          </ac:spMkLst>
        </pc:spChg>
        <pc:spChg chg="mod">
          <ac:chgData name="Kolakowski, Artur" userId="9c34c8cc-b1df-44f6-bea5-dcf7a54ee35f" providerId="ADAL" clId="{3840EB45-74CA-49F5-8548-3DE287019A31}" dt="2022-12-08T10:51:12.057" v="9010" actId="790"/>
          <ac:spMkLst>
            <pc:docMk/>
            <pc:sldMk cId="2574044071" sldId="484"/>
            <ac:spMk id="8575" creationId="{87EF5EA3-BDA5-4382-AD8D-32A6DBCCC568}"/>
          </ac:spMkLst>
        </pc:spChg>
        <pc:spChg chg="mod">
          <ac:chgData name="Kolakowski, Artur" userId="9c34c8cc-b1df-44f6-bea5-dcf7a54ee35f" providerId="ADAL" clId="{3840EB45-74CA-49F5-8548-3DE287019A31}" dt="2022-12-08T10:51:12.061" v="9011" actId="790"/>
          <ac:spMkLst>
            <pc:docMk/>
            <pc:sldMk cId="2574044071" sldId="484"/>
            <ac:spMk id="8576" creationId="{ECCADC83-F3E3-4176-B570-4E2D38C735E7}"/>
          </ac:spMkLst>
        </pc:spChg>
        <pc:spChg chg="mod">
          <ac:chgData name="Kolakowski, Artur" userId="9c34c8cc-b1df-44f6-bea5-dcf7a54ee35f" providerId="ADAL" clId="{3840EB45-74CA-49F5-8548-3DE287019A31}" dt="2022-12-08T10:51:12.066" v="9012" actId="790"/>
          <ac:spMkLst>
            <pc:docMk/>
            <pc:sldMk cId="2574044071" sldId="484"/>
            <ac:spMk id="8577" creationId="{16A9C57C-BE99-4867-BAA4-8EC8789D05D1}"/>
          </ac:spMkLst>
        </pc:spChg>
        <pc:spChg chg="mod">
          <ac:chgData name="Kolakowski, Artur" userId="9c34c8cc-b1df-44f6-bea5-dcf7a54ee35f" providerId="ADAL" clId="{3840EB45-74CA-49F5-8548-3DE287019A31}" dt="2022-12-08T10:51:12.072" v="9013" actId="790"/>
          <ac:spMkLst>
            <pc:docMk/>
            <pc:sldMk cId="2574044071" sldId="484"/>
            <ac:spMk id="8578" creationId="{B7167934-609F-4480-BD3E-BDEEF61067D4}"/>
          </ac:spMkLst>
        </pc:spChg>
        <pc:spChg chg="mod">
          <ac:chgData name="Kolakowski, Artur" userId="9c34c8cc-b1df-44f6-bea5-dcf7a54ee35f" providerId="ADAL" clId="{3840EB45-74CA-49F5-8548-3DE287019A31}" dt="2022-12-08T10:51:12.077" v="9014" actId="790"/>
          <ac:spMkLst>
            <pc:docMk/>
            <pc:sldMk cId="2574044071" sldId="484"/>
            <ac:spMk id="8579" creationId="{074D68BE-A318-4FA2-AC54-729C99642D90}"/>
          </ac:spMkLst>
        </pc:spChg>
        <pc:spChg chg="mod">
          <ac:chgData name="Kolakowski, Artur" userId="9c34c8cc-b1df-44f6-bea5-dcf7a54ee35f" providerId="ADAL" clId="{3840EB45-74CA-49F5-8548-3DE287019A31}" dt="2022-12-08T10:51:12.083" v="9015" actId="790"/>
          <ac:spMkLst>
            <pc:docMk/>
            <pc:sldMk cId="2574044071" sldId="484"/>
            <ac:spMk id="8580" creationId="{661F4B80-ECFA-493E-9062-A16CFFB8C8D2}"/>
          </ac:spMkLst>
        </pc:spChg>
        <pc:spChg chg="mod">
          <ac:chgData name="Kolakowski, Artur" userId="9c34c8cc-b1df-44f6-bea5-dcf7a54ee35f" providerId="ADAL" clId="{3840EB45-74CA-49F5-8548-3DE287019A31}" dt="2022-12-08T10:51:12.088" v="9016" actId="790"/>
          <ac:spMkLst>
            <pc:docMk/>
            <pc:sldMk cId="2574044071" sldId="484"/>
            <ac:spMk id="8581" creationId="{3881DD76-A93F-443E-987A-872AAAA2C9BA}"/>
          </ac:spMkLst>
        </pc:spChg>
        <pc:spChg chg="mod">
          <ac:chgData name="Kolakowski, Artur" userId="9c34c8cc-b1df-44f6-bea5-dcf7a54ee35f" providerId="ADAL" clId="{3840EB45-74CA-49F5-8548-3DE287019A31}" dt="2022-12-08T10:51:12.093" v="9017" actId="790"/>
          <ac:spMkLst>
            <pc:docMk/>
            <pc:sldMk cId="2574044071" sldId="484"/>
            <ac:spMk id="8582" creationId="{A85CBD92-5EAF-41E6-8FD0-7C1D37F88237}"/>
          </ac:spMkLst>
        </pc:spChg>
        <pc:spChg chg="mod">
          <ac:chgData name="Kolakowski, Artur" userId="9c34c8cc-b1df-44f6-bea5-dcf7a54ee35f" providerId="ADAL" clId="{3840EB45-74CA-49F5-8548-3DE287019A31}" dt="2022-12-08T10:51:12.098" v="9018" actId="790"/>
          <ac:spMkLst>
            <pc:docMk/>
            <pc:sldMk cId="2574044071" sldId="484"/>
            <ac:spMk id="8583" creationId="{FD701790-981E-4499-8C46-8905FF093DBA}"/>
          </ac:spMkLst>
        </pc:spChg>
        <pc:spChg chg="mod">
          <ac:chgData name="Kolakowski, Artur" userId="9c34c8cc-b1df-44f6-bea5-dcf7a54ee35f" providerId="ADAL" clId="{3840EB45-74CA-49F5-8548-3DE287019A31}" dt="2022-12-08T10:51:12.104" v="9019" actId="790"/>
          <ac:spMkLst>
            <pc:docMk/>
            <pc:sldMk cId="2574044071" sldId="484"/>
            <ac:spMk id="8584" creationId="{3244E359-460C-4862-B261-1E15ECB810EF}"/>
          </ac:spMkLst>
        </pc:spChg>
        <pc:spChg chg="mod">
          <ac:chgData name="Kolakowski, Artur" userId="9c34c8cc-b1df-44f6-bea5-dcf7a54ee35f" providerId="ADAL" clId="{3840EB45-74CA-49F5-8548-3DE287019A31}" dt="2022-12-08T10:51:12.109" v="9020" actId="790"/>
          <ac:spMkLst>
            <pc:docMk/>
            <pc:sldMk cId="2574044071" sldId="484"/>
            <ac:spMk id="8585" creationId="{AB220476-8675-4F9E-81A9-0C60AF288138}"/>
          </ac:spMkLst>
        </pc:spChg>
        <pc:spChg chg="mod">
          <ac:chgData name="Kolakowski, Artur" userId="9c34c8cc-b1df-44f6-bea5-dcf7a54ee35f" providerId="ADAL" clId="{3840EB45-74CA-49F5-8548-3DE287019A31}" dt="2022-12-08T10:51:12.115" v="9021" actId="790"/>
          <ac:spMkLst>
            <pc:docMk/>
            <pc:sldMk cId="2574044071" sldId="484"/>
            <ac:spMk id="8586" creationId="{DD15094B-A224-4065-AD4A-CEBFEC9A2DEC}"/>
          </ac:spMkLst>
        </pc:spChg>
        <pc:spChg chg="mod">
          <ac:chgData name="Kolakowski, Artur" userId="9c34c8cc-b1df-44f6-bea5-dcf7a54ee35f" providerId="ADAL" clId="{3840EB45-74CA-49F5-8548-3DE287019A31}" dt="2022-12-08T10:51:12.121" v="9022" actId="790"/>
          <ac:spMkLst>
            <pc:docMk/>
            <pc:sldMk cId="2574044071" sldId="484"/>
            <ac:spMk id="8587" creationId="{21DFCA46-35DA-4AAF-A35E-091F14153679}"/>
          </ac:spMkLst>
        </pc:spChg>
        <pc:spChg chg="mod">
          <ac:chgData name="Kolakowski, Artur" userId="9c34c8cc-b1df-44f6-bea5-dcf7a54ee35f" providerId="ADAL" clId="{3840EB45-74CA-49F5-8548-3DE287019A31}" dt="2022-12-08T10:51:12.126" v="9023" actId="790"/>
          <ac:spMkLst>
            <pc:docMk/>
            <pc:sldMk cId="2574044071" sldId="484"/>
            <ac:spMk id="8588" creationId="{CD8E3259-D3BE-45E9-8414-D81561CB9244}"/>
          </ac:spMkLst>
        </pc:spChg>
        <pc:spChg chg="mod">
          <ac:chgData name="Kolakowski, Artur" userId="9c34c8cc-b1df-44f6-bea5-dcf7a54ee35f" providerId="ADAL" clId="{3840EB45-74CA-49F5-8548-3DE287019A31}" dt="2022-12-08T10:51:12.131" v="9024" actId="790"/>
          <ac:spMkLst>
            <pc:docMk/>
            <pc:sldMk cId="2574044071" sldId="484"/>
            <ac:spMk id="8589" creationId="{9A1B680C-146F-445C-A4B0-279092E23332}"/>
          </ac:spMkLst>
        </pc:spChg>
        <pc:spChg chg="mod">
          <ac:chgData name="Kolakowski, Artur" userId="9c34c8cc-b1df-44f6-bea5-dcf7a54ee35f" providerId="ADAL" clId="{3840EB45-74CA-49F5-8548-3DE287019A31}" dt="2022-12-08T10:51:12.136" v="9025" actId="790"/>
          <ac:spMkLst>
            <pc:docMk/>
            <pc:sldMk cId="2574044071" sldId="484"/>
            <ac:spMk id="8590" creationId="{3619443D-0883-4F5D-8871-B3454C34A8A5}"/>
          </ac:spMkLst>
        </pc:spChg>
        <pc:spChg chg="mod">
          <ac:chgData name="Kolakowski, Artur" userId="9c34c8cc-b1df-44f6-bea5-dcf7a54ee35f" providerId="ADAL" clId="{3840EB45-74CA-49F5-8548-3DE287019A31}" dt="2022-12-08T10:51:12.142" v="9026" actId="790"/>
          <ac:spMkLst>
            <pc:docMk/>
            <pc:sldMk cId="2574044071" sldId="484"/>
            <ac:spMk id="8591" creationId="{4E42C5EB-71AC-4BA4-A108-866C8D812162}"/>
          </ac:spMkLst>
        </pc:spChg>
        <pc:spChg chg="mod">
          <ac:chgData name="Kolakowski, Artur" userId="9c34c8cc-b1df-44f6-bea5-dcf7a54ee35f" providerId="ADAL" clId="{3840EB45-74CA-49F5-8548-3DE287019A31}" dt="2022-12-08T10:51:12.148" v="9027" actId="790"/>
          <ac:spMkLst>
            <pc:docMk/>
            <pc:sldMk cId="2574044071" sldId="484"/>
            <ac:spMk id="8592" creationId="{99F41040-51D4-4373-AAE4-34EC77F6DADB}"/>
          </ac:spMkLst>
        </pc:spChg>
        <pc:spChg chg="mod">
          <ac:chgData name="Kolakowski, Artur" userId="9c34c8cc-b1df-44f6-bea5-dcf7a54ee35f" providerId="ADAL" clId="{3840EB45-74CA-49F5-8548-3DE287019A31}" dt="2022-12-08T10:51:12.153" v="9028" actId="790"/>
          <ac:spMkLst>
            <pc:docMk/>
            <pc:sldMk cId="2574044071" sldId="484"/>
            <ac:spMk id="8593" creationId="{4B2FBCF5-FDBA-41A9-8A50-C7B3A309321D}"/>
          </ac:spMkLst>
        </pc:spChg>
        <pc:spChg chg="mod">
          <ac:chgData name="Kolakowski, Artur" userId="9c34c8cc-b1df-44f6-bea5-dcf7a54ee35f" providerId="ADAL" clId="{3840EB45-74CA-49F5-8548-3DE287019A31}" dt="2022-12-08T10:51:12.158" v="9029" actId="790"/>
          <ac:spMkLst>
            <pc:docMk/>
            <pc:sldMk cId="2574044071" sldId="484"/>
            <ac:spMk id="8594" creationId="{F2EE55CB-1C95-4F63-9C0A-9B818A2C8801}"/>
          </ac:spMkLst>
        </pc:spChg>
        <pc:spChg chg="mod">
          <ac:chgData name="Kolakowski, Artur" userId="9c34c8cc-b1df-44f6-bea5-dcf7a54ee35f" providerId="ADAL" clId="{3840EB45-74CA-49F5-8548-3DE287019A31}" dt="2022-12-08T10:51:12.164" v="9030" actId="790"/>
          <ac:spMkLst>
            <pc:docMk/>
            <pc:sldMk cId="2574044071" sldId="484"/>
            <ac:spMk id="8595" creationId="{194F5DA0-5C0A-41AF-BB28-7ABFBE38A49F}"/>
          </ac:spMkLst>
        </pc:spChg>
        <pc:spChg chg="mod">
          <ac:chgData name="Kolakowski, Artur" userId="9c34c8cc-b1df-44f6-bea5-dcf7a54ee35f" providerId="ADAL" clId="{3840EB45-74CA-49F5-8548-3DE287019A31}" dt="2022-12-08T10:51:12.169" v="9031" actId="790"/>
          <ac:spMkLst>
            <pc:docMk/>
            <pc:sldMk cId="2574044071" sldId="484"/>
            <ac:spMk id="8596" creationId="{0581AAFC-7896-47C4-931A-BDF609CE8FE5}"/>
          </ac:spMkLst>
        </pc:spChg>
        <pc:spChg chg="mod">
          <ac:chgData name="Kolakowski, Artur" userId="9c34c8cc-b1df-44f6-bea5-dcf7a54ee35f" providerId="ADAL" clId="{3840EB45-74CA-49F5-8548-3DE287019A31}" dt="2022-12-08T10:51:12.174" v="9032" actId="790"/>
          <ac:spMkLst>
            <pc:docMk/>
            <pc:sldMk cId="2574044071" sldId="484"/>
            <ac:spMk id="8597" creationId="{CF19FB5B-B3E0-4BC2-A99E-24459CFA547F}"/>
          </ac:spMkLst>
        </pc:spChg>
        <pc:spChg chg="mod">
          <ac:chgData name="Kolakowski, Artur" userId="9c34c8cc-b1df-44f6-bea5-dcf7a54ee35f" providerId="ADAL" clId="{3840EB45-74CA-49F5-8548-3DE287019A31}" dt="2022-12-08T10:51:12.179" v="9033" actId="790"/>
          <ac:spMkLst>
            <pc:docMk/>
            <pc:sldMk cId="2574044071" sldId="484"/>
            <ac:spMk id="8598" creationId="{09284EC2-CF11-4636-9A3C-B5055B54F5CD}"/>
          </ac:spMkLst>
        </pc:spChg>
        <pc:spChg chg="mod">
          <ac:chgData name="Kolakowski, Artur" userId="9c34c8cc-b1df-44f6-bea5-dcf7a54ee35f" providerId="ADAL" clId="{3840EB45-74CA-49F5-8548-3DE287019A31}" dt="2022-12-08T10:51:12.185" v="9034" actId="790"/>
          <ac:spMkLst>
            <pc:docMk/>
            <pc:sldMk cId="2574044071" sldId="484"/>
            <ac:spMk id="8599" creationId="{CED80A9E-27D5-4A7F-B137-C1E56475161D}"/>
          </ac:spMkLst>
        </pc:spChg>
        <pc:spChg chg="mod">
          <ac:chgData name="Kolakowski, Artur" userId="9c34c8cc-b1df-44f6-bea5-dcf7a54ee35f" providerId="ADAL" clId="{3840EB45-74CA-49F5-8548-3DE287019A31}" dt="2022-12-08T10:51:12.191" v="9035" actId="790"/>
          <ac:spMkLst>
            <pc:docMk/>
            <pc:sldMk cId="2574044071" sldId="484"/>
            <ac:spMk id="8600" creationId="{DF56E717-52C9-4FC6-B61A-2D65B73EDDB7}"/>
          </ac:spMkLst>
        </pc:spChg>
        <pc:spChg chg="mod">
          <ac:chgData name="Kolakowski, Artur" userId="9c34c8cc-b1df-44f6-bea5-dcf7a54ee35f" providerId="ADAL" clId="{3840EB45-74CA-49F5-8548-3DE287019A31}" dt="2022-12-08T10:51:12.197" v="9036" actId="790"/>
          <ac:spMkLst>
            <pc:docMk/>
            <pc:sldMk cId="2574044071" sldId="484"/>
            <ac:spMk id="8601" creationId="{676FAFF1-7D37-45CA-9F4B-E785A4E0C814}"/>
          </ac:spMkLst>
        </pc:spChg>
        <pc:spChg chg="mod">
          <ac:chgData name="Kolakowski, Artur" userId="9c34c8cc-b1df-44f6-bea5-dcf7a54ee35f" providerId="ADAL" clId="{3840EB45-74CA-49F5-8548-3DE287019A31}" dt="2022-12-08T10:51:12.202" v="9037" actId="790"/>
          <ac:spMkLst>
            <pc:docMk/>
            <pc:sldMk cId="2574044071" sldId="484"/>
            <ac:spMk id="8602" creationId="{6BFDA432-A8C5-42C6-9DC4-E08570162100}"/>
          </ac:spMkLst>
        </pc:spChg>
        <pc:spChg chg="mod">
          <ac:chgData name="Kolakowski, Artur" userId="9c34c8cc-b1df-44f6-bea5-dcf7a54ee35f" providerId="ADAL" clId="{3840EB45-74CA-49F5-8548-3DE287019A31}" dt="2022-12-08T10:51:12.208" v="9038" actId="790"/>
          <ac:spMkLst>
            <pc:docMk/>
            <pc:sldMk cId="2574044071" sldId="484"/>
            <ac:spMk id="8603" creationId="{F0FBDF7E-5C44-4173-B552-846D71A7652D}"/>
          </ac:spMkLst>
        </pc:spChg>
        <pc:spChg chg="mod">
          <ac:chgData name="Kolakowski, Artur" userId="9c34c8cc-b1df-44f6-bea5-dcf7a54ee35f" providerId="ADAL" clId="{3840EB45-74CA-49F5-8548-3DE287019A31}" dt="2022-12-08T10:51:12.214" v="9039" actId="790"/>
          <ac:spMkLst>
            <pc:docMk/>
            <pc:sldMk cId="2574044071" sldId="484"/>
            <ac:spMk id="8604" creationId="{9B68CED9-F62B-476B-8924-02FBFA6129E0}"/>
          </ac:spMkLst>
        </pc:spChg>
        <pc:spChg chg="mod">
          <ac:chgData name="Kolakowski, Artur" userId="9c34c8cc-b1df-44f6-bea5-dcf7a54ee35f" providerId="ADAL" clId="{3840EB45-74CA-49F5-8548-3DE287019A31}" dt="2022-12-08T10:51:12.220" v="9040" actId="790"/>
          <ac:spMkLst>
            <pc:docMk/>
            <pc:sldMk cId="2574044071" sldId="484"/>
            <ac:spMk id="8605" creationId="{C0A84CDC-911B-4729-8C24-5256ACD6CE70}"/>
          </ac:spMkLst>
        </pc:spChg>
        <pc:spChg chg="mod">
          <ac:chgData name="Kolakowski, Artur" userId="9c34c8cc-b1df-44f6-bea5-dcf7a54ee35f" providerId="ADAL" clId="{3840EB45-74CA-49F5-8548-3DE287019A31}" dt="2022-12-08T10:51:12.226" v="9041" actId="790"/>
          <ac:spMkLst>
            <pc:docMk/>
            <pc:sldMk cId="2574044071" sldId="484"/>
            <ac:spMk id="8606" creationId="{AFF15DE6-BE85-43BD-956D-B26F1F939647}"/>
          </ac:spMkLst>
        </pc:spChg>
        <pc:spChg chg="mod">
          <ac:chgData name="Kolakowski, Artur" userId="9c34c8cc-b1df-44f6-bea5-dcf7a54ee35f" providerId="ADAL" clId="{3840EB45-74CA-49F5-8548-3DE287019A31}" dt="2022-12-08T10:51:12.233" v="9042" actId="790"/>
          <ac:spMkLst>
            <pc:docMk/>
            <pc:sldMk cId="2574044071" sldId="484"/>
            <ac:spMk id="8607" creationId="{E70C310E-6A52-4E53-BD70-C98FEADE0139}"/>
          </ac:spMkLst>
        </pc:spChg>
        <pc:spChg chg="mod">
          <ac:chgData name="Kolakowski, Artur" userId="9c34c8cc-b1df-44f6-bea5-dcf7a54ee35f" providerId="ADAL" clId="{3840EB45-74CA-49F5-8548-3DE287019A31}" dt="2022-12-08T10:51:12.238" v="9043" actId="790"/>
          <ac:spMkLst>
            <pc:docMk/>
            <pc:sldMk cId="2574044071" sldId="484"/>
            <ac:spMk id="8608" creationId="{7CC5BF35-6926-437F-8912-F709B47E58C8}"/>
          </ac:spMkLst>
        </pc:spChg>
        <pc:spChg chg="mod">
          <ac:chgData name="Kolakowski, Artur" userId="9c34c8cc-b1df-44f6-bea5-dcf7a54ee35f" providerId="ADAL" clId="{3840EB45-74CA-49F5-8548-3DE287019A31}" dt="2022-12-08T10:51:12.243" v="9044" actId="790"/>
          <ac:spMkLst>
            <pc:docMk/>
            <pc:sldMk cId="2574044071" sldId="484"/>
            <ac:spMk id="8609" creationId="{977B0885-4C62-476B-9A07-3642070E6B0E}"/>
          </ac:spMkLst>
        </pc:spChg>
        <pc:spChg chg="mod">
          <ac:chgData name="Kolakowski, Artur" userId="9c34c8cc-b1df-44f6-bea5-dcf7a54ee35f" providerId="ADAL" clId="{3840EB45-74CA-49F5-8548-3DE287019A31}" dt="2022-12-08T10:51:12.249" v="9045" actId="790"/>
          <ac:spMkLst>
            <pc:docMk/>
            <pc:sldMk cId="2574044071" sldId="484"/>
            <ac:spMk id="8610" creationId="{67990FD7-E723-4FFE-85CF-6173DDA3B5F4}"/>
          </ac:spMkLst>
        </pc:spChg>
        <pc:spChg chg="mod">
          <ac:chgData name="Kolakowski, Artur" userId="9c34c8cc-b1df-44f6-bea5-dcf7a54ee35f" providerId="ADAL" clId="{3840EB45-74CA-49F5-8548-3DE287019A31}" dt="2022-12-08T10:51:12.254" v="9046" actId="790"/>
          <ac:spMkLst>
            <pc:docMk/>
            <pc:sldMk cId="2574044071" sldId="484"/>
            <ac:spMk id="8611" creationId="{4FEF1653-B1A3-4229-B1B4-83F00B2C829E}"/>
          </ac:spMkLst>
        </pc:spChg>
        <pc:spChg chg="mod">
          <ac:chgData name="Kolakowski, Artur" userId="9c34c8cc-b1df-44f6-bea5-dcf7a54ee35f" providerId="ADAL" clId="{3840EB45-74CA-49F5-8548-3DE287019A31}" dt="2022-12-08T10:51:12.259" v="9047" actId="790"/>
          <ac:spMkLst>
            <pc:docMk/>
            <pc:sldMk cId="2574044071" sldId="484"/>
            <ac:spMk id="8612" creationId="{6BA8DD49-C56B-4F00-8404-BBB9E118B6E3}"/>
          </ac:spMkLst>
        </pc:spChg>
        <pc:spChg chg="mod">
          <ac:chgData name="Kolakowski, Artur" userId="9c34c8cc-b1df-44f6-bea5-dcf7a54ee35f" providerId="ADAL" clId="{3840EB45-74CA-49F5-8548-3DE287019A31}" dt="2022-12-08T10:51:12.265" v="9048" actId="790"/>
          <ac:spMkLst>
            <pc:docMk/>
            <pc:sldMk cId="2574044071" sldId="484"/>
            <ac:spMk id="8613" creationId="{0007D1E5-237F-423B-A41A-57984AF3EBCC}"/>
          </ac:spMkLst>
        </pc:spChg>
        <pc:spChg chg="mod">
          <ac:chgData name="Kolakowski, Artur" userId="9c34c8cc-b1df-44f6-bea5-dcf7a54ee35f" providerId="ADAL" clId="{3840EB45-74CA-49F5-8548-3DE287019A31}" dt="2022-12-08T10:51:12.271" v="9049" actId="790"/>
          <ac:spMkLst>
            <pc:docMk/>
            <pc:sldMk cId="2574044071" sldId="484"/>
            <ac:spMk id="8614" creationId="{BD81599B-597A-4EC6-9F4F-9F1775F9E333}"/>
          </ac:spMkLst>
        </pc:spChg>
        <pc:spChg chg="mod">
          <ac:chgData name="Kolakowski, Artur" userId="9c34c8cc-b1df-44f6-bea5-dcf7a54ee35f" providerId="ADAL" clId="{3840EB45-74CA-49F5-8548-3DE287019A31}" dt="2022-12-08T10:51:12.276" v="9050" actId="790"/>
          <ac:spMkLst>
            <pc:docMk/>
            <pc:sldMk cId="2574044071" sldId="484"/>
            <ac:spMk id="8615" creationId="{B51B316F-A9AD-4A94-ADF2-A59E3D5BFB22}"/>
          </ac:spMkLst>
        </pc:spChg>
        <pc:spChg chg="mod">
          <ac:chgData name="Kolakowski, Artur" userId="9c34c8cc-b1df-44f6-bea5-dcf7a54ee35f" providerId="ADAL" clId="{3840EB45-74CA-49F5-8548-3DE287019A31}" dt="2022-12-08T10:51:12.281" v="9051" actId="790"/>
          <ac:spMkLst>
            <pc:docMk/>
            <pc:sldMk cId="2574044071" sldId="484"/>
            <ac:spMk id="8616" creationId="{958D8C9B-2307-4E63-9D00-56C9876CBD2A}"/>
          </ac:spMkLst>
        </pc:spChg>
        <pc:spChg chg="mod">
          <ac:chgData name="Kolakowski, Artur" userId="9c34c8cc-b1df-44f6-bea5-dcf7a54ee35f" providerId="ADAL" clId="{3840EB45-74CA-49F5-8548-3DE287019A31}" dt="2022-12-08T10:51:12.286" v="9052" actId="790"/>
          <ac:spMkLst>
            <pc:docMk/>
            <pc:sldMk cId="2574044071" sldId="484"/>
            <ac:spMk id="8617" creationId="{5696B094-0722-4727-9CD0-7ECEEE714A85}"/>
          </ac:spMkLst>
        </pc:spChg>
        <pc:spChg chg="mod">
          <ac:chgData name="Kolakowski, Artur" userId="9c34c8cc-b1df-44f6-bea5-dcf7a54ee35f" providerId="ADAL" clId="{3840EB45-74CA-49F5-8548-3DE287019A31}" dt="2022-12-08T10:51:12.292" v="9053" actId="790"/>
          <ac:spMkLst>
            <pc:docMk/>
            <pc:sldMk cId="2574044071" sldId="484"/>
            <ac:spMk id="8618" creationId="{FAF3D2F3-B36C-464C-953E-EBB3F927FB69}"/>
          </ac:spMkLst>
        </pc:spChg>
        <pc:spChg chg="mod">
          <ac:chgData name="Kolakowski, Artur" userId="9c34c8cc-b1df-44f6-bea5-dcf7a54ee35f" providerId="ADAL" clId="{3840EB45-74CA-49F5-8548-3DE287019A31}" dt="2022-12-08T10:51:12.296" v="9054" actId="790"/>
          <ac:spMkLst>
            <pc:docMk/>
            <pc:sldMk cId="2574044071" sldId="484"/>
            <ac:spMk id="8619" creationId="{C10B4913-9F96-4B5C-A67C-89B3FA788B08}"/>
          </ac:spMkLst>
        </pc:spChg>
        <pc:spChg chg="mod">
          <ac:chgData name="Kolakowski, Artur" userId="9c34c8cc-b1df-44f6-bea5-dcf7a54ee35f" providerId="ADAL" clId="{3840EB45-74CA-49F5-8548-3DE287019A31}" dt="2022-12-08T10:51:12.302" v="9055" actId="790"/>
          <ac:spMkLst>
            <pc:docMk/>
            <pc:sldMk cId="2574044071" sldId="484"/>
            <ac:spMk id="8620" creationId="{5DD62BA9-CF85-4EBF-8525-4A0934F7AC15}"/>
          </ac:spMkLst>
        </pc:spChg>
        <pc:spChg chg="mod">
          <ac:chgData name="Kolakowski, Artur" userId="9c34c8cc-b1df-44f6-bea5-dcf7a54ee35f" providerId="ADAL" clId="{3840EB45-74CA-49F5-8548-3DE287019A31}" dt="2022-12-08T10:51:12.306" v="9056" actId="790"/>
          <ac:spMkLst>
            <pc:docMk/>
            <pc:sldMk cId="2574044071" sldId="484"/>
            <ac:spMk id="8621" creationId="{3F8642B6-1C4A-4E90-8ED6-C097B8B8A8EF}"/>
          </ac:spMkLst>
        </pc:spChg>
        <pc:spChg chg="mod">
          <ac:chgData name="Kolakowski, Artur" userId="9c34c8cc-b1df-44f6-bea5-dcf7a54ee35f" providerId="ADAL" clId="{3840EB45-74CA-49F5-8548-3DE287019A31}" dt="2022-12-08T10:51:12.312" v="9057" actId="790"/>
          <ac:spMkLst>
            <pc:docMk/>
            <pc:sldMk cId="2574044071" sldId="484"/>
            <ac:spMk id="8622" creationId="{8DF106BE-8045-40C1-8F39-3A66FA967997}"/>
          </ac:spMkLst>
        </pc:spChg>
        <pc:spChg chg="mod">
          <ac:chgData name="Kolakowski, Artur" userId="9c34c8cc-b1df-44f6-bea5-dcf7a54ee35f" providerId="ADAL" clId="{3840EB45-74CA-49F5-8548-3DE287019A31}" dt="2022-12-08T10:51:12.317" v="9058" actId="790"/>
          <ac:spMkLst>
            <pc:docMk/>
            <pc:sldMk cId="2574044071" sldId="484"/>
            <ac:spMk id="8623" creationId="{AB97FEB2-ACE0-4F90-B0DD-EBA84CF7912D}"/>
          </ac:spMkLst>
        </pc:spChg>
        <pc:spChg chg="mod">
          <ac:chgData name="Kolakowski, Artur" userId="9c34c8cc-b1df-44f6-bea5-dcf7a54ee35f" providerId="ADAL" clId="{3840EB45-74CA-49F5-8548-3DE287019A31}" dt="2022-12-08T10:51:12.324" v="9059" actId="790"/>
          <ac:spMkLst>
            <pc:docMk/>
            <pc:sldMk cId="2574044071" sldId="484"/>
            <ac:spMk id="8624" creationId="{B1F0FBD6-7117-438E-94EE-BCE92EDE2053}"/>
          </ac:spMkLst>
        </pc:spChg>
        <pc:spChg chg="mod">
          <ac:chgData name="Kolakowski, Artur" userId="9c34c8cc-b1df-44f6-bea5-dcf7a54ee35f" providerId="ADAL" clId="{3840EB45-74CA-49F5-8548-3DE287019A31}" dt="2022-12-08T10:51:12.328" v="9060" actId="790"/>
          <ac:spMkLst>
            <pc:docMk/>
            <pc:sldMk cId="2574044071" sldId="484"/>
            <ac:spMk id="8625" creationId="{4675FA0A-5180-4200-B1BA-401CB9CBC3EB}"/>
          </ac:spMkLst>
        </pc:spChg>
        <pc:spChg chg="mod">
          <ac:chgData name="Kolakowski, Artur" userId="9c34c8cc-b1df-44f6-bea5-dcf7a54ee35f" providerId="ADAL" clId="{3840EB45-74CA-49F5-8548-3DE287019A31}" dt="2022-12-08T10:51:12.334" v="9061" actId="790"/>
          <ac:spMkLst>
            <pc:docMk/>
            <pc:sldMk cId="2574044071" sldId="484"/>
            <ac:spMk id="8626" creationId="{17315B15-2AB9-4BBB-8524-EF46A1F77345}"/>
          </ac:spMkLst>
        </pc:spChg>
        <pc:spChg chg="mod">
          <ac:chgData name="Kolakowski, Artur" userId="9c34c8cc-b1df-44f6-bea5-dcf7a54ee35f" providerId="ADAL" clId="{3840EB45-74CA-49F5-8548-3DE287019A31}" dt="2022-12-08T10:51:12.340" v="9062" actId="790"/>
          <ac:spMkLst>
            <pc:docMk/>
            <pc:sldMk cId="2574044071" sldId="484"/>
            <ac:spMk id="8627" creationId="{82639FB8-F1CC-488D-9659-F0BB3778634B}"/>
          </ac:spMkLst>
        </pc:spChg>
        <pc:spChg chg="mod">
          <ac:chgData name="Kolakowski, Artur" userId="9c34c8cc-b1df-44f6-bea5-dcf7a54ee35f" providerId="ADAL" clId="{3840EB45-74CA-49F5-8548-3DE287019A31}" dt="2022-12-08T10:51:12.346" v="9063" actId="790"/>
          <ac:spMkLst>
            <pc:docMk/>
            <pc:sldMk cId="2574044071" sldId="484"/>
            <ac:spMk id="8628" creationId="{E8DF5549-46F2-4EFA-8540-E843F1CE09ED}"/>
          </ac:spMkLst>
        </pc:spChg>
        <pc:spChg chg="mod">
          <ac:chgData name="Kolakowski, Artur" userId="9c34c8cc-b1df-44f6-bea5-dcf7a54ee35f" providerId="ADAL" clId="{3840EB45-74CA-49F5-8548-3DE287019A31}" dt="2022-12-08T10:51:12.351" v="9064" actId="790"/>
          <ac:spMkLst>
            <pc:docMk/>
            <pc:sldMk cId="2574044071" sldId="484"/>
            <ac:spMk id="8629" creationId="{C4047484-0D98-4505-BF05-65D5E96D4894}"/>
          </ac:spMkLst>
        </pc:spChg>
        <pc:spChg chg="mod">
          <ac:chgData name="Kolakowski, Artur" userId="9c34c8cc-b1df-44f6-bea5-dcf7a54ee35f" providerId="ADAL" clId="{3840EB45-74CA-49F5-8548-3DE287019A31}" dt="2022-12-08T10:51:12.356" v="9065" actId="790"/>
          <ac:spMkLst>
            <pc:docMk/>
            <pc:sldMk cId="2574044071" sldId="484"/>
            <ac:spMk id="8630" creationId="{B5E0F14B-710C-4078-A696-50A27ECB0DEA}"/>
          </ac:spMkLst>
        </pc:spChg>
        <pc:spChg chg="mod">
          <ac:chgData name="Kolakowski, Artur" userId="9c34c8cc-b1df-44f6-bea5-dcf7a54ee35f" providerId="ADAL" clId="{3840EB45-74CA-49F5-8548-3DE287019A31}" dt="2022-12-08T10:51:12.362" v="9066" actId="790"/>
          <ac:spMkLst>
            <pc:docMk/>
            <pc:sldMk cId="2574044071" sldId="484"/>
            <ac:spMk id="8631" creationId="{56938C7B-6C12-491F-8862-087BCB9BBEA2}"/>
          </ac:spMkLst>
        </pc:spChg>
        <pc:spChg chg="mod">
          <ac:chgData name="Kolakowski, Artur" userId="9c34c8cc-b1df-44f6-bea5-dcf7a54ee35f" providerId="ADAL" clId="{3840EB45-74CA-49F5-8548-3DE287019A31}" dt="2022-12-08T10:51:12.367" v="9067" actId="790"/>
          <ac:spMkLst>
            <pc:docMk/>
            <pc:sldMk cId="2574044071" sldId="484"/>
            <ac:spMk id="8632" creationId="{1A70F4FA-EABC-485E-AB2A-1B90A2BDAAA4}"/>
          </ac:spMkLst>
        </pc:spChg>
        <pc:spChg chg="mod">
          <ac:chgData name="Kolakowski, Artur" userId="9c34c8cc-b1df-44f6-bea5-dcf7a54ee35f" providerId="ADAL" clId="{3840EB45-74CA-49F5-8548-3DE287019A31}" dt="2022-12-08T10:51:12.373" v="9068" actId="790"/>
          <ac:spMkLst>
            <pc:docMk/>
            <pc:sldMk cId="2574044071" sldId="484"/>
            <ac:spMk id="8633" creationId="{28CFD7CF-3E06-4FC6-BE22-7CA655F3754F}"/>
          </ac:spMkLst>
        </pc:spChg>
        <pc:spChg chg="mod">
          <ac:chgData name="Kolakowski, Artur" userId="9c34c8cc-b1df-44f6-bea5-dcf7a54ee35f" providerId="ADAL" clId="{3840EB45-74CA-49F5-8548-3DE287019A31}" dt="2022-12-08T10:51:12.378" v="9069" actId="790"/>
          <ac:spMkLst>
            <pc:docMk/>
            <pc:sldMk cId="2574044071" sldId="484"/>
            <ac:spMk id="8634" creationId="{D44A8FC9-F1B9-4FF0-A8FC-F8B3DC864F73}"/>
          </ac:spMkLst>
        </pc:spChg>
        <pc:spChg chg="mod">
          <ac:chgData name="Kolakowski, Artur" userId="9c34c8cc-b1df-44f6-bea5-dcf7a54ee35f" providerId="ADAL" clId="{3840EB45-74CA-49F5-8548-3DE287019A31}" dt="2022-12-08T10:51:12.383" v="9070" actId="790"/>
          <ac:spMkLst>
            <pc:docMk/>
            <pc:sldMk cId="2574044071" sldId="484"/>
            <ac:spMk id="8635" creationId="{EBA0C32D-46F6-474B-8A07-76E530BC59AE}"/>
          </ac:spMkLst>
        </pc:spChg>
        <pc:spChg chg="mod">
          <ac:chgData name="Kolakowski, Artur" userId="9c34c8cc-b1df-44f6-bea5-dcf7a54ee35f" providerId="ADAL" clId="{3840EB45-74CA-49F5-8548-3DE287019A31}" dt="2022-12-08T10:51:12.388" v="9071" actId="790"/>
          <ac:spMkLst>
            <pc:docMk/>
            <pc:sldMk cId="2574044071" sldId="484"/>
            <ac:spMk id="8636" creationId="{CB035DCD-71C0-43F6-AAC9-9394D8DF1E03}"/>
          </ac:spMkLst>
        </pc:spChg>
        <pc:spChg chg="mod">
          <ac:chgData name="Kolakowski, Artur" userId="9c34c8cc-b1df-44f6-bea5-dcf7a54ee35f" providerId="ADAL" clId="{3840EB45-74CA-49F5-8548-3DE287019A31}" dt="2022-12-08T10:51:12.394" v="9072" actId="790"/>
          <ac:spMkLst>
            <pc:docMk/>
            <pc:sldMk cId="2574044071" sldId="484"/>
            <ac:spMk id="8637" creationId="{664F15C8-9AEB-479D-9345-44AD64FD3E13}"/>
          </ac:spMkLst>
        </pc:spChg>
        <pc:spChg chg="mod">
          <ac:chgData name="Kolakowski, Artur" userId="9c34c8cc-b1df-44f6-bea5-dcf7a54ee35f" providerId="ADAL" clId="{3840EB45-74CA-49F5-8548-3DE287019A31}" dt="2022-12-08T10:51:12.400" v="9073" actId="790"/>
          <ac:spMkLst>
            <pc:docMk/>
            <pc:sldMk cId="2574044071" sldId="484"/>
            <ac:spMk id="8638" creationId="{356EA2F7-3E63-49EA-B50B-1CED98095867}"/>
          </ac:spMkLst>
        </pc:spChg>
        <pc:spChg chg="mod">
          <ac:chgData name="Kolakowski, Artur" userId="9c34c8cc-b1df-44f6-bea5-dcf7a54ee35f" providerId="ADAL" clId="{3840EB45-74CA-49F5-8548-3DE287019A31}" dt="2022-12-08T10:51:12.405" v="9074" actId="790"/>
          <ac:spMkLst>
            <pc:docMk/>
            <pc:sldMk cId="2574044071" sldId="484"/>
            <ac:spMk id="8639" creationId="{B8432258-3C65-4A27-B4E7-9196C4310BEA}"/>
          </ac:spMkLst>
        </pc:spChg>
        <pc:spChg chg="mod">
          <ac:chgData name="Kolakowski, Artur" userId="9c34c8cc-b1df-44f6-bea5-dcf7a54ee35f" providerId="ADAL" clId="{3840EB45-74CA-49F5-8548-3DE287019A31}" dt="2022-12-08T10:51:12.409" v="9075" actId="790"/>
          <ac:spMkLst>
            <pc:docMk/>
            <pc:sldMk cId="2574044071" sldId="484"/>
            <ac:spMk id="8640" creationId="{35C645CE-ABEF-45C5-AF6A-342243769549}"/>
          </ac:spMkLst>
        </pc:spChg>
        <pc:spChg chg="mod">
          <ac:chgData name="Kolakowski, Artur" userId="9c34c8cc-b1df-44f6-bea5-dcf7a54ee35f" providerId="ADAL" clId="{3840EB45-74CA-49F5-8548-3DE287019A31}" dt="2022-12-08T10:51:12.415" v="9076" actId="790"/>
          <ac:spMkLst>
            <pc:docMk/>
            <pc:sldMk cId="2574044071" sldId="484"/>
            <ac:spMk id="8641" creationId="{F9BBD3B1-C24D-4188-9176-4E53AA73A2BF}"/>
          </ac:spMkLst>
        </pc:spChg>
        <pc:spChg chg="mod">
          <ac:chgData name="Kolakowski, Artur" userId="9c34c8cc-b1df-44f6-bea5-dcf7a54ee35f" providerId="ADAL" clId="{3840EB45-74CA-49F5-8548-3DE287019A31}" dt="2022-12-08T10:51:12.420" v="9077" actId="790"/>
          <ac:spMkLst>
            <pc:docMk/>
            <pc:sldMk cId="2574044071" sldId="484"/>
            <ac:spMk id="8642" creationId="{7FE113E6-E6D5-4A06-BA4C-E1224FCBB49A}"/>
          </ac:spMkLst>
        </pc:spChg>
        <pc:spChg chg="mod">
          <ac:chgData name="Kolakowski, Artur" userId="9c34c8cc-b1df-44f6-bea5-dcf7a54ee35f" providerId="ADAL" clId="{3840EB45-74CA-49F5-8548-3DE287019A31}" dt="2022-12-08T10:51:12.425" v="9078" actId="790"/>
          <ac:spMkLst>
            <pc:docMk/>
            <pc:sldMk cId="2574044071" sldId="484"/>
            <ac:spMk id="8643" creationId="{89DEBC0D-8F7F-4E6E-B890-7515FF5980CC}"/>
          </ac:spMkLst>
        </pc:spChg>
        <pc:spChg chg="mod">
          <ac:chgData name="Kolakowski, Artur" userId="9c34c8cc-b1df-44f6-bea5-dcf7a54ee35f" providerId="ADAL" clId="{3840EB45-74CA-49F5-8548-3DE287019A31}" dt="2022-12-08T10:51:12.432" v="9079" actId="790"/>
          <ac:spMkLst>
            <pc:docMk/>
            <pc:sldMk cId="2574044071" sldId="484"/>
            <ac:spMk id="8644" creationId="{E2390761-5910-4851-9F79-643CC4181011}"/>
          </ac:spMkLst>
        </pc:spChg>
        <pc:spChg chg="mod">
          <ac:chgData name="Kolakowski, Artur" userId="9c34c8cc-b1df-44f6-bea5-dcf7a54ee35f" providerId="ADAL" clId="{3840EB45-74CA-49F5-8548-3DE287019A31}" dt="2022-12-08T10:51:12.436" v="9080" actId="790"/>
          <ac:spMkLst>
            <pc:docMk/>
            <pc:sldMk cId="2574044071" sldId="484"/>
            <ac:spMk id="8645" creationId="{4FFE43A3-2C3B-42AC-8BA4-EA0ED9735800}"/>
          </ac:spMkLst>
        </pc:spChg>
        <pc:spChg chg="mod">
          <ac:chgData name="Kolakowski, Artur" userId="9c34c8cc-b1df-44f6-bea5-dcf7a54ee35f" providerId="ADAL" clId="{3840EB45-74CA-49F5-8548-3DE287019A31}" dt="2022-12-08T10:51:12.442" v="9081" actId="790"/>
          <ac:spMkLst>
            <pc:docMk/>
            <pc:sldMk cId="2574044071" sldId="484"/>
            <ac:spMk id="8646" creationId="{DCBDC6B2-688D-43C3-8738-3EB62E229D69}"/>
          </ac:spMkLst>
        </pc:spChg>
        <pc:spChg chg="mod">
          <ac:chgData name="Kolakowski, Artur" userId="9c34c8cc-b1df-44f6-bea5-dcf7a54ee35f" providerId="ADAL" clId="{3840EB45-74CA-49F5-8548-3DE287019A31}" dt="2022-12-08T10:51:12.448" v="9082" actId="790"/>
          <ac:spMkLst>
            <pc:docMk/>
            <pc:sldMk cId="2574044071" sldId="484"/>
            <ac:spMk id="8647" creationId="{3CFCB866-7485-4762-9B1E-5702E8791B14}"/>
          </ac:spMkLst>
        </pc:spChg>
        <pc:spChg chg="mod">
          <ac:chgData name="Kolakowski, Artur" userId="9c34c8cc-b1df-44f6-bea5-dcf7a54ee35f" providerId="ADAL" clId="{3840EB45-74CA-49F5-8548-3DE287019A31}" dt="2022-12-08T10:51:12.453" v="9083" actId="790"/>
          <ac:spMkLst>
            <pc:docMk/>
            <pc:sldMk cId="2574044071" sldId="484"/>
            <ac:spMk id="8648" creationId="{0F7CC6FA-9DC4-4885-A48A-C3BEDEDEDFBF}"/>
          </ac:spMkLst>
        </pc:spChg>
        <pc:spChg chg="mod">
          <ac:chgData name="Kolakowski, Artur" userId="9c34c8cc-b1df-44f6-bea5-dcf7a54ee35f" providerId="ADAL" clId="{3840EB45-74CA-49F5-8548-3DE287019A31}" dt="2022-12-08T10:51:12.458" v="9084" actId="790"/>
          <ac:spMkLst>
            <pc:docMk/>
            <pc:sldMk cId="2574044071" sldId="484"/>
            <ac:spMk id="8649" creationId="{24973DAB-EAA6-48E2-93F3-4083C4BE12DB}"/>
          </ac:spMkLst>
        </pc:spChg>
        <pc:spChg chg="mod">
          <ac:chgData name="Kolakowski, Artur" userId="9c34c8cc-b1df-44f6-bea5-dcf7a54ee35f" providerId="ADAL" clId="{3840EB45-74CA-49F5-8548-3DE287019A31}" dt="2022-12-08T10:51:12.462" v="9085" actId="790"/>
          <ac:spMkLst>
            <pc:docMk/>
            <pc:sldMk cId="2574044071" sldId="484"/>
            <ac:spMk id="8650" creationId="{89D4440B-0240-47B8-9324-80372825C530}"/>
          </ac:spMkLst>
        </pc:spChg>
        <pc:spChg chg="mod">
          <ac:chgData name="Kolakowski, Artur" userId="9c34c8cc-b1df-44f6-bea5-dcf7a54ee35f" providerId="ADAL" clId="{3840EB45-74CA-49F5-8548-3DE287019A31}" dt="2022-12-08T10:51:12.468" v="9086" actId="790"/>
          <ac:spMkLst>
            <pc:docMk/>
            <pc:sldMk cId="2574044071" sldId="484"/>
            <ac:spMk id="8651" creationId="{DA17F6ED-70A1-46CC-893B-D4DB690B4E31}"/>
          </ac:spMkLst>
        </pc:spChg>
        <pc:spChg chg="mod">
          <ac:chgData name="Kolakowski, Artur" userId="9c34c8cc-b1df-44f6-bea5-dcf7a54ee35f" providerId="ADAL" clId="{3840EB45-74CA-49F5-8548-3DE287019A31}" dt="2022-12-08T10:51:12.473" v="9087" actId="790"/>
          <ac:spMkLst>
            <pc:docMk/>
            <pc:sldMk cId="2574044071" sldId="484"/>
            <ac:spMk id="8652" creationId="{6D3547F6-F168-451B-9BA3-4B9E7F1F8263}"/>
          </ac:spMkLst>
        </pc:spChg>
        <pc:spChg chg="mod">
          <ac:chgData name="Kolakowski, Artur" userId="9c34c8cc-b1df-44f6-bea5-dcf7a54ee35f" providerId="ADAL" clId="{3840EB45-74CA-49F5-8548-3DE287019A31}" dt="2022-12-08T10:51:12.478" v="9088" actId="790"/>
          <ac:spMkLst>
            <pc:docMk/>
            <pc:sldMk cId="2574044071" sldId="484"/>
            <ac:spMk id="8653" creationId="{9FA6E953-5228-42D8-8467-E0E93C84265B}"/>
          </ac:spMkLst>
        </pc:spChg>
        <pc:spChg chg="mod">
          <ac:chgData name="Kolakowski, Artur" userId="9c34c8cc-b1df-44f6-bea5-dcf7a54ee35f" providerId="ADAL" clId="{3840EB45-74CA-49F5-8548-3DE287019A31}" dt="2022-12-08T10:51:12.485" v="9089" actId="790"/>
          <ac:spMkLst>
            <pc:docMk/>
            <pc:sldMk cId="2574044071" sldId="484"/>
            <ac:spMk id="8654" creationId="{5F87C3E1-0826-4C4D-A5DC-3D45359EB41D}"/>
          </ac:spMkLst>
        </pc:spChg>
        <pc:spChg chg="mod">
          <ac:chgData name="Kolakowski, Artur" userId="9c34c8cc-b1df-44f6-bea5-dcf7a54ee35f" providerId="ADAL" clId="{3840EB45-74CA-49F5-8548-3DE287019A31}" dt="2022-12-08T10:51:12.489" v="9090" actId="790"/>
          <ac:spMkLst>
            <pc:docMk/>
            <pc:sldMk cId="2574044071" sldId="484"/>
            <ac:spMk id="8655" creationId="{1E3CF351-4EBF-4937-875A-718A0C002AA5}"/>
          </ac:spMkLst>
        </pc:spChg>
        <pc:spChg chg="mod">
          <ac:chgData name="Kolakowski, Artur" userId="9c34c8cc-b1df-44f6-bea5-dcf7a54ee35f" providerId="ADAL" clId="{3840EB45-74CA-49F5-8548-3DE287019A31}" dt="2022-12-08T10:51:12.494" v="9091" actId="790"/>
          <ac:spMkLst>
            <pc:docMk/>
            <pc:sldMk cId="2574044071" sldId="484"/>
            <ac:spMk id="8656" creationId="{C992767B-1E82-4E09-B8C3-C9F7BAF5CFB9}"/>
          </ac:spMkLst>
        </pc:spChg>
        <pc:spChg chg="mod">
          <ac:chgData name="Kolakowski, Artur" userId="9c34c8cc-b1df-44f6-bea5-dcf7a54ee35f" providerId="ADAL" clId="{3840EB45-74CA-49F5-8548-3DE287019A31}" dt="2022-12-08T10:51:12.498" v="9092" actId="790"/>
          <ac:spMkLst>
            <pc:docMk/>
            <pc:sldMk cId="2574044071" sldId="484"/>
            <ac:spMk id="8657" creationId="{4E20CC6F-56F0-44AF-85FC-1DC6402ED466}"/>
          </ac:spMkLst>
        </pc:spChg>
        <pc:spChg chg="mod">
          <ac:chgData name="Kolakowski, Artur" userId="9c34c8cc-b1df-44f6-bea5-dcf7a54ee35f" providerId="ADAL" clId="{3840EB45-74CA-49F5-8548-3DE287019A31}" dt="2022-12-08T10:51:12.503" v="9093" actId="790"/>
          <ac:spMkLst>
            <pc:docMk/>
            <pc:sldMk cId="2574044071" sldId="484"/>
            <ac:spMk id="8658" creationId="{92A8A7A7-A95C-4E1A-9EE9-81D51D50FE36}"/>
          </ac:spMkLst>
        </pc:spChg>
        <pc:spChg chg="mod">
          <ac:chgData name="Kolakowski, Artur" userId="9c34c8cc-b1df-44f6-bea5-dcf7a54ee35f" providerId="ADAL" clId="{3840EB45-74CA-49F5-8548-3DE287019A31}" dt="2022-12-08T10:51:12.508" v="9094" actId="790"/>
          <ac:spMkLst>
            <pc:docMk/>
            <pc:sldMk cId="2574044071" sldId="484"/>
            <ac:spMk id="8659" creationId="{4D3CB016-904E-45CE-8A8F-75C2BA88930A}"/>
          </ac:spMkLst>
        </pc:spChg>
        <pc:spChg chg="mod">
          <ac:chgData name="Kolakowski, Artur" userId="9c34c8cc-b1df-44f6-bea5-dcf7a54ee35f" providerId="ADAL" clId="{3840EB45-74CA-49F5-8548-3DE287019A31}" dt="2022-12-08T10:51:12.513" v="9095" actId="790"/>
          <ac:spMkLst>
            <pc:docMk/>
            <pc:sldMk cId="2574044071" sldId="484"/>
            <ac:spMk id="8660" creationId="{16B27C19-BB1D-4B1E-BF02-B6AFD4B90BC8}"/>
          </ac:spMkLst>
        </pc:spChg>
        <pc:spChg chg="mod">
          <ac:chgData name="Kolakowski, Artur" userId="9c34c8cc-b1df-44f6-bea5-dcf7a54ee35f" providerId="ADAL" clId="{3840EB45-74CA-49F5-8548-3DE287019A31}" dt="2022-12-08T10:51:12.519" v="9096" actId="790"/>
          <ac:spMkLst>
            <pc:docMk/>
            <pc:sldMk cId="2574044071" sldId="484"/>
            <ac:spMk id="8661" creationId="{E02490F3-C2C2-43D5-9FFA-026AED161907}"/>
          </ac:spMkLst>
        </pc:spChg>
        <pc:spChg chg="mod">
          <ac:chgData name="Kolakowski, Artur" userId="9c34c8cc-b1df-44f6-bea5-dcf7a54ee35f" providerId="ADAL" clId="{3840EB45-74CA-49F5-8548-3DE287019A31}" dt="2022-12-08T10:51:12.524" v="9097" actId="790"/>
          <ac:spMkLst>
            <pc:docMk/>
            <pc:sldMk cId="2574044071" sldId="484"/>
            <ac:spMk id="8662" creationId="{5D4E3103-DB03-420E-9DEA-69A71381DF09}"/>
          </ac:spMkLst>
        </pc:spChg>
        <pc:spChg chg="mod">
          <ac:chgData name="Kolakowski, Artur" userId="9c34c8cc-b1df-44f6-bea5-dcf7a54ee35f" providerId="ADAL" clId="{3840EB45-74CA-49F5-8548-3DE287019A31}" dt="2022-12-08T10:51:12.528" v="9098" actId="790"/>
          <ac:spMkLst>
            <pc:docMk/>
            <pc:sldMk cId="2574044071" sldId="484"/>
            <ac:spMk id="8663" creationId="{9D6ABF0A-45F0-4CF2-A794-BA4E1813FD23}"/>
          </ac:spMkLst>
        </pc:spChg>
        <pc:spChg chg="mod">
          <ac:chgData name="Kolakowski, Artur" userId="9c34c8cc-b1df-44f6-bea5-dcf7a54ee35f" providerId="ADAL" clId="{3840EB45-74CA-49F5-8548-3DE287019A31}" dt="2022-12-08T10:51:12.533" v="9099" actId="790"/>
          <ac:spMkLst>
            <pc:docMk/>
            <pc:sldMk cId="2574044071" sldId="484"/>
            <ac:spMk id="8664" creationId="{A4EF683E-5E93-4A6E-8713-6B8CB4499FFA}"/>
          </ac:spMkLst>
        </pc:spChg>
        <pc:spChg chg="mod">
          <ac:chgData name="Kolakowski, Artur" userId="9c34c8cc-b1df-44f6-bea5-dcf7a54ee35f" providerId="ADAL" clId="{3840EB45-74CA-49F5-8548-3DE287019A31}" dt="2022-12-08T10:51:12.538" v="9100" actId="790"/>
          <ac:spMkLst>
            <pc:docMk/>
            <pc:sldMk cId="2574044071" sldId="484"/>
            <ac:spMk id="8665" creationId="{E83F0E3B-FCAF-4F05-8D54-FAB7434F8838}"/>
          </ac:spMkLst>
        </pc:spChg>
        <pc:spChg chg="mod">
          <ac:chgData name="Kolakowski, Artur" userId="9c34c8cc-b1df-44f6-bea5-dcf7a54ee35f" providerId="ADAL" clId="{3840EB45-74CA-49F5-8548-3DE287019A31}" dt="2022-12-08T10:51:12.542" v="9101" actId="790"/>
          <ac:spMkLst>
            <pc:docMk/>
            <pc:sldMk cId="2574044071" sldId="484"/>
            <ac:spMk id="8666" creationId="{81C426C9-1A68-443C-98AF-376C4179CCD9}"/>
          </ac:spMkLst>
        </pc:spChg>
        <pc:spChg chg="mod">
          <ac:chgData name="Kolakowski, Artur" userId="9c34c8cc-b1df-44f6-bea5-dcf7a54ee35f" providerId="ADAL" clId="{3840EB45-74CA-49F5-8548-3DE287019A31}" dt="2022-12-08T10:51:12.546" v="9102" actId="790"/>
          <ac:spMkLst>
            <pc:docMk/>
            <pc:sldMk cId="2574044071" sldId="484"/>
            <ac:spMk id="8667" creationId="{4FB5BC14-C001-43FF-A0FE-7C69D47A2E8E}"/>
          </ac:spMkLst>
        </pc:spChg>
        <pc:spChg chg="mod">
          <ac:chgData name="Kolakowski, Artur" userId="9c34c8cc-b1df-44f6-bea5-dcf7a54ee35f" providerId="ADAL" clId="{3840EB45-74CA-49F5-8548-3DE287019A31}" dt="2022-12-08T10:51:12.552" v="9103" actId="790"/>
          <ac:spMkLst>
            <pc:docMk/>
            <pc:sldMk cId="2574044071" sldId="484"/>
            <ac:spMk id="8668" creationId="{AD521FFD-09E4-467B-A2A5-4D1F21A08DAC}"/>
          </ac:spMkLst>
        </pc:spChg>
        <pc:spChg chg="mod">
          <ac:chgData name="Kolakowski, Artur" userId="9c34c8cc-b1df-44f6-bea5-dcf7a54ee35f" providerId="ADAL" clId="{3840EB45-74CA-49F5-8548-3DE287019A31}" dt="2022-12-08T10:51:12.557" v="9104" actId="790"/>
          <ac:spMkLst>
            <pc:docMk/>
            <pc:sldMk cId="2574044071" sldId="484"/>
            <ac:spMk id="8669" creationId="{06E590BC-F5CB-455B-98F9-A9E427A06D4D}"/>
          </ac:spMkLst>
        </pc:spChg>
        <pc:spChg chg="mod">
          <ac:chgData name="Kolakowski, Artur" userId="9c34c8cc-b1df-44f6-bea5-dcf7a54ee35f" providerId="ADAL" clId="{3840EB45-74CA-49F5-8548-3DE287019A31}" dt="2022-12-08T10:51:12.561" v="9105" actId="790"/>
          <ac:spMkLst>
            <pc:docMk/>
            <pc:sldMk cId="2574044071" sldId="484"/>
            <ac:spMk id="8670" creationId="{69172206-2AD5-4555-AFC8-46CC14C601AA}"/>
          </ac:spMkLst>
        </pc:spChg>
        <pc:spChg chg="mod">
          <ac:chgData name="Kolakowski, Artur" userId="9c34c8cc-b1df-44f6-bea5-dcf7a54ee35f" providerId="ADAL" clId="{3840EB45-74CA-49F5-8548-3DE287019A31}" dt="2022-12-08T10:51:12.566" v="9106" actId="790"/>
          <ac:spMkLst>
            <pc:docMk/>
            <pc:sldMk cId="2574044071" sldId="484"/>
            <ac:spMk id="8671" creationId="{B819DF7E-0D20-4F4A-965C-515538F3B6F5}"/>
          </ac:spMkLst>
        </pc:spChg>
        <pc:spChg chg="mod">
          <ac:chgData name="Kolakowski, Artur" userId="9c34c8cc-b1df-44f6-bea5-dcf7a54ee35f" providerId="ADAL" clId="{3840EB45-74CA-49F5-8548-3DE287019A31}" dt="2022-12-08T10:51:12.571" v="9107" actId="790"/>
          <ac:spMkLst>
            <pc:docMk/>
            <pc:sldMk cId="2574044071" sldId="484"/>
            <ac:spMk id="8672" creationId="{EC8E7826-20C6-4F17-BF24-6B45FF8AD2D3}"/>
          </ac:spMkLst>
        </pc:spChg>
        <pc:spChg chg="mod">
          <ac:chgData name="Kolakowski, Artur" userId="9c34c8cc-b1df-44f6-bea5-dcf7a54ee35f" providerId="ADAL" clId="{3840EB45-74CA-49F5-8548-3DE287019A31}" dt="2022-12-08T10:51:12.576" v="9108" actId="790"/>
          <ac:spMkLst>
            <pc:docMk/>
            <pc:sldMk cId="2574044071" sldId="484"/>
            <ac:spMk id="8673" creationId="{48BC14D8-ECDE-4900-AC6B-B7F350ADB4C0}"/>
          </ac:spMkLst>
        </pc:spChg>
        <pc:spChg chg="mod">
          <ac:chgData name="Kolakowski, Artur" userId="9c34c8cc-b1df-44f6-bea5-dcf7a54ee35f" providerId="ADAL" clId="{3840EB45-74CA-49F5-8548-3DE287019A31}" dt="2022-12-08T10:51:12.580" v="9109" actId="790"/>
          <ac:spMkLst>
            <pc:docMk/>
            <pc:sldMk cId="2574044071" sldId="484"/>
            <ac:spMk id="8674" creationId="{21CC1D0F-82BA-430B-9071-1BC87358FFE0}"/>
          </ac:spMkLst>
        </pc:spChg>
        <pc:spChg chg="mod">
          <ac:chgData name="Kolakowski, Artur" userId="9c34c8cc-b1df-44f6-bea5-dcf7a54ee35f" providerId="ADAL" clId="{3840EB45-74CA-49F5-8548-3DE287019A31}" dt="2022-12-08T10:51:12.585" v="9110" actId="790"/>
          <ac:spMkLst>
            <pc:docMk/>
            <pc:sldMk cId="2574044071" sldId="484"/>
            <ac:spMk id="8675" creationId="{DFB887B9-C940-4A69-9935-1EB76D96D1D0}"/>
          </ac:spMkLst>
        </pc:spChg>
        <pc:spChg chg="mod">
          <ac:chgData name="Kolakowski, Artur" userId="9c34c8cc-b1df-44f6-bea5-dcf7a54ee35f" providerId="ADAL" clId="{3840EB45-74CA-49F5-8548-3DE287019A31}" dt="2022-12-08T10:51:12.590" v="9111" actId="790"/>
          <ac:spMkLst>
            <pc:docMk/>
            <pc:sldMk cId="2574044071" sldId="484"/>
            <ac:spMk id="8676" creationId="{E53DDCBE-E8F6-4E94-A5EF-CB501D317551}"/>
          </ac:spMkLst>
        </pc:spChg>
        <pc:spChg chg="mod">
          <ac:chgData name="Kolakowski, Artur" userId="9c34c8cc-b1df-44f6-bea5-dcf7a54ee35f" providerId="ADAL" clId="{3840EB45-74CA-49F5-8548-3DE287019A31}" dt="2022-12-08T10:51:12.596" v="9112" actId="790"/>
          <ac:spMkLst>
            <pc:docMk/>
            <pc:sldMk cId="2574044071" sldId="484"/>
            <ac:spMk id="8677" creationId="{A7C3E104-69D9-4881-B414-B4ED7DB8CA59}"/>
          </ac:spMkLst>
        </pc:spChg>
        <pc:spChg chg="mod">
          <ac:chgData name="Kolakowski, Artur" userId="9c34c8cc-b1df-44f6-bea5-dcf7a54ee35f" providerId="ADAL" clId="{3840EB45-74CA-49F5-8548-3DE287019A31}" dt="2022-12-08T10:51:12.600" v="9113" actId="790"/>
          <ac:spMkLst>
            <pc:docMk/>
            <pc:sldMk cId="2574044071" sldId="484"/>
            <ac:spMk id="8678" creationId="{13AC5C5F-C141-4EA0-B4C8-5E03A3605879}"/>
          </ac:spMkLst>
        </pc:spChg>
        <pc:spChg chg="mod">
          <ac:chgData name="Kolakowski, Artur" userId="9c34c8cc-b1df-44f6-bea5-dcf7a54ee35f" providerId="ADAL" clId="{3840EB45-74CA-49F5-8548-3DE287019A31}" dt="2022-12-08T10:51:12.605" v="9114" actId="790"/>
          <ac:spMkLst>
            <pc:docMk/>
            <pc:sldMk cId="2574044071" sldId="484"/>
            <ac:spMk id="8679" creationId="{611165B4-B744-4530-A6EA-0080958F8736}"/>
          </ac:spMkLst>
        </pc:spChg>
        <pc:spChg chg="mod">
          <ac:chgData name="Kolakowski, Artur" userId="9c34c8cc-b1df-44f6-bea5-dcf7a54ee35f" providerId="ADAL" clId="{3840EB45-74CA-49F5-8548-3DE287019A31}" dt="2022-12-08T10:51:12.609" v="9115" actId="790"/>
          <ac:spMkLst>
            <pc:docMk/>
            <pc:sldMk cId="2574044071" sldId="484"/>
            <ac:spMk id="8680" creationId="{7DF2649D-7118-40C5-895B-D6CAD8A82B8C}"/>
          </ac:spMkLst>
        </pc:spChg>
        <pc:spChg chg="mod">
          <ac:chgData name="Kolakowski, Artur" userId="9c34c8cc-b1df-44f6-bea5-dcf7a54ee35f" providerId="ADAL" clId="{3840EB45-74CA-49F5-8548-3DE287019A31}" dt="2022-12-08T10:51:12.614" v="9116" actId="790"/>
          <ac:spMkLst>
            <pc:docMk/>
            <pc:sldMk cId="2574044071" sldId="484"/>
            <ac:spMk id="8681" creationId="{6D5999C9-EF76-4332-8ED1-73BE8CA26D7C}"/>
          </ac:spMkLst>
        </pc:spChg>
        <pc:spChg chg="mod">
          <ac:chgData name="Kolakowski, Artur" userId="9c34c8cc-b1df-44f6-bea5-dcf7a54ee35f" providerId="ADAL" clId="{3840EB45-74CA-49F5-8548-3DE287019A31}" dt="2022-12-08T10:51:12.619" v="9117" actId="790"/>
          <ac:spMkLst>
            <pc:docMk/>
            <pc:sldMk cId="2574044071" sldId="484"/>
            <ac:spMk id="8682" creationId="{A332B576-A3DD-44A8-B504-A66F62C6711D}"/>
          </ac:spMkLst>
        </pc:spChg>
        <pc:spChg chg="mod">
          <ac:chgData name="Kolakowski, Artur" userId="9c34c8cc-b1df-44f6-bea5-dcf7a54ee35f" providerId="ADAL" clId="{3840EB45-74CA-49F5-8548-3DE287019A31}" dt="2022-12-08T10:51:12.624" v="9118" actId="790"/>
          <ac:spMkLst>
            <pc:docMk/>
            <pc:sldMk cId="2574044071" sldId="484"/>
            <ac:spMk id="8683" creationId="{A447DC1D-843D-4C02-AE92-2876A30E2CE8}"/>
          </ac:spMkLst>
        </pc:spChg>
        <pc:spChg chg="mod">
          <ac:chgData name="Kolakowski, Artur" userId="9c34c8cc-b1df-44f6-bea5-dcf7a54ee35f" providerId="ADAL" clId="{3840EB45-74CA-49F5-8548-3DE287019A31}" dt="2022-12-08T10:51:12.629" v="9119" actId="790"/>
          <ac:spMkLst>
            <pc:docMk/>
            <pc:sldMk cId="2574044071" sldId="484"/>
            <ac:spMk id="8684" creationId="{95DF7599-DF64-4B77-B1B8-404EC478FF94}"/>
          </ac:spMkLst>
        </pc:spChg>
        <pc:spChg chg="mod">
          <ac:chgData name="Kolakowski, Artur" userId="9c34c8cc-b1df-44f6-bea5-dcf7a54ee35f" providerId="ADAL" clId="{3840EB45-74CA-49F5-8548-3DE287019A31}" dt="2022-12-08T10:51:12.634" v="9120" actId="790"/>
          <ac:spMkLst>
            <pc:docMk/>
            <pc:sldMk cId="2574044071" sldId="484"/>
            <ac:spMk id="8685" creationId="{23C5632B-8ED5-4E45-8465-9DA1F0B28459}"/>
          </ac:spMkLst>
        </pc:spChg>
        <pc:spChg chg="mod">
          <ac:chgData name="Kolakowski, Artur" userId="9c34c8cc-b1df-44f6-bea5-dcf7a54ee35f" providerId="ADAL" clId="{3840EB45-74CA-49F5-8548-3DE287019A31}" dt="2022-12-08T10:51:12.639" v="9121" actId="790"/>
          <ac:spMkLst>
            <pc:docMk/>
            <pc:sldMk cId="2574044071" sldId="484"/>
            <ac:spMk id="8686" creationId="{5E62B5D4-B810-42A1-8365-C0EAE26D2E24}"/>
          </ac:spMkLst>
        </pc:spChg>
        <pc:spChg chg="mod">
          <ac:chgData name="Kolakowski, Artur" userId="9c34c8cc-b1df-44f6-bea5-dcf7a54ee35f" providerId="ADAL" clId="{3840EB45-74CA-49F5-8548-3DE287019A31}" dt="2022-12-08T10:51:12.644" v="9122" actId="790"/>
          <ac:spMkLst>
            <pc:docMk/>
            <pc:sldMk cId="2574044071" sldId="484"/>
            <ac:spMk id="8687" creationId="{D1E6B1B2-95A8-47A9-B0AC-DD1F201D1786}"/>
          </ac:spMkLst>
        </pc:spChg>
        <pc:spChg chg="mod">
          <ac:chgData name="Kolakowski, Artur" userId="9c34c8cc-b1df-44f6-bea5-dcf7a54ee35f" providerId="ADAL" clId="{3840EB45-74CA-49F5-8548-3DE287019A31}" dt="2022-12-08T10:51:12.650" v="9123" actId="790"/>
          <ac:spMkLst>
            <pc:docMk/>
            <pc:sldMk cId="2574044071" sldId="484"/>
            <ac:spMk id="8688" creationId="{C4830A12-B5BA-4588-949A-4F860B892289}"/>
          </ac:spMkLst>
        </pc:spChg>
        <pc:spChg chg="mod">
          <ac:chgData name="Kolakowski, Artur" userId="9c34c8cc-b1df-44f6-bea5-dcf7a54ee35f" providerId="ADAL" clId="{3840EB45-74CA-49F5-8548-3DE287019A31}" dt="2022-12-08T10:51:12.655" v="9124" actId="790"/>
          <ac:spMkLst>
            <pc:docMk/>
            <pc:sldMk cId="2574044071" sldId="484"/>
            <ac:spMk id="8689" creationId="{AECE48BB-9121-49F2-97DE-9D5FD28D4A39}"/>
          </ac:spMkLst>
        </pc:spChg>
        <pc:spChg chg="mod">
          <ac:chgData name="Kolakowski, Artur" userId="9c34c8cc-b1df-44f6-bea5-dcf7a54ee35f" providerId="ADAL" clId="{3840EB45-74CA-49F5-8548-3DE287019A31}" dt="2022-12-08T10:51:12.658" v="9125" actId="790"/>
          <ac:spMkLst>
            <pc:docMk/>
            <pc:sldMk cId="2574044071" sldId="484"/>
            <ac:spMk id="8690" creationId="{1D79CB3E-8D6E-4663-87DE-1776F46987F5}"/>
          </ac:spMkLst>
        </pc:spChg>
        <pc:spChg chg="mod">
          <ac:chgData name="Kolakowski, Artur" userId="9c34c8cc-b1df-44f6-bea5-dcf7a54ee35f" providerId="ADAL" clId="{3840EB45-74CA-49F5-8548-3DE287019A31}" dt="2022-12-08T10:51:12.665" v="9126" actId="790"/>
          <ac:spMkLst>
            <pc:docMk/>
            <pc:sldMk cId="2574044071" sldId="484"/>
            <ac:spMk id="8691" creationId="{D09E68E0-3C58-40C0-A2E1-FEBDCAEA0681}"/>
          </ac:spMkLst>
        </pc:spChg>
        <pc:spChg chg="mod">
          <ac:chgData name="Kolakowski, Artur" userId="9c34c8cc-b1df-44f6-bea5-dcf7a54ee35f" providerId="ADAL" clId="{3840EB45-74CA-49F5-8548-3DE287019A31}" dt="2022-12-08T10:51:12.670" v="9127" actId="790"/>
          <ac:spMkLst>
            <pc:docMk/>
            <pc:sldMk cId="2574044071" sldId="484"/>
            <ac:spMk id="8692" creationId="{A7F445E1-5572-4636-8E54-391A497E37B4}"/>
          </ac:spMkLst>
        </pc:spChg>
        <pc:spChg chg="mod">
          <ac:chgData name="Kolakowski, Artur" userId="9c34c8cc-b1df-44f6-bea5-dcf7a54ee35f" providerId="ADAL" clId="{3840EB45-74CA-49F5-8548-3DE287019A31}" dt="2022-12-08T10:51:12.675" v="9128" actId="790"/>
          <ac:spMkLst>
            <pc:docMk/>
            <pc:sldMk cId="2574044071" sldId="484"/>
            <ac:spMk id="8693" creationId="{FD702E6F-B7C7-4CD5-B833-B3439E1C6B14}"/>
          </ac:spMkLst>
        </pc:spChg>
        <pc:spChg chg="mod">
          <ac:chgData name="Kolakowski, Artur" userId="9c34c8cc-b1df-44f6-bea5-dcf7a54ee35f" providerId="ADAL" clId="{3840EB45-74CA-49F5-8548-3DE287019A31}" dt="2022-12-08T10:51:12.680" v="9129" actId="790"/>
          <ac:spMkLst>
            <pc:docMk/>
            <pc:sldMk cId="2574044071" sldId="484"/>
            <ac:spMk id="8694" creationId="{8F49BEE3-CBD6-4262-BA5E-603FCB111A40}"/>
          </ac:spMkLst>
        </pc:spChg>
        <pc:spChg chg="mod">
          <ac:chgData name="Kolakowski, Artur" userId="9c34c8cc-b1df-44f6-bea5-dcf7a54ee35f" providerId="ADAL" clId="{3840EB45-74CA-49F5-8548-3DE287019A31}" dt="2022-12-08T10:51:12.685" v="9130" actId="790"/>
          <ac:spMkLst>
            <pc:docMk/>
            <pc:sldMk cId="2574044071" sldId="484"/>
            <ac:spMk id="8695" creationId="{652D7C58-F031-4C44-84E6-7E3657A825FC}"/>
          </ac:spMkLst>
        </pc:spChg>
        <pc:spChg chg="mod">
          <ac:chgData name="Kolakowski, Artur" userId="9c34c8cc-b1df-44f6-bea5-dcf7a54ee35f" providerId="ADAL" clId="{3840EB45-74CA-49F5-8548-3DE287019A31}" dt="2022-12-08T10:51:12.690" v="9131" actId="790"/>
          <ac:spMkLst>
            <pc:docMk/>
            <pc:sldMk cId="2574044071" sldId="484"/>
            <ac:spMk id="8696" creationId="{C0B2F155-616B-4DC3-9068-3B74B5F0CE16}"/>
          </ac:spMkLst>
        </pc:spChg>
        <pc:spChg chg="mod">
          <ac:chgData name="Kolakowski, Artur" userId="9c34c8cc-b1df-44f6-bea5-dcf7a54ee35f" providerId="ADAL" clId="{3840EB45-74CA-49F5-8548-3DE287019A31}" dt="2022-12-08T10:51:12.695" v="9132" actId="790"/>
          <ac:spMkLst>
            <pc:docMk/>
            <pc:sldMk cId="2574044071" sldId="484"/>
            <ac:spMk id="8697" creationId="{B8731AD2-1D40-4192-B02E-40B60DFCFBA4}"/>
          </ac:spMkLst>
        </pc:spChg>
        <pc:spChg chg="mod">
          <ac:chgData name="Kolakowski, Artur" userId="9c34c8cc-b1df-44f6-bea5-dcf7a54ee35f" providerId="ADAL" clId="{3840EB45-74CA-49F5-8548-3DE287019A31}" dt="2022-12-08T10:51:12.701" v="9133" actId="790"/>
          <ac:spMkLst>
            <pc:docMk/>
            <pc:sldMk cId="2574044071" sldId="484"/>
            <ac:spMk id="8698" creationId="{3E9F4214-D59F-4351-B401-E7CF8B9194ED}"/>
          </ac:spMkLst>
        </pc:spChg>
        <pc:spChg chg="mod">
          <ac:chgData name="Kolakowski, Artur" userId="9c34c8cc-b1df-44f6-bea5-dcf7a54ee35f" providerId="ADAL" clId="{3840EB45-74CA-49F5-8548-3DE287019A31}" dt="2022-12-08T10:51:12.705" v="9134" actId="790"/>
          <ac:spMkLst>
            <pc:docMk/>
            <pc:sldMk cId="2574044071" sldId="484"/>
            <ac:spMk id="8699" creationId="{3BE1DCA8-D95E-49E7-A4D5-52CDE2A187B7}"/>
          </ac:spMkLst>
        </pc:spChg>
        <pc:spChg chg="mod">
          <ac:chgData name="Kolakowski, Artur" userId="9c34c8cc-b1df-44f6-bea5-dcf7a54ee35f" providerId="ADAL" clId="{3840EB45-74CA-49F5-8548-3DE287019A31}" dt="2022-12-08T10:51:12.711" v="9135" actId="790"/>
          <ac:spMkLst>
            <pc:docMk/>
            <pc:sldMk cId="2574044071" sldId="484"/>
            <ac:spMk id="8700" creationId="{DA81A620-4138-403C-ABD6-AB227A468D42}"/>
          </ac:spMkLst>
        </pc:spChg>
        <pc:spChg chg="mod">
          <ac:chgData name="Kolakowski, Artur" userId="9c34c8cc-b1df-44f6-bea5-dcf7a54ee35f" providerId="ADAL" clId="{3840EB45-74CA-49F5-8548-3DE287019A31}" dt="2022-12-08T10:51:12.717" v="9136" actId="790"/>
          <ac:spMkLst>
            <pc:docMk/>
            <pc:sldMk cId="2574044071" sldId="484"/>
            <ac:spMk id="8701" creationId="{5DB57F77-1710-4C1E-8044-DDC62A6001B9}"/>
          </ac:spMkLst>
        </pc:spChg>
        <pc:spChg chg="mod">
          <ac:chgData name="Kolakowski, Artur" userId="9c34c8cc-b1df-44f6-bea5-dcf7a54ee35f" providerId="ADAL" clId="{3840EB45-74CA-49F5-8548-3DE287019A31}" dt="2022-12-08T10:51:12.721" v="9137" actId="790"/>
          <ac:spMkLst>
            <pc:docMk/>
            <pc:sldMk cId="2574044071" sldId="484"/>
            <ac:spMk id="8702" creationId="{4380E582-759C-4BC8-9F15-1952DE3C410C}"/>
          </ac:spMkLst>
        </pc:spChg>
        <pc:spChg chg="mod">
          <ac:chgData name="Kolakowski, Artur" userId="9c34c8cc-b1df-44f6-bea5-dcf7a54ee35f" providerId="ADAL" clId="{3840EB45-74CA-49F5-8548-3DE287019A31}" dt="2022-12-08T10:51:12.726" v="9138" actId="790"/>
          <ac:spMkLst>
            <pc:docMk/>
            <pc:sldMk cId="2574044071" sldId="484"/>
            <ac:spMk id="8703" creationId="{448B3F75-CEF2-4808-A4AD-3B9A211614BC}"/>
          </ac:spMkLst>
        </pc:spChg>
        <pc:spChg chg="mod">
          <ac:chgData name="Kolakowski, Artur" userId="9c34c8cc-b1df-44f6-bea5-dcf7a54ee35f" providerId="ADAL" clId="{3840EB45-74CA-49F5-8548-3DE287019A31}" dt="2022-12-08T10:51:12.731" v="9139" actId="790"/>
          <ac:spMkLst>
            <pc:docMk/>
            <pc:sldMk cId="2574044071" sldId="484"/>
            <ac:spMk id="8704" creationId="{97CAC9C6-5302-48BA-870E-F982108A619F}"/>
          </ac:spMkLst>
        </pc:spChg>
        <pc:spChg chg="mod">
          <ac:chgData name="Kolakowski, Artur" userId="9c34c8cc-b1df-44f6-bea5-dcf7a54ee35f" providerId="ADAL" clId="{3840EB45-74CA-49F5-8548-3DE287019A31}" dt="2022-12-08T10:51:12.736" v="9140" actId="790"/>
          <ac:spMkLst>
            <pc:docMk/>
            <pc:sldMk cId="2574044071" sldId="484"/>
            <ac:spMk id="8705" creationId="{AF58538C-48DF-4DB3-90E7-CD678A0DB762}"/>
          </ac:spMkLst>
        </pc:spChg>
        <pc:spChg chg="mod">
          <ac:chgData name="Kolakowski, Artur" userId="9c34c8cc-b1df-44f6-bea5-dcf7a54ee35f" providerId="ADAL" clId="{3840EB45-74CA-49F5-8548-3DE287019A31}" dt="2022-12-08T10:51:12.742" v="9141" actId="790"/>
          <ac:spMkLst>
            <pc:docMk/>
            <pc:sldMk cId="2574044071" sldId="484"/>
            <ac:spMk id="8706" creationId="{8CF986FB-B012-4C12-86AC-516CBFD8DE28}"/>
          </ac:spMkLst>
        </pc:spChg>
        <pc:spChg chg="mod">
          <ac:chgData name="Kolakowski, Artur" userId="9c34c8cc-b1df-44f6-bea5-dcf7a54ee35f" providerId="ADAL" clId="{3840EB45-74CA-49F5-8548-3DE287019A31}" dt="2022-12-08T10:51:12.747" v="9142" actId="790"/>
          <ac:spMkLst>
            <pc:docMk/>
            <pc:sldMk cId="2574044071" sldId="484"/>
            <ac:spMk id="8707" creationId="{25EFA7C1-A428-433B-A83F-1A209B5D4DAE}"/>
          </ac:spMkLst>
        </pc:spChg>
        <pc:spChg chg="mod">
          <ac:chgData name="Kolakowski, Artur" userId="9c34c8cc-b1df-44f6-bea5-dcf7a54ee35f" providerId="ADAL" clId="{3840EB45-74CA-49F5-8548-3DE287019A31}" dt="2022-12-08T10:51:12.752" v="9143" actId="790"/>
          <ac:spMkLst>
            <pc:docMk/>
            <pc:sldMk cId="2574044071" sldId="484"/>
            <ac:spMk id="8708" creationId="{DEE8EF85-5379-4381-90BB-9D32D87110ED}"/>
          </ac:spMkLst>
        </pc:spChg>
        <pc:spChg chg="mod">
          <ac:chgData name="Kolakowski, Artur" userId="9c34c8cc-b1df-44f6-bea5-dcf7a54ee35f" providerId="ADAL" clId="{3840EB45-74CA-49F5-8548-3DE287019A31}" dt="2022-12-08T10:51:12.757" v="9144" actId="790"/>
          <ac:spMkLst>
            <pc:docMk/>
            <pc:sldMk cId="2574044071" sldId="484"/>
            <ac:spMk id="8709" creationId="{8F18F6A1-B282-405F-BE0A-3339DE4F15B6}"/>
          </ac:spMkLst>
        </pc:spChg>
        <pc:spChg chg="mod">
          <ac:chgData name="Kolakowski, Artur" userId="9c34c8cc-b1df-44f6-bea5-dcf7a54ee35f" providerId="ADAL" clId="{3840EB45-74CA-49F5-8548-3DE287019A31}" dt="2022-12-08T10:51:12.762" v="9145" actId="790"/>
          <ac:spMkLst>
            <pc:docMk/>
            <pc:sldMk cId="2574044071" sldId="484"/>
            <ac:spMk id="8710" creationId="{AE117770-C447-4AAB-BA6D-5C9376781AF1}"/>
          </ac:spMkLst>
        </pc:spChg>
        <pc:spChg chg="mod">
          <ac:chgData name="Kolakowski, Artur" userId="9c34c8cc-b1df-44f6-bea5-dcf7a54ee35f" providerId="ADAL" clId="{3840EB45-74CA-49F5-8548-3DE287019A31}" dt="2022-12-08T10:51:12.767" v="9146" actId="790"/>
          <ac:spMkLst>
            <pc:docMk/>
            <pc:sldMk cId="2574044071" sldId="484"/>
            <ac:spMk id="8711" creationId="{A32257D7-3481-48A9-B778-11E1F6336F41}"/>
          </ac:spMkLst>
        </pc:spChg>
        <pc:spChg chg="mod">
          <ac:chgData name="Kolakowski, Artur" userId="9c34c8cc-b1df-44f6-bea5-dcf7a54ee35f" providerId="ADAL" clId="{3840EB45-74CA-49F5-8548-3DE287019A31}" dt="2022-12-08T10:51:12.772" v="9147" actId="790"/>
          <ac:spMkLst>
            <pc:docMk/>
            <pc:sldMk cId="2574044071" sldId="484"/>
            <ac:spMk id="8712" creationId="{50C42CF4-6121-49D7-956D-6FA02B745C4D}"/>
          </ac:spMkLst>
        </pc:spChg>
        <pc:spChg chg="mod">
          <ac:chgData name="Kolakowski, Artur" userId="9c34c8cc-b1df-44f6-bea5-dcf7a54ee35f" providerId="ADAL" clId="{3840EB45-74CA-49F5-8548-3DE287019A31}" dt="2022-12-08T10:51:12.777" v="9148" actId="790"/>
          <ac:spMkLst>
            <pc:docMk/>
            <pc:sldMk cId="2574044071" sldId="484"/>
            <ac:spMk id="8713" creationId="{798CE144-956B-4728-9F77-6367EC3AC81A}"/>
          </ac:spMkLst>
        </pc:spChg>
        <pc:spChg chg="mod">
          <ac:chgData name="Kolakowski, Artur" userId="9c34c8cc-b1df-44f6-bea5-dcf7a54ee35f" providerId="ADAL" clId="{3840EB45-74CA-49F5-8548-3DE287019A31}" dt="2022-12-08T10:51:12.783" v="9149" actId="790"/>
          <ac:spMkLst>
            <pc:docMk/>
            <pc:sldMk cId="2574044071" sldId="484"/>
            <ac:spMk id="8714" creationId="{72B5EA7A-C91E-437F-8CEA-0CC9753D6C34}"/>
          </ac:spMkLst>
        </pc:spChg>
        <pc:spChg chg="mod">
          <ac:chgData name="Kolakowski, Artur" userId="9c34c8cc-b1df-44f6-bea5-dcf7a54ee35f" providerId="ADAL" clId="{3840EB45-74CA-49F5-8548-3DE287019A31}" dt="2022-12-08T10:51:12.788" v="9150" actId="790"/>
          <ac:spMkLst>
            <pc:docMk/>
            <pc:sldMk cId="2574044071" sldId="484"/>
            <ac:spMk id="8715" creationId="{9D9A8A53-A03A-44C4-BF28-36224D7C8253}"/>
          </ac:spMkLst>
        </pc:spChg>
        <pc:spChg chg="mod">
          <ac:chgData name="Kolakowski, Artur" userId="9c34c8cc-b1df-44f6-bea5-dcf7a54ee35f" providerId="ADAL" clId="{3840EB45-74CA-49F5-8548-3DE287019A31}" dt="2022-12-08T10:51:12.792" v="9151" actId="790"/>
          <ac:spMkLst>
            <pc:docMk/>
            <pc:sldMk cId="2574044071" sldId="484"/>
            <ac:spMk id="8716" creationId="{95CC34CA-2051-49E1-8E22-268F47B4F225}"/>
          </ac:spMkLst>
        </pc:spChg>
        <pc:spChg chg="mod">
          <ac:chgData name="Kolakowski, Artur" userId="9c34c8cc-b1df-44f6-bea5-dcf7a54ee35f" providerId="ADAL" clId="{3840EB45-74CA-49F5-8548-3DE287019A31}" dt="2022-12-08T10:51:12.798" v="9152" actId="790"/>
          <ac:spMkLst>
            <pc:docMk/>
            <pc:sldMk cId="2574044071" sldId="484"/>
            <ac:spMk id="8717" creationId="{BC4CFC41-5E13-48B2-92FB-70520D8F0B7A}"/>
          </ac:spMkLst>
        </pc:spChg>
        <pc:spChg chg="mod">
          <ac:chgData name="Kolakowski, Artur" userId="9c34c8cc-b1df-44f6-bea5-dcf7a54ee35f" providerId="ADAL" clId="{3840EB45-74CA-49F5-8548-3DE287019A31}" dt="2022-12-08T10:51:12.803" v="9153" actId="790"/>
          <ac:spMkLst>
            <pc:docMk/>
            <pc:sldMk cId="2574044071" sldId="484"/>
            <ac:spMk id="8718" creationId="{E3DA1CEF-0F45-4F87-ADF8-D413F16068DA}"/>
          </ac:spMkLst>
        </pc:spChg>
        <pc:spChg chg="mod">
          <ac:chgData name="Kolakowski, Artur" userId="9c34c8cc-b1df-44f6-bea5-dcf7a54ee35f" providerId="ADAL" clId="{3840EB45-74CA-49F5-8548-3DE287019A31}" dt="2022-12-08T10:51:12.808" v="9154" actId="790"/>
          <ac:spMkLst>
            <pc:docMk/>
            <pc:sldMk cId="2574044071" sldId="484"/>
            <ac:spMk id="8719" creationId="{DD062CA2-FF51-41E8-B703-062ABD6597C9}"/>
          </ac:spMkLst>
        </pc:spChg>
        <pc:spChg chg="mod">
          <ac:chgData name="Kolakowski, Artur" userId="9c34c8cc-b1df-44f6-bea5-dcf7a54ee35f" providerId="ADAL" clId="{3840EB45-74CA-49F5-8548-3DE287019A31}" dt="2022-12-08T10:51:12.813" v="9155" actId="790"/>
          <ac:spMkLst>
            <pc:docMk/>
            <pc:sldMk cId="2574044071" sldId="484"/>
            <ac:spMk id="8720" creationId="{B5545A58-C549-407A-BBE0-A0705B1342B2}"/>
          </ac:spMkLst>
        </pc:spChg>
        <pc:spChg chg="mod">
          <ac:chgData name="Kolakowski, Artur" userId="9c34c8cc-b1df-44f6-bea5-dcf7a54ee35f" providerId="ADAL" clId="{3840EB45-74CA-49F5-8548-3DE287019A31}" dt="2022-12-08T10:51:12.818" v="9156" actId="790"/>
          <ac:spMkLst>
            <pc:docMk/>
            <pc:sldMk cId="2574044071" sldId="484"/>
            <ac:spMk id="8721" creationId="{65D27EDB-B32C-44EC-8528-3ACA2F4526E3}"/>
          </ac:spMkLst>
        </pc:spChg>
        <pc:spChg chg="mod">
          <ac:chgData name="Kolakowski, Artur" userId="9c34c8cc-b1df-44f6-bea5-dcf7a54ee35f" providerId="ADAL" clId="{3840EB45-74CA-49F5-8548-3DE287019A31}" dt="2022-12-08T10:51:12.823" v="9157" actId="790"/>
          <ac:spMkLst>
            <pc:docMk/>
            <pc:sldMk cId="2574044071" sldId="484"/>
            <ac:spMk id="8722" creationId="{2CE9C477-DD1B-441C-994B-36CCFA8DE21D}"/>
          </ac:spMkLst>
        </pc:spChg>
        <pc:spChg chg="mod">
          <ac:chgData name="Kolakowski, Artur" userId="9c34c8cc-b1df-44f6-bea5-dcf7a54ee35f" providerId="ADAL" clId="{3840EB45-74CA-49F5-8548-3DE287019A31}" dt="2022-12-08T10:51:12.829" v="9158" actId="790"/>
          <ac:spMkLst>
            <pc:docMk/>
            <pc:sldMk cId="2574044071" sldId="484"/>
            <ac:spMk id="8723" creationId="{49400D54-1836-4675-8F05-C2CF45D50CDB}"/>
          </ac:spMkLst>
        </pc:spChg>
        <pc:spChg chg="mod">
          <ac:chgData name="Kolakowski, Artur" userId="9c34c8cc-b1df-44f6-bea5-dcf7a54ee35f" providerId="ADAL" clId="{3840EB45-74CA-49F5-8548-3DE287019A31}" dt="2022-12-08T10:51:12.834" v="9159" actId="790"/>
          <ac:spMkLst>
            <pc:docMk/>
            <pc:sldMk cId="2574044071" sldId="484"/>
            <ac:spMk id="8724" creationId="{358E2474-F826-43EC-9D77-E91957F6BD5F}"/>
          </ac:spMkLst>
        </pc:spChg>
        <pc:spChg chg="mod">
          <ac:chgData name="Kolakowski, Artur" userId="9c34c8cc-b1df-44f6-bea5-dcf7a54ee35f" providerId="ADAL" clId="{3840EB45-74CA-49F5-8548-3DE287019A31}" dt="2022-12-08T10:51:12.839" v="9160" actId="790"/>
          <ac:spMkLst>
            <pc:docMk/>
            <pc:sldMk cId="2574044071" sldId="484"/>
            <ac:spMk id="8725" creationId="{496F309A-9839-460B-9FD2-212803765F16}"/>
          </ac:spMkLst>
        </pc:spChg>
        <pc:spChg chg="mod">
          <ac:chgData name="Kolakowski, Artur" userId="9c34c8cc-b1df-44f6-bea5-dcf7a54ee35f" providerId="ADAL" clId="{3840EB45-74CA-49F5-8548-3DE287019A31}" dt="2022-12-08T10:51:12.844" v="9161" actId="790"/>
          <ac:spMkLst>
            <pc:docMk/>
            <pc:sldMk cId="2574044071" sldId="484"/>
            <ac:spMk id="8726" creationId="{E972AEBE-66B7-4496-9BC5-47C0D1F7796B}"/>
          </ac:spMkLst>
        </pc:spChg>
        <pc:spChg chg="mod">
          <ac:chgData name="Kolakowski, Artur" userId="9c34c8cc-b1df-44f6-bea5-dcf7a54ee35f" providerId="ADAL" clId="{3840EB45-74CA-49F5-8548-3DE287019A31}" dt="2022-12-08T10:51:12.849" v="9162" actId="790"/>
          <ac:spMkLst>
            <pc:docMk/>
            <pc:sldMk cId="2574044071" sldId="484"/>
            <ac:spMk id="8727" creationId="{77A8DAA1-BB63-4B21-89E9-664845A5770A}"/>
          </ac:spMkLst>
        </pc:spChg>
        <pc:spChg chg="mod">
          <ac:chgData name="Kolakowski, Artur" userId="9c34c8cc-b1df-44f6-bea5-dcf7a54ee35f" providerId="ADAL" clId="{3840EB45-74CA-49F5-8548-3DE287019A31}" dt="2022-12-08T10:51:12.854" v="9163" actId="790"/>
          <ac:spMkLst>
            <pc:docMk/>
            <pc:sldMk cId="2574044071" sldId="484"/>
            <ac:spMk id="8728" creationId="{5BD86651-C20A-46C7-83A4-96EA101510F0}"/>
          </ac:spMkLst>
        </pc:spChg>
        <pc:spChg chg="mod">
          <ac:chgData name="Kolakowski, Artur" userId="9c34c8cc-b1df-44f6-bea5-dcf7a54ee35f" providerId="ADAL" clId="{3840EB45-74CA-49F5-8548-3DE287019A31}" dt="2022-12-08T10:51:12.859" v="9164" actId="790"/>
          <ac:spMkLst>
            <pc:docMk/>
            <pc:sldMk cId="2574044071" sldId="484"/>
            <ac:spMk id="8729" creationId="{4F4389A1-055D-4D79-AAD2-507BA35CC671}"/>
          </ac:spMkLst>
        </pc:spChg>
        <pc:spChg chg="mod">
          <ac:chgData name="Kolakowski, Artur" userId="9c34c8cc-b1df-44f6-bea5-dcf7a54ee35f" providerId="ADAL" clId="{3840EB45-74CA-49F5-8548-3DE287019A31}" dt="2022-12-08T10:51:12.864" v="9165" actId="790"/>
          <ac:spMkLst>
            <pc:docMk/>
            <pc:sldMk cId="2574044071" sldId="484"/>
            <ac:spMk id="8730" creationId="{52815E51-E933-466C-9878-91D90FD2D912}"/>
          </ac:spMkLst>
        </pc:spChg>
        <pc:spChg chg="mod">
          <ac:chgData name="Kolakowski, Artur" userId="9c34c8cc-b1df-44f6-bea5-dcf7a54ee35f" providerId="ADAL" clId="{3840EB45-74CA-49F5-8548-3DE287019A31}" dt="2022-12-08T10:51:12.869" v="9166" actId="790"/>
          <ac:spMkLst>
            <pc:docMk/>
            <pc:sldMk cId="2574044071" sldId="484"/>
            <ac:spMk id="8731" creationId="{69F7CD5D-E0B4-42CF-A697-AE1747806AFF}"/>
          </ac:spMkLst>
        </pc:spChg>
        <pc:spChg chg="mod">
          <ac:chgData name="Kolakowski, Artur" userId="9c34c8cc-b1df-44f6-bea5-dcf7a54ee35f" providerId="ADAL" clId="{3840EB45-74CA-49F5-8548-3DE287019A31}" dt="2022-12-08T10:51:12.874" v="9167" actId="790"/>
          <ac:spMkLst>
            <pc:docMk/>
            <pc:sldMk cId="2574044071" sldId="484"/>
            <ac:spMk id="8732" creationId="{B0BB332C-4326-45B5-A251-03280B8620F3}"/>
          </ac:spMkLst>
        </pc:spChg>
        <pc:spChg chg="mod">
          <ac:chgData name="Kolakowski, Artur" userId="9c34c8cc-b1df-44f6-bea5-dcf7a54ee35f" providerId="ADAL" clId="{3840EB45-74CA-49F5-8548-3DE287019A31}" dt="2022-12-08T10:51:12.880" v="9168" actId="790"/>
          <ac:spMkLst>
            <pc:docMk/>
            <pc:sldMk cId="2574044071" sldId="484"/>
            <ac:spMk id="8733" creationId="{AD3F7709-705F-4140-91DC-1703FAD0CD49}"/>
          </ac:spMkLst>
        </pc:spChg>
        <pc:spChg chg="mod">
          <ac:chgData name="Kolakowski, Artur" userId="9c34c8cc-b1df-44f6-bea5-dcf7a54ee35f" providerId="ADAL" clId="{3840EB45-74CA-49F5-8548-3DE287019A31}" dt="2022-12-08T10:51:12.885" v="9169" actId="790"/>
          <ac:spMkLst>
            <pc:docMk/>
            <pc:sldMk cId="2574044071" sldId="484"/>
            <ac:spMk id="8734" creationId="{C8FF6511-5BBF-47F6-A3F2-7B6122D5260C}"/>
          </ac:spMkLst>
        </pc:spChg>
        <pc:spChg chg="mod">
          <ac:chgData name="Kolakowski, Artur" userId="9c34c8cc-b1df-44f6-bea5-dcf7a54ee35f" providerId="ADAL" clId="{3840EB45-74CA-49F5-8548-3DE287019A31}" dt="2022-12-08T10:51:12.890" v="9170" actId="790"/>
          <ac:spMkLst>
            <pc:docMk/>
            <pc:sldMk cId="2574044071" sldId="484"/>
            <ac:spMk id="8735" creationId="{5AA4CFCF-7006-4AB4-8101-D412CC21143C}"/>
          </ac:spMkLst>
        </pc:spChg>
        <pc:spChg chg="mod">
          <ac:chgData name="Kolakowski, Artur" userId="9c34c8cc-b1df-44f6-bea5-dcf7a54ee35f" providerId="ADAL" clId="{3840EB45-74CA-49F5-8548-3DE287019A31}" dt="2022-12-08T10:51:12.894" v="9171" actId="790"/>
          <ac:spMkLst>
            <pc:docMk/>
            <pc:sldMk cId="2574044071" sldId="484"/>
            <ac:spMk id="8736" creationId="{851A1AE5-691A-4FC7-A470-2BE1F7E1B743}"/>
          </ac:spMkLst>
        </pc:spChg>
        <pc:spChg chg="mod">
          <ac:chgData name="Kolakowski, Artur" userId="9c34c8cc-b1df-44f6-bea5-dcf7a54ee35f" providerId="ADAL" clId="{3840EB45-74CA-49F5-8548-3DE287019A31}" dt="2022-12-08T10:51:12.900" v="9172" actId="790"/>
          <ac:spMkLst>
            <pc:docMk/>
            <pc:sldMk cId="2574044071" sldId="484"/>
            <ac:spMk id="8737" creationId="{80B92066-A639-4CE0-83D9-099E32D10877}"/>
          </ac:spMkLst>
        </pc:spChg>
        <pc:spChg chg="mod">
          <ac:chgData name="Kolakowski, Artur" userId="9c34c8cc-b1df-44f6-bea5-dcf7a54ee35f" providerId="ADAL" clId="{3840EB45-74CA-49F5-8548-3DE287019A31}" dt="2022-12-08T10:51:12.905" v="9173" actId="790"/>
          <ac:spMkLst>
            <pc:docMk/>
            <pc:sldMk cId="2574044071" sldId="484"/>
            <ac:spMk id="8738" creationId="{AF14523B-990F-4E5F-809E-210E6AEFEBAF}"/>
          </ac:spMkLst>
        </pc:spChg>
        <pc:spChg chg="mod">
          <ac:chgData name="Kolakowski, Artur" userId="9c34c8cc-b1df-44f6-bea5-dcf7a54ee35f" providerId="ADAL" clId="{3840EB45-74CA-49F5-8548-3DE287019A31}" dt="2022-12-08T10:51:12.910" v="9174" actId="790"/>
          <ac:spMkLst>
            <pc:docMk/>
            <pc:sldMk cId="2574044071" sldId="484"/>
            <ac:spMk id="8739" creationId="{A27920E2-6940-4D6D-ACC7-0DBE2185FEF0}"/>
          </ac:spMkLst>
        </pc:spChg>
        <pc:spChg chg="mod">
          <ac:chgData name="Kolakowski, Artur" userId="9c34c8cc-b1df-44f6-bea5-dcf7a54ee35f" providerId="ADAL" clId="{3840EB45-74CA-49F5-8548-3DE287019A31}" dt="2022-12-08T10:51:12.915" v="9175" actId="790"/>
          <ac:spMkLst>
            <pc:docMk/>
            <pc:sldMk cId="2574044071" sldId="484"/>
            <ac:spMk id="8740" creationId="{0212A707-2861-489F-9202-2D31A9752128}"/>
          </ac:spMkLst>
        </pc:spChg>
        <pc:spChg chg="mod">
          <ac:chgData name="Kolakowski, Artur" userId="9c34c8cc-b1df-44f6-bea5-dcf7a54ee35f" providerId="ADAL" clId="{3840EB45-74CA-49F5-8548-3DE287019A31}" dt="2022-12-08T10:51:12.921" v="9176" actId="790"/>
          <ac:spMkLst>
            <pc:docMk/>
            <pc:sldMk cId="2574044071" sldId="484"/>
            <ac:spMk id="8741" creationId="{8077800D-3322-440C-98D0-4CD5B7028B3D}"/>
          </ac:spMkLst>
        </pc:spChg>
        <pc:spChg chg="mod">
          <ac:chgData name="Kolakowski, Artur" userId="9c34c8cc-b1df-44f6-bea5-dcf7a54ee35f" providerId="ADAL" clId="{3840EB45-74CA-49F5-8548-3DE287019A31}" dt="2022-12-08T10:51:12.925" v="9177" actId="790"/>
          <ac:spMkLst>
            <pc:docMk/>
            <pc:sldMk cId="2574044071" sldId="484"/>
            <ac:spMk id="8742" creationId="{027892B7-712B-4EC1-8508-90C56D05CD7D}"/>
          </ac:spMkLst>
        </pc:spChg>
        <pc:spChg chg="mod">
          <ac:chgData name="Kolakowski, Artur" userId="9c34c8cc-b1df-44f6-bea5-dcf7a54ee35f" providerId="ADAL" clId="{3840EB45-74CA-49F5-8548-3DE287019A31}" dt="2022-12-08T10:51:12.931" v="9178" actId="790"/>
          <ac:spMkLst>
            <pc:docMk/>
            <pc:sldMk cId="2574044071" sldId="484"/>
            <ac:spMk id="8743" creationId="{1AE2E1A2-B44B-4105-B010-56941AB2F094}"/>
          </ac:spMkLst>
        </pc:spChg>
        <pc:spChg chg="mod">
          <ac:chgData name="Kolakowski, Artur" userId="9c34c8cc-b1df-44f6-bea5-dcf7a54ee35f" providerId="ADAL" clId="{3840EB45-74CA-49F5-8548-3DE287019A31}" dt="2022-12-08T10:51:12.936" v="9179" actId="790"/>
          <ac:spMkLst>
            <pc:docMk/>
            <pc:sldMk cId="2574044071" sldId="484"/>
            <ac:spMk id="8744" creationId="{8012F043-2DB8-4C98-9536-236BDC32ECFE}"/>
          </ac:spMkLst>
        </pc:spChg>
        <pc:spChg chg="mod">
          <ac:chgData name="Kolakowski, Artur" userId="9c34c8cc-b1df-44f6-bea5-dcf7a54ee35f" providerId="ADAL" clId="{3840EB45-74CA-49F5-8548-3DE287019A31}" dt="2022-12-08T10:51:12.941" v="9180" actId="790"/>
          <ac:spMkLst>
            <pc:docMk/>
            <pc:sldMk cId="2574044071" sldId="484"/>
            <ac:spMk id="8745" creationId="{AB8BA1A8-877F-43B4-9BBC-F2464DD4B9FE}"/>
          </ac:spMkLst>
        </pc:spChg>
        <pc:spChg chg="mod">
          <ac:chgData name="Kolakowski, Artur" userId="9c34c8cc-b1df-44f6-bea5-dcf7a54ee35f" providerId="ADAL" clId="{3840EB45-74CA-49F5-8548-3DE287019A31}" dt="2022-12-08T10:51:12.946" v="9181" actId="790"/>
          <ac:spMkLst>
            <pc:docMk/>
            <pc:sldMk cId="2574044071" sldId="484"/>
            <ac:spMk id="8746" creationId="{07AD09BA-852F-485F-A617-CFF027AEFA6B}"/>
          </ac:spMkLst>
        </pc:spChg>
        <pc:spChg chg="mod">
          <ac:chgData name="Kolakowski, Artur" userId="9c34c8cc-b1df-44f6-bea5-dcf7a54ee35f" providerId="ADAL" clId="{3840EB45-74CA-49F5-8548-3DE287019A31}" dt="2022-12-08T10:51:12.952" v="9182" actId="790"/>
          <ac:spMkLst>
            <pc:docMk/>
            <pc:sldMk cId="2574044071" sldId="484"/>
            <ac:spMk id="8747" creationId="{7F2BCAD8-8B35-4B33-8CB3-6F462D95D12D}"/>
          </ac:spMkLst>
        </pc:spChg>
        <pc:spChg chg="mod">
          <ac:chgData name="Kolakowski, Artur" userId="9c34c8cc-b1df-44f6-bea5-dcf7a54ee35f" providerId="ADAL" clId="{3840EB45-74CA-49F5-8548-3DE287019A31}" dt="2022-12-08T10:51:12.956" v="9183" actId="790"/>
          <ac:spMkLst>
            <pc:docMk/>
            <pc:sldMk cId="2574044071" sldId="484"/>
            <ac:spMk id="8748" creationId="{2C95B7A5-99AC-4F81-8FDF-102D23C858B0}"/>
          </ac:spMkLst>
        </pc:spChg>
        <pc:spChg chg="mod">
          <ac:chgData name="Kolakowski, Artur" userId="9c34c8cc-b1df-44f6-bea5-dcf7a54ee35f" providerId="ADAL" clId="{3840EB45-74CA-49F5-8548-3DE287019A31}" dt="2022-12-08T10:51:12.962" v="9184" actId="790"/>
          <ac:spMkLst>
            <pc:docMk/>
            <pc:sldMk cId="2574044071" sldId="484"/>
            <ac:spMk id="8749" creationId="{08935DB6-73E6-49B6-9905-F34C8163EE4A}"/>
          </ac:spMkLst>
        </pc:spChg>
        <pc:spChg chg="mod">
          <ac:chgData name="Kolakowski, Artur" userId="9c34c8cc-b1df-44f6-bea5-dcf7a54ee35f" providerId="ADAL" clId="{3840EB45-74CA-49F5-8548-3DE287019A31}" dt="2022-12-08T10:51:12.968" v="9185" actId="790"/>
          <ac:spMkLst>
            <pc:docMk/>
            <pc:sldMk cId="2574044071" sldId="484"/>
            <ac:spMk id="8750" creationId="{E90990AA-FCA7-49CA-8F45-10D002A594CF}"/>
          </ac:spMkLst>
        </pc:spChg>
        <pc:spChg chg="mod">
          <ac:chgData name="Kolakowski, Artur" userId="9c34c8cc-b1df-44f6-bea5-dcf7a54ee35f" providerId="ADAL" clId="{3840EB45-74CA-49F5-8548-3DE287019A31}" dt="2022-12-08T10:51:12.972" v="9186" actId="790"/>
          <ac:spMkLst>
            <pc:docMk/>
            <pc:sldMk cId="2574044071" sldId="484"/>
            <ac:spMk id="8751" creationId="{9605472D-B42F-4C49-96BF-3FD17B93339F}"/>
          </ac:spMkLst>
        </pc:spChg>
        <pc:spChg chg="mod">
          <ac:chgData name="Kolakowski, Artur" userId="9c34c8cc-b1df-44f6-bea5-dcf7a54ee35f" providerId="ADAL" clId="{3840EB45-74CA-49F5-8548-3DE287019A31}" dt="2022-12-08T10:51:12.976" v="9187" actId="790"/>
          <ac:spMkLst>
            <pc:docMk/>
            <pc:sldMk cId="2574044071" sldId="484"/>
            <ac:spMk id="8752" creationId="{D2C9150A-3DCE-43F3-9D6F-859EC17243B7}"/>
          </ac:spMkLst>
        </pc:spChg>
        <pc:spChg chg="mod">
          <ac:chgData name="Kolakowski, Artur" userId="9c34c8cc-b1df-44f6-bea5-dcf7a54ee35f" providerId="ADAL" clId="{3840EB45-74CA-49F5-8548-3DE287019A31}" dt="2022-12-08T10:51:12.982" v="9188" actId="790"/>
          <ac:spMkLst>
            <pc:docMk/>
            <pc:sldMk cId="2574044071" sldId="484"/>
            <ac:spMk id="8753" creationId="{67ACDDE1-778D-44AC-90A3-5E88639AB954}"/>
          </ac:spMkLst>
        </pc:spChg>
        <pc:spChg chg="mod">
          <ac:chgData name="Kolakowski, Artur" userId="9c34c8cc-b1df-44f6-bea5-dcf7a54ee35f" providerId="ADAL" clId="{3840EB45-74CA-49F5-8548-3DE287019A31}" dt="2022-12-08T10:51:12.988" v="9189" actId="790"/>
          <ac:spMkLst>
            <pc:docMk/>
            <pc:sldMk cId="2574044071" sldId="484"/>
            <ac:spMk id="8754" creationId="{4C563FAE-12B3-4D2F-BE70-FC0BA17CA288}"/>
          </ac:spMkLst>
        </pc:spChg>
        <pc:spChg chg="mod">
          <ac:chgData name="Kolakowski, Artur" userId="9c34c8cc-b1df-44f6-bea5-dcf7a54ee35f" providerId="ADAL" clId="{3840EB45-74CA-49F5-8548-3DE287019A31}" dt="2022-12-08T10:51:12.993" v="9190" actId="790"/>
          <ac:spMkLst>
            <pc:docMk/>
            <pc:sldMk cId="2574044071" sldId="484"/>
            <ac:spMk id="8755" creationId="{49A9A974-7DCE-4874-AB5E-A8DFEB988AD7}"/>
          </ac:spMkLst>
        </pc:spChg>
        <pc:spChg chg="mod">
          <ac:chgData name="Kolakowski, Artur" userId="9c34c8cc-b1df-44f6-bea5-dcf7a54ee35f" providerId="ADAL" clId="{3840EB45-74CA-49F5-8548-3DE287019A31}" dt="2022-12-08T10:51:12.999" v="9191" actId="790"/>
          <ac:spMkLst>
            <pc:docMk/>
            <pc:sldMk cId="2574044071" sldId="484"/>
            <ac:spMk id="8756" creationId="{FBFD0710-BB60-44BC-989D-387EEAF72510}"/>
          </ac:spMkLst>
        </pc:spChg>
        <pc:spChg chg="mod">
          <ac:chgData name="Kolakowski, Artur" userId="9c34c8cc-b1df-44f6-bea5-dcf7a54ee35f" providerId="ADAL" clId="{3840EB45-74CA-49F5-8548-3DE287019A31}" dt="2022-12-08T10:51:13.004" v="9192" actId="790"/>
          <ac:spMkLst>
            <pc:docMk/>
            <pc:sldMk cId="2574044071" sldId="484"/>
            <ac:spMk id="8757" creationId="{E7829500-9D10-4699-806F-D8112917A333}"/>
          </ac:spMkLst>
        </pc:spChg>
        <pc:spChg chg="mod">
          <ac:chgData name="Kolakowski, Artur" userId="9c34c8cc-b1df-44f6-bea5-dcf7a54ee35f" providerId="ADAL" clId="{3840EB45-74CA-49F5-8548-3DE287019A31}" dt="2022-12-08T10:51:13.008" v="9193" actId="790"/>
          <ac:spMkLst>
            <pc:docMk/>
            <pc:sldMk cId="2574044071" sldId="484"/>
            <ac:spMk id="8758" creationId="{7F5E2A43-6D1B-45E9-8FDD-CC5261F7E5B5}"/>
          </ac:spMkLst>
        </pc:spChg>
        <pc:spChg chg="mod">
          <ac:chgData name="Kolakowski, Artur" userId="9c34c8cc-b1df-44f6-bea5-dcf7a54ee35f" providerId="ADAL" clId="{3840EB45-74CA-49F5-8548-3DE287019A31}" dt="2022-12-08T10:51:13.013" v="9194" actId="790"/>
          <ac:spMkLst>
            <pc:docMk/>
            <pc:sldMk cId="2574044071" sldId="484"/>
            <ac:spMk id="8759" creationId="{1410DCEE-6225-41B1-AF97-DDE0E64CA67E}"/>
          </ac:spMkLst>
        </pc:spChg>
        <pc:spChg chg="mod">
          <ac:chgData name="Kolakowski, Artur" userId="9c34c8cc-b1df-44f6-bea5-dcf7a54ee35f" providerId="ADAL" clId="{3840EB45-74CA-49F5-8548-3DE287019A31}" dt="2022-12-08T10:51:13.019" v="9195" actId="790"/>
          <ac:spMkLst>
            <pc:docMk/>
            <pc:sldMk cId="2574044071" sldId="484"/>
            <ac:spMk id="8760" creationId="{EC882B92-E282-454B-83C8-D2CB34E2C2B4}"/>
          </ac:spMkLst>
        </pc:spChg>
        <pc:spChg chg="mod">
          <ac:chgData name="Kolakowski, Artur" userId="9c34c8cc-b1df-44f6-bea5-dcf7a54ee35f" providerId="ADAL" clId="{3840EB45-74CA-49F5-8548-3DE287019A31}" dt="2022-12-08T10:51:13.024" v="9196" actId="790"/>
          <ac:spMkLst>
            <pc:docMk/>
            <pc:sldMk cId="2574044071" sldId="484"/>
            <ac:spMk id="8761" creationId="{66984987-DDA6-41D6-9556-936C8A0F4A70}"/>
          </ac:spMkLst>
        </pc:spChg>
        <pc:spChg chg="mod">
          <ac:chgData name="Kolakowski, Artur" userId="9c34c8cc-b1df-44f6-bea5-dcf7a54ee35f" providerId="ADAL" clId="{3840EB45-74CA-49F5-8548-3DE287019A31}" dt="2022-12-08T10:51:13.028" v="9197" actId="790"/>
          <ac:spMkLst>
            <pc:docMk/>
            <pc:sldMk cId="2574044071" sldId="484"/>
            <ac:spMk id="8762" creationId="{E99957CA-CF6E-4819-AEA2-DC7B5FD78AF3}"/>
          </ac:spMkLst>
        </pc:spChg>
        <pc:spChg chg="mod">
          <ac:chgData name="Kolakowski, Artur" userId="9c34c8cc-b1df-44f6-bea5-dcf7a54ee35f" providerId="ADAL" clId="{3840EB45-74CA-49F5-8548-3DE287019A31}" dt="2022-12-08T10:51:13.035" v="9198" actId="790"/>
          <ac:spMkLst>
            <pc:docMk/>
            <pc:sldMk cId="2574044071" sldId="484"/>
            <ac:spMk id="8763" creationId="{3D06B69E-3E30-4A56-83ED-0DA31F3CC4AF}"/>
          </ac:spMkLst>
        </pc:spChg>
        <pc:spChg chg="mod">
          <ac:chgData name="Kolakowski, Artur" userId="9c34c8cc-b1df-44f6-bea5-dcf7a54ee35f" providerId="ADAL" clId="{3840EB45-74CA-49F5-8548-3DE287019A31}" dt="2022-12-08T10:51:13.040" v="9199" actId="790"/>
          <ac:spMkLst>
            <pc:docMk/>
            <pc:sldMk cId="2574044071" sldId="484"/>
            <ac:spMk id="8764" creationId="{6484FA08-3724-45A4-9A39-8CADCB651E9D}"/>
          </ac:spMkLst>
        </pc:spChg>
        <pc:spChg chg="mod">
          <ac:chgData name="Kolakowski, Artur" userId="9c34c8cc-b1df-44f6-bea5-dcf7a54ee35f" providerId="ADAL" clId="{3840EB45-74CA-49F5-8548-3DE287019A31}" dt="2022-12-08T10:51:13.045" v="9200" actId="790"/>
          <ac:spMkLst>
            <pc:docMk/>
            <pc:sldMk cId="2574044071" sldId="484"/>
            <ac:spMk id="8765" creationId="{E7BE80BC-84DA-4FDC-A278-FDE6AAA87BE0}"/>
          </ac:spMkLst>
        </pc:spChg>
        <pc:spChg chg="mod">
          <ac:chgData name="Kolakowski, Artur" userId="9c34c8cc-b1df-44f6-bea5-dcf7a54ee35f" providerId="ADAL" clId="{3840EB45-74CA-49F5-8548-3DE287019A31}" dt="2022-12-08T10:51:13.051" v="9201" actId="790"/>
          <ac:spMkLst>
            <pc:docMk/>
            <pc:sldMk cId="2574044071" sldId="484"/>
            <ac:spMk id="8766" creationId="{D351FB19-79DB-41D1-84F8-F3B7B4678C53}"/>
          </ac:spMkLst>
        </pc:spChg>
        <pc:spChg chg="mod">
          <ac:chgData name="Kolakowski, Artur" userId="9c34c8cc-b1df-44f6-bea5-dcf7a54ee35f" providerId="ADAL" clId="{3840EB45-74CA-49F5-8548-3DE287019A31}" dt="2022-12-08T10:51:13.056" v="9202" actId="790"/>
          <ac:spMkLst>
            <pc:docMk/>
            <pc:sldMk cId="2574044071" sldId="484"/>
            <ac:spMk id="8767" creationId="{7B3E7B88-E760-4559-BAFC-F61845FA4965}"/>
          </ac:spMkLst>
        </pc:spChg>
        <pc:spChg chg="mod">
          <ac:chgData name="Kolakowski, Artur" userId="9c34c8cc-b1df-44f6-bea5-dcf7a54ee35f" providerId="ADAL" clId="{3840EB45-74CA-49F5-8548-3DE287019A31}" dt="2022-12-08T10:51:13.060" v="9203" actId="790"/>
          <ac:spMkLst>
            <pc:docMk/>
            <pc:sldMk cId="2574044071" sldId="484"/>
            <ac:spMk id="8768" creationId="{71254F64-DE59-4754-B00C-532AF60B8E47}"/>
          </ac:spMkLst>
        </pc:spChg>
        <pc:spChg chg="mod">
          <ac:chgData name="Kolakowski, Artur" userId="9c34c8cc-b1df-44f6-bea5-dcf7a54ee35f" providerId="ADAL" clId="{3840EB45-74CA-49F5-8548-3DE287019A31}" dt="2022-12-08T10:51:13.065" v="9204" actId="790"/>
          <ac:spMkLst>
            <pc:docMk/>
            <pc:sldMk cId="2574044071" sldId="484"/>
            <ac:spMk id="8769" creationId="{079A4F08-58D1-4689-A73E-D5534411D914}"/>
          </ac:spMkLst>
        </pc:spChg>
        <pc:spChg chg="mod">
          <ac:chgData name="Kolakowski, Artur" userId="9c34c8cc-b1df-44f6-bea5-dcf7a54ee35f" providerId="ADAL" clId="{3840EB45-74CA-49F5-8548-3DE287019A31}" dt="2022-12-08T10:51:13.071" v="9205" actId="790"/>
          <ac:spMkLst>
            <pc:docMk/>
            <pc:sldMk cId="2574044071" sldId="484"/>
            <ac:spMk id="8770" creationId="{C69E4F09-1991-4D72-BF14-FD03F72E1FFA}"/>
          </ac:spMkLst>
        </pc:spChg>
        <pc:spChg chg="mod">
          <ac:chgData name="Kolakowski, Artur" userId="9c34c8cc-b1df-44f6-bea5-dcf7a54ee35f" providerId="ADAL" clId="{3840EB45-74CA-49F5-8548-3DE287019A31}" dt="2022-12-08T10:51:13.076" v="9206" actId="790"/>
          <ac:spMkLst>
            <pc:docMk/>
            <pc:sldMk cId="2574044071" sldId="484"/>
            <ac:spMk id="8771" creationId="{5FF95194-9AF1-4E00-8A6A-487DCF659FE4}"/>
          </ac:spMkLst>
        </pc:spChg>
        <pc:spChg chg="mod">
          <ac:chgData name="Kolakowski, Artur" userId="9c34c8cc-b1df-44f6-bea5-dcf7a54ee35f" providerId="ADAL" clId="{3840EB45-74CA-49F5-8548-3DE287019A31}" dt="2022-12-08T10:51:13.082" v="9207" actId="790"/>
          <ac:spMkLst>
            <pc:docMk/>
            <pc:sldMk cId="2574044071" sldId="484"/>
            <ac:spMk id="8772" creationId="{ABC2919C-ECF1-4F76-9824-5131D4C01473}"/>
          </ac:spMkLst>
        </pc:spChg>
        <pc:spChg chg="mod">
          <ac:chgData name="Kolakowski, Artur" userId="9c34c8cc-b1df-44f6-bea5-dcf7a54ee35f" providerId="ADAL" clId="{3840EB45-74CA-49F5-8548-3DE287019A31}" dt="2022-12-08T10:51:13.087" v="9208" actId="790"/>
          <ac:spMkLst>
            <pc:docMk/>
            <pc:sldMk cId="2574044071" sldId="484"/>
            <ac:spMk id="8773" creationId="{58204D3F-29DD-4EC6-B93A-A23424A9D100}"/>
          </ac:spMkLst>
        </pc:spChg>
        <pc:spChg chg="mod">
          <ac:chgData name="Kolakowski, Artur" userId="9c34c8cc-b1df-44f6-bea5-dcf7a54ee35f" providerId="ADAL" clId="{3840EB45-74CA-49F5-8548-3DE287019A31}" dt="2022-12-08T10:51:13.092" v="9209" actId="790"/>
          <ac:spMkLst>
            <pc:docMk/>
            <pc:sldMk cId="2574044071" sldId="484"/>
            <ac:spMk id="8774" creationId="{8AC00FC2-BAE8-4838-B77E-AF9A898989CB}"/>
          </ac:spMkLst>
        </pc:spChg>
        <pc:spChg chg="mod">
          <ac:chgData name="Kolakowski, Artur" userId="9c34c8cc-b1df-44f6-bea5-dcf7a54ee35f" providerId="ADAL" clId="{3840EB45-74CA-49F5-8548-3DE287019A31}" dt="2022-12-08T10:51:13.097" v="9210" actId="790"/>
          <ac:spMkLst>
            <pc:docMk/>
            <pc:sldMk cId="2574044071" sldId="484"/>
            <ac:spMk id="8775" creationId="{22FF341D-1776-45B2-AD87-F6C0019AAF4C}"/>
          </ac:spMkLst>
        </pc:spChg>
        <pc:spChg chg="mod">
          <ac:chgData name="Kolakowski, Artur" userId="9c34c8cc-b1df-44f6-bea5-dcf7a54ee35f" providerId="ADAL" clId="{3840EB45-74CA-49F5-8548-3DE287019A31}" dt="2022-12-08T10:51:13.101" v="9211" actId="790"/>
          <ac:spMkLst>
            <pc:docMk/>
            <pc:sldMk cId="2574044071" sldId="484"/>
            <ac:spMk id="8776" creationId="{0E4AB715-E48D-477F-BA5A-30075597B653}"/>
          </ac:spMkLst>
        </pc:spChg>
        <pc:spChg chg="mod">
          <ac:chgData name="Kolakowski, Artur" userId="9c34c8cc-b1df-44f6-bea5-dcf7a54ee35f" providerId="ADAL" clId="{3840EB45-74CA-49F5-8548-3DE287019A31}" dt="2022-12-08T10:51:13.106" v="9212" actId="790"/>
          <ac:spMkLst>
            <pc:docMk/>
            <pc:sldMk cId="2574044071" sldId="484"/>
            <ac:spMk id="8777" creationId="{03787910-8C8D-41E4-9BC2-BF3B6EC4FFBB}"/>
          </ac:spMkLst>
        </pc:spChg>
        <pc:spChg chg="mod">
          <ac:chgData name="Kolakowski, Artur" userId="9c34c8cc-b1df-44f6-bea5-dcf7a54ee35f" providerId="ADAL" clId="{3840EB45-74CA-49F5-8548-3DE287019A31}" dt="2022-12-08T10:51:13.112" v="9213" actId="790"/>
          <ac:spMkLst>
            <pc:docMk/>
            <pc:sldMk cId="2574044071" sldId="484"/>
            <ac:spMk id="8778" creationId="{66D6FF50-3233-4D24-84D3-23E25ABBB4B1}"/>
          </ac:spMkLst>
        </pc:spChg>
        <pc:spChg chg="mod">
          <ac:chgData name="Kolakowski, Artur" userId="9c34c8cc-b1df-44f6-bea5-dcf7a54ee35f" providerId="ADAL" clId="{3840EB45-74CA-49F5-8548-3DE287019A31}" dt="2022-12-08T10:51:13.118" v="9214" actId="790"/>
          <ac:spMkLst>
            <pc:docMk/>
            <pc:sldMk cId="2574044071" sldId="484"/>
            <ac:spMk id="8779" creationId="{96151D3E-CD5B-45CA-89F3-7589EE601B91}"/>
          </ac:spMkLst>
        </pc:spChg>
        <pc:spChg chg="mod">
          <ac:chgData name="Kolakowski, Artur" userId="9c34c8cc-b1df-44f6-bea5-dcf7a54ee35f" providerId="ADAL" clId="{3840EB45-74CA-49F5-8548-3DE287019A31}" dt="2022-12-08T10:51:13.122" v="9215" actId="790"/>
          <ac:spMkLst>
            <pc:docMk/>
            <pc:sldMk cId="2574044071" sldId="484"/>
            <ac:spMk id="8780" creationId="{D3FF4FA7-005D-4EF2-9568-7F3827D537B2}"/>
          </ac:spMkLst>
        </pc:spChg>
        <pc:spChg chg="mod">
          <ac:chgData name="Kolakowski, Artur" userId="9c34c8cc-b1df-44f6-bea5-dcf7a54ee35f" providerId="ADAL" clId="{3840EB45-74CA-49F5-8548-3DE287019A31}" dt="2022-12-08T10:51:13.126" v="9216" actId="790"/>
          <ac:spMkLst>
            <pc:docMk/>
            <pc:sldMk cId="2574044071" sldId="484"/>
            <ac:spMk id="8781" creationId="{BB960F0E-D74C-400A-99AA-77624DC360E4}"/>
          </ac:spMkLst>
        </pc:spChg>
        <pc:spChg chg="mod">
          <ac:chgData name="Kolakowski, Artur" userId="9c34c8cc-b1df-44f6-bea5-dcf7a54ee35f" providerId="ADAL" clId="{3840EB45-74CA-49F5-8548-3DE287019A31}" dt="2022-12-08T10:51:13.132" v="9217" actId="790"/>
          <ac:spMkLst>
            <pc:docMk/>
            <pc:sldMk cId="2574044071" sldId="484"/>
            <ac:spMk id="8782" creationId="{40E946B7-7413-4639-B657-AE47631D94E2}"/>
          </ac:spMkLst>
        </pc:spChg>
        <pc:spChg chg="mod">
          <ac:chgData name="Kolakowski, Artur" userId="9c34c8cc-b1df-44f6-bea5-dcf7a54ee35f" providerId="ADAL" clId="{3840EB45-74CA-49F5-8548-3DE287019A31}" dt="2022-12-08T10:51:13.138" v="9218" actId="790"/>
          <ac:spMkLst>
            <pc:docMk/>
            <pc:sldMk cId="2574044071" sldId="484"/>
            <ac:spMk id="8783" creationId="{A27359DC-6C93-4D07-9369-D46601471D06}"/>
          </ac:spMkLst>
        </pc:spChg>
        <pc:spChg chg="mod">
          <ac:chgData name="Kolakowski, Artur" userId="9c34c8cc-b1df-44f6-bea5-dcf7a54ee35f" providerId="ADAL" clId="{3840EB45-74CA-49F5-8548-3DE287019A31}" dt="2022-12-08T10:51:13.143" v="9219" actId="790"/>
          <ac:spMkLst>
            <pc:docMk/>
            <pc:sldMk cId="2574044071" sldId="484"/>
            <ac:spMk id="8784" creationId="{35973D42-BE22-4B6E-B3CA-5087755692DE}"/>
          </ac:spMkLst>
        </pc:spChg>
        <pc:spChg chg="mod">
          <ac:chgData name="Kolakowski, Artur" userId="9c34c8cc-b1df-44f6-bea5-dcf7a54ee35f" providerId="ADAL" clId="{3840EB45-74CA-49F5-8548-3DE287019A31}" dt="2022-12-08T10:51:13.148" v="9220" actId="790"/>
          <ac:spMkLst>
            <pc:docMk/>
            <pc:sldMk cId="2574044071" sldId="484"/>
            <ac:spMk id="8785" creationId="{D13053F3-4844-4F74-9636-419523D49B47}"/>
          </ac:spMkLst>
        </pc:spChg>
        <pc:spChg chg="mod">
          <ac:chgData name="Kolakowski, Artur" userId="9c34c8cc-b1df-44f6-bea5-dcf7a54ee35f" providerId="ADAL" clId="{3840EB45-74CA-49F5-8548-3DE287019A31}" dt="2022-12-08T10:51:13.153" v="9221" actId="790"/>
          <ac:spMkLst>
            <pc:docMk/>
            <pc:sldMk cId="2574044071" sldId="484"/>
            <ac:spMk id="8786" creationId="{EAA62FE7-C4C5-4786-8ACD-7B4EB5714027}"/>
          </ac:spMkLst>
        </pc:spChg>
        <pc:spChg chg="mod">
          <ac:chgData name="Kolakowski, Artur" userId="9c34c8cc-b1df-44f6-bea5-dcf7a54ee35f" providerId="ADAL" clId="{3840EB45-74CA-49F5-8548-3DE287019A31}" dt="2022-12-08T10:51:13.158" v="9222" actId="790"/>
          <ac:spMkLst>
            <pc:docMk/>
            <pc:sldMk cId="2574044071" sldId="484"/>
            <ac:spMk id="8787" creationId="{DC043B16-84B6-405A-9E13-D06CD6C7B950}"/>
          </ac:spMkLst>
        </pc:spChg>
        <pc:spChg chg="mod">
          <ac:chgData name="Kolakowski, Artur" userId="9c34c8cc-b1df-44f6-bea5-dcf7a54ee35f" providerId="ADAL" clId="{3840EB45-74CA-49F5-8548-3DE287019A31}" dt="2022-12-08T10:51:13.164" v="9223" actId="790"/>
          <ac:spMkLst>
            <pc:docMk/>
            <pc:sldMk cId="2574044071" sldId="484"/>
            <ac:spMk id="8788" creationId="{4F73246A-1BF0-46B3-9802-EDFDA8201BD0}"/>
          </ac:spMkLst>
        </pc:spChg>
        <pc:spChg chg="mod">
          <ac:chgData name="Kolakowski, Artur" userId="9c34c8cc-b1df-44f6-bea5-dcf7a54ee35f" providerId="ADAL" clId="{3840EB45-74CA-49F5-8548-3DE287019A31}" dt="2022-12-08T10:51:13.168" v="9224" actId="790"/>
          <ac:spMkLst>
            <pc:docMk/>
            <pc:sldMk cId="2574044071" sldId="484"/>
            <ac:spMk id="8789" creationId="{69C89DB2-DE8B-496C-A414-882F8F9C43B4}"/>
          </ac:spMkLst>
        </pc:spChg>
        <pc:spChg chg="mod">
          <ac:chgData name="Kolakowski, Artur" userId="9c34c8cc-b1df-44f6-bea5-dcf7a54ee35f" providerId="ADAL" clId="{3840EB45-74CA-49F5-8548-3DE287019A31}" dt="2022-12-08T10:51:13.173" v="9225" actId="790"/>
          <ac:spMkLst>
            <pc:docMk/>
            <pc:sldMk cId="2574044071" sldId="484"/>
            <ac:spMk id="8790" creationId="{2B90C4BC-F9D7-46F1-96A1-ED90D90E04C8}"/>
          </ac:spMkLst>
        </pc:spChg>
        <pc:spChg chg="mod">
          <ac:chgData name="Kolakowski, Artur" userId="9c34c8cc-b1df-44f6-bea5-dcf7a54ee35f" providerId="ADAL" clId="{3840EB45-74CA-49F5-8548-3DE287019A31}" dt="2022-12-08T10:51:13.178" v="9226" actId="790"/>
          <ac:spMkLst>
            <pc:docMk/>
            <pc:sldMk cId="2574044071" sldId="484"/>
            <ac:spMk id="8791" creationId="{BEF5401F-3873-4954-8778-630E69E55985}"/>
          </ac:spMkLst>
        </pc:spChg>
        <pc:spChg chg="mod">
          <ac:chgData name="Kolakowski, Artur" userId="9c34c8cc-b1df-44f6-bea5-dcf7a54ee35f" providerId="ADAL" clId="{3840EB45-74CA-49F5-8548-3DE287019A31}" dt="2022-12-08T10:51:13.184" v="9227" actId="790"/>
          <ac:spMkLst>
            <pc:docMk/>
            <pc:sldMk cId="2574044071" sldId="484"/>
            <ac:spMk id="8792" creationId="{2DD865AD-2432-492A-94A5-4BFFDBCD74C4}"/>
          </ac:spMkLst>
        </pc:spChg>
        <pc:spChg chg="mod">
          <ac:chgData name="Kolakowski, Artur" userId="9c34c8cc-b1df-44f6-bea5-dcf7a54ee35f" providerId="ADAL" clId="{3840EB45-74CA-49F5-8548-3DE287019A31}" dt="2022-12-08T10:51:13.190" v="9228" actId="790"/>
          <ac:spMkLst>
            <pc:docMk/>
            <pc:sldMk cId="2574044071" sldId="484"/>
            <ac:spMk id="8793" creationId="{B32C16E4-3BC3-4D2A-9936-06325406A612}"/>
          </ac:spMkLst>
        </pc:spChg>
        <pc:spChg chg="mod">
          <ac:chgData name="Kolakowski, Artur" userId="9c34c8cc-b1df-44f6-bea5-dcf7a54ee35f" providerId="ADAL" clId="{3840EB45-74CA-49F5-8548-3DE287019A31}" dt="2022-12-08T10:51:13.195" v="9229" actId="790"/>
          <ac:spMkLst>
            <pc:docMk/>
            <pc:sldMk cId="2574044071" sldId="484"/>
            <ac:spMk id="8794" creationId="{FDA3A286-EFA4-49BE-9300-95FA4C60B780}"/>
          </ac:spMkLst>
        </pc:spChg>
        <pc:spChg chg="mod">
          <ac:chgData name="Kolakowski, Artur" userId="9c34c8cc-b1df-44f6-bea5-dcf7a54ee35f" providerId="ADAL" clId="{3840EB45-74CA-49F5-8548-3DE287019A31}" dt="2022-12-08T10:51:13.202" v="9230" actId="790"/>
          <ac:spMkLst>
            <pc:docMk/>
            <pc:sldMk cId="2574044071" sldId="484"/>
            <ac:spMk id="8795" creationId="{B8EC83AD-0B75-40FA-9A0C-36DBA1DF69F2}"/>
          </ac:spMkLst>
        </pc:spChg>
        <pc:spChg chg="mod">
          <ac:chgData name="Kolakowski, Artur" userId="9c34c8cc-b1df-44f6-bea5-dcf7a54ee35f" providerId="ADAL" clId="{3840EB45-74CA-49F5-8548-3DE287019A31}" dt="2022-12-08T10:51:13.207" v="9231" actId="790"/>
          <ac:spMkLst>
            <pc:docMk/>
            <pc:sldMk cId="2574044071" sldId="484"/>
            <ac:spMk id="8796" creationId="{E01F38FF-51E6-47D0-8260-B23D45BFA3B6}"/>
          </ac:spMkLst>
        </pc:spChg>
        <pc:spChg chg="mod">
          <ac:chgData name="Kolakowski, Artur" userId="9c34c8cc-b1df-44f6-bea5-dcf7a54ee35f" providerId="ADAL" clId="{3840EB45-74CA-49F5-8548-3DE287019A31}" dt="2022-12-08T10:51:13.212" v="9232" actId="790"/>
          <ac:spMkLst>
            <pc:docMk/>
            <pc:sldMk cId="2574044071" sldId="484"/>
            <ac:spMk id="8797" creationId="{7C5D1DFA-C689-4F19-9DD6-73E56BAC48AB}"/>
          </ac:spMkLst>
        </pc:spChg>
        <pc:spChg chg="mod">
          <ac:chgData name="Kolakowski, Artur" userId="9c34c8cc-b1df-44f6-bea5-dcf7a54ee35f" providerId="ADAL" clId="{3840EB45-74CA-49F5-8548-3DE287019A31}" dt="2022-12-08T10:51:13.218" v="9233" actId="790"/>
          <ac:spMkLst>
            <pc:docMk/>
            <pc:sldMk cId="2574044071" sldId="484"/>
            <ac:spMk id="8798" creationId="{6BAF959A-CB19-499B-A402-1C393CF92D6F}"/>
          </ac:spMkLst>
        </pc:spChg>
        <pc:spChg chg="mod">
          <ac:chgData name="Kolakowski, Artur" userId="9c34c8cc-b1df-44f6-bea5-dcf7a54ee35f" providerId="ADAL" clId="{3840EB45-74CA-49F5-8548-3DE287019A31}" dt="2022-12-08T10:51:13.223" v="9234" actId="790"/>
          <ac:spMkLst>
            <pc:docMk/>
            <pc:sldMk cId="2574044071" sldId="484"/>
            <ac:spMk id="8799" creationId="{29EE5D45-F1E1-4B49-A620-DC01B37FB08E}"/>
          </ac:spMkLst>
        </pc:spChg>
        <pc:spChg chg="mod">
          <ac:chgData name="Kolakowski, Artur" userId="9c34c8cc-b1df-44f6-bea5-dcf7a54ee35f" providerId="ADAL" clId="{3840EB45-74CA-49F5-8548-3DE287019A31}" dt="2022-12-08T10:51:13.228" v="9235" actId="790"/>
          <ac:spMkLst>
            <pc:docMk/>
            <pc:sldMk cId="2574044071" sldId="484"/>
            <ac:spMk id="8800" creationId="{1BA1B67E-7F5E-45A5-A425-D232E45EBB24}"/>
          </ac:spMkLst>
        </pc:spChg>
        <pc:spChg chg="mod">
          <ac:chgData name="Kolakowski, Artur" userId="9c34c8cc-b1df-44f6-bea5-dcf7a54ee35f" providerId="ADAL" clId="{3840EB45-74CA-49F5-8548-3DE287019A31}" dt="2022-12-08T10:51:13.234" v="9236" actId="790"/>
          <ac:spMkLst>
            <pc:docMk/>
            <pc:sldMk cId="2574044071" sldId="484"/>
            <ac:spMk id="8801" creationId="{BB96BFCA-48C7-4611-8B7F-FDF6514B4347}"/>
          </ac:spMkLst>
        </pc:spChg>
        <pc:spChg chg="mod">
          <ac:chgData name="Kolakowski, Artur" userId="9c34c8cc-b1df-44f6-bea5-dcf7a54ee35f" providerId="ADAL" clId="{3840EB45-74CA-49F5-8548-3DE287019A31}" dt="2022-12-08T10:51:13.239" v="9237" actId="790"/>
          <ac:spMkLst>
            <pc:docMk/>
            <pc:sldMk cId="2574044071" sldId="484"/>
            <ac:spMk id="8802" creationId="{0B42B05A-CC8A-4B71-87A3-6ADC7B3B99E1}"/>
          </ac:spMkLst>
        </pc:spChg>
        <pc:spChg chg="mod">
          <ac:chgData name="Kolakowski, Artur" userId="9c34c8cc-b1df-44f6-bea5-dcf7a54ee35f" providerId="ADAL" clId="{3840EB45-74CA-49F5-8548-3DE287019A31}" dt="2022-12-08T10:51:13.244" v="9238" actId="790"/>
          <ac:spMkLst>
            <pc:docMk/>
            <pc:sldMk cId="2574044071" sldId="484"/>
            <ac:spMk id="8803" creationId="{D45979C3-7C0F-4727-85FD-5CC135FB66EA}"/>
          </ac:spMkLst>
        </pc:spChg>
        <pc:spChg chg="mod">
          <ac:chgData name="Kolakowski, Artur" userId="9c34c8cc-b1df-44f6-bea5-dcf7a54ee35f" providerId="ADAL" clId="{3840EB45-74CA-49F5-8548-3DE287019A31}" dt="2022-12-08T10:51:13.250" v="9239" actId="790"/>
          <ac:spMkLst>
            <pc:docMk/>
            <pc:sldMk cId="2574044071" sldId="484"/>
            <ac:spMk id="8804" creationId="{4ACAC233-D43D-46EE-8EA5-4C0C0810E39E}"/>
          </ac:spMkLst>
        </pc:spChg>
        <pc:spChg chg="mod">
          <ac:chgData name="Kolakowski, Artur" userId="9c34c8cc-b1df-44f6-bea5-dcf7a54ee35f" providerId="ADAL" clId="{3840EB45-74CA-49F5-8548-3DE287019A31}" dt="2022-12-08T10:51:13.254" v="9240" actId="790"/>
          <ac:spMkLst>
            <pc:docMk/>
            <pc:sldMk cId="2574044071" sldId="484"/>
            <ac:spMk id="8805" creationId="{29756297-110E-421C-97C3-D30DF90F8AD6}"/>
          </ac:spMkLst>
        </pc:spChg>
        <pc:spChg chg="mod">
          <ac:chgData name="Kolakowski, Artur" userId="9c34c8cc-b1df-44f6-bea5-dcf7a54ee35f" providerId="ADAL" clId="{3840EB45-74CA-49F5-8548-3DE287019A31}" dt="2022-12-08T10:51:13.260" v="9241" actId="790"/>
          <ac:spMkLst>
            <pc:docMk/>
            <pc:sldMk cId="2574044071" sldId="484"/>
            <ac:spMk id="8806" creationId="{588558A0-D97E-4BDD-AD53-69FBA5664DC9}"/>
          </ac:spMkLst>
        </pc:spChg>
        <pc:spChg chg="mod">
          <ac:chgData name="Kolakowski, Artur" userId="9c34c8cc-b1df-44f6-bea5-dcf7a54ee35f" providerId="ADAL" clId="{3840EB45-74CA-49F5-8548-3DE287019A31}" dt="2022-12-08T10:51:13.267" v="9242" actId="790"/>
          <ac:spMkLst>
            <pc:docMk/>
            <pc:sldMk cId="2574044071" sldId="484"/>
            <ac:spMk id="8807" creationId="{CE1338FF-5A43-469E-A44E-5A6DCCE304A0}"/>
          </ac:spMkLst>
        </pc:spChg>
        <pc:spChg chg="mod">
          <ac:chgData name="Kolakowski, Artur" userId="9c34c8cc-b1df-44f6-bea5-dcf7a54ee35f" providerId="ADAL" clId="{3840EB45-74CA-49F5-8548-3DE287019A31}" dt="2022-12-08T10:51:13.272" v="9243" actId="790"/>
          <ac:spMkLst>
            <pc:docMk/>
            <pc:sldMk cId="2574044071" sldId="484"/>
            <ac:spMk id="8808" creationId="{8F44F4C1-74CC-44C5-B00C-D611777BC05B}"/>
          </ac:spMkLst>
        </pc:spChg>
        <pc:spChg chg="mod">
          <ac:chgData name="Kolakowski, Artur" userId="9c34c8cc-b1df-44f6-bea5-dcf7a54ee35f" providerId="ADAL" clId="{3840EB45-74CA-49F5-8548-3DE287019A31}" dt="2022-12-08T10:51:13.278" v="9244" actId="790"/>
          <ac:spMkLst>
            <pc:docMk/>
            <pc:sldMk cId="2574044071" sldId="484"/>
            <ac:spMk id="8809" creationId="{22BE5751-7D00-4CA5-9DCD-AB10659FFAF9}"/>
          </ac:spMkLst>
        </pc:spChg>
        <pc:spChg chg="mod">
          <ac:chgData name="Kolakowski, Artur" userId="9c34c8cc-b1df-44f6-bea5-dcf7a54ee35f" providerId="ADAL" clId="{3840EB45-74CA-49F5-8548-3DE287019A31}" dt="2022-12-08T10:51:13.285" v="9245" actId="790"/>
          <ac:spMkLst>
            <pc:docMk/>
            <pc:sldMk cId="2574044071" sldId="484"/>
            <ac:spMk id="8810" creationId="{216ED257-E853-4A58-B76B-308DE59ECFDA}"/>
          </ac:spMkLst>
        </pc:spChg>
        <pc:spChg chg="mod">
          <ac:chgData name="Kolakowski, Artur" userId="9c34c8cc-b1df-44f6-bea5-dcf7a54ee35f" providerId="ADAL" clId="{3840EB45-74CA-49F5-8548-3DE287019A31}" dt="2022-12-08T10:51:13.290" v="9246" actId="790"/>
          <ac:spMkLst>
            <pc:docMk/>
            <pc:sldMk cId="2574044071" sldId="484"/>
            <ac:spMk id="8811" creationId="{A540AC48-1D30-43B5-9D82-4F3F521A8B32}"/>
          </ac:spMkLst>
        </pc:spChg>
        <pc:spChg chg="mod">
          <ac:chgData name="Kolakowski, Artur" userId="9c34c8cc-b1df-44f6-bea5-dcf7a54ee35f" providerId="ADAL" clId="{3840EB45-74CA-49F5-8548-3DE287019A31}" dt="2022-12-08T10:51:13.295" v="9247" actId="790"/>
          <ac:spMkLst>
            <pc:docMk/>
            <pc:sldMk cId="2574044071" sldId="484"/>
            <ac:spMk id="8812" creationId="{68C2667C-330A-4D0F-B811-C8C21B0E8B3D}"/>
          </ac:spMkLst>
        </pc:spChg>
        <pc:spChg chg="mod">
          <ac:chgData name="Kolakowski, Artur" userId="9c34c8cc-b1df-44f6-bea5-dcf7a54ee35f" providerId="ADAL" clId="{3840EB45-74CA-49F5-8548-3DE287019A31}" dt="2022-12-08T10:51:13.300" v="9248" actId="790"/>
          <ac:spMkLst>
            <pc:docMk/>
            <pc:sldMk cId="2574044071" sldId="484"/>
            <ac:spMk id="8813" creationId="{DF1A862A-C49D-408D-A8A4-016E0306B842}"/>
          </ac:spMkLst>
        </pc:spChg>
        <pc:spChg chg="mod">
          <ac:chgData name="Kolakowski, Artur" userId="9c34c8cc-b1df-44f6-bea5-dcf7a54ee35f" providerId="ADAL" clId="{3840EB45-74CA-49F5-8548-3DE287019A31}" dt="2022-12-08T10:51:13.305" v="9249" actId="790"/>
          <ac:spMkLst>
            <pc:docMk/>
            <pc:sldMk cId="2574044071" sldId="484"/>
            <ac:spMk id="8814" creationId="{40C77543-23CA-4CD1-BBB6-764787A5B0C7}"/>
          </ac:spMkLst>
        </pc:spChg>
        <pc:spChg chg="mod">
          <ac:chgData name="Kolakowski, Artur" userId="9c34c8cc-b1df-44f6-bea5-dcf7a54ee35f" providerId="ADAL" clId="{3840EB45-74CA-49F5-8548-3DE287019A31}" dt="2022-12-08T10:51:13.311" v="9250" actId="790"/>
          <ac:spMkLst>
            <pc:docMk/>
            <pc:sldMk cId="2574044071" sldId="484"/>
            <ac:spMk id="8815" creationId="{60ABDB15-0EBD-46D5-B8CD-47548815BF3F}"/>
          </ac:spMkLst>
        </pc:spChg>
        <pc:spChg chg="mod">
          <ac:chgData name="Kolakowski, Artur" userId="9c34c8cc-b1df-44f6-bea5-dcf7a54ee35f" providerId="ADAL" clId="{3840EB45-74CA-49F5-8548-3DE287019A31}" dt="2022-12-08T10:51:13.316" v="9251" actId="790"/>
          <ac:spMkLst>
            <pc:docMk/>
            <pc:sldMk cId="2574044071" sldId="484"/>
            <ac:spMk id="8816" creationId="{A117BF5C-2E34-4E7F-A29A-48C55783568D}"/>
          </ac:spMkLst>
        </pc:spChg>
        <pc:spChg chg="mod">
          <ac:chgData name="Kolakowski, Artur" userId="9c34c8cc-b1df-44f6-bea5-dcf7a54ee35f" providerId="ADAL" clId="{3840EB45-74CA-49F5-8548-3DE287019A31}" dt="2022-12-08T10:51:13.321" v="9252" actId="790"/>
          <ac:spMkLst>
            <pc:docMk/>
            <pc:sldMk cId="2574044071" sldId="484"/>
            <ac:spMk id="8817" creationId="{11D2AED3-96B2-411D-93BD-8663F8610851}"/>
          </ac:spMkLst>
        </pc:spChg>
        <pc:spChg chg="mod">
          <ac:chgData name="Kolakowski, Artur" userId="9c34c8cc-b1df-44f6-bea5-dcf7a54ee35f" providerId="ADAL" clId="{3840EB45-74CA-49F5-8548-3DE287019A31}" dt="2022-12-08T10:51:13.327" v="9253" actId="790"/>
          <ac:spMkLst>
            <pc:docMk/>
            <pc:sldMk cId="2574044071" sldId="484"/>
            <ac:spMk id="8818" creationId="{BDF17F85-1C54-42A8-A7D4-48BD4DF0DD28}"/>
          </ac:spMkLst>
        </pc:spChg>
        <pc:spChg chg="mod">
          <ac:chgData name="Kolakowski, Artur" userId="9c34c8cc-b1df-44f6-bea5-dcf7a54ee35f" providerId="ADAL" clId="{3840EB45-74CA-49F5-8548-3DE287019A31}" dt="2022-12-08T10:51:13.332" v="9254" actId="790"/>
          <ac:spMkLst>
            <pc:docMk/>
            <pc:sldMk cId="2574044071" sldId="484"/>
            <ac:spMk id="8819" creationId="{49C34C77-C841-4F66-B96A-8306CCE83DEC}"/>
          </ac:spMkLst>
        </pc:spChg>
        <pc:spChg chg="mod">
          <ac:chgData name="Kolakowski, Artur" userId="9c34c8cc-b1df-44f6-bea5-dcf7a54ee35f" providerId="ADAL" clId="{3840EB45-74CA-49F5-8548-3DE287019A31}" dt="2022-12-08T10:51:13.338" v="9255" actId="790"/>
          <ac:spMkLst>
            <pc:docMk/>
            <pc:sldMk cId="2574044071" sldId="484"/>
            <ac:spMk id="8820" creationId="{8445ADBA-420E-4C36-9792-DA95852243E1}"/>
          </ac:spMkLst>
        </pc:spChg>
        <pc:spChg chg="mod">
          <ac:chgData name="Kolakowski, Artur" userId="9c34c8cc-b1df-44f6-bea5-dcf7a54ee35f" providerId="ADAL" clId="{3840EB45-74CA-49F5-8548-3DE287019A31}" dt="2022-12-08T10:51:13.343" v="9256" actId="790"/>
          <ac:spMkLst>
            <pc:docMk/>
            <pc:sldMk cId="2574044071" sldId="484"/>
            <ac:spMk id="8821" creationId="{F9F19842-42CC-4FB7-8334-FED35D8F962F}"/>
          </ac:spMkLst>
        </pc:spChg>
        <pc:spChg chg="mod">
          <ac:chgData name="Kolakowski, Artur" userId="9c34c8cc-b1df-44f6-bea5-dcf7a54ee35f" providerId="ADAL" clId="{3840EB45-74CA-49F5-8548-3DE287019A31}" dt="2022-12-08T10:51:13.348" v="9257" actId="790"/>
          <ac:spMkLst>
            <pc:docMk/>
            <pc:sldMk cId="2574044071" sldId="484"/>
            <ac:spMk id="8822" creationId="{A192D1BA-0145-4231-A3A2-09268B33D35F}"/>
          </ac:spMkLst>
        </pc:spChg>
        <pc:spChg chg="mod">
          <ac:chgData name="Kolakowski, Artur" userId="9c34c8cc-b1df-44f6-bea5-dcf7a54ee35f" providerId="ADAL" clId="{3840EB45-74CA-49F5-8548-3DE287019A31}" dt="2022-12-08T10:51:13.353" v="9258" actId="790"/>
          <ac:spMkLst>
            <pc:docMk/>
            <pc:sldMk cId="2574044071" sldId="484"/>
            <ac:spMk id="8823" creationId="{1D88F4C8-E8E9-4780-ABFF-22423885EE5A}"/>
          </ac:spMkLst>
        </pc:spChg>
        <pc:spChg chg="mod">
          <ac:chgData name="Kolakowski, Artur" userId="9c34c8cc-b1df-44f6-bea5-dcf7a54ee35f" providerId="ADAL" clId="{3840EB45-74CA-49F5-8548-3DE287019A31}" dt="2022-12-08T10:51:13.359" v="9259" actId="790"/>
          <ac:spMkLst>
            <pc:docMk/>
            <pc:sldMk cId="2574044071" sldId="484"/>
            <ac:spMk id="8824" creationId="{2E40E682-BD11-4C88-B615-C82433178D9E}"/>
          </ac:spMkLst>
        </pc:spChg>
        <pc:spChg chg="mod">
          <ac:chgData name="Kolakowski, Artur" userId="9c34c8cc-b1df-44f6-bea5-dcf7a54ee35f" providerId="ADAL" clId="{3840EB45-74CA-49F5-8548-3DE287019A31}" dt="2022-12-08T10:51:13.364" v="9260" actId="790"/>
          <ac:spMkLst>
            <pc:docMk/>
            <pc:sldMk cId="2574044071" sldId="484"/>
            <ac:spMk id="8825" creationId="{CA84AB0F-0749-4A8F-9656-2288B5AB50B7}"/>
          </ac:spMkLst>
        </pc:spChg>
        <pc:spChg chg="mod">
          <ac:chgData name="Kolakowski, Artur" userId="9c34c8cc-b1df-44f6-bea5-dcf7a54ee35f" providerId="ADAL" clId="{3840EB45-74CA-49F5-8548-3DE287019A31}" dt="2022-12-08T10:51:13.369" v="9261" actId="790"/>
          <ac:spMkLst>
            <pc:docMk/>
            <pc:sldMk cId="2574044071" sldId="484"/>
            <ac:spMk id="8826" creationId="{BD7EC9D9-B3ED-45D5-A6AB-CFA23E9E1625}"/>
          </ac:spMkLst>
        </pc:spChg>
        <pc:spChg chg="mod">
          <ac:chgData name="Kolakowski, Artur" userId="9c34c8cc-b1df-44f6-bea5-dcf7a54ee35f" providerId="ADAL" clId="{3840EB45-74CA-49F5-8548-3DE287019A31}" dt="2022-12-08T10:51:13.374" v="9262" actId="790"/>
          <ac:spMkLst>
            <pc:docMk/>
            <pc:sldMk cId="2574044071" sldId="484"/>
            <ac:spMk id="8827" creationId="{1D32EB58-98CF-4C8D-BE4E-C04C36F49544}"/>
          </ac:spMkLst>
        </pc:spChg>
        <pc:spChg chg="mod">
          <ac:chgData name="Kolakowski, Artur" userId="9c34c8cc-b1df-44f6-bea5-dcf7a54ee35f" providerId="ADAL" clId="{3840EB45-74CA-49F5-8548-3DE287019A31}" dt="2022-12-08T10:51:13.379" v="9263" actId="790"/>
          <ac:spMkLst>
            <pc:docMk/>
            <pc:sldMk cId="2574044071" sldId="484"/>
            <ac:spMk id="8828" creationId="{7B46DCFE-78D0-4F10-88EC-41A69E30704D}"/>
          </ac:spMkLst>
        </pc:spChg>
        <pc:spChg chg="mod">
          <ac:chgData name="Kolakowski, Artur" userId="9c34c8cc-b1df-44f6-bea5-dcf7a54ee35f" providerId="ADAL" clId="{3840EB45-74CA-49F5-8548-3DE287019A31}" dt="2022-12-08T10:51:13.384" v="9264" actId="790"/>
          <ac:spMkLst>
            <pc:docMk/>
            <pc:sldMk cId="2574044071" sldId="484"/>
            <ac:spMk id="8829" creationId="{A6F30A80-C061-40CB-A51A-25E11FC97389}"/>
          </ac:spMkLst>
        </pc:spChg>
        <pc:spChg chg="mod">
          <ac:chgData name="Kolakowski, Artur" userId="9c34c8cc-b1df-44f6-bea5-dcf7a54ee35f" providerId="ADAL" clId="{3840EB45-74CA-49F5-8548-3DE287019A31}" dt="2022-12-08T10:51:13.389" v="9265" actId="790"/>
          <ac:spMkLst>
            <pc:docMk/>
            <pc:sldMk cId="2574044071" sldId="484"/>
            <ac:spMk id="8830" creationId="{E788A290-3877-4D3E-99C7-B8EB2E160119}"/>
          </ac:spMkLst>
        </pc:spChg>
        <pc:spChg chg="mod">
          <ac:chgData name="Kolakowski, Artur" userId="9c34c8cc-b1df-44f6-bea5-dcf7a54ee35f" providerId="ADAL" clId="{3840EB45-74CA-49F5-8548-3DE287019A31}" dt="2022-12-08T10:51:13.395" v="9266" actId="790"/>
          <ac:spMkLst>
            <pc:docMk/>
            <pc:sldMk cId="2574044071" sldId="484"/>
            <ac:spMk id="8831" creationId="{F63AF556-0BBF-49A1-9514-C1564C983D1E}"/>
          </ac:spMkLst>
        </pc:spChg>
        <pc:spChg chg="mod">
          <ac:chgData name="Kolakowski, Artur" userId="9c34c8cc-b1df-44f6-bea5-dcf7a54ee35f" providerId="ADAL" clId="{3840EB45-74CA-49F5-8548-3DE287019A31}" dt="2022-12-08T10:51:13.400" v="9267" actId="790"/>
          <ac:spMkLst>
            <pc:docMk/>
            <pc:sldMk cId="2574044071" sldId="484"/>
            <ac:spMk id="8832" creationId="{FD5B6336-A95F-422A-8125-D04CD69768ED}"/>
          </ac:spMkLst>
        </pc:spChg>
        <pc:spChg chg="mod">
          <ac:chgData name="Kolakowski, Artur" userId="9c34c8cc-b1df-44f6-bea5-dcf7a54ee35f" providerId="ADAL" clId="{3840EB45-74CA-49F5-8548-3DE287019A31}" dt="2022-12-08T10:51:13.405" v="9268" actId="790"/>
          <ac:spMkLst>
            <pc:docMk/>
            <pc:sldMk cId="2574044071" sldId="484"/>
            <ac:spMk id="8833" creationId="{80A6055A-9DF5-46EF-8340-1A31D907E436}"/>
          </ac:spMkLst>
        </pc:spChg>
        <pc:spChg chg="mod">
          <ac:chgData name="Kolakowski, Artur" userId="9c34c8cc-b1df-44f6-bea5-dcf7a54ee35f" providerId="ADAL" clId="{3840EB45-74CA-49F5-8548-3DE287019A31}" dt="2022-12-08T10:51:13.409" v="9269" actId="790"/>
          <ac:spMkLst>
            <pc:docMk/>
            <pc:sldMk cId="2574044071" sldId="484"/>
            <ac:spMk id="8834" creationId="{8B081625-C53E-4B66-B502-FF326B5A657C}"/>
          </ac:spMkLst>
        </pc:spChg>
        <pc:spChg chg="mod">
          <ac:chgData name="Kolakowski, Artur" userId="9c34c8cc-b1df-44f6-bea5-dcf7a54ee35f" providerId="ADAL" clId="{3840EB45-74CA-49F5-8548-3DE287019A31}" dt="2022-12-08T10:51:13.414" v="9270" actId="790"/>
          <ac:spMkLst>
            <pc:docMk/>
            <pc:sldMk cId="2574044071" sldId="484"/>
            <ac:spMk id="8835" creationId="{3942D98D-D7DA-4B08-8154-D7CD8199B3EE}"/>
          </ac:spMkLst>
        </pc:spChg>
        <pc:spChg chg="mod">
          <ac:chgData name="Kolakowski, Artur" userId="9c34c8cc-b1df-44f6-bea5-dcf7a54ee35f" providerId="ADAL" clId="{3840EB45-74CA-49F5-8548-3DE287019A31}" dt="2022-12-08T10:51:13.419" v="9271" actId="790"/>
          <ac:spMkLst>
            <pc:docMk/>
            <pc:sldMk cId="2574044071" sldId="484"/>
            <ac:spMk id="8836" creationId="{8D44275E-BC14-4259-8B96-2468607E39B4}"/>
          </ac:spMkLst>
        </pc:spChg>
        <pc:spChg chg="mod">
          <ac:chgData name="Kolakowski, Artur" userId="9c34c8cc-b1df-44f6-bea5-dcf7a54ee35f" providerId="ADAL" clId="{3840EB45-74CA-49F5-8548-3DE287019A31}" dt="2022-12-08T10:51:13.425" v="9272" actId="790"/>
          <ac:spMkLst>
            <pc:docMk/>
            <pc:sldMk cId="2574044071" sldId="484"/>
            <ac:spMk id="8837" creationId="{E1FB3AAD-128E-4423-B97A-E542D22E4444}"/>
          </ac:spMkLst>
        </pc:spChg>
        <pc:spChg chg="mod">
          <ac:chgData name="Kolakowski, Artur" userId="9c34c8cc-b1df-44f6-bea5-dcf7a54ee35f" providerId="ADAL" clId="{3840EB45-74CA-49F5-8548-3DE287019A31}" dt="2022-12-08T10:51:13.431" v="9273" actId="790"/>
          <ac:spMkLst>
            <pc:docMk/>
            <pc:sldMk cId="2574044071" sldId="484"/>
            <ac:spMk id="8838" creationId="{925F1536-98AB-4A1B-BBC8-F052DDFC5F47}"/>
          </ac:spMkLst>
        </pc:spChg>
        <pc:spChg chg="mod">
          <ac:chgData name="Kolakowski, Artur" userId="9c34c8cc-b1df-44f6-bea5-dcf7a54ee35f" providerId="ADAL" clId="{3840EB45-74CA-49F5-8548-3DE287019A31}" dt="2022-12-08T10:51:13.436" v="9274" actId="790"/>
          <ac:spMkLst>
            <pc:docMk/>
            <pc:sldMk cId="2574044071" sldId="484"/>
            <ac:spMk id="8839" creationId="{1E16CDC5-3386-40DB-BD6A-86915E9382BD}"/>
          </ac:spMkLst>
        </pc:spChg>
        <pc:spChg chg="mod">
          <ac:chgData name="Kolakowski, Artur" userId="9c34c8cc-b1df-44f6-bea5-dcf7a54ee35f" providerId="ADAL" clId="{3840EB45-74CA-49F5-8548-3DE287019A31}" dt="2022-12-08T10:51:13.440" v="9275" actId="790"/>
          <ac:spMkLst>
            <pc:docMk/>
            <pc:sldMk cId="2574044071" sldId="484"/>
            <ac:spMk id="8840" creationId="{D6E682D7-7396-4282-B10E-EC4C2736D8B7}"/>
          </ac:spMkLst>
        </pc:spChg>
        <pc:spChg chg="mod">
          <ac:chgData name="Kolakowski, Artur" userId="9c34c8cc-b1df-44f6-bea5-dcf7a54ee35f" providerId="ADAL" clId="{3840EB45-74CA-49F5-8548-3DE287019A31}" dt="2022-12-08T10:51:13.444" v="9276" actId="790"/>
          <ac:spMkLst>
            <pc:docMk/>
            <pc:sldMk cId="2574044071" sldId="484"/>
            <ac:spMk id="8841" creationId="{339EE07F-8622-49C7-9F22-5002DB40B0F9}"/>
          </ac:spMkLst>
        </pc:spChg>
        <pc:spChg chg="mod">
          <ac:chgData name="Kolakowski, Artur" userId="9c34c8cc-b1df-44f6-bea5-dcf7a54ee35f" providerId="ADAL" clId="{3840EB45-74CA-49F5-8548-3DE287019A31}" dt="2022-12-08T10:51:13.450" v="9277" actId="790"/>
          <ac:spMkLst>
            <pc:docMk/>
            <pc:sldMk cId="2574044071" sldId="484"/>
            <ac:spMk id="8842" creationId="{8EAD9089-8F78-4A74-AB7F-621CF2EEE198}"/>
          </ac:spMkLst>
        </pc:spChg>
        <pc:spChg chg="mod">
          <ac:chgData name="Kolakowski, Artur" userId="9c34c8cc-b1df-44f6-bea5-dcf7a54ee35f" providerId="ADAL" clId="{3840EB45-74CA-49F5-8548-3DE287019A31}" dt="2022-12-08T10:51:13.454" v="9278" actId="790"/>
          <ac:spMkLst>
            <pc:docMk/>
            <pc:sldMk cId="2574044071" sldId="484"/>
            <ac:spMk id="8843" creationId="{E47D27C5-1D52-4F54-9C90-583A49F822FE}"/>
          </ac:spMkLst>
        </pc:spChg>
        <pc:spChg chg="mod">
          <ac:chgData name="Kolakowski, Artur" userId="9c34c8cc-b1df-44f6-bea5-dcf7a54ee35f" providerId="ADAL" clId="{3840EB45-74CA-49F5-8548-3DE287019A31}" dt="2022-12-08T10:51:13.458" v="9279" actId="790"/>
          <ac:spMkLst>
            <pc:docMk/>
            <pc:sldMk cId="2574044071" sldId="484"/>
            <ac:spMk id="8844" creationId="{5657D858-14E7-4A0E-806E-D28D831F287C}"/>
          </ac:spMkLst>
        </pc:spChg>
        <pc:spChg chg="mod">
          <ac:chgData name="Kolakowski, Artur" userId="9c34c8cc-b1df-44f6-bea5-dcf7a54ee35f" providerId="ADAL" clId="{3840EB45-74CA-49F5-8548-3DE287019A31}" dt="2022-12-08T10:51:13.463" v="9280" actId="790"/>
          <ac:spMkLst>
            <pc:docMk/>
            <pc:sldMk cId="2574044071" sldId="484"/>
            <ac:spMk id="8845" creationId="{E1A3B060-ADDB-4219-9B9E-E4CAFE0AE92F}"/>
          </ac:spMkLst>
        </pc:spChg>
        <pc:spChg chg="mod">
          <ac:chgData name="Kolakowski, Artur" userId="9c34c8cc-b1df-44f6-bea5-dcf7a54ee35f" providerId="ADAL" clId="{3840EB45-74CA-49F5-8548-3DE287019A31}" dt="2022-12-08T10:51:13.469" v="9281" actId="790"/>
          <ac:spMkLst>
            <pc:docMk/>
            <pc:sldMk cId="2574044071" sldId="484"/>
            <ac:spMk id="8846" creationId="{56F3C499-649B-48D3-A9A6-CDC3B6B1C3D4}"/>
          </ac:spMkLst>
        </pc:spChg>
        <pc:spChg chg="mod">
          <ac:chgData name="Kolakowski, Artur" userId="9c34c8cc-b1df-44f6-bea5-dcf7a54ee35f" providerId="ADAL" clId="{3840EB45-74CA-49F5-8548-3DE287019A31}" dt="2022-12-08T10:51:13.474" v="9282" actId="790"/>
          <ac:spMkLst>
            <pc:docMk/>
            <pc:sldMk cId="2574044071" sldId="484"/>
            <ac:spMk id="8847" creationId="{B32268DC-727C-4DF2-8AEA-1E5825978476}"/>
          </ac:spMkLst>
        </pc:spChg>
        <pc:spChg chg="mod">
          <ac:chgData name="Kolakowski, Artur" userId="9c34c8cc-b1df-44f6-bea5-dcf7a54ee35f" providerId="ADAL" clId="{3840EB45-74CA-49F5-8548-3DE287019A31}" dt="2022-12-08T10:51:13.478" v="9283" actId="790"/>
          <ac:spMkLst>
            <pc:docMk/>
            <pc:sldMk cId="2574044071" sldId="484"/>
            <ac:spMk id="8848" creationId="{01903DF4-16BB-47CA-B962-48A83E58339E}"/>
          </ac:spMkLst>
        </pc:spChg>
        <pc:spChg chg="mod">
          <ac:chgData name="Kolakowski, Artur" userId="9c34c8cc-b1df-44f6-bea5-dcf7a54ee35f" providerId="ADAL" clId="{3840EB45-74CA-49F5-8548-3DE287019A31}" dt="2022-12-08T10:51:13.483" v="9284" actId="790"/>
          <ac:spMkLst>
            <pc:docMk/>
            <pc:sldMk cId="2574044071" sldId="484"/>
            <ac:spMk id="8849" creationId="{DDF0A846-E067-4447-8782-F40D090EBE45}"/>
          </ac:spMkLst>
        </pc:spChg>
        <pc:spChg chg="mod">
          <ac:chgData name="Kolakowski, Artur" userId="9c34c8cc-b1df-44f6-bea5-dcf7a54ee35f" providerId="ADAL" clId="{3840EB45-74CA-49F5-8548-3DE287019A31}" dt="2022-12-08T10:51:13.489" v="9285" actId="790"/>
          <ac:spMkLst>
            <pc:docMk/>
            <pc:sldMk cId="2574044071" sldId="484"/>
            <ac:spMk id="8850" creationId="{474EEE3F-7D26-40A7-A483-BCAD6E092159}"/>
          </ac:spMkLst>
        </pc:spChg>
        <pc:spChg chg="mod">
          <ac:chgData name="Kolakowski, Artur" userId="9c34c8cc-b1df-44f6-bea5-dcf7a54ee35f" providerId="ADAL" clId="{3840EB45-74CA-49F5-8548-3DE287019A31}" dt="2022-12-08T10:51:13.494" v="9286" actId="790"/>
          <ac:spMkLst>
            <pc:docMk/>
            <pc:sldMk cId="2574044071" sldId="484"/>
            <ac:spMk id="8851" creationId="{79A716AD-642C-4BCD-A63D-34F0CF2AE339}"/>
          </ac:spMkLst>
        </pc:spChg>
        <pc:spChg chg="mod">
          <ac:chgData name="Kolakowski, Artur" userId="9c34c8cc-b1df-44f6-bea5-dcf7a54ee35f" providerId="ADAL" clId="{3840EB45-74CA-49F5-8548-3DE287019A31}" dt="2022-12-08T10:51:13.500" v="9287" actId="790"/>
          <ac:spMkLst>
            <pc:docMk/>
            <pc:sldMk cId="2574044071" sldId="484"/>
            <ac:spMk id="8852" creationId="{7F374BEF-7E4F-4198-BA38-486693935A5E}"/>
          </ac:spMkLst>
        </pc:spChg>
        <pc:spChg chg="mod">
          <ac:chgData name="Kolakowski, Artur" userId="9c34c8cc-b1df-44f6-bea5-dcf7a54ee35f" providerId="ADAL" clId="{3840EB45-74CA-49F5-8548-3DE287019A31}" dt="2022-12-08T10:51:13.506" v="9288" actId="790"/>
          <ac:spMkLst>
            <pc:docMk/>
            <pc:sldMk cId="2574044071" sldId="484"/>
            <ac:spMk id="8853" creationId="{C8C8F54F-FCD6-4180-A713-B2D56229A0DD}"/>
          </ac:spMkLst>
        </pc:spChg>
        <pc:spChg chg="mod">
          <ac:chgData name="Kolakowski, Artur" userId="9c34c8cc-b1df-44f6-bea5-dcf7a54ee35f" providerId="ADAL" clId="{3840EB45-74CA-49F5-8548-3DE287019A31}" dt="2022-12-08T10:51:13.512" v="9289" actId="790"/>
          <ac:spMkLst>
            <pc:docMk/>
            <pc:sldMk cId="2574044071" sldId="484"/>
            <ac:spMk id="8854" creationId="{F6852673-6181-4A1E-9011-2D1D54B6A2AC}"/>
          </ac:spMkLst>
        </pc:spChg>
        <pc:spChg chg="mod">
          <ac:chgData name="Kolakowski, Artur" userId="9c34c8cc-b1df-44f6-bea5-dcf7a54ee35f" providerId="ADAL" clId="{3840EB45-74CA-49F5-8548-3DE287019A31}" dt="2022-12-08T10:51:13.518" v="9290" actId="790"/>
          <ac:spMkLst>
            <pc:docMk/>
            <pc:sldMk cId="2574044071" sldId="484"/>
            <ac:spMk id="8855" creationId="{24614AB9-CE7D-4C3E-83E8-894DCA4F9B1C}"/>
          </ac:spMkLst>
        </pc:spChg>
        <pc:spChg chg="mod">
          <ac:chgData name="Kolakowski, Artur" userId="9c34c8cc-b1df-44f6-bea5-dcf7a54ee35f" providerId="ADAL" clId="{3840EB45-74CA-49F5-8548-3DE287019A31}" dt="2022-12-08T10:51:13.522" v="9291" actId="790"/>
          <ac:spMkLst>
            <pc:docMk/>
            <pc:sldMk cId="2574044071" sldId="484"/>
            <ac:spMk id="8856" creationId="{C2E6E668-6F73-4DDB-B681-81F1B0910A83}"/>
          </ac:spMkLst>
        </pc:spChg>
        <pc:spChg chg="mod">
          <ac:chgData name="Kolakowski, Artur" userId="9c34c8cc-b1df-44f6-bea5-dcf7a54ee35f" providerId="ADAL" clId="{3840EB45-74CA-49F5-8548-3DE287019A31}" dt="2022-12-08T10:51:13.526" v="9292" actId="790"/>
          <ac:spMkLst>
            <pc:docMk/>
            <pc:sldMk cId="2574044071" sldId="484"/>
            <ac:spMk id="8857" creationId="{2504FAE1-1A0B-4534-B2DD-70F440F7D008}"/>
          </ac:spMkLst>
        </pc:spChg>
        <pc:spChg chg="mod">
          <ac:chgData name="Kolakowski, Artur" userId="9c34c8cc-b1df-44f6-bea5-dcf7a54ee35f" providerId="ADAL" clId="{3840EB45-74CA-49F5-8548-3DE287019A31}" dt="2022-12-08T10:51:13.532" v="9293" actId="790"/>
          <ac:spMkLst>
            <pc:docMk/>
            <pc:sldMk cId="2574044071" sldId="484"/>
            <ac:spMk id="8858" creationId="{39657AC2-5E01-45D9-9C91-1A5FFD854442}"/>
          </ac:spMkLst>
        </pc:spChg>
        <pc:spChg chg="mod">
          <ac:chgData name="Kolakowski, Artur" userId="9c34c8cc-b1df-44f6-bea5-dcf7a54ee35f" providerId="ADAL" clId="{3840EB45-74CA-49F5-8548-3DE287019A31}" dt="2022-12-08T10:51:13.536" v="9294" actId="790"/>
          <ac:spMkLst>
            <pc:docMk/>
            <pc:sldMk cId="2574044071" sldId="484"/>
            <ac:spMk id="8859" creationId="{BF7BA505-1D77-47EA-9C8E-F07B6F38A1EE}"/>
          </ac:spMkLst>
        </pc:spChg>
        <pc:spChg chg="mod">
          <ac:chgData name="Kolakowski, Artur" userId="9c34c8cc-b1df-44f6-bea5-dcf7a54ee35f" providerId="ADAL" clId="{3840EB45-74CA-49F5-8548-3DE287019A31}" dt="2022-12-08T10:51:13.541" v="9295" actId="790"/>
          <ac:spMkLst>
            <pc:docMk/>
            <pc:sldMk cId="2574044071" sldId="484"/>
            <ac:spMk id="8860" creationId="{39101101-AB85-4F30-A492-8B2A17C6CBC4}"/>
          </ac:spMkLst>
        </pc:spChg>
        <pc:spChg chg="mod">
          <ac:chgData name="Kolakowski, Artur" userId="9c34c8cc-b1df-44f6-bea5-dcf7a54ee35f" providerId="ADAL" clId="{3840EB45-74CA-49F5-8548-3DE287019A31}" dt="2022-12-08T10:51:13.546" v="9296" actId="790"/>
          <ac:spMkLst>
            <pc:docMk/>
            <pc:sldMk cId="2574044071" sldId="484"/>
            <ac:spMk id="8861" creationId="{A16CBEF7-E8F9-422D-BFEA-5B0AB5CECBAE}"/>
          </ac:spMkLst>
        </pc:spChg>
        <pc:spChg chg="mod">
          <ac:chgData name="Kolakowski, Artur" userId="9c34c8cc-b1df-44f6-bea5-dcf7a54ee35f" providerId="ADAL" clId="{3840EB45-74CA-49F5-8548-3DE287019A31}" dt="2022-12-08T10:51:13.551" v="9297" actId="790"/>
          <ac:spMkLst>
            <pc:docMk/>
            <pc:sldMk cId="2574044071" sldId="484"/>
            <ac:spMk id="8862" creationId="{D9D388B9-BAD9-47D0-BA3E-5623F746670D}"/>
          </ac:spMkLst>
        </pc:spChg>
        <pc:spChg chg="mod">
          <ac:chgData name="Kolakowski, Artur" userId="9c34c8cc-b1df-44f6-bea5-dcf7a54ee35f" providerId="ADAL" clId="{3840EB45-74CA-49F5-8548-3DE287019A31}" dt="2022-12-08T10:51:13.556" v="9298" actId="790"/>
          <ac:spMkLst>
            <pc:docMk/>
            <pc:sldMk cId="2574044071" sldId="484"/>
            <ac:spMk id="8863" creationId="{879FE875-8B44-4101-A6D5-8EF01A9AC4F6}"/>
          </ac:spMkLst>
        </pc:spChg>
        <pc:spChg chg="mod">
          <ac:chgData name="Kolakowski, Artur" userId="9c34c8cc-b1df-44f6-bea5-dcf7a54ee35f" providerId="ADAL" clId="{3840EB45-74CA-49F5-8548-3DE287019A31}" dt="2022-12-08T10:51:13.561" v="9299" actId="790"/>
          <ac:spMkLst>
            <pc:docMk/>
            <pc:sldMk cId="2574044071" sldId="484"/>
            <ac:spMk id="8864" creationId="{8406DD2C-79C5-48D7-BDFA-CD33650A3F9B}"/>
          </ac:spMkLst>
        </pc:spChg>
        <pc:spChg chg="mod">
          <ac:chgData name="Kolakowski, Artur" userId="9c34c8cc-b1df-44f6-bea5-dcf7a54ee35f" providerId="ADAL" clId="{3840EB45-74CA-49F5-8548-3DE287019A31}" dt="2022-12-08T10:51:13.566" v="9300" actId="790"/>
          <ac:spMkLst>
            <pc:docMk/>
            <pc:sldMk cId="2574044071" sldId="484"/>
            <ac:spMk id="8865" creationId="{4EB7615F-7858-4283-9A76-973FEE0CA2A3}"/>
          </ac:spMkLst>
        </pc:spChg>
        <pc:spChg chg="mod">
          <ac:chgData name="Kolakowski, Artur" userId="9c34c8cc-b1df-44f6-bea5-dcf7a54ee35f" providerId="ADAL" clId="{3840EB45-74CA-49F5-8548-3DE287019A31}" dt="2022-12-08T10:51:13.571" v="9301" actId="790"/>
          <ac:spMkLst>
            <pc:docMk/>
            <pc:sldMk cId="2574044071" sldId="484"/>
            <ac:spMk id="8866" creationId="{D511D77D-3053-4C82-84EC-7590B91324F7}"/>
          </ac:spMkLst>
        </pc:spChg>
        <pc:spChg chg="mod">
          <ac:chgData name="Kolakowski, Artur" userId="9c34c8cc-b1df-44f6-bea5-dcf7a54ee35f" providerId="ADAL" clId="{3840EB45-74CA-49F5-8548-3DE287019A31}" dt="2022-12-08T10:51:13.575" v="9302" actId="790"/>
          <ac:spMkLst>
            <pc:docMk/>
            <pc:sldMk cId="2574044071" sldId="484"/>
            <ac:spMk id="8867" creationId="{CC51CAA7-D7E8-4BCE-BCCC-3A393F84BB04}"/>
          </ac:spMkLst>
        </pc:spChg>
        <pc:spChg chg="mod">
          <ac:chgData name="Kolakowski, Artur" userId="9c34c8cc-b1df-44f6-bea5-dcf7a54ee35f" providerId="ADAL" clId="{3840EB45-74CA-49F5-8548-3DE287019A31}" dt="2022-12-08T10:51:13.580" v="9303" actId="790"/>
          <ac:spMkLst>
            <pc:docMk/>
            <pc:sldMk cId="2574044071" sldId="484"/>
            <ac:spMk id="8868" creationId="{A41FF18C-BD11-48E8-827E-344A2BE721CE}"/>
          </ac:spMkLst>
        </pc:spChg>
        <pc:spChg chg="mod">
          <ac:chgData name="Kolakowski, Artur" userId="9c34c8cc-b1df-44f6-bea5-dcf7a54ee35f" providerId="ADAL" clId="{3840EB45-74CA-49F5-8548-3DE287019A31}" dt="2022-12-08T10:51:13.585" v="9304" actId="790"/>
          <ac:spMkLst>
            <pc:docMk/>
            <pc:sldMk cId="2574044071" sldId="484"/>
            <ac:spMk id="8869" creationId="{03EF9622-13B9-4F79-BA2F-ABE3A3EB8043}"/>
          </ac:spMkLst>
        </pc:spChg>
        <pc:spChg chg="mod">
          <ac:chgData name="Kolakowski, Artur" userId="9c34c8cc-b1df-44f6-bea5-dcf7a54ee35f" providerId="ADAL" clId="{3840EB45-74CA-49F5-8548-3DE287019A31}" dt="2022-12-08T10:51:13.590" v="9305" actId="790"/>
          <ac:spMkLst>
            <pc:docMk/>
            <pc:sldMk cId="2574044071" sldId="484"/>
            <ac:spMk id="8870" creationId="{7D3609FA-F4B3-4974-B519-E6E95E011B74}"/>
          </ac:spMkLst>
        </pc:spChg>
        <pc:spChg chg="mod">
          <ac:chgData name="Kolakowski, Artur" userId="9c34c8cc-b1df-44f6-bea5-dcf7a54ee35f" providerId="ADAL" clId="{3840EB45-74CA-49F5-8548-3DE287019A31}" dt="2022-12-08T10:51:13.595" v="9306" actId="790"/>
          <ac:spMkLst>
            <pc:docMk/>
            <pc:sldMk cId="2574044071" sldId="484"/>
            <ac:spMk id="8871" creationId="{7B79584F-2151-4C7A-B10D-34F835FEF292}"/>
          </ac:spMkLst>
        </pc:spChg>
        <pc:spChg chg="mod">
          <ac:chgData name="Kolakowski, Artur" userId="9c34c8cc-b1df-44f6-bea5-dcf7a54ee35f" providerId="ADAL" clId="{3840EB45-74CA-49F5-8548-3DE287019A31}" dt="2022-12-08T10:51:13.600" v="9307" actId="790"/>
          <ac:spMkLst>
            <pc:docMk/>
            <pc:sldMk cId="2574044071" sldId="484"/>
            <ac:spMk id="8872" creationId="{520E5399-5AE4-4BDA-8D76-56B8088AE599}"/>
          </ac:spMkLst>
        </pc:spChg>
        <pc:spChg chg="mod">
          <ac:chgData name="Kolakowski, Artur" userId="9c34c8cc-b1df-44f6-bea5-dcf7a54ee35f" providerId="ADAL" clId="{3840EB45-74CA-49F5-8548-3DE287019A31}" dt="2022-12-08T10:51:13.605" v="9308" actId="790"/>
          <ac:spMkLst>
            <pc:docMk/>
            <pc:sldMk cId="2574044071" sldId="484"/>
            <ac:spMk id="8873" creationId="{6B737D4A-5FD3-466E-A3B5-95D5AC166F5B}"/>
          </ac:spMkLst>
        </pc:spChg>
        <pc:spChg chg="mod">
          <ac:chgData name="Kolakowski, Artur" userId="9c34c8cc-b1df-44f6-bea5-dcf7a54ee35f" providerId="ADAL" clId="{3840EB45-74CA-49F5-8548-3DE287019A31}" dt="2022-12-08T10:51:13.610" v="9309" actId="790"/>
          <ac:spMkLst>
            <pc:docMk/>
            <pc:sldMk cId="2574044071" sldId="484"/>
            <ac:spMk id="8874" creationId="{073C41D6-C41F-47E8-A0BC-129225EB49DF}"/>
          </ac:spMkLst>
        </pc:spChg>
        <pc:spChg chg="mod">
          <ac:chgData name="Kolakowski, Artur" userId="9c34c8cc-b1df-44f6-bea5-dcf7a54ee35f" providerId="ADAL" clId="{3840EB45-74CA-49F5-8548-3DE287019A31}" dt="2022-12-08T10:51:13.615" v="9310" actId="790"/>
          <ac:spMkLst>
            <pc:docMk/>
            <pc:sldMk cId="2574044071" sldId="484"/>
            <ac:spMk id="8875" creationId="{93837FB8-A39A-4C20-AD34-0E9978732A0B}"/>
          </ac:spMkLst>
        </pc:spChg>
        <pc:spChg chg="mod">
          <ac:chgData name="Kolakowski, Artur" userId="9c34c8cc-b1df-44f6-bea5-dcf7a54ee35f" providerId="ADAL" clId="{3840EB45-74CA-49F5-8548-3DE287019A31}" dt="2022-12-08T10:51:13.620" v="9311" actId="790"/>
          <ac:spMkLst>
            <pc:docMk/>
            <pc:sldMk cId="2574044071" sldId="484"/>
            <ac:spMk id="8876" creationId="{3C74B3BC-D477-4A04-8B6F-E564F1CF95BB}"/>
          </ac:spMkLst>
        </pc:spChg>
        <pc:spChg chg="mod">
          <ac:chgData name="Kolakowski, Artur" userId="9c34c8cc-b1df-44f6-bea5-dcf7a54ee35f" providerId="ADAL" clId="{3840EB45-74CA-49F5-8548-3DE287019A31}" dt="2022-12-08T10:51:13.625" v="9312" actId="790"/>
          <ac:spMkLst>
            <pc:docMk/>
            <pc:sldMk cId="2574044071" sldId="484"/>
            <ac:spMk id="8877" creationId="{FDB97809-4C53-4CA4-B1BE-395DA054E635}"/>
          </ac:spMkLst>
        </pc:spChg>
        <pc:spChg chg="mod">
          <ac:chgData name="Kolakowski, Artur" userId="9c34c8cc-b1df-44f6-bea5-dcf7a54ee35f" providerId="ADAL" clId="{3840EB45-74CA-49F5-8548-3DE287019A31}" dt="2022-12-08T10:51:13.630" v="9313" actId="790"/>
          <ac:spMkLst>
            <pc:docMk/>
            <pc:sldMk cId="2574044071" sldId="484"/>
            <ac:spMk id="8878" creationId="{4DFB964D-2F3B-43C1-84A5-C7607F0EBDA2}"/>
          </ac:spMkLst>
        </pc:spChg>
        <pc:spChg chg="mod">
          <ac:chgData name="Kolakowski, Artur" userId="9c34c8cc-b1df-44f6-bea5-dcf7a54ee35f" providerId="ADAL" clId="{3840EB45-74CA-49F5-8548-3DE287019A31}" dt="2022-12-08T10:51:13.635" v="9314" actId="790"/>
          <ac:spMkLst>
            <pc:docMk/>
            <pc:sldMk cId="2574044071" sldId="484"/>
            <ac:spMk id="8879" creationId="{88CB107D-6C1A-467C-B60F-66AC4D2BBC0A}"/>
          </ac:spMkLst>
        </pc:spChg>
        <pc:spChg chg="mod">
          <ac:chgData name="Kolakowski, Artur" userId="9c34c8cc-b1df-44f6-bea5-dcf7a54ee35f" providerId="ADAL" clId="{3840EB45-74CA-49F5-8548-3DE287019A31}" dt="2022-12-08T10:51:13.640" v="9315" actId="790"/>
          <ac:spMkLst>
            <pc:docMk/>
            <pc:sldMk cId="2574044071" sldId="484"/>
            <ac:spMk id="8880" creationId="{FCF8671F-0B3A-455A-9AF1-52B448030F28}"/>
          </ac:spMkLst>
        </pc:spChg>
        <pc:spChg chg="mod">
          <ac:chgData name="Kolakowski, Artur" userId="9c34c8cc-b1df-44f6-bea5-dcf7a54ee35f" providerId="ADAL" clId="{3840EB45-74CA-49F5-8548-3DE287019A31}" dt="2022-12-08T10:51:13.644" v="9316" actId="790"/>
          <ac:spMkLst>
            <pc:docMk/>
            <pc:sldMk cId="2574044071" sldId="484"/>
            <ac:spMk id="8881" creationId="{5E490C22-B620-46FE-B0DC-0AE57D2073F6}"/>
          </ac:spMkLst>
        </pc:spChg>
        <pc:spChg chg="mod">
          <ac:chgData name="Kolakowski, Artur" userId="9c34c8cc-b1df-44f6-bea5-dcf7a54ee35f" providerId="ADAL" clId="{3840EB45-74CA-49F5-8548-3DE287019A31}" dt="2022-12-08T10:51:13.649" v="9317" actId="790"/>
          <ac:spMkLst>
            <pc:docMk/>
            <pc:sldMk cId="2574044071" sldId="484"/>
            <ac:spMk id="8882" creationId="{880F1524-C7AF-4567-8104-C3111195E903}"/>
          </ac:spMkLst>
        </pc:spChg>
        <pc:spChg chg="mod">
          <ac:chgData name="Kolakowski, Artur" userId="9c34c8cc-b1df-44f6-bea5-dcf7a54ee35f" providerId="ADAL" clId="{3840EB45-74CA-49F5-8548-3DE287019A31}" dt="2022-12-08T10:51:13.653" v="9318" actId="790"/>
          <ac:spMkLst>
            <pc:docMk/>
            <pc:sldMk cId="2574044071" sldId="484"/>
            <ac:spMk id="8883" creationId="{9A10D411-262E-4664-9721-B74743C7D66E}"/>
          </ac:spMkLst>
        </pc:spChg>
        <pc:spChg chg="mod">
          <ac:chgData name="Kolakowski, Artur" userId="9c34c8cc-b1df-44f6-bea5-dcf7a54ee35f" providerId="ADAL" clId="{3840EB45-74CA-49F5-8548-3DE287019A31}" dt="2022-12-08T10:51:13.657" v="9319" actId="790"/>
          <ac:spMkLst>
            <pc:docMk/>
            <pc:sldMk cId="2574044071" sldId="484"/>
            <ac:spMk id="8884" creationId="{0404C43E-6E1F-429D-A00A-BB38C075E4DE}"/>
          </ac:spMkLst>
        </pc:spChg>
        <pc:spChg chg="mod">
          <ac:chgData name="Kolakowski, Artur" userId="9c34c8cc-b1df-44f6-bea5-dcf7a54ee35f" providerId="ADAL" clId="{3840EB45-74CA-49F5-8548-3DE287019A31}" dt="2022-12-08T10:51:13.662" v="9320" actId="790"/>
          <ac:spMkLst>
            <pc:docMk/>
            <pc:sldMk cId="2574044071" sldId="484"/>
            <ac:spMk id="8885" creationId="{A7830A04-1ED2-48B1-B913-3D8D57F08F76}"/>
          </ac:spMkLst>
        </pc:spChg>
        <pc:spChg chg="mod">
          <ac:chgData name="Kolakowski, Artur" userId="9c34c8cc-b1df-44f6-bea5-dcf7a54ee35f" providerId="ADAL" clId="{3840EB45-74CA-49F5-8548-3DE287019A31}" dt="2022-12-08T10:51:13.667" v="9321" actId="790"/>
          <ac:spMkLst>
            <pc:docMk/>
            <pc:sldMk cId="2574044071" sldId="484"/>
            <ac:spMk id="8886" creationId="{58EF33CD-7B7E-41E0-8CBB-FCA16CE76F33}"/>
          </ac:spMkLst>
        </pc:spChg>
        <pc:spChg chg="mod">
          <ac:chgData name="Kolakowski, Artur" userId="9c34c8cc-b1df-44f6-bea5-dcf7a54ee35f" providerId="ADAL" clId="{3840EB45-74CA-49F5-8548-3DE287019A31}" dt="2022-12-08T10:51:13.673" v="9322" actId="790"/>
          <ac:spMkLst>
            <pc:docMk/>
            <pc:sldMk cId="2574044071" sldId="484"/>
            <ac:spMk id="8887" creationId="{0BAC0258-0E91-49C2-8E4D-F45FD8305054}"/>
          </ac:spMkLst>
        </pc:spChg>
        <pc:spChg chg="mod">
          <ac:chgData name="Kolakowski, Artur" userId="9c34c8cc-b1df-44f6-bea5-dcf7a54ee35f" providerId="ADAL" clId="{3840EB45-74CA-49F5-8548-3DE287019A31}" dt="2022-12-08T10:51:13.678" v="9323" actId="790"/>
          <ac:spMkLst>
            <pc:docMk/>
            <pc:sldMk cId="2574044071" sldId="484"/>
            <ac:spMk id="8888" creationId="{89739C11-4394-4024-ACA2-E1C74D4389AC}"/>
          </ac:spMkLst>
        </pc:spChg>
        <pc:spChg chg="mod">
          <ac:chgData name="Kolakowski, Artur" userId="9c34c8cc-b1df-44f6-bea5-dcf7a54ee35f" providerId="ADAL" clId="{3840EB45-74CA-49F5-8548-3DE287019A31}" dt="2022-12-08T10:51:13.683" v="9324" actId="790"/>
          <ac:spMkLst>
            <pc:docMk/>
            <pc:sldMk cId="2574044071" sldId="484"/>
            <ac:spMk id="8889" creationId="{AC9DD683-874F-400A-9E11-2A770DB6BA8A}"/>
          </ac:spMkLst>
        </pc:spChg>
        <pc:spChg chg="mod">
          <ac:chgData name="Kolakowski, Artur" userId="9c34c8cc-b1df-44f6-bea5-dcf7a54ee35f" providerId="ADAL" clId="{3840EB45-74CA-49F5-8548-3DE287019A31}" dt="2022-12-08T10:51:13.687" v="9325" actId="790"/>
          <ac:spMkLst>
            <pc:docMk/>
            <pc:sldMk cId="2574044071" sldId="484"/>
            <ac:spMk id="8890" creationId="{26E149A2-6D88-4880-AF01-6D35702B7083}"/>
          </ac:spMkLst>
        </pc:spChg>
        <pc:spChg chg="mod">
          <ac:chgData name="Kolakowski, Artur" userId="9c34c8cc-b1df-44f6-bea5-dcf7a54ee35f" providerId="ADAL" clId="{3840EB45-74CA-49F5-8548-3DE287019A31}" dt="2022-12-08T10:51:13.693" v="9326" actId="790"/>
          <ac:spMkLst>
            <pc:docMk/>
            <pc:sldMk cId="2574044071" sldId="484"/>
            <ac:spMk id="8891" creationId="{C0E3CE2E-D4C8-4436-906B-4D2C7475B846}"/>
          </ac:spMkLst>
        </pc:spChg>
        <pc:spChg chg="mod">
          <ac:chgData name="Kolakowski, Artur" userId="9c34c8cc-b1df-44f6-bea5-dcf7a54ee35f" providerId="ADAL" clId="{3840EB45-74CA-49F5-8548-3DE287019A31}" dt="2022-12-08T10:51:13.698" v="9327" actId="790"/>
          <ac:spMkLst>
            <pc:docMk/>
            <pc:sldMk cId="2574044071" sldId="484"/>
            <ac:spMk id="8892" creationId="{19EF3158-3DBF-4E30-8CE4-7D49F97112E9}"/>
          </ac:spMkLst>
        </pc:spChg>
        <pc:spChg chg="mod">
          <ac:chgData name="Kolakowski, Artur" userId="9c34c8cc-b1df-44f6-bea5-dcf7a54ee35f" providerId="ADAL" clId="{3840EB45-74CA-49F5-8548-3DE287019A31}" dt="2022-12-08T10:51:13.703" v="9328" actId="790"/>
          <ac:spMkLst>
            <pc:docMk/>
            <pc:sldMk cId="2574044071" sldId="484"/>
            <ac:spMk id="8893" creationId="{6611E638-DB82-4A24-8535-3A2888F26052}"/>
          </ac:spMkLst>
        </pc:spChg>
        <pc:spChg chg="mod">
          <ac:chgData name="Kolakowski, Artur" userId="9c34c8cc-b1df-44f6-bea5-dcf7a54ee35f" providerId="ADAL" clId="{3840EB45-74CA-49F5-8548-3DE287019A31}" dt="2022-12-08T10:51:13.707" v="9329" actId="790"/>
          <ac:spMkLst>
            <pc:docMk/>
            <pc:sldMk cId="2574044071" sldId="484"/>
            <ac:spMk id="8894" creationId="{9D0A76D5-91A8-4241-B542-BE66EDBECD51}"/>
          </ac:spMkLst>
        </pc:spChg>
        <pc:spChg chg="mod">
          <ac:chgData name="Kolakowski, Artur" userId="9c34c8cc-b1df-44f6-bea5-dcf7a54ee35f" providerId="ADAL" clId="{3840EB45-74CA-49F5-8548-3DE287019A31}" dt="2022-12-08T10:51:13.712" v="9330" actId="790"/>
          <ac:spMkLst>
            <pc:docMk/>
            <pc:sldMk cId="2574044071" sldId="484"/>
            <ac:spMk id="8895" creationId="{5F732FA7-A3B7-4E3F-AFEE-5B9C4DF9ACFB}"/>
          </ac:spMkLst>
        </pc:spChg>
        <pc:spChg chg="mod">
          <ac:chgData name="Kolakowski, Artur" userId="9c34c8cc-b1df-44f6-bea5-dcf7a54ee35f" providerId="ADAL" clId="{3840EB45-74CA-49F5-8548-3DE287019A31}" dt="2022-12-08T10:51:13.718" v="9331" actId="790"/>
          <ac:spMkLst>
            <pc:docMk/>
            <pc:sldMk cId="2574044071" sldId="484"/>
            <ac:spMk id="8896" creationId="{53DF9A42-2497-4D58-A857-7519FD1D8AEA}"/>
          </ac:spMkLst>
        </pc:spChg>
        <pc:spChg chg="mod">
          <ac:chgData name="Kolakowski, Artur" userId="9c34c8cc-b1df-44f6-bea5-dcf7a54ee35f" providerId="ADAL" clId="{3840EB45-74CA-49F5-8548-3DE287019A31}" dt="2022-12-08T10:51:13.723" v="9332" actId="790"/>
          <ac:spMkLst>
            <pc:docMk/>
            <pc:sldMk cId="2574044071" sldId="484"/>
            <ac:spMk id="8897" creationId="{C651F1FC-D1B8-4AAA-AE2C-DD5453852F8C}"/>
          </ac:spMkLst>
        </pc:spChg>
        <pc:spChg chg="mod">
          <ac:chgData name="Kolakowski, Artur" userId="9c34c8cc-b1df-44f6-bea5-dcf7a54ee35f" providerId="ADAL" clId="{3840EB45-74CA-49F5-8548-3DE287019A31}" dt="2022-12-08T10:51:13.727" v="9333" actId="790"/>
          <ac:spMkLst>
            <pc:docMk/>
            <pc:sldMk cId="2574044071" sldId="484"/>
            <ac:spMk id="8898" creationId="{232B85E1-FB55-4FF8-B0F2-31C7A8FABF2F}"/>
          </ac:spMkLst>
        </pc:spChg>
        <pc:spChg chg="mod">
          <ac:chgData name="Kolakowski, Artur" userId="9c34c8cc-b1df-44f6-bea5-dcf7a54ee35f" providerId="ADAL" clId="{3840EB45-74CA-49F5-8548-3DE287019A31}" dt="2022-12-08T10:51:13.732" v="9334" actId="790"/>
          <ac:spMkLst>
            <pc:docMk/>
            <pc:sldMk cId="2574044071" sldId="484"/>
            <ac:spMk id="8899" creationId="{42945863-CBB2-4DC4-A8B5-2AB5BC62D2CC}"/>
          </ac:spMkLst>
        </pc:spChg>
        <pc:spChg chg="mod">
          <ac:chgData name="Kolakowski, Artur" userId="9c34c8cc-b1df-44f6-bea5-dcf7a54ee35f" providerId="ADAL" clId="{3840EB45-74CA-49F5-8548-3DE287019A31}" dt="2022-12-08T10:51:13.738" v="9335" actId="790"/>
          <ac:spMkLst>
            <pc:docMk/>
            <pc:sldMk cId="2574044071" sldId="484"/>
            <ac:spMk id="8900" creationId="{4B05DB08-556B-43C3-8C6C-CDF78C03F270}"/>
          </ac:spMkLst>
        </pc:spChg>
        <pc:spChg chg="mod">
          <ac:chgData name="Kolakowski, Artur" userId="9c34c8cc-b1df-44f6-bea5-dcf7a54ee35f" providerId="ADAL" clId="{3840EB45-74CA-49F5-8548-3DE287019A31}" dt="2022-12-08T10:51:13.743" v="9336" actId="790"/>
          <ac:spMkLst>
            <pc:docMk/>
            <pc:sldMk cId="2574044071" sldId="484"/>
            <ac:spMk id="8901" creationId="{38597047-F8C4-4242-AE18-39D06E65A290}"/>
          </ac:spMkLst>
        </pc:spChg>
        <pc:spChg chg="mod">
          <ac:chgData name="Kolakowski, Artur" userId="9c34c8cc-b1df-44f6-bea5-dcf7a54ee35f" providerId="ADAL" clId="{3840EB45-74CA-49F5-8548-3DE287019A31}" dt="2022-12-08T10:51:13.748" v="9337" actId="790"/>
          <ac:spMkLst>
            <pc:docMk/>
            <pc:sldMk cId="2574044071" sldId="484"/>
            <ac:spMk id="8902" creationId="{5E4A861A-9693-4DBF-8E34-893BF61DABA5}"/>
          </ac:spMkLst>
        </pc:spChg>
        <pc:spChg chg="mod">
          <ac:chgData name="Kolakowski, Artur" userId="9c34c8cc-b1df-44f6-bea5-dcf7a54ee35f" providerId="ADAL" clId="{3840EB45-74CA-49F5-8548-3DE287019A31}" dt="2022-12-08T10:51:13.753" v="9338" actId="790"/>
          <ac:spMkLst>
            <pc:docMk/>
            <pc:sldMk cId="2574044071" sldId="484"/>
            <ac:spMk id="8903" creationId="{5415DAC4-76E5-4200-A9EE-BDA67BA34456}"/>
          </ac:spMkLst>
        </pc:spChg>
        <pc:spChg chg="mod">
          <ac:chgData name="Kolakowski, Artur" userId="9c34c8cc-b1df-44f6-bea5-dcf7a54ee35f" providerId="ADAL" clId="{3840EB45-74CA-49F5-8548-3DE287019A31}" dt="2022-12-08T10:51:13.758" v="9339" actId="790"/>
          <ac:spMkLst>
            <pc:docMk/>
            <pc:sldMk cId="2574044071" sldId="484"/>
            <ac:spMk id="8904" creationId="{9F874946-158D-42ED-98C1-2F5753765DC3}"/>
          </ac:spMkLst>
        </pc:spChg>
        <pc:spChg chg="mod">
          <ac:chgData name="Kolakowski, Artur" userId="9c34c8cc-b1df-44f6-bea5-dcf7a54ee35f" providerId="ADAL" clId="{3840EB45-74CA-49F5-8548-3DE287019A31}" dt="2022-12-08T10:51:13.762" v="9340" actId="790"/>
          <ac:spMkLst>
            <pc:docMk/>
            <pc:sldMk cId="2574044071" sldId="484"/>
            <ac:spMk id="8905" creationId="{0090763E-88D1-4837-A69E-710105082B61}"/>
          </ac:spMkLst>
        </pc:spChg>
        <pc:spChg chg="mod">
          <ac:chgData name="Kolakowski, Artur" userId="9c34c8cc-b1df-44f6-bea5-dcf7a54ee35f" providerId="ADAL" clId="{3840EB45-74CA-49F5-8548-3DE287019A31}" dt="2022-12-08T10:51:13.767" v="9341" actId="790"/>
          <ac:spMkLst>
            <pc:docMk/>
            <pc:sldMk cId="2574044071" sldId="484"/>
            <ac:spMk id="8906" creationId="{A2C6FB40-9DF3-4A23-8830-4E2B52A99F77}"/>
          </ac:spMkLst>
        </pc:spChg>
        <pc:spChg chg="mod">
          <ac:chgData name="Kolakowski, Artur" userId="9c34c8cc-b1df-44f6-bea5-dcf7a54ee35f" providerId="ADAL" clId="{3840EB45-74CA-49F5-8548-3DE287019A31}" dt="2022-12-08T10:51:13.771" v="9342" actId="790"/>
          <ac:spMkLst>
            <pc:docMk/>
            <pc:sldMk cId="2574044071" sldId="484"/>
            <ac:spMk id="8907" creationId="{74BC9D88-E653-447D-B5F2-33DF31CDC50E}"/>
          </ac:spMkLst>
        </pc:spChg>
        <pc:spChg chg="mod">
          <ac:chgData name="Kolakowski, Artur" userId="9c34c8cc-b1df-44f6-bea5-dcf7a54ee35f" providerId="ADAL" clId="{3840EB45-74CA-49F5-8548-3DE287019A31}" dt="2022-12-08T10:51:13.775" v="9343" actId="790"/>
          <ac:spMkLst>
            <pc:docMk/>
            <pc:sldMk cId="2574044071" sldId="484"/>
            <ac:spMk id="8908" creationId="{79664C2F-0D8B-4E39-A3D7-0FF47D040231}"/>
          </ac:spMkLst>
        </pc:spChg>
        <pc:spChg chg="mod">
          <ac:chgData name="Kolakowski, Artur" userId="9c34c8cc-b1df-44f6-bea5-dcf7a54ee35f" providerId="ADAL" clId="{3840EB45-74CA-49F5-8548-3DE287019A31}" dt="2022-12-08T10:51:13.780" v="9344" actId="790"/>
          <ac:spMkLst>
            <pc:docMk/>
            <pc:sldMk cId="2574044071" sldId="484"/>
            <ac:spMk id="8909" creationId="{099A31E5-6C3C-47D5-A128-76E48FA172B2}"/>
          </ac:spMkLst>
        </pc:spChg>
        <pc:spChg chg="mod">
          <ac:chgData name="Kolakowski, Artur" userId="9c34c8cc-b1df-44f6-bea5-dcf7a54ee35f" providerId="ADAL" clId="{3840EB45-74CA-49F5-8548-3DE287019A31}" dt="2022-12-08T10:51:13.786" v="9345" actId="790"/>
          <ac:spMkLst>
            <pc:docMk/>
            <pc:sldMk cId="2574044071" sldId="484"/>
            <ac:spMk id="8910" creationId="{187FC172-95EA-4F7D-8563-97938BF8F628}"/>
          </ac:spMkLst>
        </pc:spChg>
        <pc:spChg chg="mod">
          <ac:chgData name="Kolakowski, Artur" userId="9c34c8cc-b1df-44f6-bea5-dcf7a54ee35f" providerId="ADAL" clId="{3840EB45-74CA-49F5-8548-3DE287019A31}" dt="2022-12-08T10:51:13.791" v="9346" actId="790"/>
          <ac:spMkLst>
            <pc:docMk/>
            <pc:sldMk cId="2574044071" sldId="484"/>
            <ac:spMk id="8911" creationId="{4B4952CD-D55D-4BA9-B9F9-24E6331B2090}"/>
          </ac:spMkLst>
        </pc:spChg>
        <pc:spChg chg="mod">
          <ac:chgData name="Kolakowski, Artur" userId="9c34c8cc-b1df-44f6-bea5-dcf7a54ee35f" providerId="ADAL" clId="{3840EB45-74CA-49F5-8548-3DE287019A31}" dt="2022-12-08T10:51:13.796" v="9347" actId="790"/>
          <ac:spMkLst>
            <pc:docMk/>
            <pc:sldMk cId="2574044071" sldId="484"/>
            <ac:spMk id="8912" creationId="{776F4F33-E525-47A1-B925-C51F1FDE26B1}"/>
          </ac:spMkLst>
        </pc:spChg>
        <pc:spChg chg="mod">
          <ac:chgData name="Kolakowski, Artur" userId="9c34c8cc-b1df-44f6-bea5-dcf7a54ee35f" providerId="ADAL" clId="{3840EB45-74CA-49F5-8548-3DE287019A31}" dt="2022-12-08T10:51:13.800" v="9348" actId="790"/>
          <ac:spMkLst>
            <pc:docMk/>
            <pc:sldMk cId="2574044071" sldId="484"/>
            <ac:spMk id="8913" creationId="{413F0CA1-832C-41BB-906A-BED6884CD0E1}"/>
          </ac:spMkLst>
        </pc:spChg>
        <pc:spChg chg="mod">
          <ac:chgData name="Kolakowski, Artur" userId="9c34c8cc-b1df-44f6-bea5-dcf7a54ee35f" providerId="ADAL" clId="{3840EB45-74CA-49F5-8548-3DE287019A31}" dt="2022-12-08T10:51:13.805" v="9349" actId="790"/>
          <ac:spMkLst>
            <pc:docMk/>
            <pc:sldMk cId="2574044071" sldId="484"/>
            <ac:spMk id="8914" creationId="{458F894E-5E0C-48AC-A107-4219E926914A}"/>
          </ac:spMkLst>
        </pc:spChg>
        <pc:spChg chg="mod">
          <ac:chgData name="Kolakowski, Artur" userId="9c34c8cc-b1df-44f6-bea5-dcf7a54ee35f" providerId="ADAL" clId="{3840EB45-74CA-49F5-8548-3DE287019A31}" dt="2022-12-08T10:51:13.808" v="9350" actId="790"/>
          <ac:spMkLst>
            <pc:docMk/>
            <pc:sldMk cId="2574044071" sldId="484"/>
            <ac:spMk id="8915" creationId="{D079B7A0-C5C5-4822-8056-D579D24EE993}"/>
          </ac:spMkLst>
        </pc:spChg>
        <pc:spChg chg="mod">
          <ac:chgData name="Kolakowski, Artur" userId="9c34c8cc-b1df-44f6-bea5-dcf7a54ee35f" providerId="ADAL" clId="{3840EB45-74CA-49F5-8548-3DE287019A31}" dt="2022-12-08T10:51:13.813" v="9351" actId="790"/>
          <ac:spMkLst>
            <pc:docMk/>
            <pc:sldMk cId="2574044071" sldId="484"/>
            <ac:spMk id="8916" creationId="{DF913C30-CD0F-45DA-A92B-BB0FDA281E42}"/>
          </ac:spMkLst>
        </pc:spChg>
        <pc:spChg chg="mod">
          <ac:chgData name="Kolakowski, Artur" userId="9c34c8cc-b1df-44f6-bea5-dcf7a54ee35f" providerId="ADAL" clId="{3840EB45-74CA-49F5-8548-3DE287019A31}" dt="2022-12-08T10:51:13.818" v="9352" actId="790"/>
          <ac:spMkLst>
            <pc:docMk/>
            <pc:sldMk cId="2574044071" sldId="484"/>
            <ac:spMk id="8917" creationId="{15C8A7DE-8B3A-441B-B8D2-7793B6CABB09}"/>
          </ac:spMkLst>
        </pc:spChg>
        <pc:spChg chg="mod">
          <ac:chgData name="Kolakowski, Artur" userId="9c34c8cc-b1df-44f6-bea5-dcf7a54ee35f" providerId="ADAL" clId="{3840EB45-74CA-49F5-8548-3DE287019A31}" dt="2022-12-08T10:51:13.823" v="9353" actId="790"/>
          <ac:spMkLst>
            <pc:docMk/>
            <pc:sldMk cId="2574044071" sldId="484"/>
            <ac:spMk id="8918" creationId="{8093038C-528E-4D23-B3C1-3BDBC1FE5542}"/>
          </ac:spMkLst>
        </pc:spChg>
        <pc:spChg chg="mod">
          <ac:chgData name="Kolakowski, Artur" userId="9c34c8cc-b1df-44f6-bea5-dcf7a54ee35f" providerId="ADAL" clId="{3840EB45-74CA-49F5-8548-3DE287019A31}" dt="2022-12-08T10:51:13.828" v="9354" actId="790"/>
          <ac:spMkLst>
            <pc:docMk/>
            <pc:sldMk cId="2574044071" sldId="484"/>
            <ac:spMk id="8919" creationId="{20DDE16C-ECF6-4DFC-BB7A-8E1C32D996DD}"/>
          </ac:spMkLst>
        </pc:spChg>
        <pc:spChg chg="mod">
          <ac:chgData name="Kolakowski, Artur" userId="9c34c8cc-b1df-44f6-bea5-dcf7a54ee35f" providerId="ADAL" clId="{3840EB45-74CA-49F5-8548-3DE287019A31}" dt="2022-12-08T10:51:13.833" v="9355" actId="790"/>
          <ac:spMkLst>
            <pc:docMk/>
            <pc:sldMk cId="2574044071" sldId="484"/>
            <ac:spMk id="8920" creationId="{EBCAD1D5-C18F-462B-AA4E-F6EADFA1DC24}"/>
          </ac:spMkLst>
        </pc:spChg>
        <pc:spChg chg="mod">
          <ac:chgData name="Kolakowski, Artur" userId="9c34c8cc-b1df-44f6-bea5-dcf7a54ee35f" providerId="ADAL" clId="{3840EB45-74CA-49F5-8548-3DE287019A31}" dt="2022-12-08T10:51:13.837" v="9356" actId="790"/>
          <ac:spMkLst>
            <pc:docMk/>
            <pc:sldMk cId="2574044071" sldId="484"/>
            <ac:spMk id="8921" creationId="{4B54AB48-DC24-4AFB-BA22-B5BF41F74975}"/>
          </ac:spMkLst>
        </pc:spChg>
        <pc:spChg chg="mod">
          <ac:chgData name="Kolakowski, Artur" userId="9c34c8cc-b1df-44f6-bea5-dcf7a54ee35f" providerId="ADAL" clId="{3840EB45-74CA-49F5-8548-3DE287019A31}" dt="2022-12-08T10:51:13.841" v="9357" actId="790"/>
          <ac:spMkLst>
            <pc:docMk/>
            <pc:sldMk cId="2574044071" sldId="484"/>
            <ac:spMk id="8922" creationId="{E1BE3885-BA93-43B8-A6DD-F345757AC131}"/>
          </ac:spMkLst>
        </pc:spChg>
        <pc:spChg chg="mod">
          <ac:chgData name="Kolakowski, Artur" userId="9c34c8cc-b1df-44f6-bea5-dcf7a54ee35f" providerId="ADAL" clId="{3840EB45-74CA-49F5-8548-3DE287019A31}" dt="2022-12-08T10:51:13.845" v="9358" actId="790"/>
          <ac:spMkLst>
            <pc:docMk/>
            <pc:sldMk cId="2574044071" sldId="484"/>
            <ac:spMk id="8923" creationId="{1FD63086-B008-4659-BD94-90BBA36702FC}"/>
          </ac:spMkLst>
        </pc:spChg>
        <pc:spChg chg="mod">
          <ac:chgData name="Kolakowski, Artur" userId="9c34c8cc-b1df-44f6-bea5-dcf7a54ee35f" providerId="ADAL" clId="{3840EB45-74CA-49F5-8548-3DE287019A31}" dt="2022-12-08T10:51:13.851" v="9359" actId="790"/>
          <ac:spMkLst>
            <pc:docMk/>
            <pc:sldMk cId="2574044071" sldId="484"/>
            <ac:spMk id="8924" creationId="{13303D8E-2FBE-483F-B6A3-5311334274F6}"/>
          </ac:spMkLst>
        </pc:spChg>
        <pc:spChg chg="mod">
          <ac:chgData name="Kolakowski, Artur" userId="9c34c8cc-b1df-44f6-bea5-dcf7a54ee35f" providerId="ADAL" clId="{3840EB45-74CA-49F5-8548-3DE287019A31}" dt="2022-12-08T10:51:13.855" v="9360" actId="790"/>
          <ac:spMkLst>
            <pc:docMk/>
            <pc:sldMk cId="2574044071" sldId="484"/>
            <ac:spMk id="8925" creationId="{B6506A96-8ACF-4A83-AAE8-C69D7564E324}"/>
          </ac:spMkLst>
        </pc:spChg>
        <pc:spChg chg="mod">
          <ac:chgData name="Kolakowski, Artur" userId="9c34c8cc-b1df-44f6-bea5-dcf7a54ee35f" providerId="ADAL" clId="{3840EB45-74CA-49F5-8548-3DE287019A31}" dt="2022-12-08T10:51:13.859" v="9361" actId="790"/>
          <ac:spMkLst>
            <pc:docMk/>
            <pc:sldMk cId="2574044071" sldId="484"/>
            <ac:spMk id="8926" creationId="{4DD2A095-8315-41A3-A474-734B67DD4B93}"/>
          </ac:spMkLst>
        </pc:spChg>
        <pc:spChg chg="mod">
          <ac:chgData name="Kolakowski, Artur" userId="9c34c8cc-b1df-44f6-bea5-dcf7a54ee35f" providerId="ADAL" clId="{3840EB45-74CA-49F5-8548-3DE287019A31}" dt="2022-12-08T10:51:13.863" v="9362" actId="790"/>
          <ac:spMkLst>
            <pc:docMk/>
            <pc:sldMk cId="2574044071" sldId="484"/>
            <ac:spMk id="8927" creationId="{206F78E8-2E16-4F76-9DB8-0C4B85AA3AFC}"/>
          </ac:spMkLst>
        </pc:spChg>
        <pc:spChg chg="mod">
          <ac:chgData name="Kolakowski, Artur" userId="9c34c8cc-b1df-44f6-bea5-dcf7a54ee35f" providerId="ADAL" clId="{3840EB45-74CA-49F5-8548-3DE287019A31}" dt="2022-12-08T10:51:13.869" v="9363" actId="790"/>
          <ac:spMkLst>
            <pc:docMk/>
            <pc:sldMk cId="2574044071" sldId="484"/>
            <ac:spMk id="8928" creationId="{38E4F576-5337-4CFF-A42A-500D0CD21AFF}"/>
          </ac:spMkLst>
        </pc:spChg>
        <pc:spChg chg="mod">
          <ac:chgData name="Kolakowski, Artur" userId="9c34c8cc-b1df-44f6-bea5-dcf7a54ee35f" providerId="ADAL" clId="{3840EB45-74CA-49F5-8548-3DE287019A31}" dt="2022-12-08T10:51:13.873" v="9364" actId="790"/>
          <ac:spMkLst>
            <pc:docMk/>
            <pc:sldMk cId="2574044071" sldId="484"/>
            <ac:spMk id="8929" creationId="{ABA8DA6D-D99B-41E7-BD5C-49C17DE01224}"/>
          </ac:spMkLst>
        </pc:spChg>
        <pc:spChg chg="mod">
          <ac:chgData name="Kolakowski, Artur" userId="9c34c8cc-b1df-44f6-bea5-dcf7a54ee35f" providerId="ADAL" clId="{3840EB45-74CA-49F5-8548-3DE287019A31}" dt="2022-12-08T10:51:13.878" v="9365" actId="790"/>
          <ac:spMkLst>
            <pc:docMk/>
            <pc:sldMk cId="2574044071" sldId="484"/>
            <ac:spMk id="8930" creationId="{CCFCB201-A15E-4C1C-BA33-778BD26F25F7}"/>
          </ac:spMkLst>
        </pc:spChg>
        <pc:spChg chg="mod">
          <ac:chgData name="Kolakowski, Artur" userId="9c34c8cc-b1df-44f6-bea5-dcf7a54ee35f" providerId="ADAL" clId="{3840EB45-74CA-49F5-8548-3DE287019A31}" dt="2022-12-08T10:51:13.883" v="9366" actId="790"/>
          <ac:spMkLst>
            <pc:docMk/>
            <pc:sldMk cId="2574044071" sldId="484"/>
            <ac:spMk id="8931" creationId="{4FF8FF85-185B-4F7E-9769-999409E4BCCF}"/>
          </ac:spMkLst>
        </pc:spChg>
        <pc:spChg chg="mod">
          <ac:chgData name="Kolakowski, Artur" userId="9c34c8cc-b1df-44f6-bea5-dcf7a54ee35f" providerId="ADAL" clId="{3840EB45-74CA-49F5-8548-3DE287019A31}" dt="2022-12-08T10:51:13.888" v="9367" actId="790"/>
          <ac:spMkLst>
            <pc:docMk/>
            <pc:sldMk cId="2574044071" sldId="484"/>
            <ac:spMk id="8932" creationId="{45A3B3E2-045A-4B52-9315-FD1C3E460961}"/>
          </ac:spMkLst>
        </pc:spChg>
        <pc:spChg chg="mod">
          <ac:chgData name="Kolakowski, Artur" userId="9c34c8cc-b1df-44f6-bea5-dcf7a54ee35f" providerId="ADAL" clId="{3840EB45-74CA-49F5-8548-3DE287019A31}" dt="2022-12-08T10:51:13.892" v="9368" actId="790"/>
          <ac:spMkLst>
            <pc:docMk/>
            <pc:sldMk cId="2574044071" sldId="484"/>
            <ac:spMk id="8933" creationId="{28B23A06-15DD-4BB4-8789-9F87D788ACAF}"/>
          </ac:spMkLst>
        </pc:spChg>
        <pc:spChg chg="mod">
          <ac:chgData name="Kolakowski, Artur" userId="9c34c8cc-b1df-44f6-bea5-dcf7a54ee35f" providerId="ADAL" clId="{3840EB45-74CA-49F5-8548-3DE287019A31}" dt="2022-12-08T10:51:13.896" v="9369" actId="790"/>
          <ac:spMkLst>
            <pc:docMk/>
            <pc:sldMk cId="2574044071" sldId="484"/>
            <ac:spMk id="8934" creationId="{428FE734-9600-44C4-85EC-E94158142E35}"/>
          </ac:spMkLst>
        </pc:spChg>
        <pc:spChg chg="mod">
          <ac:chgData name="Kolakowski, Artur" userId="9c34c8cc-b1df-44f6-bea5-dcf7a54ee35f" providerId="ADAL" clId="{3840EB45-74CA-49F5-8548-3DE287019A31}" dt="2022-12-08T10:51:13.901" v="9370" actId="790"/>
          <ac:spMkLst>
            <pc:docMk/>
            <pc:sldMk cId="2574044071" sldId="484"/>
            <ac:spMk id="8935" creationId="{6D96C8F2-3980-4E14-B492-165B69AA870E}"/>
          </ac:spMkLst>
        </pc:spChg>
        <pc:spChg chg="mod">
          <ac:chgData name="Kolakowski, Artur" userId="9c34c8cc-b1df-44f6-bea5-dcf7a54ee35f" providerId="ADAL" clId="{3840EB45-74CA-49F5-8548-3DE287019A31}" dt="2022-12-08T10:51:13.905" v="9371" actId="790"/>
          <ac:spMkLst>
            <pc:docMk/>
            <pc:sldMk cId="2574044071" sldId="484"/>
            <ac:spMk id="8936" creationId="{B78A0455-0E06-4B6A-963A-7716FD87B6CC}"/>
          </ac:spMkLst>
        </pc:spChg>
        <pc:spChg chg="mod">
          <ac:chgData name="Kolakowski, Artur" userId="9c34c8cc-b1df-44f6-bea5-dcf7a54ee35f" providerId="ADAL" clId="{3840EB45-74CA-49F5-8548-3DE287019A31}" dt="2022-12-08T10:51:13.910" v="9372" actId="790"/>
          <ac:spMkLst>
            <pc:docMk/>
            <pc:sldMk cId="2574044071" sldId="484"/>
            <ac:spMk id="8937" creationId="{60700717-9AD9-42D6-ACF0-60E9C3AC49B0}"/>
          </ac:spMkLst>
        </pc:spChg>
        <pc:spChg chg="mod">
          <ac:chgData name="Kolakowski, Artur" userId="9c34c8cc-b1df-44f6-bea5-dcf7a54ee35f" providerId="ADAL" clId="{3840EB45-74CA-49F5-8548-3DE287019A31}" dt="2022-12-08T10:51:13.915" v="9373" actId="790"/>
          <ac:spMkLst>
            <pc:docMk/>
            <pc:sldMk cId="2574044071" sldId="484"/>
            <ac:spMk id="8938" creationId="{7C41C283-3C70-45F6-8F29-7C5E06592B08}"/>
          </ac:spMkLst>
        </pc:spChg>
        <pc:spChg chg="mod">
          <ac:chgData name="Kolakowski, Artur" userId="9c34c8cc-b1df-44f6-bea5-dcf7a54ee35f" providerId="ADAL" clId="{3840EB45-74CA-49F5-8548-3DE287019A31}" dt="2022-12-08T10:51:13.920" v="9374" actId="790"/>
          <ac:spMkLst>
            <pc:docMk/>
            <pc:sldMk cId="2574044071" sldId="484"/>
            <ac:spMk id="8939" creationId="{2EA6B489-85BC-4A9D-8FC4-7945B944AB3E}"/>
          </ac:spMkLst>
        </pc:spChg>
        <pc:spChg chg="mod">
          <ac:chgData name="Kolakowski, Artur" userId="9c34c8cc-b1df-44f6-bea5-dcf7a54ee35f" providerId="ADAL" clId="{3840EB45-74CA-49F5-8548-3DE287019A31}" dt="2022-12-08T10:51:13.925" v="9375" actId="790"/>
          <ac:spMkLst>
            <pc:docMk/>
            <pc:sldMk cId="2574044071" sldId="484"/>
            <ac:spMk id="8940" creationId="{F5C4D7B9-02D0-4165-B383-F238B5FB8689}"/>
          </ac:spMkLst>
        </pc:spChg>
        <pc:spChg chg="mod">
          <ac:chgData name="Kolakowski, Artur" userId="9c34c8cc-b1df-44f6-bea5-dcf7a54ee35f" providerId="ADAL" clId="{3840EB45-74CA-49F5-8548-3DE287019A31}" dt="2022-12-08T10:51:13.929" v="9376" actId="790"/>
          <ac:spMkLst>
            <pc:docMk/>
            <pc:sldMk cId="2574044071" sldId="484"/>
            <ac:spMk id="8941" creationId="{85A72D9F-92B5-41E5-8798-536AD53E4BF0}"/>
          </ac:spMkLst>
        </pc:spChg>
        <pc:spChg chg="mod">
          <ac:chgData name="Kolakowski, Artur" userId="9c34c8cc-b1df-44f6-bea5-dcf7a54ee35f" providerId="ADAL" clId="{3840EB45-74CA-49F5-8548-3DE287019A31}" dt="2022-12-08T10:51:13.933" v="9377" actId="790"/>
          <ac:spMkLst>
            <pc:docMk/>
            <pc:sldMk cId="2574044071" sldId="484"/>
            <ac:spMk id="8942" creationId="{5BFD7F25-53B8-4215-B3C6-8C3CD11A0452}"/>
          </ac:spMkLst>
        </pc:spChg>
        <pc:spChg chg="mod">
          <ac:chgData name="Kolakowski, Artur" userId="9c34c8cc-b1df-44f6-bea5-dcf7a54ee35f" providerId="ADAL" clId="{3840EB45-74CA-49F5-8548-3DE287019A31}" dt="2022-12-08T10:51:13.938" v="9378" actId="790"/>
          <ac:spMkLst>
            <pc:docMk/>
            <pc:sldMk cId="2574044071" sldId="484"/>
            <ac:spMk id="8943" creationId="{347F3F00-5EC5-473A-AAA3-95A23134EB60}"/>
          </ac:spMkLst>
        </pc:spChg>
        <pc:spChg chg="mod">
          <ac:chgData name="Kolakowski, Artur" userId="9c34c8cc-b1df-44f6-bea5-dcf7a54ee35f" providerId="ADAL" clId="{3840EB45-74CA-49F5-8548-3DE287019A31}" dt="2022-12-08T10:51:13.942" v="9379" actId="790"/>
          <ac:spMkLst>
            <pc:docMk/>
            <pc:sldMk cId="2574044071" sldId="484"/>
            <ac:spMk id="8944" creationId="{69532C22-5785-4E0B-AF5D-1DB5239D9B98}"/>
          </ac:spMkLst>
        </pc:spChg>
        <pc:spChg chg="mod">
          <ac:chgData name="Kolakowski, Artur" userId="9c34c8cc-b1df-44f6-bea5-dcf7a54ee35f" providerId="ADAL" clId="{3840EB45-74CA-49F5-8548-3DE287019A31}" dt="2022-12-08T10:51:13.946" v="9380" actId="790"/>
          <ac:spMkLst>
            <pc:docMk/>
            <pc:sldMk cId="2574044071" sldId="484"/>
            <ac:spMk id="8945" creationId="{C6848048-180E-41EF-8B3B-B34FBA1BB7E0}"/>
          </ac:spMkLst>
        </pc:spChg>
        <pc:spChg chg="mod">
          <ac:chgData name="Kolakowski, Artur" userId="9c34c8cc-b1df-44f6-bea5-dcf7a54ee35f" providerId="ADAL" clId="{3840EB45-74CA-49F5-8548-3DE287019A31}" dt="2022-12-08T10:51:13.953" v="9381" actId="790"/>
          <ac:spMkLst>
            <pc:docMk/>
            <pc:sldMk cId="2574044071" sldId="484"/>
            <ac:spMk id="8946" creationId="{D2C3EF12-7841-4997-BC94-3BE9CCD89A13}"/>
          </ac:spMkLst>
        </pc:spChg>
        <pc:spChg chg="mod">
          <ac:chgData name="Kolakowski, Artur" userId="9c34c8cc-b1df-44f6-bea5-dcf7a54ee35f" providerId="ADAL" clId="{3840EB45-74CA-49F5-8548-3DE287019A31}" dt="2022-12-08T10:51:13.957" v="9382" actId="790"/>
          <ac:spMkLst>
            <pc:docMk/>
            <pc:sldMk cId="2574044071" sldId="484"/>
            <ac:spMk id="8947" creationId="{36C10B64-672D-4BEB-9DC3-95434B8AE4B0}"/>
          </ac:spMkLst>
        </pc:spChg>
        <pc:spChg chg="mod">
          <ac:chgData name="Kolakowski, Artur" userId="9c34c8cc-b1df-44f6-bea5-dcf7a54ee35f" providerId="ADAL" clId="{3840EB45-74CA-49F5-8548-3DE287019A31}" dt="2022-12-08T10:51:13.961" v="9383" actId="790"/>
          <ac:spMkLst>
            <pc:docMk/>
            <pc:sldMk cId="2574044071" sldId="484"/>
            <ac:spMk id="8948" creationId="{F9956975-DB46-44D4-BF17-10BB1443B3D7}"/>
          </ac:spMkLst>
        </pc:spChg>
        <pc:spChg chg="mod">
          <ac:chgData name="Kolakowski, Artur" userId="9c34c8cc-b1df-44f6-bea5-dcf7a54ee35f" providerId="ADAL" clId="{3840EB45-74CA-49F5-8548-3DE287019A31}" dt="2022-12-08T10:51:13.965" v="9384" actId="790"/>
          <ac:spMkLst>
            <pc:docMk/>
            <pc:sldMk cId="2574044071" sldId="484"/>
            <ac:spMk id="8949" creationId="{D006A7EB-9AA2-4A15-876A-3D9C1C39E096}"/>
          </ac:spMkLst>
        </pc:spChg>
        <pc:spChg chg="mod">
          <ac:chgData name="Kolakowski, Artur" userId="9c34c8cc-b1df-44f6-bea5-dcf7a54ee35f" providerId="ADAL" clId="{3840EB45-74CA-49F5-8548-3DE287019A31}" dt="2022-12-08T10:51:13.970" v="9385" actId="790"/>
          <ac:spMkLst>
            <pc:docMk/>
            <pc:sldMk cId="2574044071" sldId="484"/>
            <ac:spMk id="8950" creationId="{A8892299-C8CA-48DF-A554-B7C5415953C7}"/>
          </ac:spMkLst>
        </pc:spChg>
        <pc:spChg chg="mod">
          <ac:chgData name="Kolakowski, Artur" userId="9c34c8cc-b1df-44f6-bea5-dcf7a54ee35f" providerId="ADAL" clId="{3840EB45-74CA-49F5-8548-3DE287019A31}" dt="2022-12-08T10:51:13.975" v="9386" actId="790"/>
          <ac:spMkLst>
            <pc:docMk/>
            <pc:sldMk cId="2574044071" sldId="484"/>
            <ac:spMk id="8951" creationId="{3E4921C6-8659-4C5D-8ECC-55A5CF9DE77E}"/>
          </ac:spMkLst>
        </pc:spChg>
        <pc:spChg chg="mod">
          <ac:chgData name="Kolakowski, Artur" userId="9c34c8cc-b1df-44f6-bea5-dcf7a54ee35f" providerId="ADAL" clId="{3840EB45-74CA-49F5-8548-3DE287019A31}" dt="2022-12-08T10:51:13.978" v="9387" actId="790"/>
          <ac:spMkLst>
            <pc:docMk/>
            <pc:sldMk cId="2574044071" sldId="484"/>
            <ac:spMk id="8952" creationId="{F0BD14D2-C780-4723-8FC7-1B424FE24B03}"/>
          </ac:spMkLst>
        </pc:spChg>
        <pc:spChg chg="mod">
          <ac:chgData name="Kolakowski, Artur" userId="9c34c8cc-b1df-44f6-bea5-dcf7a54ee35f" providerId="ADAL" clId="{3840EB45-74CA-49F5-8548-3DE287019A31}" dt="2022-12-08T10:51:13.984" v="9388" actId="790"/>
          <ac:spMkLst>
            <pc:docMk/>
            <pc:sldMk cId="2574044071" sldId="484"/>
            <ac:spMk id="8953" creationId="{E703D275-7FF4-4489-9E52-23ACE121C01F}"/>
          </ac:spMkLst>
        </pc:spChg>
        <pc:spChg chg="mod">
          <ac:chgData name="Kolakowski, Artur" userId="9c34c8cc-b1df-44f6-bea5-dcf7a54ee35f" providerId="ADAL" clId="{3840EB45-74CA-49F5-8548-3DE287019A31}" dt="2022-12-08T10:51:13.988" v="9389" actId="790"/>
          <ac:spMkLst>
            <pc:docMk/>
            <pc:sldMk cId="2574044071" sldId="484"/>
            <ac:spMk id="8954" creationId="{B16BAF04-D796-4163-A880-B1942C427CA1}"/>
          </ac:spMkLst>
        </pc:spChg>
        <pc:spChg chg="mod">
          <ac:chgData name="Kolakowski, Artur" userId="9c34c8cc-b1df-44f6-bea5-dcf7a54ee35f" providerId="ADAL" clId="{3840EB45-74CA-49F5-8548-3DE287019A31}" dt="2022-12-08T10:51:13.993" v="9390" actId="790"/>
          <ac:spMkLst>
            <pc:docMk/>
            <pc:sldMk cId="2574044071" sldId="484"/>
            <ac:spMk id="8955" creationId="{BABF0A44-405C-4803-A21E-D916307F0E93}"/>
          </ac:spMkLst>
        </pc:spChg>
        <pc:spChg chg="mod">
          <ac:chgData name="Kolakowski, Artur" userId="9c34c8cc-b1df-44f6-bea5-dcf7a54ee35f" providerId="ADAL" clId="{3840EB45-74CA-49F5-8548-3DE287019A31}" dt="2022-12-08T10:51:13.998" v="9391" actId="790"/>
          <ac:spMkLst>
            <pc:docMk/>
            <pc:sldMk cId="2574044071" sldId="484"/>
            <ac:spMk id="8956" creationId="{1D065E6F-8314-403D-BAC4-874A5EE3173E}"/>
          </ac:spMkLst>
        </pc:spChg>
        <pc:spChg chg="mod">
          <ac:chgData name="Kolakowski, Artur" userId="9c34c8cc-b1df-44f6-bea5-dcf7a54ee35f" providerId="ADAL" clId="{3840EB45-74CA-49F5-8548-3DE287019A31}" dt="2022-12-08T10:51:14.003" v="9392" actId="790"/>
          <ac:spMkLst>
            <pc:docMk/>
            <pc:sldMk cId="2574044071" sldId="484"/>
            <ac:spMk id="8957" creationId="{77CA8210-A886-4A40-8374-EC06267AF485}"/>
          </ac:spMkLst>
        </pc:spChg>
        <pc:spChg chg="mod">
          <ac:chgData name="Kolakowski, Artur" userId="9c34c8cc-b1df-44f6-bea5-dcf7a54ee35f" providerId="ADAL" clId="{3840EB45-74CA-49F5-8548-3DE287019A31}" dt="2022-12-08T10:51:14.007" v="9393" actId="790"/>
          <ac:spMkLst>
            <pc:docMk/>
            <pc:sldMk cId="2574044071" sldId="484"/>
            <ac:spMk id="8958" creationId="{66FE1C07-0A2C-4E7F-A010-850B8CAD2C01}"/>
          </ac:spMkLst>
        </pc:spChg>
        <pc:spChg chg="mod">
          <ac:chgData name="Kolakowski, Artur" userId="9c34c8cc-b1df-44f6-bea5-dcf7a54ee35f" providerId="ADAL" clId="{3840EB45-74CA-49F5-8548-3DE287019A31}" dt="2022-12-08T10:51:14.011" v="9394" actId="790"/>
          <ac:spMkLst>
            <pc:docMk/>
            <pc:sldMk cId="2574044071" sldId="484"/>
            <ac:spMk id="8959" creationId="{FCCBD909-3384-4255-AF87-C062DDA3CCEB}"/>
          </ac:spMkLst>
        </pc:spChg>
        <pc:spChg chg="mod">
          <ac:chgData name="Kolakowski, Artur" userId="9c34c8cc-b1df-44f6-bea5-dcf7a54ee35f" providerId="ADAL" clId="{3840EB45-74CA-49F5-8548-3DE287019A31}" dt="2022-12-08T10:51:14.015" v="9395" actId="790"/>
          <ac:spMkLst>
            <pc:docMk/>
            <pc:sldMk cId="2574044071" sldId="484"/>
            <ac:spMk id="8960" creationId="{8E556CDD-276D-462B-BE57-5C01BB5C8E0D}"/>
          </ac:spMkLst>
        </pc:spChg>
        <pc:spChg chg="mod">
          <ac:chgData name="Kolakowski, Artur" userId="9c34c8cc-b1df-44f6-bea5-dcf7a54ee35f" providerId="ADAL" clId="{3840EB45-74CA-49F5-8548-3DE287019A31}" dt="2022-12-08T10:51:14.020" v="9396" actId="790"/>
          <ac:spMkLst>
            <pc:docMk/>
            <pc:sldMk cId="2574044071" sldId="484"/>
            <ac:spMk id="8961" creationId="{51AE6DBE-2132-4C79-B1F7-271DEEDD78CF}"/>
          </ac:spMkLst>
        </pc:spChg>
        <pc:spChg chg="mod">
          <ac:chgData name="Kolakowski, Artur" userId="9c34c8cc-b1df-44f6-bea5-dcf7a54ee35f" providerId="ADAL" clId="{3840EB45-74CA-49F5-8548-3DE287019A31}" dt="2022-12-08T10:51:14.025" v="9397" actId="790"/>
          <ac:spMkLst>
            <pc:docMk/>
            <pc:sldMk cId="2574044071" sldId="484"/>
            <ac:spMk id="8962" creationId="{37919175-55BB-4038-8617-3A64CBEEB16D}"/>
          </ac:spMkLst>
        </pc:spChg>
        <pc:spChg chg="mod">
          <ac:chgData name="Kolakowski, Artur" userId="9c34c8cc-b1df-44f6-bea5-dcf7a54ee35f" providerId="ADAL" clId="{3840EB45-74CA-49F5-8548-3DE287019A31}" dt="2022-12-08T10:51:14.030" v="9398" actId="790"/>
          <ac:spMkLst>
            <pc:docMk/>
            <pc:sldMk cId="2574044071" sldId="484"/>
            <ac:spMk id="8963" creationId="{FD83FB70-154B-4B1E-B03A-6B7030198046}"/>
          </ac:spMkLst>
        </pc:spChg>
        <pc:spChg chg="mod">
          <ac:chgData name="Kolakowski, Artur" userId="9c34c8cc-b1df-44f6-bea5-dcf7a54ee35f" providerId="ADAL" clId="{3840EB45-74CA-49F5-8548-3DE287019A31}" dt="2022-12-08T10:51:14.036" v="9399" actId="790"/>
          <ac:spMkLst>
            <pc:docMk/>
            <pc:sldMk cId="2574044071" sldId="484"/>
            <ac:spMk id="8964" creationId="{D4549965-8D87-42F1-BCF5-7262344004C3}"/>
          </ac:spMkLst>
        </pc:spChg>
        <pc:spChg chg="mod">
          <ac:chgData name="Kolakowski, Artur" userId="9c34c8cc-b1df-44f6-bea5-dcf7a54ee35f" providerId="ADAL" clId="{3840EB45-74CA-49F5-8548-3DE287019A31}" dt="2022-12-08T10:51:14.040" v="9400" actId="790"/>
          <ac:spMkLst>
            <pc:docMk/>
            <pc:sldMk cId="2574044071" sldId="484"/>
            <ac:spMk id="8965" creationId="{EE441022-00F0-4381-93B5-285AB9125226}"/>
          </ac:spMkLst>
        </pc:spChg>
        <pc:spChg chg="mod">
          <ac:chgData name="Kolakowski, Artur" userId="9c34c8cc-b1df-44f6-bea5-dcf7a54ee35f" providerId="ADAL" clId="{3840EB45-74CA-49F5-8548-3DE287019A31}" dt="2022-12-08T10:51:14.044" v="9401" actId="790"/>
          <ac:spMkLst>
            <pc:docMk/>
            <pc:sldMk cId="2574044071" sldId="484"/>
            <ac:spMk id="8966" creationId="{9CAE8C9D-AE03-490C-9195-D9BAE449C302}"/>
          </ac:spMkLst>
        </pc:spChg>
        <pc:spChg chg="mod">
          <ac:chgData name="Kolakowski, Artur" userId="9c34c8cc-b1df-44f6-bea5-dcf7a54ee35f" providerId="ADAL" clId="{3840EB45-74CA-49F5-8548-3DE287019A31}" dt="2022-12-08T10:51:14.049" v="9402" actId="790"/>
          <ac:spMkLst>
            <pc:docMk/>
            <pc:sldMk cId="2574044071" sldId="484"/>
            <ac:spMk id="8967" creationId="{977E1004-213A-4C62-BF0D-66DC2BF7C484}"/>
          </ac:spMkLst>
        </pc:spChg>
        <pc:spChg chg="mod">
          <ac:chgData name="Kolakowski, Artur" userId="9c34c8cc-b1df-44f6-bea5-dcf7a54ee35f" providerId="ADAL" clId="{3840EB45-74CA-49F5-8548-3DE287019A31}" dt="2022-12-08T10:51:14.054" v="9403" actId="790"/>
          <ac:spMkLst>
            <pc:docMk/>
            <pc:sldMk cId="2574044071" sldId="484"/>
            <ac:spMk id="8968" creationId="{9904F88B-6A72-4684-B4D2-E5FEE0A19444}"/>
          </ac:spMkLst>
        </pc:spChg>
        <pc:spChg chg="mod">
          <ac:chgData name="Kolakowski, Artur" userId="9c34c8cc-b1df-44f6-bea5-dcf7a54ee35f" providerId="ADAL" clId="{3840EB45-74CA-49F5-8548-3DE287019A31}" dt="2022-12-08T10:51:14.059" v="9404" actId="790"/>
          <ac:spMkLst>
            <pc:docMk/>
            <pc:sldMk cId="2574044071" sldId="484"/>
            <ac:spMk id="8969" creationId="{11EBDE9F-DA38-43AE-9E2B-550CF7923B74}"/>
          </ac:spMkLst>
        </pc:spChg>
        <pc:spChg chg="mod">
          <ac:chgData name="Kolakowski, Artur" userId="9c34c8cc-b1df-44f6-bea5-dcf7a54ee35f" providerId="ADAL" clId="{3840EB45-74CA-49F5-8548-3DE287019A31}" dt="2022-12-08T10:51:14.063" v="9405" actId="790"/>
          <ac:spMkLst>
            <pc:docMk/>
            <pc:sldMk cId="2574044071" sldId="484"/>
            <ac:spMk id="8970" creationId="{0F7DCB4A-8215-4AFE-9AF0-8A6AD845B6C4}"/>
          </ac:spMkLst>
        </pc:spChg>
        <pc:spChg chg="mod">
          <ac:chgData name="Kolakowski, Artur" userId="9c34c8cc-b1df-44f6-bea5-dcf7a54ee35f" providerId="ADAL" clId="{3840EB45-74CA-49F5-8548-3DE287019A31}" dt="2022-12-08T10:51:14.068" v="9406" actId="790"/>
          <ac:spMkLst>
            <pc:docMk/>
            <pc:sldMk cId="2574044071" sldId="484"/>
            <ac:spMk id="8971" creationId="{A5CAFB86-3234-46F5-BB38-FA6262CA112E}"/>
          </ac:spMkLst>
        </pc:spChg>
        <pc:spChg chg="mod">
          <ac:chgData name="Kolakowski, Artur" userId="9c34c8cc-b1df-44f6-bea5-dcf7a54ee35f" providerId="ADAL" clId="{3840EB45-74CA-49F5-8548-3DE287019A31}" dt="2022-12-08T10:51:14.073" v="9407" actId="790"/>
          <ac:spMkLst>
            <pc:docMk/>
            <pc:sldMk cId="2574044071" sldId="484"/>
            <ac:spMk id="8972" creationId="{DE5705BF-68F0-4749-AA8D-12B085429FB4}"/>
          </ac:spMkLst>
        </pc:spChg>
        <pc:spChg chg="mod">
          <ac:chgData name="Kolakowski, Artur" userId="9c34c8cc-b1df-44f6-bea5-dcf7a54ee35f" providerId="ADAL" clId="{3840EB45-74CA-49F5-8548-3DE287019A31}" dt="2022-12-08T10:51:14.077" v="9408" actId="790"/>
          <ac:spMkLst>
            <pc:docMk/>
            <pc:sldMk cId="2574044071" sldId="484"/>
            <ac:spMk id="8973" creationId="{B66F1521-D4B1-4910-90C2-FCC40A99E07E}"/>
          </ac:spMkLst>
        </pc:spChg>
        <pc:spChg chg="mod">
          <ac:chgData name="Kolakowski, Artur" userId="9c34c8cc-b1df-44f6-bea5-dcf7a54ee35f" providerId="ADAL" clId="{3840EB45-74CA-49F5-8548-3DE287019A31}" dt="2022-12-08T10:51:14.082" v="9409" actId="790"/>
          <ac:spMkLst>
            <pc:docMk/>
            <pc:sldMk cId="2574044071" sldId="484"/>
            <ac:spMk id="8974" creationId="{B4BCBE90-0770-48F9-B266-A9B88482C76D}"/>
          </ac:spMkLst>
        </pc:spChg>
        <pc:spChg chg="mod">
          <ac:chgData name="Kolakowski, Artur" userId="9c34c8cc-b1df-44f6-bea5-dcf7a54ee35f" providerId="ADAL" clId="{3840EB45-74CA-49F5-8548-3DE287019A31}" dt="2022-12-08T10:51:14.087" v="9410" actId="790"/>
          <ac:spMkLst>
            <pc:docMk/>
            <pc:sldMk cId="2574044071" sldId="484"/>
            <ac:spMk id="8975" creationId="{9A098593-4F5F-4559-A479-B923D0491556}"/>
          </ac:spMkLst>
        </pc:spChg>
        <pc:spChg chg="mod">
          <ac:chgData name="Kolakowski, Artur" userId="9c34c8cc-b1df-44f6-bea5-dcf7a54ee35f" providerId="ADAL" clId="{3840EB45-74CA-49F5-8548-3DE287019A31}" dt="2022-12-08T10:51:14.091" v="9411" actId="790"/>
          <ac:spMkLst>
            <pc:docMk/>
            <pc:sldMk cId="2574044071" sldId="484"/>
            <ac:spMk id="8976" creationId="{2F136D2C-D2CD-436F-8F36-BC3FB6E0A1A7}"/>
          </ac:spMkLst>
        </pc:spChg>
        <pc:spChg chg="mod">
          <ac:chgData name="Kolakowski, Artur" userId="9c34c8cc-b1df-44f6-bea5-dcf7a54ee35f" providerId="ADAL" clId="{3840EB45-74CA-49F5-8548-3DE287019A31}" dt="2022-12-08T10:51:14.095" v="9412" actId="790"/>
          <ac:spMkLst>
            <pc:docMk/>
            <pc:sldMk cId="2574044071" sldId="484"/>
            <ac:spMk id="8977" creationId="{8AE5E643-7228-4E08-A251-504C9E4FFA63}"/>
          </ac:spMkLst>
        </pc:spChg>
        <pc:spChg chg="mod">
          <ac:chgData name="Kolakowski, Artur" userId="9c34c8cc-b1df-44f6-bea5-dcf7a54ee35f" providerId="ADAL" clId="{3840EB45-74CA-49F5-8548-3DE287019A31}" dt="2022-12-08T10:51:14.101" v="9413" actId="790"/>
          <ac:spMkLst>
            <pc:docMk/>
            <pc:sldMk cId="2574044071" sldId="484"/>
            <ac:spMk id="8978" creationId="{51024A16-0851-4AA6-8A2D-BD3B8030FE4C}"/>
          </ac:spMkLst>
        </pc:spChg>
        <pc:spChg chg="mod">
          <ac:chgData name="Kolakowski, Artur" userId="9c34c8cc-b1df-44f6-bea5-dcf7a54ee35f" providerId="ADAL" clId="{3840EB45-74CA-49F5-8548-3DE287019A31}" dt="2022-12-08T10:51:14.105" v="9414" actId="790"/>
          <ac:spMkLst>
            <pc:docMk/>
            <pc:sldMk cId="2574044071" sldId="484"/>
            <ac:spMk id="8979" creationId="{9336F5C5-BDE5-4A6D-A75D-36959F0CD73C}"/>
          </ac:spMkLst>
        </pc:spChg>
        <pc:spChg chg="mod">
          <ac:chgData name="Kolakowski, Artur" userId="9c34c8cc-b1df-44f6-bea5-dcf7a54ee35f" providerId="ADAL" clId="{3840EB45-74CA-49F5-8548-3DE287019A31}" dt="2022-12-08T10:51:14.110" v="9415" actId="790"/>
          <ac:spMkLst>
            <pc:docMk/>
            <pc:sldMk cId="2574044071" sldId="484"/>
            <ac:spMk id="8980" creationId="{ED6C7936-968B-493B-801E-C1CD896686D2}"/>
          </ac:spMkLst>
        </pc:spChg>
        <pc:spChg chg="mod">
          <ac:chgData name="Kolakowski, Artur" userId="9c34c8cc-b1df-44f6-bea5-dcf7a54ee35f" providerId="ADAL" clId="{3840EB45-74CA-49F5-8548-3DE287019A31}" dt="2022-12-08T10:51:14.115" v="9416" actId="790"/>
          <ac:spMkLst>
            <pc:docMk/>
            <pc:sldMk cId="2574044071" sldId="484"/>
            <ac:spMk id="8981" creationId="{94656B77-E3D0-4FE6-9604-3963238BCB76}"/>
          </ac:spMkLst>
        </pc:spChg>
        <pc:spChg chg="mod">
          <ac:chgData name="Kolakowski, Artur" userId="9c34c8cc-b1df-44f6-bea5-dcf7a54ee35f" providerId="ADAL" clId="{3840EB45-74CA-49F5-8548-3DE287019A31}" dt="2022-12-08T10:51:14.120" v="9417" actId="790"/>
          <ac:spMkLst>
            <pc:docMk/>
            <pc:sldMk cId="2574044071" sldId="484"/>
            <ac:spMk id="8982" creationId="{D8C0EC46-48BB-4903-A614-A95D040A5832}"/>
          </ac:spMkLst>
        </pc:spChg>
        <pc:spChg chg="mod">
          <ac:chgData name="Kolakowski, Artur" userId="9c34c8cc-b1df-44f6-bea5-dcf7a54ee35f" providerId="ADAL" clId="{3840EB45-74CA-49F5-8548-3DE287019A31}" dt="2022-12-08T10:51:14.124" v="9418" actId="790"/>
          <ac:spMkLst>
            <pc:docMk/>
            <pc:sldMk cId="2574044071" sldId="484"/>
            <ac:spMk id="8983" creationId="{733BAACC-2E3C-4526-AE47-1EA72899D0E2}"/>
          </ac:spMkLst>
        </pc:spChg>
        <pc:spChg chg="mod">
          <ac:chgData name="Kolakowski, Artur" userId="9c34c8cc-b1df-44f6-bea5-dcf7a54ee35f" providerId="ADAL" clId="{3840EB45-74CA-49F5-8548-3DE287019A31}" dt="2022-12-08T10:51:14.128" v="9419" actId="790"/>
          <ac:spMkLst>
            <pc:docMk/>
            <pc:sldMk cId="2574044071" sldId="484"/>
            <ac:spMk id="8984" creationId="{CF6EA065-0D0B-473A-9399-457B0715BB38}"/>
          </ac:spMkLst>
        </pc:spChg>
        <pc:spChg chg="mod">
          <ac:chgData name="Kolakowski, Artur" userId="9c34c8cc-b1df-44f6-bea5-dcf7a54ee35f" providerId="ADAL" clId="{3840EB45-74CA-49F5-8548-3DE287019A31}" dt="2022-12-08T10:51:14.132" v="9420" actId="790"/>
          <ac:spMkLst>
            <pc:docMk/>
            <pc:sldMk cId="2574044071" sldId="484"/>
            <ac:spMk id="8985" creationId="{820164F8-2902-4A9F-8A16-52532339849F}"/>
          </ac:spMkLst>
        </pc:spChg>
        <pc:spChg chg="mod">
          <ac:chgData name="Kolakowski, Artur" userId="9c34c8cc-b1df-44f6-bea5-dcf7a54ee35f" providerId="ADAL" clId="{3840EB45-74CA-49F5-8548-3DE287019A31}" dt="2022-12-08T10:51:14.137" v="9421" actId="790"/>
          <ac:spMkLst>
            <pc:docMk/>
            <pc:sldMk cId="2574044071" sldId="484"/>
            <ac:spMk id="8986" creationId="{414AD46D-7403-4AF8-9829-6B5093B7A738}"/>
          </ac:spMkLst>
        </pc:spChg>
        <pc:spChg chg="mod">
          <ac:chgData name="Kolakowski, Artur" userId="9c34c8cc-b1df-44f6-bea5-dcf7a54ee35f" providerId="ADAL" clId="{3840EB45-74CA-49F5-8548-3DE287019A31}" dt="2022-12-08T10:51:14.141" v="9422" actId="790"/>
          <ac:spMkLst>
            <pc:docMk/>
            <pc:sldMk cId="2574044071" sldId="484"/>
            <ac:spMk id="8987" creationId="{E5233EEC-B168-4CB7-B7A1-209BAE48D258}"/>
          </ac:spMkLst>
        </pc:spChg>
        <pc:spChg chg="mod">
          <ac:chgData name="Kolakowski, Artur" userId="9c34c8cc-b1df-44f6-bea5-dcf7a54ee35f" providerId="ADAL" clId="{3840EB45-74CA-49F5-8548-3DE287019A31}" dt="2022-12-08T10:51:14.146" v="9423" actId="790"/>
          <ac:spMkLst>
            <pc:docMk/>
            <pc:sldMk cId="2574044071" sldId="484"/>
            <ac:spMk id="8988" creationId="{A16A087B-6343-4FBF-94A4-F3324251127B}"/>
          </ac:spMkLst>
        </pc:spChg>
        <pc:spChg chg="mod">
          <ac:chgData name="Kolakowski, Artur" userId="9c34c8cc-b1df-44f6-bea5-dcf7a54ee35f" providerId="ADAL" clId="{3840EB45-74CA-49F5-8548-3DE287019A31}" dt="2022-12-08T10:51:14.151" v="9424" actId="790"/>
          <ac:spMkLst>
            <pc:docMk/>
            <pc:sldMk cId="2574044071" sldId="484"/>
            <ac:spMk id="8989" creationId="{C7D0AD89-D55E-4A12-90E5-BF161F852A35}"/>
          </ac:spMkLst>
        </pc:spChg>
        <pc:spChg chg="mod">
          <ac:chgData name="Kolakowski, Artur" userId="9c34c8cc-b1df-44f6-bea5-dcf7a54ee35f" providerId="ADAL" clId="{3840EB45-74CA-49F5-8548-3DE287019A31}" dt="2022-12-08T10:51:14.156" v="9425" actId="790"/>
          <ac:spMkLst>
            <pc:docMk/>
            <pc:sldMk cId="2574044071" sldId="484"/>
            <ac:spMk id="8990" creationId="{9E7C8935-A898-47DF-AEA3-6EADC7272B6F}"/>
          </ac:spMkLst>
        </pc:spChg>
        <pc:spChg chg="mod">
          <ac:chgData name="Kolakowski, Artur" userId="9c34c8cc-b1df-44f6-bea5-dcf7a54ee35f" providerId="ADAL" clId="{3840EB45-74CA-49F5-8548-3DE287019A31}" dt="2022-12-08T10:51:14.160" v="9426" actId="790"/>
          <ac:spMkLst>
            <pc:docMk/>
            <pc:sldMk cId="2574044071" sldId="484"/>
            <ac:spMk id="8991" creationId="{5F79A4C0-A088-498B-A39A-6741AD8B4A89}"/>
          </ac:spMkLst>
        </pc:spChg>
        <pc:spChg chg="mod">
          <ac:chgData name="Kolakowski, Artur" userId="9c34c8cc-b1df-44f6-bea5-dcf7a54ee35f" providerId="ADAL" clId="{3840EB45-74CA-49F5-8548-3DE287019A31}" dt="2022-12-08T10:51:14.165" v="9427" actId="790"/>
          <ac:spMkLst>
            <pc:docMk/>
            <pc:sldMk cId="2574044071" sldId="484"/>
            <ac:spMk id="8992" creationId="{7E71EC28-30F7-45F7-896D-1F744543688E}"/>
          </ac:spMkLst>
        </pc:spChg>
        <pc:spChg chg="mod">
          <ac:chgData name="Kolakowski, Artur" userId="9c34c8cc-b1df-44f6-bea5-dcf7a54ee35f" providerId="ADAL" clId="{3840EB45-74CA-49F5-8548-3DE287019A31}" dt="2022-12-08T10:51:14.169" v="9428" actId="790"/>
          <ac:spMkLst>
            <pc:docMk/>
            <pc:sldMk cId="2574044071" sldId="484"/>
            <ac:spMk id="8993" creationId="{6D9E7349-02D2-4140-8E67-D8124EF7BACD}"/>
          </ac:spMkLst>
        </pc:spChg>
        <pc:spChg chg="mod">
          <ac:chgData name="Kolakowski, Artur" userId="9c34c8cc-b1df-44f6-bea5-dcf7a54ee35f" providerId="ADAL" clId="{3840EB45-74CA-49F5-8548-3DE287019A31}" dt="2022-12-08T10:51:14.174" v="9429" actId="790"/>
          <ac:spMkLst>
            <pc:docMk/>
            <pc:sldMk cId="2574044071" sldId="484"/>
            <ac:spMk id="8994" creationId="{DDC129F6-A3C3-4B8B-9E91-00F59C1C5ADF}"/>
          </ac:spMkLst>
        </pc:spChg>
        <pc:spChg chg="mod">
          <ac:chgData name="Kolakowski, Artur" userId="9c34c8cc-b1df-44f6-bea5-dcf7a54ee35f" providerId="ADAL" clId="{3840EB45-74CA-49F5-8548-3DE287019A31}" dt="2022-12-08T10:51:14.179" v="9430" actId="790"/>
          <ac:spMkLst>
            <pc:docMk/>
            <pc:sldMk cId="2574044071" sldId="484"/>
            <ac:spMk id="8995" creationId="{8A9F4435-93FF-4D4B-A3AD-2B8119C52382}"/>
          </ac:spMkLst>
        </pc:spChg>
        <pc:spChg chg="mod">
          <ac:chgData name="Kolakowski, Artur" userId="9c34c8cc-b1df-44f6-bea5-dcf7a54ee35f" providerId="ADAL" clId="{3840EB45-74CA-49F5-8548-3DE287019A31}" dt="2022-12-08T10:51:14.184" v="9431" actId="790"/>
          <ac:spMkLst>
            <pc:docMk/>
            <pc:sldMk cId="2574044071" sldId="484"/>
            <ac:spMk id="8996" creationId="{8966B3C1-9ABA-45F1-9B01-549C78EEED33}"/>
          </ac:spMkLst>
        </pc:spChg>
        <pc:spChg chg="mod">
          <ac:chgData name="Kolakowski, Artur" userId="9c34c8cc-b1df-44f6-bea5-dcf7a54ee35f" providerId="ADAL" clId="{3840EB45-74CA-49F5-8548-3DE287019A31}" dt="2022-12-08T10:51:14.189" v="9432" actId="790"/>
          <ac:spMkLst>
            <pc:docMk/>
            <pc:sldMk cId="2574044071" sldId="484"/>
            <ac:spMk id="8997" creationId="{1BD19354-497C-49DF-849B-8B93B9BAC95D}"/>
          </ac:spMkLst>
        </pc:spChg>
        <pc:spChg chg="mod">
          <ac:chgData name="Kolakowski, Artur" userId="9c34c8cc-b1df-44f6-bea5-dcf7a54ee35f" providerId="ADAL" clId="{3840EB45-74CA-49F5-8548-3DE287019A31}" dt="2022-12-08T10:51:14.194" v="9433" actId="790"/>
          <ac:spMkLst>
            <pc:docMk/>
            <pc:sldMk cId="2574044071" sldId="484"/>
            <ac:spMk id="8998" creationId="{9B655766-E3D0-4065-9C28-4E38C1E9C227}"/>
          </ac:spMkLst>
        </pc:spChg>
        <pc:spChg chg="mod">
          <ac:chgData name="Kolakowski, Artur" userId="9c34c8cc-b1df-44f6-bea5-dcf7a54ee35f" providerId="ADAL" clId="{3840EB45-74CA-49F5-8548-3DE287019A31}" dt="2022-12-08T10:51:14.199" v="9434" actId="790"/>
          <ac:spMkLst>
            <pc:docMk/>
            <pc:sldMk cId="2574044071" sldId="484"/>
            <ac:spMk id="8999" creationId="{5EDF1D09-CB81-4EBB-91D2-B88241928E25}"/>
          </ac:spMkLst>
        </pc:spChg>
        <pc:spChg chg="mod">
          <ac:chgData name="Kolakowski, Artur" userId="9c34c8cc-b1df-44f6-bea5-dcf7a54ee35f" providerId="ADAL" clId="{3840EB45-74CA-49F5-8548-3DE287019A31}" dt="2022-12-08T10:51:14.204" v="9435" actId="790"/>
          <ac:spMkLst>
            <pc:docMk/>
            <pc:sldMk cId="2574044071" sldId="484"/>
            <ac:spMk id="9000" creationId="{8E420619-C5A5-4D1C-BC11-CF7DB149CE7F}"/>
          </ac:spMkLst>
        </pc:spChg>
        <pc:spChg chg="mod">
          <ac:chgData name="Kolakowski, Artur" userId="9c34c8cc-b1df-44f6-bea5-dcf7a54ee35f" providerId="ADAL" clId="{3840EB45-74CA-49F5-8548-3DE287019A31}" dt="2022-12-08T10:51:14.208" v="9436" actId="790"/>
          <ac:spMkLst>
            <pc:docMk/>
            <pc:sldMk cId="2574044071" sldId="484"/>
            <ac:spMk id="9001" creationId="{B2F015A6-C820-443E-9518-E8231ED560FA}"/>
          </ac:spMkLst>
        </pc:spChg>
        <pc:spChg chg="mod">
          <ac:chgData name="Kolakowski, Artur" userId="9c34c8cc-b1df-44f6-bea5-dcf7a54ee35f" providerId="ADAL" clId="{3840EB45-74CA-49F5-8548-3DE287019A31}" dt="2022-12-08T10:51:14.212" v="9437" actId="790"/>
          <ac:spMkLst>
            <pc:docMk/>
            <pc:sldMk cId="2574044071" sldId="484"/>
            <ac:spMk id="9002" creationId="{2C9C8AFD-69A5-4212-809C-8BD487AE76A3}"/>
          </ac:spMkLst>
        </pc:spChg>
        <pc:spChg chg="mod">
          <ac:chgData name="Kolakowski, Artur" userId="9c34c8cc-b1df-44f6-bea5-dcf7a54ee35f" providerId="ADAL" clId="{3840EB45-74CA-49F5-8548-3DE287019A31}" dt="2022-12-08T10:51:14.216" v="9438" actId="790"/>
          <ac:spMkLst>
            <pc:docMk/>
            <pc:sldMk cId="2574044071" sldId="484"/>
            <ac:spMk id="9003" creationId="{E8DDECC8-0595-4654-A65E-7B1D5B5334E5}"/>
          </ac:spMkLst>
        </pc:spChg>
        <pc:spChg chg="mod">
          <ac:chgData name="Kolakowski, Artur" userId="9c34c8cc-b1df-44f6-bea5-dcf7a54ee35f" providerId="ADAL" clId="{3840EB45-74CA-49F5-8548-3DE287019A31}" dt="2022-12-08T10:51:14.221" v="9439" actId="790"/>
          <ac:spMkLst>
            <pc:docMk/>
            <pc:sldMk cId="2574044071" sldId="484"/>
            <ac:spMk id="9004" creationId="{1DB41578-9B3A-49C9-8A96-42C53EBD54E2}"/>
          </ac:spMkLst>
        </pc:spChg>
        <pc:spChg chg="mod">
          <ac:chgData name="Kolakowski, Artur" userId="9c34c8cc-b1df-44f6-bea5-dcf7a54ee35f" providerId="ADAL" clId="{3840EB45-74CA-49F5-8548-3DE287019A31}" dt="2022-12-08T10:51:14.226" v="9440" actId="790"/>
          <ac:spMkLst>
            <pc:docMk/>
            <pc:sldMk cId="2574044071" sldId="484"/>
            <ac:spMk id="9005" creationId="{7D345D73-4973-409C-B3CF-A79DFACB2D54}"/>
          </ac:spMkLst>
        </pc:spChg>
        <pc:spChg chg="mod">
          <ac:chgData name="Kolakowski, Artur" userId="9c34c8cc-b1df-44f6-bea5-dcf7a54ee35f" providerId="ADAL" clId="{3840EB45-74CA-49F5-8548-3DE287019A31}" dt="2022-12-08T10:51:14.231" v="9441" actId="790"/>
          <ac:spMkLst>
            <pc:docMk/>
            <pc:sldMk cId="2574044071" sldId="484"/>
            <ac:spMk id="9006" creationId="{4E59ED7C-47A9-45D7-AA63-8E4E540C04A5}"/>
          </ac:spMkLst>
        </pc:spChg>
        <pc:spChg chg="mod">
          <ac:chgData name="Kolakowski, Artur" userId="9c34c8cc-b1df-44f6-bea5-dcf7a54ee35f" providerId="ADAL" clId="{3840EB45-74CA-49F5-8548-3DE287019A31}" dt="2022-12-08T10:51:14.235" v="9442" actId="790"/>
          <ac:spMkLst>
            <pc:docMk/>
            <pc:sldMk cId="2574044071" sldId="484"/>
            <ac:spMk id="9007" creationId="{1E65747F-3129-442D-A60B-3340B42146FC}"/>
          </ac:spMkLst>
        </pc:spChg>
        <pc:spChg chg="mod">
          <ac:chgData name="Kolakowski, Artur" userId="9c34c8cc-b1df-44f6-bea5-dcf7a54ee35f" providerId="ADAL" clId="{3840EB45-74CA-49F5-8548-3DE287019A31}" dt="2022-12-08T10:51:14.241" v="9443" actId="790"/>
          <ac:spMkLst>
            <pc:docMk/>
            <pc:sldMk cId="2574044071" sldId="484"/>
            <ac:spMk id="9008" creationId="{DB84CC24-E326-4605-A755-9F8D32411A49}"/>
          </ac:spMkLst>
        </pc:spChg>
        <pc:spChg chg="mod">
          <ac:chgData name="Kolakowski, Artur" userId="9c34c8cc-b1df-44f6-bea5-dcf7a54ee35f" providerId="ADAL" clId="{3840EB45-74CA-49F5-8548-3DE287019A31}" dt="2022-12-08T10:51:14.245" v="9444" actId="790"/>
          <ac:spMkLst>
            <pc:docMk/>
            <pc:sldMk cId="2574044071" sldId="484"/>
            <ac:spMk id="9009" creationId="{A715D12A-5F0B-439F-9E1C-8CBBFFE64347}"/>
          </ac:spMkLst>
        </pc:spChg>
        <pc:spChg chg="mod">
          <ac:chgData name="Kolakowski, Artur" userId="9c34c8cc-b1df-44f6-bea5-dcf7a54ee35f" providerId="ADAL" clId="{3840EB45-74CA-49F5-8548-3DE287019A31}" dt="2022-12-08T10:51:14.250" v="9445" actId="790"/>
          <ac:spMkLst>
            <pc:docMk/>
            <pc:sldMk cId="2574044071" sldId="484"/>
            <ac:spMk id="9010" creationId="{2DCCF1EB-2BE6-4B3D-9381-578F68A5CA6F}"/>
          </ac:spMkLst>
        </pc:spChg>
        <pc:spChg chg="mod">
          <ac:chgData name="Kolakowski, Artur" userId="9c34c8cc-b1df-44f6-bea5-dcf7a54ee35f" providerId="ADAL" clId="{3840EB45-74CA-49F5-8548-3DE287019A31}" dt="2022-12-08T10:51:14.255" v="9446" actId="790"/>
          <ac:spMkLst>
            <pc:docMk/>
            <pc:sldMk cId="2574044071" sldId="484"/>
            <ac:spMk id="9011" creationId="{9F2B3F3F-FE21-4B85-A9E9-2B3AFF888094}"/>
          </ac:spMkLst>
        </pc:spChg>
        <pc:spChg chg="mod">
          <ac:chgData name="Kolakowski, Artur" userId="9c34c8cc-b1df-44f6-bea5-dcf7a54ee35f" providerId="ADAL" clId="{3840EB45-74CA-49F5-8548-3DE287019A31}" dt="2022-12-08T10:51:14.258" v="9447" actId="790"/>
          <ac:spMkLst>
            <pc:docMk/>
            <pc:sldMk cId="2574044071" sldId="484"/>
            <ac:spMk id="9012" creationId="{FC0BDC14-550A-40B0-A383-16B3E6582BF7}"/>
          </ac:spMkLst>
        </pc:spChg>
        <pc:spChg chg="mod">
          <ac:chgData name="Kolakowski, Artur" userId="9c34c8cc-b1df-44f6-bea5-dcf7a54ee35f" providerId="ADAL" clId="{3840EB45-74CA-49F5-8548-3DE287019A31}" dt="2022-12-08T10:51:14.263" v="9448" actId="790"/>
          <ac:spMkLst>
            <pc:docMk/>
            <pc:sldMk cId="2574044071" sldId="484"/>
            <ac:spMk id="9013" creationId="{A473A991-6B2F-4ABB-911B-F3025A372412}"/>
          </ac:spMkLst>
        </pc:spChg>
        <pc:spChg chg="mod">
          <ac:chgData name="Kolakowski, Artur" userId="9c34c8cc-b1df-44f6-bea5-dcf7a54ee35f" providerId="ADAL" clId="{3840EB45-74CA-49F5-8548-3DE287019A31}" dt="2022-12-08T10:51:14.269" v="9449" actId="790"/>
          <ac:spMkLst>
            <pc:docMk/>
            <pc:sldMk cId="2574044071" sldId="484"/>
            <ac:spMk id="9014" creationId="{4F9B413E-C1A3-4AF5-B909-C496DC88F0C6}"/>
          </ac:spMkLst>
        </pc:spChg>
        <pc:spChg chg="mod">
          <ac:chgData name="Kolakowski, Artur" userId="9c34c8cc-b1df-44f6-bea5-dcf7a54ee35f" providerId="ADAL" clId="{3840EB45-74CA-49F5-8548-3DE287019A31}" dt="2022-12-08T10:51:14.274" v="9450" actId="790"/>
          <ac:spMkLst>
            <pc:docMk/>
            <pc:sldMk cId="2574044071" sldId="484"/>
            <ac:spMk id="9015" creationId="{B855025E-5D98-40F2-BE87-5771DAAA1204}"/>
          </ac:spMkLst>
        </pc:spChg>
        <pc:spChg chg="mod">
          <ac:chgData name="Kolakowski, Artur" userId="9c34c8cc-b1df-44f6-bea5-dcf7a54ee35f" providerId="ADAL" clId="{3840EB45-74CA-49F5-8548-3DE287019A31}" dt="2022-12-08T10:51:14.279" v="9451" actId="790"/>
          <ac:spMkLst>
            <pc:docMk/>
            <pc:sldMk cId="2574044071" sldId="484"/>
            <ac:spMk id="9016" creationId="{11289AE0-7DB2-43E5-B174-F13AEC428C45}"/>
          </ac:spMkLst>
        </pc:spChg>
        <pc:spChg chg="mod">
          <ac:chgData name="Kolakowski, Artur" userId="9c34c8cc-b1df-44f6-bea5-dcf7a54ee35f" providerId="ADAL" clId="{3840EB45-74CA-49F5-8548-3DE287019A31}" dt="2022-12-08T10:51:14.284" v="9452" actId="790"/>
          <ac:spMkLst>
            <pc:docMk/>
            <pc:sldMk cId="2574044071" sldId="484"/>
            <ac:spMk id="9017" creationId="{4FF75873-DBC8-4CB0-B149-29E180668F78}"/>
          </ac:spMkLst>
        </pc:spChg>
        <pc:spChg chg="mod">
          <ac:chgData name="Kolakowski, Artur" userId="9c34c8cc-b1df-44f6-bea5-dcf7a54ee35f" providerId="ADAL" clId="{3840EB45-74CA-49F5-8548-3DE287019A31}" dt="2022-12-08T10:51:14.288" v="9453" actId="790"/>
          <ac:spMkLst>
            <pc:docMk/>
            <pc:sldMk cId="2574044071" sldId="484"/>
            <ac:spMk id="9018" creationId="{C50D52DD-F550-4D3B-88AD-635EF61BD618}"/>
          </ac:spMkLst>
        </pc:spChg>
        <pc:spChg chg="mod">
          <ac:chgData name="Kolakowski, Artur" userId="9c34c8cc-b1df-44f6-bea5-dcf7a54ee35f" providerId="ADAL" clId="{3840EB45-74CA-49F5-8548-3DE287019A31}" dt="2022-12-08T10:51:14.293" v="9454" actId="790"/>
          <ac:spMkLst>
            <pc:docMk/>
            <pc:sldMk cId="2574044071" sldId="484"/>
            <ac:spMk id="9019" creationId="{1265270F-8021-4B0F-A758-7395BC6B0CEA}"/>
          </ac:spMkLst>
        </pc:spChg>
        <pc:spChg chg="mod">
          <ac:chgData name="Kolakowski, Artur" userId="9c34c8cc-b1df-44f6-bea5-dcf7a54ee35f" providerId="ADAL" clId="{3840EB45-74CA-49F5-8548-3DE287019A31}" dt="2022-12-08T10:51:14.298" v="9455" actId="790"/>
          <ac:spMkLst>
            <pc:docMk/>
            <pc:sldMk cId="2574044071" sldId="484"/>
            <ac:spMk id="9020" creationId="{57504323-0BB6-42CD-AD12-2402A8405F18}"/>
          </ac:spMkLst>
        </pc:spChg>
        <pc:spChg chg="mod">
          <ac:chgData name="Kolakowski, Artur" userId="9c34c8cc-b1df-44f6-bea5-dcf7a54ee35f" providerId="ADAL" clId="{3840EB45-74CA-49F5-8548-3DE287019A31}" dt="2022-12-08T10:51:14.304" v="9456" actId="790"/>
          <ac:spMkLst>
            <pc:docMk/>
            <pc:sldMk cId="2574044071" sldId="484"/>
            <ac:spMk id="9021" creationId="{CE992A2B-76E2-464C-9E28-EA31CF1A00BD}"/>
          </ac:spMkLst>
        </pc:spChg>
        <pc:spChg chg="mod">
          <ac:chgData name="Kolakowski, Artur" userId="9c34c8cc-b1df-44f6-bea5-dcf7a54ee35f" providerId="ADAL" clId="{3840EB45-74CA-49F5-8548-3DE287019A31}" dt="2022-12-08T10:51:14.308" v="9457" actId="790"/>
          <ac:spMkLst>
            <pc:docMk/>
            <pc:sldMk cId="2574044071" sldId="484"/>
            <ac:spMk id="9022" creationId="{6FAA10C8-23BE-4B2A-8881-3373647287AF}"/>
          </ac:spMkLst>
        </pc:spChg>
        <pc:spChg chg="mod">
          <ac:chgData name="Kolakowski, Artur" userId="9c34c8cc-b1df-44f6-bea5-dcf7a54ee35f" providerId="ADAL" clId="{3840EB45-74CA-49F5-8548-3DE287019A31}" dt="2022-12-08T10:51:14.313" v="9458" actId="790"/>
          <ac:spMkLst>
            <pc:docMk/>
            <pc:sldMk cId="2574044071" sldId="484"/>
            <ac:spMk id="9023" creationId="{A88370F2-E398-4E32-BB76-40CB130D71CF}"/>
          </ac:spMkLst>
        </pc:spChg>
        <pc:spChg chg="mod">
          <ac:chgData name="Kolakowski, Artur" userId="9c34c8cc-b1df-44f6-bea5-dcf7a54ee35f" providerId="ADAL" clId="{3840EB45-74CA-49F5-8548-3DE287019A31}" dt="2022-12-08T10:51:10.444" v="8692" actId="790"/>
          <ac:spMkLst>
            <pc:docMk/>
            <pc:sldMk cId="2574044071" sldId="484"/>
            <ac:spMk id="9024" creationId="{5DDD505D-6AAD-4667-99F9-978A2525B545}"/>
          </ac:spMkLst>
        </pc:spChg>
        <pc:spChg chg="mod">
          <ac:chgData name="Kolakowski, Artur" userId="9c34c8cc-b1df-44f6-bea5-dcf7a54ee35f" providerId="ADAL" clId="{3840EB45-74CA-49F5-8548-3DE287019A31}" dt="2022-12-08T10:51:10.449" v="8693" actId="790"/>
          <ac:spMkLst>
            <pc:docMk/>
            <pc:sldMk cId="2574044071" sldId="484"/>
            <ac:spMk id="9025" creationId="{77FFEC19-573E-4BAE-BDF4-A07A0298B191}"/>
          </ac:spMkLst>
        </pc:spChg>
        <pc:spChg chg="mod">
          <ac:chgData name="Kolakowski, Artur" userId="9c34c8cc-b1df-44f6-bea5-dcf7a54ee35f" providerId="ADAL" clId="{3840EB45-74CA-49F5-8548-3DE287019A31}" dt="2022-12-08T10:51:10.455" v="8694" actId="790"/>
          <ac:spMkLst>
            <pc:docMk/>
            <pc:sldMk cId="2574044071" sldId="484"/>
            <ac:spMk id="9026" creationId="{B1142373-2136-40E2-B244-806907D0D49F}"/>
          </ac:spMkLst>
        </pc:spChg>
        <pc:spChg chg="mod">
          <ac:chgData name="Kolakowski, Artur" userId="9c34c8cc-b1df-44f6-bea5-dcf7a54ee35f" providerId="ADAL" clId="{3840EB45-74CA-49F5-8548-3DE287019A31}" dt="2022-12-08T10:51:10.460" v="8695" actId="790"/>
          <ac:spMkLst>
            <pc:docMk/>
            <pc:sldMk cId="2574044071" sldId="484"/>
            <ac:spMk id="9027" creationId="{03C01450-1A83-468B-B248-8A59D948BAA3}"/>
          </ac:spMkLst>
        </pc:spChg>
        <pc:spChg chg="mod">
          <ac:chgData name="Kolakowski, Artur" userId="9c34c8cc-b1df-44f6-bea5-dcf7a54ee35f" providerId="ADAL" clId="{3840EB45-74CA-49F5-8548-3DE287019A31}" dt="2022-12-08T10:51:10.465" v="8696" actId="790"/>
          <ac:spMkLst>
            <pc:docMk/>
            <pc:sldMk cId="2574044071" sldId="484"/>
            <ac:spMk id="9028" creationId="{7557D815-C3F3-4C98-8709-68E94BAF5E16}"/>
          </ac:spMkLst>
        </pc:spChg>
        <pc:spChg chg="mod">
          <ac:chgData name="Kolakowski, Artur" userId="9c34c8cc-b1df-44f6-bea5-dcf7a54ee35f" providerId="ADAL" clId="{3840EB45-74CA-49F5-8548-3DE287019A31}" dt="2022-12-08T10:51:10.471" v="8697" actId="790"/>
          <ac:spMkLst>
            <pc:docMk/>
            <pc:sldMk cId="2574044071" sldId="484"/>
            <ac:spMk id="9029" creationId="{16E1F969-91C1-466A-B85D-6640F547756A}"/>
          </ac:spMkLst>
        </pc:spChg>
        <pc:spChg chg="mod">
          <ac:chgData name="Kolakowski, Artur" userId="9c34c8cc-b1df-44f6-bea5-dcf7a54ee35f" providerId="ADAL" clId="{3840EB45-74CA-49F5-8548-3DE287019A31}" dt="2022-12-08T10:51:10.476" v="8698" actId="790"/>
          <ac:spMkLst>
            <pc:docMk/>
            <pc:sldMk cId="2574044071" sldId="484"/>
            <ac:spMk id="9030" creationId="{CCF69499-EDEF-4478-9998-AA86BCFE622F}"/>
          </ac:spMkLst>
        </pc:spChg>
        <pc:spChg chg="mod">
          <ac:chgData name="Kolakowski, Artur" userId="9c34c8cc-b1df-44f6-bea5-dcf7a54ee35f" providerId="ADAL" clId="{3840EB45-74CA-49F5-8548-3DE287019A31}" dt="2022-12-08T10:51:10.482" v="8699" actId="790"/>
          <ac:spMkLst>
            <pc:docMk/>
            <pc:sldMk cId="2574044071" sldId="484"/>
            <ac:spMk id="9031" creationId="{7BC75349-FC1D-4D33-B229-77629F8BB7FA}"/>
          </ac:spMkLst>
        </pc:spChg>
        <pc:spChg chg="mod">
          <ac:chgData name="Kolakowski, Artur" userId="9c34c8cc-b1df-44f6-bea5-dcf7a54ee35f" providerId="ADAL" clId="{3840EB45-74CA-49F5-8548-3DE287019A31}" dt="2022-12-08T10:51:10.488" v="8700" actId="790"/>
          <ac:spMkLst>
            <pc:docMk/>
            <pc:sldMk cId="2574044071" sldId="484"/>
            <ac:spMk id="9032" creationId="{C18B98AD-E207-4090-AAC4-5FC4F71EBB28}"/>
          </ac:spMkLst>
        </pc:spChg>
        <pc:spChg chg="mod">
          <ac:chgData name="Kolakowski, Artur" userId="9c34c8cc-b1df-44f6-bea5-dcf7a54ee35f" providerId="ADAL" clId="{3840EB45-74CA-49F5-8548-3DE287019A31}" dt="2022-12-08T10:51:10.493" v="8701" actId="790"/>
          <ac:spMkLst>
            <pc:docMk/>
            <pc:sldMk cId="2574044071" sldId="484"/>
            <ac:spMk id="9033" creationId="{E15E5A54-AB25-489D-9E8C-DBBD940C3C91}"/>
          </ac:spMkLst>
        </pc:spChg>
        <pc:spChg chg="mod">
          <ac:chgData name="Kolakowski, Artur" userId="9c34c8cc-b1df-44f6-bea5-dcf7a54ee35f" providerId="ADAL" clId="{3840EB45-74CA-49F5-8548-3DE287019A31}" dt="2022-12-08T10:51:10.498" v="8702" actId="790"/>
          <ac:spMkLst>
            <pc:docMk/>
            <pc:sldMk cId="2574044071" sldId="484"/>
            <ac:spMk id="9034" creationId="{581A2587-F56F-45C1-BE63-A6B9BA237F11}"/>
          </ac:spMkLst>
        </pc:spChg>
        <pc:spChg chg="mod">
          <ac:chgData name="Kolakowski, Artur" userId="9c34c8cc-b1df-44f6-bea5-dcf7a54ee35f" providerId="ADAL" clId="{3840EB45-74CA-49F5-8548-3DE287019A31}" dt="2022-12-08T10:51:10.503" v="8703" actId="790"/>
          <ac:spMkLst>
            <pc:docMk/>
            <pc:sldMk cId="2574044071" sldId="484"/>
            <ac:spMk id="9035" creationId="{7F1D53F1-FEE5-4C02-828E-F5DAF185D084}"/>
          </ac:spMkLst>
        </pc:spChg>
        <pc:spChg chg="mod">
          <ac:chgData name="Kolakowski, Artur" userId="9c34c8cc-b1df-44f6-bea5-dcf7a54ee35f" providerId="ADAL" clId="{3840EB45-74CA-49F5-8548-3DE287019A31}" dt="2022-12-08T10:51:10.509" v="8704" actId="790"/>
          <ac:spMkLst>
            <pc:docMk/>
            <pc:sldMk cId="2574044071" sldId="484"/>
            <ac:spMk id="9036" creationId="{1D6057FB-5411-4DAB-AC2E-EBE4992DDC1F}"/>
          </ac:spMkLst>
        </pc:spChg>
        <pc:spChg chg="mod">
          <ac:chgData name="Kolakowski, Artur" userId="9c34c8cc-b1df-44f6-bea5-dcf7a54ee35f" providerId="ADAL" clId="{3840EB45-74CA-49F5-8548-3DE287019A31}" dt="2022-12-08T10:51:10.515" v="8705" actId="790"/>
          <ac:spMkLst>
            <pc:docMk/>
            <pc:sldMk cId="2574044071" sldId="484"/>
            <ac:spMk id="9037" creationId="{48A3C544-610E-47B0-895C-6431C2E1B2CB}"/>
          </ac:spMkLst>
        </pc:spChg>
        <pc:spChg chg="mod">
          <ac:chgData name="Kolakowski, Artur" userId="9c34c8cc-b1df-44f6-bea5-dcf7a54ee35f" providerId="ADAL" clId="{3840EB45-74CA-49F5-8548-3DE287019A31}" dt="2022-12-08T10:51:10.519" v="8706" actId="790"/>
          <ac:spMkLst>
            <pc:docMk/>
            <pc:sldMk cId="2574044071" sldId="484"/>
            <ac:spMk id="9038" creationId="{94B2B6BB-4723-413F-A809-266A93A52049}"/>
          </ac:spMkLst>
        </pc:spChg>
        <pc:spChg chg="mod">
          <ac:chgData name="Kolakowski, Artur" userId="9c34c8cc-b1df-44f6-bea5-dcf7a54ee35f" providerId="ADAL" clId="{3840EB45-74CA-49F5-8548-3DE287019A31}" dt="2022-12-08T10:51:10.525" v="8707" actId="790"/>
          <ac:spMkLst>
            <pc:docMk/>
            <pc:sldMk cId="2574044071" sldId="484"/>
            <ac:spMk id="9039" creationId="{F99D1D80-8AB8-4124-8A1A-114F67F727A7}"/>
          </ac:spMkLst>
        </pc:spChg>
        <pc:spChg chg="mod">
          <ac:chgData name="Kolakowski, Artur" userId="9c34c8cc-b1df-44f6-bea5-dcf7a54ee35f" providerId="ADAL" clId="{3840EB45-74CA-49F5-8548-3DE287019A31}" dt="2022-12-08T10:51:10.531" v="8708" actId="790"/>
          <ac:spMkLst>
            <pc:docMk/>
            <pc:sldMk cId="2574044071" sldId="484"/>
            <ac:spMk id="9040" creationId="{D9305681-D790-4C73-AFFC-D1105CB32845}"/>
          </ac:spMkLst>
        </pc:spChg>
        <pc:spChg chg="mod">
          <ac:chgData name="Kolakowski, Artur" userId="9c34c8cc-b1df-44f6-bea5-dcf7a54ee35f" providerId="ADAL" clId="{3840EB45-74CA-49F5-8548-3DE287019A31}" dt="2022-12-08T10:51:10.536" v="8709" actId="790"/>
          <ac:spMkLst>
            <pc:docMk/>
            <pc:sldMk cId="2574044071" sldId="484"/>
            <ac:spMk id="9041" creationId="{C2CDFE88-7151-4148-A1F4-5FB4C9FC71A5}"/>
          </ac:spMkLst>
        </pc:spChg>
        <pc:spChg chg="mod">
          <ac:chgData name="Kolakowski, Artur" userId="9c34c8cc-b1df-44f6-bea5-dcf7a54ee35f" providerId="ADAL" clId="{3840EB45-74CA-49F5-8548-3DE287019A31}" dt="2022-12-08T10:51:10.542" v="8710" actId="790"/>
          <ac:spMkLst>
            <pc:docMk/>
            <pc:sldMk cId="2574044071" sldId="484"/>
            <ac:spMk id="9042" creationId="{03988C7E-3A95-4440-ADFD-A4AC8E5D80D9}"/>
          </ac:spMkLst>
        </pc:spChg>
        <pc:spChg chg="mod">
          <ac:chgData name="Kolakowski, Artur" userId="9c34c8cc-b1df-44f6-bea5-dcf7a54ee35f" providerId="ADAL" clId="{3840EB45-74CA-49F5-8548-3DE287019A31}" dt="2022-12-08T10:51:10.547" v="8711" actId="790"/>
          <ac:spMkLst>
            <pc:docMk/>
            <pc:sldMk cId="2574044071" sldId="484"/>
            <ac:spMk id="9043" creationId="{34301196-E119-48C2-AB41-CB6732FE48C8}"/>
          </ac:spMkLst>
        </pc:spChg>
        <pc:spChg chg="mod">
          <ac:chgData name="Kolakowski, Artur" userId="9c34c8cc-b1df-44f6-bea5-dcf7a54ee35f" providerId="ADAL" clId="{3840EB45-74CA-49F5-8548-3DE287019A31}" dt="2022-12-08T10:51:10.553" v="8712" actId="790"/>
          <ac:spMkLst>
            <pc:docMk/>
            <pc:sldMk cId="2574044071" sldId="484"/>
            <ac:spMk id="9044" creationId="{9881E2DB-7AA2-42AC-8136-5EC4A7EAD778}"/>
          </ac:spMkLst>
        </pc:spChg>
        <pc:spChg chg="mod">
          <ac:chgData name="Kolakowski, Artur" userId="9c34c8cc-b1df-44f6-bea5-dcf7a54ee35f" providerId="ADAL" clId="{3840EB45-74CA-49F5-8548-3DE287019A31}" dt="2022-12-08T10:51:10.558" v="8713" actId="790"/>
          <ac:spMkLst>
            <pc:docMk/>
            <pc:sldMk cId="2574044071" sldId="484"/>
            <ac:spMk id="9045" creationId="{4FFCAAE6-D031-4723-B456-ED5A36605A83}"/>
          </ac:spMkLst>
        </pc:spChg>
        <pc:spChg chg="mod">
          <ac:chgData name="Kolakowski, Artur" userId="9c34c8cc-b1df-44f6-bea5-dcf7a54ee35f" providerId="ADAL" clId="{3840EB45-74CA-49F5-8548-3DE287019A31}" dt="2022-12-08T10:51:10.564" v="8714" actId="790"/>
          <ac:spMkLst>
            <pc:docMk/>
            <pc:sldMk cId="2574044071" sldId="484"/>
            <ac:spMk id="9046" creationId="{CD757302-39F6-4B7F-A86D-077F92D7B201}"/>
          </ac:spMkLst>
        </pc:spChg>
        <pc:spChg chg="mod">
          <ac:chgData name="Kolakowski, Artur" userId="9c34c8cc-b1df-44f6-bea5-dcf7a54ee35f" providerId="ADAL" clId="{3840EB45-74CA-49F5-8548-3DE287019A31}" dt="2022-12-08T10:51:10.570" v="8715" actId="790"/>
          <ac:spMkLst>
            <pc:docMk/>
            <pc:sldMk cId="2574044071" sldId="484"/>
            <ac:spMk id="9047" creationId="{8CFC4793-A185-4628-92F6-1EBF0D9EE823}"/>
          </ac:spMkLst>
        </pc:spChg>
        <pc:spChg chg="mod">
          <ac:chgData name="Kolakowski, Artur" userId="9c34c8cc-b1df-44f6-bea5-dcf7a54ee35f" providerId="ADAL" clId="{3840EB45-74CA-49F5-8548-3DE287019A31}" dt="2022-12-08T10:51:10.575" v="8716" actId="790"/>
          <ac:spMkLst>
            <pc:docMk/>
            <pc:sldMk cId="2574044071" sldId="484"/>
            <ac:spMk id="9048" creationId="{B0704638-6F82-4B7E-8BA7-211D252B35EE}"/>
          </ac:spMkLst>
        </pc:spChg>
        <pc:spChg chg="mod">
          <ac:chgData name="Kolakowski, Artur" userId="9c34c8cc-b1df-44f6-bea5-dcf7a54ee35f" providerId="ADAL" clId="{3840EB45-74CA-49F5-8548-3DE287019A31}" dt="2022-12-08T10:51:10.581" v="8717" actId="790"/>
          <ac:spMkLst>
            <pc:docMk/>
            <pc:sldMk cId="2574044071" sldId="484"/>
            <ac:spMk id="9049" creationId="{A23D4492-154C-4E11-A171-B311F360E565}"/>
          </ac:spMkLst>
        </pc:spChg>
        <pc:spChg chg="mod">
          <ac:chgData name="Kolakowski, Artur" userId="9c34c8cc-b1df-44f6-bea5-dcf7a54ee35f" providerId="ADAL" clId="{3840EB45-74CA-49F5-8548-3DE287019A31}" dt="2022-12-08T10:51:10.587" v="8718" actId="790"/>
          <ac:spMkLst>
            <pc:docMk/>
            <pc:sldMk cId="2574044071" sldId="484"/>
            <ac:spMk id="9050" creationId="{6F17AE13-4259-40D9-9DA1-105BC6EDDA9C}"/>
          </ac:spMkLst>
        </pc:spChg>
        <pc:spChg chg="mod">
          <ac:chgData name="Kolakowski, Artur" userId="9c34c8cc-b1df-44f6-bea5-dcf7a54ee35f" providerId="ADAL" clId="{3840EB45-74CA-49F5-8548-3DE287019A31}" dt="2022-12-08T10:51:10.593" v="8719" actId="790"/>
          <ac:spMkLst>
            <pc:docMk/>
            <pc:sldMk cId="2574044071" sldId="484"/>
            <ac:spMk id="9051" creationId="{E1EFFCA3-0787-4397-8148-6612449F964D}"/>
          </ac:spMkLst>
        </pc:spChg>
        <pc:spChg chg="mod">
          <ac:chgData name="Kolakowski, Artur" userId="9c34c8cc-b1df-44f6-bea5-dcf7a54ee35f" providerId="ADAL" clId="{3840EB45-74CA-49F5-8548-3DE287019A31}" dt="2022-12-08T10:51:10.598" v="8720" actId="790"/>
          <ac:spMkLst>
            <pc:docMk/>
            <pc:sldMk cId="2574044071" sldId="484"/>
            <ac:spMk id="9052" creationId="{EB916BC5-A724-4C9E-A957-5C098BFE5BFD}"/>
          </ac:spMkLst>
        </pc:spChg>
        <pc:spChg chg="mod">
          <ac:chgData name="Kolakowski, Artur" userId="9c34c8cc-b1df-44f6-bea5-dcf7a54ee35f" providerId="ADAL" clId="{3840EB45-74CA-49F5-8548-3DE287019A31}" dt="2022-12-08T10:51:10.604" v="8721" actId="790"/>
          <ac:spMkLst>
            <pc:docMk/>
            <pc:sldMk cId="2574044071" sldId="484"/>
            <ac:spMk id="9053" creationId="{1BFC0C20-7282-46B1-B64B-B95E1FDB2FA8}"/>
          </ac:spMkLst>
        </pc:spChg>
        <pc:spChg chg="mod">
          <ac:chgData name="Kolakowski, Artur" userId="9c34c8cc-b1df-44f6-bea5-dcf7a54ee35f" providerId="ADAL" clId="{3840EB45-74CA-49F5-8548-3DE287019A31}" dt="2022-12-08T10:51:10.608" v="8722" actId="790"/>
          <ac:spMkLst>
            <pc:docMk/>
            <pc:sldMk cId="2574044071" sldId="484"/>
            <ac:spMk id="9054" creationId="{827D6866-F5AB-4BE5-AE98-445B47F11D30}"/>
          </ac:spMkLst>
        </pc:spChg>
        <pc:spChg chg="mod">
          <ac:chgData name="Kolakowski, Artur" userId="9c34c8cc-b1df-44f6-bea5-dcf7a54ee35f" providerId="ADAL" clId="{3840EB45-74CA-49F5-8548-3DE287019A31}" dt="2022-12-08T10:51:10.614" v="8723" actId="790"/>
          <ac:spMkLst>
            <pc:docMk/>
            <pc:sldMk cId="2574044071" sldId="484"/>
            <ac:spMk id="9055" creationId="{FFF73027-1BC1-469A-B58D-5FA27B7B74DD}"/>
          </ac:spMkLst>
        </pc:spChg>
        <pc:spChg chg="mod">
          <ac:chgData name="Kolakowski, Artur" userId="9c34c8cc-b1df-44f6-bea5-dcf7a54ee35f" providerId="ADAL" clId="{3840EB45-74CA-49F5-8548-3DE287019A31}" dt="2022-12-08T10:51:10.620" v="8724" actId="790"/>
          <ac:spMkLst>
            <pc:docMk/>
            <pc:sldMk cId="2574044071" sldId="484"/>
            <ac:spMk id="9056" creationId="{A4CC8193-74AA-4F9E-B586-EB1B46E60501}"/>
          </ac:spMkLst>
        </pc:spChg>
        <pc:spChg chg="mod">
          <ac:chgData name="Kolakowski, Artur" userId="9c34c8cc-b1df-44f6-bea5-dcf7a54ee35f" providerId="ADAL" clId="{3840EB45-74CA-49F5-8548-3DE287019A31}" dt="2022-12-08T10:51:10.625" v="8725" actId="790"/>
          <ac:spMkLst>
            <pc:docMk/>
            <pc:sldMk cId="2574044071" sldId="484"/>
            <ac:spMk id="9057" creationId="{F0E29723-45B8-4955-80B2-B85A903D1816}"/>
          </ac:spMkLst>
        </pc:spChg>
        <pc:spChg chg="mod">
          <ac:chgData name="Kolakowski, Artur" userId="9c34c8cc-b1df-44f6-bea5-dcf7a54ee35f" providerId="ADAL" clId="{3840EB45-74CA-49F5-8548-3DE287019A31}" dt="2022-12-08T10:51:10.630" v="8726" actId="790"/>
          <ac:spMkLst>
            <pc:docMk/>
            <pc:sldMk cId="2574044071" sldId="484"/>
            <ac:spMk id="9058" creationId="{F7544AB1-61CC-40C9-A2C4-0B8CFF3C9C66}"/>
          </ac:spMkLst>
        </pc:spChg>
        <pc:spChg chg="mod">
          <ac:chgData name="Kolakowski, Artur" userId="9c34c8cc-b1df-44f6-bea5-dcf7a54ee35f" providerId="ADAL" clId="{3840EB45-74CA-49F5-8548-3DE287019A31}" dt="2022-12-08T10:51:10.635" v="8727" actId="790"/>
          <ac:spMkLst>
            <pc:docMk/>
            <pc:sldMk cId="2574044071" sldId="484"/>
            <ac:spMk id="9059" creationId="{280FC479-287E-42A6-A294-DB3263873941}"/>
          </ac:spMkLst>
        </pc:spChg>
        <pc:spChg chg="mod">
          <ac:chgData name="Kolakowski, Artur" userId="9c34c8cc-b1df-44f6-bea5-dcf7a54ee35f" providerId="ADAL" clId="{3840EB45-74CA-49F5-8548-3DE287019A31}" dt="2022-12-08T10:51:10.641" v="8728" actId="790"/>
          <ac:spMkLst>
            <pc:docMk/>
            <pc:sldMk cId="2574044071" sldId="484"/>
            <ac:spMk id="9060" creationId="{F5D3B0AB-0E10-43B9-8C74-03A2CFCE2A0D}"/>
          </ac:spMkLst>
        </pc:spChg>
        <pc:spChg chg="mod">
          <ac:chgData name="Kolakowski, Artur" userId="9c34c8cc-b1df-44f6-bea5-dcf7a54ee35f" providerId="ADAL" clId="{3840EB45-74CA-49F5-8548-3DE287019A31}" dt="2022-12-08T10:51:10.647" v="8729" actId="790"/>
          <ac:spMkLst>
            <pc:docMk/>
            <pc:sldMk cId="2574044071" sldId="484"/>
            <ac:spMk id="9061" creationId="{1C66030F-A31A-49D6-9DB7-0152A0466784}"/>
          </ac:spMkLst>
        </pc:spChg>
        <pc:spChg chg="mod">
          <ac:chgData name="Kolakowski, Artur" userId="9c34c8cc-b1df-44f6-bea5-dcf7a54ee35f" providerId="ADAL" clId="{3840EB45-74CA-49F5-8548-3DE287019A31}" dt="2022-12-08T10:51:10.651" v="8730" actId="790"/>
          <ac:spMkLst>
            <pc:docMk/>
            <pc:sldMk cId="2574044071" sldId="484"/>
            <ac:spMk id="9062" creationId="{29F2BB23-720C-4E36-B590-3020A03268E6}"/>
          </ac:spMkLst>
        </pc:spChg>
        <pc:spChg chg="mod">
          <ac:chgData name="Kolakowski, Artur" userId="9c34c8cc-b1df-44f6-bea5-dcf7a54ee35f" providerId="ADAL" clId="{3840EB45-74CA-49F5-8548-3DE287019A31}" dt="2022-12-08T10:51:10.656" v="8731" actId="790"/>
          <ac:spMkLst>
            <pc:docMk/>
            <pc:sldMk cId="2574044071" sldId="484"/>
            <ac:spMk id="9063" creationId="{3FCCD959-A6CC-4EEE-AFBC-297A41BD7ACF}"/>
          </ac:spMkLst>
        </pc:spChg>
        <pc:spChg chg="mod">
          <ac:chgData name="Kolakowski, Artur" userId="9c34c8cc-b1df-44f6-bea5-dcf7a54ee35f" providerId="ADAL" clId="{3840EB45-74CA-49F5-8548-3DE287019A31}" dt="2022-12-08T10:51:10.662" v="8732" actId="790"/>
          <ac:spMkLst>
            <pc:docMk/>
            <pc:sldMk cId="2574044071" sldId="484"/>
            <ac:spMk id="9064" creationId="{D2A721F5-D7FC-4A22-BC4E-E9D6EFF18BBC}"/>
          </ac:spMkLst>
        </pc:spChg>
        <pc:spChg chg="mod">
          <ac:chgData name="Kolakowski, Artur" userId="9c34c8cc-b1df-44f6-bea5-dcf7a54ee35f" providerId="ADAL" clId="{3840EB45-74CA-49F5-8548-3DE287019A31}" dt="2022-12-08T10:51:10.668" v="8733" actId="790"/>
          <ac:spMkLst>
            <pc:docMk/>
            <pc:sldMk cId="2574044071" sldId="484"/>
            <ac:spMk id="9065" creationId="{2C96F263-CFF9-49FC-8FAD-B153E1F09C0B}"/>
          </ac:spMkLst>
        </pc:spChg>
        <pc:spChg chg="mod">
          <ac:chgData name="Kolakowski, Artur" userId="9c34c8cc-b1df-44f6-bea5-dcf7a54ee35f" providerId="ADAL" clId="{3840EB45-74CA-49F5-8548-3DE287019A31}" dt="2022-12-08T10:51:10.673" v="8734" actId="790"/>
          <ac:spMkLst>
            <pc:docMk/>
            <pc:sldMk cId="2574044071" sldId="484"/>
            <ac:spMk id="9066" creationId="{72253296-EE96-4D4C-BB5A-094B1239B6B8}"/>
          </ac:spMkLst>
        </pc:spChg>
        <pc:spChg chg="mod">
          <ac:chgData name="Kolakowski, Artur" userId="9c34c8cc-b1df-44f6-bea5-dcf7a54ee35f" providerId="ADAL" clId="{3840EB45-74CA-49F5-8548-3DE287019A31}" dt="2022-12-08T10:51:10.679" v="8735" actId="790"/>
          <ac:spMkLst>
            <pc:docMk/>
            <pc:sldMk cId="2574044071" sldId="484"/>
            <ac:spMk id="9067" creationId="{24046446-29FB-419A-AD71-2E2F4880113A}"/>
          </ac:spMkLst>
        </pc:spChg>
        <pc:spChg chg="mod">
          <ac:chgData name="Kolakowski, Artur" userId="9c34c8cc-b1df-44f6-bea5-dcf7a54ee35f" providerId="ADAL" clId="{3840EB45-74CA-49F5-8548-3DE287019A31}" dt="2022-12-08T10:51:10.684" v="8736" actId="790"/>
          <ac:spMkLst>
            <pc:docMk/>
            <pc:sldMk cId="2574044071" sldId="484"/>
            <ac:spMk id="9068" creationId="{23F2BCF2-29CF-4CFC-BFC7-45B20E4BE38F}"/>
          </ac:spMkLst>
        </pc:spChg>
        <pc:spChg chg="mod">
          <ac:chgData name="Kolakowski, Artur" userId="9c34c8cc-b1df-44f6-bea5-dcf7a54ee35f" providerId="ADAL" clId="{3840EB45-74CA-49F5-8548-3DE287019A31}" dt="2022-12-08T10:51:10.689" v="8737" actId="790"/>
          <ac:spMkLst>
            <pc:docMk/>
            <pc:sldMk cId="2574044071" sldId="484"/>
            <ac:spMk id="9069" creationId="{1EA9FC41-6555-4EF1-8014-34F2AF365EBF}"/>
          </ac:spMkLst>
        </pc:spChg>
        <pc:spChg chg="mod">
          <ac:chgData name="Kolakowski, Artur" userId="9c34c8cc-b1df-44f6-bea5-dcf7a54ee35f" providerId="ADAL" clId="{3840EB45-74CA-49F5-8548-3DE287019A31}" dt="2022-12-08T10:51:10.695" v="8738" actId="790"/>
          <ac:spMkLst>
            <pc:docMk/>
            <pc:sldMk cId="2574044071" sldId="484"/>
            <ac:spMk id="9070" creationId="{63AEE96B-E2C2-4ADD-8421-50F6D9251F4C}"/>
          </ac:spMkLst>
        </pc:spChg>
        <pc:spChg chg="mod">
          <ac:chgData name="Kolakowski, Artur" userId="9c34c8cc-b1df-44f6-bea5-dcf7a54ee35f" providerId="ADAL" clId="{3840EB45-74CA-49F5-8548-3DE287019A31}" dt="2022-12-08T10:51:10.701" v="8739" actId="790"/>
          <ac:spMkLst>
            <pc:docMk/>
            <pc:sldMk cId="2574044071" sldId="484"/>
            <ac:spMk id="9071" creationId="{EDC59C92-1740-44D0-89A6-DAEC1F9016F3}"/>
          </ac:spMkLst>
        </pc:spChg>
        <pc:spChg chg="mod">
          <ac:chgData name="Kolakowski, Artur" userId="9c34c8cc-b1df-44f6-bea5-dcf7a54ee35f" providerId="ADAL" clId="{3840EB45-74CA-49F5-8548-3DE287019A31}" dt="2022-12-08T10:51:10.706" v="8740" actId="790"/>
          <ac:spMkLst>
            <pc:docMk/>
            <pc:sldMk cId="2574044071" sldId="484"/>
            <ac:spMk id="9072" creationId="{D60F9C12-CAFB-4E20-ADD7-989216C9723D}"/>
          </ac:spMkLst>
        </pc:spChg>
        <pc:spChg chg="mod">
          <ac:chgData name="Kolakowski, Artur" userId="9c34c8cc-b1df-44f6-bea5-dcf7a54ee35f" providerId="ADAL" clId="{3840EB45-74CA-49F5-8548-3DE287019A31}" dt="2022-12-08T10:51:10.711" v="8741" actId="790"/>
          <ac:spMkLst>
            <pc:docMk/>
            <pc:sldMk cId="2574044071" sldId="484"/>
            <ac:spMk id="9073" creationId="{B92FDE5F-F464-4AED-8772-905CCAC631D6}"/>
          </ac:spMkLst>
        </pc:spChg>
        <pc:spChg chg="mod">
          <ac:chgData name="Kolakowski, Artur" userId="9c34c8cc-b1df-44f6-bea5-dcf7a54ee35f" providerId="ADAL" clId="{3840EB45-74CA-49F5-8548-3DE287019A31}" dt="2022-12-08T10:51:10.717" v="8742" actId="790"/>
          <ac:spMkLst>
            <pc:docMk/>
            <pc:sldMk cId="2574044071" sldId="484"/>
            <ac:spMk id="9074" creationId="{7BAA89E2-AB00-4F5C-9BED-77B206071EA2}"/>
          </ac:spMkLst>
        </pc:spChg>
        <pc:spChg chg="mod">
          <ac:chgData name="Kolakowski, Artur" userId="9c34c8cc-b1df-44f6-bea5-dcf7a54ee35f" providerId="ADAL" clId="{3840EB45-74CA-49F5-8548-3DE287019A31}" dt="2022-12-08T10:51:10.721" v="8743" actId="790"/>
          <ac:spMkLst>
            <pc:docMk/>
            <pc:sldMk cId="2574044071" sldId="484"/>
            <ac:spMk id="9075" creationId="{956E909B-95B0-4958-ABD7-088933C2626D}"/>
          </ac:spMkLst>
        </pc:spChg>
        <pc:spChg chg="mod">
          <ac:chgData name="Kolakowski, Artur" userId="9c34c8cc-b1df-44f6-bea5-dcf7a54ee35f" providerId="ADAL" clId="{3840EB45-74CA-49F5-8548-3DE287019A31}" dt="2022-12-08T10:51:10.726" v="8744" actId="790"/>
          <ac:spMkLst>
            <pc:docMk/>
            <pc:sldMk cId="2574044071" sldId="484"/>
            <ac:spMk id="9076" creationId="{69CDEEB3-5BA4-459B-A212-3E5C4C2F24C1}"/>
          </ac:spMkLst>
        </pc:spChg>
        <pc:spChg chg="mod">
          <ac:chgData name="Kolakowski, Artur" userId="9c34c8cc-b1df-44f6-bea5-dcf7a54ee35f" providerId="ADAL" clId="{3840EB45-74CA-49F5-8548-3DE287019A31}" dt="2022-12-08T10:51:10.732" v="8745" actId="790"/>
          <ac:spMkLst>
            <pc:docMk/>
            <pc:sldMk cId="2574044071" sldId="484"/>
            <ac:spMk id="9077" creationId="{F7060AB0-3FFE-4107-A270-3729521106C1}"/>
          </ac:spMkLst>
        </pc:spChg>
        <pc:spChg chg="mod">
          <ac:chgData name="Kolakowski, Artur" userId="9c34c8cc-b1df-44f6-bea5-dcf7a54ee35f" providerId="ADAL" clId="{3840EB45-74CA-49F5-8548-3DE287019A31}" dt="2022-12-08T10:51:10.737" v="8746" actId="790"/>
          <ac:spMkLst>
            <pc:docMk/>
            <pc:sldMk cId="2574044071" sldId="484"/>
            <ac:spMk id="9078" creationId="{F8A3B2DE-01C7-41CC-81F7-7B7EE7AA9A1D}"/>
          </ac:spMkLst>
        </pc:spChg>
        <pc:spChg chg="mod">
          <ac:chgData name="Kolakowski, Artur" userId="9c34c8cc-b1df-44f6-bea5-dcf7a54ee35f" providerId="ADAL" clId="{3840EB45-74CA-49F5-8548-3DE287019A31}" dt="2022-12-08T10:51:10.741" v="8747" actId="790"/>
          <ac:spMkLst>
            <pc:docMk/>
            <pc:sldMk cId="2574044071" sldId="484"/>
            <ac:spMk id="9079" creationId="{C850977F-A598-4C8C-B93F-40928DA6158F}"/>
          </ac:spMkLst>
        </pc:spChg>
        <pc:spChg chg="mod">
          <ac:chgData name="Kolakowski, Artur" userId="9c34c8cc-b1df-44f6-bea5-dcf7a54ee35f" providerId="ADAL" clId="{3840EB45-74CA-49F5-8548-3DE287019A31}" dt="2022-12-08T10:51:10.748" v="8748" actId="790"/>
          <ac:spMkLst>
            <pc:docMk/>
            <pc:sldMk cId="2574044071" sldId="484"/>
            <ac:spMk id="9080" creationId="{6BB7C472-9894-460F-8ECA-003E7C1D77BB}"/>
          </ac:spMkLst>
        </pc:spChg>
        <pc:spChg chg="mod">
          <ac:chgData name="Kolakowski, Artur" userId="9c34c8cc-b1df-44f6-bea5-dcf7a54ee35f" providerId="ADAL" clId="{3840EB45-74CA-49F5-8548-3DE287019A31}" dt="2022-12-08T10:51:10.753" v="8749" actId="790"/>
          <ac:spMkLst>
            <pc:docMk/>
            <pc:sldMk cId="2574044071" sldId="484"/>
            <ac:spMk id="9081" creationId="{3254318C-4CDF-4355-BE29-77E5BECD9B2D}"/>
          </ac:spMkLst>
        </pc:spChg>
        <pc:spChg chg="mod">
          <ac:chgData name="Kolakowski, Artur" userId="9c34c8cc-b1df-44f6-bea5-dcf7a54ee35f" providerId="ADAL" clId="{3840EB45-74CA-49F5-8548-3DE287019A31}" dt="2022-12-08T10:51:10.758" v="8750" actId="790"/>
          <ac:spMkLst>
            <pc:docMk/>
            <pc:sldMk cId="2574044071" sldId="484"/>
            <ac:spMk id="9082" creationId="{096BCBEB-2EF4-4220-A7C5-9CD6ED4851F2}"/>
          </ac:spMkLst>
        </pc:spChg>
        <pc:spChg chg="mod">
          <ac:chgData name="Kolakowski, Artur" userId="9c34c8cc-b1df-44f6-bea5-dcf7a54ee35f" providerId="ADAL" clId="{3840EB45-74CA-49F5-8548-3DE287019A31}" dt="2022-12-08T10:51:10.763" v="8751" actId="790"/>
          <ac:spMkLst>
            <pc:docMk/>
            <pc:sldMk cId="2574044071" sldId="484"/>
            <ac:spMk id="9083" creationId="{7705CBD7-7A2D-45FC-A07A-7C70F2D7941A}"/>
          </ac:spMkLst>
        </pc:spChg>
        <pc:spChg chg="mod">
          <ac:chgData name="Kolakowski, Artur" userId="9c34c8cc-b1df-44f6-bea5-dcf7a54ee35f" providerId="ADAL" clId="{3840EB45-74CA-49F5-8548-3DE287019A31}" dt="2022-12-08T10:51:10.769" v="8752" actId="790"/>
          <ac:spMkLst>
            <pc:docMk/>
            <pc:sldMk cId="2574044071" sldId="484"/>
            <ac:spMk id="9084" creationId="{95BBEE7A-040B-4BC3-9B53-4CDAC302A553}"/>
          </ac:spMkLst>
        </pc:spChg>
        <pc:spChg chg="mod">
          <ac:chgData name="Kolakowski, Artur" userId="9c34c8cc-b1df-44f6-bea5-dcf7a54ee35f" providerId="ADAL" clId="{3840EB45-74CA-49F5-8548-3DE287019A31}" dt="2022-12-08T10:51:10.774" v="8753" actId="790"/>
          <ac:spMkLst>
            <pc:docMk/>
            <pc:sldMk cId="2574044071" sldId="484"/>
            <ac:spMk id="9085" creationId="{4C8278D4-42C8-4074-B1F5-4287F4B231B1}"/>
          </ac:spMkLst>
        </pc:spChg>
        <pc:spChg chg="mod">
          <ac:chgData name="Kolakowski, Artur" userId="9c34c8cc-b1df-44f6-bea5-dcf7a54ee35f" providerId="ADAL" clId="{3840EB45-74CA-49F5-8548-3DE287019A31}" dt="2022-12-08T10:51:10.778" v="8754" actId="790"/>
          <ac:spMkLst>
            <pc:docMk/>
            <pc:sldMk cId="2574044071" sldId="484"/>
            <ac:spMk id="9086" creationId="{D7417F04-0D56-4D59-A18F-03D1AD7722D7}"/>
          </ac:spMkLst>
        </pc:spChg>
        <pc:spChg chg="mod">
          <ac:chgData name="Kolakowski, Artur" userId="9c34c8cc-b1df-44f6-bea5-dcf7a54ee35f" providerId="ADAL" clId="{3840EB45-74CA-49F5-8548-3DE287019A31}" dt="2022-12-08T10:51:10.783" v="8755" actId="790"/>
          <ac:spMkLst>
            <pc:docMk/>
            <pc:sldMk cId="2574044071" sldId="484"/>
            <ac:spMk id="9087" creationId="{34283684-979C-41FB-9250-BC0BCA4A120B}"/>
          </ac:spMkLst>
        </pc:spChg>
        <pc:spChg chg="mod">
          <ac:chgData name="Kolakowski, Artur" userId="9c34c8cc-b1df-44f6-bea5-dcf7a54ee35f" providerId="ADAL" clId="{3840EB45-74CA-49F5-8548-3DE287019A31}" dt="2022-12-08T10:51:10.789" v="8756" actId="790"/>
          <ac:spMkLst>
            <pc:docMk/>
            <pc:sldMk cId="2574044071" sldId="484"/>
            <ac:spMk id="9088" creationId="{5AF2DBCB-563C-4726-8456-5BBC36370E18}"/>
          </ac:spMkLst>
        </pc:spChg>
        <pc:spChg chg="mod">
          <ac:chgData name="Kolakowski, Artur" userId="9c34c8cc-b1df-44f6-bea5-dcf7a54ee35f" providerId="ADAL" clId="{3840EB45-74CA-49F5-8548-3DE287019A31}" dt="2022-12-08T10:51:10.794" v="8757" actId="790"/>
          <ac:spMkLst>
            <pc:docMk/>
            <pc:sldMk cId="2574044071" sldId="484"/>
            <ac:spMk id="9089" creationId="{E7EFD997-B883-4870-A774-77B66357B283}"/>
          </ac:spMkLst>
        </pc:spChg>
        <pc:spChg chg="mod">
          <ac:chgData name="Kolakowski, Artur" userId="9c34c8cc-b1df-44f6-bea5-dcf7a54ee35f" providerId="ADAL" clId="{3840EB45-74CA-49F5-8548-3DE287019A31}" dt="2022-12-08T10:51:10.800" v="8758" actId="790"/>
          <ac:spMkLst>
            <pc:docMk/>
            <pc:sldMk cId="2574044071" sldId="484"/>
            <ac:spMk id="9090" creationId="{35611093-C90B-492B-B159-7E8B5678A3E0}"/>
          </ac:spMkLst>
        </pc:spChg>
        <pc:spChg chg="mod">
          <ac:chgData name="Kolakowski, Artur" userId="9c34c8cc-b1df-44f6-bea5-dcf7a54ee35f" providerId="ADAL" clId="{3840EB45-74CA-49F5-8548-3DE287019A31}" dt="2022-12-08T10:51:10.804" v="8759" actId="790"/>
          <ac:spMkLst>
            <pc:docMk/>
            <pc:sldMk cId="2574044071" sldId="484"/>
            <ac:spMk id="9091" creationId="{56C59E1A-1C12-4085-90F4-8100B796E983}"/>
          </ac:spMkLst>
        </pc:spChg>
        <pc:spChg chg="mod">
          <ac:chgData name="Kolakowski, Artur" userId="9c34c8cc-b1df-44f6-bea5-dcf7a54ee35f" providerId="ADAL" clId="{3840EB45-74CA-49F5-8548-3DE287019A31}" dt="2022-12-08T10:51:10.810" v="8760" actId="790"/>
          <ac:spMkLst>
            <pc:docMk/>
            <pc:sldMk cId="2574044071" sldId="484"/>
            <ac:spMk id="9092" creationId="{8426FFCF-89FB-4ABB-9EBA-5B774BB7E9B4}"/>
          </ac:spMkLst>
        </pc:spChg>
        <pc:spChg chg="mod">
          <ac:chgData name="Kolakowski, Artur" userId="9c34c8cc-b1df-44f6-bea5-dcf7a54ee35f" providerId="ADAL" clId="{3840EB45-74CA-49F5-8548-3DE287019A31}" dt="2022-12-08T10:51:10.814" v="8761" actId="790"/>
          <ac:spMkLst>
            <pc:docMk/>
            <pc:sldMk cId="2574044071" sldId="484"/>
            <ac:spMk id="9093" creationId="{6BE00F18-4151-4B71-831A-246630E27A19}"/>
          </ac:spMkLst>
        </pc:spChg>
        <pc:spChg chg="mod">
          <ac:chgData name="Kolakowski, Artur" userId="9c34c8cc-b1df-44f6-bea5-dcf7a54ee35f" providerId="ADAL" clId="{3840EB45-74CA-49F5-8548-3DE287019A31}" dt="2022-12-08T10:51:10.820" v="8762" actId="790"/>
          <ac:spMkLst>
            <pc:docMk/>
            <pc:sldMk cId="2574044071" sldId="484"/>
            <ac:spMk id="9094" creationId="{80CD17A7-BE2B-4D2B-A27F-04C3B9585F8F}"/>
          </ac:spMkLst>
        </pc:spChg>
        <pc:spChg chg="mod">
          <ac:chgData name="Kolakowski, Artur" userId="9c34c8cc-b1df-44f6-bea5-dcf7a54ee35f" providerId="ADAL" clId="{3840EB45-74CA-49F5-8548-3DE287019A31}" dt="2022-12-08T10:51:10.826" v="8763" actId="790"/>
          <ac:spMkLst>
            <pc:docMk/>
            <pc:sldMk cId="2574044071" sldId="484"/>
            <ac:spMk id="9095" creationId="{2B7D9A8F-E2FF-406C-B082-95FB38B16CB2}"/>
          </ac:spMkLst>
        </pc:spChg>
        <pc:spChg chg="mod">
          <ac:chgData name="Kolakowski, Artur" userId="9c34c8cc-b1df-44f6-bea5-dcf7a54ee35f" providerId="ADAL" clId="{3840EB45-74CA-49F5-8548-3DE287019A31}" dt="2022-12-08T10:51:10.831" v="8764" actId="790"/>
          <ac:spMkLst>
            <pc:docMk/>
            <pc:sldMk cId="2574044071" sldId="484"/>
            <ac:spMk id="9096" creationId="{6B5BD036-9F71-408E-B5AD-5D0AD13CAA98}"/>
          </ac:spMkLst>
        </pc:spChg>
        <pc:spChg chg="mod">
          <ac:chgData name="Kolakowski, Artur" userId="9c34c8cc-b1df-44f6-bea5-dcf7a54ee35f" providerId="ADAL" clId="{3840EB45-74CA-49F5-8548-3DE287019A31}" dt="2022-12-08T10:51:10.836" v="8765" actId="790"/>
          <ac:spMkLst>
            <pc:docMk/>
            <pc:sldMk cId="2574044071" sldId="484"/>
            <ac:spMk id="9097" creationId="{6FDA264A-419D-4D5E-B3AA-A7397C176410}"/>
          </ac:spMkLst>
        </pc:spChg>
        <pc:spChg chg="mod">
          <ac:chgData name="Kolakowski, Artur" userId="9c34c8cc-b1df-44f6-bea5-dcf7a54ee35f" providerId="ADAL" clId="{3840EB45-74CA-49F5-8548-3DE287019A31}" dt="2022-12-08T10:51:10.841" v="8766" actId="790"/>
          <ac:spMkLst>
            <pc:docMk/>
            <pc:sldMk cId="2574044071" sldId="484"/>
            <ac:spMk id="9098" creationId="{1952B2B8-8C0D-444A-8FBF-6E579EF9AC43}"/>
          </ac:spMkLst>
        </pc:spChg>
        <pc:spChg chg="mod">
          <ac:chgData name="Kolakowski, Artur" userId="9c34c8cc-b1df-44f6-bea5-dcf7a54ee35f" providerId="ADAL" clId="{3840EB45-74CA-49F5-8548-3DE287019A31}" dt="2022-12-08T10:51:10.846" v="8767" actId="790"/>
          <ac:spMkLst>
            <pc:docMk/>
            <pc:sldMk cId="2574044071" sldId="484"/>
            <ac:spMk id="9099" creationId="{595F121C-4AEA-4F1B-8D9B-629C343216CB}"/>
          </ac:spMkLst>
        </pc:spChg>
        <pc:spChg chg="mod">
          <ac:chgData name="Kolakowski, Artur" userId="9c34c8cc-b1df-44f6-bea5-dcf7a54ee35f" providerId="ADAL" clId="{3840EB45-74CA-49F5-8548-3DE287019A31}" dt="2022-12-08T10:51:10.852" v="8768" actId="790"/>
          <ac:spMkLst>
            <pc:docMk/>
            <pc:sldMk cId="2574044071" sldId="484"/>
            <ac:spMk id="9100" creationId="{53BE8392-7207-4F8E-AC01-0B51A1D6579B}"/>
          </ac:spMkLst>
        </pc:spChg>
        <pc:spChg chg="mod">
          <ac:chgData name="Kolakowski, Artur" userId="9c34c8cc-b1df-44f6-bea5-dcf7a54ee35f" providerId="ADAL" clId="{3840EB45-74CA-49F5-8548-3DE287019A31}" dt="2022-12-08T10:51:10.857" v="8769" actId="790"/>
          <ac:spMkLst>
            <pc:docMk/>
            <pc:sldMk cId="2574044071" sldId="484"/>
            <ac:spMk id="9101" creationId="{BB3233C4-385A-486E-847B-58ACC0F8FA13}"/>
          </ac:spMkLst>
        </pc:spChg>
        <pc:spChg chg="mod">
          <ac:chgData name="Kolakowski, Artur" userId="9c34c8cc-b1df-44f6-bea5-dcf7a54ee35f" providerId="ADAL" clId="{3840EB45-74CA-49F5-8548-3DE287019A31}" dt="2022-12-08T10:51:10.862" v="8770" actId="790"/>
          <ac:spMkLst>
            <pc:docMk/>
            <pc:sldMk cId="2574044071" sldId="484"/>
            <ac:spMk id="9102" creationId="{CDEE7EDA-4368-4EFE-84E1-485C7F6204E2}"/>
          </ac:spMkLst>
        </pc:spChg>
        <pc:spChg chg="mod">
          <ac:chgData name="Kolakowski, Artur" userId="9c34c8cc-b1df-44f6-bea5-dcf7a54ee35f" providerId="ADAL" clId="{3840EB45-74CA-49F5-8548-3DE287019A31}" dt="2022-12-08T10:51:10.867" v="8771" actId="790"/>
          <ac:spMkLst>
            <pc:docMk/>
            <pc:sldMk cId="2574044071" sldId="484"/>
            <ac:spMk id="9103" creationId="{3F670405-DE8A-418E-A356-9C7F03AA131A}"/>
          </ac:spMkLst>
        </pc:spChg>
        <pc:spChg chg="mod">
          <ac:chgData name="Kolakowski, Artur" userId="9c34c8cc-b1df-44f6-bea5-dcf7a54ee35f" providerId="ADAL" clId="{3840EB45-74CA-49F5-8548-3DE287019A31}" dt="2022-12-08T10:51:10.873" v="8772" actId="790"/>
          <ac:spMkLst>
            <pc:docMk/>
            <pc:sldMk cId="2574044071" sldId="484"/>
            <ac:spMk id="9104" creationId="{EE5B2E7A-D629-40C5-A42A-1AC29D719504}"/>
          </ac:spMkLst>
        </pc:spChg>
        <pc:spChg chg="mod">
          <ac:chgData name="Kolakowski, Artur" userId="9c34c8cc-b1df-44f6-bea5-dcf7a54ee35f" providerId="ADAL" clId="{3840EB45-74CA-49F5-8548-3DE287019A31}" dt="2022-12-08T10:51:10.878" v="8773" actId="790"/>
          <ac:spMkLst>
            <pc:docMk/>
            <pc:sldMk cId="2574044071" sldId="484"/>
            <ac:spMk id="9105" creationId="{084BE3A2-CFE1-4C45-B2F3-B9B386C8CA40}"/>
          </ac:spMkLst>
        </pc:spChg>
        <pc:spChg chg="mod">
          <ac:chgData name="Kolakowski, Artur" userId="9c34c8cc-b1df-44f6-bea5-dcf7a54ee35f" providerId="ADAL" clId="{3840EB45-74CA-49F5-8548-3DE287019A31}" dt="2022-12-08T10:51:10.883" v="8774" actId="790"/>
          <ac:spMkLst>
            <pc:docMk/>
            <pc:sldMk cId="2574044071" sldId="484"/>
            <ac:spMk id="9106" creationId="{E3B8CF81-D5B4-4710-BA77-3CFA218A13F2}"/>
          </ac:spMkLst>
        </pc:spChg>
        <pc:spChg chg="mod">
          <ac:chgData name="Kolakowski, Artur" userId="9c34c8cc-b1df-44f6-bea5-dcf7a54ee35f" providerId="ADAL" clId="{3840EB45-74CA-49F5-8548-3DE287019A31}" dt="2022-12-08T10:51:10.888" v="8775" actId="790"/>
          <ac:spMkLst>
            <pc:docMk/>
            <pc:sldMk cId="2574044071" sldId="484"/>
            <ac:spMk id="9107" creationId="{E3740F01-A540-482F-8BAD-42D373D9C259}"/>
          </ac:spMkLst>
        </pc:spChg>
        <pc:spChg chg="mod">
          <ac:chgData name="Kolakowski, Artur" userId="9c34c8cc-b1df-44f6-bea5-dcf7a54ee35f" providerId="ADAL" clId="{3840EB45-74CA-49F5-8548-3DE287019A31}" dt="2022-12-08T10:51:10.894" v="8776" actId="790"/>
          <ac:spMkLst>
            <pc:docMk/>
            <pc:sldMk cId="2574044071" sldId="484"/>
            <ac:spMk id="9108" creationId="{5A83A324-1BCB-4826-89B4-DFB062BB6074}"/>
          </ac:spMkLst>
        </pc:spChg>
        <pc:spChg chg="mod">
          <ac:chgData name="Kolakowski, Artur" userId="9c34c8cc-b1df-44f6-bea5-dcf7a54ee35f" providerId="ADAL" clId="{3840EB45-74CA-49F5-8548-3DE287019A31}" dt="2022-12-08T10:51:10.899" v="8777" actId="790"/>
          <ac:spMkLst>
            <pc:docMk/>
            <pc:sldMk cId="2574044071" sldId="484"/>
            <ac:spMk id="9109" creationId="{1E2F42ED-FA86-469A-ABBF-1E5350FFE57A}"/>
          </ac:spMkLst>
        </pc:spChg>
        <pc:spChg chg="mod">
          <ac:chgData name="Kolakowski, Artur" userId="9c34c8cc-b1df-44f6-bea5-dcf7a54ee35f" providerId="ADAL" clId="{3840EB45-74CA-49F5-8548-3DE287019A31}" dt="2022-12-08T10:51:10.903" v="8778" actId="790"/>
          <ac:spMkLst>
            <pc:docMk/>
            <pc:sldMk cId="2574044071" sldId="484"/>
            <ac:spMk id="9110" creationId="{C7390571-CCD4-49D5-8155-BA8C9BCBB189}"/>
          </ac:spMkLst>
        </pc:spChg>
        <pc:spChg chg="mod">
          <ac:chgData name="Kolakowski, Artur" userId="9c34c8cc-b1df-44f6-bea5-dcf7a54ee35f" providerId="ADAL" clId="{3840EB45-74CA-49F5-8548-3DE287019A31}" dt="2022-12-08T10:51:10.909" v="8779" actId="790"/>
          <ac:spMkLst>
            <pc:docMk/>
            <pc:sldMk cId="2574044071" sldId="484"/>
            <ac:spMk id="9111" creationId="{2421803E-CABB-4C65-A949-0BB4F1CE98DB}"/>
          </ac:spMkLst>
        </pc:spChg>
        <pc:spChg chg="mod">
          <ac:chgData name="Kolakowski, Artur" userId="9c34c8cc-b1df-44f6-bea5-dcf7a54ee35f" providerId="ADAL" clId="{3840EB45-74CA-49F5-8548-3DE287019A31}" dt="2022-12-08T10:51:10.915" v="8780" actId="790"/>
          <ac:spMkLst>
            <pc:docMk/>
            <pc:sldMk cId="2574044071" sldId="484"/>
            <ac:spMk id="9112" creationId="{D73650A1-FA9D-4BAA-A8FD-6B864D945BFB}"/>
          </ac:spMkLst>
        </pc:spChg>
        <pc:spChg chg="mod">
          <ac:chgData name="Kolakowski, Artur" userId="9c34c8cc-b1df-44f6-bea5-dcf7a54ee35f" providerId="ADAL" clId="{3840EB45-74CA-49F5-8548-3DE287019A31}" dt="2022-12-08T10:51:10.920" v="8781" actId="790"/>
          <ac:spMkLst>
            <pc:docMk/>
            <pc:sldMk cId="2574044071" sldId="484"/>
            <ac:spMk id="9113" creationId="{78924032-B77C-42DB-BBA1-BA3DD17C1D31}"/>
          </ac:spMkLst>
        </pc:spChg>
        <pc:spChg chg="mod">
          <ac:chgData name="Kolakowski, Artur" userId="9c34c8cc-b1df-44f6-bea5-dcf7a54ee35f" providerId="ADAL" clId="{3840EB45-74CA-49F5-8548-3DE287019A31}" dt="2022-12-08T10:51:10.925" v="8782" actId="790"/>
          <ac:spMkLst>
            <pc:docMk/>
            <pc:sldMk cId="2574044071" sldId="484"/>
            <ac:spMk id="9114" creationId="{DB0FEA0C-F329-4D3E-A6F9-FCD098AE08BF}"/>
          </ac:spMkLst>
        </pc:spChg>
        <pc:spChg chg="mod">
          <ac:chgData name="Kolakowski, Artur" userId="9c34c8cc-b1df-44f6-bea5-dcf7a54ee35f" providerId="ADAL" clId="{3840EB45-74CA-49F5-8548-3DE287019A31}" dt="2022-12-08T10:51:10.929" v="8783" actId="790"/>
          <ac:spMkLst>
            <pc:docMk/>
            <pc:sldMk cId="2574044071" sldId="484"/>
            <ac:spMk id="9115" creationId="{CEBCCD1D-5442-47B0-94DB-C5D4CFFBD9D6}"/>
          </ac:spMkLst>
        </pc:spChg>
        <pc:spChg chg="mod">
          <ac:chgData name="Kolakowski, Artur" userId="9c34c8cc-b1df-44f6-bea5-dcf7a54ee35f" providerId="ADAL" clId="{3840EB45-74CA-49F5-8548-3DE287019A31}" dt="2022-12-08T10:51:10.934" v="8784" actId="790"/>
          <ac:spMkLst>
            <pc:docMk/>
            <pc:sldMk cId="2574044071" sldId="484"/>
            <ac:spMk id="9116" creationId="{BA3716DB-9A12-4276-A2E0-1AAD2037727A}"/>
          </ac:spMkLst>
        </pc:spChg>
        <pc:spChg chg="mod">
          <ac:chgData name="Kolakowski, Artur" userId="9c34c8cc-b1df-44f6-bea5-dcf7a54ee35f" providerId="ADAL" clId="{3840EB45-74CA-49F5-8548-3DE287019A31}" dt="2022-12-08T10:51:10.939" v="8785" actId="790"/>
          <ac:spMkLst>
            <pc:docMk/>
            <pc:sldMk cId="2574044071" sldId="484"/>
            <ac:spMk id="9117" creationId="{F658D951-52BB-47CF-A9FD-1D092A084CD4}"/>
          </ac:spMkLst>
        </pc:spChg>
        <pc:spChg chg="mod">
          <ac:chgData name="Kolakowski, Artur" userId="9c34c8cc-b1df-44f6-bea5-dcf7a54ee35f" providerId="ADAL" clId="{3840EB45-74CA-49F5-8548-3DE287019A31}" dt="2022-12-08T10:51:10.944" v="8786" actId="790"/>
          <ac:spMkLst>
            <pc:docMk/>
            <pc:sldMk cId="2574044071" sldId="484"/>
            <ac:spMk id="9118" creationId="{95A5A9E2-FA16-473E-B50B-D79680255ED2}"/>
          </ac:spMkLst>
        </pc:spChg>
        <pc:spChg chg="mod">
          <ac:chgData name="Kolakowski, Artur" userId="9c34c8cc-b1df-44f6-bea5-dcf7a54ee35f" providerId="ADAL" clId="{3840EB45-74CA-49F5-8548-3DE287019A31}" dt="2022-12-08T10:51:10.949" v="8787" actId="790"/>
          <ac:spMkLst>
            <pc:docMk/>
            <pc:sldMk cId="2574044071" sldId="484"/>
            <ac:spMk id="9119" creationId="{6E69A16C-571D-4A4C-88C1-81D0B0FB3D2A}"/>
          </ac:spMkLst>
        </pc:spChg>
        <pc:spChg chg="mod">
          <ac:chgData name="Kolakowski, Artur" userId="9c34c8cc-b1df-44f6-bea5-dcf7a54ee35f" providerId="ADAL" clId="{3840EB45-74CA-49F5-8548-3DE287019A31}" dt="2022-12-08T10:51:10.954" v="8788" actId="790"/>
          <ac:spMkLst>
            <pc:docMk/>
            <pc:sldMk cId="2574044071" sldId="484"/>
            <ac:spMk id="9120" creationId="{A1D888E1-D4A1-4BE2-9485-6A784485A2F3}"/>
          </ac:spMkLst>
        </pc:spChg>
        <pc:spChg chg="mod">
          <ac:chgData name="Kolakowski, Artur" userId="9c34c8cc-b1df-44f6-bea5-dcf7a54ee35f" providerId="ADAL" clId="{3840EB45-74CA-49F5-8548-3DE287019A31}" dt="2022-12-08T10:51:10.959" v="8789" actId="790"/>
          <ac:spMkLst>
            <pc:docMk/>
            <pc:sldMk cId="2574044071" sldId="484"/>
            <ac:spMk id="9121" creationId="{60EFB9AC-D79E-4DFC-A397-F9205C2AECD6}"/>
          </ac:spMkLst>
        </pc:spChg>
        <pc:spChg chg="mod">
          <ac:chgData name="Kolakowski, Artur" userId="9c34c8cc-b1df-44f6-bea5-dcf7a54ee35f" providerId="ADAL" clId="{3840EB45-74CA-49F5-8548-3DE287019A31}" dt="2022-12-08T10:51:10.964" v="8790" actId="790"/>
          <ac:spMkLst>
            <pc:docMk/>
            <pc:sldMk cId="2574044071" sldId="484"/>
            <ac:spMk id="9122" creationId="{99A88D96-1B99-4689-8AAD-4B445385D5B6}"/>
          </ac:spMkLst>
        </pc:spChg>
        <pc:spChg chg="mod">
          <ac:chgData name="Kolakowski, Artur" userId="9c34c8cc-b1df-44f6-bea5-dcf7a54ee35f" providerId="ADAL" clId="{3840EB45-74CA-49F5-8548-3DE287019A31}" dt="2022-12-08T10:51:10.968" v="8791" actId="790"/>
          <ac:spMkLst>
            <pc:docMk/>
            <pc:sldMk cId="2574044071" sldId="484"/>
            <ac:spMk id="9123" creationId="{A9A6C0CD-F4F0-42BC-BD65-71D60C2A9742}"/>
          </ac:spMkLst>
        </pc:spChg>
        <pc:spChg chg="mod">
          <ac:chgData name="Kolakowski, Artur" userId="9c34c8cc-b1df-44f6-bea5-dcf7a54ee35f" providerId="ADAL" clId="{3840EB45-74CA-49F5-8548-3DE287019A31}" dt="2022-12-08T10:51:10.972" v="8792" actId="790"/>
          <ac:spMkLst>
            <pc:docMk/>
            <pc:sldMk cId="2574044071" sldId="484"/>
            <ac:spMk id="9124" creationId="{8875C8D0-B097-4AAF-9ABC-E1EFF42BFDD5}"/>
          </ac:spMkLst>
        </pc:spChg>
        <pc:spChg chg="mod">
          <ac:chgData name="Kolakowski, Artur" userId="9c34c8cc-b1df-44f6-bea5-dcf7a54ee35f" providerId="ADAL" clId="{3840EB45-74CA-49F5-8548-3DE287019A31}" dt="2022-12-08T10:51:10.976" v="8793" actId="790"/>
          <ac:spMkLst>
            <pc:docMk/>
            <pc:sldMk cId="2574044071" sldId="484"/>
            <ac:spMk id="9125" creationId="{B345FA64-9531-4528-A06B-363346F4210D}"/>
          </ac:spMkLst>
        </pc:spChg>
        <pc:spChg chg="mod">
          <ac:chgData name="Kolakowski, Artur" userId="9c34c8cc-b1df-44f6-bea5-dcf7a54ee35f" providerId="ADAL" clId="{3840EB45-74CA-49F5-8548-3DE287019A31}" dt="2022-12-08T10:51:10.981" v="8794" actId="790"/>
          <ac:spMkLst>
            <pc:docMk/>
            <pc:sldMk cId="2574044071" sldId="484"/>
            <ac:spMk id="9126" creationId="{DD12EF60-FC83-4010-864D-8A93310BA594}"/>
          </ac:spMkLst>
        </pc:spChg>
        <pc:spChg chg="mod">
          <ac:chgData name="Kolakowski, Artur" userId="9c34c8cc-b1df-44f6-bea5-dcf7a54ee35f" providerId="ADAL" clId="{3840EB45-74CA-49F5-8548-3DE287019A31}" dt="2022-12-08T10:51:10.986" v="8795" actId="790"/>
          <ac:spMkLst>
            <pc:docMk/>
            <pc:sldMk cId="2574044071" sldId="484"/>
            <ac:spMk id="9127" creationId="{12D0FD79-BF70-47D6-A4D0-3A3FAB0367F7}"/>
          </ac:spMkLst>
        </pc:spChg>
        <pc:spChg chg="mod">
          <ac:chgData name="Kolakowski, Artur" userId="9c34c8cc-b1df-44f6-bea5-dcf7a54ee35f" providerId="ADAL" clId="{3840EB45-74CA-49F5-8548-3DE287019A31}" dt="2022-12-08T10:51:10.991" v="8796" actId="790"/>
          <ac:spMkLst>
            <pc:docMk/>
            <pc:sldMk cId="2574044071" sldId="484"/>
            <ac:spMk id="9128" creationId="{759ACF3A-2D7D-4839-AD77-795BD44107CD}"/>
          </ac:spMkLst>
        </pc:spChg>
        <pc:spChg chg="mod">
          <ac:chgData name="Kolakowski, Artur" userId="9c34c8cc-b1df-44f6-bea5-dcf7a54ee35f" providerId="ADAL" clId="{3840EB45-74CA-49F5-8548-3DE287019A31}" dt="2022-12-08T10:51:10.996" v="8797" actId="790"/>
          <ac:spMkLst>
            <pc:docMk/>
            <pc:sldMk cId="2574044071" sldId="484"/>
            <ac:spMk id="9129" creationId="{9B79EC7D-BB86-4F79-A139-E5579801F488}"/>
          </ac:spMkLst>
        </pc:spChg>
        <pc:spChg chg="mod">
          <ac:chgData name="Kolakowski, Artur" userId="9c34c8cc-b1df-44f6-bea5-dcf7a54ee35f" providerId="ADAL" clId="{3840EB45-74CA-49F5-8548-3DE287019A31}" dt="2022-12-08T10:51:11.001" v="8798" actId="790"/>
          <ac:spMkLst>
            <pc:docMk/>
            <pc:sldMk cId="2574044071" sldId="484"/>
            <ac:spMk id="9130" creationId="{7E758269-65C8-48CF-9FE2-0F5EA36B5EBF}"/>
          </ac:spMkLst>
        </pc:spChg>
        <pc:spChg chg="mod">
          <ac:chgData name="Kolakowski, Artur" userId="9c34c8cc-b1df-44f6-bea5-dcf7a54ee35f" providerId="ADAL" clId="{3840EB45-74CA-49F5-8548-3DE287019A31}" dt="2022-12-08T10:51:11.005" v="8799" actId="790"/>
          <ac:spMkLst>
            <pc:docMk/>
            <pc:sldMk cId="2574044071" sldId="484"/>
            <ac:spMk id="9131" creationId="{1AD7D4CA-DE48-4197-A63D-BB94E83B10AA}"/>
          </ac:spMkLst>
        </pc:spChg>
        <pc:spChg chg="mod">
          <ac:chgData name="Kolakowski, Artur" userId="9c34c8cc-b1df-44f6-bea5-dcf7a54ee35f" providerId="ADAL" clId="{3840EB45-74CA-49F5-8548-3DE287019A31}" dt="2022-12-08T10:51:11.010" v="8800" actId="790"/>
          <ac:spMkLst>
            <pc:docMk/>
            <pc:sldMk cId="2574044071" sldId="484"/>
            <ac:spMk id="9132" creationId="{E7962AB4-241B-4126-A377-5774D9557D25}"/>
          </ac:spMkLst>
        </pc:spChg>
        <pc:spChg chg="mod">
          <ac:chgData name="Kolakowski, Artur" userId="9c34c8cc-b1df-44f6-bea5-dcf7a54ee35f" providerId="ADAL" clId="{3840EB45-74CA-49F5-8548-3DE287019A31}" dt="2022-12-08T10:51:11.015" v="8801" actId="790"/>
          <ac:spMkLst>
            <pc:docMk/>
            <pc:sldMk cId="2574044071" sldId="484"/>
            <ac:spMk id="9133" creationId="{C7242B9A-AABF-4BC4-9A05-E34E2E1FDCCA}"/>
          </ac:spMkLst>
        </pc:spChg>
        <pc:spChg chg="mod">
          <ac:chgData name="Kolakowski, Artur" userId="9c34c8cc-b1df-44f6-bea5-dcf7a54ee35f" providerId="ADAL" clId="{3840EB45-74CA-49F5-8548-3DE287019A31}" dt="2022-12-08T10:51:11.020" v="8802" actId="790"/>
          <ac:spMkLst>
            <pc:docMk/>
            <pc:sldMk cId="2574044071" sldId="484"/>
            <ac:spMk id="9134" creationId="{CFBC4AD0-3DC0-414D-B2B5-DEC7B906BFAF}"/>
          </ac:spMkLst>
        </pc:spChg>
        <pc:spChg chg="mod">
          <ac:chgData name="Kolakowski, Artur" userId="9c34c8cc-b1df-44f6-bea5-dcf7a54ee35f" providerId="ADAL" clId="{3840EB45-74CA-49F5-8548-3DE287019A31}" dt="2022-12-08T10:51:11.024" v="8803" actId="790"/>
          <ac:spMkLst>
            <pc:docMk/>
            <pc:sldMk cId="2574044071" sldId="484"/>
            <ac:spMk id="9135" creationId="{55E32CCA-425C-4C9B-9782-3CA3083E6DCE}"/>
          </ac:spMkLst>
        </pc:spChg>
        <pc:spChg chg="mod">
          <ac:chgData name="Kolakowski, Artur" userId="9c34c8cc-b1df-44f6-bea5-dcf7a54ee35f" providerId="ADAL" clId="{3840EB45-74CA-49F5-8548-3DE287019A31}" dt="2022-12-08T10:51:11.029" v="8804" actId="790"/>
          <ac:spMkLst>
            <pc:docMk/>
            <pc:sldMk cId="2574044071" sldId="484"/>
            <ac:spMk id="9136" creationId="{EC02B9FC-184D-4C08-BAC5-12418AF1133D}"/>
          </ac:spMkLst>
        </pc:spChg>
        <pc:spChg chg="mod">
          <ac:chgData name="Kolakowski, Artur" userId="9c34c8cc-b1df-44f6-bea5-dcf7a54ee35f" providerId="ADAL" clId="{3840EB45-74CA-49F5-8548-3DE287019A31}" dt="2022-12-08T10:51:11.034" v="8805" actId="790"/>
          <ac:spMkLst>
            <pc:docMk/>
            <pc:sldMk cId="2574044071" sldId="484"/>
            <ac:spMk id="9137" creationId="{70E41BBF-478E-4EC7-97B3-13A9AFEDC996}"/>
          </ac:spMkLst>
        </pc:spChg>
        <pc:spChg chg="mod">
          <ac:chgData name="Kolakowski, Artur" userId="9c34c8cc-b1df-44f6-bea5-dcf7a54ee35f" providerId="ADAL" clId="{3840EB45-74CA-49F5-8548-3DE287019A31}" dt="2022-12-08T10:51:11.039" v="8806" actId="790"/>
          <ac:spMkLst>
            <pc:docMk/>
            <pc:sldMk cId="2574044071" sldId="484"/>
            <ac:spMk id="9138" creationId="{B02D4F3C-4684-48E6-AD4E-21DDA058FE77}"/>
          </ac:spMkLst>
        </pc:spChg>
        <pc:spChg chg="mod">
          <ac:chgData name="Kolakowski, Artur" userId="9c34c8cc-b1df-44f6-bea5-dcf7a54ee35f" providerId="ADAL" clId="{3840EB45-74CA-49F5-8548-3DE287019A31}" dt="2022-12-08T10:51:11.043" v="8807" actId="790"/>
          <ac:spMkLst>
            <pc:docMk/>
            <pc:sldMk cId="2574044071" sldId="484"/>
            <ac:spMk id="9139" creationId="{63543572-C0C7-477B-A374-154C8E0BA782}"/>
          </ac:spMkLst>
        </pc:spChg>
        <pc:spChg chg="mod">
          <ac:chgData name="Kolakowski, Artur" userId="9c34c8cc-b1df-44f6-bea5-dcf7a54ee35f" providerId="ADAL" clId="{3840EB45-74CA-49F5-8548-3DE287019A31}" dt="2022-12-08T10:51:11.048" v="8808" actId="790"/>
          <ac:spMkLst>
            <pc:docMk/>
            <pc:sldMk cId="2574044071" sldId="484"/>
            <ac:spMk id="9140" creationId="{0927EF75-D34C-4803-B039-3295563DDE41}"/>
          </ac:spMkLst>
        </pc:spChg>
        <pc:spChg chg="mod">
          <ac:chgData name="Kolakowski, Artur" userId="9c34c8cc-b1df-44f6-bea5-dcf7a54ee35f" providerId="ADAL" clId="{3840EB45-74CA-49F5-8548-3DE287019A31}" dt="2022-12-08T10:51:11.052" v="8809" actId="790"/>
          <ac:spMkLst>
            <pc:docMk/>
            <pc:sldMk cId="2574044071" sldId="484"/>
            <ac:spMk id="9141" creationId="{C01B20B5-EBB4-414F-8101-2077890C4A5B}"/>
          </ac:spMkLst>
        </pc:spChg>
        <pc:spChg chg="mod">
          <ac:chgData name="Kolakowski, Artur" userId="9c34c8cc-b1df-44f6-bea5-dcf7a54ee35f" providerId="ADAL" clId="{3840EB45-74CA-49F5-8548-3DE287019A31}" dt="2022-12-08T10:51:11.056" v="8810" actId="790"/>
          <ac:spMkLst>
            <pc:docMk/>
            <pc:sldMk cId="2574044071" sldId="484"/>
            <ac:spMk id="9142" creationId="{C2BF37EC-08E2-4AB7-8DB2-F7F403D70634}"/>
          </ac:spMkLst>
        </pc:spChg>
        <pc:spChg chg="mod">
          <ac:chgData name="Kolakowski, Artur" userId="9c34c8cc-b1df-44f6-bea5-dcf7a54ee35f" providerId="ADAL" clId="{3840EB45-74CA-49F5-8548-3DE287019A31}" dt="2022-12-08T10:51:11.062" v="8811" actId="790"/>
          <ac:spMkLst>
            <pc:docMk/>
            <pc:sldMk cId="2574044071" sldId="484"/>
            <ac:spMk id="9143" creationId="{1313B76D-C476-4268-9FCB-D9EDDD0A7DED}"/>
          </ac:spMkLst>
        </pc:spChg>
        <pc:spChg chg="mod">
          <ac:chgData name="Kolakowski, Artur" userId="9c34c8cc-b1df-44f6-bea5-dcf7a54ee35f" providerId="ADAL" clId="{3840EB45-74CA-49F5-8548-3DE287019A31}" dt="2022-12-08T10:51:11.066" v="8812" actId="790"/>
          <ac:spMkLst>
            <pc:docMk/>
            <pc:sldMk cId="2574044071" sldId="484"/>
            <ac:spMk id="9144" creationId="{CF8DE1F2-9A73-48D9-AEDC-A943ACC49D4F}"/>
          </ac:spMkLst>
        </pc:spChg>
        <pc:spChg chg="mod">
          <ac:chgData name="Kolakowski, Artur" userId="9c34c8cc-b1df-44f6-bea5-dcf7a54ee35f" providerId="ADAL" clId="{3840EB45-74CA-49F5-8548-3DE287019A31}" dt="2022-12-08T10:51:11.072" v="8813" actId="790"/>
          <ac:spMkLst>
            <pc:docMk/>
            <pc:sldMk cId="2574044071" sldId="484"/>
            <ac:spMk id="9145" creationId="{A210224F-C2E1-4F62-9E55-258FA700ABAB}"/>
          </ac:spMkLst>
        </pc:spChg>
        <pc:spChg chg="mod">
          <ac:chgData name="Kolakowski, Artur" userId="9c34c8cc-b1df-44f6-bea5-dcf7a54ee35f" providerId="ADAL" clId="{3840EB45-74CA-49F5-8548-3DE287019A31}" dt="2022-12-08T10:51:11.076" v="8814" actId="790"/>
          <ac:spMkLst>
            <pc:docMk/>
            <pc:sldMk cId="2574044071" sldId="484"/>
            <ac:spMk id="9146" creationId="{E6C7F981-C04C-4EF3-A47B-6A814AAC25B5}"/>
          </ac:spMkLst>
        </pc:spChg>
        <pc:spChg chg="mod">
          <ac:chgData name="Kolakowski, Artur" userId="9c34c8cc-b1df-44f6-bea5-dcf7a54ee35f" providerId="ADAL" clId="{3840EB45-74CA-49F5-8548-3DE287019A31}" dt="2022-12-08T10:51:11.080" v="8815" actId="790"/>
          <ac:spMkLst>
            <pc:docMk/>
            <pc:sldMk cId="2574044071" sldId="484"/>
            <ac:spMk id="9147" creationId="{FFD3CB71-8C40-4806-866E-F6E6832FC4E5}"/>
          </ac:spMkLst>
        </pc:spChg>
        <pc:spChg chg="mod">
          <ac:chgData name="Kolakowski, Artur" userId="9c34c8cc-b1df-44f6-bea5-dcf7a54ee35f" providerId="ADAL" clId="{3840EB45-74CA-49F5-8548-3DE287019A31}" dt="2022-12-08T10:51:11.085" v="8816" actId="790"/>
          <ac:spMkLst>
            <pc:docMk/>
            <pc:sldMk cId="2574044071" sldId="484"/>
            <ac:spMk id="9148" creationId="{6CFF61EE-4AF6-4777-8489-DEF045E8EB3F}"/>
          </ac:spMkLst>
        </pc:spChg>
        <pc:spChg chg="mod">
          <ac:chgData name="Kolakowski, Artur" userId="9c34c8cc-b1df-44f6-bea5-dcf7a54ee35f" providerId="ADAL" clId="{3840EB45-74CA-49F5-8548-3DE287019A31}" dt="2022-12-08T10:51:11.090" v="8817" actId="790"/>
          <ac:spMkLst>
            <pc:docMk/>
            <pc:sldMk cId="2574044071" sldId="484"/>
            <ac:spMk id="9149" creationId="{0BD7FAA6-E316-4EA6-8622-B18320C27D98}"/>
          </ac:spMkLst>
        </pc:spChg>
        <pc:spChg chg="mod">
          <ac:chgData name="Kolakowski, Artur" userId="9c34c8cc-b1df-44f6-bea5-dcf7a54ee35f" providerId="ADAL" clId="{3840EB45-74CA-49F5-8548-3DE287019A31}" dt="2022-12-08T10:51:11.094" v="8818" actId="790"/>
          <ac:spMkLst>
            <pc:docMk/>
            <pc:sldMk cId="2574044071" sldId="484"/>
            <ac:spMk id="9150" creationId="{8A32624A-EDEC-4EB7-85BD-191C33EED2EA}"/>
          </ac:spMkLst>
        </pc:spChg>
        <pc:spChg chg="mod">
          <ac:chgData name="Kolakowski, Artur" userId="9c34c8cc-b1df-44f6-bea5-dcf7a54ee35f" providerId="ADAL" clId="{3840EB45-74CA-49F5-8548-3DE287019A31}" dt="2022-12-08T10:51:11.099" v="8819" actId="790"/>
          <ac:spMkLst>
            <pc:docMk/>
            <pc:sldMk cId="2574044071" sldId="484"/>
            <ac:spMk id="9151" creationId="{8F4F850C-1121-4578-92C6-61C8FCD7C78F}"/>
          </ac:spMkLst>
        </pc:spChg>
        <pc:spChg chg="mod">
          <ac:chgData name="Kolakowski, Artur" userId="9c34c8cc-b1df-44f6-bea5-dcf7a54ee35f" providerId="ADAL" clId="{3840EB45-74CA-49F5-8548-3DE287019A31}" dt="2022-12-08T10:51:11.104" v="8820" actId="790"/>
          <ac:spMkLst>
            <pc:docMk/>
            <pc:sldMk cId="2574044071" sldId="484"/>
            <ac:spMk id="9152" creationId="{CDDE761B-D8D4-431E-BAC1-B439DB0DED26}"/>
          </ac:spMkLst>
        </pc:spChg>
        <pc:spChg chg="mod">
          <ac:chgData name="Kolakowski, Artur" userId="9c34c8cc-b1df-44f6-bea5-dcf7a54ee35f" providerId="ADAL" clId="{3840EB45-74CA-49F5-8548-3DE287019A31}" dt="2022-12-08T10:51:11.109" v="8821" actId="790"/>
          <ac:spMkLst>
            <pc:docMk/>
            <pc:sldMk cId="2574044071" sldId="484"/>
            <ac:spMk id="9153" creationId="{A71DA5D7-9733-454D-B42E-AE86C4DBAE25}"/>
          </ac:spMkLst>
        </pc:spChg>
        <pc:spChg chg="mod">
          <ac:chgData name="Kolakowski, Artur" userId="9c34c8cc-b1df-44f6-bea5-dcf7a54ee35f" providerId="ADAL" clId="{3840EB45-74CA-49F5-8548-3DE287019A31}" dt="2022-12-08T10:51:11.114" v="8822" actId="790"/>
          <ac:spMkLst>
            <pc:docMk/>
            <pc:sldMk cId="2574044071" sldId="484"/>
            <ac:spMk id="9154" creationId="{DE077D45-7AA5-48DD-B585-91217DE16CFD}"/>
          </ac:spMkLst>
        </pc:spChg>
        <pc:spChg chg="mod">
          <ac:chgData name="Kolakowski, Artur" userId="9c34c8cc-b1df-44f6-bea5-dcf7a54ee35f" providerId="ADAL" clId="{3840EB45-74CA-49F5-8548-3DE287019A31}" dt="2022-12-08T10:51:11.119" v="8823" actId="790"/>
          <ac:spMkLst>
            <pc:docMk/>
            <pc:sldMk cId="2574044071" sldId="484"/>
            <ac:spMk id="9155" creationId="{C417B663-52B0-458A-9A11-1C27615712D0}"/>
          </ac:spMkLst>
        </pc:spChg>
        <pc:spChg chg="mod">
          <ac:chgData name="Kolakowski, Artur" userId="9c34c8cc-b1df-44f6-bea5-dcf7a54ee35f" providerId="ADAL" clId="{3840EB45-74CA-49F5-8548-3DE287019A31}" dt="2022-12-08T10:51:11.123" v="8824" actId="790"/>
          <ac:spMkLst>
            <pc:docMk/>
            <pc:sldMk cId="2574044071" sldId="484"/>
            <ac:spMk id="9156" creationId="{9AFBE2A1-7C2C-4771-B7CE-053E54AF4E8C}"/>
          </ac:spMkLst>
        </pc:spChg>
        <pc:spChg chg="mod">
          <ac:chgData name="Kolakowski, Artur" userId="9c34c8cc-b1df-44f6-bea5-dcf7a54ee35f" providerId="ADAL" clId="{3840EB45-74CA-49F5-8548-3DE287019A31}" dt="2022-12-08T10:51:11.128" v="8825" actId="790"/>
          <ac:spMkLst>
            <pc:docMk/>
            <pc:sldMk cId="2574044071" sldId="484"/>
            <ac:spMk id="9157" creationId="{C109B9C3-BB77-492A-B92A-485EF3E5A39F}"/>
          </ac:spMkLst>
        </pc:spChg>
        <pc:spChg chg="mod">
          <ac:chgData name="Kolakowski, Artur" userId="9c34c8cc-b1df-44f6-bea5-dcf7a54ee35f" providerId="ADAL" clId="{3840EB45-74CA-49F5-8548-3DE287019A31}" dt="2022-12-08T10:51:11.133" v="8826" actId="790"/>
          <ac:spMkLst>
            <pc:docMk/>
            <pc:sldMk cId="2574044071" sldId="484"/>
            <ac:spMk id="9158" creationId="{6612CE9A-8260-49D5-91BB-5A0813EAF821}"/>
          </ac:spMkLst>
        </pc:spChg>
        <pc:spChg chg="mod">
          <ac:chgData name="Kolakowski, Artur" userId="9c34c8cc-b1df-44f6-bea5-dcf7a54ee35f" providerId="ADAL" clId="{3840EB45-74CA-49F5-8548-3DE287019A31}" dt="2022-12-08T10:51:11.137" v="8827" actId="790"/>
          <ac:spMkLst>
            <pc:docMk/>
            <pc:sldMk cId="2574044071" sldId="484"/>
            <ac:spMk id="9159" creationId="{A7431589-F5A3-4DAA-B48F-D3E996CC6568}"/>
          </ac:spMkLst>
        </pc:spChg>
        <pc:spChg chg="mod">
          <ac:chgData name="Kolakowski, Artur" userId="9c34c8cc-b1df-44f6-bea5-dcf7a54ee35f" providerId="ADAL" clId="{3840EB45-74CA-49F5-8548-3DE287019A31}" dt="2022-12-08T10:51:11.142" v="8828" actId="790"/>
          <ac:spMkLst>
            <pc:docMk/>
            <pc:sldMk cId="2574044071" sldId="484"/>
            <ac:spMk id="9160" creationId="{4C61A4A6-DA41-401C-9FF4-EC6B97BF9CFC}"/>
          </ac:spMkLst>
        </pc:spChg>
        <pc:spChg chg="mod">
          <ac:chgData name="Kolakowski, Artur" userId="9c34c8cc-b1df-44f6-bea5-dcf7a54ee35f" providerId="ADAL" clId="{3840EB45-74CA-49F5-8548-3DE287019A31}" dt="2022-12-08T10:51:11.146" v="8829" actId="790"/>
          <ac:spMkLst>
            <pc:docMk/>
            <pc:sldMk cId="2574044071" sldId="484"/>
            <ac:spMk id="9161" creationId="{68D24A7F-8E11-413C-B22A-6989A909530A}"/>
          </ac:spMkLst>
        </pc:spChg>
        <pc:spChg chg="mod">
          <ac:chgData name="Kolakowski, Artur" userId="9c34c8cc-b1df-44f6-bea5-dcf7a54ee35f" providerId="ADAL" clId="{3840EB45-74CA-49F5-8548-3DE287019A31}" dt="2022-12-08T10:51:11.151" v="8830" actId="790"/>
          <ac:spMkLst>
            <pc:docMk/>
            <pc:sldMk cId="2574044071" sldId="484"/>
            <ac:spMk id="9162" creationId="{10B00151-1F7A-4070-A0B5-F023D06282B4}"/>
          </ac:spMkLst>
        </pc:spChg>
        <pc:spChg chg="mod">
          <ac:chgData name="Kolakowski, Artur" userId="9c34c8cc-b1df-44f6-bea5-dcf7a54ee35f" providerId="ADAL" clId="{3840EB45-74CA-49F5-8548-3DE287019A31}" dt="2022-12-08T10:51:11.156" v="8831" actId="790"/>
          <ac:spMkLst>
            <pc:docMk/>
            <pc:sldMk cId="2574044071" sldId="484"/>
            <ac:spMk id="9163" creationId="{57570E5F-BD0F-4621-AA83-1DD5BB7DFA5F}"/>
          </ac:spMkLst>
        </pc:spChg>
        <pc:spChg chg="mod">
          <ac:chgData name="Kolakowski, Artur" userId="9c34c8cc-b1df-44f6-bea5-dcf7a54ee35f" providerId="ADAL" clId="{3840EB45-74CA-49F5-8548-3DE287019A31}" dt="2022-12-08T10:51:11.159" v="8832" actId="790"/>
          <ac:spMkLst>
            <pc:docMk/>
            <pc:sldMk cId="2574044071" sldId="484"/>
            <ac:spMk id="9164" creationId="{399B057E-D435-4D7F-BA99-158E82DBEAB2}"/>
          </ac:spMkLst>
        </pc:spChg>
        <pc:spChg chg="mod">
          <ac:chgData name="Kolakowski, Artur" userId="9c34c8cc-b1df-44f6-bea5-dcf7a54ee35f" providerId="ADAL" clId="{3840EB45-74CA-49F5-8548-3DE287019A31}" dt="2022-12-08T10:51:11.164" v="8833" actId="790"/>
          <ac:spMkLst>
            <pc:docMk/>
            <pc:sldMk cId="2574044071" sldId="484"/>
            <ac:spMk id="9165" creationId="{B07D72E4-D50B-4A7F-9942-932C56CF661F}"/>
          </ac:spMkLst>
        </pc:spChg>
        <pc:spChg chg="mod">
          <ac:chgData name="Kolakowski, Artur" userId="9c34c8cc-b1df-44f6-bea5-dcf7a54ee35f" providerId="ADAL" clId="{3840EB45-74CA-49F5-8548-3DE287019A31}" dt="2022-12-08T10:51:11.169" v="8834" actId="790"/>
          <ac:spMkLst>
            <pc:docMk/>
            <pc:sldMk cId="2574044071" sldId="484"/>
            <ac:spMk id="9166" creationId="{BCBCC4B5-C295-4217-B223-B441238FDFA0}"/>
          </ac:spMkLst>
        </pc:spChg>
        <pc:spChg chg="mod">
          <ac:chgData name="Kolakowski, Artur" userId="9c34c8cc-b1df-44f6-bea5-dcf7a54ee35f" providerId="ADAL" clId="{3840EB45-74CA-49F5-8548-3DE287019A31}" dt="2022-12-08T10:51:11.173" v="8835" actId="790"/>
          <ac:spMkLst>
            <pc:docMk/>
            <pc:sldMk cId="2574044071" sldId="484"/>
            <ac:spMk id="9167" creationId="{676E4260-E706-4DDE-BB8C-44C57CF845C8}"/>
          </ac:spMkLst>
        </pc:spChg>
        <pc:spChg chg="mod">
          <ac:chgData name="Kolakowski, Artur" userId="9c34c8cc-b1df-44f6-bea5-dcf7a54ee35f" providerId="ADAL" clId="{3840EB45-74CA-49F5-8548-3DE287019A31}" dt="2022-12-08T10:51:11.177" v="8836" actId="790"/>
          <ac:spMkLst>
            <pc:docMk/>
            <pc:sldMk cId="2574044071" sldId="484"/>
            <ac:spMk id="9168" creationId="{DD186C25-95A3-42B1-8230-1BC53E3C8A6C}"/>
          </ac:spMkLst>
        </pc:spChg>
        <pc:spChg chg="mod">
          <ac:chgData name="Kolakowski, Artur" userId="9c34c8cc-b1df-44f6-bea5-dcf7a54ee35f" providerId="ADAL" clId="{3840EB45-74CA-49F5-8548-3DE287019A31}" dt="2022-12-08T10:51:11.182" v="8837" actId="790"/>
          <ac:spMkLst>
            <pc:docMk/>
            <pc:sldMk cId="2574044071" sldId="484"/>
            <ac:spMk id="9169" creationId="{89B1DB19-8708-478A-B464-9E7F0CDE7BF1}"/>
          </ac:spMkLst>
        </pc:spChg>
        <pc:spChg chg="mod">
          <ac:chgData name="Kolakowski, Artur" userId="9c34c8cc-b1df-44f6-bea5-dcf7a54ee35f" providerId="ADAL" clId="{3840EB45-74CA-49F5-8548-3DE287019A31}" dt="2022-12-08T10:51:11.186" v="8838" actId="790"/>
          <ac:spMkLst>
            <pc:docMk/>
            <pc:sldMk cId="2574044071" sldId="484"/>
            <ac:spMk id="9170" creationId="{9CDAB1C2-3F31-48DE-8F7C-A0CED1537D39}"/>
          </ac:spMkLst>
        </pc:spChg>
        <pc:spChg chg="mod">
          <ac:chgData name="Kolakowski, Artur" userId="9c34c8cc-b1df-44f6-bea5-dcf7a54ee35f" providerId="ADAL" clId="{3840EB45-74CA-49F5-8548-3DE287019A31}" dt="2022-12-08T10:51:11.192" v="8839" actId="790"/>
          <ac:spMkLst>
            <pc:docMk/>
            <pc:sldMk cId="2574044071" sldId="484"/>
            <ac:spMk id="9171" creationId="{6BC131A0-EF4A-45AF-A08F-93227B27EDD5}"/>
          </ac:spMkLst>
        </pc:spChg>
        <pc:spChg chg="mod">
          <ac:chgData name="Kolakowski, Artur" userId="9c34c8cc-b1df-44f6-bea5-dcf7a54ee35f" providerId="ADAL" clId="{3840EB45-74CA-49F5-8548-3DE287019A31}" dt="2022-12-08T10:51:11.196" v="8840" actId="790"/>
          <ac:spMkLst>
            <pc:docMk/>
            <pc:sldMk cId="2574044071" sldId="484"/>
            <ac:spMk id="9172" creationId="{7FE2B556-F8CB-4F0F-A95E-14F1CE6E8C0D}"/>
          </ac:spMkLst>
        </pc:spChg>
        <pc:spChg chg="mod">
          <ac:chgData name="Kolakowski, Artur" userId="9c34c8cc-b1df-44f6-bea5-dcf7a54ee35f" providerId="ADAL" clId="{3840EB45-74CA-49F5-8548-3DE287019A31}" dt="2022-12-08T10:51:11.202" v="8841" actId="790"/>
          <ac:spMkLst>
            <pc:docMk/>
            <pc:sldMk cId="2574044071" sldId="484"/>
            <ac:spMk id="9173" creationId="{033FFB46-7781-45D4-B32A-9CEEE1E506AE}"/>
          </ac:spMkLst>
        </pc:spChg>
        <pc:spChg chg="mod">
          <ac:chgData name="Kolakowski, Artur" userId="9c34c8cc-b1df-44f6-bea5-dcf7a54ee35f" providerId="ADAL" clId="{3840EB45-74CA-49F5-8548-3DE287019A31}" dt="2022-12-08T10:51:11.206" v="8842" actId="790"/>
          <ac:spMkLst>
            <pc:docMk/>
            <pc:sldMk cId="2574044071" sldId="484"/>
            <ac:spMk id="9174" creationId="{542EFE8D-C341-4BCB-BB17-B4E022EC9CFF}"/>
          </ac:spMkLst>
        </pc:spChg>
        <pc:spChg chg="mod">
          <ac:chgData name="Kolakowski, Artur" userId="9c34c8cc-b1df-44f6-bea5-dcf7a54ee35f" providerId="ADAL" clId="{3840EB45-74CA-49F5-8548-3DE287019A31}" dt="2022-12-08T10:51:11.210" v="8843" actId="790"/>
          <ac:spMkLst>
            <pc:docMk/>
            <pc:sldMk cId="2574044071" sldId="484"/>
            <ac:spMk id="9175" creationId="{0D07C65C-E7CE-435D-83C5-D7387C974A0F}"/>
          </ac:spMkLst>
        </pc:spChg>
        <pc:spChg chg="mod">
          <ac:chgData name="Kolakowski, Artur" userId="9c34c8cc-b1df-44f6-bea5-dcf7a54ee35f" providerId="ADAL" clId="{3840EB45-74CA-49F5-8548-3DE287019A31}" dt="2022-12-08T10:51:11.215" v="8844" actId="790"/>
          <ac:spMkLst>
            <pc:docMk/>
            <pc:sldMk cId="2574044071" sldId="484"/>
            <ac:spMk id="9176" creationId="{59BD8974-65F8-40AA-9BD1-86E2BC3D7346}"/>
          </ac:spMkLst>
        </pc:spChg>
        <pc:spChg chg="mod">
          <ac:chgData name="Kolakowski, Artur" userId="9c34c8cc-b1df-44f6-bea5-dcf7a54ee35f" providerId="ADAL" clId="{3840EB45-74CA-49F5-8548-3DE287019A31}" dt="2022-12-08T10:51:11.219" v="8845" actId="790"/>
          <ac:spMkLst>
            <pc:docMk/>
            <pc:sldMk cId="2574044071" sldId="484"/>
            <ac:spMk id="9177" creationId="{E3EF4A8F-003B-4D23-B45B-10E32F2C587E}"/>
          </ac:spMkLst>
        </pc:spChg>
        <pc:spChg chg="mod">
          <ac:chgData name="Kolakowski, Artur" userId="9c34c8cc-b1df-44f6-bea5-dcf7a54ee35f" providerId="ADAL" clId="{3840EB45-74CA-49F5-8548-3DE287019A31}" dt="2022-12-08T10:51:11.223" v="8846" actId="790"/>
          <ac:spMkLst>
            <pc:docMk/>
            <pc:sldMk cId="2574044071" sldId="484"/>
            <ac:spMk id="9178" creationId="{1C2DC1FD-C43E-4BDB-96B7-49F47083A022}"/>
          </ac:spMkLst>
        </pc:spChg>
        <pc:spChg chg="mod">
          <ac:chgData name="Kolakowski, Artur" userId="9c34c8cc-b1df-44f6-bea5-dcf7a54ee35f" providerId="ADAL" clId="{3840EB45-74CA-49F5-8548-3DE287019A31}" dt="2022-12-08T10:51:11.229" v="8847" actId="790"/>
          <ac:spMkLst>
            <pc:docMk/>
            <pc:sldMk cId="2574044071" sldId="484"/>
            <ac:spMk id="9179" creationId="{C2E13561-A475-4F1F-869D-4BCA74A0CDC5}"/>
          </ac:spMkLst>
        </pc:spChg>
        <pc:spChg chg="mod">
          <ac:chgData name="Kolakowski, Artur" userId="9c34c8cc-b1df-44f6-bea5-dcf7a54ee35f" providerId="ADAL" clId="{3840EB45-74CA-49F5-8548-3DE287019A31}" dt="2022-12-08T10:51:11.233" v="8848" actId="790"/>
          <ac:spMkLst>
            <pc:docMk/>
            <pc:sldMk cId="2574044071" sldId="484"/>
            <ac:spMk id="9180" creationId="{E61189D2-40FD-4DBD-B6C8-617612AED119}"/>
          </ac:spMkLst>
        </pc:spChg>
        <pc:spChg chg="mod">
          <ac:chgData name="Kolakowski, Artur" userId="9c34c8cc-b1df-44f6-bea5-dcf7a54ee35f" providerId="ADAL" clId="{3840EB45-74CA-49F5-8548-3DE287019A31}" dt="2022-12-08T10:51:11.238" v="8849" actId="790"/>
          <ac:spMkLst>
            <pc:docMk/>
            <pc:sldMk cId="2574044071" sldId="484"/>
            <ac:spMk id="9181" creationId="{512007B7-2803-4063-B1EC-0A3A6D3A96A0}"/>
          </ac:spMkLst>
        </pc:spChg>
        <pc:spChg chg="mod">
          <ac:chgData name="Kolakowski, Artur" userId="9c34c8cc-b1df-44f6-bea5-dcf7a54ee35f" providerId="ADAL" clId="{3840EB45-74CA-49F5-8548-3DE287019A31}" dt="2022-12-08T10:51:11.242" v="8850" actId="790"/>
          <ac:spMkLst>
            <pc:docMk/>
            <pc:sldMk cId="2574044071" sldId="484"/>
            <ac:spMk id="9182" creationId="{1EA759FC-E13F-4DC0-92C0-B1F7521CE8AE}"/>
          </ac:spMkLst>
        </pc:spChg>
        <pc:spChg chg="mod">
          <ac:chgData name="Kolakowski, Artur" userId="9c34c8cc-b1df-44f6-bea5-dcf7a54ee35f" providerId="ADAL" clId="{3840EB45-74CA-49F5-8548-3DE287019A31}" dt="2022-12-08T10:51:11.247" v="8851" actId="790"/>
          <ac:spMkLst>
            <pc:docMk/>
            <pc:sldMk cId="2574044071" sldId="484"/>
            <ac:spMk id="9183" creationId="{668BB523-8145-4362-88C5-0986548AC618}"/>
          </ac:spMkLst>
        </pc:spChg>
        <pc:spChg chg="mod">
          <ac:chgData name="Kolakowski, Artur" userId="9c34c8cc-b1df-44f6-bea5-dcf7a54ee35f" providerId="ADAL" clId="{3840EB45-74CA-49F5-8548-3DE287019A31}" dt="2022-12-08T10:51:11.251" v="8852" actId="790"/>
          <ac:spMkLst>
            <pc:docMk/>
            <pc:sldMk cId="2574044071" sldId="484"/>
            <ac:spMk id="9184" creationId="{BCC79CA9-14D1-4F9E-BC96-5A68117216F8}"/>
          </ac:spMkLst>
        </pc:spChg>
        <pc:spChg chg="mod">
          <ac:chgData name="Kolakowski, Artur" userId="9c34c8cc-b1df-44f6-bea5-dcf7a54ee35f" providerId="ADAL" clId="{3840EB45-74CA-49F5-8548-3DE287019A31}" dt="2022-12-08T10:51:11.255" v="8853" actId="790"/>
          <ac:spMkLst>
            <pc:docMk/>
            <pc:sldMk cId="2574044071" sldId="484"/>
            <ac:spMk id="9185" creationId="{76EAEB7D-02DE-4F24-8095-52D121EFD26C}"/>
          </ac:spMkLst>
        </pc:spChg>
        <pc:spChg chg="mod">
          <ac:chgData name="Kolakowski, Artur" userId="9c34c8cc-b1df-44f6-bea5-dcf7a54ee35f" providerId="ADAL" clId="{3840EB45-74CA-49F5-8548-3DE287019A31}" dt="2022-12-08T10:51:11.260" v="8854" actId="790"/>
          <ac:spMkLst>
            <pc:docMk/>
            <pc:sldMk cId="2574044071" sldId="484"/>
            <ac:spMk id="9186" creationId="{102717EA-616C-414D-99B0-27F1C02A58E4}"/>
          </ac:spMkLst>
        </pc:spChg>
        <pc:spChg chg="mod">
          <ac:chgData name="Kolakowski, Artur" userId="9c34c8cc-b1df-44f6-bea5-dcf7a54ee35f" providerId="ADAL" clId="{3840EB45-74CA-49F5-8548-3DE287019A31}" dt="2022-12-08T10:51:11.265" v="8855" actId="790"/>
          <ac:spMkLst>
            <pc:docMk/>
            <pc:sldMk cId="2574044071" sldId="484"/>
            <ac:spMk id="9187" creationId="{4AEF1BE6-0A6C-421F-98B0-64DA12D2A048}"/>
          </ac:spMkLst>
        </pc:spChg>
        <pc:spChg chg="mod">
          <ac:chgData name="Kolakowski, Artur" userId="9c34c8cc-b1df-44f6-bea5-dcf7a54ee35f" providerId="ADAL" clId="{3840EB45-74CA-49F5-8548-3DE287019A31}" dt="2022-12-08T10:51:11.270" v="8856" actId="790"/>
          <ac:spMkLst>
            <pc:docMk/>
            <pc:sldMk cId="2574044071" sldId="484"/>
            <ac:spMk id="9188" creationId="{B53D4DBF-988D-413D-A5E3-9411209FEF56}"/>
          </ac:spMkLst>
        </pc:spChg>
        <pc:spChg chg="mod">
          <ac:chgData name="Kolakowski, Artur" userId="9c34c8cc-b1df-44f6-bea5-dcf7a54ee35f" providerId="ADAL" clId="{3840EB45-74CA-49F5-8548-3DE287019A31}" dt="2022-12-08T10:51:11.275" v="8857" actId="790"/>
          <ac:spMkLst>
            <pc:docMk/>
            <pc:sldMk cId="2574044071" sldId="484"/>
            <ac:spMk id="9189" creationId="{2ACB02FC-855D-4A9C-841B-A1DD14596D36}"/>
          </ac:spMkLst>
        </pc:spChg>
        <pc:spChg chg="mod">
          <ac:chgData name="Kolakowski, Artur" userId="9c34c8cc-b1df-44f6-bea5-dcf7a54ee35f" providerId="ADAL" clId="{3840EB45-74CA-49F5-8548-3DE287019A31}" dt="2022-12-08T10:51:11.280" v="8858" actId="790"/>
          <ac:spMkLst>
            <pc:docMk/>
            <pc:sldMk cId="2574044071" sldId="484"/>
            <ac:spMk id="9190" creationId="{E9286CF1-68D2-44AD-A7FC-4C1DF78D445A}"/>
          </ac:spMkLst>
        </pc:spChg>
        <pc:spChg chg="mod">
          <ac:chgData name="Kolakowski, Artur" userId="9c34c8cc-b1df-44f6-bea5-dcf7a54ee35f" providerId="ADAL" clId="{3840EB45-74CA-49F5-8548-3DE287019A31}" dt="2022-12-08T10:51:11.285" v="8859" actId="790"/>
          <ac:spMkLst>
            <pc:docMk/>
            <pc:sldMk cId="2574044071" sldId="484"/>
            <ac:spMk id="9191" creationId="{337ACB67-73C2-4127-9366-BEF1C5002A1D}"/>
          </ac:spMkLst>
        </pc:spChg>
        <pc:spChg chg="mod">
          <ac:chgData name="Kolakowski, Artur" userId="9c34c8cc-b1df-44f6-bea5-dcf7a54ee35f" providerId="ADAL" clId="{3840EB45-74CA-49F5-8548-3DE287019A31}" dt="2022-12-08T10:51:11.289" v="8860" actId="790"/>
          <ac:spMkLst>
            <pc:docMk/>
            <pc:sldMk cId="2574044071" sldId="484"/>
            <ac:spMk id="9192" creationId="{FBE60673-78B3-4EE7-9B81-713DC7E9084A}"/>
          </ac:spMkLst>
        </pc:spChg>
        <pc:spChg chg="mod">
          <ac:chgData name="Kolakowski, Artur" userId="9c34c8cc-b1df-44f6-bea5-dcf7a54ee35f" providerId="ADAL" clId="{3840EB45-74CA-49F5-8548-3DE287019A31}" dt="2022-12-08T10:51:11.294" v="8861" actId="790"/>
          <ac:spMkLst>
            <pc:docMk/>
            <pc:sldMk cId="2574044071" sldId="484"/>
            <ac:spMk id="9193" creationId="{573919FB-181F-47C5-819D-E28B5ED470E5}"/>
          </ac:spMkLst>
        </pc:spChg>
        <pc:spChg chg="mod">
          <ac:chgData name="Kolakowski, Artur" userId="9c34c8cc-b1df-44f6-bea5-dcf7a54ee35f" providerId="ADAL" clId="{3840EB45-74CA-49F5-8548-3DE287019A31}" dt="2022-12-08T10:51:11.299" v="8862" actId="790"/>
          <ac:spMkLst>
            <pc:docMk/>
            <pc:sldMk cId="2574044071" sldId="484"/>
            <ac:spMk id="9194" creationId="{A19B46B3-4E6E-483D-975E-1453E93E2015}"/>
          </ac:spMkLst>
        </pc:spChg>
        <pc:spChg chg="mod">
          <ac:chgData name="Kolakowski, Artur" userId="9c34c8cc-b1df-44f6-bea5-dcf7a54ee35f" providerId="ADAL" clId="{3840EB45-74CA-49F5-8548-3DE287019A31}" dt="2022-12-08T10:51:11.303" v="8863" actId="790"/>
          <ac:spMkLst>
            <pc:docMk/>
            <pc:sldMk cId="2574044071" sldId="484"/>
            <ac:spMk id="9195" creationId="{1408D853-5E0A-4D98-959C-966A9FF92D39}"/>
          </ac:spMkLst>
        </pc:spChg>
        <pc:spChg chg="mod">
          <ac:chgData name="Kolakowski, Artur" userId="9c34c8cc-b1df-44f6-bea5-dcf7a54ee35f" providerId="ADAL" clId="{3840EB45-74CA-49F5-8548-3DE287019A31}" dt="2022-12-08T10:51:11.309" v="8864" actId="790"/>
          <ac:spMkLst>
            <pc:docMk/>
            <pc:sldMk cId="2574044071" sldId="484"/>
            <ac:spMk id="9196" creationId="{A7121F73-B8C6-4F8C-88BA-EEB17A97D9E4}"/>
          </ac:spMkLst>
        </pc:spChg>
        <pc:spChg chg="mod">
          <ac:chgData name="Kolakowski, Artur" userId="9c34c8cc-b1df-44f6-bea5-dcf7a54ee35f" providerId="ADAL" clId="{3840EB45-74CA-49F5-8548-3DE287019A31}" dt="2022-12-08T10:51:11.314" v="8865" actId="790"/>
          <ac:spMkLst>
            <pc:docMk/>
            <pc:sldMk cId="2574044071" sldId="484"/>
            <ac:spMk id="9197" creationId="{4D41DE19-83B3-439A-8ED1-24C9AD600432}"/>
          </ac:spMkLst>
        </pc:spChg>
        <pc:spChg chg="mod">
          <ac:chgData name="Kolakowski, Artur" userId="9c34c8cc-b1df-44f6-bea5-dcf7a54ee35f" providerId="ADAL" clId="{3840EB45-74CA-49F5-8548-3DE287019A31}" dt="2022-12-08T10:51:11.319" v="8866" actId="790"/>
          <ac:spMkLst>
            <pc:docMk/>
            <pc:sldMk cId="2574044071" sldId="484"/>
            <ac:spMk id="9198" creationId="{9551CDAE-F7E4-415F-BEFA-07836908BB88}"/>
          </ac:spMkLst>
        </pc:spChg>
        <pc:spChg chg="mod">
          <ac:chgData name="Kolakowski, Artur" userId="9c34c8cc-b1df-44f6-bea5-dcf7a54ee35f" providerId="ADAL" clId="{3840EB45-74CA-49F5-8548-3DE287019A31}" dt="2022-12-08T10:51:11.324" v="8867" actId="790"/>
          <ac:spMkLst>
            <pc:docMk/>
            <pc:sldMk cId="2574044071" sldId="484"/>
            <ac:spMk id="9199" creationId="{9AC3BE5A-25A9-4011-82A6-2BE7DAC2ECA7}"/>
          </ac:spMkLst>
        </pc:spChg>
        <pc:spChg chg="mod">
          <ac:chgData name="Kolakowski, Artur" userId="9c34c8cc-b1df-44f6-bea5-dcf7a54ee35f" providerId="ADAL" clId="{3840EB45-74CA-49F5-8548-3DE287019A31}" dt="2022-12-08T10:51:11.329" v="8868" actId="790"/>
          <ac:spMkLst>
            <pc:docMk/>
            <pc:sldMk cId="2574044071" sldId="484"/>
            <ac:spMk id="9200" creationId="{B5A0A28A-5722-4AD4-9D83-04F645ECE3C7}"/>
          </ac:spMkLst>
        </pc:spChg>
        <pc:spChg chg="mod">
          <ac:chgData name="Kolakowski, Artur" userId="9c34c8cc-b1df-44f6-bea5-dcf7a54ee35f" providerId="ADAL" clId="{3840EB45-74CA-49F5-8548-3DE287019A31}" dt="2022-12-08T10:51:11.333" v="8869" actId="790"/>
          <ac:spMkLst>
            <pc:docMk/>
            <pc:sldMk cId="2574044071" sldId="484"/>
            <ac:spMk id="9201" creationId="{82037FB7-329E-4FF7-AAB9-D2036ECC53AB}"/>
          </ac:spMkLst>
        </pc:spChg>
        <pc:spChg chg="mod">
          <ac:chgData name="Kolakowski, Artur" userId="9c34c8cc-b1df-44f6-bea5-dcf7a54ee35f" providerId="ADAL" clId="{3840EB45-74CA-49F5-8548-3DE287019A31}" dt="2022-12-08T10:51:11.338" v="8870" actId="790"/>
          <ac:spMkLst>
            <pc:docMk/>
            <pc:sldMk cId="2574044071" sldId="484"/>
            <ac:spMk id="9202" creationId="{5019017D-BF38-44B5-830F-CE17D5427588}"/>
          </ac:spMkLst>
        </pc:spChg>
        <pc:spChg chg="mod">
          <ac:chgData name="Kolakowski, Artur" userId="9c34c8cc-b1df-44f6-bea5-dcf7a54ee35f" providerId="ADAL" clId="{3840EB45-74CA-49F5-8548-3DE287019A31}" dt="2022-12-08T10:51:11.341" v="8871" actId="790"/>
          <ac:spMkLst>
            <pc:docMk/>
            <pc:sldMk cId="2574044071" sldId="484"/>
            <ac:spMk id="9203" creationId="{08E6BF57-2357-4B41-930E-A873C370DDD5}"/>
          </ac:spMkLst>
        </pc:spChg>
        <pc:spChg chg="mod">
          <ac:chgData name="Kolakowski, Artur" userId="9c34c8cc-b1df-44f6-bea5-dcf7a54ee35f" providerId="ADAL" clId="{3840EB45-74CA-49F5-8548-3DE287019A31}" dt="2022-12-08T10:51:11.346" v="8872" actId="790"/>
          <ac:spMkLst>
            <pc:docMk/>
            <pc:sldMk cId="2574044071" sldId="484"/>
            <ac:spMk id="9204" creationId="{252C56AE-5117-4486-BF5C-F22A36C34255}"/>
          </ac:spMkLst>
        </pc:spChg>
        <pc:spChg chg="mod">
          <ac:chgData name="Kolakowski, Artur" userId="9c34c8cc-b1df-44f6-bea5-dcf7a54ee35f" providerId="ADAL" clId="{3840EB45-74CA-49F5-8548-3DE287019A31}" dt="2022-12-08T10:51:11.351" v="8873" actId="790"/>
          <ac:spMkLst>
            <pc:docMk/>
            <pc:sldMk cId="2574044071" sldId="484"/>
            <ac:spMk id="9205" creationId="{9FEBB912-5D47-4722-8EE6-1585527791A1}"/>
          </ac:spMkLst>
        </pc:spChg>
        <pc:spChg chg="mod">
          <ac:chgData name="Kolakowski, Artur" userId="9c34c8cc-b1df-44f6-bea5-dcf7a54ee35f" providerId="ADAL" clId="{3840EB45-74CA-49F5-8548-3DE287019A31}" dt="2022-12-08T10:51:11.356" v="8874" actId="790"/>
          <ac:spMkLst>
            <pc:docMk/>
            <pc:sldMk cId="2574044071" sldId="484"/>
            <ac:spMk id="9206" creationId="{514B8B53-C32B-41CD-BA0F-3A1D8CA875E0}"/>
          </ac:spMkLst>
        </pc:spChg>
        <pc:spChg chg="mod">
          <ac:chgData name="Kolakowski, Artur" userId="9c34c8cc-b1df-44f6-bea5-dcf7a54ee35f" providerId="ADAL" clId="{3840EB45-74CA-49F5-8548-3DE287019A31}" dt="2022-12-08T10:51:11.361" v="8875" actId="790"/>
          <ac:spMkLst>
            <pc:docMk/>
            <pc:sldMk cId="2574044071" sldId="484"/>
            <ac:spMk id="9207" creationId="{C35C72B0-7D7E-4B9D-9BA3-E26B3B36D99D}"/>
          </ac:spMkLst>
        </pc:spChg>
        <pc:spChg chg="mod">
          <ac:chgData name="Kolakowski, Artur" userId="9c34c8cc-b1df-44f6-bea5-dcf7a54ee35f" providerId="ADAL" clId="{3840EB45-74CA-49F5-8548-3DE287019A31}" dt="2022-12-08T10:51:11.366" v="8876" actId="790"/>
          <ac:spMkLst>
            <pc:docMk/>
            <pc:sldMk cId="2574044071" sldId="484"/>
            <ac:spMk id="9208" creationId="{B65ACA9E-A310-491F-B174-31BF45B68B3A}"/>
          </ac:spMkLst>
        </pc:spChg>
        <pc:spChg chg="mod">
          <ac:chgData name="Kolakowski, Artur" userId="9c34c8cc-b1df-44f6-bea5-dcf7a54ee35f" providerId="ADAL" clId="{3840EB45-74CA-49F5-8548-3DE287019A31}" dt="2022-12-08T10:51:11.370" v="8877" actId="790"/>
          <ac:spMkLst>
            <pc:docMk/>
            <pc:sldMk cId="2574044071" sldId="484"/>
            <ac:spMk id="9209" creationId="{864A7BA7-E854-4088-81AE-7BC190F95D78}"/>
          </ac:spMkLst>
        </pc:spChg>
        <pc:spChg chg="mod">
          <ac:chgData name="Kolakowski, Artur" userId="9c34c8cc-b1df-44f6-bea5-dcf7a54ee35f" providerId="ADAL" clId="{3840EB45-74CA-49F5-8548-3DE287019A31}" dt="2022-12-08T10:51:11.374" v="8878" actId="790"/>
          <ac:spMkLst>
            <pc:docMk/>
            <pc:sldMk cId="2574044071" sldId="484"/>
            <ac:spMk id="9210" creationId="{90841408-3196-48C3-8065-465139687B04}"/>
          </ac:spMkLst>
        </pc:spChg>
        <pc:spChg chg="mod">
          <ac:chgData name="Kolakowski, Artur" userId="9c34c8cc-b1df-44f6-bea5-dcf7a54ee35f" providerId="ADAL" clId="{3840EB45-74CA-49F5-8548-3DE287019A31}" dt="2022-12-08T10:51:11.379" v="8879" actId="790"/>
          <ac:spMkLst>
            <pc:docMk/>
            <pc:sldMk cId="2574044071" sldId="484"/>
            <ac:spMk id="9211" creationId="{FFCED887-2098-4A17-8F51-D9C4554F3721}"/>
          </ac:spMkLst>
        </pc:spChg>
        <pc:spChg chg="mod">
          <ac:chgData name="Kolakowski, Artur" userId="9c34c8cc-b1df-44f6-bea5-dcf7a54ee35f" providerId="ADAL" clId="{3840EB45-74CA-49F5-8548-3DE287019A31}" dt="2022-12-08T10:51:11.384" v="8880" actId="790"/>
          <ac:spMkLst>
            <pc:docMk/>
            <pc:sldMk cId="2574044071" sldId="484"/>
            <ac:spMk id="9212" creationId="{37B09B33-C1B5-4997-97DF-CAC5F6357712}"/>
          </ac:spMkLst>
        </pc:spChg>
        <pc:spChg chg="mod">
          <ac:chgData name="Kolakowski, Artur" userId="9c34c8cc-b1df-44f6-bea5-dcf7a54ee35f" providerId="ADAL" clId="{3840EB45-74CA-49F5-8548-3DE287019A31}" dt="2022-12-08T10:51:11.389" v="8881" actId="790"/>
          <ac:spMkLst>
            <pc:docMk/>
            <pc:sldMk cId="2574044071" sldId="484"/>
            <ac:spMk id="9213" creationId="{34A3FE61-961F-4B8D-98C3-25A37B738298}"/>
          </ac:spMkLst>
        </pc:spChg>
        <pc:spChg chg="mod">
          <ac:chgData name="Kolakowski, Artur" userId="9c34c8cc-b1df-44f6-bea5-dcf7a54ee35f" providerId="ADAL" clId="{3840EB45-74CA-49F5-8548-3DE287019A31}" dt="2022-12-08T10:51:11.394" v="8882" actId="790"/>
          <ac:spMkLst>
            <pc:docMk/>
            <pc:sldMk cId="2574044071" sldId="484"/>
            <ac:spMk id="9214" creationId="{0502284B-F663-4BAF-902B-EDF7EF1E144F}"/>
          </ac:spMkLst>
        </pc:spChg>
        <pc:spChg chg="mod">
          <ac:chgData name="Kolakowski, Artur" userId="9c34c8cc-b1df-44f6-bea5-dcf7a54ee35f" providerId="ADAL" clId="{3840EB45-74CA-49F5-8548-3DE287019A31}" dt="2022-12-08T10:51:11.399" v="8883" actId="790"/>
          <ac:spMkLst>
            <pc:docMk/>
            <pc:sldMk cId="2574044071" sldId="484"/>
            <ac:spMk id="9215" creationId="{8CD6FD5E-45D5-4B20-97EE-8154225DB4E3}"/>
          </ac:spMkLst>
        </pc:spChg>
        <pc:spChg chg="mod">
          <ac:chgData name="Kolakowski, Artur" userId="9c34c8cc-b1df-44f6-bea5-dcf7a54ee35f" providerId="ADAL" clId="{3840EB45-74CA-49F5-8548-3DE287019A31}" dt="2022-12-08T10:51:11.403" v="8884" actId="790"/>
          <ac:spMkLst>
            <pc:docMk/>
            <pc:sldMk cId="2574044071" sldId="484"/>
            <ac:spMk id="9216" creationId="{D006AB39-E557-4E21-AA32-6E518598A800}"/>
          </ac:spMkLst>
        </pc:spChg>
        <pc:spChg chg="mod">
          <ac:chgData name="Kolakowski, Artur" userId="9c34c8cc-b1df-44f6-bea5-dcf7a54ee35f" providerId="ADAL" clId="{3840EB45-74CA-49F5-8548-3DE287019A31}" dt="2022-12-08T10:51:11.408" v="8885" actId="790"/>
          <ac:spMkLst>
            <pc:docMk/>
            <pc:sldMk cId="2574044071" sldId="484"/>
            <ac:spMk id="9217" creationId="{046BAEC3-53F5-45A8-B318-F7C32456998A}"/>
          </ac:spMkLst>
        </pc:spChg>
        <pc:spChg chg="mod">
          <ac:chgData name="Kolakowski, Artur" userId="9c34c8cc-b1df-44f6-bea5-dcf7a54ee35f" providerId="ADAL" clId="{3840EB45-74CA-49F5-8548-3DE287019A31}" dt="2022-12-08T10:51:11.412" v="8886" actId="790"/>
          <ac:spMkLst>
            <pc:docMk/>
            <pc:sldMk cId="2574044071" sldId="484"/>
            <ac:spMk id="9218" creationId="{8B01C05D-F0C6-4135-BCB6-9A2DADDAB9F8}"/>
          </ac:spMkLst>
        </pc:spChg>
        <pc:spChg chg="mod">
          <ac:chgData name="Kolakowski, Artur" userId="9c34c8cc-b1df-44f6-bea5-dcf7a54ee35f" providerId="ADAL" clId="{3840EB45-74CA-49F5-8548-3DE287019A31}" dt="2022-12-08T10:51:11.416" v="8887" actId="790"/>
          <ac:spMkLst>
            <pc:docMk/>
            <pc:sldMk cId="2574044071" sldId="484"/>
            <ac:spMk id="9219" creationId="{CC0E7A75-DFE0-4453-AC32-9D2527DD357F}"/>
          </ac:spMkLst>
        </pc:spChg>
        <pc:spChg chg="mod">
          <ac:chgData name="Kolakowski, Artur" userId="9c34c8cc-b1df-44f6-bea5-dcf7a54ee35f" providerId="ADAL" clId="{3840EB45-74CA-49F5-8548-3DE287019A31}" dt="2022-12-08T10:51:11.423" v="8888" actId="790"/>
          <ac:spMkLst>
            <pc:docMk/>
            <pc:sldMk cId="2574044071" sldId="484"/>
            <ac:spMk id="9220" creationId="{37F4EA39-4597-4E86-BB89-948B0C6CEEB8}"/>
          </ac:spMkLst>
        </pc:spChg>
        <pc:spChg chg="mod">
          <ac:chgData name="Kolakowski, Artur" userId="9c34c8cc-b1df-44f6-bea5-dcf7a54ee35f" providerId="ADAL" clId="{3840EB45-74CA-49F5-8548-3DE287019A31}" dt="2022-12-08T10:51:11.428" v="8889" actId="790"/>
          <ac:spMkLst>
            <pc:docMk/>
            <pc:sldMk cId="2574044071" sldId="484"/>
            <ac:spMk id="9221" creationId="{45DEBDA3-08EE-45DC-91F5-73090768E580}"/>
          </ac:spMkLst>
        </pc:spChg>
        <pc:spChg chg="mod">
          <ac:chgData name="Kolakowski, Artur" userId="9c34c8cc-b1df-44f6-bea5-dcf7a54ee35f" providerId="ADAL" clId="{3840EB45-74CA-49F5-8548-3DE287019A31}" dt="2022-12-08T10:51:11.433" v="8890" actId="790"/>
          <ac:spMkLst>
            <pc:docMk/>
            <pc:sldMk cId="2574044071" sldId="484"/>
            <ac:spMk id="9222" creationId="{4B3E5973-4B68-4D42-BD33-85C74AC16931}"/>
          </ac:spMkLst>
        </pc:spChg>
        <pc:spChg chg="mod">
          <ac:chgData name="Kolakowski, Artur" userId="9c34c8cc-b1df-44f6-bea5-dcf7a54ee35f" providerId="ADAL" clId="{3840EB45-74CA-49F5-8548-3DE287019A31}" dt="2022-12-08T10:51:11.437" v="8891" actId="790"/>
          <ac:spMkLst>
            <pc:docMk/>
            <pc:sldMk cId="2574044071" sldId="484"/>
            <ac:spMk id="9223" creationId="{5714A375-8565-4D0B-8EDC-EC7FE8D0CCEA}"/>
          </ac:spMkLst>
        </pc:spChg>
        <pc:spChg chg="mod">
          <ac:chgData name="Kolakowski, Artur" userId="9c34c8cc-b1df-44f6-bea5-dcf7a54ee35f" providerId="ADAL" clId="{3840EB45-74CA-49F5-8548-3DE287019A31}" dt="2022-12-08T10:51:11.443" v="8892" actId="790"/>
          <ac:spMkLst>
            <pc:docMk/>
            <pc:sldMk cId="2574044071" sldId="484"/>
            <ac:spMk id="9224" creationId="{D40A2E7F-2353-4D55-80FF-8270FCDA9AB9}"/>
          </ac:spMkLst>
        </pc:spChg>
        <pc:spChg chg="mod">
          <ac:chgData name="Kolakowski, Artur" userId="9c34c8cc-b1df-44f6-bea5-dcf7a54ee35f" providerId="ADAL" clId="{3840EB45-74CA-49F5-8548-3DE287019A31}" dt="2022-12-08T10:51:11.448" v="8893" actId="790"/>
          <ac:spMkLst>
            <pc:docMk/>
            <pc:sldMk cId="2574044071" sldId="484"/>
            <ac:spMk id="9225" creationId="{6CA4AAE1-25A4-4E36-A0D2-11144FBEF40C}"/>
          </ac:spMkLst>
        </pc:spChg>
        <pc:spChg chg="mod">
          <ac:chgData name="Kolakowski, Artur" userId="9c34c8cc-b1df-44f6-bea5-dcf7a54ee35f" providerId="ADAL" clId="{3840EB45-74CA-49F5-8548-3DE287019A31}" dt="2022-12-08T10:51:11.453" v="8894" actId="790"/>
          <ac:spMkLst>
            <pc:docMk/>
            <pc:sldMk cId="2574044071" sldId="484"/>
            <ac:spMk id="9226" creationId="{B4E2C73A-5F73-48E5-9718-2DF01F625D86}"/>
          </ac:spMkLst>
        </pc:spChg>
        <pc:spChg chg="mod">
          <ac:chgData name="Kolakowski, Artur" userId="9c34c8cc-b1df-44f6-bea5-dcf7a54ee35f" providerId="ADAL" clId="{3840EB45-74CA-49F5-8548-3DE287019A31}" dt="2022-12-08T10:51:11.458" v="8895" actId="790"/>
          <ac:spMkLst>
            <pc:docMk/>
            <pc:sldMk cId="2574044071" sldId="484"/>
            <ac:spMk id="9227" creationId="{AF171108-BC61-425F-B3B2-1C19F69F94CD}"/>
          </ac:spMkLst>
        </pc:spChg>
        <pc:spChg chg="mod">
          <ac:chgData name="Kolakowski, Artur" userId="9c34c8cc-b1df-44f6-bea5-dcf7a54ee35f" providerId="ADAL" clId="{3840EB45-74CA-49F5-8548-3DE287019A31}" dt="2022-12-08T10:51:11.462" v="8896" actId="790"/>
          <ac:spMkLst>
            <pc:docMk/>
            <pc:sldMk cId="2574044071" sldId="484"/>
            <ac:spMk id="9228" creationId="{054C0F34-E055-4B8D-82EE-A0C1B53C34D0}"/>
          </ac:spMkLst>
        </pc:spChg>
        <pc:spChg chg="mod">
          <ac:chgData name="Kolakowski, Artur" userId="9c34c8cc-b1df-44f6-bea5-dcf7a54ee35f" providerId="ADAL" clId="{3840EB45-74CA-49F5-8548-3DE287019A31}" dt="2022-12-08T10:51:11.467" v="8897" actId="790"/>
          <ac:spMkLst>
            <pc:docMk/>
            <pc:sldMk cId="2574044071" sldId="484"/>
            <ac:spMk id="9229" creationId="{1E9CEACD-9716-4DAE-A5E5-4FA50A31CE58}"/>
          </ac:spMkLst>
        </pc:spChg>
        <pc:spChg chg="mod">
          <ac:chgData name="Kolakowski, Artur" userId="9c34c8cc-b1df-44f6-bea5-dcf7a54ee35f" providerId="ADAL" clId="{3840EB45-74CA-49F5-8548-3DE287019A31}" dt="2022-12-08T10:51:11.472" v="8898" actId="790"/>
          <ac:spMkLst>
            <pc:docMk/>
            <pc:sldMk cId="2574044071" sldId="484"/>
            <ac:spMk id="9230" creationId="{DB03C34A-B843-47FF-BB78-2EE3660BF888}"/>
          </ac:spMkLst>
        </pc:spChg>
        <pc:spChg chg="mod">
          <ac:chgData name="Kolakowski, Artur" userId="9c34c8cc-b1df-44f6-bea5-dcf7a54ee35f" providerId="ADAL" clId="{3840EB45-74CA-49F5-8548-3DE287019A31}" dt="2022-12-08T10:51:11.476" v="8899" actId="790"/>
          <ac:spMkLst>
            <pc:docMk/>
            <pc:sldMk cId="2574044071" sldId="484"/>
            <ac:spMk id="9231" creationId="{8F3F8874-F8A1-46D1-BEC6-A031C19E642C}"/>
          </ac:spMkLst>
        </pc:spChg>
        <pc:spChg chg="mod">
          <ac:chgData name="Kolakowski, Artur" userId="9c34c8cc-b1df-44f6-bea5-dcf7a54ee35f" providerId="ADAL" clId="{3840EB45-74CA-49F5-8548-3DE287019A31}" dt="2022-12-08T10:51:11.483" v="8900" actId="790"/>
          <ac:spMkLst>
            <pc:docMk/>
            <pc:sldMk cId="2574044071" sldId="484"/>
            <ac:spMk id="9232" creationId="{61651F4B-F76A-40F0-BFA3-A81B2EF83B85}"/>
          </ac:spMkLst>
        </pc:spChg>
        <pc:spChg chg="mod">
          <ac:chgData name="Kolakowski, Artur" userId="9c34c8cc-b1df-44f6-bea5-dcf7a54ee35f" providerId="ADAL" clId="{3840EB45-74CA-49F5-8548-3DE287019A31}" dt="2022-12-08T10:51:11.487" v="8901" actId="790"/>
          <ac:spMkLst>
            <pc:docMk/>
            <pc:sldMk cId="2574044071" sldId="484"/>
            <ac:spMk id="9233" creationId="{E1A8D0D2-98EC-4BAA-8374-F608B50504CA}"/>
          </ac:spMkLst>
        </pc:spChg>
        <pc:spChg chg="mod">
          <ac:chgData name="Kolakowski, Artur" userId="9c34c8cc-b1df-44f6-bea5-dcf7a54ee35f" providerId="ADAL" clId="{3840EB45-74CA-49F5-8548-3DE287019A31}" dt="2022-12-08T10:51:11.492" v="8902" actId="790"/>
          <ac:spMkLst>
            <pc:docMk/>
            <pc:sldMk cId="2574044071" sldId="484"/>
            <ac:spMk id="9234" creationId="{E1AF4663-E306-4745-B56B-A2FCE89A8F19}"/>
          </ac:spMkLst>
        </pc:spChg>
        <pc:spChg chg="mod">
          <ac:chgData name="Kolakowski, Artur" userId="9c34c8cc-b1df-44f6-bea5-dcf7a54ee35f" providerId="ADAL" clId="{3840EB45-74CA-49F5-8548-3DE287019A31}" dt="2022-12-08T10:51:11.496" v="8903" actId="790"/>
          <ac:spMkLst>
            <pc:docMk/>
            <pc:sldMk cId="2574044071" sldId="484"/>
            <ac:spMk id="9235" creationId="{2B983217-8FF4-42B6-A449-AF559C61CEB0}"/>
          </ac:spMkLst>
        </pc:spChg>
        <pc:spChg chg="mod">
          <ac:chgData name="Kolakowski, Artur" userId="9c34c8cc-b1df-44f6-bea5-dcf7a54ee35f" providerId="ADAL" clId="{3840EB45-74CA-49F5-8548-3DE287019A31}" dt="2022-12-08T10:51:11.502" v="8904" actId="790"/>
          <ac:spMkLst>
            <pc:docMk/>
            <pc:sldMk cId="2574044071" sldId="484"/>
            <ac:spMk id="9236" creationId="{1BF00B06-8973-46EC-A16B-7B88F1A76BBA}"/>
          </ac:spMkLst>
        </pc:spChg>
        <pc:spChg chg="mod">
          <ac:chgData name="Kolakowski, Artur" userId="9c34c8cc-b1df-44f6-bea5-dcf7a54ee35f" providerId="ADAL" clId="{3840EB45-74CA-49F5-8548-3DE287019A31}" dt="2022-12-08T10:51:11.507" v="8905" actId="790"/>
          <ac:spMkLst>
            <pc:docMk/>
            <pc:sldMk cId="2574044071" sldId="484"/>
            <ac:spMk id="9237" creationId="{F5D208B9-CF40-4613-AE10-12D90B915365}"/>
          </ac:spMkLst>
        </pc:spChg>
        <pc:spChg chg="mod">
          <ac:chgData name="Kolakowski, Artur" userId="9c34c8cc-b1df-44f6-bea5-dcf7a54ee35f" providerId="ADAL" clId="{3840EB45-74CA-49F5-8548-3DE287019A31}" dt="2022-12-08T10:51:11.512" v="8906" actId="790"/>
          <ac:spMkLst>
            <pc:docMk/>
            <pc:sldMk cId="2574044071" sldId="484"/>
            <ac:spMk id="9238" creationId="{833F3EB0-8A49-466A-941D-323745842F5F}"/>
          </ac:spMkLst>
        </pc:spChg>
        <pc:spChg chg="mod">
          <ac:chgData name="Kolakowski, Artur" userId="9c34c8cc-b1df-44f6-bea5-dcf7a54ee35f" providerId="ADAL" clId="{3840EB45-74CA-49F5-8548-3DE287019A31}" dt="2022-12-08T10:51:11.518" v="8907" actId="790"/>
          <ac:spMkLst>
            <pc:docMk/>
            <pc:sldMk cId="2574044071" sldId="484"/>
            <ac:spMk id="9239" creationId="{F6CABFE4-BB6D-4EB9-ABCC-971FC94ED552}"/>
          </ac:spMkLst>
        </pc:spChg>
        <pc:spChg chg="mod">
          <ac:chgData name="Kolakowski, Artur" userId="9c34c8cc-b1df-44f6-bea5-dcf7a54ee35f" providerId="ADAL" clId="{3840EB45-74CA-49F5-8548-3DE287019A31}" dt="2022-12-08T10:51:11.523" v="8908" actId="790"/>
          <ac:spMkLst>
            <pc:docMk/>
            <pc:sldMk cId="2574044071" sldId="484"/>
            <ac:spMk id="9240" creationId="{B65CF4D8-8C9F-4296-9204-6C6320C869BA}"/>
          </ac:spMkLst>
        </pc:spChg>
        <pc:spChg chg="mod">
          <ac:chgData name="Kolakowski, Artur" userId="9c34c8cc-b1df-44f6-bea5-dcf7a54ee35f" providerId="ADAL" clId="{3840EB45-74CA-49F5-8548-3DE287019A31}" dt="2022-12-08T10:51:11.527" v="8909" actId="790"/>
          <ac:spMkLst>
            <pc:docMk/>
            <pc:sldMk cId="2574044071" sldId="484"/>
            <ac:spMk id="9241" creationId="{1BD73D89-8E09-4201-9503-A0D6EB99BA42}"/>
          </ac:spMkLst>
        </pc:spChg>
        <pc:spChg chg="mod">
          <ac:chgData name="Kolakowski, Artur" userId="9c34c8cc-b1df-44f6-bea5-dcf7a54ee35f" providerId="ADAL" clId="{3840EB45-74CA-49F5-8548-3DE287019A31}" dt="2022-12-08T10:51:11.532" v="8910" actId="790"/>
          <ac:spMkLst>
            <pc:docMk/>
            <pc:sldMk cId="2574044071" sldId="484"/>
            <ac:spMk id="9242" creationId="{3BEDAE56-5038-4A82-AF03-5F405325DCB8}"/>
          </ac:spMkLst>
        </pc:spChg>
        <pc:spChg chg="mod">
          <ac:chgData name="Kolakowski, Artur" userId="9c34c8cc-b1df-44f6-bea5-dcf7a54ee35f" providerId="ADAL" clId="{3840EB45-74CA-49F5-8548-3DE287019A31}" dt="2022-12-08T10:51:11.536" v="8911" actId="790"/>
          <ac:spMkLst>
            <pc:docMk/>
            <pc:sldMk cId="2574044071" sldId="484"/>
            <ac:spMk id="9243" creationId="{E805816B-C795-47BD-8568-280579B62922}"/>
          </ac:spMkLst>
        </pc:spChg>
        <pc:spChg chg="mod">
          <ac:chgData name="Kolakowski, Artur" userId="9c34c8cc-b1df-44f6-bea5-dcf7a54ee35f" providerId="ADAL" clId="{3840EB45-74CA-49F5-8548-3DE287019A31}" dt="2022-12-08T10:51:11.542" v="8912" actId="790"/>
          <ac:spMkLst>
            <pc:docMk/>
            <pc:sldMk cId="2574044071" sldId="484"/>
            <ac:spMk id="9244" creationId="{53B09EE9-270B-469C-9530-144C5154FB8A}"/>
          </ac:spMkLst>
        </pc:spChg>
        <pc:spChg chg="mod">
          <ac:chgData name="Kolakowski, Artur" userId="9c34c8cc-b1df-44f6-bea5-dcf7a54ee35f" providerId="ADAL" clId="{3840EB45-74CA-49F5-8548-3DE287019A31}" dt="2022-12-08T10:51:11.547" v="8913" actId="790"/>
          <ac:spMkLst>
            <pc:docMk/>
            <pc:sldMk cId="2574044071" sldId="484"/>
            <ac:spMk id="9245" creationId="{88852D6D-A2BD-4BBF-9126-9FFBC4D82807}"/>
          </ac:spMkLst>
        </pc:spChg>
        <pc:spChg chg="mod">
          <ac:chgData name="Kolakowski, Artur" userId="9c34c8cc-b1df-44f6-bea5-dcf7a54ee35f" providerId="ADAL" clId="{3840EB45-74CA-49F5-8548-3DE287019A31}" dt="2022-12-08T10:51:11.552" v="8914" actId="790"/>
          <ac:spMkLst>
            <pc:docMk/>
            <pc:sldMk cId="2574044071" sldId="484"/>
            <ac:spMk id="9246" creationId="{743D0079-81F6-4360-AFAF-525202630E3B}"/>
          </ac:spMkLst>
        </pc:spChg>
        <pc:spChg chg="mod">
          <ac:chgData name="Kolakowski, Artur" userId="9c34c8cc-b1df-44f6-bea5-dcf7a54ee35f" providerId="ADAL" clId="{3840EB45-74CA-49F5-8548-3DE287019A31}" dt="2022-12-08T10:51:11.556" v="8915" actId="790"/>
          <ac:spMkLst>
            <pc:docMk/>
            <pc:sldMk cId="2574044071" sldId="484"/>
            <ac:spMk id="9247" creationId="{0458E56E-FA5C-491B-A9EA-4EE6D9317050}"/>
          </ac:spMkLst>
        </pc:spChg>
        <pc:spChg chg="mod">
          <ac:chgData name="Kolakowski, Artur" userId="9c34c8cc-b1df-44f6-bea5-dcf7a54ee35f" providerId="ADAL" clId="{3840EB45-74CA-49F5-8548-3DE287019A31}" dt="2022-12-08T10:51:11.562" v="8916" actId="790"/>
          <ac:spMkLst>
            <pc:docMk/>
            <pc:sldMk cId="2574044071" sldId="484"/>
            <ac:spMk id="9248" creationId="{8E3F885F-A9EB-40F9-BA59-7A906596A773}"/>
          </ac:spMkLst>
        </pc:spChg>
        <pc:spChg chg="mod">
          <ac:chgData name="Kolakowski, Artur" userId="9c34c8cc-b1df-44f6-bea5-dcf7a54ee35f" providerId="ADAL" clId="{3840EB45-74CA-49F5-8548-3DE287019A31}" dt="2022-12-08T10:51:11.567" v="8917" actId="790"/>
          <ac:spMkLst>
            <pc:docMk/>
            <pc:sldMk cId="2574044071" sldId="484"/>
            <ac:spMk id="9249" creationId="{7897E1FD-1A00-4646-B626-87028256D84B}"/>
          </ac:spMkLst>
        </pc:spChg>
        <pc:spChg chg="mod">
          <ac:chgData name="Kolakowski, Artur" userId="9c34c8cc-b1df-44f6-bea5-dcf7a54ee35f" providerId="ADAL" clId="{3840EB45-74CA-49F5-8548-3DE287019A31}" dt="2022-12-08T10:51:11.572" v="8918" actId="790"/>
          <ac:spMkLst>
            <pc:docMk/>
            <pc:sldMk cId="2574044071" sldId="484"/>
            <ac:spMk id="9250" creationId="{930F1601-E0EE-4A61-B7F0-4D23AEE81AA2}"/>
          </ac:spMkLst>
        </pc:spChg>
        <pc:spChg chg="mod">
          <ac:chgData name="Kolakowski, Artur" userId="9c34c8cc-b1df-44f6-bea5-dcf7a54ee35f" providerId="ADAL" clId="{3840EB45-74CA-49F5-8548-3DE287019A31}" dt="2022-12-08T10:51:11.577" v="8919" actId="790"/>
          <ac:spMkLst>
            <pc:docMk/>
            <pc:sldMk cId="2574044071" sldId="484"/>
            <ac:spMk id="9251" creationId="{A488ECF7-5191-45B7-92E3-C6635FF5833D}"/>
          </ac:spMkLst>
        </pc:spChg>
        <pc:spChg chg="mod">
          <ac:chgData name="Kolakowski, Artur" userId="9c34c8cc-b1df-44f6-bea5-dcf7a54ee35f" providerId="ADAL" clId="{3840EB45-74CA-49F5-8548-3DE287019A31}" dt="2022-12-08T10:51:11.582" v="8920" actId="790"/>
          <ac:spMkLst>
            <pc:docMk/>
            <pc:sldMk cId="2574044071" sldId="484"/>
            <ac:spMk id="9252" creationId="{419FC375-4FE2-4799-A70A-422752337039}"/>
          </ac:spMkLst>
        </pc:spChg>
        <pc:spChg chg="mod">
          <ac:chgData name="Kolakowski, Artur" userId="9c34c8cc-b1df-44f6-bea5-dcf7a54ee35f" providerId="ADAL" clId="{3840EB45-74CA-49F5-8548-3DE287019A31}" dt="2022-12-08T10:51:11.586" v="8921" actId="790"/>
          <ac:spMkLst>
            <pc:docMk/>
            <pc:sldMk cId="2574044071" sldId="484"/>
            <ac:spMk id="9253" creationId="{A163C46B-A018-4A84-A9C9-39EF648DF360}"/>
          </ac:spMkLst>
        </pc:spChg>
        <pc:spChg chg="mod">
          <ac:chgData name="Kolakowski, Artur" userId="9c34c8cc-b1df-44f6-bea5-dcf7a54ee35f" providerId="ADAL" clId="{3840EB45-74CA-49F5-8548-3DE287019A31}" dt="2022-12-08T10:51:11.592" v="8922" actId="790"/>
          <ac:spMkLst>
            <pc:docMk/>
            <pc:sldMk cId="2574044071" sldId="484"/>
            <ac:spMk id="9254" creationId="{E1E7B73A-4A25-4D72-A95F-12B9E80A1F83}"/>
          </ac:spMkLst>
        </pc:spChg>
        <pc:spChg chg="mod">
          <ac:chgData name="Kolakowski, Artur" userId="9c34c8cc-b1df-44f6-bea5-dcf7a54ee35f" providerId="ADAL" clId="{3840EB45-74CA-49F5-8548-3DE287019A31}" dt="2022-12-08T10:51:11.597" v="8923" actId="790"/>
          <ac:spMkLst>
            <pc:docMk/>
            <pc:sldMk cId="2574044071" sldId="484"/>
            <ac:spMk id="9255" creationId="{618D700F-421C-45AE-81A5-CE323A37F816}"/>
          </ac:spMkLst>
        </pc:spChg>
        <pc:spChg chg="mod">
          <ac:chgData name="Kolakowski, Artur" userId="9c34c8cc-b1df-44f6-bea5-dcf7a54ee35f" providerId="ADAL" clId="{3840EB45-74CA-49F5-8548-3DE287019A31}" dt="2022-12-08T10:51:11.602" v="8924" actId="790"/>
          <ac:spMkLst>
            <pc:docMk/>
            <pc:sldMk cId="2574044071" sldId="484"/>
            <ac:spMk id="9256" creationId="{20148069-2372-4122-A39F-3AE71628289D}"/>
          </ac:spMkLst>
        </pc:spChg>
        <pc:spChg chg="mod">
          <ac:chgData name="Kolakowski, Artur" userId="9c34c8cc-b1df-44f6-bea5-dcf7a54ee35f" providerId="ADAL" clId="{3840EB45-74CA-49F5-8548-3DE287019A31}" dt="2022-12-08T10:51:11.606" v="8925" actId="790"/>
          <ac:spMkLst>
            <pc:docMk/>
            <pc:sldMk cId="2574044071" sldId="484"/>
            <ac:spMk id="9257" creationId="{5CBE0507-4978-4F4D-8544-54DDF73455A5}"/>
          </ac:spMkLst>
        </pc:spChg>
        <pc:spChg chg="mod">
          <ac:chgData name="Kolakowski, Artur" userId="9c34c8cc-b1df-44f6-bea5-dcf7a54ee35f" providerId="ADAL" clId="{3840EB45-74CA-49F5-8548-3DE287019A31}" dt="2022-12-08T10:51:11.611" v="8926" actId="790"/>
          <ac:spMkLst>
            <pc:docMk/>
            <pc:sldMk cId="2574044071" sldId="484"/>
            <ac:spMk id="9258" creationId="{0A3DE5A1-A7D1-498B-80B0-938C829DA532}"/>
          </ac:spMkLst>
        </pc:spChg>
        <pc:spChg chg="mod">
          <ac:chgData name="Kolakowski, Artur" userId="9c34c8cc-b1df-44f6-bea5-dcf7a54ee35f" providerId="ADAL" clId="{3840EB45-74CA-49F5-8548-3DE287019A31}" dt="2022-12-08T10:51:11.617" v="8927" actId="790"/>
          <ac:spMkLst>
            <pc:docMk/>
            <pc:sldMk cId="2574044071" sldId="484"/>
            <ac:spMk id="9259" creationId="{8FE7A106-A803-40BB-8ABE-7FD42A55B7BD}"/>
          </ac:spMkLst>
        </pc:spChg>
        <pc:spChg chg="mod">
          <ac:chgData name="Kolakowski, Artur" userId="9c34c8cc-b1df-44f6-bea5-dcf7a54ee35f" providerId="ADAL" clId="{3840EB45-74CA-49F5-8548-3DE287019A31}" dt="2022-12-08T10:51:11.624" v="8928" actId="790"/>
          <ac:spMkLst>
            <pc:docMk/>
            <pc:sldMk cId="2574044071" sldId="484"/>
            <ac:spMk id="9260" creationId="{7FAF47A4-F2D7-4C6D-B481-7C909C463B79}"/>
          </ac:spMkLst>
        </pc:spChg>
        <pc:spChg chg="mod">
          <ac:chgData name="Kolakowski, Artur" userId="9c34c8cc-b1df-44f6-bea5-dcf7a54ee35f" providerId="ADAL" clId="{3840EB45-74CA-49F5-8548-3DE287019A31}" dt="2022-12-08T10:51:11.629" v="8929" actId="790"/>
          <ac:spMkLst>
            <pc:docMk/>
            <pc:sldMk cId="2574044071" sldId="484"/>
            <ac:spMk id="9261" creationId="{26EB463E-08E3-4874-9DAD-D370F1597199}"/>
          </ac:spMkLst>
        </pc:spChg>
        <pc:spChg chg="mod">
          <ac:chgData name="Kolakowski, Artur" userId="9c34c8cc-b1df-44f6-bea5-dcf7a54ee35f" providerId="ADAL" clId="{3840EB45-74CA-49F5-8548-3DE287019A31}" dt="2022-12-08T10:51:11.635" v="8930" actId="790"/>
          <ac:spMkLst>
            <pc:docMk/>
            <pc:sldMk cId="2574044071" sldId="484"/>
            <ac:spMk id="9262" creationId="{3B2E6CC5-8E44-43CA-9AAF-E9692E81B17A}"/>
          </ac:spMkLst>
        </pc:spChg>
        <pc:spChg chg="mod">
          <ac:chgData name="Kolakowski, Artur" userId="9c34c8cc-b1df-44f6-bea5-dcf7a54ee35f" providerId="ADAL" clId="{3840EB45-74CA-49F5-8548-3DE287019A31}" dt="2022-12-08T10:51:11.642" v="8931" actId="790"/>
          <ac:spMkLst>
            <pc:docMk/>
            <pc:sldMk cId="2574044071" sldId="484"/>
            <ac:spMk id="9263" creationId="{03741425-5272-488B-8CAB-B026E0DAE6BD}"/>
          </ac:spMkLst>
        </pc:spChg>
        <pc:spChg chg="mod">
          <ac:chgData name="Kolakowski, Artur" userId="9c34c8cc-b1df-44f6-bea5-dcf7a54ee35f" providerId="ADAL" clId="{3840EB45-74CA-49F5-8548-3DE287019A31}" dt="2022-12-08T10:51:11.649" v="8932" actId="790"/>
          <ac:spMkLst>
            <pc:docMk/>
            <pc:sldMk cId="2574044071" sldId="484"/>
            <ac:spMk id="9264" creationId="{DCC602F6-7955-46CC-B7EC-74E979FBDC45}"/>
          </ac:spMkLst>
        </pc:spChg>
        <pc:spChg chg="mod">
          <ac:chgData name="Kolakowski, Artur" userId="9c34c8cc-b1df-44f6-bea5-dcf7a54ee35f" providerId="ADAL" clId="{3840EB45-74CA-49F5-8548-3DE287019A31}" dt="2022-12-08T10:51:11.654" v="8933" actId="790"/>
          <ac:spMkLst>
            <pc:docMk/>
            <pc:sldMk cId="2574044071" sldId="484"/>
            <ac:spMk id="9265" creationId="{7642E132-EE20-4EB8-9C7E-E04A8F001BE6}"/>
          </ac:spMkLst>
        </pc:spChg>
        <pc:spChg chg="mod">
          <ac:chgData name="Kolakowski, Artur" userId="9c34c8cc-b1df-44f6-bea5-dcf7a54ee35f" providerId="ADAL" clId="{3840EB45-74CA-49F5-8548-3DE287019A31}" dt="2022-12-08T10:51:11.658" v="8934" actId="790"/>
          <ac:spMkLst>
            <pc:docMk/>
            <pc:sldMk cId="2574044071" sldId="484"/>
            <ac:spMk id="9266" creationId="{715A5005-9F93-4B26-B9DB-9CA830333EE7}"/>
          </ac:spMkLst>
        </pc:spChg>
        <pc:spChg chg="mod">
          <ac:chgData name="Kolakowski, Artur" userId="9c34c8cc-b1df-44f6-bea5-dcf7a54ee35f" providerId="ADAL" clId="{3840EB45-74CA-49F5-8548-3DE287019A31}" dt="2022-12-08T10:51:11.664" v="8935" actId="790"/>
          <ac:spMkLst>
            <pc:docMk/>
            <pc:sldMk cId="2574044071" sldId="484"/>
            <ac:spMk id="9267" creationId="{8399AF14-CB3C-4C17-B68D-91BDC12DAC26}"/>
          </ac:spMkLst>
        </pc:spChg>
        <pc:spChg chg="mod">
          <ac:chgData name="Kolakowski, Artur" userId="9c34c8cc-b1df-44f6-bea5-dcf7a54ee35f" providerId="ADAL" clId="{3840EB45-74CA-49F5-8548-3DE287019A31}" dt="2022-12-08T10:51:11.669" v="8936" actId="790"/>
          <ac:spMkLst>
            <pc:docMk/>
            <pc:sldMk cId="2574044071" sldId="484"/>
            <ac:spMk id="9268" creationId="{8D988B94-3C6C-4B48-B9C7-45CBB4094D9A}"/>
          </ac:spMkLst>
        </pc:spChg>
        <pc:spChg chg="mod">
          <ac:chgData name="Kolakowski, Artur" userId="9c34c8cc-b1df-44f6-bea5-dcf7a54ee35f" providerId="ADAL" clId="{3840EB45-74CA-49F5-8548-3DE287019A31}" dt="2022-12-08T10:51:11.674" v="8937" actId="790"/>
          <ac:spMkLst>
            <pc:docMk/>
            <pc:sldMk cId="2574044071" sldId="484"/>
            <ac:spMk id="9269" creationId="{057C968D-5E36-41E0-8191-DA9CF0BE0BBE}"/>
          </ac:spMkLst>
        </pc:spChg>
        <pc:spChg chg="mod">
          <ac:chgData name="Kolakowski, Artur" userId="9c34c8cc-b1df-44f6-bea5-dcf7a54ee35f" providerId="ADAL" clId="{3840EB45-74CA-49F5-8548-3DE287019A31}" dt="2022-12-08T10:51:11.680" v="8938" actId="790"/>
          <ac:spMkLst>
            <pc:docMk/>
            <pc:sldMk cId="2574044071" sldId="484"/>
            <ac:spMk id="9270" creationId="{A02BD6DB-22EA-4722-9835-350874F63B26}"/>
          </ac:spMkLst>
        </pc:spChg>
        <pc:spChg chg="mod">
          <ac:chgData name="Kolakowski, Artur" userId="9c34c8cc-b1df-44f6-bea5-dcf7a54ee35f" providerId="ADAL" clId="{3840EB45-74CA-49F5-8548-3DE287019A31}" dt="2022-12-08T10:51:11.685" v="8939" actId="790"/>
          <ac:spMkLst>
            <pc:docMk/>
            <pc:sldMk cId="2574044071" sldId="484"/>
            <ac:spMk id="9271" creationId="{BCD0B4D6-8911-46C4-91CB-BA2626E61AA3}"/>
          </ac:spMkLst>
        </pc:spChg>
        <pc:spChg chg="mod">
          <ac:chgData name="Kolakowski, Artur" userId="9c34c8cc-b1df-44f6-bea5-dcf7a54ee35f" providerId="ADAL" clId="{3840EB45-74CA-49F5-8548-3DE287019A31}" dt="2022-12-08T10:51:11.689" v="8940" actId="790"/>
          <ac:spMkLst>
            <pc:docMk/>
            <pc:sldMk cId="2574044071" sldId="484"/>
            <ac:spMk id="9272" creationId="{0B75451E-16CA-4A10-9E74-85F6B9E47840}"/>
          </ac:spMkLst>
        </pc:spChg>
        <pc:spChg chg="mod">
          <ac:chgData name="Kolakowski, Artur" userId="9c34c8cc-b1df-44f6-bea5-dcf7a54ee35f" providerId="ADAL" clId="{3840EB45-74CA-49F5-8548-3DE287019A31}" dt="2022-12-08T10:51:11.694" v="8941" actId="790"/>
          <ac:spMkLst>
            <pc:docMk/>
            <pc:sldMk cId="2574044071" sldId="484"/>
            <ac:spMk id="9273" creationId="{381E806D-0FC7-44C8-9AE3-6BE8817258ED}"/>
          </ac:spMkLst>
        </pc:spChg>
        <pc:spChg chg="mod">
          <ac:chgData name="Kolakowski, Artur" userId="9c34c8cc-b1df-44f6-bea5-dcf7a54ee35f" providerId="ADAL" clId="{3840EB45-74CA-49F5-8548-3DE287019A31}" dt="2022-12-08T10:51:11.699" v="8942" actId="790"/>
          <ac:spMkLst>
            <pc:docMk/>
            <pc:sldMk cId="2574044071" sldId="484"/>
            <ac:spMk id="9274" creationId="{78A29A6B-7E05-4EB8-B8C6-689329B14825}"/>
          </ac:spMkLst>
        </pc:spChg>
        <pc:spChg chg="mod">
          <ac:chgData name="Kolakowski, Artur" userId="9c34c8cc-b1df-44f6-bea5-dcf7a54ee35f" providerId="ADAL" clId="{3840EB45-74CA-49F5-8548-3DE287019A31}" dt="2022-12-08T10:51:11.705" v="8943" actId="790"/>
          <ac:spMkLst>
            <pc:docMk/>
            <pc:sldMk cId="2574044071" sldId="484"/>
            <ac:spMk id="9275" creationId="{468A01C6-CB54-4CD8-B494-D7650A0DCCFA}"/>
          </ac:spMkLst>
        </pc:spChg>
        <pc:spChg chg="mod">
          <ac:chgData name="Kolakowski, Artur" userId="9c34c8cc-b1df-44f6-bea5-dcf7a54ee35f" providerId="ADAL" clId="{3840EB45-74CA-49F5-8548-3DE287019A31}" dt="2022-12-08T10:51:11.709" v="8944" actId="790"/>
          <ac:spMkLst>
            <pc:docMk/>
            <pc:sldMk cId="2574044071" sldId="484"/>
            <ac:spMk id="9276" creationId="{A2D62B4D-2630-41E7-B1AB-E3F794DA953C}"/>
          </ac:spMkLst>
        </pc:spChg>
        <pc:spChg chg="mod">
          <ac:chgData name="Kolakowski, Artur" userId="9c34c8cc-b1df-44f6-bea5-dcf7a54ee35f" providerId="ADAL" clId="{3840EB45-74CA-49F5-8548-3DE287019A31}" dt="2022-12-08T10:51:11.715" v="8945" actId="790"/>
          <ac:spMkLst>
            <pc:docMk/>
            <pc:sldMk cId="2574044071" sldId="484"/>
            <ac:spMk id="9277" creationId="{7BA95117-E3BC-494F-89B4-BBEE7B759EDA}"/>
          </ac:spMkLst>
        </pc:spChg>
        <pc:spChg chg="mod">
          <ac:chgData name="Kolakowski, Artur" userId="9c34c8cc-b1df-44f6-bea5-dcf7a54ee35f" providerId="ADAL" clId="{3840EB45-74CA-49F5-8548-3DE287019A31}" dt="2022-12-08T10:51:11.720" v="8946" actId="790"/>
          <ac:spMkLst>
            <pc:docMk/>
            <pc:sldMk cId="2574044071" sldId="484"/>
            <ac:spMk id="9278" creationId="{443E0F5F-B24B-476F-8243-D32374F00274}"/>
          </ac:spMkLst>
        </pc:spChg>
        <pc:spChg chg="mod">
          <ac:chgData name="Kolakowski, Artur" userId="9c34c8cc-b1df-44f6-bea5-dcf7a54ee35f" providerId="ADAL" clId="{3840EB45-74CA-49F5-8548-3DE287019A31}" dt="2022-12-08T10:51:11.726" v="8947" actId="790"/>
          <ac:spMkLst>
            <pc:docMk/>
            <pc:sldMk cId="2574044071" sldId="484"/>
            <ac:spMk id="9279" creationId="{069C6D56-8D0F-4D5E-B30E-EAA02242A6B6}"/>
          </ac:spMkLst>
        </pc:spChg>
        <pc:spChg chg="mod">
          <ac:chgData name="Kolakowski, Artur" userId="9c34c8cc-b1df-44f6-bea5-dcf7a54ee35f" providerId="ADAL" clId="{3840EB45-74CA-49F5-8548-3DE287019A31}" dt="2022-12-08T10:51:11.732" v="8948" actId="790"/>
          <ac:spMkLst>
            <pc:docMk/>
            <pc:sldMk cId="2574044071" sldId="484"/>
            <ac:spMk id="9280" creationId="{4E2F5238-5CBD-4232-A8A7-8B786DBF7CA3}"/>
          </ac:spMkLst>
        </pc:spChg>
        <pc:spChg chg="mod">
          <ac:chgData name="Kolakowski, Artur" userId="9c34c8cc-b1df-44f6-bea5-dcf7a54ee35f" providerId="ADAL" clId="{3840EB45-74CA-49F5-8548-3DE287019A31}" dt="2022-12-08T10:51:11.736" v="8949" actId="790"/>
          <ac:spMkLst>
            <pc:docMk/>
            <pc:sldMk cId="2574044071" sldId="484"/>
            <ac:spMk id="9281" creationId="{2B7ECF91-9DBB-42D3-B979-3EF80F021C2B}"/>
          </ac:spMkLst>
        </pc:spChg>
        <pc:spChg chg="mod">
          <ac:chgData name="Kolakowski, Artur" userId="9c34c8cc-b1df-44f6-bea5-dcf7a54ee35f" providerId="ADAL" clId="{3840EB45-74CA-49F5-8548-3DE287019A31}" dt="2022-12-08T10:51:11.742" v="8950" actId="790"/>
          <ac:spMkLst>
            <pc:docMk/>
            <pc:sldMk cId="2574044071" sldId="484"/>
            <ac:spMk id="9282" creationId="{34BEEAED-6343-4083-8F33-359356BB9444}"/>
          </ac:spMkLst>
        </pc:spChg>
        <pc:spChg chg="mod">
          <ac:chgData name="Kolakowski, Artur" userId="9c34c8cc-b1df-44f6-bea5-dcf7a54ee35f" providerId="ADAL" clId="{3840EB45-74CA-49F5-8548-3DE287019A31}" dt="2022-12-08T10:51:11.748" v="8951" actId="790"/>
          <ac:spMkLst>
            <pc:docMk/>
            <pc:sldMk cId="2574044071" sldId="484"/>
            <ac:spMk id="9283" creationId="{AC3C594B-08D0-4E18-9CCA-688CB3A9C5F9}"/>
          </ac:spMkLst>
        </pc:spChg>
        <pc:spChg chg="mod">
          <ac:chgData name="Kolakowski, Artur" userId="9c34c8cc-b1df-44f6-bea5-dcf7a54ee35f" providerId="ADAL" clId="{3840EB45-74CA-49F5-8548-3DE287019A31}" dt="2022-12-08T10:51:11.753" v="8952" actId="790"/>
          <ac:spMkLst>
            <pc:docMk/>
            <pc:sldMk cId="2574044071" sldId="484"/>
            <ac:spMk id="9284" creationId="{5A6343A8-BBA7-482A-9DE9-A4CEB84C014E}"/>
          </ac:spMkLst>
        </pc:spChg>
        <pc:spChg chg="mod">
          <ac:chgData name="Kolakowski, Artur" userId="9c34c8cc-b1df-44f6-bea5-dcf7a54ee35f" providerId="ADAL" clId="{3840EB45-74CA-49F5-8548-3DE287019A31}" dt="2022-12-08T10:51:11.757" v="8953" actId="790"/>
          <ac:spMkLst>
            <pc:docMk/>
            <pc:sldMk cId="2574044071" sldId="484"/>
            <ac:spMk id="9285" creationId="{968753A2-4E0D-4077-96A2-4224A4CFE822}"/>
          </ac:spMkLst>
        </pc:spChg>
        <pc:spChg chg="mod">
          <ac:chgData name="Kolakowski, Artur" userId="9c34c8cc-b1df-44f6-bea5-dcf7a54ee35f" providerId="ADAL" clId="{3840EB45-74CA-49F5-8548-3DE287019A31}" dt="2022-12-08T10:51:11.763" v="8954" actId="790"/>
          <ac:spMkLst>
            <pc:docMk/>
            <pc:sldMk cId="2574044071" sldId="484"/>
            <ac:spMk id="9286" creationId="{8A5F3164-EC8D-4DA8-9490-3D32D28CFCFC}"/>
          </ac:spMkLst>
        </pc:spChg>
        <pc:spChg chg="mod">
          <ac:chgData name="Kolakowski, Artur" userId="9c34c8cc-b1df-44f6-bea5-dcf7a54ee35f" providerId="ADAL" clId="{3840EB45-74CA-49F5-8548-3DE287019A31}" dt="2022-12-08T10:51:11.768" v="8955" actId="790"/>
          <ac:spMkLst>
            <pc:docMk/>
            <pc:sldMk cId="2574044071" sldId="484"/>
            <ac:spMk id="9287" creationId="{0712D143-05A7-4C17-9940-8B87F1760644}"/>
          </ac:spMkLst>
        </pc:spChg>
        <pc:spChg chg="mod">
          <ac:chgData name="Kolakowski, Artur" userId="9c34c8cc-b1df-44f6-bea5-dcf7a54ee35f" providerId="ADAL" clId="{3840EB45-74CA-49F5-8548-3DE287019A31}" dt="2022-12-08T10:51:11.772" v="8956" actId="790"/>
          <ac:spMkLst>
            <pc:docMk/>
            <pc:sldMk cId="2574044071" sldId="484"/>
            <ac:spMk id="9288" creationId="{1F492842-6C4E-4D0B-B3D5-0559E74678A8}"/>
          </ac:spMkLst>
        </pc:spChg>
        <pc:spChg chg="mod">
          <ac:chgData name="Kolakowski, Artur" userId="9c34c8cc-b1df-44f6-bea5-dcf7a54ee35f" providerId="ADAL" clId="{3840EB45-74CA-49F5-8548-3DE287019A31}" dt="2022-12-08T10:51:11.776" v="8957" actId="790"/>
          <ac:spMkLst>
            <pc:docMk/>
            <pc:sldMk cId="2574044071" sldId="484"/>
            <ac:spMk id="9289" creationId="{D5B01AA2-BF99-44F2-AF52-11F9175D5E51}"/>
          </ac:spMkLst>
        </pc:spChg>
        <pc:spChg chg="mod">
          <ac:chgData name="Kolakowski, Artur" userId="9c34c8cc-b1df-44f6-bea5-dcf7a54ee35f" providerId="ADAL" clId="{3840EB45-74CA-49F5-8548-3DE287019A31}" dt="2022-12-08T10:51:11.783" v="8958" actId="790"/>
          <ac:spMkLst>
            <pc:docMk/>
            <pc:sldMk cId="2574044071" sldId="484"/>
            <ac:spMk id="9290" creationId="{BE149479-2C24-45B6-8AD2-F2566C19024F}"/>
          </ac:spMkLst>
        </pc:spChg>
        <pc:spChg chg="mod">
          <ac:chgData name="Kolakowski, Artur" userId="9c34c8cc-b1df-44f6-bea5-dcf7a54ee35f" providerId="ADAL" clId="{3840EB45-74CA-49F5-8548-3DE287019A31}" dt="2022-12-08T10:51:11.788" v="8959" actId="790"/>
          <ac:spMkLst>
            <pc:docMk/>
            <pc:sldMk cId="2574044071" sldId="484"/>
            <ac:spMk id="9291" creationId="{D0D7F97A-22BC-4C9B-A1DC-45B3C1B6B344}"/>
          </ac:spMkLst>
        </pc:spChg>
        <pc:spChg chg="mod">
          <ac:chgData name="Kolakowski, Artur" userId="9c34c8cc-b1df-44f6-bea5-dcf7a54ee35f" providerId="ADAL" clId="{3840EB45-74CA-49F5-8548-3DE287019A31}" dt="2022-12-08T10:51:11.793" v="8960" actId="790"/>
          <ac:spMkLst>
            <pc:docMk/>
            <pc:sldMk cId="2574044071" sldId="484"/>
            <ac:spMk id="9292" creationId="{CCD982A1-D9CE-483E-8D98-BBEB89462672}"/>
          </ac:spMkLst>
        </pc:spChg>
        <pc:spChg chg="mod">
          <ac:chgData name="Kolakowski, Artur" userId="9c34c8cc-b1df-44f6-bea5-dcf7a54ee35f" providerId="ADAL" clId="{3840EB45-74CA-49F5-8548-3DE287019A31}" dt="2022-12-08T10:51:11.798" v="8961" actId="790"/>
          <ac:spMkLst>
            <pc:docMk/>
            <pc:sldMk cId="2574044071" sldId="484"/>
            <ac:spMk id="9293" creationId="{A8DAAE13-673B-4002-98E7-A6D58B1EB97D}"/>
          </ac:spMkLst>
        </pc:spChg>
        <pc:spChg chg="mod">
          <ac:chgData name="Kolakowski, Artur" userId="9c34c8cc-b1df-44f6-bea5-dcf7a54ee35f" providerId="ADAL" clId="{3840EB45-74CA-49F5-8548-3DE287019A31}" dt="2022-12-08T10:51:11.803" v="8962" actId="790"/>
          <ac:spMkLst>
            <pc:docMk/>
            <pc:sldMk cId="2574044071" sldId="484"/>
            <ac:spMk id="9294" creationId="{5243DCE3-69D6-47F5-885A-589DEFAC54AB}"/>
          </ac:spMkLst>
        </pc:spChg>
        <pc:spChg chg="mod">
          <ac:chgData name="Kolakowski, Artur" userId="9c34c8cc-b1df-44f6-bea5-dcf7a54ee35f" providerId="ADAL" clId="{3840EB45-74CA-49F5-8548-3DE287019A31}" dt="2022-12-08T10:51:11.808" v="8963" actId="790"/>
          <ac:spMkLst>
            <pc:docMk/>
            <pc:sldMk cId="2574044071" sldId="484"/>
            <ac:spMk id="9295" creationId="{8B54F295-90FD-4B7A-9AAD-ED70DF96FAC3}"/>
          </ac:spMkLst>
        </pc:spChg>
        <pc:spChg chg="mod">
          <ac:chgData name="Kolakowski, Artur" userId="9c34c8cc-b1df-44f6-bea5-dcf7a54ee35f" providerId="ADAL" clId="{3840EB45-74CA-49F5-8548-3DE287019A31}" dt="2022-12-08T10:51:11.813" v="8964" actId="790"/>
          <ac:spMkLst>
            <pc:docMk/>
            <pc:sldMk cId="2574044071" sldId="484"/>
            <ac:spMk id="9296" creationId="{E7102244-2EFF-4DF7-8389-43575A501624}"/>
          </ac:spMkLst>
        </pc:spChg>
        <pc:spChg chg="mod">
          <ac:chgData name="Kolakowski, Artur" userId="9c34c8cc-b1df-44f6-bea5-dcf7a54ee35f" providerId="ADAL" clId="{3840EB45-74CA-49F5-8548-3DE287019A31}" dt="2022-12-08T10:51:11.818" v="8965" actId="790"/>
          <ac:spMkLst>
            <pc:docMk/>
            <pc:sldMk cId="2574044071" sldId="484"/>
            <ac:spMk id="9297" creationId="{AF18341D-B7F9-416B-8C07-ACE4393D10F7}"/>
          </ac:spMkLst>
        </pc:spChg>
        <pc:spChg chg="mod">
          <ac:chgData name="Kolakowski, Artur" userId="9c34c8cc-b1df-44f6-bea5-dcf7a54ee35f" providerId="ADAL" clId="{3840EB45-74CA-49F5-8548-3DE287019A31}" dt="2022-12-08T10:51:10.376" v="8680" actId="790"/>
          <ac:spMkLst>
            <pc:docMk/>
            <pc:sldMk cId="2574044071" sldId="484"/>
            <ac:spMk id="9298" creationId="{8082CFEC-9EE2-454E-9E3E-25C4C1327EBA}"/>
          </ac:spMkLst>
        </pc:spChg>
        <pc:spChg chg="mod">
          <ac:chgData name="Kolakowski, Artur" userId="9c34c8cc-b1df-44f6-bea5-dcf7a54ee35f" providerId="ADAL" clId="{3840EB45-74CA-49F5-8548-3DE287019A31}" dt="2022-12-08T10:51:10.383" v="8681" actId="790"/>
          <ac:spMkLst>
            <pc:docMk/>
            <pc:sldMk cId="2574044071" sldId="484"/>
            <ac:spMk id="9299" creationId="{8A5197C0-73B1-4688-949F-565879294434}"/>
          </ac:spMkLst>
        </pc:spChg>
        <pc:spChg chg="mod">
          <ac:chgData name="Kolakowski, Artur" userId="9c34c8cc-b1df-44f6-bea5-dcf7a54ee35f" providerId="ADAL" clId="{3840EB45-74CA-49F5-8548-3DE287019A31}" dt="2022-12-08T10:51:10.388" v="8682" actId="790"/>
          <ac:spMkLst>
            <pc:docMk/>
            <pc:sldMk cId="2574044071" sldId="484"/>
            <ac:spMk id="9300" creationId="{0A5892F5-DA56-46FD-A7AE-08306C095D54}"/>
          </ac:spMkLst>
        </pc:spChg>
        <pc:spChg chg="mod">
          <ac:chgData name="Kolakowski, Artur" userId="9c34c8cc-b1df-44f6-bea5-dcf7a54ee35f" providerId="ADAL" clId="{3840EB45-74CA-49F5-8548-3DE287019A31}" dt="2022-12-08T10:51:10.394" v="8683" actId="790"/>
          <ac:spMkLst>
            <pc:docMk/>
            <pc:sldMk cId="2574044071" sldId="484"/>
            <ac:spMk id="9301" creationId="{86E43732-ACEA-41D6-8E17-1C66CF508BAA}"/>
          </ac:spMkLst>
        </pc:spChg>
        <pc:spChg chg="mod">
          <ac:chgData name="Kolakowski, Artur" userId="9c34c8cc-b1df-44f6-bea5-dcf7a54ee35f" providerId="ADAL" clId="{3840EB45-74CA-49F5-8548-3DE287019A31}" dt="2022-12-08T10:51:10.400" v="8684" actId="790"/>
          <ac:spMkLst>
            <pc:docMk/>
            <pc:sldMk cId="2574044071" sldId="484"/>
            <ac:spMk id="9302" creationId="{75AD56E7-7E7D-4F93-9AE5-8E1A614D161F}"/>
          </ac:spMkLst>
        </pc:spChg>
        <pc:spChg chg="mod">
          <ac:chgData name="Kolakowski, Artur" userId="9c34c8cc-b1df-44f6-bea5-dcf7a54ee35f" providerId="ADAL" clId="{3840EB45-74CA-49F5-8548-3DE287019A31}" dt="2022-12-08T10:51:10.406" v="8685" actId="790"/>
          <ac:spMkLst>
            <pc:docMk/>
            <pc:sldMk cId="2574044071" sldId="484"/>
            <ac:spMk id="9303" creationId="{547A05F3-596E-461B-B90B-92742013C76F}"/>
          </ac:spMkLst>
        </pc:spChg>
        <pc:spChg chg="mod">
          <ac:chgData name="Kolakowski, Artur" userId="9c34c8cc-b1df-44f6-bea5-dcf7a54ee35f" providerId="ADAL" clId="{3840EB45-74CA-49F5-8548-3DE287019A31}" dt="2022-12-08T10:51:10.411" v="8686" actId="790"/>
          <ac:spMkLst>
            <pc:docMk/>
            <pc:sldMk cId="2574044071" sldId="484"/>
            <ac:spMk id="9304" creationId="{8E8D6833-D519-4AB2-BEFE-F095144E366C}"/>
          </ac:spMkLst>
        </pc:spChg>
        <pc:spChg chg="mod">
          <ac:chgData name="Kolakowski, Artur" userId="9c34c8cc-b1df-44f6-bea5-dcf7a54ee35f" providerId="ADAL" clId="{3840EB45-74CA-49F5-8548-3DE287019A31}" dt="2022-12-08T10:51:10.416" v="8687" actId="790"/>
          <ac:spMkLst>
            <pc:docMk/>
            <pc:sldMk cId="2574044071" sldId="484"/>
            <ac:spMk id="9305" creationId="{9E0AEE7D-EB0C-485A-B767-418B0C3D2B3A}"/>
          </ac:spMkLst>
        </pc:spChg>
        <pc:spChg chg="mod">
          <ac:chgData name="Kolakowski, Artur" userId="9c34c8cc-b1df-44f6-bea5-dcf7a54ee35f" providerId="ADAL" clId="{3840EB45-74CA-49F5-8548-3DE287019A31}" dt="2022-12-08T10:51:10.422" v="8688" actId="790"/>
          <ac:spMkLst>
            <pc:docMk/>
            <pc:sldMk cId="2574044071" sldId="484"/>
            <ac:spMk id="9306" creationId="{815B9328-49AE-4A40-B1EB-7B4A788B9549}"/>
          </ac:spMkLst>
        </pc:spChg>
        <pc:spChg chg="mod">
          <ac:chgData name="Kolakowski, Artur" userId="9c34c8cc-b1df-44f6-bea5-dcf7a54ee35f" providerId="ADAL" clId="{3840EB45-74CA-49F5-8548-3DE287019A31}" dt="2022-12-08T10:51:10.428" v="8689" actId="790"/>
          <ac:spMkLst>
            <pc:docMk/>
            <pc:sldMk cId="2574044071" sldId="484"/>
            <ac:spMk id="9307" creationId="{5D93B570-A5F7-401F-9364-6761A6C5752F}"/>
          </ac:spMkLst>
        </pc:spChg>
        <pc:spChg chg="mod">
          <ac:chgData name="Kolakowski, Artur" userId="9c34c8cc-b1df-44f6-bea5-dcf7a54ee35f" providerId="ADAL" clId="{3840EB45-74CA-49F5-8548-3DE287019A31}" dt="2022-12-08T10:51:10.434" v="8690" actId="790"/>
          <ac:spMkLst>
            <pc:docMk/>
            <pc:sldMk cId="2574044071" sldId="484"/>
            <ac:spMk id="9308" creationId="{8D083DE5-1299-4609-80E3-1543744C9016}"/>
          </ac:spMkLst>
        </pc:spChg>
        <pc:spChg chg="mod">
          <ac:chgData name="Kolakowski, Artur" userId="9c34c8cc-b1df-44f6-bea5-dcf7a54ee35f" providerId="ADAL" clId="{3840EB45-74CA-49F5-8548-3DE287019A31}" dt="2022-12-08T10:51:10.438" v="8691" actId="790"/>
          <ac:spMkLst>
            <pc:docMk/>
            <pc:sldMk cId="2574044071" sldId="484"/>
            <ac:spMk id="9309" creationId="{4E5FCDA2-A14F-4D0A-80D9-73F98C2DF8EF}"/>
          </ac:spMkLst>
        </pc:spChg>
        <pc:spChg chg="mod">
          <ac:chgData name="Kolakowski, Artur" userId="9c34c8cc-b1df-44f6-bea5-dcf7a54ee35f" providerId="ADAL" clId="{3840EB45-74CA-49F5-8548-3DE287019A31}" dt="2022-12-08T10:51:09.921" v="8595" actId="790"/>
          <ac:spMkLst>
            <pc:docMk/>
            <pc:sldMk cId="2574044071" sldId="484"/>
            <ac:spMk id="9310" creationId="{D267289E-9F1B-4E6A-A464-C8E6E3944928}"/>
          </ac:spMkLst>
        </pc:spChg>
        <pc:spChg chg="mod">
          <ac:chgData name="Kolakowski, Artur" userId="9c34c8cc-b1df-44f6-bea5-dcf7a54ee35f" providerId="ADAL" clId="{3840EB45-74CA-49F5-8548-3DE287019A31}" dt="2022-12-08T10:51:09.927" v="8596" actId="790"/>
          <ac:spMkLst>
            <pc:docMk/>
            <pc:sldMk cId="2574044071" sldId="484"/>
            <ac:spMk id="9311" creationId="{FDA90B85-6057-4D23-95BA-75B7149E2D98}"/>
          </ac:spMkLst>
        </pc:spChg>
        <pc:spChg chg="mod">
          <ac:chgData name="Kolakowski, Artur" userId="9c34c8cc-b1df-44f6-bea5-dcf7a54ee35f" providerId="ADAL" clId="{3840EB45-74CA-49F5-8548-3DE287019A31}" dt="2022-12-08T10:51:09.933" v="8597" actId="790"/>
          <ac:spMkLst>
            <pc:docMk/>
            <pc:sldMk cId="2574044071" sldId="484"/>
            <ac:spMk id="9312" creationId="{C0454E99-4FF8-4348-B8B9-21A49BD1B4C7}"/>
          </ac:spMkLst>
        </pc:spChg>
        <pc:spChg chg="mod">
          <ac:chgData name="Kolakowski, Artur" userId="9c34c8cc-b1df-44f6-bea5-dcf7a54ee35f" providerId="ADAL" clId="{3840EB45-74CA-49F5-8548-3DE287019A31}" dt="2022-12-08T10:51:09.938" v="8598" actId="790"/>
          <ac:spMkLst>
            <pc:docMk/>
            <pc:sldMk cId="2574044071" sldId="484"/>
            <ac:spMk id="9313" creationId="{267A0389-BA38-46A5-AC4B-CE78629BA680}"/>
          </ac:spMkLst>
        </pc:spChg>
        <pc:spChg chg="mod">
          <ac:chgData name="Kolakowski, Artur" userId="9c34c8cc-b1df-44f6-bea5-dcf7a54ee35f" providerId="ADAL" clId="{3840EB45-74CA-49F5-8548-3DE287019A31}" dt="2022-12-08T10:51:09.942" v="8599" actId="790"/>
          <ac:spMkLst>
            <pc:docMk/>
            <pc:sldMk cId="2574044071" sldId="484"/>
            <ac:spMk id="9314" creationId="{507E153E-5138-4B97-8E11-B9E3C16B66BE}"/>
          </ac:spMkLst>
        </pc:spChg>
        <pc:spChg chg="mod">
          <ac:chgData name="Kolakowski, Artur" userId="9c34c8cc-b1df-44f6-bea5-dcf7a54ee35f" providerId="ADAL" clId="{3840EB45-74CA-49F5-8548-3DE287019A31}" dt="2022-12-08T10:51:09.948" v="8600" actId="790"/>
          <ac:spMkLst>
            <pc:docMk/>
            <pc:sldMk cId="2574044071" sldId="484"/>
            <ac:spMk id="9315" creationId="{354F98E2-09F2-4BF0-9292-AA1CB75646EA}"/>
          </ac:spMkLst>
        </pc:spChg>
        <pc:spChg chg="mod">
          <ac:chgData name="Kolakowski, Artur" userId="9c34c8cc-b1df-44f6-bea5-dcf7a54ee35f" providerId="ADAL" clId="{3840EB45-74CA-49F5-8548-3DE287019A31}" dt="2022-12-08T10:51:09.953" v="8601" actId="790"/>
          <ac:spMkLst>
            <pc:docMk/>
            <pc:sldMk cId="2574044071" sldId="484"/>
            <ac:spMk id="9316" creationId="{D0236783-9E79-42DD-9FAC-08F9DCE38E72}"/>
          </ac:spMkLst>
        </pc:spChg>
        <pc:spChg chg="mod">
          <ac:chgData name="Kolakowski, Artur" userId="9c34c8cc-b1df-44f6-bea5-dcf7a54ee35f" providerId="ADAL" clId="{3840EB45-74CA-49F5-8548-3DE287019A31}" dt="2022-12-08T10:51:09.958" v="8602" actId="790"/>
          <ac:spMkLst>
            <pc:docMk/>
            <pc:sldMk cId="2574044071" sldId="484"/>
            <ac:spMk id="9317" creationId="{317D069E-AF6B-4666-81FE-9F48EEAB6BA8}"/>
          </ac:spMkLst>
        </pc:spChg>
        <pc:spChg chg="mod">
          <ac:chgData name="Kolakowski, Artur" userId="9c34c8cc-b1df-44f6-bea5-dcf7a54ee35f" providerId="ADAL" clId="{3840EB45-74CA-49F5-8548-3DE287019A31}" dt="2022-12-08T10:51:09.963" v="8603" actId="790"/>
          <ac:spMkLst>
            <pc:docMk/>
            <pc:sldMk cId="2574044071" sldId="484"/>
            <ac:spMk id="9318" creationId="{AD108652-C1C0-482B-8465-AEABF008A702}"/>
          </ac:spMkLst>
        </pc:spChg>
        <pc:spChg chg="mod">
          <ac:chgData name="Kolakowski, Artur" userId="9c34c8cc-b1df-44f6-bea5-dcf7a54ee35f" providerId="ADAL" clId="{3840EB45-74CA-49F5-8548-3DE287019A31}" dt="2022-12-08T10:51:09.968" v="8604" actId="790"/>
          <ac:spMkLst>
            <pc:docMk/>
            <pc:sldMk cId="2574044071" sldId="484"/>
            <ac:spMk id="9319" creationId="{523C3FC7-F0E1-448D-BFA7-2438CC79B0D5}"/>
          </ac:spMkLst>
        </pc:spChg>
        <pc:spChg chg="mod">
          <ac:chgData name="Kolakowski, Artur" userId="9c34c8cc-b1df-44f6-bea5-dcf7a54ee35f" providerId="ADAL" clId="{3840EB45-74CA-49F5-8548-3DE287019A31}" dt="2022-12-08T10:51:09.972" v="8605" actId="790"/>
          <ac:spMkLst>
            <pc:docMk/>
            <pc:sldMk cId="2574044071" sldId="484"/>
            <ac:spMk id="9320" creationId="{D27A68E4-2C45-449D-AB85-CDD6D58D4F56}"/>
          </ac:spMkLst>
        </pc:spChg>
        <pc:spChg chg="mod">
          <ac:chgData name="Kolakowski, Artur" userId="9c34c8cc-b1df-44f6-bea5-dcf7a54ee35f" providerId="ADAL" clId="{3840EB45-74CA-49F5-8548-3DE287019A31}" dt="2022-12-08T10:51:09.977" v="8606" actId="790"/>
          <ac:spMkLst>
            <pc:docMk/>
            <pc:sldMk cId="2574044071" sldId="484"/>
            <ac:spMk id="9321" creationId="{033A142B-216C-487E-AB39-C9FAFF4BBD43}"/>
          </ac:spMkLst>
        </pc:spChg>
        <pc:spChg chg="mod">
          <ac:chgData name="Kolakowski, Artur" userId="9c34c8cc-b1df-44f6-bea5-dcf7a54ee35f" providerId="ADAL" clId="{3840EB45-74CA-49F5-8548-3DE287019A31}" dt="2022-12-08T10:51:09.981" v="8607" actId="790"/>
          <ac:spMkLst>
            <pc:docMk/>
            <pc:sldMk cId="2574044071" sldId="484"/>
            <ac:spMk id="9322" creationId="{E7C02AC4-EE16-4AFB-8F0D-90E6DC3B1148}"/>
          </ac:spMkLst>
        </pc:spChg>
        <pc:spChg chg="mod">
          <ac:chgData name="Kolakowski, Artur" userId="9c34c8cc-b1df-44f6-bea5-dcf7a54ee35f" providerId="ADAL" clId="{3840EB45-74CA-49F5-8548-3DE287019A31}" dt="2022-12-08T10:51:09.987" v="8608" actId="790"/>
          <ac:spMkLst>
            <pc:docMk/>
            <pc:sldMk cId="2574044071" sldId="484"/>
            <ac:spMk id="9323" creationId="{DB1D6F5F-A9D1-4CA8-B1DF-FC2AA5A48737}"/>
          </ac:spMkLst>
        </pc:spChg>
        <pc:spChg chg="mod">
          <ac:chgData name="Kolakowski, Artur" userId="9c34c8cc-b1df-44f6-bea5-dcf7a54ee35f" providerId="ADAL" clId="{3840EB45-74CA-49F5-8548-3DE287019A31}" dt="2022-12-08T10:51:09.992" v="8609" actId="790"/>
          <ac:spMkLst>
            <pc:docMk/>
            <pc:sldMk cId="2574044071" sldId="484"/>
            <ac:spMk id="9324" creationId="{A7E0D9CB-FA7C-4DFA-A0D6-4E0EB44A5026}"/>
          </ac:spMkLst>
        </pc:spChg>
        <pc:spChg chg="mod">
          <ac:chgData name="Kolakowski, Artur" userId="9c34c8cc-b1df-44f6-bea5-dcf7a54ee35f" providerId="ADAL" clId="{3840EB45-74CA-49F5-8548-3DE287019A31}" dt="2022-12-08T10:51:09.998" v="8610" actId="790"/>
          <ac:spMkLst>
            <pc:docMk/>
            <pc:sldMk cId="2574044071" sldId="484"/>
            <ac:spMk id="9325" creationId="{EFF156B9-7FC8-4F10-8464-3623FD3C3D68}"/>
          </ac:spMkLst>
        </pc:spChg>
        <pc:spChg chg="mod">
          <ac:chgData name="Kolakowski, Artur" userId="9c34c8cc-b1df-44f6-bea5-dcf7a54ee35f" providerId="ADAL" clId="{3840EB45-74CA-49F5-8548-3DE287019A31}" dt="2022-12-08T10:51:10.002" v="8611" actId="790"/>
          <ac:spMkLst>
            <pc:docMk/>
            <pc:sldMk cId="2574044071" sldId="484"/>
            <ac:spMk id="9326" creationId="{644C92A4-7A2B-4E76-B341-F0309849976D}"/>
          </ac:spMkLst>
        </pc:spChg>
        <pc:spChg chg="mod">
          <ac:chgData name="Kolakowski, Artur" userId="9c34c8cc-b1df-44f6-bea5-dcf7a54ee35f" providerId="ADAL" clId="{3840EB45-74CA-49F5-8548-3DE287019A31}" dt="2022-12-08T10:51:10.006" v="8612" actId="790"/>
          <ac:spMkLst>
            <pc:docMk/>
            <pc:sldMk cId="2574044071" sldId="484"/>
            <ac:spMk id="9327" creationId="{E5C67D5F-9513-46C5-9E00-1B620B5E8F17}"/>
          </ac:spMkLst>
        </pc:spChg>
        <pc:spChg chg="mod">
          <ac:chgData name="Kolakowski, Artur" userId="9c34c8cc-b1df-44f6-bea5-dcf7a54ee35f" providerId="ADAL" clId="{3840EB45-74CA-49F5-8548-3DE287019A31}" dt="2022-12-08T10:51:10.011" v="8613" actId="790"/>
          <ac:spMkLst>
            <pc:docMk/>
            <pc:sldMk cId="2574044071" sldId="484"/>
            <ac:spMk id="9328" creationId="{785A77D7-357E-421F-B195-7505545EE249}"/>
          </ac:spMkLst>
        </pc:spChg>
        <pc:spChg chg="mod">
          <ac:chgData name="Kolakowski, Artur" userId="9c34c8cc-b1df-44f6-bea5-dcf7a54ee35f" providerId="ADAL" clId="{3840EB45-74CA-49F5-8548-3DE287019A31}" dt="2022-12-08T10:51:10.016" v="8614" actId="790"/>
          <ac:spMkLst>
            <pc:docMk/>
            <pc:sldMk cId="2574044071" sldId="484"/>
            <ac:spMk id="9329" creationId="{4281A3DA-4FA9-4CFF-9ED8-2C6086A4DB96}"/>
          </ac:spMkLst>
        </pc:spChg>
        <pc:spChg chg="mod">
          <ac:chgData name="Kolakowski, Artur" userId="9c34c8cc-b1df-44f6-bea5-dcf7a54ee35f" providerId="ADAL" clId="{3840EB45-74CA-49F5-8548-3DE287019A31}" dt="2022-12-08T10:51:10.021" v="8615" actId="790"/>
          <ac:spMkLst>
            <pc:docMk/>
            <pc:sldMk cId="2574044071" sldId="484"/>
            <ac:spMk id="9330" creationId="{2F2F0BAB-1291-4146-BC10-78A2A3116041}"/>
          </ac:spMkLst>
        </pc:spChg>
        <pc:spChg chg="mod">
          <ac:chgData name="Kolakowski, Artur" userId="9c34c8cc-b1df-44f6-bea5-dcf7a54ee35f" providerId="ADAL" clId="{3840EB45-74CA-49F5-8548-3DE287019A31}" dt="2022-12-08T10:51:10.026" v="8616" actId="790"/>
          <ac:spMkLst>
            <pc:docMk/>
            <pc:sldMk cId="2574044071" sldId="484"/>
            <ac:spMk id="9331" creationId="{DF68DC03-911C-49B1-8093-780709BB4C82}"/>
          </ac:spMkLst>
        </pc:spChg>
        <pc:spChg chg="mod">
          <ac:chgData name="Kolakowski, Artur" userId="9c34c8cc-b1df-44f6-bea5-dcf7a54ee35f" providerId="ADAL" clId="{3840EB45-74CA-49F5-8548-3DE287019A31}" dt="2022-12-08T10:51:10.031" v="8617" actId="790"/>
          <ac:spMkLst>
            <pc:docMk/>
            <pc:sldMk cId="2574044071" sldId="484"/>
            <ac:spMk id="9332" creationId="{A86E88FA-9D4B-41E4-84D3-29456E1F8F55}"/>
          </ac:spMkLst>
        </pc:spChg>
        <pc:spChg chg="mod">
          <ac:chgData name="Kolakowski, Artur" userId="9c34c8cc-b1df-44f6-bea5-dcf7a54ee35f" providerId="ADAL" clId="{3840EB45-74CA-49F5-8548-3DE287019A31}" dt="2022-12-08T10:51:10.036" v="8618" actId="790"/>
          <ac:spMkLst>
            <pc:docMk/>
            <pc:sldMk cId="2574044071" sldId="484"/>
            <ac:spMk id="9333" creationId="{078D84B1-7CCA-475B-9B56-CAFA1EEE8E9E}"/>
          </ac:spMkLst>
        </pc:spChg>
        <pc:spChg chg="mod">
          <ac:chgData name="Kolakowski, Artur" userId="9c34c8cc-b1df-44f6-bea5-dcf7a54ee35f" providerId="ADAL" clId="{3840EB45-74CA-49F5-8548-3DE287019A31}" dt="2022-12-08T10:51:10.041" v="8619" actId="790"/>
          <ac:spMkLst>
            <pc:docMk/>
            <pc:sldMk cId="2574044071" sldId="484"/>
            <ac:spMk id="9334" creationId="{B609DD15-2CE7-438F-A7B1-C623759A103E}"/>
          </ac:spMkLst>
        </pc:spChg>
        <pc:spChg chg="mod">
          <ac:chgData name="Kolakowski, Artur" userId="9c34c8cc-b1df-44f6-bea5-dcf7a54ee35f" providerId="ADAL" clId="{3840EB45-74CA-49F5-8548-3DE287019A31}" dt="2022-12-08T10:51:10.047" v="8620" actId="790"/>
          <ac:spMkLst>
            <pc:docMk/>
            <pc:sldMk cId="2574044071" sldId="484"/>
            <ac:spMk id="9335" creationId="{384FEFAA-58B6-4222-8518-29E549ACF26D}"/>
          </ac:spMkLst>
        </pc:spChg>
        <pc:spChg chg="mod">
          <ac:chgData name="Kolakowski, Artur" userId="9c34c8cc-b1df-44f6-bea5-dcf7a54ee35f" providerId="ADAL" clId="{3840EB45-74CA-49F5-8548-3DE287019A31}" dt="2022-12-08T10:51:10.051" v="8621" actId="790"/>
          <ac:spMkLst>
            <pc:docMk/>
            <pc:sldMk cId="2574044071" sldId="484"/>
            <ac:spMk id="9336" creationId="{9AC2648D-1160-4369-91EC-FAF923764FE4}"/>
          </ac:spMkLst>
        </pc:spChg>
        <pc:spChg chg="mod">
          <ac:chgData name="Kolakowski, Artur" userId="9c34c8cc-b1df-44f6-bea5-dcf7a54ee35f" providerId="ADAL" clId="{3840EB45-74CA-49F5-8548-3DE287019A31}" dt="2022-12-08T10:51:10.056" v="8622" actId="790"/>
          <ac:spMkLst>
            <pc:docMk/>
            <pc:sldMk cId="2574044071" sldId="484"/>
            <ac:spMk id="9337" creationId="{F6FC4648-B75B-4720-A6E4-9D061DAEAA9F}"/>
          </ac:spMkLst>
        </pc:spChg>
        <pc:spChg chg="mod">
          <ac:chgData name="Kolakowski, Artur" userId="9c34c8cc-b1df-44f6-bea5-dcf7a54ee35f" providerId="ADAL" clId="{3840EB45-74CA-49F5-8548-3DE287019A31}" dt="2022-12-08T10:51:10.062" v="8623" actId="790"/>
          <ac:spMkLst>
            <pc:docMk/>
            <pc:sldMk cId="2574044071" sldId="484"/>
            <ac:spMk id="9338" creationId="{4F899093-D8A0-42D4-8223-1F42DF8C8D19}"/>
          </ac:spMkLst>
        </pc:spChg>
        <pc:spChg chg="mod">
          <ac:chgData name="Kolakowski, Artur" userId="9c34c8cc-b1df-44f6-bea5-dcf7a54ee35f" providerId="ADAL" clId="{3840EB45-74CA-49F5-8548-3DE287019A31}" dt="2022-12-08T10:51:10.066" v="8624" actId="790"/>
          <ac:spMkLst>
            <pc:docMk/>
            <pc:sldMk cId="2574044071" sldId="484"/>
            <ac:spMk id="9339" creationId="{04CD79C2-EAF8-4E1D-A88E-49FE53458AB6}"/>
          </ac:spMkLst>
        </pc:spChg>
        <pc:spChg chg="mod">
          <ac:chgData name="Kolakowski, Artur" userId="9c34c8cc-b1df-44f6-bea5-dcf7a54ee35f" providerId="ADAL" clId="{3840EB45-74CA-49F5-8548-3DE287019A31}" dt="2022-12-08T10:51:10.073" v="8625" actId="790"/>
          <ac:spMkLst>
            <pc:docMk/>
            <pc:sldMk cId="2574044071" sldId="484"/>
            <ac:spMk id="9340" creationId="{5A5F8E42-A4D6-4654-A0A9-D8CA8B4D6D01}"/>
          </ac:spMkLst>
        </pc:spChg>
        <pc:spChg chg="mod">
          <ac:chgData name="Kolakowski, Artur" userId="9c34c8cc-b1df-44f6-bea5-dcf7a54ee35f" providerId="ADAL" clId="{3840EB45-74CA-49F5-8548-3DE287019A31}" dt="2022-12-08T10:51:10.079" v="8626" actId="790"/>
          <ac:spMkLst>
            <pc:docMk/>
            <pc:sldMk cId="2574044071" sldId="484"/>
            <ac:spMk id="9341" creationId="{A3E13B33-A00D-48DF-91EA-F9F7C998C8C9}"/>
          </ac:spMkLst>
        </pc:spChg>
        <pc:spChg chg="mod">
          <ac:chgData name="Kolakowski, Artur" userId="9c34c8cc-b1df-44f6-bea5-dcf7a54ee35f" providerId="ADAL" clId="{3840EB45-74CA-49F5-8548-3DE287019A31}" dt="2022-12-08T10:51:10.084" v="8627" actId="790"/>
          <ac:spMkLst>
            <pc:docMk/>
            <pc:sldMk cId="2574044071" sldId="484"/>
            <ac:spMk id="9342" creationId="{678A58C9-A6F5-45CF-A4C4-D12B593E1D5A}"/>
          </ac:spMkLst>
        </pc:spChg>
        <pc:spChg chg="mod">
          <ac:chgData name="Kolakowski, Artur" userId="9c34c8cc-b1df-44f6-bea5-dcf7a54ee35f" providerId="ADAL" clId="{3840EB45-74CA-49F5-8548-3DE287019A31}" dt="2022-12-08T10:51:10.090" v="8628" actId="790"/>
          <ac:spMkLst>
            <pc:docMk/>
            <pc:sldMk cId="2574044071" sldId="484"/>
            <ac:spMk id="9343" creationId="{3A154624-45DB-4DFD-A977-9A4F4FFDE490}"/>
          </ac:spMkLst>
        </pc:spChg>
        <pc:spChg chg="mod">
          <ac:chgData name="Kolakowski, Artur" userId="9c34c8cc-b1df-44f6-bea5-dcf7a54ee35f" providerId="ADAL" clId="{3840EB45-74CA-49F5-8548-3DE287019A31}" dt="2022-12-08T10:51:10.095" v="8629" actId="790"/>
          <ac:spMkLst>
            <pc:docMk/>
            <pc:sldMk cId="2574044071" sldId="484"/>
            <ac:spMk id="9344" creationId="{60C7CE98-A3A7-4B1C-8CC9-2FD013EAB6D7}"/>
          </ac:spMkLst>
        </pc:spChg>
        <pc:spChg chg="mod">
          <ac:chgData name="Kolakowski, Artur" userId="9c34c8cc-b1df-44f6-bea5-dcf7a54ee35f" providerId="ADAL" clId="{3840EB45-74CA-49F5-8548-3DE287019A31}" dt="2022-12-08T10:51:10.101" v="8630" actId="790"/>
          <ac:spMkLst>
            <pc:docMk/>
            <pc:sldMk cId="2574044071" sldId="484"/>
            <ac:spMk id="9345" creationId="{713A7380-CA0F-4867-8BDC-28EFCB4E5617}"/>
          </ac:spMkLst>
        </pc:spChg>
        <pc:spChg chg="mod">
          <ac:chgData name="Kolakowski, Artur" userId="9c34c8cc-b1df-44f6-bea5-dcf7a54ee35f" providerId="ADAL" clId="{3840EB45-74CA-49F5-8548-3DE287019A31}" dt="2022-12-08T10:51:10.107" v="8631" actId="790"/>
          <ac:spMkLst>
            <pc:docMk/>
            <pc:sldMk cId="2574044071" sldId="484"/>
            <ac:spMk id="9346" creationId="{481245CF-41D4-429C-8B0D-526E4B1745F9}"/>
          </ac:spMkLst>
        </pc:spChg>
        <pc:spChg chg="mod">
          <ac:chgData name="Kolakowski, Artur" userId="9c34c8cc-b1df-44f6-bea5-dcf7a54ee35f" providerId="ADAL" clId="{3840EB45-74CA-49F5-8548-3DE287019A31}" dt="2022-12-08T10:51:10.112" v="8632" actId="790"/>
          <ac:spMkLst>
            <pc:docMk/>
            <pc:sldMk cId="2574044071" sldId="484"/>
            <ac:spMk id="9347" creationId="{76D7D4C3-677C-416A-90F9-81BB5E04E381}"/>
          </ac:spMkLst>
        </pc:spChg>
        <pc:spChg chg="mod">
          <ac:chgData name="Kolakowski, Artur" userId="9c34c8cc-b1df-44f6-bea5-dcf7a54ee35f" providerId="ADAL" clId="{3840EB45-74CA-49F5-8548-3DE287019A31}" dt="2022-12-08T10:51:10.118" v="8633" actId="790"/>
          <ac:spMkLst>
            <pc:docMk/>
            <pc:sldMk cId="2574044071" sldId="484"/>
            <ac:spMk id="9348" creationId="{25E1A897-201C-4228-B50F-D822C61CA261}"/>
          </ac:spMkLst>
        </pc:spChg>
        <pc:spChg chg="mod">
          <ac:chgData name="Kolakowski, Artur" userId="9c34c8cc-b1df-44f6-bea5-dcf7a54ee35f" providerId="ADAL" clId="{3840EB45-74CA-49F5-8548-3DE287019A31}" dt="2022-12-08T10:51:10.124" v="8634" actId="790"/>
          <ac:spMkLst>
            <pc:docMk/>
            <pc:sldMk cId="2574044071" sldId="484"/>
            <ac:spMk id="9349" creationId="{55C79CD1-8448-4144-9522-FC06A409D4B2}"/>
          </ac:spMkLst>
        </pc:spChg>
        <pc:spChg chg="mod">
          <ac:chgData name="Kolakowski, Artur" userId="9c34c8cc-b1df-44f6-bea5-dcf7a54ee35f" providerId="ADAL" clId="{3840EB45-74CA-49F5-8548-3DE287019A31}" dt="2022-12-08T10:51:10.130" v="8635" actId="790"/>
          <ac:spMkLst>
            <pc:docMk/>
            <pc:sldMk cId="2574044071" sldId="484"/>
            <ac:spMk id="9350" creationId="{5655AADD-4C97-4D6D-A77D-0503FC2210FF}"/>
          </ac:spMkLst>
        </pc:spChg>
        <pc:spChg chg="mod">
          <ac:chgData name="Kolakowski, Artur" userId="9c34c8cc-b1df-44f6-bea5-dcf7a54ee35f" providerId="ADAL" clId="{3840EB45-74CA-49F5-8548-3DE287019A31}" dt="2022-12-08T10:51:10.135" v="8636" actId="790"/>
          <ac:spMkLst>
            <pc:docMk/>
            <pc:sldMk cId="2574044071" sldId="484"/>
            <ac:spMk id="9351" creationId="{76543E7F-B812-4CE0-A7BA-3C4E24824D17}"/>
          </ac:spMkLst>
        </pc:spChg>
        <pc:spChg chg="mod">
          <ac:chgData name="Kolakowski, Artur" userId="9c34c8cc-b1df-44f6-bea5-dcf7a54ee35f" providerId="ADAL" clId="{3840EB45-74CA-49F5-8548-3DE287019A31}" dt="2022-12-08T10:51:10.141" v="8637" actId="790"/>
          <ac:spMkLst>
            <pc:docMk/>
            <pc:sldMk cId="2574044071" sldId="484"/>
            <ac:spMk id="9352" creationId="{6CAFB37A-EA8B-4302-9233-FC0B36F880BF}"/>
          </ac:spMkLst>
        </pc:spChg>
        <pc:spChg chg="mod">
          <ac:chgData name="Kolakowski, Artur" userId="9c34c8cc-b1df-44f6-bea5-dcf7a54ee35f" providerId="ADAL" clId="{3840EB45-74CA-49F5-8548-3DE287019A31}" dt="2022-12-08T10:51:10.147" v="8638" actId="790"/>
          <ac:spMkLst>
            <pc:docMk/>
            <pc:sldMk cId="2574044071" sldId="484"/>
            <ac:spMk id="9353" creationId="{5A704ED0-85BB-44D7-A146-3D827F86F229}"/>
          </ac:spMkLst>
        </pc:spChg>
        <pc:spChg chg="mod">
          <ac:chgData name="Kolakowski, Artur" userId="9c34c8cc-b1df-44f6-bea5-dcf7a54ee35f" providerId="ADAL" clId="{3840EB45-74CA-49F5-8548-3DE287019A31}" dt="2022-12-08T10:51:10.152" v="8639" actId="790"/>
          <ac:spMkLst>
            <pc:docMk/>
            <pc:sldMk cId="2574044071" sldId="484"/>
            <ac:spMk id="9354" creationId="{56E19C4A-C779-45A1-90EB-08BAD1D0985A}"/>
          </ac:spMkLst>
        </pc:spChg>
        <pc:spChg chg="mod">
          <ac:chgData name="Kolakowski, Artur" userId="9c34c8cc-b1df-44f6-bea5-dcf7a54ee35f" providerId="ADAL" clId="{3840EB45-74CA-49F5-8548-3DE287019A31}" dt="2022-12-08T10:51:10.156" v="8640" actId="790"/>
          <ac:spMkLst>
            <pc:docMk/>
            <pc:sldMk cId="2574044071" sldId="484"/>
            <ac:spMk id="9355" creationId="{76BF472A-C1CC-4954-92E4-C5795F66CF7A}"/>
          </ac:spMkLst>
        </pc:spChg>
        <pc:spChg chg="mod">
          <ac:chgData name="Kolakowski, Artur" userId="9c34c8cc-b1df-44f6-bea5-dcf7a54ee35f" providerId="ADAL" clId="{3840EB45-74CA-49F5-8548-3DE287019A31}" dt="2022-12-08T10:51:10.163" v="8641" actId="790"/>
          <ac:spMkLst>
            <pc:docMk/>
            <pc:sldMk cId="2574044071" sldId="484"/>
            <ac:spMk id="9356" creationId="{97F8FBF8-9367-48F6-80A4-4D63ADBB71DD}"/>
          </ac:spMkLst>
        </pc:spChg>
        <pc:spChg chg="mod">
          <ac:chgData name="Kolakowski, Artur" userId="9c34c8cc-b1df-44f6-bea5-dcf7a54ee35f" providerId="ADAL" clId="{3840EB45-74CA-49F5-8548-3DE287019A31}" dt="2022-12-08T10:51:10.169" v="8642" actId="790"/>
          <ac:spMkLst>
            <pc:docMk/>
            <pc:sldMk cId="2574044071" sldId="484"/>
            <ac:spMk id="9357" creationId="{34D91089-E788-4523-917D-63DF77518064}"/>
          </ac:spMkLst>
        </pc:spChg>
        <pc:spChg chg="mod">
          <ac:chgData name="Kolakowski, Artur" userId="9c34c8cc-b1df-44f6-bea5-dcf7a54ee35f" providerId="ADAL" clId="{3840EB45-74CA-49F5-8548-3DE287019A31}" dt="2022-12-08T10:51:10.174" v="8643" actId="790"/>
          <ac:spMkLst>
            <pc:docMk/>
            <pc:sldMk cId="2574044071" sldId="484"/>
            <ac:spMk id="9358" creationId="{20F0EEAB-785D-4868-8534-F429188CFD66}"/>
          </ac:spMkLst>
        </pc:spChg>
        <pc:spChg chg="mod">
          <ac:chgData name="Kolakowski, Artur" userId="9c34c8cc-b1df-44f6-bea5-dcf7a54ee35f" providerId="ADAL" clId="{3840EB45-74CA-49F5-8548-3DE287019A31}" dt="2022-12-08T10:51:10.179" v="8644" actId="790"/>
          <ac:spMkLst>
            <pc:docMk/>
            <pc:sldMk cId="2574044071" sldId="484"/>
            <ac:spMk id="9359" creationId="{21DB42C1-00A6-4B3B-90EA-C74EDDA82EFC}"/>
          </ac:spMkLst>
        </pc:spChg>
        <pc:spChg chg="mod">
          <ac:chgData name="Kolakowski, Artur" userId="9c34c8cc-b1df-44f6-bea5-dcf7a54ee35f" providerId="ADAL" clId="{3840EB45-74CA-49F5-8548-3DE287019A31}" dt="2022-12-08T10:51:10.185" v="8645" actId="790"/>
          <ac:spMkLst>
            <pc:docMk/>
            <pc:sldMk cId="2574044071" sldId="484"/>
            <ac:spMk id="9360" creationId="{9EB0F90B-FDB5-4021-82AA-C058E7C86C1C}"/>
          </ac:spMkLst>
        </pc:spChg>
        <pc:spChg chg="mod">
          <ac:chgData name="Kolakowski, Artur" userId="9c34c8cc-b1df-44f6-bea5-dcf7a54ee35f" providerId="ADAL" clId="{3840EB45-74CA-49F5-8548-3DE287019A31}" dt="2022-12-08T10:51:10.190" v="8646" actId="790"/>
          <ac:spMkLst>
            <pc:docMk/>
            <pc:sldMk cId="2574044071" sldId="484"/>
            <ac:spMk id="9361" creationId="{7BA1C824-D6AE-4269-8D80-87C7419A5077}"/>
          </ac:spMkLst>
        </pc:spChg>
        <pc:spChg chg="mod">
          <ac:chgData name="Kolakowski, Artur" userId="9c34c8cc-b1df-44f6-bea5-dcf7a54ee35f" providerId="ADAL" clId="{3840EB45-74CA-49F5-8548-3DE287019A31}" dt="2022-12-08T10:51:10.195" v="8647" actId="790"/>
          <ac:spMkLst>
            <pc:docMk/>
            <pc:sldMk cId="2574044071" sldId="484"/>
            <ac:spMk id="9362" creationId="{3BD8D796-A511-4448-9D6D-A59C49F1DA9B}"/>
          </ac:spMkLst>
        </pc:spChg>
        <pc:spChg chg="mod">
          <ac:chgData name="Kolakowski, Artur" userId="9c34c8cc-b1df-44f6-bea5-dcf7a54ee35f" providerId="ADAL" clId="{3840EB45-74CA-49F5-8548-3DE287019A31}" dt="2022-12-08T10:51:10.201" v="8648" actId="790"/>
          <ac:spMkLst>
            <pc:docMk/>
            <pc:sldMk cId="2574044071" sldId="484"/>
            <ac:spMk id="9363" creationId="{7BB4382C-7BB3-4116-966A-5C1283D0B70A}"/>
          </ac:spMkLst>
        </pc:spChg>
        <pc:spChg chg="mod">
          <ac:chgData name="Kolakowski, Artur" userId="9c34c8cc-b1df-44f6-bea5-dcf7a54ee35f" providerId="ADAL" clId="{3840EB45-74CA-49F5-8548-3DE287019A31}" dt="2022-12-08T10:51:10.205" v="8649" actId="790"/>
          <ac:spMkLst>
            <pc:docMk/>
            <pc:sldMk cId="2574044071" sldId="484"/>
            <ac:spMk id="9364" creationId="{2FEEDB13-E7D4-4697-A15D-D0D3966905A2}"/>
          </ac:spMkLst>
        </pc:spChg>
        <pc:spChg chg="mod">
          <ac:chgData name="Kolakowski, Artur" userId="9c34c8cc-b1df-44f6-bea5-dcf7a54ee35f" providerId="ADAL" clId="{3840EB45-74CA-49F5-8548-3DE287019A31}" dt="2022-12-08T10:51:10.209" v="8650" actId="790"/>
          <ac:spMkLst>
            <pc:docMk/>
            <pc:sldMk cId="2574044071" sldId="484"/>
            <ac:spMk id="9365" creationId="{81A469DC-2F49-4210-A7A1-47D14F0D37BD}"/>
          </ac:spMkLst>
        </pc:spChg>
        <pc:spChg chg="mod">
          <ac:chgData name="Kolakowski, Artur" userId="9c34c8cc-b1df-44f6-bea5-dcf7a54ee35f" providerId="ADAL" clId="{3840EB45-74CA-49F5-8548-3DE287019A31}" dt="2022-12-08T10:51:10.215" v="8651" actId="790"/>
          <ac:spMkLst>
            <pc:docMk/>
            <pc:sldMk cId="2574044071" sldId="484"/>
            <ac:spMk id="9366" creationId="{F416F0C5-04E0-42D7-BFC1-099FA324B641}"/>
          </ac:spMkLst>
        </pc:spChg>
        <pc:spChg chg="mod">
          <ac:chgData name="Kolakowski, Artur" userId="9c34c8cc-b1df-44f6-bea5-dcf7a54ee35f" providerId="ADAL" clId="{3840EB45-74CA-49F5-8548-3DE287019A31}" dt="2022-12-08T10:51:10.221" v="8652" actId="790"/>
          <ac:spMkLst>
            <pc:docMk/>
            <pc:sldMk cId="2574044071" sldId="484"/>
            <ac:spMk id="9367" creationId="{1F235B24-FBE8-42BA-B32D-D4BB7917511C}"/>
          </ac:spMkLst>
        </pc:spChg>
        <pc:spChg chg="mod">
          <ac:chgData name="Kolakowski, Artur" userId="9c34c8cc-b1df-44f6-bea5-dcf7a54ee35f" providerId="ADAL" clId="{3840EB45-74CA-49F5-8548-3DE287019A31}" dt="2022-12-08T10:51:10.226" v="8653" actId="790"/>
          <ac:spMkLst>
            <pc:docMk/>
            <pc:sldMk cId="2574044071" sldId="484"/>
            <ac:spMk id="9368" creationId="{AFE0404E-A659-4615-9266-349512844AAE}"/>
          </ac:spMkLst>
        </pc:spChg>
        <pc:spChg chg="mod">
          <ac:chgData name="Kolakowski, Artur" userId="9c34c8cc-b1df-44f6-bea5-dcf7a54ee35f" providerId="ADAL" clId="{3840EB45-74CA-49F5-8548-3DE287019A31}" dt="2022-12-08T10:51:10.232" v="8654" actId="790"/>
          <ac:spMkLst>
            <pc:docMk/>
            <pc:sldMk cId="2574044071" sldId="484"/>
            <ac:spMk id="9369" creationId="{4311978E-FC14-4DA2-84CE-DC1F704C3E4C}"/>
          </ac:spMkLst>
        </pc:spChg>
        <pc:spChg chg="mod">
          <ac:chgData name="Kolakowski, Artur" userId="9c34c8cc-b1df-44f6-bea5-dcf7a54ee35f" providerId="ADAL" clId="{3840EB45-74CA-49F5-8548-3DE287019A31}" dt="2022-12-08T10:51:10.238" v="8655" actId="790"/>
          <ac:spMkLst>
            <pc:docMk/>
            <pc:sldMk cId="2574044071" sldId="484"/>
            <ac:spMk id="9370" creationId="{B8D8B678-C265-48F1-A2FA-A5585BDC801C}"/>
          </ac:spMkLst>
        </pc:spChg>
        <pc:spChg chg="mod">
          <ac:chgData name="Kolakowski, Artur" userId="9c34c8cc-b1df-44f6-bea5-dcf7a54ee35f" providerId="ADAL" clId="{3840EB45-74CA-49F5-8548-3DE287019A31}" dt="2022-12-08T10:51:10.243" v="8656" actId="790"/>
          <ac:spMkLst>
            <pc:docMk/>
            <pc:sldMk cId="2574044071" sldId="484"/>
            <ac:spMk id="9371" creationId="{80F0146F-FF65-49B2-8E78-625F80B0839D}"/>
          </ac:spMkLst>
        </pc:spChg>
        <pc:spChg chg="mod">
          <ac:chgData name="Kolakowski, Artur" userId="9c34c8cc-b1df-44f6-bea5-dcf7a54ee35f" providerId="ADAL" clId="{3840EB45-74CA-49F5-8548-3DE287019A31}" dt="2022-12-08T10:51:10.249" v="8657" actId="790"/>
          <ac:spMkLst>
            <pc:docMk/>
            <pc:sldMk cId="2574044071" sldId="484"/>
            <ac:spMk id="9372" creationId="{DE5F1942-DF60-468D-BD4D-4809E65D0D51}"/>
          </ac:spMkLst>
        </pc:spChg>
        <pc:spChg chg="mod">
          <ac:chgData name="Kolakowski, Artur" userId="9c34c8cc-b1df-44f6-bea5-dcf7a54ee35f" providerId="ADAL" clId="{3840EB45-74CA-49F5-8548-3DE287019A31}" dt="2022-12-08T10:51:10.254" v="8658" actId="790"/>
          <ac:spMkLst>
            <pc:docMk/>
            <pc:sldMk cId="2574044071" sldId="484"/>
            <ac:spMk id="9373" creationId="{1F463717-43F3-4D14-BFC5-A1B25700438D}"/>
          </ac:spMkLst>
        </pc:spChg>
        <pc:spChg chg="mod">
          <ac:chgData name="Kolakowski, Artur" userId="9c34c8cc-b1df-44f6-bea5-dcf7a54ee35f" providerId="ADAL" clId="{3840EB45-74CA-49F5-8548-3DE287019A31}" dt="2022-12-08T10:51:10.261" v="8659" actId="790"/>
          <ac:spMkLst>
            <pc:docMk/>
            <pc:sldMk cId="2574044071" sldId="484"/>
            <ac:spMk id="9374" creationId="{A1FD6CC0-568B-41F2-934F-749F25DB5656}"/>
          </ac:spMkLst>
        </pc:spChg>
        <pc:spChg chg="mod">
          <ac:chgData name="Kolakowski, Artur" userId="9c34c8cc-b1df-44f6-bea5-dcf7a54ee35f" providerId="ADAL" clId="{3840EB45-74CA-49F5-8548-3DE287019A31}" dt="2022-12-08T10:51:10.266" v="8660" actId="790"/>
          <ac:spMkLst>
            <pc:docMk/>
            <pc:sldMk cId="2574044071" sldId="484"/>
            <ac:spMk id="9375" creationId="{3FC62A96-B6D9-4CEC-A3BF-14D7DC056B38}"/>
          </ac:spMkLst>
        </pc:spChg>
        <pc:spChg chg="mod">
          <ac:chgData name="Kolakowski, Artur" userId="9c34c8cc-b1df-44f6-bea5-dcf7a54ee35f" providerId="ADAL" clId="{3840EB45-74CA-49F5-8548-3DE287019A31}" dt="2022-12-08T10:51:10.272" v="8661" actId="790"/>
          <ac:spMkLst>
            <pc:docMk/>
            <pc:sldMk cId="2574044071" sldId="484"/>
            <ac:spMk id="9376" creationId="{82D1EABC-58DB-46C4-B17C-5D540BA03FC7}"/>
          </ac:spMkLst>
        </pc:spChg>
        <pc:spChg chg="mod">
          <ac:chgData name="Kolakowski, Artur" userId="9c34c8cc-b1df-44f6-bea5-dcf7a54ee35f" providerId="ADAL" clId="{3840EB45-74CA-49F5-8548-3DE287019A31}" dt="2022-12-08T10:51:10.279" v="8662" actId="790"/>
          <ac:spMkLst>
            <pc:docMk/>
            <pc:sldMk cId="2574044071" sldId="484"/>
            <ac:spMk id="9377" creationId="{69B8923B-BB84-4FF1-BF5A-7BB1218B134C}"/>
          </ac:spMkLst>
        </pc:spChg>
        <pc:spChg chg="mod">
          <ac:chgData name="Kolakowski, Artur" userId="9c34c8cc-b1df-44f6-bea5-dcf7a54ee35f" providerId="ADAL" clId="{3840EB45-74CA-49F5-8548-3DE287019A31}" dt="2022-12-08T10:51:10.284" v="8663" actId="790"/>
          <ac:spMkLst>
            <pc:docMk/>
            <pc:sldMk cId="2574044071" sldId="484"/>
            <ac:spMk id="9378" creationId="{AF21DEEE-DEA6-4D25-80E5-AD059015E325}"/>
          </ac:spMkLst>
        </pc:spChg>
        <pc:spChg chg="mod">
          <ac:chgData name="Kolakowski, Artur" userId="9c34c8cc-b1df-44f6-bea5-dcf7a54ee35f" providerId="ADAL" clId="{3840EB45-74CA-49F5-8548-3DE287019A31}" dt="2022-12-08T10:51:10.289" v="8664" actId="790"/>
          <ac:spMkLst>
            <pc:docMk/>
            <pc:sldMk cId="2574044071" sldId="484"/>
            <ac:spMk id="9379" creationId="{F9E885FD-3E06-4865-A06E-9F78C4532E25}"/>
          </ac:spMkLst>
        </pc:spChg>
        <pc:spChg chg="mod">
          <ac:chgData name="Kolakowski, Artur" userId="9c34c8cc-b1df-44f6-bea5-dcf7a54ee35f" providerId="ADAL" clId="{3840EB45-74CA-49F5-8548-3DE287019A31}" dt="2022-12-08T10:51:10.294" v="8665" actId="790"/>
          <ac:spMkLst>
            <pc:docMk/>
            <pc:sldMk cId="2574044071" sldId="484"/>
            <ac:spMk id="9380" creationId="{72E3D9CF-E4FB-4BF1-8EE1-56214230F690}"/>
          </ac:spMkLst>
        </pc:spChg>
        <pc:spChg chg="mod">
          <ac:chgData name="Kolakowski, Artur" userId="9c34c8cc-b1df-44f6-bea5-dcf7a54ee35f" providerId="ADAL" clId="{3840EB45-74CA-49F5-8548-3DE287019A31}" dt="2022-12-08T10:51:10.300" v="8666" actId="790"/>
          <ac:spMkLst>
            <pc:docMk/>
            <pc:sldMk cId="2574044071" sldId="484"/>
            <ac:spMk id="9381" creationId="{B56EFD4D-DA83-4FF8-9B4D-72320AC23F2D}"/>
          </ac:spMkLst>
        </pc:spChg>
        <pc:spChg chg="mod">
          <ac:chgData name="Kolakowski, Artur" userId="9c34c8cc-b1df-44f6-bea5-dcf7a54ee35f" providerId="ADAL" clId="{3840EB45-74CA-49F5-8548-3DE287019A31}" dt="2022-12-08T10:51:10.305" v="8667" actId="790"/>
          <ac:spMkLst>
            <pc:docMk/>
            <pc:sldMk cId="2574044071" sldId="484"/>
            <ac:spMk id="9382" creationId="{D75456B9-AE85-4077-A3E1-1958DAB644A2}"/>
          </ac:spMkLst>
        </pc:spChg>
        <pc:spChg chg="mod">
          <ac:chgData name="Kolakowski, Artur" userId="9c34c8cc-b1df-44f6-bea5-dcf7a54ee35f" providerId="ADAL" clId="{3840EB45-74CA-49F5-8548-3DE287019A31}" dt="2022-12-08T10:51:10.312" v="8668" actId="790"/>
          <ac:spMkLst>
            <pc:docMk/>
            <pc:sldMk cId="2574044071" sldId="484"/>
            <ac:spMk id="9383" creationId="{5B66690E-A530-4657-B0A8-724E64C7D6C3}"/>
          </ac:spMkLst>
        </pc:spChg>
        <pc:spChg chg="mod">
          <ac:chgData name="Kolakowski, Artur" userId="9c34c8cc-b1df-44f6-bea5-dcf7a54ee35f" providerId="ADAL" clId="{3840EB45-74CA-49F5-8548-3DE287019A31}" dt="2022-12-08T10:51:10.317" v="8669" actId="790"/>
          <ac:spMkLst>
            <pc:docMk/>
            <pc:sldMk cId="2574044071" sldId="484"/>
            <ac:spMk id="9384" creationId="{5371C636-85A0-47CC-9019-20BB2551C377}"/>
          </ac:spMkLst>
        </pc:spChg>
        <pc:spChg chg="mod">
          <ac:chgData name="Kolakowski, Artur" userId="9c34c8cc-b1df-44f6-bea5-dcf7a54ee35f" providerId="ADAL" clId="{3840EB45-74CA-49F5-8548-3DE287019A31}" dt="2022-12-08T10:51:10.322" v="8670" actId="790"/>
          <ac:spMkLst>
            <pc:docMk/>
            <pc:sldMk cId="2574044071" sldId="484"/>
            <ac:spMk id="9385" creationId="{923BE34E-BC29-4F90-B41A-DAD8642FF5CE}"/>
          </ac:spMkLst>
        </pc:spChg>
        <pc:spChg chg="mod">
          <ac:chgData name="Kolakowski, Artur" userId="9c34c8cc-b1df-44f6-bea5-dcf7a54ee35f" providerId="ADAL" clId="{3840EB45-74CA-49F5-8548-3DE287019A31}" dt="2022-12-08T10:51:10.328" v="8671" actId="790"/>
          <ac:spMkLst>
            <pc:docMk/>
            <pc:sldMk cId="2574044071" sldId="484"/>
            <ac:spMk id="9386" creationId="{0E8D2B22-1EBE-4897-8483-796413F03A5B}"/>
          </ac:spMkLst>
        </pc:spChg>
        <pc:spChg chg="mod">
          <ac:chgData name="Kolakowski, Artur" userId="9c34c8cc-b1df-44f6-bea5-dcf7a54ee35f" providerId="ADAL" clId="{3840EB45-74CA-49F5-8548-3DE287019A31}" dt="2022-12-08T10:51:10.333" v="8672" actId="790"/>
          <ac:spMkLst>
            <pc:docMk/>
            <pc:sldMk cId="2574044071" sldId="484"/>
            <ac:spMk id="9387" creationId="{E203523B-1D05-4D70-9388-0DF872F1A9FF}"/>
          </ac:spMkLst>
        </pc:spChg>
        <pc:spChg chg="mod">
          <ac:chgData name="Kolakowski, Artur" userId="9c34c8cc-b1df-44f6-bea5-dcf7a54ee35f" providerId="ADAL" clId="{3840EB45-74CA-49F5-8548-3DE287019A31}" dt="2022-12-08T10:51:10.338" v="8673" actId="790"/>
          <ac:spMkLst>
            <pc:docMk/>
            <pc:sldMk cId="2574044071" sldId="484"/>
            <ac:spMk id="9388" creationId="{127C3702-A37D-4E68-A8BD-8A6E72F24B33}"/>
          </ac:spMkLst>
        </pc:spChg>
        <pc:spChg chg="mod">
          <ac:chgData name="Kolakowski, Artur" userId="9c34c8cc-b1df-44f6-bea5-dcf7a54ee35f" providerId="ADAL" clId="{3840EB45-74CA-49F5-8548-3DE287019A31}" dt="2022-12-08T10:51:10.343" v="8674" actId="790"/>
          <ac:spMkLst>
            <pc:docMk/>
            <pc:sldMk cId="2574044071" sldId="484"/>
            <ac:spMk id="9389" creationId="{AA361686-EE36-4BAA-8661-CDEA0C14E105}"/>
          </ac:spMkLst>
        </pc:spChg>
        <pc:spChg chg="mod">
          <ac:chgData name="Kolakowski, Artur" userId="9c34c8cc-b1df-44f6-bea5-dcf7a54ee35f" providerId="ADAL" clId="{3840EB45-74CA-49F5-8548-3DE287019A31}" dt="2022-12-08T10:51:10.349" v="8675" actId="790"/>
          <ac:spMkLst>
            <pc:docMk/>
            <pc:sldMk cId="2574044071" sldId="484"/>
            <ac:spMk id="9390" creationId="{F0064566-C132-4EE9-B606-5058CCB60890}"/>
          </ac:spMkLst>
        </pc:spChg>
        <pc:spChg chg="mod">
          <ac:chgData name="Kolakowski, Artur" userId="9c34c8cc-b1df-44f6-bea5-dcf7a54ee35f" providerId="ADAL" clId="{3840EB45-74CA-49F5-8548-3DE287019A31}" dt="2022-12-08T10:51:10.355" v="8676" actId="790"/>
          <ac:spMkLst>
            <pc:docMk/>
            <pc:sldMk cId="2574044071" sldId="484"/>
            <ac:spMk id="9391" creationId="{49E5B8B7-F9AF-4630-8D46-060ECEAC667B}"/>
          </ac:spMkLst>
        </pc:spChg>
        <pc:spChg chg="mod">
          <ac:chgData name="Kolakowski, Artur" userId="9c34c8cc-b1df-44f6-bea5-dcf7a54ee35f" providerId="ADAL" clId="{3840EB45-74CA-49F5-8548-3DE287019A31}" dt="2022-12-08T10:51:10.360" v="8677" actId="790"/>
          <ac:spMkLst>
            <pc:docMk/>
            <pc:sldMk cId="2574044071" sldId="484"/>
            <ac:spMk id="9392" creationId="{F7A50C72-C49E-4C24-A50A-B253D54ACCF7}"/>
          </ac:spMkLst>
        </pc:spChg>
        <pc:spChg chg="mod">
          <ac:chgData name="Kolakowski, Artur" userId="9c34c8cc-b1df-44f6-bea5-dcf7a54ee35f" providerId="ADAL" clId="{3840EB45-74CA-49F5-8548-3DE287019A31}" dt="2022-12-08T10:51:10.366" v="8678" actId="790"/>
          <ac:spMkLst>
            <pc:docMk/>
            <pc:sldMk cId="2574044071" sldId="484"/>
            <ac:spMk id="9393" creationId="{8942D5C7-931F-4A85-B835-15B5D30D96DA}"/>
          </ac:spMkLst>
        </pc:spChg>
        <pc:spChg chg="mod">
          <ac:chgData name="Kolakowski, Artur" userId="9c34c8cc-b1df-44f6-bea5-dcf7a54ee35f" providerId="ADAL" clId="{3840EB45-74CA-49F5-8548-3DE287019A31}" dt="2022-12-08T10:51:10.372" v="8679" actId="790"/>
          <ac:spMkLst>
            <pc:docMk/>
            <pc:sldMk cId="2574044071" sldId="484"/>
            <ac:spMk id="9394" creationId="{4D887295-7115-4157-B20D-D2B5970F756F}"/>
          </ac:spMkLst>
        </pc:spChg>
        <pc:spChg chg="mod">
          <ac:chgData name="Kolakowski, Artur" userId="9c34c8cc-b1df-44f6-bea5-dcf7a54ee35f" providerId="ADAL" clId="{3840EB45-74CA-49F5-8548-3DE287019A31}" dt="2022-12-08T10:51:08.106" v="7467" actId="790"/>
          <ac:spMkLst>
            <pc:docMk/>
            <pc:sldMk cId="2574044071" sldId="484"/>
            <ac:spMk id="9395" creationId="{BC6D0582-59F9-4A6C-A2C7-05CE1AC22BC4}"/>
          </ac:spMkLst>
        </pc:spChg>
        <pc:spChg chg="mod">
          <ac:chgData name="Kolakowski, Artur" userId="9c34c8cc-b1df-44f6-bea5-dcf7a54ee35f" providerId="ADAL" clId="{3840EB45-74CA-49F5-8548-3DE287019A31}" dt="2022-12-08T10:51:08.110" v="7468" actId="790"/>
          <ac:spMkLst>
            <pc:docMk/>
            <pc:sldMk cId="2574044071" sldId="484"/>
            <ac:spMk id="9396" creationId="{14D446A2-D5D8-43DD-90C6-6698E5D437C3}"/>
          </ac:spMkLst>
        </pc:spChg>
        <pc:spChg chg="mod">
          <ac:chgData name="Kolakowski, Artur" userId="9c34c8cc-b1df-44f6-bea5-dcf7a54ee35f" providerId="ADAL" clId="{3840EB45-74CA-49F5-8548-3DE287019A31}" dt="2022-12-08T10:51:08.112" v="7469" actId="790"/>
          <ac:spMkLst>
            <pc:docMk/>
            <pc:sldMk cId="2574044071" sldId="484"/>
            <ac:spMk id="9397" creationId="{0E440C2D-3B0E-416D-8925-D69561819717}"/>
          </ac:spMkLst>
        </pc:spChg>
        <pc:spChg chg="mod">
          <ac:chgData name="Kolakowski, Artur" userId="9c34c8cc-b1df-44f6-bea5-dcf7a54ee35f" providerId="ADAL" clId="{3840EB45-74CA-49F5-8548-3DE287019A31}" dt="2022-12-08T10:51:08.114" v="7470" actId="790"/>
          <ac:spMkLst>
            <pc:docMk/>
            <pc:sldMk cId="2574044071" sldId="484"/>
            <ac:spMk id="9398" creationId="{9EBE0DA5-FD1A-49AE-941C-F656866861F4}"/>
          </ac:spMkLst>
        </pc:spChg>
        <pc:spChg chg="mod">
          <ac:chgData name="Kolakowski, Artur" userId="9c34c8cc-b1df-44f6-bea5-dcf7a54ee35f" providerId="ADAL" clId="{3840EB45-74CA-49F5-8548-3DE287019A31}" dt="2022-12-08T10:51:08.117" v="7471" actId="790"/>
          <ac:spMkLst>
            <pc:docMk/>
            <pc:sldMk cId="2574044071" sldId="484"/>
            <ac:spMk id="9399" creationId="{554554D1-D086-4057-9757-FED20AB260EE}"/>
          </ac:spMkLst>
        </pc:spChg>
        <pc:spChg chg="mod">
          <ac:chgData name="Kolakowski, Artur" userId="9c34c8cc-b1df-44f6-bea5-dcf7a54ee35f" providerId="ADAL" clId="{3840EB45-74CA-49F5-8548-3DE287019A31}" dt="2022-12-08T10:51:08.118" v="7472" actId="790"/>
          <ac:spMkLst>
            <pc:docMk/>
            <pc:sldMk cId="2574044071" sldId="484"/>
            <ac:spMk id="9400" creationId="{721A6DDF-4629-4D34-9D07-AB4B9CB174FB}"/>
          </ac:spMkLst>
        </pc:spChg>
        <pc:spChg chg="mod">
          <ac:chgData name="Kolakowski, Artur" userId="9c34c8cc-b1df-44f6-bea5-dcf7a54ee35f" providerId="ADAL" clId="{3840EB45-74CA-49F5-8548-3DE287019A31}" dt="2022-12-08T10:51:08.120" v="7473" actId="790"/>
          <ac:spMkLst>
            <pc:docMk/>
            <pc:sldMk cId="2574044071" sldId="484"/>
            <ac:spMk id="9401" creationId="{B5E8F5C7-A2C4-42D5-8B4E-4300DFCCBB11}"/>
          </ac:spMkLst>
        </pc:spChg>
        <pc:spChg chg="mod">
          <ac:chgData name="Kolakowski, Artur" userId="9c34c8cc-b1df-44f6-bea5-dcf7a54ee35f" providerId="ADAL" clId="{3840EB45-74CA-49F5-8548-3DE287019A31}" dt="2022-12-08T10:51:08.122" v="7474" actId="790"/>
          <ac:spMkLst>
            <pc:docMk/>
            <pc:sldMk cId="2574044071" sldId="484"/>
            <ac:spMk id="9402" creationId="{7CD94428-9B41-4DE4-9746-B04E20A65630}"/>
          </ac:spMkLst>
        </pc:spChg>
        <pc:spChg chg="mod">
          <ac:chgData name="Kolakowski, Artur" userId="9c34c8cc-b1df-44f6-bea5-dcf7a54ee35f" providerId="ADAL" clId="{3840EB45-74CA-49F5-8548-3DE287019A31}" dt="2022-12-08T10:51:08.124" v="7475" actId="790"/>
          <ac:spMkLst>
            <pc:docMk/>
            <pc:sldMk cId="2574044071" sldId="484"/>
            <ac:spMk id="9403" creationId="{04F5908F-57D0-4490-BEB8-1E846505CB26}"/>
          </ac:spMkLst>
        </pc:spChg>
        <pc:spChg chg="mod">
          <ac:chgData name="Kolakowski, Artur" userId="9c34c8cc-b1df-44f6-bea5-dcf7a54ee35f" providerId="ADAL" clId="{3840EB45-74CA-49F5-8548-3DE287019A31}" dt="2022-12-08T10:51:08.126" v="7476" actId="790"/>
          <ac:spMkLst>
            <pc:docMk/>
            <pc:sldMk cId="2574044071" sldId="484"/>
            <ac:spMk id="9404" creationId="{76F6B6F7-3578-4232-9B95-A89EC113D1E6}"/>
          </ac:spMkLst>
        </pc:spChg>
        <pc:spChg chg="mod">
          <ac:chgData name="Kolakowski, Artur" userId="9c34c8cc-b1df-44f6-bea5-dcf7a54ee35f" providerId="ADAL" clId="{3840EB45-74CA-49F5-8548-3DE287019A31}" dt="2022-12-08T10:51:08.129" v="7477" actId="790"/>
          <ac:spMkLst>
            <pc:docMk/>
            <pc:sldMk cId="2574044071" sldId="484"/>
            <ac:spMk id="9405" creationId="{927DE5F7-AD54-41B1-B794-C4D6256A9D04}"/>
          </ac:spMkLst>
        </pc:spChg>
        <pc:spChg chg="mod">
          <ac:chgData name="Kolakowski, Artur" userId="9c34c8cc-b1df-44f6-bea5-dcf7a54ee35f" providerId="ADAL" clId="{3840EB45-74CA-49F5-8548-3DE287019A31}" dt="2022-12-08T10:51:08.131" v="7478" actId="790"/>
          <ac:spMkLst>
            <pc:docMk/>
            <pc:sldMk cId="2574044071" sldId="484"/>
            <ac:spMk id="9406" creationId="{B11142BF-E8E3-438F-ACE1-1C92872CB6C4}"/>
          </ac:spMkLst>
        </pc:spChg>
        <pc:spChg chg="mod">
          <ac:chgData name="Kolakowski, Artur" userId="9c34c8cc-b1df-44f6-bea5-dcf7a54ee35f" providerId="ADAL" clId="{3840EB45-74CA-49F5-8548-3DE287019A31}" dt="2022-12-08T10:51:08.133" v="7479" actId="790"/>
          <ac:spMkLst>
            <pc:docMk/>
            <pc:sldMk cId="2574044071" sldId="484"/>
            <ac:spMk id="9407" creationId="{4F07B279-9963-4AFA-A389-DAEDF882BE13}"/>
          </ac:spMkLst>
        </pc:spChg>
        <pc:spChg chg="mod">
          <ac:chgData name="Kolakowski, Artur" userId="9c34c8cc-b1df-44f6-bea5-dcf7a54ee35f" providerId="ADAL" clId="{3840EB45-74CA-49F5-8548-3DE287019A31}" dt="2022-12-08T10:51:08.135" v="7480" actId="790"/>
          <ac:spMkLst>
            <pc:docMk/>
            <pc:sldMk cId="2574044071" sldId="484"/>
            <ac:spMk id="9408" creationId="{9B158438-3AEC-4E8F-BA74-FE77ACE303E7}"/>
          </ac:spMkLst>
        </pc:spChg>
        <pc:spChg chg="mod">
          <ac:chgData name="Kolakowski, Artur" userId="9c34c8cc-b1df-44f6-bea5-dcf7a54ee35f" providerId="ADAL" clId="{3840EB45-74CA-49F5-8548-3DE287019A31}" dt="2022-12-08T10:51:08.136" v="7481" actId="790"/>
          <ac:spMkLst>
            <pc:docMk/>
            <pc:sldMk cId="2574044071" sldId="484"/>
            <ac:spMk id="9409" creationId="{FEA575F0-A46E-466B-850E-E459F0522118}"/>
          </ac:spMkLst>
        </pc:spChg>
        <pc:spChg chg="mod">
          <ac:chgData name="Kolakowski, Artur" userId="9c34c8cc-b1df-44f6-bea5-dcf7a54ee35f" providerId="ADAL" clId="{3840EB45-74CA-49F5-8548-3DE287019A31}" dt="2022-12-08T10:51:08.138" v="7482" actId="790"/>
          <ac:spMkLst>
            <pc:docMk/>
            <pc:sldMk cId="2574044071" sldId="484"/>
            <ac:spMk id="9410" creationId="{8A066F5C-D02B-40CC-875D-E58F2BD7B67D}"/>
          </ac:spMkLst>
        </pc:spChg>
        <pc:spChg chg="mod">
          <ac:chgData name="Kolakowski, Artur" userId="9c34c8cc-b1df-44f6-bea5-dcf7a54ee35f" providerId="ADAL" clId="{3840EB45-74CA-49F5-8548-3DE287019A31}" dt="2022-12-08T10:51:08.140" v="7483" actId="790"/>
          <ac:spMkLst>
            <pc:docMk/>
            <pc:sldMk cId="2574044071" sldId="484"/>
            <ac:spMk id="9411" creationId="{A4A7065D-9791-4020-A092-9E8B855FE48B}"/>
          </ac:spMkLst>
        </pc:spChg>
        <pc:spChg chg="mod">
          <ac:chgData name="Kolakowski, Artur" userId="9c34c8cc-b1df-44f6-bea5-dcf7a54ee35f" providerId="ADAL" clId="{3840EB45-74CA-49F5-8548-3DE287019A31}" dt="2022-12-08T10:51:08.142" v="7484" actId="790"/>
          <ac:spMkLst>
            <pc:docMk/>
            <pc:sldMk cId="2574044071" sldId="484"/>
            <ac:spMk id="9412" creationId="{96CDFF9E-C4DB-46F5-A926-83B28ACB223F}"/>
          </ac:spMkLst>
        </pc:spChg>
        <pc:spChg chg="mod">
          <ac:chgData name="Kolakowski, Artur" userId="9c34c8cc-b1df-44f6-bea5-dcf7a54ee35f" providerId="ADAL" clId="{3840EB45-74CA-49F5-8548-3DE287019A31}" dt="2022-12-08T10:51:08.145" v="7485" actId="790"/>
          <ac:spMkLst>
            <pc:docMk/>
            <pc:sldMk cId="2574044071" sldId="484"/>
            <ac:spMk id="9413" creationId="{7F645568-D991-427D-B368-C9534DEFE9FB}"/>
          </ac:spMkLst>
        </pc:spChg>
        <pc:spChg chg="mod">
          <ac:chgData name="Kolakowski, Artur" userId="9c34c8cc-b1df-44f6-bea5-dcf7a54ee35f" providerId="ADAL" clId="{3840EB45-74CA-49F5-8548-3DE287019A31}" dt="2022-12-08T10:51:08.147" v="7486" actId="790"/>
          <ac:spMkLst>
            <pc:docMk/>
            <pc:sldMk cId="2574044071" sldId="484"/>
            <ac:spMk id="9414" creationId="{FC9FCED1-D6F2-46F6-8AB1-9D27FE988DB8}"/>
          </ac:spMkLst>
        </pc:spChg>
        <pc:spChg chg="mod">
          <ac:chgData name="Kolakowski, Artur" userId="9c34c8cc-b1df-44f6-bea5-dcf7a54ee35f" providerId="ADAL" clId="{3840EB45-74CA-49F5-8548-3DE287019A31}" dt="2022-12-08T10:51:08.149" v="7487" actId="790"/>
          <ac:spMkLst>
            <pc:docMk/>
            <pc:sldMk cId="2574044071" sldId="484"/>
            <ac:spMk id="9415" creationId="{B1037577-2D89-42D4-99A4-F92A557377C8}"/>
          </ac:spMkLst>
        </pc:spChg>
        <pc:spChg chg="mod">
          <ac:chgData name="Kolakowski, Artur" userId="9c34c8cc-b1df-44f6-bea5-dcf7a54ee35f" providerId="ADAL" clId="{3840EB45-74CA-49F5-8548-3DE287019A31}" dt="2022-12-08T10:51:08.152" v="7488" actId="790"/>
          <ac:spMkLst>
            <pc:docMk/>
            <pc:sldMk cId="2574044071" sldId="484"/>
            <ac:spMk id="9416" creationId="{807103D1-F0AF-4183-AF67-05E33BEEA19A}"/>
          </ac:spMkLst>
        </pc:spChg>
        <pc:spChg chg="mod">
          <ac:chgData name="Kolakowski, Artur" userId="9c34c8cc-b1df-44f6-bea5-dcf7a54ee35f" providerId="ADAL" clId="{3840EB45-74CA-49F5-8548-3DE287019A31}" dt="2022-12-08T10:51:08.154" v="7489" actId="790"/>
          <ac:spMkLst>
            <pc:docMk/>
            <pc:sldMk cId="2574044071" sldId="484"/>
            <ac:spMk id="9417" creationId="{5D34F35E-8180-4C9D-B766-F091F778EC20}"/>
          </ac:spMkLst>
        </pc:spChg>
        <pc:spChg chg="mod">
          <ac:chgData name="Kolakowski, Artur" userId="9c34c8cc-b1df-44f6-bea5-dcf7a54ee35f" providerId="ADAL" clId="{3840EB45-74CA-49F5-8548-3DE287019A31}" dt="2022-12-08T10:51:08.157" v="7490" actId="790"/>
          <ac:spMkLst>
            <pc:docMk/>
            <pc:sldMk cId="2574044071" sldId="484"/>
            <ac:spMk id="9418" creationId="{0642DF24-DFA1-4461-AC13-6496CE595DDD}"/>
          </ac:spMkLst>
        </pc:spChg>
        <pc:spChg chg="mod">
          <ac:chgData name="Kolakowski, Artur" userId="9c34c8cc-b1df-44f6-bea5-dcf7a54ee35f" providerId="ADAL" clId="{3840EB45-74CA-49F5-8548-3DE287019A31}" dt="2022-12-08T10:51:08.159" v="7491" actId="790"/>
          <ac:spMkLst>
            <pc:docMk/>
            <pc:sldMk cId="2574044071" sldId="484"/>
            <ac:spMk id="9419" creationId="{34EF4ABF-F88B-414C-9485-63DBA8A7662F}"/>
          </ac:spMkLst>
        </pc:spChg>
        <pc:spChg chg="mod">
          <ac:chgData name="Kolakowski, Artur" userId="9c34c8cc-b1df-44f6-bea5-dcf7a54ee35f" providerId="ADAL" clId="{3840EB45-74CA-49F5-8548-3DE287019A31}" dt="2022-12-08T10:51:08.160" v="7492" actId="790"/>
          <ac:spMkLst>
            <pc:docMk/>
            <pc:sldMk cId="2574044071" sldId="484"/>
            <ac:spMk id="9420" creationId="{C1B8D737-00F3-4501-B346-DC306BD63045}"/>
          </ac:spMkLst>
        </pc:spChg>
        <pc:spChg chg="mod">
          <ac:chgData name="Kolakowski, Artur" userId="9c34c8cc-b1df-44f6-bea5-dcf7a54ee35f" providerId="ADAL" clId="{3840EB45-74CA-49F5-8548-3DE287019A31}" dt="2022-12-08T10:51:08.163" v="7493" actId="790"/>
          <ac:spMkLst>
            <pc:docMk/>
            <pc:sldMk cId="2574044071" sldId="484"/>
            <ac:spMk id="9421" creationId="{D3B53A6D-D2EA-4FE3-ACF8-A7D890493E94}"/>
          </ac:spMkLst>
        </pc:spChg>
        <pc:spChg chg="mod">
          <ac:chgData name="Kolakowski, Artur" userId="9c34c8cc-b1df-44f6-bea5-dcf7a54ee35f" providerId="ADAL" clId="{3840EB45-74CA-49F5-8548-3DE287019A31}" dt="2022-12-08T10:51:08.165" v="7494" actId="790"/>
          <ac:spMkLst>
            <pc:docMk/>
            <pc:sldMk cId="2574044071" sldId="484"/>
            <ac:spMk id="9422" creationId="{A106E1A0-A2C9-479E-AD8B-C60D72B5FC32}"/>
          </ac:spMkLst>
        </pc:spChg>
        <pc:spChg chg="mod">
          <ac:chgData name="Kolakowski, Artur" userId="9c34c8cc-b1df-44f6-bea5-dcf7a54ee35f" providerId="ADAL" clId="{3840EB45-74CA-49F5-8548-3DE287019A31}" dt="2022-12-08T10:51:08.166" v="7495" actId="790"/>
          <ac:spMkLst>
            <pc:docMk/>
            <pc:sldMk cId="2574044071" sldId="484"/>
            <ac:spMk id="9423" creationId="{EDE87F17-F188-4DB6-8668-171F19884FDA}"/>
          </ac:spMkLst>
        </pc:spChg>
        <pc:spChg chg="mod">
          <ac:chgData name="Kolakowski, Artur" userId="9c34c8cc-b1df-44f6-bea5-dcf7a54ee35f" providerId="ADAL" clId="{3840EB45-74CA-49F5-8548-3DE287019A31}" dt="2022-12-08T10:51:08.168" v="7496" actId="790"/>
          <ac:spMkLst>
            <pc:docMk/>
            <pc:sldMk cId="2574044071" sldId="484"/>
            <ac:spMk id="9424" creationId="{5D407E2B-7752-4FAB-B640-541705ED4FDE}"/>
          </ac:spMkLst>
        </pc:spChg>
        <pc:spChg chg="mod">
          <ac:chgData name="Kolakowski, Artur" userId="9c34c8cc-b1df-44f6-bea5-dcf7a54ee35f" providerId="ADAL" clId="{3840EB45-74CA-49F5-8548-3DE287019A31}" dt="2022-12-08T10:51:08.170" v="7497" actId="790"/>
          <ac:spMkLst>
            <pc:docMk/>
            <pc:sldMk cId="2574044071" sldId="484"/>
            <ac:spMk id="9425" creationId="{3A04CA25-27EF-42EF-B79C-3DF0BF73C9EA}"/>
          </ac:spMkLst>
        </pc:spChg>
        <pc:spChg chg="mod">
          <ac:chgData name="Kolakowski, Artur" userId="9c34c8cc-b1df-44f6-bea5-dcf7a54ee35f" providerId="ADAL" clId="{3840EB45-74CA-49F5-8548-3DE287019A31}" dt="2022-12-08T10:51:08.172" v="7498" actId="790"/>
          <ac:spMkLst>
            <pc:docMk/>
            <pc:sldMk cId="2574044071" sldId="484"/>
            <ac:spMk id="9426" creationId="{2B026920-4FF4-40A1-AD73-E332BCF9D3B7}"/>
          </ac:spMkLst>
        </pc:spChg>
        <pc:spChg chg="mod">
          <ac:chgData name="Kolakowski, Artur" userId="9c34c8cc-b1df-44f6-bea5-dcf7a54ee35f" providerId="ADAL" clId="{3840EB45-74CA-49F5-8548-3DE287019A31}" dt="2022-12-08T10:51:08.174" v="7499" actId="790"/>
          <ac:spMkLst>
            <pc:docMk/>
            <pc:sldMk cId="2574044071" sldId="484"/>
            <ac:spMk id="9427" creationId="{8FBF29AD-A076-453A-B2DE-9F5F2A62C51A}"/>
          </ac:spMkLst>
        </pc:spChg>
        <pc:spChg chg="mod">
          <ac:chgData name="Kolakowski, Artur" userId="9c34c8cc-b1df-44f6-bea5-dcf7a54ee35f" providerId="ADAL" clId="{3840EB45-74CA-49F5-8548-3DE287019A31}" dt="2022-12-08T10:51:08.177" v="7500" actId="790"/>
          <ac:spMkLst>
            <pc:docMk/>
            <pc:sldMk cId="2574044071" sldId="484"/>
            <ac:spMk id="9428" creationId="{E7732D55-202D-478A-9CB8-98D4EB26DC42}"/>
          </ac:spMkLst>
        </pc:spChg>
        <pc:spChg chg="mod">
          <ac:chgData name="Kolakowski, Artur" userId="9c34c8cc-b1df-44f6-bea5-dcf7a54ee35f" providerId="ADAL" clId="{3840EB45-74CA-49F5-8548-3DE287019A31}" dt="2022-12-08T10:51:08.178" v="7501" actId="790"/>
          <ac:spMkLst>
            <pc:docMk/>
            <pc:sldMk cId="2574044071" sldId="484"/>
            <ac:spMk id="9429" creationId="{BF4DB49B-12EB-4277-B945-0F683D77D5F5}"/>
          </ac:spMkLst>
        </pc:spChg>
        <pc:spChg chg="mod">
          <ac:chgData name="Kolakowski, Artur" userId="9c34c8cc-b1df-44f6-bea5-dcf7a54ee35f" providerId="ADAL" clId="{3840EB45-74CA-49F5-8548-3DE287019A31}" dt="2022-12-08T10:51:08.180" v="7502" actId="790"/>
          <ac:spMkLst>
            <pc:docMk/>
            <pc:sldMk cId="2574044071" sldId="484"/>
            <ac:spMk id="9430" creationId="{33B635DD-51E8-41F3-8357-315E600AEB3E}"/>
          </ac:spMkLst>
        </pc:spChg>
        <pc:spChg chg="mod">
          <ac:chgData name="Kolakowski, Artur" userId="9c34c8cc-b1df-44f6-bea5-dcf7a54ee35f" providerId="ADAL" clId="{3840EB45-74CA-49F5-8548-3DE287019A31}" dt="2022-12-08T10:51:08.183" v="7503" actId="790"/>
          <ac:spMkLst>
            <pc:docMk/>
            <pc:sldMk cId="2574044071" sldId="484"/>
            <ac:spMk id="9431" creationId="{13A314A2-2B4B-478F-B2B6-8BD78C8B4917}"/>
          </ac:spMkLst>
        </pc:spChg>
        <pc:spChg chg="mod">
          <ac:chgData name="Kolakowski, Artur" userId="9c34c8cc-b1df-44f6-bea5-dcf7a54ee35f" providerId="ADAL" clId="{3840EB45-74CA-49F5-8548-3DE287019A31}" dt="2022-12-08T10:51:08.184" v="7504" actId="790"/>
          <ac:spMkLst>
            <pc:docMk/>
            <pc:sldMk cId="2574044071" sldId="484"/>
            <ac:spMk id="9432" creationId="{9A4641EB-D86A-46C3-9731-9810632A0A29}"/>
          </ac:spMkLst>
        </pc:spChg>
        <pc:spChg chg="mod">
          <ac:chgData name="Kolakowski, Artur" userId="9c34c8cc-b1df-44f6-bea5-dcf7a54ee35f" providerId="ADAL" clId="{3840EB45-74CA-49F5-8548-3DE287019A31}" dt="2022-12-08T10:51:08.186" v="7505" actId="790"/>
          <ac:spMkLst>
            <pc:docMk/>
            <pc:sldMk cId="2574044071" sldId="484"/>
            <ac:spMk id="9433" creationId="{FB0F2D04-58BF-420F-851F-414A18FDD078}"/>
          </ac:spMkLst>
        </pc:spChg>
        <pc:spChg chg="mod">
          <ac:chgData name="Kolakowski, Artur" userId="9c34c8cc-b1df-44f6-bea5-dcf7a54ee35f" providerId="ADAL" clId="{3840EB45-74CA-49F5-8548-3DE287019A31}" dt="2022-12-08T10:51:08.188" v="7506" actId="790"/>
          <ac:spMkLst>
            <pc:docMk/>
            <pc:sldMk cId="2574044071" sldId="484"/>
            <ac:spMk id="9434" creationId="{A6FDAEED-D1D9-49EB-830E-BA58A040A914}"/>
          </ac:spMkLst>
        </pc:spChg>
        <pc:spChg chg="mod">
          <ac:chgData name="Kolakowski, Artur" userId="9c34c8cc-b1df-44f6-bea5-dcf7a54ee35f" providerId="ADAL" clId="{3840EB45-74CA-49F5-8548-3DE287019A31}" dt="2022-12-08T10:51:08.190" v="7507" actId="790"/>
          <ac:spMkLst>
            <pc:docMk/>
            <pc:sldMk cId="2574044071" sldId="484"/>
            <ac:spMk id="9435" creationId="{7C863CBF-2791-4F8D-A37A-428BCE8CF107}"/>
          </ac:spMkLst>
        </pc:spChg>
        <pc:spChg chg="mod">
          <ac:chgData name="Kolakowski, Artur" userId="9c34c8cc-b1df-44f6-bea5-dcf7a54ee35f" providerId="ADAL" clId="{3840EB45-74CA-49F5-8548-3DE287019A31}" dt="2022-12-08T10:51:08.193" v="7508" actId="790"/>
          <ac:spMkLst>
            <pc:docMk/>
            <pc:sldMk cId="2574044071" sldId="484"/>
            <ac:spMk id="9436" creationId="{3E9F06C5-4675-4BDF-BBBB-8A119775BA7E}"/>
          </ac:spMkLst>
        </pc:spChg>
        <pc:spChg chg="mod">
          <ac:chgData name="Kolakowski, Artur" userId="9c34c8cc-b1df-44f6-bea5-dcf7a54ee35f" providerId="ADAL" clId="{3840EB45-74CA-49F5-8548-3DE287019A31}" dt="2022-12-08T10:51:08.195" v="7509" actId="790"/>
          <ac:spMkLst>
            <pc:docMk/>
            <pc:sldMk cId="2574044071" sldId="484"/>
            <ac:spMk id="9437" creationId="{491C3EC0-842B-457D-81DB-AEA6236504CD}"/>
          </ac:spMkLst>
        </pc:spChg>
        <pc:spChg chg="mod">
          <ac:chgData name="Kolakowski, Artur" userId="9c34c8cc-b1df-44f6-bea5-dcf7a54ee35f" providerId="ADAL" clId="{3840EB45-74CA-49F5-8548-3DE287019A31}" dt="2022-12-08T10:51:08.197" v="7510" actId="790"/>
          <ac:spMkLst>
            <pc:docMk/>
            <pc:sldMk cId="2574044071" sldId="484"/>
            <ac:spMk id="9438" creationId="{1E487432-FB86-4A67-B332-E0281450374B}"/>
          </ac:spMkLst>
        </pc:spChg>
        <pc:spChg chg="mod">
          <ac:chgData name="Kolakowski, Artur" userId="9c34c8cc-b1df-44f6-bea5-dcf7a54ee35f" providerId="ADAL" clId="{3840EB45-74CA-49F5-8548-3DE287019A31}" dt="2022-12-08T10:51:08.199" v="7511" actId="790"/>
          <ac:spMkLst>
            <pc:docMk/>
            <pc:sldMk cId="2574044071" sldId="484"/>
            <ac:spMk id="9439" creationId="{2A526A5A-91E6-44B6-93A5-528BB104DD45}"/>
          </ac:spMkLst>
        </pc:spChg>
        <pc:spChg chg="mod">
          <ac:chgData name="Kolakowski, Artur" userId="9c34c8cc-b1df-44f6-bea5-dcf7a54ee35f" providerId="ADAL" clId="{3840EB45-74CA-49F5-8548-3DE287019A31}" dt="2022-12-08T10:51:08.201" v="7512" actId="790"/>
          <ac:spMkLst>
            <pc:docMk/>
            <pc:sldMk cId="2574044071" sldId="484"/>
            <ac:spMk id="9440" creationId="{F29C3B79-81B1-45DB-8026-50934C726B45}"/>
          </ac:spMkLst>
        </pc:spChg>
        <pc:spChg chg="mod">
          <ac:chgData name="Kolakowski, Artur" userId="9c34c8cc-b1df-44f6-bea5-dcf7a54ee35f" providerId="ADAL" clId="{3840EB45-74CA-49F5-8548-3DE287019A31}" dt="2022-12-08T10:51:08.203" v="7513" actId="790"/>
          <ac:spMkLst>
            <pc:docMk/>
            <pc:sldMk cId="2574044071" sldId="484"/>
            <ac:spMk id="9441" creationId="{72EA9C29-36B4-4E4E-BC95-078DCAD8E919}"/>
          </ac:spMkLst>
        </pc:spChg>
        <pc:spChg chg="mod">
          <ac:chgData name="Kolakowski, Artur" userId="9c34c8cc-b1df-44f6-bea5-dcf7a54ee35f" providerId="ADAL" clId="{3840EB45-74CA-49F5-8548-3DE287019A31}" dt="2022-12-08T10:51:08.205" v="7514" actId="790"/>
          <ac:spMkLst>
            <pc:docMk/>
            <pc:sldMk cId="2574044071" sldId="484"/>
            <ac:spMk id="9442" creationId="{4E68E9F1-8B35-455A-B9C3-C0A90DC78067}"/>
          </ac:spMkLst>
        </pc:spChg>
        <pc:spChg chg="mod">
          <ac:chgData name="Kolakowski, Artur" userId="9c34c8cc-b1df-44f6-bea5-dcf7a54ee35f" providerId="ADAL" clId="{3840EB45-74CA-49F5-8548-3DE287019A31}" dt="2022-12-08T10:51:08.206" v="7515" actId="790"/>
          <ac:spMkLst>
            <pc:docMk/>
            <pc:sldMk cId="2574044071" sldId="484"/>
            <ac:spMk id="9443" creationId="{00F3A541-8814-44BE-AE0D-656907C7E22F}"/>
          </ac:spMkLst>
        </pc:spChg>
        <pc:spChg chg="mod">
          <ac:chgData name="Kolakowski, Artur" userId="9c34c8cc-b1df-44f6-bea5-dcf7a54ee35f" providerId="ADAL" clId="{3840EB45-74CA-49F5-8548-3DE287019A31}" dt="2022-12-08T10:51:08.209" v="7516" actId="790"/>
          <ac:spMkLst>
            <pc:docMk/>
            <pc:sldMk cId="2574044071" sldId="484"/>
            <ac:spMk id="9444" creationId="{833AED0A-3762-457D-AA9F-2947226AE407}"/>
          </ac:spMkLst>
        </pc:spChg>
        <pc:spChg chg="mod">
          <ac:chgData name="Kolakowski, Artur" userId="9c34c8cc-b1df-44f6-bea5-dcf7a54ee35f" providerId="ADAL" clId="{3840EB45-74CA-49F5-8548-3DE287019A31}" dt="2022-12-08T10:51:08.211" v="7517" actId="790"/>
          <ac:spMkLst>
            <pc:docMk/>
            <pc:sldMk cId="2574044071" sldId="484"/>
            <ac:spMk id="9445" creationId="{157670A9-CC34-46EE-8ED2-37538F708AB0}"/>
          </ac:spMkLst>
        </pc:spChg>
        <pc:spChg chg="mod">
          <ac:chgData name="Kolakowski, Artur" userId="9c34c8cc-b1df-44f6-bea5-dcf7a54ee35f" providerId="ADAL" clId="{3840EB45-74CA-49F5-8548-3DE287019A31}" dt="2022-12-08T10:51:08.212" v="7518" actId="790"/>
          <ac:spMkLst>
            <pc:docMk/>
            <pc:sldMk cId="2574044071" sldId="484"/>
            <ac:spMk id="9446" creationId="{B7DD65D2-1711-49C0-9D8C-6BD7211FDFE0}"/>
          </ac:spMkLst>
        </pc:spChg>
        <pc:spChg chg="mod">
          <ac:chgData name="Kolakowski, Artur" userId="9c34c8cc-b1df-44f6-bea5-dcf7a54ee35f" providerId="ADAL" clId="{3840EB45-74CA-49F5-8548-3DE287019A31}" dt="2022-12-08T10:51:08.214" v="7519" actId="790"/>
          <ac:spMkLst>
            <pc:docMk/>
            <pc:sldMk cId="2574044071" sldId="484"/>
            <ac:spMk id="9447" creationId="{EAFC2AD7-B84A-467C-AD09-3C7024A5FF78}"/>
          </ac:spMkLst>
        </pc:spChg>
        <pc:spChg chg="mod">
          <ac:chgData name="Kolakowski, Artur" userId="9c34c8cc-b1df-44f6-bea5-dcf7a54ee35f" providerId="ADAL" clId="{3840EB45-74CA-49F5-8548-3DE287019A31}" dt="2022-12-08T10:51:08.216" v="7520" actId="790"/>
          <ac:spMkLst>
            <pc:docMk/>
            <pc:sldMk cId="2574044071" sldId="484"/>
            <ac:spMk id="9448" creationId="{B23885D3-2D9E-4814-BB84-4577DA9CC29A}"/>
          </ac:spMkLst>
        </pc:spChg>
        <pc:spChg chg="mod">
          <ac:chgData name="Kolakowski, Artur" userId="9c34c8cc-b1df-44f6-bea5-dcf7a54ee35f" providerId="ADAL" clId="{3840EB45-74CA-49F5-8548-3DE287019A31}" dt="2022-12-08T10:51:08.218" v="7521" actId="790"/>
          <ac:spMkLst>
            <pc:docMk/>
            <pc:sldMk cId="2574044071" sldId="484"/>
            <ac:spMk id="9449" creationId="{1322A396-59E7-4956-9078-0E97028E3949}"/>
          </ac:spMkLst>
        </pc:spChg>
        <pc:spChg chg="mod">
          <ac:chgData name="Kolakowski, Artur" userId="9c34c8cc-b1df-44f6-bea5-dcf7a54ee35f" providerId="ADAL" clId="{3840EB45-74CA-49F5-8548-3DE287019A31}" dt="2022-12-08T10:51:08.219" v="7522" actId="790"/>
          <ac:spMkLst>
            <pc:docMk/>
            <pc:sldMk cId="2574044071" sldId="484"/>
            <ac:spMk id="9450" creationId="{1D16567E-721A-4B02-9FB6-4B9C048943DA}"/>
          </ac:spMkLst>
        </pc:spChg>
        <pc:spChg chg="mod">
          <ac:chgData name="Kolakowski, Artur" userId="9c34c8cc-b1df-44f6-bea5-dcf7a54ee35f" providerId="ADAL" clId="{3840EB45-74CA-49F5-8548-3DE287019A31}" dt="2022-12-08T10:51:08.221" v="7523" actId="790"/>
          <ac:spMkLst>
            <pc:docMk/>
            <pc:sldMk cId="2574044071" sldId="484"/>
            <ac:spMk id="9451" creationId="{FD3A1705-2EE2-40FC-AA60-DD1929B18AFB}"/>
          </ac:spMkLst>
        </pc:spChg>
        <pc:spChg chg="mod">
          <ac:chgData name="Kolakowski, Artur" userId="9c34c8cc-b1df-44f6-bea5-dcf7a54ee35f" providerId="ADAL" clId="{3840EB45-74CA-49F5-8548-3DE287019A31}" dt="2022-12-08T10:51:08.223" v="7524" actId="790"/>
          <ac:spMkLst>
            <pc:docMk/>
            <pc:sldMk cId="2574044071" sldId="484"/>
            <ac:spMk id="9452" creationId="{3252E24B-BE6E-4E5A-A6B0-9E2E5DA9538C}"/>
          </ac:spMkLst>
        </pc:spChg>
        <pc:spChg chg="mod">
          <ac:chgData name="Kolakowski, Artur" userId="9c34c8cc-b1df-44f6-bea5-dcf7a54ee35f" providerId="ADAL" clId="{3840EB45-74CA-49F5-8548-3DE287019A31}" dt="2022-12-08T10:51:08.225" v="7525" actId="790"/>
          <ac:spMkLst>
            <pc:docMk/>
            <pc:sldMk cId="2574044071" sldId="484"/>
            <ac:spMk id="9453" creationId="{A05E2B8A-F28F-4E3E-8908-5DC41929BAFD}"/>
          </ac:spMkLst>
        </pc:spChg>
        <pc:spChg chg="mod">
          <ac:chgData name="Kolakowski, Artur" userId="9c34c8cc-b1df-44f6-bea5-dcf7a54ee35f" providerId="ADAL" clId="{3840EB45-74CA-49F5-8548-3DE287019A31}" dt="2022-12-08T10:51:08.226" v="7526" actId="790"/>
          <ac:spMkLst>
            <pc:docMk/>
            <pc:sldMk cId="2574044071" sldId="484"/>
            <ac:spMk id="9454" creationId="{66E5C8AD-5BD6-4F8E-BF01-82E3F00B8654}"/>
          </ac:spMkLst>
        </pc:spChg>
        <pc:spChg chg="mod">
          <ac:chgData name="Kolakowski, Artur" userId="9c34c8cc-b1df-44f6-bea5-dcf7a54ee35f" providerId="ADAL" clId="{3840EB45-74CA-49F5-8548-3DE287019A31}" dt="2022-12-08T10:51:08.229" v="7527" actId="790"/>
          <ac:spMkLst>
            <pc:docMk/>
            <pc:sldMk cId="2574044071" sldId="484"/>
            <ac:spMk id="9455" creationId="{34239C3D-6085-4061-AAB6-836D7C7B516E}"/>
          </ac:spMkLst>
        </pc:spChg>
        <pc:spChg chg="mod">
          <ac:chgData name="Kolakowski, Artur" userId="9c34c8cc-b1df-44f6-bea5-dcf7a54ee35f" providerId="ADAL" clId="{3840EB45-74CA-49F5-8548-3DE287019A31}" dt="2022-12-08T10:51:08.231" v="7528" actId="790"/>
          <ac:spMkLst>
            <pc:docMk/>
            <pc:sldMk cId="2574044071" sldId="484"/>
            <ac:spMk id="9456" creationId="{235EBF27-CEE2-4338-9382-8D24D4ADF534}"/>
          </ac:spMkLst>
        </pc:spChg>
        <pc:spChg chg="mod">
          <ac:chgData name="Kolakowski, Artur" userId="9c34c8cc-b1df-44f6-bea5-dcf7a54ee35f" providerId="ADAL" clId="{3840EB45-74CA-49F5-8548-3DE287019A31}" dt="2022-12-08T10:51:08.232" v="7529" actId="790"/>
          <ac:spMkLst>
            <pc:docMk/>
            <pc:sldMk cId="2574044071" sldId="484"/>
            <ac:spMk id="9457" creationId="{9582ECE9-1824-4221-B1B9-EF8D3A6EB582}"/>
          </ac:spMkLst>
        </pc:spChg>
        <pc:spChg chg="mod">
          <ac:chgData name="Kolakowski, Artur" userId="9c34c8cc-b1df-44f6-bea5-dcf7a54ee35f" providerId="ADAL" clId="{3840EB45-74CA-49F5-8548-3DE287019A31}" dt="2022-12-08T10:51:08.234" v="7530" actId="790"/>
          <ac:spMkLst>
            <pc:docMk/>
            <pc:sldMk cId="2574044071" sldId="484"/>
            <ac:spMk id="9458" creationId="{7B3A8050-161B-4171-8C34-F7B9AB4A30D9}"/>
          </ac:spMkLst>
        </pc:spChg>
        <pc:spChg chg="mod">
          <ac:chgData name="Kolakowski, Artur" userId="9c34c8cc-b1df-44f6-bea5-dcf7a54ee35f" providerId="ADAL" clId="{3840EB45-74CA-49F5-8548-3DE287019A31}" dt="2022-12-08T10:51:08.235" v="7531" actId="790"/>
          <ac:spMkLst>
            <pc:docMk/>
            <pc:sldMk cId="2574044071" sldId="484"/>
            <ac:spMk id="9459" creationId="{436FE473-B64F-40A7-9F64-67C9D469C3AE}"/>
          </ac:spMkLst>
        </pc:spChg>
        <pc:spChg chg="mod">
          <ac:chgData name="Kolakowski, Artur" userId="9c34c8cc-b1df-44f6-bea5-dcf7a54ee35f" providerId="ADAL" clId="{3840EB45-74CA-49F5-8548-3DE287019A31}" dt="2022-12-08T10:51:08.237" v="7532" actId="790"/>
          <ac:spMkLst>
            <pc:docMk/>
            <pc:sldMk cId="2574044071" sldId="484"/>
            <ac:spMk id="9460" creationId="{35D1454D-EE09-4A8F-AB62-F515002D3C14}"/>
          </ac:spMkLst>
        </pc:spChg>
        <pc:spChg chg="mod">
          <ac:chgData name="Kolakowski, Artur" userId="9c34c8cc-b1df-44f6-bea5-dcf7a54ee35f" providerId="ADAL" clId="{3840EB45-74CA-49F5-8548-3DE287019A31}" dt="2022-12-08T10:51:08.239" v="7533" actId="790"/>
          <ac:spMkLst>
            <pc:docMk/>
            <pc:sldMk cId="2574044071" sldId="484"/>
            <ac:spMk id="9461" creationId="{8ACC2BB9-858E-4B2D-817E-E5C3388BAA1B}"/>
          </ac:spMkLst>
        </pc:spChg>
        <pc:spChg chg="mod">
          <ac:chgData name="Kolakowski, Artur" userId="9c34c8cc-b1df-44f6-bea5-dcf7a54ee35f" providerId="ADAL" clId="{3840EB45-74CA-49F5-8548-3DE287019A31}" dt="2022-12-08T10:51:08.241" v="7534" actId="790"/>
          <ac:spMkLst>
            <pc:docMk/>
            <pc:sldMk cId="2574044071" sldId="484"/>
            <ac:spMk id="9462" creationId="{DB35F6AB-92FF-4F4A-9E26-C3C8A4021948}"/>
          </ac:spMkLst>
        </pc:spChg>
        <pc:spChg chg="mod">
          <ac:chgData name="Kolakowski, Artur" userId="9c34c8cc-b1df-44f6-bea5-dcf7a54ee35f" providerId="ADAL" clId="{3840EB45-74CA-49F5-8548-3DE287019A31}" dt="2022-12-08T10:51:08.243" v="7535" actId="790"/>
          <ac:spMkLst>
            <pc:docMk/>
            <pc:sldMk cId="2574044071" sldId="484"/>
            <ac:spMk id="9463" creationId="{D36CD13E-C91B-47AD-A6D6-DAB9A542B8ED}"/>
          </ac:spMkLst>
        </pc:spChg>
        <pc:spChg chg="mod">
          <ac:chgData name="Kolakowski, Artur" userId="9c34c8cc-b1df-44f6-bea5-dcf7a54ee35f" providerId="ADAL" clId="{3840EB45-74CA-49F5-8548-3DE287019A31}" dt="2022-12-08T10:51:08.245" v="7536" actId="790"/>
          <ac:spMkLst>
            <pc:docMk/>
            <pc:sldMk cId="2574044071" sldId="484"/>
            <ac:spMk id="9464" creationId="{F722FBB8-EDD6-4596-892C-40AF9A0089C9}"/>
          </ac:spMkLst>
        </pc:spChg>
        <pc:spChg chg="mod">
          <ac:chgData name="Kolakowski, Artur" userId="9c34c8cc-b1df-44f6-bea5-dcf7a54ee35f" providerId="ADAL" clId="{3840EB45-74CA-49F5-8548-3DE287019A31}" dt="2022-12-08T10:51:08.247" v="7537" actId="790"/>
          <ac:spMkLst>
            <pc:docMk/>
            <pc:sldMk cId="2574044071" sldId="484"/>
            <ac:spMk id="9465" creationId="{0E8E5B31-9D59-4385-89BC-9150FD0F8B85}"/>
          </ac:spMkLst>
        </pc:spChg>
        <pc:spChg chg="mod">
          <ac:chgData name="Kolakowski, Artur" userId="9c34c8cc-b1df-44f6-bea5-dcf7a54ee35f" providerId="ADAL" clId="{3840EB45-74CA-49F5-8548-3DE287019A31}" dt="2022-12-08T10:51:08.249" v="7538" actId="790"/>
          <ac:spMkLst>
            <pc:docMk/>
            <pc:sldMk cId="2574044071" sldId="484"/>
            <ac:spMk id="9466" creationId="{B328AD01-7DD7-4C2B-A6F5-48A481B729FC}"/>
          </ac:spMkLst>
        </pc:spChg>
        <pc:spChg chg="mod">
          <ac:chgData name="Kolakowski, Artur" userId="9c34c8cc-b1df-44f6-bea5-dcf7a54ee35f" providerId="ADAL" clId="{3840EB45-74CA-49F5-8548-3DE287019A31}" dt="2022-12-08T10:51:08.251" v="7539" actId="790"/>
          <ac:spMkLst>
            <pc:docMk/>
            <pc:sldMk cId="2574044071" sldId="484"/>
            <ac:spMk id="9467" creationId="{9B1AC8CE-999A-409A-8715-F8D7209D4530}"/>
          </ac:spMkLst>
        </pc:spChg>
        <pc:spChg chg="mod">
          <ac:chgData name="Kolakowski, Artur" userId="9c34c8cc-b1df-44f6-bea5-dcf7a54ee35f" providerId="ADAL" clId="{3840EB45-74CA-49F5-8548-3DE287019A31}" dt="2022-12-08T10:51:08.252" v="7540" actId="790"/>
          <ac:spMkLst>
            <pc:docMk/>
            <pc:sldMk cId="2574044071" sldId="484"/>
            <ac:spMk id="9468" creationId="{8814608F-A4F2-4738-9C23-83FEC820939B}"/>
          </ac:spMkLst>
        </pc:spChg>
        <pc:spChg chg="mod">
          <ac:chgData name="Kolakowski, Artur" userId="9c34c8cc-b1df-44f6-bea5-dcf7a54ee35f" providerId="ADAL" clId="{3840EB45-74CA-49F5-8548-3DE287019A31}" dt="2022-12-08T10:51:08.254" v="7541" actId="790"/>
          <ac:spMkLst>
            <pc:docMk/>
            <pc:sldMk cId="2574044071" sldId="484"/>
            <ac:spMk id="9469" creationId="{DA8A9DF7-8BDC-4221-97CD-C02A54FA4C1E}"/>
          </ac:spMkLst>
        </pc:spChg>
        <pc:spChg chg="mod">
          <ac:chgData name="Kolakowski, Artur" userId="9c34c8cc-b1df-44f6-bea5-dcf7a54ee35f" providerId="ADAL" clId="{3840EB45-74CA-49F5-8548-3DE287019A31}" dt="2022-12-08T10:51:08.256" v="7542" actId="790"/>
          <ac:spMkLst>
            <pc:docMk/>
            <pc:sldMk cId="2574044071" sldId="484"/>
            <ac:spMk id="9470" creationId="{DA026D73-CE97-4BBC-BFD0-FAF53C709410}"/>
          </ac:spMkLst>
        </pc:spChg>
        <pc:spChg chg="mod">
          <ac:chgData name="Kolakowski, Artur" userId="9c34c8cc-b1df-44f6-bea5-dcf7a54ee35f" providerId="ADAL" clId="{3840EB45-74CA-49F5-8548-3DE287019A31}" dt="2022-12-08T10:51:08.257" v="7543" actId="790"/>
          <ac:spMkLst>
            <pc:docMk/>
            <pc:sldMk cId="2574044071" sldId="484"/>
            <ac:spMk id="9471" creationId="{BD1731BB-B0EA-41C3-9273-A0B1EA3B2B50}"/>
          </ac:spMkLst>
        </pc:spChg>
        <pc:spChg chg="mod">
          <ac:chgData name="Kolakowski, Artur" userId="9c34c8cc-b1df-44f6-bea5-dcf7a54ee35f" providerId="ADAL" clId="{3840EB45-74CA-49F5-8548-3DE287019A31}" dt="2022-12-08T10:51:08.259" v="7544" actId="790"/>
          <ac:spMkLst>
            <pc:docMk/>
            <pc:sldMk cId="2574044071" sldId="484"/>
            <ac:spMk id="9472" creationId="{4D6FD5A8-AB43-4AB2-8B1A-8047D73BE3DB}"/>
          </ac:spMkLst>
        </pc:spChg>
        <pc:spChg chg="mod">
          <ac:chgData name="Kolakowski, Artur" userId="9c34c8cc-b1df-44f6-bea5-dcf7a54ee35f" providerId="ADAL" clId="{3840EB45-74CA-49F5-8548-3DE287019A31}" dt="2022-12-08T10:51:08.261" v="7545" actId="790"/>
          <ac:spMkLst>
            <pc:docMk/>
            <pc:sldMk cId="2574044071" sldId="484"/>
            <ac:spMk id="9473" creationId="{EEC3DEE6-70E1-4A74-ACE6-CFC83C1D56CA}"/>
          </ac:spMkLst>
        </pc:spChg>
        <pc:spChg chg="mod">
          <ac:chgData name="Kolakowski, Artur" userId="9c34c8cc-b1df-44f6-bea5-dcf7a54ee35f" providerId="ADAL" clId="{3840EB45-74CA-49F5-8548-3DE287019A31}" dt="2022-12-08T10:51:08.264" v="7546" actId="790"/>
          <ac:spMkLst>
            <pc:docMk/>
            <pc:sldMk cId="2574044071" sldId="484"/>
            <ac:spMk id="9474" creationId="{AB9DA530-1A21-481F-8284-746AE287D3FE}"/>
          </ac:spMkLst>
        </pc:spChg>
        <pc:spChg chg="mod">
          <ac:chgData name="Kolakowski, Artur" userId="9c34c8cc-b1df-44f6-bea5-dcf7a54ee35f" providerId="ADAL" clId="{3840EB45-74CA-49F5-8548-3DE287019A31}" dt="2022-12-08T10:51:08.266" v="7547" actId="790"/>
          <ac:spMkLst>
            <pc:docMk/>
            <pc:sldMk cId="2574044071" sldId="484"/>
            <ac:spMk id="9475" creationId="{8AAD4F55-9724-4CB1-BC8F-733CE5673A3F}"/>
          </ac:spMkLst>
        </pc:spChg>
        <pc:spChg chg="mod">
          <ac:chgData name="Kolakowski, Artur" userId="9c34c8cc-b1df-44f6-bea5-dcf7a54ee35f" providerId="ADAL" clId="{3840EB45-74CA-49F5-8548-3DE287019A31}" dt="2022-12-08T10:51:08.267" v="7548" actId="790"/>
          <ac:spMkLst>
            <pc:docMk/>
            <pc:sldMk cId="2574044071" sldId="484"/>
            <ac:spMk id="9476" creationId="{338392C7-5E0A-49BC-ABA6-5D9FD0662CC7}"/>
          </ac:spMkLst>
        </pc:spChg>
        <pc:spChg chg="mod">
          <ac:chgData name="Kolakowski, Artur" userId="9c34c8cc-b1df-44f6-bea5-dcf7a54ee35f" providerId="ADAL" clId="{3840EB45-74CA-49F5-8548-3DE287019A31}" dt="2022-12-08T10:51:08.270" v="7549" actId="790"/>
          <ac:spMkLst>
            <pc:docMk/>
            <pc:sldMk cId="2574044071" sldId="484"/>
            <ac:spMk id="9477" creationId="{71A0DC3E-8AE0-4FD8-A3EB-E02F9C4871F3}"/>
          </ac:spMkLst>
        </pc:spChg>
        <pc:spChg chg="mod">
          <ac:chgData name="Kolakowski, Artur" userId="9c34c8cc-b1df-44f6-bea5-dcf7a54ee35f" providerId="ADAL" clId="{3840EB45-74CA-49F5-8548-3DE287019A31}" dt="2022-12-08T10:51:08.272" v="7550" actId="790"/>
          <ac:spMkLst>
            <pc:docMk/>
            <pc:sldMk cId="2574044071" sldId="484"/>
            <ac:spMk id="9478" creationId="{1A5377DF-379B-44CF-BCFA-6F1A3F3116FA}"/>
          </ac:spMkLst>
        </pc:spChg>
        <pc:spChg chg="mod">
          <ac:chgData name="Kolakowski, Artur" userId="9c34c8cc-b1df-44f6-bea5-dcf7a54ee35f" providerId="ADAL" clId="{3840EB45-74CA-49F5-8548-3DE287019A31}" dt="2022-12-08T10:51:08.273" v="7551" actId="790"/>
          <ac:spMkLst>
            <pc:docMk/>
            <pc:sldMk cId="2574044071" sldId="484"/>
            <ac:spMk id="9479" creationId="{FF6894FD-1A12-4623-A297-341C43C4619E}"/>
          </ac:spMkLst>
        </pc:spChg>
        <pc:spChg chg="mod">
          <ac:chgData name="Kolakowski, Artur" userId="9c34c8cc-b1df-44f6-bea5-dcf7a54ee35f" providerId="ADAL" clId="{3840EB45-74CA-49F5-8548-3DE287019A31}" dt="2022-12-08T10:51:08.276" v="7552" actId="790"/>
          <ac:spMkLst>
            <pc:docMk/>
            <pc:sldMk cId="2574044071" sldId="484"/>
            <ac:spMk id="9480" creationId="{A14BC821-1ACA-4C6D-8A58-E347AA31F378}"/>
          </ac:spMkLst>
        </pc:spChg>
        <pc:spChg chg="mod">
          <ac:chgData name="Kolakowski, Artur" userId="9c34c8cc-b1df-44f6-bea5-dcf7a54ee35f" providerId="ADAL" clId="{3840EB45-74CA-49F5-8548-3DE287019A31}" dt="2022-12-08T10:51:08.278" v="7553" actId="790"/>
          <ac:spMkLst>
            <pc:docMk/>
            <pc:sldMk cId="2574044071" sldId="484"/>
            <ac:spMk id="9481" creationId="{C83EA204-2401-4009-A606-C9CC6F14BBC5}"/>
          </ac:spMkLst>
        </pc:spChg>
        <pc:spChg chg="mod">
          <ac:chgData name="Kolakowski, Artur" userId="9c34c8cc-b1df-44f6-bea5-dcf7a54ee35f" providerId="ADAL" clId="{3840EB45-74CA-49F5-8548-3DE287019A31}" dt="2022-12-08T10:51:08.279" v="7554" actId="790"/>
          <ac:spMkLst>
            <pc:docMk/>
            <pc:sldMk cId="2574044071" sldId="484"/>
            <ac:spMk id="9482" creationId="{0302AA82-92D3-4E4D-912E-02D8A933F232}"/>
          </ac:spMkLst>
        </pc:spChg>
        <pc:spChg chg="mod">
          <ac:chgData name="Kolakowski, Artur" userId="9c34c8cc-b1df-44f6-bea5-dcf7a54ee35f" providerId="ADAL" clId="{3840EB45-74CA-49F5-8548-3DE287019A31}" dt="2022-12-08T10:51:08.281" v="7555" actId="790"/>
          <ac:spMkLst>
            <pc:docMk/>
            <pc:sldMk cId="2574044071" sldId="484"/>
            <ac:spMk id="9483" creationId="{4FF6217A-0365-4A6F-8DC3-6965CC6517FA}"/>
          </ac:spMkLst>
        </pc:spChg>
        <pc:spChg chg="mod">
          <ac:chgData name="Kolakowski, Artur" userId="9c34c8cc-b1df-44f6-bea5-dcf7a54ee35f" providerId="ADAL" clId="{3840EB45-74CA-49F5-8548-3DE287019A31}" dt="2022-12-08T10:51:08.283" v="7556" actId="790"/>
          <ac:spMkLst>
            <pc:docMk/>
            <pc:sldMk cId="2574044071" sldId="484"/>
            <ac:spMk id="9484" creationId="{C2EEADB6-5EA0-49A1-94CB-073695E2EC9F}"/>
          </ac:spMkLst>
        </pc:spChg>
        <pc:spChg chg="mod">
          <ac:chgData name="Kolakowski, Artur" userId="9c34c8cc-b1df-44f6-bea5-dcf7a54ee35f" providerId="ADAL" clId="{3840EB45-74CA-49F5-8548-3DE287019A31}" dt="2022-12-08T10:51:08.285" v="7557" actId="790"/>
          <ac:spMkLst>
            <pc:docMk/>
            <pc:sldMk cId="2574044071" sldId="484"/>
            <ac:spMk id="9485" creationId="{4F014CF6-772C-477D-ADE0-E4C174BF817D}"/>
          </ac:spMkLst>
        </pc:spChg>
        <pc:spChg chg="mod">
          <ac:chgData name="Kolakowski, Artur" userId="9c34c8cc-b1df-44f6-bea5-dcf7a54ee35f" providerId="ADAL" clId="{3840EB45-74CA-49F5-8548-3DE287019A31}" dt="2022-12-08T10:51:08.286" v="7558" actId="790"/>
          <ac:spMkLst>
            <pc:docMk/>
            <pc:sldMk cId="2574044071" sldId="484"/>
            <ac:spMk id="9486" creationId="{55E467E2-CB1C-4408-AB23-7F12F9E9FD0D}"/>
          </ac:spMkLst>
        </pc:spChg>
        <pc:spChg chg="mod">
          <ac:chgData name="Kolakowski, Artur" userId="9c34c8cc-b1df-44f6-bea5-dcf7a54ee35f" providerId="ADAL" clId="{3840EB45-74CA-49F5-8548-3DE287019A31}" dt="2022-12-08T10:51:08.288" v="7559" actId="790"/>
          <ac:spMkLst>
            <pc:docMk/>
            <pc:sldMk cId="2574044071" sldId="484"/>
            <ac:spMk id="9487" creationId="{499D3CF2-EC74-4246-9738-9B3C5C8DA0D1}"/>
          </ac:spMkLst>
        </pc:spChg>
        <pc:spChg chg="mod">
          <ac:chgData name="Kolakowski, Artur" userId="9c34c8cc-b1df-44f6-bea5-dcf7a54ee35f" providerId="ADAL" clId="{3840EB45-74CA-49F5-8548-3DE287019A31}" dt="2022-12-08T10:51:08.291" v="7560" actId="790"/>
          <ac:spMkLst>
            <pc:docMk/>
            <pc:sldMk cId="2574044071" sldId="484"/>
            <ac:spMk id="9488" creationId="{4E8D9AD1-70F2-41C6-8DC9-C04631F5DA5A}"/>
          </ac:spMkLst>
        </pc:spChg>
        <pc:spChg chg="mod">
          <ac:chgData name="Kolakowski, Artur" userId="9c34c8cc-b1df-44f6-bea5-dcf7a54ee35f" providerId="ADAL" clId="{3840EB45-74CA-49F5-8548-3DE287019A31}" dt="2022-12-08T10:51:08.293" v="7561" actId="790"/>
          <ac:spMkLst>
            <pc:docMk/>
            <pc:sldMk cId="2574044071" sldId="484"/>
            <ac:spMk id="9489" creationId="{6ABBC837-E0D2-4E99-B9E8-C5ACE4F8B507}"/>
          </ac:spMkLst>
        </pc:spChg>
        <pc:spChg chg="mod">
          <ac:chgData name="Kolakowski, Artur" userId="9c34c8cc-b1df-44f6-bea5-dcf7a54ee35f" providerId="ADAL" clId="{3840EB45-74CA-49F5-8548-3DE287019A31}" dt="2022-12-08T10:51:08.295" v="7562" actId="790"/>
          <ac:spMkLst>
            <pc:docMk/>
            <pc:sldMk cId="2574044071" sldId="484"/>
            <ac:spMk id="9490" creationId="{3B53D333-43A8-42A1-8ACA-22FB2853D1EF}"/>
          </ac:spMkLst>
        </pc:spChg>
        <pc:spChg chg="mod">
          <ac:chgData name="Kolakowski, Artur" userId="9c34c8cc-b1df-44f6-bea5-dcf7a54ee35f" providerId="ADAL" clId="{3840EB45-74CA-49F5-8548-3DE287019A31}" dt="2022-12-08T10:51:08.297" v="7563" actId="790"/>
          <ac:spMkLst>
            <pc:docMk/>
            <pc:sldMk cId="2574044071" sldId="484"/>
            <ac:spMk id="9491" creationId="{2BA77EAB-4F1C-47F5-BDB9-D442F503E34B}"/>
          </ac:spMkLst>
        </pc:spChg>
        <pc:spChg chg="mod">
          <ac:chgData name="Kolakowski, Artur" userId="9c34c8cc-b1df-44f6-bea5-dcf7a54ee35f" providerId="ADAL" clId="{3840EB45-74CA-49F5-8548-3DE287019A31}" dt="2022-12-08T10:51:08.298" v="7564" actId="790"/>
          <ac:spMkLst>
            <pc:docMk/>
            <pc:sldMk cId="2574044071" sldId="484"/>
            <ac:spMk id="9492" creationId="{4E97F3A8-CE90-47A8-BC71-B88943FEE5F7}"/>
          </ac:spMkLst>
        </pc:spChg>
        <pc:spChg chg="mod">
          <ac:chgData name="Kolakowski, Artur" userId="9c34c8cc-b1df-44f6-bea5-dcf7a54ee35f" providerId="ADAL" clId="{3840EB45-74CA-49F5-8548-3DE287019A31}" dt="2022-12-08T10:51:08.300" v="7565" actId="790"/>
          <ac:spMkLst>
            <pc:docMk/>
            <pc:sldMk cId="2574044071" sldId="484"/>
            <ac:spMk id="9493" creationId="{2CC1F2F5-876C-4E9D-9AA0-FCC292A5EAD3}"/>
          </ac:spMkLst>
        </pc:spChg>
        <pc:spChg chg="mod">
          <ac:chgData name="Kolakowski, Artur" userId="9c34c8cc-b1df-44f6-bea5-dcf7a54ee35f" providerId="ADAL" clId="{3840EB45-74CA-49F5-8548-3DE287019A31}" dt="2022-12-08T10:51:08.301" v="7566" actId="790"/>
          <ac:spMkLst>
            <pc:docMk/>
            <pc:sldMk cId="2574044071" sldId="484"/>
            <ac:spMk id="9494" creationId="{A07DAF9F-6D01-4430-B135-5DE48903A4AB}"/>
          </ac:spMkLst>
        </pc:spChg>
        <pc:spChg chg="mod">
          <ac:chgData name="Kolakowski, Artur" userId="9c34c8cc-b1df-44f6-bea5-dcf7a54ee35f" providerId="ADAL" clId="{3840EB45-74CA-49F5-8548-3DE287019A31}" dt="2022-12-08T10:51:08.303" v="7567" actId="790"/>
          <ac:spMkLst>
            <pc:docMk/>
            <pc:sldMk cId="2574044071" sldId="484"/>
            <ac:spMk id="9495" creationId="{835048C6-1656-4E5C-873B-32A25FD1ABB2}"/>
          </ac:spMkLst>
        </pc:spChg>
        <pc:spChg chg="mod">
          <ac:chgData name="Kolakowski, Artur" userId="9c34c8cc-b1df-44f6-bea5-dcf7a54ee35f" providerId="ADAL" clId="{3840EB45-74CA-49F5-8548-3DE287019A31}" dt="2022-12-08T10:51:08.306" v="7568" actId="790"/>
          <ac:spMkLst>
            <pc:docMk/>
            <pc:sldMk cId="2574044071" sldId="484"/>
            <ac:spMk id="9496" creationId="{43598E25-366B-462D-962E-31B03399CA40}"/>
          </ac:spMkLst>
        </pc:spChg>
        <pc:spChg chg="mod">
          <ac:chgData name="Kolakowski, Artur" userId="9c34c8cc-b1df-44f6-bea5-dcf7a54ee35f" providerId="ADAL" clId="{3840EB45-74CA-49F5-8548-3DE287019A31}" dt="2022-12-08T10:51:08.308" v="7569" actId="790"/>
          <ac:spMkLst>
            <pc:docMk/>
            <pc:sldMk cId="2574044071" sldId="484"/>
            <ac:spMk id="9497" creationId="{9D4BCD7C-4D03-46D3-B454-8B9FAC8E22B0}"/>
          </ac:spMkLst>
        </pc:spChg>
        <pc:spChg chg="mod">
          <ac:chgData name="Kolakowski, Artur" userId="9c34c8cc-b1df-44f6-bea5-dcf7a54ee35f" providerId="ADAL" clId="{3840EB45-74CA-49F5-8548-3DE287019A31}" dt="2022-12-08T10:51:08.310" v="7570" actId="790"/>
          <ac:spMkLst>
            <pc:docMk/>
            <pc:sldMk cId="2574044071" sldId="484"/>
            <ac:spMk id="9498" creationId="{18E60AFC-3C0E-4E43-A3D2-AF769C04F63E}"/>
          </ac:spMkLst>
        </pc:spChg>
        <pc:spChg chg="mod">
          <ac:chgData name="Kolakowski, Artur" userId="9c34c8cc-b1df-44f6-bea5-dcf7a54ee35f" providerId="ADAL" clId="{3840EB45-74CA-49F5-8548-3DE287019A31}" dt="2022-12-08T10:51:08.312" v="7571" actId="790"/>
          <ac:spMkLst>
            <pc:docMk/>
            <pc:sldMk cId="2574044071" sldId="484"/>
            <ac:spMk id="9499" creationId="{C6774EDF-0943-4756-ADF0-F52C5BB0335D}"/>
          </ac:spMkLst>
        </pc:spChg>
        <pc:spChg chg="mod">
          <ac:chgData name="Kolakowski, Artur" userId="9c34c8cc-b1df-44f6-bea5-dcf7a54ee35f" providerId="ADAL" clId="{3840EB45-74CA-49F5-8548-3DE287019A31}" dt="2022-12-08T10:51:08.314" v="7572" actId="790"/>
          <ac:spMkLst>
            <pc:docMk/>
            <pc:sldMk cId="2574044071" sldId="484"/>
            <ac:spMk id="9500" creationId="{3955C308-5337-4AB2-A5F1-450769A4C31E}"/>
          </ac:spMkLst>
        </pc:spChg>
        <pc:spChg chg="mod">
          <ac:chgData name="Kolakowski, Artur" userId="9c34c8cc-b1df-44f6-bea5-dcf7a54ee35f" providerId="ADAL" clId="{3840EB45-74CA-49F5-8548-3DE287019A31}" dt="2022-12-08T10:51:08.315" v="7573" actId="790"/>
          <ac:spMkLst>
            <pc:docMk/>
            <pc:sldMk cId="2574044071" sldId="484"/>
            <ac:spMk id="9501" creationId="{961973EC-29B1-4BDF-8DAF-035413D473EE}"/>
          </ac:spMkLst>
        </pc:spChg>
        <pc:spChg chg="mod">
          <ac:chgData name="Kolakowski, Artur" userId="9c34c8cc-b1df-44f6-bea5-dcf7a54ee35f" providerId="ADAL" clId="{3840EB45-74CA-49F5-8548-3DE287019A31}" dt="2022-12-08T10:51:08.318" v="7574" actId="790"/>
          <ac:spMkLst>
            <pc:docMk/>
            <pc:sldMk cId="2574044071" sldId="484"/>
            <ac:spMk id="9502" creationId="{84549DF1-30D3-44D7-BACF-E3F579EC536F}"/>
          </ac:spMkLst>
        </pc:spChg>
        <pc:spChg chg="mod">
          <ac:chgData name="Kolakowski, Artur" userId="9c34c8cc-b1df-44f6-bea5-dcf7a54ee35f" providerId="ADAL" clId="{3840EB45-74CA-49F5-8548-3DE287019A31}" dt="2022-12-08T10:51:08.320" v="7575" actId="790"/>
          <ac:spMkLst>
            <pc:docMk/>
            <pc:sldMk cId="2574044071" sldId="484"/>
            <ac:spMk id="9503" creationId="{E541198C-19ED-4B6F-A0CE-DB5EE1D4703F}"/>
          </ac:spMkLst>
        </pc:spChg>
        <pc:spChg chg="mod">
          <ac:chgData name="Kolakowski, Artur" userId="9c34c8cc-b1df-44f6-bea5-dcf7a54ee35f" providerId="ADAL" clId="{3840EB45-74CA-49F5-8548-3DE287019A31}" dt="2022-12-08T10:51:08.322" v="7576" actId="790"/>
          <ac:spMkLst>
            <pc:docMk/>
            <pc:sldMk cId="2574044071" sldId="484"/>
            <ac:spMk id="9504" creationId="{0E03E61F-A9B7-427B-A283-BEF0093D4C0B}"/>
          </ac:spMkLst>
        </pc:spChg>
        <pc:spChg chg="mod">
          <ac:chgData name="Kolakowski, Artur" userId="9c34c8cc-b1df-44f6-bea5-dcf7a54ee35f" providerId="ADAL" clId="{3840EB45-74CA-49F5-8548-3DE287019A31}" dt="2022-12-08T10:51:08.324" v="7577" actId="790"/>
          <ac:spMkLst>
            <pc:docMk/>
            <pc:sldMk cId="2574044071" sldId="484"/>
            <ac:spMk id="9505" creationId="{1016EE91-4BC8-40BA-8C1C-DCB3EEAF39EE}"/>
          </ac:spMkLst>
        </pc:spChg>
        <pc:spChg chg="mod">
          <ac:chgData name="Kolakowski, Artur" userId="9c34c8cc-b1df-44f6-bea5-dcf7a54ee35f" providerId="ADAL" clId="{3840EB45-74CA-49F5-8548-3DE287019A31}" dt="2022-12-08T10:51:08.326" v="7578" actId="790"/>
          <ac:spMkLst>
            <pc:docMk/>
            <pc:sldMk cId="2574044071" sldId="484"/>
            <ac:spMk id="9506" creationId="{6F65952E-6927-4D97-B1FC-CD8210E5C0D9}"/>
          </ac:spMkLst>
        </pc:spChg>
        <pc:spChg chg="mod">
          <ac:chgData name="Kolakowski, Artur" userId="9c34c8cc-b1df-44f6-bea5-dcf7a54ee35f" providerId="ADAL" clId="{3840EB45-74CA-49F5-8548-3DE287019A31}" dt="2022-12-08T10:51:08.328" v="7579" actId="790"/>
          <ac:spMkLst>
            <pc:docMk/>
            <pc:sldMk cId="2574044071" sldId="484"/>
            <ac:spMk id="9507" creationId="{6D5A4C11-9F05-4E05-B48F-6C14B66A3E7B}"/>
          </ac:spMkLst>
        </pc:spChg>
        <pc:spChg chg="mod">
          <ac:chgData name="Kolakowski, Artur" userId="9c34c8cc-b1df-44f6-bea5-dcf7a54ee35f" providerId="ADAL" clId="{3840EB45-74CA-49F5-8548-3DE287019A31}" dt="2022-12-08T10:51:08.329" v="7580" actId="790"/>
          <ac:spMkLst>
            <pc:docMk/>
            <pc:sldMk cId="2574044071" sldId="484"/>
            <ac:spMk id="9508" creationId="{A36E360D-4271-4823-832F-D927C9DC1317}"/>
          </ac:spMkLst>
        </pc:spChg>
        <pc:spChg chg="mod">
          <ac:chgData name="Kolakowski, Artur" userId="9c34c8cc-b1df-44f6-bea5-dcf7a54ee35f" providerId="ADAL" clId="{3840EB45-74CA-49F5-8548-3DE287019A31}" dt="2022-12-08T10:51:08.331" v="7581" actId="790"/>
          <ac:spMkLst>
            <pc:docMk/>
            <pc:sldMk cId="2574044071" sldId="484"/>
            <ac:spMk id="9509" creationId="{D88E26DD-A4DD-4A26-99D6-560BFF70FC33}"/>
          </ac:spMkLst>
        </pc:spChg>
        <pc:spChg chg="mod">
          <ac:chgData name="Kolakowski, Artur" userId="9c34c8cc-b1df-44f6-bea5-dcf7a54ee35f" providerId="ADAL" clId="{3840EB45-74CA-49F5-8548-3DE287019A31}" dt="2022-12-08T10:51:08.333" v="7582" actId="790"/>
          <ac:spMkLst>
            <pc:docMk/>
            <pc:sldMk cId="2574044071" sldId="484"/>
            <ac:spMk id="9510" creationId="{31C0703D-5BEF-451E-ABE6-AD70AC4F08B0}"/>
          </ac:spMkLst>
        </pc:spChg>
        <pc:spChg chg="mod">
          <ac:chgData name="Kolakowski, Artur" userId="9c34c8cc-b1df-44f6-bea5-dcf7a54ee35f" providerId="ADAL" clId="{3840EB45-74CA-49F5-8548-3DE287019A31}" dt="2022-12-08T10:51:08.335" v="7583" actId="790"/>
          <ac:spMkLst>
            <pc:docMk/>
            <pc:sldMk cId="2574044071" sldId="484"/>
            <ac:spMk id="9511" creationId="{EB2DE83E-2782-4EFD-8B0D-891D0C940FAF}"/>
          </ac:spMkLst>
        </pc:spChg>
        <pc:spChg chg="mod">
          <ac:chgData name="Kolakowski, Artur" userId="9c34c8cc-b1df-44f6-bea5-dcf7a54ee35f" providerId="ADAL" clId="{3840EB45-74CA-49F5-8548-3DE287019A31}" dt="2022-12-08T10:51:08.338" v="7584" actId="790"/>
          <ac:spMkLst>
            <pc:docMk/>
            <pc:sldMk cId="2574044071" sldId="484"/>
            <ac:spMk id="9512" creationId="{C4683546-AFD0-4C0E-9711-F81A57F6C277}"/>
          </ac:spMkLst>
        </pc:spChg>
        <pc:spChg chg="mod">
          <ac:chgData name="Kolakowski, Artur" userId="9c34c8cc-b1df-44f6-bea5-dcf7a54ee35f" providerId="ADAL" clId="{3840EB45-74CA-49F5-8548-3DE287019A31}" dt="2022-12-08T10:51:08.339" v="7585" actId="790"/>
          <ac:spMkLst>
            <pc:docMk/>
            <pc:sldMk cId="2574044071" sldId="484"/>
            <ac:spMk id="9513" creationId="{E394482C-3A30-4474-A288-52741550AB3A}"/>
          </ac:spMkLst>
        </pc:spChg>
        <pc:spChg chg="mod">
          <ac:chgData name="Kolakowski, Artur" userId="9c34c8cc-b1df-44f6-bea5-dcf7a54ee35f" providerId="ADAL" clId="{3840EB45-74CA-49F5-8548-3DE287019A31}" dt="2022-12-08T10:51:08.341" v="7586" actId="790"/>
          <ac:spMkLst>
            <pc:docMk/>
            <pc:sldMk cId="2574044071" sldId="484"/>
            <ac:spMk id="9514" creationId="{F69C959B-442D-4F5F-8B3E-53343AAADEB8}"/>
          </ac:spMkLst>
        </pc:spChg>
        <pc:spChg chg="mod">
          <ac:chgData name="Kolakowski, Artur" userId="9c34c8cc-b1df-44f6-bea5-dcf7a54ee35f" providerId="ADAL" clId="{3840EB45-74CA-49F5-8548-3DE287019A31}" dt="2022-12-08T10:51:08.344" v="7587" actId="790"/>
          <ac:spMkLst>
            <pc:docMk/>
            <pc:sldMk cId="2574044071" sldId="484"/>
            <ac:spMk id="9515" creationId="{5EC7219F-0E62-4EBF-A8E4-2D574118C8B4}"/>
          </ac:spMkLst>
        </pc:spChg>
        <pc:spChg chg="mod">
          <ac:chgData name="Kolakowski, Artur" userId="9c34c8cc-b1df-44f6-bea5-dcf7a54ee35f" providerId="ADAL" clId="{3840EB45-74CA-49F5-8548-3DE287019A31}" dt="2022-12-08T10:51:08.346" v="7588" actId="790"/>
          <ac:spMkLst>
            <pc:docMk/>
            <pc:sldMk cId="2574044071" sldId="484"/>
            <ac:spMk id="9516" creationId="{E42ACCCE-042F-40E4-A1A1-F186E495E2BF}"/>
          </ac:spMkLst>
        </pc:spChg>
        <pc:spChg chg="mod">
          <ac:chgData name="Kolakowski, Artur" userId="9c34c8cc-b1df-44f6-bea5-dcf7a54ee35f" providerId="ADAL" clId="{3840EB45-74CA-49F5-8548-3DE287019A31}" dt="2022-12-08T10:51:08.348" v="7589" actId="790"/>
          <ac:spMkLst>
            <pc:docMk/>
            <pc:sldMk cId="2574044071" sldId="484"/>
            <ac:spMk id="9517" creationId="{A1B53794-1C03-4207-B960-0C4110252D7F}"/>
          </ac:spMkLst>
        </pc:spChg>
        <pc:spChg chg="mod">
          <ac:chgData name="Kolakowski, Artur" userId="9c34c8cc-b1df-44f6-bea5-dcf7a54ee35f" providerId="ADAL" clId="{3840EB45-74CA-49F5-8548-3DE287019A31}" dt="2022-12-08T10:51:08.350" v="7590" actId="790"/>
          <ac:spMkLst>
            <pc:docMk/>
            <pc:sldMk cId="2574044071" sldId="484"/>
            <ac:spMk id="9518" creationId="{9AD8B83D-3F9C-4707-8F21-E238C69B73E4}"/>
          </ac:spMkLst>
        </pc:spChg>
        <pc:spChg chg="mod">
          <ac:chgData name="Kolakowski, Artur" userId="9c34c8cc-b1df-44f6-bea5-dcf7a54ee35f" providerId="ADAL" clId="{3840EB45-74CA-49F5-8548-3DE287019A31}" dt="2022-12-08T10:51:08.351" v="7591" actId="790"/>
          <ac:spMkLst>
            <pc:docMk/>
            <pc:sldMk cId="2574044071" sldId="484"/>
            <ac:spMk id="9519" creationId="{FC4125EF-1B16-422A-878C-E62ACE8B9847}"/>
          </ac:spMkLst>
        </pc:spChg>
        <pc:spChg chg="mod">
          <ac:chgData name="Kolakowski, Artur" userId="9c34c8cc-b1df-44f6-bea5-dcf7a54ee35f" providerId="ADAL" clId="{3840EB45-74CA-49F5-8548-3DE287019A31}" dt="2022-12-08T10:51:08.354" v="7592" actId="790"/>
          <ac:spMkLst>
            <pc:docMk/>
            <pc:sldMk cId="2574044071" sldId="484"/>
            <ac:spMk id="9520" creationId="{73377864-1842-40B3-A978-18F9736C6AC7}"/>
          </ac:spMkLst>
        </pc:spChg>
        <pc:spChg chg="mod">
          <ac:chgData name="Kolakowski, Artur" userId="9c34c8cc-b1df-44f6-bea5-dcf7a54ee35f" providerId="ADAL" clId="{3840EB45-74CA-49F5-8548-3DE287019A31}" dt="2022-12-08T10:51:08.356" v="7593" actId="790"/>
          <ac:spMkLst>
            <pc:docMk/>
            <pc:sldMk cId="2574044071" sldId="484"/>
            <ac:spMk id="9521" creationId="{5EB0AA2E-034C-4AFF-9EC8-AF11AF816BAC}"/>
          </ac:spMkLst>
        </pc:spChg>
        <pc:spChg chg="mod">
          <ac:chgData name="Kolakowski, Artur" userId="9c34c8cc-b1df-44f6-bea5-dcf7a54ee35f" providerId="ADAL" clId="{3840EB45-74CA-49F5-8548-3DE287019A31}" dt="2022-12-08T10:51:08.358" v="7594" actId="790"/>
          <ac:spMkLst>
            <pc:docMk/>
            <pc:sldMk cId="2574044071" sldId="484"/>
            <ac:spMk id="9522" creationId="{600444DF-964A-48C8-96CF-652A83112614}"/>
          </ac:spMkLst>
        </pc:spChg>
        <pc:spChg chg="mod">
          <ac:chgData name="Kolakowski, Artur" userId="9c34c8cc-b1df-44f6-bea5-dcf7a54ee35f" providerId="ADAL" clId="{3840EB45-74CA-49F5-8548-3DE287019A31}" dt="2022-12-08T10:51:08.360" v="7595" actId="790"/>
          <ac:spMkLst>
            <pc:docMk/>
            <pc:sldMk cId="2574044071" sldId="484"/>
            <ac:spMk id="9523" creationId="{954D136B-0C57-47B4-ADB0-AF83167CB721}"/>
          </ac:spMkLst>
        </pc:spChg>
        <pc:spChg chg="mod">
          <ac:chgData name="Kolakowski, Artur" userId="9c34c8cc-b1df-44f6-bea5-dcf7a54ee35f" providerId="ADAL" clId="{3840EB45-74CA-49F5-8548-3DE287019A31}" dt="2022-12-08T10:51:08.362" v="7596" actId="790"/>
          <ac:spMkLst>
            <pc:docMk/>
            <pc:sldMk cId="2574044071" sldId="484"/>
            <ac:spMk id="9524" creationId="{38B6D326-61CA-4C57-AACD-A6CF97BFB02C}"/>
          </ac:spMkLst>
        </pc:spChg>
        <pc:spChg chg="mod">
          <ac:chgData name="Kolakowski, Artur" userId="9c34c8cc-b1df-44f6-bea5-dcf7a54ee35f" providerId="ADAL" clId="{3840EB45-74CA-49F5-8548-3DE287019A31}" dt="2022-12-08T10:51:08.363" v="7597" actId="790"/>
          <ac:spMkLst>
            <pc:docMk/>
            <pc:sldMk cId="2574044071" sldId="484"/>
            <ac:spMk id="9525" creationId="{4D6250EE-8222-4209-AE86-7B3FDD3281DD}"/>
          </ac:spMkLst>
        </pc:spChg>
        <pc:spChg chg="mod">
          <ac:chgData name="Kolakowski, Artur" userId="9c34c8cc-b1df-44f6-bea5-dcf7a54ee35f" providerId="ADAL" clId="{3840EB45-74CA-49F5-8548-3DE287019A31}" dt="2022-12-08T10:51:08.365" v="7598" actId="790"/>
          <ac:spMkLst>
            <pc:docMk/>
            <pc:sldMk cId="2574044071" sldId="484"/>
            <ac:spMk id="9526" creationId="{EFF53213-02B9-476E-B07C-0CA3E30CF208}"/>
          </ac:spMkLst>
        </pc:spChg>
        <pc:spChg chg="mod">
          <ac:chgData name="Kolakowski, Artur" userId="9c34c8cc-b1df-44f6-bea5-dcf7a54ee35f" providerId="ADAL" clId="{3840EB45-74CA-49F5-8548-3DE287019A31}" dt="2022-12-08T10:51:08.367" v="7599" actId="790"/>
          <ac:spMkLst>
            <pc:docMk/>
            <pc:sldMk cId="2574044071" sldId="484"/>
            <ac:spMk id="9527" creationId="{8290CCD9-75DD-464D-8D90-37818D272CA0}"/>
          </ac:spMkLst>
        </pc:spChg>
        <pc:spChg chg="mod">
          <ac:chgData name="Kolakowski, Artur" userId="9c34c8cc-b1df-44f6-bea5-dcf7a54ee35f" providerId="ADAL" clId="{3840EB45-74CA-49F5-8548-3DE287019A31}" dt="2022-12-08T10:51:08.368" v="7600" actId="790"/>
          <ac:spMkLst>
            <pc:docMk/>
            <pc:sldMk cId="2574044071" sldId="484"/>
            <ac:spMk id="9528" creationId="{B3457F6E-247A-42A0-B2CB-3C232C72939C}"/>
          </ac:spMkLst>
        </pc:spChg>
        <pc:spChg chg="mod">
          <ac:chgData name="Kolakowski, Artur" userId="9c34c8cc-b1df-44f6-bea5-dcf7a54ee35f" providerId="ADAL" clId="{3840EB45-74CA-49F5-8548-3DE287019A31}" dt="2022-12-08T10:51:08.370" v="7601" actId="790"/>
          <ac:spMkLst>
            <pc:docMk/>
            <pc:sldMk cId="2574044071" sldId="484"/>
            <ac:spMk id="9529" creationId="{02C87FCA-CFF1-4F66-A89A-C6A55E5FA5EA}"/>
          </ac:spMkLst>
        </pc:spChg>
        <pc:spChg chg="mod">
          <ac:chgData name="Kolakowski, Artur" userId="9c34c8cc-b1df-44f6-bea5-dcf7a54ee35f" providerId="ADAL" clId="{3840EB45-74CA-49F5-8548-3DE287019A31}" dt="2022-12-08T10:51:08.372" v="7602" actId="790"/>
          <ac:spMkLst>
            <pc:docMk/>
            <pc:sldMk cId="2574044071" sldId="484"/>
            <ac:spMk id="9530" creationId="{97834C5B-3EAE-4E10-B5E4-92C50187E4AF}"/>
          </ac:spMkLst>
        </pc:spChg>
        <pc:spChg chg="mod">
          <ac:chgData name="Kolakowski, Artur" userId="9c34c8cc-b1df-44f6-bea5-dcf7a54ee35f" providerId="ADAL" clId="{3840EB45-74CA-49F5-8548-3DE287019A31}" dt="2022-12-08T10:51:08.374" v="7603" actId="790"/>
          <ac:spMkLst>
            <pc:docMk/>
            <pc:sldMk cId="2574044071" sldId="484"/>
            <ac:spMk id="9531" creationId="{4F431C44-CD89-4314-AB9B-5C395F032D55}"/>
          </ac:spMkLst>
        </pc:spChg>
        <pc:spChg chg="mod">
          <ac:chgData name="Kolakowski, Artur" userId="9c34c8cc-b1df-44f6-bea5-dcf7a54ee35f" providerId="ADAL" clId="{3840EB45-74CA-49F5-8548-3DE287019A31}" dt="2022-12-08T10:51:08.376" v="7604" actId="790"/>
          <ac:spMkLst>
            <pc:docMk/>
            <pc:sldMk cId="2574044071" sldId="484"/>
            <ac:spMk id="9532" creationId="{63F0272C-DD0A-46AC-B83E-E172B1581325}"/>
          </ac:spMkLst>
        </pc:spChg>
        <pc:spChg chg="mod">
          <ac:chgData name="Kolakowski, Artur" userId="9c34c8cc-b1df-44f6-bea5-dcf7a54ee35f" providerId="ADAL" clId="{3840EB45-74CA-49F5-8548-3DE287019A31}" dt="2022-12-08T10:51:08.379" v="7605" actId="790"/>
          <ac:spMkLst>
            <pc:docMk/>
            <pc:sldMk cId="2574044071" sldId="484"/>
            <ac:spMk id="9533" creationId="{F03245C0-83F5-49C0-884F-6558F2354A69}"/>
          </ac:spMkLst>
        </pc:spChg>
        <pc:spChg chg="mod">
          <ac:chgData name="Kolakowski, Artur" userId="9c34c8cc-b1df-44f6-bea5-dcf7a54ee35f" providerId="ADAL" clId="{3840EB45-74CA-49F5-8548-3DE287019A31}" dt="2022-12-08T10:51:08.381" v="7606" actId="790"/>
          <ac:spMkLst>
            <pc:docMk/>
            <pc:sldMk cId="2574044071" sldId="484"/>
            <ac:spMk id="9534" creationId="{51E3A291-7069-4A69-B1FE-9A25350F2BCE}"/>
          </ac:spMkLst>
        </pc:spChg>
        <pc:spChg chg="mod">
          <ac:chgData name="Kolakowski, Artur" userId="9c34c8cc-b1df-44f6-bea5-dcf7a54ee35f" providerId="ADAL" clId="{3840EB45-74CA-49F5-8548-3DE287019A31}" dt="2022-12-08T10:51:08.383" v="7607" actId="790"/>
          <ac:spMkLst>
            <pc:docMk/>
            <pc:sldMk cId="2574044071" sldId="484"/>
            <ac:spMk id="9535" creationId="{B01A19BE-C82F-4DCE-8ABD-ACFC69350C0E}"/>
          </ac:spMkLst>
        </pc:spChg>
        <pc:spChg chg="mod">
          <ac:chgData name="Kolakowski, Artur" userId="9c34c8cc-b1df-44f6-bea5-dcf7a54ee35f" providerId="ADAL" clId="{3840EB45-74CA-49F5-8548-3DE287019A31}" dt="2022-12-08T10:51:08.385" v="7608" actId="790"/>
          <ac:spMkLst>
            <pc:docMk/>
            <pc:sldMk cId="2574044071" sldId="484"/>
            <ac:spMk id="9536" creationId="{1431F6D4-A8A7-4490-8DC6-110A9BB29AE9}"/>
          </ac:spMkLst>
        </pc:spChg>
        <pc:spChg chg="mod">
          <ac:chgData name="Kolakowski, Artur" userId="9c34c8cc-b1df-44f6-bea5-dcf7a54ee35f" providerId="ADAL" clId="{3840EB45-74CA-49F5-8548-3DE287019A31}" dt="2022-12-08T10:51:08.386" v="7609" actId="790"/>
          <ac:spMkLst>
            <pc:docMk/>
            <pc:sldMk cId="2574044071" sldId="484"/>
            <ac:spMk id="9537" creationId="{F739A60E-BD2E-4A12-A8AD-7D72078AA742}"/>
          </ac:spMkLst>
        </pc:spChg>
        <pc:spChg chg="mod">
          <ac:chgData name="Kolakowski, Artur" userId="9c34c8cc-b1df-44f6-bea5-dcf7a54ee35f" providerId="ADAL" clId="{3840EB45-74CA-49F5-8548-3DE287019A31}" dt="2022-12-08T10:51:08.388" v="7610" actId="790"/>
          <ac:spMkLst>
            <pc:docMk/>
            <pc:sldMk cId="2574044071" sldId="484"/>
            <ac:spMk id="9538" creationId="{D99A6615-9B2A-4EB3-A342-E2549834E680}"/>
          </ac:spMkLst>
        </pc:spChg>
        <pc:spChg chg="mod">
          <ac:chgData name="Kolakowski, Artur" userId="9c34c8cc-b1df-44f6-bea5-dcf7a54ee35f" providerId="ADAL" clId="{3840EB45-74CA-49F5-8548-3DE287019A31}" dt="2022-12-08T10:51:08.390" v="7611" actId="790"/>
          <ac:spMkLst>
            <pc:docMk/>
            <pc:sldMk cId="2574044071" sldId="484"/>
            <ac:spMk id="9539" creationId="{F3692628-270D-4B24-A438-4AF84281132E}"/>
          </ac:spMkLst>
        </pc:spChg>
        <pc:spChg chg="mod">
          <ac:chgData name="Kolakowski, Artur" userId="9c34c8cc-b1df-44f6-bea5-dcf7a54ee35f" providerId="ADAL" clId="{3840EB45-74CA-49F5-8548-3DE287019A31}" dt="2022-12-08T10:51:08.392" v="7612" actId="790"/>
          <ac:spMkLst>
            <pc:docMk/>
            <pc:sldMk cId="2574044071" sldId="484"/>
            <ac:spMk id="9540" creationId="{3B15899E-DE32-4BA9-ABDF-94474A6BF219}"/>
          </ac:spMkLst>
        </pc:spChg>
        <pc:spChg chg="mod">
          <ac:chgData name="Kolakowski, Artur" userId="9c34c8cc-b1df-44f6-bea5-dcf7a54ee35f" providerId="ADAL" clId="{3840EB45-74CA-49F5-8548-3DE287019A31}" dt="2022-12-08T10:51:08.394" v="7613" actId="790"/>
          <ac:spMkLst>
            <pc:docMk/>
            <pc:sldMk cId="2574044071" sldId="484"/>
            <ac:spMk id="9541" creationId="{AA2F6720-CEDD-4C38-836E-59C2E547EA46}"/>
          </ac:spMkLst>
        </pc:spChg>
        <pc:spChg chg="mod">
          <ac:chgData name="Kolakowski, Artur" userId="9c34c8cc-b1df-44f6-bea5-dcf7a54ee35f" providerId="ADAL" clId="{3840EB45-74CA-49F5-8548-3DE287019A31}" dt="2022-12-08T10:51:08.396" v="7614" actId="790"/>
          <ac:spMkLst>
            <pc:docMk/>
            <pc:sldMk cId="2574044071" sldId="484"/>
            <ac:spMk id="9542" creationId="{C24D5A90-09B3-4797-8B6A-92583E7BE2A9}"/>
          </ac:spMkLst>
        </pc:spChg>
        <pc:spChg chg="mod">
          <ac:chgData name="Kolakowski, Artur" userId="9c34c8cc-b1df-44f6-bea5-dcf7a54ee35f" providerId="ADAL" clId="{3840EB45-74CA-49F5-8548-3DE287019A31}" dt="2022-12-08T10:51:08.398" v="7615" actId="790"/>
          <ac:spMkLst>
            <pc:docMk/>
            <pc:sldMk cId="2574044071" sldId="484"/>
            <ac:spMk id="9543" creationId="{FF1DBED7-B280-463F-B2C3-367E38C50A61}"/>
          </ac:spMkLst>
        </pc:spChg>
        <pc:spChg chg="mod">
          <ac:chgData name="Kolakowski, Artur" userId="9c34c8cc-b1df-44f6-bea5-dcf7a54ee35f" providerId="ADAL" clId="{3840EB45-74CA-49F5-8548-3DE287019A31}" dt="2022-12-08T10:51:08.401" v="7616" actId="790"/>
          <ac:spMkLst>
            <pc:docMk/>
            <pc:sldMk cId="2574044071" sldId="484"/>
            <ac:spMk id="9544" creationId="{513BD417-2245-491A-BE3C-F198CA673A7A}"/>
          </ac:spMkLst>
        </pc:spChg>
        <pc:spChg chg="mod">
          <ac:chgData name="Kolakowski, Artur" userId="9c34c8cc-b1df-44f6-bea5-dcf7a54ee35f" providerId="ADAL" clId="{3840EB45-74CA-49F5-8548-3DE287019A31}" dt="2022-12-08T10:51:08.403" v="7617" actId="790"/>
          <ac:spMkLst>
            <pc:docMk/>
            <pc:sldMk cId="2574044071" sldId="484"/>
            <ac:spMk id="9545" creationId="{1A6577FB-D5ED-4446-8205-D966AA8A613F}"/>
          </ac:spMkLst>
        </pc:spChg>
        <pc:spChg chg="mod">
          <ac:chgData name="Kolakowski, Artur" userId="9c34c8cc-b1df-44f6-bea5-dcf7a54ee35f" providerId="ADAL" clId="{3840EB45-74CA-49F5-8548-3DE287019A31}" dt="2022-12-08T10:51:08.404" v="7618" actId="790"/>
          <ac:spMkLst>
            <pc:docMk/>
            <pc:sldMk cId="2574044071" sldId="484"/>
            <ac:spMk id="9546" creationId="{4FB07D29-E583-4D68-B33F-9CA3420661E5}"/>
          </ac:spMkLst>
        </pc:spChg>
        <pc:spChg chg="mod">
          <ac:chgData name="Kolakowski, Artur" userId="9c34c8cc-b1df-44f6-bea5-dcf7a54ee35f" providerId="ADAL" clId="{3840EB45-74CA-49F5-8548-3DE287019A31}" dt="2022-12-08T10:51:08.406" v="7619" actId="790"/>
          <ac:spMkLst>
            <pc:docMk/>
            <pc:sldMk cId="2574044071" sldId="484"/>
            <ac:spMk id="9547" creationId="{E118A713-85C0-4BC3-8651-6D607D1346FD}"/>
          </ac:spMkLst>
        </pc:spChg>
        <pc:spChg chg="mod">
          <ac:chgData name="Kolakowski, Artur" userId="9c34c8cc-b1df-44f6-bea5-dcf7a54ee35f" providerId="ADAL" clId="{3840EB45-74CA-49F5-8548-3DE287019A31}" dt="2022-12-08T10:51:08.407" v="7620" actId="790"/>
          <ac:spMkLst>
            <pc:docMk/>
            <pc:sldMk cId="2574044071" sldId="484"/>
            <ac:spMk id="9548" creationId="{D3AEDB44-D5A5-46F8-9ACC-90CE5FDB1BBB}"/>
          </ac:spMkLst>
        </pc:spChg>
        <pc:spChg chg="mod">
          <ac:chgData name="Kolakowski, Artur" userId="9c34c8cc-b1df-44f6-bea5-dcf7a54ee35f" providerId="ADAL" clId="{3840EB45-74CA-49F5-8548-3DE287019A31}" dt="2022-12-08T10:51:08.409" v="7621" actId="790"/>
          <ac:spMkLst>
            <pc:docMk/>
            <pc:sldMk cId="2574044071" sldId="484"/>
            <ac:spMk id="9549" creationId="{95603EF4-0C10-433D-B713-4F495C569004}"/>
          </ac:spMkLst>
        </pc:spChg>
        <pc:spChg chg="mod">
          <ac:chgData name="Kolakowski, Artur" userId="9c34c8cc-b1df-44f6-bea5-dcf7a54ee35f" providerId="ADAL" clId="{3840EB45-74CA-49F5-8548-3DE287019A31}" dt="2022-12-08T10:51:08.411" v="7622" actId="790"/>
          <ac:spMkLst>
            <pc:docMk/>
            <pc:sldMk cId="2574044071" sldId="484"/>
            <ac:spMk id="9550" creationId="{FE928C9C-0F99-4938-8E62-A6E0E89A93AF}"/>
          </ac:spMkLst>
        </pc:spChg>
        <pc:spChg chg="mod">
          <ac:chgData name="Kolakowski, Artur" userId="9c34c8cc-b1df-44f6-bea5-dcf7a54ee35f" providerId="ADAL" clId="{3840EB45-74CA-49F5-8548-3DE287019A31}" dt="2022-12-08T10:51:08.414" v="7623" actId="790"/>
          <ac:spMkLst>
            <pc:docMk/>
            <pc:sldMk cId="2574044071" sldId="484"/>
            <ac:spMk id="9551" creationId="{DF0FBE26-1096-48C5-8588-6F616F7754A4}"/>
          </ac:spMkLst>
        </pc:spChg>
        <pc:spChg chg="mod">
          <ac:chgData name="Kolakowski, Artur" userId="9c34c8cc-b1df-44f6-bea5-dcf7a54ee35f" providerId="ADAL" clId="{3840EB45-74CA-49F5-8548-3DE287019A31}" dt="2022-12-08T10:51:08.416" v="7624" actId="790"/>
          <ac:spMkLst>
            <pc:docMk/>
            <pc:sldMk cId="2574044071" sldId="484"/>
            <ac:spMk id="9552" creationId="{5970806D-837C-44E8-8C50-75211F53FE42}"/>
          </ac:spMkLst>
        </pc:spChg>
        <pc:spChg chg="mod">
          <ac:chgData name="Kolakowski, Artur" userId="9c34c8cc-b1df-44f6-bea5-dcf7a54ee35f" providerId="ADAL" clId="{3840EB45-74CA-49F5-8548-3DE287019A31}" dt="2022-12-08T10:51:08.417" v="7625" actId="790"/>
          <ac:spMkLst>
            <pc:docMk/>
            <pc:sldMk cId="2574044071" sldId="484"/>
            <ac:spMk id="9553" creationId="{D6277610-6815-42D2-9F7F-EE5BF442E216}"/>
          </ac:spMkLst>
        </pc:spChg>
        <pc:spChg chg="mod">
          <ac:chgData name="Kolakowski, Artur" userId="9c34c8cc-b1df-44f6-bea5-dcf7a54ee35f" providerId="ADAL" clId="{3840EB45-74CA-49F5-8548-3DE287019A31}" dt="2022-12-08T10:51:08.419" v="7626" actId="790"/>
          <ac:spMkLst>
            <pc:docMk/>
            <pc:sldMk cId="2574044071" sldId="484"/>
            <ac:spMk id="9554" creationId="{82FAF59E-C1A2-4B11-8DD6-5F47841BA42C}"/>
          </ac:spMkLst>
        </pc:spChg>
        <pc:spChg chg="mod">
          <ac:chgData name="Kolakowski, Artur" userId="9c34c8cc-b1df-44f6-bea5-dcf7a54ee35f" providerId="ADAL" clId="{3840EB45-74CA-49F5-8548-3DE287019A31}" dt="2022-12-08T10:51:08.421" v="7627" actId="790"/>
          <ac:spMkLst>
            <pc:docMk/>
            <pc:sldMk cId="2574044071" sldId="484"/>
            <ac:spMk id="9555" creationId="{3AACA77D-BD23-4F53-8316-2E4D5F739F8B}"/>
          </ac:spMkLst>
        </pc:spChg>
        <pc:spChg chg="mod">
          <ac:chgData name="Kolakowski, Artur" userId="9c34c8cc-b1df-44f6-bea5-dcf7a54ee35f" providerId="ADAL" clId="{3840EB45-74CA-49F5-8548-3DE287019A31}" dt="2022-12-08T10:51:08.422" v="7628" actId="790"/>
          <ac:spMkLst>
            <pc:docMk/>
            <pc:sldMk cId="2574044071" sldId="484"/>
            <ac:spMk id="9556" creationId="{F582C4C3-7D7B-411F-B751-B2E3301CFAB3}"/>
          </ac:spMkLst>
        </pc:spChg>
        <pc:spChg chg="mod">
          <ac:chgData name="Kolakowski, Artur" userId="9c34c8cc-b1df-44f6-bea5-dcf7a54ee35f" providerId="ADAL" clId="{3840EB45-74CA-49F5-8548-3DE287019A31}" dt="2022-12-08T10:51:08.425" v="7629" actId="790"/>
          <ac:spMkLst>
            <pc:docMk/>
            <pc:sldMk cId="2574044071" sldId="484"/>
            <ac:spMk id="9557" creationId="{FE9BC999-63E9-40C0-8A3C-CC21F2673487}"/>
          </ac:spMkLst>
        </pc:spChg>
        <pc:spChg chg="mod">
          <ac:chgData name="Kolakowski, Artur" userId="9c34c8cc-b1df-44f6-bea5-dcf7a54ee35f" providerId="ADAL" clId="{3840EB45-74CA-49F5-8548-3DE287019A31}" dt="2022-12-08T10:51:08.426" v="7630" actId="790"/>
          <ac:spMkLst>
            <pc:docMk/>
            <pc:sldMk cId="2574044071" sldId="484"/>
            <ac:spMk id="9558" creationId="{CD625B5B-28A3-49EE-A5FD-BBDBD42ECDF7}"/>
          </ac:spMkLst>
        </pc:spChg>
        <pc:spChg chg="mod">
          <ac:chgData name="Kolakowski, Artur" userId="9c34c8cc-b1df-44f6-bea5-dcf7a54ee35f" providerId="ADAL" clId="{3840EB45-74CA-49F5-8548-3DE287019A31}" dt="2022-12-08T10:51:08.429" v="7631" actId="790"/>
          <ac:spMkLst>
            <pc:docMk/>
            <pc:sldMk cId="2574044071" sldId="484"/>
            <ac:spMk id="9559" creationId="{C304D986-3276-42A0-B722-6D90822EC8D7}"/>
          </ac:spMkLst>
        </pc:spChg>
        <pc:spChg chg="mod">
          <ac:chgData name="Kolakowski, Artur" userId="9c34c8cc-b1df-44f6-bea5-dcf7a54ee35f" providerId="ADAL" clId="{3840EB45-74CA-49F5-8548-3DE287019A31}" dt="2022-12-08T10:51:08.431" v="7632" actId="790"/>
          <ac:spMkLst>
            <pc:docMk/>
            <pc:sldMk cId="2574044071" sldId="484"/>
            <ac:spMk id="9560" creationId="{C8088122-A1DE-4CF6-84AD-117B30A9055A}"/>
          </ac:spMkLst>
        </pc:spChg>
        <pc:spChg chg="mod">
          <ac:chgData name="Kolakowski, Artur" userId="9c34c8cc-b1df-44f6-bea5-dcf7a54ee35f" providerId="ADAL" clId="{3840EB45-74CA-49F5-8548-3DE287019A31}" dt="2022-12-08T10:51:08.433" v="7633" actId="790"/>
          <ac:spMkLst>
            <pc:docMk/>
            <pc:sldMk cId="2574044071" sldId="484"/>
            <ac:spMk id="9561" creationId="{C2247B54-4673-4EEB-B28C-A5074F1706D0}"/>
          </ac:spMkLst>
        </pc:spChg>
        <pc:spChg chg="mod">
          <ac:chgData name="Kolakowski, Artur" userId="9c34c8cc-b1df-44f6-bea5-dcf7a54ee35f" providerId="ADAL" clId="{3840EB45-74CA-49F5-8548-3DE287019A31}" dt="2022-12-08T10:51:08.435" v="7634" actId="790"/>
          <ac:spMkLst>
            <pc:docMk/>
            <pc:sldMk cId="2574044071" sldId="484"/>
            <ac:spMk id="9562" creationId="{1BE4AF2A-51A8-49B8-B81D-EED8756A39E8}"/>
          </ac:spMkLst>
        </pc:spChg>
        <pc:spChg chg="mod">
          <ac:chgData name="Kolakowski, Artur" userId="9c34c8cc-b1df-44f6-bea5-dcf7a54ee35f" providerId="ADAL" clId="{3840EB45-74CA-49F5-8548-3DE287019A31}" dt="2022-12-08T10:51:08.436" v="7635" actId="790"/>
          <ac:spMkLst>
            <pc:docMk/>
            <pc:sldMk cId="2574044071" sldId="484"/>
            <ac:spMk id="9563" creationId="{04844653-0960-4656-9B88-5C994690554C}"/>
          </ac:spMkLst>
        </pc:spChg>
        <pc:spChg chg="mod">
          <ac:chgData name="Kolakowski, Artur" userId="9c34c8cc-b1df-44f6-bea5-dcf7a54ee35f" providerId="ADAL" clId="{3840EB45-74CA-49F5-8548-3DE287019A31}" dt="2022-12-08T10:51:08.439" v="7636" actId="790"/>
          <ac:spMkLst>
            <pc:docMk/>
            <pc:sldMk cId="2574044071" sldId="484"/>
            <ac:spMk id="9564" creationId="{B097B511-031F-42DD-8DC3-02332B6C6843}"/>
          </ac:spMkLst>
        </pc:spChg>
        <pc:spChg chg="mod">
          <ac:chgData name="Kolakowski, Artur" userId="9c34c8cc-b1df-44f6-bea5-dcf7a54ee35f" providerId="ADAL" clId="{3840EB45-74CA-49F5-8548-3DE287019A31}" dt="2022-12-08T10:51:08.440" v="7637" actId="790"/>
          <ac:spMkLst>
            <pc:docMk/>
            <pc:sldMk cId="2574044071" sldId="484"/>
            <ac:spMk id="9565" creationId="{2A2FFB5A-8109-436D-8910-9E9FF94ED9BC}"/>
          </ac:spMkLst>
        </pc:spChg>
        <pc:spChg chg="mod">
          <ac:chgData name="Kolakowski, Artur" userId="9c34c8cc-b1df-44f6-bea5-dcf7a54ee35f" providerId="ADAL" clId="{3840EB45-74CA-49F5-8548-3DE287019A31}" dt="2022-12-08T10:51:08.443" v="7638" actId="790"/>
          <ac:spMkLst>
            <pc:docMk/>
            <pc:sldMk cId="2574044071" sldId="484"/>
            <ac:spMk id="9566" creationId="{E352DC0B-54AA-4B94-A7B2-BCBC86EBD88E}"/>
          </ac:spMkLst>
        </pc:spChg>
        <pc:spChg chg="mod">
          <ac:chgData name="Kolakowski, Artur" userId="9c34c8cc-b1df-44f6-bea5-dcf7a54ee35f" providerId="ADAL" clId="{3840EB45-74CA-49F5-8548-3DE287019A31}" dt="2022-12-08T10:51:08.445" v="7639" actId="790"/>
          <ac:spMkLst>
            <pc:docMk/>
            <pc:sldMk cId="2574044071" sldId="484"/>
            <ac:spMk id="9567" creationId="{633AA5E4-5E7B-4733-9C05-E6D59C71618C}"/>
          </ac:spMkLst>
        </pc:spChg>
        <pc:spChg chg="mod">
          <ac:chgData name="Kolakowski, Artur" userId="9c34c8cc-b1df-44f6-bea5-dcf7a54ee35f" providerId="ADAL" clId="{3840EB45-74CA-49F5-8548-3DE287019A31}" dt="2022-12-08T10:51:08.446" v="7640" actId="790"/>
          <ac:spMkLst>
            <pc:docMk/>
            <pc:sldMk cId="2574044071" sldId="484"/>
            <ac:spMk id="9568" creationId="{E2F44F44-B5E8-4A62-B89F-6243617F8C01}"/>
          </ac:spMkLst>
        </pc:spChg>
        <pc:spChg chg="mod">
          <ac:chgData name="Kolakowski, Artur" userId="9c34c8cc-b1df-44f6-bea5-dcf7a54ee35f" providerId="ADAL" clId="{3840EB45-74CA-49F5-8548-3DE287019A31}" dt="2022-12-08T10:51:08.448" v="7641" actId="790"/>
          <ac:spMkLst>
            <pc:docMk/>
            <pc:sldMk cId="2574044071" sldId="484"/>
            <ac:spMk id="9569" creationId="{ABF7B166-3285-406A-B023-16FBB699B3D6}"/>
          </ac:spMkLst>
        </pc:spChg>
        <pc:spChg chg="mod">
          <ac:chgData name="Kolakowski, Artur" userId="9c34c8cc-b1df-44f6-bea5-dcf7a54ee35f" providerId="ADAL" clId="{3840EB45-74CA-49F5-8548-3DE287019A31}" dt="2022-12-08T10:51:08.449" v="7642" actId="790"/>
          <ac:spMkLst>
            <pc:docMk/>
            <pc:sldMk cId="2574044071" sldId="484"/>
            <ac:spMk id="9570" creationId="{75659606-6FF4-4DCE-ABD8-097E31BF785A}"/>
          </ac:spMkLst>
        </pc:spChg>
        <pc:spChg chg="mod">
          <ac:chgData name="Kolakowski, Artur" userId="9c34c8cc-b1df-44f6-bea5-dcf7a54ee35f" providerId="ADAL" clId="{3840EB45-74CA-49F5-8548-3DE287019A31}" dt="2022-12-08T10:51:08.450" v="7643" actId="790"/>
          <ac:spMkLst>
            <pc:docMk/>
            <pc:sldMk cId="2574044071" sldId="484"/>
            <ac:spMk id="9571" creationId="{B6A095BA-C3E0-4CEF-BB89-3AE96D0DBD32}"/>
          </ac:spMkLst>
        </pc:spChg>
        <pc:spChg chg="mod">
          <ac:chgData name="Kolakowski, Artur" userId="9c34c8cc-b1df-44f6-bea5-dcf7a54ee35f" providerId="ADAL" clId="{3840EB45-74CA-49F5-8548-3DE287019A31}" dt="2022-12-08T10:51:08.452" v="7644" actId="790"/>
          <ac:spMkLst>
            <pc:docMk/>
            <pc:sldMk cId="2574044071" sldId="484"/>
            <ac:spMk id="9572" creationId="{E5CB4AA6-A25B-4D1E-B70B-F0A60287B2C2}"/>
          </ac:spMkLst>
        </pc:spChg>
        <pc:spChg chg="mod">
          <ac:chgData name="Kolakowski, Artur" userId="9c34c8cc-b1df-44f6-bea5-dcf7a54ee35f" providerId="ADAL" clId="{3840EB45-74CA-49F5-8548-3DE287019A31}" dt="2022-12-08T10:51:08.453" v="7645" actId="790"/>
          <ac:spMkLst>
            <pc:docMk/>
            <pc:sldMk cId="2574044071" sldId="484"/>
            <ac:spMk id="9573" creationId="{28D46EF0-8D11-4C95-B5BF-A39BEDFD97D0}"/>
          </ac:spMkLst>
        </pc:spChg>
        <pc:spChg chg="mod">
          <ac:chgData name="Kolakowski, Artur" userId="9c34c8cc-b1df-44f6-bea5-dcf7a54ee35f" providerId="ADAL" clId="{3840EB45-74CA-49F5-8548-3DE287019A31}" dt="2022-12-08T10:51:08.455" v="7646" actId="790"/>
          <ac:spMkLst>
            <pc:docMk/>
            <pc:sldMk cId="2574044071" sldId="484"/>
            <ac:spMk id="9574" creationId="{9D8CD7B6-859A-4B24-87DF-8F80032AE53C}"/>
          </ac:spMkLst>
        </pc:spChg>
        <pc:spChg chg="mod">
          <ac:chgData name="Kolakowski, Artur" userId="9c34c8cc-b1df-44f6-bea5-dcf7a54ee35f" providerId="ADAL" clId="{3840EB45-74CA-49F5-8548-3DE287019A31}" dt="2022-12-08T10:51:08.456" v="7647" actId="790"/>
          <ac:spMkLst>
            <pc:docMk/>
            <pc:sldMk cId="2574044071" sldId="484"/>
            <ac:spMk id="9575" creationId="{55FBB0C6-2FC5-42AB-B0DA-5D07978E8942}"/>
          </ac:spMkLst>
        </pc:spChg>
        <pc:spChg chg="mod">
          <ac:chgData name="Kolakowski, Artur" userId="9c34c8cc-b1df-44f6-bea5-dcf7a54ee35f" providerId="ADAL" clId="{3840EB45-74CA-49F5-8548-3DE287019A31}" dt="2022-12-08T10:51:08.459" v="7648" actId="790"/>
          <ac:spMkLst>
            <pc:docMk/>
            <pc:sldMk cId="2574044071" sldId="484"/>
            <ac:spMk id="9576" creationId="{4C6DF9BC-3304-4C84-AE51-E887E5058A17}"/>
          </ac:spMkLst>
        </pc:spChg>
        <pc:spChg chg="mod">
          <ac:chgData name="Kolakowski, Artur" userId="9c34c8cc-b1df-44f6-bea5-dcf7a54ee35f" providerId="ADAL" clId="{3840EB45-74CA-49F5-8548-3DE287019A31}" dt="2022-12-08T10:51:08.460" v="7649" actId="790"/>
          <ac:spMkLst>
            <pc:docMk/>
            <pc:sldMk cId="2574044071" sldId="484"/>
            <ac:spMk id="9577" creationId="{86B84797-9019-4DD7-9077-04E19BE60C78}"/>
          </ac:spMkLst>
        </pc:spChg>
        <pc:spChg chg="mod">
          <ac:chgData name="Kolakowski, Artur" userId="9c34c8cc-b1df-44f6-bea5-dcf7a54ee35f" providerId="ADAL" clId="{3840EB45-74CA-49F5-8548-3DE287019A31}" dt="2022-12-08T10:51:08.462" v="7650" actId="790"/>
          <ac:spMkLst>
            <pc:docMk/>
            <pc:sldMk cId="2574044071" sldId="484"/>
            <ac:spMk id="9578" creationId="{07B2331F-096E-46AD-A496-881077303387}"/>
          </ac:spMkLst>
        </pc:spChg>
        <pc:spChg chg="mod">
          <ac:chgData name="Kolakowski, Artur" userId="9c34c8cc-b1df-44f6-bea5-dcf7a54ee35f" providerId="ADAL" clId="{3840EB45-74CA-49F5-8548-3DE287019A31}" dt="2022-12-08T10:51:08.463" v="7651" actId="790"/>
          <ac:spMkLst>
            <pc:docMk/>
            <pc:sldMk cId="2574044071" sldId="484"/>
            <ac:spMk id="9579" creationId="{8A5B7E66-079B-4ADE-A6F6-C98ED08FD827}"/>
          </ac:spMkLst>
        </pc:spChg>
        <pc:spChg chg="mod">
          <ac:chgData name="Kolakowski, Artur" userId="9c34c8cc-b1df-44f6-bea5-dcf7a54ee35f" providerId="ADAL" clId="{3840EB45-74CA-49F5-8548-3DE287019A31}" dt="2022-12-08T10:51:08.465" v="7652" actId="790"/>
          <ac:spMkLst>
            <pc:docMk/>
            <pc:sldMk cId="2574044071" sldId="484"/>
            <ac:spMk id="9580" creationId="{BF353D85-50B9-4E28-907E-AE3975BE87CD}"/>
          </ac:spMkLst>
        </pc:spChg>
        <pc:spChg chg="mod">
          <ac:chgData name="Kolakowski, Artur" userId="9c34c8cc-b1df-44f6-bea5-dcf7a54ee35f" providerId="ADAL" clId="{3840EB45-74CA-49F5-8548-3DE287019A31}" dt="2022-12-08T10:51:08.466" v="7653" actId="790"/>
          <ac:spMkLst>
            <pc:docMk/>
            <pc:sldMk cId="2574044071" sldId="484"/>
            <ac:spMk id="9581" creationId="{EA01BAE7-3057-4ABF-AD1C-B0C5060491FE}"/>
          </ac:spMkLst>
        </pc:spChg>
        <pc:spChg chg="mod">
          <ac:chgData name="Kolakowski, Artur" userId="9c34c8cc-b1df-44f6-bea5-dcf7a54ee35f" providerId="ADAL" clId="{3840EB45-74CA-49F5-8548-3DE287019A31}" dt="2022-12-08T10:51:08.467" v="7654" actId="790"/>
          <ac:spMkLst>
            <pc:docMk/>
            <pc:sldMk cId="2574044071" sldId="484"/>
            <ac:spMk id="9582" creationId="{239BE96A-2488-4845-9067-1C73B1EFCF23}"/>
          </ac:spMkLst>
        </pc:spChg>
        <pc:spChg chg="mod">
          <ac:chgData name="Kolakowski, Artur" userId="9c34c8cc-b1df-44f6-bea5-dcf7a54ee35f" providerId="ADAL" clId="{3840EB45-74CA-49F5-8548-3DE287019A31}" dt="2022-12-08T10:51:08.470" v="7655" actId="790"/>
          <ac:spMkLst>
            <pc:docMk/>
            <pc:sldMk cId="2574044071" sldId="484"/>
            <ac:spMk id="9583" creationId="{18BB52FD-D105-4787-BC4B-7145DE706A33}"/>
          </ac:spMkLst>
        </pc:spChg>
        <pc:spChg chg="mod">
          <ac:chgData name="Kolakowski, Artur" userId="9c34c8cc-b1df-44f6-bea5-dcf7a54ee35f" providerId="ADAL" clId="{3840EB45-74CA-49F5-8548-3DE287019A31}" dt="2022-12-08T10:51:08.472" v="7656" actId="790"/>
          <ac:spMkLst>
            <pc:docMk/>
            <pc:sldMk cId="2574044071" sldId="484"/>
            <ac:spMk id="9584" creationId="{B0137114-3180-481E-9CB9-5CF5D71F489E}"/>
          </ac:spMkLst>
        </pc:spChg>
        <pc:spChg chg="mod">
          <ac:chgData name="Kolakowski, Artur" userId="9c34c8cc-b1df-44f6-bea5-dcf7a54ee35f" providerId="ADAL" clId="{3840EB45-74CA-49F5-8548-3DE287019A31}" dt="2022-12-08T10:51:08.474" v="7657" actId="790"/>
          <ac:spMkLst>
            <pc:docMk/>
            <pc:sldMk cId="2574044071" sldId="484"/>
            <ac:spMk id="9585" creationId="{F49CCB64-E7FD-4847-A77F-C2D47D873B53}"/>
          </ac:spMkLst>
        </pc:spChg>
        <pc:spChg chg="mod">
          <ac:chgData name="Kolakowski, Artur" userId="9c34c8cc-b1df-44f6-bea5-dcf7a54ee35f" providerId="ADAL" clId="{3840EB45-74CA-49F5-8548-3DE287019A31}" dt="2022-12-08T10:51:08.476" v="7658" actId="790"/>
          <ac:spMkLst>
            <pc:docMk/>
            <pc:sldMk cId="2574044071" sldId="484"/>
            <ac:spMk id="9586" creationId="{21D3C63C-1889-4F11-8092-F0A534192159}"/>
          </ac:spMkLst>
        </pc:spChg>
        <pc:spChg chg="mod">
          <ac:chgData name="Kolakowski, Artur" userId="9c34c8cc-b1df-44f6-bea5-dcf7a54ee35f" providerId="ADAL" clId="{3840EB45-74CA-49F5-8548-3DE287019A31}" dt="2022-12-08T10:51:08.478" v="7659" actId="790"/>
          <ac:spMkLst>
            <pc:docMk/>
            <pc:sldMk cId="2574044071" sldId="484"/>
            <ac:spMk id="9587" creationId="{DABDD780-CDB1-465D-97F1-C02AC723F494}"/>
          </ac:spMkLst>
        </pc:spChg>
        <pc:spChg chg="mod">
          <ac:chgData name="Kolakowski, Artur" userId="9c34c8cc-b1df-44f6-bea5-dcf7a54ee35f" providerId="ADAL" clId="{3840EB45-74CA-49F5-8548-3DE287019A31}" dt="2022-12-08T10:51:08.480" v="7660" actId="790"/>
          <ac:spMkLst>
            <pc:docMk/>
            <pc:sldMk cId="2574044071" sldId="484"/>
            <ac:spMk id="9588" creationId="{FFCB637F-006F-4BEA-9B92-B3E31923AFAB}"/>
          </ac:spMkLst>
        </pc:spChg>
        <pc:spChg chg="mod">
          <ac:chgData name="Kolakowski, Artur" userId="9c34c8cc-b1df-44f6-bea5-dcf7a54ee35f" providerId="ADAL" clId="{3840EB45-74CA-49F5-8548-3DE287019A31}" dt="2022-12-08T10:51:08.481" v="7661" actId="790"/>
          <ac:spMkLst>
            <pc:docMk/>
            <pc:sldMk cId="2574044071" sldId="484"/>
            <ac:spMk id="9589" creationId="{9C0CB046-4FB8-4B57-8801-CD15BD4E2E9B}"/>
          </ac:spMkLst>
        </pc:spChg>
        <pc:spChg chg="mod">
          <ac:chgData name="Kolakowski, Artur" userId="9c34c8cc-b1df-44f6-bea5-dcf7a54ee35f" providerId="ADAL" clId="{3840EB45-74CA-49F5-8548-3DE287019A31}" dt="2022-12-08T10:51:08.483" v="7662" actId="790"/>
          <ac:spMkLst>
            <pc:docMk/>
            <pc:sldMk cId="2574044071" sldId="484"/>
            <ac:spMk id="9590" creationId="{DC75FC9C-3C31-4C1A-A55E-8D8AAE62DC2E}"/>
          </ac:spMkLst>
        </pc:spChg>
        <pc:spChg chg="mod">
          <ac:chgData name="Kolakowski, Artur" userId="9c34c8cc-b1df-44f6-bea5-dcf7a54ee35f" providerId="ADAL" clId="{3840EB45-74CA-49F5-8548-3DE287019A31}" dt="2022-12-08T10:51:08.484" v="7663" actId="790"/>
          <ac:spMkLst>
            <pc:docMk/>
            <pc:sldMk cId="2574044071" sldId="484"/>
            <ac:spMk id="9591" creationId="{4CE471F6-0946-4305-85D8-B7031B6AD71D}"/>
          </ac:spMkLst>
        </pc:spChg>
        <pc:spChg chg="mod">
          <ac:chgData name="Kolakowski, Artur" userId="9c34c8cc-b1df-44f6-bea5-dcf7a54ee35f" providerId="ADAL" clId="{3840EB45-74CA-49F5-8548-3DE287019A31}" dt="2022-12-08T10:51:08.485" v="7664" actId="790"/>
          <ac:spMkLst>
            <pc:docMk/>
            <pc:sldMk cId="2574044071" sldId="484"/>
            <ac:spMk id="9592" creationId="{2504228C-DCB9-4B7A-AB26-F15689A7B363}"/>
          </ac:spMkLst>
        </pc:spChg>
        <pc:spChg chg="mod">
          <ac:chgData name="Kolakowski, Artur" userId="9c34c8cc-b1df-44f6-bea5-dcf7a54ee35f" providerId="ADAL" clId="{3840EB45-74CA-49F5-8548-3DE287019A31}" dt="2022-12-08T10:51:08.486" v="7665" actId="790"/>
          <ac:spMkLst>
            <pc:docMk/>
            <pc:sldMk cId="2574044071" sldId="484"/>
            <ac:spMk id="9593" creationId="{11F6BF2D-A000-4062-B50F-FBF1A0454E06}"/>
          </ac:spMkLst>
        </pc:spChg>
        <pc:spChg chg="mod">
          <ac:chgData name="Kolakowski, Artur" userId="9c34c8cc-b1df-44f6-bea5-dcf7a54ee35f" providerId="ADAL" clId="{3840EB45-74CA-49F5-8548-3DE287019A31}" dt="2022-12-08T10:51:08.488" v="7666" actId="790"/>
          <ac:spMkLst>
            <pc:docMk/>
            <pc:sldMk cId="2574044071" sldId="484"/>
            <ac:spMk id="9594" creationId="{FB71013C-D8DF-47C9-B013-3D376788E9AA}"/>
          </ac:spMkLst>
        </pc:spChg>
        <pc:spChg chg="mod">
          <ac:chgData name="Kolakowski, Artur" userId="9c34c8cc-b1df-44f6-bea5-dcf7a54ee35f" providerId="ADAL" clId="{3840EB45-74CA-49F5-8548-3DE287019A31}" dt="2022-12-08T10:51:08.490" v="7667" actId="790"/>
          <ac:spMkLst>
            <pc:docMk/>
            <pc:sldMk cId="2574044071" sldId="484"/>
            <ac:spMk id="9595" creationId="{7FA3B68F-BB41-4ADA-BE4D-383A3C9A4AE6}"/>
          </ac:spMkLst>
        </pc:spChg>
        <pc:spChg chg="mod">
          <ac:chgData name="Kolakowski, Artur" userId="9c34c8cc-b1df-44f6-bea5-dcf7a54ee35f" providerId="ADAL" clId="{3840EB45-74CA-49F5-8548-3DE287019A31}" dt="2022-12-08T10:51:08.491" v="7668" actId="790"/>
          <ac:spMkLst>
            <pc:docMk/>
            <pc:sldMk cId="2574044071" sldId="484"/>
            <ac:spMk id="9596" creationId="{905521D4-C71B-479B-B951-8EF4001F72D5}"/>
          </ac:spMkLst>
        </pc:spChg>
        <pc:spChg chg="mod">
          <ac:chgData name="Kolakowski, Artur" userId="9c34c8cc-b1df-44f6-bea5-dcf7a54ee35f" providerId="ADAL" clId="{3840EB45-74CA-49F5-8548-3DE287019A31}" dt="2022-12-08T10:51:08.493" v="7669" actId="790"/>
          <ac:spMkLst>
            <pc:docMk/>
            <pc:sldMk cId="2574044071" sldId="484"/>
            <ac:spMk id="9597" creationId="{07BC1E7C-2866-4181-BAC6-D4132DE51395}"/>
          </ac:spMkLst>
        </pc:spChg>
        <pc:spChg chg="mod">
          <ac:chgData name="Kolakowski, Artur" userId="9c34c8cc-b1df-44f6-bea5-dcf7a54ee35f" providerId="ADAL" clId="{3840EB45-74CA-49F5-8548-3DE287019A31}" dt="2022-12-08T10:51:08.494" v="7670" actId="790"/>
          <ac:spMkLst>
            <pc:docMk/>
            <pc:sldMk cId="2574044071" sldId="484"/>
            <ac:spMk id="9598" creationId="{7FFA1F10-5F7E-4F15-A1D8-C762EFD0A2F1}"/>
          </ac:spMkLst>
        </pc:spChg>
        <pc:spChg chg="mod">
          <ac:chgData name="Kolakowski, Artur" userId="9c34c8cc-b1df-44f6-bea5-dcf7a54ee35f" providerId="ADAL" clId="{3840EB45-74CA-49F5-8548-3DE287019A31}" dt="2022-12-08T10:51:08.496" v="7671" actId="790"/>
          <ac:spMkLst>
            <pc:docMk/>
            <pc:sldMk cId="2574044071" sldId="484"/>
            <ac:spMk id="9599" creationId="{A5EF68B5-785F-4BCA-B166-8E792E236687}"/>
          </ac:spMkLst>
        </pc:spChg>
        <pc:spChg chg="mod">
          <ac:chgData name="Kolakowski, Artur" userId="9c34c8cc-b1df-44f6-bea5-dcf7a54ee35f" providerId="ADAL" clId="{3840EB45-74CA-49F5-8548-3DE287019A31}" dt="2022-12-08T10:51:08.497" v="7672" actId="790"/>
          <ac:spMkLst>
            <pc:docMk/>
            <pc:sldMk cId="2574044071" sldId="484"/>
            <ac:spMk id="9600" creationId="{E2879981-9C63-4964-9773-44F32ED95255}"/>
          </ac:spMkLst>
        </pc:spChg>
        <pc:spChg chg="mod">
          <ac:chgData name="Kolakowski, Artur" userId="9c34c8cc-b1df-44f6-bea5-dcf7a54ee35f" providerId="ADAL" clId="{3840EB45-74CA-49F5-8548-3DE287019A31}" dt="2022-12-08T10:51:08.498" v="7673" actId="790"/>
          <ac:spMkLst>
            <pc:docMk/>
            <pc:sldMk cId="2574044071" sldId="484"/>
            <ac:spMk id="9601" creationId="{69CCB64A-0F09-41AB-ABE0-B641577B2DB3}"/>
          </ac:spMkLst>
        </pc:spChg>
        <pc:spChg chg="mod">
          <ac:chgData name="Kolakowski, Artur" userId="9c34c8cc-b1df-44f6-bea5-dcf7a54ee35f" providerId="ADAL" clId="{3840EB45-74CA-49F5-8548-3DE287019A31}" dt="2022-12-08T10:51:08.500" v="7674" actId="790"/>
          <ac:spMkLst>
            <pc:docMk/>
            <pc:sldMk cId="2574044071" sldId="484"/>
            <ac:spMk id="9602" creationId="{30361568-D9D1-4F21-AA8E-80A6D6D387FC}"/>
          </ac:spMkLst>
        </pc:spChg>
        <pc:spChg chg="mod">
          <ac:chgData name="Kolakowski, Artur" userId="9c34c8cc-b1df-44f6-bea5-dcf7a54ee35f" providerId="ADAL" clId="{3840EB45-74CA-49F5-8548-3DE287019A31}" dt="2022-12-08T10:51:08.501" v="7675" actId="790"/>
          <ac:spMkLst>
            <pc:docMk/>
            <pc:sldMk cId="2574044071" sldId="484"/>
            <ac:spMk id="9603" creationId="{77B97986-516C-4162-AAA7-62E56B2EF3CF}"/>
          </ac:spMkLst>
        </pc:spChg>
        <pc:spChg chg="mod">
          <ac:chgData name="Kolakowski, Artur" userId="9c34c8cc-b1df-44f6-bea5-dcf7a54ee35f" providerId="ADAL" clId="{3840EB45-74CA-49F5-8548-3DE287019A31}" dt="2022-12-08T10:51:08.503" v="7676" actId="790"/>
          <ac:spMkLst>
            <pc:docMk/>
            <pc:sldMk cId="2574044071" sldId="484"/>
            <ac:spMk id="9604" creationId="{90223007-F884-425C-B48D-9D0BF01FFA97}"/>
          </ac:spMkLst>
        </pc:spChg>
        <pc:spChg chg="mod">
          <ac:chgData name="Kolakowski, Artur" userId="9c34c8cc-b1df-44f6-bea5-dcf7a54ee35f" providerId="ADAL" clId="{3840EB45-74CA-49F5-8548-3DE287019A31}" dt="2022-12-08T10:51:08.504" v="7677" actId="790"/>
          <ac:spMkLst>
            <pc:docMk/>
            <pc:sldMk cId="2574044071" sldId="484"/>
            <ac:spMk id="9605" creationId="{DC3CCD6F-8425-4DA5-B4A7-8F16E6C62EA6}"/>
          </ac:spMkLst>
        </pc:spChg>
        <pc:spChg chg="mod">
          <ac:chgData name="Kolakowski, Artur" userId="9c34c8cc-b1df-44f6-bea5-dcf7a54ee35f" providerId="ADAL" clId="{3840EB45-74CA-49F5-8548-3DE287019A31}" dt="2022-12-08T10:51:08.506" v="7678" actId="790"/>
          <ac:spMkLst>
            <pc:docMk/>
            <pc:sldMk cId="2574044071" sldId="484"/>
            <ac:spMk id="9606" creationId="{EF5A7CC5-A507-45D7-BE26-0BF37231AF5A}"/>
          </ac:spMkLst>
        </pc:spChg>
        <pc:spChg chg="mod">
          <ac:chgData name="Kolakowski, Artur" userId="9c34c8cc-b1df-44f6-bea5-dcf7a54ee35f" providerId="ADAL" clId="{3840EB45-74CA-49F5-8548-3DE287019A31}" dt="2022-12-08T10:51:08.507" v="7679" actId="790"/>
          <ac:spMkLst>
            <pc:docMk/>
            <pc:sldMk cId="2574044071" sldId="484"/>
            <ac:spMk id="9607" creationId="{7988B9B7-99E6-4465-9B87-D4E8F273E4DA}"/>
          </ac:spMkLst>
        </pc:spChg>
        <pc:spChg chg="mod">
          <ac:chgData name="Kolakowski, Artur" userId="9c34c8cc-b1df-44f6-bea5-dcf7a54ee35f" providerId="ADAL" clId="{3840EB45-74CA-49F5-8548-3DE287019A31}" dt="2022-12-08T10:51:08.509" v="7680" actId="790"/>
          <ac:spMkLst>
            <pc:docMk/>
            <pc:sldMk cId="2574044071" sldId="484"/>
            <ac:spMk id="9608" creationId="{99544DC2-101C-4510-8CC6-9115B2E9E774}"/>
          </ac:spMkLst>
        </pc:spChg>
        <pc:spChg chg="mod">
          <ac:chgData name="Kolakowski, Artur" userId="9c34c8cc-b1df-44f6-bea5-dcf7a54ee35f" providerId="ADAL" clId="{3840EB45-74CA-49F5-8548-3DE287019A31}" dt="2022-12-08T10:51:08.510" v="7681" actId="790"/>
          <ac:spMkLst>
            <pc:docMk/>
            <pc:sldMk cId="2574044071" sldId="484"/>
            <ac:spMk id="9609" creationId="{2BEDCBFD-2A68-46C9-945C-CE0571E2BB1F}"/>
          </ac:spMkLst>
        </pc:spChg>
        <pc:spChg chg="mod">
          <ac:chgData name="Kolakowski, Artur" userId="9c34c8cc-b1df-44f6-bea5-dcf7a54ee35f" providerId="ADAL" clId="{3840EB45-74CA-49F5-8548-3DE287019A31}" dt="2022-12-08T10:51:08.512" v="7682" actId="790"/>
          <ac:spMkLst>
            <pc:docMk/>
            <pc:sldMk cId="2574044071" sldId="484"/>
            <ac:spMk id="9610" creationId="{E6BD868A-3948-4172-B0CA-1B49C1A8B49D}"/>
          </ac:spMkLst>
        </pc:spChg>
        <pc:spChg chg="mod">
          <ac:chgData name="Kolakowski, Artur" userId="9c34c8cc-b1df-44f6-bea5-dcf7a54ee35f" providerId="ADAL" clId="{3840EB45-74CA-49F5-8548-3DE287019A31}" dt="2022-12-08T10:51:08.513" v="7683" actId="790"/>
          <ac:spMkLst>
            <pc:docMk/>
            <pc:sldMk cId="2574044071" sldId="484"/>
            <ac:spMk id="9611" creationId="{963B4C07-7EBA-4472-B8A0-833439AC1B6F}"/>
          </ac:spMkLst>
        </pc:spChg>
        <pc:spChg chg="mod">
          <ac:chgData name="Kolakowski, Artur" userId="9c34c8cc-b1df-44f6-bea5-dcf7a54ee35f" providerId="ADAL" clId="{3840EB45-74CA-49F5-8548-3DE287019A31}" dt="2022-12-08T10:51:08.515" v="7684" actId="790"/>
          <ac:spMkLst>
            <pc:docMk/>
            <pc:sldMk cId="2574044071" sldId="484"/>
            <ac:spMk id="9612" creationId="{8ECF07F9-EE4A-4A70-9C46-2BA2D456BFC9}"/>
          </ac:spMkLst>
        </pc:spChg>
        <pc:spChg chg="mod">
          <ac:chgData name="Kolakowski, Artur" userId="9c34c8cc-b1df-44f6-bea5-dcf7a54ee35f" providerId="ADAL" clId="{3840EB45-74CA-49F5-8548-3DE287019A31}" dt="2022-12-08T10:51:08.516" v="7685" actId="790"/>
          <ac:spMkLst>
            <pc:docMk/>
            <pc:sldMk cId="2574044071" sldId="484"/>
            <ac:spMk id="9613" creationId="{787236F1-B458-4D02-8625-53B168EA36B3}"/>
          </ac:spMkLst>
        </pc:spChg>
        <pc:spChg chg="mod">
          <ac:chgData name="Kolakowski, Artur" userId="9c34c8cc-b1df-44f6-bea5-dcf7a54ee35f" providerId="ADAL" clId="{3840EB45-74CA-49F5-8548-3DE287019A31}" dt="2022-12-08T10:51:08.518" v="7686" actId="790"/>
          <ac:spMkLst>
            <pc:docMk/>
            <pc:sldMk cId="2574044071" sldId="484"/>
            <ac:spMk id="9614" creationId="{9D33CC24-3EE5-418A-AF8A-47EF4F93449A}"/>
          </ac:spMkLst>
        </pc:spChg>
        <pc:spChg chg="mod">
          <ac:chgData name="Kolakowski, Artur" userId="9c34c8cc-b1df-44f6-bea5-dcf7a54ee35f" providerId="ADAL" clId="{3840EB45-74CA-49F5-8548-3DE287019A31}" dt="2022-12-08T10:51:08.519" v="7687" actId="790"/>
          <ac:spMkLst>
            <pc:docMk/>
            <pc:sldMk cId="2574044071" sldId="484"/>
            <ac:spMk id="9615" creationId="{D621A8C3-8519-43C3-BEAE-6733EE45E8C4}"/>
          </ac:spMkLst>
        </pc:spChg>
        <pc:spChg chg="mod">
          <ac:chgData name="Kolakowski, Artur" userId="9c34c8cc-b1df-44f6-bea5-dcf7a54ee35f" providerId="ADAL" clId="{3840EB45-74CA-49F5-8548-3DE287019A31}" dt="2022-12-08T10:51:08.520" v="7688" actId="790"/>
          <ac:spMkLst>
            <pc:docMk/>
            <pc:sldMk cId="2574044071" sldId="484"/>
            <ac:spMk id="9616" creationId="{0DDAB2CC-FAEC-4469-B90D-7E829ACD1F2D}"/>
          </ac:spMkLst>
        </pc:spChg>
        <pc:spChg chg="mod">
          <ac:chgData name="Kolakowski, Artur" userId="9c34c8cc-b1df-44f6-bea5-dcf7a54ee35f" providerId="ADAL" clId="{3840EB45-74CA-49F5-8548-3DE287019A31}" dt="2022-12-08T10:51:08.522" v="7689" actId="790"/>
          <ac:spMkLst>
            <pc:docMk/>
            <pc:sldMk cId="2574044071" sldId="484"/>
            <ac:spMk id="9617" creationId="{C2A0B7C4-2E82-43DF-AA53-36850CADD937}"/>
          </ac:spMkLst>
        </pc:spChg>
        <pc:spChg chg="mod">
          <ac:chgData name="Kolakowski, Artur" userId="9c34c8cc-b1df-44f6-bea5-dcf7a54ee35f" providerId="ADAL" clId="{3840EB45-74CA-49F5-8548-3DE287019A31}" dt="2022-12-08T10:51:08.523" v="7690" actId="790"/>
          <ac:spMkLst>
            <pc:docMk/>
            <pc:sldMk cId="2574044071" sldId="484"/>
            <ac:spMk id="9618" creationId="{90A17789-19C6-4448-852D-9F249521C2D1}"/>
          </ac:spMkLst>
        </pc:spChg>
        <pc:spChg chg="mod">
          <ac:chgData name="Kolakowski, Artur" userId="9c34c8cc-b1df-44f6-bea5-dcf7a54ee35f" providerId="ADAL" clId="{3840EB45-74CA-49F5-8548-3DE287019A31}" dt="2022-12-08T10:51:08.525" v="7691" actId="790"/>
          <ac:spMkLst>
            <pc:docMk/>
            <pc:sldMk cId="2574044071" sldId="484"/>
            <ac:spMk id="9619" creationId="{15CD6FA4-C7A2-4F2A-8A43-DBF85B13644D}"/>
          </ac:spMkLst>
        </pc:spChg>
        <pc:spChg chg="mod">
          <ac:chgData name="Kolakowski, Artur" userId="9c34c8cc-b1df-44f6-bea5-dcf7a54ee35f" providerId="ADAL" clId="{3840EB45-74CA-49F5-8548-3DE287019A31}" dt="2022-12-08T10:51:08.527" v="7692" actId="790"/>
          <ac:spMkLst>
            <pc:docMk/>
            <pc:sldMk cId="2574044071" sldId="484"/>
            <ac:spMk id="9620" creationId="{2DB61074-5E34-42CC-8503-8BE60E4CFDEC}"/>
          </ac:spMkLst>
        </pc:spChg>
        <pc:spChg chg="mod">
          <ac:chgData name="Kolakowski, Artur" userId="9c34c8cc-b1df-44f6-bea5-dcf7a54ee35f" providerId="ADAL" clId="{3840EB45-74CA-49F5-8548-3DE287019A31}" dt="2022-12-08T10:51:08.528" v="7693" actId="790"/>
          <ac:spMkLst>
            <pc:docMk/>
            <pc:sldMk cId="2574044071" sldId="484"/>
            <ac:spMk id="9621" creationId="{078A2325-884F-45E9-ABD3-46F57197F386}"/>
          </ac:spMkLst>
        </pc:spChg>
        <pc:spChg chg="mod">
          <ac:chgData name="Kolakowski, Artur" userId="9c34c8cc-b1df-44f6-bea5-dcf7a54ee35f" providerId="ADAL" clId="{3840EB45-74CA-49F5-8548-3DE287019A31}" dt="2022-12-08T10:51:08.529" v="7694" actId="790"/>
          <ac:spMkLst>
            <pc:docMk/>
            <pc:sldMk cId="2574044071" sldId="484"/>
            <ac:spMk id="9622" creationId="{C71056D7-9BD8-4566-A1BE-B1545D9F8642}"/>
          </ac:spMkLst>
        </pc:spChg>
        <pc:spChg chg="mod">
          <ac:chgData name="Kolakowski, Artur" userId="9c34c8cc-b1df-44f6-bea5-dcf7a54ee35f" providerId="ADAL" clId="{3840EB45-74CA-49F5-8548-3DE287019A31}" dt="2022-12-08T10:51:08.530" v="7695" actId="790"/>
          <ac:spMkLst>
            <pc:docMk/>
            <pc:sldMk cId="2574044071" sldId="484"/>
            <ac:spMk id="9623" creationId="{F47B853A-0A11-40BE-A507-EDE9FB4EBBAA}"/>
          </ac:spMkLst>
        </pc:spChg>
        <pc:spChg chg="mod">
          <ac:chgData name="Kolakowski, Artur" userId="9c34c8cc-b1df-44f6-bea5-dcf7a54ee35f" providerId="ADAL" clId="{3840EB45-74CA-49F5-8548-3DE287019A31}" dt="2022-12-08T10:51:08.532" v="7696" actId="790"/>
          <ac:spMkLst>
            <pc:docMk/>
            <pc:sldMk cId="2574044071" sldId="484"/>
            <ac:spMk id="9624" creationId="{7A1E7DAD-72B5-429D-8F2A-848886AF987E}"/>
          </ac:spMkLst>
        </pc:spChg>
        <pc:spChg chg="mod">
          <ac:chgData name="Kolakowski, Artur" userId="9c34c8cc-b1df-44f6-bea5-dcf7a54ee35f" providerId="ADAL" clId="{3840EB45-74CA-49F5-8548-3DE287019A31}" dt="2022-12-08T10:51:08.533" v="7697" actId="790"/>
          <ac:spMkLst>
            <pc:docMk/>
            <pc:sldMk cId="2574044071" sldId="484"/>
            <ac:spMk id="9625" creationId="{C56E1748-BED2-415B-9A89-57D2A8846D27}"/>
          </ac:spMkLst>
        </pc:spChg>
        <pc:spChg chg="mod">
          <ac:chgData name="Kolakowski, Artur" userId="9c34c8cc-b1df-44f6-bea5-dcf7a54ee35f" providerId="ADAL" clId="{3840EB45-74CA-49F5-8548-3DE287019A31}" dt="2022-12-08T10:51:08.534" v="7698" actId="790"/>
          <ac:spMkLst>
            <pc:docMk/>
            <pc:sldMk cId="2574044071" sldId="484"/>
            <ac:spMk id="9626" creationId="{46A4811B-0C02-4D32-BC84-0946B50DD10C}"/>
          </ac:spMkLst>
        </pc:spChg>
        <pc:spChg chg="mod">
          <ac:chgData name="Kolakowski, Artur" userId="9c34c8cc-b1df-44f6-bea5-dcf7a54ee35f" providerId="ADAL" clId="{3840EB45-74CA-49F5-8548-3DE287019A31}" dt="2022-12-08T10:51:08.536" v="7699" actId="790"/>
          <ac:spMkLst>
            <pc:docMk/>
            <pc:sldMk cId="2574044071" sldId="484"/>
            <ac:spMk id="9627" creationId="{4FFA2B6A-0A4E-4453-92BA-D36BC362D1D2}"/>
          </ac:spMkLst>
        </pc:spChg>
        <pc:spChg chg="mod">
          <ac:chgData name="Kolakowski, Artur" userId="9c34c8cc-b1df-44f6-bea5-dcf7a54ee35f" providerId="ADAL" clId="{3840EB45-74CA-49F5-8548-3DE287019A31}" dt="2022-12-08T10:51:08.538" v="7700" actId="790"/>
          <ac:spMkLst>
            <pc:docMk/>
            <pc:sldMk cId="2574044071" sldId="484"/>
            <ac:spMk id="9628" creationId="{E70B3ABB-C1CA-4B37-BB8D-6E32A6EE71BD}"/>
          </ac:spMkLst>
        </pc:spChg>
        <pc:spChg chg="mod">
          <ac:chgData name="Kolakowski, Artur" userId="9c34c8cc-b1df-44f6-bea5-dcf7a54ee35f" providerId="ADAL" clId="{3840EB45-74CA-49F5-8548-3DE287019A31}" dt="2022-12-08T10:51:08.539" v="7701" actId="790"/>
          <ac:spMkLst>
            <pc:docMk/>
            <pc:sldMk cId="2574044071" sldId="484"/>
            <ac:spMk id="9629" creationId="{15552380-9308-420D-9886-DDDB513ED0EC}"/>
          </ac:spMkLst>
        </pc:spChg>
        <pc:spChg chg="mod">
          <ac:chgData name="Kolakowski, Artur" userId="9c34c8cc-b1df-44f6-bea5-dcf7a54ee35f" providerId="ADAL" clId="{3840EB45-74CA-49F5-8548-3DE287019A31}" dt="2022-12-08T10:51:08.540" v="7702" actId="790"/>
          <ac:spMkLst>
            <pc:docMk/>
            <pc:sldMk cId="2574044071" sldId="484"/>
            <ac:spMk id="9630" creationId="{81E6D613-2799-4DAF-9521-68450F75A62B}"/>
          </ac:spMkLst>
        </pc:spChg>
        <pc:spChg chg="mod">
          <ac:chgData name="Kolakowski, Artur" userId="9c34c8cc-b1df-44f6-bea5-dcf7a54ee35f" providerId="ADAL" clId="{3840EB45-74CA-49F5-8548-3DE287019A31}" dt="2022-12-08T10:51:08.542" v="7703" actId="790"/>
          <ac:spMkLst>
            <pc:docMk/>
            <pc:sldMk cId="2574044071" sldId="484"/>
            <ac:spMk id="9631" creationId="{B12DABAF-2887-43CF-A213-BFD5EE203C23}"/>
          </ac:spMkLst>
        </pc:spChg>
        <pc:spChg chg="mod">
          <ac:chgData name="Kolakowski, Artur" userId="9c34c8cc-b1df-44f6-bea5-dcf7a54ee35f" providerId="ADAL" clId="{3840EB45-74CA-49F5-8548-3DE287019A31}" dt="2022-12-08T10:51:08.544" v="7704" actId="790"/>
          <ac:spMkLst>
            <pc:docMk/>
            <pc:sldMk cId="2574044071" sldId="484"/>
            <ac:spMk id="9632" creationId="{F252185C-69A9-46F1-BC75-CEDAF0481C14}"/>
          </ac:spMkLst>
        </pc:spChg>
        <pc:spChg chg="mod">
          <ac:chgData name="Kolakowski, Artur" userId="9c34c8cc-b1df-44f6-bea5-dcf7a54ee35f" providerId="ADAL" clId="{3840EB45-74CA-49F5-8548-3DE287019A31}" dt="2022-12-08T10:51:08.546" v="7705" actId="790"/>
          <ac:spMkLst>
            <pc:docMk/>
            <pc:sldMk cId="2574044071" sldId="484"/>
            <ac:spMk id="9633" creationId="{ABA13479-157C-4C7F-874F-F922A119D48D}"/>
          </ac:spMkLst>
        </pc:spChg>
        <pc:spChg chg="mod">
          <ac:chgData name="Kolakowski, Artur" userId="9c34c8cc-b1df-44f6-bea5-dcf7a54ee35f" providerId="ADAL" clId="{3840EB45-74CA-49F5-8548-3DE287019A31}" dt="2022-12-08T10:51:08.547" v="7706" actId="790"/>
          <ac:spMkLst>
            <pc:docMk/>
            <pc:sldMk cId="2574044071" sldId="484"/>
            <ac:spMk id="9634" creationId="{4028F058-BBB7-4EC5-BEBF-95ADF2782129}"/>
          </ac:spMkLst>
        </pc:spChg>
        <pc:spChg chg="mod">
          <ac:chgData name="Kolakowski, Artur" userId="9c34c8cc-b1df-44f6-bea5-dcf7a54ee35f" providerId="ADAL" clId="{3840EB45-74CA-49F5-8548-3DE287019A31}" dt="2022-12-08T10:51:08.549" v="7707" actId="790"/>
          <ac:spMkLst>
            <pc:docMk/>
            <pc:sldMk cId="2574044071" sldId="484"/>
            <ac:spMk id="9635" creationId="{75E3F192-15AE-4FF3-B3A5-C0B14DC592C6}"/>
          </ac:spMkLst>
        </pc:spChg>
        <pc:spChg chg="mod">
          <ac:chgData name="Kolakowski, Artur" userId="9c34c8cc-b1df-44f6-bea5-dcf7a54ee35f" providerId="ADAL" clId="{3840EB45-74CA-49F5-8548-3DE287019A31}" dt="2022-12-08T10:51:08.550" v="7708" actId="790"/>
          <ac:spMkLst>
            <pc:docMk/>
            <pc:sldMk cId="2574044071" sldId="484"/>
            <ac:spMk id="9636" creationId="{AB98E66B-280A-43CC-A6FF-354C85CB3623}"/>
          </ac:spMkLst>
        </pc:spChg>
        <pc:spChg chg="mod">
          <ac:chgData name="Kolakowski, Artur" userId="9c34c8cc-b1df-44f6-bea5-dcf7a54ee35f" providerId="ADAL" clId="{3840EB45-74CA-49F5-8548-3DE287019A31}" dt="2022-12-08T10:51:08.552" v="7709" actId="790"/>
          <ac:spMkLst>
            <pc:docMk/>
            <pc:sldMk cId="2574044071" sldId="484"/>
            <ac:spMk id="9637" creationId="{92592DF4-5DB4-4AD1-96A3-9BD6C7410F29}"/>
          </ac:spMkLst>
        </pc:spChg>
        <pc:spChg chg="mod">
          <ac:chgData name="Kolakowski, Artur" userId="9c34c8cc-b1df-44f6-bea5-dcf7a54ee35f" providerId="ADAL" clId="{3840EB45-74CA-49F5-8548-3DE287019A31}" dt="2022-12-08T10:51:08.553" v="7710" actId="790"/>
          <ac:spMkLst>
            <pc:docMk/>
            <pc:sldMk cId="2574044071" sldId="484"/>
            <ac:spMk id="9638" creationId="{3461BC4D-FAFB-4BF5-B5FD-F747E1F26167}"/>
          </ac:spMkLst>
        </pc:spChg>
        <pc:spChg chg="mod">
          <ac:chgData name="Kolakowski, Artur" userId="9c34c8cc-b1df-44f6-bea5-dcf7a54ee35f" providerId="ADAL" clId="{3840EB45-74CA-49F5-8548-3DE287019A31}" dt="2022-12-08T10:51:08.555" v="7711" actId="790"/>
          <ac:spMkLst>
            <pc:docMk/>
            <pc:sldMk cId="2574044071" sldId="484"/>
            <ac:spMk id="9639" creationId="{1A226E01-F346-415A-BE26-895E25BAF852}"/>
          </ac:spMkLst>
        </pc:spChg>
        <pc:spChg chg="mod">
          <ac:chgData name="Kolakowski, Artur" userId="9c34c8cc-b1df-44f6-bea5-dcf7a54ee35f" providerId="ADAL" clId="{3840EB45-74CA-49F5-8548-3DE287019A31}" dt="2022-12-08T10:51:08.556" v="7712" actId="790"/>
          <ac:spMkLst>
            <pc:docMk/>
            <pc:sldMk cId="2574044071" sldId="484"/>
            <ac:spMk id="9640" creationId="{5EA8ADAF-6945-41E5-B151-E7269B211267}"/>
          </ac:spMkLst>
        </pc:spChg>
        <pc:spChg chg="mod">
          <ac:chgData name="Kolakowski, Artur" userId="9c34c8cc-b1df-44f6-bea5-dcf7a54ee35f" providerId="ADAL" clId="{3840EB45-74CA-49F5-8548-3DE287019A31}" dt="2022-12-08T10:51:08.558" v="7713" actId="790"/>
          <ac:spMkLst>
            <pc:docMk/>
            <pc:sldMk cId="2574044071" sldId="484"/>
            <ac:spMk id="9641" creationId="{91F1D774-6C47-45DB-A313-D2434A81CC4A}"/>
          </ac:spMkLst>
        </pc:spChg>
        <pc:spChg chg="mod">
          <ac:chgData name="Kolakowski, Artur" userId="9c34c8cc-b1df-44f6-bea5-dcf7a54ee35f" providerId="ADAL" clId="{3840EB45-74CA-49F5-8548-3DE287019A31}" dt="2022-12-08T10:51:08.560" v="7714" actId="790"/>
          <ac:spMkLst>
            <pc:docMk/>
            <pc:sldMk cId="2574044071" sldId="484"/>
            <ac:spMk id="9642" creationId="{354BC8BB-DF07-4391-9A95-0D4239A97F25}"/>
          </ac:spMkLst>
        </pc:spChg>
        <pc:spChg chg="mod">
          <ac:chgData name="Kolakowski, Artur" userId="9c34c8cc-b1df-44f6-bea5-dcf7a54ee35f" providerId="ADAL" clId="{3840EB45-74CA-49F5-8548-3DE287019A31}" dt="2022-12-08T10:51:08.561" v="7715" actId="790"/>
          <ac:spMkLst>
            <pc:docMk/>
            <pc:sldMk cId="2574044071" sldId="484"/>
            <ac:spMk id="9643" creationId="{480DC2B7-2A31-418E-8334-743C3B5E7F8B}"/>
          </ac:spMkLst>
        </pc:spChg>
        <pc:spChg chg="mod">
          <ac:chgData name="Kolakowski, Artur" userId="9c34c8cc-b1df-44f6-bea5-dcf7a54ee35f" providerId="ADAL" clId="{3840EB45-74CA-49F5-8548-3DE287019A31}" dt="2022-12-08T10:51:08.563" v="7716" actId="790"/>
          <ac:spMkLst>
            <pc:docMk/>
            <pc:sldMk cId="2574044071" sldId="484"/>
            <ac:spMk id="9644" creationId="{39C0499A-0816-4254-8A0C-FC3A8BDC9705}"/>
          </ac:spMkLst>
        </pc:spChg>
        <pc:spChg chg="mod">
          <ac:chgData name="Kolakowski, Artur" userId="9c34c8cc-b1df-44f6-bea5-dcf7a54ee35f" providerId="ADAL" clId="{3840EB45-74CA-49F5-8548-3DE287019A31}" dt="2022-12-08T10:51:08.564" v="7717" actId="790"/>
          <ac:spMkLst>
            <pc:docMk/>
            <pc:sldMk cId="2574044071" sldId="484"/>
            <ac:spMk id="9645" creationId="{DF5B513F-C176-47AB-B8B7-52C3F9A9F0D2}"/>
          </ac:spMkLst>
        </pc:spChg>
        <pc:spChg chg="mod">
          <ac:chgData name="Kolakowski, Artur" userId="9c34c8cc-b1df-44f6-bea5-dcf7a54ee35f" providerId="ADAL" clId="{3840EB45-74CA-49F5-8548-3DE287019A31}" dt="2022-12-08T10:51:08.566" v="7718" actId="790"/>
          <ac:spMkLst>
            <pc:docMk/>
            <pc:sldMk cId="2574044071" sldId="484"/>
            <ac:spMk id="9646" creationId="{B2D50370-9885-4364-8941-5930E11E9378}"/>
          </ac:spMkLst>
        </pc:spChg>
        <pc:spChg chg="mod">
          <ac:chgData name="Kolakowski, Artur" userId="9c34c8cc-b1df-44f6-bea5-dcf7a54ee35f" providerId="ADAL" clId="{3840EB45-74CA-49F5-8548-3DE287019A31}" dt="2022-12-08T10:51:08.567" v="7719" actId="790"/>
          <ac:spMkLst>
            <pc:docMk/>
            <pc:sldMk cId="2574044071" sldId="484"/>
            <ac:spMk id="9647" creationId="{3C27EC8A-5C46-4FF9-BC81-0C8E25FE01B1}"/>
          </ac:spMkLst>
        </pc:spChg>
        <pc:spChg chg="mod">
          <ac:chgData name="Kolakowski, Artur" userId="9c34c8cc-b1df-44f6-bea5-dcf7a54ee35f" providerId="ADAL" clId="{3840EB45-74CA-49F5-8548-3DE287019A31}" dt="2022-12-08T10:51:08.568" v="7720" actId="790"/>
          <ac:spMkLst>
            <pc:docMk/>
            <pc:sldMk cId="2574044071" sldId="484"/>
            <ac:spMk id="9648" creationId="{7A12883F-E679-46B5-8750-CAFAFA683900}"/>
          </ac:spMkLst>
        </pc:spChg>
        <pc:spChg chg="mod">
          <ac:chgData name="Kolakowski, Artur" userId="9c34c8cc-b1df-44f6-bea5-dcf7a54ee35f" providerId="ADAL" clId="{3840EB45-74CA-49F5-8548-3DE287019A31}" dt="2022-12-08T10:51:08.569" v="7721" actId="790"/>
          <ac:spMkLst>
            <pc:docMk/>
            <pc:sldMk cId="2574044071" sldId="484"/>
            <ac:spMk id="9649" creationId="{A249CDBB-32A7-4470-9C48-07421350E73E}"/>
          </ac:spMkLst>
        </pc:spChg>
        <pc:spChg chg="mod">
          <ac:chgData name="Kolakowski, Artur" userId="9c34c8cc-b1df-44f6-bea5-dcf7a54ee35f" providerId="ADAL" clId="{3840EB45-74CA-49F5-8548-3DE287019A31}" dt="2022-12-08T10:51:08.570" v="7722" actId="790"/>
          <ac:spMkLst>
            <pc:docMk/>
            <pc:sldMk cId="2574044071" sldId="484"/>
            <ac:spMk id="9650" creationId="{8C87568D-502A-47A0-8B78-8BE5A276B26B}"/>
          </ac:spMkLst>
        </pc:spChg>
        <pc:spChg chg="mod">
          <ac:chgData name="Kolakowski, Artur" userId="9c34c8cc-b1df-44f6-bea5-dcf7a54ee35f" providerId="ADAL" clId="{3840EB45-74CA-49F5-8548-3DE287019A31}" dt="2022-12-08T10:51:08.571" v="7723" actId="790"/>
          <ac:spMkLst>
            <pc:docMk/>
            <pc:sldMk cId="2574044071" sldId="484"/>
            <ac:spMk id="9651" creationId="{F229B8CF-37FD-446F-9E82-E9A33773872E}"/>
          </ac:spMkLst>
        </pc:spChg>
        <pc:spChg chg="mod">
          <ac:chgData name="Kolakowski, Artur" userId="9c34c8cc-b1df-44f6-bea5-dcf7a54ee35f" providerId="ADAL" clId="{3840EB45-74CA-49F5-8548-3DE287019A31}" dt="2022-12-08T10:51:08.573" v="7724" actId="790"/>
          <ac:spMkLst>
            <pc:docMk/>
            <pc:sldMk cId="2574044071" sldId="484"/>
            <ac:spMk id="9652" creationId="{5B1601FA-73B6-4994-A206-3575D3CD179B}"/>
          </ac:spMkLst>
        </pc:spChg>
        <pc:spChg chg="mod">
          <ac:chgData name="Kolakowski, Artur" userId="9c34c8cc-b1df-44f6-bea5-dcf7a54ee35f" providerId="ADAL" clId="{3840EB45-74CA-49F5-8548-3DE287019A31}" dt="2022-12-08T10:51:08.574" v="7725" actId="790"/>
          <ac:spMkLst>
            <pc:docMk/>
            <pc:sldMk cId="2574044071" sldId="484"/>
            <ac:spMk id="9653" creationId="{C8118260-43A3-4B7E-A5F4-9956C592038F}"/>
          </ac:spMkLst>
        </pc:spChg>
        <pc:spChg chg="mod">
          <ac:chgData name="Kolakowski, Artur" userId="9c34c8cc-b1df-44f6-bea5-dcf7a54ee35f" providerId="ADAL" clId="{3840EB45-74CA-49F5-8548-3DE287019A31}" dt="2022-12-08T10:51:08.576" v="7726" actId="790"/>
          <ac:spMkLst>
            <pc:docMk/>
            <pc:sldMk cId="2574044071" sldId="484"/>
            <ac:spMk id="9654" creationId="{5848D7A7-A4ED-4A98-9C69-C938F8FD10A9}"/>
          </ac:spMkLst>
        </pc:spChg>
        <pc:spChg chg="mod">
          <ac:chgData name="Kolakowski, Artur" userId="9c34c8cc-b1df-44f6-bea5-dcf7a54ee35f" providerId="ADAL" clId="{3840EB45-74CA-49F5-8548-3DE287019A31}" dt="2022-12-08T10:51:08.578" v="7727" actId="790"/>
          <ac:spMkLst>
            <pc:docMk/>
            <pc:sldMk cId="2574044071" sldId="484"/>
            <ac:spMk id="9655" creationId="{318A48CD-1127-414F-876E-383FCA49A222}"/>
          </ac:spMkLst>
        </pc:spChg>
        <pc:spChg chg="mod">
          <ac:chgData name="Kolakowski, Artur" userId="9c34c8cc-b1df-44f6-bea5-dcf7a54ee35f" providerId="ADAL" clId="{3840EB45-74CA-49F5-8548-3DE287019A31}" dt="2022-12-08T10:51:08.579" v="7728" actId="790"/>
          <ac:spMkLst>
            <pc:docMk/>
            <pc:sldMk cId="2574044071" sldId="484"/>
            <ac:spMk id="9656" creationId="{2F317BD2-0B41-4D48-A878-C222E76F48F0}"/>
          </ac:spMkLst>
        </pc:spChg>
        <pc:spChg chg="mod">
          <ac:chgData name="Kolakowski, Artur" userId="9c34c8cc-b1df-44f6-bea5-dcf7a54ee35f" providerId="ADAL" clId="{3840EB45-74CA-49F5-8548-3DE287019A31}" dt="2022-12-08T10:51:08.580" v="7729" actId="790"/>
          <ac:spMkLst>
            <pc:docMk/>
            <pc:sldMk cId="2574044071" sldId="484"/>
            <ac:spMk id="9657" creationId="{DB879776-B67D-4066-B763-812FA933AAD9}"/>
          </ac:spMkLst>
        </pc:spChg>
        <pc:spChg chg="mod">
          <ac:chgData name="Kolakowski, Artur" userId="9c34c8cc-b1df-44f6-bea5-dcf7a54ee35f" providerId="ADAL" clId="{3840EB45-74CA-49F5-8548-3DE287019A31}" dt="2022-12-08T10:51:08.582" v="7730" actId="790"/>
          <ac:spMkLst>
            <pc:docMk/>
            <pc:sldMk cId="2574044071" sldId="484"/>
            <ac:spMk id="9658" creationId="{B310D178-8B60-483F-909F-62A43C7AADFA}"/>
          </ac:spMkLst>
        </pc:spChg>
        <pc:spChg chg="mod">
          <ac:chgData name="Kolakowski, Artur" userId="9c34c8cc-b1df-44f6-bea5-dcf7a54ee35f" providerId="ADAL" clId="{3840EB45-74CA-49F5-8548-3DE287019A31}" dt="2022-12-08T10:51:08.583" v="7731" actId="790"/>
          <ac:spMkLst>
            <pc:docMk/>
            <pc:sldMk cId="2574044071" sldId="484"/>
            <ac:spMk id="9659" creationId="{F54CCBAD-C4F2-4CA2-BE59-BF5EEC847C4F}"/>
          </ac:spMkLst>
        </pc:spChg>
        <pc:spChg chg="mod">
          <ac:chgData name="Kolakowski, Artur" userId="9c34c8cc-b1df-44f6-bea5-dcf7a54ee35f" providerId="ADAL" clId="{3840EB45-74CA-49F5-8548-3DE287019A31}" dt="2022-12-08T10:51:08.584" v="7732" actId="790"/>
          <ac:spMkLst>
            <pc:docMk/>
            <pc:sldMk cId="2574044071" sldId="484"/>
            <ac:spMk id="9660" creationId="{4389B05D-2177-46F5-9B77-9807A63D9CC7}"/>
          </ac:spMkLst>
        </pc:spChg>
        <pc:spChg chg="mod">
          <ac:chgData name="Kolakowski, Artur" userId="9c34c8cc-b1df-44f6-bea5-dcf7a54ee35f" providerId="ADAL" clId="{3840EB45-74CA-49F5-8548-3DE287019A31}" dt="2022-12-08T10:51:08.586" v="7733" actId="790"/>
          <ac:spMkLst>
            <pc:docMk/>
            <pc:sldMk cId="2574044071" sldId="484"/>
            <ac:spMk id="9661" creationId="{CFC362D3-2008-4075-84C6-EE905E0D08B7}"/>
          </ac:spMkLst>
        </pc:spChg>
        <pc:spChg chg="mod">
          <ac:chgData name="Kolakowski, Artur" userId="9c34c8cc-b1df-44f6-bea5-dcf7a54ee35f" providerId="ADAL" clId="{3840EB45-74CA-49F5-8548-3DE287019A31}" dt="2022-12-08T10:51:08.587" v="7734" actId="790"/>
          <ac:spMkLst>
            <pc:docMk/>
            <pc:sldMk cId="2574044071" sldId="484"/>
            <ac:spMk id="9662" creationId="{AD7A9814-BB45-418E-A0C3-0ABDAC988E0F}"/>
          </ac:spMkLst>
        </pc:spChg>
        <pc:spChg chg="mod">
          <ac:chgData name="Kolakowski, Artur" userId="9c34c8cc-b1df-44f6-bea5-dcf7a54ee35f" providerId="ADAL" clId="{3840EB45-74CA-49F5-8548-3DE287019A31}" dt="2022-12-08T10:51:08.588" v="7735" actId="790"/>
          <ac:spMkLst>
            <pc:docMk/>
            <pc:sldMk cId="2574044071" sldId="484"/>
            <ac:spMk id="9663" creationId="{A6867CC3-898D-44DC-9077-513A8B939B4D}"/>
          </ac:spMkLst>
        </pc:spChg>
        <pc:spChg chg="mod">
          <ac:chgData name="Kolakowski, Artur" userId="9c34c8cc-b1df-44f6-bea5-dcf7a54ee35f" providerId="ADAL" clId="{3840EB45-74CA-49F5-8548-3DE287019A31}" dt="2022-12-08T10:51:08.590" v="7736" actId="790"/>
          <ac:spMkLst>
            <pc:docMk/>
            <pc:sldMk cId="2574044071" sldId="484"/>
            <ac:spMk id="9664" creationId="{B5BAE1BF-F051-4D3A-8867-3FD98CD7E341}"/>
          </ac:spMkLst>
        </pc:spChg>
        <pc:spChg chg="mod">
          <ac:chgData name="Kolakowski, Artur" userId="9c34c8cc-b1df-44f6-bea5-dcf7a54ee35f" providerId="ADAL" clId="{3840EB45-74CA-49F5-8548-3DE287019A31}" dt="2022-12-08T10:51:08.592" v="7737" actId="790"/>
          <ac:spMkLst>
            <pc:docMk/>
            <pc:sldMk cId="2574044071" sldId="484"/>
            <ac:spMk id="9665" creationId="{B9995949-8558-407E-BB97-F92F9B336CB0}"/>
          </ac:spMkLst>
        </pc:spChg>
        <pc:spChg chg="mod">
          <ac:chgData name="Kolakowski, Artur" userId="9c34c8cc-b1df-44f6-bea5-dcf7a54ee35f" providerId="ADAL" clId="{3840EB45-74CA-49F5-8548-3DE287019A31}" dt="2022-12-08T10:51:08.593" v="7738" actId="790"/>
          <ac:spMkLst>
            <pc:docMk/>
            <pc:sldMk cId="2574044071" sldId="484"/>
            <ac:spMk id="9666" creationId="{1E871432-877F-4F60-A639-69416BD37B51}"/>
          </ac:spMkLst>
        </pc:spChg>
        <pc:spChg chg="mod">
          <ac:chgData name="Kolakowski, Artur" userId="9c34c8cc-b1df-44f6-bea5-dcf7a54ee35f" providerId="ADAL" clId="{3840EB45-74CA-49F5-8548-3DE287019A31}" dt="2022-12-08T10:51:08.595" v="7739" actId="790"/>
          <ac:spMkLst>
            <pc:docMk/>
            <pc:sldMk cId="2574044071" sldId="484"/>
            <ac:spMk id="9667" creationId="{94322DAF-7301-433A-A620-A323AC0BE897}"/>
          </ac:spMkLst>
        </pc:spChg>
        <pc:spChg chg="mod">
          <ac:chgData name="Kolakowski, Artur" userId="9c34c8cc-b1df-44f6-bea5-dcf7a54ee35f" providerId="ADAL" clId="{3840EB45-74CA-49F5-8548-3DE287019A31}" dt="2022-12-08T10:51:08.596" v="7740" actId="790"/>
          <ac:spMkLst>
            <pc:docMk/>
            <pc:sldMk cId="2574044071" sldId="484"/>
            <ac:spMk id="9668" creationId="{E3A11CCC-536D-444A-A2C0-B4C6889F995F}"/>
          </ac:spMkLst>
        </pc:spChg>
        <pc:spChg chg="mod">
          <ac:chgData name="Kolakowski, Artur" userId="9c34c8cc-b1df-44f6-bea5-dcf7a54ee35f" providerId="ADAL" clId="{3840EB45-74CA-49F5-8548-3DE287019A31}" dt="2022-12-08T10:51:08.598" v="7741" actId="790"/>
          <ac:spMkLst>
            <pc:docMk/>
            <pc:sldMk cId="2574044071" sldId="484"/>
            <ac:spMk id="9669" creationId="{BFCE04AF-EFB7-46A5-A911-AE9975075866}"/>
          </ac:spMkLst>
        </pc:spChg>
        <pc:spChg chg="mod">
          <ac:chgData name="Kolakowski, Artur" userId="9c34c8cc-b1df-44f6-bea5-dcf7a54ee35f" providerId="ADAL" clId="{3840EB45-74CA-49F5-8548-3DE287019A31}" dt="2022-12-08T10:51:08.599" v="7742" actId="790"/>
          <ac:spMkLst>
            <pc:docMk/>
            <pc:sldMk cId="2574044071" sldId="484"/>
            <ac:spMk id="9670" creationId="{0D6A1801-3FDB-4BF2-9843-BB109D824EEB}"/>
          </ac:spMkLst>
        </pc:spChg>
        <pc:spChg chg="mod">
          <ac:chgData name="Kolakowski, Artur" userId="9c34c8cc-b1df-44f6-bea5-dcf7a54ee35f" providerId="ADAL" clId="{3840EB45-74CA-49F5-8548-3DE287019A31}" dt="2022-12-08T10:51:08.600" v="7743" actId="790"/>
          <ac:spMkLst>
            <pc:docMk/>
            <pc:sldMk cId="2574044071" sldId="484"/>
            <ac:spMk id="9671" creationId="{17DFD810-9D1C-4A6B-A17C-AC00D196B3EA}"/>
          </ac:spMkLst>
        </pc:spChg>
        <pc:spChg chg="mod">
          <ac:chgData name="Kolakowski, Artur" userId="9c34c8cc-b1df-44f6-bea5-dcf7a54ee35f" providerId="ADAL" clId="{3840EB45-74CA-49F5-8548-3DE287019A31}" dt="2022-12-08T10:51:08.602" v="7744" actId="790"/>
          <ac:spMkLst>
            <pc:docMk/>
            <pc:sldMk cId="2574044071" sldId="484"/>
            <ac:spMk id="9672" creationId="{DA980B5E-EBF7-45C8-969C-5C7F4B79157F}"/>
          </ac:spMkLst>
        </pc:spChg>
        <pc:spChg chg="mod">
          <ac:chgData name="Kolakowski, Artur" userId="9c34c8cc-b1df-44f6-bea5-dcf7a54ee35f" providerId="ADAL" clId="{3840EB45-74CA-49F5-8548-3DE287019A31}" dt="2022-12-08T10:51:08.603" v="7745" actId="790"/>
          <ac:spMkLst>
            <pc:docMk/>
            <pc:sldMk cId="2574044071" sldId="484"/>
            <ac:spMk id="9673" creationId="{A59C11E3-9F87-4D8E-927B-3CEE15C729CF}"/>
          </ac:spMkLst>
        </pc:spChg>
        <pc:spChg chg="mod">
          <ac:chgData name="Kolakowski, Artur" userId="9c34c8cc-b1df-44f6-bea5-dcf7a54ee35f" providerId="ADAL" clId="{3840EB45-74CA-49F5-8548-3DE287019A31}" dt="2022-12-08T10:51:08.604" v="7746" actId="790"/>
          <ac:spMkLst>
            <pc:docMk/>
            <pc:sldMk cId="2574044071" sldId="484"/>
            <ac:spMk id="9674" creationId="{B2A5E38B-958D-4B94-B7F7-F21D19575839}"/>
          </ac:spMkLst>
        </pc:spChg>
        <pc:spChg chg="mod">
          <ac:chgData name="Kolakowski, Artur" userId="9c34c8cc-b1df-44f6-bea5-dcf7a54ee35f" providerId="ADAL" clId="{3840EB45-74CA-49F5-8548-3DE287019A31}" dt="2022-12-08T10:51:08.606" v="7747" actId="790"/>
          <ac:spMkLst>
            <pc:docMk/>
            <pc:sldMk cId="2574044071" sldId="484"/>
            <ac:spMk id="9675" creationId="{13864D72-3216-457B-80E0-D931565D8061}"/>
          </ac:spMkLst>
        </pc:spChg>
        <pc:spChg chg="mod">
          <ac:chgData name="Kolakowski, Artur" userId="9c34c8cc-b1df-44f6-bea5-dcf7a54ee35f" providerId="ADAL" clId="{3840EB45-74CA-49F5-8548-3DE287019A31}" dt="2022-12-08T10:51:08.607" v="7748" actId="790"/>
          <ac:spMkLst>
            <pc:docMk/>
            <pc:sldMk cId="2574044071" sldId="484"/>
            <ac:spMk id="9676" creationId="{A7BA5C85-6A63-4BAD-92D1-61B5A80C970C}"/>
          </ac:spMkLst>
        </pc:spChg>
        <pc:spChg chg="mod">
          <ac:chgData name="Kolakowski, Artur" userId="9c34c8cc-b1df-44f6-bea5-dcf7a54ee35f" providerId="ADAL" clId="{3840EB45-74CA-49F5-8548-3DE287019A31}" dt="2022-12-08T10:51:08.608" v="7749" actId="790"/>
          <ac:spMkLst>
            <pc:docMk/>
            <pc:sldMk cId="2574044071" sldId="484"/>
            <ac:spMk id="9677" creationId="{C00CEA92-1C51-4757-B423-1F901E6D0210}"/>
          </ac:spMkLst>
        </pc:spChg>
        <pc:spChg chg="mod">
          <ac:chgData name="Kolakowski, Artur" userId="9c34c8cc-b1df-44f6-bea5-dcf7a54ee35f" providerId="ADAL" clId="{3840EB45-74CA-49F5-8548-3DE287019A31}" dt="2022-12-08T10:51:08.610" v="7750" actId="790"/>
          <ac:spMkLst>
            <pc:docMk/>
            <pc:sldMk cId="2574044071" sldId="484"/>
            <ac:spMk id="9678" creationId="{49312022-822F-483D-9E57-DDD463A45ACF}"/>
          </ac:spMkLst>
        </pc:spChg>
        <pc:spChg chg="mod">
          <ac:chgData name="Kolakowski, Artur" userId="9c34c8cc-b1df-44f6-bea5-dcf7a54ee35f" providerId="ADAL" clId="{3840EB45-74CA-49F5-8548-3DE287019A31}" dt="2022-12-08T10:51:08.611" v="7751" actId="790"/>
          <ac:spMkLst>
            <pc:docMk/>
            <pc:sldMk cId="2574044071" sldId="484"/>
            <ac:spMk id="9679" creationId="{67DEED41-3CAE-4D21-B20A-060A7BE5101D}"/>
          </ac:spMkLst>
        </pc:spChg>
        <pc:spChg chg="mod">
          <ac:chgData name="Kolakowski, Artur" userId="9c34c8cc-b1df-44f6-bea5-dcf7a54ee35f" providerId="ADAL" clId="{3840EB45-74CA-49F5-8548-3DE287019A31}" dt="2022-12-08T10:51:08.613" v="7752" actId="790"/>
          <ac:spMkLst>
            <pc:docMk/>
            <pc:sldMk cId="2574044071" sldId="484"/>
            <ac:spMk id="9680" creationId="{B8861C93-086E-4317-AB6D-2C4A78F9C24B}"/>
          </ac:spMkLst>
        </pc:spChg>
        <pc:spChg chg="mod">
          <ac:chgData name="Kolakowski, Artur" userId="9c34c8cc-b1df-44f6-bea5-dcf7a54ee35f" providerId="ADAL" clId="{3840EB45-74CA-49F5-8548-3DE287019A31}" dt="2022-12-08T10:51:08.614" v="7753" actId="790"/>
          <ac:spMkLst>
            <pc:docMk/>
            <pc:sldMk cId="2574044071" sldId="484"/>
            <ac:spMk id="9681" creationId="{58DF2560-4D37-4D10-8179-CF8490EB1391}"/>
          </ac:spMkLst>
        </pc:spChg>
        <pc:spChg chg="mod">
          <ac:chgData name="Kolakowski, Artur" userId="9c34c8cc-b1df-44f6-bea5-dcf7a54ee35f" providerId="ADAL" clId="{3840EB45-74CA-49F5-8548-3DE287019A31}" dt="2022-12-08T10:51:08.615" v="7754" actId="790"/>
          <ac:spMkLst>
            <pc:docMk/>
            <pc:sldMk cId="2574044071" sldId="484"/>
            <ac:spMk id="9682" creationId="{9F11FF3E-2A6C-41AB-A46E-839246B76BED}"/>
          </ac:spMkLst>
        </pc:spChg>
        <pc:spChg chg="mod">
          <ac:chgData name="Kolakowski, Artur" userId="9c34c8cc-b1df-44f6-bea5-dcf7a54ee35f" providerId="ADAL" clId="{3840EB45-74CA-49F5-8548-3DE287019A31}" dt="2022-12-08T10:51:08.616" v="7755" actId="790"/>
          <ac:spMkLst>
            <pc:docMk/>
            <pc:sldMk cId="2574044071" sldId="484"/>
            <ac:spMk id="9683" creationId="{D87BF86C-EC2B-4B70-BCF3-680B681C2E89}"/>
          </ac:spMkLst>
        </pc:spChg>
        <pc:spChg chg="mod">
          <ac:chgData name="Kolakowski, Artur" userId="9c34c8cc-b1df-44f6-bea5-dcf7a54ee35f" providerId="ADAL" clId="{3840EB45-74CA-49F5-8548-3DE287019A31}" dt="2022-12-08T10:51:08.618" v="7756" actId="790"/>
          <ac:spMkLst>
            <pc:docMk/>
            <pc:sldMk cId="2574044071" sldId="484"/>
            <ac:spMk id="9684" creationId="{245ED9BE-9774-44F3-92D0-6E0AB2B1FD66}"/>
          </ac:spMkLst>
        </pc:spChg>
        <pc:spChg chg="mod">
          <ac:chgData name="Kolakowski, Artur" userId="9c34c8cc-b1df-44f6-bea5-dcf7a54ee35f" providerId="ADAL" clId="{3840EB45-74CA-49F5-8548-3DE287019A31}" dt="2022-12-08T10:51:08.620" v="7757" actId="790"/>
          <ac:spMkLst>
            <pc:docMk/>
            <pc:sldMk cId="2574044071" sldId="484"/>
            <ac:spMk id="9685" creationId="{FF6BADAD-0AAE-461A-9545-1E504E86ACEC}"/>
          </ac:spMkLst>
        </pc:spChg>
        <pc:spChg chg="mod">
          <ac:chgData name="Kolakowski, Artur" userId="9c34c8cc-b1df-44f6-bea5-dcf7a54ee35f" providerId="ADAL" clId="{3840EB45-74CA-49F5-8548-3DE287019A31}" dt="2022-12-08T10:51:08.621" v="7758" actId="790"/>
          <ac:spMkLst>
            <pc:docMk/>
            <pc:sldMk cId="2574044071" sldId="484"/>
            <ac:spMk id="9686" creationId="{B2AD6F25-F4E3-418C-AC99-787955F202D0}"/>
          </ac:spMkLst>
        </pc:spChg>
        <pc:spChg chg="mod">
          <ac:chgData name="Kolakowski, Artur" userId="9c34c8cc-b1df-44f6-bea5-dcf7a54ee35f" providerId="ADAL" clId="{3840EB45-74CA-49F5-8548-3DE287019A31}" dt="2022-12-08T10:51:08.622" v="7759" actId="790"/>
          <ac:spMkLst>
            <pc:docMk/>
            <pc:sldMk cId="2574044071" sldId="484"/>
            <ac:spMk id="9687" creationId="{A56701AD-5131-4018-AB72-A500A229B674}"/>
          </ac:spMkLst>
        </pc:spChg>
        <pc:spChg chg="mod">
          <ac:chgData name="Kolakowski, Artur" userId="9c34c8cc-b1df-44f6-bea5-dcf7a54ee35f" providerId="ADAL" clId="{3840EB45-74CA-49F5-8548-3DE287019A31}" dt="2022-12-08T10:51:08.623" v="7760" actId="790"/>
          <ac:spMkLst>
            <pc:docMk/>
            <pc:sldMk cId="2574044071" sldId="484"/>
            <ac:spMk id="9688" creationId="{A905FE52-C67E-4045-B0E7-DB252066EA47}"/>
          </ac:spMkLst>
        </pc:spChg>
        <pc:spChg chg="mod">
          <ac:chgData name="Kolakowski, Artur" userId="9c34c8cc-b1df-44f6-bea5-dcf7a54ee35f" providerId="ADAL" clId="{3840EB45-74CA-49F5-8548-3DE287019A31}" dt="2022-12-08T10:51:08.625" v="7761" actId="790"/>
          <ac:spMkLst>
            <pc:docMk/>
            <pc:sldMk cId="2574044071" sldId="484"/>
            <ac:spMk id="9689" creationId="{B8F38E91-FAF9-4A7E-96E4-A1F59DF9EF43}"/>
          </ac:spMkLst>
        </pc:spChg>
        <pc:spChg chg="mod">
          <ac:chgData name="Kolakowski, Artur" userId="9c34c8cc-b1df-44f6-bea5-dcf7a54ee35f" providerId="ADAL" clId="{3840EB45-74CA-49F5-8548-3DE287019A31}" dt="2022-12-08T10:51:08.626" v="7762" actId="790"/>
          <ac:spMkLst>
            <pc:docMk/>
            <pc:sldMk cId="2574044071" sldId="484"/>
            <ac:spMk id="9690" creationId="{A90016F6-3B19-4195-ABB4-BFF7EBD6AF86}"/>
          </ac:spMkLst>
        </pc:spChg>
        <pc:spChg chg="mod">
          <ac:chgData name="Kolakowski, Artur" userId="9c34c8cc-b1df-44f6-bea5-dcf7a54ee35f" providerId="ADAL" clId="{3840EB45-74CA-49F5-8548-3DE287019A31}" dt="2022-12-08T10:51:08.628" v="7763" actId="790"/>
          <ac:spMkLst>
            <pc:docMk/>
            <pc:sldMk cId="2574044071" sldId="484"/>
            <ac:spMk id="9691" creationId="{E4D864F4-04B8-4DC1-AF3F-AAD4BD2F93C4}"/>
          </ac:spMkLst>
        </pc:spChg>
        <pc:spChg chg="mod">
          <ac:chgData name="Kolakowski, Artur" userId="9c34c8cc-b1df-44f6-bea5-dcf7a54ee35f" providerId="ADAL" clId="{3840EB45-74CA-49F5-8548-3DE287019A31}" dt="2022-12-08T10:51:08.629" v="7764" actId="790"/>
          <ac:spMkLst>
            <pc:docMk/>
            <pc:sldMk cId="2574044071" sldId="484"/>
            <ac:spMk id="9692" creationId="{1D7819E2-5A9C-4BFE-93C2-9697190C4310}"/>
          </ac:spMkLst>
        </pc:spChg>
        <pc:spChg chg="mod">
          <ac:chgData name="Kolakowski, Artur" userId="9c34c8cc-b1df-44f6-bea5-dcf7a54ee35f" providerId="ADAL" clId="{3840EB45-74CA-49F5-8548-3DE287019A31}" dt="2022-12-08T10:51:08.630" v="7765" actId="790"/>
          <ac:spMkLst>
            <pc:docMk/>
            <pc:sldMk cId="2574044071" sldId="484"/>
            <ac:spMk id="9693" creationId="{D496CD27-A1ED-4721-847D-961C9DF0DB58}"/>
          </ac:spMkLst>
        </pc:spChg>
        <pc:spChg chg="mod">
          <ac:chgData name="Kolakowski, Artur" userId="9c34c8cc-b1df-44f6-bea5-dcf7a54ee35f" providerId="ADAL" clId="{3840EB45-74CA-49F5-8548-3DE287019A31}" dt="2022-12-08T10:51:08.633" v="7766" actId="790"/>
          <ac:spMkLst>
            <pc:docMk/>
            <pc:sldMk cId="2574044071" sldId="484"/>
            <ac:spMk id="9694" creationId="{BB60ECFD-31F5-4D83-92AF-81744476271E}"/>
          </ac:spMkLst>
        </pc:spChg>
        <pc:spChg chg="mod">
          <ac:chgData name="Kolakowski, Artur" userId="9c34c8cc-b1df-44f6-bea5-dcf7a54ee35f" providerId="ADAL" clId="{3840EB45-74CA-49F5-8548-3DE287019A31}" dt="2022-12-08T10:51:08.634" v="7767" actId="790"/>
          <ac:spMkLst>
            <pc:docMk/>
            <pc:sldMk cId="2574044071" sldId="484"/>
            <ac:spMk id="9695" creationId="{764D0C42-0861-4F27-9D91-88C072839F89}"/>
          </ac:spMkLst>
        </pc:spChg>
        <pc:spChg chg="mod">
          <ac:chgData name="Kolakowski, Artur" userId="9c34c8cc-b1df-44f6-bea5-dcf7a54ee35f" providerId="ADAL" clId="{3840EB45-74CA-49F5-8548-3DE287019A31}" dt="2022-12-08T10:51:08.635" v="7768" actId="790"/>
          <ac:spMkLst>
            <pc:docMk/>
            <pc:sldMk cId="2574044071" sldId="484"/>
            <ac:spMk id="9696" creationId="{9632398B-9224-424E-885B-DF1963683D22}"/>
          </ac:spMkLst>
        </pc:spChg>
        <pc:spChg chg="mod">
          <ac:chgData name="Kolakowski, Artur" userId="9c34c8cc-b1df-44f6-bea5-dcf7a54ee35f" providerId="ADAL" clId="{3840EB45-74CA-49F5-8548-3DE287019A31}" dt="2022-12-08T10:51:08.636" v="7769" actId="790"/>
          <ac:spMkLst>
            <pc:docMk/>
            <pc:sldMk cId="2574044071" sldId="484"/>
            <ac:spMk id="9697" creationId="{1FB8855F-187F-4CE7-94FC-400F7908298F}"/>
          </ac:spMkLst>
        </pc:spChg>
        <pc:spChg chg="mod">
          <ac:chgData name="Kolakowski, Artur" userId="9c34c8cc-b1df-44f6-bea5-dcf7a54ee35f" providerId="ADAL" clId="{3840EB45-74CA-49F5-8548-3DE287019A31}" dt="2022-12-08T10:51:08.638" v="7770" actId="790"/>
          <ac:spMkLst>
            <pc:docMk/>
            <pc:sldMk cId="2574044071" sldId="484"/>
            <ac:spMk id="9698" creationId="{FB165E78-9D4E-413F-BD45-FB08526D5F08}"/>
          </ac:spMkLst>
        </pc:spChg>
        <pc:spChg chg="mod">
          <ac:chgData name="Kolakowski, Artur" userId="9c34c8cc-b1df-44f6-bea5-dcf7a54ee35f" providerId="ADAL" clId="{3840EB45-74CA-49F5-8548-3DE287019A31}" dt="2022-12-08T10:51:08.640" v="7771" actId="790"/>
          <ac:spMkLst>
            <pc:docMk/>
            <pc:sldMk cId="2574044071" sldId="484"/>
            <ac:spMk id="9699" creationId="{83AA6320-0510-4600-9E76-27C098F98AD8}"/>
          </ac:spMkLst>
        </pc:spChg>
        <pc:spChg chg="mod">
          <ac:chgData name="Kolakowski, Artur" userId="9c34c8cc-b1df-44f6-bea5-dcf7a54ee35f" providerId="ADAL" clId="{3840EB45-74CA-49F5-8548-3DE287019A31}" dt="2022-12-08T10:51:08.641" v="7772" actId="790"/>
          <ac:spMkLst>
            <pc:docMk/>
            <pc:sldMk cId="2574044071" sldId="484"/>
            <ac:spMk id="9700" creationId="{328DE7CA-F2F8-450D-95FD-A74DAF55518D}"/>
          </ac:spMkLst>
        </pc:spChg>
        <pc:spChg chg="mod">
          <ac:chgData name="Kolakowski, Artur" userId="9c34c8cc-b1df-44f6-bea5-dcf7a54ee35f" providerId="ADAL" clId="{3840EB45-74CA-49F5-8548-3DE287019A31}" dt="2022-12-08T10:51:08.643" v="7773" actId="790"/>
          <ac:spMkLst>
            <pc:docMk/>
            <pc:sldMk cId="2574044071" sldId="484"/>
            <ac:spMk id="9701" creationId="{4DB805D1-3074-4EB7-B396-5ABB7F08FE61}"/>
          </ac:spMkLst>
        </pc:spChg>
        <pc:spChg chg="mod">
          <ac:chgData name="Kolakowski, Artur" userId="9c34c8cc-b1df-44f6-bea5-dcf7a54ee35f" providerId="ADAL" clId="{3840EB45-74CA-49F5-8548-3DE287019A31}" dt="2022-12-08T10:51:08.644" v="7774" actId="790"/>
          <ac:spMkLst>
            <pc:docMk/>
            <pc:sldMk cId="2574044071" sldId="484"/>
            <ac:spMk id="9702" creationId="{909E5689-18F8-4ABC-BD10-6FDDB08CE2F8}"/>
          </ac:spMkLst>
        </pc:spChg>
        <pc:spChg chg="mod">
          <ac:chgData name="Kolakowski, Artur" userId="9c34c8cc-b1df-44f6-bea5-dcf7a54ee35f" providerId="ADAL" clId="{3840EB45-74CA-49F5-8548-3DE287019A31}" dt="2022-12-08T10:51:08.646" v="7775" actId="790"/>
          <ac:spMkLst>
            <pc:docMk/>
            <pc:sldMk cId="2574044071" sldId="484"/>
            <ac:spMk id="9703" creationId="{F4BD7ED9-6CBA-4EB6-B030-E88434DAB85C}"/>
          </ac:spMkLst>
        </pc:spChg>
        <pc:spChg chg="mod">
          <ac:chgData name="Kolakowski, Artur" userId="9c34c8cc-b1df-44f6-bea5-dcf7a54ee35f" providerId="ADAL" clId="{3840EB45-74CA-49F5-8548-3DE287019A31}" dt="2022-12-08T10:51:08.646" v="7776" actId="790"/>
          <ac:spMkLst>
            <pc:docMk/>
            <pc:sldMk cId="2574044071" sldId="484"/>
            <ac:spMk id="9704" creationId="{9EE939C1-B976-4656-B004-BEDC15F4D35C}"/>
          </ac:spMkLst>
        </pc:spChg>
        <pc:spChg chg="mod">
          <ac:chgData name="Kolakowski, Artur" userId="9c34c8cc-b1df-44f6-bea5-dcf7a54ee35f" providerId="ADAL" clId="{3840EB45-74CA-49F5-8548-3DE287019A31}" dt="2022-12-08T10:51:08.649" v="7777" actId="790"/>
          <ac:spMkLst>
            <pc:docMk/>
            <pc:sldMk cId="2574044071" sldId="484"/>
            <ac:spMk id="9705" creationId="{2900BF26-CD1B-4475-9E9E-CDF13BD581B8}"/>
          </ac:spMkLst>
        </pc:spChg>
        <pc:spChg chg="mod">
          <ac:chgData name="Kolakowski, Artur" userId="9c34c8cc-b1df-44f6-bea5-dcf7a54ee35f" providerId="ADAL" clId="{3840EB45-74CA-49F5-8548-3DE287019A31}" dt="2022-12-08T10:51:08.650" v="7778" actId="790"/>
          <ac:spMkLst>
            <pc:docMk/>
            <pc:sldMk cId="2574044071" sldId="484"/>
            <ac:spMk id="9706" creationId="{49F22A44-0DDE-428E-9AB5-532F42DC16C1}"/>
          </ac:spMkLst>
        </pc:spChg>
        <pc:spChg chg="mod">
          <ac:chgData name="Kolakowski, Artur" userId="9c34c8cc-b1df-44f6-bea5-dcf7a54ee35f" providerId="ADAL" clId="{3840EB45-74CA-49F5-8548-3DE287019A31}" dt="2022-12-08T10:51:08.651" v="7779" actId="790"/>
          <ac:spMkLst>
            <pc:docMk/>
            <pc:sldMk cId="2574044071" sldId="484"/>
            <ac:spMk id="9707" creationId="{B117B5F5-E994-42D3-8C7F-84ABD90E95ED}"/>
          </ac:spMkLst>
        </pc:spChg>
        <pc:spChg chg="mod">
          <ac:chgData name="Kolakowski, Artur" userId="9c34c8cc-b1df-44f6-bea5-dcf7a54ee35f" providerId="ADAL" clId="{3840EB45-74CA-49F5-8548-3DE287019A31}" dt="2022-12-08T10:51:08.652" v="7780" actId="790"/>
          <ac:spMkLst>
            <pc:docMk/>
            <pc:sldMk cId="2574044071" sldId="484"/>
            <ac:spMk id="9708" creationId="{7FAA39B3-76DD-4E5D-9ECF-228A0DE96A1D}"/>
          </ac:spMkLst>
        </pc:spChg>
        <pc:spChg chg="mod">
          <ac:chgData name="Kolakowski, Artur" userId="9c34c8cc-b1df-44f6-bea5-dcf7a54ee35f" providerId="ADAL" clId="{3840EB45-74CA-49F5-8548-3DE287019A31}" dt="2022-12-08T10:51:08.654" v="7781" actId="790"/>
          <ac:spMkLst>
            <pc:docMk/>
            <pc:sldMk cId="2574044071" sldId="484"/>
            <ac:spMk id="9709" creationId="{CE7AB60F-6611-41D9-9584-26DEA05A7430}"/>
          </ac:spMkLst>
        </pc:spChg>
        <pc:spChg chg="mod">
          <ac:chgData name="Kolakowski, Artur" userId="9c34c8cc-b1df-44f6-bea5-dcf7a54ee35f" providerId="ADAL" clId="{3840EB45-74CA-49F5-8548-3DE287019A31}" dt="2022-12-08T10:51:08.655" v="7782" actId="790"/>
          <ac:spMkLst>
            <pc:docMk/>
            <pc:sldMk cId="2574044071" sldId="484"/>
            <ac:spMk id="9710" creationId="{A9543FE0-20B2-436A-9E3A-A460A69E3836}"/>
          </ac:spMkLst>
        </pc:spChg>
        <pc:spChg chg="mod">
          <ac:chgData name="Kolakowski, Artur" userId="9c34c8cc-b1df-44f6-bea5-dcf7a54ee35f" providerId="ADAL" clId="{3840EB45-74CA-49F5-8548-3DE287019A31}" dt="2022-12-08T10:51:08.656" v="7783" actId="790"/>
          <ac:spMkLst>
            <pc:docMk/>
            <pc:sldMk cId="2574044071" sldId="484"/>
            <ac:spMk id="9711" creationId="{7CF34304-E51D-4D82-8D06-EC46B54746A5}"/>
          </ac:spMkLst>
        </pc:spChg>
        <pc:spChg chg="mod">
          <ac:chgData name="Kolakowski, Artur" userId="9c34c8cc-b1df-44f6-bea5-dcf7a54ee35f" providerId="ADAL" clId="{3840EB45-74CA-49F5-8548-3DE287019A31}" dt="2022-12-08T10:51:08.657" v="7784" actId="790"/>
          <ac:spMkLst>
            <pc:docMk/>
            <pc:sldMk cId="2574044071" sldId="484"/>
            <ac:spMk id="9712" creationId="{0BA7F80B-889A-403B-AB8D-6DDD68B878B1}"/>
          </ac:spMkLst>
        </pc:spChg>
        <pc:spChg chg="mod">
          <ac:chgData name="Kolakowski, Artur" userId="9c34c8cc-b1df-44f6-bea5-dcf7a54ee35f" providerId="ADAL" clId="{3840EB45-74CA-49F5-8548-3DE287019A31}" dt="2022-12-08T10:51:08.659" v="7785" actId="790"/>
          <ac:spMkLst>
            <pc:docMk/>
            <pc:sldMk cId="2574044071" sldId="484"/>
            <ac:spMk id="9713" creationId="{C7528361-311A-44EF-A31C-DA466003C43C}"/>
          </ac:spMkLst>
        </pc:spChg>
        <pc:spChg chg="mod">
          <ac:chgData name="Kolakowski, Artur" userId="9c34c8cc-b1df-44f6-bea5-dcf7a54ee35f" providerId="ADAL" clId="{3840EB45-74CA-49F5-8548-3DE287019A31}" dt="2022-12-08T10:51:08.660" v="7786" actId="790"/>
          <ac:spMkLst>
            <pc:docMk/>
            <pc:sldMk cId="2574044071" sldId="484"/>
            <ac:spMk id="9714" creationId="{5E965A12-4543-4DED-B22C-F9C62A5179CC}"/>
          </ac:spMkLst>
        </pc:spChg>
        <pc:spChg chg="mod">
          <ac:chgData name="Kolakowski, Artur" userId="9c34c8cc-b1df-44f6-bea5-dcf7a54ee35f" providerId="ADAL" clId="{3840EB45-74CA-49F5-8548-3DE287019A31}" dt="2022-12-08T10:51:08.661" v="7787" actId="790"/>
          <ac:spMkLst>
            <pc:docMk/>
            <pc:sldMk cId="2574044071" sldId="484"/>
            <ac:spMk id="9715" creationId="{97C5CE17-5EEA-4046-9684-1684813D1A8A}"/>
          </ac:spMkLst>
        </pc:spChg>
        <pc:spChg chg="mod">
          <ac:chgData name="Kolakowski, Artur" userId="9c34c8cc-b1df-44f6-bea5-dcf7a54ee35f" providerId="ADAL" clId="{3840EB45-74CA-49F5-8548-3DE287019A31}" dt="2022-12-08T10:51:08.663" v="7788" actId="790"/>
          <ac:spMkLst>
            <pc:docMk/>
            <pc:sldMk cId="2574044071" sldId="484"/>
            <ac:spMk id="9716" creationId="{0B510ABD-89D1-400D-BC52-7E6C3A134581}"/>
          </ac:spMkLst>
        </pc:spChg>
        <pc:spChg chg="mod">
          <ac:chgData name="Kolakowski, Artur" userId="9c34c8cc-b1df-44f6-bea5-dcf7a54ee35f" providerId="ADAL" clId="{3840EB45-74CA-49F5-8548-3DE287019A31}" dt="2022-12-08T10:51:08.665" v="7789" actId="790"/>
          <ac:spMkLst>
            <pc:docMk/>
            <pc:sldMk cId="2574044071" sldId="484"/>
            <ac:spMk id="9717" creationId="{23FFE102-748F-4565-A763-ECFD5DFB7F19}"/>
          </ac:spMkLst>
        </pc:spChg>
        <pc:spChg chg="mod">
          <ac:chgData name="Kolakowski, Artur" userId="9c34c8cc-b1df-44f6-bea5-dcf7a54ee35f" providerId="ADAL" clId="{3840EB45-74CA-49F5-8548-3DE287019A31}" dt="2022-12-08T10:51:08.666" v="7790" actId="790"/>
          <ac:spMkLst>
            <pc:docMk/>
            <pc:sldMk cId="2574044071" sldId="484"/>
            <ac:spMk id="9718" creationId="{898AC5C5-69D0-4122-902A-99F40EB6F6EF}"/>
          </ac:spMkLst>
        </pc:spChg>
        <pc:spChg chg="mod">
          <ac:chgData name="Kolakowski, Artur" userId="9c34c8cc-b1df-44f6-bea5-dcf7a54ee35f" providerId="ADAL" clId="{3840EB45-74CA-49F5-8548-3DE287019A31}" dt="2022-12-08T10:51:08.667" v="7791" actId="790"/>
          <ac:spMkLst>
            <pc:docMk/>
            <pc:sldMk cId="2574044071" sldId="484"/>
            <ac:spMk id="9719" creationId="{C8A3812E-3C49-48CB-8E23-84980DFFBDEF}"/>
          </ac:spMkLst>
        </pc:spChg>
        <pc:spChg chg="mod">
          <ac:chgData name="Kolakowski, Artur" userId="9c34c8cc-b1df-44f6-bea5-dcf7a54ee35f" providerId="ADAL" clId="{3840EB45-74CA-49F5-8548-3DE287019A31}" dt="2022-12-08T10:51:08.668" v="7792" actId="790"/>
          <ac:spMkLst>
            <pc:docMk/>
            <pc:sldMk cId="2574044071" sldId="484"/>
            <ac:spMk id="9720" creationId="{BEF7F232-77A0-41DD-8C8A-EDE3754A8E0B}"/>
          </ac:spMkLst>
        </pc:spChg>
        <pc:spChg chg="mod">
          <ac:chgData name="Kolakowski, Artur" userId="9c34c8cc-b1df-44f6-bea5-dcf7a54ee35f" providerId="ADAL" clId="{3840EB45-74CA-49F5-8548-3DE287019A31}" dt="2022-12-08T10:51:08.670" v="7793" actId="790"/>
          <ac:spMkLst>
            <pc:docMk/>
            <pc:sldMk cId="2574044071" sldId="484"/>
            <ac:spMk id="9721" creationId="{7CDD7870-AB9F-4AC5-A5D3-E6180B67F169}"/>
          </ac:spMkLst>
        </pc:spChg>
        <pc:spChg chg="mod">
          <ac:chgData name="Kolakowski, Artur" userId="9c34c8cc-b1df-44f6-bea5-dcf7a54ee35f" providerId="ADAL" clId="{3840EB45-74CA-49F5-8548-3DE287019A31}" dt="2022-12-08T10:51:08.671" v="7794" actId="790"/>
          <ac:spMkLst>
            <pc:docMk/>
            <pc:sldMk cId="2574044071" sldId="484"/>
            <ac:spMk id="9722" creationId="{E559D9D3-06D7-4211-A078-52646F73EF52}"/>
          </ac:spMkLst>
        </pc:spChg>
        <pc:spChg chg="mod">
          <ac:chgData name="Kolakowski, Artur" userId="9c34c8cc-b1df-44f6-bea5-dcf7a54ee35f" providerId="ADAL" clId="{3840EB45-74CA-49F5-8548-3DE287019A31}" dt="2022-12-08T10:51:08.672" v="7795" actId="790"/>
          <ac:spMkLst>
            <pc:docMk/>
            <pc:sldMk cId="2574044071" sldId="484"/>
            <ac:spMk id="9723" creationId="{4DFCDA01-C687-4AEF-BFCB-C9F23F4B3978}"/>
          </ac:spMkLst>
        </pc:spChg>
        <pc:spChg chg="mod">
          <ac:chgData name="Kolakowski, Artur" userId="9c34c8cc-b1df-44f6-bea5-dcf7a54ee35f" providerId="ADAL" clId="{3840EB45-74CA-49F5-8548-3DE287019A31}" dt="2022-12-08T10:51:08.674" v="7796" actId="790"/>
          <ac:spMkLst>
            <pc:docMk/>
            <pc:sldMk cId="2574044071" sldId="484"/>
            <ac:spMk id="9724" creationId="{5B44EE16-7004-408F-9027-B55AECCE69D1}"/>
          </ac:spMkLst>
        </pc:spChg>
        <pc:spChg chg="mod">
          <ac:chgData name="Kolakowski, Artur" userId="9c34c8cc-b1df-44f6-bea5-dcf7a54ee35f" providerId="ADAL" clId="{3840EB45-74CA-49F5-8548-3DE287019A31}" dt="2022-12-08T10:51:08.675" v="7797" actId="790"/>
          <ac:spMkLst>
            <pc:docMk/>
            <pc:sldMk cId="2574044071" sldId="484"/>
            <ac:spMk id="9725" creationId="{518CB760-3DE6-44E6-8347-FDABD34B3C73}"/>
          </ac:spMkLst>
        </pc:spChg>
        <pc:spChg chg="mod">
          <ac:chgData name="Kolakowski, Artur" userId="9c34c8cc-b1df-44f6-bea5-dcf7a54ee35f" providerId="ADAL" clId="{3840EB45-74CA-49F5-8548-3DE287019A31}" dt="2022-12-08T10:51:08.677" v="7798" actId="790"/>
          <ac:spMkLst>
            <pc:docMk/>
            <pc:sldMk cId="2574044071" sldId="484"/>
            <ac:spMk id="9726" creationId="{034B4F9B-3E69-4FEE-98B0-921E69CE3E86}"/>
          </ac:spMkLst>
        </pc:spChg>
        <pc:spChg chg="mod">
          <ac:chgData name="Kolakowski, Artur" userId="9c34c8cc-b1df-44f6-bea5-dcf7a54ee35f" providerId="ADAL" clId="{3840EB45-74CA-49F5-8548-3DE287019A31}" dt="2022-12-08T10:51:08.679" v="7799" actId="790"/>
          <ac:spMkLst>
            <pc:docMk/>
            <pc:sldMk cId="2574044071" sldId="484"/>
            <ac:spMk id="9727" creationId="{8A3D7C02-DA32-4E22-B463-2D44E88405FB}"/>
          </ac:spMkLst>
        </pc:spChg>
        <pc:spChg chg="mod">
          <ac:chgData name="Kolakowski, Artur" userId="9c34c8cc-b1df-44f6-bea5-dcf7a54ee35f" providerId="ADAL" clId="{3840EB45-74CA-49F5-8548-3DE287019A31}" dt="2022-12-08T10:51:08.680" v="7800" actId="790"/>
          <ac:spMkLst>
            <pc:docMk/>
            <pc:sldMk cId="2574044071" sldId="484"/>
            <ac:spMk id="9728" creationId="{DA3DEAB7-6989-478E-964F-BEEE22856DF1}"/>
          </ac:spMkLst>
        </pc:spChg>
        <pc:spChg chg="mod">
          <ac:chgData name="Kolakowski, Artur" userId="9c34c8cc-b1df-44f6-bea5-dcf7a54ee35f" providerId="ADAL" clId="{3840EB45-74CA-49F5-8548-3DE287019A31}" dt="2022-12-08T10:51:08.682" v="7801" actId="790"/>
          <ac:spMkLst>
            <pc:docMk/>
            <pc:sldMk cId="2574044071" sldId="484"/>
            <ac:spMk id="9729" creationId="{D74C2299-4796-47CA-9485-71B55554556C}"/>
          </ac:spMkLst>
        </pc:spChg>
        <pc:spChg chg="mod">
          <ac:chgData name="Kolakowski, Artur" userId="9c34c8cc-b1df-44f6-bea5-dcf7a54ee35f" providerId="ADAL" clId="{3840EB45-74CA-49F5-8548-3DE287019A31}" dt="2022-12-08T10:51:08.683" v="7802" actId="790"/>
          <ac:spMkLst>
            <pc:docMk/>
            <pc:sldMk cId="2574044071" sldId="484"/>
            <ac:spMk id="9730" creationId="{B92DCBA2-B345-40DD-A49C-36524F6F388A}"/>
          </ac:spMkLst>
        </pc:spChg>
        <pc:spChg chg="mod">
          <ac:chgData name="Kolakowski, Artur" userId="9c34c8cc-b1df-44f6-bea5-dcf7a54ee35f" providerId="ADAL" clId="{3840EB45-74CA-49F5-8548-3DE287019A31}" dt="2022-12-08T10:51:08.684" v="7803" actId="790"/>
          <ac:spMkLst>
            <pc:docMk/>
            <pc:sldMk cId="2574044071" sldId="484"/>
            <ac:spMk id="9731" creationId="{1C3DAC20-1061-4D46-BB1D-4D89B1A190B4}"/>
          </ac:spMkLst>
        </pc:spChg>
        <pc:spChg chg="mod">
          <ac:chgData name="Kolakowski, Artur" userId="9c34c8cc-b1df-44f6-bea5-dcf7a54ee35f" providerId="ADAL" clId="{3840EB45-74CA-49F5-8548-3DE287019A31}" dt="2022-12-08T10:51:08.686" v="7804" actId="790"/>
          <ac:spMkLst>
            <pc:docMk/>
            <pc:sldMk cId="2574044071" sldId="484"/>
            <ac:spMk id="9732" creationId="{889012FA-2C5B-43E3-AA45-159F4698C816}"/>
          </ac:spMkLst>
        </pc:spChg>
        <pc:spChg chg="mod">
          <ac:chgData name="Kolakowski, Artur" userId="9c34c8cc-b1df-44f6-bea5-dcf7a54ee35f" providerId="ADAL" clId="{3840EB45-74CA-49F5-8548-3DE287019A31}" dt="2022-12-08T10:51:08.687" v="7805" actId="790"/>
          <ac:spMkLst>
            <pc:docMk/>
            <pc:sldMk cId="2574044071" sldId="484"/>
            <ac:spMk id="9733" creationId="{A1BEFAD1-4661-488D-ABD9-1B685C02578B}"/>
          </ac:spMkLst>
        </pc:spChg>
        <pc:spChg chg="mod">
          <ac:chgData name="Kolakowski, Artur" userId="9c34c8cc-b1df-44f6-bea5-dcf7a54ee35f" providerId="ADAL" clId="{3840EB45-74CA-49F5-8548-3DE287019A31}" dt="2022-12-08T10:51:08.689" v="7806" actId="790"/>
          <ac:spMkLst>
            <pc:docMk/>
            <pc:sldMk cId="2574044071" sldId="484"/>
            <ac:spMk id="9734" creationId="{0892138A-F61D-453C-BC29-01712B5AF3F9}"/>
          </ac:spMkLst>
        </pc:spChg>
        <pc:spChg chg="mod">
          <ac:chgData name="Kolakowski, Artur" userId="9c34c8cc-b1df-44f6-bea5-dcf7a54ee35f" providerId="ADAL" clId="{3840EB45-74CA-49F5-8548-3DE287019A31}" dt="2022-12-08T10:51:08.690" v="7807" actId="790"/>
          <ac:spMkLst>
            <pc:docMk/>
            <pc:sldMk cId="2574044071" sldId="484"/>
            <ac:spMk id="9735" creationId="{A5FEF19D-3C5D-4706-B352-FC2B63932ABA}"/>
          </ac:spMkLst>
        </pc:spChg>
        <pc:spChg chg="mod">
          <ac:chgData name="Kolakowski, Artur" userId="9c34c8cc-b1df-44f6-bea5-dcf7a54ee35f" providerId="ADAL" clId="{3840EB45-74CA-49F5-8548-3DE287019A31}" dt="2022-12-08T10:51:08.691" v="7808" actId="790"/>
          <ac:spMkLst>
            <pc:docMk/>
            <pc:sldMk cId="2574044071" sldId="484"/>
            <ac:spMk id="9736" creationId="{76271D15-2B5C-4888-9025-0D36D69046D4}"/>
          </ac:spMkLst>
        </pc:spChg>
        <pc:spChg chg="mod">
          <ac:chgData name="Kolakowski, Artur" userId="9c34c8cc-b1df-44f6-bea5-dcf7a54ee35f" providerId="ADAL" clId="{3840EB45-74CA-49F5-8548-3DE287019A31}" dt="2022-12-08T10:51:08.693" v="7809" actId="790"/>
          <ac:spMkLst>
            <pc:docMk/>
            <pc:sldMk cId="2574044071" sldId="484"/>
            <ac:spMk id="9737" creationId="{CAFD42DC-E345-4842-BF21-B1EB83FFD0D9}"/>
          </ac:spMkLst>
        </pc:spChg>
        <pc:spChg chg="mod">
          <ac:chgData name="Kolakowski, Artur" userId="9c34c8cc-b1df-44f6-bea5-dcf7a54ee35f" providerId="ADAL" clId="{3840EB45-74CA-49F5-8548-3DE287019A31}" dt="2022-12-08T10:51:08.695" v="7810" actId="790"/>
          <ac:spMkLst>
            <pc:docMk/>
            <pc:sldMk cId="2574044071" sldId="484"/>
            <ac:spMk id="9738" creationId="{85EEC76C-50BB-400B-B3EA-F14FCF403785}"/>
          </ac:spMkLst>
        </pc:spChg>
        <pc:spChg chg="mod">
          <ac:chgData name="Kolakowski, Artur" userId="9c34c8cc-b1df-44f6-bea5-dcf7a54ee35f" providerId="ADAL" clId="{3840EB45-74CA-49F5-8548-3DE287019A31}" dt="2022-12-08T10:51:08.696" v="7811" actId="790"/>
          <ac:spMkLst>
            <pc:docMk/>
            <pc:sldMk cId="2574044071" sldId="484"/>
            <ac:spMk id="9739" creationId="{0F734A13-613D-4252-851B-0E07450DBD35}"/>
          </ac:spMkLst>
        </pc:spChg>
        <pc:spChg chg="mod">
          <ac:chgData name="Kolakowski, Artur" userId="9c34c8cc-b1df-44f6-bea5-dcf7a54ee35f" providerId="ADAL" clId="{3840EB45-74CA-49F5-8548-3DE287019A31}" dt="2022-12-08T10:51:08.698" v="7812" actId="790"/>
          <ac:spMkLst>
            <pc:docMk/>
            <pc:sldMk cId="2574044071" sldId="484"/>
            <ac:spMk id="9740" creationId="{5F4CEC8D-BA18-4284-9AC3-6EC18AF3617D}"/>
          </ac:spMkLst>
        </pc:spChg>
        <pc:spChg chg="mod">
          <ac:chgData name="Kolakowski, Artur" userId="9c34c8cc-b1df-44f6-bea5-dcf7a54ee35f" providerId="ADAL" clId="{3840EB45-74CA-49F5-8548-3DE287019A31}" dt="2022-12-08T10:51:08.698" v="7813" actId="790"/>
          <ac:spMkLst>
            <pc:docMk/>
            <pc:sldMk cId="2574044071" sldId="484"/>
            <ac:spMk id="9741" creationId="{3E552CD0-85E0-4630-AD30-51FA242257F3}"/>
          </ac:spMkLst>
        </pc:spChg>
        <pc:spChg chg="mod">
          <ac:chgData name="Kolakowski, Artur" userId="9c34c8cc-b1df-44f6-bea5-dcf7a54ee35f" providerId="ADAL" clId="{3840EB45-74CA-49F5-8548-3DE287019A31}" dt="2022-12-08T10:51:08.699" v="7814" actId="790"/>
          <ac:spMkLst>
            <pc:docMk/>
            <pc:sldMk cId="2574044071" sldId="484"/>
            <ac:spMk id="9742" creationId="{94C6373A-8DD6-486E-AADD-79850855B6AF}"/>
          </ac:spMkLst>
        </pc:spChg>
        <pc:spChg chg="mod">
          <ac:chgData name="Kolakowski, Artur" userId="9c34c8cc-b1df-44f6-bea5-dcf7a54ee35f" providerId="ADAL" clId="{3840EB45-74CA-49F5-8548-3DE287019A31}" dt="2022-12-08T10:51:08.701" v="7815" actId="790"/>
          <ac:spMkLst>
            <pc:docMk/>
            <pc:sldMk cId="2574044071" sldId="484"/>
            <ac:spMk id="9743" creationId="{CA68C9E7-965C-4A57-B70D-B17C2E7ADA55}"/>
          </ac:spMkLst>
        </pc:spChg>
        <pc:spChg chg="mod">
          <ac:chgData name="Kolakowski, Artur" userId="9c34c8cc-b1df-44f6-bea5-dcf7a54ee35f" providerId="ADAL" clId="{3840EB45-74CA-49F5-8548-3DE287019A31}" dt="2022-12-08T10:51:08.702" v="7816" actId="790"/>
          <ac:spMkLst>
            <pc:docMk/>
            <pc:sldMk cId="2574044071" sldId="484"/>
            <ac:spMk id="9744" creationId="{C33D992F-DF1A-460B-99D9-8F36D168271B}"/>
          </ac:spMkLst>
        </pc:spChg>
        <pc:spChg chg="mod">
          <ac:chgData name="Kolakowski, Artur" userId="9c34c8cc-b1df-44f6-bea5-dcf7a54ee35f" providerId="ADAL" clId="{3840EB45-74CA-49F5-8548-3DE287019A31}" dt="2022-12-08T10:51:08.703" v="7817" actId="790"/>
          <ac:spMkLst>
            <pc:docMk/>
            <pc:sldMk cId="2574044071" sldId="484"/>
            <ac:spMk id="9745" creationId="{1A44ABE6-DF24-4E46-9B39-943BF1438F0E}"/>
          </ac:spMkLst>
        </pc:spChg>
        <pc:spChg chg="mod">
          <ac:chgData name="Kolakowski, Artur" userId="9c34c8cc-b1df-44f6-bea5-dcf7a54ee35f" providerId="ADAL" clId="{3840EB45-74CA-49F5-8548-3DE287019A31}" dt="2022-12-08T10:51:08.705" v="7818" actId="790"/>
          <ac:spMkLst>
            <pc:docMk/>
            <pc:sldMk cId="2574044071" sldId="484"/>
            <ac:spMk id="9746" creationId="{18B14E53-2188-4BCC-A618-BB5BE0173460}"/>
          </ac:spMkLst>
        </pc:spChg>
        <pc:spChg chg="mod">
          <ac:chgData name="Kolakowski, Artur" userId="9c34c8cc-b1df-44f6-bea5-dcf7a54ee35f" providerId="ADAL" clId="{3840EB45-74CA-49F5-8548-3DE287019A31}" dt="2022-12-08T10:51:08.706" v="7819" actId="790"/>
          <ac:spMkLst>
            <pc:docMk/>
            <pc:sldMk cId="2574044071" sldId="484"/>
            <ac:spMk id="9747" creationId="{0B48748C-5D83-4659-BC2B-A520E7D0EE55}"/>
          </ac:spMkLst>
        </pc:spChg>
        <pc:spChg chg="mod">
          <ac:chgData name="Kolakowski, Artur" userId="9c34c8cc-b1df-44f6-bea5-dcf7a54ee35f" providerId="ADAL" clId="{3840EB45-74CA-49F5-8548-3DE287019A31}" dt="2022-12-08T10:51:08.707" v="7820" actId="790"/>
          <ac:spMkLst>
            <pc:docMk/>
            <pc:sldMk cId="2574044071" sldId="484"/>
            <ac:spMk id="9748" creationId="{FA58D2F8-8F4B-4A00-821B-CBB1367357D0}"/>
          </ac:spMkLst>
        </pc:spChg>
        <pc:spChg chg="mod">
          <ac:chgData name="Kolakowski, Artur" userId="9c34c8cc-b1df-44f6-bea5-dcf7a54ee35f" providerId="ADAL" clId="{3840EB45-74CA-49F5-8548-3DE287019A31}" dt="2022-12-08T10:51:08.710" v="7821" actId="790"/>
          <ac:spMkLst>
            <pc:docMk/>
            <pc:sldMk cId="2574044071" sldId="484"/>
            <ac:spMk id="9749" creationId="{CBC6E730-03E4-4A5B-9824-8F3BFA2B1FD3}"/>
          </ac:spMkLst>
        </pc:spChg>
        <pc:spChg chg="mod">
          <ac:chgData name="Kolakowski, Artur" userId="9c34c8cc-b1df-44f6-bea5-dcf7a54ee35f" providerId="ADAL" clId="{3840EB45-74CA-49F5-8548-3DE287019A31}" dt="2022-12-08T10:51:08.711" v="7822" actId="790"/>
          <ac:spMkLst>
            <pc:docMk/>
            <pc:sldMk cId="2574044071" sldId="484"/>
            <ac:spMk id="9750" creationId="{1F0C1E85-0504-4EF8-88BB-55CDE6F22BFD}"/>
          </ac:spMkLst>
        </pc:spChg>
        <pc:spChg chg="mod">
          <ac:chgData name="Kolakowski, Artur" userId="9c34c8cc-b1df-44f6-bea5-dcf7a54ee35f" providerId="ADAL" clId="{3840EB45-74CA-49F5-8548-3DE287019A31}" dt="2022-12-08T10:51:08.713" v="7823" actId="790"/>
          <ac:spMkLst>
            <pc:docMk/>
            <pc:sldMk cId="2574044071" sldId="484"/>
            <ac:spMk id="9751" creationId="{6806381F-E986-4892-BC6A-9FEABD1EF8C3}"/>
          </ac:spMkLst>
        </pc:spChg>
        <pc:spChg chg="mod">
          <ac:chgData name="Kolakowski, Artur" userId="9c34c8cc-b1df-44f6-bea5-dcf7a54ee35f" providerId="ADAL" clId="{3840EB45-74CA-49F5-8548-3DE287019A31}" dt="2022-12-08T10:51:08.714" v="7824" actId="790"/>
          <ac:spMkLst>
            <pc:docMk/>
            <pc:sldMk cId="2574044071" sldId="484"/>
            <ac:spMk id="9752" creationId="{9500355C-8102-4AE5-A45A-827A27614C5F}"/>
          </ac:spMkLst>
        </pc:spChg>
        <pc:spChg chg="mod">
          <ac:chgData name="Kolakowski, Artur" userId="9c34c8cc-b1df-44f6-bea5-dcf7a54ee35f" providerId="ADAL" clId="{3840EB45-74CA-49F5-8548-3DE287019A31}" dt="2022-12-08T10:51:08.715" v="7825" actId="790"/>
          <ac:spMkLst>
            <pc:docMk/>
            <pc:sldMk cId="2574044071" sldId="484"/>
            <ac:spMk id="9753" creationId="{98112D6F-6429-4F89-BA21-BB7003D7E06D}"/>
          </ac:spMkLst>
        </pc:spChg>
        <pc:spChg chg="mod">
          <ac:chgData name="Kolakowski, Artur" userId="9c34c8cc-b1df-44f6-bea5-dcf7a54ee35f" providerId="ADAL" clId="{3840EB45-74CA-49F5-8548-3DE287019A31}" dt="2022-12-08T10:51:08.716" v="7826" actId="790"/>
          <ac:spMkLst>
            <pc:docMk/>
            <pc:sldMk cId="2574044071" sldId="484"/>
            <ac:spMk id="9754" creationId="{E0CAD6E3-230E-46BB-ACF8-0219662F4C68}"/>
          </ac:spMkLst>
        </pc:spChg>
        <pc:spChg chg="mod">
          <ac:chgData name="Kolakowski, Artur" userId="9c34c8cc-b1df-44f6-bea5-dcf7a54ee35f" providerId="ADAL" clId="{3840EB45-74CA-49F5-8548-3DE287019A31}" dt="2022-12-08T10:51:08.719" v="7827" actId="790"/>
          <ac:spMkLst>
            <pc:docMk/>
            <pc:sldMk cId="2574044071" sldId="484"/>
            <ac:spMk id="9755" creationId="{3F44493D-931C-48E3-AF47-EDE50A33DEF4}"/>
          </ac:spMkLst>
        </pc:spChg>
        <pc:spChg chg="mod">
          <ac:chgData name="Kolakowski, Artur" userId="9c34c8cc-b1df-44f6-bea5-dcf7a54ee35f" providerId="ADAL" clId="{3840EB45-74CA-49F5-8548-3DE287019A31}" dt="2022-12-08T10:51:08.720" v="7828" actId="790"/>
          <ac:spMkLst>
            <pc:docMk/>
            <pc:sldMk cId="2574044071" sldId="484"/>
            <ac:spMk id="9756" creationId="{3F387587-3F6A-4B58-ACBC-845D5392848F}"/>
          </ac:spMkLst>
        </pc:spChg>
        <pc:spChg chg="mod">
          <ac:chgData name="Kolakowski, Artur" userId="9c34c8cc-b1df-44f6-bea5-dcf7a54ee35f" providerId="ADAL" clId="{3840EB45-74CA-49F5-8548-3DE287019A31}" dt="2022-12-08T10:51:08.722" v="7829" actId="790"/>
          <ac:spMkLst>
            <pc:docMk/>
            <pc:sldMk cId="2574044071" sldId="484"/>
            <ac:spMk id="9757" creationId="{FF81C76D-2DC0-4B12-AB84-F9273A2C9D2F}"/>
          </ac:spMkLst>
        </pc:spChg>
        <pc:spChg chg="mod">
          <ac:chgData name="Kolakowski, Artur" userId="9c34c8cc-b1df-44f6-bea5-dcf7a54ee35f" providerId="ADAL" clId="{3840EB45-74CA-49F5-8548-3DE287019A31}" dt="2022-12-08T10:51:08.723" v="7830" actId="790"/>
          <ac:spMkLst>
            <pc:docMk/>
            <pc:sldMk cId="2574044071" sldId="484"/>
            <ac:spMk id="9758" creationId="{91575917-A43E-4A50-B7A1-9CBAD9D46001}"/>
          </ac:spMkLst>
        </pc:spChg>
        <pc:spChg chg="mod">
          <ac:chgData name="Kolakowski, Artur" userId="9c34c8cc-b1df-44f6-bea5-dcf7a54ee35f" providerId="ADAL" clId="{3840EB45-74CA-49F5-8548-3DE287019A31}" dt="2022-12-08T10:51:08.724" v="7831" actId="790"/>
          <ac:spMkLst>
            <pc:docMk/>
            <pc:sldMk cId="2574044071" sldId="484"/>
            <ac:spMk id="9759" creationId="{2AFCE9B0-0172-4C6E-8ED7-E7E42A969642}"/>
          </ac:spMkLst>
        </pc:spChg>
        <pc:spChg chg="mod">
          <ac:chgData name="Kolakowski, Artur" userId="9c34c8cc-b1df-44f6-bea5-dcf7a54ee35f" providerId="ADAL" clId="{3840EB45-74CA-49F5-8548-3DE287019A31}" dt="2022-12-08T10:51:08.726" v="7832" actId="790"/>
          <ac:spMkLst>
            <pc:docMk/>
            <pc:sldMk cId="2574044071" sldId="484"/>
            <ac:spMk id="9760" creationId="{8454DD99-FBF0-459A-BD89-7C0D80C78452}"/>
          </ac:spMkLst>
        </pc:spChg>
        <pc:spChg chg="mod">
          <ac:chgData name="Kolakowski, Artur" userId="9c34c8cc-b1df-44f6-bea5-dcf7a54ee35f" providerId="ADAL" clId="{3840EB45-74CA-49F5-8548-3DE287019A31}" dt="2022-12-08T10:51:08.728" v="7833" actId="790"/>
          <ac:spMkLst>
            <pc:docMk/>
            <pc:sldMk cId="2574044071" sldId="484"/>
            <ac:spMk id="9761" creationId="{814CD5E4-E075-472D-A08F-57CA6E3A420C}"/>
          </ac:spMkLst>
        </pc:spChg>
        <pc:spChg chg="mod">
          <ac:chgData name="Kolakowski, Artur" userId="9c34c8cc-b1df-44f6-bea5-dcf7a54ee35f" providerId="ADAL" clId="{3840EB45-74CA-49F5-8548-3DE287019A31}" dt="2022-12-08T10:51:08.729" v="7834" actId="790"/>
          <ac:spMkLst>
            <pc:docMk/>
            <pc:sldMk cId="2574044071" sldId="484"/>
            <ac:spMk id="9762" creationId="{A2F00917-B3B9-40CC-8899-2FA4596F5968}"/>
          </ac:spMkLst>
        </pc:spChg>
        <pc:spChg chg="mod">
          <ac:chgData name="Kolakowski, Artur" userId="9c34c8cc-b1df-44f6-bea5-dcf7a54ee35f" providerId="ADAL" clId="{3840EB45-74CA-49F5-8548-3DE287019A31}" dt="2022-12-08T10:51:08.730" v="7835" actId="790"/>
          <ac:spMkLst>
            <pc:docMk/>
            <pc:sldMk cId="2574044071" sldId="484"/>
            <ac:spMk id="9763" creationId="{A9DB39FD-D075-47ED-96A6-07138C2868D6}"/>
          </ac:spMkLst>
        </pc:spChg>
        <pc:spChg chg="mod">
          <ac:chgData name="Kolakowski, Artur" userId="9c34c8cc-b1df-44f6-bea5-dcf7a54ee35f" providerId="ADAL" clId="{3840EB45-74CA-49F5-8548-3DE287019A31}" dt="2022-12-08T10:51:08.731" v="7836" actId="790"/>
          <ac:spMkLst>
            <pc:docMk/>
            <pc:sldMk cId="2574044071" sldId="484"/>
            <ac:spMk id="9764" creationId="{BB11B85C-6727-4616-8337-E11574D4F3F9}"/>
          </ac:spMkLst>
        </pc:spChg>
        <pc:spChg chg="mod">
          <ac:chgData name="Kolakowski, Artur" userId="9c34c8cc-b1df-44f6-bea5-dcf7a54ee35f" providerId="ADAL" clId="{3840EB45-74CA-49F5-8548-3DE287019A31}" dt="2022-12-08T10:51:08.732" v="7837" actId="790"/>
          <ac:spMkLst>
            <pc:docMk/>
            <pc:sldMk cId="2574044071" sldId="484"/>
            <ac:spMk id="9765" creationId="{1139B54D-1371-4D1E-A580-4EF3B5AC9890}"/>
          </ac:spMkLst>
        </pc:spChg>
        <pc:spChg chg="mod">
          <ac:chgData name="Kolakowski, Artur" userId="9c34c8cc-b1df-44f6-bea5-dcf7a54ee35f" providerId="ADAL" clId="{3840EB45-74CA-49F5-8548-3DE287019A31}" dt="2022-12-08T10:51:08.733" v="7838" actId="790"/>
          <ac:spMkLst>
            <pc:docMk/>
            <pc:sldMk cId="2574044071" sldId="484"/>
            <ac:spMk id="9766" creationId="{9DF30E69-5805-466C-B203-5C755F2E91D9}"/>
          </ac:spMkLst>
        </pc:spChg>
        <pc:spChg chg="mod">
          <ac:chgData name="Kolakowski, Artur" userId="9c34c8cc-b1df-44f6-bea5-dcf7a54ee35f" providerId="ADAL" clId="{3840EB45-74CA-49F5-8548-3DE287019A31}" dt="2022-12-08T10:51:08.735" v="7839" actId="790"/>
          <ac:spMkLst>
            <pc:docMk/>
            <pc:sldMk cId="2574044071" sldId="484"/>
            <ac:spMk id="9767" creationId="{B23C3FE9-EB4D-4A18-A1A2-2F8297D9AAB0}"/>
          </ac:spMkLst>
        </pc:spChg>
        <pc:spChg chg="mod">
          <ac:chgData name="Kolakowski, Artur" userId="9c34c8cc-b1df-44f6-bea5-dcf7a54ee35f" providerId="ADAL" clId="{3840EB45-74CA-49F5-8548-3DE287019A31}" dt="2022-12-08T10:51:08.736" v="7840" actId="790"/>
          <ac:spMkLst>
            <pc:docMk/>
            <pc:sldMk cId="2574044071" sldId="484"/>
            <ac:spMk id="9768" creationId="{A6954E4A-3EF6-45A0-A564-26075182D473}"/>
          </ac:spMkLst>
        </pc:spChg>
        <pc:spChg chg="mod">
          <ac:chgData name="Kolakowski, Artur" userId="9c34c8cc-b1df-44f6-bea5-dcf7a54ee35f" providerId="ADAL" clId="{3840EB45-74CA-49F5-8548-3DE287019A31}" dt="2022-12-08T10:51:08.736" v="7841" actId="790"/>
          <ac:spMkLst>
            <pc:docMk/>
            <pc:sldMk cId="2574044071" sldId="484"/>
            <ac:spMk id="9769" creationId="{121E326A-017B-4556-95FB-8E94D671701C}"/>
          </ac:spMkLst>
        </pc:spChg>
        <pc:spChg chg="mod">
          <ac:chgData name="Kolakowski, Artur" userId="9c34c8cc-b1df-44f6-bea5-dcf7a54ee35f" providerId="ADAL" clId="{3840EB45-74CA-49F5-8548-3DE287019A31}" dt="2022-12-08T10:51:08.739" v="7842" actId="790"/>
          <ac:spMkLst>
            <pc:docMk/>
            <pc:sldMk cId="2574044071" sldId="484"/>
            <ac:spMk id="9770" creationId="{B37EBCDD-5C92-4183-B42C-ADBAB30CCC9E}"/>
          </ac:spMkLst>
        </pc:spChg>
        <pc:spChg chg="mod">
          <ac:chgData name="Kolakowski, Artur" userId="9c34c8cc-b1df-44f6-bea5-dcf7a54ee35f" providerId="ADAL" clId="{3840EB45-74CA-49F5-8548-3DE287019A31}" dt="2022-12-08T10:51:08.740" v="7843" actId="790"/>
          <ac:spMkLst>
            <pc:docMk/>
            <pc:sldMk cId="2574044071" sldId="484"/>
            <ac:spMk id="9771" creationId="{558F5739-EB55-4FE1-AE4C-418E1BDACB2C}"/>
          </ac:spMkLst>
        </pc:spChg>
        <pc:spChg chg="mod">
          <ac:chgData name="Kolakowski, Artur" userId="9c34c8cc-b1df-44f6-bea5-dcf7a54ee35f" providerId="ADAL" clId="{3840EB45-74CA-49F5-8548-3DE287019A31}" dt="2022-12-08T10:51:08.741" v="7844" actId="790"/>
          <ac:spMkLst>
            <pc:docMk/>
            <pc:sldMk cId="2574044071" sldId="484"/>
            <ac:spMk id="9772" creationId="{CC9CD879-913A-45CB-B713-B8609F1B29DE}"/>
          </ac:spMkLst>
        </pc:spChg>
        <pc:spChg chg="mod">
          <ac:chgData name="Kolakowski, Artur" userId="9c34c8cc-b1df-44f6-bea5-dcf7a54ee35f" providerId="ADAL" clId="{3840EB45-74CA-49F5-8548-3DE287019A31}" dt="2022-12-08T10:51:08.743" v="7845" actId="790"/>
          <ac:spMkLst>
            <pc:docMk/>
            <pc:sldMk cId="2574044071" sldId="484"/>
            <ac:spMk id="9773" creationId="{DDE6C156-70D9-4617-B81E-60DA8F8B04FA}"/>
          </ac:spMkLst>
        </pc:spChg>
        <pc:spChg chg="mod">
          <ac:chgData name="Kolakowski, Artur" userId="9c34c8cc-b1df-44f6-bea5-dcf7a54ee35f" providerId="ADAL" clId="{3840EB45-74CA-49F5-8548-3DE287019A31}" dt="2022-12-08T10:51:08.745" v="7846" actId="790"/>
          <ac:spMkLst>
            <pc:docMk/>
            <pc:sldMk cId="2574044071" sldId="484"/>
            <ac:spMk id="9774" creationId="{0D645DD0-DC60-455C-9350-22EEBEE85B2A}"/>
          </ac:spMkLst>
        </pc:spChg>
        <pc:spChg chg="mod">
          <ac:chgData name="Kolakowski, Artur" userId="9c34c8cc-b1df-44f6-bea5-dcf7a54ee35f" providerId="ADAL" clId="{3840EB45-74CA-49F5-8548-3DE287019A31}" dt="2022-12-08T10:51:08.746" v="7847" actId="790"/>
          <ac:spMkLst>
            <pc:docMk/>
            <pc:sldMk cId="2574044071" sldId="484"/>
            <ac:spMk id="9775" creationId="{0A497A29-D385-4FB9-AA3B-662A07D563A5}"/>
          </ac:spMkLst>
        </pc:spChg>
        <pc:spChg chg="mod">
          <ac:chgData name="Kolakowski, Artur" userId="9c34c8cc-b1df-44f6-bea5-dcf7a54ee35f" providerId="ADAL" clId="{3840EB45-74CA-49F5-8548-3DE287019A31}" dt="2022-12-08T10:51:08.747" v="7848" actId="790"/>
          <ac:spMkLst>
            <pc:docMk/>
            <pc:sldMk cId="2574044071" sldId="484"/>
            <ac:spMk id="9776" creationId="{DCD94BB2-E400-46D0-9443-6F0BADD1C371}"/>
          </ac:spMkLst>
        </pc:spChg>
        <pc:spChg chg="mod">
          <ac:chgData name="Kolakowski, Artur" userId="9c34c8cc-b1df-44f6-bea5-dcf7a54ee35f" providerId="ADAL" clId="{3840EB45-74CA-49F5-8548-3DE287019A31}" dt="2022-12-08T10:51:08.749" v="7849" actId="790"/>
          <ac:spMkLst>
            <pc:docMk/>
            <pc:sldMk cId="2574044071" sldId="484"/>
            <ac:spMk id="9777" creationId="{51804529-6F4C-4D37-B435-6A9D2133B2C3}"/>
          </ac:spMkLst>
        </pc:spChg>
        <pc:spChg chg="mod">
          <ac:chgData name="Kolakowski, Artur" userId="9c34c8cc-b1df-44f6-bea5-dcf7a54ee35f" providerId="ADAL" clId="{3840EB45-74CA-49F5-8548-3DE287019A31}" dt="2022-12-08T10:51:08.751" v="7850" actId="790"/>
          <ac:spMkLst>
            <pc:docMk/>
            <pc:sldMk cId="2574044071" sldId="484"/>
            <ac:spMk id="9778" creationId="{3BF44CA2-05DF-4DC7-A4EF-E8EBD816A0FD}"/>
          </ac:spMkLst>
        </pc:spChg>
        <pc:spChg chg="mod">
          <ac:chgData name="Kolakowski, Artur" userId="9c34c8cc-b1df-44f6-bea5-dcf7a54ee35f" providerId="ADAL" clId="{3840EB45-74CA-49F5-8548-3DE287019A31}" dt="2022-12-08T10:51:08.752" v="7851" actId="790"/>
          <ac:spMkLst>
            <pc:docMk/>
            <pc:sldMk cId="2574044071" sldId="484"/>
            <ac:spMk id="9779" creationId="{4B50148D-2508-4210-A34A-3E0B77975DD0}"/>
          </ac:spMkLst>
        </pc:spChg>
        <pc:spChg chg="mod">
          <ac:chgData name="Kolakowski, Artur" userId="9c34c8cc-b1df-44f6-bea5-dcf7a54ee35f" providerId="ADAL" clId="{3840EB45-74CA-49F5-8548-3DE287019A31}" dt="2022-12-08T10:51:08.753" v="7852" actId="790"/>
          <ac:spMkLst>
            <pc:docMk/>
            <pc:sldMk cId="2574044071" sldId="484"/>
            <ac:spMk id="9780" creationId="{D9ACD170-C271-43F3-AF9D-2A3D3F8DA11D}"/>
          </ac:spMkLst>
        </pc:spChg>
        <pc:spChg chg="mod">
          <ac:chgData name="Kolakowski, Artur" userId="9c34c8cc-b1df-44f6-bea5-dcf7a54ee35f" providerId="ADAL" clId="{3840EB45-74CA-49F5-8548-3DE287019A31}" dt="2022-12-08T10:51:08.755" v="7853" actId="790"/>
          <ac:spMkLst>
            <pc:docMk/>
            <pc:sldMk cId="2574044071" sldId="484"/>
            <ac:spMk id="9781" creationId="{FF050620-8A6C-4920-98F3-5D774A614713}"/>
          </ac:spMkLst>
        </pc:spChg>
        <pc:spChg chg="mod">
          <ac:chgData name="Kolakowski, Artur" userId="9c34c8cc-b1df-44f6-bea5-dcf7a54ee35f" providerId="ADAL" clId="{3840EB45-74CA-49F5-8548-3DE287019A31}" dt="2022-12-08T10:51:08.756" v="7854" actId="790"/>
          <ac:spMkLst>
            <pc:docMk/>
            <pc:sldMk cId="2574044071" sldId="484"/>
            <ac:spMk id="9782" creationId="{9E06D0F7-96EC-4391-A57F-CD07597FCDC7}"/>
          </ac:spMkLst>
        </pc:spChg>
        <pc:spChg chg="mod">
          <ac:chgData name="Kolakowski, Artur" userId="9c34c8cc-b1df-44f6-bea5-dcf7a54ee35f" providerId="ADAL" clId="{3840EB45-74CA-49F5-8548-3DE287019A31}" dt="2022-12-08T10:51:08.757" v="7855" actId="790"/>
          <ac:spMkLst>
            <pc:docMk/>
            <pc:sldMk cId="2574044071" sldId="484"/>
            <ac:spMk id="9783" creationId="{806308F3-1812-4996-8086-C93386505C57}"/>
          </ac:spMkLst>
        </pc:spChg>
        <pc:spChg chg="mod">
          <ac:chgData name="Kolakowski, Artur" userId="9c34c8cc-b1df-44f6-bea5-dcf7a54ee35f" providerId="ADAL" clId="{3840EB45-74CA-49F5-8548-3DE287019A31}" dt="2022-12-08T10:51:08.760" v="7856" actId="790"/>
          <ac:spMkLst>
            <pc:docMk/>
            <pc:sldMk cId="2574044071" sldId="484"/>
            <ac:spMk id="9784" creationId="{14504609-838B-4C89-9F46-7491E49B4793}"/>
          </ac:spMkLst>
        </pc:spChg>
        <pc:spChg chg="mod">
          <ac:chgData name="Kolakowski, Artur" userId="9c34c8cc-b1df-44f6-bea5-dcf7a54ee35f" providerId="ADAL" clId="{3840EB45-74CA-49F5-8548-3DE287019A31}" dt="2022-12-08T10:51:08.762" v="7857" actId="790"/>
          <ac:spMkLst>
            <pc:docMk/>
            <pc:sldMk cId="2574044071" sldId="484"/>
            <ac:spMk id="9785" creationId="{DD6FF5B8-9F20-4284-82C9-1CC003F9B8D2}"/>
          </ac:spMkLst>
        </pc:spChg>
        <pc:spChg chg="mod">
          <ac:chgData name="Kolakowski, Artur" userId="9c34c8cc-b1df-44f6-bea5-dcf7a54ee35f" providerId="ADAL" clId="{3840EB45-74CA-49F5-8548-3DE287019A31}" dt="2022-12-08T10:51:08.763" v="7858" actId="790"/>
          <ac:spMkLst>
            <pc:docMk/>
            <pc:sldMk cId="2574044071" sldId="484"/>
            <ac:spMk id="9786" creationId="{A696F947-EDC2-4B6B-A750-9108DE0A4655}"/>
          </ac:spMkLst>
        </pc:spChg>
        <pc:spChg chg="mod">
          <ac:chgData name="Kolakowski, Artur" userId="9c34c8cc-b1df-44f6-bea5-dcf7a54ee35f" providerId="ADAL" clId="{3840EB45-74CA-49F5-8548-3DE287019A31}" dt="2022-12-08T10:51:08.765" v="7859" actId="790"/>
          <ac:spMkLst>
            <pc:docMk/>
            <pc:sldMk cId="2574044071" sldId="484"/>
            <ac:spMk id="9787" creationId="{57187E76-1A5F-4F6F-8942-4297A1CAB705}"/>
          </ac:spMkLst>
        </pc:spChg>
        <pc:spChg chg="mod">
          <ac:chgData name="Kolakowski, Artur" userId="9c34c8cc-b1df-44f6-bea5-dcf7a54ee35f" providerId="ADAL" clId="{3840EB45-74CA-49F5-8548-3DE287019A31}" dt="2022-12-08T10:51:08.766" v="7860" actId="790"/>
          <ac:spMkLst>
            <pc:docMk/>
            <pc:sldMk cId="2574044071" sldId="484"/>
            <ac:spMk id="9788" creationId="{C9DDF376-40EE-46F9-946E-44E8601C2997}"/>
          </ac:spMkLst>
        </pc:spChg>
        <pc:spChg chg="mod">
          <ac:chgData name="Kolakowski, Artur" userId="9c34c8cc-b1df-44f6-bea5-dcf7a54ee35f" providerId="ADAL" clId="{3840EB45-74CA-49F5-8548-3DE287019A31}" dt="2022-12-08T10:51:08.766" v="7861" actId="790"/>
          <ac:spMkLst>
            <pc:docMk/>
            <pc:sldMk cId="2574044071" sldId="484"/>
            <ac:spMk id="9789" creationId="{5C2D8955-90BB-49BB-824D-FC6021EB64A5}"/>
          </ac:spMkLst>
        </pc:spChg>
        <pc:spChg chg="mod">
          <ac:chgData name="Kolakowski, Artur" userId="9c34c8cc-b1df-44f6-bea5-dcf7a54ee35f" providerId="ADAL" clId="{3840EB45-74CA-49F5-8548-3DE287019A31}" dt="2022-12-08T10:51:08.769" v="7862" actId="790"/>
          <ac:spMkLst>
            <pc:docMk/>
            <pc:sldMk cId="2574044071" sldId="484"/>
            <ac:spMk id="9790" creationId="{0F41742F-AD11-4DE6-AA17-073D5BE247C7}"/>
          </ac:spMkLst>
        </pc:spChg>
        <pc:spChg chg="mod">
          <ac:chgData name="Kolakowski, Artur" userId="9c34c8cc-b1df-44f6-bea5-dcf7a54ee35f" providerId="ADAL" clId="{3840EB45-74CA-49F5-8548-3DE287019A31}" dt="2022-12-08T10:51:08.770" v="7863" actId="790"/>
          <ac:spMkLst>
            <pc:docMk/>
            <pc:sldMk cId="2574044071" sldId="484"/>
            <ac:spMk id="9791" creationId="{3FE033EE-1D0E-4707-821E-C271E1E4C98E}"/>
          </ac:spMkLst>
        </pc:spChg>
        <pc:spChg chg="mod">
          <ac:chgData name="Kolakowski, Artur" userId="9c34c8cc-b1df-44f6-bea5-dcf7a54ee35f" providerId="ADAL" clId="{3840EB45-74CA-49F5-8548-3DE287019A31}" dt="2022-12-08T10:51:08.771" v="7864" actId="790"/>
          <ac:spMkLst>
            <pc:docMk/>
            <pc:sldMk cId="2574044071" sldId="484"/>
            <ac:spMk id="9792" creationId="{27F9748F-1771-4E65-984E-547F13B81622}"/>
          </ac:spMkLst>
        </pc:spChg>
        <pc:spChg chg="mod">
          <ac:chgData name="Kolakowski, Artur" userId="9c34c8cc-b1df-44f6-bea5-dcf7a54ee35f" providerId="ADAL" clId="{3840EB45-74CA-49F5-8548-3DE287019A31}" dt="2022-12-08T10:51:08.772" v="7865" actId="790"/>
          <ac:spMkLst>
            <pc:docMk/>
            <pc:sldMk cId="2574044071" sldId="484"/>
            <ac:spMk id="9793" creationId="{CC37DABC-5CD3-4A45-ABED-D3F7BC95D5EC}"/>
          </ac:spMkLst>
        </pc:spChg>
        <pc:spChg chg="mod">
          <ac:chgData name="Kolakowski, Artur" userId="9c34c8cc-b1df-44f6-bea5-dcf7a54ee35f" providerId="ADAL" clId="{3840EB45-74CA-49F5-8548-3DE287019A31}" dt="2022-12-08T10:51:08.774" v="7866" actId="790"/>
          <ac:spMkLst>
            <pc:docMk/>
            <pc:sldMk cId="2574044071" sldId="484"/>
            <ac:spMk id="9794" creationId="{63509F8A-EF66-44E9-88E6-EE31FC6B9DE2}"/>
          </ac:spMkLst>
        </pc:spChg>
        <pc:spChg chg="mod">
          <ac:chgData name="Kolakowski, Artur" userId="9c34c8cc-b1df-44f6-bea5-dcf7a54ee35f" providerId="ADAL" clId="{3840EB45-74CA-49F5-8548-3DE287019A31}" dt="2022-12-08T10:51:08.775" v="7867" actId="790"/>
          <ac:spMkLst>
            <pc:docMk/>
            <pc:sldMk cId="2574044071" sldId="484"/>
            <ac:spMk id="9795" creationId="{8512EE68-CB58-4100-A152-14357AB1ED7D}"/>
          </ac:spMkLst>
        </pc:spChg>
        <pc:spChg chg="mod">
          <ac:chgData name="Kolakowski, Artur" userId="9c34c8cc-b1df-44f6-bea5-dcf7a54ee35f" providerId="ADAL" clId="{3840EB45-74CA-49F5-8548-3DE287019A31}" dt="2022-12-08T10:51:08.776" v="7868" actId="790"/>
          <ac:spMkLst>
            <pc:docMk/>
            <pc:sldMk cId="2574044071" sldId="484"/>
            <ac:spMk id="9796" creationId="{E9DDB9A4-C3C3-40A4-9DAD-DE51C230630B}"/>
          </ac:spMkLst>
        </pc:spChg>
        <pc:spChg chg="mod">
          <ac:chgData name="Kolakowski, Artur" userId="9c34c8cc-b1df-44f6-bea5-dcf7a54ee35f" providerId="ADAL" clId="{3840EB45-74CA-49F5-8548-3DE287019A31}" dt="2022-12-08T10:51:08.778" v="7869" actId="790"/>
          <ac:spMkLst>
            <pc:docMk/>
            <pc:sldMk cId="2574044071" sldId="484"/>
            <ac:spMk id="9797" creationId="{F92085A3-B3B4-4F23-A330-05573897E079}"/>
          </ac:spMkLst>
        </pc:spChg>
        <pc:spChg chg="mod">
          <ac:chgData name="Kolakowski, Artur" userId="9c34c8cc-b1df-44f6-bea5-dcf7a54ee35f" providerId="ADAL" clId="{3840EB45-74CA-49F5-8548-3DE287019A31}" dt="2022-12-08T10:51:08.780" v="7870" actId="790"/>
          <ac:spMkLst>
            <pc:docMk/>
            <pc:sldMk cId="2574044071" sldId="484"/>
            <ac:spMk id="9798" creationId="{530BBCC5-E9EC-4468-9964-73E8A7296472}"/>
          </ac:spMkLst>
        </pc:spChg>
        <pc:spChg chg="mod">
          <ac:chgData name="Kolakowski, Artur" userId="9c34c8cc-b1df-44f6-bea5-dcf7a54ee35f" providerId="ADAL" clId="{3840EB45-74CA-49F5-8548-3DE287019A31}" dt="2022-12-08T10:51:08.781" v="7871" actId="790"/>
          <ac:spMkLst>
            <pc:docMk/>
            <pc:sldMk cId="2574044071" sldId="484"/>
            <ac:spMk id="9799" creationId="{AD5AE0A7-0672-4798-95DE-AA628036C6D3}"/>
          </ac:spMkLst>
        </pc:spChg>
        <pc:spChg chg="mod">
          <ac:chgData name="Kolakowski, Artur" userId="9c34c8cc-b1df-44f6-bea5-dcf7a54ee35f" providerId="ADAL" clId="{3840EB45-74CA-49F5-8548-3DE287019A31}" dt="2022-12-08T10:51:08.782" v="7872" actId="790"/>
          <ac:spMkLst>
            <pc:docMk/>
            <pc:sldMk cId="2574044071" sldId="484"/>
            <ac:spMk id="9800" creationId="{D34FAA1B-43A4-4F8F-A2F5-42844AF8A5AF}"/>
          </ac:spMkLst>
        </pc:spChg>
        <pc:spChg chg="mod">
          <ac:chgData name="Kolakowski, Artur" userId="9c34c8cc-b1df-44f6-bea5-dcf7a54ee35f" providerId="ADAL" clId="{3840EB45-74CA-49F5-8548-3DE287019A31}" dt="2022-12-08T10:51:08.784" v="7873" actId="790"/>
          <ac:spMkLst>
            <pc:docMk/>
            <pc:sldMk cId="2574044071" sldId="484"/>
            <ac:spMk id="9801" creationId="{CA7FA703-E988-48F2-B2AB-8CF30D759073}"/>
          </ac:spMkLst>
        </pc:spChg>
        <pc:spChg chg="mod">
          <ac:chgData name="Kolakowski, Artur" userId="9c34c8cc-b1df-44f6-bea5-dcf7a54ee35f" providerId="ADAL" clId="{3840EB45-74CA-49F5-8548-3DE287019A31}" dt="2022-12-08T10:51:08.785" v="7874" actId="790"/>
          <ac:spMkLst>
            <pc:docMk/>
            <pc:sldMk cId="2574044071" sldId="484"/>
            <ac:spMk id="9802" creationId="{5F8D1AD7-C65C-46BC-8E02-4FF14A4EF1BC}"/>
          </ac:spMkLst>
        </pc:spChg>
        <pc:spChg chg="mod">
          <ac:chgData name="Kolakowski, Artur" userId="9c34c8cc-b1df-44f6-bea5-dcf7a54ee35f" providerId="ADAL" clId="{3840EB45-74CA-49F5-8548-3DE287019A31}" dt="2022-12-08T10:51:08.786" v="7875" actId="790"/>
          <ac:spMkLst>
            <pc:docMk/>
            <pc:sldMk cId="2574044071" sldId="484"/>
            <ac:spMk id="9803" creationId="{7F1FD68F-F594-4E7A-9EEE-0D1C38D8F934}"/>
          </ac:spMkLst>
        </pc:spChg>
        <pc:spChg chg="mod">
          <ac:chgData name="Kolakowski, Artur" userId="9c34c8cc-b1df-44f6-bea5-dcf7a54ee35f" providerId="ADAL" clId="{3840EB45-74CA-49F5-8548-3DE287019A31}" dt="2022-12-08T10:51:08.788" v="7876" actId="790"/>
          <ac:spMkLst>
            <pc:docMk/>
            <pc:sldMk cId="2574044071" sldId="484"/>
            <ac:spMk id="9804" creationId="{5DE02344-818A-47AF-8604-D7E0D0D67EB2}"/>
          </ac:spMkLst>
        </pc:spChg>
        <pc:spChg chg="mod">
          <ac:chgData name="Kolakowski, Artur" userId="9c34c8cc-b1df-44f6-bea5-dcf7a54ee35f" providerId="ADAL" clId="{3840EB45-74CA-49F5-8548-3DE287019A31}" dt="2022-12-08T10:51:08.790" v="7877" actId="790"/>
          <ac:spMkLst>
            <pc:docMk/>
            <pc:sldMk cId="2574044071" sldId="484"/>
            <ac:spMk id="9805" creationId="{E1C27EBF-4477-4ADE-858B-A7C21BD68AA7}"/>
          </ac:spMkLst>
        </pc:spChg>
        <pc:spChg chg="mod">
          <ac:chgData name="Kolakowski, Artur" userId="9c34c8cc-b1df-44f6-bea5-dcf7a54ee35f" providerId="ADAL" clId="{3840EB45-74CA-49F5-8548-3DE287019A31}" dt="2022-12-08T10:51:08.792" v="7878" actId="790"/>
          <ac:spMkLst>
            <pc:docMk/>
            <pc:sldMk cId="2574044071" sldId="484"/>
            <ac:spMk id="9806" creationId="{C30B545B-7EE9-4C6D-9FC4-35AC4799629D}"/>
          </ac:spMkLst>
        </pc:spChg>
        <pc:spChg chg="mod">
          <ac:chgData name="Kolakowski, Artur" userId="9c34c8cc-b1df-44f6-bea5-dcf7a54ee35f" providerId="ADAL" clId="{3840EB45-74CA-49F5-8548-3DE287019A31}" dt="2022-12-08T10:51:08.793" v="7879" actId="790"/>
          <ac:spMkLst>
            <pc:docMk/>
            <pc:sldMk cId="2574044071" sldId="484"/>
            <ac:spMk id="9807" creationId="{F14B4CB2-9B44-42F0-9816-D039BF1941B5}"/>
          </ac:spMkLst>
        </pc:spChg>
        <pc:spChg chg="mod">
          <ac:chgData name="Kolakowski, Artur" userId="9c34c8cc-b1df-44f6-bea5-dcf7a54ee35f" providerId="ADAL" clId="{3840EB45-74CA-49F5-8548-3DE287019A31}" dt="2022-12-08T10:51:08.795" v="7880" actId="790"/>
          <ac:spMkLst>
            <pc:docMk/>
            <pc:sldMk cId="2574044071" sldId="484"/>
            <ac:spMk id="9808" creationId="{590508CA-C961-4E40-AD60-D9520B9D6C37}"/>
          </ac:spMkLst>
        </pc:spChg>
        <pc:spChg chg="mod">
          <ac:chgData name="Kolakowski, Artur" userId="9c34c8cc-b1df-44f6-bea5-dcf7a54ee35f" providerId="ADAL" clId="{3840EB45-74CA-49F5-8548-3DE287019A31}" dt="2022-12-08T10:51:08.796" v="7881" actId="790"/>
          <ac:spMkLst>
            <pc:docMk/>
            <pc:sldMk cId="2574044071" sldId="484"/>
            <ac:spMk id="9809" creationId="{A36D0D3C-C671-4577-A73D-19441514C80D}"/>
          </ac:spMkLst>
        </pc:spChg>
        <pc:spChg chg="mod">
          <ac:chgData name="Kolakowski, Artur" userId="9c34c8cc-b1df-44f6-bea5-dcf7a54ee35f" providerId="ADAL" clId="{3840EB45-74CA-49F5-8548-3DE287019A31}" dt="2022-12-08T10:51:08.796" v="7882" actId="790"/>
          <ac:spMkLst>
            <pc:docMk/>
            <pc:sldMk cId="2574044071" sldId="484"/>
            <ac:spMk id="9810" creationId="{D17AA4DD-73AB-4BDE-BFB3-6DC767015380}"/>
          </ac:spMkLst>
        </pc:spChg>
        <pc:spChg chg="mod">
          <ac:chgData name="Kolakowski, Artur" userId="9c34c8cc-b1df-44f6-bea5-dcf7a54ee35f" providerId="ADAL" clId="{3840EB45-74CA-49F5-8548-3DE287019A31}" dt="2022-12-08T10:51:08.799" v="7883" actId="790"/>
          <ac:spMkLst>
            <pc:docMk/>
            <pc:sldMk cId="2574044071" sldId="484"/>
            <ac:spMk id="9811" creationId="{E6A640A3-B095-41A3-9332-D3F9DA6BF3C8}"/>
          </ac:spMkLst>
        </pc:spChg>
        <pc:spChg chg="mod">
          <ac:chgData name="Kolakowski, Artur" userId="9c34c8cc-b1df-44f6-bea5-dcf7a54ee35f" providerId="ADAL" clId="{3840EB45-74CA-49F5-8548-3DE287019A31}" dt="2022-12-08T10:51:08.811" v="7884" actId="790"/>
          <ac:spMkLst>
            <pc:docMk/>
            <pc:sldMk cId="2574044071" sldId="484"/>
            <ac:spMk id="9812" creationId="{F1D07034-08C6-4036-A5BF-326E4151812F}"/>
          </ac:spMkLst>
        </pc:spChg>
        <pc:spChg chg="mod">
          <ac:chgData name="Kolakowski, Artur" userId="9c34c8cc-b1df-44f6-bea5-dcf7a54ee35f" providerId="ADAL" clId="{3840EB45-74CA-49F5-8548-3DE287019A31}" dt="2022-12-08T10:51:08.813" v="7885" actId="790"/>
          <ac:spMkLst>
            <pc:docMk/>
            <pc:sldMk cId="2574044071" sldId="484"/>
            <ac:spMk id="9813" creationId="{0B4C37BE-D491-43CC-962F-8F807BFBF792}"/>
          </ac:spMkLst>
        </pc:spChg>
        <pc:spChg chg="mod">
          <ac:chgData name="Kolakowski, Artur" userId="9c34c8cc-b1df-44f6-bea5-dcf7a54ee35f" providerId="ADAL" clId="{3840EB45-74CA-49F5-8548-3DE287019A31}" dt="2022-12-08T10:51:08.814" v="7886" actId="790"/>
          <ac:spMkLst>
            <pc:docMk/>
            <pc:sldMk cId="2574044071" sldId="484"/>
            <ac:spMk id="9814" creationId="{9C540E98-1366-47D4-B0C6-70B12AEDA0DD}"/>
          </ac:spMkLst>
        </pc:spChg>
        <pc:spChg chg="mod">
          <ac:chgData name="Kolakowski, Artur" userId="9c34c8cc-b1df-44f6-bea5-dcf7a54ee35f" providerId="ADAL" clId="{3840EB45-74CA-49F5-8548-3DE287019A31}" dt="2022-12-08T10:51:08.815" v="7887" actId="790"/>
          <ac:spMkLst>
            <pc:docMk/>
            <pc:sldMk cId="2574044071" sldId="484"/>
            <ac:spMk id="9815" creationId="{9203DDC8-BDA3-4AD7-9157-509E418382CE}"/>
          </ac:spMkLst>
        </pc:spChg>
        <pc:spChg chg="mod">
          <ac:chgData name="Kolakowski, Artur" userId="9c34c8cc-b1df-44f6-bea5-dcf7a54ee35f" providerId="ADAL" clId="{3840EB45-74CA-49F5-8548-3DE287019A31}" dt="2022-12-08T10:51:08.816" v="7888" actId="790"/>
          <ac:spMkLst>
            <pc:docMk/>
            <pc:sldMk cId="2574044071" sldId="484"/>
            <ac:spMk id="9816" creationId="{0653EECF-8EA5-4DE5-9E49-807BF5FB5A1D}"/>
          </ac:spMkLst>
        </pc:spChg>
        <pc:spChg chg="mod">
          <ac:chgData name="Kolakowski, Artur" userId="9c34c8cc-b1df-44f6-bea5-dcf7a54ee35f" providerId="ADAL" clId="{3840EB45-74CA-49F5-8548-3DE287019A31}" dt="2022-12-08T10:51:08.817" v="7889" actId="790"/>
          <ac:spMkLst>
            <pc:docMk/>
            <pc:sldMk cId="2574044071" sldId="484"/>
            <ac:spMk id="9817" creationId="{0872B8DD-50F4-429B-9056-BACD4A431811}"/>
          </ac:spMkLst>
        </pc:spChg>
        <pc:spChg chg="mod">
          <ac:chgData name="Kolakowski, Artur" userId="9c34c8cc-b1df-44f6-bea5-dcf7a54ee35f" providerId="ADAL" clId="{3840EB45-74CA-49F5-8548-3DE287019A31}" dt="2022-12-08T10:51:08.819" v="7890" actId="790"/>
          <ac:spMkLst>
            <pc:docMk/>
            <pc:sldMk cId="2574044071" sldId="484"/>
            <ac:spMk id="9818" creationId="{C5EEE46C-D291-4799-BF62-B06B4B6B89F4}"/>
          </ac:spMkLst>
        </pc:spChg>
        <pc:spChg chg="mod">
          <ac:chgData name="Kolakowski, Artur" userId="9c34c8cc-b1df-44f6-bea5-dcf7a54ee35f" providerId="ADAL" clId="{3840EB45-74CA-49F5-8548-3DE287019A31}" dt="2022-12-08T10:51:08.820" v="7891" actId="790"/>
          <ac:spMkLst>
            <pc:docMk/>
            <pc:sldMk cId="2574044071" sldId="484"/>
            <ac:spMk id="9819" creationId="{AA278B66-FDA4-43C7-9EAD-B563C514505C}"/>
          </ac:spMkLst>
        </pc:spChg>
        <pc:spChg chg="mod">
          <ac:chgData name="Kolakowski, Artur" userId="9c34c8cc-b1df-44f6-bea5-dcf7a54ee35f" providerId="ADAL" clId="{3840EB45-74CA-49F5-8548-3DE287019A31}" dt="2022-12-08T10:51:08.822" v="7892" actId="790"/>
          <ac:spMkLst>
            <pc:docMk/>
            <pc:sldMk cId="2574044071" sldId="484"/>
            <ac:spMk id="9820" creationId="{044AA904-B430-4328-8DD2-65B5AE459243}"/>
          </ac:spMkLst>
        </pc:spChg>
        <pc:spChg chg="mod">
          <ac:chgData name="Kolakowski, Artur" userId="9c34c8cc-b1df-44f6-bea5-dcf7a54ee35f" providerId="ADAL" clId="{3840EB45-74CA-49F5-8548-3DE287019A31}" dt="2022-12-08T10:51:08.823" v="7893" actId="790"/>
          <ac:spMkLst>
            <pc:docMk/>
            <pc:sldMk cId="2574044071" sldId="484"/>
            <ac:spMk id="9821" creationId="{2C786E31-4EFA-4CE7-B6B9-A741C5AFA2DF}"/>
          </ac:spMkLst>
        </pc:spChg>
        <pc:spChg chg="mod">
          <ac:chgData name="Kolakowski, Artur" userId="9c34c8cc-b1df-44f6-bea5-dcf7a54ee35f" providerId="ADAL" clId="{3840EB45-74CA-49F5-8548-3DE287019A31}" dt="2022-12-08T10:51:08.825" v="7894" actId="790"/>
          <ac:spMkLst>
            <pc:docMk/>
            <pc:sldMk cId="2574044071" sldId="484"/>
            <ac:spMk id="9822" creationId="{5E25AD13-2280-44F9-B5C1-D79292CD113D}"/>
          </ac:spMkLst>
        </pc:spChg>
        <pc:spChg chg="mod">
          <ac:chgData name="Kolakowski, Artur" userId="9c34c8cc-b1df-44f6-bea5-dcf7a54ee35f" providerId="ADAL" clId="{3840EB45-74CA-49F5-8548-3DE287019A31}" dt="2022-12-08T10:51:08.826" v="7895" actId="790"/>
          <ac:spMkLst>
            <pc:docMk/>
            <pc:sldMk cId="2574044071" sldId="484"/>
            <ac:spMk id="9823" creationId="{4BD5868F-C287-4525-9FC2-344030308785}"/>
          </ac:spMkLst>
        </pc:spChg>
        <pc:spChg chg="mod">
          <ac:chgData name="Kolakowski, Artur" userId="9c34c8cc-b1df-44f6-bea5-dcf7a54ee35f" providerId="ADAL" clId="{3840EB45-74CA-49F5-8548-3DE287019A31}" dt="2022-12-08T10:51:08.828" v="7896" actId="790"/>
          <ac:spMkLst>
            <pc:docMk/>
            <pc:sldMk cId="2574044071" sldId="484"/>
            <ac:spMk id="9824" creationId="{00398422-DBCB-49D0-A31E-B287F3531E22}"/>
          </ac:spMkLst>
        </pc:spChg>
        <pc:spChg chg="mod">
          <ac:chgData name="Kolakowski, Artur" userId="9c34c8cc-b1df-44f6-bea5-dcf7a54ee35f" providerId="ADAL" clId="{3840EB45-74CA-49F5-8548-3DE287019A31}" dt="2022-12-08T10:51:08.830" v="7897" actId="790"/>
          <ac:spMkLst>
            <pc:docMk/>
            <pc:sldMk cId="2574044071" sldId="484"/>
            <ac:spMk id="9825" creationId="{2AEDF863-BED4-4E0B-9A4F-41F2ECBFBB3A}"/>
          </ac:spMkLst>
        </pc:spChg>
        <pc:spChg chg="mod">
          <ac:chgData name="Kolakowski, Artur" userId="9c34c8cc-b1df-44f6-bea5-dcf7a54ee35f" providerId="ADAL" clId="{3840EB45-74CA-49F5-8548-3DE287019A31}" dt="2022-12-08T10:51:08.832" v="7898" actId="790"/>
          <ac:spMkLst>
            <pc:docMk/>
            <pc:sldMk cId="2574044071" sldId="484"/>
            <ac:spMk id="9826" creationId="{CA999705-5952-4782-A70D-F45B43435377}"/>
          </ac:spMkLst>
        </pc:spChg>
        <pc:spChg chg="mod">
          <ac:chgData name="Kolakowski, Artur" userId="9c34c8cc-b1df-44f6-bea5-dcf7a54ee35f" providerId="ADAL" clId="{3840EB45-74CA-49F5-8548-3DE287019A31}" dt="2022-12-08T10:51:08.833" v="7899" actId="790"/>
          <ac:spMkLst>
            <pc:docMk/>
            <pc:sldMk cId="2574044071" sldId="484"/>
            <ac:spMk id="9827" creationId="{D904C682-975A-4F71-9B12-5533C1776D46}"/>
          </ac:spMkLst>
        </pc:spChg>
        <pc:spChg chg="mod">
          <ac:chgData name="Kolakowski, Artur" userId="9c34c8cc-b1df-44f6-bea5-dcf7a54ee35f" providerId="ADAL" clId="{3840EB45-74CA-49F5-8548-3DE287019A31}" dt="2022-12-08T10:51:08.834" v="7900" actId="790"/>
          <ac:spMkLst>
            <pc:docMk/>
            <pc:sldMk cId="2574044071" sldId="484"/>
            <ac:spMk id="9828" creationId="{9049787E-6430-4219-92ED-51B70A0D59AC}"/>
          </ac:spMkLst>
        </pc:spChg>
        <pc:spChg chg="mod">
          <ac:chgData name="Kolakowski, Artur" userId="9c34c8cc-b1df-44f6-bea5-dcf7a54ee35f" providerId="ADAL" clId="{3840EB45-74CA-49F5-8548-3DE287019A31}" dt="2022-12-08T10:51:08.836" v="7901" actId="790"/>
          <ac:spMkLst>
            <pc:docMk/>
            <pc:sldMk cId="2574044071" sldId="484"/>
            <ac:spMk id="9829" creationId="{4CDA7304-E159-46CD-A809-A87C11D7724E}"/>
          </ac:spMkLst>
        </pc:spChg>
        <pc:spChg chg="mod">
          <ac:chgData name="Kolakowski, Artur" userId="9c34c8cc-b1df-44f6-bea5-dcf7a54ee35f" providerId="ADAL" clId="{3840EB45-74CA-49F5-8548-3DE287019A31}" dt="2022-12-08T10:51:08.837" v="7902" actId="790"/>
          <ac:spMkLst>
            <pc:docMk/>
            <pc:sldMk cId="2574044071" sldId="484"/>
            <ac:spMk id="9830" creationId="{77914259-2869-4987-97A9-3961740A515D}"/>
          </ac:spMkLst>
        </pc:spChg>
        <pc:spChg chg="mod">
          <ac:chgData name="Kolakowski, Artur" userId="9c34c8cc-b1df-44f6-bea5-dcf7a54ee35f" providerId="ADAL" clId="{3840EB45-74CA-49F5-8548-3DE287019A31}" dt="2022-12-08T10:51:08.838" v="7903" actId="790"/>
          <ac:spMkLst>
            <pc:docMk/>
            <pc:sldMk cId="2574044071" sldId="484"/>
            <ac:spMk id="9831" creationId="{49E90843-404A-4994-AA32-ECE4603CC711}"/>
          </ac:spMkLst>
        </pc:spChg>
        <pc:spChg chg="mod">
          <ac:chgData name="Kolakowski, Artur" userId="9c34c8cc-b1df-44f6-bea5-dcf7a54ee35f" providerId="ADAL" clId="{3840EB45-74CA-49F5-8548-3DE287019A31}" dt="2022-12-08T10:51:08.839" v="7904" actId="790"/>
          <ac:spMkLst>
            <pc:docMk/>
            <pc:sldMk cId="2574044071" sldId="484"/>
            <ac:spMk id="9832" creationId="{05AD9AE6-BDCE-4064-8BC6-CB02FAC20948}"/>
          </ac:spMkLst>
        </pc:spChg>
        <pc:spChg chg="mod">
          <ac:chgData name="Kolakowski, Artur" userId="9c34c8cc-b1df-44f6-bea5-dcf7a54ee35f" providerId="ADAL" clId="{3840EB45-74CA-49F5-8548-3DE287019A31}" dt="2022-12-08T10:51:08.840" v="7905" actId="790"/>
          <ac:spMkLst>
            <pc:docMk/>
            <pc:sldMk cId="2574044071" sldId="484"/>
            <ac:spMk id="9833" creationId="{BDB8168A-193A-4CB4-9142-DAD8BA110C82}"/>
          </ac:spMkLst>
        </pc:spChg>
        <pc:spChg chg="mod">
          <ac:chgData name="Kolakowski, Artur" userId="9c34c8cc-b1df-44f6-bea5-dcf7a54ee35f" providerId="ADAL" clId="{3840EB45-74CA-49F5-8548-3DE287019A31}" dt="2022-12-08T10:51:08.842" v="7906" actId="790"/>
          <ac:spMkLst>
            <pc:docMk/>
            <pc:sldMk cId="2574044071" sldId="484"/>
            <ac:spMk id="9834" creationId="{4016D116-B335-4013-8A26-FB6E8BCD47FC}"/>
          </ac:spMkLst>
        </pc:spChg>
        <pc:spChg chg="mod">
          <ac:chgData name="Kolakowski, Artur" userId="9c34c8cc-b1df-44f6-bea5-dcf7a54ee35f" providerId="ADAL" clId="{3840EB45-74CA-49F5-8548-3DE287019A31}" dt="2022-12-08T10:51:08.844" v="7907" actId="790"/>
          <ac:spMkLst>
            <pc:docMk/>
            <pc:sldMk cId="2574044071" sldId="484"/>
            <ac:spMk id="9835" creationId="{3EE53F0D-50EA-4F53-86A2-4D2B916C1744}"/>
          </ac:spMkLst>
        </pc:spChg>
        <pc:spChg chg="mod">
          <ac:chgData name="Kolakowski, Artur" userId="9c34c8cc-b1df-44f6-bea5-dcf7a54ee35f" providerId="ADAL" clId="{3840EB45-74CA-49F5-8548-3DE287019A31}" dt="2022-12-08T10:51:08.845" v="7908" actId="790"/>
          <ac:spMkLst>
            <pc:docMk/>
            <pc:sldMk cId="2574044071" sldId="484"/>
            <ac:spMk id="9836" creationId="{3D05A9E8-A110-49CD-A459-B82AA6C787FA}"/>
          </ac:spMkLst>
        </pc:spChg>
        <pc:spChg chg="mod">
          <ac:chgData name="Kolakowski, Artur" userId="9c34c8cc-b1df-44f6-bea5-dcf7a54ee35f" providerId="ADAL" clId="{3840EB45-74CA-49F5-8548-3DE287019A31}" dt="2022-12-08T10:51:08.846" v="7909" actId="790"/>
          <ac:spMkLst>
            <pc:docMk/>
            <pc:sldMk cId="2574044071" sldId="484"/>
            <ac:spMk id="9837" creationId="{3C080937-0266-4A5E-813E-D9331F8E8899}"/>
          </ac:spMkLst>
        </pc:spChg>
        <pc:spChg chg="mod">
          <ac:chgData name="Kolakowski, Artur" userId="9c34c8cc-b1df-44f6-bea5-dcf7a54ee35f" providerId="ADAL" clId="{3840EB45-74CA-49F5-8548-3DE287019A31}" dt="2022-12-08T10:51:08.848" v="7910" actId="790"/>
          <ac:spMkLst>
            <pc:docMk/>
            <pc:sldMk cId="2574044071" sldId="484"/>
            <ac:spMk id="9838" creationId="{96D327AF-4FCA-4B98-89C5-D8F62AE041A2}"/>
          </ac:spMkLst>
        </pc:spChg>
        <pc:spChg chg="mod">
          <ac:chgData name="Kolakowski, Artur" userId="9c34c8cc-b1df-44f6-bea5-dcf7a54ee35f" providerId="ADAL" clId="{3840EB45-74CA-49F5-8548-3DE287019A31}" dt="2022-12-08T10:51:08.849" v="7911" actId="790"/>
          <ac:spMkLst>
            <pc:docMk/>
            <pc:sldMk cId="2574044071" sldId="484"/>
            <ac:spMk id="9839" creationId="{A25684EA-2339-4BFF-B4A5-BCF3865B16E6}"/>
          </ac:spMkLst>
        </pc:spChg>
        <pc:spChg chg="mod">
          <ac:chgData name="Kolakowski, Artur" userId="9c34c8cc-b1df-44f6-bea5-dcf7a54ee35f" providerId="ADAL" clId="{3840EB45-74CA-49F5-8548-3DE287019A31}" dt="2022-12-08T10:51:08.850" v="7912" actId="790"/>
          <ac:spMkLst>
            <pc:docMk/>
            <pc:sldMk cId="2574044071" sldId="484"/>
            <ac:spMk id="9840" creationId="{CA05AD46-6CB9-4E48-ACC1-91917960CDD5}"/>
          </ac:spMkLst>
        </pc:spChg>
        <pc:spChg chg="mod">
          <ac:chgData name="Kolakowski, Artur" userId="9c34c8cc-b1df-44f6-bea5-dcf7a54ee35f" providerId="ADAL" clId="{3840EB45-74CA-49F5-8548-3DE287019A31}" dt="2022-12-08T10:51:08.852" v="7913" actId="790"/>
          <ac:spMkLst>
            <pc:docMk/>
            <pc:sldMk cId="2574044071" sldId="484"/>
            <ac:spMk id="9841" creationId="{64778D59-9561-4628-8027-04B187025099}"/>
          </ac:spMkLst>
        </pc:spChg>
        <pc:spChg chg="mod">
          <ac:chgData name="Kolakowski, Artur" userId="9c34c8cc-b1df-44f6-bea5-dcf7a54ee35f" providerId="ADAL" clId="{3840EB45-74CA-49F5-8548-3DE287019A31}" dt="2022-12-08T10:51:08.853" v="7914" actId="790"/>
          <ac:spMkLst>
            <pc:docMk/>
            <pc:sldMk cId="2574044071" sldId="484"/>
            <ac:spMk id="9842" creationId="{C04D489D-2271-4626-863D-E46197E829F8}"/>
          </ac:spMkLst>
        </pc:spChg>
        <pc:spChg chg="mod">
          <ac:chgData name="Kolakowski, Artur" userId="9c34c8cc-b1df-44f6-bea5-dcf7a54ee35f" providerId="ADAL" clId="{3840EB45-74CA-49F5-8548-3DE287019A31}" dt="2022-12-08T10:51:08.855" v="7915" actId="790"/>
          <ac:spMkLst>
            <pc:docMk/>
            <pc:sldMk cId="2574044071" sldId="484"/>
            <ac:spMk id="9843" creationId="{1928509B-A7FB-4FFF-94E6-D3FC0BAB5371}"/>
          </ac:spMkLst>
        </pc:spChg>
        <pc:spChg chg="mod">
          <ac:chgData name="Kolakowski, Artur" userId="9c34c8cc-b1df-44f6-bea5-dcf7a54ee35f" providerId="ADAL" clId="{3840EB45-74CA-49F5-8548-3DE287019A31}" dt="2022-12-08T10:51:08.856" v="7916" actId="790"/>
          <ac:spMkLst>
            <pc:docMk/>
            <pc:sldMk cId="2574044071" sldId="484"/>
            <ac:spMk id="9844" creationId="{CD2FBAD1-D33B-4362-83FA-9AC0D8304C76}"/>
          </ac:spMkLst>
        </pc:spChg>
        <pc:spChg chg="mod">
          <ac:chgData name="Kolakowski, Artur" userId="9c34c8cc-b1df-44f6-bea5-dcf7a54ee35f" providerId="ADAL" clId="{3840EB45-74CA-49F5-8548-3DE287019A31}" dt="2022-12-08T10:51:08.856" v="7917" actId="790"/>
          <ac:spMkLst>
            <pc:docMk/>
            <pc:sldMk cId="2574044071" sldId="484"/>
            <ac:spMk id="9845" creationId="{09FED4A3-6652-4BDC-A4BD-05A0870E27B2}"/>
          </ac:spMkLst>
        </pc:spChg>
        <pc:spChg chg="mod">
          <ac:chgData name="Kolakowski, Artur" userId="9c34c8cc-b1df-44f6-bea5-dcf7a54ee35f" providerId="ADAL" clId="{3840EB45-74CA-49F5-8548-3DE287019A31}" dt="2022-12-08T10:51:08.859" v="7918" actId="790"/>
          <ac:spMkLst>
            <pc:docMk/>
            <pc:sldMk cId="2574044071" sldId="484"/>
            <ac:spMk id="9846" creationId="{676A55BB-DB41-42B8-AD06-F65B41647B04}"/>
          </ac:spMkLst>
        </pc:spChg>
        <pc:spChg chg="mod">
          <ac:chgData name="Kolakowski, Artur" userId="9c34c8cc-b1df-44f6-bea5-dcf7a54ee35f" providerId="ADAL" clId="{3840EB45-74CA-49F5-8548-3DE287019A31}" dt="2022-12-08T10:51:08.860" v="7919" actId="790"/>
          <ac:spMkLst>
            <pc:docMk/>
            <pc:sldMk cId="2574044071" sldId="484"/>
            <ac:spMk id="9847" creationId="{B8022C1B-1D46-4CF8-8893-D35B571DACA5}"/>
          </ac:spMkLst>
        </pc:spChg>
        <pc:spChg chg="mod">
          <ac:chgData name="Kolakowski, Artur" userId="9c34c8cc-b1df-44f6-bea5-dcf7a54ee35f" providerId="ADAL" clId="{3840EB45-74CA-49F5-8548-3DE287019A31}" dt="2022-12-08T10:51:08.862" v="7920" actId="790"/>
          <ac:spMkLst>
            <pc:docMk/>
            <pc:sldMk cId="2574044071" sldId="484"/>
            <ac:spMk id="9848" creationId="{4046F4E8-059C-4D49-B49E-D4FFC98488C2}"/>
          </ac:spMkLst>
        </pc:spChg>
        <pc:spChg chg="mod">
          <ac:chgData name="Kolakowski, Artur" userId="9c34c8cc-b1df-44f6-bea5-dcf7a54ee35f" providerId="ADAL" clId="{3840EB45-74CA-49F5-8548-3DE287019A31}" dt="2022-12-08T10:51:08.863" v="7921" actId="790"/>
          <ac:spMkLst>
            <pc:docMk/>
            <pc:sldMk cId="2574044071" sldId="484"/>
            <ac:spMk id="9849" creationId="{C52B46CC-31E6-4A6C-B165-4962B4DDC51F}"/>
          </ac:spMkLst>
        </pc:spChg>
        <pc:spChg chg="mod">
          <ac:chgData name="Kolakowski, Artur" userId="9c34c8cc-b1df-44f6-bea5-dcf7a54ee35f" providerId="ADAL" clId="{3840EB45-74CA-49F5-8548-3DE287019A31}" dt="2022-12-08T10:51:08.864" v="7922" actId="790"/>
          <ac:spMkLst>
            <pc:docMk/>
            <pc:sldMk cId="2574044071" sldId="484"/>
            <ac:spMk id="9850" creationId="{49D8CCFD-A4F9-44A6-A068-95553F14165E}"/>
          </ac:spMkLst>
        </pc:spChg>
        <pc:spChg chg="mod">
          <ac:chgData name="Kolakowski, Artur" userId="9c34c8cc-b1df-44f6-bea5-dcf7a54ee35f" providerId="ADAL" clId="{3840EB45-74CA-49F5-8548-3DE287019A31}" dt="2022-12-08T10:51:08.866" v="7923" actId="790"/>
          <ac:spMkLst>
            <pc:docMk/>
            <pc:sldMk cId="2574044071" sldId="484"/>
            <ac:spMk id="9851" creationId="{262BCE89-6049-460F-AA66-6D03F37C61FA}"/>
          </ac:spMkLst>
        </pc:spChg>
        <pc:spChg chg="mod">
          <ac:chgData name="Kolakowski, Artur" userId="9c34c8cc-b1df-44f6-bea5-dcf7a54ee35f" providerId="ADAL" clId="{3840EB45-74CA-49F5-8548-3DE287019A31}" dt="2022-12-08T10:51:08.868" v="7924" actId="790"/>
          <ac:spMkLst>
            <pc:docMk/>
            <pc:sldMk cId="2574044071" sldId="484"/>
            <ac:spMk id="9852" creationId="{9BC20F55-E23D-4EE0-A19E-0F4A934B0FBD}"/>
          </ac:spMkLst>
        </pc:spChg>
        <pc:spChg chg="mod">
          <ac:chgData name="Kolakowski, Artur" userId="9c34c8cc-b1df-44f6-bea5-dcf7a54ee35f" providerId="ADAL" clId="{3840EB45-74CA-49F5-8548-3DE287019A31}" dt="2022-12-08T10:51:08.870" v="7925" actId="790"/>
          <ac:spMkLst>
            <pc:docMk/>
            <pc:sldMk cId="2574044071" sldId="484"/>
            <ac:spMk id="9853" creationId="{46394D91-689A-4ACD-A656-217A411EE68A}"/>
          </ac:spMkLst>
        </pc:spChg>
        <pc:spChg chg="mod">
          <ac:chgData name="Kolakowski, Artur" userId="9c34c8cc-b1df-44f6-bea5-dcf7a54ee35f" providerId="ADAL" clId="{3840EB45-74CA-49F5-8548-3DE287019A31}" dt="2022-12-08T10:51:08.872" v="7926" actId="790"/>
          <ac:spMkLst>
            <pc:docMk/>
            <pc:sldMk cId="2574044071" sldId="484"/>
            <ac:spMk id="9854" creationId="{27C608E3-DCE0-47E5-BA0E-117F2A2F0F1F}"/>
          </ac:spMkLst>
        </pc:spChg>
        <pc:spChg chg="mod">
          <ac:chgData name="Kolakowski, Artur" userId="9c34c8cc-b1df-44f6-bea5-dcf7a54ee35f" providerId="ADAL" clId="{3840EB45-74CA-49F5-8548-3DE287019A31}" dt="2022-12-08T10:51:08.874" v="7927" actId="790"/>
          <ac:spMkLst>
            <pc:docMk/>
            <pc:sldMk cId="2574044071" sldId="484"/>
            <ac:spMk id="9855" creationId="{BEA95B1F-4A18-482B-BE13-EBCC13ED0F59}"/>
          </ac:spMkLst>
        </pc:spChg>
        <pc:spChg chg="mod">
          <ac:chgData name="Kolakowski, Artur" userId="9c34c8cc-b1df-44f6-bea5-dcf7a54ee35f" providerId="ADAL" clId="{3840EB45-74CA-49F5-8548-3DE287019A31}" dt="2022-12-08T10:51:08.875" v="7928" actId="790"/>
          <ac:spMkLst>
            <pc:docMk/>
            <pc:sldMk cId="2574044071" sldId="484"/>
            <ac:spMk id="9856" creationId="{7A9C07CB-9891-49A1-920C-06A7B6ABD6B6}"/>
          </ac:spMkLst>
        </pc:spChg>
        <pc:spChg chg="mod">
          <ac:chgData name="Kolakowski, Artur" userId="9c34c8cc-b1df-44f6-bea5-dcf7a54ee35f" providerId="ADAL" clId="{3840EB45-74CA-49F5-8548-3DE287019A31}" dt="2022-12-08T10:51:08.877" v="7929" actId="790"/>
          <ac:spMkLst>
            <pc:docMk/>
            <pc:sldMk cId="2574044071" sldId="484"/>
            <ac:spMk id="9857" creationId="{36F1FCBF-F075-41B6-8A78-6B4C54E99A18}"/>
          </ac:spMkLst>
        </pc:spChg>
        <pc:spChg chg="mod">
          <ac:chgData name="Kolakowski, Artur" userId="9c34c8cc-b1df-44f6-bea5-dcf7a54ee35f" providerId="ADAL" clId="{3840EB45-74CA-49F5-8548-3DE287019A31}" dt="2022-12-08T10:51:08.878" v="7930" actId="790"/>
          <ac:spMkLst>
            <pc:docMk/>
            <pc:sldMk cId="2574044071" sldId="484"/>
            <ac:spMk id="9858" creationId="{7BD18FFF-3450-4257-BC6C-CF8D305E46AE}"/>
          </ac:spMkLst>
        </pc:spChg>
        <pc:spChg chg="mod">
          <ac:chgData name="Kolakowski, Artur" userId="9c34c8cc-b1df-44f6-bea5-dcf7a54ee35f" providerId="ADAL" clId="{3840EB45-74CA-49F5-8548-3DE287019A31}" dt="2022-12-08T10:51:08.879" v="7931" actId="790"/>
          <ac:spMkLst>
            <pc:docMk/>
            <pc:sldMk cId="2574044071" sldId="484"/>
            <ac:spMk id="9859" creationId="{320A79C4-DE19-4B7A-BC73-1709F5A9E1B8}"/>
          </ac:spMkLst>
        </pc:spChg>
        <pc:spChg chg="mod">
          <ac:chgData name="Kolakowski, Artur" userId="9c34c8cc-b1df-44f6-bea5-dcf7a54ee35f" providerId="ADAL" clId="{3840EB45-74CA-49F5-8548-3DE287019A31}" dt="2022-12-08T10:51:08.881" v="7932" actId="790"/>
          <ac:spMkLst>
            <pc:docMk/>
            <pc:sldMk cId="2574044071" sldId="484"/>
            <ac:spMk id="9860" creationId="{60FA1175-C3A3-40D6-BAD2-02926DDAEEBE}"/>
          </ac:spMkLst>
        </pc:spChg>
        <pc:spChg chg="mod">
          <ac:chgData name="Kolakowski, Artur" userId="9c34c8cc-b1df-44f6-bea5-dcf7a54ee35f" providerId="ADAL" clId="{3840EB45-74CA-49F5-8548-3DE287019A31}" dt="2022-12-08T10:51:08.882" v="7933" actId="790"/>
          <ac:spMkLst>
            <pc:docMk/>
            <pc:sldMk cId="2574044071" sldId="484"/>
            <ac:spMk id="9861" creationId="{B50E35B9-3BDC-4394-AC89-72CD30672BB6}"/>
          </ac:spMkLst>
        </pc:spChg>
        <pc:spChg chg="mod">
          <ac:chgData name="Kolakowski, Artur" userId="9c34c8cc-b1df-44f6-bea5-dcf7a54ee35f" providerId="ADAL" clId="{3840EB45-74CA-49F5-8548-3DE287019A31}" dt="2022-12-08T10:51:08.884" v="7934" actId="790"/>
          <ac:spMkLst>
            <pc:docMk/>
            <pc:sldMk cId="2574044071" sldId="484"/>
            <ac:spMk id="9862" creationId="{7362C07E-06B0-4533-AD0C-D747C3839490}"/>
          </ac:spMkLst>
        </pc:spChg>
        <pc:spChg chg="mod">
          <ac:chgData name="Kolakowski, Artur" userId="9c34c8cc-b1df-44f6-bea5-dcf7a54ee35f" providerId="ADAL" clId="{3840EB45-74CA-49F5-8548-3DE287019A31}" dt="2022-12-08T10:51:08.884" v="7935" actId="790"/>
          <ac:spMkLst>
            <pc:docMk/>
            <pc:sldMk cId="2574044071" sldId="484"/>
            <ac:spMk id="9863" creationId="{70FBA3ED-06F8-4181-BBCE-8DE984FE2CF7}"/>
          </ac:spMkLst>
        </pc:spChg>
        <pc:spChg chg="mod">
          <ac:chgData name="Kolakowski, Artur" userId="9c34c8cc-b1df-44f6-bea5-dcf7a54ee35f" providerId="ADAL" clId="{3840EB45-74CA-49F5-8548-3DE287019A31}" dt="2022-12-08T10:51:08.886" v="7936" actId="790"/>
          <ac:spMkLst>
            <pc:docMk/>
            <pc:sldMk cId="2574044071" sldId="484"/>
            <ac:spMk id="9864" creationId="{7A442DA6-614C-4856-9257-6ADBADA8F2E3}"/>
          </ac:spMkLst>
        </pc:spChg>
        <pc:spChg chg="mod">
          <ac:chgData name="Kolakowski, Artur" userId="9c34c8cc-b1df-44f6-bea5-dcf7a54ee35f" providerId="ADAL" clId="{3840EB45-74CA-49F5-8548-3DE287019A31}" dt="2022-12-08T10:51:08.888" v="7937" actId="790"/>
          <ac:spMkLst>
            <pc:docMk/>
            <pc:sldMk cId="2574044071" sldId="484"/>
            <ac:spMk id="9865" creationId="{E5286834-6BCE-46A5-A0B3-A0923EC79732}"/>
          </ac:spMkLst>
        </pc:spChg>
        <pc:spChg chg="mod">
          <ac:chgData name="Kolakowski, Artur" userId="9c34c8cc-b1df-44f6-bea5-dcf7a54ee35f" providerId="ADAL" clId="{3840EB45-74CA-49F5-8548-3DE287019A31}" dt="2022-12-08T10:51:08.888" v="7938" actId="790"/>
          <ac:spMkLst>
            <pc:docMk/>
            <pc:sldMk cId="2574044071" sldId="484"/>
            <ac:spMk id="9866" creationId="{6D8825E0-0171-4155-9271-F60C19711219}"/>
          </ac:spMkLst>
        </pc:spChg>
        <pc:spChg chg="mod">
          <ac:chgData name="Kolakowski, Artur" userId="9c34c8cc-b1df-44f6-bea5-dcf7a54ee35f" providerId="ADAL" clId="{3840EB45-74CA-49F5-8548-3DE287019A31}" dt="2022-12-08T10:51:08.891" v="7939" actId="790"/>
          <ac:spMkLst>
            <pc:docMk/>
            <pc:sldMk cId="2574044071" sldId="484"/>
            <ac:spMk id="9867" creationId="{7FFAF248-FB07-49E4-A966-A27BB1F9BA65}"/>
          </ac:spMkLst>
        </pc:spChg>
        <pc:spChg chg="mod">
          <ac:chgData name="Kolakowski, Artur" userId="9c34c8cc-b1df-44f6-bea5-dcf7a54ee35f" providerId="ADAL" clId="{3840EB45-74CA-49F5-8548-3DE287019A31}" dt="2022-12-08T10:51:08.893" v="7940" actId="790"/>
          <ac:spMkLst>
            <pc:docMk/>
            <pc:sldMk cId="2574044071" sldId="484"/>
            <ac:spMk id="9868" creationId="{8DECA491-D463-4F49-9756-AB9DD4716D0C}"/>
          </ac:spMkLst>
        </pc:spChg>
        <pc:spChg chg="mod">
          <ac:chgData name="Kolakowski, Artur" userId="9c34c8cc-b1df-44f6-bea5-dcf7a54ee35f" providerId="ADAL" clId="{3840EB45-74CA-49F5-8548-3DE287019A31}" dt="2022-12-08T10:51:08.894" v="7941" actId="790"/>
          <ac:spMkLst>
            <pc:docMk/>
            <pc:sldMk cId="2574044071" sldId="484"/>
            <ac:spMk id="9869" creationId="{EC1A3A8F-B1E2-4021-A639-3B2D792251D6}"/>
          </ac:spMkLst>
        </pc:spChg>
        <pc:spChg chg="mod">
          <ac:chgData name="Kolakowski, Artur" userId="9c34c8cc-b1df-44f6-bea5-dcf7a54ee35f" providerId="ADAL" clId="{3840EB45-74CA-49F5-8548-3DE287019A31}" dt="2022-12-08T10:51:08.895" v="7942" actId="790"/>
          <ac:spMkLst>
            <pc:docMk/>
            <pc:sldMk cId="2574044071" sldId="484"/>
            <ac:spMk id="9870" creationId="{083DF3B4-77D1-40F1-9AA0-9E9213805934}"/>
          </ac:spMkLst>
        </pc:spChg>
        <pc:spChg chg="mod">
          <ac:chgData name="Kolakowski, Artur" userId="9c34c8cc-b1df-44f6-bea5-dcf7a54ee35f" providerId="ADAL" clId="{3840EB45-74CA-49F5-8548-3DE287019A31}" dt="2022-12-08T10:51:08.896" v="7943" actId="790"/>
          <ac:spMkLst>
            <pc:docMk/>
            <pc:sldMk cId="2574044071" sldId="484"/>
            <ac:spMk id="9871" creationId="{B9B395F2-3448-40C2-8BB2-20F2C4AAACE7}"/>
          </ac:spMkLst>
        </pc:spChg>
        <pc:spChg chg="mod">
          <ac:chgData name="Kolakowski, Artur" userId="9c34c8cc-b1df-44f6-bea5-dcf7a54ee35f" providerId="ADAL" clId="{3840EB45-74CA-49F5-8548-3DE287019A31}" dt="2022-12-08T10:51:08.898" v="7944" actId="790"/>
          <ac:spMkLst>
            <pc:docMk/>
            <pc:sldMk cId="2574044071" sldId="484"/>
            <ac:spMk id="9872" creationId="{4755B146-8D65-4660-A615-A10ECB1FB78F}"/>
          </ac:spMkLst>
        </pc:spChg>
        <pc:spChg chg="mod">
          <ac:chgData name="Kolakowski, Artur" userId="9c34c8cc-b1df-44f6-bea5-dcf7a54ee35f" providerId="ADAL" clId="{3840EB45-74CA-49F5-8548-3DE287019A31}" dt="2022-12-08T10:51:08.898" v="7945" actId="790"/>
          <ac:spMkLst>
            <pc:docMk/>
            <pc:sldMk cId="2574044071" sldId="484"/>
            <ac:spMk id="9873" creationId="{29CD55D2-DD81-435A-ACB2-F8D277E93FA7}"/>
          </ac:spMkLst>
        </pc:spChg>
        <pc:spChg chg="mod">
          <ac:chgData name="Kolakowski, Artur" userId="9c34c8cc-b1df-44f6-bea5-dcf7a54ee35f" providerId="ADAL" clId="{3840EB45-74CA-49F5-8548-3DE287019A31}" dt="2022-12-08T10:51:08.900" v="7946" actId="790"/>
          <ac:spMkLst>
            <pc:docMk/>
            <pc:sldMk cId="2574044071" sldId="484"/>
            <ac:spMk id="9874" creationId="{9D059831-1D35-4899-82B8-2B1050E32B11}"/>
          </ac:spMkLst>
        </pc:spChg>
        <pc:spChg chg="mod">
          <ac:chgData name="Kolakowski, Artur" userId="9c34c8cc-b1df-44f6-bea5-dcf7a54ee35f" providerId="ADAL" clId="{3840EB45-74CA-49F5-8548-3DE287019A31}" dt="2022-12-08T10:51:08.901" v="7947" actId="790"/>
          <ac:spMkLst>
            <pc:docMk/>
            <pc:sldMk cId="2574044071" sldId="484"/>
            <ac:spMk id="9875" creationId="{3D181770-7666-4FAF-B92E-8C5AD2341DE3}"/>
          </ac:spMkLst>
        </pc:spChg>
        <pc:spChg chg="mod">
          <ac:chgData name="Kolakowski, Artur" userId="9c34c8cc-b1df-44f6-bea5-dcf7a54ee35f" providerId="ADAL" clId="{3840EB45-74CA-49F5-8548-3DE287019A31}" dt="2022-12-08T10:51:08.903" v="7948" actId="790"/>
          <ac:spMkLst>
            <pc:docMk/>
            <pc:sldMk cId="2574044071" sldId="484"/>
            <ac:spMk id="9876" creationId="{BE6D6B68-A833-474F-A585-CC4460210129}"/>
          </ac:spMkLst>
        </pc:spChg>
        <pc:spChg chg="mod">
          <ac:chgData name="Kolakowski, Artur" userId="9c34c8cc-b1df-44f6-bea5-dcf7a54ee35f" providerId="ADAL" clId="{3840EB45-74CA-49F5-8548-3DE287019A31}" dt="2022-12-08T10:51:08.905" v="7949" actId="790"/>
          <ac:spMkLst>
            <pc:docMk/>
            <pc:sldMk cId="2574044071" sldId="484"/>
            <ac:spMk id="9877" creationId="{B655B717-80DA-4C2D-8E6E-AE4289CCD10F}"/>
          </ac:spMkLst>
        </pc:spChg>
        <pc:spChg chg="mod">
          <ac:chgData name="Kolakowski, Artur" userId="9c34c8cc-b1df-44f6-bea5-dcf7a54ee35f" providerId="ADAL" clId="{3840EB45-74CA-49F5-8548-3DE287019A31}" dt="2022-12-08T10:51:08.906" v="7950" actId="790"/>
          <ac:spMkLst>
            <pc:docMk/>
            <pc:sldMk cId="2574044071" sldId="484"/>
            <ac:spMk id="9878" creationId="{1F17139D-6371-42A4-A624-D0B7907212A8}"/>
          </ac:spMkLst>
        </pc:spChg>
        <pc:spChg chg="mod">
          <ac:chgData name="Kolakowski, Artur" userId="9c34c8cc-b1df-44f6-bea5-dcf7a54ee35f" providerId="ADAL" clId="{3840EB45-74CA-49F5-8548-3DE287019A31}" dt="2022-12-08T10:51:08.908" v="7951" actId="790"/>
          <ac:spMkLst>
            <pc:docMk/>
            <pc:sldMk cId="2574044071" sldId="484"/>
            <ac:spMk id="9879" creationId="{D4851617-A04B-489A-A95D-E77C0FC66C4A}"/>
          </ac:spMkLst>
        </pc:spChg>
        <pc:spChg chg="mod">
          <ac:chgData name="Kolakowski, Artur" userId="9c34c8cc-b1df-44f6-bea5-dcf7a54ee35f" providerId="ADAL" clId="{3840EB45-74CA-49F5-8548-3DE287019A31}" dt="2022-12-08T10:51:08.909" v="7952" actId="790"/>
          <ac:spMkLst>
            <pc:docMk/>
            <pc:sldMk cId="2574044071" sldId="484"/>
            <ac:spMk id="9880" creationId="{F0A16CF9-4959-468D-9EFB-C22B85C0296F}"/>
          </ac:spMkLst>
        </pc:spChg>
        <pc:spChg chg="mod">
          <ac:chgData name="Kolakowski, Artur" userId="9c34c8cc-b1df-44f6-bea5-dcf7a54ee35f" providerId="ADAL" clId="{3840EB45-74CA-49F5-8548-3DE287019A31}" dt="2022-12-08T10:51:08.910" v="7953" actId="790"/>
          <ac:spMkLst>
            <pc:docMk/>
            <pc:sldMk cId="2574044071" sldId="484"/>
            <ac:spMk id="9881" creationId="{D66A82CE-B3E2-40D0-A694-0437AFE87A50}"/>
          </ac:spMkLst>
        </pc:spChg>
        <pc:spChg chg="mod">
          <ac:chgData name="Kolakowski, Artur" userId="9c34c8cc-b1df-44f6-bea5-dcf7a54ee35f" providerId="ADAL" clId="{3840EB45-74CA-49F5-8548-3DE287019A31}" dt="2022-12-08T10:51:08.912" v="7954" actId="790"/>
          <ac:spMkLst>
            <pc:docMk/>
            <pc:sldMk cId="2574044071" sldId="484"/>
            <ac:spMk id="9882" creationId="{87780728-5222-4E67-95A9-110BE032ACC5}"/>
          </ac:spMkLst>
        </pc:spChg>
        <pc:spChg chg="mod">
          <ac:chgData name="Kolakowski, Artur" userId="9c34c8cc-b1df-44f6-bea5-dcf7a54ee35f" providerId="ADAL" clId="{3840EB45-74CA-49F5-8548-3DE287019A31}" dt="2022-12-08T10:51:08.914" v="7955" actId="790"/>
          <ac:spMkLst>
            <pc:docMk/>
            <pc:sldMk cId="2574044071" sldId="484"/>
            <ac:spMk id="9883" creationId="{C160DD46-810D-4326-926E-3BEF36A5252C}"/>
          </ac:spMkLst>
        </pc:spChg>
        <pc:spChg chg="mod">
          <ac:chgData name="Kolakowski, Artur" userId="9c34c8cc-b1df-44f6-bea5-dcf7a54ee35f" providerId="ADAL" clId="{3840EB45-74CA-49F5-8548-3DE287019A31}" dt="2022-12-08T10:51:08.915" v="7956" actId="790"/>
          <ac:spMkLst>
            <pc:docMk/>
            <pc:sldMk cId="2574044071" sldId="484"/>
            <ac:spMk id="9884" creationId="{738D2560-E11F-4157-A6D1-ACBF97038A76}"/>
          </ac:spMkLst>
        </pc:spChg>
        <pc:spChg chg="mod">
          <ac:chgData name="Kolakowski, Artur" userId="9c34c8cc-b1df-44f6-bea5-dcf7a54ee35f" providerId="ADAL" clId="{3840EB45-74CA-49F5-8548-3DE287019A31}" dt="2022-12-08T10:51:08.916" v="7957" actId="790"/>
          <ac:spMkLst>
            <pc:docMk/>
            <pc:sldMk cId="2574044071" sldId="484"/>
            <ac:spMk id="9885" creationId="{40E30439-B553-407F-914F-6A4915C3E815}"/>
          </ac:spMkLst>
        </pc:spChg>
        <pc:spChg chg="mod">
          <ac:chgData name="Kolakowski, Artur" userId="9c34c8cc-b1df-44f6-bea5-dcf7a54ee35f" providerId="ADAL" clId="{3840EB45-74CA-49F5-8548-3DE287019A31}" dt="2022-12-08T10:51:08.918" v="7958" actId="790"/>
          <ac:spMkLst>
            <pc:docMk/>
            <pc:sldMk cId="2574044071" sldId="484"/>
            <ac:spMk id="9886" creationId="{D533AD75-01B2-4764-83B8-3B77DDC1DC4C}"/>
          </ac:spMkLst>
        </pc:spChg>
        <pc:spChg chg="mod">
          <ac:chgData name="Kolakowski, Artur" userId="9c34c8cc-b1df-44f6-bea5-dcf7a54ee35f" providerId="ADAL" clId="{3840EB45-74CA-49F5-8548-3DE287019A31}" dt="2022-12-08T10:51:08.919" v="7959" actId="790"/>
          <ac:spMkLst>
            <pc:docMk/>
            <pc:sldMk cId="2574044071" sldId="484"/>
            <ac:spMk id="9887" creationId="{DA04CF33-78E4-4537-9B07-FD40D8C41497}"/>
          </ac:spMkLst>
        </pc:spChg>
        <pc:spChg chg="mod">
          <ac:chgData name="Kolakowski, Artur" userId="9c34c8cc-b1df-44f6-bea5-dcf7a54ee35f" providerId="ADAL" clId="{3840EB45-74CA-49F5-8548-3DE287019A31}" dt="2022-12-08T10:51:08.920" v="7960" actId="790"/>
          <ac:spMkLst>
            <pc:docMk/>
            <pc:sldMk cId="2574044071" sldId="484"/>
            <ac:spMk id="9888" creationId="{B76A8E94-74CC-4739-AB0D-019EC75280D7}"/>
          </ac:spMkLst>
        </pc:spChg>
        <pc:spChg chg="mod">
          <ac:chgData name="Kolakowski, Artur" userId="9c34c8cc-b1df-44f6-bea5-dcf7a54ee35f" providerId="ADAL" clId="{3840EB45-74CA-49F5-8548-3DE287019A31}" dt="2022-12-08T10:51:08.922" v="7961" actId="790"/>
          <ac:spMkLst>
            <pc:docMk/>
            <pc:sldMk cId="2574044071" sldId="484"/>
            <ac:spMk id="9889" creationId="{63989143-F878-4FE7-A0AB-3815ACD884D9}"/>
          </ac:spMkLst>
        </pc:spChg>
        <pc:spChg chg="mod">
          <ac:chgData name="Kolakowski, Artur" userId="9c34c8cc-b1df-44f6-bea5-dcf7a54ee35f" providerId="ADAL" clId="{3840EB45-74CA-49F5-8548-3DE287019A31}" dt="2022-12-08T10:51:08.923" v="7962" actId="790"/>
          <ac:spMkLst>
            <pc:docMk/>
            <pc:sldMk cId="2574044071" sldId="484"/>
            <ac:spMk id="9890" creationId="{D767C3C7-C605-4131-BDFC-BB393587E8A9}"/>
          </ac:spMkLst>
        </pc:spChg>
        <pc:spChg chg="mod">
          <ac:chgData name="Kolakowski, Artur" userId="9c34c8cc-b1df-44f6-bea5-dcf7a54ee35f" providerId="ADAL" clId="{3840EB45-74CA-49F5-8548-3DE287019A31}" dt="2022-12-08T10:51:08.924" v="7963" actId="790"/>
          <ac:spMkLst>
            <pc:docMk/>
            <pc:sldMk cId="2574044071" sldId="484"/>
            <ac:spMk id="9891" creationId="{6582FBED-D2CB-4943-9398-F72823F27DA2}"/>
          </ac:spMkLst>
        </pc:spChg>
        <pc:spChg chg="mod">
          <ac:chgData name="Kolakowski, Artur" userId="9c34c8cc-b1df-44f6-bea5-dcf7a54ee35f" providerId="ADAL" clId="{3840EB45-74CA-49F5-8548-3DE287019A31}" dt="2022-12-08T10:51:08.926" v="7964" actId="790"/>
          <ac:spMkLst>
            <pc:docMk/>
            <pc:sldMk cId="2574044071" sldId="484"/>
            <ac:spMk id="9892" creationId="{9D3914F6-B186-4E22-9755-23559F09AE19}"/>
          </ac:spMkLst>
        </pc:spChg>
        <pc:spChg chg="mod">
          <ac:chgData name="Kolakowski, Artur" userId="9c34c8cc-b1df-44f6-bea5-dcf7a54ee35f" providerId="ADAL" clId="{3840EB45-74CA-49F5-8548-3DE287019A31}" dt="2022-12-08T10:51:08.928" v="7965" actId="790"/>
          <ac:spMkLst>
            <pc:docMk/>
            <pc:sldMk cId="2574044071" sldId="484"/>
            <ac:spMk id="9893" creationId="{D552E73F-02AA-4032-9004-CEE94A116BBF}"/>
          </ac:spMkLst>
        </pc:spChg>
        <pc:spChg chg="mod">
          <ac:chgData name="Kolakowski, Artur" userId="9c34c8cc-b1df-44f6-bea5-dcf7a54ee35f" providerId="ADAL" clId="{3840EB45-74CA-49F5-8548-3DE287019A31}" dt="2022-12-08T10:51:08.929" v="7966" actId="790"/>
          <ac:spMkLst>
            <pc:docMk/>
            <pc:sldMk cId="2574044071" sldId="484"/>
            <ac:spMk id="9894" creationId="{17280796-9D6E-430B-93D9-BF4E22E5BF15}"/>
          </ac:spMkLst>
        </pc:spChg>
        <pc:spChg chg="mod">
          <ac:chgData name="Kolakowski, Artur" userId="9c34c8cc-b1df-44f6-bea5-dcf7a54ee35f" providerId="ADAL" clId="{3840EB45-74CA-49F5-8548-3DE287019A31}" dt="2022-12-08T10:51:08.930" v="7967" actId="790"/>
          <ac:spMkLst>
            <pc:docMk/>
            <pc:sldMk cId="2574044071" sldId="484"/>
            <ac:spMk id="9895" creationId="{0A78C3E4-FC7B-4189-BC3B-36A422282644}"/>
          </ac:spMkLst>
        </pc:spChg>
        <pc:spChg chg="mod">
          <ac:chgData name="Kolakowski, Artur" userId="9c34c8cc-b1df-44f6-bea5-dcf7a54ee35f" providerId="ADAL" clId="{3840EB45-74CA-49F5-8548-3DE287019A31}" dt="2022-12-08T10:51:08.931" v="7968" actId="790"/>
          <ac:spMkLst>
            <pc:docMk/>
            <pc:sldMk cId="2574044071" sldId="484"/>
            <ac:spMk id="9896" creationId="{C283D189-72D7-478F-9DCA-34A473371271}"/>
          </ac:spMkLst>
        </pc:spChg>
        <pc:spChg chg="mod">
          <ac:chgData name="Kolakowski, Artur" userId="9c34c8cc-b1df-44f6-bea5-dcf7a54ee35f" providerId="ADAL" clId="{3840EB45-74CA-49F5-8548-3DE287019A31}" dt="2022-12-08T10:51:08.933" v="7969" actId="790"/>
          <ac:spMkLst>
            <pc:docMk/>
            <pc:sldMk cId="2574044071" sldId="484"/>
            <ac:spMk id="9897" creationId="{A4A102B9-894A-47A9-8684-45C0B8FF506F}"/>
          </ac:spMkLst>
        </pc:spChg>
        <pc:spChg chg="mod">
          <ac:chgData name="Kolakowski, Artur" userId="9c34c8cc-b1df-44f6-bea5-dcf7a54ee35f" providerId="ADAL" clId="{3840EB45-74CA-49F5-8548-3DE287019A31}" dt="2022-12-08T10:51:08.934" v="7970" actId="790"/>
          <ac:spMkLst>
            <pc:docMk/>
            <pc:sldMk cId="2574044071" sldId="484"/>
            <ac:spMk id="9898" creationId="{F85EFF0E-8F81-4876-A63A-06C8803706D4}"/>
          </ac:spMkLst>
        </pc:spChg>
        <pc:spChg chg="mod">
          <ac:chgData name="Kolakowski, Artur" userId="9c34c8cc-b1df-44f6-bea5-dcf7a54ee35f" providerId="ADAL" clId="{3840EB45-74CA-49F5-8548-3DE287019A31}" dt="2022-12-08T10:51:08.936" v="7971" actId="790"/>
          <ac:spMkLst>
            <pc:docMk/>
            <pc:sldMk cId="2574044071" sldId="484"/>
            <ac:spMk id="9899" creationId="{3E533112-0075-487F-B478-B8706AC5F491}"/>
          </ac:spMkLst>
        </pc:spChg>
        <pc:spChg chg="mod">
          <ac:chgData name="Kolakowski, Artur" userId="9c34c8cc-b1df-44f6-bea5-dcf7a54ee35f" providerId="ADAL" clId="{3840EB45-74CA-49F5-8548-3DE287019A31}" dt="2022-12-08T10:51:08.937" v="7972" actId="790"/>
          <ac:spMkLst>
            <pc:docMk/>
            <pc:sldMk cId="2574044071" sldId="484"/>
            <ac:spMk id="9900" creationId="{C4697F06-8C93-4885-92EA-F5734BE80868}"/>
          </ac:spMkLst>
        </pc:spChg>
        <pc:spChg chg="mod">
          <ac:chgData name="Kolakowski, Artur" userId="9c34c8cc-b1df-44f6-bea5-dcf7a54ee35f" providerId="ADAL" clId="{3840EB45-74CA-49F5-8548-3DE287019A31}" dt="2022-12-08T10:51:08.938" v="7973" actId="790"/>
          <ac:spMkLst>
            <pc:docMk/>
            <pc:sldMk cId="2574044071" sldId="484"/>
            <ac:spMk id="9901" creationId="{A7F95256-C478-405D-8638-EC815D04A3EB}"/>
          </ac:spMkLst>
        </pc:spChg>
        <pc:spChg chg="mod">
          <ac:chgData name="Kolakowski, Artur" userId="9c34c8cc-b1df-44f6-bea5-dcf7a54ee35f" providerId="ADAL" clId="{3840EB45-74CA-49F5-8548-3DE287019A31}" dt="2022-12-08T10:51:08.939" v="7974" actId="790"/>
          <ac:spMkLst>
            <pc:docMk/>
            <pc:sldMk cId="2574044071" sldId="484"/>
            <ac:spMk id="9902" creationId="{19F5524F-1F44-4D87-A990-7E0833FC42B0}"/>
          </ac:spMkLst>
        </pc:spChg>
        <pc:spChg chg="mod">
          <ac:chgData name="Kolakowski, Artur" userId="9c34c8cc-b1df-44f6-bea5-dcf7a54ee35f" providerId="ADAL" clId="{3840EB45-74CA-49F5-8548-3DE287019A31}" dt="2022-12-08T10:51:08.940" v="7975" actId="790"/>
          <ac:spMkLst>
            <pc:docMk/>
            <pc:sldMk cId="2574044071" sldId="484"/>
            <ac:spMk id="9903" creationId="{4713B8AB-2329-4E3C-B2A8-087EDF5D99B3}"/>
          </ac:spMkLst>
        </pc:spChg>
        <pc:spChg chg="mod">
          <ac:chgData name="Kolakowski, Artur" userId="9c34c8cc-b1df-44f6-bea5-dcf7a54ee35f" providerId="ADAL" clId="{3840EB45-74CA-49F5-8548-3DE287019A31}" dt="2022-12-08T10:51:08.942" v="7976" actId="790"/>
          <ac:spMkLst>
            <pc:docMk/>
            <pc:sldMk cId="2574044071" sldId="484"/>
            <ac:spMk id="9904" creationId="{825165C5-4E2C-43D4-AD20-E559546F271D}"/>
          </ac:spMkLst>
        </pc:spChg>
        <pc:spChg chg="mod">
          <ac:chgData name="Kolakowski, Artur" userId="9c34c8cc-b1df-44f6-bea5-dcf7a54ee35f" providerId="ADAL" clId="{3840EB45-74CA-49F5-8548-3DE287019A31}" dt="2022-12-08T10:51:08.944" v="7977" actId="790"/>
          <ac:spMkLst>
            <pc:docMk/>
            <pc:sldMk cId="2574044071" sldId="484"/>
            <ac:spMk id="9905" creationId="{D1C6A777-B5F0-4999-A93B-5A7D47EB43C1}"/>
          </ac:spMkLst>
        </pc:spChg>
        <pc:spChg chg="mod">
          <ac:chgData name="Kolakowski, Artur" userId="9c34c8cc-b1df-44f6-bea5-dcf7a54ee35f" providerId="ADAL" clId="{3840EB45-74CA-49F5-8548-3DE287019A31}" dt="2022-12-08T10:51:08.945" v="7978" actId="790"/>
          <ac:spMkLst>
            <pc:docMk/>
            <pc:sldMk cId="2574044071" sldId="484"/>
            <ac:spMk id="9906" creationId="{519C31E3-B49F-4BB9-B1D1-AB5840EA2D42}"/>
          </ac:spMkLst>
        </pc:spChg>
        <pc:spChg chg="mod">
          <ac:chgData name="Kolakowski, Artur" userId="9c34c8cc-b1df-44f6-bea5-dcf7a54ee35f" providerId="ADAL" clId="{3840EB45-74CA-49F5-8548-3DE287019A31}" dt="2022-12-08T10:51:08.946" v="7979" actId="790"/>
          <ac:spMkLst>
            <pc:docMk/>
            <pc:sldMk cId="2574044071" sldId="484"/>
            <ac:spMk id="9907" creationId="{10DBA097-7385-4AB5-BDC1-5CF7651CE0B5}"/>
          </ac:spMkLst>
        </pc:spChg>
        <pc:spChg chg="mod">
          <ac:chgData name="Kolakowski, Artur" userId="9c34c8cc-b1df-44f6-bea5-dcf7a54ee35f" providerId="ADAL" clId="{3840EB45-74CA-49F5-8548-3DE287019A31}" dt="2022-12-08T10:51:08.949" v="7980" actId="790"/>
          <ac:spMkLst>
            <pc:docMk/>
            <pc:sldMk cId="2574044071" sldId="484"/>
            <ac:spMk id="9908" creationId="{6CB9074F-01A6-456D-A200-FC87B39FBEDF}"/>
          </ac:spMkLst>
        </pc:spChg>
        <pc:spChg chg="mod">
          <ac:chgData name="Kolakowski, Artur" userId="9c34c8cc-b1df-44f6-bea5-dcf7a54ee35f" providerId="ADAL" clId="{3840EB45-74CA-49F5-8548-3DE287019A31}" dt="2022-12-08T10:51:08.951" v="7981" actId="790"/>
          <ac:spMkLst>
            <pc:docMk/>
            <pc:sldMk cId="2574044071" sldId="484"/>
            <ac:spMk id="9909" creationId="{AD0A4308-8EA0-4FC1-AFE5-41D5315D6EDE}"/>
          </ac:spMkLst>
        </pc:spChg>
        <pc:spChg chg="mod">
          <ac:chgData name="Kolakowski, Artur" userId="9c34c8cc-b1df-44f6-bea5-dcf7a54ee35f" providerId="ADAL" clId="{3840EB45-74CA-49F5-8548-3DE287019A31}" dt="2022-12-08T10:51:08.952" v="7982" actId="790"/>
          <ac:spMkLst>
            <pc:docMk/>
            <pc:sldMk cId="2574044071" sldId="484"/>
            <ac:spMk id="9910" creationId="{EDF85B3A-69BD-4BB2-8A8C-1923CC2EF57B}"/>
          </ac:spMkLst>
        </pc:spChg>
        <pc:spChg chg="mod">
          <ac:chgData name="Kolakowski, Artur" userId="9c34c8cc-b1df-44f6-bea5-dcf7a54ee35f" providerId="ADAL" clId="{3840EB45-74CA-49F5-8548-3DE287019A31}" dt="2022-12-08T10:51:08.953" v="7983" actId="790"/>
          <ac:spMkLst>
            <pc:docMk/>
            <pc:sldMk cId="2574044071" sldId="484"/>
            <ac:spMk id="9911" creationId="{78F1630E-F6A6-4E24-8A7E-C2391BF9102B}"/>
          </ac:spMkLst>
        </pc:spChg>
        <pc:spChg chg="mod">
          <ac:chgData name="Kolakowski, Artur" userId="9c34c8cc-b1df-44f6-bea5-dcf7a54ee35f" providerId="ADAL" clId="{3840EB45-74CA-49F5-8548-3DE287019A31}" dt="2022-12-08T10:51:08.955" v="7984" actId="790"/>
          <ac:spMkLst>
            <pc:docMk/>
            <pc:sldMk cId="2574044071" sldId="484"/>
            <ac:spMk id="9912" creationId="{C13D951C-4AFA-47FA-AA8D-BA5BA3204450}"/>
          </ac:spMkLst>
        </pc:spChg>
        <pc:spChg chg="mod">
          <ac:chgData name="Kolakowski, Artur" userId="9c34c8cc-b1df-44f6-bea5-dcf7a54ee35f" providerId="ADAL" clId="{3840EB45-74CA-49F5-8548-3DE287019A31}" dt="2022-12-08T10:51:08.956" v="7985" actId="790"/>
          <ac:spMkLst>
            <pc:docMk/>
            <pc:sldMk cId="2574044071" sldId="484"/>
            <ac:spMk id="9913" creationId="{3618B80C-9A77-4BFE-B397-D2B96286B4C2}"/>
          </ac:spMkLst>
        </pc:spChg>
        <pc:spChg chg="mod">
          <ac:chgData name="Kolakowski, Artur" userId="9c34c8cc-b1df-44f6-bea5-dcf7a54ee35f" providerId="ADAL" clId="{3840EB45-74CA-49F5-8548-3DE287019A31}" dt="2022-12-08T10:51:08.956" v="7986" actId="790"/>
          <ac:spMkLst>
            <pc:docMk/>
            <pc:sldMk cId="2574044071" sldId="484"/>
            <ac:spMk id="9914" creationId="{5210F07E-95F8-4314-8690-FCF4F434F39A}"/>
          </ac:spMkLst>
        </pc:spChg>
        <pc:spChg chg="mod">
          <ac:chgData name="Kolakowski, Artur" userId="9c34c8cc-b1df-44f6-bea5-dcf7a54ee35f" providerId="ADAL" clId="{3840EB45-74CA-49F5-8548-3DE287019A31}" dt="2022-12-08T10:51:08.958" v="7987" actId="790"/>
          <ac:spMkLst>
            <pc:docMk/>
            <pc:sldMk cId="2574044071" sldId="484"/>
            <ac:spMk id="9915" creationId="{C9F6576B-9981-4A06-B931-408C395D81C7}"/>
          </ac:spMkLst>
        </pc:spChg>
        <pc:spChg chg="mod">
          <ac:chgData name="Kolakowski, Artur" userId="9c34c8cc-b1df-44f6-bea5-dcf7a54ee35f" providerId="ADAL" clId="{3840EB45-74CA-49F5-8548-3DE287019A31}" dt="2022-12-08T10:51:08.960" v="7988" actId="790"/>
          <ac:spMkLst>
            <pc:docMk/>
            <pc:sldMk cId="2574044071" sldId="484"/>
            <ac:spMk id="9916" creationId="{3ED93492-A643-4FF3-A9F4-4779DAD36D7E}"/>
          </ac:spMkLst>
        </pc:spChg>
        <pc:spChg chg="mod">
          <ac:chgData name="Kolakowski, Artur" userId="9c34c8cc-b1df-44f6-bea5-dcf7a54ee35f" providerId="ADAL" clId="{3840EB45-74CA-49F5-8548-3DE287019A31}" dt="2022-12-08T10:51:08.962" v="7989" actId="790"/>
          <ac:spMkLst>
            <pc:docMk/>
            <pc:sldMk cId="2574044071" sldId="484"/>
            <ac:spMk id="9917" creationId="{03C5556D-B74F-41B7-B039-98B6D8764E8E}"/>
          </ac:spMkLst>
        </pc:spChg>
        <pc:spChg chg="mod">
          <ac:chgData name="Kolakowski, Artur" userId="9c34c8cc-b1df-44f6-bea5-dcf7a54ee35f" providerId="ADAL" clId="{3840EB45-74CA-49F5-8548-3DE287019A31}" dt="2022-12-08T10:51:08.963" v="7990" actId="790"/>
          <ac:spMkLst>
            <pc:docMk/>
            <pc:sldMk cId="2574044071" sldId="484"/>
            <ac:spMk id="9918" creationId="{24262606-B6C5-4437-AB78-5562D1BB8D44}"/>
          </ac:spMkLst>
        </pc:spChg>
        <pc:spChg chg="mod">
          <ac:chgData name="Kolakowski, Artur" userId="9c34c8cc-b1df-44f6-bea5-dcf7a54ee35f" providerId="ADAL" clId="{3840EB45-74CA-49F5-8548-3DE287019A31}" dt="2022-12-08T10:51:08.965" v="7991" actId="790"/>
          <ac:spMkLst>
            <pc:docMk/>
            <pc:sldMk cId="2574044071" sldId="484"/>
            <ac:spMk id="9919" creationId="{5245147A-EF1D-4DB4-9E12-B58F567A4984}"/>
          </ac:spMkLst>
        </pc:spChg>
        <pc:spChg chg="mod">
          <ac:chgData name="Kolakowski, Artur" userId="9c34c8cc-b1df-44f6-bea5-dcf7a54ee35f" providerId="ADAL" clId="{3840EB45-74CA-49F5-8548-3DE287019A31}" dt="2022-12-08T10:51:08.966" v="7992" actId="790"/>
          <ac:spMkLst>
            <pc:docMk/>
            <pc:sldMk cId="2574044071" sldId="484"/>
            <ac:spMk id="9920" creationId="{13B82AFF-D784-4A87-8D62-88CF539967B3}"/>
          </ac:spMkLst>
        </pc:spChg>
        <pc:spChg chg="mod">
          <ac:chgData name="Kolakowski, Artur" userId="9c34c8cc-b1df-44f6-bea5-dcf7a54ee35f" providerId="ADAL" clId="{3840EB45-74CA-49F5-8548-3DE287019A31}" dt="2022-12-08T10:51:08.968" v="7993" actId="790"/>
          <ac:spMkLst>
            <pc:docMk/>
            <pc:sldMk cId="2574044071" sldId="484"/>
            <ac:spMk id="9921" creationId="{E4BA7EC7-1208-4277-AB01-53F1F3B4B08B}"/>
          </ac:spMkLst>
        </pc:spChg>
        <pc:spChg chg="mod">
          <ac:chgData name="Kolakowski, Artur" userId="9c34c8cc-b1df-44f6-bea5-dcf7a54ee35f" providerId="ADAL" clId="{3840EB45-74CA-49F5-8548-3DE287019A31}" dt="2022-12-08T10:51:08.968" v="7994" actId="790"/>
          <ac:spMkLst>
            <pc:docMk/>
            <pc:sldMk cId="2574044071" sldId="484"/>
            <ac:spMk id="9922" creationId="{22763D40-7052-44BC-ACBC-C6312CA2FF95}"/>
          </ac:spMkLst>
        </pc:spChg>
        <pc:spChg chg="mod">
          <ac:chgData name="Kolakowski, Artur" userId="9c34c8cc-b1df-44f6-bea5-dcf7a54ee35f" providerId="ADAL" clId="{3840EB45-74CA-49F5-8548-3DE287019A31}" dt="2022-12-08T10:51:08.970" v="7995" actId="790"/>
          <ac:spMkLst>
            <pc:docMk/>
            <pc:sldMk cId="2574044071" sldId="484"/>
            <ac:spMk id="9923" creationId="{26A0EAD1-7E41-4047-B667-6BBD5335940D}"/>
          </ac:spMkLst>
        </pc:spChg>
        <pc:spChg chg="mod">
          <ac:chgData name="Kolakowski, Artur" userId="9c34c8cc-b1df-44f6-bea5-dcf7a54ee35f" providerId="ADAL" clId="{3840EB45-74CA-49F5-8548-3DE287019A31}" dt="2022-12-08T10:51:08.971" v="7996" actId="790"/>
          <ac:spMkLst>
            <pc:docMk/>
            <pc:sldMk cId="2574044071" sldId="484"/>
            <ac:spMk id="9924" creationId="{3CAEDE09-112D-4A2B-8E87-4321EBA0B28C}"/>
          </ac:spMkLst>
        </pc:spChg>
        <pc:spChg chg="mod">
          <ac:chgData name="Kolakowski, Artur" userId="9c34c8cc-b1df-44f6-bea5-dcf7a54ee35f" providerId="ADAL" clId="{3840EB45-74CA-49F5-8548-3DE287019A31}" dt="2022-12-08T10:51:08.973" v="7997" actId="790"/>
          <ac:spMkLst>
            <pc:docMk/>
            <pc:sldMk cId="2574044071" sldId="484"/>
            <ac:spMk id="9925" creationId="{BD4C38C3-D16E-485C-A4BB-91BB2F29F872}"/>
          </ac:spMkLst>
        </pc:spChg>
        <pc:spChg chg="mod">
          <ac:chgData name="Kolakowski, Artur" userId="9c34c8cc-b1df-44f6-bea5-dcf7a54ee35f" providerId="ADAL" clId="{3840EB45-74CA-49F5-8548-3DE287019A31}" dt="2022-12-08T10:51:08.974" v="7998" actId="790"/>
          <ac:spMkLst>
            <pc:docMk/>
            <pc:sldMk cId="2574044071" sldId="484"/>
            <ac:spMk id="9926" creationId="{2C800523-D2D4-4B42-9189-EA867CA0221F}"/>
          </ac:spMkLst>
        </pc:spChg>
        <pc:spChg chg="mod">
          <ac:chgData name="Kolakowski, Artur" userId="9c34c8cc-b1df-44f6-bea5-dcf7a54ee35f" providerId="ADAL" clId="{3840EB45-74CA-49F5-8548-3DE287019A31}" dt="2022-12-08T10:51:08.976" v="7999" actId="790"/>
          <ac:spMkLst>
            <pc:docMk/>
            <pc:sldMk cId="2574044071" sldId="484"/>
            <ac:spMk id="9927" creationId="{D36E0DEF-794B-4681-AB0B-E686DA52E82D}"/>
          </ac:spMkLst>
        </pc:spChg>
        <pc:spChg chg="mod">
          <ac:chgData name="Kolakowski, Artur" userId="9c34c8cc-b1df-44f6-bea5-dcf7a54ee35f" providerId="ADAL" clId="{3840EB45-74CA-49F5-8548-3DE287019A31}" dt="2022-12-08T10:51:08.977" v="8000" actId="790"/>
          <ac:spMkLst>
            <pc:docMk/>
            <pc:sldMk cId="2574044071" sldId="484"/>
            <ac:spMk id="9928" creationId="{DB75526E-DCD1-4D39-B046-6EC6D9F99A8C}"/>
          </ac:spMkLst>
        </pc:spChg>
        <pc:spChg chg="mod">
          <ac:chgData name="Kolakowski, Artur" userId="9c34c8cc-b1df-44f6-bea5-dcf7a54ee35f" providerId="ADAL" clId="{3840EB45-74CA-49F5-8548-3DE287019A31}" dt="2022-12-08T10:51:08.979" v="8001" actId="790"/>
          <ac:spMkLst>
            <pc:docMk/>
            <pc:sldMk cId="2574044071" sldId="484"/>
            <ac:spMk id="9929" creationId="{7E7F23B2-C3E1-4264-839C-AEF8348DEB91}"/>
          </ac:spMkLst>
        </pc:spChg>
        <pc:spChg chg="mod">
          <ac:chgData name="Kolakowski, Artur" userId="9c34c8cc-b1df-44f6-bea5-dcf7a54ee35f" providerId="ADAL" clId="{3840EB45-74CA-49F5-8548-3DE287019A31}" dt="2022-12-08T10:51:08.980" v="8002" actId="790"/>
          <ac:spMkLst>
            <pc:docMk/>
            <pc:sldMk cId="2574044071" sldId="484"/>
            <ac:spMk id="9930" creationId="{6F63CC04-4488-4AB4-AE01-C71DA5DA632D}"/>
          </ac:spMkLst>
        </pc:spChg>
        <pc:spChg chg="mod">
          <ac:chgData name="Kolakowski, Artur" userId="9c34c8cc-b1df-44f6-bea5-dcf7a54ee35f" providerId="ADAL" clId="{3840EB45-74CA-49F5-8548-3DE287019A31}" dt="2022-12-08T10:51:08.981" v="8003" actId="790"/>
          <ac:spMkLst>
            <pc:docMk/>
            <pc:sldMk cId="2574044071" sldId="484"/>
            <ac:spMk id="9931" creationId="{6C2E881E-0A95-4FBC-8C30-B9EFC7BBDD32}"/>
          </ac:spMkLst>
        </pc:spChg>
        <pc:spChg chg="mod">
          <ac:chgData name="Kolakowski, Artur" userId="9c34c8cc-b1df-44f6-bea5-dcf7a54ee35f" providerId="ADAL" clId="{3840EB45-74CA-49F5-8548-3DE287019A31}" dt="2022-12-08T10:51:08.983" v="8004" actId="790"/>
          <ac:spMkLst>
            <pc:docMk/>
            <pc:sldMk cId="2574044071" sldId="484"/>
            <ac:spMk id="9932" creationId="{80C60BDC-110D-4296-A65A-3CA7CF4737C2}"/>
          </ac:spMkLst>
        </pc:spChg>
        <pc:spChg chg="mod">
          <ac:chgData name="Kolakowski, Artur" userId="9c34c8cc-b1df-44f6-bea5-dcf7a54ee35f" providerId="ADAL" clId="{3840EB45-74CA-49F5-8548-3DE287019A31}" dt="2022-12-08T10:51:08.984" v="8005" actId="790"/>
          <ac:spMkLst>
            <pc:docMk/>
            <pc:sldMk cId="2574044071" sldId="484"/>
            <ac:spMk id="9933" creationId="{AEA5ECCB-A1C2-4FD7-9EB3-CA9252DE5471}"/>
          </ac:spMkLst>
        </pc:spChg>
        <pc:spChg chg="mod">
          <ac:chgData name="Kolakowski, Artur" userId="9c34c8cc-b1df-44f6-bea5-dcf7a54ee35f" providerId="ADAL" clId="{3840EB45-74CA-49F5-8548-3DE287019A31}" dt="2022-12-08T10:51:08.986" v="8006" actId="790"/>
          <ac:spMkLst>
            <pc:docMk/>
            <pc:sldMk cId="2574044071" sldId="484"/>
            <ac:spMk id="9934" creationId="{720E1197-3EE0-402D-9153-5F39EF36BF44}"/>
          </ac:spMkLst>
        </pc:spChg>
        <pc:spChg chg="mod">
          <ac:chgData name="Kolakowski, Artur" userId="9c34c8cc-b1df-44f6-bea5-dcf7a54ee35f" providerId="ADAL" clId="{3840EB45-74CA-49F5-8548-3DE287019A31}" dt="2022-12-08T10:51:08.987" v="8007" actId="790"/>
          <ac:spMkLst>
            <pc:docMk/>
            <pc:sldMk cId="2574044071" sldId="484"/>
            <ac:spMk id="9935" creationId="{E973B493-7E5C-4B9D-BA51-EBCC1E24EFFA}"/>
          </ac:spMkLst>
        </pc:spChg>
        <pc:spChg chg="mod">
          <ac:chgData name="Kolakowski, Artur" userId="9c34c8cc-b1df-44f6-bea5-dcf7a54ee35f" providerId="ADAL" clId="{3840EB45-74CA-49F5-8548-3DE287019A31}" dt="2022-12-08T10:51:08.989" v="8008" actId="790"/>
          <ac:spMkLst>
            <pc:docMk/>
            <pc:sldMk cId="2574044071" sldId="484"/>
            <ac:spMk id="9936" creationId="{3830A850-93A1-448D-A4A1-B5D779C2BC26}"/>
          </ac:spMkLst>
        </pc:spChg>
        <pc:spChg chg="mod">
          <ac:chgData name="Kolakowski, Artur" userId="9c34c8cc-b1df-44f6-bea5-dcf7a54ee35f" providerId="ADAL" clId="{3840EB45-74CA-49F5-8548-3DE287019A31}" dt="2022-12-08T10:51:08.990" v="8009" actId="790"/>
          <ac:spMkLst>
            <pc:docMk/>
            <pc:sldMk cId="2574044071" sldId="484"/>
            <ac:spMk id="9937" creationId="{A0C1EFAD-46A5-4D26-8AD7-08F8798F9FA8}"/>
          </ac:spMkLst>
        </pc:spChg>
        <pc:spChg chg="mod">
          <ac:chgData name="Kolakowski, Artur" userId="9c34c8cc-b1df-44f6-bea5-dcf7a54ee35f" providerId="ADAL" clId="{3840EB45-74CA-49F5-8548-3DE287019A31}" dt="2022-12-08T10:51:08.992" v="8010" actId="790"/>
          <ac:spMkLst>
            <pc:docMk/>
            <pc:sldMk cId="2574044071" sldId="484"/>
            <ac:spMk id="9938" creationId="{58EB6A91-97A1-4656-8E05-A2C63967D4EB}"/>
          </ac:spMkLst>
        </pc:spChg>
        <pc:spChg chg="mod">
          <ac:chgData name="Kolakowski, Artur" userId="9c34c8cc-b1df-44f6-bea5-dcf7a54ee35f" providerId="ADAL" clId="{3840EB45-74CA-49F5-8548-3DE287019A31}" dt="2022-12-08T10:51:08.994" v="8011" actId="790"/>
          <ac:spMkLst>
            <pc:docMk/>
            <pc:sldMk cId="2574044071" sldId="484"/>
            <ac:spMk id="9939" creationId="{085DFC3B-14CF-45F2-BA76-824FE31CF19B}"/>
          </ac:spMkLst>
        </pc:spChg>
        <pc:spChg chg="mod">
          <ac:chgData name="Kolakowski, Artur" userId="9c34c8cc-b1df-44f6-bea5-dcf7a54ee35f" providerId="ADAL" clId="{3840EB45-74CA-49F5-8548-3DE287019A31}" dt="2022-12-08T10:51:08.995" v="8012" actId="790"/>
          <ac:spMkLst>
            <pc:docMk/>
            <pc:sldMk cId="2574044071" sldId="484"/>
            <ac:spMk id="9940" creationId="{811D8B9E-D8B6-4185-88D3-1FD155F736D0}"/>
          </ac:spMkLst>
        </pc:spChg>
        <pc:spChg chg="mod">
          <ac:chgData name="Kolakowski, Artur" userId="9c34c8cc-b1df-44f6-bea5-dcf7a54ee35f" providerId="ADAL" clId="{3840EB45-74CA-49F5-8548-3DE287019A31}" dt="2022-12-08T10:51:08.996" v="8013" actId="790"/>
          <ac:spMkLst>
            <pc:docMk/>
            <pc:sldMk cId="2574044071" sldId="484"/>
            <ac:spMk id="9941" creationId="{4E76ABFA-14DB-4BDB-87CD-B346DF60DD29}"/>
          </ac:spMkLst>
        </pc:spChg>
        <pc:spChg chg="mod">
          <ac:chgData name="Kolakowski, Artur" userId="9c34c8cc-b1df-44f6-bea5-dcf7a54ee35f" providerId="ADAL" clId="{3840EB45-74CA-49F5-8548-3DE287019A31}" dt="2022-12-08T10:51:08.998" v="8014" actId="790"/>
          <ac:spMkLst>
            <pc:docMk/>
            <pc:sldMk cId="2574044071" sldId="484"/>
            <ac:spMk id="9942" creationId="{29F496F5-84C0-4D03-9CBE-D525B955133B}"/>
          </ac:spMkLst>
        </pc:spChg>
        <pc:spChg chg="mod">
          <ac:chgData name="Kolakowski, Artur" userId="9c34c8cc-b1df-44f6-bea5-dcf7a54ee35f" providerId="ADAL" clId="{3840EB45-74CA-49F5-8548-3DE287019A31}" dt="2022-12-08T10:51:08.999" v="8015" actId="790"/>
          <ac:spMkLst>
            <pc:docMk/>
            <pc:sldMk cId="2574044071" sldId="484"/>
            <ac:spMk id="9943" creationId="{6B594009-C255-45DC-8064-52761B4A1F38}"/>
          </ac:spMkLst>
        </pc:spChg>
        <pc:spChg chg="mod">
          <ac:chgData name="Kolakowski, Artur" userId="9c34c8cc-b1df-44f6-bea5-dcf7a54ee35f" providerId="ADAL" clId="{3840EB45-74CA-49F5-8548-3DE287019A31}" dt="2022-12-08T10:51:09" v="8016" actId="790"/>
          <ac:spMkLst>
            <pc:docMk/>
            <pc:sldMk cId="2574044071" sldId="484"/>
            <ac:spMk id="9944" creationId="{0CCD08C8-8ACD-40F0-A377-89918081738F}"/>
          </ac:spMkLst>
        </pc:spChg>
        <pc:spChg chg="mod">
          <ac:chgData name="Kolakowski, Artur" userId="9c34c8cc-b1df-44f6-bea5-dcf7a54ee35f" providerId="ADAL" clId="{3840EB45-74CA-49F5-8548-3DE287019A31}" dt="2022-12-08T10:51:09.002" v="8017" actId="790"/>
          <ac:spMkLst>
            <pc:docMk/>
            <pc:sldMk cId="2574044071" sldId="484"/>
            <ac:spMk id="9945" creationId="{6964038E-1260-4DC7-9610-D2FEB274BEE7}"/>
          </ac:spMkLst>
        </pc:spChg>
        <pc:spChg chg="mod">
          <ac:chgData name="Kolakowski, Artur" userId="9c34c8cc-b1df-44f6-bea5-dcf7a54ee35f" providerId="ADAL" clId="{3840EB45-74CA-49F5-8548-3DE287019A31}" dt="2022-12-08T10:51:09.003" v="8018" actId="790"/>
          <ac:spMkLst>
            <pc:docMk/>
            <pc:sldMk cId="2574044071" sldId="484"/>
            <ac:spMk id="9946" creationId="{F788BD60-E68B-4A13-847B-4EAB1907407C}"/>
          </ac:spMkLst>
        </pc:spChg>
        <pc:spChg chg="mod">
          <ac:chgData name="Kolakowski, Artur" userId="9c34c8cc-b1df-44f6-bea5-dcf7a54ee35f" providerId="ADAL" clId="{3840EB45-74CA-49F5-8548-3DE287019A31}" dt="2022-12-08T10:51:09.004" v="8019" actId="790"/>
          <ac:spMkLst>
            <pc:docMk/>
            <pc:sldMk cId="2574044071" sldId="484"/>
            <ac:spMk id="9947" creationId="{758F49A6-5AC5-40C7-8BFE-85DFE96396FA}"/>
          </ac:spMkLst>
        </pc:spChg>
        <pc:spChg chg="mod">
          <ac:chgData name="Kolakowski, Artur" userId="9c34c8cc-b1df-44f6-bea5-dcf7a54ee35f" providerId="ADAL" clId="{3840EB45-74CA-49F5-8548-3DE287019A31}" dt="2022-12-08T10:51:09.006" v="8020" actId="790"/>
          <ac:spMkLst>
            <pc:docMk/>
            <pc:sldMk cId="2574044071" sldId="484"/>
            <ac:spMk id="9948" creationId="{B8298996-4C01-4B8D-9E6A-B108C398AE11}"/>
          </ac:spMkLst>
        </pc:spChg>
        <pc:spChg chg="mod">
          <ac:chgData name="Kolakowski, Artur" userId="9c34c8cc-b1df-44f6-bea5-dcf7a54ee35f" providerId="ADAL" clId="{3840EB45-74CA-49F5-8548-3DE287019A31}" dt="2022-12-08T10:51:09.006" v="8021" actId="790"/>
          <ac:spMkLst>
            <pc:docMk/>
            <pc:sldMk cId="2574044071" sldId="484"/>
            <ac:spMk id="9949" creationId="{3E755CE6-F428-49B7-B961-56A055E565FB}"/>
          </ac:spMkLst>
        </pc:spChg>
        <pc:spChg chg="mod">
          <ac:chgData name="Kolakowski, Artur" userId="9c34c8cc-b1df-44f6-bea5-dcf7a54ee35f" providerId="ADAL" clId="{3840EB45-74CA-49F5-8548-3DE287019A31}" dt="2022-12-08T10:51:09.008" v="8022" actId="790"/>
          <ac:spMkLst>
            <pc:docMk/>
            <pc:sldMk cId="2574044071" sldId="484"/>
            <ac:spMk id="9950" creationId="{95AA4214-1A22-4B12-A576-6D89DDD7008F}"/>
          </ac:spMkLst>
        </pc:spChg>
        <pc:spChg chg="mod">
          <ac:chgData name="Kolakowski, Artur" userId="9c34c8cc-b1df-44f6-bea5-dcf7a54ee35f" providerId="ADAL" clId="{3840EB45-74CA-49F5-8548-3DE287019A31}" dt="2022-12-08T10:51:09.010" v="8023" actId="790"/>
          <ac:spMkLst>
            <pc:docMk/>
            <pc:sldMk cId="2574044071" sldId="484"/>
            <ac:spMk id="9951" creationId="{5F139D13-53B3-429D-945E-D8BED19C4E7E}"/>
          </ac:spMkLst>
        </pc:spChg>
        <pc:spChg chg="mod">
          <ac:chgData name="Kolakowski, Artur" userId="9c34c8cc-b1df-44f6-bea5-dcf7a54ee35f" providerId="ADAL" clId="{3840EB45-74CA-49F5-8548-3DE287019A31}" dt="2022-12-08T10:51:09.012" v="8024" actId="790"/>
          <ac:spMkLst>
            <pc:docMk/>
            <pc:sldMk cId="2574044071" sldId="484"/>
            <ac:spMk id="9952" creationId="{7E4C8BF9-361E-44DF-8B35-9415F5578439}"/>
          </ac:spMkLst>
        </pc:spChg>
        <pc:spChg chg="mod">
          <ac:chgData name="Kolakowski, Artur" userId="9c34c8cc-b1df-44f6-bea5-dcf7a54ee35f" providerId="ADAL" clId="{3840EB45-74CA-49F5-8548-3DE287019A31}" dt="2022-12-08T10:51:09.013" v="8025" actId="790"/>
          <ac:spMkLst>
            <pc:docMk/>
            <pc:sldMk cId="2574044071" sldId="484"/>
            <ac:spMk id="9953" creationId="{F3E0ED9A-E555-4CDD-89DF-5D511BD7DDCE}"/>
          </ac:spMkLst>
        </pc:spChg>
        <pc:spChg chg="mod">
          <ac:chgData name="Kolakowski, Artur" userId="9c34c8cc-b1df-44f6-bea5-dcf7a54ee35f" providerId="ADAL" clId="{3840EB45-74CA-49F5-8548-3DE287019A31}" dt="2022-12-08T10:51:09.014" v="8026" actId="790"/>
          <ac:spMkLst>
            <pc:docMk/>
            <pc:sldMk cId="2574044071" sldId="484"/>
            <ac:spMk id="9954" creationId="{FB9E76D4-9DF5-4C74-90BD-EB2EFBB4CD08}"/>
          </ac:spMkLst>
        </pc:spChg>
        <pc:spChg chg="mod">
          <ac:chgData name="Kolakowski, Artur" userId="9c34c8cc-b1df-44f6-bea5-dcf7a54ee35f" providerId="ADAL" clId="{3840EB45-74CA-49F5-8548-3DE287019A31}" dt="2022-12-08T10:51:09.016" v="8027" actId="790"/>
          <ac:spMkLst>
            <pc:docMk/>
            <pc:sldMk cId="2574044071" sldId="484"/>
            <ac:spMk id="9955" creationId="{6EAC0ACD-E068-4345-B5F8-E6D55E8959FD}"/>
          </ac:spMkLst>
        </pc:spChg>
        <pc:spChg chg="mod">
          <ac:chgData name="Kolakowski, Artur" userId="9c34c8cc-b1df-44f6-bea5-dcf7a54ee35f" providerId="ADAL" clId="{3840EB45-74CA-49F5-8548-3DE287019A31}" dt="2022-12-08T10:51:09.017" v="8028" actId="790"/>
          <ac:spMkLst>
            <pc:docMk/>
            <pc:sldMk cId="2574044071" sldId="484"/>
            <ac:spMk id="9956" creationId="{E0609E18-241C-4A39-AB16-5999DDB9398D}"/>
          </ac:spMkLst>
        </pc:spChg>
        <pc:spChg chg="mod">
          <ac:chgData name="Kolakowski, Artur" userId="9c34c8cc-b1df-44f6-bea5-dcf7a54ee35f" providerId="ADAL" clId="{3840EB45-74CA-49F5-8548-3DE287019A31}" dt="2022-12-08T10:51:09.018" v="8029" actId="790"/>
          <ac:spMkLst>
            <pc:docMk/>
            <pc:sldMk cId="2574044071" sldId="484"/>
            <ac:spMk id="9957" creationId="{6B675018-E50C-46BE-94CD-193C1FD6230E}"/>
          </ac:spMkLst>
        </pc:spChg>
        <pc:spChg chg="mod">
          <ac:chgData name="Kolakowski, Artur" userId="9c34c8cc-b1df-44f6-bea5-dcf7a54ee35f" providerId="ADAL" clId="{3840EB45-74CA-49F5-8548-3DE287019A31}" dt="2022-12-08T10:51:09.019" v="8030" actId="790"/>
          <ac:spMkLst>
            <pc:docMk/>
            <pc:sldMk cId="2574044071" sldId="484"/>
            <ac:spMk id="9958" creationId="{C5984A23-2EAA-4FF7-A031-6CA8F9C9D429}"/>
          </ac:spMkLst>
        </pc:spChg>
        <pc:spChg chg="mod">
          <ac:chgData name="Kolakowski, Artur" userId="9c34c8cc-b1df-44f6-bea5-dcf7a54ee35f" providerId="ADAL" clId="{3840EB45-74CA-49F5-8548-3DE287019A31}" dt="2022-12-08T10:51:09.021" v="8031" actId="790"/>
          <ac:spMkLst>
            <pc:docMk/>
            <pc:sldMk cId="2574044071" sldId="484"/>
            <ac:spMk id="9959" creationId="{E2E00260-5801-4B8A-A9F0-BAD3AD641E6A}"/>
          </ac:spMkLst>
        </pc:spChg>
        <pc:spChg chg="mod">
          <ac:chgData name="Kolakowski, Artur" userId="9c34c8cc-b1df-44f6-bea5-dcf7a54ee35f" providerId="ADAL" clId="{3840EB45-74CA-49F5-8548-3DE287019A31}" dt="2022-12-08T10:51:09.022" v="8032" actId="790"/>
          <ac:spMkLst>
            <pc:docMk/>
            <pc:sldMk cId="2574044071" sldId="484"/>
            <ac:spMk id="9960" creationId="{DF5A0751-EC57-49E2-9953-C87C5F917719}"/>
          </ac:spMkLst>
        </pc:spChg>
        <pc:spChg chg="mod">
          <ac:chgData name="Kolakowski, Artur" userId="9c34c8cc-b1df-44f6-bea5-dcf7a54ee35f" providerId="ADAL" clId="{3840EB45-74CA-49F5-8548-3DE287019A31}" dt="2022-12-08T10:51:09.023" v="8033" actId="790"/>
          <ac:spMkLst>
            <pc:docMk/>
            <pc:sldMk cId="2574044071" sldId="484"/>
            <ac:spMk id="9961" creationId="{F6545C9D-4C3F-4950-BDCA-F907C84BDB06}"/>
          </ac:spMkLst>
        </pc:spChg>
        <pc:spChg chg="mod">
          <ac:chgData name="Kolakowski, Artur" userId="9c34c8cc-b1df-44f6-bea5-dcf7a54ee35f" providerId="ADAL" clId="{3840EB45-74CA-49F5-8548-3DE287019A31}" dt="2022-12-08T10:51:09.026" v="8034" actId="790"/>
          <ac:spMkLst>
            <pc:docMk/>
            <pc:sldMk cId="2574044071" sldId="484"/>
            <ac:spMk id="9962" creationId="{00106466-164C-464F-91EA-02B6F068A2FD}"/>
          </ac:spMkLst>
        </pc:spChg>
        <pc:spChg chg="mod">
          <ac:chgData name="Kolakowski, Artur" userId="9c34c8cc-b1df-44f6-bea5-dcf7a54ee35f" providerId="ADAL" clId="{3840EB45-74CA-49F5-8548-3DE287019A31}" dt="2022-12-08T10:51:09.027" v="8035" actId="790"/>
          <ac:spMkLst>
            <pc:docMk/>
            <pc:sldMk cId="2574044071" sldId="484"/>
            <ac:spMk id="9963" creationId="{112F31CF-38D3-4DD0-9427-C937DBC51445}"/>
          </ac:spMkLst>
        </pc:spChg>
        <pc:spChg chg="mod">
          <ac:chgData name="Kolakowski, Artur" userId="9c34c8cc-b1df-44f6-bea5-dcf7a54ee35f" providerId="ADAL" clId="{3840EB45-74CA-49F5-8548-3DE287019A31}" dt="2022-12-08T10:51:09.029" v="8036" actId="790"/>
          <ac:spMkLst>
            <pc:docMk/>
            <pc:sldMk cId="2574044071" sldId="484"/>
            <ac:spMk id="9964" creationId="{8C21198D-1F1E-43F9-8640-AD9C9CFDAEFC}"/>
          </ac:spMkLst>
        </pc:spChg>
        <pc:spChg chg="mod">
          <ac:chgData name="Kolakowski, Artur" userId="9c34c8cc-b1df-44f6-bea5-dcf7a54ee35f" providerId="ADAL" clId="{3840EB45-74CA-49F5-8548-3DE287019A31}" dt="2022-12-08T10:51:09.031" v="8037" actId="790"/>
          <ac:spMkLst>
            <pc:docMk/>
            <pc:sldMk cId="2574044071" sldId="484"/>
            <ac:spMk id="9965" creationId="{A1647E34-B970-4B64-A328-3F6E015E9176}"/>
          </ac:spMkLst>
        </pc:spChg>
        <pc:spChg chg="mod">
          <ac:chgData name="Kolakowski, Artur" userId="9c34c8cc-b1df-44f6-bea5-dcf7a54ee35f" providerId="ADAL" clId="{3840EB45-74CA-49F5-8548-3DE287019A31}" dt="2022-12-08T10:51:09.032" v="8038" actId="790"/>
          <ac:spMkLst>
            <pc:docMk/>
            <pc:sldMk cId="2574044071" sldId="484"/>
            <ac:spMk id="9966" creationId="{47A56098-D340-4FF7-9DCF-21674DF35611}"/>
          </ac:spMkLst>
        </pc:spChg>
        <pc:spChg chg="mod">
          <ac:chgData name="Kolakowski, Artur" userId="9c34c8cc-b1df-44f6-bea5-dcf7a54ee35f" providerId="ADAL" clId="{3840EB45-74CA-49F5-8548-3DE287019A31}" dt="2022-12-08T10:51:09.033" v="8039" actId="790"/>
          <ac:spMkLst>
            <pc:docMk/>
            <pc:sldMk cId="2574044071" sldId="484"/>
            <ac:spMk id="9967" creationId="{A09BD73B-D766-4D3A-8BFA-9552705AB090}"/>
          </ac:spMkLst>
        </pc:spChg>
        <pc:spChg chg="mod">
          <ac:chgData name="Kolakowski, Artur" userId="9c34c8cc-b1df-44f6-bea5-dcf7a54ee35f" providerId="ADAL" clId="{3840EB45-74CA-49F5-8548-3DE287019A31}" dt="2022-12-08T10:51:09.034" v="8040" actId="790"/>
          <ac:spMkLst>
            <pc:docMk/>
            <pc:sldMk cId="2574044071" sldId="484"/>
            <ac:spMk id="9968" creationId="{05B71D27-6574-450D-AAC9-555A6F4E2C3D}"/>
          </ac:spMkLst>
        </pc:spChg>
        <pc:spChg chg="mod">
          <ac:chgData name="Kolakowski, Artur" userId="9c34c8cc-b1df-44f6-bea5-dcf7a54ee35f" providerId="ADAL" clId="{3840EB45-74CA-49F5-8548-3DE287019A31}" dt="2022-12-08T10:51:09.036" v="8041" actId="790"/>
          <ac:spMkLst>
            <pc:docMk/>
            <pc:sldMk cId="2574044071" sldId="484"/>
            <ac:spMk id="9969" creationId="{66BB05AB-7A80-4B78-BF4B-B1C33E569F29}"/>
          </ac:spMkLst>
        </pc:spChg>
        <pc:spChg chg="mod">
          <ac:chgData name="Kolakowski, Artur" userId="9c34c8cc-b1df-44f6-bea5-dcf7a54ee35f" providerId="ADAL" clId="{3840EB45-74CA-49F5-8548-3DE287019A31}" dt="2022-12-08T10:51:09.036" v="8042" actId="790"/>
          <ac:spMkLst>
            <pc:docMk/>
            <pc:sldMk cId="2574044071" sldId="484"/>
            <ac:spMk id="9970" creationId="{8811BA64-E574-4701-B6BE-2E5B5D5E238C}"/>
          </ac:spMkLst>
        </pc:spChg>
        <pc:spChg chg="mod">
          <ac:chgData name="Kolakowski, Artur" userId="9c34c8cc-b1df-44f6-bea5-dcf7a54ee35f" providerId="ADAL" clId="{3840EB45-74CA-49F5-8548-3DE287019A31}" dt="2022-12-08T10:51:09.038" v="8043" actId="790"/>
          <ac:spMkLst>
            <pc:docMk/>
            <pc:sldMk cId="2574044071" sldId="484"/>
            <ac:spMk id="9971" creationId="{399C9F83-BBAF-4BA6-9D20-3423955A3551}"/>
          </ac:spMkLst>
        </pc:spChg>
        <pc:spChg chg="mod">
          <ac:chgData name="Kolakowski, Artur" userId="9c34c8cc-b1df-44f6-bea5-dcf7a54ee35f" providerId="ADAL" clId="{3840EB45-74CA-49F5-8548-3DE287019A31}" dt="2022-12-08T10:51:09.039" v="8044" actId="790"/>
          <ac:spMkLst>
            <pc:docMk/>
            <pc:sldMk cId="2574044071" sldId="484"/>
            <ac:spMk id="9972" creationId="{1A75EEFB-746A-4E25-A10A-9A11A0B187FB}"/>
          </ac:spMkLst>
        </pc:spChg>
        <pc:spChg chg="mod">
          <ac:chgData name="Kolakowski, Artur" userId="9c34c8cc-b1df-44f6-bea5-dcf7a54ee35f" providerId="ADAL" clId="{3840EB45-74CA-49F5-8548-3DE287019A31}" dt="2022-12-08T10:51:09.041" v="8045" actId="790"/>
          <ac:spMkLst>
            <pc:docMk/>
            <pc:sldMk cId="2574044071" sldId="484"/>
            <ac:spMk id="9973" creationId="{24DDB0C4-4C01-4554-93E8-18E5BDB7CB84}"/>
          </ac:spMkLst>
        </pc:spChg>
        <pc:spChg chg="mod">
          <ac:chgData name="Kolakowski, Artur" userId="9c34c8cc-b1df-44f6-bea5-dcf7a54ee35f" providerId="ADAL" clId="{3840EB45-74CA-49F5-8548-3DE287019A31}" dt="2022-12-08T10:51:09.043" v="8046" actId="790"/>
          <ac:spMkLst>
            <pc:docMk/>
            <pc:sldMk cId="2574044071" sldId="484"/>
            <ac:spMk id="9974" creationId="{5B346AD0-80F9-46BD-8899-4F16C74A351F}"/>
          </ac:spMkLst>
        </pc:spChg>
        <pc:spChg chg="mod">
          <ac:chgData name="Kolakowski, Artur" userId="9c34c8cc-b1df-44f6-bea5-dcf7a54ee35f" providerId="ADAL" clId="{3840EB45-74CA-49F5-8548-3DE287019A31}" dt="2022-12-08T10:51:09.045" v="8047" actId="790"/>
          <ac:spMkLst>
            <pc:docMk/>
            <pc:sldMk cId="2574044071" sldId="484"/>
            <ac:spMk id="9975" creationId="{7720B318-0997-4494-98F5-BF6CFE917066}"/>
          </ac:spMkLst>
        </pc:spChg>
        <pc:spChg chg="mod">
          <ac:chgData name="Kolakowski, Artur" userId="9c34c8cc-b1df-44f6-bea5-dcf7a54ee35f" providerId="ADAL" clId="{3840EB45-74CA-49F5-8548-3DE287019A31}" dt="2022-12-08T10:51:09.048" v="8048" actId="790"/>
          <ac:spMkLst>
            <pc:docMk/>
            <pc:sldMk cId="2574044071" sldId="484"/>
            <ac:spMk id="9976" creationId="{66E669F1-5557-4814-AF44-803C2AFEE326}"/>
          </ac:spMkLst>
        </pc:spChg>
        <pc:spChg chg="mod">
          <ac:chgData name="Kolakowski, Artur" userId="9c34c8cc-b1df-44f6-bea5-dcf7a54ee35f" providerId="ADAL" clId="{3840EB45-74CA-49F5-8548-3DE287019A31}" dt="2022-12-08T10:51:09.049" v="8049" actId="790"/>
          <ac:spMkLst>
            <pc:docMk/>
            <pc:sldMk cId="2574044071" sldId="484"/>
            <ac:spMk id="9977" creationId="{97142A72-237A-4D82-BB28-8102C63ECFC6}"/>
          </ac:spMkLst>
        </pc:spChg>
        <pc:spChg chg="mod">
          <ac:chgData name="Kolakowski, Artur" userId="9c34c8cc-b1df-44f6-bea5-dcf7a54ee35f" providerId="ADAL" clId="{3840EB45-74CA-49F5-8548-3DE287019A31}" dt="2022-12-08T10:51:09.050" v="8050" actId="790"/>
          <ac:spMkLst>
            <pc:docMk/>
            <pc:sldMk cId="2574044071" sldId="484"/>
            <ac:spMk id="9978" creationId="{8706E1D1-01E4-444B-BC78-611450954085}"/>
          </ac:spMkLst>
        </pc:spChg>
        <pc:spChg chg="mod">
          <ac:chgData name="Kolakowski, Artur" userId="9c34c8cc-b1df-44f6-bea5-dcf7a54ee35f" providerId="ADAL" clId="{3840EB45-74CA-49F5-8548-3DE287019A31}" dt="2022-12-08T10:51:09.051" v="8051" actId="790"/>
          <ac:spMkLst>
            <pc:docMk/>
            <pc:sldMk cId="2574044071" sldId="484"/>
            <ac:spMk id="9979" creationId="{F846657B-7E1C-45FA-ACFE-1D45CCFDDB9E}"/>
          </ac:spMkLst>
        </pc:spChg>
        <pc:spChg chg="mod">
          <ac:chgData name="Kolakowski, Artur" userId="9c34c8cc-b1df-44f6-bea5-dcf7a54ee35f" providerId="ADAL" clId="{3840EB45-74CA-49F5-8548-3DE287019A31}" dt="2022-12-08T10:51:09.053" v="8052" actId="790"/>
          <ac:spMkLst>
            <pc:docMk/>
            <pc:sldMk cId="2574044071" sldId="484"/>
            <ac:spMk id="9980" creationId="{5EEA0E3E-3B0E-4AD8-9231-5720ABC5B12C}"/>
          </ac:spMkLst>
        </pc:spChg>
        <pc:spChg chg="mod">
          <ac:chgData name="Kolakowski, Artur" userId="9c34c8cc-b1df-44f6-bea5-dcf7a54ee35f" providerId="ADAL" clId="{3840EB45-74CA-49F5-8548-3DE287019A31}" dt="2022-12-08T10:51:09.054" v="8053" actId="790"/>
          <ac:spMkLst>
            <pc:docMk/>
            <pc:sldMk cId="2574044071" sldId="484"/>
            <ac:spMk id="9981" creationId="{4CB8CC94-242E-41BA-A3BF-2471CFA8C1B0}"/>
          </ac:spMkLst>
        </pc:spChg>
        <pc:spChg chg="mod">
          <ac:chgData name="Kolakowski, Artur" userId="9c34c8cc-b1df-44f6-bea5-dcf7a54ee35f" providerId="ADAL" clId="{3840EB45-74CA-49F5-8548-3DE287019A31}" dt="2022-12-08T10:51:09.055" v="8054" actId="790"/>
          <ac:spMkLst>
            <pc:docMk/>
            <pc:sldMk cId="2574044071" sldId="484"/>
            <ac:spMk id="9982" creationId="{0356EA69-9BDD-47AB-B61A-CBE2A1925618}"/>
          </ac:spMkLst>
        </pc:spChg>
        <pc:spChg chg="mod">
          <ac:chgData name="Kolakowski, Artur" userId="9c34c8cc-b1df-44f6-bea5-dcf7a54ee35f" providerId="ADAL" clId="{3840EB45-74CA-49F5-8548-3DE287019A31}" dt="2022-12-08T10:51:09.057" v="8055" actId="790"/>
          <ac:spMkLst>
            <pc:docMk/>
            <pc:sldMk cId="2574044071" sldId="484"/>
            <ac:spMk id="9983" creationId="{1C01125E-3AFE-449B-8815-9AE37E4AB898}"/>
          </ac:spMkLst>
        </pc:spChg>
        <pc:spChg chg="mod">
          <ac:chgData name="Kolakowski, Artur" userId="9c34c8cc-b1df-44f6-bea5-dcf7a54ee35f" providerId="ADAL" clId="{3840EB45-74CA-49F5-8548-3DE287019A31}" dt="2022-12-08T10:51:09.058" v="8056" actId="790"/>
          <ac:spMkLst>
            <pc:docMk/>
            <pc:sldMk cId="2574044071" sldId="484"/>
            <ac:spMk id="9984" creationId="{392902ED-343D-4DFA-B94E-7E5008758357}"/>
          </ac:spMkLst>
        </pc:spChg>
        <pc:spChg chg="mod">
          <ac:chgData name="Kolakowski, Artur" userId="9c34c8cc-b1df-44f6-bea5-dcf7a54ee35f" providerId="ADAL" clId="{3840EB45-74CA-49F5-8548-3DE287019A31}" dt="2022-12-08T10:51:09.060" v="8057" actId="790"/>
          <ac:spMkLst>
            <pc:docMk/>
            <pc:sldMk cId="2574044071" sldId="484"/>
            <ac:spMk id="9985" creationId="{2CB23911-C073-49DE-9BA5-FACA3B3B6E27}"/>
          </ac:spMkLst>
        </pc:spChg>
        <pc:spChg chg="mod">
          <ac:chgData name="Kolakowski, Artur" userId="9c34c8cc-b1df-44f6-bea5-dcf7a54ee35f" providerId="ADAL" clId="{3840EB45-74CA-49F5-8548-3DE287019A31}" dt="2022-12-08T10:51:09.062" v="8058" actId="790"/>
          <ac:spMkLst>
            <pc:docMk/>
            <pc:sldMk cId="2574044071" sldId="484"/>
            <ac:spMk id="9986" creationId="{9AEC2F79-7001-4F79-A4CB-DB0962B3A8A8}"/>
          </ac:spMkLst>
        </pc:spChg>
        <pc:spChg chg="mod">
          <ac:chgData name="Kolakowski, Artur" userId="9c34c8cc-b1df-44f6-bea5-dcf7a54ee35f" providerId="ADAL" clId="{3840EB45-74CA-49F5-8548-3DE287019A31}" dt="2022-12-08T10:51:09.063" v="8059" actId="790"/>
          <ac:spMkLst>
            <pc:docMk/>
            <pc:sldMk cId="2574044071" sldId="484"/>
            <ac:spMk id="9987" creationId="{55BE5383-CDE6-4253-9E97-9FC51D467DBE}"/>
          </ac:spMkLst>
        </pc:spChg>
        <pc:spChg chg="mod">
          <ac:chgData name="Kolakowski, Artur" userId="9c34c8cc-b1df-44f6-bea5-dcf7a54ee35f" providerId="ADAL" clId="{3840EB45-74CA-49F5-8548-3DE287019A31}" dt="2022-12-08T10:51:09.065" v="8060" actId="790"/>
          <ac:spMkLst>
            <pc:docMk/>
            <pc:sldMk cId="2574044071" sldId="484"/>
            <ac:spMk id="9988" creationId="{C8DF21E7-DE21-47CA-BA29-388668F9E236}"/>
          </ac:spMkLst>
        </pc:spChg>
        <pc:spChg chg="mod">
          <ac:chgData name="Kolakowski, Artur" userId="9c34c8cc-b1df-44f6-bea5-dcf7a54ee35f" providerId="ADAL" clId="{3840EB45-74CA-49F5-8548-3DE287019A31}" dt="2022-12-08T10:51:09.066" v="8061" actId="790"/>
          <ac:spMkLst>
            <pc:docMk/>
            <pc:sldMk cId="2574044071" sldId="484"/>
            <ac:spMk id="9989" creationId="{6D6D3996-4220-48D1-B891-027C8934C13F}"/>
          </ac:spMkLst>
        </pc:spChg>
        <pc:spChg chg="mod">
          <ac:chgData name="Kolakowski, Artur" userId="9c34c8cc-b1df-44f6-bea5-dcf7a54ee35f" providerId="ADAL" clId="{3840EB45-74CA-49F5-8548-3DE287019A31}" dt="2022-12-08T10:51:09.068" v="8062" actId="790"/>
          <ac:spMkLst>
            <pc:docMk/>
            <pc:sldMk cId="2574044071" sldId="484"/>
            <ac:spMk id="9990" creationId="{69F91875-EC0C-4607-B22C-6D4642780BB8}"/>
          </ac:spMkLst>
        </pc:spChg>
        <pc:spChg chg="mod">
          <ac:chgData name="Kolakowski, Artur" userId="9c34c8cc-b1df-44f6-bea5-dcf7a54ee35f" providerId="ADAL" clId="{3840EB45-74CA-49F5-8548-3DE287019A31}" dt="2022-12-08T10:51:09.069" v="8063" actId="790"/>
          <ac:spMkLst>
            <pc:docMk/>
            <pc:sldMk cId="2574044071" sldId="484"/>
            <ac:spMk id="9991" creationId="{1E5F38BE-F11D-4799-9F73-831F24C86366}"/>
          </ac:spMkLst>
        </pc:spChg>
        <pc:spChg chg="mod">
          <ac:chgData name="Kolakowski, Artur" userId="9c34c8cc-b1df-44f6-bea5-dcf7a54ee35f" providerId="ADAL" clId="{3840EB45-74CA-49F5-8548-3DE287019A31}" dt="2022-12-08T10:51:09.071" v="8064" actId="790"/>
          <ac:spMkLst>
            <pc:docMk/>
            <pc:sldMk cId="2574044071" sldId="484"/>
            <ac:spMk id="9992" creationId="{109FFB9B-5DA1-45F5-9EF3-8FDD9877BF5B}"/>
          </ac:spMkLst>
        </pc:spChg>
        <pc:spChg chg="mod">
          <ac:chgData name="Kolakowski, Artur" userId="9c34c8cc-b1df-44f6-bea5-dcf7a54ee35f" providerId="ADAL" clId="{3840EB45-74CA-49F5-8548-3DE287019A31}" dt="2022-12-08T10:51:09.072" v="8065" actId="790"/>
          <ac:spMkLst>
            <pc:docMk/>
            <pc:sldMk cId="2574044071" sldId="484"/>
            <ac:spMk id="9993" creationId="{DBBBDFD2-0E6E-48DD-BCA8-A93F4716831F}"/>
          </ac:spMkLst>
        </pc:spChg>
        <pc:spChg chg="mod">
          <ac:chgData name="Kolakowski, Artur" userId="9c34c8cc-b1df-44f6-bea5-dcf7a54ee35f" providerId="ADAL" clId="{3840EB45-74CA-49F5-8548-3DE287019A31}" dt="2022-12-08T10:51:09.074" v="8066" actId="790"/>
          <ac:spMkLst>
            <pc:docMk/>
            <pc:sldMk cId="2574044071" sldId="484"/>
            <ac:spMk id="9994" creationId="{24F0FA85-AFD4-4030-BB1A-7D8D3D7F3FB3}"/>
          </ac:spMkLst>
        </pc:spChg>
        <pc:spChg chg="mod">
          <ac:chgData name="Kolakowski, Artur" userId="9c34c8cc-b1df-44f6-bea5-dcf7a54ee35f" providerId="ADAL" clId="{3840EB45-74CA-49F5-8548-3DE287019A31}" dt="2022-12-08T10:51:09.075" v="8067" actId="790"/>
          <ac:spMkLst>
            <pc:docMk/>
            <pc:sldMk cId="2574044071" sldId="484"/>
            <ac:spMk id="9995" creationId="{F42CFE9A-B31C-4FA8-95C7-F5961FB57434}"/>
          </ac:spMkLst>
        </pc:spChg>
        <pc:spChg chg="mod">
          <ac:chgData name="Kolakowski, Artur" userId="9c34c8cc-b1df-44f6-bea5-dcf7a54ee35f" providerId="ADAL" clId="{3840EB45-74CA-49F5-8548-3DE287019A31}" dt="2022-12-08T10:51:09.077" v="8068" actId="790"/>
          <ac:spMkLst>
            <pc:docMk/>
            <pc:sldMk cId="2574044071" sldId="484"/>
            <ac:spMk id="9996" creationId="{C133E926-4E10-4682-B0C6-5DA99407A40C}"/>
          </ac:spMkLst>
        </pc:spChg>
        <pc:spChg chg="mod">
          <ac:chgData name="Kolakowski, Artur" userId="9c34c8cc-b1df-44f6-bea5-dcf7a54ee35f" providerId="ADAL" clId="{3840EB45-74CA-49F5-8548-3DE287019A31}" dt="2022-12-08T10:51:09.078" v="8069" actId="790"/>
          <ac:spMkLst>
            <pc:docMk/>
            <pc:sldMk cId="2574044071" sldId="484"/>
            <ac:spMk id="9997" creationId="{947D27FC-BE25-44BA-9F3B-1B01036CA0C9}"/>
          </ac:spMkLst>
        </pc:spChg>
        <pc:spChg chg="mod">
          <ac:chgData name="Kolakowski, Artur" userId="9c34c8cc-b1df-44f6-bea5-dcf7a54ee35f" providerId="ADAL" clId="{3840EB45-74CA-49F5-8548-3DE287019A31}" dt="2022-12-08T10:51:09.079" v="8070" actId="790"/>
          <ac:spMkLst>
            <pc:docMk/>
            <pc:sldMk cId="2574044071" sldId="484"/>
            <ac:spMk id="9998" creationId="{4DD33BCB-2B4B-407B-B0AA-28C2889EADCE}"/>
          </ac:spMkLst>
        </pc:spChg>
        <pc:spChg chg="mod">
          <ac:chgData name="Kolakowski, Artur" userId="9c34c8cc-b1df-44f6-bea5-dcf7a54ee35f" providerId="ADAL" clId="{3840EB45-74CA-49F5-8548-3DE287019A31}" dt="2022-12-08T10:51:09.080" v="8071" actId="790"/>
          <ac:spMkLst>
            <pc:docMk/>
            <pc:sldMk cId="2574044071" sldId="484"/>
            <ac:spMk id="9999" creationId="{4A8F941E-F662-4D1B-B0E2-38C1E1955208}"/>
          </ac:spMkLst>
        </pc:spChg>
        <pc:spChg chg="mod">
          <ac:chgData name="Kolakowski, Artur" userId="9c34c8cc-b1df-44f6-bea5-dcf7a54ee35f" providerId="ADAL" clId="{3840EB45-74CA-49F5-8548-3DE287019A31}" dt="2022-12-08T10:51:09.082" v="8072" actId="790"/>
          <ac:spMkLst>
            <pc:docMk/>
            <pc:sldMk cId="2574044071" sldId="484"/>
            <ac:spMk id="10000" creationId="{48F5A390-6BB4-4D25-ACDF-8F640F8F8653}"/>
          </ac:spMkLst>
        </pc:spChg>
        <pc:spChg chg="mod">
          <ac:chgData name="Kolakowski, Artur" userId="9c34c8cc-b1df-44f6-bea5-dcf7a54ee35f" providerId="ADAL" clId="{3840EB45-74CA-49F5-8548-3DE287019A31}" dt="2022-12-08T10:51:09.083" v="8073" actId="790"/>
          <ac:spMkLst>
            <pc:docMk/>
            <pc:sldMk cId="2574044071" sldId="484"/>
            <ac:spMk id="10001" creationId="{3AF95F92-C86A-42BA-BFA2-A3D1C14246C6}"/>
          </ac:spMkLst>
        </pc:spChg>
        <pc:spChg chg="mod">
          <ac:chgData name="Kolakowski, Artur" userId="9c34c8cc-b1df-44f6-bea5-dcf7a54ee35f" providerId="ADAL" clId="{3840EB45-74CA-49F5-8548-3DE287019A31}" dt="2022-12-08T10:51:09.084" v="8074" actId="790"/>
          <ac:spMkLst>
            <pc:docMk/>
            <pc:sldMk cId="2574044071" sldId="484"/>
            <ac:spMk id="10002" creationId="{75DDA7D8-A9C3-43C1-957E-598264169324}"/>
          </ac:spMkLst>
        </pc:spChg>
        <pc:spChg chg="mod">
          <ac:chgData name="Kolakowski, Artur" userId="9c34c8cc-b1df-44f6-bea5-dcf7a54ee35f" providerId="ADAL" clId="{3840EB45-74CA-49F5-8548-3DE287019A31}" dt="2022-12-08T10:51:09.086" v="8075" actId="790"/>
          <ac:spMkLst>
            <pc:docMk/>
            <pc:sldMk cId="2574044071" sldId="484"/>
            <ac:spMk id="10003" creationId="{B59CBA87-453D-4A6C-B81E-5AB630A17ABF}"/>
          </ac:spMkLst>
        </pc:spChg>
        <pc:spChg chg="mod">
          <ac:chgData name="Kolakowski, Artur" userId="9c34c8cc-b1df-44f6-bea5-dcf7a54ee35f" providerId="ADAL" clId="{3840EB45-74CA-49F5-8548-3DE287019A31}" dt="2022-12-08T10:51:09.088" v="8076" actId="790"/>
          <ac:spMkLst>
            <pc:docMk/>
            <pc:sldMk cId="2574044071" sldId="484"/>
            <ac:spMk id="10004" creationId="{51DB3404-33A3-4828-8267-AF34D7F92575}"/>
          </ac:spMkLst>
        </pc:spChg>
        <pc:spChg chg="mod">
          <ac:chgData name="Kolakowski, Artur" userId="9c34c8cc-b1df-44f6-bea5-dcf7a54ee35f" providerId="ADAL" clId="{3840EB45-74CA-49F5-8548-3DE287019A31}" dt="2022-12-08T10:51:09.089" v="8077" actId="790"/>
          <ac:spMkLst>
            <pc:docMk/>
            <pc:sldMk cId="2574044071" sldId="484"/>
            <ac:spMk id="10005" creationId="{BFCBE143-900C-4C48-A92C-EDD21C98B812}"/>
          </ac:spMkLst>
        </pc:spChg>
        <pc:spChg chg="mod">
          <ac:chgData name="Kolakowski, Artur" userId="9c34c8cc-b1df-44f6-bea5-dcf7a54ee35f" providerId="ADAL" clId="{3840EB45-74CA-49F5-8548-3DE287019A31}" dt="2022-12-08T10:51:09.090" v="8078" actId="790"/>
          <ac:spMkLst>
            <pc:docMk/>
            <pc:sldMk cId="2574044071" sldId="484"/>
            <ac:spMk id="10006" creationId="{19782E17-79D5-4926-88D5-2CDF0CA1A984}"/>
          </ac:spMkLst>
        </pc:spChg>
        <pc:spChg chg="mod">
          <ac:chgData name="Kolakowski, Artur" userId="9c34c8cc-b1df-44f6-bea5-dcf7a54ee35f" providerId="ADAL" clId="{3840EB45-74CA-49F5-8548-3DE287019A31}" dt="2022-12-08T10:51:09.091" v="8079" actId="790"/>
          <ac:spMkLst>
            <pc:docMk/>
            <pc:sldMk cId="2574044071" sldId="484"/>
            <ac:spMk id="10007" creationId="{7E9B8BD0-928C-4F64-B608-2B173D8CFCEA}"/>
          </ac:spMkLst>
        </pc:spChg>
        <pc:spChg chg="mod">
          <ac:chgData name="Kolakowski, Artur" userId="9c34c8cc-b1df-44f6-bea5-dcf7a54ee35f" providerId="ADAL" clId="{3840EB45-74CA-49F5-8548-3DE287019A31}" dt="2022-12-08T10:51:09.093" v="8080" actId="790"/>
          <ac:spMkLst>
            <pc:docMk/>
            <pc:sldMk cId="2574044071" sldId="484"/>
            <ac:spMk id="10008" creationId="{0E377520-469E-4B8E-AC76-4BC680BB9DD2}"/>
          </ac:spMkLst>
        </pc:spChg>
        <pc:spChg chg="mod">
          <ac:chgData name="Kolakowski, Artur" userId="9c34c8cc-b1df-44f6-bea5-dcf7a54ee35f" providerId="ADAL" clId="{3840EB45-74CA-49F5-8548-3DE287019A31}" dt="2022-12-08T10:51:09.094" v="8081" actId="790"/>
          <ac:spMkLst>
            <pc:docMk/>
            <pc:sldMk cId="2574044071" sldId="484"/>
            <ac:spMk id="10009" creationId="{12E504E1-AF6F-4451-8F37-499C85BBD124}"/>
          </ac:spMkLst>
        </pc:spChg>
        <pc:spChg chg="mod">
          <ac:chgData name="Kolakowski, Artur" userId="9c34c8cc-b1df-44f6-bea5-dcf7a54ee35f" providerId="ADAL" clId="{3840EB45-74CA-49F5-8548-3DE287019A31}" dt="2022-12-08T10:51:09.095" v="8082" actId="790"/>
          <ac:spMkLst>
            <pc:docMk/>
            <pc:sldMk cId="2574044071" sldId="484"/>
            <ac:spMk id="10010" creationId="{5637E365-C759-4D70-A2F4-F144C8250BA6}"/>
          </ac:spMkLst>
        </pc:spChg>
        <pc:spChg chg="mod">
          <ac:chgData name="Kolakowski, Artur" userId="9c34c8cc-b1df-44f6-bea5-dcf7a54ee35f" providerId="ADAL" clId="{3840EB45-74CA-49F5-8548-3DE287019A31}" dt="2022-12-08T10:51:09.097" v="8083" actId="790"/>
          <ac:spMkLst>
            <pc:docMk/>
            <pc:sldMk cId="2574044071" sldId="484"/>
            <ac:spMk id="10011" creationId="{27D46CB7-93F4-4D9E-9464-D316B63B2C20}"/>
          </ac:spMkLst>
        </pc:spChg>
        <pc:spChg chg="mod">
          <ac:chgData name="Kolakowski, Artur" userId="9c34c8cc-b1df-44f6-bea5-dcf7a54ee35f" providerId="ADAL" clId="{3840EB45-74CA-49F5-8548-3DE287019A31}" dt="2022-12-08T10:51:09.098" v="8084" actId="790"/>
          <ac:spMkLst>
            <pc:docMk/>
            <pc:sldMk cId="2574044071" sldId="484"/>
            <ac:spMk id="10012" creationId="{BD8AABC8-BA0E-4BA3-96D7-D890EF4BCC83}"/>
          </ac:spMkLst>
        </pc:spChg>
        <pc:spChg chg="mod">
          <ac:chgData name="Kolakowski, Artur" userId="9c34c8cc-b1df-44f6-bea5-dcf7a54ee35f" providerId="ADAL" clId="{3840EB45-74CA-49F5-8548-3DE287019A31}" dt="2022-12-08T10:51:09.098" v="8085" actId="790"/>
          <ac:spMkLst>
            <pc:docMk/>
            <pc:sldMk cId="2574044071" sldId="484"/>
            <ac:spMk id="10013" creationId="{50799649-C282-480B-BBFA-A1A3D5A022EA}"/>
          </ac:spMkLst>
        </pc:spChg>
        <pc:spChg chg="mod">
          <ac:chgData name="Kolakowski, Artur" userId="9c34c8cc-b1df-44f6-bea5-dcf7a54ee35f" providerId="ADAL" clId="{3840EB45-74CA-49F5-8548-3DE287019A31}" dt="2022-12-08T10:51:09.101" v="8086" actId="790"/>
          <ac:spMkLst>
            <pc:docMk/>
            <pc:sldMk cId="2574044071" sldId="484"/>
            <ac:spMk id="10014" creationId="{C8E270B1-A50A-4C34-B9CB-BA794833CE54}"/>
          </ac:spMkLst>
        </pc:spChg>
        <pc:spChg chg="mod">
          <ac:chgData name="Kolakowski, Artur" userId="9c34c8cc-b1df-44f6-bea5-dcf7a54ee35f" providerId="ADAL" clId="{3840EB45-74CA-49F5-8548-3DE287019A31}" dt="2022-12-08T10:51:09.102" v="8087" actId="790"/>
          <ac:spMkLst>
            <pc:docMk/>
            <pc:sldMk cId="2574044071" sldId="484"/>
            <ac:spMk id="10015" creationId="{E43DC063-5B0B-4258-96AE-CDAAA257EC8D}"/>
          </ac:spMkLst>
        </pc:spChg>
        <pc:spChg chg="mod">
          <ac:chgData name="Kolakowski, Artur" userId="9c34c8cc-b1df-44f6-bea5-dcf7a54ee35f" providerId="ADAL" clId="{3840EB45-74CA-49F5-8548-3DE287019A31}" dt="2022-12-08T10:51:09.103" v="8088" actId="790"/>
          <ac:spMkLst>
            <pc:docMk/>
            <pc:sldMk cId="2574044071" sldId="484"/>
            <ac:spMk id="10016" creationId="{9A31122D-5E11-4143-9253-ED31F06DF7DB}"/>
          </ac:spMkLst>
        </pc:spChg>
        <pc:spChg chg="mod">
          <ac:chgData name="Kolakowski, Artur" userId="9c34c8cc-b1df-44f6-bea5-dcf7a54ee35f" providerId="ADAL" clId="{3840EB45-74CA-49F5-8548-3DE287019A31}" dt="2022-12-08T10:51:09.103" v="8089" actId="790"/>
          <ac:spMkLst>
            <pc:docMk/>
            <pc:sldMk cId="2574044071" sldId="484"/>
            <ac:spMk id="10017" creationId="{362593F2-E923-478D-A3E4-AB6AE5CE6335}"/>
          </ac:spMkLst>
        </pc:spChg>
        <pc:spChg chg="mod">
          <ac:chgData name="Kolakowski, Artur" userId="9c34c8cc-b1df-44f6-bea5-dcf7a54ee35f" providerId="ADAL" clId="{3840EB45-74CA-49F5-8548-3DE287019A31}" dt="2022-12-08T10:51:09.105" v="8090" actId="790"/>
          <ac:spMkLst>
            <pc:docMk/>
            <pc:sldMk cId="2574044071" sldId="484"/>
            <ac:spMk id="10018" creationId="{15E316CF-34F9-4D2F-9C71-44D058D0348B}"/>
          </ac:spMkLst>
        </pc:spChg>
        <pc:spChg chg="mod">
          <ac:chgData name="Kolakowski, Artur" userId="9c34c8cc-b1df-44f6-bea5-dcf7a54ee35f" providerId="ADAL" clId="{3840EB45-74CA-49F5-8548-3DE287019A31}" dt="2022-12-08T10:51:09.106" v="8091" actId="790"/>
          <ac:spMkLst>
            <pc:docMk/>
            <pc:sldMk cId="2574044071" sldId="484"/>
            <ac:spMk id="10019" creationId="{8DBE725E-38D7-4098-8614-CE9A83D70182}"/>
          </ac:spMkLst>
        </pc:spChg>
        <pc:spChg chg="mod">
          <ac:chgData name="Kolakowski, Artur" userId="9c34c8cc-b1df-44f6-bea5-dcf7a54ee35f" providerId="ADAL" clId="{3840EB45-74CA-49F5-8548-3DE287019A31}" dt="2022-12-08T10:51:09.109" v="8092" actId="790"/>
          <ac:spMkLst>
            <pc:docMk/>
            <pc:sldMk cId="2574044071" sldId="484"/>
            <ac:spMk id="10020" creationId="{0737D1F7-9A00-4E75-ADE6-C77888D13801}"/>
          </ac:spMkLst>
        </pc:spChg>
        <pc:spChg chg="mod">
          <ac:chgData name="Kolakowski, Artur" userId="9c34c8cc-b1df-44f6-bea5-dcf7a54ee35f" providerId="ADAL" clId="{3840EB45-74CA-49F5-8548-3DE287019A31}" dt="2022-12-08T10:51:09.110" v="8093" actId="790"/>
          <ac:spMkLst>
            <pc:docMk/>
            <pc:sldMk cId="2574044071" sldId="484"/>
            <ac:spMk id="10021" creationId="{C6F9C707-69BA-4375-9783-2214E4E8FA18}"/>
          </ac:spMkLst>
        </pc:spChg>
        <pc:spChg chg="mod">
          <ac:chgData name="Kolakowski, Artur" userId="9c34c8cc-b1df-44f6-bea5-dcf7a54ee35f" providerId="ADAL" clId="{3840EB45-74CA-49F5-8548-3DE287019A31}" dt="2022-12-08T10:51:09.112" v="8094" actId="790"/>
          <ac:spMkLst>
            <pc:docMk/>
            <pc:sldMk cId="2574044071" sldId="484"/>
            <ac:spMk id="10022" creationId="{E81EAD34-034C-4690-8F1E-312B38B7F500}"/>
          </ac:spMkLst>
        </pc:spChg>
        <pc:spChg chg="mod">
          <ac:chgData name="Kolakowski, Artur" userId="9c34c8cc-b1df-44f6-bea5-dcf7a54ee35f" providerId="ADAL" clId="{3840EB45-74CA-49F5-8548-3DE287019A31}" dt="2022-12-08T10:51:09.114" v="8095" actId="790"/>
          <ac:spMkLst>
            <pc:docMk/>
            <pc:sldMk cId="2574044071" sldId="484"/>
            <ac:spMk id="10023" creationId="{C2FFBD2C-A519-46E6-B39B-B361335C8C42}"/>
          </ac:spMkLst>
        </pc:spChg>
        <pc:spChg chg="mod">
          <ac:chgData name="Kolakowski, Artur" userId="9c34c8cc-b1df-44f6-bea5-dcf7a54ee35f" providerId="ADAL" clId="{3840EB45-74CA-49F5-8548-3DE287019A31}" dt="2022-12-08T10:51:09.115" v="8096" actId="790"/>
          <ac:spMkLst>
            <pc:docMk/>
            <pc:sldMk cId="2574044071" sldId="484"/>
            <ac:spMk id="10024" creationId="{B70E3E24-CFF0-4945-874E-56DC79BB8EF0}"/>
          </ac:spMkLst>
        </pc:spChg>
        <pc:spChg chg="mod">
          <ac:chgData name="Kolakowski, Artur" userId="9c34c8cc-b1df-44f6-bea5-dcf7a54ee35f" providerId="ADAL" clId="{3840EB45-74CA-49F5-8548-3DE287019A31}" dt="2022-12-08T10:51:09.116" v="8097" actId="790"/>
          <ac:spMkLst>
            <pc:docMk/>
            <pc:sldMk cId="2574044071" sldId="484"/>
            <ac:spMk id="10025" creationId="{68F4D17A-0933-4960-A4CC-099F0C77B223}"/>
          </ac:spMkLst>
        </pc:spChg>
        <pc:spChg chg="mod">
          <ac:chgData name="Kolakowski, Artur" userId="9c34c8cc-b1df-44f6-bea5-dcf7a54ee35f" providerId="ADAL" clId="{3840EB45-74CA-49F5-8548-3DE287019A31}" dt="2022-12-08T10:51:09.118" v="8098" actId="790"/>
          <ac:spMkLst>
            <pc:docMk/>
            <pc:sldMk cId="2574044071" sldId="484"/>
            <ac:spMk id="10026" creationId="{E6D70C91-3570-4F71-9F66-E605A6893AEC}"/>
          </ac:spMkLst>
        </pc:spChg>
        <pc:spChg chg="mod">
          <ac:chgData name="Kolakowski, Artur" userId="9c34c8cc-b1df-44f6-bea5-dcf7a54ee35f" providerId="ADAL" clId="{3840EB45-74CA-49F5-8548-3DE287019A31}" dt="2022-12-08T10:51:09.119" v="8099" actId="790"/>
          <ac:spMkLst>
            <pc:docMk/>
            <pc:sldMk cId="2574044071" sldId="484"/>
            <ac:spMk id="10027" creationId="{F814F901-B17F-41B3-90CE-42678B597304}"/>
          </ac:spMkLst>
        </pc:spChg>
        <pc:spChg chg="mod">
          <ac:chgData name="Kolakowski, Artur" userId="9c34c8cc-b1df-44f6-bea5-dcf7a54ee35f" providerId="ADAL" clId="{3840EB45-74CA-49F5-8548-3DE287019A31}" dt="2022-12-08T10:51:09.121" v="8100" actId="790"/>
          <ac:spMkLst>
            <pc:docMk/>
            <pc:sldMk cId="2574044071" sldId="484"/>
            <ac:spMk id="10028" creationId="{0A72C560-396B-476D-A4A7-651D8AD46E76}"/>
          </ac:spMkLst>
        </pc:spChg>
        <pc:spChg chg="mod">
          <ac:chgData name="Kolakowski, Artur" userId="9c34c8cc-b1df-44f6-bea5-dcf7a54ee35f" providerId="ADAL" clId="{3840EB45-74CA-49F5-8548-3DE287019A31}" dt="2022-12-08T10:51:09.122" v="8101" actId="790"/>
          <ac:spMkLst>
            <pc:docMk/>
            <pc:sldMk cId="2574044071" sldId="484"/>
            <ac:spMk id="10029" creationId="{CB6A3A02-13A3-46C5-8AE7-15C653989A4B}"/>
          </ac:spMkLst>
        </pc:spChg>
        <pc:spChg chg="mod">
          <ac:chgData name="Kolakowski, Artur" userId="9c34c8cc-b1df-44f6-bea5-dcf7a54ee35f" providerId="ADAL" clId="{3840EB45-74CA-49F5-8548-3DE287019A31}" dt="2022-12-08T10:51:09.123" v="8102" actId="790"/>
          <ac:spMkLst>
            <pc:docMk/>
            <pc:sldMk cId="2574044071" sldId="484"/>
            <ac:spMk id="10030" creationId="{41FF7FF9-6392-4CE0-AB94-38BB5EC6812D}"/>
          </ac:spMkLst>
        </pc:spChg>
        <pc:spChg chg="mod">
          <ac:chgData name="Kolakowski, Artur" userId="9c34c8cc-b1df-44f6-bea5-dcf7a54ee35f" providerId="ADAL" clId="{3840EB45-74CA-49F5-8548-3DE287019A31}" dt="2022-12-08T10:51:09.125" v="8103" actId="790"/>
          <ac:spMkLst>
            <pc:docMk/>
            <pc:sldMk cId="2574044071" sldId="484"/>
            <ac:spMk id="10031" creationId="{A5FD6F12-808B-4F9B-87DE-0A50B10DD9F3}"/>
          </ac:spMkLst>
        </pc:spChg>
        <pc:spChg chg="mod">
          <ac:chgData name="Kolakowski, Artur" userId="9c34c8cc-b1df-44f6-bea5-dcf7a54ee35f" providerId="ADAL" clId="{3840EB45-74CA-49F5-8548-3DE287019A31}" dt="2022-12-08T10:51:09.126" v="8104" actId="790"/>
          <ac:spMkLst>
            <pc:docMk/>
            <pc:sldMk cId="2574044071" sldId="484"/>
            <ac:spMk id="10032" creationId="{358F8A5B-3C4D-45FC-917C-95EAB810B85F}"/>
          </ac:spMkLst>
        </pc:spChg>
        <pc:spChg chg="mod">
          <ac:chgData name="Kolakowski, Artur" userId="9c34c8cc-b1df-44f6-bea5-dcf7a54ee35f" providerId="ADAL" clId="{3840EB45-74CA-49F5-8548-3DE287019A31}" dt="2022-12-08T10:51:09.127" v="8105" actId="790"/>
          <ac:spMkLst>
            <pc:docMk/>
            <pc:sldMk cId="2574044071" sldId="484"/>
            <ac:spMk id="10033" creationId="{00B6BB40-B098-4A9A-88CD-62F9858433E0}"/>
          </ac:spMkLst>
        </pc:spChg>
        <pc:spChg chg="mod">
          <ac:chgData name="Kolakowski, Artur" userId="9c34c8cc-b1df-44f6-bea5-dcf7a54ee35f" providerId="ADAL" clId="{3840EB45-74CA-49F5-8548-3DE287019A31}" dt="2022-12-08T10:51:09.130" v="8106" actId="790"/>
          <ac:spMkLst>
            <pc:docMk/>
            <pc:sldMk cId="2574044071" sldId="484"/>
            <ac:spMk id="10034" creationId="{16F5CD57-67FB-48C3-9D00-38C567E234C8}"/>
          </ac:spMkLst>
        </pc:spChg>
        <pc:spChg chg="mod">
          <ac:chgData name="Kolakowski, Artur" userId="9c34c8cc-b1df-44f6-bea5-dcf7a54ee35f" providerId="ADAL" clId="{3840EB45-74CA-49F5-8548-3DE287019A31}" dt="2022-12-08T10:51:09.131" v="8107" actId="790"/>
          <ac:spMkLst>
            <pc:docMk/>
            <pc:sldMk cId="2574044071" sldId="484"/>
            <ac:spMk id="10035" creationId="{27DB8340-EBAB-4D30-B2C7-2C60BBE3DD25}"/>
          </ac:spMkLst>
        </pc:spChg>
        <pc:spChg chg="mod">
          <ac:chgData name="Kolakowski, Artur" userId="9c34c8cc-b1df-44f6-bea5-dcf7a54ee35f" providerId="ADAL" clId="{3840EB45-74CA-49F5-8548-3DE287019A31}" dt="2022-12-08T10:51:09.132" v="8108" actId="790"/>
          <ac:spMkLst>
            <pc:docMk/>
            <pc:sldMk cId="2574044071" sldId="484"/>
            <ac:spMk id="10036" creationId="{60CE9222-2CA2-4AB8-8E05-794640DD4F62}"/>
          </ac:spMkLst>
        </pc:spChg>
        <pc:spChg chg="mod">
          <ac:chgData name="Kolakowski, Artur" userId="9c34c8cc-b1df-44f6-bea5-dcf7a54ee35f" providerId="ADAL" clId="{3840EB45-74CA-49F5-8548-3DE287019A31}" dt="2022-12-08T10:51:09.134" v="8109" actId="790"/>
          <ac:spMkLst>
            <pc:docMk/>
            <pc:sldMk cId="2574044071" sldId="484"/>
            <ac:spMk id="10037" creationId="{5DBEEEF7-DBFB-4F2D-86C1-FB29A6657271}"/>
          </ac:spMkLst>
        </pc:spChg>
        <pc:spChg chg="mod">
          <ac:chgData name="Kolakowski, Artur" userId="9c34c8cc-b1df-44f6-bea5-dcf7a54ee35f" providerId="ADAL" clId="{3840EB45-74CA-49F5-8548-3DE287019A31}" dt="2022-12-08T10:51:09.135" v="8110" actId="790"/>
          <ac:spMkLst>
            <pc:docMk/>
            <pc:sldMk cId="2574044071" sldId="484"/>
            <ac:spMk id="10038" creationId="{6080F647-AFE4-4DC2-91B6-B9A3337A5FD7}"/>
          </ac:spMkLst>
        </pc:spChg>
        <pc:spChg chg="mod">
          <ac:chgData name="Kolakowski, Artur" userId="9c34c8cc-b1df-44f6-bea5-dcf7a54ee35f" providerId="ADAL" clId="{3840EB45-74CA-49F5-8548-3DE287019A31}" dt="2022-12-08T10:51:09.136" v="8111" actId="790"/>
          <ac:spMkLst>
            <pc:docMk/>
            <pc:sldMk cId="2574044071" sldId="484"/>
            <ac:spMk id="10039" creationId="{4B1B2A05-272F-426B-B76A-FCE2119F6A0A}"/>
          </ac:spMkLst>
        </pc:spChg>
        <pc:spChg chg="mod">
          <ac:chgData name="Kolakowski, Artur" userId="9c34c8cc-b1df-44f6-bea5-dcf7a54ee35f" providerId="ADAL" clId="{3840EB45-74CA-49F5-8548-3DE287019A31}" dt="2022-12-08T10:51:09.138" v="8112" actId="790"/>
          <ac:spMkLst>
            <pc:docMk/>
            <pc:sldMk cId="2574044071" sldId="484"/>
            <ac:spMk id="10040" creationId="{37FBEB42-E3B0-4EE4-A437-E6F4A84096E8}"/>
          </ac:spMkLst>
        </pc:spChg>
        <pc:spChg chg="mod">
          <ac:chgData name="Kolakowski, Artur" userId="9c34c8cc-b1df-44f6-bea5-dcf7a54ee35f" providerId="ADAL" clId="{3840EB45-74CA-49F5-8548-3DE287019A31}" dt="2022-12-08T10:51:09.138" v="8113" actId="790"/>
          <ac:spMkLst>
            <pc:docMk/>
            <pc:sldMk cId="2574044071" sldId="484"/>
            <ac:spMk id="10041" creationId="{C52B0B31-B667-41B0-AE66-C574006CD2D6}"/>
          </ac:spMkLst>
        </pc:spChg>
        <pc:spChg chg="mod">
          <ac:chgData name="Kolakowski, Artur" userId="9c34c8cc-b1df-44f6-bea5-dcf7a54ee35f" providerId="ADAL" clId="{3840EB45-74CA-49F5-8548-3DE287019A31}" dt="2022-12-08T10:51:09.140" v="8114" actId="790"/>
          <ac:spMkLst>
            <pc:docMk/>
            <pc:sldMk cId="2574044071" sldId="484"/>
            <ac:spMk id="10042" creationId="{75498F46-88F6-4D86-899A-C589FD30F4CA}"/>
          </ac:spMkLst>
        </pc:spChg>
        <pc:spChg chg="mod">
          <ac:chgData name="Kolakowski, Artur" userId="9c34c8cc-b1df-44f6-bea5-dcf7a54ee35f" providerId="ADAL" clId="{3840EB45-74CA-49F5-8548-3DE287019A31}" dt="2022-12-08T10:51:09.141" v="8115" actId="790"/>
          <ac:spMkLst>
            <pc:docMk/>
            <pc:sldMk cId="2574044071" sldId="484"/>
            <ac:spMk id="10043" creationId="{3BDCEAED-FE85-4663-9129-8E308C5EF711}"/>
          </ac:spMkLst>
        </pc:spChg>
        <pc:spChg chg="mod">
          <ac:chgData name="Kolakowski, Artur" userId="9c34c8cc-b1df-44f6-bea5-dcf7a54ee35f" providerId="ADAL" clId="{3840EB45-74CA-49F5-8548-3DE287019A31}" dt="2022-12-08T10:51:09.144" v="8116" actId="790"/>
          <ac:spMkLst>
            <pc:docMk/>
            <pc:sldMk cId="2574044071" sldId="484"/>
            <ac:spMk id="10044" creationId="{93B24956-D4CD-46E2-AAEB-8E4CC47ED7A2}"/>
          </ac:spMkLst>
        </pc:spChg>
        <pc:spChg chg="mod">
          <ac:chgData name="Kolakowski, Artur" userId="9c34c8cc-b1df-44f6-bea5-dcf7a54ee35f" providerId="ADAL" clId="{3840EB45-74CA-49F5-8548-3DE287019A31}" dt="2022-12-08T10:51:09.145" v="8117" actId="790"/>
          <ac:spMkLst>
            <pc:docMk/>
            <pc:sldMk cId="2574044071" sldId="484"/>
            <ac:spMk id="10045" creationId="{8648ECA7-EB4C-41E9-98D4-5C8F73BE1D04}"/>
          </ac:spMkLst>
        </pc:spChg>
        <pc:spChg chg="mod">
          <ac:chgData name="Kolakowski, Artur" userId="9c34c8cc-b1df-44f6-bea5-dcf7a54ee35f" providerId="ADAL" clId="{3840EB45-74CA-49F5-8548-3DE287019A31}" dt="2022-12-08T10:51:09.147" v="8118" actId="790"/>
          <ac:spMkLst>
            <pc:docMk/>
            <pc:sldMk cId="2574044071" sldId="484"/>
            <ac:spMk id="10046" creationId="{27C41213-9091-44DD-88BB-AEEAB0C5A799}"/>
          </ac:spMkLst>
        </pc:spChg>
        <pc:spChg chg="mod">
          <ac:chgData name="Kolakowski, Artur" userId="9c34c8cc-b1df-44f6-bea5-dcf7a54ee35f" providerId="ADAL" clId="{3840EB45-74CA-49F5-8548-3DE287019A31}" dt="2022-12-08T10:51:09.148" v="8119" actId="790"/>
          <ac:spMkLst>
            <pc:docMk/>
            <pc:sldMk cId="2574044071" sldId="484"/>
            <ac:spMk id="10047" creationId="{C7B74597-6B6F-4806-9471-8D67D27EB23B}"/>
          </ac:spMkLst>
        </pc:spChg>
        <pc:spChg chg="mod">
          <ac:chgData name="Kolakowski, Artur" userId="9c34c8cc-b1df-44f6-bea5-dcf7a54ee35f" providerId="ADAL" clId="{3840EB45-74CA-49F5-8548-3DE287019A31}" dt="2022-12-08T10:51:09.149" v="8120" actId="790"/>
          <ac:spMkLst>
            <pc:docMk/>
            <pc:sldMk cId="2574044071" sldId="484"/>
            <ac:spMk id="10048" creationId="{BA4A5CF2-1FDB-4772-8562-680C1AA55D1A}"/>
          </ac:spMkLst>
        </pc:spChg>
        <pc:spChg chg="mod">
          <ac:chgData name="Kolakowski, Artur" userId="9c34c8cc-b1df-44f6-bea5-dcf7a54ee35f" providerId="ADAL" clId="{3840EB45-74CA-49F5-8548-3DE287019A31}" dt="2022-12-08T10:51:09.151" v="8121" actId="790"/>
          <ac:spMkLst>
            <pc:docMk/>
            <pc:sldMk cId="2574044071" sldId="484"/>
            <ac:spMk id="10049" creationId="{9BA2AEE3-52ED-4238-865E-8A614BC3F51A}"/>
          </ac:spMkLst>
        </pc:spChg>
        <pc:spChg chg="mod">
          <ac:chgData name="Kolakowski, Artur" userId="9c34c8cc-b1df-44f6-bea5-dcf7a54ee35f" providerId="ADAL" clId="{3840EB45-74CA-49F5-8548-3DE287019A31}" dt="2022-12-08T10:51:09.152" v="8122" actId="790"/>
          <ac:spMkLst>
            <pc:docMk/>
            <pc:sldMk cId="2574044071" sldId="484"/>
            <ac:spMk id="10050" creationId="{670B9DE3-EE15-4C8A-ACBF-63396D706A79}"/>
          </ac:spMkLst>
        </pc:spChg>
        <pc:spChg chg="mod">
          <ac:chgData name="Kolakowski, Artur" userId="9c34c8cc-b1df-44f6-bea5-dcf7a54ee35f" providerId="ADAL" clId="{3840EB45-74CA-49F5-8548-3DE287019A31}" dt="2022-12-08T10:51:09.154" v="8123" actId="790"/>
          <ac:spMkLst>
            <pc:docMk/>
            <pc:sldMk cId="2574044071" sldId="484"/>
            <ac:spMk id="10051" creationId="{FF05B5F4-BA74-44C0-865D-CA0F0E77A78F}"/>
          </ac:spMkLst>
        </pc:spChg>
        <pc:spChg chg="mod">
          <ac:chgData name="Kolakowski, Artur" userId="9c34c8cc-b1df-44f6-bea5-dcf7a54ee35f" providerId="ADAL" clId="{3840EB45-74CA-49F5-8548-3DE287019A31}" dt="2022-12-08T10:51:09.155" v="8124" actId="790"/>
          <ac:spMkLst>
            <pc:docMk/>
            <pc:sldMk cId="2574044071" sldId="484"/>
            <ac:spMk id="10052" creationId="{B01DB972-1D0B-4F6E-9E09-1CE2D0116E82}"/>
          </ac:spMkLst>
        </pc:spChg>
        <pc:spChg chg="mod">
          <ac:chgData name="Kolakowski, Artur" userId="9c34c8cc-b1df-44f6-bea5-dcf7a54ee35f" providerId="ADAL" clId="{3840EB45-74CA-49F5-8548-3DE287019A31}" dt="2022-12-08T10:51:09.156" v="8125" actId="790"/>
          <ac:spMkLst>
            <pc:docMk/>
            <pc:sldMk cId="2574044071" sldId="484"/>
            <ac:spMk id="10053" creationId="{0F12CC4E-10BA-478C-980F-DEF6BBBC1E78}"/>
          </ac:spMkLst>
        </pc:spChg>
        <pc:spChg chg="mod">
          <ac:chgData name="Kolakowski, Artur" userId="9c34c8cc-b1df-44f6-bea5-dcf7a54ee35f" providerId="ADAL" clId="{3840EB45-74CA-49F5-8548-3DE287019A31}" dt="2022-12-08T10:51:09.158" v="8126" actId="790"/>
          <ac:spMkLst>
            <pc:docMk/>
            <pc:sldMk cId="2574044071" sldId="484"/>
            <ac:spMk id="10054" creationId="{5151480F-D3CB-49EC-958F-EC2CB5BF156B}"/>
          </ac:spMkLst>
        </pc:spChg>
        <pc:spChg chg="mod">
          <ac:chgData name="Kolakowski, Artur" userId="9c34c8cc-b1df-44f6-bea5-dcf7a54ee35f" providerId="ADAL" clId="{3840EB45-74CA-49F5-8548-3DE287019A31}" dt="2022-12-08T10:51:09.159" v="8127" actId="790"/>
          <ac:spMkLst>
            <pc:docMk/>
            <pc:sldMk cId="2574044071" sldId="484"/>
            <ac:spMk id="10055" creationId="{53D18BDE-B48F-44D4-856C-F1A0E28E7795}"/>
          </ac:spMkLst>
        </pc:spChg>
        <pc:spChg chg="mod">
          <ac:chgData name="Kolakowski, Artur" userId="9c34c8cc-b1df-44f6-bea5-dcf7a54ee35f" providerId="ADAL" clId="{3840EB45-74CA-49F5-8548-3DE287019A31}" dt="2022-12-08T10:51:09.161" v="8128" actId="790"/>
          <ac:spMkLst>
            <pc:docMk/>
            <pc:sldMk cId="2574044071" sldId="484"/>
            <ac:spMk id="10056" creationId="{CEADD34C-5C9C-4D57-96FC-97BF3077199A}"/>
          </ac:spMkLst>
        </pc:spChg>
        <pc:spChg chg="mod">
          <ac:chgData name="Kolakowski, Artur" userId="9c34c8cc-b1df-44f6-bea5-dcf7a54ee35f" providerId="ADAL" clId="{3840EB45-74CA-49F5-8548-3DE287019A31}" dt="2022-12-08T10:51:09.162" v="8129" actId="790"/>
          <ac:spMkLst>
            <pc:docMk/>
            <pc:sldMk cId="2574044071" sldId="484"/>
            <ac:spMk id="10057" creationId="{BECB0141-5350-4D1A-981C-62E1AF59BCEA}"/>
          </ac:spMkLst>
        </pc:spChg>
        <pc:spChg chg="mod">
          <ac:chgData name="Kolakowski, Artur" userId="9c34c8cc-b1df-44f6-bea5-dcf7a54ee35f" providerId="ADAL" clId="{3840EB45-74CA-49F5-8548-3DE287019A31}" dt="2022-12-08T10:51:09.163" v="8130" actId="790"/>
          <ac:spMkLst>
            <pc:docMk/>
            <pc:sldMk cId="2574044071" sldId="484"/>
            <ac:spMk id="10058" creationId="{5C264280-AD1D-4ADC-96ED-5BB406EB4C3D}"/>
          </ac:spMkLst>
        </pc:spChg>
        <pc:spChg chg="mod">
          <ac:chgData name="Kolakowski, Artur" userId="9c34c8cc-b1df-44f6-bea5-dcf7a54ee35f" providerId="ADAL" clId="{3840EB45-74CA-49F5-8548-3DE287019A31}" dt="2022-12-08T10:51:09.164" v="8131" actId="790"/>
          <ac:spMkLst>
            <pc:docMk/>
            <pc:sldMk cId="2574044071" sldId="484"/>
            <ac:spMk id="10059" creationId="{40B9CBBB-31E2-4742-BB68-8C392156F3B7}"/>
          </ac:spMkLst>
        </pc:spChg>
        <pc:spChg chg="mod">
          <ac:chgData name="Kolakowski, Artur" userId="9c34c8cc-b1df-44f6-bea5-dcf7a54ee35f" providerId="ADAL" clId="{3840EB45-74CA-49F5-8548-3DE287019A31}" dt="2022-12-08T10:51:09.166" v="8132" actId="790"/>
          <ac:spMkLst>
            <pc:docMk/>
            <pc:sldMk cId="2574044071" sldId="484"/>
            <ac:spMk id="10060" creationId="{B2D95317-42A7-4B34-A3CF-F0EF408AC9B4}"/>
          </ac:spMkLst>
        </pc:spChg>
        <pc:spChg chg="mod">
          <ac:chgData name="Kolakowski, Artur" userId="9c34c8cc-b1df-44f6-bea5-dcf7a54ee35f" providerId="ADAL" clId="{3840EB45-74CA-49F5-8548-3DE287019A31}" dt="2022-12-08T10:51:09.168" v="8133" actId="790"/>
          <ac:spMkLst>
            <pc:docMk/>
            <pc:sldMk cId="2574044071" sldId="484"/>
            <ac:spMk id="10061" creationId="{38EBD0CF-E0A0-46CF-AB00-003E8EB0239D}"/>
          </ac:spMkLst>
        </pc:spChg>
        <pc:spChg chg="mod">
          <ac:chgData name="Kolakowski, Artur" userId="9c34c8cc-b1df-44f6-bea5-dcf7a54ee35f" providerId="ADAL" clId="{3840EB45-74CA-49F5-8548-3DE287019A31}" dt="2022-12-08T10:51:09.169" v="8134" actId="790"/>
          <ac:spMkLst>
            <pc:docMk/>
            <pc:sldMk cId="2574044071" sldId="484"/>
            <ac:spMk id="10062" creationId="{44A700F5-B5B6-4E26-A1EF-3CBD4A1460E1}"/>
          </ac:spMkLst>
        </pc:spChg>
        <pc:spChg chg="mod">
          <ac:chgData name="Kolakowski, Artur" userId="9c34c8cc-b1df-44f6-bea5-dcf7a54ee35f" providerId="ADAL" clId="{3840EB45-74CA-49F5-8548-3DE287019A31}" dt="2022-12-08T10:51:09.170" v="8135" actId="790"/>
          <ac:spMkLst>
            <pc:docMk/>
            <pc:sldMk cId="2574044071" sldId="484"/>
            <ac:spMk id="10063" creationId="{DAC12002-6951-47E1-BDE7-E4F6181C6AA8}"/>
          </ac:spMkLst>
        </pc:spChg>
        <pc:spChg chg="mod">
          <ac:chgData name="Kolakowski, Artur" userId="9c34c8cc-b1df-44f6-bea5-dcf7a54ee35f" providerId="ADAL" clId="{3840EB45-74CA-49F5-8548-3DE287019A31}" dt="2022-12-08T10:51:09.172" v="8136" actId="790"/>
          <ac:spMkLst>
            <pc:docMk/>
            <pc:sldMk cId="2574044071" sldId="484"/>
            <ac:spMk id="10064" creationId="{E14E414B-5FA6-4B73-9BA4-3009120C433B}"/>
          </ac:spMkLst>
        </pc:spChg>
        <pc:spChg chg="mod">
          <ac:chgData name="Kolakowski, Artur" userId="9c34c8cc-b1df-44f6-bea5-dcf7a54ee35f" providerId="ADAL" clId="{3840EB45-74CA-49F5-8548-3DE287019A31}" dt="2022-12-08T10:51:09.173" v="8137" actId="790"/>
          <ac:spMkLst>
            <pc:docMk/>
            <pc:sldMk cId="2574044071" sldId="484"/>
            <ac:spMk id="10065" creationId="{6357D0E0-BCB5-433D-A546-6CFE92B2CB1A}"/>
          </ac:spMkLst>
        </pc:spChg>
        <pc:spChg chg="mod">
          <ac:chgData name="Kolakowski, Artur" userId="9c34c8cc-b1df-44f6-bea5-dcf7a54ee35f" providerId="ADAL" clId="{3840EB45-74CA-49F5-8548-3DE287019A31}" dt="2022-12-08T10:51:09.174" v="8138" actId="790"/>
          <ac:spMkLst>
            <pc:docMk/>
            <pc:sldMk cId="2574044071" sldId="484"/>
            <ac:spMk id="10066" creationId="{B90889E9-92DE-4B76-8A26-4A1AB9E2AE15}"/>
          </ac:spMkLst>
        </pc:spChg>
        <pc:spChg chg="mod">
          <ac:chgData name="Kolakowski, Artur" userId="9c34c8cc-b1df-44f6-bea5-dcf7a54ee35f" providerId="ADAL" clId="{3840EB45-74CA-49F5-8548-3DE287019A31}" dt="2022-12-08T10:51:09.176" v="8139" actId="790"/>
          <ac:spMkLst>
            <pc:docMk/>
            <pc:sldMk cId="2574044071" sldId="484"/>
            <ac:spMk id="10067" creationId="{DDDC6AA3-2D2F-4F75-8764-55BC6B25D777}"/>
          </ac:spMkLst>
        </pc:spChg>
        <pc:spChg chg="mod">
          <ac:chgData name="Kolakowski, Artur" userId="9c34c8cc-b1df-44f6-bea5-dcf7a54ee35f" providerId="ADAL" clId="{3840EB45-74CA-49F5-8548-3DE287019A31}" dt="2022-12-08T10:51:09.177" v="8140" actId="790"/>
          <ac:spMkLst>
            <pc:docMk/>
            <pc:sldMk cId="2574044071" sldId="484"/>
            <ac:spMk id="10068" creationId="{2205B638-0770-48C1-8CBB-11AE400EFF95}"/>
          </ac:spMkLst>
        </pc:spChg>
        <pc:spChg chg="mod">
          <ac:chgData name="Kolakowski, Artur" userId="9c34c8cc-b1df-44f6-bea5-dcf7a54ee35f" providerId="ADAL" clId="{3840EB45-74CA-49F5-8548-3DE287019A31}" dt="2022-12-08T10:51:09.178" v="8141" actId="790"/>
          <ac:spMkLst>
            <pc:docMk/>
            <pc:sldMk cId="2574044071" sldId="484"/>
            <ac:spMk id="10069" creationId="{D38B0031-9A14-4341-B827-59EE94563F9C}"/>
          </ac:spMkLst>
        </pc:spChg>
        <pc:spChg chg="mod">
          <ac:chgData name="Kolakowski, Artur" userId="9c34c8cc-b1df-44f6-bea5-dcf7a54ee35f" providerId="ADAL" clId="{3840EB45-74CA-49F5-8548-3DE287019A31}" dt="2022-12-08T10:51:09.180" v="8142" actId="790"/>
          <ac:spMkLst>
            <pc:docMk/>
            <pc:sldMk cId="2574044071" sldId="484"/>
            <ac:spMk id="10070" creationId="{BD90E011-8256-4F77-AC5B-19AEA71C55A8}"/>
          </ac:spMkLst>
        </pc:spChg>
        <pc:spChg chg="mod">
          <ac:chgData name="Kolakowski, Artur" userId="9c34c8cc-b1df-44f6-bea5-dcf7a54ee35f" providerId="ADAL" clId="{3840EB45-74CA-49F5-8548-3DE287019A31}" dt="2022-12-08T10:51:09.182" v="8143" actId="790"/>
          <ac:spMkLst>
            <pc:docMk/>
            <pc:sldMk cId="2574044071" sldId="484"/>
            <ac:spMk id="10071" creationId="{C693FAF5-6CEC-4A47-937B-3FDD3896C9E6}"/>
          </ac:spMkLst>
        </pc:spChg>
        <pc:spChg chg="mod">
          <ac:chgData name="Kolakowski, Artur" userId="9c34c8cc-b1df-44f6-bea5-dcf7a54ee35f" providerId="ADAL" clId="{3840EB45-74CA-49F5-8548-3DE287019A31}" dt="2022-12-08T10:51:09.184" v="8144" actId="790"/>
          <ac:spMkLst>
            <pc:docMk/>
            <pc:sldMk cId="2574044071" sldId="484"/>
            <ac:spMk id="10072" creationId="{817034BC-A4BF-47DF-AB70-F5A2FE976A7F}"/>
          </ac:spMkLst>
        </pc:spChg>
        <pc:spChg chg="mod">
          <ac:chgData name="Kolakowski, Artur" userId="9c34c8cc-b1df-44f6-bea5-dcf7a54ee35f" providerId="ADAL" clId="{3840EB45-74CA-49F5-8548-3DE287019A31}" dt="2022-12-08T10:51:09.185" v="8145" actId="790"/>
          <ac:spMkLst>
            <pc:docMk/>
            <pc:sldMk cId="2574044071" sldId="484"/>
            <ac:spMk id="10073" creationId="{2117A92A-D12F-440F-91EB-0649EFDF1819}"/>
          </ac:spMkLst>
        </pc:spChg>
        <pc:spChg chg="mod">
          <ac:chgData name="Kolakowski, Artur" userId="9c34c8cc-b1df-44f6-bea5-dcf7a54ee35f" providerId="ADAL" clId="{3840EB45-74CA-49F5-8548-3DE287019A31}" dt="2022-12-08T10:51:09.186" v="8146" actId="790"/>
          <ac:spMkLst>
            <pc:docMk/>
            <pc:sldMk cId="2574044071" sldId="484"/>
            <ac:spMk id="10074" creationId="{14FB34DA-1161-4571-A4C2-23E22D9E2397}"/>
          </ac:spMkLst>
        </pc:spChg>
        <pc:spChg chg="mod">
          <ac:chgData name="Kolakowski, Artur" userId="9c34c8cc-b1df-44f6-bea5-dcf7a54ee35f" providerId="ADAL" clId="{3840EB45-74CA-49F5-8548-3DE287019A31}" dt="2022-12-08T10:51:09.189" v="8147" actId="790"/>
          <ac:spMkLst>
            <pc:docMk/>
            <pc:sldMk cId="2574044071" sldId="484"/>
            <ac:spMk id="10075" creationId="{02752A78-48DB-415C-8384-4D15607E6DB0}"/>
          </ac:spMkLst>
        </pc:spChg>
        <pc:spChg chg="mod">
          <ac:chgData name="Kolakowski, Artur" userId="9c34c8cc-b1df-44f6-bea5-dcf7a54ee35f" providerId="ADAL" clId="{3840EB45-74CA-49F5-8548-3DE287019A31}" dt="2022-12-08T10:51:09.190" v="8148" actId="790"/>
          <ac:spMkLst>
            <pc:docMk/>
            <pc:sldMk cId="2574044071" sldId="484"/>
            <ac:spMk id="10076" creationId="{7A730BF1-8DF3-4F81-8017-B123077888E7}"/>
          </ac:spMkLst>
        </pc:spChg>
        <pc:spChg chg="mod">
          <ac:chgData name="Kolakowski, Artur" userId="9c34c8cc-b1df-44f6-bea5-dcf7a54ee35f" providerId="ADAL" clId="{3840EB45-74CA-49F5-8548-3DE287019A31}" dt="2022-12-08T10:51:09.192" v="8149" actId="790"/>
          <ac:spMkLst>
            <pc:docMk/>
            <pc:sldMk cId="2574044071" sldId="484"/>
            <ac:spMk id="10077" creationId="{F2D5BD69-7DDF-47D3-8E42-3B65A0F02198}"/>
          </ac:spMkLst>
        </pc:spChg>
        <pc:spChg chg="mod">
          <ac:chgData name="Kolakowski, Artur" userId="9c34c8cc-b1df-44f6-bea5-dcf7a54ee35f" providerId="ADAL" clId="{3840EB45-74CA-49F5-8548-3DE287019A31}" dt="2022-12-08T10:51:09.194" v="8150" actId="790"/>
          <ac:spMkLst>
            <pc:docMk/>
            <pc:sldMk cId="2574044071" sldId="484"/>
            <ac:spMk id="10078" creationId="{AAC549C3-2AFC-47B2-95EE-0136813B8A2A}"/>
          </ac:spMkLst>
        </pc:spChg>
        <pc:spChg chg="mod">
          <ac:chgData name="Kolakowski, Artur" userId="9c34c8cc-b1df-44f6-bea5-dcf7a54ee35f" providerId="ADAL" clId="{3840EB45-74CA-49F5-8548-3DE287019A31}" dt="2022-12-08T10:51:09.196" v="8151" actId="790"/>
          <ac:spMkLst>
            <pc:docMk/>
            <pc:sldMk cId="2574044071" sldId="484"/>
            <ac:spMk id="10079" creationId="{B64962C6-C612-4CCF-B273-A596BEDC9A49}"/>
          </ac:spMkLst>
        </pc:spChg>
        <pc:spChg chg="mod">
          <ac:chgData name="Kolakowski, Artur" userId="9c34c8cc-b1df-44f6-bea5-dcf7a54ee35f" providerId="ADAL" clId="{3840EB45-74CA-49F5-8548-3DE287019A31}" dt="2022-12-08T10:51:09.198" v="8152" actId="790"/>
          <ac:spMkLst>
            <pc:docMk/>
            <pc:sldMk cId="2574044071" sldId="484"/>
            <ac:spMk id="10080" creationId="{C8D2C39D-58A9-4A9A-AFBD-9207F45D1932}"/>
          </ac:spMkLst>
        </pc:spChg>
        <pc:spChg chg="mod">
          <ac:chgData name="Kolakowski, Artur" userId="9c34c8cc-b1df-44f6-bea5-dcf7a54ee35f" providerId="ADAL" clId="{3840EB45-74CA-49F5-8548-3DE287019A31}" dt="2022-12-08T10:51:09.200" v="8153" actId="790"/>
          <ac:spMkLst>
            <pc:docMk/>
            <pc:sldMk cId="2574044071" sldId="484"/>
            <ac:spMk id="10081" creationId="{EA7BBF0B-B933-419D-8356-2674B8F02A45}"/>
          </ac:spMkLst>
        </pc:spChg>
        <pc:spChg chg="mod">
          <ac:chgData name="Kolakowski, Artur" userId="9c34c8cc-b1df-44f6-bea5-dcf7a54ee35f" providerId="ADAL" clId="{3840EB45-74CA-49F5-8548-3DE287019A31}" dt="2022-12-08T10:51:09.201" v="8154" actId="790"/>
          <ac:spMkLst>
            <pc:docMk/>
            <pc:sldMk cId="2574044071" sldId="484"/>
            <ac:spMk id="10082" creationId="{59C59926-9A1F-48CD-BA38-CB3F91D840C3}"/>
          </ac:spMkLst>
        </pc:spChg>
        <pc:spChg chg="mod">
          <ac:chgData name="Kolakowski, Artur" userId="9c34c8cc-b1df-44f6-bea5-dcf7a54ee35f" providerId="ADAL" clId="{3840EB45-74CA-49F5-8548-3DE287019A31}" dt="2022-12-08T10:51:09.202" v="8155" actId="790"/>
          <ac:spMkLst>
            <pc:docMk/>
            <pc:sldMk cId="2574044071" sldId="484"/>
            <ac:spMk id="10083" creationId="{19986B96-1887-4CB2-BF9F-CF97FB69C367}"/>
          </ac:spMkLst>
        </pc:spChg>
        <pc:spChg chg="mod">
          <ac:chgData name="Kolakowski, Artur" userId="9c34c8cc-b1df-44f6-bea5-dcf7a54ee35f" providerId="ADAL" clId="{3840EB45-74CA-49F5-8548-3DE287019A31}" dt="2022-12-08T10:51:09.204" v="8156" actId="790"/>
          <ac:spMkLst>
            <pc:docMk/>
            <pc:sldMk cId="2574044071" sldId="484"/>
            <ac:spMk id="10084" creationId="{50AC56A8-38A2-4B00-8162-C95E42A1EBD0}"/>
          </ac:spMkLst>
        </pc:spChg>
        <pc:spChg chg="mod">
          <ac:chgData name="Kolakowski, Artur" userId="9c34c8cc-b1df-44f6-bea5-dcf7a54ee35f" providerId="ADAL" clId="{3840EB45-74CA-49F5-8548-3DE287019A31}" dt="2022-12-08T10:51:09.205" v="8157" actId="790"/>
          <ac:spMkLst>
            <pc:docMk/>
            <pc:sldMk cId="2574044071" sldId="484"/>
            <ac:spMk id="10085" creationId="{2E7452C4-0FFA-4C08-879A-A6609FD618A9}"/>
          </ac:spMkLst>
        </pc:spChg>
        <pc:spChg chg="mod">
          <ac:chgData name="Kolakowski, Artur" userId="9c34c8cc-b1df-44f6-bea5-dcf7a54ee35f" providerId="ADAL" clId="{3840EB45-74CA-49F5-8548-3DE287019A31}" dt="2022-12-08T10:51:09.206" v="8158" actId="790"/>
          <ac:spMkLst>
            <pc:docMk/>
            <pc:sldMk cId="2574044071" sldId="484"/>
            <ac:spMk id="10086" creationId="{99B60F13-3B4F-41BB-9BC7-0B91E99CE845}"/>
          </ac:spMkLst>
        </pc:spChg>
        <pc:spChg chg="mod">
          <ac:chgData name="Kolakowski, Artur" userId="9c34c8cc-b1df-44f6-bea5-dcf7a54ee35f" providerId="ADAL" clId="{3840EB45-74CA-49F5-8548-3DE287019A31}" dt="2022-12-08T10:51:09.207" v="8159" actId="790"/>
          <ac:spMkLst>
            <pc:docMk/>
            <pc:sldMk cId="2574044071" sldId="484"/>
            <ac:spMk id="10087" creationId="{1858E73A-A9C6-4C95-8DCF-3C13D3C8C322}"/>
          </ac:spMkLst>
        </pc:spChg>
        <pc:spChg chg="mod">
          <ac:chgData name="Kolakowski, Artur" userId="9c34c8cc-b1df-44f6-bea5-dcf7a54ee35f" providerId="ADAL" clId="{3840EB45-74CA-49F5-8548-3DE287019A31}" dt="2022-12-08T10:51:09.208" v="8160" actId="790"/>
          <ac:spMkLst>
            <pc:docMk/>
            <pc:sldMk cId="2574044071" sldId="484"/>
            <ac:spMk id="10088" creationId="{5FDFB343-47D1-4AB5-8F19-A5756852622D}"/>
          </ac:spMkLst>
        </pc:spChg>
        <pc:spChg chg="mod">
          <ac:chgData name="Kolakowski, Artur" userId="9c34c8cc-b1df-44f6-bea5-dcf7a54ee35f" providerId="ADAL" clId="{3840EB45-74CA-49F5-8548-3DE287019A31}" dt="2022-12-08T10:51:09.210" v="8161" actId="790"/>
          <ac:spMkLst>
            <pc:docMk/>
            <pc:sldMk cId="2574044071" sldId="484"/>
            <ac:spMk id="10089" creationId="{AE6104AB-DC62-4505-B26F-08D74AF0BB4D}"/>
          </ac:spMkLst>
        </pc:spChg>
        <pc:spChg chg="mod">
          <ac:chgData name="Kolakowski, Artur" userId="9c34c8cc-b1df-44f6-bea5-dcf7a54ee35f" providerId="ADAL" clId="{3840EB45-74CA-49F5-8548-3DE287019A31}" dt="2022-12-08T10:51:09.212" v="8162" actId="790"/>
          <ac:spMkLst>
            <pc:docMk/>
            <pc:sldMk cId="2574044071" sldId="484"/>
            <ac:spMk id="10090" creationId="{114FFE76-089D-4169-B775-2EDE70C5BEF1}"/>
          </ac:spMkLst>
        </pc:spChg>
        <pc:spChg chg="mod">
          <ac:chgData name="Kolakowski, Artur" userId="9c34c8cc-b1df-44f6-bea5-dcf7a54ee35f" providerId="ADAL" clId="{3840EB45-74CA-49F5-8548-3DE287019A31}" dt="2022-12-08T10:51:09.213" v="8163" actId="790"/>
          <ac:spMkLst>
            <pc:docMk/>
            <pc:sldMk cId="2574044071" sldId="484"/>
            <ac:spMk id="10091" creationId="{3A4C1982-5A85-48EB-9D9D-5C72D5E83F97}"/>
          </ac:spMkLst>
        </pc:spChg>
        <pc:spChg chg="mod">
          <ac:chgData name="Kolakowski, Artur" userId="9c34c8cc-b1df-44f6-bea5-dcf7a54ee35f" providerId="ADAL" clId="{3840EB45-74CA-49F5-8548-3DE287019A31}" dt="2022-12-08T10:51:09.215" v="8164" actId="790"/>
          <ac:spMkLst>
            <pc:docMk/>
            <pc:sldMk cId="2574044071" sldId="484"/>
            <ac:spMk id="10092" creationId="{ABD6612B-F37D-4A6E-B5CA-0718EFB97D12}"/>
          </ac:spMkLst>
        </pc:spChg>
        <pc:spChg chg="mod">
          <ac:chgData name="Kolakowski, Artur" userId="9c34c8cc-b1df-44f6-bea5-dcf7a54ee35f" providerId="ADAL" clId="{3840EB45-74CA-49F5-8548-3DE287019A31}" dt="2022-12-08T10:51:09.216" v="8165" actId="790"/>
          <ac:spMkLst>
            <pc:docMk/>
            <pc:sldMk cId="2574044071" sldId="484"/>
            <ac:spMk id="10093" creationId="{AC89CDA1-43DE-4E66-AD9D-7CEBCE0C6995}"/>
          </ac:spMkLst>
        </pc:spChg>
        <pc:spChg chg="mod">
          <ac:chgData name="Kolakowski, Artur" userId="9c34c8cc-b1df-44f6-bea5-dcf7a54ee35f" providerId="ADAL" clId="{3840EB45-74CA-49F5-8548-3DE287019A31}" dt="2022-12-08T10:51:09.218" v="8166" actId="790"/>
          <ac:spMkLst>
            <pc:docMk/>
            <pc:sldMk cId="2574044071" sldId="484"/>
            <ac:spMk id="10094" creationId="{FA5FCD10-D03F-428E-91F3-F2E7148D1650}"/>
          </ac:spMkLst>
        </pc:spChg>
        <pc:spChg chg="mod">
          <ac:chgData name="Kolakowski, Artur" userId="9c34c8cc-b1df-44f6-bea5-dcf7a54ee35f" providerId="ADAL" clId="{3840EB45-74CA-49F5-8548-3DE287019A31}" dt="2022-12-08T10:51:09.219" v="8167" actId="790"/>
          <ac:spMkLst>
            <pc:docMk/>
            <pc:sldMk cId="2574044071" sldId="484"/>
            <ac:spMk id="10095" creationId="{9E6306A5-227A-4338-BD02-ACF816898B1A}"/>
          </ac:spMkLst>
        </pc:spChg>
        <pc:spChg chg="mod">
          <ac:chgData name="Kolakowski, Artur" userId="9c34c8cc-b1df-44f6-bea5-dcf7a54ee35f" providerId="ADAL" clId="{3840EB45-74CA-49F5-8548-3DE287019A31}" dt="2022-12-08T10:51:09.220" v="8168" actId="790"/>
          <ac:spMkLst>
            <pc:docMk/>
            <pc:sldMk cId="2574044071" sldId="484"/>
            <ac:spMk id="10096" creationId="{4A7CEC2E-1500-4205-9220-54E9A2AE5345}"/>
          </ac:spMkLst>
        </pc:spChg>
        <pc:spChg chg="mod">
          <ac:chgData name="Kolakowski, Artur" userId="9c34c8cc-b1df-44f6-bea5-dcf7a54ee35f" providerId="ADAL" clId="{3840EB45-74CA-49F5-8548-3DE287019A31}" dt="2022-12-08T10:51:09.222" v="8169" actId="790"/>
          <ac:spMkLst>
            <pc:docMk/>
            <pc:sldMk cId="2574044071" sldId="484"/>
            <ac:spMk id="10097" creationId="{EB68F0CB-46BA-492C-A020-3D64B5B992F5}"/>
          </ac:spMkLst>
        </pc:spChg>
        <pc:spChg chg="mod">
          <ac:chgData name="Kolakowski, Artur" userId="9c34c8cc-b1df-44f6-bea5-dcf7a54ee35f" providerId="ADAL" clId="{3840EB45-74CA-49F5-8548-3DE287019A31}" dt="2022-12-08T10:51:09.223" v="8170" actId="790"/>
          <ac:spMkLst>
            <pc:docMk/>
            <pc:sldMk cId="2574044071" sldId="484"/>
            <ac:spMk id="10098" creationId="{607D9106-A906-41AE-A9C0-32EE601BCD94}"/>
          </ac:spMkLst>
        </pc:spChg>
        <pc:spChg chg="mod">
          <ac:chgData name="Kolakowski, Artur" userId="9c34c8cc-b1df-44f6-bea5-dcf7a54ee35f" providerId="ADAL" clId="{3840EB45-74CA-49F5-8548-3DE287019A31}" dt="2022-12-08T10:51:09.224" v="8171" actId="790"/>
          <ac:spMkLst>
            <pc:docMk/>
            <pc:sldMk cId="2574044071" sldId="484"/>
            <ac:spMk id="10099" creationId="{1C92A812-5BEB-43CD-9F1A-589AE789F0AC}"/>
          </ac:spMkLst>
        </pc:spChg>
        <pc:spChg chg="mod">
          <ac:chgData name="Kolakowski, Artur" userId="9c34c8cc-b1df-44f6-bea5-dcf7a54ee35f" providerId="ADAL" clId="{3840EB45-74CA-49F5-8548-3DE287019A31}" dt="2022-12-08T10:51:09.226" v="8172" actId="790"/>
          <ac:spMkLst>
            <pc:docMk/>
            <pc:sldMk cId="2574044071" sldId="484"/>
            <ac:spMk id="10100" creationId="{23419363-6E80-46F2-8370-BDC929C9BE4F}"/>
          </ac:spMkLst>
        </pc:spChg>
        <pc:spChg chg="mod">
          <ac:chgData name="Kolakowski, Artur" userId="9c34c8cc-b1df-44f6-bea5-dcf7a54ee35f" providerId="ADAL" clId="{3840EB45-74CA-49F5-8548-3DE287019A31}" dt="2022-12-08T10:51:09.227" v="8173" actId="790"/>
          <ac:spMkLst>
            <pc:docMk/>
            <pc:sldMk cId="2574044071" sldId="484"/>
            <ac:spMk id="10101" creationId="{ED49FE94-FC5C-400A-B269-B987B8269B3A}"/>
          </ac:spMkLst>
        </pc:spChg>
        <pc:spChg chg="mod">
          <ac:chgData name="Kolakowski, Artur" userId="9c34c8cc-b1df-44f6-bea5-dcf7a54ee35f" providerId="ADAL" clId="{3840EB45-74CA-49F5-8548-3DE287019A31}" dt="2022-12-08T10:51:09.229" v="8174" actId="790"/>
          <ac:spMkLst>
            <pc:docMk/>
            <pc:sldMk cId="2574044071" sldId="484"/>
            <ac:spMk id="10102" creationId="{DEC8E0A3-EA6C-414E-9123-D6FE8DF94FF1}"/>
          </ac:spMkLst>
        </pc:spChg>
        <pc:spChg chg="mod">
          <ac:chgData name="Kolakowski, Artur" userId="9c34c8cc-b1df-44f6-bea5-dcf7a54ee35f" providerId="ADAL" clId="{3840EB45-74CA-49F5-8548-3DE287019A31}" dt="2022-12-08T10:51:09.231" v="8175" actId="790"/>
          <ac:spMkLst>
            <pc:docMk/>
            <pc:sldMk cId="2574044071" sldId="484"/>
            <ac:spMk id="10103" creationId="{8ECCB789-3986-40DD-8703-33EB82ED0373}"/>
          </ac:spMkLst>
        </pc:spChg>
        <pc:spChg chg="mod">
          <ac:chgData name="Kolakowski, Artur" userId="9c34c8cc-b1df-44f6-bea5-dcf7a54ee35f" providerId="ADAL" clId="{3840EB45-74CA-49F5-8548-3DE287019A31}" dt="2022-12-08T10:51:09.232" v="8176" actId="790"/>
          <ac:spMkLst>
            <pc:docMk/>
            <pc:sldMk cId="2574044071" sldId="484"/>
            <ac:spMk id="10104" creationId="{988E9495-AF11-4950-940E-37EBA0390562}"/>
          </ac:spMkLst>
        </pc:spChg>
        <pc:spChg chg="mod">
          <ac:chgData name="Kolakowski, Artur" userId="9c34c8cc-b1df-44f6-bea5-dcf7a54ee35f" providerId="ADAL" clId="{3840EB45-74CA-49F5-8548-3DE287019A31}" dt="2022-12-08T10:51:09.234" v="8177" actId="790"/>
          <ac:spMkLst>
            <pc:docMk/>
            <pc:sldMk cId="2574044071" sldId="484"/>
            <ac:spMk id="10105" creationId="{D25FE7F4-974F-4B85-8728-BA262B1DC04C}"/>
          </ac:spMkLst>
        </pc:spChg>
        <pc:spChg chg="mod">
          <ac:chgData name="Kolakowski, Artur" userId="9c34c8cc-b1df-44f6-bea5-dcf7a54ee35f" providerId="ADAL" clId="{3840EB45-74CA-49F5-8548-3DE287019A31}" dt="2022-12-08T10:51:09.235" v="8178" actId="790"/>
          <ac:spMkLst>
            <pc:docMk/>
            <pc:sldMk cId="2574044071" sldId="484"/>
            <ac:spMk id="10106" creationId="{1B89A711-4E63-4940-97AB-4E30BAEFEDC6}"/>
          </ac:spMkLst>
        </pc:spChg>
        <pc:spChg chg="mod">
          <ac:chgData name="Kolakowski, Artur" userId="9c34c8cc-b1df-44f6-bea5-dcf7a54ee35f" providerId="ADAL" clId="{3840EB45-74CA-49F5-8548-3DE287019A31}" dt="2022-12-08T10:51:09.237" v="8179" actId="790"/>
          <ac:spMkLst>
            <pc:docMk/>
            <pc:sldMk cId="2574044071" sldId="484"/>
            <ac:spMk id="10107" creationId="{8F4A1819-BBC4-4217-921E-4DCBB5E2A799}"/>
          </ac:spMkLst>
        </pc:spChg>
        <pc:spChg chg="mod">
          <ac:chgData name="Kolakowski, Artur" userId="9c34c8cc-b1df-44f6-bea5-dcf7a54ee35f" providerId="ADAL" clId="{3840EB45-74CA-49F5-8548-3DE287019A31}" dt="2022-12-08T10:51:09.238" v="8180" actId="790"/>
          <ac:spMkLst>
            <pc:docMk/>
            <pc:sldMk cId="2574044071" sldId="484"/>
            <ac:spMk id="10108" creationId="{2583E0BA-7954-469A-B67C-CC9FCF21EFE4}"/>
          </ac:spMkLst>
        </pc:spChg>
        <pc:spChg chg="mod">
          <ac:chgData name="Kolakowski, Artur" userId="9c34c8cc-b1df-44f6-bea5-dcf7a54ee35f" providerId="ADAL" clId="{3840EB45-74CA-49F5-8548-3DE287019A31}" dt="2022-12-08T10:51:09.238" v="8181" actId="790"/>
          <ac:spMkLst>
            <pc:docMk/>
            <pc:sldMk cId="2574044071" sldId="484"/>
            <ac:spMk id="10109" creationId="{44FCA534-7417-48BA-B31D-04F23667D65C}"/>
          </ac:spMkLst>
        </pc:spChg>
        <pc:spChg chg="mod">
          <ac:chgData name="Kolakowski, Artur" userId="9c34c8cc-b1df-44f6-bea5-dcf7a54ee35f" providerId="ADAL" clId="{3840EB45-74CA-49F5-8548-3DE287019A31}" dt="2022-12-08T10:51:09.239" v="8182" actId="790"/>
          <ac:spMkLst>
            <pc:docMk/>
            <pc:sldMk cId="2574044071" sldId="484"/>
            <ac:spMk id="10110" creationId="{F2CC4E8F-F522-4152-9824-A0C5BB3337A4}"/>
          </ac:spMkLst>
        </pc:spChg>
        <pc:spChg chg="mod">
          <ac:chgData name="Kolakowski, Artur" userId="9c34c8cc-b1df-44f6-bea5-dcf7a54ee35f" providerId="ADAL" clId="{3840EB45-74CA-49F5-8548-3DE287019A31}" dt="2022-12-08T10:51:09.241" v="8183" actId="790"/>
          <ac:spMkLst>
            <pc:docMk/>
            <pc:sldMk cId="2574044071" sldId="484"/>
            <ac:spMk id="10111" creationId="{10D7ACBE-9498-4A7E-9193-E9CB2C8FEA7A}"/>
          </ac:spMkLst>
        </pc:spChg>
        <pc:spChg chg="mod">
          <ac:chgData name="Kolakowski, Artur" userId="9c34c8cc-b1df-44f6-bea5-dcf7a54ee35f" providerId="ADAL" clId="{3840EB45-74CA-49F5-8548-3DE287019A31}" dt="2022-12-08T10:51:09.243" v="8184" actId="790"/>
          <ac:spMkLst>
            <pc:docMk/>
            <pc:sldMk cId="2574044071" sldId="484"/>
            <ac:spMk id="10112" creationId="{B570D43E-2F2D-49F6-933A-C53459D266E8}"/>
          </ac:spMkLst>
        </pc:spChg>
        <pc:spChg chg="mod">
          <ac:chgData name="Kolakowski, Artur" userId="9c34c8cc-b1df-44f6-bea5-dcf7a54ee35f" providerId="ADAL" clId="{3840EB45-74CA-49F5-8548-3DE287019A31}" dt="2022-12-08T10:51:09.245" v="8185" actId="790"/>
          <ac:spMkLst>
            <pc:docMk/>
            <pc:sldMk cId="2574044071" sldId="484"/>
            <ac:spMk id="10113" creationId="{C45CC675-252F-461E-ACD4-C00D0B2B2208}"/>
          </ac:spMkLst>
        </pc:spChg>
        <pc:spChg chg="mod">
          <ac:chgData name="Kolakowski, Artur" userId="9c34c8cc-b1df-44f6-bea5-dcf7a54ee35f" providerId="ADAL" clId="{3840EB45-74CA-49F5-8548-3DE287019A31}" dt="2022-12-08T10:51:09.247" v="8186" actId="790"/>
          <ac:spMkLst>
            <pc:docMk/>
            <pc:sldMk cId="2574044071" sldId="484"/>
            <ac:spMk id="10114" creationId="{318D32B6-3D85-4F9E-817C-C56D33D2B068}"/>
          </ac:spMkLst>
        </pc:spChg>
        <pc:spChg chg="mod">
          <ac:chgData name="Kolakowski, Artur" userId="9c34c8cc-b1df-44f6-bea5-dcf7a54ee35f" providerId="ADAL" clId="{3840EB45-74CA-49F5-8548-3DE287019A31}" dt="2022-12-08T10:51:09.249" v="8187" actId="790"/>
          <ac:spMkLst>
            <pc:docMk/>
            <pc:sldMk cId="2574044071" sldId="484"/>
            <ac:spMk id="10115" creationId="{F9B17C83-A893-46CC-BE87-9360051166AE}"/>
          </ac:spMkLst>
        </pc:spChg>
        <pc:spChg chg="mod">
          <ac:chgData name="Kolakowski, Artur" userId="9c34c8cc-b1df-44f6-bea5-dcf7a54ee35f" providerId="ADAL" clId="{3840EB45-74CA-49F5-8548-3DE287019A31}" dt="2022-12-08T10:51:09.251" v="8188" actId="790"/>
          <ac:spMkLst>
            <pc:docMk/>
            <pc:sldMk cId="2574044071" sldId="484"/>
            <ac:spMk id="10116" creationId="{73588C63-7B9F-4157-ACDF-CF5414B86667}"/>
          </ac:spMkLst>
        </pc:spChg>
        <pc:spChg chg="mod">
          <ac:chgData name="Kolakowski, Artur" userId="9c34c8cc-b1df-44f6-bea5-dcf7a54ee35f" providerId="ADAL" clId="{3840EB45-74CA-49F5-8548-3DE287019A31}" dt="2022-12-08T10:51:09.253" v="8189" actId="790"/>
          <ac:spMkLst>
            <pc:docMk/>
            <pc:sldMk cId="2574044071" sldId="484"/>
            <ac:spMk id="10117" creationId="{D789CF02-D10B-43E6-9987-AA207556BA07}"/>
          </ac:spMkLst>
        </pc:spChg>
        <pc:spChg chg="mod">
          <ac:chgData name="Kolakowski, Artur" userId="9c34c8cc-b1df-44f6-bea5-dcf7a54ee35f" providerId="ADAL" clId="{3840EB45-74CA-49F5-8548-3DE287019A31}" dt="2022-12-08T10:51:09.255" v="8190" actId="790"/>
          <ac:spMkLst>
            <pc:docMk/>
            <pc:sldMk cId="2574044071" sldId="484"/>
            <ac:spMk id="10118" creationId="{70772943-F9AE-4CDF-BA8A-A4D706E526D8}"/>
          </ac:spMkLst>
        </pc:spChg>
        <pc:spChg chg="mod">
          <ac:chgData name="Kolakowski, Artur" userId="9c34c8cc-b1df-44f6-bea5-dcf7a54ee35f" providerId="ADAL" clId="{3840EB45-74CA-49F5-8548-3DE287019A31}" dt="2022-12-08T10:51:09.256" v="8191" actId="790"/>
          <ac:spMkLst>
            <pc:docMk/>
            <pc:sldMk cId="2574044071" sldId="484"/>
            <ac:spMk id="10119" creationId="{89C4F4CE-FFFF-4659-89D3-4F7651071E4B}"/>
          </ac:spMkLst>
        </pc:spChg>
        <pc:spChg chg="mod">
          <ac:chgData name="Kolakowski, Artur" userId="9c34c8cc-b1df-44f6-bea5-dcf7a54ee35f" providerId="ADAL" clId="{3840EB45-74CA-49F5-8548-3DE287019A31}" dt="2022-12-08T10:51:09.258" v="8192" actId="790"/>
          <ac:spMkLst>
            <pc:docMk/>
            <pc:sldMk cId="2574044071" sldId="484"/>
            <ac:spMk id="10120" creationId="{E7D38D5B-AB7E-47B3-BFB1-9B4C247E6A8F}"/>
          </ac:spMkLst>
        </pc:spChg>
        <pc:spChg chg="mod">
          <ac:chgData name="Kolakowski, Artur" userId="9c34c8cc-b1df-44f6-bea5-dcf7a54ee35f" providerId="ADAL" clId="{3840EB45-74CA-49F5-8548-3DE287019A31}" dt="2022-12-08T10:51:09.262" v="8193" actId="790"/>
          <ac:spMkLst>
            <pc:docMk/>
            <pc:sldMk cId="2574044071" sldId="484"/>
            <ac:spMk id="10121" creationId="{D26495A7-E5EC-47AE-AA95-B6F7289C5B26}"/>
          </ac:spMkLst>
        </pc:spChg>
        <pc:spChg chg="mod">
          <ac:chgData name="Kolakowski, Artur" userId="9c34c8cc-b1df-44f6-bea5-dcf7a54ee35f" providerId="ADAL" clId="{3840EB45-74CA-49F5-8548-3DE287019A31}" dt="2022-12-08T10:51:09.264" v="8194" actId="790"/>
          <ac:spMkLst>
            <pc:docMk/>
            <pc:sldMk cId="2574044071" sldId="484"/>
            <ac:spMk id="10122" creationId="{B088C12E-E7A5-4806-83A0-9AC680F373D5}"/>
          </ac:spMkLst>
        </pc:spChg>
        <pc:spChg chg="mod">
          <ac:chgData name="Kolakowski, Artur" userId="9c34c8cc-b1df-44f6-bea5-dcf7a54ee35f" providerId="ADAL" clId="{3840EB45-74CA-49F5-8548-3DE287019A31}" dt="2022-12-08T10:51:09.266" v="8195" actId="790"/>
          <ac:spMkLst>
            <pc:docMk/>
            <pc:sldMk cId="2574044071" sldId="484"/>
            <ac:spMk id="10123" creationId="{E6D13559-F974-495E-BD3E-61620781E6BC}"/>
          </ac:spMkLst>
        </pc:spChg>
        <pc:spChg chg="mod">
          <ac:chgData name="Kolakowski, Artur" userId="9c34c8cc-b1df-44f6-bea5-dcf7a54ee35f" providerId="ADAL" clId="{3840EB45-74CA-49F5-8548-3DE287019A31}" dt="2022-12-08T10:51:09.267" v="8196" actId="790"/>
          <ac:spMkLst>
            <pc:docMk/>
            <pc:sldMk cId="2574044071" sldId="484"/>
            <ac:spMk id="10124" creationId="{1D4F0C78-84B6-4F40-82CF-7C147823AC9A}"/>
          </ac:spMkLst>
        </pc:spChg>
        <pc:spChg chg="mod">
          <ac:chgData name="Kolakowski, Artur" userId="9c34c8cc-b1df-44f6-bea5-dcf7a54ee35f" providerId="ADAL" clId="{3840EB45-74CA-49F5-8548-3DE287019A31}" dt="2022-12-08T10:51:09.269" v="8197" actId="790"/>
          <ac:spMkLst>
            <pc:docMk/>
            <pc:sldMk cId="2574044071" sldId="484"/>
            <ac:spMk id="10125" creationId="{8BF6CB19-F60C-4CE5-9097-DEEED27036B5}"/>
          </ac:spMkLst>
        </pc:spChg>
        <pc:spChg chg="mod">
          <ac:chgData name="Kolakowski, Artur" userId="9c34c8cc-b1df-44f6-bea5-dcf7a54ee35f" providerId="ADAL" clId="{3840EB45-74CA-49F5-8548-3DE287019A31}" dt="2022-12-08T10:51:09.270" v="8198" actId="790"/>
          <ac:spMkLst>
            <pc:docMk/>
            <pc:sldMk cId="2574044071" sldId="484"/>
            <ac:spMk id="10126" creationId="{AF80C96D-88A3-41A0-AFE5-1F6F2DF2B7B1}"/>
          </ac:spMkLst>
        </pc:spChg>
        <pc:spChg chg="mod">
          <ac:chgData name="Kolakowski, Artur" userId="9c34c8cc-b1df-44f6-bea5-dcf7a54ee35f" providerId="ADAL" clId="{3840EB45-74CA-49F5-8548-3DE287019A31}" dt="2022-12-08T10:51:09.272" v="8199" actId="790"/>
          <ac:spMkLst>
            <pc:docMk/>
            <pc:sldMk cId="2574044071" sldId="484"/>
            <ac:spMk id="10127" creationId="{E426C4C3-8FA2-41BD-8F54-098EE306AF28}"/>
          </ac:spMkLst>
        </pc:spChg>
        <pc:spChg chg="mod">
          <ac:chgData name="Kolakowski, Artur" userId="9c34c8cc-b1df-44f6-bea5-dcf7a54ee35f" providerId="ADAL" clId="{3840EB45-74CA-49F5-8548-3DE287019A31}" dt="2022-12-08T10:51:09.273" v="8200" actId="790"/>
          <ac:spMkLst>
            <pc:docMk/>
            <pc:sldMk cId="2574044071" sldId="484"/>
            <ac:spMk id="10128" creationId="{5452DD2D-717F-479D-AB69-ABA66BD4F30A}"/>
          </ac:spMkLst>
        </pc:spChg>
        <pc:spChg chg="mod">
          <ac:chgData name="Kolakowski, Artur" userId="9c34c8cc-b1df-44f6-bea5-dcf7a54ee35f" providerId="ADAL" clId="{3840EB45-74CA-49F5-8548-3DE287019A31}" dt="2022-12-08T10:51:09.275" v="8201" actId="790"/>
          <ac:spMkLst>
            <pc:docMk/>
            <pc:sldMk cId="2574044071" sldId="484"/>
            <ac:spMk id="10129" creationId="{19EF4E26-363B-4272-909B-B11CEB3C40BD}"/>
          </ac:spMkLst>
        </pc:spChg>
        <pc:spChg chg="mod">
          <ac:chgData name="Kolakowski, Artur" userId="9c34c8cc-b1df-44f6-bea5-dcf7a54ee35f" providerId="ADAL" clId="{3840EB45-74CA-49F5-8548-3DE287019A31}" dt="2022-12-08T10:51:09.277" v="8202" actId="790"/>
          <ac:spMkLst>
            <pc:docMk/>
            <pc:sldMk cId="2574044071" sldId="484"/>
            <ac:spMk id="10130" creationId="{0A462967-D12B-451C-82E1-8EB49F0220DE}"/>
          </ac:spMkLst>
        </pc:spChg>
        <pc:spChg chg="mod">
          <ac:chgData name="Kolakowski, Artur" userId="9c34c8cc-b1df-44f6-bea5-dcf7a54ee35f" providerId="ADAL" clId="{3840EB45-74CA-49F5-8548-3DE287019A31}" dt="2022-12-08T10:51:09.279" v="8203" actId="790"/>
          <ac:spMkLst>
            <pc:docMk/>
            <pc:sldMk cId="2574044071" sldId="484"/>
            <ac:spMk id="10131" creationId="{DA8CA043-9D1F-45ED-9C9B-8EE806EDE5E1}"/>
          </ac:spMkLst>
        </pc:spChg>
        <pc:spChg chg="mod">
          <ac:chgData name="Kolakowski, Artur" userId="9c34c8cc-b1df-44f6-bea5-dcf7a54ee35f" providerId="ADAL" clId="{3840EB45-74CA-49F5-8548-3DE287019A31}" dt="2022-12-08T10:51:09.281" v="8204" actId="790"/>
          <ac:spMkLst>
            <pc:docMk/>
            <pc:sldMk cId="2574044071" sldId="484"/>
            <ac:spMk id="10132" creationId="{F7645CEE-7333-4223-A0BE-975952C0E0E7}"/>
          </ac:spMkLst>
        </pc:spChg>
        <pc:spChg chg="mod">
          <ac:chgData name="Kolakowski, Artur" userId="9c34c8cc-b1df-44f6-bea5-dcf7a54ee35f" providerId="ADAL" clId="{3840EB45-74CA-49F5-8548-3DE287019A31}" dt="2022-12-08T10:51:09.282" v="8205" actId="790"/>
          <ac:spMkLst>
            <pc:docMk/>
            <pc:sldMk cId="2574044071" sldId="484"/>
            <ac:spMk id="10133" creationId="{883F3BC9-5AB7-4BB2-91F8-EAF0BC16859B}"/>
          </ac:spMkLst>
        </pc:spChg>
        <pc:spChg chg="mod">
          <ac:chgData name="Kolakowski, Artur" userId="9c34c8cc-b1df-44f6-bea5-dcf7a54ee35f" providerId="ADAL" clId="{3840EB45-74CA-49F5-8548-3DE287019A31}" dt="2022-12-08T10:51:09.283" v="8206" actId="790"/>
          <ac:spMkLst>
            <pc:docMk/>
            <pc:sldMk cId="2574044071" sldId="484"/>
            <ac:spMk id="10134" creationId="{0F77E8A8-CE81-43BF-975C-B66578C98A1C}"/>
          </ac:spMkLst>
        </pc:spChg>
        <pc:spChg chg="mod">
          <ac:chgData name="Kolakowski, Artur" userId="9c34c8cc-b1df-44f6-bea5-dcf7a54ee35f" providerId="ADAL" clId="{3840EB45-74CA-49F5-8548-3DE287019A31}" dt="2022-12-08T10:51:09.285" v="8207" actId="790"/>
          <ac:spMkLst>
            <pc:docMk/>
            <pc:sldMk cId="2574044071" sldId="484"/>
            <ac:spMk id="10135" creationId="{DC4C8882-02A5-4686-9912-59BC511DB76E}"/>
          </ac:spMkLst>
        </pc:spChg>
        <pc:spChg chg="mod">
          <ac:chgData name="Kolakowski, Artur" userId="9c34c8cc-b1df-44f6-bea5-dcf7a54ee35f" providerId="ADAL" clId="{3840EB45-74CA-49F5-8548-3DE287019A31}" dt="2022-12-08T10:51:09.286" v="8208" actId="790"/>
          <ac:spMkLst>
            <pc:docMk/>
            <pc:sldMk cId="2574044071" sldId="484"/>
            <ac:spMk id="10136" creationId="{C9CD6940-1EE8-46FC-AC08-477058090858}"/>
          </ac:spMkLst>
        </pc:spChg>
        <pc:spChg chg="mod">
          <ac:chgData name="Kolakowski, Artur" userId="9c34c8cc-b1df-44f6-bea5-dcf7a54ee35f" providerId="ADAL" clId="{3840EB45-74CA-49F5-8548-3DE287019A31}" dt="2022-12-08T10:51:09.287" v="8209" actId="790"/>
          <ac:spMkLst>
            <pc:docMk/>
            <pc:sldMk cId="2574044071" sldId="484"/>
            <ac:spMk id="10137" creationId="{850BD7AB-7076-4E6A-8E0C-EECB6F7331E7}"/>
          </ac:spMkLst>
        </pc:spChg>
        <pc:spChg chg="mod">
          <ac:chgData name="Kolakowski, Artur" userId="9c34c8cc-b1df-44f6-bea5-dcf7a54ee35f" providerId="ADAL" clId="{3840EB45-74CA-49F5-8548-3DE287019A31}" dt="2022-12-08T10:51:09.289" v="8210" actId="790"/>
          <ac:spMkLst>
            <pc:docMk/>
            <pc:sldMk cId="2574044071" sldId="484"/>
            <ac:spMk id="10138" creationId="{3BC1F952-92C8-4E18-AA6B-9FDA9ACD8876}"/>
          </ac:spMkLst>
        </pc:spChg>
        <pc:spChg chg="mod">
          <ac:chgData name="Kolakowski, Artur" userId="9c34c8cc-b1df-44f6-bea5-dcf7a54ee35f" providerId="ADAL" clId="{3840EB45-74CA-49F5-8548-3DE287019A31}" dt="2022-12-08T10:51:09.291" v="8211" actId="790"/>
          <ac:spMkLst>
            <pc:docMk/>
            <pc:sldMk cId="2574044071" sldId="484"/>
            <ac:spMk id="10139" creationId="{6D108AD0-F99F-4393-97E4-4279B7FAAF5A}"/>
          </ac:spMkLst>
        </pc:spChg>
        <pc:spChg chg="mod">
          <ac:chgData name="Kolakowski, Artur" userId="9c34c8cc-b1df-44f6-bea5-dcf7a54ee35f" providerId="ADAL" clId="{3840EB45-74CA-49F5-8548-3DE287019A31}" dt="2022-12-08T10:51:09.292" v="8212" actId="790"/>
          <ac:spMkLst>
            <pc:docMk/>
            <pc:sldMk cId="2574044071" sldId="484"/>
            <ac:spMk id="10140" creationId="{E315A101-50B0-4F6B-9009-32FC3FC5240A}"/>
          </ac:spMkLst>
        </pc:spChg>
        <pc:spChg chg="mod">
          <ac:chgData name="Kolakowski, Artur" userId="9c34c8cc-b1df-44f6-bea5-dcf7a54ee35f" providerId="ADAL" clId="{3840EB45-74CA-49F5-8548-3DE287019A31}" dt="2022-12-08T10:51:09.294" v="8213" actId="790"/>
          <ac:spMkLst>
            <pc:docMk/>
            <pc:sldMk cId="2574044071" sldId="484"/>
            <ac:spMk id="10141" creationId="{F829BC14-F996-45D9-BFC4-9969F868756D}"/>
          </ac:spMkLst>
        </pc:spChg>
        <pc:spChg chg="mod">
          <ac:chgData name="Kolakowski, Artur" userId="9c34c8cc-b1df-44f6-bea5-dcf7a54ee35f" providerId="ADAL" clId="{3840EB45-74CA-49F5-8548-3DE287019A31}" dt="2022-12-08T10:51:09.296" v="8214" actId="790"/>
          <ac:spMkLst>
            <pc:docMk/>
            <pc:sldMk cId="2574044071" sldId="484"/>
            <ac:spMk id="10142" creationId="{0338BB5C-2285-444A-B2DA-8A34CCF0C66F}"/>
          </ac:spMkLst>
        </pc:spChg>
        <pc:spChg chg="mod">
          <ac:chgData name="Kolakowski, Artur" userId="9c34c8cc-b1df-44f6-bea5-dcf7a54ee35f" providerId="ADAL" clId="{3840EB45-74CA-49F5-8548-3DE287019A31}" dt="2022-12-08T10:51:09.297" v="8215" actId="790"/>
          <ac:spMkLst>
            <pc:docMk/>
            <pc:sldMk cId="2574044071" sldId="484"/>
            <ac:spMk id="10143" creationId="{71D26AD0-B3CF-47C1-9692-734D1BE26E14}"/>
          </ac:spMkLst>
        </pc:spChg>
        <pc:spChg chg="mod">
          <ac:chgData name="Kolakowski, Artur" userId="9c34c8cc-b1df-44f6-bea5-dcf7a54ee35f" providerId="ADAL" clId="{3840EB45-74CA-49F5-8548-3DE287019A31}" dt="2022-12-08T10:51:09.298" v="8216" actId="790"/>
          <ac:spMkLst>
            <pc:docMk/>
            <pc:sldMk cId="2574044071" sldId="484"/>
            <ac:spMk id="10144" creationId="{34E3C37C-E265-413A-A497-579F9435EB07}"/>
          </ac:spMkLst>
        </pc:spChg>
        <pc:spChg chg="mod">
          <ac:chgData name="Kolakowski, Artur" userId="9c34c8cc-b1df-44f6-bea5-dcf7a54ee35f" providerId="ADAL" clId="{3840EB45-74CA-49F5-8548-3DE287019A31}" dt="2022-12-08T10:51:09.299" v="8217" actId="790"/>
          <ac:spMkLst>
            <pc:docMk/>
            <pc:sldMk cId="2574044071" sldId="484"/>
            <ac:spMk id="10145" creationId="{07DF8C00-C322-4C32-AB4F-79FA05482189}"/>
          </ac:spMkLst>
        </pc:spChg>
        <pc:spChg chg="mod">
          <ac:chgData name="Kolakowski, Artur" userId="9c34c8cc-b1df-44f6-bea5-dcf7a54ee35f" providerId="ADAL" clId="{3840EB45-74CA-49F5-8548-3DE287019A31}" dt="2022-12-08T10:51:09.300" v="8218" actId="790"/>
          <ac:spMkLst>
            <pc:docMk/>
            <pc:sldMk cId="2574044071" sldId="484"/>
            <ac:spMk id="10146" creationId="{00BA2AB3-B1D8-4F4B-95D2-91D5EF336271}"/>
          </ac:spMkLst>
        </pc:spChg>
        <pc:spChg chg="mod">
          <ac:chgData name="Kolakowski, Artur" userId="9c34c8cc-b1df-44f6-bea5-dcf7a54ee35f" providerId="ADAL" clId="{3840EB45-74CA-49F5-8548-3DE287019A31}" dt="2022-12-08T10:51:09.302" v="8219" actId="790"/>
          <ac:spMkLst>
            <pc:docMk/>
            <pc:sldMk cId="2574044071" sldId="484"/>
            <ac:spMk id="10147" creationId="{993E936A-9AA3-4072-9394-1AE2E0C0B2AB}"/>
          </ac:spMkLst>
        </pc:spChg>
        <pc:spChg chg="mod">
          <ac:chgData name="Kolakowski, Artur" userId="9c34c8cc-b1df-44f6-bea5-dcf7a54ee35f" providerId="ADAL" clId="{3840EB45-74CA-49F5-8548-3DE287019A31}" dt="2022-12-08T10:51:09.304" v="8220" actId="790"/>
          <ac:spMkLst>
            <pc:docMk/>
            <pc:sldMk cId="2574044071" sldId="484"/>
            <ac:spMk id="10148" creationId="{00B7F8A0-2AA8-4C85-9D38-0A48A6DE320F}"/>
          </ac:spMkLst>
        </pc:spChg>
        <pc:spChg chg="mod">
          <ac:chgData name="Kolakowski, Artur" userId="9c34c8cc-b1df-44f6-bea5-dcf7a54ee35f" providerId="ADAL" clId="{3840EB45-74CA-49F5-8548-3DE287019A31}" dt="2022-12-08T10:51:09.305" v="8221" actId="790"/>
          <ac:spMkLst>
            <pc:docMk/>
            <pc:sldMk cId="2574044071" sldId="484"/>
            <ac:spMk id="10149" creationId="{53B3DFB4-A5FA-4139-B20C-E670DF3A0BCA}"/>
          </ac:spMkLst>
        </pc:spChg>
        <pc:spChg chg="mod">
          <ac:chgData name="Kolakowski, Artur" userId="9c34c8cc-b1df-44f6-bea5-dcf7a54ee35f" providerId="ADAL" clId="{3840EB45-74CA-49F5-8548-3DE287019A31}" dt="2022-12-08T10:51:09.307" v="8222" actId="790"/>
          <ac:spMkLst>
            <pc:docMk/>
            <pc:sldMk cId="2574044071" sldId="484"/>
            <ac:spMk id="10150" creationId="{6370FECD-3698-4361-99BC-6AFD49218E58}"/>
          </ac:spMkLst>
        </pc:spChg>
        <pc:spChg chg="mod">
          <ac:chgData name="Kolakowski, Artur" userId="9c34c8cc-b1df-44f6-bea5-dcf7a54ee35f" providerId="ADAL" clId="{3840EB45-74CA-49F5-8548-3DE287019A31}" dt="2022-12-08T10:51:09.309" v="8223" actId="790"/>
          <ac:spMkLst>
            <pc:docMk/>
            <pc:sldMk cId="2574044071" sldId="484"/>
            <ac:spMk id="10151" creationId="{7430EC58-9174-48CC-B568-D1E2A3DA8D6E}"/>
          </ac:spMkLst>
        </pc:spChg>
        <pc:spChg chg="mod">
          <ac:chgData name="Kolakowski, Artur" userId="9c34c8cc-b1df-44f6-bea5-dcf7a54ee35f" providerId="ADAL" clId="{3840EB45-74CA-49F5-8548-3DE287019A31}" dt="2022-12-08T10:51:09.311" v="8224" actId="790"/>
          <ac:spMkLst>
            <pc:docMk/>
            <pc:sldMk cId="2574044071" sldId="484"/>
            <ac:spMk id="10152" creationId="{56EABE9F-14C9-4B2A-B0F0-D74C53F9F727}"/>
          </ac:spMkLst>
        </pc:spChg>
        <pc:spChg chg="mod">
          <ac:chgData name="Kolakowski, Artur" userId="9c34c8cc-b1df-44f6-bea5-dcf7a54ee35f" providerId="ADAL" clId="{3840EB45-74CA-49F5-8548-3DE287019A31}" dt="2022-12-08T10:51:09.312" v="8225" actId="790"/>
          <ac:spMkLst>
            <pc:docMk/>
            <pc:sldMk cId="2574044071" sldId="484"/>
            <ac:spMk id="10153" creationId="{8E13ABF6-C4C4-4051-AE3E-AD0FF85CA1B1}"/>
          </ac:spMkLst>
        </pc:spChg>
        <pc:spChg chg="mod">
          <ac:chgData name="Kolakowski, Artur" userId="9c34c8cc-b1df-44f6-bea5-dcf7a54ee35f" providerId="ADAL" clId="{3840EB45-74CA-49F5-8548-3DE287019A31}" dt="2022-12-08T10:51:09.313" v="8226" actId="790"/>
          <ac:spMkLst>
            <pc:docMk/>
            <pc:sldMk cId="2574044071" sldId="484"/>
            <ac:spMk id="10154" creationId="{B34EA94A-73DF-4A1A-ABA1-DBCC73A0E1B4}"/>
          </ac:spMkLst>
        </pc:spChg>
        <pc:spChg chg="mod">
          <ac:chgData name="Kolakowski, Artur" userId="9c34c8cc-b1df-44f6-bea5-dcf7a54ee35f" providerId="ADAL" clId="{3840EB45-74CA-49F5-8548-3DE287019A31}" dt="2022-12-08T10:51:09.315" v="8227" actId="790"/>
          <ac:spMkLst>
            <pc:docMk/>
            <pc:sldMk cId="2574044071" sldId="484"/>
            <ac:spMk id="10155" creationId="{DBA65B40-689F-4284-8C65-33A0731EA1FB}"/>
          </ac:spMkLst>
        </pc:spChg>
        <pc:spChg chg="mod">
          <ac:chgData name="Kolakowski, Artur" userId="9c34c8cc-b1df-44f6-bea5-dcf7a54ee35f" providerId="ADAL" clId="{3840EB45-74CA-49F5-8548-3DE287019A31}" dt="2022-12-08T10:51:09.316" v="8228" actId="790"/>
          <ac:spMkLst>
            <pc:docMk/>
            <pc:sldMk cId="2574044071" sldId="484"/>
            <ac:spMk id="10156" creationId="{86043444-5EC7-42AC-ABA2-0A54FEF9812C}"/>
          </ac:spMkLst>
        </pc:spChg>
        <pc:spChg chg="mod">
          <ac:chgData name="Kolakowski, Artur" userId="9c34c8cc-b1df-44f6-bea5-dcf7a54ee35f" providerId="ADAL" clId="{3840EB45-74CA-49F5-8548-3DE287019A31}" dt="2022-12-08T10:51:09.317" v="8229" actId="790"/>
          <ac:spMkLst>
            <pc:docMk/>
            <pc:sldMk cId="2574044071" sldId="484"/>
            <ac:spMk id="10157" creationId="{ABDE26B7-52DA-4216-BCF2-FD50C38845A6}"/>
          </ac:spMkLst>
        </pc:spChg>
        <pc:spChg chg="mod">
          <ac:chgData name="Kolakowski, Artur" userId="9c34c8cc-b1df-44f6-bea5-dcf7a54ee35f" providerId="ADAL" clId="{3840EB45-74CA-49F5-8548-3DE287019A31}" dt="2022-12-08T10:51:09.319" v="8230" actId="790"/>
          <ac:spMkLst>
            <pc:docMk/>
            <pc:sldMk cId="2574044071" sldId="484"/>
            <ac:spMk id="10158" creationId="{454B736A-57A5-4669-B6C9-D29080320E45}"/>
          </ac:spMkLst>
        </pc:spChg>
        <pc:spChg chg="mod">
          <ac:chgData name="Kolakowski, Artur" userId="9c34c8cc-b1df-44f6-bea5-dcf7a54ee35f" providerId="ADAL" clId="{3840EB45-74CA-49F5-8548-3DE287019A31}" dt="2022-12-08T10:51:09.320" v="8231" actId="790"/>
          <ac:spMkLst>
            <pc:docMk/>
            <pc:sldMk cId="2574044071" sldId="484"/>
            <ac:spMk id="10159" creationId="{AC386C80-3F09-4606-9C2C-AD4294CE0318}"/>
          </ac:spMkLst>
        </pc:spChg>
        <pc:spChg chg="mod">
          <ac:chgData name="Kolakowski, Artur" userId="9c34c8cc-b1df-44f6-bea5-dcf7a54ee35f" providerId="ADAL" clId="{3840EB45-74CA-49F5-8548-3DE287019A31}" dt="2022-12-08T10:51:09.321" v="8232" actId="790"/>
          <ac:spMkLst>
            <pc:docMk/>
            <pc:sldMk cId="2574044071" sldId="484"/>
            <ac:spMk id="10160" creationId="{382B4E48-B871-4521-A288-3CABCB03BC4F}"/>
          </ac:spMkLst>
        </pc:spChg>
        <pc:spChg chg="mod">
          <ac:chgData name="Kolakowski, Artur" userId="9c34c8cc-b1df-44f6-bea5-dcf7a54ee35f" providerId="ADAL" clId="{3840EB45-74CA-49F5-8548-3DE287019A31}" dt="2022-12-08T10:51:09.323" v="8233" actId="790"/>
          <ac:spMkLst>
            <pc:docMk/>
            <pc:sldMk cId="2574044071" sldId="484"/>
            <ac:spMk id="10161" creationId="{33EA628B-B720-4591-BE6B-3EBC52099FCD}"/>
          </ac:spMkLst>
        </pc:spChg>
        <pc:spChg chg="mod">
          <ac:chgData name="Kolakowski, Artur" userId="9c34c8cc-b1df-44f6-bea5-dcf7a54ee35f" providerId="ADAL" clId="{3840EB45-74CA-49F5-8548-3DE287019A31}" dt="2022-12-08T10:51:09.324" v="8234" actId="790"/>
          <ac:spMkLst>
            <pc:docMk/>
            <pc:sldMk cId="2574044071" sldId="484"/>
            <ac:spMk id="10162" creationId="{74A1E2E3-D580-41B7-A03A-30C3DBAA5C6B}"/>
          </ac:spMkLst>
        </pc:spChg>
        <pc:spChg chg="mod">
          <ac:chgData name="Kolakowski, Artur" userId="9c34c8cc-b1df-44f6-bea5-dcf7a54ee35f" providerId="ADAL" clId="{3840EB45-74CA-49F5-8548-3DE287019A31}" dt="2022-12-08T10:51:09.326" v="8235" actId="790"/>
          <ac:spMkLst>
            <pc:docMk/>
            <pc:sldMk cId="2574044071" sldId="484"/>
            <ac:spMk id="10163" creationId="{0F3E5B11-D170-40C0-813D-521B3B21E1F5}"/>
          </ac:spMkLst>
        </pc:spChg>
        <pc:spChg chg="mod">
          <ac:chgData name="Kolakowski, Artur" userId="9c34c8cc-b1df-44f6-bea5-dcf7a54ee35f" providerId="ADAL" clId="{3840EB45-74CA-49F5-8548-3DE287019A31}" dt="2022-12-08T10:51:09.328" v="8236" actId="790"/>
          <ac:spMkLst>
            <pc:docMk/>
            <pc:sldMk cId="2574044071" sldId="484"/>
            <ac:spMk id="10164" creationId="{206AA9ED-F3BB-46D2-854D-89F0D9AA60E5}"/>
          </ac:spMkLst>
        </pc:spChg>
        <pc:spChg chg="mod">
          <ac:chgData name="Kolakowski, Artur" userId="9c34c8cc-b1df-44f6-bea5-dcf7a54ee35f" providerId="ADAL" clId="{3840EB45-74CA-49F5-8548-3DE287019A31}" dt="2022-12-08T10:51:09.330" v="8237" actId="790"/>
          <ac:spMkLst>
            <pc:docMk/>
            <pc:sldMk cId="2574044071" sldId="484"/>
            <ac:spMk id="10165" creationId="{A0E2667E-DA45-495E-A49D-6817137CEB09}"/>
          </ac:spMkLst>
        </pc:spChg>
        <pc:spChg chg="mod">
          <ac:chgData name="Kolakowski, Artur" userId="9c34c8cc-b1df-44f6-bea5-dcf7a54ee35f" providerId="ADAL" clId="{3840EB45-74CA-49F5-8548-3DE287019A31}" dt="2022-12-08T10:51:09.331" v="8238" actId="790"/>
          <ac:spMkLst>
            <pc:docMk/>
            <pc:sldMk cId="2574044071" sldId="484"/>
            <ac:spMk id="10166" creationId="{DF1C1149-F461-4508-8038-655054797A8A}"/>
          </ac:spMkLst>
        </pc:spChg>
        <pc:spChg chg="mod">
          <ac:chgData name="Kolakowski, Artur" userId="9c34c8cc-b1df-44f6-bea5-dcf7a54ee35f" providerId="ADAL" clId="{3840EB45-74CA-49F5-8548-3DE287019A31}" dt="2022-12-08T10:51:09.333" v="8239" actId="790"/>
          <ac:spMkLst>
            <pc:docMk/>
            <pc:sldMk cId="2574044071" sldId="484"/>
            <ac:spMk id="10167" creationId="{D6DEC1C3-39C9-430B-B046-FF4D83FA86A2}"/>
          </ac:spMkLst>
        </pc:spChg>
        <pc:spChg chg="mod">
          <ac:chgData name="Kolakowski, Artur" userId="9c34c8cc-b1df-44f6-bea5-dcf7a54ee35f" providerId="ADAL" clId="{3840EB45-74CA-49F5-8548-3DE287019A31}" dt="2022-12-08T10:51:09.334" v="8240" actId="790"/>
          <ac:spMkLst>
            <pc:docMk/>
            <pc:sldMk cId="2574044071" sldId="484"/>
            <ac:spMk id="10168" creationId="{369B3F44-FF41-4381-8E57-DCC3FD9B0D11}"/>
          </ac:spMkLst>
        </pc:spChg>
        <pc:spChg chg="mod">
          <ac:chgData name="Kolakowski, Artur" userId="9c34c8cc-b1df-44f6-bea5-dcf7a54ee35f" providerId="ADAL" clId="{3840EB45-74CA-49F5-8548-3DE287019A31}" dt="2022-12-08T10:51:09.336" v="8241" actId="790"/>
          <ac:spMkLst>
            <pc:docMk/>
            <pc:sldMk cId="2574044071" sldId="484"/>
            <ac:spMk id="10169" creationId="{5C4B785E-F2CF-4F8B-BCE7-E50AA75CEEE7}"/>
          </ac:spMkLst>
        </pc:spChg>
        <pc:spChg chg="mod">
          <ac:chgData name="Kolakowski, Artur" userId="9c34c8cc-b1df-44f6-bea5-dcf7a54ee35f" providerId="ADAL" clId="{3840EB45-74CA-49F5-8548-3DE287019A31}" dt="2022-12-08T10:51:09.338" v="8242" actId="790"/>
          <ac:spMkLst>
            <pc:docMk/>
            <pc:sldMk cId="2574044071" sldId="484"/>
            <ac:spMk id="10170" creationId="{73F190E5-E834-48F1-9494-A5C720D68FA9}"/>
          </ac:spMkLst>
        </pc:spChg>
        <pc:spChg chg="mod">
          <ac:chgData name="Kolakowski, Artur" userId="9c34c8cc-b1df-44f6-bea5-dcf7a54ee35f" providerId="ADAL" clId="{3840EB45-74CA-49F5-8548-3DE287019A31}" dt="2022-12-08T10:51:09.341" v="8243" actId="790"/>
          <ac:spMkLst>
            <pc:docMk/>
            <pc:sldMk cId="2574044071" sldId="484"/>
            <ac:spMk id="10171" creationId="{2CC9629B-D0FE-4CB9-BD7D-648CD2001E0F}"/>
          </ac:spMkLst>
        </pc:spChg>
        <pc:spChg chg="mod">
          <ac:chgData name="Kolakowski, Artur" userId="9c34c8cc-b1df-44f6-bea5-dcf7a54ee35f" providerId="ADAL" clId="{3840EB45-74CA-49F5-8548-3DE287019A31}" dt="2022-12-08T10:51:09.343" v="8244" actId="790"/>
          <ac:spMkLst>
            <pc:docMk/>
            <pc:sldMk cId="2574044071" sldId="484"/>
            <ac:spMk id="10172" creationId="{247E1324-6E6A-4A93-8F4E-493CBB129053}"/>
          </ac:spMkLst>
        </pc:spChg>
        <pc:spChg chg="mod">
          <ac:chgData name="Kolakowski, Artur" userId="9c34c8cc-b1df-44f6-bea5-dcf7a54ee35f" providerId="ADAL" clId="{3840EB45-74CA-49F5-8548-3DE287019A31}" dt="2022-12-08T10:51:09.345" v="8245" actId="790"/>
          <ac:spMkLst>
            <pc:docMk/>
            <pc:sldMk cId="2574044071" sldId="484"/>
            <ac:spMk id="10173" creationId="{08001762-F200-49E8-A3F7-249E0F185A7B}"/>
          </ac:spMkLst>
        </pc:spChg>
        <pc:spChg chg="mod">
          <ac:chgData name="Kolakowski, Artur" userId="9c34c8cc-b1df-44f6-bea5-dcf7a54ee35f" providerId="ADAL" clId="{3840EB45-74CA-49F5-8548-3DE287019A31}" dt="2022-12-08T10:51:09.347" v="8246" actId="790"/>
          <ac:spMkLst>
            <pc:docMk/>
            <pc:sldMk cId="2574044071" sldId="484"/>
            <ac:spMk id="10174" creationId="{2E897E12-BC0B-45E7-BBBC-E9C874C97955}"/>
          </ac:spMkLst>
        </pc:spChg>
        <pc:spChg chg="mod">
          <ac:chgData name="Kolakowski, Artur" userId="9c34c8cc-b1df-44f6-bea5-dcf7a54ee35f" providerId="ADAL" clId="{3840EB45-74CA-49F5-8548-3DE287019A31}" dt="2022-12-08T10:51:09.349" v="8247" actId="790"/>
          <ac:spMkLst>
            <pc:docMk/>
            <pc:sldMk cId="2574044071" sldId="484"/>
            <ac:spMk id="10175" creationId="{27D815A8-95EE-4868-9F13-0D282C851087}"/>
          </ac:spMkLst>
        </pc:spChg>
        <pc:spChg chg="mod">
          <ac:chgData name="Kolakowski, Artur" userId="9c34c8cc-b1df-44f6-bea5-dcf7a54ee35f" providerId="ADAL" clId="{3840EB45-74CA-49F5-8548-3DE287019A31}" dt="2022-12-08T10:51:09.351" v="8248" actId="790"/>
          <ac:spMkLst>
            <pc:docMk/>
            <pc:sldMk cId="2574044071" sldId="484"/>
            <ac:spMk id="10176" creationId="{575B5A9C-7013-4A75-9E10-602BFAF500FA}"/>
          </ac:spMkLst>
        </pc:spChg>
        <pc:spChg chg="mod">
          <ac:chgData name="Kolakowski, Artur" userId="9c34c8cc-b1df-44f6-bea5-dcf7a54ee35f" providerId="ADAL" clId="{3840EB45-74CA-49F5-8548-3DE287019A31}" dt="2022-12-08T10:51:09.354" v="8249" actId="790"/>
          <ac:spMkLst>
            <pc:docMk/>
            <pc:sldMk cId="2574044071" sldId="484"/>
            <ac:spMk id="10177" creationId="{6F75B688-7D60-460C-881D-DB680DD7B142}"/>
          </ac:spMkLst>
        </pc:spChg>
        <pc:spChg chg="mod">
          <ac:chgData name="Kolakowski, Artur" userId="9c34c8cc-b1df-44f6-bea5-dcf7a54ee35f" providerId="ADAL" clId="{3840EB45-74CA-49F5-8548-3DE287019A31}" dt="2022-12-08T10:51:09.356" v="8250" actId="790"/>
          <ac:spMkLst>
            <pc:docMk/>
            <pc:sldMk cId="2574044071" sldId="484"/>
            <ac:spMk id="10178" creationId="{EA64479B-120F-4750-AF03-B3E934F1919C}"/>
          </ac:spMkLst>
        </pc:spChg>
        <pc:spChg chg="mod">
          <ac:chgData name="Kolakowski, Artur" userId="9c34c8cc-b1df-44f6-bea5-dcf7a54ee35f" providerId="ADAL" clId="{3840EB45-74CA-49F5-8548-3DE287019A31}" dt="2022-12-08T10:51:09.358" v="8251" actId="790"/>
          <ac:spMkLst>
            <pc:docMk/>
            <pc:sldMk cId="2574044071" sldId="484"/>
            <ac:spMk id="10179" creationId="{D5930631-A54B-4246-BC53-D05C0AAA9B08}"/>
          </ac:spMkLst>
        </pc:spChg>
        <pc:spChg chg="mod">
          <ac:chgData name="Kolakowski, Artur" userId="9c34c8cc-b1df-44f6-bea5-dcf7a54ee35f" providerId="ADAL" clId="{3840EB45-74CA-49F5-8548-3DE287019A31}" dt="2022-12-08T10:51:09.360" v="8252" actId="790"/>
          <ac:spMkLst>
            <pc:docMk/>
            <pc:sldMk cId="2574044071" sldId="484"/>
            <ac:spMk id="10180" creationId="{8C4AAD62-0420-42DD-AA28-2E6D21873961}"/>
          </ac:spMkLst>
        </pc:spChg>
        <pc:spChg chg="mod">
          <ac:chgData name="Kolakowski, Artur" userId="9c34c8cc-b1df-44f6-bea5-dcf7a54ee35f" providerId="ADAL" clId="{3840EB45-74CA-49F5-8548-3DE287019A31}" dt="2022-12-08T10:51:09.362" v="8253" actId="790"/>
          <ac:spMkLst>
            <pc:docMk/>
            <pc:sldMk cId="2574044071" sldId="484"/>
            <ac:spMk id="10181" creationId="{FD2E7529-E1AE-425C-9BF8-BE637CBF7D94}"/>
          </ac:spMkLst>
        </pc:spChg>
        <pc:spChg chg="mod">
          <ac:chgData name="Kolakowski, Artur" userId="9c34c8cc-b1df-44f6-bea5-dcf7a54ee35f" providerId="ADAL" clId="{3840EB45-74CA-49F5-8548-3DE287019A31}" dt="2022-12-08T10:51:09.364" v="8254" actId="790"/>
          <ac:spMkLst>
            <pc:docMk/>
            <pc:sldMk cId="2574044071" sldId="484"/>
            <ac:spMk id="10182" creationId="{EAF95D85-68D8-46BD-8DB3-C82ABF960ABF}"/>
          </ac:spMkLst>
        </pc:spChg>
        <pc:spChg chg="mod">
          <ac:chgData name="Kolakowski, Artur" userId="9c34c8cc-b1df-44f6-bea5-dcf7a54ee35f" providerId="ADAL" clId="{3840EB45-74CA-49F5-8548-3DE287019A31}" dt="2022-12-08T10:51:09.366" v="8255" actId="790"/>
          <ac:spMkLst>
            <pc:docMk/>
            <pc:sldMk cId="2574044071" sldId="484"/>
            <ac:spMk id="10183" creationId="{D1D2EA6D-140D-4E6E-8BB8-A3ED54AB8935}"/>
          </ac:spMkLst>
        </pc:spChg>
        <pc:spChg chg="mod">
          <ac:chgData name="Kolakowski, Artur" userId="9c34c8cc-b1df-44f6-bea5-dcf7a54ee35f" providerId="ADAL" clId="{3840EB45-74CA-49F5-8548-3DE287019A31}" dt="2022-12-08T10:51:09.368" v="8256" actId="790"/>
          <ac:spMkLst>
            <pc:docMk/>
            <pc:sldMk cId="2574044071" sldId="484"/>
            <ac:spMk id="10184" creationId="{1A135392-C4AD-461B-8DE8-37C29CD01E0E}"/>
          </ac:spMkLst>
        </pc:spChg>
        <pc:spChg chg="mod">
          <ac:chgData name="Kolakowski, Artur" userId="9c34c8cc-b1df-44f6-bea5-dcf7a54ee35f" providerId="ADAL" clId="{3840EB45-74CA-49F5-8548-3DE287019A31}" dt="2022-12-08T10:51:09.369" v="8257" actId="790"/>
          <ac:spMkLst>
            <pc:docMk/>
            <pc:sldMk cId="2574044071" sldId="484"/>
            <ac:spMk id="10185" creationId="{968EFA53-D964-4DF8-9C99-3699C4FAA5A4}"/>
          </ac:spMkLst>
        </pc:spChg>
        <pc:spChg chg="mod">
          <ac:chgData name="Kolakowski, Artur" userId="9c34c8cc-b1df-44f6-bea5-dcf7a54ee35f" providerId="ADAL" clId="{3840EB45-74CA-49F5-8548-3DE287019A31}" dt="2022-12-08T10:51:09.371" v="8258" actId="790"/>
          <ac:spMkLst>
            <pc:docMk/>
            <pc:sldMk cId="2574044071" sldId="484"/>
            <ac:spMk id="10186" creationId="{48880EBD-A59C-47D8-9E40-FF53CD40592E}"/>
          </ac:spMkLst>
        </pc:spChg>
        <pc:spChg chg="mod">
          <ac:chgData name="Kolakowski, Artur" userId="9c34c8cc-b1df-44f6-bea5-dcf7a54ee35f" providerId="ADAL" clId="{3840EB45-74CA-49F5-8548-3DE287019A31}" dt="2022-12-08T10:51:09.373" v="8259" actId="790"/>
          <ac:spMkLst>
            <pc:docMk/>
            <pc:sldMk cId="2574044071" sldId="484"/>
            <ac:spMk id="10187" creationId="{CA1EFACE-353D-4888-93CB-BE74441A73DC}"/>
          </ac:spMkLst>
        </pc:spChg>
        <pc:spChg chg="mod">
          <ac:chgData name="Kolakowski, Artur" userId="9c34c8cc-b1df-44f6-bea5-dcf7a54ee35f" providerId="ADAL" clId="{3840EB45-74CA-49F5-8548-3DE287019A31}" dt="2022-12-08T10:51:09.375" v="8260" actId="790"/>
          <ac:spMkLst>
            <pc:docMk/>
            <pc:sldMk cId="2574044071" sldId="484"/>
            <ac:spMk id="10188" creationId="{1D013D5D-327E-4387-955B-23095DFD5F0F}"/>
          </ac:spMkLst>
        </pc:spChg>
        <pc:spChg chg="mod">
          <ac:chgData name="Kolakowski, Artur" userId="9c34c8cc-b1df-44f6-bea5-dcf7a54ee35f" providerId="ADAL" clId="{3840EB45-74CA-49F5-8548-3DE287019A31}" dt="2022-12-08T10:51:09.378" v="8261" actId="790"/>
          <ac:spMkLst>
            <pc:docMk/>
            <pc:sldMk cId="2574044071" sldId="484"/>
            <ac:spMk id="10189" creationId="{30DE38AF-9138-42F7-AE18-F9940D7BEBE0}"/>
          </ac:spMkLst>
        </pc:spChg>
        <pc:spChg chg="mod">
          <ac:chgData name="Kolakowski, Artur" userId="9c34c8cc-b1df-44f6-bea5-dcf7a54ee35f" providerId="ADAL" clId="{3840EB45-74CA-49F5-8548-3DE287019A31}" dt="2022-12-08T10:51:09.380" v="8262" actId="790"/>
          <ac:spMkLst>
            <pc:docMk/>
            <pc:sldMk cId="2574044071" sldId="484"/>
            <ac:spMk id="10190" creationId="{D3EC3B60-2958-4C51-A59B-4A78C1FE14EA}"/>
          </ac:spMkLst>
        </pc:spChg>
        <pc:spChg chg="mod">
          <ac:chgData name="Kolakowski, Artur" userId="9c34c8cc-b1df-44f6-bea5-dcf7a54ee35f" providerId="ADAL" clId="{3840EB45-74CA-49F5-8548-3DE287019A31}" dt="2022-12-08T10:51:09.381" v="8263" actId="790"/>
          <ac:spMkLst>
            <pc:docMk/>
            <pc:sldMk cId="2574044071" sldId="484"/>
            <ac:spMk id="10191" creationId="{46D1BE1F-1643-42E8-A236-2821ECC38F7C}"/>
          </ac:spMkLst>
        </pc:spChg>
        <pc:spChg chg="mod">
          <ac:chgData name="Kolakowski, Artur" userId="9c34c8cc-b1df-44f6-bea5-dcf7a54ee35f" providerId="ADAL" clId="{3840EB45-74CA-49F5-8548-3DE287019A31}" dt="2022-12-08T10:51:09.383" v="8264" actId="790"/>
          <ac:spMkLst>
            <pc:docMk/>
            <pc:sldMk cId="2574044071" sldId="484"/>
            <ac:spMk id="10192" creationId="{DA1BA2C0-C6B3-4530-99DD-C475A80C7B78}"/>
          </ac:spMkLst>
        </pc:spChg>
        <pc:spChg chg="mod">
          <ac:chgData name="Kolakowski, Artur" userId="9c34c8cc-b1df-44f6-bea5-dcf7a54ee35f" providerId="ADAL" clId="{3840EB45-74CA-49F5-8548-3DE287019A31}" dt="2022-12-08T10:51:09.385" v="8265" actId="790"/>
          <ac:spMkLst>
            <pc:docMk/>
            <pc:sldMk cId="2574044071" sldId="484"/>
            <ac:spMk id="10193" creationId="{2FA041A0-5484-4542-ACA4-EF1E7A2B2A7D}"/>
          </ac:spMkLst>
        </pc:spChg>
        <pc:spChg chg="mod">
          <ac:chgData name="Kolakowski, Artur" userId="9c34c8cc-b1df-44f6-bea5-dcf7a54ee35f" providerId="ADAL" clId="{3840EB45-74CA-49F5-8548-3DE287019A31}" dt="2022-12-08T10:51:09.386" v="8266" actId="790"/>
          <ac:spMkLst>
            <pc:docMk/>
            <pc:sldMk cId="2574044071" sldId="484"/>
            <ac:spMk id="10194" creationId="{5637F6B9-5CD6-4290-95AB-EB06E907CA21}"/>
          </ac:spMkLst>
        </pc:spChg>
        <pc:spChg chg="mod">
          <ac:chgData name="Kolakowski, Artur" userId="9c34c8cc-b1df-44f6-bea5-dcf7a54ee35f" providerId="ADAL" clId="{3840EB45-74CA-49F5-8548-3DE287019A31}" dt="2022-12-08T10:51:09.388" v="8267" actId="790"/>
          <ac:spMkLst>
            <pc:docMk/>
            <pc:sldMk cId="2574044071" sldId="484"/>
            <ac:spMk id="10195" creationId="{6C957A79-89F0-4824-AD1D-5409F1FF5EBB}"/>
          </ac:spMkLst>
        </pc:spChg>
        <pc:spChg chg="mod">
          <ac:chgData name="Kolakowski, Artur" userId="9c34c8cc-b1df-44f6-bea5-dcf7a54ee35f" providerId="ADAL" clId="{3840EB45-74CA-49F5-8548-3DE287019A31}" dt="2022-12-08T10:51:09.390" v="8268" actId="790"/>
          <ac:spMkLst>
            <pc:docMk/>
            <pc:sldMk cId="2574044071" sldId="484"/>
            <ac:spMk id="10196" creationId="{316C437C-A839-4E9C-96EC-00C94017291A}"/>
          </ac:spMkLst>
        </pc:spChg>
        <pc:spChg chg="mod">
          <ac:chgData name="Kolakowski, Artur" userId="9c34c8cc-b1df-44f6-bea5-dcf7a54ee35f" providerId="ADAL" clId="{3840EB45-74CA-49F5-8548-3DE287019A31}" dt="2022-12-08T10:51:09.393" v="8269" actId="790"/>
          <ac:spMkLst>
            <pc:docMk/>
            <pc:sldMk cId="2574044071" sldId="484"/>
            <ac:spMk id="10197" creationId="{8CC4E679-F713-4674-85E9-E2A84670EAAC}"/>
          </ac:spMkLst>
        </pc:spChg>
        <pc:spChg chg="mod">
          <ac:chgData name="Kolakowski, Artur" userId="9c34c8cc-b1df-44f6-bea5-dcf7a54ee35f" providerId="ADAL" clId="{3840EB45-74CA-49F5-8548-3DE287019A31}" dt="2022-12-08T10:51:09.396" v="8270" actId="790"/>
          <ac:spMkLst>
            <pc:docMk/>
            <pc:sldMk cId="2574044071" sldId="484"/>
            <ac:spMk id="10198" creationId="{B397CAB7-171C-42D6-8F90-954AF237DB82}"/>
          </ac:spMkLst>
        </pc:spChg>
        <pc:spChg chg="mod">
          <ac:chgData name="Kolakowski, Artur" userId="9c34c8cc-b1df-44f6-bea5-dcf7a54ee35f" providerId="ADAL" clId="{3840EB45-74CA-49F5-8548-3DE287019A31}" dt="2022-12-08T10:51:09.398" v="8271" actId="790"/>
          <ac:spMkLst>
            <pc:docMk/>
            <pc:sldMk cId="2574044071" sldId="484"/>
            <ac:spMk id="10199" creationId="{5514B1F6-99E3-463D-AAB8-F5854F0E3F92}"/>
          </ac:spMkLst>
        </pc:spChg>
        <pc:spChg chg="mod">
          <ac:chgData name="Kolakowski, Artur" userId="9c34c8cc-b1df-44f6-bea5-dcf7a54ee35f" providerId="ADAL" clId="{3840EB45-74CA-49F5-8548-3DE287019A31}" dt="2022-12-08T10:51:09.399" v="8272" actId="790"/>
          <ac:spMkLst>
            <pc:docMk/>
            <pc:sldMk cId="2574044071" sldId="484"/>
            <ac:spMk id="10200" creationId="{DE2ED34A-C639-416D-9BEF-E2E721DEA66D}"/>
          </ac:spMkLst>
        </pc:spChg>
        <pc:spChg chg="mod">
          <ac:chgData name="Kolakowski, Artur" userId="9c34c8cc-b1df-44f6-bea5-dcf7a54ee35f" providerId="ADAL" clId="{3840EB45-74CA-49F5-8548-3DE287019A31}" dt="2022-12-08T10:51:09.401" v="8273" actId="790"/>
          <ac:spMkLst>
            <pc:docMk/>
            <pc:sldMk cId="2574044071" sldId="484"/>
            <ac:spMk id="10201" creationId="{D919C91D-34B5-4249-A4FB-0848F053EA38}"/>
          </ac:spMkLst>
        </pc:spChg>
        <pc:spChg chg="mod">
          <ac:chgData name="Kolakowski, Artur" userId="9c34c8cc-b1df-44f6-bea5-dcf7a54ee35f" providerId="ADAL" clId="{3840EB45-74CA-49F5-8548-3DE287019A31}" dt="2022-12-08T10:51:09.402" v="8274" actId="790"/>
          <ac:spMkLst>
            <pc:docMk/>
            <pc:sldMk cId="2574044071" sldId="484"/>
            <ac:spMk id="10202" creationId="{1915256D-DAB8-4C99-91AC-3D3288B3654C}"/>
          </ac:spMkLst>
        </pc:spChg>
        <pc:spChg chg="mod">
          <ac:chgData name="Kolakowski, Artur" userId="9c34c8cc-b1df-44f6-bea5-dcf7a54ee35f" providerId="ADAL" clId="{3840EB45-74CA-49F5-8548-3DE287019A31}" dt="2022-12-08T10:51:09.404" v="8275" actId="790"/>
          <ac:spMkLst>
            <pc:docMk/>
            <pc:sldMk cId="2574044071" sldId="484"/>
            <ac:spMk id="10203" creationId="{EFDCCAED-C804-44A7-9B1A-BCC3CEE8AD56}"/>
          </ac:spMkLst>
        </pc:spChg>
        <pc:spChg chg="mod">
          <ac:chgData name="Kolakowski, Artur" userId="9c34c8cc-b1df-44f6-bea5-dcf7a54ee35f" providerId="ADAL" clId="{3840EB45-74CA-49F5-8548-3DE287019A31}" dt="2022-12-08T10:51:09.405" v="8276" actId="790"/>
          <ac:spMkLst>
            <pc:docMk/>
            <pc:sldMk cId="2574044071" sldId="484"/>
            <ac:spMk id="10204" creationId="{F6528FFA-734F-4670-B457-156CD2CA00ED}"/>
          </ac:spMkLst>
        </pc:spChg>
        <pc:spChg chg="mod">
          <ac:chgData name="Kolakowski, Artur" userId="9c34c8cc-b1df-44f6-bea5-dcf7a54ee35f" providerId="ADAL" clId="{3840EB45-74CA-49F5-8548-3DE287019A31}" dt="2022-12-08T10:51:09.406" v="8277" actId="790"/>
          <ac:spMkLst>
            <pc:docMk/>
            <pc:sldMk cId="2574044071" sldId="484"/>
            <ac:spMk id="10205" creationId="{4D2E0594-92D0-41FA-B4E8-55FC8D6D9683}"/>
          </ac:spMkLst>
        </pc:spChg>
        <pc:spChg chg="mod">
          <ac:chgData name="Kolakowski, Artur" userId="9c34c8cc-b1df-44f6-bea5-dcf7a54ee35f" providerId="ADAL" clId="{3840EB45-74CA-49F5-8548-3DE287019A31}" dt="2022-12-08T10:51:09.408" v="8278" actId="790"/>
          <ac:spMkLst>
            <pc:docMk/>
            <pc:sldMk cId="2574044071" sldId="484"/>
            <ac:spMk id="10206" creationId="{168438D2-9005-450B-83CB-B954313F4189}"/>
          </ac:spMkLst>
        </pc:spChg>
        <pc:spChg chg="mod">
          <ac:chgData name="Kolakowski, Artur" userId="9c34c8cc-b1df-44f6-bea5-dcf7a54ee35f" providerId="ADAL" clId="{3840EB45-74CA-49F5-8548-3DE287019A31}" dt="2022-12-08T10:51:09.409" v="8279" actId="790"/>
          <ac:spMkLst>
            <pc:docMk/>
            <pc:sldMk cId="2574044071" sldId="484"/>
            <ac:spMk id="10207" creationId="{A29BF5AD-6541-4015-A6A0-917E3AA8ACA7}"/>
          </ac:spMkLst>
        </pc:spChg>
        <pc:spChg chg="mod">
          <ac:chgData name="Kolakowski, Artur" userId="9c34c8cc-b1df-44f6-bea5-dcf7a54ee35f" providerId="ADAL" clId="{3840EB45-74CA-49F5-8548-3DE287019A31}" dt="2022-12-08T10:51:09.411" v="8280" actId="790"/>
          <ac:spMkLst>
            <pc:docMk/>
            <pc:sldMk cId="2574044071" sldId="484"/>
            <ac:spMk id="10208" creationId="{FA57795A-EFB1-4EAF-A096-16902BA0A47F}"/>
          </ac:spMkLst>
        </pc:spChg>
        <pc:spChg chg="mod">
          <ac:chgData name="Kolakowski, Artur" userId="9c34c8cc-b1df-44f6-bea5-dcf7a54ee35f" providerId="ADAL" clId="{3840EB45-74CA-49F5-8548-3DE287019A31}" dt="2022-12-08T10:51:09.413" v="8281" actId="790"/>
          <ac:spMkLst>
            <pc:docMk/>
            <pc:sldMk cId="2574044071" sldId="484"/>
            <ac:spMk id="10209" creationId="{33672E21-B625-4081-851F-D7A92E8C316A}"/>
          </ac:spMkLst>
        </pc:spChg>
        <pc:spChg chg="mod">
          <ac:chgData name="Kolakowski, Artur" userId="9c34c8cc-b1df-44f6-bea5-dcf7a54ee35f" providerId="ADAL" clId="{3840EB45-74CA-49F5-8548-3DE287019A31}" dt="2022-12-08T10:51:09.414" v="8282" actId="790"/>
          <ac:spMkLst>
            <pc:docMk/>
            <pc:sldMk cId="2574044071" sldId="484"/>
            <ac:spMk id="10210" creationId="{D2466E81-5D26-4F96-A86D-C6311DF64423}"/>
          </ac:spMkLst>
        </pc:spChg>
        <pc:spChg chg="mod">
          <ac:chgData name="Kolakowski, Artur" userId="9c34c8cc-b1df-44f6-bea5-dcf7a54ee35f" providerId="ADAL" clId="{3840EB45-74CA-49F5-8548-3DE287019A31}" dt="2022-12-08T10:51:09.416" v="8283" actId="790"/>
          <ac:spMkLst>
            <pc:docMk/>
            <pc:sldMk cId="2574044071" sldId="484"/>
            <ac:spMk id="10211" creationId="{60CAF057-CB34-4048-9CE4-DA8BBD7E42CA}"/>
          </ac:spMkLst>
        </pc:spChg>
        <pc:spChg chg="mod">
          <ac:chgData name="Kolakowski, Artur" userId="9c34c8cc-b1df-44f6-bea5-dcf7a54ee35f" providerId="ADAL" clId="{3840EB45-74CA-49F5-8548-3DE287019A31}" dt="2022-12-08T10:51:09.418" v="8284" actId="790"/>
          <ac:spMkLst>
            <pc:docMk/>
            <pc:sldMk cId="2574044071" sldId="484"/>
            <ac:spMk id="10212" creationId="{D1D25544-A477-4342-9192-4A7B6825E449}"/>
          </ac:spMkLst>
        </pc:spChg>
        <pc:spChg chg="mod">
          <ac:chgData name="Kolakowski, Artur" userId="9c34c8cc-b1df-44f6-bea5-dcf7a54ee35f" providerId="ADAL" clId="{3840EB45-74CA-49F5-8548-3DE287019A31}" dt="2022-12-08T10:51:09.419" v="8285" actId="790"/>
          <ac:spMkLst>
            <pc:docMk/>
            <pc:sldMk cId="2574044071" sldId="484"/>
            <ac:spMk id="10213" creationId="{0D0B028F-2CC2-41CF-8E13-940A18FF1E11}"/>
          </ac:spMkLst>
        </pc:spChg>
        <pc:spChg chg="mod">
          <ac:chgData name="Kolakowski, Artur" userId="9c34c8cc-b1df-44f6-bea5-dcf7a54ee35f" providerId="ADAL" clId="{3840EB45-74CA-49F5-8548-3DE287019A31}" dt="2022-12-08T10:51:09.420" v="8286" actId="790"/>
          <ac:spMkLst>
            <pc:docMk/>
            <pc:sldMk cId="2574044071" sldId="484"/>
            <ac:spMk id="10214" creationId="{332E62CD-ADDC-4BA7-B99A-DBDA1F8D481B}"/>
          </ac:spMkLst>
        </pc:spChg>
        <pc:spChg chg="mod">
          <ac:chgData name="Kolakowski, Artur" userId="9c34c8cc-b1df-44f6-bea5-dcf7a54ee35f" providerId="ADAL" clId="{3840EB45-74CA-49F5-8548-3DE287019A31}" dt="2022-12-08T10:51:09.422" v="8287" actId="790"/>
          <ac:spMkLst>
            <pc:docMk/>
            <pc:sldMk cId="2574044071" sldId="484"/>
            <ac:spMk id="10215" creationId="{4A2889DF-AD86-4BB0-9719-1BBF5656040A}"/>
          </ac:spMkLst>
        </pc:spChg>
        <pc:spChg chg="mod">
          <ac:chgData name="Kolakowski, Artur" userId="9c34c8cc-b1df-44f6-bea5-dcf7a54ee35f" providerId="ADAL" clId="{3840EB45-74CA-49F5-8548-3DE287019A31}" dt="2022-12-08T10:51:09.423" v="8288" actId="790"/>
          <ac:spMkLst>
            <pc:docMk/>
            <pc:sldMk cId="2574044071" sldId="484"/>
            <ac:spMk id="10216" creationId="{D8894025-1335-42CD-BF11-DCCF7084DA62}"/>
          </ac:spMkLst>
        </pc:spChg>
        <pc:spChg chg="mod">
          <ac:chgData name="Kolakowski, Artur" userId="9c34c8cc-b1df-44f6-bea5-dcf7a54ee35f" providerId="ADAL" clId="{3840EB45-74CA-49F5-8548-3DE287019A31}" dt="2022-12-08T10:51:09.425" v="8289" actId="790"/>
          <ac:spMkLst>
            <pc:docMk/>
            <pc:sldMk cId="2574044071" sldId="484"/>
            <ac:spMk id="10217" creationId="{DE2F7E37-8102-49BB-A461-EBF500122612}"/>
          </ac:spMkLst>
        </pc:spChg>
        <pc:spChg chg="mod">
          <ac:chgData name="Kolakowski, Artur" userId="9c34c8cc-b1df-44f6-bea5-dcf7a54ee35f" providerId="ADAL" clId="{3840EB45-74CA-49F5-8548-3DE287019A31}" dt="2022-12-08T10:51:09.427" v="8290" actId="790"/>
          <ac:spMkLst>
            <pc:docMk/>
            <pc:sldMk cId="2574044071" sldId="484"/>
            <ac:spMk id="10218" creationId="{E1266BF3-EAC3-4E13-806B-25AA48E996BC}"/>
          </ac:spMkLst>
        </pc:spChg>
        <pc:spChg chg="mod">
          <ac:chgData name="Kolakowski, Artur" userId="9c34c8cc-b1df-44f6-bea5-dcf7a54ee35f" providerId="ADAL" clId="{3840EB45-74CA-49F5-8548-3DE287019A31}" dt="2022-12-08T10:51:09.428" v="8291" actId="790"/>
          <ac:spMkLst>
            <pc:docMk/>
            <pc:sldMk cId="2574044071" sldId="484"/>
            <ac:spMk id="10219" creationId="{1C952481-BC99-4804-A829-F4C202B80A86}"/>
          </ac:spMkLst>
        </pc:spChg>
        <pc:spChg chg="mod">
          <ac:chgData name="Kolakowski, Artur" userId="9c34c8cc-b1df-44f6-bea5-dcf7a54ee35f" providerId="ADAL" clId="{3840EB45-74CA-49F5-8548-3DE287019A31}" dt="2022-12-08T10:51:09.430" v="8292" actId="790"/>
          <ac:spMkLst>
            <pc:docMk/>
            <pc:sldMk cId="2574044071" sldId="484"/>
            <ac:spMk id="10220" creationId="{8DA5F4F3-5678-4CCD-9964-266365B13E2F}"/>
          </ac:spMkLst>
        </pc:spChg>
        <pc:spChg chg="mod">
          <ac:chgData name="Kolakowski, Artur" userId="9c34c8cc-b1df-44f6-bea5-dcf7a54ee35f" providerId="ADAL" clId="{3840EB45-74CA-49F5-8548-3DE287019A31}" dt="2022-12-08T10:51:09.432" v="8293" actId="790"/>
          <ac:spMkLst>
            <pc:docMk/>
            <pc:sldMk cId="2574044071" sldId="484"/>
            <ac:spMk id="10221" creationId="{56C86A02-4974-48EA-A258-090A85FF307A}"/>
          </ac:spMkLst>
        </pc:spChg>
        <pc:spChg chg="mod">
          <ac:chgData name="Kolakowski, Artur" userId="9c34c8cc-b1df-44f6-bea5-dcf7a54ee35f" providerId="ADAL" clId="{3840EB45-74CA-49F5-8548-3DE287019A31}" dt="2022-12-08T10:51:09.433" v="8294" actId="790"/>
          <ac:spMkLst>
            <pc:docMk/>
            <pc:sldMk cId="2574044071" sldId="484"/>
            <ac:spMk id="10222" creationId="{60292FCA-618C-4C53-8A7F-688B93004CDE}"/>
          </ac:spMkLst>
        </pc:spChg>
        <pc:spChg chg="mod">
          <ac:chgData name="Kolakowski, Artur" userId="9c34c8cc-b1df-44f6-bea5-dcf7a54ee35f" providerId="ADAL" clId="{3840EB45-74CA-49F5-8548-3DE287019A31}" dt="2022-12-08T10:51:09.434" v="8295" actId="790"/>
          <ac:spMkLst>
            <pc:docMk/>
            <pc:sldMk cId="2574044071" sldId="484"/>
            <ac:spMk id="10223" creationId="{6706D0AE-4D7B-42D4-BB50-4DF5FFB64B11}"/>
          </ac:spMkLst>
        </pc:spChg>
        <pc:spChg chg="mod">
          <ac:chgData name="Kolakowski, Artur" userId="9c34c8cc-b1df-44f6-bea5-dcf7a54ee35f" providerId="ADAL" clId="{3840EB45-74CA-49F5-8548-3DE287019A31}" dt="2022-12-08T10:51:09.435" v="8296" actId="790"/>
          <ac:spMkLst>
            <pc:docMk/>
            <pc:sldMk cId="2574044071" sldId="484"/>
            <ac:spMk id="10224" creationId="{0F220977-EB66-41CD-A212-9280D7A26094}"/>
          </ac:spMkLst>
        </pc:spChg>
        <pc:spChg chg="mod">
          <ac:chgData name="Kolakowski, Artur" userId="9c34c8cc-b1df-44f6-bea5-dcf7a54ee35f" providerId="ADAL" clId="{3840EB45-74CA-49F5-8548-3DE287019A31}" dt="2022-12-08T10:51:09.436" v="8297" actId="790"/>
          <ac:spMkLst>
            <pc:docMk/>
            <pc:sldMk cId="2574044071" sldId="484"/>
            <ac:spMk id="10225" creationId="{AF5A294C-4C91-4C28-814C-A7D1D82F8A30}"/>
          </ac:spMkLst>
        </pc:spChg>
        <pc:spChg chg="mod">
          <ac:chgData name="Kolakowski, Artur" userId="9c34c8cc-b1df-44f6-bea5-dcf7a54ee35f" providerId="ADAL" clId="{3840EB45-74CA-49F5-8548-3DE287019A31}" dt="2022-12-08T10:51:09.439" v="8298" actId="790"/>
          <ac:spMkLst>
            <pc:docMk/>
            <pc:sldMk cId="2574044071" sldId="484"/>
            <ac:spMk id="10226" creationId="{0DD47519-1BBA-45B5-BDA2-694FBD104B05}"/>
          </ac:spMkLst>
        </pc:spChg>
        <pc:spChg chg="mod">
          <ac:chgData name="Kolakowski, Artur" userId="9c34c8cc-b1df-44f6-bea5-dcf7a54ee35f" providerId="ADAL" clId="{3840EB45-74CA-49F5-8548-3DE287019A31}" dt="2022-12-08T10:51:09.440" v="8299" actId="790"/>
          <ac:spMkLst>
            <pc:docMk/>
            <pc:sldMk cId="2574044071" sldId="484"/>
            <ac:spMk id="10227" creationId="{369E016E-B443-40DE-9256-859A99787F9C}"/>
          </ac:spMkLst>
        </pc:spChg>
        <pc:spChg chg="mod">
          <ac:chgData name="Kolakowski, Artur" userId="9c34c8cc-b1df-44f6-bea5-dcf7a54ee35f" providerId="ADAL" clId="{3840EB45-74CA-49F5-8548-3DE287019A31}" dt="2022-12-08T10:51:09.441" v="8300" actId="790"/>
          <ac:spMkLst>
            <pc:docMk/>
            <pc:sldMk cId="2574044071" sldId="484"/>
            <ac:spMk id="10228" creationId="{E592BBA0-D3E1-4673-9543-E47B752BE27B}"/>
          </ac:spMkLst>
        </pc:spChg>
        <pc:spChg chg="mod">
          <ac:chgData name="Kolakowski, Artur" userId="9c34c8cc-b1df-44f6-bea5-dcf7a54ee35f" providerId="ADAL" clId="{3840EB45-74CA-49F5-8548-3DE287019A31}" dt="2022-12-08T10:51:09.443" v="8301" actId="790"/>
          <ac:spMkLst>
            <pc:docMk/>
            <pc:sldMk cId="2574044071" sldId="484"/>
            <ac:spMk id="10229" creationId="{367D20EC-7483-4349-80FF-5980B375FA53}"/>
          </ac:spMkLst>
        </pc:spChg>
        <pc:spChg chg="mod">
          <ac:chgData name="Kolakowski, Artur" userId="9c34c8cc-b1df-44f6-bea5-dcf7a54ee35f" providerId="ADAL" clId="{3840EB45-74CA-49F5-8548-3DE287019A31}" dt="2022-12-08T10:51:09.445" v="8302" actId="790"/>
          <ac:spMkLst>
            <pc:docMk/>
            <pc:sldMk cId="2574044071" sldId="484"/>
            <ac:spMk id="10230" creationId="{6083341B-72F5-4845-8A6F-4E75674CCA21}"/>
          </ac:spMkLst>
        </pc:spChg>
        <pc:spChg chg="mod">
          <ac:chgData name="Kolakowski, Artur" userId="9c34c8cc-b1df-44f6-bea5-dcf7a54ee35f" providerId="ADAL" clId="{3840EB45-74CA-49F5-8548-3DE287019A31}" dt="2022-12-08T10:51:09.447" v="8303" actId="790"/>
          <ac:spMkLst>
            <pc:docMk/>
            <pc:sldMk cId="2574044071" sldId="484"/>
            <ac:spMk id="10231" creationId="{87415291-E147-4660-9511-52E114319533}"/>
          </ac:spMkLst>
        </pc:spChg>
        <pc:spChg chg="mod">
          <ac:chgData name="Kolakowski, Artur" userId="9c34c8cc-b1df-44f6-bea5-dcf7a54ee35f" providerId="ADAL" clId="{3840EB45-74CA-49F5-8548-3DE287019A31}" dt="2022-12-08T10:51:09.448" v="8304" actId="790"/>
          <ac:spMkLst>
            <pc:docMk/>
            <pc:sldMk cId="2574044071" sldId="484"/>
            <ac:spMk id="10232" creationId="{2EDDD603-CF69-4CC8-BD86-AB1B3C1A96E9}"/>
          </ac:spMkLst>
        </pc:spChg>
        <pc:spChg chg="mod">
          <ac:chgData name="Kolakowski, Artur" userId="9c34c8cc-b1df-44f6-bea5-dcf7a54ee35f" providerId="ADAL" clId="{3840EB45-74CA-49F5-8548-3DE287019A31}" dt="2022-12-08T10:51:09.449" v="8305" actId="790"/>
          <ac:spMkLst>
            <pc:docMk/>
            <pc:sldMk cId="2574044071" sldId="484"/>
            <ac:spMk id="10233" creationId="{F57C2B11-D6A0-4F59-A9A7-49F07C398765}"/>
          </ac:spMkLst>
        </pc:spChg>
        <pc:spChg chg="mod">
          <ac:chgData name="Kolakowski, Artur" userId="9c34c8cc-b1df-44f6-bea5-dcf7a54ee35f" providerId="ADAL" clId="{3840EB45-74CA-49F5-8548-3DE287019A31}" dt="2022-12-08T10:51:09.450" v="8306" actId="790"/>
          <ac:spMkLst>
            <pc:docMk/>
            <pc:sldMk cId="2574044071" sldId="484"/>
            <ac:spMk id="10234" creationId="{B93407AE-8DAB-4569-BBBB-9D48BF8792CF}"/>
          </ac:spMkLst>
        </pc:spChg>
        <pc:spChg chg="mod">
          <ac:chgData name="Kolakowski, Artur" userId="9c34c8cc-b1df-44f6-bea5-dcf7a54ee35f" providerId="ADAL" clId="{3840EB45-74CA-49F5-8548-3DE287019A31}" dt="2022-12-08T10:51:09.451" v="8307" actId="790"/>
          <ac:spMkLst>
            <pc:docMk/>
            <pc:sldMk cId="2574044071" sldId="484"/>
            <ac:spMk id="10235" creationId="{E2241FE6-B593-480C-A855-F379D77FF417}"/>
          </ac:spMkLst>
        </pc:spChg>
        <pc:spChg chg="mod">
          <ac:chgData name="Kolakowski, Artur" userId="9c34c8cc-b1df-44f6-bea5-dcf7a54ee35f" providerId="ADAL" clId="{3840EB45-74CA-49F5-8548-3DE287019A31}" dt="2022-12-08T10:51:09.453" v="8308" actId="790"/>
          <ac:spMkLst>
            <pc:docMk/>
            <pc:sldMk cId="2574044071" sldId="484"/>
            <ac:spMk id="10236" creationId="{B70254E2-117F-4FDA-A353-5E4D321DEB84}"/>
          </ac:spMkLst>
        </pc:spChg>
        <pc:spChg chg="mod">
          <ac:chgData name="Kolakowski, Artur" userId="9c34c8cc-b1df-44f6-bea5-dcf7a54ee35f" providerId="ADAL" clId="{3840EB45-74CA-49F5-8548-3DE287019A31}" dt="2022-12-08T10:51:09.454" v="8309" actId="790"/>
          <ac:spMkLst>
            <pc:docMk/>
            <pc:sldMk cId="2574044071" sldId="484"/>
            <ac:spMk id="10237" creationId="{21E32B7D-6235-4CCC-A647-8644A44D49C6}"/>
          </ac:spMkLst>
        </pc:spChg>
        <pc:spChg chg="mod">
          <ac:chgData name="Kolakowski, Artur" userId="9c34c8cc-b1df-44f6-bea5-dcf7a54ee35f" providerId="ADAL" clId="{3840EB45-74CA-49F5-8548-3DE287019A31}" dt="2022-12-08T10:51:09.455" v="8310" actId="790"/>
          <ac:spMkLst>
            <pc:docMk/>
            <pc:sldMk cId="2574044071" sldId="484"/>
            <ac:spMk id="10238" creationId="{F0A51D19-1177-48A8-85A6-5CF9A685B25F}"/>
          </ac:spMkLst>
        </pc:spChg>
        <pc:spChg chg="mod">
          <ac:chgData name="Kolakowski, Artur" userId="9c34c8cc-b1df-44f6-bea5-dcf7a54ee35f" providerId="ADAL" clId="{3840EB45-74CA-49F5-8548-3DE287019A31}" dt="2022-12-08T10:51:09.456" v="8311" actId="790"/>
          <ac:spMkLst>
            <pc:docMk/>
            <pc:sldMk cId="2574044071" sldId="484"/>
            <ac:spMk id="10239" creationId="{6F40CF72-A005-4511-8441-B6842AF1D690}"/>
          </ac:spMkLst>
        </pc:spChg>
        <pc:spChg chg="mod">
          <ac:chgData name="Kolakowski, Artur" userId="9c34c8cc-b1df-44f6-bea5-dcf7a54ee35f" providerId="ADAL" clId="{3840EB45-74CA-49F5-8548-3DE287019A31}" dt="2022-12-08T10:51:09.458" v="8312" actId="790"/>
          <ac:spMkLst>
            <pc:docMk/>
            <pc:sldMk cId="2574044071" sldId="484"/>
            <ac:spMk id="10240" creationId="{73E3915A-4F90-4676-A046-73B6FB4C7697}"/>
          </ac:spMkLst>
        </pc:spChg>
        <pc:spChg chg="mod">
          <ac:chgData name="Kolakowski, Artur" userId="9c34c8cc-b1df-44f6-bea5-dcf7a54ee35f" providerId="ADAL" clId="{3840EB45-74CA-49F5-8548-3DE287019A31}" dt="2022-12-08T10:51:09.460" v="8313" actId="790"/>
          <ac:spMkLst>
            <pc:docMk/>
            <pc:sldMk cId="2574044071" sldId="484"/>
            <ac:spMk id="10241" creationId="{D70FFCD4-0F36-49BC-BFCB-6CDD4ECAA8C7}"/>
          </ac:spMkLst>
        </pc:spChg>
        <pc:spChg chg="mod">
          <ac:chgData name="Kolakowski, Artur" userId="9c34c8cc-b1df-44f6-bea5-dcf7a54ee35f" providerId="ADAL" clId="{3840EB45-74CA-49F5-8548-3DE287019A31}" dt="2022-12-08T10:51:09.462" v="8314" actId="790"/>
          <ac:spMkLst>
            <pc:docMk/>
            <pc:sldMk cId="2574044071" sldId="484"/>
            <ac:spMk id="10242" creationId="{F0C77CCD-F778-4CB6-960C-21AB944B1F35}"/>
          </ac:spMkLst>
        </pc:spChg>
        <pc:spChg chg="mod">
          <ac:chgData name="Kolakowski, Artur" userId="9c34c8cc-b1df-44f6-bea5-dcf7a54ee35f" providerId="ADAL" clId="{3840EB45-74CA-49F5-8548-3DE287019A31}" dt="2022-12-08T10:51:09.463" v="8315" actId="790"/>
          <ac:spMkLst>
            <pc:docMk/>
            <pc:sldMk cId="2574044071" sldId="484"/>
            <ac:spMk id="10243" creationId="{108ACC10-2221-4F61-90A9-176383D2C8AB}"/>
          </ac:spMkLst>
        </pc:spChg>
        <pc:spChg chg="mod">
          <ac:chgData name="Kolakowski, Artur" userId="9c34c8cc-b1df-44f6-bea5-dcf7a54ee35f" providerId="ADAL" clId="{3840EB45-74CA-49F5-8548-3DE287019A31}" dt="2022-12-08T10:51:09.465" v="8316" actId="790"/>
          <ac:spMkLst>
            <pc:docMk/>
            <pc:sldMk cId="2574044071" sldId="484"/>
            <ac:spMk id="10244" creationId="{B8D2D9E3-67CD-43D4-8CC3-C99DDAC6DD12}"/>
          </ac:spMkLst>
        </pc:spChg>
        <pc:spChg chg="mod">
          <ac:chgData name="Kolakowski, Artur" userId="9c34c8cc-b1df-44f6-bea5-dcf7a54ee35f" providerId="ADAL" clId="{3840EB45-74CA-49F5-8548-3DE287019A31}" dt="2022-12-08T10:51:09.466" v="8317" actId="790"/>
          <ac:spMkLst>
            <pc:docMk/>
            <pc:sldMk cId="2574044071" sldId="484"/>
            <ac:spMk id="10245" creationId="{1AB6472C-9150-4499-A317-BF1BDD3E1FDB}"/>
          </ac:spMkLst>
        </pc:spChg>
        <pc:spChg chg="mod">
          <ac:chgData name="Kolakowski, Artur" userId="9c34c8cc-b1df-44f6-bea5-dcf7a54ee35f" providerId="ADAL" clId="{3840EB45-74CA-49F5-8548-3DE287019A31}" dt="2022-12-08T10:51:09.468" v="8318" actId="790"/>
          <ac:spMkLst>
            <pc:docMk/>
            <pc:sldMk cId="2574044071" sldId="484"/>
            <ac:spMk id="10246" creationId="{357DE1EE-8570-4CD9-98E3-0AF2B77E4372}"/>
          </ac:spMkLst>
        </pc:spChg>
        <pc:spChg chg="mod">
          <ac:chgData name="Kolakowski, Artur" userId="9c34c8cc-b1df-44f6-bea5-dcf7a54ee35f" providerId="ADAL" clId="{3840EB45-74CA-49F5-8548-3DE287019A31}" dt="2022-12-08T10:51:09.470" v="8319" actId="790"/>
          <ac:spMkLst>
            <pc:docMk/>
            <pc:sldMk cId="2574044071" sldId="484"/>
            <ac:spMk id="10247" creationId="{069EB707-EBEE-47EE-AE53-46C79A5DD1CB}"/>
          </ac:spMkLst>
        </pc:spChg>
        <pc:spChg chg="mod">
          <ac:chgData name="Kolakowski, Artur" userId="9c34c8cc-b1df-44f6-bea5-dcf7a54ee35f" providerId="ADAL" clId="{3840EB45-74CA-49F5-8548-3DE287019A31}" dt="2022-12-08T10:51:09.471" v="8320" actId="790"/>
          <ac:spMkLst>
            <pc:docMk/>
            <pc:sldMk cId="2574044071" sldId="484"/>
            <ac:spMk id="10248" creationId="{9E66214E-6D2B-44D2-9C47-75EA0235BE47}"/>
          </ac:spMkLst>
        </pc:spChg>
        <pc:spChg chg="mod">
          <ac:chgData name="Kolakowski, Artur" userId="9c34c8cc-b1df-44f6-bea5-dcf7a54ee35f" providerId="ADAL" clId="{3840EB45-74CA-49F5-8548-3DE287019A31}" dt="2022-12-08T10:51:09.473" v="8321" actId="790"/>
          <ac:spMkLst>
            <pc:docMk/>
            <pc:sldMk cId="2574044071" sldId="484"/>
            <ac:spMk id="10249" creationId="{5F904E7B-1210-4ECF-8DAA-FE6832DF5DD0}"/>
          </ac:spMkLst>
        </pc:spChg>
        <pc:spChg chg="mod">
          <ac:chgData name="Kolakowski, Artur" userId="9c34c8cc-b1df-44f6-bea5-dcf7a54ee35f" providerId="ADAL" clId="{3840EB45-74CA-49F5-8548-3DE287019A31}" dt="2022-12-08T10:51:09.474" v="8322" actId="790"/>
          <ac:spMkLst>
            <pc:docMk/>
            <pc:sldMk cId="2574044071" sldId="484"/>
            <ac:spMk id="10250" creationId="{49A69A95-84A3-4267-BAE6-07360E14D34B}"/>
          </ac:spMkLst>
        </pc:spChg>
        <pc:spChg chg="mod">
          <ac:chgData name="Kolakowski, Artur" userId="9c34c8cc-b1df-44f6-bea5-dcf7a54ee35f" providerId="ADAL" clId="{3840EB45-74CA-49F5-8548-3DE287019A31}" dt="2022-12-08T10:51:09.476" v="8323" actId="790"/>
          <ac:spMkLst>
            <pc:docMk/>
            <pc:sldMk cId="2574044071" sldId="484"/>
            <ac:spMk id="10251" creationId="{2C35026A-7FD8-4331-A4FA-067222CC945A}"/>
          </ac:spMkLst>
        </pc:spChg>
        <pc:spChg chg="mod">
          <ac:chgData name="Kolakowski, Artur" userId="9c34c8cc-b1df-44f6-bea5-dcf7a54ee35f" providerId="ADAL" clId="{3840EB45-74CA-49F5-8548-3DE287019A31}" dt="2022-12-08T10:51:09.478" v="8324" actId="790"/>
          <ac:spMkLst>
            <pc:docMk/>
            <pc:sldMk cId="2574044071" sldId="484"/>
            <ac:spMk id="10252" creationId="{8E17E4B9-72FF-4D39-897B-BF9F3AF780ED}"/>
          </ac:spMkLst>
        </pc:spChg>
        <pc:spChg chg="mod">
          <ac:chgData name="Kolakowski, Artur" userId="9c34c8cc-b1df-44f6-bea5-dcf7a54ee35f" providerId="ADAL" clId="{3840EB45-74CA-49F5-8548-3DE287019A31}" dt="2022-12-08T10:51:09.480" v="8325" actId="790"/>
          <ac:spMkLst>
            <pc:docMk/>
            <pc:sldMk cId="2574044071" sldId="484"/>
            <ac:spMk id="10253" creationId="{DC702042-69FF-49CA-9600-D7328C3D5C58}"/>
          </ac:spMkLst>
        </pc:spChg>
        <pc:spChg chg="mod">
          <ac:chgData name="Kolakowski, Artur" userId="9c34c8cc-b1df-44f6-bea5-dcf7a54ee35f" providerId="ADAL" clId="{3840EB45-74CA-49F5-8548-3DE287019A31}" dt="2022-12-08T10:51:09.481" v="8326" actId="790"/>
          <ac:spMkLst>
            <pc:docMk/>
            <pc:sldMk cId="2574044071" sldId="484"/>
            <ac:spMk id="10254" creationId="{D630F0E9-9180-40C0-A487-9914AD0307E5}"/>
          </ac:spMkLst>
        </pc:spChg>
        <pc:spChg chg="mod">
          <ac:chgData name="Kolakowski, Artur" userId="9c34c8cc-b1df-44f6-bea5-dcf7a54ee35f" providerId="ADAL" clId="{3840EB45-74CA-49F5-8548-3DE287019A31}" dt="2022-12-08T10:51:09.483" v="8327" actId="790"/>
          <ac:spMkLst>
            <pc:docMk/>
            <pc:sldMk cId="2574044071" sldId="484"/>
            <ac:spMk id="10255" creationId="{E5A601FD-EABD-4F70-9DE9-A652A7770ACC}"/>
          </ac:spMkLst>
        </pc:spChg>
        <pc:spChg chg="mod">
          <ac:chgData name="Kolakowski, Artur" userId="9c34c8cc-b1df-44f6-bea5-dcf7a54ee35f" providerId="ADAL" clId="{3840EB45-74CA-49F5-8548-3DE287019A31}" dt="2022-12-08T10:51:09.484" v="8328" actId="790"/>
          <ac:spMkLst>
            <pc:docMk/>
            <pc:sldMk cId="2574044071" sldId="484"/>
            <ac:spMk id="10256" creationId="{0B2E32A3-AE97-4C39-992D-B5E95ED2C1CB}"/>
          </ac:spMkLst>
        </pc:spChg>
        <pc:spChg chg="mod">
          <ac:chgData name="Kolakowski, Artur" userId="9c34c8cc-b1df-44f6-bea5-dcf7a54ee35f" providerId="ADAL" clId="{3840EB45-74CA-49F5-8548-3DE287019A31}" dt="2022-12-08T10:51:09.485" v="8329" actId="790"/>
          <ac:spMkLst>
            <pc:docMk/>
            <pc:sldMk cId="2574044071" sldId="484"/>
            <ac:spMk id="10257" creationId="{F848D448-A67E-49EA-88A0-4E36266F2D12}"/>
          </ac:spMkLst>
        </pc:spChg>
        <pc:spChg chg="mod">
          <ac:chgData name="Kolakowski, Artur" userId="9c34c8cc-b1df-44f6-bea5-dcf7a54ee35f" providerId="ADAL" clId="{3840EB45-74CA-49F5-8548-3DE287019A31}" dt="2022-12-08T10:51:09.486" v="8330" actId="790"/>
          <ac:spMkLst>
            <pc:docMk/>
            <pc:sldMk cId="2574044071" sldId="484"/>
            <ac:spMk id="10258" creationId="{CEEA1C4B-D22C-41E5-B566-1EF9F0B276A4}"/>
          </ac:spMkLst>
        </pc:spChg>
        <pc:spChg chg="mod">
          <ac:chgData name="Kolakowski, Artur" userId="9c34c8cc-b1df-44f6-bea5-dcf7a54ee35f" providerId="ADAL" clId="{3840EB45-74CA-49F5-8548-3DE287019A31}" dt="2022-12-08T10:51:09.488" v="8331" actId="790"/>
          <ac:spMkLst>
            <pc:docMk/>
            <pc:sldMk cId="2574044071" sldId="484"/>
            <ac:spMk id="10259" creationId="{F2C05169-9025-430B-B12B-7AA5F33610C6}"/>
          </ac:spMkLst>
        </pc:spChg>
        <pc:spChg chg="mod">
          <ac:chgData name="Kolakowski, Artur" userId="9c34c8cc-b1df-44f6-bea5-dcf7a54ee35f" providerId="ADAL" clId="{3840EB45-74CA-49F5-8548-3DE287019A31}" dt="2022-12-08T10:51:09.489" v="8332" actId="790"/>
          <ac:spMkLst>
            <pc:docMk/>
            <pc:sldMk cId="2574044071" sldId="484"/>
            <ac:spMk id="10260" creationId="{7F0D394B-ADDA-49EB-9C09-A12BBBE1D6E5}"/>
          </ac:spMkLst>
        </pc:spChg>
        <pc:spChg chg="mod">
          <ac:chgData name="Kolakowski, Artur" userId="9c34c8cc-b1df-44f6-bea5-dcf7a54ee35f" providerId="ADAL" clId="{3840EB45-74CA-49F5-8548-3DE287019A31}" dt="2022-12-08T10:51:09.491" v="8333" actId="790"/>
          <ac:spMkLst>
            <pc:docMk/>
            <pc:sldMk cId="2574044071" sldId="484"/>
            <ac:spMk id="10261" creationId="{54A7834D-A2A5-40EE-B8A6-30DD796C33C8}"/>
          </ac:spMkLst>
        </pc:spChg>
        <pc:spChg chg="mod">
          <ac:chgData name="Kolakowski, Artur" userId="9c34c8cc-b1df-44f6-bea5-dcf7a54ee35f" providerId="ADAL" clId="{3840EB45-74CA-49F5-8548-3DE287019A31}" dt="2022-12-08T10:51:09.492" v="8334" actId="790"/>
          <ac:spMkLst>
            <pc:docMk/>
            <pc:sldMk cId="2574044071" sldId="484"/>
            <ac:spMk id="10262" creationId="{1AC5D499-0C70-4C22-A212-A16453133E6A}"/>
          </ac:spMkLst>
        </pc:spChg>
        <pc:spChg chg="mod">
          <ac:chgData name="Kolakowski, Artur" userId="9c34c8cc-b1df-44f6-bea5-dcf7a54ee35f" providerId="ADAL" clId="{3840EB45-74CA-49F5-8548-3DE287019A31}" dt="2022-12-08T10:51:09.494" v="8335" actId="790"/>
          <ac:spMkLst>
            <pc:docMk/>
            <pc:sldMk cId="2574044071" sldId="484"/>
            <ac:spMk id="10263" creationId="{016F3C26-6941-4051-AFFF-58A66B00E848}"/>
          </ac:spMkLst>
        </pc:spChg>
        <pc:spChg chg="mod">
          <ac:chgData name="Kolakowski, Artur" userId="9c34c8cc-b1df-44f6-bea5-dcf7a54ee35f" providerId="ADAL" clId="{3840EB45-74CA-49F5-8548-3DE287019A31}" dt="2022-12-08T10:51:09.495" v="8336" actId="790"/>
          <ac:spMkLst>
            <pc:docMk/>
            <pc:sldMk cId="2574044071" sldId="484"/>
            <ac:spMk id="10264" creationId="{C88374EE-0C31-46F9-8BCA-16E91B0EB54D}"/>
          </ac:spMkLst>
        </pc:spChg>
        <pc:spChg chg="mod">
          <ac:chgData name="Kolakowski, Artur" userId="9c34c8cc-b1df-44f6-bea5-dcf7a54ee35f" providerId="ADAL" clId="{3840EB45-74CA-49F5-8548-3DE287019A31}" dt="2022-12-08T10:51:09.497" v="8337" actId="790"/>
          <ac:spMkLst>
            <pc:docMk/>
            <pc:sldMk cId="2574044071" sldId="484"/>
            <ac:spMk id="10265" creationId="{8239B9FB-A2E8-4DCB-A2C7-27961A584C9D}"/>
          </ac:spMkLst>
        </pc:spChg>
        <pc:spChg chg="mod">
          <ac:chgData name="Kolakowski, Artur" userId="9c34c8cc-b1df-44f6-bea5-dcf7a54ee35f" providerId="ADAL" clId="{3840EB45-74CA-49F5-8548-3DE287019A31}" dt="2022-12-08T10:51:09.498" v="8338" actId="790"/>
          <ac:spMkLst>
            <pc:docMk/>
            <pc:sldMk cId="2574044071" sldId="484"/>
            <ac:spMk id="10266" creationId="{0FA4C7B6-864A-4D36-B51B-10AFA7E178A1}"/>
          </ac:spMkLst>
        </pc:spChg>
        <pc:spChg chg="mod">
          <ac:chgData name="Kolakowski, Artur" userId="9c34c8cc-b1df-44f6-bea5-dcf7a54ee35f" providerId="ADAL" clId="{3840EB45-74CA-49F5-8548-3DE287019A31}" dt="2022-12-08T10:51:09.499" v="8339" actId="790"/>
          <ac:spMkLst>
            <pc:docMk/>
            <pc:sldMk cId="2574044071" sldId="484"/>
            <ac:spMk id="10267" creationId="{68A17189-3FED-4709-A633-D55BF133D4BE}"/>
          </ac:spMkLst>
        </pc:spChg>
        <pc:spChg chg="mod">
          <ac:chgData name="Kolakowski, Artur" userId="9c34c8cc-b1df-44f6-bea5-dcf7a54ee35f" providerId="ADAL" clId="{3840EB45-74CA-49F5-8548-3DE287019A31}" dt="2022-12-08T10:51:09.502" v="8340" actId="790"/>
          <ac:spMkLst>
            <pc:docMk/>
            <pc:sldMk cId="2574044071" sldId="484"/>
            <ac:spMk id="10268" creationId="{523C90E5-10EE-4767-81A6-D18AC08269B5}"/>
          </ac:spMkLst>
        </pc:spChg>
        <pc:spChg chg="mod">
          <ac:chgData name="Kolakowski, Artur" userId="9c34c8cc-b1df-44f6-bea5-dcf7a54ee35f" providerId="ADAL" clId="{3840EB45-74CA-49F5-8548-3DE287019A31}" dt="2022-12-08T10:51:09.503" v="8341" actId="790"/>
          <ac:spMkLst>
            <pc:docMk/>
            <pc:sldMk cId="2574044071" sldId="484"/>
            <ac:spMk id="10269" creationId="{7DC64C96-C222-48C6-A42B-635592FCE9DE}"/>
          </ac:spMkLst>
        </pc:spChg>
        <pc:spChg chg="mod">
          <ac:chgData name="Kolakowski, Artur" userId="9c34c8cc-b1df-44f6-bea5-dcf7a54ee35f" providerId="ADAL" clId="{3840EB45-74CA-49F5-8548-3DE287019A31}" dt="2022-12-08T10:51:09.504" v="8342" actId="790"/>
          <ac:spMkLst>
            <pc:docMk/>
            <pc:sldMk cId="2574044071" sldId="484"/>
            <ac:spMk id="10270" creationId="{84A439DA-8158-4737-8B19-2E79FAD8BF47}"/>
          </ac:spMkLst>
        </pc:spChg>
        <pc:spChg chg="mod">
          <ac:chgData name="Kolakowski, Artur" userId="9c34c8cc-b1df-44f6-bea5-dcf7a54ee35f" providerId="ADAL" clId="{3840EB45-74CA-49F5-8548-3DE287019A31}" dt="2022-12-08T10:51:09.506" v="8343" actId="790"/>
          <ac:spMkLst>
            <pc:docMk/>
            <pc:sldMk cId="2574044071" sldId="484"/>
            <ac:spMk id="10271" creationId="{D6ADF734-148E-4B86-A926-4993FC1F4D08}"/>
          </ac:spMkLst>
        </pc:spChg>
        <pc:spChg chg="mod">
          <ac:chgData name="Kolakowski, Artur" userId="9c34c8cc-b1df-44f6-bea5-dcf7a54ee35f" providerId="ADAL" clId="{3840EB45-74CA-49F5-8548-3DE287019A31}" dt="2022-12-08T10:51:09.506" v="8344" actId="790"/>
          <ac:spMkLst>
            <pc:docMk/>
            <pc:sldMk cId="2574044071" sldId="484"/>
            <ac:spMk id="10272" creationId="{2DEC4A31-DB6C-4F48-8F46-00D46C1E0148}"/>
          </ac:spMkLst>
        </pc:spChg>
        <pc:spChg chg="mod">
          <ac:chgData name="Kolakowski, Artur" userId="9c34c8cc-b1df-44f6-bea5-dcf7a54ee35f" providerId="ADAL" clId="{3840EB45-74CA-49F5-8548-3DE287019A31}" dt="2022-12-08T10:51:09.507" v="8345" actId="790"/>
          <ac:spMkLst>
            <pc:docMk/>
            <pc:sldMk cId="2574044071" sldId="484"/>
            <ac:spMk id="10273" creationId="{E3B175C0-F086-4C4A-9680-D42550DFFDAC}"/>
          </ac:spMkLst>
        </pc:spChg>
        <pc:spChg chg="mod">
          <ac:chgData name="Kolakowski, Artur" userId="9c34c8cc-b1df-44f6-bea5-dcf7a54ee35f" providerId="ADAL" clId="{3840EB45-74CA-49F5-8548-3DE287019A31}" dt="2022-12-08T10:51:09.510" v="8346" actId="790"/>
          <ac:spMkLst>
            <pc:docMk/>
            <pc:sldMk cId="2574044071" sldId="484"/>
            <ac:spMk id="10274" creationId="{CC910CE8-F52B-4ADF-A0CE-4F2592A8E5B5}"/>
          </ac:spMkLst>
        </pc:spChg>
        <pc:spChg chg="mod">
          <ac:chgData name="Kolakowski, Artur" userId="9c34c8cc-b1df-44f6-bea5-dcf7a54ee35f" providerId="ADAL" clId="{3840EB45-74CA-49F5-8548-3DE287019A31}" dt="2022-12-08T10:51:09.512" v="8347" actId="790"/>
          <ac:spMkLst>
            <pc:docMk/>
            <pc:sldMk cId="2574044071" sldId="484"/>
            <ac:spMk id="10275" creationId="{2899BDAC-5D62-4EC5-9BB3-F42483EB0A56}"/>
          </ac:spMkLst>
        </pc:spChg>
        <pc:spChg chg="mod">
          <ac:chgData name="Kolakowski, Artur" userId="9c34c8cc-b1df-44f6-bea5-dcf7a54ee35f" providerId="ADAL" clId="{3840EB45-74CA-49F5-8548-3DE287019A31}" dt="2022-12-08T10:51:09.514" v="8348" actId="790"/>
          <ac:spMkLst>
            <pc:docMk/>
            <pc:sldMk cId="2574044071" sldId="484"/>
            <ac:spMk id="10276" creationId="{14AF7A07-C726-4440-8A94-6A82AE12561A}"/>
          </ac:spMkLst>
        </pc:spChg>
        <pc:spChg chg="mod">
          <ac:chgData name="Kolakowski, Artur" userId="9c34c8cc-b1df-44f6-bea5-dcf7a54ee35f" providerId="ADAL" clId="{3840EB45-74CA-49F5-8548-3DE287019A31}" dt="2022-12-08T10:51:09.515" v="8349" actId="790"/>
          <ac:spMkLst>
            <pc:docMk/>
            <pc:sldMk cId="2574044071" sldId="484"/>
            <ac:spMk id="10277" creationId="{61764C15-D0D9-45A4-A5E4-40B619464107}"/>
          </ac:spMkLst>
        </pc:spChg>
        <pc:spChg chg="mod">
          <ac:chgData name="Kolakowski, Artur" userId="9c34c8cc-b1df-44f6-bea5-dcf7a54ee35f" providerId="ADAL" clId="{3840EB45-74CA-49F5-8548-3DE287019A31}" dt="2022-12-08T10:51:09.517" v="8350" actId="790"/>
          <ac:spMkLst>
            <pc:docMk/>
            <pc:sldMk cId="2574044071" sldId="484"/>
            <ac:spMk id="10278" creationId="{FB8C10DF-FFA0-41FB-98BE-35A77D3924E3}"/>
          </ac:spMkLst>
        </pc:spChg>
        <pc:spChg chg="mod">
          <ac:chgData name="Kolakowski, Artur" userId="9c34c8cc-b1df-44f6-bea5-dcf7a54ee35f" providerId="ADAL" clId="{3840EB45-74CA-49F5-8548-3DE287019A31}" dt="2022-12-08T10:51:09.518" v="8351" actId="790"/>
          <ac:spMkLst>
            <pc:docMk/>
            <pc:sldMk cId="2574044071" sldId="484"/>
            <ac:spMk id="10279" creationId="{1ABE9D52-71AD-4173-9A44-E95A2015CBA5}"/>
          </ac:spMkLst>
        </pc:spChg>
        <pc:spChg chg="mod">
          <ac:chgData name="Kolakowski, Artur" userId="9c34c8cc-b1df-44f6-bea5-dcf7a54ee35f" providerId="ADAL" clId="{3840EB45-74CA-49F5-8548-3DE287019A31}" dt="2022-12-08T10:51:09.519" v="8352" actId="790"/>
          <ac:spMkLst>
            <pc:docMk/>
            <pc:sldMk cId="2574044071" sldId="484"/>
            <ac:spMk id="10280" creationId="{7D461D98-FC9B-40A6-9E93-0EC9B78EF4A4}"/>
          </ac:spMkLst>
        </pc:spChg>
        <pc:spChg chg="mod">
          <ac:chgData name="Kolakowski, Artur" userId="9c34c8cc-b1df-44f6-bea5-dcf7a54ee35f" providerId="ADAL" clId="{3840EB45-74CA-49F5-8548-3DE287019A31}" dt="2022-12-08T10:51:09.520" v="8353" actId="790"/>
          <ac:spMkLst>
            <pc:docMk/>
            <pc:sldMk cId="2574044071" sldId="484"/>
            <ac:spMk id="10281" creationId="{718CB9F2-1CB8-4DAD-B60F-3E831D65A890}"/>
          </ac:spMkLst>
        </pc:spChg>
        <pc:spChg chg="mod">
          <ac:chgData name="Kolakowski, Artur" userId="9c34c8cc-b1df-44f6-bea5-dcf7a54ee35f" providerId="ADAL" clId="{3840EB45-74CA-49F5-8548-3DE287019A31}" dt="2022-12-08T10:51:09.522" v="8354" actId="790"/>
          <ac:spMkLst>
            <pc:docMk/>
            <pc:sldMk cId="2574044071" sldId="484"/>
            <ac:spMk id="10282" creationId="{8FF82D97-8725-4F03-B9E2-6A44DFD2B288}"/>
          </ac:spMkLst>
        </pc:spChg>
        <pc:spChg chg="mod">
          <ac:chgData name="Kolakowski, Artur" userId="9c34c8cc-b1df-44f6-bea5-dcf7a54ee35f" providerId="ADAL" clId="{3840EB45-74CA-49F5-8548-3DE287019A31}" dt="2022-12-08T10:51:09.523" v="8355" actId="790"/>
          <ac:spMkLst>
            <pc:docMk/>
            <pc:sldMk cId="2574044071" sldId="484"/>
            <ac:spMk id="10283" creationId="{9B6D8397-A6A2-40CC-9420-016E18B54EDB}"/>
          </ac:spMkLst>
        </pc:spChg>
        <pc:spChg chg="mod">
          <ac:chgData name="Kolakowski, Artur" userId="9c34c8cc-b1df-44f6-bea5-dcf7a54ee35f" providerId="ADAL" clId="{3840EB45-74CA-49F5-8548-3DE287019A31}" dt="2022-12-08T10:51:09.526" v="8356" actId="790"/>
          <ac:spMkLst>
            <pc:docMk/>
            <pc:sldMk cId="2574044071" sldId="484"/>
            <ac:spMk id="10284" creationId="{BC9E298C-EF6B-4540-8C8D-E055545AB018}"/>
          </ac:spMkLst>
        </pc:spChg>
        <pc:spChg chg="mod">
          <ac:chgData name="Kolakowski, Artur" userId="9c34c8cc-b1df-44f6-bea5-dcf7a54ee35f" providerId="ADAL" clId="{3840EB45-74CA-49F5-8548-3DE287019A31}" dt="2022-12-08T10:51:09.528" v="8357" actId="790"/>
          <ac:spMkLst>
            <pc:docMk/>
            <pc:sldMk cId="2574044071" sldId="484"/>
            <ac:spMk id="10285" creationId="{21F30425-D7BB-451A-9A24-7380CB15938C}"/>
          </ac:spMkLst>
        </pc:spChg>
        <pc:spChg chg="mod">
          <ac:chgData name="Kolakowski, Artur" userId="9c34c8cc-b1df-44f6-bea5-dcf7a54ee35f" providerId="ADAL" clId="{3840EB45-74CA-49F5-8548-3DE287019A31}" dt="2022-12-08T10:51:09.529" v="8358" actId="790"/>
          <ac:spMkLst>
            <pc:docMk/>
            <pc:sldMk cId="2574044071" sldId="484"/>
            <ac:spMk id="10286" creationId="{53C2BD1A-847A-474A-BCE2-19CBEFE3903F}"/>
          </ac:spMkLst>
        </pc:spChg>
        <pc:spChg chg="mod">
          <ac:chgData name="Kolakowski, Artur" userId="9c34c8cc-b1df-44f6-bea5-dcf7a54ee35f" providerId="ADAL" clId="{3840EB45-74CA-49F5-8548-3DE287019A31}" dt="2022-12-08T10:51:09.530" v="8359" actId="790"/>
          <ac:spMkLst>
            <pc:docMk/>
            <pc:sldMk cId="2574044071" sldId="484"/>
            <ac:spMk id="10287" creationId="{0C731219-9652-4844-80E4-362F5646D8EC}"/>
          </ac:spMkLst>
        </pc:spChg>
        <pc:spChg chg="mod">
          <ac:chgData name="Kolakowski, Artur" userId="9c34c8cc-b1df-44f6-bea5-dcf7a54ee35f" providerId="ADAL" clId="{3840EB45-74CA-49F5-8548-3DE287019A31}" dt="2022-12-08T10:51:09.531" v="8360" actId="790"/>
          <ac:spMkLst>
            <pc:docMk/>
            <pc:sldMk cId="2574044071" sldId="484"/>
            <ac:spMk id="10288" creationId="{2C7E1CF0-41CB-4C82-A81F-E366D6E3E020}"/>
          </ac:spMkLst>
        </pc:spChg>
        <pc:spChg chg="mod">
          <ac:chgData name="Kolakowski, Artur" userId="9c34c8cc-b1df-44f6-bea5-dcf7a54ee35f" providerId="ADAL" clId="{3840EB45-74CA-49F5-8548-3DE287019A31}" dt="2022-12-08T10:51:09.533" v="8361" actId="790"/>
          <ac:spMkLst>
            <pc:docMk/>
            <pc:sldMk cId="2574044071" sldId="484"/>
            <ac:spMk id="10289" creationId="{D756E6C3-7CCB-4358-AB75-0B46B6AB0726}"/>
          </ac:spMkLst>
        </pc:spChg>
        <pc:spChg chg="mod">
          <ac:chgData name="Kolakowski, Artur" userId="9c34c8cc-b1df-44f6-bea5-dcf7a54ee35f" providerId="ADAL" clId="{3840EB45-74CA-49F5-8548-3DE287019A31}" dt="2022-12-08T10:51:09.534" v="8362" actId="790"/>
          <ac:spMkLst>
            <pc:docMk/>
            <pc:sldMk cId="2574044071" sldId="484"/>
            <ac:spMk id="10290" creationId="{6D4E6D90-2008-47B0-9276-DFDAC7593D1B}"/>
          </ac:spMkLst>
        </pc:spChg>
        <pc:spChg chg="mod">
          <ac:chgData name="Kolakowski, Artur" userId="9c34c8cc-b1df-44f6-bea5-dcf7a54ee35f" providerId="ADAL" clId="{3840EB45-74CA-49F5-8548-3DE287019A31}" dt="2022-12-08T10:51:09.536" v="8363" actId="790"/>
          <ac:spMkLst>
            <pc:docMk/>
            <pc:sldMk cId="2574044071" sldId="484"/>
            <ac:spMk id="10291" creationId="{4F01685F-2243-48DF-B470-30B8C41B170E}"/>
          </ac:spMkLst>
        </pc:spChg>
        <pc:spChg chg="mod">
          <ac:chgData name="Kolakowski, Artur" userId="9c34c8cc-b1df-44f6-bea5-dcf7a54ee35f" providerId="ADAL" clId="{3840EB45-74CA-49F5-8548-3DE287019A31}" dt="2022-12-08T10:51:09.536" v="8364" actId="790"/>
          <ac:spMkLst>
            <pc:docMk/>
            <pc:sldMk cId="2574044071" sldId="484"/>
            <ac:spMk id="10292" creationId="{5FF255E9-B5BE-4156-98CF-330CF208A0BD}"/>
          </ac:spMkLst>
        </pc:spChg>
        <pc:spChg chg="mod">
          <ac:chgData name="Kolakowski, Artur" userId="9c34c8cc-b1df-44f6-bea5-dcf7a54ee35f" providerId="ADAL" clId="{3840EB45-74CA-49F5-8548-3DE287019A31}" dt="2022-12-08T10:51:09.539" v="8365" actId="790"/>
          <ac:spMkLst>
            <pc:docMk/>
            <pc:sldMk cId="2574044071" sldId="484"/>
            <ac:spMk id="10293" creationId="{012CB9CF-3269-4E86-8F98-D59A44BD7FDA}"/>
          </ac:spMkLst>
        </pc:spChg>
        <pc:spChg chg="mod">
          <ac:chgData name="Kolakowski, Artur" userId="9c34c8cc-b1df-44f6-bea5-dcf7a54ee35f" providerId="ADAL" clId="{3840EB45-74CA-49F5-8548-3DE287019A31}" dt="2022-12-08T10:51:09.540" v="8366" actId="790"/>
          <ac:spMkLst>
            <pc:docMk/>
            <pc:sldMk cId="2574044071" sldId="484"/>
            <ac:spMk id="10294" creationId="{B073C790-B089-4680-A126-C2936DEDDC5F}"/>
          </ac:spMkLst>
        </pc:spChg>
        <pc:spChg chg="mod">
          <ac:chgData name="Kolakowski, Artur" userId="9c34c8cc-b1df-44f6-bea5-dcf7a54ee35f" providerId="ADAL" clId="{3840EB45-74CA-49F5-8548-3DE287019A31}" dt="2022-12-08T10:51:09.542" v="8367" actId="790"/>
          <ac:spMkLst>
            <pc:docMk/>
            <pc:sldMk cId="2574044071" sldId="484"/>
            <ac:spMk id="10295" creationId="{BF80A1BF-7CED-462A-B325-DDC848209C4B}"/>
          </ac:spMkLst>
        </pc:spChg>
        <pc:spChg chg="mod">
          <ac:chgData name="Kolakowski, Artur" userId="9c34c8cc-b1df-44f6-bea5-dcf7a54ee35f" providerId="ADAL" clId="{3840EB45-74CA-49F5-8548-3DE287019A31}" dt="2022-12-08T10:51:09.544" v="8368" actId="790"/>
          <ac:spMkLst>
            <pc:docMk/>
            <pc:sldMk cId="2574044071" sldId="484"/>
            <ac:spMk id="10296" creationId="{05CE74C4-13A7-4183-B217-2832681AD254}"/>
          </ac:spMkLst>
        </pc:spChg>
        <pc:spChg chg="mod">
          <ac:chgData name="Kolakowski, Artur" userId="9c34c8cc-b1df-44f6-bea5-dcf7a54ee35f" providerId="ADAL" clId="{3840EB45-74CA-49F5-8548-3DE287019A31}" dt="2022-12-08T10:51:09.545" v="8369" actId="790"/>
          <ac:spMkLst>
            <pc:docMk/>
            <pc:sldMk cId="2574044071" sldId="484"/>
            <ac:spMk id="10297" creationId="{62189761-A15E-44FE-8C10-74B84D8477F8}"/>
          </ac:spMkLst>
        </pc:spChg>
        <pc:spChg chg="mod">
          <ac:chgData name="Kolakowski, Artur" userId="9c34c8cc-b1df-44f6-bea5-dcf7a54ee35f" providerId="ADAL" clId="{3840EB45-74CA-49F5-8548-3DE287019A31}" dt="2022-12-08T10:51:09.547" v="8370" actId="790"/>
          <ac:spMkLst>
            <pc:docMk/>
            <pc:sldMk cId="2574044071" sldId="484"/>
            <ac:spMk id="10298" creationId="{D8EBAB8E-76E9-4474-B6AF-2F25F41EF115}"/>
          </ac:spMkLst>
        </pc:spChg>
        <pc:spChg chg="mod">
          <ac:chgData name="Kolakowski, Artur" userId="9c34c8cc-b1df-44f6-bea5-dcf7a54ee35f" providerId="ADAL" clId="{3840EB45-74CA-49F5-8548-3DE287019A31}" dt="2022-12-08T10:51:09.548" v="8371" actId="790"/>
          <ac:spMkLst>
            <pc:docMk/>
            <pc:sldMk cId="2574044071" sldId="484"/>
            <ac:spMk id="10299" creationId="{3AB305C7-F5BE-49D6-84A8-9CE7CC6661FE}"/>
          </ac:spMkLst>
        </pc:spChg>
        <pc:spChg chg="mod">
          <ac:chgData name="Kolakowski, Artur" userId="9c34c8cc-b1df-44f6-bea5-dcf7a54ee35f" providerId="ADAL" clId="{3840EB45-74CA-49F5-8548-3DE287019A31}" dt="2022-12-08T10:51:09.549" v="8372" actId="790"/>
          <ac:spMkLst>
            <pc:docMk/>
            <pc:sldMk cId="2574044071" sldId="484"/>
            <ac:spMk id="10300" creationId="{84862FEB-CC2F-479D-9C57-F9BB4592CB59}"/>
          </ac:spMkLst>
        </pc:spChg>
        <pc:spChg chg="mod">
          <ac:chgData name="Kolakowski, Artur" userId="9c34c8cc-b1df-44f6-bea5-dcf7a54ee35f" providerId="ADAL" clId="{3840EB45-74CA-49F5-8548-3DE287019A31}" dt="2022-12-08T10:51:09.551" v="8373" actId="790"/>
          <ac:spMkLst>
            <pc:docMk/>
            <pc:sldMk cId="2574044071" sldId="484"/>
            <ac:spMk id="10301" creationId="{5013EEE1-8661-4579-A5D5-5FF40152E88F}"/>
          </ac:spMkLst>
        </pc:spChg>
        <pc:spChg chg="mod">
          <ac:chgData name="Kolakowski, Artur" userId="9c34c8cc-b1df-44f6-bea5-dcf7a54ee35f" providerId="ADAL" clId="{3840EB45-74CA-49F5-8548-3DE287019A31}" dt="2022-12-08T10:51:09.552" v="8374" actId="790"/>
          <ac:spMkLst>
            <pc:docMk/>
            <pc:sldMk cId="2574044071" sldId="484"/>
            <ac:spMk id="10302" creationId="{08DFD41D-BFEA-44A1-920B-5BBD09F7C33E}"/>
          </ac:spMkLst>
        </pc:spChg>
        <pc:spChg chg="mod">
          <ac:chgData name="Kolakowski, Artur" userId="9c34c8cc-b1df-44f6-bea5-dcf7a54ee35f" providerId="ADAL" clId="{3840EB45-74CA-49F5-8548-3DE287019A31}" dt="2022-12-08T10:51:09.553" v="8375" actId="790"/>
          <ac:spMkLst>
            <pc:docMk/>
            <pc:sldMk cId="2574044071" sldId="484"/>
            <ac:spMk id="10303" creationId="{8269663E-8DEC-45D0-85B5-A3F89F51E26B}"/>
          </ac:spMkLst>
        </pc:spChg>
        <pc:spChg chg="mod">
          <ac:chgData name="Kolakowski, Artur" userId="9c34c8cc-b1df-44f6-bea5-dcf7a54ee35f" providerId="ADAL" clId="{3840EB45-74CA-49F5-8548-3DE287019A31}" dt="2022-12-08T10:51:09.555" v="8376" actId="790"/>
          <ac:spMkLst>
            <pc:docMk/>
            <pc:sldMk cId="2574044071" sldId="484"/>
            <ac:spMk id="10304" creationId="{10F77AFC-E625-4D0C-832D-0877493040DD}"/>
          </ac:spMkLst>
        </pc:spChg>
        <pc:spChg chg="mod">
          <ac:chgData name="Kolakowski, Artur" userId="9c34c8cc-b1df-44f6-bea5-dcf7a54ee35f" providerId="ADAL" clId="{3840EB45-74CA-49F5-8548-3DE287019A31}" dt="2022-12-08T10:51:09.556" v="8377" actId="790"/>
          <ac:spMkLst>
            <pc:docMk/>
            <pc:sldMk cId="2574044071" sldId="484"/>
            <ac:spMk id="10305" creationId="{B2BC0A57-1B65-478A-8929-FA44E51D7B44}"/>
          </ac:spMkLst>
        </pc:spChg>
        <pc:spChg chg="mod">
          <ac:chgData name="Kolakowski, Artur" userId="9c34c8cc-b1df-44f6-bea5-dcf7a54ee35f" providerId="ADAL" clId="{3840EB45-74CA-49F5-8548-3DE287019A31}" dt="2022-12-08T10:51:09.558" v="8378" actId="790"/>
          <ac:spMkLst>
            <pc:docMk/>
            <pc:sldMk cId="2574044071" sldId="484"/>
            <ac:spMk id="10306" creationId="{B9953110-118C-4E77-B759-7FB293D9E79F}"/>
          </ac:spMkLst>
        </pc:spChg>
        <pc:spChg chg="mod">
          <ac:chgData name="Kolakowski, Artur" userId="9c34c8cc-b1df-44f6-bea5-dcf7a54ee35f" providerId="ADAL" clId="{3840EB45-74CA-49F5-8548-3DE287019A31}" dt="2022-12-08T10:51:09.559" v="8379" actId="790"/>
          <ac:spMkLst>
            <pc:docMk/>
            <pc:sldMk cId="2574044071" sldId="484"/>
            <ac:spMk id="10307" creationId="{7B7ABB89-AEBE-4E5E-B963-33E1F3523088}"/>
          </ac:spMkLst>
        </pc:spChg>
        <pc:spChg chg="mod">
          <ac:chgData name="Kolakowski, Artur" userId="9c34c8cc-b1df-44f6-bea5-dcf7a54ee35f" providerId="ADAL" clId="{3840EB45-74CA-49F5-8548-3DE287019A31}" dt="2022-12-08T10:51:09.561" v="8380" actId="790"/>
          <ac:spMkLst>
            <pc:docMk/>
            <pc:sldMk cId="2574044071" sldId="484"/>
            <ac:spMk id="10308" creationId="{C8371A82-454B-4A9E-BD7E-0E90FBC61378}"/>
          </ac:spMkLst>
        </pc:spChg>
        <pc:spChg chg="mod">
          <ac:chgData name="Kolakowski, Artur" userId="9c34c8cc-b1df-44f6-bea5-dcf7a54ee35f" providerId="ADAL" clId="{3840EB45-74CA-49F5-8548-3DE287019A31}" dt="2022-12-08T10:51:09.562" v="8381" actId="790"/>
          <ac:spMkLst>
            <pc:docMk/>
            <pc:sldMk cId="2574044071" sldId="484"/>
            <ac:spMk id="10309" creationId="{0FC62735-1BC3-4F2C-8022-E2F9DBF42591}"/>
          </ac:spMkLst>
        </pc:spChg>
        <pc:spChg chg="mod">
          <ac:chgData name="Kolakowski, Artur" userId="9c34c8cc-b1df-44f6-bea5-dcf7a54ee35f" providerId="ADAL" clId="{3840EB45-74CA-49F5-8548-3DE287019A31}" dt="2022-12-08T10:51:09.564" v="8382" actId="790"/>
          <ac:spMkLst>
            <pc:docMk/>
            <pc:sldMk cId="2574044071" sldId="484"/>
            <ac:spMk id="10310" creationId="{290B747D-4A79-4D39-A399-A8AF0E3D2C24}"/>
          </ac:spMkLst>
        </pc:spChg>
        <pc:spChg chg="mod">
          <ac:chgData name="Kolakowski, Artur" userId="9c34c8cc-b1df-44f6-bea5-dcf7a54ee35f" providerId="ADAL" clId="{3840EB45-74CA-49F5-8548-3DE287019A31}" dt="2022-12-08T10:51:09.565" v="8383" actId="790"/>
          <ac:spMkLst>
            <pc:docMk/>
            <pc:sldMk cId="2574044071" sldId="484"/>
            <ac:spMk id="10311" creationId="{959FFBE5-FC40-418D-8001-5EF0F9C8690F}"/>
          </ac:spMkLst>
        </pc:spChg>
        <pc:spChg chg="mod">
          <ac:chgData name="Kolakowski, Artur" userId="9c34c8cc-b1df-44f6-bea5-dcf7a54ee35f" providerId="ADAL" clId="{3840EB45-74CA-49F5-8548-3DE287019A31}" dt="2022-12-08T10:51:09.567" v="8384" actId="790"/>
          <ac:spMkLst>
            <pc:docMk/>
            <pc:sldMk cId="2574044071" sldId="484"/>
            <ac:spMk id="10312" creationId="{2E9EF43A-6016-4A1C-978D-2DF954DBE3EF}"/>
          </ac:spMkLst>
        </pc:spChg>
        <pc:spChg chg="mod">
          <ac:chgData name="Kolakowski, Artur" userId="9c34c8cc-b1df-44f6-bea5-dcf7a54ee35f" providerId="ADAL" clId="{3840EB45-74CA-49F5-8548-3DE287019A31}" dt="2022-12-08T10:51:09.569" v="8385" actId="790"/>
          <ac:spMkLst>
            <pc:docMk/>
            <pc:sldMk cId="2574044071" sldId="484"/>
            <ac:spMk id="10313" creationId="{79832B4F-D627-443B-900D-FCA2B78E6F3F}"/>
          </ac:spMkLst>
        </pc:spChg>
        <pc:spChg chg="mod">
          <ac:chgData name="Kolakowski, Artur" userId="9c34c8cc-b1df-44f6-bea5-dcf7a54ee35f" providerId="ADAL" clId="{3840EB45-74CA-49F5-8548-3DE287019A31}" dt="2022-12-08T10:51:09.570" v="8386" actId="790"/>
          <ac:spMkLst>
            <pc:docMk/>
            <pc:sldMk cId="2574044071" sldId="484"/>
            <ac:spMk id="10314" creationId="{5BA59358-AAA3-4CE1-BE90-8EA512403A1C}"/>
          </ac:spMkLst>
        </pc:spChg>
        <pc:spChg chg="mod">
          <ac:chgData name="Kolakowski, Artur" userId="9c34c8cc-b1df-44f6-bea5-dcf7a54ee35f" providerId="ADAL" clId="{3840EB45-74CA-49F5-8548-3DE287019A31}" dt="2022-12-08T10:51:09.571" v="8387" actId="790"/>
          <ac:spMkLst>
            <pc:docMk/>
            <pc:sldMk cId="2574044071" sldId="484"/>
            <ac:spMk id="10315" creationId="{4B924CEA-B0F0-4D7D-BB5A-7531F78038A7}"/>
          </ac:spMkLst>
        </pc:spChg>
        <pc:spChg chg="mod">
          <ac:chgData name="Kolakowski, Artur" userId="9c34c8cc-b1df-44f6-bea5-dcf7a54ee35f" providerId="ADAL" clId="{3840EB45-74CA-49F5-8548-3DE287019A31}" dt="2022-12-08T10:51:09.573" v="8388" actId="790"/>
          <ac:spMkLst>
            <pc:docMk/>
            <pc:sldMk cId="2574044071" sldId="484"/>
            <ac:spMk id="10316" creationId="{C4B3B8CE-3B28-4AE0-9226-BB4D084E4793}"/>
          </ac:spMkLst>
        </pc:spChg>
        <pc:spChg chg="mod">
          <ac:chgData name="Kolakowski, Artur" userId="9c34c8cc-b1df-44f6-bea5-dcf7a54ee35f" providerId="ADAL" clId="{3840EB45-74CA-49F5-8548-3DE287019A31}" dt="2022-12-08T10:51:09.574" v="8389" actId="790"/>
          <ac:spMkLst>
            <pc:docMk/>
            <pc:sldMk cId="2574044071" sldId="484"/>
            <ac:spMk id="10317" creationId="{3BF1ACFC-93D8-4E68-9913-E7E994B40522}"/>
          </ac:spMkLst>
        </pc:spChg>
        <pc:spChg chg="mod">
          <ac:chgData name="Kolakowski, Artur" userId="9c34c8cc-b1df-44f6-bea5-dcf7a54ee35f" providerId="ADAL" clId="{3840EB45-74CA-49F5-8548-3DE287019A31}" dt="2022-12-08T10:51:09.576" v="8390" actId="790"/>
          <ac:spMkLst>
            <pc:docMk/>
            <pc:sldMk cId="2574044071" sldId="484"/>
            <ac:spMk id="10318" creationId="{D7EAA67D-C999-4A85-8B04-CAF66E028520}"/>
          </ac:spMkLst>
        </pc:spChg>
        <pc:spChg chg="mod">
          <ac:chgData name="Kolakowski, Artur" userId="9c34c8cc-b1df-44f6-bea5-dcf7a54ee35f" providerId="ADAL" clId="{3840EB45-74CA-49F5-8548-3DE287019A31}" dt="2022-12-08T10:51:09.577" v="8391" actId="790"/>
          <ac:spMkLst>
            <pc:docMk/>
            <pc:sldMk cId="2574044071" sldId="484"/>
            <ac:spMk id="10319" creationId="{87229BCE-C4A9-4725-998F-8A2B8AAE4E05}"/>
          </ac:spMkLst>
        </pc:spChg>
        <pc:spChg chg="mod">
          <ac:chgData name="Kolakowski, Artur" userId="9c34c8cc-b1df-44f6-bea5-dcf7a54ee35f" providerId="ADAL" clId="{3840EB45-74CA-49F5-8548-3DE287019A31}" dt="2022-12-08T10:51:09.579" v="8392" actId="790"/>
          <ac:spMkLst>
            <pc:docMk/>
            <pc:sldMk cId="2574044071" sldId="484"/>
            <ac:spMk id="10320" creationId="{F2E39885-F99A-4253-9FEC-290620934AF3}"/>
          </ac:spMkLst>
        </pc:spChg>
        <pc:spChg chg="mod">
          <ac:chgData name="Kolakowski, Artur" userId="9c34c8cc-b1df-44f6-bea5-dcf7a54ee35f" providerId="ADAL" clId="{3840EB45-74CA-49F5-8548-3DE287019A31}" dt="2022-12-08T10:51:09.581" v="8393" actId="790"/>
          <ac:spMkLst>
            <pc:docMk/>
            <pc:sldMk cId="2574044071" sldId="484"/>
            <ac:spMk id="10321" creationId="{267431AF-C382-4E26-B8B1-245E209F25DD}"/>
          </ac:spMkLst>
        </pc:spChg>
        <pc:spChg chg="mod">
          <ac:chgData name="Kolakowski, Artur" userId="9c34c8cc-b1df-44f6-bea5-dcf7a54ee35f" providerId="ADAL" clId="{3840EB45-74CA-49F5-8548-3DE287019A31}" dt="2022-12-08T10:51:09.582" v="8394" actId="790"/>
          <ac:spMkLst>
            <pc:docMk/>
            <pc:sldMk cId="2574044071" sldId="484"/>
            <ac:spMk id="10322" creationId="{7B17F0C5-E7E2-4EBB-9E17-B41D39239829}"/>
          </ac:spMkLst>
        </pc:spChg>
        <pc:spChg chg="mod">
          <ac:chgData name="Kolakowski, Artur" userId="9c34c8cc-b1df-44f6-bea5-dcf7a54ee35f" providerId="ADAL" clId="{3840EB45-74CA-49F5-8548-3DE287019A31}" dt="2022-12-08T10:51:09.584" v="8395" actId="790"/>
          <ac:spMkLst>
            <pc:docMk/>
            <pc:sldMk cId="2574044071" sldId="484"/>
            <ac:spMk id="10323" creationId="{834D901E-F500-4DAC-B2C2-924DC6CBEC16}"/>
          </ac:spMkLst>
        </pc:spChg>
        <pc:spChg chg="mod">
          <ac:chgData name="Kolakowski, Artur" userId="9c34c8cc-b1df-44f6-bea5-dcf7a54ee35f" providerId="ADAL" clId="{3840EB45-74CA-49F5-8548-3DE287019A31}" dt="2022-12-08T10:51:09.585" v="8396" actId="790"/>
          <ac:spMkLst>
            <pc:docMk/>
            <pc:sldMk cId="2574044071" sldId="484"/>
            <ac:spMk id="10324" creationId="{AACE2509-4A36-48E6-978E-5604F4366F08}"/>
          </ac:spMkLst>
        </pc:spChg>
        <pc:spChg chg="mod">
          <ac:chgData name="Kolakowski, Artur" userId="9c34c8cc-b1df-44f6-bea5-dcf7a54ee35f" providerId="ADAL" clId="{3840EB45-74CA-49F5-8548-3DE287019A31}" dt="2022-12-08T10:51:09.587" v="8397" actId="790"/>
          <ac:spMkLst>
            <pc:docMk/>
            <pc:sldMk cId="2574044071" sldId="484"/>
            <ac:spMk id="10325" creationId="{F338AB64-630C-413D-8105-E7E5A403022C}"/>
          </ac:spMkLst>
        </pc:spChg>
        <pc:spChg chg="mod">
          <ac:chgData name="Kolakowski, Artur" userId="9c34c8cc-b1df-44f6-bea5-dcf7a54ee35f" providerId="ADAL" clId="{3840EB45-74CA-49F5-8548-3DE287019A31}" dt="2022-12-08T10:51:09.587" v="8398" actId="790"/>
          <ac:spMkLst>
            <pc:docMk/>
            <pc:sldMk cId="2574044071" sldId="484"/>
            <ac:spMk id="10326" creationId="{FF083E1D-EAFE-4FED-B58D-828E41C52EB2}"/>
          </ac:spMkLst>
        </pc:spChg>
        <pc:spChg chg="mod">
          <ac:chgData name="Kolakowski, Artur" userId="9c34c8cc-b1df-44f6-bea5-dcf7a54ee35f" providerId="ADAL" clId="{3840EB45-74CA-49F5-8548-3DE287019A31}" dt="2022-12-08T10:51:09.590" v="8399" actId="790"/>
          <ac:spMkLst>
            <pc:docMk/>
            <pc:sldMk cId="2574044071" sldId="484"/>
            <ac:spMk id="10327" creationId="{54FE3200-9E43-4BAE-A9BC-DAFB2CAD82E2}"/>
          </ac:spMkLst>
        </pc:spChg>
        <pc:spChg chg="mod">
          <ac:chgData name="Kolakowski, Artur" userId="9c34c8cc-b1df-44f6-bea5-dcf7a54ee35f" providerId="ADAL" clId="{3840EB45-74CA-49F5-8548-3DE287019A31}" dt="2022-12-08T10:51:09.591" v="8400" actId="790"/>
          <ac:spMkLst>
            <pc:docMk/>
            <pc:sldMk cId="2574044071" sldId="484"/>
            <ac:spMk id="10328" creationId="{68FCA90B-712C-4AA4-862D-B0C7014DE820}"/>
          </ac:spMkLst>
        </pc:spChg>
        <pc:spChg chg="mod">
          <ac:chgData name="Kolakowski, Artur" userId="9c34c8cc-b1df-44f6-bea5-dcf7a54ee35f" providerId="ADAL" clId="{3840EB45-74CA-49F5-8548-3DE287019A31}" dt="2022-12-08T10:51:09.593" v="8401" actId="790"/>
          <ac:spMkLst>
            <pc:docMk/>
            <pc:sldMk cId="2574044071" sldId="484"/>
            <ac:spMk id="10329" creationId="{6BFAED03-78A1-4448-AE12-C991EA38EE9D}"/>
          </ac:spMkLst>
        </pc:spChg>
        <pc:spChg chg="mod">
          <ac:chgData name="Kolakowski, Artur" userId="9c34c8cc-b1df-44f6-bea5-dcf7a54ee35f" providerId="ADAL" clId="{3840EB45-74CA-49F5-8548-3DE287019A31}" dt="2022-12-08T10:51:09.594" v="8402" actId="790"/>
          <ac:spMkLst>
            <pc:docMk/>
            <pc:sldMk cId="2574044071" sldId="484"/>
            <ac:spMk id="10330" creationId="{6D8D0885-BAF6-49E5-8F6D-0411237BDD46}"/>
          </ac:spMkLst>
        </pc:spChg>
        <pc:spChg chg="mod">
          <ac:chgData name="Kolakowski, Artur" userId="9c34c8cc-b1df-44f6-bea5-dcf7a54ee35f" providerId="ADAL" clId="{3840EB45-74CA-49F5-8548-3DE287019A31}" dt="2022-12-08T10:51:09.596" v="8403" actId="790"/>
          <ac:spMkLst>
            <pc:docMk/>
            <pc:sldMk cId="2574044071" sldId="484"/>
            <ac:spMk id="10331" creationId="{D1114377-B2FF-4ADE-BDB7-8B974C6AA1FF}"/>
          </ac:spMkLst>
        </pc:spChg>
        <pc:spChg chg="mod">
          <ac:chgData name="Kolakowski, Artur" userId="9c34c8cc-b1df-44f6-bea5-dcf7a54ee35f" providerId="ADAL" clId="{3840EB45-74CA-49F5-8548-3DE287019A31}" dt="2022-12-08T10:51:09.598" v="8404" actId="790"/>
          <ac:spMkLst>
            <pc:docMk/>
            <pc:sldMk cId="2574044071" sldId="484"/>
            <ac:spMk id="10332" creationId="{1C7D5889-7D6D-411A-A7FE-6DB1A651E0DB}"/>
          </ac:spMkLst>
        </pc:spChg>
        <pc:spChg chg="mod">
          <ac:chgData name="Kolakowski, Artur" userId="9c34c8cc-b1df-44f6-bea5-dcf7a54ee35f" providerId="ADAL" clId="{3840EB45-74CA-49F5-8548-3DE287019A31}" dt="2022-12-08T10:51:09.599" v="8405" actId="790"/>
          <ac:spMkLst>
            <pc:docMk/>
            <pc:sldMk cId="2574044071" sldId="484"/>
            <ac:spMk id="10333" creationId="{A1C5E14B-5D95-48B8-B874-18B72D581868}"/>
          </ac:spMkLst>
        </pc:spChg>
        <pc:spChg chg="mod">
          <ac:chgData name="Kolakowski, Artur" userId="9c34c8cc-b1df-44f6-bea5-dcf7a54ee35f" providerId="ADAL" clId="{3840EB45-74CA-49F5-8548-3DE287019A31}" dt="2022-12-08T10:51:09.600" v="8406" actId="790"/>
          <ac:spMkLst>
            <pc:docMk/>
            <pc:sldMk cId="2574044071" sldId="484"/>
            <ac:spMk id="10334" creationId="{C4A6DC38-9134-4A62-82B6-CFAAE4FAF6B0}"/>
          </ac:spMkLst>
        </pc:spChg>
        <pc:spChg chg="mod">
          <ac:chgData name="Kolakowski, Artur" userId="9c34c8cc-b1df-44f6-bea5-dcf7a54ee35f" providerId="ADAL" clId="{3840EB45-74CA-49F5-8548-3DE287019A31}" dt="2022-12-08T10:51:09.601" v="8407" actId="790"/>
          <ac:spMkLst>
            <pc:docMk/>
            <pc:sldMk cId="2574044071" sldId="484"/>
            <ac:spMk id="10335" creationId="{4DDF1733-ABA1-44CA-A6B8-E765992D11E2}"/>
          </ac:spMkLst>
        </pc:spChg>
        <pc:spChg chg="mod">
          <ac:chgData name="Kolakowski, Artur" userId="9c34c8cc-b1df-44f6-bea5-dcf7a54ee35f" providerId="ADAL" clId="{3840EB45-74CA-49F5-8548-3DE287019A31}" dt="2022-12-08T10:51:09.603" v="8408" actId="790"/>
          <ac:spMkLst>
            <pc:docMk/>
            <pc:sldMk cId="2574044071" sldId="484"/>
            <ac:spMk id="10336" creationId="{D315BFFE-A07F-42D6-91BB-05FD6BC48495}"/>
          </ac:spMkLst>
        </pc:spChg>
        <pc:spChg chg="mod">
          <ac:chgData name="Kolakowski, Artur" userId="9c34c8cc-b1df-44f6-bea5-dcf7a54ee35f" providerId="ADAL" clId="{3840EB45-74CA-49F5-8548-3DE287019A31}" dt="2022-12-08T10:51:09.605" v="8409" actId="790"/>
          <ac:spMkLst>
            <pc:docMk/>
            <pc:sldMk cId="2574044071" sldId="484"/>
            <ac:spMk id="10337" creationId="{9AF469B1-3D87-4D54-9332-619AE6348016}"/>
          </ac:spMkLst>
        </pc:spChg>
        <pc:spChg chg="mod">
          <ac:chgData name="Kolakowski, Artur" userId="9c34c8cc-b1df-44f6-bea5-dcf7a54ee35f" providerId="ADAL" clId="{3840EB45-74CA-49F5-8548-3DE287019A31}" dt="2022-12-08T10:51:09.606" v="8410" actId="790"/>
          <ac:spMkLst>
            <pc:docMk/>
            <pc:sldMk cId="2574044071" sldId="484"/>
            <ac:spMk id="10338" creationId="{DB2E9443-AABE-4F2E-8DCF-298DFC9F8F73}"/>
          </ac:spMkLst>
        </pc:spChg>
        <pc:spChg chg="mod">
          <ac:chgData name="Kolakowski, Artur" userId="9c34c8cc-b1df-44f6-bea5-dcf7a54ee35f" providerId="ADAL" clId="{3840EB45-74CA-49F5-8548-3DE287019A31}" dt="2022-12-08T10:51:09.607" v="8411" actId="790"/>
          <ac:spMkLst>
            <pc:docMk/>
            <pc:sldMk cId="2574044071" sldId="484"/>
            <ac:spMk id="10339" creationId="{8F61E70A-3194-4353-9E70-582B5EA07E6D}"/>
          </ac:spMkLst>
        </pc:spChg>
        <pc:spChg chg="mod">
          <ac:chgData name="Kolakowski, Artur" userId="9c34c8cc-b1df-44f6-bea5-dcf7a54ee35f" providerId="ADAL" clId="{3840EB45-74CA-49F5-8548-3DE287019A31}" dt="2022-12-08T10:51:09.608" v="8412" actId="790"/>
          <ac:spMkLst>
            <pc:docMk/>
            <pc:sldMk cId="2574044071" sldId="484"/>
            <ac:spMk id="10340" creationId="{686F963A-5B63-437C-9694-8AB11839C9AF}"/>
          </ac:spMkLst>
        </pc:spChg>
        <pc:spChg chg="mod">
          <ac:chgData name="Kolakowski, Artur" userId="9c34c8cc-b1df-44f6-bea5-dcf7a54ee35f" providerId="ADAL" clId="{3840EB45-74CA-49F5-8548-3DE287019A31}" dt="2022-12-08T10:51:09.610" v="8413" actId="790"/>
          <ac:spMkLst>
            <pc:docMk/>
            <pc:sldMk cId="2574044071" sldId="484"/>
            <ac:spMk id="10341" creationId="{8436D9E0-423E-4212-B4C9-4B46A204D853}"/>
          </ac:spMkLst>
        </pc:spChg>
        <pc:spChg chg="mod">
          <ac:chgData name="Kolakowski, Artur" userId="9c34c8cc-b1df-44f6-bea5-dcf7a54ee35f" providerId="ADAL" clId="{3840EB45-74CA-49F5-8548-3DE287019A31}" dt="2022-12-08T10:51:09.612" v="8414" actId="790"/>
          <ac:spMkLst>
            <pc:docMk/>
            <pc:sldMk cId="2574044071" sldId="484"/>
            <ac:spMk id="10342" creationId="{62E7991E-2666-4453-8912-A8025B7ABA3A}"/>
          </ac:spMkLst>
        </pc:spChg>
        <pc:spChg chg="mod">
          <ac:chgData name="Kolakowski, Artur" userId="9c34c8cc-b1df-44f6-bea5-dcf7a54ee35f" providerId="ADAL" clId="{3840EB45-74CA-49F5-8548-3DE287019A31}" dt="2022-12-08T10:51:09.613" v="8415" actId="790"/>
          <ac:spMkLst>
            <pc:docMk/>
            <pc:sldMk cId="2574044071" sldId="484"/>
            <ac:spMk id="10343" creationId="{B8F571DC-3138-4002-897A-0A89B80A2266}"/>
          </ac:spMkLst>
        </pc:spChg>
        <pc:spChg chg="mod">
          <ac:chgData name="Kolakowski, Artur" userId="9c34c8cc-b1df-44f6-bea5-dcf7a54ee35f" providerId="ADAL" clId="{3840EB45-74CA-49F5-8548-3DE287019A31}" dt="2022-12-08T10:51:09.614" v="8416" actId="790"/>
          <ac:spMkLst>
            <pc:docMk/>
            <pc:sldMk cId="2574044071" sldId="484"/>
            <ac:spMk id="10344" creationId="{8697B2A0-1FC1-45CA-87B8-D7B25374A5B4}"/>
          </ac:spMkLst>
        </pc:spChg>
        <pc:spChg chg="mod">
          <ac:chgData name="Kolakowski, Artur" userId="9c34c8cc-b1df-44f6-bea5-dcf7a54ee35f" providerId="ADAL" clId="{3840EB45-74CA-49F5-8548-3DE287019A31}" dt="2022-12-08T10:51:09.616" v="8417" actId="790"/>
          <ac:spMkLst>
            <pc:docMk/>
            <pc:sldMk cId="2574044071" sldId="484"/>
            <ac:spMk id="10345" creationId="{F3664011-BDD6-4BA8-9C0E-BAB2F3B0053D}"/>
          </ac:spMkLst>
        </pc:spChg>
        <pc:spChg chg="mod">
          <ac:chgData name="Kolakowski, Artur" userId="9c34c8cc-b1df-44f6-bea5-dcf7a54ee35f" providerId="ADAL" clId="{3840EB45-74CA-49F5-8548-3DE287019A31}" dt="2022-12-08T10:51:09.617" v="8418" actId="790"/>
          <ac:spMkLst>
            <pc:docMk/>
            <pc:sldMk cId="2574044071" sldId="484"/>
            <ac:spMk id="10346" creationId="{8C1149AC-4FDD-4D4B-A17E-70EC3DBFC012}"/>
          </ac:spMkLst>
        </pc:spChg>
        <pc:spChg chg="mod">
          <ac:chgData name="Kolakowski, Artur" userId="9c34c8cc-b1df-44f6-bea5-dcf7a54ee35f" providerId="ADAL" clId="{3840EB45-74CA-49F5-8548-3DE287019A31}" dt="2022-12-08T10:51:09.618" v="8419" actId="790"/>
          <ac:spMkLst>
            <pc:docMk/>
            <pc:sldMk cId="2574044071" sldId="484"/>
            <ac:spMk id="10347" creationId="{61C48B75-20F6-465E-BA04-BF233AC68D34}"/>
          </ac:spMkLst>
        </pc:spChg>
        <pc:spChg chg="mod">
          <ac:chgData name="Kolakowski, Artur" userId="9c34c8cc-b1df-44f6-bea5-dcf7a54ee35f" providerId="ADAL" clId="{3840EB45-74CA-49F5-8548-3DE287019A31}" dt="2022-12-08T10:51:09.620" v="8420" actId="790"/>
          <ac:spMkLst>
            <pc:docMk/>
            <pc:sldMk cId="2574044071" sldId="484"/>
            <ac:spMk id="10348" creationId="{95003B7F-8FA0-4F1C-A1FF-9D564EE7029E}"/>
          </ac:spMkLst>
        </pc:spChg>
        <pc:spChg chg="mod">
          <ac:chgData name="Kolakowski, Artur" userId="9c34c8cc-b1df-44f6-bea5-dcf7a54ee35f" providerId="ADAL" clId="{3840EB45-74CA-49F5-8548-3DE287019A31}" dt="2022-12-08T10:51:09.621" v="8421" actId="790"/>
          <ac:spMkLst>
            <pc:docMk/>
            <pc:sldMk cId="2574044071" sldId="484"/>
            <ac:spMk id="10349" creationId="{8ACADD06-26EA-4DAA-B321-C30949143864}"/>
          </ac:spMkLst>
        </pc:spChg>
        <pc:spChg chg="mod">
          <ac:chgData name="Kolakowski, Artur" userId="9c34c8cc-b1df-44f6-bea5-dcf7a54ee35f" providerId="ADAL" clId="{3840EB45-74CA-49F5-8548-3DE287019A31}" dt="2022-12-08T10:51:09.622" v="8422" actId="790"/>
          <ac:spMkLst>
            <pc:docMk/>
            <pc:sldMk cId="2574044071" sldId="484"/>
            <ac:spMk id="10350" creationId="{5663C64F-E1C3-4598-A1F3-20FB0E747956}"/>
          </ac:spMkLst>
        </pc:spChg>
        <pc:spChg chg="mod">
          <ac:chgData name="Kolakowski, Artur" userId="9c34c8cc-b1df-44f6-bea5-dcf7a54ee35f" providerId="ADAL" clId="{3840EB45-74CA-49F5-8548-3DE287019A31}" dt="2022-12-08T10:51:09.624" v="8423" actId="790"/>
          <ac:spMkLst>
            <pc:docMk/>
            <pc:sldMk cId="2574044071" sldId="484"/>
            <ac:spMk id="10351" creationId="{5346B29E-BB0E-44FD-97A4-2F0FC3FEAB07}"/>
          </ac:spMkLst>
        </pc:spChg>
        <pc:spChg chg="mod">
          <ac:chgData name="Kolakowski, Artur" userId="9c34c8cc-b1df-44f6-bea5-dcf7a54ee35f" providerId="ADAL" clId="{3840EB45-74CA-49F5-8548-3DE287019A31}" dt="2022-12-08T10:51:09.626" v="8424" actId="790"/>
          <ac:spMkLst>
            <pc:docMk/>
            <pc:sldMk cId="2574044071" sldId="484"/>
            <ac:spMk id="10352" creationId="{21BE7A04-ADAC-4D7E-8C32-65A541A1CFB1}"/>
          </ac:spMkLst>
        </pc:spChg>
        <pc:spChg chg="mod">
          <ac:chgData name="Kolakowski, Artur" userId="9c34c8cc-b1df-44f6-bea5-dcf7a54ee35f" providerId="ADAL" clId="{3840EB45-74CA-49F5-8548-3DE287019A31}" dt="2022-12-08T10:51:09.628" v="8425" actId="790"/>
          <ac:spMkLst>
            <pc:docMk/>
            <pc:sldMk cId="2574044071" sldId="484"/>
            <ac:spMk id="10353" creationId="{2D816ED7-143F-41F5-B034-483B6328A981}"/>
          </ac:spMkLst>
        </pc:spChg>
        <pc:spChg chg="mod">
          <ac:chgData name="Kolakowski, Artur" userId="9c34c8cc-b1df-44f6-bea5-dcf7a54ee35f" providerId="ADAL" clId="{3840EB45-74CA-49F5-8548-3DE287019A31}" dt="2022-12-08T10:51:09.631" v="8426" actId="790"/>
          <ac:spMkLst>
            <pc:docMk/>
            <pc:sldMk cId="2574044071" sldId="484"/>
            <ac:spMk id="10354" creationId="{E7758EFB-316C-4EA3-B573-06DD11CB166D}"/>
          </ac:spMkLst>
        </pc:spChg>
        <pc:spChg chg="mod">
          <ac:chgData name="Kolakowski, Artur" userId="9c34c8cc-b1df-44f6-bea5-dcf7a54ee35f" providerId="ADAL" clId="{3840EB45-74CA-49F5-8548-3DE287019A31}" dt="2022-12-08T10:51:09.633" v="8427" actId="790"/>
          <ac:spMkLst>
            <pc:docMk/>
            <pc:sldMk cId="2574044071" sldId="484"/>
            <ac:spMk id="10355" creationId="{A4484312-709E-4E82-9FCF-BD5B5DB4A180}"/>
          </ac:spMkLst>
        </pc:spChg>
        <pc:spChg chg="mod">
          <ac:chgData name="Kolakowski, Artur" userId="9c34c8cc-b1df-44f6-bea5-dcf7a54ee35f" providerId="ADAL" clId="{3840EB45-74CA-49F5-8548-3DE287019A31}" dt="2022-12-08T10:51:09.635" v="8428" actId="790"/>
          <ac:spMkLst>
            <pc:docMk/>
            <pc:sldMk cId="2574044071" sldId="484"/>
            <ac:spMk id="10356" creationId="{563ECE47-4986-4D45-A336-41553F39B8CA}"/>
          </ac:spMkLst>
        </pc:spChg>
        <pc:spChg chg="mod">
          <ac:chgData name="Kolakowski, Artur" userId="9c34c8cc-b1df-44f6-bea5-dcf7a54ee35f" providerId="ADAL" clId="{3840EB45-74CA-49F5-8548-3DE287019A31}" dt="2022-12-08T10:51:09.637" v="8429" actId="790"/>
          <ac:spMkLst>
            <pc:docMk/>
            <pc:sldMk cId="2574044071" sldId="484"/>
            <ac:spMk id="10357" creationId="{7C11023C-5FA4-4945-AC6D-42F38B7786FA}"/>
          </ac:spMkLst>
        </pc:spChg>
        <pc:spChg chg="mod">
          <ac:chgData name="Kolakowski, Artur" userId="9c34c8cc-b1df-44f6-bea5-dcf7a54ee35f" providerId="ADAL" clId="{3840EB45-74CA-49F5-8548-3DE287019A31}" dt="2022-12-08T10:51:09.639" v="8430" actId="790"/>
          <ac:spMkLst>
            <pc:docMk/>
            <pc:sldMk cId="2574044071" sldId="484"/>
            <ac:spMk id="10358" creationId="{B960C8C6-11F7-4DF1-AD11-4B725FD13D40}"/>
          </ac:spMkLst>
        </pc:spChg>
        <pc:spChg chg="mod">
          <ac:chgData name="Kolakowski, Artur" userId="9c34c8cc-b1df-44f6-bea5-dcf7a54ee35f" providerId="ADAL" clId="{3840EB45-74CA-49F5-8548-3DE287019A31}" dt="2022-12-08T10:51:09.641" v="8431" actId="790"/>
          <ac:spMkLst>
            <pc:docMk/>
            <pc:sldMk cId="2574044071" sldId="484"/>
            <ac:spMk id="10359" creationId="{77186E14-FD8A-49F6-B0C5-0E99904DAEEA}"/>
          </ac:spMkLst>
        </pc:spChg>
        <pc:spChg chg="mod">
          <ac:chgData name="Kolakowski, Artur" userId="9c34c8cc-b1df-44f6-bea5-dcf7a54ee35f" providerId="ADAL" clId="{3840EB45-74CA-49F5-8548-3DE287019A31}" dt="2022-12-08T10:51:09.643" v="8432" actId="790"/>
          <ac:spMkLst>
            <pc:docMk/>
            <pc:sldMk cId="2574044071" sldId="484"/>
            <ac:spMk id="10360" creationId="{B1E6D2C2-122A-48F2-B0A0-8F744C309764}"/>
          </ac:spMkLst>
        </pc:spChg>
        <pc:spChg chg="mod">
          <ac:chgData name="Kolakowski, Artur" userId="9c34c8cc-b1df-44f6-bea5-dcf7a54ee35f" providerId="ADAL" clId="{3840EB45-74CA-49F5-8548-3DE287019A31}" dt="2022-12-08T10:51:09.645" v="8433" actId="790"/>
          <ac:spMkLst>
            <pc:docMk/>
            <pc:sldMk cId="2574044071" sldId="484"/>
            <ac:spMk id="10361" creationId="{88E4B1FA-0954-4DBD-8A08-591DF32991EC}"/>
          </ac:spMkLst>
        </pc:spChg>
        <pc:spChg chg="mod">
          <ac:chgData name="Kolakowski, Artur" userId="9c34c8cc-b1df-44f6-bea5-dcf7a54ee35f" providerId="ADAL" clId="{3840EB45-74CA-49F5-8548-3DE287019A31}" dt="2022-12-08T10:51:09.648" v="8434" actId="790"/>
          <ac:spMkLst>
            <pc:docMk/>
            <pc:sldMk cId="2574044071" sldId="484"/>
            <ac:spMk id="10362" creationId="{3D2BB35B-26AB-4669-9B86-B5EB4E97BD07}"/>
          </ac:spMkLst>
        </pc:spChg>
        <pc:spChg chg="mod">
          <ac:chgData name="Kolakowski, Artur" userId="9c34c8cc-b1df-44f6-bea5-dcf7a54ee35f" providerId="ADAL" clId="{3840EB45-74CA-49F5-8548-3DE287019A31}" dt="2022-12-08T10:51:09.650" v="8435" actId="790"/>
          <ac:spMkLst>
            <pc:docMk/>
            <pc:sldMk cId="2574044071" sldId="484"/>
            <ac:spMk id="10363" creationId="{EE536B82-EDF5-4F40-94F6-4261A7C13438}"/>
          </ac:spMkLst>
        </pc:spChg>
        <pc:spChg chg="mod">
          <ac:chgData name="Kolakowski, Artur" userId="9c34c8cc-b1df-44f6-bea5-dcf7a54ee35f" providerId="ADAL" clId="{3840EB45-74CA-49F5-8548-3DE287019A31}" dt="2022-12-08T10:51:09.651" v="8436" actId="790"/>
          <ac:spMkLst>
            <pc:docMk/>
            <pc:sldMk cId="2574044071" sldId="484"/>
            <ac:spMk id="10364" creationId="{5FC99530-0FC9-4F05-A87B-E37C65E5867E}"/>
          </ac:spMkLst>
        </pc:spChg>
        <pc:spChg chg="mod">
          <ac:chgData name="Kolakowski, Artur" userId="9c34c8cc-b1df-44f6-bea5-dcf7a54ee35f" providerId="ADAL" clId="{3840EB45-74CA-49F5-8548-3DE287019A31}" dt="2022-12-08T10:51:09.653" v="8437" actId="790"/>
          <ac:spMkLst>
            <pc:docMk/>
            <pc:sldMk cId="2574044071" sldId="484"/>
            <ac:spMk id="10365" creationId="{02A7DB55-491D-4093-9B8B-4238E6F8E4FC}"/>
          </ac:spMkLst>
        </pc:spChg>
        <pc:spChg chg="mod">
          <ac:chgData name="Kolakowski, Artur" userId="9c34c8cc-b1df-44f6-bea5-dcf7a54ee35f" providerId="ADAL" clId="{3840EB45-74CA-49F5-8548-3DE287019A31}" dt="2022-12-08T10:51:09.655" v="8438" actId="790"/>
          <ac:spMkLst>
            <pc:docMk/>
            <pc:sldMk cId="2574044071" sldId="484"/>
            <ac:spMk id="10366" creationId="{D8CF46D2-ACBF-4C63-99EC-70D4B42AF838}"/>
          </ac:spMkLst>
        </pc:spChg>
        <pc:spChg chg="mod">
          <ac:chgData name="Kolakowski, Artur" userId="9c34c8cc-b1df-44f6-bea5-dcf7a54ee35f" providerId="ADAL" clId="{3840EB45-74CA-49F5-8548-3DE287019A31}" dt="2022-12-08T10:51:09.657" v="8439" actId="790"/>
          <ac:spMkLst>
            <pc:docMk/>
            <pc:sldMk cId="2574044071" sldId="484"/>
            <ac:spMk id="10367" creationId="{8994AAC7-1D11-4A52-B4B1-0998AFD3C2A0}"/>
          </ac:spMkLst>
        </pc:spChg>
        <pc:spChg chg="mod">
          <ac:chgData name="Kolakowski, Artur" userId="9c34c8cc-b1df-44f6-bea5-dcf7a54ee35f" providerId="ADAL" clId="{3840EB45-74CA-49F5-8548-3DE287019A31}" dt="2022-12-08T10:51:09.658" v="8440" actId="790"/>
          <ac:spMkLst>
            <pc:docMk/>
            <pc:sldMk cId="2574044071" sldId="484"/>
            <ac:spMk id="10368" creationId="{4B6FC3A8-7F2B-4165-9655-80AB10291660}"/>
          </ac:spMkLst>
        </pc:spChg>
        <pc:spChg chg="mod">
          <ac:chgData name="Kolakowski, Artur" userId="9c34c8cc-b1df-44f6-bea5-dcf7a54ee35f" providerId="ADAL" clId="{3840EB45-74CA-49F5-8548-3DE287019A31}" dt="2022-12-08T10:51:09.661" v="8441" actId="790"/>
          <ac:spMkLst>
            <pc:docMk/>
            <pc:sldMk cId="2574044071" sldId="484"/>
            <ac:spMk id="10369" creationId="{F25FD9F4-EE3E-41E7-A2C1-054E93FA864F}"/>
          </ac:spMkLst>
        </pc:spChg>
        <pc:spChg chg="mod">
          <ac:chgData name="Kolakowski, Artur" userId="9c34c8cc-b1df-44f6-bea5-dcf7a54ee35f" providerId="ADAL" clId="{3840EB45-74CA-49F5-8548-3DE287019A31}" dt="2022-12-08T10:51:09.663" v="8442" actId="790"/>
          <ac:spMkLst>
            <pc:docMk/>
            <pc:sldMk cId="2574044071" sldId="484"/>
            <ac:spMk id="10370" creationId="{2F0B1D01-4A83-4925-A1C8-43E14D3555B3}"/>
          </ac:spMkLst>
        </pc:spChg>
        <pc:spChg chg="mod">
          <ac:chgData name="Kolakowski, Artur" userId="9c34c8cc-b1df-44f6-bea5-dcf7a54ee35f" providerId="ADAL" clId="{3840EB45-74CA-49F5-8548-3DE287019A31}" dt="2022-12-08T10:51:09.665" v="8443" actId="790"/>
          <ac:spMkLst>
            <pc:docMk/>
            <pc:sldMk cId="2574044071" sldId="484"/>
            <ac:spMk id="10371" creationId="{39273BB0-9FEB-46AB-8635-22A7879ACB7F}"/>
          </ac:spMkLst>
        </pc:spChg>
        <pc:spChg chg="mod">
          <ac:chgData name="Kolakowski, Artur" userId="9c34c8cc-b1df-44f6-bea5-dcf7a54ee35f" providerId="ADAL" clId="{3840EB45-74CA-49F5-8548-3DE287019A31}" dt="2022-12-08T10:51:09.666" v="8444" actId="790"/>
          <ac:spMkLst>
            <pc:docMk/>
            <pc:sldMk cId="2574044071" sldId="484"/>
            <ac:spMk id="10372" creationId="{5E852912-41C8-4A7E-8369-8B8D425F9080}"/>
          </ac:spMkLst>
        </pc:spChg>
        <pc:spChg chg="mod">
          <ac:chgData name="Kolakowski, Artur" userId="9c34c8cc-b1df-44f6-bea5-dcf7a54ee35f" providerId="ADAL" clId="{3840EB45-74CA-49F5-8548-3DE287019A31}" dt="2022-12-08T10:51:09.668" v="8445" actId="790"/>
          <ac:spMkLst>
            <pc:docMk/>
            <pc:sldMk cId="2574044071" sldId="484"/>
            <ac:spMk id="10373" creationId="{005A4FFE-0E9F-4757-85F2-D2DE96100CDF}"/>
          </ac:spMkLst>
        </pc:spChg>
        <pc:spChg chg="mod">
          <ac:chgData name="Kolakowski, Artur" userId="9c34c8cc-b1df-44f6-bea5-dcf7a54ee35f" providerId="ADAL" clId="{3840EB45-74CA-49F5-8548-3DE287019A31}" dt="2022-12-08T10:51:09.671" v="8446" actId="790"/>
          <ac:spMkLst>
            <pc:docMk/>
            <pc:sldMk cId="2574044071" sldId="484"/>
            <ac:spMk id="10374" creationId="{0F2138E5-2942-4845-BD9A-5626EF2E0DC9}"/>
          </ac:spMkLst>
        </pc:spChg>
        <pc:spChg chg="mod">
          <ac:chgData name="Kolakowski, Artur" userId="9c34c8cc-b1df-44f6-bea5-dcf7a54ee35f" providerId="ADAL" clId="{3840EB45-74CA-49F5-8548-3DE287019A31}" dt="2022-12-08T10:51:09.673" v="8447" actId="790"/>
          <ac:spMkLst>
            <pc:docMk/>
            <pc:sldMk cId="2574044071" sldId="484"/>
            <ac:spMk id="10375" creationId="{EA9A0994-C88D-4A11-8DC1-ADDDBDB38DC3}"/>
          </ac:spMkLst>
        </pc:spChg>
        <pc:spChg chg="mod">
          <ac:chgData name="Kolakowski, Artur" userId="9c34c8cc-b1df-44f6-bea5-dcf7a54ee35f" providerId="ADAL" clId="{3840EB45-74CA-49F5-8548-3DE287019A31}" dt="2022-12-08T10:51:09.674" v="8448" actId="790"/>
          <ac:spMkLst>
            <pc:docMk/>
            <pc:sldMk cId="2574044071" sldId="484"/>
            <ac:spMk id="10376" creationId="{4CDC993E-F661-4E5F-9020-466EC702F108}"/>
          </ac:spMkLst>
        </pc:spChg>
        <pc:spChg chg="mod">
          <ac:chgData name="Kolakowski, Artur" userId="9c34c8cc-b1df-44f6-bea5-dcf7a54ee35f" providerId="ADAL" clId="{3840EB45-74CA-49F5-8548-3DE287019A31}" dt="2022-12-08T10:51:09.676" v="8449" actId="790"/>
          <ac:spMkLst>
            <pc:docMk/>
            <pc:sldMk cId="2574044071" sldId="484"/>
            <ac:spMk id="10377" creationId="{D48B6A0B-2392-4C28-8A2F-11053D4CE446}"/>
          </ac:spMkLst>
        </pc:spChg>
        <pc:spChg chg="mod">
          <ac:chgData name="Kolakowski, Artur" userId="9c34c8cc-b1df-44f6-bea5-dcf7a54ee35f" providerId="ADAL" clId="{3840EB45-74CA-49F5-8548-3DE287019A31}" dt="2022-12-08T10:51:09.678" v="8450" actId="790"/>
          <ac:spMkLst>
            <pc:docMk/>
            <pc:sldMk cId="2574044071" sldId="484"/>
            <ac:spMk id="10378" creationId="{8975AD4E-7CE3-4349-AB3B-7C46F68A537C}"/>
          </ac:spMkLst>
        </pc:spChg>
        <pc:spChg chg="mod">
          <ac:chgData name="Kolakowski, Artur" userId="9c34c8cc-b1df-44f6-bea5-dcf7a54ee35f" providerId="ADAL" clId="{3840EB45-74CA-49F5-8548-3DE287019A31}" dt="2022-12-08T10:51:09.680" v="8451" actId="790"/>
          <ac:spMkLst>
            <pc:docMk/>
            <pc:sldMk cId="2574044071" sldId="484"/>
            <ac:spMk id="10379" creationId="{6EF31AD3-2B70-4C52-BB23-E4121402D04D}"/>
          </ac:spMkLst>
        </pc:spChg>
        <pc:spChg chg="mod">
          <ac:chgData name="Kolakowski, Artur" userId="9c34c8cc-b1df-44f6-bea5-dcf7a54ee35f" providerId="ADAL" clId="{3840EB45-74CA-49F5-8548-3DE287019A31}" dt="2022-12-08T10:51:09.681" v="8452" actId="790"/>
          <ac:spMkLst>
            <pc:docMk/>
            <pc:sldMk cId="2574044071" sldId="484"/>
            <ac:spMk id="10380" creationId="{678B8443-2AB2-4CC4-9B78-69229EF1847A}"/>
          </ac:spMkLst>
        </pc:spChg>
        <pc:spChg chg="mod">
          <ac:chgData name="Kolakowski, Artur" userId="9c34c8cc-b1df-44f6-bea5-dcf7a54ee35f" providerId="ADAL" clId="{3840EB45-74CA-49F5-8548-3DE287019A31}" dt="2022-12-08T10:51:09.683" v="8453" actId="790"/>
          <ac:spMkLst>
            <pc:docMk/>
            <pc:sldMk cId="2574044071" sldId="484"/>
            <ac:spMk id="10381" creationId="{C7825C88-36F1-46F8-B924-564F1BDBC1AF}"/>
          </ac:spMkLst>
        </pc:spChg>
        <pc:spChg chg="mod">
          <ac:chgData name="Kolakowski, Artur" userId="9c34c8cc-b1df-44f6-bea5-dcf7a54ee35f" providerId="ADAL" clId="{3840EB45-74CA-49F5-8548-3DE287019A31}" dt="2022-12-08T10:51:09.684" v="8454" actId="790"/>
          <ac:spMkLst>
            <pc:docMk/>
            <pc:sldMk cId="2574044071" sldId="484"/>
            <ac:spMk id="10382" creationId="{33447312-9C84-4B86-8F5D-CC547FA49518}"/>
          </ac:spMkLst>
        </pc:spChg>
        <pc:spChg chg="mod">
          <ac:chgData name="Kolakowski, Artur" userId="9c34c8cc-b1df-44f6-bea5-dcf7a54ee35f" providerId="ADAL" clId="{3840EB45-74CA-49F5-8548-3DE287019A31}" dt="2022-12-08T10:51:09.686" v="8455" actId="790"/>
          <ac:spMkLst>
            <pc:docMk/>
            <pc:sldMk cId="2574044071" sldId="484"/>
            <ac:spMk id="10383" creationId="{245E15DD-F344-4141-AF7A-E29AAB7D8006}"/>
          </ac:spMkLst>
        </pc:spChg>
        <pc:spChg chg="mod">
          <ac:chgData name="Kolakowski, Artur" userId="9c34c8cc-b1df-44f6-bea5-dcf7a54ee35f" providerId="ADAL" clId="{3840EB45-74CA-49F5-8548-3DE287019A31}" dt="2022-12-08T10:51:09.688" v="8456" actId="790"/>
          <ac:spMkLst>
            <pc:docMk/>
            <pc:sldMk cId="2574044071" sldId="484"/>
            <ac:spMk id="10384" creationId="{A3A67C14-FC21-4836-93AB-7C2AB99E6028}"/>
          </ac:spMkLst>
        </pc:spChg>
        <pc:spChg chg="mod">
          <ac:chgData name="Kolakowski, Artur" userId="9c34c8cc-b1df-44f6-bea5-dcf7a54ee35f" providerId="ADAL" clId="{3840EB45-74CA-49F5-8548-3DE287019A31}" dt="2022-12-08T10:51:09.689" v="8457" actId="790"/>
          <ac:spMkLst>
            <pc:docMk/>
            <pc:sldMk cId="2574044071" sldId="484"/>
            <ac:spMk id="10385" creationId="{133A5E6A-01EE-4579-8B30-BA1BE01DA48D}"/>
          </ac:spMkLst>
        </pc:spChg>
        <pc:spChg chg="mod">
          <ac:chgData name="Kolakowski, Artur" userId="9c34c8cc-b1df-44f6-bea5-dcf7a54ee35f" providerId="ADAL" clId="{3840EB45-74CA-49F5-8548-3DE287019A31}" dt="2022-12-08T10:51:09.690" v="8458" actId="790"/>
          <ac:spMkLst>
            <pc:docMk/>
            <pc:sldMk cId="2574044071" sldId="484"/>
            <ac:spMk id="10386" creationId="{C5B7CD5D-8438-4889-8B22-8C499B8F05F6}"/>
          </ac:spMkLst>
        </pc:spChg>
        <pc:spChg chg="mod">
          <ac:chgData name="Kolakowski, Artur" userId="9c34c8cc-b1df-44f6-bea5-dcf7a54ee35f" providerId="ADAL" clId="{3840EB45-74CA-49F5-8548-3DE287019A31}" dt="2022-12-08T10:51:09.692" v="8459" actId="790"/>
          <ac:spMkLst>
            <pc:docMk/>
            <pc:sldMk cId="2574044071" sldId="484"/>
            <ac:spMk id="10387" creationId="{45FD30BC-2385-4D07-86DB-20B98B79DD9C}"/>
          </ac:spMkLst>
        </pc:spChg>
        <pc:spChg chg="mod">
          <ac:chgData name="Kolakowski, Artur" userId="9c34c8cc-b1df-44f6-bea5-dcf7a54ee35f" providerId="ADAL" clId="{3840EB45-74CA-49F5-8548-3DE287019A31}" dt="2022-12-08T10:51:09.694" v="8460" actId="790"/>
          <ac:spMkLst>
            <pc:docMk/>
            <pc:sldMk cId="2574044071" sldId="484"/>
            <ac:spMk id="10388" creationId="{2986F17F-237E-45B8-9AB8-EC03198DDED4}"/>
          </ac:spMkLst>
        </pc:spChg>
        <pc:spChg chg="mod">
          <ac:chgData name="Kolakowski, Artur" userId="9c34c8cc-b1df-44f6-bea5-dcf7a54ee35f" providerId="ADAL" clId="{3840EB45-74CA-49F5-8548-3DE287019A31}" dt="2022-12-08T10:51:09.695" v="8461" actId="790"/>
          <ac:spMkLst>
            <pc:docMk/>
            <pc:sldMk cId="2574044071" sldId="484"/>
            <ac:spMk id="10389" creationId="{40C86F8D-0B36-4238-A65B-2137ABBC75A3}"/>
          </ac:spMkLst>
        </pc:spChg>
        <pc:spChg chg="mod">
          <ac:chgData name="Kolakowski, Artur" userId="9c34c8cc-b1df-44f6-bea5-dcf7a54ee35f" providerId="ADAL" clId="{3840EB45-74CA-49F5-8548-3DE287019A31}" dt="2022-12-08T10:51:09.697" v="8462" actId="790"/>
          <ac:spMkLst>
            <pc:docMk/>
            <pc:sldMk cId="2574044071" sldId="484"/>
            <ac:spMk id="10390" creationId="{719E7750-13DD-4F63-BB60-F37B1A49B369}"/>
          </ac:spMkLst>
        </pc:spChg>
        <pc:spChg chg="mod">
          <ac:chgData name="Kolakowski, Artur" userId="9c34c8cc-b1df-44f6-bea5-dcf7a54ee35f" providerId="ADAL" clId="{3840EB45-74CA-49F5-8548-3DE287019A31}" dt="2022-12-08T10:51:09.698" v="8463" actId="790"/>
          <ac:spMkLst>
            <pc:docMk/>
            <pc:sldMk cId="2574044071" sldId="484"/>
            <ac:spMk id="10391" creationId="{5A61E1E2-4609-498A-87B1-FED687F6DFAA}"/>
          </ac:spMkLst>
        </pc:spChg>
        <pc:spChg chg="mod">
          <ac:chgData name="Kolakowski, Artur" userId="9c34c8cc-b1df-44f6-bea5-dcf7a54ee35f" providerId="ADAL" clId="{3840EB45-74CA-49F5-8548-3DE287019A31}" dt="2022-12-08T10:51:09.699" v="8464" actId="790"/>
          <ac:spMkLst>
            <pc:docMk/>
            <pc:sldMk cId="2574044071" sldId="484"/>
            <ac:spMk id="10392" creationId="{8B288F76-9B04-42E0-B1FA-884EF73B988F}"/>
          </ac:spMkLst>
        </pc:spChg>
        <pc:spChg chg="mod">
          <ac:chgData name="Kolakowski, Artur" userId="9c34c8cc-b1df-44f6-bea5-dcf7a54ee35f" providerId="ADAL" clId="{3840EB45-74CA-49F5-8548-3DE287019A31}" dt="2022-12-08T10:51:09.701" v="8465" actId="790"/>
          <ac:spMkLst>
            <pc:docMk/>
            <pc:sldMk cId="2574044071" sldId="484"/>
            <ac:spMk id="10393" creationId="{169E42FB-89E9-4C3F-B7B1-1C46F586CB90}"/>
          </ac:spMkLst>
        </pc:spChg>
        <pc:spChg chg="mod">
          <ac:chgData name="Kolakowski, Artur" userId="9c34c8cc-b1df-44f6-bea5-dcf7a54ee35f" providerId="ADAL" clId="{3840EB45-74CA-49F5-8548-3DE287019A31}" dt="2022-12-08T10:51:09.702" v="8466" actId="790"/>
          <ac:spMkLst>
            <pc:docMk/>
            <pc:sldMk cId="2574044071" sldId="484"/>
            <ac:spMk id="10394" creationId="{0D7C73D2-1388-45C7-B0EE-4FF9ECC8ACD6}"/>
          </ac:spMkLst>
        </pc:spChg>
        <pc:spChg chg="mod">
          <ac:chgData name="Kolakowski, Artur" userId="9c34c8cc-b1df-44f6-bea5-dcf7a54ee35f" providerId="ADAL" clId="{3840EB45-74CA-49F5-8548-3DE287019A31}" dt="2022-12-08T10:51:09.704" v="8467" actId="790"/>
          <ac:spMkLst>
            <pc:docMk/>
            <pc:sldMk cId="2574044071" sldId="484"/>
            <ac:spMk id="10395" creationId="{CA224DD3-BFCF-462E-8263-8CE17EB3614F}"/>
          </ac:spMkLst>
        </pc:spChg>
        <pc:spChg chg="mod">
          <ac:chgData name="Kolakowski, Artur" userId="9c34c8cc-b1df-44f6-bea5-dcf7a54ee35f" providerId="ADAL" clId="{3840EB45-74CA-49F5-8548-3DE287019A31}" dt="2022-12-08T10:51:09.705" v="8468" actId="790"/>
          <ac:spMkLst>
            <pc:docMk/>
            <pc:sldMk cId="2574044071" sldId="484"/>
            <ac:spMk id="10396" creationId="{964D0698-21AB-4F8F-B533-B1FADC8C125F}"/>
          </ac:spMkLst>
        </pc:spChg>
        <pc:spChg chg="mod">
          <ac:chgData name="Kolakowski, Artur" userId="9c34c8cc-b1df-44f6-bea5-dcf7a54ee35f" providerId="ADAL" clId="{3840EB45-74CA-49F5-8548-3DE287019A31}" dt="2022-12-08T10:51:09.706" v="8469" actId="790"/>
          <ac:spMkLst>
            <pc:docMk/>
            <pc:sldMk cId="2574044071" sldId="484"/>
            <ac:spMk id="10397" creationId="{63D27E0E-1513-4BCA-ACB1-EC8A752CD052}"/>
          </ac:spMkLst>
        </pc:spChg>
        <pc:spChg chg="mod">
          <ac:chgData name="Kolakowski, Artur" userId="9c34c8cc-b1df-44f6-bea5-dcf7a54ee35f" providerId="ADAL" clId="{3840EB45-74CA-49F5-8548-3DE287019A31}" dt="2022-12-08T10:51:09.708" v="8470" actId="790"/>
          <ac:spMkLst>
            <pc:docMk/>
            <pc:sldMk cId="2574044071" sldId="484"/>
            <ac:spMk id="10398" creationId="{B2C5951B-A9C8-46BC-B750-EAC9D832D426}"/>
          </ac:spMkLst>
        </pc:spChg>
        <pc:spChg chg="mod">
          <ac:chgData name="Kolakowski, Artur" userId="9c34c8cc-b1df-44f6-bea5-dcf7a54ee35f" providerId="ADAL" clId="{3840EB45-74CA-49F5-8548-3DE287019A31}" dt="2022-12-08T10:51:09.710" v="8471" actId="790"/>
          <ac:spMkLst>
            <pc:docMk/>
            <pc:sldMk cId="2574044071" sldId="484"/>
            <ac:spMk id="10399" creationId="{7BA5BE75-90ED-4A2F-BFF8-70D64417DD33}"/>
          </ac:spMkLst>
        </pc:spChg>
        <pc:spChg chg="mod">
          <ac:chgData name="Kolakowski, Artur" userId="9c34c8cc-b1df-44f6-bea5-dcf7a54ee35f" providerId="ADAL" clId="{3840EB45-74CA-49F5-8548-3DE287019A31}" dt="2022-12-08T10:51:09.712" v="8472" actId="790"/>
          <ac:spMkLst>
            <pc:docMk/>
            <pc:sldMk cId="2574044071" sldId="484"/>
            <ac:spMk id="10400" creationId="{8201E06A-1884-41CB-B3BE-2E6321DA4E67}"/>
          </ac:spMkLst>
        </pc:spChg>
        <pc:spChg chg="mod">
          <ac:chgData name="Kolakowski, Artur" userId="9c34c8cc-b1df-44f6-bea5-dcf7a54ee35f" providerId="ADAL" clId="{3840EB45-74CA-49F5-8548-3DE287019A31}" dt="2022-12-08T10:51:09.714" v="8473" actId="790"/>
          <ac:spMkLst>
            <pc:docMk/>
            <pc:sldMk cId="2574044071" sldId="484"/>
            <ac:spMk id="10401" creationId="{DC010057-8A8B-42C9-89C7-D877A3542290}"/>
          </ac:spMkLst>
        </pc:spChg>
        <pc:spChg chg="mod">
          <ac:chgData name="Kolakowski, Artur" userId="9c34c8cc-b1df-44f6-bea5-dcf7a54ee35f" providerId="ADAL" clId="{3840EB45-74CA-49F5-8548-3DE287019A31}" dt="2022-12-08T10:51:09.715" v="8474" actId="790"/>
          <ac:spMkLst>
            <pc:docMk/>
            <pc:sldMk cId="2574044071" sldId="484"/>
            <ac:spMk id="10402" creationId="{4576F7D0-248B-48CF-8FA9-EF4F84D86C64}"/>
          </ac:spMkLst>
        </pc:spChg>
        <pc:spChg chg="mod">
          <ac:chgData name="Kolakowski, Artur" userId="9c34c8cc-b1df-44f6-bea5-dcf7a54ee35f" providerId="ADAL" clId="{3840EB45-74CA-49F5-8548-3DE287019A31}" dt="2022-12-08T10:51:09.716" v="8475" actId="790"/>
          <ac:spMkLst>
            <pc:docMk/>
            <pc:sldMk cId="2574044071" sldId="484"/>
            <ac:spMk id="10403" creationId="{1B8830D7-7F52-428F-A0B3-08FB9DC1B27C}"/>
          </ac:spMkLst>
        </pc:spChg>
        <pc:spChg chg="mod">
          <ac:chgData name="Kolakowski, Artur" userId="9c34c8cc-b1df-44f6-bea5-dcf7a54ee35f" providerId="ADAL" clId="{3840EB45-74CA-49F5-8548-3DE287019A31}" dt="2022-12-08T10:51:09.718" v="8476" actId="790"/>
          <ac:spMkLst>
            <pc:docMk/>
            <pc:sldMk cId="2574044071" sldId="484"/>
            <ac:spMk id="10404" creationId="{2C0C22AE-563B-4E9C-AF60-FABDE38BDD31}"/>
          </ac:spMkLst>
        </pc:spChg>
        <pc:spChg chg="mod">
          <ac:chgData name="Kolakowski, Artur" userId="9c34c8cc-b1df-44f6-bea5-dcf7a54ee35f" providerId="ADAL" clId="{3840EB45-74CA-49F5-8548-3DE287019A31}" dt="2022-12-08T10:51:09.720" v="8477" actId="790"/>
          <ac:spMkLst>
            <pc:docMk/>
            <pc:sldMk cId="2574044071" sldId="484"/>
            <ac:spMk id="10405" creationId="{3828D0E6-3A41-4D6F-AE48-97C00331020D}"/>
          </ac:spMkLst>
        </pc:spChg>
        <pc:spChg chg="mod">
          <ac:chgData name="Kolakowski, Artur" userId="9c34c8cc-b1df-44f6-bea5-dcf7a54ee35f" providerId="ADAL" clId="{3840EB45-74CA-49F5-8548-3DE287019A31}" dt="2022-12-08T10:51:09.721" v="8478" actId="790"/>
          <ac:spMkLst>
            <pc:docMk/>
            <pc:sldMk cId="2574044071" sldId="484"/>
            <ac:spMk id="10406" creationId="{155C3AF2-5741-457D-BA97-8E5EF0F7825C}"/>
          </ac:spMkLst>
        </pc:spChg>
        <pc:spChg chg="mod">
          <ac:chgData name="Kolakowski, Artur" userId="9c34c8cc-b1df-44f6-bea5-dcf7a54ee35f" providerId="ADAL" clId="{3840EB45-74CA-49F5-8548-3DE287019A31}" dt="2022-12-08T10:51:09.722" v="8479" actId="790"/>
          <ac:spMkLst>
            <pc:docMk/>
            <pc:sldMk cId="2574044071" sldId="484"/>
            <ac:spMk id="10407" creationId="{F052C8F9-5DC0-4858-9920-7DD1777CCFE1}"/>
          </ac:spMkLst>
        </pc:spChg>
        <pc:spChg chg="mod">
          <ac:chgData name="Kolakowski, Artur" userId="9c34c8cc-b1df-44f6-bea5-dcf7a54ee35f" providerId="ADAL" clId="{3840EB45-74CA-49F5-8548-3DE287019A31}" dt="2022-12-08T10:51:09.723" v="8480" actId="790"/>
          <ac:spMkLst>
            <pc:docMk/>
            <pc:sldMk cId="2574044071" sldId="484"/>
            <ac:spMk id="10408" creationId="{33ECDED3-9E70-4E63-951D-60ABD9786C29}"/>
          </ac:spMkLst>
        </pc:spChg>
        <pc:spChg chg="mod">
          <ac:chgData name="Kolakowski, Artur" userId="9c34c8cc-b1df-44f6-bea5-dcf7a54ee35f" providerId="ADAL" clId="{3840EB45-74CA-49F5-8548-3DE287019A31}" dt="2022-12-08T10:51:09.725" v="8481" actId="790"/>
          <ac:spMkLst>
            <pc:docMk/>
            <pc:sldMk cId="2574044071" sldId="484"/>
            <ac:spMk id="10409" creationId="{CD7DAA35-9169-4971-A84B-68F511B87A73}"/>
          </ac:spMkLst>
        </pc:spChg>
        <pc:spChg chg="mod">
          <ac:chgData name="Kolakowski, Artur" userId="9c34c8cc-b1df-44f6-bea5-dcf7a54ee35f" providerId="ADAL" clId="{3840EB45-74CA-49F5-8548-3DE287019A31}" dt="2022-12-08T10:51:09.726" v="8482" actId="790"/>
          <ac:spMkLst>
            <pc:docMk/>
            <pc:sldMk cId="2574044071" sldId="484"/>
            <ac:spMk id="10410" creationId="{A7569BFE-CF00-4CF5-B6A4-F4E68A5822E7}"/>
          </ac:spMkLst>
        </pc:spChg>
        <pc:spChg chg="mod">
          <ac:chgData name="Kolakowski, Artur" userId="9c34c8cc-b1df-44f6-bea5-dcf7a54ee35f" providerId="ADAL" clId="{3840EB45-74CA-49F5-8548-3DE287019A31}" dt="2022-12-08T10:51:09.728" v="8483" actId="790"/>
          <ac:spMkLst>
            <pc:docMk/>
            <pc:sldMk cId="2574044071" sldId="484"/>
            <ac:spMk id="10411" creationId="{2EDEC479-65E1-48D1-816C-0C49346E5554}"/>
          </ac:spMkLst>
        </pc:spChg>
        <pc:spChg chg="mod">
          <ac:chgData name="Kolakowski, Artur" userId="9c34c8cc-b1df-44f6-bea5-dcf7a54ee35f" providerId="ADAL" clId="{3840EB45-74CA-49F5-8548-3DE287019A31}" dt="2022-12-08T10:51:09.730" v="8484" actId="790"/>
          <ac:spMkLst>
            <pc:docMk/>
            <pc:sldMk cId="2574044071" sldId="484"/>
            <ac:spMk id="10412" creationId="{BB039B59-5038-4B39-8E7B-5F64BA31FA41}"/>
          </ac:spMkLst>
        </pc:spChg>
        <pc:spChg chg="mod">
          <ac:chgData name="Kolakowski, Artur" userId="9c34c8cc-b1df-44f6-bea5-dcf7a54ee35f" providerId="ADAL" clId="{3840EB45-74CA-49F5-8548-3DE287019A31}" dt="2022-12-08T10:51:09.731" v="8485" actId="790"/>
          <ac:spMkLst>
            <pc:docMk/>
            <pc:sldMk cId="2574044071" sldId="484"/>
            <ac:spMk id="10413" creationId="{6D8B1628-8B38-4B82-944B-8F461286573C}"/>
          </ac:spMkLst>
        </pc:spChg>
        <pc:spChg chg="mod">
          <ac:chgData name="Kolakowski, Artur" userId="9c34c8cc-b1df-44f6-bea5-dcf7a54ee35f" providerId="ADAL" clId="{3840EB45-74CA-49F5-8548-3DE287019A31}" dt="2022-12-08T10:51:09.732" v="8486" actId="790"/>
          <ac:spMkLst>
            <pc:docMk/>
            <pc:sldMk cId="2574044071" sldId="484"/>
            <ac:spMk id="10414" creationId="{FF6F1255-3B30-4CB4-81BC-B6CCCF453751}"/>
          </ac:spMkLst>
        </pc:spChg>
        <pc:spChg chg="mod">
          <ac:chgData name="Kolakowski, Artur" userId="9c34c8cc-b1df-44f6-bea5-dcf7a54ee35f" providerId="ADAL" clId="{3840EB45-74CA-49F5-8548-3DE287019A31}" dt="2022-12-08T10:51:09.734" v="8487" actId="790"/>
          <ac:spMkLst>
            <pc:docMk/>
            <pc:sldMk cId="2574044071" sldId="484"/>
            <ac:spMk id="10415" creationId="{2D713A34-7B4D-4BC3-B8AB-75C2398FEAC9}"/>
          </ac:spMkLst>
        </pc:spChg>
        <pc:spChg chg="mod">
          <ac:chgData name="Kolakowski, Artur" userId="9c34c8cc-b1df-44f6-bea5-dcf7a54ee35f" providerId="ADAL" clId="{3840EB45-74CA-49F5-8548-3DE287019A31}" dt="2022-12-08T10:51:09.735" v="8488" actId="790"/>
          <ac:spMkLst>
            <pc:docMk/>
            <pc:sldMk cId="2574044071" sldId="484"/>
            <ac:spMk id="10416" creationId="{B477C137-8F63-42CE-B7E0-8A28DE494BCF}"/>
          </ac:spMkLst>
        </pc:spChg>
        <pc:spChg chg="mod">
          <ac:chgData name="Kolakowski, Artur" userId="9c34c8cc-b1df-44f6-bea5-dcf7a54ee35f" providerId="ADAL" clId="{3840EB45-74CA-49F5-8548-3DE287019A31}" dt="2022-12-08T10:51:09.736" v="8489" actId="790"/>
          <ac:spMkLst>
            <pc:docMk/>
            <pc:sldMk cId="2574044071" sldId="484"/>
            <ac:spMk id="10417" creationId="{42894DCF-6295-41AB-BB33-EF38E8F8EFA2}"/>
          </ac:spMkLst>
        </pc:spChg>
        <pc:spChg chg="mod">
          <ac:chgData name="Kolakowski, Artur" userId="9c34c8cc-b1df-44f6-bea5-dcf7a54ee35f" providerId="ADAL" clId="{3840EB45-74CA-49F5-8548-3DE287019A31}" dt="2022-12-08T10:51:09.737" v="8490" actId="790"/>
          <ac:spMkLst>
            <pc:docMk/>
            <pc:sldMk cId="2574044071" sldId="484"/>
            <ac:spMk id="10418" creationId="{BF6DD6A9-8207-4207-A86D-AE8E123E9F4F}"/>
          </ac:spMkLst>
        </pc:spChg>
        <pc:spChg chg="mod">
          <ac:chgData name="Kolakowski, Artur" userId="9c34c8cc-b1df-44f6-bea5-dcf7a54ee35f" providerId="ADAL" clId="{3840EB45-74CA-49F5-8548-3DE287019A31}" dt="2022-12-08T10:51:09.738" v="8491" actId="790"/>
          <ac:spMkLst>
            <pc:docMk/>
            <pc:sldMk cId="2574044071" sldId="484"/>
            <ac:spMk id="10419" creationId="{E59C2DF4-CFAF-4B32-B62D-0BD36F336A2F}"/>
          </ac:spMkLst>
        </pc:spChg>
        <pc:spChg chg="mod">
          <ac:chgData name="Kolakowski, Artur" userId="9c34c8cc-b1df-44f6-bea5-dcf7a54ee35f" providerId="ADAL" clId="{3840EB45-74CA-49F5-8548-3DE287019A31}" dt="2022-12-08T10:51:09.740" v="8492" actId="790"/>
          <ac:spMkLst>
            <pc:docMk/>
            <pc:sldMk cId="2574044071" sldId="484"/>
            <ac:spMk id="10420" creationId="{BFBACB74-BBE5-4D11-844F-E0315BB860B7}"/>
          </ac:spMkLst>
        </pc:spChg>
        <pc:spChg chg="mod">
          <ac:chgData name="Kolakowski, Artur" userId="9c34c8cc-b1df-44f6-bea5-dcf7a54ee35f" providerId="ADAL" clId="{3840EB45-74CA-49F5-8548-3DE287019A31}" dt="2022-12-08T10:51:09.741" v="8493" actId="790"/>
          <ac:spMkLst>
            <pc:docMk/>
            <pc:sldMk cId="2574044071" sldId="484"/>
            <ac:spMk id="10421" creationId="{F2DA39B5-9514-46FA-8D5D-83D3A1EF31E4}"/>
          </ac:spMkLst>
        </pc:spChg>
        <pc:spChg chg="mod">
          <ac:chgData name="Kolakowski, Artur" userId="9c34c8cc-b1df-44f6-bea5-dcf7a54ee35f" providerId="ADAL" clId="{3840EB45-74CA-49F5-8548-3DE287019A31}" dt="2022-12-08T10:51:09.743" v="8494" actId="790"/>
          <ac:spMkLst>
            <pc:docMk/>
            <pc:sldMk cId="2574044071" sldId="484"/>
            <ac:spMk id="10422" creationId="{857063B8-FD59-43B3-9A6E-7B84468CDDF0}"/>
          </ac:spMkLst>
        </pc:spChg>
        <pc:spChg chg="mod">
          <ac:chgData name="Kolakowski, Artur" userId="9c34c8cc-b1df-44f6-bea5-dcf7a54ee35f" providerId="ADAL" clId="{3840EB45-74CA-49F5-8548-3DE287019A31}" dt="2022-12-08T10:51:09.745" v="8495" actId="790"/>
          <ac:spMkLst>
            <pc:docMk/>
            <pc:sldMk cId="2574044071" sldId="484"/>
            <ac:spMk id="10423" creationId="{30320B78-7234-4E10-817C-0B3C414C4A07}"/>
          </ac:spMkLst>
        </pc:spChg>
        <pc:spChg chg="mod">
          <ac:chgData name="Kolakowski, Artur" userId="9c34c8cc-b1df-44f6-bea5-dcf7a54ee35f" providerId="ADAL" clId="{3840EB45-74CA-49F5-8548-3DE287019A31}" dt="2022-12-08T10:51:09.747" v="8496" actId="790"/>
          <ac:spMkLst>
            <pc:docMk/>
            <pc:sldMk cId="2574044071" sldId="484"/>
            <ac:spMk id="10424" creationId="{AB00D5EB-8A09-47C1-B50F-34B293DEF383}"/>
          </ac:spMkLst>
        </pc:spChg>
        <pc:spChg chg="mod">
          <ac:chgData name="Kolakowski, Artur" userId="9c34c8cc-b1df-44f6-bea5-dcf7a54ee35f" providerId="ADAL" clId="{3840EB45-74CA-49F5-8548-3DE287019A31}" dt="2022-12-08T10:51:09.748" v="8497" actId="790"/>
          <ac:spMkLst>
            <pc:docMk/>
            <pc:sldMk cId="2574044071" sldId="484"/>
            <ac:spMk id="10425" creationId="{E64F0204-290A-4EFF-A6D5-8B7CF4FBC47D}"/>
          </ac:spMkLst>
        </pc:spChg>
        <pc:spChg chg="mod">
          <ac:chgData name="Kolakowski, Artur" userId="9c34c8cc-b1df-44f6-bea5-dcf7a54ee35f" providerId="ADAL" clId="{3840EB45-74CA-49F5-8548-3DE287019A31}" dt="2022-12-08T10:51:09.750" v="8498" actId="790"/>
          <ac:spMkLst>
            <pc:docMk/>
            <pc:sldMk cId="2574044071" sldId="484"/>
            <ac:spMk id="10426" creationId="{B0CFAF21-777B-4DBC-B10A-A005558BA653}"/>
          </ac:spMkLst>
        </pc:spChg>
        <pc:spChg chg="mod">
          <ac:chgData name="Kolakowski, Artur" userId="9c34c8cc-b1df-44f6-bea5-dcf7a54ee35f" providerId="ADAL" clId="{3840EB45-74CA-49F5-8548-3DE287019A31}" dt="2022-12-08T10:51:09.751" v="8499" actId="790"/>
          <ac:spMkLst>
            <pc:docMk/>
            <pc:sldMk cId="2574044071" sldId="484"/>
            <ac:spMk id="10427" creationId="{4899986F-FD9B-4388-9E55-3186F64A79A8}"/>
          </ac:spMkLst>
        </pc:spChg>
        <pc:spChg chg="mod">
          <ac:chgData name="Kolakowski, Artur" userId="9c34c8cc-b1df-44f6-bea5-dcf7a54ee35f" providerId="ADAL" clId="{3840EB45-74CA-49F5-8548-3DE287019A31}" dt="2022-12-08T10:51:09.753" v="8500" actId="790"/>
          <ac:spMkLst>
            <pc:docMk/>
            <pc:sldMk cId="2574044071" sldId="484"/>
            <ac:spMk id="10428" creationId="{CC66F5D0-64A7-4F30-9A1C-7F1A250CFC6B}"/>
          </ac:spMkLst>
        </pc:spChg>
        <pc:spChg chg="mod">
          <ac:chgData name="Kolakowski, Artur" userId="9c34c8cc-b1df-44f6-bea5-dcf7a54ee35f" providerId="ADAL" clId="{3840EB45-74CA-49F5-8548-3DE287019A31}" dt="2022-12-08T10:51:09.754" v="8501" actId="790"/>
          <ac:spMkLst>
            <pc:docMk/>
            <pc:sldMk cId="2574044071" sldId="484"/>
            <ac:spMk id="10429" creationId="{CA66EDDE-84FF-4A3F-82F9-BE461F16F210}"/>
          </ac:spMkLst>
        </pc:spChg>
        <pc:spChg chg="mod">
          <ac:chgData name="Kolakowski, Artur" userId="9c34c8cc-b1df-44f6-bea5-dcf7a54ee35f" providerId="ADAL" clId="{3840EB45-74CA-49F5-8548-3DE287019A31}" dt="2022-12-08T10:51:09.755" v="8502" actId="790"/>
          <ac:spMkLst>
            <pc:docMk/>
            <pc:sldMk cId="2574044071" sldId="484"/>
            <ac:spMk id="10430" creationId="{EB537C64-0C6D-485F-BF6E-A7545AC7B10C}"/>
          </ac:spMkLst>
        </pc:spChg>
        <pc:spChg chg="mod">
          <ac:chgData name="Kolakowski, Artur" userId="9c34c8cc-b1df-44f6-bea5-dcf7a54ee35f" providerId="ADAL" clId="{3840EB45-74CA-49F5-8548-3DE287019A31}" dt="2022-12-08T10:51:09.756" v="8503" actId="790"/>
          <ac:spMkLst>
            <pc:docMk/>
            <pc:sldMk cId="2574044071" sldId="484"/>
            <ac:spMk id="10431" creationId="{7D2B6719-FC2B-4DD8-8861-0CC1450A86AB}"/>
          </ac:spMkLst>
        </pc:spChg>
        <pc:spChg chg="mod">
          <ac:chgData name="Kolakowski, Artur" userId="9c34c8cc-b1df-44f6-bea5-dcf7a54ee35f" providerId="ADAL" clId="{3840EB45-74CA-49F5-8548-3DE287019A31}" dt="2022-12-08T10:51:09.757" v="8504" actId="790"/>
          <ac:spMkLst>
            <pc:docMk/>
            <pc:sldMk cId="2574044071" sldId="484"/>
            <ac:spMk id="10432" creationId="{6B78D5D2-5DF3-48A4-8094-4A926081727F}"/>
          </ac:spMkLst>
        </pc:spChg>
        <pc:spChg chg="mod">
          <ac:chgData name="Kolakowski, Artur" userId="9c34c8cc-b1df-44f6-bea5-dcf7a54ee35f" providerId="ADAL" clId="{3840EB45-74CA-49F5-8548-3DE287019A31}" dt="2022-12-08T10:51:09.759" v="8505" actId="790"/>
          <ac:spMkLst>
            <pc:docMk/>
            <pc:sldMk cId="2574044071" sldId="484"/>
            <ac:spMk id="10433" creationId="{3AB2D694-B060-4331-AC5F-89720F2F7943}"/>
          </ac:spMkLst>
        </pc:spChg>
        <pc:spChg chg="mod">
          <ac:chgData name="Kolakowski, Artur" userId="9c34c8cc-b1df-44f6-bea5-dcf7a54ee35f" providerId="ADAL" clId="{3840EB45-74CA-49F5-8548-3DE287019A31}" dt="2022-12-08T10:51:09.761" v="8506" actId="790"/>
          <ac:spMkLst>
            <pc:docMk/>
            <pc:sldMk cId="2574044071" sldId="484"/>
            <ac:spMk id="10434" creationId="{09F77D52-8840-46C0-882C-A30DA624612E}"/>
          </ac:spMkLst>
        </pc:spChg>
        <pc:spChg chg="mod">
          <ac:chgData name="Kolakowski, Artur" userId="9c34c8cc-b1df-44f6-bea5-dcf7a54ee35f" providerId="ADAL" clId="{3840EB45-74CA-49F5-8548-3DE287019A31}" dt="2022-12-08T10:51:09.762" v="8507" actId="790"/>
          <ac:spMkLst>
            <pc:docMk/>
            <pc:sldMk cId="2574044071" sldId="484"/>
            <ac:spMk id="10435" creationId="{C1BB2D8F-72FD-4C32-BBBF-E30DE86632DD}"/>
          </ac:spMkLst>
        </pc:spChg>
        <pc:spChg chg="mod">
          <ac:chgData name="Kolakowski, Artur" userId="9c34c8cc-b1df-44f6-bea5-dcf7a54ee35f" providerId="ADAL" clId="{3840EB45-74CA-49F5-8548-3DE287019A31}" dt="2022-12-08T10:51:09.764" v="8508" actId="790"/>
          <ac:spMkLst>
            <pc:docMk/>
            <pc:sldMk cId="2574044071" sldId="484"/>
            <ac:spMk id="10436" creationId="{FF809D42-A3C2-410B-A44B-B7B60C116B4A}"/>
          </ac:spMkLst>
        </pc:spChg>
        <pc:spChg chg="mod">
          <ac:chgData name="Kolakowski, Artur" userId="9c34c8cc-b1df-44f6-bea5-dcf7a54ee35f" providerId="ADAL" clId="{3840EB45-74CA-49F5-8548-3DE287019A31}" dt="2022-12-08T10:51:09.765" v="8509" actId="790"/>
          <ac:spMkLst>
            <pc:docMk/>
            <pc:sldMk cId="2574044071" sldId="484"/>
            <ac:spMk id="10437" creationId="{70BF3961-728D-4D95-B6A4-4DA8AD40A7EF}"/>
          </ac:spMkLst>
        </pc:spChg>
        <pc:spChg chg="mod">
          <ac:chgData name="Kolakowski, Artur" userId="9c34c8cc-b1df-44f6-bea5-dcf7a54ee35f" providerId="ADAL" clId="{3840EB45-74CA-49F5-8548-3DE287019A31}" dt="2022-12-08T10:51:09.766" v="8510" actId="790"/>
          <ac:spMkLst>
            <pc:docMk/>
            <pc:sldMk cId="2574044071" sldId="484"/>
            <ac:spMk id="10438" creationId="{CED8FEDE-37D6-45E3-80D4-BB95456712F4}"/>
          </ac:spMkLst>
        </pc:spChg>
        <pc:spChg chg="mod">
          <ac:chgData name="Kolakowski, Artur" userId="9c34c8cc-b1df-44f6-bea5-dcf7a54ee35f" providerId="ADAL" clId="{3840EB45-74CA-49F5-8548-3DE287019A31}" dt="2022-12-08T10:51:09.767" v="8511" actId="790"/>
          <ac:spMkLst>
            <pc:docMk/>
            <pc:sldMk cId="2574044071" sldId="484"/>
            <ac:spMk id="10439" creationId="{056180AA-EEDC-4EC7-BFD6-6E1BF4802BF1}"/>
          </ac:spMkLst>
        </pc:spChg>
        <pc:spChg chg="mod">
          <ac:chgData name="Kolakowski, Artur" userId="9c34c8cc-b1df-44f6-bea5-dcf7a54ee35f" providerId="ADAL" clId="{3840EB45-74CA-49F5-8548-3DE287019A31}" dt="2022-12-08T10:51:09.768" v="8512" actId="790"/>
          <ac:spMkLst>
            <pc:docMk/>
            <pc:sldMk cId="2574044071" sldId="484"/>
            <ac:spMk id="10440" creationId="{0937A61E-CAC8-4613-8850-0454D6093C53}"/>
          </ac:spMkLst>
        </pc:spChg>
        <pc:spChg chg="mod">
          <ac:chgData name="Kolakowski, Artur" userId="9c34c8cc-b1df-44f6-bea5-dcf7a54ee35f" providerId="ADAL" clId="{3840EB45-74CA-49F5-8548-3DE287019A31}" dt="2022-12-08T10:51:09.770" v="8513" actId="790"/>
          <ac:spMkLst>
            <pc:docMk/>
            <pc:sldMk cId="2574044071" sldId="484"/>
            <ac:spMk id="10441" creationId="{F14D8359-CD37-47FE-893A-61CAA796E49F}"/>
          </ac:spMkLst>
        </pc:spChg>
        <pc:spChg chg="mod">
          <ac:chgData name="Kolakowski, Artur" userId="9c34c8cc-b1df-44f6-bea5-dcf7a54ee35f" providerId="ADAL" clId="{3840EB45-74CA-49F5-8548-3DE287019A31}" dt="2022-12-08T10:51:09.771" v="8514" actId="790"/>
          <ac:spMkLst>
            <pc:docMk/>
            <pc:sldMk cId="2574044071" sldId="484"/>
            <ac:spMk id="10442" creationId="{74731BE8-6E6C-48F0-8AC8-471FAA6E3CB5}"/>
          </ac:spMkLst>
        </pc:spChg>
        <pc:spChg chg="mod">
          <ac:chgData name="Kolakowski, Artur" userId="9c34c8cc-b1df-44f6-bea5-dcf7a54ee35f" providerId="ADAL" clId="{3840EB45-74CA-49F5-8548-3DE287019A31}" dt="2022-12-08T10:51:09.772" v="8515" actId="790"/>
          <ac:spMkLst>
            <pc:docMk/>
            <pc:sldMk cId="2574044071" sldId="484"/>
            <ac:spMk id="10443" creationId="{CD53EFE8-6DC9-4DC5-8173-1C5002E94D41}"/>
          </ac:spMkLst>
        </pc:spChg>
        <pc:spChg chg="mod">
          <ac:chgData name="Kolakowski, Artur" userId="9c34c8cc-b1df-44f6-bea5-dcf7a54ee35f" providerId="ADAL" clId="{3840EB45-74CA-49F5-8548-3DE287019A31}" dt="2022-12-08T10:51:09.774" v="8516" actId="790"/>
          <ac:spMkLst>
            <pc:docMk/>
            <pc:sldMk cId="2574044071" sldId="484"/>
            <ac:spMk id="10444" creationId="{6956B2DE-2A8E-4B7D-A13C-5DA679A0CC72}"/>
          </ac:spMkLst>
        </pc:spChg>
        <pc:spChg chg="mod">
          <ac:chgData name="Kolakowski, Artur" userId="9c34c8cc-b1df-44f6-bea5-dcf7a54ee35f" providerId="ADAL" clId="{3840EB45-74CA-49F5-8548-3DE287019A31}" dt="2022-12-08T10:51:09.776" v="8517" actId="790"/>
          <ac:spMkLst>
            <pc:docMk/>
            <pc:sldMk cId="2574044071" sldId="484"/>
            <ac:spMk id="10445" creationId="{FFDA2952-42A3-4CDD-9E4D-B8FD0796DA62}"/>
          </ac:spMkLst>
        </pc:spChg>
        <pc:spChg chg="mod">
          <ac:chgData name="Kolakowski, Artur" userId="9c34c8cc-b1df-44f6-bea5-dcf7a54ee35f" providerId="ADAL" clId="{3840EB45-74CA-49F5-8548-3DE287019A31}" dt="2022-12-08T10:51:09.778" v="8518" actId="790"/>
          <ac:spMkLst>
            <pc:docMk/>
            <pc:sldMk cId="2574044071" sldId="484"/>
            <ac:spMk id="10446" creationId="{927E42E0-9490-409E-829C-8F892C2B04BC}"/>
          </ac:spMkLst>
        </pc:spChg>
        <pc:spChg chg="mod">
          <ac:chgData name="Kolakowski, Artur" userId="9c34c8cc-b1df-44f6-bea5-dcf7a54ee35f" providerId="ADAL" clId="{3840EB45-74CA-49F5-8548-3DE287019A31}" dt="2022-12-08T10:51:09.779" v="8519" actId="790"/>
          <ac:spMkLst>
            <pc:docMk/>
            <pc:sldMk cId="2574044071" sldId="484"/>
            <ac:spMk id="10447" creationId="{F84663F3-7B29-49E9-AA64-AC849C2EF0CF}"/>
          </ac:spMkLst>
        </pc:spChg>
        <pc:spChg chg="mod">
          <ac:chgData name="Kolakowski, Artur" userId="9c34c8cc-b1df-44f6-bea5-dcf7a54ee35f" providerId="ADAL" clId="{3840EB45-74CA-49F5-8548-3DE287019A31}" dt="2022-12-08T10:51:09.780" v="8520" actId="790"/>
          <ac:spMkLst>
            <pc:docMk/>
            <pc:sldMk cId="2574044071" sldId="484"/>
            <ac:spMk id="10448" creationId="{437502BA-4C80-4459-908A-C4727A0829AB}"/>
          </ac:spMkLst>
        </pc:spChg>
        <pc:spChg chg="mod">
          <ac:chgData name="Kolakowski, Artur" userId="9c34c8cc-b1df-44f6-bea5-dcf7a54ee35f" providerId="ADAL" clId="{3840EB45-74CA-49F5-8548-3DE287019A31}" dt="2022-12-08T10:51:09.782" v="8521" actId="790"/>
          <ac:spMkLst>
            <pc:docMk/>
            <pc:sldMk cId="2574044071" sldId="484"/>
            <ac:spMk id="10449" creationId="{E15BC594-E079-4608-9575-67171F968C4B}"/>
          </ac:spMkLst>
        </pc:spChg>
        <pc:spChg chg="mod">
          <ac:chgData name="Kolakowski, Artur" userId="9c34c8cc-b1df-44f6-bea5-dcf7a54ee35f" providerId="ADAL" clId="{3840EB45-74CA-49F5-8548-3DE287019A31}" dt="2022-12-08T10:51:09.783" v="8522" actId="790"/>
          <ac:spMkLst>
            <pc:docMk/>
            <pc:sldMk cId="2574044071" sldId="484"/>
            <ac:spMk id="10450" creationId="{DA7C6D2D-1A0B-4842-B916-9DEFEF851B08}"/>
          </ac:spMkLst>
        </pc:spChg>
        <pc:spChg chg="mod">
          <ac:chgData name="Kolakowski, Artur" userId="9c34c8cc-b1df-44f6-bea5-dcf7a54ee35f" providerId="ADAL" clId="{3840EB45-74CA-49F5-8548-3DE287019A31}" dt="2022-12-08T10:51:09.785" v="8523" actId="790"/>
          <ac:spMkLst>
            <pc:docMk/>
            <pc:sldMk cId="2574044071" sldId="484"/>
            <ac:spMk id="10451" creationId="{D6515D5D-AA14-4CA1-AFF0-CC96D022FFFF}"/>
          </ac:spMkLst>
        </pc:spChg>
        <pc:spChg chg="mod">
          <ac:chgData name="Kolakowski, Artur" userId="9c34c8cc-b1df-44f6-bea5-dcf7a54ee35f" providerId="ADAL" clId="{3840EB45-74CA-49F5-8548-3DE287019A31}" dt="2022-12-08T10:51:09.785" v="8524" actId="790"/>
          <ac:spMkLst>
            <pc:docMk/>
            <pc:sldMk cId="2574044071" sldId="484"/>
            <ac:spMk id="10452" creationId="{FAC711CD-244C-438B-BF8D-BB4510C533B1}"/>
          </ac:spMkLst>
        </pc:spChg>
        <pc:spChg chg="mod">
          <ac:chgData name="Kolakowski, Artur" userId="9c34c8cc-b1df-44f6-bea5-dcf7a54ee35f" providerId="ADAL" clId="{3840EB45-74CA-49F5-8548-3DE287019A31}" dt="2022-12-08T10:51:09.787" v="8525" actId="790"/>
          <ac:spMkLst>
            <pc:docMk/>
            <pc:sldMk cId="2574044071" sldId="484"/>
            <ac:spMk id="10453" creationId="{E55E9394-A2D8-44EE-A5BD-BFB44D07C990}"/>
          </ac:spMkLst>
        </pc:spChg>
        <pc:spChg chg="mod">
          <ac:chgData name="Kolakowski, Artur" userId="9c34c8cc-b1df-44f6-bea5-dcf7a54ee35f" providerId="ADAL" clId="{3840EB45-74CA-49F5-8548-3DE287019A31}" dt="2022-12-08T10:51:09.789" v="8526" actId="790"/>
          <ac:spMkLst>
            <pc:docMk/>
            <pc:sldMk cId="2574044071" sldId="484"/>
            <ac:spMk id="10454" creationId="{E8986B9A-E766-4735-B018-ADB07FD1A5FE}"/>
          </ac:spMkLst>
        </pc:spChg>
        <pc:spChg chg="mod">
          <ac:chgData name="Kolakowski, Artur" userId="9c34c8cc-b1df-44f6-bea5-dcf7a54ee35f" providerId="ADAL" clId="{3840EB45-74CA-49F5-8548-3DE287019A31}" dt="2022-12-08T10:51:09.790" v="8527" actId="790"/>
          <ac:spMkLst>
            <pc:docMk/>
            <pc:sldMk cId="2574044071" sldId="484"/>
            <ac:spMk id="10455" creationId="{A7493A49-3630-4CFF-8891-5B10BE96202A}"/>
          </ac:spMkLst>
        </pc:spChg>
        <pc:spChg chg="mod">
          <ac:chgData name="Kolakowski, Artur" userId="9c34c8cc-b1df-44f6-bea5-dcf7a54ee35f" providerId="ADAL" clId="{3840EB45-74CA-49F5-8548-3DE287019A31}" dt="2022-12-08T10:51:09.792" v="8528" actId="790"/>
          <ac:spMkLst>
            <pc:docMk/>
            <pc:sldMk cId="2574044071" sldId="484"/>
            <ac:spMk id="10456" creationId="{63901F72-45BA-4F35-BDBB-99208EBC4D66}"/>
          </ac:spMkLst>
        </pc:spChg>
        <pc:spChg chg="mod">
          <ac:chgData name="Kolakowski, Artur" userId="9c34c8cc-b1df-44f6-bea5-dcf7a54ee35f" providerId="ADAL" clId="{3840EB45-74CA-49F5-8548-3DE287019A31}" dt="2022-12-08T10:51:09.793" v="8529" actId="790"/>
          <ac:spMkLst>
            <pc:docMk/>
            <pc:sldMk cId="2574044071" sldId="484"/>
            <ac:spMk id="10457" creationId="{EEA9BF15-AE56-4517-85E1-569E0B5B7213}"/>
          </ac:spMkLst>
        </pc:spChg>
        <pc:spChg chg="mod">
          <ac:chgData name="Kolakowski, Artur" userId="9c34c8cc-b1df-44f6-bea5-dcf7a54ee35f" providerId="ADAL" clId="{3840EB45-74CA-49F5-8548-3DE287019A31}" dt="2022-12-08T10:51:09.795" v="8530" actId="790"/>
          <ac:spMkLst>
            <pc:docMk/>
            <pc:sldMk cId="2574044071" sldId="484"/>
            <ac:spMk id="10458" creationId="{647DA733-E957-44BA-A7E3-23146089A531}"/>
          </ac:spMkLst>
        </pc:spChg>
        <pc:spChg chg="mod">
          <ac:chgData name="Kolakowski, Artur" userId="9c34c8cc-b1df-44f6-bea5-dcf7a54ee35f" providerId="ADAL" clId="{3840EB45-74CA-49F5-8548-3DE287019A31}" dt="2022-12-08T10:51:09.796" v="8531" actId="790"/>
          <ac:spMkLst>
            <pc:docMk/>
            <pc:sldMk cId="2574044071" sldId="484"/>
            <ac:spMk id="10459" creationId="{320DF686-E2BA-4D0E-A9F6-3176BEEA2BFA}"/>
          </ac:spMkLst>
        </pc:spChg>
        <pc:spChg chg="mod">
          <ac:chgData name="Kolakowski, Artur" userId="9c34c8cc-b1df-44f6-bea5-dcf7a54ee35f" providerId="ADAL" clId="{3840EB45-74CA-49F5-8548-3DE287019A31}" dt="2022-12-08T10:51:09.799" v="8532" actId="790"/>
          <ac:spMkLst>
            <pc:docMk/>
            <pc:sldMk cId="2574044071" sldId="484"/>
            <ac:spMk id="10460" creationId="{D179FB3A-BEE3-4BF0-8275-9C232F48CE90}"/>
          </ac:spMkLst>
        </pc:spChg>
        <pc:spChg chg="mod">
          <ac:chgData name="Kolakowski, Artur" userId="9c34c8cc-b1df-44f6-bea5-dcf7a54ee35f" providerId="ADAL" clId="{3840EB45-74CA-49F5-8548-3DE287019A31}" dt="2022-12-08T10:51:09.800" v="8533" actId="790"/>
          <ac:spMkLst>
            <pc:docMk/>
            <pc:sldMk cId="2574044071" sldId="484"/>
            <ac:spMk id="10461" creationId="{CB96BD13-F59D-48C6-92B3-70269E06988E}"/>
          </ac:spMkLst>
        </pc:spChg>
        <pc:spChg chg="mod">
          <ac:chgData name="Kolakowski, Artur" userId="9c34c8cc-b1df-44f6-bea5-dcf7a54ee35f" providerId="ADAL" clId="{3840EB45-74CA-49F5-8548-3DE287019A31}" dt="2022-12-08T10:51:09.801" v="8534" actId="790"/>
          <ac:spMkLst>
            <pc:docMk/>
            <pc:sldMk cId="2574044071" sldId="484"/>
            <ac:spMk id="10462" creationId="{596CD4E7-01F2-4CC1-8A29-E62E8886F1AE}"/>
          </ac:spMkLst>
        </pc:spChg>
        <pc:spChg chg="mod">
          <ac:chgData name="Kolakowski, Artur" userId="9c34c8cc-b1df-44f6-bea5-dcf7a54ee35f" providerId="ADAL" clId="{3840EB45-74CA-49F5-8548-3DE287019A31}" dt="2022-12-08T10:51:09.803" v="8535" actId="790"/>
          <ac:spMkLst>
            <pc:docMk/>
            <pc:sldMk cId="2574044071" sldId="484"/>
            <ac:spMk id="10463" creationId="{C45DF46C-0AC3-4E08-81B9-431DA44811F8}"/>
          </ac:spMkLst>
        </pc:spChg>
        <pc:spChg chg="mod">
          <ac:chgData name="Kolakowski, Artur" userId="9c34c8cc-b1df-44f6-bea5-dcf7a54ee35f" providerId="ADAL" clId="{3840EB45-74CA-49F5-8548-3DE287019A31}" dt="2022-12-08T10:51:09.804" v="8536" actId="790"/>
          <ac:spMkLst>
            <pc:docMk/>
            <pc:sldMk cId="2574044071" sldId="484"/>
            <ac:spMk id="10464" creationId="{EA5D8469-9461-44C3-ADD1-CBB5E935881D}"/>
          </ac:spMkLst>
        </pc:spChg>
        <pc:spChg chg="mod">
          <ac:chgData name="Kolakowski, Artur" userId="9c34c8cc-b1df-44f6-bea5-dcf7a54ee35f" providerId="ADAL" clId="{3840EB45-74CA-49F5-8548-3DE287019A31}" dt="2022-12-08T10:51:09.805" v="8537" actId="790"/>
          <ac:spMkLst>
            <pc:docMk/>
            <pc:sldMk cId="2574044071" sldId="484"/>
            <ac:spMk id="10465" creationId="{39A42D14-7084-4833-B9E5-703B776D573D}"/>
          </ac:spMkLst>
        </pc:spChg>
        <pc:spChg chg="mod">
          <ac:chgData name="Kolakowski, Artur" userId="9c34c8cc-b1df-44f6-bea5-dcf7a54ee35f" providerId="ADAL" clId="{3840EB45-74CA-49F5-8548-3DE287019A31}" dt="2022-12-08T10:51:09.807" v="8538" actId="790"/>
          <ac:spMkLst>
            <pc:docMk/>
            <pc:sldMk cId="2574044071" sldId="484"/>
            <ac:spMk id="10466" creationId="{9EAA19AA-2C7E-4CFD-B727-B261AAF529D3}"/>
          </ac:spMkLst>
        </pc:spChg>
        <pc:spChg chg="mod">
          <ac:chgData name="Kolakowski, Artur" userId="9c34c8cc-b1df-44f6-bea5-dcf7a54ee35f" providerId="ADAL" clId="{3840EB45-74CA-49F5-8548-3DE287019A31}" dt="2022-12-08T10:51:09.808" v="8539" actId="790"/>
          <ac:spMkLst>
            <pc:docMk/>
            <pc:sldMk cId="2574044071" sldId="484"/>
            <ac:spMk id="10467" creationId="{5E02C1FE-6861-4CD0-8FA6-B98C4B9C494E}"/>
          </ac:spMkLst>
        </pc:spChg>
        <pc:spChg chg="mod">
          <ac:chgData name="Kolakowski, Artur" userId="9c34c8cc-b1df-44f6-bea5-dcf7a54ee35f" providerId="ADAL" clId="{3840EB45-74CA-49F5-8548-3DE287019A31}" dt="2022-12-08T10:51:09.809" v="8540" actId="790"/>
          <ac:spMkLst>
            <pc:docMk/>
            <pc:sldMk cId="2574044071" sldId="484"/>
            <ac:spMk id="10468" creationId="{3CE8C99E-A6F4-4E2A-94D6-680D615571BF}"/>
          </ac:spMkLst>
        </pc:spChg>
        <pc:spChg chg="mod">
          <ac:chgData name="Kolakowski, Artur" userId="9c34c8cc-b1df-44f6-bea5-dcf7a54ee35f" providerId="ADAL" clId="{3840EB45-74CA-49F5-8548-3DE287019A31}" dt="2022-12-08T10:51:09.811" v="8541" actId="790"/>
          <ac:spMkLst>
            <pc:docMk/>
            <pc:sldMk cId="2574044071" sldId="484"/>
            <ac:spMk id="10469" creationId="{AF3E5177-B875-4D23-902C-7EB6B89F8D9C}"/>
          </ac:spMkLst>
        </pc:spChg>
        <pc:spChg chg="mod">
          <ac:chgData name="Kolakowski, Artur" userId="9c34c8cc-b1df-44f6-bea5-dcf7a54ee35f" providerId="ADAL" clId="{3840EB45-74CA-49F5-8548-3DE287019A31}" dt="2022-12-08T10:51:09.813" v="8542" actId="790"/>
          <ac:spMkLst>
            <pc:docMk/>
            <pc:sldMk cId="2574044071" sldId="484"/>
            <ac:spMk id="10470" creationId="{812E0BD3-06F5-4BDE-B384-1C228B8ADC1D}"/>
          </ac:spMkLst>
        </pc:spChg>
        <pc:spChg chg="mod">
          <ac:chgData name="Kolakowski, Artur" userId="9c34c8cc-b1df-44f6-bea5-dcf7a54ee35f" providerId="ADAL" clId="{3840EB45-74CA-49F5-8548-3DE287019A31}" dt="2022-12-08T10:51:09.814" v="8543" actId="790"/>
          <ac:spMkLst>
            <pc:docMk/>
            <pc:sldMk cId="2574044071" sldId="484"/>
            <ac:spMk id="10471" creationId="{810A48E7-4EF4-4666-852F-A0D3A4DCCD77}"/>
          </ac:spMkLst>
        </pc:spChg>
        <pc:spChg chg="mod">
          <ac:chgData name="Kolakowski, Artur" userId="9c34c8cc-b1df-44f6-bea5-dcf7a54ee35f" providerId="ADAL" clId="{3840EB45-74CA-49F5-8548-3DE287019A31}" dt="2022-12-08T10:51:09.816" v="8544" actId="790"/>
          <ac:spMkLst>
            <pc:docMk/>
            <pc:sldMk cId="2574044071" sldId="484"/>
            <ac:spMk id="10472" creationId="{AA13F06E-7344-47FD-8DE3-40ACC3022175}"/>
          </ac:spMkLst>
        </pc:spChg>
        <pc:spChg chg="mod">
          <ac:chgData name="Kolakowski, Artur" userId="9c34c8cc-b1df-44f6-bea5-dcf7a54ee35f" providerId="ADAL" clId="{3840EB45-74CA-49F5-8548-3DE287019A31}" dt="2022-12-08T10:51:09.817" v="8545" actId="790"/>
          <ac:spMkLst>
            <pc:docMk/>
            <pc:sldMk cId="2574044071" sldId="484"/>
            <ac:spMk id="10473" creationId="{46ED63D4-828A-49EB-93CF-9B6F4CA4BE5F}"/>
          </ac:spMkLst>
        </pc:spChg>
        <pc:spChg chg="mod">
          <ac:chgData name="Kolakowski, Artur" userId="9c34c8cc-b1df-44f6-bea5-dcf7a54ee35f" providerId="ADAL" clId="{3840EB45-74CA-49F5-8548-3DE287019A31}" dt="2022-12-08T10:51:09.818" v="8546" actId="790"/>
          <ac:spMkLst>
            <pc:docMk/>
            <pc:sldMk cId="2574044071" sldId="484"/>
            <ac:spMk id="10474" creationId="{1FC2D8FE-B524-412B-89C3-D7CBCC398CC9}"/>
          </ac:spMkLst>
        </pc:spChg>
        <pc:spChg chg="mod">
          <ac:chgData name="Kolakowski, Artur" userId="9c34c8cc-b1df-44f6-bea5-dcf7a54ee35f" providerId="ADAL" clId="{3840EB45-74CA-49F5-8548-3DE287019A31}" dt="2022-12-08T10:51:09.820" v="8547" actId="790"/>
          <ac:spMkLst>
            <pc:docMk/>
            <pc:sldMk cId="2574044071" sldId="484"/>
            <ac:spMk id="10475" creationId="{163D53AF-F92D-40BC-AE6A-7D38EC5379ED}"/>
          </ac:spMkLst>
        </pc:spChg>
        <pc:spChg chg="mod">
          <ac:chgData name="Kolakowski, Artur" userId="9c34c8cc-b1df-44f6-bea5-dcf7a54ee35f" providerId="ADAL" clId="{3840EB45-74CA-49F5-8548-3DE287019A31}" dt="2022-12-08T10:51:09.821" v="8548" actId="790"/>
          <ac:spMkLst>
            <pc:docMk/>
            <pc:sldMk cId="2574044071" sldId="484"/>
            <ac:spMk id="10476" creationId="{12361240-7622-41C2-85D4-EBE8AB03BBCE}"/>
          </ac:spMkLst>
        </pc:spChg>
        <pc:spChg chg="mod">
          <ac:chgData name="Kolakowski, Artur" userId="9c34c8cc-b1df-44f6-bea5-dcf7a54ee35f" providerId="ADAL" clId="{3840EB45-74CA-49F5-8548-3DE287019A31}" dt="2022-12-08T10:51:09.823" v="8549" actId="790"/>
          <ac:spMkLst>
            <pc:docMk/>
            <pc:sldMk cId="2574044071" sldId="484"/>
            <ac:spMk id="10477" creationId="{DAB6D024-6C5E-4009-A1AD-BCD791C1B169}"/>
          </ac:spMkLst>
        </pc:spChg>
        <pc:spChg chg="mod">
          <ac:chgData name="Kolakowski, Artur" userId="9c34c8cc-b1df-44f6-bea5-dcf7a54ee35f" providerId="ADAL" clId="{3840EB45-74CA-49F5-8548-3DE287019A31}" dt="2022-12-08T10:51:09.824" v="8550" actId="790"/>
          <ac:spMkLst>
            <pc:docMk/>
            <pc:sldMk cId="2574044071" sldId="484"/>
            <ac:spMk id="10478" creationId="{53113C90-D7C0-4DE8-BF4A-95C0AA9EC92C}"/>
          </ac:spMkLst>
        </pc:spChg>
        <pc:spChg chg="mod">
          <ac:chgData name="Kolakowski, Artur" userId="9c34c8cc-b1df-44f6-bea5-dcf7a54ee35f" providerId="ADAL" clId="{3840EB45-74CA-49F5-8548-3DE287019A31}" dt="2022-12-08T10:51:09.826" v="8551" actId="790"/>
          <ac:spMkLst>
            <pc:docMk/>
            <pc:sldMk cId="2574044071" sldId="484"/>
            <ac:spMk id="10479" creationId="{0936E60D-B205-43B3-B840-C2C2702AB549}"/>
          </ac:spMkLst>
        </pc:spChg>
        <pc:spChg chg="mod">
          <ac:chgData name="Kolakowski, Artur" userId="9c34c8cc-b1df-44f6-bea5-dcf7a54ee35f" providerId="ADAL" clId="{3840EB45-74CA-49F5-8548-3DE287019A31}" dt="2022-12-08T10:51:09.828" v="8552" actId="790"/>
          <ac:spMkLst>
            <pc:docMk/>
            <pc:sldMk cId="2574044071" sldId="484"/>
            <ac:spMk id="10480" creationId="{4E76B0EE-39C3-4480-B2E8-EFDB8DCC0017}"/>
          </ac:spMkLst>
        </pc:spChg>
        <pc:spChg chg="mod">
          <ac:chgData name="Kolakowski, Artur" userId="9c34c8cc-b1df-44f6-bea5-dcf7a54ee35f" providerId="ADAL" clId="{3840EB45-74CA-49F5-8548-3DE287019A31}" dt="2022-12-08T10:51:09.830" v="8553" actId="790"/>
          <ac:spMkLst>
            <pc:docMk/>
            <pc:sldMk cId="2574044071" sldId="484"/>
            <ac:spMk id="10481" creationId="{2A4C0371-2AA2-4BD5-B867-523EAD216505}"/>
          </ac:spMkLst>
        </pc:spChg>
        <pc:spChg chg="mod">
          <ac:chgData name="Kolakowski, Artur" userId="9c34c8cc-b1df-44f6-bea5-dcf7a54ee35f" providerId="ADAL" clId="{3840EB45-74CA-49F5-8548-3DE287019A31}" dt="2022-12-08T10:51:09.831" v="8554" actId="790"/>
          <ac:spMkLst>
            <pc:docMk/>
            <pc:sldMk cId="2574044071" sldId="484"/>
            <ac:spMk id="10482" creationId="{F920CF73-D00C-45B1-B145-F507DFB25EF6}"/>
          </ac:spMkLst>
        </pc:spChg>
        <pc:spChg chg="mod">
          <ac:chgData name="Kolakowski, Artur" userId="9c34c8cc-b1df-44f6-bea5-dcf7a54ee35f" providerId="ADAL" clId="{3840EB45-74CA-49F5-8548-3DE287019A31}" dt="2022-12-08T10:51:09.833" v="8555" actId="790"/>
          <ac:spMkLst>
            <pc:docMk/>
            <pc:sldMk cId="2574044071" sldId="484"/>
            <ac:spMk id="10483" creationId="{F95787FD-0BDC-4FC6-B72E-3F9806CAAF37}"/>
          </ac:spMkLst>
        </pc:spChg>
        <pc:spChg chg="mod">
          <ac:chgData name="Kolakowski, Artur" userId="9c34c8cc-b1df-44f6-bea5-dcf7a54ee35f" providerId="ADAL" clId="{3840EB45-74CA-49F5-8548-3DE287019A31}" dt="2022-12-08T10:51:09.834" v="8556" actId="790"/>
          <ac:spMkLst>
            <pc:docMk/>
            <pc:sldMk cId="2574044071" sldId="484"/>
            <ac:spMk id="10484" creationId="{6BB2822D-F713-418B-A845-6EA70D6B80E0}"/>
          </ac:spMkLst>
        </pc:spChg>
        <pc:spChg chg="mod">
          <ac:chgData name="Kolakowski, Artur" userId="9c34c8cc-b1df-44f6-bea5-dcf7a54ee35f" providerId="ADAL" clId="{3840EB45-74CA-49F5-8548-3DE287019A31}" dt="2022-12-08T10:51:09.835" v="8557" actId="790"/>
          <ac:spMkLst>
            <pc:docMk/>
            <pc:sldMk cId="2574044071" sldId="484"/>
            <ac:spMk id="10485" creationId="{EC8E8445-AD66-480D-8BCF-E98060D3A4E6}"/>
          </ac:spMkLst>
        </pc:spChg>
        <pc:spChg chg="mod">
          <ac:chgData name="Kolakowski, Artur" userId="9c34c8cc-b1df-44f6-bea5-dcf7a54ee35f" providerId="ADAL" clId="{3840EB45-74CA-49F5-8548-3DE287019A31}" dt="2022-12-08T10:51:09.837" v="8558" actId="790"/>
          <ac:spMkLst>
            <pc:docMk/>
            <pc:sldMk cId="2574044071" sldId="484"/>
            <ac:spMk id="10486" creationId="{F9BE1051-F76C-4A38-92CF-BA69A2C00C1F}"/>
          </ac:spMkLst>
        </pc:spChg>
        <pc:spChg chg="mod">
          <ac:chgData name="Kolakowski, Artur" userId="9c34c8cc-b1df-44f6-bea5-dcf7a54ee35f" providerId="ADAL" clId="{3840EB45-74CA-49F5-8548-3DE287019A31}" dt="2022-12-08T10:51:09.838" v="8559" actId="790"/>
          <ac:spMkLst>
            <pc:docMk/>
            <pc:sldMk cId="2574044071" sldId="484"/>
            <ac:spMk id="10487" creationId="{B516E8E1-2BA0-4C57-A5B9-6F879DE96CF1}"/>
          </ac:spMkLst>
        </pc:spChg>
        <pc:spChg chg="mod">
          <ac:chgData name="Kolakowski, Artur" userId="9c34c8cc-b1df-44f6-bea5-dcf7a54ee35f" providerId="ADAL" clId="{3840EB45-74CA-49F5-8548-3DE287019A31}" dt="2022-12-08T10:51:09.838" v="8560" actId="790"/>
          <ac:spMkLst>
            <pc:docMk/>
            <pc:sldMk cId="2574044071" sldId="484"/>
            <ac:spMk id="10488" creationId="{15A42D06-3275-4B81-A1B3-E5AA9F807079}"/>
          </ac:spMkLst>
        </pc:spChg>
        <pc:spChg chg="mod">
          <ac:chgData name="Kolakowski, Artur" userId="9c34c8cc-b1df-44f6-bea5-dcf7a54ee35f" providerId="ADAL" clId="{3840EB45-74CA-49F5-8548-3DE287019A31}" dt="2022-12-08T10:51:09.841" v="8561" actId="790"/>
          <ac:spMkLst>
            <pc:docMk/>
            <pc:sldMk cId="2574044071" sldId="484"/>
            <ac:spMk id="10489" creationId="{609D7712-D354-4FC3-87D8-2A21B657A681}"/>
          </ac:spMkLst>
        </pc:spChg>
        <pc:spChg chg="mod">
          <ac:chgData name="Kolakowski, Artur" userId="9c34c8cc-b1df-44f6-bea5-dcf7a54ee35f" providerId="ADAL" clId="{3840EB45-74CA-49F5-8548-3DE287019A31}" dt="2022-12-08T10:51:09.842" v="8562" actId="790"/>
          <ac:spMkLst>
            <pc:docMk/>
            <pc:sldMk cId="2574044071" sldId="484"/>
            <ac:spMk id="10490" creationId="{F7E5B4B8-C6CB-4A7D-B778-34764B54EA91}"/>
          </ac:spMkLst>
        </pc:spChg>
        <pc:spChg chg="mod">
          <ac:chgData name="Kolakowski, Artur" userId="9c34c8cc-b1df-44f6-bea5-dcf7a54ee35f" providerId="ADAL" clId="{3840EB45-74CA-49F5-8548-3DE287019A31}" dt="2022-12-08T10:51:09.844" v="8563" actId="790"/>
          <ac:spMkLst>
            <pc:docMk/>
            <pc:sldMk cId="2574044071" sldId="484"/>
            <ac:spMk id="10491" creationId="{AFD2AA54-AB0B-4E1B-8861-F21CFB4369E9}"/>
          </ac:spMkLst>
        </pc:spChg>
        <pc:spChg chg="mod">
          <ac:chgData name="Kolakowski, Artur" userId="9c34c8cc-b1df-44f6-bea5-dcf7a54ee35f" providerId="ADAL" clId="{3840EB45-74CA-49F5-8548-3DE287019A31}" dt="2022-12-08T10:51:09.846" v="8564" actId="790"/>
          <ac:spMkLst>
            <pc:docMk/>
            <pc:sldMk cId="2574044071" sldId="484"/>
            <ac:spMk id="10492" creationId="{FF45E530-2F85-4525-B64E-25F893FCD9BF}"/>
          </ac:spMkLst>
        </pc:spChg>
        <pc:spChg chg="mod">
          <ac:chgData name="Kolakowski, Artur" userId="9c34c8cc-b1df-44f6-bea5-dcf7a54ee35f" providerId="ADAL" clId="{3840EB45-74CA-49F5-8548-3DE287019A31}" dt="2022-12-08T10:51:09.847" v="8565" actId="790"/>
          <ac:spMkLst>
            <pc:docMk/>
            <pc:sldMk cId="2574044071" sldId="484"/>
            <ac:spMk id="10493" creationId="{A6565615-B532-4C66-A6C0-237E96011118}"/>
          </ac:spMkLst>
        </pc:spChg>
        <pc:spChg chg="mod">
          <ac:chgData name="Kolakowski, Artur" userId="9c34c8cc-b1df-44f6-bea5-dcf7a54ee35f" providerId="ADAL" clId="{3840EB45-74CA-49F5-8548-3DE287019A31}" dt="2022-12-08T10:51:09.848" v="8566" actId="790"/>
          <ac:spMkLst>
            <pc:docMk/>
            <pc:sldMk cId="2574044071" sldId="484"/>
            <ac:spMk id="10494" creationId="{7A25CE98-8BD3-4586-943E-1D525B15F42B}"/>
          </ac:spMkLst>
        </pc:spChg>
        <pc:spChg chg="mod">
          <ac:chgData name="Kolakowski, Artur" userId="9c34c8cc-b1df-44f6-bea5-dcf7a54ee35f" providerId="ADAL" clId="{3840EB45-74CA-49F5-8548-3DE287019A31}" dt="2022-12-08T10:51:09.849" v="8567" actId="790"/>
          <ac:spMkLst>
            <pc:docMk/>
            <pc:sldMk cId="2574044071" sldId="484"/>
            <ac:spMk id="10495" creationId="{9524DA98-B786-4F13-9054-0E5D18A83117}"/>
          </ac:spMkLst>
        </pc:spChg>
        <pc:spChg chg="mod">
          <ac:chgData name="Kolakowski, Artur" userId="9c34c8cc-b1df-44f6-bea5-dcf7a54ee35f" providerId="ADAL" clId="{3840EB45-74CA-49F5-8548-3DE287019A31}" dt="2022-12-08T10:51:09.851" v="8568" actId="790"/>
          <ac:spMkLst>
            <pc:docMk/>
            <pc:sldMk cId="2574044071" sldId="484"/>
            <ac:spMk id="10496" creationId="{88AF8C2A-707E-495E-9BC8-DFBFB09AB566}"/>
          </ac:spMkLst>
        </pc:spChg>
        <pc:spChg chg="mod">
          <ac:chgData name="Kolakowski, Artur" userId="9c34c8cc-b1df-44f6-bea5-dcf7a54ee35f" providerId="ADAL" clId="{3840EB45-74CA-49F5-8548-3DE287019A31}" dt="2022-12-08T10:51:09.852" v="8569" actId="790"/>
          <ac:spMkLst>
            <pc:docMk/>
            <pc:sldMk cId="2574044071" sldId="484"/>
            <ac:spMk id="10497" creationId="{5AA3929A-7B0E-4780-81BE-02FC77363CD3}"/>
          </ac:spMkLst>
        </pc:spChg>
        <pc:spChg chg="mod">
          <ac:chgData name="Kolakowski, Artur" userId="9c34c8cc-b1df-44f6-bea5-dcf7a54ee35f" providerId="ADAL" clId="{3840EB45-74CA-49F5-8548-3DE287019A31}" dt="2022-12-08T10:51:09.853" v="8570" actId="790"/>
          <ac:spMkLst>
            <pc:docMk/>
            <pc:sldMk cId="2574044071" sldId="484"/>
            <ac:spMk id="10498" creationId="{1A33FBCC-65FD-44E4-8B38-D3A504456AB1}"/>
          </ac:spMkLst>
        </pc:spChg>
        <pc:spChg chg="mod">
          <ac:chgData name="Kolakowski, Artur" userId="9c34c8cc-b1df-44f6-bea5-dcf7a54ee35f" providerId="ADAL" clId="{3840EB45-74CA-49F5-8548-3DE287019A31}" dt="2022-12-08T10:51:09.855" v="8571" actId="790"/>
          <ac:spMkLst>
            <pc:docMk/>
            <pc:sldMk cId="2574044071" sldId="484"/>
            <ac:spMk id="10499" creationId="{B3D614EA-70A1-44EF-82CA-175D776BBCBE}"/>
          </ac:spMkLst>
        </pc:spChg>
        <pc:spChg chg="mod">
          <ac:chgData name="Kolakowski, Artur" userId="9c34c8cc-b1df-44f6-bea5-dcf7a54ee35f" providerId="ADAL" clId="{3840EB45-74CA-49F5-8548-3DE287019A31}" dt="2022-12-08T10:51:09.856" v="8572" actId="790"/>
          <ac:spMkLst>
            <pc:docMk/>
            <pc:sldMk cId="2574044071" sldId="484"/>
            <ac:spMk id="10500" creationId="{1595FD31-4AA8-422C-A965-A159BF4ECA76}"/>
          </ac:spMkLst>
        </pc:spChg>
        <pc:spChg chg="mod">
          <ac:chgData name="Kolakowski, Artur" userId="9c34c8cc-b1df-44f6-bea5-dcf7a54ee35f" providerId="ADAL" clId="{3840EB45-74CA-49F5-8548-3DE287019A31}" dt="2022-12-08T10:51:09.858" v="8573" actId="790"/>
          <ac:spMkLst>
            <pc:docMk/>
            <pc:sldMk cId="2574044071" sldId="484"/>
            <ac:spMk id="10501" creationId="{0CB7B2FE-F1DB-46F3-BDAD-476FA26EC959}"/>
          </ac:spMkLst>
        </pc:spChg>
        <pc:spChg chg="mod">
          <ac:chgData name="Kolakowski, Artur" userId="9c34c8cc-b1df-44f6-bea5-dcf7a54ee35f" providerId="ADAL" clId="{3840EB45-74CA-49F5-8548-3DE287019A31}" dt="2022-12-08T10:51:09.859" v="8574" actId="790"/>
          <ac:spMkLst>
            <pc:docMk/>
            <pc:sldMk cId="2574044071" sldId="484"/>
            <ac:spMk id="10502" creationId="{9CABFC0A-4517-4CE9-AD3E-1434F322F386}"/>
          </ac:spMkLst>
        </pc:spChg>
        <pc:spChg chg="mod">
          <ac:chgData name="Kolakowski, Artur" userId="9c34c8cc-b1df-44f6-bea5-dcf7a54ee35f" providerId="ADAL" clId="{3840EB45-74CA-49F5-8548-3DE287019A31}" dt="2022-12-08T10:51:09.861" v="8575" actId="790"/>
          <ac:spMkLst>
            <pc:docMk/>
            <pc:sldMk cId="2574044071" sldId="484"/>
            <ac:spMk id="10503" creationId="{926F103E-60EA-4814-B99D-ED37F2143C06}"/>
          </ac:spMkLst>
        </pc:spChg>
        <pc:spChg chg="mod">
          <ac:chgData name="Kolakowski, Artur" userId="9c34c8cc-b1df-44f6-bea5-dcf7a54ee35f" providerId="ADAL" clId="{3840EB45-74CA-49F5-8548-3DE287019A31}" dt="2022-12-08T10:51:09.862" v="8576" actId="790"/>
          <ac:spMkLst>
            <pc:docMk/>
            <pc:sldMk cId="2574044071" sldId="484"/>
            <ac:spMk id="10504" creationId="{2AF9D9E2-0E51-4584-979E-7611446F2FAC}"/>
          </ac:spMkLst>
        </pc:spChg>
        <pc:spChg chg="mod">
          <ac:chgData name="Kolakowski, Artur" userId="9c34c8cc-b1df-44f6-bea5-dcf7a54ee35f" providerId="ADAL" clId="{3840EB45-74CA-49F5-8548-3DE287019A31}" dt="2022-12-08T10:51:09.864" v="8577" actId="790"/>
          <ac:spMkLst>
            <pc:docMk/>
            <pc:sldMk cId="2574044071" sldId="484"/>
            <ac:spMk id="10505" creationId="{94917C0A-7469-4069-A05D-8D5D0F0C1D67}"/>
          </ac:spMkLst>
        </pc:spChg>
        <pc:spChg chg="mod">
          <ac:chgData name="Kolakowski, Artur" userId="9c34c8cc-b1df-44f6-bea5-dcf7a54ee35f" providerId="ADAL" clId="{3840EB45-74CA-49F5-8548-3DE287019A31}" dt="2022-12-08T10:51:09.866" v="8578" actId="790"/>
          <ac:spMkLst>
            <pc:docMk/>
            <pc:sldMk cId="2574044071" sldId="484"/>
            <ac:spMk id="10506" creationId="{22F43908-4736-428F-A5E7-FC5CEFFC3C0E}"/>
          </ac:spMkLst>
        </pc:spChg>
        <pc:spChg chg="mod">
          <ac:chgData name="Kolakowski, Artur" userId="9c34c8cc-b1df-44f6-bea5-dcf7a54ee35f" providerId="ADAL" clId="{3840EB45-74CA-49F5-8548-3DE287019A31}" dt="2022-12-08T10:51:09.866" v="8579" actId="790"/>
          <ac:spMkLst>
            <pc:docMk/>
            <pc:sldMk cId="2574044071" sldId="484"/>
            <ac:spMk id="10507" creationId="{683F7E77-8C2C-4EC8-B1B4-6B2C0D3C9C09}"/>
          </ac:spMkLst>
        </pc:spChg>
        <pc:spChg chg="mod">
          <ac:chgData name="Kolakowski, Artur" userId="9c34c8cc-b1df-44f6-bea5-dcf7a54ee35f" providerId="ADAL" clId="{3840EB45-74CA-49F5-8548-3DE287019A31}" dt="2022-12-08T10:51:09.869" v="8580" actId="790"/>
          <ac:spMkLst>
            <pc:docMk/>
            <pc:sldMk cId="2574044071" sldId="484"/>
            <ac:spMk id="10508" creationId="{D87E3A6B-341C-4997-AF52-EAEB3188464B}"/>
          </ac:spMkLst>
        </pc:spChg>
        <pc:spChg chg="mod">
          <ac:chgData name="Kolakowski, Artur" userId="9c34c8cc-b1df-44f6-bea5-dcf7a54ee35f" providerId="ADAL" clId="{3840EB45-74CA-49F5-8548-3DE287019A31}" dt="2022-12-08T10:51:09.871" v="8581" actId="790"/>
          <ac:spMkLst>
            <pc:docMk/>
            <pc:sldMk cId="2574044071" sldId="484"/>
            <ac:spMk id="10509" creationId="{62E6F5AF-DE3B-4C7E-AC6D-BDF0E55C21A8}"/>
          </ac:spMkLst>
        </pc:spChg>
        <pc:spChg chg="mod">
          <ac:chgData name="Kolakowski, Artur" userId="9c34c8cc-b1df-44f6-bea5-dcf7a54ee35f" providerId="ADAL" clId="{3840EB45-74CA-49F5-8548-3DE287019A31}" dt="2022-12-08T10:51:09.872" v="8582" actId="790"/>
          <ac:spMkLst>
            <pc:docMk/>
            <pc:sldMk cId="2574044071" sldId="484"/>
            <ac:spMk id="10510" creationId="{38BAE7F7-C0A1-4EEC-B1C4-9E41DE17957A}"/>
          </ac:spMkLst>
        </pc:spChg>
        <pc:spChg chg="mod">
          <ac:chgData name="Kolakowski, Artur" userId="9c34c8cc-b1df-44f6-bea5-dcf7a54ee35f" providerId="ADAL" clId="{3840EB45-74CA-49F5-8548-3DE287019A31}" dt="2022-12-08T10:51:09.874" v="8583" actId="790"/>
          <ac:spMkLst>
            <pc:docMk/>
            <pc:sldMk cId="2574044071" sldId="484"/>
            <ac:spMk id="10511" creationId="{1513F24C-B952-4F06-AE0B-98C41DF0B27C}"/>
          </ac:spMkLst>
        </pc:spChg>
        <pc:spChg chg="mod">
          <ac:chgData name="Kolakowski, Artur" userId="9c34c8cc-b1df-44f6-bea5-dcf7a54ee35f" providerId="ADAL" clId="{3840EB45-74CA-49F5-8548-3DE287019A31}" dt="2022-12-08T10:51:09.875" v="8584" actId="790"/>
          <ac:spMkLst>
            <pc:docMk/>
            <pc:sldMk cId="2574044071" sldId="484"/>
            <ac:spMk id="10512" creationId="{4D6BA15A-3E81-46D6-AE17-F6DA1D2180B3}"/>
          </ac:spMkLst>
        </pc:spChg>
        <pc:spChg chg="mod">
          <ac:chgData name="Kolakowski, Artur" userId="9c34c8cc-b1df-44f6-bea5-dcf7a54ee35f" providerId="ADAL" clId="{3840EB45-74CA-49F5-8548-3DE287019A31}" dt="2022-12-08T10:51:09.877" v="8585" actId="790"/>
          <ac:spMkLst>
            <pc:docMk/>
            <pc:sldMk cId="2574044071" sldId="484"/>
            <ac:spMk id="10513" creationId="{38077B77-EE58-489D-A7E1-06D26007E2DE}"/>
          </ac:spMkLst>
        </pc:spChg>
        <pc:spChg chg="mod">
          <ac:chgData name="Kolakowski, Artur" userId="9c34c8cc-b1df-44f6-bea5-dcf7a54ee35f" providerId="ADAL" clId="{3840EB45-74CA-49F5-8548-3DE287019A31}" dt="2022-12-08T10:51:09.879" v="8586" actId="790"/>
          <ac:spMkLst>
            <pc:docMk/>
            <pc:sldMk cId="2574044071" sldId="484"/>
            <ac:spMk id="10514" creationId="{E8A2A6BA-17CE-4A23-B15C-11B370546ECC}"/>
          </ac:spMkLst>
        </pc:spChg>
        <pc:spChg chg="mod">
          <ac:chgData name="Kolakowski, Artur" userId="9c34c8cc-b1df-44f6-bea5-dcf7a54ee35f" providerId="ADAL" clId="{3840EB45-74CA-49F5-8548-3DE287019A31}" dt="2022-12-08T10:51:09.880" v="8587" actId="790"/>
          <ac:spMkLst>
            <pc:docMk/>
            <pc:sldMk cId="2574044071" sldId="484"/>
            <ac:spMk id="10515" creationId="{8A049429-434D-42D5-8A6D-3F68E3D26CEB}"/>
          </ac:spMkLst>
        </pc:spChg>
        <pc:spChg chg="mod">
          <ac:chgData name="Kolakowski, Artur" userId="9c34c8cc-b1df-44f6-bea5-dcf7a54ee35f" providerId="ADAL" clId="{3840EB45-74CA-49F5-8548-3DE287019A31}" dt="2022-12-08T10:51:09.881" v="8588" actId="790"/>
          <ac:spMkLst>
            <pc:docMk/>
            <pc:sldMk cId="2574044071" sldId="484"/>
            <ac:spMk id="10516" creationId="{62980673-AFE3-40E0-B409-F52E282D44D1}"/>
          </ac:spMkLst>
        </pc:spChg>
        <pc:spChg chg="mod">
          <ac:chgData name="Kolakowski, Artur" userId="9c34c8cc-b1df-44f6-bea5-dcf7a54ee35f" providerId="ADAL" clId="{3840EB45-74CA-49F5-8548-3DE287019A31}" dt="2022-12-08T10:51:09.883" v="8589" actId="790"/>
          <ac:spMkLst>
            <pc:docMk/>
            <pc:sldMk cId="2574044071" sldId="484"/>
            <ac:spMk id="10517" creationId="{F5A35830-B19F-40BA-AE29-1510130033E2}"/>
          </ac:spMkLst>
        </pc:spChg>
        <pc:spChg chg="mod">
          <ac:chgData name="Kolakowski, Artur" userId="9c34c8cc-b1df-44f6-bea5-dcf7a54ee35f" providerId="ADAL" clId="{3840EB45-74CA-49F5-8548-3DE287019A31}" dt="2022-12-08T10:51:09.884" v="8590" actId="790"/>
          <ac:spMkLst>
            <pc:docMk/>
            <pc:sldMk cId="2574044071" sldId="484"/>
            <ac:spMk id="10518" creationId="{B31D1835-13C6-473C-9F20-1DE28EE61132}"/>
          </ac:spMkLst>
        </pc:spChg>
        <pc:spChg chg="mod">
          <ac:chgData name="Kolakowski, Artur" userId="9c34c8cc-b1df-44f6-bea5-dcf7a54ee35f" providerId="ADAL" clId="{3840EB45-74CA-49F5-8548-3DE287019A31}" dt="2022-12-08T10:51:09.885" v="8591" actId="790"/>
          <ac:spMkLst>
            <pc:docMk/>
            <pc:sldMk cId="2574044071" sldId="484"/>
            <ac:spMk id="10519" creationId="{87E5DA32-2B59-4830-B19C-3F47056ACEC6}"/>
          </ac:spMkLst>
        </pc:spChg>
        <pc:spChg chg="mod">
          <ac:chgData name="Kolakowski, Artur" userId="9c34c8cc-b1df-44f6-bea5-dcf7a54ee35f" providerId="ADAL" clId="{3840EB45-74CA-49F5-8548-3DE287019A31}" dt="2022-12-08T10:51:09.888" v="8592" actId="790"/>
          <ac:spMkLst>
            <pc:docMk/>
            <pc:sldMk cId="2574044071" sldId="484"/>
            <ac:spMk id="10520" creationId="{DD6BE6B3-D467-4981-A11B-7FCB12B0A0A8}"/>
          </ac:spMkLst>
        </pc:spChg>
        <pc:spChg chg="mod">
          <ac:chgData name="Kolakowski, Artur" userId="9c34c8cc-b1df-44f6-bea5-dcf7a54ee35f" providerId="ADAL" clId="{3840EB45-74CA-49F5-8548-3DE287019A31}" dt="2022-12-08T10:51:09.889" v="8593" actId="790"/>
          <ac:spMkLst>
            <pc:docMk/>
            <pc:sldMk cId="2574044071" sldId="484"/>
            <ac:spMk id="10521" creationId="{63849735-BE12-4885-9B30-797AF36CAA6B}"/>
          </ac:spMkLst>
        </pc:spChg>
        <pc:spChg chg="mod">
          <ac:chgData name="Kolakowski, Artur" userId="9c34c8cc-b1df-44f6-bea5-dcf7a54ee35f" providerId="ADAL" clId="{3840EB45-74CA-49F5-8548-3DE287019A31}" dt="2022-12-08T10:51:09.890" v="8594" actId="790"/>
          <ac:spMkLst>
            <pc:docMk/>
            <pc:sldMk cId="2574044071" sldId="484"/>
            <ac:spMk id="10522" creationId="{F1826911-71C5-4346-9465-77FFEDCAA4D0}"/>
          </ac:spMkLst>
        </pc:spChg>
        <pc:spChg chg="mod">
          <ac:chgData name="Kolakowski, Artur" userId="9c34c8cc-b1df-44f6-bea5-dcf7a54ee35f" providerId="ADAL" clId="{3840EB45-74CA-49F5-8548-3DE287019A31}" dt="2022-12-08T10:51:07.293" v="6961" actId="790"/>
          <ac:spMkLst>
            <pc:docMk/>
            <pc:sldMk cId="2574044071" sldId="484"/>
            <ac:spMk id="10523" creationId="{C64D5FD4-FBC4-41A3-87F3-B720F2CAED10}"/>
          </ac:spMkLst>
        </pc:spChg>
        <pc:spChg chg="mod">
          <ac:chgData name="Kolakowski, Artur" userId="9c34c8cc-b1df-44f6-bea5-dcf7a54ee35f" providerId="ADAL" clId="{3840EB45-74CA-49F5-8548-3DE287019A31}" dt="2022-12-08T10:51:07.293" v="6962" actId="790"/>
          <ac:spMkLst>
            <pc:docMk/>
            <pc:sldMk cId="2574044071" sldId="484"/>
            <ac:spMk id="10524" creationId="{7765F663-99FD-4141-8198-E2E08C2A2196}"/>
          </ac:spMkLst>
        </pc:spChg>
        <pc:spChg chg="mod">
          <ac:chgData name="Kolakowski, Artur" userId="9c34c8cc-b1df-44f6-bea5-dcf7a54ee35f" providerId="ADAL" clId="{3840EB45-74CA-49F5-8548-3DE287019A31}" dt="2022-12-08T10:51:07.293" v="6963" actId="790"/>
          <ac:spMkLst>
            <pc:docMk/>
            <pc:sldMk cId="2574044071" sldId="484"/>
            <ac:spMk id="10525" creationId="{FC95AE36-4835-4E53-B5AF-B42F566C714B}"/>
          </ac:spMkLst>
        </pc:spChg>
        <pc:spChg chg="mod">
          <ac:chgData name="Kolakowski, Artur" userId="9c34c8cc-b1df-44f6-bea5-dcf7a54ee35f" providerId="ADAL" clId="{3840EB45-74CA-49F5-8548-3DE287019A31}" dt="2022-12-08T10:51:07.293" v="6964" actId="790"/>
          <ac:spMkLst>
            <pc:docMk/>
            <pc:sldMk cId="2574044071" sldId="484"/>
            <ac:spMk id="10526" creationId="{9590F695-77EE-4701-A674-0C4826800ECD}"/>
          </ac:spMkLst>
        </pc:spChg>
        <pc:spChg chg="mod">
          <ac:chgData name="Kolakowski, Artur" userId="9c34c8cc-b1df-44f6-bea5-dcf7a54ee35f" providerId="ADAL" clId="{3840EB45-74CA-49F5-8548-3DE287019A31}" dt="2022-12-08T10:51:07.297" v="6965" actId="790"/>
          <ac:spMkLst>
            <pc:docMk/>
            <pc:sldMk cId="2574044071" sldId="484"/>
            <ac:spMk id="10527" creationId="{8C50CAE3-9001-4A8B-8C5D-BFD78C93B461}"/>
          </ac:spMkLst>
        </pc:spChg>
        <pc:spChg chg="mod">
          <ac:chgData name="Kolakowski, Artur" userId="9c34c8cc-b1df-44f6-bea5-dcf7a54ee35f" providerId="ADAL" clId="{3840EB45-74CA-49F5-8548-3DE287019A31}" dt="2022-12-08T10:51:07.297" v="6966" actId="790"/>
          <ac:spMkLst>
            <pc:docMk/>
            <pc:sldMk cId="2574044071" sldId="484"/>
            <ac:spMk id="10528" creationId="{3B9A9938-E0EB-45A4-A42E-F394F6A43CB9}"/>
          </ac:spMkLst>
        </pc:spChg>
        <pc:spChg chg="mod">
          <ac:chgData name="Kolakowski, Artur" userId="9c34c8cc-b1df-44f6-bea5-dcf7a54ee35f" providerId="ADAL" clId="{3840EB45-74CA-49F5-8548-3DE287019A31}" dt="2022-12-08T10:51:07.297" v="6967" actId="790"/>
          <ac:spMkLst>
            <pc:docMk/>
            <pc:sldMk cId="2574044071" sldId="484"/>
            <ac:spMk id="10529" creationId="{B8E0A7D2-561F-40C3-B0F5-DE11D51FC233}"/>
          </ac:spMkLst>
        </pc:spChg>
        <pc:spChg chg="mod">
          <ac:chgData name="Kolakowski, Artur" userId="9c34c8cc-b1df-44f6-bea5-dcf7a54ee35f" providerId="ADAL" clId="{3840EB45-74CA-49F5-8548-3DE287019A31}" dt="2022-12-08T10:51:07.303" v="6968" actId="790"/>
          <ac:spMkLst>
            <pc:docMk/>
            <pc:sldMk cId="2574044071" sldId="484"/>
            <ac:spMk id="10530" creationId="{6D663430-A27A-4BBA-BA68-D316222109F9}"/>
          </ac:spMkLst>
        </pc:spChg>
        <pc:spChg chg="mod">
          <ac:chgData name="Kolakowski, Artur" userId="9c34c8cc-b1df-44f6-bea5-dcf7a54ee35f" providerId="ADAL" clId="{3840EB45-74CA-49F5-8548-3DE287019A31}" dt="2022-12-08T10:51:07.303" v="6969" actId="790"/>
          <ac:spMkLst>
            <pc:docMk/>
            <pc:sldMk cId="2574044071" sldId="484"/>
            <ac:spMk id="10531" creationId="{215AF089-DDDC-44B8-BBAD-22D84F569BF7}"/>
          </ac:spMkLst>
        </pc:spChg>
        <pc:spChg chg="mod">
          <ac:chgData name="Kolakowski, Artur" userId="9c34c8cc-b1df-44f6-bea5-dcf7a54ee35f" providerId="ADAL" clId="{3840EB45-74CA-49F5-8548-3DE287019A31}" dt="2022-12-08T10:51:07.303" v="6970" actId="790"/>
          <ac:spMkLst>
            <pc:docMk/>
            <pc:sldMk cId="2574044071" sldId="484"/>
            <ac:spMk id="10532" creationId="{A419B4E6-6CE1-49DB-8C62-287BE2DE28C0}"/>
          </ac:spMkLst>
        </pc:spChg>
        <pc:spChg chg="mod">
          <ac:chgData name="Kolakowski, Artur" userId="9c34c8cc-b1df-44f6-bea5-dcf7a54ee35f" providerId="ADAL" clId="{3840EB45-74CA-49F5-8548-3DE287019A31}" dt="2022-12-08T10:51:07.308" v="6971" actId="790"/>
          <ac:spMkLst>
            <pc:docMk/>
            <pc:sldMk cId="2574044071" sldId="484"/>
            <ac:spMk id="10533" creationId="{5145B6AC-D2F0-40BA-BA99-CDDC82E9597C}"/>
          </ac:spMkLst>
        </pc:spChg>
        <pc:spChg chg="mod">
          <ac:chgData name="Kolakowski, Artur" userId="9c34c8cc-b1df-44f6-bea5-dcf7a54ee35f" providerId="ADAL" clId="{3840EB45-74CA-49F5-8548-3DE287019A31}" dt="2022-12-08T10:51:07.308" v="6972" actId="790"/>
          <ac:spMkLst>
            <pc:docMk/>
            <pc:sldMk cId="2574044071" sldId="484"/>
            <ac:spMk id="10534" creationId="{0F9B312C-B049-4C07-A98F-70E9CA225E27}"/>
          </ac:spMkLst>
        </pc:spChg>
        <pc:spChg chg="mod">
          <ac:chgData name="Kolakowski, Artur" userId="9c34c8cc-b1df-44f6-bea5-dcf7a54ee35f" providerId="ADAL" clId="{3840EB45-74CA-49F5-8548-3DE287019A31}" dt="2022-12-08T10:51:07.308" v="6973" actId="790"/>
          <ac:spMkLst>
            <pc:docMk/>
            <pc:sldMk cId="2574044071" sldId="484"/>
            <ac:spMk id="10535" creationId="{41136BDB-2424-41E5-B051-DF131540AC91}"/>
          </ac:spMkLst>
        </pc:spChg>
        <pc:spChg chg="mod">
          <ac:chgData name="Kolakowski, Artur" userId="9c34c8cc-b1df-44f6-bea5-dcf7a54ee35f" providerId="ADAL" clId="{3840EB45-74CA-49F5-8548-3DE287019A31}" dt="2022-12-08T10:51:07.313" v="6974" actId="790"/>
          <ac:spMkLst>
            <pc:docMk/>
            <pc:sldMk cId="2574044071" sldId="484"/>
            <ac:spMk id="10536" creationId="{FC1EE50E-3867-4ED2-9D40-607455040671}"/>
          </ac:spMkLst>
        </pc:spChg>
        <pc:spChg chg="mod">
          <ac:chgData name="Kolakowski, Artur" userId="9c34c8cc-b1df-44f6-bea5-dcf7a54ee35f" providerId="ADAL" clId="{3840EB45-74CA-49F5-8548-3DE287019A31}" dt="2022-12-08T10:51:07.313" v="6975" actId="790"/>
          <ac:spMkLst>
            <pc:docMk/>
            <pc:sldMk cId="2574044071" sldId="484"/>
            <ac:spMk id="10537" creationId="{408B2FE8-74C7-4428-9D63-0D4A3EEDD9E0}"/>
          </ac:spMkLst>
        </pc:spChg>
        <pc:spChg chg="mod">
          <ac:chgData name="Kolakowski, Artur" userId="9c34c8cc-b1df-44f6-bea5-dcf7a54ee35f" providerId="ADAL" clId="{3840EB45-74CA-49F5-8548-3DE287019A31}" dt="2022-12-08T10:51:07.313" v="6976" actId="790"/>
          <ac:spMkLst>
            <pc:docMk/>
            <pc:sldMk cId="2574044071" sldId="484"/>
            <ac:spMk id="10538" creationId="{1F7F0AE6-B947-47FA-8BE4-1A307896C817}"/>
          </ac:spMkLst>
        </pc:spChg>
        <pc:spChg chg="mod">
          <ac:chgData name="Kolakowski, Artur" userId="9c34c8cc-b1df-44f6-bea5-dcf7a54ee35f" providerId="ADAL" clId="{3840EB45-74CA-49F5-8548-3DE287019A31}" dt="2022-12-08T10:51:07.318" v="6977" actId="790"/>
          <ac:spMkLst>
            <pc:docMk/>
            <pc:sldMk cId="2574044071" sldId="484"/>
            <ac:spMk id="10539" creationId="{44ED5CB9-E283-4E83-BB18-F2DE6555AD85}"/>
          </ac:spMkLst>
        </pc:spChg>
        <pc:spChg chg="mod">
          <ac:chgData name="Kolakowski, Artur" userId="9c34c8cc-b1df-44f6-bea5-dcf7a54ee35f" providerId="ADAL" clId="{3840EB45-74CA-49F5-8548-3DE287019A31}" dt="2022-12-08T10:51:07.318" v="6978" actId="790"/>
          <ac:spMkLst>
            <pc:docMk/>
            <pc:sldMk cId="2574044071" sldId="484"/>
            <ac:spMk id="10540" creationId="{735629BE-36C1-49C3-91D2-FAE76E9B0DFD}"/>
          </ac:spMkLst>
        </pc:spChg>
        <pc:spChg chg="mod">
          <ac:chgData name="Kolakowski, Artur" userId="9c34c8cc-b1df-44f6-bea5-dcf7a54ee35f" providerId="ADAL" clId="{3840EB45-74CA-49F5-8548-3DE287019A31}" dt="2022-12-08T10:51:07.318" v="6979" actId="790"/>
          <ac:spMkLst>
            <pc:docMk/>
            <pc:sldMk cId="2574044071" sldId="484"/>
            <ac:spMk id="10541" creationId="{53A8B62F-FF62-4528-B346-C8324E404946}"/>
          </ac:spMkLst>
        </pc:spChg>
        <pc:spChg chg="mod">
          <ac:chgData name="Kolakowski, Artur" userId="9c34c8cc-b1df-44f6-bea5-dcf7a54ee35f" providerId="ADAL" clId="{3840EB45-74CA-49F5-8548-3DE287019A31}" dt="2022-12-08T10:51:07.323" v="6980" actId="790"/>
          <ac:spMkLst>
            <pc:docMk/>
            <pc:sldMk cId="2574044071" sldId="484"/>
            <ac:spMk id="10542" creationId="{3D7BF57C-DB80-44A1-B3C8-3E0EA3B7448A}"/>
          </ac:spMkLst>
        </pc:spChg>
        <pc:spChg chg="mod">
          <ac:chgData name="Kolakowski, Artur" userId="9c34c8cc-b1df-44f6-bea5-dcf7a54ee35f" providerId="ADAL" clId="{3840EB45-74CA-49F5-8548-3DE287019A31}" dt="2022-12-08T10:51:07.323" v="6981" actId="790"/>
          <ac:spMkLst>
            <pc:docMk/>
            <pc:sldMk cId="2574044071" sldId="484"/>
            <ac:spMk id="10543" creationId="{6D89615B-D709-41D7-A64F-36AD711D97F2}"/>
          </ac:spMkLst>
        </pc:spChg>
        <pc:spChg chg="mod">
          <ac:chgData name="Kolakowski, Artur" userId="9c34c8cc-b1df-44f6-bea5-dcf7a54ee35f" providerId="ADAL" clId="{3840EB45-74CA-49F5-8548-3DE287019A31}" dt="2022-12-08T10:51:07.323" v="6982" actId="790"/>
          <ac:spMkLst>
            <pc:docMk/>
            <pc:sldMk cId="2574044071" sldId="484"/>
            <ac:spMk id="10544" creationId="{7D32A418-7041-4184-B82B-E87ABB805B02}"/>
          </ac:spMkLst>
        </pc:spChg>
        <pc:spChg chg="mod">
          <ac:chgData name="Kolakowski, Artur" userId="9c34c8cc-b1df-44f6-bea5-dcf7a54ee35f" providerId="ADAL" clId="{3840EB45-74CA-49F5-8548-3DE287019A31}" dt="2022-12-08T10:51:07.323" v="6983" actId="790"/>
          <ac:spMkLst>
            <pc:docMk/>
            <pc:sldMk cId="2574044071" sldId="484"/>
            <ac:spMk id="10545" creationId="{E7EFC6B0-8285-4F62-A32B-D11839D0AF61}"/>
          </ac:spMkLst>
        </pc:spChg>
        <pc:spChg chg="mod">
          <ac:chgData name="Kolakowski, Artur" userId="9c34c8cc-b1df-44f6-bea5-dcf7a54ee35f" providerId="ADAL" clId="{3840EB45-74CA-49F5-8548-3DE287019A31}" dt="2022-12-08T10:51:07.328" v="6984" actId="790"/>
          <ac:spMkLst>
            <pc:docMk/>
            <pc:sldMk cId="2574044071" sldId="484"/>
            <ac:spMk id="10546" creationId="{F02081D0-26B4-4A1E-B8F5-4E512A84A7A1}"/>
          </ac:spMkLst>
        </pc:spChg>
        <pc:spChg chg="mod">
          <ac:chgData name="Kolakowski, Artur" userId="9c34c8cc-b1df-44f6-bea5-dcf7a54ee35f" providerId="ADAL" clId="{3840EB45-74CA-49F5-8548-3DE287019A31}" dt="2022-12-08T10:51:07.328" v="6985" actId="790"/>
          <ac:spMkLst>
            <pc:docMk/>
            <pc:sldMk cId="2574044071" sldId="484"/>
            <ac:spMk id="10547" creationId="{6A6B81E0-0F43-4B8A-BC26-9A750D64523F}"/>
          </ac:spMkLst>
        </pc:spChg>
        <pc:spChg chg="mod">
          <ac:chgData name="Kolakowski, Artur" userId="9c34c8cc-b1df-44f6-bea5-dcf7a54ee35f" providerId="ADAL" clId="{3840EB45-74CA-49F5-8548-3DE287019A31}" dt="2022-12-08T10:51:07.328" v="6986" actId="790"/>
          <ac:spMkLst>
            <pc:docMk/>
            <pc:sldMk cId="2574044071" sldId="484"/>
            <ac:spMk id="10548" creationId="{C3B28BAA-2D20-4C8D-95D8-FD33EFA90A02}"/>
          </ac:spMkLst>
        </pc:spChg>
        <pc:spChg chg="mod">
          <ac:chgData name="Kolakowski, Artur" userId="9c34c8cc-b1df-44f6-bea5-dcf7a54ee35f" providerId="ADAL" clId="{3840EB45-74CA-49F5-8548-3DE287019A31}" dt="2022-12-08T10:51:07.333" v="6987" actId="790"/>
          <ac:spMkLst>
            <pc:docMk/>
            <pc:sldMk cId="2574044071" sldId="484"/>
            <ac:spMk id="10549" creationId="{6473AEB7-6805-4442-A62C-B5301B3D5727}"/>
          </ac:spMkLst>
        </pc:spChg>
        <pc:spChg chg="mod">
          <ac:chgData name="Kolakowski, Artur" userId="9c34c8cc-b1df-44f6-bea5-dcf7a54ee35f" providerId="ADAL" clId="{3840EB45-74CA-49F5-8548-3DE287019A31}" dt="2022-12-08T10:51:07.333" v="6988" actId="790"/>
          <ac:spMkLst>
            <pc:docMk/>
            <pc:sldMk cId="2574044071" sldId="484"/>
            <ac:spMk id="10550" creationId="{7240E0E1-9ACB-463B-BACA-DB8E212AA5EA}"/>
          </ac:spMkLst>
        </pc:spChg>
        <pc:spChg chg="mod">
          <ac:chgData name="Kolakowski, Artur" userId="9c34c8cc-b1df-44f6-bea5-dcf7a54ee35f" providerId="ADAL" clId="{3840EB45-74CA-49F5-8548-3DE287019A31}" dt="2022-12-08T10:51:07.333" v="6989" actId="790"/>
          <ac:spMkLst>
            <pc:docMk/>
            <pc:sldMk cId="2574044071" sldId="484"/>
            <ac:spMk id="10551" creationId="{05C63AE5-DC2D-4CA7-A59E-E9A0A014E16A}"/>
          </ac:spMkLst>
        </pc:spChg>
        <pc:spChg chg="mod">
          <ac:chgData name="Kolakowski, Artur" userId="9c34c8cc-b1df-44f6-bea5-dcf7a54ee35f" providerId="ADAL" clId="{3840EB45-74CA-49F5-8548-3DE287019A31}" dt="2022-12-08T10:51:07.333" v="6990" actId="790"/>
          <ac:spMkLst>
            <pc:docMk/>
            <pc:sldMk cId="2574044071" sldId="484"/>
            <ac:spMk id="10552" creationId="{791459A0-43C6-453D-A110-03B4A5A95869}"/>
          </ac:spMkLst>
        </pc:spChg>
        <pc:spChg chg="mod">
          <ac:chgData name="Kolakowski, Artur" userId="9c34c8cc-b1df-44f6-bea5-dcf7a54ee35f" providerId="ADAL" clId="{3840EB45-74CA-49F5-8548-3DE287019A31}" dt="2022-12-08T10:51:07.337" v="6991" actId="790"/>
          <ac:spMkLst>
            <pc:docMk/>
            <pc:sldMk cId="2574044071" sldId="484"/>
            <ac:spMk id="10553" creationId="{226DADA9-81C9-429F-9C35-DB1A983C2D13}"/>
          </ac:spMkLst>
        </pc:spChg>
        <pc:spChg chg="mod">
          <ac:chgData name="Kolakowski, Artur" userId="9c34c8cc-b1df-44f6-bea5-dcf7a54ee35f" providerId="ADAL" clId="{3840EB45-74CA-49F5-8548-3DE287019A31}" dt="2022-12-08T10:51:07.337" v="6992" actId="790"/>
          <ac:spMkLst>
            <pc:docMk/>
            <pc:sldMk cId="2574044071" sldId="484"/>
            <ac:spMk id="10554" creationId="{451298F5-0CE8-4F39-BD6B-952F98EED69D}"/>
          </ac:spMkLst>
        </pc:spChg>
        <pc:spChg chg="mod">
          <ac:chgData name="Kolakowski, Artur" userId="9c34c8cc-b1df-44f6-bea5-dcf7a54ee35f" providerId="ADAL" clId="{3840EB45-74CA-49F5-8548-3DE287019A31}" dt="2022-12-08T10:51:07.337" v="6993" actId="790"/>
          <ac:spMkLst>
            <pc:docMk/>
            <pc:sldMk cId="2574044071" sldId="484"/>
            <ac:spMk id="10555" creationId="{B03B0F68-412F-402F-9E29-A076007BCD77}"/>
          </ac:spMkLst>
        </pc:spChg>
        <pc:spChg chg="mod">
          <ac:chgData name="Kolakowski, Artur" userId="9c34c8cc-b1df-44f6-bea5-dcf7a54ee35f" providerId="ADAL" clId="{3840EB45-74CA-49F5-8548-3DE287019A31}" dt="2022-12-08T10:51:07.343" v="6994" actId="790"/>
          <ac:spMkLst>
            <pc:docMk/>
            <pc:sldMk cId="2574044071" sldId="484"/>
            <ac:spMk id="10556" creationId="{F143907D-1FFF-403E-A0CA-428118A78420}"/>
          </ac:spMkLst>
        </pc:spChg>
        <pc:spChg chg="mod">
          <ac:chgData name="Kolakowski, Artur" userId="9c34c8cc-b1df-44f6-bea5-dcf7a54ee35f" providerId="ADAL" clId="{3840EB45-74CA-49F5-8548-3DE287019A31}" dt="2022-12-08T10:51:07.343" v="6995" actId="790"/>
          <ac:spMkLst>
            <pc:docMk/>
            <pc:sldMk cId="2574044071" sldId="484"/>
            <ac:spMk id="10557" creationId="{0C29ECFB-D5FB-4522-84A9-C04D37547D25}"/>
          </ac:spMkLst>
        </pc:spChg>
        <pc:spChg chg="mod">
          <ac:chgData name="Kolakowski, Artur" userId="9c34c8cc-b1df-44f6-bea5-dcf7a54ee35f" providerId="ADAL" clId="{3840EB45-74CA-49F5-8548-3DE287019A31}" dt="2022-12-08T10:51:07.343" v="6996" actId="790"/>
          <ac:spMkLst>
            <pc:docMk/>
            <pc:sldMk cId="2574044071" sldId="484"/>
            <ac:spMk id="10558" creationId="{B004588E-0C50-4FBF-AF67-82C2E807DFE4}"/>
          </ac:spMkLst>
        </pc:spChg>
        <pc:spChg chg="mod">
          <ac:chgData name="Kolakowski, Artur" userId="9c34c8cc-b1df-44f6-bea5-dcf7a54ee35f" providerId="ADAL" clId="{3840EB45-74CA-49F5-8548-3DE287019A31}" dt="2022-12-08T10:51:07.343" v="6997" actId="790"/>
          <ac:spMkLst>
            <pc:docMk/>
            <pc:sldMk cId="2574044071" sldId="484"/>
            <ac:spMk id="10559" creationId="{AAA12FA5-43DF-4871-B025-13D094A87F2C}"/>
          </ac:spMkLst>
        </pc:spChg>
        <pc:spChg chg="mod">
          <ac:chgData name="Kolakowski, Artur" userId="9c34c8cc-b1df-44f6-bea5-dcf7a54ee35f" providerId="ADAL" clId="{3840EB45-74CA-49F5-8548-3DE287019A31}" dt="2022-12-08T10:51:07.347" v="6998" actId="790"/>
          <ac:spMkLst>
            <pc:docMk/>
            <pc:sldMk cId="2574044071" sldId="484"/>
            <ac:spMk id="10560" creationId="{4E93EF4D-ADE9-4039-A88F-AA95D9C1762B}"/>
          </ac:spMkLst>
        </pc:spChg>
        <pc:spChg chg="mod">
          <ac:chgData name="Kolakowski, Artur" userId="9c34c8cc-b1df-44f6-bea5-dcf7a54ee35f" providerId="ADAL" clId="{3840EB45-74CA-49F5-8548-3DE287019A31}" dt="2022-12-08T10:51:07.347" v="6999" actId="790"/>
          <ac:spMkLst>
            <pc:docMk/>
            <pc:sldMk cId="2574044071" sldId="484"/>
            <ac:spMk id="10561" creationId="{F5793F9D-0FE2-4739-8DE5-853C7F631FA5}"/>
          </ac:spMkLst>
        </pc:spChg>
        <pc:spChg chg="mod">
          <ac:chgData name="Kolakowski, Artur" userId="9c34c8cc-b1df-44f6-bea5-dcf7a54ee35f" providerId="ADAL" clId="{3840EB45-74CA-49F5-8548-3DE287019A31}" dt="2022-12-08T10:51:07.347" v="7000" actId="790"/>
          <ac:spMkLst>
            <pc:docMk/>
            <pc:sldMk cId="2574044071" sldId="484"/>
            <ac:spMk id="10562" creationId="{A572F381-0EAD-47AC-8961-F3F9CD1B0127}"/>
          </ac:spMkLst>
        </pc:spChg>
        <pc:spChg chg="mod">
          <ac:chgData name="Kolakowski, Artur" userId="9c34c8cc-b1df-44f6-bea5-dcf7a54ee35f" providerId="ADAL" clId="{3840EB45-74CA-49F5-8548-3DE287019A31}" dt="2022-12-08T10:51:07.353" v="7001" actId="790"/>
          <ac:spMkLst>
            <pc:docMk/>
            <pc:sldMk cId="2574044071" sldId="484"/>
            <ac:spMk id="10563" creationId="{8233BCBC-1934-436A-BCF9-8A0777F3FA36}"/>
          </ac:spMkLst>
        </pc:spChg>
        <pc:spChg chg="mod">
          <ac:chgData name="Kolakowski, Artur" userId="9c34c8cc-b1df-44f6-bea5-dcf7a54ee35f" providerId="ADAL" clId="{3840EB45-74CA-49F5-8548-3DE287019A31}" dt="2022-12-08T10:51:07.353" v="7002" actId="790"/>
          <ac:spMkLst>
            <pc:docMk/>
            <pc:sldMk cId="2574044071" sldId="484"/>
            <ac:spMk id="10564" creationId="{11DDB2B6-AD38-4814-8B1B-E0962B5A5EE3}"/>
          </ac:spMkLst>
        </pc:spChg>
        <pc:spChg chg="mod">
          <ac:chgData name="Kolakowski, Artur" userId="9c34c8cc-b1df-44f6-bea5-dcf7a54ee35f" providerId="ADAL" clId="{3840EB45-74CA-49F5-8548-3DE287019A31}" dt="2022-12-08T10:51:07.353" v="7003" actId="790"/>
          <ac:spMkLst>
            <pc:docMk/>
            <pc:sldMk cId="2574044071" sldId="484"/>
            <ac:spMk id="10565" creationId="{F63FF34D-647A-4312-B851-A9E6CEED3008}"/>
          </ac:spMkLst>
        </pc:spChg>
        <pc:spChg chg="mod">
          <ac:chgData name="Kolakowski, Artur" userId="9c34c8cc-b1df-44f6-bea5-dcf7a54ee35f" providerId="ADAL" clId="{3840EB45-74CA-49F5-8548-3DE287019A31}" dt="2022-12-08T10:51:07.358" v="7004" actId="790"/>
          <ac:spMkLst>
            <pc:docMk/>
            <pc:sldMk cId="2574044071" sldId="484"/>
            <ac:spMk id="10566" creationId="{A7206549-EF0F-43A5-B0B2-41A3DCCB3E12}"/>
          </ac:spMkLst>
        </pc:spChg>
        <pc:spChg chg="mod">
          <ac:chgData name="Kolakowski, Artur" userId="9c34c8cc-b1df-44f6-bea5-dcf7a54ee35f" providerId="ADAL" clId="{3840EB45-74CA-49F5-8548-3DE287019A31}" dt="2022-12-08T10:51:07.358" v="7005" actId="790"/>
          <ac:spMkLst>
            <pc:docMk/>
            <pc:sldMk cId="2574044071" sldId="484"/>
            <ac:spMk id="10567" creationId="{9AA82E7A-01C0-4B5E-AC45-CC5EDF0FC8BA}"/>
          </ac:spMkLst>
        </pc:spChg>
        <pc:spChg chg="mod">
          <ac:chgData name="Kolakowski, Artur" userId="9c34c8cc-b1df-44f6-bea5-dcf7a54ee35f" providerId="ADAL" clId="{3840EB45-74CA-49F5-8548-3DE287019A31}" dt="2022-12-08T10:51:07.358" v="7006" actId="790"/>
          <ac:spMkLst>
            <pc:docMk/>
            <pc:sldMk cId="2574044071" sldId="484"/>
            <ac:spMk id="10568" creationId="{E6DEBDA3-A852-47C3-BFA5-91AC76D36025}"/>
          </ac:spMkLst>
        </pc:spChg>
        <pc:spChg chg="mod">
          <ac:chgData name="Kolakowski, Artur" userId="9c34c8cc-b1df-44f6-bea5-dcf7a54ee35f" providerId="ADAL" clId="{3840EB45-74CA-49F5-8548-3DE287019A31}" dt="2022-12-08T10:51:07.363" v="7007" actId="790"/>
          <ac:spMkLst>
            <pc:docMk/>
            <pc:sldMk cId="2574044071" sldId="484"/>
            <ac:spMk id="10569" creationId="{0606256E-B3C3-4A01-871F-E01F8632167C}"/>
          </ac:spMkLst>
        </pc:spChg>
        <pc:spChg chg="mod">
          <ac:chgData name="Kolakowski, Artur" userId="9c34c8cc-b1df-44f6-bea5-dcf7a54ee35f" providerId="ADAL" clId="{3840EB45-74CA-49F5-8548-3DE287019A31}" dt="2022-12-08T10:51:07.363" v="7008" actId="790"/>
          <ac:spMkLst>
            <pc:docMk/>
            <pc:sldMk cId="2574044071" sldId="484"/>
            <ac:spMk id="10570" creationId="{B0C4B27B-1B88-4D67-B1B4-277C73BE890D}"/>
          </ac:spMkLst>
        </pc:spChg>
        <pc:spChg chg="mod">
          <ac:chgData name="Kolakowski, Artur" userId="9c34c8cc-b1df-44f6-bea5-dcf7a54ee35f" providerId="ADAL" clId="{3840EB45-74CA-49F5-8548-3DE287019A31}" dt="2022-12-08T10:51:07.363" v="7009" actId="790"/>
          <ac:spMkLst>
            <pc:docMk/>
            <pc:sldMk cId="2574044071" sldId="484"/>
            <ac:spMk id="10571" creationId="{4E3EA449-68AC-42AD-9289-DDC4299123B3}"/>
          </ac:spMkLst>
        </pc:spChg>
        <pc:spChg chg="mod">
          <ac:chgData name="Kolakowski, Artur" userId="9c34c8cc-b1df-44f6-bea5-dcf7a54ee35f" providerId="ADAL" clId="{3840EB45-74CA-49F5-8548-3DE287019A31}" dt="2022-12-08T10:51:07.367" v="7010" actId="790"/>
          <ac:spMkLst>
            <pc:docMk/>
            <pc:sldMk cId="2574044071" sldId="484"/>
            <ac:spMk id="10572" creationId="{60534A6F-AF17-4EE6-B363-4B17154CEC7E}"/>
          </ac:spMkLst>
        </pc:spChg>
        <pc:spChg chg="mod">
          <ac:chgData name="Kolakowski, Artur" userId="9c34c8cc-b1df-44f6-bea5-dcf7a54ee35f" providerId="ADAL" clId="{3840EB45-74CA-49F5-8548-3DE287019A31}" dt="2022-12-08T10:51:07.367" v="7011" actId="790"/>
          <ac:spMkLst>
            <pc:docMk/>
            <pc:sldMk cId="2574044071" sldId="484"/>
            <ac:spMk id="10573" creationId="{F60F2894-C66F-44CC-ABEE-9A80B08C5CE1}"/>
          </ac:spMkLst>
        </pc:spChg>
        <pc:spChg chg="mod">
          <ac:chgData name="Kolakowski, Artur" userId="9c34c8cc-b1df-44f6-bea5-dcf7a54ee35f" providerId="ADAL" clId="{3840EB45-74CA-49F5-8548-3DE287019A31}" dt="2022-12-08T10:51:07.367" v="7012" actId="790"/>
          <ac:spMkLst>
            <pc:docMk/>
            <pc:sldMk cId="2574044071" sldId="484"/>
            <ac:spMk id="10574" creationId="{DB3A99EF-7427-435E-9951-0785DE3B5D37}"/>
          </ac:spMkLst>
        </pc:spChg>
        <pc:spChg chg="mod">
          <ac:chgData name="Kolakowski, Artur" userId="9c34c8cc-b1df-44f6-bea5-dcf7a54ee35f" providerId="ADAL" clId="{3840EB45-74CA-49F5-8548-3DE287019A31}" dt="2022-12-08T10:51:07.367" v="7013" actId="790"/>
          <ac:spMkLst>
            <pc:docMk/>
            <pc:sldMk cId="2574044071" sldId="484"/>
            <ac:spMk id="10575" creationId="{03F8566A-4BB5-4617-B427-7D93F334ADD6}"/>
          </ac:spMkLst>
        </pc:spChg>
        <pc:spChg chg="mod">
          <ac:chgData name="Kolakowski, Artur" userId="9c34c8cc-b1df-44f6-bea5-dcf7a54ee35f" providerId="ADAL" clId="{3840EB45-74CA-49F5-8548-3DE287019A31}" dt="2022-12-08T10:51:07.373" v="7014" actId="790"/>
          <ac:spMkLst>
            <pc:docMk/>
            <pc:sldMk cId="2574044071" sldId="484"/>
            <ac:spMk id="10576" creationId="{5BFB87D0-7A1F-4482-970B-0D6CDEB3FA2D}"/>
          </ac:spMkLst>
        </pc:spChg>
        <pc:spChg chg="mod">
          <ac:chgData name="Kolakowski, Artur" userId="9c34c8cc-b1df-44f6-bea5-dcf7a54ee35f" providerId="ADAL" clId="{3840EB45-74CA-49F5-8548-3DE287019A31}" dt="2022-12-08T10:51:07.373" v="7015" actId="790"/>
          <ac:spMkLst>
            <pc:docMk/>
            <pc:sldMk cId="2574044071" sldId="484"/>
            <ac:spMk id="10577" creationId="{886701DF-756E-4D42-A31F-2424A87AE52D}"/>
          </ac:spMkLst>
        </pc:spChg>
        <pc:spChg chg="mod">
          <ac:chgData name="Kolakowski, Artur" userId="9c34c8cc-b1df-44f6-bea5-dcf7a54ee35f" providerId="ADAL" clId="{3840EB45-74CA-49F5-8548-3DE287019A31}" dt="2022-12-08T10:51:07.377" v="7016" actId="790"/>
          <ac:spMkLst>
            <pc:docMk/>
            <pc:sldMk cId="2574044071" sldId="484"/>
            <ac:spMk id="10578" creationId="{99CA7C59-2DDD-4A2A-8431-4E1718AFA68A}"/>
          </ac:spMkLst>
        </pc:spChg>
        <pc:spChg chg="mod">
          <ac:chgData name="Kolakowski, Artur" userId="9c34c8cc-b1df-44f6-bea5-dcf7a54ee35f" providerId="ADAL" clId="{3840EB45-74CA-49F5-8548-3DE287019A31}" dt="2022-12-08T10:51:07.377" v="7017" actId="790"/>
          <ac:spMkLst>
            <pc:docMk/>
            <pc:sldMk cId="2574044071" sldId="484"/>
            <ac:spMk id="10579" creationId="{1B3D4A68-E8A5-4B62-ADEF-50491AF3D29C}"/>
          </ac:spMkLst>
        </pc:spChg>
        <pc:spChg chg="mod">
          <ac:chgData name="Kolakowski, Artur" userId="9c34c8cc-b1df-44f6-bea5-dcf7a54ee35f" providerId="ADAL" clId="{3840EB45-74CA-49F5-8548-3DE287019A31}" dt="2022-12-08T10:51:07.377" v="7018" actId="790"/>
          <ac:spMkLst>
            <pc:docMk/>
            <pc:sldMk cId="2574044071" sldId="484"/>
            <ac:spMk id="10580" creationId="{E458A3C3-613E-4C62-90D6-296DB27A6636}"/>
          </ac:spMkLst>
        </pc:spChg>
        <pc:spChg chg="mod">
          <ac:chgData name="Kolakowski, Artur" userId="9c34c8cc-b1df-44f6-bea5-dcf7a54ee35f" providerId="ADAL" clId="{3840EB45-74CA-49F5-8548-3DE287019A31}" dt="2022-12-08T10:51:07.377" v="7019" actId="790"/>
          <ac:spMkLst>
            <pc:docMk/>
            <pc:sldMk cId="2574044071" sldId="484"/>
            <ac:spMk id="10581" creationId="{FE2188A4-3F70-487D-9067-F1BC86E8016F}"/>
          </ac:spMkLst>
        </pc:spChg>
        <pc:spChg chg="mod">
          <ac:chgData name="Kolakowski, Artur" userId="9c34c8cc-b1df-44f6-bea5-dcf7a54ee35f" providerId="ADAL" clId="{3840EB45-74CA-49F5-8548-3DE287019A31}" dt="2022-12-08T10:51:07.382" v="7020" actId="790"/>
          <ac:spMkLst>
            <pc:docMk/>
            <pc:sldMk cId="2574044071" sldId="484"/>
            <ac:spMk id="10582" creationId="{7D217102-9085-4EA7-977B-3B908D79172C}"/>
          </ac:spMkLst>
        </pc:spChg>
        <pc:spChg chg="mod">
          <ac:chgData name="Kolakowski, Artur" userId="9c34c8cc-b1df-44f6-bea5-dcf7a54ee35f" providerId="ADAL" clId="{3840EB45-74CA-49F5-8548-3DE287019A31}" dt="2022-12-08T10:51:07.385" v="7021" actId="790"/>
          <ac:spMkLst>
            <pc:docMk/>
            <pc:sldMk cId="2574044071" sldId="484"/>
            <ac:spMk id="10583" creationId="{4CA53E7E-966D-4309-8FAE-BD069BE74712}"/>
          </ac:spMkLst>
        </pc:spChg>
        <pc:spChg chg="mod">
          <ac:chgData name="Kolakowski, Artur" userId="9c34c8cc-b1df-44f6-bea5-dcf7a54ee35f" providerId="ADAL" clId="{3840EB45-74CA-49F5-8548-3DE287019A31}" dt="2022-12-08T10:51:07.385" v="7022" actId="790"/>
          <ac:spMkLst>
            <pc:docMk/>
            <pc:sldMk cId="2574044071" sldId="484"/>
            <ac:spMk id="10584" creationId="{9C81BB1E-4631-4BAB-B160-7870901CFBAC}"/>
          </ac:spMkLst>
        </pc:spChg>
        <pc:spChg chg="mod">
          <ac:chgData name="Kolakowski, Artur" userId="9c34c8cc-b1df-44f6-bea5-dcf7a54ee35f" providerId="ADAL" clId="{3840EB45-74CA-49F5-8548-3DE287019A31}" dt="2022-12-08T10:51:07.387" v="7023" actId="790"/>
          <ac:spMkLst>
            <pc:docMk/>
            <pc:sldMk cId="2574044071" sldId="484"/>
            <ac:spMk id="10585" creationId="{7F7723EC-A68E-4BA4-8C2A-65FFCBEE3ABD}"/>
          </ac:spMkLst>
        </pc:spChg>
        <pc:spChg chg="mod">
          <ac:chgData name="Kolakowski, Artur" userId="9c34c8cc-b1df-44f6-bea5-dcf7a54ee35f" providerId="ADAL" clId="{3840EB45-74CA-49F5-8548-3DE287019A31}" dt="2022-12-08T10:51:07.387" v="7024" actId="790"/>
          <ac:spMkLst>
            <pc:docMk/>
            <pc:sldMk cId="2574044071" sldId="484"/>
            <ac:spMk id="10586" creationId="{B2A42BD8-7DC4-46A4-A8E2-8A5C6778E605}"/>
          </ac:spMkLst>
        </pc:spChg>
        <pc:spChg chg="mod">
          <ac:chgData name="Kolakowski, Artur" userId="9c34c8cc-b1df-44f6-bea5-dcf7a54ee35f" providerId="ADAL" clId="{3840EB45-74CA-49F5-8548-3DE287019A31}" dt="2022-12-08T10:51:07.387" v="7025" actId="790"/>
          <ac:spMkLst>
            <pc:docMk/>
            <pc:sldMk cId="2574044071" sldId="484"/>
            <ac:spMk id="10587" creationId="{A71F4C07-AC5C-49C5-9082-A675E3656212}"/>
          </ac:spMkLst>
        </pc:spChg>
        <pc:spChg chg="mod">
          <ac:chgData name="Kolakowski, Artur" userId="9c34c8cc-b1df-44f6-bea5-dcf7a54ee35f" providerId="ADAL" clId="{3840EB45-74CA-49F5-8548-3DE287019A31}" dt="2022-12-08T10:51:07.392" v="7026" actId="790"/>
          <ac:spMkLst>
            <pc:docMk/>
            <pc:sldMk cId="2574044071" sldId="484"/>
            <ac:spMk id="10588" creationId="{E7F0B2CB-EBC0-461B-A16E-9D6DAE65515B}"/>
          </ac:spMkLst>
        </pc:spChg>
        <pc:spChg chg="mod">
          <ac:chgData name="Kolakowski, Artur" userId="9c34c8cc-b1df-44f6-bea5-dcf7a54ee35f" providerId="ADAL" clId="{3840EB45-74CA-49F5-8548-3DE287019A31}" dt="2022-12-08T10:51:07.392" v="7027" actId="790"/>
          <ac:spMkLst>
            <pc:docMk/>
            <pc:sldMk cId="2574044071" sldId="484"/>
            <ac:spMk id="10589" creationId="{334AA9DB-CA7C-4C14-9EE8-7B39DCD21EA8}"/>
          </ac:spMkLst>
        </pc:spChg>
        <pc:spChg chg="mod">
          <ac:chgData name="Kolakowski, Artur" userId="9c34c8cc-b1df-44f6-bea5-dcf7a54ee35f" providerId="ADAL" clId="{3840EB45-74CA-49F5-8548-3DE287019A31}" dt="2022-12-08T10:51:07.392" v="7028" actId="790"/>
          <ac:spMkLst>
            <pc:docMk/>
            <pc:sldMk cId="2574044071" sldId="484"/>
            <ac:spMk id="10590" creationId="{8784265D-9144-4CD8-A0A2-1E98437B0468}"/>
          </ac:spMkLst>
        </pc:spChg>
        <pc:spChg chg="mod">
          <ac:chgData name="Kolakowski, Artur" userId="9c34c8cc-b1df-44f6-bea5-dcf7a54ee35f" providerId="ADAL" clId="{3840EB45-74CA-49F5-8548-3DE287019A31}" dt="2022-12-08T10:51:07.397" v="7029" actId="790"/>
          <ac:spMkLst>
            <pc:docMk/>
            <pc:sldMk cId="2574044071" sldId="484"/>
            <ac:spMk id="10591" creationId="{32817837-F086-47DF-A38D-F0AACB50A173}"/>
          </ac:spMkLst>
        </pc:spChg>
        <pc:spChg chg="mod">
          <ac:chgData name="Kolakowski, Artur" userId="9c34c8cc-b1df-44f6-bea5-dcf7a54ee35f" providerId="ADAL" clId="{3840EB45-74CA-49F5-8548-3DE287019A31}" dt="2022-12-08T10:51:07.397" v="7030" actId="790"/>
          <ac:spMkLst>
            <pc:docMk/>
            <pc:sldMk cId="2574044071" sldId="484"/>
            <ac:spMk id="10592" creationId="{F802E5F5-D82A-4933-A194-1EF45D7D96CE}"/>
          </ac:spMkLst>
        </pc:spChg>
        <pc:spChg chg="mod">
          <ac:chgData name="Kolakowski, Artur" userId="9c34c8cc-b1df-44f6-bea5-dcf7a54ee35f" providerId="ADAL" clId="{3840EB45-74CA-49F5-8548-3DE287019A31}" dt="2022-12-08T10:51:07.397" v="7031" actId="790"/>
          <ac:spMkLst>
            <pc:docMk/>
            <pc:sldMk cId="2574044071" sldId="484"/>
            <ac:spMk id="10593" creationId="{090FC441-9A2E-4510-AA71-D55FB69B9424}"/>
          </ac:spMkLst>
        </pc:spChg>
        <pc:spChg chg="mod">
          <ac:chgData name="Kolakowski, Artur" userId="9c34c8cc-b1df-44f6-bea5-dcf7a54ee35f" providerId="ADAL" clId="{3840EB45-74CA-49F5-8548-3DE287019A31}" dt="2022-12-08T10:51:07.397" v="7032" actId="790"/>
          <ac:spMkLst>
            <pc:docMk/>
            <pc:sldMk cId="2574044071" sldId="484"/>
            <ac:spMk id="10594" creationId="{8A83689D-45BB-465C-8169-AF96EB678F0C}"/>
          </ac:spMkLst>
        </pc:spChg>
        <pc:spChg chg="mod">
          <ac:chgData name="Kolakowski, Artur" userId="9c34c8cc-b1df-44f6-bea5-dcf7a54ee35f" providerId="ADAL" clId="{3840EB45-74CA-49F5-8548-3DE287019A31}" dt="2022-12-08T10:51:07.402" v="7033" actId="790"/>
          <ac:spMkLst>
            <pc:docMk/>
            <pc:sldMk cId="2574044071" sldId="484"/>
            <ac:spMk id="10595" creationId="{A1B36582-8406-4CE7-82B4-7E7221AADE18}"/>
          </ac:spMkLst>
        </pc:spChg>
        <pc:spChg chg="mod">
          <ac:chgData name="Kolakowski, Artur" userId="9c34c8cc-b1df-44f6-bea5-dcf7a54ee35f" providerId="ADAL" clId="{3840EB45-74CA-49F5-8548-3DE287019A31}" dt="2022-12-08T10:51:07.402" v="7034" actId="790"/>
          <ac:spMkLst>
            <pc:docMk/>
            <pc:sldMk cId="2574044071" sldId="484"/>
            <ac:spMk id="10596" creationId="{769C5322-0819-4984-9EB3-13314C3B7A97}"/>
          </ac:spMkLst>
        </pc:spChg>
        <pc:spChg chg="mod">
          <ac:chgData name="Kolakowski, Artur" userId="9c34c8cc-b1df-44f6-bea5-dcf7a54ee35f" providerId="ADAL" clId="{3840EB45-74CA-49F5-8548-3DE287019A31}" dt="2022-12-08T10:51:07.402" v="7035" actId="790"/>
          <ac:spMkLst>
            <pc:docMk/>
            <pc:sldMk cId="2574044071" sldId="484"/>
            <ac:spMk id="10597" creationId="{D828592B-2EFA-4C7D-BADD-2C062631E964}"/>
          </ac:spMkLst>
        </pc:spChg>
        <pc:spChg chg="mod">
          <ac:chgData name="Kolakowski, Artur" userId="9c34c8cc-b1df-44f6-bea5-dcf7a54ee35f" providerId="ADAL" clId="{3840EB45-74CA-49F5-8548-3DE287019A31}" dt="2022-12-08T10:51:07.407" v="7036" actId="790"/>
          <ac:spMkLst>
            <pc:docMk/>
            <pc:sldMk cId="2574044071" sldId="484"/>
            <ac:spMk id="10598" creationId="{C08EF6E0-B418-4031-BDE1-8969EF767983}"/>
          </ac:spMkLst>
        </pc:spChg>
        <pc:spChg chg="mod">
          <ac:chgData name="Kolakowski, Artur" userId="9c34c8cc-b1df-44f6-bea5-dcf7a54ee35f" providerId="ADAL" clId="{3840EB45-74CA-49F5-8548-3DE287019A31}" dt="2022-12-08T10:51:07.407" v="7037" actId="790"/>
          <ac:spMkLst>
            <pc:docMk/>
            <pc:sldMk cId="2574044071" sldId="484"/>
            <ac:spMk id="10599" creationId="{8B3CF2DE-054D-45E6-A216-F52A36F317FE}"/>
          </ac:spMkLst>
        </pc:spChg>
        <pc:spChg chg="mod">
          <ac:chgData name="Kolakowski, Artur" userId="9c34c8cc-b1df-44f6-bea5-dcf7a54ee35f" providerId="ADAL" clId="{3840EB45-74CA-49F5-8548-3DE287019A31}" dt="2022-12-08T10:51:07.407" v="7038" actId="790"/>
          <ac:spMkLst>
            <pc:docMk/>
            <pc:sldMk cId="2574044071" sldId="484"/>
            <ac:spMk id="10600" creationId="{D426F92E-597A-4645-AD8E-940CE8C5A3E3}"/>
          </ac:spMkLst>
        </pc:spChg>
        <pc:spChg chg="mod">
          <ac:chgData name="Kolakowski, Artur" userId="9c34c8cc-b1df-44f6-bea5-dcf7a54ee35f" providerId="ADAL" clId="{3840EB45-74CA-49F5-8548-3DE287019A31}" dt="2022-12-08T10:51:07.413" v="7039" actId="790"/>
          <ac:spMkLst>
            <pc:docMk/>
            <pc:sldMk cId="2574044071" sldId="484"/>
            <ac:spMk id="10601" creationId="{582B6C98-AC4F-4514-B1D0-F412AC09C5FD}"/>
          </ac:spMkLst>
        </pc:spChg>
        <pc:spChg chg="mod">
          <ac:chgData name="Kolakowski, Artur" userId="9c34c8cc-b1df-44f6-bea5-dcf7a54ee35f" providerId="ADAL" clId="{3840EB45-74CA-49F5-8548-3DE287019A31}" dt="2022-12-08T10:51:07.413" v="7040" actId="790"/>
          <ac:spMkLst>
            <pc:docMk/>
            <pc:sldMk cId="2574044071" sldId="484"/>
            <ac:spMk id="10602" creationId="{38E8483E-87CF-4388-A425-23466A19FFE6}"/>
          </ac:spMkLst>
        </pc:spChg>
        <pc:spChg chg="mod">
          <ac:chgData name="Kolakowski, Artur" userId="9c34c8cc-b1df-44f6-bea5-dcf7a54ee35f" providerId="ADAL" clId="{3840EB45-74CA-49F5-8548-3DE287019A31}" dt="2022-12-08T10:51:07.413" v="7041" actId="790"/>
          <ac:spMkLst>
            <pc:docMk/>
            <pc:sldMk cId="2574044071" sldId="484"/>
            <ac:spMk id="10603" creationId="{B42EF165-0888-44FF-855F-4A9291F5BDE2}"/>
          </ac:spMkLst>
        </pc:spChg>
        <pc:spChg chg="mod">
          <ac:chgData name="Kolakowski, Artur" userId="9c34c8cc-b1df-44f6-bea5-dcf7a54ee35f" providerId="ADAL" clId="{3840EB45-74CA-49F5-8548-3DE287019A31}" dt="2022-12-08T10:51:07.413" v="7042" actId="790"/>
          <ac:spMkLst>
            <pc:docMk/>
            <pc:sldMk cId="2574044071" sldId="484"/>
            <ac:spMk id="10604" creationId="{A7278E35-AAD6-4EA1-ACD0-F673AE0AB8AC}"/>
          </ac:spMkLst>
        </pc:spChg>
        <pc:spChg chg="mod">
          <ac:chgData name="Kolakowski, Artur" userId="9c34c8cc-b1df-44f6-bea5-dcf7a54ee35f" providerId="ADAL" clId="{3840EB45-74CA-49F5-8548-3DE287019A31}" dt="2022-12-08T10:51:07.418" v="7043" actId="790"/>
          <ac:spMkLst>
            <pc:docMk/>
            <pc:sldMk cId="2574044071" sldId="484"/>
            <ac:spMk id="10605" creationId="{5F5D33B0-E96F-4D59-B555-A61346CFDA3A}"/>
          </ac:spMkLst>
        </pc:spChg>
        <pc:spChg chg="mod">
          <ac:chgData name="Kolakowski, Artur" userId="9c34c8cc-b1df-44f6-bea5-dcf7a54ee35f" providerId="ADAL" clId="{3840EB45-74CA-49F5-8548-3DE287019A31}" dt="2022-12-08T10:51:07.418" v="7044" actId="790"/>
          <ac:spMkLst>
            <pc:docMk/>
            <pc:sldMk cId="2574044071" sldId="484"/>
            <ac:spMk id="10606" creationId="{493E4CE3-9E7C-4E11-8C30-FDBBFB0ADD6A}"/>
          </ac:spMkLst>
        </pc:spChg>
        <pc:spChg chg="mod">
          <ac:chgData name="Kolakowski, Artur" userId="9c34c8cc-b1df-44f6-bea5-dcf7a54ee35f" providerId="ADAL" clId="{3840EB45-74CA-49F5-8548-3DE287019A31}" dt="2022-12-08T10:51:07.418" v="7045" actId="790"/>
          <ac:spMkLst>
            <pc:docMk/>
            <pc:sldMk cId="2574044071" sldId="484"/>
            <ac:spMk id="10607" creationId="{24967495-0911-4FED-9216-BFBB42A0C287}"/>
          </ac:spMkLst>
        </pc:spChg>
        <pc:spChg chg="mod">
          <ac:chgData name="Kolakowski, Artur" userId="9c34c8cc-b1df-44f6-bea5-dcf7a54ee35f" providerId="ADAL" clId="{3840EB45-74CA-49F5-8548-3DE287019A31}" dt="2022-12-08T10:51:07.423" v="7046" actId="790"/>
          <ac:spMkLst>
            <pc:docMk/>
            <pc:sldMk cId="2574044071" sldId="484"/>
            <ac:spMk id="10608" creationId="{7104C921-F5BC-45BB-8D02-53584B401C79}"/>
          </ac:spMkLst>
        </pc:spChg>
        <pc:spChg chg="mod">
          <ac:chgData name="Kolakowski, Artur" userId="9c34c8cc-b1df-44f6-bea5-dcf7a54ee35f" providerId="ADAL" clId="{3840EB45-74CA-49F5-8548-3DE287019A31}" dt="2022-12-08T10:51:07.423" v="7047" actId="790"/>
          <ac:spMkLst>
            <pc:docMk/>
            <pc:sldMk cId="2574044071" sldId="484"/>
            <ac:spMk id="10609" creationId="{B18E2C31-A1A8-439F-96B4-4A803AF274F5}"/>
          </ac:spMkLst>
        </pc:spChg>
        <pc:spChg chg="mod">
          <ac:chgData name="Kolakowski, Artur" userId="9c34c8cc-b1df-44f6-bea5-dcf7a54ee35f" providerId="ADAL" clId="{3840EB45-74CA-49F5-8548-3DE287019A31}" dt="2022-12-08T10:51:07.423" v="7048" actId="790"/>
          <ac:spMkLst>
            <pc:docMk/>
            <pc:sldMk cId="2574044071" sldId="484"/>
            <ac:spMk id="10610" creationId="{DE7F5D41-5A5C-4A80-8FAB-C620A8D367E4}"/>
          </ac:spMkLst>
        </pc:spChg>
        <pc:spChg chg="mod">
          <ac:chgData name="Kolakowski, Artur" userId="9c34c8cc-b1df-44f6-bea5-dcf7a54ee35f" providerId="ADAL" clId="{3840EB45-74CA-49F5-8548-3DE287019A31}" dt="2022-12-08T10:51:07.427" v="7049" actId="790"/>
          <ac:spMkLst>
            <pc:docMk/>
            <pc:sldMk cId="2574044071" sldId="484"/>
            <ac:spMk id="10611" creationId="{B73CA2EA-30C9-489D-A206-B7CAEF706FB7}"/>
          </ac:spMkLst>
        </pc:spChg>
        <pc:spChg chg="mod">
          <ac:chgData name="Kolakowski, Artur" userId="9c34c8cc-b1df-44f6-bea5-dcf7a54ee35f" providerId="ADAL" clId="{3840EB45-74CA-49F5-8548-3DE287019A31}" dt="2022-12-08T10:51:07.427" v="7050" actId="790"/>
          <ac:spMkLst>
            <pc:docMk/>
            <pc:sldMk cId="2574044071" sldId="484"/>
            <ac:spMk id="10612" creationId="{B9B2C668-0D98-459E-A08A-7FF6A7481DB1}"/>
          </ac:spMkLst>
        </pc:spChg>
        <pc:spChg chg="mod">
          <ac:chgData name="Kolakowski, Artur" userId="9c34c8cc-b1df-44f6-bea5-dcf7a54ee35f" providerId="ADAL" clId="{3840EB45-74CA-49F5-8548-3DE287019A31}" dt="2022-12-08T10:51:07.427" v="7051" actId="790"/>
          <ac:spMkLst>
            <pc:docMk/>
            <pc:sldMk cId="2574044071" sldId="484"/>
            <ac:spMk id="10613" creationId="{93AFE48A-2594-4601-8D9B-7FC360B3035B}"/>
          </ac:spMkLst>
        </pc:spChg>
        <pc:spChg chg="mod">
          <ac:chgData name="Kolakowski, Artur" userId="9c34c8cc-b1df-44f6-bea5-dcf7a54ee35f" providerId="ADAL" clId="{3840EB45-74CA-49F5-8548-3DE287019A31}" dt="2022-12-08T10:51:07.427" v="7052" actId="790"/>
          <ac:spMkLst>
            <pc:docMk/>
            <pc:sldMk cId="2574044071" sldId="484"/>
            <ac:spMk id="10614" creationId="{0617137F-FB5C-404A-B187-839FC6305DFC}"/>
          </ac:spMkLst>
        </pc:spChg>
        <pc:spChg chg="mod">
          <ac:chgData name="Kolakowski, Artur" userId="9c34c8cc-b1df-44f6-bea5-dcf7a54ee35f" providerId="ADAL" clId="{3840EB45-74CA-49F5-8548-3DE287019A31}" dt="2022-12-08T10:51:07.433" v="7053" actId="790"/>
          <ac:spMkLst>
            <pc:docMk/>
            <pc:sldMk cId="2574044071" sldId="484"/>
            <ac:spMk id="10615" creationId="{EBE64FDD-9D09-4745-9D3A-23251B3AC25B}"/>
          </ac:spMkLst>
        </pc:spChg>
        <pc:spChg chg="mod">
          <ac:chgData name="Kolakowski, Artur" userId="9c34c8cc-b1df-44f6-bea5-dcf7a54ee35f" providerId="ADAL" clId="{3840EB45-74CA-49F5-8548-3DE287019A31}" dt="2022-12-08T10:51:07.433" v="7054" actId="790"/>
          <ac:spMkLst>
            <pc:docMk/>
            <pc:sldMk cId="2574044071" sldId="484"/>
            <ac:spMk id="10616" creationId="{7DB7F419-95DC-4BD6-8539-E400844EFDD7}"/>
          </ac:spMkLst>
        </pc:spChg>
        <pc:spChg chg="mod">
          <ac:chgData name="Kolakowski, Artur" userId="9c34c8cc-b1df-44f6-bea5-dcf7a54ee35f" providerId="ADAL" clId="{3840EB45-74CA-49F5-8548-3DE287019A31}" dt="2022-12-08T10:51:07.433" v="7055" actId="790"/>
          <ac:spMkLst>
            <pc:docMk/>
            <pc:sldMk cId="2574044071" sldId="484"/>
            <ac:spMk id="10617" creationId="{44DF6D72-D8C6-4BE4-B141-E109E461A105}"/>
          </ac:spMkLst>
        </pc:spChg>
        <pc:spChg chg="mod">
          <ac:chgData name="Kolakowski, Artur" userId="9c34c8cc-b1df-44f6-bea5-dcf7a54ee35f" providerId="ADAL" clId="{3840EB45-74CA-49F5-8548-3DE287019A31}" dt="2022-12-08T10:51:07.438" v="7056" actId="790"/>
          <ac:spMkLst>
            <pc:docMk/>
            <pc:sldMk cId="2574044071" sldId="484"/>
            <ac:spMk id="10618" creationId="{B63AB32F-F8CA-4F0B-8FDD-3974C087DF19}"/>
          </ac:spMkLst>
        </pc:spChg>
        <pc:spChg chg="mod">
          <ac:chgData name="Kolakowski, Artur" userId="9c34c8cc-b1df-44f6-bea5-dcf7a54ee35f" providerId="ADAL" clId="{3840EB45-74CA-49F5-8548-3DE287019A31}" dt="2022-12-08T10:51:07.438" v="7057" actId="790"/>
          <ac:spMkLst>
            <pc:docMk/>
            <pc:sldMk cId="2574044071" sldId="484"/>
            <ac:spMk id="10619" creationId="{D8387316-D379-4BB0-9F9C-68612BC5F8F1}"/>
          </ac:spMkLst>
        </pc:spChg>
        <pc:spChg chg="mod">
          <ac:chgData name="Kolakowski, Artur" userId="9c34c8cc-b1df-44f6-bea5-dcf7a54ee35f" providerId="ADAL" clId="{3840EB45-74CA-49F5-8548-3DE287019A31}" dt="2022-12-08T10:51:07.438" v="7058" actId="790"/>
          <ac:spMkLst>
            <pc:docMk/>
            <pc:sldMk cId="2574044071" sldId="484"/>
            <ac:spMk id="10620" creationId="{63D5B80D-29B8-471C-A6BD-13DDACB1971D}"/>
          </ac:spMkLst>
        </pc:spChg>
        <pc:spChg chg="mod">
          <ac:chgData name="Kolakowski, Artur" userId="9c34c8cc-b1df-44f6-bea5-dcf7a54ee35f" providerId="ADAL" clId="{3840EB45-74CA-49F5-8548-3DE287019A31}" dt="2022-12-08T10:51:07.443" v="7059" actId="790"/>
          <ac:spMkLst>
            <pc:docMk/>
            <pc:sldMk cId="2574044071" sldId="484"/>
            <ac:spMk id="10621" creationId="{1CC11546-AFCE-4BA7-9DC7-2B842A9A544B}"/>
          </ac:spMkLst>
        </pc:spChg>
        <pc:spChg chg="mod">
          <ac:chgData name="Kolakowski, Artur" userId="9c34c8cc-b1df-44f6-bea5-dcf7a54ee35f" providerId="ADAL" clId="{3840EB45-74CA-49F5-8548-3DE287019A31}" dt="2022-12-08T10:51:07.443" v="7060" actId="790"/>
          <ac:spMkLst>
            <pc:docMk/>
            <pc:sldMk cId="2574044071" sldId="484"/>
            <ac:spMk id="10622" creationId="{94CCB438-0133-4927-BBE1-22BB489FBD1F}"/>
          </ac:spMkLst>
        </pc:spChg>
        <pc:spChg chg="mod">
          <ac:chgData name="Kolakowski, Artur" userId="9c34c8cc-b1df-44f6-bea5-dcf7a54ee35f" providerId="ADAL" clId="{3840EB45-74CA-49F5-8548-3DE287019A31}" dt="2022-12-08T10:51:07.443" v="7061" actId="790"/>
          <ac:spMkLst>
            <pc:docMk/>
            <pc:sldMk cId="2574044071" sldId="484"/>
            <ac:spMk id="10623" creationId="{41468C42-6037-4969-925E-7ADB236D5E20}"/>
          </ac:spMkLst>
        </pc:spChg>
        <pc:spChg chg="mod">
          <ac:chgData name="Kolakowski, Artur" userId="9c34c8cc-b1df-44f6-bea5-dcf7a54ee35f" providerId="ADAL" clId="{3840EB45-74CA-49F5-8548-3DE287019A31}" dt="2022-12-08T10:51:07.448" v="7062" actId="790"/>
          <ac:spMkLst>
            <pc:docMk/>
            <pc:sldMk cId="2574044071" sldId="484"/>
            <ac:spMk id="10624" creationId="{F3119E92-03FA-4F2D-A11E-059BF2FC09DE}"/>
          </ac:spMkLst>
        </pc:spChg>
        <pc:spChg chg="mod">
          <ac:chgData name="Kolakowski, Artur" userId="9c34c8cc-b1df-44f6-bea5-dcf7a54ee35f" providerId="ADAL" clId="{3840EB45-74CA-49F5-8548-3DE287019A31}" dt="2022-12-08T10:51:07.448" v="7063" actId="790"/>
          <ac:spMkLst>
            <pc:docMk/>
            <pc:sldMk cId="2574044071" sldId="484"/>
            <ac:spMk id="10625" creationId="{22FC019C-F32D-40D1-9B72-44F3180770FF}"/>
          </ac:spMkLst>
        </pc:spChg>
        <pc:spChg chg="mod">
          <ac:chgData name="Kolakowski, Artur" userId="9c34c8cc-b1df-44f6-bea5-dcf7a54ee35f" providerId="ADAL" clId="{3840EB45-74CA-49F5-8548-3DE287019A31}" dt="2022-12-08T10:51:07.448" v="7064" actId="790"/>
          <ac:spMkLst>
            <pc:docMk/>
            <pc:sldMk cId="2574044071" sldId="484"/>
            <ac:spMk id="10626" creationId="{6E1E3FDD-831E-442D-A5FA-E69E5793159E}"/>
          </ac:spMkLst>
        </pc:spChg>
        <pc:spChg chg="mod">
          <ac:chgData name="Kolakowski, Artur" userId="9c34c8cc-b1df-44f6-bea5-dcf7a54ee35f" providerId="ADAL" clId="{3840EB45-74CA-49F5-8548-3DE287019A31}" dt="2022-12-08T10:51:07.448" v="7065" actId="790"/>
          <ac:spMkLst>
            <pc:docMk/>
            <pc:sldMk cId="2574044071" sldId="484"/>
            <ac:spMk id="10627" creationId="{B8E87FFB-6F79-40D6-A344-56E1A022FA90}"/>
          </ac:spMkLst>
        </pc:spChg>
        <pc:spChg chg="mod">
          <ac:chgData name="Kolakowski, Artur" userId="9c34c8cc-b1df-44f6-bea5-dcf7a54ee35f" providerId="ADAL" clId="{3840EB45-74CA-49F5-8548-3DE287019A31}" dt="2022-12-08T10:51:07.453" v="7066" actId="790"/>
          <ac:spMkLst>
            <pc:docMk/>
            <pc:sldMk cId="2574044071" sldId="484"/>
            <ac:spMk id="10628" creationId="{FECC0B3A-3EA0-4273-BBBB-5F4B796C34F5}"/>
          </ac:spMkLst>
        </pc:spChg>
        <pc:spChg chg="mod">
          <ac:chgData name="Kolakowski, Artur" userId="9c34c8cc-b1df-44f6-bea5-dcf7a54ee35f" providerId="ADAL" clId="{3840EB45-74CA-49F5-8548-3DE287019A31}" dt="2022-12-08T10:51:07.453" v="7067" actId="790"/>
          <ac:spMkLst>
            <pc:docMk/>
            <pc:sldMk cId="2574044071" sldId="484"/>
            <ac:spMk id="10629" creationId="{F71EE3AA-1556-472A-B586-8ADE3331D562}"/>
          </ac:spMkLst>
        </pc:spChg>
        <pc:spChg chg="mod">
          <ac:chgData name="Kolakowski, Artur" userId="9c34c8cc-b1df-44f6-bea5-dcf7a54ee35f" providerId="ADAL" clId="{3840EB45-74CA-49F5-8548-3DE287019A31}" dt="2022-12-08T10:51:07.453" v="7068" actId="790"/>
          <ac:spMkLst>
            <pc:docMk/>
            <pc:sldMk cId="2574044071" sldId="484"/>
            <ac:spMk id="10630" creationId="{AA1D49F0-036D-4D0D-9DB3-207FD1303833}"/>
          </ac:spMkLst>
        </pc:spChg>
        <pc:spChg chg="mod">
          <ac:chgData name="Kolakowski, Artur" userId="9c34c8cc-b1df-44f6-bea5-dcf7a54ee35f" providerId="ADAL" clId="{3840EB45-74CA-49F5-8548-3DE287019A31}" dt="2022-12-08T10:51:07.458" v="7069" actId="790"/>
          <ac:spMkLst>
            <pc:docMk/>
            <pc:sldMk cId="2574044071" sldId="484"/>
            <ac:spMk id="10631" creationId="{C9016004-C3A0-48B8-925A-5A7F08119D0C}"/>
          </ac:spMkLst>
        </pc:spChg>
        <pc:spChg chg="mod">
          <ac:chgData name="Kolakowski, Artur" userId="9c34c8cc-b1df-44f6-bea5-dcf7a54ee35f" providerId="ADAL" clId="{3840EB45-74CA-49F5-8548-3DE287019A31}" dt="2022-12-08T10:51:07.458" v="7070" actId="790"/>
          <ac:spMkLst>
            <pc:docMk/>
            <pc:sldMk cId="2574044071" sldId="484"/>
            <ac:spMk id="10632" creationId="{3C96752C-8638-4ED7-A298-92D78199E3DE}"/>
          </ac:spMkLst>
        </pc:spChg>
        <pc:spChg chg="mod">
          <ac:chgData name="Kolakowski, Artur" userId="9c34c8cc-b1df-44f6-bea5-dcf7a54ee35f" providerId="ADAL" clId="{3840EB45-74CA-49F5-8548-3DE287019A31}" dt="2022-12-08T10:51:07.458" v="7071" actId="790"/>
          <ac:spMkLst>
            <pc:docMk/>
            <pc:sldMk cId="2574044071" sldId="484"/>
            <ac:spMk id="10633" creationId="{E1F91910-A0F0-4C85-82A6-FB82C71A699D}"/>
          </ac:spMkLst>
        </pc:spChg>
        <pc:spChg chg="mod">
          <ac:chgData name="Kolakowski, Artur" userId="9c34c8cc-b1df-44f6-bea5-dcf7a54ee35f" providerId="ADAL" clId="{3840EB45-74CA-49F5-8548-3DE287019A31}" dt="2022-12-08T10:51:07.458" v="7072" actId="790"/>
          <ac:spMkLst>
            <pc:docMk/>
            <pc:sldMk cId="2574044071" sldId="484"/>
            <ac:spMk id="10634" creationId="{67854B36-69E2-47D3-8E72-CC37C3760AD5}"/>
          </ac:spMkLst>
        </pc:spChg>
        <pc:spChg chg="mod">
          <ac:chgData name="Kolakowski, Artur" userId="9c34c8cc-b1df-44f6-bea5-dcf7a54ee35f" providerId="ADAL" clId="{3840EB45-74CA-49F5-8548-3DE287019A31}" dt="2022-12-08T10:51:07.463" v="7073" actId="790"/>
          <ac:spMkLst>
            <pc:docMk/>
            <pc:sldMk cId="2574044071" sldId="484"/>
            <ac:spMk id="10635" creationId="{A5C361E1-8492-4F24-9D3B-7F573E38116B}"/>
          </ac:spMkLst>
        </pc:spChg>
        <pc:spChg chg="mod">
          <ac:chgData name="Kolakowski, Artur" userId="9c34c8cc-b1df-44f6-bea5-dcf7a54ee35f" providerId="ADAL" clId="{3840EB45-74CA-49F5-8548-3DE287019A31}" dt="2022-12-08T10:51:07.463" v="7074" actId="790"/>
          <ac:spMkLst>
            <pc:docMk/>
            <pc:sldMk cId="2574044071" sldId="484"/>
            <ac:spMk id="10636" creationId="{075E5439-B278-4AB1-9699-B77D9B2C3355}"/>
          </ac:spMkLst>
        </pc:spChg>
        <pc:spChg chg="mod">
          <ac:chgData name="Kolakowski, Artur" userId="9c34c8cc-b1df-44f6-bea5-dcf7a54ee35f" providerId="ADAL" clId="{3840EB45-74CA-49F5-8548-3DE287019A31}" dt="2022-12-08T10:51:07.463" v="7075" actId="790"/>
          <ac:spMkLst>
            <pc:docMk/>
            <pc:sldMk cId="2574044071" sldId="484"/>
            <ac:spMk id="10637" creationId="{4D57D074-9761-442E-9173-9AC9CC4AF890}"/>
          </ac:spMkLst>
        </pc:spChg>
        <pc:spChg chg="mod">
          <ac:chgData name="Kolakowski, Artur" userId="9c34c8cc-b1df-44f6-bea5-dcf7a54ee35f" providerId="ADAL" clId="{3840EB45-74CA-49F5-8548-3DE287019A31}" dt="2022-12-08T10:51:07.468" v="7076" actId="790"/>
          <ac:spMkLst>
            <pc:docMk/>
            <pc:sldMk cId="2574044071" sldId="484"/>
            <ac:spMk id="10638" creationId="{1FA13AD9-DD42-4562-88EF-8C5C88F6D0BF}"/>
          </ac:spMkLst>
        </pc:spChg>
        <pc:spChg chg="mod">
          <ac:chgData name="Kolakowski, Artur" userId="9c34c8cc-b1df-44f6-bea5-dcf7a54ee35f" providerId="ADAL" clId="{3840EB45-74CA-49F5-8548-3DE287019A31}" dt="2022-12-08T10:51:07.468" v="7077" actId="790"/>
          <ac:spMkLst>
            <pc:docMk/>
            <pc:sldMk cId="2574044071" sldId="484"/>
            <ac:spMk id="10639" creationId="{7D72530F-DA7E-4CF9-89DE-F10AA7B751F1}"/>
          </ac:spMkLst>
        </pc:spChg>
        <pc:spChg chg="mod">
          <ac:chgData name="Kolakowski, Artur" userId="9c34c8cc-b1df-44f6-bea5-dcf7a54ee35f" providerId="ADAL" clId="{3840EB45-74CA-49F5-8548-3DE287019A31}" dt="2022-12-08T10:51:07.468" v="7078" actId="790"/>
          <ac:spMkLst>
            <pc:docMk/>
            <pc:sldMk cId="2574044071" sldId="484"/>
            <ac:spMk id="10640" creationId="{E363E575-9B68-46F9-A5AE-D0692BD13729}"/>
          </ac:spMkLst>
        </pc:spChg>
        <pc:spChg chg="mod">
          <ac:chgData name="Kolakowski, Artur" userId="9c34c8cc-b1df-44f6-bea5-dcf7a54ee35f" providerId="ADAL" clId="{3840EB45-74CA-49F5-8548-3DE287019A31}" dt="2022-12-08T10:51:07.468" v="7079" actId="790"/>
          <ac:spMkLst>
            <pc:docMk/>
            <pc:sldMk cId="2574044071" sldId="484"/>
            <ac:spMk id="10641" creationId="{F25A81D9-8F80-490F-A6C1-75969C54A42D}"/>
          </ac:spMkLst>
        </pc:spChg>
        <pc:spChg chg="mod">
          <ac:chgData name="Kolakowski, Artur" userId="9c34c8cc-b1df-44f6-bea5-dcf7a54ee35f" providerId="ADAL" clId="{3840EB45-74CA-49F5-8548-3DE287019A31}" dt="2022-12-08T10:51:07.473" v="7080" actId="790"/>
          <ac:spMkLst>
            <pc:docMk/>
            <pc:sldMk cId="2574044071" sldId="484"/>
            <ac:spMk id="10642" creationId="{76063F0D-7EF5-4B49-9680-C3F0A771B76E}"/>
          </ac:spMkLst>
        </pc:spChg>
        <pc:spChg chg="mod">
          <ac:chgData name="Kolakowski, Artur" userId="9c34c8cc-b1df-44f6-bea5-dcf7a54ee35f" providerId="ADAL" clId="{3840EB45-74CA-49F5-8548-3DE287019A31}" dt="2022-12-08T10:51:07.473" v="7081" actId="790"/>
          <ac:spMkLst>
            <pc:docMk/>
            <pc:sldMk cId="2574044071" sldId="484"/>
            <ac:spMk id="10643" creationId="{C24D43D4-8D6B-4440-A2E2-BCC6CBCCAD61}"/>
          </ac:spMkLst>
        </pc:spChg>
        <pc:spChg chg="mod">
          <ac:chgData name="Kolakowski, Artur" userId="9c34c8cc-b1df-44f6-bea5-dcf7a54ee35f" providerId="ADAL" clId="{3840EB45-74CA-49F5-8548-3DE287019A31}" dt="2022-12-08T10:51:07.478" v="7082" actId="790"/>
          <ac:spMkLst>
            <pc:docMk/>
            <pc:sldMk cId="2574044071" sldId="484"/>
            <ac:spMk id="10644" creationId="{9200FEA6-0031-4D87-8992-B6ED3F96AE11}"/>
          </ac:spMkLst>
        </pc:spChg>
        <pc:spChg chg="mod">
          <ac:chgData name="Kolakowski, Artur" userId="9c34c8cc-b1df-44f6-bea5-dcf7a54ee35f" providerId="ADAL" clId="{3840EB45-74CA-49F5-8548-3DE287019A31}" dt="2022-12-08T10:51:07.478" v="7083" actId="790"/>
          <ac:spMkLst>
            <pc:docMk/>
            <pc:sldMk cId="2574044071" sldId="484"/>
            <ac:spMk id="10645" creationId="{73CB6413-6151-4B91-AFC4-F2563916076C}"/>
          </ac:spMkLst>
        </pc:spChg>
        <pc:spChg chg="mod">
          <ac:chgData name="Kolakowski, Artur" userId="9c34c8cc-b1df-44f6-bea5-dcf7a54ee35f" providerId="ADAL" clId="{3840EB45-74CA-49F5-8548-3DE287019A31}" dt="2022-12-08T10:51:07.478" v="7084" actId="790"/>
          <ac:spMkLst>
            <pc:docMk/>
            <pc:sldMk cId="2574044071" sldId="484"/>
            <ac:spMk id="10646" creationId="{A98F096A-5D22-4287-94E1-08F2B3341B93}"/>
          </ac:spMkLst>
        </pc:spChg>
        <pc:spChg chg="mod">
          <ac:chgData name="Kolakowski, Artur" userId="9c34c8cc-b1df-44f6-bea5-dcf7a54ee35f" providerId="ADAL" clId="{3840EB45-74CA-49F5-8548-3DE287019A31}" dt="2022-12-08T10:51:07.478" v="7085" actId="790"/>
          <ac:spMkLst>
            <pc:docMk/>
            <pc:sldMk cId="2574044071" sldId="484"/>
            <ac:spMk id="10647" creationId="{CE330170-5D48-4455-878D-B37CD648466D}"/>
          </ac:spMkLst>
        </pc:spChg>
        <pc:spChg chg="mod">
          <ac:chgData name="Kolakowski, Artur" userId="9c34c8cc-b1df-44f6-bea5-dcf7a54ee35f" providerId="ADAL" clId="{3840EB45-74CA-49F5-8548-3DE287019A31}" dt="2022-12-08T10:51:07.483" v="7086" actId="790"/>
          <ac:spMkLst>
            <pc:docMk/>
            <pc:sldMk cId="2574044071" sldId="484"/>
            <ac:spMk id="10648" creationId="{7925CCE6-9662-4BA0-897E-DC36155BFED9}"/>
          </ac:spMkLst>
        </pc:spChg>
        <pc:spChg chg="mod">
          <ac:chgData name="Kolakowski, Artur" userId="9c34c8cc-b1df-44f6-bea5-dcf7a54ee35f" providerId="ADAL" clId="{3840EB45-74CA-49F5-8548-3DE287019A31}" dt="2022-12-08T10:51:07.485" v="7087" actId="790"/>
          <ac:spMkLst>
            <pc:docMk/>
            <pc:sldMk cId="2574044071" sldId="484"/>
            <ac:spMk id="10649" creationId="{1248A102-459A-42D9-ABA6-7E5A32AFA3FF}"/>
          </ac:spMkLst>
        </pc:spChg>
        <pc:spChg chg="mod">
          <ac:chgData name="Kolakowski, Artur" userId="9c34c8cc-b1df-44f6-bea5-dcf7a54ee35f" providerId="ADAL" clId="{3840EB45-74CA-49F5-8548-3DE287019A31}" dt="2022-12-08T10:51:07.485" v="7088" actId="790"/>
          <ac:spMkLst>
            <pc:docMk/>
            <pc:sldMk cId="2574044071" sldId="484"/>
            <ac:spMk id="10650" creationId="{98ADDB88-5094-4290-B4D8-A05361DD83D5}"/>
          </ac:spMkLst>
        </pc:spChg>
        <pc:spChg chg="mod">
          <ac:chgData name="Kolakowski, Artur" userId="9c34c8cc-b1df-44f6-bea5-dcf7a54ee35f" providerId="ADAL" clId="{3840EB45-74CA-49F5-8548-3DE287019A31}" dt="2022-12-08T10:51:07.488" v="7089" actId="790"/>
          <ac:spMkLst>
            <pc:docMk/>
            <pc:sldMk cId="2574044071" sldId="484"/>
            <ac:spMk id="10651" creationId="{A8B6CDBD-4F30-43A8-901F-3A4BA5480A56}"/>
          </ac:spMkLst>
        </pc:spChg>
        <pc:spChg chg="mod">
          <ac:chgData name="Kolakowski, Artur" userId="9c34c8cc-b1df-44f6-bea5-dcf7a54ee35f" providerId="ADAL" clId="{3840EB45-74CA-49F5-8548-3DE287019A31}" dt="2022-12-08T10:51:07.488" v="7090" actId="790"/>
          <ac:spMkLst>
            <pc:docMk/>
            <pc:sldMk cId="2574044071" sldId="484"/>
            <ac:spMk id="10652" creationId="{17580B08-7D5D-4954-8E16-F273A5A160FE}"/>
          </ac:spMkLst>
        </pc:spChg>
        <pc:spChg chg="mod">
          <ac:chgData name="Kolakowski, Artur" userId="9c34c8cc-b1df-44f6-bea5-dcf7a54ee35f" providerId="ADAL" clId="{3840EB45-74CA-49F5-8548-3DE287019A31}" dt="2022-12-08T10:51:07.488" v="7091" actId="790"/>
          <ac:spMkLst>
            <pc:docMk/>
            <pc:sldMk cId="2574044071" sldId="484"/>
            <ac:spMk id="10653" creationId="{7F573C06-1C3E-4AB2-BFC3-2339A760FF2A}"/>
          </ac:spMkLst>
        </pc:spChg>
        <pc:spChg chg="mod">
          <ac:chgData name="Kolakowski, Artur" userId="9c34c8cc-b1df-44f6-bea5-dcf7a54ee35f" providerId="ADAL" clId="{3840EB45-74CA-49F5-8548-3DE287019A31}" dt="2022-12-08T10:51:07.493" v="7092" actId="790"/>
          <ac:spMkLst>
            <pc:docMk/>
            <pc:sldMk cId="2574044071" sldId="484"/>
            <ac:spMk id="10654" creationId="{84B081D0-4044-407D-85B7-F95D27B69461}"/>
          </ac:spMkLst>
        </pc:spChg>
        <pc:spChg chg="mod">
          <ac:chgData name="Kolakowski, Artur" userId="9c34c8cc-b1df-44f6-bea5-dcf7a54ee35f" providerId="ADAL" clId="{3840EB45-74CA-49F5-8548-3DE287019A31}" dt="2022-12-08T10:51:07.493" v="7093" actId="790"/>
          <ac:spMkLst>
            <pc:docMk/>
            <pc:sldMk cId="2574044071" sldId="484"/>
            <ac:spMk id="10655" creationId="{465B404E-845D-413B-848A-732092A58DCA}"/>
          </ac:spMkLst>
        </pc:spChg>
        <pc:spChg chg="mod">
          <ac:chgData name="Kolakowski, Artur" userId="9c34c8cc-b1df-44f6-bea5-dcf7a54ee35f" providerId="ADAL" clId="{3840EB45-74CA-49F5-8548-3DE287019A31}" dt="2022-12-08T10:51:07.493" v="7094" actId="790"/>
          <ac:spMkLst>
            <pc:docMk/>
            <pc:sldMk cId="2574044071" sldId="484"/>
            <ac:spMk id="10656" creationId="{CE85EA80-348D-4FC4-A457-3DF3095A6B72}"/>
          </ac:spMkLst>
        </pc:spChg>
        <pc:spChg chg="mod">
          <ac:chgData name="Kolakowski, Artur" userId="9c34c8cc-b1df-44f6-bea5-dcf7a54ee35f" providerId="ADAL" clId="{3840EB45-74CA-49F5-8548-3DE287019A31}" dt="2022-12-08T10:51:07.493" v="7095" actId="790"/>
          <ac:spMkLst>
            <pc:docMk/>
            <pc:sldMk cId="2574044071" sldId="484"/>
            <ac:spMk id="10657" creationId="{B197B81C-64BB-4EAD-8A49-66CC7D54A572}"/>
          </ac:spMkLst>
        </pc:spChg>
        <pc:spChg chg="mod">
          <ac:chgData name="Kolakowski, Artur" userId="9c34c8cc-b1df-44f6-bea5-dcf7a54ee35f" providerId="ADAL" clId="{3840EB45-74CA-49F5-8548-3DE287019A31}" dt="2022-12-08T10:51:07.498" v="7096" actId="790"/>
          <ac:spMkLst>
            <pc:docMk/>
            <pc:sldMk cId="2574044071" sldId="484"/>
            <ac:spMk id="10658" creationId="{3F79D14E-9F20-46A7-9789-80D762EF3350}"/>
          </ac:spMkLst>
        </pc:spChg>
        <pc:spChg chg="mod">
          <ac:chgData name="Kolakowski, Artur" userId="9c34c8cc-b1df-44f6-bea5-dcf7a54ee35f" providerId="ADAL" clId="{3840EB45-74CA-49F5-8548-3DE287019A31}" dt="2022-12-08T10:51:07.498" v="7097" actId="790"/>
          <ac:spMkLst>
            <pc:docMk/>
            <pc:sldMk cId="2574044071" sldId="484"/>
            <ac:spMk id="10659" creationId="{C7E940FB-52A7-4FF0-8412-5713CA2EC2B4}"/>
          </ac:spMkLst>
        </pc:spChg>
        <pc:spChg chg="mod">
          <ac:chgData name="Kolakowski, Artur" userId="9c34c8cc-b1df-44f6-bea5-dcf7a54ee35f" providerId="ADAL" clId="{3840EB45-74CA-49F5-8548-3DE287019A31}" dt="2022-12-08T10:51:07.498" v="7098" actId="790"/>
          <ac:spMkLst>
            <pc:docMk/>
            <pc:sldMk cId="2574044071" sldId="484"/>
            <ac:spMk id="10660" creationId="{C7F83E2F-4EB5-4E22-BB06-1A34EE3D1569}"/>
          </ac:spMkLst>
        </pc:spChg>
        <pc:spChg chg="mod">
          <ac:chgData name="Kolakowski, Artur" userId="9c34c8cc-b1df-44f6-bea5-dcf7a54ee35f" providerId="ADAL" clId="{3840EB45-74CA-49F5-8548-3DE287019A31}" dt="2022-12-08T10:51:07.503" v="7099" actId="790"/>
          <ac:spMkLst>
            <pc:docMk/>
            <pc:sldMk cId="2574044071" sldId="484"/>
            <ac:spMk id="10661" creationId="{7E4D20DA-947E-4402-AE45-48238C000AA9}"/>
          </ac:spMkLst>
        </pc:spChg>
        <pc:spChg chg="mod">
          <ac:chgData name="Kolakowski, Artur" userId="9c34c8cc-b1df-44f6-bea5-dcf7a54ee35f" providerId="ADAL" clId="{3840EB45-74CA-49F5-8548-3DE287019A31}" dt="2022-12-08T10:51:07.503" v="7100" actId="790"/>
          <ac:spMkLst>
            <pc:docMk/>
            <pc:sldMk cId="2574044071" sldId="484"/>
            <ac:spMk id="10662" creationId="{B76D2064-F524-47CA-9E57-DD267471CEF3}"/>
          </ac:spMkLst>
        </pc:spChg>
        <pc:spChg chg="mod">
          <ac:chgData name="Kolakowski, Artur" userId="9c34c8cc-b1df-44f6-bea5-dcf7a54ee35f" providerId="ADAL" clId="{3840EB45-74CA-49F5-8548-3DE287019A31}" dt="2022-12-08T10:51:07.503" v="7101" actId="790"/>
          <ac:spMkLst>
            <pc:docMk/>
            <pc:sldMk cId="2574044071" sldId="484"/>
            <ac:spMk id="10663" creationId="{CB547ABC-90F9-4942-AD3F-B043B9029718}"/>
          </ac:spMkLst>
        </pc:spChg>
        <pc:spChg chg="mod">
          <ac:chgData name="Kolakowski, Artur" userId="9c34c8cc-b1df-44f6-bea5-dcf7a54ee35f" providerId="ADAL" clId="{3840EB45-74CA-49F5-8548-3DE287019A31}" dt="2022-12-08T10:51:07.508" v="7102" actId="790"/>
          <ac:spMkLst>
            <pc:docMk/>
            <pc:sldMk cId="2574044071" sldId="484"/>
            <ac:spMk id="10664" creationId="{F4750515-9750-41D3-A9B2-634B7E53B50C}"/>
          </ac:spMkLst>
        </pc:spChg>
        <pc:spChg chg="mod">
          <ac:chgData name="Kolakowski, Artur" userId="9c34c8cc-b1df-44f6-bea5-dcf7a54ee35f" providerId="ADAL" clId="{3840EB45-74CA-49F5-8548-3DE287019A31}" dt="2022-12-08T10:51:07.508" v="7103" actId="790"/>
          <ac:spMkLst>
            <pc:docMk/>
            <pc:sldMk cId="2574044071" sldId="484"/>
            <ac:spMk id="10665" creationId="{F8DC10A5-A69F-4E73-B24B-117C4388C21D}"/>
          </ac:spMkLst>
        </pc:spChg>
        <pc:spChg chg="mod">
          <ac:chgData name="Kolakowski, Artur" userId="9c34c8cc-b1df-44f6-bea5-dcf7a54ee35f" providerId="ADAL" clId="{3840EB45-74CA-49F5-8548-3DE287019A31}" dt="2022-12-08T10:51:07.508" v="7104" actId="790"/>
          <ac:spMkLst>
            <pc:docMk/>
            <pc:sldMk cId="2574044071" sldId="484"/>
            <ac:spMk id="10666" creationId="{9FE5D04F-7DC7-4788-9C1C-E9BDB48A9FBD}"/>
          </ac:spMkLst>
        </pc:spChg>
        <pc:spChg chg="mod">
          <ac:chgData name="Kolakowski, Artur" userId="9c34c8cc-b1df-44f6-bea5-dcf7a54ee35f" providerId="ADAL" clId="{3840EB45-74CA-49F5-8548-3DE287019A31}" dt="2022-12-08T10:51:07.508" v="7105" actId="790"/>
          <ac:spMkLst>
            <pc:docMk/>
            <pc:sldMk cId="2574044071" sldId="484"/>
            <ac:spMk id="10667" creationId="{0B295D6F-FB5A-4E17-BFDE-92E88E71ACAB}"/>
          </ac:spMkLst>
        </pc:spChg>
        <pc:spChg chg="mod">
          <ac:chgData name="Kolakowski, Artur" userId="9c34c8cc-b1df-44f6-bea5-dcf7a54ee35f" providerId="ADAL" clId="{3840EB45-74CA-49F5-8548-3DE287019A31}" dt="2022-12-08T10:51:07.513" v="7106" actId="790"/>
          <ac:spMkLst>
            <pc:docMk/>
            <pc:sldMk cId="2574044071" sldId="484"/>
            <ac:spMk id="10668" creationId="{D925D4E6-E3C8-4765-9538-2571B82ACB74}"/>
          </ac:spMkLst>
        </pc:spChg>
        <pc:spChg chg="mod">
          <ac:chgData name="Kolakowski, Artur" userId="9c34c8cc-b1df-44f6-bea5-dcf7a54ee35f" providerId="ADAL" clId="{3840EB45-74CA-49F5-8548-3DE287019A31}" dt="2022-12-08T10:51:07.513" v="7107" actId="790"/>
          <ac:spMkLst>
            <pc:docMk/>
            <pc:sldMk cId="2574044071" sldId="484"/>
            <ac:spMk id="10669" creationId="{A45F9E02-2F20-4E63-8214-C777F3EDC2D9}"/>
          </ac:spMkLst>
        </pc:spChg>
        <pc:spChg chg="mod">
          <ac:chgData name="Kolakowski, Artur" userId="9c34c8cc-b1df-44f6-bea5-dcf7a54ee35f" providerId="ADAL" clId="{3840EB45-74CA-49F5-8548-3DE287019A31}" dt="2022-12-08T10:51:07.513" v="7108" actId="790"/>
          <ac:spMkLst>
            <pc:docMk/>
            <pc:sldMk cId="2574044071" sldId="484"/>
            <ac:spMk id="10670" creationId="{A747E7BB-FCD4-46F8-801A-253D572093FD}"/>
          </ac:spMkLst>
        </pc:spChg>
        <pc:spChg chg="mod">
          <ac:chgData name="Kolakowski, Artur" userId="9c34c8cc-b1df-44f6-bea5-dcf7a54ee35f" providerId="ADAL" clId="{3840EB45-74CA-49F5-8548-3DE287019A31}" dt="2022-12-08T10:51:07.518" v="7109" actId="790"/>
          <ac:spMkLst>
            <pc:docMk/>
            <pc:sldMk cId="2574044071" sldId="484"/>
            <ac:spMk id="10671" creationId="{129BCF7D-BEEF-4DEC-8C25-B7A226B8107D}"/>
          </ac:spMkLst>
        </pc:spChg>
        <pc:spChg chg="mod">
          <ac:chgData name="Kolakowski, Artur" userId="9c34c8cc-b1df-44f6-bea5-dcf7a54ee35f" providerId="ADAL" clId="{3840EB45-74CA-49F5-8548-3DE287019A31}" dt="2022-12-08T10:51:07.518" v="7110" actId="790"/>
          <ac:spMkLst>
            <pc:docMk/>
            <pc:sldMk cId="2574044071" sldId="484"/>
            <ac:spMk id="10672" creationId="{624A83CD-EEE1-4D6F-8036-1CEA14BF45EB}"/>
          </ac:spMkLst>
        </pc:spChg>
        <pc:spChg chg="mod">
          <ac:chgData name="Kolakowski, Artur" userId="9c34c8cc-b1df-44f6-bea5-dcf7a54ee35f" providerId="ADAL" clId="{3840EB45-74CA-49F5-8548-3DE287019A31}" dt="2022-12-08T10:51:07.518" v="7111" actId="790"/>
          <ac:spMkLst>
            <pc:docMk/>
            <pc:sldMk cId="2574044071" sldId="484"/>
            <ac:spMk id="10673" creationId="{BEA70515-3ACF-4E7B-A28A-7BC04E8CE7AE}"/>
          </ac:spMkLst>
        </pc:spChg>
        <pc:spChg chg="mod">
          <ac:chgData name="Kolakowski, Artur" userId="9c34c8cc-b1df-44f6-bea5-dcf7a54ee35f" providerId="ADAL" clId="{3840EB45-74CA-49F5-8548-3DE287019A31}" dt="2022-12-08T10:51:07.523" v="7112" actId="790"/>
          <ac:spMkLst>
            <pc:docMk/>
            <pc:sldMk cId="2574044071" sldId="484"/>
            <ac:spMk id="10674" creationId="{8D81221D-DED5-4CBD-A23B-D36D0808C10D}"/>
          </ac:spMkLst>
        </pc:spChg>
        <pc:spChg chg="mod">
          <ac:chgData name="Kolakowski, Artur" userId="9c34c8cc-b1df-44f6-bea5-dcf7a54ee35f" providerId="ADAL" clId="{3840EB45-74CA-49F5-8548-3DE287019A31}" dt="2022-12-08T10:51:07.523" v="7113" actId="790"/>
          <ac:spMkLst>
            <pc:docMk/>
            <pc:sldMk cId="2574044071" sldId="484"/>
            <ac:spMk id="10675" creationId="{5C1B930C-865F-4025-B6FC-DDBE693A1495}"/>
          </ac:spMkLst>
        </pc:spChg>
        <pc:spChg chg="mod">
          <ac:chgData name="Kolakowski, Artur" userId="9c34c8cc-b1df-44f6-bea5-dcf7a54ee35f" providerId="ADAL" clId="{3840EB45-74CA-49F5-8548-3DE287019A31}" dt="2022-12-08T10:51:07.523" v="7114" actId="790"/>
          <ac:spMkLst>
            <pc:docMk/>
            <pc:sldMk cId="2574044071" sldId="484"/>
            <ac:spMk id="10676" creationId="{9F4271EF-A13F-4D7E-A0CB-81D0027CAB93}"/>
          </ac:spMkLst>
        </pc:spChg>
        <pc:spChg chg="mod">
          <ac:chgData name="Kolakowski, Artur" userId="9c34c8cc-b1df-44f6-bea5-dcf7a54ee35f" providerId="ADAL" clId="{3840EB45-74CA-49F5-8548-3DE287019A31}" dt="2022-12-08T10:51:07.527" v="7115" actId="790"/>
          <ac:spMkLst>
            <pc:docMk/>
            <pc:sldMk cId="2574044071" sldId="484"/>
            <ac:spMk id="10677" creationId="{6350A70A-4DD7-4FC2-93BD-115E100F9766}"/>
          </ac:spMkLst>
        </pc:spChg>
        <pc:spChg chg="mod">
          <ac:chgData name="Kolakowski, Artur" userId="9c34c8cc-b1df-44f6-bea5-dcf7a54ee35f" providerId="ADAL" clId="{3840EB45-74CA-49F5-8548-3DE287019A31}" dt="2022-12-08T10:51:07.527" v="7116" actId="790"/>
          <ac:spMkLst>
            <pc:docMk/>
            <pc:sldMk cId="2574044071" sldId="484"/>
            <ac:spMk id="10678" creationId="{2AFE8E45-0B31-4F7F-BF9E-1BEA87099E62}"/>
          </ac:spMkLst>
        </pc:spChg>
        <pc:spChg chg="mod">
          <ac:chgData name="Kolakowski, Artur" userId="9c34c8cc-b1df-44f6-bea5-dcf7a54ee35f" providerId="ADAL" clId="{3840EB45-74CA-49F5-8548-3DE287019A31}" dt="2022-12-08T10:51:07.527" v="7117" actId="790"/>
          <ac:spMkLst>
            <pc:docMk/>
            <pc:sldMk cId="2574044071" sldId="484"/>
            <ac:spMk id="10679" creationId="{5C0E6AFA-045B-41A5-8798-5BA43326B684}"/>
          </ac:spMkLst>
        </pc:spChg>
        <pc:spChg chg="mod">
          <ac:chgData name="Kolakowski, Artur" userId="9c34c8cc-b1df-44f6-bea5-dcf7a54ee35f" providerId="ADAL" clId="{3840EB45-74CA-49F5-8548-3DE287019A31}" dt="2022-12-08T10:51:07.533" v="7118" actId="790"/>
          <ac:spMkLst>
            <pc:docMk/>
            <pc:sldMk cId="2574044071" sldId="484"/>
            <ac:spMk id="10680" creationId="{396F1E88-8CC1-4112-B3AF-D61F36811EE6}"/>
          </ac:spMkLst>
        </pc:spChg>
        <pc:spChg chg="mod">
          <ac:chgData name="Kolakowski, Artur" userId="9c34c8cc-b1df-44f6-bea5-dcf7a54ee35f" providerId="ADAL" clId="{3840EB45-74CA-49F5-8548-3DE287019A31}" dt="2022-12-08T10:51:07.533" v="7119" actId="790"/>
          <ac:spMkLst>
            <pc:docMk/>
            <pc:sldMk cId="2574044071" sldId="484"/>
            <ac:spMk id="10681" creationId="{66CD8CB4-1AC0-4C1A-BFFA-E08F961F4548}"/>
          </ac:spMkLst>
        </pc:spChg>
        <pc:spChg chg="mod">
          <ac:chgData name="Kolakowski, Artur" userId="9c34c8cc-b1df-44f6-bea5-dcf7a54ee35f" providerId="ADAL" clId="{3840EB45-74CA-49F5-8548-3DE287019A31}" dt="2022-12-08T10:51:07.533" v="7120" actId="790"/>
          <ac:spMkLst>
            <pc:docMk/>
            <pc:sldMk cId="2574044071" sldId="484"/>
            <ac:spMk id="10682" creationId="{10C9B5F6-FC6F-43FD-A470-670D90F4A726}"/>
          </ac:spMkLst>
        </pc:spChg>
        <pc:spChg chg="mod">
          <ac:chgData name="Kolakowski, Artur" userId="9c34c8cc-b1df-44f6-bea5-dcf7a54ee35f" providerId="ADAL" clId="{3840EB45-74CA-49F5-8548-3DE287019A31}" dt="2022-12-08T10:51:07.533" v="7121" actId="790"/>
          <ac:spMkLst>
            <pc:docMk/>
            <pc:sldMk cId="2574044071" sldId="484"/>
            <ac:spMk id="10683" creationId="{E4A98EEA-EE3D-45A3-A1A9-9EF79B50751F}"/>
          </ac:spMkLst>
        </pc:spChg>
        <pc:spChg chg="mod">
          <ac:chgData name="Kolakowski, Artur" userId="9c34c8cc-b1df-44f6-bea5-dcf7a54ee35f" providerId="ADAL" clId="{3840EB45-74CA-49F5-8548-3DE287019A31}" dt="2022-12-08T10:51:07.538" v="7122" actId="790"/>
          <ac:spMkLst>
            <pc:docMk/>
            <pc:sldMk cId="2574044071" sldId="484"/>
            <ac:spMk id="10684" creationId="{AEF76EB9-5A6F-41ED-B129-8E5B4CF7DEB3}"/>
          </ac:spMkLst>
        </pc:spChg>
        <pc:spChg chg="mod">
          <ac:chgData name="Kolakowski, Artur" userId="9c34c8cc-b1df-44f6-bea5-dcf7a54ee35f" providerId="ADAL" clId="{3840EB45-74CA-49F5-8548-3DE287019A31}" dt="2022-12-08T10:51:07.538" v="7123" actId="790"/>
          <ac:spMkLst>
            <pc:docMk/>
            <pc:sldMk cId="2574044071" sldId="484"/>
            <ac:spMk id="10685" creationId="{E8ED310C-1D8B-4EA7-82DC-93DEF02FB4B3}"/>
          </ac:spMkLst>
        </pc:spChg>
        <pc:spChg chg="mod">
          <ac:chgData name="Kolakowski, Artur" userId="9c34c8cc-b1df-44f6-bea5-dcf7a54ee35f" providerId="ADAL" clId="{3840EB45-74CA-49F5-8548-3DE287019A31}" dt="2022-12-08T10:51:07.538" v="7124" actId="790"/>
          <ac:spMkLst>
            <pc:docMk/>
            <pc:sldMk cId="2574044071" sldId="484"/>
            <ac:spMk id="10686" creationId="{4C9BFBBA-E4D8-498C-A849-94D181E0B082}"/>
          </ac:spMkLst>
        </pc:spChg>
        <pc:spChg chg="mod">
          <ac:chgData name="Kolakowski, Artur" userId="9c34c8cc-b1df-44f6-bea5-dcf7a54ee35f" providerId="ADAL" clId="{3840EB45-74CA-49F5-8548-3DE287019A31}" dt="2022-12-08T10:51:07.543" v="7125" actId="790"/>
          <ac:spMkLst>
            <pc:docMk/>
            <pc:sldMk cId="2574044071" sldId="484"/>
            <ac:spMk id="10687" creationId="{34A197A7-F01C-4CA4-9526-24327CE5897A}"/>
          </ac:spMkLst>
        </pc:spChg>
        <pc:spChg chg="mod">
          <ac:chgData name="Kolakowski, Artur" userId="9c34c8cc-b1df-44f6-bea5-dcf7a54ee35f" providerId="ADAL" clId="{3840EB45-74CA-49F5-8548-3DE287019A31}" dt="2022-12-08T10:51:07.543" v="7126" actId="790"/>
          <ac:spMkLst>
            <pc:docMk/>
            <pc:sldMk cId="2574044071" sldId="484"/>
            <ac:spMk id="10688" creationId="{0C4EC58D-EF1D-475C-B53C-4AE8A269F89D}"/>
          </ac:spMkLst>
        </pc:spChg>
        <pc:spChg chg="mod">
          <ac:chgData name="Kolakowski, Artur" userId="9c34c8cc-b1df-44f6-bea5-dcf7a54ee35f" providerId="ADAL" clId="{3840EB45-74CA-49F5-8548-3DE287019A31}" dt="2022-12-08T10:51:07.543" v="7127" actId="790"/>
          <ac:spMkLst>
            <pc:docMk/>
            <pc:sldMk cId="2574044071" sldId="484"/>
            <ac:spMk id="10689" creationId="{CE079202-F06E-415B-ADD1-759C730F09FB}"/>
          </ac:spMkLst>
        </pc:spChg>
        <pc:spChg chg="mod">
          <ac:chgData name="Kolakowski, Artur" userId="9c34c8cc-b1df-44f6-bea5-dcf7a54ee35f" providerId="ADAL" clId="{3840EB45-74CA-49F5-8548-3DE287019A31}" dt="2022-12-08T10:51:07.547" v="7128" actId="790"/>
          <ac:spMkLst>
            <pc:docMk/>
            <pc:sldMk cId="2574044071" sldId="484"/>
            <ac:spMk id="10690" creationId="{77D312A0-ECAE-4658-A339-E5777C20B13C}"/>
          </ac:spMkLst>
        </pc:spChg>
        <pc:spChg chg="mod">
          <ac:chgData name="Kolakowski, Artur" userId="9c34c8cc-b1df-44f6-bea5-dcf7a54ee35f" providerId="ADAL" clId="{3840EB45-74CA-49F5-8548-3DE287019A31}" dt="2022-12-08T10:51:07.547" v="7129" actId="790"/>
          <ac:spMkLst>
            <pc:docMk/>
            <pc:sldMk cId="2574044071" sldId="484"/>
            <ac:spMk id="10691" creationId="{79125C16-BF5A-4DA9-A96F-FF46D893E152}"/>
          </ac:spMkLst>
        </pc:spChg>
        <pc:spChg chg="mod">
          <ac:chgData name="Kolakowski, Artur" userId="9c34c8cc-b1df-44f6-bea5-dcf7a54ee35f" providerId="ADAL" clId="{3840EB45-74CA-49F5-8548-3DE287019A31}" dt="2022-12-08T10:51:07.547" v="7130" actId="790"/>
          <ac:spMkLst>
            <pc:docMk/>
            <pc:sldMk cId="2574044071" sldId="484"/>
            <ac:spMk id="10692" creationId="{93C5D4AE-4334-47EE-86EF-FB052FD38A4B}"/>
          </ac:spMkLst>
        </pc:spChg>
        <pc:spChg chg="mod">
          <ac:chgData name="Kolakowski, Artur" userId="9c34c8cc-b1df-44f6-bea5-dcf7a54ee35f" providerId="ADAL" clId="{3840EB45-74CA-49F5-8548-3DE287019A31}" dt="2022-12-08T10:51:07.547" v="7131" actId="790"/>
          <ac:spMkLst>
            <pc:docMk/>
            <pc:sldMk cId="2574044071" sldId="484"/>
            <ac:spMk id="10693" creationId="{D61FAA4E-E5C7-4223-A527-562930C25FEE}"/>
          </ac:spMkLst>
        </pc:spChg>
        <pc:spChg chg="mod">
          <ac:chgData name="Kolakowski, Artur" userId="9c34c8cc-b1df-44f6-bea5-dcf7a54ee35f" providerId="ADAL" clId="{3840EB45-74CA-49F5-8548-3DE287019A31}" dt="2022-12-08T10:51:07.553" v="7132" actId="790"/>
          <ac:spMkLst>
            <pc:docMk/>
            <pc:sldMk cId="2574044071" sldId="484"/>
            <ac:spMk id="10694" creationId="{259F9348-F84F-41B1-BAFB-7FEAE55FF877}"/>
          </ac:spMkLst>
        </pc:spChg>
        <pc:spChg chg="mod">
          <ac:chgData name="Kolakowski, Artur" userId="9c34c8cc-b1df-44f6-bea5-dcf7a54ee35f" providerId="ADAL" clId="{3840EB45-74CA-49F5-8548-3DE287019A31}" dt="2022-12-08T10:51:07.553" v="7133" actId="790"/>
          <ac:spMkLst>
            <pc:docMk/>
            <pc:sldMk cId="2574044071" sldId="484"/>
            <ac:spMk id="10695" creationId="{B2D8C107-E908-4E4D-8224-0E1A70ACD8D5}"/>
          </ac:spMkLst>
        </pc:spChg>
        <pc:spChg chg="mod">
          <ac:chgData name="Kolakowski, Artur" userId="9c34c8cc-b1df-44f6-bea5-dcf7a54ee35f" providerId="ADAL" clId="{3840EB45-74CA-49F5-8548-3DE287019A31}" dt="2022-12-08T10:51:07.553" v="7134" actId="790"/>
          <ac:spMkLst>
            <pc:docMk/>
            <pc:sldMk cId="2574044071" sldId="484"/>
            <ac:spMk id="10696" creationId="{8C0513C8-0359-413D-B78D-921A1E89E12E}"/>
          </ac:spMkLst>
        </pc:spChg>
        <pc:spChg chg="mod">
          <ac:chgData name="Kolakowski, Artur" userId="9c34c8cc-b1df-44f6-bea5-dcf7a54ee35f" providerId="ADAL" clId="{3840EB45-74CA-49F5-8548-3DE287019A31}" dt="2022-12-08T10:51:07.558" v="7135" actId="790"/>
          <ac:spMkLst>
            <pc:docMk/>
            <pc:sldMk cId="2574044071" sldId="484"/>
            <ac:spMk id="10697" creationId="{A6B42D12-07CF-4B74-B507-D21ED832F03B}"/>
          </ac:spMkLst>
        </pc:spChg>
        <pc:spChg chg="mod">
          <ac:chgData name="Kolakowski, Artur" userId="9c34c8cc-b1df-44f6-bea5-dcf7a54ee35f" providerId="ADAL" clId="{3840EB45-74CA-49F5-8548-3DE287019A31}" dt="2022-12-08T10:51:07.558" v="7136" actId="790"/>
          <ac:spMkLst>
            <pc:docMk/>
            <pc:sldMk cId="2574044071" sldId="484"/>
            <ac:spMk id="10698" creationId="{E9480FBF-F1C5-4ACD-B6C7-0F8D26DB3629}"/>
          </ac:spMkLst>
        </pc:spChg>
        <pc:spChg chg="mod">
          <ac:chgData name="Kolakowski, Artur" userId="9c34c8cc-b1df-44f6-bea5-dcf7a54ee35f" providerId="ADAL" clId="{3840EB45-74CA-49F5-8548-3DE287019A31}" dt="2022-12-08T10:51:07.558" v="7137" actId="790"/>
          <ac:spMkLst>
            <pc:docMk/>
            <pc:sldMk cId="2574044071" sldId="484"/>
            <ac:spMk id="10699" creationId="{FF049E25-A666-4140-8581-71C633B2DC93}"/>
          </ac:spMkLst>
        </pc:spChg>
        <pc:spChg chg="mod">
          <ac:chgData name="Kolakowski, Artur" userId="9c34c8cc-b1df-44f6-bea5-dcf7a54ee35f" providerId="ADAL" clId="{3840EB45-74CA-49F5-8548-3DE287019A31}" dt="2022-12-08T10:51:07.563" v="7138" actId="790"/>
          <ac:spMkLst>
            <pc:docMk/>
            <pc:sldMk cId="2574044071" sldId="484"/>
            <ac:spMk id="10700" creationId="{C484792F-8103-42FF-A89E-2B3490F08F22}"/>
          </ac:spMkLst>
        </pc:spChg>
        <pc:spChg chg="mod">
          <ac:chgData name="Kolakowski, Artur" userId="9c34c8cc-b1df-44f6-bea5-dcf7a54ee35f" providerId="ADAL" clId="{3840EB45-74CA-49F5-8548-3DE287019A31}" dt="2022-12-08T10:51:07.563" v="7139" actId="790"/>
          <ac:spMkLst>
            <pc:docMk/>
            <pc:sldMk cId="2574044071" sldId="484"/>
            <ac:spMk id="10701" creationId="{86A3334D-6651-4083-B307-E8907BA5662B}"/>
          </ac:spMkLst>
        </pc:spChg>
        <pc:spChg chg="mod">
          <ac:chgData name="Kolakowski, Artur" userId="9c34c8cc-b1df-44f6-bea5-dcf7a54ee35f" providerId="ADAL" clId="{3840EB45-74CA-49F5-8548-3DE287019A31}" dt="2022-12-08T10:51:07.563" v="7140" actId="790"/>
          <ac:spMkLst>
            <pc:docMk/>
            <pc:sldMk cId="2574044071" sldId="484"/>
            <ac:spMk id="10702" creationId="{01F739B8-0E8A-4945-9C7F-5DEAD4F344C0}"/>
          </ac:spMkLst>
        </pc:spChg>
        <pc:spChg chg="mod">
          <ac:chgData name="Kolakowski, Artur" userId="9c34c8cc-b1df-44f6-bea5-dcf7a54ee35f" providerId="ADAL" clId="{3840EB45-74CA-49F5-8548-3DE287019A31}" dt="2022-12-08T10:51:07.563" v="7141" actId="790"/>
          <ac:spMkLst>
            <pc:docMk/>
            <pc:sldMk cId="2574044071" sldId="484"/>
            <ac:spMk id="10703" creationId="{6FEAF7D4-3931-4DAF-B526-3C83417CA02F}"/>
          </ac:spMkLst>
        </pc:spChg>
        <pc:spChg chg="mod">
          <ac:chgData name="Kolakowski, Artur" userId="9c34c8cc-b1df-44f6-bea5-dcf7a54ee35f" providerId="ADAL" clId="{3840EB45-74CA-49F5-8548-3DE287019A31}" dt="2022-12-08T10:51:07.567" v="7142" actId="790"/>
          <ac:spMkLst>
            <pc:docMk/>
            <pc:sldMk cId="2574044071" sldId="484"/>
            <ac:spMk id="10704" creationId="{469E859A-D9FF-4FA6-B6C7-7EBA85E74231}"/>
          </ac:spMkLst>
        </pc:spChg>
        <pc:spChg chg="mod">
          <ac:chgData name="Kolakowski, Artur" userId="9c34c8cc-b1df-44f6-bea5-dcf7a54ee35f" providerId="ADAL" clId="{3840EB45-74CA-49F5-8548-3DE287019A31}" dt="2022-12-08T10:51:07.567" v="7143" actId="790"/>
          <ac:spMkLst>
            <pc:docMk/>
            <pc:sldMk cId="2574044071" sldId="484"/>
            <ac:spMk id="10705" creationId="{E7267F94-94DA-4D15-A97A-62A99C43C4A3}"/>
          </ac:spMkLst>
        </pc:spChg>
        <pc:spChg chg="mod">
          <ac:chgData name="Kolakowski, Artur" userId="9c34c8cc-b1df-44f6-bea5-dcf7a54ee35f" providerId="ADAL" clId="{3840EB45-74CA-49F5-8548-3DE287019A31}" dt="2022-12-08T10:51:07.567" v="7144" actId="790"/>
          <ac:spMkLst>
            <pc:docMk/>
            <pc:sldMk cId="2574044071" sldId="484"/>
            <ac:spMk id="10706" creationId="{EAF9A7A1-9F08-4B2E-AB5D-E0CA021656AA}"/>
          </ac:spMkLst>
        </pc:spChg>
        <pc:spChg chg="mod">
          <ac:chgData name="Kolakowski, Artur" userId="9c34c8cc-b1df-44f6-bea5-dcf7a54ee35f" providerId="ADAL" clId="{3840EB45-74CA-49F5-8548-3DE287019A31}" dt="2022-12-08T10:51:07.572" v="7145" actId="790"/>
          <ac:spMkLst>
            <pc:docMk/>
            <pc:sldMk cId="2574044071" sldId="484"/>
            <ac:spMk id="10707" creationId="{89488FC1-C1AE-407B-9E0F-A39392B4CAC8}"/>
          </ac:spMkLst>
        </pc:spChg>
        <pc:spChg chg="mod">
          <ac:chgData name="Kolakowski, Artur" userId="9c34c8cc-b1df-44f6-bea5-dcf7a54ee35f" providerId="ADAL" clId="{3840EB45-74CA-49F5-8548-3DE287019A31}" dt="2022-12-08T10:51:07.572" v="7146" actId="790"/>
          <ac:spMkLst>
            <pc:docMk/>
            <pc:sldMk cId="2574044071" sldId="484"/>
            <ac:spMk id="10708" creationId="{3866053A-67D6-43BF-B748-56B9438D074D}"/>
          </ac:spMkLst>
        </pc:spChg>
        <pc:spChg chg="mod">
          <ac:chgData name="Kolakowski, Artur" userId="9c34c8cc-b1df-44f6-bea5-dcf7a54ee35f" providerId="ADAL" clId="{3840EB45-74CA-49F5-8548-3DE287019A31}" dt="2022-12-08T10:51:07.572" v="7147" actId="790"/>
          <ac:spMkLst>
            <pc:docMk/>
            <pc:sldMk cId="2574044071" sldId="484"/>
            <ac:spMk id="10709" creationId="{58DA6896-3227-48C3-8D6E-ED4F1DAFB218}"/>
          </ac:spMkLst>
        </pc:spChg>
        <pc:spChg chg="mod">
          <ac:chgData name="Kolakowski, Artur" userId="9c34c8cc-b1df-44f6-bea5-dcf7a54ee35f" providerId="ADAL" clId="{3840EB45-74CA-49F5-8548-3DE287019A31}" dt="2022-12-08T10:51:07.577" v="7148" actId="790"/>
          <ac:spMkLst>
            <pc:docMk/>
            <pc:sldMk cId="2574044071" sldId="484"/>
            <ac:spMk id="10710" creationId="{D6F0B9D2-8CC3-490C-8246-AF0469BBB89F}"/>
          </ac:spMkLst>
        </pc:spChg>
        <pc:spChg chg="mod">
          <ac:chgData name="Kolakowski, Artur" userId="9c34c8cc-b1df-44f6-bea5-dcf7a54ee35f" providerId="ADAL" clId="{3840EB45-74CA-49F5-8548-3DE287019A31}" dt="2022-12-08T10:51:07.577" v="7149" actId="790"/>
          <ac:spMkLst>
            <pc:docMk/>
            <pc:sldMk cId="2574044071" sldId="484"/>
            <ac:spMk id="10711" creationId="{4EE565E8-F5BF-4D53-AE29-911694F45E8E}"/>
          </ac:spMkLst>
        </pc:spChg>
        <pc:spChg chg="mod">
          <ac:chgData name="Kolakowski, Artur" userId="9c34c8cc-b1df-44f6-bea5-dcf7a54ee35f" providerId="ADAL" clId="{3840EB45-74CA-49F5-8548-3DE287019A31}" dt="2022-12-08T10:51:07.577" v="7150" actId="790"/>
          <ac:spMkLst>
            <pc:docMk/>
            <pc:sldMk cId="2574044071" sldId="484"/>
            <ac:spMk id="10712" creationId="{AA91E129-0220-468B-93C7-D1CD556893C2}"/>
          </ac:spMkLst>
        </pc:spChg>
        <pc:spChg chg="mod">
          <ac:chgData name="Kolakowski, Artur" userId="9c34c8cc-b1df-44f6-bea5-dcf7a54ee35f" providerId="ADAL" clId="{3840EB45-74CA-49F5-8548-3DE287019A31}" dt="2022-12-08T10:51:07.583" v="7151" actId="790"/>
          <ac:spMkLst>
            <pc:docMk/>
            <pc:sldMk cId="2574044071" sldId="484"/>
            <ac:spMk id="10713" creationId="{289D33A7-8B3A-4746-AB36-04DA4535FDAD}"/>
          </ac:spMkLst>
        </pc:spChg>
        <pc:spChg chg="mod">
          <ac:chgData name="Kolakowski, Artur" userId="9c34c8cc-b1df-44f6-bea5-dcf7a54ee35f" providerId="ADAL" clId="{3840EB45-74CA-49F5-8548-3DE287019A31}" dt="2022-12-08T10:51:07.583" v="7152" actId="790"/>
          <ac:spMkLst>
            <pc:docMk/>
            <pc:sldMk cId="2574044071" sldId="484"/>
            <ac:spMk id="10714" creationId="{93C5E006-54C2-4C48-8A29-AB89743C1093}"/>
          </ac:spMkLst>
        </pc:spChg>
        <pc:spChg chg="mod">
          <ac:chgData name="Kolakowski, Artur" userId="9c34c8cc-b1df-44f6-bea5-dcf7a54ee35f" providerId="ADAL" clId="{3840EB45-74CA-49F5-8548-3DE287019A31}" dt="2022-12-08T10:51:07.585" v="7153" actId="790"/>
          <ac:spMkLst>
            <pc:docMk/>
            <pc:sldMk cId="2574044071" sldId="484"/>
            <ac:spMk id="10715" creationId="{FBF801FC-EB73-440C-8ECA-88B2376D0611}"/>
          </ac:spMkLst>
        </pc:spChg>
        <pc:spChg chg="mod">
          <ac:chgData name="Kolakowski, Artur" userId="9c34c8cc-b1df-44f6-bea5-dcf7a54ee35f" providerId="ADAL" clId="{3840EB45-74CA-49F5-8548-3DE287019A31}" dt="2022-12-08T10:51:07.585" v="7154" actId="790"/>
          <ac:spMkLst>
            <pc:docMk/>
            <pc:sldMk cId="2574044071" sldId="484"/>
            <ac:spMk id="10716" creationId="{8D09F855-F63B-4E37-A0DF-D77199A7CF4E}"/>
          </ac:spMkLst>
        </pc:spChg>
        <pc:spChg chg="mod">
          <ac:chgData name="Kolakowski, Artur" userId="9c34c8cc-b1df-44f6-bea5-dcf7a54ee35f" providerId="ADAL" clId="{3840EB45-74CA-49F5-8548-3DE287019A31}" dt="2022-12-08T10:51:07.588" v="7155" actId="790"/>
          <ac:spMkLst>
            <pc:docMk/>
            <pc:sldMk cId="2574044071" sldId="484"/>
            <ac:spMk id="10717" creationId="{2D7F098E-83AF-49CB-938C-084A2CF30CBC}"/>
          </ac:spMkLst>
        </pc:spChg>
        <pc:spChg chg="mod">
          <ac:chgData name="Kolakowski, Artur" userId="9c34c8cc-b1df-44f6-bea5-dcf7a54ee35f" providerId="ADAL" clId="{3840EB45-74CA-49F5-8548-3DE287019A31}" dt="2022-12-08T10:51:07.588" v="7156" actId="790"/>
          <ac:spMkLst>
            <pc:docMk/>
            <pc:sldMk cId="2574044071" sldId="484"/>
            <ac:spMk id="10718" creationId="{990B7DE3-E7BE-4482-BB8F-2FD44CF6E94F}"/>
          </ac:spMkLst>
        </pc:spChg>
        <pc:spChg chg="mod">
          <ac:chgData name="Kolakowski, Artur" userId="9c34c8cc-b1df-44f6-bea5-dcf7a54ee35f" providerId="ADAL" clId="{3840EB45-74CA-49F5-8548-3DE287019A31}" dt="2022-12-08T10:51:07.588" v="7157" actId="790"/>
          <ac:spMkLst>
            <pc:docMk/>
            <pc:sldMk cId="2574044071" sldId="484"/>
            <ac:spMk id="10719" creationId="{78995C48-2E71-4F00-8792-21167F860431}"/>
          </ac:spMkLst>
        </pc:spChg>
        <pc:spChg chg="mod">
          <ac:chgData name="Kolakowski, Artur" userId="9c34c8cc-b1df-44f6-bea5-dcf7a54ee35f" providerId="ADAL" clId="{3840EB45-74CA-49F5-8548-3DE287019A31}" dt="2022-12-08T10:51:07.593" v="7158" actId="790"/>
          <ac:spMkLst>
            <pc:docMk/>
            <pc:sldMk cId="2574044071" sldId="484"/>
            <ac:spMk id="10720" creationId="{C822885D-76DE-4D5E-B788-8667920B7744}"/>
          </ac:spMkLst>
        </pc:spChg>
        <pc:spChg chg="mod">
          <ac:chgData name="Kolakowski, Artur" userId="9c34c8cc-b1df-44f6-bea5-dcf7a54ee35f" providerId="ADAL" clId="{3840EB45-74CA-49F5-8548-3DE287019A31}" dt="2022-12-08T10:51:07.593" v="7159" actId="790"/>
          <ac:spMkLst>
            <pc:docMk/>
            <pc:sldMk cId="2574044071" sldId="484"/>
            <ac:spMk id="10721" creationId="{75D8202F-DE72-48A4-9003-9E765339D386}"/>
          </ac:spMkLst>
        </pc:spChg>
        <pc:spChg chg="mod">
          <ac:chgData name="Kolakowski, Artur" userId="9c34c8cc-b1df-44f6-bea5-dcf7a54ee35f" providerId="ADAL" clId="{3840EB45-74CA-49F5-8548-3DE287019A31}" dt="2022-12-08T10:51:07.593" v="7160" actId="790"/>
          <ac:spMkLst>
            <pc:docMk/>
            <pc:sldMk cId="2574044071" sldId="484"/>
            <ac:spMk id="10722" creationId="{0760C79B-DC4B-4C9C-9CEA-1742EC86B6A7}"/>
          </ac:spMkLst>
        </pc:spChg>
        <pc:spChg chg="mod">
          <ac:chgData name="Kolakowski, Artur" userId="9c34c8cc-b1df-44f6-bea5-dcf7a54ee35f" providerId="ADAL" clId="{3840EB45-74CA-49F5-8548-3DE287019A31}" dt="2022-12-08T10:51:07.597" v="7161" actId="790"/>
          <ac:spMkLst>
            <pc:docMk/>
            <pc:sldMk cId="2574044071" sldId="484"/>
            <ac:spMk id="10723" creationId="{45A38347-3F4E-4580-9277-908426106AAA}"/>
          </ac:spMkLst>
        </pc:spChg>
        <pc:spChg chg="mod">
          <ac:chgData name="Kolakowski, Artur" userId="9c34c8cc-b1df-44f6-bea5-dcf7a54ee35f" providerId="ADAL" clId="{3840EB45-74CA-49F5-8548-3DE287019A31}" dt="2022-12-08T10:51:07.597" v="7162" actId="790"/>
          <ac:spMkLst>
            <pc:docMk/>
            <pc:sldMk cId="2574044071" sldId="484"/>
            <ac:spMk id="10724" creationId="{B348A512-FC62-44BF-A019-3DB283C5FBF0}"/>
          </ac:spMkLst>
        </pc:spChg>
        <pc:spChg chg="mod">
          <ac:chgData name="Kolakowski, Artur" userId="9c34c8cc-b1df-44f6-bea5-dcf7a54ee35f" providerId="ADAL" clId="{3840EB45-74CA-49F5-8548-3DE287019A31}" dt="2022-12-08T10:51:07.597" v="7163" actId="790"/>
          <ac:spMkLst>
            <pc:docMk/>
            <pc:sldMk cId="2574044071" sldId="484"/>
            <ac:spMk id="10725" creationId="{23B66EF7-9B94-48F1-8549-1758E0BF7133}"/>
          </ac:spMkLst>
        </pc:spChg>
        <pc:spChg chg="mod">
          <ac:chgData name="Kolakowski, Artur" userId="9c34c8cc-b1df-44f6-bea5-dcf7a54ee35f" providerId="ADAL" clId="{3840EB45-74CA-49F5-8548-3DE287019A31}" dt="2022-12-08T10:51:07.597" v="7164" actId="790"/>
          <ac:spMkLst>
            <pc:docMk/>
            <pc:sldMk cId="2574044071" sldId="484"/>
            <ac:spMk id="10726" creationId="{42D31AA2-7EE0-4152-A598-192C80731213}"/>
          </ac:spMkLst>
        </pc:spChg>
        <pc:spChg chg="mod">
          <ac:chgData name="Kolakowski, Artur" userId="9c34c8cc-b1df-44f6-bea5-dcf7a54ee35f" providerId="ADAL" clId="{3840EB45-74CA-49F5-8548-3DE287019A31}" dt="2022-12-08T10:51:07.602" v="7165" actId="790"/>
          <ac:spMkLst>
            <pc:docMk/>
            <pc:sldMk cId="2574044071" sldId="484"/>
            <ac:spMk id="10727" creationId="{537D4E4A-A6FE-4ED9-8EB2-BB69F8BBF18F}"/>
          </ac:spMkLst>
        </pc:spChg>
        <pc:spChg chg="mod">
          <ac:chgData name="Kolakowski, Artur" userId="9c34c8cc-b1df-44f6-bea5-dcf7a54ee35f" providerId="ADAL" clId="{3840EB45-74CA-49F5-8548-3DE287019A31}" dt="2022-12-08T10:51:07.602" v="7166" actId="790"/>
          <ac:spMkLst>
            <pc:docMk/>
            <pc:sldMk cId="2574044071" sldId="484"/>
            <ac:spMk id="10728" creationId="{6140BBDA-DE7A-4013-9032-9A4F04274929}"/>
          </ac:spMkLst>
        </pc:spChg>
        <pc:spChg chg="mod">
          <ac:chgData name="Kolakowski, Artur" userId="9c34c8cc-b1df-44f6-bea5-dcf7a54ee35f" providerId="ADAL" clId="{3840EB45-74CA-49F5-8548-3DE287019A31}" dt="2022-12-08T10:51:07.602" v="7167" actId="790"/>
          <ac:spMkLst>
            <pc:docMk/>
            <pc:sldMk cId="2574044071" sldId="484"/>
            <ac:spMk id="10729" creationId="{C59AAE29-67EF-418E-8B6B-B5D5107ADCC0}"/>
          </ac:spMkLst>
        </pc:spChg>
        <pc:spChg chg="mod">
          <ac:chgData name="Kolakowski, Artur" userId="9c34c8cc-b1df-44f6-bea5-dcf7a54ee35f" providerId="ADAL" clId="{3840EB45-74CA-49F5-8548-3DE287019A31}" dt="2022-12-08T10:51:07.608" v="7168" actId="790"/>
          <ac:spMkLst>
            <pc:docMk/>
            <pc:sldMk cId="2574044071" sldId="484"/>
            <ac:spMk id="10730" creationId="{1F7071FB-6930-4193-8FBA-1AF4DAB98E03}"/>
          </ac:spMkLst>
        </pc:spChg>
        <pc:spChg chg="mod">
          <ac:chgData name="Kolakowski, Artur" userId="9c34c8cc-b1df-44f6-bea5-dcf7a54ee35f" providerId="ADAL" clId="{3840EB45-74CA-49F5-8548-3DE287019A31}" dt="2022-12-08T10:51:07.608" v="7169" actId="790"/>
          <ac:spMkLst>
            <pc:docMk/>
            <pc:sldMk cId="2574044071" sldId="484"/>
            <ac:spMk id="10731" creationId="{D5DDA893-91CD-41A3-A005-86560809D400}"/>
          </ac:spMkLst>
        </pc:spChg>
        <pc:spChg chg="mod">
          <ac:chgData name="Kolakowski, Artur" userId="9c34c8cc-b1df-44f6-bea5-dcf7a54ee35f" providerId="ADAL" clId="{3840EB45-74CA-49F5-8548-3DE287019A31}" dt="2022-12-08T10:51:07.608" v="7170" actId="790"/>
          <ac:spMkLst>
            <pc:docMk/>
            <pc:sldMk cId="2574044071" sldId="484"/>
            <ac:spMk id="10732" creationId="{BB2CAF8C-AB58-4C47-B1F0-8DD8C2D2BCDF}"/>
          </ac:spMkLst>
        </pc:spChg>
        <pc:spChg chg="mod">
          <ac:chgData name="Kolakowski, Artur" userId="9c34c8cc-b1df-44f6-bea5-dcf7a54ee35f" providerId="ADAL" clId="{3840EB45-74CA-49F5-8548-3DE287019A31}" dt="2022-12-08T10:51:07.613" v="7171" actId="790"/>
          <ac:spMkLst>
            <pc:docMk/>
            <pc:sldMk cId="2574044071" sldId="484"/>
            <ac:spMk id="10733" creationId="{3FDDAFBA-A3BD-40FE-B330-A072D836728C}"/>
          </ac:spMkLst>
        </pc:spChg>
        <pc:spChg chg="mod">
          <ac:chgData name="Kolakowski, Artur" userId="9c34c8cc-b1df-44f6-bea5-dcf7a54ee35f" providerId="ADAL" clId="{3840EB45-74CA-49F5-8548-3DE287019A31}" dt="2022-12-08T10:51:07.613" v="7172" actId="790"/>
          <ac:spMkLst>
            <pc:docMk/>
            <pc:sldMk cId="2574044071" sldId="484"/>
            <ac:spMk id="10734" creationId="{9BCF3DAA-BBF9-4DCF-99C0-94A45B5F9D94}"/>
          </ac:spMkLst>
        </pc:spChg>
        <pc:spChg chg="mod">
          <ac:chgData name="Kolakowski, Artur" userId="9c34c8cc-b1df-44f6-bea5-dcf7a54ee35f" providerId="ADAL" clId="{3840EB45-74CA-49F5-8548-3DE287019A31}" dt="2022-12-08T10:51:07.613" v="7173" actId="790"/>
          <ac:spMkLst>
            <pc:docMk/>
            <pc:sldMk cId="2574044071" sldId="484"/>
            <ac:spMk id="10735" creationId="{64C427D1-3C39-4D17-96B9-6DA1F19D790D}"/>
          </ac:spMkLst>
        </pc:spChg>
        <pc:spChg chg="mod">
          <ac:chgData name="Kolakowski, Artur" userId="9c34c8cc-b1df-44f6-bea5-dcf7a54ee35f" providerId="ADAL" clId="{3840EB45-74CA-49F5-8548-3DE287019A31}" dt="2022-12-08T10:51:07.618" v="7174" actId="790"/>
          <ac:spMkLst>
            <pc:docMk/>
            <pc:sldMk cId="2574044071" sldId="484"/>
            <ac:spMk id="10736" creationId="{E572302C-9A83-441F-8F2D-9B7708872A75}"/>
          </ac:spMkLst>
        </pc:spChg>
        <pc:spChg chg="mod">
          <ac:chgData name="Kolakowski, Artur" userId="9c34c8cc-b1df-44f6-bea5-dcf7a54ee35f" providerId="ADAL" clId="{3840EB45-74CA-49F5-8548-3DE287019A31}" dt="2022-12-08T10:51:07.618" v="7175" actId="790"/>
          <ac:spMkLst>
            <pc:docMk/>
            <pc:sldMk cId="2574044071" sldId="484"/>
            <ac:spMk id="10737" creationId="{417B5436-3BED-4994-965F-4EF736047F94}"/>
          </ac:spMkLst>
        </pc:spChg>
        <pc:spChg chg="mod">
          <ac:chgData name="Kolakowski, Artur" userId="9c34c8cc-b1df-44f6-bea5-dcf7a54ee35f" providerId="ADAL" clId="{3840EB45-74CA-49F5-8548-3DE287019A31}" dt="2022-12-08T10:51:07.618" v="7176" actId="790"/>
          <ac:spMkLst>
            <pc:docMk/>
            <pc:sldMk cId="2574044071" sldId="484"/>
            <ac:spMk id="10738" creationId="{818EDA03-7E20-4A9B-9532-51E7F7876763}"/>
          </ac:spMkLst>
        </pc:spChg>
        <pc:spChg chg="mod">
          <ac:chgData name="Kolakowski, Artur" userId="9c34c8cc-b1df-44f6-bea5-dcf7a54ee35f" providerId="ADAL" clId="{3840EB45-74CA-49F5-8548-3DE287019A31}" dt="2022-12-08T10:51:07.618" v="7177" actId="790"/>
          <ac:spMkLst>
            <pc:docMk/>
            <pc:sldMk cId="2574044071" sldId="484"/>
            <ac:spMk id="10739" creationId="{4D204A20-4153-4FF4-A86D-FD4898925118}"/>
          </ac:spMkLst>
        </pc:spChg>
        <pc:spChg chg="mod">
          <ac:chgData name="Kolakowski, Artur" userId="9c34c8cc-b1df-44f6-bea5-dcf7a54ee35f" providerId="ADAL" clId="{3840EB45-74CA-49F5-8548-3DE287019A31}" dt="2022-12-08T10:51:07.623" v="7178" actId="790"/>
          <ac:spMkLst>
            <pc:docMk/>
            <pc:sldMk cId="2574044071" sldId="484"/>
            <ac:spMk id="10740" creationId="{8D3F67B7-45C2-4C0C-AED4-F8A6E6C11B03}"/>
          </ac:spMkLst>
        </pc:spChg>
        <pc:spChg chg="mod">
          <ac:chgData name="Kolakowski, Artur" userId="9c34c8cc-b1df-44f6-bea5-dcf7a54ee35f" providerId="ADAL" clId="{3840EB45-74CA-49F5-8548-3DE287019A31}" dt="2022-12-08T10:51:07.623" v="7179" actId="790"/>
          <ac:spMkLst>
            <pc:docMk/>
            <pc:sldMk cId="2574044071" sldId="484"/>
            <ac:spMk id="10741" creationId="{F004657F-07D3-417B-AB4A-80E236C6EE1C}"/>
          </ac:spMkLst>
        </pc:spChg>
        <pc:spChg chg="mod">
          <ac:chgData name="Kolakowski, Artur" userId="9c34c8cc-b1df-44f6-bea5-dcf7a54ee35f" providerId="ADAL" clId="{3840EB45-74CA-49F5-8548-3DE287019A31}" dt="2022-12-08T10:51:07.623" v="7180" actId="790"/>
          <ac:spMkLst>
            <pc:docMk/>
            <pc:sldMk cId="2574044071" sldId="484"/>
            <ac:spMk id="10742" creationId="{CA02188B-9F66-403A-A524-81F25C942B53}"/>
          </ac:spMkLst>
        </pc:spChg>
        <pc:spChg chg="mod">
          <ac:chgData name="Kolakowski, Artur" userId="9c34c8cc-b1df-44f6-bea5-dcf7a54ee35f" providerId="ADAL" clId="{3840EB45-74CA-49F5-8548-3DE287019A31}" dt="2022-12-08T10:51:07.628" v="7181" actId="790"/>
          <ac:spMkLst>
            <pc:docMk/>
            <pc:sldMk cId="2574044071" sldId="484"/>
            <ac:spMk id="10743" creationId="{008F377F-D581-47C2-B2F9-634D7F55DF30}"/>
          </ac:spMkLst>
        </pc:spChg>
        <pc:spChg chg="mod">
          <ac:chgData name="Kolakowski, Artur" userId="9c34c8cc-b1df-44f6-bea5-dcf7a54ee35f" providerId="ADAL" clId="{3840EB45-74CA-49F5-8548-3DE287019A31}" dt="2022-12-08T10:51:07.628" v="7182" actId="790"/>
          <ac:spMkLst>
            <pc:docMk/>
            <pc:sldMk cId="2574044071" sldId="484"/>
            <ac:spMk id="10744" creationId="{D6CBC9F1-90F4-4795-BA25-3C65E814B1F7}"/>
          </ac:spMkLst>
        </pc:spChg>
        <pc:spChg chg="mod">
          <ac:chgData name="Kolakowski, Artur" userId="9c34c8cc-b1df-44f6-bea5-dcf7a54ee35f" providerId="ADAL" clId="{3840EB45-74CA-49F5-8548-3DE287019A31}" dt="2022-12-08T10:51:07.628" v="7183" actId="790"/>
          <ac:spMkLst>
            <pc:docMk/>
            <pc:sldMk cId="2574044071" sldId="484"/>
            <ac:spMk id="10745" creationId="{A30A516E-AC32-4EEE-A675-FB19BC1C3EA2}"/>
          </ac:spMkLst>
        </pc:spChg>
        <pc:spChg chg="mod">
          <ac:chgData name="Kolakowski, Artur" userId="9c34c8cc-b1df-44f6-bea5-dcf7a54ee35f" providerId="ADAL" clId="{3840EB45-74CA-49F5-8548-3DE287019A31}" dt="2022-12-08T10:51:07.628" v="7184" actId="790"/>
          <ac:spMkLst>
            <pc:docMk/>
            <pc:sldMk cId="2574044071" sldId="484"/>
            <ac:spMk id="10746" creationId="{10FDBC69-CFF8-4BA2-A371-4D88DF4781E1}"/>
          </ac:spMkLst>
        </pc:spChg>
        <pc:spChg chg="mod">
          <ac:chgData name="Kolakowski, Artur" userId="9c34c8cc-b1df-44f6-bea5-dcf7a54ee35f" providerId="ADAL" clId="{3840EB45-74CA-49F5-8548-3DE287019A31}" dt="2022-12-08T10:51:07.633" v="7185" actId="790"/>
          <ac:spMkLst>
            <pc:docMk/>
            <pc:sldMk cId="2574044071" sldId="484"/>
            <ac:spMk id="10747" creationId="{D7242AF4-9D92-4465-B8D3-E59954F6CA8B}"/>
          </ac:spMkLst>
        </pc:spChg>
        <pc:spChg chg="mod">
          <ac:chgData name="Kolakowski, Artur" userId="9c34c8cc-b1df-44f6-bea5-dcf7a54ee35f" providerId="ADAL" clId="{3840EB45-74CA-49F5-8548-3DE287019A31}" dt="2022-12-08T10:51:07.633" v="7186" actId="790"/>
          <ac:spMkLst>
            <pc:docMk/>
            <pc:sldMk cId="2574044071" sldId="484"/>
            <ac:spMk id="10748" creationId="{5040A71F-6554-40F9-84FD-76B10FB77F49}"/>
          </ac:spMkLst>
        </pc:spChg>
        <pc:spChg chg="mod">
          <ac:chgData name="Kolakowski, Artur" userId="9c34c8cc-b1df-44f6-bea5-dcf7a54ee35f" providerId="ADAL" clId="{3840EB45-74CA-49F5-8548-3DE287019A31}" dt="2022-12-08T10:51:07.637" v="7187" actId="790"/>
          <ac:spMkLst>
            <pc:docMk/>
            <pc:sldMk cId="2574044071" sldId="484"/>
            <ac:spMk id="10749" creationId="{57A7204D-4EE8-42C4-A666-38515EDC6242}"/>
          </ac:spMkLst>
        </pc:spChg>
        <pc:spChg chg="mod">
          <ac:chgData name="Kolakowski, Artur" userId="9c34c8cc-b1df-44f6-bea5-dcf7a54ee35f" providerId="ADAL" clId="{3840EB45-74CA-49F5-8548-3DE287019A31}" dt="2022-12-08T10:51:07.637" v="7188" actId="790"/>
          <ac:spMkLst>
            <pc:docMk/>
            <pc:sldMk cId="2574044071" sldId="484"/>
            <ac:spMk id="10750" creationId="{E5D7B866-0DFF-49F7-A1DB-7B46BE9063FE}"/>
          </ac:spMkLst>
        </pc:spChg>
        <pc:spChg chg="mod">
          <ac:chgData name="Kolakowski, Artur" userId="9c34c8cc-b1df-44f6-bea5-dcf7a54ee35f" providerId="ADAL" clId="{3840EB45-74CA-49F5-8548-3DE287019A31}" dt="2022-12-08T10:51:07.637" v="7189" actId="790"/>
          <ac:spMkLst>
            <pc:docMk/>
            <pc:sldMk cId="2574044071" sldId="484"/>
            <ac:spMk id="10751" creationId="{DA7175C9-45AC-4FB9-B37E-BE368A56084C}"/>
          </ac:spMkLst>
        </pc:spChg>
        <pc:spChg chg="mod">
          <ac:chgData name="Kolakowski, Artur" userId="9c34c8cc-b1df-44f6-bea5-dcf7a54ee35f" providerId="ADAL" clId="{3840EB45-74CA-49F5-8548-3DE287019A31}" dt="2022-12-08T10:51:07.642" v="7190" actId="790"/>
          <ac:spMkLst>
            <pc:docMk/>
            <pc:sldMk cId="2574044071" sldId="484"/>
            <ac:spMk id="10752" creationId="{97BD38B5-2512-4D42-B9BA-CF952226C3E7}"/>
          </ac:spMkLst>
        </pc:spChg>
        <pc:spChg chg="mod">
          <ac:chgData name="Kolakowski, Artur" userId="9c34c8cc-b1df-44f6-bea5-dcf7a54ee35f" providerId="ADAL" clId="{3840EB45-74CA-49F5-8548-3DE287019A31}" dt="2022-12-08T10:51:07.642" v="7191" actId="790"/>
          <ac:spMkLst>
            <pc:docMk/>
            <pc:sldMk cId="2574044071" sldId="484"/>
            <ac:spMk id="10753" creationId="{908CB421-947B-45A8-849C-29444A1EC065}"/>
          </ac:spMkLst>
        </pc:spChg>
        <pc:spChg chg="mod">
          <ac:chgData name="Kolakowski, Artur" userId="9c34c8cc-b1df-44f6-bea5-dcf7a54ee35f" providerId="ADAL" clId="{3840EB45-74CA-49F5-8548-3DE287019A31}" dt="2022-12-08T10:51:07.642" v="7192" actId="790"/>
          <ac:spMkLst>
            <pc:docMk/>
            <pc:sldMk cId="2574044071" sldId="484"/>
            <ac:spMk id="10754" creationId="{F8C96237-D29C-4EF3-AAC7-32E8AEB48DF2}"/>
          </ac:spMkLst>
        </pc:spChg>
        <pc:spChg chg="mod">
          <ac:chgData name="Kolakowski, Artur" userId="9c34c8cc-b1df-44f6-bea5-dcf7a54ee35f" providerId="ADAL" clId="{3840EB45-74CA-49F5-8548-3DE287019A31}" dt="2022-12-08T10:51:07.642" v="7193" actId="790"/>
          <ac:spMkLst>
            <pc:docMk/>
            <pc:sldMk cId="2574044071" sldId="484"/>
            <ac:spMk id="10755" creationId="{7BC76870-1964-4D8B-8E85-4B00BB9208DF}"/>
          </ac:spMkLst>
        </pc:spChg>
        <pc:spChg chg="mod">
          <ac:chgData name="Kolakowski, Artur" userId="9c34c8cc-b1df-44f6-bea5-dcf7a54ee35f" providerId="ADAL" clId="{3840EB45-74CA-49F5-8548-3DE287019A31}" dt="2022-12-08T10:51:07.647" v="7194" actId="790"/>
          <ac:spMkLst>
            <pc:docMk/>
            <pc:sldMk cId="2574044071" sldId="484"/>
            <ac:spMk id="10756" creationId="{10382D35-E83B-448E-B025-469B985118D8}"/>
          </ac:spMkLst>
        </pc:spChg>
        <pc:spChg chg="mod">
          <ac:chgData name="Kolakowski, Artur" userId="9c34c8cc-b1df-44f6-bea5-dcf7a54ee35f" providerId="ADAL" clId="{3840EB45-74CA-49F5-8548-3DE287019A31}" dt="2022-12-08T10:51:07.647" v="7195" actId="790"/>
          <ac:spMkLst>
            <pc:docMk/>
            <pc:sldMk cId="2574044071" sldId="484"/>
            <ac:spMk id="10757" creationId="{F9A21E68-04D6-4533-A92E-9160154D9B9C}"/>
          </ac:spMkLst>
        </pc:spChg>
        <pc:spChg chg="mod">
          <ac:chgData name="Kolakowski, Artur" userId="9c34c8cc-b1df-44f6-bea5-dcf7a54ee35f" providerId="ADAL" clId="{3840EB45-74CA-49F5-8548-3DE287019A31}" dt="2022-12-08T10:51:07.647" v="7196" actId="790"/>
          <ac:spMkLst>
            <pc:docMk/>
            <pc:sldMk cId="2574044071" sldId="484"/>
            <ac:spMk id="10758" creationId="{DDDE8C71-05A8-4AE8-9FE4-83DC7C534BED}"/>
          </ac:spMkLst>
        </pc:spChg>
        <pc:spChg chg="mod">
          <ac:chgData name="Kolakowski, Artur" userId="9c34c8cc-b1df-44f6-bea5-dcf7a54ee35f" providerId="ADAL" clId="{3840EB45-74CA-49F5-8548-3DE287019A31}" dt="2022-12-08T10:51:07.653" v="7197" actId="790"/>
          <ac:spMkLst>
            <pc:docMk/>
            <pc:sldMk cId="2574044071" sldId="484"/>
            <ac:spMk id="10759" creationId="{BEF098AB-41B0-4690-B2BA-A800D2F1290C}"/>
          </ac:spMkLst>
        </pc:spChg>
        <pc:spChg chg="mod">
          <ac:chgData name="Kolakowski, Artur" userId="9c34c8cc-b1df-44f6-bea5-dcf7a54ee35f" providerId="ADAL" clId="{3840EB45-74CA-49F5-8548-3DE287019A31}" dt="2022-12-08T10:51:07.653" v="7198" actId="790"/>
          <ac:spMkLst>
            <pc:docMk/>
            <pc:sldMk cId="2574044071" sldId="484"/>
            <ac:spMk id="10760" creationId="{F6A4C686-793C-4502-8DDD-5809390FF5D4}"/>
          </ac:spMkLst>
        </pc:spChg>
        <pc:spChg chg="mod">
          <ac:chgData name="Kolakowski, Artur" userId="9c34c8cc-b1df-44f6-bea5-dcf7a54ee35f" providerId="ADAL" clId="{3840EB45-74CA-49F5-8548-3DE287019A31}" dt="2022-12-08T10:51:07.653" v="7199" actId="790"/>
          <ac:spMkLst>
            <pc:docMk/>
            <pc:sldMk cId="2574044071" sldId="484"/>
            <ac:spMk id="10761" creationId="{86C06FAD-2505-4CCF-9B61-FB14E447E363}"/>
          </ac:spMkLst>
        </pc:spChg>
        <pc:spChg chg="mod">
          <ac:chgData name="Kolakowski, Artur" userId="9c34c8cc-b1df-44f6-bea5-dcf7a54ee35f" providerId="ADAL" clId="{3840EB45-74CA-49F5-8548-3DE287019A31}" dt="2022-12-08T10:51:07.658" v="7200" actId="790"/>
          <ac:spMkLst>
            <pc:docMk/>
            <pc:sldMk cId="2574044071" sldId="484"/>
            <ac:spMk id="10762" creationId="{3F0A6F26-703A-4DA9-82CF-B4F02F2C21DF}"/>
          </ac:spMkLst>
        </pc:spChg>
        <pc:spChg chg="mod">
          <ac:chgData name="Kolakowski, Artur" userId="9c34c8cc-b1df-44f6-bea5-dcf7a54ee35f" providerId="ADAL" clId="{3840EB45-74CA-49F5-8548-3DE287019A31}" dt="2022-12-08T10:51:07.658" v="7201" actId="790"/>
          <ac:spMkLst>
            <pc:docMk/>
            <pc:sldMk cId="2574044071" sldId="484"/>
            <ac:spMk id="10763" creationId="{D3E1C2AE-ADF3-426B-8760-E767D2B17BF8}"/>
          </ac:spMkLst>
        </pc:spChg>
        <pc:spChg chg="mod">
          <ac:chgData name="Kolakowski, Artur" userId="9c34c8cc-b1df-44f6-bea5-dcf7a54ee35f" providerId="ADAL" clId="{3840EB45-74CA-49F5-8548-3DE287019A31}" dt="2022-12-08T10:51:07.658" v="7202" actId="790"/>
          <ac:spMkLst>
            <pc:docMk/>
            <pc:sldMk cId="2574044071" sldId="484"/>
            <ac:spMk id="10764" creationId="{4EF62C2B-F20A-4088-9C59-37BC1EA41364}"/>
          </ac:spMkLst>
        </pc:spChg>
        <pc:spChg chg="mod">
          <ac:chgData name="Kolakowski, Artur" userId="9c34c8cc-b1df-44f6-bea5-dcf7a54ee35f" providerId="ADAL" clId="{3840EB45-74CA-49F5-8548-3DE287019A31}" dt="2022-12-08T10:51:07.658" v="7203" actId="790"/>
          <ac:spMkLst>
            <pc:docMk/>
            <pc:sldMk cId="2574044071" sldId="484"/>
            <ac:spMk id="10765" creationId="{7977AF46-9C86-472A-897D-4A3B0AFA1D05}"/>
          </ac:spMkLst>
        </pc:spChg>
        <pc:spChg chg="mod">
          <ac:chgData name="Kolakowski, Artur" userId="9c34c8cc-b1df-44f6-bea5-dcf7a54ee35f" providerId="ADAL" clId="{3840EB45-74CA-49F5-8548-3DE287019A31}" dt="2022-12-08T10:51:07.663" v="7204" actId="790"/>
          <ac:spMkLst>
            <pc:docMk/>
            <pc:sldMk cId="2574044071" sldId="484"/>
            <ac:spMk id="10766" creationId="{134CEB6D-2413-4EF4-9F96-D77412CFD78E}"/>
          </ac:spMkLst>
        </pc:spChg>
        <pc:spChg chg="mod">
          <ac:chgData name="Kolakowski, Artur" userId="9c34c8cc-b1df-44f6-bea5-dcf7a54ee35f" providerId="ADAL" clId="{3840EB45-74CA-49F5-8548-3DE287019A31}" dt="2022-12-08T10:51:07.663" v="7205" actId="790"/>
          <ac:spMkLst>
            <pc:docMk/>
            <pc:sldMk cId="2574044071" sldId="484"/>
            <ac:spMk id="10767" creationId="{D369E021-596B-4749-85B8-A65FCCE34A1C}"/>
          </ac:spMkLst>
        </pc:spChg>
        <pc:spChg chg="mod">
          <ac:chgData name="Kolakowski, Artur" userId="9c34c8cc-b1df-44f6-bea5-dcf7a54ee35f" providerId="ADAL" clId="{3840EB45-74CA-49F5-8548-3DE287019A31}" dt="2022-12-08T10:51:07.663" v="7206" actId="790"/>
          <ac:spMkLst>
            <pc:docMk/>
            <pc:sldMk cId="2574044071" sldId="484"/>
            <ac:spMk id="10768" creationId="{0C227049-1973-42BE-89B8-4EAE8AD7D54E}"/>
          </ac:spMkLst>
        </pc:spChg>
        <pc:spChg chg="mod">
          <ac:chgData name="Kolakowski, Artur" userId="9c34c8cc-b1df-44f6-bea5-dcf7a54ee35f" providerId="ADAL" clId="{3840EB45-74CA-49F5-8548-3DE287019A31}" dt="2022-12-08T10:51:07.668" v="7207" actId="790"/>
          <ac:spMkLst>
            <pc:docMk/>
            <pc:sldMk cId="2574044071" sldId="484"/>
            <ac:spMk id="10769" creationId="{9CF2E58E-2ECC-4527-B46E-60A69607B31B}"/>
          </ac:spMkLst>
        </pc:spChg>
        <pc:spChg chg="mod">
          <ac:chgData name="Kolakowski, Artur" userId="9c34c8cc-b1df-44f6-bea5-dcf7a54ee35f" providerId="ADAL" clId="{3840EB45-74CA-49F5-8548-3DE287019A31}" dt="2022-12-08T10:51:07.668" v="7208" actId="790"/>
          <ac:spMkLst>
            <pc:docMk/>
            <pc:sldMk cId="2574044071" sldId="484"/>
            <ac:spMk id="10770" creationId="{1EE00F7C-CD09-4AA0-A6E6-4BA8D949CEC8}"/>
          </ac:spMkLst>
        </pc:spChg>
        <pc:spChg chg="mod">
          <ac:chgData name="Kolakowski, Artur" userId="9c34c8cc-b1df-44f6-bea5-dcf7a54ee35f" providerId="ADAL" clId="{3840EB45-74CA-49F5-8548-3DE287019A31}" dt="2022-12-08T10:51:07.668" v="7209" actId="790"/>
          <ac:spMkLst>
            <pc:docMk/>
            <pc:sldMk cId="2574044071" sldId="484"/>
            <ac:spMk id="10771" creationId="{F58BA3E2-B238-421A-9F59-4027632B97A4}"/>
          </ac:spMkLst>
        </pc:spChg>
        <pc:spChg chg="mod">
          <ac:chgData name="Kolakowski, Artur" userId="9c34c8cc-b1df-44f6-bea5-dcf7a54ee35f" providerId="ADAL" clId="{3840EB45-74CA-49F5-8548-3DE287019A31}" dt="2022-12-08T10:51:07.668" v="7210" actId="790"/>
          <ac:spMkLst>
            <pc:docMk/>
            <pc:sldMk cId="2574044071" sldId="484"/>
            <ac:spMk id="10772" creationId="{5ECBB44E-3E22-4FF9-B820-C879BF37D9B7}"/>
          </ac:spMkLst>
        </pc:spChg>
        <pc:spChg chg="mod">
          <ac:chgData name="Kolakowski, Artur" userId="9c34c8cc-b1df-44f6-bea5-dcf7a54ee35f" providerId="ADAL" clId="{3840EB45-74CA-49F5-8548-3DE287019A31}" dt="2022-12-08T10:51:07.673" v="7211" actId="790"/>
          <ac:spMkLst>
            <pc:docMk/>
            <pc:sldMk cId="2574044071" sldId="484"/>
            <ac:spMk id="10773" creationId="{B376BCE7-3790-4BAD-8164-35A2BDB5303B}"/>
          </ac:spMkLst>
        </pc:spChg>
        <pc:spChg chg="mod">
          <ac:chgData name="Kolakowski, Artur" userId="9c34c8cc-b1df-44f6-bea5-dcf7a54ee35f" providerId="ADAL" clId="{3840EB45-74CA-49F5-8548-3DE287019A31}" dt="2022-12-08T10:51:07.673" v="7212" actId="790"/>
          <ac:spMkLst>
            <pc:docMk/>
            <pc:sldMk cId="2574044071" sldId="484"/>
            <ac:spMk id="10774" creationId="{86980A58-5CB3-4A5A-A6F9-5ECB11FB203A}"/>
          </ac:spMkLst>
        </pc:spChg>
        <pc:spChg chg="mod">
          <ac:chgData name="Kolakowski, Artur" userId="9c34c8cc-b1df-44f6-bea5-dcf7a54ee35f" providerId="ADAL" clId="{3840EB45-74CA-49F5-8548-3DE287019A31}" dt="2022-12-08T10:51:07.678" v="7213" actId="790"/>
          <ac:spMkLst>
            <pc:docMk/>
            <pc:sldMk cId="2574044071" sldId="484"/>
            <ac:spMk id="10775" creationId="{9714989E-CAB8-4893-8395-18B197E5458A}"/>
          </ac:spMkLst>
        </pc:spChg>
        <pc:spChg chg="mod">
          <ac:chgData name="Kolakowski, Artur" userId="9c34c8cc-b1df-44f6-bea5-dcf7a54ee35f" providerId="ADAL" clId="{3840EB45-74CA-49F5-8548-3DE287019A31}" dt="2022-12-08T10:51:07.678" v="7214" actId="790"/>
          <ac:spMkLst>
            <pc:docMk/>
            <pc:sldMk cId="2574044071" sldId="484"/>
            <ac:spMk id="10776" creationId="{0091E56E-2A8E-43B6-B50D-B409EB516FC6}"/>
          </ac:spMkLst>
        </pc:spChg>
        <pc:spChg chg="mod">
          <ac:chgData name="Kolakowski, Artur" userId="9c34c8cc-b1df-44f6-bea5-dcf7a54ee35f" providerId="ADAL" clId="{3840EB45-74CA-49F5-8548-3DE287019A31}" dt="2022-12-08T10:51:07.678" v="7215" actId="790"/>
          <ac:spMkLst>
            <pc:docMk/>
            <pc:sldMk cId="2574044071" sldId="484"/>
            <ac:spMk id="10777" creationId="{7168E10F-6677-40B0-B596-77FC518C6A26}"/>
          </ac:spMkLst>
        </pc:spChg>
        <pc:spChg chg="mod">
          <ac:chgData name="Kolakowski, Artur" userId="9c34c8cc-b1df-44f6-bea5-dcf7a54ee35f" providerId="ADAL" clId="{3840EB45-74CA-49F5-8548-3DE287019A31}" dt="2022-12-08T10:51:07.678" v="7216" actId="790"/>
          <ac:spMkLst>
            <pc:docMk/>
            <pc:sldMk cId="2574044071" sldId="484"/>
            <ac:spMk id="10778" creationId="{A489BD5E-4C70-4D7D-93CF-408F2E863B74}"/>
          </ac:spMkLst>
        </pc:spChg>
        <pc:spChg chg="mod">
          <ac:chgData name="Kolakowski, Artur" userId="9c34c8cc-b1df-44f6-bea5-dcf7a54ee35f" providerId="ADAL" clId="{3840EB45-74CA-49F5-8548-3DE287019A31}" dt="2022-12-08T10:51:07.683" v="7217" actId="790"/>
          <ac:spMkLst>
            <pc:docMk/>
            <pc:sldMk cId="2574044071" sldId="484"/>
            <ac:spMk id="10779" creationId="{FB3E1EA9-2ED5-43B4-AC91-75A8417811C5}"/>
          </ac:spMkLst>
        </pc:spChg>
        <pc:spChg chg="mod">
          <ac:chgData name="Kolakowski, Artur" userId="9c34c8cc-b1df-44f6-bea5-dcf7a54ee35f" providerId="ADAL" clId="{3840EB45-74CA-49F5-8548-3DE287019A31}" dt="2022-12-08T10:51:07.685" v="7218" actId="790"/>
          <ac:spMkLst>
            <pc:docMk/>
            <pc:sldMk cId="2574044071" sldId="484"/>
            <ac:spMk id="10780" creationId="{E12A9749-B75D-415F-8556-BBF0F5CD6228}"/>
          </ac:spMkLst>
        </pc:spChg>
        <pc:spChg chg="mod">
          <ac:chgData name="Kolakowski, Artur" userId="9c34c8cc-b1df-44f6-bea5-dcf7a54ee35f" providerId="ADAL" clId="{3840EB45-74CA-49F5-8548-3DE287019A31}" dt="2022-12-08T10:51:07.685" v="7219" actId="790"/>
          <ac:spMkLst>
            <pc:docMk/>
            <pc:sldMk cId="2574044071" sldId="484"/>
            <ac:spMk id="10781" creationId="{C95A8FF3-8B1B-4EF9-8CA8-F6B90656202B}"/>
          </ac:spMkLst>
        </pc:spChg>
        <pc:spChg chg="mod">
          <ac:chgData name="Kolakowski, Artur" userId="9c34c8cc-b1df-44f6-bea5-dcf7a54ee35f" providerId="ADAL" clId="{3840EB45-74CA-49F5-8548-3DE287019A31}" dt="2022-12-08T10:51:07.688" v="7220" actId="790"/>
          <ac:spMkLst>
            <pc:docMk/>
            <pc:sldMk cId="2574044071" sldId="484"/>
            <ac:spMk id="10782" creationId="{7032193A-4F90-49DD-BB3E-7C3693899706}"/>
          </ac:spMkLst>
        </pc:spChg>
        <pc:spChg chg="mod">
          <ac:chgData name="Kolakowski, Artur" userId="9c34c8cc-b1df-44f6-bea5-dcf7a54ee35f" providerId="ADAL" clId="{3840EB45-74CA-49F5-8548-3DE287019A31}" dt="2022-12-08T10:51:07.688" v="7221" actId="790"/>
          <ac:spMkLst>
            <pc:docMk/>
            <pc:sldMk cId="2574044071" sldId="484"/>
            <ac:spMk id="10783" creationId="{739EF68A-7A71-4124-AD71-4330BA3D1A8B}"/>
          </ac:spMkLst>
        </pc:spChg>
        <pc:spChg chg="mod">
          <ac:chgData name="Kolakowski, Artur" userId="9c34c8cc-b1df-44f6-bea5-dcf7a54ee35f" providerId="ADAL" clId="{3840EB45-74CA-49F5-8548-3DE287019A31}" dt="2022-12-08T10:51:07.688" v="7222" actId="790"/>
          <ac:spMkLst>
            <pc:docMk/>
            <pc:sldMk cId="2574044071" sldId="484"/>
            <ac:spMk id="10784" creationId="{5827830C-C155-419A-AD36-17A374958D54}"/>
          </ac:spMkLst>
        </pc:spChg>
        <pc:spChg chg="mod">
          <ac:chgData name="Kolakowski, Artur" userId="9c34c8cc-b1df-44f6-bea5-dcf7a54ee35f" providerId="ADAL" clId="{3840EB45-74CA-49F5-8548-3DE287019A31}" dt="2022-12-08T10:51:07.693" v="7223" actId="790"/>
          <ac:spMkLst>
            <pc:docMk/>
            <pc:sldMk cId="2574044071" sldId="484"/>
            <ac:spMk id="10785" creationId="{CFE70F18-655B-40B1-8C80-C88EB1EF2878}"/>
          </ac:spMkLst>
        </pc:spChg>
        <pc:spChg chg="mod">
          <ac:chgData name="Kolakowski, Artur" userId="9c34c8cc-b1df-44f6-bea5-dcf7a54ee35f" providerId="ADAL" clId="{3840EB45-74CA-49F5-8548-3DE287019A31}" dt="2022-12-08T10:51:07.693" v="7224" actId="790"/>
          <ac:spMkLst>
            <pc:docMk/>
            <pc:sldMk cId="2574044071" sldId="484"/>
            <ac:spMk id="10786" creationId="{07D745A0-E279-4168-A162-C2F0916E5C43}"/>
          </ac:spMkLst>
        </pc:spChg>
        <pc:spChg chg="mod">
          <ac:chgData name="Kolakowski, Artur" userId="9c34c8cc-b1df-44f6-bea5-dcf7a54ee35f" providerId="ADAL" clId="{3840EB45-74CA-49F5-8548-3DE287019A31}" dt="2022-12-08T10:51:07.693" v="7225" actId="790"/>
          <ac:spMkLst>
            <pc:docMk/>
            <pc:sldMk cId="2574044071" sldId="484"/>
            <ac:spMk id="10787" creationId="{56EB33F8-BE17-4406-9CA2-185A9C153C1E}"/>
          </ac:spMkLst>
        </pc:spChg>
        <pc:spChg chg="mod">
          <ac:chgData name="Kolakowski, Artur" userId="9c34c8cc-b1df-44f6-bea5-dcf7a54ee35f" providerId="ADAL" clId="{3840EB45-74CA-49F5-8548-3DE287019A31}" dt="2022-12-08T10:51:07.697" v="7226" actId="790"/>
          <ac:spMkLst>
            <pc:docMk/>
            <pc:sldMk cId="2574044071" sldId="484"/>
            <ac:spMk id="10788" creationId="{9DFB9C4B-A1DF-4825-B1DE-336AD0C661D4}"/>
          </ac:spMkLst>
        </pc:spChg>
        <pc:spChg chg="mod">
          <ac:chgData name="Kolakowski, Artur" userId="9c34c8cc-b1df-44f6-bea5-dcf7a54ee35f" providerId="ADAL" clId="{3840EB45-74CA-49F5-8548-3DE287019A31}" dt="2022-12-08T10:51:07.697" v="7227" actId="790"/>
          <ac:spMkLst>
            <pc:docMk/>
            <pc:sldMk cId="2574044071" sldId="484"/>
            <ac:spMk id="10789" creationId="{6FD91633-FD9D-4AFB-8B0C-7E52BB9CE90D}"/>
          </ac:spMkLst>
        </pc:spChg>
        <pc:spChg chg="mod">
          <ac:chgData name="Kolakowski, Artur" userId="9c34c8cc-b1df-44f6-bea5-dcf7a54ee35f" providerId="ADAL" clId="{3840EB45-74CA-49F5-8548-3DE287019A31}" dt="2022-12-08T10:51:07.697" v="7228" actId="790"/>
          <ac:spMkLst>
            <pc:docMk/>
            <pc:sldMk cId="2574044071" sldId="484"/>
            <ac:spMk id="10790" creationId="{FE504D83-1291-4D5D-AA7D-4904D1305B23}"/>
          </ac:spMkLst>
        </pc:spChg>
        <pc:spChg chg="mod">
          <ac:chgData name="Kolakowski, Artur" userId="9c34c8cc-b1df-44f6-bea5-dcf7a54ee35f" providerId="ADAL" clId="{3840EB45-74CA-49F5-8548-3DE287019A31}" dt="2022-12-08T10:51:07.703" v="7229" actId="790"/>
          <ac:spMkLst>
            <pc:docMk/>
            <pc:sldMk cId="2574044071" sldId="484"/>
            <ac:spMk id="10791" creationId="{718B81AF-ADEF-4D6E-A2CB-D54F8B244A59}"/>
          </ac:spMkLst>
        </pc:spChg>
        <pc:spChg chg="mod">
          <ac:chgData name="Kolakowski, Artur" userId="9c34c8cc-b1df-44f6-bea5-dcf7a54ee35f" providerId="ADAL" clId="{3840EB45-74CA-49F5-8548-3DE287019A31}" dt="2022-12-08T10:51:07.703" v="7230" actId="790"/>
          <ac:spMkLst>
            <pc:docMk/>
            <pc:sldMk cId="2574044071" sldId="484"/>
            <ac:spMk id="10792" creationId="{E011805F-19C0-43BF-B60C-4595E6957C4E}"/>
          </ac:spMkLst>
        </pc:spChg>
        <pc:spChg chg="mod">
          <ac:chgData name="Kolakowski, Artur" userId="9c34c8cc-b1df-44f6-bea5-dcf7a54ee35f" providerId="ADAL" clId="{3840EB45-74CA-49F5-8548-3DE287019A31}" dt="2022-12-08T10:51:07.703" v="7231" actId="790"/>
          <ac:spMkLst>
            <pc:docMk/>
            <pc:sldMk cId="2574044071" sldId="484"/>
            <ac:spMk id="10793" creationId="{FF9ABBFD-F745-436D-9A2E-53ECC87BE7EA}"/>
          </ac:spMkLst>
        </pc:spChg>
        <pc:spChg chg="mod">
          <ac:chgData name="Kolakowski, Artur" userId="9c34c8cc-b1df-44f6-bea5-dcf7a54ee35f" providerId="ADAL" clId="{3840EB45-74CA-49F5-8548-3DE287019A31}" dt="2022-12-08T10:51:07.708" v="7232" actId="790"/>
          <ac:spMkLst>
            <pc:docMk/>
            <pc:sldMk cId="2574044071" sldId="484"/>
            <ac:spMk id="10794" creationId="{0E37D35A-9693-4C54-8AAF-BB06FF41A228}"/>
          </ac:spMkLst>
        </pc:spChg>
        <pc:spChg chg="mod">
          <ac:chgData name="Kolakowski, Artur" userId="9c34c8cc-b1df-44f6-bea5-dcf7a54ee35f" providerId="ADAL" clId="{3840EB45-74CA-49F5-8548-3DE287019A31}" dt="2022-12-08T10:51:07.708" v="7233" actId="790"/>
          <ac:spMkLst>
            <pc:docMk/>
            <pc:sldMk cId="2574044071" sldId="484"/>
            <ac:spMk id="10795" creationId="{C9B18890-0B09-4CFB-B90A-A79FE6D0F923}"/>
          </ac:spMkLst>
        </pc:spChg>
        <pc:spChg chg="mod">
          <ac:chgData name="Kolakowski, Artur" userId="9c34c8cc-b1df-44f6-bea5-dcf7a54ee35f" providerId="ADAL" clId="{3840EB45-74CA-49F5-8548-3DE287019A31}" dt="2022-12-08T10:51:07.713" v="7234" actId="790"/>
          <ac:spMkLst>
            <pc:docMk/>
            <pc:sldMk cId="2574044071" sldId="484"/>
            <ac:spMk id="10796" creationId="{55D2B582-1D57-49B4-A394-DD3017A8A5CA}"/>
          </ac:spMkLst>
        </pc:spChg>
        <pc:spChg chg="mod">
          <ac:chgData name="Kolakowski, Artur" userId="9c34c8cc-b1df-44f6-bea5-dcf7a54ee35f" providerId="ADAL" clId="{3840EB45-74CA-49F5-8548-3DE287019A31}" dt="2022-12-08T10:51:07.713" v="7235" actId="790"/>
          <ac:spMkLst>
            <pc:docMk/>
            <pc:sldMk cId="2574044071" sldId="484"/>
            <ac:spMk id="10797" creationId="{946AC75E-9720-4B74-B439-A49C2C6F0400}"/>
          </ac:spMkLst>
        </pc:spChg>
        <pc:spChg chg="mod">
          <ac:chgData name="Kolakowski, Artur" userId="9c34c8cc-b1df-44f6-bea5-dcf7a54ee35f" providerId="ADAL" clId="{3840EB45-74CA-49F5-8548-3DE287019A31}" dt="2022-12-08T10:51:07.713" v="7236" actId="790"/>
          <ac:spMkLst>
            <pc:docMk/>
            <pc:sldMk cId="2574044071" sldId="484"/>
            <ac:spMk id="10798" creationId="{FDB84CC0-AE64-4FF2-971B-E7CF1A903901}"/>
          </ac:spMkLst>
        </pc:spChg>
        <pc:spChg chg="mod">
          <ac:chgData name="Kolakowski, Artur" userId="9c34c8cc-b1df-44f6-bea5-dcf7a54ee35f" providerId="ADAL" clId="{3840EB45-74CA-49F5-8548-3DE287019A31}" dt="2022-12-08T10:51:07.718" v="7237" actId="790"/>
          <ac:spMkLst>
            <pc:docMk/>
            <pc:sldMk cId="2574044071" sldId="484"/>
            <ac:spMk id="10799" creationId="{5C148C20-AEC1-4E19-A0AF-8E4E25E7DE04}"/>
          </ac:spMkLst>
        </pc:spChg>
        <pc:spChg chg="mod">
          <ac:chgData name="Kolakowski, Artur" userId="9c34c8cc-b1df-44f6-bea5-dcf7a54ee35f" providerId="ADAL" clId="{3840EB45-74CA-49F5-8548-3DE287019A31}" dt="2022-12-08T10:51:07.718" v="7238" actId="790"/>
          <ac:spMkLst>
            <pc:docMk/>
            <pc:sldMk cId="2574044071" sldId="484"/>
            <ac:spMk id="10800" creationId="{DBD9B60F-DF13-4B47-87C6-71FE625594BA}"/>
          </ac:spMkLst>
        </pc:spChg>
        <pc:spChg chg="mod">
          <ac:chgData name="Kolakowski, Artur" userId="9c34c8cc-b1df-44f6-bea5-dcf7a54ee35f" providerId="ADAL" clId="{3840EB45-74CA-49F5-8548-3DE287019A31}" dt="2022-12-08T10:51:07.718" v="7239" actId="790"/>
          <ac:spMkLst>
            <pc:docMk/>
            <pc:sldMk cId="2574044071" sldId="484"/>
            <ac:spMk id="10801" creationId="{83FDD6F6-5766-41BC-86B1-FF9E73149E27}"/>
          </ac:spMkLst>
        </pc:spChg>
        <pc:spChg chg="mod">
          <ac:chgData name="Kolakowski, Artur" userId="9c34c8cc-b1df-44f6-bea5-dcf7a54ee35f" providerId="ADAL" clId="{3840EB45-74CA-49F5-8548-3DE287019A31}" dt="2022-12-08T10:51:07.723" v="7240" actId="790"/>
          <ac:spMkLst>
            <pc:docMk/>
            <pc:sldMk cId="2574044071" sldId="484"/>
            <ac:spMk id="10802" creationId="{D6DADE83-4312-4F4D-A73D-EE829C13B4CF}"/>
          </ac:spMkLst>
        </pc:spChg>
        <pc:spChg chg="mod">
          <ac:chgData name="Kolakowski, Artur" userId="9c34c8cc-b1df-44f6-bea5-dcf7a54ee35f" providerId="ADAL" clId="{3840EB45-74CA-49F5-8548-3DE287019A31}" dt="2022-12-08T10:51:07.723" v="7241" actId="790"/>
          <ac:spMkLst>
            <pc:docMk/>
            <pc:sldMk cId="2574044071" sldId="484"/>
            <ac:spMk id="10803" creationId="{8E34379A-10F9-43CD-B27D-16AF8ADEBA88}"/>
          </ac:spMkLst>
        </pc:spChg>
        <pc:spChg chg="mod">
          <ac:chgData name="Kolakowski, Artur" userId="9c34c8cc-b1df-44f6-bea5-dcf7a54ee35f" providerId="ADAL" clId="{3840EB45-74CA-49F5-8548-3DE287019A31}" dt="2022-12-08T10:51:07.728" v="7242" actId="790"/>
          <ac:spMkLst>
            <pc:docMk/>
            <pc:sldMk cId="2574044071" sldId="484"/>
            <ac:spMk id="10804" creationId="{5497B5AF-7F9C-4A84-9EBA-22F983C833F8}"/>
          </ac:spMkLst>
        </pc:spChg>
        <pc:spChg chg="mod">
          <ac:chgData name="Kolakowski, Artur" userId="9c34c8cc-b1df-44f6-bea5-dcf7a54ee35f" providerId="ADAL" clId="{3840EB45-74CA-49F5-8548-3DE287019A31}" dt="2022-12-08T10:51:07.728" v="7243" actId="790"/>
          <ac:spMkLst>
            <pc:docMk/>
            <pc:sldMk cId="2574044071" sldId="484"/>
            <ac:spMk id="10805" creationId="{EC2A1132-866A-42FE-BF73-963576980907}"/>
          </ac:spMkLst>
        </pc:spChg>
        <pc:spChg chg="mod">
          <ac:chgData name="Kolakowski, Artur" userId="9c34c8cc-b1df-44f6-bea5-dcf7a54ee35f" providerId="ADAL" clId="{3840EB45-74CA-49F5-8548-3DE287019A31}" dt="2022-12-08T10:51:07.728" v="7244" actId="790"/>
          <ac:spMkLst>
            <pc:docMk/>
            <pc:sldMk cId="2574044071" sldId="484"/>
            <ac:spMk id="10806" creationId="{D79ADD63-9605-44C6-9CFC-A3ED3172FB14}"/>
          </ac:spMkLst>
        </pc:spChg>
        <pc:spChg chg="mod">
          <ac:chgData name="Kolakowski, Artur" userId="9c34c8cc-b1df-44f6-bea5-dcf7a54ee35f" providerId="ADAL" clId="{3840EB45-74CA-49F5-8548-3DE287019A31}" dt="2022-12-08T10:51:07.733" v="7245" actId="790"/>
          <ac:spMkLst>
            <pc:docMk/>
            <pc:sldMk cId="2574044071" sldId="484"/>
            <ac:spMk id="10807" creationId="{B00667CE-399B-42D7-A273-6E407F4413F7}"/>
          </ac:spMkLst>
        </pc:spChg>
        <pc:spChg chg="mod">
          <ac:chgData name="Kolakowski, Artur" userId="9c34c8cc-b1df-44f6-bea5-dcf7a54ee35f" providerId="ADAL" clId="{3840EB45-74CA-49F5-8548-3DE287019A31}" dt="2022-12-08T10:51:07.733" v="7246" actId="790"/>
          <ac:spMkLst>
            <pc:docMk/>
            <pc:sldMk cId="2574044071" sldId="484"/>
            <ac:spMk id="10808" creationId="{BBDAF91A-22AA-4D9E-9DF4-7F38533091CB}"/>
          </ac:spMkLst>
        </pc:spChg>
        <pc:spChg chg="mod">
          <ac:chgData name="Kolakowski, Artur" userId="9c34c8cc-b1df-44f6-bea5-dcf7a54ee35f" providerId="ADAL" clId="{3840EB45-74CA-49F5-8548-3DE287019A31}" dt="2022-12-08T10:51:07.737" v="7247" actId="790"/>
          <ac:spMkLst>
            <pc:docMk/>
            <pc:sldMk cId="2574044071" sldId="484"/>
            <ac:spMk id="10809" creationId="{8C25B040-FE21-410B-A72B-732BED94A387}"/>
          </ac:spMkLst>
        </pc:spChg>
        <pc:spChg chg="mod">
          <ac:chgData name="Kolakowski, Artur" userId="9c34c8cc-b1df-44f6-bea5-dcf7a54ee35f" providerId="ADAL" clId="{3840EB45-74CA-49F5-8548-3DE287019A31}" dt="2022-12-08T10:51:07.737" v="7248" actId="790"/>
          <ac:spMkLst>
            <pc:docMk/>
            <pc:sldMk cId="2574044071" sldId="484"/>
            <ac:spMk id="10810" creationId="{D3DDDB70-BF90-44A4-956E-B41ABB788C0D}"/>
          </ac:spMkLst>
        </pc:spChg>
        <pc:spChg chg="mod">
          <ac:chgData name="Kolakowski, Artur" userId="9c34c8cc-b1df-44f6-bea5-dcf7a54ee35f" providerId="ADAL" clId="{3840EB45-74CA-49F5-8548-3DE287019A31}" dt="2022-12-08T10:51:07.743" v="7249" actId="790"/>
          <ac:spMkLst>
            <pc:docMk/>
            <pc:sldMk cId="2574044071" sldId="484"/>
            <ac:spMk id="10811" creationId="{3DECB8BC-80C2-4329-AC11-F107138A44BD}"/>
          </ac:spMkLst>
        </pc:spChg>
        <pc:spChg chg="mod">
          <ac:chgData name="Kolakowski, Artur" userId="9c34c8cc-b1df-44f6-bea5-dcf7a54ee35f" providerId="ADAL" clId="{3840EB45-74CA-49F5-8548-3DE287019A31}" dt="2022-12-08T10:51:07.743" v="7250" actId="790"/>
          <ac:spMkLst>
            <pc:docMk/>
            <pc:sldMk cId="2574044071" sldId="484"/>
            <ac:spMk id="10812" creationId="{C3B2DC48-EB8F-4065-B0EB-964B40713052}"/>
          </ac:spMkLst>
        </pc:spChg>
        <pc:spChg chg="mod">
          <ac:chgData name="Kolakowski, Artur" userId="9c34c8cc-b1df-44f6-bea5-dcf7a54ee35f" providerId="ADAL" clId="{3840EB45-74CA-49F5-8548-3DE287019A31}" dt="2022-12-08T10:51:07.748" v="7251" actId="790"/>
          <ac:spMkLst>
            <pc:docMk/>
            <pc:sldMk cId="2574044071" sldId="484"/>
            <ac:spMk id="10813" creationId="{A83866C9-5979-45B2-8277-347F8DA975A1}"/>
          </ac:spMkLst>
        </pc:spChg>
        <pc:spChg chg="mod">
          <ac:chgData name="Kolakowski, Artur" userId="9c34c8cc-b1df-44f6-bea5-dcf7a54ee35f" providerId="ADAL" clId="{3840EB45-74CA-49F5-8548-3DE287019A31}" dt="2022-12-08T10:51:07.748" v="7252" actId="790"/>
          <ac:spMkLst>
            <pc:docMk/>
            <pc:sldMk cId="2574044071" sldId="484"/>
            <ac:spMk id="10814" creationId="{857F13D3-5BE0-4D6D-A240-D539055FEA22}"/>
          </ac:spMkLst>
        </pc:spChg>
        <pc:spChg chg="mod">
          <ac:chgData name="Kolakowski, Artur" userId="9c34c8cc-b1df-44f6-bea5-dcf7a54ee35f" providerId="ADAL" clId="{3840EB45-74CA-49F5-8548-3DE287019A31}" dt="2022-12-08T10:51:07.753" v="7253" actId="790"/>
          <ac:spMkLst>
            <pc:docMk/>
            <pc:sldMk cId="2574044071" sldId="484"/>
            <ac:spMk id="10815" creationId="{69708B23-6CDC-4115-A211-490CAFEE3E15}"/>
          </ac:spMkLst>
        </pc:spChg>
        <pc:spChg chg="mod">
          <ac:chgData name="Kolakowski, Artur" userId="9c34c8cc-b1df-44f6-bea5-dcf7a54ee35f" providerId="ADAL" clId="{3840EB45-74CA-49F5-8548-3DE287019A31}" dt="2022-12-08T10:51:07.753" v="7254" actId="790"/>
          <ac:spMkLst>
            <pc:docMk/>
            <pc:sldMk cId="2574044071" sldId="484"/>
            <ac:spMk id="10816" creationId="{18644BCA-27DA-4836-84AD-2AB7BF24E438}"/>
          </ac:spMkLst>
        </pc:spChg>
        <pc:spChg chg="mod">
          <ac:chgData name="Kolakowski, Artur" userId="9c34c8cc-b1df-44f6-bea5-dcf7a54ee35f" providerId="ADAL" clId="{3840EB45-74CA-49F5-8548-3DE287019A31}" dt="2022-12-08T10:51:07.758" v="7255" actId="790"/>
          <ac:spMkLst>
            <pc:docMk/>
            <pc:sldMk cId="2574044071" sldId="484"/>
            <ac:spMk id="10817" creationId="{A19FD913-888D-4801-BEAB-63073101D255}"/>
          </ac:spMkLst>
        </pc:spChg>
        <pc:spChg chg="mod">
          <ac:chgData name="Kolakowski, Artur" userId="9c34c8cc-b1df-44f6-bea5-dcf7a54ee35f" providerId="ADAL" clId="{3840EB45-74CA-49F5-8548-3DE287019A31}" dt="2022-12-08T10:51:07.758" v="7256" actId="790"/>
          <ac:spMkLst>
            <pc:docMk/>
            <pc:sldMk cId="2574044071" sldId="484"/>
            <ac:spMk id="10818" creationId="{EA4EB499-A0F1-4E66-98C5-A7399FAB5701}"/>
          </ac:spMkLst>
        </pc:spChg>
        <pc:spChg chg="mod">
          <ac:chgData name="Kolakowski, Artur" userId="9c34c8cc-b1df-44f6-bea5-dcf7a54ee35f" providerId="ADAL" clId="{3840EB45-74CA-49F5-8548-3DE287019A31}" dt="2022-12-08T10:51:07.763" v="7257" actId="790"/>
          <ac:spMkLst>
            <pc:docMk/>
            <pc:sldMk cId="2574044071" sldId="484"/>
            <ac:spMk id="10819" creationId="{2814810E-673C-4F20-ACA6-0A7E76D43D48}"/>
          </ac:spMkLst>
        </pc:spChg>
        <pc:spChg chg="mod">
          <ac:chgData name="Kolakowski, Artur" userId="9c34c8cc-b1df-44f6-bea5-dcf7a54ee35f" providerId="ADAL" clId="{3840EB45-74CA-49F5-8548-3DE287019A31}" dt="2022-12-08T10:51:07.763" v="7258" actId="790"/>
          <ac:spMkLst>
            <pc:docMk/>
            <pc:sldMk cId="2574044071" sldId="484"/>
            <ac:spMk id="10820" creationId="{73B7EAA7-E000-4223-9943-AD09B38E4021}"/>
          </ac:spMkLst>
        </pc:spChg>
        <pc:spChg chg="mod">
          <ac:chgData name="Kolakowski, Artur" userId="9c34c8cc-b1df-44f6-bea5-dcf7a54ee35f" providerId="ADAL" clId="{3840EB45-74CA-49F5-8548-3DE287019A31}" dt="2022-12-08T10:51:07.768" v="7259" actId="790"/>
          <ac:spMkLst>
            <pc:docMk/>
            <pc:sldMk cId="2574044071" sldId="484"/>
            <ac:spMk id="10821" creationId="{1B76935D-1DC2-47BB-9E88-E4D87269AC8E}"/>
          </ac:spMkLst>
        </pc:spChg>
        <pc:spChg chg="mod">
          <ac:chgData name="Kolakowski, Artur" userId="9c34c8cc-b1df-44f6-bea5-dcf7a54ee35f" providerId="ADAL" clId="{3840EB45-74CA-49F5-8548-3DE287019A31}" dt="2022-12-08T10:51:07.768" v="7260" actId="790"/>
          <ac:spMkLst>
            <pc:docMk/>
            <pc:sldMk cId="2574044071" sldId="484"/>
            <ac:spMk id="10822" creationId="{CFC6A59E-6FD0-4D64-80FE-558278655D8C}"/>
          </ac:spMkLst>
        </pc:spChg>
        <pc:spChg chg="mod">
          <ac:chgData name="Kolakowski, Artur" userId="9c34c8cc-b1df-44f6-bea5-dcf7a54ee35f" providerId="ADAL" clId="{3840EB45-74CA-49F5-8548-3DE287019A31}" dt="2022-12-08T10:51:07.773" v="7261" actId="790"/>
          <ac:spMkLst>
            <pc:docMk/>
            <pc:sldMk cId="2574044071" sldId="484"/>
            <ac:spMk id="10823" creationId="{EC1C0F5F-DFE2-4F4F-A19C-23A759134534}"/>
          </ac:spMkLst>
        </pc:spChg>
        <pc:spChg chg="mod">
          <ac:chgData name="Kolakowski, Artur" userId="9c34c8cc-b1df-44f6-bea5-dcf7a54ee35f" providerId="ADAL" clId="{3840EB45-74CA-49F5-8548-3DE287019A31}" dt="2022-12-08T10:51:07.773" v="7262" actId="790"/>
          <ac:spMkLst>
            <pc:docMk/>
            <pc:sldMk cId="2574044071" sldId="484"/>
            <ac:spMk id="10824" creationId="{7B216682-23D0-476A-A274-2057BEDC92CF}"/>
          </ac:spMkLst>
        </pc:spChg>
        <pc:spChg chg="mod">
          <ac:chgData name="Kolakowski, Artur" userId="9c34c8cc-b1df-44f6-bea5-dcf7a54ee35f" providerId="ADAL" clId="{3840EB45-74CA-49F5-8548-3DE287019A31}" dt="2022-12-08T10:51:07.773" v="7263" actId="790"/>
          <ac:spMkLst>
            <pc:docMk/>
            <pc:sldMk cId="2574044071" sldId="484"/>
            <ac:spMk id="10825" creationId="{773514E6-53F6-4954-92A6-8F4C60C97A06}"/>
          </ac:spMkLst>
        </pc:spChg>
        <pc:spChg chg="mod">
          <ac:chgData name="Kolakowski, Artur" userId="9c34c8cc-b1df-44f6-bea5-dcf7a54ee35f" providerId="ADAL" clId="{3840EB45-74CA-49F5-8548-3DE287019A31}" dt="2022-12-08T10:51:07.779" v="7264" actId="790"/>
          <ac:spMkLst>
            <pc:docMk/>
            <pc:sldMk cId="2574044071" sldId="484"/>
            <ac:spMk id="10826" creationId="{D5B9E369-574B-475B-9FE9-F6619090650D}"/>
          </ac:spMkLst>
        </pc:spChg>
        <pc:spChg chg="mod">
          <ac:chgData name="Kolakowski, Artur" userId="9c34c8cc-b1df-44f6-bea5-dcf7a54ee35f" providerId="ADAL" clId="{3840EB45-74CA-49F5-8548-3DE287019A31}" dt="2022-12-08T10:51:07.781" v="7265" actId="790"/>
          <ac:spMkLst>
            <pc:docMk/>
            <pc:sldMk cId="2574044071" sldId="484"/>
            <ac:spMk id="10827" creationId="{A8A84CAD-809D-49D6-A582-6019C7491F62}"/>
          </ac:spMkLst>
        </pc:spChg>
        <pc:spChg chg="mod">
          <ac:chgData name="Kolakowski, Artur" userId="9c34c8cc-b1df-44f6-bea5-dcf7a54ee35f" providerId="ADAL" clId="{3840EB45-74CA-49F5-8548-3DE287019A31}" dt="2022-12-08T10:51:07.782" v="7266" actId="790"/>
          <ac:spMkLst>
            <pc:docMk/>
            <pc:sldMk cId="2574044071" sldId="484"/>
            <ac:spMk id="10828" creationId="{45A007EE-B614-4FDA-ADAD-94FEB66BC7D5}"/>
          </ac:spMkLst>
        </pc:spChg>
        <pc:spChg chg="mod">
          <ac:chgData name="Kolakowski, Artur" userId="9c34c8cc-b1df-44f6-bea5-dcf7a54ee35f" providerId="ADAL" clId="{3840EB45-74CA-49F5-8548-3DE287019A31}" dt="2022-12-08T10:51:07.784" v="7267" actId="790"/>
          <ac:spMkLst>
            <pc:docMk/>
            <pc:sldMk cId="2574044071" sldId="484"/>
            <ac:spMk id="10829" creationId="{CF2A49B2-0DE6-4D03-AAED-1812D90ACA91}"/>
          </ac:spMkLst>
        </pc:spChg>
        <pc:spChg chg="mod">
          <ac:chgData name="Kolakowski, Artur" userId="9c34c8cc-b1df-44f6-bea5-dcf7a54ee35f" providerId="ADAL" clId="{3840EB45-74CA-49F5-8548-3DE287019A31}" dt="2022-12-08T10:51:07.785" v="7268" actId="790"/>
          <ac:spMkLst>
            <pc:docMk/>
            <pc:sldMk cId="2574044071" sldId="484"/>
            <ac:spMk id="10830" creationId="{E3E8B3EE-544D-4783-8E1D-82EBBBFB10DA}"/>
          </ac:spMkLst>
        </pc:spChg>
        <pc:spChg chg="mod">
          <ac:chgData name="Kolakowski, Artur" userId="9c34c8cc-b1df-44f6-bea5-dcf7a54ee35f" providerId="ADAL" clId="{3840EB45-74CA-49F5-8548-3DE287019A31}" dt="2022-12-08T10:51:07.788" v="7269" actId="790"/>
          <ac:spMkLst>
            <pc:docMk/>
            <pc:sldMk cId="2574044071" sldId="484"/>
            <ac:spMk id="10831" creationId="{FD81AFBF-71F6-48E7-A048-571D0C7C3246}"/>
          </ac:spMkLst>
        </pc:spChg>
        <pc:spChg chg="mod">
          <ac:chgData name="Kolakowski, Artur" userId="9c34c8cc-b1df-44f6-bea5-dcf7a54ee35f" providerId="ADAL" clId="{3840EB45-74CA-49F5-8548-3DE287019A31}" dt="2022-12-08T10:51:07.790" v="7270" actId="790"/>
          <ac:spMkLst>
            <pc:docMk/>
            <pc:sldMk cId="2574044071" sldId="484"/>
            <ac:spMk id="10832" creationId="{2091B950-14CC-47AC-9AFF-729F0AEF647D}"/>
          </ac:spMkLst>
        </pc:spChg>
        <pc:spChg chg="mod">
          <ac:chgData name="Kolakowski, Artur" userId="9c34c8cc-b1df-44f6-bea5-dcf7a54ee35f" providerId="ADAL" clId="{3840EB45-74CA-49F5-8548-3DE287019A31}" dt="2022-12-08T10:51:07.793" v="7271" actId="790"/>
          <ac:spMkLst>
            <pc:docMk/>
            <pc:sldMk cId="2574044071" sldId="484"/>
            <ac:spMk id="10833" creationId="{D412AC2A-960D-417F-9697-6F93BFB29E5C}"/>
          </ac:spMkLst>
        </pc:spChg>
        <pc:spChg chg="mod">
          <ac:chgData name="Kolakowski, Artur" userId="9c34c8cc-b1df-44f6-bea5-dcf7a54ee35f" providerId="ADAL" clId="{3840EB45-74CA-49F5-8548-3DE287019A31}" dt="2022-12-08T10:51:07.793" v="7272" actId="790"/>
          <ac:spMkLst>
            <pc:docMk/>
            <pc:sldMk cId="2574044071" sldId="484"/>
            <ac:spMk id="10834" creationId="{561A7FAC-C1D4-4994-9475-5C1FDFE68AA3}"/>
          </ac:spMkLst>
        </pc:spChg>
        <pc:spChg chg="mod">
          <ac:chgData name="Kolakowski, Artur" userId="9c34c8cc-b1df-44f6-bea5-dcf7a54ee35f" providerId="ADAL" clId="{3840EB45-74CA-49F5-8548-3DE287019A31}" dt="2022-12-08T10:51:07.798" v="7273" actId="790"/>
          <ac:spMkLst>
            <pc:docMk/>
            <pc:sldMk cId="2574044071" sldId="484"/>
            <ac:spMk id="10835" creationId="{C307EC12-ECF9-40F1-89F1-3FEA9FBF7D34}"/>
          </ac:spMkLst>
        </pc:spChg>
        <pc:spChg chg="mod">
          <ac:chgData name="Kolakowski, Artur" userId="9c34c8cc-b1df-44f6-bea5-dcf7a54ee35f" providerId="ADAL" clId="{3840EB45-74CA-49F5-8548-3DE287019A31}" dt="2022-12-08T10:51:07.803" v="7274" actId="790"/>
          <ac:spMkLst>
            <pc:docMk/>
            <pc:sldMk cId="2574044071" sldId="484"/>
            <ac:spMk id="10836" creationId="{F2F7C865-FB16-47F0-B7F4-9AD4BC59F0B3}"/>
          </ac:spMkLst>
        </pc:spChg>
        <pc:spChg chg="mod">
          <ac:chgData name="Kolakowski, Artur" userId="9c34c8cc-b1df-44f6-bea5-dcf7a54ee35f" providerId="ADAL" clId="{3840EB45-74CA-49F5-8548-3DE287019A31}" dt="2022-12-08T10:51:07.803" v="7275" actId="790"/>
          <ac:spMkLst>
            <pc:docMk/>
            <pc:sldMk cId="2574044071" sldId="484"/>
            <ac:spMk id="10837" creationId="{80063346-94E5-4AB9-BC46-EB6B6D048253}"/>
          </ac:spMkLst>
        </pc:spChg>
        <pc:spChg chg="mod">
          <ac:chgData name="Kolakowski, Artur" userId="9c34c8cc-b1df-44f6-bea5-dcf7a54ee35f" providerId="ADAL" clId="{3840EB45-74CA-49F5-8548-3DE287019A31}" dt="2022-12-08T10:51:07.808" v="7276" actId="790"/>
          <ac:spMkLst>
            <pc:docMk/>
            <pc:sldMk cId="2574044071" sldId="484"/>
            <ac:spMk id="10838" creationId="{4EACD2A9-065C-4B37-8CFE-4397A1155732}"/>
          </ac:spMkLst>
        </pc:spChg>
        <pc:spChg chg="mod">
          <ac:chgData name="Kolakowski, Artur" userId="9c34c8cc-b1df-44f6-bea5-dcf7a54ee35f" providerId="ADAL" clId="{3840EB45-74CA-49F5-8548-3DE287019A31}" dt="2022-12-08T10:51:07.813" v="7277" actId="790"/>
          <ac:spMkLst>
            <pc:docMk/>
            <pc:sldMk cId="2574044071" sldId="484"/>
            <ac:spMk id="10839" creationId="{052AD621-5BDB-496A-B60E-FC5E98235060}"/>
          </ac:spMkLst>
        </pc:spChg>
        <pc:spChg chg="mod">
          <ac:chgData name="Kolakowski, Artur" userId="9c34c8cc-b1df-44f6-bea5-dcf7a54ee35f" providerId="ADAL" clId="{3840EB45-74CA-49F5-8548-3DE287019A31}" dt="2022-12-08T10:51:07.813" v="7278" actId="790"/>
          <ac:spMkLst>
            <pc:docMk/>
            <pc:sldMk cId="2574044071" sldId="484"/>
            <ac:spMk id="10840" creationId="{CB86036E-FF42-4543-A499-F3073FF924BF}"/>
          </ac:spMkLst>
        </pc:spChg>
        <pc:spChg chg="mod">
          <ac:chgData name="Kolakowski, Artur" userId="9c34c8cc-b1df-44f6-bea5-dcf7a54ee35f" providerId="ADAL" clId="{3840EB45-74CA-49F5-8548-3DE287019A31}" dt="2022-12-08T10:51:07.816" v="7279" actId="790"/>
          <ac:spMkLst>
            <pc:docMk/>
            <pc:sldMk cId="2574044071" sldId="484"/>
            <ac:spMk id="10841" creationId="{49DFA617-EB2C-4746-9A62-BB537AE8C1AC}"/>
          </ac:spMkLst>
        </pc:spChg>
        <pc:spChg chg="mod">
          <ac:chgData name="Kolakowski, Artur" userId="9c34c8cc-b1df-44f6-bea5-dcf7a54ee35f" providerId="ADAL" clId="{3840EB45-74CA-49F5-8548-3DE287019A31}" dt="2022-12-08T10:51:07.820" v="7280" actId="790"/>
          <ac:spMkLst>
            <pc:docMk/>
            <pc:sldMk cId="2574044071" sldId="484"/>
            <ac:spMk id="10842" creationId="{221F7EFE-03B5-4088-AD62-CF8C5ACA04C8}"/>
          </ac:spMkLst>
        </pc:spChg>
        <pc:spChg chg="mod">
          <ac:chgData name="Kolakowski, Artur" userId="9c34c8cc-b1df-44f6-bea5-dcf7a54ee35f" providerId="ADAL" clId="{3840EB45-74CA-49F5-8548-3DE287019A31}" dt="2022-12-08T10:51:07.823" v="7281" actId="790"/>
          <ac:spMkLst>
            <pc:docMk/>
            <pc:sldMk cId="2574044071" sldId="484"/>
            <ac:spMk id="10843" creationId="{64F5DA17-42BA-42C7-B46C-8A92C0E6FBE0}"/>
          </ac:spMkLst>
        </pc:spChg>
        <pc:spChg chg="mod">
          <ac:chgData name="Kolakowski, Artur" userId="9c34c8cc-b1df-44f6-bea5-dcf7a54ee35f" providerId="ADAL" clId="{3840EB45-74CA-49F5-8548-3DE287019A31}" dt="2022-12-08T10:51:07.826" v="7282" actId="790"/>
          <ac:spMkLst>
            <pc:docMk/>
            <pc:sldMk cId="2574044071" sldId="484"/>
            <ac:spMk id="10844" creationId="{2346A698-F5B6-4D79-A5F4-E55B0B0D006B}"/>
          </ac:spMkLst>
        </pc:spChg>
        <pc:spChg chg="mod">
          <ac:chgData name="Kolakowski, Artur" userId="9c34c8cc-b1df-44f6-bea5-dcf7a54ee35f" providerId="ADAL" clId="{3840EB45-74CA-49F5-8548-3DE287019A31}" dt="2022-12-08T10:51:07.827" v="7283" actId="790"/>
          <ac:spMkLst>
            <pc:docMk/>
            <pc:sldMk cId="2574044071" sldId="484"/>
            <ac:spMk id="10845" creationId="{DA5C0B42-9940-4FFE-AEB9-2F055E589FE4}"/>
          </ac:spMkLst>
        </pc:spChg>
        <pc:spChg chg="mod">
          <ac:chgData name="Kolakowski, Artur" userId="9c34c8cc-b1df-44f6-bea5-dcf7a54ee35f" providerId="ADAL" clId="{3840EB45-74CA-49F5-8548-3DE287019A31}" dt="2022-12-08T10:51:07.829" v="7284" actId="790"/>
          <ac:spMkLst>
            <pc:docMk/>
            <pc:sldMk cId="2574044071" sldId="484"/>
            <ac:spMk id="10846" creationId="{5FDA296F-215A-4757-A37B-8D4B2A682A92}"/>
          </ac:spMkLst>
        </pc:spChg>
        <pc:spChg chg="mod">
          <ac:chgData name="Kolakowski, Artur" userId="9c34c8cc-b1df-44f6-bea5-dcf7a54ee35f" providerId="ADAL" clId="{3840EB45-74CA-49F5-8548-3DE287019A31}" dt="2022-12-08T10:51:07.830" v="7285" actId="790"/>
          <ac:spMkLst>
            <pc:docMk/>
            <pc:sldMk cId="2574044071" sldId="484"/>
            <ac:spMk id="10847" creationId="{F7EDC138-5A26-4279-B066-4A2083487D6C}"/>
          </ac:spMkLst>
        </pc:spChg>
        <pc:spChg chg="mod">
          <ac:chgData name="Kolakowski, Artur" userId="9c34c8cc-b1df-44f6-bea5-dcf7a54ee35f" providerId="ADAL" clId="{3840EB45-74CA-49F5-8548-3DE287019A31}" dt="2022-12-08T10:51:07.832" v="7286" actId="790"/>
          <ac:spMkLst>
            <pc:docMk/>
            <pc:sldMk cId="2574044071" sldId="484"/>
            <ac:spMk id="10848" creationId="{33B28FCF-A1C9-4FDC-A969-45F395003E61}"/>
          </ac:spMkLst>
        </pc:spChg>
        <pc:spChg chg="mod">
          <ac:chgData name="Kolakowski, Artur" userId="9c34c8cc-b1df-44f6-bea5-dcf7a54ee35f" providerId="ADAL" clId="{3840EB45-74CA-49F5-8548-3DE287019A31}" dt="2022-12-08T10:51:07.834" v="7287" actId="790"/>
          <ac:spMkLst>
            <pc:docMk/>
            <pc:sldMk cId="2574044071" sldId="484"/>
            <ac:spMk id="10849" creationId="{2E2CFE69-B803-406C-BF52-4BA4CD18373C}"/>
          </ac:spMkLst>
        </pc:spChg>
        <pc:spChg chg="mod">
          <ac:chgData name="Kolakowski, Artur" userId="9c34c8cc-b1df-44f6-bea5-dcf7a54ee35f" providerId="ADAL" clId="{3840EB45-74CA-49F5-8548-3DE287019A31}" dt="2022-12-08T10:51:07.835" v="7288" actId="790"/>
          <ac:spMkLst>
            <pc:docMk/>
            <pc:sldMk cId="2574044071" sldId="484"/>
            <ac:spMk id="10850" creationId="{F6D2B07D-25DE-4722-A37B-6B46BAD142B4}"/>
          </ac:spMkLst>
        </pc:spChg>
        <pc:spChg chg="mod">
          <ac:chgData name="Kolakowski, Artur" userId="9c34c8cc-b1df-44f6-bea5-dcf7a54ee35f" providerId="ADAL" clId="{3840EB45-74CA-49F5-8548-3DE287019A31}" dt="2022-12-08T10:51:07.836" v="7289" actId="790"/>
          <ac:spMkLst>
            <pc:docMk/>
            <pc:sldMk cId="2574044071" sldId="484"/>
            <ac:spMk id="10851" creationId="{DEAD1C9D-325F-4EE9-8FD4-7936A2A8787E}"/>
          </ac:spMkLst>
        </pc:spChg>
        <pc:spChg chg="mod">
          <ac:chgData name="Kolakowski, Artur" userId="9c34c8cc-b1df-44f6-bea5-dcf7a54ee35f" providerId="ADAL" clId="{3840EB45-74CA-49F5-8548-3DE287019A31}" dt="2022-12-08T10:51:07.839" v="7290" actId="790"/>
          <ac:spMkLst>
            <pc:docMk/>
            <pc:sldMk cId="2574044071" sldId="484"/>
            <ac:spMk id="10852" creationId="{03244ABE-5C1A-420A-94AC-57462126C9FD}"/>
          </ac:spMkLst>
        </pc:spChg>
        <pc:spChg chg="mod">
          <ac:chgData name="Kolakowski, Artur" userId="9c34c8cc-b1df-44f6-bea5-dcf7a54ee35f" providerId="ADAL" clId="{3840EB45-74CA-49F5-8548-3DE287019A31}" dt="2022-12-08T10:51:07.840" v="7291" actId="790"/>
          <ac:spMkLst>
            <pc:docMk/>
            <pc:sldMk cId="2574044071" sldId="484"/>
            <ac:spMk id="10853" creationId="{1D229DB9-971B-4A27-BCCE-7487B1D6A346}"/>
          </ac:spMkLst>
        </pc:spChg>
        <pc:spChg chg="mod">
          <ac:chgData name="Kolakowski, Artur" userId="9c34c8cc-b1df-44f6-bea5-dcf7a54ee35f" providerId="ADAL" clId="{3840EB45-74CA-49F5-8548-3DE287019A31}" dt="2022-12-08T10:51:07.844" v="7292" actId="790"/>
          <ac:spMkLst>
            <pc:docMk/>
            <pc:sldMk cId="2574044071" sldId="484"/>
            <ac:spMk id="10854" creationId="{DEF351AA-E43A-420C-A9ED-80013598D0B4}"/>
          </ac:spMkLst>
        </pc:spChg>
        <pc:spChg chg="mod">
          <ac:chgData name="Kolakowski, Artur" userId="9c34c8cc-b1df-44f6-bea5-dcf7a54ee35f" providerId="ADAL" clId="{3840EB45-74CA-49F5-8548-3DE287019A31}" dt="2022-12-08T10:51:07.847" v="7293" actId="790"/>
          <ac:spMkLst>
            <pc:docMk/>
            <pc:sldMk cId="2574044071" sldId="484"/>
            <ac:spMk id="10855" creationId="{C8042CA1-10DE-4661-AC7D-E69ACFDD402F}"/>
          </ac:spMkLst>
        </pc:spChg>
        <pc:spChg chg="mod">
          <ac:chgData name="Kolakowski, Artur" userId="9c34c8cc-b1df-44f6-bea5-dcf7a54ee35f" providerId="ADAL" clId="{3840EB45-74CA-49F5-8548-3DE287019A31}" dt="2022-12-08T10:51:07.848" v="7294" actId="790"/>
          <ac:spMkLst>
            <pc:docMk/>
            <pc:sldMk cId="2574044071" sldId="484"/>
            <ac:spMk id="10856" creationId="{19958099-7D97-4BAC-ACE6-CFD95BEB6155}"/>
          </ac:spMkLst>
        </pc:spChg>
        <pc:spChg chg="mod">
          <ac:chgData name="Kolakowski, Artur" userId="9c34c8cc-b1df-44f6-bea5-dcf7a54ee35f" providerId="ADAL" clId="{3840EB45-74CA-49F5-8548-3DE287019A31}" dt="2022-12-08T10:51:07.849" v="7295" actId="790"/>
          <ac:spMkLst>
            <pc:docMk/>
            <pc:sldMk cId="2574044071" sldId="484"/>
            <ac:spMk id="10857" creationId="{4BE543E1-4184-472D-BE66-3105118C1983}"/>
          </ac:spMkLst>
        </pc:spChg>
        <pc:spChg chg="mod">
          <ac:chgData name="Kolakowski, Artur" userId="9c34c8cc-b1df-44f6-bea5-dcf7a54ee35f" providerId="ADAL" clId="{3840EB45-74CA-49F5-8548-3DE287019A31}" dt="2022-12-08T10:51:07.851" v="7296" actId="790"/>
          <ac:spMkLst>
            <pc:docMk/>
            <pc:sldMk cId="2574044071" sldId="484"/>
            <ac:spMk id="10858" creationId="{D18E3ADA-2BBB-45AB-BD1E-52AF78C584D7}"/>
          </ac:spMkLst>
        </pc:spChg>
        <pc:spChg chg="mod">
          <ac:chgData name="Kolakowski, Artur" userId="9c34c8cc-b1df-44f6-bea5-dcf7a54ee35f" providerId="ADAL" clId="{3840EB45-74CA-49F5-8548-3DE287019A31}" dt="2022-12-08T10:51:07.852" v="7297" actId="790"/>
          <ac:spMkLst>
            <pc:docMk/>
            <pc:sldMk cId="2574044071" sldId="484"/>
            <ac:spMk id="10859" creationId="{23877149-A876-47AA-A474-04FE14C325E4}"/>
          </ac:spMkLst>
        </pc:spChg>
        <pc:spChg chg="mod">
          <ac:chgData name="Kolakowski, Artur" userId="9c34c8cc-b1df-44f6-bea5-dcf7a54ee35f" providerId="ADAL" clId="{3840EB45-74CA-49F5-8548-3DE287019A31}" dt="2022-12-08T10:51:07.854" v="7298" actId="790"/>
          <ac:spMkLst>
            <pc:docMk/>
            <pc:sldMk cId="2574044071" sldId="484"/>
            <ac:spMk id="10860" creationId="{9898E768-2B07-48EF-9814-AE101A2003F7}"/>
          </ac:spMkLst>
        </pc:spChg>
        <pc:spChg chg="mod">
          <ac:chgData name="Kolakowski, Artur" userId="9c34c8cc-b1df-44f6-bea5-dcf7a54ee35f" providerId="ADAL" clId="{3840EB45-74CA-49F5-8548-3DE287019A31}" dt="2022-12-08T10:51:07.855" v="7299" actId="790"/>
          <ac:spMkLst>
            <pc:docMk/>
            <pc:sldMk cId="2574044071" sldId="484"/>
            <ac:spMk id="10861" creationId="{C59A6456-3947-49D9-8EA7-A6A651B31429}"/>
          </ac:spMkLst>
        </pc:spChg>
        <pc:spChg chg="mod">
          <ac:chgData name="Kolakowski, Artur" userId="9c34c8cc-b1df-44f6-bea5-dcf7a54ee35f" providerId="ADAL" clId="{3840EB45-74CA-49F5-8548-3DE287019A31}" dt="2022-12-08T10:51:07.858" v="7300" actId="790"/>
          <ac:spMkLst>
            <pc:docMk/>
            <pc:sldMk cId="2574044071" sldId="484"/>
            <ac:spMk id="10862" creationId="{C05ADA2D-0E9C-490F-9236-0FE59A529FD6}"/>
          </ac:spMkLst>
        </pc:spChg>
        <pc:spChg chg="mod">
          <ac:chgData name="Kolakowski, Artur" userId="9c34c8cc-b1df-44f6-bea5-dcf7a54ee35f" providerId="ADAL" clId="{3840EB45-74CA-49F5-8548-3DE287019A31}" dt="2022-12-08T10:51:07.860" v="7301" actId="790"/>
          <ac:spMkLst>
            <pc:docMk/>
            <pc:sldMk cId="2574044071" sldId="484"/>
            <ac:spMk id="10863" creationId="{2B508B34-BAF9-431D-BFF1-58F61C385BC9}"/>
          </ac:spMkLst>
        </pc:spChg>
        <pc:spChg chg="mod">
          <ac:chgData name="Kolakowski, Artur" userId="9c34c8cc-b1df-44f6-bea5-dcf7a54ee35f" providerId="ADAL" clId="{3840EB45-74CA-49F5-8548-3DE287019A31}" dt="2022-12-08T10:51:07.861" v="7302" actId="790"/>
          <ac:spMkLst>
            <pc:docMk/>
            <pc:sldMk cId="2574044071" sldId="484"/>
            <ac:spMk id="10864" creationId="{77BCE91A-81A5-4052-A3D2-67A3F3F0F4C9}"/>
          </ac:spMkLst>
        </pc:spChg>
        <pc:spChg chg="mod">
          <ac:chgData name="Kolakowski, Artur" userId="9c34c8cc-b1df-44f6-bea5-dcf7a54ee35f" providerId="ADAL" clId="{3840EB45-74CA-49F5-8548-3DE287019A31}" dt="2022-12-08T10:51:07.863" v="7303" actId="790"/>
          <ac:spMkLst>
            <pc:docMk/>
            <pc:sldMk cId="2574044071" sldId="484"/>
            <ac:spMk id="10865" creationId="{3414D392-096C-405E-A69B-2805D01CA093}"/>
          </ac:spMkLst>
        </pc:spChg>
        <pc:spChg chg="mod">
          <ac:chgData name="Kolakowski, Artur" userId="9c34c8cc-b1df-44f6-bea5-dcf7a54ee35f" providerId="ADAL" clId="{3840EB45-74CA-49F5-8548-3DE287019A31}" dt="2022-12-08T10:51:07.865" v="7304" actId="790"/>
          <ac:spMkLst>
            <pc:docMk/>
            <pc:sldMk cId="2574044071" sldId="484"/>
            <ac:spMk id="10866" creationId="{0CE18107-F098-412B-993D-98341ECF9006}"/>
          </ac:spMkLst>
        </pc:spChg>
        <pc:spChg chg="mod">
          <ac:chgData name="Kolakowski, Artur" userId="9c34c8cc-b1df-44f6-bea5-dcf7a54ee35f" providerId="ADAL" clId="{3840EB45-74CA-49F5-8548-3DE287019A31}" dt="2022-12-08T10:51:07.866" v="7305" actId="790"/>
          <ac:spMkLst>
            <pc:docMk/>
            <pc:sldMk cId="2574044071" sldId="484"/>
            <ac:spMk id="10867" creationId="{41423E23-ED6D-4572-813B-2BFEE59FB9E8}"/>
          </ac:spMkLst>
        </pc:spChg>
        <pc:spChg chg="mod">
          <ac:chgData name="Kolakowski, Artur" userId="9c34c8cc-b1df-44f6-bea5-dcf7a54ee35f" providerId="ADAL" clId="{3840EB45-74CA-49F5-8548-3DE287019A31}" dt="2022-12-08T10:51:07.868" v="7306" actId="790"/>
          <ac:spMkLst>
            <pc:docMk/>
            <pc:sldMk cId="2574044071" sldId="484"/>
            <ac:spMk id="10868" creationId="{EA638330-0C84-4139-853B-0D6D107C5BE7}"/>
          </ac:spMkLst>
        </pc:spChg>
        <pc:spChg chg="mod">
          <ac:chgData name="Kolakowski, Artur" userId="9c34c8cc-b1df-44f6-bea5-dcf7a54ee35f" providerId="ADAL" clId="{3840EB45-74CA-49F5-8548-3DE287019A31}" dt="2022-12-08T10:51:07.869" v="7307" actId="790"/>
          <ac:spMkLst>
            <pc:docMk/>
            <pc:sldMk cId="2574044071" sldId="484"/>
            <ac:spMk id="10869" creationId="{523A08B2-E86E-417F-ACA6-4BDD4DA54F31}"/>
          </ac:spMkLst>
        </pc:spChg>
        <pc:spChg chg="mod">
          <ac:chgData name="Kolakowski, Artur" userId="9c34c8cc-b1df-44f6-bea5-dcf7a54ee35f" providerId="ADAL" clId="{3840EB45-74CA-49F5-8548-3DE287019A31}" dt="2022-12-08T10:51:07.870" v="7308" actId="790"/>
          <ac:spMkLst>
            <pc:docMk/>
            <pc:sldMk cId="2574044071" sldId="484"/>
            <ac:spMk id="10870" creationId="{9547EDE5-D354-4DE0-8A76-E53A429C5114}"/>
          </ac:spMkLst>
        </pc:spChg>
        <pc:spChg chg="mod">
          <ac:chgData name="Kolakowski, Artur" userId="9c34c8cc-b1df-44f6-bea5-dcf7a54ee35f" providerId="ADAL" clId="{3840EB45-74CA-49F5-8548-3DE287019A31}" dt="2022-12-08T10:51:07.872" v="7309" actId="790"/>
          <ac:spMkLst>
            <pc:docMk/>
            <pc:sldMk cId="2574044071" sldId="484"/>
            <ac:spMk id="10871" creationId="{CA62CAF5-F3D6-412C-B25A-AEFDBAFFDF70}"/>
          </ac:spMkLst>
        </pc:spChg>
        <pc:spChg chg="mod">
          <ac:chgData name="Kolakowski, Artur" userId="9c34c8cc-b1df-44f6-bea5-dcf7a54ee35f" providerId="ADAL" clId="{3840EB45-74CA-49F5-8548-3DE287019A31}" dt="2022-12-08T10:51:07.874" v="7310" actId="790"/>
          <ac:spMkLst>
            <pc:docMk/>
            <pc:sldMk cId="2574044071" sldId="484"/>
            <ac:spMk id="10872" creationId="{A9077D5D-7721-45B8-A88A-3A6F31EBA411}"/>
          </ac:spMkLst>
        </pc:spChg>
        <pc:spChg chg="mod">
          <ac:chgData name="Kolakowski, Artur" userId="9c34c8cc-b1df-44f6-bea5-dcf7a54ee35f" providerId="ADAL" clId="{3840EB45-74CA-49F5-8548-3DE287019A31}" dt="2022-12-08T10:51:07.876" v="7311" actId="790"/>
          <ac:spMkLst>
            <pc:docMk/>
            <pc:sldMk cId="2574044071" sldId="484"/>
            <ac:spMk id="10873" creationId="{162D0C8A-D3E5-4D64-8264-3D05D0115F6D}"/>
          </ac:spMkLst>
        </pc:spChg>
        <pc:spChg chg="mod">
          <ac:chgData name="Kolakowski, Artur" userId="9c34c8cc-b1df-44f6-bea5-dcf7a54ee35f" providerId="ADAL" clId="{3840EB45-74CA-49F5-8548-3DE287019A31}" dt="2022-12-08T10:51:07.878" v="7312" actId="790"/>
          <ac:spMkLst>
            <pc:docMk/>
            <pc:sldMk cId="2574044071" sldId="484"/>
            <ac:spMk id="10874" creationId="{3BDD3485-6765-42EE-823E-99163F236081}"/>
          </ac:spMkLst>
        </pc:spChg>
        <pc:spChg chg="mod">
          <ac:chgData name="Kolakowski, Artur" userId="9c34c8cc-b1df-44f6-bea5-dcf7a54ee35f" providerId="ADAL" clId="{3840EB45-74CA-49F5-8548-3DE287019A31}" dt="2022-12-08T10:51:07.879" v="7313" actId="790"/>
          <ac:spMkLst>
            <pc:docMk/>
            <pc:sldMk cId="2574044071" sldId="484"/>
            <ac:spMk id="10875" creationId="{C9F9099B-F5F9-4588-81BD-985C98BD421A}"/>
          </ac:spMkLst>
        </pc:spChg>
        <pc:spChg chg="mod">
          <ac:chgData name="Kolakowski, Artur" userId="9c34c8cc-b1df-44f6-bea5-dcf7a54ee35f" providerId="ADAL" clId="{3840EB45-74CA-49F5-8548-3DE287019A31}" dt="2022-12-08T10:51:07.881" v="7314" actId="790"/>
          <ac:spMkLst>
            <pc:docMk/>
            <pc:sldMk cId="2574044071" sldId="484"/>
            <ac:spMk id="10876" creationId="{5F6CD4E7-1119-46A6-93E1-902584846D27}"/>
          </ac:spMkLst>
        </pc:spChg>
        <pc:spChg chg="mod">
          <ac:chgData name="Kolakowski, Artur" userId="9c34c8cc-b1df-44f6-bea5-dcf7a54ee35f" providerId="ADAL" clId="{3840EB45-74CA-49F5-8548-3DE287019A31}" dt="2022-12-08T10:51:07.882" v="7315" actId="790"/>
          <ac:spMkLst>
            <pc:docMk/>
            <pc:sldMk cId="2574044071" sldId="484"/>
            <ac:spMk id="10877" creationId="{8A1C0727-D581-4279-B6F0-816E9AC2FD58}"/>
          </ac:spMkLst>
        </pc:spChg>
        <pc:spChg chg="mod">
          <ac:chgData name="Kolakowski, Artur" userId="9c34c8cc-b1df-44f6-bea5-dcf7a54ee35f" providerId="ADAL" clId="{3840EB45-74CA-49F5-8548-3DE287019A31}" dt="2022-12-08T10:51:07.884" v="7316" actId="790"/>
          <ac:spMkLst>
            <pc:docMk/>
            <pc:sldMk cId="2574044071" sldId="484"/>
            <ac:spMk id="10878" creationId="{538A775D-A098-4C62-A391-6127199D4BAB}"/>
          </ac:spMkLst>
        </pc:spChg>
        <pc:spChg chg="mod">
          <ac:chgData name="Kolakowski, Artur" userId="9c34c8cc-b1df-44f6-bea5-dcf7a54ee35f" providerId="ADAL" clId="{3840EB45-74CA-49F5-8548-3DE287019A31}" dt="2022-12-08T10:51:07.885" v="7317" actId="790"/>
          <ac:spMkLst>
            <pc:docMk/>
            <pc:sldMk cId="2574044071" sldId="484"/>
            <ac:spMk id="10879" creationId="{4B8E9DF7-6A99-41AD-BB6E-3A9A6C8D6921}"/>
          </ac:spMkLst>
        </pc:spChg>
        <pc:spChg chg="mod">
          <ac:chgData name="Kolakowski, Artur" userId="9c34c8cc-b1df-44f6-bea5-dcf7a54ee35f" providerId="ADAL" clId="{3840EB45-74CA-49F5-8548-3DE287019A31}" dt="2022-12-08T10:51:07.886" v="7318" actId="790"/>
          <ac:spMkLst>
            <pc:docMk/>
            <pc:sldMk cId="2574044071" sldId="484"/>
            <ac:spMk id="10880" creationId="{325CD47B-C9E7-47FC-8DF8-AD8ACD374222}"/>
          </ac:spMkLst>
        </pc:spChg>
        <pc:spChg chg="mod">
          <ac:chgData name="Kolakowski, Artur" userId="9c34c8cc-b1df-44f6-bea5-dcf7a54ee35f" providerId="ADAL" clId="{3840EB45-74CA-49F5-8548-3DE287019A31}" dt="2022-12-08T10:51:07.888" v="7319" actId="790"/>
          <ac:spMkLst>
            <pc:docMk/>
            <pc:sldMk cId="2574044071" sldId="484"/>
            <ac:spMk id="10881" creationId="{681B9878-38A2-475D-AF0B-F0BBF0BF230D}"/>
          </ac:spMkLst>
        </pc:spChg>
        <pc:spChg chg="mod">
          <ac:chgData name="Kolakowski, Artur" userId="9c34c8cc-b1df-44f6-bea5-dcf7a54ee35f" providerId="ADAL" clId="{3840EB45-74CA-49F5-8548-3DE287019A31}" dt="2022-12-08T10:51:07.890" v="7320" actId="790"/>
          <ac:spMkLst>
            <pc:docMk/>
            <pc:sldMk cId="2574044071" sldId="484"/>
            <ac:spMk id="10882" creationId="{1393A6E7-3A22-4945-8CA0-298220311382}"/>
          </ac:spMkLst>
        </pc:spChg>
        <pc:spChg chg="mod">
          <ac:chgData name="Kolakowski, Artur" userId="9c34c8cc-b1df-44f6-bea5-dcf7a54ee35f" providerId="ADAL" clId="{3840EB45-74CA-49F5-8548-3DE287019A31}" dt="2022-12-08T10:51:07.891" v="7321" actId="790"/>
          <ac:spMkLst>
            <pc:docMk/>
            <pc:sldMk cId="2574044071" sldId="484"/>
            <ac:spMk id="10883" creationId="{51F42EC6-9506-4991-816C-F96F64143B13}"/>
          </ac:spMkLst>
        </pc:spChg>
        <pc:spChg chg="mod">
          <ac:chgData name="Kolakowski, Artur" userId="9c34c8cc-b1df-44f6-bea5-dcf7a54ee35f" providerId="ADAL" clId="{3840EB45-74CA-49F5-8548-3DE287019A31}" dt="2022-12-08T10:51:07.893" v="7322" actId="790"/>
          <ac:spMkLst>
            <pc:docMk/>
            <pc:sldMk cId="2574044071" sldId="484"/>
            <ac:spMk id="10884" creationId="{38655DFB-06F1-4AC0-ABED-C09F1BF21785}"/>
          </ac:spMkLst>
        </pc:spChg>
        <pc:spChg chg="mod">
          <ac:chgData name="Kolakowski, Artur" userId="9c34c8cc-b1df-44f6-bea5-dcf7a54ee35f" providerId="ADAL" clId="{3840EB45-74CA-49F5-8548-3DE287019A31}" dt="2022-12-08T10:51:07.894" v="7323" actId="790"/>
          <ac:spMkLst>
            <pc:docMk/>
            <pc:sldMk cId="2574044071" sldId="484"/>
            <ac:spMk id="10885" creationId="{B7540E82-CE6A-4040-B730-C966902F2C54}"/>
          </ac:spMkLst>
        </pc:spChg>
        <pc:spChg chg="mod">
          <ac:chgData name="Kolakowski, Artur" userId="9c34c8cc-b1df-44f6-bea5-dcf7a54ee35f" providerId="ADAL" clId="{3840EB45-74CA-49F5-8548-3DE287019A31}" dt="2022-12-08T10:51:07.896" v="7324" actId="790"/>
          <ac:spMkLst>
            <pc:docMk/>
            <pc:sldMk cId="2574044071" sldId="484"/>
            <ac:spMk id="10886" creationId="{73D38142-3D22-45B6-BA49-CC6B09198BF2}"/>
          </ac:spMkLst>
        </pc:spChg>
        <pc:spChg chg="mod">
          <ac:chgData name="Kolakowski, Artur" userId="9c34c8cc-b1df-44f6-bea5-dcf7a54ee35f" providerId="ADAL" clId="{3840EB45-74CA-49F5-8548-3DE287019A31}" dt="2022-12-08T10:51:07.898" v="7325" actId="790"/>
          <ac:spMkLst>
            <pc:docMk/>
            <pc:sldMk cId="2574044071" sldId="484"/>
            <ac:spMk id="10887" creationId="{DDC2CE89-CCD1-47E6-B6E1-2B155B3D9B75}"/>
          </ac:spMkLst>
        </pc:spChg>
        <pc:spChg chg="mod">
          <ac:chgData name="Kolakowski, Artur" userId="9c34c8cc-b1df-44f6-bea5-dcf7a54ee35f" providerId="ADAL" clId="{3840EB45-74CA-49F5-8548-3DE287019A31}" dt="2022-12-08T10:51:07.899" v="7326" actId="790"/>
          <ac:spMkLst>
            <pc:docMk/>
            <pc:sldMk cId="2574044071" sldId="484"/>
            <ac:spMk id="10888" creationId="{0ACBEC54-6B34-46D1-9BA6-F3A125DB8008}"/>
          </ac:spMkLst>
        </pc:spChg>
        <pc:spChg chg="mod">
          <ac:chgData name="Kolakowski, Artur" userId="9c34c8cc-b1df-44f6-bea5-dcf7a54ee35f" providerId="ADAL" clId="{3840EB45-74CA-49F5-8548-3DE287019A31}" dt="2022-12-08T10:51:07.900" v="7327" actId="790"/>
          <ac:spMkLst>
            <pc:docMk/>
            <pc:sldMk cId="2574044071" sldId="484"/>
            <ac:spMk id="10889" creationId="{F336B96D-3C24-4EA9-BBDA-D4C6374BA9F4}"/>
          </ac:spMkLst>
        </pc:spChg>
        <pc:spChg chg="mod">
          <ac:chgData name="Kolakowski, Artur" userId="9c34c8cc-b1df-44f6-bea5-dcf7a54ee35f" providerId="ADAL" clId="{3840EB45-74CA-49F5-8548-3DE287019A31}" dt="2022-12-08T10:51:07.902" v="7328" actId="790"/>
          <ac:spMkLst>
            <pc:docMk/>
            <pc:sldMk cId="2574044071" sldId="484"/>
            <ac:spMk id="10890" creationId="{DC87B77F-72C1-4B17-9C03-DB8D3FDE00B1}"/>
          </ac:spMkLst>
        </pc:spChg>
        <pc:spChg chg="mod">
          <ac:chgData name="Kolakowski, Artur" userId="9c34c8cc-b1df-44f6-bea5-dcf7a54ee35f" providerId="ADAL" clId="{3840EB45-74CA-49F5-8548-3DE287019A31}" dt="2022-12-08T10:51:07.904" v="7329" actId="790"/>
          <ac:spMkLst>
            <pc:docMk/>
            <pc:sldMk cId="2574044071" sldId="484"/>
            <ac:spMk id="10891" creationId="{D5F6F9F0-22B7-480A-8E4F-EFB27D662B5B}"/>
          </ac:spMkLst>
        </pc:spChg>
        <pc:spChg chg="mod">
          <ac:chgData name="Kolakowski, Artur" userId="9c34c8cc-b1df-44f6-bea5-dcf7a54ee35f" providerId="ADAL" clId="{3840EB45-74CA-49F5-8548-3DE287019A31}" dt="2022-12-08T10:51:07.905" v="7330" actId="790"/>
          <ac:spMkLst>
            <pc:docMk/>
            <pc:sldMk cId="2574044071" sldId="484"/>
            <ac:spMk id="10892" creationId="{83760CB1-9E0F-4C04-B1BC-92EB5D0EB4D2}"/>
          </ac:spMkLst>
        </pc:spChg>
        <pc:spChg chg="mod">
          <ac:chgData name="Kolakowski, Artur" userId="9c34c8cc-b1df-44f6-bea5-dcf7a54ee35f" providerId="ADAL" clId="{3840EB45-74CA-49F5-8548-3DE287019A31}" dt="2022-12-08T10:51:07.907" v="7331" actId="790"/>
          <ac:spMkLst>
            <pc:docMk/>
            <pc:sldMk cId="2574044071" sldId="484"/>
            <ac:spMk id="10893" creationId="{60CA78BA-3DBF-44F9-8D03-D82450380B28}"/>
          </ac:spMkLst>
        </pc:spChg>
        <pc:spChg chg="mod">
          <ac:chgData name="Kolakowski, Artur" userId="9c34c8cc-b1df-44f6-bea5-dcf7a54ee35f" providerId="ADAL" clId="{3840EB45-74CA-49F5-8548-3DE287019A31}" dt="2022-12-08T10:51:07.909" v="7332" actId="790"/>
          <ac:spMkLst>
            <pc:docMk/>
            <pc:sldMk cId="2574044071" sldId="484"/>
            <ac:spMk id="10894" creationId="{557CCB61-06A0-40E3-B28B-6E497C730D28}"/>
          </ac:spMkLst>
        </pc:spChg>
        <pc:spChg chg="mod">
          <ac:chgData name="Kolakowski, Artur" userId="9c34c8cc-b1df-44f6-bea5-dcf7a54ee35f" providerId="ADAL" clId="{3840EB45-74CA-49F5-8548-3DE287019A31}" dt="2022-12-08T10:51:07.911" v="7333" actId="790"/>
          <ac:spMkLst>
            <pc:docMk/>
            <pc:sldMk cId="2574044071" sldId="484"/>
            <ac:spMk id="10895" creationId="{54C42FE6-B278-4973-8A69-BBC769F6ACC1}"/>
          </ac:spMkLst>
        </pc:spChg>
        <pc:spChg chg="mod">
          <ac:chgData name="Kolakowski, Artur" userId="9c34c8cc-b1df-44f6-bea5-dcf7a54ee35f" providerId="ADAL" clId="{3840EB45-74CA-49F5-8548-3DE287019A31}" dt="2022-12-08T10:51:07.913" v="7334" actId="790"/>
          <ac:spMkLst>
            <pc:docMk/>
            <pc:sldMk cId="2574044071" sldId="484"/>
            <ac:spMk id="10896" creationId="{73235AE7-5E0F-4686-9C45-C4ACFAEB97DD}"/>
          </ac:spMkLst>
        </pc:spChg>
        <pc:spChg chg="mod">
          <ac:chgData name="Kolakowski, Artur" userId="9c34c8cc-b1df-44f6-bea5-dcf7a54ee35f" providerId="ADAL" clId="{3840EB45-74CA-49F5-8548-3DE287019A31}" dt="2022-12-08T10:51:07.914" v="7335" actId="790"/>
          <ac:spMkLst>
            <pc:docMk/>
            <pc:sldMk cId="2574044071" sldId="484"/>
            <ac:spMk id="10897" creationId="{DBD89AE2-778B-4157-B694-FE62EA320807}"/>
          </ac:spMkLst>
        </pc:spChg>
        <pc:spChg chg="mod">
          <ac:chgData name="Kolakowski, Artur" userId="9c34c8cc-b1df-44f6-bea5-dcf7a54ee35f" providerId="ADAL" clId="{3840EB45-74CA-49F5-8548-3DE287019A31}" dt="2022-12-08T10:51:07.915" v="7336" actId="790"/>
          <ac:spMkLst>
            <pc:docMk/>
            <pc:sldMk cId="2574044071" sldId="484"/>
            <ac:spMk id="10898" creationId="{17A8AE08-43F7-479C-A960-29F7D0B6DE97}"/>
          </ac:spMkLst>
        </pc:spChg>
        <pc:spChg chg="mod">
          <ac:chgData name="Kolakowski, Artur" userId="9c34c8cc-b1df-44f6-bea5-dcf7a54ee35f" providerId="ADAL" clId="{3840EB45-74CA-49F5-8548-3DE287019A31}" dt="2022-12-08T10:51:07.916" v="7337" actId="790"/>
          <ac:spMkLst>
            <pc:docMk/>
            <pc:sldMk cId="2574044071" sldId="484"/>
            <ac:spMk id="10899" creationId="{345362B2-3400-4A3F-99D0-F2CCEF034BFC}"/>
          </ac:spMkLst>
        </pc:spChg>
        <pc:spChg chg="mod">
          <ac:chgData name="Kolakowski, Artur" userId="9c34c8cc-b1df-44f6-bea5-dcf7a54ee35f" providerId="ADAL" clId="{3840EB45-74CA-49F5-8548-3DE287019A31}" dt="2022-12-08T10:51:07.918" v="7338" actId="790"/>
          <ac:spMkLst>
            <pc:docMk/>
            <pc:sldMk cId="2574044071" sldId="484"/>
            <ac:spMk id="10900" creationId="{7FC2602F-FC0E-49D3-BCEE-E064E40F75BC}"/>
          </ac:spMkLst>
        </pc:spChg>
        <pc:spChg chg="mod">
          <ac:chgData name="Kolakowski, Artur" userId="9c34c8cc-b1df-44f6-bea5-dcf7a54ee35f" providerId="ADAL" clId="{3840EB45-74CA-49F5-8548-3DE287019A31}" dt="2022-12-08T10:51:07.920" v="7339" actId="790"/>
          <ac:spMkLst>
            <pc:docMk/>
            <pc:sldMk cId="2574044071" sldId="484"/>
            <ac:spMk id="10901" creationId="{F46CFD22-EE6C-4354-95FC-E6F29F974AD9}"/>
          </ac:spMkLst>
        </pc:spChg>
        <pc:spChg chg="mod">
          <ac:chgData name="Kolakowski, Artur" userId="9c34c8cc-b1df-44f6-bea5-dcf7a54ee35f" providerId="ADAL" clId="{3840EB45-74CA-49F5-8548-3DE287019A31}" dt="2022-12-08T10:51:07.922" v="7340" actId="790"/>
          <ac:spMkLst>
            <pc:docMk/>
            <pc:sldMk cId="2574044071" sldId="484"/>
            <ac:spMk id="10902" creationId="{3E8EFBC3-7CA1-4667-A183-D93A894C5E51}"/>
          </ac:spMkLst>
        </pc:spChg>
        <pc:spChg chg="mod">
          <ac:chgData name="Kolakowski, Artur" userId="9c34c8cc-b1df-44f6-bea5-dcf7a54ee35f" providerId="ADAL" clId="{3840EB45-74CA-49F5-8548-3DE287019A31}" dt="2022-12-08T10:51:07.923" v="7341" actId="790"/>
          <ac:spMkLst>
            <pc:docMk/>
            <pc:sldMk cId="2574044071" sldId="484"/>
            <ac:spMk id="10903" creationId="{5F449AE6-C4D2-4302-A30B-4079CAFCAF1E}"/>
          </ac:spMkLst>
        </pc:spChg>
        <pc:spChg chg="mod">
          <ac:chgData name="Kolakowski, Artur" userId="9c34c8cc-b1df-44f6-bea5-dcf7a54ee35f" providerId="ADAL" clId="{3840EB45-74CA-49F5-8548-3DE287019A31}" dt="2022-12-08T10:51:07.924" v="7342" actId="790"/>
          <ac:spMkLst>
            <pc:docMk/>
            <pc:sldMk cId="2574044071" sldId="484"/>
            <ac:spMk id="10904" creationId="{2332EE4C-6E3D-4420-9F64-9C8F697FFD69}"/>
          </ac:spMkLst>
        </pc:spChg>
        <pc:spChg chg="mod">
          <ac:chgData name="Kolakowski, Artur" userId="9c34c8cc-b1df-44f6-bea5-dcf7a54ee35f" providerId="ADAL" clId="{3840EB45-74CA-49F5-8548-3DE287019A31}" dt="2022-12-08T10:51:07.927" v="7343" actId="790"/>
          <ac:spMkLst>
            <pc:docMk/>
            <pc:sldMk cId="2574044071" sldId="484"/>
            <ac:spMk id="10905" creationId="{D83DA360-6DEE-4B05-9775-F911A5B2A4CD}"/>
          </ac:spMkLst>
        </pc:spChg>
        <pc:spChg chg="mod">
          <ac:chgData name="Kolakowski, Artur" userId="9c34c8cc-b1df-44f6-bea5-dcf7a54ee35f" providerId="ADAL" clId="{3840EB45-74CA-49F5-8548-3DE287019A31}" dt="2022-12-08T10:51:07.928" v="7344" actId="790"/>
          <ac:spMkLst>
            <pc:docMk/>
            <pc:sldMk cId="2574044071" sldId="484"/>
            <ac:spMk id="10906" creationId="{76A0D62F-CD7D-4908-B3D0-5D2C0A77698D}"/>
          </ac:spMkLst>
        </pc:spChg>
        <pc:spChg chg="mod">
          <ac:chgData name="Kolakowski, Artur" userId="9c34c8cc-b1df-44f6-bea5-dcf7a54ee35f" providerId="ADAL" clId="{3840EB45-74CA-49F5-8548-3DE287019A31}" dt="2022-12-08T10:51:07.929" v="7345" actId="790"/>
          <ac:spMkLst>
            <pc:docMk/>
            <pc:sldMk cId="2574044071" sldId="484"/>
            <ac:spMk id="10907" creationId="{435604F4-12E7-4DB2-A6D6-794F6F9AC294}"/>
          </ac:spMkLst>
        </pc:spChg>
        <pc:spChg chg="mod">
          <ac:chgData name="Kolakowski, Artur" userId="9c34c8cc-b1df-44f6-bea5-dcf7a54ee35f" providerId="ADAL" clId="{3840EB45-74CA-49F5-8548-3DE287019A31}" dt="2022-12-08T10:51:07.930" v="7346" actId="790"/>
          <ac:spMkLst>
            <pc:docMk/>
            <pc:sldMk cId="2574044071" sldId="484"/>
            <ac:spMk id="10908" creationId="{6F39882F-679B-478E-BA72-905C43C7962C}"/>
          </ac:spMkLst>
        </pc:spChg>
        <pc:spChg chg="mod">
          <ac:chgData name="Kolakowski, Artur" userId="9c34c8cc-b1df-44f6-bea5-dcf7a54ee35f" providerId="ADAL" clId="{3840EB45-74CA-49F5-8548-3DE287019A31}" dt="2022-12-08T10:51:07.932" v="7347" actId="790"/>
          <ac:spMkLst>
            <pc:docMk/>
            <pc:sldMk cId="2574044071" sldId="484"/>
            <ac:spMk id="10909" creationId="{4F4A92E9-CF2A-4127-8E3B-FF1540E55827}"/>
          </ac:spMkLst>
        </pc:spChg>
        <pc:spChg chg="mod">
          <ac:chgData name="Kolakowski, Artur" userId="9c34c8cc-b1df-44f6-bea5-dcf7a54ee35f" providerId="ADAL" clId="{3840EB45-74CA-49F5-8548-3DE287019A31}" dt="2022-12-08T10:51:07.933" v="7348" actId="790"/>
          <ac:spMkLst>
            <pc:docMk/>
            <pc:sldMk cId="2574044071" sldId="484"/>
            <ac:spMk id="10910" creationId="{15FA1CD8-2A3D-4CF4-8B26-00DA656A94FD}"/>
          </ac:spMkLst>
        </pc:spChg>
        <pc:spChg chg="mod">
          <ac:chgData name="Kolakowski, Artur" userId="9c34c8cc-b1df-44f6-bea5-dcf7a54ee35f" providerId="ADAL" clId="{3840EB45-74CA-49F5-8548-3DE287019A31}" dt="2022-12-08T10:51:07.934" v="7349" actId="790"/>
          <ac:spMkLst>
            <pc:docMk/>
            <pc:sldMk cId="2574044071" sldId="484"/>
            <ac:spMk id="10911" creationId="{2F84F05C-F0E0-471E-95AE-AA4AB3CA947A}"/>
          </ac:spMkLst>
        </pc:spChg>
        <pc:spChg chg="mod">
          <ac:chgData name="Kolakowski, Artur" userId="9c34c8cc-b1df-44f6-bea5-dcf7a54ee35f" providerId="ADAL" clId="{3840EB45-74CA-49F5-8548-3DE287019A31}" dt="2022-12-08T10:51:07.936" v="7350" actId="790"/>
          <ac:spMkLst>
            <pc:docMk/>
            <pc:sldMk cId="2574044071" sldId="484"/>
            <ac:spMk id="10912" creationId="{80B8A9A5-C7FE-4199-9DEB-63E8B67944EC}"/>
          </ac:spMkLst>
        </pc:spChg>
        <pc:spChg chg="mod">
          <ac:chgData name="Kolakowski, Artur" userId="9c34c8cc-b1df-44f6-bea5-dcf7a54ee35f" providerId="ADAL" clId="{3840EB45-74CA-49F5-8548-3DE287019A31}" dt="2022-12-08T10:51:07.936" v="7351" actId="790"/>
          <ac:spMkLst>
            <pc:docMk/>
            <pc:sldMk cId="2574044071" sldId="484"/>
            <ac:spMk id="10913" creationId="{B75D6B81-B1F4-4FEA-A600-5136FFD0923E}"/>
          </ac:spMkLst>
        </pc:spChg>
        <pc:spChg chg="mod">
          <ac:chgData name="Kolakowski, Artur" userId="9c34c8cc-b1df-44f6-bea5-dcf7a54ee35f" providerId="ADAL" clId="{3840EB45-74CA-49F5-8548-3DE287019A31}" dt="2022-12-08T10:51:07.939" v="7352" actId="790"/>
          <ac:spMkLst>
            <pc:docMk/>
            <pc:sldMk cId="2574044071" sldId="484"/>
            <ac:spMk id="10914" creationId="{4965301C-ED12-425F-943E-40D05122B6F8}"/>
          </ac:spMkLst>
        </pc:spChg>
        <pc:spChg chg="mod">
          <ac:chgData name="Kolakowski, Artur" userId="9c34c8cc-b1df-44f6-bea5-dcf7a54ee35f" providerId="ADAL" clId="{3840EB45-74CA-49F5-8548-3DE287019A31}" dt="2022-12-08T10:51:07.940" v="7353" actId="790"/>
          <ac:spMkLst>
            <pc:docMk/>
            <pc:sldMk cId="2574044071" sldId="484"/>
            <ac:spMk id="10915" creationId="{AF40CE57-1F7D-4324-809A-C3BEF547BA4E}"/>
          </ac:spMkLst>
        </pc:spChg>
        <pc:spChg chg="mod">
          <ac:chgData name="Kolakowski, Artur" userId="9c34c8cc-b1df-44f6-bea5-dcf7a54ee35f" providerId="ADAL" clId="{3840EB45-74CA-49F5-8548-3DE287019A31}" dt="2022-12-08T10:51:07.941" v="7354" actId="790"/>
          <ac:spMkLst>
            <pc:docMk/>
            <pc:sldMk cId="2574044071" sldId="484"/>
            <ac:spMk id="10916" creationId="{9D3540FE-0599-465B-A140-D02CC6D35A5A}"/>
          </ac:spMkLst>
        </pc:spChg>
        <pc:spChg chg="mod">
          <ac:chgData name="Kolakowski, Artur" userId="9c34c8cc-b1df-44f6-bea5-dcf7a54ee35f" providerId="ADAL" clId="{3840EB45-74CA-49F5-8548-3DE287019A31}" dt="2022-12-08T10:51:07.943" v="7355" actId="790"/>
          <ac:spMkLst>
            <pc:docMk/>
            <pc:sldMk cId="2574044071" sldId="484"/>
            <ac:spMk id="10917" creationId="{3E10B1AB-A2A9-4610-B653-1D62C15B0575}"/>
          </ac:spMkLst>
        </pc:spChg>
        <pc:spChg chg="mod">
          <ac:chgData name="Kolakowski, Artur" userId="9c34c8cc-b1df-44f6-bea5-dcf7a54ee35f" providerId="ADAL" clId="{3840EB45-74CA-49F5-8548-3DE287019A31}" dt="2022-12-08T10:51:07.945" v="7356" actId="790"/>
          <ac:spMkLst>
            <pc:docMk/>
            <pc:sldMk cId="2574044071" sldId="484"/>
            <ac:spMk id="10918" creationId="{13982FDF-BB5F-4A62-88F2-F04AB1BE5297}"/>
          </ac:spMkLst>
        </pc:spChg>
        <pc:spChg chg="mod">
          <ac:chgData name="Kolakowski, Artur" userId="9c34c8cc-b1df-44f6-bea5-dcf7a54ee35f" providerId="ADAL" clId="{3840EB45-74CA-49F5-8548-3DE287019A31}" dt="2022-12-08T10:51:07.946" v="7357" actId="790"/>
          <ac:spMkLst>
            <pc:docMk/>
            <pc:sldMk cId="2574044071" sldId="484"/>
            <ac:spMk id="10919" creationId="{07DC0961-AEC1-4747-AC3C-E6D714C620AD}"/>
          </ac:spMkLst>
        </pc:spChg>
        <pc:spChg chg="mod">
          <ac:chgData name="Kolakowski, Artur" userId="9c34c8cc-b1df-44f6-bea5-dcf7a54ee35f" providerId="ADAL" clId="{3840EB45-74CA-49F5-8548-3DE287019A31}" dt="2022-12-08T10:51:07.948" v="7358" actId="790"/>
          <ac:spMkLst>
            <pc:docMk/>
            <pc:sldMk cId="2574044071" sldId="484"/>
            <ac:spMk id="10920" creationId="{94FE520A-EF07-4963-BC2F-C672411596AB}"/>
          </ac:spMkLst>
        </pc:spChg>
        <pc:spChg chg="mod">
          <ac:chgData name="Kolakowski, Artur" userId="9c34c8cc-b1df-44f6-bea5-dcf7a54ee35f" providerId="ADAL" clId="{3840EB45-74CA-49F5-8548-3DE287019A31}" dt="2022-12-08T10:51:07.949" v="7359" actId="790"/>
          <ac:spMkLst>
            <pc:docMk/>
            <pc:sldMk cId="2574044071" sldId="484"/>
            <ac:spMk id="10921" creationId="{6FCCA0D2-E1CE-43B5-9F78-36C1E7D7800F}"/>
          </ac:spMkLst>
        </pc:spChg>
        <pc:spChg chg="mod">
          <ac:chgData name="Kolakowski, Artur" userId="9c34c8cc-b1df-44f6-bea5-dcf7a54ee35f" providerId="ADAL" clId="{3840EB45-74CA-49F5-8548-3DE287019A31}" dt="2022-12-08T10:51:07.950" v="7360" actId="790"/>
          <ac:spMkLst>
            <pc:docMk/>
            <pc:sldMk cId="2574044071" sldId="484"/>
            <ac:spMk id="10922" creationId="{E49D3157-D659-4885-A864-F09A5FBE3397}"/>
          </ac:spMkLst>
        </pc:spChg>
        <pc:spChg chg="mod">
          <ac:chgData name="Kolakowski, Artur" userId="9c34c8cc-b1df-44f6-bea5-dcf7a54ee35f" providerId="ADAL" clId="{3840EB45-74CA-49F5-8548-3DE287019A31}" dt="2022-12-08T10:51:07.952" v="7361" actId="790"/>
          <ac:spMkLst>
            <pc:docMk/>
            <pc:sldMk cId="2574044071" sldId="484"/>
            <ac:spMk id="10923" creationId="{150B5D78-854A-4B12-B487-C11102BF39B2}"/>
          </ac:spMkLst>
        </pc:spChg>
        <pc:spChg chg="mod">
          <ac:chgData name="Kolakowski, Artur" userId="9c34c8cc-b1df-44f6-bea5-dcf7a54ee35f" providerId="ADAL" clId="{3840EB45-74CA-49F5-8548-3DE287019A31}" dt="2022-12-08T10:51:07.953" v="7362" actId="790"/>
          <ac:spMkLst>
            <pc:docMk/>
            <pc:sldMk cId="2574044071" sldId="484"/>
            <ac:spMk id="10924" creationId="{4B76B3D1-2E1B-4736-A645-D48E5D375090}"/>
          </ac:spMkLst>
        </pc:spChg>
        <pc:spChg chg="mod">
          <ac:chgData name="Kolakowski, Artur" userId="9c34c8cc-b1df-44f6-bea5-dcf7a54ee35f" providerId="ADAL" clId="{3840EB45-74CA-49F5-8548-3DE287019A31}" dt="2022-12-08T10:51:07.955" v="7363" actId="790"/>
          <ac:spMkLst>
            <pc:docMk/>
            <pc:sldMk cId="2574044071" sldId="484"/>
            <ac:spMk id="10925" creationId="{5BC34226-49A2-4C5A-B901-98066056043A}"/>
          </ac:spMkLst>
        </pc:spChg>
        <pc:spChg chg="mod">
          <ac:chgData name="Kolakowski, Artur" userId="9c34c8cc-b1df-44f6-bea5-dcf7a54ee35f" providerId="ADAL" clId="{3840EB45-74CA-49F5-8548-3DE287019A31}" dt="2022-12-08T10:51:07.956" v="7364" actId="790"/>
          <ac:spMkLst>
            <pc:docMk/>
            <pc:sldMk cId="2574044071" sldId="484"/>
            <ac:spMk id="10926" creationId="{6BDAE31C-75EA-4E6F-B203-4E4888BE1E73}"/>
          </ac:spMkLst>
        </pc:spChg>
        <pc:spChg chg="mod">
          <ac:chgData name="Kolakowski, Artur" userId="9c34c8cc-b1df-44f6-bea5-dcf7a54ee35f" providerId="ADAL" clId="{3840EB45-74CA-49F5-8548-3DE287019A31}" dt="2022-12-08T10:51:07.958" v="7365" actId="790"/>
          <ac:spMkLst>
            <pc:docMk/>
            <pc:sldMk cId="2574044071" sldId="484"/>
            <ac:spMk id="10927" creationId="{C5343B06-54F8-42F8-B206-46AFA78816EC}"/>
          </ac:spMkLst>
        </pc:spChg>
        <pc:spChg chg="mod">
          <ac:chgData name="Kolakowski, Artur" userId="9c34c8cc-b1df-44f6-bea5-dcf7a54ee35f" providerId="ADAL" clId="{3840EB45-74CA-49F5-8548-3DE287019A31}" dt="2022-12-08T10:51:07.959" v="7366" actId="790"/>
          <ac:spMkLst>
            <pc:docMk/>
            <pc:sldMk cId="2574044071" sldId="484"/>
            <ac:spMk id="10928" creationId="{470DD51F-A706-4450-83E1-2D943BEC8DB8}"/>
          </ac:spMkLst>
        </pc:spChg>
        <pc:spChg chg="mod">
          <ac:chgData name="Kolakowski, Artur" userId="9c34c8cc-b1df-44f6-bea5-dcf7a54ee35f" providerId="ADAL" clId="{3840EB45-74CA-49F5-8548-3DE287019A31}" dt="2022-12-08T10:51:07.961" v="7367" actId="790"/>
          <ac:spMkLst>
            <pc:docMk/>
            <pc:sldMk cId="2574044071" sldId="484"/>
            <ac:spMk id="10929" creationId="{DC893879-8806-409B-A709-C89A45CCFD79}"/>
          </ac:spMkLst>
        </pc:spChg>
        <pc:spChg chg="mod">
          <ac:chgData name="Kolakowski, Artur" userId="9c34c8cc-b1df-44f6-bea5-dcf7a54ee35f" providerId="ADAL" clId="{3840EB45-74CA-49F5-8548-3DE287019A31}" dt="2022-12-08T10:51:07.962" v="7368" actId="790"/>
          <ac:spMkLst>
            <pc:docMk/>
            <pc:sldMk cId="2574044071" sldId="484"/>
            <ac:spMk id="10930" creationId="{F67655DA-F605-43B6-8D3D-5323E2F31E02}"/>
          </ac:spMkLst>
        </pc:spChg>
        <pc:spChg chg="mod">
          <ac:chgData name="Kolakowski, Artur" userId="9c34c8cc-b1df-44f6-bea5-dcf7a54ee35f" providerId="ADAL" clId="{3840EB45-74CA-49F5-8548-3DE287019A31}" dt="2022-12-08T10:51:07.963" v="7369" actId="790"/>
          <ac:spMkLst>
            <pc:docMk/>
            <pc:sldMk cId="2574044071" sldId="484"/>
            <ac:spMk id="10931" creationId="{EFBA143D-B549-4DD5-B764-D9E85CCBCD85}"/>
          </ac:spMkLst>
        </pc:spChg>
        <pc:spChg chg="mod">
          <ac:chgData name="Kolakowski, Artur" userId="9c34c8cc-b1df-44f6-bea5-dcf7a54ee35f" providerId="ADAL" clId="{3840EB45-74CA-49F5-8548-3DE287019A31}" dt="2022-12-08T10:51:07.965" v="7370" actId="790"/>
          <ac:spMkLst>
            <pc:docMk/>
            <pc:sldMk cId="2574044071" sldId="484"/>
            <ac:spMk id="10932" creationId="{76BF00A8-571D-4823-A20A-3615EE38CE63}"/>
          </ac:spMkLst>
        </pc:spChg>
        <pc:spChg chg="mod">
          <ac:chgData name="Kolakowski, Artur" userId="9c34c8cc-b1df-44f6-bea5-dcf7a54ee35f" providerId="ADAL" clId="{3840EB45-74CA-49F5-8548-3DE287019A31}" dt="2022-12-08T10:51:07.966" v="7371" actId="790"/>
          <ac:spMkLst>
            <pc:docMk/>
            <pc:sldMk cId="2574044071" sldId="484"/>
            <ac:spMk id="10933" creationId="{FF2BD82F-2055-4077-B652-FD123D4DBC8B}"/>
          </ac:spMkLst>
        </pc:spChg>
        <pc:spChg chg="mod">
          <ac:chgData name="Kolakowski, Artur" userId="9c34c8cc-b1df-44f6-bea5-dcf7a54ee35f" providerId="ADAL" clId="{3840EB45-74CA-49F5-8548-3DE287019A31}" dt="2022-12-08T10:51:07.967" v="7372" actId="790"/>
          <ac:spMkLst>
            <pc:docMk/>
            <pc:sldMk cId="2574044071" sldId="484"/>
            <ac:spMk id="10934" creationId="{7840EB28-3709-4937-AA1D-5DC7B8A48A2B}"/>
          </ac:spMkLst>
        </pc:spChg>
        <pc:spChg chg="mod">
          <ac:chgData name="Kolakowski, Artur" userId="9c34c8cc-b1df-44f6-bea5-dcf7a54ee35f" providerId="ADAL" clId="{3840EB45-74CA-49F5-8548-3DE287019A31}" dt="2022-12-08T10:51:07.968" v="7373" actId="790"/>
          <ac:spMkLst>
            <pc:docMk/>
            <pc:sldMk cId="2574044071" sldId="484"/>
            <ac:spMk id="10935" creationId="{A864505D-CB4E-4564-842D-81EAA2ED3387}"/>
          </ac:spMkLst>
        </pc:spChg>
        <pc:spChg chg="mod">
          <ac:chgData name="Kolakowski, Artur" userId="9c34c8cc-b1df-44f6-bea5-dcf7a54ee35f" providerId="ADAL" clId="{3840EB45-74CA-49F5-8548-3DE287019A31}" dt="2022-12-08T10:51:07.969" v="7374" actId="790"/>
          <ac:spMkLst>
            <pc:docMk/>
            <pc:sldMk cId="2574044071" sldId="484"/>
            <ac:spMk id="10936" creationId="{6D50A35A-3001-47BA-B0BA-BDE551EF22A2}"/>
          </ac:spMkLst>
        </pc:spChg>
        <pc:spChg chg="mod">
          <ac:chgData name="Kolakowski, Artur" userId="9c34c8cc-b1df-44f6-bea5-dcf7a54ee35f" providerId="ADAL" clId="{3840EB45-74CA-49F5-8548-3DE287019A31}" dt="2022-12-08T10:51:07.970" v="7375" actId="790"/>
          <ac:spMkLst>
            <pc:docMk/>
            <pc:sldMk cId="2574044071" sldId="484"/>
            <ac:spMk id="10937" creationId="{D493B820-5A75-4E49-8A91-AF38A86CEEF5}"/>
          </ac:spMkLst>
        </pc:spChg>
        <pc:spChg chg="mod">
          <ac:chgData name="Kolakowski, Artur" userId="9c34c8cc-b1df-44f6-bea5-dcf7a54ee35f" providerId="ADAL" clId="{3840EB45-74CA-49F5-8548-3DE287019A31}" dt="2022-12-08T10:51:07.972" v="7376" actId="790"/>
          <ac:spMkLst>
            <pc:docMk/>
            <pc:sldMk cId="2574044071" sldId="484"/>
            <ac:spMk id="10938" creationId="{EF87BC1C-BEDD-470B-B68E-21EF9AC8927F}"/>
          </ac:spMkLst>
        </pc:spChg>
        <pc:spChg chg="mod">
          <ac:chgData name="Kolakowski, Artur" userId="9c34c8cc-b1df-44f6-bea5-dcf7a54ee35f" providerId="ADAL" clId="{3840EB45-74CA-49F5-8548-3DE287019A31}" dt="2022-12-08T10:51:07.973" v="7377" actId="790"/>
          <ac:spMkLst>
            <pc:docMk/>
            <pc:sldMk cId="2574044071" sldId="484"/>
            <ac:spMk id="10939" creationId="{50929381-4135-4443-A6EB-E3A02BA3ECF8}"/>
          </ac:spMkLst>
        </pc:spChg>
        <pc:spChg chg="mod">
          <ac:chgData name="Kolakowski, Artur" userId="9c34c8cc-b1df-44f6-bea5-dcf7a54ee35f" providerId="ADAL" clId="{3840EB45-74CA-49F5-8548-3DE287019A31}" dt="2022-12-08T10:51:07.974" v="7378" actId="790"/>
          <ac:spMkLst>
            <pc:docMk/>
            <pc:sldMk cId="2574044071" sldId="484"/>
            <ac:spMk id="10940" creationId="{8367F331-E445-482F-86B5-FAA4B42E9FA6}"/>
          </ac:spMkLst>
        </pc:spChg>
        <pc:spChg chg="mod">
          <ac:chgData name="Kolakowski, Artur" userId="9c34c8cc-b1df-44f6-bea5-dcf7a54ee35f" providerId="ADAL" clId="{3840EB45-74CA-49F5-8548-3DE287019A31}" dt="2022-12-08T10:51:07.976" v="7379" actId="790"/>
          <ac:spMkLst>
            <pc:docMk/>
            <pc:sldMk cId="2574044071" sldId="484"/>
            <ac:spMk id="10941" creationId="{6359EDE1-798F-4E98-89D1-9D33372DC431}"/>
          </ac:spMkLst>
        </pc:spChg>
        <pc:spChg chg="mod">
          <ac:chgData name="Kolakowski, Artur" userId="9c34c8cc-b1df-44f6-bea5-dcf7a54ee35f" providerId="ADAL" clId="{3840EB45-74CA-49F5-8548-3DE287019A31}" dt="2022-12-08T10:51:07.978" v="7380" actId="790"/>
          <ac:spMkLst>
            <pc:docMk/>
            <pc:sldMk cId="2574044071" sldId="484"/>
            <ac:spMk id="10942" creationId="{4BBB266E-EB5B-4637-BD8A-F82DD0273A07}"/>
          </ac:spMkLst>
        </pc:spChg>
        <pc:spChg chg="mod">
          <ac:chgData name="Kolakowski, Artur" userId="9c34c8cc-b1df-44f6-bea5-dcf7a54ee35f" providerId="ADAL" clId="{3840EB45-74CA-49F5-8548-3DE287019A31}" dt="2022-12-08T10:51:07.980" v="7381" actId="790"/>
          <ac:spMkLst>
            <pc:docMk/>
            <pc:sldMk cId="2574044071" sldId="484"/>
            <ac:spMk id="10943" creationId="{CCAE2F9C-EC21-43A9-96FC-85C88364AA8F}"/>
          </ac:spMkLst>
        </pc:spChg>
        <pc:spChg chg="mod">
          <ac:chgData name="Kolakowski, Artur" userId="9c34c8cc-b1df-44f6-bea5-dcf7a54ee35f" providerId="ADAL" clId="{3840EB45-74CA-49F5-8548-3DE287019A31}" dt="2022-12-08T10:51:07.981" v="7382" actId="790"/>
          <ac:spMkLst>
            <pc:docMk/>
            <pc:sldMk cId="2574044071" sldId="484"/>
            <ac:spMk id="10944" creationId="{DEDA8A34-00BE-450F-93CE-337C00502DD0}"/>
          </ac:spMkLst>
        </pc:spChg>
        <pc:spChg chg="mod">
          <ac:chgData name="Kolakowski, Artur" userId="9c34c8cc-b1df-44f6-bea5-dcf7a54ee35f" providerId="ADAL" clId="{3840EB45-74CA-49F5-8548-3DE287019A31}" dt="2022-12-08T10:51:07.982" v="7383" actId="790"/>
          <ac:spMkLst>
            <pc:docMk/>
            <pc:sldMk cId="2574044071" sldId="484"/>
            <ac:spMk id="10945" creationId="{AF7C6DAD-61E8-416B-AA9A-700121C2F744}"/>
          </ac:spMkLst>
        </pc:spChg>
        <pc:spChg chg="mod">
          <ac:chgData name="Kolakowski, Artur" userId="9c34c8cc-b1df-44f6-bea5-dcf7a54ee35f" providerId="ADAL" clId="{3840EB45-74CA-49F5-8548-3DE287019A31}" dt="2022-12-08T10:51:07.984" v="7384" actId="790"/>
          <ac:spMkLst>
            <pc:docMk/>
            <pc:sldMk cId="2574044071" sldId="484"/>
            <ac:spMk id="10946" creationId="{ED8543C7-BBA6-4484-AC8F-FE5AE076997A}"/>
          </ac:spMkLst>
        </pc:spChg>
        <pc:spChg chg="mod">
          <ac:chgData name="Kolakowski, Artur" userId="9c34c8cc-b1df-44f6-bea5-dcf7a54ee35f" providerId="ADAL" clId="{3840EB45-74CA-49F5-8548-3DE287019A31}" dt="2022-12-08T10:51:07.985" v="7385" actId="790"/>
          <ac:spMkLst>
            <pc:docMk/>
            <pc:sldMk cId="2574044071" sldId="484"/>
            <ac:spMk id="10947" creationId="{78389242-6C0E-488C-A870-0083BF9E3B27}"/>
          </ac:spMkLst>
        </pc:spChg>
        <pc:spChg chg="mod">
          <ac:chgData name="Kolakowski, Artur" userId="9c34c8cc-b1df-44f6-bea5-dcf7a54ee35f" providerId="ADAL" clId="{3840EB45-74CA-49F5-8548-3DE287019A31}" dt="2022-12-08T10:51:07.986" v="7386" actId="790"/>
          <ac:spMkLst>
            <pc:docMk/>
            <pc:sldMk cId="2574044071" sldId="484"/>
            <ac:spMk id="10948" creationId="{D9B67451-9CCF-4A7D-9836-820773B2B5EF}"/>
          </ac:spMkLst>
        </pc:spChg>
        <pc:spChg chg="mod">
          <ac:chgData name="Kolakowski, Artur" userId="9c34c8cc-b1df-44f6-bea5-dcf7a54ee35f" providerId="ADAL" clId="{3840EB45-74CA-49F5-8548-3DE287019A31}" dt="2022-12-08T10:51:07.988" v="7387" actId="790"/>
          <ac:spMkLst>
            <pc:docMk/>
            <pc:sldMk cId="2574044071" sldId="484"/>
            <ac:spMk id="10949" creationId="{BAD2AC2B-6500-42B3-B812-1EBC7E50456D}"/>
          </ac:spMkLst>
        </pc:spChg>
        <pc:spChg chg="mod">
          <ac:chgData name="Kolakowski, Artur" userId="9c34c8cc-b1df-44f6-bea5-dcf7a54ee35f" providerId="ADAL" clId="{3840EB45-74CA-49F5-8548-3DE287019A31}" dt="2022-12-08T10:51:07.990" v="7388" actId="790"/>
          <ac:spMkLst>
            <pc:docMk/>
            <pc:sldMk cId="2574044071" sldId="484"/>
            <ac:spMk id="10950" creationId="{FE5A2A70-D99E-4AB0-9206-C4241725684E}"/>
          </ac:spMkLst>
        </pc:spChg>
        <pc:spChg chg="mod">
          <ac:chgData name="Kolakowski, Artur" userId="9c34c8cc-b1df-44f6-bea5-dcf7a54ee35f" providerId="ADAL" clId="{3840EB45-74CA-49F5-8548-3DE287019A31}" dt="2022-12-08T10:51:07.991" v="7389" actId="790"/>
          <ac:spMkLst>
            <pc:docMk/>
            <pc:sldMk cId="2574044071" sldId="484"/>
            <ac:spMk id="10951" creationId="{3765C088-95F7-4862-8F7A-CCCC93E40CC1}"/>
          </ac:spMkLst>
        </pc:spChg>
        <pc:spChg chg="mod">
          <ac:chgData name="Kolakowski, Artur" userId="9c34c8cc-b1df-44f6-bea5-dcf7a54ee35f" providerId="ADAL" clId="{3840EB45-74CA-49F5-8548-3DE287019A31}" dt="2022-12-08T10:51:07.993" v="7390" actId="790"/>
          <ac:spMkLst>
            <pc:docMk/>
            <pc:sldMk cId="2574044071" sldId="484"/>
            <ac:spMk id="10952" creationId="{7A92F162-1FE8-482B-88A6-1CEF97DF2814}"/>
          </ac:spMkLst>
        </pc:spChg>
        <pc:spChg chg="mod">
          <ac:chgData name="Kolakowski, Artur" userId="9c34c8cc-b1df-44f6-bea5-dcf7a54ee35f" providerId="ADAL" clId="{3840EB45-74CA-49F5-8548-3DE287019A31}" dt="2022-12-08T10:51:07.994" v="7391" actId="790"/>
          <ac:spMkLst>
            <pc:docMk/>
            <pc:sldMk cId="2574044071" sldId="484"/>
            <ac:spMk id="10953" creationId="{603971B7-C50F-4EE6-BC56-19BB51BFBF57}"/>
          </ac:spMkLst>
        </pc:spChg>
        <pc:spChg chg="mod">
          <ac:chgData name="Kolakowski, Artur" userId="9c34c8cc-b1df-44f6-bea5-dcf7a54ee35f" providerId="ADAL" clId="{3840EB45-74CA-49F5-8548-3DE287019A31}" dt="2022-12-08T10:51:07.996" v="7392" actId="790"/>
          <ac:spMkLst>
            <pc:docMk/>
            <pc:sldMk cId="2574044071" sldId="484"/>
            <ac:spMk id="10954" creationId="{1E53710A-EEDB-4188-951F-DB2FE1CFDEB6}"/>
          </ac:spMkLst>
        </pc:spChg>
        <pc:spChg chg="mod">
          <ac:chgData name="Kolakowski, Artur" userId="9c34c8cc-b1df-44f6-bea5-dcf7a54ee35f" providerId="ADAL" clId="{3840EB45-74CA-49F5-8548-3DE287019A31}" dt="2022-12-08T10:51:07.997" v="7393" actId="790"/>
          <ac:spMkLst>
            <pc:docMk/>
            <pc:sldMk cId="2574044071" sldId="484"/>
            <ac:spMk id="10955" creationId="{69265DF4-6553-4528-B81B-4D8EB264CC4E}"/>
          </ac:spMkLst>
        </pc:spChg>
        <pc:spChg chg="mod">
          <ac:chgData name="Kolakowski, Artur" userId="9c34c8cc-b1df-44f6-bea5-dcf7a54ee35f" providerId="ADAL" clId="{3840EB45-74CA-49F5-8548-3DE287019A31}" dt="2022-12-08T10:51:07.998" v="7394" actId="790"/>
          <ac:spMkLst>
            <pc:docMk/>
            <pc:sldMk cId="2574044071" sldId="484"/>
            <ac:spMk id="10956" creationId="{80033FBB-9023-4171-80A6-5392E6D985CD}"/>
          </ac:spMkLst>
        </pc:spChg>
        <pc:spChg chg="mod">
          <ac:chgData name="Kolakowski, Artur" userId="9c34c8cc-b1df-44f6-bea5-dcf7a54ee35f" providerId="ADAL" clId="{3840EB45-74CA-49F5-8548-3DE287019A31}" dt="2022-12-08T10:51:07.999" v="7395" actId="790"/>
          <ac:spMkLst>
            <pc:docMk/>
            <pc:sldMk cId="2574044071" sldId="484"/>
            <ac:spMk id="10957" creationId="{C55D4332-5676-43FC-A1EB-6C11C802EE44}"/>
          </ac:spMkLst>
        </pc:spChg>
        <pc:spChg chg="mod">
          <ac:chgData name="Kolakowski, Artur" userId="9c34c8cc-b1df-44f6-bea5-dcf7a54ee35f" providerId="ADAL" clId="{3840EB45-74CA-49F5-8548-3DE287019A31}" dt="2022-12-08T10:51:08" v="7396" actId="790"/>
          <ac:spMkLst>
            <pc:docMk/>
            <pc:sldMk cId="2574044071" sldId="484"/>
            <ac:spMk id="10958" creationId="{A8D2E7A0-BEA4-44E2-9470-FD9C8F61D61E}"/>
          </ac:spMkLst>
        </pc:spChg>
        <pc:spChg chg="mod">
          <ac:chgData name="Kolakowski, Artur" userId="9c34c8cc-b1df-44f6-bea5-dcf7a54ee35f" providerId="ADAL" clId="{3840EB45-74CA-49F5-8548-3DE287019A31}" dt="2022-12-08T10:51:08.001" v="7397" actId="790"/>
          <ac:spMkLst>
            <pc:docMk/>
            <pc:sldMk cId="2574044071" sldId="484"/>
            <ac:spMk id="10959" creationId="{87A82359-1E25-463D-B60F-F7FACA6144F3}"/>
          </ac:spMkLst>
        </pc:spChg>
        <pc:spChg chg="mod">
          <ac:chgData name="Kolakowski, Artur" userId="9c34c8cc-b1df-44f6-bea5-dcf7a54ee35f" providerId="ADAL" clId="{3840EB45-74CA-49F5-8548-3DE287019A31}" dt="2022-12-08T10:51:08.002" v="7398" actId="790"/>
          <ac:spMkLst>
            <pc:docMk/>
            <pc:sldMk cId="2574044071" sldId="484"/>
            <ac:spMk id="10960" creationId="{03507234-EF29-41FF-8646-787A8203F0AC}"/>
          </ac:spMkLst>
        </pc:spChg>
        <pc:spChg chg="mod">
          <ac:chgData name="Kolakowski, Artur" userId="9c34c8cc-b1df-44f6-bea5-dcf7a54ee35f" providerId="ADAL" clId="{3840EB45-74CA-49F5-8548-3DE287019A31}" dt="2022-12-08T10:51:08.004" v="7399" actId="790"/>
          <ac:spMkLst>
            <pc:docMk/>
            <pc:sldMk cId="2574044071" sldId="484"/>
            <ac:spMk id="10961" creationId="{2F1FB55B-4CDA-4841-AAF1-E0102E85A721}"/>
          </ac:spMkLst>
        </pc:spChg>
        <pc:spChg chg="mod">
          <ac:chgData name="Kolakowski, Artur" userId="9c34c8cc-b1df-44f6-bea5-dcf7a54ee35f" providerId="ADAL" clId="{3840EB45-74CA-49F5-8548-3DE287019A31}" dt="2022-12-08T10:51:08.005" v="7400" actId="790"/>
          <ac:spMkLst>
            <pc:docMk/>
            <pc:sldMk cId="2574044071" sldId="484"/>
            <ac:spMk id="10962" creationId="{FEDAD3F7-33E5-4014-B4BA-F05A011B37EF}"/>
          </ac:spMkLst>
        </pc:spChg>
        <pc:spChg chg="mod">
          <ac:chgData name="Kolakowski, Artur" userId="9c34c8cc-b1df-44f6-bea5-dcf7a54ee35f" providerId="ADAL" clId="{3840EB45-74CA-49F5-8548-3DE287019A31}" dt="2022-12-08T10:51:08.006" v="7401" actId="790"/>
          <ac:spMkLst>
            <pc:docMk/>
            <pc:sldMk cId="2574044071" sldId="484"/>
            <ac:spMk id="10963" creationId="{98911A9A-AE58-43CE-8A77-8A77943FCDB5}"/>
          </ac:spMkLst>
        </pc:spChg>
        <pc:spChg chg="mod">
          <ac:chgData name="Kolakowski, Artur" userId="9c34c8cc-b1df-44f6-bea5-dcf7a54ee35f" providerId="ADAL" clId="{3840EB45-74CA-49F5-8548-3DE287019A31}" dt="2022-12-08T10:51:08.009" v="7402" actId="790"/>
          <ac:spMkLst>
            <pc:docMk/>
            <pc:sldMk cId="2574044071" sldId="484"/>
            <ac:spMk id="10964" creationId="{5C0A811B-6DA4-4CB8-9D63-3CA271201F69}"/>
          </ac:spMkLst>
        </pc:spChg>
        <pc:spChg chg="mod">
          <ac:chgData name="Kolakowski, Artur" userId="9c34c8cc-b1df-44f6-bea5-dcf7a54ee35f" providerId="ADAL" clId="{3840EB45-74CA-49F5-8548-3DE287019A31}" dt="2022-12-08T10:51:08.011" v="7403" actId="790"/>
          <ac:spMkLst>
            <pc:docMk/>
            <pc:sldMk cId="2574044071" sldId="484"/>
            <ac:spMk id="10965" creationId="{D8A536DE-4088-44B7-AD7D-0D8458F75810}"/>
          </ac:spMkLst>
        </pc:spChg>
        <pc:spChg chg="mod">
          <ac:chgData name="Kolakowski, Artur" userId="9c34c8cc-b1df-44f6-bea5-dcf7a54ee35f" providerId="ADAL" clId="{3840EB45-74CA-49F5-8548-3DE287019A31}" dt="2022-12-08T10:51:08.012" v="7404" actId="790"/>
          <ac:spMkLst>
            <pc:docMk/>
            <pc:sldMk cId="2574044071" sldId="484"/>
            <ac:spMk id="10966" creationId="{9226BEFE-1F3E-4258-BE77-DD44870B3509}"/>
          </ac:spMkLst>
        </pc:spChg>
        <pc:spChg chg="mod">
          <ac:chgData name="Kolakowski, Artur" userId="9c34c8cc-b1df-44f6-bea5-dcf7a54ee35f" providerId="ADAL" clId="{3840EB45-74CA-49F5-8548-3DE287019A31}" dt="2022-12-08T10:51:08.014" v="7405" actId="790"/>
          <ac:spMkLst>
            <pc:docMk/>
            <pc:sldMk cId="2574044071" sldId="484"/>
            <ac:spMk id="10967" creationId="{70B90F82-D71D-41A5-ACD6-EEFB1C409146}"/>
          </ac:spMkLst>
        </pc:spChg>
        <pc:spChg chg="mod">
          <ac:chgData name="Kolakowski, Artur" userId="9c34c8cc-b1df-44f6-bea5-dcf7a54ee35f" providerId="ADAL" clId="{3840EB45-74CA-49F5-8548-3DE287019A31}" dt="2022-12-08T10:51:08.015" v="7406" actId="790"/>
          <ac:spMkLst>
            <pc:docMk/>
            <pc:sldMk cId="2574044071" sldId="484"/>
            <ac:spMk id="10968" creationId="{6D268A69-E8DB-4E88-A789-575BFE4082DD}"/>
          </ac:spMkLst>
        </pc:spChg>
        <pc:spChg chg="mod">
          <ac:chgData name="Kolakowski, Artur" userId="9c34c8cc-b1df-44f6-bea5-dcf7a54ee35f" providerId="ADAL" clId="{3840EB45-74CA-49F5-8548-3DE287019A31}" dt="2022-12-08T10:51:08.016" v="7407" actId="790"/>
          <ac:spMkLst>
            <pc:docMk/>
            <pc:sldMk cId="2574044071" sldId="484"/>
            <ac:spMk id="10969" creationId="{6A300DFA-952C-4A96-835C-5FC881B8DB0F}"/>
          </ac:spMkLst>
        </pc:spChg>
        <pc:spChg chg="mod">
          <ac:chgData name="Kolakowski, Artur" userId="9c34c8cc-b1df-44f6-bea5-dcf7a54ee35f" providerId="ADAL" clId="{3840EB45-74CA-49F5-8548-3DE287019A31}" dt="2022-12-08T10:51:08.017" v="7408" actId="790"/>
          <ac:spMkLst>
            <pc:docMk/>
            <pc:sldMk cId="2574044071" sldId="484"/>
            <ac:spMk id="10970" creationId="{7EFA6742-FBBB-48BF-990F-6A633DFF5E8D}"/>
          </ac:spMkLst>
        </pc:spChg>
        <pc:spChg chg="mod">
          <ac:chgData name="Kolakowski, Artur" userId="9c34c8cc-b1df-44f6-bea5-dcf7a54ee35f" providerId="ADAL" clId="{3840EB45-74CA-49F5-8548-3DE287019A31}" dt="2022-12-08T10:51:08.018" v="7409" actId="790"/>
          <ac:spMkLst>
            <pc:docMk/>
            <pc:sldMk cId="2574044071" sldId="484"/>
            <ac:spMk id="10971" creationId="{5BD6FA76-3629-4F29-86CE-05EA2441D491}"/>
          </ac:spMkLst>
        </pc:spChg>
        <pc:spChg chg="mod">
          <ac:chgData name="Kolakowski, Artur" userId="9c34c8cc-b1df-44f6-bea5-dcf7a54ee35f" providerId="ADAL" clId="{3840EB45-74CA-49F5-8548-3DE287019A31}" dt="2022-12-08T10:51:08.020" v="7410" actId="790"/>
          <ac:spMkLst>
            <pc:docMk/>
            <pc:sldMk cId="2574044071" sldId="484"/>
            <ac:spMk id="10972" creationId="{EBBF88F3-AF3B-4DBF-8BF2-F16228C0AE99}"/>
          </ac:spMkLst>
        </pc:spChg>
        <pc:spChg chg="mod">
          <ac:chgData name="Kolakowski, Artur" userId="9c34c8cc-b1df-44f6-bea5-dcf7a54ee35f" providerId="ADAL" clId="{3840EB45-74CA-49F5-8548-3DE287019A31}" dt="2022-12-08T10:51:08.021" v="7411" actId="790"/>
          <ac:spMkLst>
            <pc:docMk/>
            <pc:sldMk cId="2574044071" sldId="484"/>
            <ac:spMk id="10973" creationId="{D878E7FE-E0DF-41C7-9F47-F7AD31365483}"/>
          </ac:spMkLst>
        </pc:spChg>
        <pc:spChg chg="mod">
          <ac:chgData name="Kolakowski, Artur" userId="9c34c8cc-b1df-44f6-bea5-dcf7a54ee35f" providerId="ADAL" clId="{3840EB45-74CA-49F5-8548-3DE287019A31}" dt="2022-12-08T10:51:08.022" v="7412" actId="790"/>
          <ac:spMkLst>
            <pc:docMk/>
            <pc:sldMk cId="2574044071" sldId="484"/>
            <ac:spMk id="10974" creationId="{48ACF489-8144-4C32-9E59-404EF20B9B26}"/>
          </ac:spMkLst>
        </pc:spChg>
        <pc:spChg chg="mod">
          <ac:chgData name="Kolakowski, Artur" userId="9c34c8cc-b1df-44f6-bea5-dcf7a54ee35f" providerId="ADAL" clId="{3840EB45-74CA-49F5-8548-3DE287019A31}" dt="2022-12-08T10:51:08.024" v="7413" actId="790"/>
          <ac:spMkLst>
            <pc:docMk/>
            <pc:sldMk cId="2574044071" sldId="484"/>
            <ac:spMk id="10975" creationId="{383A1D46-D359-4B8B-B104-684010937B3D}"/>
          </ac:spMkLst>
        </pc:spChg>
        <pc:spChg chg="mod">
          <ac:chgData name="Kolakowski, Artur" userId="9c34c8cc-b1df-44f6-bea5-dcf7a54ee35f" providerId="ADAL" clId="{3840EB45-74CA-49F5-8548-3DE287019A31}" dt="2022-12-08T10:51:08.026" v="7414" actId="790"/>
          <ac:spMkLst>
            <pc:docMk/>
            <pc:sldMk cId="2574044071" sldId="484"/>
            <ac:spMk id="10976" creationId="{28E109ED-4791-4A6D-B34A-A1740080A3C1}"/>
          </ac:spMkLst>
        </pc:spChg>
        <pc:spChg chg="mod">
          <ac:chgData name="Kolakowski, Artur" userId="9c34c8cc-b1df-44f6-bea5-dcf7a54ee35f" providerId="ADAL" clId="{3840EB45-74CA-49F5-8548-3DE287019A31}" dt="2022-12-08T10:51:08.026" v="7415" actId="790"/>
          <ac:spMkLst>
            <pc:docMk/>
            <pc:sldMk cId="2574044071" sldId="484"/>
            <ac:spMk id="10977" creationId="{3B1B9FCA-0B1F-4B1D-98AD-D6D4764D22F4}"/>
          </ac:spMkLst>
        </pc:spChg>
        <pc:spChg chg="mod">
          <ac:chgData name="Kolakowski, Artur" userId="9c34c8cc-b1df-44f6-bea5-dcf7a54ee35f" providerId="ADAL" clId="{3840EB45-74CA-49F5-8548-3DE287019A31}" dt="2022-12-08T10:51:08.029" v="7416" actId="790"/>
          <ac:spMkLst>
            <pc:docMk/>
            <pc:sldMk cId="2574044071" sldId="484"/>
            <ac:spMk id="10978" creationId="{E40AABBF-BC3E-42B3-BE28-222DEEF2E55D}"/>
          </ac:spMkLst>
        </pc:spChg>
        <pc:spChg chg="mod">
          <ac:chgData name="Kolakowski, Artur" userId="9c34c8cc-b1df-44f6-bea5-dcf7a54ee35f" providerId="ADAL" clId="{3840EB45-74CA-49F5-8548-3DE287019A31}" dt="2022-12-08T10:51:08.031" v="7417" actId="790"/>
          <ac:spMkLst>
            <pc:docMk/>
            <pc:sldMk cId="2574044071" sldId="484"/>
            <ac:spMk id="10979" creationId="{5EEF89B2-03EC-4056-A5FE-80398A874306}"/>
          </ac:spMkLst>
        </pc:spChg>
        <pc:spChg chg="mod">
          <ac:chgData name="Kolakowski, Artur" userId="9c34c8cc-b1df-44f6-bea5-dcf7a54ee35f" providerId="ADAL" clId="{3840EB45-74CA-49F5-8548-3DE287019A31}" dt="2022-12-08T10:51:08.032" v="7418" actId="790"/>
          <ac:spMkLst>
            <pc:docMk/>
            <pc:sldMk cId="2574044071" sldId="484"/>
            <ac:spMk id="10980" creationId="{E4B6E94A-7325-4DEE-9772-A1382A796E71}"/>
          </ac:spMkLst>
        </pc:spChg>
        <pc:spChg chg="mod">
          <ac:chgData name="Kolakowski, Artur" userId="9c34c8cc-b1df-44f6-bea5-dcf7a54ee35f" providerId="ADAL" clId="{3840EB45-74CA-49F5-8548-3DE287019A31}" dt="2022-12-08T10:51:08.033" v="7419" actId="790"/>
          <ac:spMkLst>
            <pc:docMk/>
            <pc:sldMk cId="2574044071" sldId="484"/>
            <ac:spMk id="10981" creationId="{72E728AD-3C25-46E7-AD7D-B18E526EAC31}"/>
          </ac:spMkLst>
        </pc:spChg>
        <pc:spChg chg="mod">
          <ac:chgData name="Kolakowski, Artur" userId="9c34c8cc-b1df-44f6-bea5-dcf7a54ee35f" providerId="ADAL" clId="{3840EB45-74CA-49F5-8548-3DE287019A31}" dt="2022-12-08T10:51:08.035" v="7420" actId="790"/>
          <ac:spMkLst>
            <pc:docMk/>
            <pc:sldMk cId="2574044071" sldId="484"/>
            <ac:spMk id="10982" creationId="{E0BF3E8A-1F64-4EE0-AF91-4491C360B5FD}"/>
          </ac:spMkLst>
        </pc:spChg>
        <pc:spChg chg="mod">
          <ac:chgData name="Kolakowski, Artur" userId="9c34c8cc-b1df-44f6-bea5-dcf7a54ee35f" providerId="ADAL" clId="{3840EB45-74CA-49F5-8548-3DE287019A31}" dt="2022-12-08T10:51:08.036" v="7421" actId="790"/>
          <ac:spMkLst>
            <pc:docMk/>
            <pc:sldMk cId="2574044071" sldId="484"/>
            <ac:spMk id="10983" creationId="{0DAF2108-869C-4C9C-98CA-4CEFF4520DA7}"/>
          </ac:spMkLst>
        </pc:spChg>
        <pc:spChg chg="mod">
          <ac:chgData name="Kolakowski, Artur" userId="9c34c8cc-b1df-44f6-bea5-dcf7a54ee35f" providerId="ADAL" clId="{3840EB45-74CA-49F5-8548-3DE287019A31}" dt="2022-12-08T10:51:08.037" v="7422" actId="790"/>
          <ac:spMkLst>
            <pc:docMk/>
            <pc:sldMk cId="2574044071" sldId="484"/>
            <ac:spMk id="10984" creationId="{650D8523-B597-4817-AFB7-5AF774DD0986}"/>
          </ac:spMkLst>
        </pc:spChg>
        <pc:spChg chg="mod">
          <ac:chgData name="Kolakowski, Artur" userId="9c34c8cc-b1df-44f6-bea5-dcf7a54ee35f" providerId="ADAL" clId="{3840EB45-74CA-49F5-8548-3DE287019A31}" dt="2022-12-08T10:51:08.038" v="7423" actId="790"/>
          <ac:spMkLst>
            <pc:docMk/>
            <pc:sldMk cId="2574044071" sldId="484"/>
            <ac:spMk id="10985" creationId="{B06B5D03-338A-4F04-B995-A174ED6AFA92}"/>
          </ac:spMkLst>
        </pc:spChg>
        <pc:spChg chg="mod">
          <ac:chgData name="Kolakowski, Artur" userId="9c34c8cc-b1df-44f6-bea5-dcf7a54ee35f" providerId="ADAL" clId="{3840EB45-74CA-49F5-8548-3DE287019A31}" dt="2022-12-08T10:51:08.040" v="7424" actId="790"/>
          <ac:spMkLst>
            <pc:docMk/>
            <pc:sldMk cId="2574044071" sldId="484"/>
            <ac:spMk id="10986" creationId="{B4627D18-92C4-47A9-8013-C2B3647D3D24}"/>
          </ac:spMkLst>
        </pc:spChg>
        <pc:spChg chg="mod">
          <ac:chgData name="Kolakowski, Artur" userId="9c34c8cc-b1df-44f6-bea5-dcf7a54ee35f" providerId="ADAL" clId="{3840EB45-74CA-49F5-8548-3DE287019A31}" dt="2022-12-08T10:51:08.042" v="7425" actId="790"/>
          <ac:spMkLst>
            <pc:docMk/>
            <pc:sldMk cId="2574044071" sldId="484"/>
            <ac:spMk id="10987" creationId="{B8F0012F-6ECB-45C3-BE60-3E68E0BC70AE}"/>
          </ac:spMkLst>
        </pc:spChg>
        <pc:spChg chg="mod">
          <ac:chgData name="Kolakowski, Artur" userId="9c34c8cc-b1df-44f6-bea5-dcf7a54ee35f" providerId="ADAL" clId="{3840EB45-74CA-49F5-8548-3DE287019A31}" dt="2022-12-08T10:51:08.044" v="7426" actId="790"/>
          <ac:spMkLst>
            <pc:docMk/>
            <pc:sldMk cId="2574044071" sldId="484"/>
            <ac:spMk id="10988" creationId="{7AA936DB-9B84-4A1B-BB26-3B924195B7FA}"/>
          </ac:spMkLst>
        </pc:spChg>
        <pc:spChg chg="mod">
          <ac:chgData name="Kolakowski, Artur" userId="9c34c8cc-b1df-44f6-bea5-dcf7a54ee35f" providerId="ADAL" clId="{3840EB45-74CA-49F5-8548-3DE287019A31}" dt="2022-12-08T10:51:08.045" v="7427" actId="790"/>
          <ac:spMkLst>
            <pc:docMk/>
            <pc:sldMk cId="2574044071" sldId="484"/>
            <ac:spMk id="10989" creationId="{D2F28ACA-C013-45EF-AF3D-D2B540F26112}"/>
          </ac:spMkLst>
        </pc:spChg>
        <pc:spChg chg="mod">
          <ac:chgData name="Kolakowski, Artur" userId="9c34c8cc-b1df-44f6-bea5-dcf7a54ee35f" providerId="ADAL" clId="{3840EB45-74CA-49F5-8548-3DE287019A31}" dt="2022-12-08T10:51:08.047" v="7428" actId="790"/>
          <ac:spMkLst>
            <pc:docMk/>
            <pc:sldMk cId="2574044071" sldId="484"/>
            <ac:spMk id="10990" creationId="{06B8E17C-BA56-401A-8D48-4BB2DA191B01}"/>
          </ac:spMkLst>
        </pc:spChg>
        <pc:spChg chg="mod">
          <ac:chgData name="Kolakowski, Artur" userId="9c34c8cc-b1df-44f6-bea5-dcf7a54ee35f" providerId="ADAL" clId="{3840EB45-74CA-49F5-8548-3DE287019A31}" dt="2022-12-08T10:51:08.048" v="7429" actId="790"/>
          <ac:spMkLst>
            <pc:docMk/>
            <pc:sldMk cId="2574044071" sldId="484"/>
            <ac:spMk id="10991" creationId="{CAFF928D-890D-444E-B008-4D1275D982D3}"/>
          </ac:spMkLst>
        </pc:spChg>
        <pc:spChg chg="mod">
          <ac:chgData name="Kolakowski, Artur" userId="9c34c8cc-b1df-44f6-bea5-dcf7a54ee35f" providerId="ADAL" clId="{3840EB45-74CA-49F5-8548-3DE287019A31}" dt="2022-12-08T10:51:08.049" v="7430" actId="790"/>
          <ac:spMkLst>
            <pc:docMk/>
            <pc:sldMk cId="2574044071" sldId="484"/>
            <ac:spMk id="10992" creationId="{933CA38C-03EB-4851-A611-C095A13213AC}"/>
          </ac:spMkLst>
        </pc:spChg>
        <pc:spChg chg="mod">
          <ac:chgData name="Kolakowski, Artur" userId="9c34c8cc-b1df-44f6-bea5-dcf7a54ee35f" providerId="ADAL" clId="{3840EB45-74CA-49F5-8548-3DE287019A31}" dt="2022-12-08T10:51:08.050" v="7431" actId="790"/>
          <ac:spMkLst>
            <pc:docMk/>
            <pc:sldMk cId="2574044071" sldId="484"/>
            <ac:spMk id="10993" creationId="{08355541-E435-4073-A054-B48BBABB06FD}"/>
          </ac:spMkLst>
        </pc:spChg>
        <pc:spChg chg="mod">
          <ac:chgData name="Kolakowski, Artur" userId="9c34c8cc-b1df-44f6-bea5-dcf7a54ee35f" providerId="ADAL" clId="{3840EB45-74CA-49F5-8548-3DE287019A31}" dt="2022-12-08T10:51:08.052" v="7432" actId="790"/>
          <ac:spMkLst>
            <pc:docMk/>
            <pc:sldMk cId="2574044071" sldId="484"/>
            <ac:spMk id="10994" creationId="{8AB4F221-16E1-4740-BAD7-C990D03A35DB}"/>
          </ac:spMkLst>
        </pc:spChg>
        <pc:spChg chg="mod">
          <ac:chgData name="Kolakowski, Artur" userId="9c34c8cc-b1df-44f6-bea5-dcf7a54ee35f" providerId="ADAL" clId="{3840EB45-74CA-49F5-8548-3DE287019A31}" dt="2022-12-08T10:51:08.053" v="7433" actId="790"/>
          <ac:spMkLst>
            <pc:docMk/>
            <pc:sldMk cId="2574044071" sldId="484"/>
            <ac:spMk id="10995" creationId="{29E4A2EC-8F88-4682-B3B7-C75AE5059910}"/>
          </ac:spMkLst>
        </pc:spChg>
        <pc:spChg chg="mod">
          <ac:chgData name="Kolakowski, Artur" userId="9c34c8cc-b1df-44f6-bea5-dcf7a54ee35f" providerId="ADAL" clId="{3840EB45-74CA-49F5-8548-3DE287019A31}" dt="2022-12-08T10:51:08.054" v="7434" actId="790"/>
          <ac:spMkLst>
            <pc:docMk/>
            <pc:sldMk cId="2574044071" sldId="484"/>
            <ac:spMk id="10996" creationId="{5D743DFB-4024-4844-92EA-458408B6CF84}"/>
          </ac:spMkLst>
        </pc:spChg>
        <pc:spChg chg="mod">
          <ac:chgData name="Kolakowski, Artur" userId="9c34c8cc-b1df-44f6-bea5-dcf7a54ee35f" providerId="ADAL" clId="{3840EB45-74CA-49F5-8548-3DE287019A31}" dt="2022-12-08T10:51:08.056" v="7435" actId="790"/>
          <ac:spMkLst>
            <pc:docMk/>
            <pc:sldMk cId="2574044071" sldId="484"/>
            <ac:spMk id="10997" creationId="{4984D1B1-01AE-490D-8206-41EBECA26005}"/>
          </ac:spMkLst>
        </pc:spChg>
        <pc:spChg chg="mod">
          <ac:chgData name="Kolakowski, Artur" userId="9c34c8cc-b1df-44f6-bea5-dcf7a54ee35f" providerId="ADAL" clId="{3840EB45-74CA-49F5-8548-3DE287019A31}" dt="2022-12-08T10:51:08.058" v="7436" actId="790"/>
          <ac:spMkLst>
            <pc:docMk/>
            <pc:sldMk cId="2574044071" sldId="484"/>
            <ac:spMk id="10998" creationId="{FA5AF475-6E0C-489C-9AFE-44C98A87DD7E}"/>
          </ac:spMkLst>
        </pc:spChg>
        <pc:spChg chg="mod">
          <ac:chgData name="Kolakowski, Artur" userId="9c34c8cc-b1df-44f6-bea5-dcf7a54ee35f" providerId="ADAL" clId="{3840EB45-74CA-49F5-8548-3DE287019A31}" dt="2022-12-08T10:51:08.060" v="7437" actId="790"/>
          <ac:spMkLst>
            <pc:docMk/>
            <pc:sldMk cId="2574044071" sldId="484"/>
            <ac:spMk id="10999" creationId="{76A30659-8890-49E9-AC4E-8E81F726BFD9}"/>
          </ac:spMkLst>
        </pc:spChg>
        <pc:spChg chg="mod">
          <ac:chgData name="Kolakowski, Artur" userId="9c34c8cc-b1df-44f6-bea5-dcf7a54ee35f" providerId="ADAL" clId="{3840EB45-74CA-49F5-8548-3DE287019A31}" dt="2022-12-08T10:51:08.061" v="7438" actId="790"/>
          <ac:spMkLst>
            <pc:docMk/>
            <pc:sldMk cId="2574044071" sldId="484"/>
            <ac:spMk id="11000" creationId="{22D342F0-8FCF-49AA-9BB8-D8707AB92D4C}"/>
          </ac:spMkLst>
        </pc:spChg>
        <pc:spChg chg="mod">
          <ac:chgData name="Kolakowski, Artur" userId="9c34c8cc-b1df-44f6-bea5-dcf7a54ee35f" providerId="ADAL" clId="{3840EB45-74CA-49F5-8548-3DE287019A31}" dt="2022-12-08T10:51:08.062" v="7439" actId="790"/>
          <ac:spMkLst>
            <pc:docMk/>
            <pc:sldMk cId="2574044071" sldId="484"/>
            <ac:spMk id="11001" creationId="{F83FCE51-B7C4-4787-AD80-036906FAB185}"/>
          </ac:spMkLst>
        </pc:spChg>
        <pc:spChg chg="mod">
          <ac:chgData name="Kolakowski, Artur" userId="9c34c8cc-b1df-44f6-bea5-dcf7a54ee35f" providerId="ADAL" clId="{3840EB45-74CA-49F5-8548-3DE287019A31}" dt="2022-12-08T10:51:08.064" v="7440" actId="790"/>
          <ac:spMkLst>
            <pc:docMk/>
            <pc:sldMk cId="2574044071" sldId="484"/>
            <ac:spMk id="11002" creationId="{1C61E9A7-1A59-40A3-AB09-AD5DC0B81794}"/>
          </ac:spMkLst>
        </pc:spChg>
        <pc:spChg chg="mod">
          <ac:chgData name="Kolakowski, Artur" userId="9c34c8cc-b1df-44f6-bea5-dcf7a54ee35f" providerId="ADAL" clId="{3840EB45-74CA-49F5-8548-3DE287019A31}" dt="2022-12-08T10:51:08.065" v="7441" actId="790"/>
          <ac:spMkLst>
            <pc:docMk/>
            <pc:sldMk cId="2574044071" sldId="484"/>
            <ac:spMk id="11003" creationId="{F99264CD-185A-4085-BE3B-C7FE85C5B210}"/>
          </ac:spMkLst>
        </pc:spChg>
        <pc:spChg chg="mod">
          <ac:chgData name="Kolakowski, Artur" userId="9c34c8cc-b1df-44f6-bea5-dcf7a54ee35f" providerId="ADAL" clId="{3840EB45-74CA-49F5-8548-3DE287019A31}" dt="2022-12-08T10:51:08.067" v="7442" actId="790"/>
          <ac:spMkLst>
            <pc:docMk/>
            <pc:sldMk cId="2574044071" sldId="484"/>
            <ac:spMk id="11004" creationId="{FB698585-8454-45D4-A219-3B7378A526ED}"/>
          </ac:spMkLst>
        </pc:spChg>
        <pc:spChg chg="mod">
          <ac:chgData name="Kolakowski, Artur" userId="9c34c8cc-b1df-44f6-bea5-dcf7a54ee35f" providerId="ADAL" clId="{3840EB45-74CA-49F5-8548-3DE287019A31}" dt="2022-12-08T10:51:08.068" v="7443" actId="790"/>
          <ac:spMkLst>
            <pc:docMk/>
            <pc:sldMk cId="2574044071" sldId="484"/>
            <ac:spMk id="11005" creationId="{0F0DF3A7-F7E0-4DAD-A45A-865AB3980EBF}"/>
          </ac:spMkLst>
        </pc:spChg>
        <pc:spChg chg="mod">
          <ac:chgData name="Kolakowski, Artur" userId="9c34c8cc-b1df-44f6-bea5-dcf7a54ee35f" providerId="ADAL" clId="{3840EB45-74CA-49F5-8548-3DE287019A31}" dt="2022-12-08T10:51:08.070" v="7444" actId="790"/>
          <ac:spMkLst>
            <pc:docMk/>
            <pc:sldMk cId="2574044071" sldId="484"/>
            <ac:spMk id="11006" creationId="{D980AEA3-0D97-4439-A984-FF66E748F627}"/>
          </ac:spMkLst>
        </pc:spChg>
        <pc:spChg chg="mod">
          <ac:chgData name="Kolakowski, Artur" userId="9c34c8cc-b1df-44f6-bea5-dcf7a54ee35f" providerId="ADAL" clId="{3840EB45-74CA-49F5-8548-3DE287019A31}" dt="2022-12-08T10:51:08.071" v="7445" actId="790"/>
          <ac:spMkLst>
            <pc:docMk/>
            <pc:sldMk cId="2574044071" sldId="484"/>
            <ac:spMk id="11007" creationId="{4F628014-2FDC-4677-8064-DFD8015AE14D}"/>
          </ac:spMkLst>
        </pc:spChg>
        <pc:spChg chg="mod">
          <ac:chgData name="Kolakowski, Artur" userId="9c34c8cc-b1df-44f6-bea5-dcf7a54ee35f" providerId="ADAL" clId="{3840EB45-74CA-49F5-8548-3DE287019A31}" dt="2022-12-08T10:51:08.072" v="7446" actId="790"/>
          <ac:spMkLst>
            <pc:docMk/>
            <pc:sldMk cId="2574044071" sldId="484"/>
            <ac:spMk id="11008" creationId="{3BFEB028-1577-474A-BF93-FAAFAEA614B5}"/>
          </ac:spMkLst>
        </pc:spChg>
        <pc:spChg chg="mod">
          <ac:chgData name="Kolakowski, Artur" userId="9c34c8cc-b1df-44f6-bea5-dcf7a54ee35f" providerId="ADAL" clId="{3840EB45-74CA-49F5-8548-3DE287019A31}" dt="2022-12-08T10:51:08.074" v="7447" actId="790"/>
          <ac:spMkLst>
            <pc:docMk/>
            <pc:sldMk cId="2574044071" sldId="484"/>
            <ac:spMk id="11009" creationId="{6358E838-1997-49C2-88DB-92F7EEF175C0}"/>
          </ac:spMkLst>
        </pc:spChg>
        <pc:spChg chg="mod">
          <ac:chgData name="Kolakowski, Artur" userId="9c34c8cc-b1df-44f6-bea5-dcf7a54ee35f" providerId="ADAL" clId="{3840EB45-74CA-49F5-8548-3DE287019A31}" dt="2022-12-08T10:51:08.076" v="7448" actId="790"/>
          <ac:spMkLst>
            <pc:docMk/>
            <pc:sldMk cId="2574044071" sldId="484"/>
            <ac:spMk id="11010" creationId="{F8631005-C34B-41DF-AD97-7EEE20C6D422}"/>
          </ac:spMkLst>
        </pc:spChg>
        <pc:spChg chg="mod">
          <ac:chgData name="Kolakowski, Artur" userId="9c34c8cc-b1df-44f6-bea5-dcf7a54ee35f" providerId="ADAL" clId="{3840EB45-74CA-49F5-8548-3DE287019A31}" dt="2022-12-08T10:51:08.078" v="7449" actId="790"/>
          <ac:spMkLst>
            <pc:docMk/>
            <pc:sldMk cId="2574044071" sldId="484"/>
            <ac:spMk id="11011" creationId="{5F548A7C-7228-4EDA-AACD-75974FE06336}"/>
          </ac:spMkLst>
        </pc:spChg>
        <pc:spChg chg="mod">
          <ac:chgData name="Kolakowski, Artur" userId="9c34c8cc-b1df-44f6-bea5-dcf7a54ee35f" providerId="ADAL" clId="{3840EB45-74CA-49F5-8548-3DE287019A31}" dt="2022-12-08T10:51:08.079" v="7450" actId="790"/>
          <ac:spMkLst>
            <pc:docMk/>
            <pc:sldMk cId="2574044071" sldId="484"/>
            <ac:spMk id="11012" creationId="{E3338F64-267A-44FE-ACCD-6FDDC2E7907D}"/>
          </ac:spMkLst>
        </pc:spChg>
        <pc:spChg chg="mod">
          <ac:chgData name="Kolakowski, Artur" userId="9c34c8cc-b1df-44f6-bea5-dcf7a54ee35f" providerId="ADAL" clId="{3840EB45-74CA-49F5-8548-3DE287019A31}" dt="2022-12-08T10:51:08.080" v="7451" actId="790"/>
          <ac:spMkLst>
            <pc:docMk/>
            <pc:sldMk cId="2574044071" sldId="484"/>
            <ac:spMk id="11013" creationId="{F5BE130A-8F82-402F-8367-836001442B3D}"/>
          </ac:spMkLst>
        </pc:spChg>
        <pc:spChg chg="mod">
          <ac:chgData name="Kolakowski, Artur" userId="9c34c8cc-b1df-44f6-bea5-dcf7a54ee35f" providerId="ADAL" clId="{3840EB45-74CA-49F5-8548-3DE287019A31}" dt="2022-12-08T10:51:08.081" v="7452" actId="790"/>
          <ac:spMkLst>
            <pc:docMk/>
            <pc:sldMk cId="2574044071" sldId="484"/>
            <ac:spMk id="11014" creationId="{781AB1D0-D11F-4EC9-B638-B21C62C51FA8}"/>
          </ac:spMkLst>
        </pc:spChg>
        <pc:spChg chg="mod">
          <ac:chgData name="Kolakowski, Artur" userId="9c34c8cc-b1df-44f6-bea5-dcf7a54ee35f" providerId="ADAL" clId="{3840EB45-74CA-49F5-8548-3DE287019A31}" dt="2022-12-08T10:51:08.083" v="7453" actId="790"/>
          <ac:spMkLst>
            <pc:docMk/>
            <pc:sldMk cId="2574044071" sldId="484"/>
            <ac:spMk id="11015" creationId="{1EFBA319-D372-48B0-9D25-8C3426371536}"/>
          </ac:spMkLst>
        </pc:spChg>
        <pc:spChg chg="mod">
          <ac:chgData name="Kolakowski, Artur" userId="9c34c8cc-b1df-44f6-bea5-dcf7a54ee35f" providerId="ADAL" clId="{3840EB45-74CA-49F5-8548-3DE287019A31}" dt="2022-12-08T10:51:08.084" v="7454" actId="790"/>
          <ac:spMkLst>
            <pc:docMk/>
            <pc:sldMk cId="2574044071" sldId="484"/>
            <ac:spMk id="11016" creationId="{A10D21BE-46EB-4A9D-8FE4-61B906F87C78}"/>
          </ac:spMkLst>
        </pc:spChg>
        <pc:spChg chg="mod">
          <ac:chgData name="Kolakowski, Artur" userId="9c34c8cc-b1df-44f6-bea5-dcf7a54ee35f" providerId="ADAL" clId="{3840EB45-74CA-49F5-8548-3DE287019A31}" dt="2022-12-08T10:51:08.086" v="7455" actId="790"/>
          <ac:spMkLst>
            <pc:docMk/>
            <pc:sldMk cId="2574044071" sldId="484"/>
            <ac:spMk id="11017" creationId="{F90E972D-B031-4847-B978-12E11AE781A4}"/>
          </ac:spMkLst>
        </pc:spChg>
        <pc:spChg chg="mod">
          <ac:chgData name="Kolakowski, Artur" userId="9c34c8cc-b1df-44f6-bea5-dcf7a54ee35f" providerId="ADAL" clId="{3840EB45-74CA-49F5-8548-3DE287019A31}" dt="2022-12-08T10:51:08.087" v="7456" actId="790"/>
          <ac:spMkLst>
            <pc:docMk/>
            <pc:sldMk cId="2574044071" sldId="484"/>
            <ac:spMk id="11018" creationId="{95F0AB4A-17E7-42B3-8A81-2BE157203A49}"/>
          </ac:spMkLst>
        </pc:spChg>
        <pc:spChg chg="mod">
          <ac:chgData name="Kolakowski, Artur" userId="9c34c8cc-b1df-44f6-bea5-dcf7a54ee35f" providerId="ADAL" clId="{3840EB45-74CA-49F5-8548-3DE287019A31}" dt="2022-12-08T10:51:08.089" v="7457" actId="790"/>
          <ac:spMkLst>
            <pc:docMk/>
            <pc:sldMk cId="2574044071" sldId="484"/>
            <ac:spMk id="11019" creationId="{BE95D8B1-29F2-44BF-9303-91BF252C01AD}"/>
          </ac:spMkLst>
        </pc:spChg>
        <pc:spChg chg="mod">
          <ac:chgData name="Kolakowski, Artur" userId="9c34c8cc-b1df-44f6-bea5-dcf7a54ee35f" providerId="ADAL" clId="{3840EB45-74CA-49F5-8548-3DE287019A31}" dt="2022-12-08T10:51:08.090" v="7458" actId="790"/>
          <ac:spMkLst>
            <pc:docMk/>
            <pc:sldMk cId="2574044071" sldId="484"/>
            <ac:spMk id="11020" creationId="{B87998AA-34AC-404E-B262-10B0DA55FF90}"/>
          </ac:spMkLst>
        </pc:spChg>
        <pc:spChg chg="mod">
          <ac:chgData name="Kolakowski, Artur" userId="9c34c8cc-b1df-44f6-bea5-dcf7a54ee35f" providerId="ADAL" clId="{3840EB45-74CA-49F5-8548-3DE287019A31}" dt="2022-12-08T10:51:08.091" v="7459" actId="790"/>
          <ac:spMkLst>
            <pc:docMk/>
            <pc:sldMk cId="2574044071" sldId="484"/>
            <ac:spMk id="11021" creationId="{0096789A-D707-4F5E-AFC8-1BF63E883A53}"/>
          </ac:spMkLst>
        </pc:spChg>
        <pc:spChg chg="mod">
          <ac:chgData name="Kolakowski, Artur" userId="9c34c8cc-b1df-44f6-bea5-dcf7a54ee35f" providerId="ADAL" clId="{3840EB45-74CA-49F5-8548-3DE287019A31}" dt="2022-12-08T10:51:08.093" v="7460" actId="790"/>
          <ac:spMkLst>
            <pc:docMk/>
            <pc:sldMk cId="2574044071" sldId="484"/>
            <ac:spMk id="11022" creationId="{7698F951-5D29-493E-8928-B74CCDAC7287}"/>
          </ac:spMkLst>
        </pc:spChg>
        <pc:spChg chg="mod">
          <ac:chgData name="Kolakowski, Artur" userId="9c34c8cc-b1df-44f6-bea5-dcf7a54ee35f" providerId="ADAL" clId="{3840EB45-74CA-49F5-8548-3DE287019A31}" dt="2022-12-08T10:51:08.094" v="7461" actId="790"/>
          <ac:spMkLst>
            <pc:docMk/>
            <pc:sldMk cId="2574044071" sldId="484"/>
            <ac:spMk id="11023" creationId="{E59FEFA4-6C9F-4CA8-9718-C84AAFF5D676}"/>
          </ac:spMkLst>
        </pc:spChg>
        <pc:spChg chg="mod">
          <ac:chgData name="Kolakowski, Artur" userId="9c34c8cc-b1df-44f6-bea5-dcf7a54ee35f" providerId="ADAL" clId="{3840EB45-74CA-49F5-8548-3DE287019A31}" dt="2022-12-08T10:51:08.095" v="7462" actId="790"/>
          <ac:spMkLst>
            <pc:docMk/>
            <pc:sldMk cId="2574044071" sldId="484"/>
            <ac:spMk id="11024" creationId="{15B30BCF-15E8-4986-9B5F-BD1FAAA59404}"/>
          </ac:spMkLst>
        </pc:spChg>
        <pc:spChg chg="mod">
          <ac:chgData name="Kolakowski, Artur" userId="9c34c8cc-b1df-44f6-bea5-dcf7a54ee35f" providerId="ADAL" clId="{3840EB45-74CA-49F5-8548-3DE287019A31}" dt="2022-12-08T10:51:08.097" v="7463" actId="790"/>
          <ac:spMkLst>
            <pc:docMk/>
            <pc:sldMk cId="2574044071" sldId="484"/>
            <ac:spMk id="11025" creationId="{5FB4050E-F7DF-45C9-86E7-D78CFBF50E52}"/>
          </ac:spMkLst>
        </pc:spChg>
        <pc:spChg chg="mod">
          <ac:chgData name="Kolakowski, Artur" userId="9c34c8cc-b1df-44f6-bea5-dcf7a54ee35f" providerId="ADAL" clId="{3840EB45-74CA-49F5-8548-3DE287019A31}" dt="2022-12-08T10:51:08.098" v="7464" actId="790"/>
          <ac:spMkLst>
            <pc:docMk/>
            <pc:sldMk cId="2574044071" sldId="484"/>
            <ac:spMk id="11026" creationId="{516B22DC-C624-4BA5-9549-48944DEB0BE5}"/>
          </ac:spMkLst>
        </pc:spChg>
        <pc:spChg chg="mod">
          <ac:chgData name="Kolakowski, Artur" userId="9c34c8cc-b1df-44f6-bea5-dcf7a54ee35f" providerId="ADAL" clId="{3840EB45-74CA-49F5-8548-3DE287019A31}" dt="2022-12-08T10:51:08.099" v="7465" actId="790"/>
          <ac:spMkLst>
            <pc:docMk/>
            <pc:sldMk cId="2574044071" sldId="484"/>
            <ac:spMk id="11027" creationId="{34D6045E-3D5A-469E-9587-74E71E9AD99D}"/>
          </ac:spMkLst>
        </pc:spChg>
        <pc:spChg chg="mod">
          <ac:chgData name="Kolakowski, Artur" userId="9c34c8cc-b1df-44f6-bea5-dcf7a54ee35f" providerId="ADAL" clId="{3840EB45-74CA-49F5-8548-3DE287019A31}" dt="2022-12-08T10:51:08.101" v="7466" actId="790"/>
          <ac:spMkLst>
            <pc:docMk/>
            <pc:sldMk cId="2574044071" sldId="484"/>
            <ac:spMk id="11028" creationId="{BE1913DC-56A6-45BE-BC83-7AB74ACD2EC8}"/>
          </ac:spMkLst>
        </pc:spChg>
      </pc:sldChg>
      <pc:sldChg chg="modSp mod">
        <pc:chgData name="Kolakowski, Artur" userId="9c34c8cc-b1df-44f6-bea5-dcf7a54ee35f" providerId="ADAL" clId="{3840EB45-74CA-49F5-8548-3DE287019A31}" dt="2022-12-08T10:52:11.623" v="23475" actId="790"/>
        <pc:sldMkLst>
          <pc:docMk/>
          <pc:sldMk cId="3484757520" sldId="485"/>
        </pc:sldMkLst>
        <pc:spChg chg="mod">
          <ac:chgData name="Kolakowski, Artur" userId="9c34c8cc-b1df-44f6-bea5-dcf7a54ee35f" providerId="ADAL" clId="{3840EB45-74CA-49F5-8548-3DE287019A31}" dt="2022-12-08T10:51:55.687" v="17968" actId="790"/>
          <ac:spMkLst>
            <pc:docMk/>
            <pc:sldMk cId="3484757520" sldId="485"/>
            <ac:spMk id="2" creationId="{6D908FE4-9582-4EF6-B16F-86B2E47C1D3C}"/>
          </ac:spMkLst>
        </pc:spChg>
        <pc:spChg chg="mod">
          <ac:chgData name="Kolakowski, Artur" userId="9c34c8cc-b1df-44f6-bea5-dcf7a54ee35f" providerId="ADAL" clId="{3840EB45-74CA-49F5-8548-3DE287019A31}" dt="2022-12-08T10:51:55.688" v="17970" actId="790"/>
          <ac:spMkLst>
            <pc:docMk/>
            <pc:sldMk cId="3484757520" sldId="485"/>
            <ac:spMk id="4" creationId="{98C6152F-5FBD-44E3-8B78-2A7E930508E4}"/>
          </ac:spMkLst>
        </pc:spChg>
        <pc:spChg chg="mod">
          <ac:chgData name="Kolakowski, Artur" userId="9c34c8cc-b1df-44f6-bea5-dcf7a54ee35f" providerId="ADAL" clId="{3840EB45-74CA-49F5-8548-3DE287019A31}" dt="2022-12-08T10:52:11.623" v="23475" actId="790"/>
          <ac:spMkLst>
            <pc:docMk/>
            <pc:sldMk cId="3484757520" sldId="485"/>
            <ac:spMk id="5" creationId="{CC47F5B8-67BF-4915-A87C-E8AB86686249}"/>
          </ac:spMkLst>
        </pc:spChg>
        <pc:spChg chg="mod">
          <ac:chgData name="Kolakowski, Artur" userId="9c34c8cc-b1df-44f6-bea5-dcf7a54ee35f" providerId="ADAL" clId="{3840EB45-74CA-49F5-8548-3DE287019A31}" dt="2022-12-08T10:51:55.689" v="17971" actId="790"/>
          <ac:spMkLst>
            <pc:docMk/>
            <pc:sldMk cId="3484757520" sldId="485"/>
            <ac:spMk id="6" creationId="{7A4E676D-693B-4B81-AA72-8466537DC38A}"/>
          </ac:spMkLst>
        </pc:spChg>
        <pc:spChg chg="mod">
          <ac:chgData name="Kolakowski, Artur" userId="9c34c8cc-b1df-44f6-bea5-dcf7a54ee35f" providerId="ADAL" clId="{3840EB45-74CA-49F5-8548-3DE287019A31}" dt="2022-12-08T10:51:55.689" v="17972" actId="790"/>
          <ac:spMkLst>
            <pc:docMk/>
            <pc:sldMk cId="3484757520" sldId="485"/>
            <ac:spMk id="7" creationId="{79213E67-49E2-4C75-B486-F69E2B905D99}"/>
          </ac:spMkLst>
        </pc:spChg>
        <pc:spChg chg="mod">
          <ac:chgData name="Kolakowski, Artur" userId="9c34c8cc-b1df-44f6-bea5-dcf7a54ee35f" providerId="ADAL" clId="{3840EB45-74CA-49F5-8548-3DE287019A31}" dt="2022-12-08T10:51:55.691" v="17973" actId="790"/>
          <ac:spMkLst>
            <pc:docMk/>
            <pc:sldMk cId="3484757520" sldId="485"/>
            <ac:spMk id="8" creationId="{D8408BEA-2215-4258-9DE2-4B3A5F064903}"/>
          </ac:spMkLst>
        </pc:spChg>
        <pc:spChg chg="mod">
          <ac:chgData name="Kolakowski, Artur" userId="9c34c8cc-b1df-44f6-bea5-dcf7a54ee35f" providerId="ADAL" clId="{3840EB45-74CA-49F5-8548-3DE287019A31}" dt="2022-12-08T10:51:55.691" v="17974" actId="790"/>
          <ac:spMkLst>
            <pc:docMk/>
            <pc:sldMk cId="3484757520" sldId="485"/>
            <ac:spMk id="9" creationId="{9A646D71-AE2E-4610-A866-FFF4B5201835}"/>
          </ac:spMkLst>
        </pc:spChg>
        <pc:spChg chg="mod">
          <ac:chgData name="Kolakowski, Artur" userId="9c34c8cc-b1df-44f6-bea5-dcf7a54ee35f" providerId="ADAL" clId="{3840EB45-74CA-49F5-8548-3DE287019A31}" dt="2022-12-08T10:51:55.693" v="17975" actId="790"/>
          <ac:spMkLst>
            <pc:docMk/>
            <pc:sldMk cId="3484757520" sldId="485"/>
            <ac:spMk id="10" creationId="{9C2AFB82-F45F-4B38-915A-D21C0047EDC2}"/>
          </ac:spMkLst>
        </pc:spChg>
        <pc:spChg chg="mod">
          <ac:chgData name="Kolakowski, Artur" userId="9c34c8cc-b1df-44f6-bea5-dcf7a54ee35f" providerId="ADAL" clId="{3840EB45-74CA-49F5-8548-3DE287019A31}" dt="2022-12-08T10:51:55.695" v="17977" actId="790"/>
          <ac:spMkLst>
            <pc:docMk/>
            <pc:sldMk cId="3484757520" sldId="485"/>
            <ac:spMk id="11" creationId="{4637427F-ADBF-4FDE-9B7A-7979E57ED3DD}"/>
          </ac:spMkLst>
        </pc:spChg>
        <pc:spChg chg="mod">
          <ac:chgData name="Kolakowski, Artur" userId="9c34c8cc-b1df-44f6-bea5-dcf7a54ee35f" providerId="ADAL" clId="{3840EB45-74CA-49F5-8548-3DE287019A31}" dt="2022-12-08T10:51:55.696" v="17978" actId="790"/>
          <ac:spMkLst>
            <pc:docMk/>
            <pc:sldMk cId="3484757520" sldId="485"/>
            <ac:spMk id="5521" creationId="{DF2437AA-4A8B-47F1-9CC7-AEE81B3631F7}"/>
          </ac:spMkLst>
        </pc:spChg>
        <pc:spChg chg="mod">
          <ac:chgData name="Kolakowski, Artur" userId="9c34c8cc-b1df-44f6-bea5-dcf7a54ee35f" providerId="ADAL" clId="{3840EB45-74CA-49F5-8548-3DE287019A31}" dt="2022-12-08T10:51:55.697" v="17979" actId="790"/>
          <ac:spMkLst>
            <pc:docMk/>
            <pc:sldMk cId="3484757520" sldId="485"/>
            <ac:spMk id="5522" creationId="{F8A33D27-0038-4F2A-BCF7-B57885466718}"/>
          </ac:spMkLst>
        </pc:spChg>
        <pc:spChg chg="mod">
          <ac:chgData name="Kolakowski, Artur" userId="9c34c8cc-b1df-44f6-bea5-dcf7a54ee35f" providerId="ADAL" clId="{3840EB45-74CA-49F5-8548-3DE287019A31}" dt="2022-12-08T10:51:55.697" v="17980" actId="790"/>
          <ac:spMkLst>
            <pc:docMk/>
            <pc:sldMk cId="3484757520" sldId="485"/>
            <ac:spMk id="5523" creationId="{A6F81D7A-6148-4E71-B83A-40D03E1C7A13}"/>
          </ac:spMkLst>
        </pc:spChg>
        <pc:spChg chg="mod">
          <ac:chgData name="Kolakowski, Artur" userId="9c34c8cc-b1df-44f6-bea5-dcf7a54ee35f" providerId="ADAL" clId="{3840EB45-74CA-49F5-8548-3DE287019A31}" dt="2022-12-08T10:51:55.698" v="17981" actId="790"/>
          <ac:spMkLst>
            <pc:docMk/>
            <pc:sldMk cId="3484757520" sldId="485"/>
            <ac:spMk id="5524" creationId="{9D6C83B4-6E22-449F-B518-C4CE9CB41CB9}"/>
          </ac:spMkLst>
        </pc:spChg>
        <pc:spChg chg="mod">
          <ac:chgData name="Kolakowski, Artur" userId="9c34c8cc-b1df-44f6-bea5-dcf7a54ee35f" providerId="ADAL" clId="{3840EB45-74CA-49F5-8548-3DE287019A31}" dt="2022-12-08T10:51:55.698" v="17982" actId="790"/>
          <ac:spMkLst>
            <pc:docMk/>
            <pc:sldMk cId="3484757520" sldId="485"/>
            <ac:spMk id="5525" creationId="{33777DF3-083F-4D8B-BDFC-BF1317A25212}"/>
          </ac:spMkLst>
        </pc:spChg>
        <pc:spChg chg="mod">
          <ac:chgData name="Kolakowski, Artur" userId="9c34c8cc-b1df-44f6-bea5-dcf7a54ee35f" providerId="ADAL" clId="{3840EB45-74CA-49F5-8548-3DE287019A31}" dt="2022-12-08T10:51:55.698" v="17983" actId="790"/>
          <ac:spMkLst>
            <pc:docMk/>
            <pc:sldMk cId="3484757520" sldId="485"/>
            <ac:spMk id="5526" creationId="{2D33506A-BF7E-4480-85B7-1B60C727CDEF}"/>
          </ac:spMkLst>
        </pc:spChg>
        <pc:spChg chg="mod">
          <ac:chgData name="Kolakowski, Artur" userId="9c34c8cc-b1df-44f6-bea5-dcf7a54ee35f" providerId="ADAL" clId="{3840EB45-74CA-49F5-8548-3DE287019A31}" dt="2022-12-08T10:51:55.700" v="17984" actId="790"/>
          <ac:spMkLst>
            <pc:docMk/>
            <pc:sldMk cId="3484757520" sldId="485"/>
            <ac:spMk id="5527" creationId="{9E8478F3-4E84-4BCE-A776-F3A01633706F}"/>
          </ac:spMkLst>
        </pc:spChg>
        <pc:spChg chg="mod">
          <ac:chgData name="Kolakowski, Artur" userId="9c34c8cc-b1df-44f6-bea5-dcf7a54ee35f" providerId="ADAL" clId="{3840EB45-74CA-49F5-8548-3DE287019A31}" dt="2022-12-08T10:51:55.701" v="17985" actId="790"/>
          <ac:spMkLst>
            <pc:docMk/>
            <pc:sldMk cId="3484757520" sldId="485"/>
            <ac:spMk id="5528" creationId="{1BA4CE56-F45D-4110-9EDE-B213FD1D1C65}"/>
          </ac:spMkLst>
        </pc:spChg>
        <pc:spChg chg="mod">
          <ac:chgData name="Kolakowski, Artur" userId="9c34c8cc-b1df-44f6-bea5-dcf7a54ee35f" providerId="ADAL" clId="{3840EB45-74CA-49F5-8548-3DE287019A31}" dt="2022-12-08T10:51:55.701" v="17986" actId="790"/>
          <ac:spMkLst>
            <pc:docMk/>
            <pc:sldMk cId="3484757520" sldId="485"/>
            <ac:spMk id="5529" creationId="{EB2E6F6C-7EAE-4666-8570-5058671F41C1}"/>
          </ac:spMkLst>
        </pc:spChg>
        <pc:spChg chg="mod">
          <ac:chgData name="Kolakowski, Artur" userId="9c34c8cc-b1df-44f6-bea5-dcf7a54ee35f" providerId="ADAL" clId="{3840EB45-74CA-49F5-8548-3DE287019A31}" dt="2022-12-08T10:51:55.702" v="17987" actId="790"/>
          <ac:spMkLst>
            <pc:docMk/>
            <pc:sldMk cId="3484757520" sldId="485"/>
            <ac:spMk id="5530" creationId="{53119316-00FB-4389-96DC-A9E41A147FED}"/>
          </ac:spMkLst>
        </pc:spChg>
        <pc:spChg chg="mod">
          <ac:chgData name="Kolakowski, Artur" userId="9c34c8cc-b1df-44f6-bea5-dcf7a54ee35f" providerId="ADAL" clId="{3840EB45-74CA-49F5-8548-3DE287019A31}" dt="2022-12-08T10:51:55.703" v="17988" actId="790"/>
          <ac:spMkLst>
            <pc:docMk/>
            <pc:sldMk cId="3484757520" sldId="485"/>
            <ac:spMk id="5531" creationId="{0EF6773B-5E3B-4B06-8E45-16ADE689DBE8}"/>
          </ac:spMkLst>
        </pc:spChg>
        <pc:spChg chg="mod">
          <ac:chgData name="Kolakowski, Artur" userId="9c34c8cc-b1df-44f6-bea5-dcf7a54ee35f" providerId="ADAL" clId="{3840EB45-74CA-49F5-8548-3DE287019A31}" dt="2022-12-08T10:51:55.704" v="17989" actId="790"/>
          <ac:spMkLst>
            <pc:docMk/>
            <pc:sldMk cId="3484757520" sldId="485"/>
            <ac:spMk id="5532" creationId="{B6C3A7D1-37D1-420A-96AB-0B6307880AD7}"/>
          </ac:spMkLst>
        </pc:spChg>
        <pc:spChg chg="mod">
          <ac:chgData name="Kolakowski, Artur" userId="9c34c8cc-b1df-44f6-bea5-dcf7a54ee35f" providerId="ADAL" clId="{3840EB45-74CA-49F5-8548-3DE287019A31}" dt="2022-12-08T10:51:55.705" v="17990" actId="790"/>
          <ac:spMkLst>
            <pc:docMk/>
            <pc:sldMk cId="3484757520" sldId="485"/>
            <ac:spMk id="5533" creationId="{8988BF86-1936-4D5A-A351-3A99A261F96A}"/>
          </ac:spMkLst>
        </pc:spChg>
        <pc:spChg chg="mod">
          <ac:chgData name="Kolakowski, Artur" userId="9c34c8cc-b1df-44f6-bea5-dcf7a54ee35f" providerId="ADAL" clId="{3840EB45-74CA-49F5-8548-3DE287019A31}" dt="2022-12-08T10:51:55.706" v="17991" actId="790"/>
          <ac:spMkLst>
            <pc:docMk/>
            <pc:sldMk cId="3484757520" sldId="485"/>
            <ac:spMk id="5534" creationId="{A4DF1408-638C-486A-9B74-E7FD0A7C7642}"/>
          </ac:spMkLst>
        </pc:spChg>
        <pc:spChg chg="mod">
          <ac:chgData name="Kolakowski, Artur" userId="9c34c8cc-b1df-44f6-bea5-dcf7a54ee35f" providerId="ADAL" clId="{3840EB45-74CA-49F5-8548-3DE287019A31}" dt="2022-12-08T10:51:55.706" v="17992" actId="790"/>
          <ac:spMkLst>
            <pc:docMk/>
            <pc:sldMk cId="3484757520" sldId="485"/>
            <ac:spMk id="5535" creationId="{1F80E45F-60EE-4E10-B8B0-7C2F9D6A03F2}"/>
          </ac:spMkLst>
        </pc:spChg>
        <pc:spChg chg="mod">
          <ac:chgData name="Kolakowski, Artur" userId="9c34c8cc-b1df-44f6-bea5-dcf7a54ee35f" providerId="ADAL" clId="{3840EB45-74CA-49F5-8548-3DE287019A31}" dt="2022-12-08T10:51:55.707" v="17993" actId="790"/>
          <ac:spMkLst>
            <pc:docMk/>
            <pc:sldMk cId="3484757520" sldId="485"/>
            <ac:spMk id="5536" creationId="{5418C6E7-656D-446B-86A2-34E3B7DC6440}"/>
          </ac:spMkLst>
        </pc:spChg>
        <pc:spChg chg="mod">
          <ac:chgData name="Kolakowski, Artur" userId="9c34c8cc-b1df-44f6-bea5-dcf7a54ee35f" providerId="ADAL" clId="{3840EB45-74CA-49F5-8548-3DE287019A31}" dt="2022-12-08T10:51:55.707" v="17994" actId="790"/>
          <ac:spMkLst>
            <pc:docMk/>
            <pc:sldMk cId="3484757520" sldId="485"/>
            <ac:spMk id="5537" creationId="{9488F3DB-A925-4247-A1E6-49476580B82F}"/>
          </ac:spMkLst>
        </pc:spChg>
        <pc:spChg chg="mod">
          <ac:chgData name="Kolakowski, Artur" userId="9c34c8cc-b1df-44f6-bea5-dcf7a54ee35f" providerId="ADAL" clId="{3840EB45-74CA-49F5-8548-3DE287019A31}" dt="2022-12-08T10:51:55.710" v="17995" actId="790"/>
          <ac:spMkLst>
            <pc:docMk/>
            <pc:sldMk cId="3484757520" sldId="485"/>
            <ac:spMk id="5538" creationId="{913BBF4A-723D-494C-B812-F3D9E1AA15B4}"/>
          </ac:spMkLst>
        </pc:spChg>
        <pc:spChg chg="mod">
          <ac:chgData name="Kolakowski, Artur" userId="9c34c8cc-b1df-44f6-bea5-dcf7a54ee35f" providerId="ADAL" clId="{3840EB45-74CA-49F5-8548-3DE287019A31}" dt="2022-12-08T10:51:55.711" v="17996" actId="790"/>
          <ac:spMkLst>
            <pc:docMk/>
            <pc:sldMk cId="3484757520" sldId="485"/>
            <ac:spMk id="5539" creationId="{60D04DAA-5576-40C1-8C98-CE0BBFD2C301}"/>
          </ac:spMkLst>
        </pc:spChg>
        <pc:spChg chg="mod">
          <ac:chgData name="Kolakowski, Artur" userId="9c34c8cc-b1df-44f6-bea5-dcf7a54ee35f" providerId="ADAL" clId="{3840EB45-74CA-49F5-8548-3DE287019A31}" dt="2022-12-08T10:51:55.713" v="17997" actId="790"/>
          <ac:spMkLst>
            <pc:docMk/>
            <pc:sldMk cId="3484757520" sldId="485"/>
            <ac:spMk id="5540" creationId="{51B02AC3-4EEB-45B1-A036-F4F559359365}"/>
          </ac:spMkLst>
        </pc:spChg>
        <pc:spChg chg="mod">
          <ac:chgData name="Kolakowski, Artur" userId="9c34c8cc-b1df-44f6-bea5-dcf7a54ee35f" providerId="ADAL" clId="{3840EB45-74CA-49F5-8548-3DE287019A31}" dt="2022-12-08T10:51:55.714" v="17998" actId="790"/>
          <ac:spMkLst>
            <pc:docMk/>
            <pc:sldMk cId="3484757520" sldId="485"/>
            <ac:spMk id="5541" creationId="{ADA09D8A-CBF9-4466-86E2-8336D29B1F73}"/>
          </ac:spMkLst>
        </pc:spChg>
        <pc:spChg chg="mod">
          <ac:chgData name="Kolakowski, Artur" userId="9c34c8cc-b1df-44f6-bea5-dcf7a54ee35f" providerId="ADAL" clId="{3840EB45-74CA-49F5-8548-3DE287019A31}" dt="2022-12-08T10:51:55.715" v="17999" actId="790"/>
          <ac:spMkLst>
            <pc:docMk/>
            <pc:sldMk cId="3484757520" sldId="485"/>
            <ac:spMk id="5542" creationId="{7B48A414-19B5-40A9-A5BB-1935D8D6BF82}"/>
          </ac:spMkLst>
        </pc:spChg>
        <pc:spChg chg="mod">
          <ac:chgData name="Kolakowski, Artur" userId="9c34c8cc-b1df-44f6-bea5-dcf7a54ee35f" providerId="ADAL" clId="{3840EB45-74CA-49F5-8548-3DE287019A31}" dt="2022-12-08T10:51:55.716" v="18000" actId="790"/>
          <ac:spMkLst>
            <pc:docMk/>
            <pc:sldMk cId="3484757520" sldId="485"/>
            <ac:spMk id="5543" creationId="{280D01A3-ECE8-42C9-AE29-A2A61AF4915C}"/>
          </ac:spMkLst>
        </pc:spChg>
        <pc:spChg chg="mod">
          <ac:chgData name="Kolakowski, Artur" userId="9c34c8cc-b1df-44f6-bea5-dcf7a54ee35f" providerId="ADAL" clId="{3840EB45-74CA-49F5-8548-3DE287019A31}" dt="2022-12-08T10:51:55.717" v="18001" actId="790"/>
          <ac:spMkLst>
            <pc:docMk/>
            <pc:sldMk cId="3484757520" sldId="485"/>
            <ac:spMk id="5544" creationId="{70AD5A70-7214-4AF6-97AA-2B235BDB3A97}"/>
          </ac:spMkLst>
        </pc:spChg>
        <pc:spChg chg="mod">
          <ac:chgData name="Kolakowski, Artur" userId="9c34c8cc-b1df-44f6-bea5-dcf7a54ee35f" providerId="ADAL" clId="{3840EB45-74CA-49F5-8548-3DE287019A31}" dt="2022-12-08T10:51:55.718" v="18002" actId="790"/>
          <ac:spMkLst>
            <pc:docMk/>
            <pc:sldMk cId="3484757520" sldId="485"/>
            <ac:spMk id="5545" creationId="{0604A3B7-5485-4E2F-9A57-76AC1B875634}"/>
          </ac:spMkLst>
        </pc:spChg>
        <pc:spChg chg="mod">
          <ac:chgData name="Kolakowski, Artur" userId="9c34c8cc-b1df-44f6-bea5-dcf7a54ee35f" providerId="ADAL" clId="{3840EB45-74CA-49F5-8548-3DE287019A31}" dt="2022-12-08T10:51:55.718" v="18003" actId="790"/>
          <ac:spMkLst>
            <pc:docMk/>
            <pc:sldMk cId="3484757520" sldId="485"/>
            <ac:spMk id="5546" creationId="{979BD256-91F5-4AFF-B9A8-5964DBE670F1}"/>
          </ac:spMkLst>
        </pc:spChg>
        <pc:spChg chg="mod">
          <ac:chgData name="Kolakowski, Artur" userId="9c34c8cc-b1df-44f6-bea5-dcf7a54ee35f" providerId="ADAL" clId="{3840EB45-74CA-49F5-8548-3DE287019A31}" dt="2022-12-08T10:51:55.718" v="18004" actId="790"/>
          <ac:spMkLst>
            <pc:docMk/>
            <pc:sldMk cId="3484757520" sldId="485"/>
            <ac:spMk id="5547" creationId="{49B896BA-FC29-4B9F-B2DF-8A15CD0CD9F6}"/>
          </ac:spMkLst>
        </pc:spChg>
        <pc:spChg chg="mod">
          <ac:chgData name="Kolakowski, Artur" userId="9c34c8cc-b1df-44f6-bea5-dcf7a54ee35f" providerId="ADAL" clId="{3840EB45-74CA-49F5-8548-3DE287019A31}" dt="2022-12-08T10:51:55.720" v="18005" actId="790"/>
          <ac:spMkLst>
            <pc:docMk/>
            <pc:sldMk cId="3484757520" sldId="485"/>
            <ac:spMk id="5548" creationId="{BF01D652-2AAE-447B-9C48-3486A46DEBF3}"/>
          </ac:spMkLst>
        </pc:spChg>
        <pc:spChg chg="mod">
          <ac:chgData name="Kolakowski, Artur" userId="9c34c8cc-b1df-44f6-bea5-dcf7a54ee35f" providerId="ADAL" clId="{3840EB45-74CA-49F5-8548-3DE287019A31}" dt="2022-12-08T10:51:55.720" v="18006" actId="790"/>
          <ac:spMkLst>
            <pc:docMk/>
            <pc:sldMk cId="3484757520" sldId="485"/>
            <ac:spMk id="5549" creationId="{1ED4BFF4-761E-454C-886A-19CC7F1F9408}"/>
          </ac:spMkLst>
        </pc:spChg>
        <pc:spChg chg="mod">
          <ac:chgData name="Kolakowski, Artur" userId="9c34c8cc-b1df-44f6-bea5-dcf7a54ee35f" providerId="ADAL" clId="{3840EB45-74CA-49F5-8548-3DE287019A31}" dt="2022-12-08T10:51:55.721" v="18007" actId="790"/>
          <ac:spMkLst>
            <pc:docMk/>
            <pc:sldMk cId="3484757520" sldId="485"/>
            <ac:spMk id="5550" creationId="{78EC59B6-39C2-4846-87ED-A0EC603D9A56}"/>
          </ac:spMkLst>
        </pc:spChg>
        <pc:spChg chg="mod">
          <ac:chgData name="Kolakowski, Artur" userId="9c34c8cc-b1df-44f6-bea5-dcf7a54ee35f" providerId="ADAL" clId="{3840EB45-74CA-49F5-8548-3DE287019A31}" dt="2022-12-08T10:51:55.722" v="18008" actId="790"/>
          <ac:spMkLst>
            <pc:docMk/>
            <pc:sldMk cId="3484757520" sldId="485"/>
            <ac:spMk id="5551" creationId="{F7F6B6ED-2DFD-4D11-A217-ED9F479BCC88}"/>
          </ac:spMkLst>
        </pc:spChg>
        <pc:spChg chg="mod">
          <ac:chgData name="Kolakowski, Artur" userId="9c34c8cc-b1df-44f6-bea5-dcf7a54ee35f" providerId="ADAL" clId="{3840EB45-74CA-49F5-8548-3DE287019A31}" dt="2022-12-08T10:51:55.722" v="18009" actId="790"/>
          <ac:spMkLst>
            <pc:docMk/>
            <pc:sldMk cId="3484757520" sldId="485"/>
            <ac:spMk id="5552" creationId="{5E1834FF-879E-4518-837F-7B85E99ED897}"/>
          </ac:spMkLst>
        </pc:spChg>
        <pc:spChg chg="mod">
          <ac:chgData name="Kolakowski, Artur" userId="9c34c8cc-b1df-44f6-bea5-dcf7a54ee35f" providerId="ADAL" clId="{3840EB45-74CA-49F5-8548-3DE287019A31}" dt="2022-12-08T10:51:55.723" v="18010" actId="790"/>
          <ac:spMkLst>
            <pc:docMk/>
            <pc:sldMk cId="3484757520" sldId="485"/>
            <ac:spMk id="5553" creationId="{1B89E880-4856-412D-BEA0-926D49609F6A}"/>
          </ac:spMkLst>
        </pc:spChg>
        <pc:spChg chg="mod">
          <ac:chgData name="Kolakowski, Artur" userId="9c34c8cc-b1df-44f6-bea5-dcf7a54ee35f" providerId="ADAL" clId="{3840EB45-74CA-49F5-8548-3DE287019A31}" dt="2022-12-08T10:51:55.724" v="18011" actId="790"/>
          <ac:spMkLst>
            <pc:docMk/>
            <pc:sldMk cId="3484757520" sldId="485"/>
            <ac:spMk id="5554" creationId="{C3317587-629C-4A9F-836E-655C94DCE1ED}"/>
          </ac:spMkLst>
        </pc:spChg>
        <pc:spChg chg="mod">
          <ac:chgData name="Kolakowski, Artur" userId="9c34c8cc-b1df-44f6-bea5-dcf7a54ee35f" providerId="ADAL" clId="{3840EB45-74CA-49F5-8548-3DE287019A31}" dt="2022-12-08T10:51:55.725" v="18012" actId="790"/>
          <ac:spMkLst>
            <pc:docMk/>
            <pc:sldMk cId="3484757520" sldId="485"/>
            <ac:spMk id="5555" creationId="{C9DF6F67-F238-4F05-BC94-1B1225B21EAF}"/>
          </ac:spMkLst>
        </pc:spChg>
        <pc:spChg chg="mod">
          <ac:chgData name="Kolakowski, Artur" userId="9c34c8cc-b1df-44f6-bea5-dcf7a54ee35f" providerId="ADAL" clId="{3840EB45-74CA-49F5-8548-3DE287019A31}" dt="2022-12-08T10:51:55.726" v="18013" actId="790"/>
          <ac:spMkLst>
            <pc:docMk/>
            <pc:sldMk cId="3484757520" sldId="485"/>
            <ac:spMk id="5556" creationId="{B3F45229-68CF-4CE8-A783-D31F0C4B408B}"/>
          </ac:spMkLst>
        </pc:spChg>
        <pc:spChg chg="mod">
          <ac:chgData name="Kolakowski, Artur" userId="9c34c8cc-b1df-44f6-bea5-dcf7a54ee35f" providerId="ADAL" clId="{3840EB45-74CA-49F5-8548-3DE287019A31}" dt="2022-12-08T10:51:55.728" v="18014" actId="790"/>
          <ac:spMkLst>
            <pc:docMk/>
            <pc:sldMk cId="3484757520" sldId="485"/>
            <ac:spMk id="5557" creationId="{30B45D58-1F71-48B2-8B79-D523357AFD6A}"/>
          </ac:spMkLst>
        </pc:spChg>
        <pc:spChg chg="mod">
          <ac:chgData name="Kolakowski, Artur" userId="9c34c8cc-b1df-44f6-bea5-dcf7a54ee35f" providerId="ADAL" clId="{3840EB45-74CA-49F5-8548-3DE287019A31}" dt="2022-12-08T10:51:55.728" v="18015" actId="790"/>
          <ac:spMkLst>
            <pc:docMk/>
            <pc:sldMk cId="3484757520" sldId="485"/>
            <ac:spMk id="5558" creationId="{D40A3611-4BA8-4C93-AA62-610E9B678364}"/>
          </ac:spMkLst>
        </pc:spChg>
        <pc:spChg chg="mod">
          <ac:chgData name="Kolakowski, Artur" userId="9c34c8cc-b1df-44f6-bea5-dcf7a54ee35f" providerId="ADAL" clId="{3840EB45-74CA-49F5-8548-3DE287019A31}" dt="2022-12-08T10:51:55.729" v="18016" actId="790"/>
          <ac:spMkLst>
            <pc:docMk/>
            <pc:sldMk cId="3484757520" sldId="485"/>
            <ac:spMk id="5559" creationId="{5F1EEC22-ED75-490F-A1D9-850B67141BBE}"/>
          </ac:spMkLst>
        </pc:spChg>
        <pc:spChg chg="mod">
          <ac:chgData name="Kolakowski, Artur" userId="9c34c8cc-b1df-44f6-bea5-dcf7a54ee35f" providerId="ADAL" clId="{3840EB45-74CA-49F5-8548-3DE287019A31}" dt="2022-12-08T10:51:55.730" v="18017" actId="790"/>
          <ac:spMkLst>
            <pc:docMk/>
            <pc:sldMk cId="3484757520" sldId="485"/>
            <ac:spMk id="5560" creationId="{4361552B-35C5-4FF2-B709-432CBA695E0D}"/>
          </ac:spMkLst>
        </pc:spChg>
        <pc:spChg chg="mod">
          <ac:chgData name="Kolakowski, Artur" userId="9c34c8cc-b1df-44f6-bea5-dcf7a54ee35f" providerId="ADAL" clId="{3840EB45-74CA-49F5-8548-3DE287019A31}" dt="2022-12-08T10:51:55.730" v="18018" actId="790"/>
          <ac:spMkLst>
            <pc:docMk/>
            <pc:sldMk cId="3484757520" sldId="485"/>
            <ac:spMk id="5561" creationId="{159FD775-B8EC-4CCA-89DC-C9F20BD55D62}"/>
          </ac:spMkLst>
        </pc:spChg>
        <pc:spChg chg="mod">
          <ac:chgData name="Kolakowski, Artur" userId="9c34c8cc-b1df-44f6-bea5-dcf7a54ee35f" providerId="ADAL" clId="{3840EB45-74CA-49F5-8548-3DE287019A31}" dt="2022-12-08T10:51:55.731" v="18019" actId="790"/>
          <ac:spMkLst>
            <pc:docMk/>
            <pc:sldMk cId="3484757520" sldId="485"/>
            <ac:spMk id="5562" creationId="{F1D228AE-273E-4B96-A1A9-32C0D0E31396}"/>
          </ac:spMkLst>
        </pc:spChg>
        <pc:spChg chg="mod">
          <ac:chgData name="Kolakowski, Artur" userId="9c34c8cc-b1df-44f6-bea5-dcf7a54ee35f" providerId="ADAL" clId="{3840EB45-74CA-49F5-8548-3DE287019A31}" dt="2022-12-08T10:51:55.732" v="18020" actId="790"/>
          <ac:spMkLst>
            <pc:docMk/>
            <pc:sldMk cId="3484757520" sldId="485"/>
            <ac:spMk id="5563" creationId="{DD704D45-0F6F-4007-A7B2-FE8E2B2AE304}"/>
          </ac:spMkLst>
        </pc:spChg>
        <pc:spChg chg="mod">
          <ac:chgData name="Kolakowski, Artur" userId="9c34c8cc-b1df-44f6-bea5-dcf7a54ee35f" providerId="ADAL" clId="{3840EB45-74CA-49F5-8548-3DE287019A31}" dt="2022-12-08T10:51:55.733" v="18021" actId="790"/>
          <ac:spMkLst>
            <pc:docMk/>
            <pc:sldMk cId="3484757520" sldId="485"/>
            <ac:spMk id="5564" creationId="{71F65A8F-8EF3-4D47-A346-872FB55AED31}"/>
          </ac:spMkLst>
        </pc:spChg>
        <pc:spChg chg="mod">
          <ac:chgData name="Kolakowski, Artur" userId="9c34c8cc-b1df-44f6-bea5-dcf7a54ee35f" providerId="ADAL" clId="{3840EB45-74CA-49F5-8548-3DE287019A31}" dt="2022-12-08T10:51:55.733" v="18022" actId="790"/>
          <ac:spMkLst>
            <pc:docMk/>
            <pc:sldMk cId="3484757520" sldId="485"/>
            <ac:spMk id="5565" creationId="{FD4EFCEC-9C43-4CF6-963D-945863B19F5A}"/>
          </ac:spMkLst>
        </pc:spChg>
        <pc:spChg chg="mod">
          <ac:chgData name="Kolakowski, Artur" userId="9c34c8cc-b1df-44f6-bea5-dcf7a54ee35f" providerId="ADAL" clId="{3840EB45-74CA-49F5-8548-3DE287019A31}" dt="2022-12-08T10:51:55.734" v="18023" actId="790"/>
          <ac:spMkLst>
            <pc:docMk/>
            <pc:sldMk cId="3484757520" sldId="485"/>
            <ac:spMk id="5566" creationId="{3B48CF7A-D630-41F5-86EF-8398A6B82875}"/>
          </ac:spMkLst>
        </pc:spChg>
        <pc:spChg chg="mod">
          <ac:chgData name="Kolakowski, Artur" userId="9c34c8cc-b1df-44f6-bea5-dcf7a54ee35f" providerId="ADAL" clId="{3840EB45-74CA-49F5-8548-3DE287019A31}" dt="2022-12-08T10:51:55.735" v="18024" actId="790"/>
          <ac:spMkLst>
            <pc:docMk/>
            <pc:sldMk cId="3484757520" sldId="485"/>
            <ac:spMk id="5567" creationId="{15ECD77A-E7AD-4AE7-90E0-C78FC81EF9E7}"/>
          </ac:spMkLst>
        </pc:spChg>
        <pc:spChg chg="mod">
          <ac:chgData name="Kolakowski, Artur" userId="9c34c8cc-b1df-44f6-bea5-dcf7a54ee35f" providerId="ADAL" clId="{3840EB45-74CA-49F5-8548-3DE287019A31}" dt="2022-12-08T10:51:55.735" v="18025" actId="790"/>
          <ac:spMkLst>
            <pc:docMk/>
            <pc:sldMk cId="3484757520" sldId="485"/>
            <ac:spMk id="5568" creationId="{901F0640-6F08-4871-88D5-073BFDC64DD9}"/>
          </ac:spMkLst>
        </pc:spChg>
        <pc:spChg chg="mod">
          <ac:chgData name="Kolakowski, Artur" userId="9c34c8cc-b1df-44f6-bea5-dcf7a54ee35f" providerId="ADAL" clId="{3840EB45-74CA-49F5-8548-3DE287019A31}" dt="2022-12-08T10:51:55.736" v="18026" actId="790"/>
          <ac:spMkLst>
            <pc:docMk/>
            <pc:sldMk cId="3484757520" sldId="485"/>
            <ac:spMk id="5569" creationId="{290A72F5-53C7-4FA3-960D-CB714BE43A22}"/>
          </ac:spMkLst>
        </pc:spChg>
        <pc:spChg chg="mod">
          <ac:chgData name="Kolakowski, Artur" userId="9c34c8cc-b1df-44f6-bea5-dcf7a54ee35f" providerId="ADAL" clId="{3840EB45-74CA-49F5-8548-3DE287019A31}" dt="2022-12-08T10:51:55.736" v="18027" actId="790"/>
          <ac:spMkLst>
            <pc:docMk/>
            <pc:sldMk cId="3484757520" sldId="485"/>
            <ac:spMk id="5570" creationId="{4E37C61D-0AFB-4FBA-96E6-40E8B036451E}"/>
          </ac:spMkLst>
        </pc:spChg>
        <pc:spChg chg="mod">
          <ac:chgData name="Kolakowski, Artur" userId="9c34c8cc-b1df-44f6-bea5-dcf7a54ee35f" providerId="ADAL" clId="{3840EB45-74CA-49F5-8548-3DE287019A31}" dt="2022-12-08T10:51:55.738" v="18028" actId="790"/>
          <ac:spMkLst>
            <pc:docMk/>
            <pc:sldMk cId="3484757520" sldId="485"/>
            <ac:spMk id="5571" creationId="{A1B020A5-7A2B-4DE8-9203-8E84F5152757}"/>
          </ac:spMkLst>
        </pc:spChg>
        <pc:spChg chg="mod">
          <ac:chgData name="Kolakowski, Artur" userId="9c34c8cc-b1df-44f6-bea5-dcf7a54ee35f" providerId="ADAL" clId="{3840EB45-74CA-49F5-8548-3DE287019A31}" dt="2022-12-08T10:51:55.739" v="18029" actId="790"/>
          <ac:spMkLst>
            <pc:docMk/>
            <pc:sldMk cId="3484757520" sldId="485"/>
            <ac:spMk id="5573" creationId="{109CD469-0D07-4216-AEDB-98F89939280F}"/>
          </ac:spMkLst>
        </pc:spChg>
        <pc:spChg chg="mod">
          <ac:chgData name="Kolakowski, Artur" userId="9c34c8cc-b1df-44f6-bea5-dcf7a54ee35f" providerId="ADAL" clId="{3840EB45-74CA-49F5-8548-3DE287019A31}" dt="2022-12-08T10:51:55.739" v="18030" actId="790"/>
          <ac:spMkLst>
            <pc:docMk/>
            <pc:sldMk cId="3484757520" sldId="485"/>
            <ac:spMk id="5574" creationId="{C888DD64-BBFD-414B-AA5E-39F44635419C}"/>
          </ac:spMkLst>
        </pc:spChg>
        <pc:spChg chg="mod">
          <ac:chgData name="Kolakowski, Artur" userId="9c34c8cc-b1df-44f6-bea5-dcf7a54ee35f" providerId="ADAL" clId="{3840EB45-74CA-49F5-8548-3DE287019A31}" dt="2022-12-08T10:51:55.740" v="18031" actId="790"/>
          <ac:spMkLst>
            <pc:docMk/>
            <pc:sldMk cId="3484757520" sldId="485"/>
            <ac:spMk id="5575" creationId="{8184EA68-FB5D-48E4-ADA3-EAF1423773B0}"/>
          </ac:spMkLst>
        </pc:spChg>
        <pc:spChg chg="mod">
          <ac:chgData name="Kolakowski, Artur" userId="9c34c8cc-b1df-44f6-bea5-dcf7a54ee35f" providerId="ADAL" clId="{3840EB45-74CA-49F5-8548-3DE287019A31}" dt="2022-12-08T10:51:55.741" v="18032" actId="790"/>
          <ac:spMkLst>
            <pc:docMk/>
            <pc:sldMk cId="3484757520" sldId="485"/>
            <ac:spMk id="5576" creationId="{528F3C5E-CF4E-4E24-9D1D-38D56BE54B7E}"/>
          </ac:spMkLst>
        </pc:spChg>
        <pc:spChg chg="mod">
          <ac:chgData name="Kolakowski, Artur" userId="9c34c8cc-b1df-44f6-bea5-dcf7a54ee35f" providerId="ADAL" clId="{3840EB45-74CA-49F5-8548-3DE287019A31}" dt="2022-12-08T10:51:55.742" v="18033" actId="790"/>
          <ac:spMkLst>
            <pc:docMk/>
            <pc:sldMk cId="3484757520" sldId="485"/>
            <ac:spMk id="5577" creationId="{B2BD85F6-3102-4DAA-A4FA-7BD10609D831}"/>
          </ac:spMkLst>
        </pc:spChg>
        <pc:spChg chg="mod">
          <ac:chgData name="Kolakowski, Artur" userId="9c34c8cc-b1df-44f6-bea5-dcf7a54ee35f" providerId="ADAL" clId="{3840EB45-74CA-49F5-8548-3DE287019A31}" dt="2022-12-08T10:51:55.744" v="18034" actId="790"/>
          <ac:spMkLst>
            <pc:docMk/>
            <pc:sldMk cId="3484757520" sldId="485"/>
            <ac:spMk id="5578" creationId="{6C1FD0C1-369C-4CCC-A972-6BC7422E67A9}"/>
          </ac:spMkLst>
        </pc:spChg>
        <pc:spChg chg="mod">
          <ac:chgData name="Kolakowski, Artur" userId="9c34c8cc-b1df-44f6-bea5-dcf7a54ee35f" providerId="ADAL" clId="{3840EB45-74CA-49F5-8548-3DE287019A31}" dt="2022-12-08T10:51:55.745" v="18035" actId="790"/>
          <ac:spMkLst>
            <pc:docMk/>
            <pc:sldMk cId="3484757520" sldId="485"/>
            <ac:spMk id="5579" creationId="{72CF41BA-7CB1-4524-80A4-191258B8B768}"/>
          </ac:spMkLst>
        </pc:spChg>
        <pc:spChg chg="mod">
          <ac:chgData name="Kolakowski, Artur" userId="9c34c8cc-b1df-44f6-bea5-dcf7a54ee35f" providerId="ADAL" clId="{3840EB45-74CA-49F5-8548-3DE287019A31}" dt="2022-12-08T10:51:55.746" v="18036" actId="790"/>
          <ac:spMkLst>
            <pc:docMk/>
            <pc:sldMk cId="3484757520" sldId="485"/>
            <ac:spMk id="5580" creationId="{B0C725AE-1623-4F8D-B8B8-A3CB35D2DF88}"/>
          </ac:spMkLst>
        </pc:spChg>
        <pc:spChg chg="mod">
          <ac:chgData name="Kolakowski, Artur" userId="9c34c8cc-b1df-44f6-bea5-dcf7a54ee35f" providerId="ADAL" clId="{3840EB45-74CA-49F5-8548-3DE287019A31}" dt="2022-12-08T10:51:55.746" v="18037" actId="790"/>
          <ac:spMkLst>
            <pc:docMk/>
            <pc:sldMk cId="3484757520" sldId="485"/>
            <ac:spMk id="5581" creationId="{1C4A169C-EEEE-4CDE-82FC-4039FF797339}"/>
          </ac:spMkLst>
        </pc:spChg>
        <pc:spChg chg="mod">
          <ac:chgData name="Kolakowski, Artur" userId="9c34c8cc-b1df-44f6-bea5-dcf7a54ee35f" providerId="ADAL" clId="{3840EB45-74CA-49F5-8548-3DE287019A31}" dt="2022-12-08T10:51:55.747" v="18038" actId="790"/>
          <ac:spMkLst>
            <pc:docMk/>
            <pc:sldMk cId="3484757520" sldId="485"/>
            <ac:spMk id="5582" creationId="{42DADF78-B6E4-479E-B454-34570411AB7E}"/>
          </ac:spMkLst>
        </pc:spChg>
        <pc:spChg chg="mod">
          <ac:chgData name="Kolakowski, Artur" userId="9c34c8cc-b1df-44f6-bea5-dcf7a54ee35f" providerId="ADAL" clId="{3840EB45-74CA-49F5-8548-3DE287019A31}" dt="2022-12-08T10:51:55.748" v="18039" actId="790"/>
          <ac:spMkLst>
            <pc:docMk/>
            <pc:sldMk cId="3484757520" sldId="485"/>
            <ac:spMk id="5583" creationId="{5A7F476E-3B0D-4715-B9A0-4E9E39FAD4D4}"/>
          </ac:spMkLst>
        </pc:spChg>
        <pc:spChg chg="mod">
          <ac:chgData name="Kolakowski, Artur" userId="9c34c8cc-b1df-44f6-bea5-dcf7a54ee35f" providerId="ADAL" clId="{3840EB45-74CA-49F5-8548-3DE287019A31}" dt="2022-12-08T10:51:55.748" v="18040" actId="790"/>
          <ac:spMkLst>
            <pc:docMk/>
            <pc:sldMk cId="3484757520" sldId="485"/>
            <ac:spMk id="5584" creationId="{120C5A50-A91A-40C7-B39A-259D50270823}"/>
          </ac:spMkLst>
        </pc:spChg>
        <pc:spChg chg="mod">
          <ac:chgData name="Kolakowski, Artur" userId="9c34c8cc-b1df-44f6-bea5-dcf7a54ee35f" providerId="ADAL" clId="{3840EB45-74CA-49F5-8548-3DE287019A31}" dt="2022-12-08T10:51:55.749" v="18041" actId="790"/>
          <ac:spMkLst>
            <pc:docMk/>
            <pc:sldMk cId="3484757520" sldId="485"/>
            <ac:spMk id="5585" creationId="{577DD9B7-5EAF-4123-9BB1-B579BEC6A84A}"/>
          </ac:spMkLst>
        </pc:spChg>
        <pc:spChg chg="mod">
          <ac:chgData name="Kolakowski, Artur" userId="9c34c8cc-b1df-44f6-bea5-dcf7a54ee35f" providerId="ADAL" clId="{3840EB45-74CA-49F5-8548-3DE287019A31}" dt="2022-12-08T10:51:55.750" v="18042" actId="790"/>
          <ac:spMkLst>
            <pc:docMk/>
            <pc:sldMk cId="3484757520" sldId="485"/>
            <ac:spMk id="5586" creationId="{DA91D088-DF9A-4A72-94C7-F05F1C50C491}"/>
          </ac:spMkLst>
        </pc:spChg>
        <pc:spChg chg="mod">
          <ac:chgData name="Kolakowski, Artur" userId="9c34c8cc-b1df-44f6-bea5-dcf7a54ee35f" providerId="ADAL" clId="{3840EB45-74CA-49F5-8548-3DE287019A31}" dt="2022-12-08T10:51:55.751" v="18043" actId="790"/>
          <ac:spMkLst>
            <pc:docMk/>
            <pc:sldMk cId="3484757520" sldId="485"/>
            <ac:spMk id="5587" creationId="{E0F0765F-C94A-4122-953D-02ABF962F06A}"/>
          </ac:spMkLst>
        </pc:spChg>
        <pc:spChg chg="mod">
          <ac:chgData name="Kolakowski, Artur" userId="9c34c8cc-b1df-44f6-bea5-dcf7a54ee35f" providerId="ADAL" clId="{3840EB45-74CA-49F5-8548-3DE287019A31}" dt="2022-12-08T10:51:55.752" v="18044" actId="790"/>
          <ac:spMkLst>
            <pc:docMk/>
            <pc:sldMk cId="3484757520" sldId="485"/>
            <ac:spMk id="5588" creationId="{16670599-8E3A-418F-A24D-DFC7B54E98C7}"/>
          </ac:spMkLst>
        </pc:spChg>
        <pc:spChg chg="mod">
          <ac:chgData name="Kolakowski, Artur" userId="9c34c8cc-b1df-44f6-bea5-dcf7a54ee35f" providerId="ADAL" clId="{3840EB45-74CA-49F5-8548-3DE287019A31}" dt="2022-12-08T10:51:55.752" v="18045" actId="790"/>
          <ac:spMkLst>
            <pc:docMk/>
            <pc:sldMk cId="3484757520" sldId="485"/>
            <ac:spMk id="5589" creationId="{A54104C2-0E64-4AC3-B870-1D1D70290DFE}"/>
          </ac:spMkLst>
        </pc:spChg>
        <pc:spChg chg="mod">
          <ac:chgData name="Kolakowski, Artur" userId="9c34c8cc-b1df-44f6-bea5-dcf7a54ee35f" providerId="ADAL" clId="{3840EB45-74CA-49F5-8548-3DE287019A31}" dt="2022-12-08T10:51:55.753" v="18046" actId="790"/>
          <ac:spMkLst>
            <pc:docMk/>
            <pc:sldMk cId="3484757520" sldId="485"/>
            <ac:spMk id="5590" creationId="{1C6B60A6-1CE9-461E-8F06-DCC259E77F2B}"/>
          </ac:spMkLst>
        </pc:spChg>
        <pc:spChg chg="mod">
          <ac:chgData name="Kolakowski, Artur" userId="9c34c8cc-b1df-44f6-bea5-dcf7a54ee35f" providerId="ADAL" clId="{3840EB45-74CA-49F5-8548-3DE287019A31}" dt="2022-12-08T10:51:55.754" v="18047" actId="790"/>
          <ac:spMkLst>
            <pc:docMk/>
            <pc:sldMk cId="3484757520" sldId="485"/>
            <ac:spMk id="5591" creationId="{5032ABA8-D260-4FAC-8130-A599EA642669}"/>
          </ac:spMkLst>
        </pc:spChg>
        <pc:spChg chg="mod">
          <ac:chgData name="Kolakowski, Artur" userId="9c34c8cc-b1df-44f6-bea5-dcf7a54ee35f" providerId="ADAL" clId="{3840EB45-74CA-49F5-8548-3DE287019A31}" dt="2022-12-08T10:51:55.754" v="18048" actId="790"/>
          <ac:spMkLst>
            <pc:docMk/>
            <pc:sldMk cId="3484757520" sldId="485"/>
            <ac:spMk id="5592" creationId="{96142C99-FE8D-427A-AD65-C54E0FFE0B84}"/>
          </ac:spMkLst>
        </pc:spChg>
        <pc:spChg chg="mod">
          <ac:chgData name="Kolakowski, Artur" userId="9c34c8cc-b1df-44f6-bea5-dcf7a54ee35f" providerId="ADAL" clId="{3840EB45-74CA-49F5-8548-3DE287019A31}" dt="2022-12-08T10:51:55.755" v="18049" actId="790"/>
          <ac:spMkLst>
            <pc:docMk/>
            <pc:sldMk cId="3484757520" sldId="485"/>
            <ac:spMk id="5593" creationId="{367BCC32-75D6-4AA5-8E96-716A9F30FA32}"/>
          </ac:spMkLst>
        </pc:spChg>
        <pc:spChg chg="mod">
          <ac:chgData name="Kolakowski, Artur" userId="9c34c8cc-b1df-44f6-bea5-dcf7a54ee35f" providerId="ADAL" clId="{3840EB45-74CA-49F5-8548-3DE287019A31}" dt="2022-12-08T10:51:55.755" v="18050" actId="790"/>
          <ac:spMkLst>
            <pc:docMk/>
            <pc:sldMk cId="3484757520" sldId="485"/>
            <ac:spMk id="5594" creationId="{32A178C3-EC20-498A-8E3E-E5E9F2FF9F15}"/>
          </ac:spMkLst>
        </pc:spChg>
        <pc:spChg chg="mod">
          <ac:chgData name="Kolakowski, Artur" userId="9c34c8cc-b1df-44f6-bea5-dcf7a54ee35f" providerId="ADAL" clId="{3840EB45-74CA-49F5-8548-3DE287019A31}" dt="2022-12-08T10:51:55.756" v="18051" actId="790"/>
          <ac:spMkLst>
            <pc:docMk/>
            <pc:sldMk cId="3484757520" sldId="485"/>
            <ac:spMk id="5596" creationId="{D593B505-4C1D-43BB-A89A-0867B238A22C}"/>
          </ac:spMkLst>
        </pc:spChg>
        <pc:spChg chg="mod">
          <ac:chgData name="Kolakowski, Artur" userId="9c34c8cc-b1df-44f6-bea5-dcf7a54ee35f" providerId="ADAL" clId="{3840EB45-74CA-49F5-8548-3DE287019A31}" dt="2022-12-08T10:51:55.759" v="18052" actId="790"/>
          <ac:spMkLst>
            <pc:docMk/>
            <pc:sldMk cId="3484757520" sldId="485"/>
            <ac:spMk id="5597" creationId="{9C2CBA7E-194C-4970-8140-3F54FFD64E6A}"/>
          </ac:spMkLst>
        </pc:spChg>
        <pc:spChg chg="mod">
          <ac:chgData name="Kolakowski, Artur" userId="9c34c8cc-b1df-44f6-bea5-dcf7a54ee35f" providerId="ADAL" clId="{3840EB45-74CA-49F5-8548-3DE287019A31}" dt="2022-12-08T10:51:55.760" v="18053" actId="790"/>
          <ac:spMkLst>
            <pc:docMk/>
            <pc:sldMk cId="3484757520" sldId="485"/>
            <ac:spMk id="5598" creationId="{E74D4ED9-D41E-4BC2-AB66-B0817FF11D82}"/>
          </ac:spMkLst>
        </pc:spChg>
        <pc:spChg chg="mod">
          <ac:chgData name="Kolakowski, Artur" userId="9c34c8cc-b1df-44f6-bea5-dcf7a54ee35f" providerId="ADAL" clId="{3840EB45-74CA-49F5-8548-3DE287019A31}" dt="2022-12-08T10:51:55.761" v="18054" actId="790"/>
          <ac:spMkLst>
            <pc:docMk/>
            <pc:sldMk cId="3484757520" sldId="485"/>
            <ac:spMk id="5599" creationId="{955BFA8D-6517-4041-8F49-F6DB3A4105EA}"/>
          </ac:spMkLst>
        </pc:spChg>
        <pc:spChg chg="mod">
          <ac:chgData name="Kolakowski, Artur" userId="9c34c8cc-b1df-44f6-bea5-dcf7a54ee35f" providerId="ADAL" clId="{3840EB45-74CA-49F5-8548-3DE287019A31}" dt="2022-12-08T10:51:55.762" v="18055" actId="790"/>
          <ac:spMkLst>
            <pc:docMk/>
            <pc:sldMk cId="3484757520" sldId="485"/>
            <ac:spMk id="5600" creationId="{FD242AEE-CF3D-484B-931A-01E72FED0DEF}"/>
          </ac:spMkLst>
        </pc:spChg>
        <pc:spChg chg="mod">
          <ac:chgData name="Kolakowski, Artur" userId="9c34c8cc-b1df-44f6-bea5-dcf7a54ee35f" providerId="ADAL" clId="{3840EB45-74CA-49F5-8548-3DE287019A31}" dt="2022-12-08T10:51:55.763" v="18056" actId="790"/>
          <ac:spMkLst>
            <pc:docMk/>
            <pc:sldMk cId="3484757520" sldId="485"/>
            <ac:spMk id="5601" creationId="{C3DAEF99-EE31-47B9-B5A1-BCA57E04B648}"/>
          </ac:spMkLst>
        </pc:spChg>
        <pc:spChg chg="mod">
          <ac:chgData name="Kolakowski, Artur" userId="9c34c8cc-b1df-44f6-bea5-dcf7a54ee35f" providerId="ADAL" clId="{3840EB45-74CA-49F5-8548-3DE287019A31}" dt="2022-12-08T10:51:55.764" v="18057" actId="790"/>
          <ac:spMkLst>
            <pc:docMk/>
            <pc:sldMk cId="3484757520" sldId="485"/>
            <ac:spMk id="5602" creationId="{4B43A671-D354-4029-9C65-FF5071A5F221}"/>
          </ac:spMkLst>
        </pc:spChg>
        <pc:spChg chg="mod">
          <ac:chgData name="Kolakowski, Artur" userId="9c34c8cc-b1df-44f6-bea5-dcf7a54ee35f" providerId="ADAL" clId="{3840EB45-74CA-49F5-8548-3DE287019A31}" dt="2022-12-08T10:51:55.765" v="18058" actId="790"/>
          <ac:spMkLst>
            <pc:docMk/>
            <pc:sldMk cId="3484757520" sldId="485"/>
            <ac:spMk id="5603" creationId="{852BD6B3-55B3-4091-99BA-F5BFE947E7AF}"/>
          </ac:spMkLst>
        </pc:spChg>
        <pc:spChg chg="mod">
          <ac:chgData name="Kolakowski, Artur" userId="9c34c8cc-b1df-44f6-bea5-dcf7a54ee35f" providerId="ADAL" clId="{3840EB45-74CA-49F5-8548-3DE287019A31}" dt="2022-12-08T10:51:55.765" v="18059" actId="790"/>
          <ac:spMkLst>
            <pc:docMk/>
            <pc:sldMk cId="3484757520" sldId="485"/>
            <ac:spMk id="5604" creationId="{FA5C29F8-6FE5-4A1C-9C93-7B958FC2790D}"/>
          </ac:spMkLst>
        </pc:spChg>
        <pc:spChg chg="mod">
          <ac:chgData name="Kolakowski, Artur" userId="9c34c8cc-b1df-44f6-bea5-dcf7a54ee35f" providerId="ADAL" clId="{3840EB45-74CA-49F5-8548-3DE287019A31}" dt="2022-12-08T10:51:55.766" v="18060" actId="790"/>
          <ac:spMkLst>
            <pc:docMk/>
            <pc:sldMk cId="3484757520" sldId="485"/>
            <ac:spMk id="5605" creationId="{AB8601BC-1E64-4D5F-86BE-56A927075087}"/>
          </ac:spMkLst>
        </pc:spChg>
        <pc:spChg chg="mod">
          <ac:chgData name="Kolakowski, Artur" userId="9c34c8cc-b1df-44f6-bea5-dcf7a54ee35f" providerId="ADAL" clId="{3840EB45-74CA-49F5-8548-3DE287019A31}" dt="2022-12-08T10:51:55.767" v="18061" actId="790"/>
          <ac:spMkLst>
            <pc:docMk/>
            <pc:sldMk cId="3484757520" sldId="485"/>
            <ac:spMk id="5606" creationId="{5E405F0F-494C-4D2F-B655-BCA465A0A189}"/>
          </ac:spMkLst>
        </pc:spChg>
        <pc:spChg chg="mod">
          <ac:chgData name="Kolakowski, Artur" userId="9c34c8cc-b1df-44f6-bea5-dcf7a54ee35f" providerId="ADAL" clId="{3840EB45-74CA-49F5-8548-3DE287019A31}" dt="2022-12-08T10:51:55.768" v="18062" actId="790"/>
          <ac:spMkLst>
            <pc:docMk/>
            <pc:sldMk cId="3484757520" sldId="485"/>
            <ac:spMk id="5607" creationId="{91B86F2D-A6A1-437B-9FB3-B4035116B70D}"/>
          </ac:spMkLst>
        </pc:spChg>
        <pc:spChg chg="mod">
          <ac:chgData name="Kolakowski, Artur" userId="9c34c8cc-b1df-44f6-bea5-dcf7a54ee35f" providerId="ADAL" clId="{3840EB45-74CA-49F5-8548-3DE287019A31}" dt="2022-12-08T10:51:55.768" v="18063" actId="790"/>
          <ac:spMkLst>
            <pc:docMk/>
            <pc:sldMk cId="3484757520" sldId="485"/>
            <ac:spMk id="5608" creationId="{792AE913-F51A-4E6B-9AD6-263C5870F33D}"/>
          </ac:spMkLst>
        </pc:spChg>
        <pc:spChg chg="mod">
          <ac:chgData name="Kolakowski, Artur" userId="9c34c8cc-b1df-44f6-bea5-dcf7a54ee35f" providerId="ADAL" clId="{3840EB45-74CA-49F5-8548-3DE287019A31}" dt="2022-12-08T10:51:55.769" v="18064" actId="790"/>
          <ac:spMkLst>
            <pc:docMk/>
            <pc:sldMk cId="3484757520" sldId="485"/>
            <ac:spMk id="5609" creationId="{DB27211B-C450-4265-8D94-A97902431877}"/>
          </ac:spMkLst>
        </pc:spChg>
        <pc:spChg chg="mod">
          <ac:chgData name="Kolakowski, Artur" userId="9c34c8cc-b1df-44f6-bea5-dcf7a54ee35f" providerId="ADAL" clId="{3840EB45-74CA-49F5-8548-3DE287019A31}" dt="2022-12-08T10:51:55.770" v="18065" actId="790"/>
          <ac:spMkLst>
            <pc:docMk/>
            <pc:sldMk cId="3484757520" sldId="485"/>
            <ac:spMk id="5610" creationId="{CEB127B2-40C3-4CA9-BFB8-F385DB696E1D}"/>
          </ac:spMkLst>
        </pc:spChg>
        <pc:spChg chg="mod">
          <ac:chgData name="Kolakowski, Artur" userId="9c34c8cc-b1df-44f6-bea5-dcf7a54ee35f" providerId="ADAL" clId="{3840EB45-74CA-49F5-8548-3DE287019A31}" dt="2022-12-08T10:51:55.771" v="18066" actId="790"/>
          <ac:spMkLst>
            <pc:docMk/>
            <pc:sldMk cId="3484757520" sldId="485"/>
            <ac:spMk id="5611" creationId="{FED75F17-3E16-492D-B91D-F845DEF48B5C}"/>
          </ac:spMkLst>
        </pc:spChg>
        <pc:spChg chg="mod">
          <ac:chgData name="Kolakowski, Artur" userId="9c34c8cc-b1df-44f6-bea5-dcf7a54ee35f" providerId="ADAL" clId="{3840EB45-74CA-49F5-8548-3DE287019A31}" dt="2022-12-08T10:51:55.771" v="18067" actId="790"/>
          <ac:spMkLst>
            <pc:docMk/>
            <pc:sldMk cId="3484757520" sldId="485"/>
            <ac:spMk id="5612" creationId="{357CD69A-ED97-4FAA-ADAA-3A1C89B7BCC3}"/>
          </ac:spMkLst>
        </pc:spChg>
        <pc:spChg chg="mod">
          <ac:chgData name="Kolakowski, Artur" userId="9c34c8cc-b1df-44f6-bea5-dcf7a54ee35f" providerId="ADAL" clId="{3840EB45-74CA-49F5-8548-3DE287019A31}" dt="2022-12-08T10:51:55.772" v="18068" actId="790"/>
          <ac:spMkLst>
            <pc:docMk/>
            <pc:sldMk cId="3484757520" sldId="485"/>
            <ac:spMk id="5613" creationId="{074F0F91-951C-4502-818F-22D6D1FDD240}"/>
          </ac:spMkLst>
        </pc:spChg>
        <pc:spChg chg="mod">
          <ac:chgData name="Kolakowski, Artur" userId="9c34c8cc-b1df-44f6-bea5-dcf7a54ee35f" providerId="ADAL" clId="{3840EB45-74CA-49F5-8548-3DE287019A31}" dt="2022-12-08T10:51:55.773" v="18069" actId="790"/>
          <ac:spMkLst>
            <pc:docMk/>
            <pc:sldMk cId="3484757520" sldId="485"/>
            <ac:spMk id="5614" creationId="{8B46D61D-9067-4EAB-8E15-49CC03027136}"/>
          </ac:spMkLst>
        </pc:spChg>
        <pc:spChg chg="mod">
          <ac:chgData name="Kolakowski, Artur" userId="9c34c8cc-b1df-44f6-bea5-dcf7a54ee35f" providerId="ADAL" clId="{3840EB45-74CA-49F5-8548-3DE287019A31}" dt="2022-12-08T10:51:55.774" v="18070" actId="790"/>
          <ac:spMkLst>
            <pc:docMk/>
            <pc:sldMk cId="3484757520" sldId="485"/>
            <ac:spMk id="5615" creationId="{D2B87E4C-D30E-4679-911C-C7541053A0D4}"/>
          </ac:spMkLst>
        </pc:spChg>
        <pc:spChg chg="mod">
          <ac:chgData name="Kolakowski, Artur" userId="9c34c8cc-b1df-44f6-bea5-dcf7a54ee35f" providerId="ADAL" clId="{3840EB45-74CA-49F5-8548-3DE287019A31}" dt="2022-12-08T10:51:55.776" v="18071" actId="790"/>
          <ac:spMkLst>
            <pc:docMk/>
            <pc:sldMk cId="3484757520" sldId="485"/>
            <ac:spMk id="5616" creationId="{9ED03B58-5C3E-4924-96C8-9FDBDD55D49B}"/>
          </ac:spMkLst>
        </pc:spChg>
        <pc:spChg chg="mod">
          <ac:chgData name="Kolakowski, Artur" userId="9c34c8cc-b1df-44f6-bea5-dcf7a54ee35f" providerId="ADAL" clId="{3840EB45-74CA-49F5-8548-3DE287019A31}" dt="2022-12-08T10:51:55.776" v="18072" actId="790"/>
          <ac:spMkLst>
            <pc:docMk/>
            <pc:sldMk cId="3484757520" sldId="485"/>
            <ac:spMk id="5617" creationId="{03BC08F0-21A3-40F2-8EC6-3211ADE65131}"/>
          </ac:spMkLst>
        </pc:spChg>
        <pc:spChg chg="mod">
          <ac:chgData name="Kolakowski, Artur" userId="9c34c8cc-b1df-44f6-bea5-dcf7a54ee35f" providerId="ADAL" clId="{3840EB45-74CA-49F5-8548-3DE287019A31}" dt="2022-12-08T10:51:55.778" v="18073" actId="790"/>
          <ac:spMkLst>
            <pc:docMk/>
            <pc:sldMk cId="3484757520" sldId="485"/>
            <ac:spMk id="5618" creationId="{F19B7E1B-5012-462E-BDFA-D0DFED24F4D7}"/>
          </ac:spMkLst>
        </pc:spChg>
        <pc:spChg chg="mod">
          <ac:chgData name="Kolakowski, Artur" userId="9c34c8cc-b1df-44f6-bea5-dcf7a54ee35f" providerId="ADAL" clId="{3840EB45-74CA-49F5-8548-3DE287019A31}" dt="2022-12-08T10:51:55.779" v="18074" actId="790"/>
          <ac:spMkLst>
            <pc:docMk/>
            <pc:sldMk cId="3484757520" sldId="485"/>
            <ac:spMk id="5619" creationId="{328C60F7-46DC-4C77-B47D-2E566BC1532E}"/>
          </ac:spMkLst>
        </pc:spChg>
        <pc:spChg chg="mod">
          <ac:chgData name="Kolakowski, Artur" userId="9c34c8cc-b1df-44f6-bea5-dcf7a54ee35f" providerId="ADAL" clId="{3840EB45-74CA-49F5-8548-3DE287019A31}" dt="2022-12-08T10:51:55.780" v="18075" actId="790"/>
          <ac:spMkLst>
            <pc:docMk/>
            <pc:sldMk cId="3484757520" sldId="485"/>
            <ac:spMk id="5620" creationId="{F5E989BC-C78F-4C92-A0ED-CE08D9B4812F}"/>
          </ac:spMkLst>
        </pc:spChg>
        <pc:spChg chg="mod">
          <ac:chgData name="Kolakowski, Artur" userId="9c34c8cc-b1df-44f6-bea5-dcf7a54ee35f" providerId="ADAL" clId="{3840EB45-74CA-49F5-8548-3DE287019A31}" dt="2022-12-08T10:51:55.781" v="18076" actId="790"/>
          <ac:spMkLst>
            <pc:docMk/>
            <pc:sldMk cId="3484757520" sldId="485"/>
            <ac:spMk id="5621" creationId="{82973DE1-7445-4808-A21D-265F3D8555AA}"/>
          </ac:spMkLst>
        </pc:spChg>
        <pc:spChg chg="mod">
          <ac:chgData name="Kolakowski, Artur" userId="9c34c8cc-b1df-44f6-bea5-dcf7a54ee35f" providerId="ADAL" clId="{3840EB45-74CA-49F5-8548-3DE287019A31}" dt="2022-12-08T10:51:55.782" v="18077" actId="790"/>
          <ac:spMkLst>
            <pc:docMk/>
            <pc:sldMk cId="3484757520" sldId="485"/>
            <ac:spMk id="5622" creationId="{5CD3A42A-735D-4EA6-96E3-C757D2CC4EF7}"/>
          </ac:spMkLst>
        </pc:spChg>
        <pc:spChg chg="mod">
          <ac:chgData name="Kolakowski, Artur" userId="9c34c8cc-b1df-44f6-bea5-dcf7a54ee35f" providerId="ADAL" clId="{3840EB45-74CA-49F5-8548-3DE287019A31}" dt="2022-12-08T10:51:55.783" v="18078" actId="790"/>
          <ac:spMkLst>
            <pc:docMk/>
            <pc:sldMk cId="3484757520" sldId="485"/>
            <ac:spMk id="5623" creationId="{0DA9CD43-8200-4BC4-AEBE-12F2ED9C5BB6}"/>
          </ac:spMkLst>
        </pc:spChg>
        <pc:spChg chg="mod">
          <ac:chgData name="Kolakowski, Artur" userId="9c34c8cc-b1df-44f6-bea5-dcf7a54ee35f" providerId="ADAL" clId="{3840EB45-74CA-49F5-8548-3DE287019A31}" dt="2022-12-08T10:51:55.783" v="18079" actId="790"/>
          <ac:spMkLst>
            <pc:docMk/>
            <pc:sldMk cId="3484757520" sldId="485"/>
            <ac:spMk id="5624" creationId="{757EE50C-F215-426B-B941-C776E9D19E84}"/>
          </ac:spMkLst>
        </pc:spChg>
        <pc:spChg chg="mod">
          <ac:chgData name="Kolakowski, Artur" userId="9c34c8cc-b1df-44f6-bea5-dcf7a54ee35f" providerId="ADAL" clId="{3840EB45-74CA-49F5-8548-3DE287019A31}" dt="2022-12-08T10:51:55.784" v="18080" actId="790"/>
          <ac:spMkLst>
            <pc:docMk/>
            <pc:sldMk cId="3484757520" sldId="485"/>
            <ac:spMk id="5625" creationId="{FEE0D67D-7D33-4667-A327-ACF798AEA537}"/>
          </ac:spMkLst>
        </pc:spChg>
        <pc:spChg chg="mod">
          <ac:chgData name="Kolakowski, Artur" userId="9c34c8cc-b1df-44f6-bea5-dcf7a54ee35f" providerId="ADAL" clId="{3840EB45-74CA-49F5-8548-3DE287019A31}" dt="2022-12-08T10:51:55.785" v="18081" actId="790"/>
          <ac:spMkLst>
            <pc:docMk/>
            <pc:sldMk cId="3484757520" sldId="485"/>
            <ac:spMk id="5626" creationId="{C87F7380-A09D-4D05-BFD9-37FC1C472E3D}"/>
          </ac:spMkLst>
        </pc:spChg>
        <pc:spChg chg="mod">
          <ac:chgData name="Kolakowski, Artur" userId="9c34c8cc-b1df-44f6-bea5-dcf7a54ee35f" providerId="ADAL" clId="{3840EB45-74CA-49F5-8548-3DE287019A31}" dt="2022-12-08T10:51:55.786" v="18082" actId="790"/>
          <ac:spMkLst>
            <pc:docMk/>
            <pc:sldMk cId="3484757520" sldId="485"/>
            <ac:spMk id="5627" creationId="{AD640109-DAA3-4BAC-937D-C57E7B491A63}"/>
          </ac:spMkLst>
        </pc:spChg>
        <pc:spChg chg="mod">
          <ac:chgData name="Kolakowski, Artur" userId="9c34c8cc-b1df-44f6-bea5-dcf7a54ee35f" providerId="ADAL" clId="{3840EB45-74CA-49F5-8548-3DE287019A31}" dt="2022-12-08T10:51:55.787" v="18083" actId="790"/>
          <ac:spMkLst>
            <pc:docMk/>
            <pc:sldMk cId="3484757520" sldId="485"/>
            <ac:spMk id="5628" creationId="{6E7B7E41-6C72-47ED-B08D-6F95CAA35F9D}"/>
          </ac:spMkLst>
        </pc:spChg>
        <pc:spChg chg="mod">
          <ac:chgData name="Kolakowski, Artur" userId="9c34c8cc-b1df-44f6-bea5-dcf7a54ee35f" providerId="ADAL" clId="{3840EB45-74CA-49F5-8548-3DE287019A31}" dt="2022-12-08T10:51:55.788" v="18084" actId="790"/>
          <ac:spMkLst>
            <pc:docMk/>
            <pc:sldMk cId="3484757520" sldId="485"/>
            <ac:spMk id="5629" creationId="{ED4A6508-CDAC-4BAA-9B75-6DF013737001}"/>
          </ac:spMkLst>
        </pc:spChg>
        <pc:spChg chg="mod">
          <ac:chgData name="Kolakowski, Artur" userId="9c34c8cc-b1df-44f6-bea5-dcf7a54ee35f" providerId="ADAL" clId="{3840EB45-74CA-49F5-8548-3DE287019A31}" dt="2022-12-08T10:51:55.790" v="18085" actId="790"/>
          <ac:spMkLst>
            <pc:docMk/>
            <pc:sldMk cId="3484757520" sldId="485"/>
            <ac:spMk id="5630" creationId="{E7F44958-2BA5-4BF3-8C3C-E2370161278A}"/>
          </ac:spMkLst>
        </pc:spChg>
        <pc:spChg chg="mod">
          <ac:chgData name="Kolakowski, Artur" userId="9c34c8cc-b1df-44f6-bea5-dcf7a54ee35f" providerId="ADAL" clId="{3840EB45-74CA-49F5-8548-3DE287019A31}" dt="2022-12-08T10:51:55.791" v="18086" actId="790"/>
          <ac:spMkLst>
            <pc:docMk/>
            <pc:sldMk cId="3484757520" sldId="485"/>
            <ac:spMk id="5631" creationId="{389F7D1D-AEA9-4974-89F9-FC8CFDBFDFBD}"/>
          </ac:spMkLst>
        </pc:spChg>
        <pc:spChg chg="mod">
          <ac:chgData name="Kolakowski, Artur" userId="9c34c8cc-b1df-44f6-bea5-dcf7a54ee35f" providerId="ADAL" clId="{3840EB45-74CA-49F5-8548-3DE287019A31}" dt="2022-12-08T10:51:55.792" v="18087" actId="790"/>
          <ac:spMkLst>
            <pc:docMk/>
            <pc:sldMk cId="3484757520" sldId="485"/>
            <ac:spMk id="5632" creationId="{699F019C-1CFF-47E0-94E5-ED155802611F}"/>
          </ac:spMkLst>
        </pc:spChg>
        <pc:spChg chg="mod">
          <ac:chgData name="Kolakowski, Artur" userId="9c34c8cc-b1df-44f6-bea5-dcf7a54ee35f" providerId="ADAL" clId="{3840EB45-74CA-49F5-8548-3DE287019A31}" dt="2022-12-08T10:51:55.794" v="18088" actId="790"/>
          <ac:spMkLst>
            <pc:docMk/>
            <pc:sldMk cId="3484757520" sldId="485"/>
            <ac:spMk id="5633" creationId="{D9A5D7C7-E4BA-4987-9769-0902384F2A88}"/>
          </ac:spMkLst>
        </pc:spChg>
        <pc:spChg chg="mod">
          <ac:chgData name="Kolakowski, Artur" userId="9c34c8cc-b1df-44f6-bea5-dcf7a54ee35f" providerId="ADAL" clId="{3840EB45-74CA-49F5-8548-3DE287019A31}" dt="2022-12-08T10:51:55.794" v="18089" actId="790"/>
          <ac:spMkLst>
            <pc:docMk/>
            <pc:sldMk cId="3484757520" sldId="485"/>
            <ac:spMk id="5634" creationId="{5CEF998E-1FDF-43C7-8AA9-20050FF10342}"/>
          </ac:spMkLst>
        </pc:spChg>
        <pc:spChg chg="mod">
          <ac:chgData name="Kolakowski, Artur" userId="9c34c8cc-b1df-44f6-bea5-dcf7a54ee35f" providerId="ADAL" clId="{3840EB45-74CA-49F5-8548-3DE287019A31}" dt="2022-12-08T10:51:55.795" v="18090" actId="790"/>
          <ac:spMkLst>
            <pc:docMk/>
            <pc:sldMk cId="3484757520" sldId="485"/>
            <ac:spMk id="5635" creationId="{E8EEA765-7DEF-4489-A0B5-822A666F834B}"/>
          </ac:spMkLst>
        </pc:spChg>
        <pc:spChg chg="mod">
          <ac:chgData name="Kolakowski, Artur" userId="9c34c8cc-b1df-44f6-bea5-dcf7a54ee35f" providerId="ADAL" clId="{3840EB45-74CA-49F5-8548-3DE287019A31}" dt="2022-12-08T10:51:55.796" v="18091" actId="790"/>
          <ac:spMkLst>
            <pc:docMk/>
            <pc:sldMk cId="3484757520" sldId="485"/>
            <ac:spMk id="5636" creationId="{A6B17483-CDBC-44BB-AC78-73E6C55EEF17}"/>
          </ac:spMkLst>
        </pc:spChg>
        <pc:spChg chg="mod">
          <ac:chgData name="Kolakowski, Artur" userId="9c34c8cc-b1df-44f6-bea5-dcf7a54ee35f" providerId="ADAL" clId="{3840EB45-74CA-49F5-8548-3DE287019A31}" dt="2022-12-08T10:51:55.796" v="18092" actId="790"/>
          <ac:spMkLst>
            <pc:docMk/>
            <pc:sldMk cId="3484757520" sldId="485"/>
            <ac:spMk id="5637" creationId="{D922C6C2-28A6-4931-A714-2548B0163BFC}"/>
          </ac:spMkLst>
        </pc:spChg>
        <pc:spChg chg="mod">
          <ac:chgData name="Kolakowski, Artur" userId="9c34c8cc-b1df-44f6-bea5-dcf7a54ee35f" providerId="ADAL" clId="{3840EB45-74CA-49F5-8548-3DE287019A31}" dt="2022-12-08T10:51:55.797" v="18093" actId="790"/>
          <ac:spMkLst>
            <pc:docMk/>
            <pc:sldMk cId="3484757520" sldId="485"/>
            <ac:spMk id="5638" creationId="{FC7B7729-71B8-44BA-A0A1-56D2CD2D51AE}"/>
          </ac:spMkLst>
        </pc:spChg>
        <pc:spChg chg="mod">
          <ac:chgData name="Kolakowski, Artur" userId="9c34c8cc-b1df-44f6-bea5-dcf7a54ee35f" providerId="ADAL" clId="{3840EB45-74CA-49F5-8548-3DE287019A31}" dt="2022-12-08T10:51:55.798" v="18094" actId="790"/>
          <ac:spMkLst>
            <pc:docMk/>
            <pc:sldMk cId="3484757520" sldId="485"/>
            <ac:spMk id="5639" creationId="{DF824AFA-4281-41A7-84D7-899E33FA0E5F}"/>
          </ac:spMkLst>
        </pc:spChg>
        <pc:spChg chg="mod">
          <ac:chgData name="Kolakowski, Artur" userId="9c34c8cc-b1df-44f6-bea5-dcf7a54ee35f" providerId="ADAL" clId="{3840EB45-74CA-49F5-8548-3DE287019A31}" dt="2022-12-08T10:51:55.799" v="18095" actId="790"/>
          <ac:spMkLst>
            <pc:docMk/>
            <pc:sldMk cId="3484757520" sldId="485"/>
            <ac:spMk id="5640" creationId="{E0E4551E-6661-4B69-8634-BDE302C14BA2}"/>
          </ac:spMkLst>
        </pc:spChg>
        <pc:spChg chg="mod">
          <ac:chgData name="Kolakowski, Artur" userId="9c34c8cc-b1df-44f6-bea5-dcf7a54ee35f" providerId="ADAL" clId="{3840EB45-74CA-49F5-8548-3DE287019A31}" dt="2022-12-08T10:51:55.801" v="18096" actId="790"/>
          <ac:spMkLst>
            <pc:docMk/>
            <pc:sldMk cId="3484757520" sldId="485"/>
            <ac:spMk id="5641" creationId="{801A1F5E-7A3B-42AE-822C-CC456D58D6E4}"/>
          </ac:spMkLst>
        </pc:spChg>
        <pc:spChg chg="mod">
          <ac:chgData name="Kolakowski, Artur" userId="9c34c8cc-b1df-44f6-bea5-dcf7a54ee35f" providerId="ADAL" clId="{3840EB45-74CA-49F5-8548-3DE287019A31}" dt="2022-12-08T10:51:55.802" v="18097" actId="790"/>
          <ac:spMkLst>
            <pc:docMk/>
            <pc:sldMk cId="3484757520" sldId="485"/>
            <ac:spMk id="5642" creationId="{6F9490F4-D57C-4139-BEFC-F17BBFD46A6E}"/>
          </ac:spMkLst>
        </pc:spChg>
        <pc:spChg chg="mod">
          <ac:chgData name="Kolakowski, Artur" userId="9c34c8cc-b1df-44f6-bea5-dcf7a54ee35f" providerId="ADAL" clId="{3840EB45-74CA-49F5-8548-3DE287019A31}" dt="2022-12-08T10:51:55.803" v="18098" actId="790"/>
          <ac:spMkLst>
            <pc:docMk/>
            <pc:sldMk cId="3484757520" sldId="485"/>
            <ac:spMk id="5643" creationId="{2440E8D1-84B1-4B96-B036-7E6BE059FD1C}"/>
          </ac:spMkLst>
        </pc:spChg>
        <pc:spChg chg="mod">
          <ac:chgData name="Kolakowski, Artur" userId="9c34c8cc-b1df-44f6-bea5-dcf7a54ee35f" providerId="ADAL" clId="{3840EB45-74CA-49F5-8548-3DE287019A31}" dt="2022-12-08T10:51:55.805" v="18099" actId="790"/>
          <ac:spMkLst>
            <pc:docMk/>
            <pc:sldMk cId="3484757520" sldId="485"/>
            <ac:spMk id="5644" creationId="{6CA3F1B8-65BE-4B8C-8EF4-2DBBC10419D7}"/>
          </ac:spMkLst>
        </pc:spChg>
        <pc:spChg chg="mod">
          <ac:chgData name="Kolakowski, Artur" userId="9c34c8cc-b1df-44f6-bea5-dcf7a54ee35f" providerId="ADAL" clId="{3840EB45-74CA-49F5-8548-3DE287019A31}" dt="2022-12-08T10:51:55.806" v="18100" actId="790"/>
          <ac:spMkLst>
            <pc:docMk/>
            <pc:sldMk cId="3484757520" sldId="485"/>
            <ac:spMk id="5645" creationId="{84599B07-DB50-4646-9324-D45C8E472D21}"/>
          </ac:spMkLst>
        </pc:spChg>
        <pc:spChg chg="mod">
          <ac:chgData name="Kolakowski, Artur" userId="9c34c8cc-b1df-44f6-bea5-dcf7a54ee35f" providerId="ADAL" clId="{3840EB45-74CA-49F5-8548-3DE287019A31}" dt="2022-12-08T10:51:55.807" v="18101" actId="790"/>
          <ac:spMkLst>
            <pc:docMk/>
            <pc:sldMk cId="3484757520" sldId="485"/>
            <ac:spMk id="5646" creationId="{9D5A90E8-5110-47EF-AFBA-C8E072695FDA}"/>
          </ac:spMkLst>
        </pc:spChg>
        <pc:spChg chg="mod">
          <ac:chgData name="Kolakowski, Artur" userId="9c34c8cc-b1df-44f6-bea5-dcf7a54ee35f" providerId="ADAL" clId="{3840EB45-74CA-49F5-8548-3DE287019A31}" dt="2022-12-08T10:51:55.807" v="18102" actId="790"/>
          <ac:spMkLst>
            <pc:docMk/>
            <pc:sldMk cId="3484757520" sldId="485"/>
            <ac:spMk id="5647" creationId="{9A1D3C69-3E64-417A-9623-39EE06C79B8E}"/>
          </ac:spMkLst>
        </pc:spChg>
        <pc:spChg chg="mod">
          <ac:chgData name="Kolakowski, Artur" userId="9c34c8cc-b1df-44f6-bea5-dcf7a54ee35f" providerId="ADAL" clId="{3840EB45-74CA-49F5-8548-3DE287019A31}" dt="2022-12-08T10:51:55.809" v="18103" actId="790"/>
          <ac:spMkLst>
            <pc:docMk/>
            <pc:sldMk cId="3484757520" sldId="485"/>
            <ac:spMk id="5648" creationId="{25303B39-C801-4C97-AEB9-8BBC982BDA5B}"/>
          </ac:spMkLst>
        </pc:spChg>
        <pc:spChg chg="mod">
          <ac:chgData name="Kolakowski, Artur" userId="9c34c8cc-b1df-44f6-bea5-dcf7a54ee35f" providerId="ADAL" clId="{3840EB45-74CA-49F5-8548-3DE287019A31}" dt="2022-12-08T10:51:55.810" v="18104" actId="790"/>
          <ac:spMkLst>
            <pc:docMk/>
            <pc:sldMk cId="3484757520" sldId="485"/>
            <ac:spMk id="5649" creationId="{F74FDB3D-8C14-4FCF-BA97-56E9B038ED0F}"/>
          </ac:spMkLst>
        </pc:spChg>
        <pc:spChg chg="mod">
          <ac:chgData name="Kolakowski, Artur" userId="9c34c8cc-b1df-44f6-bea5-dcf7a54ee35f" providerId="ADAL" clId="{3840EB45-74CA-49F5-8548-3DE287019A31}" dt="2022-12-08T10:51:55.811" v="18105" actId="790"/>
          <ac:spMkLst>
            <pc:docMk/>
            <pc:sldMk cId="3484757520" sldId="485"/>
            <ac:spMk id="5650" creationId="{3B1E3E79-0943-4DB6-95C9-ECE135B99AB8}"/>
          </ac:spMkLst>
        </pc:spChg>
        <pc:spChg chg="mod">
          <ac:chgData name="Kolakowski, Artur" userId="9c34c8cc-b1df-44f6-bea5-dcf7a54ee35f" providerId="ADAL" clId="{3840EB45-74CA-49F5-8548-3DE287019A31}" dt="2022-12-08T10:51:55.812" v="18106" actId="790"/>
          <ac:spMkLst>
            <pc:docMk/>
            <pc:sldMk cId="3484757520" sldId="485"/>
            <ac:spMk id="5651" creationId="{C1E1B71F-ACF0-4EDB-93C2-66894B4141ED}"/>
          </ac:spMkLst>
        </pc:spChg>
        <pc:spChg chg="mod">
          <ac:chgData name="Kolakowski, Artur" userId="9c34c8cc-b1df-44f6-bea5-dcf7a54ee35f" providerId="ADAL" clId="{3840EB45-74CA-49F5-8548-3DE287019A31}" dt="2022-12-08T10:51:55.813" v="18107" actId="790"/>
          <ac:spMkLst>
            <pc:docMk/>
            <pc:sldMk cId="3484757520" sldId="485"/>
            <ac:spMk id="5652" creationId="{76D640B8-C11B-4A20-AE04-D4E59774E123}"/>
          </ac:spMkLst>
        </pc:spChg>
        <pc:spChg chg="mod">
          <ac:chgData name="Kolakowski, Artur" userId="9c34c8cc-b1df-44f6-bea5-dcf7a54ee35f" providerId="ADAL" clId="{3840EB45-74CA-49F5-8548-3DE287019A31}" dt="2022-12-08T10:51:55.814" v="18108" actId="790"/>
          <ac:spMkLst>
            <pc:docMk/>
            <pc:sldMk cId="3484757520" sldId="485"/>
            <ac:spMk id="5653" creationId="{1554B43E-705E-4DC5-8C76-3DC24FC41330}"/>
          </ac:spMkLst>
        </pc:spChg>
        <pc:spChg chg="mod">
          <ac:chgData name="Kolakowski, Artur" userId="9c34c8cc-b1df-44f6-bea5-dcf7a54ee35f" providerId="ADAL" clId="{3840EB45-74CA-49F5-8548-3DE287019A31}" dt="2022-12-08T10:51:55.815" v="18109" actId="790"/>
          <ac:spMkLst>
            <pc:docMk/>
            <pc:sldMk cId="3484757520" sldId="485"/>
            <ac:spMk id="5654" creationId="{E26FAFB9-9841-4062-91C6-05DAADC1C46C}"/>
          </ac:spMkLst>
        </pc:spChg>
        <pc:spChg chg="mod">
          <ac:chgData name="Kolakowski, Artur" userId="9c34c8cc-b1df-44f6-bea5-dcf7a54ee35f" providerId="ADAL" clId="{3840EB45-74CA-49F5-8548-3DE287019A31}" dt="2022-12-08T10:51:55.816" v="18110" actId="790"/>
          <ac:spMkLst>
            <pc:docMk/>
            <pc:sldMk cId="3484757520" sldId="485"/>
            <ac:spMk id="5655" creationId="{BF563791-2668-4995-9913-E7CD1A2F9C95}"/>
          </ac:spMkLst>
        </pc:spChg>
        <pc:spChg chg="mod">
          <ac:chgData name="Kolakowski, Artur" userId="9c34c8cc-b1df-44f6-bea5-dcf7a54ee35f" providerId="ADAL" clId="{3840EB45-74CA-49F5-8548-3DE287019A31}" dt="2022-12-08T10:51:55.817" v="18111" actId="790"/>
          <ac:spMkLst>
            <pc:docMk/>
            <pc:sldMk cId="3484757520" sldId="485"/>
            <ac:spMk id="5656" creationId="{372EB117-06C8-43DB-AF9E-EA7E900DC0C5}"/>
          </ac:spMkLst>
        </pc:spChg>
        <pc:spChg chg="mod">
          <ac:chgData name="Kolakowski, Artur" userId="9c34c8cc-b1df-44f6-bea5-dcf7a54ee35f" providerId="ADAL" clId="{3840EB45-74CA-49F5-8548-3DE287019A31}" dt="2022-12-08T10:51:55.818" v="18112" actId="790"/>
          <ac:spMkLst>
            <pc:docMk/>
            <pc:sldMk cId="3484757520" sldId="485"/>
            <ac:spMk id="5657" creationId="{F8F72B62-1E80-4F07-AA0C-A7E76615CB48}"/>
          </ac:spMkLst>
        </pc:spChg>
        <pc:spChg chg="mod">
          <ac:chgData name="Kolakowski, Artur" userId="9c34c8cc-b1df-44f6-bea5-dcf7a54ee35f" providerId="ADAL" clId="{3840EB45-74CA-49F5-8548-3DE287019A31}" dt="2022-12-08T10:51:55.820" v="18113" actId="790"/>
          <ac:spMkLst>
            <pc:docMk/>
            <pc:sldMk cId="3484757520" sldId="485"/>
            <ac:spMk id="5658" creationId="{655997B4-A02D-4A35-A7B6-060169DFB85A}"/>
          </ac:spMkLst>
        </pc:spChg>
        <pc:spChg chg="mod">
          <ac:chgData name="Kolakowski, Artur" userId="9c34c8cc-b1df-44f6-bea5-dcf7a54ee35f" providerId="ADAL" clId="{3840EB45-74CA-49F5-8548-3DE287019A31}" dt="2022-12-08T10:51:55.821" v="18114" actId="790"/>
          <ac:spMkLst>
            <pc:docMk/>
            <pc:sldMk cId="3484757520" sldId="485"/>
            <ac:spMk id="5659" creationId="{EF1ECF7F-6EFB-4B81-8019-C76EC9754217}"/>
          </ac:spMkLst>
        </pc:spChg>
        <pc:spChg chg="mod">
          <ac:chgData name="Kolakowski, Artur" userId="9c34c8cc-b1df-44f6-bea5-dcf7a54ee35f" providerId="ADAL" clId="{3840EB45-74CA-49F5-8548-3DE287019A31}" dt="2022-12-08T10:51:55.822" v="18115" actId="790"/>
          <ac:spMkLst>
            <pc:docMk/>
            <pc:sldMk cId="3484757520" sldId="485"/>
            <ac:spMk id="5660" creationId="{C3F08803-6587-4797-BF5D-9EA1C1C7290B}"/>
          </ac:spMkLst>
        </pc:spChg>
        <pc:spChg chg="mod">
          <ac:chgData name="Kolakowski, Artur" userId="9c34c8cc-b1df-44f6-bea5-dcf7a54ee35f" providerId="ADAL" clId="{3840EB45-74CA-49F5-8548-3DE287019A31}" dt="2022-12-08T10:51:55.823" v="18116" actId="790"/>
          <ac:spMkLst>
            <pc:docMk/>
            <pc:sldMk cId="3484757520" sldId="485"/>
            <ac:spMk id="5661" creationId="{FC75F8C8-D7C1-46E2-B0BD-A0276E0E3B65}"/>
          </ac:spMkLst>
        </pc:spChg>
        <pc:spChg chg="mod">
          <ac:chgData name="Kolakowski, Artur" userId="9c34c8cc-b1df-44f6-bea5-dcf7a54ee35f" providerId="ADAL" clId="{3840EB45-74CA-49F5-8548-3DE287019A31}" dt="2022-12-08T10:51:55.826" v="18117" actId="790"/>
          <ac:spMkLst>
            <pc:docMk/>
            <pc:sldMk cId="3484757520" sldId="485"/>
            <ac:spMk id="5662" creationId="{CFC8547F-2EA0-4734-BD5F-47D85B9F31D7}"/>
          </ac:spMkLst>
        </pc:spChg>
        <pc:spChg chg="mod">
          <ac:chgData name="Kolakowski, Artur" userId="9c34c8cc-b1df-44f6-bea5-dcf7a54ee35f" providerId="ADAL" clId="{3840EB45-74CA-49F5-8548-3DE287019A31}" dt="2022-12-08T10:51:55.827" v="18118" actId="790"/>
          <ac:spMkLst>
            <pc:docMk/>
            <pc:sldMk cId="3484757520" sldId="485"/>
            <ac:spMk id="5663" creationId="{651D4987-52EB-4848-9952-46D681F7DA30}"/>
          </ac:spMkLst>
        </pc:spChg>
        <pc:spChg chg="mod">
          <ac:chgData name="Kolakowski, Artur" userId="9c34c8cc-b1df-44f6-bea5-dcf7a54ee35f" providerId="ADAL" clId="{3840EB45-74CA-49F5-8548-3DE287019A31}" dt="2022-12-08T10:51:55.828" v="18119" actId="790"/>
          <ac:spMkLst>
            <pc:docMk/>
            <pc:sldMk cId="3484757520" sldId="485"/>
            <ac:spMk id="5664" creationId="{BB91953A-2624-4FD8-8AFA-9229AD0D9DE6}"/>
          </ac:spMkLst>
        </pc:spChg>
        <pc:spChg chg="mod">
          <ac:chgData name="Kolakowski, Artur" userId="9c34c8cc-b1df-44f6-bea5-dcf7a54ee35f" providerId="ADAL" clId="{3840EB45-74CA-49F5-8548-3DE287019A31}" dt="2022-12-08T10:51:55.828" v="18120" actId="790"/>
          <ac:spMkLst>
            <pc:docMk/>
            <pc:sldMk cId="3484757520" sldId="485"/>
            <ac:spMk id="5665" creationId="{423AF2EE-C1ED-4294-9876-7A3C38749A16}"/>
          </ac:spMkLst>
        </pc:spChg>
        <pc:spChg chg="mod">
          <ac:chgData name="Kolakowski, Artur" userId="9c34c8cc-b1df-44f6-bea5-dcf7a54ee35f" providerId="ADAL" clId="{3840EB45-74CA-49F5-8548-3DE287019A31}" dt="2022-12-08T10:51:55.829" v="18121" actId="790"/>
          <ac:spMkLst>
            <pc:docMk/>
            <pc:sldMk cId="3484757520" sldId="485"/>
            <ac:spMk id="5666" creationId="{546796D6-4ACD-4F2A-9A6F-05FA15F46480}"/>
          </ac:spMkLst>
        </pc:spChg>
        <pc:spChg chg="mod">
          <ac:chgData name="Kolakowski, Artur" userId="9c34c8cc-b1df-44f6-bea5-dcf7a54ee35f" providerId="ADAL" clId="{3840EB45-74CA-49F5-8548-3DE287019A31}" dt="2022-12-08T10:51:55.831" v="18122" actId="790"/>
          <ac:spMkLst>
            <pc:docMk/>
            <pc:sldMk cId="3484757520" sldId="485"/>
            <ac:spMk id="5667" creationId="{5B89DDA5-36D5-43ED-9B9E-FD18273D9CEE}"/>
          </ac:spMkLst>
        </pc:spChg>
        <pc:spChg chg="mod">
          <ac:chgData name="Kolakowski, Artur" userId="9c34c8cc-b1df-44f6-bea5-dcf7a54ee35f" providerId="ADAL" clId="{3840EB45-74CA-49F5-8548-3DE287019A31}" dt="2022-12-08T10:51:55.831" v="18123" actId="790"/>
          <ac:spMkLst>
            <pc:docMk/>
            <pc:sldMk cId="3484757520" sldId="485"/>
            <ac:spMk id="5668" creationId="{851A1638-8F89-4BBF-B27D-0F451AA9B1D1}"/>
          </ac:spMkLst>
        </pc:spChg>
        <pc:spChg chg="mod">
          <ac:chgData name="Kolakowski, Artur" userId="9c34c8cc-b1df-44f6-bea5-dcf7a54ee35f" providerId="ADAL" clId="{3840EB45-74CA-49F5-8548-3DE287019A31}" dt="2022-12-08T10:51:55.832" v="18124" actId="790"/>
          <ac:spMkLst>
            <pc:docMk/>
            <pc:sldMk cId="3484757520" sldId="485"/>
            <ac:spMk id="5669" creationId="{E05C843A-B565-4A10-8E56-5F7B9EDE4AE2}"/>
          </ac:spMkLst>
        </pc:spChg>
        <pc:spChg chg="mod">
          <ac:chgData name="Kolakowski, Artur" userId="9c34c8cc-b1df-44f6-bea5-dcf7a54ee35f" providerId="ADAL" clId="{3840EB45-74CA-49F5-8548-3DE287019A31}" dt="2022-12-08T10:51:55.833" v="18125" actId="790"/>
          <ac:spMkLst>
            <pc:docMk/>
            <pc:sldMk cId="3484757520" sldId="485"/>
            <ac:spMk id="5670" creationId="{D6645F8A-9DC8-4888-BD06-D08E71559E09}"/>
          </ac:spMkLst>
        </pc:spChg>
        <pc:spChg chg="mod">
          <ac:chgData name="Kolakowski, Artur" userId="9c34c8cc-b1df-44f6-bea5-dcf7a54ee35f" providerId="ADAL" clId="{3840EB45-74CA-49F5-8548-3DE287019A31}" dt="2022-12-08T10:51:55.834" v="18126" actId="790"/>
          <ac:spMkLst>
            <pc:docMk/>
            <pc:sldMk cId="3484757520" sldId="485"/>
            <ac:spMk id="5671" creationId="{C6D36AEA-543B-44B0-841B-0B460DC30E69}"/>
          </ac:spMkLst>
        </pc:spChg>
        <pc:spChg chg="mod">
          <ac:chgData name="Kolakowski, Artur" userId="9c34c8cc-b1df-44f6-bea5-dcf7a54ee35f" providerId="ADAL" clId="{3840EB45-74CA-49F5-8548-3DE287019A31}" dt="2022-12-08T10:51:55.835" v="18127" actId="790"/>
          <ac:spMkLst>
            <pc:docMk/>
            <pc:sldMk cId="3484757520" sldId="485"/>
            <ac:spMk id="5672" creationId="{A623546F-7D52-4C56-AF66-EAA23067EA1F}"/>
          </ac:spMkLst>
        </pc:spChg>
        <pc:spChg chg="mod">
          <ac:chgData name="Kolakowski, Artur" userId="9c34c8cc-b1df-44f6-bea5-dcf7a54ee35f" providerId="ADAL" clId="{3840EB45-74CA-49F5-8548-3DE287019A31}" dt="2022-12-08T10:51:55.835" v="18128" actId="790"/>
          <ac:spMkLst>
            <pc:docMk/>
            <pc:sldMk cId="3484757520" sldId="485"/>
            <ac:spMk id="5673" creationId="{FC754A20-C3E2-4F03-8096-14E62AB9E687}"/>
          </ac:spMkLst>
        </pc:spChg>
        <pc:spChg chg="mod">
          <ac:chgData name="Kolakowski, Artur" userId="9c34c8cc-b1df-44f6-bea5-dcf7a54ee35f" providerId="ADAL" clId="{3840EB45-74CA-49F5-8548-3DE287019A31}" dt="2022-12-08T10:51:55.836" v="18129" actId="790"/>
          <ac:spMkLst>
            <pc:docMk/>
            <pc:sldMk cId="3484757520" sldId="485"/>
            <ac:spMk id="5674" creationId="{B7819C74-B749-4BB2-BE0B-41AFE5F6E214}"/>
          </ac:spMkLst>
        </pc:spChg>
        <pc:spChg chg="mod">
          <ac:chgData name="Kolakowski, Artur" userId="9c34c8cc-b1df-44f6-bea5-dcf7a54ee35f" providerId="ADAL" clId="{3840EB45-74CA-49F5-8548-3DE287019A31}" dt="2022-12-08T10:51:55.837" v="18130" actId="790"/>
          <ac:spMkLst>
            <pc:docMk/>
            <pc:sldMk cId="3484757520" sldId="485"/>
            <ac:spMk id="5675" creationId="{0BBF48A1-920B-4599-B001-429237099A5F}"/>
          </ac:spMkLst>
        </pc:spChg>
        <pc:spChg chg="mod">
          <ac:chgData name="Kolakowski, Artur" userId="9c34c8cc-b1df-44f6-bea5-dcf7a54ee35f" providerId="ADAL" clId="{3840EB45-74CA-49F5-8548-3DE287019A31}" dt="2022-12-08T10:51:55.838" v="18131" actId="790"/>
          <ac:spMkLst>
            <pc:docMk/>
            <pc:sldMk cId="3484757520" sldId="485"/>
            <ac:spMk id="5676" creationId="{E2DE1F4F-C555-4459-9EFF-4061024D8B67}"/>
          </ac:spMkLst>
        </pc:spChg>
        <pc:spChg chg="mod">
          <ac:chgData name="Kolakowski, Artur" userId="9c34c8cc-b1df-44f6-bea5-dcf7a54ee35f" providerId="ADAL" clId="{3840EB45-74CA-49F5-8548-3DE287019A31}" dt="2022-12-08T10:51:55.839" v="18132" actId="790"/>
          <ac:spMkLst>
            <pc:docMk/>
            <pc:sldMk cId="3484757520" sldId="485"/>
            <ac:spMk id="5677" creationId="{F6E8D62F-EFF0-419F-917D-0CA080A89FE0}"/>
          </ac:spMkLst>
        </pc:spChg>
        <pc:spChg chg="mod">
          <ac:chgData name="Kolakowski, Artur" userId="9c34c8cc-b1df-44f6-bea5-dcf7a54ee35f" providerId="ADAL" clId="{3840EB45-74CA-49F5-8548-3DE287019A31}" dt="2022-12-08T10:51:55.839" v="18133" actId="790"/>
          <ac:spMkLst>
            <pc:docMk/>
            <pc:sldMk cId="3484757520" sldId="485"/>
            <ac:spMk id="5678" creationId="{F28C9FC1-CB30-4D89-91F5-303BD8C60D75}"/>
          </ac:spMkLst>
        </pc:spChg>
        <pc:spChg chg="mod">
          <ac:chgData name="Kolakowski, Artur" userId="9c34c8cc-b1df-44f6-bea5-dcf7a54ee35f" providerId="ADAL" clId="{3840EB45-74CA-49F5-8548-3DE287019A31}" dt="2022-12-08T10:51:55.840" v="18134" actId="790"/>
          <ac:spMkLst>
            <pc:docMk/>
            <pc:sldMk cId="3484757520" sldId="485"/>
            <ac:spMk id="5679" creationId="{17D1EA9A-71C4-425A-AB07-7B3F10FBE8F4}"/>
          </ac:spMkLst>
        </pc:spChg>
        <pc:spChg chg="mod">
          <ac:chgData name="Kolakowski, Artur" userId="9c34c8cc-b1df-44f6-bea5-dcf7a54ee35f" providerId="ADAL" clId="{3840EB45-74CA-49F5-8548-3DE287019A31}" dt="2022-12-08T10:51:55.842" v="18135" actId="790"/>
          <ac:spMkLst>
            <pc:docMk/>
            <pc:sldMk cId="3484757520" sldId="485"/>
            <ac:spMk id="5680" creationId="{E6AA66E2-1591-4DC7-8925-B57666BEE7C2}"/>
          </ac:spMkLst>
        </pc:spChg>
        <pc:spChg chg="mod">
          <ac:chgData name="Kolakowski, Artur" userId="9c34c8cc-b1df-44f6-bea5-dcf7a54ee35f" providerId="ADAL" clId="{3840EB45-74CA-49F5-8548-3DE287019A31}" dt="2022-12-08T10:51:55.843" v="18136" actId="790"/>
          <ac:spMkLst>
            <pc:docMk/>
            <pc:sldMk cId="3484757520" sldId="485"/>
            <ac:spMk id="5681" creationId="{548325E9-9AA5-4ABE-94D5-056075E590D1}"/>
          </ac:spMkLst>
        </pc:spChg>
        <pc:spChg chg="mod">
          <ac:chgData name="Kolakowski, Artur" userId="9c34c8cc-b1df-44f6-bea5-dcf7a54ee35f" providerId="ADAL" clId="{3840EB45-74CA-49F5-8548-3DE287019A31}" dt="2022-12-08T10:51:55.844" v="18137" actId="790"/>
          <ac:spMkLst>
            <pc:docMk/>
            <pc:sldMk cId="3484757520" sldId="485"/>
            <ac:spMk id="5682" creationId="{34026120-FEEA-4D44-9951-1A97F274FFA8}"/>
          </ac:spMkLst>
        </pc:spChg>
        <pc:spChg chg="mod">
          <ac:chgData name="Kolakowski, Artur" userId="9c34c8cc-b1df-44f6-bea5-dcf7a54ee35f" providerId="ADAL" clId="{3840EB45-74CA-49F5-8548-3DE287019A31}" dt="2022-12-08T10:51:55.845" v="18138" actId="790"/>
          <ac:spMkLst>
            <pc:docMk/>
            <pc:sldMk cId="3484757520" sldId="485"/>
            <ac:spMk id="5683" creationId="{5C516945-393A-45E8-A89A-5F108BDE734F}"/>
          </ac:spMkLst>
        </pc:spChg>
        <pc:spChg chg="mod">
          <ac:chgData name="Kolakowski, Artur" userId="9c34c8cc-b1df-44f6-bea5-dcf7a54ee35f" providerId="ADAL" clId="{3840EB45-74CA-49F5-8548-3DE287019A31}" dt="2022-12-08T10:51:55.846" v="18139" actId="790"/>
          <ac:spMkLst>
            <pc:docMk/>
            <pc:sldMk cId="3484757520" sldId="485"/>
            <ac:spMk id="5684" creationId="{83D958B1-A6CE-48F2-AB89-EAF4A612C379}"/>
          </ac:spMkLst>
        </pc:spChg>
        <pc:spChg chg="mod">
          <ac:chgData name="Kolakowski, Artur" userId="9c34c8cc-b1df-44f6-bea5-dcf7a54ee35f" providerId="ADAL" clId="{3840EB45-74CA-49F5-8548-3DE287019A31}" dt="2022-12-08T10:51:55.847" v="18140" actId="790"/>
          <ac:spMkLst>
            <pc:docMk/>
            <pc:sldMk cId="3484757520" sldId="485"/>
            <ac:spMk id="5685" creationId="{29D78473-5C96-4996-AF51-9017E35BED36}"/>
          </ac:spMkLst>
        </pc:spChg>
        <pc:spChg chg="mod">
          <ac:chgData name="Kolakowski, Artur" userId="9c34c8cc-b1df-44f6-bea5-dcf7a54ee35f" providerId="ADAL" clId="{3840EB45-74CA-49F5-8548-3DE287019A31}" dt="2022-12-08T10:51:55.848" v="18141" actId="790"/>
          <ac:spMkLst>
            <pc:docMk/>
            <pc:sldMk cId="3484757520" sldId="485"/>
            <ac:spMk id="5686" creationId="{12EC4CF7-1C52-4926-95AD-18E8C66FF643}"/>
          </ac:spMkLst>
        </pc:spChg>
        <pc:spChg chg="mod">
          <ac:chgData name="Kolakowski, Artur" userId="9c34c8cc-b1df-44f6-bea5-dcf7a54ee35f" providerId="ADAL" clId="{3840EB45-74CA-49F5-8548-3DE287019A31}" dt="2022-12-08T10:51:55.849" v="18142" actId="790"/>
          <ac:spMkLst>
            <pc:docMk/>
            <pc:sldMk cId="3484757520" sldId="485"/>
            <ac:spMk id="5687" creationId="{A1FBA102-BA10-417F-BB47-58E2C8A9671D}"/>
          </ac:spMkLst>
        </pc:spChg>
        <pc:spChg chg="mod">
          <ac:chgData name="Kolakowski, Artur" userId="9c34c8cc-b1df-44f6-bea5-dcf7a54ee35f" providerId="ADAL" clId="{3840EB45-74CA-49F5-8548-3DE287019A31}" dt="2022-12-08T10:51:55.850" v="18143" actId="790"/>
          <ac:spMkLst>
            <pc:docMk/>
            <pc:sldMk cId="3484757520" sldId="485"/>
            <ac:spMk id="5688" creationId="{23CFAFE4-41DF-4B43-B2D4-C390529D2ECF}"/>
          </ac:spMkLst>
        </pc:spChg>
        <pc:spChg chg="mod">
          <ac:chgData name="Kolakowski, Artur" userId="9c34c8cc-b1df-44f6-bea5-dcf7a54ee35f" providerId="ADAL" clId="{3840EB45-74CA-49F5-8548-3DE287019A31}" dt="2022-12-08T10:51:55.851" v="18144" actId="790"/>
          <ac:spMkLst>
            <pc:docMk/>
            <pc:sldMk cId="3484757520" sldId="485"/>
            <ac:spMk id="5689" creationId="{3361A42F-CC40-4AC2-BE7F-81E3D6209AF0}"/>
          </ac:spMkLst>
        </pc:spChg>
        <pc:spChg chg="mod">
          <ac:chgData name="Kolakowski, Artur" userId="9c34c8cc-b1df-44f6-bea5-dcf7a54ee35f" providerId="ADAL" clId="{3840EB45-74CA-49F5-8548-3DE287019A31}" dt="2022-12-08T10:51:55.852" v="18145" actId="790"/>
          <ac:spMkLst>
            <pc:docMk/>
            <pc:sldMk cId="3484757520" sldId="485"/>
            <ac:spMk id="5690" creationId="{49E49524-82D7-4922-8EF2-AC5EDFFC9315}"/>
          </ac:spMkLst>
        </pc:spChg>
        <pc:spChg chg="mod">
          <ac:chgData name="Kolakowski, Artur" userId="9c34c8cc-b1df-44f6-bea5-dcf7a54ee35f" providerId="ADAL" clId="{3840EB45-74CA-49F5-8548-3DE287019A31}" dt="2022-12-08T10:51:55.852" v="18146" actId="790"/>
          <ac:spMkLst>
            <pc:docMk/>
            <pc:sldMk cId="3484757520" sldId="485"/>
            <ac:spMk id="5691" creationId="{37BFC7D8-7C2B-4A44-BD95-8816BDCA9F40}"/>
          </ac:spMkLst>
        </pc:spChg>
        <pc:spChg chg="mod">
          <ac:chgData name="Kolakowski, Artur" userId="9c34c8cc-b1df-44f6-bea5-dcf7a54ee35f" providerId="ADAL" clId="{3840EB45-74CA-49F5-8548-3DE287019A31}" dt="2022-12-08T10:51:55.853" v="18147" actId="790"/>
          <ac:spMkLst>
            <pc:docMk/>
            <pc:sldMk cId="3484757520" sldId="485"/>
            <ac:spMk id="5692" creationId="{7B19BF0E-BAC6-4F23-99F4-CB90FBAE12F8}"/>
          </ac:spMkLst>
        </pc:spChg>
        <pc:spChg chg="mod">
          <ac:chgData name="Kolakowski, Artur" userId="9c34c8cc-b1df-44f6-bea5-dcf7a54ee35f" providerId="ADAL" clId="{3840EB45-74CA-49F5-8548-3DE287019A31}" dt="2022-12-08T10:51:55.854" v="18148" actId="790"/>
          <ac:spMkLst>
            <pc:docMk/>
            <pc:sldMk cId="3484757520" sldId="485"/>
            <ac:spMk id="5693" creationId="{CAF4BCA5-43F9-4431-BCB4-FD72CD172134}"/>
          </ac:spMkLst>
        </pc:spChg>
        <pc:spChg chg="mod">
          <ac:chgData name="Kolakowski, Artur" userId="9c34c8cc-b1df-44f6-bea5-dcf7a54ee35f" providerId="ADAL" clId="{3840EB45-74CA-49F5-8548-3DE287019A31}" dt="2022-12-08T10:51:55.855" v="18149" actId="790"/>
          <ac:spMkLst>
            <pc:docMk/>
            <pc:sldMk cId="3484757520" sldId="485"/>
            <ac:spMk id="5694" creationId="{748F8662-7667-4541-BC9E-F3A55D1D9F2C}"/>
          </ac:spMkLst>
        </pc:spChg>
        <pc:spChg chg="mod">
          <ac:chgData name="Kolakowski, Artur" userId="9c34c8cc-b1df-44f6-bea5-dcf7a54ee35f" providerId="ADAL" clId="{3840EB45-74CA-49F5-8548-3DE287019A31}" dt="2022-12-08T10:51:55.856" v="18150" actId="790"/>
          <ac:spMkLst>
            <pc:docMk/>
            <pc:sldMk cId="3484757520" sldId="485"/>
            <ac:spMk id="5695" creationId="{7B74A724-77CF-4FE3-8028-02CAA1E07F61}"/>
          </ac:spMkLst>
        </pc:spChg>
        <pc:spChg chg="mod">
          <ac:chgData name="Kolakowski, Artur" userId="9c34c8cc-b1df-44f6-bea5-dcf7a54ee35f" providerId="ADAL" clId="{3840EB45-74CA-49F5-8548-3DE287019A31}" dt="2022-12-08T10:51:55.856" v="18151" actId="790"/>
          <ac:spMkLst>
            <pc:docMk/>
            <pc:sldMk cId="3484757520" sldId="485"/>
            <ac:spMk id="5696" creationId="{BED8A951-A8DD-4570-A600-6BD6E3B92C59}"/>
          </ac:spMkLst>
        </pc:spChg>
        <pc:spChg chg="mod">
          <ac:chgData name="Kolakowski, Artur" userId="9c34c8cc-b1df-44f6-bea5-dcf7a54ee35f" providerId="ADAL" clId="{3840EB45-74CA-49F5-8548-3DE287019A31}" dt="2022-12-08T10:51:55.857" v="18152" actId="790"/>
          <ac:spMkLst>
            <pc:docMk/>
            <pc:sldMk cId="3484757520" sldId="485"/>
            <ac:spMk id="5697" creationId="{C3EC43E9-AA36-47A9-96F3-DBFD76D8727C}"/>
          </ac:spMkLst>
        </pc:spChg>
        <pc:spChg chg="mod">
          <ac:chgData name="Kolakowski, Artur" userId="9c34c8cc-b1df-44f6-bea5-dcf7a54ee35f" providerId="ADAL" clId="{3840EB45-74CA-49F5-8548-3DE287019A31}" dt="2022-12-08T10:51:55.859" v="18153" actId="790"/>
          <ac:spMkLst>
            <pc:docMk/>
            <pc:sldMk cId="3484757520" sldId="485"/>
            <ac:spMk id="5698" creationId="{294872E1-F5BF-444B-B10C-4EE0645C0086}"/>
          </ac:spMkLst>
        </pc:spChg>
        <pc:spChg chg="mod">
          <ac:chgData name="Kolakowski, Artur" userId="9c34c8cc-b1df-44f6-bea5-dcf7a54ee35f" providerId="ADAL" clId="{3840EB45-74CA-49F5-8548-3DE287019A31}" dt="2022-12-08T10:51:55.860" v="18154" actId="790"/>
          <ac:spMkLst>
            <pc:docMk/>
            <pc:sldMk cId="3484757520" sldId="485"/>
            <ac:spMk id="5699" creationId="{86BBCEB4-9CE7-410E-882E-465BA7C52F65}"/>
          </ac:spMkLst>
        </pc:spChg>
        <pc:spChg chg="mod">
          <ac:chgData name="Kolakowski, Artur" userId="9c34c8cc-b1df-44f6-bea5-dcf7a54ee35f" providerId="ADAL" clId="{3840EB45-74CA-49F5-8548-3DE287019A31}" dt="2022-12-08T10:51:55.861" v="18155" actId="790"/>
          <ac:spMkLst>
            <pc:docMk/>
            <pc:sldMk cId="3484757520" sldId="485"/>
            <ac:spMk id="5700" creationId="{D2DD8508-6ADF-4077-B0AC-05D1526951FE}"/>
          </ac:spMkLst>
        </pc:spChg>
        <pc:spChg chg="mod">
          <ac:chgData name="Kolakowski, Artur" userId="9c34c8cc-b1df-44f6-bea5-dcf7a54ee35f" providerId="ADAL" clId="{3840EB45-74CA-49F5-8548-3DE287019A31}" dt="2022-12-08T10:51:55.862" v="18156" actId="790"/>
          <ac:spMkLst>
            <pc:docMk/>
            <pc:sldMk cId="3484757520" sldId="485"/>
            <ac:spMk id="5701" creationId="{01268909-406E-40B7-A1DC-D566A7DA33B9}"/>
          </ac:spMkLst>
        </pc:spChg>
        <pc:spChg chg="mod">
          <ac:chgData name="Kolakowski, Artur" userId="9c34c8cc-b1df-44f6-bea5-dcf7a54ee35f" providerId="ADAL" clId="{3840EB45-74CA-49F5-8548-3DE287019A31}" dt="2022-12-08T10:51:55.863" v="18157" actId="790"/>
          <ac:spMkLst>
            <pc:docMk/>
            <pc:sldMk cId="3484757520" sldId="485"/>
            <ac:spMk id="5702" creationId="{22DBC113-BE29-4879-A448-58F9531713BD}"/>
          </ac:spMkLst>
        </pc:spChg>
        <pc:spChg chg="mod">
          <ac:chgData name="Kolakowski, Artur" userId="9c34c8cc-b1df-44f6-bea5-dcf7a54ee35f" providerId="ADAL" clId="{3840EB45-74CA-49F5-8548-3DE287019A31}" dt="2022-12-08T10:51:55.864" v="18158" actId="790"/>
          <ac:spMkLst>
            <pc:docMk/>
            <pc:sldMk cId="3484757520" sldId="485"/>
            <ac:spMk id="5703" creationId="{A5F520BC-80EA-4B1C-BD99-87101AFE8B4B}"/>
          </ac:spMkLst>
        </pc:spChg>
        <pc:spChg chg="mod">
          <ac:chgData name="Kolakowski, Artur" userId="9c34c8cc-b1df-44f6-bea5-dcf7a54ee35f" providerId="ADAL" clId="{3840EB45-74CA-49F5-8548-3DE287019A31}" dt="2022-12-08T10:51:55.865" v="18159" actId="790"/>
          <ac:spMkLst>
            <pc:docMk/>
            <pc:sldMk cId="3484757520" sldId="485"/>
            <ac:spMk id="5704" creationId="{757D0008-0564-4FD2-805E-182ABA429C59}"/>
          </ac:spMkLst>
        </pc:spChg>
        <pc:spChg chg="mod">
          <ac:chgData name="Kolakowski, Artur" userId="9c34c8cc-b1df-44f6-bea5-dcf7a54ee35f" providerId="ADAL" clId="{3840EB45-74CA-49F5-8548-3DE287019A31}" dt="2022-12-08T10:51:55.866" v="18160" actId="790"/>
          <ac:spMkLst>
            <pc:docMk/>
            <pc:sldMk cId="3484757520" sldId="485"/>
            <ac:spMk id="5705" creationId="{FD819E4B-7F9E-4C1D-879D-BB5AE9A047E5}"/>
          </ac:spMkLst>
        </pc:spChg>
        <pc:spChg chg="mod">
          <ac:chgData name="Kolakowski, Artur" userId="9c34c8cc-b1df-44f6-bea5-dcf7a54ee35f" providerId="ADAL" clId="{3840EB45-74CA-49F5-8548-3DE287019A31}" dt="2022-12-08T10:51:55.868" v="18161" actId="790"/>
          <ac:spMkLst>
            <pc:docMk/>
            <pc:sldMk cId="3484757520" sldId="485"/>
            <ac:spMk id="5706" creationId="{24A85407-321E-4A44-9B1C-81CF0F523075}"/>
          </ac:spMkLst>
        </pc:spChg>
        <pc:spChg chg="mod">
          <ac:chgData name="Kolakowski, Artur" userId="9c34c8cc-b1df-44f6-bea5-dcf7a54ee35f" providerId="ADAL" clId="{3840EB45-74CA-49F5-8548-3DE287019A31}" dt="2022-12-08T10:51:55.870" v="18162" actId="790"/>
          <ac:spMkLst>
            <pc:docMk/>
            <pc:sldMk cId="3484757520" sldId="485"/>
            <ac:spMk id="5707" creationId="{D979867D-44A1-4D33-95E4-B2C244DB4934}"/>
          </ac:spMkLst>
        </pc:spChg>
        <pc:spChg chg="mod">
          <ac:chgData name="Kolakowski, Artur" userId="9c34c8cc-b1df-44f6-bea5-dcf7a54ee35f" providerId="ADAL" clId="{3840EB45-74CA-49F5-8548-3DE287019A31}" dt="2022-12-08T10:51:55.871" v="18163" actId="790"/>
          <ac:spMkLst>
            <pc:docMk/>
            <pc:sldMk cId="3484757520" sldId="485"/>
            <ac:spMk id="5708" creationId="{AA9E42B3-6900-4FB4-8FAA-441042E0A3B0}"/>
          </ac:spMkLst>
        </pc:spChg>
        <pc:spChg chg="mod">
          <ac:chgData name="Kolakowski, Artur" userId="9c34c8cc-b1df-44f6-bea5-dcf7a54ee35f" providerId="ADAL" clId="{3840EB45-74CA-49F5-8548-3DE287019A31}" dt="2022-12-08T10:51:55.873" v="18164" actId="790"/>
          <ac:spMkLst>
            <pc:docMk/>
            <pc:sldMk cId="3484757520" sldId="485"/>
            <ac:spMk id="5709" creationId="{5A43715E-B27B-429C-8070-A6AC54D9F98D}"/>
          </ac:spMkLst>
        </pc:spChg>
        <pc:spChg chg="mod">
          <ac:chgData name="Kolakowski, Artur" userId="9c34c8cc-b1df-44f6-bea5-dcf7a54ee35f" providerId="ADAL" clId="{3840EB45-74CA-49F5-8548-3DE287019A31}" dt="2022-12-08T10:51:55.874" v="18165" actId="790"/>
          <ac:spMkLst>
            <pc:docMk/>
            <pc:sldMk cId="3484757520" sldId="485"/>
            <ac:spMk id="5710" creationId="{753C44CF-F1AE-4D1D-A4B3-62C81E1EAADB}"/>
          </ac:spMkLst>
        </pc:spChg>
        <pc:spChg chg="mod">
          <ac:chgData name="Kolakowski, Artur" userId="9c34c8cc-b1df-44f6-bea5-dcf7a54ee35f" providerId="ADAL" clId="{3840EB45-74CA-49F5-8548-3DE287019A31}" dt="2022-12-08T10:51:55.876" v="18166" actId="790"/>
          <ac:spMkLst>
            <pc:docMk/>
            <pc:sldMk cId="3484757520" sldId="485"/>
            <ac:spMk id="5711" creationId="{D4EF523E-F293-4ED5-8638-0325DDBAF1D6}"/>
          </ac:spMkLst>
        </pc:spChg>
        <pc:spChg chg="mod">
          <ac:chgData name="Kolakowski, Artur" userId="9c34c8cc-b1df-44f6-bea5-dcf7a54ee35f" providerId="ADAL" clId="{3840EB45-74CA-49F5-8548-3DE287019A31}" dt="2022-12-08T10:51:55.877" v="18167" actId="790"/>
          <ac:spMkLst>
            <pc:docMk/>
            <pc:sldMk cId="3484757520" sldId="485"/>
            <ac:spMk id="5712" creationId="{B90730D8-5F78-4F10-97FC-C5A57E6CDD9D}"/>
          </ac:spMkLst>
        </pc:spChg>
        <pc:spChg chg="mod">
          <ac:chgData name="Kolakowski, Artur" userId="9c34c8cc-b1df-44f6-bea5-dcf7a54ee35f" providerId="ADAL" clId="{3840EB45-74CA-49F5-8548-3DE287019A31}" dt="2022-12-08T10:51:55.879" v="18168" actId="790"/>
          <ac:spMkLst>
            <pc:docMk/>
            <pc:sldMk cId="3484757520" sldId="485"/>
            <ac:spMk id="5713" creationId="{ABB80D4F-6341-4B43-AE82-83E609BE9B35}"/>
          </ac:spMkLst>
        </pc:spChg>
        <pc:spChg chg="mod">
          <ac:chgData name="Kolakowski, Artur" userId="9c34c8cc-b1df-44f6-bea5-dcf7a54ee35f" providerId="ADAL" clId="{3840EB45-74CA-49F5-8548-3DE287019A31}" dt="2022-12-08T10:51:55.879" v="18169" actId="790"/>
          <ac:spMkLst>
            <pc:docMk/>
            <pc:sldMk cId="3484757520" sldId="485"/>
            <ac:spMk id="5714" creationId="{477429FC-D930-4E1F-9FBF-620CB6A0C7C4}"/>
          </ac:spMkLst>
        </pc:spChg>
        <pc:spChg chg="mod">
          <ac:chgData name="Kolakowski, Artur" userId="9c34c8cc-b1df-44f6-bea5-dcf7a54ee35f" providerId="ADAL" clId="{3840EB45-74CA-49F5-8548-3DE287019A31}" dt="2022-12-08T10:51:55.880" v="18170" actId="790"/>
          <ac:spMkLst>
            <pc:docMk/>
            <pc:sldMk cId="3484757520" sldId="485"/>
            <ac:spMk id="5715" creationId="{59DC4B90-295F-42F3-8628-F7DDD4187957}"/>
          </ac:spMkLst>
        </pc:spChg>
        <pc:spChg chg="mod">
          <ac:chgData name="Kolakowski, Artur" userId="9c34c8cc-b1df-44f6-bea5-dcf7a54ee35f" providerId="ADAL" clId="{3840EB45-74CA-49F5-8548-3DE287019A31}" dt="2022-12-08T10:51:55.882" v="18171" actId="790"/>
          <ac:spMkLst>
            <pc:docMk/>
            <pc:sldMk cId="3484757520" sldId="485"/>
            <ac:spMk id="5716" creationId="{E58C3B7F-DF8C-4414-92DD-520A668F9530}"/>
          </ac:spMkLst>
        </pc:spChg>
        <pc:spChg chg="mod">
          <ac:chgData name="Kolakowski, Artur" userId="9c34c8cc-b1df-44f6-bea5-dcf7a54ee35f" providerId="ADAL" clId="{3840EB45-74CA-49F5-8548-3DE287019A31}" dt="2022-12-08T10:51:55.883" v="18172" actId="790"/>
          <ac:spMkLst>
            <pc:docMk/>
            <pc:sldMk cId="3484757520" sldId="485"/>
            <ac:spMk id="5717" creationId="{D15F2770-2B42-40FE-AD88-D066DE69B215}"/>
          </ac:spMkLst>
        </pc:spChg>
        <pc:spChg chg="mod">
          <ac:chgData name="Kolakowski, Artur" userId="9c34c8cc-b1df-44f6-bea5-dcf7a54ee35f" providerId="ADAL" clId="{3840EB45-74CA-49F5-8548-3DE287019A31}" dt="2022-12-08T10:51:55.883" v="18173" actId="790"/>
          <ac:spMkLst>
            <pc:docMk/>
            <pc:sldMk cId="3484757520" sldId="485"/>
            <ac:spMk id="5718" creationId="{EC77AF35-D4E8-4550-B3B4-C2F75C9E02C7}"/>
          </ac:spMkLst>
        </pc:spChg>
        <pc:spChg chg="mod">
          <ac:chgData name="Kolakowski, Artur" userId="9c34c8cc-b1df-44f6-bea5-dcf7a54ee35f" providerId="ADAL" clId="{3840EB45-74CA-49F5-8548-3DE287019A31}" dt="2022-12-08T10:51:55.884" v="18174" actId="790"/>
          <ac:spMkLst>
            <pc:docMk/>
            <pc:sldMk cId="3484757520" sldId="485"/>
            <ac:spMk id="5719" creationId="{5E4647D1-93A3-4B73-9A6F-92939EE49A7C}"/>
          </ac:spMkLst>
        </pc:spChg>
        <pc:spChg chg="mod">
          <ac:chgData name="Kolakowski, Artur" userId="9c34c8cc-b1df-44f6-bea5-dcf7a54ee35f" providerId="ADAL" clId="{3840EB45-74CA-49F5-8548-3DE287019A31}" dt="2022-12-08T10:51:55.885" v="18175" actId="790"/>
          <ac:spMkLst>
            <pc:docMk/>
            <pc:sldMk cId="3484757520" sldId="485"/>
            <ac:spMk id="5720" creationId="{3C6D57A7-66A8-497F-8BCF-643D1E232E21}"/>
          </ac:spMkLst>
        </pc:spChg>
        <pc:spChg chg="mod">
          <ac:chgData name="Kolakowski, Artur" userId="9c34c8cc-b1df-44f6-bea5-dcf7a54ee35f" providerId="ADAL" clId="{3840EB45-74CA-49F5-8548-3DE287019A31}" dt="2022-12-08T10:51:55.886" v="18176" actId="790"/>
          <ac:spMkLst>
            <pc:docMk/>
            <pc:sldMk cId="3484757520" sldId="485"/>
            <ac:spMk id="5721" creationId="{6F1D79CC-D42D-4661-81D4-5496CB0B49BB}"/>
          </ac:spMkLst>
        </pc:spChg>
        <pc:spChg chg="mod">
          <ac:chgData name="Kolakowski, Artur" userId="9c34c8cc-b1df-44f6-bea5-dcf7a54ee35f" providerId="ADAL" clId="{3840EB45-74CA-49F5-8548-3DE287019A31}" dt="2022-12-08T10:51:55.887" v="18177" actId="790"/>
          <ac:spMkLst>
            <pc:docMk/>
            <pc:sldMk cId="3484757520" sldId="485"/>
            <ac:spMk id="5722" creationId="{30C7B6AF-0559-4EBC-9436-FDD160680ED5}"/>
          </ac:spMkLst>
        </pc:spChg>
        <pc:spChg chg="mod">
          <ac:chgData name="Kolakowski, Artur" userId="9c34c8cc-b1df-44f6-bea5-dcf7a54ee35f" providerId="ADAL" clId="{3840EB45-74CA-49F5-8548-3DE287019A31}" dt="2022-12-08T10:51:55.888" v="18178" actId="790"/>
          <ac:spMkLst>
            <pc:docMk/>
            <pc:sldMk cId="3484757520" sldId="485"/>
            <ac:spMk id="5723" creationId="{203BEA49-3C39-4A66-960E-E3A7F19ED7C3}"/>
          </ac:spMkLst>
        </pc:spChg>
        <pc:spChg chg="mod">
          <ac:chgData name="Kolakowski, Artur" userId="9c34c8cc-b1df-44f6-bea5-dcf7a54ee35f" providerId="ADAL" clId="{3840EB45-74CA-49F5-8548-3DE287019A31}" dt="2022-12-08T10:51:55.888" v="18179" actId="790"/>
          <ac:spMkLst>
            <pc:docMk/>
            <pc:sldMk cId="3484757520" sldId="485"/>
            <ac:spMk id="5724" creationId="{56BA96DA-3683-495B-890A-8B0C696E7E68}"/>
          </ac:spMkLst>
        </pc:spChg>
        <pc:spChg chg="mod">
          <ac:chgData name="Kolakowski, Artur" userId="9c34c8cc-b1df-44f6-bea5-dcf7a54ee35f" providerId="ADAL" clId="{3840EB45-74CA-49F5-8548-3DE287019A31}" dt="2022-12-08T10:51:55.889" v="18180" actId="790"/>
          <ac:spMkLst>
            <pc:docMk/>
            <pc:sldMk cId="3484757520" sldId="485"/>
            <ac:spMk id="5725" creationId="{0493FAF2-B794-4B34-A888-48D2990740EB}"/>
          </ac:spMkLst>
        </pc:spChg>
        <pc:spChg chg="mod">
          <ac:chgData name="Kolakowski, Artur" userId="9c34c8cc-b1df-44f6-bea5-dcf7a54ee35f" providerId="ADAL" clId="{3840EB45-74CA-49F5-8548-3DE287019A31}" dt="2022-12-08T10:51:55.890" v="18181" actId="790"/>
          <ac:spMkLst>
            <pc:docMk/>
            <pc:sldMk cId="3484757520" sldId="485"/>
            <ac:spMk id="5726" creationId="{24920ACD-593B-4844-9842-544C1FD368AF}"/>
          </ac:spMkLst>
        </pc:spChg>
        <pc:spChg chg="mod">
          <ac:chgData name="Kolakowski, Artur" userId="9c34c8cc-b1df-44f6-bea5-dcf7a54ee35f" providerId="ADAL" clId="{3840EB45-74CA-49F5-8548-3DE287019A31}" dt="2022-12-08T10:51:55.890" v="18182" actId="790"/>
          <ac:spMkLst>
            <pc:docMk/>
            <pc:sldMk cId="3484757520" sldId="485"/>
            <ac:spMk id="5727" creationId="{D87FD96C-82BE-4E91-84B9-F6713B3CCAD2}"/>
          </ac:spMkLst>
        </pc:spChg>
        <pc:spChg chg="mod">
          <ac:chgData name="Kolakowski, Artur" userId="9c34c8cc-b1df-44f6-bea5-dcf7a54ee35f" providerId="ADAL" clId="{3840EB45-74CA-49F5-8548-3DE287019A31}" dt="2022-12-08T10:51:55.892" v="18183" actId="790"/>
          <ac:spMkLst>
            <pc:docMk/>
            <pc:sldMk cId="3484757520" sldId="485"/>
            <ac:spMk id="5728" creationId="{12A414CE-AD53-4455-B9C6-7A0E42A2C2D1}"/>
          </ac:spMkLst>
        </pc:spChg>
        <pc:spChg chg="mod">
          <ac:chgData name="Kolakowski, Artur" userId="9c34c8cc-b1df-44f6-bea5-dcf7a54ee35f" providerId="ADAL" clId="{3840EB45-74CA-49F5-8548-3DE287019A31}" dt="2022-12-08T10:51:55.893" v="18184" actId="790"/>
          <ac:spMkLst>
            <pc:docMk/>
            <pc:sldMk cId="3484757520" sldId="485"/>
            <ac:spMk id="5729" creationId="{C470F791-0F3F-4EE5-97B6-46C66DC4244D}"/>
          </ac:spMkLst>
        </pc:spChg>
        <pc:spChg chg="mod">
          <ac:chgData name="Kolakowski, Artur" userId="9c34c8cc-b1df-44f6-bea5-dcf7a54ee35f" providerId="ADAL" clId="{3840EB45-74CA-49F5-8548-3DE287019A31}" dt="2022-12-08T10:51:55.894" v="18185" actId="790"/>
          <ac:spMkLst>
            <pc:docMk/>
            <pc:sldMk cId="3484757520" sldId="485"/>
            <ac:spMk id="5730" creationId="{C20BF611-B0BE-4797-A6D4-7360602C0D8D}"/>
          </ac:spMkLst>
        </pc:spChg>
        <pc:spChg chg="mod">
          <ac:chgData name="Kolakowski, Artur" userId="9c34c8cc-b1df-44f6-bea5-dcf7a54ee35f" providerId="ADAL" clId="{3840EB45-74CA-49F5-8548-3DE287019A31}" dt="2022-12-08T10:51:55.895" v="18186" actId="790"/>
          <ac:spMkLst>
            <pc:docMk/>
            <pc:sldMk cId="3484757520" sldId="485"/>
            <ac:spMk id="5731" creationId="{E0560C59-27FE-4725-B531-D2DE2B9F9C27}"/>
          </ac:spMkLst>
        </pc:spChg>
        <pc:spChg chg="mod">
          <ac:chgData name="Kolakowski, Artur" userId="9c34c8cc-b1df-44f6-bea5-dcf7a54ee35f" providerId="ADAL" clId="{3840EB45-74CA-49F5-8548-3DE287019A31}" dt="2022-12-08T10:51:55.896" v="18187" actId="790"/>
          <ac:spMkLst>
            <pc:docMk/>
            <pc:sldMk cId="3484757520" sldId="485"/>
            <ac:spMk id="5732" creationId="{B11064DC-0173-49CD-800A-C528D67BEDA1}"/>
          </ac:spMkLst>
        </pc:spChg>
        <pc:spChg chg="mod">
          <ac:chgData name="Kolakowski, Artur" userId="9c34c8cc-b1df-44f6-bea5-dcf7a54ee35f" providerId="ADAL" clId="{3840EB45-74CA-49F5-8548-3DE287019A31}" dt="2022-12-08T10:51:55.896" v="18188" actId="790"/>
          <ac:spMkLst>
            <pc:docMk/>
            <pc:sldMk cId="3484757520" sldId="485"/>
            <ac:spMk id="5733" creationId="{27F179C8-2BBB-4FD5-A5A8-2C161CEC7C1A}"/>
          </ac:spMkLst>
        </pc:spChg>
        <pc:spChg chg="mod">
          <ac:chgData name="Kolakowski, Artur" userId="9c34c8cc-b1df-44f6-bea5-dcf7a54ee35f" providerId="ADAL" clId="{3840EB45-74CA-49F5-8548-3DE287019A31}" dt="2022-12-08T10:51:55.898" v="18189" actId="790"/>
          <ac:spMkLst>
            <pc:docMk/>
            <pc:sldMk cId="3484757520" sldId="485"/>
            <ac:spMk id="5734" creationId="{97592C9E-76D0-4E66-AA88-4CDA22B1A4A9}"/>
          </ac:spMkLst>
        </pc:spChg>
        <pc:spChg chg="mod">
          <ac:chgData name="Kolakowski, Artur" userId="9c34c8cc-b1df-44f6-bea5-dcf7a54ee35f" providerId="ADAL" clId="{3840EB45-74CA-49F5-8548-3DE287019A31}" dt="2022-12-08T10:51:55.899" v="18190" actId="790"/>
          <ac:spMkLst>
            <pc:docMk/>
            <pc:sldMk cId="3484757520" sldId="485"/>
            <ac:spMk id="5735" creationId="{E2025148-DF34-4681-8F0B-C1F09A90F829}"/>
          </ac:spMkLst>
        </pc:spChg>
        <pc:spChg chg="mod">
          <ac:chgData name="Kolakowski, Artur" userId="9c34c8cc-b1df-44f6-bea5-dcf7a54ee35f" providerId="ADAL" clId="{3840EB45-74CA-49F5-8548-3DE287019A31}" dt="2022-12-08T10:51:55.899" v="18191" actId="790"/>
          <ac:spMkLst>
            <pc:docMk/>
            <pc:sldMk cId="3484757520" sldId="485"/>
            <ac:spMk id="5736" creationId="{89A54A7A-B333-46C8-A918-A71FEE51C468}"/>
          </ac:spMkLst>
        </pc:spChg>
        <pc:spChg chg="mod">
          <ac:chgData name="Kolakowski, Artur" userId="9c34c8cc-b1df-44f6-bea5-dcf7a54ee35f" providerId="ADAL" clId="{3840EB45-74CA-49F5-8548-3DE287019A31}" dt="2022-12-08T10:51:55.900" v="18192" actId="790"/>
          <ac:spMkLst>
            <pc:docMk/>
            <pc:sldMk cId="3484757520" sldId="485"/>
            <ac:spMk id="5737" creationId="{D6251559-93BD-45D3-AEB6-C0AF2C026110}"/>
          </ac:spMkLst>
        </pc:spChg>
        <pc:spChg chg="mod">
          <ac:chgData name="Kolakowski, Artur" userId="9c34c8cc-b1df-44f6-bea5-dcf7a54ee35f" providerId="ADAL" clId="{3840EB45-74CA-49F5-8548-3DE287019A31}" dt="2022-12-08T10:51:55.901" v="18193" actId="790"/>
          <ac:spMkLst>
            <pc:docMk/>
            <pc:sldMk cId="3484757520" sldId="485"/>
            <ac:spMk id="5738" creationId="{E8C66A91-D8DB-441A-A634-B951B0520750}"/>
          </ac:spMkLst>
        </pc:spChg>
        <pc:spChg chg="mod">
          <ac:chgData name="Kolakowski, Artur" userId="9c34c8cc-b1df-44f6-bea5-dcf7a54ee35f" providerId="ADAL" clId="{3840EB45-74CA-49F5-8548-3DE287019A31}" dt="2022-12-08T10:51:55.902" v="18194" actId="790"/>
          <ac:spMkLst>
            <pc:docMk/>
            <pc:sldMk cId="3484757520" sldId="485"/>
            <ac:spMk id="5739" creationId="{5360EBA3-6DAC-492C-8768-9223B1D0CC8B}"/>
          </ac:spMkLst>
        </pc:spChg>
        <pc:spChg chg="mod">
          <ac:chgData name="Kolakowski, Artur" userId="9c34c8cc-b1df-44f6-bea5-dcf7a54ee35f" providerId="ADAL" clId="{3840EB45-74CA-49F5-8548-3DE287019A31}" dt="2022-12-08T10:51:55.903" v="18195" actId="790"/>
          <ac:spMkLst>
            <pc:docMk/>
            <pc:sldMk cId="3484757520" sldId="485"/>
            <ac:spMk id="5740" creationId="{E86E1FD9-46BE-4C8E-A478-28076DEFFF41}"/>
          </ac:spMkLst>
        </pc:spChg>
        <pc:spChg chg="mod">
          <ac:chgData name="Kolakowski, Artur" userId="9c34c8cc-b1df-44f6-bea5-dcf7a54ee35f" providerId="ADAL" clId="{3840EB45-74CA-49F5-8548-3DE287019A31}" dt="2022-12-08T10:51:55.904" v="18196" actId="790"/>
          <ac:spMkLst>
            <pc:docMk/>
            <pc:sldMk cId="3484757520" sldId="485"/>
            <ac:spMk id="5741" creationId="{A82DDFA1-7D6D-43BD-9778-591087676CCF}"/>
          </ac:spMkLst>
        </pc:spChg>
        <pc:spChg chg="mod">
          <ac:chgData name="Kolakowski, Artur" userId="9c34c8cc-b1df-44f6-bea5-dcf7a54ee35f" providerId="ADAL" clId="{3840EB45-74CA-49F5-8548-3DE287019A31}" dt="2022-12-08T10:51:55.905" v="18197" actId="790"/>
          <ac:spMkLst>
            <pc:docMk/>
            <pc:sldMk cId="3484757520" sldId="485"/>
            <ac:spMk id="5742" creationId="{24BEE2BF-ED64-44FF-9151-2E0D5530CDAB}"/>
          </ac:spMkLst>
        </pc:spChg>
        <pc:spChg chg="mod">
          <ac:chgData name="Kolakowski, Artur" userId="9c34c8cc-b1df-44f6-bea5-dcf7a54ee35f" providerId="ADAL" clId="{3840EB45-74CA-49F5-8548-3DE287019A31}" dt="2022-12-08T10:51:55.906" v="18198" actId="790"/>
          <ac:spMkLst>
            <pc:docMk/>
            <pc:sldMk cId="3484757520" sldId="485"/>
            <ac:spMk id="5743" creationId="{BE383918-FDF9-4637-941F-2AB32285EB87}"/>
          </ac:spMkLst>
        </pc:spChg>
        <pc:spChg chg="mod">
          <ac:chgData name="Kolakowski, Artur" userId="9c34c8cc-b1df-44f6-bea5-dcf7a54ee35f" providerId="ADAL" clId="{3840EB45-74CA-49F5-8548-3DE287019A31}" dt="2022-12-08T10:51:55.907" v="18199" actId="790"/>
          <ac:spMkLst>
            <pc:docMk/>
            <pc:sldMk cId="3484757520" sldId="485"/>
            <ac:spMk id="5744" creationId="{DF984F42-DA6E-4371-AA45-83D113043B97}"/>
          </ac:spMkLst>
        </pc:spChg>
        <pc:spChg chg="mod">
          <ac:chgData name="Kolakowski, Artur" userId="9c34c8cc-b1df-44f6-bea5-dcf7a54ee35f" providerId="ADAL" clId="{3840EB45-74CA-49F5-8548-3DE287019A31}" dt="2022-12-08T10:51:55.908" v="18200" actId="790"/>
          <ac:spMkLst>
            <pc:docMk/>
            <pc:sldMk cId="3484757520" sldId="485"/>
            <ac:spMk id="5745" creationId="{D013B965-A034-4E88-9D84-4E8535D6D5D4}"/>
          </ac:spMkLst>
        </pc:spChg>
        <pc:spChg chg="mod">
          <ac:chgData name="Kolakowski, Artur" userId="9c34c8cc-b1df-44f6-bea5-dcf7a54ee35f" providerId="ADAL" clId="{3840EB45-74CA-49F5-8548-3DE287019A31}" dt="2022-12-08T10:51:55.909" v="18201" actId="790"/>
          <ac:spMkLst>
            <pc:docMk/>
            <pc:sldMk cId="3484757520" sldId="485"/>
            <ac:spMk id="5746" creationId="{2DA7B113-A52D-4C79-96BA-0FF66751C235}"/>
          </ac:spMkLst>
        </pc:spChg>
        <pc:spChg chg="mod">
          <ac:chgData name="Kolakowski, Artur" userId="9c34c8cc-b1df-44f6-bea5-dcf7a54ee35f" providerId="ADAL" clId="{3840EB45-74CA-49F5-8548-3DE287019A31}" dt="2022-12-08T10:51:55.910" v="18202" actId="790"/>
          <ac:spMkLst>
            <pc:docMk/>
            <pc:sldMk cId="3484757520" sldId="485"/>
            <ac:spMk id="5747" creationId="{FB187917-2CFD-4B5B-8E96-E3D3113C12F8}"/>
          </ac:spMkLst>
        </pc:spChg>
        <pc:spChg chg="mod">
          <ac:chgData name="Kolakowski, Artur" userId="9c34c8cc-b1df-44f6-bea5-dcf7a54ee35f" providerId="ADAL" clId="{3840EB45-74CA-49F5-8548-3DE287019A31}" dt="2022-12-08T10:51:55.911" v="18203" actId="790"/>
          <ac:spMkLst>
            <pc:docMk/>
            <pc:sldMk cId="3484757520" sldId="485"/>
            <ac:spMk id="5748" creationId="{FB5283CE-5E90-4530-B1BA-6690EA0A9AB4}"/>
          </ac:spMkLst>
        </pc:spChg>
        <pc:spChg chg="mod">
          <ac:chgData name="Kolakowski, Artur" userId="9c34c8cc-b1df-44f6-bea5-dcf7a54ee35f" providerId="ADAL" clId="{3840EB45-74CA-49F5-8548-3DE287019A31}" dt="2022-12-08T10:51:55.912" v="18204" actId="790"/>
          <ac:spMkLst>
            <pc:docMk/>
            <pc:sldMk cId="3484757520" sldId="485"/>
            <ac:spMk id="5749" creationId="{C65CADB0-A46C-4206-BB04-7C78C0F6CDED}"/>
          </ac:spMkLst>
        </pc:spChg>
        <pc:spChg chg="mod">
          <ac:chgData name="Kolakowski, Artur" userId="9c34c8cc-b1df-44f6-bea5-dcf7a54ee35f" providerId="ADAL" clId="{3840EB45-74CA-49F5-8548-3DE287019A31}" dt="2022-12-08T10:51:55.913" v="18205" actId="790"/>
          <ac:spMkLst>
            <pc:docMk/>
            <pc:sldMk cId="3484757520" sldId="485"/>
            <ac:spMk id="5750" creationId="{40DC493F-A8E1-458B-938F-91413F9B2847}"/>
          </ac:spMkLst>
        </pc:spChg>
        <pc:spChg chg="mod">
          <ac:chgData name="Kolakowski, Artur" userId="9c34c8cc-b1df-44f6-bea5-dcf7a54ee35f" providerId="ADAL" clId="{3840EB45-74CA-49F5-8548-3DE287019A31}" dt="2022-12-08T10:51:55.914" v="18206" actId="790"/>
          <ac:spMkLst>
            <pc:docMk/>
            <pc:sldMk cId="3484757520" sldId="485"/>
            <ac:spMk id="5751" creationId="{8AE48FB6-A020-4D26-A374-BB4A76828E41}"/>
          </ac:spMkLst>
        </pc:spChg>
        <pc:spChg chg="mod">
          <ac:chgData name="Kolakowski, Artur" userId="9c34c8cc-b1df-44f6-bea5-dcf7a54ee35f" providerId="ADAL" clId="{3840EB45-74CA-49F5-8548-3DE287019A31}" dt="2022-12-08T10:51:55.915" v="18207" actId="790"/>
          <ac:spMkLst>
            <pc:docMk/>
            <pc:sldMk cId="3484757520" sldId="485"/>
            <ac:spMk id="5752" creationId="{EE5DB70E-0503-4846-8A8E-E050F51BAC1A}"/>
          </ac:spMkLst>
        </pc:spChg>
        <pc:spChg chg="mod">
          <ac:chgData name="Kolakowski, Artur" userId="9c34c8cc-b1df-44f6-bea5-dcf7a54ee35f" providerId="ADAL" clId="{3840EB45-74CA-49F5-8548-3DE287019A31}" dt="2022-12-08T10:51:55.916" v="18208" actId="790"/>
          <ac:spMkLst>
            <pc:docMk/>
            <pc:sldMk cId="3484757520" sldId="485"/>
            <ac:spMk id="5753" creationId="{FE3C7BB7-92AE-4142-B430-48639F6F182B}"/>
          </ac:spMkLst>
        </pc:spChg>
        <pc:spChg chg="mod">
          <ac:chgData name="Kolakowski, Artur" userId="9c34c8cc-b1df-44f6-bea5-dcf7a54ee35f" providerId="ADAL" clId="{3840EB45-74CA-49F5-8548-3DE287019A31}" dt="2022-12-08T10:51:55.916" v="18209" actId="790"/>
          <ac:spMkLst>
            <pc:docMk/>
            <pc:sldMk cId="3484757520" sldId="485"/>
            <ac:spMk id="5754" creationId="{A91A9950-F948-404A-AEA9-1C91A0D9F7E7}"/>
          </ac:spMkLst>
        </pc:spChg>
        <pc:spChg chg="mod">
          <ac:chgData name="Kolakowski, Artur" userId="9c34c8cc-b1df-44f6-bea5-dcf7a54ee35f" providerId="ADAL" clId="{3840EB45-74CA-49F5-8548-3DE287019A31}" dt="2022-12-08T10:51:55.918" v="18210" actId="790"/>
          <ac:spMkLst>
            <pc:docMk/>
            <pc:sldMk cId="3484757520" sldId="485"/>
            <ac:spMk id="5755" creationId="{86773136-BD98-42D0-BB5E-68E5BB626472}"/>
          </ac:spMkLst>
        </pc:spChg>
        <pc:spChg chg="mod">
          <ac:chgData name="Kolakowski, Artur" userId="9c34c8cc-b1df-44f6-bea5-dcf7a54ee35f" providerId="ADAL" clId="{3840EB45-74CA-49F5-8548-3DE287019A31}" dt="2022-12-08T10:51:55.918" v="18211" actId="790"/>
          <ac:spMkLst>
            <pc:docMk/>
            <pc:sldMk cId="3484757520" sldId="485"/>
            <ac:spMk id="5756" creationId="{06CC8F4F-BD5F-44D9-B89D-5B2FD42E191F}"/>
          </ac:spMkLst>
        </pc:spChg>
        <pc:spChg chg="mod">
          <ac:chgData name="Kolakowski, Artur" userId="9c34c8cc-b1df-44f6-bea5-dcf7a54ee35f" providerId="ADAL" clId="{3840EB45-74CA-49F5-8548-3DE287019A31}" dt="2022-12-08T10:51:55.919" v="18212" actId="790"/>
          <ac:spMkLst>
            <pc:docMk/>
            <pc:sldMk cId="3484757520" sldId="485"/>
            <ac:spMk id="5757" creationId="{F4279BCC-FA12-445D-A5E2-C98559BAA937}"/>
          </ac:spMkLst>
        </pc:spChg>
        <pc:spChg chg="mod">
          <ac:chgData name="Kolakowski, Artur" userId="9c34c8cc-b1df-44f6-bea5-dcf7a54ee35f" providerId="ADAL" clId="{3840EB45-74CA-49F5-8548-3DE287019A31}" dt="2022-12-08T10:51:55.920" v="18213" actId="790"/>
          <ac:spMkLst>
            <pc:docMk/>
            <pc:sldMk cId="3484757520" sldId="485"/>
            <ac:spMk id="5758" creationId="{CD4AD9A3-56C0-4BE9-BC4A-C829B2247BBD}"/>
          </ac:spMkLst>
        </pc:spChg>
        <pc:spChg chg="mod">
          <ac:chgData name="Kolakowski, Artur" userId="9c34c8cc-b1df-44f6-bea5-dcf7a54ee35f" providerId="ADAL" clId="{3840EB45-74CA-49F5-8548-3DE287019A31}" dt="2022-12-08T10:51:55.920" v="18214" actId="790"/>
          <ac:spMkLst>
            <pc:docMk/>
            <pc:sldMk cId="3484757520" sldId="485"/>
            <ac:spMk id="5759" creationId="{F669EF32-F45F-427A-9984-F5665007AAE9}"/>
          </ac:spMkLst>
        </pc:spChg>
        <pc:spChg chg="mod">
          <ac:chgData name="Kolakowski, Artur" userId="9c34c8cc-b1df-44f6-bea5-dcf7a54ee35f" providerId="ADAL" clId="{3840EB45-74CA-49F5-8548-3DE287019A31}" dt="2022-12-08T10:51:55.921" v="18215" actId="790"/>
          <ac:spMkLst>
            <pc:docMk/>
            <pc:sldMk cId="3484757520" sldId="485"/>
            <ac:spMk id="5760" creationId="{AFE267F1-3EFF-4686-B26F-9893383C03D6}"/>
          </ac:spMkLst>
        </pc:spChg>
        <pc:spChg chg="mod">
          <ac:chgData name="Kolakowski, Artur" userId="9c34c8cc-b1df-44f6-bea5-dcf7a54ee35f" providerId="ADAL" clId="{3840EB45-74CA-49F5-8548-3DE287019A31}" dt="2022-12-08T10:51:55.922" v="18216" actId="790"/>
          <ac:spMkLst>
            <pc:docMk/>
            <pc:sldMk cId="3484757520" sldId="485"/>
            <ac:spMk id="5761" creationId="{7CA5555B-49D6-4C0E-9BFB-064DDA18BCFA}"/>
          </ac:spMkLst>
        </pc:spChg>
        <pc:spChg chg="mod">
          <ac:chgData name="Kolakowski, Artur" userId="9c34c8cc-b1df-44f6-bea5-dcf7a54ee35f" providerId="ADAL" clId="{3840EB45-74CA-49F5-8548-3DE287019A31}" dt="2022-12-08T10:51:55.923" v="18217" actId="790"/>
          <ac:spMkLst>
            <pc:docMk/>
            <pc:sldMk cId="3484757520" sldId="485"/>
            <ac:spMk id="5762" creationId="{39155BF2-066D-4EE3-A6A0-0E0A62781D79}"/>
          </ac:spMkLst>
        </pc:spChg>
        <pc:spChg chg="mod">
          <ac:chgData name="Kolakowski, Artur" userId="9c34c8cc-b1df-44f6-bea5-dcf7a54ee35f" providerId="ADAL" clId="{3840EB45-74CA-49F5-8548-3DE287019A31}" dt="2022-12-08T10:51:55.924" v="18218" actId="790"/>
          <ac:spMkLst>
            <pc:docMk/>
            <pc:sldMk cId="3484757520" sldId="485"/>
            <ac:spMk id="5763" creationId="{E91D9B4A-B036-47F1-82AE-3FD78BDB53E5}"/>
          </ac:spMkLst>
        </pc:spChg>
        <pc:spChg chg="mod">
          <ac:chgData name="Kolakowski, Artur" userId="9c34c8cc-b1df-44f6-bea5-dcf7a54ee35f" providerId="ADAL" clId="{3840EB45-74CA-49F5-8548-3DE287019A31}" dt="2022-12-08T10:51:55.925" v="18219" actId="790"/>
          <ac:spMkLst>
            <pc:docMk/>
            <pc:sldMk cId="3484757520" sldId="485"/>
            <ac:spMk id="5764" creationId="{8EA9B249-B687-4C17-B10D-7378A50381E0}"/>
          </ac:spMkLst>
        </pc:spChg>
        <pc:spChg chg="mod">
          <ac:chgData name="Kolakowski, Artur" userId="9c34c8cc-b1df-44f6-bea5-dcf7a54ee35f" providerId="ADAL" clId="{3840EB45-74CA-49F5-8548-3DE287019A31}" dt="2022-12-08T10:51:55.926" v="18220" actId="790"/>
          <ac:spMkLst>
            <pc:docMk/>
            <pc:sldMk cId="3484757520" sldId="485"/>
            <ac:spMk id="5765" creationId="{7DF669E7-1DCE-4167-B767-056EAEC282D7}"/>
          </ac:spMkLst>
        </pc:spChg>
        <pc:spChg chg="mod">
          <ac:chgData name="Kolakowski, Artur" userId="9c34c8cc-b1df-44f6-bea5-dcf7a54ee35f" providerId="ADAL" clId="{3840EB45-74CA-49F5-8548-3DE287019A31}" dt="2022-12-08T10:51:55.928" v="18221" actId="790"/>
          <ac:spMkLst>
            <pc:docMk/>
            <pc:sldMk cId="3484757520" sldId="485"/>
            <ac:spMk id="5766" creationId="{3C8C7DA8-2C74-49E4-9440-5867CEEB0202}"/>
          </ac:spMkLst>
        </pc:spChg>
        <pc:spChg chg="mod">
          <ac:chgData name="Kolakowski, Artur" userId="9c34c8cc-b1df-44f6-bea5-dcf7a54ee35f" providerId="ADAL" clId="{3840EB45-74CA-49F5-8548-3DE287019A31}" dt="2022-12-08T10:51:55.928" v="18222" actId="790"/>
          <ac:spMkLst>
            <pc:docMk/>
            <pc:sldMk cId="3484757520" sldId="485"/>
            <ac:spMk id="5767" creationId="{0D55398C-CE2E-479C-BD46-D5D997966136}"/>
          </ac:spMkLst>
        </pc:spChg>
        <pc:spChg chg="mod">
          <ac:chgData name="Kolakowski, Artur" userId="9c34c8cc-b1df-44f6-bea5-dcf7a54ee35f" providerId="ADAL" clId="{3840EB45-74CA-49F5-8548-3DE287019A31}" dt="2022-12-08T10:51:55.929" v="18223" actId="790"/>
          <ac:spMkLst>
            <pc:docMk/>
            <pc:sldMk cId="3484757520" sldId="485"/>
            <ac:spMk id="5768" creationId="{5EAC5610-C495-4F10-9192-643423EEF887}"/>
          </ac:spMkLst>
        </pc:spChg>
        <pc:spChg chg="mod">
          <ac:chgData name="Kolakowski, Artur" userId="9c34c8cc-b1df-44f6-bea5-dcf7a54ee35f" providerId="ADAL" clId="{3840EB45-74CA-49F5-8548-3DE287019A31}" dt="2022-12-08T10:51:55.930" v="18224" actId="790"/>
          <ac:spMkLst>
            <pc:docMk/>
            <pc:sldMk cId="3484757520" sldId="485"/>
            <ac:spMk id="5769" creationId="{04073103-45AE-4D4E-B1C7-6B76E1B9AA93}"/>
          </ac:spMkLst>
        </pc:spChg>
        <pc:spChg chg="mod">
          <ac:chgData name="Kolakowski, Artur" userId="9c34c8cc-b1df-44f6-bea5-dcf7a54ee35f" providerId="ADAL" clId="{3840EB45-74CA-49F5-8548-3DE287019A31}" dt="2022-12-08T10:51:55.931" v="18225" actId="790"/>
          <ac:spMkLst>
            <pc:docMk/>
            <pc:sldMk cId="3484757520" sldId="485"/>
            <ac:spMk id="5770" creationId="{F50EA5BA-DB86-42DA-A85B-3C6F45DE8038}"/>
          </ac:spMkLst>
        </pc:spChg>
        <pc:spChg chg="mod">
          <ac:chgData name="Kolakowski, Artur" userId="9c34c8cc-b1df-44f6-bea5-dcf7a54ee35f" providerId="ADAL" clId="{3840EB45-74CA-49F5-8548-3DE287019A31}" dt="2022-12-08T10:51:55.932" v="18226" actId="790"/>
          <ac:spMkLst>
            <pc:docMk/>
            <pc:sldMk cId="3484757520" sldId="485"/>
            <ac:spMk id="5771" creationId="{E3EB40EC-64F4-498F-93B9-D484DEF5468E}"/>
          </ac:spMkLst>
        </pc:spChg>
        <pc:spChg chg="mod">
          <ac:chgData name="Kolakowski, Artur" userId="9c34c8cc-b1df-44f6-bea5-dcf7a54ee35f" providerId="ADAL" clId="{3840EB45-74CA-49F5-8548-3DE287019A31}" dt="2022-12-08T10:51:55.933" v="18227" actId="790"/>
          <ac:spMkLst>
            <pc:docMk/>
            <pc:sldMk cId="3484757520" sldId="485"/>
            <ac:spMk id="5772" creationId="{666B0E8B-974B-434F-B5A0-A1E47990CF38}"/>
          </ac:spMkLst>
        </pc:spChg>
        <pc:spChg chg="mod">
          <ac:chgData name="Kolakowski, Artur" userId="9c34c8cc-b1df-44f6-bea5-dcf7a54ee35f" providerId="ADAL" clId="{3840EB45-74CA-49F5-8548-3DE287019A31}" dt="2022-12-08T10:51:55.934" v="18228" actId="790"/>
          <ac:spMkLst>
            <pc:docMk/>
            <pc:sldMk cId="3484757520" sldId="485"/>
            <ac:spMk id="5773" creationId="{DC82ED82-C320-46C6-A040-838F81E10CBA}"/>
          </ac:spMkLst>
        </pc:spChg>
        <pc:spChg chg="mod">
          <ac:chgData name="Kolakowski, Artur" userId="9c34c8cc-b1df-44f6-bea5-dcf7a54ee35f" providerId="ADAL" clId="{3840EB45-74CA-49F5-8548-3DE287019A31}" dt="2022-12-08T10:51:55.935" v="18229" actId="790"/>
          <ac:spMkLst>
            <pc:docMk/>
            <pc:sldMk cId="3484757520" sldId="485"/>
            <ac:spMk id="5774" creationId="{6CE3FDC6-86EB-4E33-89D8-424A4C3820BC}"/>
          </ac:spMkLst>
        </pc:spChg>
        <pc:spChg chg="mod">
          <ac:chgData name="Kolakowski, Artur" userId="9c34c8cc-b1df-44f6-bea5-dcf7a54ee35f" providerId="ADAL" clId="{3840EB45-74CA-49F5-8548-3DE287019A31}" dt="2022-12-08T10:51:55.935" v="18230" actId="790"/>
          <ac:spMkLst>
            <pc:docMk/>
            <pc:sldMk cId="3484757520" sldId="485"/>
            <ac:spMk id="5775" creationId="{DC9C9E94-7004-4142-8211-D1CE6C4CD8C4}"/>
          </ac:spMkLst>
        </pc:spChg>
        <pc:spChg chg="mod">
          <ac:chgData name="Kolakowski, Artur" userId="9c34c8cc-b1df-44f6-bea5-dcf7a54ee35f" providerId="ADAL" clId="{3840EB45-74CA-49F5-8548-3DE287019A31}" dt="2022-12-08T10:51:55.936" v="18231" actId="790"/>
          <ac:spMkLst>
            <pc:docMk/>
            <pc:sldMk cId="3484757520" sldId="485"/>
            <ac:spMk id="5776" creationId="{3FA22D0C-6B95-4B85-BF7C-E7FD8FA47021}"/>
          </ac:spMkLst>
        </pc:spChg>
        <pc:spChg chg="mod">
          <ac:chgData name="Kolakowski, Artur" userId="9c34c8cc-b1df-44f6-bea5-dcf7a54ee35f" providerId="ADAL" clId="{3840EB45-74CA-49F5-8548-3DE287019A31}" dt="2022-12-08T10:51:55.937" v="18232" actId="790"/>
          <ac:spMkLst>
            <pc:docMk/>
            <pc:sldMk cId="3484757520" sldId="485"/>
            <ac:spMk id="5777" creationId="{27D6E500-CB12-471E-9B6E-4BD35D04DF39}"/>
          </ac:spMkLst>
        </pc:spChg>
        <pc:spChg chg="mod">
          <ac:chgData name="Kolakowski, Artur" userId="9c34c8cc-b1df-44f6-bea5-dcf7a54ee35f" providerId="ADAL" clId="{3840EB45-74CA-49F5-8548-3DE287019A31}" dt="2022-12-08T10:51:55.938" v="18233" actId="790"/>
          <ac:spMkLst>
            <pc:docMk/>
            <pc:sldMk cId="3484757520" sldId="485"/>
            <ac:spMk id="5778" creationId="{F87F9DD4-5862-439B-A95F-3089A1363D36}"/>
          </ac:spMkLst>
        </pc:spChg>
        <pc:spChg chg="mod">
          <ac:chgData name="Kolakowski, Artur" userId="9c34c8cc-b1df-44f6-bea5-dcf7a54ee35f" providerId="ADAL" clId="{3840EB45-74CA-49F5-8548-3DE287019A31}" dt="2022-12-08T10:51:55.938" v="18234" actId="790"/>
          <ac:spMkLst>
            <pc:docMk/>
            <pc:sldMk cId="3484757520" sldId="485"/>
            <ac:spMk id="5779" creationId="{FB619E9E-0A25-4773-AE0A-9F3469759DBC}"/>
          </ac:spMkLst>
        </pc:spChg>
        <pc:spChg chg="mod">
          <ac:chgData name="Kolakowski, Artur" userId="9c34c8cc-b1df-44f6-bea5-dcf7a54ee35f" providerId="ADAL" clId="{3840EB45-74CA-49F5-8548-3DE287019A31}" dt="2022-12-08T10:51:55.939" v="18235" actId="790"/>
          <ac:spMkLst>
            <pc:docMk/>
            <pc:sldMk cId="3484757520" sldId="485"/>
            <ac:spMk id="5780" creationId="{36C613E1-4CB8-49CB-AB0F-A3A5DC623181}"/>
          </ac:spMkLst>
        </pc:spChg>
        <pc:spChg chg="mod">
          <ac:chgData name="Kolakowski, Artur" userId="9c34c8cc-b1df-44f6-bea5-dcf7a54ee35f" providerId="ADAL" clId="{3840EB45-74CA-49F5-8548-3DE287019A31}" dt="2022-12-08T10:51:55.940" v="18236" actId="790"/>
          <ac:spMkLst>
            <pc:docMk/>
            <pc:sldMk cId="3484757520" sldId="485"/>
            <ac:spMk id="5781" creationId="{09402355-8679-4D5D-939E-F3D2C2622545}"/>
          </ac:spMkLst>
        </pc:spChg>
        <pc:spChg chg="mod">
          <ac:chgData name="Kolakowski, Artur" userId="9c34c8cc-b1df-44f6-bea5-dcf7a54ee35f" providerId="ADAL" clId="{3840EB45-74CA-49F5-8548-3DE287019A31}" dt="2022-12-08T10:51:55.941" v="18237" actId="790"/>
          <ac:spMkLst>
            <pc:docMk/>
            <pc:sldMk cId="3484757520" sldId="485"/>
            <ac:spMk id="5782" creationId="{37CBBF01-D683-441E-AADE-923A3BDF485D}"/>
          </ac:spMkLst>
        </pc:spChg>
        <pc:spChg chg="mod">
          <ac:chgData name="Kolakowski, Artur" userId="9c34c8cc-b1df-44f6-bea5-dcf7a54ee35f" providerId="ADAL" clId="{3840EB45-74CA-49F5-8548-3DE287019A31}" dt="2022-12-08T10:51:55.942" v="18238" actId="790"/>
          <ac:spMkLst>
            <pc:docMk/>
            <pc:sldMk cId="3484757520" sldId="485"/>
            <ac:spMk id="5783" creationId="{1F4A1C40-2955-4C57-A143-6CCA25A7D6ED}"/>
          </ac:spMkLst>
        </pc:spChg>
        <pc:spChg chg="mod">
          <ac:chgData name="Kolakowski, Artur" userId="9c34c8cc-b1df-44f6-bea5-dcf7a54ee35f" providerId="ADAL" clId="{3840EB45-74CA-49F5-8548-3DE287019A31}" dt="2022-12-08T10:51:55.944" v="18239" actId="790"/>
          <ac:spMkLst>
            <pc:docMk/>
            <pc:sldMk cId="3484757520" sldId="485"/>
            <ac:spMk id="5784" creationId="{76E7E713-73ED-4A3F-889C-6F8B06130F2B}"/>
          </ac:spMkLst>
        </pc:spChg>
        <pc:spChg chg="mod">
          <ac:chgData name="Kolakowski, Artur" userId="9c34c8cc-b1df-44f6-bea5-dcf7a54ee35f" providerId="ADAL" clId="{3840EB45-74CA-49F5-8548-3DE287019A31}" dt="2022-12-08T10:51:55.945" v="18240" actId="790"/>
          <ac:spMkLst>
            <pc:docMk/>
            <pc:sldMk cId="3484757520" sldId="485"/>
            <ac:spMk id="5785" creationId="{0A5D8A80-D364-4496-9F24-7E2268313EDF}"/>
          </ac:spMkLst>
        </pc:spChg>
        <pc:spChg chg="mod">
          <ac:chgData name="Kolakowski, Artur" userId="9c34c8cc-b1df-44f6-bea5-dcf7a54ee35f" providerId="ADAL" clId="{3840EB45-74CA-49F5-8548-3DE287019A31}" dt="2022-12-08T10:51:55.946" v="18241" actId="790"/>
          <ac:spMkLst>
            <pc:docMk/>
            <pc:sldMk cId="3484757520" sldId="485"/>
            <ac:spMk id="5786" creationId="{E145C282-97CC-46E8-BFF6-8E73E40C9EF5}"/>
          </ac:spMkLst>
        </pc:spChg>
        <pc:spChg chg="mod">
          <ac:chgData name="Kolakowski, Artur" userId="9c34c8cc-b1df-44f6-bea5-dcf7a54ee35f" providerId="ADAL" clId="{3840EB45-74CA-49F5-8548-3DE287019A31}" dt="2022-12-08T10:51:55.946" v="18242" actId="790"/>
          <ac:spMkLst>
            <pc:docMk/>
            <pc:sldMk cId="3484757520" sldId="485"/>
            <ac:spMk id="5787" creationId="{7391C102-8A34-4E74-9DF5-E71D9A220750}"/>
          </ac:spMkLst>
        </pc:spChg>
        <pc:spChg chg="mod">
          <ac:chgData name="Kolakowski, Artur" userId="9c34c8cc-b1df-44f6-bea5-dcf7a54ee35f" providerId="ADAL" clId="{3840EB45-74CA-49F5-8548-3DE287019A31}" dt="2022-12-08T10:51:55.948" v="18243" actId="790"/>
          <ac:spMkLst>
            <pc:docMk/>
            <pc:sldMk cId="3484757520" sldId="485"/>
            <ac:spMk id="5788" creationId="{68F1E0CA-0828-4E8B-B300-B74711BCAB53}"/>
          </ac:spMkLst>
        </pc:spChg>
        <pc:spChg chg="mod">
          <ac:chgData name="Kolakowski, Artur" userId="9c34c8cc-b1df-44f6-bea5-dcf7a54ee35f" providerId="ADAL" clId="{3840EB45-74CA-49F5-8548-3DE287019A31}" dt="2022-12-08T10:51:55.950" v="18244" actId="790"/>
          <ac:spMkLst>
            <pc:docMk/>
            <pc:sldMk cId="3484757520" sldId="485"/>
            <ac:spMk id="5789" creationId="{8A51F3D9-A02F-4878-B794-FF73236D89E3}"/>
          </ac:spMkLst>
        </pc:spChg>
        <pc:spChg chg="mod">
          <ac:chgData name="Kolakowski, Artur" userId="9c34c8cc-b1df-44f6-bea5-dcf7a54ee35f" providerId="ADAL" clId="{3840EB45-74CA-49F5-8548-3DE287019A31}" dt="2022-12-08T10:51:55.951" v="18245" actId="790"/>
          <ac:spMkLst>
            <pc:docMk/>
            <pc:sldMk cId="3484757520" sldId="485"/>
            <ac:spMk id="5790" creationId="{A402A5FE-F66F-4980-84A9-3BAB52183C83}"/>
          </ac:spMkLst>
        </pc:spChg>
        <pc:spChg chg="mod">
          <ac:chgData name="Kolakowski, Artur" userId="9c34c8cc-b1df-44f6-bea5-dcf7a54ee35f" providerId="ADAL" clId="{3840EB45-74CA-49F5-8548-3DE287019A31}" dt="2022-12-08T10:51:55.952" v="18246" actId="790"/>
          <ac:spMkLst>
            <pc:docMk/>
            <pc:sldMk cId="3484757520" sldId="485"/>
            <ac:spMk id="5791" creationId="{167D13D7-FC75-44A5-B9B1-3472DF12ABD5}"/>
          </ac:spMkLst>
        </pc:spChg>
        <pc:spChg chg="mod">
          <ac:chgData name="Kolakowski, Artur" userId="9c34c8cc-b1df-44f6-bea5-dcf7a54ee35f" providerId="ADAL" clId="{3840EB45-74CA-49F5-8548-3DE287019A31}" dt="2022-12-08T10:51:55.952" v="18247" actId="790"/>
          <ac:spMkLst>
            <pc:docMk/>
            <pc:sldMk cId="3484757520" sldId="485"/>
            <ac:spMk id="5792" creationId="{E34E7354-A3F4-423E-8DE5-C0203222D9FD}"/>
          </ac:spMkLst>
        </pc:spChg>
        <pc:spChg chg="mod">
          <ac:chgData name="Kolakowski, Artur" userId="9c34c8cc-b1df-44f6-bea5-dcf7a54ee35f" providerId="ADAL" clId="{3840EB45-74CA-49F5-8548-3DE287019A31}" dt="2022-12-08T10:51:55.953" v="18248" actId="790"/>
          <ac:spMkLst>
            <pc:docMk/>
            <pc:sldMk cId="3484757520" sldId="485"/>
            <ac:spMk id="5793" creationId="{A547B4A9-B45E-4B6C-B2C6-3F4562A04FC5}"/>
          </ac:spMkLst>
        </pc:spChg>
        <pc:spChg chg="mod">
          <ac:chgData name="Kolakowski, Artur" userId="9c34c8cc-b1df-44f6-bea5-dcf7a54ee35f" providerId="ADAL" clId="{3840EB45-74CA-49F5-8548-3DE287019A31}" dt="2022-12-08T10:51:55.954" v="18249" actId="790"/>
          <ac:spMkLst>
            <pc:docMk/>
            <pc:sldMk cId="3484757520" sldId="485"/>
            <ac:spMk id="5794" creationId="{87F42C1A-F409-461C-9AB8-A079C1D651B0}"/>
          </ac:spMkLst>
        </pc:spChg>
        <pc:spChg chg="mod">
          <ac:chgData name="Kolakowski, Artur" userId="9c34c8cc-b1df-44f6-bea5-dcf7a54ee35f" providerId="ADAL" clId="{3840EB45-74CA-49F5-8548-3DE287019A31}" dt="2022-12-08T10:51:55.955" v="18250" actId="790"/>
          <ac:spMkLst>
            <pc:docMk/>
            <pc:sldMk cId="3484757520" sldId="485"/>
            <ac:spMk id="5795" creationId="{C85C6D46-389A-4498-8EC8-F6EEB7BCE031}"/>
          </ac:spMkLst>
        </pc:spChg>
        <pc:spChg chg="mod">
          <ac:chgData name="Kolakowski, Artur" userId="9c34c8cc-b1df-44f6-bea5-dcf7a54ee35f" providerId="ADAL" clId="{3840EB45-74CA-49F5-8548-3DE287019A31}" dt="2022-12-08T10:51:55.956" v="18251" actId="790"/>
          <ac:spMkLst>
            <pc:docMk/>
            <pc:sldMk cId="3484757520" sldId="485"/>
            <ac:spMk id="5796" creationId="{FB84A487-1B8A-48AD-ADDD-CAA361176A95}"/>
          </ac:spMkLst>
        </pc:spChg>
        <pc:spChg chg="mod">
          <ac:chgData name="Kolakowski, Artur" userId="9c34c8cc-b1df-44f6-bea5-dcf7a54ee35f" providerId="ADAL" clId="{3840EB45-74CA-49F5-8548-3DE287019A31}" dt="2022-12-08T10:51:55.956" v="18252" actId="790"/>
          <ac:spMkLst>
            <pc:docMk/>
            <pc:sldMk cId="3484757520" sldId="485"/>
            <ac:spMk id="5797" creationId="{D00CBC67-E080-40B0-AD69-F8AE760139AB}"/>
          </ac:spMkLst>
        </pc:spChg>
        <pc:spChg chg="mod">
          <ac:chgData name="Kolakowski, Artur" userId="9c34c8cc-b1df-44f6-bea5-dcf7a54ee35f" providerId="ADAL" clId="{3840EB45-74CA-49F5-8548-3DE287019A31}" dt="2022-12-08T10:51:55.958" v="18253" actId="790"/>
          <ac:spMkLst>
            <pc:docMk/>
            <pc:sldMk cId="3484757520" sldId="485"/>
            <ac:spMk id="5798" creationId="{1B48E121-C9C2-461C-824D-C39DA675BDE2}"/>
          </ac:spMkLst>
        </pc:spChg>
        <pc:spChg chg="mod">
          <ac:chgData name="Kolakowski, Artur" userId="9c34c8cc-b1df-44f6-bea5-dcf7a54ee35f" providerId="ADAL" clId="{3840EB45-74CA-49F5-8548-3DE287019A31}" dt="2022-12-08T10:51:55.959" v="18254" actId="790"/>
          <ac:spMkLst>
            <pc:docMk/>
            <pc:sldMk cId="3484757520" sldId="485"/>
            <ac:spMk id="5799" creationId="{C2751304-4084-4408-AF20-3D937E164D23}"/>
          </ac:spMkLst>
        </pc:spChg>
        <pc:spChg chg="mod">
          <ac:chgData name="Kolakowski, Artur" userId="9c34c8cc-b1df-44f6-bea5-dcf7a54ee35f" providerId="ADAL" clId="{3840EB45-74CA-49F5-8548-3DE287019A31}" dt="2022-12-08T10:51:55.960" v="18255" actId="790"/>
          <ac:spMkLst>
            <pc:docMk/>
            <pc:sldMk cId="3484757520" sldId="485"/>
            <ac:spMk id="5800" creationId="{7AD831E7-CA96-4A90-AD79-F9BE4E6EF660}"/>
          </ac:spMkLst>
        </pc:spChg>
        <pc:spChg chg="mod">
          <ac:chgData name="Kolakowski, Artur" userId="9c34c8cc-b1df-44f6-bea5-dcf7a54ee35f" providerId="ADAL" clId="{3840EB45-74CA-49F5-8548-3DE287019A31}" dt="2022-12-08T10:51:55.961" v="18256" actId="790"/>
          <ac:spMkLst>
            <pc:docMk/>
            <pc:sldMk cId="3484757520" sldId="485"/>
            <ac:spMk id="5801" creationId="{F7142DB6-ABB8-44E7-A965-610E0E634705}"/>
          </ac:spMkLst>
        </pc:spChg>
        <pc:spChg chg="mod">
          <ac:chgData name="Kolakowski, Artur" userId="9c34c8cc-b1df-44f6-bea5-dcf7a54ee35f" providerId="ADAL" clId="{3840EB45-74CA-49F5-8548-3DE287019A31}" dt="2022-12-08T10:51:55.962" v="18257" actId="790"/>
          <ac:spMkLst>
            <pc:docMk/>
            <pc:sldMk cId="3484757520" sldId="485"/>
            <ac:spMk id="5802" creationId="{F4A1C3C5-ECCE-4E67-B60A-2F8D1880CAC3}"/>
          </ac:spMkLst>
        </pc:spChg>
        <pc:spChg chg="mod">
          <ac:chgData name="Kolakowski, Artur" userId="9c34c8cc-b1df-44f6-bea5-dcf7a54ee35f" providerId="ADAL" clId="{3840EB45-74CA-49F5-8548-3DE287019A31}" dt="2022-12-08T10:51:55.963" v="18258" actId="790"/>
          <ac:spMkLst>
            <pc:docMk/>
            <pc:sldMk cId="3484757520" sldId="485"/>
            <ac:spMk id="5803" creationId="{624BF481-D289-4E73-9CB2-01759602F5C9}"/>
          </ac:spMkLst>
        </pc:spChg>
        <pc:spChg chg="mod">
          <ac:chgData name="Kolakowski, Artur" userId="9c34c8cc-b1df-44f6-bea5-dcf7a54ee35f" providerId="ADAL" clId="{3840EB45-74CA-49F5-8548-3DE287019A31}" dt="2022-12-08T10:51:55.964" v="18259" actId="790"/>
          <ac:spMkLst>
            <pc:docMk/>
            <pc:sldMk cId="3484757520" sldId="485"/>
            <ac:spMk id="5804" creationId="{F1246E8A-8284-4837-862E-97BF605EF5D3}"/>
          </ac:spMkLst>
        </pc:spChg>
        <pc:spChg chg="mod">
          <ac:chgData name="Kolakowski, Artur" userId="9c34c8cc-b1df-44f6-bea5-dcf7a54ee35f" providerId="ADAL" clId="{3840EB45-74CA-49F5-8548-3DE287019A31}" dt="2022-12-08T10:51:55.965" v="18260" actId="790"/>
          <ac:spMkLst>
            <pc:docMk/>
            <pc:sldMk cId="3484757520" sldId="485"/>
            <ac:spMk id="5805" creationId="{59C169A2-75DD-4F06-8697-E6EE323AB0B8}"/>
          </ac:spMkLst>
        </pc:spChg>
        <pc:spChg chg="mod">
          <ac:chgData name="Kolakowski, Artur" userId="9c34c8cc-b1df-44f6-bea5-dcf7a54ee35f" providerId="ADAL" clId="{3840EB45-74CA-49F5-8548-3DE287019A31}" dt="2022-12-08T10:51:55.966" v="18261" actId="790"/>
          <ac:spMkLst>
            <pc:docMk/>
            <pc:sldMk cId="3484757520" sldId="485"/>
            <ac:spMk id="5806" creationId="{0D7B4765-9ABC-4C34-913C-831AF1BBE8E5}"/>
          </ac:spMkLst>
        </pc:spChg>
        <pc:spChg chg="mod">
          <ac:chgData name="Kolakowski, Artur" userId="9c34c8cc-b1df-44f6-bea5-dcf7a54ee35f" providerId="ADAL" clId="{3840EB45-74CA-49F5-8548-3DE287019A31}" dt="2022-12-08T10:51:55.967" v="18262" actId="790"/>
          <ac:spMkLst>
            <pc:docMk/>
            <pc:sldMk cId="3484757520" sldId="485"/>
            <ac:spMk id="5807" creationId="{40D3960A-850E-4B05-8CC5-26B8D7B06EE8}"/>
          </ac:spMkLst>
        </pc:spChg>
        <pc:spChg chg="mod">
          <ac:chgData name="Kolakowski, Artur" userId="9c34c8cc-b1df-44f6-bea5-dcf7a54ee35f" providerId="ADAL" clId="{3840EB45-74CA-49F5-8548-3DE287019A31}" dt="2022-12-08T10:51:55.968" v="18263" actId="790"/>
          <ac:spMkLst>
            <pc:docMk/>
            <pc:sldMk cId="3484757520" sldId="485"/>
            <ac:spMk id="5808" creationId="{EC8EBC9A-EF75-49ED-BEC1-F872BFBE1A2E}"/>
          </ac:spMkLst>
        </pc:spChg>
        <pc:spChg chg="mod">
          <ac:chgData name="Kolakowski, Artur" userId="9c34c8cc-b1df-44f6-bea5-dcf7a54ee35f" providerId="ADAL" clId="{3840EB45-74CA-49F5-8548-3DE287019A31}" dt="2022-12-08T10:51:55.968" v="18264" actId="790"/>
          <ac:spMkLst>
            <pc:docMk/>
            <pc:sldMk cId="3484757520" sldId="485"/>
            <ac:spMk id="5809" creationId="{29271538-1FFA-4E73-83F2-8B15765C13D5}"/>
          </ac:spMkLst>
        </pc:spChg>
        <pc:spChg chg="mod">
          <ac:chgData name="Kolakowski, Artur" userId="9c34c8cc-b1df-44f6-bea5-dcf7a54ee35f" providerId="ADAL" clId="{3840EB45-74CA-49F5-8548-3DE287019A31}" dt="2022-12-08T10:51:55.969" v="18265" actId="790"/>
          <ac:spMkLst>
            <pc:docMk/>
            <pc:sldMk cId="3484757520" sldId="485"/>
            <ac:spMk id="5810" creationId="{ACD331B5-A21C-4BFC-BDDC-511F91DC762A}"/>
          </ac:spMkLst>
        </pc:spChg>
        <pc:spChg chg="mod">
          <ac:chgData name="Kolakowski, Artur" userId="9c34c8cc-b1df-44f6-bea5-dcf7a54ee35f" providerId="ADAL" clId="{3840EB45-74CA-49F5-8548-3DE287019A31}" dt="2022-12-08T10:51:55.970" v="18266" actId="790"/>
          <ac:spMkLst>
            <pc:docMk/>
            <pc:sldMk cId="3484757520" sldId="485"/>
            <ac:spMk id="5811" creationId="{1861A0FE-1240-4087-A4D3-6E763D7E9D77}"/>
          </ac:spMkLst>
        </pc:spChg>
        <pc:spChg chg="mod">
          <ac:chgData name="Kolakowski, Artur" userId="9c34c8cc-b1df-44f6-bea5-dcf7a54ee35f" providerId="ADAL" clId="{3840EB45-74CA-49F5-8548-3DE287019A31}" dt="2022-12-08T10:51:55.971" v="18267" actId="790"/>
          <ac:spMkLst>
            <pc:docMk/>
            <pc:sldMk cId="3484757520" sldId="485"/>
            <ac:spMk id="5812" creationId="{F03C1B1D-D1CE-4F90-A103-8B6AB5EAAF8C}"/>
          </ac:spMkLst>
        </pc:spChg>
        <pc:spChg chg="mod">
          <ac:chgData name="Kolakowski, Artur" userId="9c34c8cc-b1df-44f6-bea5-dcf7a54ee35f" providerId="ADAL" clId="{3840EB45-74CA-49F5-8548-3DE287019A31}" dt="2022-12-08T10:51:55.972" v="18268" actId="790"/>
          <ac:spMkLst>
            <pc:docMk/>
            <pc:sldMk cId="3484757520" sldId="485"/>
            <ac:spMk id="5813" creationId="{28EE456A-BED9-41C2-945F-3CCF8E6A2C79}"/>
          </ac:spMkLst>
        </pc:spChg>
        <pc:spChg chg="mod">
          <ac:chgData name="Kolakowski, Artur" userId="9c34c8cc-b1df-44f6-bea5-dcf7a54ee35f" providerId="ADAL" clId="{3840EB45-74CA-49F5-8548-3DE287019A31}" dt="2022-12-08T10:51:55.973" v="18269" actId="790"/>
          <ac:spMkLst>
            <pc:docMk/>
            <pc:sldMk cId="3484757520" sldId="485"/>
            <ac:spMk id="5814" creationId="{9FEDC0F0-27C0-4EC7-8BFD-3AEE3DCF05A4}"/>
          </ac:spMkLst>
        </pc:spChg>
        <pc:spChg chg="mod">
          <ac:chgData name="Kolakowski, Artur" userId="9c34c8cc-b1df-44f6-bea5-dcf7a54ee35f" providerId="ADAL" clId="{3840EB45-74CA-49F5-8548-3DE287019A31}" dt="2022-12-08T10:51:55.975" v="18270" actId="790"/>
          <ac:spMkLst>
            <pc:docMk/>
            <pc:sldMk cId="3484757520" sldId="485"/>
            <ac:spMk id="5815" creationId="{657EC902-3746-4EC3-B074-839C028217BE}"/>
          </ac:spMkLst>
        </pc:spChg>
        <pc:spChg chg="mod">
          <ac:chgData name="Kolakowski, Artur" userId="9c34c8cc-b1df-44f6-bea5-dcf7a54ee35f" providerId="ADAL" clId="{3840EB45-74CA-49F5-8548-3DE287019A31}" dt="2022-12-08T10:51:55.977" v="18271" actId="790"/>
          <ac:spMkLst>
            <pc:docMk/>
            <pc:sldMk cId="3484757520" sldId="485"/>
            <ac:spMk id="5816" creationId="{6D44A5FB-CC6F-4489-AA6A-2A247D75B276}"/>
          </ac:spMkLst>
        </pc:spChg>
        <pc:spChg chg="mod">
          <ac:chgData name="Kolakowski, Artur" userId="9c34c8cc-b1df-44f6-bea5-dcf7a54ee35f" providerId="ADAL" clId="{3840EB45-74CA-49F5-8548-3DE287019A31}" dt="2022-12-08T10:51:55.979" v="18272" actId="790"/>
          <ac:spMkLst>
            <pc:docMk/>
            <pc:sldMk cId="3484757520" sldId="485"/>
            <ac:spMk id="5817" creationId="{3B3C4C18-E182-4B8E-9622-4881DDCBBA73}"/>
          </ac:spMkLst>
        </pc:spChg>
        <pc:spChg chg="mod">
          <ac:chgData name="Kolakowski, Artur" userId="9c34c8cc-b1df-44f6-bea5-dcf7a54ee35f" providerId="ADAL" clId="{3840EB45-74CA-49F5-8548-3DE287019A31}" dt="2022-12-08T10:51:55.980" v="18273" actId="790"/>
          <ac:spMkLst>
            <pc:docMk/>
            <pc:sldMk cId="3484757520" sldId="485"/>
            <ac:spMk id="5818" creationId="{39FD8105-EB2B-4657-9627-B687C0D596E5}"/>
          </ac:spMkLst>
        </pc:spChg>
        <pc:spChg chg="mod">
          <ac:chgData name="Kolakowski, Artur" userId="9c34c8cc-b1df-44f6-bea5-dcf7a54ee35f" providerId="ADAL" clId="{3840EB45-74CA-49F5-8548-3DE287019A31}" dt="2022-12-08T10:51:55.981" v="18274" actId="790"/>
          <ac:spMkLst>
            <pc:docMk/>
            <pc:sldMk cId="3484757520" sldId="485"/>
            <ac:spMk id="5819" creationId="{66153622-AADC-4B1E-970B-1CB53F4372F8}"/>
          </ac:spMkLst>
        </pc:spChg>
        <pc:spChg chg="mod">
          <ac:chgData name="Kolakowski, Artur" userId="9c34c8cc-b1df-44f6-bea5-dcf7a54ee35f" providerId="ADAL" clId="{3840EB45-74CA-49F5-8548-3DE287019A31}" dt="2022-12-08T10:51:55.982" v="18275" actId="790"/>
          <ac:spMkLst>
            <pc:docMk/>
            <pc:sldMk cId="3484757520" sldId="485"/>
            <ac:spMk id="5820" creationId="{F7A932A7-8879-47E3-B3FC-B5869E9BE869}"/>
          </ac:spMkLst>
        </pc:spChg>
        <pc:spChg chg="mod">
          <ac:chgData name="Kolakowski, Artur" userId="9c34c8cc-b1df-44f6-bea5-dcf7a54ee35f" providerId="ADAL" clId="{3840EB45-74CA-49F5-8548-3DE287019A31}" dt="2022-12-08T10:51:55.983" v="18276" actId="790"/>
          <ac:spMkLst>
            <pc:docMk/>
            <pc:sldMk cId="3484757520" sldId="485"/>
            <ac:spMk id="5821" creationId="{A1F39CD1-D90A-41D6-8106-160F202120BF}"/>
          </ac:spMkLst>
        </pc:spChg>
        <pc:spChg chg="mod">
          <ac:chgData name="Kolakowski, Artur" userId="9c34c8cc-b1df-44f6-bea5-dcf7a54ee35f" providerId="ADAL" clId="{3840EB45-74CA-49F5-8548-3DE287019A31}" dt="2022-12-08T10:51:55.984" v="18277" actId="790"/>
          <ac:spMkLst>
            <pc:docMk/>
            <pc:sldMk cId="3484757520" sldId="485"/>
            <ac:spMk id="5822" creationId="{0FBAC8C8-C9B8-477D-8C03-D6F1D5FB1125}"/>
          </ac:spMkLst>
        </pc:spChg>
        <pc:spChg chg="mod">
          <ac:chgData name="Kolakowski, Artur" userId="9c34c8cc-b1df-44f6-bea5-dcf7a54ee35f" providerId="ADAL" clId="{3840EB45-74CA-49F5-8548-3DE287019A31}" dt="2022-12-08T10:51:55.985" v="18278" actId="790"/>
          <ac:spMkLst>
            <pc:docMk/>
            <pc:sldMk cId="3484757520" sldId="485"/>
            <ac:spMk id="5823" creationId="{49B3C1E0-67A0-45EF-B9FF-FE5B57560737}"/>
          </ac:spMkLst>
        </pc:spChg>
        <pc:spChg chg="mod">
          <ac:chgData name="Kolakowski, Artur" userId="9c34c8cc-b1df-44f6-bea5-dcf7a54ee35f" providerId="ADAL" clId="{3840EB45-74CA-49F5-8548-3DE287019A31}" dt="2022-12-08T10:51:55.986" v="18279" actId="790"/>
          <ac:spMkLst>
            <pc:docMk/>
            <pc:sldMk cId="3484757520" sldId="485"/>
            <ac:spMk id="5824" creationId="{DCE2D2A2-1146-42DC-8874-6644B6538C47}"/>
          </ac:spMkLst>
        </pc:spChg>
        <pc:spChg chg="mod">
          <ac:chgData name="Kolakowski, Artur" userId="9c34c8cc-b1df-44f6-bea5-dcf7a54ee35f" providerId="ADAL" clId="{3840EB45-74CA-49F5-8548-3DE287019A31}" dt="2022-12-08T10:51:55.986" v="18280" actId="790"/>
          <ac:spMkLst>
            <pc:docMk/>
            <pc:sldMk cId="3484757520" sldId="485"/>
            <ac:spMk id="5825" creationId="{EEBE3A6A-D2D2-4C36-8A22-C2252EB422C7}"/>
          </ac:spMkLst>
        </pc:spChg>
        <pc:spChg chg="mod">
          <ac:chgData name="Kolakowski, Artur" userId="9c34c8cc-b1df-44f6-bea5-dcf7a54ee35f" providerId="ADAL" clId="{3840EB45-74CA-49F5-8548-3DE287019A31}" dt="2022-12-08T10:51:55.987" v="18281" actId="790"/>
          <ac:spMkLst>
            <pc:docMk/>
            <pc:sldMk cId="3484757520" sldId="485"/>
            <ac:spMk id="5826" creationId="{929A0CF0-CD36-453A-BB45-C96CA7FED1F7}"/>
          </ac:spMkLst>
        </pc:spChg>
        <pc:spChg chg="mod">
          <ac:chgData name="Kolakowski, Artur" userId="9c34c8cc-b1df-44f6-bea5-dcf7a54ee35f" providerId="ADAL" clId="{3840EB45-74CA-49F5-8548-3DE287019A31}" dt="2022-12-08T10:51:55.988" v="18282" actId="790"/>
          <ac:spMkLst>
            <pc:docMk/>
            <pc:sldMk cId="3484757520" sldId="485"/>
            <ac:spMk id="5827" creationId="{A30291C1-9061-435E-98F3-EDD29E1C0F76}"/>
          </ac:spMkLst>
        </pc:spChg>
        <pc:spChg chg="mod">
          <ac:chgData name="Kolakowski, Artur" userId="9c34c8cc-b1df-44f6-bea5-dcf7a54ee35f" providerId="ADAL" clId="{3840EB45-74CA-49F5-8548-3DE287019A31}" dt="2022-12-08T10:51:55.989" v="18283" actId="790"/>
          <ac:spMkLst>
            <pc:docMk/>
            <pc:sldMk cId="3484757520" sldId="485"/>
            <ac:spMk id="5828" creationId="{55500896-677C-43F4-A057-33A25DC05825}"/>
          </ac:spMkLst>
        </pc:spChg>
        <pc:spChg chg="mod">
          <ac:chgData name="Kolakowski, Artur" userId="9c34c8cc-b1df-44f6-bea5-dcf7a54ee35f" providerId="ADAL" clId="{3840EB45-74CA-49F5-8548-3DE287019A31}" dt="2022-12-08T10:51:55.991" v="18284" actId="790"/>
          <ac:spMkLst>
            <pc:docMk/>
            <pc:sldMk cId="3484757520" sldId="485"/>
            <ac:spMk id="5829" creationId="{F049734F-91D5-43DA-BB5C-6512DF6AF770}"/>
          </ac:spMkLst>
        </pc:spChg>
        <pc:spChg chg="mod">
          <ac:chgData name="Kolakowski, Artur" userId="9c34c8cc-b1df-44f6-bea5-dcf7a54ee35f" providerId="ADAL" clId="{3840EB45-74CA-49F5-8548-3DE287019A31}" dt="2022-12-08T10:51:55.992" v="18285" actId="790"/>
          <ac:spMkLst>
            <pc:docMk/>
            <pc:sldMk cId="3484757520" sldId="485"/>
            <ac:spMk id="5830" creationId="{1920E966-21CC-48CC-AA1F-3D5C24DE2F4E}"/>
          </ac:spMkLst>
        </pc:spChg>
        <pc:spChg chg="mod">
          <ac:chgData name="Kolakowski, Artur" userId="9c34c8cc-b1df-44f6-bea5-dcf7a54ee35f" providerId="ADAL" clId="{3840EB45-74CA-49F5-8548-3DE287019A31}" dt="2022-12-08T10:51:55.994" v="18286" actId="790"/>
          <ac:spMkLst>
            <pc:docMk/>
            <pc:sldMk cId="3484757520" sldId="485"/>
            <ac:spMk id="5831" creationId="{7E7733D4-D8B9-421C-802C-40F03531128F}"/>
          </ac:spMkLst>
        </pc:spChg>
        <pc:spChg chg="mod">
          <ac:chgData name="Kolakowski, Artur" userId="9c34c8cc-b1df-44f6-bea5-dcf7a54ee35f" providerId="ADAL" clId="{3840EB45-74CA-49F5-8548-3DE287019A31}" dt="2022-12-08T10:51:55.996" v="18287" actId="790"/>
          <ac:spMkLst>
            <pc:docMk/>
            <pc:sldMk cId="3484757520" sldId="485"/>
            <ac:spMk id="5832" creationId="{3917770A-9822-4BC2-9F15-B22F236042DA}"/>
          </ac:spMkLst>
        </pc:spChg>
        <pc:spChg chg="mod">
          <ac:chgData name="Kolakowski, Artur" userId="9c34c8cc-b1df-44f6-bea5-dcf7a54ee35f" providerId="ADAL" clId="{3840EB45-74CA-49F5-8548-3DE287019A31}" dt="2022-12-08T10:51:55.996" v="18288" actId="790"/>
          <ac:spMkLst>
            <pc:docMk/>
            <pc:sldMk cId="3484757520" sldId="485"/>
            <ac:spMk id="5833" creationId="{83755F0B-0E29-4079-9A82-1909F0B37A7F}"/>
          </ac:spMkLst>
        </pc:spChg>
        <pc:spChg chg="mod">
          <ac:chgData name="Kolakowski, Artur" userId="9c34c8cc-b1df-44f6-bea5-dcf7a54ee35f" providerId="ADAL" clId="{3840EB45-74CA-49F5-8548-3DE287019A31}" dt="2022-12-08T10:51:55.997" v="18289" actId="790"/>
          <ac:spMkLst>
            <pc:docMk/>
            <pc:sldMk cId="3484757520" sldId="485"/>
            <ac:spMk id="5834" creationId="{3FBBB473-FD75-44D7-8CC2-788DA5C645CA}"/>
          </ac:spMkLst>
        </pc:spChg>
        <pc:spChg chg="mod">
          <ac:chgData name="Kolakowski, Artur" userId="9c34c8cc-b1df-44f6-bea5-dcf7a54ee35f" providerId="ADAL" clId="{3840EB45-74CA-49F5-8548-3DE287019A31}" dt="2022-12-08T10:51:55.998" v="18290" actId="790"/>
          <ac:spMkLst>
            <pc:docMk/>
            <pc:sldMk cId="3484757520" sldId="485"/>
            <ac:spMk id="5835" creationId="{71173149-666E-4557-B421-AAAD357D08CF}"/>
          </ac:spMkLst>
        </pc:spChg>
        <pc:spChg chg="mod">
          <ac:chgData name="Kolakowski, Artur" userId="9c34c8cc-b1df-44f6-bea5-dcf7a54ee35f" providerId="ADAL" clId="{3840EB45-74CA-49F5-8548-3DE287019A31}" dt="2022-12-08T10:51:55.998" v="18291" actId="790"/>
          <ac:spMkLst>
            <pc:docMk/>
            <pc:sldMk cId="3484757520" sldId="485"/>
            <ac:spMk id="5836" creationId="{C4A86238-0362-462E-A9BA-FC4BEA93AE36}"/>
          </ac:spMkLst>
        </pc:spChg>
        <pc:spChg chg="mod">
          <ac:chgData name="Kolakowski, Artur" userId="9c34c8cc-b1df-44f6-bea5-dcf7a54ee35f" providerId="ADAL" clId="{3840EB45-74CA-49F5-8548-3DE287019A31}" dt="2022-12-08T10:51:55.999" v="18292" actId="790"/>
          <ac:spMkLst>
            <pc:docMk/>
            <pc:sldMk cId="3484757520" sldId="485"/>
            <ac:spMk id="5837" creationId="{9D2F3FD3-6FFC-445A-9ED9-10D41372CC02}"/>
          </ac:spMkLst>
        </pc:spChg>
        <pc:spChg chg="mod">
          <ac:chgData name="Kolakowski, Artur" userId="9c34c8cc-b1df-44f6-bea5-dcf7a54ee35f" providerId="ADAL" clId="{3840EB45-74CA-49F5-8548-3DE287019A31}" dt="2022-12-08T10:51:56" v="18293" actId="790"/>
          <ac:spMkLst>
            <pc:docMk/>
            <pc:sldMk cId="3484757520" sldId="485"/>
            <ac:spMk id="5838" creationId="{51B7BCB1-7469-4006-BB3D-47B968504F2A}"/>
          </ac:spMkLst>
        </pc:spChg>
        <pc:spChg chg="mod">
          <ac:chgData name="Kolakowski, Artur" userId="9c34c8cc-b1df-44f6-bea5-dcf7a54ee35f" providerId="ADAL" clId="{3840EB45-74CA-49F5-8548-3DE287019A31}" dt="2022-12-08T10:51:56.001" v="18294" actId="790"/>
          <ac:spMkLst>
            <pc:docMk/>
            <pc:sldMk cId="3484757520" sldId="485"/>
            <ac:spMk id="5839" creationId="{F58BF20D-A52B-42FD-9C45-2131759B35D2}"/>
          </ac:spMkLst>
        </pc:spChg>
        <pc:spChg chg="mod">
          <ac:chgData name="Kolakowski, Artur" userId="9c34c8cc-b1df-44f6-bea5-dcf7a54ee35f" providerId="ADAL" clId="{3840EB45-74CA-49F5-8548-3DE287019A31}" dt="2022-12-08T10:51:56.002" v="18295" actId="790"/>
          <ac:spMkLst>
            <pc:docMk/>
            <pc:sldMk cId="3484757520" sldId="485"/>
            <ac:spMk id="5840" creationId="{FBCCA083-A060-4968-96D1-E3017505CC95}"/>
          </ac:spMkLst>
        </pc:spChg>
        <pc:spChg chg="mod">
          <ac:chgData name="Kolakowski, Artur" userId="9c34c8cc-b1df-44f6-bea5-dcf7a54ee35f" providerId="ADAL" clId="{3840EB45-74CA-49F5-8548-3DE287019A31}" dt="2022-12-08T10:51:56.002" v="18296" actId="790"/>
          <ac:spMkLst>
            <pc:docMk/>
            <pc:sldMk cId="3484757520" sldId="485"/>
            <ac:spMk id="5841" creationId="{43B7F1D4-5867-4E16-A643-461A296E0B31}"/>
          </ac:spMkLst>
        </pc:spChg>
        <pc:spChg chg="mod">
          <ac:chgData name="Kolakowski, Artur" userId="9c34c8cc-b1df-44f6-bea5-dcf7a54ee35f" providerId="ADAL" clId="{3840EB45-74CA-49F5-8548-3DE287019A31}" dt="2022-12-08T10:51:56.003" v="18297" actId="790"/>
          <ac:spMkLst>
            <pc:docMk/>
            <pc:sldMk cId="3484757520" sldId="485"/>
            <ac:spMk id="5842" creationId="{BE0D6CAA-FB07-4601-9F86-78F24C6E7730}"/>
          </ac:spMkLst>
        </pc:spChg>
        <pc:spChg chg="mod">
          <ac:chgData name="Kolakowski, Artur" userId="9c34c8cc-b1df-44f6-bea5-dcf7a54ee35f" providerId="ADAL" clId="{3840EB45-74CA-49F5-8548-3DE287019A31}" dt="2022-12-08T10:51:56.004" v="18298" actId="790"/>
          <ac:spMkLst>
            <pc:docMk/>
            <pc:sldMk cId="3484757520" sldId="485"/>
            <ac:spMk id="5843" creationId="{9857FB47-269F-411F-AE1C-3C07FA038E08}"/>
          </ac:spMkLst>
        </pc:spChg>
        <pc:spChg chg="mod">
          <ac:chgData name="Kolakowski, Artur" userId="9c34c8cc-b1df-44f6-bea5-dcf7a54ee35f" providerId="ADAL" clId="{3840EB45-74CA-49F5-8548-3DE287019A31}" dt="2022-12-08T10:51:56.005" v="18299" actId="790"/>
          <ac:spMkLst>
            <pc:docMk/>
            <pc:sldMk cId="3484757520" sldId="485"/>
            <ac:spMk id="5844" creationId="{020559CA-7171-4356-BB42-26BD774D47E4}"/>
          </ac:spMkLst>
        </pc:spChg>
        <pc:spChg chg="mod">
          <ac:chgData name="Kolakowski, Artur" userId="9c34c8cc-b1df-44f6-bea5-dcf7a54ee35f" providerId="ADAL" clId="{3840EB45-74CA-49F5-8548-3DE287019A31}" dt="2022-12-08T10:51:56.005" v="18300" actId="790"/>
          <ac:spMkLst>
            <pc:docMk/>
            <pc:sldMk cId="3484757520" sldId="485"/>
            <ac:spMk id="5845" creationId="{E4A7F929-30A6-49B8-889D-0A3322BE6DBF}"/>
          </ac:spMkLst>
        </pc:spChg>
        <pc:spChg chg="mod">
          <ac:chgData name="Kolakowski, Artur" userId="9c34c8cc-b1df-44f6-bea5-dcf7a54ee35f" providerId="ADAL" clId="{3840EB45-74CA-49F5-8548-3DE287019A31}" dt="2022-12-08T10:51:56.006" v="18301" actId="790"/>
          <ac:spMkLst>
            <pc:docMk/>
            <pc:sldMk cId="3484757520" sldId="485"/>
            <ac:spMk id="5846" creationId="{8649B69E-4676-4D64-9BC7-69DDF8CB7E7E}"/>
          </ac:spMkLst>
        </pc:spChg>
        <pc:spChg chg="mod">
          <ac:chgData name="Kolakowski, Artur" userId="9c34c8cc-b1df-44f6-bea5-dcf7a54ee35f" providerId="ADAL" clId="{3840EB45-74CA-49F5-8548-3DE287019A31}" dt="2022-12-08T10:51:56.006" v="18302" actId="790"/>
          <ac:spMkLst>
            <pc:docMk/>
            <pc:sldMk cId="3484757520" sldId="485"/>
            <ac:spMk id="5847" creationId="{B5DBFF52-E59B-441A-A87D-6931B38ED145}"/>
          </ac:spMkLst>
        </pc:spChg>
        <pc:spChg chg="mod">
          <ac:chgData name="Kolakowski, Artur" userId="9c34c8cc-b1df-44f6-bea5-dcf7a54ee35f" providerId="ADAL" clId="{3840EB45-74CA-49F5-8548-3DE287019A31}" dt="2022-12-08T10:51:56.009" v="18303" actId="790"/>
          <ac:spMkLst>
            <pc:docMk/>
            <pc:sldMk cId="3484757520" sldId="485"/>
            <ac:spMk id="5848" creationId="{E2CC5289-F63B-4199-8155-82E96CDF63E9}"/>
          </ac:spMkLst>
        </pc:spChg>
        <pc:spChg chg="mod">
          <ac:chgData name="Kolakowski, Artur" userId="9c34c8cc-b1df-44f6-bea5-dcf7a54ee35f" providerId="ADAL" clId="{3840EB45-74CA-49F5-8548-3DE287019A31}" dt="2022-12-08T10:51:56.010" v="18304" actId="790"/>
          <ac:spMkLst>
            <pc:docMk/>
            <pc:sldMk cId="3484757520" sldId="485"/>
            <ac:spMk id="5849" creationId="{35A36E78-8B29-4691-98FD-23488F94445A}"/>
          </ac:spMkLst>
        </pc:spChg>
        <pc:spChg chg="mod">
          <ac:chgData name="Kolakowski, Artur" userId="9c34c8cc-b1df-44f6-bea5-dcf7a54ee35f" providerId="ADAL" clId="{3840EB45-74CA-49F5-8548-3DE287019A31}" dt="2022-12-08T10:51:56.019" v="18305" actId="790"/>
          <ac:spMkLst>
            <pc:docMk/>
            <pc:sldMk cId="3484757520" sldId="485"/>
            <ac:spMk id="5851" creationId="{F1AA6E31-59AE-4198-A1EE-1AD4AEF39541}"/>
          </ac:spMkLst>
        </pc:spChg>
        <pc:spChg chg="mod">
          <ac:chgData name="Kolakowski, Artur" userId="9c34c8cc-b1df-44f6-bea5-dcf7a54ee35f" providerId="ADAL" clId="{3840EB45-74CA-49F5-8548-3DE287019A31}" dt="2022-12-08T10:51:56.020" v="18306" actId="790"/>
          <ac:spMkLst>
            <pc:docMk/>
            <pc:sldMk cId="3484757520" sldId="485"/>
            <ac:spMk id="5852" creationId="{EE314036-45DF-4898-8A57-A0FC233B426B}"/>
          </ac:spMkLst>
        </pc:spChg>
        <pc:spChg chg="mod">
          <ac:chgData name="Kolakowski, Artur" userId="9c34c8cc-b1df-44f6-bea5-dcf7a54ee35f" providerId="ADAL" clId="{3840EB45-74CA-49F5-8548-3DE287019A31}" dt="2022-12-08T10:51:56.022" v="18307" actId="790"/>
          <ac:spMkLst>
            <pc:docMk/>
            <pc:sldMk cId="3484757520" sldId="485"/>
            <ac:spMk id="5853" creationId="{39058818-F927-4798-933D-EE32BC336362}"/>
          </ac:spMkLst>
        </pc:spChg>
        <pc:spChg chg="mod">
          <ac:chgData name="Kolakowski, Artur" userId="9c34c8cc-b1df-44f6-bea5-dcf7a54ee35f" providerId="ADAL" clId="{3840EB45-74CA-49F5-8548-3DE287019A31}" dt="2022-12-08T10:51:56.025" v="18308" actId="790"/>
          <ac:spMkLst>
            <pc:docMk/>
            <pc:sldMk cId="3484757520" sldId="485"/>
            <ac:spMk id="5854" creationId="{F6808948-210F-43D5-8940-BE9953C58288}"/>
          </ac:spMkLst>
        </pc:spChg>
        <pc:spChg chg="mod">
          <ac:chgData name="Kolakowski, Artur" userId="9c34c8cc-b1df-44f6-bea5-dcf7a54ee35f" providerId="ADAL" clId="{3840EB45-74CA-49F5-8548-3DE287019A31}" dt="2022-12-08T10:51:56.026" v="18309" actId="790"/>
          <ac:spMkLst>
            <pc:docMk/>
            <pc:sldMk cId="3484757520" sldId="485"/>
            <ac:spMk id="5855" creationId="{D1F74C6E-A3E7-47C8-A077-3B8CE98A4B74}"/>
          </ac:spMkLst>
        </pc:spChg>
        <pc:spChg chg="mod">
          <ac:chgData name="Kolakowski, Artur" userId="9c34c8cc-b1df-44f6-bea5-dcf7a54ee35f" providerId="ADAL" clId="{3840EB45-74CA-49F5-8548-3DE287019A31}" dt="2022-12-08T10:51:56.030" v="18310" actId="790"/>
          <ac:spMkLst>
            <pc:docMk/>
            <pc:sldMk cId="3484757520" sldId="485"/>
            <ac:spMk id="5856" creationId="{C0B02034-B3E8-471D-9F77-C4B8F577CF15}"/>
          </ac:spMkLst>
        </pc:spChg>
        <pc:spChg chg="mod">
          <ac:chgData name="Kolakowski, Artur" userId="9c34c8cc-b1df-44f6-bea5-dcf7a54ee35f" providerId="ADAL" clId="{3840EB45-74CA-49F5-8548-3DE287019A31}" dt="2022-12-08T10:51:56.032" v="18311" actId="790"/>
          <ac:spMkLst>
            <pc:docMk/>
            <pc:sldMk cId="3484757520" sldId="485"/>
            <ac:spMk id="5857" creationId="{A92F718E-E18C-4BC3-AFBA-9CA1209AB0E2}"/>
          </ac:spMkLst>
        </pc:spChg>
        <pc:spChg chg="mod">
          <ac:chgData name="Kolakowski, Artur" userId="9c34c8cc-b1df-44f6-bea5-dcf7a54ee35f" providerId="ADAL" clId="{3840EB45-74CA-49F5-8548-3DE287019A31}" dt="2022-12-08T10:51:56.034" v="18312" actId="790"/>
          <ac:spMkLst>
            <pc:docMk/>
            <pc:sldMk cId="3484757520" sldId="485"/>
            <ac:spMk id="5858" creationId="{5E216C5C-D4A7-49FE-A3EC-E722F0C55149}"/>
          </ac:spMkLst>
        </pc:spChg>
        <pc:spChg chg="mod">
          <ac:chgData name="Kolakowski, Artur" userId="9c34c8cc-b1df-44f6-bea5-dcf7a54ee35f" providerId="ADAL" clId="{3840EB45-74CA-49F5-8548-3DE287019A31}" dt="2022-12-08T10:51:56.036" v="18313" actId="790"/>
          <ac:spMkLst>
            <pc:docMk/>
            <pc:sldMk cId="3484757520" sldId="485"/>
            <ac:spMk id="5859" creationId="{3345EBBC-EB83-4BAF-8341-4E05176C24F6}"/>
          </ac:spMkLst>
        </pc:spChg>
        <pc:spChg chg="mod">
          <ac:chgData name="Kolakowski, Artur" userId="9c34c8cc-b1df-44f6-bea5-dcf7a54ee35f" providerId="ADAL" clId="{3840EB45-74CA-49F5-8548-3DE287019A31}" dt="2022-12-08T10:51:56.038" v="18314" actId="790"/>
          <ac:spMkLst>
            <pc:docMk/>
            <pc:sldMk cId="3484757520" sldId="485"/>
            <ac:spMk id="5860" creationId="{FA7C8FE2-EEA9-4A2C-A845-4339F8ED8F65}"/>
          </ac:spMkLst>
        </pc:spChg>
        <pc:spChg chg="mod">
          <ac:chgData name="Kolakowski, Artur" userId="9c34c8cc-b1df-44f6-bea5-dcf7a54ee35f" providerId="ADAL" clId="{3840EB45-74CA-49F5-8548-3DE287019A31}" dt="2022-12-08T10:51:56.040" v="18315" actId="790"/>
          <ac:spMkLst>
            <pc:docMk/>
            <pc:sldMk cId="3484757520" sldId="485"/>
            <ac:spMk id="5861" creationId="{87B9C029-9B97-425E-B4E3-BF06EE72C1E1}"/>
          </ac:spMkLst>
        </pc:spChg>
        <pc:spChg chg="mod">
          <ac:chgData name="Kolakowski, Artur" userId="9c34c8cc-b1df-44f6-bea5-dcf7a54ee35f" providerId="ADAL" clId="{3840EB45-74CA-49F5-8548-3DE287019A31}" dt="2022-12-08T10:51:56.042" v="18316" actId="790"/>
          <ac:spMkLst>
            <pc:docMk/>
            <pc:sldMk cId="3484757520" sldId="485"/>
            <ac:spMk id="5862" creationId="{C99314B1-4234-4925-A551-05A4D7B4A2EE}"/>
          </ac:spMkLst>
        </pc:spChg>
        <pc:spChg chg="mod">
          <ac:chgData name="Kolakowski, Artur" userId="9c34c8cc-b1df-44f6-bea5-dcf7a54ee35f" providerId="ADAL" clId="{3840EB45-74CA-49F5-8548-3DE287019A31}" dt="2022-12-08T10:51:56.045" v="18317" actId="790"/>
          <ac:spMkLst>
            <pc:docMk/>
            <pc:sldMk cId="3484757520" sldId="485"/>
            <ac:spMk id="5863" creationId="{3B796A86-D39A-4E93-B00E-1A8DFDC9B99A}"/>
          </ac:spMkLst>
        </pc:spChg>
        <pc:spChg chg="mod">
          <ac:chgData name="Kolakowski, Artur" userId="9c34c8cc-b1df-44f6-bea5-dcf7a54ee35f" providerId="ADAL" clId="{3840EB45-74CA-49F5-8548-3DE287019A31}" dt="2022-12-08T10:51:56.047" v="18318" actId="790"/>
          <ac:spMkLst>
            <pc:docMk/>
            <pc:sldMk cId="3484757520" sldId="485"/>
            <ac:spMk id="5864" creationId="{658C1237-6A3B-43ED-99F0-60609387776C}"/>
          </ac:spMkLst>
        </pc:spChg>
        <pc:spChg chg="mod">
          <ac:chgData name="Kolakowski, Artur" userId="9c34c8cc-b1df-44f6-bea5-dcf7a54ee35f" providerId="ADAL" clId="{3840EB45-74CA-49F5-8548-3DE287019A31}" dt="2022-12-08T10:51:56.049" v="18319" actId="790"/>
          <ac:spMkLst>
            <pc:docMk/>
            <pc:sldMk cId="3484757520" sldId="485"/>
            <ac:spMk id="5865" creationId="{C13EBBE6-9A64-4F1D-9FDC-579FFA201B89}"/>
          </ac:spMkLst>
        </pc:spChg>
        <pc:spChg chg="mod">
          <ac:chgData name="Kolakowski, Artur" userId="9c34c8cc-b1df-44f6-bea5-dcf7a54ee35f" providerId="ADAL" clId="{3840EB45-74CA-49F5-8548-3DE287019A31}" dt="2022-12-08T10:51:56.051" v="18320" actId="790"/>
          <ac:spMkLst>
            <pc:docMk/>
            <pc:sldMk cId="3484757520" sldId="485"/>
            <ac:spMk id="5866" creationId="{AF682BFA-B9F8-4D46-A518-4EA6AABA0CFF}"/>
          </ac:spMkLst>
        </pc:spChg>
        <pc:spChg chg="mod">
          <ac:chgData name="Kolakowski, Artur" userId="9c34c8cc-b1df-44f6-bea5-dcf7a54ee35f" providerId="ADAL" clId="{3840EB45-74CA-49F5-8548-3DE287019A31}" dt="2022-12-08T10:51:56.053" v="18321" actId="790"/>
          <ac:spMkLst>
            <pc:docMk/>
            <pc:sldMk cId="3484757520" sldId="485"/>
            <ac:spMk id="5867" creationId="{8B3C2196-04C1-47AE-BD46-297B5A2E18D1}"/>
          </ac:spMkLst>
        </pc:spChg>
        <pc:spChg chg="mod">
          <ac:chgData name="Kolakowski, Artur" userId="9c34c8cc-b1df-44f6-bea5-dcf7a54ee35f" providerId="ADAL" clId="{3840EB45-74CA-49F5-8548-3DE287019A31}" dt="2022-12-08T10:51:56.055" v="18322" actId="790"/>
          <ac:spMkLst>
            <pc:docMk/>
            <pc:sldMk cId="3484757520" sldId="485"/>
            <ac:spMk id="5868" creationId="{8EA17B5A-4482-438D-B194-80AD73122402}"/>
          </ac:spMkLst>
        </pc:spChg>
        <pc:spChg chg="mod">
          <ac:chgData name="Kolakowski, Artur" userId="9c34c8cc-b1df-44f6-bea5-dcf7a54ee35f" providerId="ADAL" clId="{3840EB45-74CA-49F5-8548-3DE287019A31}" dt="2022-12-08T10:51:56.056" v="18323" actId="790"/>
          <ac:spMkLst>
            <pc:docMk/>
            <pc:sldMk cId="3484757520" sldId="485"/>
            <ac:spMk id="5869" creationId="{1E30B5D3-BF0B-47CD-AA09-8A5F978A883B}"/>
          </ac:spMkLst>
        </pc:spChg>
        <pc:spChg chg="mod">
          <ac:chgData name="Kolakowski, Artur" userId="9c34c8cc-b1df-44f6-bea5-dcf7a54ee35f" providerId="ADAL" clId="{3840EB45-74CA-49F5-8548-3DE287019A31}" dt="2022-12-08T10:51:56.059" v="18324" actId="790"/>
          <ac:spMkLst>
            <pc:docMk/>
            <pc:sldMk cId="3484757520" sldId="485"/>
            <ac:spMk id="5870" creationId="{0C5E13B5-81C3-474A-B37E-B9990EAB0A7D}"/>
          </ac:spMkLst>
        </pc:spChg>
        <pc:spChg chg="mod">
          <ac:chgData name="Kolakowski, Artur" userId="9c34c8cc-b1df-44f6-bea5-dcf7a54ee35f" providerId="ADAL" clId="{3840EB45-74CA-49F5-8548-3DE287019A31}" dt="2022-12-08T10:51:56.062" v="18325" actId="790"/>
          <ac:spMkLst>
            <pc:docMk/>
            <pc:sldMk cId="3484757520" sldId="485"/>
            <ac:spMk id="5871" creationId="{32965F87-7DF2-4C43-B905-4B2B34791BFD}"/>
          </ac:spMkLst>
        </pc:spChg>
        <pc:spChg chg="mod">
          <ac:chgData name="Kolakowski, Artur" userId="9c34c8cc-b1df-44f6-bea5-dcf7a54ee35f" providerId="ADAL" clId="{3840EB45-74CA-49F5-8548-3DE287019A31}" dt="2022-12-08T10:51:56.064" v="18326" actId="790"/>
          <ac:spMkLst>
            <pc:docMk/>
            <pc:sldMk cId="3484757520" sldId="485"/>
            <ac:spMk id="5872" creationId="{693944F4-78E8-4362-A614-B4E182A9E730}"/>
          </ac:spMkLst>
        </pc:spChg>
        <pc:spChg chg="mod">
          <ac:chgData name="Kolakowski, Artur" userId="9c34c8cc-b1df-44f6-bea5-dcf7a54ee35f" providerId="ADAL" clId="{3840EB45-74CA-49F5-8548-3DE287019A31}" dt="2022-12-08T10:51:56.066" v="18327" actId="790"/>
          <ac:spMkLst>
            <pc:docMk/>
            <pc:sldMk cId="3484757520" sldId="485"/>
            <ac:spMk id="5873" creationId="{07266407-1CC3-4134-9345-1E82A595FC8C}"/>
          </ac:spMkLst>
        </pc:spChg>
        <pc:spChg chg="mod">
          <ac:chgData name="Kolakowski, Artur" userId="9c34c8cc-b1df-44f6-bea5-dcf7a54ee35f" providerId="ADAL" clId="{3840EB45-74CA-49F5-8548-3DE287019A31}" dt="2022-12-08T10:51:56.068" v="18328" actId="790"/>
          <ac:spMkLst>
            <pc:docMk/>
            <pc:sldMk cId="3484757520" sldId="485"/>
            <ac:spMk id="5874" creationId="{974D68A6-7DFC-4497-BF74-2C57A3313259}"/>
          </ac:spMkLst>
        </pc:spChg>
        <pc:spChg chg="mod">
          <ac:chgData name="Kolakowski, Artur" userId="9c34c8cc-b1df-44f6-bea5-dcf7a54ee35f" providerId="ADAL" clId="{3840EB45-74CA-49F5-8548-3DE287019A31}" dt="2022-12-08T10:51:56.070" v="18329" actId="790"/>
          <ac:spMkLst>
            <pc:docMk/>
            <pc:sldMk cId="3484757520" sldId="485"/>
            <ac:spMk id="5875" creationId="{4A842D23-1870-4FC5-BAF8-F85394C40C19}"/>
          </ac:spMkLst>
        </pc:spChg>
        <pc:spChg chg="mod">
          <ac:chgData name="Kolakowski, Artur" userId="9c34c8cc-b1df-44f6-bea5-dcf7a54ee35f" providerId="ADAL" clId="{3840EB45-74CA-49F5-8548-3DE287019A31}" dt="2022-12-08T10:51:56.073" v="18330" actId="790"/>
          <ac:spMkLst>
            <pc:docMk/>
            <pc:sldMk cId="3484757520" sldId="485"/>
            <ac:spMk id="5876" creationId="{EDA83426-66FE-4C88-BF4E-5099DBC6A988}"/>
          </ac:spMkLst>
        </pc:spChg>
        <pc:spChg chg="mod">
          <ac:chgData name="Kolakowski, Artur" userId="9c34c8cc-b1df-44f6-bea5-dcf7a54ee35f" providerId="ADAL" clId="{3840EB45-74CA-49F5-8548-3DE287019A31}" dt="2022-12-08T10:51:56.076" v="18331" actId="790"/>
          <ac:spMkLst>
            <pc:docMk/>
            <pc:sldMk cId="3484757520" sldId="485"/>
            <ac:spMk id="5877" creationId="{906230BF-5F0A-4513-AF68-E0A60DDAEDDC}"/>
          </ac:spMkLst>
        </pc:spChg>
        <pc:spChg chg="mod">
          <ac:chgData name="Kolakowski, Artur" userId="9c34c8cc-b1df-44f6-bea5-dcf7a54ee35f" providerId="ADAL" clId="{3840EB45-74CA-49F5-8548-3DE287019A31}" dt="2022-12-08T10:51:56.078" v="18332" actId="790"/>
          <ac:spMkLst>
            <pc:docMk/>
            <pc:sldMk cId="3484757520" sldId="485"/>
            <ac:spMk id="5878" creationId="{841BDEFF-F1EA-4F46-8CE4-5BB235199098}"/>
          </ac:spMkLst>
        </pc:spChg>
        <pc:spChg chg="mod">
          <ac:chgData name="Kolakowski, Artur" userId="9c34c8cc-b1df-44f6-bea5-dcf7a54ee35f" providerId="ADAL" clId="{3840EB45-74CA-49F5-8548-3DE287019A31}" dt="2022-12-08T10:51:56.081" v="18333" actId="790"/>
          <ac:spMkLst>
            <pc:docMk/>
            <pc:sldMk cId="3484757520" sldId="485"/>
            <ac:spMk id="5879" creationId="{0BCFFD03-D812-4B48-8B7D-A5D4FD022EEA}"/>
          </ac:spMkLst>
        </pc:spChg>
        <pc:spChg chg="mod">
          <ac:chgData name="Kolakowski, Artur" userId="9c34c8cc-b1df-44f6-bea5-dcf7a54ee35f" providerId="ADAL" clId="{3840EB45-74CA-49F5-8548-3DE287019A31}" dt="2022-12-08T10:51:56.083" v="18334" actId="790"/>
          <ac:spMkLst>
            <pc:docMk/>
            <pc:sldMk cId="3484757520" sldId="485"/>
            <ac:spMk id="5880" creationId="{58251B21-2552-40CC-AF15-6D0CADADC1E9}"/>
          </ac:spMkLst>
        </pc:spChg>
        <pc:spChg chg="mod">
          <ac:chgData name="Kolakowski, Artur" userId="9c34c8cc-b1df-44f6-bea5-dcf7a54ee35f" providerId="ADAL" clId="{3840EB45-74CA-49F5-8548-3DE287019A31}" dt="2022-12-08T10:51:56.085" v="18335" actId="790"/>
          <ac:spMkLst>
            <pc:docMk/>
            <pc:sldMk cId="3484757520" sldId="485"/>
            <ac:spMk id="5881" creationId="{53D0252E-DE04-4FEC-8A29-9A1A0C261228}"/>
          </ac:spMkLst>
        </pc:spChg>
        <pc:spChg chg="mod">
          <ac:chgData name="Kolakowski, Artur" userId="9c34c8cc-b1df-44f6-bea5-dcf7a54ee35f" providerId="ADAL" clId="{3840EB45-74CA-49F5-8548-3DE287019A31}" dt="2022-12-08T10:51:56.087" v="18336" actId="790"/>
          <ac:spMkLst>
            <pc:docMk/>
            <pc:sldMk cId="3484757520" sldId="485"/>
            <ac:spMk id="5882" creationId="{62D16C8E-D3C2-47A6-A4DF-4C6D1BCB2517}"/>
          </ac:spMkLst>
        </pc:spChg>
        <pc:spChg chg="mod">
          <ac:chgData name="Kolakowski, Artur" userId="9c34c8cc-b1df-44f6-bea5-dcf7a54ee35f" providerId="ADAL" clId="{3840EB45-74CA-49F5-8548-3DE287019A31}" dt="2022-12-08T10:51:56.088" v="18337" actId="790"/>
          <ac:spMkLst>
            <pc:docMk/>
            <pc:sldMk cId="3484757520" sldId="485"/>
            <ac:spMk id="5883" creationId="{1859F229-0B66-46A6-B17E-67F9918CC29A}"/>
          </ac:spMkLst>
        </pc:spChg>
        <pc:spChg chg="mod">
          <ac:chgData name="Kolakowski, Artur" userId="9c34c8cc-b1df-44f6-bea5-dcf7a54ee35f" providerId="ADAL" clId="{3840EB45-74CA-49F5-8548-3DE287019A31}" dt="2022-12-08T10:51:56.090" v="18338" actId="790"/>
          <ac:spMkLst>
            <pc:docMk/>
            <pc:sldMk cId="3484757520" sldId="485"/>
            <ac:spMk id="5884" creationId="{82E881AC-FDDB-42F1-AA0A-8139BA91F21D}"/>
          </ac:spMkLst>
        </pc:spChg>
        <pc:spChg chg="mod">
          <ac:chgData name="Kolakowski, Artur" userId="9c34c8cc-b1df-44f6-bea5-dcf7a54ee35f" providerId="ADAL" clId="{3840EB45-74CA-49F5-8548-3DE287019A31}" dt="2022-12-08T10:51:56.093" v="18339" actId="790"/>
          <ac:spMkLst>
            <pc:docMk/>
            <pc:sldMk cId="3484757520" sldId="485"/>
            <ac:spMk id="5885" creationId="{8D9DAF2C-52FF-41B2-A38A-4FA51F2BBE72}"/>
          </ac:spMkLst>
        </pc:spChg>
        <pc:spChg chg="mod">
          <ac:chgData name="Kolakowski, Artur" userId="9c34c8cc-b1df-44f6-bea5-dcf7a54ee35f" providerId="ADAL" clId="{3840EB45-74CA-49F5-8548-3DE287019A31}" dt="2022-12-08T10:51:56.095" v="18340" actId="790"/>
          <ac:spMkLst>
            <pc:docMk/>
            <pc:sldMk cId="3484757520" sldId="485"/>
            <ac:spMk id="5886" creationId="{79654AC3-4B47-466A-ABA0-469025C89737}"/>
          </ac:spMkLst>
        </pc:spChg>
        <pc:spChg chg="mod">
          <ac:chgData name="Kolakowski, Artur" userId="9c34c8cc-b1df-44f6-bea5-dcf7a54ee35f" providerId="ADAL" clId="{3840EB45-74CA-49F5-8548-3DE287019A31}" dt="2022-12-08T10:51:56.098" v="18341" actId="790"/>
          <ac:spMkLst>
            <pc:docMk/>
            <pc:sldMk cId="3484757520" sldId="485"/>
            <ac:spMk id="5887" creationId="{CEACB147-4559-4185-8213-D8B31D134B59}"/>
          </ac:spMkLst>
        </pc:spChg>
        <pc:spChg chg="mod">
          <ac:chgData name="Kolakowski, Artur" userId="9c34c8cc-b1df-44f6-bea5-dcf7a54ee35f" providerId="ADAL" clId="{3840EB45-74CA-49F5-8548-3DE287019A31}" dt="2022-12-08T10:51:56.100" v="18342" actId="790"/>
          <ac:spMkLst>
            <pc:docMk/>
            <pc:sldMk cId="3484757520" sldId="485"/>
            <ac:spMk id="5888" creationId="{0EF243DD-7C61-4C8D-982D-145B38299F23}"/>
          </ac:spMkLst>
        </pc:spChg>
        <pc:spChg chg="mod">
          <ac:chgData name="Kolakowski, Artur" userId="9c34c8cc-b1df-44f6-bea5-dcf7a54ee35f" providerId="ADAL" clId="{3840EB45-74CA-49F5-8548-3DE287019A31}" dt="2022-12-08T10:51:56.102" v="18343" actId="790"/>
          <ac:spMkLst>
            <pc:docMk/>
            <pc:sldMk cId="3484757520" sldId="485"/>
            <ac:spMk id="5889" creationId="{3E6EED40-9A68-45B1-B039-8664024C953E}"/>
          </ac:spMkLst>
        </pc:spChg>
        <pc:spChg chg="mod">
          <ac:chgData name="Kolakowski, Artur" userId="9c34c8cc-b1df-44f6-bea5-dcf7a54ee35f" providerId="ADAL" clId="{3840EB45-74CA-49F5-8548-3DE287019A31}" dt="2022-12-08T10:51:56.104" v="18344" actId="790"/>
          <ac:spMkLst>
            <pc:docMk/>
            <pc:sldMk cId="3484757520" sldId="485"/>
            <ac:spMk id="5890" creationId="{791087AD-4673-40F3-93ED-811EA4D18035}"/>
          </ac:spMkLst>
        </pc:spChg>
        <pc:spChg chg="mod">
          <ac:chgData name="Kolakowski, Artur" userId="9c34c8cc-b1df-44f6-bea5-dcf7a54ee35f" providerId="ADAL" clId="{3840EB45-74CA-49F5-8548-3DE287019A31}" dt="2022-12-08T10:51:56.106" v="18345" actId="790"/>
          <ac:spMkLst>
            <pc:docMk/>
            <pc:sldMk cId="3484757520" sldId="485"/>
            <ac:spMk id="5891" creationId="{D4BFF977-1D49-428F-943C-976B60F10840}"/>
          </ac:spMkLst>
        </pc:spChg>
        <pc:spChg chg="mod">
          <ac:chgData name="Kolakowski, Artur" userId="9c34c8cc-b1df-44f6-bea5-dcf7a54ee35f" providerId="ADAL" clId="{3840EB45-74CA-49F5-8548-3DE287019A31}" dt="2022-12-08T10:51:56.107" v="18346" actId="790"/>
          <ac:spMkLst>
            <pc:docMk/>
            <pc:sldMk cId="3484757520" sldId="485"/>
            <ac:spMk id="5892" creationId="{042E2228-AC31-4A51-B06F-DDD375A5A6DC}"/>
          </ac:spMkLst>
        </pc:spChg>
        <pc:spChg chg="mod">
          <ac:chgData name="Kolakowski, Artur" userId="9c34c8cc-b1df-44f6-bea5-dcf7a54ee35f" providerId="ADAL" clId="{3840EB45-74CA-49F5-8548-3DE287019A31}" dt="2022-12-08T10:51:56.111" v="18347" actId="790"/>
          <ac:spMkLst>
            <pc:docMk/>
            <pc:sldMk cId="3484757520" sldId="485"/>
            <ac:spMk id="5893" creationId="{12F9F414-47EC-4C46-8899-B22E177D055C}"/>
          </ac:spMkLst>
        </pc:spChg>
        <pc:spChg chg="mod">
          <ac:chgData name="Kolakowski, Artur" userId="9c34c8cc-b1df-44f6-bea5-dcf7a54ee35f" providerId="ADAL" clId="{3840EB45-74CA-49F5-8548-3DE287019A31}" dt="2022-12-08T10:51:56.113" v="18348" actId="790"/>
          <ac:spMkLst>
            <pc:docMk/>
            <pc:sldMk cId="3484757520" sldId="485"/>
            <ac:spMk id="5894" creationId="{F900CC5A-208B-4949-A05E-E7DBC815F9D3}"/>
          </ac:spMkLst>
        </pc:spChg>
        <pc:spChg chg="mod">
          <ac:chgData name="Kolakowski, Artur" userId="9c34c8cc-b1df-44f6-bea5-dcf7a54ee35f" providerId="ADAL" clId="{3840EB45-74CA-49F5-8548-3DE287019A31}" dt="2022-12-08T10:51:56.116" v="18349" actId="790"/>
          <ac:spMkLst>
            <pc:docMk/>
            <pc:sldMk cId="3484757520" sldId="485"/>
            <ac:spMk id="5895" creationId="{CE2BBEB0-9A60-4C99-B8D1-239EE21F9464}"/>
          </ac:spMkLst>
        </pc:spChg>
        <pc:spChg chg="mod">
          <ac:chgData name="Kolakowski, Artur" userId="9c34c8cc-b1df-44f6-bea5-dcf7a54ee35f" providerId="ADAL" clId="{3840EB45-74CA-49F5-8548-3DE287019A31}" dt="2022-12-08T10:51:56.118" v="18350" actId="790"/>
          <ac:spMkLst>
            <pc:docMk/>
            <pc:sldMk cId="3484757520" sldId="485"/>
            <ac:spMk id="5896" creationId="{FF24CD98-9FDE-4DD3-950E-FC28468116AA}"/>
          </ac:spMkLst>
        </pc:spChg>
        <pc:spChg chg="mod">
          <ac:chgData name="Kolakowski, Artur" userId="9c34c8cc-b1df-44f6-bea5-dcf7a54ee35f" providerId="ADAL" clId="{3840EB45-74CA-49F5-8548-3DE287019A31}" dt="2022-12-08T10:51:56.121" v="18351" actId="790"/>
          <ac:spMkLst>
            <pc:docMk/>
            <pc:sldMk cId="3484757520" sldId="485"/>
            <ac:spMk id="5897" creationId="{BD514A63-C120-4577-A82F-058A3C5CABB6}"/>
          </ac:spMkLst>
        </pc:spChg>
        <pc:spChg chg="mod">
          <ac:chgData name="Kolakowski, Artur" userId="9c34c8cc-b1df-44f6-bea5-dcf7a54ee35f" providerId="ADAL" clId="{3840EB45-74CA-49F5-8548-3DE287019A31}" dt="2022-12-08T10:51:56.123" v="18352" actId="790"/>
          <ac:spMkLst>
            <pc:docMk/>
            <pc:sldMk cId="3484757520" sldId="485"/>
            <ac:spMk id="5898" creationId="{05B0E7C5-91F6-4EAA-A27B-68211B639BE6}"/>
          </ac:spMkLst>
        </pc:spChg>
        <pc:spChg chg="mod">
          <ac:chgData name="Kolakowski, Artur" userId="9c34c8cc-b1df-44f6-bea5-dcf7a54ee35f" providerId="ADAL" clId="{3840EB45-74CA-49F5-8548-3DE287019A31}" dt="2022-12-08T10:51:56.125" v="18353" actId="790"/>
          <ac:spMkLst>
            <pc:docMk/>
            <pc:sldMk cId="3484757520" sldId="485"/>
            <ac:spMk id="5899" creationId="{95382A57-C84A-4683-8160-AEB4669D3724}"/>
          </ac:spMkLst>
        </pc:spChg>
        <pc:spChg chg="mod">
          <ac:chgData name="Kolakowski, Artur" userId="9c34c8cc-b1df-44f6-bea5-dcf7a54ee35f" providerId="ADAL" clId="{3840EB45-74CA-49F5-8548-3DE287019A31}" dt="2022-12-08T10:51:56.129" v="18354" actId="790"/>
          <ac:spMkLst>
            <pc:docMk/>
            <pc:sldMk cId="3484757520" sldId="485"/>
            <ac:spMk id="5900" creationId="{FF51E3AA-C38C-4A1D-8FE4-563232124BF6}"/>
          </ac:spMkLst>
        </pc:spChg>
        <pc:spChg chg="mod">
          <ac:chgData name="Kolakowski, Artur" userId="9c34c8cc-b1df-44f6-bea5-dcf7a54ee35f" providerId="ADAL" clId="{3840EB45-74CA-49F5-8548-3DE287019A31}" dt="2022-12-08T10:51:56.131" v="18355" actId="790"/>
          <ac:spMkLst>
            <pc:docMk/>
            <pc:sldMk cId="3484757520" sldId="485"/>
            <ac:spMk id="5901" creationId="{B3E76639-7EA8-4EDC-A796-C137C6A65971}"/>
          </ac:spMkLst>
        </pc:spChg>
        <pc:spChg chg="mod">
          <ac:chgData name="Kolakowski, Artur" userId="9c34c8cc-b1df-44f6-bea5-dcf7a54ee35f" providerId="ADAL" clId="{3840EB45-74CA-49F5-8548-3DE287019A31}" dt="2022-12-08T10:51:56.133" v="18356" actId="790"/>
          <ac:spMkLst>
            <pc:docMk/>
            <pc:sldMk cId="3484757520" sldId="485"/>
            <ac:spMk id="5902" creationId="{D15CBCA3-938E-4736-BECA-96F705E8C14F}"/>
          </ac:spMkLst>
        </pc:spChg>
        <pc:spChg chg="mod">
          <ac:chgData name="Kolakowski, Artur" userId="9c34c8cc-b1df-44f6-bea5-dcf7a54ee35f" providerId="ADAL" clId="{3840EB45-74CA-49F5-8548-3DE287019A31}" dt="2022-12-08T10:51:56.135" v="18357" actId="790"/>
          <ac:spMkLst>
            <pc:docMk/>
            <pc:sldMk cId="3484757520" sldId="485"/>
            <ac:spMk id="5903" creationId="{E12FDE28-AE53-4FC9-B17F-4893E8BD28D5}"/>
          </ac:spMkLst>
        </pc:spChg>
        <pc:spChg chg="mod">
          <ac:chgData name="Kolakowski, Artur" userId="9c34c8cc-b1df-44f6-bea5-dcf7a54ee35f" providerId="ADAL" clId="{3840EB45-74CA-49F5-8548-3DE287019A31}" dt="2022-12-08T10:51:56.137" v="18358" actId="790"/>
          <ac:spMkLst>
            <pc:docMk/>
            <pc:sldMk cId="3484757520" sldId="485"/>
            <ac:spMk id="5904" creationId="{789A2D4D-E60A-4A09-AC93-445EF23A2829}"/>
          </ac:spMkLst>
        </pc:spChg>
        <pc:spChg chg="mod">
          <ac:chgData name="Kolakowski, Artur" userId="9c34c8cc-b1df-44f6-bea5-dcf7a54ee35f" providerId="ADAL" clId="{3840EB45-74CA-49F5-8548-3DE287019A31}" dt="2022-12-08T10:51:56.138" v="18359" actId="790"/>
          <ac:spMkLst>
            <pc:docMk/>
            <pc:sldMk cId="3484757520" sldId="485"/>
            <ac:spMk id="5905" creationId="{A5EBCCE3-1D6D-48F2-9DD9-8ED63CF76B7E}"/>
          </ac:spMkLst>
        </pc:spChg>
        <pc:spChg chg="mod">
          <ac:chgData name="Kolakowski, Artur" userId="9c34c8cc-b1df-44f6-bea5-dcf7a54ee35f" providerId="ADAL" clId="{3840EB45-74CA-49F5-8548-3DE287019A31}" dt="2022-12-08T10:51:56.140" v="18360" actId="790"/>
          <ac:spMkLst>
            <pc:docMk/>
            <pc:sldMk cId="3484757520" sldId="485"/>
            <ac:spMk id="5906" creationId="{AE847A50-DC06-4025-A972-518A08B51BD7}"/>
          </ac:spMkLst>
        </pc:spChg>
        <pc:spChg chg="mod">
          <ac:chgData name="Kolakowski, Artur" userId="9c34c8cc-b1df-44f6-bea5-dcf7a54ee35f" providerId="ADAL" clId="{3840EB45-74CA-49F5-8548-3DE287019A31}" dt="2022-12-08T10:51:56.143" v="18361" actId="790"/>
          <ac:spMkLst>
            <pc:docMk/>
            <pc:sldMk cId="3484757520" sldId="485"/>
            <ac:spMk id="5907" creationId="{CE9C22CD-E5D2-4EC8-80DB-BBE02715E22C}"/>
          </ac:spMkLst>
        </pc:spChg>
        <pc:spChg chg="mod">
          <ac:chgData name="Kolakowski, Artur" userId="9c34c8cc-b1df-44f6-bea5-dcf7a54ee35f" providerId="ADAL" clId="{3840EB45-74CA-49F5-8548-3DE287019A31}" dt="2022-12-08T10:51:56.145" v="18362" actId="790"/>
          <ac:spMkLst>
            <pc:docMk/>
            <pc:sldMk cId="3484757520" sldId="485"/>
            <ac:spMk id="5908" creationId="{DED48B48-6701-484F-BA8A-352FAE6E0DA4}"/>
          </ac:spMkLst>
        </pc:spChg>
        <pc:spChg chg="mod">
          <ac:chgData name="Kolakowski, Artur" userId="9c34c8cc-b1df-44f6-bea5-dcf7a54ee35f" providerId="ADAL" clId="{3840EB45-74CA-49F5-8548-3DE287019A31}" dt="2022-12-08T10:51:56.148" v="18363" actId="790"/>
          <ac:spMkLst>
            <pc:docMk/>
            <pc:sldMk cId="3484757520" sldId="485"/>
            <ac:spMk id="5909" creationId="{6BA85509-1478-4600-A916-5F1B7E339309}"/>
          </ac:spMkLst>
        </pc:spChg>
        <pc:spChg chg="mod">
          <ac:chgData name="Kolakowski, Artur" userId="9c34c8cc-b1df-44f6-bea5-dcf7a54ee35f" providerId="ADAL" clId="{3840EB45-74CA-49F5-8548-3DE287019A31}" dt="2022-12-08T10:51:56.150" v="18364" actId="790"/>
          <ac:spMkLst>
            <pc:docMk/>
            <pc:sldMk cId="3484757520" sldId="485"/>
            <ac:spMk id="5910" creationId="{9C67015D-2965-4E95-A26A-93E0D005D6A0}"/>
          </ac:spMkLst>
        </pc:spChg>
        <pc:spChg chg="mod">
          <ac:chgData name="Kolakowski, Artur" userId="9c34c8cc-b1df-44f6-bea5-dcf7a54ee35f" providerId="ADAL" clId="{3840EB45-74CA-49F5-8548-3DE287019A31}" dt="2022-12-08T10:51:56.153" v="18365" actId="790"/>
          <ac:spMkLst>
            <pc:docMk/>
            <pc:sldMk cId="3484757520" sldId="485"/>
            <ac:spMk id="5911" creationId="{1A01DD9C-DF59-4CAF-A866-DEBD52A9C4C9}"/>
          </ac:spMkLst>
        </pc:spChg>
        <pc:spChg chg="mod">
          <ac:chgData name="Kolakowski, Artur" userId="9c34c8cc-b1df-44f6-bea5-dcf7a54ee35f" providerId="ADAL" clId="{3840EB45-74CA-49F5-8548-3DE287019A31}" dt="2022-12-08T10:51:56.155" v="18366" actId="790"/>
          <ac:spMkLst>
            <pc:docMk/>
            <pc:sldMk cId="3484757520" sldId="485"/>
            <ac:spMk id="5912" creationId="{E11859C2-6EC1-4649-AAD4-5C83D5ADA6B4}"/>
          </ac:spMkLst>
        </pc:spChg>
        <pc:spChg chg="mod">
          <ac:chgData name="Kolakowski, Artur" userId="9c34c8cc-b1df-44f6-bea5-dcf7a54ee35f" providerId="ADAL" clId="{3840EB45-74CA-49F5-8548-3DE287019A31}" dt="2022-12-08T10:51:56.157" v="18367" actId="790"/>
          <ac:spMkLst>
            <pc:docMk/>
            <pc:sldMk cId="3484757520" sldId="485"/>
            <ac:spMk id="5913" creationId="{37710EF9-0555-4E1B-B397-5D2C6A145A93}"/>
          </ac:spMkLst>
        </pc:spChg>
        <pc:spChg chg="mod">
          <ac:chgData name="Kolakowski, Artur" userId="9c34c8cc-b1df-44f6-bea5-dcf7a54ee35f" providerId="ADAL" clId="{3840EB45-74CA-49F5-8548-3DE287019A31}" dt="2022-12-08T10:51:56.159" v="18368" actId="790"/>
          <ac:spMkLst>
            <pc:docMk/>
            <pc:sldMk cId="3484757520" sldId="485"/>
            <ac:spMk id="5914" creationId="{89069ACC-C222-4371-BF4B-93AFAFD4175E}"/>
          </ac:spMkLst>
        </pc:spChg>
        <pc:spChg chg="mod">
          <ac:chgData name="Kolakowski, Artur" userId="9c34c8cc-b1df-44f6-bea5-dcf7a54ee35f" providerId="ADAL" clId="{3840EB45-74CA-49F5-8548-3DE287019A31}" dt="2022-12-08T10:51:56.162" v="18369" actId="790"/>
          <ac:spMkLst>
            <pc:docMk/>
            <pc:sldMk cId="3484757520" sldId="485"/>
            <ac:spMk id="5915" creationId="{9CD3744B-7897-4345-972A-BDA414A824CD}"/>
          </ac:spMkLst>
        </pc:spChg>
        <pc:spChg chg="mod">
          <ac:chgData name="Kolakowski, Artur" userId="9c34c8cc-b1df-44f6-bea5-dcf7a54ee35f" providerId="ADAL" clId="{3840EB45-74CA-49F5-8548-3DE287019A31}" dt="2022-12-08T10:51:56.164" v="18370" actId="790"/>
          <ac:spMkLst>
            <pc:docMk/>
            <pc:sldMk cId="3484757520" sldId="485"/>
            <ac:spMk id="5916" creationId="{A8F46DC5-01C9-45BA-A406-9E5D9AFAB4BA}"/>
          </ac:spMkLst>
        </pc:spChg>
        <pc:spChg chg="mod">
          <ac:chgData name="Kolakowski, Artur" userId="9c34c8cc-b1df-44f6-bea5-dcf7a54ee35f" providerId="ADAL" clId="{3840EB45-74CA-49F5-8548-3DE287019A31}" dt="2022-12-08T10:51:56.166" v="18371" actId="790"/>
          <ac:spMkLst>
            <pc:docMk/>
            <pc:sldMk cId="3484757520" sldId="485"/>
            <ac:spMk id="5917" creationId="{723A118F-49F5-4C9E-8256-7141A85F0D1D}"/>
          </ac:spMkLst>
        </pc:spChg>
        <pc:spChg chg="mod">
          <ac:chgData name="Kolakowski, Artur" userId="9c34c8cc-b1df-44f6-bea5-dcf7a54ee35f" providerId="ADAL" clId="{3840EB45-74CA-49F5-8548-3DE287019A31}" dt="2022-12-08T10:51:56.168" v="18372" actId="790"/>
          <ac:spMkLst>
            <pc:docMk/>
            <pc:sldMk cId="3484757520" sldId="485"/>
            <ac:spMk id="5918" creationId="{94438C1C-7FBC-4B33-A25F-8B0229767052}"/>
          </ac:spMkLst>
        </pc:spChg>
        <pc:spChg chg="mod">
          <ac:chgData name="Kolakowski, Artur" userId="9c34c8cc-b1df-44f6-bea5-dcf7a54ee35f" providerId="ADAL" clId="{3840EB45-74CA-49F5-8548-3DE287019A31}" dt="2022-12-08T10:51:56.171" v="18373" actId="790"/>
          <ac:spMkLst>
            <pc:docMk/>
            <pc:sldMk cId="3484757520" sldId="485"/>
            <ac:spMk id="5919" creationId="{507E4C97-18DD-41DD-A039-25DD0C70FEAD}"/>
          </ac:spMkLst>
        </pc:spChg>
        <pc:spChg chg="mod">
          <ac:chgData name="Kolakowski, Artur" userId="9c34c8cc-b1df-44f6-bea5-dcf7a54ee35f" providerId="ADAL" clId="{3840EB45-74CA-49F5-8548-3DE287019A31}" dt="2022-12-08T10:51:56.172" v="18374" actId="790"/>
          <ac:spMkLst>
            <pc:docMk/>
            <pc:sldMk cId="3484757520" sldId="485"/>
            <ac:spMk id="5920" creationId="{F15EAF28-44AC-483C-B49C-263A262E8F44}"/>
          </ac:spMkLst>
        </pc:spChg>
        <pc:spChg chg="mod">
          <ac:chgData name="Kolakowski, Artur" userId="9c34c8cc-b1df-44f6-bea5-dcf7a54ee35f" providerId="ADAL" clId="{3840EB45-74CA-49F5-8548-3DE287019A31}" dt="2022-12-08T10:51:56.174" v="18375" actId="790"/>
          <ac:spMkLst>
            <pc:docMk/>
            <pc:sldMk cId="3484757520" sldId="485"/>
            <ac:spMk id="5921" creationId="{8674892A-BACE-4435-8336-7250CDFE85D7}"/>
          </ac:spMkLst>
        </pc:spChg>
        <pc:spChg chg="mod">
          <ac:chgData name="Kolakowski, Artur" userId="9c34c8cc-b1df-44f6-bea5-dcf7a54ee35f" providerId="ADAL" clId="{3840EB45-74CA-49F5-8548-3DE287019A31}" dt="2022-12-08T10:51:56.176" v="18376" actId="790"/>
          <ac:spMkLst>
            <pc:docMk/>
            <pc:sldMk cId="3484757520" sldId="485"/>
            <ac:spMk id="5922" creationId="{31E94DF2-E60D-4118-99C6-4516EC5207A2}"/>
          </ac:spMkLst>
        </pc:spChg>
        <pc:spChg chg="mod">
          <ac:chgData name="Kolakowski, Artur" userId="9c34c8cc-b1df-44f6-bea5-dcf7a54ee35f" providerId="ADAL" clId="{3840EB45-74CA-49F5-8548-3DE287019A31}" dt="2022-12-08T10:51:56.179" v="18377" actId="790"/>
          <ac:spMkLst>
            <pc:docMk/>
            <pc:sldMk cId="3484757520" sldId="485"/>
            <ac:spMk id="5923" creationId="{495306E0-BF6A-428B-9AE8-E13B3EFCE495}"/>
          </ac:spMkLst>
        </pc:spChg>
        <pc:spChg chg="mod">
          <ac:chgData name="Kolakowski, Artur" userId="9c34c8cc-b1df-44f6-bea5-dcf7a54ee35f" providerId="ADAL" clId="{3840EB45-74CA-49F5-8548-3DE287019A31}" dt="2022-12-08T10:51:56.181" v="18378" actId="790"/>
          <ac:spMkLst>
            <pc:docMk/>
            <pc:sldMk cId="3484757520" sldId="485"/>
            <ac:spMk id="5924" creationId="{10F1E779-64E5-4EF5-BFDB-E43CB261C7E6}"/>
          </ac:spMkLst>
        </pc:spChg>
        <pc:spChg chg="mod">
          <ac:chgData name="Kolakowski, Artur" userId="9c34c8cc-b1df-44f6-bea5-dcf7a54ee35f" providerId="ADAL" clId="{3840EB45-74CA-49F5-8548-3DE287019A31}" dt="2022-12-08T10:51:56.184" v="18379" actId="790"/>
          <ac:spMkLst>
            <pc:docMk/>
            <pc:sldMk cId="3484757520" sldId="485"/>
            <ac:spMk id="5925" creationId="{6FCAC87B-8D9B-4411-880A-9E1387D2EA40}"/>
          </ac:spMkLst>
        </pc:spChg>
        <pc:spChg chg="mod">
          <ac:chgData name="Kolakowski, Artur" userId="9c34c8cc-b1df-44f6-bea5-dcf7a54ee35f" providerId="ADAL" clId="{3840EB45-74CA-49F5-8548-3DE287019A31}" dt="2022-12-08T10:51:56.186" v="18380" actId="790"/>
          <ac:spMkLst>
            <pc:docMk/>
            <pc:sldMk cId="3484757520" sldId="485"/>
            <ac:spMk id="5926" creationId="{93E24157-6FF8-44AF-9BAA-A4FF0E9C35A6}"/>
          </ac:spMkLst>
        </pc:spChg>
        <pc:spChg chg="mod">
          <ac:chgData name="Kolakowski, Artur" userId="9c34c8cc-b1df-44f6-bea5-dcf7a54ee35f" providerId="ADAL" clId="{3840EB45-74CA-49F5-8548-3DE287019A31}" dt="2022-12-08T10:51:56.189" v="18381" actId="790"/>
          <ac:spMkLst>
            <pc:docMk/>
            <pc:sldMk cId="3484757520" sldId="485"/>
            <ac:spMk id="5927" creationId="{5BD6F0F9-64AF-40A5-B539-581D707E747A}"/>
          </ac:spMkLst>
        </pc:spChg>
        <pc:spChg chg="mod">
          <ac:chgData name="Kolakowski, Artur" userId="9c34c8cc-b1df-44f6-bea5-dcf7a54ee35f" providerId="ADAL" clId="{3840EB45-74CA-49F5-8548-3DE287019A31}" dt="2022-12-08T10:51:56.192" v="18382" actId="790"/>
          <ac:spMkLst>
            <pc:docMk/>
            <pc:sldMk cId="3484757520" sldId="485"/>
            <ac:spMk id="5928" creationId="{862749F4-D69F-4EE5-8C5F-1D8CB604BFE9}"/>
          </ac:spMkLst>
        </pc:spChg>
        <pc:spChg chg="mod">
          <ac:chgData name="Kolakowski, Artur" userId="9c34c8cc-b1df-44f6-bea5-dcf7a54ee35f" providerId="ADAL" clId="{3840EB45-74CA-49F5-8548-3DE287019A31}" dt="2022-12-08T10:51:56.195" v="18383" actId="790"/>
          <ac:spMkLst>
            <pc:docMk/>
            <pc:sldMk cId="3484757520" sldId="485"/>
            <ac:spMk id="5929" creationId="{B8FF1E52-F39C-4EB2-BD40-2C114094B720}"/>
          </ac:spMkLst>
        </pc:spChg>
        <pc:spChg chg="mod">
          <ac:chgData name="Kolakowski, Artur" userId="9c34c8cc-b1df-44f6-bea5-dcf7a54ee35f" providerId="ADAL" clId="{3840EB45-74CA-49F5-8548-3DE287019A31}" dt="2022-12-08T10:51:56.197" v="18384" actId="790"/>
          <ac:spMkLst>
            <pc:docMk/>
            <pc:sldMk cId="3484757520" sldId="485"/>
            <ac:spMk id="5930" creationId="{1DFF57AE-E902-4EE9-B902-94C0357EB078}"/>
          </ac:spMkLst>
        </pc:spChg>
        <pc:spChg chg="mod">
          <ac:chgData name="Kolakowski, Artur" userId="9c34c8cc-b1df-44f6-bea5-dcf7a54ee35f" providerId="ADAL" clId="{3840EB45-74CA-49F5-8548-3DE287019A31}" dt="2022-12-08T10:51:56.198" v="18385" actId="790"/>
          <ac:spMkLst>
            <pc:docMk/>
            <pc:sldMk cId="3484757520" sldId="485"/>
            <ac:spMk id="5931" creationId="{AD2C351A-1262-49EC-9128-099F0D86D547}"/>
          </ac:spMkLst>
        </pc:spChg>
        <pc:spChg chg="mod">
          <ac:chgData name="Kolakowski, Artur" userId="9c34c8cc-b1df-44f6-bea5-dcf7a54ee35f" providerId="ADAL" clId="{3840EB45-74CA-49F5-8548-3DE287019A31}" dt="2022-12-08T10:51:56.200" v="18386" actId="790"/>
          <ac:spMkLst>
            <pc:docMk/>
            <pc:sldMk cId="3484757520" sldId="485"/>
            <ac:spMk id="5932" creationId="{36268BE6-BDF7-4C33-BAB9-9118AEF4892A}"/>
          </ac:spMkLst>
        </pc:spChg>
        <pc:spChg chg="mod">
          <ac:chgData name="Kolakowski, Artur" userId="9c34c8cc-b1df-44f6-bea5-dcf7a54ee35f" providerId="ADAL" clId="{3840EB45-74CA-49F5-8548-3DE287019A31}" dt="2022-12-08T10:51:56.202" v="18387" actId="790"/>
          <ac:spMkLst>
            <pc:docMk/>
            <pc:sldMk cId="3484757520" sldId="485"/>
            <ac:spMk id="5933" creationId="{32C9184E-D5F7-4BC9-96EF-5FEF423DEAEC}"/>
          </ac:spMkLst>
        </pc:spChg>
        <pc:spChg chg="mod">
          <ac:chgData name="Kolakowski, Artur" userId="9c34c8cc-b1df-44f6-bea5-dcf7a54ee35f" providerId="ADAL" clId="{3840EB45-74CA-49F5-8548-3DE287019A31}" dt="2022-12-08T10:51:56.204" v="18388" actId="790"/>
          <ac:spMkLst>
            <pc:docMk/>
            <pc:sldMk cId="3484757520" sldId="485"/>
            <ac:spMk id="5934" creationId="{62F07B67-EC22-4B73-BE27-1AE80E6C9298}"/>
          </ac:spMkLst>
        </pc:spChg>
        <pc:spChg chg="mod">
          <ac:chgData name="Kolakowski, Artur" userId="9c34c8cc-b1df-44f6-bea5-dcf7a54ee35f" providerId="ADAL" clId="{3840EB45-74CA-49F5-8548-3DE287019A31}" dt="2022-12-08T10:51:56.206" v="18389" actId="790"/>
          <ac:spMkLst>
            <pc:docMk/>
            <pc:sldMk cId="3484757520" sldId="485"/>
            <ac:spMk id="5935" creationId="{3976FF5A-CB6D-421E-97BC-635EB1BACDDC}"/>
          </ac:spMkLst>
        </pc:spChg>
        <pc:spChg chg="mod">
          <ac:chgData name="Kolakowski, Artur" userId="9c34c8cc-b1df-44f6-bea5-dcf7a54ee35f" providerId="ADAL" clId="{3840EB45-74CA-49F5-8548-3DE287019A31}" dt="2022-12-08T10:51:56.209" v="18390" actId="790"/>
          <ac:spMkLst>
            <pc:docMk/>
            <pc:sldMk cId="3484757520" sldId="485"/>
            <ac:spMk id="5936" creationId="{BFAF9D3F-6013-4518-864B-AC0BC11675CA}"/>
          </ac:spMkLst>
        </pc:spChg>
        <pc:spChg chg="mod">
          <ac:chgData name="Kolakowski, Artur" userId="9c34c8cc-b1df-44f6-bea5-dcf7a54ee35f" providerId="ADAL" clId="{3840EB45-74CA-49F5-8548-3DE287019A31}" dt="2022-12-08T10:51:56.212" v="18391" actId="790"/>
          <ac:spMkLst>
            <pc:docMk/>
            <pc:sldMk cId="3484757520" sldId="485"/>
            <ac:spMk id="5937" creationId="{B2FD7BC0-690B-4C49-8884-2615BE6CE789}"/>
          </ac:spMkLst>
        </pc:spChg>
        <pc:spChg chg="mod">
          <ac:chgData name="Kolakowski, Artur" userId="9c34c8cc-b1df-44f6-bea5-dcf7a54ee35f" providerId="ADAL" clId="{3840EB45-74CA-49F5-8548-3DE287019A31}" dt="2022-12-08T10:51:56.214" v="18392" actId="790"/>
          <ac:spMkLst>
            <pc:docMk/>
            <pc:sldMk cId="3484757520" sldId="485"/>
            <ac:spMk id="5938" creationId="{06423B68-F876-478C-B78E-EFF11CEBAFAD}"/>
          </ac:spMkLst>
        </pc:spChg>
        <pc:spChg chg="mod">
          <ac:chgData name="Kolakowski, Artur" userId="9c34c8cc-b1df-44f6-bea5-dcf7a54ee35f" providerId="ADAL" clId="{3840EB45-74CA-49F5-8548-3DE287019A31}" dt="2022-12-08T10:51:56.216" v="18393" actId="790"/>
          <ac:spMkLst>
            <pc:docMk/>
            <pc:sldMk cId="3484757520" sldId="485"/>
            <ac:spMk id="5939" creationId="{23878063-F777-4DBB-9A7A-28B252EF1889}"/>
          </ac:spMkLst>
        </pc:spChg>
        <pc:spChg chg="mod">
          <ac:chgData name="Kolakowski, Artur" userId="9c34c8cc-b1df-44f6-bea5-dcf7a54ee35f" providerId="ADAL" clId="{3840EB45-74CA-49F5-8548-3DE287019A31}" dt="2022-12-08T10:51:56.217" v="18394" actId="790"/>
          <ac:spMkLst>
            <pc:docMk/>
            <pc:sldMk cId="3484757520" sldId="485"/>
            <ac:spMk id="5940" creationId="{3AA6E5AD-EE0F-446A-8246-B850DCB3179D}"/>
          </ac:spMkLst>
        </pc:spChg>
        <pc:spChg chg="mod">
          <ac:chgData name="Kolakowski, Artur" userId="9c34c8cc-b1df-44f6-bea5-dcf7a54ee35f" providerId="ADAL" clId="{3840EB45-74CA-49F5-8548-3DE287019A31}" dt="2022-12-08T10:51:56.220" v="18395" actId="790"/>
          <ac:spMkLst>
            <pc:docMk/>
            <pc:sldMk cId="3484757520" sldId="485"/>
            <ac:spMk id="5941" creationId="{D2FB9289-0BD2-45C4-B56F-AABB77C8A438}"/>
          </ac:spMkLst>
        </pc:spChg>
        <pc:spChg chg="mod">
          <ac:chgData name="Kolakowski, Artur" userId="9c34c8cc-b1df-44f6-bea5-dcf7a54ee35f" providerId="ADAL" clId="{3840EB45-74CA-49F5-8548-3DE287019A31}" dt="2022-12-08T10:51:56.223" v="18396" actId="790"/>
          <ac:spMkLst>
            <pc:docMk/>
            <pc:sldMk cId="3484757520" sldId="485"/>
            <ac:spMk id="5942" creationId="{8A8BB29F-9852-4D07-ACF3-DF583404113A}"/>
          </ac:spMkLst>
        </pc:spChg>
        <pc:spChg chg="mod">
          <ac:chgData name="Kolakowski, Artur" userId="9c34c8cc-b1df-44f6-bea5-dcf7a54ee35f" providerId="ADAL" clId="{3840EB45-74CA-49F5-8548-3DE287019A31}" dt="2022-12-08T10:51:56.226" v="18397" actId="790"/>
          <ac:spMkLst>
            <pc:docMk/>
            <pc:sldMk cId="3484757520" sldId="485"/>
            <ac:spMk id="5943" creationId="{872B10A1-D9BF-433A-9D9A-CB3E16D714D3}"/>
          </ac:spMkLst>
        </pc:spChg>
        <pc:spChg chg="mod">
          <ac:chgData name="Kolakowski, Artur" userId="9c34c8cc-b1df-44f6-bea5-dcf7a54ee35f" providerId="ADAL" clId="{3840EB45-74CA-49F5-8548-3DE287019A31}" dt="2022-12-08T10:51:56.229" v="18398" actId="790"/>
          <ac:spMkLst>
            <pc:docMk/>
            <pc:sldMk cId="3484757520" sldId="485"/>
            <ac:spMk id="5944" creationId="{8DCE4F79-9E75-46DB-A76F-033AF6C1A911}"/>
          </ac:spMkLst>
        </pc:spChg>
        <pc:spChg chg="mod">
          <ac:chgData name="Kolakowski, Artur" userId="9c34c8cc-b1df-44f6-bea5-dcf7a54ee35f" providerId="ADAL" clId="{3840EB45-74CA-49F5-8548-3DE287019A31}" dt="2022-12-08T10:51:56.231" v="18399" actId="790"/>
          <ac:spMkLst>
            <pc:docMk/>
            <pc:sldMk cId="3484757520" sldId="485"/>
            <ac:spMk id="5945" creationId="{B12BF11B-9048-4EF4-89A2-AD784F980A38}"/>
          </ac:spMkLst>
        </pc:spChg>
        <pc:spChg chg="mod">
          <ac:chgData name="Kolakowski, Artur" userId="9c34c8cc-b1df-44f6-bea5-dcf7a54ee35f" providerId="ADAL" clId="{3840EB45-74CA-49F5-8548-3DE287019A31}" dt="2022-12-08T10:51:56.234" v="18400" actId="790"/>
          <ac:spMkLst>
            <pc:docMk/>
            <pc:sldMk cId="3484757520" sldId="485"/>
            <ac:spMk id="5946" creationId="{FB323A09-9CF4-429A-9255-A116658BDC21}"/>
          </ac:spMkLst>
        </pc:spChg>
        <pc:spChg chg="mod">
          <ac:chgData name="Kolakowski, Artur" userId="9c34c8cc-b1df-44f6-bea5-dcf7a54ee35f" providerId="ADAL" clId="{3840EB45-74CA-49F5-8548-3DE287019A31}" dt="2022-12-08T10:51:56.236" v="18401" actId="790"/>
          <ac:spMkLst>
            <pc:docMk/>
            <pc:sldMk cId="3484757520" sldId="485"/>
            <ac:spMk id="5947" creationId="{E31B9F53-FD64-4718-B5E8-E45AD2581F19}"/>
          </ac:spMkLst>
        </pc:spChg>
        <pc:spChg chg="mod">
          <ac:chgData name="Kolakowski, Artur" userId="9c34c8cc-b1df-44f6-bea5-dcf7a54ee35f" providerId="ADAL" clId="{3840EB45-74CA-49F5-8548-3DE287019A31}" dt="2022-12-08T10:51:56.238" v="18402" actId="790"/>
          <ac:spMkLst>
            <pc:docMk/>
            <pc:sldMk cId="3484757520" sldId="485"/>
            <ac:spMk id="5948" creationId="{DBEC8EA7-EFBB-49C6-9022-EF348EB3C728}"/>
          </ac:spMkLst>
        </pc:spChg>
        <pc:spChg chg="mod">
          <ac:chgData name="Kolakowski, Artur" userId="9c34c8cc-b1df-44f6-bea5-dcf7a54ee35f" providerId="ADAL" clId="{3840EB45-74CA-49F5-8548-3DE287019A31}" dt="2022-12-08T10:51:56.239" v="18403" actId="790"/>
          <ac:spMkLst>
            <pc:docMk/>
            <pc:sldMk cId="3484757520" sldId="485"/>
            <ac:spMk id="5949" creationId="{3318E705-CE23-4B0E-AEF0-674293F129EA}"/>
          </ac:spMkLst>
        </pc:spChg>
        <pc:spChg chg="mod">
          <ac:chgData name="Kolakowski, Artur" userId="9c34c8cc-b1df-44f6-bea5-dcf7a54ee35f" providerId="ADAL" clId="{3840EB45-74CA-49F5-8548-3DE287019A31}" dt="2022-12-08T10:51:56.242" v="18404" actId="790"/>
          <ac:spMkLst>
            <pc:docMk/>
            <pc:sldMk cId="3484757520" sldId="485"/>
            <ac:spMk id="5950" creationId="{A277E80D-899B-440E-B2E8-9F81E8DD47B5}"/>
          </ac:spMkLst>
        </pc:spChg>
        <pc:spChg chg="mod">
          <ac:chgData name="Kolakowski, Artur" userId="9c34c8cc-b1df-44f6-bea5-dcf7a54ee35f" providerId="ADAL" clId="{3840EB45-74CA-49F5-8548-3DE287019A31}" dt="2022-12-08T10:51:56.245" v="18405" actId="790"/>
          <ac:spMkLst>
            <pc:docMk/>
            <pc:sldMk cId="3484757520" sldId="485"/>
            <ac:spMk id="5951" creationId="{CF387BC8-6223-4CD4-904F-407537808417}"/>
          </ac:spMkLst>
        </pc:spChg>
        <pc:spChg chg="mod">
          <ac:chgData name="Kolakowski, Artur" userId="9c34c8cc-b1df-44f6-bea5-dcf7a54ee35f" providerId="ADAL" clId="{3840EB45-74CA-49F5-8548-3DE287019A31}" dt="2022-12-08T10:51:56.246" v="18406" actId="790"/>
          <ac:spMkLst>
            <pc:docMk/>
            <pc:sldMk cId="3484757520" sldId="485"/>
            <ac:spMk id="5952" creationId="{BA4D511D-4411-4EAB-A061-BAAFC0FC665D}"/>
          </ac:spMkLst>
        </pc:spChg>
        <pc:spChg chg="mod">
          <ac:chgData name="Kolakowski, Artur" userId="9c34c8cc-b1df-44f6-bea5-dcf7a54ee35f" providerId="ADAL" clId="{3840EB45-74CA-49F5-8548-3DE287019A31}" dt="2022-12-08T10:51:56.249" v="18407" actId="790"/>
          <ac:spMkLst>
            <pc:docMk/>
            <pc:sldMk cId="3484757520" sldId="485"/>
            <ac:spMk id="5953" creationId="{3FFCEDF1-0763-4C02-947C-275CEEAC58C2}"/>
          </ac:spMkLst>
        </pc:spChg>
        <pc:spChg chg="mod">
          <ac:chgData name="Kolakowski, Artur" userId="9c34c8cc-b1df-44f6-bea5-dcf7a54ee35f" providerId="ADAL" clId="{3840EB45-74CA-49F5-8548-3DE287019A31}" dt="2022-12-08T10:51:56.251" v="18408" actId="790"/>
          <ac:spMkLst>
            <pc:docMk/>
            <pc:sldMk cId="3484757520" sldId="485"/>
            <ac:spMk id="5954" creationId="{F05AA068-099E-422D-8525-E51B752B2B29}"/>
          </ac:spMkLst>
        </pc:spChg>
        <pc:spChg chg="mod">
          <ac:chgData name="Kolakowski, Artur" userId="9c34c8cc-b1df-44f6-bea5-dcf7a54ee35f" providerId="ADAL" clId="{3840EB45-74CA-49F5-8548-3DE287019A31}" dt="2022-12-08T10:51:56.253" v="18409" actId="790"/>
          <ac:spMkLst>
            <pc:docMk/>
            <pc:sldMk cId="3484757520" sldId="485"/>
            <ac:spMk id="5955" creationId="{DF418C34-59C1-4051-AB4B-2BB0A6ACF0B7}"/>
          </ac:spMkLst>
        </pc:spChg>
        <pc:spChg chg="mod">
          <ac:chgData name="Kolakowski, Artur" userId="9c34c8cc-b1df-44f6-bea5-dcf7a54ee35f" providerId="ADAL" clId="{3840EB45-74CA-49F5-8548-3DE287019A31}" dt="2022-12-08T10:51:56.255" v="18410" actId="790"/>
          <ac:spMkLst>
            <pc:docMk/>
            <pc:sldMk cId="3484757520" sldId="485"/>
            <ac:spMk id="5956" creationId="{88DD6E3C-22B5-4982-8B6B-29F5273C5E1B}"/>
          </ac:spMkLst>
        </pc:spChg>
        <pc:spChg chg="mod">
          <ac:chgData name="Kolakowski, Artur" userId="9c34c8cc-b1df-44f6-bea5-dcf7a54ee35f" providerId="ADAL" clId="{3840EB45-74CA-49F5-8548-3DE287019A31}" dt="2022-12-08T10:51:56.257" v="18411" actId="790"/>
          <ac:spMkLst>
            <pc:docMk/>
            <pc:sldMk cId="3484757520" sldId="485"/>
            <ac:spMk id="5957" creationId="{6079F07B-B01C-45DB-BBBD-B8FF407F73C5}"/>
          </ac:spMkLst>
        </pc:spChg>
        <pc:spChg chg="mod">
          <ac:chgData name="Kolakowski, Artur" userId="9c34c8cc-b1df-44f6-bea5-dcf7a54ee35f" providerId="ADAL" clId="{3840EB45-74CA-49F5-8548-3DE287019A31}" dt="2022-12-08T10:51:56.259" v="18412" actId="790"/>
          <ac:spMkLst>
            <pc:docMk/>
            <pc:sldMk cId="3484757520" sldId="485"/>
            <ac:spMk id="5958" creationId="{83A74F37-0A3B-4300-A034-94C3C5CCC291}"/>
          </ac:spMkLst>
        </pc:spChg>
        <pc:spChg chg="mod">
          <ac:chgData name="Kolakowski, Artur" userId="9c34c8cc-b1df-44f6-bea5-dcf7a54ee35f" providerId="ADAL" clId="{3840EB45-74CA-49F5-8548-3DE287019A31}" dt="2022-12-08T10:51:56.261" v="18413" actId="790"/>
          <ac:spMkLst>
            <pc:docMk/>
            <pc:sldMk cId="3484757520" sldId="485"/>
            <ac:spMk id="5959" creationId="{D8E4A6F1-EA37-4295-BCAE-4EE104CD4BC3}"/>
          </ac:spMkLst>
        </pc:spChg>
        <pc:spChg chg="mod">
          <ac:chgData name="Kolakowski, Artur" userId="9c34c8cc-b1df-44f6-bea5-dcf7a54ee35f" providerId="ADAL" clId="{3840EB45-74CA-49F5-8548-3DE287019A31}" dt="2022-12-08T10:51:56.264" v="18414" actId="790"/>
          <ac:spMkLst>
            <pc:docMk/>
            <pc:sldMk cId="3484757520" sldId="485"/>
            <ac:spMk id="5960" creationId="{8CCB6F0D-0594-4A9D-9B2F-C98F29E13DB0}"/>
          </ac:spMkLst>
        </pc:spChg>
        <pc:spChg chg="mod">
          <ac:chgData name="Kolakowski, Artur" userId="9c34c8cc-b1df-44f6-bea5-dcf7a54ee35f" providerId="ADAL" clId="{3840EB45-74CA-49F5-8548-3DE287019A31}" dt="2022-12-08T10:51:56.267" v="18415" actId="790"/>
          <ac:spMkLst>
            <pc:docMk/>
            <pc:sldMk cId="3484757520" sldId="485"/>
            <ac:spMk id="5961" creationId="{57F6647C-AA31-4F9E-A84E-21561FFF1184}"/>
          </ac:spMkLst>
        </pc:spChg>
        <pc:spChg chg="mod">
          <ac:chgData name="Kolakowski, Artur" userId="9c34c8cc-b1df-44f6-bea5-dcf7a54ee35f" providerId="ADAL" clId="{3840EB45-74CA-49F5-8548-3DE287019A31}" dt="2022-12-08T10:51:56.271" v="18416" actId="790"/>
          <ac:spMkLst>
            <pc:docMk/>
            <pc:sldMk cId="3484757520" sldId="485"/>
            <ac:spMk id="5962" creationId="{F99EA080-11D5-4B2F-B2F7-38B3A58DE36B}"/>
          </ac:spMkLst>
        </pc:spChg>
        <pc:spChg chg="mod">
          <ac:chgData name="Kolakowski, Artur" userId="9c34c8cc-b1df-44f6-bea5-dcf7a54ee35f" providerId="ADAL" clId="{3840EB45-74CA-49F5-8548-3DE287019A31}" dt="2022-12-08T10:51:56.275" v="18417" actId="790"/>
          <ac:spMkLst>
            <pc:docMk/>
            <pc:sldMk cId="3484757520" sldId="485"/>
            <ac:spMk id="5963" creationId="{044F902A-68DF-4EA7-A1F2-8183991708AC}"/>
          </ac:spMkLst>
        </pc:spChg>
        <pc:spChg chg="mod">
          <ac:chgData name="Kolakowski, Artur" userId="9c34c8cc-b1df-44f6-bea5-dcf7a54ee35f" providerId="ADAL" clId="{3840EB45-74CA-49F5-8548-3DE287019A31}" dt="2022-12-08T10:51:56.279" v="18418" actId="790"/>
          <ac:spMkLst>
            <pc:docMk/>
            <pc:sldMk cId="3484757520" sldId="485"/>
            <ac:spMk id="5964" creationId="{1C94251B-6619-41F9-A807-5AD4783A49CA}"/>
          </ac:spMkLst>
        </pc:spChg>
        <pc:spChg chg="mod">
          <ac:chgData name="Kolakowski, Artur" userId="9c34c8cc-b1df-44f6-bea5-dcf7a54ee35f" providerId="ADAL" clId="{3840EB45-74CA-49F5-8548-3DE287019A31}" dt="2022-12-08T10:51:56.282" v="18419" actId="790"/>
          <ac:spMkLst>
            <pc:docMk/>
            <pc:sldMk cId="3484757520" sldId="485"/>
            <ac:spMk id="5965" creationId="{9E265A01-251F-4C21-AFCC-10C48BF828D1}"/>
          </ac:spMkLst>
        </pc:spChg>
        <pc:spChg chg="mod">
          <ac:chgData name="Kolakowski, Artur" userId="9c34c8cc-b1df-44f6-bea5-dcf7a54ee35f" providerId="ADAL" clId="{3840EB45-74CA-49F5-8548-3DE287019A31}" dt="2022-12-08T10:51:56.285" v="18420" actId="790"/>
          <ac:spMkLst>
            <pc:docMk/>
            <pc:sldMk cId="3484757520" sldId="485"/>
            <ac:spMk id="5966" creationId="{93062A7B-5587-48B6-8A13-DF310B64CC00}"/>
          </ac:spMkLst>
        </pc:spChg>
        <pc:spChg chg="mod">
          <ac:chgData name="Kolakowski, Artur" userId="9c34c8cc-b1df-44f6-bea5-dcf7a54ee35f" providerId="ADAL" clId="{3840EB45-74CA-49F5-8548-3DE287019A31}" dt="2022-12-08T10:51:56.288" v="18421" actId="790"/>
          <ac:spMkLst>
            <pc:docMk/>
            <pc:sldMk cId="3484757520" sldId="485"/>
            <ac:spMk id="5967" creationId="{296373FD-BD8C-47C7-BA34-350A2A5117CA}"/>
          </ac:spMkLst>
        </pc:spChg>
        <pc:spChg chg="mod">
          <ac:chgData name="Kolakowski, Artur" userId="9c34c8cc-b1df-44f6-bea5-dcf7a54ee35f" providerId="ADAL" clId="{3840EB45-74CA-49F5-8548-3DE287019A31}" dt="2022-12-08T10:51:56.292" v="18422" actId="790"/>
          <ac:spMkLst>
            <pc:docMk/>
            <pc:sldMk cId="3484757520" sldId="485"/>
            <ac:spMk id="5968" creationId="{7E29A3B8-765D-4F3F-8769-0D4B6EDDF1A6}"/>
          </ac:spMkLst>
        </pc:spChg>
        <pc:spChg chg="mod">
          <ac:chgData name="Kolakowski, Artur" userId="9c34c8cc-b1df-44f6-bea5-dcf7a54ee35f" providerId="ADAL" clId="{3840EB45-74CA-49F5-8548-3DE287019A31}" dt="2022-12-08T10:51:56.295" v="18423" actId="790"/>
          <ac:spMkLst>
            <pc:docMk/>
            <pc:sldMk cId="3484757520" sldId="485"/>
            <ac:spMk id="5969" creationId="{DBEC9F28-7068-4D90-91A4-330C0AEDFEC7}"/>
          </ac:spMkLst>
        </pc:spChg>
        <pc:spChg chg="mod">
          <ac:chgData name="Kolakowski, Artur" userId="9c34c8cc-b1df-44f6-bea5-dcf7a54ee35f" providerId="ADAL" clId="{3840EB45-74CA-49F5-8548-3DE287019A31}" dt="2022-12-08T10:51:56.300" v="18424" actId="790"/>
          <ac:spMkLst>
            <pc:docMk/>
            <pc:sldMk cId="3484757520" sldId="485"/>
            <ac:spMk id="5970" creationId="{23586FEF-D799-4C6E-B0F2-A33FDE1ECDEA}"/>
          </ac:spMkLst>
        </pc:spChg>
        <pc:spChg chg="mod">
          <ac:chgData name="Kolakowski, Artur" userId="9c34c8cc-b1df-44f6-bea5-dcf7a54ee35f" providerId="ADAL" clId="{3840EB45-74CA-49F5-8548-3DE287019A31}" dt="2022-12-08T10:51:56.304" v="18425" actId="790"/>
          <ac:spMkLst>
            <pc:docMk/>
            <pc:sldMk cId="3484757520" sldId="485"/>
            <ac:spMk id="5971" creationId="{801BA602-95D6-4BB8-89C3-084F8EBC5738}"/>
          </ac:spMkLst>
        </pc:spChg>
        <pc:spChg chg="mod">
          <ac:chgData name="Kolakowski, Artur" userId="9c34c8cc-b1df-44f6-bea5-dcf7a54ee35f" providerId="ADAL" clId="{3840EB45-74CA-49F5-8548-3DE287019A31}" dt="2022-12-08T10:51:56.307" v="18426" actId="790"/>
          <ac:spMkLst>
            <pc:docMk/>
            <pc:sldMk cId="3484757520" sldId="485"/>
            <ac:spMk id="5972" creationId="{1C0385D9-2D8E-40FF-A141-41D26BE00DBA}"/>
          </ac:spMkLst>
        </pc:spChg>
        <pc:spChg chg="mod">
          <ac:chgData name="Kolakowski, Artur" userId="9c34c8cc-b1df-44f6-bea5-dcf7a54ee35f" providerId="ADAL" clId="{3840EB45-74CA-49F5-8548-3DE287019A31}" dt="2022-12-08T10:51:56.311" v="18427" actId="790"/>
          <ac:spMkLst>
            <pc:docMk/>
            <pc:sldMk cId="3484757520" sldId="485"/>
            <ac:spMk id="5973" creationId="{FE3EEF1F-961F-4790-9224-5D48B9B0B2E8}"/>
          </ac:spMkLst>
        </pc:spChg>
        <pc:spChg chg="mod">
          <ac:chgData name="Kolakowski, Artur" userId="9c34c8cc-b1df-44f6-bea5-dcf7a54ee35f" providerId="ADAL" clId="{3840EB45-74CA-49F5-8548-3DE287019A31}" dt="2022-12-08T10:51:56.314" v="18428" actId="790"/>
          <ac:spMkLst>
            <pc:docMk/>
            <pc:sldMk cId="3484757520" sldId="485"/>
            <ac:spMk id="5974" creationId="{C31F8FBE-4BC8-4B73-B389-D9DCEF9C0388}"/>
          </ac:spMkLst>
        </pc:spChg>
        <pc:spChg chg="mod">
          <ac:chgData name="Kolakowski, Artur" userId="9c34c8cc-b1df-44f6-bea5-dcf7a54ee35f" providerId="ADAL" clId="{3840EB45-74CA-49F5-8548-3DE287019A31}" dt="2022-12-08T10:51:56.316" v="18429" actId="790"/>
          <ac:spMkLst>
            <pc:docMk/>
            <pc:sldMk cId="3484757520" sldId="485"/>
            <ac:spMk id="5975" creationId="{816C487B-8E01-4845-94D4-F55998FE77C4}"/>
          </ac:spMkLst>
        </pc:spChg>
        <pc:spChg chg="mod">
          <ac:chgData name="Kolakowski, Artur" userId="9c34c8cc-b1df-44f6-bea5-dcf7a54ee35f" providerId="ADAL" clId="{3840EB45-74CA-49F5-8548-3DE287019A31}" dt="2022-12-08T10:51:56.320" v="18430" actId="790"/>
          <ac:spMkLst>
            <pc:docMk/>
            <pc:sldMk cId="3484757520" sldId="485"/>
            <ac:spMk id="5976" creationId="{93D7EF87-0D3B-4F0D-97E0-B8725C49FD95}"/>
          </ac:spMkLst>
        </pc:spChg>
        <pc:spChg chg="mod">
          <ac:chgData name="Kolakowski, Artur" userId="9c34c8cc-b1df-44f6-bea5-dcf7a54ee35f" providerId="ADAL" clId="{3840EB45-74CA-49F5-8548-3DE287019A31}" dt="2022-12-08T10:51:56.323" v="18431" actId="790"/>
          <ac:spMkLst>
            <pc:docMk/>
            <pc:sldMk cId="3484757520" sldId="485"/>
            <ac:spMk id="5977" creationId="{A5B4FA70-CC66-4F4D-B521-A4A0ED6E3FC6}"/>
          </ac:spMkLst>
        </pc:spChg>
        <pc:spChg chg="mod">
          <ac:chgData name="Kolakowski, Artur" userId="9c34c8cc-b1df-44f6-bea5-dcf7a54ee35f" providerId="ADAL" clId="{3840EB45-74CA-49F5-8548-3DE287019A31}" dt="2022-12-08T10:51:56.327" v="18432" actId="790"/>
          <ac:spMkLst>
            <pc:docMk/>
            <pc:sldMk cId="3484757520" sldId="485"/>
            <ac:spMk id="5978" creationId="{BBB4E05C-BBC7-4C61-A59F-519028E1887D}"/>
          </ac:spMkLst>
        </pc:spChg>
        <pc:spChg chg="mod">
          <ac:chgData name="Kolakowski, Artur" userId="9c34c8cc-b1df-44f6-bea5-dcf7a54ee35f" providerId="ADAL" clId="{3840EB45-74CA-49F5-8548-3DE287019A31}" dt="2022-12-08T10:51:56.329" v="18433" actId="790"/>
          <ac:spMkLst>
            <pc:docMk/>
            <pc:sldMk cId="3484757520" sldId="485"/>
            <ac:spMk id="5979" creationId="{350B68CC-DFB7-4B5B-AE52-9FAFBEF90D2E}"/>
          </ac:spMkLst>
        </pc:spChg>
        <pc:spChg chg="mod">
          <ac:chgData name="Kolakowski, Artur" userId="9c34c8cc-b1df-44f6-bea5-dcf7a54ee35f" providerId="ADAL" clId="{3840EB45-74CA-49F5-8548-3DE287019A31}" dt="2022-12-08T10:51:56.333" v="18434" actId="790"/>
          <ac:spMkLst>
            <pc:docMk/>
            <pc:sldMk cId="3484757520" sldId="485"/>
            <ac:spMk id="5980" creationId="{9CCECA37-DD3E-47CD-B62E-8F72B0BC629B}"/>
          </ac:spMkLst>
        </pc:spChg>
        <pc:spChg chg="mod">
          <ac:chgData name="Kolakowski, Artur" userId="9c34c8cc-b1df-44f6-bea5-dcf7a54ee35f" providerId="ADAL" clId="{3840EB45-74CA-49F5-8548-3DE287019A31}" dt="2022-12-08T10:51:56.336" v="18435" actId="790"/>
          <ac:spMkLst>
            <pc:docMk/>
            <pc:sldMk cId="3484757520" sldId="485"/>
            <ac:spMk id="5981" creationId="{8AC4E05E-C14F-43F0-AE84-655F77D9C52A}"/>
          </ac:spMkLst>
        </pc:spChg>
        <pc:spChg chg="mod">
          <ac:chgData name="Kolakowski, Artur" userId="9c34c8cc-b1df-44f6-bea5-dcf7a54ee35f" providerId="ADAL" clId="{3840EB45-74CA-49F5-8548-3DE287019A31}" dt="2022-12-08T10:51:56.338" v="18436" actId="790"/>
          <ac:spMkLst>
            <pc:docMk/>
            <pc:sldMk cId="3484757520" sldId="485"/>
            <ac:spMk id="5982" creationId="{7CE1D10B-4E73-4B7E-8962-49E48C9B8B4B}"/>
          </ac:spMkLst>
        </pc:spChg>
        <pc:spChg chg="mod">
          <ac:chgData name="Kolakowski, Artur" userId="9c34c8cc-b1df-44f6-bea5-dcf7a54ee35f" providerId="ADAL" clId="{3840EB45-74CA-49F5-8548-3DE287019A31}" dt="2022-12-08T10:51:56.342" v="18437" actId="790"/>
          <ac:spMkLst>
            <pc:docMk/>
            <pc:sldMk cId="3484757520" sldId="485"/>
            <ac:spMk id="5983" creationId="{1AA00171-DD0A-467A-B5AC-64D2F2389783}"/>
          </ac:spMkLst>
        </pc:spChg>
        <pc:spChg chg="mod">
          <ac:chgData name="Kolakowski, Artur" userId="9c34c8cc-b1df-44f6-bea5-dcf7a54ee35f" providerId="ADAL" clId="{3840EB45-74CA-49F5-8548-3DE287019A31}" dt="2022-12-08T10:51:56.346" v="18438" actId="790"/>
          <ac:spMkLst>
            <pc:docMk/>
            <pc:sldMk cId="3484757520" sldId="485"/>
            <ac:spMk id="5984" creationId="{F459F2EF-D8DE-4061-BE6B-D5C348AC9A34}"/>
          </ac:spMkLst>
        </pc:spChg>
        <pc:spChg chg="mod">
          <ac:chgData name="Kolakowski, Artur" userId="9c34c8cc-b1df-44f6-bea5-dcf7a54ee35f" providerId="ADAL" clId="{3840EB45-74CA-49F5-8548-3DE287019A31}" dt="2022-12-08T10:51:56.349" v="18439" actId="790"/>
          <ac:spMkLst>
            <pc:docMk/>
            <pc:sldMk cId="3484757520" sldId="485"/>
            <ac:spMk id="5985" creationId="{05A3B07A-A463-40E8-973E-476D15D5E653}"/>
          </ac:spMkLst>
        </pc:spChg>
        <pc:spChg chg="mod">
          <ac:chgData name="Kolakowski, Artur" userId="9c34c8cc-b1df-44f6-bea5-dcf7a54ee35f" providerId="ADAL" clId="{3840EB45-74CA-49F5-8548-3DE287019A31}" dt="2022-12-08T10:51:56.353" v="18440" actId="790"/>
          <ac:spMkLst>
            <pc:docMk/>
            <pc:sldMk cId="3484757520" sldId="485"/>
            <ac:spMk id="5986" creationId="{7DF7EDCA-5518-430E-A2FF-1EC6C3B60350}"/>
          </ac:spMkLst>
        </pc:spChg>
        <pc:spChg chg="mod">
          <ac:chgData name="Kolakowski, Artur" userId="9c34c8cc-b1df-44f6-bea5-dcf7a54ee35f" providerId="ADAL" clId="{3840EB45-74CA-49F5-8548-3DE287019A31}" dt="2022-12-08T10:51:56.355" v="18441" actId="790"/>
          <ac:spMkLst>
            <pc:docMk/>
            <pc:sldMk cId="3484757520" sldId="485"/>
            <ac:spMk id="5987" creationId="{65AD3A0D-412A-4E00-8A5A-3315FE71F6B8}"/>
          </ac:spMkLst>
        </pc:spChg>
        <pc:spChg chg="mod">
          <ac:chgData name="Kolakowski, Artur" userId="9c34c8cc-b1df-44f6-bea5-dcf7a54ee35f" providerId="ADAL" clId="{3840EB45-74CA-49F5-8548-3DE287019A31}" dt="2022-12-08T10:51:56.357" v="18442" actId="790"/>
          <ac:spMkLst>
            <pc:docMk/>
            <pc:sldMk cId="3484757520" sldId="485"/>
            <ac:spMk id="5988" creationId="{C74FB432-536C-4910-8FEE-EEE7183B9D88}"/>
          </ac:spMkLst>
        </pc:spChg>
        <pc:spChg chg="mod">
          <ac:chgData name="Kolakowski, Artur" userId="9c34c8cc-b1df-44f6-bea5-dcf7a54ee35f" providerId="ADAL" clId="{3840EB45-74CA-49F5-8548-3DE287019A31}" dt="2022-12-08T10:51:56.361" v="18443" actId="790"/>
          <ac:spMkLst>
            <pc:docMk/>
            <pc:sldMk cId="3484757520" sldId="485"/>
            <ac:spMk id="5989" creationId="{63D2082D-B419-4A37-9371-0FFB3BA20931}"/>
          </ac:spMkLst>
        </pc:spChg>
        <pc:spChg chg="mod">
          <ac:chgData name="Kolakowski, Artur" userId="9c34c8cc-b1df-44f6-bea5-dcf7a54ee35f" providerId="ADAL" clId="{3840EB45-74CA-49F5-8548-3DE287019A31}" dt="2022-12-08T10:51:56.364" v="18444" actId="790"/>
          <ac:spMkLst>
            <pc:docMk/>
            <pc:sldMk cId="3484757520" sldId="485"/>
            <ac:spMk id="5990" creationId="{83A619AA-5E2F-4791-B5FD-3F03743A3FA0}"/>
          </ac:spMkLst>
        </pc:spChg>
        <pc:spChg chg="mod">
          <ac:chgData name="Kolakowski, Artur" userId="9c34c8cc-b1df-44f6-bea5-dcf7a54ee35f" providerId="ADAL" clId="{3840EB45-74CA-49F5-8548-3DE287019A31}" dt="2022-12-08T10:51:56.366" v="18445" actId="790"/>
          <ac:spMkLst>
            <pc:docMk/>
            <pc:sldMk cId="3484757520" sldId="485"/>
            <ac:spMk id="5991" creationId="{9728DF49-F18A-46FC-9EB6-58F5AB68FA68}"/>
          </ac:spMkLst>
        </pc:spChg>
        <pc:spChg chg="mod">
          <ac:chgData name="Kolakowski, Artur" userId="9c34c8cc-b1df-44f6-bea5-dcf7a54ee35f" providerId="ADAL" clId="{3840EB45-74CA-49F5-8548-3DE287019A31}" dt="2022-12-08T10:51:56.369" v="18446" actId="790"/>
          <ac:spMkLst>
            <pc:docMk/>
            <pc:sldMk cId="3484757520" sldId="485"/>
            <ac:spMk id="5992" creationId="{86BCE0E9-23B3-4ACB-8DF5-E15D1EBA657C}"/>
          </ac:spMkLst>
        </pc:spChg>
        <pc:spChg chg="mod">
          <ac:chgData name="Kolakowski, Artur" userId="9c34c8cc-b1df-44f6-bea5-dcf7a54ee35f" providerId="ADAL" clId="{3840EB45-74CA-49F5-8548-3DE287019A31}" dt="2022-12-08T10:51:56.371" v="18447" actId="790"/>
          <ac:spMkLst>
            <pc:docMk/>
            <pc:sldMk cId="3484757520" sldId="485"/>
            <ac:spMk id="5993" creationId="{89669818-DF64-4B3F-8703-DAC69D030DCC}"/>
          </ac:spMkLst>
        </pc:spChg>
        <pc:spChg chg="mod">
          <ac:chgData name="Kolakowski, Artur" userId="9c34c8cc-b1df-44f6-bea5-dcf7a54ee35f" providerId="ADAL" clId="{3840EB45-74CA-49F5-8548-3DE287019A31}" dt="2022-12-08T10:51:56.374" v="18448" actId="790"/>
          <ac:spMkLst>
            <pc:docMk/>
            <pc:sldMk cId="3484757520" sldId="485"/>
            <ac:spMk id="5994" creationId="{9A3C07FC-F500-4CA0-A21D-9A814688C15C}"/>
          </ac:spMkLst>
        </pc:spChg>
        <pc:spChg chg="mod">
          <ac:chgData name="Kolakowski, Artur" userId="9c34c8cc-b1df-44f6-bea5-dcf7a54ee35f" providerId="ADAL" clId="{3840EB45-74CA-49F5-8548-3DE287019A31}" dt="2022-12-08T10:51:56.378" v="18449" actId="790"/>
          <ac:spMkLst>
            <pc:docMk/>
            <pc:sldMk cId="3484757520" sldId="485"/>
            <ac:spMk id="5995" creationId="{66410955-4488-4219-89F0-6AF97588754B}"/>
          </ac:spMkLst>
        </pc:spChg>
        <pc:spChg chg="mod">
          <ac:chgData name="Kolakowski, Artur" userId="9c34c8cc-b1df-44f6-bea5-dcf7a54ee35f" providerId="ADAL" clId="{3840EB45-74CA-49F5-8548-3DE287019A31}" dt="2022-12-08T10:51:56.382" v="18450" actId="790"/>
          <ac:spMkLst>
            <pc:docMk/>
            <pc:sldMk cId="3484757520" sldId="485"/>
            <ac:spMk id="5996" creationId="{7EE693EB-E455-4C59-8FC0-4C8D896E64F4}"/>
          </ac:spMkLst>
        </pc:spChg>
        <pc:spChg chg="mod">
          <ac:chgData name="Kolakowski, Artur" userId="9c34c8cc-b1df-44f6-bea5-dcf7a54ee35f" providerId="ADAL" clId="{3840EB45-74CA-49F5-8548-3DE287019A31}" dt="2022-12-08T10:51:56.385" v="18451" actId="790"/>
          <ac:spMkLst>
            <pc:docMk/>
            <pc:sldMk cId="3484757520" sldId="485"/>
            <ac:spMk id="5997" creationId="{E21734C7-4471-47AD-AD85-D89799798E45}"/>
          </ac:spMkLst>
        </pc:spChg>
        <pc:spChg chg="mod">
          <ac:chgData name="Kolakowski, Artur" userId="9c34c8cc-b1df-44f6-bea5-dcf7a54ee35f" providerId="ADAL" clId="{3840EB45-74CA-49F5-8548-3DE287019A31}" dt="2022-12-08T10:51:56.388" v="18452" actId="790"/>
          <ac:spMkLst>
            <pc:docMk/>
            <pc:sldMk cId="3484757520" sldId="485"/>
            <ac:spMk id="5998" creationId="{5E872D13-9A9C-4E76-B2F9-345E913B98FE}"/>
          </ac:spMkLst>
        </pc:spChg>
        <pc:spChg chg="mod">
          <ac:chgData name="Kolakowski, Artur" userId="9c34c8cc-b1df-44f6-bea5-dcf7a54ee35f" providerId="ADAL" clId="{3840EB45-74CA-49F5-8548-3DE287019A31}" dt="2022-12-08T10:51:56.391" v="18453" actId="790"/>
          <ac:spMkLst>
            <pc:docMk/>
            <pc:sldMk cId="3484757520" sldId="485"/>
            <ac:spMk id="5999" creationId="{D44C3648-5A99-4CC0-915C-D975409ABBDB}"/>
          </ac:spMkLst>
        </pc:spChg>
        <pc:spChg chg="mod">
          <ac:chgData name="Kolakowski, Artur" userId="9c34c8cc-b1df-44f6-bea5-dcf7a54ee35f" providerId="ADAL" clId="{3840EB45-74CA-49F5-8548-3DE287019A31}" dt="2022-12-08T10:51:56.394" v="18454" actId="790"/>
          <ac:spMkLst>
            <pc:docMk/>
            <pc:sldMk cId="3484757520" sldId="485"/>
            <ac:spMk id="6000" creationId="{914FDCB2-AFD6-4752-BF66-5A48999D9C8A}"/>
          </ac:spMkLst>
        </pc:spChg>
        <pc:spChg chg="mod">
          <ac:chgData name="Kolakowski, Artur" userId="9c34c8cc-b1df-44f6-bea5-dcf7a54ee35f" providerId="ADAL" clId="{3840EB45-74CA-49F5-8548-3DE287019A31}" dt="2022-12-08T10:51:56.397" v="18455" actId="790"/>
          <ac:spMkLst>
            <pc:docMk/>
            <pc:sldMk cId="3484757520" sldId="485"/>
            <ac:spMk id="6001" creationId="{761BCFFF-D7AD-44D2-BE7C-65AD5215C36B}"/>
          </ac:spMkLst>
        </pc:spChg>
        <pc:spChg chg="mod">
          <ac:chgData name="Kolakowski, Artur" userId="9c34c8cc-b1df-44f6-bea5-dcf7a54ee35f" providerId="ADAL" clId="{3840EB45-74CA-49F5-8548-3DE287019A31}" dt="2022-12-08T10:51:56.399" v="18456" actId="790"/>
          <ac:spMkLst>
            <pc:docMk/>
            <pc:sldMk cId="3484757520" sldId="485"/>
            <ac:spMk id="6002" creationId="{84FBAC14-4554-451B-81FA-E1BE3C7B9F4B}"/>
          </ac:spMkLst>
        </pc:spChg>
        <pc:spChg chg="mod">
          <ac:chgData name="Kolakowski, Artur" userId="9c34c8cc-b1df-44f6-bea5-dcf7a54ee35f" providerId="ADAL" clId="{3840EB45-74CA-49F5-8548-3DE287019A31}" dt="2022-12-08T10:51:56.401" v="18457" actId="790"/>
          <ac:spMkLst>
            <pc:docMk/>
            <pc:sldMk cId="3484757520" sldId="485"/>
            <ac:spMk id="6003" creationId="{6E93969C-667B-468E-B99B-5D208B5DF5DF}"/>
          </ac:spMkLst>
        </pc:spChg>
        <pc:spChg chg="mod">
          <ac:chgData name="Kolakowski, Artur" userId="9c34c8cc-b1df-44f6-bea5-dcf7a54ee35f" providerId="ADAL" clId="{3840EB45-74CA-49F5-8548-3DE287019A31}" dt="2022-12-08T10:51:56.404" v="18458" actId="790"/>
          <ac:spMkLst>
            <pc:docMk/>
            <pc:sldMk cId="3484757520" sldId="485"/>
            <ac:spMk id="6004" creationId="{DA08C648-E568-45EB-A54E-13264D80CDF3}"/>
          </ac:spMkLst>
        </pc:spChg>
        <pc:spChg chg="mod">
          <ac:chgData name="Kolakowski, Artur" userId="9c34c8cc-b1df-44f6-bea5-dcf7a54ee35f" providerId="ADAL" clId="{3840EB45-74CA-49F5-8548-3DE287019A31}" dt="2022-12-08T10:51:56.406" v="18459" actId="790"/>
          <ac:spMkLst>
            <pc:docMk/>
            <pc:sldMk cId="3484757520" sldId="485"/>
            <ac:spMk id="6005" creationId="{1ED31EFA-FB18-4EF0-810A-11F901CA45AA}"/>
          </ac:spMkLst>
        </pc:spChg>
        <pc:spChg chg="mod">
          <ac:chgData name="Kolakowski, Artur" userId="9c34c8cc-b1df-44f6-bea5-dcf7a54ee35f" providerId="ADAL" clId="{3840EB45-74CA-49F5-8548-3DE287019A31}" dt="2022-12-08T10:51:56.410" v="18460" actId="790"/>
          <ac:spMkLst>
            <pc:docMk/>
            <pc:sldMk cId="3484757520" sldId="485"/>
            <ac:spMk id="6006" creationId="{94878702-0606-4891-9FE5-74EF6A389753}"/>
          </ac:spMkLst>
        </pc:spChg>
        <pc:spChg chg="mod">
          <ac:chgData name="Kolakowski, Artur" userId="9c34c8cc-b1df-44f6-bea5-dcf7a54ee35f" providerId="ADAL" clId="{3840EB45-74CA-49F5-8548-3DE287019A31}" dt="2022-12-08T10:51:56.414" v="18461" actId="790"/>
          <ac:spMkLst>
            <pc:docMk/>
            <pc:sldMk cId="3484757520" sldId="485"/>
            <ac:spMk id="6007" creationId="{E9F6C7C6-1010-48DD-8B59-C58F124E6065}"/>
          </ac:spMkLst>
        </pc:spChg>
        <pc:spChg chg="mod">
          <ac:chgData name="Kolakowski, Artur" userId="9c34c8cc-b1df-44f6-bea5-dcf7a54ee35f" providerId="ADAL" clId="{3840EB45-74CA-49F5-8548-3DE287019A31}" dt="2022-12-08T10:51:56.416" v="18462" actId="790"/>
          <ac:spMkLst>
            <pc:docMk/>
            <pc:sldMk cId="3484757520" sldId="485"/>
            <ac:spMk id="6008" creationId="{3BCF9443-B563-4B07-8584-E9C03BFD0E2F}"/>
          </ac:spMkLst>
        </pc:spChg>
        <pc:spChg chg="mod">
          <ac:chgData name="Kolakowski, Artur" userId="9c34c8cc-b1df-44f6-bea5-dcf7a54ee35f" providerId="ADAL" clId="{3840EB45-74CA-49F5-8548-3DE287019A31}" dt="2022-12-08T10:51:56.419" v="18463" actId="790"/>
          <ac:spMkLst>
            <pc:docMk/>
            <pc:sldMk cId="3484757520" sldId="485"/>
            <ac:spMk id="6009" creationId="{982C6DF2-1E93-4831-B1B2-58D4DD40611B}"/>
          </ac:spMkLst>
        </pc:spChg>
        <pc:spChg chg="mod">
          <ac:chgData name="Kolakowski, Artur" userId="9c34c8cc-b1df-44f6-bea5-dcf7a54ee35f" providerId="ADAL" clId="{3840EB45-74CA-49F5-8548-3DE287019A31}" dt="2022-12-08T10:51:56.422" v="18464" actId="790"/>
          <ac:spMkLst>
            <pc:docMk/>
            <pc:sldMk cId="3484757520" sldId="485"/>
            <ac:spMk id="6010" creationId="{1A419DDF-1642-496C-A6B3-77F90E5F3874}"/>
          </ac:spMkLst>
        </pc:spChg>
        <pc:spChg chg="mod">
          <ac:chgData name="Kolakowski, Artur" userId="9c34c8cc-b1df-44f6-bea5-dcf7a54ee35f" providerId="ADAL" clId="{3840EB45-74CA-49F5-8548-3DE287019A31}" dt="2022-12-08T10:51:56.424" v="18465" actId="790"/>
          <ac:spMkLst>
            <pc:docMk/>
            <pc:sldMk cId="3484757520" sldId="485"/>
            <ac:spMk id="6011" creationId="{32DE16D6-3463-4D82-9885-CC0C977E97C5}"/>
          </ac:spMkLst>
        </pc:spChg>
        <pc:spChg chg="mod">
          <ac:chgData name="Kolakowski, Artur" userId="9c34c8cc-b1df-44f6-bea5-dcf7a54ee35f" providerId="ADAL" clId="{3840EB45-74CA-49F5-8548-3DE287019A31}" dt="2022-12-08T10:51:56.427" v="18466" actId="790"/>
          <ac:spMkLst>
            <pc:docMk/>
            <pc:sldMk cId="3484757520" sldId="485"/>
            <ac:spMk id="6012" creationId="{97F75D57-C4A5-4EC7-A945-5738272FBA3F}"/>
          </ac:spMkLst>
        </pc:spChg>
        <pc:spChg chg="mod">
          <ac:chgData name="Kolakowski, Artur" userId="9c34c8cc-b1df-44f6-bea5-dcf7a54ee35f" providerId="ADAL" clId="{3840EB45-74CA-49F5-8548-3DE287019A31}" dt="2022-12-08T10:51:56.430" v="18467" actId="790"/>
          <ac:spMkLst>
            <pc:docMk/>
            <pc:sldMk cId="3484757520" sldId="485"/>
            <ac:spMk id="6013" creationId="{36612347-404D-43F0-806D-2593E4E255BE}"/>
          </ac:spMkLst>
        </pc:spChg>
        <pc:spChg chg="mod">
          <ac:chgData name="Kolakowski, Artur" userId="9c34c8cc-b1df-44f6-bea5-dcf7a54ee35f" providerId="ADAL" clId="{3840EB45-74CA-49F5-8548-3DE287019A31}" dt="2022-12-08T10:51:56.433" v="18468" actId="790"/>
          <ac:spMkLst>
            <pc:docMk/>
            <pc:sldMk cId="3484757520" sldId="485"/>
            <ac:spMk id="6014" creationId="{7D376BBC-2780-4708-9550-176C22C5C78D}"/>
          </ac:spMkLst>
        </pc:spChg>
        <pc:spChg chg="mod">
          <ac:chgData name="Kolakowski, Artur" userId="9c34c8cc-b1df-44f6-bea5-dcf7a54ee35f" providerId="ADAL" clId="{3840EB45-74CA-49F5-8548-3DE287019A31}" dt="2022-12-08T10:51:56.435" v="18469" actId="790"/>
          <ac:spMkLst>
            <pc:docMk/>
            <pc:sldMk cId="3484757520" sldId="485"/>
            <ac:spMk id="6015" creationId="{D0BB2A46-3DFF-4BC1-8D67-7D21ED86A208}"/>
          </ac:spMkLst>
        </pc:spChg>
        <pc:spChg chg="mod">
          <ac:chgData name="Kolakowski, Artur" userId="9c34c8cc-b1df-44f6-bea5-dcf7a54ee35f" providerId="ADAL" clId="{3840EB45-74CA-49F5-8548-3DE287019A31}" dt="2022-12-08T10:51:56.438" v="18470" actId="790"/>
          <ac:spMkLst>
            <pc:docMk/>
            <pc:sldMk cId="3484757520" sldId="485"/>
            <ac:spMk id="6016" creationId="{17F514EE-0B2C-4997-9247-66B7521289E4}"/>
          </ac:spMkLst>
        </pc:spChg>
        <pc:spChg chg="mod">
          <ac:chgData name="Kolakowski, Artur" userId="9c34c8cc-b1df-44f6-bea5-dcf7a54ee35f" providerId="ADAL" clId="{3840EB45-74CA-49F5-8548-3DE287019A31}" dt="2022-12-08T10:51:56.440" v="18471" actId="790"/>
          <ac:spMkLst>
            <pc:docMk/>
            <pc:sldMk cId="3484757520" sldId="485"/>
            <ac:spMk id="6017" creationId="{A358BD24-AE21-49A4-B453-181512FEBE99}"/>
          </ac:spMkLst>
        </pc:spChg>
        <pc:spChg chg="mod">
          <ac:chgData name="Kolakowski, Artur" userId="9c34c8cc-b1df-44f6-bea5-dcf7a54ee35f" providerId="ADAL" clId="{3840EB45-74CA-49F5-8548-3DE287019A31}" dt="2022-12-08T10:51:56.443" v="18472" actId="790"/>
          <ac:spMkLst>
            <pc:docMk/>
            <pc:sldMk cId="3484757520" sldId="485"/>
            <ac:spMk id="6018" creationId="{2EDB0197-9C08-4C00-810F-F41E97FF3EDF}"/>
          </ac:spMkLst>
        </pc:spChg>
        <pc:spChg chg="mod">
          <ac:chgData name="Kolakowski, Artur" userId="9c34c8cc-b1df-44f6-bea5-dcf7a54ee35f" providerId="ADAL" clId="{3840EB45-74CA-49F5-8548-3DE287019A31}" dt="2022-12-08T10:51:56.446" v="18473" actId="790"/>
          <ac:spMkLst>
            <pc:docMk/>
            <pc:sldMk cId="3484757520" sldId="485"/>
            <ac:spMk id="6019" creationId="{CA29E23D-D934-4167-8569-3175AC8DC8B5}"/>
          </ac:spMkLst>
        </pc:spChg>
        <pc:spChg chg="mod">
          <ac:chgData name="Kolakowski, Artur" userId="9c34c8cc-b1df-44f6-bea5-dcf7a54ee35f" providerId="ADAL" clId="{3840EB45-74CA-49F5-8548-3DE287019A31}" dt="2022-12-08T10:51:56.447" v="18474" actId="790"/>
          <ac:spMkLst>
            <pc:docMk/>
            <pc:sldMk cId="3484757520" sldId="485"/>
            <ac:spMk id="6020" creationId="{E6194653-0E17-4076-A291-870DF6082306}"/>
          </ac:spMkLst>
        </pc:spChg>
        <pc:spChg chg="mod">
          <ac:chgData name="Kolakowski, Artur" userId="9c34c8cc-b1df-44f6-bea5-dcf7a54ee35f" providerId="ADAL" clId="{3840EB45-74CA-49F5-8548-3DE287019A31}" dt="2022-12-08T10:51:56.450" v="18475" actId="790"/>
          <ac:spMkLst>
            <pc:docMk/>
            <pc:sldMk cId="3484757520" sldId="485"/>
            <ac:spMk id="6021" creationId="{20D7ECF2-5E53-4649-9AFD-1D14C9C39441}"/>
          </ac:spMkLst>
        </pc:spChg>
        <pc:spChg chg="mod">
          <ac:chgData name="Kolakowski, Artur" userId="9c34c8cc-b1df-44f6-bea5-dcf7a54ee35f" providerId="ADAL" clId="{3840EB45-74CA-49F5-8548-3DE287019A31}" dt="2022-12-08T10:51:56.452" v="18476" actId="790"/>
          <ac:spMkLst>
            <pc:docMk/>
            <pc:sldMk cId="3484757520" sldId="485"/>
            <ac:spMk id="6022" creationId="{FE9B4E04-4810-4DDC-84EB-FB158AEC9FB5}"/>
          </ac:spMkLst>
        </pc:spChg>
        <pc:spChg chg="mod">
          <ac:chgData name="Kolakowski, Artur" userId="9c34c8cc-b1df-44f6-bea5-dcf7a54ee35f" providerId="ADAL" clId="{3840EB45-74CA-49F5-8548-3DE287019A31}" dt="2022-12-08T10:51:56.454" v="18477" actId="790"/>
          <ac:spMkLst>
            <pc:docMk/>
            <pc:sldMk cId="3484757520" sldId="485"/>
            <ac:spMk id="6023" creationId="{D3A7051D-3738-4E47-A1A3-58726EE641D0}"/>
          </ac:spMkLst>
        </pc:spChg>
        <pc:spChg chg="mod">
          <ac:chgData name="Kolakowski, Artur" userId="9c34c8cc-b1df-44f6-bea5-dcf7a54ee35f" providerId="ADAL" clId="{3840EB45-74CA-49F5-8548-3DE287019A31}" dt="2022-12-08T10:51:56.457" v="18478" actId="790"/>
          <ac:spMkLst>
            <pc:docMk/>
            <pc:sldMk cId="3484757520" sldId="485"/>
            <ac:spMk id="6024" creationId="{1532A4C8-C5CE-44F6-A9E8-63B370CE752F}"/>
          </ac:spMkLst>
        </pc:spChg>
        <pc:spChg chg="mod">
          <ac:chgData name="Kolakowski, Artur" userId="9c34c8cc-b1df-44f6-bea5-dcf7a54ee35f" providerId="ADAL" clId="{3840EB45-74CA-49F5-8548-3DE287019A31}" dt="2022-12-08T10:51:56.460" v="18479" actId="790"/>
          <ac:spMkLst>
            <pc:docMk/>
            <pc:sldMk cId="3484757520" sldId="485"/>
            <ac:spMk id="6025" creationId="{3DE182D3-7D9E-4B0A-A3EB-4B74CE583CD3}"/>
          </ac:spMkLst>
        </pc:spChg>
        <pc:spChg chg="mod">
          <ac:chgData name="Kolakowski, Artur" userId="9c34c8cc-b1df-44f6-bea5-dcf7a54ee35f" providerId="ADAL" clId="{3840EB45-74CA-49F5-8548-3DE287019A31}" dt="2022-12-08T10:51:56.462" v="18480" actId="790"/>
          <ac:spMkLst>
            <pc:docMk/>
            <pc:sldMk cId="3484757520" sldId="485"/>
            <ac:spMk id="6026" creationId="{A9632FEE-7779-4593-A88E-7C806F3A67CF}"/>
          </ac:spMkLst>
        </pc:spChg>
        <pc:spChg chg="mod">
          <ac:chgData name="Kolakowski, Artur" userId="9c34c8cc-b1df-44f6-bea5-dcf7a54ee35f" providerId="ADAL" clId="{3840EB45-74CA-49F5-8548-3DE287019A31}" dt="2022-12-08T10:51:56.465" v="18481" actId="790"/>
          <ac:spMkLst>
            <pc:docMk/>
            <pc:sldMk cId="3484757520" sldId="485"/>
            <ac:spMk id="6027" creationId="{606D667D-1F58-4F33-9EB2-3D2B269AB935}"/>
          </ac:spMkLst>
        </pc:spChg>
        <pc:spChg chg="mod">
          <ac:chgData name="Kolakowski, Artur" userId="9c34c8cc-b1df-44f6-bea5-dcf7a54ee35f" providerId="ADAL" clId="{3840EB45-74CA-49F5-8548-3DE287019A31}" dt="2022-12-08T10:51:56.467" v="18482" actId="790"/>
          <ac:spMkLst>
            <pc:docMk/>
            <pc:sldMk cId="3484757520" sldId="485"/>
            <ac:spMk id="6028" creationId="{0035033A-4470-4BE5-8528-A007807125EB}"/>
          </ac:spMkLst>
        </pc:spChg>
        <pc:spChg chg="mod">
          <ac:chgData name="Kolakowski, Artur" userId="9c34c8cc-b1df-44f6-bea5-dcf7a54ee35f" providerId="ADAL" clId="{3840EB45-74CA-49F5-8548-3DE287019A31}" dt="2022-12-08T10:51:56.470" v="18483" actId="790"/>
          <ac:spMkLst>
            <pc:docMk/>
            <pc:sldMk cId="3484757520" sldId="485"/>
            <ac:spMk id="6029" creationId="{1C9821AD-1164-4660-9BF4-03778EF3487A}"/>
          </ac:spMkLst>
        </pc:spChg>
        <pc:spChg chg="mod">
          <ac:chgData name="Kolakowski, Artur" userId="9c34c8cc-b1df-44f6-bea5-dcf7a54ee35f" providerId="ADAL" clId="{3840EB45-74CA-49F5-8548-3DE287019A31}" dt="2022-12-08T10:51:56.473" v="18484" actId="790"/>
          <ac:spMkLst>
            <pc:docMk/>
            <pc:sldMk cId="3484757520" sldId="485"/>
            <ac:spMk id="6030" creationId="{CAFE4431-2750-4A6D-80BC-197345AE2DEE}"/>
          </ac:spMkLst>
        </pc:spChg>
        <pc:spChg chg="mod">
          <ac:chgData name="Kolakowski, Artur" userId="9c34c8cc-b1df-44f6-bea5-dcf7a54ee35f" providerId="ADAL" clId="{3840EB45-74CA-49F5-8548-3DE287019A31}" dt="2022-12-08T10:51:56.476" v="18485" actId="790"/>
          <ac:spMkLst>
            <pc:docMk/>
            <pc:sldMk cId="3484757520" sldId="485"/>
            <ac:spMk id="6031" creationId="{FD0E8C5F-CDDA-46AB-9DED-780D398F993A}"/>
          </ac:spMkLst>
        </pc:spChg>
        <pc:spChg chg="mod">
          <ac:chgData name="Kolakowski, Artur" userId="9c34c8cc-b1df-44f6-bea5-dcf7a54ee35f" providerId="ADAL" clId="{3840EB45-74CA-49F5-8548-3DE287019A31}" dt="2022-12-08T10:51:56.479" v="18486" actId="790"/>
          <ac:spMkLst>
            <pc:docMk/>
            <pc:sldMk cId="3484757520" sldId="485"/>
            <ac:spMk id="6032" creationId="{6ED4FA29-789B-4B64-8FED-FECC63D34EAE}"/>
          </ac:spMkLst>
        </pc:spChg>
        <pc:spChg chg="mod">
          <ac:chgData name="Kolakowski, Artur" userId="9c34c8cc-b1df-44f6-bea5-dcf7a54ee35f" providerId="ADAL" clId="{3840EB45-74CA-49F5-8548-3DE287019A31}" dt="2022-12-08T10:51:56.481" v="18487" actId="790"/>
          <ac:spMkLst>
            <pc:docMk/>
            <pc:sldMk cId="3484757520" sldId="485"/>
            <ac:spMk id="6033" creationId="{499CE1C7-45A5-4BFF-B539-6554F45CDF62}"/>
          </ac:spMkLst>
        </pc:spChg>
        <pc:spChg chg="mod">
          <ac:chgData name="Kolakowski, Artur" userId="9c34c8cc-b1df-44f6-bea5-dcf7a54ee35f" providerId="ADAL" clId="{3840EB45-74CA-49F5-8548-3DE287019A31}" dt="2022-12-08T10:51:56.483" v="18488" actId="790"/>
          <ac:spMkLst>
            <pc:docMk/>
            <pc:sldMk cId="3484757520" sldId="485"/>
            <ac:spMk id="6034" creationId="{46551663-4233-48B3-B513-D7118262832D}"/>
          </ac:spMkLst>
        </pc:spChg>
        <pc:spChg chg="mod">
          <ac:chgData name="Kolakowski, Artur" userId="9c34c8cc-b1df-44f6-bea5-dcf7a54ee35f" providerId="ADAL" clId="{3840EB45-74CA-49F5-8548-3DE287019A31}" dt="2022-12-08T10:51:56.485" v="18489" actId="790"/>
          <ac:spMkLst>
            <pc:docMk/>
            <pc:sldMk cId="3484757520" sldId="485"/>
            <ac:spMk id="6035" creationId="{9811D038-6008-4593-80E5-12925151594F}"/>
          </ac:spMkLst>
        </pc:spChg>
        <pc:spChg chg="mod">
          <ac:chgData name="Kolakowski, Artur" userId="9c34c8cc-b1df-44f6-bea5-dcf7a54ee35f" providerId="ADAL" clId="{3840EB45-74CA-49F5-8548-3DE287019A31}" dt="2022-12-08T10:51:56.488" v="18490" actId="790"/>
          <ac:spMkLst>
            <pc:docMk/>
            <pc:sldMk cId="3484757520" sldId="485"/>
            <ac:spMk id="6036" creationId="{D6D5B8CD-48B1-4BBC-AA44-D09BCDDA4DF1}"/>
          </ac:spMkLst>
        </pc:spChg>
        <pc:spChg chg="mod">
          <ac:chgData name="Kolakowski, Artur" userId="9c34c8cc-b1df-44f6-bea5-dcf7a54ee35f" providerId="ADAL" clId="{3840EB45-74CA-49F5-8548-3DE287019A31}" dt="2022-12-08T10:51:56.490" v="18491" actId="790"/>
          <ac:spMkLst>
            <pc:docMk/>
            <pc:sldMk cId="3484757520" sldId="485"/>
            <ac:spMk id="6037" creationId="{B8A51ACB-008D-4E04-A453-DC760081D2FE}"/>
          </ac:spMkLst>
        </pc:spChg>
        <pc:spChg chg="mod">
          <ac:chgData name="Kolakowski, Artur" userId="9c34c8cc-b1df-44f6-bea5-dcf7a54ee35f" providerId="ADAL" clId="{3840EB45-74CA-49F5-8548-3DE287019A31}" dt="2022-12-08T10:51:56.493" v="18492" actId="790"/>
          <ac:spMkLst>
            <pc:docMk/>
            <pc:sldMk cId="3484757520" sldId="485"/>
            <ac:spMk id="6038" creationId="{9A6BB13D-CD4E-4157-902E-A8E53DCB3F75}"/>
          </ac:spMkLst>
        </pc:spChg>
        <pc:spChg chg="mod">
          <ac:chgData name="Kolakowski, Artur" userId="9c34c8cc-b1df-44f6-bea5-dcf7a54ee35f" providerId="ADAL" clId="{3840EB45-74CA-49F5-8548-3DE287019A31}" dt="2022-12-08T10:51:56.495" v="18493" actId="790"/>
          <ac:spMkLst>
            <pc:docMk/>
            <pc:sldMk cId="3484757520" sldId="485"/>
            <ac:spMk id="6039" creationId="{3BC1933F-3130-405E-98BB-6CAC0CB9862D}"/>
          </ac:spMkLst>
        </pc:spChg>
        <pc:spChg chg="mod">
          <ac:chgData name="Kolakowski, Artur" userId="9c34c8cc-b1df-44f6-bea5-dcf7a54ee35f" providerId="ADAL" clId="{3840EB45-74CA-49F5-8548-3DE287019A31}" dt="2022-12-08T10:51:56.499" v="18494" actId="790"/>
          <ac:spMkLst>
            <pc:docMk/>
            <pc:sldMk cId="3484757520" sldId="485"/>
            <ac:spMk id="6040" creationId="{A454BBBC-6179-4A37-9430-A5F7E8AAB466}"/>
          </ac:spMkLst>
        </pc:spChg>
        <pc:spChg chg="mod">
          <ac:chgData name="Kolakowski, Artur" userId="9c34c8cc-b1df-44f6-bea5-dcf7a54ee35f" providerId="ADAL" clId="{3840EB45-74CA-49F5-8548-3DE287019A31}" dt="2022-12-08T10:51:56.502" v="18495" actId="790"/>
          <ac:spMkLst>
            <pc:docMk/>
            <pc:sldMk cId="3484757520" sldId="485"/>
            <ac:spMk id="6041" creationId="{272D315A-CAC6-4F19-AAE5-3A893F7F2C6D}"/>
          </ac:spMkLst>
        </pc:spChg>
        <pc:spChg chg="mod">
          <ac:chgData name="Kolakowski, Artur" userId="9c34c8cc-b1df-44f6-bea5-dcf7a54ee35f" providerId="ADAL" clId="{3840EB45-74CA-49F5-8548-3DE287019A31}" dt="2022-12-08T10:51:56.505" v="18496" actId="790"/>
          <ac:spMkLst>
            <pc:docMk/>
            <pc:sldMk cId="3484757520" sldId="485"/>
            <ac:spMk id="6042" creationId="{DF2F38C6-1613-4626-8298-3478BEA8E149}"/>
          </ac:spMkLst>
        </pc:spChg>
        <pc:spChg chg="mod">
          <ac:chgData name="Kolakowski, Artur" userId="9c34c8cc-b1df-44f6-bea5-dcf7a54ee35f" providerId="ADAL" clId="{3840EB45-74CA-49F5-8548-3DE287019A31}" dt="2022-12-08T10:51:56.507" v="18497" actId="790"/>
          <ac:spMkLst>
            <pc:docMk/>
            <pc:sldMk cId="3484757520" sldId="485"/>
            <ac:spMk id="6043" creationId="{D07E0163-7688-49E4-8129-9458371A84C9}"/>
          </ac:spMkLst>
        </pc:spChg>
        <pc:spChg chg="mod">
          <ac:chgData name="Kolakowski, Artur" userId="9c34c8cc-b1df-44f6-bea5-dcf7a54ee35f" providerId="ADAL" clId="{3840EB45-74CA-49F5-8548-3DE287019A31}" dt="2022-12-08T10:51:56.510" v="18498" actId="790"/>
          <ac:spMkLst>
            <pc:docMk/>
            <pc:sldMk cId="3484757520" sldId="485"/>
            <ac:spMk id="6044" creationId="{104CA04B-8760-4DAB-8D3F-F9B0CB1E250C}"/>
          </ac:spMkLst>
        </pc:spChg>
        <pc:spChg chg="mod">
          <ac:chgData name="Kolakowski, Artur" userId="9c34c8cc-b1df-44f6-bea5-dcf7a54ee35f" providerId="ADAL" clId="{3840EB45-74CA-49F5-8548-3DE287019A31}" dt="2022-12-08T10:51:56.513" v="18499" actId="790"/>
          <ac:spMkLst>
            <pc:docMk/>
            <pc:sldMk cId="3484757520" sldId="485"/>
            <ac:spMk id="6045" creationId="{6BA1F812-D34D-49B7-AA17-832624D1F962}"/>
          </ac:spMkLst>
        </pc:spChg>
        <pc:spChg chg="mod">
          <ac:chgData name="Kolakowski, Artur" userId="9c34c8cc-b1df-44f6-bea5-dcf7a54ee35f" providerId="ADAL" clId="{3840EB45-74CA-49F5-8548-3DE287019A31}" dt="2022-12-08T10:51:56.516" v="18500" actId="790"/>
          <ac:spMkLst>
            <pc:docMk/>
            <pc:sldMk cId="3484757520" sldId="485"/>
            <ac:spMk id="6046" creationId="{774FB75E-886C-4DAB-93A9-CA393761840F}"/>
          </ac:spMkLst>
        </pc:spChg>
        <pc:spChg chg="mod">
          <ac:chgData name="Kolakowski, Artur" userId="9c34c8cc-b1df-44f6-bea5-dcf7a54ee35f" providerId="ADAL" clId="{3840EB45-74CA-49F5-8548-3DE287019A31}" dt="2022-12-08T10:51:56.518" v="18501" actId="790"/>
          <ac:spMkLst>
            <pc:docMk/>
            <pc:sldMk cId="3484757520" sldId="485"/>
            <ac:spMk id="6047" creationId="{B74DD551-1839-4613-AAB9-F8E182E992CE}"/>
          </ac:spMkLst>
        </pc:spChg>
        <pc:spChg chg="mod">
          <ac:chgData name="Kolakowski, Artur" userId="9c34c8cc-b1df-44f6-bea5-dcf7a54ee35f" providerId="ADAL" clId="{3840EB45-74CA-49F5-8548-3DE287019A31}" dt="2022-12-08T10:51:56.521" v="18502" actId="790"/>
          <ac:spMkLst>
            <pc:docMk/>
            <pc:sldMk cId="3484757520" sldId="485"/>
            <ac:spMk id="6048" creationId="{E9EB89F5-C37E-4FCA-B5B1-54CD05666CC8}"/>
          </ac:spMkLst>
        </pc:spChg>
        <pc:spChg chg="mod">
          <ac:chgData name="Kolakowski, Artur" userId="9c34c8cc-b1df-44f6-bea5-dcf7a54ee35f" providerId="ADAL" clId="{3840EB45-74CA-49F5-8548-3DE287019A31}" dt="2022-12-08T10:51:56.523" v="18503" actId="790"/>
          <ac:spMkLst>
            <pc:docMk/>
            <pc:sldMk cId="3484757520" sldId="485"/>
            <ac:spMk id="6049" creationId="{02E5F759-EA77-4EFF-BF28-8200DCA46C09}"/>
          </ac:spMkLst>
        </pc:spChg>
        <pc:spChg chg="mod">
          <ac:chgData name="Kolakowski, Artur" userId="9c34c8cc-b1df-44f6-bea5-dcf7a54ee35f" providerId="ADAL" clId="{3840EB45-74CA-49F5-8548-3DE287019A31}" dt="2022-12-08T10:51:56.525" v="18504" actId="790"/>
          <ac:spMkLst>
            <pc:docMk/>
            <pc:sldMk cId="3484757520" sldId="485"/>
            <ac:spMk id="6050" creationId="{CD08FD16-1D91-4AB7-8DB0-18209CEC8C26}"/>
          </ac:spMkLst>
        </pc:spChg>
        <pc:spChg chg="mod">
          <ac:chgData name="Kolakowski, Artur" userId="9c34c8cc-b1df-44f6-bea5-dcf7a54ee35f" providerId="ADAL" clId="{3840EB45-74CA-49F5-8548-3DE287019A31}" dt="2022-12-08T10:51:56.528" v="18505" actId="790"/>
          <ac:spMkLst>
            <pc:docMk/>
            <pc:sldMk cId="3484757520" sldId="485"/>
            <ac:spMk id="6051" creationId="{722F36DE-F1A8-4B5E-BDEB-10839EA3C29F}"/>
          </ac:spMkLst>
        </pc:spChg>
        <pc:spChg chg="mod">
          <ac:chgData name="Kolakowski, Artur" userId="9c34c8cc-b1df-44f6-bea5-dcf7a54ee35f" providerId="ADAL" clId="{3840EB45-74CA-49F5-8548-3DE287019A31}" dt="2022-12-08T10:51:56.531" v="18506" actId="790"/>
          <ac:spMkLst>
            <pc:docMk/>
            <pc:sldMk cId="3484757520" sldId="485"/>
            <ac:spMk id="6052" creationId="{FFF225FE-B7F8-4D71-A1E6-DD6F96532FAD}"/>
          </ac:spMkLst>
        </pc:spChg>
        <pc:spChg chg="mod">
          <ac:chgData name="Kolakowski, Artur" userId="9c34c8cc-b1df-44f6-bea5-dcf7a54ee35f" providerId="ADAL" clId="{3840EB45-74CA-49F5-8548-3DE287019A31}" dt="2022-12-08T10:51:56.533" v="18507" actId="790"/>
          <ac:spMkLst>
            <pc:docMk/>
            <pc:sldMk cId="3484757520" sldId="485"/>
            <ac:spMk id="6053" creationId="{5CD004D0-9C4C-4FAB-8D2E-DD1BDF8BA240}"/>
          </ac:spMkLst>
        </pc:spChg>
        <pc:spChg chg="mod">
          <ac:chgData name="Kolakowski, Artur" userId="9c34c8cc-b1df-44f6-bea5-dcf7a54ee35f" providerId="ADAL" clId="{3840EB45-74CA-49F5-8548-3DE287019A31}" dt="2022-12-08T10:51:56.536" v="18508" actId="790"/>
          <ac:spMkLst>
            <pc:docMk/>
            <pc:sldMk cId="3484757520" sldId="485"/>
            <ac:spMk id="6054" creationId="{B70C5D15-A4DB-49AA-89DA-586338F3B69C}"/>
          </ac:spMkLst>
        </pc:spChg>
        <pc:spChg chg="mod">
          <ac:chgData name="Kolakowski, Artur" userId="9c34c8cc-b1df-44f6-bea5-dcf7a54ee35f" providerId="ADAL" clId="{3840EB45-74CA-49F5-8548-3DE287019A31}" dt="2022-12-08T10:51:56.538" v="18509" actId="790"/>
          <ac:spMkLst>
            <pc:docMk/>
            <pc:sldMk cId="3484757520" sldId="485"/>
            <ac:spMk id="6055" creationId="{18917D27-8BDA-4598-881F-819B6B502EFA}"/>
          </ac:spMkLst>
        </pc:spChg>
        <pc:spChg chg="mod">
          <ac:chgData name="Kolakowski, Artur" userId="9c34c8cc-b1df-44f6-bea5-dcf7a54ee35f" providerId="ADAL" clId="{3840EB45-74CA-49F5-8548-3DE287019A31}" dt="2022-12-08T10:51:56.540" v="18510" actId="790"/>
          <ac:spMkLst>
            <pc:docMk/>
            <pc:sldMk cId="3484757520" sldId="485"/>
            <ac:spMk id="6056" creationId="{61EA7CA6-3E66-4329-A43E-703ED84882B0}"/>
          </ac:spMkLst>
        </pc:spChg>
        <pc:spChg chg="mod">
          <ac:chgData name="Kolakowski, Artur" userId="9c34c8cc-b1df-44f6-bea5-dcf7a54ee35f" providerId="ADAL" clId="{3840EB45-74CA-49F5-8548-3DE287019A31}" dt="2022-12-08T10:51:56.542" v="18511" actId="790"/>
          <ac:spMkLst>
            <pc:docMk/>
            <pc:sldMk cId="3484757520" sldId="485"/>
            <ac:spMk id="6057" creationId="{87358456-8753-4F57-85BC-BEB94A265C6C}"/>
          </ac:spMkLst>
        </pc:spChg>
        <pc:spChg chg="mod">
          <ac:chgData name="Kolakowski, Artur" userId="9c34c8cc-b1df-44f6-bea5-dcf7a54ee35f" providerId="ADAL" clId="{3840EB45-74CA-49F5-8548-3DE287019A31}" dt="2022-12-08T10:51:56.545" v="18512" actId="790"/>
          <ac:spMkLst>
            <pc:docMk/>
            <pc:sldMk cId="3484757520" sldId="485"/>
            <ac:spMk id="6058" creationId="{77E5CED0-0CE4-4923-8391-20FBB7F7C0B3}"/>
          </ac:spMkLst>
        </pc:spChg>
        <pc:spChg chg="mod">
          <ac:chgData name="Kolakowski, Artur" userId="9c34c8cc-b1df-44f6-bea5-dcf7a54ee35f" providerId="ADAL" clId="{3840EB45-74CA-49F5-8548-3DE287019A31}" dt="2022-12-08T10:51:56.547" v="18513" actId="790"/>
          <ac:spMkLst>
            <pc:docMk/>
            <pc:sldMk cId="3484757520" sldId="485"/>
            <ac:spMk id="6059" creationId="{9AB83697-0500-4447-B929-9A3704CED59E}"/>
          </ac:spMkLst>
        </pc:spChg>
        <pc:spChg chg="mod">
          <ac:chgData name="Kolakowski, Artur" userId="9c34c8cc-b1df-44f6-bea5-dcf7a54ee35f" providerId="ADAL" clId="{3840EB45-74CA-49F5-8548-3DE287019A31}" dt="2022-12-08T10:51:56.552" v="18514" actId="790"/>
          <ac:spMkLst>
            <pc:docMk/>
            <pc:sldMk cId="3484757520" sldId="485"/>
            <ac:spMk id="6060" creationId="{6B65BB1E-BFA0-4A63-88B1-E982021C0D72}"/>
          </ac:spMkLst>
        </pc:spChg>
        <pc:spChg chg="mod">
          <ac:chgData name="Kolakowski, Artur" userId="9c34c8cc-b1df-44f6-bea5-dcf7a54ee35f" providerId="ADAL" clId="{3840EB45-74CA-49F5-8548-3DE287019A31}" dt="2022-12-08T10:51:56.554" v="18515" actId="790"/>
          <ac:spMkLst>
            <pc:docMk/>
            <pc:sldMk cId="3484757520" sldId="485"/>
            <ac:spMk id="6061" creationId="{AE68BE28-B78D-4402-A708-445180DE5BCF}"/>
          </ac:spMkLst>
        </pc:spChg>
        <pc:spChg chg="mod">
          <ac:chgData name="Kolakowski, Artur" userId="9c34c8cc-b1df-44f6-bea5-dcf7a54ee35f" providerId="ADAL" clId="{3840EB45-74CA-49F5-8548-3DE287019A31}" dt="2022-12-08T10:51:56.556" v="18516" actId="790"/>
          <ac:spMkLst>
            <pc:docMk/>
            <pc:sldMk cId="3484757520" sldId="485"/>
            <ac:spMk id="6062" creationId="{8B6ADFC4-25C3-4D62-A8F7-E4CC45DE1649}"/>
          </ac:spMkLst>
        </pc:spChg>
        <pc:spChg chg="mod">
          <ac:chgData name="Kolakowski, Artur" userId="9c34c8cc-b1df-44f6-bea5-dcf7a54ee35f" providerId="ADAL" clId="{3840EB45-74CA-49F5-8548-3DE287019A31}" dt="2022-12-08T10:51:56.559" v="18517" actId="790"/>
          <ac:spMkLst>
            <pc:docMk/>
            <pc:sldMk cId="3484757520" sldId="485"/>
            <ac:spMk id="6063" creationId="{5DC43E18-1E8F-4E88-BE50-CFCCBD4700F8}"/>
          </ac:spMkLst>
        </pc:spChg>
        <pc:spChg chg="mod">
          <ac:chgData name="Kolakowski, Artur" userId="9c34c8cc-b1df-44f6-bea5-dcf7a54ee35f" providerId="ADAL" clId="{3840EB45-74CA-49F5-8548-3DE287019A31}" dt="2022-12-08T10:51:56.561" v="18518" actId="790"/>
          <ac:spMkLst>
            <pc:docMk/>
            <pc:sldMk cId="3484757520" sldId="485"/>
            <ac:spMk id="6064" creationId="{3C5E9AF0-39BE-40CF-A69D-95423999DED9}"/>
          </ac:spMkLst>
        </pc:spChg>
        <pc:spChg chg="mod">
          <ac:chgData name="Kolakowski, Artur" userId="9c34c8cc-b1df-44f6-bea5-dcf7a54ee35f" providerId="ADAL" clId="{3840EB45-74CA-49F5-8548-3DE287019A31}" dt="2022-12-08T10:51:56.564" v="18519" actId="790"/>
          <ac:spMkLst>
            <pc:docMk/>
            <pc:sldMk cId="3484757520" sldId="485"/>
            <ac:spMk id="6065" creationId="{2D44CC6F-8BC0-4C62-B6D2-B9343D0B907D}"/>
          </ac:spMkLst>
        </pc:spChg>
        <pc:spChg chg="mod">
          <ac:chgData name="Kolakowski, Artur" userId="9c34c8cc-b1df-44f6-bea5-dcf7a54ee35f" providerId="ADAL" clId="{3840EB45-74CA-49F5-8548-3DE287019A31}" dt="2022-12-08T10:51:56.566" v="18520" actId="790"/>
          <ac:spMkLst>
            <pc:docMk/>
            <pc:sldMk cId="3484757520" sldId="485"/>
            <ac:spMk id="6066" creationId="{BBB602F7-8EE7-4F38-80DF-50F0089F23A9}"/>
          </ac:spMkLst>
        </pc:spChg>
        <pc:spChg chg="mod">
          <ac:chgData name="Kolakowski, Artur" userId="9c34c8cc-b1df-44f6-bea5-dcf7a54ee35f" providerId="ADAL" clId="{3840EB45-74CA-49F5-8548-3DE287019A31}" dt="2022-12-08T10:51:56.570" v="18521" actId="790"/>
          <ac:spMkLst>
            <pc:docMk/>
            <pc:sldMk cId="3484757520" sldId="485"/>
            <ac:spMk id="6067" creationId="{25DEF970-3661-4AE2-A2C0-5448FEDB8833}"/>
          </ac:spMkLst>
        </pc:spChg>
        <pc:spChg chg="mod">
          <ac:chgData name="Kolakowski, Artur" userId="9c34c8cc-b1df-44f6-bea5-dcf7a54ee35f" providerId="ADAL" clId="{3840EB45-74CA-49F5-8548-3DE287019A31}" dt="2022-12-08T10:51:56.572" v="18522" actId="790"/>
          <ac:spMkLst>
            <pc:docMk/>
            <pc:sldMk cId="3484757520" sldId="485"/>
            <ac:spMk id="6068" creationId="{6A5FD96E-203A-45FA-9DB9-41358E69059E}"/>
          </ac:spMkLst>
        </pc:spChg>
        <pc:spChg chg="mod">
          <ac:chgData name="Kolakowski, Artur" userId="9c34c8cc-b1df-44f6-bea5-dcf7a54ee35f" providerId="ADAL" clId="{3840EB45-74CA-49F5-8548-3DE287019A31}" dt="2022-12-08T10:51:56.574" v="18523" actId="790"/>
          <ac:spMkLst>
            <pc:docMk/>
            <pc:sldMk cId="3484757520" sldId="485"/>
            <ac:spMk id="6069" creationId="{675A2119-B4E0-4A64-8DB8-2983F2E628D8}"/>
          </ac:spMkLst>
        </pc:spChg>
        <pc:spChg chg="mod">
          <ac:chgData name="Kolakowski, Artur" userId="9c34c8cc-b1df-44f6-bea5-dcf7a54ee35f" providerId="ADAL" clId="{3840EB45-74CA-49F5-8548-3DE287019A31}" dt="2022-12-08T10:51:56.577" v="18524" actId="790"/>
          <ac:spMkLst>
            <pc:docMk/>
            <pc:sldMk cId="3484757520" sldId="485"/>
            <ac:spMk id="6070" creationId="{8AC77DA5-C6A2-4CD9-B96C-E01A00BFB61A}"/>
          </ac:spMkLst>
        </pc:spChg>
        <pc:spChg chg="mod">
          <ac:chgData name="Kolakowski, Artur" userId="9c34c8cc-b1df-44f6-bea5-dcf7a54ee35f" providerId="ADAL" clId="{3840EB45-74CA-49F5-8548-3DE287019A31}" dt="2022-12-08T10:51:56.579" v="18525" actId="790"/>
          <ac:spMkLst>
            <pc:docMk/>
            <pc:sldMk cId="3484757520" sldId="485"/>
            <ac:spMk id="6071" creationId="{B6370444-C297-4580-842B-B5E21781122C}"/>
          </ac:spMkLst>
        </pc:spChg>
        <pc:spChg chg="mod">
          <ac:chgData name="Kolakowski, Artur" userId="9c34c8cc-b1df-44f6-bea5-dcf7a54ee35f" providerId="ADAL" clId="{3840EB45-74CA-49F5-8548-3DE287019A31}" dt="2022-12-08T10:51:56.582" v="18526" actId="790"/>
          <ac:spMkLst>
            <pc:docMk/>
            <pc:sldMk cId="3484757520" sldId="485"/>
            <ac:spMk id="6072" creationId="{B34A0FE0-B51C-4920-BC0A-78B51DDA7C95}"/>
          </ac:spMkLst>
        </pc:spChg>
        <pc:spChg chg="mod">
          <ac:chgData name="Kolakowski, Artur" userId="9c34c8cc-b1df-44f6-bea5-dcf7a54ee35f" providerId="ADAL" clId="{3840EB45-74CA-49F5-8548-3DE287019A31}" dt="2022-12-08T10:51:56.584" v="18527" actId="790"/>
          <ac:spMkLst>
            <pc:docMk/>
            <pc:sldMk cId="3484757520" sldId="485"/>
            <ac:spMk id="6073" creationId="{4877FD14-8C1B-47B3-8627-467B29BD577C}"/>
          </ac:spMkLst>
        </pc:spChg>
        <pc:spChg chg="mod">
          <ac:chgData name="Kolakowski, Artur" userId="9c34c8cc-b1df-44f6-bea5-dcf7a54ee35f" providerId="ADAL" clId="{3840EB45-74CA-49F5-8548-3DE287019A31}" dt="2022-12-08T10:51:56.586" v="18528" actId="790"/>
          <ac:spMkLst>
            <pc:docMk/>
            <pc:sldMk cId="3484757520" sldId="485"/>
            <ac:spMk id="6074" creationId="{9D9695A4-3D3C-406F-A184-79EBF4939DE7}"/>
          </ac:spMkLst>
        </pc:spChg>
        <pc:spChg chg="mod">
          <ac:chgData name="Kolakowski, Artur" userId="9c34c8cc-b1df-44f6-bea5-dcf7a54ee35f" providerId="ADAL" clId="{3840EB45-74CA-49F5-8548-3DE287019A31}" dt="2022-12-08T10:51:56.589" v="18529" actId="790"/>
          <ac:spMkLst>
            <pc:docMk/>
            <pc:sldMk cId="3484757520" sldId="485"/>
            <ac:spMk id="6075" creationId="{34F29244-DC7D-4CAD-A0D5-234E99835729}"/>
          </ac:spMkLst>
        </pc:spChg>
        <pc:spChg chg="mod">
          <ac:chgData name="Kolakowski, Artur" userId="9c34c8cc-b1df-44f6-bea5-dcf7a54ee35f" providerId="ADAL" clId="{3840EB45-74CA-49F5-8548-3DE287019A31}" dt="2022-12-08T10:51:56.592" v="18530" actId="790"/>
          <ac:spMkLst>
            <pc:docMk/>
            <pc:sldMk cId="3484757520" sldId="485"/>
            <ac:spMk id="6076" creationId="{48567388-BC6A-43A5-A87B-262E61BF4EDB}"/>
          </ac:spMkLst>
        </pc:spChg>
        <pc:spChg chg="mod">
          <ac:chgData name="Kolakowski, Artur" userId="9c34c8cc-b1df-44f6-bea5-dcf7a54ee35f" providerId="ADAL" clId="{3840EB45-74CA-49F5-8548-3DE287019A31}" dt="2022-12-08T10:51:56.594" v="18531" actId="790"/>
          <ac:spMkLst>
            <pc:docMk/>
            <pc:sldMk cId="3484757520" sldId="485"/>
            <ac:spMk id="6077" creationId="{28453DD9-F2F8-4AFC-82FD-271831DE5A27}"/>
          </ac:spMkLst>
        </pc:spChg>
        <pc:spChg chg="mod">
          <ac:chgData name="Kolakowski, Artur" userId="9c34c8cc-b1df-44f6-bea5-dcf7a54ee35f" providerId="ADAL" clId="{3840EB45-74CA-49F5-8548-3DE287019A31}" dt="2022-12-08T10:51:56.597" v="18532" actId="790"/>
          <ac:spMkLst>
            <pc:docMk/>
            <pc:sldMk cId="3484757520" sldId="485"/>
            <ac:spMk id="6078" creationId="{DA785E8F-CF72-4A6B-AE15-171FEB586D12}"/>
          </ac:spMkLst>
        </pc:spChg>
        <pc:spChg chg="mod">
          <ac:chgData name="Kolakowski, Artur" userId="9c34c8cc-b1df-44f6-bea5-dcf7a54ee35f" providerId="ADAL" clId="{3840EB45-74CA-49F5-8548-3DE287019A31}" dt="2022-12-08T10:51:56.599" v="18533" actId="790"/>
          <ac:spMkLst>
            <pc:docMk/>
            <pc:sldMk cId="3484757520" sldId="485"/>
            <ac:spMk id="6079" creationId="{F5131A18-D4FA-40B4-9488-9C19E596A0E2}"/>
          </ac:spMkLst>
        </pc:spChg>
        <pc:spChg chg="mod">
          <ac:chgData name="Kolakowski, Artur" userId="9c34c8cc-b1df-44f6-bea5-dcf7a54ee35f" providerId="ADAL" clId="{3840EB45-74CA-49F5-8548-3DE287019A31}" dt="2022-12-08T10:51:56.601" v="18534" actId="790"/>
          <ac:spMkLst>
            <pc:docMk/>
            <pc:sldMk cId="3484757520" sldId="485"/>
            <ac:spMk id="6080" creationId="{052F62EE-EC17-45B9-9966-A7ABDB3B52EF}"/>
          </ac:spMkLst>
        </pc:spChg>
        <pc:spChg chg="mod">
          <ac:chgData name="Kolakowski, Artur" userId="9c34c8cc-b1df-44f6-bea5-dcf7a54ee35f" providerId="ADAL" clId="{3840EB45-74CA-49F5-8548-3DE287019A31}" dt="2022-12-08T10:51:56.604" v="18535" actId="790"/>
          <ac:spMkLst>
            <pc:docMk/>
            <pc:sldMk cId="3484757520" sldId="485"/>
            <ac:spMk id="6081" creationId="{36EF3D04-796B-40A6-92E6-885AFF51B25A}"/>
          </ac:spMkLst>
        </pc:spChg>
        <pc:spChg chg="mod">
          <ac:chgData name="Kolakowski, Artur" userId="9c34c8cc-b1df-44f6-bea5-dcf7a54ee35f" providerId="ADAL" clId="{3840EB45-74CA-49F5-8548-3DE287019A31}" dt="2022-12-08T10:51:56.607" v="18536" actId="790"/>
          <ac:spMkLst>
            <pc:docMk/>
            <pc:sldMk cId="3484757520" sldId="485"/>
            <ac:spMk id="6082" creationId="{10B15188-7516-4528-9D5B-370086880B39}"/>
          </ac:spMkLst>
        </pc:spChg>
        <pc:spChg chg="mod">
          <ac:chgData name="Kolakowski, Artur" userId="9c34c8cc-b1df-44f6-bea5-dcf7a54ee35f" providerId="ADAL" clId="{3840EB45-74CA-49F5-8548-3DE287019A31}" dt="2022-12-08T10:51:56.611" v="18537" actId="790"/>
          <ac:spMkLst>
            <pc:docMk/>
            <pc:sldMk cId="3484757520" sldId="485"/>
            <ac:spMk id="6083" creationId="{1710687C-ED99-4D28-95D8-CD1FC915E9F0}"/>
          </ac:spMkLst>
        </pc:spChg>
        <pc:spChg chg="mod">
          <ac:chgData name="Kolakowski, Artur" userId="9c34c8cc-b1df-44f6-bea5-dcf7a54ee35f" providerId="ADAL" clId="{3840EB45-74CA-49F5-8548-3DE287019A31}" dt="2022-12-08T10:51:56.614" v="18538" actId="790"/>
          <ac:spMkLst>
            <pc:docMk/>
            <pc:sldMk cId="3484757520" sldId="485"/>
            <ac:spMk id="6084" creationId="{F8253839-6202-4CFF-B528-5810B1ACF6CB}"/>
          </ac:spMkLst>
        </pc:spChg>
        <pc:spChg chg="mod">
          <ac:chgData name="Kolakowski, Artur" userId="9c34c8cc-b1df-44f6-bea5-dcf7a54ee35f" providerId="ADAL" clId="{3840EB45-74CA-49F5-8548-3DE287019A31}" dt="2022-12-08T10:51:56.616" v="18539" actId="790"/>
          <ac:spMkLst>
            <pc:docMk/>
            <pc:sldMk cId="3484757520" sldId="485"/>
            <ac:spMk id="6085" creationId="{474E97C8-D818-4049-858D-DBCFEFD59D4F}"/>
          </ac:spMkLst>
        </pc:spChg>
        <pc:spChg chg="mod">
          <ac:chgData name="Kolakowski, Artur" userId="9c34c8cc-b1df-44f6-bea5-dcf7a54ee35f" providerId="ADAL" clId="{3840EB45-74CA-49F5-8548-3DE287019A31}" dt="2022-12-08T10:51:56.619" v="18540" actId="790"/>
          <ac:spMkLst>
            <pc:docMk/>
            <pc:sldMk cId="3484757520" sldId="485"/>
            <ac:spMk id="6086" creationId="{F33FF57D-54AB-4BBF-BC6E-0062FA87656B}"/>
          </ac:spMkLst>
        </pc:spChg>
        <pc:spChg chg="mod">
          <ac:chgData name="Kolakowski, Artur" userId="9c34c8cc-b1df-44f6-bea5-dcf7a54ee35f" providerId="ADAL" clId="{3840EB45-74CA-49F5-8548-3DE287019A31}" dt="2022-12-08T10:51:56.621" v="18541" actId="790"/>
          <ac:spMkLst>
            <pc:docMk/>
            <pc:sldMk cId="3484757520" sldId="485"/>
            <ac:spMk id="6087" creationId="{A42EA4BA-5D46-40F4-BEF8-CF9BAA412BD2}"/>
          </ac:spMkLst>
        </pc:spChg>
        <pc:spChg chg="mod">
          <ac:chgData name="Kolakowski, Artur" userId="9c34c8cc-b1df-44f6-bea5-dcf7a54ee35f" providerId="ADAL" clId="{3840EB45-74CA-49F5-8548-3DE287019A31}" dt="2022-12-08T10:51:56.623" v="18542" actId="790"/>
          <ac:spMkLst>
            <pc:docMk/>
            <pc:sldMk cId="3484757520" sldId="485"/>
            <ac:spMk id="6088" creationId="{2BEFBE21-B737-483D-9EC7-32A62F71C719}"/>
          </ac:spMkLst>
        </pc:spChg>
        <pc:spChg chg="mod">
          <ac:chgData name="Kolakowski, Artur" userId="9c34c8cc-b1df-44f6-bea5-dcf7a54ee35f" providerId="ADAL" clId="{3840EB45-74CA-49F5-8548-3DE287019A31}" dt="2022-12-08T10:51:56.626" v="18543" actId="790"/>
          <ac:spMkLst>
            <pc:docMk/>
            <pc:sldMk cId="3484757520" sldId="485"/>
            <ac:spMk id="6089" creationId="{B5818E90-33C1-4F2C-A043-C72FED7F7B04}"/>
          </ac:spMkLst>
        </pc:spChg>
        <pc:spChg chg="mod">
          <ac:chgData name="Kolakowski, Artur" userId="9c34c8cc-b1df-44f6-bea5-dcf7a54ee35f" providerId="ADAL" clId="{3840EB45-74CA-49F5-8548-3DE287019A31}" dt="2022-12-08T10:51:56.629" v="18544" actId="790"/>
          <ac:spMkLst>
            <pc:docMk/>
            <pc:sldMk cId="3484757520" sldId="485"/>
            <ac:spMk id="6090" creationId="{80D19A66-D508-4710-8AA9-875B6706BE52}"/>
          </ac:spMkLst>
        </pc:spChg>
        <pc:spChg chg="mod">
          <ac:chgData name="Kolakowski, Artur" userId="9c34c8cc-b1df-44f6-bea5-dcf7a54ee35f" providerId="ADAL" clId="{3840EB45-74CA-49F5-8548-3DE287019A31}" dt="2022-12-08T10:51:56.632" v="18545" actId="790"/>
          <ac:spMkLst>
            <pc:docMk/>
            <pc:sldMk cId="3484757520" sldId="485"/>
            <ac:spMk id="6091" creationId="{6F490DAA-9380-468B-BDB8-DD6F98A9A92B}"/>
          </ac:spMkLst>
        </pc:spChg>
        <pc:spChg chg="mod">
          <ac:chgData name="Kolakowski, Artur" userId="9c34c8cc-b1df-44f6-bea5-dcf7a54ee35f" providerId="ADAL" clId="{3840EB45-74CA-49F5-8548-3DE287019A31}" dt="2022-12-08T10:51:56.634" v="18546" actId="790"/>
          <ac:spMkLst>
            <pc:docMk/>
            <pc:sldMk cId="3484757520" sldId="485"/>
            <ac:spMk id="6092" creationId="{68FC6E94-FC75-4BBF-B87F-1C2CB799137A}"/>
          </ac:spMkLst>
        </pc:spChg>
        <pc:spChg chg="mod">
          <ac:chgData name="Kolakowski, Artur" userId="9c34c8cc-b1df-44f6-bea5-dcf7a54ee35f" providerId="ADAL" clId="{3840EB45-74CA-49F5-8548-3DE287019A31}" dt="2022-12-08T10:51:56.637" v="18547" actId="790"/>
          <ac:spMkLst>
            <pc:docMk/>
            <pc:sldMk cId="3484757520" sldId="485"/>
            <ac:spMk id="6093" creationId="{B2630B44-AA80-40C0-81AC-6424E8E0CA0F}"/>
          </ac:spMkLst>
        </pc:spChg>
        <pc:spChg chg="mod">
          <ac:chgData name="Kolakowski, Artur" userId="9c34c8cc-b1df-44f6-bea5-dcf7a54ee35f" providerId="ADAL" clId="{3840EB45-74CA-49F5-8548-3DE287019A31}" dt="2022-12-08T10:51:56.638" v="18548" actId="790"/>
          <ac:spMkLst>
            <pc:docMk/>
            <pc:sldMk cId="3484757520" sldId="485"/>
            <ac:spMk id="6094" creationId="{B414FEB1-83E5-43D1-B056-713F7ADCDCBA}"/>
          </ac:spMkLst>
        </pc:spChg>
        <pc:spChg chg="mod">
          <ac:chgData name="Kolakowski, Artur" userId="9c34c8cc-b1df-44f6-bea5-dcf7a54ee35f" providerId="ADAL" clId="{3840EB45-74CA-49F5-8548-3DE287019A31}" dt="2022-12-08T10:51:56.641" v="18549" actId="790"/>
          <ac:spMkLst>
            <pc:docMk/>
            <pc:sldMk cId="3484757520" sldId="485"/>
            <ac:spMk id="6095" creationId="{211F4B8C-B10A-4DD0-985F-33AFF138144E}"/>
          </ac:spMkLst>
        </pc:spChg>
        <pc:spChg chg="mod">
          <ac:chgData name="Kolakowski, Artur" userId="9c34c8cc-b1df-44f6-bea5-dcf7a54ee35f" providerId="ADAL" clId="{3840EB45-74CA-49F5-8548-3DE287019A31}" dt="2022-12-08T10:51:56.643" v="18550" actId="790"/>
          <ac:spMkLst>
            <pc:docMk/>
            <pc:sldMk cId="3484757520" sldId="485"/>
            <ac:spMk id="6096" creationId="{AA74B6DC-3F4C-4D64-B231-BD659ADE74E9}"/>
          </ac:spMkLst>
        </pc:spChg>
        <pc:spChg chg="mod">
          <ac:chgData name="Kolakowski, Artur" userId="9c34c8cc-b1df-44f6-bea5-dcf7a54ee35f" providerId="ADAL" clId="{3840EB45-74CA-49F5-8548-3DE287019A31}" dt="2022-12-08T10:51:56.646" v="18551" actId="790"/>
          <ac:spMkLst>
            <pc:docMk/>
            <pc:sldMk cId="3484757520" sldId="485"/>
            <ac:spMk id="6097" creationId="{585C70F3-245D-4BFB-B2DD-C8B727AF7178}"/>
          </ac:spMkLst>
        </pc:spChg>
        <pc:spChg chg="mod">
          <ac:chgData name="Kolakowski, Artur" userId="9c34c8cc-b1df-44f6-bea5-dcf7a54ee35f" providerId="ADAL" clId="{3840EB45-74CA-49F5-8548-3DE287019A31}" dt="2022-12-08T10:51:56.649" v="18552" actId="790"/>
          <ac:spMkLst>
            <pc:docMk/>
            <pc:sldMk cId="3484757520" sldId="485"/>
            <ac:spMk id="6098" creationId="{9D991091-3C97-4618-9056-A3EFF4252E63}"/>
          </ac:spMkLst>
        </pc:spChg>
        <pc:spChg chg="mod">
          <ac:chgData name="Kolakowski, Artur" userId="9c34c8cc-b1df-44f6-bea5-dcf7a54ee35f" providerId="ADAL" clId="{3840EB45-74CA-49F5-8548-3DE287019A31}" dt="2022-12-08T10:51:56.651" v="18553" actId="790"/>
          <ac:spMkLst>
            <pc:docMk/>
            <pc:sldMk cId="3484757520" sldId="485"/>
            <ac:spMk id="6099" creationId="{635F39DC-81B0-4DFC-91A9-DEF7EF03D37A}"/>
          </ac:spMkLst>
        </pc:spChg>
        <pc:spChg chg="mod">
          <ac:chgData name="Kolakowski, Artur" userId="9c34c8cc-b1df-44f6-bea5-dcf7a54ee35f" providerId="ADAL" clId="{3840EB45-74CA-49F5-8548-3DE287019A31}" dt="2022-12-08T10:51:56.653" v="18554" actId="790"/>
          <ac:spMkLst>
            <pc:docMk/>
            <pc:sldMk cId="3484757520" sldId="485"/>
            <ac:spMk id="6100" creationId="{8CC29FE6-FC2C-4F84-8209-1E0DD3C59BC1}"/>
          </ac:spMkLst>
        </pc:spChg>
        <pc:spChg chg="mod">
          <ac:chgData name="Kolakowski, Artur" userId="9c34c8cc-b1df-44f6-bea5-dcf7a54ee35f" providerId="ADAL" clId="{3840EB45-74CA-49F5-8548-3DE287019A31}" dt="2022-12-08T10:51:56.655" v="18555" actId="790"/>
          <ac:spMkLst>
            <pc:docMk/>
            <pc:sldMk cId="3484757520" sldId="485"/>
            <ac:spMk id="6101" creationId="{5167ECBC-CDF3-4B7F-8DCE-74065A403775}"/>
          </ac:spMkLst>
        </pc:spChg>
        <pc:spChg chg="mod">
          <ac:chgData name="Kolakowski, Artur" userId="9c34c8cc-b1df-44f6-bea5-dcf7a54ee35f" providerId="ADAL" clId="{3840EB45-74CA-49F5-8548-3DE287019A31}" dt="2022-12-08T10:51:56.657" v="18556" actId="790"/>
          <ac:spMkLst>
            <pc:docMk/>
            <pc:sldMk cId="3484757520" sldId="485"/>
            <ac:spMk id="6102" creationId="{6391176C-D42D-486E-9B09-C815A12D4E2A}"/>
          </ac:spMkLst>
        </pc:spChg>
        <pc:spChg chg="mod">
          <ac:chgData name="Kolakowski, Artur" userId="9c34c8cc-b1df-44f6-bea5-dcf7a54ee35f" providerId="ADAL" clId="{3840EB45-74CA-49F5-8548-3DE287019A31}" dt="2022-12-08T10:51:56.660" v="18557" actId="790"/>
          <ac:spMkLst>
            <pc:docMk/>
            <pc:sldMk cId="3484757520" sldId="485"/>
            <ac:spMk id="6103" creationId="{999F09B2-D69F-4DF4-A7D3-80F78DD98304}"/>
          </ac:spMkLst>
        </pc:spChg>
        <pc:spChg chg="mod">
          <ac:chgData name="Kolakowski, Artur" userId="9c34c8cc-b1df-44f6-bea5-dcf7a54ee35f" providerId="ADAL" clId="{3840EB45-74CA-49F5-8548-3DE287019A31}" dt="2022-12-08T10:51:56.662" v="18558" actId="790"/>
          <ac:spMkLst>
            <pc:docMk/>
            <pc:sldMk cId="3484757520" sldId="485"/>
            <ac:spMk id="6104" creationId="{AD64F502-BAA5-4230-91B1-18BDE8C7FD7D}"/>
          </ac:spMkLst>
        </pc:spChg>
        <pc:spChg chg="mod">
          <ac:chgData name="Kolakowski, Artur" userId="9c34c8cc-b1df-44f6-bea5-dcf7a54ee35f" providerId="ADAL" clId="{3840EB45-74CA-49F5-8548-3DE287019A31}" dt="2022-12-08T10:51:56.665" v="18559" actId="790"/>
          <ac:spMkLst>
            <pc:docMk/>
            <pc:sldMk cId="3484757520" sldId="485"/>
            <ac:spMk id="6105" creationId="{DA2D5996-5B03-450E-A328-408F3F780135}"/>
          </ac:spMkLst>
        </pc:spChg>
        <pc:spChg chg="mod">
          <ac:chgData name="Kolakowski, Artur" userId="9c34c8cc-b1df-44f6-bea5-dcf7a54ee35f" providerId="ADAL" clId="{3840EB45-74CA-49F5-8548-3DE287019A31}" dt="2022-12-08T10:51:56.668" v="18560" actId="790"/>
          <ac:spMkLst>
            <pc:docMk/>
            <pc:sldMk cId="3484757520" sldId="485"/>
            <ac:spMk id="6106" creationId="{74CA8797-230F-4D5C-B37E-FAD4C4516D42}"/>
          </ac:spMkLst>
        </pc:spChg>
        <pc:spChg chg="mod">
          <ac:chgData name="Kolakowski, Artur" userId="9c34c8cc-b1df-44f6-bea5-dcf7a54ee35f" providerId="ADAL" clId="{3840EB45-74CA-49F5-8548-3DE287019A31}" dt="2022-12-08T10:51:56.671" v="18561" actId="790"/>
          <ac:spMkLst>
            <pc:docMk/>
            <pc:sldMk cId="3484757520" sldId="485"/>
            <ac:spMk id="6107" creationId="{9EA4B25E-BA4F-44B7-A552-191FEA0CBE57}"/>
          </ac:spMkLst>
        </pc:spChg>
        <pc:spChg chg="mod">
          <ac:chgData name="Kolakowski, Artur" userId="9c34c8cc-b1df-44f6-bea5-dcf7a54ee35f" providerId="ADAL" clId="{3840EB45-74CA-49F5-8548-3DE287019A31}" dt="2022-12-08T10:51:56.673" v="18562" actId="790"/>
          <ac:spMkLst>
            <pc:docMk/>
            <pc:sldMk cId="3484757520" sldId="485"/>
            <ac:spMk id="6108" creationId="{4C4C1420-7D09-424F-9B9A-5CD7B7032D91}"/>
          </ac:spMkLst>
        </pc:spChg>
        <pc:spChg chg="mod">
          <ac:chgData name="Kolakowski, Artur" userId="9c34c8cc-b1df-44f6-bea5-dcf7a54ee35f" providerId="ADAL" clId="{3840EB45-74CA-49F5-8548-3DE287019A31}" dt="2022-12-08T10:51:56.676" v="18563" actId="790"/>
          <ac:spMkLst>
            <pc:docMk/>
            <pc:sldMk cId="3484757520" sldId="485"/>
            <ac:spMk id="6109" creationId="{82E92678-FA6A-4645-8B83-3E3E37F54B94}"/>
          </ac:spMkLst>
        </pc:spChg>
        <pc:spChg chg="mod">
          <ac:chgData name="Kolakowski, Artur" userId="9c34c8cc-b1df-44f6-bea5-dcf7a54ee35f" providerId="ADAL" clId="{3840EB45-74CA-49F5-8548-3DE287019A31}" dt="2022-12-08T10:51:56.678" v="18564" actId="790"/>
          <ac:spMkLst>
            <pc:docMk/>
            <pc:sldMk cId="3484757520" sldId="485"/>
            <ac:spMk id="6110" creationId="{48B87396-47E1-4A38-A1F5-3EEC45FD9CBB}"/>
          </ac:spMkLst>
        </pc:spChg>
        <pc:spChg chg="mod">
          <ac:chgData name="Kolakowski, Artur" userId="9c34c8cc-b1df-44f6-bea5-dcf7a54ee35f" providerId="ADAL" clId="{3840EB45-74CA-49F5-8548-3DE287019A31}" dt="2022-12-08T10:51:56.680" v="18565" actId="790"/>
          <ac:spMkLst>
            <pc:docMk/>
            <pc:sldMk cId="3484757520" sldId="485"/>
            <ac:spMk id="6111" creationId="{F0E90446-7F60-40C1-949C-22E6C49EF6E6}"/>
          </ac:spMkLst>
        </pc:spChg>
        <pc:spChg chg="mod">
          <ac:chgData name="Kolakowski, Artur" userId="9c34c8cc-b1df-44f6-bea5-dcf7a54ee35f" providerId="ADAL" clId="{3840EB45-74CA-49F5-8548-3DE287019A31}" dt="2022-12-08T10:51:56.683" v="18566" actId="790"/>
          <ac:spMkLst>
            <pc:docMk/>
            <pc:sldMk cId="3484757520" sldId="485"/>
            <ac:spMk id="6112" creationId="{BA0C3BA0-6A20-4003-8E13-C37D76862C2D}"/>
          </ac:spMkLst>
        </pc:spChg>
        <pc:spChg chg="mod">
          <ac:chgData name="Kolakowski, Artur" userId="9c34c8cc-b1df-44f6-bea5-dcf7a54ee35f" providerId="ADAL" clId="{3840EB45-74CA-49F5-8548-3DE287019A31}" dt="2022-12-08T10:51:56.685" v="18567" actId="790"/>
          <ac:spMkLst>
            <pc:docMk/>
            <pc:sldMk cId="3484757520" sldId="485"/>
            <ac:spMk id="6113" creationId="{1FC14044-9048-4943-A38B-A5E4C46DCEC3}"/>
          </ac:spMkLst>
        </pc:spChg>
        <pc:spChg chg="mod">
          <ac:chgData name="Kolakowski, Artur" userId="9c34c8cc-b1df-44f6-bea5-dcf7a54ee35f" providerId="ADAL" clId="{3840EB45-74CA-49F5-8548-3DE287019A31}" dt="2022-12-08T10:51:56.687" v="18568" actId="790"/>
          <ac:spMkLst>
            <pc:docMk/>
            <pc:sldMk cId="3484757520" sldId="485"/>
            <ac:spMk id="6114" creationId="{ED81F660-E783-46EE-92CA-003CE566D3A0}"/>
          </ac:spMkLst>
        </pc:spChg>
        <pc:spChg chg="mod">
          <ac:chgData name="Kolakowski, Artur" userId="9c34c8cc-b1df-44f6-bea5-dcf7a54ee35f" providerId="ADAL" clId="{3840EB45-74CA-49F5-8548-3DE287019A31}" dt="2022-12-08T10:51:56.690" v="18569" actId="790"/>
          <ac:spMkLst>
            <pc:docMk/>
            <pc:sldMk cId="3484757520" sldId="485"/>
            <ac:spMk id="6115" creationId="{CB0B15D8-3960-49C0-871E-4EC89A6B55DB}"/>
          </ac:spMkLst>
        </pc:spChg>
        <pc:spChg chg="mod">
          <ac:chgData name="Kolakowski, Artur" userId="9c34c8cc-b1df-44f6-bea5-dcf7a54ee35f" providerId="ADAL" clId="{3840EB45-74CA-49F5-8548-3DE287019A31}" dt="2022-12-08T10:51:56.692" v="18570" actId="790"/>
          <ac:spMkLst>
            <pc:docMk/>
            <pc:sldMk cId="3484757520" sldId="485"/>
            <ac:spMk id="6116" creationId="{38D4C363-A837-4E37-96D4-C51F952AB381}"/>
          </ac:spMkLst>
        </pc:spChg>
        <pc:spChg chg="mod">
          <ac:chgData name="Kolakowski, Artur" userId="9c34c8cc-b1df-44f6-bea5-dcf7a54ee35f" providerId="ADAL" clId="{3840EB45-74CA-49F5-8548-3DE287019A31}" dt="2022-12-08T10:51:56.694" v="18571" actId="790"/>
          <ac:spMkLst>
            <pc:docMk/>
            <pc:sldMk cId="3484757520" sldId="485"/>
            <ac:spMk id="6117" creationId="{67AD581F-B81C-4F55-B84C-597682528265}"/>
          </ac:spMkLst>
        </pc:spChg>
        <pc:spChg chg="mod">
          <ac:chgData name="Kolakowski, Artur" userId="9c34c8cc-b1df-44f6-bea5-dcf7a54ee35f" providerId="ADAL" clId="{3840EB45-74CA-49F5-8548-3DE287019A31}" dt="2022-12-08T10:51:56.696" v="18572" actId="790"/>
          <ac:spMkLst>
            <pc:docMk/>
            <pc:sldMk cId="3484757520" sldId="485"/>
            <ac:spMk id="6118" creationId="{3043F714-8FAA-4A84-B069-AF29B47A5A17}"/>
          </ac:spMkLst>
        </pc:spChg>
        <pc:spChg chg="mod">
          <ac:chgData name="Kolakowski, Artur" userId="9c34c8cc-b1df-44f6-bea5-dcf7a54ee35f" providerId="ADAL" clId="{3840EB45-74CA-49F5-8548-3DE287019A31}" dt="2022-12-08T10:51:56.698" v="18573" actId="790"/>
          <ac:spMkLst>
            <pc:docMk/>
            <pc:sldMk cId="3484757520" sldId="485"/>
            <ac:spMk id="6119" creationId="{14C8EBE9-B487-484D-8851-DF01366BC3E1}"/>
          </ac:spMkLst>
        </pc:spChg>
        <pc:spChg chg="mod">
          <ac:chgData name="Kolakowski, Artur" userId="9c34c8cc-b1df-44f6-bea5-dcf7a54ee35f" providerId="ADAL" clId="{3840EB45-74CA-49F5-8548-3DE287019A31}" dt="2022-12-08T10:51:56.700" v="18574" actId="790"/>
          <ac:spMkLst>
            <pc:docMk/>
            <pc:sldMk cId="3484757520" sldId="485"/>
            <ac:spMk id="6120" creationId="{B5DEB907-8F5C-4F85-BE10-83667C055A02}"/>
          </ac:spMkLst>
        </pc:spChg>
        <pc:spChg chg="mod">
          <ac:chgData name="Kolakowski, Artur" userId="9c34c8cc-b1df-44f6-bea5-dcf7a54ee35f" providerId="ADAL" clId="{3840EB45-74CA-49F5-8548-3DE287019A31}" dt="2022-12-08T10:51:56.703" v="18575" actId="790"/>
          <ac:spMkLst>
            <pc:docMk/>
            <pc:sldMk cId="3484757520" sldId="485"/>
            <ac:spMk id="6121" creationId="{D6F7BA2F-AF9A-4AD5-B42F-9867A19F0B80}"/>
          </ac:spMkLst>
        </pc:spChg>
        <pc:spChg chg="mod">
          <ac:chgData name="Kolakowski, Artur" userId="9c34c8cc-b1df-44f6-bea5-dcf7a54ee35f" providerId="ADAL" clId="{3840EB45-74CA-49F5-8548-3DE287019A31}" dt="2022-12-08T10:51:56.705" v="18576" actId="790"/>
          <ac:spMkLst>
            <pc:docMk/>
            <pc:sldMk cId="3484757520" sldId="485"/>
            <ac:spMk id="6122" creationId="{B482C952-B933-4547-8E9E-EDFACD259299}"/>
          </ac:spMkLst>
        </pc:spChg>
        <pc:spChg chg="mod">
          <ac:chgData name="Kolakowski, Artur" userId="9c34c8cc-b1df-44f6-bea5-dcf7a54ee35f" providerId="ADAL" clId="{3840EB45-74CA-49F5-8548-3DE287019A31}" dt="2022-12-08T10:51:56.708" v="18577" actId="790"/>
          <ac:spMkLst>
            <pc:docMk/>
            <pc:sldMk cId="3484757520" sldId="485"/>
            <ac:spMk id="6123" creationId="{4DBD7AF6-3440-4EC3-B92E-F264CE67591D}"/>
          </ac:spMkLst>
        </pc:spChg>
        <pc:spChg chg="mod">
          <ac:chgData name="Kolakowski, Artur" userId="9c34c8cc-b1df-44f6-bea5-dcf7a54ee35f" providerId="ADAL" clId="{3840EB45-74CA-49F5-8548-3DE287019A31}" dt="2022-12-08T10:51:56.711" v="18578" actId="790"/>
          <ac:spMkLst>
            <pc:docMk/>
            <pc:sldMk cId="3484757520" sldId="485"/>
            <ac:spMk id="6124" creationId="{CAA84914-C1BF-4590-8AEE-F2EA0FF276D8}"/>
          </ac:spMkLst>
        </pc:spChg>
        <pc:spChg chg="mod">
          <ac:chgData name="Kolakowski, Artur" userId="9c34c8cc-b1df-44f6-bea5-dcf7a54ee35f" providerId="ADAL" clId="{3840EB45-74CA-49F5-8548-3DE287019A31}" dt="2022-12-08T10:51:56.713" v="18579" actId="790"/>
          <ac:spMkLst>
            <pc:docMk/>
            <pc:sldMk cId="3484757520" sldId="485"/>
            <ac:spMk id="6125" creationId="{55A1F797-BD8D-4AAE-9341-DC3DCD1AA93E}"/>
          </ac:spMkLst>
        </pc:spChg>
        <pc:spChg chg="mod">
          <ac:chgData name="Kolakowski, Artur" userId="9c34c8cc-b1df-44f6-bea5-dcf7a54ee35f" providerId="ADAL" clId="{3840EB45-74CA-49F5-8548-3DE287019A31}" dt="2022-12-08T10:51:56.716" v="18580" actId="790"/>
          <ac:spMkLst>
            <pc:docMk/>
            <pc:sldMk cId="3484757520" sldId="485"/>
            <ac:spMk id="6126" creationId="{0679A1E3-85E4-4ED4-B8FC-620FA6F9F3E6}"/>
          </ac:spMkLst>
        </pc:spChg>
        <pc:spChg chg="mod">
          <ac:chgData name="Kolakowski, Artur" userId="9c34c8cc-b1df-44f6-bea5-dcf7a54ee35f" providerId="ADAL" clId="{3840EB45-74CA-49F5-8548-3DE287019A31}" dt="2022-12-08T10:51:56.717" v="18581" actId="790"/>
          <ac:spMkLst>
            <pc:docMk/>
            <pc:sldMk cId="3484757520" sldId="485"/>
            <ac:spMk id="6127" creationId="{BF729F05-5467-417E-93CC-EA00088CCB14}"/>
          </ac:spMkLst>
        </pc:spChg>
        <pc:spChg chg="mod">
          <ac:chgData name="Kolakowski, Artur" userId="9c34c8cc-b1df-44f6-bea5-dcf7a54ee35f" providerId="ADAL" clId="{3840EB45-74CA-49F5-8548-3DE287019A31}" dt="2022-12-08T10:51:56.720" v="18582" actId="790"/>
          <ac:spMkLst>
            <pc:docMk/>
            <pc:sldMk cId="3484757520" sldId="485"/>
            <ac:spMk id="6128" creationId="{3C5DB072-DA06-456A-ABF5-3D0780B193B1}"/>
          </ac:spMkLst>
        </pc:spChg>
        <pc:spChg chg="mod">
          <ac:chgData name="Kolakowski, Artur" userId="9c34c8cc-b1df-44f6-bea5-dcf7a54ee35f" providerId="ADAL" clId="{3840EB45-74CA-49F5-8548-3DE287019A31}" dt="2022-12-08T10:51:56.723" v="18583" actId="790"/>
          <ac:spMkLst>
            <pc:docMk/>
            <pc:sldMk cId="3484757520" sldId="485"/>
            <ac:spMk id="6129" creationId="{CA085905-D937-49CC-AB21-BED7D73C4EEE}"/>
          </ac:spMkLst>
        </pc:spChg>
        <pc:spChg chg="mod">
          <ac:chgData name="Kolakowski, Artur" userId="9c34c8cc-b1df-44f6-bea5-dcf7a54ee35f" providerId="ADAL" clId="{3840EB45-74CA-49F5-8548-3DE287019A31}" dt="2022-12-08T10:51:56.726" v="18584" actId="790"/>
          <ac:spMkLst>
            <pc:docMk/>
            <pc:sldMk cId="3484757520" sldId="485"/>
            <ac:spMk id="6130" creationId="{96B237DF-6ACF-47C7-B8F2-FA8C03E3CAEC}"/>
          </ac:spMkLst>
        </pc:spChg>
        <pc:spChg chg="mod">
          <ac:chgData name="Kolakowski, Artur" userId="9c34c8cc-b1df-44f6-bea5-dcf7a54ee35f" providerId="ADAL" clId="{3840EB45-74CA-49F5-8548-3DE287019A31}" dt="2022-12-08T10:51:56.728" v="18585" actId="790"/>
          <ac:spMkLst>
            <pc:docMk/>
            <pc:sldMk cId="3484757520" sldId="485"/>
            <ac:spMk id="6131" creationId="{3C237D6D-93A9-47FC-A40D-C2E01F904DE2}"/>
          </ac:spMkLst>
        </pc:spChg>
        <pc:spChg chg="mod">
          <ac:chgData name="Kolakowski, Artur" userId="9c34c8cc-b1df-44f6-bea5-dcf7a54ee35f" providerId="ADAL" clId="{3840EB45-74CA-49F5-8548-3DE287019A31}" dt="2022-12-08T10:51:56.731" v="18586" actId="790"/>
          <ac:spMkLst>
            <pc:docMk/>
            <pc:sldMk cId="3484757520" sldId="485"/>
            <ac:spMk id="6132" creationId="{793B79B4-196B-46EE-87D3-DA070DCBD1C8}"/>
          </ac:spMkLst>
        </pc:spChg>
        <pc:spChg chg="mod">
          <ac:chgData name="Kolakowski, Artur" userId="9c34c8cc-b1df-44f6-bea5-dcf7a54ee35f" providerId="ADAL" clId="{3840EB45-74CA-49F5-8548-3DE287019A31}" dt="2022-12-08T10:51:56.734" v="18587" actId="790"/>
          <ac:spMkLst>
            <pc:docMk/>
            <pc:sldMk cId="3484757520" sldId="485"/>
            <ac:spMk id="6133" creationId="{BB318918-2125-4CE0-9125-406967D10070}"/>
          </ac:spMkLst>
        </pc:spChg>
        <pc:spChg chg="mod">
          <ac:chgData name="Kolakowski, Artur" userId="9c34c8cc-b1df-44f6-bea5-dcf7a54ee35f" providerId="ADAL" clId="{3840EB45-74CA-49F5-8548-3DE287019A31}" dt="2022-12-08T10:51:56.736" v="18588" actId="790"/>
          <ac:spMkLst>
            <pc:docMk/>
            <pc:sldMk cId="3484757520" sldId="485"/>
            <ac:spMk id="6134" creationId="{C60610B4-DB8C-4D10-A0D4-7258A404CCF6}"/>
          </ac:spMkLst>
        </pc:spChg>
        <pc:spChg chg="mod">
          <ac:chgData name="Kolakowski, Artur" userId="9c34c8cc-b1df-44f6-bea5-dcf7a54ee35f" providerId="ADAL" clId="{3840EB45-74CA-49F5-8548-3DE287019A31}" dt="2022-12-08T10:51:56.740" v="18589" actId="790"/>
          <ac:spMkLst>
            <pc:docMk/>
            <pc:sldMk cId="3484757520" sldId="485"/>
            <ac:spMk id="6135" creationId="{75AF36E8-C0B8-4C7C-B1B6-DEE765657FBC}"/>
          </ac:spMkLst>
        </pc:spChg>
        <pc:spChg chg="mod">
          <ac:chgData name="Kolakowski, Artur" userId="9c34c8cc-b1df-44f6-bea5-dcf7a54ee35f" providerId="ADAL" clId="{3840EB45-74CA-49F5-8548-3DE287019A31}" dt="2022-12-08T10:51:56.742" v="18590" actId="790"/>
          <ac:spMkLst>
            <pc:docMk/>
            <pc:sldMk cId="3484757520" sldId="485"/>
            <ac:spMk id="6136" creationId="{D3984692-0D18-44A0-B245-474E60A8759F}"/>
          </ac:spMkLst>
        </pc:spChg>
        <pc:spChg chg="mod">
          <ac:chgData name="Kolakowski, Artur" userId="9c34c8cc-b1df-44f6-bea5-dcf7a54ee35f" providerId="ADAL" clId="{3840EB45-74CA-49F5-8548-3DE287019A31}" dt="2022-12-08T10:51:56.745" v="18591" actId="790"/>
          <ac:spMkLst>
            <pc:docMk/>
            <pc:sldMk cId="3484757520" sldId="485"/>
            <ac:spMk id="6137" creationId="{2A1C8320-1AC0-471D-A534-13A37F1B336B}"/>
          </ac:spMkLst>
        </pc:spChg>
        <pc:spChg chg="mod">
          <ac:chgData name="Kolakowski, Artur" userId="9c34c8cc-b1df-44f6-bea5-dcf7a54ee35f" providerId="ADAL" clId="{3840EB45-74CA-49F5-8548-3DE287019A31}" dt="2022-12-08T10:51:56.748" v="18592" actId="790"/>
          <ac:spMkLst>
            <pc:docMk/>
            <pc:sldMk cId="3484757520" sldId="485"/>
            <ac:spMk id="6138" creationId="{B51F0448-0A39-4331-A901-7B2C28CBA55B}"/>
          </ac:spMkLst>
        </pc:spChg>
        <pc:spChg chg="mod">
          <ac:chgData name="Kolakowski, Artur" userId="9c34c8cc-b1df-44f6-bea5-dcf7a54ee35f" providerId="ADAL" clId="{3840EB45-74CA-49F5-8548-3DE287019A31}" dt="2022-12-08T10:51:56.750" v="18593" actId="790"/>
          <ac:spMkLst>
            <pc:docMk/>
            <pc:sldMk cId="3484757520" sldId="485"/>
            <ac:spMk id="6139" creationId="{58504D06-E82D-4F72-8530-A06FDB82A13C}"/>
          </ac:spMkLst>
        </pc:spChg>
        <pc:spChg chg="mod">
          <ac:chgData name="Kolakowski, Artur" userId="9c34c8cc-b1df-44f6-bea5-dcf7a54ee35f" providerId="ADAL" clId="{3840EB45-74CA-49F5-8548-3DE287019A31}" dt="2022-12-08T10:51:56.752" v="18594" actId="790"/>
          <ac:spMkLst>
            <pc:docMk/>
            <pc:sldMk cId="3484757520" sldId="485"/>
            <ac:spMk id="6140" creationId="{29030185-D07F-4B57-B3BD-9403A10B2215}"/>
          </ac:spMkLst>
        </pc:spChg>
        <pc:spChg chg="mod">
          <ac:chgData name="Kolakowski, Artur" userId="9c34c8cc-b1df-44f6-bea5-dcf7a54ee35f" providerId="ADAL" clId="{3840EB45-74CA-49F5-8548-3DE287019A31}" dt="2022-12-08T10:51:56.754" v="18595" actId="790"/>
          <ac:spMkLst>
            <pc:docMk/>
            <pc:sldMk cId="3484757520" sldId="485"/>
            <ac:spMk id="6141" creationId="{1CA5E5B6-F34A-4569-897F-B76FD99DE4C4}"/>
          </ac:spMkLst>
        </pc:spChg>
        <pc:spChg chg="mod">
          <ac:chgData name="Kolakowski, Artur" userId="9c34c8cc-b1df-44f6-bea5-dcf7a54ee35f" providerId="ADAL" clId="{3840EB45-74CA-49F5-8548-3DE287019A31}" dt="2022-12-08T10:51:56.757" v="18596" actId="790"/>
          <ac:spMkLst>
            <pc:docMk/>
            <pc:sldMk cId="3484757520" sldId="485"/>
            <ac:spMk id="6142" creationId="{7094A4DE-4809-4519-8A85-77FF963929CA}"/>
          </ac:spMkLst>
        </pc:spChg>
        <pc:spChg chg="mod">
          <ac:chgData name="Kolakowski, Artur" userId="9c34c8cc-b1df-44f6-bea5-dcf7a54ee35f" providerId="ADAL" clId="{3840EB45-74CA-49F5-8548-3DE287019A31}" dt="2022-12-08T10:51:56.759" v="18597" actId="790"/>
          <ac:spMkLst>
            <pc:docMk/>
            <pc:sldMk cId="3484757520" sldId="485"/>
            <ac:spMk id="6143" creationId="{3A0E9F65-E209-488A-828C-64C8D7ECA667}"/>
          </ac:spMkLst>
        </pc:spChg>
        <pc:spChg chg="mod">
          <ac:chgData name="Kolakowski, Artur" userId="9c34c8cc-b1df-44f6-bea5-dcf7a54ee35f" providerId="ADAL" clId="{3840EB45-74CA-49F5-8548-3DE287019A31}" dt="2022-12-08T10:51:56.761" v="18598" actId="790"/>
          <ac:spMkLst>
            <pc:docMk/>
            <pc:sldMk cId="3484757520" sldId="485"/>
            <ac:spMk id="6144" creationId="{BCF1835B-485F-4957-AD1A-DB032274B071}"/>
          </ac:spMkLst>
        </pc:spChg>
        <pc:spChg chg="mod">
          <ac:chgData name="Kolakowski, Artur" userId="9c34c8cc-b1df-44f6-bea5-dcf7a54ee35f" providerId="ADAL" clId="{3840EB45-74CA-49F5-8548-3DE287019A31}" dt="2022-12-08T10:51:56.765" v="18599" actId="790"/>
          <ac:spMkLst>
            <pc:docMk/>
            <pc:sldMk cId="3484757520" sldId="485"/>
            <ac:spMk id="6145" creationId="{96D5CE5C-7DAA-4CA3-AF32-87910163C36E}"/>
          </ac:spMkLst>
        </pc:spChg>
        <pc:spChg chg="mod">
          <ac:chgData name="Kolakowski, Artur" userId="9c34c8cc-b1df-44f6-bea5-dcf7a54ee35f" providerId="ADAL" clId="{3840EB45-74CA-49F5-8548-3DE287019A31}" dt="2022-12-08T10:51:56.767" v="18600" actId="790"/>
          <ac:spMkLst>
            <pc:docMk/>
            <pc:sldMk cId="3484757520" sldId="485"/>
            <ac:spMk id="6146" creationId="{B2490E85-A8D7-41C8-B7C7-3DA6A01C78C0}"/>
          </ac:spMkLst>
        </pc:spChg>
        <pc:spChg chg="mod">
          <ac:chgData name="Kolakowski, Artur" userId="9c34c8cc-b1df-44f6-bea5-dcf7a54ee35f" providerId="ADAL" clId="{3840EB45-74CA-49F5-8548-3DE287019A31}" dt="2022-12-08T10:51:56.768" v="18601" actId="790"/>
          <ac:spMkLst>
            <pc:docMk/>
            <pc:sldMk cId="3484757520" sldId="485"/>
            <ac:spMk id="6147" creationId="{119F72C1-4ACB-480A-BC0A-7D41AF06D8FF}"/>
          </ac:spMkLst>
        </pc:spChg>
        <pc:spChg chg="mod">
          <ac:chgData name="Kolakowski, Artur" userId="9c34c8cc-b1df-44f6-bea5-dcf7a54ee35f" providerId="ADAL" clId="{3840EB45-74CA-49F5-8548-3DE287019A31}" dt="2022-12-08T10:51:56.770" v="18602" actId="790"/>
          <ac:spMkLst>
            <pc:docMk/>
            <pc:sldMk cId="3484757520" sldId="485"/>
            <ac:spMk id="6148" creationId="{94E2A2B3-AFAA-4A91-B773-8DDE549386F3}"/>
          </ac:spMkLst>
        </pc:spChg>
        <pc:spChg chg="mod">
          <ac:chgData name="Kolakowski, Artur" userId="9c34c8cc-b1df-44f6-bea5-dcf7a54ee35f" providerId="ADAL" clId="{3840EB45-74CA-49F5-8548-3DE287019A31}" dt="2022-12-08T10:51:56.772" v="18603" actId="790"/>
          <ac:spMkLst>
            <pc:docMk/>
            <pc:sldMk cId="3484757520" sldId="485"/>
            <ac:spMk id="6149" creationId="{0C02EF96-3724-4489-B988-3D439A371B56}"/>
          </ac:spMkLst>
        </pc:spChg>
        <pc:spChg chg="mod">
          <ac:chgData name="Kolakowski, Artur" userId="9c34c8cc-b1df-44f6-bea5-dcf7a54ee35f" providerId="ADAL" clId="{3840EB45-74CA-49F5-8548-3DE287019A31}" dt="2022-12-08T10:51:56.775" v="18604" actId="790"/>
          <ac:spMkLst>
            <pc:docMk/>
            <pc:sldMk cId="3484757520" sldId="485"/>
            <ac:spMk id="6150" creationId="{FD0A2965-9D58-43F0-9FF6-AAB240B70632}"/>
          </ac:spMkLst>
        </pc:spChg>
        <pc:spChg chg="mod">
          <ac:chgData name="Kolakowski, Artur" userId="9c34c8cc-b1df-44f6-bea5-dcf7a54ee35f" providerId="ADAL" clId="{3840EB45-74CA-49F5-8548-3DE287019A31}" dt="2022-12-08T10:51:56.778" v="18605" actId="790"/>
          <ac:spMkLst>
            <pc:docMk/>
            <pc:sldMk cId="3484757520" sldId="485"/>
            <ac:spMk id="6151" creationId="{FCA82FCA-E0C6-4A4E-8160-6F35542E5D16}"/>
          </ac:spMkLst>
        </pc:spChg>
        <pc:spChg chg="mod">
          <ac:chgData name="Kolakowski, Artur" userId="9c34c8cc-b1df-44f6-bea5-dcf7a54ee35f" providerId="ADAL" clId="{3840EB45-74CA-49F5-8548-3DE287019A31}" dt="2022-12-08T10:51:56.780" v="18606" actId="790"/>
          <ac:spMkLst>
            <pc:docMk/>
            <pc:sldMk cId="3484757520" sldId="485"/>
            <ac:spMk id="6152" creationId="{D2295ADA-2154-45D9-B175-A2B3FC02E700}"/>
          </ac:spMkLst>
        </pc:spChg>
        <pc:spChg chg="mod">
          <ac:chgData name="Kolakowski, Artur" userId="9c34c8cc-b1df-44f6-bea5-dcf7a54ee35f" providerId="ADAL" clId="{3840EB45-74CA-49F5-8548-3DE287019A31}" dt="2022-12-08T10:51:56.782" v="18607" actId="790"/>
          <ac:spMkLst>
            <pc:docMk/>
            <pc:sldMk cId="3484757520" sldId="485"/>
            <ac:spMk id="6153" creationId="{2C4475BE-9908-4A7C-AB94-A91DF2F440A1}"/>
          </ac:spMkLst>
        </pc:spChg>
        <pc:spChg chg="mod">
          <ac:chgData name="Kolakowski, Artur" userId="9c34c8cc-b1df-44f6-bea5-dcf7a54ee35f" providerId="ADAL" clId="{3840EB45-74CA-49F5-8548-3DE287019A31}" dt="2022-12-08T10:51:56.784" v="18608" actId="790"/>
          <ac:spMkLst>
            <pc:docMk/>
            <pc:sldMk cId="3484757520" sldId="485"/>
            <ac:spMk id="6154" creationId="{DBFB2B02-CFDB-46EC-BA2F-3046EB7FB2D4}"/>
          </ac:spMkLst>
        </pc:spChg>
        <pc:spChg chg="mod">
          <ac:chgData name="Kolakowski, Artur" userId="9c34c8cc-b1df-44f6-bea5-dcf7a54ee35f" providerId="ADAL" clId="{3840EB45-74CA-49F5-8548-3DE287019A31}" dt="2022-12-08T10:51:56.787" v="18609" actId="790"/>
          <ac:spMkLst>
            <pc:docMk/>
            <pc:sldMk cId="3484757520" sldId="485"/>
            <ac:spMk id="6155" creationId="{BF898D0E-50DB-4247-8519-4451CBEB10DD}"/>
          </ac:spMkLst>
        </pc:spChg>
        <pc:spChg chg="mod">
          <ac:chgData name="Kolakowski, Artur" userId="9c34c8cc-b1df-44f6-bea5-dcf7a54ee35f" providerId="ADAL" clId="{3840EB45-74CA-49F5-8548-3DE287019A31}" dt="2022-12-08T10:51:56.789" v="18610" actId="790"/>
          <ac:spMkLst>
            <pc:docMk/>
            <pc:sldMk cId="3484757520" sldId="485"/>
            <ac:spMk id="6156" creationId="{07290D51-7DD9-4374-9B41-254C3565E52B}"/>
          </ac:spMkLst>
        </pc:spChg>
        <pc:spChg chg="mod">
          <ac:chgData name="Kolakowski, Artur" userId="9c34c8cc-b1df-44f6-bea5-dcf7a54ee35f" providerId="ADAL" clId="{3840EB45-74CA-49F5-8548-3DE287019A31}" dt="2022-12-08T10:51:56.792" v="18611" actId="790"/>
          <ac:spMkLst>
            <pc:docMk/>
            <pc:sldMk cId="3484757520" sldId="485"/>
            <ac:spMk id="6157" creationId="{FE56F8F1-E7CE-436A-99A9-C0336AC19B6A}"/>
          </ac:spMkLst>
        </pc:spChg>
        <pc:spChg chg="mod">
          <ac:chgData name="Kolakowski, Artur" userId="9c34c8cc-b1df-44f6-bea5-dcf7a54ee35f" providerId="ADAL" clId="{3840EB45-74CA-49F5-8548-3DE287019A31}" dt="2022-12-08T10:51:56.795" v="18612" actId="790"/>
          <ac:spMkLst>
            <pc:docMk/>
            <pc:sldMk cId="3484757520" sldId="485"/>
            <ac:spMk id="6158" creationId="{67343BDC-8EB1-43BE-801E-1D86815C7108}"/>
          </ac:spMkLst>
        </pc:spChg>
        <pc:spChg chg="mod">
          <ac:chgData name="Kolakowski, Artur" userId="9c34c8cc-b1df-44f6-bea5-dcf7a54ee35f" providerId="ADAL" clId="{3840EB45-74CA-49F5-8548-3DE287019A31}" dt="2022-12-08T10:51:56.796" v="18613" actId="790"/>
          <ac:spMkLst>
            <pc:docMk/>
            <pc:sldMk cId="3484757520" sldId="485"/>
            <ac:spMk id="6159" creationId="{49D2B958-47C3-45A4-97D1-5F36A79A0250}"/>
          </ac:spMkLst>
        </pc:spChg>
        <pc:spChg chg="mod">
          <ac:chgData name="Kolakowski, Artur" userId="9c34c8cc-b1df-44f6-bea5-dcf7a54ee35f" providerId="ADAL" clId="{3840EB45-74CA-49F5-8548-3DE287019A31}" dt="2022-12-08T10:51:56.799" v="18614" actId="790"/>
          <ac:spMkLst>
            <pc:docMk/>
            <pc:sldMk cId="3484757520" sldId="485"/>
            <ac:spMk id="6160" creationId="{D1A40EB2-AF1B-42DB-8A54-C699F2D98B01}"/>
          </ac:spMkLst>
        </pc:spChg>
        <pc:spChg chg="mod">
          <ac:chgData name="Kolakowski, Artur" userId="9c34c8cc-b1df-44f6-bea5-dcf7a54ee35f" providerId="ADAL" clId="{3840EB45-74CA-49F5-8548-3DE287019A31}" dt="2022-12-08T10:51:56.802" v="18615" actId="790"/>
          <ac:spMkLst>
            <pc:docMk/>
            <pc:sldMk cId="3484757520" sldId="485"/>
            <ac:spMk id="6161" creationId="{75D6EEF1-1001-40DB-B6CA-1F2A1BC75F8A}"/>
          </ac:spMkLst>
        </pc:spChg>
        <pc:spChg chg="mod">
          <ac:chgData name="Kolakowski, Artur" userId="9c34c8cc-b1df-44f6-bea5-dcf7a54ee35f" providerId="ADAL" clId="{3840EB45-74CA-49F5-8548-3DE287019A31}" dt="2022-12-08T10:51:56.804" v="18616" actId="790"/>
          <ac:spMkLst>
            <pc:docMk/>
            <pc:sldMk cId="3484757520" sldId="485"/>
            <ac:spMk id="6162" creationId="{B7769226-96BB-46A7-8CB7-1F1BA856A50E}"/>
          </ac:spMkLst>
        </pc:spChg>
        <pc:spChg chg="mod">
          <ac:chgData name="Kolakowski, Artur" userId="9c34c8cc-b1df-44f6-bea5-dcf7a54ee35f" providerId="ADAL" clId="{3840EB45-74CA-49F5-8548-3DE287019A31}" dt="2022-12-08T10:51:56.806" v="18617" actId="790"/>
          <ac:spMkLst>
            <pc:docMk/>
            <pc:sldMk cId="3484757520" sldId="485"/>
            <ac:spMk id="6163" creationId="{AAFEA749-B398-433B-80FE-35B41B1444D0}"/>
          </ac:spMkLst>
        </pc:spChg>
        <pc:spChg chg="mod">
          <ac:chgData name="Kolakowski, Artur" userId="9c34c8cc-b1df-44f6-bea5-dcf7a54ee35f" providerId="ADAL" clId="{3840EB45-74CA-49F5-8548-3DE287019A31}" dt="2022-12-08T10:51:56.807" v="18618" actId="790"/>
          <ac:spMkLst>
            <pc:docMk/>
            <pc:sldMk cId="3484757520" sldId="485"/>
            <ac:spMk id="6164" creationId="{CCC631F3-574E-49CA-9D35-71E9973CF540}"/>
          </ac:spMkLst>
        </pc:spChg>
        <pc:spChg chg="mod">
          <ac:chgData name="Kolakowski, Artur" userId="9c34c8cc-b1df-44f6-bea5-dcf7a54ee35f" providerId="ADAL" clId="{3840EB45-74CA-49F5-8548-3DE287019A31}" dt="2022-12-08T10:51:56.810" v="18619" actId="790"/>
          <ac:spMkLst>
            <pc:docMk/>
            <pc:sldMk cId="3484757520" sldId="485"/>
            <ac:spMk id="6165" creationId="{15708C7F-3E23-4504-8C19-54EACA32481F}"/>
          </ac:spMkLst>
        </pc:spChg>
        <pc:spChg chg="mod">
          <ac:chgData name="Kolakowski, Artur" userId="9c34c8cc-b1df-44f6-bea5-dcf7a54ee35f" providerId="ADAL" clId="{3840EB45-74CA-49F5-8548-3DE287019A31}" dt="2022-12-08T10:51:56.812" v="18620" actId="790"/>
          <ac:spMkLst>
            <pc:docMk/>
            <pc:sldMk cId="3484757520" sldId="485"/>
            <ac:spMk id="6166" creationId="{F5A2E791-F27E-49E0-9A83-31A1174B2626}"/>
          </ac:spMkLst>
        </pc:spChg>
        <pc:spChg chg="mod">
          <ac:chgData name="Kolakowski, Artur" userId="9c34c8cc-b1df-44f6-bea5-dcf7a54ee35f" providerId="ADAL" clId="{3840EB45-74CA-49F5-8548-3DE287019A31}" dt="2022-12-08T10:51:56.815" v="18621" actId="790"/>
          <ac:spMkLst>
            <pc:docMk/>
            <pc:sldMk cId="3484757520" sldId="485"/>
            <ac:spMk id="6167" creationId="{C027D4B6-FB7B-4753-9A91-5C025A050A53}"/>
          </ac:spMkLst>
        </pc:spChg>
        <pc:spChg chg="mod">
          <ac:chgData name="Kolakowski, Artur" userId="9c34c8cc-b1df-44f6-bea5-dcf7a54ee35f" providerId="ADAL" clId="{3840EB45-74CA-49F5-8548-3DE287019A31}" dt="2022-12-08T10:51:56.817" v="18622" actId="790"/>
          <ac:spMkLst>
            <pc:docMk/>
            <pc:sldMk cId="3484757520" sldId="485"/>
            <ac:spMk id="6168" creationId="{158609FA-3C09-41B0-89EB-BCF25054DF0E}"/>
          </ac:spMkLst>
        </pc:spChg>
        <pc:spChg chg="mod">
          <ac:chgData name="Kolakowski, Artur" userId="9c34c8cc-b1df-44f6-bea5-dcf7a54ee35f" providerId="ADAL" clId="{3840EB45-74CA-49F5-8548-3DE287019A31}" dt="2022-12-08T10:51:56.819" v="18623" actId="790"/>
          <ac:spMkLst>
            <pc:docMk/>
            <pc:sldMk cId="3484757520" sldId="485"/>
            <ac:spMk id="6169" creationId="{5C3D6600-7E77-4772-85BE-6D690B5E9A5A}"/>
          </ac:spMkLst>
        </pc:spChg>
        <pc:spChg chg="mod">
          <ac:chgData name="Kolakowski, Artur" userId="9c34c8cc-b1df-44f6-bea5-dcf7a54ee35f" providerId="ADAL" clId="{3840EB45-74CA-49F5-8548-3DE287019A31}" dt="2022-12-08T10:51:56.822" v="18624" actId="790"/>
          <ac:spMkLst>
            <pc:docMk/>
            <pc:sldMk cId="3484757520" sldId="485"/>
            <ac:spMk id="6170" creationId="{8F85B98D-C536-4214-A2EF-1F6F40662565}"/>
          </ac:spMkLst>
        </pc:spChg>
        <pc:spChg chg="mod">
          <ac:chgData name="Kolakowski, Artur" userId="9c34c8cc-b1df-44f6-bea5-dcf7a54ee35f" providerId="ADAL" clId="{3840EB45-74CA-49F5-8548-3DE287019A31}" dt="2022-12-08T10:51:56.824" v="18625" actId="790"/>
          <ac:spMkLst>
            <pc:docMk/>
            <pc:sldMk cId="3484757520" sldId="485"/>
            <ac:spMk id="6171" creationId="{254CD601-EDD8-413F-836D-F5360A1B7B31}"/>
          </ac:spMkLst>
        </pc:spChg>
        <pc:spChg chg="mod">
          <ac:chgData name="Kolakowski, Artur" userId="9c34c8cc-b1df-44f6-bea5-dcf7a54ee35f" providerId="ADAL" clId="{3840EB45-74CA-49F5-8548-3DE287019A31}" dt="2022-12-08T10:51:56.827" v="18626" actId="790"/>
          <ac:spMkLst>
            <pc:docMk/>
            <pc:sldMk cId="3484757520" sldId="485"/>
            <ac:spMk id="6172" creationId="{E75BF557-9B9F-44D2-961D-2C14C1D4DD15}"/>
          </ac:spMkLst>
        </pc:spChg>
        <pc:spChg chg="mod">
          <ac:chgData name="Kolakowski, Artur" userId="9c34c8cc-b1df-44f6-bea5-dcf7a54ee35f" providerId="ADAL" clId="{3840EB45-74CA-49F5-8548-3DE287019A31}" dt="2022-12-08T10:51:56.830" v="18627" actId="790"/>
          <ac:spMkLst>
            <pc:docMk/>
            <pc:sldMk cId="3484757520" sldId="485"/>
            <ac:spMk id="6173" creationId="{AC037184-F63E-4998-AC46-3CD9B2240176}"/>
          </ac:spMkLst>
        </pc:spChg>
        <pc:spChg chg="mod">
          <ac:chgData name="Kolakowski, Artur" userId="9c34c8cc-b1df-44f6-bea5-dcf7a54ee35f" providerId="ADAL" clId="{3840EB45-74CA-49F5-8548-3DE287019A31}" dt="2022-12-08T10:51:56.833" v="18628" actId="790"/>
          <ac:spMkLst>
            <pc:docMk/>
            <pc:sldMk cId="3484757520" sldId="485"/>
            <ac:spMk id="6174" creationId="{4C1564A6-CA5B-4847-8019-F39A5AB8E067}"/>
          </ac:spMkLst>
        </pc:spChg>
        <pc:spChg chg="mod">
          <ac:chgData name="Kolakowski, Artur" userId="9c34c8cc-b1df-44f6-bea5-dcf7a54ee35f" providerId="ADAL" clId="{3840EB45-74CA-49F5-8548-3DE287019A31}" dt="2022-12-08T10:51:56.835" v="18629" actId="790"/>
          <ac:spMkLst>
            <pc:docMk/>
            <pc:sldMk cId="3484757520" sldId="485"/>
            <ac:spMk id="6175" creationId="{D4006736-7A59-48C0-91A5-B5DB6063AC8F}"/>
          </ac:spMkLst>
        </pc:spChg>
        <pc:spChg chg="mod">
          <ac:chgData name="Kolakowski, Artur" userId="9c34c8cc-b1df-44f6-bea5-dcf7a54ee35f" providerId="ADAL" clId="{3840EB45-74CA-49F5-8548-3DE287019A31}" dt="2022-12-08T10:51:56.838" v="18630" actId="790"/>
          <ac:spMkLst>
            <pc:docMk/>
            <pc:sldMk cId="3484757520" sldId="485"/>
            <ac:spMk id="6176" creationId="{2AB295F6-7282-4361-AE85-27D7EA662439}"/>
          </ac:spMkLst>
        </pc:spChg>
        <pc:spChg chg="mod">
          <ac:chgData name="Kolakowski, Artur" userId="9c34c8cc-b1df-44f6-bea5-dcf7a54ee35f" providerId="ADAL" clId="{3840EB45-74CA-49F5-8548-3DE287019A31}" dt="2022-12-08T10:51:56.840" v="18631" actId="790"/>
          <ac:spMkLst>
            <pc:docMk/>
            <pc:sldMk cId="3484757520" sldId="485"/>
            <ac:spMk id="6177" creationId="{E0E1DA57-B730-4E51-918E-B6D67BD94279}"/>
          </ac:spMkLst>
        </pc:spChg>
        <pc:spChg chg="mod">
          <ac:chgData name="Kolakowski, Artur" userId="9c34c8cc-b1df-44f6-bea5-dcf7a54ee35f" providerId="ADAL" clId="{3840EB45-74CA-49F5-8548-3DE287019A31}" dt="2022-12-08T10:51:56.842" v="18632" actId="790"/>
          <ac:spMkLst>
            <pc:docMk/>
            <pc:sldMk cId="3484757520" sldId="485"/>
            <ac:spMk id="6178" creationId="{7A8E4D19-EE81-4A6F-93BB-6C33EB83FBD8}"/>
          </ac:spMkLst>
        </pc:spChg>
        <pc:spChg chg="mod">
          <ac:chgData name="Kolakowski, Artur" userId="9c34c8cc-b1df-44f6-bea5-dcf7a54ee35f" providerId="ADAL" clId="{3840EB45-74CA-49F5-8548-3DE287019A31}" dt="2022-12-08T10:51:56.845" v="18633" actId="790"/>
          <ac:spMkLst>
            <pc:docMk/>
            <pc:sldMk cId="3484757520" sldId="485"/>
            <ac:spMk id="6179" creationId="{3C6DD537-8A20-4261-92D8-D65731D48E2A}"/>
          </ac:spMkLst>
        </pc:spChg>
        <pc:spChg chg="mod">
          <ac:chgData name="Kolakowski, Artur" userId="9c34c8cc-b1df-44f6-bea5-dcf7a54ee35f" providerId="ADAL" clId="{3840EB45-74CA-49F5-8548-3DE287019A31}" dt="2022-12-08T10:51:56.847" v="18634" actId="790"/>
          <ac:spMkLst>
            <pc:docMk/>
            <pc:sldMk cId="3484757520" sldId="485"/>
            <ac:spMk id="6180" creationId="{8FD0AD06-09BF-48E4-A5A1-708B10026B6C}"/>
          </ac:spMkLst>
        </pc:spChg>
        <pc:spChg chg="mod">
          <ac:chgData name="Kolakowski, Artur" userId="9c34c8cc-b1df-44f6-bea5-dcf7a54ee35f" providerId="ADAL" clId="{3840EB45-74CA-49F5-8548-3DE287019A31}" dt="2022-12-08T10:51:56.849" v="18635" actId="790"/>
          <ac:spMkLst>
            <pc:docMk/>
            <pc:sldMk cId="3484757520" sldId="485"/>
            <ac:spMk id="6181" creationId="{DEC35FE2-5BC8-4052-A5AA-DBE66AEFB8C0}"/>
          </ac:spMkLst>
        </pc:spChg>
        <pc:spChg chg="mod">
          <ac:chgData name="Kolakowski, Artur" userId="9c34c8cc-b1df-44f6-bea5-dcf7a54ee35f" providerId="ADAL" clId="{3840EB45-74CA-49F5-8548-3DE287019A31}" dt="2022-12-08T10:51:56.851" v="18636" actId="790"/>
          <ac:spMkLst>
            <pc:docMk/>
            <pc:sldMk cId="3484757520" sldId="485"/>
            <ac:spMk id="6182" creationId="{D7AEA645-6BB5-4633-B4C1-E1BDFA6DF2EB}"/>
          </ac:spMkLst>
        </pc:spChg>
        <pc:spChg chg="mod">
          <ac:chgData name="Kolakowski, Artur" userId="9c34c8cc-b1df-44f6-bea5-dcf7a54ee35f" providerId="ADAL" clId="{3840EB45-74CA-49F5-8548-3DE287019A31}" dt="2022-12-08T10:51:56.853" v="18637" actId="790"/>
          <ac:spMkLst>
            <pc:docMk/>
            <pc:sldMk cId="3484757520" sldId="485"/>
            <ac:spMk id="6183" creationId="{1213AE01-49CD-428A-B98D-EBA8A03AABB7}"/>
          </ac:spMkLst>
        </pc:spChg>
        <pc:spChg chg="mod">
          <ac:chgData name="Kolakowski, Artur" userId="9c34c8cc-b1df-44f6-bea5-dcf7a54ee35f" providerId="ADAL" clId="{3840EB45-74CA-49F5-8548-3DE287019A31}" dt="2022-12-08T10:51:56.855" v="18638" actId="790"/>
          <ac:spMkLst>
            <pc:docMk/>
            <pc:sldMk cId="3484757520" sldId="485"/>
            <ac:spMk id="6184" creationId="{101CE897-603A-45E8-864A-2FA7A257412F}"/>
          </ac:spMkLst>
        </pc:spChg>
        <pc:spChg chg="mod">
          <ac:chgData name="Kolakowski, Artur" userId="9c34c8cc-b1df-44f6-bea5-dcf7a54ee35f" providerId="ADAL" clId="{3840EB45-74CA-49F5-8548-3DE287019A31}" dt="2022-12-08T10:51:56.856" v="18639" actId="790"/>
          <ac:spMkLst>
            <pc:docMk/>
            <pc:sldMk cId="3484757520" sldId="485"/>
            <ac:spMk id="6185" creationId="{872225B0-E0D1-45C4-8845-DAB2079744AB}"/>
          </ac:spMkLst>
        </pc:spChg>
        <pc:spChg chg="mod">
          <ac:chgData name="Kolakowski, Artur" userId="9c34c8cc-b1df-44f6-bea5-dcf7a54ee35f" providerId="ADAL" clId="{3840EB45-74CA-49F5-8548-3DE287019A31}" dt="2022-12-08T10:51:56.859" v="18640" actId="790"/>
          <ac:spMkLst>
            <pc:docMk/>
            <pc:sldMk cId="3484757520" sldId="485"/>
            <ac:spMk id="6186" creationId="{0E81DF60-720E-43AA-902D-8FCD4D5407E6}"/>
          </ac:spMkLst>
        </pc:spChg>
        <pc:spChg chg="mod">
          <ac:chgData name="Kolakowski, Artur" userId="9c34c8cc-b1df-44f6-bea5-dcf7a54ee35f" providerId="ADAL" clId="{3840EB45-74CA-49F5-8548-3DE287019A31}" dt="2022-12-08T10:51:56.862" v="18641" actId="790"/>
          <ac:spMkLst>
            <pc:docMk/>
            <pc:sldMk cId="3484757520" sldId="485"/>
            <ac:spMk id="6187" creationId="{66002BB9-DCE5-423E-BAD5-0A527964D1AA}"/>
          </ac:spMkLst>
        </pc:spChg>
        <pc:spChg chg="mod">
          <ac:chgData name="Kolakowski, Artur" userId="9c34c8cc-b1df-44f6-bea5-dcf7a54ee35f" providerId="ADAL" clId="{3840EB45-74CA-49F5-8548-3DE287019A31}" dt="2022-12-08T10:51:56.864" v="18642" actId="790"/>
          <ac:spMkLst>
            <pc:docMk/>
            <pc:sldMk cId="3484757520" sldId="485"/>
            <ac:spMk id="6188" creationId="{36FE50EC-A724-40BD-A0C5-8717657E84D7}"/>
          </ac:spMkLst>
        </pc:spChg>
        <pc:spChg chg="mod">
          <ac:chgData name="Kolakowski, Artur" userId="9c34c8cc-b1df-44f6-bea5-dcf7a54ee35f" providerId="ADAL" clId="{3840EB45-74CA-49F5-8548-3DE287019A31}" dt="2022-12-08T10:51:56.866" v="18643" actId="790"/>
          <ac:spMkLst>
            <pc:docMk/>
            <pc:sldMk cId="3484757520" sldId="485"/>
            <ac:spMk id="6189" creationId="{BE555687-601D-4676-B387-4F72C9BFF12A}"/>
          </ac:spMkLst>
        </pc:spChg>
        <pc:spChg chg="mod">
          <ac:chgData name="Kolakowski, Artur" userId="9c34c8cc-b1df-44f6-bea5-dcf7a54ee35f" providerId="ADAL" clId="{3840EB45-74CA-49F5-8548-3DE287019A31}" dt="2022-12-08T10:51:56.868" v="18644" actId="790"/>
          <ac:spMkLst>
            <pc:docMk/>
            <pc:sldMk cId="3484757520" sldId="485"/>
            <ac:spMk id="6190" creationId="{0073749C-B907-4731-9A8A-F5221C7026C8}"/>
          </ac:spMkLst>
        </pc:spChg>
        <pc:spChg chg="mod">
          <ac:chgData name="Kolakowski, Artur" userId="9c34c8cc-b1df-44f6-bea5-dcf7a54ee35f" providerId="ADAL" clId="{3840EB45-74CA-49F5-8548-3DE287019A31}" dt="2022-12-08T10:51:56.871" v="18645" actId="790"/>
          <ac:spMkLst>
            <pc:docMk/>
            <pc:sldMk cId="3484757520" sldId="485"/>
            <ac:spMk id="6191" creationId="{F02E43E3-C374-4D2B-A1CF-1C84E903C48B}"/>
          </ac:spMkLst>
        </pc:spChg>
        <pc:spChg chg="mod">
          <ac:chgData name="Kolakowski, Artur" userId="9c34c8cc-b1df-44f6-bea5-dcf7a54ee35f" providerId="ADAL" clId="{3840EB45-74CA-49F5-8548-3DE287019A31}" dt="2022-12-08T10:51:56.873" v="18646" actId="790"/>
          <ac:spMkLst>
            <pc:docMk/>
            <pc:sldMk cId="3484757520" sldId="485"/>
            <ac:spMk id="6192" creationId="{850B9ACC-3474-4B3D-862E-D2BAD3DA76DA}"/>
          </ac:spMkLst>
        </pc:spChg>
        <pc:spChg chg="mod">
          <ac:chgData name="Kolakowski, Artur" userId="9c34c8cc-b1df-44f6-bea5-dcf7a54ee35f" providerId="ADAL" clId="{3840EB45-74CA-49F5-8548-3DE287019A31}" dt="2022-12-08T10:51:56.876" v="18647" actId="790"/>
          <ac:spMkLst>
            <pc:docMk/>
            <pc:sldMk cId="3484757520" sldId="485"/>
            <ac:spMk id="6193" creationId="{EDD64201-83E8-410E-8894-BADA7BC3C415}"/>
          </ac:spMkLst>
        </pc:spChg>
        <pc:spChg chg="mod">
          <ac:chgData name="Kolakowski, Artur" userId="9c34c8cc-b1df-44f6-bea5-dcf7a54ee35f" providerId="ADAL" clId="{3840EB45-74CA-49F5-8548-3DE287019A31}" dt="2022-12-08T10:51:56.878" v="18648" actId="790"/>
          <ac:spMkLst>
            <pc:docMk/>
            <pc:sldMk cId="3484757520" sldId="485"/>
            <ac:spMk id="6194" creationId="{CF61CB25-0603-4E6B-BED0-C0BACFBE9246}"/>
          </ac:spMkLst>
        </pc:spChg>
        <pc:spChg chg="mod">
          <ac:chgData name="Kolakowski, Artur" userId="9c34c8cc-b1df-44f6-bea5-dcf7a54ee35f" providerId="ADAL" clId="{3840EB45-74CA-49F5-8548-3DE287019A31}" dt="2022-12-08T10:51:56.881" v="18649" actId="790"/>
          <ac:spMkLst>
            <pc:docMk/>
            <pc:sldMk cId="3484757520" sldId="485"/>
            <ac:spMk id="6195" creationId="{7EFD1EE4-1F17-419C-B153-C10999D9C5C5}"/>
          </ac:spMkLst>
        </pc:spChg>
        <pc:spChg chg="mod">
          <ac:chgData name="Kolakowski, Artur" userId="9c34c8cc-b1df-44f6-bea5-dcf7a54ee35f" providerId="ADAL" clId="{3840EB45-74CA-49F5-8548-3DE287019A31}" dt="2022-12-08T10:51:56.883" v="18650" actId="790"/>
          <ac:spMkLst>
            <pc:docMk/>
            <pc:sldMk cId="3484757520" sldId="485"/>
            <ac:spMk id="6196" creationId="{2D83F76D-E13F-4A20-982A-65E1D29C3EE8}"/>
          </ac:spMkLst>
        </pc:spChg>
        <pc:spChg chg="mod">
          <ac:chgData name="Kolakowski, Artur" userId="9c34c8cc-b1df-44f6-bea5-dcf7a54ee35f" providerId="ADAL" clId="{3840EB45-74CA-49F5-8548-3DE287019A31}" dt="2022-12-08T10:51:56.885" v="18651" actId="790"/>
          <ac:spMkLst>
            <pc:docMk/>
            <pc:sldMk cId="3484757520" sldId="485"/>
            <ac:spMk id="6197" creationId="{755FF674-3C43-4330-AF39-DD6838A9A19C}"/>
          </ac:spMkLst>
        </pc:spChg>
        <pc:spChg chg="mod">
          <ac:chgData name="Kolakowski, Artur" userId="9c34c8cc-b1df-44f6-bea5-dcf7a54ee35f" providerId="ADAL" clId="{3840EB45-74CA-49F5-8548-3DE287019A31}" dt="2022-12-08T10:51:56.887" v="18652" actId="790"/>
          <ac:spMkLst>
            <pc:docMk/>
            <pc:sldMk cId="3484757520" sldId="485"/>
            <ac:spMk id="6198" creationId="{918E03A4-30B7-43D5-9625-7E9172E5E10E}"/>
          </ac:spMkLst>
        </pc:spChg>
        <pc:spChg chg="mod">
          <ac:chgData name="Kolakowski, Artur" userId="9c34c8cc-b1df-44f6-bea5-dcf7a54ee35f" providerId="ADAL" clId="{3840EB45-74CA-49F5-8548-3DE287019A31}" dt="2022-12-08T10:51:56.889" v="18653" actId="790"/>
          <ac:spMkLst>
            <pc:docMk/>
            <pc:sldMk cId="3484757520" sldId="485"/>
            <ac:spMk id="6199" creationId="{358A152C-5727-42D3-93BD-025611097FDB}"/>
          </ac:spMkLst>
        </pc:spChg>
        <pc:spChg chg="mod">
          <ac:chgData name="Kolakowski, Artur" userId="9c34c8cc-b1df-44f6-bea5-dcf7a54ee35f" providerId="ADAL" clId="{3840EB45-74CA-49F5-8548-3DE287019A31}" dt="2022-12-08T10:51:56.891" v="18654" actId="790"/>
          <ac:spMkLst>
            <pc:docMk/>
            <pc:sldMk cId="3484757520" sldId="485"/>
            <ac:spMk id="6200" creationId="{715953DD-E050-41DD-869B-6B59F2D884D0}"/>
          </ac:spMkLst>
        </pc:spChg>
        <pc:spChg chg="mod">
          <ac:chgData name="Kolakowski, Artur" userId="9c34c8cc-b1df-44f6-bea5-dcf7a54ee35f" providerId="ADAL" clId="{3840EB45-74CA-49F5-8548-3DE287019A31}" dt="2022-12-08T10:51:56.894" v="18655" actId="790"/>
          <ac:spMkLst>
            <pc:docMk/>
            <pc:sldMk cId="3484757520" sldId="485"/>
            <ac:spMk id="6201" creationId="{35CBB791-C237-4101-B468-0A65D8647A3D}"/>
          </ac:spMkLst>
        </pc:spChg>
        <pc:spChg chg="mod">
          <ac:chgData name="Kolakowski, Artur" userId="9c34c8cc-b1df-44f6-bea5-dcf7a54ee35f" providerId="ADAL" clId="{3840EB45-74CA-49F5-8548-3DE287019A31}" dt="2022-12-08T10:51:56.896" v="18656" actId="790"/>
          <ac:spMkLst>
            <pc:docMk/>
            <pc:sldMk cId="3484757520" sldId="485"/>
            <ac:spMk id="6202" creationId="{7BAD076B-6F30-4B53-ABE0-18F8F645788C}"/>
          </ac:spMkLst>
        </pc:spChg>
        <pc:spChg chg="mod">
          <ac:chgData name="Kolakowski, Artur" userId="9c34c8cc-b1df-44f6-bea5-dcf7a54ee35f" providerId="ADAL" clId="{3840EB45-74CA-49F5-8548-3DE287019A31}" dt="2022-12-08T10:51:56.899" v="18657" actId="790"/>
          <ac:spMkLst>
            <pc:docMk/>
            <pc:sldMk cId="3484757520" sldId="485"/>
            <ac:spMk id="6203" creationId="{F8FE1EDD-040B-49E5-99AE-6EDA714DD8E2}"/>
          </ac:spMkLst>
        </pc:spChg>
        <pc:spChg chg="mod">
          <ac:chgData name="Kolakowski, Artur" userId="9c34c8cc-b1df-44f6-bea5-dcf7a54ee35f" providerId="ADAL" clId="{3840EB45-74CA-49F5-8548-3DE287019A31}" dt="2022-12-08T10:51:56.901" v="18658" actId="790"/>
          <ac:spMkLst>
            <pc:docMk/>
            <pc:sldMk cId="3484757520" sldId="485"/>
            <ac:spMk id="6204" creationId="{12AA9C23-66A0-416B-908F-9AF3E0E86530}"/>
          </ac:spMkLst>
        </pc:spChg>
        <pc:spChg chg="mod">
          <ac:chgData name="Kolakowski, Artur" userId="9c34c8cc-b1df-44f6-bea5-dcf7a54ee35f" providerId="ADAL" clId="{3840EB45-74CA-49F5-8548-3DE287019A31}" dt="2022-12-08T10:51:56.904" v="18659" actId="790"/>
          <ac:spMkLst>
            <pc:docMk/>
            <pc:sldMk cId="3484757520" sldId="485"/>
            <ac:spMk id="6205" creationId="{0D5CBC48-B64C-4E29-A525-63B645E4A2FB}"/>
          </ac:spMkLst>
        </pc:spChg>
        <pc:spChg chg="mod">
          <ac:chgData name="Kolakowski, Artur" userId="9c34c8cc-b1df-44f6-bea5-dcf7a54ee35f" providerId="ADAL" clId="{3840EB45-74CA-49F5-8548-3DE287019A31}" dt="2022-12-08T10:51:56.906" v="18660" actId="790"/>
          <ac:spMkLst>
            <pc:docMk/>
            <pc:sldMk cId="3484757520" sldId="485"/>
            <ac:spMk id="6206" creationId="{DD2DC4EF-D5B4-4059-861D-9DB8E683799D}"/>
          </ac:spMkLst>
        </pc:spChg>
        <pc:spChg chg="mod">
          <ac:chgData name="Kolakowski, Artur" userId="9c34c8cc-b1df-44f6-bea5-dcf7a54ee35f" providerId="ADAL" clId="{3840EB45-74CA-49F5-8548-3DE287019A31}" dt="2022-12-08T10:51:56.908" v="18661" actId="790"/>
          <ac:spMkLst>
            <pc:docMk/>
            <pc:sldMk cId="3484757520" sldId="485"/>
            <ac:spMk id="6207" creationId="{9C3D0919-7B68-4E86-A05D-A8A9AA3006F0}"/>
          </ac:spMkLst>
        </pc:spChg>
        <pc:spChg chg="mod">
          <ac:chgData name="Kolakowski, Artur" userId="9c34c8cc-b1df-44f6-bea5-dcf7a54ee35f" providerId="ADAL" clId="{3840EB45-74CA-49F5-8548-3DE287019A31}" dt="2022-12-08T10:51:56.911" v="18662" actId="790"/>
          <ac:spMkLst>
            <pc:docMk/>
            <pc:sldMk cId="3484757520" sldId="485"/>
            <ac:spMk id="6208" creationId="{AAB4439C-10A8-4E93-BED8-7A09F7978CA1}"/>
          </ac:spMkLst>
        </pc:spChg>
        <pc:spChg chg="mod">
          <ac:chgData name="Kolakowski, Artur" userId="9c34c8cc-b1df-44f6-bea5-dcf7a54ee35f" providerId="ADAL" clId="{3840EB45-74CA-49F5-8548-3DE287019A31}" dt="2022-12-08T10:51:56.913" v="18663" actId="790"/>
          <ac:spMkLst>
            <pc:docMk/>
            <pc:sldMk cId="3484757520" sldId="485"/>
            <ac:spMk id="6209" creationId="{F50D5BCD-75C0-46F6-A281-E6F2DE46D077}"/>
          </ac:spMkLst>
        </pc:spChg>
        <pc:spChg chg="mod">
          <ac:chgData name="Kolakowski, Artur" userId="9c34c8cc-b1df-44f6-bea5-dcf7a54ee35f" providerId="ADAL" clId="{3840EB45-74CA-49F5-8548-3DE287019A31}" dt="2022-12-08T10:51:56.916" v="18664" actId="790"/>
          <ac:spMkLst>
            <pc:docMk/>
            <pc:sldMk cId="3484757520" sldId="485"/>
            <ac:spMk id="6210" creationId="{4E777D85-0957-4693-98B1-0F99B9DC83F4}"/>
          </ac:spMkLst>
        </pc:spChg>
        <pc:spChg chg="mod">
          <ac:chgData name="Kolakowski, Artur" userId="9c34c8cc-b1df-44f6-bea5-dcf7a54ee35f" providerId="ADAL" clId="{3840EB45-74CA-49F5-8548-3DE287019A31}" dt="2022-12-08T10:51:56.917" v="18665" actId="790"/>
          <ac:spMkLst>
            <pc:docMk/>
            <pc:sldMk cId="3484757520" sldId="485"/>
            <ac:spMk id="6211" creationId="{2BCFBFB3-91D6-485D-B9EC-28CC846599BC}"/>
          </ac:spMkLst>
        </pc:spChg>
        <pc:spChg chg="mod">
          <ac:chgData name="Kolakowski, Artur" userId="9c34c8cc-b1df-44f6-bea5-dcf7a54ee35f" providerId="ADAL" clId="{3840EB45-74CA-49F5-8548-3DE287019A31}" dt="2022-12-08T10:51:56.919" v="18666" actId="790"/>
          <ac:spMkLst>
            <pc:docMk/>
            <pc:sldMk cId="3484757520" sldId="485"/>
            <ac:spMk id="6212" creationId="{36FE7E1E-CD15-4583-812B-7D1C0241F530}"/>
          </ac:spMkLst>
        </pc:spChg>
        <pc:spChg chg="mod">
          <ac:chgData name="Kolakowski, Artur" userId="9c34c8cc-b1df-44f6-bea5-dcf7a54ee35f" providerId="ADAL" clId="{3840EB45-74CA-49F5-8548-3DE287019A31}" dt="2022-12-08T10:51:56.921" v="18667" actId="790"/>
          <ac:spMkLst>
            <pc:docMk/>
            <pc:sldMk cId="3484757520" sldId="485"/>
            <ac:spMk id="6213" creationId="{34506CB5-DB8D-4A8E-8027-5403765D5209}"/>
          </ac:spMkLst>
        </pc:spChg>
        <pc:spChg chg="mod">
          <ac:chgData name="Kolakowski, Artur" userId="9c34c8cc-b1df-44f6-bea5-dcf7a54ee35f" providerId="ADAL" clId="{3840EB45-74CA-49F5-8548-3DE287019A31}" dt="2022-12-08T10:51:56.923" v="18668" actId="790"/>
          <ac:spMkLst>
            <pc:docMk/>
            <pc:sldMk cId="3484757520" sldId="485"/>
            <ac:spMk id="6214" creationId="{B4B43056-27E7-403B-ACFD-22910056966D}"/>
          </ac:spMkLst>
        </pc:spChg>
        <pc:spChg chg="mod">
          <ac:chgData name="Kolakowski, Artur" userId="9c34c8cc-b1df-44f6-bea5-dcf7a54ee35f" providerId="ADAL" clId="{3840EB45-74CA-49F5-8548-3DE287019A31}" dt="2022-12-08T10:51:56.925" v="18669" actId="790"/>
          <ac:spMkLst>
            <pc:docMk/>
            <pc:sldMk cId="3484757520" sldId="485"/>
            <ac:spMk id="6215" creationId="{A8A4C09A-D901-43F7-9EA7-6CC2BB14439D}"/>
          </ac:spMkLst>
        </pc:spChg>
        <pc:spChg chg="mod">
          <ac:chgData name="Kolakowski, Artur" userId="9c34c8cc-b1df-44f6-bea5-dcf7a54ee35f" providerId="ADAL" clId="{3840EB45-74CA-49F5-8548-3DE287019A31}" dt="2022-12-08T10:51:56.928" v="18670" actId="790"/>
          <ac:spMkLst>
            <pc:docMk/>
            <pc:sldMk cId="3484757520" sldId="485"/>
            <ac:spMk id="6216" creationId="{E1B1F0FF-F8C0-495C-A584-FD009306D423}"/>
          </ac:spMkLst>
        </pc:spChg>
        <pc:spChg chg="mod">
          <ac:chgData name="Kolakowski, Artur" userId="9c34c8cc-b1df-44f6-bea5-dcf7a54ee35f" providerId="ADAL" clId="{3840EB45-74CA-49F5-8548-3DE287019A31}" dt="2022-12-08T10:51:56.931" v="18671" actId="790"/>
          <ac:spMkLst>
            <pc:docMk/>
            <pc:sldMk cId="3484757520" sldId="485"/>
            <ac:spMk id="6217" creationId="{7FE39387-4AF3-40DB-A334-E57F8851C7EB}"/>
          </ac:spMkLst>
        </pc:spChg>
        <pc:spChg chg="mod">
          <ac:chgData name="Kolakowski, Artur" userId="9c34c8cc-b1df-44f6-bea5-dcf7a54ee35f" providerId="ADAL" clId="{3840EB45-74CA-49F5-8548-3DE287019A31}" dt="2022-12-08T10:51:56.934" v="18672" actId="790"/>
          <ac:spMkLst>
            <pc:docMk/>
            <pc:sldMk cId="3484757520" sldId="485"/>
            <ac:spMk id="6218" creationId="{4BA35EF6-F855-4E03-BD78-2C1F73D051A2}"/>
          </ac:spMkLst>
        </pc:spChg>
        <pc:spChg chg="mod">
          <ac:chgData name="Kolakowski, Artur" userId="9c34c8cc-b1df-44f6-bea5-dcf7a54ee35f" providerId="ADAL" clId="{3840EB45-74CA-49F5-8548-3DE287019A31}" dt="2022-12-08T10:51:56.938" v="18673" actId="790"/>
          <ac:spMkLst>
            <pc:docMk/>
            <pc:sldMk cId="3484757520" sldId="485"/>
            <ac:spMk id="6219" creationId="{F1F31F93-8B49-4F15-B23B-EDEC26ADA563}"/>
          </ac:spMkLst>
        </pc:spChg>
        <pc:spChg chg="mod">
          <ac:chgData name="Kolakowski, Artur" userId="9c34c8cc-b1df-44f6-bea5-dcf7a54ee35f" providerId="ADAL" clId="{3840EB45-74CA-49F5-8548-3DE287019A31}" dt="2022-12-08T10:51:56.941" v="18674" actId="790"/>
          <ac:spMkLst>
            <pc:docMk/>
            <pc:sldMk cId="3484757520" sldId="485"/>
            <ac:spMk id="6220" creationId="{75F94573-9621-49F7-AB0A-92A23A201718}"/>
          </ac:spMkLst>
        </pc:spChg>
        <pc:spChg chg="mod">
          <ac:chgData name="Kolakowski, Artur" userId="9c34c8cc-b1df-44f6-bea5-dcf7a54ee35f" providerId="ADAL" clId="{3840EB45-74CA-49F5-8548-3DE287019A31}" dt="2022-12-08T10:51:56.945" v="18675" actId="790"/>
          <ac:spMkLst>
            <pc:docMk/>
            <pc:sldMk cId="3484757520" sldId="485"/>
            <ac:spMk id="6221" creationId="{DFA91FC8-AE76-43D6-B999-256F108AC1CE}"/>
          </ac:spMkLst>
        </pc:spChg>
        <pc:spChg chg="mod">
          <ac:chgData name="Kolakowski, Artur" userId="9c34c8cc-b1df-44f6-bea5-dcf7a54ee35f" providerId="ADAL" clId="{3840EB45-74CA-49F5-8548-3DE287019A31}" dt="2022-12-08T10:51:56.949" v="18676" actId="790"/>
          <ac:spMkLst>
            <pc:docMk/>
            <pc:sldMk cId="3484757520" sldId="485"/>
            <ac:spMk id="6222" creationId="{046F2945-9E17-4D71-BF27-49022CDE77E8}"/>
          </ac:spMkLst>
        </pc:spChg>
        <pc:spChg chg="mod">
          <ac:chgData name="Kolakowski, Artur" userId="9c34c8cc-b1df-44f6-bea5-dcf7a54ee35f" providerId="ADAL" clId="{3840EB45-74CA-49F5-8548-3DE287019A31}" dt="2022-12-08T10:51:56.953" v="18677" actId="790"/>
          <ac:spMkLst>
            <pc:docMk/>
            <pc:sldMk cId="3484757520" sldId="485"/>
            <ac:spMk id="6223" creationId="{48E0FA7B-CA4C-4792-8ABA-9392859EEFCD}"/>
          </ac:spMkLst>
        </pc:spChg>
        <pc:spChg chg="mod">
          <ac:chgData name="Kolakowski, Artur" userId="9c34c8cc-b1df-44f6-bea5-dcf7a54ee35f" providerId="ADAL" clId="{3840EB45-74CA-49F5-8548-3DE287019A31}" dt="2022-12-08T10:51:56.956" v="18678" actId="790"/>
          <ac:spMkLst>
            <pc:docMk/>
            <pc:sldMk cId="3484757520" sldId="485"/>
            <ac:spMk id="6224" creationId="{BC92531A-8405-4CD4-9B1D-E802EEE5FD56}"/>
          </ac:spMkLst>
        </pc:spChg>
        <pc:spChg chg="mod">
          <ac:chgData name="Kolakowski, Artur" userId="9c34c8cc-b1df-44f6-bea5-dcf7a54ee35f" providerId="ADAL" clId="{3840EB45-74CA-49F5-8548-3DE287019A31}" dt="2022-12-08T10:51:56.959" v="18679" actId="790"/>
          <ac:spMkLst>
            <pc:docMk/>
            <pc:sldMk cId="3484757520" sldId="485"/>
            <ac:spMk id="6225" creationId="{89A2A371-7F5A-4544-BCF5-D5214273C2A7}"/>
          </ac:spMkLst>
        </pc:spChg>
        <pc:spChg chg="mod">
          <ac:chgData name="Kolakowski, Artur" userId="9c34c8cc-b1df-44f6-bea5-dcf7a54ee35f" providerId="ADAL" clId="{3840EB45-74CA-49F5-8548-3DE287019A31}" dt="2022-12-08T10:51:56.963" v="18680" actId="790"/>
          <ac:spMkLst>
            <pc:docMk/>
            <pc:sldMk cId="3484757520" sldId="485"/>
            <ac:spMk id="6226" creationId="{ED6DF7C7-07E9-4F8E-9BF3-AC4C7E26DFCC}"/>
          </ac:spMkLst>
        </pc:spChg>
        <pc:spChg chg="mod">
          <ac:chgData name="Kolakowski, Artur" userId="9c34c8cc-b1df-44f6-bea5-dcf7a54ee35f" providerId="ADAL" clId="{3840EB45-74CA-49F5-8548-3DE287019A31}" dt="2022-12-08T10:51:56.968" v="18681" actId="790"/>
          <ac:spMkLst>
            <pc:docMk/>
            <pc:sldMk cId="3484757520" sldId="485"/>
            <ac:spMk id="6227" creationId="{ECA6261B-91A6-4937-B2DC-986B8B4C3164}"/>
          </ac:spMkLst>
        </pc:spChg>
        <pc:spChg chg="mod">
          <ac:chgData name="Kolakowski, Artur" userId="9c34c8cc-b1df-44f6-bea5-dcf7a54ee35f" providerId="ADAL" clId="{3840EB45-74CA-49F5-8548-3DE287019A31}" dt="2022-12-08T10:51:56.972" v="18682" actId="790"/>
          <ac:spMkLst>
            <pc:docMk/>
            <pc:sldMk cId="3484757520" sldId="485"/>
            <ac:spMk id="6228" creationId="{90F68AE2-CA60-4E08-A7BC-F13D946CC627}"/>
          </ac:spMkLst>
        </pc:spChg>
        <pc:spChg chg="mod">
          <ac:chgData name="Kolakowski, Artur" userId="9c34c8cc-b1df-44f6-bea5-dcf7a54ee35f" providerId="ADAL" clId="{3840EB45-74CA-49F5-8548-3DE287019A31}" dt="2022-12-08T10:51:56.975" v="18683" actId="790"/>
          <ac:spMkLst>
            <pc:docMk/>
            <pc:sldMk cId="3484757520" sldId="485"/>
            <ac:spMk id="6229" creationId="{0A656592-0612-4358-9A56-556268E4D74F}"/>
          </ac:spMkLst>
        </pc:spChg>
        <pc:spChg chg="mod">
          <ac:chgData name="Kolakowski, Artur" userId="9c34c8cc-b1df-44f6-bea5-dcf7a54ee35f" providerId="ADAL" clId="{3840EB45-74CA-49F5-8548-3DE287019A31}" dt="2022-12-08T10:51:56.979" v="18684" actId="790"/>
          <ac:spMkLst>
            <pc:docMk/>
            <pc:sldMk cId="3484757520" sldId="485"/>
            <ac:spMk id="6230" creationId="{CE167E83-A1C6-4C15-BC4F-B56039E2B61B}"/>
          </ac:spMkLst>
        </pc:spChg>
        <pc:spChg chg="mod">
          <ac:chgData name="Kolakowski, Artur" userId="9c34c8cc-b1df-44f6-bea5-dcf7a54ee35f" providerId="ADAL" clId="{3840EB45-74CA-49F5-8548-3DE287019A31}" dt="2022-12-08T10:51:56.982" v="18685" actId="790"/>
          <ac:spMkLst>
            <pc:docMk/>
            <pc:sldMk cId="3484757520" sldId="485"/>
            <ac:spMk id="6231" creationId="{FDF0EBC5-42AE-4D33-AB44-14D83C967C7E}"/>
          </ac:spMkLst>
        </pc:spChg>
        <pc:spChg chg="mod">
          <ac:chgData name="Kolakowski, Artur" userId="9c34c8cc-b1df-44f6-bea5-dcf7a54ee35f" providerId="ADAL" clId="{3840EB45-74CA-49F5-8548-3DE287019A31}" dt="2022-12-08T10:51:56.985" v="18686" actId="790"/>
          <ac:spMkLst>
            <pc:docMk/>
            <pc:sldMk cId="3484757520" sldId="485"/>
            <ac:spMk id="6232" creationId="{CCFCD66D-6FDF-47FF-B81B-FED0EF0E5C8B}"/>
          </ac:spMkLst>
        </pc:spChg>
        <pc:spChg chg="mod">
          <ac:chgData name="Kolakowski, Artur" userId="9c34c8cc-b1df-44f6-bea5-dcf7a54ee35f" providerId="ADAL" clId="{3840EB45-74CA-49F5-8548-3DE287019A31}" dt="2022-12-08T10:51:56.990" v="18687" actId="790"/>
          <ac:spMkLst>
            <pc:docMk/>
            <pc:sldMk cId="3484757520" sldId="485"/>
            <ac:spMk id="6233" creationId="{5D928C3C-6702-40A3-80CF-1B6DCEB2A648}"/>
          </ac:spMkLst>
        </pc:spChg>
        <pc:spChg chg="mod">
          <ac:chgData name="Kolakowski, Artur" userId="9c34c8cc-b1df-44f6-bea5-dcf7a54ee35f" providerId="ADAL" clId="{3840EB45-74CA-49F5-8548-3DE287019A31}" dt="2022-12-08T10:51:56.993" v="18688" actId="790"/>
          <ac:spMkLst>
            <pc:docMk/>
            <pc:sldMk cId="3484757520" sldId="485"/>
            <ac:spMk id="6234" creationId="{D7114016-35F6-46A0-9334-9993B0E5C5B6}"/>
          </ac:spMkLst>
        </pc:spChg>
        <pc:spChg chg="mod">
          <ac:chgData name="Kolakowski, Artur" userId="9c34c8cc-b1df-44f6-bea5-dcf7a54ee35f" providerId="ADAL" clId="{3840EB45-74CA-49F5-8548-3DE287019A31}" dt="2022-12-08T10:51:56.996" v="18689" actId="790"/>
          <ac:spMkLst>
            <pc:docMk/>
            <pc:sldMk cId="3484757520" sldId="485"/>
            <ac:spMk id="6235" creationId="{D363BBA6-9742-4567-B7E1-A173859816B5}"/>
          </ac:spMkLst>
        </pc:spChg>
        <pc:spChg chg="mod">
          <ac:chgData name="Kolakowski, Artur" userId="9c34c8cc-b1df-44f6-bea5-dcf7a54ee35f" providerId="ADAL" clId="{3840EB45-74CA-49F5-8548-3DE287019A31}" dt="2022-12-08T10:51:57" v="18690" actId="790"/>
          <ac:spMkLst>
            <pc:docMk/>
            <pc:sldMk cId="3484757520" sldId="485"/>
            <ac:spMk id="6236" creationId="{C535B19E-37AA-47CA-9CDE-2F747BAA46CE}"/>
          </ac:spMkLst>
        </pc:spChg>
        <pc:spChg chg="mod">
          <ac:chgData name="Kolakowski, Artur" userId="9c34c8cc-b1df-44f6-bea5-dcf7a54ee35f" providerId="ADAL" clId="{3840EB45-74CA-49F5-8548-3DE287019A31}" dt="2022-12-08T10:51:57.004" v="18691" actId="790"/>
          <ac:spMkLst>
            <pc:docMk/>
            <pc:sldMk cId="3484757520" sldId="485"/>
            <ac:spMk id="6237" creationId="{649FA31A-59DC-4CAE-A9A2-AFF21BA38690}"/>
          </ac:spMkLst>
        </pc:spChg>
        <pc:spChg chg="mod">
          <ac:chgData name="Kolakowski, Artur" userId="9c34c8cc-b1df-44f6-bea5-dcf7a54ee35f" providerId="ADAL" clId="{3840EB45-74CA-49F5-8548-3DE287019A31}" dt="2022-12-08T10:51:57.006" v="18692" actId="790"/>
          <ac:spMkLst>
            <pc:docMk/>
            <pc:sldMk cId="3484757520" sldId="485"/>
            <ac:spMk id="6238" creationId="{C049491C-5D65-4DAE-B8E9-CDB251563FD9}"/>
          </ac:spMkLst>
        </pc:spChg>
        <pc:spChg chg="mod">
          <ac:chgData name="Kolakowski, Artur" userId="9c34c8cc-b1df-44f6-bea5-dcf7a54ee35f" providerId="ADAL" clId="{3840EB45-74CA-49F5-8548-3DE287019A31}" dt="2022-12-08T10:51:57.011" v="18693" actId="790"/>
          <ac:spMkLst>
            <pc:docMk/>
            <pc:sldMk cId="3484757520" sldId="485"/>
            <ac:spMk id="6239" creationId="{ABEECAB6-4D20-42BF-A535-616EDCE9794E}"/>
          </ac:spMkLst>
        </pc:spChg>
        <pc:spChg chg="mod">
          <ac:chgData name="Kolakowski, Artur" userId="9c34c8cc-b1df-44f6-bea5-dcf7a54ee35f" providerId="ADAL" clId="{3840EB45-74CA-49F5-8548-3DE287019A31}" dt="2022-12-08T10:51:57.014" v="18694" actId="790"/>
          <ac:spMkLst>
            <pc:docMk/>
            <pc:sldMk cId="3484757520" sldId="485"/>
            <ac:spMk id="6240" creationId="{3E745771-925C-4A7F-AB0E-C439303479B5}"/>
          </ac:spMkLst>
        </pc:spChg>
        <pc:spChg chg="mod">
          <ac:chgData name="Kolakowski, Artur" userId="9c34c8cc-b1df-44f6-bea5-dcf7a54ee35f" providerId="ADAL" clId="{3840EB45-74CA-49F5-8548-3DE287019A31}" dt="2022-12-08T10:51:57.017" v="18695" actId="790"/>
          <ac:spMkLst>
            <pc:docMk/>
            <pc:sldMk cId="3484757520" sldId="485"/>
            <ac:spMk id="6241" creationId="{8355A307-706B-4532-B9EF-6B5A7F438013}"/>
          </ac:spMkLst>
        </pc:spChg>
        <pc:spChg chg="mod">
          <ac:chgData name="Kolakowski, Artur" userId="9c34c8cc-b1df-44f6-bea5-dcf7a54ee35f" providerId="ADAL" clId="{3840EB45-74CA-49F5-8548-3DE287019A31}" dt="2022-12-08T10:51:57.020" v="18696" actId="790"/>
          <ac:spMkLst>
            <pc:docMk/>
            <pc:sldMk cId="3484757520" sldId="485"/>
            <ac:spMk id="6242" creationId="{848D4250-94CF-405F-8E68-3FB355E3D706}"/>
          </ac:spMkLst>
        </pc:spChg>
        <pc:spChg chg="mod">
          <ac:chgData name="Kolakowski, Artur" userId="9c34c8cc-b1df-44f6-bea5-dcf7a54ee35f" providerId="ADAL" clId="{3840EB45-74CA-49F5-8548-3DE287019A31}" dt="2022-12-08T10:51:57.022" v="18697" actId="790"/>
          <ac:spMkLst>
            <pc:docMk/>
            <pc:sldMk cId="3484757520" sldId="485"/>
            <ac:spMk id="6243" creationId="{464B18BB-C6B3-4EE0-BDDC-D803F6C5F01A}"/>
          </ac:spMkLst>
        </pc:spChg>
        <pc:spChg chg="mod">
          <ac:chgData name="Kolakowski, Artur" userId="9c34c8cc-b1df-44f6-bea5-dcf7a54ee35f" providerId="ADAL" clId="{3840EB45-74CA-49F5-8548-3DE287019A31}" dt="2022-12-08T10:51:57.025" v="18698" actId="790"/>
          <ac:spMkLst>
            <pc:docMk/>
            <pc:sldMk cId="3484757520" sldId="485"/>
            <ac:spMk id="6244" creationId="{AF09434F-060C-4FFB-A23A-2118A1AB8D17}"/>
          </ac:spMkLst>
        </pc:spChg>
        <pc:spChg chg="mod">
          <ac:chgData name="Kolakowski, Artur" userId="9c34c8cc-b1df-44f6-bea5-dcf7a54ee35f" providerId="ADAL" clId="{3840EB45-74CA-49F5-8548-3DE287019A31}" dt="2022-12-08T10:51:57.029" v="18699" actId="790"/>
          <ac:spMkLst>
            <pc:docMk/>
            <pc:sldMk cId="3484757520" sldId="485"/>
            <ac:spMk id="6245" creationId="{534EAFCE-1A36-4062-8437-600FC1908078}"/>
          </ac:spMkLst>
        </pc:spChg>
        <pc:spChg chg="mod">
          <ac:chgData name="Kolakowski, Artur" userId="9c34c8cc-b1df-44f6-bea5-dcf7a54ee35f" providerId="ADAL" clId="{3840EB45-74CA-49F5-8548-3DE287019A31}" dt="2022-12-08T10:51:57.032" v="18700" actId="790"/>
          <ac:spMkLst>
            <pc:docMk/>
            <pc:sldMk cId="3484757520" sldId="485"/>
            <ac:spMk id="6246" creationId="{21AD3C1E-F63B-4F66-BD7B-30A8CE519B4D}"/>
          </ac:spMkLst>
        </pc:spChg>
        <pc:spChg chg="mod">
          <ac:chgData name="Kolakowski, Artur" userId="9c34c8cc-b1df-44f6-bea5-dcf7a54ee35f" providerId="ADAL" clId="{3840EB45-74CA-49F5-8548-3DE287019A31}" dt="2022-12-08T10:51:57.036" v="18701" actId="790"/>
          <ac:spMkLst>
            <pc:docMk/>
            <pc:sldMk cId="3484757520" sldId="485"/>
            <ac:spMk id="6247" creationId="{0E001D7A-0BA4-4859-A90D-142124B46955}"/>
          </ac:spMkLst>
        </pc:spChg>
        <pc:spChg chg="mod">
          <ac:chgData name="Kolakowski, Artur" userId="9c34c8cc-b1df-44f6-bea5-dcf7a54ee35f" providerId="ADAL" clId="{3840EB45-74CA-49F5-8548-3DE287019A31}" dt="2022-12-08T10:51:57.039" v="18702" actId="790"/>
          <ac:spMkLst>
            <pc:docMk/>
            <pc:sldMk cId="3484757520" sldId="485"/>
            <ac:spMk id="6248" creationId="{84A82ABC-3288-4572-9766-819219C07B80}"/>
          </ac:spMkLst>
        </pc:spChg>
        <pc:spChg chg="mod">
          <ac:chgData name="Kolakowski, Artur" userId="9c34c8cc-b1df-44f6-bea5-dcf7a54ee35f" providerId="ADAL" clId="{3840EB45-74CA-49F5-8548-3DE287019A31}" dt="2022-12-08T10:51:57.042" v="18703" actId="790"/>
          <ac:spMkLst>
            <pc:docMk/>
            <pc:sldMk cId="3484757520" sldId="485"/>
            <ac:spMk id="6249" creationId="{C44674D7-4271-4F3B-9BEF-2965912A5674}"/>
          </ac:spMkLst>
        </pc:spChg>
        <pc:spChg chg="mod">
          <ac:chgData name="Kolakowski, Artur" userId="9c34c8cc-b1df-44f6-bea5-dcf7a54ee35f" providerId="ADAL" clId="{3840EB45-74CA-49F5-8548-3DE287019A31}" dt="2022-12-08T10:51:57.045" v="18704" actId="790"/>
          <ac:spMkLst>
            <pc:docMk/>
            <pc:sldMk cId="3484757520" sldId="485"/>
            <ac:spMk id="6250" creationId="{CD2D6680-C77A-452C-BD81-6AC55E722601}"/>
          </ac:spMkLst>
        </pc:spChg>
        <pc:spChg chg="mod">
          <ac:chgData name="Kolakowski, Artur" userId="9c34c8cc-b1df-44f6-bea5-dcf7a54ee35f" providerId="ADAL" clId="{3840EB45-74CA-49F5-8548-3DE287019A31}" dt="2022-12-08T10:51:57.048" v="18705" actId="790"/>
          <ac:spMkLst>
            <pc:docMk/>
            <pc:sldMk cId="3484757520" sldId="485"/>
            <ac:spMk id="6251" creationId="{C9940014-A4BB-4EA1-A56A-4FD4B0A9BD3C}"/>
          </ac:spMkLst>
        </pc:spChg>
        <pc:spChg chg="mod">
          <ac:chgData name="Kolakowski, Artur" userId="9c34c8cc-b1df-44f6-bea5-dcf7a54ee35f" providerId="ADAL" clId="{3840EB45-74CA-49F5-8548-3DE287019A31}" dt="2022-12-08T10:51:57.052" v="18706" actId="790"/>
          <ac:spMkLst>
            <pc:docMk/>
            <pc:sldMk cId="3484757520" sldId="485"/>
            <ac:spMk id="6252" creationId="{36AFB5CD-C157-42CA-ABC7-578C2EFA4A84}"/>
          </ac:spMkLst>
        </pc:spChg>
        <pc:spChg chg="mod">
          <ac:chgData name="Kolakowski, Artur" userId="9c34c8cc-b1df-44f6-bea5-dcf7a54ee35f" providerId="ADAL" clId="{3840EB45-74CA-49F5-8548-3DE287019A31}" dt="2022-12-08T10:51:57.055" v="18707" actId="790"/>
          <ac:spMkLst>
            <pc:docMk/>
            <pc:sldMk cId="3484757520" sldId="485"/>
            <ac:spMk id="6253" creationId="{4B7C65C0-338B-4184-B55D-DBAC336E2C03}"/>
          </ac:spMkLst>
        </pc:spChg>
        <pc:spChg chg="mod">
          <ac:chgData name="Kolakowski, Artur" userId="9c34c8cc-b1df-44f6-bea5-dcf7a54ee35f" providerId="ADAL" clId="{3840EB45-74CA-49F5-8548-3DE287019A31}" dt="2022-12-08T10:51:57.058" v="18708" actId="790"/>
          <ac:spMkLst>
            <pc:docMk/>
            <pc:sldMk cId="3484757520" sldId="485"/>
            <ac:spMk id="6254" creationId="{441D4542-4E9F-4132-8817-6DEA163620A1}"/>
          </ac:spMkLst>
        </pc:spChg>
        <pc:spChg chg="mod">
          <ac:chgData name="Kolakowski, Artur" userId="9c34c8cc-b1df-44f6-bea5-dcf7a54ee35f" providerId="ADAL" clId="{3840EB45-74CA-49F5-8548-3DE287019A31}" dt="2022-12-08T10:51:57.060" v="18709" actId="790"/>
          <ac:spMkLst>
            <pc:docMk/>
            <pc:sldMk cId="3484757520" sldId="485"/>
            <ac:spMk id="6255" creationId="{DA8B4CD0-23B1-45EE-913C-60D290C00C15}"/>
          </ac:spMkLst>
        </pc:spChg>
        <pc:spChg chg="mod">
          <ac:chgData name="Kolakowski, Artur" userId="9c34c8cc-b1df-44f6-bea5-dcf7a54ee35f" providerId="ADAL" clId="{3840EB45-74CA-49F5-8548-3DE287019A31}" dt="2022-12-08T10:51:57.063" v="18710" actId="790"/>
          <ac:spMkLst>
            <pc:docMk/>
            <pc:sldMk cId="3484757520" sldId="485"/>
            <ac:spMk id="6256" creationId="{0E0ED731-5AC1-4D55-8BC2-A024546830ED}"/>
          </ac:spMkLst>
        </pc:spChg>
        <pc:spChg chg="mod">
          <ac:chgData name="Kolakowski, Artur" userId="9c34c8cc-b1df-44f6-bea5-dcf7a54ee35f" providerId="ADAL" clId="{3840EB45-74CA-49F5-8548-3DE287019A31}" dt="2022-12-08T10:51:57.066" v="18711" actId="790"/>
          <ac:spMkLst>
            <pc:docMk/>
            <pc:sldMk cId="3484757520" sldId="485"/>
            <ac:spMk id="6257" creationId="{41BE02D6-2A6F-4EE9-88CA-09BD4A390FC0}"/>
          </ac:spMkLst>
        </pc:spChg>
        <pc:spChg chg="mod">
          <ac:chgData name="Kolakowski, Artur" userId="9c34c8cc-b1df-44f6-bea5-dcf7a54ee35f" providerId="ADAL" clId="{3840EB45-74CA-49F5-8548-3DE287019A31}" dt="2022-12-08T10:51:57.069" v="18712" actId="790"/>
          <ac:spMkLst>
            <pc:docMk/>
            <pc:sldMk cId="3484757520" sldId="485"/>
            <ac:spMk id="6258" creationId="{39D5537C-93CD-478B-80FC-EAA8ED2283BA}"/>
          </ac:spMkLst>
        </pc:spChg>
        <pc:spChg chg="mod">
          <ac:chgData name="Kolakowski, Artur" userId="9c34c8cc-b1df-44f6-bea5-dcf7a54ee35f" providerId="ADAL" clId="{3840EB45-74CA-49F5-8548-3DE287019A31}" dt="2022-12-08T10:51:57.071" v="18713" actId="790"/>
          <ac:spMkLst>
            <pc:docMk/>
            <pc:sldMk cId="3484757520" sldId="485"/>
            <ac:spMk id="6259" creationId="{E3A10574-6EFA-4998-9770-BF2CC9977BB4}"/>
          </ac:spMkLst>
        </pc:spChg>
        <pc:spChg chg="mod">
          <ac:chgData name="Kolakowski, Artur" userId="9c34c8cc-b1df-44f6-bea5-dcf7a54ee35f" providerId="ADAL" clId="{3840EB45-74CA-49F5-8548-3DE287019A31}" dt="2022-12-08T10:51:57.074" v="18714" actId="790"/>
          <ac:spMkLst>
            <pc:docMk/>
            <pc:sldMk cId="3484757520" sldId="485"/>
            <ac:spMk id="6260" creationId="{B7F61748-CD14-4453-8261-44264E4F0BEB}"/>
          </ac:spMkLst>
        </pc:spChg>
        <pc:spChg chg="mod">
          <ac:chgData name="Kolakowski, Artur" userId="9c34c8cc-b1df-44f6-bea5-dcf7a54ee35f" providerId="ADAL" clId="{3840EB45-74CA-49F5-8548-3DE287019A31}" dt="2022-12-08T10:51:57.077" v="18715" actId="790"/>
          <ac:spMkLst>
            <pc:docMk/>
            <pc:sldMk cId="3484757520" sldId="485"/>
            <ac:spMk id="6261" creationId="{20D31D6E-3541-44D3-BED3-95081CCBF9A7}"/>
          </ac:spMkLst>
        </pc:spChg>
        <pc:spChg chg="mod">
          <ac:chgData name="Kolakowski, Artur" userId="9c34c8cc-b1df-44f6-bea5-dcf7a54ee35f" providerId="ADAL" clId="{3840EB45-74CA-49F5-8548-3DE287019A31}" dt="2022-12-08T10:51:57.080" v="18716" actId="790"/>
          <ac:spMkLst>
            <pc:docMk/>
            <pc:sldMk cId="3484757520" sldId="485"/>
            <ac:spMk id="6262" creationId="{234CF59D-9B87-4F0F-B4AE-9018C6AA859A}"/>
          </ac:spMkLst>
        </pc:spChg>
        <pc:spChg chg="mod">
          <ac:chgData name="Kolakowski, Artur" userId="9c34c8cc-b1df-44f6-bea5-dcf7a54ee35f" providerId="ADAL" clId="{3840EB45-74CA-49F5-8548-3DE287019A31}" dt="2022-12-08T10:51:57.082" v="18717" actId="790"/>
          <ac:spMkLst>
            <pc:docMk/>
            <pc:sldMk cId="3484757520" sldId="485"/>
            <ac:spMk id="6263" creationId="{8EA992FA-0918-461A-A5ED-DDB633F4408A}"/>
          </ac:spMkLst>
        </pc:spChg>
        <pc:spChg chg="mod">
          <ac:chgData name="Kolakowski, Artur" userId="9c34c8cc-b1df-44f6-bea5-dcf7a54ee35f" providerId="ADAL" clId="{3840EB45-74CA-49F5-8548-3DE287019A31}" dt="2022-12-08T10:51:57.086" v="18718" actId="790"/>
          <ac:spMkLst>
            <pc:docMk/>
            <pc:sldMk cId="3484757520" sldId="485"/>
            <ac:spMk id="6264" creationId="{84A71E93-4FF6-482A-AF72-FC8AE0F1DE7D}"/>
          </ac:spMkLst>
        </pc:spChg>
        <pc:spChg chg="mod">
          <ac:chgData name="Kolakowski, Artur" userId="9c34c8cc-b1df-44f6-bea5-dcf7a54ee35f" providerId="ADAL" clId="{3840EB45-74CA-49F5-8548-3DE287019A31}" dt="2022-12-08T10:51:57.088" v="18719" actId="790"/>
          <ac:spMkLst>
            <pc:docMk/>
            <pc:sldMk cId="3484757520" sldId="485"/>
            <ac:spMk id="6265" creationId="{FD9B7A8F-683A-45CA-AB0C-D5C74E8A4AF4}"/>
          </ac:spMkLst>
        </pc:spChg>
        <pc:spChg chg="mod">
          <ac:chgData name="Kolakowski, Artur" userId="9c34c8cc-b1df-44f6-bea5-dcf7a54ee35f" providerId="ADAL" clId="{3840EB45-74CA-49F5-8548-3DE287019A31}" dt="2022-12-08T10:51:57.091" v="18720" actId="790"/>
          <ac:spMkLst>
            <pc:docMk/>
            <pc:sldMk cId="3484757520" sldId="485"/>
            <ac:spMk id="6266" creationId="{FAA8C238-FECF-41F5-A220-B2BCA76E55C3}"/>
          </ac:spMkLst>
        </pc:spChg>
        <pc:spChg chg="mod">
          <ac:chgData name="Kolakowski, Artur" userId="9c34c8cc-b1df-44f6-bea5-dcf7a54ee35f" providerId="ADAL" clId="{3840EB45-74CA-49F5-8548-3DE287019A31}" dt="2022-12-08T10:51:57.095" v="18721" actId="790"/>
          <ac:spMkLst>
            <pc:docMk/>
            <pc:sldMk cId="3484757520" sldId="485"/>
            <ac:spMk id="6267" creationId="{4BF55940-8577-4496-BF05-79F5C6592709}"/>
          </ac:spMkLst>
        </pc:spChg>
        <pc:spChg chg="mod">
          <ac:chgData name="Kolakowski, Artur" userId="9c34c8cc-b1df-44f6-bea5-dcf7a54ee35f" providerId="ADAL" clId="{3840EB45-74CA-49F5-8548-3DE287019A31}" dt="2022-12-08T10:51:57.098" v="18722" actId="790"/>
          <ac:spMkLst>
            <pc:docMk/>
            <pc:sldMk cId="3484757520" sldId="485"/>
            <ac:spMk id="6268" creationId="{11D3F0D9-1D7D-46AE-A244-47018695A138}"/>
          </ac:spMkLst>
        </pc:spChg>
        <pc:spChg chg="mod">
          <ac:chgData name="Kolakowski, Artur" userId="9c34c8cc-b1df-44f6-bea5-dcf7a54ee35f" providerId="ADAL" clId="{3840EB45-74CA-49F5-8548-3DE287019A31}" dt="2022-12-08T10:51:57.100" v="18723" actId="790"/>
          <ac:spMkLst>
            <pc:docMk/>
            <pc:sldMk cId="3484757520" sldId="485"/>
            <ac:spMk id="6269" creationId="{36980BD4-1464-4118-B2A5-A44F7A146500}"/>
          </ac:spMkLst>
        </pc:spChg>
        <pc:spChg chg="mod">
          <ac:chgData name="Kolakowski, Artur" userId="9c34c8cc-b1df-44f6-bea5-dcf7a54ee35f" providerId="ADAL" clId="{3840EB45-74CA-49F5-8548-3DE287019A31}" dt="2022-12-08T10:51:57.102" v="18724" actId="790"/>
          <ac:spMkLst>
            <pc:docMk/>
            <pc:sldMk cId="3484757520" sldId="485"/>
            <ac:spMk id="6270" creationId="{4B2755B4-9813-4A90-890B-8CE5745E0913}"/>
          </ac:spMkLst>
        </pc:spChg>
        <pc:spChg chg="mod">
          <ac:chgData name="Kolakowski, Artur" userId="9c34c8cc-b1df-44f6-bea5-dcf7a54ee35f" providerId="ADAL" clId="{3840EB45-74CA-49F5-8548-3DE287019A31}" dt="2022-12-08T10:51:57.104" v="18725" actId="790"/>
          <ac:spMkLst>
            <pc:docMk/>
            <pc:sldMk cId="3484757520" sldId="485"/>
            <ac:spMk id="6271" creationId="{D9458408-FA1D-4AA8-8CBF-C852100038C9}"/>
          </ac:spMkLst>
        </pc:spChg>
        <pc:spChg chg="mod">
          <ac:chgData name="Kolakowski, Artur" userId="9c34c8cc-b1df-44f6-bea5-dcf7a54ee35f" providerId="ADAL" clId="{3840EB45-74CA-49F5-8548-3DE287019A31}" dt="2022-12-08T10:51:57.107" v="18726" actId="790"/>
          <ac:spMkLst>
            <pc:docMk/>
            <pc:sldMk cId="3484757520" sldId="485"/>
            <ac:spMk id="6272" creationId="{FE4655A9-9F33-41ED-95BE-6D8BA7A2B2A7}"/>
          </ac:spMkLst>
        </pc:spChg>
        <pc:spChg chg="mod">
          <ac:chgData name="Kolakowski, Artur" userId="9c34c8cc-b1df-44f6-bea5-dcf7a54ee35f" providerId="ADAL" clId="{3840EB45-74CA-49F5-8548-3DE287019A31}" dt="2022-12-08T10:51:57.111" v="18727" actId="790"/>
          <ac:spMkLst>
            <pc:docMk/>
            <pc:sldMk cId="3484757520" sldId="485"/>
            <ac:spMk id="6273" creationId="{986468EC-CE93-4492-8210-142A8EBF766D}"/>
          </ac:spMkLst>
        </pc:spChg>
        <pc:spChg chg="mod">
          <ac:chgData name="Kolakowski, Artur" userId="9c34c8cc-b1df-44f6-bea5-dcf7a54ee35f" providerId="ADAL" clId="{3840EB45-74CA-49F5-8548-3DE287019A31}" dt="2022-12-08T10:51:57.114" v="18728" actId="790"/>
          <ac:spMkLst>
            <pc:docMk/>
            <pc:sldMk cId="3484757520" sldId="485"/>
            <ac:spMk id="6274" creationId="{BF3B57CB-676E-475E-8003-CCDDC9E477B7}"/>
          </ac:spMkLst>
        </pc:spChg>
        <pc:spChg chg="mod">
          <ac:chgData name="Kolakowski, Artur" userId="9c34c8cc-b1df-44f6-bea5-dcf7a54ee35f" providerId="ADAL" clId="{3840EB45-74CA-49F5-8548-3DE287019A31}" dt="2022-12-08T10:51:57.116" v="18729" actId="790"/>
          <ac:spMkLst>
            <pc:docMk/>
            <pc:sldMk cId="3484757520" sldId="485"/>
            <ac:spMk id="6275" creationId="{E44B049B-6CDE-44D2-A405-C1A772D0200F}"/>
          </ac:spMkLst>
        </pc:spChg>
        <pc:spChg chg="mod">
          <ac:chgData name="Kolakowski, Artur" userId="9c34c8cc-b1df-44f6-bea5-dcf7a54ee35f" providerId="ADAL" clId="{3840EB45-74CA-49F5-8548-3DE287019A31}" dt="2022-12-08T10:51:57.118" v="18730" actId="790"/>
          <ac:spMkLst>
            <pc:docMk/>
            <pc:sldMk cId="3484757520" sldId="485"/>
            <ac:spMk id="6276" creationId="{62821AFA-6588-457A-AFEA-D1170D892EFB}"/>
          </ac:spMkLst>
        </pc:spChg>
        <pc:spChg chg="mod">
          <ac:chgData name="Kolakowski, Artur" userId="9c34c8cc-b1df-44f6-bea5-dcf7a54ee35f" providerId="ADAL" clId="{3840EB45-74CA-49F5-8548-3DE287019A31}" dt="2022-12-08T10:51:57.121" v="18731" actId="790"/>
          <ac:spMkLst>
            <pc:docMk/>
            <pc:sldMk cId="3484757520" sldId="485"/>
            <ac:spMk id="6277" creationId="{81A538C7-18F1-4ADF-9F66-41F82EB5FF2C}"/>
          </ac:spMkLst>
        </pc:spChg>
        <pc:spChg chg="mod">
          <ac:chgData name="Kolakowski, Artur" userId="9c34c8cc-b1df-44f6-bea5-dcf7a54ee35f" providerId="ADAL" clId="{3840EB45-74CA-49F5-8548-3DE287019A31}" dt="2022-12-08T10:51:57.123" v="18732" actId="790"/>
          <ac:spMkLst>
            <pc:docMk/>
            <pc:sldMk cId="3484757520" sldId="485"/>
            <ac:spMk id="6278" creationId="{E82F59A0-0157-431A-8C92-D1DEDB6AE1E1}"/>
          </ac:spMkLst>
        </pc:spChg>
        <pc:spChg chg="mod">
          <ac:chgData name="Kolakowski, Artur" userId="9c34c8cc-b1df-44f6-bea5-dcf7a54ee35f" providerId="ADAL" clId="{3840EB45-74CA-49F5-8548-3DE287019A31}" dt="2022-12-08T10:51:57.125" v="18733" actId="790"/>
          <ac:spMkLst>
            <pc:docMk/>
            <pc:sldMk cId="3484757520" sldId="485"/>
            <ac:spMk id="6279" creationId="{08F231AA-9AB0-4D63-BA88-6598A8001828}"/>
          </ac:spMkLst>
        </pc:spChg>
        <pc:spChg chg="mod">
          <ac:chgData name="Kolakowski, Artur" userId="9c34c8cc-b1df-44f6-bea5-dcf7a54ee35f" providerId="ADAL" clId="{3840EB45-74CA-49F5-8548-3DE287019A31}" dt="2022-12-08T10:51:57.128" v="18734" actId="790"/>
          <ac:spMkLst>
            <pc:docMk/>
            <pc:sldMk cId="3484757520" sldId="485"/>
            <ac:spMk id="6280" creationId="{DB179530-C472-4AC0-862C-326C39AFC28A}"/>
          </ac:spMkLst>
        </pc:spChg>
        <pc:spChg chg="mod">
          <ac:chgData name="Kolakowski, Artur" userId="9c34c8cc-b1df-44f6-bea5-dcf7a54ee35f" providerId="ADAL" clId="{3840EB45-74CA-49F5-8548-3DE287019A31}" dt="2022-12-08T10:51:57.131" v="18735" actId="790"/>
          <ac:spMkLst>
            <pc:docMk/>
            <pc:sldMk cId="3484757520" sldId="485"/>
            <ac:spMk id="6281" creationId="{170E2E7D-7C1E-4625-A883-D00DB821B538}"/>
          </ac:spMkLst>
        </pc:spChg>
        <pc:spChg chg="mod">
          <ac:chgData name="Kolakowski, Artur" userId="9c34c8cc-b1df-44f6-bea5-dcf7a54ee35f" providerId="ADAL" clId="{3840EB45-74CA-49F5-8548-3DE287019A31}" dt="2022-12-08T10:51:57.133" v="18736" actId="790"/>
          <ac:spMkLst>
            <pc:docMk/>
            <pc:sldMk cId="3484757520" sldId="485"/>
            <ac:spMk id="6282" creationId="{9956E536-8211-43E0-8BE7-60378E5DFE6C}"/>
          </ac:spMkLst>
        </pc:spChg>
        <pc:spChg chg="mod">
          <ac:chgData name="Kolakowski, Artur" userId="9c34c8cc-b1df-44f6-bea5-dcf7a54ee35f" providerId="ADAL" clId="{3840EB45-74CA-49F5-8548-3DE287019A31}" dt="2022-12-08T10:51:57.135" v="18737" actId="790"/>
          <ac:spMkLst>
            <pc:docMk/>
            <pc:sldMk cId="3484757520" sldId="485"/>
            <ac:spMk id="6283" creationId="{212AA5B1-9A49-4C1E-9FF0-4B6C024526F2}"/>
          </ac:spMkLst>
        </pc:spChg>
        <pc:spChg chg="mod">
          <ac:chgData name="Kolakowski, Artur" userId="9c34c8cc-b1df-44f6-bea5-dcf7a54ee35f" providerId="ADAL" clId="{3840EB45-74CA-49F5-8548-3DE287019A31}" dt="2022-12-08T10:51:57.137" v="18738" actId="790"/>
          <ac:spMkLst>
            <pc:docMk/>
            <pc:sldMk cId="3484757520" sldId="485"/>
            <ac:spMk id="6284" creationId="{A5298F80-4560-4D6A-8DE9-E3D2361BADE6}"/>
          </ac:spMkLst>
        </pc:spChg>
        <pc:spChg chg="mod">
          <ac:chgData name="Kolakowski, Artur" userId="9c34c8cc-b1df-44f6-bea5-dcf7a54ee35f" providerId="ADAL" clId="{3840EB45-74CA-49F5-8548-3DE287019A31}" dt="2022-12-08T10:51:57.139" v="18739" actId="790"/>
          <ac:spMkLst>
            <pc:docMk/>
            <pc:sldMk cId="3484757520" sldId="485"/>
            <ac:spMk id="6285" creationId="{A28A8799-4872-434E-BC01-DE2EEAAE0AED}"/>
          </ac:spMkLst>
        </pc:spChg>
        <pc:spChg chg="mod">
          <ac:chgData name="Kolakowski, Artur" userId="9c34c8cc-b1df-44f6-bea5-dcf7a54ee35f" providerId="ADAL" clId="{3840EB45-74CA-49F5-8548-3DE287019A31}" dt="2022-12-08T10:51:57.142" v="18740" actId="790"/>
          <ac:spMkLst>
            <pc:docMk/>
            <pc:sldMk cId="3484757520" sldId="485"/>
            <ac:spMk id="6286" creationId="{0912D2E6-4168-4EC1-AEC0-907D1199EA54}"/>
          </ac:spMkLst>
        </pc:spChg>
        <pc:spChg chg="mod">
          <ac:chgData name="Kolakowski, Artur" userId="9c34c8cc-b1df-44f6-bea5-dcf7a54ee35f" providerId="ADAL" clId="{3840EB45-74CA-49F5-8548-3DE287019A31}" dt="2022-12-08T10:51:57.145" v="18741" actId="790"/>
          <ac:spMkLst>
            <pc:docMk/>
            <pc:sldMk cId="3484757520" sldId="485"/>
            <ac:spMk id="6287" creationId="{00F5DBF4-43ED-423E-A744-BEFAE20A27E1}"/>
          </ac:spMkLst>
        </pc:spChg>
        <pc:spChg chg="mod">
          <ac:chgData name="Kolakowski, Artur" userId="9c34c8cc-b1df-44f6-bea5-dcf7a54ee35f" providerId="ADAL" clId="{3840EB45-74CA-49F5-8548-3DE287019A31}" dt="2022-12-08T10:51:57.148" v="18742" actId="790"/>
          <ac:spMkLst>
            <pc:docMk/>
            <pc:sldMk cId="3484757520" sldId="485"/>
            <ac:spMk id="6288" creationId="{397A3607-AB68-4664-9522-8AC4B90A9160}"/>
          </ac:spMkLst>
        </pc:spChg>
        <pc:spChg chg="mod">
          <ac:chgData name="Kolakowski, Artur" userId="9c34c8cc-b1df-44f6-bea5-dcf7a54ee35f" providerId="ADAL" clId="{3840EB45-74CA-49F5-8548-3DE287019A31}" dt="2022-12-08T10:51:57.150" v="18743" actId="790"/>
          <ac:spMkLst>
            <pc:docMk/>
            <pc:sldMk cId="3484757520" sldId="485"/>
            <ac:spMk id="6289" creationId="{EEBB38C2-4A9C-4D8F-832F-0F01BCDCBC2B}"/>
          </ac:spMkLst>
        </pc:spChg>
        <pc:spChg chg="mod">
          <ac:chgData name="Kolakowski, Artur" userId="9c34c8cc-b1df-44f6-bea5-dcf7a54ee35f" providerId="ADAL" clId="{3840EB45-74CA-49F5-8548-3DE287019A31}" dt="2022-12-08T10:51:57.153" v="18744" actId="790"/>
          <ac:spMkLst>
            <pc:docMk/>
            <pc:sldMk cId="3484757520" sldId="485"/>
            <ac:spMk id="6290" creationId="{175EAD35-8878-494C-934D-CB8027BF89AE}"/>
          </ac:spMkLst>
        </pc:spChg>
        <pc:spChg chg="mod">
          <ac:chgData name="Kolakowski, Artur" userId="9c34c8cc-b1df-44f6-bea5-dcf7a54ee35f" providerId="ADAL" clId="{3840EB45-74CA-49F5-8548-3DE287019A31}" dt="2022-12-08T10:51:57.155" v="18745" actId="790"/>
          <ac:spMkLst>
            <pc:docMk/>
            <pc:sldMk cId="3484757520" sldId="485"/>
            <ac:spMk id="6291" creationId="{9789A47D-6A94-4EDF-B679-44489B18A78C}"/>
          </ac:spMkLst>
        </pc:spChg>
        <pc:spChg chg="mod">
          <ac:chgData name="Kolakowski, Artur" userId="9c34c8cc-b1df-44f6-bea5-dcf7a54ee35f" providerId="ADAL" clId="{3840EB45-74CA-49F5-8548-3DE287019A31}" dt="2022-12-08T10:51:57.158" v="18746" actId="790"/>
          <ac:spMkLst>
            <pc:docMk/>
            <pc:sldMk cId="3484757520" sldId="485"/>
            <ac:spMk id="6292" creationId="{E85C1ED9-1E5B-4A1F-982D-1A8D547F7335}"/>
          </ac:spMkLst>
        </pc:spChg>
        <pc:spChg chg="mod">
          <ac:chgData name="Kolakowski, Artur" userId="9c34c8cc-b1df-44f6-bea5-dcf7a54ee35f" providerId="ADAL" clId="{3840EB45-74CA-49F5-8548-3DE287019A31}" dt="2022-12-08T10:51:57.160" v="18747" actId="790"/>
          <ac:spMkLst>
            <pc:docMk/>
            <pc:sldMk cId="3484757520" sldId="485"/>
            <ac:spMk id="6293" creationId="{D18F9A2F-5B18-46D0-B505-51C509C1A39E}"/>
          </ac:spMkLst>
        </pc:spChg>
        <pc:spChg chg="mod">
          <ac:chgData name="Kolakowski, Artur" userId="9c34c8cc-b1df-44f6-bea5-dcf7a54ee35f" providerId="ADAL" clId="{3840EB45-74CA-49F5-8548-3DE287019A31}" dt="2022-12-08T10:51:57.163" v="18748" actId="790"/>
          <ac:spMkLst>
            <pc:docMk/>
            <pc:sldMk cId="3484757520" sldId="485"/>
            <ac:spMk id="6294" creationId="{471B5BCC-B187-4B24-8CC8-ECB12672C462}"/>
          </ac:spMkLst>
        </pc:spChg>
        <pc:spChg chg="mod">
          <ac:chgData name="Kolakowski, Artur" userId="9c34c8cc-b1df-44f6-bea5-dcf7a54ee35f" providerId="ADAL" clId="{3840EB45-74CA-49F5-8548-3DE287019A31}" dt="2022-12-08T10:51:57.165" v="18749" actId="790"/>
          <ac:spMkLst>
            <pc:docMk/>
            <pc:sldMk cId="3484757520" sldId="485"/>
            <ac:spMk id="6295" creationId="{3DA89510-7DD1-426A-8C29-F76650D37080}"/>
          </ac:spMkLst>
        </pc:spChg>
        <pc:spChg chg="mod">
          <ac:chgData name="Kolakowski, Artur" userId="9c34c8cc-b1df-44f6-bea5-dcf7a54ee35f" providerId="ADAL" clId="{3840EB45-74CA-49F5-8548-3DE287019A31}" dt="2022-12-08T10:51:57.168" v="18750" actId="790"/>
          <ac:spMkLst>
            <pc:docMk/>
            <pc:sldMk cId="3484757520" sldId="485"/>
            <ac:spMk id="6296" creationId="{881D757D-9F7D-4A63-8036-80976B83CAA9}"/>
          </ac:spMkLst>
        </pc:spChg>
        <pc:spChg chg="mod">
          <ac:chgData name="Kolakowski, Artur" userId="9c34c8cc-b1df-44f6-bea5-dcf7a54ee35f" providerId="ADAL" clId="{3840EB45-74CA-49F5-8548-3DE287019A31}" dt="2022-12-08T10:51:57.170" v="18751" actId="790"/>
          <ac:spMkLst>
            <pc:docMk/>
            <pc:sldMk cId="3484757520" sldId="485"/>
            <ac:spMk id="6297" creationId="{FE5563BE-4B2A-47EE-9B00-4588EC3E2FAF}"/>
          </ac:spMkLst>
        </pc:spChg>
        <pc:spChg chg="mod">
          <ac:chgData name="Kolakowski, Artur" userId="9c34c8cc-b1df-44f6-bea5-dcf7a54ee35f" providerId="ADAL" clId="{3840EB45-74CA-49F5-8548-3DE287019A31}" dt="2022-12-08T10:51:57.172" v="18752" actId="790"/>
          <ac:spMkLst>
            <pc:docMk/>
            <pc:sldMk cId="3484757520" sldId="485"/>
            <ac:spMk id="6298" creationId="{CE39E319-C1F0-4A02-9F86-F7933472E40C}"/>
          </ac:spMkLst>
        </pc:spChg>
        <pc:spChg chg="mod">
          <ac:chgData name="Kolakowski, Artur" userId="9c34c8cc-b1df-44f6-bea5-dcf7a54ee35f" providerId="ADAL" clId="{3840EB45-74CA-49F5-8548-3DE287019A31}" dt="2022-12-08T10:51:57.174" v="18753" actId="790"/>
          <ac:spMkLst>
            <pc:docMk/>
            <pc:sldMk cId="3484757520" sldId="485"/>
            <ac:spMk id="6299" creationId="{14FFAE06-7095-4960-AADC-58CD3D9EDF1C}"/>
          </ac:spMkLst>
        </pc:spChg>
        <pc:spChg chg="mod">
          <ac:chgData name="Kolakowski, Artur" userId="9c34c8cc-b1df-44f6-bea5-dcf7a54ee35f" providerId="ADAL" clId="{3840EB45-74CA-49F5-8548-3DE287019A31}" dt="2022-12-08T10:51:57.176" v="18754" actId="790"/>
          <ac:spMkLst>
            <pc:docMk/>
            <pc:sldMk cId="3484757520" sldId="485"/>
            <ac:spMk id="6300" creationId="{6458DB29-2EDA-4CE2-BFF9-EBACEEB03F6C}"/>
          </ac:spMkLst>
        </pc:spChg>
        <pc:spChg chg="mod">
          <ac:chgData name="Kolakowski, Artur" userId="9c34c8cc-b1df-44f6-bea5-dcf7a54ee35f" providerId="ADAL" clId="{3840EB45-74CA-49F5-8548-3DE287019A31}" dt="2022-12-08T10:51:57.179" v="18755" actId="790"/>
          <ac:spMkLst>
            <pc:docMk/>
            <pc:sldMk cId="3484757520" sldId="485"/>
            <ac:spMk id="6301" creationId="{F3F8A621-8939-4552-9172-B5438F9CFDAB}"/>
          </ac:spMkLst>
        </pc:spChg>
        <pc:spChg chg="mod">
          <ac:chgData name="Kolakowski, Artur" userId="9c34c8cc-b1df-44f6-bea5-dcf7a54ee35f" providerId="ADAL" clId="{3840EB45-74CA-49F5-8548-3DE287019A31}" dt="2022-12-08T10:51:57.181" v="18756" actId="790"/>
          <ac:spMkLst>
            <pc:docMk/>
            <pc:sldMk cId="3484757520" sldId="485"/>
            <ac:spMk id="6302" creationId="{1FAF1A78-06D8-4367-8D5F-687107A5A059}"/>
          </ac:spMkLst>
        </pc:spChg>
        <pc:spChg chg="mod">
          <ac:chgData name="Kolakowski, Artur" userId="9c34c8cc-b1df-44f6-bea5-dcf7a54ee35f" providerId="ADAL" clId="{3840EB45-74CA-49F5-8548-3DE287019A31}" dt="2022-12-08T10:51:57.184" v="18757" actId="790"/>
          <ac:spMkLst>
            <pc:docMk/>
            <pc:sldMk cId="3484757520" sldId="485"/>
            <ac:spMk id="6303" creationId="{386E684B-4B95-40BC-9973-0398C22942D7}"/>
          </ac:spMkLst>
        </pc:spChg>
        <pc:spChg chg="mod">
          <ac:chgData name="Kolakowski, Artur" userId="9c34c8cc-b1df-44f6-bea5-dcf7a54ee35f" providerId="ADAL" clId="{3840EB45-74CA-49F5-8548-3DE287019A31}" dt="2022-12-08T10:51:57.186" v="18758" actId="790"/>
          <ac:spMkLst>
            <pc:docMk/>
            <pc:sldMk cId="3484757520" sldId="485"/>
            <ac:spMk id="6304" creationId="{52B496CB-985A-4EB2-B039-D7C0B3B2B6C7}"/>
          </ac:spMkLst>
        </pc:spChg>
        <pc:spChg chg="mod">
          <ac:chgData name="Kolakowski, Artur" userId="9c34c8cc-b1df-44f6-bea5-dcf7a54ee35f" providerId="ADAL" clId="{3840EB45-74CA-49F5-8548-3DE287019A31}" dt="2022-12-08T10:51:57.189" v="18759" actId="790"/>
          <ac:spMkLst>
            <pc:docMk/>
            <pc:sldMk cId="3484757520" sldId="485"/>
            <ac:spMk id="6305" creationId="{4898E396-5351-446B-9643-6C4D333C2280}"/>
          </ac:spMkLst>
        </pc:spChg>
        <pc:spChg chg="mod">
          <ac:chgData name="Kolakowski, Artur" userId="9c34c8cc-b1df-44f6-bea5-dcf7a54ee35f" providerId="ADAL" clId="{3840EB45-74CA-49F5-8548-3DE287019A31}" dt="2022-12-08T10:51:57.192" v="18760" actId="790"/>
          <ac:spMkLst>
            <pc:docMk/>
            <pc:sldMk cId="3484757520" sldId="485"/>
            <ac:spMk id="6306" creationId="{001B9451-BC4C-4651-9A00-396B445000F4}"/>
          </ac:spMkLst>
        </pc:spChg>
        <pc:spChg chg="mod">
          <ac:chgData name="Kolakowski, Artur" userId="9c34c8cc-b1df-44f6-bea5-dcf7a54ee35f" providerId="ADAL" clId="{3840EB45-74CA-49F5-8548-3DE287019A31}" dt="2022-12-08T10:51:57.195" v="18761" actId="790"/>
          <ac:spMkLst>
            <pc:docMk/>
            <pc:sldMk cId="3484757520" sldId="485"/>
            <ac:spMk id="6307" creationId="{539ECB2B-5D57-4D3B-8C05-F81F7F230842}"/>
          </ac:spMkLst>
        </pc:spChg>
        <pc:spChg chg="mod">
          <ac:chgData name="Kolakowski, Artur" userId="9c34c8cc-b1df-44f6-bea5-dcf7a54ee35f" providerId="ADAL" clId="{3840EB45-74CA-49F5-8548-3DE287019A31}" dt="2022-12-08T10:51:57.197" v="18762" actId="790"/>
          <ac:spMkLst>
            <pc:docMk/>
            <pc:sldMk cId="3484757520" sldId="485"/>
            <ac:spMk id="6308" creationId="{27A5C033-DBEE-4A56-B1A2-29C40907D07E}"/>
          </ac:spMkLst>
        </pc:spChg>
        <pc:spChg chg="mod">
          <ac:chgData name="Kolakowski, Artur" userId="9c34c8cc-b1df-44f6-bea5-dcf7a54ee35f" providerId="ADAL" clId="{3840EB45-74CA-49F5-8548-3DE287019A31}" dt="2022-12-08T10:51:57.200" v="18763" actId="790"/>
          <ac:spMkLst>
            <pc:docMk/>
            <pc:sldMk cId="3484757520" sldId="485"/>
            <ac:spMk id="6309" creationId="{B7F5CA46-9CE9-4A03-B377-4439875A4CFA}"/>
          </ac:spMkLst>
        </pc:spChg>
        <pc:spChg chg="mod">
          <ac:chgData name="Kolakowski, Artur" userId="9c34c8cc-b1df-44f6-bea5-dcf7a54ee35f" providerId="ADAL" clId="{3840EB45-74CA-49F5-8548-3DE287019A31}" dt="2022-12-08T10:51:57.202" v="18764" actId="790"/>
          <ac:spMkLst>
            <pc:docMk/>
            <pc:sldMk cId="3484757520" sldId="485"/>
            <ac:spMk id="6310" creationId="{E7321203-1DBF-4119-BEDF-CF11DE96A489}"/>
          </ac:spMkLst>
        </pc:spChg>
        <pc:spChg chg="mod">
          <ac:chgData name="Kolakowski, Artur" userId="9c34c8cc-b1df-44f6-bea5-dcf7a54ee35f" providerId="ADAL" clId="{3840EB45-74CA-49F5-8548-3DE287019A31}" dt="2022-12-08T10:51:57.204" v="18765" actId="790"/>
          <ac:spMkLst>
            <pc:docMk/>
            <pc:sldMk cId="3484757520" sldId="485"/>
            <ac:spMk id="6311" creationId="{35560B41-FABD-4D9C-B73B-A87F06AEE74D}"/>
          </ac:spMkLst>
        </pc:spChg>
        <pc:spChg chg="mod">
          <ac:chgData name="Kolakowski, Artur" userId="9c34c8cc-b1df-44f6-bea5-dcf7a54ee35f" providerId="ADAL" clId="{3840EB45-74CA-49F5-8548-3DE287019A31}" dt="2022-12-08T10:51:57.207" v="18766" actId="790"/>
          <ac:spMkLst>
            <pc:docMk/>
            <pc:sldMk cId="3484757520" sldId="485"/>
            <ac:spMk id="6312" creationId="{388EC6FE-BB0D-4053-B69E-B438BAE058A1}"/>
          </ac:spMkLst>
        </pc:spChg>
        <pc:spChg chg="mod">
          <ac:chgData name="Kolakowski, Artur" userId="9c34c8cc-b1df-44f6-bea5-dcf7a54ee35f" providerId="ADAL" clId="{3840EB45-74CA-49F5-8548-3DE287019A31}" dt="2022-12-08T10:51:57.211" v="18767" actId="790"/>
          <ac:spMkLst>
            <pc:docMk/>
            <pc:sldMk cId="3484757520" sldId="485"/>
            <ac:spMk id="6313" creationId="{5F4D1E16-7EF3-4614-ABD2-F63C6018C292}"/>
          </ac:spMkLst>
        </pc:spChg>
        <pc:spChg chg="mod">
          <ac:chgData name="Kolakowski, Artur" userId="9c34c8cc-b1df-44f6-bea5-dcf7a54ee35f" providerId="ADAL" clId="{3840EB45-74CA-49F5-8548-3DE287019A31}" dt="2022-12-08T10:51:57.214" v="18768" actId="790"/>
          <ac:spMkLst>
            <pc:docMk/>
            <pc:sldMk cId="3484757520" sldId="485"/>
            <ac:spMk id="6314" creationId="{C39C55AE-E998-4228-A958-9EBA88C0FDF9}"/>
          </ac:spMkLst>
        </pc:spChg>
        <pc:spChg chg="mod">
          <ac:chgData name="Kolakowski, Artur" userId="9c34c8cc-b1df-44f6-bea5-dcf7a54ee35f" providerId="ADAL" clId="{3840EB45-74CA-49F5-8548-3DE287019A31}" dt="2022-12-08T10:51:57.217" v="18769" actId="790"/>
          <ac:spMkLst>
            <pc:docMk/>
            <pc:sldMk cId="3484757520" sldId="485"/>
            <ac:spMk id="6315" creationId="{18033518-C32B-4905-B9D1-7D6EE0773EDE}"/>
          </ac:spMkLst>
        </pc:spChg>
        <pc:spChg chg="mod">
          <ac:chgData name="Kolakowski, Artur" userId="9c34c8cc-b1df-44f6-bea5-dcf7a54ee35f" providerId="ADAL" clId="{3840EB45-74CA-49F5-8548-3DE287019A31}" dt="2022-12-08T10:51:57.219" v="18770" actId="790"/>
          <ac:spMkLst>
            <pc:docMk/>
            <pc:sldMk cId="3484757520" sldId="485"/>
            <ac:spMk id="6316" creationId="{EFCBA3C0-3AA0-416C-B78E-3F3A4628794D}"/>
          </ac:spMkLst>
        </pc:spChg>
        <pc:spChg chg="mod">
          <ac:chgData name="Kolakowski, Artur" userId="9c34c8cc-b1df-44f6-bea5-dcf7a54ee35f" providerId="ADAL" clId="{3840EB45-74CA-49F5-8548-3DE287019A31}" dt="2022-12-08T10:51:57.222" v="18771" actId="790"/>
          <ac:spMkLst>
            <pc:docMk/>
            <pc:sldMk cId="3484757520" sldId="485"/>
            <ac:spMk id="6317" creationId="{58800D35-98D2-4EA0-8E36-6D3D82C24CF2}"/>
          </ac:spMkLst>
        </pc:spChg>
        <pc:spChg chg="mod">
          <ac:chgData name="Kolakowski, Artur" userId="9c34c8cc-b1df-44f6-bea5-dcf7a54ee35f" providerId="ADAL" clId="{3840EB45-74CA-49F5-8548-3DE287019A31}" dt="2022-12-08T10:51:57.225" v="18772" actId="790"/>
          <ac:spMkLst>
            <pc:docMk/>
            <pc:sldMk cId="3484757520" sldId="485"/>
            <ac:spMk id="6318" creationId="{A87DCEE0-7250-4ADD-A2EA-2990EFD893AE}"/>
          </ac:spMkLst>
        </pc:spChg>
        <pc:spChg chg="mod">
          <ac:chgData name="Kolakowski, Artur" userId="9c34c8cc-b1df-44f6-bea5-dcf7a54ee35f" providerId="ADAL" clId="{3840EB45-74CA-49F5-8548-3DE287019A31}" dt="2022-12-08T10:51:57.229" v="18773" actId="790"/>
          <ac:spMkLst>
            <pc:docMk/>
            <pc:sldMk cId="3484757520" sldId="485"/>
            <ac:spMk id="6319" creationId="{B2D29D17-337D-49EC-9CB0-BCFCB9D34206}"/>
          </ac:spMkLst>
        </pc:spChg>
        <pc:spChg chg="mod">
          <ac:chgData name="Kolakowski, Artur" userId="9c34c8cc-b1df-44f6-bea5-dcf7a54ee35f" providerId="ADAL" clId="{3840EB45-74CA-49F5-8548-3DE287019A31}" dt="2022-12-08T10:51:57.232" v="18774" actId="790"/>
          <ac:spMkLst>
            <pc:docMk/>
            <pc:sldMk cId="3484757520" sldId="485"/>
            <ac:spMk id="6320" creationId="{0F1A5917-7DDC-4E73-8A4D-818C115C9692}"/>
          </ac:spMkLst>
        </pc:spChg>
        <pc:spChg chg="mod">
          <ac:chgData name="Kolakowski, Artur" userId="9c34c8cc-b1df-44f6-bea5-dcf7a54ee35f" providerId="ADAL" clId="{3840EB45-74CA-49F5-8548-3DE287019A31}" dt="2022-12-08T10:51:57.235" v="18775" actId="790"/>
          <ac:spMkLst>
            <pc:docMk/>
            <pc:sldMk cId="3484757520" sldId="485"/>
            <ac:spMk id="6321" creationId="{FCA35E13-370F-4ABE-8956-B36D6D73958E}"/>
          </ac:spMkLst>
        </pc:spChg>
        <pc:spChg chg="mod">
          <ac:chgData name="Kolakowski, Artur" userId="9c34c8cc-b1df-44f6-bea5-dcf7a54ee35f" providerId="ADAL" clId="{3840EB45-74CA-49F5-8548-3DE287019A31}" dt="2022-12-08T10:51:57.239" v="18776" actId="790"/>
          <ac:spMkLst>
            <pc:docMk/>
            <pc:sldMk cId="3484757520" sldId="485"/>
            <ac:spMk id="6322" creationId="{77522CE6-768B-421D-9581-5E00B33BD8D0}"/>
          </ac:spMkLst>
        </pc:spChg>
        <pc:spChg chg="mod">
          <ac:chgData name="Kolakowski, Artur" userId="9c34c8cc-b1df-44f6-bea5-dcf7a54ee35f" providerId="ADAL" clId="{3840EB45-74CA-49F5-8548-3DE287019A31}" dt="2022-12-08T10:51:57.242" v="18777" actId="790"/>
          <ac:spMkLst>
            <pc:docMk/>
            <pc:sldMk cId="3484757520" sldId="485"/>
            <ac:spMk id="6323" creationId="{15EE8BFE-A745-4308-8291-3D5EA8BC51AD}"/>
          </ac:spMkLst>
        </pc:spChg>
        <pc:spChg chg="mod">
          <ac:chgData name="Kolakowski, Artur" userId="9c34c8cc-b1df-44f6-bea5-dcf7a54ee35f" providerId="ADAL" clId="{3840EB45-74CA-49F5-8548-3DE287019A31}" dt="2022-12-08T10:51:57.245" v="18778" actId="790"/>
          <ac:spMkLst>
            <pc:docMk/>
            <pc:sldMk cId="3484757520" sldId="485"/>
            <ac:spMk id="6324" creationId="{2A37D0E2-96CF-45BA-81CC-C2E1C73C311E}"/>
          </ac:spMkLst>
        </pc:spChg>
        <pc:spChg chg="mod">
          <ac:chgData name="Kolakowski, Artur" userId="9c34c8cc-b1df-44f6-bea5-dcf7a54ee35f" providerId="ADAL" clId="{3840EB45-74CA-49F5-8548-3DE287019A31}" dt="2022-12-08T10:51:57.248" v="18779" actId="790"/>
          <ac:spMkLst>
            <pc:docMk/>
            <pc:sldMk cId="3484757520" sldId="485"/>
            <ac:spMk id="6325" creationId="{0DD10602-FB85-42E0-AA60-C5AC80C71C1A}"/>
          </ac:spMkLst>
        </pc:spChg>
        <pc:spChg chg="mod">
          <ac:chgData name="Kolakowski, Artur" userId="9c34c8cc-b1df-44f6-bea5-dcf7a54ee35f" providerId="ADAL" clId="{3840EB45-74CA-49F5-8548-3DE287019A31}" dt="2022-12-08T10:51:57.251" v="18780" actId="790"/>
          <ac:spMkLst>
            <pc:docMk/>
            <pc:sldMk cId="3484757520" sldId="485"/>
            <ac:spMk id="6326" creationId="{1577B7B1-2024-4CCE-B312-BECC2C6F4435}"/>
          </ac:spMkLst>
        </pc:spChg>
        <pc:spChg chg="mod">
          <ac:chgData name="Kolakowski, Artur" userId="9c34c8cc-b1df-44f6-bea5-dcf7a54ee35f" providerId="ADAL" clId="{3840EB45-74CA-49F5-8548-3DE287019A31}" dt="2022-12-08T10:51:57.253" v="18781" actId="790"/>
          <ac:spMkLst>
            <pc:docMk/>
            <pc:sldMk cId="3484757520" sldId="485"/>
            <ac:spMk id="6327" creationId="{F2D5345F-467D-465E-B25B-66C065723676}"/>
          </ac:spMkLst>
        </pc:spChg>
        <pc:spChg chg="mod">
          <ac:chgData name="Kolakowski, Artur" userId="9c34c8cc-b1df-44f6-bea5-dcf7a54ee35f" providerId="ADAL" clId="{3840EB45-74CA-49F5-8548-3DE287019A31}" dt="2022-12-08T10:51:57.255" v="18782" actId="790"/>
          <ac:spMkLst>
            <pc:docMk/>
            <pc:sldMk cId="3484757520" sldId="485"/>
            <ac:spMk id="6328" creationId="{F7D1B3D8-68E4-4A30-A5F6-A6E0A06AB86A}"/>
          </ac:spMkLst>
        </pc:spChg>
        <pc:spChg chg="mod">
          <ac:chgData name="Kolakowski, Artur" userId="9c34c8cc-b1df-44f6-bea5-dcf7a54ee35f" providerId="ADAL" clId="{3840EB45-74CA-49F5-8548-3DE287019A31}" dt="2022-12-08T10:51:57.257" v="18783" actId="790"/>
          <ac:spMkLst>
            <pc:docMk/>
            <pc:sldMk cId="3484757520" sldId="485"/>
            <ac:spMk id="6329" creationId="{F4D6B339-4FFE-41A2-B430-63AF98614531}"/>
          </ac:spMkLst>
        </pc:spChg>
        <pc:spChg chg="mod">
          <ac:chgData name="Kolakowski, Artur" userId="9c34c8cc-b1df-44f6-bea5-dcf7a54ee35f" providerId="ADAL" clId="{3840EB45-74CA-49F5-8548-3DE287019A31}" dt="2022-12-08T10:51:57.261" v="18784" actId="790"/>
          <ac:spMkLst>
            <pc:docMk/>
            <pc:sldMk cId="3484757520" sldId="485"/>
            <ac:spMk id="6330" creationId="{6FE38EA5-32F6-43EE-82CE-6011FA30C238}"/>
          </ac:spMkLst>
        </pc:spChg>
        <pc:spChg chg="mod">
          <ac:chgData name="Kolakowski, Artur" userId="9c34c8cc-b1df-44f6-bea5-dcf7a54ee35f" providerId="ADAL" clId="{3840EB45-74CA-49F5-8548-3DE287019A31}" dt="2022-12-08T10:51:57.263" v="18785" actId="790"/>
          <ac:spMkLst>
            <pc:docMk/>
            <pc:sldMk cId="3484757520" sldId="485"/>
            <ac:spMk id="6331" creationId="{5458BA5A-CF47-440D-AFF3-8411B2B44537}"/>
          </ac:spMkLst>
        </pc:spChg>
        <pc:spChg chg="mod">
          <ac:chgData name="Kolakowski, Artur" userId="9c34c8cc-b1df-44f6-bea5-dcf7a54ee35f" providerId="ADAL" clId="{3840EB45-74CA-49F5-8548-3DE287019A31}" dt="2022-12-08T10:51:57.266" v="18786" actId="790"/>
          <ac:spMkLst>
            <pc:docMk/>
            <pc:sldMk cId="3484757520" sldId="485"/>
            <ac:spMk id="6332" creationId="{0940DBA1-B618-4095-8BE7-98F648582635}"/>
          </ac:spMkLst>
        </pc:spChg>
        <pc:spChg chg="mod">
          <ac:chgData name="Kolakowski, Artur" userId="9c34c8cc-b1df-44f6-bea5-dcf7a54ee35f" providerId="ADAL" clId="{3840EB45-74CA-49F5-8548-3DE287019A31}" dt="2022-12-08T10:51:57.268" v="18787" actId="790"/>
          <ac:spMkLst>
            <pc:docMk/>
            <pc:sldMk cId="3484757520" sldId="485"/>
            <ac:spMk id="6333" creationId="{5D13AEED-48EA-48E1-BB5B-22D10C8A3B52}"/>
          </ac:spMkLst>
        </pc:spChg>
        <pc:spChg chg="mod">
          <ac:chgData name="Kolakowski, Artur" userId="9c34c8cc-b1df-44f6-bea5-dcf7a54ee35f" providerId="ADAL" clId="{3840EB45-74CA-49F5-8548-3DE287019A31}" dt="2022-12-08T10:51:57.271" v="18788" actId="790"/>
          <ac:spMkLst>
            <pc:docMk/>
            <pc:sldMk cId="3484757520" sldId="485"/>
            <ac:spMk id="6334" creationId="{398A748A-120D-4830-91FF-7DB0F550892A}"/>
          </ac:spMkLst>
        </pc:spChg>
        <pc:spChg chg="mod">
          <ac:chgData name="Kolakowski, Artur" userId="9c34c8cc-b1df-44f6-bea5-dcf7a54ee35f" providerId="ADAL" clId="{3840EB45-74CA-49F5-8548-3DE287019A31}" dt="2022-12-08T10:51:57.274" v="18789" actId="790"/>
          <ac:spMkLst>
            <pc:docMk/>
            <pc:sldMk cId="3484757520" sldId="485"/>
            <ac:spMk id="6335" creationId="{7396C470-3A92-4317-86B7-63CA39568F3A}"/>
          </ac:spMkLst>
        </pc:spChg>
        <pc:spChg chg="mod">
          <ac:chgData name="Kolakowski, Artur" userId="9c34c8cc-b1df-44f6-bea5-dcf7a54ee35f" providerId="ADAL" clId="{3840EB45-74CA-49F5-8548-3DE287019A31}" dt="2022-12-08T10:51:57.276" v="18790" actId="790"/>
          <ac:spMkLst>
            <pc:docMk/>
            <pc:sldMk cId="3484757520" sldId="485"/>
            <ac:spMk id="6336" creationId="{3FE95A12-77E7-42B1-9C30-729D581D48B7}"/>
          </ac:spMkLst>
        </pc:spChg>
        <pc:spChg chg="mod">
          <ac:chgData name="Kolakowski, Artur" userId="9c34c8cc-b1df-44f6-bea5-dcf7a54ee35f" providerId="ADAL" clId="{3840EB45-74CA-49F5-8548-3DE287019A31}" dt="2022-12-08T10:51:57.279" v="18791" actId="790"/>
          <ac:spMkLst>
            <pc:docMk/>
            <pc:sldMk cId="3484757520" sldId="485"/>
            <ac:spMk id="6337" creationId="{7D2254F8-EEAB-4EB4-9965-1EE2E89DEAE3}"/>
          </ac:spMkLst>
        </pc:spChg>
        <pc:spChg chg="mod">
          <ac:chgData name="Kolakowski, Artur" userId="9c34c8cc-b1df-44f6-bea5-dcf7a54ee35f" providerId="ADAL" clId="{3840EB45-74CA-49F5-8548-3DE287019A31}" dt="2022-12-08T10:51:57.282" v="18792" actId="790"/>
          <ac:spMkLst>
            <pc:docMk/>
            <pc:sldMk cId="3484757520" sldId="485"/>
            <ac:spMk id="6338" creationId="{51DF9489-1FCD-4BA4-B6F7-3BF1D164AA9F}"/>
          </ac:spMkLst>
        </pc:spChg>
        <pc:spChg chg="mod">
          <ac:chgData name="Kolakowski, Artur" userId="9c34c8cc-b1df-44f6-bea5-dcf7a54ee35f" providerId="ADAL" clId="{3840EB45-74CA-49F5-8548-3DE287019A31}" dt="2022-12-08T10:51:57.284" v="18793" actId="790"/>
          <ac:spMkLst>
            <pc:docMk/>
            <pc:sldMk cId="3484757520" sldId="485"/>
            <ac:spMk id="6339" creationId="{4DD66640-C823-4D91-B7DC-8C2D6F0F25FE}"/>
          </ac:spMkLst>
        </pc:spChg>
        <pc:spChg chg="mod">
          <ac:chgData name="Kolakowski, Artur" userId="9c34c8cc-b1df-44f6-bea5-dcf7a54ee35f" providerId="ADAL" clId="{3840EB45-74CA-49F5-8548-3DE287019A31}" dt="2022-12-08T10:51:57.287" v="18794" actId="790"/>
          <ac:spMkLst>
            <pc:docMk/>
            <pc:sldMk cId="3484757520" sldId="485"/>
            <ac:spMk id="6340" creationId="{6379F827-7A79-432A-95C9-00B19D4A8496}"/>
          </ac:spMkLst>
        </pc:spChg>
        <pc:spChg chg="mod">
          <ac:chgData name="Kolakowski, Artur" userId="9c34c8cc-b1df-44f6-bea5-dcf7a54ee35f" providerId="ADAL" clId="{3840EB45-74CA-49F5-8548-3DE287019A31}" dt="2022-12-08T10:51:57.288" v="18795" actId="790"/>
          <ac:spMkLst>
            <pc:docMk/>
            <pc:sldMk cId="3484757520" sldId="485"/>
            <ac:spMk id="6341" creationId="{75D43A03-008C-4C83-A4B1-30B0A57A578E}"/>
          </ac:spMkLst>
        </pc:spChg>
        <pc:spChg chg="mod">
          <ac:chgData name="Kolakowski, Artur" userId="9c34c8cc-b1df-44f6-bea5-dcf7a54ee35f" providerId="ADAL" clId="{3840EB45-74CA-49F5-8548-3DE287019A31}" dt="2022-12-08T10:51:57.291" v="18796" actId="790"/>
          <ac:spMkLst>
            <pc:docMk/>
            <pc:sldMk cId="3484757520" sldId="485"/>
            <ac:spMk id="6342" creationId="{D7294B09-08A1-412C-8C5E-9E10ECA7731A}"/>
          </ac:spMkLst>
        </pc:spChg>
        <pc:spChg chg="mod">
          <ac:chgData name="Kolakowski, Artur" userId="9c34c8cc-b1df-44f6-bea5-dcf7a54ee35f" providerId="ADAL" clId="{3840EB45-74CA-49F5-8548-3DE287019A31}" dt="2022-12-08T10:51:57.293" v="18797" actId="790"/>
          <ac:spMkLst>
            <pc:docMk/>
            <pc:sldMk cId="3484757520" sldId="485"/>
            <ac:spMk id="6343" creationId="{B469669E-635C-42E1-8D4C-FC6CEAB496F0}"/>
          </ac:spMkLst>
        </pc:spChg>
        <pc:spChg chg="mod">
          <ac:chgData name="Kolakowski, Artur" userId="9c34c8cc-b1df-44f6-bea5-dcf7a54ee35f" providerId="ADAL" clId="{3840EB45-74CA-49F5-8548-3DE287019A31}" dt="2022-12-08T10:51:57.295" v="18798" actId="790"/>
          <ac:spMkLst>
            <pc:docMk/>
            <pc:sldMk cId="3484757520" sldId="485"/>
            <ac:spMk id="6344" creationId="{EBA51ADB-A382-402E-A534-98EB174B9572}"/>
          </ac:spMkLst>
        </pc:spChg>
        <pc:spChg chg="mod">
          <ac:chgData name="Kolakowski, Artur" userId="9c34c8cc-b1df-44f6-bea5-dcf7a54ee35f" providerId="ADAL" clId="{3840EB45-74CA-49F5-8548-3DE287019A31}" dt="2022-12-08T10:51:57.298" v="18799" actId="790"/>
          <ac:spMkLst>
            <pc:docMk/>
            <pc:sldMk cId="3484757520" sldId="485"/>
            <ac:spMk id="6345" creationId="{027ECCE2-5AED-45C7-A55E-A26F6026623A}"/>
          </ac:spMkLst>
        </pc:spChg>
        <pc:spChg chg="mod">
          <ac:chgData name="Kolakowski, Artur" userId="9c34c8cc-b1df-44f6-bea5-dcf7a54ee35f" providerId="ADAL" clId="{3840EB45-74CA-49F5-8548-3DE287019A31}" dt="2022-12-08T10:51:57.300" v="18800" actId="790"/>
          <ac:spMkLst>
            <pc:docMk/>
            <pc:sldMk cId="3484757520" sldId="485"/>
            <ac:spMk id="6346" creationId="{ABED12CE-EE1D-4FCD-9C94-CABF20387AE3}"/>
          </ac:spMkLst>
        </pc:spChg>
        <pc:spChg chg="mod">
          <ac:chgData name="Kolakowski, Artur" userId="9c34c8cc-b1df-44f6-bea5-dcf7a54ee35f" providerId="ADAL" clId="{3840EB45-74CA-49F5-8548-3DE287019A31}" dt="2022-12-08T10:51:57.303" v="18801" actId="790"/>
          <ac:spMkLst>
            <pc:docMk/>
            <pc:sldMk cId="3484757520" sldId="485"/>
            <ac:spMk id="6347" creationId="{BB52639B-6040-46E2-88E8-D30B2CB271BD}"/>
          </ac:spMkLst>
        </pc:spChg>
        <pc:spChg chg="mod">
          <ac:chgData name="Kolakowski, Artur" userId="9c34c8cc-b1df-44f6-bea5-dcf7a54ee35f" providerId="ADAL" clId="{3840EB45-74CA-49F5-8548-3DE287019A31}" dt="2022-12-08T10:51:57.305" v="18802" actId="790"/>
          <ac:spMkLst>
            <pc:docMk/>
            <pc:sldMk cId="3484757520" sldId="485"/>
            <ac:spMk id="6348" creationId="{F66A8A93-796F-41E3-B397-65D59C4B3A37}"/>
          </ac:spMkLst>
        </pc:spChg>
        <pc:spChg chg="mod">
          <ac:chgData name="Kolakowski, Artur" userId="9c34c8cc-b1df-44f6-bea5-dcf7a54ee35f" providerId="ADAL" clId="{3840EB45-74CA-49F5-8548-3DE287019A31}" dt="2022-12-08T10:51:57.308" v="18803" actId="790"/>
          <ac:spMkLst>
            <pc:docMk/>
            <pc:sldMk cId="3484757520" sldId="485"/>
            <ac:spMk id="6349" creationId="{5768DB60-B745-4801-B0B6-D2F16C95F5CB}"/>
          </ac:spMkLst>
        </pc:spChg>
        <pc:spChg chg="mod">
          <ac:chgData name="Kolakowski, Artur" userId="9c34c8cc-b1df-44f6-bea5-dcf7a54ee35f" providerId="ADAL" clId="{3840EB45-74CA-49F5-8548-3DE287019A31}" dt="2022-12-08T10:51:57.312" v="18804" actId="790"/>
          <ac:spMkLst>
            <pc:docMk/>
            <pc:sldMk cId="3484757520" sldId="485"/>
            <ac:spMk id="6350" creationId="{6C7EEC9B-81FD-402D-BBE2-D7B249D7FE88}"/>
          </ac:spMkLst>
        </pc:spChg>
        <pc:spChg chg="mod">
          <ac:chgData name="Kolakowski, Artur" userId="9c34c8cc-b1df-44f6-bea5-dcf7a54ee35f" providerId="ADAL" clId="{3840EB45-74CA-49F5-8548-3DE287019A31}" dt="2022-12-08T10:51:57.314" v="18805" actId="790"/>
          <ac:spMkLst>
            <pc:docMk/>
            <pc:sldMk cId="3484757520" sldId="485"/>
            <ac:spMk id="6351" creationId="{BC337328-9D3A-43B4-A6B5-934D5E57E13E}"/>
          </ac:spMkLst>
        </pc:spChg>
        <pc:spChg chg="mod">
          <ac:chgData name="Kolakowski, Artur" userId="9c34c8cc-b1df-44f6-bea5-dcf7a54ee35f" providerId="ADAL" clId="{3840EB45-74CA-49F5-8548-3DE287019A31}" dt="2022-12-08T10:51:57.316" v="18806" actId="790"/>
          <ac:spMkLst>
            <pc:docMk/>
            <pc:sldMk cId="3484757520" sldId="485"/>
            <ac:spMk id="6352" creationId="{FD41D3B0-0808-4E19-B218-BA70856DD4FB}"/>
          </ac:spMkLst>
        </pc:spChg>
        <pc:spChg chg="mod">
          <ac:chgData name="Kolakowski, Artur" userId="9c34c8cc-b1df-44f6-bea5-dcf7a54ee35f" providerId="ADAL" clId="{3840EB45-74CA-49F5-8548-3DE287019A31}" dt="2022-12-08T10:51:57.318" v="18807" actId="790"/>
          <ac:spMkLst>
            <pc:docMk/>
            <pc:sldMk cId="3484757520" sldId="485"/>
            <ac:spMk id="6353" creationId="{F0843C01-3E51-4932-A5F4-593045022544}"/>
          </ac:spMkLst>
        </pc:spChg>
        <pc:spChg chg="mod">
          <ac:chgData name="Kolakowski, Artur" userId="9c34c8cc-b1df-44f6-bea5-dcf7a54ee35f" providerId="ADAL" clId="{3840EB45-74CA-49F5-8548-3DE287019A31}" dt="2022-12-08T10:51:57.321" v="18808" actId="790"/>
          <ac:spMkLst>
            <pc:docMk/>
            <pc:sldMk cId="3484757520" sldId="485"/>
            <ac:spMk id="6354" creationId="{BAECCDA1-DAD0-4434-957A-BDCD61266FB2}"/>
          </ac:spMkLst>
        </pc:spChg>
        <pc:spChg chg="mod">
          <ac:chgData name="Kolakowski, Artur" userId="9c34c8cc-b1df-44f6-bea5-dcf7a54ee35f" providerId="ADAL" clId="{3840EB45-74CA-49F5-8548-3DE287019A31}" dt="2022-12-08T10:51:57.323" v="18809" actId="790"/>
          <ac:spMkLst>
            <pc:docMk/>
            <pc:sldMk cId="3484757520" sldId="485"/>
            <ac:spMk id="6355" creationId="{E0ED2CCA-D522-4D5E-94A1-17963C718AEB}"/>
          </ac:spMkLst>
        </pc:spChg>
        <pc:spChg chg="mod">
          <ac:chgData name="Kolakowski, Artur" userId="9c34c8cc-b1df-44f6-bea5-dcf7a54ee35f" providerId="ADAL" clId="{3840EB45-74CA-49F5-8548-3DE287019A31}" dt="2022-12-08T10:51:57.325" v="18810" actId="790"/>
          <ac:spMkLst>
            <pc:docMk/>
            <pc:sldMk cId="3484757520" sldId="485"/>
            <ac:spMk id="6356" creationId="{3D9379EB-C93B-43F5-9E8B-A58839C9FBBF}"/>
          </ac:spMkLst>
        </pc:spChg>
        <pc:spChg chg="mod">
          <ac:chgData name="Kolakowski, Artur" userId="9c34c8cc-b1df-44f6-bea5-dcf7a54ee35f" providerId="ADAL" clId="{3840EB45-74CA-49F5-8548-3DE287019A31}" dt="2022-12-08T10:51:57.329" v="18811" actId="790"/>
          <ac:spMkLst>
            <pc:docMk/>
            <pc:sldMk cId="3484757520" sldId="485"/>
            <ac:spMk id="6357" creationId="{5966625C-78B9-4069-B007-19C1082932AC}"/>
          </ac:spMkLst>
        </pc:spChg>
        <pc:spChg chg="mod">
          <ac:chgData name="Kolakowski, Artur" userId="9c34c8cc-b1df-44f6-bea5-dcf7a54ee35f" providerId="ADAL" clId="{3840EB45-74CA-49F5-8548-3DE287019A31}" dt="2022-12-08T10:51:57.331" v="18812" actId="790"/>
          <ac:spMkLst>
            <pc:docMk/>
            <pc:sldMk cId="3484757520" sldId="485"/>
            <ac:spMk id="6358" creationId="{DD5D69EF-F0FD-437A-ADB1-DB5959A4AF3C}"/>
          </ac:spMkLst>
        </pc:spChg>
        <pc:spChg chg="mod">
          <ac:chgData name="Kolakowski, Artur" userId="9c34c8cc-b1df-44f6-bea5-dcf7a54ee35f" providerId="ADAL" clId="{3840EB45-74CA-49F5-8548-3DE287019A31}" dt="2022-12-08T10:51:57.333" v="18813" actId="790"/>
          <ac:spMkLst>
            <pc:docMk/>
            <pc:sldMk cId="3484757520" sldId="485"/>
            <ac:spMk id="6359" creationId="{DE240CB6-2DC4-4DB8-97B9-6DD3E763397E}"/>
          </ac:spMkLst>
        </pc:spChg>
        <pc:spChg chg="mod">
          <ac:chgData name="Kolakowski, Artur" userId="9c34c8cc-b1df-44f6-bea5-dcf7a54ee35f" providerId="ADAL" clId="{3840EB45-74CA-49F5-8548-3DE287019A31}" dt="2022-12-08T10:51:57.336" v="18814" actId="790"/>
          <ac:spMkLst>
            <pc:docMk/>
            <pc:sldMk cId="3484757520" sldId="485"/>
            <ac:spMk id="6360" creationId="{1DE0B655-ABAF-47C3-B4C0-1BCB376BD2F1}"/>
          </ac:spMkLst>
        </pc:spChg>
        <pc:spChg chg="mod">
          <ac:chgData name="Kolakowski, Artur" userId="9c34c8cc-b1df-44f6-bea5-dcf7a54ee35f" providerId="ADAL" clId="{3840EB45-74CA-49F5-8548-3DE287019A31}" dt="2022-12-08T10:51:57.338" v="18815" actId="790"/>
          <ac:spMkLst>
            <pc:docMk/>
            <pc:sldMk cId="3484757520" sldId="485"/>
            <ac:spMk id="6361" creationId="{84DE7043-DF96-4F45-A16F-BA04369904EE}"/>
          </ac:spMkLst>
        </pc:spChg>
        <pc:spChg chg="mod">
          <ac:chgData name="Kolakowski, Artur" userId="9c34c8cc-b1df-44f6-bea5-dcf7a54ee35f" providerId="ADAL" clId="{3840EB45-74CA-49F5-8548-3DE287019A31}" dt="2022-12-08T10:51:57.340" v="18816" actId="790"/>
          <ac:spMkLst>
            <pc:docMk/>
            <pc:sldMk cId="3484757520" sldId="485"/>
            <ac:spMk id="6362" creationId="{67C28B1E-A630-48B5-9E35-9585BEC3C68F}"/>
          </ac:spMkLst>
        </pc:spChg>
        <pc:spChg chg="mod">
          <ac:chgData name="Kolakowski, Artur" userId="9c34c8cc-b1df-44f6-bea5-dcf7a54ee35f" providerId="ADAL" clId="{3840EB45-74CA-49F5-8548-3DE287019A31}" dt="2022-12-08T10:51:57.343" v="18817" actId="790"/>
          <ac:spMkLst>
            <pc:docMk/>
            <pc:sldMk cId="3484757520" sldId="485"/>
            <ac:spMk id="6363" creationId="{83FD3B9A-BEBF-45CF-964A-7DB2E17869D8}"/>
          </ac:spMkLst>
        </pc:spChg>
        <pc:spChg chg="mod">
          <ac:chgData name="Kolakowski, Artur" userId="9c34c8cc-b1df-44f6-bea5-dcf7a54ee35f" providerId="ADAL" clId="{3840EB45-74CA-49F5-8548-3DE287019A31}" dt="2022-12-08T10:51:57.346" v="18818" actId="790"/>
          <ac:spMkLst>
            <pc:docMk/>
            <pc:sldMk cId="3484757520" sldId="485"/>
            <ac:spMk id="6364" creationId="{CE3D5578-1455-4393-BE0C-D91C0C698B56}"/>
          </ac:spMkLst>
        </pc:spChg>
        <pc:spChg chg="mod">
          <ac:chgData name="Kolakowski, Artur" userId="9c34c8cc-b1df-44f6-bea5-dcf7a54ee35f" providerId="ADAL" clId="{3840EB45-74CA-49F5-8548-3DE287019A31}" dt="2022-12-08T10:51:57.348" v="18819" actId="790"/>
          <ac:spMkLst>
            <pc:docMk/>
            <pc:sldMk cId="3484757520" sldId="485"/>
            <ac:spMk id="6365" creationId="{91766B30-2BFC-4B29-8D5D-E1CEB5AEA99F}"/>
          </ac:spMkLst>
        </pc:spChg>
        <pc:spChg chg="mod">
          <ac:chgData name="Kolakowski, Artur" userId="9c34c8cc-b1df-44f6-bea5-dcf7a54ee35f" providerId="ADAL" clId="{3840EB45-74CA-49F5-8548-3DE287019A31}" dt="2022-12-08T10:51:57.351" v="18820" actId="790"/>
          <ac:spMkLst>
            <pc:docMk/>
            <pc:sldMk cId="3484757520" sldId="485"/>
            <ac:spMk id="6366" creationId="{0019531F-AADA-467E-B739-2448DFE410B6}"/>
          </ac:spMkLst>
        </pc:spChg>
        <pc:spChg chg="mod">
          <ac:chgData name="Kolakowski, Artur" userId="9c34c8cc-b1df-44f6-bea5-dcf7a54ee35f" providerId="ADAL" clId="{3840EB45-74CA-49F5-8548-3DE287019A31}" dt="2022-12-08T10:51:57.354" v="18821" actId="790"/>
          <ac:spMkLst>
            <pc:docMk/>
            <pc:sldMk cId="3484757520" sldId="485"/>
            <ac:spMk id="6367" creationId="{0F38C2A0-857E-4D3B-AE09-3AD20D7514D5}"/>
          </ac:spMkLst>
        </pc:spChg>
        <pc:spChg chg="mod">
          <ac:chgData name="Kolakowski, Artur" userId="9c34c8cc-b1df-44f6-bea5-dcf7a54ee35f" providerId="ADAL" clId="{3840EB45-74CA-49F5-8548-3DE287019A31}" dt="2022-12-08T10:51:57.356" v="18822" actId="790"/>
          <ac:spMkLst>
            <pc:docMk/>
            <pc:sldMk cId="3484757520" sldId="485"/>
            <ac:spMk id="6368" creationId="{4C6197D5-9677-4C6F-9BD1-7CACDFA603FF}"/>
          </ac:spMkLst>
        </pc:spChg>
        <pc:spChg chg="mod">
          <ac:chgData name="Kolakowski, Artur" userId="9c34c8cc-b1df-44f6-bea5-dcf7a54ee35f" providerId="ADAL" clId="{3840EB45-74CA-49F5-8548-3DE287019A31}" dt="2022-12-08T10:51:57.360" v="18823" actId="790"/>
          <ac:spMkLst>
            <pc:docMk/>
            <pc:sldMk cId="3484757520" sldId="485"/>
            <ac:spMk id="6369" creationId="{7E1433A3-B4EA-48A0-8DF5-5B8A7B4FDF4E}"/>
          </ac:spMkLst>
        </pc:spChg>
        <pc:spChg chg="mod">
          <ac:chgData name="Kolakowski, Artur" userId="9c34c8cc-b1df-44f6-bea5-dcf7a54ee35f" providerId="ADAL" clId="{3840EB45-74CA-49F5-8548-3DE287019A31}" dt="2022-12-08T10:51:57.363" v="18824" actId="790"/>
          <ac:spMkLst>
            <pc:docMk/>
            <pc:sldMk cId="3484757520" sldId="485"/>
            <ac:spMk id="6370" creationId="{BB5D38EB-C2D6-445C-B6F5-BF2C427CEA3D}"/>
          </ac:spMkLst>
        </pc:spChg>
        <pc:spChg chg="mod">
          <ac:chgData name="Kolakowski, Artur" userId="9c34c8cc-b1df-44f6-bea5-dcf7a54ee35f" providerId="ADAL" clId="{3840EB45-74CA-49F5-8548-3DE287019A31}" dt="2022-12-08T10:51:57.366" v="18825" actId="790"/>
          <ac:spMkLst>
            <pc:docMk/>
            <pc:sldMk cId="3484757520" sldId="485"/>
            <ac:spMk id="6371" creationId="{FB4BCAF0-EE13-4702-9C1B-EA4214EAD6BC}"/>
          </ac:spMkLst>
        </pc:spChg>
        <pc:spChg chg="mod">
          <ac:chgData name="Kolakowski, Artur" userId="9c34c8cc-b1df-44f6-bea5-dcf7a54ee35f" providerId="ADAL" clId="{3840EB45-74CA-49F5-8548-3DE287019A31}" dt="2022-12-08T10:51:57.369" v="18826" actId="790"/>
          <ac:spMkLst>
            <pc:docMk/>
            <pc:sldMk cId="3484757520" sldId="485"/>
            <ac:spMk id="6372" creationId="{A9BEE511-1173-4A08-83B7-32DB72963D32}"/>
          </ac:spMkLst>
        </pc:spChg>
        <pc:spChg chg="mod">
          <ac:chgData name="Kolakowski, Artur" userId="9c34c8cc-b1df-44f6-bea5-dcf7a54ee35f" providerId="ADAL" clId="{3840EB45-74CA-49F5-8548-3DE287019A31}" dt="2022-12-08T10:51:57.372" v="18827" actId="790"/>
          <ac:spMkLst>
            <pc:docMk/>
            <pc:sldMk cId="3484757520" sldId="485"/>
            <ac:spMk id="6373" creationId="{DF0A0BFC-AFDC-486E-ABCF-6F3C5B1769DE}"/>
          </ac:spMkLst>
        </pc:spChg>
        <pc:spChg chg="mod">
          <ac:chgData name="Kolakowski, Artur" userId="9c34c8cc-b1df-44f6-bea5-dcf7a54ee35f" providerId="ADAL" clId="{3840EB45-74CA-49F5-8548-3DE287019A31}" dt="2022-12-08T10:51:57.375" v="18828" actId="790"/>
          <ac:spMkLst>
            <pc:docMk/>
            <pc:sldMk cId="3484757520" sldId="485"/>
            <ac:spMk id="6374" creationId="{E67E7022-B9E4-4172-B6D0-82F96C1EFA0E}"/>
          </ac:spMkLst>
        </pc:spChg>
        <pc:spChg chg="mod">
          <ac:chgData name="Kolakowski, Artur" userId="9c34c8cc-b1df-44f6-bea5-dcf7a54ee35f" providerId="ADAL" clId="{3840EB45-74CA-49F5-8548-3DE287019A31}" dt="2022-12-08T10:51:57.378" v="18829" actId="790"/>
          <ac:spMkLst>
            <pc:docMk/>
            <pc:sldMk cId="3484757520" sldId="485"/>
            <ac:spMk id="6375" creationId="{A81C392E-BFBE-4236-B1BA-BAB90E1B010A}"/>
          </ac:spMkLst>
        </pc:spChg>
        <pc:spChg chg="mod">
          <ac:chgData name="Kolakowski, Artur" userId="9c34c8cc-b1df-44f6-bea5-dcf7a54ee35f" providerId="ADAL" clId="{3840EB45-74CA-49F5-8548-3DE287019A31}" dt="2022-12-08T10:51:57.381" v="18830" actId="790"/>
          <ac:spMkLst>
            <pc:docMk/>
            <pc:sldMk cId="3484757520" sldId="485"/>
            <ac:spMk id="6376" creationId="{A5343222-5034-4E6D-B2F1-8D101149DAE3}"/>
          </ac:spMkLst>
        </pc:spChg>
        <pc:spChg chg="mod">
          <ac:chgData name="Kolakowski, Artur" userId="9c34c8cc-b1df-44f6-bea5-dcf7a54ee35f" providerId="ADAL" clId="{3840EB45-74CA-49F5-8548-3DE287019A31}" dt="2022-12-08T10:51:57.383" v="18831" actId="790"/>
          <ac:spMkLst>
            <pc:docMk/>
            <pc:sldMk cId="3484757520" sldId="485"/>
            <ac:spMk id="6377" creationId="{7582AEE3-9F57-4356-92BA-2C8420FB190D}"/>
          </ac:spMkLst>
        </pc:spChg>
        <pc:spChg chg="mod">
          <ac:chgData name="Kolakowski, Artur" userId="9c34c8cc-b1df-44f6-bea5-dcf7a54ee35f" providerId="ADAL" clId="{3840EB45-74CA-49F5-8548-3DE287019A31}" dt="2022-12-08T10:51:57.386" v="18832" actId="790"/>
          <ac:spMkLst>
            <pc:docMk/>
            <pc:sldMk cId="3484757520" sldId="485"/>
            <ac:spMk id="6378" creationId="{3997BA66-1415-4486-9BDC-8AA9ABCD11D4}"/>
          </ac:spMkLst>
        </pc:spChg>
        <pc:spChg chg="mod">
          <ac:chgData name="Kolakowski, Artur" userId="9c34c8cc-b1df-44f6-bea5-dcf7a54ee35f" providerId="ADAL" clId="{3840EB45-74CA-49F5-8548-3DE287019A31}" dt="2022-12-08T10:51:57.389" v="18833" actId="790"/>
          <ac:spMkLst>
            <pc:docMk/>
            <pc:sldMk cId="3484757520" sldId="485"/>
            <ac:spMk id="6379" creationId="{4AD23FF7-99EA-4056-A53A-B8866EC1CBE0}"/>
          </ac:spMkLst>
        </pc:spChg>
        <pc:spChg chg="mod">
          <ac:chgData name="Kolakowski, Artur" userId="9c34c8cc-b1df-44f6-bea5-dcf7a54ee35f" providerId="ADAL" clId="{3840EB45-74CA-49F5-8548-3DE287019A31}" dt="2022-12-08T10:51:57.391" v="18834" actId="790"/>
          <ac:spMkLst>
            <pc:docMk/>
            <pc:sldMk cId="3484757520" sldId="485"/>
            <ac:spMk id="6380" creationId="{521EC4B1-19CB-4DA3-96ED-5612B2D03F09}"/>
          </ac:spMkLst>
        </pc:spChg>
        <pc:spChg chg="mod">
          <ac:chgData name="Kolakowski, Artur" userId="9c34c8cc-b1df-44f6-bea5-dcf7a54ee35f" providerId="ADAL" clId="{3840EB45-74CA-49F5-8548-3DE287019A31}" dt="2022-12-08T10:51:57.394" v="18835" actId="790"/>
          <ac:spMkLst>
            <pc:docMk/>
            <pc:sldMk cId="3484757520" sldId="485"/>
            <ac:spMk id="6381" creationId="{9F20AAA5-A245-4350-8361-01202CFA4AF1}"/>
          </ac:spMkLst>
        </pc:spChg>
        <pc:spChg chg="mod">
          <ac:chgData name="Kolakowski, Artur" userId="9c34c8cc-b1df-44f6-bea5-dcf7a54ee35f" providerId="ADAL" clId="{3840EB45-74CA-49F5-8548-3DE287019A31}" dt="2022-12-08T10:51:57.397" v="18836" actId="790"/>
          <ac:spMkLst>
            <pc:docMk/>
            <pc:sldMk cId="3484757520" sldId="485"/>
            <ac:spMk id="6382" creationId="{D401F934-55F6-4E9F-B2ED-3948B80251B0}"/>
          </ac:spMkLst>
        </pc:spChg>
        <pc:spChg chg="mod">
          <ac:chgData name="Kolakowski, Artur" userId="9c34c8cc-b1df-44f6-bea5-dcf7a54ee35f" providerId="ADAL" clId="{3840EB45-74CA-49F5-8548-3DE287019A31}" dt="2022-12-08T10:51:57.398" v="18837" actId="790"/>
          <ac:spMkLst>
            <pc:docMk/>
            <pc:sldMk cId="3484757520" sldId="485"/>
            <ac:spMk id="6383" creationId="{A407397F-8794-414D-8468-AA7EBB4BDE41}"/>
          </ac:spMkLst>
        </pc:spChg>
        <pc:spChg chg="mod">
          <ac:chgData name="Kolakowski, Artur" userId="9c34c8cc-b1df-44f6-bea5-dcf7a54ee35f" providerId="ADAL" clId="{3840EB45-74CA-49F5-8548-3DE287019A31}" dt="2022-12-08T10:51:57.401" v="18838" actId="790"/>
          <ac:spMkLst>
            <pc:docMk/>
            <pc:sldMk cId="3484757520" sldId="485"/>
            <ac:spMk id="6384" creationId="{B2DCAEEF-0E84-4954-BE61-9223C4AC57BA}"/>
          </ac:spMkLst>
        </pc:spChg>
        <pc:spChg chg="mod">
          <ac:chgData name="Kolakowski, Artur" userId="9c34c8cc-b1df-44f6-bea5-dcf7a54ee35f" providerId="ADAL" clId="{3840EB45-74CA-49F5-8548-3DE287019A31}" dt="2022-12-08T10:51:57.403" v="18839" actId="790"/>
          <ac:spMkLst>
            <pc:docMk/>
            <pc:sldMk cId="3484757520" sldId="485"/>
            <ac:spMk id="6385" creationId="{E47864D8-1586-4922-A90B-C420B770792B}"/>
          </ac:spMkLst>
        </pc:spChg>
        <pc:spChg chg="mod">
          <ac:chgData name="Kolakowski, Artur" userId="9c34c8cc-b1df-44f6-bea5-dcf7a54ee35f" providerId="ADAL" clId="{3840EB45-74CA-49F5-8548-3DE287019A31}" dt="2022-12-08T10:51:57.405" v="18840" actId="790"/>
          <ac:spMkLst>
            <pc:docMk/>
            <pc:sldMk cId="3484757520" sldId="485"/>
            <ac:spMk id="6386" creationId="{CCEF3BBF-D335-48C0-AB3C-B2EF24B342D2}"/>
          </ac:spMkLst>
        </pc:spChg>
        <pc:spChg chg="mod">
          <ac:chgData name="Kolakowski, Artur" userId="9c34c8cc-b1df-44f6-bea5-dcf7a54ee35f" providerId="ADAL" clId="{3840EB45-74CA-49F5-8548-3DE287019A31}" dt="2022-12-08T10:51:57.406" v="18841" actId="790"/>
          <ac:spMkLst>
            <pc:docMk/>
            <pc:sldMk cId="3484757520" sldId="485"/>
            <ac:spMk id="6387" creationId="{C89726C0-7141-4810-B065-42A68F1E20F3}"/>
          </ac:spMkLst>
        </pc:spChg>
        <pc:spChg chg="mod">
          <ac:chgData name="Kolakowski, Artur" userId="9c34c8cc-b1df-44f6-bea5-dcf7a54ee35f" providerId="ADAL" clId="{3840EB45-74CA-49F5-8548-3DE287019A31}" dt="2022-12-08T10:51:57.410" v="18842" actId="790"/>
          <ac:spMkLst>
            <pc:docMk/>
            <pc:sldMk cId="3484757520" sldId="485"/>
            <ac:spMk id="6388" creationId="{CF0CB58C-0F99-45A7-83AE-7721C934F350}"/>
          </ac:spMkLst>
        </pc:spChg>
        <pc:spChg chg="mod">
          <ac:chgData name="Kolakowski, Artur" userId="9c34c8cc-b1df-44f6-bea5-dcf7a54ee35f" providerId="ADAL" clId="{3840EB45-74CA-49F5-8548-3DE287019A31}" dt="2022-12-08T10:51:57.413" v="18843" actId="790"/>
          <ac:spMkLst>
            <pc:docMk/>
            <pc:sldMk cId="3484757520" sldId="485"/>
            <ac:spMk id="6389" creationId="{2FAE5BE4-BDE1-47F9-9F45-6CF9C48C66D6}"/>
          </ac:spMkLst>
        </pc:spChg>
        <pc:spChg chg="mod">
          <ac:chgData name="Kolakowski, Artur" userId="9c34c8cc-b1df-44f6-bea5-dcf7a54ee35f" providerId="ADAL" clId="{3840EB45-74CA-49F5-8548-3DE287019A31}" dt="2022-12-08T10:51:57.416" v="18844" actId="790"/>
          <ac:spMkLst>
            <pc:docMk/>
            <pc:sldMk cId="3484757520" sldId="485"/>
            <ac:spMk id="6390" creationId="{1EB04A2C-B016-4AFA-B776-DC9AF93C72D1}"/>
          </ac:spMkLst>
        </pc:spChg>
        <pc:spChg chg="mod">
          <ac:chgData name="Kolakowski, Artur" userId="9c34c8cc-b1df-44f6-bea5-dcf7a54ee35f" providerId="ADAL" clId="{3840EB45-74CA-49F5-8548-3DE287019A31}" dt="2022-12-08T10:51:57.418" v="18845" actId="790"/>
          <ac:spMkLst>
            <pc:docMk/>
            <pc:sldMk cId="3484757520" sldId="485"/>
            <ac:spMk id="6391" creationId="{C1BAD7E8-25A7-4F9A-98F0-56F935ED6D05}"/>
          </ac:spMkLst>
        </pc:spChg>
        <pc:spChg chg="mod">
          <ac:chgData name="Kolakowski, Artur" userId="9c34c8cc-b1df-44f6-bea5-dcf7a54ee35f" providerId="ADAL" clId="{3840EB45-74CA-49F5-8548-3DE287019A31}" dt="2022-12-08T10:51:57.420" v="18846" actId="790"/>
          <ac:spMkLst>
            <pc:docMk/>
            <pc:sldMk cId="3484757520" sldId="485"/>
            <ac:spMk id="6392" creationId="{B42011B5-FECA-4847-A7D2-541ADDE07D42}"/>
          </ac:spMkLst>
        </pc:spChg>
        <pc:spChg chg="mod">
          <ac:chgData name="Kolakowski, Artur" userId="9c34c8cc-b1df-44f6-bea5-dcf7a54ee35f" providerId="ADAL" clId="{3840EB45-74CA-49F5-8548-3DE287019A31}" dt="2022-12-08T10:51:57.422" v="18847" actId="790"/>
          <ac:spMkLst>
            <pc:docMk/>
            <pc:sldMk cId="3484757520" sldId="485"/>
            <ac:spMk id="6393" creationId="{D0EA5E6D-E4DB-46D1-8CAD-1B794F3AE205}"/>
          </ac:spMkLst>
        </pc:spChg>
        <pc:spChg chg="mod">
          <ac:chgData name="Kolakowski, Artur" userId="9c34c8cc-b1df-44f6-bea5-dcf7a54ee35f" providerId="ADAL" clId="{3840EB45-74CA-49F5-8548-3DE287019A31}" dt="2022-12-08T10:51:57.424" v="18848" actId="790"/>
          <ac:spMkLst>
            <pc:docMk/>
            <pc:sldMk cId="3484757520" sldId="485"/>
            <ac:spMk id="6394" creationId="{689DD629-9054-4409-9083-E8ACE2F23EF7}"/>
          </ac:spMkLst>
        </pc:spChg>
        <pc:spChg chg="mod">
          <ac:chgData name="Kolakowski, Artur" userId="9c34c8cc-b1df-44f6-bea5-dcf7a54ee35f" providerId="ADAL" clId="{3840EB45-74CA-49F5-8548-3DE287019A31}" dt="2022-12-08T10:51:57.428" v="18849" actId="790"/>
          <ac:spMkLst>
            <pc:docMk/>
            <pc:sldMk cId="3484757520" sldId="485"/>
            <ac:spMk id="6395" creationId="{69FD6E62-EDC9-48CB-A443-F4C7D457C26A}"/>
          </ac:spMkLst>
        </pc:spChg>
        <pc:spChg chg="mod">
          <ac:chgData name="Kolakowski, Artur" userId="9c34c8cc-b1df-44f6-bea5-dcf7a54ee35f" providerId="ADAL" clId="{3840EB45-74CA-49F5-8548-3DE287019A31}" dt="2022-12-08T10:51:57.431" v="18850" actId="790"/>
          <ac:spMkLst>
            <pc:docMk/>
            <pc:sldMk cId="3484757520" sldId="485"/>
            <ac:spMk id="6396" creationId="{DE008A99-DFD8-4251-A534-0C8C2AF5C63D}"/>
          </ac:spMkLst>
        </pc:spChg>
        <pc:spChg chg="mod">
          <ac:chgData name="Kolakowski, Artur" userId="9c34c8cc-b1df-44f6-bea5-dcf7a54ee35f" providerId="ADAL" clId="{3840EB45-74CA-49F5-8548-3DE287019A31}" dt="2022-12-08T10:51:57.434" v="18851" actId="790"/>
          <ac:spMkLst>
            <pc:docMk/>
            <pc:sldMk cId="3484757520" sldId="485"/>
            <ac:spMk id="6397" creationId="{41ACEE06-1DA6-482C-8358-E0FED38AE2AF}"/>
          </ac:spMkLst>
        </pc:spChg>
        <pc:spChg chg="mod">
          <ac:chgData name="Kolakowski, Artur" userId="9c34c8cc-b1df-44f6-bea5-dcf7a54ee35f" providerId="ADAL" clId="{3840EB45-74CA-49F5-8548-3DE287019A31}" dt="2022-12-08T10:51:57.436" v="18852" actId="790"/>
          <ac:spMkLst>
            <pc:docMk/>
            <pc:sldMk cId="3484757520" sldId="485"/>
            <ac:spMk id="6398" creationId="{3E53DD5A-24D1-4B50-9CA1-3A37DDA2B929}"/>
          </ac:spMkLst>
        </pc:spChg>
        <pc:spChg chg="mod">
          <ac:chgData name="Kolakowski, Artur" userId="9c34c8cc-b1df-44f6-bea5-dcf7a54ee35f" providerId="ADAL" clId="{3840EB45-74CA-49F5-8548-3DE287019A31}" dt="2022-12-08T10:51:57.438" v="18853" actId="790"/>
          <ac:spMkLst>
            <pc:docMk/>
            <pc:sldMk cId="3484757520" sldId="485"/>
            <ac:spMk id="6399" creationId="{CC43550A-E48A-4C54-A0D9-B630805A674A}"/>
          </ac:spMkLst>
        </pc:spChg>
        <pc:spChg chg="mod">
          <ac:chgData name="Kolakowski, Artur" userId="9c34c8cc-b1df-44f6-bea5-dcf7a54ee35f" providerId="ADAL" clId="{3840EB45-74CA-49F5-8548-3DE287019A31}" dt="2022-12-08T10:51:57.440" v="18854" actId="790"/>
          <ac:spMkLst>
            <pc:docMk/>
            <pc:sldMk cId="3484757520" sldId="485"/>
            <ac:spMk id="6400" creationId="{EC444357-0C5D-429E-84EA-D9FFA3B5381D}"/>
          </ac:spMkLst>
        </pc:spChg>
        <pc:spChg chg="mod">
          <ac:chgData name="Kolakowski, Artur" userId="9c34c8cc-b1df-44f6-bea5-dcf7a54ee35f" providerId="ADAL" clId="{3840EB45-74CA-49F5-8548-3DE287019A31}" dt="2022-12-08T10:51:57.443" v="18855" actId="790"/>
          <ac:spMkLst>
            <pc:docMk/>
            <pc:sldMk cId="3484757520" sldId="485"/>
            <ac:spMk id="6401" creationId="{5CD45CC6-13B9-46C3-8D77-A9CB6A66E7DB}"/>
          </ac:spMkLst>
        </pc:spChg>
        <pc:spChg chg="mod">
          <ac:chgData name="Kolakowski, Artur" userId="9c34c8cc-b1df-44f6-bea5-dcf7a54ee35f" providerId="ADAL" clId="{3840EB45-74CA-49F5-8548-3DE287019A31}" dt="2022-12-08T10:51:57.445" v="18856" actId="790"/>
          <ac:spMkLst>
            <pc:docMk/>
            <pc:sldMk cId="3484757520" sldId="485"/>
            <ac:spMk id="6402" creationId="{947B3FB0-6194-44A1-AC57-D0FE6399435E}"/>
          </ac:spMkLst>
        </pc:spChg>
        <pc:spChg chg="mod">
          <ac:chgData name="Kolakowski, Artur" userId="9c34c8cc-b1df-44f6-bea5-dcf7a54ee35f" providerId="ADAL" clId="{3840EB45-74CA-49F5-8548-3DE287019A31}" dt="2022-12-08T10:51:57.448" v="18857" actId="790"/>
          <ac:spMkLst>
            <pc:docMk/>
            <pc:sldMk cId="3484757520" sldId="485"/>
            <ac:spMk id="6403" creationId="{38E291D2-83EF-4220-A55C-506D41E9637E}"/>
          </ac:spMkLst>
        </pc:spChg>
        <pc:spChg chg="mod">
          <ac:chgData name="Kolakowski, Artur" userId="9c34c8cc-b1df-44f6-bea5-dcf7a54ee35f" providerId="ADAL" clId="{3840EB45-74CA-49F5-8548-3DE287019A31}" dt="2022-12-08T10:51:57.450" v="18858" actId="790"/>
          <ac:spMkLst>
            <pc:docMk/>
            <pc:sldMk cId="3484757520" sldId="485"/>
            <ac:spMk id="6404" creationId="{D800D48D-EEF1-4421-AEF3-18C3898DD377}"/>
          </ac:spMkLst>
        </pc:spChg>
        <pc:spChg chg="mod">
          <ac:chgData name="Kolakowski, Artur" userId="9c34c8cc-b1df-44f6-bea5-dcf7a54ee35f" providerId="ADAL" clId="{3840EB45-74CA-49F5-8548-3DE287019A31}" dt="2022-12-08T10:51:57.452" v="18859" actId="790"/>
          <ac:spMkLst>
            <pc:docMk/>
            <pc:sldMk cId="3484757520" sldId="485"/>
            <ac:spMk id="6405" creationId="{09A394C0-F879-453E-BD45-9E0F0D2711D8}"/>
          </ac:spMkLst>
        </pc:spChg>
        <pc:spChg chg="mod">
          <ac:chgData name="Kolakowski, Artur" userId="9c34c8cc-b1df-44f6-bea5-dcf7a54ee35f" providerId="ADAL" clId="{3840EB45-74CA-49F5-8548-3DE287019A31}" dt="2022-12-08T10:51:57.454" v="18860" actId="790"/>
          <ac:spMkLst>
            <pc:docMk/>
            <pc:sldMk cId="3484757520" sldId="485"/>
            <ac:spMk id="6406" creationId="{2763F759-8336-4AAC-9272-28145B5CD138}"/>
          </ac:spMkLst>
        </pc:spChg>
        <pc:spChg chg="mod">
          <ac:chgData name="Kolakowski, Artur" userId="9c34c8cc-b1df-44f6-bea5-dcf7a54ee35f" providerId="ADAL" clId="{3840EB45-74CA-49F5-8548-3DE287019A31}" dt="2022-12-08T10:51:57.456" v="18861" actId="790"/>
          <ac:spMkLst>
            <pc:docMk/>
            <pc:sldMk cId="3484757520" sldId="485"/>
            <ac:spMk id="6407" creationId="{24A6DB4E-EF67-417C-A602-10221EC581D8}"/>
          </ac:spMkLst>
        </pc:spChg>
        <pc:spChg chg="mod">
          <ac:chgData name="Kolakowski, Artur" userId="9c34c8cc-b1df-44f6-bea5-dcf7a54ee35f" providerId="ADAL" clId="{3840EB45-74CA-49F5-8548-3DE287019A31}" dt="2022-12-08T10:51:57.459" v="18862" actId="790"/>
          <ac:spMkLst>
            <pc:docMk/>
            <pc:sldMk cId="3484757520" sldId="485"/>
            <ac:spMk id="6408" creationId="{1666632B-FEB7-4BD8-B9D2-43FE490E0AC0}"/>
          </ac:spMkLst>
        </pc:spChg>
        <pc:spChg chg="mod">
          <ac:chgData name="Kolakowski, Artur" userId="9c34c8cc-b1df-44f6-bea5-dcf7a54ee35f" providerId="ADAL" clId="{3840EB45-74CA-49F5-8548-3DE287019A31}" dt="2022-12-08T10:51:57.462" v="18863" actId="790"/>
          <ac:spMkLst>
            <pc:docMk/>
            <pc:sldMk cId="3484757520" sldId="485"/>
            <ac:spMk id="6409" creationId="{6562FFB8-FD62-4520-BCBC-0ED5C8E653C6}"/>
          </ac:spMkLst>
        </pc:spChg>
        <pc:spChg chg="mod">
          <ac:chgData name="Kolakowski, Artur" userId="9c34c8cc-b1df-44f6-bea5-dcf7a54ee35f" providerId="ADAL" clId="{3840EB45-74CA-49F5-8548-3DE287019A31}" dt="2022-12-08T10:51:57.465" v="18864" actId="790"/>
          <ac:spMkLst>
            <pc:docMk/>
            <pc:sldMk cId="3484757520" sldId="485"/>
            <ac:spMk id="6410" creationId="{74E5E9CB-57CF-4543-AE83-77A3B79F3777}"/>
          </ac:spMkLst>
        </pc:spChg>
        <pc:spChg chg="mod">
          <ac:chgData name="Kolakowski, Artur" userId="9c34c8cc-b1df-44f6-bea5-dcf7a54ee35f" providerId="ADAL" clId="{3840EB45-74CA-49F5-8548-3DE287019A31}" dt="2022-12-08T10:51:57.469" v="18865" actId="790"/>
          <ac:spMkLst>
            <pc:docMk/>
            <pc:sldMk cId="3484757520" sldId="485"/>
            <ac:spMk id="6411" creationId="{9F3CAB9E-00E2-438D-BB9C-489145BF85A4}"/>
          </ac:spMkLst>
        </pc:spChg>
        <pc:spChg chg="mod">
          <ac:chgData name="Kolakowski, Artur" userId="9c34c8cc-b1df-44f6-bea5-dcf7a54ee35f" providerId="ADAL" clId="{3840EB45-74CA-49F5-8548-3DE287019A31}" dt="2022-12-08T10:51:57.473" v="18866" actId="790"/>
          <ac:spMkLst>
            <pc:docMk/>
            <pc:sldMk cId="3484757520" sldId="485"/>
            <ac:spMk id="6412" creationId="{97F50B76-20C7-424D-968C-6681CC439318}"/>
          </ac:spMkLst>
        </pc:spChg>
        <pc:spChg chg="mod">
          <ac:chgData name="Kolakowski, Artur" userId="9c34c8cc-b1df-44f6-bea5-dcf7a54ee35f" providerId="ADAL" clId="{3840EB45-74CA-49F5-8548-3DE287019A31}" dt="2022-12-08T10:51:57.476" v="18867" actId="790"/>
          <ac:spMkLst>
            <pc:docMk/>
            <pc:sldMk cId="3484757520" sldId="485"/>
            <ac:spMk id="6413" creationId="{C9E1F855-AFBD-4B51-91AC-4B288AB8A8BB}"/>
          </ac:spMkLst>
        </pc:spChg>
        <pc:spChg chg="mod">
          <ac:chgData name="Kolakowski, Artur" userId="9c34c8cc-b1df-44f6-bea5-dcf7a54ee35f" providerId="ADAL" clId="{3840EB45-74CA-49F5-8548-3DE287019A31}" dt="2022-12-08T10:51:57.479" v="18868" actId="790"/>
          <ac:spMkLst>
            <pc:docMk/>
            <pc:sldMk cId="3484757520" sldId="485"/>
            <ac:spMk id="6414" creationId="{B644470C-D0CA-4381-9CA6-956E2756BD3A}"/>
          </ac:spMkLst>
        </pc:spChg>
        <pc:spChg chg="mod">
          <ac:chgData name="Kolakowski, Artur" userId="9c34c8cc-b1df-44f6-bea5-dcf7a54ee35f" providerId="ADAL" clId="{3840EB45-74CA-49F5-8548-3DE287019A31}" dt="2022-12-08T10:51:57.482" v="18869" actId="790"/>
          <ac:spMkLst>
            <pc:docMk/>
            <pc:sldMk cId="3484757520" sldId="485"/>
            <ac:spMk id="6415" creationId="{816546A5-5EDB-4E02-9FFB-F9EAF8D74A43}"/>
          </ac:spMkLst>
        </pc:spChg>
        <pc:spChg chg="mod">
          <ac:chgData name="Kolakowski, Artur" userId="9c34c8cc-b1df-44f6-bea5-dcf7a54ee35f" providerId="ADAL" clId="{3840EB45-74CA-49F5-8548-3DE287019A31}" dt="2022-12-08T10:51:57.484" v="18870" actId="790"/>
          <ac:spMkLst>
            <pc:docMk/>
            <pc:sldMk cId="3484757520" sldId="485"/>
            <ac:spMk id="6416" creationId="{64E43A64-D53D-47BB-ACA3-86AF71BB5959}"/>
          </ac:spMkLst>
        </pc:spChg>
        <pc:spChg chg="mod">
          <ac:chgData name="Kolakowski, Artur" userId="9c34c8cc-b1df-44f6-bea5-dcf7a54ee35f" providerId="ADAL" clId="{3840EB45-74CA-49F5-8548-3DE287019A31}" dt="2022-12-08T10:51:57.486" v="18871" actId="790"/>
          <ac:spMkLst>
            <pc:docMk/>
            <pc:sldMk cId="3484757520" sldId="485"/>
            <ac:spMk id="6417" creationId="{54961A46-04B0-4907-A022-C4C15771CBDF}"/>
          </ac:spMkLst>
        </pc:spChg>
        <pc:spChg chg="mod">
          <ac:chgData name="Kolakowski, Artur" userId="9c34c8cc-b1df-44f6-bea5-dcf7a54ee35f" providerId="ADAL" clId="{3840EB45-74CA-49F5-8548-3DE287019A31}" dt="2022-12-08T10:51:57.489" v="18872" actId="790"/>
          <ac:spMkLst>
            <pc:docMk/>
            <pc:sldMk cId="3484757520" sldId="485"/>
            <ac:spMk id="6418" creationId="{EA831CFB-329B-46F3-B7A1-32CC7432F83A}"/>
          </ac:spMkLst>
        </pc:spChg>
        <pc:spChg chg="mod">
          <ac:chgData name="Kolakowski, Artur" userId="9c34c8cc-b1df-44f6-bea5-dcf7a54ee35f" providerId="ADAL" clId="{3840EB45-74CA-49F5-8548-3DE287019A31}" dt="2022-12-08T10:51:57.492" v="18873" actId="790"/>
          <ac:spMkLst>
            <pc:docMk/>
            <pc:sldMk cId="3484757520" sldId="485"/>
            <ac:spMk id="6419" creationId="{625F83DF-6898-4BC6-A270-30C9154E19AF}"/>
          </ac:spMkLst>
        </pc:spChg>
        <pc:spChg chg="mod">
          <ac:chgData name="Kolakowski, Artur" userId="9c34c8cc-b1df-44f6-bea5-dcf7a54ee35f" providerId="ADAL" clId="{3840EB45-74CA-49F5-8548-3DE287019A31}" dt="2022-12-08T10:51:57.494" v="18874" actId="790"/>
          <ac:spMkLst>
            <pc:docMk/>
            <pc:sldMk cId="3484757520" sldId="485"/>
            <ac:spMk id="6420" creationId="{B7F24145-E83C-43D4-801F-C28A04BC813E}"/>
          </ac:spMkLst>
        </pc:spChg>
        <pc:spChg chg="mod">
          <ac:chgData name="Kolakowski, Artur" userId="9c34c8cc-b1df-44f6-bea5-dcf7a54ee35f" providerId="ADAL" clId="{3840EB45-74CA-49F5-8548-3DE287019A31}" dt="2022-12-08T10:51:57.497" v="18875" actId="790"/>
          <ac:spMkLst>
            <pc:docMk/>
            <pc:sldMk cId="3484757520" sldId="485"/>
            <ac:spMk id="6421" creationId="{308597E2-3694-4D81-9147-9D136A902E06}"/>
          </ac:spMkLst>
        </pc:spChg>
        <pc:spChg chg="mod">
          <ac:chgData name="Kolakowski, Artur" userId="9c34c8cc-b1df-44f6-bea5-dcf7a54ee35f" providerId="ADAL" clId="{3840EB45-74CA-49F5-8548-3DE287019A31}" dt="2022-12-08T10:51:57.498" v="18876" actId="790"/>
          <ac:spMkLst>
            <pc:docMk/>
            <pc:sldMk cId="3484757520" sldId="485"/>
            <ac:spMk id="6422" creationId="{596685DF-5F28-4D58-88A2-E897DAD52C74}"/>
          </ac:spMkLst>
        </pc:spChg>
        <pc:spChg chg="mod">
          <ac:chgData name="Kolakowski, Artur" userId="9c34c8cc-b1df-44f6-bea5-dcf7a54ee35f" providerId="ADAL" clId="{3840EB45-74CA-49F5-8548-3DE287019A31}" dt="2022-12-08T10:51:57.501" v="18877" actId="790"/>
          <ac:spMkLst>
            <pc:docMk/>
            <pc:sldMk cId="3484757520" sldId="485"/>
            <ac:spMk id="6423" creationId="{81439C5B-C335-4BF8-BB65-BB8F75B0F66D}"/>
          </ac:spMkLst>
        </pc:spChg>
        <pc:spChg chg="mod">
          <ac:chgData name="Kolakowski, Artur" userId="9c34c8cc-b1df-44f6-bea5-dcf7a54ee35f" providerId="ADAL" clId="{3840EB45-74CA-49F5-8548-3DE287019A31}" dt="2022-12-08T10:51:57.503" v="18878" actId="790"/>
          <ac:spMkLst>
            <pc:docMk/>
            <pc:sldMk cId="3484757520" sldId="485"/>
            <ac:spMk id="6424" creationId="{C6F53E79-CC18-480A-9D15-320A9CD89D87}"/>
          </ac:spMkLst>
        </pc:spChg>
        <pc:spChg chg="mod">
          <ac:chgData name="Kolakowski, Artur" userId="9c34c8cc-b1df-44f6-bea5-dcf7a54ee35f" providerId="ADAL" clId="{3840EB45-74CA-49F5-8548-3DE287019A31}" dt="2022-12-08T10:51:57.505" v="18879" actId="790"/>
          <ac:spMkLst>
            <pc:docMk/>
            <pc:sldMk cId="3484757520" sldId="485"/>
            <ac:spMk id="6425" creationId="{5EBD71C1-5A7A-45FD-9E3A-0AF2F864E188}"/>
          </ac:spMkLst>
        </pc:spChg>
        <pc:spChg chg="mod">
          <ac:chgData name="Kolakowski, Artur" userId="9c34c8cc-b1df-44f6-bea5-dcf7a54ee35f" providerId="ADAL" clId="{3840EB45-74CA-49F5-8548-3DE287019A31}" dt="2022-12-08T10:51:57.508" v="18880" actId="790"/>
          <ac:spMkLst>
            <pc:docMk/>
            <pc:sldMk cId="3484757520" sldId="485"/>
            <ac:spMk id="6426" creationId="{DED2CBCD-0DF9-471E-8074-DCDEF1C5F7D1}"/>
          </ac:spMkLst>
        </pc:spChg>
        <pc:spChg chg="mod">
          <ac:chgData name="Kolakowski, Artur" userId="9c34c8cc-b1df-44f6-bea5-dcf7a54ee35f" providerId="ADAL" clId="{3840EB45-74CA-49F5-8548-3DE287019A31}" dt="2022-12-08T10:51:57.511" v="18881" actId="790"/>
          <ac:spMkLst>
            <pc:docMk/>
            <pc:sldMk cId="3484757520" sldId="485"/>
            <ac:spMk id="6427" creationId="{9EEB68B7-715E-4A0B-9358-1C713A6DD2C0}"/>
          </ac:spMkLst>
        </pc:spChg>
        <pc:spChg chg="mod">
          <ac:chgData name="Kolakowski, Artur" userId="9c34c8cc-b1df-44f6-bea5-dcf7a54ee35f" providerId="ADAL" clId="{3840EB45-74CA-49F5-8548-3DE287019A31}" dt="2022-12-08T10:51:57.514" v="18882" actId="790"/>
          <ac:spMkLst>
            <pc:docMk/>
            <pc:sldMk cId="3484757520" sldId="485"/>
            <ac:spMk id="6428" creationId="{66B1A16E-2A5A-4FB4-8BA0-2CB1DBFFB557}"/>
          </ac:spMkLst>
        </pc:spChg>
        <pc:spChg chg="mod">
          <ac:chgData name="Kolakowski, Artur" userId="9c34c8cc-b1df-44f6-bea5-dcf7a54ee35f" providerId="ADAL" clId="{3840EB45-74CA-49F5-8548-3DE287019A31}" dt="2022-12-08T10:51:57.517" v="18883" actId="790"/>
          <ac:spMkLst>
            <pc:docMk/>
            <pc:sldMk cId="3484757520" sldId="485"/>
            <ac:spMk id="6429" creationId="{B47DDF82-A3F0-4C27-9CEA-14B37714A72C}"/>
          </ac:spMkLst>
        </pc:spChg>
        <pc:spChg chg="mod">
          <ac:chgData name="Kolakowski, Artur" userId="9c34c8cc-b1df-44f6-bea5-dcf7a54ee35f" providerId="ADAL" clId="{3840EB45-74CA-49F5-8548-3DE287019A31}" dt="2022-12-08T10:51:57.519" v="18884" actId="790"/>
          <ac:spMkLst>
            <pc:docMk/>
            <pc:sldMk cId="3484757520" sldId="485"/>
            <ac:spMk id="6430" creationId="{7C1404B3-5765-460E-A337-9FB490762A56}"/>
          </ac:spMkLst>
        </pc:spChg>
        <pc:spChg chg="mod">
          <ac:chgData name="Kolakowski, Artur" userId="9c34c8cc-b1df-44f6-bea5-dcf7a54ee35f" providerId="ADAL" clId="{3840EB45-74CA-49F5-8548-3DE287019A31}" dt="2022-12-08T10:51:57.521" v="18885" actId="790"/>
          <ac:spMkLst>
            <pc:docMk/>
            <pc:sldMk cId="3484757520" sldId="485"/>
            <ac:spMk id="6431" creationId="{E716C701-9CA0-4259-B9C3-76C02E102F64}"/>
          </ac:spMkLst>
        </pc:spChg>
        <pc:spChg chg="mod">
          <ac:chgData name="Kolakowski, Artur" userId="9c34c8cc-b1df-44f6-bea5-dcf7a54ee35f" providerId="ADAL" clId="{3840EB45-74CA-49F5-8548-3DE287019A31}" dt="2022-12-08T10:51:57.524" v="18886" actId="790"/>
          <ac:spMkLst>
            <pc:docMk/>
            <pc:sldMk cId="3484757520" sldId="485"/>
            <ac:spMk id="6432" creationId="{7F2B466F-1381-49A9-A72C-1E7B38E7FC28}"/>
          </ac:spMkLst>
        </pc:spChg>
        <pc:spChg chg="mod">
          <ac:chgData name="Kolakowski, Artur" userId="9c34c8cc-b1df-44f6-bea5-dcf7a54ee35f" providerId="ADAL" clId="{3840EB45-74CA-49F5-8548-3DE287019A31}" dt="2022-12-08T10:51:57.526" v="18887" actId="790"/>
          <ac:spMkLst>
            <pc:docMk/>
            <pc:sldMk cId="3484757520" sldId="485"/>
            <ac:spMk id="6433" creationId="{E8B05C6E-4304-40B3-93C9-5D27A8E8E87F}"/>
          </ac:spMkLst>
        </pc:spChg>
        <pc:spChg chg="mod">
          <ac:chgData name="Kolakowski, Artur" userId="9c34c8cc-b1df-44f6-bea5-dcf7a54ee35f" providerId="ADAL" clId="{3840EB45-74CA-49F5-8548-3DE287019A31}" dt="2022-12-08T10:51:57.528" v="18888" actId="790"/>
          <ac:spMkLst>
            <pc:docMk/>
            <pc:sldMk cId="3484757520" sldId="485"/>
            <ac:spMk id="6434" creationId="{6291E822-3358-422D-BCF4-96A78CF2C593}"/>
          </ac:spMkLst>
        </pc:spChg>
        <pc:spChg chg="mod">
          <ac:chgData name="Kolakowski, Artur" userId="9c34c8cc-b1df-44f6-bea5-dcf7a54ee35f" providerId="ADAL" clId="{3840EB45-74CA-49F5-8548-3DE287019A31}" dt="2022-12-08T10:51:57.531" v="18889" actId="790"/>
          <ac:spMkLst>
            <pc:docMk/>
            <pc:sldMk cId="3484757520" sldId="485"/>
            <ac:spMk id="6435" creationId="{0910D0BF-14F2-4756-BFB4-C0CB27818D4A}"/>
          </ac:spMkLst>
        </pc:spChg>
        <pc:spChg chg="mod">
          <ac:chgData name="Kolakowski, Artur" userId="9c34c8cc-b1df-44f6-bea5-dcf7a54ee35f" providerId="ADAL" clId="{3840EB45-74CA-49F5-8548-3DE287019A31}" dt="2022-12-08T10:51:57.534" v="18890" actId="790"/>
          <ac:spMkLst>
            <pc:docMk/>
            <pc:sldMk cId="3484757520" sldId="485"/>
            <ac:spMk id="6436" creationId="{6FF2B73C-F386-4528-8D9E-6DC89F77DBD3}"/>
          </ac:spMkLst>
        </pc:spChg>
        <pc:spChg chg="mod">
          <ac:chgData name="Kolakowski, Artur" userId="9c34c8cc-b1df-44f6-bea5-dcf7a54ee35f" providerId="ADAL" clId="{3840EB45-74CA-49F5-8548-3DE287019A31}" dt="2022-12-08T10:51:57.535" v="18891" actId="790"/>
          <ac:spMkLst>
            <pc:docMk/>
            <pc:sldMk cId="3484757520" sldId="485"/>
            <ac:spMk id="6437" creationId="{FADD8B02-0DE6-4325-AEF3-D6B47DD62E5A}"/>
          </ac:spMkLst>
        </pc:spChg>
        <pc:spChg chg="mod">
          <ac:chgData name="Kolakowski, Artur" userId="9c34c8cc-b1df-44f6-bea5-dcf7a54ee35f" providerId="ADAL" clId="{3840EB45-74CA-49F5-8548-3DE287019A31}" dt="2022-12-08T10:51:57.538" v="18892" actId="790"/>
          <ac:spMkLst>
            <pc:docMk/>
            <pc:sldMk cId="3484757520" sldId="485"/>
            <ac:spMk id="6438" creationId="{B462EB07-4934-4D07-AD15-371851FAC571}"/>
          </ac:spMkLst>
        </pc:spChg>
        <pc:spChg chg="mod">
          <ac:chgData name="Kolakowski, Artur" userId="9c34c8cc-b1df-44f6-bea5-dcf7a54ee35f" providerId="ADAL" clId="{3840EB45-74CA-49F5-8548-3DE287019A31}" dt="2022-12-08T10:51:57.540" v="18893" actId="790"/>
          <ac:spMkLst>
            <pc:docMk/>
            <pc:sldMk cId="3484757520" sldId="485"/>
            <ac:spMk id="6439" creationId="{3F9D7F7B-E8DB-44FD-96D5-1A90800613DE}"/>
          </ac:spMkLst>
        </pc:spChg>
        <pc:spChg chg="mod">
          <ac:chgData name="Kolakowski, Artur" userId="9c34c8cc-b1df-44f6-bea5-dcf7a54ee35f" providerId="ADAL" clId="{3840EB45-74CA-49F5-8548-3DE287019A31}" dt="2022-12-08T10:51:57.542" v="18894" actId="790"/>
          <ac:spMkLst>
            <pc:docMk/>
            <pc:sldMk cId="3484757520" sldId="485"/>
            <ac:spMk id="6440" creationId="{EC372557-A3A7-4D44-A3F2-229FA4AF1EC6}"/>
          </ac:spMkLst>
        </pc:spChg>
        <pc:spChg chg="mod">
          <ac:chgData name="Kolakowski, Artur" userId="9c34c8cc-b1df-44f6-bea5-dcf7a54ee35f" providerId="ADAL" clId="{3840EB45-74CA-49F5-8548-3DE287019A31}" dt="2022-12-08T10:51:57.545" v="18895" actId="790"/>
          <ac:spMkLst>
            <pc:docMk/>
            <pc:sldMk cId="3484757520" sldId="485"/>
            <ac:spMk id="6441" creationId="{FDA8F123-6D3E-433D-88EC-D2200CC186AA}"/>
          </ac:spMkLst>
        </pc:spChg>
        <pc:spChg chg="mod">
          <ac:chgData name="Kolakowski, Artur" userId="9c34c8cc-b1df-44f6-bea5-dcf7a54ee35f" providerId="ADAL" clId="{3840EB45-74CA-49F5-8548-3DE287019A31}" dt="2022-12-08T10:51:57.548" v="18896" actId="790"/>
          <ac:spMkLst>
            <pc:docMk/>
            <pc:sldMk cId="3484757520" sldId="485"/>
            <ac:spMk id="6442" creationId="{5F727DE4-0ACD-45C1-91C0-DAA5D295E0C5}"/>
          </ac:spMkLst>
        </pc:spChg>
        <pc:spChg chg="mod">
          <ac:chgData name="Kolakowski, Artur" userId="9c34c8cc-b1df-44f6-bea5-dcf7a54ee35f" providerId="ADAL" clId="{3840EB45-74CA-49F5-8548-3DE287019A31}" dt="2022-12-08T10:51:57.551" v="18897" actId="790"/>
          <ac:spMkLst>
            <pc:docMk/>
            <pc:sldMk cId="3484757520" sldId="485"/>
            <ac:spMk id="6443" creationId="{FA39A628-DA5D-4982-995E-D9B735E8A5BA}"/>
          </ac:spMkLst>
        </pc:spChg>
        <pc:spChg chg="mod">
          <ac:chgData name="Kolakowski, Artur" userId="9c34c8cc-b1df-44f6-bea5-dcf7a54ee35f" providerId="ADAL" clId="{3840EB45-74CA-49F5-8548-3DE287019A31}" dt="2022-12-08T10:51:57.553" v="18898" actId="790"/>
          <ac:spMkLst>
            <pc:docMk/>
            <pc:sldMk cId="3484757520" sldId="485"/>
            <ac:spMk id="6444" creationId="{ED2766F3-5E00-41E1-8D22-B2C4CC8DECAD}"/>
          </ac:spMkLst>
        </pc:spChg>
        <pc:spChg chg="mod">
          <ac:chgData name="Kolakowski, Artur" userId="9c34c8cc-b1df-44f6-bea5-dcf7a54ee35f" providerId="ADAL" clId="{3840EB45-74CA-49F5-8548-3DE287019A31}" dt="2022-12-08T10:51:57.556" v="18899" actId="790"/>
          <ac:spMkLst>
            <pc:docMk/>
            <pc:sldMk cId="3484757520" sldId="485"/>
            <ac:spMk id="6445" creationId="{675E6AFC-3892-4E55-AD59-BB23636927A9}"/>
          </ac:spMkLst>
        </pc:spChg>
        <pc:spChg chg="mod">
          <ac:chgData name="Kolakowski, Artur" userId="9c34c8cc-b1df-44f6-bea5-dcf7a54ee35f" providerId="ADAL" clId="{3840EB45-74CA-49F5-8548-3DE287019A31}" dt="2022-12-08T10:51:57.558" v="18900" actId="790"/>
          <ac:spMkLst>
            <pc:docMk/>
            <pc:sldMk cId="3484757520" sldId="485"/>
            <ac:spMk id="6446" creationId="{4259E88B-458E-458C-AAC5-0BF7753CE1DD}"/>
          </ac:spMkLst>
        </pc:spChg>
        <pc:spChg chg="mod">
          <ac:chgData name="Kolakowski, Artur" userId="9c34c8cc-b1df-44f6-bea5-dcf7a54ee35f" providerId="ADAL" clId="{3840EB45-74CA-49F5-8548-3DE287019A31}" dt="2022-12-08T10:51:57.562" v="18901" actId="790"/>
          <ac:spMkLst>
            <pc:docMk/>
            <pc:sldMk cId="3484757520" sldId="485"/>
            <ac:spMk id="6447" creationId="{92B6C616-A538-4758-B3E2-A877673A6ACE}"/>
          </ac:spMkLst>
        </pc:spChg>
        <pc:spChg chg="mod">
          <ac:chgData name="Kolakowski, Artur" userId="9c34c8cc-b1df-44f6-bea5-dcf7a54ee35f" providerId="ADAL" clId="{3840EB45-74CA-49F5-8548-3DE287019A31}" dt="2022-12-08T10:51:57.564" v="18902" actId="790"/>
          <ac:spMkLst>
            <pc:docMk/>
            <pc:sldMk cId="3484757520" sldId="485"/>
            <ac:spMk id="6448" creationId="{42FC9F15-ADDA-46B3-9124-79982065A77C}"/>
          </ac:spMkLst>
        </pc:spChg>
        <pc:spChg chg="mod">
          <ac:chgData name="Kolakowski, Artur" userId="9c34c8cc-b1df-44f6-bea5-dcf7a54ee35f" providerId="ADAL" clId="{3840EB45-74CA-49F5-8548-3DE287019A31}" dt="2022-12-08T10:51:57.566" v="18903" actId="790"/>
          <ac:spMkLst>
            <pc:docMk/>
            <pc:sldMk cId="3484757520" sldId="485"/>
            <ac:spMk id="6449" creationId="{2D7C9E17-E8E9-4428-A1EF-59AB72EA5C8E}"/>
          </ac:spMkLst>
        </pc:spChg>
        <pc:spChg chg="mod">
          <ac:chgData name="Kolakowski, Artur" userId="9c34c8cc-b1df-44f6-bea5-dcf7a54ee35f" providerId="ADAL" clId="{3840EB45-74CA-49F5-8548-3DE287019A31}" dt="2022-12-08T10:51:57.569" v="18904" actId="790"/>
          <ac:spMkLst>
            <pc:docMk/>
            <pc:sldMk cId="3484757520" sldId="485"/>
            <ac:spMk id="6450" creationId="{BD21FFD3-A21A-4ED1-8AD3-6CE40A023BF6}"/>
          </ac:spMkLst>
        </pc:spChg>
        <pc:spChg chg="mod">
          <ac:chgData name="Kolakowski, Artur" userId="9c34c8cc-b1df-44f6-bea5-dcf7a54ee35f" providerId="ADAL" clId="{3840EB45-74CA-49F5-8548-3DE287019A31}" dt="2022-12-08T10:51:57.572" v="18905" actId="790"/>
          <ac:spMkLst>
            <pc:docMk/>
            <pc:sldMk cId="3484757520" sldId="485"/>
            <ac:spMk id="6451" creationId="{984DF622-09CB-47EF-8592-B0E586AA2A27}"/>
          </ac:spMkLst>
        </pc:spChg>
        <pc:spChg chg="mod">
          <ac:chgData name="Kolakowski, Artur" userId="9c34c8cc-b1df-44f6-bea5-dcf7a54ee35f" providerId="ADAL" clId="{3840EB45-74CA-49F5-8548-3DE287019A31}" dt="2022-12-08T10:51:57.574" v="18906" actId="790"/>
          <ac:spMkLst>
            <pc:docMk/>
            <pc:sldMk cId="3484757520" sldId="485"/>
            <ac:spMk id="6452" creationId="{951A3EFC-0B89-42D8-946A-4D297E143289}"/>
          </ac:spMkLst>
        </pc:spChg>
        <pc:spChg chg="mod">
          <ac:chgData name="Kolakowski, Artur" userId="9c34c8cc-b1df-44f6-bea5-dcf7a54ee35f" providerId="ADAL" clId="{3840EB45-74CA-49F5-8548-3DE287019A31}" dt="2022-12-08T10:51:57.576" v="18907" actId="790"/>
          <ac:spMkLst>
            <pc:docMk/>
            <pc:sldMk cId="3484757520" sldId="485"/>
            <ac:spMk id="6453" creationId="{C9709B16-C7AB-4F4F-9A19-001C5061699E}"/>
          </ac:spMkLst>
        </pc:spChg>
        <pc:spChg chg="mod">
          <ac:chgData name="Kolakowski, Artur" userId="9c34c8cc-b1df-44f6-bea5-dcf7a54ee35f" providerId="ADAL" clId="{3840EB45-74CA-49F5-8548-3DE287019A31}" dt="2022-12-08T10:51:57.579" v="18908" actId="790"/>
          <ac:spMkLst>
            <pc:docMk/>
            <pc:sldMk cId="3484757520" sldId="485"/>
            <ac:spMk id="6454" creationId="{54FF2CBB-D4CB-4CEA-962B-C5EE4D9588CF}"/>
          </ac:spMkLst>
        </pc:spChg>
        <pc:spChg chg="mod">
          <ac:chgData name="Kolakowski, Artur" userId="9c34c8cc-b1df-44f6-bea5-dcf7a54ee35f" providerId="ADAL" clId="{3840EB45-74CA-49F5-8548-3DE287019A31}" dt="2022-12-08T10:51:57.581" v="18909" actId="790"/>
          <ac:spMkLst>
            <pc:docMk/>
            <pc:sldMk cId="3484757520" sldId="485"/>
            <ac:spMk id="6455" creationId="{536D6F07-EA8E-463A-BD2C-B54D86408F04}"/>
          </ac:spMkLst>
        </pc:spChg>
        <pc:spChg chg="mod">
          <ac:chgData name="Kolakowski, Artur" userId="9c34c8cc-b1df-44f6-bea5-dcf7a54ee35f" providerId="ADAL" clId="{3840EB45-74CA-49F5-8548-3DE287019A31}" dt="2022-12-08T10:51:57.584" v="18910" actId="790"/>
          <ac:spMkLst>
            <pc:docMk/>
            <pc:sldMk cId="3484757520" sldId="485"/>
            <ac:spMk id="6456" creationId="{481110E0-7C44-4758-A5C4-A19EBBB46922}"/>
          </ac:spMkLst>
        </pc:spChg>
        <pc:spChg chg="mod">
          <ac:chgData name="Kolakowski, Artur" userId="9c34c8cc-b1df-44f6-bea5-dcf7a54ee35f" providerId="ADAL" clId="{3840EB45-74CA-49F5-8548-3DE287019A31}" dt="2022-12-08T10:51:57.586" v="18911" actId="790"/>
          <ac:spMkLst>
            <pc:docMk/>
            <pc:sldMk cId="3484757520" sldId="485"/>
            <ac:spMk id="6457" creationId="{6A82E6E4-0F81-4CC2-8AB0-C083250611D9}"/>
          </ac:spMkLst>
        </pc:spChg>
        <pc:spChg chg="mod">
          <ac:chgData name="Kolakowski, Artur" userId="9c34c8cc-b1df-44f6-bea5-dcf7a54ee35f" providerId="ADAL" clId="{3840EB45-74CA-49F5-8548-3DE287019A31}" dt="2022-12-08T10:51:57.589" v="18912" actId="790"/>
          <ac:spMkLst>
            <pc:docMk/>
            <pc:sldMk cId="3484757520" sldId="485"/>
            <ac:spMk id="6458" creationId="{A0716ED1-6FD2-431B-94A3-1E605D812776}"/>
          </ac:spMkLst>
        </pc:spChg>
        <pc:spChg chg="mod">
          <ac:chgData name="Kolakowski, Artur" userId="9c34c8cc-b1df-44f6-bea5-dcf7a54ee35f" providerId="ADAL" clId="{3840EB45-74CA-49F5-8548-3DE287019A31}" dt="2022-12-08T10:51:57.592" v="18913" actId="790"/>
          <ac:spMkLst>
            <pc:docMk/>
            <pc:sldMk cId="3484757520" sldId="485"/>
            <ac:spMk id="6459" creationId="{A319A32D-A32B-4DA2-BDF1-F3BD2507F16B}"/>
          </ac:spMkLst>
        </pc:spChg>
        <pc:spChg chg="mod">
          <ac:chgData name="Kolakowski, Artur" userId="9c34c8cc-b1df-44f6-bea5-dcf7a54ee35f" providerId="ADAL" clId="{3840EB45-74CA-49F5-8548-3DE287019A31}" dt="2022-12-08T10:51:57.595" v="18914" actId="790"/>
          <ac:spMkLst>
            <pc:docMk/>
            <pc:sldMk cId="3484757520" sldId="485"/>
            <ac:spMk id="6460" creationId="{F4EA6BE8-CBB7-41B8-B0C4-ACC6C9340732}"/>
          </ac:spMkLst>
        </pc:spChg>
        <pc:spChg chg="mod">
          <ac:chgData name="Kolakowski, Artur" userId="9c34c8cc-b1df-44f6-bea5-dcf7a54ee35f" providerId="ADAL" clId="{3840EB45-74CA-49F5-8548-3DE287019A31}" dt="2022-12-08T10:51:57.597" v="18915" actId="790"/>
          <ac:spMkLst>
            <pc:docMk/>
            <pc:sldMk cId="3484757520" sldId="485"/>
            <ac:spMk id="6461" creationId="{5805F77E-38A2-47B1-81EC-4F12615B5BC2}"/>
          </ac:spMkLst>
        </pc:spChg>
        <pc:spChg chg="mod">
          <ac:chgData name="Kolakowski, Artur" userId="9c34c8cc-b1df-44f6-bea5-dcf7a54ee35f" providerId="ADAL" clId="{3840EB45-74CA-49F5-8548-3DE287019A31}" dt="2022-12-08T10:51:57.599" v="18916" actId="790"/>
          <ac:spMkLst>
            <pc:docMk/>
            <pc:sldMk cId="3484757520" sldId="485"/>
            <ac:spMk id="6462" creationId="{3C9C7E29-BC86-4D71-B2D7-592F109C9E9B}"/>
          </ac:spMkLst>
        </pc:spChg>
        <pc:spChg chg="mod">
          <ac:chgData name="Kolakowski, Artur" userId="9c34c8cc-b1df-44f6-bea5-dcf7a54ee35f" providerId="ADAL" clId="{3840EB45-74CA-49F5-8548-3DE287019A31}" dt="2022-12-08T10:51:57.602" v="18917" actId="790"/>
          <ac:spMkLst>
            <pc:docMk/>
            <pc:sldMk cId="3484757520" sldId="485"/>
            <ac:spMk id="6463" creationId="{086F253B-7D7C-42CB-AC3E-8AE61D5A9249}"/>
          </ac:spMkLst>
        </pc:spChg>
        <pc:spChg chg="mod">
          <ac:chgData name="Kolakowski, Artur" userId="9c34c8cc-b1df-44f6-bea5-dcf7a54ee35f" providerId="ADAL" clId="{3840EB45-74CA-49F5-8548-3DE287019A31}" dt="2022-12-08T10:51:57.606" v="18918" actId="790"/>
          <ac:spMkLst>
            <pc:docMk/>
            <pc:sldMk cId="3484757520" sldId="485"/>
            <ac:spMk id="6464" creationId="{3B6296CF-D7BB-43D9-9C3D-74EB6AE08D18}"/>
          </ac:spMkLst>
        </pc:spChg>
        <pc:spChg chg="mod">
          <ac:chgData name="Kolakowski, Artur" userId="9c34c8cc-b1df-44f6-bea5-dcf7a54ee35f" providerId="ADAL" clId="{3840EB45-74CA-49F5-8548-3DE287019A31}" dt="2022-12-08T10:51:57.610" v="18919" actId="790"/>
          <ac:spMkLst>
            <pc:docMk/>
            <pc:sldMk cId="3484757520" sldId="485"/>
            <ac:spMk id="6465" creationId="{4A838965-9B1E-4094-A8F7-1824CE738711}"/>
          </ac:spMkLst>
        </pc:spChg>
        <pc:spChg chg="mod">
          <ac:chgData name="Kolakowski, Artur" userId="9c34c8cc-b1df-44f6-bea5-dcf7a54ee35f" providerId="ADAL" clId="{3840EB45-74CA-49F5-8548-3DE287019A31}" dt="2022-12-08T10:51:57.614" v="18920" actId="790"/>
          <ac:spMkLst>
            <pc:docMk/>
            <pc:sldMk cId="3484757520" sldId="485"/>
            <ac:spMk id="6466" creationId="{82B25D58-801A-44DE-9FA9-603AD9A4C71C}"/>
          </ac:spMkLst>
        </pc:spChg>
        <pc:spChg chg="mod">
          <ac:chgData name="Kolakowski, Artur" userId="9c34c8cc-b1df-44f6-bea5-dcf7a54ee35f" providerId="ADAL" clId="{3840EB45-74CA-49F5-8548-3DE287019A31}" dt="2022-12-08T10:51:57.618" v="18921" actId="790"/>
          <ac:spMkLst>
            <pc:docMk/>
            <pc:sldMk cId="3484757520" sldId="485"/>
            <ac:spMk id="6467" creationId="{0E1797A6-4B01-476D-9C83-8A2FA78EA1C3}"/>
          </ac:spMkLst>
        </pc:spChg>
        <pc:spChg chg="mod">
          <ac:chgData name="Kolakowski, Artur" userId="9c34c8cc-b1df-44f6-bea5-dcf7a54ee35f" providerId="ADAL" clId="{3840EB45-74CA-49F5-8548-3DE287019A31}" dt="2022-12-08T10:51:57.621" v="18922" actId="790"/>
          <ac:spMkLst>
            <pc:docMk/>
            <pc:sldMk cId="3484757520" sldId="485"/>
            <ac:spMk id="6468" creationId="{9A7020E3-5095-4CD3-8182-048BD5509FFC}"/>
          </ac:spMkLst>
        </pc:spChg>
        <pc:spChg chg="mod">
          <ac:chgData name="Kolakowski, Artur" userId="9c34c8cc-b1df-44f6-bea5-dcf7a54ee35f" providerId="ADAL" clId="{3840EB45-74CA-49F5-8548-3DE287019A31}" dt="2022-12-08T10:51:57.625" v="18923" actId="790"/>
          <ac:spMkLst>
            <pc:docMk/>
            <pc:sldMk cId="3484757520" sldId="485"/>
            <ac:spMk id="6469" creationId="{A8AAC4FE-8CBB-468C-8E52-28C2CCC4CD3B}"/>
          </ac:spMkLst>
        </pc:spChg>
        <pc:spChg chg="mod">
          <ac:chgData name="Kolakowski, Artur" userId="9c34c8cc-b1df-44f6-bea5-dcf7a54ee35f" providerId="ADAL" clId="{3840EB45-74CA-49F5-8548-3DE287019A31}" dt="2022-12-08T10:51:57.628" v="18924" actId="790"/>
          <ac:spMkLst>
            <pc:docMk/>
            <pc:sldMk cId="3484757520" sldId="485"/>
            <ac:spMk id="6470" creationId="{7FFCFB05-C5EC-4F2D-83AC-AD108DEEFC7E}"/>
          </ac:spMkLst>
        </pc:spChg>
        <pc:spChg chg="mod">
          <ac:chgData name="Kolakowski, Artur" userId="9c34c8cc-b1df-44f6-bea5-dcf7a54ee35f" providerId="ADAL" clId="{3840EB45-74CA-49F5-8548-3DE287019A31}" dt="2022-12-08T10:51:57.632" v="18925" actId="790"/>
          <ac:spMkLst>
            <pc:docMk/>
            <pc:sldMk cId="3484757520" sldId="485"/>
            <ac:spMk id="6471" creationId="{EAC9EF51-F99F-4FCC-9985-8005867FC51D}"/>
          </ac:spMkLst>
        </pc:spChg>
        <pc:spChg chg="mod">
          <ac:chgData name="Kolakowski, Artur" userId="9c34c8cc-b1df-44f6-bea5-dcf7a54ee35f" providerId="ADAL" clId="{3840EB45-74CA-49F5-8548-3DE287019A31}" dt="2022-12-08T10:51:57.636" v="18926" actId="790"/>
          <ac:spMkLst>
            <pc:docMk/>
            <pc:sldMk cId="3484757520" sldId="485"/>
            <ac:spMk id="6472" creationId="{013B5A90-DFB6-48E9-9361-C86C73CD0B92}"/>
          </ac:spMkLst>
        </pc:spChg>
        <pc:spChg chg="mod">
          <ac:chgData name="Kolakowski, Artur" userId="9c34c8cc-b1df-44f6-bea5-dcf7a54ee35f" providerId="ADAL" clId="{3840EB45-74CA-49F5-8548-3DE287019A31}" dt="2022-12-08T10:51:57.640" v="18927" actId="790"/>
          <ac:spMkLst>
            <pc:docMk/>
            <pc:sldMk cId="3484757520" sldId="485"/>
            <ac:spMk id="6473" creationId="{E873455B-9A66-4288-A754-F7E6C854214C}"/>
          </ac:spMkLst>
        </pc:spChg>
        <pc:spChg chg="mod">
          <ac:chgData name="Kolakowski, Artur" userId="9c34c8cc-b1df-44f6-bea5-dcf7a54ee35f" providerId="ADAL" clId="{3840EB45-74CA-49F5-8548-3DE287019A31}" dt="2022-12-08T10:51:57.644" v="18928" actId="790"/>
          <ac:spMkLst>
            <pc:docMk/>
            <pc:sldMk cId="3484757520" sldId="485"/>
            <ac:spMk id="6474" creationId="{0739EF89-3C1F-416D-B68F-36C209866019}"/>
          </ac:spMkLst>
        </pc:spChg>
        <pc:spChg chg="mod">
          <ac:chgData name="Kolakowski, Artur" userId="9c34c8cc-b1df-44f6-bea5-dcf7a54ee35f" providerId="ADAL" clId="{3840EB45-74CA-49F5-8548-3DE287019A31}" dt="2022-12-08T10:51:57.648" v="18929" actId="790"/>
          <ac:spMkLst>
            <pc:docMk/>
            <pc:sldMk cId="3484757520" sldId="485"/>
            <ac:spMk id="6475" creationId="{E6C078A3-5154-4857-8E44-833B0365C9E0}"/>
          </ac:spMkLst>
        </pc:spChg>
        <pc:spChg chg="mod">
          <ac:chgData name="Kolakowski, Artur" userId="9c34c8cc-b1df-44f6-bea5-dcf7a54ee35f" providerId="ADAL" clId="{3840EB45-74CA-49F5-8548-3DE287019A31}" dt="2022-12-08T10:51:57.651" v="18930" actId="790"/>
          <ac:spMkLst>
            <pc:docMk/>
            <pc:sldMk cId="3484757520" sldId="485"/>
            <ac:spMk id="6476" creationId="{0C793046-76F0-4811-838E-B12ED6F31FDE}"/>
          </ac:spMkLst>
        </pc:spChg>
        <pc:spChg chg="mod">
          <ac:chgData name="Kolakowski, Artur" userId="9c34c8cc-b1df-44f6-bea5-dcf7a54ee35f" providerId="ADAL" clId="{3840EB45-74CA-49F5-8548-3DE287019A31}" dt="2022-12-08T10:51:57.654" v="18931" actId="790"/>
          <ac:spMkLst>
            <pc:docMk/>
            <pc:sldMk cId="3484757520" sldId="485"/>
            <ac:spMk id="6477" creationId="{1D0712E6-127C-46CB-BD54-01327ADA938D}"/>
          </ac:spMkLst>
        </pc:spChg>
        <pc:spChg chg="mod">
          <ac:chgData name="Kolakowski, Artur" userId="9c34c8cc-b1df-44f6-bea5-dcf7a54ee35f" providerId="ADAL" clId="{3840EB45-74CA-49F5-8548-3DE287019A31}" dt="2022-12-08T10:51:57.656" v="18932" actId="790"/>
          <ac:spMkLst>
            <pc:docMk/>
            <pc:sldMk cId="3484757520" sldId="485"/>
            <ac:spMk id="6478" creationId="{07CC6ED2-702F-42ED-98AA-4C07FBDF82FF}"/>
          </ac:spMkLst>
        </pc:spChg>
        <pc:spChg chg="mod">
          <ac:chgData name="Kolakowski, Artur" userId="9c34c8cc-b1df-44f6-bea5-dcf7a54ee35f" providerId="ADAL" clId="{3840EB45-74CA-49F5-8548-3DE287019A31}" dt="2022-12-08T10:51:57.661" v="18933" actId="790"/>
          <ac:spMkLst>
            <pc:docMk/>
            <pc:sldMk cId="3484757520" sldId="485"/>
            <ac:spMk id="6479" creationId="{DB25B783-577D-4204-98FD-B5284FA51971}"/>
          </ac:spMkLst>
        </pc:spChg>
        <pc:spChg chg="mod">
          <ac:chgData name="Kolakowski, Artur" userId="9c34c8cc-b1df-44f6-bea5-dcf7a54ee35f" providerId="ADAL" clId="{3840EB45-74CA-49F5-8548-3DE287019A31}" dt="2022-12-08T10:51:57.664" v="18934" actId="790"/>
          <ac:spMkLst>
            <pc:docMk/>
            <pc:sldMk cId="3484757520" sldId="485"/>
            <ac:spMk id="6480" creationId="{3CC1B1A1-06DB-4E07-8CAC-433E11BDCA01}"/>
          </ac:spMkLst>
        </pc:spChg>
        <pc:spChg chg="mod">
          <ac:chgData name="Kolakowski, Artur" userId="9c34c8cc-b1df-44f6-bea5-dcf7a54ee35f" providerId="ADAL" clId="{3840EB45-74CA-49F5-8548-3DE287019A31}" dt="2022-12-08T10:51:57.668" v="18935" actId="790"/>
          <ac:spMkLst>
            <pc:docMk/>
            <pc:sldMk cId="3484757520" sldId="485"/>
            <ac:spMk id="6481" creationId="{889EE443-B7BF-425C-B6D9-FD9A3E5FA015}"/>
          </ac:spMkLst>
        </pc:spChg>
        <pc:spChg chg="mod">
          <ac:chgData name="Kolakowski, Artur" userId="9c34c8cc-b1df-44f6-bea5-dcf7a54ee35f" providerId="ADAL" clId="{3840EB45-74CA-49F5-8548-3DE287019A31}" dt="2022-12-08T10:51:57.671" v="18936" actId="790"/>
          <ac:spMkLst>
            <pc:docMk/>
            <pc:sldMk cId="3484757520" sldId="485"/>
            <ac:spMk id="6482" creationId="{360803C8-2038-487C-9D54-926F8A2D42AB}"/>
          </ac:spMkLst>
        </pc:spChg>
        <pc:spChg chg="mod">
          <ac:chgData name="Kolakowski, Artur" userId="9c34c8cc-b1df-44f6-bea5-dcf7a54ee35f" providerId="ADAL" clId="{3840EB45-74CA-49F5-8548-3DE287019A31}" dt="2022-12-08T10:51:57.673" v="18937" actId="790"/>
          <ac:spMkLst>
            <pc:docMk/>
            <pc:sldMk cId="3484757520" sldId="485"/>
            <ac:spMk id="6483" creationId="{8BC94016-9C58-491C-B81A-4C556075B1D1}"/>
          </ac:spMkLst>
        </pc:spChg>
        <pc:spChg chg="mod">
          <ac:chgData name="Kolakowski, Artur" userId="9c34c8cc-b1df-44f6-bea5-dcf7a54ee35f" providerId="ADAL" clId="{3840EB45-74CA-49F5-8548-3DE287019A31}" dt="2022-12-08T10:51:57.676" v="18938" actId="790"/>
          <ac:spMkLst>
            <pc:docMk/>
            <pc:sldMk cId="3484757520" sldId="485"/>
            <ac:spMk id="6484" creationId="{84C75E61-427C-41DC-9B6A-B8F5BA7498C9}"/>
          </ac:spMkLst>
        </pc:spChg>
        <pc:spChg chg="mod">
          <ac:chgData name="Kolakowski, Artur" userId="9c34c8cc-b1df-44f6-bea5-dcf7a54ee35f" providerId="ADAL" clId="{3840EB45-74CA-49F5-8548-3DE287019A31}" dt="2022-12-08T10:51:57.680" v="18939" actId="790"/>
          <ac:spMkLst>
            <pc:docMk/>
            <pc:sldMk cId="3484757520" sldId="485"/>
            <ac:spMk id="6485" creationId="{94BD7725-418A-4F1C-AD73-15AB2A4171D5}"/>
          </ac:spMkLst>
        </pc:spChg>
        <pc:spChg chg="mod">
          <ac:chgData name="Kolakowski, Artur" userId="9c34c8cc-b1df-44f6-bea5-dcf7a54ee35f" providerId="ADAL" clId="{3840EB45-74CA-49F5-8548-3DE287019A31}" dt="2022-12-08T10:51:57.683" v="18940" actId="790"/>
          <ac:spMkLst>
            <pc:docMk/>
            <pc:sldMk cId="3484757520" sldId="485"/>
            <ac:spMk id="6486" creationId="{58C3AAD3-9BF5-4A4F-A9AE-1FBD31B0710D}"/>
          </ac:spMkLst>
        </pc:spChg>
        <pc:spChg chg="mod">
          <ac:chgData name="Kolakowski, Artur" userId="9c34c8cc-b1df-44f6-bea5-dcf7a54ee35f" providerId="ADAL" clId="{3840EB45-74CA-49F5-8548-3DE287019A31}" dt="2022-12-08T10:51:57.686" v="18941" actId="790"/>
          <ac:spMkLst>
            <pc:docMk/>
            <pc:sldMk cId="3484757520" sldId="485"/>
            <ac:spMk id="6487" creationId="{FF983961-1FB7-4199-A982-27DD49BFFC31}"/>
          </ac:spMkLst>
        </pc:spChg>
        <pc:spChg chg="mod">
          <ac:chgData name="Kolakowski, Artur" userId="9c34c8cc-b1df-44f6-bea5-dcf7a54ee35f" providerId="ADAL" clId="{3840EB45-74CA-49F5-8548-3DE287019A31}" dt="2022-12-08T10:51:57.688" v="18942" actId="790"/>
          <ac:spMkLst>
            <pc:docMk/>
            <pc:sldMk cId="3484757520" sldId="485"/>
            <ac:spMk id="6488" creationId="{962FAEF2-D20A-445D-ABBE-69223151F67C}"/>
          </ac:spMkLst>
        </pc:spChg>
        <pc:spChg chg="mod">
          <ac:chgData name="Kolakowski, Artur" userId="9c34c8cc-b1df-44f6-bea5-dcf7a54ee35f" providerId="ADAL" clId="{3840EB45-74CA-49F5-8548-3DE287019A31}" dt="2022-12-08T10:51:57.690" v="18943" actId="790"/>
          <ac:spMkLst>
            <pc:docMk/>
            <pc:sldMk cId="3484757520" sldId="485"/>
            <ac:spMk id="6489" creationId="{0B9FD19E-66A1-4475-9236-C6FD753C2418}"/>
          </ac:spMkLst>
        </pc:spChg>
        <pc:spChg chg="mod">
          <ac:chgData name="Kolakowski, Artur" userId="9c34c8cc-b1df-44f6-bea5-dcf7a54ee35f" providerId="ADAL" clId="{3840EB45-74CA-49F5-8548-3DE287019A31}" dt="2022-12-08T10:51:57.692" v="18944" actId="790"/>
          <ac:spMkLst>
            <pc:docMk/>
            <pc:sldMk cId="3484757520" sldId="485"/>
            <ac:spMk id="6490" creationId="{ABF325D3-896F-47A3-978B-3BC0A7F79818}"/>
          </ac:spMkLst>
        </pc:spChg>
        <pc:spChg chg="mod">
          <ac:chgData name="Kolakowski, Artur" userId="9c34c8cc-b1df-44f6-bea5-dcf7a54ee35f" providerId="ADAL" clId="{3840EB45-74CA-49F5-8548-3DE287019A31}" dt="2022-12-08T10:51:57.695" v="18945" actId="790"/>
          <ac:spMkLst>
            <pc:docMk/>
            <pc:sldMk cId="3484757520" sldId="485"/>
            <ac:spMk id="6491" creationId="{003CE7BB-11C6-4072-A226-45C909DD0710}"/>
          </ac:spMkLst>
        </pc:spChg>
        <pc:spChg chg="mod">
          <ac:chgData name="Kolakowski, Artur" userId="9c34c8cc-b1df-44f6-bea5-dcf7a54ee35f" providerId="ADAL" clId="{3840EB45-74CA-49F5-8548-3DE287019A31}" dt="2022-12-08T10:51:57.698" v="18946" actId="790"/>
          <ac:spMkLst>
            <pc:docMk/>
            <pc:sldMk cId="3484757520" sldId="485"/>
            <ac:spMk id="6492" creationId="{827E7C83-56BD-4B75-8BFD-FCEFEA03AD48}"/>
          </ac:spMkLst>
        </pc:spChg>
        <pc:spChg chg="mod">
          <ac:chgData name="Kolakowski, Artur" userId="9c34c8cc-b1df-44f6-bea5-dcf7a54ee35f" providerId="ADAL" clId="{3840EB45-74CA-49F5-8548-3DE287019A31}" dt="2022-12-08T10:51:57.700" v="18947" actId="790"/>
          <ac:spMkLst>
            <pc:docMk/>
            <pc:sldMk cId="3484757520" sldId="485"/>
            <ac:spMk id="6493" creationId="{1C250F6C-21DF-4B8E-8743-1C1658CC1739}"/>
          </ac:spMkLst>
        </pc:spChg>
        <pc:spChg chg="mod">
          <ac:chgData name="Kolakowski, Artur" userId="9c34c8cc-b1df-44f6-bea5-dcf7a54ee35f" providerId="ADAL" clId="{3840EB45-74CA-49F5-8548-3DE287019A31}" dt="2022-12-08T10:51:57.703" v="18948" actId="790"/>
          <ac:spMkLst>
            <pc:docMk/>
            <pc:sldMk cId="3484757520" sldId="485"/>
            <ac:spMk id="6494" creationId="{1A2CC59C-EFC1-4E6A-9138-289D0FB300F5}"/>
          </ac:spMkLst>
        </pc:spChg>
        <pc:spChg chg="mod">
          <ac:chgData name="Kolakowski, Artur" userId="9c34c8cc-b1df-44f6-bea5-dcf7a54ee35f" providerId="ADAL" clId="{3840EB45-74CA-49F5-8548-3DE287019A31}" dt="2022-12-08T10:51:57.705" v="18949" actId="790"/>
          <ac:spMkLst>
            <pc:docMk/>
            <pc:sldMk cId="3484757520" sldId="485"/>
            <ac:spMk id="6495" creationId="{0E6CB601-F55B-4F3C-B979-301FF51BB796}"/>
          </ac:spMkLst>
        </pc:spChg>
        <pc:spChg chg="mod">
          <ac:chgData name="Kolakowski, Artur" userId="9c34c8cc-b1df-44f6-bea5-dcf7a54ee35f" providerId="ADAL" clId="{3840EB45-74CA-49F5-8548-3DE287019A31}" dt="2022-12-08T10:51:57.707" v="18950" actId="790"/>
          <ac:spMkLst>
            <pc:docMk/>
            <pc:sldMk cId="3484757520" sldId="485"/>
            <ac:spMk id="6496" creationId="{91BC5786-1AA4-4CE4-BC8C-A1931F5995A7}"/>
          </ac:spMkLst>
        </pc:spChg>
        <pc:spChg chg="mod">
          <ac:chgData name="Kolakowski, Artur" userId="9c34c8cc-b1df-44f6-bea5-dcf7a54ee35f" providerId="ADAL" clId="{3840EB45-74CA-49F5-8548-3DE287019A31}" dt="2022-12-08T10:51:57.710" v="18951" actId="790"/>
          <ac:spMkLst>
            <pc:docMk/>
            <pc:sldMk cId="3484757520" sldId="485"/>
            <ac:spMk id="6497" creationId="{170B4D35-CA56-4478-A28C-B0FA81AD2020}"/>
          </ac:spMkLst>
        </pc:spChg>
        <pc:spChg chg="mod">
          <ac:chgData name="Kolakowski, Artur" userId="9c34c8cc-b1df-44f6-bea5-dcf7a54ee35f" providerId="ADAL" clId="{3840EB45-74CA-49F5-8548-3DE287019A31}" dt="2022-12-08T10:51:57.713" v="18952" actId="790"/>
          <ac:spMkLst>
            <pc:docMk/>
            <pc:sldMk cId="3484757520" sldId="485"/>
            <ac:spMk id="6498" creationId="{DCE799AA-8AF1-42FA-B371-296FC989FFF4}"/>
          </ac:spMkLst>
        </pc:spChg>
        <pc:spChg chg="mod">
          <ac:chgData name="Kolakowski, Artur" userId="9c34c8cc-b1df-44f6-bea5-dcf7a54ee35f" providerId="ADAL" clId="{3840EB45-74CA-49F5-8548-3DE287019A31}" dt="2022-12-08T10:51:57.715" v="18953" actId="790"/>
          <ac:spMkLst>
            <pc:docMk/>
            <pc:sldMk cId="3484757520" sldId="485"/>
            <ac:spMk id="6499" creationId="{EDC10ED3-4DEE-43DA-B1BD-B3DB8741BF23}"/>
          </ac:spMkLst>
        </pc:spChg>
        <pc:spChg chg="mod">
          <ac:chgData name="Kolakowski, Artur" userId="9c34c8cc-b1df-44f6-bea5-dcf7a54ee35f" providerId="ADAL" clId="{3840EB45-74CA-49F5-8548-3DE287019A31}" dt="2022-12-08T10:51:57.719" v="18954" actId="790"/>
          <ac:spMkLst>
            <pc:docMk/>
            <pc:sldMk cId="3484757520" sldId="485"/>
            <ac:spMk id="6500" creationId="{99D24FA5-103C-4497-AD4A-77A32AF2FCAF}"/>
          </ac:spMkLst>
        </pc:spChg>
        <pc:spChg chg="mod">
          <ac:chgData name="Kolakowski, Artur" userId="9c34c8cc-b1df-44f6-bea5-dcf7a54ee35f" providerId="ADAL" clId="{3840EB45-74CA-49F5-8548-3DE287019A31}" dt="2022-12-08T10:51:57.721" v="18955" actId="790"/>
          <ac:spMkLst>
            <pc:docMk/>
            <pc:sldMk cId="3484757520" sldId="485"/>
            <ac:spMk id="6501" creationId="{A25AA8CE-D236-413E-B25D-5F79B510936D}"/>
          </ac:spMkLst>
        </pc:spChg>
        <pc:spChg chg="mod">
          <ac:chgData name="Kolakowski, Artur" userId="9c34c8cc-b1df-44f6-bea5-dcf7a54ee35f" providerId="ADAL" clId="{3840EB45-74CA-49F5-8548-3DE287019A31}" dt="2022-12-08T10:51:57.723" v="18956" actId="790"/>
          <ac:spMkLst>
            <pc:docMk/>
            <pc:sldMk cId="3484757520" sldId="485"/>
            <ac:spMk id="6502" creationId="{A92F257E-B0AA-41A1-8D47-5C3B0FBCBFA4}"/>
          </ac:spMkLst>
        </pc:spChg>
        <pc:spChg chg="mod">
          <ac:chgData name="Kolakowski, Artur" userId="9c34c8cc-b1df-44f6-bea5-dcf7a54ee35f" providerId="ADAL" clId="{3840EB45-74CA-49F5-8548-3DE287019A31}" dt="2022-12-08T10:51:57.725" v="18957" actId="790"/>
          <ac:spMkLst>
            <pc:docMk/>
            <pc:sldMk cId="3484757520" sldId="485"/>
            <ac:spMk id="6503" creationId="{480F1D31-1882-4967-B805-987C834A0FB7}"/>
          </ac:spMkLst>
        </pc:spChg>
        <pc:spChg chg="mod">
          <ac:chgData name="Kolakowski, Artur" userId="9c34c8cc-b1df-44f6-bea5-dcf7a54ee35f" providerId="ADAL" clId="{3840EB45-74CA-49F5-8548-3DE287019A31}" dt="2022-12-08T10:51:57.729" v="18958" actId="790"/>
          <ac:spMkLst>
            <pc:docMk/>
            <pc:sldMk cId="3484757520" sldId="485"/>
            <ac:spMk id="6504" creationId="{CDF03932-BB65-4098-9B4E-4C173371F982}"/>
          </ac:spMkLst>
        </pc:spChg>
        <pc:spChg chg="mod">
          <ac:chgData name="Kolakowski, Artur" userId="9c34c8cc-b1df-44f6-bea5-dcf7a54ee35f" providerId="ADAL" clId="{3840EB45-74CA-49F5-8548-3DE287019A31}" dt="2022-12-08T10:51:57.731" v="18959" actId="790"/>
          <ac:spMkLst>
            <pc:docMk/>
            <pc:sldMk cId="3484757520" sldId="485"/>
            <ac:spMk id="6505" creationId="{A99D45E1-B20C-4CA6-99DD-7658CB53B1C4}"/>
          </ac:spMkLst>
        </pc:spChg>
        <pc:spChg chg="mod">
          <ac:chgData name="Kolakowski, Artur" userId="9c34c8cc-b1df-44f6-bea5-dcf7a54ee35f" providerId="ADAL" clId="{3840EB45-74CA-49F5-8548-3DE287019A31}" dt="2022-12-08T10:51:57.734" v="18960" actId="790"/>
          <ac:spMkLst>
            <pc:docMk/>
            <pc:sldMk cId="3484757520" sldId="485"/>
            <ac:spMk id="6506" creationId="{78159502-1A34-4265-B142-C1F8F4504C67}"/>
          </ac:spMkLst>
        </pc:spChg>
        <pc:spChg chg="mod">
          <ac:chgData name="Kolakowski, Artur" userId="9c34c8cc-b1df-44f6-bea5-dcf7a54ee35f" providerId="ADAL" clId="{3840EB45-74CA-49F5-8548-3DE287019A31}" dt="2022-12-08T10:51:57.736" v="18961" actId="790"/>
          <ac:spMkLst>
            <pc:docMk/>
            <pc:sldMk cId="3484757520" sldId="485"/>
            <ac:spMk id="6507" creationId="{302C77A1-F48B-4A23-8149-C2264E1854A8}"/>
          </ac:spMkLst>
        </pc:spChg>
        <pc:spChg chg="mod">
          <ac:chgData name="Kolakowski, Artur" userId="9c34c8cc-b1df-44f6-bea5-dcf7a54ee35f" providerId="ADAL" clId="{3840EB45-74CA-49F5-8548-3DE287019A31}" dt="2022-12-08T10:51:57.739" v="18962" actId="790"/>
          <ac:spMkLst>
            <pc:docMk/>
            <pc:sldMk cId="3484757520" sldId="485"/>
            <ac:spMk id="6508" creationId="{92A20E3A-349E-42B5-A5EE-A4A9B067EF48}"/>
          </ac:spMkLst>
        </pc:spChg>
        <pc:spChg chg="mod">
          <ac:chgData name="Kolakowski, Artur" userId="9c34c8cc-b1df-44f6-bea5-dcf7a54ee35f" providerId="ADAL" clId="{3840EB45-74CA-49F5-8548-3DE287019A31}" dt="2022-12-08T10:51:57.742" v="18963" actId="790"/>
          <ac:spMkLst>
            <pc:docMk/>
            <pc:sldMk cId="3484757520" sldId="485"/>
            <ac:spMk id="6509" creationId="{18C510A3-A131-44C7-BE50-75D569B56438}"/>
          </ac:spMkLst>
        </pc:spChg>
        <pc:spChg chg="mod">
          <ac:chgData name="Kolakowski, Artur" userId="9c34c8cc-b1df-44f6-bea5-dcf7a54ee35f" providerId="ADAL" clId="{3840EB45-74CA-49F5-8548-3DE287019A31}" dt="2022-12-08T10:51:57.746" v="18964" actId="790"/>
          <ac:spMkLst>
            <pc:docMk/>
            <pc:sldMk cId="3484757520" sldId="485"/>
            <ac:spMk id="6510" creationId="{0383AD4B-6A8E-4251-AC09-1998AD08FFC9}"/>
          </ac:spMkLst>
        </pc:spChg>
        <pc:spChg chg="mod">
          <ac:chgData name="Kolakowski, Artur" userId="9c34c8cc-b1df-44f6-bea5-dcf7a54ee35f" providerId="ADAL" clId="{3840EB45-74CA-49F5-8548-3DE287019A31}" dt="2022-12-08T10:51:57.748" v="18965" actId="790"/>
          <ac:spMkLst>
            <pc:docMk/>
            <pc:sldMk cId="3484757520" sldId="485"/>
            <ac:spMk id="6511" creationId="{118AD6D1-87BA-4817-A133-68F76820E371}"/>
          </ac:spMkLst>
        </pc:spChg>
        <pc:spChg chg="mod">
          <ac:chgData name="Kolakowski, Artur" userId="9c34c8cc-b1df-44f6-bea5-dcf7a54ee35f" providerId="ADAL" clId="{3840EB45-74CA-49F5-8548-3DE287019A31}" dt="2022-12-08T10:51:57.751" v="18966" actId="790"/>
          <ac:spMkLst>
            <pc:docMk/>
            <pc:sldMk cId="3484757520" sldId="485"/>
            <ac:spMk id="6512" creationId="{5B6956F9-FDF1-4DF8-89CF-D647EBF411AA}"/>
          </ac:spMkLst>
        </pc:spChg>
        <pc:spChg chg="mod">
          <ac:chgData name="Kolakowski, Artur" userId="9c34c8cc-b1df-44f6-bea5-dcf7a54ee35f" providerId="ADAL" clId="{3840EB45-74CA-49F5-8548-3DE287019A31}" dt="2022-12-08T10:51:57.753" v="18967" actId="790"/>
          <ac:spMkLst>
            <pc:docMk/>
            <pc:sldMk cId="3484757520" sldId="485"/>
            <ac:spMk id="6513" creationId="{939B7775-5E0F-4BE4-9EFE-9731642328DB}"/>
          </ac:spMkLst>
        </pc:spChg>
        <pc:spChg chg="mod">
          <ac:chgData name="Kolakowski, Artur" userId="9c34c8cc-b1df-44f6-bea5-dcf7a54ee35f" providerId="ADAL" clId="{3840EB45-74CA-49F5-8548-3DE287019A31}" dt="2022-12-08T10:51:57.756" v="18968" actId="790"/>
          <ac:spMkLst>
            <pc:docMk/>
            <pc:sldMk cId="3484757520" sldId="485"/>
            <ac:spMk id="6514" creationId="{3E982127-4A22-4B73-939D-7C66D103C9A3}"/>
          </ac:spMkLst>
        </pc:spChg>
        <pc:spChg chg="mod">
          <ac:chgData name="Kolakowski, Artur" userId="9c34c8cc-b1df-44f6-bea5-dcf7a54ee35f" providerId="ADAL" clId="{3840EB45-74CA-49F5-8548-3DE287019A31}" dt="2022-12-08T10:51:57.758" v="18969" actId="790"/>
          <ac:spMkLst>
            <pc:docMk/>
            <pc:sldMk cId="3484757520" sldId="485"/>
            <ac:spMk id="6515" creationId="{A2F98810-BA17-49F5-A734-1C2E1547198D}"/>
          </ac:spMkLst>
        </pc:spChg>
        <pc:spChg chg="mod">
          <ac:chgData name="Kolakowski, Artur" userId="9c34c8cc-b1df-44f6-bea5-dcf7a54ee35f" providerId="ADAL" clId="{3840EB45-74CA-49F5-8548-3DE287019A31}" dt="2022-12-08T10:51:57.761" v="18970" actId="790"/>
          <ac:spMkLst>
            <pc:docMk/>
            <pc:sldMk cId="3484757520" sldId="485"/>
            <ac:spMk id="6516" creationId="{B491E210-EF18-42F0-A4B1-4D27B8318A1D}"/>
          </ac:spMkLst>
        </pc:spChg>
        <pc:spChg chg="mod">
          <ac:chgData name="Kolakowski, Artur" userId="9c34c8cc-b1df-44f6-bea5-dcf7a54ee35f" providerId="ADAL" clId="{3840EB45-74CA-49F5-8548-3DE287019A31}" dt="2022-12-08T10:51:57.764" v="18971" actId="790"/>
          <ac:spMkLst>
            <pc:docMk/>
            <pc:sldMk cId="3484757520" sldId="485"/>
            <ac:spMk id="6517" creationId="{349AA9EE-D77A-4EC0-9864-57741844508B}"/>
          </ac:spMkLst>
        </pc:spChg>
        <pc:spChg chg="mod">
          <ac:chgData name="Kolakowski, Artur" userId="9c34c8cc-b1df-44f6-bea5-dcf7a54ee35f" providerId="ADAL" clId="{3840EB45-74CA-49F5-8548-3DE287019A31}" dt="2022-12-08T10:51:57.766" v="18972" actId="790"/>
          <ac:spMkLst>
            <pc:docMk/>
            <pc:sldMk cId="3484757520" sldId="485"/>
            <ac:spMk id="6518" creationId="{3462FD8A-CD60-4FEE-82C0-972FAE4BE43C}"/>
          </ac:spMkLst>
        </pc:spChg>
        <pc:spChg chg="mod">
          <ac:chgData name="Kolakowski, Artur" userId="9c34c8cc-b1df-44f6-bea5-dcf7a54ee35f" providerId="ADAL" clId="{3840EB45-74CA-49F5-8548-3DE287019A31}" dt="2022-12-08T10:51:57.769" v="18973" actId="790"/>
          <ac:spMkLst>
            <pc:docMk/>
            <pc:sldMk cId="3484757520" sldId="485"/>
            <ac:spMk id="6519" creationId="{67BAF90D-2113-4A76-A761-7C82DFEA8FBD}"/>
          </ac:spMkLst>
        </pc:spChg>
        <pc:spChg chg="mod">
          <ac:chgData name="Kolakowski, Artur" userId="9c34c8cc-b1df-44f6-bea5-dcf7a54ee35f" providerId="ADAL" clId="{3840EB45-74CA-49F5-8548-3DE287019A31}" dt="2022-12-08T10:51:57.771" v="18974" actId="790"/>
          <ac:spMkLst>
            <pc:docMk/>
            <pc:sldMk cId="3484757520" sldId="485"/>
            <ac:spMk id="6520" creationId="{54D1E7CF-E26A-4753-A03C-A2D92DD9766C}"/>
          </ac:spMkLst>
        </pc:spChg>
        <pc:spChg chg="mod">
          <ac:chgData name="Kolakowski, Artur" userId="9c34c8cc-b1df-44f6-bea5-dcf7a54ee35f" providerId="ADAL" clId="{3840EB45-74CA-49F5-8548-3DE287019A31}" dt="2022-12-08T10:51:57.773" v="18975" actId="790"/>
          <ac:spMkLst>
            <pc:docMk/>
            <pc:sldMk cId="3484757520" sldId="485"/>
            <ac:spMk id="6521" creationId="{158C6E21-819D-4E50-B07A-67F782C173F9}"/>
          </ac:spMkLst>
        </pc:spChg>
        <pc:spChg chg="mod">
          <ac:chgData name="Kolakowski, Artur" userId="9c34c8cc-b1df-44f6-bea5-dcf7a54ee35f" providerId="ADAL" clId="{3840EB45-74CA-49F5-8548-3DE287019A31}" dt="2022-12-08T10:51:57.776" v="18976" actId="790"/>
          <ac:spMkLst>
            <pc:docMk/>
            <pc:sldMk cId="3484757520" sldId="485"/>
            <ac:spMk id="6522" creationId="{C7091143-1B1A-483D-BBEF-6A3C222CDD9B}"/>
          </ac:spMkLst>
        </pc:spChg>
        <pc:spChg chg="mod">
          <ac:chgData name="Kolakowski, Artur" userId="9c34c8cc-b1df-44f6-bea5-dcf7a54ee35f" providerId="ADAL" clId="{3840EB45-74CA-49F5-8548-3DE287019A31}" dt="2022-12-08T10:51:57.779" v="18977" actId="790"/>
          <ac:spMkLst>
            <pc:docMk/>
            <pc:sldMk cId="3484757520" sldId="485"/>
            <ac:spMk id="6523" creationId="{526DA91E-A067-4D54-8195-FC5A4583B31D}"/>
          </ac:spMkLst>
        </pc:spChg>
        <pc:spChg chg="mod">
          <ac:chgData name="Kolakowski, Artur" userId="9c34c8cc-b1df-44f6-bea5-dcf7a54ee35f" providerId="ADAL" clId="{3840EB45-74CA-49F5-8548-3DE287019A31}" dt="2022-12-08T10:51:57.782" v="18978" actId="790"/>
          <ac:spMkLst>
            <pc:docMk/>
            <pc:sldMk cId="3484757520" sldId="485"/>
            <ac:spMk id="6524" creationId="{72190D94-3493-4ACB-AB86-638C6B1BF4F1}"/>
          </ac:spMkLst>
        </pc:spChg>
        <pc:spChg chg="mod">
          <ac:chgData name="Kolakowski, Artur" userId="9c34c8cc-b1df-44f6-bea5-dcf7a54ee35f" providerId="ADAL" clId="{3840EB45-74CA-49F5-8548-3DE287019A31}" dt="2022-12-08T10:51:57.785" v="18979" actId="790"/>
          <ac:spMkLst>
            <pc:docMk/>
            <pc:sldMk cId="3484757520" sldId="485"/>
            <ac:spMk id="6525" creationId="{7E97299D-8883-4B14-9DA8-9B03013C1FAD}"/>
          </ac:spMkLst>
        </pc:spChg>
        <pc:spChg chg="mod">
          <ac:chgData name="Kolakowski, Artur" userId="9c34c8cc-b1df-44f6-bea5-dcf7a54ee35f" providerId="ADAL" clId="{3840EB45-74CA-49F5-8548-3DE287019A31}" dt="2022-12-08T10:51:57.787" v="18980" actId="790"/>
          <ac:spMkLst>
            <pc:docMk/>
            <pc:sldMk cId="3484757520" sldId="485"/>
            <ac:spMk id="6526" creationId="{4D0F0192-F8CC-4F9C-BF80-1E19D64589BD}"/>
          </ac:spMkLst>
        </pc:spChg>
        <pc:spChg chg="mod">
          <ac:chgData name="Kolakowski, Artur" userId="9c34c8cc-b1df-44f6-bea5-dcf7a54ee35f" providerId="ADAL" clId="{3840EB45-74CA-49F5-8548-3DE287019A31}" dt="2022-12-08T10:51:57.789" v="18981" actId="790"/>
          <ac:spMkLst>
            <pc:docMk/>
            <pc:sldMk cId="3484757520" sldId="485"/>
            <ac:spMk id="6527" creationId="{BCA37FFF-A1CA-4603-8F87-FE65C346CF56}"/>
          </ac:spMkLst>
        </pc:spChg>
        <pc:spChg chg="mod">
          <ac:chgData name="Kolakowski, Artur" userId="9c34c8cc-b1df-44f6-bea5-dcf7a54ee35f" providerId="ADAL" clId="{3840EB45-74CA-49F5-8548-3DE287019A31}" dt="2022-12-08T10:51:57.792" v="18982" actId="790"/>
          <ac:spMkLst>
            <pc:docMk/>
            <pc:sldMk cId="3484757520" sldId="485"/>
            <ac:spMk id="6528" creationId="{519F2358-B89D-46EB-8B16-C34F4C55159A}"/>
          </ac:spMkLst>
        </pc:spChg>
        <pc:spChg chg="mod">
          <ac:chgData name="Kolakowski, Artur" userId="9c34c8cc-b1df-44f6-bea5-dcf7a54ee35f" providerId="ADAL" clId="{3840EB45-74CA-49F5-8548-3DE287019A31}" dt="2022-12-08T10:51:57.795" v="18983" actId="790"/>
          <ac:spMkLst>
            <pc:docMk/>
            <pc:sldMk cId="3484757520" sldId="485"/>
            <ac:spMk id="6529" creationId="{6EE84AE5-8A93-4267-ABF7-AC89F46D29E3}"/>
          </ac:spMkLst>
        </pc:spChg>
        <pc:spChg chg="mod">
          <ac:chgData name="Kolakowski, Artur" userId="9c34c8cc-b1df-44f6-bea5-dcf7a54ee35f" providerId="ADAL" clId="{3840EB45-74CA-49F5-8548-3DE287019A31}" dt="2022-12-08T10:51:57.798" v="18984" actId="790"/>
          <ac:spMkLst>
            <pc:docMk/>
            <pc:sldMk cId="3484757520" sldId="485"/>
            <ac:spMk id="6530" creationId="{98A20714-4BFE-4A59-A6C6-16F3FCFDA983}"/>
          </ac:spMkLst>
        </pc:spChg>
        <pc:spChg chg="mod">
          <ac:chgData name="Kolakowski, Artur" userId="9c34c8cc-b1df-44f6-bea5-dcf7a54ee35f" providerId="ADAL" clId="{3840EB45-74CA-49F5-8548-3DE287019A31}" dt="2022-12-08T10:51:57.800" v="18985" actId="790"/>
          <ac:spMkLst>
            <pc:docMk/>
            <pc:sldMk cId="3484757520" sldId="485"/>
            <ac:spMk id="6531" creationId="{E7874432-85A3-4DFA-9EC9-1E5058A11DF6}"/>
          </ac:spMkLst>
        </pc:spChg>
        <pc:spChg chg="mod">
          <ac:chgData name="Kolakowski, Artur" userId="9c34c8cc-b1df-44f6-bea5-dcf7a54ee35f" providerId="ADAL" clId="{3840EB45-74CA-49F5-8548-3DE287019A31}" dt="2022-12-08T10:51:57.802" v="18986" actId="790"/>
          <ac:spMkLst>
            <pc:docMk/>
            <pc:sldMk cId="3484757520" sldId="485"/>
            <ac:spMk id="6532" creationId="{67FFA505-994D-42F6-9345-219346FB7FBB}"/>
          </ac:spMkLst>
        </pc:spChg>
        <pc:spChg chg="mod">
          <ac:chgData name="Kolakowski, Artur" userId="9c34c8cc-b1df-44f6-bea5-dcf7a54ee35f" providerId="ADAL" clId="{3840EB45-74CA-49F5-8548-3DE287019A31}" dt="2022-12-08T10:51:57.805" v="18987" actId="790"/>
          <ac:spMkLst>
            <pc:docMk/>
            <pc:sldMk cId="3484757520" sldId="485"/>
            <ac:spMk id="6533" creationId="{C8DCE853-094A-4647-83B1-D00DC665D962}"/>
          </ac:spMkLst>
        </pc:spChg>
        <pc:spChg chg="mod">
          <ac:chgData name="Kolakowski, Artur" userId="9c34c8cc-b1df-44f6-bea5-dcf7a54ee35f" providerId="ADAL" clId="{3840EB45-74CA-49F5-8548-3DE287019A31}" dt="2022-12-08T10:51:57.807" v="18988" actId="790"/>
          <ac:spMkLst>
            <pc:docMk/>
            <pc:sldMk cId="3484757520" sldId="485"/>
            <ac:spMk id="6534" creationId="{958966C7-C4C3-4899-9BA0-6331CDF341A9}"/>
          </ac:spMkLst>
        </pc:spChg>
        <pc:spChg chg="mod">
          <ac:chgData name="Kolakowski, Artur" userId="9c34c8cc-b1df-44f6-bea5-dcf7a54ee35f" providerId="ADAL" clId="{3840EB45-74CA-49F5-8548-3DE287019A31}" dt="2022-12-08T10:51:57.808" v="18989" actId="790"/>
          <ac:spMkLst>
            <pc:docMk/>
            <pc:sldMk cId="3484757520" sldId="485"/>
            <ac:spMk id="6535" creationId="{8E9E15A5-5423-41D6-8D13-9D7E0C32BF03}"/>
          </ac:spMkLst>
        </pc:spChg>
        <pc:spChg chg="mod">
          <ac:chgData name="Kolakowski, Artur" userId="9c34c8cc-b1df-44f6-bea5-dcf7a54ee35f" providerId="ADAL" clId="{3840EB45-74CA-49F5-8548-3DE287019A31}" dt="2022-12-08T10:51:57.811" v="18990" actId="790"/>
          <ac:spMkLst>
            <pc:docMk/>
            <pc:sldMk cId="3484757520" sldId="485"/>
            <ac:spMk id="6536" creationId="{8BD3F5D7-EAF7-4FE3-9BF7-E7099083F287}"/>
          </ac:spMkLst>
        </pc:spChg>
        <pc:spChg chg="mod">
          <ac:chgData name="Kolakowski, Artur" userId="9c34c8cc-b1df-44f6-bea5-dcf7a54ee35f" providerId="ADAL" clId="{3840EB45-74CA-49F5-8548-3DE287019A31}" dt="2022-12-08T10:51:57.813" v="18991" actId="790"/>
          <ac:spMkLst>
            <pc:docMk/>
            <pc:sldMk cId="3484757520" sldId="485"/>
            <ac:spMk id="6537" creationId="{5C37D537-39EA-4458-97B2-282037E6CF28}"/>
          </ac:spMkLst>
        </pc:spChg>
        <pc:spChg chg="mod">
          <ac:chgData name="Kolakowski, Artur" userId="9c34c8cc-b1df-44f6-bea5-dcf7a54ee35f" providerId="ADAL" clId="{3840EB45-74CA-49F5-8548-3DE287019A31}" dt="2022-12-08T10:51:57.816" v="18992" actId="790"/>
          <ac:spMkLst>
            <pc:docMk/>
            <pc:sldMk cId="3484757520" sldId="485"/>
            <ac:spMk id="6538" creationId="{B18AEAD2-886E-4322-A530-CFC66CD40DC1}"/>
          </ac:spMkLst>
        </pc:spChg>
        <pc:spChg chg="mod">
          <ac:chgData name="Kolakowski, Artur" userId="9c34c8cc-b1df-44f6-bea5-dcf7a54ee35f" providerId="ADAL" clId="{3840EB45-74CA-49F5-8548-3DE287019A31}" dt="2022-12-08T10:51:57.819" v="18993" actId="790"/>
          <ac:spMkLst>
            <pc:docMk/>
            <pc:sldMk cId="3484757520" sldId="485"/>
            <ac:spMk id="6539" creationId="{B6B3D6E5-9BCC-4168-8771-904FAA8B8C27}"/>
          </ac:spMkLst>
        </pc:spChg>
        <pc:spChg chg="mod">
          <ac:chgData name="Kolakowski, Artur" userId="9c34c8cc-b1df-44f6-bea5-dcf7a54ee35f" providerId="ADAL" clId="{3840EB45-74CA-49F5-8548-3DE287019A31}" dt="2022-12-08T10:51:57.821" v="18994" actId="790"/>
          <ac:spMkLst>
            <pc:docMk/>
            <pc:sldMk cId="3484757520" sldId="485"/>
            <ac:spMk id="6540" creationId="{09608BA8-E5F2-4F70-B798-213D0E15CD78}"/>
          </ac:spMkLst>
        </pc:spChg>
        <pc:spChg chg="mod">
          <ac:chgData name="Kolakowski, Artur" userId="9c34c8cc-b1df-44f6-bea5-dcf7a54ee35f" providerId="ADAL" clId="{3840EB45-74CA-49F5-8548-3DE287019A31}" dt="2022-12-08T10:51:57.823" v="18995" actId="790"/>
          <ac:spMkLst>
            <pc:docMk/>
            <pc:sldMk cId="3484757520" sldId="485"/>
            <ac:spMk id="6541" creationId="{4605F7CA-57D5-40C7-AF92-C3094A350379}"/>
          </ac:spMkLst>
        </pc:spChg>
        <pc:spChg chg="mod">
          <ac:chgData name="Kolakowski, Artur" userId="9c34c8cc-b1df-44f6-bea5-dcf7a54ee35f" providerId="ADAL" clId="{3840EB45-74CA-49F5-8548-3DE287019A31}" dt="2022-12-08T10:51:57.827" v="18996" actId="790"/>
          <ac:spMkLst>
            <pc:docMk/>
            <pc:sldMk cId="3484757520" sldId="485"/>
            <ac:spMk id="6542" creationId="{E8BAD170-FBB3-4553-81A7-0BA436D43045}"/>
          </ac:spMkLst>
        </pc:spChg>
        <pc:spChg chg="mod">
          <ac:chgData name="Kolakowski, Artur" userId="9c34c8cc-b1df-44f6-bea5-dcf7a54ee35f" providerId="ADAL" clId="{3840EB45-74CA-49F5-8548-3DE287019A31}" dt="2022-12-08T10:51:57.830" v="18997" actId="790"/>
          <ac:spMkLst>
            <pc:docMk/>
            <pc:sldMk cId="3484757520" sldId="485"/>
            <ac:spMk id="6543" creationId="{8244CF80-8AFC-46D9-AB19-EA9AB3B84DA1}"/>
          </ac:spMkLst>
        </pc:spChg>
        <pc:spChg chg="mod">
          <ac:chgData name="Kolakowski, Artur" userId="9c34c8cc-b1df-44f6-bea5-dcf7a54ee35f" providerId="ADAL" clId="{3840EB45-74CA-49F5-8548-3DE287019A31}" dt="2022-12-08T10:51:57.833" v="18998" actId="790"/>
          <ac:spMkLst>
            <pc:docMk/>
            <pc:sldMk cId="3484757520" sldId="485"/>
            <ac:spMk id="6544" creationId="{9348627B-CFB3-440A-AC3D-7EE8A8FFF85D}"/>
          </ac:spMkLst>
        </pc:spChg>
        <pc:spChg chg="mod">
          <ac:chgData name="Kolakowski, Artur" userId="9c34c8cc-b1df-44f6-bea5-dcf7a54ee35f" providerId="ADAL" clId="{3840EB45-74CA-49F5-8548-3DE287019A31}" dt="2022-12-08T10:51:57.835" v="18999" actId="790"/>
          <ac:spMkLst>
            <pc:docMk/>
            <pc:sldMk cId="3484757520" sldId="485"/>
            <ac:spMk id="6545" creationId="{EBDCF144-0174-402C-83EF-C206816A2357}"/>
          </ac:spMkLst>
        </pc:spChg>
        <pc:spChg chg="mod">
          <ac:chgData name="Kolakowski, Artur" userId="9c34c8cc-b1df-44f6-bea5-dcf7a54ee35f" providerId="ADAL" clId="{3840EB45-74CA-49F5-8548-3DE287019A31}" dt="2022-12-08T10:51:57.837" v="19000" actId="790"/>
          <ac:spMkLst>
            <pc:docMk/>
            <pc:sldMk cId="3484757520" sldId="485"/>
            <ac:spMk id="6546" creationId="{2E122E39-55CA-4123-918B-3BCA2D5668ED}"/>
          </ac:spMkLst>
        </pc:spChg>
        <pc:spChg chg="mod">
          <ac:chgData name="Kolakowski, Artur" userId="9c34c8cc-b1df-44f6-bea5-dcf7a54ee35f" providerId="ADAL" clId="{3840EB45-74CA-49F5-8548-3DE287019A31}" dt="2022-12-08T10:51:57.840" v="19001" actId="790"/>
          <ac:spMkLst>
            <pc:docMk/>
            <pc:sldMk cId="3484757520" sldId="485"/>
            <ac:spMk id="6547" creationId="{56C43E6D-2F71-4C29-88BA-8C8180B34E56}"/>
          </ac:spMkLst>
        </pc:spChg>
        <pc:spChg chg="mod">
          <ac:chgData name="Kolakowski, Artur" userId="9c34c8cc-b1df-44f6-bea5-dcf7a54ee35f" providerId="ADAL" clId="{3840EB45-74CA-49F5-8548-3DE287019A31}" dt="2022-12-08T10:51:57.843" v="19002" actId="790"/>
          <ac:spMkLst>
            <pc:docMk/>
            <pc:sldMk cId="3484757520" sldId="485"/>
            <ac:spMk id="6548" creationId="{1E969331-7C84-4252-9439-AF8BE234BD9B}"/>
          </ac:spMkLst>
        </pc:spChg>
        <pc:spChg chg="mod">
          <ac:chgData name="Kolakowski, Artur" userId="9c34c8cc-b1df-44f6-bea5-dcf7a54ee35f" providerId="ADAL" clId="{3840EB45-74CA-49F5-8548-3DE287019A31}" dt="2022-12-08T10:51:57.846" v="19003" actId="790"/>
          <ac:spMkLst>
            <pc:docMk/>
            <pc:sldMk cId="3484757520" sldId="485"/>
            <ac:spMk id="6549" creationId="{AB497A66-48B2-4ABA-AADB-29C81D72406C}"/>
          </ac:spMkLst>
        </pc:spChg>
        <pc:spChg chg="mod">
          <ac:chgData name="Kolakowski, Artur" userId="9c34c8cc-b1df-44f6-bea5-dcf7a54ee35f" providerId="ADAL" clId="{3840EB45-74CA-49F5-8548-3DE287019A31}" dt="2022-12-08T10:51:57.848" v="19004" actId="790"/>
          <ac:spMkLst>
            <pc:docMk/>
            <pc:sldMk cId="3484757520" sldId="485"/>
            <ac:spMk id="6550" creationId="{DC8F0C62-EB0A-4947-BB84-1433093D1934}"/>
          </ac:spMkLst>
        </pc:spChg>
        <pc:spChg chg="mod">
          <ac:chgData name="Kolakowski, Artur" userId="9c34c8cc-b1df-44f6-bea5-dcf7a54ee35f" providerId="ADAL" clId="{3840EB45-74CA-49F5-8548-3DE287019A31}" dt="2022-12-08T10:51:57.850" v="19005" actId="790"/>
          <ac:spMkLst>
            <pc:docMk/>
            <pc:sldMk cId="3484757520" sldId="485"/>
            <ac:spMk id="6551" creationId="{3E6FAD38-BF3B-4314-A92B-6336D2C9FA81}"/>
          </ac:spMkLst>
        </pc:spChg>
        <pc:spChg chg="mod">
          <ac:chgData name="Kolakowski, Artur" userId="9c34c8cc-b1df-44f6-bea5-dcf7a54ee35f" providerId="ADAL" clId="{3840EB45-74CA-49F5-8548-3DE287019A31}" dt="2022-12-08T10:51:57.852" v="19006" actId="790"/>
          <ac:spMkLst>
            <pc:docMk/>
            <pc:sldMk cId="3484757520" sldId="485"/>
            <ac:spMk id="6552" creationId="{02CC846C-D1D7-4B19-A275-60DB03C1927B}"/>
          </ac:spMkLst>
        </pc:spChg>
        <pc:spChg chg="mod">
          <ac:chgData name="Kolakowski, Artur" userId="9c34c8cc-b1df-44f6-bea5-dcf7a54ee35f" providerId="ADAL" clId="{3840EB45-74CA-49F5-8548-3DE287019A31}" dt="2022-12-08T10:51:57.854" v="19007" actId="790"/>
          <ac:spMkLst>
            <pc:docMk/>
            <pc:sldMk cId="3484757520" sldId="485"/>
            <ac:spMk id="6553" creationId="{ED9754D0-DB81-4DD1-86C8-9D6F38A1F393}"/>
          </ac:spMkLst>
        </pc:spChg>
        <pc:spChg chg="mod">
          <ac:chgData name="Kolakowski, Artur" userId="9c34c8cc-b1df-44f6-bea5-dcf7a54ee35f" providerId="ADAL" clId="{3840EB45-74CA-49F5-8548-3DE287019A31}" dt="2022-12-08T10:51:57.857" v="19008" actId="790"/>
          <ac:spMkLst>
            <pc:docMk/>
            <pc:sldMk cId="3484757520" sldId="485"/>
            <ac:spMk id="6554" creationId="{EC358866-BB8E-4109-9ED4-FA42A9157560}"/>
          </ac:spMkLst>
        </pc:spChg>
        <pc:spChg chg="mod">
          <ac:chgData name="Kolakowski, Artur" userId="9c34c8cc-b1df-44f6-bea5-dcf7a54ee35f" providerId="ADAL" clId="{3840EB45-74CA-49F5-8548-3DE287019A31}" dt="2022-12-08T10:51:57.859" v="19009" actId="790"/>
          <ac:spMkLst>
            <pc:docMk/>
            <pc:sldMk cId="3484757520" sldId="485"/>
            <ac:spMk id="6555" creationId="{1D117DC8-B36C-42FC-9FF6-9B108027AE73}"/>
          </ac:spMkLst>
        </pc:spChg>
        <pc:spChg chg="mod">
          <ac:chgData name="Kolakowski, Artur" userId="9c34c8cc-b1df-44f6-bea5-dcf7a54ee35f" providerId="ADAL" clId="{3840EB45-74CA-49F5-8548-3DE287019A31}" dt="2022-12-08T10:51:57.861" v="19010" actId="790"/>
          <ac:spMkLst>
            <pc:docMk/>
            <pc:sldMk cId="3484757520" sldId="485"/>
            <ac:spMk id="6556" creationId="{CF5C00D1-E949-45C3-BFCE-9117AE8C8B65}"/>
          </ac:spMkLst>
        </pc:spChg>
        <pc:spChg chg="mod">
          <ac:chgData name="Kolakowski, Artur" userId="9c34c8cc-b1df-44f6-bea5-dcf7a54ee35f" providerId="ADAL" clId="{3840EB45-74CA-49F5-8548-3DE287019A31}" dt="2022-12-08T10:51:57.864" v="19011" actId="790"/>
          <ac:spMkLst>
            <pc:docMk/>
            <pc:sldMk cId="3484757520" sldId="485"/>
            <ac:spMk id="6557" creationId="{45C75D4C-99AB-421A-9482-AD9497BEB60D}"/>
          </ac:spMkLst>
        </pc:spChg>
        <pc:spChg chg="mod">
          <ac:chgData name="Kolakowski, Artur" userId="9c34c8cc-b1df-44f6-bea5-dcf7a54ee35f" providerId="ADAL" clId="{3840EB45-74CA-49F5-8548-3DE287019A31}" dt="2022-12-08T10:51:57.867" v="19012" actId="790"/>
          <ac:spMkLst>
            <pc:docMk/>
            <pc:sldMk cId="3484757520" sldId="485"/>
            <ac:spMk id="6558" creationId="{98265CCA-75E3-4D59-B318-EC1377626599}"/>
          </ac:spMkLst>
        </pc:spChg>
        <pc:spChg chg="mod">
          <ac:chgData name="Kolakowski, Artur" userId="9c34c8cc-b1df-44f6-bea5-dcf7a54ee35f" providerId="ADAL" clId="{3840EB45-74CA-49F5-8548-3DE287019A31}" dt="2022-12-08T10:51:57.870" v="19013" actId="790"/>
          <ac:spMkLst>
            <pc:docMk/>
            <pc:sldMk cId="3484757520" sldId="485"/>
            <ac:spMk id="6559" creationId="{6C2E84C8-66EE-4F5E-A37B-FBE46C3FAA7A}"/>
          </ac:spMkLst>
        </pc:spChg>
        <pc:spChg chg="mod">
          <ac:chgData name="Kolakowski, Artur" userId="9c34c8cc-b1df-44f6-bea5-dcf7a54ee35f" providerId="ADAL" clId="{3840EB45-74CA-49F5-8548-3DE287019A31}" dt="2022-12-08T10:51:57.873" v="19014" actId="790"/>
          <ac:spMkLst>
            <pc:docMk/>
            <pc:sldMk cId="3484757520" sldId="485"/>
            <ac:spMk id="6560" creationId="{A4B326D9-66F8-47FF-B5E0-AF58F5D8B264}"/>
          </ac:spMkLst>
        </pc:spChg>
        <pc:spChg chg="mod">
          <ac:chgData name="Kolakowski, Artur" userId="9c34c8cc-b1df-44f6-bea5-dcf7a54ee35f" providerId="ADAL" clId="{3840EB45-74CA-49F5-8548-3DE287019A31}" dt="2022-12-08T10:51:57.875" v="19015" actId="790"/>
          <ac:spMkLst>
            <pc:docMk/>
            <pc:sldMk cId="3484757520" sldId="485"/>
            <ac:spMk id="6561" creationId="{D554DC82-031B-4B02-8209-5333F4E21240}"/>
          </ac:spMkLst>
        </pc:spChg>
        <pc:spChg chg="mod">
          <ac:chgData name="Kolakowski, Artur" userId="9c34c8cc-b1df-44f6-bea5-dcf7a54ee35f" providerId="ADAL" clId="{3840EB45-74CA-49F5-8548-3DE287019A31}" dt="2022-12-08T10:51:57.877" v="19016" actId="790"/>
          <ac:spMkLst>
            <pc:docMk/>
            <pc:sldMk cId="3484757520" sldId="485"/>
            <ac:spMk id="6562" creationId="{FA7FBD79-68A2-4182-971C-4B7954360F4B}"/>
          </ac:spMkLst>
        </pc:spChg>
        <pc:spChg chg="mod">
          <ac:chgData name="Kolakowski, Artur" userId="9c34c8cc-b1df-44f6-bea5-dcf7a54ee35f" providerId="ADAL" clId="{3840EB45-74CA-49F5-8548-3DE287019A31}" dt="2022-12-08T10:51:57.880" v="19017" actId="790"/>
          <ac:spMkLst>
            <pc:docMk/>
            <pc:sldMk cId="3484757520" sldId="485"/>
            <ac:spMk id="6563" creationId="{09B62B71-F07B-4A3A-919E-3894D42A280E}"/>
          </ac:spMkLst>
        </pc:spChg>
        <pc:spChg chg="mod">
          <ac:chgData name="Kolakowski, Artur" userId="9c34c8cc-b1df-44f6-bea5-dcf7a54ee35f" providerId="ADAL" clId="{3840EB45-74CA-49F5-8548-3DE287019A31}" dt="2022-12-08T10:51:57.883" v="19018" actId="790"/>
          <ac:spMkLst>
            <pc:docMk/>
            <pc:sldMk cId="3484757520" sldId="485"/>
            <ac:spMk id="6564" creationId="{25DC77D7-DC8E-4CF6-B1C1-44DED03A2237}"/>
          </ac:spMkLst>
        </pc:spChg>
        <pc:spChg chg="mod">
          <ac:chgData name="Kolakowski, Artur" userId="9c34c8cc-b1df-44f6-bea5-dcf7a54ee35f" providerId="ADAL" clId="{3840EB45-74CA-49F5-8548-3DE287019A31}" dt="2022-12-08T10:51:57.885" v="19019" actId="790"/>
          <ac:spMkLst>
            <pc:docMk/>
            <pc:sldMk cId="3484757520" sldId="485"/>
            <ac:spMk id="6565" creationId="{F48FC4FB-6624-41E3-B01F-F695BD415408}"/>
          </ac:spMkLst>
        </pc:spChg>
        <pc:spChg chg="mod">
          <ac:chgData name="Kolakowski, Artur" userId="9c34c8cc-b1df-44f6-bea5-dcf7a54ee35f" providerId="ADAL" clId="{3840EB45-74CA-49F5-8548-3DE287019A31}" dt="2022-12-08T10:51:57.887" v="19020" actId="790"/>
          <ac:spMkLst>
            <pc:docMk/>
            <pc:sldMk cId="3484757520" sldId="485"/>
            <ac:spMk id="6566" creationId="{BF1E5B5D-DB53-4127-BA66-DA3892CB770D}"/>
          </ac:spMkLst>
        </pc:spChg>
        <pc:spChg chg="mod">
          <ac:chgData name="Kolakowski, Artur" userId="9c34c8cc-b1df-44f6-bea5-dcf7a54ee35f" providerId="ADAL" clId="{3840EB45-74CA-49F5-8548-3DE287019A31}" dt="2022-12-08T10:51:57.889" v="19021" actId="790"/>
          <ac:spMkLst>
            <pc:docMk/>
            <pc:sldMk cId="3484757520" sldId="485"/>
            <ac:spMk id="6567" creationId="{86B4581C-2D94-4329-8958-B484095167F4}"/>
          </ac:spMkLst>
        </pc:spChg>
        <pc:spChg chg="mod">
          <ac:chgData name="Kolakowski, Artur" userId="9c34c8cc-b1df-44f6-bea5-dcf7a54ee35f" providerId="ADAL" clId="{3840EB45-74CA-49F5-8548-3DE287019A31}" dt="2022-12-08T10:51:57.891" v="19022" actId="790"/>
          <ac:spMkLst>
            <pc:docMk/>
            <pc:sldMk cId="3484757520" sldId="485"/>
            <ac:spMk id="6568" creationId="{FD7A5606-4B34-4F48-8C92-5FC1BCB28920}"/>
          </ac:spMkLst>
        </pc:spChg>
        <pc:spChg chg="mod">
          <ac:chgData name="Kolakowski, Artur" userId="9c34c8cc-b1df-44f6-bea5-dcf7a54ee35f" providerId="ADAL" clId="{3840EB45-74CA-49F5-8548-3DE287019A31}" dt="2022-12-08T10:51:57.894" v="19023" actId="790"/>
          <ac:spMkLst>
            <pc:docMk/>
            <pc:sldMk cId="3484757520" sldId="485"/>
            <ac:spMk id="6569" creationId="{26DC8123-88E4-4868-A83F-178F31536196}"/>
          </ac:spMkLst>
        </pc:spChg>
        <pc:spChg chg="mod">
          <ac:chgData name="Kolakowski, Artur" userId="9c34c8cc-b1df-44f6-bea5-dcf7a54ee35f" providerId="ADAL" clId="{3840EB45-74CA-49F5-8548-3DE287019A31}" dt="2022-12-08T10:51:57.898" v="19024" actId="790"/>
          <ac:spMkLst>
            <pc:docMk/>
            <pc:sldMk cId="3484757520" sldId="485"/>
            <ac:spMk id="6570" creationId="{C2A21B90-2532-4AF5-9AB3-948570BBD5C8}"/>
          </ac:spMkLst>
        </pc:spChg>
        <pc:spChg chg="mod">
          <ac:chgData name="Kolakowski, Artur" userId="9c34c8cc-b1df-44f6-bea5-dcf7a54ee35f" providerId="ADAL" clId="{3840EB45-74CA-49F5-8548-3DE287019A31}" dt="2022-12-08T10:51:57.901" v="19025" actId="790"/>
          <ac:spMkLst>
            <pc:docMk/>
            <pc:sldMk cId="3484757520" sldId="485"/>
            <ac:spMk id="6571" creationId="{E93A93A1-13E5-4CB4-801B-7AF2A6371E49}"/>
          </ac:spMkLst>
        </pc:spChg>
        <pc:spChg chg="mod">
          <ac:chgData name="Kolakowski, Artur" userId="9c34c8cc-b1df-44f6-bea5-dcf7a54ee35f" providerId="ADAL" clId="{3840EB45-74CA-49F5-8548-3DE287019A31}" dt="2022-12-08T10:51:57.904" v="19026" actId="790"/>
          <ac:spMkLst>
            <pc:docMk/>
            <pc:sldMk cId="3484757520" sldId="485"/>
            <ac:spMk id="6572" creationId="{EB30B9A1-BA15-4FBE-863B-164D9239F02D}"/>
          </ac:spMkLst>
        </pc:spChg>
        <pc:spChg chg="mod">
          <ac:chgData name="Kolakowski, Artur" userId="9c34c8cc-b1df-44f6-bea5-dcf7a54ee35f" providerId="ADAL" clId="{3840EB45-74CA-49F5-8548-3DE287019A31}" dt="2022-12-08T10:51:57.906" v="19027" actId="790"/>
          <ac:spMkLst>
            <pc:docMk/>
            <pc:sldMk cId="3484757520" sldId="485"/>
            <ac:spMk id="6573" creationId="{BCAA7047-E22E-4190-AFA1-F78604FD76DC}"/>
          </ac:spMkLst>
        </pc:spChg>
        <pc:spChg chg="mod">
          <ac:chgData name="Kolakowski, Artur" userId="9c34c8cc-b1df-44f6-bea5-dcf7a54ee35f" providerId="ADAL" clId="{3840EB45-74CA-49F5-8548-3DE287019A31}" dt="2022-12-08T10:51:57.909" v="19028" actId="790"/>
          <ac:spMkLst>
            <pc:docMk/>
            <pc:sldMk cId="3484757520" sldId="485"/>
            <ac:spMk id="6574" creationId="{6CAF2EE7-2146-4685-8274-3589CA056772}"/>
          </ac:spMkLst>
        </pc:spChg>
        <pc:spChg chg="mod">
          <ac:chgData name="Kolakowski, Artur" userId="9c34c8cc-b1df-44f6-bea5-dcf7a54ee35f" providerId="ADAL" clId="{3840EB45-74CA-49F5-8548-3DE287019A31}" dt="2022-12-08T10:51:57.912" v="19029" actId="790"/>
          <ac:spMkLst>
            <pc:docMk/>
            <pc:sldMk cId="3484757520" sldId="485"/>
            <ac:spMk id="6575" creationId="{475EBCAF-45E4-4297-8B8B-D835B94A7C83}"/>
          </ac:spMkLst>
        </pc:spChg>
        <pc:spChg chg="mod">
          <ac:chgData name="Kolakowski, Artur" userId="9c34c8cc-b1df-44f6-bea5-dcf7a54ee35f" providerId="ADAL" clId="{3840EB45-74CA-49F5-8548-3DE287019A31}" dt="2022-12-08T10:51:57.915" v="19030" actId="790"/>
          <ac:spMkLst>
            <pc:docMk/>
            <pc:sldMk cId="3484757520" sldId="485"/>
            <ac:spMk id="6576" creationId="{37ECBC1B-9191-48DF-9707-A71DC7ABB292}"/>
          </ac:spMkLst>
        </pc:spChg>
        <pc:spChg chg="mod">
          <ac:chgData name="Kolakowski, Artur" userId="9c34c8cc-b1df-44f6-bea5-dcf7a54ee35f" providerId="ADAL" clId="{3840EB45-74CA-49F5-8548-3DE287019A31}" dt="2022-12-08T10:51:57.918" v="19031" actId="790"/>
          <ac:spMkLst>
            <pc:docMk/>
            <pc:sldMk cId="3484757520" sldId="485"/>
            <ac:spMk id="6577" creationId="{3F8E09A6-25BA-49DF-A5FF-FE4F1D89BA5E}"/>
          </ac:spMkLst>
        </pc:spChg>
        <pc:spChg chg="mod">
          <ac:chgData name="Kolakowski, Artur" userId="9c34c8cc-b1df-44f6-bea5-dcf7a54ee35f" providerId="ADAL" clId="{3840EB45-74CA-49F5-8548-3DE287019A31}" dt="2022-12-08T10:51:57.920" v="19032" actId="790"/>
          <ac:spMkLst>
            <pc:docMk/>
            <pc:sldMk cId="3484757520" sldId="485"/>
            <ac:spMk id="6578" creationId="{997DB6B7-F1FD-4334-A680-EA45D31FFB0F}"/>
          </ac:spMkLst>
        </pc:spChg>
        <pc:spChg chg="mod">
          <ac:chgData name="Kolakowski, Artur" userId="9c34c8cc-b1df-44f6-bea5-dcf7a54ee35f" providerId="ADAL" clId="{3840EB45-74CA-49F5-8548-3DE287019A31}" dt="2022-12-08T10:51:57.923" v="19033" actId="790"/>
          <ac:spMkLst>
            <pc:docMk/>
            <pc:sldMk cId="3484757520" sldId="485"/>
            <ac:spMk id="6579" creationId="{AEE28BC8-1F0A-4AC9-B0B1-FA714B3F2B14}"/>
          </ac:spMkLst>
        </pc:spChg>
        <pc:spChg chg="mod">
          <ac:chgData name="Kolakowski, Artur" userId="9c34c8cc-b1df-44f6-bea5-dcf7a54ee35f" providerId="ADAL" clId="{3840EB45-74CA-49F5-8548-3DE287019A31}" dt="2022-12-08T10:51:57.925" v="19034" actId="790"/>
          <ac:spMkLst>
            <pc:docMk/>
            <pc:sldMk cId="3484757520" sldId="485"/>
            <ac:spMk id="6580" creationId="{AAA3869F-9688-4138-AB31-69AED98A979E}"/>
          </ac:spMkLst>
        </pc:spChg>
        <pc:spChg chg="mod">
          <ac:chgData name="Kolakowski, Artur" userId="9c34c8cc-b1df-44f6-bea5-dcf7a54ee35f" providerId="ADAL" clId="{3840EB45-74CA-49F5-8548-3DE287019A31}" dt="2022-12-08T10:51:57.928" v="19035" actId="790"/>
          <ac:spMkLst>
            <pc:docMk/>
            <pc:sldMk cId="3484757520" sldId="485"/>
            <ac:spMk id="6581" creationId="{83C4A468-40D7-4EDD-B7F0-2480929C0807}"/>
          </ac:spMkLst>
        </pc:spChg>
        <pc:spChg chg="mod">
          <ac:chgData name="Kolakowski, Artur" userId="9c34c8cc-b1df-44f6-bea5-dcf7a54ee35f" providerId="ADAL" clId="{3840EB45-74CA-49F5-8548-3DE287019A31}" dt="2022-12-08T10:51:57.932" v="19036" actId="790"/>
          <ac:spMkLst>
            <pc:docMk/>
            <pc:sldMk cId="3484757520" sldId="485"/>
            <ac:spMk id="6582" creationId="{C97C3433-97B5-45DB-831D-01E88E50B865}"/>
          </ac:spMkLst>
        </pc:spChg>
        <pc:spChg chg="mod">
          <ac:chgData name="Kolakowski, Artur" userId="9c34c8cc-b1df-44f6-bea5-dcf7a54ee35f" providerId="ADAL" clId="{3840EB45-74CA-49F5-8548-3DE287019A31}" dt="2022-12-08T10:51:57.934" v="19037" actId="790"/>
          <ac:spMkLst>
            <pc:docMk/>
            <pc:sldMk cId="3484757520" sldId="485"/>
            <ac:spMk id="6583" creationId="{FD922147-4B85-4338-92CD-4F03419E4585}"/>
          </ac:spMkLst>
        </pc:spChg>
        <pc:spChg chg="mod">
          <ac:chgData name="Kolakowski, Artur" userId="9c34c8cc-b1df-44f6-bea5-dcf7a54ee35f" providerId="ADAL" clId="{3840EB45-74CA-49F5-8548-3DE287019A31}" dt="2022-12-08T10:51:57.936" v="19038" actId="790"/>
          <ac:spMkLst>
            <pc:docMk/>
            <pc:sldMk cId="3484757520" sldId="485"/>
            <ac:spMk id="6584" creationId="{D1DA2A2B-D122-4645-8DEF-0034B8EBF118}"/>
          </ac:spMkLst>
        </pc:spChg>
        <pc:spChg chg="mod">
          <ac:chgData name="Kolakowski, Artur" userId="9c34c8cc-b1df-44f6-bea5-dcf7a54ee35f" providerId="ADAL" clId="{3840EB45-74CA-49F5-8548-3DE287019A31}" dt="2022-12-08T10:51:57.938" v="19039" actId="790"/>
          <ac:spMkLst>
            <pc:docMk/>
            <pc:sldMk cId="3484757520" sldId="485"/>
            <ac:spMk id="6585" creationId="{57BDE642-2D46-4489-A5F1-EFDD33BFAA25}"/>
          </ac:spMkLst>
        </pc:spChg>
        <pc:spChg chg="mod">
          <ac:chgData name="Kolakowski, Artur" userId="9c34c8cc-b1df-44f6-bea5-dcf7a54ee35f" providerId="ADAL" clId="{3840EB45-74CA-49F5-8548-3DE287019A31}" dt="2022-12-08T10:51:57.940" v="19040" actId="790"/>
          <ac:spMkLst>
            <pc:docMk/>
            <pc:sldMk cId="3484757520" sldId="485"/>
            <ac:spMk id="6586" creationId="{6CE31E66-B195-43D7-B821-C3B176230382}"/>
          </ac:spMkLst>
        </pc:spChg>
        <pc:spChg chg="mod">
          <ac:chgData name="Kolakowski, Artur" userId="9c34c8cc-b1df-44f6-bea5-dcf7a54ee35f" providerId="ADAL" clId="{3840EB45-74CA-49F5-8548-3DE287019A31}" dt="2022-12-08T10:51:57.942" v="19041" actId="790"/>
          <ac:spMkLst>
            <pc:docMk/>
            <pc:sldMk cId="3484757520" sldId="485"/>
            <ac:spMk id="6587" creationId="{925F08E2-A693-4880-9493-640063715CD5}"/>
          </ac:spMkLst>
        </pc:spChg>
        <pc:spChg chg="mod">
          <ac:chgData name="Kolakowski, Artur" userId="9c34c8cc-b1df-44f6-bea5-dcf7a54ee35f" providerId="ADAL" clId="{3840EB45-74CA-49F5-8548-3DE287019A31}" dt="2022-12-08T10:51:57.945" v="19042" actId="790"/>
          <ac:spMkLst>
            <pc:docMk/>
            <pc:sldMk cId="3484757520" sldId="485"/>
            <ac:spMk id="6588" creationId="{0881CB64-E29D-431B-8493-FEBE9EA1EAAD}"/>
          </ac:spMkLst>
        </pc:spChg>
        <pc:spChg chg="mod">
          <ac:chgData name="Kolakowski, Artur" userId="9c34c8cc-b1df-44f6-bea5-dcf7a54ee35f" providerId="ADAL" clId="{3840EB45-74CA-49F5-8548-3DE287019A31}" dt="2022-12-08T10:51:57.948" v="19043" actId="790"/>
          <ac:spMkLst>
            <pc:docMk/>
            <pc:sldMk cId="3484757520" sldId="485"/>
            <ac:spMk id="6589" creationId="{E2C6C8AB-AB37-4379-9A57-09AA9222F21B}"/>
          </ac:spMkLst>
        </pc:spChg>
        <pc:spChg chg="mod">
          <ac:chgData name="Kolakowski, Artur" userId="9c34c8cc-b1df-44f6-bea5-dcf7a54ee35f" providerId="ADAL" clId="{3840EB45-74CA-49F5-8548-3DE287019A31}" dt="2022-12-08T10:51:57.951" v="19044" actId="790"/>
          <ac:spMkLst>
            <pc:docMk/>
            <pc:sldMk cId="3484757520" sldId="485"/>
            <ac:spMk id="6590" creationId="{F1C523E8-1776-41A6-90B6-4AAEDABDC9CD}"/>
          </ac:spMkLst>
        </pc:spChg>
        <pc:spChg chg="mod">
          <ac:chgData name="Kolakowski, Artur" userId="9c34c8cc-b1df-44f6-bea5-dcf7a54ee35f" providerId="ADAL" clId="{3840EB45-74CA-49F5-8548-3DE287019A31}" dt="2022-12-08T10:51:57.953" v="19045" actId="790"/>
          <ac:spMkLst>
            <pc:docMk/>
            <pc:sldMk cId="3484757520" sldId="485"/>
            <ac:spMk id="6591" creationId="{E70C35DF-B45D-4538-9687-5F554CA13EA2}"/>
          </ac:spMkLst>
        </pc:spChg>
        <pc:spChg chg="mod">
          <ac:chgData name="Kolakowski, Artur" userId="9c34c8cc-b1df-44f6-bea5-dcf7a54ee35f" providerId="ADAL" clId="{3840EB45-74CA-49F5-8548-3DE287019A31}" dt="2022-12-08T10:51:57.955" v="19046" actId="790"/>
          <ac:spMkLst>
            <pc:docMk/>
            <pc:sldMk cId="3484757520" sldId="485"/>
            <ac:spMk id="6592" creationId="{5DD10FB9-93A9-4C10-A67F-FC7FFA3E5F77}"/>
          </ac:spMkLst>
        </pc:spChg>
        <pc:spChg chg="mod">
          <ac:chgData name="Kolakowski, Artur" userId="9c34c8cc-b1df-44f6-bea5-dcf7a54ee35f" providerId="ADAL" clId="{3840EB45-74CA-49F5-8548-3DE287019A31}" dt="2022-12-08T10:51:57.958" v="19047" actId="790"/>
          <ac:spMkLst>
            <pc:docMk/>
            <pc:sldMk cId="3484757520" sldId="485"/>
            <ac:spMk id="6593" creationId="{0CCDB252-7C40-4A1E-996D-7EB3DFB17E12}"/>
          </ac:spMkLst>
        </pc:spChg>
        <pc:spChg chg="mod">
          <ac:chgData name="Kolakowski, Artur" userId="9c34c8cc-b1df-44f6-bea5-dcf7a54ee35f" providerId="ADAL" clId="{3840EB45-74CA-49F5-8548-3DE287019A31}" dt="2022-12-08T10:51:57.959" v="19048" actId="790"/>
          <ac:spMkLst>
            <pc:docMk/>
            <pc:sldMk cId="3484757520" sldId="485"/>
            <ac:spMk id="6594" creationId="{01E7A945-92FB-4E5C-8E82-F5D6232F2F9C}"/>
          </ac:spMkLst>
        </pc:spChg>
        <pc:spChg chg="mod">
          <ac:chgData name="Kolakowski, Artur" userId="9c34c8cc-b1df-44f6-bea5-dcf7a54ee35f" providerId="ADAL" clId="{3840EB45-74CA-49F5-8548-3DE287019A31}" dt="2022-12-08T10:51:57.962" v="19049" actId="790"/>
          <ac:spMkLst>
            <pc:docMk/>
            <pc:sldMk cId="3484757520" sldId="485"/>
            <ac:spMk id="6595" creationId="{BF2A1A55-8D1C-4355-9739-7DA7FD388554}"/>
          </ac:spMkLst>
        </pc:spChg>
        <pc:spChg chg="mod">
          <ac:chgData name="Kolakowski, Artur" userId="9c34c8cc-b1df-44f6-bea5-dcf7a54ee35f" providerId="ADAL" clId="{3840EB45-74CA-49F5-8548-3DE287019A31}" dt="2022-12-08T10:51:57.964" v="19050" actId="790"/>
          <ac:spMkLst>
            <pc:docMk/>
            <pc:sldMk cId="3484757520" sldId="485"/>
            <ac:spMk id="6596" creationId="{48E3CF75-DB3B-4698-BDD4-D3693BCCB151}"/>
          </ac:spMkLst>
        </pc:spChg>
        <pc:spChg chg="mod">
          <ac:chgData name="Kolakowski, Artur" userId="9c34c8cc-b1df-44f6-bea5-dcf7a54ee35f" providerId="ADAL" clId="{3840EB45-74CA-49F5-8548-3DE287019A31}" dt="2022-12-08T10:51:57.967" v="19051" actId="790"/>
          <ac:spMkLst>
            <pc:docMk/>
            <pc:sldMk cId="3484757520" sldId="485"/>
            <ac:spMk id="6597" creationId="{CA5B7D5E-E3DD-4A01-8A28-C7DD9C79674A}"/>
          </ac:spMkLst>
        </pc:spChg>
        <pc:spChg chg="mod">
          <ac:chgData name="Kolakowski, Artur" userId="9c34c8cc-b1df-44f6-bea5-dcf7a54ee35f" providerId="ADAL" clId="{3840EB45-74CA-49F5-8548-3DE287019A31}" dt="2022-12-08T10:51:57.969" v="19052" actId="790"/>
          <ac:spMkLst>
            <pc:docMk/>
            <pc:sldMk cId="3484757520" sldId="485"/>
            <ac:spMk id="6598" creationId="{45C46C7F-51D3-4BB3-83B1-98A7B25E5E3E}"/>
          </ac:spMkLst>
        </pc:spChg>
        <pc:spChg chg="mod">
          <ac:chgData name="Kolakowski, Artur" userId="9c34c8cc-b1df-44f6-bea5-dcf7a54ee35f" providerId="ADAL" clId="{3840EB45-74CA-49F5-8548-3DE287019A31}" dt="2022-12-08T10:51:57.971" v="19053" actId="790"/>
          <ac:spMkLst>
            <pc:docMk/>
            <pc:sldMk cId="3484757520" sldId="485"/>
            <ac:spMk id="6599" creationId="{D4AB87DE-766F-4593-99BC-FEDDC8F63F85}"/>
          </ac:spMkLst>
        </pc:spChg>
        <pc:spChg chg="mod">
          <ac:chgData name="Kolakowski, Artur" userId="9c34c8cc-b1df-44f6-bea5-dcf7a54ee35f" providerId="ADAL" clId="{3840EB45-74CA-49F5-8548-3DE287019A31}" dt="2022-12-08T10:51:57.973" v="19054" actId="790"/>
          <ac:spMkLst>
            <pc:docMk/>
            <pc:sldMk cId="3484757520" sldId="485"/>
            <ac:spMk id="6600" creationId="{42774589-D06D-48E4-80A8-AF42098D62F7}"/>
          </ac:spMkLst>
        </pc:spChg>
        <pc:spChg chg="mod">
          <ac:chgData name="Kolakowski, Artur" userId="9c34c8cc-b1df-44f6-bea5-dcf7a54ee35f" providerId="ADAL" clId="{3840EB45-74CA-49F5-8548-3DE287019A31}" dt="2022-12-08T10:51:57.975" v="19055" actId="790"/>
          <ac:spMkLst>
            <pc:docMk/>
            <pc:sldMk cId="3484757520" sldId="485"/>
            <ac:spMk id="6601" creationId="{962C0113-03BC-4353-A1FA-5C4A8D855E08}"/>
          </ac:spMkLst>
        </pc:spChg>
        <pc:spChg chg="mod">
          <ac:chgData name="Kolakowski, Artur" userId="9c34c8cc-b1df-44f6-bea5-dcf7a54ee35f" providerId="ADAL" clId="{3840EB45-74CA-49F5-8548-3DE287019A31}" dt="2022-12-08T10:51:57.977" v="19056" actId="790"/>
          <ac:spMkLst>
            <pc:docMk/>
            <pc:sldMk cId="3484757520" sldId="485"/>
            <ac:spMk id="6602" creationId="{E91C2E46-36C8-47CD-AA56-94F45BFA07C4}"/>
          </ac:spMkLst>
        </pc:spChg>
        <pc:spChg chg="mod">
          <ac:chgData name="Kolakowski, Artur" userId="9c34c8cc-b1df-44f6-bea5-dcf7a54ee35f" providerId="ADAL" clId="{3840EB45-74CA-49F5-8548-3DE287019A31}" dt="2022-12-08T10:51:57.980" v="19057" actId="790"/>
          <ac:spMkLst>
            <pc:docMk/>
            <pc:sldMk cId="3484757520" sldId="485"/>
            <ac:spMk id="6603" creationId="{EFF88120-0612-4FDA-94F5-2E2173145A1F}"/>
          </ac:spMkLst>
        </pc:spChg>
        <pc:spChg chg="mod">
          <ac:chgData name="Kolakowski, Artur" userId="9c34c8cc-b1df-44f6-bea5-dcf7a54ee35f" providerId="ADAL" clId="{3840EB45-74CA-49F5-8548-3DE287019A31}" dt="2022-12-08T10:51:57.983" v="19058" actId="790"/>
          <ac:spMkLst>
            <pc:docMk/>
            <pc:sldMk cId="3484757520" sldId="485"/>
            <ac:spMk id="6604" creationId="{C92C6E0D-A149-4DC5-B175-D9239FC26B0E}"/>
          </ac:spMkLst>
        </pc:spChg>
        <pc:spChg chg="mod">
          <ac:chgData name="Kolakowski, Artur" userId="9c34c8cc-b1df-44f6-bea5-dcf7a54ee35f" providerId="ADAL" clId="{3840EB45-74CA-49F5-8548-3DE287019A31}" dt="2022-12-08T10:51:57.986" v="19059" actId="790"/>
          <ac:spMkLst>
            <pc:docMk/>
            <pc:sldMk cId="3484757520" sldId="485"/>
            <ac:spMk id="6605" creationId="{30E342A5-DE72-455B-839B-2CDC5E760D17}"/>
          </ac:spMkLst>
        </pc:spChg>
        <pc:spChg chg="mod">
          <ac:chgData name="Kolakowski, Artur" userId="9c34c8cc-b1df-44f6-bea5-dcf7a54ee35f" providerId="ADAL" clId="{3840EB45-74CA-49F5-8548-3DE287019A31}" dt="2022-12-08T10:51:57.989" v="19060" actId="790"/>
          <ac:spMkLst>
            <pc:docMk/>
            <pc:sldMk cId="3484757520" sldId="485"/>
            <ac:spMk id="6606" creationId="{8CC37729-8366-4F83-BE70-644560A781E8}"/>
          </ac:spMkLst>
        </pc:spChg>
        <pc:spChg chg="mod">
          <ac:chgData name="Kolakowski, Artur" userId="9c34c8cc-b1df-44f6-bea5-dcf7a54ee35f" providerId="ADAL" clId="{3840EB45-74CA-49F5-8548-3DE287019A31}" dt="2022-12-08T10:51:57.991" v="19061" actId="790"/>
          <ac:spMkLst>
            <pc:docMk/>
            <pc:sldMk cId="3484757520" sldId="485"/>
            <ac:spMk id="6607" creationId="{EA4D8E5F-EFA8-4B80-AF71-3181FA093FC7}"/>
          </ac:spMkLst>
        </pc:spChg>
        <pc:spChg chg="mod">
          <ac:chgData name="Kolakowski, Artur" userId="9c34c8cc-b1df-44f6-bea5-dcf7a54ee35f" providerId="ADAL" clId="{3840EB45-74CA-49F5-8548-3DE287019A31}" dt="2022-12-08T10:51:57.994" v="19062" actId="790"/>
          <ac:spMkLst>
            <pc:docMk/>
            <pc:sldMk cId="3484757520" sldId="485"/>
            <ac:spMk id="6608" creationId="{260DD5DE-4AC2-4BF8-9769-3CF98E58F307}"/>
          </ac:spMkLst>
        </pc:spChg>
        <pc:spChg chg="mod">
          <ac:chgData name="Kolakowski, Artur" userId="9c34c8cc-b1df-44f6-bea5-dcf7a54ee35f" providerId="ADAL" clId="{3840EB45-74CA-49F5-8548-3DE287019A31}" dt="2022-12-08T10:51:57.997" v="19063" actId="790"/>
          <ac:spMkLst>
            <pc:docMk/>
            <pc:sldMk cId="3484757520" sldId="485"/>
            <ac:spMk id="6609" creationId="{DC5F8DB8-8835-4FC7-BA62-3D018FCE0FA6}"/>
          </ac:spMkLst>
        </pc:spChg>
        <pc:spChg chg="mod">
          <ac:chgData name="Kolakowski, Artur" userId="9c34c8cc-b1df-44f6-bea5-dcf7a54ee35f" providerId="ADAL" clId="{3840EB45-74CA-49F5-8548-3DE287019A31}" dt="2022-12-08T10:51:57.999" v="19064" actId="790"/>
          <ac:spMkLst>
            <pc:docMk/>
            <pc:sldMk cId="3484757520" sldId="485"/>
            <ac:spMk id="6610" creationId="{EBEC47FD-8AFF-4B3B-B6DB-06A53F5DEA6D}"/>
          </ac:spMkLst>
        </pc:spChg>
        <pc:spChg chg="mod">
          <ac:chgData name="Kolakowski, Artur" userId="9c34c8cc-b1df-44f6-bea5-dcf7a54ee35f" providerId="ADAL" clId="{3840EB45-74CA-49F5-8548-3DE287019A31}" dt="2022-12-08T10:51:58.002" v="19065" actId="790"/>
          <ac:spMkLst>
            <pc:docMk/>
            <pc:sldMk cId="3484757520" sldId="485"/>
            <ac:spMk id="6611" creationId="{3619ED02-C18A-4F5A-8C0D-2C7CD2AE3591}"/>
          </ac:spMkLst>
        </pc:spChg>
        <pc:spChg chg="mod">
          <ac:chgData name="Kolakowski, Artur" userId="9c34c8cc-b1df-44f6-bea5-dcf7a54ee35f" providerId="ADAL" clId="{3840EB45-74CA-49F5-8548-3DE287019A31}" dt="2022-12-08T10:51:58.004" v="19066" actId="790"/>
          <ac:spMkLst>
            <pc:docMk/>
            <pc:sldMk cId="3484757520" sldId="485"/>
            <ac:spMk id="6612" creationId="{5DD0649C-C923-4B37-BED5-8D18430CBF0F}"/>
          </ac:spMkLst>
        </pc:spChg>
        <pc:spChg chg="mod">
          <ac:chgData name="Kolakowski, Artur" userId="9c34c8cc-b1df-44f6-bea5-dcf7a54ee35f" providerId="ADAL" clId="{3840EB45-74CA-49F5-8548-3DE287019A31}" dt="2022-12-08T10:51:58.006" v="19067" actId="790"/>
          <ac:spMkLst>
            <pc:docMk/>
            <pc:sldMk cId="3484757520" sldId="485"/>
            <ac:spMk id="6613" creationId="{79ED4BFE-5C64-4E3E-A71B-4CF867923690}"/>
          </ac:spMkLst>
        </pc:spChg>
        <pc:spChg chg="mod">
          <ac:chgData name="Kolakowski, Artur" userId="9c34c8cc-b1df-44f6-bea5-dcf7a54ee35f" providerId="ADAL" clId="{3840EB45-74CA-49F5-8548-3DE287019A31}" dt="2022-12-08T10:51:58.008" v="19068" actId="790"/>
          <ac:spMkLst>
            <pc:docMk/>
            <pc:sldMk cId="3484757520" sldId="485"/>
            <ac:spMk id="6614" creationId="{A804CC11-21BF-4C8A-94E1-43DF98639F95}"/>
          </ac:spMkLst>
        </pc:spChg>
        <pc:spChg chg="mod">
          <ac:chgData name="Kolakowski, Artur" userId="9c34c8cc-b1df-44f6-bea5-dcf7a54ee35f" providerId="ADAL" clId="{3840EB45-74CA-49F5-8548-3DE287019A31}" dt="2022-12-08T10:51:58.010" v="19069" actId="790"/>
          <ac:spMkLst>
            <pc:docMk/>
            <pc:sldMk cId="3484757520" sldId="485"/>
            <ac:spMk id="6615" creationId="{C14A2395-C138-4616-B5DF-2AE488EE4D2E}"/>
          </ac:spMkLst>
        </pc:spChg>
        <pc:spChg chg="mod">
          <ac:chgData name="Kolakowski, Artur" userId="9c34c8cc-b1df-44f6-bea5-dcf7a54ee35f" providerId="ADAL" clId="{3840EB45-74CA-49F5-8548-3DE287019A31}" dt="2022-12-08T10:51:58.014" v="19070" actId="790"/>
          <ac:spMkLst>
            <pc:docMk/>
            <pc:sldMk cId="3484757520" sldId="485"/>
            <ac:spMk id="6616" creationId="{06D4C188-163A-44B3-8AB1-2CD4689C8519}"/>
          </ac:spMkLst>
        </pc:spChg>
        <pc:spChg chg="mod">
          <ac:chgData name="Kolakowski, Artur" userId="9c34c8cc-b1df-44f6-bea5-dcf7a54ee35f" providerId="ADAL" clId="{3840EB45-74CA-49F5-8548-3DE287019A31}" dt="2022-12-08T10:51:58.015" v="19071" actId="790"/>
          <ac:spMkLst>
            <pc:docMk/>
            <pc:sldMk cId="3484757520" sldId="485"/>
            <ac:spMk id="6617" creationId="{8CF036F8-4B1B-49C4-A796-A18A7C032C8A}"/>
          </ac:spMkLst>
        </pc:spChg>
        <pc:spChg chg="mod">
          <ac:chgData name="Kolakowski, Artur" userId="9c34c8cc-b1df-44f6-bea5-dcf7a54ee35f" providerId="ADAL" clId="{3840EB45-74CA-49F5-8548-3DE287019A31}" dt="2022-12-08T10:51:58.018" v="19072" actId="790"/>
          <ac:spMkLst>
            <pc:docMk/>
            <pc:sldMk cId="3484757520" sldId="485"/>
            <ac:spMk id="6618" creationId="{19789786-B494-49C0-9D63-682461707662}"/>
          </ac:spMkLst>
        </pc:spChg>
        <pc:spChg chg="mod">
          <ac:chgData name="Kolakowski, Artur" userId="9c34c8cc-b1df-44f6-bea5-dcf7a54ee35f" providerId="ADAL" clId="{3840EB45-74CA-49F5-8548-3DE287019A31}" dt="2022-12-08T10:51:58.020" v="19073" actId="790"/>
          <ac:spMkLst>
            <pc:docMk/>
            <pc:sldMk cId="3484757520" sldId="485"/>
            <ac:spMk id="6619" creationId="{B3A8DE43-D89D-44C1-BE41-A58F7C19BD10}"/>
          </ac:spMkLst>
        </pc:spChg>
        <pc:spChg chg="mod">
          <ac:chgData name="Kolakowski, Artur" userId="9c34c8cc-b1df-44f6-bea5-dcf7a54ee35f" providerId="ADAL" clId="{3840EB45-74CA-49F5-8548-3DE287019A31}" dt="2022-12-08T10:51:58.023" v="19074" actId="790"/>
          <ac:spMkLst>
            <pc:docMk/>
            <pc:sldMk cId="3484757520" sldId="485"/>
            <ac:spMk id="6620" creationId="{94962445-683B-4E9F-A9C9-4E99E711BA5F}"/>
          </ac:spMkLst>
        </pc:spChg>
        <pc:spChg chg="mod">
          <ac:chgData name="Kolakowski, Artur" userId="9c34c8cc-b1df-44f6-bea5-dcf7a54ee35f" providerId="ADAL" clId="{3840EB45-74CA-49F5-8548-3DE287019A31}" dt="2022-12-08T10:51:58.025" v="19075" actId="790"/>
          <ac:spMkLst>
            <pc:docMk/>
            <pc:sldMk cId="3484757520" sldId="485"/>
            <ac:spMk id="6621" creationId="{C60A09A7-C31B-4B2B-A9C2-810CF1D09215}"/>
          </ac:spMkLst>
        </pc:spChg>
        <pc:spChg chg="mod">
          <ac:chgData name="Kolakowski, Artur" userId="9c34c8cc-b1df-44f6-bea5-dcf7a54ee35f" providerId="ADAL" clId="{3840EB45-74CA-49F5-8548-3DE287019A31}" dt="2022-12-08T10:51:58.028" v="19076" actId="790"/>
          <ac:spMkLst>
            <pc:docMk/>
            <pc:sldMk cId="3484757520" sldId="485"/>
            <ac:spMk id="6622" creationId="{9137E9E8-4ADA-4B31-9822-26B89B2459B7}"/>
          </ac:spMkLst>
        </pc:spChg>
        <pc:spChg chg="mod">
          <ac:chgData name="Kolakowski, Artur" userId="9c34c8cc-b1df-44f6-bea5-dcf7a54ee35f" providerId="ADAL" clId="{3840EB45-74CA-49F5-8548-3DE287019A31}" dt="2022-12-08T10:51:58.031" v="19077" actId="790"/>
          <ac:spMkLst>
            <pc:docMk/>
            <pc:sldMk cId="3484757520" sldId="485"/>
            <ac:spMk id="6623" creationId="{B1F38030-A922-47C9-B808-BD910AC2F568}"/>
          </ac:spMkLst>
        </pc:spChg>
        <pc:spChg chg="mod">
          <ac:chgData name="Kolakowski, Artur" userId="9c34c8cc-b1df-44f6-bea5-dcf7a54ee35f" providerId="ADAL" clId="{3840EB45-74CA-49F5-8548-3DE287019A31}" dt="2022-12-08T10:51:58.033" v="19078" actId="790"/>
          <ac:spMkLst>
            <pc:docMk/>
            <pc:sldMk cId="3484757520" sldId="485"/>
            <ac:spMk id="6624" creationId="{14081FC4-D228-4B99-9E09-1BB7FF3DBF05}"/>
          </ac:spMkLst>
        </pc:spChg>
        <pc:spChg chg="mod">
          <ac:chgData name="Kolakowski, Artur" userId="9c34c8cc-b1df-44f6-bea5-dcf7a54ee35f" providerId="ADAL" clId="{3840EB45-74CA-49F5-8548-3DE287019A31}" dt="2022-12-08T10:51:58.035" v="19079" actId="790"/>
          <ac:spMkLst>
            <pc:docMk/>
            <pc:sldMk cId="3484757520" sldId="485"/>
            <ac:spMk id="6625" creationId="{81888314-AEB7-4D3D-A48A-ADBCF4F3ABEF}"/>
          </ac:spMkLst>
        </pc:spChg>
        <pc:spChg chg="mod">
          <ac:chgData name="Kolakowski, Artur" userId="9c34c8cc-b1df-44f6-bea5-dcf7a54ee35f" providerId="ADAL" clId="{3840EB45-74CA-49F5-8548-3DE287019A31}" dt="2022-12-08T10:51:58.038" v="19080" actId="790"/>
          <ac:spMkLst>
            <pc:docMk/>
            <pc:sldMk cId="3484757520" sldId="485"/>
            <ac:spMk id="6626" creationId="{F616E487-CF96-4E25-9592-2F35D593B86D}"/>
          </ac:spMkLst>
        </pc:spChg>
        <pc:spChg chg="mod">
          <ac:chgData name="Kolakowski, Artur" userId="9c34c8cc-b1df-44f6-bea5-dcf7a54ee35f" providerId="ADAL" clId="{3840EB45-74CA-49F5-8548-3DE287019A31}" dt="2022-12-08T10:51:58.040" v="19081" actId="790"/>
          <ac:spMkLst>
            <pc:docMk/>
            <pc:sldMk cId="3484757520" sldId="485"/>
            <ac:spMk id="6627" creationId="{81A56914-AF37-4F50-8BD0-8A272EF0D1AA}"/>
          </ac:spMkLst>
        </pc:spChg>
        <pc:spChg chg="mod">
          <ac:chgData name="Kolakowski, Artur" userId="9c34c8cc-b1df-44f6-bea5-dcf7a54ee35f" providerId="ADAL" clId="{3840EB45-74CA-49F5-8548-3DE287019A31}" dt="2022-12-08T10:51:58.042" v="19082" actId="790"/>
          <ac:spMkLst>
            <pc:docMk/>
            <pc:sldMk cId="3484757520" sldId="485"/>
            <ac:spMk id="6628" creationId="{13069A2B-7CA2-407A-956E-3D2406166E66}"/>
          </ac:spMkLst>
        </pc:spChg>
        <pc:spChg chg="mod">
          <ac:chgData name="Kolakowski, Artur" userId="9c34c8cc-b1df-44f6-bea5-dcf7a54ee35f" providerId="ADAL" clId="{3840EB45-74CA-49F5-8548-3DE287019A31}" dt="2022-12-08T10:51:58.045" v="19083" actId="790"/>
          <ac:spMkLst>
            <pc:docMk/>
            <pc:sldMk cId="3484757520" sldId="485"/>
            <ac:spMk id="6629" creationId="{08B1553F-0BBD-431A-A0F5-C8A7CA824AEE}"/>
          </ac:spMkLst>
        </pc:spChg>
        <pc:spChg chg="mod">
          <ac:chgData name="Kolakowski, Artur" userId="9c34c8cc-b1df-44f6-bea5-dcf7a54ee35f" providerId="ADAL" clId="{3840EB45-74CA-49F5-8548-3DE287019A31}" dt="2022-12-08T10:51:58.047" v="19084" actId="790"/>
          <ac:spMkLst>
            <pc:docMk/>
            <pc:sldMk cId="3484757520" sldId="485"/>
            <ac:spMk id="6630" creationId="{0786F957-38E2-4885-A085-405EEDADF6E9}"/>
          </ac:spMkLst>
        </pc:spChg>
        <pc:spChg chg="mod">
          <ac:chgData name="Kolakowski, Artur" userId="9c34c8cc-b1df-44f6-bea5-dcf7a54ee35f" providerId="ADAL" clId="{3840EB45-74CA-49F5-8548-3DE287019A31}" dt="2022-12-08T10:51:58.050" v="19085" actId="790"/>
          <ac:spMkLst>
            <pc:docMk/>
            <pc:sldMk cId="3484757520" sldId="485"/>
            <ac:spMk id="6631" creationId="{22D4ACDA-91D4-47D7-AE92-B7AE5E00EA69}"/>
          </ac:spMkLst>
        </pc:spChg>
        <pc:spChg chg="mod">
          <ac:chgData name="Kolakowski, Artur" userId="9c34c8cc-b1df-44f6-bea5-dcf7a54ee35f" providerId="ADAL" clId="{3840EB45-74CA-49F5-8548-3DE287019A31}" dt="2022-12-08T10:51:58.053" v="19086" actId="790"/>
          <ac:spMkLst>
            <pc:docMk/>
            <pc:sldMk cId="3484757520" sldId="485"/>
            <ac:spMk id="6632" creationId="{45C06BBF-B02C-419D-B9C3-B13824C88361}"/>
          </ac:spMkLst>
        </pc:spChg>
        <pc:spChg chg="mod">
          <ac:chgData name="Kolakowski, Artur" userId="9c34c8cc-b1df-44f6-bea5-dcf7a54ee35f" providerId="ADAL" clId="{3840EB45-74CA-49F5-8548-3DE287019A31}" dt="2022-12-08T10:51:58.055" v="19087" actId="790"/>
          <ac:spMkLst>
            <pc:docMk/>
            <pc:sldMk cId="3484757520" sldId="485"/>
            <ac:spMk id="6633" creationId="{9BA35821-FD21-419E-90D0-A7F167BFC140}"/>
          </ac:spMkLst>
        </pc:spChg>
        <pc:spChg chg="mod">
          <ac:chgData name="Kolakowski, Artur" userId="9c34c8cc-b1df-44f6-bea5-dcf7a54ee35f" providerId="ADAL" clId="{3840EB45-74CA-49F5-8548-3DE287019A31}" dt="2022-12-08T10:51:58.057" v="19088" actId="790"/>
          <ac:spMkLst>
            <pc:docMk/>
            <pc:sldMk cId="3484757520" sldId="485"/>
            <ac:spMk id="6634" creationId="{CA817286-4D44-4747-899E-B884FA498F96}"/>
          </ac:spMkLst>
        </pc:spChg>
        <pc:spChg chg="mod">
          <ac:chgData name="Kolakowski, Artur" userId="9c34c8cc-b1df-44f6-bea5-dcf7a54ee35f" providerId="ADAL" clId="{3840EB45-74CA-49F5-8548-3DE287019A31}" dt="2022-12-08T10:51:58.059" v="19089" actId="790"/>
          <ac:spMkLst>
            <pc:docMk/>
            <pc:sldMk cId="3484757520" sldId="485"/>
            <ac:spMk id="6635" creationId="{88FB0297-D1B4-4A75-87CE-94847E92EE1C}"/>
          </ac:spMkLst>
        </pc:spChg>
        <pc:spChg chg="mod">
          <ac:chgData name="Kolakowski, Artur" userId="9c34c8cc-b1df-44f6-bea5-dcf7a54ee35f" providerId="ADAL" clId="{3840EB45-74CA-49F5-8548-3DE287019A31}" dt="2022-12-08T10:51:58.061" v="19090" actId="790"/>
          <ac:spMkLst>
            <pc:docMk/>
            <pc:sldMk cId="3484757520" sldId="485"/>
            <ac:spMk id="6636" creationId="{0CD10DBC-C6A1-4D8B-88C6-7D29FDBC36AD}"/>
          </ac:spMkLst>
        </pc:spChg>
        <pc:spChg chg="mod">
          <ac:chgData name="Kolakowski, Artur" userId="9c34c8cc-b1df-44f6-bea5-dcf7a54ee35f" providerId="ADAL" clId="{3840EB45-74CA-49F5-8548-3DE287019A31}" dt="2022-12-08T10:51:58.064" v="19091" actId="790"/>
          <ac:spMkLst>
            <pc:docMk/>
            <pc:sldMk cId="3484757520" sldId="485"/>
            <ac:spMk id="6637" creationId="{B7ADBA61-6E2C-4376-85EE-EDA55994FDFF}"/>
          </ac:spMkLst>
        </pc:spChg>
        <pc:spChg chg="mod">
          <ac:chgData name="Kolakowski, Artur" userId="9c34c8cc-b1df-44f6-bea5-dcf7a54ee35f" providerId="ADAL" clId="{3840EB45-74CA-49F5-8548-3DE287019A31}" dt="2022-12-08T10:51:58.066" v="19092" actId="790"/>
          <ac:spMkLst>
            <pc:docMk/>
            <pc:sldMk cId="3484757520" sldId="485"/>
            <ac:spMk id="6638" creationId="{0E933D01-995D-4EF6-97D5-8EE94B4D81DA}"/>
          </ac:spMkLst>
        </pc:spChg>
        <pc:spChg chg="mod">
          <ac:chgData name="Kolakowski, Artur" userId="9c34c8cc-b1df-44f6-bea5-dcf7a54ee35f" providerId="ADAL" clId="{3840EB45-74CA-49F5-8548-3DE287019A31}" dt="2022-12-08T10:51:58.069" v="19093" actId="790"/>
          <ac:spMkLst>
            <pc:docMk/>
            <pc:sldMk cId="3484757520" sldId="485"/>
            <ac:spMk id="6639" creationId="{B07F0F18-1DC9-41B7-8D8A-D4C8F3D5FD89}"/>
          </ac:spMkLst>
        </pc:spChg>
        <pc:spChg chg="mod">
          <ac:chgData name="Kolakowski, Artur" userId="9c34c8cc-b1df-44f6-bea5-dcf7a54ee35f" providerId="ADAL" clId="{3840EB45-74CA-49F5-8548-3DE287019A31}" dt="2022-12-08T10:51:58.072" v="19094" actId="790"/>
          <ac:spMkLst>
            <pc:docMk/>
            <pc:sldMk cId="3484757520" sldId="485"/>
            <ac:spMk id="6640" creationId="{CB3A7B26-3C62-442F-844C-94A12AEE7623}"/>
          </ac:spMkLst>
        </pc:spChg>
        <pc:spChg chg="mod">
          <ac:chgData name="Kolakowski, Artur" userId="9c34c8cc-b1df-44f6-bea5-dcf7a54ee35f" providerId="ADAL" clId="{3840EB45-74CA-49F5-8548-3DE287019A31}" dt="2022-12-08T10:51:58.074" v="19095" actId="790"/>
          <ac:spMkLst>
            <pc:docMk/>
            <pc:sldMk cId="3484757520" sldId="485"/>
            <ac:spMk id="6641" creationId="{5A5C4A1B-9743-4DD1-8DC6-F1D1599F646D}"/>
          </ac:spMkLst>
        </pc:spChg>
        <pc:spChg chg="mod">
          <ac:chgData name="Kolakowski, Artur" userId="9c34c8cc-b1df-44f6-bea5-dcf7a54ee35f" providerId="ADAL" clId="{3840EB45-74CA-49F5-8548-3DE287019A31}" dt="2022-12-08T10:51:58.076" v="19096" actId="790"/>
          <ac:spMkLst>
            <pc:docMk/>
            <pc:sldMk cId="3484757520" sldId="485"/>
            <ac:spMk id="6642" creationId="{C5A140AC-E745-4161-A9FD-0A2871326938}"/>
          </ac:spMkLst>
        </pc:spChg>
        <pc:spChg chg="mod">
          <ac:chgData name="Kolakowski, Artur" userId="9c34c8cc-b1df-44f6-bea5-dcf7a54ee35f" providerId="ADAL" clId="{3840EB45-74CA-49F5-8548-3DE287019A31}" dt="2022-12-08T10:51:58.079" v="19097" actId="790"/>
          <ac:spMkLst>
            <pc:docMk/>
            <pc:sldMk cId="3484757520" sldId="485"/>
            <ac:spMk id="6643" creationId="{8356DF3C-4CF6-4489-903C-B817A450D27D}"/>
          </ac:spMkLst>
        </pc:spChg>
        <pc:spChg chg="mod">
          <ac:chgData name="Kolakowski, Artur" userId="9c34c8cc-b1df-44f6-bea5-dcf7a54ee35f" providerId="ADAL" clId="{3840EB45-74CA-49F5-8548-3DE287019A31}" dt="2022-12-08T10:51:58.081" v="19098" actId="790"/>
          <ac:spMkLst>
            <pc:docMk/>
            <pc:sldMk cId="3484757520" sldId="485"/>
            <ac:spMk id="6644" creationId="{7B31E25C-0A58-454A-8C8D-D349CABCF113}"/>
          </ac:spMkLst>
        </pc:spChg>
        <pc:spChg chg="mod">
          <ac:chgData name="Kolakowski, Artur" userId="9c34c8cc-b1df-44f6-bea5-dcf7a54ee35f" providerId="ADAL" clId="{3840EB45-74CA-49F5-8548-3DE287019A31}" dt="2022-12-08T10:51:58.084" v="19099" actId="790"/>
          <ac:spMkLst>
            <pc:docMk/>
            <pc:sldMk cId="3484757520" sldId="485"/>
            <ac:spMk id="6645" creationId="{6B8328E8-4945-4BAB-8BE7-C93CFEE81631}"/>
          </ac:spMkLst>
        </pc:spChg>
        <pc:spChg chg="mod">
          <ac:chgData name="Kolakowski, Artur" userId="9c34c8cc-b1df-44f6-bea5-dcf7a54ee35f" providerId="ADAL" clId="{3840EB45-74CA-49F5-8548-3DE287019A31}" dt="2022-12-08T10:51:58.086" v="19100" actId="790"/>
          <ac:spMkLst>
            <pc:docMk/>
            <pc:sldMk cId="3484757520" sldId="485"/>
            <ac:spMk id="6646" creationId="{6D2F7408-745B-4D08-948E-B2AA4C261AE9}"/>
          </ac:spMkLst>
        </pc:spChg>
        <pc:spChg chg="mod">
          <ac:chgData name="Kolakowski, Artur" userId="9c34c8cc-b1df-44f6-bea5-dcf7a54ee35f" providerId="ADAL" clId="{3840EB45-74CA-49F5-8548-3DE287019A31}" dt="2022-12-08T10:51:58.088" v="19101" actId="790"/>
          <ac:spMkLst>
            <pc:docMk/>
            <pc:sldMk cId="3484757520" sldId="485"/>
            <ac:spMk id="6647" creationId="{6F67BA8F-189A-4DB3-8338-998B6C927E71}"/>
          </ac:spMkLst>
        </pc:spChg>
        <pc:spChg chg="mod">
          <ac:chgData name="Kolakowski, Artur" userId="9c34c8cc-b1df-44f6-bea5-dcf7a54ee35f" providerId="ADAL" clId="{3840EB45-74CA-49F5-8548-3DE287019A31}" dt="2022-12-08T10:51:58.091" v="19102" actId="790"/>
          <ac:spMkLst>
            <pc:docMk/>
            <pc:sldMk cId="3484757520" sldId="485"/>
            <ac:spMk id="6648" creationId="{B8F9BA8E-3729-446D-B3CA-0DBE532B6C6D}"/>
          </ac:spMkLst>
        </pc:spChg>
        <pc:spChg chg="mod">
          <ac:chgData name="Kolakowski, Artur" userId="9c34c8cc-b1df-44f6-bea5-dcf7a54ee35f" providerId="ADAL" clId="{3840EB45-74CA-49F5-8548-3DE287019A31}" dt="2022-12-08T10:51:58.094" v="19103" actId="790"/>
          <ac:spMkLst>
            <pc:docMk/>
            <pc:sldMk cId="3484757520" sldId="485"/>
            <ac:spMk id="6649" creationId="{C3FC66FC-FF08-45CE-B7E2-3C125AEB0812}"/>
          </ac:spMkLst>
        </pc:spChg>
        <pc:spChg chg="mod">
          <ac:chgData name="Kolakowski, Artur" userId="9c34c8cc-b1df-44f6-bea5-dcf7a54ee35f" providerId="ADAL" clId="{3840EB45-74CA-49F5-8548-3DE287019A31}" dt="2022-12-08T10:51:58.096" v="19104" actId="790"/>
          <ac:spMkLst>
            <pc:docMk/>
            <pc:sldMk cId="3484757520" sldId="485"/>
            <ac:spMk id="6650" creationId="{F9A6FF1D-5696-44B6-918E-B0A9EF7FAA10}"/>
          </ac:spMkLst>
        </pc:spChg>
        <pc:spChg chg="mod">
          <ac:chgData name="Kolakowski, Artur" userId="9c34c8cc-b1df-44f6-bea5-dcf7a54ee35f" providerId="ADAL" clId="{3840EB45-74CA-49F5-8548-3DE287019A31}" dt="2022-12-08T10:51:58.098" v="19105" actId="790"/>
          <ac:spMkLst>
            <pc:docMk/>
            <pc:sldMk cId="3484757520" sldId="485"/>
            <ac:spMk id="6651" creationId="{402B28E0-1F66-4345-A03A-3C33C4F6DC8B}"/>
          </ac:spMkLst>
        </pc:spChg>
        <pc:spChg chg="mod">
          <ac:chgData name="Kolakowski, Artur" userId="9c34c8cc-b1df-44f6-bea5-dcf7a54ee35f" providerId="ADAL" clId="{3840EB45-74CA-49F5-8548-3DE287019A31}" dt="2022-12-08T10:51:58.101" v="19106" actId="790"/>
          <ac:spMkLst>
            <pc:docMk/>
            <pc:sldMk cId="3484757520" sldId="485"/>
            <ac:spMk id="6652" creationId="{51E69578-A9CA-4A79-B4BA-E9C4210A37CA}"/>
          </ac:spMkLst>
        </pc:spChg>
        <pc:spChg chg="mod">
          <ac:chgData name="Kolakowski, Artur" userId="9c34c8cc-b1df-44f6-bea5-dcf7a54ee35f" providerId="ADAL" clId="{3840EB45-74CA-49F5-8548-3DE287019A31}" dt="2022-12-08T10:51:58.103" v="19107" actId="790"/>
          <ac:spMkLst>
            <pc:docMk/>
            <pc:sldMk cId="3484757520" sldId="485"/>
            <ac:spMk id="6653" creationId="{61544BDB-C6CA-46A3-AB27-DDCF731485B2}"/>
          </ac:spMkLst>
        </pc:spChg>
        <pc:spChg chg="mod">
          <ac:chgData name="Kolakowski, Artur" userId="9c34c8cc-b1df-44f6-bea5-dcf7a54ee35f" providerId="ADAL" clId="{3840EB45-74CA-49F5-8548-3DE287019A31}" dt="2022-12-08T10:51:58.105" v="19108" actId="790"/>
          <ac:spMkLst>
            <pc:docMk/>
            <pc:sldMk cId="3484757520" sldId="485"/>
            <ac:spMk id="6654" creationId="{539204D6-9384-4399-90A1-144FEDD51943}"/>
          </ac:spMkLst>
        </pc:spChg>
        <pc:spChg chg="mod">
          <ac:chgData name="Kolakowski, Artur" userId="9c34c8cc-b1df-44f6-bea5-dcf7a54ee35f" providerId="ADAL" clId="{3840EB45-74CA-49F5-8548-3DE287019A31}" dt="2022-12-08T10:51:58.108" v="19109" actId="790"/>
          <ac:spMkLst>
            <pc:docMk/>
            <pc:sldMk cId="3484757520" sldId="485"/>
            <ac:spMk id="6655" creationId="{7FD50888-7552-49D1-9A27-26BBA66FB480}"/>
          </ac:spMkLst>
        </pc:spChg>
        <pc:spChg chg="mod">
          <ac:chgData name="Kolakowski, Artur" userId="9c34c8cc-b1df-44f6-bea5-dcf7a54ee35f" providerId="ADAL" clId="{3840EB45-74CA-49F5-8548-3DE287019A31}" dt="2022-12-08T10:51:58.111" v="19110" actId="790"/>
          <ac:spMkLst>
            <pc:docMk/>
            <pc:sldMk cId="3484757520" sldId="485"/>
            <ac:spMk id="6656" creationId="{DD3F52C1-5176-431C-B8BD-2CB13E288C64}"/>
          </ac:spMkLst>
        </pc:spChg>
        <pc:spChg chg="mod">
          <ac:chgData name="Kolakowski, Artur" userId="9c34c8cc-b1df-44f6-bea5-dcf7a54ee35f" providerId="ADAL" clId="{3840EB45-74CA-49F5-8548-3DE287019A31}" dt="2022-12-08T10:51:58.114" v="19111" actId="790"/>
          <ac:spMkLst>
            <pc:docMk/>
            <pc:sldMk cId="3484757520" sldId="485"/>
            <ac:spMk id="6657" creationId="{15DCF201-837E-48C4-AB2A-519FD847B0A6}"/>
          </ac:spMkLst>
        </pc:spChg>
        <pc:spChg chg="mod">
          <ac:chgData name="Kolakowski, Artur" userId="9c34c8cc-b1df-44f6-bea5-dcf7a54ee35f" providerId="ADAL" clId="{3840EB45-74CA-49F5-8548-3DE287019A31}" dt="2022-12-08T10:51:58.116" v="19112" actId="790"/>
          <ac:spMkLst>
            <pc:docMk/>
            <pc:sldMk cId="3484757520" sldId="485"/>
            <ac:spMk id="6658" creationId="{FA8F63B8-CF4F-4865-849E-A4FD35A09972}"/>
          </ac:spMkLst>
        </pc:spChg>
        <pc:spChg chg="mod">
          <ac:chgData name="Kolakowski, Artur" userId="9c34c8cc-b1df-44f6-bea5-dcf7a54ee35f" providerId="ADAL" clId="{3840EB45-74CA-49F5-8548-3DE287019A31}" dt="2022-12-08T10:51:58.118" v="19113" actId="790"/>
          <ac:spMkLst>
            <pc:docMk/>
            <pc:sldMk cId="3484757520" sldId="485"/>
            <ac:spMk id="6659" creationId="{45BD747B-DD57-4F9E-BC38-263A8DEB4A0E}"/>
          </ac:spMkLst>
        </pc:spChg>
        <pc:spChg chg="mod">
          <ac:chgData name="Kolakowski, Artur" userId="9c34c8cc-b1df-44f6-bea5-dcf7a54ee35f" providerId="ADAL" clId="{3840EB45-74CA-49F5-8548-3DE287019A31}" dt="2022-12-08T10:51:58.119" v="19114" actId="790"/>
          <ac:spMkLst>
            <pc:docMk/>
            <pc:sldMk cId="3484757520" sldId="485"/>
            <ac:spMk id="6660" creationId="{09E90DD0-6509-44C5-B885-84600CAFF024}"/>
          </ac:spMkLst>
        </pc:spChg>
        <pc:spChg chg="mod">
          <ac:chgData name="Kolakowski, Artur" userId="9c34c8cc-b1df-44f6-bea5-dcf7a54ee35f" providerId="ADAL" clId="{3840EB45-74CA-49F5-8548-3DE287019A31}" dt="2022-12-08T10:51:58.122" v="19115" actId="790"/>
          <ac:spMkLst>
            <pc:docMk/>
            <pc:sldMk cId="3484757520" sldId="485"/>
            <ac:spMk id="6661" creationId="{D6D943D9-7E95-45DF-ABE6-98D759726434}"/>
          </ac:spMkLst>
        </pc:spChg>
        <pc:spChg chg="mod">
          <ac:chgData name="Kolakowski, Artur" userId="9c34c8cc-b1df-44f6-bea5-dcf7a54ee35f" providerId="ADAL" clId="{3840EB45-74CA-49F5-8548-3DE287019A31}" dt="2022-12-08T10:51:58.124" v="19116" actId="790"/>
          <ac:spMkLst>
            <pc:docMk/>
            <pc:sldMk cId="3484757520" sldId="485"/>
            <ac:spMk id="6662" creationId="{9DEA46DD-F6FA-4F12-B018-B03218AB0DFC}"/>
          </ac:spMkLst>
        </pc:spChg>
        <pc:spChg chg="mod">
          <ac:chgData name="Kolakowski, Artur" userId="9c34c8cc-b1df-44f6-bea5-dcf7a54ee35f" providerId="ADAL" clId="{3840EB45-74CA-49F5-8548-3DE287019A31}" dt="2022-12-08T10:51:58.126" v="19117" actId="790"/>
          <ac:spMkLst>
            <pc:docMk/>
            <pc:sldMk cId="3484757520" sldId="485"/>
            <ac:spMk id="6663" creationId="{7BE771B5-A85A-4BEF-9F73-004F97AFA025}"/>
          </ac:spMkLst>
        </pc:spChg>
        <pc:spChg chg="mod">
          <ac:chgData name="Kolakowski, Artur" userId="9c34c8cc-b1df-44f6-bea5-dcf7a54ee35f" providerId="ADAL" clId="{3840EB45-74CA-49F5-8548-3DE287019A31}" dt="2022-12-08T10:51:58.130" v="19118" actId="790"/>
          <ac:spMkLst>
            <pc:docMk/>
            <pc:sldMk cId="3484757520" sldId="485"/>
            <ac:spMk id="6664" creationId="{22CAD001-190B-4A91-AB9B-36659212BE82}"/>
          </ac:spMkLst>
        </pc:spChg>
        <pc:spChg chg="mod">
          <ac:chgData name="Kolakowski, Artur" userId="9c34c8cc-b1df-44f6-bea5-dcf7a54ee35f" providerId="ADAL" clId="{3840EB45-74CA-49F5-8548-3DE287019A31}" dt="2022-12-08T10:51:58.132" v="19119" actId="790"/>
          <ac:spMkLst>
            <pc:docMk/>
            <pc:sldMk cId="3484757520" sldId="485"/>
            <ac:spMk id="6665" creationId="{B4087231-6A48-4E96-8DF1-C66D3E465D4E}"/>
          </ac:spMkLst>
        </pc:spChg>
        <pc:spChg chg="mod">
          <ac:chgData name="Kolakowski, Artur" userId="9c34c8cc-b1df-44f6-bea5-dcf7a54ee35f" providerId="ADAL" clId="{3840EB45-74CA-49F5-8548-3DE287019A31}" dt="2022-12-08T10:51:58.134" v="19120" actId="790"/>
          <ac:spMkLst>
            <pc:docMk/>
            <pc:sldMk cId="3484757520" sldId="485"/>
            <ac:spMk id="6666" creationId="{402C1EF2-A283-4563-9F54-B629AB67198A}"/>
          </ac:spMkLst>
        </pc:spChg>
        <pc:spChg chg="mod">
          <ac:chgData name="Kolakowski, Artur" userId="9c34c8cc-b1df-44f6-bea5-dcf7a54ee35f" providerId="ADAL" clId="{3840EB45-74CA-49F5-8548-3DE287019A31}" dt="2022-12-08T10:51:58.136" v="19121" actId="790"/>
          <ac:spMkLst>
            <pc:docMk/>
            <pc:sldMk cId="3484757520" sldId="485"/>
            <ac:spMk id="6667" creationId="{35F3C920-D11F-4F5D-93F2-26807150BECE}"/>
          </ac:spMkLst>
        </pc:spChg>
        <pc:spChg chg="mod">
          <ac:chgData name="Kolakowski, Artur" userId="9c34c8cc-b1df-44f6-bea5-dcf7a54ee35f" providerId="ADAL" clId="{3840EB45-74CA-49F5-8548-3DE287019A31}" dt="2022-12-08T10:51:58.137" v="19122" actId="790"/>
          <ac:spMkLst>
            <pc:docMk/>
            <pc:sldMk cId="3484757520" sldId="485"/>
            <ac:spMk id="6668" creationId="{9A60E1FA-9092-4B6E-8362-CBBDEFF75AFA}"/>
          </ac:spMkLst>
        </pc:spChg>
        <pc:spChg chg="mod">
          <ac:chgData name="Kolakowski, Artur" userId="9c34c8cc-b1df-44f6-bea5-dcf7a54ee35f" providerId="ADAL" clId="{3840EB45-74CA-49F5-8548-3DE287019A31}" dt="2022-12-08T10:51:58.140" v="19123" actId="790"/>
          <ac:spMkLst>
            <pc:docMk/>
            <pc:sldMk cId="3484757520" sldId="485"/>
            <ac:spMk id="6669" creationId="{7928F537-3016-42AB-BC18-FBB2E2EAA574}"/>
          </ac:spMkLst>
        </pc:spChg>
        <pc:spChg chg="mod">
          <ac:chgData name="Kolakowski, Artur" userId="9c34c8cc-b1df-44f6-bea5-dcf7a54ee35f" providerId="ADAL" clId="{3840EB45-74CA-49F5-8548-3DE287019A31}" dt="2022-12-08T10:51:58.142" v="19124" actId="790"/>
          <ac:spMkLst>
            <pc:docMk/>
            <pc:sldMk cId="3484757520" sldId="485"/>
            <ac:spMk id="6670" creationId="{DE77E758-E9CA-4BB4-BAAA-B13AA529B51E}"/>
          </ac:spMkLst>
        </pc:spChg>
        <pc:spChg chg="mod">
          <ac:chgData name="Kolakowski, Artur" userId="9c34c8cc-b1df-44f6-bea5-dcf7a54ee35f" providerId="ADAL" clId="{3840EB45-74CA-49F5-8548-3DE287019A31}" dt="2022-12-08T10:51:58.144" v="19125" actId="790"/>
          <ac:spMkLst>
            <pc:docMk/>
            <pc:sldMk cId="3484757520" sldId="485"/>
            <ac:spMk id="6671" creationId="{ACA0DAF2-9773-4080-A41F-EC9FCA2C8C46}"/>
          </ac:spMkLst>
        </pc:spChg>
        <pc:spChg chg="mod">
          <ac:chgData name="Kolakowski, Artur" userId="9c34c8cc-b1df-44f6-bea5-dcf7a54ee35f" providerId="ADAL" clId="{3840EB45-74CA-49F5-8548-3DE287019A31}" dt="2022-12-08T10:51:58.146" v="19126" actId="790"/>
          <ac:spMkLst>
            <pc:docMk/>
            <pc:sldMk cId="3484757520" sldId="485"/>
            <ac:spMk id="6672" creationId="{4E295CB6-297D-46B2-AF1A-AFFF6855BB15}"/>
          </ac:spMkLst>
        </pc:spChg>
        <pc:spChg chg="mod">
          <ac:chgData name="Kolakowski, Artur" userId="9c34c8cc-b1df-44f6-bea5-dcf7a54ee35f" providerId="ADAL" clId="{3840EB45-74CA-49F5-8548-3DE287019A31}" dt="2022-12-08T10:51:58.150" v="19127" actId="790"/>
          <ac:spMkLst>
            <pc:docMk/>
            <pc:sldMk cId="3484757520" sldId="485"/>
            <ac:spMk id="6673" creationId="{8C05C2E6-EFA5-40D9-BD9F-3F8EF38603E7}"/>
          </ac:spMkLst>
        </pc:spChg>
        <pc:spChg chg="mod">
          <ac:chgData name="Kolakowski, Artur" userId="9c34c8cc-b1df-44f6-bea5-dcf7a54ee35f" providerId="ADAL" clId="{3840EB45-74CA-49F5-8548-3DE287019A31}" dt="2022-12-08T10:51:58.152" v="19128" actId="790"/>
          <ac:spMkLst>
            <pc:docMk/>
            <pc:sldMk cId="3484757520" sldId="485"/>
            <ac:spMk id="6674" creationId="{A4A8C388-DE42-4567-884D-7DEAF068A0C2}"/>
          </ac:spMkLst>
        </pc:spChg>
        <pc:spChg chg="mod">
          <ac:chgData name="Kolakowski, Artur" userId="9c34c8cc-b1df-44f6-bea5-dcf7a54ee35f" providerId="ADAL" clId="{3840EB45-74CA-49F5-8548-3DE287019A31}" dt="2022-12-08T10:51:58.155" v="19129" actId="790"/>
          <ac:spMkLst>
            <pc:docMk/>
            <pc:sldMk cId="3484757520" sldId="485"/>
            <ac:spMk id="6675" creationId="{1B851729-71F3-4E69-9C03-70D654619D35}"/>
          </ac:spMkLst>
        </pc:spChg>
        <pc:spChg chg="mod">
          <ac:chgData name="Kolakowski, Artur" userId="9c34c8cc-b1df-44f6-bea5-dcf7a54ee35f" providerId="ADAL" clId="{3840EB45-74CA-49F5-8548-3DE287019A31}" dt="2022-12-08T10:51:58.157" v="19130" actId="790"/>
          <ac:spMkLst>
            <pc:docMk/>
            <pc:sldMk cId="3484757520" sldId="485"/>
            <ac:spMk id="6676" creationId="{55E320F0-7C31-406F-A6EE-48EF59055A48}"/>
          </ac:spMkLst>
        </pc:spChg>
        <pc:spChg chg="mod">
          <ac:chgData name="Kolakowski, Artur" userId="9c34c8cc-b1df-44f6-bea5-dcf7a54ee35f" providerId="ADAL" clId="{3840EB45-74CA-49F5-8548-3DE287019A31}" dt="2022-12-08T10:51:58.159" v="19131" actId="790"/>
          <ac:spMkLst>
            <pc:docMk/>
            <pc:sldMk cId="3484757520" sldId="485"/>
            <ac:spMk id="6677" creationId="{97057D0D-1B32-41F6-9047-FE9D2B1DA6AA}"/>
          </ac:spMkLst>
        </pc:spChg>
        <pc:spChg chg="mod">
          <ac:chgData name="Kolakowski, Artur" userId="9c34c8cc-b1df-44f6-bea5-dcf7a54ee35f" providerId="ADAL" clId="{3840EB45-74CA-49F5-8548-3DE287019A31}" dt="2022-12-08T10:51:58.161" v="19132" actId="790"/>
          <ac:spMkLst>
            <pc:docMk/>
            <pc:sldMk cId="3484757520" sldId="485"/>
            <ac:spMk id="6678" creationId="{FE641A95-D3E1-4668-9A9F-485B942BF706}"/>
          </ac:spMkLst>
        </pc:spChg>
        <pc:spChg chg="mod">
          <ac:chgData name="Kolakowski, Artur" userId="9c34c8cc-b1df-44f6-bea5-dcf7a54ee35f" providerId="ADAL" clId="{3840EB45-74CA-49F5-8548-3DE287019A31}" dt="2022-12-08T10:51:58.164" v="19133" actId="790"/>
          <ac:spMkLst>
            <pc:docMk/>
            <pc:sldMk cId="3484757520" sldId="485"/>
            <ac:spMk id="6679" creationId="{E4EBBB91-560C-4ED2-B50D-146D4365E85B}"/>
          </ac:spMkLst>
        </pc:spChg>
        <pc:spChg chg="mod">
          <ac:chgData name="Kolakowski, Artur" userId="9c34c8cc-b1df-44f6-bea5-dcf7a54ee35f" providerId="ADAL" clId="{3840EB45-74CA-49F5-8548-3DE287019A31}" dt="2022-12-08T10:51:58.166" v="19134" actId="790"/>
          <ac:spMkLst>
            <pc:docMk/>
            <pc:sldMk cId="3484757520" sldId="485"/>
            <ac:spMk id="6680" creationId="{40E3FF2C-35F4-49BC-BAF1-1E15B62F5C67}"/>
          </ac:spMkLst>
        </pc:spChg>
        <pc:spChg chg="mod">
          <ac:chgData name="Kolakowski, Artur" userId="9c34c8cc-b1df-44f6-bea5-dcf7a54ee35f" providerId="ADAL" clId="{3840EB45-74CA-49F5-8548-3DE287019A31}" dt="2022-12-08T10:51:58.170" v="19135" actId="790"/>
          <ac:spMkLst>
            <pc:docMk/>
            <pc:sldMk cId="3484757520" sldId="485"/>
            <ac:spMk id="6681" creationId="{B34BB299-817E-4F13-B304-0FCA18A91F3E}"/>
          </ac:spMkLst>
        </pc:spChg>
        <pc:spChg chg="mod">
          <ac:chgData name="Kolakowski, Artur" userId="9c34c8cc-b1df-44f6-bea5-dcf7a54ee35f" providerId="ADAL" clId="{3840EB45-74CA-49F5-8548-3DE287019A31}" dt="2022-12-08T10:51:58.172" v="19136" actId="790"/>
          <ac:spMkLst>
            <pc:docMk/>
            <pc:sldMk cId="3484757520" sldId="485"/>
            <ac:spMk id="6682" creationId="{54A49E20-2388-4C95-82BD-321A5414262C}"/>
          </ac:spMkLst>
        </pc:spChg>
        <pc:spChg chg="mod">
          <ac:chgData name="Kolakowski, Artur" userId="9c34c8cc-b1df-44f6-bea5-dcf7a54ee35f" providerId="ADAL" clId="{3840EB45-74CA-49F5-8548-3DE287019A31}" dt="2022-12-08T10:51:58.174" v="19137" actId="790"/>
          <ac:spMkLst>
            <pc:docMk/>
            <pc:sldMk cId="3484757520" sldId="485"/>
            <ac:spMk id="6683" creationId="{A3C44A58-D51F-48E5-BCF8-4AFF7C927FAF}"/>
          </ac:spMkLst>
        </pc:spChg>
        <pc:spChg chg="mod">
          <ac:chgData name="Kolakowski, Artur" userId="9c34c8cc-b1df-44f6-bea5-dcf7a54ee35f" providerId="ADAL" clId="{3840EB45-74CA-49F5-8548-3DE287019A31}" dt="2022-12-08T10:51:58.176" v="19138" actId="790"/>
          <ac:spMkLst>
            <pc:docMk/>
            <pc:sldMk cId="3484757520" sldId="485"/>
            <ac:spMk id="6684" creationId="{C8C9C2A0-11AE-40DD-A530-9064BACD6726}"/>
          </ac:spMkLst>
        </pc:spChg>
        <pc:spChg chg="mod">
          <ac:chgData name="Kolakowski, Artur" userId="9c34c8cc-b1df-44f6-bea5-dcf7a54ee35f" providerId="ADAL" clId="{3840EB45-74CA-49F5-8548-3DE287019A31}" dt="2022-12-08T10:51:58.179" v="19139" actId="790"/>
          <ac:spMkLst>
            <pc:docMk/>
            <pc:sldMk cId="3484757520" sldId="485"/>
            <ac:spMk id="6685" creationId="{ED4C6090-E112-4266-83C4-3E8F44AACC9B}"/>
          </ac:spMkLst>
        </pc:spChg>
        <pc:spChg chg="mod">
          <ac:chgData name="Kolakowski, Artur" userId="9c34c8cc-b1df-44f6-bea5-dcf7a54ee35f" providerId="ADAL" clId="{3840EB45-74CA-49F5-8548-3DE287019A31}" dt="2022-12-08T10:51:58.182" v="19140" actId="790"/>
          <ac:spMkLst>
            <pc:docMk/>
            <pc:sldMk cId="3484757520" sldId="485"/>
            <ac:spMk id="6686" creationId="{EB04F8E0-FCF5-44E5-9D76-2675070DBC00}"/>
          </ac:spMkLst>
        </pc:spChg>
        <pc:spChg chg="mod">
          <ac:chgData name="Kolakowski, Artur" userId="9c34c8cc-b1df-44f6-bea5-dcf7a54ee35f" providerId="ADAL" clId="{3840EB45-74CA-49F5-8548-3DE287019A31}" dt="2022-12-08T10:51:58.184" v="19141" actId="790"/>
          <ac:spMkLst>
            <pc:docMk/>
            <pc:sldMk cId="3484757520" sldId="485"/>
            <ac:spMk id="6687" creationId="{689709DC-7B68-4A8C-91B0-3797B498F49E}"/>
          </ac:spMkLst>
        </pc:spChg>
        <pc:spChg chg="mod">
          <ac:chgData name="Kolakowski, Artur" userId="9c34c8cc-b1df-44f6-bea5-dcf7a54ee35f" providerId="ADAL" clId="{3840EB45-74CA-49F5-8548-3DE287019A31}" dt="2022-12-08T10:51:58.186" v="19142" actId="790"/>
          <ac:spMkLst>
            <pc:docMk/>
            <pc:sldMk cId="3484757520" sldId="485"/>
            <ac:spMk id="6688" creationId="{5699F70F-E8C9-46C0-ABCB-422CE6A7DDD4}"/>
          </ac:spMkLst>
        </pc:spChg>
        <pc:spChg chg="mod">
          <ac:chgData name="Kolakowski, Artur" userId="9c34c8cc-b1df-44f6-bea5-dcf7a54ee35f" providerId="ADAL" clId="{3840EB45-74CA-49F5-8548-3DE287019A31}" dt="2022-12-08T10:51:58.189" v="19143" actId="790"/>
          <ac:spMkLst>
            <pc:docMk/>
            <pc:sldMk cId="3484757520" sldId="485"/>
            <ac:spMk id="6689" creationId="{A579633D-3A73-44D8-8067-EBCED8004A18}"/>
          </ac:spMkLst>
        </pc:spChg>
        <pc:spChg chg="mod">
          <ac:chgData name="Kolakowski, Artur" userId="9c34c8cc-b1df-44f6-bea5-dcf7a54ee35f" providerId="ADAL" clId="{3840EB45-74CA-49F5-8548-3DE287019A31}" dt="2022-12-08T10:51:58.192" v="19144" actId="790"/>
          <ac:spMkLst>
            <pc:docMk/>
            <pc:sldMk cId="3484757520" sldId="485"/>
            <ac:spMk id="6690" creationId="{9DA4F61C-CAFA-48A2-9E14-9AA380825AAF}"/>
          </ac:spMkLst>
        </pc:spChg>
        <pc:spChg chg="mod">
          <ac:chgData name="Kolakowski, Artur" userId="9c34c8cc-b1df-44f6-bea5-dcf7a54ee35f" providerId="ADAL" clId="{3840EB45-74CA-49F5-8548-3DE287019A31}" dt="2022-12-08T10:51:58.195" v="19145" actId="790"/>
          <ac:spMkLst>
            <pc:docMk/>
            <pc:sldMk cId="3484757520" sldId="485"/>
            <ac:spMk id="6691" creationId="{DAAB9F74-81D7-4217-9BB0-8DDE41CAFC9E}"/>
          </ac:spMkLst>
        </pc:spChg>
        <pc:spChg chg="mod">
          <ac:chgData name="Kolakowski, Artur" userId="9c34c8cc-b1df-44f6-bea5-dcf7a54ee35f" providerId="ADAL" clId="{3840EB45-74CA-49F5-8548-3DE287019A31}" dt="2022-12-08T10:51:58.197" v="19146" actId="790"/>
          <ac:spMkLst>
            <pc:docMk/>
            <pc:sldMk cId="3484757520" sldId="485"/>
            <ac:spMk id="6692" creationId="{B69941AD-3F34-412D-8467-28E9816444FA}"/>
          </ac:spMkLst>
        </pc:spChg>
        <pc:spChg chg="mod">
          <ac:chgData name="Kolakowski, Artur" userId="9c34c8cc-b1df-44f6-bea5-dcf7a54ee35f" providerId="ADAL" clId="{3840EB45-74CA-49F5-8548-3DE287019A31}" dt="2022-12-08T10:51:58.199" v="19147" actId="790"/>
          <ac:spMkLst>
            <pc:docMk/>
            <pc:sldMk cId="3484757520" sldId="485"/>
            <ac:spMk id="6693" creationId="{9B5825B6-8CC5-4887-95F2-A514FF29A71A}"/>
          </ac:spMkLst>
        </pc:spChg>
        <pc:spChg chg="mod">
          <ac:chgData name="Kolakowski, Artur" userId="9c34c8cc-b1df-44f6-bea5-dcf7a54ee35f" providerId="ADAL" clId="{3840EB45-74CA-49F5-8548-3DE287019A31}" dt="2022-12-08T10:51:58.201" v="19148" actId="790"/>
          <ac:spMkLst>
            <pc:docMk/>
            <pc:sldMk cId="3484757520" sldId="485"/>
            <ac:spMk id="6694" creationId="{BF531925-F54B-4623-9323-778AFF49968C}"/>
          </ac:spMkLst>
        </pc:spChg>
        <pc:spChg chg="mod">
          <ac:chgData name="Kolakowski, Artur" userId="9c34c8cc-b1df-44f6-bea5-dcf7a54ee35f" providerId="ADAL" clId="{3840EB45-74CA-49F5-8548-3DE287019A31}" dt="2022-12-08T10:51:58.203" v="19149" actId="790"/>
          <ac:spMkLst>
            <pc:docMk/>
            <pc:sldMk cId="3484757520" sldId="485"/>
            <ac:spMk id="6695" creationId="{450B294F-26B8-429F-B81E-E2D40C314DC1}"/>
          </ac:spMkLst>
        </pc:spChg>
        <pc:spChg chg="mod">
          <ac:chgData name="Kolakowski, Artur" userId="9c34c8cc-b1df-44f6-bea5-dcf7a54ee35f" providerId="ADAL" clId="{3840EB45-74CA-49F5-8548-3DE287019A31}" dt="2022-12-08T10:51:58.206" v="19150" actId="790"/>
          <ac:spMkLst>
            <pc:docMk/>
            <pc:sldMk cId="3484757520" sldId="485"/>
            <ac:spMk id="6696" creationId="{71A53607-D84D-427F-9062-86D35408BCED}"/>
          </ac:spMkLst>
        </pc:spChg>
        <pc:spChg chg="mod">
          <ac:chgData name="Kolakowski, Artur" userId="9c34c8cc-b1df-44f6-bea5-dcf7a54ee35f" providerId="ADAL" clId="{3840EB45-74CA-49F5-8548-3DE287019A31}" dt="2022-12-08T10:51:58.208" v="19151" actId="790"/>
          <ac:spMkLst>
            <pc:docMk/>
            <pc:sldMk cId="3484757520" sldId="485"/>
            <ac:spMk id="6697" creationId="{B5D7FF13-79A6-4DF2-8946-137F458D383E}"/>
          </ac:spMkLst>
        </pc:spChg>
        <pc:spChg chg="mod">
          <ac:chgData name="Kolakowski, Artur" userId="9c34c8cc-b1df-44f6-bea5-dcf7a54ee35f" providerId="ADAL" clId="{3840EB45-74CA-49F5-8548-3DE287019A31}" dt="2022-12-08T10:51:58.211" v="19152" actId="790"/>
          <ac:spMkLst>
            <pc:docMk/>
            <pc:sldMk cId="3484757520" sldId="485"/>
            <ac:spMk id="6698" creationId="{143B87E7-BE86-422F-8EE9-A01901BA8CCB}"/>
          </ac:spMkLst>
        </pc:spChg>
        <pc:spChg chg="mod">
          <ac:chgData name="Kolakowski, Artur" userId="9c34c8cc-b1df-44f6-bea5-dcf7a54ee35f" providerId="ADAL" clId="{3840EB45-74CA-49F5-8548-3DE287019A31}" dt="2022-12-08T10:51:58.213" v="19153" actId="790"/>
          <ac:spMkLst>
            <pc:docMk/>
            <pc:sldMk cId="3484757520" sldId="485"/>
            <ac:spMk id="6699" creationId="{527BF9DF-5836-4C77-A597-7D5D5F27B55F}"/>
          </ac:spMkLst>
        </pc:spChg>
        <pc:spChg chg="mod">
          <ac:chgData name="Kolakowski, Artur" userId="9c34c8cc-b1df-44f6-bea5-dcf7a54ee35f" providerId="ADAL" clId="{3840EB45-74CA-49F5-8548-3DE287019A31}" dt="2022-12-08T10:51:58.216" v="19154" actId="790"/>
          <ac:spMkLst>
            <pc:docMk/>
            <pc:sldMk cId="3484757520" sldId="485"/>
            <ac:spMk id="6700" creationId="{D8BD1C60-CDCD-4443-9B37-A3ABA59F93AA}"/>
          </ac:spMkLst>
        </pc:spChg>
        <pc:spChg chg="mod">
          <ac:chgData name="Kolakowski, Artur" userId="9c34c8cc-b1df-44f6-bea5-dcf7a54ee35f" providerId="ADAL" clId="{3840EB45-74CA-49F5-8548-3DE287019A31}" dt="2022-12-08T10:51:58.218" v="19155" actId="790"/>
          <ac:spMkLst>
            <pc:docMk/>
            <pc:sldMk cId="3484757520" sldId="485"/>
            <ac:spMk id="6701" creationId="{5B0F8EC4-1ACB-40C3-8522-CAA593CC074C}"/>
          </ac:spMkLst>
        </pc:spChg>
        <pc:spChg chg="mod">
          <ac:chgData name="Kolakowski, Artur" userId="9c34c8cc-b1df-44f6-bea5-dcf7a54ee35f" providerId="ADAL" clId="{3840EB45-74CA-49F5-8548-3DE287019A31}" dt="2022-12-08T10:51:58.220" v="19156" actId="790"/>
          <ac:spMkLst>
            <pc:docMk/>
            <pc:sldMk cId="3484757520" sldId="485"/>
            <ac:spMk id="6702" creationId="{E7202634-53D7-442C-8530-E45BC46D7A3E}"/>
          </ac:spMkLst>
        </pc:spChg>
        <pc:spChg chg="mod">
          <ac:chgData name="Kolakowski, Artur" userId="9c34c8cc-b1df-44f6-bea5-dcf7a54ee35f" providerId="ADAL" clId="{3840EB45-74CA-49F5-8548-3DE287019A31}" dt="2022-12-08T10:51:58.223" v="19157" actId="790"/>
          <ac:spMkLst>
            <pc:docMk/>
            <pc:sldMk cId="3484757520" sldId="485"/>
            <ac:spMk id="6703" creationId="{80DAAB71-C844-4A25-9B9E-42BA373B1AE3}"/>
          </ac:spMkLst>
        </pc:spChg>
        <pc:spChg chg="mod">
          <ac:chgData name="Kolakowski, Artur" userId="9c34c8cc-b1df-44f6-bea5-dcf7a54ee35f" providerId="ADAL" clId="{3840EB45-74CA-49F5-8548-3DE287019A31}" dt="2022-12-08T10:51:58.225" v="19158" actId="790"/>
          <ac:spMkLst>
            <pc:docMk/>
            <pc:sldMk cId="3484757520" sldId="485"/>
            <ac:spMk id="6704" creationId="{3ED4A43F-7738-4168-86ED-A58E5C1A7A1B}"/>
          </ac:spMkLst>
        </pc:spChg>
        <pc:spChg chg="mod">
          <ac:chgData name="Kolakowski, Artur" userId="9c34c8cc-b1df-44f6-bea5-dcf7a54ee35f" providerId="ADAL" clId="{3840EB45-74CA-49F5-8548-3DE287019A31}" dt="2022-12-08T10:51:58.228" v="19159" actId="790"/>
          <ac:spMkLst>
            <pc:docMk/>
            <pc:sldMk cId="3484757520" sldId="485"/>
            <ac:spMk id="6705" creationId="{1A54628E-C364-487B-B0C5-DDFE62B7B9B2}"/>
          </ac:spMkLst>
        </pc:spChg>
        <pc:spChg chg="mod">
          <ac:chgData name="Kolakowski, Artur" userId="9c34c8cc-b1df-44f6-bea5-dcf7a54ee35f" providerId="ADAL" clId="{3840EB45-74CA-49F5-8548-3DE287019A31}" dt="2022-12-08T10:51:58.231" v="19160" actId="790"/>
          <ac:spMkLst>
            <pc:docMk/>
            <pc:sldMk cId="3484757520" sldId="485"/>
            <ac:spMk id="6706" creationId="{228C6E60-5279-44E9-A8EB-535945D4FC16}"/>
          </ac:spMkLst>
        </pc:spChg>
        <pc:spChg chg="mod">
          <ac:chgData name="Kolakowski, Artur" userId="9c34c8cc-b1df-44f6-bea5-dcf7a54ee35f" providerId="ADAL" clId="{3840EB45-74CA-49F5-8548-3DE287019A31}" dt="2022-12-08T10:51:58.233" v="19161" actId="790"/>
          <ac:spMkLst>
            <pc:docMk/>
            <pc:sldMk cId="3484757520" sldId="485"/>
            <ac:spMk id="6707" creationId="{64618914-248C-441C-B074-4F006E24AE82}"/>
          </ac:spMkLst>
        </pc:spChg>
        <pc:spChg chg="mod">
          <ac:chgData name="Kolakowski, Artur" userId="9c34c8cc-b1df-44f6-bea5-dcf7a54ee35f" providerId="ADAL" clId="{3840EB45-74CA-49F5-8548-3DE287019A31}" dt="2022-12-08T10:51:58.236" v="19162" actId="790"/>
          <ac:spMkLst>
            <pc:docMk/>
            <pc:sldMk cId="3484757520" sldId="485"/>
            <ac:spMk id="6708" creationId="{D4428781-EE2B-4BEC-9943-2B06BDF8F533}"/>
          </ac:spMkLst>
        </pc:spChg>
        <pc:spChg chg="mod">
          <ac:chgData name="Kolakowski, Artur" userId="9c34c8cc-b1df-44f6-bea5-dcf7a54ee35f" providerId="ADAL" clId="{3840EB45-74CA-49F5-8548-3DE287019A31}" dt="2022-12-08T10:51:58.239" v="19163" actId="790"/>
          <ac:spMkLst>
            <pc:docMk/>
            <pc:sldMk cId="3484757520" sldId="485"/>
            <ac:spMk id="6709" creationId="{12F236E7-2C5E-48D4-AA6A-CBABF207D61F}"/>
          </ac:spMkLst>
        </pc:spChg>
        <pc:spChg chg="mod">
          <ac:chgData name="Kolakowski, Artur" userId="9c34c8cc-b1df-44f6-bea5-dcf7a54ee35f" providerId="ADAL" clId="{3840EB45-74CA-49F5-8548-3DE287019A31}" dt="2022-12-08T10:51:58.242" v="19164" actId="790"/>
          <ac:spMkLst>
            <pc:docMk/>
            <pc:sldMk cId="3484757520" sldId="485"/>
            <ac:spMk id="6710" creationId="{C073E97D-5879-4B26-812E-297EAE2E4528}"/>
          </ac:spMkLst>
        </pc:spChg>
        <pc:spChg chg="mod">
          <ac:chgData name="Kolakowski, Artur" userId="9c34c8cc-b1df-44f6-bea5-dcf7a54ee35f" providerId="ADAL" clId="{3840EB45-74CA-49F5-8548-3DE287019A31}" dt="2022-12-08T10:51:58.244" v="19165" actId="790"/>
          <ac:spMkLst>
            <pc:docMk/>
            <pc:sldMk cId="3484757520" sldId="485"/>
            <ac:spMk id="6711" creationId="{5E7565DB-7190-444A-BE4F-9F8E91B7BBE6}"/>
          </ac:spMkLst>
        </pc:spChg>
        <pc:spChg chg="mod">
          <ac:chgData name="Kolakowski, Artur" userId="9c34c8cc-b1df-44f6-bea5-dcf7a54ee35f" providerId="ADAL" clId="{3840EB45-74CA-49F5-8548-3DE287019A31}" dt="2022-12-08T10:51:58.248" v="19166" actId="790"/>
          <ac:spMkLst>
            <pc:docMk/>
            <pc:sldMk cId="3484757520" sldId="485"/>
            <ac:spMk id="6712" creationId="{552EC821-1573-485E-8941-E4138420FD48}"/>
          </ac:spMkLst>
        </pc:spChg>
        <pc:spChg chg="mod">
          <ac:chgData name="Kolakowski, Artur" userId="9c34c8cc-b1df-44f6-bea5-dcf7a54ee35f" providerId="ADAL" clId="{3840EB45-74CA-49F5-8548-3DE287019A31}" dt="2022-12-08T10:51:58.249" v="19167" actId="790"/>
          <ac:spMkLst>
            <pc:docMk/>
            <pc:sldMk cId="3484757520" sldId="485"/>
            <ac:spMk id="6713" creationId="{B2E73965-2B17-497D-87C1-24A5B96DAE1E}"/>
          </ac:spMkLst>
        </pc:spChg>
        <pc:spChg chg="mod">
          <ac:chgData name="Kolakowski, Artur" userId="9c34c8cc-b1df-44f6-bea5-dcf7a54ee35f" providerId="ADAL" clId="{3840EB45-74CA-49F5-8548-3DE287019A31}" dt="2022-12-08T10:51:58.252" v="19168" actId="790"/>
          <ac:spMkLst>
            <pc:docMk/>
            <pc:sldMk cId="3484757520" sldId="485"/>
            <ac:spMk id="6714" creationId="{9CABD6B2-B32F-4105-A1AF-98BE3E2E4FFE}"/>
          </ac:spMkLst>
        </pc:spChg>
        <pc:spChg chg="mod">
          <ac:chgData name="Kolakowski, Artur" userId="9c34c8cc-b1df-44f6-bea5-dcf7a54ee35f" providerId="ADAL" clId="{3840EB45-74CA-49F5-8548-3DE287019A31}" dt="2022-12-08T10:51:58.254" v="19169" actId="790"/>
          <ac:spMkLst>
            <pc:docMk/>
            <pc:sldMk cId="3484757520" sldId="485"/>
            <ac:spMk id="6715" creationId="{A1C30FC4-42C7-40CA-BE7A-B1369CC56454}"/>
          </ac:spMkLst>
        </pc:spChg>
        <pc:spChg chg="mod">
          <ac:chgData name="Kolakowski, Artur" userId="9c34c8cc-b1df-44f6-bea5-dcf7a54ee35f" providerId="ADAL" clId="{3840EB45-74CA-49F5-8548-3DE287019A31}" dt="2022-12-08T10:51:58.256" v="19170" actId="790"/>
          <ac:spMkLst>
            <pc:docMk/>
            <pc:sldMk cId="3484757520" sldId="485"/>
            <ac:spMk id="6716" creationId="{8522FC49-EAA7-418C-9A99-6948C37EA6B8}"/>
          </ac:spMkLst>
        </pc:spChg>
        <pc:spChg chg="mod">
          <ac:chgData name="Kolakowski, Artur" userId="9c34c8cc-b1df-44f6-bea5-dcf7a54ee35f" providerId="ADAL" clId="{3840EB45-74CA-49F5-8548-3DE287019A31}" dt="2022-12-08T10:51:58.259" v="19171" actId="790"/>
          <ac:spMkLst>
            <pc:docMk/>
            <pc:sldMk cId="3484757520" sldId="485"/>
            <ac:spMk id="6717" creationId="{C92901AF-B133-4AFF-A342-4F29939353EA}"/>
          </ac:spMkLst>
        </pc:spChg>
        <pc:spChg chg="mod">
          <ac:chgData name="Kolakowski, Artur" userId="9c34c8cc-b1df-44f6-bea5-dcf7a54ee35f" providerId="ADAL" clId="{3840EB45-74CA-49F5-8548-3DE287019A31}" dt="2022-12-08T10:51:58.262" v="19172" actId="790"/>
          <ac:spMkLst>
            <pc:docMk/>
            <pc:sldMk cId="3484757520" sldId="485"/>
            <ac:spMk id="6718" creationId="{8238B912-E736-44F1-98D9-3CA1F55DC8A6}"/>
          </ac:spMkLst>
        </pc:spChg>
        <pc:spChg chg="mod">
          <ac:chgData name="Kolakowski, Artur" userId="9c34c8cc-b1df-44f6-bea5-dcf7a54ee35f" providerId="ADAL" clId="{3840EB45-74CA-49F5-8548-3DE287019A31}" dt="2022-12-08T10:51:58.264" v="19173" actId="790"/>
          <ac:spMkLst>
            <pc:docMk/>
            <pc:sldMk cId="3484757520" sldId="485"/>
            <ac:spMk id="6719" creationId="{23D33521-1645-4093-AB75-0A3BC1F3A65D}"/>
          </ac:spMkLst>
        </pc:spChg>
        <pc:spChg chg="mod">
          <ac:chgData name="Kolakowski, Artur" userId="9c34c8cc-b1df-44f6-bea5-dcf7a54ee35f" providerId="ADAL" clId="{3840EB45-74CA-49F5-8548-3DE287019A31}" dt="2022-12-08T10:51:58.266" v="19174" actId="790"/>
          <ac:spMkLst>
            <pc:docMk/>
            <pc:sldMk cId="3484757520" sldId="485"/>
            <ac:spMk id="6720" creationId="{527DD1D2-4224-433F-8731-5E87017F1DFB}"/>
          </ac:spMkLst>
        </pc:spChg>
        <pc:spChg chg="mod">
          <ac:chgData name="Kolakowski, Artur" userId="9c34c8cc-b1df-44f6-bea5-dcf7a54ee35f" providerId="ADAL" clId="{3840EB45-74CA-49F5-8548-3DE287019A31}" dt="2022-12-08T10:51:58.270" v="19175" actId="790"/>
          <ac:spMkLst>
            <pc:docMk/>
            <pc:sldMk cId="3484757520" sldId="485"/>
            <ac:spMk id="6721" creationId="{43F7CD79-733E-4E39-85B6-50345813445C}"/>
          </ac:spMkLst>
        </pc:spChg>
        <pc:spChg chg="mod">
          <ac:chgData name="Kolakowski, Artur" userId="9c34c8cc-b1df-44f6-bea5-dcf7a54ee35f" providerId="ADAL" clId="{3840EB45-74CA-49F5-8548-3DE287019A31}" dt="2022-12-08T10:51:58.272" v="19176" actId="790"/>
          <ac:spMkLst>
            <pc:docMk/>
            <pc:sldMk cId="3484757520" sldId="485"/>
            <ac:spMk id="6722" creationId="{B3854B85-D410-4E49-9A4F-B6FA0C47B8B0}"/>
          </ac:spMkLst>
        </pc:spChg>
        <pc:spChg chg="mod">
          <ac:chgData name="Kolakowski, Artur" userId="9c34c8cc-b1df-44f6-bea5-dcf7a54ee35f" providerId="ADAL" clId="{3840EB45-74CA-49F5-8548-3DE287019A31}" dt="2022-12-08T10:51:58.275" v="19177" actId="790"/>
          <ac:spMkLst>
            <pc:docMk/>
            <pc:sldMk cId="3484757520" sldId="485"/>
            <ac:spMk id="6723" creationId="{128ACAB8-FF54-4A29-B05F-7FD23C5B1C54}"/>
          </ac:spMkLst>
        </pc:spChg>
        <pc:spChg chg="mod">
          <ac:chgData name="Kolakowski, Artur" userId="9c34c8cc-b1df-44f6-bea5-dcf7a54ee35f" providerId="ADAL" clId="{3840EB45-74CA-49F5-8548-3DE287019A31}" dt="2022-12-08T10:51:58.276" v="19178" actId="790"/>
          <ac:spMkLst>
            <pc:docMk/>
            <pc:sldMk cId="3484757520" sldId="485"/>
            <ac:spMk id="6724" creationId="{F629EB39-0DB8-485E-A667-BD1D3BAEFF46}"/>
          </ac:spMkLst>
        </pc:spChg>
        <pc:spChg chg="mod">
          <ac:chgData name="Kolakowski, Artur" userId="9c34c8cc-b1df-44f6-bea5-dcf7a54ee35f" providerId="ADAL" clId="{3840EB45-74CA-49F5-8548-3DE287019A31}" dt="2022-12-08T10:51:58.279" v="19179" actId="790"/>
          <ac:spMkLst>
            <pc:docMk/>
            <pc:sldMk cId="3484757520" sldId="485"/>
            <ac:spMk id="6725" creationId="{AB0B1D6D-3273-469A-A995-1AB4B104FA93}"/>
          </ac:spMkLst>
        </pc:spChg>
        <pc:spChg chg="mod">
          <ac:chgData name="Kolakowski, Artur" userId="9c34c8cc-b1df-44f6-bea5-dcf7a54ee35f" providerId="ADAL" clId="{3840EB45-74CA-49F5-8548-3DE287019A31}" dt="2022-12-08T10:51:58.282" v="19180" actId="790"/>
          <ac:spMkLst>
            <pc:docMk/>
            <pc:sldMk cId="3484757520" sldId="485"/>
            <ac:spMk id="6726" creationId="{BA59850A-3C88-4512-BA88-34F3D0BB22EA}"/>
          </ac:spMkLst>
        </pc:spChg>
        <pc:spChg chg="mod">
          <ac:chgData name="Kolakowski, Artur" userId="9c34c8cc-b1df-44f6-bea5-dcf7a54ee35f" providerId="ADAL" clId="{3840EB45-74CA-49F5-8548-3DE287019A31}" dt="2022-12-08T10:51:58.284" v="19181" actId="790"/>
          <ac:spMkLst>
            <pc:docMk/>
            <pc:sldMk cId="3484757520" sldId="485"/>
            <ac:spMk id="6727" creationId="{1E7F7EEC-0A22-4CE2-BB91-11F5E34B3819}"/>
          </ac:spMkLst>
        </pc:spChg>
        <pc:spChg chg="mod">
          <ac:chgData name="Kolakowski, Artur" userId="9c34c8cc-b1df-44f6-bea5-dcf7a54ee35f" providerId="ADAL" clId="{3840EB45-74CA-49F5-8548-3DE287019A31}" dt="2022-12-08T10:51:58.286" v="19182" actId="790"/>
          <ac:spMkLst>
            <pc:docMk/>
            <pc:sldMk cId="3484757520" sldId="485"/>
            <ac:spMk id="6728" creationId="{2AF2B2E9-9F8A-4C5B-82E5-67DAEEA8942B}"/>
          </ac:spMkLst>
        </pc:spChg>
        <pc:spChg chg="mod">
          <ac:chgData name="Kolakowski, Artur" userId="9c34c8cc-b1df-44f6-bea5-dcf7a54ee35f" providerId="ADAL" clId="{3840EB45-74CA-49F5-8548-3DE287019A31}" dt="2022-12-08T10:51:58.288" v="19183" actId="790"/>
          <ac:spMkLst>
            <pc:docMk/>
            <pc:sldMk cId="3484757520" sldId="485"/>
            <ac:spMk id="6729" creationId="{A093700C-A1E2-41AD-82B7-79906010B5E0}"/>
          </ac:spMkLst>
        </pc:spChg>
        <pc:spChg chg="mod">
          <ac:chgData name="Kolakowski, Artur" userId="9c34c8cc-b1df-44f6-bea5-dcf7a54ee35f" providerId="ADAL" clId="{3840EB45-74CA-49F5-8548-3DE287019A31}" dt="2022-12-08T10:51:58.291" v="19184" actId="790"/>
          <ac:spMkLst>
            <pc:docMk/>
            <pc:sldMk cId="3484757520" sldId="485"/>
            <ac:spMk id="6730" creationId="{E3209B8A-450A-4E3F-A33B-8A980F4ECC7A}"/>
          </ac:spMkLst>
        </pc:spChg>
        <pc:spChg chg="mod">
          <ac:chgData name="Kolakowski, Artur" userId="9c34c8cc-b1df-44f6-bea5-dcf7a54ee35f" providerId="ADAL" clId="{3840EB45-74CA-49F5-8548-3DE287019A31}" dt="2022-12-08T10:51:58.293" v="19185" actId="790"/>
          <ac:spMkLst>
            <pc:docMk/>
            <pc:sldMk cId="3484757520" sldId="485"/>
            <ac:spMk id="6731" creationId="{02AEE4A1-6050-4C03-A166-A2E878F6D671}"/>
          </ac:spMkLst>
        </pc:spChg>
        <pc:spChg chg="mod">
          <ac:chgData name="Kolakowski, Artur" userId="9c34c8cc-b1df-44f6-bea5-dcf7a54ee35f" providerId="ADAL" clId="{3840EB45-74CA-49F5-8548-3DE287019A31}" dt="2022-12-08T10:51:58.295" v="19186" actId="790"/>
          <ac:spMkLst>
            <pc:docMk/>
            <pc:sldMk cId="3484757520" sldId="485"/>
            <ac:spMk id="6732" creationId="{57890CAC-AD0F-43AF-820A-51FB0FE25C75}"/>
          </ac:spMkLst>
        </pc:spChg>
        <pc:spChg chg="mod">
          <ac:chgData name="Kolakowski, Artur" userId="9c34c8cc-b1df-44f6-bea5-dcf7a54ee35f" providerId="ADAL" clId="{3840EB45-74CA-49F5-8548-3DE287019A31}" dt="2022-12-08T10:51:58.297" v="19187" actId="790"/>
          <ac:spMkLst>
            <pc:docMk/>
            <pc:sldMk cId="3484757520" sldId="485"/>
            <ac:spMk id="6733" creationId="{B2942A6A-8AD5-4051-A36E-559ED8E150D8}"/>
          </ac:spMkLst>
        </pc:spChg>
        <pc:spChg chg="mod">
          <ac:chgData name="Kolakowski, Artur" userId="9c34c8cc-b1df-44f6-bea5-dcf7a54ee35f" providerId="ADAL" clId="{3840EB45-74CA-49F5-8548-3DE287019A31}" dt="2022-12-08T10:51:58.300" v="19188" actId="790"/>
          <ac:spMkLst>
            <pc:docMk/>
            <pc:sldMk cId="3484757520" sldId="485"/>
            <ac:spMk id="6734" creationId="{7B712C74-C12E-4F03-B0B1-60B3F74CC7EF}"/>
          </ac:spMkLst>
        </pc:spChg>
        <pc:spChg chg="mod">
          <ac:chgData name="Kolakowski, Artur" userId="9c34c8cc-b1df-44f6-bea5-dcf7a54ee35f" providerId="ADAL" clId="{3840EB45-74CA-49F5-8548-3DE287019A31}" dt="2022-12-08T10:51:58.303" v="19189" actId="790"/>
          <ac:spMkLst>
            <pc:docMk/>
            <pc:sldMk cId="3484757520" sldId="485"/>
            <ac:spMk id="6735" creationId="{B587D4CD-8D2D-46CA-8BE8-258533B0BC75}"/>
          </ac:spMkLst>
        </pc:spChg>
        <pc:spChg chg="mod">
          <ac:chgData name="Kolakowski, Artur" userId="9c34c8cc-b1df-44f6-bea5-dcf7a54ee35f" providerId="ADAL" clId="{3840EB45-74CA-49F5-8548-3DE287019A31}" dt="2022-12-08T10:51:58.305" v="19190" actId="790"/>
          <ac:spMkLst>
            <pc:docMk/>
            <pc:sldMk cId="3484757520" sldId="485"/>
            <ac:spMk id="6736" creationId="{C727B12E-661D-43F8-8264-FC7406A5363E}"/>
          </ac:spMkLst>
        </pc:spChg>
        <pc:spChg chg="mod">
          <ac:chgData name="Kolakowski, Artur" userId="9c34c8cc-b1df-44f6-bea5-dcf7a54ee35f" providerId="ADAL" clId="{3840EB45-74CA-49F5-8548-3DE287019A31}" dt="2022-12-08T10:51:58.308" v="19191" actId="790"/>
          <ac:spMkLst>
            <pc:docMk/>
            <pc:sldMk cId="3484757520" sldId="485"/>
            <ac:spMk id="6737" creationId="{7B1391D3-3F51-47A1-84F6-9587F589AE65}"/>
          </ac:spMkLst>
        </pc:spChg>
        <pc:spChg chg="mod">
          <ac:chgData name="Kolakowski, Artur" userId="9c34c8cc-b1df-44f6-bea5-dcf7a54ee35f" providerId="ADAL" clId="{3840EB45-74CA-49F5-8548-3DE287019A31}" dt="2022-12-08T10:51:58.311" v="19192" actId="790"/>
          <ac:spMkLst>
            <pc:docMk/>
            <pc:sldMk cId="3484757520" sldId="485"/>
            <ac:spMk id="6738" creationId="{EAA28F11-8D88-4FAE-A298-9B1C669454EE}"/>
          </ac:spMkLst>
        </pc:spChg>
        <pc:spChg chg="mod">
          <ac:chgData name="Kolakowski, Artur" userId="9c34c8cc-b1df-44f6-bea5-dcf7a54ee35f" providerId="ADAL" clId="{3840EB45-74CA-49F5-8548-3DE287019A31}" dt="2022-12-08T10:51:58.314" v="19193" actId="790"/>
          <ac:spMkLst>
            <pc:docMk/>
            <pc:sldMk cId="3484757520" sldId="485"/>
            <ac:spMk id="6739" creationId="{2DD96C23-4E6B-4D71-8C62-80D3DD210AF9}"/>
          </ac:spMkLst>
        </pc:spChg>
        <pc:spChg chg="mod">
          <ac:chgData name="Kolakowski, Artur" userId="9c34c8cc-b1df-44f6-bea5-dcf7a54ee35f" providerId="ADAL" clId="{3840EB45-74CA-49F5-8548-3DE287019A31}" dt="2022-12-08T10:51:58.316" v="19194" actId="790"/>
          <ac:spMkLst>
            <pc:docMk/>
            <pc:sldMk cId="3484757520" sldId="485"/>
            <ac:spMk id="6740" creationId="{C6BAC017-A578-4F98-8C13-36BF12C8E435}"/>
          </ac:spMkLst>
        </pc:spChg>
        <pc:spChg chg="mod">
          <ac:chgData name="Kolakowski, Artur" userId="9c34c8cc-b1df-44f6-bea5-dcf7a54ee35f" providerId="ADAL" clId="{3840EB45-74CA-49F5-8548-3DE287019A31}" dt="2022-12-08T10:51:58.319" v="19195" actId="790"/>
          <ac:spMkLst>
            <pc:docMk/>
            <pc:sldMk cId="3484757520" sldId="485"/>
            <ac:spMk id="6741" creationId="{6C1C8B8D-4E07-4921-BA4B-4EFBCF9E5AC9}"/>
          </ac:spMkLst>
        </pc:spChg>
        <pc:spChg chg="mod">
          <ac:chgData name="Kolakowski, Artur" userId="9c34c8cc-b1df-44f6-bea5-dcf7a54ee35f" providerId="ADAL" clId="{3840EB45-74CA-49F5-8548-3DE287019A31}" dt="2022-12-08T10:51:58.322" v="19196" actId="790"/>
          <ac:spMkLst>
            <pc:docMk/>
            <pc:sldMk cId="3484757520" sldId="485"/>
            <ac:spMk id="6742" creationId="{857EEF3C-8EAE-4AA1-A4F1-2C55A21905ED}"/>
          </ac:spMkLst>
        </pc:spChg>
        <pc:spChg chg="mod">
          <ac:chgData name="Kolakowski, Artur" userId="9c34c8cc-b1df-44f6-bea5-dcf7a54ee35f" providerId="ADAL" clId="{3840EB45-74CA-49F5-8548-3DE287019A31}" dt="2022-12-08T10:51:58.324" v="19197" actId="790"/>
          <ac:spMkLst>
            <pc:docMk/>
            <pc:sldMk cId="3484757520" sldId="485"/>
            <ac:spMk id="6743" creationId="{DC30620F-BD85-4F60-A1AA-DF796F29633D}"/>
          </ac:spMkLst>
        </pc:spChg>
        <pc:spChg chg="mod">
          <ac:chgData name="Kolakowski, Artur" userId="9c34c8cc-b1df-44f6-bea5-dcf7a54ee35f" providerId="ADAL" clId="{3840EB45-74CA-49F5-8548-3DE287019A31}" dt="2022-12-08T10:51:58.326" v="19198" actId="790"/>
          <ac:spMkLst>
            <pc:docMk/>
            <pc:sldMk cId="3484757520" sldId="485"/>
            <ac:spMk id="6744" creationId="{DB731401-30F2-452B-BF18-D41B865935BF}"/>
          </ac:spMkLst>
        </pc:spChg>
        <pc:spChg chg="mod">
          <ac:chgData name="Kolakowski, Artur" userId="9c34c8cc-b1df-44f6-bea5-dcf7a54ee35f" providerId="ADAL" clId="{3840EB45-74CA-49F5-8548-3DE287019A31}" dt="2022-12-08T10:51:58.329" v="19199" actId="790"/>
          <ac:spMkLst>
            <pc:docMk/>
            <pc:sldMk cId="3484757520" sldId="485"/>
            <ac:spMk id="6745" creationId="{E5738144-07DA-440D-B7C3-3D99E77C4105}"/>
          </ac:spMkLst>
        </pc:spChg>
        <pc:spChg chg="mod">
          <ac:chgData name="Kolakowski, Artur" userId="9c34c8cc-b1df-44f6-bea5-dcf7a54ee35f" providerId="ADAL" clId="{3840EB45-74CA-49F5-8548-3DE287019A31}" dt="2022-12-08T10:51:58.331" v="19200" actId="790"/>
          <ac:spMkLst>
            <pc:docMk/>
            <pc:sldMk cId="3484757520" sldId="485"/>
            <ac:spMk id="6746" creationId="{E38BACED-8416-49E1-B409-AF9568B9649B}"/>
          </ac:spMkLst>
        </pc:spChg>
        <pc:spChg chg="mod">
          <ac:chgData name="Kolakowski, Artur" userId="9c34c8cc-b1df-44f6-bea5-dcf7a54ee35f" providerId="ADAL" clId="{3840EB45-74CA-49F5-8548-3DE287019A31}" dt="2022-12-08T10:51:58.333" v="19201" actId="790"/>
          <ac:spMkLst>
            <pc:docMk/>
            <pc:sldMk cId="3484757520" sldId="485"/>
            <ac:spMk id="6747" creationId="{A4A37E5C-2B58-431B-8683-82890BE30C21}"/>
          </ac:spMkLst>
        </pc:spChg>
        <pc:spChg chg="mod">
          <ac:chgData name="Kolakowski, Artur" userId="9c34c8cc-b1df-44f6-bea5-dcf7a54ee35f" providerId="ADAL" clId="{3840EB45-74CA-49F5-8548-3DE287019A31}" dt="2022-12-08T10:51:58.336" v="19202" actId="790"/>
          <ac:spMkLst>
            <pc:docMk/>
            <pc:sldMk cId="3484757520" sldId="485"/>
            <ac:spMk id="6748" creationId="{D1EE50F7-4018-42BF-A211-333BD4EA6F95}"/>
          </ac:spMkLst>
        </pc:spChg>
        <pc:spChg chg="mod">
          <ac:chgData name="Kolakowski, Artur" userId="9c34c8cc-b1df-44f6-bea5-dcf7a54ee35f" providerId="ADAL" clId="{3840EB45-74CA-49F5-8548-3DE287019A31}" dt="2022-12-08T10:51:58.338" v="19203" actId="790"/>
          <ac:spMkLst>
            <pc:docMk/>
            <pc:sldMk cId="3484757520" sldId="485"/>
            <ac:spMk id="6749" creationId="{9A55247B-1644-4D6F-8EE2-9A0B317E5D2B}"/>
          </ac:spMkLst>
        </pc:spChg>
        <pc:spChg chg="mod">
          <ac:chgData name="Kolakowski, Artur" userId="9c34c8cc-b1df-44f6-bea5-dcf7a54ee35f" providerId="ADAL" clId="{3840EB45-74CA-49F5-8548-3DE287019A31}" dt="2022-12-08T10:51:58.341" v="19204" actId="790"/>
          <ac:spMkLst>
            <pc:docMk/>
            <pc:sldMk cId="3484757520" sldId="485"/>
            <ac:spMk id="6750" creationId="{AB64755F-2889-468F-BD00-4EFAAFC618D3}"/>
          </ac:spMkLst>
        </pc:spChg>
        <pc:spChg chg="mod">
          <ac:chgData name="Kolakowski, Artur" userId="9c34c8cc-b1df-44f6-bea5-dcf7a54ee35f" providerId="ADAL" clId="{3840EB45-74CA-49F5-8548-3DE287019A31}" dt="2022-12-08T10:51:58.343" v="19205" actId="790"/>
          <ac:spMkLst>
            <pc:docMk/>
            <pc:sldMk cId="3484757520" sldId="485"/>
            <ac:spMk id="6751" creationId="{35035BCF-8DEA-42AB-89FF-C171BFC9EE3F}"/>
          </ac:spMkLst>
        </pc:spChg>
        <pc:spChg chg="mod">
          <ac:chgData name="Kolakowski, Artur" userId="9c34c8cc-b1df-44f6-bea5-dcf7a54ee35f" providerId="ADAL" clId="{3840EB45-74CA-49F5-8548-3DE287019A31}" dt="2022-12-08T10:51:58.346" v="19206" actId="790"/>
          <ac:spMkLst>
            <pc:docMk/>
            <pc:sldMk cId="3484757520" sldId="485"/>
            <ac:spMk id="6752" creationId="{6028BA6B-DD25-48A4-85AB-0FCC87778E59}"/>
          </ac:spMkLst>
        </pc:spChg>
        <pc:spChg chg="mod">
          <ac:chgData name="Kolakowski, Artur" userId="9c34c8cc-b1df-44f6-bea5-dcf7a54ee35f" providerId="ADAL" clId="{3840EB45-74CA-49F5-8548-3DE287019A31}" dt="2022-12-08T10:51:58.348" v="19207" actId="790"/>
          <ac:spMkLst>
            <pc:docMk/>
            <pc:sldMk cId="3484757520" sldId="485"/>
            <ac:spMk id="6753" creationId="{C9948DB7-40D2-46DB-ACA8-573BDA8C406B}"/>
          </ac:spMkLst>
        </pc:spChg>
        <pc:spChg chg="mod">
          <ac:chgData name="Kolakowski, Artur" userId="9c34c8cc-b1df-44f6-bea5-dcf7a54ee35f" providerId="ADAL" clId="{3840EB45-74CA-49F5-8548-3DE287019A31}" dt="2022-12-08T10:51:58.351" v="19208" actId="790"/>
          <ac:spMkLst>
            <pc:docMk/>
            <pc:sldMk cId="3484757520" sldId="485"/>
            <ac:spMk id="6754" creationId="{D112CE66-E00E-4EEE-9B77-F612FCC683D9}"/>
          </ac:spMkLst>
        </pc:spChg>
        <pc:spChg chg="mod">
          <ac:chgData name="Kolakowski, Artur" userId="9c34c8cc-b1df-44f6-bea5-dcf7a54ee35f" providerId="ADAL" clId="{3840EB45-74CA-49F5-8548-3DE287019A31}" dt="2022-12-08T10:51:58.353" v="19209" actId="790"/>
          <ac:spMkLst>
            <pc:docMk/>
            <pc:sldMk cId="3484757520" sldId="485"/>
            <ac:spMk id="6755" creationId="{6EBAB67B-B8E1-4043-BF7E-DCD5D292F145}"/>
          </ac:spMkLst>
        </pc:spChg>
        <pc:spChg chg="mod">
          <ac:chgData name="Kolakowski, Artur" userId="9c34c8cc-b1df-44f6-bea5-dcf7a54ee35f" providerId="ADAL" clId="{3840EB45-74CA-49F5-8548-3DE287019A31}" dt="2022-12-08T10:51:58.356" v="19210" actId="790"/>
          <ac:spMkLst>
            <pc:docMk/>
            <pc:sldMk cId="3484757520" sldId="485"/>
            <ac:spMk id="6756" creationId="{90ADB0F3-CB5C-4F95-AF72-11306EBAB028}"/>
          </ac:spMkLst>
        </pc:spChg>
        <pc:spChg chg="mod">
          <ac:chgData name="Kolakowski, Artur" userId="9c34c8cc-b1df-44f6-bea5-dcf7a54ee35f" providerId="ADAL" clId="{3840EB45-74CA-49F5-8548-3DE287019A31}" dt="2022-12-08T10:51:58.359" v="19211" actId="790"/>
          <ac:spMkLst>
            <pc:docMk/>
            <pc:sldMk cId="3484757520" sldId="485"/>
            <ac:spMk id="6757" creationId="{2F92365A-2371-463B-AAC7-BCC08014CF91}"/>
          </ac:spMkLst>
        </pc:spChg>
        <pc:spChg chg="mod">
          <ac:chgData name="Kolakowski, Artur" userId="9c34c8cc-b1df-44f6-bea5-dcf7a54ee35f" providerId="ADAL" clId="{3840EB45-74CA-49F5-8548-3DE287019A31}" dt="2022-12-08T10:51:58.361" v="19212" actId="790"/>
          <ac:spMkLst>
            <pc:docMk/>
            <pc:sldMk cId="3484757520" sldId="485"/>
            <ac:spMk id="6758" creationId="{0BA43F95-146C-4440-AFBA-67E63F226392}"/>
          </ac:spMkLst>
        </pc:spChg>
        <pc:spChg chg="mod">
          <ac:chgData name="Kolakowski, Artur" userId="9c34c8cc-b1df-44f6-bea5-dcf7a54ee35f" providerId="ADAL" clId="{3840EB45-74CA-49F5-8548-3DE287019A31}" dt="2022-12-08T10:51:58.364" v="19213" actId="790"/>
          <ac:spMkLst>
            <pc:docMk/>
            <pc:sldMk cId="3484757520" sldId="485"/>
            <ac:spMk id="6759" creationId="{CB6D4277-CB49-4BE8-B5F2-2C31428BFB4B}"/>
          </ac:spMkLst>
        </pc:spChg>
        <pc:spChg chg="mod">
          <ac:chgData name="Kolakowski, Artur" userId="9c34c8cc-b1df-44f6-bea5-dcf7a54ee35f" providerId="ADAL" clId="{3840EB45-74CA-49F5-8548-3DE287019A31}" dt="2022-12-08T10:51:58.366" v="19214" actId="790"/>
          <ac:spMkLst>
            <pc:docMk/>
            <pc:sldMk cId="3484757520" sldId="485"/>
            <ac:spMk id="6760" creationId="{970F1ED0-86B0-4340-9AFF-571FFE410D88}"/>
          </ac:spMkLst>
        </pc:spChg>
        <pc:spChg chg="mod">
          <ac:chgData name="Kolakowski, Artur" userId="9c34c8cc-b1df-44f6-bea5-dcf7a54ee35f" providerId="ADAL" clId="{3840EB45-74CA-49F5-8548-3DE287019A31}" dt="2022-12-08T10:51:58.368" v="19215" actId="790"/>
          <ac:spMkLst>
            <pc:docMk/>
            <pc:sldMk cId="3484757520" sldId="485"/>
            <ac:spMk id="6761" creationId="{2969BCE8-FE4C-4997-B0DF-87B83C046C5E}"/>
          </ac:spMkLst>
        </pc:spChg>
        <pc:spChg chg="mod">
          <ac:chgData name="Kolakowski, Artur" userId="9c34c8cc-b1df-44f6-bea5-dcf7a54ee35f" providerId="ADAL" clId="{3840EB45-74CA-49F5-8548-3DE287019A31}" dt="2022-12-08T10:51:58.370" v="19216" actId="790"/>
          <ac:spMkLst>
            <pc:docMk/>
            <pc:sldMk cId="3484757520" sldId="485"/>
            <ac:spMk id="6762" creationId="{B44762B3-0A36-4CCA-9B0D-5B233E50C9DE}"/>
          </ac:spMkLst>
        </pc:spChg>
        <pc:spChg chg="mod">
          <ac:chgData name="Kolakowski, Artur" userId="9c34c8cc-b1df-44f6-bea5-dcf7a54ee35f" providerId="ADAL" clId="{3840EB45-74CA-49F5-8548-3DE287019A31}" dt="2022-12-08T10:51:58.372" v="19217" actId="790"/>
          <ac:spMkLst>
            <pc:docMk/>
            <pc:sldMk cId="3484757520" sldId="485"/>
            <ac:spMk id="6763" creationId="{4A7DAA4E-C5DE-4DC7-9D35-1D7B8FF5753B}"/>
          </ac:spMkLst>
        </pc:spChg>
        <pc:spChg chg="mod">
          <ac:chgData name="Kolakowski, Artur" userId="9c34c8cc-b1df-44f6-bea5-dcf7a54ee35f" providerId="ADAL" clId="{3840EB45-74CA-49F5-8548-3DE287019A31}" dt="2022-12-08T10:51:58.374" v="19218" actId="790"/>
          <ac:spMkLst>
            <pc:docMk/>
            <pc:sldMk cId="3484757520" sldId="485"/>
            <ac:spMk id="6764" creationId="{5CC8D078-E038-4777-A249-4C7A7C4FFC80}"/>
          </ac:spMkLst>
        </pc:spChg>
        <pc:spChg chg="mod">
          <ac:chgData name="Kolakowski, Artur" userId="9c34c8cc-b1df-44f6-bea5-dcf7a54ee35f" providerId="ADAL" clId="{3840EB45-74CA-49F5-8548-3DE287019A31}" dt="2022-12-08T10:51:58.376" v="19219" actId="790"/>
          <ac:spMkLst>
            <pc:docMk/>
            <pc:sldMk cId="3484757520" sldId="485"/>
            <ac:spMk id="6765" creationId="{27858E68-7698-467D-AE32-5ED070E16F3C}"/>
          </ac:spMkLst>
        </pc:spChg>
        <pc:spChg chg="mod">
          <ac:chgData name="Kolakowski, Artur" userId="9c34c8cc-b1df-44f6-bea5-dcf7a54ee35f" providerId="ADAL" clId="{3840EB45-74CA-49F5-8548-3DE287019A31}" dt="2022-12-08T10:51:58.380" v="19220" actId="790"/>
          <ac:spMkLst>
            <pc:docMk/>
            <pc:sldMk cId="3484757520" sldId="485"/>
            <ac:spMk id="6766" creationId="{6E5AA236-D204-4051-8841-F0F5EA7A623D}"/>
          </ac:spMkLst>
        </pc:spChg>
        <pc:spChg chg="mod">
          <ac:chgData name="Kolakowski, Artur" userId="9c34c8cc-b1df-44f6-bea5-dcf7a54ee35f" providerId="ADAL" clId="{3840EB45-74CA-49F5-8548-3DE287019A31}" dt="2022-12-08T10:51:58.382" v="19221" actId="790"/>
          <ac:spMkLst>
            <pc:docMk/>
            <pc:sldMk cId="3484757520" sldId="485"/>
            <ac:spMk id="6767" creationId="{4968CFBF-2ADF-4904-80EC-BAC1BED9769F}"/>
          </ac:spMkLst>
        </pc:spChg>
        <pc:spChg chg="mod">
          <ac:chgData name="Kolakowski, Artur" userId="9c34c8cc-b1df-44f6-bea5-dcf7a54ee35f" providerId="ADAL" clId="{3840EB45-74CA-49F5-8548-3DE287019A31}" dt="2022-12-08T10:51:58.384" v="19222" actId="790"/>
          <ac:spMkLst>
            <pc:docMk/>
            <pc:sldMk cId="3484757520" sldId="485"/>
            <ac:spMk id="6768" creationId="{A3132032-B466-448A-8234-705C46270814}"/>
          </ac:spMkLst>
        </pc:spChg>
        <pc:spChg chg="mod">
          <ac:chgData name="Kolakowski, Artur" userId="9c34c8cc-b1df-44f6-bea5-dcf7a54ee35f" providerId="ADAL" clId="{3840EB45-74CA-49F5-8548-3DE287019A31}" dt="2022-12-08T10:51:58.386" v="19223" actId="790"/>
          <ac:spMkLst>
            <pc:docMk/>
            <pc:sldMk cId="3484757520" sldId="485"/>
            <ac:spMk id="6769" creationId="{A0B1FEA3-12CA-45EB-B90F-B5693DD70EDC}"/>
          </ac:spMkLst>
        </pc:spChg>
        <pc:spChg chg="mod">
          <ac:chgData name="Kolakowski, Artur" userId="9c34c8cc-b1df-44f6-bea5-dcf7a54ee35f" providerId="ADAL" clId="{3840EB45-74CA-49F5-8548-3DE287019A31}" dt="2022-12-08T10:51:58.389" v="19224" actId="790"/>
          <ac:spMkLst>
            <pc:docMk/>
            <pc:sldMk cId="3484757520" sldId="485"/>
            <ac:spMk id="6770" creationId="{A20A4130-2B3F-439F-8D64-6A078C449435}"/>
          </ac:spMkLst>
        </pc:spChg>
        <pc:spChg chg="mod">
          <ac:chgData name="Kolakowski, Artur" userId="9c34c8cc-b1df-44f6-bea5-dcf7a54ee35f" providerId="ADAL" clId="{3840EB45-74CA-49F5-8548-3DE287019A31}" dt="2022-12-08T10:51:58.392" v="19225" actId="790"/>
          <ac:spMkLst>
            <pc:docMk/>
            <pc:sldMk cId="3484757520" sldId="485"/>
            <ac:spMk id="6771" creationId="{7FA0CAE0-93A6-4377-84CC-6EB6FD886BFB}"/>
          </ac:spMkLst>
        </pc:spChg>
        <pc:spChg chg="mod">
          <ac:chgData name="Kolakowski, Artur" userId="9c34c8cc-b1df-44f6-bea5-dcf7a54ee35f" providerId="ADAL" clId="{3840EB45-74CA-49F5-8548-3DE287019A31}" dt="2022-12-08T10:51:58.395" v="19226" actId="790"/>
          <ac:spMkLst>
            <pc:docMk/>
            <pc:sldMk cId="3484757520" sldId="485"/>
            <ac:spMk id="6772" creationId="{9A4D1865-543E-4A81-8AA8-D7D9E306A557}"/>
          </ac:spMkLst>
        </pc:spChg>
        <pc:spChg chg="mod">
          <ac:chgData name="Kolakowski, Artur" userId="9c34c8cc-b1df-44f6-bea5-dcf7a54ee35f" providerId="ADAL" clId="{3840EB45-74CA-49F5-8548-3DE287019A31}" dt="2022-12-08T10:51:58.398" v="19227" actId="790"/>
          <ac:spMkLst>
            <pc:docMk/>
            <pc:sldMk cId="3484757520" sldId="485"/>
            <ac:spMk id="6773" creationId="{EB000EE3-D1C5-4720-ABE4-43642E16C785}"/>
          </ac:spMkLst>
        </pc:spChg>
        <pc:spChg chg="mod">
          <ac:chgData name="Kolakowski, Artur" userId="9c34c8cc-b1df-44f6-bea5-dcf7a54ee35f" providerId="ADAL" clId="{3840EB45-74CA-49F5-8548-3DE287019A31}" dt="2022-12-08T10:51:58.400" v="19228" actId="790"/>
          <ac:spMkLst>
            <pc:docMk/>
            <pc:sldMk cId="3484757520" sldId="485"/>
            <ac:spMk id="6774" creationId="{879E26A4-2A6D-4052-A07F-5B13E3C27A64}"/>
          </ac:spMkLst>
        </pc:spChg>
        <pc:spChg chg="mod">
          <ac:chgData name="Kolakowski, Artur" userId="9c34c8cc-b1df-44f6-bea5-dcf7a54ee35f" providerId="ADAL" clId="{3840EB45-74CA-49F5-8548-3DE287019A31}" dt="2022-12-08T10:51:58.402" v="19229" actId="790"/>
          <ac:spMkLst>
            <pc:docMk/>
            <pc:sldMk cId="3484757520" sldId="485"/>
            <ac:spMk id="6775" creationId="{CB777D05-84EA-4E25-8AC5-8EDEE0C9A85E}"/>
          </ac:spMkLst>
        </pc:spChg>
        <pc:spChg chg="mod">
          <ac:chgData name="Kolakowski, Artur" userId="9c34c8cc-b1df-44f6-bea5-dcf7a54ee35f" providerId="ADAL" clId="{3840EB45-74CA-49F5-8548-3DE287019A31}" dt="2022-12-08T10:51:58.405" v="19230" actId="790"/>
          <ac:spMkLst>
            <pc:docMk/>
            <pc:sldMk cId="3484757520" sldId="485"/>
            <ac:spMk id="6776" creationId="{FAB31786-C2F2-4932-B263-C1568465D994}"/>
          </ac:spMkLst>
        </pc:spChg>
        <pc:spChg chg="mod">
          <ac:chgData name="Kolakowski, Artur" userId="9c34c8cc-b1df-44f6-bea5-dcf7a54ee35f" providerId="ADAL" clId="{3840EB45-74CA-49F5-8548-3DE287019A31}" dt="2022-12-08T10:51:58.407" v="19231" actId="790"/>
          <ac:spMkLst>
            <pc:docMk/>
            <pc:sldMk cId="3484757520" sldId="485"/>
            <ac:spMk id="6777" creationId="{AB712CD5-9561-42D0-A08C-3116E14F4147}"/>
          </ac:spMkLst>
        </pc:spChg>
        <pc:spChg chg="mod">
          <ac:chgData name="Kolakowski, Artur" userId="9c34c8cc-b1df-44f6-bea5-dcf7a54ee35f" providerId="ADAL" clId="{3840EB45-74CA-49F5-8548-3DE287019A31}" dt="2022-12-08T10:51:58.409" v="19232" actId="790"/>
          <ac:spMkLst>
            <pc:docMk/>
            <pc:sldMk cId="3484757520" sldId="485"/>
            <ac:spMk id="6778" creationId="{6841F010-1812-426E-B44F-4CEFEB152B66}"/>
          </ac:spMkLst>
        </pc:spChg>
        <pc:spChg chg="mod">
          <ac:chgData name="Kolakowski, Artur" userId="9c34c8cc-b1df-44f6-bea5-dcf7a54ee35f" providerId="ADAL" clId="{3840EB45-74CA-49F5-8548-3DE287019A31}" dt="2022-12-08T10:51:58.413" v="19233" actId="790"/>
          <ac:spMkLst>
            <pc:docMk/>
            <pc:sldMk cId="3484757520" sldId="485"/>
            <ac:spMk id="6779" creationId="{1B540027-6E7D-45F6-AFC8-5AAD6F58A200}"/>
          </ac:spMkLst>
        </pc:spChg>
        <pc:spChg chg="mod">
          <ac:chgData name="Kolakowski, Artur" userId="9c34c8cc-b1df-44f6-bea5-dcf7a54ee35f" providerId="ADAL" clId="{3840EB45-74CA-49F5-8548-3DE287019A31}" dt="2022-12-08T10:51:58.416" v="19234" actId="790"/>
          <ac:spMkLst>
            <pc:docMk/>
            <pc:sldMk cId="3484757520" sldId="485"/>
            <ac:spMk id="6780" creationId="{D4B7B928-E638-4A76-80C3-BE594D501741}"/>
          </ac:spMkLst>
        </pc:spChg>
        <pc:spChg chg="mod">
          <ac:chgData name="Kolakowski, Artur" userId="9c34c8cc-b1df-44f6-bea5-dcf7a54ee35f" providerId="ADAL" clId="{3840EB45-74CA-49F5-8548-3DE287019A31}" dt="2022-12-08T10:51:58.418" v="19235" actId="790"/>
          <ac:spMkLst>
            <pc:docMk/>
            <pc:sldMk cId="3484757520" sldId="485"/>
            <ac:spMk id="6781" creationId="{B0E4722F-2772-4E86-9A4D-941881EA63B7}"/>
          </ac:spMkLst>
        </pc:spChg>
        <pc:spChg chg="mod">
          <ac:chgData name="Kolakowski, Artur" userId="9c34c8cc-b1df-44f6-bea5-dcf7a54ee35f" providerId="ADAL" clId="{3840EB45-74CA-49F5-8548-3DE287019A31}" dt="2022-12-08T10:51:58.421" v="19236" actId="790"/>
          <ac:spMkLst>
            <pc:docMk/>
            <pc:sldMk cId="3484757520" sldId="485"/>
            <ac:spMk id="6782" creationId="{BA8A629D-7798-4055-9E61-F51610EDF15B}"/>
          </ac:spMkLst>
        </pc:spChg>
        <pc:spChg chg="mod">
          <ac:chgData name="Kolakowski, Artur" userId="9c34c8cc-b1df-44f6-bea5-dcf7a54ee35f" providerId="ADAL" clId="{3840EB45-74CA-49F5-8548-3DE287019A31}" dt="2022-12-08T10:51:58.424" v="19237" actId="790"/>
          <ac:spMkLst>
            <pc:docMk/>
            <pc:sldMk cId="3484757520" sldId="485"/>
            <ac:spMk id="6783" creationId="{72F9F57D-D142-4623-BAA6-4D1436CA89F7}"/>
          </ac:spMkLst>
        </pc:spChg>
        <pc:spChg chg="mod">
          <ac:chgData name="Kolakowski, Artur" userId="9c34c8cc-b1df-44f6-bea5-dcf7a54ee35f" providerId="ADAL" clId="{3840EB45-74CA-49F5-8548-3DE287019A31}" dt="2022-12-08T10:51:58.427" v="19238" actId="790"/>
          <ac:spMkLst>
            <pc:docMk/>
            <pc:sldMk cId="3484757520" sldId="485"/>
            <ac:spMk id="6784" creationId="{AF51E68D-4960-429D-B25E-E0BE32143472}"/>
          </ac:spMkLst>
        </pc:spChg>
        <pc:spChg chg="mod">
          <ac:chgData name="Kolakowski, Artur" userId="9c34c8cc-b1df-44f6-bea5-dcf7a54ee35f" providerId="ADAL" clId="{3840EB45-74CA-49F5-8548-3DE287019A31}" dt="2022-12-08T10:51:58.430" v="19239" actId="790"/>
          <ac:spMkLst>
            <pc:docMk/>
            <pc:sldMk cId="3484757520" sldId="485"/>
            <ac:spMk id="6785" creationId="{69F4D58E-E55C-4443-8018-8C6FC8029891}"/>
          </ac:spMkLst>
        </pc:spChg>
        <pc:spChg chg="mod">
          <ac:chgData name="Kolakowski, Artur" userId="9c34c8cc-b1df-44f6-bea5-dcf7a54ee35f" providerId="ADAL" clId="{3840EB45-74CA-49F5-8548-3DE287019A31}" dt="2022-12-08T10:51:58.433" v="19240" actId="790"/>
          <ac:spMkLst>
            <pc:docMk/>
            <pc:sldMk cId="3484757520" sldId="485"/>
            <ac:spMk id="6786" creationId="{C3205B68-ACE8-4466-9D01-683510C4AD4D}"/>
          </ac:spMkLst>
        </pc:spChg>
        <pc:spChg chg="mod">
          <ac:chgData name="Kolakowski, Artur" userId="9c34c8cc-b1df-44f6-bea5-dcf7a54ee35f" providerId="ADAL" clId="{3840EB45-74CA-49F5-8548-3DE287019A31}" dt="2022-12-08T10:51:58.436" v="19241" actId="790"/>
          <ac:spMkLst>
            <pc:docMk/>
            <pc:sldMk cId="3484757520" sldId="485"/>
            <ac:spMk id="6787" creationId="{2E662E90-A3AE-4B62-97A9-14D25B236C14}"/>
          </ac:spMkLst>
        </pc:spChg>
        <pc:spChg chg="mod">
          <ac:chgData name="Kolakowski, Artur" userId="9c34c8cc-b1df-44f6-bea5-dcf7a54ee35f" providerId="ADAL" clId="{3840EB45-74CA-49F5-8548-3DE287019A31}" dt="2022-12-08T10:51:58.439" v="19242" actId="790"/>
          <ac:spMkLst>
            <pc:docMk/>
            <pc:sldMk cId="3484757520" sldId="485"/>
            <ac:spMk id="6788" creationId="{60E2C6C4-3FC7-41B5-8A04-F638E35E3770}"/>
          </ac:spMkLst>
        </pc:spChg>
        <pc:spChg chg="mod">
          <ac:chgData name="Kolakowski, Artur" userId="9c34c8cc-b1df-44f6-bea5-dcf7a54ee35f" providerId="ADAL" clId="{3840EB45-74CA-49F5-8548-3DE287019A31}" dt="2022-12-08T10:51:58.442" v="19243" actId="790"/>
          <ac:spMkLst>
            <pc:docMk/>
            <pc:sldMk cId="3484757520" sldId="485"/>
            <ac:spMk id="6789" creationId="{B0CD7B13-B00C-47FD-95E6-7EFE2BF9DD4A}"/>
          </ac:spMkLst>
        </pc:spChg>
        <pc:spChg chg="mod">
          <ac:chgData name="Kolakowski, Artur" userId="9c34c8cc-b1df-44f6-bea5-dcf7a54ee35f" providerId="ADAL" clId="{3840EB45-74CA-49F5-8548-3DE287019A31}" dt="2022-12-08T10:51:58.445" v="19244" actId="790"/>
          <ac:spMkLst>
            <pc:docMk/>
            <pc:sldMk cId="3484757520" sldId="485"/>
            <ac:spMk id="6790" creationId="{AAB69BAE-A137-4C43-A9EE-86FBAB4EEE32}"/>
          </ac:spMkLst>
        </pc:spChg>
        <pc:spChg chg="mod">
          <ac:chgData name="Kolakowski, Artur" userId="9c34c8cc-b1df-44f6-bea5-dcf7a54ee35f" providerId="ADAL" clId="{3840EB45-74CA-49F5-8548-3DE287019A31}" dt="2022-12-08T10:51:58.448" v="19245" actId="790"/>
          <ac:spMkLst>
            <pc:docMk/>
            <pc:sldMk cId="3484757520" sldId="485"/>
            <ac:spMk id="6791" creationId="{F0BAAA20-61B3-497A-BD2E-534410CD0DCA}"/>
          </ac:spMkLst>
        </pc:spChg>
        <pc:spChg chg="mod">
          <ac:chgData name="Kolakowski, Artur" userId="9c34c8cc-b1df-44f6-bea5-dcf7a54ee35f" providerId="ADAL" clId="{3840EB45-74CA-49F5-8548-3DE287019A31}" dt="2022-12-08T10:51:58.451" v="19246" actId="790"/>
          <ac:spMkLst>
            <pc:docMk/>
            <pc:sldMk cId="3484757520" sldId="485"/>
            <ac:spMk id="6792" creationId="{ACBD195D-DB82-47DF-8AE2-F08F333FBB08}"/>
          </ac:spMkLst>
        </pc:spChg>
        <pc:spChg chg="mod">
          <ac:chgData name="Kolakowski, Artur" userId="9c34c8cc-b1df-44f6-bea5-dcf7a54ee35f" providerId="ADAL" clId="{3840EB45-74CA-49F5-8548-3DE287019A31}" dt="2022-12-08T10:51:58.453" v="19247" actId="790"/>
          <ac:spMkLst>
            <pc:docMk/>
            <pc:sldMk cId="3484757520" sldId="485"/>
            <ac:spMk id="6793" creationId="{A433AAF2-F4B5-450F-8B20-28996E0A2CBC}"/>
          </ac:spMkLst>
        </pc:spChg>
        <pc:spChg chg="mod">
          <ac:chgData name="Kolakowski, Artur" userId="9c34c8cc-b1df-44f6-bea5-dcf7a54ee35f" providerId="ADAL" clId="{3840EB45-74CA-49F5-8548-3DE287019A31}" dt="2022-12-08T10:51:58.456" v="19248" actId="790"/>
          <ac:spMkLst>
            <pc:docMk/>
            <pc:sldMk cId="3484757520" sldId="485"/>
            <ac:spMk id="6794" creationId="{97C13F93-8D71-49F1-B35D-8BFF0F167D37}"/>
          </ac:spMkLst>
        </pc:spChg>
        <pc:spChg chg="mod">
          <ac:chgData name="Kolakowski, Artur" userId="9c34c8cc-b1df-44f6-bea5-dcf7a54ee35f" providerId="ADAL" clId="{3840EB45-74CA-49F5-8548-3DE287019A31}" dt="2022-12-08T10:51:58.458" v="19249" actId="790"/>
          <ac:spMkLst>
            <pc:docMk/>
            <pc:sldMk cId="3484757520" sldId="485"/>
            <ac:spMk id="6795" creationId="{970EDACD-53E9-4BBB-A0FA-CEF549084378}"/>
          </ac:spMkLst>
        </pc:spChg>
        <pc:spChg chg="mod">
          <ac:chgData name="Kolakowski, Artur" userId="9c34c8cc-b1df-44f6-bea5-dcf7a54ee35f" providerId="ADAL" clId="{3840EB45-74CA-49F5-8548-3DE287019A31}" dt="2022-12-08T10:51:58.461" v="19250" actId="790"/>
          <ac:spMkLst>
            <pc:docMk/>
            <pc:sldMk cId="3484757520" sldId="485"/>
            <ac:spMk id="6796" creationId="{8236E32B-EB8C-4D7A-A891-10A455D85E90}"/>
          </ac:spMkLst>
        </pc:spChg>
        <pc:spChg chg="mod">
          <ac:chgData name="Kolakowski, Artur" userId="9c34c8cc-b1df-44f6-bea5-dcf7a54ee35f" providerId="ADAL" clId="{3840EB45-74CA-49F5-8548-3DE287019A31}" dt="2022-12-08T10:51:58.464" v="19251" actId="790"/>
          <ac:spMkLst>
            <pc:docMk/>
            <pc:sldMk cId="3484757520" sldId="485"/>
            <ac:spMk id="6797" creationId="{8DD5E4DA-FCD9-4D5D-AD35-BC7CFF44719E}"/>
          </ac:spMkLst>
        </pc:spChg>
        <pc:spChg chg="mod">
          <ac:chgData name="Kolakowski, Artur" userId="9c34c8cc-b1df-44f6-bea5-dcf7a54ee35f" providerId="ADAL" clId="{3840EB45-74CA-49F5-8548-3DE287019A31}" dt="2022-12-08T10:51:58.466" v="19252" actId="790"/>
          <ac:spMkLst>
            <pc:docMk/>
            <pc:sldMk cId="3484757520" sldId="485"/>
            <ac:spMk id="6798" creationId="{BFD60BA4-0932-4FCD-9AE2-23D0AE1CA52D}"/>
          </ac:spMkLst>
        </pc:spChg>
        <pc:spChg chg="mod">
          <ac:chgData name="Kolakowski, Artur" userId="9c34c8cc-b1df-44f6-bea5-dcf7a54ee35f" providerId="ADAL" clId="{3840EB45-74CA-49F5-8548-3DE287019A31}" dt="2022-12-08T10:51:58.470" v="19253" actId="790"/>
          <ac:spMkLst>
            <pc:docMk/>
            <pc:sldMk cId="3484757520" sldId="485"/>
            <ac:spMk id="6799" creationId="{8A2C9C55-B20A-420F-A705-7C29650E7F2E}"/>
          </ac:spMkLst>
        </pc:spChg>
        <pc:spChg chg="mod">
          <ac:chgData name="Kolakowski, Artur" userId="9c34c8cc-b1df-44f6-bea5-dcf7a54ee35f" providerId="ADAL" clId="{3840EB45-74CA-49F5-8548-3DE287019A31}" dt="2022-12-08T10:51:58.473" v="19254" actId="790"/>
          <ac:spMkLst>
            <pc:docMk/>
            <pc:sldMk cId="3484757520" sldId="485"/>
            <ac:spMk id="6800" creationId="{B6C16305-7914-4BC5-921D-4559AD34757D}"/>
          </ac:spMkLst>
        </pc:spChg>
        <pc:spChg chg="mod">
          <ac:chgData name="Kolakowski, Artur" userId="9c34c8cc-b1df-44f6-bea5-dcf7a54ee35f" providerId="ADAL" clId="{3840EB45-74CA-49F5-8548-3DE287019A31}" dt="2022-12-08T10:51:58.475" v="19255" actId="790"/>
          <ac:spMkLst>
            <pc:docMk/>
            <pc:sldMk cId="3484757520" sldId="485"/>
            <ac:spMk id="6801" creationId="{5F128071-00AB-4CF7-814B-F6BD2D309C64}"/>
          </ac:spMkLst>
        </pc:spChg>
        <pc:spChg chg="mod">
          <ac:chgData name="Kolakowski, Artur" userId="9c34c8cc-b1df-44f6-bea5-dcf7a54ee35f" providerId="ADAL" clId="{3840EB45-74CA-49F5-8548-3DE287019A31}" dt="2022-12-08T10:51:58.478" v="19256" actId="790"/>
          <ac:spMkLst>
            <pc:docMk/>
            <pc:sldMk cId="3484757520" sldId="485"/>
            <ac:spMk id="6802" creationId="{0785181B-85E2-47DD-8E26-36D170E524C7}"/>
          </ac:spMkLst>
        </pc:spChg>
        <pc:spChg chg="mod">
          <ac:chgData name="Kolakowski, Artur" userId="9c34c8cc-b1df-44f6-bea5-dcf7a54ee35f" providerId="ADAL" clId="{3840EB45-74CA-49F5-8548-3DE287019A31}" dt="2022-12-08T10:51:58.480" v="19257" actId="790"/>
          <ac:spMkLst>
            <pc:docMk/>
            <pc:sldMk cId="3484757520" sldId="485"/>
            <ac:spMk id="6803" creationId="{06BFF8D9-28ED-4714-8E73-7A6C4A42B5D2}"/>
          </ac:spMkLst>
        </pc:spChg>
        <pc:spChg chg="mod">
          <ac:chgData name="Kolakowski, Artur" userId="9c34c8cc-b1df-44f6-bea5-dcf7a54ee35f" providerId="ADAL" clId="{3840EB45-74CA-49F5-8548-3DE287019A31}" dt="2022-12-08T10:51:58.483" v="19258" actId="790"/>
          <ac:spMkLst>
            <pc:docMk/>
            <pc:sldMk cId="3484757520" sldId="485"/>
            <ac:spMk id="6804" creationId="{73CDD80C-B11B-4056-9F58-F4E34DA58AC0}"/>
          </ac:spMkLst>
        </pc:spChg>
        <pc:spChg chg="mod">
          <ac:chgData name="Kolakowski, Artur" userId="9c34c8cc-b1df-44f6-bea5-dcf7a54ee35f" providerId="ADAL" clId="{3840EB45-74CA-49F5-8548-3DE287019A31}" dt="2022-12-08T10:51:58.486" v="19259" actId="790"/>
          <ac:spMkLst>
            <pc:docMk/>
            <pc:sldMk cId="3484757520" sldId="485"/>
            <ac:spMk id="6805" creationId="{1FDA9A91-CE73-4CAC-8F33-C14A16AE6EF6}"/>
          </ac:spMkLst>
        </pc:spChg>
        <pc:spChg chg="mod">
          <ac:chgData name="Kolakowski, Artur" userId="9c34c8cc-b1df-44f6-bea5-dcf7a54ee35f" providerId="ADAL" clId="{3840EB45-74CA-49F5-8548-3DE287019A31}" dt="2022-12-08T10:51:58.488" v="19260" actId="790"/>
          <ac:spMkLst>
            <pc:docMk/>
            <pc:sldMk cId="3484757520" sldId="485"/>
            <ac:spMk id="6806" creationId="{3C2C65B7-9E7C-4B75-9A59-92255216D7F2}"/>
          </ac:spMkLst>
        </pc:spChg>
        <pc:spChg chg="mod">
          <ac:chgData name="Kolakowski, Artur" userId="9c34c8cc-b1df-44f6-bea5-dcf7a54ee35f" providerId="ADAL" clId="{3840EB45-74CA-49F5-8548-3DE287019A31}" dt="2022-12-08T10:51:58.490" v="19261" actId="790"/>
          <ac:spMkLst>
            <pc:docMk/>
            <pc:sldMk cId="3484757520" sldId="485"/>
            <ac:spMk id="6807" creationId="{621D8120-4328-4D03-A899-B645F23D01F9}"/>
          </ac:spMkLst>
        </pc:spChg>
        <pc:spChg chg="mod">
          <ac:chgData name="Kolakowski, Artur" userId="9c34c8cc-b1df-44f6-bea5-dcf7a54ee35f" providerId="ADAL" clId="{3840EB45-74CA-49F5-8548-3DE287019A31}" dt="2022-12-08T10:51:58.493" v="19262" actId="790"/>
          <ac:spMkLst>
            <pc:docMk/>
            <pc:sldMk cId="3484757520" sldId="485"/>
            <ac:spMk id="6808" creationId="{B59B38B5-D63C-41A5-81B7-C7F0BB712F03}"/>
          </ac:spMkLst>
        </pc:spChg>
        <pc:spChg chg="mod">
          <ac:chgData name="Kolakowski, Artur" userId="9c34c8cc-b1df-44f6-bea5-dcf7a54ee35f" providerId="ADAL" clId="{3840EB45-74CA-49F5-8548-3DE287019A31}" dt="2022-12-08T10:51:58.495" v="19263" actId="790"/>
          <ac:spMkLst>
            <pc:docMk/>
            <pc:sldMk cId="3484757520" sldId="485"/>
            <ac:spMk id="6809" creationId="{6C09DEAD-C9AA-4541-B3C6-E6BEFC0F506F}"/>
          </ac:spMkLst>
        </pc:spChg>
        <pc:spChg chg="mod">
          <ac:chgData name="Kolakowski, Artur" userId="9c34c8cc-b1df-44f6-bea5-dcf7a54ee35f" providerId="ADAL" clId="{3840EB45-74CA-49F5-8548-3DE287019A31}" dt="2022-12-08T10:51:58.498" v="19264" actId="790"/>
          <ac:spMkLst>
            <pc:docMk/>
            <pc:sldMk cId="3484757520" sldId="485"/>
            <ac:spMk id="6810" creationId="{76C63144-301B-452D-997D-8AA27469E5C7}"/>
          </ac:spMkLst>
        </pc:spChg>
        <pc:spChg chg="mod">
          <ac:chgData name="Kolakowski, Artur" userId="9c34c8cc-b1df-44f6-bea5-dcf7a54ee35f" providerId="ADAL" clId="{3840EB45-74CA-49F5-8548-3DE287019A31}" dt="2022-12-08T10:51:58.501" v="19265" actId="790"/>
          <ac:spMkLst>
            <pc:docMk/>
            <pc:sldMk cId="3484757520" sldId="485"/>
            <ac:spMk id="6811" creationId="{58231A56-4D44-4924-8FEC-A8C338772114}"/>
          </ac:spMkLst>
        </pc:spChg>
        <pc:spChg chg="mod">
          <ac:chgData name="Kolakowski, Artur" userId="9c34c8cc-b1df-44f6-bea5-dcf7a54ee35f" providerId="ADAL" clId="{3840EB45-74CA-49F5-8548-3DE287019A31}" dt="2022-12-08T10:51:58.503" v="19266" actId="790"/>
          <ac:spMkLst>
            <pc:docMk/>
            <pc:sldMk cId="3484757520" sldId="485"/>
            <ac:spMk id="6812" creationId="{60BB8EFC-1D27-4A50-9F12-AFE56C0F8E10}"/>
          </ac:spMkLst>
        </pc:spChg>
        <pc:spChg chg="mod">
          <ac:chgData name="Kolakowski, Artur" userId="9c34c8cc-b1df-44f6-bea5-dcf7a54ee35f" providerId="ADAL" clId="{3840EB45-74CA-49F5-8548-3DE287019A31}" dt="2022-12-08T10:51:58.506" v="19267" actId="790"/>
          <ac:spMkLst>
            <pc:docMk/>
            <pc:sldMk cId="3484757520" sldId="485"/>
            <ac:spMk id="6813" creationId="{9AB0C3FB-B92D-464C-8ADF-366CC8BCC49F}"/>
          </ac:spMkLst>
        </pc:spChg>
        <pc:spChg chg="mod">
          <ac:chgData name="Kolakowski, Artur" userId="9c34c8cc-b1df-44f6-bea5-dcf7a54ee35f" providerId="ADAL" clId="{3840EB45-74CA-49F5-8548-3DE287019A31}" dt="2022-12-08T10:51:58.508" v="19268" actId="790"/>
          <ac:spMkLst>
            <pc:docMk/>
            <pc:sldMk cId="3484757520" sldId="485"/>
            <ac:spMk id="6814" creationId="{E768593D-2D74-4BE9-8017-7F61D360418F}"/>
          </ac:spMkLst>
        </pc:spChg>
        <pc:spChg chg="mod">
          <ac:chgData name="Kolakowski, Artur" userId="9c34c8cc-b1df-44f6-bea5-dcf7a54ee35f" providerId="ADAL" clId="{3840EB45-74CA-49F5-8548-3DE287019A31}" dt="2022-12-08T10:51:58.510" v="19269" actId="790"/>
          <ac:spMkLst>
            <pc:docMk/>
            <pc:sldMk cId="3484757520" sldId="485"/>
            <ac:spMk id="6815" creationId="{833D0B0D-CB9E-460E-BBD6-FB00707716D3}"/>
          </ac:spMkLst>
        </pc:spChg>
        <pc:spChg chg="mod">
          <ac:chgData name="Kolakowski, Artur" userId="9c34c8cc-b1df-44f6-bea5-dcf7a54ee35f" providerId="ADAL" clId="{3840EB45-74CA-49F5-8548-3DE287019A31}" dt="2022-12-08T10:51:58.513" v="19270" actId="790"/>
          <ac:spMkLst>
            <pc:docMk/>
            <pc:sldMk cId="3484757520" sldId="485"/>
            <ac:spMk id="6816" creationId="{B2824C59-DCF5-4115-9F43-26FD923FB069}"/>
          </ac:spMkLst>
        </pc:spChg>
        <pc:spChg chg="mod">
          <ac:chgData name="Kolakowski, Artur" userId="9c34c8cc-b1df-44f6-bea5-dcf7a54ee35f" providerId="ADAL" clId="{3840EB45-74CA-49F5-8548-3DE287019A31}" dt="2022-12-08T10:51:58.516" v="19271" actId="790"/>
          <ac:spMkLst>
            <pc:docMk/>
            <pc:sldMk cId="3484757520" sldId="485"/>
            <ac:spMk id="6817" creationId="{49BC480A-C166-4C37-BF54-DD67EDF1D851}"/>
          </ac:spMkLst>
        </pc:spChg>
        <pc:spChg chg="mod">
          <ac:chgData name="Kolakowski, Artur" userId="9c34c8cc-b1df-44f6-bea5-dcf7a54ee35f" providerId="ADAL" clId="{3840EB45-74CA-49F5-8548-3DE287019A31}" dt="2022-12-08T10:51:58.519" v="19272" actId="790"/>
          <ac:spMkLst>
            <pc:docMk/>
            <pc:sldMk cId="3484757520" sldId="485"/>
            <ac:spMk id="6818" creationId="{B11F4FBA-240C-4F58-BDCB-3C761136140C}"/>
          </ac:spMkLst>
        </pc:spChg>
        <pc:spChg chg="mod">
          <ac:chgData name="Kolakowski, Artur" userId="9c34c8cc-b1df-44f6-bea5-dcf7a54ee35f" providerId="ADAL" clId="{3840EB45-74CA-49F5-8548-3DE287019A31}" dt="2022-12-08T10:51:58.521" v="19273" actId="790"/>
          <ac:spMkLst>
            <pc:docMk/>
            <pc:sldMk cId="3484757520" sldId="485"/>
            <ac:spMk id="6819" creationId="{5460B769-8D70-4F1E-A430-206470EC5689}"/>
          </ac:spMkLst>
        </pc:spChg>
        <pc:spChg chg="mod">
          <ac:chgData name="Kolakowski, Artur" userId="9c34c8cc-b1df-44f6-bea5-dcf7a54ee35f" providerId="ADAL" clId="{3840EB45-74CA-49F5-8548-3DE287019A31}" dt="2022-12-08T10:51:58.523" v="19274" actId="790"/>
          <ac:spMkLst>
            <pc:docMk/>
            <pc:sldMk cId="3484757520" sldId="485"/>
            <ac:spMk id="6820" creationId="{18413D99-73DB-4EAF-9212-67D4385FA23E}"/>
          </ac:spMkLst>
        </pc:spChg>
        <pc:spChg chg="mod">
          <ac:chgData name="Kolakowski, Artur" userId="9c34c8cc-b1df-44f6-bea5-dcf7a54ee35f" providerId="ADAL" clId="{3840EB45-74CA-49F5-8548-3DE287019A31}" dt="2022-12-08T10:51:58.526" v="19275" actId="790"/>
          <ac:spMkLst>
            <pc:docMk/>
            <pc:sldMk cId="3484757520" sldId="485"/>
            <ac:spMk id="6821" creationId="{7AF44433-742B-4354-9301-4F21CD63843F}"/>
          </ac:spMkLst>
        </pc:spChg>
        <pc:spChg chg="mod">
          <ac:chgData name="Kolakowski, Artur" userId="9c34c8cc-b1df-44f6-bea5-dcf7a54ee35f" providerId="ADAL" clId="{3840EB45-74CA-49F5-8548-3DE287019A31}" dt="2022-12-08T10:51:58.529" v="19276" actId="790"/>
          <ac:spMkLst>
            <pc:docMk/>
            <pc:sldMk cId="3484757520" sldId="485"/>
            <ac:spMk id="6822" creationId="{FF4C2A4E-A736-4DF1-913B-96D16C4CBBB7}"/>
          </ac:spMkLst>
        </pc:spChg>
        <pc:spChg chg="mod">
          <ac:chgData name="Kolakowski, Artur" userId="9c34c8cc-b1df-44f6-bea5-dcf7a54ee35f" providerId="ADAL" clId="{3840EB45-74CA-49F5-8548-3DE287019A31}" dt="2022-12-08T10:51:58.532" v="19277" actId="790"/>
          <ac:spMkLst>
            <pc:docMk/>
            <pc:sldMk cId="3484757520" sldId="485"/>
            <ac:spMk id="6823" creationId="{E1519D31-1DB6-4863-B6A5-9125D7BDD1F8}"/>
          </ac:spMkLst>
        </pc:spChg>
        <pc:spChg chg="mod">
          <ac:chgData name="Kolakowski, Artur" userId="9c34c8cc-b1df-44f6-bea5-dcf7a54ee35f" providerId="ADAL" clId="{3840EB45-74CA-49F5-8548-3DE287019A31}" dt="2022-12-08T10:51:58.534" v="19278" actId="790"/>
          <ac:spMkLst>
            <pc:docMk/>
            <pc:sldMk cId="3484757520" sldId="485"/>
            <ac:spMk id="6824" creationId="{155FE78B-A342-42BF-9997-C1F80D130E0E}"/>
          </ac:spMkLst>
        </pc:spChg>
        <pc:spChg chg="mod">
          <ac:chgData name="Kolakowski, Artur" userId="9c34c8cc-b1df-44f6-bea5-dcf7a54ee35f" providerId="ADAL" clId="{3840EB45-74CA-49F5-8548-3DE287019A31}" dt="2022-12-08T10:51:58.536" v="19279" actId="790"/>
          <ac:spMkLst>
            <pc:docMk/>
            <pc:sldMk cId="3484757520" sldId="485"/>
            <ac:spMk id="6825" creationId="{5DD5EE71-B3E8-4247-9968-D428DDF8C2FC}"/>
          </ac:spMkLst>
        </pc:spChg>
        <pc:spChg chg="mod">
          <ac:chgData name="Kolakowski, Artur" userId="9c34c8cc-b1df-44f6-bea5-dcf7a54ee35f" providerId="ADAL" clId="{3840EB45-74CA-49F5-8548-3DE287019A31}" dt="2022-12-08T10:51:58.538" v="19280" actId="790"/>
          <ac:spMkLst>
            <pc:docMk/>
            <pc:sldMk cId="3484757520" sldId="485"/>
            <ac:spMk id="6826" creationId="{CA05C07E-4180-42C1-A2ED-57F6E4A51C4D}"/>
          </ac:spMkLst>
        </pc:spChg>
        <pc:spChg chg="mod">
          <ac:chgData name="Kolakowski, Artur" userId="9c34c8cc-b1df-44f6-bea5-dcf7a54ee35f" providerId="ADAL" clId="{3840EB45-74CA-49F5-8548-3DE287019A31}" dt="2022-12-08T10:51:58.540" v="19281" actId="790"/>
          <ac:spMkLst>
            <pc:docMk/>
            <pc:sldMk cId="3484757520" sldId="485"/>
            <ac:spMk id="6827" creationId="{837079AA-D91B-4798-B72A-9ADE98E9B245}"/>
          </ac:spMkLst>
        </pc:spChg>
        <pc:spChg chg="mod">
          <ac:chgData name="Kolakowski, Artur" userId="9c34c8cc-b1df-44f6-bea5-dcf7a54ee35f" providerId="ADAL" clId="{3840EB45-74CA-49F5-8548-3DE287019A31}" dt="2022-12-08T10:51:58.543" v="19282" actId="790"/>
          <ac:spMkLst>
            <pc:docMk/>
            <pc:sldMk cId="3484757520" sldId="485"/>
            <ac:spMk id="6828" creationId="{15AC2C16-310D-4F1A-BDDC-1503E25443FE}"/>
          </ac:spMkLst>
        </pc:spChg>
        <pc:spChg chg="mod">
          <ac:chgData name="Kolakowski, Artur" userId="9c34c8cc-b1df-44f6-bea5-dcf7a54ee35f" providerId="ADAL" clId="{3840EB45-74CA-49F5-8548-3DE287019A31}" dt="2022-12-08T10:51:58.546" v="19283" actId="790"/>
          <ac:spMkLst>
            <pc:docMk/>
            <pc:sldMk cId="3484757520" sldId="485"/>
            <ac:spMk id="6829" creationId="{1B32FD16-A3E3-40D1-86C2-7D2482343B6F}"/>
          </ac:spMkLst>
        </pc:spChg>
        <pc:spChg chg="mod">
          <ac:chgData name="Kolakowski, Artur" userId="9c34c8cc-b1df-44f6-bea5-dcf7a54ee35f" providerId="ADAL" clId="{3840EB45-74CA-49F5-8548-3DE287019A31}" dt="2022-12-08T10:51:58.549" v="19284" actId="790"/>
          <ac:spMkLst>
            <pc:docMk/>
            <pc:sldMk cId="3484757520" sldId="485"/>
            <ac:spMk id="6830" creationId="{C25B3D2C-0AA8-4B4B-9090-210B413030C9}"/>
          </ac:spMkLst>
        </pc:spChg>
        <pc:spChg chg="mod">
          <ac:chgData name="Kolakowski, Artur" userId="9c34c8cc-b1df-44f6-bea5-dcf7a54ee35f" providerId="ADAL" clId="{3840EB45-74CA-49F5-8548-3DE287019A31}" dt="2022-12-08T10:51:58.552" v="19285" actId="790"/>
          <ac:spMkLst>
            <pc:docMk/>
            <pc:sldMk cId="3484757520" sldId="485"/>
            <ac:spMk id="6831" creationId="{467F9172-6B85-4DD0-AE89-17281ED6CA32}"/>
          </ac:spMkLst>
        </pc:spChg>
        <pc:spChg chg="mod">
          <ac:chgData name="Kolakowski, Artur" userId="9c34c8cc-b1df-44f6-bea5-dcf7a54ee35f" providerId="ADAL" clId="{3840EB45-74CA-49F5-8548-3DE287019A31}" dt="2022-12-08T10:51:58.554" v="19286" actId="790"/>
          <ac:spMkLst>
            <pc:docMk/>
            <pc:sldMk cId="3484757520" sldId="485"/>
            <ac:spMk id="6832" creationId="{934577E1-CD1F-4C63-8F58-1ACE50F29BC1}"/>
          </ac:spMkLst>
        </pc:spChg>
        <pc:spChg chg="mod">
          <ac:chgData name="Kolakowski, Artur" userId="9c34c8cc-b1df-44f6-bea5-dcf7a54ee35f" providerId="ADAL" clId="{3840EB45-74CA-49F5-8548-3DE287019A31}" dt="2022-12-08T10:51:58.556" v="19287" actId="790"/>
          <ac:spMkLst>
            <pc:docMk/>
            <pc:sldMk cId="3484757520" sldId="485"/>
            <ac:spMk id="6833" creationId="{94584D97-C326-4C06-A047-2203B63BF9C7}"/>
          </ac:spMkLst>
        </pc:spChg>
        <pc:spChg chg="mod">
          <ac:chgData name="Kolakowski, Artur" userId="9c34c8cc-b1df-44f6-bea5-dcf7a54ee35f" providerId="ADAL" clId="{3840EB45-74CA-49F5-8548-3DE287019A31}" dt="2022-12-08T10:51:58.558" v="19288" actId="790"/>
          <ac:spMkLst>
            <pc:docMk/>
            <pc:sldMk cId="3484757520" sldId="485"/>
            <ac:spMk id="6834" creationId="{29322FDC-A520-49D6-AE12-87AF3B656F0E}"/>
          </ac:spMkLst>
        </pc:spChg>
        <pc:spChg chg="mod">
          <ac:chgData name="Kolakowski, Artur" userId="9c34c8cc-b1df-44f6-bea5-dcf7a54ee35f" providerId="ADAL" clId="{3840EB45-74CA-49F5-8548-3DE287019A31}" dt="2022-12-08T10:51:58.561" v="19289" actId="790"/>
          <ac:spMkLst>
            <pc:docMk/>
            <pc:sldMk cId="3484757520" sldId="485"/>
            <ac:spMk id="6835" creationId="{DBECA0E4-23C1-4C9C-8AC4-A0A88774D95C}"/>
          </ac:spMkLst>
        </pc:spChg>
        <pc:spChg chg="mod">
          <ac:chgData name="Kolakowski, Artur" userId="9c34c8cc-b1df-44f6-bea5-dcf7a54ee35f" providerId="ADAL" clId="{3840EB45-74CA-49F5-8548-3DE287019A31}" dt="2022-12-08T10:51:58.564" v="19290" actId="790"/>
          <ac:spMkLst>
            <pc:docMk/>
            <pc:sldMk cId="3484757520" sldId="485"/>
            <ac:spMk id="6836" creationId="{299954DC-8C6C-44EF-8224-D532FB616A78}"/>
          </ac:spMkLst>
        </pc:spChg>
        <pc:spChg chg="mod">
          <ac:chgData name="Kolakowski, Artur" userId="9c34c8cc-b1df-44f6-bea5-dcf7a54ee35f" providerId="ADAL" clId="{3840EB45-74CA-49F5-8548-3DE287019A31}" dt="2022-12-08T10:51:58.567" v="19291" actId="790"/>
          <ac:spMkLst>
            <pc:docMk/>
            <pc:sldMk cId="3484757520" sldId="485"/>
            <ac:spMk id="6837" creationId="{E353CC8F-27B0-4D04-8BF5-BBA1CF06FD86}"/>
          </ac:spMkLst>
        </pc:spChg>
        <pc:spChg chg="mod">
          <ac:chgData name="Kolakowski, Artur" userId="9c34c8cc-b1df-44f6-bea5-dcf7a54ee35f" providerId="ADAL" clId="{3840EB45-74CA-49F5-8548-3DE287019A31}" dt="2022-12-08T10:51:58.570" v="19292" actId="790"/>
          <ac:spMkLst>
            <pc:docMk/>
            <pc:sldMk cId="3484757520" sldId="485"/>
            <ac:spMk id="6838" creationId="{04A501A2-1FCF-4760-BE8B-47134AF5C89A}"/>
          </ac:spMkLst>
        </pc:spChg>
        <pc:spChg chg="mod">
          <ac:chgData name="Kolakowski, Artur" userId="9c34c8cc-b1df-44f6-bea5-dcf7a54ee35f" providerId="ADAL" clId="{3840EB45-74CA-49F5-8548-3DE287019A31}" dt="2022-12-08T10:51:58.572" v="19293" actId="790"/>
          <ac:spMkLst>
            <pc:docMk/>
            <pc:sldMk cId="3484757520" sldId="485"/>
            <ac:spMk id="6839" creationId="{EEDCE21F-C727-407D-89BA-D84F2A3B719C}"/>
          </ac:spMkLst>
        </pc:spChg>
        <pc:spChg chg="mod">
          <ac:chgData name="Kolakowski, Artur" userId="9c34c8cc-b1df-44f6-bea5-dcf7a54ee35f" providerId="ADAL" clId="{3840EB45-74CA-49F5-8548-3DE287019A31}" dt="2022-12-08T10:51:58.574" v="19294" actId="790"/>
          <ac:spMkLst>
            <pc:docMk/>
            <pc:sldMk cId="3484757520" sldId="485"/>
            <ac:spMk id="6840" creationId="{19A4557F-6DDB-4563-B754-393E9014F3E4}"/>
          </ac:spMkLst>
        </pc:spChg>
        <pc:spChg chg="mod">
          <ac:chgData name="Kolakowski, Artur" userId="9c34c8cc-b1df-44f6-bea5-dcf7a54ee35f" providerId="ADAL" clId="{3840EB45-74CA-49F5-8548-3DE287019A31}" dt="2022-12-08T10:51:58.576" v="19295" actId="790"/>
          <ac:spMkLst>
            <pc:docMk/>
            <pc:sldMk cId="3484757520" sldId="485"/>
            <ac:spMk id="6841" creationId="{61070F2D-1B03-446F-8FDD-5F3EF2804E03}"/>
          </ac:spMkLst>
        </pc:spChg>
        <pc:spChg chg="mod">
          <ac:chgData name="Kolakowski, Artur" userId="9c34c8cc-b1df-44f6-bea5-dcf7a54ee35f" providerId="ADAL" clId="{3840EB45-74CA-49F5-8548-3DE287019A31}" dt="2022-12-08T10:51:58.578" v="19296" actId="790"/>
          <ac:spMkLst>
            <pc:docMk/>
            <pc:sldMk cId="3484757520" sldId="485"/>
            <ac:spMk id="6842" creationId="{6196EC7A-9055-476A-8D80-7660BC1B6FBB}"/>
          </ac:spMkLst>
        </pc:spChg>
        <pc:spChg chg="mod">
          <ac:chgData name="Kolakowski, Artur" userId="9c34c8cc-b1df-44f6-bea5-dcf7a54ee35f" providerId="ADAL" clId="{3840EB45-74CA-49F5-8548-3DE287019A31}" dt="2022-12-08T10:51:58.581" v="19297" actId="790"/>
          <ac:spMkLst>
            <pc:docMk/>
            <pc:sldMk cId="3484757520" sldId="485"/>
            <ac:spMk id="6843" creationId="{56420EC4-E8D4-42A1-9CA9-AF9BB1EC7BA1}"/>
          </ac:spMkLst>
        </pc:spChg>
        <pc:spChg chg="mod">
          <ac:chgData name="Kolakowski, Artur" userId="9c34c8cc-b1df-44f6-bea5-dcf7a54ee35f" providerId="ADAL" clId="{3840EB45-74CA-49F5-8548-3DE287019A31}" dt="2022-12-08T10:51:58.583" v="19298" actId="790"/>
          <ac:spMkLst>
            <pc:docMk/>
            <pc:sldMk cId="3484757520" sldId="485"/>
            <ac:spMk id="6844" creationId="{D34CB543-5C84-451E-8F30-F0BB6753A2CB}"/>
          </ac:spMkLst>
        </pc:spChg>
        <pc:spChg chg="mod">
          <ac:chgData name="Kolakowski, Artur" userId="9c34c8cc-b1df-44f6-bea5-dcf7a54ee35f" providerId="ADAL" clId="{3840EB45-74CA-49F5-8548-3DE287019A31}" dt="2022-12-08T10:51:58.585" v="19299" actId="790"/>
          <ac:spMkLst>
            <pc:docMk/>
            <pc:sldMk cId="3484757520" sldId="485"/>
            <ac:spMk id="6845" creationId="{DD5C0629-276F-4F73-902C-85F3609EB131}"/>
          </ac:spMkLst>
        </pc:spChg>
        <pc:spChg chg="mod">
          <ac:chgData name="Kolakowski, Artur" userId="9c34c8cc-b1df-44f6-bea5-dcf7a54ee35f" providerId="ADAL" clId="{3840EB45-74CA-49F5-8548-3DE287019A31}" dt="2022-12-08T10:51:58.588" v="19300" actId="790"/>
          <ac:spMkLst>
            <pc:docMk/>
            <pc:sldMk cId="3484757520" sldId="485"/>
            <ac:spMk id="6846" creationId="{17757B45-492D-4442-9A0D-1E1D6E568E23}"/>
          </ac:spMkLst>
        </pc:spChg>
        <pc:spChg chg="mod">
          <ac:chgData name="Kolakowski, Artur" userId="9c34c8cc-b1df-44f6-bea5-dcf7a54ee35f" providerId="ADAL" clId="{3840EB45-74CA-49F5-8548-3DE287019A31}" dt="2022-12-08T10:51:58.591" v="19301" actId="790"/>
          <ac:spMkLst>
            <pc:docMk/>
            <pc:sldMk cId="3484757520" sldId="485"/>
            <ac:spMk id="6847" creationId="{6C42614A-C49E-446A-81B2-41FA9F35AC40}"/>
          </ac:spMkLst>
        </pc:spChg>
        <pc:spChg chg="mod">
          <ac:chgData name="Kolakowski, Artur" userId="9c34c8cc-b1df-44f6-bea5-dcf7a54ee35f" providerId="ADAL" clId="{3840EB45-74CA-49F5-8548-3DE287019A31}" dt="2022-12-08T10:51:58.593" v="19302" actId="790"/>
          <ac:spMkLst>
            <pc:docMk/>
            <pc:sldMk cId="3484757520" sldId="485"/>
            <ac:spMk id="6848" creationId="{DAD911F1-CF5F-4CE6-A64A-334182BA83C1}"/>
          </ac:spMkLst>
        </pc:spChg>
        <pc:spChg chg="mod">
          <ac:chgData name="Kolakowski, Artur" userId="9c34c8cc-b1df-44f6-bea5-dcf7a54ee35f" providerId="ADAL" clId="{3840EB45-74CA-49F5-8548-3DE287019A31}" dt="2022-12-08T10:51:58.596" v="19303" actId="790"/>
          <ac:spMkLst>
            <pc:docMk/>
            <pc:sldMk cId="3484757520" sldId="485"/>
            <ac:spMk id="6849" creationId="{94AA5B64-3395-45D8-859D-E112F4F86874}"/>
          </ac:spMkLst>
        </pc:spChg>
        <pc:spChg chg="mod">
          <ac:chgData name="Kolakowski, Artur" userId="9c34c8cc-b1df-44f6-bea5-dcf7a54ee35f" providerId="ADAL" clId="{3840EB45-74CA-49F5-8548-3DE287019A31}" dt="2022-12-08T10:51:58.598" v="19304" actId="790"/>
          <ac:spMkLst>
            <pc:docMk/>
            <pc:sldMk cId="3484757520" sldId="485"/>
            <ac:spMk id="6850" creationId="{CC94AB61-21F3-4531-BF40-3251E8407FA9}"/>
          </ac:spMkLst>
        </pc:spChg>
        <pc:spChg chg="mod">
          <ac:chgData name="Kolakowski, Artur" userId="9c34c8cc-b1df-44f6-bea5-dcf7a54ee35f" providerId="ADAL" clId="{3840EB45-74CA-49F5-8548-3DE287019A31}" dt="2022-12-08T10:51:58.601" v="19305" actId="790"/>
          <ac:spMkLst>
            <pc:docMk/>
            <pc:sldMk cId="3484757520" sldId="485"/>
            <ac:spMk id="6851" creationId="{8C8B5F30-B697-45D4-A8C3-56BEAB6CB24A}"/>
          </ac:spMkLst>
        </pc:spChg>
        <pc:spChg chg="mod">
          <ac:chgData name="Kolakowski, Artur" userId="9c34c8cc-b1df-44f6-bea5-dcf7a54ee35f" providerId="ADAL" clId="{3840EB45-74CA-49F5-8548-3DE287019A31}" dt="2022-12-08T10:51:58.603" v="19306" actId="790"/>
          <ac:spMkLst>
            <pc:docMk/>
            <pc:sldMk cId="3484757520" sldId="485"/>
            <ac:spMk id="6852" creationId="{D7F02EA2-B134-4F56-92FC-B0F655E204C2}"/>
          </ac:spMkLst>
        </pc:spChg>
        <pc:spChg chg="mod">
          <ac:chgData name="Kolakowski, Artur" userId="9c34c8cc-b1df-44f6-bea5-dcf7a54ee35f" providerId="ADAL" clId="{3840EB45-74CA-49F5-8548-3DE287019A31}" dt="2022-12-08T10:51:58.605" v="19307" actId="790"/>
          <ac:spMkLst>
            <pc:docMk/>
            <pc:sldMk cId="3484757520" sldId="485"/>
            <ac:spMk id="6853" creationId="{790CEEB5-0C7D-4FBD-A296-9DC1DFFFFE5E}"/>
          </ac:spMkLst>
        </pc:spChg>
        <pc:spChg chg="mod">
          <ac:chgData name="Kolakowski, Artur" userId="9c34c8cc-b1df-44f6-bea5-dcf7a54ee35f" providerId="ADAL" clId="{3840EB45-74CA-49F5-8548-3DE287019A31}" dt="2022-12-08T10:51:58.607" v="19308" actId="790"/>
          <ac:spMkLst>
            <pc:docMk/>
            <pc:sldMk cId="3484757520" sldId="485"/>
            <ac:spMk id="6854" creationId="{7155CC51-EB36-4485-8343-B6A34436B659}"/>
          </ac:spMkLst>
        </pc:spChg>
        <pc:spChg chg="mod">
          <ac:chgData name="Kolakowski, Artur" userId="9c34c8cc-b1df-44f6-bea5-dcf7a54ee35f" providerId="ADAL" clId="{3840EB45-74CA-49F5-8548-3DE287019A31}" dt="2022-12-08T10:51:58.609" v="19309" actId="790"/>
          <ac:spMkLst>
            <pc:docMk/>
            <pc:sldMk cId="3484757520" sldId="485"/>
            <ac:spMk id="6855" creationId="{DB2F60CF-2B7F-4C02-9B8D-3CE729C850DA}"/>
          </ac:spMkLst>
        </pc:spChg>
        <pc:spChg chg="mod">
          <ac:chgData name="Kolakowski, Artur" userId="9c34c8cc-b1df-44f6-bea5-dcf7a54ee35f" providerId="ADAL" clId="{3840EB45-74CA-49F5-8548-3DE287019A31}" dt="2022-12-08T10:51:58.612" v="19310" actId="790"/>
          <ac:spMkLst>
            <pc:docMk/>
            <pc:sldMk cId="3484757520" sldId="485"/>
            <ac:spMk id="6856" creationId="{37F51378-80B5-4879-AD02-F27F6B6C906A}"/>
          </ac:spMkLst>
        </pc:spChg>
        <pc:spChg chg="mod">
          <ac:chgData name="Kolakowski, Artur" userId="9c34c8cc-b1df-44f6-bea5-dcf7a54ee35f" providerId="ADAL" clId="{3840EB45-74CA-49F5-8548-3DE287019A31}" dt="2022-12-08T10:51:58.615" v="19311" actId="790"/>
          <ac:spMkLst>
            <pc:docMk/>
            <pc:sldMk cId="3484757520" sldId="485"/>
            <ac:spMk id="6857" creationId="{AE80685F-680D-414D-A3E2-DB023CFD8BEB}"/>
          </ac:spMkLst>
        </pc:spChg>
        <pc:spChg chg="mod">
          <ac:chgData name="Kolakowski, Artur" userId="9c34c8cc-b1df-44f6-bea5-dcf7a54ee35f" providerId="ADAL" clId="{3840EB45-74CA-49F5-8548-3DE287019A31}" dt="2022-12-08T10:51:58.617" v="19312" actId="790"/>
          <ac:spMkLst>
            <pc:docMk/>
            <pc:sldMk cId="3484757520" sldId="485"/>
            <ac:spMk id="6858" creationId="{54913374-2E25-4733-87C6-E508ED7F85A8}"/>
          </ac:spMkLst>
        </pc:spChg>
        <pc:spChg chg="mod">
          <ac:chgData name="Kolakowski, Artur" userId="9c34c8cc-b1df-44f6-bea5-dcf7a54ee35f" providerId="ADAL" clId="{3840EB45-74CA-49F5-8548-3DE287019A31}" dt="2022-12-08T10:51:58.619" v="19313" actId="790"/>
          <ac:spMkLst>
            <pc:docMk/>
            <pc:sldMk cId="3484757520" sldId="485"/>
            <ac:spMk id="6859" creationId="{E4E6FBC3-E8DD-4849-88C3-2CB93D6A1E4E}"/>
          </ac:spMkLst>
        </pc:spChg>
        <pc:spChg chg="mod">
          <ac:chgData name="Kolakowski, Artur" userId="9c34c8cc-b1df-44f6-bea5-dcf7a54ee35f" providerId="ADAL" clId="{3840EB45-74CA-49F5-8548-3DE287019A31}" dt="2022-12-08T10:51:58.620" v="19314" actId="790"/>
          <ac:spMkLst>
            <pc:docMk/>
            <pc:sldMk cId="3484757520" sldId="485"/>
            <ac:spMk id="6860" creationId="{591449F3-2F52-40CF-89F5-BA95AC7B480A}"/>
          </ac:spMkLst>
        </pc:spChg>
        <pc:spChg chg="mod">
          <ac:chgData name="Kolakowski, Artur" userId="9c34c8cc-b1df-44f6-bea5-dcf7a54ee35f" providerId="ADAL" clId="{3840EB45-74CA-49F5-8548-3DE287019A31}" dt="2022-12-08T10:51:58.624" v="19315" actId="790"/>
          <ac:spMkLst>
            <pc:docMk/>
            <pc:sldMk cId="3484757520" sldId="485"/>
            <ac:spMk id="6861" creationId="{C26F819A-24FC-41EA-B8D8-11FD89F3FB77}"/>
          </ac:spMkLst>
        </pc:spChg>
        <pc:spChg chg="mod">
          <ac:chgData name="Kolakowski, Artur" userId="9c34c8cc-b1df-44f6-bea5-dcf7a54ee35f" providerId="ADAL" clId="{3840EB45-74CA-49F5-8548-3DE287019A31}" dt="2022-12-08T10:51:58.626" v="19316" actId="790"/>
          <ac:spMkLst>
            <pc:docMk/>
            <pc:sldMk cId="3484757520" sldId="485"/>
            <ac:spMk id="6862" creationId="{32E27CDF-25C4-45EA-BB80-99D80BEC0BD4}"/>
          </ac:spMkLst>
        </pc:spChg>
        <pc:spChg chg="mod">
          <ac:chgData name="Kolakowski, Artur" userId="9c34c8cc-b1df-44f6-bea5-dcf7a54ee35f" providerId="ADAL" clId="{3840EB45-74CA-49F5-8548-3DE287019A31}" dt="2022-12-08T10:51:58.629" v="19317" actId="790"/>
          <ac:spMkLst>
            <pc:docMk/>
            <pc:sldMk cId="3484757520" sldId="485"/>
            <ac:spMk id="6863" creationId="{4FBFC2B9-9044-4823-8DA4-B9AB492DBDFD}"/>
          </ac:spMkLst>
        </pc:spChg>
        <pc:spChg chg="mod">
          <ac:chgData name="Kolakowski, Artur" userId="9c34c8cc-b1df-44f6-bea5-dcf7a54ee35f" providerId="ADAL" clId="{3840EB45-74CA-49F5-8548-3DE287019A31}" dt="2022-12-08T10:51:58.632" v="19318" actId="790"/>
          <ac:spMkLst>
            <pc:docMk/>
            <pc:sldMk cId="3484757520" sldId="485"/>
            <ac:spMk id="6864" creationId="{115ADC11-A356-4DAA-B4A2-5A3DA90F69B4}"/>
          </ac:spMkLst>
        </pc:spChg>
        <pc:spChg chg="mod">
          <ac:chgData name="Kolakowski, Artur" userId="9c34c8cc-b1df-44f6-bea5-dcf7a54ee35f" providerId="ADAL" clId="{3840EB45-74CA-49F5-8548-3DE287019A31}" dt="2022-12-08T10:51:58.634" v="19319" actId="790"/>
          <ac:spMkLst>
            <pc:docMk/>
            <pc:sldMk cId="3484757520" sldId="485"/>
            <ac:spMk id="6865" creationId="{4C461FCA-F930-4EC6-92C7-163245732B1A}"/>
          </ac:spMkLst>
        </pc:spChg>
        <pc:spChg chg="mod">
          <ac:chgData name="Kolakowski, Artur" userId="9c34c8cc-b1df-44f6-bea5-dcf7a54ee35f" providerId="ADAL" clId="{3840EB45-74CA-49F5-8548-3DE287019A31}" dt="2022-12-08T10:51:58.636" v="19320" actId="790"/>
          <ac:spMkLst>
            <pc:docMk/>
            <pc:sldMk cId="3484757520" sldId="485"/>
            <ac:spMk id="6866" creationId="{14CE5AC6-538F-494F-82C6-AA173AD7AAB0}"/>
          </ac:spMkLst>
        </pc:spChg>
        <pc:spChg chg="mod">
          <ac:chgData name="Kolakowski, Artur" userId="9c34c8cc-b1df-44f6-bea5-dcf7a54ee35f" providerId="ADAL" clId="{3840EB45-74CA-49F5-8548-3DE287019A31}" dt="2022-12-08T10:51:58.639" v="19321" actId="790"/>
          <ac:spMkLst>
            <pc:docMk/>
            <pc:sldMk cId="3484757520" sldId="485"/>
            <ac:spMk id="6867" creationId="{6EF77839-D6AF-4C98-9FDF-B4D08E3FDC75}"/>
          </ac:spMkLst>
        </pc:spChg>
        <pc:spChg chg="mod">
          <ac:chgData name="Kolakowski, Artur" userId="9c34c8cc-b1df-44f6-bea5-dcf7a54ee35f" providerId="ADAL" clId="{3840EB45-74CA-49F5-8548-3DE287019A31}" dt="2022-12-08T10:51:58.641" v="19322" actId="790"/>
          <ac:spMkLst>
            <pc:docMk/>
            <pc:sldMk cId="3484757520" sldId="485"/>
            <ac:spMk id="6868" creationId="{F5EEC55A-75F4-4437-97EB-FD3283DB2591}"/>
          </ac:spMkLst>
        </pc:spChg>
        <pc:spChg chg="mod">
          <ac:chgData name="Kolakowski, Artur" userId="9c34c8cc-b1df-44f6-bea5-dcf7a54ee35f" providerId="ADAL" clId="{3840EB45-74CA-49F5-8548-3DE287019A31}" dt="2022-12-08T10:51:58.643" v="19323" actId="790"/>
          <ac:spMkLst>
            <pc:docMk/>
            <pc:sldMk cId="3484757520" sldId="485"/>
            <ac:spMk id="6869" creationId="{F234AB8F-5930-4DC3-8C8E-B1B01522A513}"/>
          </ac:spMkLst>
        </pc:spChg>
        <pc:spChg chg="mod">
          <ac:chgData name="Kolakowski, Artur" userId="9c34c8cc-b1df-44f6-bea5-dcf7a54ee35f" providerId="ADAL" clId="{3840EB45-74CA-49F5-8548-3DE287019A31}" dt="2022-12-08T10:51:58.646" v="19324" actId="790"/>
          <ac:spMkLst>
            <pc:docMk/>
            <pc:sldMk cId="3484757520" sldId="485"/>
            <ac:spMk id="6870" creationId="{47A17ABA-F2B7-4FA0-88F1-6ED79146212D}"/>
          </ac:spMkLst>
        </pc:spChg>
        <pc:spChg chg="mod">
          <ac:chgData name="Kolakowski, Artur" userId="9c34c8cc-b1df-44f6-bea5-dcf7a54ee35f" providerId="ADAL" clId="{3840EB45-74CA-49F5-8548-3DE287019A31}" dt="2022-12-08T10:51:58.647" v="19325" actId="790"/>
          <ac:spMkLst>
            <pc:docMk/>
            <pc:sldMk cId="3484757520" sldId="485"/>
            <ac:spMk id="6871" creationId="{0DFEE0A5-9E22-4509-89F3-5980E69E0C76}"/>
          </ac:spMkLst>
        </pc:spChg>
        <pc:spChg chg="mod">
          <ac:chgData name="Kolakowski, Artur" userId="9c34c8cc-b1df-44f6-bea5-dcf7a54ee35f" providerId="ADAL" clId="{3840EB45-74CA-49F5-8548-3DE287019A31}" dt="2022-12-08T10:51:58.650" v="19326" actId="790"/>
          <ac:spMkLst>
            <pc:docMk/>
            <pc:sldMk cId="3484757520" sldId="485"/>
            <ac:spMk id="6872" creationId="{A442E5CB-8B00-4B3F-8E9A-D215AE646C22}"/>
          </ac:spMkLst>
        </pc:spChg>
        <pc:spChg chg="mod">
          <ac:chgData name="Kolakowski, Artur" userId="9c34c8cc-b1df-44f6-bea5-dcf7a54ee35f" providerId="ADAL" clId="{3840EB45-74CA-49F5-8548-3DE287019A31}" dt="2022-12-08T10:51:58.652" v="19327" actId="790"/>
          <ac:spMkLst>
            <pc:docMk/>
            <pc:sldMk cId="3484757520" sldId="485"/>
            <ac:spMk id="6873" creationId="{D9A4E9C0-4305-4B81-B961-05E77D4FD75E}"/>
          </ac:spMkLst>
        </pc:spChg>
        <pc:spChg chg="mod">
          <ac:chgData name="Kolakowski, Artur" userId="9c34c8cc-b1df-44f6-bea5-dcf7a54ee35f" providerId="ADAL" clId="{3840EB45-74CA-49F5-8548-3DE287019A31}" dt="2022-12-08T10:51:58.654" v="19328" actId="790"/>
          <ac:spMkLst>
            <pc:docMk/>
            <pc:sldMk cId="3484757520" sldId="485"/>
            <ac:spMk id="6874" creationId="{C0E15B8C-655A-45E9-9010-D4124D78ED88}"/>
          </ac:spMkLst>
        </pc:spChg>
        <pc:spChg chg="mod">
          <ac:chgData name="Kolakowski, Artur" userId="9c34c8cc-b1df-44f6-bea5-dcf7a54ee35f" providerId="ADAL" clId="{3840EB45-74CA-49F5-8548-3DE287019A31}" dt="2022-12-08T10:51:58.656" v="19329" actId="790"/>
          <ac:spMkLst>
            <pc:docMk/>
            <pc:sldMk cId="3484757520" sldId="485"/>
            <ac:spMk id="6875" creationId="{56A97E60-FEF8-4DAC-B7F8-9E86CEDE9880}"/>
          </ac:spMkLst>
        </pc:spChg>
        <pc:spChg chg="mod">
          <ac:chgData name="Kolakowski, Artur" userId="9c34c8cc-b1df-44f6-bea5-dcf7a54ee35f" providerId="ADAL" clId="{3840EB45-74CA-49F5-8548-3DE287019A31}" dt="2022-12-08T10:51:58.659" v="19330" actId="790"/>
          <ac:spMkLst>
            <pc:docMk/>
            <pc:sldMk cId="3484757520" sldId="485"/>
            <ac:spMk id="6876" creationId="{9C67D924-F069-43B2-B261-DA7D9AC50B1B}"/>
          </ac:spMkLst>
        </pc:spChg>
        <pc:spChg chg="mod">
          <ac:chgData name="Kolakowski, Artur" userId="9c34c8cc-b1df-44f6-bea5-dcf7a54ee35f" providerId="ADAL" clId="{3840EB45-74CA-49F5-8548-3DE287019A31}" dt="2022-12-08T10:51:58.661" v="19331" actId="790"/>
          <ac:spMkLst>
            <pc:docMk/>
            <pc:sldMk cId="3484757520" sldId="485"/>
            <ac:spMk id="6877" creationId="{8E735E20-C19B-47EC-971B-63CA2F910964}"/>
          </ac:spMkLst>
        </pc:spChg>
        <pc:spChg chg="mod">
          <ac:chgData name="Kolakowski, Artur" userId="9c34c8cc-b1df-44f6-bea5-dcf7a54ee35f" providerId="ADAL" clId="{3840EB45-74CA-49F5-8548-3DE287019A31}" dt="2022-12-08T10:51:58.664" v="19332" actId="790"/>
          <ac:spMkLst>
            <pc:docMk/>
            <pc:sldMk cId="3484757520" sldId="485"/>
            <ac:spMk id="6878" creationId="{088D50C2-830D-4BB2-B71F-8EB59559C277}"/>
          </ac:spMkLst>
        </pc:spChg>
        <pc:spChg chg="mod">
          <ac:chgData name="Kolakowski, Artur" userId="9c34c8cc-b1df-44f6-bea5-dcf7a54ee35f" providerId="ADAL" clId="{3840EB45-74CA-49F5-8548-3DE287019A31}" dt="2022-12-08T10:51:58.666" v="19333" actId="790"/>
          <ac:spMkLst>
            <pc:docMk/>
            <pc:sldMk cId="3484757520" sldId="485"/>
            <ac:spMk id="6879" creationId="{0115E950-828E-461D-8BBA-9A6FD16587D1}"/>
          </ac:spMkLst>
        </pc:spChg>
        <pc:spChg chg="mod">
          <ac:chgData name="Kolakowski, Artur" userId="9c34c8cc-b1df-44f6-bea5-dcf7a54ee35f" providerId="ADAL" clId="{3840EB45-74CA-49F5-8548-3DE287019A31}" dt="2022-12-08T10:51:58.669" v="19334" actId="790"/>
          <ac:spMkLst>
            <pc:docMk/>
            <pc:sldMk cId="3484757520" sldId="485"/>
            <ac:spMk id="6880" creationId="{11E930A5-CCC4-4AAD-A571-B78F68481FEA}"/>
          </ac:spMkLst>
        </pc:spChg>
        <pc:spChg chg="mod">
          <ac:chgData name="Kolakowski, Artur" userId="9c34c8cc-b1df-44f6-bea5-dcf7a54ee35f" providerId="ADAL" clId="{3840EB45-74CA-49F5-8548-3DE287019A31}" dt="2022-12-08T10:51:58.672" v="19335" actId="790"/>
          <ac:spMkLst>
            <pc:docMk/>
            <pc:sldMk cId="3484757520" sldId="485"/>
            <ac:spMk id="6881" creationId="{A4D4E4E5-93C1-41A4-9445-2A5017888A67}"/>
          </ac:spMkLst>
        </pc:spChg>
        <pc:spChg chg="mod">
          <ac:chgData name="Kolakowski, Artur" userId="9c34c8cc-b1df-44f6-bea5-dcf7a54ee35f" providerId="ADAL" clId="{3840EB45-74CA-49F5-8548-3DE287019A31}" dt="2022-12-08T10:51:58.674" v="19336" actId="790"/>
          <ac:spMkLst>
            <pc:docMk/>
            <pc:sldMk cId="3484757520" sldId="485"/>
            <ac:spMk id="6882" creationId="{D21EAC97-A0D6-4553-8D08-FC9402FCA649}"/>
          </ac:spMkLst>
        </pc:spChg>
        <pc:spChg chg="mod">
          <ac:chgData name="Kolakowski, Artur" userId="9c34c8cc-b1df-44f6-bea5-dcf7a54ee35f" providerId="ADAL" clId="{3840EB45-74CA-49F5-8548-3DE287019A31}" dt="2022-12-08T10:51:58.676" v="19337" actId="790"/>
          <ac:spMkLst>
            <pc:docMk/>
            <pc:sldMk cId="3484757520" sldId="485"/>
            <ac:spMk id="6883" creationId="{C4BCDAF5-741F-43EF-93B7-5414C80A7006}"/>
          </ac:spMkLst>
        </pc:spChg>
        <pc:spChg chg="mod">
          <ac:chgData name="Kolakowski, Artur" userId="9c34c8cc-b1df-44f6-bea5-dcf7a54ee35f" providerId="ADAL" clId="{3840EB45-74CA-49F5-8548-3DE287019A31}" dt="2022-12-08T10:51:58.679" v="19338" actId="790"/>
          <ac:spMkLst>
            <pc:docMk/>
            <pc:sldMk cId="3484757520" sldId="485"/>
            <ac:spMk id="6884" creationId="{492D9F2B-D971-41C2-9E2F-456CA8D650AF}"/>
          </ac:spMkLst>
        </pc:spChg>
        <pc:spChg chg="mod">
          <ac:chgData name="Kolakowski, Artur" userId="9c34c8cc-b1df-44f6-bea5-dcf7a54ee35f" providerId="ADAL" clId="{3840EB45-74CA-49F5-8548-3DE287019A31}" dt="2022-12-08T10:51:58.682" v="19339" actId="790"/>
          <ac:spMkLst>
            <pc:docMk/>
            <pc:sldMk cId="3484757520" sldId="485"/>
            <ac:spMk id="6885" creationId="{F9C7C9B3-3588-4417-BE87-9F27908787F9}"/>
          </ac:spMkLst>
        </pc:spChg>
        <pc:spChg chg="mod">
          <ac:chgData name="Kolakowski, Artur" userId="9c34c8cc-b1df-44f6-bea5-dcf7a54ee35f" providerId="ADAL" clId="{3840EB45-74CA-49F5-8548-3DE287019A31}" dt="2022-12-08T10:51:58.685" v="19340" actId="790"/>
          <ac:spMkLst>
            <pc:docMk/>
            <pc:sldMk cId="3484757520" sldId="485"/>
            <ac:spMk id="6886" creationId="{CF0F6116-EFF1-4B25-9FBB-61A75B7D536D}"/>
          </ac:spMkLst>
        </pc:spChg>
        <pc:spChg chg="mod">
          <ac:chgData name="Kolakowski, Artur" userId="9c34c8cc-b1df-44f6-bea5-dcf7a54ee35f" providerId="ADAL" clId="{3840EB45-74CA-49F5-8548-3DE287019A31}" dt="2022-12-08T10:51:58.688" v="19341" actId="790"/>
          <ac:spMkLst>
            <pc:docMk/>
            <pc:sldMk cId="3484757520" sldId="485"/>
            <ac:spMk id="6887" creationId="{BD8219C4-7A9A-41B4-8F9E-A74864018FFE}"/>
          </ac:spMkLst>
        </pc:spChg>
        <pc:spChg chg="mod">
          <ac:chgData name="Kolakowski, Artur" userId="9c34c8cc-b1df-44f6-bea5-dcf7a54ee35f" providerId="ADAL" clId="{3840EB45-74CA-49F5-8548-3DE287019A31}" dt="2022-12-08T10:51:58.690" v="19342" actId="790"/>
          <ac:spMkLst>
            <pc:docMk/>
            <pc:sldMk cId="3484757520" sldId="485"/>
            <ac:spMk id="6888" creationId="{1986E93A-8A0A-469D-9DA1-3EE1A9BE7A40}"/>
          </ac:spMkLst>
        </pc:spChg>
        <pc:spChg chg="mod">
          <ac:chgData name="Kolakowski, Artur" userId="9c34c8cc-b1df-44f6-bea5-dcf7a54ee35f" providerId="ADAL" clId="{3840EB45-74CA-49F5-8548-3DE287019A31}" dt="2022-12-08T10:51:58.693" v="19343" actId="790"/>
          <ac:spMkLst>
            <pc:docMk/>
            <pc:sldMk cId="3484757520" sldId="485"/>
            <ac:spMk id="6889" creationId="{3C699EDA-7D73-4803-BDF0-ABE7F1528964}"/>
          </ac:spMkLst>
        </pc:spChg>
        <pc:spChg chg="mod">
          <ac:chgData name="Kolakowski, Artur" userId="9c34c8cc-b1df-44f6-bea5-dcf7a54ee35f" providerId="ADAL" clId="{3840EB45-74CA-49F5-8548-3DE287019A31}" dt="2022-12-08T10:51:58.695" v="19344" actId="790"/>
          <ac:spMkLst>
            <pc:docMk/>
            <pc:sldMk cId="3484757520" sldId="485"/>
            <ac:spMk id="6890" creationId="{E1D4E8DB-80A9-463E-B69F-4A46829022C1}"/>
          </ac:spMkLst>
        </pc:spChg>
        <pc:spChg chg="mod">
          <ac:chgData name="Kolakowski, Artur" userId="9c34c8cc-b1df-44f6-bea5-dcf7a54ee35f" providerId="ADAL" clId="{3840EB45-74CA-49F5-8548-3DE287019A31}" dt="2022-12-08T10:51:58.698" v="19345" actId="790"/>
          <ac:spMkLst>
            <pc:docMk/>
            <pc:sldMk cId="3484757520" sldId="485"/>
            <ac:spMk id="6891" creationId="{E53C7AE5-9069-4CFB-A66A-4D4985D6969D}"/>
          </ac:spMkLst>
        </pc:spChg>
        <pc:spChg chg="mod">
          <ac:chgData name="Kolakowski, Artur" userId="9c34c8cc-b1df-44f6-bea5-dcf7a54ee35f" providerId="ADAL" clId="{3840EB45-74CA-49F5-8548-3DE287019A31}" dt="2022-12-08T10:51:58.700" v="19346" actId="790"/>
          <ac:spMkLst>
            <pc:docMk/>
            <pc:sldMk cId="3484757520" sldId="485"/>
            <ac:spMk id="6892" creationId="{30415948-9728-431E-9223-22E35E02B0B1}"/>
          </ac:spMkLst>
        </pc:spChg>
        <pc:spChg chg="mod">
          <ac:chgData name="Kolakowski, Artur" userId="9c34c8cc-b1df-44f6-bea5-dcf7a54ee35f" providerId="ADAL" clId="{3840EB45-74CA-49F5-8548-3DE287019A31}" dt="2022-12-08T10:51:58.702" v="19347" actId="790"/>
          <ac:spMkLst>
            <pc:docMk/>
            <pc:sldMk cId="3484757520" sldId="485"/>
            <ac:spMk id="6893" creationId="{456B7A7C-3085-4132-A7B1-48B31E210BBC}"/>
          </ac:spMkLst>
        </pc:spChg>
        <pc:spChg chg="mod">
          <ac:chgData name="Kolakowski, Artur" userId="9c34c8cc-b1df-44f6-bea5-dcf7a54ee35f" providerId="ADAL" clId="{3840EB45-74CA-49F5-8548-3DE287019A31}" dt="2022-12-08T10:51:58.705" v="19348" actId="790"/>
          <ac:spMkLst>
            <pc:docMk/>
            <pc:sldMk cId="3484757520" sldId="485"/>
            <ac:spMk id="6894" creationId="{8BD50B4C-1E92-4D74-A508-3C3D294BDE0C}"/>
          </ac:spMkLst>
        </pc:spChg>
        <pc:spChg chg="mod">
          <ac:chgData name="Kolakowski, Artur" userId="9c34c8cc-b1df-44f6-bea5-dcf7a54ee35f" providerId="ADAL" clId="{3840EB45-74CA-49F5-8548-3DE287019A31}" dt="2022-12-08T10:51:58.706" v="19349" actId="790"/>
          <ac:spMkLst>
            <pc:docMk/>
            <pc:sldMk cId="3484757520" sldId="485"/>
            <ac:spMk id="6895" creationId="{7B896989-7305-4A63-AD5E-FA224212EF3A}"/>
          </ac:spMkLst>
        </pc:spChg>
        <pc:spChg chg="mod">
          <ac:chgData name="Kolakowski, Artur" userId="9c34c8cc-b1df-44f6-bea5-dcf7a54ee35f" providerId="ADAL" clId="{3840EB45-74CA-49F5-8548-3DE287019A31}" dt="2022-12-08T10:51:58.710" v="19350" actId="790"/>
          <ac:spMkLst>
            <pc:docMk/>
            <pc:sldMk cId="3484757520" sldId="485"/>
            <ac:spMk id="6896" creationId="{19120B19-AA8D-4F4F-BC60-3DE389C3B5C4}"/>
          </ac:spMkLst>
        </pc:spChg>
        <pc:spChg chg="mod">
          <ac:chgData name="Kolakowski, Artur" userId="9c34c8cc-b1df-44f6-bea5-dcf7a54ee35f" providerId="ADAL" clId="{3840EB45-74CA-49F5-8548-3DE287019A31}" dt="2022-12-08T10:51:58.713" v="19351" actId="790"/>
          <ac:spMkLst>
            <pc:docMk/>
            <pc:sldMk cId="3484757520" sldId="485"/>
            <ac:spMk id="6897" creationId="{0E3AE250-744E-41C9-AAAF-F6DF6714C444}"/>
          </ac:spMkLst>
        </pc:spChg>
        <pc:spChg chg="mod">
          <ac:chgData name="Kolakowski, Artur" userId="9c34c8cc-b1df-44f6-bea5-dcf7a54ee35f" providerId="ADAL" clId="{3840EB45-74CA-49F5-8548-3DE287019A31}" dt="2022-12-08T10:51:58.716" v="19352" actId="790"/>
          <ac:spMkLst>
            <pc:docMk/>
            <pc:sldMk cId="3484757520" sldId="485"/>
            <ac:spMk id="6898" creationId="{70B6A1EC-E970-46EE-8430-707897F6840D}"/>
          </ac:spMkLst>
        </pc:spChg>
        <pc:spChg chg="mod">
          <ac:chgData name="Kolakowski, Artur" userId="9c34c8cc-b1df-44f6-bea5-dcf7a54ee35f" providerId="ADAL" clId="{3840EB45-74CA-49F5-8548-3DE287019A31}" dt="2022-12-08T10:51:58.717" v="19353" actId="790"/>
          <ac:spMkLst>
            <pc:docMk/>
            <pc:sldMk cId="3484757520" sldId="485"/>
            <ac:spMk id="6899" creationId="{9DBECBCF-FC01-415B-9813-0D2ABB7A07E6}"/>
          </ac:spMkLst>
        </pc:spChg>
        <pc:spChg chg="mod">
          <ac:chgData name="Kolakowski, Artur" userId="9c34c8cc-b1df-44f6-bea5-dcf7a54ee35f" providerId="ADAL" clId="{3840EB45-74CA-49F5-8548-3DE287019A31}" dt="2022-12-08T10:51:58.721" v="19354" actId="790"/>
          <ac:spMkLst>
            <pc:docMk/>
            <pc:sldMk cId="3484757520" sldId="485"/>
            <ac:spMk id="6900" creationId="{1352E00E-28F7-4C6B-8EA0-C38465AD961D}"/>
          </ac:spMkLst>
        </pc:spChg>
        <pc:spChg chg="mod">
          <ac:chgData name="Kolakowski, Artur" userId="9c34c8cc-b1df-44f6-bea5-dcf7a54ee35f" providerId="ADAL" clId="{3840EB45-74CA-49F5-8548-3DE287019A31}" dt="2022-12-08T10:51:58.722" v="19355" actId="790"/>
          <ac:spMkLst>
            <pc:docMk/>
            <pc:sldMk cId="3484757520" sldId="485"/>
            <ac:spMk id="6901" creationId="{A630F47C-7430-4836-BDDB-A231C68302DD}"/>
          </ac:spMkLst>
        </pc:spChg>
        <pc:spChg chg="mod">
          <ac:chgData name="Kolakowski, Artur" userId="9c34c8cc-b1df-44f6-bea5-dcf7a54ee35f" providerId="ADAL" clId="{3840EB45-74CA-49F5-8548-3DE287019A31}" dt="2022-12-08T10:51:58.724" v="19356" actId="790"/>
          <ac:spMkLst>
            <pc:docMk/>
            <pc:sldMk cId="3484757520" sldId="485"/>
            <ac:spMk id="6902" creationId="{3FDE706C-3662-44AB-97F8-4E09FB6B1D35}"/>
          </ac:spMkLst>
        </pc:spChg>
        <pc:spChg chg="mod">
          <ac:chgData name="Kolakowski, Artur" userId="9c34c8cc-b1df-44f6-bea5-dcf7a54ee35f" providerId="ADAL" clId="{3840EB45-74CA-49F5-8548-3DE287019A31}" dt="2022-12-08T10:51:58.726" v="19357" actId="790"/>
          <ac:spMkLst>
            <pc:docMk/>
            <pc:sldMk cId="3484757520" sldId="485"/>
            <ac:spMk id="6903" creationId="{459F1B57-67A7-48BF-AD75-FBB6112F0574}"/>
          </ac:spMkLst>
        </pc:spChg>
        <pc:spChg chg="mod">
          <ac:chgData name="Kolakowski, Artur" userId="9c34c8cc-b1df-44f6-bea5-dcf7a54ee35f" providerId="ADAL" clId="{3840EB45-74CA-49F5-8548-3DE287019A31}" dt="2022-12-08T10:51:58.729" v="19358" actId="790"/>
          <ac:spMkLst>
            <pc:docMk/>
            <pc:sldMk cId="3484757520" sldId="485"/>
            <ac:spMk id="6904" creationId="{FF1D4A83-3449-4E77-ABC4-7C705B93D75A}"/>
          </ac:spMkLst>
        </pc:spChg>
        <pc:spChg chg="mod">
          <ac:chgData name="Kolakowski, Artur" userId="9c34c8cc-b1df-44f6-bea5-dcf7a54ee35f" providerId="ADAL" clId="{3840EB45-74CA-49F5-8548-3DE287019A31}" dt="2022-12-08T10:51:58.731" v="19359" actId="790"/>
          <ac:spMkLst>
            <pc:docMk/>
            <pc:sldMk cId="3484757520" sldId="485"/>
            <ac:spMk id="6905" creationId="{FC6B5C6D-3C00-47CC-A2A5-548624E51603}"/>
          </ac:spMkLst>
        </pc:spChg>
        <pc:spChg chg="mod">
          <ac:chgData name="Kolakowski, Artur" userId="9c34c8cc-b1df-44f6-bea5-dcf7a54ee35f" providerId="ADAL" clId="{3840EB45-74CA-49F5-8548-3DE287019A31}" dt="2022-12-08T10:51:58.733" v="19360" actId="790"/>
          <ac:spMkLst>
            <pc:docMk/>
            <pc:sldMk cId="3484757520" sldId="485"/>
            <ac:spMk id="6906" creationId="{316E09BA-B1B0-44A6-AA72-7B078E627F32}"/>
          </ac:spMkLst>
        </pc:spChg>
        <pc:spChg chg="mod">
          <ac:chgData name="Kolakowski, Artur" userId="9c34c8cc-b1df-44f6-bea5-dcf7a54ee35f" providerId="ADAL" clId="{3840EB45-74CA-49F5-8548-3DE287019A31}" dt="2022-12-08T10:51:58.735" v="19361" actId="790"/>
          <ac:spMkLst>
            <pc:docMk/>
            <pc:sldMk cId="3484757520" sldId="485"/>
            <ac:spMk id="6907" creationId="{7C0D1898-AF96-467B-97BF-3AB62BE6BA96}"/>
          </ac:spMkLst>
        </pc:spChg>
        <pc:spChg chg="mod">
          <ac:chgData name="Kolakowski, Artur" userId="9c34c8cc-b1df-44f6-bea5-dcf7a54ee35f" providerId="ADAL" clId="{3840EB45-74CA-49F5-8548-3DE287019A31}" dt="2022-12-08T10:51:58.738" v="19362" actId="790"/>
          <ac:spMkLst>
            <pc:docMk/>
            <pc:sldMk cId="3484757520" sldId="485"/>
            <ac:spMk id="6908" creationId="{1155F92F-7644-4456-9B9E-096166E0AF8B}"/>
          </ac:spMkLst>
        </pc:spChg>
        <pc:spChg chg="mod">
          <ac:chgData name="Kolakowski, Artur" userId="9c34c8cc-b1df-44f6-bea5-dcf7a54ee35f" providerId="ADAL" clId="{3840EB45-74CA-49F5-8548-3DE287019A31}" dt="2022-12-08T10:51:58.740" v="19363" actId="790"/>
          <ac:spMkLst>
            <pc:docMk/>
            <pc:sldMk cId="3484757520" sldId="485"/>
            <ac:spMk id="6909" creationId="{CB77D2BA-1430-4853-BEEA-C3416C7AEDB1}"/>
          </ac:spMkLst>
        </pc:spChg>
        <pc:spChg chg="mod">
          <ac:chgData name="Kolakowski, Artur" userId="9c34c8cc-b1df-44f6-bea5-dcf7a54ee35f" providerId="ADAL" clId="{3840EB45-74CA-49F5-8548-3DE287019A31}" dt="2022-12-08T10:51:58.742" v="19364" actId="790"/>
          <ac:spMkLst>
            <pc:docMk/>
            <pc:sldMk cId="3484757520" sldId="485"/>
            <ac:spMk id="6910" creationId="{FF19DE18-BCAF-4778-B7E6-5D70471A99FF}"/>
          </ac:spMkLst>
        </pc:spChg>
        <pc:spChg chg="mod">
          <ac:chgData name="Kolakowski, Artur" userId="9c34c8cc-b1df-44f6-bea5-dcf7a54ee35f" providerId="ADAL" clId="{3840EB45-74CA-49F5-8548-3DE287019A31}" dt="2022-12-08T10:51:58.744" v="19365" actId="790"/>
          <ac:spMkLst>
            <pc:docMk/>
            <pc:sldMk cId="3484757520" sldId="485"/>
            <ac:spMk id="6911" creationId="{140C1779-F692-410B-8251-D57740777D12}"/>
          </ac:spMkLst>
        </pc:spChg>
        <pc:spChg chg="mod">
          <ac:chgData name="Kolakowski, Artur" userId="9c34c8cc-b1df-44f6-bea5-dcf7a54ee35f" providerId="ADAL" clId="{3840EB45-74CA-49F5-8548-3DE287019A31}" dt="2022-12-08T10:51:58.747" v="19366" actId="790"/>
          <ac:spMkLst>
            <pc:docMk/>
            <pc:sldMk cId="3484757520" sldId="485"/>
            <ac:spMk id="6912" creationId="{8BA4F160-120C-4280-A0EB-14420D474AD7}"/>
          </ac:spMkLst>
        </pc:spChg>
        <pc:spChg chg="mod">
          <ac:chgData name="Kolakowski, Artur" userId="9c34c8cc-b1df-44f6-bea5-dcf7a54ee35f" providerId="ADAL" clId="{3840EB45-74CA-49F5-8548-3DE287019A31}" dt="2022-12-08T10:51:58.750" v="19367" actId="790"/>
          <ac:spMkLst>
            <pc:docMk/>
            <pc:sldMk cId="3484757520" sldId="485"/>
            <ac:spMk id="6913" creationId="{BB48E07A-4022-4D20-B753-B3D07AF016D0}"/>
          </ac:spMkLst>
        </pc:spChg>
        <pc:spChg chg="mod">
          <ac:chgData name="Kolakowski, Artur" userId="9c34c8cc-b1df-44f6-bea5-dcf7a54ee35f" providerId="ADAL" clId="{3840EB45-74CA-49F5-8548-3DE287019A31}" dt="2022-12-08T10:51:58.753" v="19368" actId="790"/>
          <ac:spMkLst>
            <pc:docMk/>
            <pc:sldMk cId="3484757520" sldId="485"/>
            <ac:spMk id="6914" creationId="{5AE03C5C-C6BF-4BFE-8B93-944559415194}"/>
          </ac:spMkLst>
        </pc:spChg>
        <pc:spChg chg="mod">
          <ac:chgData name="Kolakowski, Artur" userId="9c34c8cc-b1df-44f6-bea5-dcf7a54ee35f" providerId="ADAL" clId="{3840EB45-74CA-49F5-8548-3DE287019A31}" dt="2022-12-08T10:51:58.755" v="19369" actId="790"/>
          <ac:spMkLst>
            <pc:docMk/>
            <pc:sldMk cId="3484757520" sldId="485"/>
            <ac:spMk id="6915" creationId="{BCBF6182-7215-4024-A3D2-12BA59DBF562}"/>
          </ac:spMkLst>
        </pc:spChg>
        <pc:spChg chg="mod">
          <ac:chgData name="Kolakowski, Artur" userId="9c34c8cc-b1df-44f6-bea5-dcf7a54ee35f" providerId="ADAL" clId="{3840EB45-74CA-49F5-8548-3DE287019A31}" dt="2022-12-08T10:51:58.756" v="19370" actId="790"/>
          <ac:spMkLst>
            <pc:docMk/>
            <pc:sldMk cId="3484757520" sldId="485"/>
            <ac:spMk id="6916" creationId="{E84E3EAA-BE3E-43F6-86AF-BD36F3BB0EF5}"/>
          </ac:spMkLst>
        </pc:spChg>
        <pc:spChg chg="mod">
          <ac:chgData name="Kolakowski, Artur" userId="9c34c8cc-b1df-44f6-bea5-dcf7a54ee35f" providerId="ADAL" clId="{3840EB45-74CA-49F5-8548-3DE287019A31}" dt="2022-12-08T10:51:58.759" v="19371" actId="790"/>
          <ac:spMkLst>
            <pc:docMk/>
            <pc:sldMk cId="3484757520" sldId="485"/>
            <ac:spMk id="6917" creationId="{3AC164A2-8BFE-43A3-A644-B4F027B0176B}"/>
          </ac:spMkLst>
        </pc:spChg>
        <pc:spChg chg="mod">
          <ac:chgData name="Kolakowski, Artur" userId="9c34c8cc-b1df-44f6-bea5-dcf7a54ee35f" providerId="ADAL" clId="{3840EB45-74CA-49F5-8548-3DE287019A31}" dt="2022-12-08T10:51:58.762" v="19372" actId="790"/>
          <ac:spMkLst>
            <pc:docMk/>
            <pc:sldMk cId="3484757520" sldId="485"/>
            <ac:spMk id="6918" creationId="{5F3C75AF-BFBE-41FE-B93B-B629C78418F5}"/>
          </ac:spMkLst>
        </pc:spChg>
        <pc:spChg chg="mod">
          <ac:chgData name="Kolakowski, Artur" userId="9c34c8cc-b1df-44f6-bea5-dcf7a54ee35f" providerId="ADAL" clId="{3840EB45-74CA-49F5-8548-3DE287019A31}" dt="2022-12-08T10:51:58.764" v="19373" actId="790"/>
          <ac:spMkLst>
            <pc:docMk/>
            <pc:sldMk cId="3484757520" sldId="485"/>
            <ac:spMk id="6919" creationId="{EDBA032C-C17C-498C-BFAC-494348F7551B}"/>
          </ac:spMkLst>
        </pc:spChg>
        <pc:spChg chg="mod">
          <ac:chgData name="Kolakowski, Artur" userId="9c34c8cc-b1df-44f6-bea5-dcf7a54ee35f" providerId="ADAL" clId="{3840EB45-74CA-49F5-8548-3DE287019A31}" dt="2022-12-08T10:51:58.766" v="19374" actId="790"/>
          <ac:spMkLst>
            <pc:docMk/>
            <pc:sldMk cId="3484757520" sldId="485"/>
            <ac:spMk id="6920" creationId="{F144C1A0-9D10-4550-B7BF-F39658734AF0}"/>
          </ac:spMkLst>
        </pc:spChg>
        <pc:spChg chg="mod">
          <ac:chgData name="Kolakowski, Artur" userId="9c34c8cc-b1df-44f6-bea5-dcf7a54ee35f" providerId="ADAL" clId="{3840EB45-74CA-49F5-8548-3DE287019A31}" dt="2022-12-08T10:51:58.768" v="19375" actId="790"/>
          <ac:spMkLst>
            <pc:docMk/>
            <pc:sldMk cId="3484757520" sldId="485"/>
            <ac:spMk id="6921" creationId="{1E933386-C831-4F5F-93C1-D5FC46710C5C}"/>
          </ac:spMkLst>
        </pc:spChg>
        <pc:spChg chg="mod">
          <ac:chgData name="Kolakowski, Artur" userId="9c34c8cc-b1df-44f6-bea5-dcf7a54ee35f" providerId="ADAL" clId="{3840EB45-74CA-49F5-8548-3DE287019A31}" dt="2022-12-08T10:51:58.771" v="19376" actId="790"/>
          <ac:spMkLst>
            <pc:docMk/>
            <pc:sldMk cId="3484757520" sldId="485"/>
            <ac:spMk id="6922" creationId="{E32074C6-E43B-4859-8F9E-611DB5DF30ED}"/>
          </ac:spMkLst>
        </pc:spChg>
        <pc:spChg chg="mod">
          <ac:chgData name="Kolakowski, Artur" userId="9c34c8cc-b1df-44f6-bea5-dcf7a54ee35f" providerId="ADAL" clId="{3840EB45-74CA-49F5-8548-3DE287019A31}" dt="2022-12-08T10:51:58.773" v="19377" actId="790"/>
          <ac:spMkLst>
            <pc:docMk/>
            <pc:sldMk cId="3484757520" sldId="485"/>
            <ac:spMk id="6923" creationId="{D3F9D112-35A5-4774-B53D-3737C4502B12}"/>
          </ac:spMkLst>
        </pc:spChg>
        <pc:spChg chg="mod">
          <ac:chgData name="Kolakowski, Artur" userId="9c34c8cc-b1df-44f6-bea5-dcf7a54ee35f" providerId="ADAL" clId="{3840EB45-74CA-49F5-8548-3DE287019A31}" dt="2022-12-08T10:51:58.775" v="19378" actId="790"/>
          <ac:spMkLst>
            <pc:docMk/>
            <pc:sldMk cId="3484757520" sldId="485"/>
            <ac:spMk id="6924" creationId="{8764BEB3-55C7-4C20-B5F9-D9F5AD61710A}"/>
          </ac:spMkLst>
        </pc:spChg>
        <pc:spChg chg="mod">
          <ac:chgData name="Kolakowski, Artur" userId="9c34c8cc-b1df-44f6-bea5-dcf7a54ee35f" providerId="ADAL" clId="{3840EB45-74CA-49F5-8548-3DE287019A31}" dt="2022-12-08T10:51:58.778" v="19379" actId="790"/>
          <ac:spMkLst>
            <pc:docMk/>
            <pc:sldMk cId="3484757520" sldId="485"/>
            <ac:spMk id="6925" creationId="{737C890E-AB6C-4F3F-9A08-3FD590CAF8ED}"/>
          </ac:spMkLst>
        </pc:spChg>
        <pc:spChg chg="mod">
          <ac:chgData name="Kolakowski, Artur" userId="9c34c8cc-b1df-44f6-bea5-dcf7a54ee35f" providerId="ADAL" clId="{3840EB45-74CA-49F5-8548-3DE287019A31}" dt="2022-12-08T10:51:58.781" v="19380" actId="790"/>
          <ac:spMkLst>
            <pc:docMk/>
            <pc:sldMk cId="3484757520" sldId="485"/>
            <ac:spMk id="6926" creationId="{DE4DA9E4-3E63-4FB1-A59B-482080EBECA0}"/>
          </ac:spMkLst>
        </pc:spChg>
        <pc:spChg chg="mod">
          <ac:chgData name="Kolakowski, Artur" userId="9c34c8cc-b1df-44f6-bea5-dcf7a54ee35f" providerId="ADAL" clId="{3840EB45-74CA-49F5-8548-3DE287019A31}" dt="2022-12-08T10:51:58.783" v="19381" actId="790"/>
          <ac:spMkLst>
            <pc:docMk/>
            <pc:sldMk cId="3484757520" sldId="485"/>
            <ac:spMk id="6927" creationId="{2761944D-9AB0-4022-91D8-546B4030ECBA}"/>
          </ac:spMkLst>
        </pc:spChg>
        <pc:spChg chg="mod">
          <ac:chgData name="Kolakowski, Artur" userId="9c34c8cc-b1df-44f6-bea5-dcf7a54ee35f" providerId="ADAL" clId="{3840EB45-74CA-49F5-8548-3DE287019A31}" dt="2022-12-08T10:51:58.786" v="19382" actId="790"/>
          <ac:spMkLst>
            <pc:docMk/>
            <pc:sldMk cId="3484757520" sldId="485"/>
            <ac:spMk id="6928" creationId="{938332D0-2138-44D5-BBC0-88CF5E72C59B}"/>
          </ac:spMkLst>
        </pc:spChg>
        <pc:spChg chg="mod">
          <ac:chgData name="Kolakowski, Artur" userId="9c34c8cc-b1df-44f6-bea5-dcf7a54ee35f" providerId="ADAL" clId="{3840EB45-74CA-49F5-8548-3DE287019A31}" dt="2022-12-08T10:51:58.789" v="19383" actId="790"/>
          <ac:spMkLst>
            <pc:docMk/>
            <pc:sldMk cId="3484757520" sldId="485"/>
            <ac:spMk id="6929" creationId="{99BA8F0B-35FA-4AA9-8E9C-0BF611BC1D23}"/>
          </ac:spMkLst>
        </pc:spChg>
        <pc:spChg chg="mod">
          <ac:chgData name="Kolakowski, Artur" userId="9c34c8cc-b1df-44f6-bea5-dcf7a54ee35f" providerId="ADAL" clId="{3840EB45-74CA-49F5-8548-3DE287019A31}" dt="2022-12-08T10:51:58.792" v="19384" actId="790"/>
          <ac:spMkLst>
            <pc:docMk/>
            <pc:sldMk cId="3484757520" sldId="485"/>
            <ac:spMk id="6930" creationId="{BFA5506C-2E5F-47C3-A083-DE3D9AF369F3}"/>
          </ac:spMkLst>
        </pc:spChg>
        <pc:spChg chg="mod">
          <ac:chgData name="Kolakowski, Artur" userId="9c34c8cc-b1df-44f6-bea5-dcf7a54ee35f" providerId="ADAL" clId="{3840EB45-74CA-49F5-8548-3DE287019A31}" dt="2022-12-08T10:51:58.794" v="19385" actId="790"/>
          <ac:spMkLst>
            <pc:docMk/>
            <pc:sldMk cId="3484757520" sldId="485"/>
            <ac:spMk id="6931" creationId="{8DE3FCC7-BC0A-4715-9CA7-940FFC42E701}"/>
          </ac:spMkLst>
        </pc:spChg>
        <pc:spChg chg="mod">
          <ac:chgData name="Kolakowski, Artur" userId="9c34c8cc-b1df-44f6-bea5-dcf7a54ee35f" providerId="ADAL" clId="{3840EB45-74CA-49F5-8548-3DE287019A31}" dt="2022-12-08T10:51:58.796" v="19386" actId="790"/>
          <ac:spMkLst>
            <pc:docMk/>
            <pc:sldMk cId="3484757520" sldId="485"/>
            <ac:spMk id="6932" creationId="{EBACEC19-748C-40FE-BC8A-A2B015A049BE}"/>
          </ac:spMkLst>
        </pc:spChg>
        <pc:spChg chg="mod">
          <ac:chgData name="Kolakowski, Artur" userId="9c34c8cc-b1df-44f6-bea5-dcf7a54ee35f" providerId="ADAL" clId="{3840EB45-74CA-49F5-8548-3DE287019A31}" dt="2022-12-08T10:51:58.800" v="19387" actId="790"/>
          <ac:spMkLst>
            <pc:docMk/>
            <pc:sldMk cId="3484757520" sldId="485"/>
            <ac:spMk id="6933" creationId="{17D9A791-6105-4DC1-8112-DA7BB3CAE42F}"/>
          </ac:spMkLst>
        </pc:spChg>
        <pc:spChg chg="mod">
          <ac:chgData name="Kolakowski, Artur" userId="9c34c8cc-b1df-44f6-bea5-dcf7a54ee35f" providerId="ADAL" clId="{3840EB45-74CA-49F5-8548-3DE287019A31}" dt="2022-12-08T10:51:58.802" v="19388" actId="790"/>
          <ac:spMkLst>
            <pc:docMk/>
            <pc:sldMk cId="3484757520" sldId="485"/>
            <ac:spMk id="6934" creationId="{E00E0653-0357-464E-887E-A3D22A4FF67F}"/>
          </ac:spMkLst>
        </pc:spChg>
        <pc:spChg chg="mod">
          <ac:chgData name="Kolakowski, Artur" userId="9c34c8cc-b1df-44f6-bea5-dcf7a54ee35f" providerId="ADAL" clId="{3840EB45-74CA-49F5-8548-3DE287019A31}" dt="2022-12-08T10:51:58.804" v="19389" actId="790"/>
          <ac:spMkLst>
            <pc:docMk/>
            <pc:sldMk cId="3484757520" sldId="485"/>
            <ac:spMk id="6935" creationId="{A2C4583D-1C99-4DC2-8F3B-D08541F7A46F}"/>
          </ac:spMkLst>
        </pc:spChg>
        <pc:spChg chg="mod">
          <ac:chgData name="Kolakowski, Artur" userId="9c34c8cc-b1df-44f6-bea5-dcf7a54ee35f" providerId="ADAL" clId="{3840EB45-74CA-49F5-8548-3DE287019A31}" dt="2022-12-08T10:51:58.806" v="19390" actId="790"/>
          <ac:spMkLst>
            <pc:docMk/>
            <pc:sldMk cId="3484757520" sldId="485"/>
            <ac:spMk id="6936" creationId="{BB6A95B9-D86C-4BE4-80B2-2718FBB0F347}"/>
          </ac:spMkLst>
        </pc:spChg>
        <pc:spChg chg="mod">
          <ac:chgData name="Kolakowski, Artur" userId="9c34c8cc-b1df-44f6-bea5-dcf7a54ee35f" providerId="ADAL" clId="{3840EB45-74CA-49F5-8548-3DE287019A31}" dt="2022-12-08T10:51:58.808" v="19391" actId="790"/>
          <ac:spMkLst>
            <pc:docMk/>
            <pc:sldMk cId="3484757520" sldId="485"/>
            <ac:spMk id="6937" creationId="{626E185F-E11C-4C96-82A7-838B312F951B}"/>
          </ac:spMkLst>
        </pc:spChg>
        <pc:spChg chg="mod">
          <ac:chgData name="Kolakowski, Artur" userId="9c34c8cc-b1df-44f6-bea5-dcf7a54ee35f" providerId="ADAL" clId="{3840EB45-74CA-49F5-8548-3DE287019A31}" dt="2022-12-08T10:51:58.809" v="19392" actId="790"/>
          <ac:spMkLst>
            <pc:docMk/>
            <pc:sldMk cId="3484757520" sldId="485"/>
            <ac:spMk id="6938" creationId="{85BFD716-0CC7-4DA9-A703-121D9CA24BD0}"/>
          </ac:spMkLst>
        </pc:spChg>
        <pc:spChg chg="mod">
          <ac:chgData name="Kolakowski, Artur" userId="9c34c8cc-b1df-44f6-bea5-dcf7a54ee35f" providerId="ADAL" clId="{3840EB45-74CA-49F5-8548-3DE287019A31}" dt="2022-12-08T10:51:58.812" v="19393" actId="790"/>
          <ac:spMkLst>
            <pc:docMk/>
            <pc:sldMk cId="3484757520" sldId="485"/>
            <ac:spMk id="6939" creationId="{F24DE92B-928D-410F-A890-ABE1FBF49F3D}"/>
          </ac:spMkLst>
        </pc:spChg>
        <pc:spChg chg="mod">
          <ac:chgData name="Kolakowski, Artur" userId="9c34c8cc-b1df-44f6-bea5-dcf7a54ee35f" providerId="ADAL" clId="{3840EB45-74CA-49F5-8548-3DE287019A31}" dt="2022-12-08T10:51:58.814" v="19394" actId="790"/>
          <ac:spMkLst>
            <pc:docMk/>
            <pc:sldMk cId="3484757520" sldId="485"/>
            <ac:spMk id="6940" creationId="{BF247C91-1A62-42F4-AC0C-A4DA2CFCD101}"/>
          </ac:spMkLst>
        </pc:spChg>
        <pc:spChg chg="mod">
          <ac:chgData name="Kolakowski, Artur" userId="9c34c8cc-b1df-44f6-bea5-dcf7a54ee35f" providerId="ADAL" clId="{3840EB45-74CA-49F5-8548-3DE287019A31}" dt="2022-12-08T10:51:58.816" v="19395" actId="790"/>
          <ac:spMkLst>
            <pc:docMk/>
            <pc:sldMk cId="3484757520" sldId="485"/>
            <ac:spMk id="6941" creationId="{DEF4BFE0-8258-4763-B1E5-2CC7ED37DD2D}"/>
          </ac:spMkLst>
        </pc:spChg>
        <pc:spChg chg="mod">
          <ac:chgData name="Kolakowski, Artur" userId="9c34c8cc-b1df-44f6-bea5-dcf7a54ee35f" providerId="ADAL" clId="{3840EB45-74CA-49F5-8548-3DE287019A31}" dt="2022-12-08T10:51:58.819" v="19396" actId="790"/>
          <ac:spMkLst>
            <pc:docMk/>
            <pc:sldMk cId="3484757520" sldId="485"/>
            <ac:spMk id="6942" creationId="{6A6765C3-9892-41A7-829A-1479D2BA184A}"/>
          </ac:spMkLst>
        </pc:spChg>
        <pc:spChg chg="mod">
          <ac:chgData name="Kolakowski, Artur" userId="9c34c8cc-b1df-44f6-bea5-dcf7a54ee35f" providerId="ADAL" clId="{3840EB45-74CA-49F5-8548-3DE287019A31}" dt="2022-12-08T10:51:58.821" v="19397" actId="790"/>
          <ac:spMkLst>
            <pc:docMk/>
            <pc:sldMk cId="3484757520" sldId="485"/>
            <ac:spMk id="6943" creationId="{8C87B40A-9725-4AF5-AC24-452F5927E76A}"/>
          </ac:spMkLst>
        </pc:spChg>
        <pc:spChg chg="mod">
          <ac:chgData name="Kolakowski, Artur" userId="9c34c8cc-b1df-44f6-bea5-dcf7a54ee35f" providerId="ADAL" clId="{3840EB45-74CA-49F5-8548-3DE287019A31}" dt="2022-12-08T10:51:58.823" v="19398" actId="790"/>
          <ac:spMkLst>
            <pc:docMk/>
            <pc:sldMk cId="3484757520" sldId="485"/>
            <ac:spMk id="6944" creationId="{BF35464F-F013-484D-BCD0-5B7A79DDBD58}"/>
          </ac:spMkLst>
        </pc:spChg>
        <pc:spChg chg="mod">
          <ac:chgData name="Kolakowski, Artur" userId="9c34c8cc-b1df-44f6-bea5-dcf7a54ee35f" providerId="ADAL" clId="{3840EB45-74CA-49F5-8548-3DE287019A31}" dt="2022-12-08T10:51:58.826" v="19399" actId="790"/>
          <ac:spMkLst>
            <pc:docMk/>
            <pc:sldMk cId="3484757520" sldId="485"/>
            <ac:spMk id="6945" creationId="{55CDE25E-4D7D-48C0-8720-06BED78D5F60}"/>
          </ac:spMkLst>
        </pc:spChg>
        <pc:spChg chg="mod">
          <ac:chgData name="Kolakowski, Artur" userId="9c34c8cc-b1df-44f6-bea5-dcf7a54ee35f" providerId="ADAL" clId="{3840EB45-74CA-49F5-8548-3DE287019A31}" dt="2022-12-08T10:51:58.829" v="19400" actId="790"/>
          <ac:spMkLst>
            <pc:docMk/>
            <pc:sldMk cId="3484757520" sldId="485"/>
            <ac:spMk id="6946" creationId="{33459545-64D2-494A-905E-0BCD74A3C4A6}"/>
          </ac:spMkLst>
        </pc:spChg>
        <pc:spChg chg="mod">
          <ac:chgData name="Kolakowski, Artur" userId="9c34c8cc-b1df-44f6-bea5-dcf7a54ee35f" providerId="ADAL" clId="{3840EB45-74CA-49F5-8548-3DE287019A31}" dt="2022-12-08T10:51:58.832" v="19401" actId="790"/>
          <ac:spMkLst>
            <pc:docMk/>
            <pc:sldMk cId="3484757520" sldId="485"/>
            <ac:spMk id="6947" creationId="{CBCBF214-6279-4E4D-AD63-6FF7389D63AC}"/>
          </ac:spMkLst>
        </pc:spChg>
        <pc:spChg chg="mod">
          <ac:chgData name="Kolakowski, Artur" userId="9c34c8cc-b1df-44f6-bea5-dcf7a54ee35f" providerId="ADAL" clId="{3840EB45-74CA-49F5-8548-3DE287019A31}" dt="2022-12-08T10:51:58.834" v="19402" actId="790"/>
          <ac:spMkLst>
            <pc:docMk/>
            <pc:sldMk cId="3484757520" sldId="485"/>
            <ac:spMk id="6948" creationId="{586416D7-B303-4547-9511-5044EF4CF49D}"/>
          </ac:spMkLst>
        </pc:spChg>
        <pc:spChg chg="mod">
          <ac:chgData name="Kolakowski, Artur" userId="9c34c8cc-b1df-44f6-bea5-dcf7a54ee35f" providerId="ADAL" clId="{3840EB45-74CA-49F5-8548-3DE287019A31}" dt="2022-12-08T10:51:58.836" v="19403" actId="790"/>
          <ac:spMkLst>
            <pc:docMk/>
            <pc:sldMk cId="3484757520" sldId="485"/>
            <ac:spMk id="6949" creationId="{A35D8ADF-2C00-4A88-B482-E4FC161C11FB}"/>
          </ac:spMkLst>
        </pc:spChg>
        <pc:spChg chg="mod">
          <ac:chgData name="Kolakowski, Artur" userId="9c34c8cc-b1df-44f6-bea5-dcf7a54ee35f" providerId="ADAL" clId="{3840EB45-74CA-49F5-8548-3DE287019A31}" dt="2022-12-08T10:51:58.838" v="19404" actId="790"/>
          <ac:spMkLst>
            <pc:docMk/>
            <pc:sldMk cId="3484757520" sldId="485"/>
            <ac:spMk id="6950" creationId="{BDD053D6-A315-4D24-BFF5-F72131ABF5EE}"/>
          </ac:spMkLst>
        </pc:spChg>
        <pc:spChg chg="mod">
          <ac:chgData name="Kolakowski, Artur" userId="9c34c8cc-b1df-44f6-bea5-dcf7a54ee35f" providerId="ADAL" clId="{3840EB45-74CA-49F5-8548-3DE287019A31}" dt="2022-12-08T10:51:58.841" v="19405" actId="790"/>
          <ac:spMkLst>
            <pc:docMk/>
            <pc:sldMk cId="3484757520" sldId="485"/>
            <ac:spMk id="6951" creationId="{F15153FD-33B7-4A81-A877-3E4983BE3AFD}"/>
          </ac:spMkLst>
        </pc:spChg>
        <pc:spChg chg="mod">
          <ac:chgData name="Kolakowski, Artur" userId="9c34c8cc-b1df-44f6-bea5-dcf7a54ee35f" providerId="ADAL" clId="{3840EB45-74CA-49F5-8548-3DE287019A31}" dt="2022-12-08T10:51:58.844" v="19406" actId="790"/>
          <ac:spMkLst>
            <pc:docMk/>
            <pc:sldMk cId="3484757520" sldId="485"/>
            <ac:spMk id="6952" creationId="{85D69DE8-EEC0-457C-AB09-30B87BA36F2C}"/>
          </ac:spMkLst>
        </pc:spChg>
        <pc:spChg chg="mod">
          <ac:chgData name="Kolakowski, Artur" userId="9c34c8cc-b1df-44f6-bea5-dcf7a54ee35f" providerId="ADAL" clId="{3840EB45-74CA-49F5-8548-3DE287019A31}" dt="2022-12-08T10:51:58.848" v="19407" actId="790"/>
          <ac:spMkLst>
            <pc:docMk/>
            <pc:sldMk cId="3484757520" sldId="485"/>
            <ac:spMk id="6953" creationId="{2579C23E-C437-49DB-B3BC-937ABBC32926}"/>
          </ac:spMkLst>
        </pc:spChg>
        <pc:spChg chg="mod">
          <ac:chgData name="Kolakowski, Artur" userId="9c34c8cc-b1df-44f6-bea5-dcf7a54ee35f" providerId="ADAL" clId="{3840EB45-74CA-49F5-8548-3DE287019A31}" dt="2022-12-08T10:51:58.850" v="19408" actId="790"/>
          <ac:spMkLst>
            <pc:docMk/>
            <pc:sldMk cId="3484757520" sldId="485"/>
            <ac:spMk id="6954" creationId="{F5B72614-D306-4E38-9A32-570508480159}"/>
          </ac:spMkLst>
        </pc:spChg>
        <pc:spChg chg="mod">
          <ac:chgData name="Kolakowski, Artur" userId="9c34c8cc-b1df-44f6-bea5-dcf7a54ee35f" providerId="ADAL" clId="{3840EB45-74CA-49F5-8548-3DE287019A31}" dt="2022-12-08T10:51:58.852" v="19409" actId="790"/>
          <ac:spMkLst>
            <pc:docMk/>
            <pc:sldMk cId="3484757520" sldId="485"/>
            <ac:spMk id="6955" creationId="{2763D3CD-E386-48E2-8D65-3CFAA1CE931A}"/>
          </ac:spMkLst>
        </pc:spChg>
        <pc:spChg chg="mod">
          <ac:chgData name="Kolakowski, Artur" userId="9c34c8cc-b1df-44f6-bea5-dcf7a54ee35f" providerId="ADAL" clId="{3840EB45-74CA-49F5-8548-3DE287019A31}" dt="2022-12-08T10:51:58.854" v="19410" actId="790"/>
          <ac:spMkLst>
            <pc:docMk/>
            <pc:sldMk cId="3484757520" sldId="485"/>
            <ac:spMk id="6956" creationId="{81846F7E-A137-44A6-B386-4760EB4FBF08}"/>
          </ac:spMkLst>
        </pc:spChg>
        <pc:spChg chg="mod">
          <ac:chgData name="Kolakowski, Artur" userId="9c34c8cc-b1df-44f6-bea5-dcf7a54ee35f" providerId="ADAL" clId="{3840EB45-74CA-49F5-8548-3DE287019A31}" dt="2022-12-08T10:51:58.857" v="19411" actId="790"/>
          <ac:spMkLst>
            <pc:docMk/>
            <pc:sldMk cId="3484757520" sldId="485"/>
            <ac:spMk id="6957" creationId="{82E610D8-5A18-4D64-BB09-22B412AEA224}"/>
          </ac:spMkLst>
        </pc:spChg>
        <pc:spChg chg="mod">
          <ac:chgData name="Kolakowski, Artur" userId="9c34c8cc-b1df-44f6-bea5-dcf7a54ee35f" providerId="ADAL" clId="{3840EB45-74CA-49F5-8548-3DE287019A31}" dt="2022-12-08T10:51:58.858" v="19412" actId="790"/>
          <ac:spMkLst>
            <pc:docMk/>
            <pc:sldMk cId="3484757520" sldId="485"/>
            <ac:spMk id="6958" creationId="{3CF85C7A-51AC-4166-A434-E79636925908}"/>
          </ac:spMkLst>
        </pc:spChg>
        <pc:spChg chg="mod">
          <ac:chgData name="Kolakowski, Artur" userId="9c34c8cc-b1df-44f6-bea5-dcf7a54ee35f" providerId="ADAL" clId="{3840EB45-74CA-49F5-8548-3DE287019A31}" dt="2022-12-08T10:51:58.860" v="19413" actId="790"/>
          <ac:spMkLst>
            <pc:docMk/>
            <pc:sldMk cId="3484757520" sldId="485"/>
            <ac:spMk id="6959" creationId="{C915ED38-D873-4B33-9B3A-E8BF8C51E1D6}"/>
          </ac:spMkLst>
        </pc:spChg>
        <pc:spChg chg="mod">
          <ac:chgData name="Kolakowski, Artur" userId="9c34c8cc-b1df-44f6-bea5-dcf7a54ee35f" providerId="ADAL" clId="{3840EB45-74CA-49F5-8548-3DE287019A31}" dt="2022-12-08T10:51:58.863" v="19414" actId="790"/>
          <ac:spMkLst>
            <pc:docMk/>
            <pc:sldMk cId="3484757520" sldId="485"/>
            <ac:spMk id="6960" creationId="{3D38815B-5E23-43B9-8A90-8CA855086D15}"/>
          </ac:spMkLst>
        </pc:spChg>
        <pc:spChg chg="mod">
          <ac:chgData name="Kolakowski, Artur" userId="9c34c8cc-b1df-44f6-bea5-dcf7a54ee35f" providerId="ADAL" clId="{3840EB45-74CA-49F5-8548-3DE287019A31}" dt="2022-12-08T10:51:58.865" v="19415" actId="790"/>
          <ac:spMkLst>
            <pc:docMk/>
            <pc:sldMk cId="3484757520" sldId="485"/>
            <ac:spMk id="6961" creationId="{C41D91E8-EC4C-4FFF-BCB3-7996721AD84D}"/>
          </ac:spMkLst>
        </pc:spChg>
        <pc:spChg chg="mod">
          <ac:chgData name="Kolakowski, Artur" userId="9c34c8cc-b1df-44f6-bea5-dcf7a54ee35f" providerId="ADAL" clId="{3840EB45-74CA-49F5-8548-3DE287019A31}" dt="2022-12-08T10:51:58.867" v="19416" actId="790"/>
          <ac:spMkLst>
            <pc:docMk/>
            <pc:sldMk cId="3484757520" sldId="485"/>
            <ac:spMk id="6962" creationId="{B53773D4-CB22-425E-B36D-A4D31E7DF9CF}"/>
          </ac:spMkLst>
        </pc:spChg>
        <pc:spChg chg="mod">
          <ac:chgData name="Kolakowski, Artur" userId="9c34c8cc-b1df-44f6-bea5-dcf7a54ee35f" providerId="ADAL" clId="{3840EB45-74CA-49F5-8548-3DE287019A31}" dt="2022-12-08T10:51:58.871" v="19417" actId="790"/>
          <ac:spMkLst>
            <pc:docMk/>
            <pc:sldMk cId="3484757520" sldId="485"/>
            <ac:spMk id="6963" creationId="{657D2B8F-E2EF-4DFB-88B8-5AB553D5BF55}"/>
          </ac:spMkLst>
        </pc:spChg>
        <pc:spChg chg="mod">
          <ac:chgData name="Kolakowski, Artur" userId="9c34c8cc-b1df-44f6-bea5-dcf7a54ee35f" providerId="ADAL" clId="{3840EB45-74CA-49F5-8548-3DE287019A31}" dt="2022-12-08T10:51:58.873" v="19418" actId="790"/>
          <ac:spMkLst>
            <pc:docMk/>
            <pc:sldMk cId="3484757520" sldId="485"/>
            <ac:spMk id="6964" creationId="{4084188A-67BF-44D4-AE61-AA6C73AA5F6D}"/>
          </ac:spMkLst>
        </pc:spChg>
        <pc:spChg chg="mod">
          <ac:chgData name="Kolakowski, Artur" userId="9c34c8cc-b1df-44f6-bea5-dcf7a54ee35f" providerId="ADAL" clId="{3840EB45-74CA-49F5-8548-3DE287019A31}" dt="2022-12-08T10:51:58.875" v="19419" actId="790"/>
          <ac:spMkLst>
            <pc:docMk/>
            <pc:sldMk cId="3484757520" sldId="485"/>
            <ac:spMk id="6965" creationId="{3C581DC2-9079-49BF-9694-642ADE8C5097}"/>
          </ac:spMkLst>
        </pc:spChg>
        <pc:spChg chg="mod">
          <ac:chgData name="Kolakowski, Artur" userId="9c34c8cc-b1df-44f6-bea5-dcf7a54ee35f" providerId="ADAL" clId="{3840EB45-74CA-49F5-8548-3DE287019A31}" dt="2022-12-08T10:51:58.876" v="19420" actId="790"/>
          <ac:spMkLst>
            <pc:docMk/>
            <pc:sldMk cId="3484757520" sldId="485"/>
            <ac:spMk id="6966" creationId="{7EBCD5FB-364D-4DDB-8E8C-534206C19815}"/>
          </ac:spMkLst>
        </pc:spChg>
        <pc:spChg chg="mod">
          <ac:chgData name="Kolakowski, Artur" userId="9c34c8cc-b1df-44f6-bea5-dcf7a54ee35f" providerId="ADAL" clId="{3840EB45-74CA-49F5-8548-3DE287019A31}" dt="2022-12-08T10:51:58.879" v="19421" actId="790"/>
          <ac:spMkLst>
            <pc:docMk/>
            <pc:sldMk cId="3484757520" sldId="485"/>
            <ac:spMk id="6967" creationId="{96BAD9F2-54CD-4C06-9118-2EAE95404FF6}"/>
          </ac:spMkLst>
        </pc:spChg>
        <pc:spChg chg="mod">
          <ac:chgData name="Kolakowski, Artur" userId="9c34c8cc-b1df-44f6-bea5-dcf7a54ee35f" providerId="ADAL" clId="{3840EB45-74CA-49F5-8548-3DE287019A31}" dt="2022-12-08T10:51:58.883" v="19422" actId="790"/>
          <ac:spMkLst>
            <pc:docMk/>
            <pc:sldMk cId="3484757520" sldId="485"/>
            <ac:spMk id="6968" creationId="{49B3AEE6-15B2-4630-B8C8-108802D881BB}"/>
          </ac:spMkLst>
        </pc:spChg>
        <pc:spChg chg="mod">
          <ac:chgData name="Kolakowski, Artur" userId="9c34c8cc-b1df-44f6-bea5-dcf7a54ee35f" providerId="ADAL" clId="{3840EB45-74CA-49F5-8548-3DE287019A31}" dt="2022-12-08T10:51:58.885" v="19423" actId="790"/>
          <ac:spMkLst>
            <pc:docMk/>
            <pc:sldMk cId="3484757520" sldId="485"/>
            <ac:spMk id="6969" creationId="{CC8059E0-B037-42F4-8ECB-0439C6DC74EA}"/>
          </ac:spMkLst>
        </pc:spChg>
        <pc:spChg chg="mod">
          <ac:chgData name="Kolakowski, Artur" userId="9c34c8cc-b1df-44f6-bea5-dcf7a54ee35f" providerId="ADAL" clId="{3840EB45-74CA-49F5-8548-3DE287019A31}" dt="2022-12-08T10:51:58.888" v="19424" actId="790"/>
          <ac:spMkLst>
            <pc:docMk/>
            <pc:sldMk cId="3484757520" sldId="485"/>
            <ac:spMk id="6970" creationId="{F6EB0C67-0764-48F2-97C9-29574294FFB2}"/>
          </ac:spMkLst>
        </pc:spChg>
        <pc:spChg chg="mod">
          <ac:chgData name="Kolakowski, Artur" userId="9c34c8cc-b1df-44f6-bea5-dcf7a54ee35f" providerId="ADAL" clId="{3840EB45-74CA-49F5-8548-3DE287019A31}" dt="2022-12-08T10:51:58.889" v="19425" actId="790"/>
          <ac:spMkLst>
            <pc:docMk/>
            <pc:sldMk cId="3484757520" sldId="485"/>
            <ac:spMk id="6971" creationId="{9220E6DC-EAF5-424E-BFD5-70153380D96D}"/>
          </ac:spMkLst>
        </pc:spChg>
        <pc:spChg chg="mod">
          <ac:chgData name="Kolakowski, Artur" userId="9c34c8cc-b1df-44f6-bea5-dcf7a54ee35f" providerId="ADAL" clId="{3840EB45-74CA-49F5-8548-3DE287019A31}" dt="2022-12-08T10:51:58.891" v="19426" actId="790"/>
          <ac:spMkLst>
            <pc:docMk/>
            <pc:sldMk cId="3484757520" sldId="485"/>
            <ac:spMk id="6972" creationId="{C2055879-906A-4F61-902D-46D79153E68D}"/>
          </ac:spMkLst>
        </pc:spChg>
        <pc:spChg chg="mod">
          <ac:chgData name="Kolakowski, Artur" userId="9c34c8cc-b1df-44f6-bea5-dcf7a54ee35f" providerId="ADAL" clId="{3840EB45-74CA-49F5-8548-3DE287019A31}" dt="2022-12-08T10:51:58.893" v="19427" actId="790"/>
          <ac:spMkLst>
            <pc:docMk/>
            <pc:sldMk cId="3484757520" sldId="485"/>
            <ac:spMk id="6973" creationId="{41B34219-97BB-4901-9DD1-BC66FAB8C1B7}"/>
          </ac:spMkLst>
        </pc:spChg>
        <pc:spChg chg="mod">
          <ac:chgData name="Kolakowski, Artur" userId="9c34c8cc-b1df-44f6-bea5-dcf7a54ee35f" providerId="ADAL" clId="{3840EB45-74CA-49F5-8548-3DE287019A31}" dt="2022-12-08T10:51:58.895" v="19428" actId="790"/>
          <ac:spMkLst>
            <pc:docMk/>
            <pc:sldMk cId="3484757520" sldId="485"/>
            <ac:spMk id="6974" creationId="{F8F10F07-E79F-424A-8798-61B95E6F181A}"/>
          </ac:spMkLst>
        </pc:spChg>
        <pc:spChg chg="mod">
          <ac:chgData name="Kolakowski, Artur" userId="9c34c8cc-b1df-44f6-bea5-dcf7a54ee35f" providerId="ADAL" clId="{3840EB45-74CA-49F5-8548-3DE287019A31}" dt="2022-12-08T10:51:58.898" v="19429" actId="790"/>
          <ac:spMkLst>
            <pc:docMk/>
            <pc:sldMk cId="3484757520" sldId="485"/>
            <ac:spMk id="6975" creationId="{B47122B3-86C3-4952-B111-D1210A0399CD}"/>
          </ac:spMkLst>
        </pc:spChg>
        <pc:spChg chg="mod">
          <ac:chgData name="Kolakowski, Artur" userId="9c34c8cc-b1df-44f6-bea5-dcf7a54ee35f" providerId="ADAL" clId="{3840EB45-74CA-49F5-8548-3DE287019A31}" dt="2022-12-08T10:51:58.900" v="19430" actId="790"/>
          <ac:spMkLst>
            <pc:docMk/>
            <pc:sldMk cId="3484757520" sldId="485"/>
            <ac:spMk id="6976" creationId="{6DF8AD85-BCEC-4AF5-9F6D-BCB028088094}"/>
          </ac:spMkLst>
        </pc:spChg>
        <pc:spChg chg="mod">
          <ac:chgData name="Kolakowski, Artur" userId="9c34c8cc-b1df-44f6-bea5-dcf7a54ee35f" providerId="ADAL" clId="{3840EB45-74CA-49F5-8548-3DE287019A31}" dt="2022-12-08T10:51:58.902" v="19431" actId="790"/>
          <ac:spMkLst>
            <pc:docMk/>
            <pc:sldMk cId="3484757520" sldId="485"/>
            <ac:spMk id="6977" creationId="{B9250B6A-50EB-48D6-91FE-2532F3E939A0}"/>
          </ac:spMkLst>
        </pc:spChg>
        <pc:spChg chg="mod">
          <ac:chgData name="Kolakowski, Artur" userId="9c34c8cc-b1df-44f6-bea5-dcf7a54ee35f" providerId="ADAL" clId="{3840EB45-74CA-49F5-8548-3DE287019A31}" dt="2022-12-08T10:51:58.904" v="19432" actId="790"/>
          <ac:spMkLst>
            <pc:docMk/>
            <pc:sldMk cId="3484757520" sldId="485"/>
            <ac:spMk id="6978" creationId="{5BD19E05-D703-4F03-98E3-06CF45D1B462}"/>
          </ac:spMkLst>
        </pc:spChg>
        <pc:spChg chg="mod">
          <ac:chgData name="Kolakowski, Artur" userId="9c34c8cc-b1df-44f6-bea5-dcf7a54ee35f" providerId="ADAL" clId="{3840EB45-74CA-49F5-8548-3DE287019A31}" dt="2022-12-08T10:51:58.906" v="19433" actId="790"/>
          <ac:spMkLst>
            <pc:docMk/>
            <pc:sldMk cId="3484757520" sldId="485"/>
            <ac:spMk id="6979" creationId="{9EEB8944-6AEA-4C85-809C-EEB38F0C0B59}"/>
          </ac:spMkLst>
        </pc:spChg>
        <pc:spChg chg="mod">
          <ac:chgData name="Kolakowski, Artur" userId="9c34c8cc-b1df-44f6-bea5-dcf7a54ee35f" providerId="ADAL" clId="{3840EB45-74CA-49F5-8548-3DE287019A31}" dt="2022-12-08T10:51:58.908" v="19434" actId="790"/>
          <ac:spMkLst>
            <pc:docMk/>
            <pc:sldMk cId="3484757520" sldId="485"/>
            <ac:spMk id="6980" creationId="{321D6384-79BA-4E84-AD74-8B66978D42CB}"/>
          </ac:spMkLst>
        </pc:spChg>
        <pc:spChg chg="mod">
          <ac:chgData name="Kolakowski, Artur" userId="9c34c8cc-b1df-44f6-bea5-dcf7a54ee35f" providerId="ADAL" clId="{3840EB45-74CA-49F5-8548-3DE287019A31}" dt="2022-12-08T10:51:58.911" v="19435" actId="790"/>
          <ac:spMkLst>
            <pc:docMk/>
            <pc:sldMk cId="3484757520" sldId="485"/>
            <ac:spMk id="6981" creationId="{67269CD6-6C59-47C4-B51F-97BA43A6A1B3}"/>
          </ac:spMkLst>
        </pc:spChg>
        <pc:spChg chg="mod">
          <ac:chgData name="Kolakowski, Artur" userId="9c34c8cc-b1df-44f6-bea5-dcf7a54ee35f" providerId="ADAL" clId="{3840EB45-74CA-49F5-8548-3DE287019A31}" dt="2022-12-08T10:51:58.914" v="19436" actId="790"/>
          <ac:spMkLst>
            <pc:docMk/>
            <pc:sldMk cId="3484757520" sldId="485"/>
            <ac:spMk id="6982" creationId="{3AE62F50-B703-432D-BABC-864940E2C4FF}"/>
          </ac:spMkLst>
        </pc:spChg>
        <pc:spChg chg="mod">
          <ac:chgData name="Kolakowski, Artur" userId="9c34c8cc-b1df-44f6-bea5-dcf7a54ee35f" providerId="ADAL" clId="{3840EB45-74CA-49F5-8548-3DE287019A31}" dt="2022-12-08T10:51:58.916" v="19437" actId="790"/>
          <ac:spMkLst>
            <pc:docMk/>
            <pc:sldMk cId="3484757520" sldId="485"/>
            <ac:spMk id="6983" creationId="{C3B7E965-A011-4DA3-9F06-79B803DEE90E}"/>
          </ac:spMkLst>
        </pc:spChg>
        <pc:spChg chg="mod">
          <ac:chgData name="Kolakowski, Artur" userId="9c34c8cc-b1df-44f6-bea5-dcf7a54ee35f" providerId="ADAL" clId="{3840EB45-74CA-49F5-8548-3DE287019A31}" dt="2022-12-08T10:51:58.919" v="19438" actId="790"/>
          <ac:spMkLst>
            <pc:docMk/>
            <pc:sldMk cId="3484757520" sldId="485"/>
            <ac:spMk id="6984" creationId="{D5E66A3E-5904-4222-BCC2-DC9750DA37D2}"/>
          </ac:spMkLst>
        </pc:spChg>
        <pc:spChg chg="mod">
          <ac:chgData name="Kolakowski, Artur" userId="9c34c8cc-b1df-44f6-bea5-dcf7a54ee35f" providerId="ADAL" clId="{3840EB45-74CA-49F5-8548-3DE287019A31}" dt="2022-12-08T10:51:58.921" v="19439" actId="790"/>
          <ac:spMkLst>
            <pc:docMk/>
            <pc:sldMk cId="3484757520" sldId="485"/>
            <ac:spMk id="6985" creationId="{327F7AEC-E0B7-43ED-BE20-2CBE1D21FBDA}"/>
          </ac:spMkLst>
        </pc:spChg>
        <pc:spChg chg="mod">
          <ac:chgData name="Kolakowski, Artur" userId="9c34c8cc-b1df-44f6-bea5-dcf7a54ee35f" providerId="ADAL" clId="{3840EB45-74CA-49F5-8548-3DE287019A31}" dt="2022-12-08T10:51:58.923" v="19440" actId="790"/>
          <ac:spMkLst>
            <pc:docMk/>
            <pc:sldMk cId="3484757520" sldId="485"/>
            <ac:spMk id="6986" creationId="{F2E6A84B-5810-42C1-A5A5-E0030E425C1C}"/>
          </ac:spMkLst>
        </pc:spChg>
        <pc:spChg chg="mod">
          <ac:chgData name="Kolakowski, Artur" userId="9c34c8cc-b1df-44f6-bea5-dcf7a54ee35f" providerId="ADAL" clId="{3840EB45-74CA-49F5-8548-3DE287019A31}" dt="2022-12-08T10:51:58.925" v="19441" actId="790"/>
          <ac:spMkLst>
            <pc:docMk/>
            <pc:sldMk cId="3484757520" sldId="485"/>
            <ac:spMk id="6987" creationId="{D0ADCDD5-E80A-49B6-9723-0097A45C008E}"/>
          </ac:spMkLst>
        </pc:spChg>
        <pc:spChg chg="mod">
          <ac:chgData name="Kolakowski, Artur" userId="9c34c8cc-b1df-44f6-bea5-dcf7a54ee35f" providerId="ADAL" clId="{3840EB45-74CA-49F5-8548-3DE287019A31}" dt="2022-12-08T10:51:58.928" v="19442" actId="790"/>
          <ac:spMkLst>
            <pc:docMk/>
            <pc:sldMk cId="3484757520" sldId="485"/>
            <ac:spMk id="6988" creationId="{E9F0C2C8-9B10-40F5-9DA6-DCC22DF2096D}"/>
          </ac:spMkLst>
        </pc:spChg>
        <pc:spChg chg="mod">
          <ac:chgData name="Kolakowski, Artur" userId="9c34c8cc-b1df-44f6-bea5-dcf7a54ee35f" providerId="ADAL" clId="{3840EB45-74CA-49F5-8548-3DE287019A31}" dt="2022-12-08T10:51:58.931" v="19443" actId="790"/>
          <ac:spMkLst>
            <pc:docMk/>
            <pc:sldMk cId="3484757520" sldId="485"/>
            <ac:spMk id="6989" creationId="{5D9B4680-8993-4C62-9D4A-91E720FA9D3C}"/>
          </ac:spMkLst>
        </pc:spChg>
        <pc:spChg chg="mod">
          <ac:chgData name="Kolakowski, Artur" userId="9c34c8cc-b1df-44f6-bea5-dcf7a54ee35f" providerId="ADAL" clId="{3840EB45-74CA-49F5-8548-3DE287019A31}" dt="2022-12-08T10:51:58.933" v="19444" actId="790"/>
          <ac:spMkLst>
            <pc:docMk/>
            <pc:sldMk cId="3484757520" sldId="485"/>
            <ac:spMk id="6990" creationId="{FC60774F-EF70-46E3-8828-0E090E560330}"/>
          </ac:spMkLst>
        </pc:spChg>
        <pc:spChg chg="mod">
          <ac:chgData name="Kolakowski, Artur" userId="9c34c8cc-b1df-44f6-bea5-dcf7a54ee35f" providerId="ADAL" clId="{3840EB45-74CA-49F5-8548-3DE287019A31}" dt="2022-12-08T10:51:58.935" v="19445" actId="790"/>
          <ac:spMkLst>
            <pc:docMk/>
            <pc:sldMk cId="3484757520" sldId="485"/>
            <ac:spMk id="6991" creationId="{CB9312AF-2356-4F51-B2BD-F79E60BD4F1B}"/>
          </ac:spMkLst>
        </pc:spChg>
        <pc:spChg chg="mod">
          <ac:chgData name="Kolakowski, Artur" userId="9c34c8cc-b1df-44f6-bea5-dcf7a54ee35f" providerId="ADAL" clId="{3840EB45-74CA-49F5-8548-3DE287019A31}" dt="2022-12-08T10:51:58.936" v="19446" actId="790"/>
          <ac:spMkLst>
            <pc:docMk/>
            <pc:sldMk cId="3484757520" sldId="485"/>
            <ac:spMk id="6992" creationId="{91878771-C765-439E-955D-B713FBB8B770}"/>
          </ac:spMkLst>
        </pc:spChg>
        <pc:spChg chg="mod">
          <ac:chgData name="Kolakowski, Artur" userId="9c34c8cc-b1df-44f6-bea5-dcf7a54ee35f" providerId="ADAL" clId="{3840EB45-74CA-49F5-8548-3DE287019A31}" dt="2022-12-08T10:51:58.938" v="19447" actId="790"/>
          <ac:spMkLst>
            <pc:docMk/>
            <pc:sldMk cId="3484757520" sldId="485"/>
            <ac:spMk id="6993" creationId="{A4E45587-F0EB-47E8-8771-0870EE77FD8A}"/>
          </ac:spMkLst>
        </pc:spChg>
        <pc:spChg chg="mod">
          <ac:chgData name="Kolakowski, Artur" userId="9c34c8cc-b1df-44f6-bea5-dcf7a54ee35f" providerId="ADAL" clId="{3840EB45-74CA-49F5-8548-3DE287019A31}" dt="2022-12-08T10:51:58.940" v="19448" actId="790"/>
          <ac:spMkLst>
            <pc:docMk/>
            <pc:sldMk cId="3484757520" sldId="485"/>
            <ac:spMk id="6994" creationId="{777B42FD-8BFB-4670-AB29-D4E0E92C6E17}"/>
          </ac:spMkLst>
        </pc:spChg>
        <pc:spChg chg="mod">
          <ac:chgData name="Kolakowski, Artur" userId="9c34c8cc-b1df-44f6-bea5-dcf7a54ee35f" providerId="ADAL" clId="{3840EB45-74CA-49F5-8548-3DE287019A31}" dt="2022-12-08T10:51:58.943" v="19449" actId="790"/>
          <ac:spMkLst>
            <pc:docMk/>
            <pc:sldMk cId="3484757520" sldId="485"/>
            <ac:spMk id="6995" creationId="{784D71CC-B5F1-4881-A5CB-EB29D10C52A9}"/>
          </ac:spMkLst>
        </pc:spChg>
        <pc:spChg chg="mod">
          <ac:chgData name="Kolakowski, Artur" userId="9c34c8cc-b1df-44f6-bea5-dcf7a54ee35f" providerId="ADAL" clId="{3840EB45-74CA-49F5-8548-3DE287019A31}" dt="2022-12-08T10:51:58.946" v="19450" actId="790"/>
          <ac:spMkLst>
            <pc:docMk/>
            <pc:sldMk cId="3484757520" sldId="485"/>
            <ac:spMk id="6996" creationId="{74FB56F0-1FDC-4A1D-99FF-42159D6614F0}"/>
          </ac:spMkLst>
        </pc:spChg>
        <pc:spChg chg="mod">
          <ac:chgData name="Kolakowski, Artur" userId="9c34c8cc-b1df-44f6-bea5-dcf7a54ee35f" providerId="ADAL" clId="{3840EB45-74CA-49F5-8548-3DE287019A31}" dt="2022-12-08T10:51:58.950" v="19451" actId="790"/>
          <ac:spMkLst>
            <pc:docMk/>
            <pc:sldMk cId="3484757520" sldId="485"/>
            <ac:spMk id="6997" creationId="{A77772B1-180D-4145-889A-918D15D2B717}"/>
          </ac:spMkLst>
        </pc:spChg>
        <pc:spChg chg="mod">
          <ac:chgData name="Kolakowski, Artur" userId="9c34c8cc-b1df-44f6-bea5-dcf7a54ee35f" providerId="ADAL" clId="{3840EB45-74CA-49F5-8548-3DE287019A31}" dt="2022-12-08T10:51:58.952" v="19452" actId="790"/>
          <ac:spMkLst>
            <pc:docMk/>
            <pc:sldMk cId="3484757520" sldId="485"/>
            <ac:spMk id="6998" creationId="{B42A6E27-3BCD-4014-AD81-ECC8B911E680}"/>
          </ac:spMkLst>
        </pc:spChg>
        <pc:spChg chg="mod">
          <ac:chgData name="Kolakowski, Artur" userId="9c34c8cc-b1df-44f6-bea5-dcf7a54ee35f" providerId="ADAL" clId="{3840EB45-74CA-49F5-8548-3DE287019A31}" dt="2022-12-08T10:51:58.954" v="19453" actId="790"/>
          <ac:spMkLst>
            <pc:docMk/>
            <pc:sldMk cId="3484757520" sldId="485"/>
            <ac:spMk id="6999" creationId="{F77AFDA3-CF0F-469F-A798-6104BCBF8FEC}"/>
          </ac:spMkLst>
        </pc:spChg>
        <pc:spChg chg="mod">
          <ac:chgData name="Kolakowski, Artur" userId="9c34c8cc-b1df-44f6-bea5-dcf7a54ee35f" providerId="ADAL" clId="{3840EB45-74CA-49F5-8548-3DE287019A31}" dt="2022-12-08T10:51:58.956" v="19454" actId="790"/>
          <ac:spMkLst>
            <pc:docMk/>
            <pc:sldMk cId="3484757520" sldId="485"/>
            <ac:spMk id="7000" creationId="{FBCBAE2D-D5D9-435C-A212-1F5E3A97BA90}"/>
          </ac:spMkLst>
        </pc:spChg>
        <pc:spChg chg="mod">
          <ac:chgData name="Kolakowski, Artur" userId="9c34c8cc-b1df-44f6-bea5-dcf7a54ee35f" providerId="ADAL" clId="{3840EB45-74CA-49F5-8548-3DE287019A31}" dt="2022-12-08T10:51:58.958" v="19455" actId="790"/>
          <ac:spMkLst>
            <pc:docMk/>
            <pc:sldMk cId="3484757520" sldId="485"/>
            <ac:spMk id="7001" creationId="{84547968-7043-4E18-88F8-62DD58DF22BC}"/>
          </ac:spMkLst>
        </pc:spChg>
        <pc:spChg chg="mod">
          <ac:chgData name="Kolakowski, Artur" userId="9c34c8cc-b1df-44f6-bea5-dcf7a54ee35f" providerId="ADAL" clId="{3840EB45-74CA-49F5-8548-3DE287019A31}" dt="2022-12-08T10:51:58.961" v="19456" actId="790"/>
          <ac:spMkLst>
            <pc:docMk/>
            <pc:sldMk cId="3484757520" sldId="485"/>
            <ac:spMk id="7002" creationId="{B840BEC1-8CC8-4775-977C-5360629542E5}"/>
          </ac:spMkLst>
        </pc:spChg>
        <pc:spChg chg="mod">
          <ac:chgData name="Kolakowski, Artur" userId="9c34c8cc-b1df-44f6-bea5-dcf7a54ee35f" providerId="ADAL" clId="{3840EB45-74CA-49F5-8548-3DE287019A31}" dt="2022-12-08T10:51:58.963" v="19457" actId="790"/>
          <ac:spMkLst>
            <pc:docMk/>
            <pc:sldMk cId="3484757520" sldId="485"/>
            <ac:spMk id="7003" creationId="{44C03108-7D20-418E-86EE-795C70C755CC}"/>
          </ac:spMkLst>
        </pc:spChg>
        <pc:spChg chg="mod">
          <ac:chgData name="Kolakowski, Artur" userId="9c34c8cc-b1df-44f6-bea5-dcf7a54ee35f" providerId="ADAL" clId="{3840EB45-74CA-49F5-8548-3DE287019A31}" dt="2022-12-08T10:51:58.965" v="19458" actId="790"/>
          <ac:spMkLst>
            <pc:docMk/>
            <pc:sldMk cId="3484757520" sldId="485"/>
            <ac:spMk id="7004" creationId="{95C46263-648A-4297-8B89-67743294B8F8}"/>
          </ac:spMkLst>
        </pc:spChg>
        <pc:spChg chg="mod">
          <ac:chgData name="Kolakowski, Artur" userId="9c34c8cc-b1df-44f6-bea5-dcf7a54ee35f" providerId="ADAL" clId="{3840EB45-74CA-49F5-8548-3DE287019A31}" dt="2022-12-08T10:51:58.968" v="19459" actId="790"/>
          <ac:spMkLst>
            <pc:docMk/>
            <pc:sldMk cId="3484757520" sldId="485"/>
            <ac:spMk id="7005" creationId="{7D7EB8C4-2FE4-4757-B9C5-41E1E0E8DFB3}"/>
          </ac:spMkLst>
        </pc:spChg>
        <pc:spChg chg="mod">
          <ac:chgData name="Kolakowski, Artur" userId="9c34c8cc-b1df-44f6-bea5-dcf7a54ee35f" providerId="ADAL" clId="{3840EB45-74CA-49F5-8548-3DE287019A31}" dt="2022-12-08T10:51:58.970" v="19460" actId="790"/>
          <ac:spMkLst>
            <pc:docMk/>
            <pc:sldMk cId="3484757520" sldId="485"/>
            <ac:spMk id="7006" creationId="{B39E23A5-76FC-4553-885A-40784A3A68CF}"/>
          </ac:spMkLst>
        </pc:spChg>
        <pc:spChg chg="mod">
          <ac:chgData name="Kolakowski, Artur" userId="9c34c8cc-b1df-44f6-bea5-dcf7a54ee35f" providerId="ADAL" clId="{3840EB45-74CA-49F5-8548-3DE287019A31}" dt="2022-12-08T10:51:58.972" v="19461" actId="790"/>
          <ac:spMkLst>
            <pc:docMk/>
            <pc:sldMk cId="3484757520" sldId="485"/>
            <ac:spMk id="7007" creationId="{6C3B8020-D6EB-4A11-8350-CA67654D2CF9}"/>
          </ac:spMkLst>
        </pc:spChg>
        <pc:spChg chg="mod">
          <ac:chgData name="Kolakowski, Artur" userId="9c34c8cc-b1df-44f6-bea5-dcf7a54ee35f" providerId="ADAL" clId="{3840EB45-74CA-49F5-8548-3DE287019A31}" dt="2022-12-08T10:51:58.974" v="19462" actId="790"/>
          <ac:spMkLst>
            <pc:docMk/>
            <pc:sldMk cId="3484757520" sldId="485"/>
            <ac:spMk id="7008" creationId="{16BD20A9-2ACE-4F17-86C1-E6FA25038968}"/>
          </ac:spMkLst>
        </pc:spChg>
        <pc:spChg chg="mod">
          <ac:chgData name="Kolakowski, Artur" userId="9c34c8cc-b1df-44f6-bea5-dcf7a54ee35f" providerId="ADAL" clId="{3840EB45-74CA-49F5-8548-3DE287019A31}" dt="2022-12-08T10:51:58.976" v="19463" actId="790"/>
          <ac:spMkLst>
            <pc:docMk/>
            <pc:sldMk cId="3484757520" sldId="485"/>
            <ac:spMk id="7009" creationId="{3AE19034-4153-4DDB-846C-6118FDCC69FD}"/>
          </ac:spMkLst>
        </pc:spChg>
        <pc:spChg chg="mod">
          <ac:chgData name="Kolakowski, Artur" userId="9c34c8cc-b1df-44f6-bea5-dcf7a54ee35f" providerId="ADAL" clId="{3840EB45-74CA-49F5-8548-3DE287019A31}" dt="2022-12-08T10:51:58.979" v="19464" actId="790"/>
          <ac:spMkLst>
            <pc:docMk/>
            <pc:sldMk cId="3484757520" sldId="485"/>
            <ac:spMk id="7010" creationId="{0FBD1C8A-8143-4E61-BDEC-01CD43AE938F}"/>
          </ac:spMkLst>
        </pc:spChg>
        <pc:spChg chg="mod">
          <ac:chgData name="Kolakowski, Artur" userId="9c34c8cc-b1df-44f6-bea5-dcf7a54ee35f" providerId="ADAL" clId="{3840EB45-74CA-49F5-8548-3DE287019A31}" dt="2022-12-08T10:51:58.981" v="19465" actId="790"/>
          <ac:spMkLst>
            <pc:docMk/>
            <pc:sldMk cId="3484757520" sldId="485"/>
            <ac:spMk id="7011" creationId="{0A1D739C-B1F7-4BA0-B565-524CAB536AD6}"/>
          </ac:spMkLst>
        </pc:spChg>
        <pc:spChg chg="mod">
          <ac:chgData name="Kolakowski, Artur" userId="9c34c8cc-b1df-44f6-bea5-dcf7a54ee35f" providerId="ADAL" clId="{3840EB45-74CA-49F5-8548-3DE287019A31}" dt="2022-12-08T10:51:58.984" v="19466" actId="790"/>
          <ac:spMkLst>
            <pc:docMk/>
            <pc:sldMk cId="3484757520" sldId="485"/>
            <ac:spMk id="7012" creationId="{073D3DF6-D584-4419-9486-282B9BB8542F}"/>
          </ac:spMkLst>
        </pc:spChg>
        <pc:spChg chg="mod">
          <ac:chgData name="Kolakowski, Artur" userId="9c34c8cc-b1df-44f6-bea5-dcf7a54ee35f" providerId="ADAL" clId="{3840EB45-74CA-49F5-8548-3DE287019A31}" dt="2022-12-08T10:51:58.986" v="19467" actId="790"/>
          <ac:spMkLst>
            <pc:docMk/>
            <pc:sldMk cId="3484757520" sldId="485"/>
            <ac:spMk id="7013" creationId="{0F651BA8-A07C-499B-8EB6-45FC96B93F32}"/>
          </ac:spMkLst>
        </pc:spChg>
        <pc:spChg chg="mod">
          <ac:chgData name="Kolakowski, Artur" userId="9c34c8cc-b1df-44f6-bea5-dcf7a54ee35f" providerId="ADAL" clId="{3840EB45-74CA-49F5-8548-3DE287019A31}" dt="2022-12-08T10:51:58.989" v="19468" actId="790"/>
          <ac:spMkLst>
            <pc:docMk/>
            <pc:sldMk cId="3484757520" sldId="485"/>
            <ac:spMk id="7014" creationId="{BD1741DD-B144-4FAC-AD2B-6D557B8A446E}"/>
          </ac:spMkLst>
        </pc:spChg>
        <pc:spChg chg="mod">
          <ac:chgData name="Kolakowski, Artur" userId="9c34c8cc-b1df-44f6-bea5-dcf7a54ee35f" providerId="ADAL" clId="{3840EB45-74CA-49F5-8548-3DE287019A31}" dt="2022-12-08T10:51:58.991" v="19469" actId="790"/>
          <ac:spMkLst>
            <pc:docMk/>
            <pc:sldMk cId="3484757520" sldId="485"/>
            <ac:spMk id="7015" creationId="{C4439D48-0535-408B-AD4F-3B67DB4FEF92}"/>
          </ac:spMkLst>
        </pc:spChg>
        <pc:spChg chg="mod">
          <ac:chgData name="Kolakowski, Artur" userId="9c34c8cc-b1df-44f6-bea5-dcf7a54ee35f" providerId="ADAL" clId="{3840EB45-74CA-49F5-8548-3DE287019A31}" dt="2022-12-08T10:51:58.994" v="19470" actId="790"/>
          <ac:spMkLst>
            <pc:docMk/>
            <pc:sldMk cId="3484757520" sldId="485"/>
            <ac:spMk id="7016" creationId="{7358A38F-8A18-470F-A3B9-C70162FBC547}"/>
          </ac:spMkLst>
        </pc:spChg>
        <pc:spChg chg="mod">
          <ac:chgData name="Kolakowski, Artur" userId="9c34c8cc-b1df-44f6-bea5-dcf7a54ee35f" providerId="ADAL" clId="{3840EB45-74CA-49F5-8548-3DE287019A31}" dt="2022-12-08T10:51:58.996" v="19471" actId="790"/>
          <ac:spMkLst>
            <pc:docMk/>
            <pc:sldMk cId="3484757520" sldId="485"/>
            <ac:spMk id="7017" creationId="{C8F60BC0-5132-4AAB-8DC4-FAC034B3168E}"/>
          </ac:spMkLst>
        </pc:spChg>
        <pc:spChg chg="mod">
          <ac:chgData name="Kolakowski, Artur" userId="9c34c8cc-b1df-44f6-bea5-dcf7a54ee35f" providerId="ADAL" clId="{3840EB45-74CA-49F5-8548-3DE287019A31}" dt="2022-12-08T10:51:58.998" v="19472" actId="790"/>
          <ac:spMkLst>
            <pc:docMk/>
            <pc:sldMk cId="3484757520" sldId="485"/>
            <ac:spMk id="7018" creationId="{3DF571A1-A06E-4B1A-86FE-31CFAD1E11D2}"/>
          </ac:spMkLst>
        </pc:spChg>
        <pc:spChg chg="mod">
          <ac:chgData name="Kolakowski, Artur" userId="9c34c8cc-b1df-44f6-bea5-dcf7a54ee35f" providerId="ADAL" clId="{3840EB45-74CA-49F5-8548-3DE287019A31}" dt="2022-12-08T10:51:59" v="19473" actId="790"/>
          <ac:spMkLst>
            <pc:docMk/>
            <pc:sldMk cId="3484757520" sldId="485"/>
            <ac:spMk id="7019" creationId="{49ACA7CB-913D-4D83-8A26-D151B82C7BA2}"/>
          </ac:spMkLst>
        </pc:spChg>
        <pc:spChg chg="mod">
          <ac:chgData name="Kolakowski, Artur" userId="9c34c8cc-b1df-44f6-bea5-dcf7a54ee35f" providerId="ADAL" clId="{3840EB45-74CA-49F5-8548-3DE287019A31}" dt="2022-12-08T10:51:59.002" v="19474" actId="790"/>
          <ac:spMkLst>
            <pc:docMk/>
            <pc:sldMk cId="3484757520" sldId="485"/>
            <ac:spMk id="7020" creationId="{F36084F6-19D6-45A6-BD84-6C7773BC99EA}"/>
          </ac:spMkLst>
        </pc:spChg>
        <pc:spChg chg="mod">
          <ac:chgData name="Kolakowski, Artur" userId="9c34c8cc-b1df-44f6-bea5-dcf7a54ee35f" providerId="ADAL" clId="{3840EB45-74CA-49F5-8548-3DE287019A31}" dt="2022-12-08T10:51:59.004" v="19475" actId="790"/>
          <ac:spMkLst>
            <pc:docMk/>
            <pc:sldMk cId="3484757520" sldId="485"/>
            <ac:spMk id="7021" creationId="{88B307D7-4D90-4979-8F72-EEF85FCEA94D}"/>
          </ac:spMkLst>
        </pc:spChg>
        <pc:spChg chg="mod">
          <ac:chgData name="Kolakowski, Artur" userId="9c34c8cc-b1df-44f6-bea5-dcf7a54ee35f" providerId="ADAL" clId="{3840EB45-74CA-49F5-8548-3DE287019A31}" dt="2022-12-08T10:51:59.006" v="19476" actId="790"/>
          <ac:spMkLst>
            <pc:docMk/>
            <pc:sldMk cId="3484757520" sldId="485"/>
            <ac:spMk id="7022" creationId="{D152AE48-4E6B-4EE6-9A6E-6177BB1D61ED}"/>
          </ac:spMkLst>
        </pc:spChg>
        <pc:spChg chg="mod">
          <ac:chgData name="Kolakowski, Artur" userId="9c34c8cc-b1df-44f6-bea5-dcf7a54ee35f" providerId="ADAL" clId="{3840EB45-74CA-49F5-8548-3DE287019A31}" dt="2022-12-08T10:51:59.008" v="19477" actId="790"/>
          <ac:spMkLst>
            <pc:docMk/>
            <pc:sldMk cId="3484757520" sldId="485"/>
            <ac:spMk id="7023" creationId="{FE70DA86-DD86-49E2-A513-52C2FE8A6609}"/>
          </ac:spMkLst>
        </pc:spChg>
        <pc:spChg chg="mod">
          <ac:chgData name="Kolakowski, Artur" userId="9c34c8cc-b1df-44f6-bea5-dcf7a54ee35f" providerId="ADAL" clId="{3840EB45-74CA-49F5-8548-3DE287019A31}" dt="2022-12-08T10:51:59.010" v="19478" actId="790"/>
          <ac:spMkLst>
            <pc:docMk/>
            <pc:sldMk cId="3484757520" sldId="485"/>
            <ac:spMk id="7024" creationId="{C68522D8-A4E3-4C12-A4BE-25D044005650}"/>
          </ac:spMkLst>
        </pc:spChg>
        <pc:spChg chg="mod">
          <ac:chgData name="Kolakowski, Artur" userId="9c34c8cc-b1df-44f6-bea5-dcf7a54ee35f" providerId="ADAL" clId="{3840EB45-74CA-49F5-8548-3DE287019A31}" dt="2022-12-08T10:51:59.013" v="19479" actId="790"/>
          <ac:spMkLst>
            <pc:docMk/>
            <pc:sldMk cId="3484757520" sldId="485"/>
            <ac:spMk id="7025" creationId="{E2EC79CC-5B58-4EE4-B987-25A27723751E}"/>
          </ac:spMkLst>
        </pc:spChg>
        <pc:spChg chg="mod">
          <ac:chgData name="Kolakowski, Artur" userId="9c34c8cc-b1df-44f6-bea5-dcf7a54ee35f" providerId="ADAL" clId="{3840EB45-74CA-49F5-8548-3DE287019A31}" dt="2022-12-08T10:51:59.015" v="19480" actId="790"/>
          <ac:spMkLst>
            <pc:docMk/>
            <pc:sldMk cId="3484757520" sldId="485"/>
            <ac:spMk id="7026" creationId="{E9CD5E79-E731-4BFA-8700-F335F16E08FE}"/>
          </ac:spMkLst>
        </pc:spChg>
        <pc:spChg chg="mod">
          <ac:chgData name="Kolakowski, Artur" userId="9c34c8cc-b1df-44f6-bea5-dcf7a54ee35f" providerId="ADAL" clId="{3840EB45-74CA-49F5-8548-3DE287019A31}" dt="2022-12-08T10:51:59.017" v="19481" actId="790"/>
          <ac:spMkLst>
            <pc:docMk/>
            <pc:sldMk cId="3484757520" sldId="485"/>
            <ac:spMk id="7027" creationId="{20DAFEFE-BCC3-4AAC-A829-E2578BAAB56C}"/>
          </ac:spMkLst>
        </pc:spChg>
        <pc:spChg chg="mod">
          <ac:chgData name="Kolakowski, Artur" userId="9c34c8cc-b1df-44f6-bea5-dcf7a54ee35f" providerId="ADAL" clId="{3840EB45-74CA-49F5-8548-3DE287019A31}" dt="2022-12-08T10:51:59.019" v="19482" actId="790"/>
          <ac:spMkLst>
            <pc:docMk/>
            <pc:sldMk cId="3484757520" sldId="485"/>
            <ac:spMk id="7028" creationId="{755DEA2D-16A4-4812-B568-46D7F1515D32}"/>
          </ac:spMkLst>
        </pc:spChg>
        <pc:spChg chg="mod">
          <ac:chgData name="Kolakowski, Artur" userId="9c34c8cc-b1df-44f6-bea5-dcf7a54ee35f" providerId="ADAL" clId="{3840EB45-74CA-49F5-8548-3DE287019A31}" dt="2022-12-08T10:51:59.021" v="19483" actId="790"/>
          <ac:spMkLst>
            <pc:docMk/>
            <pc:sldMk cId="3484757520" sldId="485"/>
            <ac:spMk id="7029" creationId="{2406395B-C397-4696-9160-F72C94704BD4}"/>
          </ac:spMkLst>
        </pc:spChg>
        <pc:spChg chg="mod">
          <ac:chgData name="Kolakowski, Artur" userId="9c34c8cc-b1df-44f6-bea5-dcf7a54ee35f" providerId="ADAL" clId="{3840EB45-74CA-49F5-8548-3DE287019A31}" dt="2022-12-08T10:51:59.023" v="19484" actId="790"/>
          <ac:spMkLst>
            <pc:docMk/>
            <pc:sldMk cId="3484757520" sldId="485"/>
            <ac:spMk id="7030" creationId="{4F42977E-7EC9-4DF4-AC95-C5B5D1B2FFD4}"/>
          </ac:spMkLst>
        </pc:spChg>
        <pc:spChg chg="mod">
          <ac:chgData name="Kolakowski, Artur" userId="9c34c8cc-b1df-44f6-bea5-dcf7a54ee35f" providerId="ADAL" clId="{3840EB45-74CA-49F5-8548-3DE287019A31}" dt="2022-12-08T10:51:59.026" v="19485" actId="790"/>
          <ac:spMkLst>
            <pc:docMk/>
            <pc:sldMk cId="3484757520" sldId="485"/>
            <ac:spMk id="7031" creationId="{57ABFD5E-FFBB-4FBB-9C3A-572BD991BC77}"/>
          </ac:spMkLst>
        </pc:spChg>
        <pc:spChg chg="mod">
          <ac:chgData name="Kolakowski, Artur" userId="9c34c8cc-b1df-44f6-bea5-dcf7a54ee35f" providerId="ADAL" clId="{3840EB45-74CA-49F5-8548-3DE287019A31}" dt="2022-12-08T10:51:59.028" v="19486" actId="790"/>
          <ac:spMkLst>
            <pc:docMk/>
            <pc:sldMk cId="3484757520" sldId="485"/>
            <ac:spMk id="7032" creationId="{FA31F87D-B38F-44F9-9120-34116550658F}"/>
          </ac:spMkLst>
        </pc:spChg>
        <pc:spChg chg="mod">
          <ac:chgData name="Kolakowski, Artur" userId="9c34c8cc-b1df-44f6-bea5-dcf7a54ee35f" providerId="ADAL" clId="{3840EB45-74CA-49F5-8548-3DE287019A31}" dt="2022-12-08T10:51:59.032" v="19487" actId="790"/>
          <ac:spMkLst>
            <pc:docMk/>
            <pc:sldMk cId="3484757520" sldId="485"/>
            <ac:spMk id="7033" creationId="{320FBD46-AEFA-4B03-8E96-EA4589187F11}"/>
          </ac:spMkLst>
        </pc:spChg>
        <pc:spChg chg="mod">
          <ac:chgData name="Kolakowski, Artur" userId="9c34c8cc-b1df-44f6-bea5-dcf7a54ee35f" providerId="ADAL" clId="{3840EB45-74CA-49F5-8548-3DE287019A31}" dt="2022-12-08T10:51:59.034" v="19488" actId="790"/>
          <ac:spMkLst>
            <pc:docMk/>
            <pc:sldMk cId="3484757520" sldId="485"/>
            <ac:spMk id="7034" creationId="{DA456156-F833-47A0-87FF-2682C3D8EA26}"/>
          </ac:spMkLst>
        </pc:spChg>
        <pc:spChg chg="mod">
          <ac:chgData name="Kolakowski, Artur" userId="9c34c8cc-b1df-44f6-bea5-dcf7a54ee35f" providerId="ADAL" clId="{3840EB45-74CA-49F5-8548-3DE287019A31}" dt="2022-12-08T10:51:59.036" v="19489" actId="790"/>
          <ac:spMkLst>
            <pc:docMk/>
            <pc:sldMk cId="3484757520" sldId="485"/>
            <ac:spMk id="7035" creationId="{988D3B0E-4B24-4183-BF1F-924422B52712}"/>
          </ac:spMkLst>
        </pc:spChg>
        <pc:spChg chg="mod">
          <ac:chgData name="Kolakowski, Artur" userId="9c34c8cc-b1df-44f6-bea5-dcf7a54ee35f" providerId="ADAL" clId="{3840EB45-74CA-49F5-8548-3DE287019A31}" dt="2022-12-08T10:51:59.039" v="19490" actId="790"/>
          <ac:spMkLst>
            <pc:docMk/>
            <pc:sldMk cId="3484757520" sldId="485"/>
            <ac:spMk id="7036" creationId="{7191F4D0-E6C1-4646-9196-DBF985A38630}"/>
          </ac:spMkLst>
        </pc:spChg>
        <pc:spChg chg="mod">
          <ac:chgData name="Kolakowski, Artur" userId="9c34c8cc-b1df-44f6-bea5-dcf7a54ee35f" providerId="ADAL" clId="{3840EB45-74CA-49F5-8548-3DE287019A31}" dt="2022-12-08T10:51:59.042" v="19491" actId="790"/>
          <ac:spMkLst>
            <pc:docMk/>
            <pc:sldMk cId="3484757520" sldId="485"/>
            <ac:spMk id="7037" creationId="{A10FF7FC-E2D7-42F5-B110-2E8147CD26F8}"/>
          </ac:spMkLst>
        </pc:spChg>
        <pc:spChg chg="mod">
          <ac:chgData name="Kolakowski, Artur" userId="9c34c8cc-b1df-44f6-bea5-dcf7a54ee35f" providerId="ADAL" clId="{3840EB45-74CA-49F5-8548-3DE287019A31}" dt="2022-12-08T10:51:59.045" v="19492" actId="790"/>
          <ac:spMkLst>
            <pc:docMk/>
            <pc:sldMk cId="3484757520" sldId="485"/>
            <ac:spMk id="7038" creationId="{C9B8AA15-E023-4AC9-9FFD-31AEAECBE5F0}"/>
          </ac:spMkLst>
        </pc:spChg>
        <pc:spChg chg="mod">
          <ac:chgData name="Kolakowski, Artur" userId="9c34c8cc-b1df-44f6-bea5-dcf7a54ee35f" providerId="ADAL" clId="{3840EB45-74CA-49F5-8548-3DE287019A31}" dt="2022-12-08T10:51:59.048" v="19493" actId="790"/>
          <ac:spMkLst>
            <pc:docMk/>
            <pc:sldMk cId="3484757520" sldId="485"/>
            <ac:spMk id="7039" creationId="{04E33275-5B93-45A0-9EC6-9C20655A8957}"/>
          </ac:spMkLst>
        </pc:spChg>
        <pc:spChg chg="mod">
          <ac:chgData name="Kolakowski, Artur" userId="9c34c8cc-b1df-44f6-bea5-dcf7a54ee35f" providerId="ADAL" clId="{3840EB45-74CA-49F5-8548-3DE287019A31}" dt="2022-12-08T10:51:59.051" v="19494" actId="790"/>
          <ac:spMkLst>
            <pc:docMk/>
            <pc:sldMk cId="3484757520" sldId="485"/>
            <ac:spMk id="7040" creationId="{7C893DE1-6A31-4424-984C-94E8CD236302}"/>
          </ac:spMkLst>
        </pc:spChg>
        <pc:spChg chg="mod">
          <ac:chgData name="Kolakowski, Artur" userId="9c34c8cc-b1df-44f6-bea5-dcf7a54ee35f" providerId="ADAL" clId="{3840EB45-74CA-49F5-8548-3DE287019A31}" dt="2022-12-08T10:51:59.053" v="19495" actId="790"/>
          <ac:spMkLst>
            <pc:docMk/>
            <pc:sldMk cId="3484757520" sldId="485"/>
            <ac:spMk id="7041" creationId="{92FDD7CA-BB52-4E7A-8198-CDA87D3DB39E}"/>
          </ac:spMkLst>
        </pc:spChg>
        <pc:spChg chg="mod">
          <ac:chgData name="Kolakowski, Artur" userId="9c34c8cc-b1df-44f6-bea5-dcf7a54ee35f" providerId="ADAL" clId="{3840EB45-74CA-49F5-8548-3DE287019A31}" dt="2022-12-08T10:51:59.055" v="19496" actId="790"/>
          <ac:spMkLst>
            <pc:docMk/>
            <pc:sldMk cId="3484757520" sldId="485"/>
            <ac:spMk id="7042" creationId="{0E43FA60-63B1-4F29-9CF1-FC17BF740EC3}"/>
          </ac:spMkLst>
        </pc:spChg>
        <pc:spChg chg="mod">
          <ac:chgData name="Kolakowski, Artur" userId="9c34c8cc-b1df-44f6-bea5-dcf7a54ee35f" providerId="ADAL" clId="{3840EB45-74CA-49F5-8548-3DE287019A31}" dt="2022-12-08T10:51:59.057" v="19497" actId="790"/>
          <ac:spMkLst>
            <pc:docMk/>
            <pc:sldMk cId="3484757520" sldId="485"/>
            <ac:spMk id="7043" creationId="{4F283B38-EEDD-4D94-8E4D-DBDC146A1C06}"/>
          </ac:spMkLst>
        </pc:spChg>
        <pc:spChg chg="mod">
          <ac:chgData name="Kolakowski, Artur" userId="9c34c8cc-b1df-44f6-bea5-dcf7a54ee35f" providerId="ADAL" clId="{3840EB45-74CA-49F5-8548-3DE287019A31}" dt="2022-12-08T10:51:59.058" v="19498" actId="790"/>
          <ac:spMkLst>
            <pc:docMk/>
            <pc:sldMk cId="3484757520" sldId="485"/>
            <ac:spMk id="7044" creationId="{FC5396C5-E36A-405C-B48E-80340F109960}"/>
          </ac:spMkLst>
        </pc:spChg>
        <pc:spChg chg="mod">
          <ac:chgData name="Kolakowski, Artur" userId="9c34c8cc-b1df-44f6-bea5-dcf7a54ee35f" providerId="ADAL" clId="{3840EB45-74CA-49F5-8548-3DE287019A31}" dt="2022-12-08T10:51:59.060" v="19499" actId="790"/>
          <ac:spMkLst>
            <pc:docMk/>
            <pc:sldMk cId="3484757520" sldId="485"/>
            <ac:spMk id="7045" creationId="{5AF76024-82B7-4756-B846-8098210FB394}"/>
          </ac:spMkLst>
        </pc:spChg>
        <pc:spChg chg="mod">
          <ac:chgData name="Kolakowski, Artur" userId="9c34c8cc-b1df-44f6-bea5-dcf7a54ee35f" providerId="ADAL" clId="{3840EB45-74CA-49F5-8548-3DE287019A31}" dt="2022-12-08T10:51:59.063" v="19500" actId="790"/>
          <ac:spMkLst>
            <pc:docMk/>
            <pc:sldMk cId="3484757520" sldId="485"/>
            <ac:spMk id="7046" creationId="{F546AA4C-A66C-4BC3-B768-32EC61BEF557}"/>
          </ac:spMkLst>
        </pc:spChg>
        <pc:spChg chg="mod">
          <ac:chgData name="Kolakowski, Artur" userId="9c34c8cc-b1df-44f6-bea5-dcf7a54ee35f" providerId="ADAL" clId="{3840EB45-74CA-49F5-8548-3DE287019A31}" dt="2022-12-08T10:51:59.066" v="19501" actId="790"/>
          <ac:spMkLst>
            <pc:docMk/>
            <pc:sldMk cId="3484757520" sldId="485"/>
            <ac:spMk id="7047" creationId="{EBF4FF87-5F3E-4FCE-AEF4-20275607E197}"/>
          </ac:spMkLst>
        </pc:spChg>
        <pc:spChg chg="mod">
          <ac:chgData name="Kolakowski, Artur" userId="9c34c8cc-b1df-44f6-bea5-dcf7a54ee35f" providerId="ADAL" clId="{3840EB45-74CA-49F5-8548-3DE287019A31}" dt="2022-12-08T10:51:59.069" v="19502" actId="790"/>
          <ac:spMkLst>
            <pc:docMk/>
            <pc:sldMk cId="3484757520" sldId="485"/>
            <ac:spMk id="7048" creationId="{4899CCC0-5CBB-4F50-9B1A-C0ABD635EB97}"/>
          </ac:spMkLst>
        </pc:spChg>
        <pc:spChg chg="mod">
          <ac:chgData name="Kolakowski, Artur" userId="9c34c8cc-b1df-44f6-bea5-dcf7a54ee35f" providerId="ADAL" clId="{3840EB45-74CA-49F5-8548-3DE287019A31}" dt="2022-12-08T10:51:59.071" v="19503" actId="790"/>
          <ac:spMkLst>
            <pc:docMk/>
            <pc:sldMk cId="3484757520" sldId="485"/>
            <ac:spMk id="7049" creationId="{B57CEAD8-C473-4DB9-AC28-03FD398C6DF3}"/>
          </ac:spMkLst>
        </pc:spChg>
        <pc:spChg chg="mod">
          <ac:chgData name="Kolakowski, Artur" userId="9c34c8cc-b1df-44f6-bea5-dcf7a54ee35f" providerId="ADAL" clId="{3840EB45-74CA-49F5-8548-3DE287019A31}" dt="2022-12-08T10:51:59.074" v="19504" actId="790"/>
          <ac:spMkLst>
            <pc:docMk/>
            <pc:sldMk cId="3484757520" sldId="485"/>
            <ac:spMk id="7050" creationId="{235F32D9-511B-4232-889E-2460CE68B2CC}"/>
          </ac:spMkLst>
        </pc:spChg>
        <pc:spChg chg="mod">
          <ac:chgData name="Kolakowski, Artur" userId="9c34c8cc-b1df-44f6-bea5-dcf7a54ee35f" providerId="ADAL" clId="{3840EB45-74CA-49F5-8548-3DE287019A31}" dt="2022-12-08T10:51:59.076" v="19505" actId="790"/>
          <ac:spMkLst>
            <pc:docMk/>
            <pc:sldMk cId="3484757520" sldId="485"/>
            <ac:spMk id="7051" creationId="{C80E5E2E-5AEA-4894-91C0-F498942E059F}"/>
          </ac:spMkLst>
        </pc:spChg>
        <pc:spChg chg="mod">
          <ac:chgData name="Kolakowski, Artur" userId="9c34c8cc-b1df-44f6-bea5-dcf7a54ee35f" providerId="ADAL" clId="{3840EB45-74CA-49F5-8548-3DE287019A31}" dt="2022-12-08T10:51:59.078" v="19506" actId="790"/>
          <ac:spMkLst>
            <pc:docMk/>
            <pc:sldMk cId="3484757520" sldId="485"/>
            <ac:spMk id="7052" creationId="{22B9FC40-FB26-41F4-AE8A-A47B3E900F46}"/>
          </ac:spMkLst>
        </pc:spChg>
        <pc:spChg chg="mod">
          <ac:chgData name="Kolakowski, Artur" userId="9c34c8cc-b1df-44f6-bea5-dcf7a54ee35f" providerId="ADAL" clId="{3840EB45-74CA-49F5-8548-3DE287019A31}" dt="2022-12-08T10:51:59.081" v="19507" actId="790"/>
          <ac:spMkLst>
            <pc:docMk/>
            <pc:sldMk cId="3484757520" sldId="485"/>
            <ac:spMk id="7053" creationId="{4B1C6CE3-417B-42FE-A718-6E5940F425BA}"/>
          </ac:spMkLst>
        </pc:spChg>
        <pc:spChg chg="mod">
          <ac:chgData name="Kolakowski, Artur" userId="9c34c8cc-b1df-44f6-bea5-dcf7a54ee35f" providerId="ADAL" clId="{3840EB45-74CA-49F5-8548-3DE287019A31}" dt="2022-12-08T10:51:59.083" v="19508" actId="790"/>
          <ac:spMkLst>
            <pc:docMk/>
            <pc:sldMk cId="3484757520" sldId="485"/>
            <ac:spMk id="7054" creationId="{165975D0-6D88-46BB-A7CD-CEF3ECCD0857}"/>
          </ac:spMkLst>
        </pc:spChg>
        <pc:spChg chg="mod">
          <ac:chgData name="Kolakowski, Artur" userId="9c34c8cc-b1df-44f6-bea5-dcf7a54ee35f" providerId="ADAL" clId="{3840EB45-74CA-49F5-8548-3DE287019A31}" dt="2022-12-08T10:51:59.085" v="19509" actId="790"/>
          <ac:spMkLst>
            <pc:docMk/>
            <pc:sldMk cId="3484757520" sldId="485"/>
            <ac:spMk id="7055" creationId="{556D3C57-4453-41B5-A41C-E9AB04D43E3F}"/>
          </ac:spMkLst>
        </pc:spChg>
        <pc:spChg chg="mod">
          <ac:chgData name="Kolakowski, Artur" userId="9c34c8cc-b1df-44f6-bea5-dcf7a54ee35f" providerId="ADAL" clId="{3840EB45-74CA-49F5-8548-3DE287019A31}" dt="2022-12-08T10:51:59.088" v="19510" actId="790"/>
          <ac:spMkLst>
            <pc:docMk/>
            <pc:sldMk cId="3484757520" sldId="485"/>
            <ac:spMk id="7056" creationId="{C79D5DB0-B601-4C26-805B-1CD1ADEB5CDD}"/>
          </ac:spMkLst>
        </pc:spChg>
        <pc:spChg chg="mod">
          <ac:chgData name="Kolakowski, Artur" userId="9c34c8cc-b1df-44f6-bea5-dcf7a54ee35f" providerId="ADAL" clId="{3840EB45-74CA-49F5-8548-3DE287019A31}" dt="2022-12-08T10:51:59.090" v="19511" actId="790"/>
          <ac:spMkLst>
            <pc:docMk/>
            <pc:sldMk cId="3484757520" sldId="485"/>
            <ac:spMk id="7057" creationId="{B01AFD71-7B68-4CC8-9CFA-5C6EBDAF491A}"/>
          </ac:spMkLst>
        </pc:spChg>
        <pc:spChg chg="mod">
          <ac:chgData name="Kolakowski, Artur" userId="9c34c8cc-b1df-44f6-bea5-dcf7a54ee35f" providerId="ADAL" clId="{3840EB45-74CA-49F5-8548-3DE287019A31}" dt="2022-12-08T10:51:59.092" v="19512" actId="790"/>
          <ac:spMkLst>
            <pc:docMk/>
            <pc:sldMk cId="3484757520" sldId="485"/>
            <ac:spMk id="7058" creationId="{38AF4AA6-2735-406B-A529-09BB3BBDEDB5}"/>
          </ac:spMkLst>
        </pc:spChg>
        <pc:spChg chg="mod">
          <ac:chgData name="Kolakowski, Artur" userId="9c34c8cc-b1df-44f6-bea5-dcf7a54ee35f" providerId="ADAL" clId="{3840EB45-74CA-49F5-8548-3DE287019A31}" dt="2022-12-08T10:51:59.095" v="19513" actId="790"/>
          <ac:spMkLst>
            <pc:docMk/>
            <pc:sldMk cId="3484757520" sldId="485"/>
            <ac:spMk id="7059" creationId="{F41BD0BF-AF49-47B2-93CC-993D76A858C3}"/>
          </ac:spMkLst>
        </pc:spChg>
        <pc:spChg chg="mod">
          <ac:chgData name="Kolakowski, Artur" userId="9c34c8cc-b1df-44f6-bea5-dcf7a54ee35f" providerId="ADAL" clId="{3840EB45-74CA-49F5-8548-3DE287019A31}" dt="2022-12-08T10:51:59.098" v="19514" actId="790"/>
          <ac:spMkLst>
            <pc:docMk/>
            <pc:sldMk cId="3484757520" sldId="485"/>
            <ac:spMk id="7060" creationId="{5E1ECBEC-7F72-4D7C-BA64-F9B3FCEDF717}"/>
          </ac:spMkLst>
        </pc:spChg>
        <pc:spChg chg="mod">
          <ac:chgData name="Kolakowski, Artur" userId="9c34c8cc-b1df-44f6-bea5-dcf7a54ee35f" providerId="ADAL" clId="{3840EB45-74CA-49F5-8548-3DE287019A31}" dt="2022-12-08T10:51:59.100" v="19515" actId="790"/>
          <ac:spMkLst>
            <pc:docMk/>
            <pc:sldMk cId="3484757520" sldId="485"/>
            <ac:spMk id="7061" creationId="{108E173D-F334-41C6-A50C-172AAD11BBBE}"/>
          </ac:spMkLst>
        </pc:spChg>
        <pc:spChg chg="mod">
          <ac:chgData name="Kolakowski, Artur" userId="9c34c8cc-b1df-44f6-bea5-dcf7a54ee35f" providerId="ADAL" clId="{3840EB45-74CA-49F5-8548-3DE287019A31}" dt="2022-12-08T10:51:59.102" v="19516" actId="790"/>
          <ac:spMkLst>
            <pc:docMk/>
            <pc:sldMk cId="3484757520" sldId="485"/>
            <ac:spMk id="7062" creationId="{A3DB5F2A-BA4A-4A32-8E12-612C04D57573}"/>
          </ac:spMkLst>
        </pc:spChg>
        <pc:spChg chg="mod">
          <ac:chgData name="Kolakowski, Artur" userId="9c34c8cc-b1df-44f6-bea5-dcf7a54ee35f" providerId="ADAL" clId="{3840EB45-74CA-49F5-8548-3DE287019A31}" dt="2022-12-08T10:51:59.104" v="19517" actId="790"/>
          <ac:spMkLst>
            <pc:docMk/>
            <pc:sldMk cId="3484757520" sldId="485"/>
            <ac:spMk id="7063" creationId="{CA4CD6AA-4F7D-4731-B20A-06A3D0C2EA47}"/>
          </ac:spMkLst>
        </pc:spChg>
        <pc:spChg chg="mod">
          <ac:chgData name="Kolakowski, Artur" userId="9c34c8cc-b1df-44f6-bea5-dcf7a54ee35f" providerId="ADAL" clId="{3840EB45-74CA-49F5-8548-3DE287019A31}" dt="2022-12-08T10:51:59.106" v="19518" actId="790"/>
          <ac:spMkLst>
            <pc:docMk/>
            <pc:sldMk cId="3484757520" sldId="485"/>
            <ac:spMk id="7064" creationId="{40AAD935-3D8F-4CA4-95D3-A814E3F1EDD3}"/>
          </ac:spMkLst>
        </pc:spChg>
        <pc:spChg chg="mod">
          <ac:chgData name="Kolakowski, Artur" userId="9c34c8cc-b1df-44f6-bea5-dcf7a54ee35f" providerId="ADAL" clId="{3840EB45-74CA-49F5-8548-3DE287019A31}" dt="2022-12-08T10:51:59.108" v="19519" actId="790"/>
          <ac:spMkLst>
            <pc:docMk/>
            <pc:sldMk cId="3484757520" sldId="485"/>
            <ac:spMk id="7065" creationId="{EE88A292-B1AB-4044-8970-98455C7BBFBF}"/>
          </ac:spMkLst>
        </pc:spChg>
        <pc:spChg chg="mod">
          <ac:chgData name="Kolakowski, Artur" userId="9c34c8cc-b1df-44f6-bea5-dcf7a54ee35f" providerId="ADAL" clId="{3840EB45-74CA-49F5-8548-3DE287019A31}" dt="2022-12-08T10:51:59.112" v="19520" actId="790"/>
          <ac:spMkLst>
            <pc:docMk/>
            <pc:sldMk cId="3484757520" sldId="485"/>
            <ac:spMk id="7066" creationId="{31123544-02F9-4E65-B39F-DDEC7C202730}"/>
          </ac:spMkLst>
        </pc:spChg>
        <pc:spChg chg="mod">
          <ac:chgData name="Kolakowski, Artur" userId="9c34c8cc-b1df-44f6-bea5-dcf7a54ee35f" providerId="ADAL" clId="{3840EB45-74CA-49F5-8548-3DE287019A31}" dt="2022-12-08T10:51:59.114" v="19521" actId="790"/>
          <ac:spMkLst>
            <pc:docMk/>
            <pc:sldMk cId="3484757520" sldId="485"/>
            <ac:spMk id="7067" creationId="{382D8DBC-3732-4061-89EC-5B59BC2942BB}"/>
          </ac:spMkLst>
        </pc:spChg>
        <pc:spChg chg="mod">
          <ac:chgData name="Kolakowski, Artur" userId="9c34c8cc-b1df-44f6-bea5-dcf7a54ee35f" providerId="ADAL" clId="{3840EB45-74CA-49F5-8548-3DE287019A31}" dt="2022-12-08T10:51:59.116" v="19522" actId="790"/>
          <ac:spMkLst>
            <pc:docMk/>
            <pc:sldMk cId="3484757520" sldId="485"/>
            <ac:spMk id="7068" creationId="{11F2758B-95B4-4F6E-8A1B-4F69CA706658}"/>
          </ac:spMkLst>
        </pc:spChg>
        <pc:spChg chg="mod">
          <ac:chgData name="Kolakowski, Artur" userId="9c34c8cc-b1df-44f6-bea5-dcf7a54ee35f" providerId="ADAL" clId="{3840EB45-74CA-49F5-8548-3DE287019A31}" dt="2022-12-08T10:51:59.119" v="19523" actId="790"/>
          <ac:spMkLst>
            <pc:docMk/>
            <pc:sldMk cId="3484757520" sldId="485"/>
            <ac:spMk id="7069" creationId="{CBFD5CCB-1028-47F0-8178-BDBDB674523D}"/>
          </ac:spMkLst>
        </pc:spChg>
        <pc:spChg chg="mod">
          <ac:chgData name="Kolakowski, Artur" userId="9c34c8cc-b1df-44f6-bea5-dcf7a54ee35f" providerId="ADAL" clId="{3840EB45-74CA-49F5-8548-3DE287019A31}" dt="2022-12-08T10:51:59.121" v="19524" actId="790"/>
          <ac:spMkLst>
            <pc:docMk/>
            <pc:sldMk cId="3484757520" sldId="485"/>
            <ac:spMk id="7070" creationId="{A5056921-DDFF-47F2-8433-6F988A9887FB}"/>
          </ac:spMkLst>
        </pc:spChg>
        <pc:spChg chg="mod">
          <ac:chgData name="Kolakowski, Artur" userId="9c34c8cc-b1df-44f6-bea5-dcf7a54ee35f" providerId="ADAL" clId="{3840EB45-74CA-49F5-8548-3DE287019A31}" dt="2022-12-08T10:51:59.122" v="19525" actId="790"/>
          <ac:spMkLst>
            <pc:docMk/>
            <pc:sldMk cId="3484757520" sldId="485"/>
            <ac:spMk id="7071" creationId="{51E1FE94-D717-430A-93BB-40FCA640B7F5}"/>
          </ac:spMkLst>
        </pc:spChg>
        <pc:spChg chg="mod">
          <ac:chgData name="Kolakowski, Artur" userId="9c34c8cc-b1df-44f6-bea5-dcf7a54ee35f" providerId="ADAL" clId="{3840EB45-74CA-49F5-8548-3DE287019A31}" dt="2022-12-08T10:51:59.125" v="19526" actId="790"/>
          <ac:spMkLst>
            <pc:docMk/>
            <pc:sldMk cId="3484757520" sldId="485"/>
            <ac:spMk id="7072" creationId="{E7BF8550-3487-4A7C-BFD2-5DEC2E735161}"/>
          </ac:spMkLst>
        </pc:spChg>
        <pc:spChg chg="mod">
          <ac:chgData name="Kolakowski, Artur" userId="9c34c8cc-b1df-44f6-bea5-dcf7a54ee35f" providerId="ADAL" clId="{3840EB45-74CA-49F5-8548-3DE287019A31}" dt="2022-12-08T10:51:59.126" v="19527" actId="790"/>
          <ac:spMkLst>
            <pc:docMk/>
            <pc:sldMk cId="3484757520" sldId="485"/>
            <ac:spMk id="7073" creationId="{BDF51865-EDF2-4916-A084-5F0C0802DD37}"/>
          </ac:spMkLst>
        </pc:spChg>
        <pc:spChg chg="mod">
          <ac:chgData name="Kolakowski, Artur" userId="9c34c8cc-b1df-44f6-bea5-dcf7a54ee35f" providerId="ADAL" clId="{3840EB45-74CA-49F5-8548-3DE287019A31}" dt="2022-12-08T10:51:59.129" v="19528" actId="790"/>
          <ac:spMkLst>
            <pc:docMk/>
            <pc:sldMk cId="3484757520" sldId="485"/>
            <ac:spMk id="7074" creationId="{6461CA68-B037-4A90-9FA0-AB17F33E65BD}"/>
          </ac:spMkLst>
        </pc:spChg>
        <pc:spChg chg="mod">
          <ac:chgData name="Kolakowski, Artur" userId="9c34c8cc-b1df-44f6-bea5-dcf7a54ee35f" providerId="ADAL" clId="{3840EB45-74CA-49F5-8548-3DE287019A31}" dt="2022-12-08T10:51:59.132" v="19529" actId="790"/>
          <ac:spMkLst>
            <pc:docMk/>
            <pc:sldMk cId="3484757520" sldId="485"/>
            <ac:spMk id="7075" creationId="{836F4792-6B73-4777-BA9A-65AA117EC369}"/>
          </ac:spMkLst>
        </pc:spChg>
        <pc:spChg chg="mod">
          <ac:chgData name="Kolakowski, Artur" userId="9c34c8cc-b1df-44f6-bea5-dcf7a54ee35f" providerId="ADAL" clId="{3840EB45-74CA-49F5-8548-3DE287019A31}" dt="2022-12-08T10:51:59.134" v="19530" actId="790"/>
          <ac:spMkLst>
            <pc:docMk/>
            <pc:sldMk cId="3484757520" sldId="485"/>
            <ac:spMk id="7076" creationId="{75CD7DA8-FDF3-4809-ABD5-A811A5E6A9A9}"/>
          </ac:spMkLst>
        </pc:spChg>
        <pc:spChg chg="mod">
          <ac:chgData name="Kolakowski, Artur" userId="9c34c8cc-b1df-44f6-bea5-dcf7a54ee35f" providerId="ADAL" clId="{3840EB45-74CA-49F5-8548-3DE287019A31}" dt="2022-12-08T10:51:59.136" v="19531" actId="790"/>
          <ac:spMkLst>
            <pc:docMk/>
            <pc:sldMk cId="3484757520" sldId="485"/>
            <ac:spMk id="7077" creationId="{42A103ED-4200-40CE-9553-6C4A77BAD8B9}"/>
          </ac:spMkLst>
        </pc:spChg>
        <pc:spChg chg="mod">
          <ac:chgData name="Kolakowski, Artur" userId="9c34c8cc-b1df-44f6-bea5-dcf7a54ee35f" providerId="ADAL" clId="{3840EB45-74CA-49F5-8548-3DE287019A31}" dt="2022-12-08T10:51:59.138" v="19532" actId="790"/>
          <ac:spMkLst>
            <pc:docMk/>
            <pc:sldMk cId="3484757520" sldId="485"/>
            <ac:spMk id="7078" creationId="{9FF02127-28F3-4624-85F1-8276FD5F7A0C}"/>
          </ac:spMkLst>
        </pc:spChg>
        <pc:spChg chg="mod">
          <ac:chgData name="Kolakowski, Artur" userId="9c34c8cc-b1df-44f6-bea5-dcf7a54ee35f" providerId="ADAL" clId="{3840EB45-74CA-49F5-8548-3DE287019A31}" dt="2022-12-08T10:51:59.139" v="19533" actId="790"/>
          <ac:spMkLst>
            <pc:docMk/>
            <pc:sldMk cId="3484757520" sldId="485"/>
            <ac:spMk id="7079" creationId="{F9DD5B28-700E-4D31-8E2B-D31206FC33C4}"/>
          </ac:spMkLst>
        </pc:spChg>
        <pc:spChg chg="mod">
          <ac:chgData name="Kolakowski, Artur" userId="9c34c8cc-b1df-44f6-bea5-dcf7a54ee35f" providerId="ADAL" clId="{3840EB45-74CA-49F5-8548-3DE287019A31}" dt="2022-12-08T10:51:59.142" v="19534" actId="790"/>
          <ac:spMkLst>
            <pc:docMk/>
            <pc:sldMk cId="3484757520" sldId="485"/>
            <ac:spMk id="7080" creationId="{3738DA2B-7826-45DD-9233-EFD3F300213C}"/>
          </ac:spMkLst>
        </pc:spChg>
        <pc:spChg chg="mod">
          <ac:chgData name="Kolakowski, Artur" userId="9c34c8cc-b1df-44f6-bea5-dcf7a54ee35f" providerId="ADAL" clId="{3840EB45-74CA-49F5-8548-3DE287019A31}" dt="2022-12-08T10:51:59.146" v="19535" actId="790"/>
          <ac:spMkLst>
            <pc:docMk/>
            <pc:sldMk cId="3484757520" sldId="485"/>
            <ac:spMk id="7081" creationId="{8123699A-AD98-4ACB-A506-2D3ABAA10735}"/>
          </ac:spMkLst>
        </pc:spChg>
        <pc:spChg chg="mod">
          <ac:chgData name="Kolakowski, Artur" userId="9c34c8cc-b1df-44f6-bea5-dcf7a54ee35f" providerId="ADAL" clId="{3840EB45-74CA-49F5-8548-3DE287019A31}" dt="2022-12-08T10:51:59.149" v="19536" actId="790"/>
          <ac:spMkLst>
            <pc:docMk/>
            <pc:sldMk cId="3484757520" sldId="485"/>
            <ac:spMk id="7082" creationId="{EEFCB80B-DA17-476C-8FFE-A250462AE23B}"/>
          </ac:spMkLst>
        </pc:spChg>
        <pc:spChg chg="mod">
          <ac:chgData name="Kolakowski, Artur" userId="9c34c8cc-b1df-44f6-bea5-dcf7a54ee35f" providerId="ADAL" clId="{3840EB45-74CA-49F5-8548-3DE287019A31}" dt="2022-12-08T10:51:59.152" v="19537" actId="790"/>
          <ac:spMkLst>
            <pc:docMk/>
            <pc:sldMk cId="3484757520" sldId="485"/>
            <ac:spMk id="7083" creationId="{2DA9B1C4-32A0-4A96-A6D5-93AD06C3BF2C}"/>
          </ac:spMkLst>
        </pc:spChg>
        <pc:spChg chg="mod">
          <ac:chgData name="Kolakowski, Artur" userId="9c34c8cc-b1df-44f6-bea5-dcf7a54ee35f" providerId="ADAL" clId="{3840EB45-74CA-49F5-8548-3DE287019A31}" dt="2022-12-08T10:51:59.154" v="19538" actId="790"/>
          <ac:spMkLst>
            <pc:docMk/>
            <pc:sldMk cId="3484757520" sldId="485"/>
            <ac:spMk id="7084" creationId="{77BC99F6-CA8F-49FB-8762-CC76A1AF0D0F}"/>
          </ac:spMkLst>
        </pc:spChg>
        <pc:spChg chg="mod">
          <ac:chgData name="Kolakowski, Artur" userId="9c34c8cc-b1df-44f6-bea5-dcf7a54ee35f" providerId="ADAL" clId="{3840EB45-74CA-49F5-8548-3DE287019A31}" dt="2022-12-08T10:51:59.156" v="19539" actId="790"/>
          <ac:spMkLst>
            <pc:docMk/>
            <pc:sldMk cId="3484757520" sldId="485"/>
            <ac:spMk id="7085" creationId="{562930F0-F1A7-451D-91E8-0766891396D6}"/>
          </ac:spMkLst>
        </pc:spChg>
        <pc:spChg chg="mod">
          <ac:chgData name="Kolakowski, Artur" userId="9c34c8cc-b1df-44f6-bea5-dcf7a54ee35f" providerId="ADAL" clId="{3840EB45-74CA-49F5-8548-3DE287019A31}" dt="2022-12-08T10:51:59.158" v="19540" actId="790"/>
          <ac:spMkLst>
            <pc:docMk/>
            <pc:sldMk cId="3484757520" sldId="485"/>
            <ac:spMk id="7086" creationId="{D6CC85C6-542B-43C7-9AFD-F22F7053E251}"/>
          </ac:spMkLst>
        </pc:spChg>
        <pc:spChg chg="mod">
          <ac:chgData name="Kolakowski, Artur" userId="9c34c8cc-b1df-44f6-bea5-dcf7a54ee35f" providerId="ADAL" clId="{3840EB45-74CA-49F5-8548-3DE287019A31}" dt="2022-12-08T10:51:59.160" v="19541" actId="790"/>
          <ac:spMkLst>
            <pc:docMk/>
            <pc:sldMk cId="3484757520" sldId="485"/>
            <ac:spMk id="7087" creationId="{7498326D-89C0-449C-A0AB-F08B9837740A}"/>
          </ac:spMkLst>
        </pc:spChg>
        <pc:spChg chg="mod">
          <ac:chgData name="Kolakowski, Artur" userId="9c34c8cc-b1df-44f6-bea5-dcf7a54ee35f" providerId="ADAL" clId="{3840EB45-74CA-49F5-8548-3DE287019A31}" dt="2022-12-08T10:51:59.162" v="19542" actId="790"/>
          <ac:spMkLst>
            <pc:docMk/>
            <pc:sldMk cId="3484757520" sldId="485"/>
            <ac:spMk id="7088" creationId="{4ACABD45-5BD8-4E31-ABB2-33EF5CE49365}"/>
          </ac:spMkLst>
        </pc:spChg>
        <pc:spChg chg="mod">
          <ac:chgData name="Kolakowski, Artur" userId="9c34c8cc-b1df-44f6-bea5-dcf7a54ee35f" providerId="ADAL" clId="{3840EB45-74CA-49F5-8548-3DE287019A31}" dt="2022-12-08T10:51:59.165" v="19543" actId="790"/>
          <ac:spMkLst>
            <pc:docMk/>
            <pc:sldMk cId="3484757520" sldId="485"/>
            <ac:spMk id="7089" creationId="{B85A9020-0534-407F-A84F-ED131DFF7D73}"/>
          </ac:spMkLst>
        </pc:spChg>
        <pc:spChg chg="mod">
          <ac:chgData name="Kolakowski, Artur" userId="9c34c8cc-b1df-44f6-bea5-dcf7a54ee35f" providerId="ADAL" clId="{3840EB45-74CA-49F5-8548-3DE287019A31}" dt="2022-12-08T10:51:59.168" v="19544" actId="790"/>
          <ac:spMkLst>
            <pc:docMk/>
            <pc:sldMk cId="3484757520" sldId="485"/>
            <ac:spMk id="7090" creationId="{1133856E-42EA-40C3-AB24-5C271CB2525D}"/>
          </ac:spMkLst>
        </pc:spChg>
        <pc:spChg chg="mod">
          <ac:chgData name="Kolakowski, Artur" userId="9c34c8cc-b1df-44f6-bea5-dcf7a54ee35f" providerId="ADAL" clId="{3840EB45-74CA-49F5-8548-3DE287019A31}" dt="2022-12-08T10:51:59.170" v="19545" actId="790"/>
          <ac:spMkLst>
            <pc:docMk/>
            <pc:sldMk cId="3484757520" sldId="485"/>
            <ac:spMk id="7091" creationId="{780C26FB-6148-499E-A920-480B8C1EB033}"/>
          </ac:spMkLst>
        </pc:spChg>
        <pc:spChg chg="mod">
          <ac:chgData name="Kolakowski, Artur" userId="9c34c8cc-b1df-44f6-bea5-dcf7a54ee35f" providerId="ADAL" clId="{3840EB45-74CA-49F5-8548-3DE287019A31}" dt="2022-12-08T10:51:59.172" v="19546" actId="790"/>
          <ac:spMkLst>
            <pc:docMk/>
            <pc:sldMk cId="3484757520" sldId="485"/>
            <ac:spMk id="7092" creationId="{31C7CFB8-F828-4BCF-8743-F01DFF47CBDF}"/>
          </ac:spMkLst>
        </pc:spChg>
        <pc:spChg chg="mod">
          <ac:chgData name="Kolakowski, Artur" userId="9c34c8cc-b1df-44f6-bea5-dcf7a54ee35f" providerId="ADAL" clId="{3840EB45-74CA-49F5-8548-3DE287019A31}" dt="2022-12-08T10:51:59.174" v="19547" actId="790"/>
          <ac:spMkLst>
            <pc:docMk/>
            <pc:sldMk cId="3484757520" sldId="485"/>
            <ac:spMk id="7093" creationId="{4FAA564F-CAF7-4350-B5E8-FA9B6B835144}"/>
          </ac:spMkLst>
        </pc:spChg>
        <pc:spChg chg="mod">
          <ac:chgData name="Kolakowski, Artur" userId="9c34c8cc-b1df-44f6-bea5-dcf7a54ee35f" providerId="ADAL" clId="{3840EB45-74CA-49F5-8548-3DE287019A31}" dt="2022-12-08T10:51:59.176" v="19548" actId="790"/>
          <ac:spMkLst>
            <pc:docMk/>
            <pc:sldMk cId="3484757520" sldId="485"/>
            <ac:spMk id="7094" creationId="{1B7F0EB1-8BD5-427D-AB1D-15FACB84054B}"/>
          </ac:spMkLst>
        </pc:spChg>
        <pc:spChg chg="mod">
          <ac:chgData name="Kolakowski, Artur" userId="9c34c8cc-b1df-44f6-bea5-dcf7a54ee35f" providerId="ADAL" clId="{3840EB45-74CA-49F5-8548-3DE287019A31}" dt="2022-12-08T10:51:59.179" v="19549" actId="790"/>
          <ac:spMkLst>
            <pc:docMk/>
            <pc:sldMk cId="3484757520" sldId="485"/>
            <ac:spMk id="7095" creationId="{5106D902-1E58-4179-B6F6-E402317FD123}"/>
          </ac:spMkLst>
        </pc:spChg>
        <pc:spChg chg="mod">
          <ac:chgData name="Kolakowski, Artur" userId="9c34c8cc-b1df-44f6-bea5-dcf7a54ee35f" providerId="ADAL" clId="{3840EB45-74CA-49F5-8548-3DE287019A31}" dt="2022-12-08T10:51:59.182" v="19550" actId="790"/>
          <ac:spMkLst>
            <pc:docMk/>
            <pc:sldMk cId="3484757520" sldId="485"/>
            <ac:spMk id="7096" creationId="{8FA7BC65-1451-42C2-A68C-5903C514FACF}"/>
          </ac:spMkLst>
        </pc:spChg>
        <pc:spChg chg="mod">
          <ac:chgData name="Kolakowski, Artur" userId="9c34c8cc-b1df-44f6-bea5-dcf7a54ee35f" providerId="ADAL" clId="{3840EB45-74CA-49F5-8548-3DE287019A31}" dt="2022-12-08T10:51:59.184" v="19551" actId="790"/>
          <ac:spMkLst>
            <pc:docMk/>
            <pc:sldMk cId="3484757520" sldId="485"/>
            <ac:spMk id="7097" creationId="{E3BECE10-05ED-4CAB-A3E8-E85E0EA75D1B}"/>
          </ac:spMkLst>
        </pc:spChg>
        <pc:spChg chg="mod">
          <ac:chgData name="Kolakowski, Artur" userId="9c34c8cc-b1df-44f6-bea5-dcf7a54ee35f" providerId="ADAL" clId="{3840EB45-74CA-49F5-8548-3DE287019A31}" dt="2022-12-08T10:51:59.187" v="19552" actId="790"/>
          <ac:spMkLst>
            <pc:docMk/>
            <pc:sldMk cId="3484757520" sldId="485"/>
            <ac:spMk id="7098" creationId="{14485839-72AA-4F4F-B9A8-7DB15F17AAE2}"/>
          </ac:spMkLst>
        </pc:spChg>
        <pc:spChg chg="mod">
          <ac:chgData name="Kolakowski, Artur" userId="9c34c8cc-b1df-44f6-bea5-dcf7a54ee35f" providerId="ADAL" clId="{3840EB45-74CA-49F5-8548-3DE287019A31}" dt="2022-12-08T10:51:59.189" v="19553" actId="790"/>
          <ac:spMkLst>
            <pc:docMk/>
            <pc:sldMk cId="3484757520" sldId="485"/>
            <ac:spMk id="7099" creationId="{0087AF12-1492-44CF-BEF4-D4B873A81894}"/>
          </ac:spMkLst>
        </pc:spChg>
        <pc:spChg chg="mod">
          <ac:chgData name="Kolakowski, Artur" userId="9c34c8cc-b1df-44f6-bea5-dcf7a54ee35f" providerId="ADAL" clId="{3840EB45-74CA-49F5-8548-3DE287019A31}" dt="2022-12-08T10:51:59.191" v="19554" actId="790"/>
          <ac:spMkLst>
            <pc:docMk/>
            <pc:sldMk cId="3484757520" sldId="485"/>
            <ac:spMk id="7100" creationId="{8DE6DD4C-D8F9-429A-A8D4-666997F2095D}"/>
          </ac:spMkLst>
        </pc:spChg>
        <pc:spChg chg="mod">
          <ac:chgData name="Kolakowski, Artur" userId="9c34c8cc-b1df-44f6-bea5-dcf7a54ee35f" providerId="ADAL" clId="{3840EB45-74CA-49F5-8548-3DE287019A31}" dt="2022-12-08T10:51:59.194" v="19555" actId="790"/>
          <ac:spMkLst>
            <pc:docMk/>
            <pc:sldMk cId="3484757520" sldId="485"/>
            <ac:spMk id="7101" creationId="{A7EAFD37-066F-4313-9549-6ED40BC920B1}"/>
          </ac:spMkLst>
        </pc:spChg>
        <pc:spChg chg="mod">
          <ac:chgData name="Kolakowski, Artur" userId="9c34c8cc-b1df-44f6-bea5-dcf7a54ee35f" providerId="ADAL" clId="{3840EB45-74CA-49F5-8548-3DE287019A31}" dt="2022-12-08T10:51:59.196" v="19556" actId="790"/>
          <ac:spMkLst>
            <pc:docMk/>
            <pc:sldMk cId="3484757520" sldId="485"/>
            <ac:spMk id="7102" creationId="{5929B303-4445-42A5-A401-112732E8DE09}"/>
          </ac:spMkLst>
        </pc:spChg>
        <pc:spChg chg="mod">
          <ac:chgData name="Kolakowski, Artur" userId="9c34c8cc-b1df-44f6-bea5-dcf7a54ee35f" providerId="ADAL" clId="{3840EB45-74CA-49F5-8548-3DE287019A31}" dt="2022-12-08T10:51:59.200" v="19557" actId="790"/>
          <ac:spMkLst>
            <pc:docMk/>
            <pc:sldMk cId="3484757520" sldId="485"/>
            <ac:spMk id="7103" creationId="{421055CD-C3AA-4FA0-9B1A-0F3D3864DC45}"/>
          </ac:spMkLst>
        </pc:spChg>
        <pc:spChg chg="mod">
          <ac:chgData name="Kolakowski, Artur" userId="9c34c8cc-b1df-44f6-bea5-dcf7a54ee35f" providerId="ADAL" clId="{3840EB45-74CA-49F5-8548-3DE287019A31}" dt="2022-12-08T10:51:59.203" v="19558" actId="790"/>
          <ac:spMkLst>
            <pc:docMk/>
            <pc:sldMk cId="3484757520" sldId="485"/>
            <ac:spMk id="7104" creationId="{7D2633E1-652A-415D-84BF-0C6BA7B6379F}"/>
          </ac:spMkLst>
        </pc:spChg>
        <pc:spChg chg="mod">
          <ac:chgData name="Kolakowski, Artur" userId="9c34c8cc-b1df-44f6-bea5-dcf7a54ee35f" providerId="ADAL" clId="{3840EB45-74CA-49F5-8548-3DE287019A31}" dt="2022-12-08T10:51:59.205" v="19559" actId="790"/>
          <ac:spMkLst>
            <pc:docMk/>
            <pc:sldMk cId="3484757520" sldId="485"/>
            <ac:spMk id="7105" creationId="{B5753561-EDA4-4F89-9D51-BED437C134C5}"/>
          </ac:spMkLst>
        </pc:spChg>
        <pc:spChg chg="mod">
          <ac:chgData name="Kolakowski, Artur" userId="9c34c8cc-b1df-44f6-bea5-dcf7a54ee35f" providerId="ADAL" clId="{3840EB45-74CA-49F5-8548-3DE287019A31}" dt="2022-12-08T10:51:59.207" v="19560" actId="790"/>
          <ac:spMkLst>
            <pc:docMk/>
            <pc:sldMk cId="3484757520" sldId="485"/>
            <ac:spMk id="7106" creationId="{43DFC555-5D8E-4322-B0E2-97CED9C7BC2C}"/>
          </ac:spMkLst>
        </pc:spChg>
        <pc:spChg chg="mod">
          <ac:chgData name="Kolakowski, Artur" userId="9c34c8cc-b1df-44f6-bea5-dcf7a54ee35f" providerId="ADAL" clId="{3840EB45-74CA-49F5-8548-3DE287019A31}" dt="2022-12-08T10:51:59.209" v="19561" actId="790"/>
          <ac:spMkLst>
            <pc:docMk/>
            <pc:sldMk cId="3484757520" sldId="485"/>
            <ac:spMk id="7107" creationId="{7F83892F-C540-4CC2-BB2F-ADCC6A66DD91}"/>
          </ac:spMkLst>
        </pc:spChg>
        <pc:spChg chg="mod">
          <ac:chgData name="Kolakowski, Artur" userId="9c34c8cc-b1df-44f6-bea5-dcf7a54ee35f" providerId="ADAL" clId="{3840EB45-74CA-49F5-8548-3DE287019A31}" dt="2022-12-08T10:51:59.211" v="19562" actId="790"/>
          <ac:spMkLst>
            <pc:docMk/>
            <pc:sldMk cId="3484757520" sldId="485"/>
            <ac:spMk id="7108" creationId="{CC73FA58-6782-4C31-BE77-500E1A9E8A83}"/>
          </ac:spMkLst>
        </pc:spChg>
        <pc:spChg chg="mod">
          <ac:chgData name="Kolakowski, Artur" userId="9c34c8cc-b1df-44f6-bea5-dcf7a54ee35f" providerId="ADAL" clId="{3840EB45-74CA-49F5-8548-3DE287019A31}" dt="2022-12-08T10:51:59.214" v="19563" actId="790"/>
          <ac:spMkLst>
            <pc:docMk/>
            <pc:sldMk cId="3484757520" sldId="485"/>
            <ac:spMk id="7109" creationId="{51CC76FA-518A-4C09-BE53-6FD24DBA5467}"/>
          </ac:spMkLst>
        </pc:spChg>
        <pc:spChg chg="mod">
          <ac:chgData name="Kolakowski, Artur" userId="9c34c8cc-b1df-44f6-bea5-dcf7a54ee35f" providerId="ADAL" clId="{3840EB45-74CA-49F5-8548-3DE287019A31}" dt="2022-12-08T10:51:59.216" v="19564" actId="790"/>
          <ac:spMkLst>
            <pc:docMk/>
            <pc:sldMk cId="3484757520" sldId="485"/>
            <ac:spMk id="7110" creationId="{7FD2945C-D9BC-4AF1-861A-160CA12B5253}"/>
          </ac:spMkLst>
        </pc:spChg>
        <pc:spChg chg="mod">
          <ac:chgData name="Kolakowski, Artur" userId="9c34c8cc-b1df-44f6-bea5-dcf7a54ee35f" providerId="ADAL" clId="{3840EB45-74CA-49F5-8548-3DE287019A31}" dt="2022-12-08T10:51:59.219" v="19565" actId="790"/>
          <ac:spMkLst>
            <pc:docMk/>
            <pc:sldMk cId="3484757520" sldId="485"/>
            <ac:spMk id="7111" creationId="{04950DA5-2245-465C-890A-EB235400325B}"/>
          </ac:spMkLst>
        </pc:spChg>
        <pc:spChg chg="mod">
          <ac:chgData name="Kolakowski, Artur" userId="9c34c8cc-b1df-44f6-bea5-dcf7a54ee35f" providerId="ADAL" clId="{3840EB45-74CA-49F5-8548-3DE287019A31}" dt="2022-12-08T10:51:59.221" v="19566" actId="790"/>
          <ac:spMkLst>
            <pc:docMk/>
            <pc:sldMk cId="3484757520" sldId="485"/>
            <ac:spMk id="7112" creationId="{E34904CF-50B8-472D-B3D3-A46B108ACDF8}"/>
          </ac:spMkLst>
        </pc:spChg>
        <pc:spChg chg="mod">
          <ac:chgData name="Kolakowski, Artur" userId="9c34c8cc-b1df-44f6-bea5-dcf7a54ee35f" providerId="ADAL" clId="{3840EB45-74CA-49F5-8548-3DE287019A31}" dt="2022-12-08T10:51:59.223" v="19567" actId="790"/>
          <ac:spMkLst>
            <pc:docMk/>
            <pc:sldMk cId="3484757520" sldId="485"/>
            <ac:spMk id="7113" creationId="{753FF75B-D97B-49CF-8FF1-706FC0B679EA}"/>
          </ac:spMkLst>
        </pc:spChg>
        <pc:spChg chg="mod">
          <ac:chgData name="Kolakowski, Artur" userId="9c34c8cc-b1df-44f6-bea5-dcf7a54ee35f" providerId="ADAL" clId="{3840EB45-74CA-49F5-8548-3DE287019A31}" dt="2022-12-08T10:51:59.225" v="19568" actId="790"/>
          <ac:spMkLst>
            <pc:docMk/>
            <pc:sldMk cId="3484757520" sldId="485"/>
            <ac:spMk id="7114" creationId="{DE1E5DAC-3FAB-42B7-B35B-D1F6CB875E6F}"/>
          </ac:spMkLst>
        </pc:spChg>
        <pc:spChg chg="mod">
          <ac:chgData name="Kolakowski, Artur" userId="9c34c8cc-b1df-44f6-bea5-dcf7a54ee35f" providerId="ADAL" clId="{3840EB45-74CA-49F5-8548-3DE287019A31}" dt="2022-12-08T10:51:59.229" v="19569" actId="790"/>
          <ac:spMkLst>
            <pc:docMk/>
            <pc:sldMk cId="3484757520" sldId="485"/>
            <ac:spMk id="7115" creationId="{C7702D2D-390A-4571-A049-EA9F62B37352}"/>
          </ac:spMkLst>
        </pc:spChg>
        <pc:spChg chg="mod">
          <ac:chgData name="Kolakowski, Artur" userId="9c34c8cc-b1df-44f6-bea5-dcf7a54ee35f" providerId="ADAL" clId="{3840EB45-74CA-49F5-8548-3DE287019A31}" dt="2022-12-08T10:51:59.231" v="19570" actId="790"/>
          <ac:spMkLst>
            <pc:docMk/>
            <pc:sldMk cId="3484757520" sldId="485"/>
            <ac:spMk id="7116" creationId="{66CBBB37-3762-47A0-A265-207CF05DA1DB}"/>
          </ac:spMkLst>
        </pc:spChg>
        <pc:spChg chg="mod">
          <ac:chgData name="Kolakowski, Artur" userId="9c34c8cc-b1df-44f6-bea5-dcf7a54ee35f" providerId="ADAL" clId="{3840EB45-74CA-49F5-8548-3DE287019A31}" dt="2022-12-08T10:51:59.234" v="19571" actId="790"/>
          <ac:spMkLst>
            <pc:docMk/>
            <pc:sldMk cId="3484757520" sldId="485"/>
            <ac:spMk id="7117" creationId="{DB7E096D-0FA5-4C9A-94C6-DB3CE49A5D77}"/>
          </ac:spMkLst>
        </pc:spChg>
        <pc:spChg chg="mod">
          <ac:chgData name="Kolakowski, Artur" userId="9c34c8cc-b1df-44f6-bea5-dcf7a54ee35f" providerId="ADAL" clId="{3840EB45-74CA-49F5-8548-3DE287019A31}" dt="2022-12-08T10:51:59.236" v="19572" actId="790"/>
          <ac:spMkLst>
            <pc:docMk/>
            <pc:sldMk cId="3484757520" sldId="485"/>
            <ac:spMk id="7118" creationId="{2B6A4606-5483-47F3-806A-8964581C4D3B}"/>
          </ac:spMkLst>
        </pc:spChg>
        <pc:spChg chg="mod">
          <ac:chgData name="Kolakowski, Artur" userId="9c34c8cc-b1df-44f6-bea5-dcf7a54ee35f" providerId="ADAL" clId="{3840EB45-74CA-49F5-8548-3DE287019A31}" dt="2022-12-08T10:51:59.238" v="19573" actId="790"/>
          <ac:spMkLst>
            <pc:docMk/>
            <pc:sldMk cId="3484757520" sldId="485"/>
            <ac:spMk id="7119" creationId="{7330D018-3ED8-4AC2-8825-6E9745BAEAE4}"/>
          </ac:spMkLst>
        </pc:spChg>
        <pc:spChg chg="mod">
          <ac:chgData name="Kolakowski, Artur" userId="9c34c8cc-b1df-44f6-bea5-dcf7a54ee35f" providerId="ADAL" clId="{3840EB45-74CA-49F5-8548-3DE287019A31}" dt="2022-12-08T10:51:59.240" v="19574" actId="790"/>
          <ac:spMkLst>
            <pc:docMk/>
            <pc:sldMk cId="3484757520" sldId="485"/>
            <ac:spMk id="7120" creationId="{1E045696-9CDA-475C-A37B-1677676CCAAE}"/>
          </ac:spMkLst>
        </pc:spChg>
        <pc:spChg chg="mod">
          <ac:chgData name="Kolakowski, Artur" userId="9c34c8cc-b1df-44f6-bea5-dcf7a54ee35f" providerId="ADAL" clId="{3840EB45-74CA-49F5-8548-3DE287019A31}" dt="2022-12-08T10:51:59.242" v="19575" actId="790"/>
          <ac:spMkLst>
            <pc:docMk/>
            <pc:sldMk cId="3484757520" sldId="485"/>
            <ac:spMk id="7121" creationId="{7ACAE17D-F54A-4CB4-A2AE-BB15517BAD82}"/>
          </ac:spMkLst>
        </pc:spChg>
        <pc:spChg chg="mod">
          <ac:chgData name="Kolakowski, Artur" userId="9c34c8cc-b1df-44f6-bea5-dcf7a54ee35f" providerId="ADAL" clId="{3840EB45-74CA-49F5-8548-3DE287019A31}" dt="2022-12-08T10:51:59.244" v="19576" actId="790"/>
          <ac:spMkLst>
            <pc:docMk/>
            <pc:sldMk cId="3484757520" sldId="485"/>
            <ac:spMk id="7122" creationId="{EE3EACB9-CF32-4B31-972A-59639E7DE1C3}"/>
          </ac:spMkLst>
        </pc:spChg>
        <pc:spChg chg="mod">
          <ac:chgData name="Kolakowski, Artur" userId="9c34c8cc-b1df-44f6-bea5-dcf7a54ee35f" providerId="ADAL" clId="{3840EB45-74CA-49F5-8548-3DE287019A31}" dt="2022-12-08T10:51:59.246" v="19577" actId="790"/>
          <ac:spMkLst>
            <pc:docMk/>
            <pc:sldMk cId="3484757520" sldId="485"/>
            <ac:spMk id="7123" creationId="{99A0FBCB-9400-4136-B23F-088F66D5F234}"/>
          </ac:spMkLst>
        </pc:spChg>
        <pc:spChg chg="mod">
          <ac:chgData name="Kolakowski, Artur" userId="9c34c8cc-b1df-44f6-bea5-dcf7a54ee35f" providerId="ADAL" clId="{3840EB45-74CA-49F5-8548-3DE287019A31}" dt="2022-12-08T10:51:59.250" v="19578" actId="790"/>
          <ac:spMkLst>
            <pc:docMk/>
            <pc:sldMk cId="3484757520" sldId="485"/>
            <ac:spMk id="7124" creationId="{AF03C036-22B6-4CFB-8C7F-ADE308794D1C}"/>
          </ac:spMkLst>
        </pc:spChg>
        <pc:spChg chg="mod">
          <ac:chgData name="Kolakowski, Artur" userId="9c34c8cc-b1df-44f6-bea5-dcf7a54ee35f" providerId="ADAL" clId="{3840EB45-74CA-49F5-8548-3DE287019A31}" dt="2022-12-08T10:51:59.252" v="19579" actId="790"/>
          <ac:spMkLst>
            <pc:docMk/>
            <pc:sldMk cId="3484757520" sldId="485"/>
            <ac:spMk id="7125" creationId="{0DDF59B4-444D-4B22-A678-0624D2E67EA0}"/>
          </ac:spMkLst>
        </pc:spChg>
        <pc:spChg chg="mod">
          <ac:chgData name="Kolakowski, Artur" userId="9c34c8cc-b1df-44f6-bea5-dcf7a54ee35f" providerId="ADAL" clId="{3840EB45-74CA-49F5-8548-3DE287019A31}" dt="2022-12-08T10:51:59.254" v="19580" actId="790"/>
          <ac:spMkLst>
            <pc:docMk/>
            <pc:sldMk cId="3484757520" sldId="485"/>
            <ac:spMk id="7126" creationId="{7ACF5A06-CCF8-476A-9349-B2F857B0E952}"/>
          </ac:spMkLst>
        </pc:spChg>
        <pc:spChg chg="mod">
          <ac:chgData name="Kolakowski, Artur" userId="9c34c8cc-b1df-44f6-bea5-dcf7a54ee35f" providerId="ADAL" clId="{3840EB45-74CA-49F5-8548-3DE287019A31}" dt="2022-12-08T10:51:59.256" v="19581" actId="790"/>
          <ac:spMkLst>
            <pc:docMk/>
            <pc:sldMk cId="3484757520" sldId="485"/>
            <ac:spMk id="7127" creationId="{8619697A-D225-4B6D-AD55-4D857BE2FA0A}"/>
          </ac:spMkLst>
        </pc:spChg>
        <pc:spChg chg="mod">
          <ac:chgData name="Kolakowski, Artur" userId="9c34c8cc-b1df-44f6-bea5-dcf7a54ee35f" providerId="ADAL" clId="{3840EB45-74CA-49F5-8548-3DE287019A31}" dt="2022-12-08T10:51:59.258" v="19582" actId="790"/>
          <ac:spMkLst>
            <pc:docMk/>
            <pc:sldMk cId="3484757520" sldId="485"/>
            <ac:spMk id="7128" creationId="{BC95230D-B5F2-4293-BE14-C3F937F02D87}"/>
          </ac:spMkLst>
        </pc:spChg>
        <pc:spChg chg="mod">
          <ac:chgData name="Kolakowski, Artur" userId="9c34c8cc-b1df-44f6-bea5-dcf7a54ee35f" providerId="ADAL" clId="{3840EB45-74CA-49F5-8548-3DE287019A31}" dt="2022-12-08T10:51:59.260" v="19583" actId="790"/>
          <ac:spMkLst>
            <pc:docMk/>
            <pc:sldMk cId="3484757520" sldId="485"/>
            <ac:spMk id="7129" creationId="{CC9C90C0-9E68-4D88-BF93-9087861673BD}"/>
          </ac:spMkLst>
        </pc:spChg>
        <pc:spChg chg="mod">
          <ac:chgData name="Kolakowski, Artur" userId="9c34c8cc-b1df-44f6-bea5-dcf7a54ee35f" providerId="ADAL" clId="{3840EB45-74CA-49F5-8548-3DE287019A31}" dt="2022-12-08T10:51:59.263" v="19584" actId="790"/>
          <ac:spMkLst>
            <pc:docMk/>
            <pc:sldMk cId="3484757520" sldId="485"/>
            <ac:spMk id="7130" creationId="{923B7987-F039-4376-8BF1-E88E9D8A872F}"/>
          </ac:spMkLst>
        </pc:spChg>
        <pc:spChg chg="mod">
          <ac:chgData name="Kolakowski, Artur" userId="9c34c8cc-b1df-44f6-bea5-dcf7a54ee35f" providerId="ADAL" clId="{3840EB45-74CA-49F5-8548-3DE287019A31}" dt="2022-12-08T10:51:59.266" v="19585" actId="790"/>
          <ac:spMkLst>
            <pc:docMk/>
            <pc:sldMk cId="3484757520" sldId="485"/>
            <ac:spMk id="7131" creationId="{6CB0ECBB-6940-41EB-A476-1EFDC5F0D69B}"/>
          </ac:spMkLst>
        </pc:spChg>
        <pc:spChg chg="mod">
          <ac:chgData name="Kolakowski, Artur" userId="9c34c8cc-b1df-44f6-bea5-dcf7a54ee35f" providerId="ADAL" clId="{3840EB45-74CA-49F5-8548-3DE287019A31}" dt="2022-12-08T10:51:59.269" v="19586" actId="790"/>
          <ac:spMkLst>
            <pc:docMk/>
            <pc:sldMk cId="3484757520" sldId="485"/>
            <ac:spMk id="7132" creationId="{8C0E796E-1724-49C9-B98D-0D7DD49AE562}"/>
          </ac:spMkLst>
        </pc:spChg>
        <pc:spChg chg="mod">
          <ac:chgData name="Kolakowski, Artur" userId="9c34c8cc-b1df-44f6-bea5-dcf7a54ee35f" providerId="ADAL" clId="{3840EB45-74CA-49F5-8548-3DE287019A31}" dt="2022-12-08T10:51:59.271" v="19587" actId="790"/>
          <ac:spMkLst>
            <pc:docMk/>
            <pc:sldMk cId="3484757520" sldId="485"/>
            <ac:spMk id="7133" creationId="{3B12EDCE-3CEF-4ED9-B63C-EE46F3E8D3F3}"/>
          </ac:spMkLst>
        </pc:spChg>
        <pc:spChg chg="mod">
          <ac:chgData name="Kolakowski, Artur" userId="9c34c8cc-b1df-44f6-bea5-dcf7a54ee35f" providerId="ADAL" clId="{3840EB45-74CA-49F5-8548-3DE287019A31}" dt="2022-12-08T10:51:59.273" v="19588" actId="790"/>
          <ac:spMkLst>
            <pc:docMk/>
            <pc:sldMk cId="3484757520" sldId="485"/>
            <ac:spMk id="7134" creationId="{224D8DAB-9AFB-40D5-AE87-3B24BCC3E65E}"/>
          </ac:spMkLst>
        </pc:spChg>
        <pc:spChg chg="mod">
          <ac:chgData name="Kolakowski, Artur" userId="9c34c8cc-b1df-44f6-bea5-dcf7a54ee35f" providerId="ADAL" clId="{3840EB45-74CA-49F5-8548-3DE287019A31}" dt="2022-12-08T10:51:59.276" v="19589" actId="790"/>
          <ac:spMkLst>
            <pc:docMk/>
            <pc:sldMk cId="3484757520" sldId="485"/>
            <ac:spMk id="7135" creationId="{424BFC7C-4C9F-4E01-B116-BF7E79155A53}"/>
          </ac:spMkLst>
        </pc:spChg>
        <pc:spChg chg="mod">
          <ac:chgData name="Kolakowski, Artur" userId="9c34c8cc-b1df-44f6-bea5-dcf7a54ee35f" providerId="ADAL" clId="{3840EB45-74CA-49F5-8548-3DE287019A31}" dt="2022-12-08T10:51:59.278" v="19590" actId="790"/>
          <ac:spMkLst>
            <pc:docMk/>
            <pc:sldMk cId="3484757520" sldId="485"/>
            <ac:spMk id="7136" creationId="{F31BFC82-B62A-4F15-AE34-9D3ED9F13C96}"/>
          </ac:spMkLst>
        </pc:spChg>
        <pc:spChg chg="mod">
          <ac:chgData name="Kolakowski, Artur" userId="9c34c8cc-b1df-44f6-bea5-dcf7a54ee35f" providerId="ADAL" clId="{3840EB45-74CA-49F5-8548-3DE287019A31}" dt="2022-12-08T10:51:59.281" v="19591" actId="790"/>
          <ac:spMkLst>
            <pc:docMk/>
            <pc:sldMk cId="3484757520" sldId="485"/>
            <ac:spMk id="7137" creationId="{8A0BA115-B3BF-4F98-9860-A555A3D60FC6}"/>
          </ac:spMkLst>
        </pc:spChg>
        <pc:spChg chg="mod">
          <ac:chgData name="Kolakowski, Artur" userId="9c34c8cc-b1df-44f6-bea5-dcf7a54ee35f" providerId="ADAL" clId="{3840EB45-74CA-49F5-8548-3DE287019A31}" dt="2022-12-08T10:51:59.283" v="19592" actId="790"/>
          <ac:spMkLst>
            <pc:docMk/>
            <pc:sldMk cId="3484757520" sldId="485"/>
            <ac:spMk id="7138" creationId="{B0A4F3CE-FF85-4252-A2B1-0BF3314FD925}"/>
          </ac:spMkLst>
        </pc:spChg>
        <pc:spChg chg="mod">
          <ac:chgData name="Kolakowski, Artur" userId="9c34c8cc-b1df-44f6-bea5-dcf7a54ee35f" providerId="ADAL" clId="{3840EB45-74CA-49F5-8548-3DE287019A31}" dt="2022-12-08T10:51:59.285" v="19593" actId="790"/>
          <ac:spMkLst>
            <pc:docMk/>
            <pc:sldMk cId="3484757520" sldId="485"/>
            <ac:spMk id="7139" creationId="{E7CA39E8-D0F0-4960-A972-1F1E58361E56}"/>
          </ac:spMkLst>
        </pc:spChg>
        <pc:spChg chg="mod">
          <ac:chgData name="Kolakowski, Artur" userId="9c34c8cc-b1df-44f6-bea5-dcf7a54ee35f" providerId="ADAL" clId="{3840EB45-74CA-49F5-8548-3DE287019A31}" dt="2022-12-08T10:51:59.288" v="19594" actId="790"/>
          <ac:spMkLst>
            <pc:docMk/>
            <pc:sldMk cId="3484757520" sldId="485"/>
            <ac:spMk id="7140" creationId="{9DA796C8-C9F3-4D14-ACFB-16A6160BD948}"/>
          </ac:spMkLst>
        </pc:spChg>
        <pc:spChg chg="mod">
          <ac:chgData name="Kolakowski, Artur" userId="9c34c8cc-b1df-44f6-bea5-dcf7a54ee35f" providerId="ADAL" clId="{3840EB45-74CA-49F5-8548-3DE287019A31}" dt="2022-12-08T10:51:59.291" v="19595" actId="790"/>
          <ac:spMkLst>
            <pc:docMk/>
            <pc:sldMk cId="3484757520" sldId="485"/>
            <ac:spMk id="7141" creationId="{FA8C3814-9EC6-4FA5-842C-25833E4C659D}"/>
          </ac:spMkLst>
        </pc:spChg>
        <pc:spChg chg="mod">
          <ac:chgData name="Kolakowski, Artur" userId="9c34c8cc-b1df-44f6-bea5-dcf7a54ee35f" providerId="ADAL" clId="{3840EB45-74CA-49F5-8548-3DE287019A31}" dt="2022-12-08T10:51:59.293" v="19596" actId="790"/>
          <ac:spMkLst>
            <pc:docMk/>
            <pc:sldMk cId="3484757520" sldId="485"/>
            <ac:spMk id="7142" creationId="{1B7DCABF-E1D4-4444-8E39-FF4297866476}"/>
          </ac:spMkLst>
        </pc:spChg>
        <pc:spChg chg="mod">
          <ac:chgData name="Kolakowski, Artur" userId="9c34c8cc-b1df-44f6-bea5-dcf7a54ee35f" providerId="ADAL" clId="{3840EB45-74CA-49F5-8548-3DE287019A31}" dt="2022-12-08T10:51:59.295" v="19597" actId="790"/>
          <ac:spMkLst>
            <pc:docMk/>
            <pc:sldMk cId="3484757520" sldId="485"/>
            <ac:spMk id="7143" creationId="{8FC58625-EED9-4034-A74E-06363FE16EB5}"/>
          </ac:spMkLst>
        </pc:spChg>
        <pc:spChg chg="mod">
          <ac:chgData name="Kolakowski, Artur" userId="9c34c8cc-b1df-44f6-bea5-dcf7a54ee35f" providerId="ADAL" clId="{3840EB45-74CA-49F5-8548-3DE287019A31}" dt="2022-12-08T10:51:59.298" v="19598" actId="790"/>
          <ac:spMkLst>
            <pc:docMk/>
            <pc:sldMk cId="3484757520" sldId="485"/>
            <ac:spMk id="7144" creationId="{069ADCB6-EB38-4B1E-9809-A9FC81581F6A}"/>
          </ac:spMkLst>
        </pc:spChg>
        <pc:spChg chg="mod">
          <ac:chgData name="Kolakowski, Artur" userId="9c34c8cc-b1df-44f6-bea5-dcf7a54ee35f" providerId="ADAL" clId="{3840EB45-74CA-49F5-8548-3DE287019A31}" dt="2022-12-08T10:51:59.300" v="19599" actId="790"/>
          <ac:spMkLst>
            <pc:docMk/>
            <pc:sldMk cId="3484757520" sldId="485"/>
            <ac:spMk id="7145" creationId="{6708EF84-9331-4449-A50D-0A92DB2766AF}"/>
          </ac:spMkLst>
        </pc:spChg>
        <pc:spChg chg="mod">
          <ac:chgData name="Kolakowski, Artur" userId="9c34c8cc-b1df-44f6-bea5-dcf7a54ee35f" providerId="ADAL" clId="{3840EB45-74CA-49F5-8548-3DE287019A31}" dt="2022-12-08T10:51:59.302" v="19600" actId="790"/>
          <ac:spMkLst>
            <pc:docMk/>
            <pc:sldMk cId="3484757520" sldId="485"/>
            <ac:spMk id="7146" creationId="{941A3428-9284-49E6-B7D4-708579F13C37}"/>
          </ac:spMkLst>
        </pc:spChg>
        <pc:spChg chg="mod">
          <ac:chgData name="Kolakowski, Artur" userId="9c34c8cc-b1df-44f6-bea5-dcf7a54ee35f" providerId="ADAL" clId="{3840EB45-74CA-49F5-8548-3DE287019A31}" dt="2022-12-08T10:51:59.305" v="19601" actId="790"/>
          <ac:spMkLst>
            <pc:docMk/>
            <pc:sldMk cId="3484757520" sldId="485"/>
            <ac:spMk id="7147" creationId="{97DE1720-AB2D-45A7-92CC-06B137A76C64}"/>
          </ac:spMkLst>
        </pc:spChg>
        <pc:spChg chg="mod">
          <ac:chgData name="Kolakowski, Artur" userId="9c34c8cc-b1df-44f6-bea5-dcf7a54ee35f" providerId="ADAL" clId="{3840EB45-74CA-49F5-8548-3DE287019A31}" dt="2022-12-08T10:51:59.308" v="19602" actId="790"/>
          <ac:spMkLst>
            <pc:docMk/>
            <pc:sldMk cId="3484757520" sldId="485"/>
            <ac:spMk id="7148" creationId="{B0716999-8C4A-4F84-839C-D27BB80646EE}"/>
          </ac:spMkLst>
        </pc:spChg>
        <pc:spChg chg="mod">
          <ac:chgData name="Kolakowski, Artur" userId="9c34c8cc-b1df-44f6-bea5-dcf7a54ee35f" providerId="ADAL" clId="{3840EB45-74CA-49F5-8548-3DE287019A31}" dt="2022-12-08T10:51:59.311" v="19603" actId="790"/>
          <ac:spMkLst>
            <pc:docMk/>
            <pc:sldMk cId="3484757520" sldId="485"/>
            <ac:spMk id="7149" creationId="{6AF42B04-821C-46E2-82E6-BAD0BD7F5B28}"/>
          </ac:spMkLst>
        </pc:spChg>
        <pc:spChg chg="mod">
          <ac:chgData name="Kolakowski, Artur" userId="9c34c8cc-b1df-44f6-bea5-dcf7a54ee35f" providerId="ADAL" clId="{3840EB45-74CA-49F5-8548-3DE287019A31}" dt="2022-12-08T10:51:59.314" v="19604" actId="790"/>
          <ac:spMkLst>
            <pc:docMk/>
            <pc:sldMk cId="3484757520" sldId="485"/>
            <ac:spMk id="7150" creationId="{A0E676C0-3A37-4E46-B329-21357F9E4CC7}"/>
          </ac:spMkLst>
        </pc:spChg>
        <pc:spChg chg="mod">
          <ac:chgData name="Kolakowski, Artur" userId="9c34c8cc-b1df-44f6-bea5-dcf7a54ee35f" providerId="ADAL" clId="{3840EB45-74CA-49F5-8548-3DE287019A31}" dt="2022-12-08T10:51:59.317" v="19605" actId="790"/>
          <ac:spMkLst>
            <pc:docMk/>
            <pc:sldMk cId="3484757520" sldId="485"/>
            <ac:spMk id="7151" creationId="{1C61B70B-5B57-4B0F-B5FA-2FE1382589E0}"/>
          </ac:spMkLst>
        </pc:spChg>
        <pc:spChg chg="mod">
          <ac:chgData name="Kolakowski, Artur" userId="9c34c8cc-b1df-44f6-bea5-dcf7a54ee35f" providerId="ADAL" clId="{3840EB45-74CA-49F5-8548-3DE287019A31}" dt="2022-12-08T10:51:59.319" v="19606" actId="790"/>
          <ac:spMkLst>
            <pc:docMk/>
            <pc:sldMk cId="3484757520" sldId="485"/>
            <ac:spMk id="7152" creationId="{0B9B97D3-D8F2-41D5-9DEE-5F63EC5C5457}"/>
          </ac:spMkLst>
        </pc:spChg>
        <pc:spChg chg="mod">
          <ac:chgData name="Kolakowski, Artur" userId="9c34c8cc-b1df-44f6-bea5-dcf7a54ee35f" providerId="ADAL" clId="{3840EB45-74CA-49F5-8548-3DE287019A31}" dt="2022-12-08T10:51:59.321" v="19607" actId="790"/>
          <ac:spMkLst>
            <pc:docMk/>
            <pc:sldMk cId="3484757520" sldId="485"/>
            <ac:spMk id="7153" creationId="{7D53B957-8A8B-4306-BF0F-72EE7BA3C325}"/>
          </ac:spMkLst>
        </pc:spChg>
        <pc:spChg chg="mod">
          <ac:chgData name="Kolakowski, Artur" userId="9c34c8cc-b1df-44f6-bea5-dcf7a54ee35f" providerId="ADAL" clId="{3840EB45-74CA-49F5-8548-3DE287019A31}" dt="2022-12-08T10:51:59.324" v="19608" actId="790"/>
          <ac:spMkLst>
            <pc:docMk/>
            <pc:sldMk cId="3484757520" sldId="485"/>
            <ac:spMk id="7154" creationId="{F8955C81-00AD-4485-809D-35A0BFC92AD5}"/>
          </ac:spMkLst>
        </pc:spChg>
        <pc:spChg chg="mod">
          <ac:chgData name="Kolakowski, Artur" userId="9c34c8cc-b1df-44f6-bea5-dcf7a54ee35f" providerId="ADAL" clId="{3840EB45-74CA-49F5-8548-3DE287019A31}" dt="2022-12-08T10:51:59.326" v="19609" actId="790"/>
          <ac:spMkLst>
            <pc:docMk/>
            <pc:sldMk cId="3484757520" sldId="485"/>
            <ac:spMk id="7155" creationId="{EE487B96-072B-4DC7-890F-6E2E60F311D6}"/>
          </ac:spMkLst>
        </pc:spChg>
        <pc:spChg chg="mod">
          <ac:chgData name="Kolakowski, Artur" userId="9c34c8cc-b1df-44f6-bea5-dcf7a54ee35f" providerId="ADAL" clId="{3840EB45-74CA-49F5-8548-3DE287019A31}" dt="2022-12-08T10:51:59.328" v="19610" actId="790"/>
          <ac:spMkLst>
            <pc:docMk/>
            <pc:sldMk cId="3484757520" sldId="485"/>
            <ac:spMk id="7156" creationId="{CD2998AB-69D2-4BEB-8B0E-56F0C6B38F97}"/>
          </ac:spMkLst>
        </pc:spChg>
        <pc:spChg chg="mod">
          <ac:chgData name="Kolakowski, Artur" userId="9c34c8cc-b1df-44f6-bea5-dcf7a54ee35f" providerId="ADAL" clId="{3840EB45-74CA-49F5-8548-3DE287019A31}" dt="2022-12-08T10:51:59.330" v="19611" actId="790"/>
          <ac:spMkLst>
            <pc:docMk/>
            <pc:sldMk cId="3484757520" sldId="485"/>
            <ac:spMk id="7157" creationId="{1C9D2866-1D80-481B-9981-53A93F4B55B1}"/>
          </ac:spMkLst>
        </pc:spChg>
        <pc:spChg chg="mod">
          <ac:chgData name="Kolakowski, Artur" userId="9c34c8cc-b1df-44f6-bea5-dcf7a54ee35f" providerId="ADAL" clId="{3840EB45-74CA-49F5-8548-3DE287019A31}" dt="2022-12-08T10:51:59.333" v="19612" actId="790"/>
          <ac:spMkLst>
            <pc:docMk/>
            <pc:sldMk cId="3484757520" sldId="485"/>
            <ac:spMk id="7158" creationId="{7AB07467-5AB1-4568-B860-863F21231467}"/>
          </ac:spMkLst>
        </pc:spChg>
        <pc:spChg chg="mod">
          <ac:chgData name="Kolakowski, Artur" userId="9c34c8cc-b1df-44f6-bea5-dcf7a54ee35f" providerId="ADAL" clId="{3840EB45-74CA-49F5-8548-3DE287019A31}" dt="2022-12-08T10:51:59.335" v="19613" actId="790"/>
          <ac:spMkLst>
            <pc:docMk/>
            <pc:sldMk cId="3484757520" sldId="485"/>
            <ac:spMk id="7159" creationId="{9C2F1AEC-DECD-4010-9FDC-E26683FBEED9}"/>
          </ac:spMkLst>
        </pc:spChg>
        <pc:spChg chg="mod">
          <ac:chgData name="Kolakowski, Artur" userId="9c34c8cc-b1df-44f6-bea5-dcf7a54ee35f" providerId="ADAL" clId="{3840EB45-74CA-49F5-8548-3DE287019A31}" dt="2022-12-08T10:51:59.338" v="19614" actId="790"/>
          <ac:spMkLst>
            <pc:docMk/>
            <pc:sldMk cId="3484757520" sldId="485"/>
            <ac:spMk id="7160" creationId="{DD3ABCDE-6180-4747-A152-25511F665979}"/>
          </ac:spMkLst>
        </pc:spChg>
        <pc:spChg chg="mod">
          <ac:chgData name="Kolakowski, Artur" userId="9c34c8cc-b1df-44f6-bea5-dcf7a54ee35f" providerId="ADAL" clId="{3840EB45-74CA-49F5-8548-3DE287019A31}" dt="2022-12-08T10:51:59.340" v="19615" actId="790"/>
          <ac:spMkLst>
            <pc:docMk/>
            <pc:sldMk cId="3484757520" sldId="485"/>
            <ac:spMk id="7161" creationId="{89C55F2D-BFFE-4496-B40F-F89C5441E62B}"/>
          </ac:spMkLst>
        </pc:spChg>
        <pc:spChg chg="mod">
          <ac:chgData name="Kolakowski, Artur" userId="9c34c8cc-b1df-44f6-bea5-dcf7a54ee35f" providerId="ADAL" clId="{3840EB45-74CA-49F5-8548-3DE287019A31}" dt="2022-12-08T10:51:59.342" v="19616" actId="790"/>
          <ac:spMkLst>
            <pc:docMk/>
            <pc:sldMk cId="3484757520" sldId="485"/>
            <ac:spMk id="7162" creationId="{F5687536-AB07-4CE8-A32C-4248BF6B7947}"/>
          </ac:spMkLst>
        </pc:spChg>
        <pc:spChg chg="mod">
          <ac:chgData name="Kolakowski, Artur" userId="9c34c8cc-b1df-44f6-bea5-dcf7a54ee35f" providerId="ADAL" clId="{3840EB45-74CA-49F5-8548-3DE287019A31}" dt="2022-12-08T10:51:59.344" v="19617" actId="790"/>
          <ac:spMkLst>
            <pc:docMk/>
            <pc:sldMk cId="3484757520" sldId="485"/>
            <ac:spMk id="7163" creationId="{AE752070-48BB-48FF-BCAA-CA1B913A4156}"/>
          </ac:spMkLst>
        </pc:spChg>
        <pc:spChg chg="mod">
          <ac:chgData name="Kolakowski, Artur" userId="9c34c8cc-b1df-44f6-bea5-dcf7a54ee35f" providerId="ADAL" clId="{3840EB45-74CA-49F5-8548-3DE287019A31}" dt="2022-12-08T10:51:59.347" v="19618" actId="790"/>
          <ac:spMkLst>
            <pc:docMk/>
            <pc:sldMk cId="3484757520" sldId="485"/>
            <ac:spMk id="7164" creationId="{5CF066B3-5912-4562-A024-BCECBD470BF1}"/>
          </ac:spMkLst>
        </pc:spChg>
        <pc:spChg chg="mod">
          <ac:chgData name="Kolakowski, Artur" userId="9c34c8cc-b1df-44f6-bea5-dcf7a54ee35f" providerId="ADAL" clId="{3840EB45-74CA-49F5-8548-3DE287019A31}" dt="2022-12-08T10:51:59.350" v="19619" actId="790"/>
          <ac:spMkLst>
            <pc:docMk/>
            <pc:sldMk cId="3484757520" sldId="485"/>
            <ac:spMk id="7165" creationId="{4F8A961E-AA91-4A0E-8A3C-D2BF82FE4A8F}"/>
          </ac:spMkLst>
        </pc:spChg>
        <pc:spChg chg="mod">
          <ac:chgData name="Kolakowski, Artur" userId="9c34c8cc-b1df-44f6-bea5-dcf7a54ee35f" providerId="ADAL" clId="{3840EB45-74CA-49F5-8548-3DE287019A31}" dt="2022-12-08T10:51:59.353" v="19620" actId="790"/>
          <ac:spMkLst>
            <pc:docMk/>
            <pc:sldMk cId="3484757520" sldId="485"/>
            <ac:spMk id="7166" creationId="{759CE130-44F9-4994-A226-6E7F4CDDB3A9}"/>
          </ac:spMkLst>
        </pc:spChg>
        <pc:spChg chg="mod">
          <ac:chgData name="Kolakowski, Artur" userId="9c34c8cc-b1df-44f6-bea5-dcf7a54ee35f" providerId="ADAL" clId="{3840EB45-74CA-49F5-8548-3DE287019A31}" dt="2022-12-08T10:51:59.355" v="19621" actId="790"/>
          <ac:spMkLst>
            <pc:docMk/>
            <pc:sldMk cId="3484757520" sldId="485"/>
            <ac:spMk id="7167" creationId="{C83E699B-DE48-4DA4-9C5D-E4BE8EF876A7}"/>
          </ac:spMkLst>
        </pc:spChg>
        <pc:spChg chg="mod">
          <ac:chgData name="Kolakowski, Artur" userId="9c34c8cc-b1df-44f6-bea5-dcf7a54ee35f" providerId="ADAL" clId="{3840EB45-74CA-49F5-8548-3DE287019A31}" dt="2022-12-08T10:51:59.357" v="19622" actId="790"/>
          <ac:spMkLst>
            <pc:docMk/>
            <pc:sldMk cId="3484757520" sldId="485"/>
            <ac:spMk id="7168" creationId="{3E80BA2A-1145-4739-A610-78B0C23C9F20}"/>
          </ac:spMkLst>
        </pc:spChg>
        <pc:spChg chg="mod">
          <ac:chgData name="Kolakowski, Artur" userId="9c34c8cc-b1df-44f6-bea5-dcf7a54ee35f" providerId="ADAL" clId="{3840EB45-74CA-49F5-8548-3DE287019A31}" dt="2022-12-08T10:51:59.360" v="19623" actId="790"/>
          <ac:spMkLst>
            <pc:docMk/>
            <pc:sldMk cId="3484757520" sldId="485"/>
            <ac:spMk id="7169" creationId="{1BF6DD2D-2A61-43D4-8B3E-20803A325D3B}"/>
          </ac:spMkLst>
        </pc:spChg>
        <pc:spChg chg="mod">
          <ac:chgData name="Kolakowski, Artur" userId="9c34c8cc-b1df-44f6-bea5-dcf7a54ee35f" providerId="ADAL" clId="{3840EB45-74CA-49F5-8548-3DE287019A31}" dt="2022-12-08T10:51:59.363" v="19624" actId="790"/>
          <ac:spMkLst>
            <pc:docMk/>
            <pc:sldMk cId="3484757520" sldId="485"/>
            <ac:spMk id="7170" creationId="{183FFA55-2857-4E21-81EF-E4F87344E6E3}"/>
          </ac:spMkLst>
        </pc:spChg>
        <pc:spChg chg="mod">
          <ac:chgData name="Kolakowski, Artur" userId="9c34c8cc-b1df-44f6-bea5-dcf7a54ee35f" providerId="ADAL" clId="{3840EB45-74CA-49F5-8548-3DE287019A31}" dt="2022-12-08T10:51:59.366" v="19625" actId="790"/>
          <ac:spMkLst>
            <pc:docMk/>
            <pc:sldMk cId="3484757520" sldId="485"/>
            <ac:spMk id="7171" creationId="{E264134C-7F51-43C7-90B4-1F64816BE407}"/>
          </ac:spMkLst>
        </pc:spChg>
        <pc:spChg chg="mod">
          <ac:chgData name="Kolakowski, Artur" userId="9c34c8cc-b1df-44f6-bea5-dcf7a54ee35f" providerId="ADAL" clId="{3840EB45-74CA-49F5-8548-3DE287019A31}" dt="2022-12-08T10:51:59.369" v="19626" actId="790"/>
          <ac:spMkLst>
            <pc:docMk/>
            <pc:sldMk cId="3484757520" sldId="485"/>
            <ac:spMk id="7172" creationId="{70CC645A-8B21-4B63-BF01-66147221F864}"/>
          </ac:spMkLst>
        </pc:spChg>
        <pc:spChg chg="mod">
          <ac:chgData name="Kolakowski, Artur" userId="9c34c8cc-b1df-44f6-bea5-dcf7a54ee35f" providerId="ADAL" clId="{3840EB45-74CA-49F5-8548-3DE287019A31}" dt="2022-12-08T10:51:59.371" v="19627" actId="790"/>
          <ac:spMkLst>
            <pc:docMk/>
            <pc:sldMk cId="3484757520" sldId="485"/>
            <ac:spMk id="7173" creationId="{2A71576B-1B39-4FC1-B4C1-8E659964999E}"/>
          </ac:spMkLst>
        </pc:spChg>
        <pc:spChg chg="mod">
          <ac:chgData name="Kolakowski, Artur" userId="9c34c8cc-b1df-44f6-bea5-dcf7a54ee35f" providerId="ADAL" clId="{3840EB45-74CA-49F5-8548-3DE287019A31}" dt="2022-12-08T10:51:59.374" v="19628" actId="790"/>
          <ac:spMkLst>
            <pc:docMk/>
            <pc:sldMk cId="3484757520" sldId="485"/>
            <ac:spMk id="7174" creationId="{36F31985-FFEE-43E1-8020-D1A7FB6F0A25}"/>
          </ac:spMkLst>
        </pc:spChg>
        <pc:spChg chg="mod">
          <ac:chgData name="Kolakowski, Artur" userId="9c34c8cc-b1df-44f6-bea5-dcf7a54ee35f" providerId="ADAL" clId="{3840EB45-74CA-49F5-8548-3DE287019A31}" dt="2022-12-08T10:51:59.376" v="19629" actId="790"/>
          <ac:spMkLst>
            <pc:docMk/>
            <pc:sldMk cId="3484757520" sldId="485"/>
            <ac:spMk id="7175" creationId="{32B8B5F1-5C2F-42CD-8005-9B982B7FE800}"/>
          </ac:spMkLst>
        </pc:spChg>
        <pc:spChg chg="mod">
          <ac:chgData name="Kolakowski, Artur" userId="9c34c8cc-b1df-44f6-bea5-dcf7a54ee35f" providerId="ADAL" clId="{3840EB45-74CA-49F5-8548-3DE287019A31}" dt="2022-12-08T10:51:59.377" v="19630" actId="790"/>
          <ac:spMkLst>
            <pc:docMk/>
            <pc:sldMk cId="3484757520" sldId="485"/>
            <ac:spMk id="7176" creationId="{ADD6EF5E-F6EF-4E52-8C95-989712A9B133}"/>
          </ac:spMkLst>
        </pc:spChg>
        <pc:spChg chg="mod">
          <ac:chgData name="Kolakowski, Artur" userId="9c34c8cc-b1df-44f6-bea5-dcf7a54ee35f" providerId="ADAL" clId="{3840EB45-74CA-49F5-8548-3DE287019A31}" dt="2022-12-08T10:51:59.381" v="19631" actId="790"/>
          <ac:spMkLst>
            <pc:docMk/>
            <pc:sldMk cId="3484757520" sldId="485"/>
            <ac:spMk id="7177" creationId="{400DDD8A-CAEE-4554-B0E5-4FB56098AAA7}"/>
          </ac:spMkLst>
        </pc:spChg>
        <pc:spChg chg="mod">
          <ac:chgData name="Kolakowski, Artur" userId="9c34c8cc-b1df-44f6-bea5-dcf7a54ee35f" providerId="ADAL" clId="{3840EB45-74CA-49F5-8548-3DE287019A31}" dt="2022-12-08T10:51:59.383" v="19632" actId="790"/>
          <ac:spMkLst>
            <pc:docMk/>
            <pc:sldMk cId="3484757520" sldId="485"/>
            <ac:spMk id="7178" creationId="{93408E56-182A-4DA2-B130-291427A77BED}"/>
          </ac:spMkLst>
        </pc:spChg>
        <pc:spChg chg="mod">
          <ac:chgData name="Kolakowski, Artur" userId="9c34c8cc-b1df-44f6-bea5-dcf7a54ee35f" providerId="ADAL" clId="{3840EB45-74CA-49F5-8548-3DE287019A31}" dt="2022-12-08T10:51:59.385" v="19633" actId="790"/>
          <ac:spMkLst>
            <pc:docMk/>
            <pc:sldMk cId="3484757520" sldId="485"/>
            <ac:spMk id="7179" creationId="{07F6588C-6853-40AE-B7AF-42EE5D949768}"/>
          </ac:spMkLst>
        </pc:spChg>
        <pc:spChg chg="mod">
          <ac:chgData name="Kolakowski, Artur" userId="9c34c8cc-b1df-44f6-bea5-dcf7a54ee35f" providerId="ADAL" clId="{3840EB45-74CA-49F5-8548-3DE287019A31}" dt="2022-12-08T10:51:59.387" v="19634" actId="790"/>
          <ac:spMkLst>
            <pc:docMk/>
            <pc:sldMk cId="3484757520" sldId="485"/>
            <ac:spMk id="7180" creationId="{894153AF-EF64-41EC-BB05-22694DE4EC3E}"/>
          </ac:spMkLst>
        </pc:spChg>
        <pc:spChg chg="mod">
          <ac:chgData name="Kolakowski, Artur" userId="9c34c8cc-b1df-44f6-bea5-dcf7a54ee35f" providerId="ADAL" clId="{3840EB45-74CA-49F5-8548-3DE287019A31}" dt="2022-12-08T10:51:59.391" v="19635" actId="790"/>
          <ac:spMkLst>
            <pc:docMk/>
            <pc:sldMk cId="3484757520" sldId="485"/>
            <ac:spMk id="7181" creationId="{5D29BB38-E951-4D23-9A4E-B4EF033C05C6}"/>
          </ac:spMkLst>
        </pc:spChg>
        <pc:spChg chg="mod">
          <ac:chgData name="Kolakowski, Artur" userId="9c34c8cc-b1df-44f6-bea5-dcf7a54ee35f" providerId="ADAL" clId="{3840EB45-74CA-49F5-8548-3DE287019A31}" dt="2022-12-08T10:51:59.393" v="19636" actId="790"/>
          <ac:spMkLst>
            <pc:docMk/>
            <pc:sldMk cId="3484757520" sldId="485"/>
            <ac:spMk id="7182" creationId="{A4EC4A8F-209B-4A8A-993A-D920A173C7DB}"/>
          </ac:spMkLst>
        </pc:spChg>
        <pc:spChg chg="mod">
          <ac:chgData name="Kolakowski, Artur" userId="9c34c8cc-b1df-44f6-bea5-dcf7a54ee35f" providerId="ADAL" clId="{3840EB45-74CA-49F5-8548-3DE287019A31}" dt="2022-12-08T10:51:59.396" v="19637" actId="790"/>
          <ac:spMkLst>
            <pc:docMk/>
            <pc:sldMk cId="3484757520" sldId="485"/>
            <ac:spMk id="7183" creationId="{87BC2A0F-CD1C-4218-B12C-407C76E43189}"/>
          </ac:spMkLst>
        </pc:spChg>
        <pc:spChg chg="mod">
          <ac:chgData name="Kolakowski, Artur" userId="9c34c8cc-b1df-44f6-bea5-dcf7a54ee35f" providerId="ADAL" clId="{3840EB45-74CA-49F5-8548-3DE287019A31}" dt="2022-12-08T10:51:59.399" v="19638" actId="790"/>
          <ac:spMkLst>
            <pc:docMk/>
            <pc:sldMk cId="3484757520" sldId="485"/>
            <ac:spMk id="7184" creationId="{150A414F-FAEA-459D-9BED-954A96B93257}"/>
          </ac:spMkLst>
        </pc:spChg>
        <pc:spChg chg="mod">
          <ac:chgData name="Kolakowski, Artur" userId="9c34c8cc-b1df-44f6-bea5-dcf7a54ee35f" providerId="ADAL" clId="{3840EB45-74CA-49F5-8548-3DE287019A31}" dt="2022-12-08T10:51:59.402" v="19639" actId="790"/>
          <ac:spMkLst>
            <pc:docMk/>
            <pc:sldMk cId="3484757520" sldId="485"/>
            <ac:spMk id="7185" creationId="{3F7C434F-C0D5-4C7D-AF40-E3825C9BEBC0}"/>
          </ac:spMkLst>
        </pc:spChg>
        <pc:spChg chg="mod">
          <ac:chgData name="Kolakowski, Artur" userId="9c34c8cc-b1df-44f6-bea5-dcf7a54ee35f" providerId="ADAL" clId="{3840EB45-74CA-49F5-8548-3DE287019A31}" dt="2022-12-08T10:51:59.405" v="19640" actId="790"/>
          <ac:spMkLst>
            <pc:docMk/>
            <pc:sldMk cId="3484757520" sldId="485"/>
            <ac:spMk id="7186" creationId="{4A285522-87DD-4C3F-9269-542751A208A0}"/>
          </ac:spMkLst>
        </pc:spChg>
        <pc:spChg chg="mod">
          <ac:chgData name="Kolakowski, Artur" userId="9c34c8cc-b1df-44f6-bea5-dcf7a54ee35f" providerId="ADAL" clId="{3840EB45-74CA-49F5-8548-3DE287019A31}" dt="2022-12-08T10:51:59.407" v="19641" actId="790"/>
          <ac:spMkLst>
            <pc:docMk/>
            <pc:sldMk cId="3484757520" sldId="485"/>
            <ac:spMk id="7187" creationId="{7FE2A544-A536-4744-82C1-3C58C86D2A3A}"/>
          </ac:spMkLst>
        </pc:spChg>
        <pc:spChg chg="mod">
          <ac:chgData name="Kolakowski, Artur" userId="9c34c8cc-b1df-44f6-bea5-dcf7a54ee35f" providerId="ADAL" clId="{3840EB45-74CA-49F5-8548-3DE287019A31}" dt="2022-12-08T10:51:59.409" v="19642" actId="790"/>
          <ac:spMkLst>
            <pc:docMk/>
            <pc:sldMk cId="3484757520" sldId="485"/>
            <ac:spMk id="7188" creationId="{78928955-5BB6-4C91-AE0B-F5B590723D88}"/>
          </ac:spMkLst>
        </pc:spChg>
        <pc:spChg chg="mod">
          <ac:chgData name="Kolakowski, Artur" userId="9c34c8cc-b1df-44f6-bea5-dcf7a54ee35f" providerId="ADAL" clId="{3840EB45-74CA-49F5-8548-3DE287019A31}" dt="2022-12-08T10:51:59.411" v="19643" actId="790"/>
          <ac:spMkLst>
            <pc:docMk/>
            <pc:sldMk cId="3484757520" sldId="485"/>
            <ac:spMk id="7189" creationId="{55F16186-4C96-40C9-BF82-D7609A477B22}"/>
          </ac:spMkLst>
        </pc:spChg>
        <pc:spChg chg="mod">
          <ac:chgData name="Kolakowski, Artur" userId="9c34c8cc-b1df-44f6-bea5-dcf7a54ee35f" providerId="ADAL" clId="{3840EB45-74CA-49F5-8548-3DE287019A31}" dt="2022-12-08T10:51:59.414" v="19644" actId="790"/>
          <ac:spMkLst>
            <pc:docMk/>
            <pc:sldMk cId="3484757520" sldId="485"/>
            <ac:spMk id="7190" creationId="{BB874E84-5728-453F-9694-39201472B217}"/>
          </ac:spMkLst>
        </pc:spChg>
        <pc:spChg chg="mod">
          <ac:chgData name="Kolakowski, Artur" userId="9c34c8cc-b1df-44f6-bea5-dcf7a54ee35f" providerId="ADAL" clId="{3840EB45-74CA-49F5-8548-3DE287019A31}" dt="2022-12-08T10:51:59.416" v="19645" actId="790"/>
          <ac:spMkLst>
            <pc:docMk/>
            <pc:sldMk cId="3484757520" sldId="485"/>
            <ac:spMk id="7191" creationId="{0F4D2B9E-328F-4233-89EA-9C2FE13FF0BB}"/>
          </ac:spMkLst>
        </pc:spChg>
        <pc:spChg chg="mod">
          <ac:chgData name="Kolakowski, Artur" userId="9c34c8cc-b1df-44f6-bea5-dcf7a54ee35f" providerId="ADAL" clId="{3840EB45-74CA-49F5-8548-3DE287019A31}" dt="2022-12-08T10:51:59.419" v="19646" actId="790"/>
          <ac:spMkLst>
            <pc:docMk/>
            <pc:sldMk cId="3484757520" sldId="485"/>
            <ac:spMk id="7192" creationId="{7CF1A848-E318-4A94-B10D-E18A70C67474}"/>
          </ac:spMkLst>
        </pc:spChg>
        <pc:spChg chg="mod">
          <ac:chgData name="Kolakowski, Artur" userId="9c34c8cc-b1df-44f6-bea5-dcf7a54ee35f" providerId="ADAL" clId="{3840EB45-74CA-49F5-8548-3DE287019A31}" dt="2022-12-08T10:51:59.421" v="19647" actId="790"/>
          <ac:spMkLst>
            <pc:docMk/>
            <pc:sldMk cId="3484757520" sldId="485"/>
            <ac:spMk id="7193" creationId="{F85DF204-0CAB-4FB0-9A3D-7B04071980E2}"/>
          </ac:spMkLst>
        </pc:spChg>
        <pc:spChg chg="mod">
          <ac:chgData name="Kolakowski, Artur" userId="9c34c8cc-b1df-44f6-bea5-dcf7a54ee35f" providerId="ADAL" clId="{3840EB45-74CA-49F5-8548-3DE287019A31}" dt="2022-12-08T10:51:59.423" v="19648" actId="790"/>
          <ac:spMkLst>
            <pc:docMk/>
            <pc:sldMk cId="3484757520" sldId="485"/>
            <ac:spMk id="7194" creationId="{4512E4F1-A272-41E3-A7DA-F48450BE0152}"/>
          </ac:spMkLst>
        </pc:spChg>
        <pc:spChg chg="mod">
          <ac:chgData name="Kolakowski, Artur" userId="9c34c8cc-b1df-44f6-bea5-dcf7a54ee35f" providerId="ADAL" clId="{3840EB45-74CA-49F5-8548-3DE287019A31}" dt="2022-12-08T10:51:59.425" v="19649" actId="790"/>
          <ac:spMkLst>
            <pc:docMk/>
            <pc:sldMk cId="3484757520" sldId="485"/>
            <ac:spMk id="7195" creationId="{1AF1179E-DC8E-4960-A0A6-B533428B2C34}"/>
          </ac:spMkLst>
        </pc:spChg>
        <pc:spChg chg="mod">
          <ac:chgData name="Kolakowski, Artur" userId="9c34c8cc-b1df-44f6-bea5-dcf7a54ee35f" providerId="ADAL" clId="{3840EB45-74CA-49F5-8548-3DE287019A31}" dt="2022-12-08T10:51:59.428" v="19650" actId="790"/>
          <ac:spMkLst>
            <pc:docMk/>
            <pc:sldMk cId="3484757520" sldId="485"/>
            <ac:spMk id="7196" creationId="{C63D7430-2A8C-4EDC-9649-1C28DB803004}"/>
          </ac:spMkLst>
        </pc:spChg>
        <pc:spChg chg="mod">
          <ac:chgData name="Kolakowski, Artur" userId="9c34c8cc-b1df-44f6-bea5-dcf7a54ee35f" providerId="ADAL" clId="{3840EB45-74CA-49F5-8548-3DE287019A31}" dt="2022-12-08T10:51:59.430" v="19651" actId="790"/>
          <ac:spMkLst>
            <pc:docMk/>
            <pc:sldMk cId="3484757520" sldId="485"/>
            <ac:spMk id="7197" creationId="{81E41F82-2999-4627-8E1D-5E96682811AA}"/>
          </ac:spMkLst>
        </pc:spChg>
        <pc:spChg chg="mod">
          <ac:chgData name="Kolakowski, Artur" userId="9c34c8cc-b1df-44f6-bea5-dcf7a54ee35f" providerId="ADAL" clId="{3840EB45-74CA-49F5-8548-3DE287019A31}" dt="2022-12-08T10:51:59.433" v="19652" actId="790"/>
          <ac:spMkLst>
            <pc:docMk/>
            <pc:sldMk cId="3484757520" sldId="485"/>
            <ac:spMk id="7198" creationId="{2E2B4A25-360B-4D32-BFDE-C47DB1A2E206}"/>
          </ac:spMkLst>
        </pc:spChg>
        <pc:spChg chg="mod">
          <ac:chgData name="Kolakowski, Artur" userId="9c34c8cc-b1df-44f6-bea5-dcf7a54ee35f" providerId="ADAL" clId="{3840EB45-74CA-49F5-8548-3DE287019A31}" dt="2022-12-08T10:51:59.435" v="19653" actId="790"/>
          <ac:spMkLst>
            <pc:docMk/>
            <pc:sldMk cId="3484757520" sldId="485"/>
            <ac:spMk id="7199" creationId="{A324835D-8DDE-465A-BDE3-86812446324C}"/>
          </ac:spMkLst>
        </pc:spChg>
        <pc:spChg chg="mod">
          <ac:chgData name="Kolakowski, Artur" userId="9c34c8cc-b1df-44f6-bea5-dcf7a54ee35f" providerId="ADAL" clId="{3840EB45-74CA-49F5-8548-3DE287019A31}" dt="2022-12-08T10:51:59.436" v="19654" actId="790"/>
          <ac:spMkLst>
            <pc:docMk/>
            <pc:sldMk cId="3484757520" sldId="485"/>
            <ac:spMk id="7200" creationId="{260318B4-AAA3-40F6-A0A0-162D3A0BBA47}"/>
          </ac:spMkLst>
        </pc:spChg>
        <pc:spChg chg="mod">
          <ac:chgData name="Kolakowski, Artur" userId="9c34c8cc-b1df-44f6-bea5-dcf7a54ee35f" providerId="ADAL" clId="{3840EB45-74CA-49F5-8548-3DE287019A31}" dt="2022-12-08T10:51:59.440" v="19655" actId="790"/>
          <ac:spMkLst>
            <pc:docMk/>
            <pc:sldMk cId="3484757520" sldId="485"/>
            <ac:spMk id="7201" creationId="{2E0CDCE3-7982-4F05-800B-4CD558B0D532}"/>
          </ac:spMkLst>
        </pc:spChg>
        <pc:spChg chg="mod">
          <ac:chgData name="Kolakowski, Artur" userId="9c34c8cc-b1df-44f6-bea5-dcf7a54ee35f" providerId="ADAL" clId="{3840EB45-74CA-49F5-8548-3DE287019A31}" dt="2022-12-08T10:51:59.442" v="19656" actId="790"/>
          <ac:spMkLst>
            <pc:docMk/>
            <pc:sldMk cId="3484757520" sldId="485"/>
            <ac:spMk id="7202" creationId="{92E54F4D-FC44-42F6-BF97-C0AD648FBAFA}"/>
          </ac:spMkLst>
        </pc:spChg>
        <pc:spChg chg="mod">
          <ac:chgData name="Kolakowski, Artur" userId="9c34c8cc-b1df-44f6-bea5-dcf7a54ee35f" providerId="ADAL" clId="{3840EB45-74CA-49F5-8548-3DE287019A31}" dt="2022-12-08T10:51:59.445" v="19657" actId="790"/>
          <ac:spMkLst>
            <pc:docMk/>
            <pc:sldMk cId="3484757520" sldId="485"/>
            <ac:spMk id="7203" creationId="{15F79E9C-83FA-40AE-9833-9B135BDA4411}"/>
          </ac:spMkLst>
        </pc:spChg>
        <pc:spChg chg="mod">
          <ac:chgData name="Kolakowski, Artur" userId="9c34c8cc-b1df-44f6-bea5-dcf7a54ee35f" providerId="ADAL" clId="{3840EB45-74CA-49F5-8548-3DE287019A31}" dt="2022-12-08T10:51:59.448" v="19658" actId="790"/>
          <ac:spMkLst>
            <pc:docMk/>
            <pc:sldMk cId="3484757520" sldId="485"/>
            <ac:spMk id="7204" creationId="{CB58AD81-BA2D-4C3D-87D0-A5FF92C5F734}"/>
          </ac:spMkLst>
        </pc:spChg>
        <pc:spChg chg="mod">
          <ac:chgData name="Kolakowski, Artur" userId="9c34c8cc-b1df-44f6-bea5-dcf7a54ee35f" providerId="ADAL" clId="{3840EB45-74CA-49F5-8548-3DE287019A31}" dt="2022-12-08T10:51:59.450" v="19659" actId="790"/>
          <ac:spMkLst>
            <pc:docMk/>
            <pc:sldMk cId="3484757520" sldId="485"/>
            <ac:spMk id="7205" creationId="{DC77606D-0DBA-428E-886C-D8F5176BF56A}"/>
          </ac:spMkLst>
        </pc:spChg>
        <pc:spChg chg="mod">
          <ac:chgData name="Kolakowski, Artur" userId="9c34c8cc-b1df-44f6-bea5-dcf7a54ee35f" providerId="ADAL" clId="{3840EB45-74CA-49F5-8548-3DE287019A31}" dt="2022-12-08T10:51:59.452" v="19660" actId="790"/>
          <ac:spMkLst>
            <pc:docMk/>
            <pc:sldMk cId="3484757520" sldId="485"/>
            <ac:spMk id="7206" creationId="{A818459F-E26D-4E45-BD40-B1CB9A662190}"/>
          </ac:spMkLst>
        </pc:spChg>
        <pc:spChg chg="mod">
          <ac:chgData name="Kolakowski, Artur" userId="9c34c8cc-b1df-44f6-bea5-dcf7a54ee35f" providerId="ADAL" clId="{3840EB45-74CA-49F5-8548-3DE287019A31}" dt="2022-12-08T10:51:59.454" v="19661" actId="790"/>
          <ac:spMkLst>
            <pc:docMk/>
            <pc:sldMk cId="3484757520" sldId="485"/>
            <ac:spMk id="7207" creationId="{53161E47-FE21-4919-9F94-C3ADBBAB78E6}"/>
          </ac:spMkLst>
        </pc:spChg>
        <pc:spChg chg="mod">
          <ac:chgData name="Kolakowski, Artur" userId="9c34c8cc-b1df-44f6-bea5-dcf7a54ee35f" providerId="ADAL" clId="{3840EB45-74CA-49F5-8548-3DE287019A31}" dt="2022-12-08T10:51:59.456" v="19662" actId="790"/>
          <ac:spMkLst>
            <pc:docMk/>
            <pc:sldMk cId="3484757520" sldId="485"/>
            <ac:spMk id="7208" creationId="{3D89ECE1-2FAD-4961-8470-7002767DAE63}"/>
          </ac:spMkLst>
        </pc:spChg>
        <pc:spChg chg="mod">
          <ac:chgData name="Kolakowski, Artur" userId="9c34c8cc-b1df-44f6-bea5-dcf7a54ee35f" providerId="ADAL" clId="{3840EB45-74CA-49F5-8548-3DE287019A31}" dt="2022-12-08T10:51:59.459" v="19663" actId="790"/>
          <ac:spMkLst>
            <pc:docMk/>
            <pc:sldMk cId="3484757520" sldId="485"/>
            <ac:spMk id="7209" creationId="{1F2C5525-0552-49ED-9C7D-C4BE2799F6F0}"/>
          </ac:spMkLst>
        </pc:spChg>
        <pc:spChg chg="mod">
          <ac:chgData name="Kolakowski, Artur" userId="9c34c8cc-b1df-44f6-bea5-dcf7a54ee35f" providerId="ADAL" clId="{3840EB45-74CA-49F5-8548-3DE287019A31}" dt="2022-12-08T10:51:59.461" v="19664" actId="790"/>
          <ac:spMkLst>
            <pc:docMk/>
            <pc:sldMk cId="3484757520" sldId="485"/>
            <ac:spMk id="7210" creationId="{DF5634BC-40E3-411D-B3C4-EC18907A6BC4}"/>
          </ac:spMkLst>
        </pc:spChg>
        <pc:spChg chg="mod">
          <ac:chgData name="Kolakowski, Artur" userId="9c34c8cc-b1df-44f6-bea5-dcf7a54ee35f" providerId="ADAL" clId="{3840EB45-74CA-49F5-8548-3DE287019A31}" dt="2022-12-08T10:51:59.464" v="19665" actId="790"/>
          <ac:spMkLst>
            <pc:docMk/>
            <pc:sldMk cId="3484757520" sldId="485"/>
            <ac:spMk id="7211" creationId="{D33DB90D-5AAA-4FE5-939A-D1EDC94D2B02}"/>
          </ac:spMkLst>
        </pc:spChg>
        <pc:spChg chg="mod">
          <ac:chgData name="Kolakowski, Artur" userId="9c34c8cc-b1df-44f6-bea5-dcf7a54ee35f" providerId="ADAL" clId="{3840EB45-74CA-49F5-8548-3DE287019A31}" dt="2022-12-08T10:51:59.466" v="19666" actId="790"/>
          <ac:spMkLst>
            <pc:docMk/>
            <pc:sldMk cId="3484757520" sldId="485"/>
            <ac:spMk id="7212" creationId="{05178015-73CF-481C-A33F-3A14D9F30717}"/>
          </ac:spMkLst>
        </pc:spChg>
        <pc:spChg chg="mod">
          <ac:chgData name="Kolakowski, Artur" userId="9c34c8cc-b1df-44f6-bea5-dcf7a54ee35f" providerId="ADAL" clId="{3840EB45-74CA-49F5-8548-3DE287019A31}" dt="2022-12-08T10:51:59.468" v="19667" actId="790"/>
          <ac:spMkLst>
            <pc:docMk/>
            <pc:sldMk cId="3484757520" sldId="485"/>
            <ac:spMk id="7213" creationId="{8DC1DB50-9662-4998-960E-A816D68AFBF9}"/>
          </ac:spMkLst>
        </pc:spChg>
        <pc:spChg chg="mod">
          <ac:chgData name="Kolakowski, Artur" userId="9c34c8cc-b1df-44f6-bea5-dcf7a54ee35f" providerId="ADAL" clId="{3840EB45-74CA-49F5-8548-3DE287019A31}" dt="2022-12-08T10:51:59.472" v="19668" actId="790"/>
          <ac:spMkLst>
            <pc:docMk/>
            <pc:sldMk cId="3484757520" sldId="485"/>
            <ac:spMk id="7214" creationId="{6E4152D5-EB0A-4B0D-91E2-568F676CD854}"/>
          </ac:spMkLst>
        </pc:spChg>
        <pc:spChg chg="mod">
          <ac:chgData name="Kolakowski, Artur" userId="9c34c8cc-b1df-44f6-bea5-dcf7a54ee35f" providerId="ADAL" clId="{3840EB45-74CA-49F5-8548-3DE287019A31}" dt="2022-12-08T10:51:59.475" v="19669" actId="790"/>
          <ac:spMkLst>
            <pc:docMk/>
            <pc:sldMk cId="3484757520" sldId="485"/>
            <ac:spMk id="7215" creationId="{774E77B7-5E1A-4B20-A5E0-C144A1B89A9B}"/>
          </ac:spMkLst>
        </pc:spChg>
        <pc:spChg chg="mod">
          <ac:chgData name="Kolakowski, Artur" userId="9c34c8cc-b1df-44f6-bea5-dcf7a54ee35f" providerId="ADAL" clId="{3840EB45-74CA-49F5-8548-3DE287019A31}" dt="2022-12-08T10:51:59.478" v="19670" actId="790"/>
          <ac:spMkLst>
            <pc:docMk/>
            <pc:sldMk cId="3484757520" sldId="485"/>
            <ac:spMk id="7216" creationId="{9C6CAB76-2248-4506-BFD5-857A5F1666D5}"/>
          </ac:spMkLst>
        </pc:spChg>
        <pc:spChg chg="mod">
          <ac:chgData name="Kolakowski, Artur" userId="9c34c8cc-b1df-44f6-bea5-dcf7a54ee35f" providerId="ADAL" clId="{3840EB45-74CA-49F5-8548-3DE287019A31}" dt="2022-12-08T10:51:59.480" v="19671" actId="790"/>
          <ac:spMkLst>
            <pc:docMk/>
            <pc:sldMk cId="3484757520" sldId="485"/>
            <ac:spMk id="7217" creationId="{7B34F503-7826-477F-98B7-8A3FDEC05F08}"/>
          </ac:spMkLst>
        </pc:spChg>
        <pc:spChg chg="mod">
          <ac:chgData name="Kolakowski, Artur" userId="9c34c8cc-b1df-44f6-bea5-dcf7a54ee35f" providerId="ADAL" clId="{3840EB45-74CA-49F5-8548-3DE287019A31}" dt="2022-12-08T10:51:59.483" v="19672" actId="790"/>
          <ac:spMkLst>
            <pc:docMk/>
            <pc:sldMk cId="3484757520" sldId="485"/>
            <ac:spMk id="7218" creationId="{987178C2-EB36-4872-BE68-DEEE614112BC}"/>
          </ac:spMkLst>
        </pc:spChg>
        <pc:spChg chg="mod">
          <ac:chgData name="Kolakowski, Artur" userId="9c34c8cc-b1df-44f6-bea5-dcf7a54ee35f" providerId="ADAL" clId="{3840EB45-74CA-49F5-8548-3DE287019A31}" dt="2022-12-08T10:51:59.485" v="19673" actId="790"/>
          <ac:spMkLst>
            <pc:docMk/>
            <pc:sldMk cId="3484757520" sldId="485"/>
            <ac:spMk id="7219" creationId="{B9A1C946-E67A-4015-AD06-E3B8772D43E5}"/>
          </ac:spMkLst>
        </pc:spChg>
        <pc:spChg chg="mod">
          <ac:chgData name="Kolakowski, Artur" userId="9c34c8cc-b1df-44f6-bea5-dcf7a54ee35f" providerId="ADAL" clId="{3840EB45-74CA-49F5-8548-3DE287019A31}" dt="2022-12-08T10:51:59.486" v="19674" actId="790"/>
          <ac:spMkLst>
            <pc:docMk/>
            <pc:sldMk cId="3484757520" sldId="485"/>
            <ac:spMk id="7220" creationId="{0E3E3655-8133-4002-9553-A7F18F113E77}"/>
          </ac:spMkLst>
        </pc:spChg>
        <pc:spChg chg="mod">
          <ac:chgData name="Kolakowski, Artur" userId="9c34c8cc-b1df-44f6-bea5-dcf7a54ee35f" providerId="ADAL" clId="{3840EB45-74CA-49F5-8548-3DE287019A31}" dt="2022-12-08T10:51:59.489" v="19675" actId="790"/>
          <ac:spMkLst>
            <pc:docMk/>
            <pc:sldMk cId="3484757520" sldId="485"/>
            <ac:spMk id="7221" creationId="{6652905A-D87C-4B90-A9F9-1FDFDCE6743C}"/>
          </ac:spMkLst>
        </pc:spChg>
        <pc:spChg chg="mod">
          <ac:chgData name="Kolakowski, Artur" userId="9c34c8cc-b1df-44f6-bea5-dcf7a54ee35f" providerId="ADAL" clId="{3840EB45-74CA-49F5-8548-3DE287019A31}" dt="2022-12-08T10:51:59.491" v="19676" actId="790"/>
          <ac:spMkLst>
            <pc:docMk/>
            <pc:sldMk cId="3484757520" sldId="485"/>
            <ac:spMk id="7222" creationId="{9BBFC989-9A72-4BC5-BFD5-51B4410488F6}"/>
          </ac:spMkLst>
        </pc:spChg>
        <pc:spChg chg="mod">
          <ac:chgData name="Kolakowski, Artur" userId="9c34c8cc-b1df-44f6-bea5-dcf7a54ee35f" providerId="ADAL" clId="{3840EB45-74CA-49F5-8548-3DE287019A31}" dt="2022-12-08T10:51:59.494" v="19677" actId="790"/>
          <ac:spMkLst>
            <pc:docMk/>
            <pc:sldMk cId="3484757520" sldId="485"/>
            <ac:spMk id="7223" creationId="{C69BB8F2-4335-46EF-813A-FD1CA5A5BEB6}"/>
          </ac:spMkLst>
        </pc:spChg>
        <pc:spChg chg="mod">
          <ac:chgData name="Kolakowski, Artur" userId="9c34c8cc-b1df-44f6-bea5-dcf7a54ee35f" providerId="ADAL" clId="{3840EB45-74CA-49F5-8548-3DE287019A31}" dt="2022-12-08T10:51:59.497" v="19678" actId="790"/>
          <ac:spMkLst>
            <pc:docMk/>
            <pc:sldMk cId="3484757520" sldId="485"/>
            <ac:spMk id="7224" creationId="{CA0B5E30-7B3B-41A5-BD4D-478F6FF081D6}"/>
          </ac:spMkLst>
        </pc:spChg>
        <pc:spChg chg="mod">
          <ac:chgData name="Kolakowski, Artur" userId="9c34c8cc-b1df-44f6-bea5-dcf7a54ee35f" providerId="ADAL" clId="{3840EB45-74CA-49F5-8548-3DE287019A31}" dt="2022-12-08T10:51:59.499" v="19679" actId="790"/>
          <ac:spMkLst>
            <pc:docMk/>
            <pc:sldMk cId="3484757520" sldId="485"/>
            <ac:spMk id="7225" creationId="{D7F29490-DB12-47A1-AE7C-E89193B3DA0E}"/>
          </ac:spMkLst>
        </pc:spChg>
        <pc:spChg chg="mod">
          <ac:chgData name="Kolakowski, Artur" userId="9c34c8cc-b1df-44f6-bea5-dcf7a54ee35f" providerId="ADAL" clId="{3840EB45-74CA-49F5-8548-3DE287019A31}" dt="2022-12-08T10:51:59.501" v="19680" actId="790"/>
          <ac:spMkLst>
            <pc:docMk/>
            <pc:sldMk cId="3484757520" sldId="485"/>
            <ac:spMk id="7226" creationId="{C0519C81-D2D1-4D5C-9FC7-1582FA69CAAF}"/>
          </ac:spMkLst>
        </pc:spChg>
        <pc:spChg chg="mod">
          <ac:chgData name="Kolakowski, Artur" userId="9c34c8cc-b1df-44f6-bea5-dcf7a54ee35f" providerId="ADAL" clId="{3840EB45-74CA-49F5-8548-3DE287019A31}" dt="2022-12-08T10:51:59.503" v="19681" actId="790"/>
          <ac:spMkLst>
            <pc:docMk/>
            <pc:sldMk cId="3484757520" sldId="485"/>
            <ac:spMk id="7227" creationId="{0D7BCBD2-5E4B-4590-8457-EAA24B359730}"/>
          </ac:spMkLst>
        </pc:spChg>
        <pc:spChg chg="mod">
          <ac:chgData name="Kolakowski, Artur" userId="9c34c8cc-b1df-44f6-bea5-dcf7a54ee35f" providerId="ADAL" clId="{3840EB45-74CA-49F5-8548-3DE287019A31}" dt="2022-12-08T10:51:59.507" v="19682" actId="790"/>
          <ac:spMkLst>
            <pc:docMk/>
            <pc:sldMk cId="3484757520" sldId="485"/>
            <ac:spMk id="7228" creationId="{B91708B3-E68A-44AB-8B87-1B83A4066561}"/>
          </ac:spMkLst>
        </pc:spChg>
        <pc:spChg chg="mod">
          <ac:chgData name="Kolakowski, Artur" userId="9c34c8cc-b1df-44f6-bea5-dcf7a54ee35f" providerId="ADAL" clId="{3840EB45-74CA-49F5-8548-3DE287019A31}" dt="2022-12-08T10:51:59.509" v="19683" actId="790"/>
          <ac:spMkLst>
            <pc:docMk/>
            <pc:sldMk cId="3484757520" sldId="485"/>
            <ac:spMk id="7229" creationId="{8CA052B3-54E6-4C2D-A5D5-1CEE67451EF9}"/>
          </ac:spMkLst>
        </pc:spChg>
        <pc:spChg chg="mod">
          <ac:chgData name="Kolakowski, Artur" userId="9c34c8cc-b1df-44f6-bea5-dcf7a54ee35f" providerId="ADAL" clId="{3840EB45-74CA-49F5-8548-3DE287019A31}" dt="2022-12-08T10:51:59.511" v="19684" actId="790"/>
          <ac:spMkLst>
            <pc:docMk/>
            <pc:sldMk cId="3484757520" sldId="485"/>
            <ac:spMk id="7230" creationId="{8E51C816-5EBC-4406-BD93-D94F6B8FA329}"/>
          </ac:spMkLst>
        </pc:spChg>
        <pc:spChg chg="mod">
          <ac:chgData name="Kolakowski, Artur" userId="9c34c8cc-b1df-44f6-bea5-dcf7a54ee35f" providerId="ADAL" clId="{3840EB45-74CA-49F5-8548-3DE287019A31}" dt="2022-12-08T10:51:59.514" v="19685" actId="790"/>
          <ac:spMkLst>
            <pc:docMk/>
            <pc:sldMk cId="3484757520" sldId="485"/>
            <ac:spMk id="7231" creationId="{852835F5-5D47-43C9-8152-F1F6BB77DF10}"/>
          </ac:spMkLst>
        </pc:spChg>
        <pc:spChg chg="mod">
          <ac:chgData name="Kolakowski, Artur" userId="9c34c8cc-b1df-44f6-bea5-dcf7a54ee35f" providerId="ADAL" clId="{3840EB45-74CA-49F5-8548-3DE287019A31}" dt="2022-12-08T10:51:59.516" v="19686" actId="790"/>
          <ac:spMkLst>
            <pc:docMk/>
            <pc:sldMk cId="3484757520" sldId="485"/>
            <ac:spMk id="7232" creationId="{12D67C16-6F2D-4BE5-8A4B-AE64300A4CE2}"/>
          </ac:spMkLst>
        </pc:spChg>
        <pc:spChg chg="mod">
          <ac:chgData name="Kolakowski, Artur" userId="9c34c8cc-b1df-44f6-bea5-dcf7a54ee35f" providerId="ADAL" clId="{3840EB45-74CA-49F5-8548-3DE287019A31}" dt="2022-12-08T10:51:59.519" v="19687" actId="790"/>
          <ac:spMkLst>
            <pc:docMk/>
            <pc:sldMk cId="3484757520" sldId="485"/>
            <ac:spMk id="7233" creationId="{4946CD97-9869-41F2-B576-53BE7CA07866}"/>
          </ac:spMkLst>
        </pc:spChg>
        <pc:spChg chg="mod">
          <ac:chgData name="Kolakowski, Artur" userId="9c34c8cc-b1df-44f6-bea5-dcf7a54ee35f" providerId="ADAL" clId="{3840EB45-74CA-49F5-8548-3DE287019A31}" dt="2022-12-08T10:51:59.521" v="19688" actId="790"/>
          <ac:spMkLst>
            <pc:docMk/>
            <pc:sldMk cId="3484757520" sldId="485"/>
            <ac:spMk id="7234" creationId="{248F6A98-9E5B-4FFB-A162-9D50DF77624F}"/>
          </ac:spMkLst>
        </pc:spChg>
        <pc:spChg chg="mod">
          <ac:chgData name="Kolakowski, Artur" userId="9c34c8cc-b1df-44f6-bea5-dcf7a54ee35f" providerId="ADAL" clId="{3840EB45-74CA-49F5-8548-3DE287019A31}" dt="2022-12-08T10:51:59.522" v="19689" actId="790"/>
          <ac:spMkLst>
            <pc:docMk/>
            <pc:sldMk cId="3484757520" sldId="485"/>
            <ac:spMk id="7235" creationId="{77604A43-CFDB-4FA8-BFCB-548D9A39373A}"/>
          </ac:spMkLst>
        </pc:spChg>
        <pc:spChg chg="mod">
          <ac:chgData name="Kolakowski, Artur" userId="9c34c8cc-b1df-44f6-bea5-dcf7a54ee35f" providerId="ADAL" clId="{3840EB45-74CA-49F5-8548-3DE287019A31}" dt="2022-12-08T10:51:59.525" v="19690" actId="790"/>
          <ac:spMkLst>
            <pc:docMk/>
            <pc:sldMk cId="3484757520" sldId="485"/>
            <ac:spMk id="7236" creationId="{42083320-630D-414A-A85C-0DCC879EE2AB}"/>
          </ac:spMkLst>
        </pc:spChg>
        <pc:spChg chg="mod">
          <ac:chgData name="Kolakowski, Artur" userId="9c34c8cc-b1df-44f6-bea5-dcf7a54ee35f" providerId="ADAL" clId="{3840EB45-74CA-49F5-8548-3DE287019A31}" dt="2022-12-08T10:51:59.527" v="19691" actId="790"/>
          <ac:spMkLst>
            <pc:docMk/>
            <pc:sldMk cId="3484757520" sldId="485"/>
            <ac:spMk id="7237" creationId="{21B16C8D-4500-4D19-9AD0-03CE831DA72E}"/>
          </ac:spMkLst>
        </pc:spChg>
        <pc:spChg chg="mod">
          <ac:chgData name="Kolakowski, Artur" userId="9c34c8cc-b1df-44f6-bea5-dcf7a54ee35f" providerId="ADAL" clId="{3840EB45-74CA-49F5-8548-3DE287019A31}" dt="2022-12-08T10:51:59.529" v="19692" actId="790"/>
          <ac:spMkLst>
            <pc:docMk/>
            <pc:sldMk cId="3484757520" sldId="485"/>
            <ac:spMk id="7238" creationId="{F0A8113B-EFF1-42A9-B77A-6EB59219866A}"/>
          </ac:spMkLst>
        </pc:spChg>
        <pc:spChg chg="mod">
          <ac:chgData name="Kolakowski, Artur" userId="9c34c8cc-b1df-44f6-bea5-dcf7a54ee35f" providerId="ADAL" clId="{3840EB45-74CA-49F5-8548-3DE287019A31}" dt="2022-12-08T10:51:59.531" v="19693" actId="790"/>
          <ac:spMkLst>
            <pc:docMk/>
            <pc:sldMk cId="3484757520" sldId="485"/>
            <ac:spMk id="7239" creationId="{8957B1D9-EDDE-4F54-B6F6-E2E5CDFB4229}"/>
          </ac:spMkLst>
        </pc:spChg>
        <pc:spChg chg="mod">
          <ac:chgData name="Kolakowski, Artur" userId="9c34c8cc-b1df-44f6-bea5-dcf7a54ee35f" providerId="ADAL" clId="{3840EB45-74CA-49F5-8548-3DE287019A31}" dt="2022-12-08T10:51:59.534" v="19694" actId="790"/>
          <ac:spMkLst>
            <pc:docMk/>
            <pc:sldMk cId="3484757520" sldId="485"/>
            <ac:spMk id="7240" creationId="{9C423ACA-43A2-489B-95A7-3AA1EA36CDF2}"/>
          </ac:spMkLst>
        </pc:spChg>
        <pc:spChg chg="mod">
          <ac:chgData name="Kolakowski, Artur" userId="9c34c8cc-b1df-44f6-bea5-dcf7a54ee35f" providerId="ADAL" clId="{3840EB45-74CA-49F5-8548-3DE287019A31}" dt="2022-12-08T10:51:59.536" v="19695" actId="790"/>
          <ac:spMkLst>
            <pc:docMk/>
            <pc:sldMk cId="3484757520" sldId="485"/>
            <ac:spMk id="7241" creationId="{94C7C147-0381-4678-8EBF-7AC8FA641F94}"/>
          </ac:spMkLst>
        </pc:spChg>
        <pc:spChg chg="mod">
          <ac:chgData name="Kolakowski, Artur" userId="9c34c8cc-b1df-44f6-bea5-dcf7a54ee35f" providerId="ADAL" clId="{3840EB45-74CA-49F5-8548-3DE287019A31}" dt="2022-12-08T10:51:59.540" v="19696" actId="790"/>
          <ac:spMkLst>
            <pc:docMk/>
            <pc:sldMk cId="3484757520" sldId="485"/>
            <ac:spMk id="7242" creationId="{94B7144D-D498-4151-A505-2FE16FCBB253}"/>
          </ac:spMkLst>
        </pc:spChg>
        <pc:spChg chg="mod">
          <ac:chgData name="Kolakowski, Artur" userId="9c34c8cc-b1df-44f6-bea5-dcf7a54ee35f" providerId="ADAL" clId="{3840EB45-74CA-49F5-8548-3DE287019A31}" dt="2022-12-08T10:51:59.543" v="19697" actId="790"/>
          <ac:spMkLst>
            <pc:docMk/>
            <pc:sldMk cId="3484757520" sldId="485"/>
            <ac:spMk id="7243" creationId="{3829D303-B5B2-4C6B-9B11-AE5D1696B4A6}"/>
          </ac:spMkLst>
        </pc:spChg>
        <pc:spChg chg="mod">
          <ac:chgData name="Kolakowski, Artur" userId="9c34c8cc-b1df-44f6-bea5-dcf7a54ee35f" providerId="ADAL" clId="{3840EB45-74CA-49F5-8548-3DE287019A31}" dt="2022-12-08T10:51:59.546" v="19698" actId="790"/>
          <ac:spMkLst>
            <pc:docMk/>
            <pc:sldMk cId="3484757520" sldId="485"/>
            <ac:spMk id="7244" creationId="{076B77F0-1073-4AEE-91D0-CD93AADCA36C}"/>
          </ac:spMkLst>
        </pc:spChg>
        <pc:spChg chg="mod">
          <ac:chgData name="Kolakowski, Artur" userId="9c34c8cc-b1df-44f6-bea5-dcf7a54ee35f" providerId="ADAL" clId="{3840EB45-74CA-49F5-8548-3DE287019A31}" dt="2022-12-08T10:51:59.549" v="19699" actId="790"/>
          <ac:spMkLst>
            <pc:docMk/>
            <pc:sldMk cId="3484757520" sldId="485"/>
            <ac:spMk id="7245" creationId="{B4CD2630-334A-4B71-AD8B-330D71407335}"/>
          </ac:spMkLst>
        </pc:spChg>
        <pc:spChg chg="mod">
          <ac:chgData name="Kolakowski, Artur" userId="9c34c8cc-b1df-44f6-bea5-dcf7a54ee35f" providerId="ADAL" clId="{3840EB45-74CA-49F5-8548-3DE287019A31}" dt="2022-12-08T10:51:59.552" v="19700" actId="790"/>
          <ac:spMkLst>
            <pc:docMk/>
            <pc:sldMk cId="3484757520" sldId="485"/>
            <ac:spMk id="7246" creationId="{E9D394EF-6C01-4519-B3A4-31EC31F242F5}"/>
          </ac:spMkLst>
        </pc:spChg>
        <pc:spChg chg="mod">
          <ac:chgData name="Kolakowski, Artur" userId="9c34c8cc-b1df-44f6-bea5-dcf7a54ee35f" providerId="ADAL" clId="{3840EB45-74CA-49F5-8548-3DE287019A31}" dt="2022-12-08T10:51:59.554" v="19701" actId="790"/>
          <ac:spMkLst>
            <pc:docMk/>
            <pc:sldMk cId="3484757520" sldId="485"/>
            <ac:spMk id="7247" creationId="{91737B42-189E-4DB6-AEDC-9AB1DD761F0F}"/>
          </ac:spMkLst>
        </pc:spChg>
        <pc:spChg chg="mod">
          <ac:chgData name="Kolakowski, Artur" userId="9c34c8cc-b1df-44f6-bea5-dcf7a54ee35f" providerId="ADAL" clId="{3840EB45-74CA-49F5-8548-3DE287019A31}" dt="2022-12-08T10:51:59.556" v="19702" actId="790"/>
          <ac:spMkLst>
            <pc:docMk/>
            <pc:sldMk cId="3484757520" sldId="485"/>
            <ac:spMk id="7248" creationId="{3D837033-A536-4692-8A2B-93F8546B9ED7}"/>
          </ac:spMkLst>
        </pc:spChg>
        <pc:spChg chg="mod">
          <ac:chgData name="Kolakowski, Artur" userId="9c34c8cc-b1df-44f6-bea5-dcf7a54ee35f" providerId="ADAL" clId="{3840EB45-74CA-49F5-8548-3DE287019A31}" dt="2022-12-08T10:51:59.558" v="19703" actId="790"/>
          <ac:spMkLst>
            <pc:docMk/>
            <pc:sldMk cId="3484757520" sldId="485"/>
            <ac:spMk id="7249" creationId="{DFBBF8B7-F54F-49DB-88CC-1FDC33416798}"/>
          </ac:spMkLst>
        </pc:spChg>
        <pc:spChg chg="mod">
          <ac:chgData name="Kolakowski, Artur" userId="9c34c8cc-b1df-44f6-bea5-dcf7a54ee35f" providerId="ADAL" clId="{3840EB45-74CA-49F5-8548-3DE287019A31}" dt="2022-12-08T10:51:59.560" v="19704" actId="790"/>
          <ac:spMkLst>
            <pc:docMk/>
            <pc:sldMk cId="3484757520" sldId="485"/>
            <ac:spMk id="7250" creationId="{E8D05E79-D4C8-49AD-B4EE-F7C4511AC297}"/>
          </ac:spMkLst>
        </pc:spChg>
        <pc:spChg chg="mod">
          <ac:chgData name="Kolakowski, Artur" userId="9c34c8cc-b1df-44f6-bea5-dcf7a54ee35f" providerId="ADAL" clId="{3840EB45-74CA-49F5-8548-3DE287019A31}" dt="2022-12-08T10:51:59.563" v="19705" actId="790"/>
          <ac:spMkLst>
            <pc:docMk/>
            <pc:sldMk cId="3484757520" sldId="485"/>
            <ac:spMk id="7251" creationId="{FBE1768C-CF53-472C-AB93-45CDE5D2A80F}"/>
          </ac:spMkLst>
        </pc:spChg>
        <pc:spChg chg="mod">
          <ac:chgData name="Kolakowski, Artur" userId="9c34c8cc-b1df-44f6-bea5-dcf7a54ee35f" providerId="ADAL" clId="{3840EB45-74CA-49F5-8548-3DE287019A31}" dt="2022-12-08T10:51:59.565" v="19706" actId="790"/>
          <ac:spMkLst>
            <pc:docMk/>
            <pc:sldMk cId="3484757520" sldId="485"/>
            <ac:spMk id="7252" creationId="{72C74B31-B0BE-4F98-93FE-C892A9FA9A53}"/>
          </ac:spMkLst>
        </pc:spChg>
        <pc:spChg chg="mod">
          <ac:chgData name="Kolakowski, Artur" userId="9c34c8cc-b1df-44f6-bea5-dcf7a54ee35f" providerId="ADAL" clId="{3840EB45-74CA-49F5-8548-3DE287019A31}" dt="2022-12-08T10:51:59.568" v="19707" actId="790"/>
          <ac:spMkLst>
            <pc:docMk/>
            <pc:sldMk cId="3484757520" sldId="485"/>
            <ac:spMk id="7253" creationId="{AE9E7EC2-4EE0-43A4-BCF0-31152F7B5C16}"/>
          </ac:spMkLst>
        </pc:spChg>
        <pc:spChg chg="mod">
          <ac:chgData name="Kolakowski, Artur" userId="9c34c8cc-b1df-44f6-bea5-dcf7a54ee35f" providerId="ADAL" clId="{3840EB45-74CA-49F5-8548-3DE287019A31}" dt="2022-12-08T10:51:59.569" v="19708" actId="790"/>
          <ac:spMkLst>
            <pc:docMk/>
            <pc:sldMk cId="3484757520" sldId="485"/>
            <ac:spMk id="7254" creationId="{79AD123F-F767-407D-9FC2-D0DEF2FE5DCE}"/>
          </ac:spMkLst>
        </pc:spChg>
        <pc:spChg chg="mod">
          <ac:chgData name="Kolakowski, Artur" userId="9c34c8cc-b1df-44f6-bea5-dcf7a54ee35f" providerId="ADAL" clId="{3840EB45-74CA-49F5-8548-3DE287019A31}" dt="2022-12-08T10:51:59.571" v="19709" actId="790"/>
          <ac:spMkLst>
            <pc:docMk/>
            <pc:sldMk cId="3484757520" sldId="485"/>
            <ac:spMk id="7255" creationId="{BFE61CAA-7FF8-4BCF-877D-F00D0C4379EA}"/>
          </ac:spMkLst>
        </pc:spChg>
        <pc:spChg chg="mod">
          <ac:chgData name="Kolakowski, Artur" userId="9c34c8cc-b1df-44f6-bea5-dcf7a54ee35f" providerId="ADAL" clId="{3840EB45-74CA-49F5-8548-3DE287019A31}" dt="2022-12-08T10:51:59.573" v="19710" actId="790"/>
          <ac:spMkLst>
            <pc:docMk/>
            <pc:sldMk cId="3484757520" sldId="485"/>
            <ac:spMk id="7256" creationId="{8A4D79B6-F745-4CCF-8F70-B297FC21AED5}"/>
          </ac:spMkLst>
        </pc:spChg>
        <pc:spChg chg="mod">
          <ac:chgData name="Kolakowski, Artur" userId="9c34c8cc-b1df-44f6-bea5-dcf7a54ee35f" providerId="ADAL" clId="{3840EB45-74CA-49F5-8548-3DE287019A31}" dt="2022-12-08T10:51:59.575" v="19711" actId="790"/>
          <ac:spMkLst>
            <pc:docMk/>
            <pc:sldMk cId="3484757520" sldId="485"/>
            <ac:spMk id="7257" creationId="{21976940-5746-499A-8616-197F93ACA39B}"/>
          </ac:spMkLst>
        </pc:spChg>
        <pc:spChg chg="mod">
          <ac:chgData name="Kolakowski, Artur" userId="9c34c8cc-b1df-44f6-bea5-dcf7a54ee35f" providerId="ADAL" clId="{3840EB45-74CA-49F5-8548-3DE287019A31}" dt="2022-12-08T10:51:59.578" v="19712" actId="790"/>
          <ac:spMkLst>
            <pc:docMk/>
            <pc:sldMk cId="3484757520" sldId="485"/>
            <ac:spMk id="7258" creationId="{A63C8422-1500-4919-B159-E17BB355C796}"/>
          </ac:spMkLst>
        </pc:spChg>
        <pc:spChg chg="mod">
          <ac:chgData name="Kolakowski, Artur" userId="9c34c8cc-b1df-44f6-bea5-dcf7a54ee35f" providerId="ADAL" clId="{3840EB45-74CA-49F5-8548-3DE287019A31}" dt="2022-12-08T10:51:59.581" v="19713" actId="790"/>
          <ac:spMkLst>
            <pc:docMk/>
            <pc:sldMk cId="3484757520" sldId="485"/>
            <ac:spMk id="7259" creationId="{AA8249D7-D37D-49BC-95FE-4B92FA697C58}"/>
          </ac:spMkLst>
        </pc:spChg>
        <pc:spChg chg="mod">
          <ac:chgData name="Kolakowski, Artur" userId="9c34c8cc-b1df-44f6-bea5-dcf7a54ee35f" providerId="ADAL" clId="{3840EB45-74CA-49F5-8548-3DE287019A31}" dt="2022-12-08T10:51:59.583" v="19714" actId="790"/>
          <ac:spMkLst>
            <pc:docMk/>
            <pc:sldMk cId="3484757520" sldId="485"/>
            <ac:spMk id="7260" creationId="{9BF9E6CB-65DA-4DC2-BE07-F8431E20E9B4}"/>
          </ac:spMkLst>
        </pc:spChg>
        <pc:spChg chg="mod">
          <ac:chgData name="Kolakowski, Artur" userId="9c34c8cc-b1df-44f6-bea5-dcf7a54ee35f" providerId="ADAL" clId="{3840EB45-74CA-49F5-8548-3DE287019A31}" dt="2022-12-08T10:51:59.585" v="19715" actId="790"/>
          <ac:spMkLst>
            <pc:docMk/>
            <pc:sldMk cId="3484757520" sldId="485"/>
            <ac:spMk id="7261" creationId="{562BF0C1-9B0A-4520-BB81-AB4FAAE87D9E}"/>
          </ac:spMkLst>
        </pc:spChg>
        <pc:spChg chg="mod">
          <ac:chgData name="Kolakowski, Artur" userId="9c34c8cc-b1df-44f6-bea5-dcf7a54ee35f" providerId="ADAL" clId="{3840EB45-74CA-49F5-8548-3DE287019A31}" dt="2022-12-08T10:51:59.588" v="19716" actId="790"/>
          <ac:spMkLst>
            <pc:docMk/>
            <pc:sldMk cId="3484757520" sldId="485"/>
            <ac:spMk id="7262" creationId="{F011E27B-D660-457B-8835-5018F04ABADF}"/>
          </ac:spMkLst>
        </pc:spChg>
        <pc:spChg chg="mod">
          <ac:chgData name="Kolakowski, Artur" userId="9c34c8cc-b1df-44f6-bea5-dcf7a54ee35f" providerId="ADAL" clId="{3840EB45-74CA-49F5-8548-3DE287019A31}" dt="2022-12-08T10:51:59.590" v="19717" actId="790"/>
          <ac:spMkLst>
            <pc:docMk/>
            <pc:sldMk cId="3484757520" sldId="485"/>
            <ac:spMk id="7263" creationId="{3E18E971-17CD-46AF-A372-6A52D2CD3290}"/>
          </ac:spMkLst>
        </pc:spChg>
        <pc:spChg chg="mod">
          <ac:chgData name="Kolakowski, Artur" userId="9c34c8cc-b1df-44f6-bea5-dcf7a54ee35f" providerId="ADAL" clId="{3840EB45-74CA-49F5-8548-3DE287019A31}" dt="2022-12-08T10:51:59.592" v="19718" actId="790"/>
          <ac:spMkLst>
            <pc:docMk/>
            <pc:sldMk cId="3484757520" sldId="485"/>
            <ac:spMk id="7264" creationId="{2216A158-6861-413E-BBDB-4C2B86CA11CF}"/>
          </ac:spMkLst>
        </pc:spChg>
        <pc:spChg chg="mod">
          <ac:chgData name="Kolakowski, Artur" userId="9c34c8cc-b1df-44f6-bea5-dcf7a54ee35f" providerId="ADAL" clId="{3840EB45-74CA-49F5-8548-3DE287019A31}" dt="2022-12-08T10:51:59.595" v="19719" actId="790"/>
          <ac:spMkLst>
            <pc:docMk/>
            <pc:sldMk cId="3484757520" sldId="485"/>
            <ac:spMk id="7265" creationId="{75F60159-C908-4DC7-BC91-EA26C31A369E}"/>
          </ac:spMkLst>
        </pc:spChg>
        <pc:spChg chg="mod">
          <ac:chgData name="Kolakowski, Artur" userId="9c34c8cc-b1df-44f6-bea5-dcf7a54ee35f" providerId="ADAL" clId="{3840EB45-74CA-49F5-8548-3DE287019A31}" dt="2022-12-08T10:51:59.598" v="19720" actId="790"/>
          <ac:spMkLst>
            <pc:docMk/>
            <pc:sldMk cId="3484757520" sldId="485"/>
            <ac:spMk id="7266" creationId="{B86B029C-9ACF-4970-B18B-D9BF64BA3AE5}"/>
          </ac:spMkLst>
        </pc:spChg>
        <pc:spChg chg="mod">
          <ac:chgData name="Kolakowski, Artur" userId="9c34c8cc-b1df-44f6-bea5-dcf7a54ee35f" providerId="ADAL" clId="{3840EB45-74CA-49F5-8548-3DE287019A31}" dt="2022-12-08T10:51:59.600" v="19721" actId="790"/>
          <ac:spMkLst>
            <pc:docMk/>
            <pc:sldMk cId="3484757520" sldId="485"/>
            <ac:spMk id="7267" creationId="{2B57C1A1-7001-487E-9752-F784E885A7A3}"/>
          </ac:spMkLst>
        </pc:spChg>
        <pc:spChg chg="mod">
          <ac:chgData name="Kolakowski, Artur" userId="9c34c8cc-b1df-44f6-bea5-dcf7a54ee35f" providerId="ADAL" clId="{3840EB45-74CA-49F5-8548-3DE287019A31}" dt="2022-12-08T10:51:59.602" v="19722" actId="790"/>
          <ac:spMkLst>
            <pc:docMk/>
            <pc:sldMk cId="3484757520" sldId="485"/>
            <ac:spMk id="7268" creationId="{16FFF4DE-1E8C-4F54-846C-40E646631573}"/>
          </ac:spMkLst>
        </pc:spChg>
        <pc:spChg chg="mod">
          <ac:chgData name="Kolakowski, Artur" userId="9c34c8cc-b1df-44f6-bea5-dcf7a54ee35f" providerId="ADAL" clId="{3840EB45-74CA-49F5-8548-3DE287019A31}" dt="2022-12-08T10:51:59.604" v="19723" actId="790"/>
          <ac:spMkLst>
            <pc:docMk/>
            <pc:sldMk cId="3484757520" sldId="485"/>
            <ac:spMk id="7269" creationId="{E09AF4DB-F4AE-4BCB-BAC3-E6DC24E1BB76}"/>
          </ac:spMkLst>
        </pc:spChg>
        <pc:spChg chg="mod">
          <ac:chgData name="Kolakowski, Artur" userId="9c34c8cc-b1df-44f6-bea5-dcf7a54ee35f" providerId="ADAL" clId="{3840EB45-74CA-49F5-8548-3DE287019A31}" dt="2022-12-08T10:51:59.606" v="19724" actId="790"/>
          <ac:spMkLst>
            <pc:docMk/>
            <pc:sldMk cId="3484757520" sldId="485"/>
            <ac:spMk id="7270" creationId="{62114130-6F8C-464B-BCAE-3E5D66FFEE74}"/>
          </ac:spMkLst>
        </pc:spChg>
        <pc:spChg chg="mod">
          <ac:chgData name="Kolakowski, Artur" userId="9c34c8cc-b1df-44f6-bea5-dcf7a54ee35f" providerId="ADAL" clId="{3840EB45-74CA-49F5-8548-3DE287019A31}" dt="2022-12-08T10:51:59.608" v="19725" actId="790"/>
          <ac:spMkLst>
            <pc:docMk/>
            <pc:sldMk cId="3484757520" sldId="485"/>
            <ac:spMk id="7271" creationId="{99E92A45-E975-4D0F-AB53-5392488D92AF}"/>
          </ac:spMkLst>
        </pc:spChg>
        <pc:spChg chg="mod">
          <ac:chgData name="Kolakowski, Artur" userId="9c34c8cc-b1df-44f6-bea5-dcf7a54ee35f" providerId="ADAL" clId="{3840EB45-74CA-49F5-8548-3DE287019A31}" dt="2022-12-08T10:51:59.610" v="19726" actId="790"/>
          <ac:spMkLst>
            <pc:docMk/>
            <pc:sldMk cId="3484757520" sldId="485"/>
            <ac:spMk id="7272" creationId="{4B01F32D-753F-46DB-AEDF-F21076DDB5FC}"/>
          </ac:spMkLst>
        </pc:spChg>
        <pc:spChg chg="mod">
          <ac:chgData name="Kolakowski, Artur" userId="9c34c8cc-b1df-44f6-bea5-dcf7a54ee35f" providerId="ADAL" clId="{3840EB45-74CA-49F5-8548-3DE287019A31}" dt="2022-12-08T10:51:59.612" v="19727" actId="790"/>
          <ac:spMkLst>
            <pc:docMk/>
            <pc:sldMk cId="3484757520" sldId="485"/>
            <ac:spMk id="7273" creationId="{C0C688FD-3C6C-4CDA-BAB8-C82554695752}"/>
          </ac:spMkLst>
        </pc:spChg>
        <pc:spChg chg="mod">
          <ac:chgData name="Kolakowski, Artur" userId="9c34c8cc-b1df-44f6-bea5-dcf7a54ee35f" providerId="ADAL" clId="{3840EB45-74CA-49F5-8548-3DE287019A31}" dt="2022-12-08T10:51:59.615" v="19728" actId="790"/>
          <ac:spMkLst>
            <pc:docMk/>
            <pc:sldMk cId="3484757520" sldId="485"/>
            <ac:spMk id="7274" creationId="{D9E56F6D-6863-4544-AD97-56AA0231B046}"/>
          </ac:spMkLst>
        </pc:spChg>
        <pc:spChg chg="mod">
          <ac:chgData name="Kolakowski, Artur" userId="9c34c8cc-b1df-44f6-bea5-dcf7a54ee35f" providerId="ADAL" clId="{3840EB45-74CA-49F5-8548-3DE287019A31}" dt="2022-12-08T10:51:59.616" v="19729" actId="790"/>
          <ac:spMkLst>
            <pc:docMk/>
            <pc:sldMk cId="3484757520" sldId="485"/>
            <ac:spMk id="7275" creationId="{AD51739E-AC4B-47DC-AD29-B9863C14383B}"/>
          </ac:spMkLst>
        </pc:spChg>
        <pc:spChg chg="mod">
          <ac:chgData name="Kolakowski, Artur" userId="9c34c8cc-b1df-44f6-bea5-dcf7a54ee35f" providerId="ADAL" clId="{3840EB45-74CA-49F5-8548-3DE287019A31}" dt="2022-12-08T10:51:59.619" v="19730" actId="790"/>
          <ac:spMkLst>
            <pc:docMk/>
            <pc:sldMk cId="3484757520" sldId="485"/>
            <ac:spMk id="7276" creationId="{42F3A7B5-F821-4BCD-99B5-F8E1BE79E364}"/>
          </ac:spMkLst>
        </pc:spChg>
        <pc:spChg chg="mod">
          <ac:chgData name="Kolakowski, Artur" userId="9c34c8cc-b1df-44f6-bea5-dcf7a54ee35f" providerId="ADAL" clId="{3840EB45-74CA-49F5-8548-3DE287019A31}" dt="2022-12-08T10:51:59.621" v="19731" actId="790"/>
          <ac:spMkLst>
            <pc:docMk/>
            <pc:sldMk cId="3484757520" sldId="485"/>
            <ac:spMk id="7277" creationId="{A64EA01D-7229-4490-86DB-4671D41248DE}"/>
          </ac:spMkLst>
        </pc:spChg>
        <pc:spChg chg="mod">
          <ac:chgData name="Kolakowski, Artur" userId="9c34c8cc-b1df-44f6-bea5-dcf7a54ee35f" providerId="ADAL" clId="{3840EB45-74CA-49F5-8548-3DE287019A31}" dt="2022-12-08T10:51:59.623" v="19732" actId="790"/>
          <ac:spMkLst>
            <pc:docMk/>
            <pc:sldMk cId="3484757520" sldId="485"/>
            <ac:spMk id="7278" creationId="{9FDD7B2D-A278-4907-9B11-21373230D0B1}"/>
          </ac:spMkLst>
        </pc:spChg>
        <pc:spChg chg="mod">
          <ac:chgData name="Kolakowski, Artur" userId="9c34c8cc-b1df-44f6-bea5-dcf7a54ee35f" providerId="ADAL" clId="{3840EB45-74CA-49F5-8548-3DE287019A31}" dt="2022-12-08T10:51:59.626" v="19733" actId="790"/>
          <ac:spMkLst>
            <pc:docMk/>
            <pc:sldMk cId="3484757520" sldId="485"/>
            <ac:spMk id="7279" creationId="{B06FD507-B89B-46EA-85C0-D598E03A97EC}"/>
          </ac:spMkLst>
        </pc:spChg>
        <pc:spChg chg="mod">
          <ac:chgData name="Kolakowski, Artur" userId="9c34c8cc-b1df-44f6-bea5-dcf7a54ee35f" providerId="ADAL" clId="{3840EB45-74CA-49F5-8548-3DE287019A31}" dt="2022-12-08T10:51:59.630" v="19734" actId="790"/>
          <ac:spMkLst>
            <pc:docMk/>
            <pc:sldMk cId="3484757520" sldId="485"/>
            <ac:spMk id="7280" creationId="{BDB5CD13-31FE-49FE-A31F-06BDD44B9ABC}"/>
          </ac:spMkLst>
        </pc:spChg>
        <pc:spChg chg="mod">
          <ac:chgData name="Kolakowski, Artur" userId="9c34c8cc-b1df-44f6-bea5-dcf7a54ee35f" providerId="ADAL" clId="{3840EB45-74CA-49F5-8548-3DE287019A31}" dt="2022-12-08T10:51:59.632" v="19735" actId="790"/>
          <ac:spMkLst>
            <pc:docMk/>
            <pc:sldMk cId="3484757520" sldId="485"/>
            <ac:spMk id="7281" creationId="{35BD1FB9-1B2E-4F87-8887-8BF7C3CB0005}"/>
          </ac:spMkLst>
        </pc:spChg>
        <pc:spChg chg="mod">
          <ac:chgData name="Kolakowski, Artur" userId="9c34c8cc-b1df-44f6-bea5-dcf7a54ee35f" providerId="ADAL" clId="{3840EB45-74CA-49F5-8548-3DE287019A31}" dt="2022-12-08T10:51:59.634" v="19736" actId="790"/>
          <ac:spMkLst>
            <pc:docMk/>
            <pc:sldMk cId="3484757520" sldId="485"/>
            <ac:spMk id="7282" creationId="{94F746D5-8B8F-4944-B654-7B198183948D}"/>
          </ac:spMkLst>
        </pc:spChg>
        <pc:spChg chg="mod">
          <ac:chgData name="Kolakowski, Artur" userId="9c34c8cc-b1df-44f6-bea5-dcf7a54ee35f" providerId="ADAL" clId="{3840EB45-74CA-49F5-8548-3DE287019A31}" dt="2022-12-08T10:51:59.636" v="19737" actId="790"/>
          <ac:spMkLst>
            <pc:docMk/>
            <pc:sldMk cId="3484757520" sldId="485"/>
            <ac:spMk id="7283" creationId="{EDC4727C-7B15-4462-9FF3-0B2213906A48}"/>
          </ac:spMkLst>
        </pc:spChg>
        <pc:spChg chg="mod">
          <ac:chgData name="Kolakowski, Artur" userId="9c34c8cc-b1df-44f6-bea5-dcf7a54ee35f" providerId="ADAL" clId="{3840EB45-74CA-49F5-8548-3DE287019A31}" dt="2022-12-08T10:51:59.639" v="19738" actId="790"/>
          <ac:spMkLst>
            <pc:docMk/>
            <pc:sldMk cId="3484757520" sldId="485"/>
            <ac:spMk id="7284" creationId="{37FDC5CA-C59B-4C2D-A204-B82ECD9C9A74}"/>
          </ac:spMkLst>
        </pc:spChg>
        <pc:spChg chg="mod">
          <ac:chgData name="Kolakowski, Artur" userId="9c34c8cc-b1df-44f6-bea5-dcf7a54ee35f" providerId="ADAL" clId="{3840EB45-74CA-49F5-8548-3DE287019A31}" dt="2022-12-08T10:51:59.641" v="19739" actId="790"/>
          <ac:spMkLst>
            <pc:docMk/>
            <pc:sldMk cId="3484757520" sldId="485"/>
            <ac:spMk id="7285" creationId="{C16B0E0C-1F0C-4CA3-A6FB-3619262F697E}"/>
          </ac:spMkLst>
        </pc:spChg>
        <pc:spChg chg="mod">
          <ac:chgData name="Kolakowski, Artur" userId="9c34c8cc-b1df-44f6-bea5-dcf7a54ee35f" providerId="ADAL" clId="{3840EB45-74CA-49F5-8548-3DE287019A31}" dt="2022-12-08T10:51:59.644" v="19740" actId="790"/>
          <ac:spMkLst>
            <pc:docMk/>
            <pc:sldMk cId="3484757520" sldId="485"/>
            <ac:spMk id="7286" creationId="{7B5EA44B-37F4-49AA-8DD6-7A6DBE95D5B4}"/>
          </ac:spMkLst>
        </pc:spChg>
        <pc:spChg chg="mod">
          <ac:chgData name="Kolakowski, Artur" userId="9c34c8cc-b1df-44f6-bea5-dcf7a54ee35f" providerId="ADAL" clId="{3840EB45-74CA-49F5-8548-3DE287019A31}" dt="2022-12-08T10:51:59.647" v="19741" actId="790"/>
          <ac:spMkLst>
            <pc:docMk/>
            <pc:sldMk cId="3484757520" sldId="485"/>
            <ac:spMk id="7287" creationId="{1539D2B1-A924-4C7C-905C-EC00A20113EC}"/>
          </ac:spMkLst>
        </pc:spChg>
        <pc:spChg chg="mod">
          <ac:chgData name="Kolakowski, Artur" userId="9c34c8cc-b1df-44f6-bea5-dcf7a54ee35f" providerId="ADAL" clId="{3840EB45-74CA-49F5-8548-3DE287019A31}" dt="2022-12-08T10:51:59.649" v="19742" actId="790"/>
          <ac:spMkLst>
            <pc:docMk/>
            <pc:sldMk cId="3484757520" sldId="485"/>
            <ac:spMk id="7288" creationId="{7562A972-BD3A-4FC0-A90A-578F264F8B36}"/>
          </ac:spMkLst>
        </pc:spChg>
        <pc:spChg chg="mod">
          <ac:chgData name="Kolakowski, Artur" userId="9c34c8cc-b1df-44f6-bea5-dcf7a54ee35f" providerId="ADAL" clId="{3840EB45-74CA-49F5-8548-3DE287019A31}" dt="2022-12-08T10:51:59.651" v="19743" actId="790"/>
          <ac:spMkLst>
            <pc:docMk/>
            <pc:sldMk cId="3484757520" sldId="485"/>
            <ac:spMk id="7289" creationId="{1A36FE4C-D03C-4CFB-B4AB-144A786A971F}"/>
          </ac:spMkLst>
        </pc:spChg>
        <pc:spChg chg="mod">
          <ac:chgData name="Kolakowski, Artur" userId="9c34c8cc-b1df-44f6-bea5-dcf7a54ee35f" providerId="ADAL" clId="{3840EB45-74CA-49F5-8548-3DE287019A31}" dt="2022-12-08T10:51:59.653" v="19744" actId="790"/>
          <ac:spMkLst>
            <pc:docMk/>
            <pc:sldMk cId="3484757520" sldId="485"/>
            <ac:spMk id="7290" creationId="{959726BF-6374-4495-82AE-08375CDE35C6}"/>
          </ac:spMkLst>
        </pc:spChg>
        <pc:spChg chg="mod">
          <ac:chgData name="Kolakowski, Artur" userId="9c34c8cc-b1df-44f6-bea5-dcf7a54ee35f" providerId="ADAL" clId="{3840EB45-74CA-49F5-8548-3DE287019A31}" dt="2022-12-08T10:51:59.655" v="19745" actId="790"/>
          <ac:spMkLst>
            <pc:docMk/>
            <pc:sldMk cId="3484757520" sldId="485"/>
            <ac:spMk id="7291" creationId="{6B7C17A2-A9AC-48F5-97CA-9482BA9E21B9}"/>
          </ac:spMkLst>
        </pc:spChg>
        <pc:spChg chg="mod">
          <ac:chgData name="Kolakowski, Artur" userId="9c34c8cc-b1df-44f6-bea5-dcf7a54ee35f" providerId="ADAL" clId="{3840EB45-74CA-49F5-8548-3DE287019A31}" dt="2022-12-08T10:51:59.658" v="19746" actId="790"/>
          <ac:spMkLst>
            <pc:docMk/>
            <pc:sldMk cId="3484757520" sldId="485"/>
            <ac:spMk id="7292" creationId="{07256A89-4F32-4B7E-9551-619B6ED04A7F}"/>
          </ac:spMkLst>
        </pc:spChg>
        <pc:spChg chg="mod">
          <ac:chgData name="Kolakowski, Artur" userId="9c34c8cc-b1df-44f6-bea5-dcf7a54ee35f" providerId="ADAL" clId="{3840EB45-74CA-49F5-8548-3DE287019A31}" dt="2022-12-08T10:51:59.660" v="19747" actId="790"/>
          <ac:spMkLst>
            <pc:docMk/>
            <pc:sldMk cId="3484757520" sldId="485"/>
            <ac:spMk id="7293" creationId="{21E65889-8122-4DBB-B1E5-0A5C7C4B9968}"/>
          </ac:spMkLst>
        </pc:spChg>
        <pc:spChg chg="mod">
          <ac:chgData name="Kolakowski, Artur" userId="9c34c8cc-b1df-44f6-bea5-dcf7a54ee35f" providerId="ADAL" clId="{3840EB45-74CA-49F5-8548-3DE287019A31}" dt="2022-12-08T10:51:59.662" v="19748" actId="790"/>
          <ac:spMkLst>
            <pc:docMk/>
            <pc:sldMk cId="3484757520" sldId="485"/>
            <ac:spMk id="7294" creationId="{A48D536E-2A2F-479C-A684-2D68F7D84436}"/>
          </ac:spMkLst>
        </pc:spChg>
        <pc:spChg chg="mod">
          <ac:chgData name="Kolakowski, Artur" userId="9c34c8cc-b1df-44f6-bea5-dcf7a54ee35f" providerId="ADAL" clId="{3840EB45-74CA-49F5-8548-3DE287019A31}" dt="2022-12-08T10:51:59.664" v="19749" actId="790"/>
          <ac:spMkLst>
            <pc:docMk/>
            <pc:sldMk cId="3484757520" sldId="485"/>
            <ac:spMk id="7295" creationId="{A05B4847-548E-474E-8CB5-0C70081BA987}"/>
          </ac:spMkLst>
        </pc:spChg>
        <pc:spChg chg="mod">
          <ac:chgData name="Kolakowski, Artur" userId="9c34c8cc-b1df-44f6-bea5-dcf7a54ee35f" providerId="ADAL" clId="{3840EB45-74CA-49F5-8548-3DE287019A31}" dt="2022-12-08T10:51:59.667" v="19750" actId="790"/>
          <ac:spMkLst>
            <pc:docMk/>
            <pc:sldMk cId="3484757520" sldId="485"/>
            <ac:spMk id="7296" creationId="{F8732871-A02C-46A5-8932-9C6FA4E5A85A}"/>
          </ac:spMkLst>
        </pc:spChg>
        <pc:spChg chg="mod">
          <ac:chgData name="Kolakowski, Artur" userId="9c34c8cc-b1df-44f6-bea5-dcf7a54ee35f" providerId="ADAL" clId="{3840EB45-74CA-49F5-8548-3DE287019A31}" dt="2022-12-08T10:51:59.669" v="19751" actId="790"/>
          <ac:spMkLst>
            <pc:docMk/>
            <pc:sldMk cId="3484757520" sldId="485"/>
            <ac:spMk id="7297" creationId="{56E179D1-12F6-4A2B-858E-47CC18766BC5}"/>
          </ac:spMkLst>
        </pc:spChg>
        <pc:spChg chg="mod">
          <ac:chgData name="Kolakowski, Artur" userId="9c34c8cc-b1df-44f6-bea5-dcf7a54ee35f" providerId="ADAL" clId="{3840EB45-74CA-49F5-8548-3DE287019A31}" dt="2022-12-08T10:51:59.672" v="19752" actId="790"/>
          <ac:spMkLst>
            <pc:docMk/>
            <pc:sldMk cId="3484757520" sldId="485"/>
            <ac:spMk id="7298" creationId="{91AF0A16-4166-411A-832E-6517D3C17E98}"/>
          </ac:spMkLst>
        </pc:spChg>
        <pc:spChg chg="mod">
          <ac:chgData name="Kolakowski, Artur" userId="9c34c8cc-b1df-44f6-bea5-dcf7a54ee35f" providerId="ADAL" clId="{3840EB45-74CA-49F5-8548-3DE287019A31}" dt="2022-12-08T10:51:59.675" v="19753" actId="790"/>
          <ac:spMkLst>
            <pc:docMk/>
            <pc:sldMk cId="3484757520" sldId="485"/>
            <ac:spMk id="7299" creationId="{3546D46C-058C-4ED8-A67D-8062C4CB7FB6}"/>
          </ac:spMkLst>
        </pc:spChg>
        <pc:spChg chg="mod">
          <ac:chgData name="Kolakowski, Artur" userId="9c34c8cc-b1df-44f6-bea5-dcf7a54ee35f" providerId="ADAL" clId="{3840EB45-74CA-49F5-8548-3DE287019A31}" dt="2022-12-08T10:51:59.679" v="19754" actId="790"/>
          <ac:spMkLst>
            <pc:docMk/>
            <pc:sldMk cId="3484757520" sldId="485"/>
            <ac:spMk id="7300" creationId="{281B6DF4-EAD4-4EAE-B0D9-48C3798CF313}"/>
          </ac:spMkLst>
        </pc:spChg>
        <pc:spChg chg="mod">
          <ac:chgData name="Kolakowski, Artur" userId="9c34c8cc-b1df-44f6-bea5-dcf7a54ee35f" providerId="ADAL" clId="{3840EB45-74CA-49F5-8548-3DE287019A31}" dt="2022-12-08T10:51:59.681" v="19755" actId="790"/>
          <ac:spMkLst>
            <pc:docMk/>
            <pc:sldMk cId="3484757520" sldId="485"/>
            <ac:spMk id="7301" creationId="{B084A55C-63E5-4C26-A319-53D423087FE0}"/>
          </ac:spMkLst>
        </pc:spChg>
        <pc:spChg chg="mod">
          <ac:chgData name="Kolakowski, Artur" userId="9c34c8cc-b1df-44f6-bea5-dcf7a54ee35f" providerId="ADAL" clId="{3840EB45-74CA-49F5-8548-3DE287019A31}" dt="2022-12-08T10:51:59.684" v="19756" actId="790"/>
          <ac:spMkLst>
            <pc:docMk/>
            <pc:sldMk cId="3484757520" sldId="485"/>
            <ac:spMk id="7302" creationId="{26ACD4C6-ED1B-4D17-8E83-12A02B618F60}"/>
          </ac:spMkLst>
        </pc:spChg>
        <pc:spChg chg="mod">
          <ac:chgData name="Kolakowski, Artur" userId="9c34c8cc-b1df-44f6-bea5-dcf7a54ee35f" providerId="ADAL" clId="{3840EB45-74CA-49F5-8548-3DE287019A31}" dt="2022-12-08T10:51:59.686" v="19757" actId="790"/>
          <ac:spMkLst>
            <pc:docMk/>
            <pc:sldMk cId="3484757520" sldId="485"/>
            <ac:spMk id="7303" creationId="{F454A39F-B752-45AB-BE28-9B067E595BE1}"/>
          </ac:spMkLst>
        </pc:spChg>
        <pc:spChg chg="mod">
          <ac:chgData name="Kolakowski, Artur" userId="9c34c8cc-b1df-44f6-bea5-dcf7a54ee35f" providerId="ADAL" clId="{3840EB45-74CA-49F5-8548-3DE287019A31}" dt="2022-12-08T10:51:59.687" v="19758" actId="790"/>
          <ac:spMkLst>
            <pc:docMk/>
            <pc:sldMk cId="3484757520" sldId="485"/>
            <ac:spMk id="7304" creationId="{7887EC78-DEAC-4952-9608-D0832C9E824A}"/>
          </ac:spMkLst>
        </pc:spChg>
        <pc:spChg chg="mod">
          <ac:chgData name="Kolakowski, Artur" userId="9c34c8cc-b1df-44f6-bea5-dcf7a54ee35f" providerId="ADAL" clId="{3840EB45-74CA-49F5-8548-3DE287019A31}" dt="2022-12-08T10:51:59.689" v="19759" actId="790"/>
          <ac:spMkLst>
            <pc:docMk/>
            <pc:sldMk cId="3484757520" sldId="485"/>
            <ac:spMk id="7305" creationId="{A038DBBE-C2AA-4DB6-B5E4-75D9E50591DF}"/>
          </ac:spMkLst>
        </pc:spChg>
        <pc:spChg chg="mod">
          <ac:chgData name="Kolakowski, Artur" userId="9c34c8cc-b1df-44f6-bea5-dcf7a54ee35f" providerId="ADAL" clId="{3840EB45-74CA-49F5-8548-3DE287019A31}" dt="2022-12-08T10:51:59.692" v="19760" actId="790"/>
          <ac:spMkLst>
            <pc:docMk/>
            <pc:sldMk cId="3484757520" sldId="485"/>
            <ac:spMk id="7306" creationId="{595EFC50-019F-4E7B-B88B-1FC13A888962}"/>
          </ac:spMkLst>
        </pc:spChg>
        <pc:spChg chg="mod">
          <ac:chgData name="Kolakowski, Artur" userId="9c34c8cc-b1df-44f6-bea5-dcf7a54ee35f" providerId="ADAL" clId="{3840EB45-74CA-49F5-8548-3DE287019A31}" dt="2022-12-08T10:51:59.695" v="19761" actId="790"/>
          <ac:spMkLst>
            <pc:docMk/>
            <pc:sldMk cId="3484757520" sldId="485"/>
            <ac:spMk id="7307" creationId="{5BED91BD-8823-46E2-A3E8-B9BA96B0C27D}"/>
          </ac:spMkLst>
        </pc:spChg>
        <pc:spChg chg="mod">
          <ac:chgData name="Kolakowski, Artur" userId="9c34c8cc-b1df-44f6-bea5-dcf7a54ee35f" providerId="ADAL" clId="{3840EB45-74CA-49F5-8548-3DE287019A31}" dt="2022-12-08T10:51:59.697" v="19762" actId="790"/>
          <ac:spMkLst>
            <pc:docMk/>
            <pc:sldMk cId="3484757520" sldId="485"/>
            <ac:spMk id="7308" creationId="{654F4C2F-69F2-4785-9B74-911240E4F2D3}"/>
          </ac:spMkLst>
        </pc:spChg>
        <pc:spChg chg="mod">
          <ac:chgData name="Kolakowski, Artur" userId="9c34c8cc-b1df-44f6-bea5-dcf7a54ee35f" providerId="ADAL" clId="{3840EB45-74CA-49F5-8548-3DE287019A31}" dt="2022-12-08T10:51:59.701" v="19763" actId="790"/>
          <ac:spMkLst>
            <pc:docMk/>
            <pc:sldMk cId="3484757520" sldId="485"/>
            <ac:spMk id="7309" creationId="{F6CE5A58-089A-4D67-8C1B-9773CE3360F1}"/>
          </ac:spMkLst>
        </pc:spChg>
        <pc:spChg chg="mod">
          <ac:chgData name="Kolakowski, Artur" userId="9c34c8cc-b1df-44f6-bea5-dcf7a54ee35f" providerId="ADAL" clId="{3840EB45-74CA-49F5-8548-3DE287019A31}" dt="2022-12-08T10:51:59.703" v="19764" actId="790"/>
          <ac:spMkLst>
            <pc:docMk/>
            <pc:sldMk cId="3484757520" sldId="485"/>
            <ac:spMk id="7310" creationId="{3763EF52-6994-45A7-96A6-910DD5BD082A}"/>
          </ac:spMkLst>
        </pc:spChg>
        <pc:spChg chg="mod">
          <ac:chgData name="Kolakowski, Artur" userId="9c34c8cc-b1df-44f6-bea5-dcf7a54ee35f" providerId="ADAL" clId="{3840EB45-74CA-49F5-8548-3DE287019A31}" dt="2022-12-08T10:51:59.706" v="19765" actId="790"/>
          <ac:spMkLst>
            <pc:docMk/>
            <pc:sldMk cId="3484757520" sldId="485"/>
            <ac:spMk id="7311" creationId="{854D6101-41FF-49B1-B796-406B8FBE462D}"/>
          </ac:spMkLst>
        </pc:spChg>
        <pc:spChg chg="mod">
          <ac:chgData name="Kolakowski, Artur" userId="9c34c8cc-b1df-44f6-bea5-dcf7a54ee35f" providerId="ADAL" clId="{3840EB45-74CA-49F5-8548-3DE287019A31}" dt="2022-12-08T10:51:59.708" v="19766" actId="790"/>
          <ac:spMkLst>
            <pc:docMk/>
            <pc:sldMk cId="3484757520" sldId="485"/>
            <ac:spMk id="7312" creationId="{CCAEB95D-360F-4664-A73D-B7972604FD15}"/>
          </ac:spMkLst>
        </pc:spChg>
        <pc:spChg chg="mod">
          <ac:chgData name="Kolakowski, Artur" userId="9c34c8cc-b1df-44f6-bea5-dcf7a54ee35f" providerId="ADAL" clId="{3840EB45-74CA-49F5-8548-3DE287019A31}" dt="2022-12-08T10:51:59.710" v="19767" actId="790"/>
          <ac:spMkLst>
            <pc:docMk/>
            <pc:sldMk cId="3484757520" sldId="485"/>
            <ac:spMk id="7313" creationId="{C9FF575F-7A92-4AA8-97F5-F266FE44898F}"/>
          </ac:spMkLst>
        </pc:spChg>
        <pc:spChg chg="mod">
          <ac:chgData name="Kolakowski, Artur" userId="9c34c8cc-b1df-44f6-bea5-dcf7a54ee35f" providerId="ADAL" clId="{3840EB45-74CA-49F5-8548-3DE287019A31}" dt="2022-12-08T10:51:59.713" v="19768" actId="790"/>
          <ac:spMkLst>
            <pc:docMk/>
            <pc:sldMk cId="3484757520" sldId="485"/>
            <ac:spMk id="7314" creationId="{55F29472-5A8C-4585-BA8E-69EE4170E1E0}"/>
          </ac:spMkLst>
        </pc:spChg>
        <pc:spChg chg="mod">
          <ac:chgData name="Kolakowski, Artur" userId="9c34c8cc-b1df-44f6-bea5-dcf7a54ee35f" providerId="ADAL" clId="{3840EB45-74CA-49F5-8548-3DE287019A31}" dt="2022-12-08T10:51:59.716" v="19769" actId="790"/>
          <ac:spMkLst>
            <pc:docMk/>
            <pc:sldMk cId="3484757520" sldId="485"/>
            <ac:spMk id="7315" creationId="{4CD54299-AA9D-4CF0-ACB3-F1D81DE305D3}"/>
          </ac:spMkLst>
        </pc:spChg>
        <pc:spChg chg="mod">
          <ac:chgData name="Kolakowski, Artur" userId="9c34c8cc-b1df-44f6-bea5-dcf7a54ee35f" providerId="ADAL" clId="{3840EB45-74CA-49F5-8548-3DE287019A31}" dt="2022-12-08T10:51:59.718" v="19770" actId="790"/>
          <ac:spMkLst>
            <pc:docMk/>
            <pc:sldMk cId="3484757520" sldId="485"/>
            <ac:spMk id="7316" creationId="{06F05F83-70D1-4EC4-BF7D-70CE3DBAF148}"/>
          </ac:spMkLst>
        </pc:spChg>
        <pc:spChg chg="mod">
          <ac:chgData name="Kolakowski, Artur" userId="9c34c8cc-b1df-44f6-bea5-dcf7a54ee35f" providerId="ADAL" clId="{3840EB45-74CA-49F5-8548-3DE287019A31}" dt="2022-12-08T10:51:59.721" v="19771" actId="790"/>
          <ac:spMkLst>
            <pc:docMk/>
            <pc:sldMk cId="3484757520" sldId="485"/>
            <ac:spMk id="7317" creationId="{745BAEA9-8E6A-4872-A44A-73F89D88D29B}"/>
          </ac:spMkLst>
        </pc:spChg>
        <pc:spChg chg="mod">
          <ac:chgData name="Kolakowski, Artur" userId="9c34c8cc-b1df-44f6-bea5-dcf7a54ee35f" providerId="ADAL" clId="{3840EB45-74CA-49F5-8548-3DE287019A31}" dt="2022-12-08T10:51:59.723" v="19772" actId="790"/>
          <ac:spMkLst>
            <pc:docMk/>
            <pc:sldMk cId="3484757520" sldId="485"/>
            <ac:spMk id="7318" creationId="{D97F561D-8BAE-4395-9AF4-AD0957EAAF70}"/>
          </ac:spMkLst>
        </pc:spChg>
        <pc:spChg chg="mod">
          <ac:chgData name="Kolakowski, Artur" userId="9c34c8cc-b1df-44f6-bea5-dcf7a54ee35f" providerId="ADAL" clId="{3840EB45-74CA-49F5-8548-3DE287019A31}" dt="2022-12-08T10:51:59.724" v="19773" actId="790"/>
          <ac:spMkLst>
            <pc:docMk/>
            <pc:sldMk cId="3484757520" sldId="485"/>
            <ac:spMk id="7319" creationId="{04BFF260-51BD-4336-9191-5553D0E61D44}"/>
          </ac:spMkLst>
        </pc:spChg>
        <pc:spChg chg="mod">
          <ac:chgData name="Kolakowski, Artur" userId="9c34c8cc-b1df-44f6-bea5-dcf7a54ee35f" providerId="ADAL" clId="{3840EB45-74CA-49F5-8548-3DE287019A31}" dt="2022-12-08T10:51:59.726" v="19774" actId="790"/>
          <ac:spMkLst>
            <pc:docMk/>
            <pc:sldMk cId="3484757520" sldId="485"/>
            <ac:spMk id="7320" creationId="{4A8F753C-607F-45D5-ACFF-190A911C030C}"/>
          </ac:spMkLst>
        </pc:spChg>
        <pc:spChg chg="mod">
          <ac:chgData name="Kolakowski, Artur" userId="9c34c8cc-b1df-44f6-bea5-dcf7a54ee35f" providerId="ADAL" clId="{3840EB45-74CA-49F5-8548-3DE287019A31}" dt="2022-12-08T10:51:59.729" v="19775" actId="790"/>
          <ac:spMkLst>
            <pc:docMk/>
            <pc:sldMk cId="3484757520" sldId="485"/>
            <ac:spMk id="7321" creationId="{351A3B58-B596-4ACE-995E-C494EFBDEB22}"/>
          </ac:spMkLst>
        </pc:spChg>
        <pc:spChg chg="mod">
          <ac:chgData name="Kolakowski, Artur" userId="9c34c8cc-b1df-44f6-bea5-dcf7a54ee35f" providerId="ADAL" clId="{3840EB45-74CA-49F5-8548-3DE287019A31}" dt="2022-12-08T10:51:59.731" v="19776" actId="790"/>
          <ac:spMkLst>
            <pc:docMk/>
            <pc:sldMk cId="3484757520" sldId="485"/>
            <ac:spMk id="7322" creationId="{69A8FC16-344C-4EEB-9195-1BBDB7CFCC7D}"/>
          </ac:spMkLst>
        </pc:spChg>
        <pc:spChg chg="mod">
          <ac:chgData name="Kolakowski, Artur" userId="9c34c8cc-b1df-44f6-bea5-dcf7a54ee35f" providerId="ADAL" clId="{3840EB45-74CA-49F5-8548-3DE287019A31}" dt="2022-12-08T10:51:59.733" v="19777" actId="790"/>
          <ac:spMkLst>
            <pc:docMk/>
            <pc:sldMk cId="3484757520" sldId="485"/>
            <ac:spMk id="7323" creationId="{4A77986E-D095-43B4-97D9-475D0E183FC2}"/>
          </ac:spMkLst>
        </pc:spChg>
        <pc:spChg chg="mod">
          <ac:chgData name="Kolakowski, Artur" userId="9c34c8cc-b1df-44f6-bea5-dcf7a54ee35f" providerId="ADAL" clId="{3840EB45-74CA-49F5-8548-3DE287019A31}" dt="2022-12-08T10:51:59.736" v="19778" actId="790"/>
          <ac:spMkLst>
            <pc:docMk/>
            <pc:sldMk cId="3484757520" sldId="485"/>
            <ac:spMk id="7324" creationId="{62692B30-2084-4B0B-A2CE-39961A2D5BF5}"/>
          </ac:spMkLst>
        </pc:spChg>
        <pc:spChg chg="mod">
          <ac:chgData name="Kolakowski, Artur" userId="9c34c8cc-b1df-44f6-bea5-dcf7a54ee35f" providerId="ADAL" clId="{3840EB45-74CA-49F5-8548-3DE287019A31}" dt="2022-12-08T10:51:59.738" v="19779" actId="790"/>
          <ac:spMkLst>
            <pc:docMk/>
            <pc:sldMk cId="3484757520" sldId="485"/>
            <ac:spMk id="7325" creationId="{278A8E50-E8BA-479D-9DF4-C716F82051F6}"/>
          </ac:spMkLst>
        </pc:spChg>
        <pc:spChg chg="mod">
          <ac:chgData name="Kolakowski, Artur" userId="9c34c8cc-b1df-44f6-bea5-dcf7a54ee35f" providerId="ADAL" clId="{3840EB45-74CA-49F5-8548-3DE287019A31}" dt="2022-12-08T10:51:59.739" v="19780" actId="790"/>
          <ac:spMkLst>
            <pc:docMk/>
            <pc:sldMk cId="3484757520" sldId="485"/>
            <ac:spMk id="7326" creationId="{D969EA01-5B4E-49AB-ADC7-7213621B5755}"/>
          </ac:spMkLst>
        </pc:spChg>
        <pc:spChg chg="mod">
          <ac:chgData name="Kolakowski, Artur" userId="9c34c8cc-b1df-44f6-bea5-dcf7a54ee35f" providerId="ADAL" clId="{3840EB45-74CA-49F5-8548-3DE287019A31}" dt="2022-12-08T10:51:59.741" v="19781" actId="790"/>
          <ac:spMkLst>
            <pc:docMk/>
            <pc:sldMk cId="3484757520" sldId="485"/>
            <ac:spMk id="7327" creationId="{6769FB4D-90BB-48F3-91C8-88D36ED30A21}"/>
          </ac:spMkLst>
        </pc:spChg>
        <pc:spChg chg="mod">
          <ac:chgData name="Kolakowski, Artur" userId="9c34c8cc-b1df-44f6-bea5-dcf7a54ee35f" providerId="ADAL" clId="{3840EB45-74CA-49F5-8548-3DE287019A31}" dt="2022-12-08T10:51:59.744" v="19782" actId="790"/>
          <ac:spMkLst>
            <pc:docMk/>
            <pc:sldMk cId="3484757520" sldId="485"/>
            <ac:spMk id="7328" creationId="{E1985F57-2F36-4670-A8CD-2CA7C66EA041}"/>
          </ac:spMkLst>
        </pc:spChg>
        <pc:spChg chg="mod">
          <ac:chgData name="Kolakowski, Artur" userId="9c34c8cc-b1df-44f6-bea5-dcf7a54ee35f" providerId="ADAL" clId="{3840EB45-74CA-49F5-8548-3DE287019A31}" dt="2022-12-08T10:51:59.747" v="19783" actId="790"/>
          <ac:spMkLst>
            <pc:docMk/>
            <pc:sldMk cId="3484757520" sldId="485"/>
            <ac:spMk id="7329" creationId="{9B5DAD67-746E-4A37-9FC4-CF380496A59F}"/>
          </ac:spMkLst>
        </pc:spChg>
        <pc:spChg chg="mod">
          <ac:chgData name="Kolakowski, Artur" userId="9c34c8cc-b1df-44f6-bea5-dcf7a54ee35f" providerId="ADAL" clId="{3840EB45-74CA-49F5-8548-3DE287019A31}" dt="2022-12-08T10:51:59.750" v="19784" actId="790"/>
          <ac:spMkLst>
            <pc:docMk/>
            <pc:sldMk cId="3484757520" sldId="485"/>
            <ac:spMk id="7330" creationId="{F9C47420-9840-488B-9BC8-BC275B0ECA60}"/>
          </ac:spMkLst>
        </pc:spChg>
        <pc:spChg chg="mod">
          <ac:chgData name="Kolakowski, Artur" userId="9c34c8cc-b1df-44f6-bea5-dcf7a54ee35f" providerId="ADAL" clId="{3840EB45-74CA-49F5-8548-3DE287019A31}" dt="2022-12-08T10:51:59.752" v="19785" actId="790"/>
          <ac:spMkLst>
            <pc:docMk/>
            <pc:sldMk cId="3484757520" sldId="485"/>
            <ac:spMk id="7331" creationId="{67141E63-2BA5-4E34-98B6-B19957CE8958}"/>
          </ac:spMkLst>
        </pc:spChg>
        <pc:spChg chg="mod">
          <ac:chgData name="Kolakowski, Artur" userId="9c34c8cc-b1df-44f6-bea5-dcf7a54ee35f" providerId="ADAL" clId="{3840EB45-74CA-49F5-8548-3DE287019A31}" dt="2022-12-08T10:51:59.755" v="19786" actId="790"/>
          <ac:spMkLst>
            <pc:docMk/>
            <pc:sldMk cId="3484757520" sldId="485"/>
            <ac:spMk id="7332" creationId="{53947403-95F2-4ECD-97FB-E2C44048ABF2}"/>
          </ac:spMkLst>
        </pc:spChg>
        <pc:spChg chg="mod">
          <ac:chgData name="Kolakowski, Artur" userId="9c34c8cc-b1df-44f6-bea5-dcf7a54ee35f" providerId="ADAL" clId="{3840EB45-74CA-49F5-8548-3DE287019A31}" dt="2022-12-08T10:51:59.756" v="19787" actId="790"/>
          <ac:spMkLst>
            <pc:docMk/>
            <pc:sldMk cId="3484757520" sldId="485"/>
            <ac:spMk id="7333" creationId="{99E51E9D-677B-4D7A-80D6-02EB5B84A145}"/>
          </ac:spMkLst>
        </pc:spChg>
        <pc:spChg chg="mod">
          <ac:chgData name="Kolakowski, Artur" userId="9c34c8cc-b1df-44f6-bea5-dcf7a54ee35f" providerId="ADAL" clId="{3840EB45-74CA-49F5-8548-3DE287019A31}" dt="2022-12-08T10:51:59.758" v="19788" actId="790"/>
          <ac:spMkLst>
            <pc:docMk/>
            <pc:sldMk cId="3484757520" sldId="485"/>
            <ac:spMk id="7334" creationId="{06E6444E-5C74-4F05-BFF3-E82574C02C2D}"/>
          </ac:spMkLst>
        </pc:spChg>
        <pc:spChg chg="mod">
          <ac:chgData name="Kolakowski, Artur" userId="9c34c8cc-b1df-44f6-bea5-dcf7a54ee35f" providerId="ADAL" clId="{3840EB45-74CA-49F5-8548-3DE287019A31}" dt="2022-12-08T10:51:59.762" v="19789" actId="790"/>
          <ac:spMkLst>
            <pc:docMk/>
            <pc:sldMk cId="3484757520" sldId="485"/>
            <ac:spMk id="7335" creationId="{6568CB4E-22CB-4F5E-9B4E-EDB878F3FCD7}"/>
          </ac:spMkLst>
        </pc:spChg>
        <pc:spChg chg="mod">
          <ac:chgData name="Kolakowski, Artur" userId="9c34c8cc-b1df-44f6-bea5-dcf7a54ee35f" providerId="ADAL" clId="{3840EB45-74CA-49F5-8548-3DE287019A31}" dt="2022-12-08T10:51:59.764" v="19790" actId="790"/>
          <ac:spMkLst>
            <pc:docMk/>
            <pc:sldMk cId="3484757520" sldId="485"/>
            <ac:spMk id="7336" creationId="{BD26221D-0B3E-40F9-9991-6ADAD4874EA2}"/>
          </ac:spMkLst>
        </pc:spChg>
        <pc:spChg chg="mod">
          <ac:chgData name="Kolakowski, Artur" userId="9c34c8cc-b1df-44f6-bea5-dcf7a54ee35f" providerId="ADAL" clId="{3840EB45-74CA-49F5-8548-3DE287019A31}" dt="2022-12-08T10:51:59.766" v="19791" actId="790"/>
          <ac:spMkLst>
            <pc:docMk/>
            <pc:sldMk cId="3484757520" sldId="485"/>
            <ac:spMk id="7337" creationId="{DE0A1310-D3FF-4C13-B833-C787333221BC}"/>
          </ac:spMkLst>
        </pc:spChg>
        <pc:spChg chg="mod">
          <ac:chgData name="Kolakowski, Artur" userId="9c34c8cc-b1df-44f6-bea5-dcf7a54ee35f" providerId="ADAL" clId="{3840EB45-74CA-49F5-8548-3DE287019A31}" dt="2022-12-08T10:51:59.768" v="19792" actId="790"/>
          <ac:spMkLst>
            <pc:docMk/>
            <pc:sldMk cId="3484757520" sldId="485"/>
            <ac:spMk id="7338" creationId="{1287C721-A98D-44F0-A0BD-E79FB99C03AA}"/>
          </ac:spMkLst>
        </pc:spChg>
        <pc:spChg chg="mod">
          <ac:chgData name="Kolakowski, Artur" userId="9c34c8cc-b1df-44f6-bea5-dcf7a54ee35f" providerId="ADAL" clId="{3840EB45-74CA-49F5-8548-3DE287019A31}" dt="2022-12-08T10:51:59.770" v="19793" actId="790"/>
          <ac:spMkLst>
            <pc:docMk/>
            <pc:sldMk cId="3484757520" sldId="485"/>
            <ac:spMk id="7339" creationId="{DDF31B6F-B08B-4DED-A0D6-2435AB1CB417}"/>
          </ac:spMkLst>
        </pc:spChg>
        <pc:spChg chg="mod">
          <ac:chgData name="Kolakowski, Artur" userId="9c34c8cc-b1df-44f6-bea5-dcf7a54ee35f" providerId="ADAL" clId="{3840EB45-74CA-49F5-8548-3DE287019A31}" dt="2022-12-08T10:51:59.772" v="19794" actId="790"/>
          <ac:spMkLst>
            <pc:docMk/>
            <pc:sldMk cId="3484757520" sldId="485"/>
            <ac:spMk id="7340" creationId="{2D8F3CEF-B74E-4AEF-8CFA-B3F9B48B180E}"/>
          </ac:spMkLst>
        </pc:spChg>
        <pc:spChg chg="mod">
          <ac:chgData name="Kolakowski, Artur" userId="9c34c8cc-b1df-44f6-bea5-dcf7a54ee35f" providerId="ADAL" clId="{3840EB45-74CA-49F5-8548-3DE287019A31}" dt="2022-12-08T10:51:59.774" v="19795" actId="790"/>
          <ac:spMkLst>
            <pc:docMk/>
            <pc:sldMk cId="3484757520" sldId="485"/>
            <ac:spMk id="7341" creationId="{2AF0C999-D7EF-4DAC-8F97-B4267FD9FD9D}"/>
          </ac:spMkLst>
        </pc:spChg>
        <pc:spChg chg="mod">
          <ac:chgData name="Kolakowski, Artur" userId="9c34c8cc-b1df-44f6-bea5-dcf7a54ee35f" providerId="ADAL" clId="{3840EB45-74CA-49F5-8548-3DE287019A31}" dt="2022-12-08T10:51:59.776" v="19796" actId="790"/>
          <ac:spMkLst>
            <pc:docMk/>
            <pc:sldMk cId="3484757520" sldId="485"/>
            <ac:spMk id="7342" creationId="{E629BE83-BD07-4392-9382-2439066941D9}"/>
          </ac:spMkLst>
        </pc:spChg>
        <pc:spChg chg="mod">
          <ac:chgData name="Kolakowski, Artur" userId="9c34c8cc-b1df-44f6-bea5-dcf7a54ee35f" providerId="ADAL" clId="{3840EB45-74CA-49F5-8548-3DE287019A31}" dt="2022-12-08T10:51:59.779" v="19797" actId="790"/>
          <ac:spMkLst>
            <pc:docMk/>
            <pc:sldMk cId="3484757520" sldId="485"/>
            <ac:spMk id="7343" creationId="{2A03202B-B614-412B-AF09-9ACE652A5658}"/>
          </ac:spMkLst>
        </pc:spChg>
        <pc:spChg chg="mod">
          <ac:chgData name="Kolakowski, Artur" userId="9c34c8cc-b1df-44f6-bea5-dcf7a54ee35f" providerId="ADAL" clId="{3840EB45-74CA-49F5-8548-3DE287019A31}" dt="2022-12-08T10:51:59.782" v="19798" actId="790"/>
          <ac:spMkLst>
            <pc:docMk/>
            <pc:sldMk cId="3484757520" sldId="485"/>
            <ac:spMk id="7344" creationId="{C9B0992D-22FF-467A-9E62-E8AD8DB82629}"/>
          </ac:spMkLst>
        </pc:spChg>
        <pc:spChg chg="mod">
          <ac:chgData name="Kolakowski, Artur" userId="9c34c8cc-b1df-44f6-bea5-dcf7a54ee35f" providerId="ADAL" clId="{3840EB45-74CA-49F5-8548-3DE287019A31}" dt="2022-12-08T10:51:59.785" v="19799" actId="790"/>
          <ac:spMkLst>
            <pc:docMk/>
            <pc:sldMk cId="3484757520" sldId="485"/>
            <ac:spMk id="7345" creationId="{356D495A-75FE-40C0-8375-35CE4A267F82}"/>
          </ac:spMkLst>
        </pc:spChg>
        <pc:spChg chg="mod">
          <ac:chgData name="Kolakowski, Artur" userId="9c34c8cc-b1df-44f6-bea5-dcf7a54ee35f" providerId="ADAL" clId="{3840EB45-74CA-49F5-8548-3DE287019A31}" dt="2022-12-08T10:51:59.786" v="19800" actId="790"/>
          <ac:spMkLst>
            <pc:docMk/>
            <pc:sldMk cId="3484757520" sldId="485"/>
            <ac:spMk id="7346" creationId="{220145E7-1579-47C9-983D-16380F6C8242}"/>
          </ac:spMkLst>
        </pc:spChg>
        <pc:spChg chg="mod">
          <ac:chgData name="Kolakowski, Artur" userId="9c34c8cc-b1df-44f6-bea5-dcf7a54ee35f" providerId="ADAL" clId="{3840EB45-74CA-49F5-8548-3DE287019A31}" dt="2022-12-08T10:51:59.790" v="19801" actId="790"/>
          <ac:spMkLst>
            <pc:docMk/>
            <pc:sldMk cId="3484757520" sldId="485"/>
            <ac:spMk id="7347" creationId="{43AA6A3F-A896-4D2B-8F58-C56048D1753C}"/>
          </ac:spMkLst>
        </pc:spChg>
        <pc:spChg chg="mod">
          <ac:chgData name="Kolakowski, Artur" userId="9c34c8cc-b1df-44f6-bea5-dcf7a54ee35f" providerId="ADAL" clId="{3840EB45-74CA-49F5-8548-3DE287019A31}" dt="2022-12-08T10:51:59.792" v="19802" actId="790"/>
          <ac:spMkLst>
            <pc:docMk/>
            <pc:sldMk cId="3484757520" sldId="485"/>
            <ac:spMk id="7348" creationId="{1760FA2E-7C01-4B6D-BD36-7C616AA7E346}"/>
          </ac:spMkLst>
        </pc:spChg>
        <pc:spChg chg="mod">
          <ac:chgData name="Kolakowski, Artur" userId="9c34c8cc-b1df-44f6-bea5-dcf7a54ee35f" providerId="ADAL" clId="{3840EB45-74CA-49F5-8548-3DE287019A31}" dt="2022-12-08T10:51:59.794" v="19803" actId="790"/>
          <ac:spMkLst>
            <pc:docMk/>
            <pc:sldMk cId="3484757520" sldId="485"/>
            <ac:spMk id="7349" creationId="{0A3D1B33-3D77-42AB-A230-2121350A45CF}"/>
          </ac:spMkLst>
        </pc:spChg>
        <pc:spChg chg="mod">
          <ac:chgData name="Kolakowski, Artur" userId="9c34c8cc-b1df-44f6-bea5-dcf7a54ee35f" providerId="ADAL" clId="{3840EB45-74CA-49F5-8548-3DE287019A31}" dt="2022-12-08T10:51:59.798" v="19804" actId="790"/>
          <ac:spMkLst>
            <pc:docMk/>
            <pc:sldMk cId="3484757520" sldId="485"/>
            <ac:spMk id="7350" creationId="{5CE62463-4F73-4553-949A-14597C60B82E}"/>
          </ac:spMkLst>
        </pc:spChg>
        <pc:spChg chg="mod">
          <ac:chgData name="Kolakowski, Artur" userId="9c34c8cc-b1df-44f6-bea5-dcf7a54ee35f" providerId="ADAL" clId="{3840EB45-74CA-49F5-8548-3DE287019A31}" dt="2022-12-08T10:51:59.801" v="19805" actId="790"/>
          <ac:spMkLst>
            <pc:docMk/>
            <pc:sldMk cId="3484757520" sldId="485"/>
            <ac:spMk id="7351" creationId="{C0132584-5EFE-42C6-9E3F-FA951BE71ACF}"/>
          </ac:spMkLst>
        </pc:spChg>
        <pc:spChg chg="mod">
          <ac:chgData name="Kolakowski, Artur" userId="9c34c8cc-b1df-44f6-bea5-dcf7a54ee35f" providerId="ADAL" clId="{3840EB45-74CA-49F5-8548-3DE287019A31}" dt="2022-12-08T10:51:59.804" v="19806" actId="790"/>
          <ac:spMkLst>
            <pc:docMk/>
            <pc:sldMk cId="3484757520" sldId="485"/>
            <ac:spMk id="7352" creationId="{6EE34B79-2B4D-4027-AFF8-F123819271D3}"/>
          </ac:spMkLst>
        </pc:spChg>
        <pc:spChg chg="mod">
          <ac:chgData name="Kolakowski, Artur" userId="9c34c8cc-b1df-44f6-bea5-dcf7a54ee35f" providerId="ADAL" clId="{3840EB45-74CA-49F5-8548-3DE287019A31}" dt="2022-12-08T10:51:59.806" v="19807" actId="790"/>
          <ac:spMkLst>
            <pc:docMk/>
            <pc:sldMk cId="3484757520" sldId="485"/>
            <ac:spMk id="7353" creationId="{412AF444-E84F-4EC8-8966-69103A247F47}"/>
          </ac:spMkLst>
        </pc:spChg>
        <pc:spChg chg="mod">
          <ac:chgData name="Kolakowski, Artur" userId="9c34c8cc-b1df-44f6-bea5-dcf7a54ee35f" providerId="ADAL" clId="{3840EB45-74CA-49F5-8548-3DE287019A31}" dt="2022-12-08T10:51:59.809" v="19808" actId="790"/>
          <ac:spMkLst>
            <pc:docMk/>
            <pc:sldMk cId="3484757520" sldId="485"/>
            <ac:spMk id="7354" creationId="{1F1DC7C6-D870-4127-953A-6F90EA3C808C}"/>
          </ac:spMkLst>
        </pc:spChg>
        <pc:spChg chg="mod">
          <ac:chgData name="Kolakowski, Artur" userId="9c34c8cc-b1df-44f6-bea5-dcf7a54ee35f" providerId="ADAL" clId="{3840EB45-74CA-49F5-8548-3DE287019A31}" dt="2022-12-08T10:51:59.813" v="19809" actId="790"/>
          <ac:spMkLst>
            <pc:docMk/>
            <pc:sldMk cId="3484757520" sldId="485"/>
            <ac:spMk id="7355" creationId="{93CC23CD-F27C-4785-B42B-366C3526306D}"/>
          </ac:spMkLst>
        </pc:spChg>
        <pc:spChg chg="mod">
          <ac:chgData name="Kolakowski, Artur" userId="9c34c8cc-b1df-44f6-bea5-dcf7a54ee35f" providerId="ADAL" clId="{3840EB45-74CA-49F5-8548-3DE287019A31}" dt="2022-12-08T10:51:59.816" v="19810" actId="790"/>
          <ac:spMkLst>
            <pc:docMk/>
            <pc:sldMk cId="3484757520" sldId="485"/>
            <ac:spMk id="7356" creationId="{F1FD6045-4064-4534-B8A0-701E2D8144AC}"/>
          </ac:spMkLst>
        </pc:spChg>
        <pc:spChg chg="mod">
          <ac:chgData name="Kolakowski, Artur" userId="9c34c8cc-b1df-44f6-bea5-dcf7a54ee35f" providerId="ADAL" clId="{3840EB45-74CA-49F5-8548-3DE287019A31}" dt="2022-12-08T10:51:59.819" v="19811" actId="790"/>
          <ac:spMkLst>
            <pc:docMk/>
            <pc:sldMk cId="3484757520" sldId="485"/>
            <ac:spMk id="7357" creationId="{44019FEF-3BE9-4F3D-92BD-2D2D80684122}"/>
          </ac:spMkLst>
        </pc:spChg>
        <pc:spChg chg="mod">
          <ac:chgData name="Kolakowski, Artur" userId="9c34c8cc-b1df-44f6-bea5-dcf7a54ee35f" providerId="ADAL" clId="{3840EB45-74CA-49F5-8548-3DE287019A31}" dt="2022-12-08T10:51:59.821" v="19812" actId="790"/>
          <ac:spMkLst>
            <pc:docMk/>
            <pc:sldMk cId="3484757520" sldId="485"/>
            <ac:spMk id="7358" creationId="{2ACB98C4-EF44-4A5F-9CC2-57F358D41065}"/>
          </ac:spMkLst>
        </pc:spChg>
        <pc:spChg chg="mod">
          <ac:chgData name="Kolakowski, Artur" userId="9c34c8cc-b1df-44f6-bea5-dcf7a54ee35f" providerId="ADAL" clId="{3840EB45-74CA-49F5-8548-3DE287019A31}" dt="2022-12-08T10:51:59.823" v="19813" actId="790"/>
          <ac:spMkLst>
            <pc:docMk/>
            <pc:sldMk cId="3484757520" sldId="485"/>
            <ac:spMk id="7359" creationId="{B8E8D395-6D27-4E2B-8EEB-EDD5BD10E5CA}"/>
          </ac:spMkLst>
        </pc:spChg>
        <pc:spChg chg="mod">
          <ac:chgData name="Kolakowski, Artur" userId="9c34c8cc-b1df-44f6-bea5-dcf7a54ee35f" providerId="ADAL" clId="{3840EB45-74CA-49F5-8548-3DE287019A31}" dt="2022-12-08T10:51:59.825" v="19814" actId="790"/>
          <ac:spMkLst>
            <pc:docMk/>
            <pc:sldMk cId="3484757520" sldId="485"/>
            <ac:spMk id="7360" creationId="{1044E827-DCE3-4796-9B63-B6C1D86F4478}"/>
          </ac:spMkLst>
        </pc:spChg>
        <pc:spChg chg="mod">
          <ac:chgData name="Kolakowski, Artur" userId="9c34c8cc-b1df-44f6-bea5-dcf7a54ee35f" providerId="ADAL" clId="{3840EB45-74CA-49F5-8548-3DE287019A31}" dt="2022-12-08T10:51:59.828" v="19815" actId="790"/>
          <ac:spMkLst>
            <pc:docMk/>
            <pc:sldMk cId="3484757520" sldId="485"/>
            <ac:spMk id="7361" creationId="{146A258F-62A8-4A60-A8AF-11D130E39816}"/>
          </ac:spMkLst>
        </pc:spChg>
        <pc:spChg chg="mod">
          <ac:chgData name="Kolakowski, Artur" userId="9c34c8cc-b1df-44f6-bea5-dcf7a54ee35f" providerId="ADAL" clId="{3840EB45-74CA-49F5-8548-3DE287019A31}" dt="2022-12-08T10:51:59.831" v="19816" actId="790"/>
          <ac:spMkLst>
            <pc:docMk/>
            <pc:sldMk cId="3484757520" sldId="485"/>
            <ac:spMk id="7362" creationId="{F8CCC65F-282B-46D1-BECC-BCC813FCD824}"/>
          </ac:spMkLst>
        </pc:spChg>
        <pc:spChg chg="mod">
          <ac:chgData name="Kolakowski, Artur" userId="9c34c8cc-b1df-44f6-bea5-dcf7a54ee35f" providerId="ADAL" clId="{3840EB45-74CA-49F5-8548-3DE287019A31}" dt="2022-12-08T10:51:59.833" v="19817" actId="790"/>
          <ac:spMkLst>
            <pc:docMk/>
            <pc:sldMk cId="3484757520" sldId="485"/>
            <ac:spMk id="7363" creationId="{50FC9DCA-A6C9-42EB-B8A8-C6550C44FF3D}"/>
          </ac:spMkLst>
        </pc:spChg>
        <pc:spChg chg="mod">
          <ac:chgData name="Kolakowski, Artur" userId="9c34c8cc-b1df-44f6-bea5-dcf7a54ee35f" providerId="ADAL" clId="{3840EB45-74CA-49F5-8548-3DE287019A31}" dt="2022-12-08T10:51:59.835" v="19818" actId="790"/>
          <ac:spMkLst>
            <pc:docMk/>
            <pc:sldMk cId="3484757520" sldId="485"/>
            <ac:spMk id="7364" creationId="{E3179B7A-0127-442D-BD3C-BFC81FA0BEA6}"/>
          </ac:spMkLst>
        </pc:spChg>
        <pc:spChg chg="mod">
          <ac:chgData name="Kolakowski, Artur" userId="9c34c8cc-b1df-44f6-bea5-dcf7a54ee35f" providerId="ADAL" clId="{3840EB45-74CA-49F5-8548-3DE287019A31}" dt="2022-12-08T10:51:59.837" v="19819" actId="790"/>
          <ac:spMkLst>
            <pc:docMk/>
            <pc:sldMk cId="3484757520" sldId="485"/>
            <ac:spMk id="7365" creationId="{A9ABF66B-9339-4596-8C45-BF702018D2D4}"/>
          </ac:spMkLst>
        </pc:spChg>
        <pc:spChg chg="mod">
          <ac:chgData name="Kolakowski, Artur" userId="9c34c8cc-b1df-44f6-bea5-dcf7a54ee35f" providerId="ADAL" clId="{3840EB45-74CA-49F5-8548-3DE287019A31}" dt="2022-12-08T10:51:59.839" v="19820" actId="790"/>
          <ac:spMkLst>
            <pc:docMk/>
            <pc:sldMk cId="3484757520" sldId="485"/>
            <ac:spMk id="7366" creationId="{980D83FD-7D21-498E-AE18-97887080245D}"/>
          </ac:spMkLst>
        </pc:spChg>
        <pc:spChg chg="mod">
          <ac:chgData name="Kolakowski, Artur" userId="9c34c8cc-b1df-44f6-bea5-dcf7a54ee35f" providerId="ADAL" clId="{3840EB45-74CA-49F5-8548-3DE287019A31}" dt="2022-12-08T10:51:59.841" v="19821" actId="790"/>
          <ac:spMkLst>
            <pc:docMk/>
            <pc:sldMk cId="3484757520" sldId="485"/>
            <ac:spMk id="7367" creationId="{71487B75-3D78-4D62-A8BC-C79B6FFE9D0A}"/>
          </ac:spMkLst>
        </pc:spChg>
        <pc:spChg chg="mod">
          <ac:chgData name="Kolakowski, Artur" userId="9c34c8cc-b1df-44f6-bea5-dcf7a54ee35f" providerId="ADAL" clId="{3840EB45-74CA-49F5-8548-3DE287019A31}" dt="2022-12-08T10:51:59.843" v="19822" actId="790"/>
          <ac:spMkLst>
            <pc:docMk/>
            <pc:sldMk cId="3484757520" sldId="485"/>
            <ac:spMk id="7368" creationId="{92BCDCF3-1A39-4B7B-A6B3-3AE569266892}"/>
          </ac:spMkLst>
        </pc:spChg>
        <pc:spChg chg="mod">
          <ac:chgData name="Kolakowski, Artur" userId="9c34c8cc-b1df-44f6-bea5-dcf7a54ee35f" providerId="ADAL" clId="{3840EB45-74CA-49F5-8548-3DE287019A31}" dt="2022-12-08T10:51:59.846" v="19823" actId="790"/>
          <ac:spMkLst>
            <pc:docMk/>
            <pc:sldMk cId="3484757520" sldId="485"/>
            <ac:spMk id="7369" creationId="{7401BC4F-6438-47FC-95CF-12B5BC305AC0}"/>
          </ac:spMkLst>
        </pc:spChg>
        <pc:spChg chg="mod">
          <ac:chgData name="Kolakowski, Artur" userId="9c34c8cc-b1df-44f6-bea5-dcf7a54ee35f" providerId="ADAL" clId="{3840EB45-74CA-49F5-8548-3DE287019A31}" dt="2022-12-08T10:51:59.849" v="19824" actId="790"/>
          <ac:spMkLst>
            <pc:docMk/>
            <pc:sldMk cId="3484757520" sldId="485"/>
            <ac:spMk id="7370" creationId="{146F7F48-B7F1-4E3D-A794-B565E939A592}"/>
          </ac:spMkLst>
        </pc:spChg>
        <pc:spChg chg="mod">
          <ac:chgData name="Kolakowski, Artur" userId="9c34c8cc-b1df-44f6-bea5-dcf7a54ee35f" providerId="ADAL" clId="{3840EB45-74CA-49F5-8548-3DE287019A31}" dt="2022-12-08T10:51:59.851" v="19825" actId="790"/>
          <ac:spMkLst>
            <pc:docMk/>
            <pc:sldMk cId="3484757520" sldId="485"/>
            <ac:spMk id="7371" creationId="{68546E14-DC25-42EF-AE9F-62F60B8D2E5B}"/>
          </ac:spMkLst>
        </pc:spChg>
        <pc:spChg chg="mod">
          <ac:chgData name="Kolakowski, Artur" userId="9c34c8cc-b1df-44f6-bea5-dcf7a54ee35f" providerId="ADAL" clId="{3840EB45-74CA-49F5-8548-3DE287019A31}" dt="2022-12-08T10:51:59.854" v="19826" actId="790"/>
          <ac:spMkLst>
            <pc:docMk/>
            <pc:sldMk cId="3484757520" sldId="485"/>
            <ac:spMk id="7372" creationId="{2393F846-8F4F-4773-88ED-8CD7EE0C3CBB}"/>
          </ac:spMkLst>
        </pc:spChg>
        <pc:spChg chg="mod">
          <ac:chgData name="Kolakowski, Artur" userId="9c34c8cc-b1df-44f6-bea5-dcf7a54ee35f" providerId="ADAL" clId="{3840EB45-74CA-49F5-8548-3DE287019A31}" dt="2022-12-08T10:51:59.856" v="19827" actId="790"/>
          <ac:spMkLst>
            <pc:docMk/>
            <pc:sldMk cId="3484757520" sldId="485"/>
            <ac:spMk id="7373" creationId="{ED44D556-F136-48CF-9856-37E18726E3DF}"/>
          </ac:spMkLst>
        </pc:spChg>
        <pc:spChg chg="mod">
          <ac:chgData name="Kolakowski, Artur" userId="9c34c8cc-b1df-44f6-bea5-dcf7a54ee35f" providerId="ADAL" clId="{3840EB45-74CA-49F5-8548-3DE287019A31}" dt="2022-12-08T10:51:59.857" v="19828" actId="790"/>
          <ac:spMkLst>
            <pc:docMk/>
            <pc:sldMk cId="3484757520" sldId="485"/>
            <ac:spMk id="7374" creationId="{7F2D94E6-F69D-495E-907D-3BA58850B442}"/>
          </ac:spMkLst>
        </pc:spChg>
        <pc:spChg chg="mod">
          <ac:chgData name="Kolakowski, Artur" userId="9c34c8cc-b1df-44f6-bea5-dcf7a54ee35f" providerId="ADAL" clId="{3840EB45-74CA-49F5-8548-3DE287019A31}" dt="2022-12-08T10:51:59.859" v="19829" actId="790"/>
          <ac:spMkLst>
            <pc:docMk/>
            <pc:sldMk cId="3484757520" sldId="485"/>
            <ac:spMk id="7375" creationId="{99FFC600-B2CB-418A-8579-63A1647E4912}"/>
          </ac:spMkLst>
        </pc:spChg>
        <pc:spChg chg="mod">
          <ac:chgData name="Kolakowski, Artur" userId="9c34c8cc-b1df-44f6-bea5-dcf7a54ee35f" providerId="ADAL" clId="{3840EB45-74CA-49F5-8548-3DE287019A31}" dt="2022-12-08T10:51:59.862" v="19830" actId="790"/>
          <ac:spMkLst>
            <pc:docMk/>
            <pc:sldMk cId="3484757520" sldId="485"/>
            <ac:spMk id="7376" creationId="{2ACF40FE-A9DF-4054-833B-B2C92AE2A4F6}"/>
          </ac:spMkLst>
        </pc:spChg>
        <pc:spChg chg="mod">
          <ac:chgData name="Kolakowski, Artur" userId="9c34c8cc-b1df-44f6-bea5-dcf7a54ee35f" providerId="ADAL" clId="{3840EB45-74CA-49F5-8548-3DE287019A31}" dt="2022-12-08T10:51:59.864" v="19831" actId="790"/>
          <ac:spMkLst>
            <pc:docMk/>
            <pc:sldMk cId="3484757520" sldId="485"/>
            <ac:spMk id="7377" creationId="{C99D0DCC-684E-4F64-979B-9AFFDF318AD1}"/>
          </ac:spMkLst>
        </pc:spChg>
        <pc:spChg chg="mod">
          <ac:chgData name="Kolakowski, Artur" userId="9c34c8cc-b1df-44f6-bea5-dcf7a54ee35f" providerId="ADAL" clId="{3840EB45-74CA-49F5-8548-3DE287019A31}" dt="2022-12-08T10:51:59.867" v="19832" actId="790"/>
          <ac:spMkLst>
            <pc:docMk/>
            <pc:sldMk cId="3484757520" sldId="485"/>
            <ac:spMk id="7378" creationId="{4E2089B2-83D4-4EC7-AC5B-8F2032E2F957}"/>
          </ac:spMkLst>
        </pc:spChg>
        <pc:spChg chg="mod">
          <ac:chgData name="Kolakowski, Artur" userId="9c34c8cc-b1df-44f6-bea5-dcf7a54ee35f" providerId="ADAL" clId="{3840EB45-74CA-49F5-8548-3DE287019A31}" dt="2022-12-08T10:51:59.870" v="19833" actId="790"/>
          <ac:spMkLst>
            <pc:docMk/>
            <pc:sldMk cId="3484757520" sldId="485"/>
            <ac:spMk id="7379" creationId="{571411F6-6DD3-468A-96FD-28CAB3D8F5BE}"/>
          </ac:spMkLst>
        </pc:spChg>
        <pc:spChg chg="mod">
          <ac:chgData name="Kolakowski, Artur" userId="9c34c8cc-b1df-44f6-bea5-dcf7a54ee35f" providerId="ADAL" clId="{3840EB45-74CA-49F5-8548-3DE287019A31}" dt="2022-12-08T10:51:59.873" v="19834" actId="790"/>
          <ac:spMkLst>
            <pc:docMk/>
            <pc:sldMk cId="3484757520" sldId="485"/>
            <ac:spMk id="7380" creationId="{C4AB3422-F60B-471B-9CB4-60B4D787D0CA}"/>
          </ac:spMkLst>
        </pc:spChg>
        <pc:spChg chg="mod">
          <ac:chgData name="Kolakowski, Artur" userId="9c34c8cc-b1df-44f6-bea5-dcf7a54ee35f" providerId="ADAL" clId="{3840EB45-74CA-49F5-8548-3DE287019A31}" dt="2022-12-08T10:51:59.875" v="19835" actId="790"/>
          <ac:spMkLst>
            <pc:docMk/>
            <pc:sldMk cId="3484757520" sldId="485"/>
            <ac:spMk id="7381" creationId="{7E91B369-7532-4CF8-BAEC-85C2B07C06B3}"/>
          </ac:spMkLst>
        </pc:spChg>
        <pc:spChg chg="mod">
          <ac:chgData name="Kolakowski, Artur" userId="9c34c8cc-b1df-44f6-bea5-dcf7a54ee35f" providerId="ADAL" clId="{3840EB45-74CA-49F5-8548-3DE287019A31}" dt="2022-12-08T10:51:59.877" v="19836" actId="790"/>
          <ac:spMkLst>
            <pc:docMk/>
            <pc:sldMk cId="3484757520" sldId="485"/>
            <ac:spMk id="7382" creationId="{837A20E8-4505-468C-86A5-F732A6623D09}"/>
          </ac:spMkLst>
        </pc:spChg>
        <pc:spChg chg="mod">
          <ac:chgData name="Kolakowski, Artur" userId="9c34c8cc-b1df-44f6-bea5-dcf7a54ee35f" providerId="ADAL" clId="{3840EB45-74CA-49F5-8548-3DE287019A31}" dt="2022-12-08T10:51:59.881" v="19837" actId="790"/>
          <ac:spMkLst>
            <pc:docMk/>
            <pc:sldMk cId="3484757520" sldId="485"/>
            <ac:spMk id="7383" creationId="{54084D55-9F1F-4A9A-93EA-AAD7C77881A2}"/>
          </ac:spMkLst>
        </pc:spChg>
        <pc:spChg chg="mod">
          <ac:chgData name="Kolakowski, Artur" userId="9c34c8cc-b1df-44f6-bea5-dcf7a54ee35f" providerId="ADAL" clId="{3840EB45-74CA-49F5-8548-3DE287019A31}" dt="2022-12-08T10:51:59.883" v="19838" actId="790"/>
          <ac:spMkLst>
            <pc:docMk/>
            <pc:sldMk cId="3484757520" sldId="485"/>
            <ac:spMk id="7384" creationId="{C9638D1B-D0EA-4036-9E49-EA5A84741591}"/>
          </ac:spMkLst>
        </pc:spChg>
        <pc:spChg chg="mod">
          <ac:chgData name="Kolakowski, Artur" userId="9c34c8cc-b1df-44f6-bea5-dcf7a54ee35f" providerId="ADAL" clId="{3840EB45-74CA-49F5-8548-3DE287019A31}" dt="2022-12-08T10:51:59.886" v="19839" actId="790"/>
          <ac:spMkLst>
            <pc:docMk/>
            <pc:sldMk cId="3484757520" sldId="485"/>
            <ac:spMk id="7385" creationId="{131E34F0-C4AD-4280-B524-7C28A21D6ABE}"/>
          </ac:spMkLst>
        </pc:spChg>
        <pc:spChg chg="mod">
          <ac:chgData name="Kolakowski, Artur" userId="9c34c8cc-b1df-44f6-bea5-dcf7a54ee35f" providerId="ADAL" clId="{3840EB45-74CA-49F5-8548-3DE287019A31}" dt="2022-12-08T10:51:59.888" v="19840" actId="790"/>
          <ac:spMkLst>
            <pc:docMk/>
            <pc:sldMk cId="3484757520" sldId="485"/>
            <ac:spMk id="7386" creationId="{5F7D231D-1B4C-46B8-BA1B-140508D8B0CA}"/>
          </ac:spMkLst>
        </pc:spChg>
        <pc:spChg chg="mod">
          <ac:chgData name="Kolakowski, Artur" userId="9c34c8cc-b1df-44f6-bea5-dcf7a54ee35f" providerId="ADAL" clId="{3840EB45-74CA-49F5-8548-3DE287019A31}" dt="2022-12-08T10:51:59.889" v="19841" actId="790"/>
          <ac:spMkLst>
            <pc:docMk/>
            <pc:sldMk cId="3484757520" sldId="485"/>
            <ac:spMk id="7387" creationId="{407BA205-5DF4-4726-9CBE-39C20A752518}"/>
          </ac:spMkLst>
        </pc:spChg>
        <pc:spChg chg="mod">
          <ac:chgData name="Kolakowski, Artur" userId="9c34c8cc-b1df-44f6-bea5-dcf7a54ee35f" providerId="ADAL" clId="{3840EB45-74CA-49F5-8548-3DE287019A31}" dt="2022-12-08T10:51:59.891" v="19842" actId="790"/>
          <ac:spMkLst>
            <pc:docMk/>
            <pc:sldMk cId="3484757520" sldId="485"/>
            <ac:spMk id="7388" creationId="{09A38890-06F2-45E9-B586-3D0A8644D23B}"/>
          </ac:spMkLst>
        </pc:spChg>
        <pc:spChg chg="mod">
          <ac:chgData name="Kolakowski, Artur" userId="9c34c8cc-b1df-44f6-bea5-dcf7a54ee35f" providerId="ADAL" clId="{3840EB45-74CA-49F5-8548-3DE287019A31}" dt="2022-12-08T10:51:59.893" v="19843" actId="790"/>
          <ac:spMkLst>
            <pc:docMk/>
            <pc:sldMk cId="3484757520" sldId="485"/>
            <ac:spMk id="7389" creationId="{A4A0914B-407C-4E6E-92A2-6E5FB5B0CC2A}"/>
          </ac:spMkLst>
        </pc:spChg>
        <pc:spChg chg="mod">
          <ac:chgData name="Kolakowski, Artur" userId="9c34c8cc-b1df-44f6-bea5-dcf7a54ee35f" providerId="ADAL" clId="{3840EB45-74CA-49F5-8548-3DE287019A31}" dt="2022-12-08T10:51:59.896" v="19844" actId="790"/>
          <ac:spMkLst>
            <pc:docMk/>
            <pc:sldMk cId="3484757520" sldId="485"/>
            <ac:spMk id="7390" creationId="{AF94A4A0-55FC-4808-B88B-1A91D0562DFE}"/>
          </ac:spMkLst>
        </pc:spChg>
        <pc:spChg chg="mod">
          <ac:chgData name="Kolakowski, Artur" userId="9c34c8cc-b1df-44f6-bea5-dcf7a54ee35f" providerId="ADAL" clId="{3840EB45-74CA-49F5-8548-3DE287019A31}" dt="2022-12-08T10:51:59.898" v="19845" actId="790"/>
          <ac:spMkLst>
            <pc:docMk/>
            <pc:sldMk cId="3484757520" sldId="485"/>
            <ac:spMk id="7391" creationId="{7F04A8D5-6E59-40E8-BFCA-805F600B00D9}"/>
          </ac:spMkLst>
        </pc:spChg>
        <pc:spChg chg="mod">
          <ac:chgData name="Kolakowski, Artur" userId="9c34c8cc-b1df-44f6-bea5-dcf7a54ee35f" providerId="ADAL" clId="{3840EB45-74CA-49F5-8548-3DE287019A31}" dt="2022-12-08T10:51:59.901" v="19846" actId="790"/>
          <ac:spMkLst>
            <pc:docMk/>
            <pc:sldMk cId="3484757520" sldId="485"/>
            <ac:spMk id="7392" creationId="{15352543-6A6B-4621-B3E5-B54A0373455E}"/>
          </ac:spMkLst>
        </pc:spChg>
        <pc:spChg chg="mod">
          <ac:chgData name="Kolakowski, Artur" userId="9c34c8cc-b1df-44f6-bea5-dcf7a54ee35f" providerId="ADAL" clId="{3840EB45-74CA-49F5-8548-3DE287019A31}" dt="2022-12-08T10:51:59.903" v="19847" actId="790"/>
          <ac:spMkLst>
            <pc:docMk/>
            <pc:sldMk cId="3484757520" sldId="485"/>
            <ac:spMk id="7393" creationId="{CE849BDB-6F5F-43E1-ADF9-F9029FF6ACED}"/>
          </ac:spMkLst>
        </pc:spChg>
        <pc:spChg chg="mod">
          <ac:chgData name="Kolakowski, Artur" userId="9c34c8cc-b1df-44f6-bea5-dcf7a54ee35f" providerId="ADAL" clId="{3840EB45-74CA-49F5-8548-3DE287019A31}" dt="2022-12-08T10:51:59.905" v="19848" actId="790"/>
          <ac:spMkLst>
            <pc:docMk/>
            <pc:sldMk cId="3484757520" sldId="485"/>
            <ac:spMk id="7394" creationId="{B6A311BE-5845-4EDC-B589-D48FBF5C7223}"/>
          </ac:spMkLst>
        </pc:spChg>
        <pc:spChg chg="mod">
          <ac:chgData name="Kolakowski, Artur" userId="9c34c8cc-b1df-44f6-bea5-dcf7a54ee35f" providerId="ADAL" clId="{3840EB45-74CA-49F5-8548-3DE287019A31}" dt="2022-12-08T10:51:59.907" v="19849" actId="790"/>
          <ac:spMkLst>
            <pc:docMk/>
            <pc:sldMk cId="3484757520" sldId="485"/>
            <ac:spMk id="7395" creationId="{D2F00775-592D-48AF-835B-7BFE6E39366E}"/>
          </ac:spMkLst>
        </pc:spChg>
        <pc:spChg chg="mod">
          <ac:chgData name="Kolakowski, Artur" userId="9c34c8cc-b1df-44f6-bea5-dcf7a54ee35f" providerId="ADAL" clId="{3840EB45-74CA-49F5-8548-3DE287019A31}" dt="2022-12-08T10:51:59.909" v="19850" actId="790"/>
          <ac:spMkLst>
            <pc:docMk/>
            <pc:sldMk cId="3484757520" sldId="485"/>
            <ac:spMk id="7396" creationId="{25FA9D35-2F9F-4BDE-A075-6639CA918FA3}"/>
          </ac:spMkLst>
        </pc:spChg>
        <pc:spChg chg="mod">
          <ac:chgData name="Kolakowski, Artur" userId="9c34c8cc-b1df-44f6-bea5-dcf7a54ee35f" providerId="ADAL" clId="{3840EB45-74CA-49F5-8548-3DE287019A31}" dt="2022-12-08T10:51:59.912" v="19851" actId="790"/>
          <ac:spMkLst>
            <pc:docMk/>
            <pc:sldMk cId="3484757520" sldId="485"/>
            <ac:spMk id="7397" creationId="{018D7735-204D-47FC-82F6-BF1016407104}"/>
          </ac:spMkLst>
        </pc:spChg>
        <pc:spChg chg="mod">
          <ac:chgData name="Kolakowski, Artur" userId="9c34c8cc-b1df-44f6-bea5-dcf7a54ee35f" providerId="ADAL" clId="{3840EB45-74CA-49F5-8548-3DE287019A31}" dt="2022-12-08T10:51:59.915" v="19852" actId="790"/>
          <ac:spMkLst>
            <pc:docMk/>
            <pc:sldMk cId="3484757520" sldId="485"/>
            <ac:spMk id="7398" creationId="{BBBCEAA2-31F6-4A21-8AE3-25C710627D30}"/>
          </ac:spMkLst>
        </pc:spChg>
        <pc:spChg chg="mod">
          <ac:chgData name="Kolakowski, Artur" userId="9c34c8cc-b1df-44f6-bea5-dcf7a54ee35f" providerId="ADAL" clId="{3840EB45-74CA-49F5-8548-3DE287019A31}" dt="2022-12-08T10:51:59.918" v="19853" actId="790"/>
          <ac:spMkLst>
            <pc:docMk/>
            <pc:sldMk cId="3484757520" sldId="485"/>
            <ac:spMk id="7399" creationId="{149D187D-3CD5-42FA-BD2B-507B1AE6A240}"/>
          </ac:spMkLst>
        </pc:spChg>
        <pc:spChg chg="mod">
          <ac:chgData name="Kolakowski, Artur" userId="9c34c8cc-b1df-44f6-bea5-dcf7a54ee35f" providerId="ADAL" clId="{3840EB45-74CA-49F5-8548-3DE287019A31}" dt="2022-12-08T10:51:59.921" v="19854" actId="790"/>
          <ac:spMkLst>
            <pc:docMk/>
            <pc:sldMk cId="3484757520" sldId="485"/>
            <ac:spMk id="7400" creationId="{2E40329C-670F-4529-B224-CB6E9F62EEBA}"/>
          </ac:spMkLst>
        </pc:spChg>
        <pc:spChg chg="mod">
          <ac:chgData name="Kolakowski, Artur" userId="9c34c8cc-b1df-44f6-bea5-dcf7a54ee35f" providerId="ADAL" clId="{3840EB45-74CA-49F5-8548-3DE287019A31}" dt="2022-12-08T10:51:59.923" v="19855" actId="790"/>
          <ac:spMkLst>
            <pc:docMk/>
            <pc:sldMk cId="3484757520" sldId="485"/>
            <ac:spMk id="7401" creationId="{F2A2CB3B-3A00-41F8-8AB6-63C2E889335E}"/>
          </ac:spMkLst>
        </pc:spChg>
        <pc:spChg chg="mod">
          <ac:chgData name="Kolakowski, Artur" userId="9c34c8cc-b1df-44f6-bea5-dcf7a54ee35f" providerId="ADAL" clId="{3840EB45-74CA-49F5-8548-3DE287019A31}" dt="2022-12-08T10:51:59.925" v="19856" actId="790"/>
          <ac:spMkLst>
            <pc:docMk/>
            <pc:sldMk cId="3484757520" sldId="485"/>
            <ac:spMk id="7402" creationId="{0CAEF987-539D-49AB-9666-C196358F3140}"/>
          </ac:spMkLst>
        </pc:spChg>
        <pc:spChg chg="mod">
          <ac:chgData name="Kolakowski, Artur" userId="9c34c8cc-b1df-44f6-bea5-dcf7a54ee35f" providerId="ADAL" clId="{3840EB45-74CA-49F5-8548-3DE287019A31}" dt="2022-12-08T10:51:59.927" v="19857" actId="790"/>
          <ac:spMkLst>
            <pc:docMk/>
            <pc:sldMk cId="3484757520" sldId="485"/>
            <ac:spMk id="7403" creationId="{7F67FE21-E3FC-4F74-AD8E-65ADEEB07077}"/>
          </ac:spMkLst>
        </pc:spChg>
        <pc:spChg chg="mod">
          <ac:chgData name="Kolakowski, Artur" userId="9c34c8cc-b1df-44f6-bea5-dcf7a54ee35f" providerId="ADAL" clId="{3840EB45-74CA-49F5-8548-3DE287019A31}" dt="2022-12-08T10:51:59.929" v="19858" actId="790"/>
          <ac:spMkLst>
            <pc:docMk/>
            <pc:sldMk cId="3484757520" sldId="485"/>
            <ac:spMk id="7404" creationId="{8ED1BE61-E8C9-4BE9-AB69-77AB74051532}"/>
          </ac:spMkLst>
        </pc:spChg>
        <pc:spChg chg="mod">
          <ac:chgData name="Kolakowski, Artur" userId="9c34c8cc-b1df-44f6-bea5-dcf7a54ee35f" providerId="ADAL" clId="{3840EB45-74CA-49F5-8548-3DE287019A31}" dt="2022-12-08T10:51:59.931" v="19859" actId="790"/>
          <ac:spMkLst>
            <pc:docMk/>
            <pc:sldMk cId="3484757520" sldId="485"/>
            <ac:spMk id="7405" creationId="{2AE69147-5428-408D-831C-EC2EFF5001BD}"/>
          </ac:spMkLst>
        </pc:spChg>
        <pc:spChg chg="mod">
          <ac:chgData name="Kolakowski, Artur" userId="9c34c8cc-b1df-44f6-bea5-dcf7a54ee35f" providerId="ADAL" clId="{3840EB45-74CA-49F5-8548-3DE287019A31}" dt="2022-12-08T10:51:59.934" v="19860" actId="790"/>
          <ac:spMkLst>
            <pc:docMk/>
            <pc:sldMk cId="3484757520" sldId="485"/>
            <ac:spMk id="7406" creationId="{CB9E9289-F154-43DA-A432-4B932420ED46}"/>
          </ac:spMkLst>
        </pc:spChg>
        <pc:spChg chg="mod">
          <ac:chgData name="Kolakowski, Artur" userId="9c34c8cc-b1df-44f6-bea5-dcf7a54ee35f" providerId="ADAL" clId="{3840EB45-74CA-49F5-8548-3DE287019A31}" dt="2022-12-08T10:51:59.936" v="19861" actId="790"/>
          <ac:spMkLst>
            <pc:docMk/>
            <pc:sldMk cId="3484757520" sldId="485"/>
            <ac:spMk id="7407" creationId="{F8A9E55A-4A04-430B-9A92-85291BEA4198}"/>
          </ac:spMkLst>
        </pc:spChg>
        <pc:spChg chg="mod">
          <ac:chgData name="Kolakowski, Artur" userId="9c34c8cc-b1df-44f6-bea5-dcf7a54ee35f" providerId="ADAL" clId="{3840EB45-74CA-49F5-8548-3DE287019A31}" dt="2022-12-08T10:51:59.938" v="19862" actId="790"/>
          <ac:spMkLst>
            <pc:docMk/>
            <pc:sldMk cId="3484757520" sldId="485"/>
            <ac:spMk id="7408" creationId="{FEDA7CF3-4BEC-4C10-AA04-19EA4251C5A2}"/>
          </ac:spMkLst>
        </pc:spChg>
        <pc:spChg chg="mod">
          <ac:chgData name="Kolakowski, Artur" userId="9c34c8cc-b1df-44f6-bea5-dcf7a54ee35f" providerId="ADAL" clId="{3840EB45-74CA-49F5-8548-3DE287019A31}" dt="2022-12-08T10:51:59.940" v="19863" actId="790"/>
          <ac:spMkLst>
            <pc:docMk/>
            <pc:sldMk cId="3484757520" sldId="485"/>
            <ac:spMk id="7409" creationId="{87090600-26EB-4998-BF51-047272929018}"/>
          </ac:spMkLst>
        </pc:spChg>
        <pc:spChg chg="mod">
          <ac:chgData name="Kolakowski, Artur" userId="9c34c8cc-b1df-44f6-bea5-dcf7a54ee35f" providerId="ADAL" clId="{3840EB45-74CA-49F5-8548-3DE287019A31}" dt="2022-12-08T10:51:59.942" v="19864" actId="790"/>
          <ac:spMkLst>
            <pc:docMk/>
            <pc:sldMk cId="3484757520" sldId="485"/>
            <ac:spMk id="7410" creationId="{D4529060-A685-42D4-A404-0CF436CF3430}"/>
          </ac:spMkLst>
        </pc:spChg>
        <pc:spChg chg="mod">
          <ac:chgData name="Kolakowski, Artur" userId="9c34c8cc-b1df-44f6-bea5-dcf7a54ee35f" providerId="ADAL" clId="{3840EB45-74CA-49F5-8548-3DE287019A31}" dt="2022-12-08T10:51:59.944" v="19865" actId="790"/>
          <ac:spMkLst>
            <pc:docMk/>
            <pc:sldMk cId="3484757520" sldId="485"/>
            <ac:spMk id="7411" creationId="{66CCE976-B90E-44F4-B1DB-5264C4B5237F}"/>
          </ac:spMkLst>
        </pc:spChg>
        <pc:spChg chg="mod">
          <ac:chgData name="Kolakowski, Artur" userId="9c34c8cc-b1df-44f6-bea5-dcf7a54ee35f" providerId="ADAL" clId="{3840EB45-74CA-49F5-8548-3DE287019A31}" dt="2022-12-08T10:51:59.947" v="19866" actId="790"/>
          <ac:spMkLst>
            <pc:docMk/>
            <pc:sldMk cId="3484757520" sldId="485"/>
            <ac:spMk id="7412" creationId="{03DEAA4F-1E15-4E11-91F7-9D5A996091FD}"/>
          </ac:spMkLst>
        </pc:spChg>
        <pc:spChg chg="mod">
          <ac:chgData name="Kolakowski, Artur" userId="9c34c8cc-b1df-44f6-bea5-dcf7a54ee35f" providerId="ADAL" clId="{3840EB45-74CA-49F5-8548-3DE287019A31}" dt="2022-12-08T10:51:59.949" v="19867" actId="790"/>
          <ac:spMkLst>
            <pc:docMk/>
            <pc:sldMk cId="3484757520" sldId="485"/>
            <ac:spMk id="7413" creationId="{CE7B70ED-C86B-4B4D-99D1-D6E934A14817}"/>
          </ac:spMkLst>
        </pc:spChg>
        <pc:spChg chg="mod">
          <ac:chgData name="Kolakowski, Artur" userId="9c34c8cc-b1df-44f6-bea5-dcf7a54ee35f" providerId="ADAL" clId="{3840EB45-74CA-49F5-8548-3DE287019A31}" dt="2022-12-08T10:51:59.952" v="19868" actId="790"/>
          <ac:spMkLst>
            <pc:docMk/>
            <pc:sldMk cId="3484757520" sldId="485"/>
            <ac:spMk id="7414" creationId="{F784A943-4D2E-41E8-87C6-F163F9045B11}"/>
          </ac:spMkLst>
        </pc:spChg>
        <pc:spChg chg="mod">
          <ac:chgData name="Kolakowski, Artur" userId="9c34c8cc-b1df-44f6-bea5-dcf7a54ee35f" providerId="ADAL" clId="{3840EB45-74CA-49F5-8548-3DE287019A31}" dt="2022-12-08T10:51:59.954" v="19869" actId="790"/>
          <ac:spMkLst>
            <pc:docMk/>
            <pc:sldMk cId="3484757520" sldId="485"/>
            <ac:spMk id="7415" creationId="{6FE25137-1A2F-4B6C-BC39-81095EC3A443}"/>
          </ac:spMkLst>
        </pc:spChg>
        <pc:spChg chg="mod">
          <ac:chgData name="Kolakowski, Artur" userId="9c34c8cc-b1df-44f6-bea5-dcf7a54ee35f" providerId="ADAL" clId="{3840EB45-74CA-49F5-8548-3DE287019A31}" dt="2022-12-08T10:51:59.956" v="19870" actId="790"/>
          <ac:spMkLst>
            <pc:docMk/>
            <pc:sldMk cId="3484757520" sldId="485"/>
            <ac:spMk id="7416" creationId="{E64490C3-DDA6-4DB4-ABC3-A85E1DE7DDE7}"/>
          </ac:spMkLst>
        </pc:spChg>
        <pc:spChg chg="mod">
          <ac:chgData name="Kolakowski, Artur" userId="9c34c8cc-b1df-44f6-bea5-dcf7a54ee35f" providerId="ADAL" clId="{3840EB45-74CA-49F5-8548-3DE287019A31}" dt="2022-12-08T10:51:59.958" v="19871" actId="790"/>
          <ac:spMkLst>
            <pc:docMk/>
            <pc:sldMk cId="3484757520" sldId="485"/>
            <ac:spMk id="7417" creationId="{DB50D257-D96E-46E9-BB67-677090AB074A}"/>
          </ac:spMkLst>
        </pc:spChg>
        <pc:spChg chg="mod">
          <ac:chgData name="Kolakowski, Artur" userId="9c34c8cc-b1df-44f6-bea5-dcf7a54ee35f" providerId="ADAL" clId="{3840EB45-74CA-49F5-8548-3DE287019A31}" dt="2022-12-08T10:51:59.961" v="19872" actId="790"/>
          <ac:spMkLst>
            <pc:docMk/>
            <pc:sldMk cId="3484757520" sldId="485"/>
            <ac:spMk id="7418" creationId="{64E37B86-50ED-41A3-95FE-19A24ED6F7B8}"/>
          </ac:spMkLst>
        </pc:spChg>
        <pc:spChg chg="mod">
          <ac:chgData name="Kolakowski, Artur" userId="9c34c8cc-b1df-44f6-bea5-dcf7a54ee35f" providerId="ADAL" clId="{3840EB45-74CA-49F5-8548-3DE287019A31}" dt="2022-12-08T10:51:59.964" v="19873" actId="790"/>
          <ac:spMkLst>
            <pc:docMk/>
            <pc:sldMk cId="3484757520" sldId="485"/>
            <ac:spMk id="7419" creationId="{D97CCFE2-127A-4E9E-A115-A33EF59D9274}"/>
          </ac:spMkLst>
        </pc:spChg>
        <pc:spChg chg="mod">
          <ac:chgData name="Kolakowski, Artur" userId="9c34c8cc-b1df-44f6-bea5-dcf7a54ee35f" providerId="ADAL" clId="{3840EB45-74CA-49F5-8548-3DE287019A31}" dt="2022-12-08T10:51:59.966" v="19874" actId="790"/>
          <ac:spMkLst>
            <pc:docMk/>
            <pc:sldMk cId="3484757520" sldId="485"/>
            <ac:spMk id="7420" creationId="{9EFFFCBB-61BE-49C9-B982-F3974960C7D4}"/>
          </ac:spMkLst>
        </pc:spChg>
        <pc:spChg chg="mod">
          <ac:chgData name="Kolakowski, Artur" userId="9c34c8cc-b1df-44f6-bea5-dcf7a54ee35f" providerId="ADAL" clId="{3840EB45-74CA-49F5-8548-3DE287019A31}" dt="2022-12-08T10:51:59.969" v="19875" actId="790"/>
          <ac:spMkLst>
            <pc:docMk/>
            <pc:sldMk cId="3484757520" sldId="485"/>
            <ac:spMk id="7421" creationId="{11714F7B-8F21-40D0-845B-4D28D4BE0D23}"/>
          </ac:spMkLst>
        </pc:spChg>
        <pc:spChg chg="mod">
          <ac:chgData name="Kolakowski, Artur" userId="9c34c8cc-b1df-44f6-bea5-dcf7a54ee35f" providerId="ADAL" clId="{3840EB45-74CA-49F5-8548-3DE287019A31}" dt="2022-12-08T10:51:59.971" v="19876" actId="790"/>
          <ac:spMkLst>
            <pc:docMk/>
            <pc:sldMk cId="3484757520" sldId="485"/>
            <ac:spMk id="7422" creationId="{53A16604-9FC2-4A51-9012-ABAA7B6FE5CA}"/>
          </ac:spMkLst>
        </pc:spChg>
        <pc:spChg chg="mod">
          <ac:chgData name="Kolakowski, Artur" userId="9c34c8cc-b1df-44f6-bea5-dcf7a54ee35f" providerId="ADAL" clId="{3840EB45-74CA-49F5-8548-3DE287019A31}" dt="2022-12-08T10:51:59.974" v="19877" actId="790"/>
          <ac:spMkLst>
            <pc:docMk/>
            <pc:sldMk cId="3484757520" sldId="485"/>
            <ac:spMk id="7423" creationId="{1E73AF57-7791-4806-B3CB-CF3103BA651E}"/>
          </ac:spMkLst>
        </pc:spChg>
        <pc:spChg chg="mod">
          <ac:chgData name="Kolakowski, Artur" userId="9c34c8cc-b1df-44f6-bea5-dcf7a54ee35f" providerId="ADAL" clId="{3840EB45-74CA-49F5-8548-3DE287019A31}" dt="2022-12-08T10:51:59.976" v="19878" actId="790"/>
          <ac:spMkLst>
            <pc:docMk/>
            <pc:sldMk cId="3484757520" sldId="485"/>
            <ac:spMk id="7424" creationId="{B4418626-413D-4394-A23E-4DBFF433E9EE}"/>
          </ac:spMkLst>
        </pc:spChg>
        <pc:spChg chg="mod">
          <ac:chgData name="Kolakowski, Artur" userId="9c34c8cc-b1df-44f6-bea5-dcf7a54ee35f" providerId="ADAL" clId="{3840EB45-74CA-49F5-8548-3DE287019A31}" dt="2022-12-08T10:51:59.979" v="19879" actId="790"/>
          <ac:spMkLst>
            <pc:docMk/>
            <pc:sldMk cId="3484757520" sldId="485"/>
            <ac:spMk id="7425" creationId="{CBC491CE-523B-4449-9FEF-FB2A8D9D4913}"/>
          </ac:spMkLst>
        </pc:spChg>
        <pc:spChg chg="mod">
          <ac:chgData name="Kolakowski, Artur" userId="9c34c8cc-b1df-44f6-bea5-dcf7a54ee35f" providerId="ADAL" clId="{3840EB45-74CA-49F5-8548-3DE287019A31}" dt="2022-12-08T10:51:59.982" v="19880" actId="790"/>
          <ac:spMkLst>
            <pc:docMk/>
            <pc:sldMk cId="3484757520" sldId="485"/>
            <ac:spMk id="7426" creationId="{9FFCEBF6-F8B8-4810-9F38-F67DF16E0DAC}"/>
          </ac:spMkLst>
        </pc:spChg>
        <pc:spChg chg="mod">
          <ac:chgData name="Kolakowski, Artur" userId="9c34c8cc-b1df-44f6-bea5-dcf7a54ee35f" providerId="ADAL" clId="{3840EB45-74CA-49F5-8548-3DE287019A31}" dt="2022-12-08T10:51:59.985" v="19881" actId="790"/>
          <ac:spMkLst>
            <pc:docMk/>
            <pc:sldMk cId="3484757520" sldId="485"/>
            <ac:spMk id="7427" creationId="{7EC2436C-7F45-4F88-869E-105CE5F234A5}"/>
          </ac:spMkLst>
        </pc:spChg>
        <pc:spChg chg="mod">
          <ac:chgData name="Kolakowski, Artur" userId="9c34c8cc-b1df-44f6-bea5-dcf7a54ee35f" providerId="ADAL" clId="{3840EB45-74CA-49F5-8548-3DE287019A31}" dt="2022-12-08T10:51:59.988" v="19882" actId="790"/>
          <ac:spMkLst>
            <pc:docMk/>
            <pc:sldMk cId="3484757520" sldId="485"/>
            <ac:spMk id="7428" creationId="{C2546703-8524-4194-99F2-AF296806D2CE}"/>
          </ac:spMkLst>
        </pc:spChg>
        <pc:spChg chg="mod">
          <ac:chgData name="Kolakowski, Artur" userId="9c34c8cc-b1df-44f6-bea5-dcf7a54ee35f" providerId="ADAL" clId="{3840EB45-74CA-49F5-8548-3DE287019A31}" dt="2022-12-08T10:51:59.990" v="19883" actId="790"/>
          <ac:spMkLst>
            <pc:docMk/>
            <pc:sldMk cId="3484757520" sldId="485"/>
            <ac:spMk id="7429" creationId="{9E3BAE42-485D-425C-A62C-62EE2B9181D2}"/>
          </ac:spMkLst>
        </pc:spChg>
        <pc:spChg chg="mod">
          <ac:chgData name="Kolakowski, Artur" userId="9c34c8cc-b1df-44f6-bea5-dcf7a54ee35f" providerId="ADAL" clId="{3840EB45-74CA-49F5-8548-3DE287019A31}" dt="2022-12-08T10:51:59.993" v="19884" actId="790"/>
          <ac:spMkLst>
            <pc:docMk/>
            <pc:sldMk cId="3484757520" sldId="485"/>
            <ac:spMk id="7430" creationId="{9BC6B050-CE12-4983-A320-86911AC4E0E4}"/>
          </ac:spMkLst>
        </pc:spChg>
        <pc:spChg chg="mod">
          <ac:chgData name="Kolakowski, Artur" userId="9c34c8cc-b1df-44f6-bea5-dcf7a54ee35f" providerId="ADAL" clId="{3840EB45-74CA-49F5-8548-3DE287019A31}" dt="2022-12-08T10:51:59.995" v="19885" actId="790"/>
          <ac:spMkLst>
            <pc:docMk/>
            <pc:sldMk cId="3484757520" sldId="485"/>
            <ac:spMk id="7431" creationId="{E7B1965F-2847-41E8-A581-C68E2AF873D4}"/>
          </ac:spMkLst>
        </pc:spChg>
        <pc:spChg chg="mod">
          <ac:chgData name="Kolakowski, Artur" userId="9c34c8cc-b1df-44f6-bea5-dcf7a54ee35f" providerId="ADAL" clId="{3840EB45-74CA-49F5-8548-3DE287019A31}" dt="2022-12-08T10:51:59.997" v="19886" actId="790"/>
          <ac:spMkLst>
            <pc:docMk/>
            <pc:sldMk cId="3484757520" sldId="485"/>
            <ac:spMk id="7432" creationId="{DB570F64-FC75-4EC1-9B51-41FB3E2FE086}"/>
          </ac:spMkLst>
        </pc:spChg>
        <pc:spChg chg="mod">
          <ac:chgData name="Kolakowski, Artur" userId="9c34c8cc-b1df-44f6-bea5-dcf7a54ee35f" providerId="ADAL" clId="{3840EB45-74CA-49F5-8548-3DE287019A31}" dt="2022-12-08T10:52:00" v="19887" actId="790"/>
          <ac:spMkLst>
            <pc:docMk/>
            <pc:sldMk cId="3484757520" sldId="485"/>
            <ac:spMk id="7433" creationId="{A670ED7E-5603-494B-AA62-08961A76ACB4}"/>
          </ac:spMkLst>
        </pc:spChg>
        <pc:spChg chg="mod">
          <ac:chgData name="Kolakowski, Artur" userId="9c34c8cc-b1df-44f6-bea5-dcf7a54ee35f" providerId="ADAL" clId="{3840EB45-74CA-49F5-8548-3DE287019A31}" dt="2022-12-08T10:52:00.002" v="19888" actId="790"/>
          <ac:spMkLst>
            <pc:docMk/>
            <pc:sldMk cId="3484757520" sldId="485"/>
            <ac:spMk id="7434" creationId="{A34D2889-471B-4959-B2B1-D7453A2FFEF4}"/>
          </ac:spMkLst>
        </pc:spChg>
        <pc:spChg chg="mod">
          <ac:chgData name="Kolakowski, Artur" userId="9c34c8cc-b1df-44f6-bea5-dcf7a54ee35f" providerId="ADAL" clId="{3840EB45-74CA-49F5-8548-3DE287019A31}" dt="2022-12-08T10:52:00.004" v="19889" actId="790"/>
          <ac:spMkLst>
            <pc:docMk/>
            <pc:sldMk cId="3484757520" sldId="485"/>
            <ac:spMk id="7435" creationId="{B8BFAFA6-3263-4D0D-9782-58B63B6A3FD4}"/>
          </ac:spMkLst>
        </pc:spChg>
        <pc:spChg chg="mod">
          <ac:chgData name="Kolakowski, Artur" userId="9c34c8cc-b1df-44f6-bea5-dcf7a54ee35f" providerId="ADAL" clId="{3840EB45-74CA-49F5-8548-3DE287019A31}" dt="2022-12-08T10:52:00.006" v="19890" actId="790"/>
          <ac:spMkLst>
            <pc:docMk/>
            <pc:sldMk cId="3484757520" sldId="485"/>
            <ac:spMk id="7436" creationId="{E12215ED-110D-4EFF-B54A-6EAE65AC2CE4}"/>
          </ac:spMkLst>
        </pc:spChg>
        <pc:spChg chg="mod">
          <ac:chgData name="Kolakowski, Artur" userId="9c34c8cc-b1df-44f6-bea5-dcf7a54ee35f" providerId="ADAL" clId="{3840EB45-74CA-49F5-8548-3DE287019A31}" dt="2022-12-08T10:52:00.008" v="19891" actId="790"/>
          <ac:spMkLst>
            <pc:docMk/>
            <pc:sldMk cId="3484757520" sldId="485"/>
            <ac:spMk id="7437" creationId="{589875E6-EEF9-46F4-AD3B-35DA6ED1068D}"/>
          </ac:spMkLst>
        </pc:spChg>
        <pc:spChg chg="mod">
          <ac:chgData name="Kolakowski, Artur" userId="9c34c8cc-b1df-44f6-bea5-dcf7a54ee35f" providerId="ADAL" clId="{3840EB45-74CA-49F5-8548-3DE287019A31}" dt="2022-12-08T10:52:00.010" v="19892" actId="790"/>
          <ac:spMkLst>
            <pc:docMk/>
            <pc:sldMk cId="3484757520" sldId="485"/>
            <ac:spMk id="7438" creationId="{DBB52833-40CF-49C6-855B-6CBDEE24D5E4}"/>
          </ac:spMkLst>
        </pc:spChg>
        <pc:spChg chg="mod">
          <ac:chgData name="Kolakowski, Artur" userId="9c34c8cc-b1df-44f6-bea5-dcf7a54ee35f" providerId="ADAL" clId="{3840EB45-74CA-49F5-8548-3DE287019A31}" dt="2022-12-08T10:52:00.013" v="19893" actId="790"/>
          <ac:spMkLst>
            <pc:docMk/>
            <pc:sldMk cId="3484757520" sldId="485"/>
            <ac:spMk id="7439" creationId="{DA748F82-38C4-4294-B5E7-6D0FB1E1AF57}"/>
          </ac:spMkLst>
        </pc:spChg>
        <pc:spChg chg="mod">
          <ac:chgData name="Kolakowski, Artur" userId="9c34c8cc-b1df-44f6-bea5-dcf7a54ee35f" providerId="ADAL" clId="{3840EB45-74CA-49F5-8548-3DE287019A31}" dt="2022-12-08T10:52:00.017" v="19894" actId="790"/>
          <ac:spMkLst>
            <pc:docMk/>
            <pc:sldMk cId="3484757520" sldId="485"/>
            <ac:spMk id="7440" creationId="{F012D919-55E0-4A46-A652-7F551AF05758}"/>
          </ac:spMkLst>
        </pc:spChg>
        <pc:spChg chg="mod">
          <ac:chgData name="Kolakowski, Artur" userId="9c34c8cc-b1df-44f6-bea5-dcf7a54ee35f" providerId="ADAL" clId="{3840EB45-74CA-49F5-8548-3DE287019A31}" dt="2022-12-08T10:52:00.020" v="19895" actId="790"/>
          <ac:spMkLst>
            <pc:docMk/>
            <pc:sldMk cId="3484757520" sldId="485"/>
            <ac:spMk id="7441" creationId="{805DC81E-38EB-4C43-A9D7-E449782DFFB9}"/>
          </ac:spMkLst>
        </pc:spChg>
        <pc:spChg chg="mod">
          <ac:chgData name="Kolakowski, Artur" userId="9c34c8cc-b1df-44f6-bea5-dcf7a54ee35f" providerId="ADAL" clId="{3840EB45-74CA-49F5-8548-3DE287019A31}" dt="2022-12-08T10:52:00.022" v="19896" actId="790"/>
          <ac:spMkLst>
            <pc:docMk/>
            <pc:sldMk cId="3484757520" sldId="485"/>
            <ac:spMk id="7442" creationId="{54E4D0B0-2DD9-4F11-B47D-80DC32EB63A0}"/>
          </ac:spMkLst>
        </pc:spChg>
        <pc:spChg chg="mod">
          <ac:chgData name="Kolakowski, Artur" userId="9c34c8cc-b1df-44f6-bea5-dcf7a54ee35f" providerId="ADAL" clId="{3840EB45-74CA-49F5-8548-3DE287019A31}" dt="2022-12-08T10:52:00.026" v="19897" actId="790"/>
          <ac:spMkLst>
            <pc:docMk/>
            <pc:sldMk cId="3484757520" sldId="485"/>
            <ac:spMk id="7443" creationId="{9FBF709F-2407-4814-BC05-CC965C22ACEF}"/>
          </ac:spMkLst>
        </pc:spChg>
        <pc:spChg chg="mod">
          <ac:chgData name="Kolakowski, Artur" userId="9c34c8cc-b1df-44f6-bea5-dcf7a54ee35f" providerId="ADAL" clId="{3840EB45-74CA-49F5-8548-3DE287019A31}" dt="2022-12-08T10:52:00.028" v="19898" actId="790"/>
          <ac:spMkLst>
            <pc:docMk/>
            <pc:sldMk cId="3484757520" sldId="485"/>
            <ac:spMk id="7444" creationId="{60A454F0-43B4-4CF8-A135-A05AA4E070D6}"/>
          </ac:spMkLst>
        </pc:spChg>
        <pc:spChg chg="mod">
          <ac:chgData name="Kolakowski, Artur" userId="9c34c8cc-b1df-44f6-bea5-dcf7a54ee35f" providerId="ADAL" clId="{3840EB45-74CA-49F5-8548-3DE287019A31}" dt="2022-12-08T10:52:00.031" v="19899" actId="790"/>
          <ac:spMkLst>
            <pc:docMk/>
            <pc:sldMk cId="3484757520" sldId="485"/>
            <ac:spMk id="7445" creationId="{0FF1BB79-B606-4F06-A76B-692B7BA5DAD5}"/>
          </ac:spMkLst>
        </pc:spChg>
        <pc:spChg chg="mod">
          <ac:chgData name="Kolakowski, Artur" userId="9c34c8cc-b1df-44f6-bea5-dcf7a54ee35f" providerId="ADAL" clId="{3840EB45-74CA-49F5-8548-3DE287019A31}" dt="2022-12-08T10:52:00.033" v="19900" actId="790"/>
          <ac:spMkLst>
            <pc:docMk/>
            <pc:sldMk cId="3484757520" sldId="485"/>
            <ac:spMk id="7446" creationId="{8ADA8EC2-F072-416B-9155-CC67726D90DB}"/>
          </ac:spMkLst>
        </pc:spChg>
        <pc:spChg chg="mod">
          <ac:chgData name="Kolakowski, Artur" userId="9c34c8cc-b1df-44f6-bea5-dcf7a54ee35f" providerId="ADAL" clId="{3840EB45-74CA-49F5-8548-3DE287019A31}" dt="2022-12-08T10:52:00.036" v="19901" actId="790"/>
          <ac:spMkLst>
            <pc:docMk/>
            <pc:sldMk cId="3484757520" sldId="485"/>
            <ac:spMk id="7447" creationId="{8593A660-9988-4E3E-9F2D-58A80D4E1A16}"/>
          </ac:spMkLst>
        </pc:spChg>
        <pc:spChg chg="mod">
          <ac:chgData name="Kolakowski, Artur" userId="9c34c8cc-b1df-44f6-bea5-dcf7a54ee35f" providerId="ADAL" clId="{3840EB45-74CA-49F5-8548-3DE287019A31}" dt="2022-12-08T10:52:00.038" v="19902" actId="790"/>
          <ac:spMkLst>
            <pc:docMk/>
            <pc:sldMk cId="3484757520" sldId="485"/>
            <ac:spMk id="7448" creationId="{017C4EB3-5542-4F77-BB36-8395046AB1DD}"/>
          </ac:spMkLst>
        </pc:spChg>
        <pc:spChg chg="mod">
          <ac:chgData name="Kolakowski, Artur" userId="9c34c8cc-b1df-44f6-bea5-dcf7a54ee35f" providerId="ADAL" clId="{3840EB45-74CA-49F5-8548-3DE287019A31}" dt="2022-12-08T10:52:00.040" v="19903" actId="790"/>
          <ac:spMkLst>
            <pc:docMk/>
            <pc:sldMk cId="3484757520" sldId="485"/>
            <ac:spMk id="7449" creationId="{CDC32DFD-C4F3-437F-98B6-DEE353ED7E48}"/>
          </ac:spMkLst>
        </pc:spChg>
        <pc:spChg chg="mod">
          <ac:chgData name="Kolakowski, Artur" userId="9c34c8cc-b1df-44f6-bea5-dcf7a54ee35f" providerId="ADAL" clId="{3840EB45-74CA-49F5-8548-3DE287019A31}" dt="2022-12-08T10:52:00.043" v="19904" actId="790"/>
          <ac:spMkLst>
            <pc:docMk/>
            <pc:sldMk cId="3484757520" sldId="485"/>
            <ac:spMk id="7450" creationId="{C39E9A9E-BE46-413E-86C4-DACA26862048}"/>
          </ac:spMkLst>
        </pc:spChg>
        <pc:spChg chg="mod">
          <ac:chgData name="Kolakowski, Artur" userId="9c34c8cc-b1df-44f6-bea5-dcf7a54ee35f" providerId="ADAL" clId="{3840EB45-74CA-49F5-8548-3DE287019A31}" dt="2022-12-08T10:52:00.046" v="19905" actId="790"/>
          <ac:spMkLst>
            <pc:docMk/>
            <pc:sldMk cId="3484757520" sldId="485"/>
            <ac:spMk id="7451" creationId="{145BCAD2-A8CB-4478-9714-339EDDA9C4BC}"/>
          </ac:spMkLst>
        </pc:spChg>
        <pc:spChg chg="mod">
          <ac:chgData name="Kolakowski, Artur" userId="9c34c8cc-b1df-44f6-bea5-dcf7a54ee35f" providerId="ADAL" clId="{3840EB45-74CA-49F5-8548-3DE287019A31}" dt="2022-12-08T10:52:00.048" v="19906" actId="790"/>
          <ac:spMkLst>
            <pc:docMk/>
            <pc:sldMk cId="3484757520" sldId="485"/>
            <ac:spMk id="7452" creationId="{E876EE28-49A3-4D94-B865-45F5E0782C12}"/>
          </ac:spMkLst>
        </pc:spChg>
        <pc:spChg chg="mod">
          <ac:chgData name="Kolakowski, Artur" userId="9c34c8cc-b1df-44f6-bea5-dcf7a54ee35f" providerId="ADAL" clId="{3840EB45-74CA-49F5-8548-3DE287019A31}" dt="2022-12-08T10:52:00.050" v="19907" actId="790"/>
          <ac:spMkLst>
            <pc:docMk/>
            <pc:sldMk cId="3484757520" sldId="485"/>
            <ac:spMk id="7453" creationId="{290AA8BD-B4C1-4443-8FAD-003430043B4B}"/>
          </ac:spMkLst>
        </pc:spChg>
        <pc:spChg chg="mod">
          <ac:chgData name="Kolakowski, Artur" userId="9c34c8cc-b1df-44f6-bea5-dcf7a54ee35f" providerId="ADAL" clId="{3840EB45-74CA-49F5-8548-3DE287019A31}" dt="2022-12-08T10:52:00.053" v="19908" actId="790"/>
          <ac:spMkLst>
            <pc:docMk/>
            <pc:sldMk cId="3484757520" sldId="485"/>
            <ac:spMk id="7454" creationId="{419323E3-AC6F-4D2C-9823-4B73194C840A}"/>
          </ac:spMkLst>
        </pc:spChg>
        <pc:spChg chg="mod">
          <ac:chgData name="Kolakowski, Artur" userId="9c34c8cc-b1df-44f6-bea5-dcf7a54ee35f" providerId="ADAL" clId="{3840EB45-74CA-49F5-8548-3DE287019A31}" dt="2022-12-08T10:52:00.055" v="19909" actId="790"/>
          <ac:spMkLst>
            <pc:docMk/>
            <pc:sldMk cId="3484757520" sldId="485"/>
            <ac:spMk id="7455" creationId="{EDBC3F73-3440-4DF2-922C-EE6E8884551C}"/>
          </ac:spMkLst>
        </pc:spChg>
        <pc:spChg chg="mod">
          <ac:chgData name="Kolakowski, Artur" userId="9c34c8cc-b1df-44f6-bea5-dcf7a54ee35f" providerId="ADAL" clId="{3840EB45-74CA-49F5-8548-3DE287019A31}" dt="2022-12-08T10:52:00.057" v="19910" actId="790"/>
          <ac:spMkLst>
            <pc:docMk/>
            <pc:sldMk cId="3484757520" sldId="485"/>
            <ac:spMk id="7456" creationId="{FE122F47-48DF-4C6A-9850-8C57BBA26A5E}"/>
          </ac:spMkLst>
        </pc:spChg>
        <pc:spChg chg="mod">
          <ac:chgData name="Kolakowski, Artur" userId="9c34c8cc-b1df-44f6-bea5-dcf7a54ee35f" providerId="ADAL" clId="{3840EB45-74CA-49F5-8548-3DE287019A31}" dt="2022-12-08T10:52:00.059" v="19911" actId="790"/>
          <ac:spMkLst>
            <pc:docMk/>
            <pc:sldMk cId="3484757520" sldId="485"/>
            <ac:spMk id="7457" creationId="{9C56DA60-2BA9-49F9-AFA4-99274E89C782}"/>
          </ac:spMkLst>
        </pc:spChg>
        <pc:spChg chg="mod">
          <ac:chgData name="Kolakowski, Artur" userId="9c34c8cc-b1df-44f6-bea5-dcf7a54ee35f" providerId="ADAL" clId="{3840EB45-74CA-49F5-8548-3DE287019A31}" dt="2022-12-08T10:52:00.061" v="19912" actId="790"/>
          <ac:spMkLst>
            <pc:docMk/>
            <pc:sldMk cId="3484757520" sldId="485"/>
            <ac:spMk id="7458" creationId="{82D0438C-EDF0-4AEB-840A-4758A43153AD}"/>
          </ac:spMkLst>
        </pc:spChg>
        <pc:spChg chg="mod">
          <ac:chgData name="Kolakowski, Artur" userId="9c34c8cc-b1df-44f6-bea5-dcf7a54ee35f" providerId="ADAL" clId="{3840EB45-74CA-49F5-8548-3DE287019A31}" dt="2022-12-08T10:52:00.064" v="19913" actId="790"/>
          <ac:spMkLst>
            <pc:docMk/>
            <pc:sldMk cId="3484757520" sldId="485"/>
            <ac:spMk id="7459" creationId="{E93EDF42-3421-4E6F-B88D-80A1A6DB6394}"/>
          </ac:spMkLst>
        </pc:spChg>
        <pc:spChg chg="mod">
          <ac:chgData name="Kolakowski, Artur" userId="9c34c8cc-b1df-44f6-bea5-dcf7a54ee35f" providerId="ADAL" clId="{3840EB45-74CA-49F5-8548-3DE287019A31}" dt="2022-12-08T10:52:00.066" v="19914" actId="790"/>
          <ac:spMkLst>
            <pc:docMk/>
            <pc:sldMk cId="3484757520" sldId="485"/>
            <ac:spMk id="7460" creationId="{A770ADA4-BBCE-4FAD-A73C-1274F6FBAF2B}"/>
          </ac:spMkLst>
        </pc:spChg>
        <pc:spChg chg="mod">
          <ac:chgData name="Kolakowski, Artur" userId="9c34c8cc-b1df-44f6-bea5-dcf7a54ee35f" providerId="ADAL" clId="{3840EB45-74CA-49F5-8548-3DE287019A31}" dt="2022-12-08T10:52:00.068" v="19915" actId="790"/>
          <ac:spMkLst>
            <pc:docMk/>
            <pc:sldMk cId="3484757520" sldId="485"/>
            <ac:spMk id="7461" creationId="{464A68DC-D4B7-41F3-BCFD-B8E070B80404}"/>
          </ac:spMkLst>
        </pc:spChg>
        <pc:spChg chg="mod">
          <ac:chgData name="Kolakowski, Artur" userId="9c34c8cc-b1df-44f6-bea5-dcf7a54ee35f" providerId="ADAL" clId="{3840EB45-74CA-49F5-8548-3DE287019A31}" dt="2022-12-08T10:52:00.071" v="19916" actId="790"/>
          <ac:spMkLst>
            <pc:docMk/>
            <pc:sldMk cId="3484757520" sldId="485"/>
            <ac:spMk id="7462" creationId="{21B3633B-DA23-49C9-B76C-08223ABAEDAA}"/>
          </ac:spMkLst>
        </pc:spChg>
        <pc:spChg chg="mod">
          <ac:chgData name="Kolakowski, Artur" userId="9c34c8cc-b1df-44f6-bea5-dcf7a54ee35f" providerId="ADAL" clId="{3840EB45-74CA-49F5-8548-3DE287019A31}" dt="2022-12-08T10:52:00.073" v="19917" actId="790"/>
          <ac:spMkLst>
            <pc:docMk/>
            <pc:sldMk cId="3484757520" sldId="485"/>
            <ac:spMk id="7463" creationId="{12028E31-2905-46B3-B3B5-780032072C76}"/>
          </ac:spMkLst>
        </pc:spChg>
        <pc:spChg chg="mod">
          <ac:chgData name="Kolakowski, Artur" userId="9c34c8cc-b1df-44f6-bea5-dcf7a54ee35f" providerId="ADAL" clId="{3840EB45-74CA-49F5-8548-3DE287019A31}" dt="2022-12-08T10:52:00.076" v="19918" actId="790"/>
          <ac:spMkLst>
            <pc:docMk/>
            <pc:sldMk cId="3484757520" sldId="485"/>
            <ac:spMk id="7464" creationId="{1FBD6960-DB6E-4C9C-A2C3-9A6E54EF7B66}"/>
          </ac:spMkLst>
        </pc:spChg>
        <pc:spChg chg="mod">
          <ac:chgData name="Kolakowski, Artur" userId="9c34c8cc-b1df-44f6-bea5-dcf7a54ee35f" providerId="ADAL" clId="{3840EB45-74CA-49F5-8548-3DE287019A31}" dt="2022-12-08T10:52:00.079" v="19919" actId="790"/>
          <ac:spMkLst>
            <pc:docMk/>
            <pc:sldMk cId="3484757520" sldId="485"/>
            <ac:spMk id="7465" creationId="{C6A85BAF-676C-49E4-8747-F45B83073E1A}"/>
          </ac:spMkLst>
        </pc:spChg>
        <pc:spChg chg="mod">
          <ac:chgData name="Kolakowski, Artur" userId="9c34c8cc-b1df-44f6-bea5-dcf7a54ee35f" providerId="ADAL" clId="{3840EB45-74CA-49F5-8548-3DE287019A31}" dt="2022-12-08T10:52:00.082" v="19920" actId="790"/>
          <ac:spMkLst>
            <pc:docMk/>
            <pc:sldMk cId="3484757520" sldId="485"/>
            <ac:spMk id="7466" creationId="{16013F43-611D-43B1-BE41-46187BF7FCEA}"/>
          </ac:spMkLst>
        </pc:spChg>
        <pc:spChg chg="mod">
          <ac:chgData name="Kolakowski, Artur" userId="9c34c8cc-b1df-44f6-bea5-dcf7a54ee35f" providerId="ADAL" clId="{3840EB45-74CA-49F5-8548-3DE287019A31}" dt="2022-12-08T10:52:00.084" v="19921" actId="790"/>
          <ac:spMkLst>
            <pc:docMk/>
            <pc:sldMk cId="3484757520" sldId="485"/>
            <ac:spMk id="7467" creationId="{41AAE86C-CCCC-4B18-8579-30AABBD26410}"/>
          </ac:spMkLst>
        </pc:spChg>
        <pc:spChg chg="mod">
          <ac:chgData name="Kolakowski, Artur" userId="9c34c8cc-b1df-44f6-bea5-dcf7a54ee35f" providerId="ADAL" clId="{3840EB45-74CA-49F5-8548-3DE287019A31}" dt="2022-12-08T10:52:00.086" v="19922" actId="790"/>
          <ac:spMkLst>
            <pc:docMk/>
            <pc:sldMk cId="3484757520" sldId="485"/>
            <ac:spMk id="7468" creationId="{281702A1-7F02-4DF0-976A-ED6BFFB925E7}"/>
          </ac:spMkLst>
        </pc:spChg>
        <pc:spChg chg="mod">
          <ac:chgData name="Kolakowski, Artur" userId="9c34c8cc-b1df-44f6-bea5-dcf7a54ee35f" providerId="ADAL" clId="{3840EB45-74CA-49F5-8548-3DE287019A31}" dt="2022-12-08T10:52:00.089" v="19923" actId="790"/>
          <ac:spMkLst>
            <pc:docMk/>
            <pc:sldMk cId="3484757520" sldId="485"/>
            <ac:spMk id="7469" creationId="{D6F8E5B9-E71E-4BDC-B42E-3F240478CF7E}"/>
          </ac:spMkLst>
        </pc:spChg>
        <pc:spChg chg="mod">
          <ac:chgData name="Kolakowski, Artur" userId="9c34c8cc-b1df-44f6-bea5-dcf7a54ee35f" providerId="ADAL" clId="{3840EB45-74CA-49F5-8548-3DE287019A31}" dt="2022-12-08T10:52:00.091" v="19924" actId="790"/>
          <ac:spMkLst>
            <pc:docMk/>
            <pc:sldMk cId="3484757520" sldId="485"/>
            <ac:spMk id="7470" creationId="{0D06F1AF-4864-4AC1-B3AE-808792DF4A09}"/>
          </ac:spMkLst>
        </pc:spChg>
        <pc:spChg chg="mod">
          <ac:chgData name="Kolakowski, Artur" userId="9c34c8cc-b1df-44f6-bea5-dcf7a54ee35f" providerId="ADAL" clId="{3840EB45-74CA-49F5-8548-3DE287019A31}" dt="2022-12-08T10:52:00.094" v="19925" actId="790"/>
          <ac:spMkLst>
            <pc:docMk/>
            <pc:sldMk cId="3484757520" sldId="485"/>
            <ac:spMk id="7471" creationId="{9D9EB266-4A8E-432D-86D7-ED4961E35521}"/>
          </ac:spMkLst>
        </pc:spChg>
        <pc:spChg chg="mod">
          <ac:chgData name="Kolakowski, Artur" userId="9c34c8cc-b1df-44f6-bea5-dcf7a54ee35f" providerId="ADAL" clId="{3840EB45-74CA-49F5-8548-3DE287019A31}" dt="2022-12-08T10:52:00.096" v="19926" actId="790"/>
          <ac:spMkLst>
            <pc:docMk/>
            <pc:sldMk cId="3484757520" sldId="485"/>
            <ac:spMk id="7472" creationId="{3174AFCC-1524-4351-BD11-2BABB545624B}"/>
          </ac:spMkLst>
        </pc:spChg>
        <pc:spChg chg="mod">
          <ac:chgData name="Kolakowski, Artur" userId="9c34c8cc-b1df-44f6-bea5-dcf7a54ee35f" providerId="ADAL" clId="{3840EB45-74CA-49F5-8548-3DE287019A31}" dt="2022-12-08T10:52:00.098" v="19927" actId="790"/>
          <ac:spMkLst>
            <pc:docMk/>
            <pc:sldMk cId="3484757520" sldId="485"/>
            <ac:spMk id="7473" creationId="{14950697-68D2-4276-B57D-F058CFC668B6}"/>
          </ac:spMkLst>
        </pc:spChg>
        <pc:spChg chg="mod">
          <ac:chgData name="Kolakowski, Artur" userId="9c34c8cc-b1df-44f6-bea5-dcf7a54ee35f" providerId="ADAL" clId="{3840EB45-74CA-49F5-8548-3DE287019A31}" dt="2022-12-08T10:52:00.101" v="19928" actId="790"/>
          <ac:spMkLst>
            <pc:docMk/>
            <pc:sldMk cId="3484757520" sldId="485"/>
            <ac:spMk id="7474" creationId="{78921C96-DF66-4201-952E-296C39782606}"/>
          </ac:spMkLst>
        </pc:spChg>
        <pc:spChg chg="mod">
          <ac:chgData name="Kolakowski, Artur" userId="9c34c8cc-b1df-44f6-bea5-dcf7a54ee35f" providerId="ADAL" clId="{3840EB45-74CA-49F5-8548-3DE287019A31}" dt="2022-12-08T10:52:00.103" v="19929" actId="790"/>
          <ac:spMkLst>
            <pc:docMk/>
            <pc:sldMk cId="3484757520" sldId="485"/>
            <ac:spMk id="7475" creationId="{B921CFCC-9782-4E0D-AAC3-ED89C678851C}"/>
          </ac:spMkLst>
        </pc:spChg>
        <pc:spChg chg="mod">
          <ac:chgData name="Kolakowski, Artur" userId="9c34c8cc-b1df-44f6-bea5-dcf7a54ee35f" providerId="ADAL" clId="{3840EB45-74CA-49F5-8548-3DE287019A31}" dt="2022-12-08T10:52:00.105" v="19930" actId="790"/>
          <ac:spMkLst>
            <pc:docMk/>
            <pc:sldMk cId="3484757520" sldId="485"/>
            <ac:spMk id="7476" creationId="{BDE04F4F-BC4C-46E0-8596-461B31F00024}"/>
          </ac:spMkLst>
        </pc:spChg>
        <pc:spChg chg="mod">
          <ac:chgData name="Kolakowski, Artur" userId="9c34c8cc-b1df-44f6-bea5-dcf7a54ee35f" providerId="ADAL" clId="{3840EB45-74CA-49F5-8548-3DE287019A31}" dt="2022-12-08T10:52:00.108" v="19931" actId="790"/>
          <ac:spMkLst>
            <pc:docMk/>
            <pc:sldMk cId="3484757520" sldId="485"/>
            <ac:spMk id="7477" creationId="{651ABB42-0B76-44D4-A8EB-B186EC6BC2DD}"/>
          </ac:spMkLst>
        </pc:spChg>
        <pc:spChg chg="mod">
          <ac:chgData name="Kolakowski, Artur" userId="9c34c8cc-b1df-44f6-bea5-dcf7a54ee35f" providerId="ADAL" clId="{3840EB45-74CA-49F5-8548-3DE287019A31}" dt="2022-12-08T10:52:00.111" v="19932" actId="790"/>
          <ac:spMkLst>
            <pc:docMk/>
            <pc:sldMk cId="3484757520" sldId="485"/>
            <ac:spMk id="7478" creationId="{2DB2D538-C2DF-474E-9245-DB8DABAE4E94}"/>
          </ac:spMkLst>
        </pc:spChg>
        <pc:spChg chg="mod">
          <ac:chgData name="Kolakowski, Artur" userId="9c34c8cc-b1df-44f6-bea5-dcf7a54ee35f" providerId="ADAL" clId="{3840EB45-74CA-49F5-8548-3DE287019A31}" dt="2022-12-08T10:52:00.114" v="19933" actId="790"/>
          <ac:spMkLst>
            <pc:docMk/>
            <pc:sldMk cId="3484757520" sldId="485"/>
            <ac:spMk id="7479" creationId="{3A7B41B1-F342-4C3D-B7B5-BFA9395E05C7}"/>
          </ac:spMkLst>
        </pc:spChg>
        <pc:spChg chg="mod">
          <ac:chgData name="Kolakowski, Artur" userId="9c34c8cc-b1df-44f6-bea5-dcf7a54ee35f" providerId="ADAL" clId="{3840EB45-74CA-49F5-8548-3DE287019A31}" dt="2022-12-08T10:52:00.116" v="19934" actId="790"/>
          <ac:spMkLst>
            <pc:docMk/>
            <pc:sldMk cId="3484757520" sldId="485"/>
            <ac:spMk id="7480" creationId="{0026F06F-659E-4FCF-97AA-27BF3E2ECE9F}"/>
          </ac:spMkLst>
        </pc:spChg>
        <pc:spChg chg="mod">
          <ac:chgData name="Kolakowski, Artur" userId="9c34c8cc-b1df-44f6-bea5-dcf7a54ee35f" providerId="ADAL" clId="{3840EB45-74CA-49F5-8548-3DE287019A31}" dt="2022-12-08T10:52:00.118" v="19935" actId="790"/>
          <ac:spMkLst>
            <pc:docMk/>
            <pc:sldMk cId="3484757520" sldId="485"/>
            <ac:spMk id="7481" creationId="{7F29A31A-4BB7-4AE7-B76C-2A3B2737D4C7}"/>
          </ac:spMkLst>
        </pc:spChg>
        <pc:spChg chg="mod">
          <ac:chgData name="Kolakowski, Artur" userId="9c34c8cc-b1df-44f6-bea5-dcf7a54ee35f" providerId="ADAL" clId="{3840EB45-74CA-49F5-8548-3DE287019A31}" dt="2022-12-08T10:52:00.120" v="19936" actId="790"/>
          <ac:spMkLst>
            <pc:docMk/>
            <pc:sldMk cId="3484757520" sldId="485"/>
            <ac:spMk id="7482" creationId="{D42DF63E-D2E8-4879-AD74-97AF5DDCDDFE}"/>
          </ac:spMkLst>
        </pc:spChg>
        <pc:spChg chg="mod">
          <ac:chgData name="Kolakowski, Artur" userId="9c34c8cc-b1df-44f6-bea5-dcf7a54ee35f" providerId="ADAL" clId="{3840EB45-74CA-49F5-8548-3DE287019A31}" dt="2022-12-08T10:52:00.123" v="19937" actId="790"/>
          <ac:spMkLst>
            <pc:docMk/>
            <pc:sldMk cId="3484757520" sldId="485"/>
            <ac:spMk id="7483" creationId="{63271487-E6ED-49A0-9F92-3F97665A4CCC}"/>
          </ac:spMkLst>
        </pc:spChg>
        <pc:spChg chg="mod">
          <ac:chgData name="Kolakowski, Artur" userId="9c34c8cc-b1df-44f6-bea5-dcf7a54ee35f" providerId="ADAL" clId="{3840EB45-74CA-49F5-8548-3DE287019A31}" dt="2022-12-08T10:52:00.125" v="19938" actId="790"/>
          <ac:spMkLst>
            <pc:docMk/>
            <pc:sldMk cId="3484757520" sldId="485"/>
            <ac:spMk id="7484" creationId="{F914A5AE-38BA-4250-AE84-4591C4D087B9}"/>
          </ac:spMkLst>
        </pc:spChg>
        <pc:spChg chg="mod">
          <ac:chgData name="Kolakowski, Artur" userId="9c34c8cc-b1df-44f6-bea5-dcf7a54ee35f" providerId="ADAL" clId="{3840EB45-74CA-49F5-8548-3DE287019A31}" dt="2022-12-08T10:52:00.127" v="19939" actId="790"/>
          <ac:spMkLst>
            <pc:docMk/>
            <pc:sldMk cId="3484757520" sldId="485"/>
            <ac:spMk id="7485" creationId="{E37B088E-A360-48BF-BE91-2F318ABC91FE}"/>
          </ac:spMkLst>
        </pc:spChg>
        <pc:spChg chg="mod">
          <ac:chgData name="Kolakowski, Artur" userId="9c34c8cc-b1df-44f6-bea5-dcf7a54ee35f" providerId="ADAL" clId="{3840EB45-74CA-49F5-8548-3DE287019A31}" dt="2022-12-08T10:52:00.130" v="19940" actId="790"/>
          <ac:spMkLst>
            <pc:docMk/>
            <pc:sldMk cId="3484757520" sldId="485"/>
            <ac:spMk id="7486" creationId="{3CBFE238-CD13-4B51-98FE-582DAE424B8B}"/>
          </ac:spMkLst>
        </pc:spChg>
        <pc:spChg chg="mod">
          <ac:chgData name="Kolakowski, Artur" userId="9c34c8cc-b1df-44f6-bea5-dcf7a54ee35f" providerId="ADAL" clId="{3840EB45-74CA-49F5-8548-3DE287019A31}" dt="2022-12-08T10:52:00.132" v="19941" actId="790"/>
          <ac:spMkLst>
            <pc:docMk/>
            <pc:sldMk cId="3484757520" sldId="485"/>
            <ac:spMk id="7487" creationId="{06790997-9D4F-473B-BBE1-42D0059BC5C7}"/>
          </ac:spMkLst>
        </pc:spChg>
        <pc:spChg chg="mod">
          <ac:chgData name="Kolakowski, Artur" userId="9c34c8cc-b1df-44f6-bea5-dcf7a54ee35f" providerId="ADAL" clId="{3840EB45-74CA-49F5-8548-3DE287019A31}" dt="2022-12-08T10:52:00.134" v="19942" actId="790"/>
          <ac:spMkLst>
            <pc:docMk/>
            <pc:sldMk cId="3484757520" sldId="485"/>
            <ac:spMk id="7488" creationId="{6D5081D4-6FC7-49A1-8F9F-FB0FAD252137}"/>
          </ac:spMkLst>
        </pc:spChg>
        <pc:spChg chg="mod">
          <ac:chgData name="Kolakowski, Artur" userId="9c34c8cc-b1df-44f6-bea5-dcf7a54ee35f" providerId="ADAL" clId="{3840EB45-74CA-49F5-8548-3DE287019A31}" dt="2022-12-08T10:52:00.136" v="19943" actId="790"/>
          <ac:spMkLst>
            <pc:docMk/>
            <pc:sldMk cId="3484757520" sldId="485"/>
            <ac:spMk id="7489" creationId="{F7AA8594-2FE6-45BB-B129-6800874DB7A8}"/>
          </ac:spMkLst>
        </pc:spChg>
        <pc:spChg chg="mod">
          <ac:chgData name="Kolakowski, Artur" userId="9c34c8cc-b1df-44f6-bea5-dcf7a54ee35f" providerId="ADAL" clId="{3840EB45-74CA-49F5-8548-3DE287019A31}" dt="2022-12-08T10:52:00.138" v="19944" actId="790"/>
          <ac:spMkLst>
            <pc:docMk/>
            <pc:sldMk cId="3484757520" sldId="485"/>
            <ac:spMk id="7490" creationId="{8B655E68-BCE3-4392-91F3-DDFDA07CCEA8}"/>
          </ac:spMkLst>
        </pc:spChg>
        <pc:spChg chg="mod">
          <ac:chgData name="Kolakowski, Artur" userId="9c34c8cc-b1df-44f6-bea5-dcf7a54ee35f" providerId="ADAL" clId="{3840EB45-74CA-49F5-8548-3DE287019A31}" dt="2022-12-08T10:52:00.140" v="19945" actId="790"/>
          <ac:spMkLst>
            <pc:docMk/>
            <pc:sldMk cId="3484757520" sldId="485"/>
            <ac:spMk id="7491" creationId="{D0E8D1DF-65D7-4A08-9CE1-35A2A7327193}"/>
          </ac:spMkLst>
        </pc:spChg>
        <pc:spChg chg="mod">
          <ac:chgData name="Kolakowski, Artur" userId="9c34c8cc-b1df-44f6-bea5-dcf7a54ee35f" providerId="ADAL" clId="{3840EB45-74CA-49F5-8548-3DE287019A31}" dt="2022-12-08T10:52:00.143" v="19946" actId="790"/>
          <ac:spMkLst>
            <pc:docMk/>
            <pc:sldMk cId="3484757520" sldId="485"/>
            <ac:spMk id="7492" creationId="{D1235335-B404-47DF-BF67-B1151D35D8D9}"/>
          </ac:spMkLst>
        </pc:spChg>
        <pc:spChg chg="mod">
          <ac:chgData name="Kolakowski, Artur" userId="9c34c8cc-b1df-44f6-bea5-dcf7a54ee35f" providerId="ADAL" clId="{3840EB45-74CA-49F5-8548-3DE287019A31}" dt="2022-12-08T10:52:00.145" v="19947" actId="790"/>
          <ac:spMkLst>
            <pc:docMk/>
            <pc:sldMk cId="3484757520" sldId="485"/>
            <ac:spMk id="7493" creationId="{50935918-8510-4D02-8E85-313A20B9EE37}"/>
          </ac:spMkLst>
        </pc:spChg>
        <pc:spChg chg="mod">
          <ac:chgData name="Kolakowski, Artur" userId="9c34c8cc-b1df-44f6-bea5-dcf7a54ee35f" providerId="ADAL" clId="{3840EB45-74CA-49F5-8548-3DE287019A31}" dt="2022-12-08T10:52:00.149" v="19948" actId="790"/>
          <ac:spMkLst>
            <pc:docMk/>
            <pc:sldMk cId="3484757520" sldId="485"/>
            <ac:spMk id="7494" creationId="{A44D2952-DDE5-4D03-A41C-125F46D02F0F}"/>
          </ac:spMkLst>
        </pc:spChg>
        <pc:spChg chg="mod">
          <ac:chgData name="Kolakowski, Artur" userId="9c34c8cc-b1df-44f6-bea5-dcf7a54ee35f" providerId="ADAL" clId="{3840EB45-74CA-49F5-8548-3DE287019A31}" dt="2022-12-08T10:52:00.151" v="19949" actId="790"/>
          <ac:spMkLst>
            <pc:docMk/>
            <pc:sldMk cId="3484757520" sldId="485"/>
            <ac:spMk id="7495" creationId="{91AFA714-72BC-4257-984A-6341E83D2E60}"/>
          </ac:spMkLst>
        </pc:spChg>
        <pc:spChg chg="mod">
          <ac:chgData name="Kolakowski, Artur" userId="9c34c8cc-b1df-44f6-bea5-dcf7a54ee35f" providerId="ADAL" clId="{3840EB45-74CA-49F5-8548-3DE287019A31}" dt="2022-12-08T10:52:00.154" v="19950" actId="790"/>
          <ac:spMkLst>
            <pc:docMk/>
            <pc:sldMk cId="3484757520" sldId="485"/>
            <ac:spMk id="7496" creationId="{82348BDB-01F6-4667-9842-7E63007DDD5B}"/>
          </ac:spMkLst>
        </pc:spChg>
        <pc:spChg chg="mod">
          <ac:chgData name="Kolakowski, Artur" userId="9c34c8cc-b1df-44f6-bea5-dcf7a54ee35f" providerId="ADAL" clId="{3840EB45-74CA-49F5-8548-3DE287019A31}" dt="2022-12-08T10:52:00.156" v="19951" actId="790"/>
          <ac:spMkLst>
            <pc:docMk/>
            <pc:sldMk cId="3484757520" sldId="485"/>
            <ac:spMk id="7497" creationId="{69C0F75F-2EC9-4512-B978-6DDD1BF0291A}"/>
          </ac:spMkLst>
        </pc:spChg>
        <pc:spChg chg="mod">
          <ac:chgData name="Kolakowski, Artur" userId="9c34c8cc-b1df-44f6-bea5-dcf7a54ee35f" providerId="ADAL" clId="{3840EB45-74CA-49F5-8548-3DE287019A31}" dt="2022-12-08T10:52:00.158" v="19952" actId="790"/>
          <ac:spMkLst>
            <pc:docMk/>
            <pc:sldMk cId="3484757520" sldId="485"/>
            <ac:spMk id="7498" creationId="{73C799DC-C94D-4A87-9055-8D3A5DDD92A5}"/>
          </ac:spMkLst>
        </pc:spChg>
        <pc:spChg chg="mod">
          <ac:chgData name="Kolakowski, Artur" userId="9c34c8cc-b1df-44f6-bea5-dcf7a54ee35f" providerId="ADAL" clId="{3840EB45-74CA-49F5-8548-3DE287019A31}" dt="2022-12-08T10:52:00.160" v="19953" actId="790"/>
          <ac:spMkLst>
            <pc:docMk/>
            <pc:sldMk cId="3484757520" sldId="485"/>
            <ac:spMk id="7499" creationId="{67825C88-EC66-45B9-90B5-FDC517254610}"/>
          </ac:spMkLst>
        </pc:spChg>
        <pc:spChg chg="mod">
          <ac:chgData name="Kolakowski, Artur" userId="9c34c8cc-b1df-44f6-bea5-dcf7a54ee35f" providerId="ADAL" clId="{3840EB45-74CA-49F5-8548-3DE287019A31}" dt="2022-12-08T10:52:00.162" v="19954" actId="790"/>
          <ac:spMkLst>
            <pc:docMk/>
            <pc:sldMk cId="3484757520" sldId="485"/>
            <ac:spMk id="7500" creationId="{39BD9025-F0D0-40A0-A611-F41F165AAB96}"/>
          </ac:spMkLst>
        </pc:spChg>
        <pc:spChg chg="mod">
          <ac:chgData name="Kolakowski, Artur" userId="9c34c8cc-b1df-44f6-bea5-dcf7a54ee35f" providerId="ADAL" clId="{3840EB45-74CA-49F5-8548-3DE287019A31}" dt="2022-12-08T10:52:00.165" v="19955" actId="790"/>
          <ac:spMkLst>
            <pc:docMk/>
            <pc:sldMk cId="3484757520" sldId="485"/>
            <ac:spMk id="7501" creationId="{69B9FD28-1B21-468B-8184-7467A856FBB0}"/>
          </ac:spMkLst>
        </pc:spChg>
        <pc:spChg chg="mod">
          <ac:chgData name="Kolakowski, Artur" userId="9c34c8cc-b1df-44f6-bea5-dcf7a54ee35f" providerId="ADAL" clId="{3840EB45-74CA-49F5-8548-3DE287019A31}" dt="2022-12-08T10:52:00.168" v="19956" actId="790"/>
          <ac:spMkLst>
            <pc:docMk/>
            <pc:sldMk cId="3484757520" sldId="485"/>
            <ac:spMk id="7502" creationId="{F37EDDF9-D5F2-4E91-8042-40E34EE3D89A}"/>
          </ac:spMkLst>
        </pc:spChg>
        <pc:spChg chg="mod">
          <ac:chgData name="Kolakowski, Artur" userId="9c34c8cc-b1df-44f6-bea5-dcf7a54ee35f" providerId="ADAL" clId="{3840EB45-74CA-49F5-8548-3DE287019A31}" dt="2022-12-08T10:52:00.171" v="19957" actId="790"/>
          <ac:spMkLst>
            <pc:docMk/>
            <pc:sldMk cId="3484757520" sldId="485"/>
            <ac:spMk id="7503" creationId="{9F5CE850-1DD8-4F07-8143-5AA2965ED327}"/>
          </ac:spMkLst>
        </pc:spChg>
        <pc:spChg chg="mod">
          <ac:chgData name="Kolakowski, Artur" userId="9c34c8cc-b1df-44f6-bea5-dcf7a54ee35f" providerId="ADAL" clId="{3840EB45-74CA-49F5-8548-3DE287019A31}" dt="2022-12-08T10:52:00.174" v="19958" actId="790"/>
          <ac:spMkLst>
            <pc:docMk/>
            <pc:sldMk cId="3484757520" sldId="485"/>
            <ac:spMk id="7504" creationId="{131F2292-16BE-4144-9380-0850F64B0326}"/>
          </ac:spMkLst>
        </pc:spChg>
        <pc:spChg chg="mod">
          <ac:chgData name="Kolakowski, Artur" userId="9c34c8cc-b1df-44f6-bea5-dcf7a54ee35f" providerId="ADAL" clId="{3840EB45-74CA-49F5-8548-3DE287019A31}" dt="2022-12-08T10:52:00.176" v="19959" actId="790"/>
          <ac:spMkLst>
            <pc:docMk/>
            <pc:sldMk cId="3484757520" sldId="485"/>
            <ac:spMk id="7505" creationId="{441D9B63-D18E-4BD4-A702-2F411C011920}"/>
          </ac:spMkLst>
        </pc:spChg>
        <pc:spChg chg="mod">
          <ac:chgData name="Kolakowski, Artur" userId="9c34c8cc-b1df-44f6-bea5-dcf7a54ee35f" providerId="ADAL" clId="{3840EB45-74CA-49F5-8548-3DE287019A31}" dt="2022-12-08T10:52:00.178" v="19960" actId="790"/>
          <ac:spMkLst>
            <pc:docMk/>
            <pc:sldMk cId="3484757520" sldId="485"/>
            <ac:spMk id="7506" creationId="{B75F3F7B-616E-42E6-9B73-A31086C0510B}"/>
          </ac:spMkLst>
        </pc:spChg>
        <pc:spChg chg="mod">
          <ac:chgData name="Kolakowski, Artur" userId="9c34c8cc-b1df-44f6-bea5-dcf7a54ee35f" providerId="ADAL" clId="{3840EB45-74CA-49F5-8548-3DE287019A31}" dt="2022-12-08T10:52:00.181" v="19961" actId="790"/>
          <ac:spMkLst>
            <pc:docMk/>
            <pc:sldMk cId="3484757520" sldId="485"/>
            <ac:spMk id="7507" creationId="{6379D81A-440A-481C-8ECA-92FCD90CD3D3}"/>
          </ac:spMkLst>
        </pc:spChg>
        <pc:spChg chg="mod">
          <ac:chgData name="Kolakowski, Artur" userId="9c34c8cc-b1df-44f6-bea5-dcf7a54ee35f" providerId="ADAL" clId="{3840EB45-74CA-49F5-8548-3DE287019A31}" dt="2022-12-08T10:52:00.183" v="19962" actId="790"/>
          <ac:spMkLst>
            <pc:docMk/>
            <pc:sldMk cId="3484757520" sldId="485"/>
            <ac:spMk id="7508" creationId="{91DE95E1-0216-4DD4-AC63-E2F56D59CA13}"/>
          </ac:spMkLst>
        </pc:spChg>
        <pc:spChg chg="mod">
          <ac:chgData name="Kolakowski, Artur" userId="9c34c8cc-b1df-44f6-bea5-dcf7a54ee35f" providerId="ADAL" clId="{3840EB45-74CA-49F5-8548-3DE287019A31}" dt="2022-12-08T10:52:00.186" v="19963" actId="790"/>
          <ac:spMkLst>
            <pc:docMk/>
            <pc:sldMk cId="3484757520" sldId="485"/>
            <ac:spMk id="7509" creationId="{9D1B41AE-D5E3-4753-894B-9042C0ED447F}"/>
          </ac:spMkLst>
        </pc:spChg>
        <pc:spChg chg="mod">
          <ac:chgData name="Kolakowski, Artur" userId="9c34c8cc-b1df-44f6-bea5-dcf7a54ee35f" providerId="ADAL" clId="{3840EB45-74CA-49F5-8548-3DE287019A31}" dt="2022-12-08T10:52:00.188" v="19964" actId="790"/>
          <ac:spMkLst>
            <pc:docMk/>
            <pc:sldMk cId="3484757520" sldId="485"/>
            <ac:spMk id="7510" creationId="{99DD2C03-449B-420F-A874-1D38EF592728}"/>
          </ac:spMkLst>
        </pc:spChg>
        <pc:spChg chg="mod">
          <ac:chgData name="Kolakowski, Artur" userId="9c34c8cc-b1df-44f6-bea5-dcf7a54ee35f" providerId="ADAL" clId="{3840EB45-74CA-49F5-8548-3DE287019A31}" dt="2022-12-08T10:52:00.191" v="19965" actId="790"/>
          <ac:spMkLst>
            <pc:docMk/>
            <pc:sldMk cId="3484757520" sldId="485"/>
            <ac:spMk id="7511" creationId="{6A1CDC14-BCED-45DE-A690-31A2A0A8A636}"/>
          </ac:spMkLst>
        </pc:spChg>
        <pc:spChg chg="mod">
          <ac:chgData name="Kolakowski, Artur" userId="9c34c8cc-b1df-44f6-bea5-dcf7a54ee35f" providerId="ADAL" clId="{3840EB45-74CA-49F5-8548-3DE287019A31}" dt="2022-12-08T10:52:00.193" v="19966" actId="790"/>
          <ac:spMkLst>
            <pc:docMk/>
            <pc:sldMk cId="3484757520" sldId="485"/>
            <ac:spMk id="7512" creationId="{CC87C56E-344A-4AAA-8F4C-7E3990E22A55}"/>
          </ac:spMkLst>
        </pc:spChg>
        <pc:spChg chg="mod">
          <ac:chgData name="Kolakowski, Artur" userId="9c34c8cc-b1df-44f6-bea5-dcf7a54ee35f" providerId="ADAL" clId="{3840EB45-74CA-49F5-8548-3DE287019A31}" dt="2022-12-08T10:52:00.195" v="19967" actId="790"/>
          <ac:spMkLst>
            <pc:docMk/>
            <pc:sldMk cId="3484757520" sldId="485"/>
            <ac:spMk id="7513" creationId="{3F8F5605-562F-4B56-973B-A91948E1CD26}"/>
          </ac:spMkLst>
        </pc:spChg>
        <pc:spChg chg="mod">
          <ac:chgData name="Kolakowski, Artur" userId="9c34c8cc-b1df-44f6-bea5-dcf7a54ee35f" providerId="ADAL" clId="{3840EB45-74CA-49F5-8548-3DE287019A31}" dt="2022-12-08T10:52:00.198" v="19968" actId="790"/>
          <ac:spMkLst>
            <pc:docMk/>
            <pc:sldMk cId="3484757520" sldId="485"/>
            <ac:spMk id="7514" creationId="{300E5604-6C9B-45AC-A679-DD4D0F6C362D}"/>
          </ac:spMkLst>
        </pc:spChg>
        <pc:spChg chg="mod">
          <ac:chgData name="Kolakowski, Artur" userId="9c34c8cc-b1df-44f6-bea5-dcf7a54ee35f" providerId="ADAL" clId="{3840EB45-74CA-49F5-8548-3DE287019A31}" dt="2022-12-08T10:52:00.201" v="19969" actId="790"/>
          <ac:spMkLst>
            <pc:docMk/>
            <pc:sldMk cId="3484757520" sldId="485"/>
            <ac:spMk id="7515" creationId="{1B1BD2CE-5BA8-410F-A3B2-DB30A0BB77EC}"/>
          </ac:spMkLst>
        </pc:spChg>
        <pc:spChg chg="mod">
          <ac:chgData name="Kolakowski, Artur" userId="9c34c8cc-b1df-44f6-bea5-dcf7a54ee35f" providerId="ADAL" clId="{3840EB45-74CA-49F5-8548-3DE287019A31}" dt="2022-12-08T10:52:00.203" v="19970" actId="790"/>
          <ac:spMkLst>
            <pc:docMk/>
            <pc:sldMk cId="3484757520" sldId="485"/>
            <ac:spMk id="7516" creationId="{60F02B2D-2B83-4AC0-8530-5EFE7F5DB003}"/>
          </ac:spMkLst>
        </pc:spChg>
        <pc:spChg chg="mod">
          <ac:chgData name="Kolakowski, Artur" userId="9c34c8cc-b1df-44f6-bea5-dcf7a54ee35f" providerId="ADAL" clId="{3840EB45-74CA-49F5-8548-3DE287019A31}" dt="2022-12-08T10:52:00.205" v="19971" actId="790"/>
          <ac:spMkLst>
            <pc:docMk/>
            <pc:sldMk cId="3484757520" sldId="485"/>
            <ac:spMk id="7517" creationId="{5291BB13-0A5D-4C13-801B-2FE61F906481}"/>
          </ac:spMkLst>
        </pc:spChg>
        <pc:spChg chg="mod">
          <ac:chgData name="Kolakowski, Artur" userId="9c34c8cc-b1df-44f6-bea5-dcf7a54ee35f" providerId="ADAL" clId="{3840EB45-74CA-49F5-8548-3DE287019A31}" dt="2022-12-08T10:52:00.207" v="19972" actId="790"/>
          <ac:spMkLst>
            <pc:docMk/>
            <pc:sldMk cId="3484757520" sldId="485"/>
            <ac:spMk id="7518" creationId="{5BD6C8E2-96BA-486E-B9FE-EA362E0DEADF}"/>
          </ac:spMkLst>
        </pc:spChg>
        <pc:spChg chg="mod">
          <ac:chgData name="Kolakowski, Artur" userId="9c34c8cc-b1df-44f6-bea5-dcf7a54ee35f" providerId="ADAL" clId="{3840EB45-74CA-49F5-8548-3DE287019A31}" dt="2022-12-08T10:52:00.208" v="19973" actId="790"/>
          <ac:spMkLst>
            <pc:docMk/>
            <pc:sldMk cId="3484757520" sldId="485"/>
            <ac:spMk id="7519" creationId="{EA27FCD9-EB41-4694-9FDA-BF6DD1ADE496}"/>
          </ac:spMkLst>
        </pc:spChg>
        <pc:spChg chg="mod">
          <ac:chgData name="Kolakowski, Artur" userId="9c34c8cc-b1df-44f6-bea5-dcf7a54ee35f" providerId="ADAL" clId="{3840EB45-74CA-49F5-8548-3DE287019A31}" dt="2022-12-08T10:52:00.210" v="19974" actId="790"/>
          <ac:spMkLst>
            <pc:docMk/>
            <pc:sldMk cId="3484757520" sldId="485"/>
            <ac:spMk id="7520" creationId="{24272522-702C-4335-974B-E437ED69A3C4}"/>
          </ac:spMkLst>
        </pc:spChg>
        <pc:spChg chg="mod">
          <ac:chgData name="Kolakowski, Artur" userId="9c34c8cc-b1df-44f6-bea5-dcf7a54ee35f" providerId="ADAL" clId="{3840EB45-74CA-49F5-8548-3DE287019A31}" dt="2022-12-08T10:52:00.213" v="19975" actId="790"/>
          <ac:spMkLst>
            <pc:docMk/>
            <pc:sldMk cId="3484757520" sldId="485"/>
            <ac:spMk id="7521" creationId="{A3008E87-489A-439C-872C-19F7E4B5D15D}"/>
          </ac:spMkLst>
        </pc:spChg>
        <pc:spChg chg="mod">
          <ac:chgData name="Kolakowski, Artur" userId="9c34c8cc-b1df-44f6-bea5-dcf7a54ee35f" providerId="ADAL" clId="{3840EB45-74CA-49F5-8548-3DE287019A31}" dt="2022-12-08T10:52:00.215" v="19976" actId="790"/>
          <ac:spMkLst>
            <pc:docMk/>
            <pc:sldMk cId="3484757520" sldId="485"/>
            <ac:spMk id="7522" creationId="{8A8FD755-AE81-4CD4-A993-A988D956D65E}"/>
          </ac:spMkLst>
        </pc:spChg>
        <pc:spChg chg="mod">
          <ac:chgData name="Kolakowski, Artur" userId="9c34c8cc-b1df-44f6-bea5-dcf7a54ee35f" providerId="ADAL" clId="{3840EB45-74CA-49F5-8548-3DE287019A31}" dt="2022-12-08T10:52:00.218" v="19977" actId="790"/>
          <ac:spMkLst>
            <pc:docMk/>
            <pc:sldMk cId="3484757520" sldId="485"/>
            <ac:spMk id="7523" creationId="{45E4A8EF-491D-43EC-9601-597EDB7B08F3}"/>
          </ac:spMkLst>
        </pc:spChg>
        <pc:spChg chg="mod">
          <ac:chgData name="Kolakowski, Artur" userId="9c34c8cc-b1df-44f6-bea5-dcf7a54ee35f" providerId="ADAL" clId="{3840EB45-74CA-49F5-8548-3DE287019A31}" dt="2022-12-08T10:52:00.220" v="19978" actId="790"/>
          <ac:spMkLst>
            <pc:docMk/>
            <pc:sldMk cId="3484757520" sldId="485"/>
            <ac:spMk id="7524" creationId="{D3892EA1-BEC9-415A-B70E-2E426BF457A8}"/>
          </ac:spMkLst>
        </pc:spChg>
        <pc:spChg chg="mod">
          <ac:chgData name="Kolakowski, Artur" userId="9c34c8cc-b1df-44f6-bea5-dcf7a54ee35f" providerId="ADAL" clId="{3840EB45-74CA-49F5-8548-3DE287019A31}" dt="2022-12-08T10:52:00.222" v="19979" actId="790"/>
          <ac:spMkLst>
            <pc:docMk/>
            <pc:sldMk cId="3484757520" sldId="485"/>
            <ac:spMk id="7525" creationId="{75A75112-2ADE-4D7E-BFF5-7288A08E58AC}"/>
          </ac:spMkLst>
        </pc:spChg>
        <pc:spChg chg="mod">
          <ac:chgData name="Kolakowski, Artur" userId="9c34c8cc-b1df-44f6-bea5-dcf7a54ee35f" providerId="ADAL" clId="{3840EB45-74CA-49F5-8548-3DE287019A31}" dt="2022-12-08T10:52:00.224" v="19980" actId="790"/>
          <ac:spMkLst>
            <pc:docMk/>
            <pc:sldMk cId="3484757520" sldId="485"/>
            <ac:spMk id="7526" creationId="{59C75F11-5FAA-4236-911C-492EFDADD951}"/>
          </ac:spMkLst>
        </pc:spChg>
        <pc:spChg chg="mod">
          <ac:chgData name="Kolakowski, Artur" userId="9c34c8cc-b1df-44f6-bea5-dcf7a54ee35f" providerId="ADAL" clId="{3840EB45-74CA-49F5-8548-3DE287019A31}" dt="2022-12-08T10:52:00.226" v="19981" actId="790"/>
          <ac:spMkLst>
            <pc:docMk/>
            <pc:sldMk cId="3484757520" sldId="485"/>
            <ac:spMk id="7527" creationId="{B8D3D249-5069-44DD-8F5A-76920A6B7B3E}"/>
          </ac:spMkLst>
        </pc:spChg>
        <pc:spChg chg="mod">
          <ac:chgData name="Kolakowski, Artur" userId="9c34c8cc-b1df-44f6-bea5-dcf7a54ee35f" providerId="ADAL" clId="{3840EB45-74CA-49F5-8548-3DE287019A31}" dt="2022-12-08T10:52:00.229" v="19982" actId="790"/>
          <ac:spMkLst>
            <pc:docMk/>
            <pc:sldMk cId="3484757520" sldId="485"/>
            <ac:spMk id="7528" creationId="{3CDBD66F-E614-4911-A563-3F683EE6F7F3}"/>
          </ac:spMkLst>
        </pc:spChg>
        <pc:spChg chg="mod">
          <ac:chgData name="Kolakowski, Artur" userId="9c34c8cc-b1df-44f6-bea5-dcf7a54ee35f" providerId="ADAL" clId="{3840EB45-74CA-49F5-8548-3DE287019A31}" dt="2022-12-08T10:52:00.232" v="19983" actId="790"/>
          <ac:spMkLst>
            <pc:docMk/>
            <pc:sldMk cId="3484757520" sldId="485"/>
            <ac:spMk id="7529" creationId="{3F3ED352-120D-49CD-85AB-FFBDFA1E4D65}"/>
          </ac:spMkLst>
        </pc:spChg>
        <pc:spChg chg="mod">
          <ac:chgData name="Kolakowski, Artur" userId="9c34c8cc-b1df-44f6-bea5-dcf7a54ee35f" providerId="ADAL" clId="{3840EB45-74CA-49F5-8548-3DE287019A31}" dt="2022-12-08T10:52:00.234" v="19984" actId="790"/>
          <ac:spMkLst>
            <pc:docMk/>
            <pc:sldMk cId="3484757520" sldId="485"/>
            <ac:spMk id="7530" creationId="{EE81E25B-DD8B-41D6-8967-48D18FF6C120}"/>
          </ac:spMkLst>
        </pc:spChg>
        <pc:spChg chg="mod">
          <ac:chgData name="Kolakowski, Artur" userId="9c34c8cc-b1df-44f6-bea5-dcf7a54ee35f" providerId="ADAL" clId="{3840EB45-74CA-49F5-8548-3DE287019A31}" dt="2022-12-08T10:52:00.236" v="19985" actId="790"/>
          <ac:spMkLst>
            <pc:docMk/>
            <pc:sldMk cId="3484757520" sldId="485"/>
            <ac:spMk id="7531" creationId="{5091A1E5-A41D-47B5-87A6-CA5A766A527C}"/>
          </ac:spMkLst>
        </pc:spChg>
        <pc:spChg chg="mod">
          <ac:chgData name="Kolakowski, Artur" userId="9c34c8cc-b1df-44f6-bea5-dcf7a54ee35f" providerId="ADAL" clId="{3840EB45-74CA-49F5-8548-3DE287019A31}" dt="2022-12-08T10:52:00.239" v="19986" actId="790"/>
          <ac:spMkLst>
            <pc:docMk/>
            <pc:sldMk cId="3484757520" sldId="485"/>
            <ac:spMk id="7532" creationId="{ADF96EDA-51A5-4E1B-A45E-C3A986652F54}"/>
          </ac:spMkLst>
        </pc:spChg>
        <pc:spChg chg="mod">
          <ac:chgData name="Kolakowski, Artur" userId="9c34c8cc-b1df-44f6-bea5-dcf7a54ee35f" providerId="ADAL" clId="{3840EB45-74CA-49F5-8548-3DE287019A31}" dt="2022-12-08T10:52:00.241" v="19987" actId="790"/>
          <ac:spMkLst>
            <pc:docMk/>
            <pc:sldMk cId="3484757520" sldId="485"/>
            <ac:spMk id="7533" creationId="{D53436C9-6E3B-4F13-813D-DC0721EEF863}"/>
          </ac:spMkLst>
        </pc:spChg>
        <pc:spChg chg="mod">
          <ac:chgData name="Kolakowski, Artur" userId="9c34c8cc-b1df-44f6-bea5-dcf7a54ee35f" providerId="ADAL" clId="{3840EB45-74CA-49F5-8548-3DE287019A31}" dt="2022-12-08T10:52:00.243" v="19988" actId="790"/>
          <ac:spMkLst>
            <pc:docMk/>
            <pc:sldMk cId="3484757520" sldId="485"/>
            <ac:spMk id="7534" creationId="{49214118-1EB4-43EB-8DE8-0A686CF6A413}"/>
          </ac:spMkLst>
        </pc:spChg>
        <pc:spChg chg="mod">
          <ac:chgData name="Kolakowski, Artur" userId="9c34c8cc-b1df-44f6-bea5-dcf7a54ee35f" providerId="ADAL" clId="{3840EB45-74CA-49F5-8548-3DE287019A31}" dt="2022-12-08T10:52:00.245" v="19989" actId="790"/>
          <ac:spMkLst>
            <pc:docMk/>
            <pc:sldMk cId="3484757520" sldId="485"/>
            <ac:spMk id="7535" creationId="{28F33054-5D8F-47BA-9209-2EA1552A7A07}"/>
          </ac:spMkLst>
        </pc:spChg>
        <pc:spChg chg="mod">
          <ac:chgData name="Kolakowski, Artur" userId="9c34c8cc-b1df-44f6-bea5-dcf7a54ee35f" providerId="ADAL" clId="{3840EB45-74CA-49F5-8548-3DE287019A31}" dt="2022-12-08T10:52:00.248" v="19990" actId="790"/>
          <ac:spMkLst>
            <pc:docMk/>
            <pc:sldMk cId="3484757520" sldId="485"/>
            <ac:spMk id="7536" creationId="{C144B9A6-BF74-4A82-B018-E282A6A7AD31}"/>
          </ac:spMkLst>
        </pc:spChg>
        <pc:spChg chg="mod">
          <ac:chgData name="Kolakowski, Artur" userId="9c34c8cc-b1df-44f6-bea5-dcf7a54ee35f" providerId="ADAL" clId="{3840EB45-74CA-49F5-8548-3DE287019A31}" dt="2022-12-08T10:52:00.250" v="19991" actId="790"/>
          <ac:spMkLst>
            <pc:docMk/>
            <pc:sldMk cId="3484757520" sldId="485"/>
            <ac:spMk id="7537" creationId="{0DAAC67B-A037-4952-99F2-BCF82F9FEB36}"/>
          </ac:spMkLst>
        </pc:spChg>
        <pc:spChg chg="mod">
          <ac:chgData name="Kolakowski, Artur" userId="9c34c8cc-b1df-44f6-bea5-dcf7a54ee35f" providerId="ADAL" clId="{3840EB45-74CA-49F5-8548-3DE287019A31}" dt="2022-12-08T10:52:00.253" v="19992" actId="790"/>
          <ac:spMkLst>
            <pc:docMk/>
            <pc:sldMk cId="3484757520" sldId="485"/>
            <ac:spMk id="7538" creationId="{C0086E45-F866-4B5A-BFD3-B1B65E462B05}"/>
          </ac:spMkLst>
        </pc:spChg>
        <pc:spChg chg="mod">
          <ac:chgData name="Kolakowski, Artur" userId="9c34c8cc-b1df-44f6-bea5-dcf7a54ee35f" providerId="ADAL" clId="{3840EB45-74CA-49F5-8548-3DE287019A31}" dt="2022-12-08T10:52:00.255" v="19993" actId="790"/>
          <ac:spMkLst>
            <pc:docMk/>
            <pc:sldMk cId="3484757520" sldId="485"/>
            <ac:spMk id="7539" creationId="{2D2D5E36-A144-4A8A-A70E-BABBE9C4E8B1}"/>
          </ac:spMkLst>
        </pc:spChg>
        <pc:spChg chg="mod">
          <ac:chgData name="Kolakowski, Artur" userId="9c34c8cc-b1df-44f6-bea5-dcf7a54ee35f" providerId="ADAL" clId="{3840EB45-74CA-49F5-8548-3DE287019A31}" dt="2022-12-08T10:52:00.258" v="19994" actId="790"/>
          <ac:spMkLst>
            <pc:docMk/>
            <pc:sldMk cId="3484757520" sldId="485"/>
            <ac:spMk id="7540" creationId="{2737954D-D471-4CC8-A882-E6C6D4F16D3C}"/>
          </ac:spMkLst>
        </pc:spChg>
        <pc:spChg chg="mod">
          <ac:chgData name="Kolakowski, Artur" userId="9c34c8cc-b1df-44f6-bea5-dcf7a54ee35f" providerId="ADAL" clId="{3840EB45-74CA-49F5-8548-3DE287019A31}" dt="2022-12-08T10:52:00.261" v="19995" actId="790"/>
          <ac:spMkLst>
            <pc:docMk/>
            <pc:sldMk cId="3484757520" sldId="485"/>
            <ac:spMk id="7541" creationId="{E0CDE925-013C-4975-B714-1FA5B78AAA76}"/>
          </ac:spMkLst>
        </pc:spChg>
        <pc:spChg chg="mod">
          <ac:chgData name="Kolakowski, Artur" userId="9c34c8cc-b1df-44f6-bea5-dcf7a54ee35f" providerId="ADAL" clId="{3840EB45-74CA-49F5-8548-3DE287019A31}" dt="2022-12-08T10:52:00.263" v="19996" actId="790"/>
          <ac:spMkLst>
            <pc:docMk/>
            <pc:sldMk cId="3484757520" sldId="485"/>
            <ac:spMk id="7542" creationId="{65FF8040-E7B2-4AFC-BE02-D6BD324203A1}"/>
          </ac:spMkLst>
        </pc:spChg>
        <pc:spChg chg="mod">
          <ac:chgData name="Kolakowski, Artur" userId="9c34c8cc-b1df-44f6-bea5-dcf7a54ee35f" providerId="ADAL" clId="{3840EB45-74CA-49F5-8548-3DE287019A31}" dt="2022-12-08T10:52:00.266" v="19997" actId="790"/>
          <ac:spMkLst>
            <pc:docMk/>
            <pc:sldMk cId="3484757520" sldId="485"/>
            <ac:spMk id="7543" creationId="{88C0BC30-3BB5-4547-B5E4-3621D4955055}"/>
          </ac:spMkLst>
        </pc:spChg>
        <pc:spChg chg="mod">
          <ac:chgData name="Kolakowski, Artur" userId="9c34c8cc-b1df-44f6-bea5-dcf7a54ee35f" providerId="ADAL" clId="{3840EB45-74CA-49F5-8548-3DE287019A31}" dt="2022-12-08T10:52:00.268" v="19998" actId="790"/>
          <ac:spMkLst>
            <pc:docMk/>
            <pc:sldMk cId="3484757520" sldId="485"/>
            <ac:spMk id="7544" creationId="{C59722D1-4401-4D7E-9A7B-E8CB0EC00502}"/>
          </ac:spMkLst>
        </pc:spChg>
        <pc:spChg chg="mod">
          <ac:chgData name="Kolakowski, Artur" userId="9c34c8cc-b1df-44f6-bea5-dcf7a54ee35f" providerId="ADAL" clId="{3840EB45-74CA-49F5-8548-3DE287019A31}" dt="2022-12-08T10:52:00.271" v="19999" actId="790"/>
          <ac:spMkLst>
            <pc:docMk/>
            <pc:sldMk cId="3484757520" sldId="485"/>
            <ac:spMk id="7545" creationId="{0480F300-3C4C-4A67-A3EA-D044123F0643}"/>
          </ac:spMkLst>
        </pc:spChg>
        <pc:spChg chg="mod">
          <ac:chgData name="Kolakowski, Artur" userId="9c34c8cc-b1df-44f6-bea5-dcf7a54ee35f" providerId="ADAL" clId="{3840EB45-74CA-49F5-8548-3DE287019A31}" dt="2022-12-08T10:52:00.274" v="20000" actId="790"/>
          <ac:spMkLst>
            <pc:docMk/>
            <pc:sldMk cId="3484757520" sldId="485"/>
            <ac:spMk id="7546" creationId="{19ACCAB3-DAB8-41DF-8CD7-BD6E3CA906DD}"/>
          </ac:spMkLst>
        </pc:spChg>
        <pc:spChg chg="mod">
          <ac:chgData name="Kolakowski, Artur" userId="9c34c8cc-b1df-44f6-bea5-dcf7a54ee35f" providerId="ADAL" clId="{3840EB45-74CA-49F5-8548-3DE287019A31}" dt="2022-12-08T10:52:00.276" v="20001" actId="790"/>
          <ac:spMkLst>
            <pc:docMk/>
            <pc:sldMk cId="3484757520" sldId="485"/>
            <ac:spMk id="7547" creationId="{AAE8204F-4C3D-4B06-B779-E028751DC74A}"/>
          </ac:spMkLst>
        </pc:spChg>
        <pc:spChg chg="mod">
          <ac:chgData name="Kolakowski, Artur" userId="9c34c8cc-b1df-44f6-bea5-dcf7a54ee35f" providerId="ADAL" clId="{3840EB45-74CA-49F5-8548-3DE287019A31}" dt="2022-12-08T10:52:00.279" v="20002" actId="790"/>
          <ac:spMkLst>
            <pc:docMk/>
            <pc:sldMk cId="3484757520" sldId="485"/>
            <ac:spMk id="7548" creationId="{4D3CBF35-4B0D-4480-8A2E-7AAE710D1E37}"/>
          </ac:spMkLst>
        </pc:spChg>
        <pc:spChg chg="mod">
          <ac:chgData name="Kolakowski, Artur" userId="9c34c8cc-b1df-44f6-bea5-dcf7a54ee35f" providerId="ADAL" clId="{3840EB45-74CA-49F5-8548-3DE287019A31}" dt="2022-12-08T10:52:00.282" v="20003" actId="790"/>
          <ac:spMkLst>
            <pc:docMk/>
            <pc:sldMk cId="3484757520" sldId="485"/>
            <ac:spMk id="7549" creationId="{885323B0-FBAC-4B87-AB30-1011CFE210B5}"/>
          </ac:spMkLst>
        </pc:spChg>
        <pc:spChg chg="mod">
          <ac:chgData name="Kolakowski, Artur" userId="9c34c8cc-b1df-44f6-bea5-dcf7a54ee35f" providerId="ADAL" clId="{3840EB45-74CA-49F5-8548-3DE287019A31}" dt="2022-12-08T10:52:00.284" v="20004" actId="790"/>
          <ac:spMkLst>
            <pc:docMk/>
            <pc:sldMk cId="3484757520" sldId="485"/>
            <ac:spMk id="7550" creationId="{8F324B16-C0F1-4EC8-A1D4-0F74811009B7}"/>
          </ac:spMkLst>
        </pc:spChg>
        <pc:spChg chg="mod">
          <ac:chgData name="Kolakowski, Artur" userId="9c34c8cc-b1df-44f6-bea5-dcf7a54ee35f" providerId="ADAL" clId="{3840EB45-74CA-49F5-8548-3DE287019A31}" dt="2022-12-08T10:52:00.286" v="20005" actId="790"/>
          <ac:spMkLst>
            <pc:docMk/>
            <pc:sldMk cId="3484757520" sldId="485"/>
            <ac:spMk id="7551" creationId="{9C96BBF4-F396-49F4-AFE7-044A19259B33}"/>
          </ac:spMkLst>
        </pc:spChg>
        <pc:spChg chg="mod">
          <ac:chgData name="Kolakowski, Artur" userId="9c34c8cc-b1df-44f6-bea5-dcf7a54ee35f" providerId="ADAL" clId="{3840EB45-74CA-49F5-8548-3DE287019A31}" dt="2022-12-08T10:52:00.289" v="20006" actId="790"/>
          <ac:spMkLst>
            <pc:docMk/>
            <pc:sldMk cId="3484757520" sldId="485"/>
            <ac:spMk id="7552" creationId="{AA4C57B1-55C5-456D-803A-24B2807B8393}"/>
          </ac:spMkLst>
        </pc:spChg>
        <pc:spChg chg="mod">
          <ac:chgData name="Kolakowski, Artur" userId="9c34c8cc-b1df-44f6-bea5-dcf7a54ee35f" providerId="ADAL" clId="{3840EB45-74CA-49F5-8548-3DE287019A31}" dt="2022-12-08T10:52:00.291" v="20007" actId="790"/>
          <ac:spMkLst>
            <pc:docMk/>
            <pc:sldMk cId="3484757520" sldId="485"/>
            <ac:spMk id="7553" creationId="{08E897CC-5772-4FFF-B55F-8929F6D5A236}"/>
          </ac:spMkLst>
        </pc:spChg>
        <pc:spChg chg="mod">
          <ac:chgData name="Kolakowski, Artur" userId="9c34c8cc-b1df-44f6-bea5-dcf7a54ee35f" providerId="ADAL" clId="{3840EB45-74CA-49F5-8548-3DE287019A31}" dt="2022-12-08T10:52:00.293" v="20008" actId="790"/>
          <ac:spMkLst>
            <pc:docMk/>
            <pc:sldMk cId="3484757520" sldId="485"/>
            <ac:spMk id="7554" creationId="{0668F70B-F3E5-43B9-9226-DF645A8FEE68}"/>
          </ac:spMkLst>
        </pc:spChg>
        <pc:spChg chg="mod">
          <ac:chgData name="Kolakowski, Artur" userId="9c34c8cc-b1df-44f6-bea5-dcf7a54ee35f" providerId="ADAL" clId="{3840EB45-74CA-49F5-8548-3DE287019A31}" dt="2022-12-08T10:52:00.295" v="20009" actId="790"/>
          <ac:spMkLst>
            <pc:docMk/>
            <pc:sldMk cId="3484757520" sldId="485"/>
            <ac:spMk id="7555" creationId="{ED74DAE2-1ED4-445F-B70A-5E156EF98C67}"/>
          </ac:spMkLst>
        </pc:spChg>
        <pc:spChg chg="mod">
          <ac:chgData name="Kolakowski, Artur" userId="9c34c8cc-b1df-44f6-bea5-dcf7a54ee35f" providerId="ADAL" clId="{3840EB45-74CA-49F5-8548-3DE287019A31}" dt="2022-12-08T10:52:00.298" v="20010" actId="790"/>
          <ac:spMkLst>
            <pc:docMk/>
            <pc:sldMk cId="3484757520" sldId="485"/>
            <ac:spMk id="7556" creationId="{0CD244F6-0A37-4358-9023-E12409D590BD}"/>
          </ac:spMkLst>
        </pc:spChg>
        <pc:spChg chg="mod">
          <ac:chgData name="Kolakowski, Artur" userId="9c34c8cc-b1df-44f6-bea5-dcf7a54ee35f" providerId="ADAL" clId="{3840EB45-74CA-49F5-8548-3DE287019A31}" dt="2022-12-08T10:52:00.300" v="20011" actId="790"/>
          <ac:spMkLst>
            <pc:docMk/>
            <pc:sldMk cId="3484757520" sldId="485"/>
            <ac:spMk id="7557" creationId="{9AC1F597-C0D3-4B3B-8D16-70E8B4E2437B}"/>
          </ac:spMkLst>
        </pc:spChg>
        <pc:spChg chg="mod">
          <ac:chgData name="Kolakowski, Artur" userId="9c34c8cc-b1df-44f6-bea5-dcf7a54ee35f" providerId="ADAL" clId="{3840EB45-74CA-49F5-8548-3DE287019A31}" dt="2022-12-08T10:52:00.302" v="20012" actId="790"/>
          <ac:spMkLst>
            <pc:docMk/>
            <pc:sldMk cId="3484757520" sldId="485"/>
            <ac:spMk id="7558" creationId="{BF86A54F-965D-4AC7-8CDC-7426A6FFF5F7}"/>
          </ac:spMkLst>
        </pc:spChg>
        <pc:spChg chg="mod">
          <ac:chgData name="Kolakowski, Artur" userId="9c34c8cc-b1df-44f6-bea5-dcf7a54ee35f" providerId="ADAL" clId="{3840EB45-74CA-49F5-8548-3DE287019A31}" dt="2022-12-08T10:52:00.304" v="20013" actId="790"/>
          <ac:spMkLst>
            <pc:docMk/>
            <pc:sldMk cId="3484757520" sldId="485"/>
            <ac:spMk id="7559" creationId="{DFE558EF-BEEB-42CB-A4BA-B78E5E3B41B6}"/>
          </ac:spMkLst>
        </pc:spChg>
        <pc:spChg chg="mod">
          <ac:chgData name="Kolakowski, Artur" userId="9c34c8cc-b1df-44f6-bea5-dcf7a54ee35f" providerId="ADAL" clId="{3840EB45-74CA-49F5-8548-3DE287019A31}" dt="2022-12-08T10:52:00.306" v="20014" actId="790"/>
          <ac:spMkLst>
            <pc:docMk/>
            <pc:sldMk cId="3484757520" sldId="485"/>
            <ac:spMk id="7560" creationId="{25057A56-3C1E-41FA-993A-9B61EA5B73AD}"/>
          </ac:spMkLst>
        </pc:spChg>
        <pc:spChg chg="mod">
          <ac:chgData name="Kolakowski, Artur" userId="9c34c8cc-b1df-44f6-bea5-dcf7a54ee35f" providerId="ADAL" clId="{3840EB45-74CA-49F5-8548-3DE287019A31}" dt="2022-12-08T10:52:00.309" v="20015" actId="790"/>
          <ac:spMkLst>
            <pc:docMk/>
            <pc:sldMk cId="3484757520" sldId="485"/>
            <ac:spMk id="7561" creationId="{1BE4D867-940F-4515-88DF-CCA3EA51D27E}"/>
          </ac:spMkLst>
        </pc:spChg>
        <pc:spChg chg="mod">
          <ac:chgData name="Kolakowski, Artur" userId="9c34c8cc-b1df-44f6-bea5-dcf7a54ee35f" providerId="ADAL" clId="{3840EB45-74CA-49F5-8548-3DE287019A31}" dt="2022-12-08T10:52:00.312" v="20016" actId="790"/>
          <ac:spMkLst>
            <pc:docMk/>
            <pc:sldMk cId="3484757520" sldId="485"/>
            <ac:spMk id="7562" creationId="{EE0FD206-34AE-4557-AB9C-F889F50B0F51}"/>
          </ac:spMkLst>
        </pc:spChg>
        <pc:spChg chg="mod">
          <ac:chgData name="Kolakowski, Artur" userId="9c34c8cc-b1df-44f6-bea5-dcf7a54ee35f" providerId="ADAL" clId="{3840EB45-74CA-49F5-8548-3DE287019A31}" dt="2022-12-08T10:52:00.315" v="20017" actId="790"/>
          <ac:spMkLst>
            <pc:docMk/>
            <pc:sldMk cId="3484757520" sldId="485"/>
            <ac:spMk id="7563" creationId="{3E15C4A2-E43B-44DF-B697-29FFA9110DE6}"/>
          </ac:spMkLst>
        </pc:spChg>
        <pc:spChg chg="mod">
          <ac:chgData name="Kolakowski, Artur" userId="9c34c8cc-b1df-44f6-bea5-dcf7a54ee35f" providerId="ADAL" clId="{3840EB45-74CA-49F5-8548-3DE287019A31}" dt="2022-12-08T10:52:00.317" v="20018" actId="790"/>
          <ac:spMkLst>
            <pc:docMk/>
            <pc:sldMk cId="3484757520" sldId="485"/>
            <ac:spMk id="7564" creationId="{9E008AD1-F378-4CC0-A6E3-276C39115B25}"/>
          </ac:spMkLst>
        </pc:spChg>
        <pc:spChg chg="mod">
          <ac:chgData name="Kolakowski, Artur" userId="9c34c8cc-b1df-44f6-bea5-dcf7a54ee35f" providerId="ADAL" clId="{3840EB45-74CA-49F5-8548-3DE287019A31}" dt="2022-12-08T10:52:00.319" v="20019" actId="790"/>
          <ac:spMkLst>
            <pc:docMk/>
            <pc:sldMk cId="3484757520" sldId="485"/>
            <ac:spMk id="7565" creationId="{79713AEB-8280-47CE-AA4A-73261E9041C9}"/>
          </ac:spMkLst>
        </pc:spChg>
        <pc:spChg chg="mod">
          <ac:chgData name="Kolakowski, Artur" userId="9c34c8cc-b1df-44f6-bea5-dcf7a54ee35f" providerId="ADAL" clId="{3840EB45-74CA-49F5-8548-3DE287019A31}" dt="2022-12-08T10:52:00.321" v="20020" actId="790"/>
          <ac:spMkLst>
            <pc:docMk/>
            <pc:sldMk cId="3484757520" sldId="485"/>
            <ac:spMk id="7566" creationId="{E57AB0F8-42C1-4E4F-8A05-9AABFB9E9FD2}"/>
          </ac:spMkLst>
        </pc:spChg>
        <pc:spChg chg="mod">
          <ac:chgData name="Kolakowski, Artur" userId="9c34c8cc-b1df-44f6-bea5-dcf7a54ee35f" providerId="ADAL" clId="{3840EB45-74CA-49F5-8548-3DE287019A31}" dt="2022-12-08T10:52:00.324" v="20021" actId="790"/>
          <ac:spMkLst>
            <pc:docMk/>
            <pc:sldMk cId="3484757520" sldId="485"/>
            <ac:spMk id="7567" creationId="{A5A35B67-8F12-4139-AC1B-4E87EB5A8046}"/>
          </ac:spMkLst>
        </pc:spChg>
        <pc:spChg chg="mod">
          <ac:chgData name="Kolakowski, Artur" userId="9c34c8cc-b1df-44f6-bea5-dcf7a54ee35f" providerId="ADAL" clId="{3840EB45-74CA-49F5-8548-3DE287019A31}" dt="2022-12-08T10:52:00.326" v="20022" actId="790"/>
          <ac:spMkLst>
            <pc:docMk/>
            <pc:sldMk cId="3484757520" sldId="485"/>
            <ac:spMk id="7568" creationId="{8AFA52AF-E891-4AA3-86A4-B78A86DE0979}"/>
          </ac:spMkLst>
        </pc:spChg>
        <pc:spChg chg="mod">
          <ac:chgData name="Kolakowski, Artur" userId="9c34c8cc-b1df-44f6-bea5-dcf7a54ee35f" providerId="ADAL" clId="{3840EB45-74CA-49F5-8548-3DE287019A31}" dt="2022-12-08T10:52:00.328" v="20023" actId="790"/>
          <ac:spMkLst>
            <pc:docMk/>
            <pc:sldMk cId="3484757520" sldId="485"/>
            <ac:spMk id="7569" creationId="{815B0664-9FD4-45F2-9F12-EB11047B9EC9}"/>
          </ac:spMkLst>
        </pc:spChg>
        <pc:spChg chg="mod">
          <ac:chgData name="Kolakowski, Artur" userId="9c34c8cc-b1df-44f6-bea5-dcf7a54ee35f" providerId="ADAL" clId="{3840EB45-74CA-49F5-8548-3DE287019A31}" dt="2022-12-08T10:52:00.332" v="20024" actId="790"/>
          <ac:spMkLst>
            <pc:docMk/>
            <pc:sldMk cId="3484757520" sldId="485"/>
            <ac:spMk id="7570" creationId="{FC879104-8718-4E17-AE57-0B606E31051F}"/>
          </ac:spMkLst>
        </pc:spChg>
        <pc:spChg chg="mod">
          <ac:chgData name="Kolakowski, Artur" userId="9c34c8cc-b1df-44f6-bea5-dcf7a54ee35f" providerId="ADAL" clId="{3840EB45-74CA-49F5-8548-3DE287019A31}" dt="2022-12-08T10:52:00.334" v="20025" actId="790"/>
          <ac:spMkLst>
            <pc:docMk/>
            <pc:sldMk cId="3484757520" sldId="485"/>
            <ac:spMk id="7571" creationId="{86A8212E-8CB1-404D-A2F5-D7DBBE7944C3}"/>
          </ac:spMkLst>
        </pc:spChg>
        <pc:spChg chg="mod">
          <ac:chgData name="Kolakowski, Artur" userId="9c34c8cc-b1df-44f6-bea5-dcf7a54ee35f" providerId="ADAL" clId="{3840EB45-74CA-49F5-8548-3DE287019A31}" dt="2022-12-08T10:52:00.336" v="20026" actId="790"/>
          <ac:spMkLst>
            <pc:docMk/>
            <pc:sldMk cId="3484757520" sldId="485"/>
            <ac:spMk id="7572" creationId="{A1CEC1BE-16A2-4A39-9794-ABD7528BB7AB}"/>
          </ac:spMkLst>
        </pc:spChg>
        <pc:spChg chg="mod">
          <ac:chgData name="Kolakowski, Artur" userId="9c34c8cc-b1df-44f6-bea5-dcf7a54ee35f" providerId="ADAL" clId="{3840EB45-74CA-49F5-8548-3DE287019A31}" dt="2022-12-08T10:52:00.338" v="20027" actId="790"/>
          <ac:spMkLst>
            <pc:docMk/>
            <pc:sldMk cId="3484757520" sldId="485"/>
            <ac:spMk id="7573" creationId="{61725D15-F5AA-44CF-ABCF-036ADB4C23E8}"/>
          </ac:spMkLst>
        </pc:spChg>
        <pc:spChg chg="mod">
          <ac:chgData name="Kolakowski, Artur" userId="9c34c8cc-b1df-44f6-bea5-dcf7a54ee35f" providerId="ADAL" clId="{3840EB45-74CA-49F5-8548-3DE287019A31}" dt="2022-12-08T10:52:00.341" v="20028" actId="790"/>
          <ac:spMkLst>
            <pc:docMk/>
            <pc:sldMk cId="3484757520" sldId="485"/>
            <ac:spMk id="7574" creationId="{6BE176B6-8608-4DDF-AB2D-E9B9730311C0}"/>
          </ac:spMkLst>
        </pc:spChg>
        <pc:spChg chg="mod">
          <ac:chgData name="Kolakowski, Artur" userId="9c34c8cc-b1df-44f6-bea5-dcf7a54ee35f" providerId="ADAL" clId="{3840EB45-74CA-49F5-8548-3DE287019A31}" dt="2022-12-08T10:52:00.342" v="20029" actId="790"/>
          <ac:spMkLst>
            <pc:docMk/>
            <pc:sldMk cId="3484757520" sldId="485"/>
            <ac:spMk id="7575" creationId="{71EC8B56-D02A-4911-8442-ED67EEA5A16F}"/>
          </ac:spMkLst>
        </pc:spChg>
        <pc:spChg chg="mod">
          <ac:chgData name="Kolakowski, Artur" userId="9c34c8cc-b1df-44f6-bea5-dcf7a54ee35f" providerId="ADAL" clId="{3840EB45-74CA-49F5-8548-3DE287019A31}" dt="2022-12-08T10:52:00.346" v="20030" actId="790"/>
          <ac:spMkLst>
            <pc:docMk/>
            <pc:sldMk cId="3484757520" sldId="485"/>
            <ac:spMk id="7576" creationId="{3B91CE27-BAC2-4CA7-9E08-89B85BC55AC2}"/>
          </ac:spMkLst>
        </pc:spChg>
        <pc:spChg chg="mod">
          <ac:chgData name="Kolakowski, Artur" userId="9c34c8cc-b1df-44f6-bea5-dcf7a54ee35f" providerId="ADAL" clId="{3840EB45-74CA-49F5-8548-3DE287019A31}" dt="2022-12-08T10:52:00.348" v="20031" actId="790"/>
          <ac:spMkLst>
            <pc:docMk/>
            <pc:sldMk cId="3484757520" sldId="485"/>
            <ac:spMk id="7577" creationId="{D23152B1-6649-4D18-9E05-D4FAA6E9506F}"/>
          </ac:spMkLst>
        </pc:spChg>
        <pc:spChg chg="mod">
          <ac:chgData name="Kolakowski, Artur" userId="9c34c8cc-b1df-44f6-bea5-dcf7a54ee35f" providerId="ADAL" clId="{3840EB45-74CA-49F5-8548-3DE287019A31}" dt="2022-12-08T10:52:00.351" v="20032" actId="790"/>
          <ac:spMkLst>
            <pc:docMk/>
            <pc:sldMk cId="3484757520" sldId="485"/>
            <ac:spMk id="7578" creationId="{8D74A176-4435-4A7B-A6D0-97DA3BE7D137}"/>
          </ac:spMkLst>
        </pc:spChg>
        <pc:spChg chg="mod">
          <ac:chgData name="Kolakowski, Artur" userId="9c34c8cc-b1df-44f6-bea5-dcf7a54ee35f" providerId="ADAL" clId="{3840EB45-74CA-49F5-8548-3DE287019A31}" dt="2022-12-08T10:52:00.353" v="20033" actId="790"/>
          <ac:spMkLst>
            <pc:docMk/>
            <pc:sldMk cId="3484757520" sldId="485"/>
            <ac:spMk id="7579" creationId="{89329AEF-F76B-411B-9282-3904F6AAA216}"/>
          </ac:spMkLst>
        </pc:spChg>
        <pc:spChg chg="mod">
          <ac:chgData name="Kolakowski, Artur" userId="9c34c8cc-b1df-44f6-bea5-dcf7a54ee35f" providerId="ADAL" clId="{3840EB45-74CA-49F5-8548-3DE287019A31}" dt="2022-12-08T10:52:00.356" v="20034" actId="790"/>
          <ac:spMkLst>
            <pc:docMk/>
            <pc:sldMk cId="3484757520" sldId="485"/>
            <ac:spMk id="7580" creationId="{B6718DAE-1A80-4B70-ACF1-D925DFCFB898}"/>
          </ac:spMkLst>
        </pc:spChg>
        <pc:spChg chg="mod">
          <ac:chgData name="Kolakowski, Artur" userId="9c34c8cc-b1df-44f6-bea5-dcf7a54ee35f" providerId="ADAL" clId="{3840EB45-74CA-49F5-8548-3DE287019A31}" dt="2022-12-08T10:52:00.357" v="20035" actId="790"/>
          <ac:spMkLst>
            <pc:docMk/>
            <pc:sldMk cId="3484757520" sldId="485"/>
            <ac:spMk id="7581" creationId="{3880FE59-F870-4612-9B8A-B858B9EF8418}"/>
          </ac:spMkLst>
        </pc:spChg>
        <pc:spChg chg="mod">
          <ac:chgData name="Kolakowski, Artur" userId="9c34c8cc-b1df-44f6-bea5-dcf7a54ee35f" providerId="ADAL" clId="{3840EB45-74CA-49F5-8548-3DE287019A31}" dt="2022-12-08T10:52:00.360" v="20036" actId="790"/>
          <ac:spMkLst>
            <pc:docMk/>
            <pc:sldMk cId="3484757520" sldId="485"/>
            <ac:spMk id="7582" creationId="{57EB7A90-0B70-4E99-A209-597AF2DB2457}"/>
          </ac:spMkLst>
        </pc:spChg>
        <pc:spChg chg="mod">
          <ac:chgData name="Kolakowski, Artur" userId="9c34c8cc-b1df-44f6-bea5-dcf7a54ee35f" providerId="ADAL" clId="{3840EB45-74CA-49F5-8548-3DE287019A31}" dt="2022-12-08T10:52:00.363" v="20037" actId="790"/>
          <ac:spMkLst>
            <pc:docMk/>
            <pc:sldMk cId="3484757520" sldId="485"/>
            <ac:spMk id="7583" creationId="{1E83EEFF-07DC-45E3-B54B-991E5FBA75BA}"/>
          </ac:spMkLst>
        </pc:spChg>
        <pc:spChg chg="mod">
          <ac:chgData name="Kolakowski, Artur" userId="9c34c8cc-b1df-44f6-bea5-dcf7a54ee35f" providerId="ADAL" clId="{3840EB45-74CA-49F5-8548-3DE287019A31}" dt="2022-12-08T10:52:00.365" v="20038" actId="790"/>
          <ac:spMkLst>
            <pc:docMk/>
            <pc:sldMk cId="3484757520" sldId="485"/>
            <ac:spMk id="7584" creationId="{5E45990A-59C6-4F47-BEFA-7E2957555D44}"/>
          </ac:spMkLst>
        </pc:spChg>
        <pc:spChg chg="mod">
          <ac:chgData name="Kolakowski, Artur" userId="9c34c8cc-b1df-44f6-bea5-dcf7a54ee35f" providerId="ADAL" clId="{3840EB45-74CA-49F5-8548-3DE287019A31}" dt="2022-12-08T10:52:00.368" v="20039" actId="790"/>
          <ac:spMkLst>
            <pc:docMk/>
            <pc:sldMk cId="3484757520" sldId="485"/>
            <ac:spMk id="7585" creationId="{604E8E6E-D4C4-4604-BF33-7E8C5BD0BD4F}"/>
          </ac:spMkLst>
        </pc:spChg>
        <pc:spChg chg="mod">
          <ac:chgData name="Kolakowski, Artur" userId="9c34c8cc-b1df-44f6-bea5-dcf7a54ee35f" providerId="ADAL" clId="{3840EB45-74CA-49F5-8548-3DE287019A31}" dt="2022-12-08T10:52:00.370" v="20040" actId="790"/>
          <ac:spMkLst>
            <pc:docMk/>
            <pc:sldMk cId="3484757520" sldId="485"/>
            <ac:spMk id="7586" creationId="{530187A4-D84F-44CE-B597-82734DBDE7DD}"/>
          </ac:spMkLst>
        </pc:spChg>
        <pc:spChg chg="mod">
          <ac:chgData name="Kolakowski, Artur" userId="9c34c8cc-b1df-44f6-bea5-dcf7a54ee35f" providerId="ADAL" clId="{3840EB45-74CA-49F5-8548-3DE287019A31}" dt="2022-12-08T10:52:00.372" v="20041" actId="790"/>
          <ac:spMkLst>
            <pc:docMk/>
            <pc:sldMk cId="3484757520" sldId="485"/>
            <ac:spMk id="7587" creationId="{45A2CF4F-EFBF-4FF3-A2E7-F9A535B7718D}"/>
          </ac:spMkLst>
        </pc:spChg>
        <pc:spChg chg="mod">
          <ac:chgData name="Kolakowski, Artur" userId="9c34c8cc-b1df-44f6-bea5-dcf7a54ee35f" providerId="ADAL" clId="{3840EB45-74CA-49F5-8548-3DE287019A31}" dt="2022-12-08T10:52:00.375" v="20042" actId="790"/>
          <ac:spMkLst>
            <pc:docMk/>
            <pc:sldMk cId="3484757520" sldId="485"/>
            <ac:spMk id="7588" creationId="{78915109-06C7-4092-8BB3-65B3D9706FA1}"/>
          </ac:spMkLst>
        </pc:spChg>
        <pc:spChg chg="mod">
          <ac:chgData name="Kolakowski, Artur" userId="9c34c8cc-b1df-44f6-bea5-dcf7a54ee35f" providerId="ADAL" clId="{3840EB45-74CA-49F5-8548-3DE287019A31}" dt="2022-12-08T10:52:00.378" v="20043" actId="790"/>
          <ac:spMkLst>
            <pc:docMk/>
            <pc:sldMk cId="3484757520" sldId="485"/>
            <ac:spMk id="7589" creationId="{534E2AA0-FAF2-4FC5-8C16-DC34F03D782C}"/>
          </ac:spMkLst>
        </pc:spChg>
        <pc:spChg chg="mod">
          <ac:chgData name="Kolakowski, Artur" userId="9c34c8cc-b1df-44f6-bea5-dcf7a54ee35f" providerId="ADAL" clId="{3840EB45-74CA-49F5-8548-3DE287019A31}" dt="2022-12-08T10:52:00.380" v="20044" actId="790"/>
          <ac:spMkLst>
            <pc:docMk/>
            <pc:sldMk cId="3484757520" sldId="485"/>
            <ac:spMk id="7590" creationId="{612DB8F8-F709-460A-9E52-0CC66EC8DFA9}"/>
          </ac:spMkLst>
        </pc:spChg>
        <pc:spChg chg="mod">
          <ac:chgData name="Kolakowski, Artur" userId="9c34c8cc-b1df-44f6-bea5-dcf7a54ee35f" providerId="ADAL" clId="{3840EB45-74CA-49F5-8548-3DE287019A31}" dt="2022-12-08T10:52:00.383" v="20045" actId="790"/>
          <ac:spMkLst>
            <pc:docMk/>
            <pc:sldMk cId="3484757520" sldId="485"/>
            <ac:spMk id="7591" creationId="{2C3BFD5B-D99A-4E3E-9196-14C613D7D7F1}"/>
          </ac:spMkLst>
        </pc:spChg>
        <pc:spChg chg="mod">
          <ac:chgData name="Kolakowski, Artur" userId="9c34c8cc-b1df-44f6-bea5-dcf7a54ee35f" providerId="ADAL" clId="{3840EB45-74CA-49F5-8548-3DE287019A31}" dt="2022-12-08T10:52:00.385" v="20046" actId="790"/>
          <ac:spMkLst>
            <pc:docMk/>
            <pc:sldMk cId="3484757520" sldId="485"/>
            <ac:spMk id="7592" creationId="{77227317-3D65-4681-B234-946A603B7B6F}"/>
          </ac:spMkLst>
        </pc:spChg>
        <pc:spChg chg="mod">
          <ac:chgData name="Kolakowski, Artur" userId="9c34c8cc-b1df-44f6-bea5-dcf7a54ee35f" providerId="ADAL" clId="{3840EB45-74CA-49F5-8548-3DE287019A31}" dt="2022-12-08T10:52:00.389" v="20047" actId="790"/>
          <ac:spMkLst>
            <pc:docMk/>
            <pc:sldMk cId="3484757520" sldId="485"/>
            <ac:spMk id="7593" creationId="{7D42B7F5-1399-4F35-B990-481A1FEE6DC9}"/>
          </ac:spMkLst>
        </pc:spChg>
        <pc:spChg chg="mod">
          <ac:chgData name="Kolakowski, Artur" userId="9c34c8cc-b1df-44f6-bea5-dcf7a54ee35f" providerId="ADAL" clId="{3840EB45-74CA-49F5-8548-3DE287019A31}" dt="2022-12-08T10:52:00.391" v="20048" actId="790"/>
          <ac:spMkLst>
            <pc:docMk/>
            <pc:sldMk cId="3484757520" sldId="485"/>
            <ac:spMk id="7594" creationId="{8CA85BE8-CB41-4511-A17B-14C05130E483}"/>
          </ac:spMkLst>
        </pc:spChg>
        <pc:spChg chg="mod">
          <ac:chgData name="Kolakowski, Artur" userId="9c34c8cc-b1df-44f6-bea5-dcf7a54ee35f" providerId="ADAL" clId="{3840EB45-74CA-49F5-8548-3DE287019A31}" dt="2022-12-08T10:52:00.394" v="20049" actId="790"/>
          <ac:spMkLst>
            <pc:docMk/>
            <pc:sldMk cId="3484757520" sldId="485"/>
            <ac:spMk id="7595" creationId="{63BA05BF-AC53-4317-9C75-E484C23B0B4B}"/>
          </ac:spMkLst>
        </pc:spChg>
        <pc:spChg chg="mod">
          <ac:chgData name="Kolakowski, Artur" userId="9c34c8cc-b1df-44f6-bea5-dcf7a54ee35f" providerId="ADAL" clId="{3840EB45-74CA-49F5-8548-3DE287019A31}" dt="2022-12-08T10:52:00.396" v="20050" actId="790"/>
          <ac:spMkLst>
            <pc:docMk/>
            <pc:sldMk cId="3484757520" sldId="485"/>
            <ac:spMk id="7596" creationId="{DBAA4277-FF47-407F-B856-AD42462545C4}"/>
          </ac:spMkLst>
        </pc:spChg>
        <pc:spChg chg="mod">
          <ac:chgData name="Kolakowski, Artur" userId="9c34c8cc-b1df-44f6-bea5-dcf7a54ee35f" providerId="ADAL" clId="{3840EB45-74CA-49F5-8548-3DE287019A31}" dt="2022-12-08T10:52:00.398" v="20051" actId="790"/>
          <ac:spMkLst>
            <pc:docMk/>
            <pc:sldMk cId="3484757520" sldId="485"/>
            <ac:spMk id="7597" creationId="{719F4F38-ADA3-4082-82A3-692509A21CA5}"/>
          </ac:spMkLst>
        </pc:spChg>
        <pc:spChg chg="mod">
          <ac:chgData name="Kolakowski, Artur" userId="9c34c8cc-b1df-44f6-bea5-dcf7a54ee35f" providerId="ADAL" clId="{3840EB45-74CA-49F5-8548-3DE287019A31}" dt="2022-12-08T10:52:00.401" v="20052" actId="790"/>
          <ac:spMkLst>
            <pc:docMk/>
            <pc:sldMk cId="3484757520" sldId="485"/>
            <ac:spMk id="7598" creationId="{2823E3D1-D798-4D84-8651-DA5EC2FF65A6}"/>
          </ac:spMkLst>
        </pc:spChg>
        <pc:spChg chg="mod">
          <ac:chgData name="Kolakowski, Artur" userId="9c34c8cc-b1df-44f6-bea5-dcf7a54ee35f" providerId="ADAL" clId="{3840EB45-74CA-49F5-8548-3DE287019A31}" dt="2022-12-08T10:52:00.403" v="20053" actId="790"/>
          <ac:spMkLst>
            <pc:docMk/>
            <pc:sldMk cId="3484757520" sldId="485"/>
            <ac:spMk id="7599" creationId="{0105170E-D4C0-4559-845B-A96FCA4D9C61}"/>
          </ac:spMkLst>
        </pc:spChg>
        <pc:spChg chg="mod">
          <ac:chgData name="Kolakowski, Artur" userId="9c34c8cc-b1df-44f6-bea5-dcf7a54ee35f" providerId="ADAL" clId="{3840EB45-74CA-49F5-8548-3DE287019A31}" dt="2022-12-08T10:52:00.405" v="20054" actId="790"/>
          <ac:spMkLst>
            <pc:docMk/>
            <pc:sldMk cId="3484757520" sldId="485"/>
            <ac:spMk id="7600" creationId="{C01369C3-A651-4988-8F37-59166693768D}"/>
          </ac:spMkLst>
        </pc:spChg>
        <pc:spChg chg="mod">
          <ac:chgData name="Kolakowski, Artur" userId="9c34c8cc-b1df-44f6-bea5-dcf7a54ee35f" providerId="ADAL" clId="{3840EB45-74CA-49F5-8548-3DE287019A31}" dt="2022-12-08T10:52:00.406" v="20055" actId="790"/>
          <ac:spMkLst>
            <pc:docMk/>
            <pc:sldMk cId="3484757520" sldId="485"/>
            <ac:spMk id="7601" creationId="{3BF36A1F-F042-4F80-B3CC-13C68AFFB669}"/>
          </ac:spMkLst>
        </pc:spChg>
        <pc:spChg chg="mod">
          <ac:chgData name="Kolakowski, Artur" userId="9c34c8cc-b1df-44f6-bea5-dcf7a54ee35f" providerId="ADAL" clId="{3840EB45-74CA-49F5-8548-3DE287019A31}" dt="2022-12-08T10:52:00.409" v="20056" actId="790"/>
          <ac:spMkLst>
            <pc:docMk/>
            <pc:sldMk cId="3484757520" sldId="485"/>
            <ac:spMk id="7602" creationId="{78EA8DAA-AF51-4FCA-BC3E-E8B4EE8DF2B9}"/>
          </ac:spMkLst>
        </pc:spChg>
        <pc:spChg chg="mod">
          <ac:chgData name="Kolakowski, Artur" userId="9c34c8cc-b1df-44f6-bea5-dcf7a54ee35f" providerId="ADAL" clId="{3840EB45-74CA-49F5-8548-3DE287019A31}" dt="2022-12-08T10:52:00.412" v="20057" actId="790"/>
          <ac:spMkLst>
            <pc:docMk/>
            <pc:sldMk cId="3484757520" sldId="485"/>
            <ac:spMk id="7603" creationId="{C2C574F4-5594-40D3-B67D-5E7558166F45}"/>
          </ac:spMkLst>
        </pc:spChg>
        <pc:spChg chg="mod">
          <ac:chgData name="Kolakowski, Artur" userId="9c34c8cc-b1df-44f6-bea5-dcf7a54ee35f" providerId="ADAL" clId="{3840EB45-74CA-49F5-8548-3DE287019A31}" dt="2022-12-08T10:52:00.415" v="20058" actId="790"/>
          <ac:spMkLst>
            <pc:docMk/>
            <pc:sldMk cId="3484757520" sldId="485"/>
            <ac:spMk id="7604" creationId="{6F8371F9-470C-4DB5-80EB-C90179344781}"/>
          </ac:spMkLst>
        </pc:spChg>
        <pc:spChg chg="mod">
          <ac:chgData name="Kolakowski, Artur" userId="9c34c8cc-b1df-44f6-bea5-dcf7a54ee35f" providerId="ADAL" clId="{3840EB45-74CA-49F5-8548-3DE287019A31}" dt="2022-12-08T10:52:00.417" v="20059" actId="790"/>
          <ac:spMkLst>
            <pc:docMk/>
            <pc:sldMk cId="3484757520" sldId="485"/>
            <ac:spMk id="7605" creationId="{9C12B37C-38F0-40A1-BA5A-0C538C42D6A9}"/>
          </ac:spMkLst>
        </pc:spChg>
        <pc:spChg chg="mod">
          <ac:chgData name="Kolakowski, Artur" userId="9c34c8cc-b1df-44f6-bea5-dcf7a54ee35f" providerId="ADAL" clId="{3840EB45-74CA-49F5-8548-3DE287019A31}" dt="2022-12-08T10:52:00.420" v="20060" actId="790"/>
          <ac:spMkLst>
            <pc:docMk/>
            <pc:sldMk cId="3484757520" sldId="485"/>
            <ac:spMk id="7606" creationId="{F010EA26-ECEC-4365-95BB-6B000E2E32B4}"/>
          </ac:spMkLst>
        </pc:spChg>
        <pc:spChg chg="mod">
          <ac:chgData name="Kolakowski, Artur" userId="9c34c8cc-b1df-44f6-bea5-dcf7a54ee35f" providerId="ADAL" clId="{3840EB45-74CA-49F5-8548-3DE287019A31}" dt="2022-12-08T10:52:00.422" v="20061" actId="790"/>
          <ac:spMkLst>
            <pc:docMk/>
            <pc:sldMk cId="3484757520" sldId="485"/>
            <ac:spMk id="7607" creationId="{B4EDC1B0-11E6-4B21-9496-1942F292A114}"/>
          </ac:spMkLst>
        </pc:spChg>
        <pc:spChg chg="mod">
          <ac:chgData name="Kolakowski, Artur" userId="9c34c8cc-b1df-44f6-bea5-dcf7a54ee35f" providerId="ADAL" clId="{3840EB45-74CA-49F5-8548-3DE287019A31}" dt="2022-12-08T10:52:00.425" v="20062" actId="790"/>
          <ac:spMkLst>
            <pc:docMk/>
            <pc:sldMk cId="3484757520" sldId="485"/>
            <ac:spMk id="7608" creationId="{CE9B4E0B-539B-47FF-8D7E-EBCBA95B896E}"/>
          </ac:spMkLst>
        </pc:spChg>
        <pc:spChg chg="mod">
          <ac:chgData name="Kolakowski, Artur" userId="9c34c8cc-b1df-44f6-bea5-dcf7a54ee35f" providerId="ADAL" clId="{3840EB45-74CA-49F5-8548-3DE287019A31}" dt="2022-12-08T10:52:00.427" v="20063" actId="790"/>
          <ac:spMkLst>
            <pc:docMk/>
            <pc:sldMk cId="3484757520" sldId="485"/>
            <ac:spMk id="7609" creationId="{616780EE-3733-4C16-BEB3-6E10721CD435}"/>
          </ac:spMkLst>
        </pc:spChg>
        <pc:spChg chg="mod">
          <ac:chgData name="Kolakowski, Artur" userId="9c34c8cc-b1df-44f6-bea5-dcf7a54ee35f" providerId="ADAL" clId="{3840EB45-74CA-49F5-8548-3DE287019A31}" dt="2022-12-08T10:52:00.430" v="20064" actId="790"/>
          <ac:spMkLst>
            <pc:docMk/>
            <pc:sldMk cId="3484757520" sldId="485"/>
            <ac:spMk id="7610" creationId="{C327B4F3-12DE-494C-89E3-3E6390764A66}"/>
          </ac:spMkLst>
        </pc:spChg>
        <pc:spChg chg="mod">
          <ac:chgData name="Kolakowski, Artur" userId="9c34c8cc-b1df-44f6-bea5-dcf7a54ee35f" providerId="ADAL" clId="{3840EB45-74CA-49F5-8548-3DE287019A31}" dt="2022-12-08T10:52:00.433" v="20065" actId="790"/>
          <ac:spMkLst>
            <pc:docMk/>
            <pc:sldMk cId="3484757520" sldId="485"/>
            <ac:spMk id="7611" creationId="{978B8C4C-A4A9-4A22-9EAE-02B7E42A3E29}"/>
          </ac:spMkLst>
        </pc:spChg>
        <pc:spChg chg="mod">
          <ac:chgData name="Kolakowski, Artur" userId="9c34c8cc-b1df-44f6-bea5-dcf7a54ee35f" providerId="ADAL" clId="{3840EB45-74CA-49F5-8548-3DE287019A31}" dt="2022-12-08T10:52:00.436" v="20066" actId="790"/>
          <ac:spMkLst>
            <pc:docMk/>
            <pc:sldMk cId="3484757520" sldId="485"/>
            <ac:spMk id="7612" creationId="{1DAC914E-9169-4AAA-9AF0-EDE74D3F7493}"/>
          </ac:spMkLst>
        </pc:spChg>
        <pc:spChg chg="mod">
          <ac:chgData name="Kolakowski, Artur" userId="9c34c8cc-b1df-44f6-bea5-dcf7a54ee35f" providerId="ADAL" clId="{3840EB45-74CA-49F5-8548-3DE287019A31}" dt="2022-12-08T10:52:00.438" v="20067" actId="790"/>
          <ac:spMkLst>
            <pc:docMk/>
            <pc:sldMk cId="3484757520" sldId="485"/>
            <ac:spMk id="7613" creationId="{A6482C44-B350-4717-BCEB-F16367013A61}"/>
          </ac:spMkLst>
        </pc:spChg>
        <pc:spChg chg="mod">
          <ac:chgData name="Kolakowski, Artur" userId="9c34c8cc-b1df-44f6-bea5-dcf7a54ee35f" providerId="ADAL" clId="{3840EB45-74CA-49F5-8548-3DE287019A31}" dt="2022-12-08T10:52:00.440" v="20068" actId="790"/>
          <ac:spMkLst>
            <pc:docMk/>
            <pc:sldMk cId="3484757520" sldId="485"/>
            <ac:spMk id="7614" creationId="{6C672A84-C823-4BCB-8E88-4CB815D1F6B0}"/>
          </ac:spMkLst>
        </pc:spChg>
        <pc:spChg chg="mod">
          <ac:chgData name="Kolakowski, Artur" userId="9c34c8cc-b1df-44f6-bea5-dcf7a54ee35f" providerId="ADAL" clId="{3840EB45-74CA-49F5-8548-3DE287019A31}" dt="2022-12-08T10:52:00.442" v="20069" actId="790"/>
          <ac:spMkLst>
            <pc:docMk/>
            <pc:sldMk cId="3484757520" sldId="485"/>
            <ac:spMk id="7615" creationId="{A8024218-C1CC-45B5-BDB8-75E9AD180715}"/>
          </ac:spMkLst>
        </pc:spChg>
        <pc:spChg chg="mod">
          <ac:chgData name="Kolakowski, Artur" userId="9c34c8cc-b1df-44f6-bea5-dcf7a54ee35f" providerId="ADAL" clId="{3840EB45-74CA-49F5-8548-3DE287019A31}" dt="2022-12-08T10:52:00.444" v="20070" actId="790"/>
          <ac:spMkLst>
            <pc:docMk/>
            <pc:sldMk cId="3484757520" sldId="485"/>
            <ac:spMk id="7616" creationId="{A047C13C-FE10-432E-A48A-DADB093280C5}"/>
          </ac:spMkLst>
        </pc:spChg>
        <pc:spChg chg="mod">
          <ac:chgData name="Kolakowski, Artur" userId="9c34c8cc-b1df-44f6-bea5-dcf7a54ee35f" providerId="ADAL" clId="{3840EB45-74CA-49F5-8548-3DE287019A31}" dt="2022-12-08T10:52:00.446" v="20071" actId="790"/>
          <ac:spMkLst>
            <pc:docMk/>
            <pc:sldMk cId="3484757520" sldId="485"/>
            <ac:spMk id="7617" creationId="{422CB3CF-20F7-41E1-8308-8EBBD93721D7}"/>
          </ac:spMkLst>
        </pc:spChg>
        <pc:spChg chg="mod">
          <ac:chgData name="Kolakowski, Artur" userId="9c34c8cc-b1df-44f6-bea5-dcf7a54ee35f" providerId="ADAL" clId="{3840EB45-74CA-49F5-8548-3DE287019A31}" dt="2022-12-08T10:52:00.449" v="20072" actId="790"/>
          <ac:spMkLst>
            <pc:docMk/>
            <pc:sldMk cId="3484757520" sldId="485"/>
            <ac:spMk id="7618" creationId="{FDF8596D-3C8C-4EF4-9ABA-EC40F9F95EAC}"/>
          </ac:spMkLst>
        </pc:spChg>
        <pc:spChg chg="mod">
          <ac:chgData name="Kolakowski, Artur" userId="9c34c8cc-b1df-44f6-bea5-dcf7a54ee35f" providerId="ADAL" clId="{3840EB45-74CA-49F5-8548-3DE287019A31}" dt="2022-12-08T10:52:00.452" v="20073" actId="790"/>
          <ac:spMkLst>
            <pc:docMk/>
            <pc:sldMk cId="3484757520" sldId="485"/>
            <ac:spMk id="7619" creationId="{F0A9C276-DB86-4F37-BAE2-47D2192DEC0C}"/>
          </ac:spMkLst>
        </pc:spChg>
        <pc:spChg chg="mod">
          <ac:chgData name="Kolakowski, Artur" userId="9c34c8cc-b1df-44f6-bea5-dcf7a54ee35f" providerId="ADAL" clId="{3840EB45-74CA-49F5-8548-3DE287019A31}" dt="2022-12-08T10:52:00.454" v="20074" actId="790"/>
          <ac:spMkLst>
            <pc:docMk/>
            <pc:sldMk cId="3484757520" sldId="485"/>
            <ac:spMk id="7620" creationId="{E348D990-227B-4EEE-929E-A3E29D924301}"/>
          </ac:spMkLst>
        </pc:spChg>
        <pc:spChg chg="mod">
          <ac:chgData name="Kolakowski, Artur" userId="9c34c8cc-b1df-44f6-bea5-dcf7a54ee35f" providerId="ADAL" clId="{3840EB45-74CA-49F5-8548-3DE287019A31}" dt="2022-12-08T10:52:00.456" v="20075" actId="790"/>
          <ac:spMkLst>
            <pc:docMk/>
            <pc:sldMk cId="3484757520" sldId="485"/>
            <ac:spMk id="7621" creationId="{C6E75A28-6A54-4F6C-AAFC-B2566C827488}"/>
          </ac:spMkLst>
        </pc:spChg>
        <pc:spChg chg="mod">
          <ac:chgData name="Kolakowski, Artur" userId="9c34c8cc-b1df-44f6-bea5-dcf7a54ee35f" providerId="ADAL" clId="{3840EB45-74CA-49F5-8548-3DE287019A31}" dt="2022-12-08T10:52:00.458" v="20076" actId="790"/>
          <ac:spMkLst>
            <pc:docMk/>
            <pc:sldMk cId="3484757520" sldId="485"/>
            <ac:spMk id="7622" creationId="{EB971A6E-F166-4E21-8FB0-ECE0C3B1182A}"/>
          </ac:spMkLst>
        </pc:spChg>
        <pc:spChg chg="mod">
          <ac:chgData name="Kolakowski, Artur" userId="9c34c8cc-b1df-44f6-bea5-dcf7a54ee35f" providerId="ADAL" clId="{3840EB45-74CA-49F5-8548-3DE287019A31}" dt="2022-12-08T10:52:00.460" v="20077" actId="790"/>
          <ac:spMkLst>
            <pc:docMk/>
            <pc:sldMk cId="3484757520" sldId="485"/>
            <ac:spMk id="7623" creationId="{B642079C-FCD1-44B5-BED2-BC7DE08A6043}"/>
          </ac:spMkLst>
        </pc:spChg>
        <pc:spChg chg="mod">
          <ac:chgData name="Kolakowski, Artur" userId="9c34c8cc-b1df-44f6-bea5-dcf7a54ee35f" providerId="ADAL" clId="{3840EB45-74CA-49F5-8548-3DE287019A31}" dt="2022-12-08T10:52:00.462" v="20078" actId="790"/>
          <ac:spMkLst>
            <pc:docMk/>
            <pc:sldMk cId="3484757520" sldId="485"/>
            <ac:spMk id="7624" creationId="{504434A5-4B92-40B0-B5A4-DACF1E4E72F5}"/>
          </ac:spMkLst>
        </pc:spChg>
        <pc:spChg chg="mod">
          <ac:chgData name="Kolakowski, Artur" userId="9c34c8cc-b1df-44f6-bea5-dcf7a54ee35f" providerId="ADAL" clId="{3840EB45-74CA-49F5-8548-3DE287019A31}" dt="2022-12-08T10:52:00.464" v="20079" actId="790"/>
          <ac:spMkLst>
            <pc:docMk/>
            <pc:sldMk cId="3484757520" sldId="485"/>
            <ac:spMk id="7625" creationId="{6324CF8E-9E33-428E-9B63-DF7A261C4407}"/>
          </ac:spMkLst>
        </pc:spChg>
        <pc:spChg chg="mod">
          <ac:chgData name="Kolakowski, Artur" userId="9c34c8cc-b1df-44f6-bea5-dcf7a54ee35f" providerId="ADAL" clId="{3840EB45-74CA-49F5-8548-3DE287019A31}" dt="2022-12-08T10:52:00.466" v="20080" actId="790"/>
          <ac:spMkLst>
            <pc:docMk/>
            <pc:sldMk cId="3484757520" sldId="485"/>
            <ac:spMk id="7626" creationId="{61E617DB-4C1B-4CEB-913B-163EB55C3AF5}"/>
          </ac:spMkLst>
        </pc:spChg>
        <pc:spChg chg="mod">
          <ac:chgData name="Kolakowski, Artur" userId="9c34c8cc-b1df-44f6-bea5-dcf7a54ee35f" providerId="ADAL" clId="{3840EB45-74CA-49F5-8548-3DE287019A31}" dt="2022-12-08T10:52:00.470" v="20081" actId="790"/>
          <ac:spMkLst>
            <pc:docMk/>
            <pc:sldMk cId="3484757520" sldId="485"/>
            <ac:spMk id="7627" creationId="{DAB75ABB-8C05-41D6-94A2-08A575806C19}"/>
          </ac:spMkLst>
        </pc:spChg>
        <pc:spChg chg="mod">
          <ac:chgData name="Kolakowski, Artur" userId="9c34c8cc-b1df-44f6-bea5-dcf7a54ee35f" providerId="ADAL" clId="{3840EB45-74CA-49F5-8548-3DE287019A31}" dt="2022-12-08T10:52:00.472" v="20082" actId="790"/>
          <ac:spMkLst>
            <pc:docMk/>
            <pc:sldMk cId="3484757520" sldId="485"/>
            <ac:spMk id="7628" creationId="{F73F9E5F-A0EC-4F2D-8939-F3FAA7452DFE}"/>
          </ac:spMkLst>
        </pc:spChg>
        <pc:spChg chg="mod">
          <ac:chgData name="Kolakowski, Artur" userId="9c34c8cc-b1df-44f6-bea5-dcf7a54ee35f" providerId="ADAL" clId="{3840EB45-74CA-49F5-8548-3DE287019A31}" dt="2022-12-08T10:52:00.474" v="20083" actId="790"/>
          <ac:spMkLst>
            <pc:docMk/>
            <pc:sldMk cId="3484757520" sldId="485"/>
            <ac:spMk id="7629" creationId="{91C1657F-72E5-4F7B-BE64-C8E9477F1A3D}"/>
          </ac:spMkLst>
        </pc:spChg>
        <pc:spChg chg="mod">
          <ac:chgData name="Kolakowski, Artur" userId="9c34c8cc-b1df-44f6-bea5-dcf7a54ee35f" providerId="ADAL" clId="{3840EB45-74CA-49F5-8548-3DE287019A31}" dt="2022-12-08T10:52:00.476" v="20084" actId="790"/>
          <ac:spMkLst>
            <pc:docMk/>
            <pc:sldMk cId="3484757520" sldId="485"/>
            <ac:spMk id="7630" creationId="{3A7ADCAA-DD4E-442E-91F1-80203008FB63}"/>
          </ac:spMkLst>
        </pc:spChg>
        <pc:spChg chg="mod">
          <ac:chgData name="Kolakowski, Artur" userId="9c34c8cc-b1df-44f6-bea5-dcf7a54ee35f" providerId="ADAL" clId="{3840EB45-74CA-49F5-8548-3DE287019A31}" dt="2022-12-08T10:52:00.478" v="20085" actId="790"/>
          <ac:spMkLst>
            <pc:docMk/>
            <pc:sldMk cId="3484757520" sldId="485"/>
            <ac:spMk id="7631" creationId="{A2DC976C-3E45-4660-869B-A9704911E3DF}"/>
          </ac:spMkLst>
        </pc:spChg>
        <pc:spChg chg="mod">
          <ac:chgData name="Kolakowski, Artur" userId="9c34c8cc-b1df-44f6-bea5-dcf7a54ee35f" providerId="ADAL" clId="{3840EB45-74CA-49F5-8548-3DE287019A31}" dt="2022-12-08T10:52:00.482" v="20086" actId="790"/>
          <ac:spMkLst>
            <pc:docMk/>
            <pc:sldMk cId="3484757520" sldId="485"/>
            <ac:spMk id="7632" creationId="{7DC5E1D1-767F-49D1-A8BD-88D359FD9D13}"/>
          </ac:spMkLst>
        </pc:spChg>
        <pc:spChg chg="mod">
          <ac:chgData name="Kolakowski, Artur" userId="9c34c8cc-b1df-44f6-bea5-dcf7a54ee35f" providerId="ADAL" clId="{3840EB45-74CA-49F5-8548-3DE287019A31}" dt="2022-12-08T10:52:00.485" v="20087" actId="790"/>
          <ac:spMkLst>
            <pc:docMk/>
            <pc:sldMk cId="3484757520" sldId="485"/>
            <ac:spMk id="7633" creationId="{530E804B-C35D-40DA-93D4-200A20635D65}"/>
          </ac:spMkLst>
        </pc:spChg>
        <pc:spChg chg="mod">
          <ac:chgData name="Kolakowski, Artur" userId="9c34c8cc-b1df-44f6-bea5-dcf7a54ee35f" providerId="ADAL" clId="{3840EB45-74CA-49F5-8548-3DE287019A31}" dt="2022-12-08T10:52:00.487" v="20088" actId="790"/>
          <ac:spMkLst>
            <pc:docMk/>
            <pc:sldMk cId="3484757520" sldId="485"/>
            <ac:spMk id="7634" creationId="{62691E88-DB48-453F-A1D4-2579B237D5F0}"/>
          </ac:spMkLst>
        </pc:spChg>
        <pc:spChg chg="mod">
          <ac:chgData name="Kolakowski, Artur" userId="9c34c8cc-b1df-44f6-bea5-dcf7a54ee35f" providerId="ADAL" clId="{3840EB45-74CA-49F5-8548-3DE287019A31}" dt="2022-12-08T10:52:00.488" v="20089" actId="790"/>
          <ac:spMkLst>
            <pc:docMk/>
            <pc:sldMk cId="3484757520" sldId="485"/>
            <ac:spMk id="7635" creationId="{EBAE6CE7-C40C-424F-A837-F625D29C72D8}"/>
          </ac:spMkLst>
        </pc:spChg>
        <pc:spChg chg="mod">
          <ac:chgData name="Kolakowski, Artur" userId="9c34c8cc-b1df-44f6-bea5-dcf7a54ee35f" providerId="ADAL" clId="{3840EB45-74CA-49F5-8548-3DE287019A31}" dt="2022-12-08T10:52:00.490" v="20090" actId="790"/>
          <ac:spMkLst>
            <pc:docMk/>
            <pc:sldMk cId="3484757520" sldId="485"/>
            <ac:spMk id="7636" creationId="{CE0D6B2B-E3E4-484B-A7CF-CB0F4D2AF646}"/>
          </ac:spMkLst>
        </pc:spChg>
        <pc:spChg chg="mod">
          <ac:chgData name="Kolakowski, Artur" userId="9c34c8cc-b1df-44f6-bea5-dcf7a54ee35f" providerId="ADAL" clId="{3840EB45-74CA-49F5-8548-3DE287019A31}" dt="2022-12-08T10:52:00.492" v="20091" actId="790"/>
          <ac:spMkLst>
            <pc:docMk/>
            <pc:sldMk cId="3484757520" sldId="485"/>
            <ac:spMk id="7637" creationId="{BA42676F-A03D-4509-8B01-573BD5259C56}"/>
          </ac:spMkLst>
        </pc:spChg>
        <pc:spChg chg="mod">
          <ac:chgData name="Kolakowski, Artur" userId="9c34c8cc-b1df-44f6-bea5-dcf7a54ee35f" providerId="ADAL" clId="{3840EB45-74CA-49F5-8548-3DE287019A31}" dt="2022-12-08T10:52:00.495" v="20092" actId="790"/>
          <ac:spMkLst>
            <pc:docMk/>
            <pc:sldMk cId="3484757520" sldId="485"/>
            <ac:spMk id="7638" creationId="{E3F63502-F722-473B-AB81-60A12EBCA497}"/>
          </ac:spMkLst>
        </pc:spChg>
        <pc:spChg chg="mod">
          <ac:chgData name="Kolakowski, Artur" userId="9c34c8cc-b1df-44f6-bea5-dcf7a54ee35f" providerId="ADAL" clId="{3840EB45-74CA-49F5-8548-3DE287019A31}" dt="2022-12-08T10:52:00.498" v="20093" actId="790"/>
          <ac:spMkLst>
            <pc:docMk/>
            <pc:sldMk cId="3484757520" sldId="485"/>
            <ac:spMk id="7639" creationId="{3986CB18-BF9F-4B5E-BAF4-C38C7DB71D68}"/>
          </ac:spMkLst>
        </pc:spChg>
        <pc:spChg chg="mod">
          <ac:chgData name="Kolakowski, Artur" userId="9c34c8cc-b1df-44f6-bea5-dcf7a54ee35f" providerId="ADAL" clId="{3840EB45-74CA-49F5-8548-3DE287019A31}" dt="2022-12-08T10:52:00.501" v="20094" actId="790"/>
          <ac:spMkLst>
            <pc:docMk/>
            <pc:sldMk cId="3484757520" sldId="485"/>
            <ac:spMk id="7640" creationId="{8E95BBC9-AE6F-4403-9059-10D318644EDD}"/>
          </ac:spMkLst>
        </pc:spChg>
        <pc:spChg chg="mod">
          <ac:chgData name="Kolakowski, Artur" userId="9c34c8cc-b1df-44f6-bea5-dcf7a54ee35f" providerId="ADAL" clId="{3840EB45-74CA-49F5-8548-3DE287019A31}" dt="2022-12-08T10:52:00.504" v="20095" actId="790"/>
          <ac:spMkLst>
            <pc:docMk/>
            <pc:sldMk cId="3484757520" sldId="485"/>
            <ac:spMk id="7641" creationId="{391A1A77-1EFA-4BF1-BACF-D7B366836B03}"/>
          </ac:spMkLst>
        </pc:spChg>
        <pc:spChg chg="mod">
          <ac:chgData name="Kolakowski, Artur" userId="9c34c8cc-b1df-44f6-bea5-dcf7a54ee35f" providerId="ADAL" clId="{3840EB45-74CA-49F5-8548-3DE287019A31}" dt="2022-12-08T10:52:00.506" v="20096" actId="790"/>
          <ac:spMkLst>
            <pc:docMk/>
            <pc:sldMk cId="3484757520" sldId="485"/>
            <ac:spMk id="7642" creationId="{F1FEBA9D-11A2-4910-8F4B-BA42D56F24C2}"/>
          </ac:spMkLst>
        </pc:spChg>
        <pc:spChg chg="mod">
          <ac:chgData name="Kolakowski, Artur" userId="9c34c8cc-b1df-44f6-bea5-dcf7a54ee35f" providerId="ADAL" clId="{3840EB45-74CA-49F5-8548-3DE287019A31}" dt="2022-12-08T10:52:00.509" v="20097" actId="790"/>
          <ac:spMkLst>
            <pc:docMk/>
            <pc:sldMk cId="3484757520" sldId="485"/>
            <ac:spMk id="7643" creationId="{F82A33FF-7326-45D3-9287-123CEAF2984D}"/>
          </ac:spMkLst>
        </pc:spChg>
        <pc:spChg chg="mod">
          <ac:chgData name="Kolakowski, Artur" userId="9c34c8cc-b1df-44f6-bea5-dcf7a54ee35f" providerId="ADAL" clId="{3840EB45-74CA-49F5-8548-3DE287019A31}" dt="2022-12-08T10:52:00.512" v="20098" actId="790"/>
          <ac:spMkLst>
            <pc:docMk/>
            <pc:sldMk cId="3484757520" sldId="485"/>
            <ac:spMk id="7644" creationId="{96933B75-A7C8-4907-96CB-AB05654DCA53}"/>
          </ac:spMkLst>
        </pc:spChg>
        <pc:spChg chg="mod">
          <ac:chgData name="Kolakowski, Artur" userId="9c34c8cc-b1df-44f6-bea5-dcf7a54ee35f" providerId="ADAL" clId="{3840EB45-74CA-49F5-8548-3DE287019A31}" dt="2022-12-08T10:52:00.514" v="20099" actId="790"/>
          <ac:spMkLst>
            <pc:docMk/>
            <pc:sldMk cId="3484757520" sldId="485"/>
            <ac:spMk id="7645" creationId="{BF1A483E-6E10-423D-B1B0-8575991EB70D}"/>
          </ac:spMkLst>
        </pc:spChg>
        <pc:spChg chg="mod">
          <ac:chgData name="Kolakowski, Artur" userId="9c34c8cc-b1df-44f6-bea5-dcf7a54ee35f" providerId="ADAL" clId="{3840EB45-74CA-49F5-8548-3DE287019A31}" dt="2022-12-08T10:52:00.517" v="20100" actId="790"/>
          <ac:spMkLst>
            <pc:docMk/>
            <pc:sldMk cId="3484757520" sldId="485"/>
            <ac:spMk id="7646" creationId="{48AD7040-C1B0-4AEA-9B27-B352A7C46EF7}"/>
          </ac:spMkLst>
        </pc:spChg>
        <pc:spChg chg="mod">
          <ac:chgData name="Kolakowski, Artur" userId="9c34c8cc-b1df-44f6-bea5-dcf7a54ee35f" providerId="ADAL" clId="{3840EB45-74CA-49F5-8548-3DE287019A31}" dt="2022-12-08T10:52:00.520" v="20101" actId="790"/>
          <ac:spMkLst>
            <pc:docMk/>
            <pc:sldMk cId="3484757520" sldId="485"/>
            <ac:spMk id="7647" creationId="{61D7EA5C-0DB3-4BDC-89B0-B06CF7619879}"/>
          </ac:spMkLst>
        </pc:spChg>
        <pc:spChg chg="mod">
          <ac:chgData name="Kolakowski, Artur" userId="9c34c8cc-b1df-44f6-bea5-dcf7a54ee35f" providerId="ADAL" clId="{3840EB45-74CA-49F5-8548-3DE287019A31}" dt="2022-12-08T10:52:00.522" v="20102" actId="790"/>
          <ac:spMkLst>
            <pc:docMk/>
            <pc:sldMk cId="3484757520" sldId="485"/>
            <ac:spMk id="7648" creationId="{1004D565-9F49-4475-A007-E8E5219A3248}"/>
          </ac:spMkLst>
        </pc:spChg>
        <pc:spChg chg="mod">
          <ac:chgData name="Kolakowski, Artur" userId="9c34c8cc-b1df-44f6-bea5-dcf7a54ee35f" providerId="ADAL" clId="{3840EB45-74CA-49F5-8548-3DE287019A31}" dt="2022-12-08T10:52:00.524" v="20103" actId="790"/>
          <ac:spMkLst>
            <pc:docMk/>
            <pc:sldMk cId="3484757520" sldId="485"/>
            <ac:spMk id="7649" creationId="{3DCD98DA-6B26-4116-9AE9-A9E8C1255053}"/>
          </ac:spMkLst>
        </pc:spChg>
        <pc:spChg chg="mod">
          <ac:chgData name="Kolakowski, Artur" userId="9c34c8cc-b1df-44f6-bea5-dcf7a54ee35f" providerId="ADAL" clId="{3840EB45-74CA-49F5-8548-3DE287019A31}" dt="2022-12-08T10:52:00.526" v="20104" actId="790"/>
          <ac:spMkLst>
            <pc:docMk/>
            <pc:sldMk cId="3484757520" sldId="485"/>
            <ac:spMk id="7650" creationId="{A9AA1CDB-B08B-4931-92B7-AB10EF6C5B26}"/>
          </ac:spMkLst>
        </pc:spChg>
        <pc:spChg chg="mod">
          <ac:chgData name="Kolakowski, Artur" userId="9c34c8cc-b1df-44f6-bea5-dcf7a54ee35f" providerId="ADAL" clId="{3840EB45-74CA-49F5-8548-3DE287019A31}" dt="2022-12-08T10:52:00.528" v="20105" actId="790"/>
          <ac:spMkLst>
            <pc:docMk/>
            <pc:sldMk cId="3484757520" sldId="485"/>
            <ac:spMk id="7651" creationId="{A9D5DCD5-C73A-4BB7-99FB-8E8EE9B957FA}"/>
          </ac:spMkLst>
        </pc:spChg>
        <pc:spChg chg="mod">
          <ac:chgData name="Kolakowski, Artur" userId="9c34c8cc-b1df-44f6-bea5-dcf7a54ee35f" providerId="ADAL" clId="{3840EB45-74CA-49F5-8548-3DE287019A31}" dt="2022-12-08T10:52:00.531" v="20106" actId="790"/>
          <ac:spMkLst>
            <pc:docMk/>
            <pc:sldMk cId="3484757520" sldId="485"/>
            <ac:spMk id="7652" creationId="{73BB15C9-B14D-465A-BFA3-93D747DA4326}"/>
          </ac:spMkLst>
        </pc:spChg>
        <pc:spChg chg="mod">
          <ac:chgData name="Kolakowski, Artur" userId="9c34c8cc-b1df-44f6-bea5-dcf7a54ee35f" providerId="ADAL" clId="{3840EB45-74CA-49F5-8548-3DE287019A31}" dt="2022-12-08T10:52:00.533" v="20107" actId="790"/>
          <ac:spMkLst>
            <pc:docMk/>
            <pc:sldMk cId="3484757520" sldId="485"/>
            <ac:spMk id="7653" creationId="{E9AEF47F-32F1-4D78-8AE9-FA1017C10BB6}"/>
          </ac:spMkLst>
        </pc:spChg>
        <pc:spChg chg="mod">
          <ac:chgData name="Kolakowski, Artur" userId="9c34c8cc-b1df-44f6-bea5-dcf7a54ee35f" providerId="ADAL" clId="{3840EB45-74CA-49F5-8548-3DE287019A31}" dt="2022-12-08T10:52:00.535" v="20108" actId="790"/>
          <ac:spMkLst>
            <pc:docMk/>
            <pc:sldMk cId="3484757520" sldId="485"/>
            <ac:spMk id="7654" creationId="{4FD320F9-FB5E-4297-BE41-396200E9D0EC}"/>
          </ac:spMkLst>
        </pc:spChg>
        <pc:spChg chg="mod">
          <ac:chgData name="Kolakowski, Artur" userId="9c34c8cc-b1df-44f6-bea5-dcf7a54ee35f" providerId="ADAL" clId="{3840EB45-74CA-49F5-8548-3DE287019A31}" dt="2022-12-08T10:52:00.538" v="20109" actId="790"/>
          <ac:spMkLst>
            <pc:docMk/>
            <pc:sldMk cId="3484757520" sldId="485"/>
            <ac:spMk id="7655" creationId="{93007A04-254E-4105-AC1C-DBA07E899E0E}"/>
          </ac:spMkLst>
        </pc:spChg>
        <pc:spChg chg="mod">
          <ac:chgData name="Kolakowski, Artur" userId="9c34c8cc-b1df-44f6-bea5-dcf7a54ee35f" providerId="ADAL" clId="{3840EB45-74CA-49F5-8548-3DE287019A31}" dt="2022-12-08T10:52:00.539" v="20110" actId="790"/>
          <ac:spMkLst>
            <pc:docMk/>
            <pc:sldMk cId="3484757520" sldId="485"/>
            <ac:spMk id="7656" creationId="{2528E744-8888-4906-9B40-75EAB3CFDC45}"/>
          </ac:spMkLst>
        </pc:spChg>
        <pc:spChg chg="mod">
          <ac:chgData name="Kolakowski, Artur" userId="9c34c8cc-b1df-44f6-bea5-dcf7a54ee35f" providerId="ADAL" clId="{3840EB45-74CA-49F5-8548-3DE287019A31}" dt="2022-12-08T10:52:00.541" v="20111" actId="790"/>
          <ac:spMkLst>
            <pc:docMk/>
            <pc:sldMk cId="3484757520" sldId="485"/>
            <ac:spMk id="7657" creationId="{B927A3DB-1A99-494F-9DF6-D3A24345D0CA}"/>
          </ac:spMkLst>
        </pc:spChg>
        <pc:spChg chg="mod">
          <ac:chgData name="Kolakowski, Artur" userId="9c34c8cc-b1df-44f6-bea5-dcf7a54ee35f" providerId="ADAL" clId="{3840EB45-74CA-49F5-8548-3DE287019A31}" dt="2022-12-08T10:52:00.544" v="20112" actId="790"/>
          <ac:spMkLst>
            <pc:docMk/>
            <pc:sldMk cId="3484757520" sldId="485"/>
            <ac:spMk id="7658" creationId="{7F113041-C5F5-448C-8346-258673B178D2}"/>
          </ac:spMkLst>
        </pc:spChg>
        <pc:spChg chg="mod">
          <ac:chgData name="Kolakowski, Artur" userId="9c34c8cc-b1df-44f6-bea5-dcf7a54ee35f" providerId="ADAL" clId="{3840EB45-74CA-49F5-8548-3DE287019A31}" dt="2022-12-08T10:52:00.546" v="20113" actId="790"/>
          <ac:spMkLst>
            <pc:docMk/>
            <pc:sldMk cId="3484757520" sldId="485"/>
            <ac:spMk id="7659" creationId="{99E53F93-4AB1-41E3-AE33-6D0F822E4833}"/>
          </ac:spMkLst>
        </pc:spChg>
        <pc:spChg chg="mod">
          <ac:chgData name="Kolakowski, Artur" userId="9c34c8cc-b1df-44f6-bea5-dcf7a54ee35f" providerId="ADAL" clId="{3840EB45-74CA-49F5-8548-3DE287019A31}" dt="2022-12-08T10:52:00.550" v="20114" actId="790"/>
          <ac:spMkLst>
            <pc:docMk/>
            <pc:sldMk cId="3484757520" sldId="485"/>
            <ac:spMk id="7660" creationId="{EDDDD1B5-7F3E-480A-B2B6-55103BDB2774}"/>
          </ac:spMkLst>
        </pc:spChg>
        <pc:spChg chg="mod">
          <ac:chgData name="Kolakowski, Artur" userId="9c34c8cc-b1df-44f6-bea5-dcf7a54ee35f" providerId="ADAL" clId="{3840EB45-74CA-49F5-8548-3DE287019A31}" dt="2022-12-08T10:52:00.552" v="20115" actId="790"/>
          <ac:spMkLst>
            <pc:docMk/>
            <pc:sldMk cId="3484757520" sldId="485"/>
            <ac:spMk id="7661" creationId="{753B67D0-A78A-41FF-BF43-E14CD55F3FC8}"/>
          </ac:spMkLst>
        </pc:spChg>
        <pc:spChg chg="mod">
          <ac:chgData name="Kolakowski, Artur" userId="9c34c8cc-b1df-44f6-bea5-dcf7a54ee35f" providerId="ADAL" clId="{3840EB45-74CA-49F5-8548-3DE287019A31}" dt="2022-12-08T10:52:00.554" v="20116" actId="790"/>
          <ac:spMkLst>
            <pc:docMk/>
            <pc:sldMk cId="3484757520" sldId="485"/>
            <ac:spMk id="7662" creationId="{FE96169B-89D8-4E74-AD47-A9585A5F94F0}"/>
          </ac:spMkLst>
        </pc:spChg>
        <pc:spChg chg="mod">
          <ac:chgData name="Kolakowski, Artur" userId="9c34c8cc-b1df-44f6-bea5-dcf7a54ee35f" providerId="ADAL" clId="{3840EB45-74CA-49F5-8548-3DE287019A31}" dt="2022-12-08T10:52:00.556" v="20117" actId="790"/>
          <ac:spMkLst>
            <pc:docMk/>
            <pc:sldMk cId="3484757520" sldId="485"/>
            <ac:spMk id="7663" creationId="{54CE353B-7BC9-4336-8BC9-8261249E65A1}"/>
          </ac:spMkLst>
        </pc:spChg>
        <pc:spChg chg="mod">
          <ac:chgData name="Kolakowski, Artur" userId="9c34c8cc-b1df-44f6-bea5-dcf7a54ee35f" providerId="ADAL" clId="{3840EB45-74CA-49F5-8548-3DE287019A31}" dt="2022-12-08T10:52:00.559" v="20118" actId="790"/>
          <ac:spMkLst>
            <pc:docMk/>
            <pc:sldMk cId="3484757520" sldId="485"/>
            <ac:spMk id="7664" creationId="{132E83E7-3739-4822-91EF-093033444E46}"/>
          </ac:spMkLst>
        </pc:spChg>
        <pc:spChg chg="mod">
          <ac:chgData name="Kolakowski, Artur" userId="9c34c8cc-b1df-44f6-bea5-dcf7a54ee35f" providerId="ADAL" clId="{3840EB45-74CA-49F5-8548-3DE287019A31}" dt="2022-12-08T10:52:00.561" v="20119" actId="790"/>
          <ac:spMkLst>
            <pc:docMk/>
            <pc:sldMk cId="3484757520" sldId="485"/>
            <ac:spMk id="7665" creationId="{321AC63E-68D0-4E88-A006-47A36510D990}"/>
          </ac:spMkLst>
        </pc:spChg>
        <pc:spChg chg="mod">
          <ac:chgData name="Kolakowski, Artur" userId="9c34c8cc-b1df-44f6-bea5-dcf7a54ee35f" providerId="ADAL" clId="{3840EB45-74CA-49F5-8548-3DE287019A31}" dt="2022-12-08T10:52:00.563" v="20120" actId="790"/>
          <ac:spMkLst>
            <pc:docMk/>
            <pc:sldMk cId="3484757520" sldId="485"/>
            <ac:spMk id="7666" creationId="{DB5AA113-A897-4D34-80CE-88EE1E49F1A7}"/>
          </ac:spMkLst>
        </pc:spChg>
        <pc:spChg chg="mod">
          <ac:chgData name="Kolakowski, Artur" userId="9c34c8cc-b1df-44f6-bea5-dcf7a54ee35f" providerId="ADAL" clId="{3840EB45-74CA-49F5-8548-3DE287019A31}" dt="2022-12-08T10:52:00.565" v="20121" actId="790"/>
          <ac:spMkLst>
            <pc:docMk/>
            <pc:sldMk cId="3484757520" sldId="485"/>
            <ac:spMk id="7667" creationId="{ED5F3025-7A60-4008-8D83-0B3C7B7FB1C8}"/>
          </ac:spMkLst>
        </pc:spChg>
        <pc:spChg chg="mod">
          <ac:chgData name="Kolakowski, Artur" userId="9c34c8cc-b1df-44f6-bea5-dcf7a54ee35f" providerId="ADAL" clId="{3840EB45-74CA-49F5-8548-3DE287019A31}" dt="2022-12-08T10:52:00.568" v="20122" actId="790"/>
          <ac:spMkLst>
            <pc:docMk/>
            <pc:sldMk cId="3484757520" sldId="485"/>
            <ac:spMk id="7668" creationId="{0C4FD184-4CA8-4E00-AF65-9BE89642B8D1}"/>
          </ac:spMkLst>
        </pc:spChg>
        <pc:spChg chg="mod">
          <ac:chgData name="Kolakowski, Artur" userId="9c34c8cc-b1df-44f6-bea5-dcf7a54ee35f" providerId="ADAL" clId="{3840EB45-74CA-49F5-8548-3DE287019A31}" dt="2022-12-08T10:52:00.570" v="20123" actId="790"/>
          <ac:spMkLst>
            <pc:docMk/>
            <pc:sldMk cId="3484757520" sldId="485"/>
            <ac:spMk id="7669" creationId="{745E5BF5-EF97-484B-9B48-4CE493821B0B}"/>
          </ac:spMkLst>
        </pc:spChg>
        <pc:spChg chg="mod">
          <ac:chgData name="Kolakowski, Artur" userId="9c34c8cc-b1df-44f6-bea5-dcf7a54ee35f" providerId="ADAL" clId="{3840EB45-74CA-49F5-8548-3DE287019A31}" dt="2022-12-08T10:52:00.573" v="20124" actId="790"/>
          <ac:spMkLst>
            <pc:docMk/>
            <pc:sldMk cId="3484757520" sldId="485"/>
            <ac:spMk id="7670" creationId="{14C0B33A-EA36-4A49-8792-1ED98F1AB1A6}"/>
          </ac:spMkLst>
        </pc:spChg>
        <pc:spChg chg="mod">
          <ac:chgData name="Kolakowski, Artur" userId="9c34c8cc-b1df-44f6-bea5-dcf7a54ee35f" providerId="ADAL" clId="{3840EB45-74CA-49F5-8548-3DE287019A31}" dt="2022-12-08T10:52:00.575" v="20125" actId="790"/>
          <ac:spMkLst>
            <pc:docMk/>
            <pc:sldMk cId="3484757520" sldId="485"/>
            <ac:spMk id="7671" creationId="{77D426E7-A66C-490F-832D-DD506FCCA27F}"/>
          </ac:spMkLst>
        </pc:spChg>
        <pc:spChg chg="mod">
          <ac:chgData name="Kolakowski, Artur" userId="9c34c8cc-b1df-44f6-bea5-dcf7a54ee35f" providerId="ADAL" clId="{3840EB45-74CA-49F5-8548-3DE287019A31}" dt="2022-12-08T10:52:00.578" v="20126" actId="790"/>
          <ac:spMkLst>
            <pc:docMk/>
            <pc:sldMk cId="3484757520" sldId="485"/>
            <ac:spMk id="7672" creationId="{F2D7D2DE-0B4E-4F2E-89BA-D93C7A9C8D87}"/>
          </ac:spMkLst>
        </pc:spChg>
        <pc:spChg chg="mod">
          <ac:chgData name="Kolakowski, Artur" userId="9c34c8cc-b1df-44f6-bea5-dcf7a54ee35f" providerId="ADAL" clId="{3840EB45-74CA-49F5-8548-3DE287019A31}" dt="2022-12-08T10:52:00.580" v="20127" actId="790"/>
          <ac:spMkLst>
            <pc:docMk/>
            <pc:sldMk cId="3484757520" sldId="485"/>
            <ac:spMk id="7673" creationId="{EE3D2220-9AE2-4D7D-983E-294CFFB0DF47}"/>
          </ac:spMkLst>
        </pc:spChg>
        <pc:spChg chg="mod">
          <ac:chgData name="Kolakowski, Artur" userId="9c34c8cc-b1df-44f6-bea5-dcf7a54ee35f" providerId="ADAL" clId="{3840EB45-74CA-49F5-8548-3DE287019A31}" dt="2022-12-08T10:52:00.583" v="20128" actId="790"/>
          <ac:spMkLst>
            <pc:docMk/>
            <pc:sldMk cId="3484757520" sldId="485"/>
            <ac:spMk id="7674" creationId="{68E487E5-B60B-43EB-9F78-01EB60B2D62B}"/>
          </ac:spMkLst>
        </pc:spChg>
        <pc:spChg chg="mod">
          <ac:chgData name="Kolakowski, Artur" userId="9c34c8cc-b1df-44f6-bea5-dcf7a54ee35f" providerId="ADAL" clId="{3840EB45-74CA-49F5-8548-3DE287019A31}" dt="2022-12-08T10:52:00.586" v="20129" actId="790"/>
          <ac:spMkLst>
            <pc:docMk/>
            <pc:sldMk cId="3484757520" sldId="485"/>
            <ac:spMk id="7675" creationId="{00E8D42C-D8B8-40FC-8768-FBDC8B303E56}"/>
          </ac:spMkLst>
        </pc:spChg>
        <pc:spChg chg="mod">
          <ac:chgData name="Kolakowski, Artur" userId="9c34c8cc-b1df-44f6-bea5-dcf7a54ee35f" providerId="ADAL" clId="{3840EB45-74CA-49F5-8548-3DE287019A31}" dt="2022-12-08T10:52:00.589" v="20130" actId="790"/>
          <ac:spMkLst>
            <pc:docMk/>
            <pc:sldMk cId="3484757520" sldId="485"/>
            <ac:spMk id="7676" creationId="{486C67D9-DA2A-4CAD-8F95-CFE0EC24A53D}"/>
          </ac:spMkLst>
        </pc:spChg>
        <pc:spChg chg="mod">
          <ac:chgData name="Kolakowski, Artur" userId="9c34c8cc-b1df-44f6-bea5-dcf7a54ee35f" providerId="ADAL" clId="{3840EB45-74CA-49F5-8548-3DE287019A31}" dt="2022-12-08T10:52:00.592" v="20131" actId="790"/>
          <ac:spMkLst>
            <pc:docMk/>
            <pc:sldMk cId="3484757520" sldId="485"/>
            <ac:spMk id="7677" creationId="{8448C712-49C6-4F33-AE06-E8CE68EA8EE9}"/>
          </ac:spMkLst>
        </pc:spChg>
        <pc:spChg chg="mod">
          <ac:chgData name="Kolakowski, Artur" userId="9c34c8cc-b1df-44f6-bea5-dcf7a54ee35f" providerId="ADAL" clId="{3840EB45-74CA-49F5-8548-3DE287019A31}" dt="2022-12-08T10:52:00.594" v="20132" actId="790"/>
          <ac:spMkLst>
            <pc:docMk/>
            <pc:sldMk cId="3484757520" sldId="485"/>
            <ac:spMk id="7678" creationId="{E0CCBFBE-23DE-41E1-9F95-56C0B3658E86}"/>
          </ac:spMkLst>
        </pc:spChg>
        <pc:spChg chg="mod">
          <ac:chgData name="Kolakowski, Artur" userId="9c34c8cc-b1df-44f6-bea5-dcf7a54ee35f" providerId="ADAL" clId="{3840EB45-74CA-49F5-8548-3DE287019A31}" dt="2022-12-08T10:52:00.596" v="20133" actId="790"/>
          <ac:spMkLst>
            <pc:docMk/>
            <pc:sldMk cId="3484757520" sldId="485"/>
            <ac:spMk id="7679" creationId="{42DF719F-6FFF-4A73-A15E-EB1B063BE8B1}"/>
          </ac:spMkLst>
        </pc:spChg>
        <pc:spChg chg="mod">
          <ac:chgData name="Kolakowski, Artur" userId="9c34c8cc-b1df-44f6-bea5-dcf7a54ee35f" providerId="ADAL" clId="{3840EB45-74CA-49F5-8548-3DE287019A31}" dt="2022-12-08T10:52:00.599" v="20134" actId="790"/>
          <ac:spMkLst>
            <pc:docMk/>
            <pc:sldMk cId="3484757520" sldId="485"/>
            <ac:spMk id="7680" creationId="{25F38367-555F-4FEA-8C2A-B5D2B10C3346}"/>
          </ac:spMkLst>
        </pc:spChg>
        <pc:spChg chg="mod">
          <ac:chgData name="Kolakowski, Artur" userId="9c34c8cc-b1df-44f6-bea5-dcf7a54ee35f" providerId="ADAL" clId="{3840EB45-74CA-49F5-8548-3DE287019A31}" dt="2022-12-08T10:52:00.601" v="20135" actId="790"/>
          <ac:spMkLst>
            <pc:docMk/>
            <pc:sldMk cId="3484757520" sldId="485"/>
            <ac:spMk id="7681" creationId="{391329E3-FB88-4AD3-8617-7ECC62A3866F}"/>
          </ac:spMkLst>
        </pc:spChg>
        <pc:spChg chg="mod">
          <ac:chgData name="Kolakowski, Artur" userId="9c34c8cc-b1df-44f6-bea5-dcf7a54ee35f" providerId="ADAL" clId="{3840EB45-74CA-49F5-8548-3DE287019A31}" dt="2022-12-08T10:52:00.603" v="20136" actId="790"/>
          <ac:spMkLst>
            <pc:docMk/>
            <pc:sldMk cId="3484757520" sldId="485"/>
            <ac:spMk id="7682" creationId="{9444C47D-0D79-489E-BAEF-1903C60F47EB}"/>
          </ac:spMkLst>
        </pc:spChg>
        <pc:spChg chg="mod">
          <ac:chgData name="Kolakowski, Artur" userId="9c34c8cc-b1df-44f6-bea5-dcf7a54ee35f" providerId="ADAL" clId="{3840EB45-74CA-49F5-8548-3DE287019A31}" dt="2022-12-08T10:52:00.606" v="20137" actId="790"/>
          <ac:spMkLst>
            <pc:docMk/>
            <pc:sldMk cId="3484757520" sldId="485"/>
            <ac:spMk id="7683" creationId="{5F5EB22B-95AD-472D-82D8-95802EE6AB54}"/>
          </ac:spMkLst>
        </pc:spChg>
        <pc:spChg chg="mod">
          <ac:chgData name="Kolakowski, Artur" userId="9c34c8cc-b1df-44f6-bea5-dcf7a54ee35f" providerId="ADAL" clId="{3840EB45-74CA-49F5-8548-3DE287019A31}" dt="2022-12-08T10:52:00.608" v="20138" actId="790"/>
          <ac:spMkLst>
            <pc:docMk/>
            <pc:sldMk cId="3484757520" sldId="485"/>
            <ac:spMk id="7684" creationId="{8DDBAC14-34C8-4C90-9EB1-BA20BFB26961}"/>
          </ac:spMkLst>
        </pc:spChg>
        <pc:spChg chg="mod">
          <ac:chgData name="Kolakowski, Artur" userId="9c34c8cc-b1df-44f6-bea5-dcf7a54ee35f" providerId="ADAL" clId="{3840EB45-74CA-49F5-8548-3DE287019A31}" dt="2022-12-08T10:52:00.610" v="20139" actId="790"/>
          <ac:spMkLst>
            <pc:docMk/>
            <pc:sldMk cId="3484757520" sldId="485"/>
            <ac:spMk id="7685" creationId="{DDC69312-0B09-4370-ADF0-9DD4458511B5}"/>
          </ac:spMkLst>
        </pc:spChg>
        <pc:spChg chg="mod">
          <ac:chgData name="Kolakowski, Artur" userId="9c34c8cc-b1df-44f6-bea5-dcf7a54ee35f" providerId="ADAL" clId="{3840EB45-74CA-49F5-8548-3DE287019A31}" dt="2022-12-08T10:52:00.613" v="20140" actId="790"/>
          <ac:spMkLst>
            <pc:docMk/>
            <pc:sldMk cId="3484757520" sldId="485"/>
            <ac:spMk id="7686" creationId="{8052E643-69CB-4EAC-A841-F11510B7E4BF}"/>
          </ac:spMkLst>
        </pc:spChg>
        <pc:spChg chg="mod">
          <ac:chgData name="Kolakowski, Artur" userId="9c34c8cc-b1df-44f6-bea5-dcf7a54ee35f" providerId="ADAL" clId="{3840EB45-74CA-49F5-8548-3DE287019A31}" dt="2022-12-08T10:52:00.615" v="20141" actId="790"/>
          <ac:spMkLst>
            <pc:docMk/>
            <pc:sldMk cId="3484757520" sldId="485"/>
            <ac:spMk id="7687" creationId="{BCF8EEAA-7C65-4F7F-99F6-D542695C1147}"/>
          </ac:spMkLst>
        </pc:spChg>
        <pc:spChg chg="mod">
          <ac:chgData name="Kolakowski, Artur" userId="9c34c8cc-b1df-44f6-bea5-dcf7a54ee35f" providerId="ADAL" clId="{3840EB45-74CA-49F5-8548-3DE287019A31}" dt="2022-12-08T10:52:00.618" v="20142" actId="790"/>
          <ac:spMkLst>
            <pc:docMk/>
            <pc:sldMk cId="3484757520" sldId="485"/>
            <ac:spMk id="7688" creationId="{BA908A3F-8564-4D81-B625-F8F3669505B4}"/>
          </ac:spMkLst>
        </pc:spChg>
        <pc:spChg chg="mod">
          <ac:chgData name="Kolakowski, Artur" userId="9c34c8cc-b1df-44f6-bea5-dcf7a54ee35f" providerId="ADAL" clId="{3840EB45-74CA-49F5-8548-3DE287019A31}" dt="2022-12-08T10:52:00.620" v="20143" actId="790"/>
          <ac:spMkLst>
            <pc:docMk/>
            <pc:sldMk cId="3484757520" sldId="485"/>
            <ac:spMk id="7689" creationId="{C8F34220-6BA4-45EF-BC60-92D192D650C1}"/>
          </ac:spMkLst>
        </pc:spChg>
        <pc:spChg chg="mod">
          <ac:chgData name="Kolakowski, Artur" userId="9c34c8cc-b1df-44f6-bea5-dcf7a54ee35f" providerId="ADAL" clId="{3840EB45-74CA-49F5-8548-3DE287019A31}" dt="2022-12-08T10:52:00.622" v="20144" actId="790"/>
          <ac:spMkLst>
            <pc:docMk/>
            <pc:sldMk cId="3484757520" sldId="485"/>
            <ac:spMk id="7690" creationId="{59C4BD20-10A4-42E5-A405-996181D00773}"/>
          </ac:spMkLst>
        </pc:spChg>
        <pc:spChg chg="mod">
          <ac:chgData name="Kolakowski, Artur" userId="9c34c8cc-b1df-44f6-bea5-dcf7a54ee35f" providerId="ADAL" clId="{3840EB45-74CA-49F5-8548-3DE287019A31}" dt="2022-12-08T10:52:00.626" v="20145" actId="790"/>
          <ac:spMkLst>
            <pc:docMk/>
            <pc:sldMk cId="3484757520" sldId="485"/>
            <ac:spMk id="7691" creationId="{EA0F60FA-B74F-480C-A8E3-711E9D51117C}"/>
          </ac:spMkLst>
        </pc:spChg>
        <pc:spChg chg="mod">
          <ac:chgData name="Kolakowski, Artur" userId="9c34c8cc-b1df-44f6-bea5-dcf7a54ee35f" providerId="ADAL" clId="{3840EB45-74CA-49F5-8548-3DE287019A31}" dt="2022-12-08T10:52:00.628" v="20146" actId="790"/>
          <ac:spMkLst>
            <pc:docMk/>
            <pc:sldMk cId="3484757520" sldId="485"/>
            <ac:spMk id="7692" creationId="{30812CE0-261E-49B0-A50F-A85C017BDC2A}"/>
          </ac:spMkLst>
        </pc:spChg>
        <pc:spChg chg="mod">
          <ac:chgData name="Kolakowski, Artur" userId="9c34c8cc-b1df-44f6-bea5-dcf7a54ee35f" providerId="ADAL" clId="{3840EB45-74CA-49F5-8548-3DE287019A31}" dt="2022-12-08T10:52:00.630" v="20147" actId="790"/>
          <ac:spMkLst>
            <pc:docMk/>
            <pc:sldMk cId="3484757520" sldId="485"/>
            <ac:spMk id="7693" creationId="{5565A3AE-B2ED-480B-B953-E491C92914EF}"/>
          </ac:spMkLst>
        </pc:spChg>
        <pc:spChg chg="mod">
          <ac:chgData name="Kolakowski, Artur" userId="9c34c8cc-b1df-44f6-bea5-dcf7a54ee35f" providerId="ADAL" clId="{3840EB45-74CA-49F5-8548-3DE287019A31}" dt="2022-12-08T10:52:00.633" v="20148" actId="790"/>
          <ac:spMkLst>
            <pc:docMk/>
            <pc:sldMk cId="3484757520" sldId="485"/>
            <ac:spMk id="7694" creationId="{BAB63879-5CD0-4698-822B-6FB5696D75FB}"/>
          </ac:spMkLst>
        </pc:spChg>
        <pc:spChg chg="mod">
          <ac:chgData name="Kolakowski, Artur" userId="9c34c8cc-b1df-44f6-bea5-dcf7a54ee35f" providerId="ADAL" clId="{3840EB45-74CA-49F5-8548-3DE287019A31}" dt="2022-12-08T10:52:00.636" v="20149" actId="790"/>
          <ac:spMkLst>
            <pc:docMk/>
            <pc:sldMk cId="3484757520" sldId="485"/>
            <ac:spMk id="7695" creationId="{8F21D5D9-C677-447E-BA2A-EBEADA0913B7}"/>
          </ac:spMkLst>
        </pc:spChg>
        <pc:spChg chg="mod">
          <ac:chgData name="Kolakowski, Artur" userId="9c34c8cc-b1df-44f6-bea5-dcf7a54ee35f" providerId="ADAL" clId="{3840EB45-74CA-49F5-8548-3DE287019A31}" dt="2022-12-08T10:52:00.638" v="20150" actId="790"/>
          <ac:spMkLst>
            <pc:docMk/>
            <pc:sldMk cId="3484757520" sldId="485"/>
            <ac:spMk id="7696" creationId="{E4AE07ED-C93E-4D2C-AE5F-604EE59A08E0}"/>
          </ac:spMkLst>
        </pc:spChg>
        <pc:spChg chg="mod">
          <ac:chgData name="Kolakowski, Artur" userId="9c34c8cc-b1df-44f6-bea5-dcf7a54ee35f" providerId="ADAL" clId="{3840EB45-74CA-49F5-8548-3DE287019A31}" dt="2022-12-08T10:52:00.640" v="20151" actId="790"/>
          <ac:spMkLst>
            <pc:docMk/>
            <pc:sldMk cId="3484757520" sldId="485"/>
            <ac:spMk id="7697" creationId="{D3AB9158-ADF2-4FF8-B726-EBB43FA8344F}"/>
          </ac:spMkLst>
        </pc:spChg>
        <pc:spChg chg="mod">
          <ac:chgData name="Kolakowski, Artur" userId="9c34c8cc-b1df-44f6-bea5-dcf7a54ee35f" providerId="ADAL" clId="{3840EB45-74CA-49F5-8548-3DE287019A31}" dt="2022-12-08T10:52:00.642" v="20152" actId="790"/>
          <ac:spMkLst>
            <pc:docMk/>
            <pc:sldMk cId="3484757520" sldId="485"/>
            <ac:spMk id="7698" creationId="{4C12DAE6-C352-4884-A03A-B690A2C9144E}"/>
          </ac:spMkLst>
        </pc:spChg>
        <pc:spChg chg="mod">
          <ac:chgData name="Kolakowski, Artur" userId="9c34c8cc-b1df-44f6-bea5-dcf7a54ee35f" providerId="ADAL" clId="{3840EB45-74CA-49F5-8548-3DE287019A31}" dt="2022-12-08T10:52:00.645" v="20153" actId="790"/>
          <ac:spMkLst>
            <pc:docMk/>
            <pc:sldMk cId="3484757520" sldId="485"/>
            <ac:spMk id="7699" creationId="{FFBA2D43-E9E0-4E84-B208-98BD82CF197A}"/>
          </ac:spMkLst>
        </pc:spChg>
        <pc:spChg chg="mod">
          <ac:chgData name="Kolakowski, Artur" userId="9c34c8cc-b1df-44f6-bea5-dcf7a54ee35f" providerId="ADAL" clId="{3840EB45-74CA-49F5-8548-3DE287019A31}" dt="2022-12-08T10:52:00.647" v="20154" actId="790"/>
          <ac:spMkLst>
            <pc:docMk/>
            <pc:sldMk cId="3484757520" sldId="485"/>
            <ac:spMk id="7700" creationId="{C93E58BA-0317-46A5-A88E-7FF4BA5788CB}"/>
          </ac:spMkLst>
        </pc:spChg>
        <pc:spChg chg="mod">
          <ac:chgData name="Kolakowski, Artur" userId="9c34c8cc-b1df-44f6-bea5-dcf7a54ee35f" providerId="ADAL" clId="{3840EB45-74CA-49F5-8548-3DE287019A31}" dt="2022-12-08T10:52:00.649" v="20155" actId="790"/>
          <ac:spMkLst>
            <pc:docMk/>
            <pc:sldMk cId="3484757520" sldId="485"/>
            <ac:spMk id="7701" creationId="{8420C13F-0CC5-4F38-8E2B-653663CFCA0D}"/>
          </ac:spMkLst>
        </pc:spChg>
        <pc:spChg chg="mod">
          <ac:chgData name="Kolakowski, Artur" userId="9c34c8cc-b1df-44f6-bea5-dcf7a54ee35f" providerId="ADAL" clId="{3840EB45-74CA-49F5-8548-3DE287019A31}" dt="2022-12-08T10:52:00.652" v="20156" actId="790"/>
          <ac:spMkLst>
            <pc:docMk/>
            <pc:sldMk cId="3484757520" sldId="485"/>
            <ac:spMk id="7702" creationId="{02352B84-F2B3-40E7-BFBB-3C9514981A35}"/>
          </ac:spMkLst>
        </pc:spChg>
        <pc:spChg chg="mod">
          <ac:chgData name="Kolakowski, Artur" userId="9c34c8cc-b1df-44f6-bea5-dcf7a54ee35f" providerId="ADAL" clId="{3840EB45-74CA-49F5-8548-3DE287019A31}" dt="2022-12-08T10:52:00.655" v="20157" actId="790"/>
          <ac:spMkLst>
            <pc:docMk/>
            <pc:sldMk cId="3484757520" sldId="485"/>
            <ac:spMk id="7703" creationId="{E54E2A28-5FD1-4670-B209-1E1202E51BC6}"/>
          </ac:spMkLst>
        </pc:spChg>
        <pc:spChg chg="mod">
          <ac:chgData name="Kolakowski, Artur" userId="9c34c8cc-b1df-44f6-bea5-dcf7a54ee35f" providerId="ADAL" clId="{3840EB45-74CA-49F5-8548-3DE287019A31}" dt="2022-12-08T10:52:00.656" v="20158" actId="790"/>
          <ac:spMkLst>
            <pc:docMk/>
            <pc:sldMk cId="3484757520" sldId="485"/>
            <ac:spMk id="7704" creationId="{C8BD8FDD-D450-4703-BFDA-05835522B9D6}"/>
          </ac:spMkLst>
        </pc:spChg>
        <pc:spChg chg="mod">
          <ac:chgData name="Kolakowski, Artur" userId="9c34c8cc-b1df-44f6-bea5-dcf7a54ee35f" providerId="ADAL" clId="{3840EB45-74CA-49F5-8548-3DE287019A31}" dt="2022-12-08T10:52:00.658" v="20159" actId="790"/>
          <ac:spMkLst>
            <pc:docMk/>
            <pc:sldMk cId="3484757520" sldId="485"/>
            <ac:spMk id="7705" creationId="{8F452B3B-0629-451E-BA65-D2E50A8F9861}"/>
          </ac:spMkLst>
        </pc:spChg>
        <pc:spChg chg="mod">
          <ac:chgData name="Kolakowski, Artur" userId="9c34c8cc-b1df-44f6-bea5-dcf7a54ee35f" providerId="ADAL" clId="{3840EB45-74CA-49F5-8548-3DE287019A31}" dt="2022-12-08T10:52:00.660" v="20160" actId="790"/>
          <ac:spMkLst>
            <pc:docMk/>
            <pc:sldMk cId="3484757520" sldId="485"/>
            <ac:spMk id="7706" creationId="{DD6ADFF8-BA19-4A9B-BD67-DB7E1687601F}"/>
          </ac:spMkLst>
        </pc:spChg>
        <pc:spChg chg="mod">
          <ac:chgData name="Kolakowski, Artur" userId="9c34c8cc-b1df-44f6-bea5-dcf7a54ee35f" providerId="ADAL" clId="{3840EB45-74CA-49F5-8548-3DE287019A31}" dt="2022-12-08T10:52:00.663" v="20161" actId="790"/>
          <ac:spMkLst>
            <pc:docMk/>
            <pc:sldMk cId="3484757520" sldId="485"/>
            <ac:spMk id="7707" creationId="{9ADF8652-9279-4E00-AA09-5F161AA4AD12}"/>
          </ac:spMkLst>
        </pc:spChg>
        <pc:spChg chg="mod">
          <ac:chgData name="Kolakowski, Artur" userId="9c34c8cc-b1df-44f6-bea5-dcf7a54ee35f" providerId="ADAL" clId="{3840EB45-74CA-49F5-8548-3DE287019A31}" dt="2022-12-08T10:52:00.665" v="20162" actId="790"/>
          <ac:spMkLst>
            <pc:docMk/>
            <pc:sldMk cId="3484757520" sldId="485"/>
            <ac:spMk id="7708" creationId="{51986B2F-2B21-429A-8FDD-95EC53D461E7}"/>
          </ac:spMkLst>
        </pc:spChg>
        <pc:spChg chg="mod">
          <ac:chgData name="Kolakowski, Artur" userId="9c34c8cc-b1df-44f6-bea5-dcf7a54ee35f" providerId="ADAL" clId="{3840EB45-74CA-49F5-8548-3DE287019A31}" dt="2022-12-08T10:52:00.669" v="20163" actId="790"/>
          <ac:spMkLst>
            <pc:docMk/>
            <pc:sldMk cId="3484757520" sldId="485"/>
            <ac:spMk id="7709" creationId="{6022F1C8-9163-4BF4-9D46-E33E167231A2}"/>
          </ac:spMkLst>
        </pc:spChg>
        <pc:spChg chg="mod">
          <ac:chgData name="Kolakowski, Artur" userId="9c34c8cc-b1df-44f6-bea5-dcf7a54ee35f" providerId="ADAL" clId="{3840EB45-74CA-49F5-8548-3DE287019A31}" dt="2022-12-08T10:52:00.671" v="20164" actId="790"/>
          <ac:spMkLst>
            <pc:docMk/>
            <pc:sldMk cId="3484757520" sldId="485"/>
            <ac:spMk id="7710" creationId="{D5771B6E-E701-4B6A-813C-A77A2510B585}"/>
          </ac:spMkLst>
        </pc:spChg>
        <pc:spChg chg="mod">
          <ac:chgData name="Kolakowski, Artur" userId="9c34c8cc-b1df-44f6-bea5-dcf7a54ee35f" providerId="ADAL" clId="{3840EB45-74CA-49F5-8548-3DE287019A31}" dt="2022-12-08T10:52:00.674" v="20165" actId="790"/>
          <ac:spMkLst>
            <pc:docMk/>
            <pc:sldMk cId="3484757520" sldId="485"/>
            <ac:spMk id="7711" creationId="{7551BCE7-C01E-437F-9CF2-6D7FF61A3D7E}"/>
          </ac:spMkLst>
        </pc:spChg>
        <pc:spChg chg="mod">
          <ac:chgData name="Kolakowski, Artur" userId="9c34c8cc-b1df-44f6-bea5-dcf7a54ee35f" providerId="ADAL" clId="{3840EB45-74CA-49F5-8548-3DE287019A31}" dt="2022-12-08T10:52:00.676" v="20166" actId="790"/>
          <ac:spMkLst>
            <pc:docMk/>
            <pc:sldMk cId="3484757520" sldId="485"/>
            <ac:spMk id="7712" creationId="{D45F571C-1826-42AE-876C-A6E926D3628F}"/>
          </ac:spMkLst>
        </pc:spChg>
        <pc:spChg chg="mod">
          <ac:chgData name="Kolakowski, Artur" userId="9c34c8cc-b1df-44f6-bea5-dcf7a54ee35f" providerId="ADAL" clId="{3840EB45-74CA-49F5-8548-3DE287019A31}" dt="2022-12-08T10:52:00.678" v="20167" actId="790"/>
          <ac:spMkLst>
            <pc:docMk/>
            <pc:sldMk cId="3484757520" sldId="485"/>
            <ac:spMk id="7713" creationId="{26D8AD71-24E9-44D1-BF2E-9DC4B2833A50}"/>
          </ac:spMkLst>
        </pc:spChg>
        <pc:spChg chg="mod">
          <ac:chgData name="Kolakowski, Artur" userId="9c34c8cc-b1df-44f6-bea5-dcf7a54ee35f" providerId="ADAL" clId="{3840EB45-74CA-49F5-8548-3DE287019A31}" dt="2022-12-08T10:52:00.681" v="20168" actId="790"/>
          <ac:spMkLst>
            <pc:docMk/>
            <pc:sldMk cId="3484757520" sldId="485"/>
            <ac:spMk id="7714" creationId="{7EADF124-0C17-4A67-BA4F-2412073ADA34}"/>
          </ac:spMkLst>
        </pc:spChg>
        <pc:spChg chg="mod">
          <ac:chgData name="Kolakowski, Artur" userId="9c34c8cc-b1df-44f6-bea5-dcf7a54ee35f" providerId="ADAL" clId="{3840EB45-74CA-49F5-8548-3DE287019A31}" dt="2022-12-08T10:52:00.684" v="20169" actId="790"/>
          <ac:spMkLst>
            <pc:docMk/>
            <pc:sldMk cId="3484757520" sldId="485"/>
            <ac:spMk id="7715" creationId="{5736BE93-A548-4B4D-B986-3D5A79DD3004}"/>
          </ac:spMkLst>
        </pc:spChg>
        <pc:spChg chg="mod">
          <ac:chgData name="Kolakowski, Artur" userId="9c34c8cc-b1df-44f6-bea5-dcf7a54ee35f" providerId="ADAL" clId="{3840EB45-74CA-49F5-8548-3DE287019A31}" dt="2022-12-08T10:52:00.686" v="20170" actId="790"/>
          <ac:spMkLst>
            <pc:docMk/>
            <pc:sldMk cId="3484757520" sldId="485"/>
            <ac:spMk id="7716" creationId="{B7079C90-B517-4D37-BCC3-7ABF35BE299B}"/>
          </ac:spMkLst>
        </pc:spChg>
        <pc:spChg chg="mod">
          <ac:chgData name="Kolakowski, Artur" userId="9c34c8cc-b1df-44f6-bea5-dcf7a54ee35f" providerId="ADAL" clId="{3840EB45-74CA-49F5-8548-3DE287019A31}" dt="2022-12-08T10:52:00.688" v="20171" actId="790"/>
          <ac:spMkLst>
            <pc:docMk/>
            <pc:sldMk cId="3484757520" sldId="485"/>
            <ac:spMk id="7717" creationId="{D6433DFD-8D96-40EC-A643-301FE7ACFF28}"/>
          </ac:spMkLst>
        </pc:spChg>
        <pc:spChg chg="mod">
          <ac:chgData name="Kolakowski, Artur" userId="9c34c8cc-b1df-44f6-bea5-dcf7a54ee35f" providerId="ADAL" clId="{3840EB45-74CA-49F5-8548-3DE287019A31}" dt="2022-12-08T10:52:00.690" v="20172" actId="790"/>
          <ac:spMkLst>
            <pc:docMk/>
            <pc:sldMk cId="3484757520" sldId="485"/>
            <ac:spMk id="7718" creationId="{874A60F5-4E38-4E46-A8A2-4DC7342CB5DE}"/>
          </ac:spMkLst>
        </pc:spChg>
        <pc:spChg chg="mod">
          <ac:chgData name="Kolakowski, Artur" userId="9c34c8cc-b1df-44f6-bea5-dcf7a54ee35f" providerId="ADAL" clId="{3840EB45-74CA-49F5-8548-3DE287019A31}" dt="2022-12-08T10:52:00.692" v="20173" actId="790"/>
          <ac:spMkLst>
            <pc:docMk/>
            <pc:sldMk cId="3484757520" sldId="485"/>
            <ac:spMk id="7719" creationId="{A07EF258-1A16-48C8-AE93-9BDE063D32A4}"/>
          </ac:spMkLst>
        </pc:spChg>
        <pc:spChg chg="mod">
          <ac:chgData name="Kolakowski, Artur" userId="9c34c8cc-b1df-44f6-bea5-dcf7a54ee35f" providerId="ADAL" clId="{3840EB45-74CA-49F5-8548-3DE287019A31}" dt="2022-12-08T10:52:00.694" v="20174" actId="790"/>
          <ac:spMkLst>
            <pc:docMk/>
            <pc:sldMk cId="3484757520" sldId="485"/>
            <ac:spMk id="7720" creationId="{88C32C32-BDA7-4824-8620-CB65713FB1BD}"/>
          </ac:spMkLst>
        </pc:spChg>
        <pc:spChg chg="mod">
          <ac:chgData name="Kolakowski, Artur" userId="9c34c8cc-b1df-44f6-bea5-dcf7a54ee35f" providerId="ADAL" clId="{3840EB45-74CA-49F5-8548-3DE287019A31}" dt="2022-12-08T10:52:00.696" v="20175" actId="790"/>
          <ac:spMkLst>
            <pc:docMk/>
            <pc:sldMk cId="3484757520" sldId="485"/>
            <ac:spMk id="7721" creationId="{AD361D7E-1165-4EC3-9A63-1095F407EDC6}"/>
          </ac:spMkLst>
        </pc:spChg>
        <pc:spChg chg="mod">
          <ac:chgData name="Kolakowski, Artur" userId="9c34c8cc-b1df-44f6-bea5-dcf7a54ee35f" providerId="ADAL" clId="{3840EB45-74CA-49F5-8548-3DE287019A31}" dt="2022-12-08T10:52:00.699" v="20176" actId="790"/>
          <ac:spMkLst>
            <pc:docMk/>
            <pc:sldMk cId="3484757520" sldId="485"/>
            <ac:spMk id="7722" creationId="{3EEE79BA-DC31-4B1B-BAFF-429E9E0C1123}"/>
          </ac:spMkLst>
        </pc:spChg>
        <pc:spChg chg="mod">
          <ac:chgData name="Kolakowski, Artur" userId="9c34c8cc-b1df-44f6-bea5-dcf7a54ee35f" providerId="ADAL" clId="{3840EB45-74CA-49F5-8548-3DE287019A31}" dt="2022-12-08T10:52:00.701" v="20177" actId="790"/>
          <ac:spMkLst>
            <pc:docMk/>
            <pc:sldMk cId="3484757520" sldId="485"/>
            <ac:spMk id="7723" creationId="{233E7FBB-B993-466B-A104-9105F5FA9C69}"/>
          </ac:spMkLst>
        </pc:spChg>
        <pc:spChg chg="mod">
          <ac:chgData name="Kolakowski, Artur" userId="9c34c8cc-b1df-44f6-bea5-dcf7a54ee35f" providerId="ADAL" clId="{3840EB45-74CA-49F5-8548-3DE287019A31}" dt="2022-12-08T10:52:00.704" v="20178" actId="790"/>
          <ac:spMkLst>
            <pc:docMk/>
            <pc:sldMk cId="3484757520" sldId="485"/>
            <ac:spMk id="7724" creationId="{9E65F74B-4959-4C4F-8CE6-0FE94F381B22}"/>
          </ac:spMkLst>
        </pc:spChg>
        <pc:spChg chg="mod">
          <ac:chgData name="Kolakowski, Artur" userId="9c34c8cc-b1df-44f6-bea5-dcf7a54ee35f" providerId="ADAL" clId="{3840EB45-74CA-49F5-8548-3DE287019A31}" dt="2022-12-08T10:52:00.708" v="20179" actId="790"/>
          <ac:spMkLst>
            <pc:docMk/>
            <pc:sldMk cId="3484757520" sldId="485"/>
            <ac:spMk id="7725" creationId="{5E6D7137-E9AB-4757-9C95-8C334B959F66}"/>
          </ac:spMkLst>
        </pc:spChg>
        <pc:spChg chg="mod">
          <ac:chgData name="Kolakowski, Artur" userId="9c34c8cc-b1df-44f6-bea5-dcf7a54ee35f" providerId="ADAL" clId="{3840EB45-74CA-49F5-8548-3DE287019A31}" dt="2022-12-08T10:52:00.711" v="20180" actId="790"/>
          <ac:spMkLst>
            <pc:docMk/>
            <pc:sldMk cId="3484757520" sldId="485"/>
            <ac:spMk id="7726" creationId="{61D0276B-665F-46A9-A098-068D980CA7EF}"/>
          </ac:spMkLst>
        </pc:spChg>
        <pc:spChg chg="mod">
          <ac:chgData name="Kolakowski, Artur" userId="9c34c8cc-b1df-44f6-bea5-dcf7a54ee35f" providerId="ADAL" clId="{3840EB45-74CA-49F5-8548-3DE287019A31}" dt="2022-12-08T10:52:00.714" v="20181" actId="790"/>
          <ac:spMkLst>
            <pc:docMk/>
            <pc:sldMk cId="3484757520" sldId="485"/>
            <ac:spMk id="7727" creationId="{BE49DD26-245F-4268-B0BD-AE5AE13621C6}"/>
          </ac:spMkLst>
        </pc:spChg>
        <pc:spChg chg="mod">
          <ac:chgData name="Kolakowski, Artur" userId="9c34c8cc-b1df-44f6-bea5-dcf7a54ee35f" providerId="ADAL" clId="{3840EB45-74CA-49F5-8548-3DE287019A31}" dt="2022-12-08T10:52:00.717" v="20182" actId="790"/>
          <ac:spMkLst>
            <pc:docMk/>
            <pc:sldMk cId="3484757520" sldId="485"/>
            <ac:spMk id="7728" creationId="{04469557-13EB-45DC-A0C6-826634A79260}"/>
          </ac:spMkLst>
        </pc:spChg>
        <pc:spChg chg="mod">
          <ac:chgData name="Kolakowski, Artur" userId="9c34c8cc-b1df-44f6-bea5-dcf7a54ee35f" providerId="ADAL" clId="{3840EB45-74CA-49F5-8548-3DE287019A31}" dt="2022-12-08T10:52:00.719" v="20183" actId="790"/>
          <ac:spMkLst>
            <pc:docMk/>
            <pc:sldMk cId="3484757520" sldId="485"/>
            <ac:spMk id="7729" creationId="{EFFBBC88-18F2-438B-94C9-9FF4C64776E9}"/>
          </ac:spMkLst>
        </pc:spChg>
        <pc:spChg chg="mod">
          <ac:chgData name="Kolakowski, Artur" userId="9c34c8cc-b1df-44f6-bea5-dcf7a54ee35f" providerId="ADAL" clId="{3840EB45-74CA-49F5-8548-3DE287019A31}" dt="2022-12-08T10:52:00.721" v="20184" actId="790"/>
          <ac:spMkLst>
            <pc:docMk/>
            <pc:sldMk cId="3484757520" sldId="485"/>
            <ac:spMk id="7730" creationId="{5DC9D990-9B68-444F-BC97-E0D2C4CC740A}"/>
          </ac:spMkLst>
        </pc:spChg>
        <pc:spChg chg="mod">
          <ac:chgData name="Kolakowski, Artur" userId="9c34c8cc-b1df-44f6-bea5-dcf7a54ee35f" providerId="ADAL" clId="{3840EB45-74CA-49F5-8548-3DE287019A31}" dt="2022-12-08T10:52:00.724" v="20185" actId="790"/>
          <ac:spMkLst>
            <pc:docMk/>
            <pc:sldMk cId="3484757520" sldId="485"/>
            <ac:spMk id="7731" creationId="{20A52451-8C1D-40DB-839D-045A31255BD8}"/>
          </ac:spMkLst>
        </pc:spChg>
        <pc:spChg chg="mod">
          <ac:chgData name="Kolakowski, Artur" userId="9c34c8cc-b1df-44f6-bea5-dcf7a54ee35f" providerId="ADAL" clId="{3840EB45-74CA-49F5-8548-3DE287019A31}" dt="2022-12-08T10:52:00.726" v="20186" actId="790"/>
          <ac:spMkLst>
            <pc:docMk/>
            <pc:sldMk cId="3484757520" sldId="485"/>
            <ac:spMk id="7732" creationId="{3D015468-88D5-4F16-9CE9-2A5CDE168DD7}"/>
          </ac:spMkLst>
        </pc:spChg>
        <pc:spChg chg="mod">
          <ac:chgData name="Kolakowski, Artur" userId="9c34c8cc-b1df-44f6-bea5-dcf7a54ee35f" providerId="ADAL" clId="{3840EB45-74CA-49F5-8548-3DE287019A31}" dt="2022-12-08T10:52:00.728" v="20187" actId="790"/>
          <ac:spMkLst>
            <pc:docMk/>
            <pc:sldMk cId="3484757520" sldId="485"/>
            <ac:spMk id="7733" creationId="{A3DF53FE-C375-47D4-AD7E-CAA0B2EFD897}"/>
          </ac:spMkLst>
        </pc:spChg>
        <pc:spChg chg="mod">
          <ac:chgData name="Kolakowski, Artur" userId="9c34c8cc-b1df-44f6-bea5-dcf7a54ee35f" providerId="ADAL" clId="{3840EB45-74CA-49F5-8548-3DE287019A31}" dt="2022-12-08T10:52:00.730" v="20188" actId="790"/>
          <ac:spMkLst>
            <pc:docMk/>
            <pc:sldMk cId="3484757520" sldId="485"/>
            <ac:spMk id="7734" creationId="{4F94C8EF-293F-4DA2-8332-5A5C374EB307}"/>
          </ac:spMkLst>
        </pc:spChg>
        <pc:spChg chg="mod">
          <ac:chgData name="Kolakowski, Artur" userId="9c34c8cc-b1df-44f6-bea5-dcf7a54ee35f" providerId="ADAL" clId="{3840EB45-74CA-49F5-8548-3DE287019A31}" dt="2022-12-08T10:52:00.733" v="20189" actId="790"/>
          <ac:spMkLst>
            <pc:docMk/>
            <pc:sldMk cId="3484757520" sldId="485"/>
            <ac:spMk id="7735" creationId="{5638F700-FDFB-4DF0-A327-7DBA90B415B0}"/>
          </ac:spMkLst>
        </pc:spChg>
        <pc:spChg chg="mod">
          <ac:chgData name="Kolakowski, Artur" userId="9c34c8cc-b1df-44f6-bea5-dcf7a54ee35f" providerId="ADAL" clId="{3840EB45-74CA-49F5-8548-3DE287019A31}" dt="2022-12-08T10:52:00.735" v="20190" actId="790"/>
          <ac:spMkLst>
            <pc:docMk/>
            <pc:sldMk cId="3484757520" sldId="485"/>
            <ac:spMk id="7736" creationId="{E9AFE899-5098-42EC-88A8-6AAC5C5874E0}"/>
          </ac:spMkLst>
        </pc:spChg>
        <pc:spChg chg="mod">
          <ac:chgData name="Kolakowski, Artur" userId="9c34c8cc-b1df-44f6-bea5-dcf7a54ee35f" providerId="ADAL" clId="{3840EB45-74CA-49F5-8548-3DE287019A31}" dt="2022-12-08T10:52:00.736" v="20191" actId="790"/>
          <ac:spMkLst>
            <pc:docMk/>
            <pc:sldMk cId="3484757520" sldId="485"/>
            <ac:spMk id="7737" creationId="{A0BAA4E3-7489-48E3-8033-087A91B23526}"/>
          </ac:spMkLst>
        </pc:spChg>
        <pc:spChg chg="mod">
          <ac:chgData name="Kolakowski, Artur" userId="9c34c8cc-b1df-44f6-bea5-dcf7a54ee35f" providerId="ADAL" clId="{3840EB45-74CA-49F5-8548-3DE287019A31}" dt="2022-12-08T10:52:00.739" v="20192" actId="790"/>
          <ac:spMkLst>
            <pc:docMk/>
            <pc:sldMk cId="3484757520" sldId="485"/>
            <ac:spMk id="7738" creationId="{3B344738-4C0C-414A-B199-57054DDB8AFA}"/>
          </ac:spMkLst>
        </pc:spChg>
        <pc:spChg chg="mod">
          <ac:chgData name="Kolakowski, Artur" userId="9c34c8cc-b1df-44f6-bea5-dcf7a54ee35f" providerId="ADAL" clId="{3840EB45-74CA-49F5-8548-3DE287019A31}" dt="2022-12-08T10:52:00.741" v="20193" actId="790"/>
          <ac:spMkLst>
            <pc:docMk/>
            <pc:sldMk cId="3484757520" sldId="485"/>
            <ac:spMk id="7739" creationId="{117028CB-B841-40DC-AD59-990450D48582}"/>
          </ac:spMkLst>
        </pc:spChg>
        <pc:spChg chg="mod">
          <ac:chgData name="Kolakowski, Artur" userId="9c34c8cc-b1df-44f6-bea5-dcf7a54ee35f" providerId="ADAL" clId="{3840EB45-74CA-49F5-8548-3DE287019A31}" dt="2022-12-08T10:52:00.744" v="20194" actId="790"/>
          <ac:spMkLst>
            <pc:docMk/>
            <pc:sldMk cId="3484757520" sldId="485"/>
            <ac:spMk id="7740" creationId="{3D75A387-0F58-4DD2-949D-BB7BA1CE5E3E}"/>
          </ac:spMkLst>
        </pc:spChg>
        <pc:spChg chg="mod">
          <ac:chgData name="Kolakowski, Artur" userId="9c34c8cc-b1df-44f6-bea5-dcf7a54ee35f" providerId="ADAL" clId="{3840EB45-74CA-49F5-8548-3DE287019A31}" dt="2022-12-08T10:52:00.746" v="20195" actId="790"/>
          <ac:spMkLst>
            <pc:docMk/>
            <pc:sldMk cId="3484757520" sldId="485"/>
            <ac:spMk id="7741" creationId="{21E784A1-50DB-41AD-9F52-B030544C9FC8}"/>
          </ac:spMkLst>
        </pc:spChg>
        <pc:spChg chg="mod">
          <ac:chgData name="Kolakowski, Artur" userId="9c34c8cc-b1df-44f6-bea5-dcf7a54ee35f" providerId="ADAL" clId="{3840EB45-74CA-49F5-8548-3DE287019A31}" dt="2022-12-08T10:52:00.749" v="20196" actId="790"/>
          <ac:spMkLst>
            <pc:docMk/>
            <pc:sldMk cId="3484757520" sldId="485"/>
            <ac:spMk id="7742" creationId="{BD8928FD-35BF-439D-A8A3-0F0B1B462553}"/>
          </ac:spMkLst>
        </pc:spChg>
        <pc:spChg chg="mod">
          <ac:chgData name="Kolakowski, Artur" userId="9c34c8cc-b1df-44f6-bea5-dcf7a54ee35f" providerId="ADAL" clId="{3840EB45-74CA-49F5-8548-3DE287019A31}" dt="2022-12-08T10:52:00.751" v="20197" actId="790"/>
          <ac:spMkLst>
            <pc:docMk/>
            <pc:sldMk cId="3484757520" sldId="485"/>
            <ac:spMk id="7743" creationId="{B39D6AAE-1EDC-4B49-8B1B-974775D46091}"/>
          </ac:spMkLst>
        </pc:spChg>
        <pc:spChg chg="mod">
          <ac:chgData name="Kolakowski, Artur" userId="9c34c8cc-b1df-44f6-bea5-dcf7a54ee35f" providerId="ADAL" clId="{3840EB45-74CA-49F5-8548-3DE287019A31}" dt="2022-12-08T10:52:00.753" v="20198" actId="790"/>
          <ac:spMkLst>
            <pc:docMk/>
            <pc:sldMk cId="3484757520" sldId="485"/>
            <ac:spMk id="7744" creationId="{9863AB9F-C329-4375-A9C1-E7A764E3236F}"/>
          </ac:spMkLst>
        </pc:spChg>
        <pc:spChg chg="mod">
          <ac:chgData name="Kolakowski, Artur" userId="9c34c8cc-b1df-44f6-bea5-dcf7a54ee35f" providerId="ADAL" clId="{3840EB45-74CA-49F5-8548-3DE287019A31}" dt="2022-12-08T10:52:00.755" v="20199" actId="790"/>
          <ac:spMkLst>
            <pc:docMk/>
            <pc:sldMk cId="3484757520" sldId="485"/>
            <ac:spMk id="7745" creationId="{FD87FE91-750F-4457-AE56-CE913C066644}"/>
          </ac:spMkLst>
        </pc:spChg>
        <pc:spChg chg="mod">
          <ac:chgData name="Kolakowski, Artur" userId="9c34c8cc-b1df-44f6-bea5-dcf7a54ee35f" providerId="ADAL" clId="{3840EB45-74CA-49F5-8548-3DE287019A31}" dt="2022-12-08T10:52:00.758" v="20200" actId="790"/>
          <ac:spMkLst>
            <pc:docMk/>
            <pc:sldMk cId="3484757520" sldId="485"/>
            <ac:spMk id="7746" creationId="{95F2EFF0-DFF7-4FD5-8AF0-DFC1472A14CE}"/>
          </ac:spMkLst>
        </pc:spChg>
        <pc:spChg chg="mod">
          <ac:chgData name="Kolakowski, Artur" userId="9c34c8cc-b1df-44f6-bea5-dcf7a54ee35f" providerId="ADAL" clId="{3840EB45-74CA-49F5-8548-3DE287019A31}" dt="2022-12-08T10:52:00.760" v="20201" actId="790"/>
          <ac:spMkLst>
            <pc:docMk/>
            <pc:sldMk cId="3484757520" sldId="485"/>
            <ac:spMk id="7747" creationId="{C96F6D3E-E6A3-4C5A-B08B-D4B3D4890A41}"/>
          </ac:spMkLst>
        </pc:spChg>
        <pc:spChg chg="mod">
          <ac:chgData name="Kolakowski, Artur" userId="9c34c8cc-b1df-44f6-bea5-dcf7a54ee35f" providerId="ADAL" clId="{3840EB45-74CA-49F5-8548-3DE287019A31}" dt="2022-12-08T10:52:00.762" v="20202" actId="790"/>
          <ac:spMkLst>
            <pc:docMk/>
            <pc:sldMk cId="3484757520" sldId="485"/>
            <ac:spMk id="7748" creationId="{44270D4C-1F2C-41C7-968A-59A61386A04D}"/>
          </ac:spMkLst>
        </pc:spChg>
        <pc:spChg chg="mod">
          <ac:chgData name="Kolakowski, Artur" userId="9c34c8cc-b1df-44f6-bea5-dcf7a54ee35f" providerId="ADAL" clId="{3840EB45-74CA-49F5-8548-3DE287019A31}" dt="2022-12-08T10:52:00.765" v="20203" actId="790"/>
          <ac:spMkLst>
            <pc:docMk/>
            <pc:sldMk cId="3484757520" sldId="485"/>
            <ac:spMk id="7749" creationId="{9AF9F203-CCE2-4F5D-B96E-D5EAB063FF53}"/>
          </ac:spMkLst>
        </pc:spChg>
        <pc:spChg chg="mod">
          <ac:chgData name="Kolakowski, Artur" userId="9c34c8cc-b1df-44f6-bea5-dcf7a54ee35f" providerId="ADAL" clId="{3840EB45-74CA-49F5-8548-3DE287019A31}" dt="2022-12-08T10:52:00.767" v="20204" actId="790"/>
          <ac:spMkLst>
            <pc:docMk/>
            <pc:sldMk cId="3484757520" sldId="485"/>
            <ac:spMk id="7750" creationId="{89855083-E2DE-4C08-85D7-1AB46711C1A6}"/>
          </ac:spMkLst>
        </pc:spChg>
        <pc:spChg chg="mod">
          <ac:chgData name="Kolakowski, Artur" userId="9c34c8cc-b1df-44f6-bea5-dcf7a54ee35f" providerId="ADAL" clId="{3840EB45-74CA-49F5-8548-3DE287019A31}" dt="2022-12-08T10:52:00.769" v="20205" actId="790"/>
          <ac:spMkLst>
            <pc:docMk/>
            <pc:sldMk cId="3484757520" sldId="485"/>
            <ac:spMk id="7751" creationId="{851D4FE7-01FA-46C4-83D4-CEC8573761CB}"/>
          </ac:spMkLst>
        </pc:spChg>
        <pc:spChg chg="mod">
          <ac:chgData name="Kolakowski, Artur" userId="9c34c8cc-b1df-44f6-bea5-dcf7a54ee35f" providerId="ADAL" clId="{3840EB45-74CA-49F5-8548-3DE287019A31}" dt="2022-12-08T10:52:00.772" v="20206" actId="790"/>
          <ac:spMkLst>
            <pc:docMk/>
            <pc:sldMk cId="3484757520" sldId="485"/>
            <ac:spMk id="7752" creationId="{940E5E56-6166-48F0-BF11-C086988A1D0A}"/>
          </ac:spMkLst>
        </pc:spChg>
        <pc:spChg chg="mod">
          <ac:chgData name="Kolakowski, Artur" userId="9c34c8cc-b1df-44f6-bea5-dcf7a54ee35f" providerId="ADAL" clId="{3840EB45-74CA-49F5-8548-3DE287019A31}" dt="2022-12-08T10:52:00.774" v="20207" actId="790"/>
          <ac:spMkLst>
            <pc:docMk/>
            <pc:sldMk cId="3484757520" sldId="485"/>
            <ac:spMk id="7753" creationId="{E334C443-4A5B-44B7-A416-9AD5D8DA6B1F}"/>
          </ac:spMkLst>
        </pc:spChg>
        <pc:spChg chg="mod">
          <ac:chgData name="Kolakowski, Artur" userId="9c34c8cc-b1df-44f6-bea5-dcf7a54ee35f" providerId="ADAL" clId="{3840EB45-74CA-49F5-8548-3DE287019A31}" dt="2022-12-08T10:52:00.776" v="20208" actId="790"/>
          <ac:spMkLst>
            <pc:docMk/>
            <pc:sldMk cId="3484757520" sldId="485"/>
            <ac:spMk id="7754" creationId="{4B0CB1B0-0E0E-4AFE-8138-B176213A0609}"/>
          </ac:spMkLst>
        </pc:spChg>
        <pc:spChg chg="mod">
          <ac:chgData name="Kolakowski, Artur" userId="9c34c8cc-b1df-44f6-bea5-dcf7a54ee35f" providerId="ADAL" clId="{3840EB45-74CA-49F5-8548-3DE287019A31}" dt="2022-12-08T10:52:00.779" v="20209" actId="790"/>
          <ac:spMkLst>
            <pc:docMk/>
            <pc:sldMk cId="3484757520" sldId="485"/>
            <ac:spMk id="7755" creationId="{E56BDE49-CE2F-46CA-AA7B-C40D9D6A4892}"/>
          </ac:spMkLst>
        </pc:spChg>
        <pc:spChg chg="mod">
          <ac:chgData name="Kolakowski, Artur" userId="9c34c8cc-b1df-44f6-bea5-dcf7a54ee35f" providerId="ADAL" clId="{3840EB45-74CA-49F5-8548-3DE287019A31}" dt="2022-12-08T10:52:00.782" v="20210" actId="790"/>
          <ac:spMkLst>
            <pc:docMk/>
            <pc:sldMk cId="3484757520" sldId="485"/>
            <ac:spMk id="7756" creationId="{09B9F137-49B4-4410-A1D1-76C36DF68B24}"/>
          </ac:spMkLst>
        </pc:spChg>
        <pc:spChg chg="mod">
          <ac:chgData name="Kolakowski, Artur" userId="9c34c8cc-b1df-44f6-bea5-dcf7a54ee35f" providerId="ADAL" clId="{3840EB45-74CA-49F5-8548-3DE287019A31}" dt="2022-12-08T10:52:00.785" v="20211" actId="790"/>
          <ac:spMkLst>
            <pc:docMk/>
            <pc:sldMk cId="3484757520" sldId="485"/>
            <ac:spMk id="7757" creationId="{0D801192-86D2-4A7C-B205-330BBE0256D2}"/>
          </ac:spMkLst>
        </pc:spChg>
        <pc:spChg chg="mod">
          <ac:chgData name="Kolakowski, Artur" userId="9c34c8cc-b1df-44f6-bea5-dcf7a54ee35f" providerId="ADAL" clId="{3840EB45-74CA-49F5-8548-3DE287019A31}" dt="2022-12-08T10:52:00.787" v="20212" actId="790"/>
          <ac:spMkLst>
            <pc:docMk/>
            <pc:sldMk cId="3484757520" sldId="485"/>
            <ac:spMk id="7758" creationId="{6F4ADE4E-FFA4-406D-AC2C-7377EE1A9739}"/>
          </ac:spMkLst>
        </pc:spChg>
        <pc:spChg chg="mod">
          <ac:chgData name="Kolakowski, Artur" userId="9c34c8cc-b1df-44f6-bea5-dcf7a54ee35f" providerId="ADAL" clId="{3840EB45-74CA-49F5-8548-3DE287019A31}" dt="2022-12-08T10:52:00.789" v="20213" actId="790"/>
          <ac:spMkLst>
            <pc:docMk/>
            <pc:sldMk cId="3484757520" sldId="485"/>
            <ac:spMk id="7759" creationId="{E786D8AC-C746-45A0-B6AA-22F79C576827}"/>
          </ac:spMkLst>
        </pc:spChg>
        <pc:spChg chg="mod">
          <ac:chgData name="Kolakowski, Artur" userId="9c34c8cc-b1df-44f6-bea5-dcf7a54ee35f" providerId="ADAL" clId="{3840EB45-74CA-49F5-8548-3DE287019A31}" dt="2022-12-08T10:52:00.792" v="20214" actId="790"/>
          <ac:spMkLst>
            <pc:docMk/>
            <pc:sldMk cId="3484757520" sldId="485"/>
            <ac:spMk id="7760" creationId="{6AEEA492-ECCC-4F21-9429-A2B0E37D90F9}"/>
          </ac:spMkLst>
        </pc:spChg>
        <pc:spChg chg="mod">
          <ac:chgData name="Kolakowski, Artur" userId="9c34c8cc-b1df-44f6-bea5-dcf7a54ee35f" providerId="ADAL" clId="{3840EB45-74CA-49F5-8548-3DE287019A31}" dt="2022-12-08T10:52:00.794" v="20215" actId="790"/>
          <ac:spMkLst>
            <pc:docMk/>
            <pc:sldMk cId="3484757520" sldId="485"/>
            <ac:spMk id="7761" creationId="{2CB7C396-B7F1-49D9-B656-A8055A1BEBDC}"/>
          </ac:spMkLst>
        </pc:spChg>
        <pc:spChg chg="mod">
          <ac:chgData name="Kolakowski, Artur" userId="9c34c8cc-b1df-44f6-bea5-dcf7a54ee35f" providerId="ADAL" clId="{3840EB45-74CA-49F5-8548-3DE287019A31}" dt="2022-12-08T10:52:00.796" v="20216" actId="790"/>
          <ac:spMkLst>
            <pc:docMk/>
            <pc:sldMk cId="3484757520" sldId="485"/>
            <ac:spMk id="7762" creationId="{22601D39-28D0-446F-996F-5D2A60E8C309}"/>
          </ac:spMkLst>
        </pc:spChg>
        <pc:spChg chg="mod">
          <ac:chgData name="Kolakowski, Artur" userId="9c34c8cc-b1df-44f6-bea5-dcf7a54ee35f" providerId="ADAL" clId="{3840EB45-74CA-49F5-8548-3DE287019A31}" dt="2022-12-08T10:52:00.800" v="20217" actId="790"/>
          <ac:spMkLst>
            <pc:docMk/>
            <pc:sldMk cId="3484757520" sldId="485"/>
            <ac:spMk id="7763" creationId="{7CEC2FF1-5B26-41AB-A66A-9AECFD60009C}"/>
          </ac:spMkLst>
        </pc:spChg>
        <pc:spChg chg="mod">
          <ac:chgData name="Kolakowski, Artur" userId="9c34c8cc-b1df-44f6-bea5-dcf7a54ee35f" providerId="ADAL" clId="{3840EB45-74CA-49F5-8548-3DE287019A31}" dt="2022-12-08T10:52:00.802" v="20218" actId="790"/>
          <ac:spMkLst>
            <pc:docMk/>
            <pc:sldMk cId="3484757520" sldId="485"/>
            <ac:spMk id="7764" creationId="{690383CE-2AAB-4E5F-8865-7A0D0BA53791}"/>
          </ac:spMkLst>
        </pc:spChg>
        <pc:spChg chg="mod">
          <ac:chgData name="Kolakowski, Artur" userId="9c34c8cc-b1df-44f6-bea5-dcf7a54ee35f" providerId="ADAL" clId="{3840EB45-74CA-49F5-8548-3DE287019A31}" dt="2022-12-08T10:52:00.804" v="20219" actId="790"/>
          <ac:spMkLst>
            <pc:docMk/>
            <pc:sldMk cId="3484757520" sldId="485"/>
            <ac:spMk id="7765" creationId="{F3D89B60-9A0F-4D8D-AFE2-1C763FC1F1FB}"/>
          </ac:spMkLst>
        </pc:spChg>
        <pc:spChg chg="mod">
          <ac:chgData name="Kolakowski, Artur" userId="9c34c8cc-b1df-44f6-bea5-dcf7a54ee35f" providerId="ADAL" clId="{3840EB45-74CA-49F5-8548-3DE287019A31}" dt="2022-12-08T10:52:00.806" v="20220" actId="790"/>
          <ac:spMkLst>
            <pc:docMk/>
            <pc:sldMk cId="3484757520" sldId="485"/>
            <ac:spMk id="7766" creationId="{D096B586-128B-4701-80D3-D4E143F07F17}"/>
          </ac:spMkLst>
        </pc:spChg>
        <pc:spChg chg="mod">
          <ac:chgData name="Kolakowski, Artur" userId="9c34c8cc-b1df-44f6-bea5-dcf7a54ee35f" providerId="ADAL" clId="{3840EB45-74CA-49F5-8548-3DE287019A31}" dt="2022-12-08T10:52:00.808" v="20221" actId="790"/>
          <ac:spMkLst>
            <pc:docMk/>
            <pc:sldMk cId="3484757520" sldId="485"/>
            <ac:spMk id="7767" creationId="{4E17C212-09E2-49A1-9E2D-B6BE855922EF}"/>
          </ac:spMkLst>
        </pc:spChg>
        <pc:spChg chg="mod">
          <ac:chgData name="Kolakowski, Artur" userId="9c34c8cc-b1df-44f6-bea5-dcf7a54ee35f" providerId="ADAL" clId="{3840EB45-74CA-49F5-8548-3DE287019A31}" dt="2022-12-08T10:52:00.810" v="20222" actId="790"/>
          <ac:spMkLst>
            <pc:docMk/>
            <pc:sldMk cId="3484757520" sldId="485"/>
            <ac:spMk id="7768" creationId="{AC8FC04C-5683-4F54-AAB2-0FE5B7DCE8F0}"/>
          </ac:spMkLst>
        </pc:spChg>
        <pc:spChg chg="mod">
          <ac:chgData name="Kolakowski, Artur" userId="9c34c8cc-b1df-44f6-bea5-dcf7a54ee35f" providerId="ADAL" clId="{3840EB45-74CA-49F5-8548-3DE287019A31}" dt="2022-12-08T10:52:00.812" v="20223" actId="790"/>
          <ac:spMkLst>
            <pc:docMk/>
            <pc:sldMk cId="3484757520" sldId="485"/>
            <ac:spMk id="7769" creationId="{B9EB12E5-37F6-45E1-A5A8-E89315FBF24B}"/>
          </ac:spMkLst>
        </pc:spChg>
        <pc:spChg chg="mod">
          <ac:chgData name="Kolakowski, Artur" userId="9c34c8cc-b1df-44f6-bea5-dcf7a54ee35f" providerId="ADAL" clId="{3840EB45-74CA-49F5-8548-3DE287019A31}" dt="2022-12-08T10:52:00.815" v="20224" actId="790"/>
          <ac:spMkLst>
            <pc:docMk/>
            <pc:sldMk cId="3484757520" sldId="485"/>
            <ac:spMk id="7770" creationId="{767D0872-6BBD-48E8-88D1-1BE3A64E2212}"/>
          </ac:spMkLst>
        </pc:spChg>
        <pc:spChg chg="mod">
          <ac:chgData name="Kolakowski, Artur" userId="9c34c8cc-b1df-44f6-bea5-dcf7a54ee35f" providerId="ADAL" clId="{3840EB45-74CA-49F5-8548-3DE287019A31}" dt="2022-12-08T10:52:00.818" v="20225" actId="790"/>
          <ac:spMkLst>
            <pc:docMk/>
            <pc:sldMk cId="3484757520" sldId="485"/>
            <ac:spMk id="7771" creationId="{40340299-A070-4B8B-96CB-B67C9FA88AE3}"/>
          </ac:spMkLst>
        </pc:spChg>
        <pc:spChg chg="mod">
          <ac:chgData name="Kolakowski, Artur" userId="9c34c8cc-b1df-44f6-bea5-dcf7a54ee35f" providerId="ADAL" clId="{3840EB45-74CA-49F5-8548-3DE287019A31}" dt="2022-12-08T10:52:00.821" v="20226" actId="790"/>
          <ac:spMkLst>
            <pc:docMk/>
            <pc:sldMk cId="3484757520" sldId="485"/>
            <ac:spMk id="7772" creationId="{7AA4B259-136D-4DE7-860D-FF57273F00C8}"/>
          </ac:spMkLst>
        </pc:spChg>
        <pc:spChg chg="mod">
          <ac:chgData name="Kolakowski, Artur" userId="9c34c8cc-b1df-44f6-bea5-dcf7a54ee35f" providerId="ADAL" clId="{3840EB45-74CA-49F5-8548-3DE287019A31}" dt="2022-12-08T10:52:00.823" v="20227" actId="790"/>
          <ac:spMkLst>
            <pc:docMk/>
            <pc:sldMk cId="3484757520" sldId="485"/>
            <ac:spMk id="7773" creationId="{C03ADDE9-3A48-4804-912E-DCDA4688004F}"/>
          </ac:spMkLst>
        </pc:spChg>
        <pc:spChg chg="mod">
          <ac:chgData name="Kolakowski, Artur" userId="9c34c8cc-b1df-44f6-bea5-dcf7a54ee35f" providerId="ADAL" clId="{3840EB45-74CA-49F5-8548-3DE287019A31}" dt="2022-12-08T10:52:00.825" v="20228" actId="790"/>
          <ac:spMkLst>
            <pc:docMk/>
            <pc:sldMk cId="3484757520" sldId="485"/>
            <ac:spMk id="7774" creationId="{2339E57B-21CC-46C0-942E-D6ECC832A8A3}"/>
          </ac:spMkLst>
        </pc:spChg>
        <pc:spChg chg="mod">
          <ac:chgData name="Kolakowski, Artur" userId="9c34c8cc-b1df-44f6-bea5-dcf7a54ee35f" providerId="ADAL" clId="{3840EB45-74CA-49F5-8548-3DE287019A31}" dt="2022-12-08T10:52:00.828" v="20229" actId="790"/>
          <ac:spMkLst>
            <pc:docMk/>
            <pc:sldMk cId="3484757520" sldId="485"/>
            <ac:spMk id="7775" creationId="{AE645FD8-670D-4F6F-946C-3FEE84A3A2BA}"/>
          </ac:spMkLst>
        </pc:spChg>
        <pc:spChg chg="mod">
          <ac:chgData name="Kolakowski, Artur" userId="9c34c8cc-b1df-44f6-bea5-dcf7a54ee35f" providerId="ADAL" clId="{3840EB45-74CA-49F5-8548-3DE287019A31}" dt="2022-12-08T10:52:00.831" v="20230" actId="790"/>
          <ac:spMkLst>
            <pc:docMk/>
            <pc:sldMk cId="3484757520" sldId="485"/>
            <ac:spMk id="7776" creationId="{6F7859C4-55CC-41A4-8599-A0268852F8A2}"/>
          </ac:spMkLst>
        </pc:spChg>
        <pc:spChg chg="mod">
          <ac:chgData name="Kolakowski, Artur" userId="9c34c8cc-b1df-44f6-bea5-dcf7a54ee35f" providerId="ADAL" clId="{3840EB45-74CA-49F5-8548-3DE287019A31}" dt="2022-12-08T10:52:00.833" v="20231" actId="790"/>
          <ac:spMkLst>
            <pc:docMk/>
            <pc:sldMk cId="3484757520" sldId="485"/>
            <ac:spMk id="7777" creationId="{222EEECE-DAC6-495C-9921-A53FD2472C5F}"/>
          </ac:spMkLst>
        </pc:spChg>
        <pc:spChg chg="mod">
          <ac:chgData name="Kolakowski, Artur" userId="9c34c8cc-b1df-44f6-bea5-dcf7a54ee35f" providerId="ADAL" clId="{3840EB45-74CA-49F5-8548-3DE287019A31}" dt="2022-12-08T10:52:00.835" v="20232" actId="790"/>
          <ac:spMkLst>
            <pc:docMk/>
            <pc:sldMk cId="3484757520" sldId="485"/>
            <ac:spMk id="7778" creationId="{242F5688-E15D-4BF3-8C44-846450DC9993}"/>
          </ac:spMkLst>
        </pc:spChg>
        <pc:spChg chg="mod">
          <ac:chgData name="Kolakowski, Artur" userId="9c34c8cc-b1df-44f6-bea5-dcf7a54ee35f" providerId="ADAL" clId="{3840EB45-74CA-49F5-8548-3DE287019A31}" dt="2022-12-08T10:52:00.837" v="20233" actId="790"/>
          <ac:spMkLst>
            <pc:docMk/>
            <pc:sldMk cId="3484757520" sldId="485"/>
            <ac:spMk id="7779" creationId="{9C73FFD1-575B-44B8-BDB9-D740844E85A0}"/>
          </ac:spMkLst>
        </pc:spChg>
        <pc:spChg chg="mod">
          <ac:chgData name="Kolakowski, Artur" userId="9c34c8cc-b1df-44f6-bea5-dcf7a54ee35f" providerId="ADAL" clId="{3840EB45-74CA-49F5-8548-3DE287019A31}" dt="2022-12-08T10:52:00.839" v="20234" actId="790"/>
          <ac:spMkLst>
            <pc:docMk/>
            <pc:sldMk cId="3484757520" sldId="485"/>
            <ac:spMk id="7780" creationId="{B1F0CBD5-93E4-4CD5-AE3F-80A9EDCADAD2}"/>
          </ac:spMkLst>
        </pc:spChg>
        <pc:spChg chg="mod">
          <ac:chgData name="Kolakowski, Artur" userId="9c34c8cc-b1df-44f6-bea5-dcf7a54ee35f" providerId="ADAL" clId="{3840EB45-74CA-49F5-8548-3DE287019A31}" dt="2022-12-08T10:52:00.841" v="20235" actId="790"/>
          <ac:spMkLst>
            <pc:docMk/>
            <pc:sldMk cId="3484757520" sldId="485"/>
            <ac:spMk id="7781" creationId="{6A4A2B54-B863-44DD-9478-BC885090FF9F}"/>
          </ac:spMkLst>
        </pc:spChg>
        <pc:spChg chg="mod">
          <ac:chgData name="Kolakowski, Artur" userId="9c34c8cc-b1df-44f6-bea5-dcf7a54ee35f" providerId="ADAL" clId="{3840EB45-74CA-49F5-8548-3DE287019A31}" dt="2022-12-08T10:52:00.843" v="20236" actId="790"/>
          <ac:spMkLst>
            <pc:docMk/>
            <pc:sldMk cId="3484757520" sldId="485"/>
            <ac:spMk id="7782" creationId="{42A70BE8-7AEF-4448-88D1-00887A4B4BB5}"/>
          </ac:spMkLst>
        </pc:spChg>
        <pc:spChg chg="mod">
          <ac:chgData name="Kolakowski, Artur" userId="9c34c8cc-b1df-44f6-bea5-dcf7a54ee35f" providerId="ADAL" clId="{3840EB45-74CA-49F5-8548-3DE287019A31}" dt="2022-12-08T10:52:00.845" v="20237" actId="790"/>
          <ac:spMkLst>
            <pc:docMk/>
            <pc:sldMk cId="3484757520" sldId="485"/>
            <ac:spMk id="7783" creationId="{E309609D-037B-4BCF-9377-0226CB384D68}"/>
          </ac:spMkLst>
        </pc:spChg>
        <pc:spChg chg="mod">
          <ac:chgData name="Kolakowski, Artur" userId="9c34c8cc-b1df-44f6-bea5-dcf7a54ee35f" providerId="ADAL" clId="{3840EB45-74CA-49F5-8548-3DE287019A31}" dt="2022-12-08T10:52:00.849" v="20238" actId="790"/>
          <ac:spMkLst>
            <pc:docMk/>
            <pc:sldMk cId="3484757520" sldId="485"/>
            <ac:spMk id="7784" creationId="{3734BE75-0B8D-46D8-8274-C85DC4905865}"/>
          </ac:spMkLst>
        </pc:spChg>
        <pc:spChg chg="mod">
          <ac:chgData name="Kolakowski, Artur" userId="9c34c8cc-b1df-44f6-bea5-dcf7a54ee35f" providerId="ADAL" clId="{3840EB45-74CA-49F5-8548-3DE287019A31}" dt="2022-12-08T10:52:00.851" v="20239" actId="790"/>
          <ac:spMkLst>
            <pc:docMk/>
            <pc:sldMk cId="3484757520" sldId="485"/>
            <ac:spMk id="7785" creationId="{7C8F7B75-0D8A-4A01-AD74-2819A940062C}"/>
          </ac:spMkLst>
        </pc:spChg>
        <pc:spChg chg="mod">
          <ac:chgData name="Kolakowski, Artur" userId="9c34c8cc-b1df-44f6-bea5-dcf7a54ee35f" providerId="ADAL" clId="{3840EB45-74CA-49F5-8548-3DE287019A31}" dt="2022-12-08T10:52:00.853" v="20240" actId="790"/>
          <ac:spMkLst>
            <pc:docMk/>
            <pc:sldMk cId="3484757520" sldId="485"/>
            <ac:spMk id="7786" creationId="{910E2CE5-627E-40AF-9319-A328FE154738}"/>
          </ac:spMkLst>
        </pc:spChg>
        <pc:spChg chg="mod">
          <ac:chgData name="Kolakowski, Artur" userId="9c34c8cc-b1df-44f6-bea5-dcf7a54ee35f" providerId="ADAL" clId="{3840EB45-74CA-49F5-8548-3DE287019A31}" dt="2022-12-08T10:52:00.856" v="20241" actId="790"/>
          <ac:spMkLst>
            <pc:docMk/>
            <pc:sldMk cId="3484757520" sldId="485"/>
            <ac:spMk id="7787" creationId="{853FE80D-BEBF-43B0-8166-A3E72637635C}"/>
          </ac:spMkLst>
        </pc:spChg>
        <pc:spChg chg="mod">
          <ac:chgData name="Kolakowski, Artur" userId="9c34c8cc-b1df-44f6-bea5-dcf7a54ee35f" providerId="ADAL" clId="{3840EB45-74CA-49F5-8548-3DE287019A31}" dt="2022-12-08T10:52:00.858" v="20242" actId="790"/>
          <ac:spMkLst>
            <pc:docMk/>
            <pc:sldMk cId="3484757520" sldId="485"/>
            <ac:spMk id="7788" creationId="{56A83873-A505-4AF9-9395-3A99A808D349}"/>
          </ac:spMkLst>
        </pc:spChg>
        <pc:spChg chg="mod">
          <ac:chgData name="Kolakowski, Artur" userId="9c34c8cc-b1df-44f6-bea5-dcf7a54ee35f" providerId="ADAL" clId="{3840EB45-74CA-49F5-8548-3DE287019A31}" dt="2022-12-08T10:52:00.859" v="20243" actId="790"/>
          <ac:spMkLst>
            <pc:docMk/>
            <pc:sldMk cId="3484757520" sldId="485"/>
            <ac:spMk id="7789" creationId="{1A8026FF-B991-4B28-8198-F11C073846A7}"/>
          </ac:spMkLst>
        </pc:spChg>
        <pc:spChg chg="mod">
          <ac:chgData name="Kolakowski, Artur" userId="9c34c8cc-b1df-44f6-bea5-dcf7a54ee35f" providerId="ADAL" clId="{3840EB45-74CA-49F5-8548-3DE287019A31}" dt="2022-12-08T10:52:00.861" v="20244" actId="790"/>
          <ac:spMkLst>
            <pc:docMk/>
            <pc:sldMk cId="3484757520" sldId="485"/>
            <ac:spMk id="7790" creationId="{755ED338-7E96-4B8F-887E-738141F5763D}"/>
          </ac:spMkLst>
        </pc:spChg>
        <pc:spChg chg="mod">
          <ac:chgData name="Kolakowski, Artur" userId="9c34c8cc-b1df-44f6-bea5-dcf7a54ee35f" providerId="ADAL" clId="{3840EB45-74CA-49F5-8548-3DE287019A31}" dt="2022-12-08T10:52:00.864" v="20245" actId="790"/>
          <ac:spMkLst>
            <pc:docMk/>
            <pc:sldMk cId="3484757520" sldId="485"/>
            <ac:spMk id="7791" creationId="{A8058783-C32B-4F66-8BAC-0E4778EE3316}"/>
          </ac:spMkLst>
        </pc:spChg>
        <pc:spChg chg="mod">
          <ac:chgData name="Kolakowski, Artur" userId="9c34c8cc-b1df-44f6-bea5-dcf7a54ee35f" providerId="ADAL" clId="{3840EB45-74CA-49F5-8548-3DE287019A31}" dt="2022-12-08T10:52:00.866" v="20246" actId="790"/>
          <ac:spMkLst>
            <pc:docMk/>
            <pc:sldMk cId="3484757520" sldId="485"/>
            <ac:spMk id="7792" creationId="{DE906632-59F4-4720-8FE3-40129754B2EE}"/>
          </ac:spMkLst>
        </pc:spChg>
        <pc:spChg chg="mod">
          <ac:chgData name="Kolakowski, Artur" userId="9c34c8cc-b1df-44f6-bea5-dcf7a54ee35f" providerId="ADAL" clId="{3840EB45-74CA-49F5-8548-3DE287019A31}" dt="2022-12-08T10:52:00.869" v="20247" actId="790"/>
          <ac:spMkLst>
            <pc:docMk/>
            <pc:sldMk cId="3484757520" sldId="485"/>
            <ac:spMk id="7793" creationId="{0DD5CAAF-677A-4381-A329-46FFA01DA90F}"/>
          </ac:spMkLst>
        </pc:spChg>
        <pc:spChg chg="mod">
          <ac:chgData name="Kolakowski, Artur" userId="9c34c8cc-b1df-44f6-bea5-dcf7a54ee35f" providerId="ADAL" clId="{3840EB45-74CA-49F5-8548-3DE287019A31}" dt="2022-12-08T10:52:00.872" v="20248" actId="790"/>
          <ac:spMkLst>
            <pc:docMk/>
            <pc:sldMk cId="3484757520" sldId="485"/>
            <ac:spMk id="7794" creationId="{B3540445-786D-4DE8-AE4B-BAD4E29F1CCC}"/>
          </ac:spMkLst>
        </pc:spChg>
        <pc:spChg chg="mod">
          <ac:chgData name="Kolakowski, Artur" userId="9c34c8cc-b1df-44f6-bea5-dcf7a54ee35f" providerId="ADAL" clId="{3840EB45-74CA-49F5-8548-3DE287019A31}" dt="2022-12-08T10:52:00.874" v="20249" actId="790"/>
          <ac:spMkLst>
            <pc:docMk/>
            <pc:sldMk cId="3484757520" sldId="485"/>
            <ac:spMk id="7795" creationId="{7555EADD-B0C7-4574-BBCB-4B713CEB20BF}"/>
          </ac:spMkLst>
        </pc:spChg>
        <pc:spChg chg="mod">
          <ac:chgData name="Kolakowski, Artur" userId="9c34c8cc-b1df-44f6-bea5-dcf7a54ee35f" providerId="ADAL" clId="{3840EB45-74CA-49F5-8548-3DE287019A31}" dt="2022-12-08T10:52:00.876" v="20250" actId="790"/>
          <ac:spMkLst>
            <pc:docMk/>
            <pc:sldMk cId="3484757520" sldId="485"/>
            <ac:spMk id="7796" creationId="{E5DCDA22-6825-48CB-A97C-13634B1FA2C2}"/>
          </ac:spMkLst>
        </pc:spChg>
        <pc:spChg chg="mod">
          <ac:chgData name="Kolakowski, Artur" userId="9c34c8cc-b1df-44f6-bea5-dcf7a54ee35f" providerId="ADAL" clId="{3840EB45-74CA-49F5-8548-3DE287019A31}" dt="2022-12-08T10:52:00.878" v="20251" actId="790"/>
          <ac:spMkLst>
            <pc:docMk/>
            <pc:sldMk cId="3484757520" sldId="485"/>
            <ac:spMk id="7797" creationId="{D3C3C2DE-DF5D-40EA-B317-720AFFB11264}"/>
          </ac:spMkLst>
        </pc:spChg>
        <pc:spChg chg="mod">
          <ac:chgData name="Kolakowski, Artur" userId="9c34c8cc-b1df-44f6-bea5-dcf7a54ee35f" providerId="ADAL" clId="{3840EB45-74CA-49F5-8548-3DE287019A31}" dt="2022-12-08T10:52:00.880" v="20252" actId="790"/>
          <ac:spMkLst>
            <pc:docMk/>
            <pc:sldMk cId="3484757520" sldId="485"/>
            <ac:spMk id="7798" creationId="{49D49F64-C3B0-4BD6-9980-B2ECB1FCDAD3}"/>
          </ac:spMkLst>
        </pc:spChg>
        <pc:spChg chg="mod">
          <ac:chgData name="Kolakowski, Artur" userId="9c34c8cc-b1df-44f6-bea5-dcf7a54ee35f" providerId="ADAL" clId="{3840EB45-74CA-49F5-8548-3DE287019A31}" dt="2022-12-08T10:52:00.883" v="20253" actId="790"/>
          <ac:spMkLst>
            <pc:docMk/>
            <pc:sldMk cId="3484757520" sldId="485"/>
            <ac:spMk id="7799" creationId="{BEFED884-3A2A-4428-983E-53BAF09FCF03}"/>
          </ac:spMkLst>
        </pc:spChg>
        <pc:spChg chg="mod">
          <ac:chgData name="Kolakowski, Artur" userId="9c34c8cc-b1df-44f6-bea5-dcf7a54ee35f" providerId="ADAL" clId="{3840EB45-74CA-49F5-8548-3DE287019A31}" dt="2022-12-08T10:52:00.885" v="20254" actId="790"/>
          <ac:spMkLst>
            <pc:docMk/>
            <pc:sldMk cId="3484757520" sldId="485"/>
            <ac:spMk id="7800" creationId="{FAC8F622-309E-4B1D-A691-90368C41DF59}"/>
          </ac:spMkLst>
        </pc:spChg>
        <pc:spChg chg="mod">
          <ac:chgData name="Kolakowski, Artur" userId="9c34c8cc-b1df-44f6-bea5-dcf7a54ee35f" providerId="ADAL" clId="{3840EB45-74CA-49F5-8548-3DE287019A31}" dt="2022-12-08T10:52:00.888" v="20255" actId="790"/>
          <ac:spMkLst>
            <pc:docMk/>
            <pc:sldMk cId="3484757520" sldId="485"/>
            <ac:spMk id="7801" creationId="{75C2EEC6-AFB7-420D-9D6D-7CD0F86DC3CB}"/>
          </ac:spMkLst>
        </pc:spChg>
        <pc:spChg chg="mod">
          <ac:chgData name="Kolakowski, Artur" userId="9c34c8cc-b1df-44f6-bea5-dcf7a54ee35f" providerId="ADAL" clId="{3840EB45-74CA-49F5-8548-3DE287019A31}" dt="2022-12-08T10:52:00.890" v="20256" actId="790"/>
          <ac:spMkLst>
            <pc:docMk/>
            <pc:sldMk cId="3484757520" sldId="485"/>
            <ac:spMk id="7802" creationId="{F694197B-7B9A-49BD-92CD-A5954F54F9A6}"/>
          </ac:spMkLst>
        </pc:spChg>
        <pc:spChg chg="mod">
          <ac:chgData name="Kolakowski, Artur" userId="9c34c8cc-b1df-44f6-bea5-dcf7a54ee35f" providerId="ADAL" clId="{3840EB45-74CA-49F5-8548-3DE287019A31}" dt="2022-12-08T10:52:00.892" v="20257" actId="790"/>
          <ac:spMkLst>
            <pc:docMk/>
            <pc:sldMk cId="3484757520" sldId="485"/>
            <ac:spMk id="7803" creationId="{4F13F4F4-90B2-41F4-B961-0DBDE7EB5D62}"/>
          </ac:spMkLst>
        </pc:spChg>
        <pc:spChg chg="mod">
          <ac:chgData name="Kolakowski, Artur" userId="9c34c8cc-b1df-44f6-bea5-dcf7a54ee35f" providerId="ADAL" clId="{3840EB45-74CA-49F5-8548-3DE287019A31}" dt="2022-12-08T10:52:00.894" v="20258" actId="790"/>
          <ac:spMkLst>
            <pc:docMk/>
            <pc:sldMk cId="3484757520" sldId="485"/>
            <ac:spMk id="7804" creationId="{093AABE9-DE4E-45DE-AF60-92B66075F112}"/>
          </ac:spMkLst>
        </pc:spChg>
        <pc:spChg chg="mod">
          <ac:chgData name="Kolakowski, Artur" userId="9c34c8cc-b1df-44f6-bea5-dcf7a54ee35f" providerId="ADAL" clId="{3840EB45-74CA-49F5-8548-3DE287019A31}" dt="2022-12-08T10:52:00.896" v="20259" actId="790"/>
          <ac:spMkLst>
            <pc:docMk/>
            <pc:sldMk cId="3484757520" sldId="485"/>
            <ac:spMk id="7805" creationId="{7F06572D-0855-4A0F-9293-DBF16C8D2E3A}"/>
          </ac:spMkLst>
        </pc:spChg>
        <pc:spChg chg="mod">
          <ac:chgData name="Kolakowski, Artur" userId="9c34c8cc-b1df-44f6-bea5-dcf7a54ee35f" providerId="ADAL" clId="{3840EB45-74CA-49F5-8548-3DE287019A31}" dt="2022-12-08T10:52:00.898" v="20260" actId="790"/>
          <ac:spMkLst>
            <pc:docMk/>
            <pc:sldMk cId="3484757520" sldId="485"/>
            <ac:spMk id="7806" creationId="{84DFADFD-982E-4575-865D-91D3E07A20C2}"/>
          </ac:spMkLst>
        </pc:spChg>
        <pc:spChg chg="mod">
          <ac:chgData name="Kolakowski, Artur" userId="9c34c8cc-b1df-44f6-bea5-dcf7a54ee35f" providerId="ADAL" clId="{3840EB45-74CA-49F5-8548-3DE287019A31}" dt="2022-12-08T10:52:00.901" v="20261" actId="790"/>
          <ac:spMkLst>
            <pc:docMk/>
            <pc:sldMk cId="3484757520" sldId="485"/>
            <ac:spMk id="7807" creationId="{28C529BC-12AD-4EAC-ADE7-0CD117A047A1}"/>
          </ac:spMkLst>
        </pc:spChg>
        <pc:spChg chg="mod">
          <ac:chgData name="Kolakowski, Artur" userId="9c34c8cc-b1df-44f6-bea5-dcf7a54ee35f" providerId="ADAL" clId="{3840EB45-74CA-49F5-8548-3DE287019A31}" dt="2022-12-08T10:52:00.903" v="20262" actId="790"/>
          <ac:spMkLst>
            <pc:docMk/>
            <pc:sldMk cId="3484757520" sldId="485"/>
            <ac:spMk id="7808" creationId="{09AB969E-8530-4F7D-A6E3-FBB75FED471C}"/>
          </ac:spMkLst>
        </pc:spChg>
        <pc:spChg chg="mod">
          <ac:chgData name="Kolakowski, Artur" userId="9c34c8cc-b1df-44f6-bea5-dcf7a54ee35f" providerId="ADAL" clId="{3840EB45-74CA-49F5-8548-3DE287019A31}" dt="2022-12-08T10:52:00.905" v="20263" actId="790"/>
          <ac:spMkLst>
            <pc:docMk/>
            <pc:sldMk cId="3484757520" sldId="485"/>
            <ac:spMk id="7809" creationId="{E1F1BCD1-3C46-4C6D-A8D3-ABE3327A2EBA}"/>
          </ac:spMkLst>
        </pc:spChg>
        <pc:spChg chg="mod">
          <ac:chgData name="Kolakowski, Artur" userId="9c34c8cc-b1df-44f6-bea5-dcf7a54ee35f" providerId="ADAL" clId="{3840EB45-74CA-49F5-8548-3DE287019A31}" dt="2022-12-08T10:52:00.908" v="20264" actId="790"/>
          <ac:spMkLst>
            <pc:docMk/>
            <pc:sldMk cId="3484757520" sldId="485"/>
            <ac:spMk id="7810" creationId="{43EEA4A5-F7AF-45E9-8422-A17304B70E29}"/>
          </ac:spMkLst>
        </pc:spChg>
        <pc:spChg chg="mod">
          <ac:chgData name="Kolakowski, Artur" userId="9c34c8cc-b1df-44f6-bea5-dcf7a54ee35f" providerId="ADAL" clId="{3840EB45-74CA-49F5-8548-3DE287019A31}" dt="2022-12-08T10:52:00.911" v="20265" actId="790"/>
          <ac:spMkLst>
            <pc:docMk/>
            <pc:sldMk cId="3484757520" sldId="485"/>
            <ac:spMk id="7811" creationId="{997B24FF-6818-42BF-A1E1-B44EAC93DADC}"/>
          </ac:spMkLst>
        </pc:spChg>
        <pc:spChg chg="mod">
          <ac:chgData name="Kolakowski, Artur" userId="9c34c8cc-b1df-44f6-bea5-dcf7a54ee35f" providerId="ADAL" clId="{3840EB45-74CA-49F5-8548-3DE287019A31}" dt="2022-12-08T10:52:00.913" v="20266" actId="790"/>
          <ac:spMkLst>
            <pc:docMk/>
            <pc:sldMk cId="3484757520" sldId="485"/>
            <ac:spMk id="7812" creationId="{78C105C5-3ABE-41C7-B75C-52E8DAC2E7FF}"/>
          </ac:spMkLst>
        </pc:spChg>
        <pc:spChg chg="mod">
          <ac:chgData name="Kolakowski, Artur" userId="9c34c8cc-b1df-44f6-bea5-dcf7a54ee35f" providerId="ADAL" clId="{3840EB45-74CA-49F5-8548-3DE287019A31}" dt="2022-12-08T10:52:00.916" v="20267" actId="790"/>
          <ac:spMkLst>
            <pc:docMk/>
            <pc:sldMk cId="3484757520" sldId="485"/>
            <ac:spMk id="7813" creationId="{EE88BFBA-9B7E-4909-8DE8-5AC5D29BCDB2}"/>
          </ac:spMkLst>
        </pc:spChg>
        <pc:spChg chg="mod">
          <ac:chgData name="Kolakowski, Artur" userId="9c34c8cc-b1df-44f6-bea5-dcf7a54ee35f" providerId="ADAL" clId="{3840EB45-74CA-49F5-8548-3DE287019A31}" dt="2022-12-08T10:52:00.918" v="20268" actId="790"/>
          <ac:spMkLst>
            <pc:docMk/>
            <pc:sldMk cId="3484757520" sldId="485"/>
            <ac:spMk id="7814" creationId="{F282E3EF-301C-4285-8B72-32F1D2F08237}"/>
          </ac:spMkLst>
        </pc:spChg>
        <pc:spChg chg="mod">
          <ac:chgData name="Kolakowski, Artur" userId="9c34c8cc-b1df-44f6-bea5-dcf7a54ee35f" providerId="ADAL" clId="{3840EB45-74CA-49F5-8548-3DE287019A31}" dt="2022-12-08T10:52:00.920" v="20269" actId="790"/>
          <ac:spMkLst>
            <pc:docMk/>
            <pc:sldMk cId="3484757520" sldId="485"/>
            <ac:spMk id="7815" creationId="{B45E79B4-E7A3-4727-9B66-4855683853C9}"/>
          </ac:spMkLst>
        </pc:spChg>
        <pc:spChg chg="mod">
          <ac:chgData name="Kolakowski, Artur" userId="9c34c8cc-b1df-44f6-bea5-dcf7a54ee35f" providerId="ADAL" clId="{3840EB45-74CA-49F5-8548-3DE287019A31}" dt="2022-12-08T10:52:00.922" v="20270" actId="790"/>
          <ac:spMkLst>
            <pc:docMk/>
            <pc:sldMk cId="3484757520" sldId="485"/>
            <ac:spMk id="7816" creationId="{F133FB5B-BEC0-4EB0-AA01-A5271169F595}"/>
          </ac:spMkLst>
        </pc:spChg>
        <pc:spChg chg="mod">
          <ac:chgData name="Kolakowski, Artur" userId="9c34c8cc-b1df-44f6-bea5-dcf7a54ee35f" providerId="ADAL" clId="{3840EB45-74CA-49F5-8548-3DE287019A31}" dt="2022-12-08T10:52:00.925" v="20271" actId="790"/>
          <ac:spMkLst>
            <pc:docMk/>
            <pc:sldMk cId="3484757520" sldId="485"/>
            <ac:spMk id="7817" creationId="{A7B84D0F-D447-40B6-935F-E9FD5E4B2AEA}"/>
          </ac:spMkLst>
        </pc:spChg>
        <pc:spChg chg="mod">
          <ac:chgData name="Kolakowski, Artur" userId="9c34c8cc-b1df-44f6-bea5-dcf7a54ee35f" providerId="ADAL" clId="{3840EB45-74CA-49F5-8548-3DE287019A31}" dt="2022-12-08T10:52:00.927" v="20272" actId="790"/>
          <ac:spMkLst>
            <pc:docMk/>
            <pc:sldMk cId="3484757520" sldId="485"/>
            <ac:spMk id="7818" creationId="{6E915646-5DD7-41A4-AA8D-AE65745E8BB6}"/>
          </ac:spMkLst>
        </pc:spChg>
        <pc:spChg chg="mod">
          <ac:chgData name="Kolakowski, Artur" userId="9c34c8cc-b1df-44f6-bea5-dcf7a54ee35f" providerId="ADAL" clId="{3840EB45-74CA-49F5-8548-3DE287019A31}" dt="2022-12-08T10:52:00.929" v="20273" actId="790"/>
          <ac:spMkLst>
            <pc:docMk/>
            <pc:sldMk cId="3484757520" sldId="485"/>
            <ac:spMk id="7819" creationId="{578244C3-6A04-4D30-BF63-972253259FDD}"/>
          </ac:spMkLst>
        </pc:spChg>
        <pc:spChg chg="mod">
          <ac:chgData name="Kolakowski, Artur" userId="9c34c8cc-b1df-44f6-bea5-dcf7a54ee35f" providerId="ADAL" clId="{3840EB45-74CA-49F5-8548-3DE287019A31}" dt="2022-12-08T10:52:00.931" v="20274" actId="790"/>
          <ac:spMkLst>
            <pc:docMk/>
            <pc:sldMk cId="3484757520" sldId="485"/>
            <ac:spMk id="7820" creationId="{D80C74BB-871B-4679-9CDF-80F6C2FB7383}"/>
          </ac:spMkLst>
        </pc:spChg>
        <pc:spChg chg="mod">
          <ac:chgData name="Kolakowski, Artur" userId="9c34c8cc-b1df-44f6-bea5-dcf7a54ee35f" providerId="ADAL" clId="{3840EB45-74CA-49F5-8548-3DE287019A31}" dt="2022-12-08T10:52:00.933" v="20275" actId="790"/>
          <ac:spMkLst>
            <pc:docMk/>
            <pc:sldMk cId="3484757520" sldId="485"/>
            <ac:spMk id="7821" creationId="{FE69D852-A1EE-449D-8451-19F121D38653}"/>
          </ac:spMkLst>
        </pc:spChg>
        <pc:spChg chg="mod">
          <ac:chgData name="Kolakowski, Artur" userId="9c34c8cc-b1df-44f6-bea5-dcf7a54ee35f" providerId="ADAL" clId="{3840EB45-74CA-49F5-8548-3DE287019A31}" dt="2022-12-08T10:52:00.935" v="20276" actId="790"/>
          <ac:spMkLst>
            <pc:docMk/>
            <pc:sldMk cId="3484757520" sldId="485"/>
            <ac:spMk id="7822" creationId="{09E7F916-951D-4D82-9D28-E0D97E81BC69}"/>
          </ac:spMkLst>
        </pc:spChg>
        <pc:spChg chg="mod">
          <ac:chgData name="Kolakowski, Artur" userId="9c34c8cc-b1df-44f6-bea5-dcf7a54ee35f" providerId="ADAL" clId="{3840EB45-74CA-49F5-8548-3DE287019A31}" dt="2022-12-08T10:52:00.938" v="20277" actId="790"/>
          <ac:spMkLst>
            <pc:docMk/>
            <pc:sldMk cId="3484757520" sldId="485"/>
            <ac:spMk id="7823" creationId="{CA773033-7022-4A01-A7EF-750500271386}"/>
          </ac:spMkLst>
        </pc:spChg>
        <pc:spChg chg="mod">
          <ac:chgData name="Kolakowski, Artur" userId="9c34c8cc-b1df-44f6-bea5-dcf7a54ee35f" providerId="ADAL" clId="{3840EB45-74CA-49F5-8548-3DE287019A31}" dt="2022-12-08T10:52:00.940" v="20278" actId="790"/>
          <ac:spMkLst>
            <pc:docMk/>
            <pc:sldMk cId="3484757520" sldId="485"/>
            <ac:spMk id="7824" creationId="{1EE8BE7E-C858-4072-84C8-802BF1CEF5A8}"/>
          </ac:spMkLst>
        </pc:spChg>
        <pc:spChg chg="mod">
          <ac:chgData name="Kolakowski, Artur" userId="9c34c8cc-b1df-44f6-bea5-dcf7a54ee35f" providerId="ADAL" clId="{3840EB45-74CA-49F5-8548-3DE287019A31}" dt="2022-12-08T10:52:00.942" v="20279" actId="790"/>
          <ac:spMkLst>
            <pc:docMk/>
            <pc:sldMk cId="3484757520" sldId="485"/>
            <ac:spMk id="7825" creationId="{90B340AE-79E1-42D8-A1DD-87649C6653AD}"/>
          </ac:spMkLst>
        </pc:spChg>
        <pc:spChg chg="mod">
          <ac:chgData name="Kolakowski, Artur" userId="9c34c8cc-b1df-44f6-bea5-dcf7a54ee35f" providerId="ADAL" clId="{3840EB45-74CA-49F5-8548-3DE287019A31}" dt="2022-12-08T10:52:00.944" v="20280" actId="790"/>
          <ac:spMkLst>
            <pc:docMk/>
            <pc:sldMk cId="3484757520" sldId="485"/>
            <ac:spMk id="7826" creationId="{C3533D7A-AA6D-4896-A84A-2535DE9C4744}"/>
          </ac:spMkLst>
        </pc:spChg>
        <pc:spChg chg="mod">
          <ac:chgData name="Kolakowski, Artur" userId="9c34c8cc-b1df-44f6-bea5-dcf7a54ee35f" providerId="ADAL" clId="{3840EB45-74CA-49F5-8548-3DE287019A31}" dt="2022-12-08T10:52:00.946" v="20281" actId="790"/>
          <ac:spMkLst>
            <pc:docMk/>
            <pc:sldMk cId="3484757520" sldId="485"/>
            <ac:spMk id="7827" creationId="{923F6700-A2FD-4533-B017-BF94C0607AF3}"/>
          </ac:spMkLst>
        </pc:spChg>
        <pc:spChg chg="mod">
          <ac:chgData name="Kolakowski, Artur" userId="9c34c8cc-b1df-44f6-bea5-dcf7a54ee35f" providerId="ADAL" clId="{3840EB45-74CA-49F5-8548-3DE287019A31}" dt="2022-12-08T10:52:00.948" v="20282" actId="790"/>
          <ac:spMkLst>
            <pc:docMk/>
            <pc:sldMk cId="3484757520" sldId="485"/>
            <ac:spMk id="7828" creationId="{7341A696-9CEB-4B32-80CF-1456D475D469}"/>
          </ac:spMkLst>
        </pc:spChg>
        <pc:spChg chg="mod">
          <ac:chgData name="Kolakowski, Artur" userId="9c34c8cc-b1df-44f6-bea5-dcf7a54ee35f" providerId="ADAL" clId="{3840EB45-74CA-49F5-8548-3DE287019A31}" dt="2022-12-08T10:52:00.951" v="20283" actId="790"/>
          <ac:spMkLst>
            <pc:docMk/>
            <pc:sldMk cId="3484757520" sldId="485"/>
            <ac:spMk id="7829" creationId="{18B577A7-6737-46CB-B5A9-C293195AD149}"/>
          </ac:spMkLst>
        </pc:spChg>
        <pc:spChg chg="mod">
          <ac:chgData name="Kolakowski, Artur" userId="9c34c8cc-b1df-44f6-bea5-dcf7a54ee35f" providerId="ADAL" clId="{3840EB45-74CA-49F5-8548-3DE287019A31}" dt="2022-12-08T10:52:00.953" v="20284" actId="790"/>
          <ac:spMkLst>
            <pc:docMk/>
            <pc:sldMk cId="3484757520" sldId="485"/>
            <ac:spMk id="7830" creationId="{AA8DD74A-2386-47BE-8378-3F935858615B}"/>
          </ac:spMkLst>
        </pc:spChg>
        <pc:spChg chg="mod">
          <ac:chgData name="Kolakowski, Artur" userId="9c34c8cc-b1df-44f6-bea5-dcf7a54ee35f" providerId="ADAL" clId="{3840EB45-74CA-49F5-8548-3DE287019A31}" dt="2022-12-08T10:52:00.955" v="20285" actId="790"/>
          <ac:spMkLst>
            <pc:docMk/>
            <pc:sldMk cId="3484757520" sldId="485"/>
            <ac:spMk id="7831" creationId="{615DA3D0-9AF7-48A7-A013-3E32E1C30458}"/>
          </ac:spMkLst>
        </pc:spChg>
        <pc:spChg chg="mod">
          <ac:chgData name="Kolakowski, Artur" userId="9c34c8cc-b1df-44f6-bea5-dcf7a54ee35f" providerId="ADAL" clId="{3840EB45-74CA-49F5-8548-3DE287019A31}" dt="2022-12-08T10:52:00.958" v="20286" actId="790"/>
          <ac:spMkLst>
            <pc:docMk/>
            <pc:sldMk cId="3484757520" sldId="485"/>
            <ac:spMk id="7832" creationId="{66CB9569-B83F-4DCF-BC2A-7B927857E0CB}"/>
          </ac:spMkLst>
        </pc:spChg>
        <pc:spChg chg="mod">
          <ac:chgData name="Kolakowski, Artur" userId="9c34c8cc-b1df-44f6-bea5-dcf7a54ee35f" providerId="ADAL" clId="{3840EB45-74CA-49F5-8548-3DE287019A31}" dt="2022-12-08T10:52:00.960" v="20287" actId="790"/>
          <ac:spMkLst>
            <pc:docMk/>
            <pc:sldMk cId="3484757520" sldId="485"/>
            <ac:spMk id="7833" creationId="{8032252A-714D-4248-A5CE-FF8F71F68E78}"/>
          </ac:spMkLst>
        </pc:spChg>
        <pc:spChg chg="mod">
          <ac:chgData name="Kolakowski, Artur" userId="9c34c8cc-b1df-44f6-bea5-dcf7a54ee35f" providerId="ADAL" clId="{3840EB45-74CA-49F5-8548-3DE287019A31}" dt="2022-12-08T10:52:00.962" v="20288" actId="790"/>
          <ac:spMkLst>
            <pc:docMk/>
            <pc:sldMk cId="3484757520" sldId="485"/>
            <ac:spMk id="7834" creationId="{F5A00611-196D-4211-B644-04FBB675F0EF}"/>
          </ac:spMkLst>
        </pc:spChg>
        <pc:spChg chg="mod">
          <ac:chgData name="Kolakowski, Artur" userId="9c34c8cc-b1df-44f6-bea5-dcf7a54ee35f" providerId="ADAL" clId="{3840EB45-74CA-49F5-8548-3DE287019A31}" dt="2022-12-08T10:52:00.965" v="20289" actId="790"/>
          <ac:spMkLst>
            <pc:docMk/>
            <pc:sldMk cId="3484757520" sldId="485"/>
            <ac:spMk id="7835" creationId="{E8197EFF-0560-49F1-81ED-84BAB8565F77}"/>
          </ac:spMkLst>
        </pc:spChg>
        <pc:spChg chg="mod">
          <ac:chgData name="Kolakowski, Artur" userId="9c34c8cc-b1df-44f6-bea5-dcf7a54ee35f" providerId="ADAL" clId="{3840EB45-74CA-49F5-8548-3DE287019A31}" dt="2022-12-08T10:52:00.967" v="20290" actId="790"/>
          <ac:spMkLst>
            <pc:docMk/>
            <pc:sldMk cId="3484757520" sldId="485"/>
            <ac:spMk id="7836" creationId="{AD9BD0D7-5CEB-46F8-859F-61248A6E64A9}"/>
          </ac:spMkLst>
        </pc:spChg>
        <pc:spChg chg="mod">
          <ac:chgData name="Kolakowski, Artur" userId="9c34c8cc-b1df-44f6-bea5-dcf7a54ee35f" providerId="ADAL" clId="{3840EB45-74CA-49F5-8548-3DE287019A31}" dt="2022-12-08T10:52:00.969" v="20291" actId="790"/>
          <ac:spMkLst>
            <pc:docMk/>
            <pc:sldMk cId="3484757520" sldId="485"/>
            <ac:spMk id="7837" creationId="{B5697861-EC26-4D7D-8604-7CECE8954CE1}"/>
          </ac:spMkLst>
        </pc:spChg>
        <pc:spChg chg="mod">
          <ac:chgData name="Kolakowski, Artur" userId="9c34c8cc-b1df-44f6-bea5-dcf7a54ee35f" providerId="ADAL" clId="{3840EB45-74CA-49F5-8548-3DE287019A31}" dt="2022-12-08T10:52:00.971" v="20292" actId="790"/>
          <ac:spMkLst>
            <pc:docMk/>
            <pc:sldMk cId="3484757520" sldId="485"/>
            <ac:spMk id="7838" creationId="{103794DB-B8F9-45FF-BD47-AEC3472D2715}"/>
          </ac:spMkLst>
        </pc:spChg>
        <pc:spChg chg="mod">
          <ac:chgData name="Kolakowski, Artur" userId="9c34c8cc-b1df-44f6-bea5-dcf7a54ee35f" providerId="ADAL" clId="{3840EB45-74CA-49F5-8548-3DE287019A31}" dt="2022-12-08T10:52:00.973" v="20293" actId="790"/>
          <ac:spMkLst>
            <pc:docMk/>
            <pc:sldMk cId="3484757520" sldId="485"/>
            <ac:spMk id="7839" creationId="{9E69E8BF-322F-4708-A1FB-3870C42BA453}"/>
          </ac:spMkLst>
        </pc:spChg>
        <pc:spChg chg="mod">
          <ac:chgData name="Kolakowski, Artur" userId="9c34c8cc-b1df-44f6-bea5-dcf7a54ee35f" providerId="ADAL" clId="{3840EB45-74CA-49F5-8548-3DE287019A31}" dt="2022-12-08T10:52:00.975" v="20294" actId="790"/>
          <ac:spMkLst>
            <pc:docMk/>
            <pc:sldMk cId="3484757520" sldId="485"/>
            <ac:spMk id="7840" creationId="{8322B6A9-999D-4AA2-AAF0-F2477D8C471A}"/>
          </ac:spMkLst>
        </pc:spChg>
        <pc:spChg chg="mod">
          <ac:chgData name="Kolakowski, Artur" userId="9c34c8cc-b1df-44f6-bea5-dcf7a54ee35f" providerId="ADAL" clId="{3840EB45-74CA-49F5-8548-3DE287019A31}" dt="2022-12-08T10:52:00.977" v="20295" actId="790"/>
          <ac:spMkLst>
            <pc:docMk/>
            <pc:sldMk cId="3484757520" sldId="485"/>
            <ac:spMk id="7841" creationId="{EB40425C-4A06-4C52-B6D5-6568924D98CF}"/>
          </ac:spMkLst>
        </pc:spChg>
        <pc:spChg chg="mod">
          <ac:chgData name="Kolakowski, Artur" userId="9c34c8cc-b1df-44f6-bea5-dcf7a54ee35f" providerId="ADAL" clId="{3840EB45-74CA-49F5-8548-3DE287019A31}" dt="2022-12-08T10:52:00.979" v="20296" actId="790"/>
          <ac:spMkLst>
            <pc:docMk/>
            <pc:sldMk cId="3484757520" sldId="485"/>
            <ac:spMk id="7842" creationId="{4FCFA9D9-C7FD-4E8C-9BC0-B8D00CBA419E}"/>
          </ac:spMkLst>
        </pc:spChg>
        <pc:spChg chg="mod">
          <ac:chgData name="Kolakowski, Artur" userId="9c34c8cc-b1df-44f6-bea5-dcf7a54ee35f" providerId="ADAL" clId="{3840EB45-74CA-49F5-8548-3DE287019A31}" dt="2022-12-08T10:52:00.982" v="20297" actId="790"/>
          <ac:spMkLst>
            <pc:docMk/>
            <pc:sldMk cId="3484757520" sldId="485"/>
            <ac:spMk id="7843" creationId="{0FD71F0C-59D7-45B7-9B04-20B1E7E966FF}"/>
          </ac:spMkLst>
        </pc:spChg>
        <pc:spChg chg="mod">
          <ac:chgData name="Kolakowski, Artur" userId="9c34c8cc-b1df-44f6-bea5-dcf7a54ee35f" providerId="ADAL" clId="{3840EB45-74CA-49F5-8548-3DE287019A31}" dt="2022-12-08T10:52:00.985" v="20298" actId="790"/>
          <ac:spMkLst>
            <pc:docMk/>
            <pc:sldMk cId="3484757520" sldId="485"/>
            <ac:spMk id="7844" creationId="{E4F2E3DE-3E6B-4991-8E4B-202463117BC0}"/>
          </ac:spMkLst>
        </pc:spChg>
        <pc:spChg chg="mod">
          <ac:chgData name="Kolakowski, Artur" userId="9c34c8cc-b1df-44f6-bea5-dcf7a54ee35f" providerId="ADAL" clId="{3840EB45-74CA-49F5-8548-3DE287019A31}" dt="2022-12-08T10:52:00.986" v="20299" actId="790"/>
          <ac:spMkLst>
            <pc:docMk/>
            <pc:sldMk cId="3484757520" sldId="485"/>
            <ac:spMk id="7845" creationId="{F1D7CCC0-027D-49C4-8328-6276A54E696C}"/>
          </ac:spMkLst>
        </pc:spChg>
        <pc:spChg chg="mod">
          <ac:chgData name="Kolakowski, Artur" userId="9c34c8cc-b1df-44f6-bea5-dcf7a54ee35f" providerId="ADAL" clId="{3840EB45-74CA-49F5-8548-3DE287019A31}" dt="2022-12-08T10:52:00.989" v="20300" actId="790"/>
          <ac:spMkLst>
            <pc:docMk/>
            <pc:sldMk cId="3484757520" sldId="485"/>
            <ac:spMk id="7846" creationId="{016CE9AB-AC77-4E34-BEA5-E47D6825C264}"/>
          </ac:spMkLst>
        </pc:spChg>
        <pc:spChg chg="mod">
          <ac:chgData name="Kolakowski, Artur" userId="9c34c8cc-b1df-44f6-bea5-dcf7a54ee35f" providerId="ADAL" clId="{3840EB45-74CA-49F5-8548-3DE287019A31}" dt="2022-12-08T10:52:00.991" v="20301" actId="790"/>
          <ac:spMkLst>
            <pc:docMk/>
            <pc:sldMk cId="3484757520" sldId="485"/>
            <ac:spMk id="7847" creationId="{1DDBF4DA-D719-419E-AB34-397E659798A9}"/>
          </ac:spMkLst>
        </pc:spChg>
        <pc:spChg chg="mod">
          <ac:chgData name="Kolakowski, Artur" userId="9c34c8cc-b1df-44f6-bea5-dcf7a54ee35f" providerId="ADAL" clId="{3840EB45-74CA-49F5-8548-3DE287019A31}" dt="2022-12-08T10:52:00.994" v="20302" actId="790"/>
          <ac:spMkLst>
            <pc:docMk/>
            <pc:sldMk cId="3484757520" sldId="485"/>
            <ac:spMk id="7848" creationId="{32413829-40CE-477A-A26C-4730E02086D1}"/>
          </ac:spMkLst>
        </pc:spChg>
        <pc:spChg chg="mod">
          <ac:chgData name="Kolakowski, Artur" userId="9c34c8cc-b1df-44f6-bea5-dcf7a54ee35f" providerId="ADAL" clId="{3840EB45-74CA-49F5-8548-3DE287019A31}" dt="2022-12-08T10:52:00.996" v="20303" actId="790"/>
          <ac:spMkLst>
            <pc:docMk/>
            <pc:sldMk cId="3484757520" sldId="485"/>
            <ac:spMk id="7849" creationId="{B506A6A7-1650-48EB-A909-DA2DF0C48189}"/>
          </ac:spMkLst>
        </pc:spChg>
        <pc:spChg chg="mod">
          <ac:chgData name="Kolakowski, Artur" userId="9c34c8cc-b1df-44f6-bea5-dcf7a54ee35f" providerId="ADAL" clId="{3840EB45-74CA-49F5-8548-3DE287019A31}" dt="2022-12-08T10:52:00.999" v="20304" actId="790"/>
          <ac:spMkLst>
            <pc:docMk/>
            <pc:sldMk cId="3484757520" sldId="485"/>
            <ac:spMk id="7850" creationId="{F52E74B8-D56F-4A71-8975-48EBFB2257A6}"/>
          </ac:spMkLst>
        </pc:spChg>
        <pc:spChg chg="mod">
          <ac:chgData name="Kolakowski, Artur" userId="9c34c8cc-b1df-44f6-bea5-dcf7a54ee35f" providerId="ADAL" clId="{3840EB45-74CA-49F5-8548-3DE287019A31}" dt="2022-12-08T10:52:01.001" v="20305" actId="790"/>
          <ac:spMkLst>
            <pc:docMk/>
            <pc:sldMk cId="3484757520" sldId="485"/>
            <ac:spMk id="7851" creationId="{832B2DC2-CED3-4FF5-82DC-74C7F6E8BC74}"/>
          </ac:spMkLst>
        </pc:spChg>
        <pc:spChg chg="mod">
          <ac:chgData name="Kolakowski, Artur" userId="9c34c8cc-b1df-44f6-bea5-dcf7a54ee35f" providerId="ADAL" clId="{3840EB45-74CA-49F5-8548-3DE287019A31}" dt="2022-12-08T10:52:01.003" v="20306" actId="790"/>
          <ac:spMkLst>
            <pc:docMk/>
            <pc:sldMk cId="3484757520" sldId="485"/>
            <ac:spMk id="7852" creationId="{A31467BF-6300-4E43-AE3C-575F5F799EF5}"/>
          </ac:spMkLst>
        </pc:spChg>
        <pc:spChg chg="mod">
          <ac:chgData name="Kolakowski, Artur" userId="9c34c8cc-b1df-44f6-bea5-dcf7a54ee35f" providerId="ADAL" clId="{3840EB45-74CA-49F5-8548-3DE287019A31}" dt="2022-12-08T10:52:01.005" v="20307" actId="790"/>
          <ac:spMkLst>
            <pc:docMk/>
            <pc:sldMk cId="3484757520" sldId="485"/>
            <ac:spMk id="7853" creationId="{E77F7818-B793-417E-B322-1B10A323DE0E}"/>
          </ac:spMkLst>
        </pc:spChg>
        <pc:spChg chg="mod">
          <ac:chgData name="Kolakowski, Artur" userId="9c34c8cc-b1df-44f6-bea5-dcf7a54ee35f" providerId="ADAL" clId="{3840EB45-74CA-49F5-8548-3DE287019A31}" dt="2022-12-08T10:52:01.008" v="20308" actId="790"/>
          <ac:spMkLst>
            <pc:docMk/>
            <pc:sldMk cId="3484757520" sldId="485"/>
            <ac:spMk id="7854" creationId="{EF202100-CBB2-49F8-8F80-E8420B604008}"/>
          </ac:spMkLst>
        </pc:spChg>
        <pc:spChg chg="mod">
          <ac:chgData name="Kolakowski, Artur" userId="9c34c8cc-b1df-44f6-bea5-dcf7a54ee35f" providerId="ADAL" clId="{3840EB45-74CA-49F5-8548-3DE287019A31}" dt="2022-12-08T10:52:01.009" v="20309" actId="790"/>
          <ac:spMkLst>
            <pc:docMk/>
            <pc:sldMk cId="3484757520" sldId="485"/>
            <ac:spMk id="7855" creationId="{8B2384E7-2A3E-4603-8A65-161ECA07BE52}"/>
          </ac:spMkLst>
        </pc:spChg>
        <pc:spChg chg="mod">
          <ac:chgData name="Kolakowski, Artur" userId="9c34c8cc-b1df-44f6-bea5-dcf7a54ee35f" providerId="ADAL" clId="{3840EB45-74CA-49F5-8548-3DE287019A31}" dt="2022-12-08T10:52:01.012" v="20310" actId="790"/>
          <ac:spMkLst>
            <pc:docMk/>
            <pc:sldMk cId="3484757520" sldId="485"/>
            <ac:spMk id="7856" creationId="{8DF489B7-D621-457C-B259-597019DA0A02}"/>
          </ac:spMkLst>
        </pc:spChg>
        <pc:spChg chg="mod">
          <ac:chgData name="Kolakowski, Artur" userId="9c34c8cc-b1df-44f6-bea5-dcf7a54ee35f" providerId="ADAL" clId="{3840EB45-74CA-49F5-8548-3DE287019A31}" dt="2022-12-08T10:52:01.015" v="20311" actId="790"/>
          <ac:spMkLst>
            <pc:docMk/>
            <pc:sldMk cId="3484757520" sldId="485"/>
            <ac:spMk id="7857" creationId="{44336886-E551-4308-A388-FBD3E668173E}"/>
          </ac:spMkLst>
        </pc:spChg>
        <pc:spChg chg="mod">
          <ac:chgData name="Kolakowski, Artur" userId="9c34c8cc-b1df-44f6-bea5-dcf7a54ee35f" providerId="ADAL" clId="{3840EB45-74CA-49F5-8548-3DE287019A31}" dt="2022-12-08T10:52:01.016" v="20312" actId="790"/>
          <ac:spMkLst>
            <pc:docMk/>
            <pc:sldMk cId="3484757520" sldId="485"/>
            <ac:spMk id="7858" creationId="{B3059753-E192-4726-992E-07806BA50DA5}"/>
          </ac:spMkLst>
        </pc:spChg>
        <pc:spChg chg="mod">
          <ac:chgData name="Kolakowski, Artur" userId="9c34c8cc-b1df-44f6-bea5-dcf7a54ee35f" providerId="ADAL" clId="{3840EB45-74CA-49F5-8548-3DE287019A31}" dt="2022-12-08T10:52:01.020" v="20313" actId="790"/>
          <ac:spMkLst>
            <pc:docMk/>
            <pc:sldMk cId="3484757520" sldId="485"/>
            <ac:spMk id="7859" creationId="{574054E6-CF5E-474F-8EFC-3DE045D8EF92}"/>
          </ac:spMkLst>
        </pc:spChg>
        <pc:spChg chg="mod">
          <ac:chgData name="Kolakowski, Artur" userId="9c34c8cc-b1df-44f6-bea5-dcf7a54ee35f" providerId="ADAL" clId="{3840EB45-74CA-49F5-8548-3DE287019A31}" dt="2022-12-08T10:52:01.022" v="20314" actId="790"/>
          <ac:spMkLst>
            <pc:docMk/>
            <pc:sldMk cId="3484757520" sldId="485"/>
            <ac:spMk id="7860" creationId="{20AAB79B-2E20-4B8E-AD2C-6D7B597BF2BF}"/>
          </ac:spMkLst>
        </pc:spChg>
        <pc:spChg chg="mod">
          <ac:chgData name="Kolakowski, Artur" userId="9c34c8cc-b1df-44f6-bea5-dcf7a54ee35f" providerId="ADAL" clId="{3840EB45-74CA-49F5-8548-3DE287019A31}" dt="2022-12-08T10:52:01.024" v="20315" actId="790"/>
          <ac:spMkLst>
            <pc:docMk/>
            <pc:sldMk cId="3484757520" sldId="485"/>
            <ac:spMk id="7861" creationId="{DAF12DBB-96F9-415C-850D-0CE6C022219C}"/>
          </ac:spMkLst>
        </pc:spChg>
        <pc:spChg chg="mod">
          <ac:chgData name="Kolakowski, Artur" userId="9c34c8cc-b1df-44f6-bea5-dcf7a54ee35f" providerId="ADAL" clId="{3840EB45-74CA-49F5-8548-3DE287019A31}" dt="2022-12-08T10:52:01.025" v="20316" actId="790"/>
          <ac:spMkLst>
            <pc:docMk/>
            <pc:sldMk cId="3484757520" sldId="485"/>
            <ac:spMk id="7862" creationId="{FEE08BCF-B50B-423B-ABCD-F0AEC85F3DBE}"/>
          </ac:spMkLst>
        </pc:spChg>
        <pc:spChg chg="mod">
          <ac:chgData name="Kolakowski, Artur" userId="9c34c8cc-b1df-44f6-bea5-dcf7a54ee35f" providerId="ADAL" clId="{3840EB45-74CA-49F5-8548-3DE287019A31}" dt="2022-12-08T10:52:01.028" v="20317" actId="790"/>
          <ac:spMkLst>
            <pc:docMk/>
            <pc:sldMk cId="3484757520" sldId="485"/>
            <ac:spMk id="7863" creationId="{712D11DB-CF6F-4A87-956B-C5F69AEA2BC8}"/>
          </ac:spMkLst>
        </pc:spChg>
        <pc:spChg chg="mod">
          <ac:chgData name="Kolakowski, Artur" userId="9c34c8cc-b1df-44f6-bea5-dcf7a54ee35f" providerId="ADAL" clId="{3840EB45-74CA-49F5-8548-3DE287019A31}" dt="2022-12-08T10:52:01.031" v="20318" actId="790"/>
          <ac:spMkLst>
            <pc:docMk/>
            <pc:sldMk cId="3484757520" sldId="485"/>
            <ac:spMk id="7864" creationId="{839E5D72-2BBF-4D13-B1FE-D1EE6B597593}"/>
          </ac:spMkLst>
        </pc:spChg>
        <pc:spChg chg="mod">
          <ac:chgData name="Kolakowski, Artur" userId="9c34c8cc-b1df-44f6-bea5-dcf7a54ee35f" providerId="ADAL" clId="{3840EB45-74CA-49F5-8548-3DE287019A31}" dt="2022-12-08T10:52:01.034" v="20319" actId="790"/>
          <ac:spMkLst>
            <pc:docMk/>
            <pc:sldMk cId="3484757520" sldId="485"/>
            <ac:spMk id="7865" creationId="{4B465A31-57A0-4FEF-A3B9-42ACC7BF1EAF}"/>
          </ac:spMkLst>
        </pc:spChg>
        <pc:spChg chg="mod">
          <ac:chgData name="Kolakowski, Artur" userId="9c34c8cc-b1df-44f6-bea5-dcf7a54ee35f" providerId="ADAL" clId="{3840EB45-74CA-49F5-8548-3DE287019A31}" dt="2022-12-08T10:52:01.036" v="20320" actId="790"/>
          <ac:spMkLst>
            <pc:docMk/>
            <pc:sldMk cId="3484757520" sldId="485"/>
            <ac:spMk id="7866" creationId="{365D67E4-4E8E-4D87-98C9-D2210A06D900}"/>
          </ac:spMkLst>
        </pc:spChg>
        <pc:spChg chg="mod">
          <ac:chgData name="Kolakowski, Artur" userId="9c34c8cc-b1df-44f6-bea5-dcf7a54ee35f" providerId="ADAL" clId="{3840EB45-74CA-49F5-8548-3DE287019A31}" dt="2022-12-08T10:52:01.038" v="20321" actId="790"/>
          <ac:spMkLst>
            <pc:docMk/>
            <pc:sldMk cId="3484757520" sldId="485"/>
            <ac:spMk id="7867" creationId="{505B35BE-343A-43BE-80F5-ED45FA3086F8}"/>
          </ac:spMkLst>
        </pc:spChg>
        <pc:spChg chg="mod">
          <ac:chgData name="Kolakowski, Artur" userId="9c34c8cc-b1df-44f6-bea5-dcf7a54ee35f" providerId="ADAL" clId="{3840EB45-74CA-49F5-8548-3DE287019A31}" dt="2022-12-08T10:52:01.040" v="20322" actId="790"/>
          <ac:spMkLst>
            <pc:docMk/>
            <pc:sldMk cId="3484757520" sldId="485"/>
            <ac:spMk id="7868" creationId="{96F51CE6-0B8D-454B-A889-13A54A5D5C8C}"/>
          </ac:spMkLst>
        </pc:spChg>
        <pc:spChg chg="mod">
          <ac:chgData name="Kolakowski, Artur" userId="9c34c8cc-b1df-44f6-bea5-dcf7a54ee35f" providerId="ADAL" clId="{3840EB45-74CA-49F5-8548-3DE287019A31}" dt="2022-12-08T10:52:01.042" v="20323" actId="790"/>
          <ac:spMkLst>
            <pc:docMk/>
            <pc:sldMk cId="3484757520" sldId="485"/>
            <ac:spMk id="7869" creationId="{82DF7334-147F-48C4-8771-53F92C679E30}"/>
          </ac:spMkLst>
        </pc:spChg>
        <pc:spChg chg="mod">
          <ac:chgData name="Kolakowski, Artur" userId="9c34c8cc-b1df-44f6-bea5-dcf7a54ee35f" providerId="ADAL" clId="{3840EB45-74CA-49F5-8548-3DE287019A31}" dt="2022-12-08T10:52:01.044" v="20324" actId="790"/>
          <ac:spMkLst>
            <pc:docMk/>
            <pc:sldMk cId="3484757520" sldId="485"/>
            <ac:spMk id="7870" creationId="{F87B4966-B3B4-4F32-822B-723E5A7C8FBD}"/>
          </ac:spMkLst>
        </pc:spChg>
        <pc:spChg chg="mod">
          <ac:chgData name="Kolakowski, Artur" userId="9c34c8cc-b1df-44f6-bea5-dcf7a54ee35f" providerId="ADAL" clId="{3840EB45-74CA-49F5-8548-3DE287019A31}" dt="2022-12-08T10:52:01.046" v="20325" actId="790"/>
          <ac:spMkLst>
            <pc:docMk/>
            <pc:sldMk cId="3484757520" sldId="485"/>
            <ac:spMk id="7871" creationId="{2ACF55CD-1D09-4F27-921C-7C0FEE954A79}"/>
          </ac:spMkLst>
        </pc:spChg>
        <pc:spChg chg="mod">
          <ac:chgData name="Kolakowski, Artur" userId="9c34c8cc-b1df-44f6-bea5-dcf7a54ee35f" providerId="ADAL" clId="{3840EB45-74CA-49F5-8548-3DE287019A31}" dt="2022-12-08T10:52:01.049" v="20326" actId="790"/>
          <ac:spMkLst>
            <pc:docMk/>
            <pc:sldMk cId="3484757520" sldId="485"/>
            <ac:spMk id="7872" creationId="{FE88EDEE-9389-4B90-8A9E-2F507ECE4F35}"/>
          </ac:spMkLst>
        </pc:spChg>
        <pc:spChg chg="mod">
          <ac:chgData name="Kolakowski, Artur" userId="9c34c8cc-b1df-44f6-bea5-dcf7a54ee35f" providerId="ADAL" clId="{3840EB45-74CA-49F5-8548-3DE287019A31}" dt="2022-12-08T10:52:01.052" v="20327" actId="790"/>
          <ac:spMkLst>
            <pc:docMk/>
            <pc:sldMk cId="3484757520" sldId="485"/>
            <ac:spMk id="7873" creationId="{8461AAF9-6601-4015-A689-6CA580508466}"/>
          </ac:spMkLst>
        </pc:spChg>
        <pc:spChg chg="mod">
          <ac:chgData name="Kolakowski, Artur" userId="9c34c8cc-b1df-44f6-bea5-dcf7a54ee35f" providerId="ADAL" clId="{3840EB45-74CA-49F5-8548-3DE287019A31}" dt="2022-12-08T10:52:01.054" v="20328" actId="790"/>
          <ac:spMkLst>
            <pc:docMk/>
            <pc:sldMk cId="3484757520" sldId="485"/>
            <ac:spMk id="7874" creationId="{1BCF3CFD-59CE-4024-A064-7888AC7FF002}"/>
          </ac:spMkLst>
        </pc:spChg>
        <pc:spChg chg="mod">
          <ac:chgData name="Kolakowski, Artur" userId="9c34c8cc-b1df-44f6-bea5-dcf7a54ee35f" providerId="ADAL" clId="{3840EB45-74CA-49F5-8548-3DE287019A31}" dt="2022-12-08T10:52:01.056" v="20329" actId="790"/>
          <ac:spMkLst>
            <pc:docMk/>
            <pc:sldMk cId="3484757520" sldId="485"/>
            <ac:spMk id="7875" creationId="{F2AF94BC-FE14-4EB1-B7A1-9E7712F8338D}"/>
          </ac:spMkLst>
        </pc:spChg>
        <pc:spChg chg="mod">
          <ac:chgData name="Kolakowski, Artur" userId="9c34c8cc-b1df-44f6-bea5-dcf7a54ee35f" providerId="ADAL" clId="{3840EB45-74CA-49F5-8548-3DE287019A31}" dt="2022-12-08T10:52:01.057" v="20330" actId="790"/>
          <ac:spMkLst>
            <pc:docMk/>
            <pc:sldMk cId="3484757520" sldId="485"/>
            <ac:spMk id="7876" creationId="{E8C90F09-DA20-4903-8BD6-64388A781B2C}"/>
          </ac:spMkLst>
        </pc:spChg>
        <pc:spChg chg="mod">
          <ac:chgData name="Kolakowski, Artur" userId="9c34c8cc-b1df-44f6-bea5-dcf7a54ee35f" providerId="ADAL" clId="{3840EB45-74CA-49F5-8548-3DE287019A31}" dt="2022-12-08T10:52:01.059" v="20331" actId="790"/>
          <ac:spMkLst>
            <pc:docMk/>
            <pc:sldMk cId="3484757520" sldId="485"/>
            <ac:spMk id="7877" creationId="{392FD2E3-0E59-471B-B95E-29C0FAD23926}"/>
          </ac:spMkLst>
        </pc:spChg>
        <pc:spChg chg="mod">
          <ac:chgData name="Kolakowski, Artur" userId="9c34c8cc-b1df-44f6-bea5-dcf7a54ee35f" providerId="ADAL" clId="{3840EB45-74CA-49F5-8548-3DE287019A31}" dt="2022-12-08T10:52:01.061" v="20332" actId="790"/>
          <ac:spMkLst>
            <pc:docMk/>
            <pc:sldMk cId="3484757520" sldId="485"/>
            <ac:spMk id="7878" creationId="{2D1D63D2-54D3-4E47-87DD-1D548315DFDD}"/>
          </ac:spMkLst>
        </pc:spChg>
        <pc:spChg chg="mod">
          <ac:chgData name="Kolakowski, Artur" userId="9c34c8cc-b1df-44f6-bea5-dcf7a54ee35f" providerId="ADAL" clId="{3840EB45-74CA-49F5-8548-3DE287019A31}" dt="2022-12-08T10:52:01.064" v="20333" actId="790"/>
          <ac:spMkLst>
            <pc:docMk/>
            <pc:sldMk cId="3484757520" sldId="485"/>
            <ac:spMk id="7879" creationId="{17CC770F-750E-4C7A-99CB-3512A4E139FD}"/>
          </ac:spMkLst>
        </pc:spChg>
        <pc:spChg chg="mod">
          <ac:chgData name="Kolakowski, Artur" userId="9c34c8cc-b1df-44f6-bea5-dcf7a54ee35f" providerId="ADAL" clId="{3840EB45-74CA-49F5-8548-3DE287019A31}" dt="2022-12-08T10:52:01.066" v="20334" actId="790"/>
          <ac:spMkLst>
            <pc:docMk/>
            <pc:sldMk cId="3484757520" sldId="485"/>
            <ac:spMk id="7880" creationId="{458456A2-F023-4EEA-A7CD-35BB69A2C9DB}"/>
          </ac:spMkLst>
        </pc:spChg>
        <pc:spChg chg="mod">
          <ac:chgData name="Kolakowski, Artur" userId="9c34c8cc-b1df-44f6-bea5-dcf7a54ee35f" providerId="ADAL" clId="{3840EB45-74CA-49F5-8548-3DE287019A31}" dt="2022-12-08T10:52:01.069" v="20335" actId="790"/>
          <ac:spMkLst>
            <pc:docMk/>
            <pc:sldMk cId="3484757520" sldId="485"/>
            <ac:spMk id="7881" creationId="{265B58BF-1430-491B-8248-F56618B43AF0}"/>
          </ac:spMkLst>
        </pc:spChg>
        <pc:spChg chg="mod">
          <ac:chgData name="Kolakowski, Artur" userId="9c34c8cc-b1df-44f6-bea5-dcf7a54ee35f" providerId="ADAL" clId="{3840EB45-74CA-49F5-8548-3DE287019A31}" dt="2022-12-08T10:52:01.071" v="20336" actId="790"/>
          <ac:spMkLst>
            <pc:docMk/>
            <pc:sldMk cId="3484757520" sldId="485"/>
            <ac:spMk id="7882" creationId="{44BFF20F-BF6C-4641-BD4A-1E33698B2D66}"/>
          </ac:spMkLst>
        </pc:spChg>
        <pc:spChg chg="mod">
          <ac:chgData name="Kolakowski, Artur" userId="9c34c8cc-b1df-44f6-bea5-dcf7a54ee35f" providerId="ADAL" clId="{3840EB45-74CA-49F5-8548-3DE287019A31}" dt="2022-12-08T10:52:01.074" v="20337" actId="790"/>
          <ac:spMkLst>
            <pc:docMk/>
            <pc:sldMk cId="3484757520" sldId="485"/>
            <ac:spMk id="7883" creationId="{6239C0E4-6851-4573-800C-2A3372D6EF0A}"/>
          </ac:spMkLst>
        </pc:spChg>
        <pc:spChg chg="mod">
          <ac:chgData name="Kolakowski, Artur" userId="9c34c8cc-b1df-44f6-bea5-dcf7a54ee35f" providerId="ADAL" clId="{3840EB45-74CA-49F5-8548-3DE287019A31}" dt="2022-12-08T10:52:01.076" v="20338" actId="790"/>
          <ac:spMkLst>
            <pc:docMk/>
            <pc:sldMk cId="3484757520" sldId="485"/>
            <ac:spMk id="7884" creationId="{B9FFA80B-AC8F-4B85-BF6E-F144DD581146}"/>
          </ac:spMkLst>
        </pc:spChg>
        <pc:spChg chg="mod">
          <ac:chgData name="Kolakowski, Artur" userId="9c34c8cc-b1df-44f6-bea5-dcf7a54ee35f" providerId="ADAL" clId="{3840EB45-74CA-49F5-8548-3DE287019A31}" dt="2022-12-08T10:52:01.077" v="20339" actId="790"/>
          <ac:spMkLst>
            <pc:docMk/>
            <pc:sldMk cId="3484757520" sldId="485"/>
            <ac:spMk id="7885" creationId="{F9C57F27-BB2B-44EF-B007-D5C635B9F7FF}"/>
          </ac:spMkLst>
        </pc:spChg>
        <pc:spChg chg="mod">
          <ac:chgData name="Kolakowski, Artur" userId="9c34c8cc-b1df-44f6-bea5-dcf7a54ee35f" providerId="ADAL" clId="{3840EB45-74CA-49F5-8548-3DE287019A31}" dt="2022-12-08T10:52:01.079" v="20340" actId="790"/>
          <ac:spMkLst>
            <pc:docMk/>
            <pc:sldMk cId="3484757520" sldId="485"/>
            <ac:spMk id="7886" creationId="{C80472E6-1412-4692-A818-93C201840B31}"/>
          </ac:spMkLst>
        </pc:spChg>
        <pc:spChg chg="mod">
          <ac:chgData name="Kolakowski, Artur" userId="9c34c8cc-b1df-44f6-bea5-dcf7a54ee35f" providerId="ADAL" clId="{3840EB45-74CA-49F5-8548-3DE287019A31}" dt="2022-12-08T10:52:01.082" v="20341" actId="790"/>
          <ac:spMkLst>
            <pc:docMk/>
            <pc:sldMk cId="3484757520" sldId="485"/>
            <ac:spMk id="7887" creationId="{23A2E9E5-3D0A-466A-9CBE-50362C952D69}"/>
          </ac:spMkLst>
        </pc:spChg>
        <pc:spChg chg="mod">
          <ac:chgData name="Kolakowski, Artur" userId="9c34c8cc-b1df-44f6-bea5-dcf7a54ee35f" providerId="ADAL" clId="{3840EB45-74CA-49F5-8548-3DE287019A31}" dt="2022-12-08T10:52:01.085" v="20342" actId="790"/>
          <ac:spMkLst>
            <pc:docMk/>
            <pc:sldMk cId="3484757520" sldId="485"/>
            <ac:spMk id="7888" creationId="{8344D750-B0AD-4863-9AB4-83DEF00C8611}"/>
          </ac:spMkLst>
        </pc:spChg>
        <pc:spChg chg="mod">
          <ac:chgData name="Kolakowski, Artur" userId="9c34c8cc-b1df-44f6-bea5-dcf7a54ee35f" providerId="ADAL" clId="{3840EB45-74CA-49F5-8548-3DE287019A31}" dt="2022-12-08T10:52:01.087" v="20343" actId="790"/>
          <ac:spMkLst>
            <pc:docMk/>
            <pc:sldMk cId="3484757520" sldId="485"/>
            <ac:spMk id="7889" creationId="{11E88C51-394A-4C09-87C0-D45389260190}"/>
          </ac:spMkLst>
        </pc:spChg>
        <pc:spChg chg="mod">
          <ac:chgData name="Kolakowski, Artur" userId="9c34c8cc-b1df-44f6-bea5-dcf7a54ee35f" providerId="ADAL" clId="{3840EB45-74CA-49F5-8548-3DE287019A31}" dt="2022-12-08T10:52:01.090" v="20344" actId="790"/>
          <ac:spMkLst>
            <pc:docMk/>
            <pc:sldMk cId="3484757520" sldId="485"/>
            <ac:spMk id="7890" creationId="{943E04BD-0C36-464B-BEEB-97C3FE6CF533}"/>
          </ac:spMkLst>
        </pc:spChg>
        <pc:spChg chg="mod">
          <ac:chgData name="Kolakowski, Artur" userId="9c34c8cc-b1df-44f6-bea5-dcf7a54ee35f" providerId="ADAL" clId="{3840EB45-74CA-49F5-8548-3DE287019A31}" dt="2022-12-08T10:52:01.092" v="20345" actId="790"/>
          <ac:spMkLst>
            <pc:docMk/>
            <pc:sldMk cId="3484757520" sldId="485"/>
            <ac:spMk id="7891" creationId="{B8044FFF-9818-4923-A6E9-C00F4A920442}"/>
          </ac:spMkLst>
        </pc:spChg>
        <pc:spChg chg="mod">
          <ac:chgData name="Kolakowski, Artur" userId="9c34c8cc-b1df-44f6-bea5-dcf7a54ee35f" providerId="ADAL" clId="{3840EB45-74CA-49F5-8548-3DE287019A31}" dt="2022-12-08T10:52:01.094" v="20346" actId="790"/>
          <ac:spMkLst>
            <pc:docMk/>
            <pc:sldMk cId="3484757520" sldId="485"/>
            <ac:spMk id="7892" creationId="{31C22FC7-E834-4296-9B91-B18519BFC58D}"/>
          </ac:spMkLst>
        </pc:spChg>
        <pc:spChg chg="mod">
          <ac:chgData name="Kolakowski, Artur" userId="9c34c8cc-b1df-44f6-bea5-dcf7a54ee35f" providerId="ADAL" clId="{3840EB45-74CA-49F5-8548-3DE287019A31}" dt="2022-12-08T10:52:01.096" v="20347" actId="790"/>
          <ac:spMkLst>
            <pc:docMk/>
            <pc:sldMk cId="3484757520" sldId="485"/>
            <ac:spMk id="7893" creationId="{94A856B7-D17B-47D4-8B06-F06BD81508A3}"/>
          </ac:spMkLst>
        </pc:spChg>
        <pc:spChg chg="mod">
          <ac:chgData name="Kolakowski, Artur" userId="9c34c8cc-b1df-44f6-bea5-dcf7a54ee35f" providerId="ADAL" clId="{3840EB45-74CA-49F5-8548-3DE287019A31}" dt="2022-12-08T10:52:01.098" v="20348" actId="790"/>
          <ac:spMkLst>
            <pc:docMk/>
            <pc:sldMk cId="3484757520" sldId="485"/>
            <ac:spMk id="7894" creationId="{57C5327E-0738-432B-B137-9AE8E6B00F85}"/>
          </ac:spMkLst>
        </pc:spChg>
        <pc:spChg chg="mod">
          <ac:chgData name="Kolakowski, Artur" userId="9c34c8cc-b1df-44f6-bea5-dcf7a54ee35f" providerId="ADAL" clId="{3840EB45-74CA-49F5-8548-3DE287019A31}" dt="2022-12-08T10:52:01.100" v="20349" actId="790"/>
          <ac:spMkLst>
            <pc:docMk/>
            <pc:sldMk cId="3484757520" sldId="485"/>
            <ac:spMk id="7895" creationId="{7CF18FE2-BDB1-4EA7-B288-2925E1A1AA0F}"/>
          </ac:spMkLst>
        </pc:spChg>
        <pc:spChg chg="mod">
          <ac:chgData name="Kolakowski, Artur" userId="9c34c8cc-b1df-44f6-bea5-dcf7a54ee35f" providerId="ADAL" clId="{3840EB45-74CA-49F5-8548-3DE287019A31}" dt="2022-12-08T10:52:01.102" v="20350" actId="790"/>
          <ac:spMkLst>
            <pc:docMk/>
            <pc:sldMk cId="3484757520" sldId="485"/>
            <ac:spMk id="7896" creationId="{22FDA31C-6F68-4C9D-B47D-A990C3322459}"/>
          </ac:spMkLst>
        </pc:spChg>
        <pc:spChg chg="mod">
          <ac:chgData name="Kolakowski, Artur" userId="9c34c8cc-b1df-44f6-bea5-dcf7a54ee35f" providerId="ADAL" clId="{3840EB45-74CA-49F5-8548-3DE287019A31}" dt="2022-12-08T10:52:01.105" v="20351" actId="790"/>
          <ac:spMkLst>
            <pc:docMk/>
            <pc:sldMk cId="3484757520" sldId="485"/>
            <ac:spMk id="7897" creationId="{9156FEC5-516F-4BC6-9C1D-0FC86524457E}"/>
          </ac:spMkLst>
        </pc:spChg>
        <pc:spChg chg="mod">
          <ac:chgData name="Kolakowski, Artur" userId="9c34c8cc-b1df-44f6-bea5-dcf7a54ee35f" providerId="ADAL" clId="{3840EB45-74CA-49F5-8548-3DE287019A31}" dt="2022-12-08T10:52:01.107" v="20352" actId="790"/>
          <ac:spMkLst>
            <pc:docMk/>
            <pc:sldMk cId="3484757520" sldId="485"/>
            <ac:spMk id="7898" creationId="{DBD7830F-F6CE-449C-A1E8-8C3A041D18E6}"/>
          </ac:spMkLst>
        </pc:spChg>
        <pc:spChg chg="mod">
          <ac:chgData name="Kolakowski, Artur" userId="9c34c8cc-b1df-44f6-bea5-dcf7a54ee35f" providerId="ADAL" clId="{3840EB45-74CA-49F5-8548-3DE287019A31}" dt="2022-12-08T10:52:01.110" v="20353" actId="790"/>
          <ac:spMkLst>
            <pc:docMk/>
            <pc:sldMk cId="3484757520" sldId="485"/>
            <ac:spMk id="7899" creationId="{C3D155D3-DA28-4FA3-92F1-A9D1CFB8352E}"/>
          </ac:spMkLst>
        </pc:spChg>
        <pc:spChg chg="mod">
          <ac:chgData name="Kolakowski, Artur" userId="9c34c8cc-b1df-44f6-bea5-dcf7a54ee35f" providerId="ADAL" clId="{3840EB45-74CA-49F5-8548-3DE287019A31}" dt="2022-12-08T10:52:01.113" v="20354" actId="790"/>
          <ac:spMkLst>
            <pc:docMk/>
            <pc:sldMk cId="3484757520" sldId="485"/>
            <ac:spMk id="7900" creationId="{4DC10030-1A5E-40E5-92C0-D77F6302BF9A}"/>
          </ac:spMkLst>
        </pc:spChg>
        <pc:spChg chg="mod">
          <ac:chgData name="Kolakowski, Artur" userId="9c34c8cc-b1df-44f6-bea5-dcf7a54ee35f" providerId="ADAL" clId="{3840EB45-74CA-49F5-8548-3DE287019A31}" dt="2022-12-08T10:52:01.116" v="20355" actId="790"/>
          <ac:spMkLst>
            <pc:docMk/>
            <pc:sldMk cId="3484757520" sldId="485"/>
            <ac:spMk id="7901" creationId="{405F4E98-5220-43D9-B774-178EA579E29D}"/>
          </ac:spMkLst>
        </pc:spChg>
        <pc:spChg chg="mod">
          <ac:chgData name="Kolakowski, Artur" userId="9c34c8cc-b1df-44f6-bea5-dcf7a54ee35f" providerId="ADAL" clId="{3840EB45-74CA-49F5-8548-3DE287019A31}" dt="2022-12-08T10:52:01.118" v="20356" actId="790"/>
          <ac:spMkLst>
            <pc:docMk/>
            <pc:sldMk cId="3484757520" sldId="485"/>
            <ac:spMk id="7902" creationId="{8590618D-60B2-4B93-803E-0A1227759365}"/>
          </ac:spMkLst>
        </pc:spChg>
        <pc:spChg chg="mod">
          <ac:chgData name="Kolakowski, Artur" userId="9c34c8cc-b1df-44f6-bea5-dcf7a54ee35f" providerId="ADAL" clId="{3840EB45-74CA-49F5-8548-3DE287019A31}" dt="2022-12-08T10:52:01.120" v="20357" actId="790"/>
          <ac:spMkLst>
            <pc:docMk/>
            <pc:sldMk cId="3484757520" sldId="485"/>
            <ac:spMk id="7903" creationId="{0FCB59AA-7829-4750-ABFD-9D7D041C07E8}"/>
          </ac:spMkLst>
        </pc:spChg>
        <pc:spChg chg="mod">
          <ac:chgData name="Kolakowski, Artur" userId="9c34c8cc-b1df-44f6-bea5-dcf7a54ee35f" providerId="ADAL" clId="{3840EB45-74CA-49F5-8548-3DE287019A31}" dt="2022-12-08T10:52:01.122" v="20358" actId="790"/>
          <ac:spMkLst>
            <pc:docMk/>
            <pc:sldMk cId="3484757520" sldId="485"/>
            <ac:spMk id="7904" creationId="{93BB7B11-25E9-4853-8120-BC8498E251DA}"/>
          </ac:spMkLst>
        </pc:spChg>
        <pc:spChg chg="mod">
          <ac:chgData name="Kolakowski, Artur" userId="9c34c8cc-b1df-44f6-bea5-dcf7a54ee35f" providerId="ADAL" clId="{3840EB45-74CA-49F5-8548-3DE287019A31}" dt="2022-12-08T10:52:01.125" v="20359" actId="790"/>
          <ac:spMkLst>
            <pc:docMk/>
            <pc:sldMk cId="3484757520" sldId="485"/>
            <ac:spMk id="7905" creationId="{65F014CD-169A-495B-B12E-8A3470F081EE}"/>
          </ac:spMkLst>
        </pc:spChg>
        <pc:spChg chg="mod">
          <ac:chgData name="Kolakowski, Artur" userId="9c34c8cc-b1df-44f6-bea5-dcf7a54ee35f" providerId="ADAL" clId="{3840EB45-74CA-49F5-8548-3DE287019A31}" dt="2022-12-08T10:52:01.128" v="20360" actId="790"/>
          <ac:spMkLst>
            <pc:docMk/>
            <pc:sldMk cId="3484757520" sldId="485"/>
            <ac:spMk id="7906" creationId="{BC0185A5-6AAA-4EE7-BB13-82DD94DF50FC}"/>
          </ac:spMkLst>
        </pc:spChg>
        <pc:spChg chg="mod">
          <ac:chgData name="Kolakowski, Artur" userId="9c34c8cc-b1df-44f6-bea5-dcf7a54ee35f" providerId="ADAL" clId="{3840EB45-74CA-49F5-8548-3DE287019A31}" dt="2022-12-08T10:52:01.130" v="20361" actId="790"/>
          <ac:spMkLst>
            <pc:docMk/>
            <pc:sldMk cId="3484757520" sldId="485"/>
            <ac:spMk id="7907" creationId="{392BC558-183C-47CA-978D-4F8B4785E2B5}"/>
          </ac:spMkLst>
        </pc:spChg>
        <pc:spChg chg="mod">
          <ac:chgData name="Kolakowski, Artur" userId="9c34c8cc-b1df-44f6-bea5-dcf7a54ee35f" providerId="ADAL" clId="{3840EB45-74CA-49F5-8548-3DE287019A31}" dt="2022-12-08T10:52:01.133" v="20362" actId="790"/>
          <ac:spMkLst>
            <pc:docMk/>
            <pc:sldMk cId="3484757520" sldId="485"/>
            <ac:spMk id="7908" creationId="{B921F726-9D87-441F-B6C8-32D3366C460E}"/>
          </ac:spMkLst>
        </pc:spChg>
        <pc:spChg chg="mod">
          <ac:chgData name="Kolakowski, Artur" userId="9c34c8cc-b1df-44f6-bea5-dcf7a54ee35f" providerId="ADAL" clId="{3840EB45-74CA-49F5-8548-3DE287019A31}" dt="2022-12-08T10:52:01.135" v="20363" actId="790"/>
          <ac:spMkLst>
            <pc:docMk/>
            <pc:sldMk cId="3484757520" sldId="485"/>
            <ac:spMk id="7909" creationId="{0E15678B-9B68-427D-8207-B9A7DCDEC214}"/>
          </ac:spMkLst>
        </pc:spChg>
        <pc:spChg chg="mod">
          <ac:chgData name="Kolakowski, Artur" userId="9c34c8cc-b1df-44f6-bea5-dcf7a54ee35f" providerId="ADAL" clId="{3840EB45-74CA-49F5-8548-3DE287019A31}" dt="2022-12-08T10:52:01.137" v="20364" actId="790"/>
          <ac:spMkLst>
            <pc:docMk/>
            <pc:sldMk cId="3484757520" sldId="485"/>
            <ac:spMk id="7910" creationId="{320A61A5-2359-4805-AC46-3D24692D4965}"/>
          </ac:spMkLst>
        </pc:spChg>
        <pc:spChg chg="mod">
          <ac:chgData name="Kolakowski, Artur" userId="9c34c8cc-b1df-44f6-bea5-dcf7a54ee35f" providerId="ADAL" clId="{3840EB45-74CA-49F5-8548-3DE287019A31}" dt="2022-12-08T10:52:01.139" v="20365" actId="790"/>
          <ac:spMkLst>
            <pc:docMk/>
            <pc:sldMk cId="3484757520" sldId="485"/>
            <ac:spMk id="7911" creationId="{A1CE875B-D291-49B4-8E08-3EFCA3EE24AB}"/>
          </ac:spMkLst>
        </pc:spChg>
        <pc:spChg chg="mod">
          <ac:chgData name="Kolakowski, Artur" userId="9c34c8cc-b1df-44f6-bea5-dcf7a54ee35f" providerId="ADAL" clId="{3840EB45-74CA-49F5-8548-3DE287019A31}" dt="2022-12-08T10:52:01.141" v="20366" actId="790"/>
          <ac:spMkLst>
            <pc:docMk/>
            <pc:sldMk cId="3484757520" sldId="485"/>
            <ac:spMk id="7912" creationId="{C10EB2C5-2BB7-4A9D-86BC-27CB4A80ADE6}"/>
          </ac:spMkLst>
        </pc:spChg>
        <pc:spChg chg="mod">
          <ac:chgData name="Kolakowski, Artur" userId="9c34c8cc-b1df-44f6-bea5-dcf7a54ee35f" providerId="ADAL" clId="{3840EB45-74CA-49F5-8548-3DE287019A31}" dt="2022-12-08T10:52:01.143" v="20367" actId="790"/>
          <ac:spMkLst>
            <pc:docMk/>
            <pc:sldMk cId="3484757520" sldId="485"/>
            <ac:spMk id="7913" creationId="{A0587635-B224-46AB-8803-B3C3436B4D6F}"/>
          </ac:spMkLst>
        </pc:spChg>
        <pc:spChg chg="mod">
          <ac:chgData name="Kolakowski, Artur" userId="9c34c8cc-b1df-44f6-bea5-dcf7a54ee35f" providerId="ADAL" clId="{3840EB45-74CA-49F5-8548-3DE287019A31}" dt="2022-12-08T10:52:01.145" v="20368" actId="790"/>
          <ac:spMkLst>
            <pc:docMk/>
            <pc:sldMk cId="3484757520" sldId="485"/>
            <ac:spMk id="7914" creationId="{831507FF-F670-4653-A097-4E6BE7D1B57F}"/>
          </ac:spMkLst>
        </pc:spChg>
        <pc:spChg chg="mod">
          <ac:chgData name="Kolakowski, Artur" userId="9c34c8cc-b1df-44f6-bea5-dcf7a54ee35f" providerId="ADAL" clId="{3840EB45-74CA-49F5-8548-3DE287019A31}" dt="2022-12-08T10:52:01.149" v="20369" actId="790"/>
          <ac:spMkLst>
            <pc:docMk/>
            <pc:sldMk cId="3484757520" sldId="485"/>
            <ac:spMk id="7915" creationId="{0B6FF1B5-526E-4090-964C-09184DF7FF13}"/>
          </ac:spMkLst>
        </pc:spChg>
        <pc:spChg chg="mod">
          <ac:chgData name="Kolakowski, Artur" userId="9c34c8cc-b1df-44f6-bea5-dcf7a54ee35f" providerId="ADAL" clId="{3840EB45-74CA-49F5-8548-3DE287019A31}" dt="2022-12-08T10:52:01.151" v="20370" actId="790"/>
          <ac:spMkLst>
            <pc:docMk/>
            <pc:sldMk cId="3484757520" sldId="485"/>
            <ac:spMk id="7916" creationId="{8EA35D0E-33C0-4B63-B2CF-13BDE737F3E1}"/>
          </ac:spMkLst>
        </pc:spChg>
        <pc:spChg chg="mod">
          <ac:chgData name="Kolakowski, Artur" userId="9c34c8cc-b1df-44f6-bea5-dcf7a54ee35f" providerId="ADAL" clId="{3840EB45-74CA-49F5-8548-3DE287019A31}" dt="2022-12-08T10:52:01.154" v="20371" actId="790"/>
          <ac:spMkLst>
            <pc:docMk/>
            <pc:sldMk cId="3484757520" sldId="485"/>
            <ac:spMk id="7917" creationId="{0F1F695A-B55C-4519-906D-1BCCB1741965}"/>
          </ac:spMkLst>
        </pc:spChg>
        <pc:spChg chg="mod">
          <ac:chgData name="Kolakowski, Artur" userId="9c34c8cc-b1df-44f6-bea5-dcf7a54ee35f" providerId="ADAL" clId="{3840EB45-74CA-49F5-8548-3DE287019A31}" dt="2022-12-08T10:52:01.156" v="20372" actId="790"/>
          <ac:spMkLst>
            <pc:docMk/>
            <pc:sldMk cId="3484757520" sldId="485"/>
            <ac:spMk id="7918" creationId="{04AB1053-8307-4B2F-A06F-A2F42C3F8F17}"/>
          </ac:spMkLst>
        </pc:spChg>
        <pc:spChg chg="mod">
          <ac:chgData name="Kolakowski, Artur" userId="9c34c8cc-b1df-44f6-bea5-dcf7a54ee35f" providerId="ADAL" clId="{3840EB45-74CA-49F5-8548-3DE287019A31}" dt="2022-12-08T10:52:01.158" v="20373" actId="790"/>
          <ac:spMkLst>
            <pc:docMk/>
            <pc:sldMk cId="3484757520" sldId="485"/>
            <ac:spMk id="7919" creationId="{772B8E35-4DD2-41F9-8584-5A65F3733720}"/>
          </ac:spMkLst>
        </pc:spChg>
        <pc:spChg chg="mod">
          <ac:chgData name="Kolakowski, Artur" userId="9c34c8cc-b1df-44f6-bea5-dcf7a54ee35f" providerId="ADAL" clId="{3840EB45-74CA-49F5-8548-3DE287019A31}" dt="2022-12-08T10:52:01.159" v="20374" actId="790"/>
          <ac:spMkLst>
            <pc:docMk/>
            <pc:sldMk cId="3484757520" sldId="485"/>
            <ac:spMk id="7920" creationId="{A08D4F09-049C-4019-85FE-53B022FD1992}"/>
          </ac:spMkLst>
        </pc:spChg>
        <pc:spChg chg="mod">
          <ac:chgData name="Kolakowski, Artur" userId="9c34c8cc-b1df-44f6-bea5-dcf7a54ee35f" providerId="ADAL" clId="{3840EB45-74CA-49F5-8548-3DE287019A31}" dt="2022-12-08T10:52:01.161" v="20375" actId="790"/>
          <ac:spMkLst>
            <pc:docMk/>
            <pc:sldMk cId="3484757520" sldId="485"/>
            <ac:spMk id="7921" creationId="{543AD504-1557-457E-81D6-A832B91BF29F}"/>
          </ac:spMkLst>
        </pc:spChg>
        <pc:spChg chg="mod">
          <ac:chgData name="Kolakowski, Artur" userId="9c34c8cc-b1df-44f6-bea5-dcf7a54ee35f" providerId="ADAL" clId="{3840EB45-74CA-49F5-8548-3DE287019A31}" dt="2022-12-08T10:52:01.163" v="20376" actId="790"/>
          <ac:spMkLst>
            <pc:docMk/>
            <pc:sldMk cId="3484757520" sldId="485"/>
            <ac:spMk id="7922" creationId="{4718D275-B960-4C61-9964-8CA4021BACB2}"/>
          </ac:spMkLst>
        </pc:spChg>
        <pc:spChg chg="mod">
          <ac:chgData name="Kolakowski, Artur" userId="9c34c8cc-b1df-44f6-bea5-dcf7a54ee35f" providerId="ADAL" clId="{3840EB45-74CA-49F5-8548-3DE287019A31}" dt="2022-12-08T10:52:01.166" v="20377" actId="790"/>
          <ac:spMkLst>
            <pc:docMk/>
            <pc:sldMk cId="3484757520" sldId="485"/>
            <ac:spMk id="7923" creationId="{6E161195-98B7-45FE-A148-BF93B643ED50}"/>
          </ac:spMkLst>
        </pc:spChg>
        <pc:spChg chg="mod">
          <ac:chgData name="Kolakowski, Artur" userId="9c34c8cc-b1df-44f6-bea5-dcf7a54ee35f" providerId="ADAL" clId="{3840EB45-74CA-49F5-8548-3DE287019A31}" dt="2022-12-08T10:52:01.169" v="20378" actId="790"/>
          <ac:spMkLst>
            <pc:docMk/>
            <pc:sldMk cId="3484757520" sldId="485"/>
            <ac:spMk id="7924" creationId="{09161BA7-809B-43F8-878B-9B0FF26F800C}"/>
          </ac:spMkLst>
        </pc:spChg>
        <pc:spChg chg="mod">
          <ac:chgData name="Kolakowski, Artur" userId="9c34c8cc-b1df-44f6-bea5-dcf7a54ee35f" providerId="ADAL" clId="{3840EB45-74CA-49F5-8548-3DE287019A31}" dt="2022-12-08T10:52:01.171" v="20379" actId="790"/>
          <ac:spMkLst>
            <pc:docMk/>
            <pc:sldMk cId="3484757520" sldId="485"/>
            <ac:spMk id="7925" creationId="{2FA0DE13-E112-4F5B-B0C3-A13A07D7A27C}"/>
          </ac:spMkLst>
        </pc:spChg>
        <pc:spChg chg="mod">
          <ac:chgData name="Kolakowski, Artur" userId="9c34c8cc-b1df-44f6-bea5-dcf7a54ee35f" providerId="ADAL" clId="{3840EB45-74CA-49F5-8548-3DE287019A31}" dt="2022-12-08T10:52:01.173" v="20380" actId="790"/>
          <ac:spMkLst>
            <pc:docMk/>
            <pc:sldMk cId="3484757520" sldId="485"/>
            <ac:spMk id="7926" creationId="{5D86BE25-378B-431A-9199-3A29FD087741}"/>
          </ac:spMkLst>
        </pc:spChg>
        <pc:spChg chg="mod">
          <ac:chgData name="Kolakowski, Artur" userId="9c34c8cc-b1df-44f6-bea5-dcf7a54ee35f" providerId="ADAL" clId="{3840EB45-74CA-49F5-8548-3DE287019A31}" dt="2022-12-08T10:52:01.175" v="20381" actId="790"/>
          <ac:spMkLst>
            <pc:docMk/>
            <pc:sldMk cId="3484757520" sldId="485"/>
            <ac:spMk id="7927" creationId="{E22A8FF3-5240-497C-86AF-8165629BFDB5}"/>
          </ac:spMkLst>
        </pc:spChg>
        <pc:spChg chg="mod">
          <ac:chgData name="Kolakowski, Artur" userId="9c34c8cc-b1df-44f6-bea5-dcf7a54ee35f" providerId="ADAL" clId="{3840EB45-74CA-49F5-8548-3DE287019A31}" dt="2022-12-08T10:52:01.176" v="20382" actId="790"/>
          <ac:spMkLst>
            <pc:docMk/>
            <pc:sldMk cId="3484757520" sldId="485"/>
            <ac:spMk id="7928" creationId="{CE2E3365-55B1-4813-8757-318A15B1B13D}"/>
          </ac:spMkLst>
        </pc:spChg>
        <pc:spChg chg="mod">
          <ac:chgData name="Kolakowski, Artur" userId="9c34c8cc-b1df-44f6-bea5-dcf7a54ee35f" providerId="ADAL" clId="{3840EB45-74CA-49F5-8548-3DE287019A31}" dt="2022-12-08T10:52:01.178" v="20383" actId="790"/>
          <ac:spMkLst>
            <pc:docMk/>
            <pc:sldMk cId="3484757520" sldId="485"/>
            <ac:spMk id="7929" creationId="{4F089DF4-2A83-4748-9D24-D6F3D6F7A224}"/>
          </ac:spMkLst>
        </pc:spChg>
        <pc:spChg chg="mod">
          <ac:chgData name="Kolakowski, Artur" userId="9c34c8cc-b1df-44f6-bea5-dcf7a54ee35f" providerId="ADAL" clId="{3840EB45-74CA-49F5-8548-3DE287019A31}" dt="2022-12-08T10:52:01.180" v="20384" actId="790"/>
          <ac:spMkLst>
            <pc:docMk/>
            <pc:sldMk cId="3484757520" sldId="485"/>
            <ac:spMk id="7930" creationId="{9E38E06E-FB89-4CB7-80ED-BAEF7D945585}"/>
          </ac:spMkLst>
        </pc:spChg>
        <pc:spChg chg="mod">
          <ac:chgData name="Kolakowski, Artur" userId="9c34c8cc-b1df-44f6-bea5-dcf7a54ee35f" providerId="ADAL" clId="{3840EB45-74CA-49F5-8548-3DE287019A31}" dt="2022-12-08T10:52:01.183" v="20385" actId="790"/>
          <ac:spMkLst>
            <pc:docMk/>
            <pc:sldMk cId="3484757520" sldId="485"/>
            <ac:spMk id="7931" creationId="{697976BF-759E-433D-9E4A-EF5B5EDFE3FA}"/>
          </ac:spMkLst>
        </pc:spChg>
        <pc:spChg chg="mod">
          <ac:chgData name="Kolakowski, Artur" userId="9c34c8cc-b1df-44f6-bea5-dcf7a54ee35f" providerId="ADAL" clId="{3840EB45-74CA-49F5-8548-3DE287019A31}" dt="2022-12-08T10:52:01.186" v="20386" actId="790"/>
          <ac:spMkLst>
            <pc:docMk/>
            <pc:sldMk cId="3484757520" sldId="485"/>
            <ac:spMk id="7932" creationId="{A267D5B6-A6D3-433B-9AF8-DFD97DB54F25}"/>
          </ac:spMkLst>
        </pc:spChg>
        <pc:spChg chg="mod">
          <ac:chgData name="Kolakowski, Artur" userId="9c34c8cc-b1df-44f6-bea5-dcf7a54ee35f" providerId="ADAL" clId="{3840EB45-74CA-49F5-8548-3DE287019A31}" dt="2022-12-08T10:52:01.187" v="20387" actId="790"/>
          <ac:spMkLst>
            <pc:docMk/>
            <pc:sldMk cId="3484757520" sldId="485"/>
            <ac:spMk id="7933" creationId="{254E41F0-F05C-49B5-B5F9-5A3833072F32}"/>
          </ac:spMkLst>
        </pc:spChg>
        <pc:spChg chg="mod">
          <ac:chgData name="Kolakowski, Artur" userId="9c34c8cc-b1df-44f6-bea5-dcf7a54ee35f" providerId="ADAL" clId="{3840EB45-74CA-49F5-8548-3DE287019A31}" dt="2022-12-08T10:52:01.191" v="20388" actId="790"/>
          <ac:spMkLst>
            <pc:docMk/>
            <pc:sldMk cId="3484757520" sldId="485"/>
            <ac:spMk id="7934" creationId="{C8DF9E7D-D273-4BB4-9C2C-A400325AB8B0}"/>
          </ac:spMkLst>
        </pc:spChg>
        <pc:spChg chg="mod">
          <ac:chgData name="Kolakowski, Artur" userId="9c34c8cc-b1df-44f6-bea5-dcf7a54ee35f" providerId="ADAL" clId="{3840EB45-74CA-49F5-8548-3DE287019A31}" dt="2022-12-08T10:52:01.193" v="20389" actId="790"/>
          <ac:spMkLst>
            <pc:docMk/>
            <pc:sldMk cId="3484757520" sldId="485"/>
            <ac:spMk id="7935" creationId="{5D325C10-3189-4C40-96EA-188A3B73F607}"/>
          </ac:spMkLst>
        </pc:spChg>
        <pc:spChg chg="mod">
          <ac:chgData name="Kolakowski, Artur" userId="9c34c8cc-b1df-44f6-bea5-dcf7a54ee35f" providerId="ADAL" clId="{3840EB45-74CA-49F5-8548-3DE287019A31}" dt="2022-12-08T10:52:01.195" v="20390" actId="790"/>
          <ac:spMkLst>
            <pc:docMk/>
            <pc:sldMk cId="3484757520" sldId="485"/>
            <ac:spMk id="7936" creationId="{5945B51E-B807-4678-B1DB-B4ACA8EF678A}"/>
          </ac:spMkLst>
        </pc:spChg>
        <pc:spChg chg="mod">
          <ac:chgData name="Kolakowski, Artur" userId="9c34c8cc-b1df-44f6-bea5-dcf7a54ee35f" providerId="ADAL" clId="{3840EB45-74CA-49F5-8548-3DE287019A31}" dt="2022-12-08T10:52:01.197" v="20391" actId="790"/>
          <ac:spMkLst>
            <pc:docMk/>
            <pc:sldMk cId="3484757520" sldId="485"/>
            <ac:spMk id="7937" creationId="{171A8E83-352F-4D86-9FEB-3D66A2DBE8C1}"/>
          </ac:spMkLst>
        </pc:spChg>
        <pc:spChg chg="mod">
          <ac:chgData name="Kolakowski, Artur" userId="9c34c8cc-b1df-44f6-bea5-dcf7a54ee35f" providerId="ADAL" clId="{3840EB45-74CA-49F5-8548-3DE287019A31}" dt="2022-12-08T10:52:01.200" v="20392" actId="790"/>
          <ac:spMkLst>
            <pc:docMk/>
            <pc:sldMk cId="3484757520" sldId="485"/>
            <ac:spMk id="7938" creationId="{87278D16-E91A-4F66-AE28-8E96307C871C}"/>
          </ac:spMkLst>
        </pc:spChg>
        <pc:spChg chg="mod">
          <ac:chgData name="Kolakowski, Artur" userId="9c34c8cc-b1df-44f6-bea5-dcf7a54ee35f" providerId="ADAL" clId="{3840EB45-74CA-49F5-8548-3DE287019A31}" dt="2022-12-08T10:52:01.202" v="20393" actId="790"/>
          <ac:spMkLst>
            <pc:docMk/>
            <pc:sldMk cId="3484757520" sldId="485"/>
            <ac:spMk id="7939" creationId="{BFBF67A9-848B-4014-9A18-289A6E53391E}"/>
          </ac:spMkLst>
        </pc:spChg>
        <pc:spChg chg="mod">
          <ac:chgData name="Kolakowski, Artur" userId="9c34c8cc-b1df-44f6-bea5-dcf7a54ee35f" providerId="ADAL" clId="{3840EB45-74CA-49F5-8548-3DE287019A31}" dt="2022-12-08T10:52:01.204" v="20394" actId="790"/>
          <ac:spMkLst>
            <pc:docMk/>
            <pc:sldMk cId="3484757520" sldId="485"/>
            <ac:spMk id="7940" creationId="{9303EF54-B58C-4254-883B-926382BE7504}"/>
          </ac:spMkLst>
        </pc:spChg>
        <pc:spChg chg="mod">
          <ac:chgData name="Kolakowski, Artur" userId="9c34c8cc-b1df-44f6-bea5-dcf7a54ee35f" providerId="ADAL" clId="{3840EB45-74CA-49F5-8548-3DE287019A31}" dt="2022-12-08T10:52:01.206" v="20395" actId="790"/>
          <ac:spMkLst>
            <pc:docMk/>
            <pc:sldMk cId="3484757520" sldId="485"/>
            <ac:spMk id="7941" creationId="{20752EBB-916D-484F-B476-A13E4F81B2A8}"/>
          </ac:spMkLst>
        </pc:spChg>
        <pc:spChg chg="mod">
          <ac:chgData name="Kolakowski, Artur" userId="9c34c8cc-b1df-44f6-bea5-dcf7a54ee35f" providerId="ADAL" clId="{3840EB45-74CA-49F5-8548-3DE287019A31}" dt="2022-12-08T10:52:01.208" v="20396" actId="790"/>
          <ac:spMkLst>
            <pc:docMk/>
            <pc:sldMk cId="3484757520" sldId="485"/>
            <ac:spMk id="7942" creationId="{376E71D4-4008-4195-9A44-ACF0684C555C}"/>
          </ac:spMkLst>
        </pc:spChg>
        <pc:spChg chg="mod">
          <ac:chgData name="Kolakowski, Artur" userId="9c34c8cc-b1df-44f6-bea5-dcf7a54ee35f" providerId="ADAL" clId="{3840EB45-74CA-49F5-8548-3DE287019A31}" dt="2022-12-08T10:52:01.210" v="20397" actId="790"/>
          <ac:spMkLst>
            <pc:docMk/>
            <pc:sldMk cId="3484757520" sldId="485"/>
            <ac:spMk id="7943" creationId="{B904FE5D-9B49-4588-B2E4-E94DDDAF5EFD}"/>
          </ac:spMkLst>
        </pc:spChg>
        <pc:spChg chg="mod">
          <ac:chgData name="Kolakowski, Artur" userId="9c34c8cc-b1df-44f6-bea5-dcf7a54ee35f" providerId="ADAL" clId="{3840EB45-74CA-49F5-8548-3DE287019A31}" dt="2022-12-08T10:52:01.212" v="20398" actId="790"/>
          <ac:spMkLst>
            <pc:docMk/>
            <pc:sldMk cId="3484757520" sldId="485"/>
            <ac:spMk id="7944" creationId="{079377A4-34FA-4DF5-90C2-1B308174B476}"/>
          </ac:spMkLst>
        </pc:spChg>
        <pc:spChg chg="mod">
          <ac:chgData name="Kolakowski, Artur" userId="9c34c8cc-b1df-44f6-bea5-dcf7a54ee35f" providerId="ADAL" clId="{3840EB45-74CA-49F5-8548-3DE287019A31}" dt="2022-12-08T10:52:01.214" v="20399" actId="790"/>
          <ac:spMkLst>
            <pc:docMk/>
            <pc:sldMk cId="3484757520" sldId="485"/>
            <ac:spMk id="7945" creationId="{063757EE-9930-40CE-9CF2-E825425B35BD}"/>
          </ac:spMkLst>
        </pc:spChg>
        <pc:spChg chg="mod">
          <ac:chgData name="Kolakowski, Artur" userId="9c34c8cc-b1df-44f6-bea5-dcf7a54ee35f" providerId="ADAL" clId="{3840EB45-74CA-49F5-8548-3DE287019A31}" dt="2022-12-08T10:52:01.216" v="20400" actId="790"/>
          <ac:spMkLst>
            <pc:docMk/>
            <pc:sldMk cId="3484757520" sldId="485"/>
            <ac:spMk id="7946" creationId="{29C35685-D4DD-4A98-BEED-10864FCFF76A}"/>
          </ac:spMkLst>
        </pc:spChg>
        <pc:spChg chg="mod">
          <ac:chgData name="Kolakowski, Artur" userId="9c34c8cc-b1df-44f6-bea5-dcf7a54ee35f" providerId="ADAL" clId="{3840EB45-74CA-49F5-8548-3DE287019A31}" dt="2022-12-08T10:52:01.219" v="20401" actId="790"/>
          <ac:spMkLst>
            <pc:docMk/>
            <pc:sldMk cId="3484757520" sldId="485"/>
            <ac:spMk id="7947" creationId="{F9929D32-6E19-4B80-A198-B93C5C256414}"/>
          </ac:spMkLst>
        </pc:spChg>
        <pc:spChg chg="mod">
          <ac:chgData name="Kolakowski, Artur" userId="9c34c8cc-b1df-44f6-bea5-dcf7a54ee35f" providerId="ADAL" clId="{3840EB45-74CA-49F5-8548-3DE287019A31}" dt="2022-12-08T10:52:01.222" v="20402" actId="790"/>
          <ac:spMkLst>
            <pc:docMk/>
            <pc:sldMk cId="3484757520" sldId="485"/>
            <ac:spMk id="7948" creationId="{4DC09769-00F3-40B3-9040-D9FFA628EEEA}"/>
          </ac:spMkLst>
        </pc:spChg>
        <pc:spChg chg="mod">
          <ac:chgData name="Kolakowski, Artur" userId="9c34c8cc-b1df-44f6-bea5-dcf7a54ee35f" providerId="ADAL" clId="{3840EB45-74CA-49F5-8548-3DE287019A31}" dt="2022-12-08T10:52:01.223" v="20403" actId="790"/>
          <ac:spMkLst>
            <pc:docMk/>
            <pc:sldMk cId="3484757520" sldId="485"/>
            <ac:spMk id="7949" creationId="{487A1B67-DF2B-411D-99C7-46145D619059}"/>
          </ac:spMkLst>
        </pc:spChg>
        <pc:spChg chg="mod">
          <ac:chgData name="Kolakowski, Artur" userId="9c34c8cc-b1df-44f6-bea5-dcf7a54ee35f" providerId="ADAL" clId="{3840EB45-74CA-49F5-8548-3DE287019A31}" dt="2022-12-08T10:52:01.225" v="20404" actId="790"/>
          <ac:spMkLst>
            <pc:docMk/>
            <pc:sldMk cId="3484757520" sldId="485"/>
            <ac:spMk id="7950" creationId="{DBD6C236-B913-4060-BE6B-E820C10E6231}"/>
          </ac:spMkLst>
        </pc:spChg>
        <pc:spChg chg="mod">
          <ac:chgData name="Kolakowski, Artur" userId="9c34c8cc-b1df-44f6-bea5-dcf7a54ee35f" providerId="ADAL" clId="{3840EB45-74CA-49F5-8548-3DE287019A31}" dt="2022-12-08T10:52:01.228" v="20405" actId="790"/>
          <ac:spMkLst>
            <pc:docMk/>
            <pc:sldMk cId="3484757520" sldId="485"/>
            <ac:spMk id="7951" creationId="{9089F57A-C978-4558-A171-D6152682F0E2}"/>
          </ac:spMkLst>
        </pc:spChg>
        <pc:spChg chg="mod">
          <ac:chgData name="Kolakowski, Artur" userId="9c34c8cc-b1df-44f6-bea5-dcf7a54ee35f" providerId="ADAL" clId="{3840EB45-74CA-49F5-8548-3DE287019A31}" dt="2022-12-08T10:52:01.231" v="20406" actId="790"/>
          <ac:spMkLst>
            <pc:docMk/>
            <pc:sldMk cId="3484757520" sldId="485"/>
            <ac:spMk id="7952" creationId="{A8271A2D-2081-4319-BAB3-1FBF737D198F}"/>
          </ac:spMkLst>
        </pc:spChg>
        <pc:spChg chg="mod">
          <ac:chgData name="Kolakowski, Artur" userId="9c34c8cc-b1df-44f6-bea5-dcf7a54ee35f" providerId="ADAL" clId="{3840EB45-74CA-49F5-8548-3DE287019A31}" dt="2022-12-08T10:52:01.233" v="20407" actId="790"/>
          <ac:spMkLst>
            <pc:docMk/>
            <pc:sldMk cId="3484757520" sldId="485"/>
            <ac:spMk id="7953" creationId="{A114ECB3-A332-4D4F-9B37-23B6D74A198F}"/>
          </ac:spMkLst>
        </pc:spChg>
        <pc:spChg chg="mod">
          <ac:chgData name="Kolakowski, Artur" userId="9c34c8cc-b1df-44f6-bea5-dcf7a54ee35f" providerId="ADAL" clId="{3840EB45-74CA-49F5-8548-3DE287019A31}" dt="2022-12-08T10:52:01.235" v="20408" actId="790"/>
          <ac:spMkLst>
            <pc:docMk/>
            <pc:sldMk cId="3484757520" sldId="485"/>
            <ac:spMk id="7954" creationId="{3A9BE769-BFBD-40D6-A9C7-9E53D50A16F4}"/>
          </ac:spMkLst>
        </pc:spChg>
        <pc:spChg chg="mod">
          <ac:chgData name="Kolakowski, Artur" userId="9c34c8cc-b1df-44f6-bea5-dcf7a54ee35f" providerId="ADAL" clId="{3840EB45-74CA-49F5-8548-3DE287019A31}" dt="2022-12-08T10:52:01.237" v="20409" actId="790"/>
          <ac:spMkLst>
            <pc:docMk/>
            <pc:sldMk cId="3484757520" sldId="485"/>
            <ac:spMk id="7955" creationId="{88778FD9-4733-4F1D-B5AE-72FCBDD43F55}"/>
          </ac:spMkLst>
        </pc:spChg>
        <pc:spChg chg="mod">
          <ac:chgData name="Kolakowski, Artur" userId="9c34c8cc-b1df-44f6-bea5-dcf7a54ee35f" providerId="ADAL" clId="{3840EB45-74CA-49F5-8548-3DE287019A31}" dt="2022-12-08T10:52:01.239" v="20410" actId="790"/>
          <ac:spMkLst>
            <pc:docMk/>
            <pc:sldMk cId="3484757520" sldId="485"/>
            <ac:spMk id="7956" creationId="{C7D845B0-603F-4782-841B-F39DE1217CBB}"/>
          </ac:spMkLst>
        </pc:spChg>
        <pc:spChg chg="mod">
          <ac:chgData name="Kolakowski, Artur" userId="9c34c8cc-b1df-44f6-bea5-dcf7a54ee35f" providerId="ADAL" clId="{3840EB45-74CA-49F5-8548-3DE287019A31}" dt="2022-12-08T10:52:01.241" v="20411" actId="790"/>
          <ac:spMkLst>
            <pc:docMk/>
            <pc:sldMk cId="3484757520" sldId="485"/>
            <ac:spMk id="7957" creationId="{C3F3C55D-56CA-441F-B5DB-5A0D423EA6AE}"/>
          </ac:spMkLst>
        </pc:spChg>
        <pc:spChg chg="mod">
          <ac:chgData name="Kolakowski, Artur" userId="9c34c8cc-b1df-44f6-bea5-dcf7a54ee35f" providerId="ADAL" clId="{3840EB45-74CA-49F5-8548-3DE287019A31}" dt="2022-12-08T10:52:01.243" v="20412" actId="790"/>
          <ac:spMkLst>
            <pc:docMk/>
            <pc:sldMk cId="3484757520" sldId="485"/>
            <ac:spMk id="7958" creationId="{EEE6FCC8-16DB-4966-B6E8-C0D49E1A70CF}"/>
          </ac:spMkLst>
        </pc:spChg>
        <pc:spChg chg="mod">
          <ac:chgData name="Kolakowski, Artur" userId="9c34c8cc-b1df-44f6-bea5-dcf7a54ee35f" providerId="ADAL" clId="{3840EB45-74CA-49F5-8548-3DE287019A31}" dt="2022-12-08T10:52:01.245" v="20413" actId="790"/>
          <ac:spMkLst>
            <pc:docMk/>
            <pc:sldMk cId="3484757520" sldId="485"/>
            <ac:spMk id="7959" creationId="{B76DE277-0F0A-426C-9513-2CEEFE831D5D}"/>
          </ac:spMkLst>
        </pc:spChg>
        <pc:spChg chg="mod">
          <ac:chgData name="Kolakowski, Artur" userId="9c34c8cc-b1df-44f6-bea5-dcf7a54ee35f" providerId="ADAL" clId="{3840EB45-74CA-49F5-8548-3DE287019A31}" dt="2022-12-08T10:52:01.248" v="20414" actId="790"/>
          <ac:spMkLst>
            <pc:docMk/>
            <pc:sldMk cId="3484757520" sldId="485"/>
            <ac:spMk id="7960" creationId="{B7EB9154-BB44-482B-AA3C-54665CCF880C}"/>
          </ac:spMkLst>
        </pc:spChg>
        <pc:spChg chg="mod">
          <ac:chgData name="Kolakowski, Artur" userId="9c34c8cc-b1df-44f6-bea5-dcf7a54ee35f" providerId="ADAL" clId="{3840EB45-74CA-49F5-8548-3DE287019A31}" dt="2022-12-08T10:52:01.250" v="20415" actId="790"/>
          <ac:spMkLst>
            <pc:docMk/>
            <pc:sldMk cId="3484757520" sldId="485"/>
            <ac:spMk id="7961" creationId="{BCB2C461-649F-46F1-AC17-F7532DBB5AC0}"/>
          </ac:spMkLst>
        </pc:spChg>
        <pc:spChg chg="mod">
          <ac:chgData name="Kolakowski, Artur" userId="9c34c8cc-b1df-44f6-bea5-dcf7a54ee35f" providerId="ADAL" clId="{3840EB45-74CA-49F5-8548-3DE287019A31}" dt="2022-12-08T10:52:01.253" v="20416" actId="790"/>
          <ac:spMkLst>
            <pc:docMk/>
            <pc:sldMk cId="3484757520" sldId="485"/>
            <ac:spMk id="7962" creationId="{DAB25C2E-7A97-4BDD-8F85-C773D87A9411}"/>
          </ac:spMkLst>
        </pc:spChg>
        <pc:spChg chg="mod">
          <ac:chgData name="Kolakowski, Artur" userId="9c34c8cc-b1df-44f6-bea5-dcf7a54ee35f" providerId="ADAL" clId="{3840EB45-74CA-49F5-8548-3DE287019A31}" dt="2022-12-08T10:52:01.258" v="20417" actId="790"/>
          <ac:spMkLst>
            <pc:docMk/>
            <pc:sldMk cId="3484757520" sldId="485"/>
            <ac:spMk id="7963" creationId="{4934AAC8-5139-4586-A214-9EF1153A90F1}"/>
          </ac:spMkLst>
        </pc:spChg>
        <pc:spChg chg="mod">
          <ac:chgData name="Kolakowski, Artur" userId="9c34c8cc-b1df-44f6-bea5-dcf7a54ee35f" providerId="ADAL" clId="{3840EB45-74CA-49F5-8548-3DE287019A31}" dt="2022-12-08T10:52:01.260" v="20418" actId="790"/>
          <ac:spMkLst>
            <pc:docMk/>
            <pc:sldMk cId="3484757520" sldId="485"/>
            <ac:spMk id="7964" creationId="{E3D15523-B65D-43C8-AC1F-D5C559628FE3}"/>
          </ac:spMkLst>
        </pc:spChg>
        <pc:spChg chg="mod">
          <ac:chgData name="Kolakowski, Artur" userId="9c34c8cc-b1df-44f6-bea5-dcf7a54ee35f" providerId="ADAL" clId="{3840EB45-74CA-49F5-8548-3DE287019A31}" dt="2022-12-08T10:52:01.263" v="20419" actId="790"/>
          <ac:spMkLst>
            <pc:docMk/>
            <pc:sldMk cId="3484757520" sldId="485"/>
            <ac:spMk id="7965" creationId="{29BCD5AA-D015-43F9-81EE-9A7C8A1D6C56}"/>
          </ac:spMkLst>
        </pc:spChg>
        <pc:spChg chg="mod">
          <ac:chgData name="Kolakowski, Artur" userId="9c34c8cc-b1df-44f6-bea5-dcf7a54ee35f" providerId="ADAL" clId="{3840EB45-74CA-49F5-8548-3DE287019A31}" dt="2022-12-08T10:52:01.266" v="20420" actId="790"/>
          <ac:spMkLst>
            <pc:docMk/>
            <pc:sldMk cId="3484757520" sldId="485"/>
            <ac:spMk id="7966" creationId="{B90BBAC9-C586-49D9-A047-C916524A19BC}"/>
          </ac:spMkLst>
        </pc:spChg>
        <pc:spChg chg="mod">
          <ac:chgData name="Kolakowski, Artur" userId="9c34c8cc-b1df-44f6-bea5-dcf7a54ee35f" providerId="ADAL" clId="{3840EB45-74CA-49F5-8548-3DE287019A31}" dt="2022-12-08T10:52:01.268" v="20421" actId="790"/>
          <ac:spMkLst>
            <pc:docMk/>
            <pc:sldMk cId="3484757520" sldId="485"/>
            <ac:spMk id="7967" creationId="{1767D179-A760-4B22-9D0E-98A88771321E}"/>
          </ac:spMkLst>
        </pc:spChg>
        <pc:spChg chg="mod">
          <ac:chgData name="Kolakowski, Artur" userId="9c34c8cc-b1df-44f6-bea5-dcf7a54ee35f" providerId="ADAL" clId="{3840EB45-74CA-49F5-8548-3DE287019A31}" dt="2022-12-08T10:52:01.270" v="20422" actId="790"/>
          <ac:spMkLst>
            <pc:docMk/>
            <pc:sldMk cId="3484757520" sldId="485"/>
            <ac:spMk id="7968" creationId="{409D4A48-4874-4397-8F4F-9BDA6DE5518E}"/>
          </ac:spMkLst>
        </pc:spChg>
        <pc:spChg chg="mod">
          <ac:chgData name="Kolakowski, Artur" userId="9c34c8cc-b1df-44f6-bea5-dcf7a54ee35f" providerId="ADAL" clId="{3840EB45-74CA-49F5-8548-3DE287019A31}" dt="2022-12-08T10:52:01.273" v="20423" actId="790"/>
          <ac:spMkLst>
            <pc:docMk/>
            <pc:sldMk cId="3484757520" sldId="485"/>
            <ac:spMk id="7969" creationId="{4EB8747E-0C72-48C4-9DD5-CD63F06E01FD}"/>
          </ac:spMkLst>
        </pc:spChg>
        <pc:spChg chg="mod">
          <ac:chgData name="Kolakowski, Artur" userId="9c34c8cc-b1df-44f6-bea5-dcf7a54ee35f" providerId="ADAL" clId="{3840EB45-74CA-49F5-8548-3DE287019A31}" dt="2022-12-08T10:52:01.275" v="20424" actId="790"/>
          <ac:spMkLst>
            <pc:docMk/>
            <pc:sldMk cId="3484757520" sldId="485"/>
            <ac:spMk id="7970" creationId="{2897A3CF-105C-441F-A19C-B80BFBD4C752}"/>
          </ac:spMkLst>
        </pc:spChg>
        <pc:spChg chg="mod">
          <ac:chgData name="Kolakowski, Artur" userId="9c34c8cc-b1df-44f6-bea5-dcf7a54ee35f" providerId="ADAL" clId="{3840EB45-74CA-49F5-8548-3DE287019A31}" dt="2022-12-08T10:52:01.276" v="20425" actId="790"/>
          <ac:spMkLst>
            <pc:docMk/>
            <pc:sldMk cId="3484757520" sldId="485"/>
            <ac:spMk id="7971" creationId="{B8AFE4B6-1A87-44F3-8DBC-4748696B4BBF}"/>
          </ac:spMkLst>
        </pc:spChg>
        <pc:spChg chg="mod">
          <ac:chgData name="Kolakowski, Artur" userId="9c34c8cc-b1df-44f6-bea5-dcf7a54ee35f" providerId="ADAL" clId="{3840EB45-74CA-49F5-8548-3DE287019A31}" dt="2022-12-08T10:52:01.279" v="20426" actId="790"/>
          <ac:spMkLst>
            <pc:docMk/>
            <pc:sldMk cId="3484757520" sldId="485"/>
            <ac:spMk id="7972" creationId="{E70200EC-326F-4192-8D4C-2C9B2F3190E3}"/>
          </ac:spMkLst>
        </pc:spChg>
        <pc:spChg chg="mod">
          <ac:chgData name="Kolakowski, Artur" userId="9c34c8cc-b1df-44f6-bea5-dcf7a54ee35f" providerId="ADAL" clId="{3840EB45-74CA-49F5-8548-3DE287019A31}" dt="2022-12-08T10:52:01.282" v="20427" actId="790"/>
          <ac:spMkLst>
            <pc:docMk/>
            <pc:sldMk cId="3484757520" sldId="485"/>
            <ac:spMk id="7973" creationId="{13FE3B83-FFD1-4B93-905F-F8A7B1419F8F}"/>
          </ac:spMkLst>
        </pc:spChg>
        <pc:spChg chg="mod">
          <ac:chgData name="Kolakowski, Artur" userId="9c34c8cc-b1df-44f6-bea5-dcf7a54ee35f" providerId="ADAL" clId="{3840EB45-74CA-49F5-8548-3DE287019A31}" dt="2022-12-08T10:52:01.284" v="20428" actId="790"/>
          <ac:spMkLst>
            <pc:docMk/>
            <pc:sldMk cId="3484757520" sldId="485"/>
            <ac:spMk id="7974" creationId="{A38EBD1B-AFF6-4A05-9FDA-F7D57AC3AB5A}"/>
          </ac:spMkLst>
        </pc:spChg>
        <pc:spChg chg="mod">
          <ac:chgData name="Kolakowski, Artur" userId="9c34c8cc-b1df-44f6-bea5-dcf7a54ee35f" providerId="ADAL" clId="{3840EB45-74CA-49F5-8548-3DE287019A31}" dt="2022-12-08T10:52:01.286" v="20429" actId="790"/>
          <ac:spMkLst>
            <pc:docMk/>
            <pc:sldMk cId="3484757520" sldId="485"/>
            <ac:spMk id="7975" creationId="{E36AEF14-C676-4658-9D70-30C02DDC26C3}"/>
          </ac:spMkLst>
        </pc:spChg>
        <pc:spChg chg="mod">
          <ac:chgData name="Kolakowski, Artur" userId="9c34c8cc-b1df-44f6-bea5-dcf7a54ee35f" providerId="ADAL" clId="{3840EB45-74CA-49F5-8548-3DE287019A31}" dt="2022-12-08T10:52:01.288" v="20430" actId="790"/>
          <ac:spMkLst>
            <pc:docMk/>
            <pc:sldMk cId="3484757520" sldId="485"/>
            <ac:spMk id="7976" creationId="{4B7AAC0C-5BA3-4CE6-9986-1ECB1E5066DB}"/>
          </ac:spMkLst>
        </pc:spChg>
        <pc:spChg chg="mod">
          <ac:chgData name="Kolakowski, Artur" userId="9c34c8cc-b1df-44f6-bea5-dcf7a54ee35f" providerId="ADAL" clId="{3840EB45-74CA-49F5-8548-3DE287019A31}" dt="2022-12-08T10:52:01.290" v="20431" actId="790"/>
          <ac:spMkLst>
            <pc:docMk/>
            <pc:sldMk cId="3484757520" sldId="485"/>
            <ac:spMk id="7977" creationId="{9A1D2024-3F46-4D8E-AB88-D4F6F5410D2F}"/>
          </ac:spMkLst>
        </pc:spChg>
        <pc:spChg chg="mod">
          <ac:chgData name="Kolakowski, Artur" userId="9c34c8cc-b1df-44f6-bea5-dcf7a54ee35f" providerId="ADAL" clId="{3840EB45-74CA-49F5-8548-3DE287019A31}" dt="2022-12-08T10:52:01.292" v="20432" actId="790"/>
          <ac:spMkLst>
            <pc:docMk/>
            <pc:sldMk cId="3484757520" sldId="485"/>
            <ac:spMk id="7978" creationId="{CDB363A8-5F9A-43BF-9A6E-E9F63CD96CE6}"/>
          </ac:spMkLst>
        </pc:spChg>
        <pc:spChg chg="mod">
          <ac:chgData name="Kolakowski, Artur" userId="9c34c8cc-b1df-44f6-bea5-dcf7a54ee35f" providerId="ADAL" clId="{3840EB45-74CA-49F5-8548-3DE287019A31}" dt="2022-12-08T10:52:01.294" v="20433" actId="790"/>
          <ac:spMkLst>
            <pc:docMk/>
            <pc:sldMk cId="3484757520" sldId="485"/>
            <ac:spMk id="7979" creationId="{A04026F9-4992-44D1-8393-E9959B3C2A6D}"/>
          </ac:spMkLst>
        </pc:spChg>
        <pc:spChg chg="mod">
          <ac:chgData name="Kolakowski, Artur" userId="9c34c8cc-b1df-44f6-bea5-dcf7a54ee35f" providerId="ADAL" clId="{3840EB45-74CA-49F5-8548-3DE287019A31}" dt="2022-12-08T10:52:01.296" v="20434" actId="790"/>
          <ac:spMkLst>
            <pc:docMk/>
            <pc:sldMk cId="3484757520" sldId="485"/>
            <ac:spMk id="7980" creationId="{D41D7ACD-B2FB-45F2-ACBB-741615288116}"/>
          </ac:spMkLst>
        </pc:spChg>
        <pc:spChg chg="mod">
          <ac:chgData name="Kolakowski, Artur" userId="9c34c8cc-b1df-44f6-bea5-dcf7a54ee35f" providerId="ADAL" clId="{3840EB45-74CA-49F5-8548-3DE287019A31}" dt="2022-12-08T10:52:01.299" v="20435" actId="790"/>
          <ac:spMkLst>
            <pc:docMk/>
            <pc:sldMk cId="3484757520" sldId="485"/>
            <ac:spMk id="7981" creationId="{FC2CB6F9-D760-4F51-A01F-D9ABD34B3A4B}"/>
          </ac:spMkLst>
        </pc:spChg>
        <pc:spChg chg="mod">
          <ac:chgData name="Kolakowski, Artur" userId="9c34c8cc-b1df-44f6-bea5-dcf7a54ee35f" providerId="ADAL" clId="{3840EB45-74CA-49F5-8548-3DE287019A31}" dt="2022-12-08T10:52:01.302" v="20436" actId="790"/>
          <ac:spMkLst>
            <pc:docMk/>
            <pc:sldMk cId="3484757520" sldId="485"/>
            <ac:spMk id="7982" creationId="{804B3319-91AF-4224-BBAA-32786687325E}"/>
          </ac:spMkLst>
        </pc:spChg>
        <pc:spChg chg="mod">
          <ac:chgData name="Kolakowski, Artur" userId="9c34c8cc-b1df-44f6-bea5-dcf7a54ee35f" providerId="ADAL" clId="{3840EB45-74CA-49F5-8548-3DE287019A31}" dt="2022-12-08T10:52:01.304" v="20437" actId="790"/>
          <ac:spMkLst>
            <pc:docMk/>
            <pc:sldMk cId="3484757520" sldId="485"/>
            <ac:spMk id="7983" creationId="{65C18AB8-ABC8-49D2-81FB-F072083A6FBB}"/>
          </ac:spMkLst>
        </pc:spChg>
        <pc:spChg chg="mod">
          <ac:chgData name="Kolakowski, Artur" userId="9c34c8cc-b1df-44f6-bea5-dcf7a54ee35f" providerId="ADAL" clId="{3840EB45-74CA-49F5-8548-3DE287019A31}" dt="2022-12-08T10:52:01.306" v="20438" actId="790"/>
          <ac:spMkLst>
            <pc:docMk/>
            <pc:sldMk cId="3484757520" sldId="485"/>
            <ac:spMk id="7984" creationId="{A64A74C5-E819-480E-A7AB-9466127122BE}"/>
          </ac:spMkLst>
        </pc:spChg>
        <pc:spChg chg="mod">
          <ac:chgData name="Kolakowski, Artur" userId="9c34c8cc-b1df-44f6-bea5-dcf7a54ee35f" providerId="ADAL" clId="{3840EB45-74CA-49F5-8548-3DE287019A31}" dt="2022-12-08T10:52:01.308" v="20439" actId="790"/>
          <ac:spMkLst>
            <pc:docMk/>
            <pc:sldMk cId="3484757520" sldId="485"/>
            <ac:spMk id="7985" creationId="{09514254-E15F-410E-9F0B-0206E3D8BCF5}"/>
          </ac:spMkLst>
        </pc:spChg>
        <pc:spChg chg="mod">
          <ac:chgData name="Kolakowski, Artur" userId="9c34c8cc-b1df-44f6-bea5-dcf7a54ee35f" providerId="ADAL" clId="{3840EB45-74CA-49F5-8548-3DE287019A31}" dt="2022-12-08T10:52:01.311" v="20440" actId="790"/>
          <ac:spMkLst>
            <pc:docMk/>
            <pc:sldMk cId="3484757520" sldId="485"/>
            <ac:spMk id="7986" creationId="{26128074-F51E-4CC3-B55B-F5943F5B14EC}"/>
          </ac:spMkLst>
        </pc:spChg>
        <pc:spChg chg="mod">
          <ac:chgData name="Kolakowski, Artur" userId="9c34c8cc-b1df-44f6-bea5-dcf7a54ee35f" providerId="ADAL" clId="{3840EB45-74CA-49F5-8548-3DE287019A31}" dt="2022-12-08T10:52:01.314" v="20441" actId="790"/>
          <ac:spMkLst>
            <pc:docMk/>
            <pc:sldMk cId="3484757520" sldId="485"/>
            <ac:spMk id="7987" creationId="{093AD4B7-0FBC-4754-9F0E-CB1827A85931}"/>
          </ac:spMkLst>
        </pc:spChg>
        <pc:spChg chg="mod">
          <ac:chgData name="Kolakowski, Artur" userId="9c34c8cc-b1df-44f6-bea5-dcf7a54ee35f" providerId="ADAL" clId="{3840EB45-74CA-49F5-8548-3DE287019A31}" dt="2022-12-08T10:52:01.316" v="20442" actId="790"/>
          <ac:spMkLst>
            <pc:docMk/>
            <pc:sldMk cId="3484757520" sldId="485"/>
            <ac:spMk id="7988" creationId="{8789F6BF-5AD2-4F92-B414-6A7F4CF8BDDD}"/>
          </ac:spMkLst>
        </pc:spChg>
        <pc:spChg chg="mod">
          <ac:chgData name="Kolakowski, Artur" userId="9c34c8cc-b1df-44f6-bea5-dcf7a54ee35f" providerId="ADAL" clId="{3840EB45-74CA-49F5-8548-3DE287019A31}" dt="2022-12-08T10:52:06.339" v="21813" actId="790"/>
          <ac:spMkLst>
            <pc:docMk/>
            <pc:sldMk cId="3484757520" sldId="485"/>
            <ac:spMk id="7996" creationId="{C00DD324-F642-4282-BEDE-54E03734D11C}"/>
          </ac:spMkLst>
        </pc:spChg>
        <pc:spChg chg="mod">
          <ac:chgData name="Kolakowski, Artur" userId="9c34c8cc-b1df-44f6-bea5-dcf7a54ee35f" providerId="ADAL" clId="{3840EB45-74CA-49F5-8548-3DE287019A31}" dt="2022-12-08T10:52:06.342" v="21814" actId="790"/>
          <ac:spMkLst>
            <pc:docMk/>
            <pc:sldMk cId="3484757520" sldId="485"/>
            <ac:spMk id="7997" creationId="{558C18CF-0E82-43BD-8251-9514C8DA0556}"/>
          </ac:spMkLst>
        </pc:spChg>
        <pc:spChg chg="mod">
          <ac:chgData name="Kolakowski, Artur" userId="9c34c8cc-b1df-44f6-bea5-dcf7a54ee35f" providerId="ADAL" clId="{3840EB45-74CA-49F5-8548-3DE287019A31}" dt="2022-12-08T10:52:06.346" v="21815" actId="790"/>
          <ac:spMkLst>
            <pc:docMk/>
            <pc:sldMk cId="3484757520" sldId="485"/>
            <ac:spMk id="7998" creationId="{226F4B8C-B979-44A7-AF2E-BA0FCC9F3B67}"/>
          </ac:spMkLst>
        </pc:spChg>
        <pc:spChg chg="mod">
          <ac:chgData name="Kolakowski, Artur" userId="9c34c8cc-b1df-44f6-bea5-dcf7a54ee35f" providerId="ADAL" clId="{3840EB45-74CA-49F5-8548-3DE287019A31}" dt="2022-12-08T10:52:06.349" v="21816" actId="790"/>
          <ac:spMkLst>
            <pc:docMk/>
            <pc:sldMk cId="3484757520" sldId="485"/>
            <ac:spMk id="7999" creationId="{C342662F-9C11-4900-93EE-E422E88385A9}"/>
          </ac:spMkLst>
        </pc:spChg>
        <pc:spChg chg="mod">
          <ac:chgData name="Kolakowski, Artur" userId="9c34c8cc-b1df-44f6-bea5-dcf7a54ee35f" providerId="ADAL" clId="{3840EB45-74CA-49F5-8548-3DE287019A31}" dt="2022-12-08T10:52:06.352" v="21817" actId="790"/>
          <ac:spMkLst>
            <pc:docMk/>
            <pc:sldMk cId="3484757520" sldId="485"/>
            <ac:spMk id="8000" creationId="{5D9C1536-1BC8-4484-8D2B-BF7DE1618A91}"/>
          </ac:spMkLst>
        </pc:spChg>
        <pc:spChg chg="mod">
          <ac:chgData name="Kolakowski, Artur" userId="9c34c8cc-b1df-44f6-bea5-dcf7a54ee35f" providerId="ADAL" clId="{3840EB45-74CA-49F5-8548-3DE287019A31}" dt="2022-12-08T10:52:06.356" v="21818" actId="790"/>
          <ac:spMkLst>
            <pc:docMk/>
            <pc:sldMk cId="3484757520" sldId="485"/>
            <ac:spMk id="8001" creationId="{B50CD30C-04E7-4D40-B710-33E5BC96831E}"/>
          </ac:spMkLst>
        </pc:spChg>
        <pc:spChg chg="mod">
          <ac:chgData name="Kolakowski, Artur" userId="9c34c8cc-b1df-44f6-bea5-dcf7a54ee35f" providerId="ADAL" clId="{3840EB45-74CA-49F5-8548-3DE287019A31}" dt="2022-12-08T10:52:06.359" v="21819" actId="790"/>
          <ac:spMkLst>
            <pc:docMk/>
            <pc:sldMk cId="3484757520" sldId="485"/>
            <ac:spMk id="8002" creationId="{288EF5A2-9622-4A9C-9524-47EC54DFF1A6}"/>
          </ac:spMkLst>
        </pc:spChg>
        <pc:spChg chg="mod">
          <ac:chgData name="Kolakowski, Artur" userId="9c34c8cc-b1df-44f6-bea5-dcf7a54ee35f" providerId="ADAL" clId="{3840EB45-74CA-49F5-8548-3DE287019A31}" dt="2022-12-08T10:52:06.362" v="21820" actId="790"/>
          <ac:spMkLst>
            <pc:docMk/>
            <pc:sldMk cId="3484757520" sldId="485"/>
            <ac:spMk id="8003" creationId="{43BBAE0D-69CF-4879-849E-FC8F8377AB9D}"/>
          </ac:spMkLst>
        </pc:spChg>
        <pc:spChg chg="mod">
          <ac:chgData name="Kolakowski, Artur" userId="9c34c8cc-b1df-44f6-bea5-dcf7a54ee35f" providerId="ADAL" clId="{3840EB45-74CA-49F5-8548-3DE287019A31}" dt="2022-12-08T10:52:06.365" v="21821" actId="790"/>
          <ac:spMkLst>
            <pc:docMk/>
            <pc:sldMk cId="3484757520" sldId="485"/>
            <ac:spMk id="8004" creationId="{D8A4154E-58A3-4A5C-9CF5-90F1D2B91941}"/>
          </ac:spMkLst>
        </pc:spChg>
        <pc:spChg chg="mod">
          <ac:chgData name="Kolakowski, Artur" userId="9c34c8cc-b1df-44f6-bea5-dcf7a54ee35f" providerId="ADAL" clId="{3840EB45-74CA-49F5-8548-3DE287019A31}" dt="2022-12-08T10:52:06.368" v="21822" actId="790"/>
          <ac:spMkLst>
            <pc:docMk/>
            <pc:sldMk cId="3484757520" sldId="485"/>
            <ac:spMk id="8005" creationId="{17FDCDBF-2E24-42BE-871D-88F396D9C6F1}"/>
          </ac:spMkLst>
        </pc:spChg>
        <pc:spChg chg="mod">
          <ac:chgData name="Kolakowski, Artur" userId="9c34c8cc-b1df-44f6-bea5-dcf7a54ee35f" providerId="ADAL" clId="{3840EB45-74CA-49F5-8548-3DE287019A31}" dt="2022-12-08T10:52:06.371" v="21823" actId="790"/>
          <ac:spMkLst>
            <pc:docMk/>
            <pc:sldMk cId="3484757520" sldId="485"/>
            <ac:spMk id="8006" creationId="{E9EF1661-4CB6-47E1-A850-62920A0BD540}"/>
          </ac:spMkLst>
        </pc:spChg>
        <pc:spChg chg="mod">
          <ac:chgData name="Kolakowski, Artur" userId="9c34c8cc-b1df-44f6-bea5-dcf7a54ee35f" providerId="ADAL" clId="{3840EB45-74CA-49F5-8548-3DE287019A31}" dt="2022-12-08T10:52:06.374" v="21824" actId="790"/>
          <ac:spMkLst>
            <pc:docMk/>
            <pc:sldMk cId="3484757520" sldId="485"/>
            <ac:spMk id="8007" creationId="{6B68F765-831B-4F08-8DFD-9D48D9D7315B}"/>
          </ac:spMkLst>
        </pc:spChg>
        <pc:spChg chg="mod">
          <ac:chgData name="Kolakowski, Artur" userId="9c34c8cc-b1df-44f6-bea5-dcf7a54ee35f" providerId="ADAL" clId="{3840EB45-74CA-49F5-8548-3DE287019A31}" dt="2022-12-08T10:52:06.378" v="21825" actId="790"/>
          <ac:spMkLst>
            <pc:docMk/>
            <pc:sldMk cId="3484757520" sldId="485"/>
            <ac:spMk id="8008" creationId="{7FDFDA7F-F7A7-40FD-931D-5558EFA7869C}"/>
          </ac:spMkLst>
        </pc:spChg>
        <pc:spChg chg="mod">
          <ac:chgData name="Kolakowski, Artur" userId="9c34c8cc-b1df-44f6-bea5-dcf7a54ee35f" providerId="ADAL" clId="{3840EB45-74CA-49F5-8548-3DE287019A31}" dt="2022-12-08T10:52:06.380" v="21826" actId="790"/>
          <ac:spMkLst>
            <pc:docMk/>
            <pc:sldMk cId="3484757520" sldId="485"/>
            <ac:spMk id="8009" creationId="{AE883118-10A1-48EA-8506-CAE76B6C85C7}"/>
          </ac:spMkLst>
        </pc:spChg>
        <pc:spChg chg="mod">
          <ac:chgData name="Kolakowski, Artur" userId="9c34c8cc-b1df-44f6-bea5-dcf7a54ee35f" providerId="ADAL" clId="{3840EB45-74CA-49F5-8548-3DE287019A31}" dt="2022-12-08T10:52:06.384" v="21827" actId="790"/>
          <ac:spMkLst>
            <pc:docMk/>
            <pc:sldMk cId="3484757520" sldId="485"/>
            <ac:spMk id="8010" creationId="{7C23D720-B38D-46E4-97CF-26FDC49F346E}"/>
          </ac:spMkLst>
        </pc:spChg>
        <pc:spChg chg="mod">
          <ac:chgData name="Kolakowski, Artur" userId="9c34c8cc-b1df-44f6-bea5-dcf7a54ee35f" providerId="ADAL" clId="{3840EB45-74CA-49F5-8548-3DE287019A31}" dt="2022-12-08T10:52:06.388" v="21828" actId="790"/>
          <ac:spMkLst>
            <pc:docMk/>
            <pc:sldMk cId="3484757520" sldId="485"/>
            <ac:spMk id="8011" creationId="{C089A1D2-E00E-46E0-9070-E40AD28BB4FE}"/>
          </ac:spMkLst>
        </pc:spChg>
        <pc:spChg chg="mod">
          <ac:chgData name="Kolakowski, Artur" userId="9c34c8cc-b1df-44f6-bea5-dcf7a54ee35f" providerId="ADAL" clId="{3840EB45-74CA-49F5-8548-3DE287019A31}" dt="2022-12-08T10:52:06.392" v="21829" actId="790"/>
          <ac:spMkLst>
            <pc:docMk/>
            <pc:sldMk cId="3484757520" sldId="485"/>
            <ac:spMk id="8012" creationId="{63E1DB20-E12E-45D0-8BD1-679F652EE9F9}"/>
          </ac:spMkLst>
        </pc:spChg>
        <pc:spChg chg="mod">
          <ac:chgData name="Kolakowski, Artur" userId="9c34c8cc-b1df-44f6-bea5-dcf7a54ee35f" providerId="ADAL" clId="{3840EB45-74CA-49F5-8548-3DE287019A31}" dt="2022-12-08T10:52:06.395" v="21830" actId="790"/>
          <ac:spMkLst>
            <pc:docMk/>
            <pc:sldMk cId="3484757520" sldId="485"/>
            <ac:spMk id="8013" creationId="{B129A420-C33C-47FF-9A37-2D846BC65C1F}"/>
          </ac:spMkLst>
        </pc:spChg>
        <pc:spChg chg="mod">
          <ac:chgData name="Kolakowski, Artur" userId="9c34c8cc-b1df-44f6-bea5-dcf7a54ee35f" providerId="ADAL" clId="{3840EB45-74CA-49F5-8548-3DE287019A31}" dt="2022-12-08T10:52:06.398" v="21831" actId="790"/>
          <ac:spMkLst>
            <pc:docMk/>
            <pc:sldMk cId="3484757520" sldId="485"/>
            <ac:spMk id="8014" creationId="{8B7A1F79-AA9C-40C3-AA22-A49C3DDC957D}"/>
          </ac:spMkLst>
        </pc:spChg>
        <pc:spChg chg="mod">
          <ac:chgData name="Kolakowski, Artur" userId="9c34c8cc-b1df-44f6-bea5-dcf7a54ee35f" providerId="ADAL" clId="{3840EB45-74CA-49F5-8548-3DE287019A31}" dt="2022-12-08T10:52:06.400" v="21832" actId="790"/>
          <ac:spMkLst>
            <pc:docMk/>
            <pc:sldMk cId="3484757520" sldId="485"/>
            <ac:spMk id="8015" creationId="{5A9397EC-D080-46FC-BE3C-75E8D383D124}"/>
          </ac:spMkLst>
        </pc:spChg>
        <pc:spChg chg="mod">
          <ac:chgData name="Kolakowski, Artur" userId="9c34c8cc-b1df-44f6-bea5-dcf7a54ee35f" providerId="ADAL" clId="{3840EB45-74CA-49F5-8548-3DE287019A31}" dt="2022-12-08T10:52:06.404" v="21833" actId="790"/>
          <ac:spMkLst>
            <pc:docMk/>
            <pc:sldMk cId="3484757520" sldId="485"/>
            <ac:spMk id="8016" creationId="{19B5B6FA-F301-4822-B285-B952F8BC2E1E}"/>
          </ac:spMkLst>
        </pc:spChg>
        <pc:spChg chg="mod">
          <ac:chgData name="Kolakowski, Artur" userId="9c34c8cc-b1df-44f6-bea5-dcf7a54ee35f" providerId="ADAL" clId="{3840EB45-74CA-49F5-8548-3DE287019A31}" dt="2022-12-08T10:52:06.408" v="21834" actId="790"/>
          <ac:spMkLst>
            <pc:docMk/>
            <pc:sldMk cId="3484757520" sldId="485"/>
            <ac:spMk id="8017" creationId="{B97DFEF1-7FC1-4D13-9F89-36A953473AE7}"/>
          </ac:spMkLst>
        </pc:spChg>
        <pc:spChg chg="mod">
          <ac:chgData name="Kolakowski, Artur" userId="9c34c8cc-b1df-44f6-bea5-dcf7a54ee35f" providerId="ADAL" clId="{3840EB45-74CA-49F5-8548-3DE287019A31}" dt="2022-12-08T10:52:06.411" v="21835" actId="790"/>
          <ac:spMkLst>
            <pc:docMk/>
            <pc:sldMk cId="3484757520" sldId="485"/>
            <ac:spMk id="8018" creationId="{F7EFD828-35F3-411D-BCAB-9FA98AF50C27}"/>
          </ac:spMkLst>
        </pc:spChg>
        <pc:spChg chg="mod">
          <ac:chgData name="Kolakowski, Artur" userId="9c34c8cc-b1df-44f6-bea5-dcf7a54ee35f" providerId="ADAL" clId="{3840EB45-74CA-49F5-8548-3DE287019A31}" dt="2022-12-08T10:52:06.414" v="21836" actId="790"/>
          <ac:spMkLst>
            <pc:docMk/>
            <pc:sldMk cId="3484757520" sldId="485"/>
            <ac:spMk id="8019" creationId="{E80D2B8A-7266-4CC9-8272-BFB0DBD04CAB}"/>
          </ac:spMkLst>
        </pc:spChg>
        <pc:spChg chg="mod">
          <ac:chgData name="Kolakowski, Artur" userId="9c34c8cc-b1df-44f6-bea5-dcf7a54ee35f" providerId="ADAL" clId="{3840EB45-74CA-49F5-8548-3DE287019A31}" dt="2022-12-08T10:52:06.417" v="21837" actId="790"/>
          <ac:spMkLst>
            <pc:docMk/>
            <pc:sldMk cId="3484757520" sldId="485"/>
            <ac:spMk id="8020" creationId="{7B2B6CA1-8DAB-463B-98FF-10CAC6EFAE68}"/>
          </ac:spMkLst>
        </pc:spChg>
        <pc:spChg chg="mod">
          <ac:chgData name="Kolakowski, Artur" userId="9c34c8cc-b1df-44f6-bea5-dcf7a54ee35f" providerId="ADAL" clId="{3840EB45-74CA-49F5-8548-3DE287019A31}" dt="2022-12-08T10:52:06.421" v="21838" actId="790"/>
          <ac:spMkLst>
            <pc:docMk/>
            <pc:sldMk cId="3484757520" sldId="485"/>
            <ac:spMk id="8021" creationId="{8BFAC70A-8A9A-47B5-A9E9-580D130549DE}"/>
          </ac:spMkLst>
        </pc:spChg>
        <pc:spChg chg="mod">
          <ac:chgData name="Kolakowski, Artur" userId="9c34c8cc-b1df-44f6-bea5-dcf7a54ee35f" providerId="ADAL" clId="{3840EB45-74CA-49F5-8548-3DE287019A31}" dt="2022-12-08T10:52:06.424" v="21839" actId="790"/>
          <ac:spMkLst>
            <pc:docMk/>
            <pc:sldMk cId="3484757520" sldId="485"/>
            <ac:spMk id="8022" creationId="{BF86FEAE-DF46-4D59-95B7-0B6067A552A2}"/>
          </ac:spMkLst>
        </pc:spChg>
        <pc:spChg chg="mod">
          <ac:chgData name="Kolakowski, Artur" userId="9c34c8cc-b1df-44f6-bea5-dcf7a54ee35f" providerId="ADAL" clId="{3840EB45-74CA-49F5-8548-3DE287019A31}" dt="2022-12-08T10:52:06.426" v="21840" actId="790"/>
          <ac:spMkLst>
            <pc:docMk/>
            <pc:sldMk cId="3484757520" sldId="485"/>
            <ac:spMk id="8023" creationId="{F870E153-A701-422B-9B13-74752F5F1F97}"/>
          </ac:spMkLst>
        </pc:spChg>
        <pc:spChg chg="mod">
          <ac:chgData name="Kolakowski, Artur" userId="9c34c8cc-b1df-44f6-bea5-dcf7a54ee35f" providerId="ADAL" clId="{3840EB45-74CA-49F5-8548-3DE287019A31}" dt="2022-12-08T10:52:06.431" v="21841" actId="790"/>
          <ac:spMkLst>
            <pc:docMk/>
            <pc:sldMk cId="3484757520" sldId="485"/>
            <ac:spMk id="8024" creationId="{5C3AC215-6D88-4B54-9F9D-F96F78D9C7A7}"/>
          </ac:spMkLst>
        </pc:spChg>
        <pc:spChg chg="mod">
          <ac:chgData name="Kolakowski, Artur" userId="9c34c8cc-b1df-44f6-bea5-dcf7a54ee35f" providerId="ADAL" clId="{3840EB45-74CA-49F5-8548-3DE287019A31}" dt="2022-12-08T10:52:06.434" v="21842" actId="790"/>
          <ac:spMkLst>
            <pc:docMk/>
            <pc:sldMk cId="3484757520" sldId="485"/>
            <ac:spMk id="8025" creationId="{BA9E7E52-1708-471C-B0EF-63FD5379CF2F}"/>
          </ac:spMkLst>
        </pc:spChg>
        <pc:spChg chg="mod">
          <ac:chgData name="Kolakowski, Artur" userId="9c34c8cc-b1df-44f6-bea5-dcf7a54ee35f" providerId="ADAL" clId="{3840EB45-74CA-49F5-8548-3DE287019A31}" dt="2022-12-08T10:52:06.438" v="21843" actId="790"/>
          <ac:spMkLst>
            <pc:docMk/>
            <pc:sldMk cId="3484757520" sldId="485"/>
            <ac:spMk id="8026" creationId="{C09D7822-5DB4-4D54-8323-64479939D1A7}"/>
          </ac:spMkLst>
        </pc:spChg>
        <pc:spChg chg="mod">
          <ac:chgData name="Kolakowski, Artur" userId="9c34c8cc-b1df-44f6-bea5-dcf7a54ee35f" providerId="ADAL" clId="{3840EB45-74CA-49F5-8548-3DE287019A31}" dt="2022-12-08T10:52:06.441" v="21844" actId="790"/>
          <ac:spMkLst>
            <pc:docMk/>
            <pc:sldMk cId="3484757520" sldId="485"/>
            <ac:spMk id="8027" creationId="{C47D2903-EE8F-492C-BB8E-7A0E9B4EC49B}"/>
          </ac:spMkLst>
        </pc:spChg>
        <pc:spChg chg="mod">
          <ac:chgData name="Kolakowski, Artur" userId="9c34c8cc-b1df-44f6-bea5-dcf7a54ee35f" providerId="ADAL" clId="{3840EB45-74CA-49F5-8548-3DE287019A31}" dt="2022-12-08T10:52:06.445" v="21845" actId="790"/>
          <ac:spMkLst>
            <pc:docMk/>
            <pc:sldMk cId="3484757520" sldId="485"/>
            <ac:spMk id="8028" creationId="{16E1B6F6-BC88-4F30-96D9-571F0C8A5AAF}"/>
          </ac:spMkLst>
        </pc:spChg>
        <pc:spChg chg="mod">
          <ac:chgData name="Kolakowski, Artur" userId="9c34c8cc-b1df-44f6-bea5-dcf7a54ee35f" providerId="ADAL" clId="{3840EB45-74CA-49F5-8548-3DE287019A31}" dt="2022-12-08T10:52:06.447" v="21846" actId="790"/>
          <ac:spMkLst>
            <pc:docMk/>
            <pc:sldMk cId="3484757520" sldId="485"/>
            <ac:spMk id="8029" creationId="{A02D42A8-293A-4617-90FE-53B3A904CC23}"/>
          </ac:spMkLst>
        </pc:spChg>
        <pc:spChg chg="mod">
          <ac:chgData name="Kolakowski, Artur" userId="9c34c8cc-b1df-44f6-bea5-dcf7a54ee35f" providerId="ADAL" clId="{3840EB45-74CA-49F5-8548-3DE287019A31}" dt="2022-12-08T10:52:06.451" v="21847" actId="790"/>
          <ac:spMkLst>
            <pc:docMk/>
            <pc:sldMk cId="3484757520" sldId="485"/>
            <ac:spMk id="8030" creationId="{2F6593E8-2938-4049-994A-5549997628EB}"/>
          </ac:spMkLst>
        </pc:spChg>
        <pc:spChg chg="mod">
          <ac:chgData name="Kolakowski, Artur" userId="9c34c8cc-b1df-44f6-bea5-dcf7a54ee35f" providerId="ADAL" clId="{3840EB45-74CA-49F5-8548-3DE287019A31}" dt="2022-12-08T10:52:06.454" v="21848" actId="790"/>
          <ac:spMkLst>
            <pc:docMk/>
            <pc:sldMk cId="3484757520" sldId="485"/>
            <ac:spMk id="8031" creationId="{CF1A4FDA-ADF9-4491-9B0B-A3DCFD2D81C3}"/>
          </ac:spMkLst>
        </pc:spChg>
        <pc:spChg chg="mod">
          <ac:chgData name="Kolakowski, Artur" userId="9c34c8cc-b1df-44f6-bea5-dcf7a54ee35f" providerId="ADAL" clId="{3840EB45-74CA-49F5-8548-3DE287019A31}" dt="2022-12-08T10:52:06.457" v="21849" actId="790"/>
          <ac:spMkLst>
            <pc:docMk/>
            <pc:sldMk cId="3484757520" sldId="485"/>
            <ac:spMk id="8032" creationId="{53012366-F1CD-4AD5-B9BE-0D6D056F4FC7}"/>
          </ac:spMkLst>
        </pc:spChg>
        <pc:spChg chg="mod">
          <ac:chgData name="Kolakowski, Artur" userId="9c34c8cc-b1df-44f6-bea5-dcf7a54ee35f" providerId="ADAL" clId="{3840EB45-74CA-49F5-8548-3DE287019A31}" dt="2022-12-08T10:52:06.460" v="21850" actId="790"/>
          <ac:spMkLst>
            <pc:docMk/>
            <pc:sldMk cId="3484757520" sldId="485"/>
            <ac:spMk id="8033" creationId="{7D75FA33-5261-4A7D-A2AE-DAA2D8107ED2}"/>
          </ac:spMkLst>
        </pc:spChg>
        <pc:spChg chg="mod">
          <ac:chgData name="Kolakowski, Artur" userId="9c34c8cc-b1df-44f6-bea5-dcf7a54ee35f" providerId="ADAL" clId="{3840EB45-74CA-49F5-8548-3DE287019A31}" dt="2022-12-08T10:52:06.463" v="21851" actId="790"/>
          <ac:spMkLst>
            <pc:docMk/>
            <pc:sldMk cId="3484757520" sldId="485"/>
            <ac:spMk id="8034" creationId="{461E5F15-C7A8-4AA3-ADB6-321F3BE7F25C}"/>
          </ac:spMkLst>
        </pc:spChg>
        <pc:spChg chg="mod">
          <ac:chgData name="Kolakowski, Artur" userId="9c34c8cc-b1df-44f6-bea5-dcf7a54ee35f" providerId="ADAL" clId="{3840EB45-74CA-49F5-8548-3DE287019A31}" dt="2022-12-08T10:52:06.467" v="21852" actId="790"/>
          <ac:spMkLst>
            <pc:docMk/>
            <pc:sldMk cId="3484757520" sldId="485"/>
            <ac:spMk id="8035" creationId="{1508237C-0AE9-4F1D-820F-5A3EF5360232}"/>
          </ac:spMkLst>
        </pc:spChg>
        <pc:spChg chg="mod">
          <ac:chgData name="Kolakowski, Artur" userId="9c34c8cc-b1df-44f6-bea5-dcf7a54ee35f" providerId="ADAL" clId="{3840EB45-74CA-49F5-8548-3DE287019A31}" dt="2022-12-08T10:52:06.471" v="21853" actId="790"/>
          <ac:spMkLst>
            <pc:docMk/>
            <pc:sldMk cId="3484757520" sldId="485"/>
            <ac:spMk id="8036" creationId="{B278414C-CC89-4B1E-9E33-44C24E18E765}"/>
          </ac:spMkLst>
        </pc:spChg>
        <pc:spChg chg="mod">
          <ac:chgData name="Kolakowski, Artur" userId="9c34c8cc-b1df-44f6-bea5-dcf7a54ee35f" providerId="ADAL" clId="{3840EB45-74CA-49F5-8548-3DE287019A31}" dt="2022-12-08T10:52:06.475" v="21854" actId="790"/>
          <ac:spMkLst>
            <pc:docMk/>
            <pc:sldMk cId="3484757520" sldId="485"/>
            <ac:spMk id="8037" creationId="{5225C9EC-794B-43F8-9D37-6A721940EAB0}"/>
          </ac:spMkLst>
        </pc:spChg>
        <pc:spChg chg="mod">
          <ac:chgData name="Kolakowski, Artur" userId="9c34c8cc-b1df-44f6-bea5-dcf7a54ee35f" providerId="ADAL" clId="{3840EB45-74CA-49F5-8548-3DE287019A31}" dt="2022-12-08T10:52:06.478" v="21855" actId="790"/>
          <ac:spMkLst>
            <pc:docMk/>
            <pc:sldMk cId="3484757520" sldId="485"/>
            <ac:spMk id="8038" creationId="{9D372BFC-890B-4D98-A49C-E286177BB0B7}"/>
          </ac:spMkLst>
        </pc:spChg>
        <pc:spChg chg="mod">
          <ac:chgData name="Kolakowski, Artur" userId="9c34c8cc-b1df-44f6-bea5-dcf7a54ee35f" providerId="ADAL" clId="{3840EB45-74CA-49F5-8548-3DE287019A31}" dt="2022-12-08T10:52:06.481" v="21856" actId="790"/>
          <ac:spMkLst>
            <pc:docMk/>
            <pc:sldMk cId="3484757520" sldId="485"/>
            <ac:spMk id="8039" creationId="{0B438BC7-A23B-4F1D-BD97-E09CCB29E48F}"/>
          </ac:spMkLst>
        </pc:spChg>
        <pc:spChg chg="mod">
          <ac:chgData name="Kolakowski, Artur" userId="9c34c8cc-b1df-44f6-bea5-dcf7a54ee35f" providerId="ADAL" clId="{3840EB45-74CA-49F5-8548-3DE287019A31}" dt="2022-12-08T10:52:06.484" v="21857" actId="790"/>
          <ac:spMkLst>
            <pc:docMk/>
            <pc:sldMk cId="3484757520" sldId="485"/>
            <ac:spMk id="8040" creationId="{A2DA6EBA-0C69-407F-BD18-C9580A189B45}"/>
          </ac:spMkLst>
        </pc:spChg>
        <pc:spChg chg="mod">
          <ac:chgData name="Kolakowski, Artur" userId="9c34c8cc-b1df-44f6-bea5-dcf7a54ee35f" providerId="ADAL" clId="{3840EB45-74CA-49F5-8548-3DE287019A31}" dt="2022-12-08T10:52:06.488" v="21858" actId="790"/>
          <ac:spMkLst>
            <pc:docMk/>
            <pc:sldMk cId="3484757520" sldId="485"/>
            <ac:spMk id="8041" creationId="{C73E4BFB-51BA-453F-8C76-E4587596B336}"/>
          </ac:spMkLst>
        </pc:spChg>
        <pc:spChg chg="mod">
          <ac:chgData name="Kolakowski, Artur" userId="9c34c8cc-b1df-44f6-bea5-dcf7a54ee35f" providerId="ADAL" clId="{3840EB45-74CA-49F5-8548-3DE287019A31}" dt="2022-12-08T10:52:06.491" v="21859" actId="790"/>
          <ac:spMkLst>
            <pc:docMk/>
            <pc:sldMk cId="3484757520" sldId="485"/>
            <ac:spMk id="8042" creationId="{4779F9F1-7593-4D97-9813-1B43A05C8710}"/>
          </ac:spMkLst>
        </pc:spChg>
        <pc:spChg chg="mod">
          <ac:chgData name="Kolakowski, Artur" userId="9c34c8cc-b1df-44f6-bea5-dcf7a54ee35f" providerId="ADAL" clId="{3840EB45-74CA-49F5-8548-3DE287019A31}" dt="2022-12-08T10:52:06.494" v="21860" actId="790"/>
          <ac:spMkLst>
            <pc:docMk/>
            <pc:sldMk cId="3484757520" sldId="485"/>
            <ac:spMk id="8043" creationId="{CA1ECC20-BFE8-4045-BE38-623B9C982D61}"/>
          </ac:spMkLst>
        </pc:spChg>
        <pc:spChg chg="mod">
          <ac:chgData name="Kolakowski, Artur" userId="9c34c8cc-b1df-44f6-bea5-dcf7a54ee35f" providerId="ADAL" clId="{3840EB45-74CA-49F5-8548-3DE287019A31}" dt="2022-12-08T10:52:06.496" v="21861" actId="790"/>
          <ac:spMkLst>
            <pc:docMk/>
            <pc:sldMk cId="3484757520" sldId="485"/>
            <ac:spMk id="8044" creationId="{93561357-13C1-44C1-B4D3-6A531C08BAB6}"/>
          </ac:spMkLst>
        </pc:spChg>
        <pc:spChg chg="mod">
          <ac:chgData name="Kolakowski, Artur" userId="9c34c8cc-b1df-44f6-bea5-dcf7a54ee35f" providerId="ADAL" clId="{3840EB45-74CA-49F5-8548-3DE287019A31}" dt="2022-12-08T10:52:06.501" v="21862" actId="790"/>
          <ac:spMkLst>
            <pc:docMk/>
            <pc:sldMk cId="3484757520" sldId="485"/>
            <ac:spMk id="8045" creationId="{262F1430-BF8A-46CD-B991-E913D409F63E}"/>
          </ac:spMkLst>
        </pc:spChg>
        <pc:spChg chg="mod">
          <ac:chgData name="Kolakowski, Artur" userId="9c34c8cc-b1df-44f6-bea5-dcf7a54ee35f" providerId="ADAL" clId="{3840EB45-74CA-49F5-8548-3DE287019A31}" dt="2022-12-08T10:52:06.504" v="21863" actId="790"/>
          <ac:spMkLst>
            <pc:docMk/>
            <pc:sldMk cId="3484757520" sldId="485"/>
            <ac:spMk id="8046" creationId="{8ACDAA93-060F-4179-BCC1-181C6162728D}"/>
          </ac:spMkLst>
        </pc:spChg>
        <pc:spChg chg="mod">
          <ac:chgData name="Kolakowski, Artur" userId="9c34c8cc-b1df-44f6-bea5-dcf7a54ee35f" providerId="ADAL" clId="{3840EB45-74CA-49F5-8548-3DE287019A31}" dt="2022-12-08T10:52:06.508" v="21864" actId="790"/>
          <ac:spMkLst>
            <pc:docMk/>
            <pc:sldMk cId="3484757520" sldId="485"/>
            <ac:spMk id="8047" creationId="{584DD1DA-51E8-4FC5-AC49-43B6EF8720A3}"/>
          </ac:spMkLst>
        </pc:spChg>
        <pc:spChg chg="mod">
          <ac:chgData name="Kolakowski, Artur" userId="9c34c8cc-b1df-44f6-bea5-dcf7a54ee35f" providerId="ADAL" clId="{3840EB45-74CA-49F5-8548-3DE287019A31}" dt="2022-12-08T10:52:06.511" v="21865" actId="790"/>
          <ac:spMkLst>
            <pc:docMk/>
            <pc:sldMk cId="3484757520" sldId="485"/>
            <ac:spMk id="8048" creationId="{7FA86CFF-411D-421A-82D4-B8EB1A8C4115}"/>
          </ac:spMkLst>
        </pc:spChg>
        <pc:spChg chg="mod">
          <ac:chgData name="Kolakowski, Artur" userId="9c34c8cc-b1df-44f6-bea5-dcf7a54ee35f" providerId="ADAL" clId="{3840EB45-74CA-49F5-8548-3DE287019A31}" dt="2022-12-08T10:52:06.515" v="21866" actId="790"/>
          <ac:spMkLst>
            <pc:docMk/>
            <pc:sldMk cId="3484757520" sldId="485"/>
            <ac:spMk id="8049" creationId="{753BF161-E971-496E-B2F5-D4E653EDBF1B}"/>
          </ac:spMkLst>
        </pc:spChg>
        <pc:spChg chg="mod">
          <ac:chgData name="Kolakowski, Artur" userId="9c34c8cc-b1df-44f6-bea5-dcf7a54ee35f" providerId="ADAL" clId="{3840EB45-74CA-49F5-8548-3DE287019A31}" dt="2022-12-08T10:52:06.519" v="21867" actId="790"/>
          <ac:spMkLst>
            <pc:docMk/>
            <pc:sldMk cId="3484757520" sldId="485"/>
            <ac:spMk id="8050" creationId="{B8565F36-ABF5-4518-993A-2F128AB346D0}"/>
          </ac:spMkLst>
        </pc:spChg>
        <pc:spChg chg="mod">
          <ac:chgData name="Kolakowski, Artur" userId="9c34c8cc-b1df-44f6-bea5-dcf7a54ee35f" providerId="ADAL" clId="{3840EB45-74CA-49F5-8548-3DE287019A31}" dt="2022-12-08T10:52:06.524" v="21868" actId="790"/>
          <ac:spMkLst>
            <pc:docMk/>
            <pc:sldMk cId="3484757520" sldId="485"/>
            <ac:spMk id="8051" creationId="{B1452DB6-F209-4739-81F5-EAE979C363AA}"/>
          </ac:spMkLst>
        </pc:spChg>
        <pc:spChg chg="mod">
          <ac:chgData name="Kolakowski, Artur" userId="9c34c8cc-b1df-44f6-bea5-dcf7a54ee35f" providerId="ADAL" clId="{3840EB45-74CA-49F5-8548-3DE287019A31}" dt="2022-12-08T10:52:06.528" v="21869" actId="790"/>
          <ac:spMkLst>
            <pc:docMk/>
            <pc:sldMk cId="3484757520" sldId="485"/>
            <ac:spMk id="8052" creationId="{112B6AB4-CCF2-4260-BC76-5FE546E62774}"/>
          </ac:spMkLst>
        </pc:spChg>
        <pc:spChg chg="mod">
          <ac:chgData name="Kolakowski, Artur" userId="9c34c8cc-b1df-44f6-bea5-dcf7a54ee35f" providerId="ADAL" clId="{3840EB45-74CA-49F5-8548-3DE287019A31}" dt="2022-12-08T10:52:06.532" v="21870" actId="790"/>
          <ac:spMkLst>
            <pc:docMk/>
            <pc:sldMk cId="3484757520" sldId="485"/>
            <ac:spMk id="8053" creationId="{C1EF2FC1-120A-4EEB-AF6A-9780B5EF3AE6}"/>
          </ac:spMkLst>
        </pc:spChg>
        <pc:spChg chg="mod">
          <ac:chgData name="Kolakowski, Artur" userId="9c34c8cc-b1df-44f6-bea5-dcf7a54ee35f" providerId="ADAL" clId="{3840EB45-74CA-49F5-8548-3DE287019A31}" dt="2022-12-08T10:52:06.535" v="21871" actId="790"/>
          <ac:spMkLst>
            <pc:docMk/>
            <pc:sldMk cId="3484757520" sldId="485"/>
            <ac:spMk id="8054" creationId="{84D2E529-E5AD-4BEB-B472-98A597E636BE}"/>
          </ac:spMkLst>
        </pc:spChg>
        <pc:spChg chg="mod">
          <ac:chgData name="Kolakowski, Artur" userId="9c34c8cc-b1df-44f6-bea5-dcf7a54ee35f" providerId="ADAL" clId="{3840EB45-74CA-49F5-8548-3DE287019A31}" dt="2022-12-08T10:52:06.539" v="21872" actId="790"/>
          <ac:spMkLst>
            <pc:docMk/>
            <pc:sldMk cId="3484757520" sldId="485"/>
            <ac:spMk id="8055" creationId="{6DD704D3-35CE-407C-8755-B79ED30CB37A}"/>
          </ac:spMkLst>
        </pc:spChg>
        <pc:spChg chg="mod">
          <ac:chgData name="Kolakowski, Artur" userId="9c34c8cc-b1df-44f6-bea5-dcf7a54ee35f" providerId="ADAL" clId="{3840EB45-74CA-49F5-8548-3DE287019A31}" dt="2022-12-08T10:52:06.543" v="21873" actId="790"/>
          <ac:spMkLst>
            <pc:docMk/>
            <pc:sldMk cId="3484757520" sldId="485"/>
            <ac:spMk id="8056" creationId="{D01C6EB2-83B8-41A9-AF0B-D2357A6997B6}"/>
          </ac:spMkLst>
        </pc:spChg>
        <pc:spChg chg="mod">
          <ac:chgData name="Kolakowski, Artur" userId="9c34c8cc-b1df-44f6-bea5-dcf7a54ee35f" providerId="ADAL" clId="{3840EB45-74CA-49F5-8548-3DE287019A31}" dt="2022-12-08T10:52:06.546" v="21874" actId="790"/>
          <ac:spMkLst>
            <pc:docMk/>
            <pc:sldMk cId="3484757520" sldId="485"/>
            <ac:spMk id="8057" creationId="{BAB672CE-9CC4-41BA-B75E-533F1E0E9D68}"/>
          </ac:spMkLst>
        </pc:spChg>
        <pc:spChg chg="mod">
          <ac:chgData name="Kolakowski, Artur" userId="9c34c8cc-b1df-44f6-bea5-dcf7a54ee35f" providerId="ADAL" clId="{3840EB45-74CA-49F5-8548-3DE287019A31}" dt="2022-12-08T10:52:06.551" v="21875" actId="790"/>
          <ac:spMkLst>
            <pc:docMk/>
            <pc:sldMk cId="3484757520" sldId="485"/>
            <ac:spMk id="8058" creationId="{4E9CEDA6-6B98-4B53-B304-FB28561911A0}"/>
          </ac:spMkLst>
        </pc:spChg>
        <pc:spChg chg="mod">
          <ac:chgData name="Kolakowski, Artur" userId="9c34c8cc-b1df-44f6-bea5-dcf7a54ee35f" providerId="ADAL" clId="{3840EB45-74CA-49F5-8548-3DE287019A31}" dt="2022-12-08T10:52:06.554" v="21876" actId="790"/>
          <ac:spMkLst>
            <pc:docMk/>
            <pc:sldMk cId="3484757520" sldId="485"/>
            <ac:spMk id="8059" creationId="{D822154E-1538-4DDA-AFDF-DCB768893E59}"/>
          </ac:spMkLst>
        </pc:spChg>
        <pc:spChg chg="mod">
          <ac:chgData name="Kolakowski, Artur" userId="9c34c8cc-b1df-44f6-bea5-dcf7a54ee35f" providerId="ADAL" clId="{3840EB45-74CA-49F5-8548-3DE287019A31}" dt="2022-12-08T10:52:06.558" v="21877" actId="790"/>
          <ac:spMkLst>
            <pc:docMk/>
            <pc:sldMk cId="3484757520" sldId="485"/>
            <ac:spMk id="8060" creationId="{504172F5-F51A-49AE-9CC4-ED7BA8C7BF47}"/>
          </ac:spMkLst>
        </pc:spChg>
        <pc:spChg chg="mod">
          <ac:chgData name="Kolakowski, Artur" userId="9c34c8cc-b1df-44f6-bea5-dcf7a54ee35f" providerId="ADAL" clId="{3840EB45-74CA-49F5-8548-3DE287019A31}" dt="2022-12-08T10:52:06.561" v="21878" actId="790"/>
          <ac:spMkLst>
            <pc:docMk/>
            <pc:sldMk cId="3484757520" sldId="485"/>
            <ac:spMk id="8061" creationId="{0D2FB3F8-F70C-4C38-A72D-1188075C4F93}"/>
          </ac:spMkLst>
        </pc:spChg>
        <pc:spChg chg="mod">
          <ac:chgData name="Kolakowski, Artur" userId="9c34c8cc-b1df-44f6-bea5-dcf7a54ee35f" providerId="ADAL" clId="{3840EB45-74CA-49F5-8548-3DE287019A31}" dt="2022-12-08T10:52:06.564" v="21879" actId="790"/>
          <ac:spMkLst>
            <pc:docMk/>
            <pc:sldMk cId="3484757520" sldId="485"/>
            <ac:spMk id="8062" creationId="{B2BAF040-CDB4-4D6B-AD7E-86BBB3F11E59}"/>
          </ac:spMkLst>
        </pc:spChg>
        <pc:spChg chg="mod">
          <ac:chgData name="Kolakowski, Artur" userId="9c34c8cc-b1df-44f6-bea5-dcf7a54ee35f" providerId="ADAL" clId="{3840EB45-74CA-49F5-8548-3DE287019A31}" dt="2022-12-08T10:52:06.566" v="21880" actId="790"/>
          <ac:spMkLst>
            <pc:docMk/>
            <pc:sldMk cId="3484757520" sldId="485"/>
            <ac:spMk id="8063" creationId="{E185DE2E-B42A-42B4-8560-F0605CCF92C2}"/>
          </ac:spMkLst>
        </pc:spChg>
        <pc:spChg chg="mod">
          <ac:chgData name="Kolakowski, Artur" userId="9c34c8cc-b1df-44f6-bea5-dcf7a54ee35f" providerId="ADAL" clId="{3840EB45-74CA-49F5-8548-3DE287019A31}" dt="2022-12-08T10:52:06.570" v="21881" actId="790"/>
          <ac:spMkLst>
            <pc:docMk/>
            <pc:sldMk cId="3484757520" sldId="485"/>
            <ac:spMk id="8064" creationId="{1C3F3F98-D7DB-498E-B27A-83ED6F4F3188}"/>
          </ac:spMkLst>
        </pc:spChg>
        <pc:spChg chg="mod">
          <ac:chgData name="Kolakowski, Artur" userId="9c34c8cc-b1df-44f6-bea5-dcf7a54ee35f" providerId="ADAL" clId="{3840EB45-74CA-49F5-8548-3DE287019A31}" dt="2022-12-08T10:52:06.573" v="21882" actId="790"/>
          <ac:spMkLst>
            <pc:docMk/>
            <pc:sldMk cId="3484757520" sldId="485"/>
            <ac:spMk id="8065" creationId="{4EB81D88-9966-4C31-8DA2-D471FB7F8E4E}"/>
          </ac:spMkLst>
        </pc:spChg>
        <pc:spChg chg="mod">
          <ac:chgData name="Kolakowski, Artur" userId="9c34c8cc-b1df-44f6-bea5-dcf7a54ee35f" providerId="ADAL" clId="{3840EB45-74CA-49F5-8548-3DE287019A31}" dt="2022-12-08T10:52:06.576" v="21883" actId="790"/>
          <ac:spMkLst>
            <pc:docMk/>
            <pc:sldMk cId="3484757520" sldId="485"/>
            <ac:spMk id="8066" creationId="{4E2D6920-8946-4292-9353-1200745DCEE7}"/>
          </ac:spMkLst>
        </pc:spChg>
        <pc:spChg chg="mod">
          <ac:chgData name="Kolakowski, Artur" userId="9c34c8cc-b1df-44f6-bea5-dcf7a54ee35f" providerId="ADAL" clId="{3840EB45-74CA-49F5-8548-3DE287019A31}" dt="2022-12-08T10:52:06.579" v="21884" actId="790"/>
          <ac:spMkLst>
            <pc:docMk/>
            <pc:sldMk cId="3484757520" sldId="485"/>
            <ac:spMk id="8067" creationId="{EDBC847A-22D6-448C-833E-F3DCFA92F6DC}"/>
          </ac:spMkLst>
        </pc:spChg>
        <pc:spChg chg="mod">
          <ac:chgData name="Kolakowski, Artur" userId="9c34c8cc-b1df-44f6-bea5-dcf7a54ee35f" providerId="ADAL" clId="{3840EB45-74CA-49F5-8548-3DE287019A31}" dt="2022-12-08T10:52:06.582" v="21885" actId="790"/>
          <ac:spMkLst>
            <pc:docMk/>
            <pc:sldMk cId="3484757520" sldId="485"/>
            <ac:spMk id="8068" creationId="{E88B6871-C273-4D0D-ABA5-DDF0192EC4D8}"/>
          </ac:spMkLst>
        </pc:spChg>
        <pc:spChg chg="mod">
          <ac:chgData name="Kolakowski, Artur" userId="9c34c8cc-b1df-44f6-bea5-dcf7a54ee35f" providerId="ADAL" clId="{3840EB45-74CA-49F5-8548-3DE287019A31}" dt="2022-12-08T10:52:06.585" v="21886" actId="790"/>
          <ac:spMkLst>
            <pc:docMk/>
            <pc:sldMk cId="3484757520" sldId="485"/>
            <ac:spMk id="8069" creationId="{D2571E7F-12E7-4DC9-BDFD-F2614503D3C4}"/>
          </ac:spMkLst>
        </pc:spChg>
        <pc:spChg chg="mod">
          <ac:chgData name="Kolakowski, Artur" userId="9c34c8cc-b1df-44f6-bea5-dcf7a54ee35f" providerId="ADAL" clId="{3840EB45-74CA-49F5-8548-3DE287019A31}" dt="2022-12-08T10:52:06.589" v="21887" actId="790"/>
          <ac:spMkLst>
            <pc:docMk/>
            <pc:sldMk cId="3484757520" sldId="485"/>
            <ac:spMk id="8070" creationId="{3DC6F155-C363-4168-916D-8895BE00748C}"/>
          </ac:spMkLst>
        </pc:spChg>
        <pc:spChg chg="mod">
          <ac:chgData name="Kolakowski, Artur" userId="9c34c8cc-b1df-44f6-bea5-dcf7a54ee35f" providerId="ADAL" clId="{3840EB45-74CA-49F5-8548-3DE287019A31}" dt="2022-12-08T10:52:06.592" v="21888" actId="790"/>
          <ac:spMkLst>
            <pc:docMk/>
            <pc:sldMk cId="3484757520" sldId="485"/>
            <ac:spMk id="8071" creationId="{4B568076-8AF7-4C9A-B19E-FC443E352DAD}"/>
          </ac:spMkLst>
        </pc:spChg>
        <pc:spChg chg="mod">
          <ac:chgData name="Kolakowski, Artur" userId="9c34c8cc-b1df-44f6-bea5-dcf7a54ee35f" providerId="ADAL" clId="{3840EB45-74CA-49F5-8548-3DE287019A31}" dt="2022-12-08T10:52:06.596" v="21889" actId="790"/>
          <ac:spMkLst>
            <pc:docMk/>
            <pc:sldMk cId="3484757520" sldId="485"/>
            <ac:spMk id="8072" creationId="{B648B6EA-332C-4BF2-9F08-FEDF6ABE3C48}"/>
          </ac:spMkLst>
        </pc:spChg>
        <pc:spChg chg="mod">
          <ac:chgData name="Kolakowski, Artur" userId="9c34c8cc-b1df-44f6-bea5-dcf7a54ee35f" providerId="ADAL" clId="{3840EB45-74CA-49F5-8548-3DE287019A31}" dt="2022-12-08T10:52:06.599" v="21890" actId="790"/>
          <ac:spMkLst>
            <pc:docMk/>
            <pc:sldMk cId="3484757520" sldId="485"/>
            <ac:spMk id="8073" creationId="{317FEA64-539C-403D-8AEF-B129B5737B38}"/>
          </ac:spMkLst>
        </pc:spChg>
        <pc:spChg chg="mod">
          <ac:chgData name="Kolakowski, Artur" userId="9c34c8cc-b1df-44f6-bea5-dcf7a54ee35f" providerId="ADAL" clId="{3840EB45-74CA-49F5-8548-3DE287019A31}" dt="2022-12-08T10:52:06.602" v="21891" actId="790"/>
          <ac:spMkLst>
            <pc:docMk/>
            <pc:sldMk cId="3484757520" sldId="485"/>
            <ac:spMk id="8074" creationId="{E82C2F45-5C72-4EB6-A9EA-19CD2F887F4B}"/>
          </ac:spMkLst>
        </pc:spChg>
        <pc:spChg chg="mod">
          <ac:chgData name="Kolakowski, Artur" userId="9c34c8cc-b1df-44f6-bea5-dcf7a54ee35f" providerId="ADAL" clId="{3840EB45-74CA-49F5-8548-3DE287019A31}" dt="2022-12-08T10:52:06.606" v="21892" actId="790"/>
          <ac:spMkLst>
            <pc:docMk/>
            <pc:sldMk cId="3484757520" sldId="485"/>
            <ac:spMk id="8075" creationId="{A5C76487-048A-4C12-85E2-F12100517B63}"/>
          </ac:spMkLst>
        </pc:spChg>
        <pc:spChg chg="mod">
          <ac:chgData name="Kolakowski, Artur" userId="9c34c8cc-b1df-44f6-bea5-dcf7a54ee35f" providerId="ADAL" clId="{3840EB45-74CA-49F5-8548-3DE287019A31}" dt="2022-12-08T10:52:06.610" v="21893" actId="790"/>
          <ac:spMkLst>
            <pc:docMk/>
            <pc:sldMk cId="3484757520" sldId="485"/>
            <ac:spMk id="8076" creationId="{8937F643-19DF-40B1-A493-9D29484CC940}"/>
          </ac:spMkLst>
        </pc:spChg>
        <pc:spChg chg="mod">
          <ac:chgData name="Kolakowski, Artur" userId="9c34c8cc-b1df-44f6-bea5-dcf7a54ee35f" providerId="ADAL" clId="{3840EB45-74CA-49F5-8548-3DE287019A31}" dt="2022-12-08T10:52:06.613" v="21894" actId="790"/>
          <ac:spMkLst>
            <pc:docMk/>
            <pc:sldMk cId="3484757520" sldId="485"/>
            <ac:spMk id="8077" creationId="{696B2E8C-8996-4294-9836-D47CB2B5908F}"/>
          </ac:spMkLst>
        </pc:spChg>
        <pc:spChg chg="mod">
          <ac:chgData name="Kolakowski, Artur" userId="9c34c8cc-b1df-44f6-bea5-dcf7a54ee35f" providerId="ADAL" clId="{3840EB45-74CA-49F5-8548-3DE287019A31}" dt="2022-12-08T10:52:06.616" v="21895" actId="790"/>
          <ac:spMkLst>
            <pc:docMk/>
            <pc:sldMk cId="3484757520" sldId="485"/>
            <ac:spMk id="8078" creationId="{C7EF5D89-5288-4A74-B425-2D53161B7B1D}"/>
          </ac:spMkLst>
        </pc:spChg>
        <pc:spChg chg="mod">
          <ac:chgData name="Kolakowski, Artur" userId="9c34c8cc-b1df-44f6-bea5-dcf7a54ee35f" providerId="ADAL" clId="{3840EB45-74CA-49F5-8548-3DE287019A31}" dt="2022-12-08T10:52:06.619" v="21896" actId="790"/>
          <ac:spMkLst>
            <pc:docMk/>
            <pc:sldMk cId="3484757520" sldId="485"/>
            <ac:spMk id="8079" creationId="{B7B29161-E9C8-453C-A4A6-B7DE11048809}"/>
          </ac:spMkLst>
        </pc:spChg>
        <pc:spChg chg="mod">
          <ac:chgData name="Kolakowski, Artur" userId="9c34c8cc-b1df-44f6-bea5-dcf7a54ee35f" providerId="ADAL" clId="{3840EB45-74CA-49F5-8548-3DE287019A31}" dt="2022-12-08T10:52:06.622" v="21897" actId="790"/>
          <ac:spMkLst>
            <pc:docMk/>
            <pc:sldMk cId="3484757520" sldId="485"/>
            <ac:spMk id="8080" creationId="{ABBA0E5C-90FC-444B-9FD5-BAA0323F89C2}"/>
          </ac:spMkLst>
        </pc:spChg>
        <pc:spChg chg="mod">
          <ac:chgData name="Kolakowski, Artur" userId="9c34c8cc-b1df-44f6-bea5-dcf7a54ee35f" providerId="ADAL" clId="{3840EB45-74CA-49F5-8548-3DE287019A31}" dt="2022-12-08T10:52:06.626" v="21898" actId="790"/>
          <ac:spMkLst>
            <pc:docMk/>
            <pc:sldMk cId="3484757520" sldId="485"/>
            <ac:spMk id="8081" creationId="{48BDDC41-0EC4-47B5-ACA3-C7568AE46E79}"/>
          </ac:spMkLst>
        </pc:spChg>
        <pc:spChg chg="mod">
          <ac:chgData name="Kolakowski, Artur" userId="9c34c8cc-b1df-44f6-bea5-dcf7a54ee35f" providerId="ADAL" clId="{3840EB45-74CA-49F5-8548-3DE287019A31}" dt="2022-12-08T10:52:06.630" v="21899" actId="790"/>
          <ac:spMkLst>
            <pc:docMk/>
            <pc:sldMk cId="3484757520" sldId="485"/>
            <ac:spMk id="8082" creationId="{DDE66965-4299-4E40-BEE3-FCA44B73683B}"/>
          </ac:spMkLst>
        </pc:spChg>
        <pc:spChg chg="mod">
          <ac:chgData name="Kolakowski, Artur" userId="9c34c8cc-b1df-44f6-bea5-dcf7a54ee35f" providerId="ADAL" clId="{3840EB45-74CA-49F5-8548-3DE287019A31}" dt="2022-12-08T10:52:06.634" v="21900" actId="790"/>
          <ac:spMkLst>
            <pc:docMk/>
            <pc:sldMk cId="3484757520" sldId="485"/>
            <ac:spMk id="8083" creationId="{0CCC88DB-166F-4DEA-A938-61FBD4909DCC}"/>
          </ac:spMkLst>
        </pc:spChg>
        <pc:spChg chg="mod">
          <ac:chgData name="Kolakowski, Artur" userId="9c34c8cc-b1df-44f6-bea5-dcf7a54ee35f" providerId="ADAL" clId="{3840EB45-74CA-49F5-8548-3DE287019A31}" dt="2022-12-08T10:52:06.637" v="21901" actId="790"/>
          <ac:spMkLst>
            <pc:docMk/>
            <pc:sldMk cId="3484757520" sldId="485"/>
            <ac:spMk id="8084" creationId="{A8A9B1EA-44F9-4F40-A684-CE542DFD7F98}"/>
          </ac:spMkLst>
        </pc:spChg>
        <pc:spChg chg="mod">
          <ac:chgData name="Kolakowski, Artur" userId="9c34c8cc-b1df-44f6-bea5-dcf7a54ee35f" providerId="ADAL" clId="{3840EB45-74CA-49F5-8548-3DE287019A31}" dt="2022-12-08T10:52:06.641" v="21902" actId="790"/>
          <ac:spMkLst>
            <pc:docMk/>
            <pc:sldMk cId="3484757520" sldId="485"/>
            <ac:spMk id="8085" creationId="{0A9F39D9-89D6-4876-B3DA-EFC4DA00182F}"/>
          </ac:spMkLst>
        </pc:spChg>
        <pc:spChg chg="mod">
          <ac:chgData name="Kolakowski, Artur" userId="9c34c8cc-b1df-44f6-bea5-dcf7a54ee35f" providerId="ADAL" clId="{3840EB45-74CA-49F5-8548-3DE287019A31}" dt="2022-12-08T10:52:06.644" v="21903" actId="790"/>
          <ac:spMkLst>
            <pc:docMk/>
            <pc:sldMk cId="3484757520" sldId="485"/>
            <ac:spMk id="8086" creationId="{4BF040FC-0766-4E8B-B49B-5EB78FB74D9F}"/>
          </ac:spMkLst>
        </pc:spChg>
        <pc:spChg chg="mod">
          <ac:chgData name="Kolakowski, Artur" userId="9c34c8cc-b1df-44f6-bea5-dcf7a54ee35f" providerId="ADAL" clId="{3840EB45-74CA-49F5-8548-3DE287019A31}" dt="2022-12-08T10:52:06.648" v="21904" actId="790"/>
          <ac:spMkLst>
            <pc:docMk/>
            <pc:sldMk cId="3484757520" sldId="485"/>
            <ac:spMk id="8087" creationId="{8ED1DF09-08B8-40F2-B15B-B2D58946D200}"/>
          </ac:spMkLst>
        </pc:spChg>
        <pc:spChg chg="mod">
          <ac:chgData name="Kolakowski, Artur" userId="9c34c8cc-b1df-44f6-bea5-dcf7a54ee35f" providerId="ADAL" clId="{3840EB45-74CA-49F5-8548-3DE287019A31}" dt="2022-12-08T10:52:06.651" v="21905" actId="790"/>
          <ac:spMkLst>
            <pc:docMk/>
            <pc:sldMk cId="3484757520" sldId="485"/>
            <ac:spMk id="8088" creationId="{08031AB8-3B2F-4261-9FE4-A0924A19937F}"/>
          </ac:spMkLst>
        </pc:spChg>
        <pc:spChg chg="mod">
          <ac:chgData name="Kolakowski, Artur" userId="9c34c8cc-b1df-44f6-bea5-dcf7a54ee35f" providerId="ADAL" clId="{3840EB45-74CA-49F5-8548-3DE287019A31}" dt="2022-12-08T10:52:06.654" v="21906" actId="790"/>
          <ac:spMkLst>
            <pc:docMk/>
            <pc:sldMk cId="3484757520" sldId="485"/>
            <ac:spMk id="8089" creationId="{AEB1947F-42EF-4170-BB61-5BACE29D3098}"/>
          </ac:spMkLst>
        </pc:spChg>
        <pc:spChg chg="mod">
          <ac:chgData name="Kolakowski, Artur" userId="9c34c8cc-b1df-44f6-bea5-dcf7a54ee35f" providerId="ADAL" clId="{3840EB45-74CA-49F5-8548-3DE287019A31}" dt="2022-12-08T10:52:06.658" v="21907" actId="790"/>
          <ac:spMkLst>
            <pc:docMk/>
            <pc:sldMk cId="3484757520" sldId="485"/>
            <ac:spMk id="8090" creationId="{22C6505B-CBF2-430E-9D80-CE4558FD7D5E}"/>
          </ac:spMkLst>
        </pc:spChg>
        <pc:spChg chg="mod">
          <ac:chgData name="Kolakowski, Artur" userId="9c34c8cc-b1df-44f6-bea5-dcf7a54ee35f" providerId="ADAL" clId="{3840EB45-74CA-49F5-8548-3DE287019A31}" dt="2022-12-08T10:52:06.661" v="21908" actId="790"/>
          <ac:spMkLst>
            <pc:docMk/>
            <pc:sldMk cId="3484757520" sldId="485"/>
            <ac:spMk id="8091" creationId="{F008D20F-49CD-4BB7-A21D-EE9D382D7026}"/>
          </ac:spMkLst>
        </pc:spChg>
        <pc:spChg chg="mod">
          <ac:chgData name="Kolakowski, Artur" userId="9c34c8cc-b1df-44f6-bea5-dcf7a54ee35f" providerId="ADAL" clId="{3840EB45-74CA-49F5-8548-3DE287019A31}" dt="2022-12-08T10:52:06.664" v="21909" actId="790"/>
          <ac:spMkLst>
            <pc:docMk/>
            <pc:sldMk cId="3484757520" sldId="485"/>
            <ac:spMk id="8092" creationId="{4269CE48-4CEE-4B54-81DA-3F429FC08F95}"/>
          </ac:spMkLst>
        </pc:spChg>
        <pc:spChg chg="mod">
          <ac:chgData name="Kolakowski, Artur" userId="9c34c8cc-b1df-44f6-bea5-dcf7a54ee35f" providerId="ADAL" clId="{3840EB45-74CA-49F5-8548-3DE287019A31}" dt="2022-12-08T10:52:06.668" v="21910" actId="790"/>
          <ac:spMkLst>
            <pc:docMk/>
            <pc:sldMk cId="3484757520" sldId="485"/>
            <ac:spMk id="8093" creationId="{A8C5B498-977B-406E-A3F2-58F5FDBF9CED}"/>
          </ac:spMkLst>
        </pc:spChg>
        <pc:spChg chg="mod">
          <ac:chgData name="Kolakowski, Artur" userId="9c34c8cc-b1df-44f6-bea5-dcf7a54ee35f" providerId="ADAL" clId="{3840EB45-74CA-49F5-8548-3DE287019A31}" dt="2022-12-08T10:52:06.672" v="21911" actId="790"/>
          <ac:spMkLst>
            <pc:docMk/>
            <pc:sldMk cId="3484757520" sldId="485"/>
            <ac:spMk id="8094" creationId="{A42420ED-F0B1-4928-BBD2-63EA5067FF45}"/>
          </ac:spMkLst>
        </pc:spChg>
        <pc:spChg chg="mod">
          <ac:chgData name="Kolakowski, Artur" userId="9c34c8cc-b1df-44f6-bea5-dcf7a54ee35f" providerId="ADAL" clId="{3840EB45-74CA-49F5-8548-3DE287019A31}" dt="2022-12-08T10:52:06.676" v="21912" actId="790"/>
          <ac:spMkLst>
            <pc:docMk/>
            <pc:sldMk cId="3484757520" sldId="485"/>
            <ac:spMk id="8095" creationId="{081E3A31-E954-4476-A1A1-486472F4E44A}"/>
          </ac:spMkLst>
        </pc:spChg>
        <pc:spChg chg="mod">
          <ac:chgData name="Kolakowski, Artur" userId="9c34c8cc-b1df-44f6-bea5-dcf7a54ee35f" providerId="ADAL" clId="{3840EB45-74CA-49F5-8548-3DE287019A31}" dt="2022-12-08T10:52:06.680" v="21913" actId="790"/>
          <ac:spMkLst>
            <pc:docMk/>
            <pc:sldMk cId="3484757520" sldId="485"/>
            <ac:spMk id="8096" creationId="{E15EA446-312C-4CCD-BDCA-68F2A415AFB9}"/>
          </ac:spMkLst>
        </pc:spChg>
        <pc:spChg chg="mod">
          <ac:chgData name="Kolakowski, Artur" userId="9c34c8cc-b1df-44f6-bea5-dcf7a54ee35f" providerId="ADAL" clId="{3840EB45-74CA-49F5-8548-3DE287019A31}" dt="2022-12-08T10:52:06.683" v="21914" actId="790"/>
          <ac:spMkLst>
            <pc:docMk/>
            <pc:sldMk cId="3484757520" sldId="485"/>
            <ac:spMk id="8097" creationId="{DA32D090-9324-4A1E-B58A-EAE6134BED66}"/>
          </ac:spMkLst>
        </pc:spChg>
        <pc:spChg chg="mod">
          <ac:chgData name="Kolakowski, Artur" userId="9c34c8cc-b1df-44f6-bea5-dcf7a54ee35f" providerId="ADAL" clId="{3840EB45-74CA-49F5-8548-3DE287019A31}" dt="2022-12-08T10:52:06.686" v="21915" actId="790"/>
          <ac:spMkLst>
            <pc:docMk/>
            <pc:sldMk cId="3484757520" sldId="485"/>
            <ac:spMk id="8098" creationId="{4420D510-882A-4E55-AC21-7E3EF0365C93}"/>
          </ac:spMkLst>
        </pc:spChg>
        <pc:spChg chg="mod">
          <ac:chgData name="Kolakowski, Artur" userId="9c34c8cc-b1df-44f6-bea5-dcf7a54ee35f" providerId="ADAL" clId="{3840EB45-74CA-49F5-8548-3DE287019A31}" dt="2022-12-08T10:52:06.690" v="21916" actId="790"/>
          <ac:spMkLst>
            <pc:docMk/>
            <pc:sldMk cId="3484757520" sldId="485"/>
            <ac:spMk id="8099" creationId="{0903FFA7-CDF3-495D-ABC4-A1A5E48C9D31}"/>
          </ac:spMkLst>
        </pc:spChg>
        <pc:spChg chg="mod">
          <ac:chgData name="Kolakowski, Artur" userId="9c34c8cc-b1df-44f6-bea5-dcf7a54ee35f" providerId="ADAL" clId="{3840EB45-74CA-49F5-8548-3DE287019A31}" dt="2022-12-08T10:52:06.694" v="21917" actId="790"/>
          <ac:spMkLst>
            <pc:docMk/>
            <pc:sldMk cId="3484757520" sldId="485"/>
            <ac:spMk id="8100" creationId="{CDF34F86-667F-4F53-BC94-66FEEBAE71BD}"/>
          </ac:spMkLst>
        </pc:spChg>
        <pc:spChg chg="mod">
          <ac:chgData name="Kolakowski, Artur" userId="9c34c8cc-b1df-44f6-bea5-dcf7a54ee35f" providerId="ADAL" clId="{3840EB45-74CA-49F5-8548-3DE287019A31}" dt="2022-12-08T10:52:06.697" v="21918" actId="790"/>
          <ac:spMkLst>
            <pc:docMk/>
            <pc:sldMk cId="3484757520" sldId="485"/>
            <ac:spMk id="8101" creationId="{E84F5470-2A0F-47DA-B3C5-09F96B684F55}"/>
          </ac:spMkLst>
        </pc:spChg>
        <pc:spChg chg="mod">
          <ac:chgData name="Kolakowski, Artur" userId="9c34c8cc-b1df-44f6-bea5-dcf7a54ee35f" providerId="ADAL" clId="{3840EB45-74CA-49F5-8548-3DE287019A31}" dt="2022-12-08T10:52:06.700" v="21919" actId="790"/>
          <ac:spMkLst>
            <pc:docMk/>
            <pc:sldMk cId="3484757520" sldId="485"/>
            <ac:spMk id="8102" creationId="{1DC8D810-9461-43D7-A78E-484D03463B16}"/>
          </ac:spMkLst>
        </pc:spChg>
        <pc:spChg chg="mod">
          <ac:chgData name="Kolakowski, Artur" userId="9c34c8cc-b1df-44f6-bea5-dcf7a54ee35f" providerId="ADAL" clId="{3840EB45-74CA-49F5-8548-3DE287019A31}" dt="2022-12-08T10:52:06.703" v="21920" actId="790"/>
          <ac:spMkLst>
            <pc:docMk/>
            <pc:sldMk cId="3484757520" sldId="485"/>
            <ac:spMk id="8103" creationId="{05336642-97AE-45D9-826E-3A081E4BE71A}"/>
          </ac:spMkLst>
        </pc:spChg>
        <pc:spChg chg="mod">
          <ac:chgData name="Kolakowski, Artur" userId="9c34c8cc-b1df-44f6-bea5-dcf7a54ee35f" providerId="ADAL" clId="{3840EB45-74CA-49F5-8548-3DE287019A31}" dt="2022-12-08T10:52:06.708" v="21921" actId="790"/>
          <ac:spMkLst>
            <pc:docMk/>
            <pc:sldMk cId="3484757520" sldId="485"/>
            <ac:spMk id="8104" creationId="{FEEDD51B-6D72-467C-B160-0F2F9D3054ED}"/>
          </ac:spMkLst>
        </pc:spChg>
        <pc:spChg chg="mod">
          <ac:chgData name="Kolakowski, Artur" userId="9c34c8cc-b1df-44f6-bea5-dcf7a54ee35f" providerId="ADAL" clId="{3840EB45-74CA-49F5-8548-3DE287019A31}" dt="2022-12-08T10:52:06.711" v="21922" actId="790"/>
          <ac:spMkLst>
            <pc:docMk/>
            <pc:sldMk cId="3484757520" sldId="485"/>
            <ac:spMk id="8105" creationId="{9A18244D-0042-43FC-B436-2B5F0D3D3B3B}"/>
          </ac:spMkLst>
        </pc:spChg>
        <pc:spChg chg="mod">
          <ac:chgData name="Kolakowski, Artur" userId="9c34c8cc-b1df-44f6-bea5-dcf7a54ee35f" providerId="ADAL" clId="{3840EB45-74CA-49F5-8548-3DE287019A31}" dt="2022-12-08T10:52:06.714" v="21923" actId="790"/>
          <ac:spMkLst>
            <pc:docMk/>
            <pc:sldMk cId="3484757520" sldId="485"/>
            <ac:spMk id="8106" creationId="{108995F3-A9FA-4ADE-B4DE-71C36071B5EC}"/>
          </ac:spMkLst>
        </pc:spChg>
        <pc:spChg chg="mod">
          <ac:chgData name="Kolakowski, Artur" userId="9c34c8cc-b1df-44f6-bea5-dcf7a54ee35f" providerId="ADAL" clId="{3840EB45-74CA-49F5-8548-3DE287019A31}" dt="2022-12-08T10:52:06.718" v="21924" actId="790"/>
          <ac:spMkLst>
            <pc:docMk/>
            <pc:sldMk cId="3484757520" sldId="485"/>
            <ac:spMk id="8107" creationId="{F01FB14F-40C9-4460-8104-DBE69405E83C}"/>
          </ac:spMkLst>
        </pc:spChg>
        <pc:spChg chg="mod">
          <ac:chgData name="Kolakowski, Artur" userId="9c34c8cc-b1df-44f6-bea5-dcf7a54ee35f" providerId="ADAL" clId="{3840EB45-74CA-49F5-8548-3DE287019A31}" dt="2022-12-08T10:52:06.721" v="21925" actId="790"/>
          <ac:spMkLst>
            <pc:docMk/>
            <pc:sldMk cId="3484757520" sldId="485"/>
            <ac:spMk id="8108" creationId="{34368BF9-6AA7-42E2-81C5-F5621C195610}"/>
          </ac:spMkLst>
        </pc:spChg>
        <pc:spChg chg="mod">
          <ac:chgData name="Kolakowski, Artur" userId="9c34c8cc-b1df-44f6-bea5-dcf7a54ee35f" providerId="ADAL" clId="{3840EB45-74CA-49F5-8548-3DE287019A31}" dt="2022-12-08T10:52:06.724" v="21926" actId="790"/>
          <ac:spMkLst>
            <pc:docMk/>
            <pc:sldMk cId="3484757520" sldId="485"/>
            <ac:spMk id="8109" creationId="{99537C22-D150-4653-9916-6C47DDE7860C}"/>
          </ac:spMkLst>
        </pc:spChg>
        <pc:spChg chg="mod">
          <ac:chgData name="Kolakowski, Artur" userId="9c34c8cc-b1df-44f6-bea5-dcf7a54ee35f" providerId="ADAL" clId="{3840EB45-74CA-49F5-8548-3DE287019A31}" dt="2022-12-08T10:52:06.728" v="21927" actId="790"/>
          <ac:spMkLst>
            <pc:docMk/>
            <pc:sldMk cId="3484757520" sldId="485"/>
            <ac:spMk id="8110" creationId="{D2EFCF93-74FB-458D-AC49-0778E226B116}"/>
          </ac:spMkLst>
        </pc:spChg>
        <pc:spChg chg="mod">
          <ac:chgData name="Kolakowski, Artur" userId="9c34c8cc-b1df-44f6-bea5-dcf7a54ee35f" providerId="ADAL" clId="{3840EB45-74CA-49F5-8548-3DE287019A31}" dt="2022-12-08T10:52:06.731" v="21928" actId="790"/>
          <ac:spMkLst>
            <pc:docMk/>
            <pc:sldMk cId="3484757520" sldId="485"/>
            <ac:spMk id="8111" creationId="{6A88D976-BE19-4717-A24E-1BEF77860036}"/>
          </ac:spMkLst>
        </pc:spChg>
        <pc:spChg chg="mod">
          <ac:chgData name="Kolakowski, Artur" userId="9c34c8cc-b1df-44f6-bea5-dcf7a54ee35f" providerId="ADAL" clId="{3840EB45-74CA-49F5-8548-3DE287019A31}" dt="2022-12-08T10:52:06.734" v="21929" actId="790"/>
          <ac:spMkLst>
            <pc:docMk/>
            <pc:sldMk cId="3484757520" sldId="485"/>
            <ac:spMk id="8112" creationId="{452DFCA3-28DB-454F-A00D-E6600B41281D}"/>
          </ac:spMkLst>
        </pc:spChg>
        <pc:spChg chg="mod">
          <ac:chgData name="Kolakowski, Artur" userId="9c34c8cc-b1df-44f6-bea5-dcf7a54ee35f" providerId="ADAL" clId="{3840EB45-74CA-49F5-8548-3DE287019A31}" dt="2022-12-08T10:52:06.738" v="21930" actId="790"/>
          <ac:spMkLst>
            <pc:docMk/>
            <pc:sldMk cId="3484757520" sldId="485"/>
            <ac:spMk id="8113" creationId="{6AB95D30-80CC-477E-B317-69DD36A8A616}"/>
          </ac:spMkLst>
        </pc:spChg>
        <pc:spChg chg="mod">
          <ac:chgData name="Kolakowski, Artur" userId="9c34c8cc-b1df-44f6-bea5-dcf7a54ee35f" providerId="ADAL" clId="{3840EB45-74CA-49F5-8548-3DE287019A31}" dt="2022-12-08T10:52:06.741" v="21931" actId="790"/>
          <ac:spMkLst>
            <pc:docMk/>
            <pc:sldMk cId="3484757520" sldId="485"/>
            <ac:spMk id="8114" creationId="{0A2B3E6E-6901-4659-9051-D273CEBFA830}"/>
          </ac:spMkLst>
        </pc:spChg>
        <pc:spChg chg="mod">
          <ac:chgData name="Kolakowski, Artur" userId="9c34c8cc-b1df-44f6-bea5-dcf7a54ee35f" providerId="ADAL" clId="{3840EB45-74CA-49F5-8548-3DE287019A31}" dt="2022-12-08T10:52:06.745" v="21932" actId="790"/>
          <ac:spMkLst>
            <pc:docMk/>
            <pc:sldMk cId="3484757520" sldId="485"/>
            <ac:spMk id="8115" creationId="{F8783C68-820A-4DDC-8834-08FA2DC6E1CA}"/>
          </ac:spMkLst>
        </pc:spChg>
        <pc:spChg chg="mod">
          <ac:chgData name="Kolakowski, Artur" userId="9c34c8cc-b1df-44f6-bea5-dcf7a54ee35f" providerId="ADAL" clId="{3840EB45-74CA-49F5-8548-3DE287019A31}" dt="2022-12-08T10:52:06.749" v="21933" actId="790"/>
          <ac:spMkLst>
            <pc:docMk/>
            <pc:sldMk cId="3484757520" sldId="485"/>
            <ac:spMk id="8116" creationId="{2597836D-A620-4178-AD5C-A5561CDC4239}"/>
          </ac:spMkLst>
        </pc:spChg>
        <pc:spChg chg="mod">
          <ac:chgData name="Kolakowski, Artur" userId="9c34c8cc-b1df-44f6-bea5-dcf7a54ee35f" providerId="ADAL" clId="{3840EB45-74CA-49F5-8548-3DE287019A31}" dt="2022-12-08T10:52:06.754" v="21934" actId="790"/>
          <ac:spMkLst>
            <pc:docMk/>
            <pc:sldMk cId="3484757520" sldId="485"/>
            <ac:spMk id="8117" creationId="{046A327A-AD52-4E7F-B56B-7F25B0D3AA69}"/>
          </ac:spMkLst>
        </pc:spChg>
        <pc:spChg chg="mod">
          <ac:chgData name="Kolakowski, Artur" userId="9c34c8cc-b1df-44f6-bea5-dcf7a54ee35f" providerId="ADAL" clId="{3840EB45-74CA-49F5-8548-3DE287019A31}" dt="2022-12-08T10:52:06.757" v="21935" actId="790"/>
          <ac:spMkLst>
            <pc:docMk/>
            <pc:sldMk cId="3484757520" sldId="485"/>
            <ac:spMk id="8118" creationId="{A90E50BD-4BD4-420E-BFA2-239EE0612F27}"/>
          </ac:spMkLst>
        </pc:spChg>
        <pc:spChg chg="mod">
          <ac:chgData name="Kolakowski, Artur" userId="9c34c8cc-b1df-44f6-bea5-dcf7a54ee35f" providerId="ADAL" clId="{3840EB45-74CA-49F5-8548-3DE287019A31}" dt="2022-12-08T10:52:06.760" v="21936" actId="790"/>
          <ac:spMkLst>
            <pc:docMk/>
            <pc:sldMk cId="3484757520" sldId="485"/>
            <ac:spMk id="8119" creationId="{827AB889-D6C5-454B-ABBB-60270C26DAE0}"/>
          </ac:spMkLst>
        </pc:spChg>
        <pc:spChg chg="mod">
          <ac:chgData name="Kolakowski, Artur" userId="9c34c8cc-b1df-44f6-bea5-dcf7a54ee35f" providerId="ADAL" clId="{3840EB45-74CA-49F5-8548-3DE287019A31}" dt="2022-12-08T10:52:06.763" v="21937" actId="790"/>
          <ac:spMkLst>
            <pc:docMk/>
            <pc:sldMk cId="3484757520" sldId="485"/>
            <ac:spMk id="8120" creationId="{3D85654B-5249-4D72-BD30-50B376E82049}"/>
          </ac:spMkLst>
        </pc:spChg>
        <pc:spChg chg="mod">
          <ac:chgData name="Kolakowski, Artur" userId="9c34c8cc-b1df-44f6-bea5-dcf7a54ee35f" providerId="ADAL" clId="{3840EB45-74CA-49F5-8548-3DE287019A31}" dt="2022-12-08T10:52:06.766" v="21938" actId="790"/>
          <ac:spMkLst>
            <pc:docMk/>
            <pc:sldMk cId="3484757520" sldId="485"/>
            <ac:spMk id="8121" creationId="{D6592AAB-2E36-476B-BDF3-666CE57FB5A9}"/>
          </ac:spMkLst>
        </pc:spChg>
        <pc:spChg chg="mod">
          <ac:chgData name="Kolakowski, Artur" userId="9c34c8cc-b1df-44f6-bea5-dcf7a54ee35f" providerId="ADAL" clId="{3840EB45-74CA-49F5-8548-3DE287019A31}" dt="2022-12-08T10:52:06.771" v="21939" actId="790"/>
          <ac:spMkLst>
            <pc:docMk/>
            <pc:sldMk cId="3484757520" sldId="485"/>
            <ac:spMk id="8122" creationId="{7FD43902-6A42-452D-AF3D-9A8E19F68B39}"/>
          </ac:spMkLst>
        </pc:spChg>
        <pc:spChg chg="mod">
          <ac:chgData name="Kolakowski, Artur" userId="9c34c8cc-b1df-44f6-bea5-dcf7a54ee35f" providerId="ADAL" clId="{3840EB45-74CA-49F5-8548-3DE287019A31}" dt="2022-12-08T10:52:06.774" v="21940" actId="790"/>
          <ac:spMkLst>
            <pc:docMk/>
            <pc:sldMk cId="3484757520" sldId="485"/>
            <ac:spMk id="8123" creationId="{7E32D8BF-8996-497F-A34E-266016FEB448}"/>
          </ac:spMkLst>
        </pc:spChg>
        <pc:spChg chg="mod">
          <ac:chgData name="Kolakowski, Artur" userId="9c34c8cc-b1df-44f6-bea5-dcf7a54ee35f" providerId="ADAL" clId="{3840EB45-74CA-49F5-8548-3DE287019A31}" dt="2022-12-08T10:52:06.777" v="21941" actId="790"/>
          <ac:spMkLst>
            <pc:docMk/>
            <pc:sldMk cId="3484757520" sldId="485"/>
            <ac:spMk id="8124" creationId="{CD2A8CDB-0B90-4649-953E-F786D6089611}"/>
          </ac:spMkLst>
        </pc:spChg>
        <pc:spChg chg="mod">
          <ac:chgData name="Kolakowski, Artur" userId="9c34c8cc-b1df-44f6-bea5-dcf7a54ee35f" providerId="ADAL" clId="{3840EB45-74CA-49F5-8548-3DE287019A31}" dt="2022-12-08T10:52:06.780" v="21942" actId="790"/>
          <ac:spMkLst>
            <pc:docMk/>
            <pc:sldMk cId="3484757520" sldId="485"/>
            <ac:spMk id="8125" creationId="{CFBB401D-3948-41DC-9C89-D1B49F39A98F}"/>
          </ac:spMkLst>
        </pc:spChg>
        <pc:spChg chg="mod">
          <ac:chgData name="Kolakowski, Artur" userId="9c34c8cc-b1df-44f6-bea5-dcf7a54ee35f" providerId="ADAL" clId="{3840EB45-74CA-49F5-8548-3DE287019A31}" dt="2022-12-08T10:52:06.783" v="21943" actId="790"/>
          <ac:spMkLst>
            <pc:docMk/>
            <pc:sldMk cId="3484757520" sldId="485"/>
            <ac:spMk id="8126" creationId="{C1C072E4-4E53-4AD5-846F-647B1FEF959A}"/>
          </ac:spMkLst>
        </pc:spChg>
        <pc:spChg chg="mod">
          <ac:chgData name="Kolakowski, Artur" userId="9c34c8cc-b1df-44f6-bea5-dcf7a54ee35f" providerId="ADAL" clId="{3840EB45-74CA-49F5-8548-3DE287019A31}" dt="2022-12-08T10:52:06.786" v="21944" actId="790"/>
          <ac:spMkLst>
            <pc:docMk/>
            <pc:sldMk cId="3484757520" sldId="485"/>
            <ac:spMk id="8127" creationId="{5D29383D-D806-43A1-9F1C-F7C051AB7802}"/>
          </ac:spMkLst>
        </pc:spChg>
        <pc:spChg chg="mod">
          <ac:chgData name="Kolakowski, Artur" userId="9c34c8cc-b1df-44f6-bea5-dcf7a54ee35f" providerId="ADAL" clId="{3840EB45-74CA-49F5-8548-3DE287019A31}" dt="2022-12-08T10:52:06.791" v="21945" actId="790"/>
          <ac:spMkLst>
            <pc:docMk/>
            <pc:sldMk cId="3484757520" sldId="485"/>
            <ac:spMk id="8128" creationId="{9329C563-1A11-4FD5-B1C1-5C78B6F7F505}"/>
          </ac:spMkLst>
        </pc:spChg>
        <pc:spChg chg="mod">
          <ac:chgData name="Kolakowski, Artur" userId="9c34c8cc-b1df-44f6-bea5-dcf7a54ee35f" providerId="ADAL" clId="{3840EB45-74CA-49F5-8548-3DE287019A31}" dt="2022-12-08T10:52:06.794" v="21946" actId="790"/>
          <ac:spMkLst>
            <pc:docMk/>
            <pc:sldMk cId="3484757520" sldId="485"/>
            <ac:spMk id="8129" creationId="{D74DFADE-A2EA-49A0-9C83-D70D76DCCA64}"/>
          </ac:spMkLst>
        </pc:spChg>
        <pc:spChg chg="mod">
          <ac:chgData name="Kolakowski, Artur" userId="9c34c8cc-b1df-44f6-bea5-dcf7a54ee35f" providerId="ADAL" clId="{3840EB45-74CA-49F5-8548-3DE287019A31}" dt="2022-12-08T10:52:06.797" v="21947" actId="790"/>
          <ac:spMkLst>
            <pc:docMk/>
            <pc:sldMk cId="3484757520" sldId="485"/>
            <ac:spMk id="8130" creationId="{FF262135-CC57-43B7-9138-697F3B24AD00}"/>
          </ac:spMkLst>
        </pc:spChg>
        <pc:spChg chg="mod">
          <ac:chgData name="Kolakowski, Artur" userId="9c34c8cc-b1df-44f6-bea5-dcf7a54ee35f" providerId="ADAL" clId="{3840EB45-74CA-49F5-8548-3DE287019A31}" dt="2022-12-08T10:52:06.800" v="21948" actId="790"/>
          <ac:spMkLst>
            <pc:docMk/>
            <pc:sldMk cId="3484757520" sldId="485"/>
            <ac:spMk id="8131" creationId="{F5C067BE-5007-4499-A36B-12BA25283327}"/>
          </ac:spMkLst>
        </pc:spChg>
        <pc:spChg chg="mod">
          <ac:chgData name="Kolakowski, Artur" userId="9c34c8cc-b1df-44f6-bea5-dcf7a54ee35f" providerId="ADAL" clId="{3840EB45-74CA-49F5-8548-3DE287019A31}" dt="2022-12-08T10:52:06.804" v="21949" actId="790"/>
          <ac:spMkLst>
            <pc:docMk/>
            <pc:sldMk cId="3484757520" sldId="485"/>
            <ac:spMk id="8132" creationId="{E7487132-62CE-431A-83C5-0B0B0FAA8EFF}"/>
          </ac:spMkLst>
        </pc:spChg>
        <pc:spChg chg="mod">
          <ac:chgData name="Kolakowski, Artur" userId="9c34c8cc-b1df-44f6-bea5-dcf7a54ee35f" providerId="ADAL" clId="{3840EB45-74CA-49F5-8548-3DE287019A31}" dt="2022-12-08T10:52:06.808" v="21950" actId="790"/>
          <ac:spMkLst>
            <pc:docMk/>
            <pc:sldMk cId="3484757520" sldId="485"/>
            <ac:spMk id="8133" creationId="{15E39A42-91AA-47A7-94E1-8496AFE2317D}"/>
          </ac:spMkLst>
        </pc:spChg>
        <pc:spChg chg="mod">
          <ac:chgData name="Kolakowski, Artur" userId="9c34c8cc-b1df-44f6-bea5-dcf7a54ee35f" providerId="ADAL" clId="{3840EB45-74CA-49F5-8548-3DE287019A31}" dt="2022-12-08T10:52:06.811" v="21951" actId="790"/>
          <ac:spMkLst>
            <pc:docMk/>
            <pc:sldMk cId="3484757520" sldId="485"/>
            <ac:spMk id="8134" creationId="{E76D6B9D-3B28-4271-A650-A0B62D6C547A}"/>
          </ac:spMkLst>
        </pc:spChg>
        <pc:spChg chg="mod">
          <ac:chgData name="Kolakowski, Artur" userId="9c34c8cc-b1df-44f6-bea5-dcf7a54ee35f" providerId="ADAL" clId="{3840EB45-74CA-49F5-8548-3DE287019A31}" dt="2022-12-08T10:52:06.814" v="21952" actId="790"/>
          <ac:spMkLst>
            <pc:docMk/>
            <pc:sldMk cId="3484757520" sldId="485"/>
            <ac:spMk id="8135" creationId="{73045DEF-D0AC-482D-9BC5-F1B5B206B01C}"/>
          </ac:spMkLst>
        </pc:spChg>
        <pc:spChg chg="mod">
          <ac:chgData name="Kolakowski, Artur" userId="9c34c8cc-b1df-44f6-bea5-dcf7a54ee35f" providerId="ADAL" clId="{3840EB45-74CA-49F5-8548-3DE287019A31}" dt="2022-12-08T10:52:06.817" v="21953" actId="790"/>
          <ac:spMkLst>
            <pc:docMk/>
            <pc:sldMk cId="3484757520" sldId="485"/>
            <ac:spMk id="8136" creationId="{0118B7FE-D745-40CF-A46F-C1464845BB79}"/>
          </ac:spMkLst>
        </pc:spChg>
        <pc:spChg chg="mod">
          <ac:chgData name="Kolakowski, Artur" userId="9c34c8cc-b1df-44f6-bea5-dcf7a54ee35f" providerId="ADAL" clId="{3840EB45-74CA-49F5-8548-3DE287019A31}" dt="2022-12-08T10:52:06.821" v="21954" actId="790"/>
          <ac:spMkLst>
            <pc:docMk/>
            <pc:sldMk cId="3484757520" sldId="485"/>
            <ac:spMk id="8137" creationId="{31679421-97A0-4D37-B96D-04615DD0A00A}"/>
          </ac:spMkLst>
        </pc:spChg>
        <pc:spChg chg="mod">
          <ac:chgData name="Kolakowski, Artur" userId="9c34c8cc-b1df-44f6-bea5-dcf7a54ee35f" providerId="ADAL" clId="{3840EB45-74CA-49F5-8548-3DE287019A31}" dt="2022-12-08T10:52:06.824" v="21955" actId="790"/>
          <ac:spMkLst>
            <pc:docMk/>
            <pc:sldMk cId="3484757520" sldId="485"/>
            <ac:spMk id="8138" creationId="{6C021EA6-186F-4AB2-8C8C-498F08929FA2}"/>
          </ac:spMkLst>
        </pc:spChg>
        <pc:spChg chg="mod">
          <ac:chgData name="Kolakowski, Artur" userId="9c34c8cc-b1df-44f6-bea5-dcf7a54ee35f" providerId="ADAL" clId="{3840EB45-74CA-49F5-8548-3DE287019A31}" dt="2022-12-08T10:52:06.828" v="21956" actId="790"/>
          <ac:spMkLst>
            <pc:docMk/>
            <pc:sldMk cId="3484757520" sldId="485"/>
            <ac:spMk id="8139" creationId="{D8E990BF-0024-4DBA-8FE7-5BC92B0B7EF3}"/>
          </ac:spMkLst>
        </pc:spChg>
        <pc:spChg chg="mod">
          <ac:chgData name="Kolakowski, Artur" userId="9c34c8cc-b1df-44f6-bea5-dcf7a54ee35f" providerId="ADAL" clId="{3840EB45-74CA-49F5-8548-3DE287019A31}" dt="2022-12-08T10:52:06.831" v="21957" actId="790"/>
          <ac:spMkLst>
            <pc:docMk/>
            <pc:sldMk cId="3484757520" sldId="485"/>
            <ac:spMk id="8140" creationId="{FB4ECDC4-9412-4299-AB5E-0C4AAF5F3EEA}"/>
          </ac:spMkLst>
        </pc:spChg>
        <pc:spChg chg="mod">
          <ac:chgData name="Kolakowski, Artur" userId="9c34c8cc-b1df-44f6-bea5-dcf7a54ee35f" providerId="ADAL" clId="{3840EB45-74CA-49F5-8548-3DE287019A31}" dt="2022-12-08T10:52:06.834" v="21958" actId="790"/>
          <ac:spMkLst>
            <pc:docMk/>
            <pc:sldMk cId="3484757520" sldId="485"/>
            <ac:spMk id="8141" creationId="{0AE37F9D-C187-4F35-B246-8B69CA9EC03C}"/>
          </ac:spMkLst>
        </pc:spChg>
        <pc:spChg chg="mod">
          <ac:chgData name="Kolakowski, Artur" userId="9c34c8cc-b1df-44f6-bea5-dcf7a54ee35f" providerId="ADAL" clId="{3840EB45-74CA-49F5-8548-3DE287019A31}" dt="2022-12-08T10:52:06.838" v="21959" actId="790"/>
          <ac:spMkLst>
            <pc:docMk/>
            <pc:sldMk cId="3484757520" sldId="485"/>
            <ac:spMk id="8142" creationId="{316801B2-7486-4EF3-89DB-1C9E4B6E14F1}"/>
          </ac:spMkLst>
        </pc:spChg>
        <pc:spChg chg="mod">
          <ac:chgData name="Kolakowski, Artur" userId="9c34c8cc-b1df-44f6-bea5-dcf7a54ee35f" providerId="ADAL" clId="{3840EB45-74CA-49F5-8548-3DE287019A31}" dt="2022-12-08T10:52:06.842" v="21960" actId="790"/>
          <ac:spMkLst>
            <pc:docMk/>
            <pc:sldMk cId="3484757520" sldId="485"/>
            <ac:spMk id="8143" creationId="{55610521-3052-46F3-98B6-7D475858B407}"/>
          </ac:spMkLst>
        </pc:spChg>
        <pc:spChg chg="mod">
          <ac:chgData name="Kolakowski, Artur" userId="9c34c8cc-b1df-44f6-bea5-dcf7a54ee35f" providerId="ADAL" clId="{3840EB45-74CA-49F5-8548-3DE287019A31}" dt="2022-12-08T10:52:06.845" v="21961" actId="790"/>
          <ac:spMkLst>
            <pc:docMk/>
            <pc:sldMk cId="3484757520" sldId="485"/>
            <ac:spMk id="8144" creationId="{D861C8F9-D0B3-4359-B318-52A934F4B5FA}"/>
          </ac:spMkLst>
        </pc:spChg>
        <pc:spChg chg="mod">
          <ac:chgData name="Kolakowski, Artur" userId="9c34c8cc-b1df-44f6-bea5-dcf7a54ee35f" providerId="ADAL" clId="{3840EB45-74CA-49F5-8548-3DE287019A31}" dt="2022-12-08T10:52:06.849" v="21962" actId="790"/>
          <ac:spMkLst>
            <pc:docMk/>
            <pc:sldMk cId="3484757520" sldId="485"/>
            <ac:spMk id="8145" creationId="{D55489B0-C8AF-4C95-816A-05B90FB806BA}"/>
          </ac:spMkLst>
        </pc:spChg>
        <pc:spChg chg="mod">
          <ac:chgData name="Kolakowski, Artur" userId="9c34c8cc-b1df-44f6-bea5-dcf7a54ee35f" providerId="ADAL" clId="{3840EB45-74CA-49F5-8548-3DE287019A31}" dt="2022-12-08T10:52:06.852" v="21963" actId="790"/>
          <ac:spMkLst>
            <pc:docMk/>
            <pc:sldMk cId="3484757520" sldId="485"/>
            <ac:spMk id="8146" creationId="{B3638E05-BE5E-41E7-B574-DAE73DD4ECEB}"/>
          </ac:spMkLst>
        </pc:spChg>
        <pc:spChg chg="mod">
          <ac:chgData name="Kolakowski, Artur" userId="9c34c8cc-b1df-44f6-bea5-dcf7a54ee35f" providerId="ADAL" clId="{3840EB45-74CA-49F5-8548-3DE287019A31}" dt="2022-12-08T10:52:06.855" v="21964" actId="790"/>
          <ac:spMkLst>
            <pc:docMk/>
            <pc:sldMk cId="3484757520" sldId="485"/>
            <ac:spMk id="8147" creationId="{D497472F-4559-4A7D-BC11-554EDFF47FDB}"/>
          </ac:spMkLst>
        </pc:spChg>
        <pc:spChg chg="mod">
          <ac:chgData name="Kolakowski, Artur" userId="9c34c8cc-b1df-44f6-bea5-dcf7a54ee35f" providerId="ADAL" clId="{3840EB45-74CA-49F5-8548-3DE287019A31}" dt="2022-12-08T10:52:06.858" v="21965" actId="790"/>
          <ac:spMkLst>
            <pc:docMk/>
            <pc:sldMk cId="3484757520" sldId="485"/>
            <ac:spMk id="8148" creationId="{B257FE68-E117-4D09-A2BA-8ED407BB8C72}"/>
          </ac:spMkLst>
        </pc:spChg>
        <pc:spChg chg="mod">
          <ac:chgData name="Kolakowski, Artur" userId="9c34c8cc-b1df-44f6-bea5-dcf7a54ee35f" providerId="ADAL" clId="{3840EB45-74CA-49F5-8548-3DE287019A31}" dt="2022-12-08T10:52:06.862" v="21966" actId="790"/>
          <ac:spMkLst>
            <pc:docMk/>
            <pc:sldMk cId="3484757520" sldId="485"/>
            <ac:spMk id="8149" creationId="{DBC0FCEA-F990-4CCF-A203-7FCE781E1541}"/>
          </ac:spMkLst>
        </pc:spChg>
        <pc:spChg chg="mod">
          <ac:chgData name="Kolakowski, Artur" userId="9c34c8cc-b1df-44f6-bea5-dcf7a54ee35f" providerId="ADAL" clId="{3840EB45-74CA-49F5-8548-3DE287019A31}" dt="2022-12-08T10:52:06.866" v="21967" actId="790"/>
          <ac:spMkLst>
            <pc:docMk/>
            <pc:sldMk cId="3484757520" sldId="485"/>
            <ac:spMk id="8150" creationId="{73D3E8B5-D43A-4D92-8F34-44F92CADA8D9}"/>
          </ac:spMkLst>
        </pc:spChg>
        <pc:spChg chg="mod">
          <ac:chgData name="Kolakowski, Artur" userId="9c34c8cc-b1df-44f6-bea5-dcf7a54ee35f" providerId="ADAL" clId="{3840EB45-74CA-49F5-8548-3DE287019A31}" dt="2022-12-08T10:52:06.870" v="21968" actId="790"/>
          <ac:spMkLst>
            <pc:docMk/>
            <pc:sldMk cId="3484757520" sldId="485"/>
            <ac:spMk id="8151" creationId="{3ADB3333-6BEC-4BEA-9AA0-647C86732450}"/>
          </ac:spMkLst>
        </pc:spChg>
        <pc:spChg chg="mod">
          <ac:chgData name="Kolakowski, Artur" userId="9c34c8cc-b1df-44f6-bea5-dcf7a54ee35f" providerId="ADAL" clId="{3840EB45-74CA-49F5-8548-3DE287019A31}" dt="2022-12-08T10:52:06.874" v="21969" actId="790"/>
          <ac:spMkLst>
            <pc:docMk/>
            <pc:sldMk cId="3484757520" sldId="485"/>
            <ac:spMk id="8152" creationId="{06308461-C9C8-48BE-98B8-7CD7A350E9A3}"/>
          </ac:spMkLst>
        </pc:spChg>
        <pc:spChg chg="mod">
          <ac:chgData name="Kolakowski, Artur" userId="9c34c8cc-b1df-44f6-bea5-dcf7a54ee35f" providerId="ADAL" clId="{3840EB45-74CA-49F5-8548-3DE287019A31}" dt="2022-12-08T10:52:06.876" v="21970" actId="790"/>
          <ac:spMkLst>
            <pc:docMk/>
            <pc:sldMk cId="3484757520" sldId="485"/>
            <ac:spMk id="8153" creationId="{9C8B5A76-6F3C-415C-8E1C-E1DEEB15B062}"/>
          </ac:spMkLst>
        </pc:spChg>
        <pc:spChg chg="mod">
          <ac:chgData name="Kolakowski, Artur" userId="9c34c8cc-b1df-44f6-bea5-dcf7a54ee35f" providerId="ADAL" clId="{3840EB45-74CA-49F5-8548-3DE287019A31}" dt="2022-12-08T10:52:06.881" v="21971" actId="790"/>
          <ac:spMkLst>
            <pc:docMk/>
            <pc:sldMk cId="3484757520" sldId="485"/>
            <ac:spMk id="8154" creationId="{ED933516-C568-478F-8378-EAB12365A0D1}"/>
          </ac:spMkLst>
        </pc:spChg>
        <pc:spChg chg="mod">
          <ac:chgData name="Kolakowski, Artur" userId="9c34c8cc-b1df-44f6-bea5-dcf7a54ee35f" providerId="ADAL" clId="{3840EB45-74CA-49F5-8548-3DE287019A31}" dt="2022-12-08T10:52:06.884" v="21972" actId="790"/>
          <ac:spMkLst>
            <pc:docMk/>
            <pc:sldMk cId="3484757520" sldId="485"/>
            <ac:spMk id="8155" creationId="{599DF39F-A1DF-4A10-848B-12A9D5896F46}"/>
          </ac:spMkLst>
        </pc:spChg>
        <pc:spChg chg="mod">
          <ac:chgData name="Kolakowski, Artur" userId="9c34c8cc-b1df-44f6-bea5-dcf7a54ee35f" providerId="ADAL" clId="{3840EB45-74CA-49F5-8548-3DE287019A31}" dt="2022-12-08T10:52:06.888" v="21973" actId="790"/>
          <ac:spMkLst>
            <pc:docMk/>
            <pc:sldMk cId="3484757520" sldId="485"/>
            <ac:spMk id="8156" creationId="{D974F1D9-286B-4E57-8E82-EFB4D70DF39B}"/>
          </ac:spMkLst>
        </pc:spChg>
        <pc:spChg chg="mod">
          <ac:chgData name="Kolakowski, Artur" userId="9c34c8cc-b1df-44f6-bea5-dcf7a54ee35f" providerId="ADAL" clId="{3840EB45-74CA-49F5-8548-3DE287019A31}" dt="2022-12-08T10:52:06.891" v="21974" actId="790"/>
          <ac:spMkLst>
            <pc:docMk/>
            <pc:sldMk cId="3484757520" sldId="485"/>
            <ac:spMk id="8157" creationId="{E88E5E3F-6BE0-42B8-BAE8-E3F3F2BFAF87}"/>
          </ac:spMkLst>
        </pc:spChg>
        <pc:spChg chg="mod">
          <ac:chgData name="Kolakowski, Artur" userId="9c34c8cc-b1df-44f6-bea5-dcf7a54ee35f" providerId="ADAL" clId="{3840EB45-74CA-49F5-8548-3DE287019A31}" dt="2022-12-08T10:52:06.894" v="21975" actId="790"/>
          <ac:spMkLst>
            <pc:docMk/>
            <pc:sldMk cId="3484757520" sldId="485"/>
            <ac:spMk id="8158" creationId="{50FB6044-87AC-409E-A33B-56BC7B8756B2}"/>
          </ac:spMkLst>
        </pc:spChg>
        <pc:spChg chg="mod">
          <ac:chgData name="Kolakowski, Artur" userId="9c34c8cc-b1df-44f6-bea5-dcf7a54ee35f" providerId="ADAL" clId="{3840EB45-74CA-49F5-8548-3DE287019A31}" dt="2022-12-08T10:52:06.896" v="21976" actId="790"/>
          <ac:spMkLst>
            <pc:docMk/>
            <pc:sldMk cId="3484757520" sldId="485"/>
            <ac:spMk id="8159" creationId="{291565D3-9444-4529-8EF9-5477DCDEB0F7}"/>
          </ac:spMkLst>
        </pc:spChg>
        <pc:spChg chg="mod">
          <ac:chgData name="Kolakowski, Artur" userId="9c34c8cc-b1df-44f6-bea5-dcf7a54ee35f" providerId="ADAL" clId="{3840EB45-74CA-49F5-8548-3DE287019A31}" dt="2022-12-08T10:52:06.899" v="21977" actId="790"/>
          <ac:spMkLst>
            <pc:docMk/>
            <pc:sldMk cId="3484757520" sldId="485"/>
            <ac:spMk id="8160" creationId="{C924FA18-914D-4758-8452-7E05470D28C0}"/>
          </ac:spMkLst>
        </pc:spChg>
        <pc:spChg chg="mod">
          <ac:chgData name="Kolakowski, Artur" userId="9c34c8cc-b1df-44f6-bea5-dcf7a54ee35f" providerId="ADAL" clId="{3840EB45-74CA-49F5-8548-3DE287019A31}" dt="2022-12-08T10:52:06.904" v="21978" actId="790"/>
          <ac:spMkLst>
            <pc:docMk/>
            <pc:sldMk cId="3484757520" sldId="485"/>
            <ac:spMk id="8161" creationId="{B76B23BB-7DAF-41F1-9607-9AA3DC833D50}"/>
          </ac:spMkLst>
        </pc:spChg>
        <pc:spChg chg="mod">
          <ac:chgData name="Kolakowski, Artur" userId="9c34c8cc-b1df-44f6-bea5-dcf7a54ee35f" providerId="ADAL" clId="{3840EB45-74CA-49F5-8548-3DE287019A31}" dt="2022-12-08T10:52:06.908" v="21979" actId="790"/>
          <ac:spMkLst>
            <pc:docMk/>
            <pc:sldMk cId="3484757520" sldId="485"/>
            <ac:spMk id="8162" creationId="{1FD436C6-F0EF-4847-A211-FA7C1B913AA0}"/>
          </ac:spMkLst>
        </pc:spChg>
        <pc:spChg chg="mod">
          <ac:chgData name="Kolakowski, Artur" userId="9c34c8cc-b1df-44f6-bea5-dcf7a54ee35f" providerId="ADAL" clId="{3840EB45-74CA-49F5-8548-3DE287019A31}" dt="2022-12-08T10:52:06.911" v="21980" actId="790"/>
          <ac:spMkLst>
            <pc:docMk/>
            <pc:sldMk cId="3484757520" sldId="485"/>
            <ac:spMk id="8163" creationId="{F57CE1D4-366F-434B-AC73-CBD46B460DEF}"/>
          </ac:spMkLst>
        </pc:spChg>
        <pc:spChg chg="mod">
          <ac:chgData name="Kolakowski, Artur" userId="9c34c8cc-b1df-44f6-bea5-dcf7a54ee35f" providerId="ADAL" clId="{3840EB45-74CA-49F5-8548-3DE287019A31}" dt="2022-12-08T10:52:06.914" v="21981" actId="790"/>
          <ac:spMkLst>
            <pc:docMk/>
            <pc:sldMk cId="3484757520" sldId="485"/>
            <ac:spMk id="8164" creationId="{8B8F6A34-779A-4BBA-910E-0626898422FD}"/>
          </ac:spMkLst>
        </pc:spChg>
        <pc:spChg chg="mod">
          <ac:chgData name="Kolakowski, Artur" userId="9c34c8cc-b1df-44f6-bea5-dcf7a54ee35f" providerId="ADAL" clId="{3840EB45-74CA-49F5-8548-3DE287019A31}" dt="2022-12-08T10:52:06.918" v="21982" actId="790"/>
          <ac:spMkLst>
            <pc:docMk/>
            <pc:sldMk cId="3484757520" sldId="485"/>
            <ac:spMk id="8165" creationId="{4177F116-6D06-440C-A136-EC87874BA4A3}"/>
          </ac:spMkLst>
        </pc:spChg>
        <pc:spChg chg="mod">
          <ac:chgData name="Kolakowski, Artur" userId="9c34c8cc-b1df-44f6-bea5-dcf7a54ee35f" providerId="ADAL" clId="{3840EB45-74CA-49F5-8548-3DE287019A31}" dt="2022-12-08T10:52:06.922" v="21983" actId="790"/>
          <ac:spMkLst>
            <pc:docMk/>
            <pc:sldMk cId="3484757520" sldId="485"/>
            <ac:spMk id="8166" creationId="{0900DA62-FD58-4874-B249-21FF7D9773E4}"/>
          </ac:spMkLst>
        </pc:spChg>
        <pc:spChg chg="mod">
          <ac:chgData name="Kolakowski, Artur" userId="9c34c8cc-b1df-44f6-bea5-dcf7a54ee35f" providerId="ADAL" clId="{3840EB45-74CA-49F5-8548-3DE287019A31}" dt="2022-12-08T10:52:06.925" v="21984" actId="790"/>
          <ac:spMkLst>
            <pc:docMk/>
            <pc:sldMk cId="3484757520" sldId="485"/>
            <ac:spMk id="8167" creationId="{CE4AD75E-C196-40F1-91F4-D4DDE984F9E5}"/>
          </ac:spMkLst>
        </pc:spChg>
        <pc:spChg chg="mod">
          <ac:chgData name="Kolakowski, Artur" userId="9c34c8cc-b1df-44f6-bea5-dcf7a54ee35f" providerId="ADAL" clId="{3840EB45-74CA-49F5-8548-3DE287019A31}" dt="2022-12-08T10:52:06.929" v="21985" actId="790"/>
          <ac:spMkLst>
            <pc:docMk/>
            <pc:sldMk cId="3484757520" sldId="485"/>
            <ac:spMk id="8168" creationId="{46990A84-F1AB-4B3C-BC39-6D046AEF6EE5}"/>
          </ac:spMkLst>
        </pc:spChg>
        <pc:spChg chg="mod">
          <ac:chgData name="Kolakowski, Artur" userId="9c34c8cc-b1df-44f6-bea5-dcf7a54ee35f" providerId="ADAL" clId="{3840EB45-74CA-49F5-8548-3DE287019A31}" dt="2022-12-08T10:52:06.932" v="21986" actId="790"/>
          <ac:spMkLst>
            <pc:docMk/>
            <pc:sldMk cId="3484757520" sldId="485"/>
            <ac:spMk id="8169" creationId="{5C3E720D-B032-40E4-8C93-38BBB8E8ABB5}"/>
          </ac:spMkLst>
        </pc:spChg>
        <pc:spChg chg="mod">
          <ac:chgData name="Kolakowski, Artur" userId="9c34c8cc-b1df-44f6-bea5-dcf7a54ee35f" providerId="ADAL" clId="{3840EB45-74CA-49F5-8548-3DE287019A31}" dt="2022-12-08T10:52:06.936" v="21987" actId="790"/>
          <ac:spMkLst>
            <pc:docMk/>
            <pc:sldMk cId="3484757520" sldId="485"/>
            <ac:spMk id="8170" creationId="{1545C8D6-4000-4F4D-A2BD-A993C0B1D67F}"/>
          </ac:spMkLst>
        </pc:spChg>
        <pc:spChg chg="mod">
          <ac:chgData name="Kolakowski, Artur" userId="9c34c8cc-b1df-44f6-bea5-dcf7a54ee35f" providerId="ADAL" clId="{3840EB45-74CA-49F5-8548-3DE287019A31}" dt="2022-12-08T10:52:06.939" v="21988" actId="790"/>
          <ac:spMkLst>
            <pc:docMk/>
            <pc:sldMk cId="3484757520" sldId="485"/>
            <ac:spMk id="8171" creationId="{B58CA7BE-7102-4166-A7CC-441C25C02F84}"/>
          </ac:spMkLst>
        </pc:spChg>
        <pc:spChg chg="mod">
          <ac:chgData name="Kolakowski, Artur" userId="9c34c8cc-b1df-44f6-bea5-dcf7a54ee35f" providerId="ADAL" clId="{3840EB45-74CA-49F5-8548-3DE287019A31}" dt="2022-12-08T10:52:06.943" v="21989" actId="790"/>
          <ac:spMkLst>
            <pc:docMk/>
            <pc:sldMk cId="3484757520" sldId="485"/>
            <ac:spMk id="8172" creationId="{8AA64333-F3A3-4CBB-ACBC-C6F74BE0F1A6}"/>
          </ac:spMkLst>
        </pc:spChg>
        <pc:spChg chg="mod">
          <ac:chgData name="Kolakowski, Artur" userId="9c34c8cc-b1df-44f6-bea5-dcf7a54ee35f" providerId="ADAL" clId="{3840EB45-74CA-49F5-8548-3DE287019A31}" dt="2022-12-08T10:52:06.946" v="21990" actId="790"/>
          <ac:spMkLst>
            <pc:docMk/>
            <pc:sldMk cId="3484757520" sldId="485"/>
            <ac:spMk id="8173" creationId="{C341EAD7-70B7-41D5-9993-3B4AF8EC76D6}"/>
          </ac:spMkLst>
        </pc:spChg>
        <pc:spChg chg="mod">
          <ac:chgData name="Kolakowski, Artur" userId="9c34c8cc-b1df-44f6-bea5-dcf7a54ee35f" providerId="ADAL" clId="{3840EB45-74CA-49F5-8548-3DE287019A31}" dt="2022-12-08T10:52:06.950" v="21991" actId="790"/>
          <ac:spMkLst>
            <pc:docMk/>
            <pc:sldMk cId="3484757520" sldId="485"/>
            <ac:spMk id="8174" creationId="{0C8F1508-1A1A-4376-B0B7-81762ABD72F7}"/>
          </ac:spMkLst>
        </pc:spChg>
        <pc:spChg chg="mod">
          <ac:chgData name="Kolakowski, Artur" userId="9c34c8cc-b1df-44f6-bea5-dcf7a54ee35f" providerId="ADAL" clId="{3840EB45-74CA-49F5-8548-3DE287019A31}" dt="2022-12-08T10:52:06.954" v="21992" actId="790"/>
          <ac:spMkLst>
            <pc:docMk/>
            <pc:sldMk cId="3484757520" sldId="485"/>
            <ac:spMk id="8175" creationId="{313C50E8-9DD5-4865-9F1B-BBF28D23DD93}"/>
          </ac:spMkLst>
        </pc:spChg>
        <pc:spChg chg="mod">
          <ac:chgData name="Kolakowski, Artur" userId="9c34c8cc-b1df-44f6-bea5-dcf7a54ee35f" providerId="ADAL" clId="{3840EB45-74CA-49F5-8548-3DE287019A31}" dt="2022-12-08T10:52:06.958" v="21993" actId="790"/>
          <ac:spMkLst>
            <pc:docMk/>
            <pc:sldMk cId="3484757520" sldId="485"/>
            <ac:spMk id="8176" creationId="{1CCEE166-4BAF-4FB1-8D8F-C49E33308CA0}"/>
          </ac:spMkLst>
        </pc:spChg>
        <pc:spChg chg="mod">
          <ac:chgData name="Kolakowski, Artur" userId="9c34c8cc-b1df-44f6-bea5-dcf7a54ee35f" providerId="ADAL" clId="{3840EB45-74CA-49F5-8548-3DE287019A31}" dt="2022-12-08T10:52:06.960" v="21994" actId="790"/>
          <ac:spMkLst>
            <pc:docMk/>
            <pc:sldMk cId="3484757520" sldId="485"/>
            <ac:spMk id="8177" creationId="{B88D923A-2D99-4AA1-BA76-E6AC10481608}"/>
          </ac:spMkLst>
        </pc:spChg>
        <pc:spChg chg="mod">
          <ac:chgData name="Kolakowski, Artur" userId="9c34c8cc-b1df-44f6-bea5-dcf7a54ee35f" providerId="ADAL" clId="{3840EB45-74CA-49F5-8548-3DE287019A31}" dt="2022-12-08T10:52:06.964" v="21995" actId="790"/>
          <ac:spMkLst>
            <pc:docMk/>
            <pc:sldMk cId="3484757520" sldId="485"/>
            <ac:spMk id="8178" creationId="{7E60814B-1EE4-4C76-B2FC-EEE77E331B97}"/>
          </ac:spMkLst>
        </pc:spChg>
        <pc:spChg chg="mod">
          <ac:chgData name="Kolakowski, Artur" userId="9c34c8cc-b1df-44f6-bea5-dcf7a54ee35f" providerId="ADAL" clId="{3840EB45-74CA-49F5-8548-3DE287019A31}" dt="2022-12-08T10:52:06.968" v="21996" actId="790"/>
          <ac:spMkLst>
            <pc:docMk/>
            <pc:sldMk cId="3484757520" sldId="485"/>
            <ac:spMk id="8179" creationId="{F996650E-C662-4BDD-8ED3-60E31E6A718B}"/>
          </ac:spMkLst>
        </pc:spChg>
        <pc:spChg chg="mod">
          <ac:chgData name="Kolakowski, Artur" userId="9c34c8cc-b1df-44f6-bea5-dcf7a54ee35f" providerId="ADAL" clId="{3840EB45-74CA-49F5-8548-3DE287019A31}" dt="2022-12-08T10:52:06.971" v="21997" actId="790"/>
          <ac:spMkLst>
            <pc:docMk/>
            <pc:sldMk cId="3484757520" sldId="485"/>
            <ac:spMk id="8180" creationId="{BA3F489E-DE34-4E24-8D7A-A748BD1D692F}"/>
          </ac:spMkLst>
        </pc:spChg>
        <pc:spChg chg="mod">
          <ac:chgData name="Kolakowski, Artur" userId="9c34c8cc-b1df-44f6-bea5-dcf7a54ee35f" providerId="ADAL" clId="{3840EB45-74CA-49F5-8548-3DE287019A31}" dt="2022-12-08T10:52:06.975" v="21998" actId="790"/>
          <ac:spMkLst>
            <pc:docMk/>
            <pc:sldMk cId="3484757520" sldId="485"/>
            <ac:spMk id="8181" creationId="{EF851A8A-001A-46F7-BE20-6AEA832DF363}"/>
          </ac:spMkLst>
        </pc:spChg>
        <pc:spChg chg="mod">
          <ac:chgData name="Kolakowski, Artur" userId="9c34c8cc-b1df-44f6-bea5-dcf7a54ee35f" providerId="ADAL" clId="{3840EB45-74CA-49F5-8548-3DE287019A31}" dt="2022-12-08T10:52:06.978" v="21999" actId="790"/>
          <ac:spMkLst>
            <pc:docMk/>
            <pc:sldMk cId="3484757520" sldId="485"/>
            <ac:spMk id="8182" creationId="{F91C8B28-CB63-4FF7-9338-9EC27C62D52F}"/>
          </ac:spMkLst>
        </pc:spChg>
        <pc:spChg chg="mod">
          <ac:chgData name="Kolakowski, Artur" userId="9c34c8cc-b1df-44f6-bea5-dcf7a54ee35f" providerId="ADAL" clId="{3840EB45-74CA-49F5-8548-3DE287019A31}" dt="2022-12-08T10:52:06.981" v="22000" actId="790"/>
          <ac:spMkLst>
            <pc:docMk/>
            <pc:sldMk cId="3484757520" sldId="485"/>
            <ac:spMk id="8183" creationId="{C4F909FF-6DCE-4681-B63A-2E1897576C5C}"/>
          </ac:spMkLst>
        </pc:spChg>
        <pc:spChg chg="mod">
          <ac:chgData name="Kolakowski, Artur" userId="9c34c8cc-b1df-44f6-bea5-dcf7a54ee35f" providerId="ADAL" clId="{3840EB45-74CA-49F5-8548-3DE287019A31}" dt="2022-12-08T10:52:06.984" v="22001" actId="790"/>
          <ac:spMkLst>
            <pc:docMk/>
            <pc:sldMk cId="3484757520" sldId="485"/>
            <ac:spMk id="8184" creationId="{F9351268-E297-4248-8A44-750AF58554EF}"/>
          </ac:spMkLst>
        </pc:spChg>
        <pc:spChg chg="mod">
          <ac:chgData name="Kolakowski, Artur" userId="9c34c8cc-b1df-44f6-bea5-dcf7a54ee35f" providerId="ADAL" clId="{3840EB45-74CA-49F5-8548-3DE287019A31}" dt="2022-12-08T10:52:06.988" v="22002" actId="790"/>
          <ac:spMkLst>
            <pc:docMk/>
            <pc:sldMk cId="3484757520" sldId="485"/>
            <ac:spMk id="8185" creationId="{A724B390-1189-4E68-849B-2131B81DF94D}"/>
          </ac:spMkLst>
        </pc:spChg>
        <pc:spChg chg="mod">
          <ac:chgData name="Kolakowski, Artur" userId="9c34c8cc-b1df-44f6-bea5-dcf7a54ee35f" providerId="ADAL" clId="{3840EB45-74CA-49F5-8548-3DE287019A31}" dt="2022-12-08T10:52:06.992" v="22003" actId="790"/>
          <ac:spMkLst>
            <pc:docMk/>
            <pc:sldMk cId="3484757520" sldId="485"/>
            <ac:spMk id="8186" creationId="{B4E18665-2EB3-4992-A847-417DB27B7128}"/>
          </ac:spMkLst>
        </pc:spChg>
        <pc:spChg chg="mod">
          <ac:chgData name="Kolakowski, Artur" userId="9c34c8cc-b1df-44f6-bea5-dcf7a54ee35f" providerId="ADAL" clId="{3840EB45-74CA-49F5-8548-3DE287019A31}" dt="2022-12-08T10:52:06.995" v="22004" actId="790"/>
          <ac:spMkLst>
            <pc:docMk/>
            <pc:sldMk cId="3484757520" sldId="485"/>
            <ac:spMk id="8187" creationId="{5F9A7F43-C45C-4B21-ACCE-259588055C51}"/>
          </ac:spMkLst>
        </pc:spChg>
        <pc:spChg chg="mod">
          <ac:chgData name="Kolakowski, Artur" userId="9c34c8cc-b1df-44f6-bea5-dcf7a54ee35f" providerId="ADAL" clId="{3840EB45-74CA-49F5-8548-3DE287019A31}" dt="2022-12-08T10:52:06.998" v="22005" actId="790"/>
          <ac:spMkLst>
            <pc:docMk/>
            <pc:sldMk cId="3484757520" sldId="485"/>
            <ac:spMk id="8188" creationId="{0207955A-5A1B-48FB-B5D6-03F253708101}"/>
          </ac:spMkLst>
        </pc:spChg>
        <pc:spChg chg="mod">
          <ac:chgData name="Kolakowski, Artur" userId="9c34c8cc-b1df-44f6-bea5-dcf7a54ee35f" providerId="ADAL" clId="{3840EB45-74CA-49F5-8548-3DE287019A31}" dt="2022-12-08T10:52:07.001" v="22006" actId="790"/>
          <ac:spMkLst>
            <pc:docMk/>
            <pc:sldMk cId="3484757520" sldId="485"/>
            <ac:spMk id="8189" creationId="{6B5E75DA-7BEA-4A09-B5A9-B74366FF35F1}"/>
          </ac:spMkLst>
        </pc:spChg>
        <pc:spChg chg="mod">
          <ac:chgData name="Kolakowski, Artur" userId="9c34c8cc-b1df-44f6-bea5-dcf7a54ee35f" providerId="ADAL" clId="{3840EB45-74CA-49F5-8548-3DE287019A31}" dt="2022-12-08T10:52:07.006" v="22007" actId="790"/>
          <ac:spMkLst>
            <pc:docMk/>
            <pc:sldMk cId="3484757520" sldId="485"/>
            <ac:spMk id="8190" creationId="{60E3CA9F-75A2-4699-818B-24D3BCEC1686}"/>
          </ac:spMkLst>
        </pc:spChg>
        <pc:spChg chg="mod">
          <ac:chgData name="Kolakowski, Artur" userId="9c34c8cc-b1df-44f6-bea5-dcf7a54ee35f" providerId="ADAL" clId="{3840EB45-74CA-49F5-8548-3DE287019A31}" dt="2022-12-08T10:52:07.010" v="22008" actId="790"/>
          <ac:spMkLst>
            <pc:docMk/>
            <pc:sldMk cId="3484757520" sldId="485"/>
            <ac:spMk id="8191" creationId="{0880D373-547B-4CF1-97A5-CD25DC3CA023}"/>
          </ac:spMkLst>
        </pc:spChg>
        <pc:spChg chg="mod">
          <ac:chgData name="Kolakowski, Artur" userId="9c34c8cc-b1df-44f6-bea5-dcf7a54ee35f" providerId="ADAL" clId="{3840EB45-74CA-49F5-8548-3DE287019A31}" dt="2022-12-08T10:52:07.013" v="22009" actId="790"/>
          <ac:spMkLst>
            <pc:docMk/>
            <pc:sldMk cId="3484757520" sldId="485"/>
            <ac:spMk id="8192" creationId="{553594D0-4F03-4C40-A033-BC152A8D6593}"/>
          </ac:spMkLst>
        </pc:spChg>
        <pc:spChg chg="mod">
          <ac:chgData name="Kolakowski, Artur" userId="9c34c8cc-b1df-44f6-bea5-dcf7a54ee35f" providerId="ADAL" clId="{3840EB45-74CA-49F5-8548-3DE287019A31}" dt="2022-12-08T10:52:07.016" v="22010" actId="790"/>
          <ac:spMkLst>
            <pc:docMk/>
            <pc:sldMk cId="3484757520" sldId="485"/>
            <ac:spMk id="8193" creationId="{79D9B7B1-229D-41EE-9D54-EA3BC1C30682}"/>
          </ac:spMkLst>
        </pc:spChg>
        <pc:spChg chg="mod">
          <ac:chgData name="Kolakowski, Artur" userId="9c34c8cc-b1df-44f6-bea5-dcf7a54ee35f" providerId="ADAL" clId="{3840EB45-74CA-49F5-8548-3DE287019A31}" dt="2022-12-08T10:52:07.019" v="22011" actId="790"/>
          <ac:spMkLst>
            <pc:docMk/>
            <pc:sldMk cId="3484757520" sldId="485"/>
            <ac:spMk id="8194" creationId="{CC10C926-6C5E-401E-A7B9-D468BBE0E014}"/>
          </ac:spMkLst>
        </pc:spChg>
        <pc:spChg chg="mod">
          <ac:chgData name="Kolakowski, Artur" userId="9c34c8cc-b1df-44f6-bea5-dcf7a54ee35f" providerId="ADAL" clId="{3840EB45-74CA-49F5-8548-3DE287019A31}" dt="2022-12-08T10:52:07.022" v="22012" actId="790"/>
          <ac:spMkLst>
            <pc:docMk/>
            <pc:sldMk cId="3484757520" sldId="485"/>
            <ac:spMk id="8195" creationId="{F416F2F1-2332-49E3-B261-380089278B37}"/>
          </ac:spMkLst>
        </pc:spChg>
        <pc:spChg chg="mod">
          <ac:chgData name="Kolakowski, Artur" userId="9c34c8cc-b1df-44f6-bea5-dcf7a54ee35f" providerId="ADAL" clId="{3840EB45-74CA-49F5-8548-3DE287019A31}" dt="2022-12-08T10:52:07.026" v="22013" actId="790"/>
          <ac:spMkLst>
            <pc:docMk/>
            <pc:sldMk cId="3484757520" sldId="485"/>
            <ac:spMk id="8196" creationId="{A2B81F5D-6EA2-441F-9EFD-4CF63B73D0BC}"/>
          </ac:spMkLst>
        </pc:spChg>
        <pc:spChg chg="mod">
          <ac:chgData name="Kolakowski, Artur" userId="9c34c8cc-b1df-44f6-bea5-dcf7a54ee35f" providerId="ADAL" clId="{3840EB45-74CA-49F5-8548-3DE287019A31}" dt="2022-12-08T10:52:07.030" v="22014" actId="790"/>
          <ac:spMkLst>
            <pc:docMk/>
            <pc:sldMk cId="3484757520" sldId="485"/>
            <ac:spMk id="8197" creationId="{E59AC59C-CC74-4A3A-99D4-B9A744797449}"/>
          </ac:spMkLst>
        </pc:spChg>
        <pc:spChg chg="mod">
          <ac:chgData name="Kolakowski, Artur" userId="9c34c8cc-b1df-44f6-bea5-dcf7a54ee35f" providerId="ADAL" clId="{3840EB45-74CA-49F5-8548-3DE287019A31}" dt="2022-12-08T10:52:07.033" v="22015" actId="790"/>
          <ac:spMkLst>
            <pc:docMk/>
            <pc:sldMk cId="3484757520" sldId="485"/>
            <ac:spMk id="8198" creationId="{632690A0-92D5-48CD-8A99-0DF90E87B95C}"/>
          </ac:spMkLst>
        </pc:spChg>
        <pc:spChg chg="mod">
          <ac:chgData name="Kolakowski, Artur" userId="9c34c8cc-b1df-44f6-bea5-dcf7a54ee35f" providerId="ADAL" clId="{3840EB45-74CA-49F5-8548-3DE287019A31}" dt="2022-12-08T10:52:07.037" v="22016" actId="790"/>
          <ac:spMkLst>
            <pc:docMk/>
            <pc:sldMk cId="3484757520" sldId="485"/>
            <ac:spMk id="8199" creationId="{756F7734-F791-41CC-9450-2E7AF3246032}"/>
          </ac:spMkLst>
        </pc:spChg>
        <pc:spChg chg="mod">
          <ac:chgData name="Kolakowski, Artur" userId="9c34c8cc-b1df-44f6-bea5-dcf7a54ee35f" providerId="ADAL" clId="{3840EB45-74CA-49F5-8548-3DE287019A31}" dt="2022-12-08T10:52:07.040" v="22017" actId="790"/>
          <ac:spMkLst>
            <pc:docMk/>
            <pc:sldMk cId="3484757520" sldId="485"/>
            <ac:spMk id="8200" creationId="{150B160D-B115-4C16-B250-F1833666053A}"/>
          </ac:spMkLst>
        </pc:spChg>
        <pc:spChg chg="mod">
          <ac:chgData name="Kolakowski, Artur" userId="9c34c8cc-b1df-44f6-bea5-dcf7a54ee35f" providerId="ADAL" clId="{3840EB45-74CA-49F5-8548-3DE287019A31}" dt="2022-12-08T10:52:07.043" v="22018" actId="790"/>
          <ac:spMkLst>
            <pc:docMk/>
            <pc:sldMk cId="3484757520" sldId="485"/>
            <ac:spMk id="8201" creationId="{19AEA610-F1F5-4E89-BE58-4A660CF12431}"/>
          </ac:spMkLst>
        </pc:spChg>
        <pc:spChg chg="mod">
          <ac:chgData name="Kolakowski, Artur" userId="9c34c8cc-b1df-44f6-bea5-dcf7a54ee35f" providerId="ADAL" clId="{3840EB45-74CA-49F5-8548-3DE287019A31}" dt="2022-12-08T10:52:07.046" v="22019" actId="790"/>
          <ac:spMkLst>
            <pc:docMk/>
            <pc:sldMk cId="3484757520" sldId="485"/>
            <ac:spMk id="8202" creationId="{8CE03E48-EB55-4134-88C5-D240BD3C6370}"/>
          </ac:spMkLst>
        </pc:spChg>
        <pc:spChg chg="mod">
          <ac:chgData name="Kolakowski, Artur" userId="9c34c8cc-b1df-44f6-bea5-dcf7a54ee35f" providerId="ADAL" clId="{3840EB45-74CA-49F5-8548-3DE287019A31}" dt="2022-12-08T10:52:07.050" v="22020" actId="790"/>
          <ac:spMkLst>
            <pc:docMk/>
            <pc:sldMk cId="3484757520" sldId="485"/>
            <ac:spMk id="8203" creationId="{6849B4AA-05AF-486C-8567-1BCF673DBAE8}"/>
          </ac:spMkLst>
        </pc:spChg>
        <pc:spChg chg="mod">
          <ac:chgData name="Kolakowski, Artur" userId="9c34c8cc-b1df-44f6-bea5-dcf7a54ee35f" providerId="ADAL" clId="{3840EB45-74CA-49F5-8548-3DE287019A31}" dt="2022-12-08T10:52:07.054" v="22021" actId="790"/>
          <ac:spMkLst>
            <pc:docMk/>
            <pc:sldMk cId="3484757520" sldId="485"/>
            <ac:spMk id="8204" creationId="{C6EDF6E8-23ED-459C-903D-F05CD9D75CA8}"/>
          </ac:spMkLst>
        </pc:spChg>
        <pc:spChg chg="mod">
          <ac:chgData name="Kolakowski, Artur" userId="9c34c8cc-b1df-44f6-bea5-dcf7a54ee35f" providerId="ADAL" clId="{3840EB45-74CA-49F5-8548-3DE287019A31}" dt="2022-12-08T10:52:07.058" v="22022" actId="790"/>
          <ac:spMkLst>
            <pc:docMk/>
            <pc:sldMk cId="3484757520" sldId="485"/>
            <ac:spMk id="8205" creationId="{57843298-5E97-410E-B029-9B6F425ADFDB}"/>
          </ac:spMkLst>
        </pc:spChg>
        <pc:spChg chg="mod">
          <ac:chgData name="Kolakowski, Artur" userId="9c34c8cc-b1df-44f6-bea5-dcf7a54ee35f" providerId="ADAL" clId="{3840EB45-74CA-49F5-8548-3DE287019A31}" dt="2022-12-08T10:52:07.061" v="22023" actId="790"/>
          <ac:spMkLst>
            <pc:docMk/>
            <pc:sldMk cId="3484757520" sldId="485"/>
            <ac:spMk id="8206" creationId="{AEB40F81-CEA0-42A3-8025-4E501CBE5D9A}"/>
          </ac:spMkLst>
        </pc:spChg>
        <pc:spChg chg="mod">
          <ac:chgData name="Kolakowski, Artur" userId="9c34c8cc-b1df-44f6-bea5-dcf7a54ee35f" providerId="ADAL" clId="{3840EB45-74CA-49F5-8548-3DE287019A31}" dt="2022-12-08T10:52:07.064" v="22024" actId="790"/>
          <ac:spMkLst>
            <pc:docMk/>
            <pc:sldMk cId="3484757520" sldId="485"/>
            <ac:spMk id="8207" creationId="{F1EFBD47-79B0-4CDE-B62F-C87FA24D8FB7}"/>
          </ac:spMkLst>
        </pc:spChg>
        <pc:spChg chg="mod">
          <ac:chgData name="Kolakowski, Artur" userId="9c34c8cc-b1df-44f6-bea5-dcf7a54ee35f" providerId="ADAL" clId="{3840EB45-74CA-49F5-8548-3DE287019A31}" dt="2022-12-08T10:52:07.068" v="22025" actId="790"/>
          <ac:spMkLst>
            <pc:docMk/>
            <pc:sldMk cId="3484757520" sldId="485"/>
            <ac:spMk id="8208" creationId="{E5DDF768-CBD4-44B9-B160-7DA70CEED4DE}"/>
          </ac:spMkLst>
        </pc:spChg>
        <pc:spChg chg="mod">
          <ac:chgData name="Kolakowski, Artur" userId="9c34c8cc-b1df-44f6-bea5-dcf7a54ee35f" providerId="ADAL" clId="{3840EB45-74CA-49F5-8548-3DE287019A31}" dt="2022-12-08T10:52:07.072" v="22026" actId="790"/>
          <ac:spMkLst>
            <pc:docMk/>
            <pc:sldMk cId="3484757520" sldId="485"/>
            <ac:spMk id="8209" creationId="{AD52C31E-61E4-421F-95A9-601D5970CC58}"/>
          </ac:spMkLst>
        </pc:spChg>
        <pc:spChg chg="mod">
          <ac:chgData name="Kolakowski, Artur" userId="9c34c8cc-b1df-44f6-bea5-dcf7a54ee35f" providerId="ADAL" clId="{3840EB45-74CA-49F5-8548-3DE287019A31}" dt="2022-12-08T10:52:07.075" v="22027" actId="790"/>
          <ac:spMkLst>
            <pc:docMk/>
            <pc:sldMk cId="3484757520" sldId="485"/>
            <ac:spMk id="8210" creationId="{1BA25FFD-1EB2-46BE-B033-20B39E59AA01}"/>
          </ac:spMkLst>
        </pc:spChg>
        <pc:spChg chg="mod">
          <ac:chgData name="Kolakowski, Artur" userId="9c34c8cc-b1df-44f6-bea5-dcf7a54ee35f" providerId="ADAL" clId="{3840EB45-74CA-49F5-8548-3DE287019A31}" dt="2022-12-08T10:52:07.079" v="22028" actId="790"/>
          <ac:spMkLst>
            <pc:docMk/>
            <pc:sldMk cId="3484757520" sldId="485"/>
            <ac:spMk id="8211" creationId="{A20CE5E3-3E94-4D82-9ADA-80E5D2A06EA2}"/>
          </ac:spMkLst>
        </pc:spChg>
        <pc:spChg chg="mod">
          <ac:chgData name="Kolakowski, Artur" userId="9c34c8cc-b1df-44f6-bea5-dcf7a54ee35f" providerId="ADAL" clId="{3840EB45-74CA-49F5-8548-3DE287019A31}" dt="2022-12-08T10:52:07.082" v="22029" actId="790"/>
          <ac:spMkLst>
            <pc:docMk/>
            <pc:sldMk cId="3484757520" sldId="485"/>
            <ac:spMk id="8212" creationId="{C370382A-8DB9-435F-9AFF-03249AF91B06}"/>
          </ac:spMkLst>
        </pc:spChg>
        <pc:spChg chg="mod">
          <ac:chgData name="Kolakowski, Artur" userId="9c34c8cc-b1df-44f6-bea5-dcf7a54ee35f" providerId="ADAL" clId="{3840EB45-74CA-49F5-8548-3DE287019A31}" dt="2022-12-08T10:52:07.085" v="22030" actId="790"/>
          <ac:spMkLst>
            <pc:docMk/>
            <pc:sldMk cId="3484757520" sldId="485"/>
            <ac:spMk id="8213" creationId="{EE5FF19E-D9A7-41AF-8DB5-23F161BA5635}"/>
          </ac:spMkLst>
        </pc:spChg>
        <pc:spChg chg="mod">
          <ac:chgData name="Kolakowski, Artur" userId="9c34c8cc-b1df-44f6-bea5-dcf7a54ee35f" providerId="ADAL" clId="{3840EB45-74CA-49F5-8548-3DE287019A31}" dt="2022-12-08T10:52:07.089" v="22031" actId="790"/>
          <ac:spMkLst>
            <pc:docMk/>
            <pc:sldMk cId="3484757520" sldId="485"/>
            <ac:spMk id="8214" creationId="{0FC7222A-174E-4854-9FB4-97739535C7BF}"/>
          </ac:spMkLst>
        </pc:spChg>
        <pc:spChg chg="mod">
          <ac:chgData name="Kolakowski, Artur" userId="9c34c8cc-b1df-44f6-bea5-dcf7a54ee35f" providerId="ADAL" clId="{3840EB45-74CA-49F5-8548-3DE287019A31}" dt="2022-12-08T10:52:07.092" v="22032" actId="790"/>
          <ac:spMkLst>
            <pc:docMk/>
            <pc:sldMk cId="3484757520" sldId="485"/>
            <ac:spMk id="8215" creationId="{23409E30-7F1E-4CE4-9F5F-FCF1A2678BB4}"/>
          </ac:spMkLst>
        </pc:spChg>
        <pc:spChg chg="mod">
          <ac:chgData name="Kolakowski, Artur" userId="9c34c8cc-b1df-44f6-bea5-dcf7a54ee35f" providerId="ADAL" clId="{3840EB45-74CA-49F5-8548-3DE287019A31}" dt="2022-12-08T10:52:07.095" v="22033" actId="790"/>
          <ac:spMkLst>
            <pc:docMk/>
            <pc:sldMk cId="3484757520" sldId="485"/>
            <ac:spMk id="8216" creationId="{DCA10ACD-6992-441D-98E1-7F9762437F22}"/>
          </ac:spMkLst>
        </pc:spChg>
        <pc:spChg chg="mod">
          <ac:chgData name="Kolakowski, Artur" userId="9c34c8cc-b1df-44f6-bea5-dcf7a54ee35f" providerId="ADAL" clId="{3840EB45-74CA-49F5-8548-3DE287019A31}" dt="2022-12-08T10:52:07.099" v="22034" actId="790"/>
          <ac:spMkLst>
            <pc:docMk/>
            <pc:sldMk cId="3484757520" sldId="485"/>
            <ac:spMk id="8217" creationId="{0B0398E7-EB25-437B-AC56-9DDD16184D52}"/>
          </ac:spMkLst>
        </pc:spChg>
        <pc:spChg chg="mod">
          <ac:chgData name="Kolakowski, Artur" userId="9c34c8cc-b1df-44f6-bea5-dcf7a54ee35f" providerId="ADAL" clId="{3840EB45-74CA-49F5-8548-3DE287019A31}" dt="2022-12-08T10:52:07.102" v="22035" actId="790"/>
          <ac:spMkLst>
            <pc:docMk/>
            <pc:sldMk cId="3484757520" sldId="485"/>
            <ac:spMk id="8218" creationId="{6A0E0347-0D6A-4E36-9C86-45EBBE8117D2}"/>
          </ac:spMkLst>
        </pc:spChg>
        <pc:spChg chg="mod">
          <ac:chgData name="Kolakowski, Artur" userId="9c34c8cc-b1df-44f6-bea5-dcf7a54ee35f" providerId="ADAL" clId="{3840EB45-74CA-49F5-8548-3DE287019A31}" dt="2022-12-08T10:52:07.105" v="22036" actId="790"/>
          <ac:spMkLst>
            <pc:docMk/>
            <pc:sldMk cId="3484757520" sldId="485"/>
            <ac:spMk id="8219" creationId="{5847E194-823A-44F1-9080-8B1A10D8CD68}"/>
          </ac:spMkLst>
        </pc:spChg>
        <pc:spChg chg="mod">
          <ac:chgData name="Kolakowski, Artur" userId="9c34c8cc-b1df-44f6-bea5-dcf7a54ee35f" providerId="ADAL" clId="{3840EB45-74CA-49F5-8548-3DE287019A31}" dt="2022-12-08T10:52:07.109" v="22037" actId="790"/>
          <ac:spMkLst>
            <pc:docMk/>
            <pc:sldMk cId="3484757520" sldId="485"/>
            <ac:spMk id="8220" creationId="{21D588FA-5964-4C96-A4B8-6657EC6A177B}"/>
          </ac:spMkLst>
        </pc:spChg>
        <pc:spChg chg="mod">
          <ac:chgData name="Kolakowski, Artur" userId="9c34c8cc-b1df-44f6-bea5-dcf7a54ee35f" providerId="ADAL" clId="{3840EB45-74CA-49F5-8548-3DE287019A31}" dt="2022-12-08T10:52:07.113" v="22038" actId="790"/>
          <ac:spMkLst>
            <pc:docMk/>
            <pc:sldMk cId="3484757520" sldId="485"/>
            <ac:spMk id="8221" creationId="{2A6B901F-AAB7-4C93-850C-FCA06EB84D2E}"/>
          </ac:spMkLst>
        </pc:spChg>
        <pc:spChg chg="mod">
          <ac:chgData name="Kolakowski, Artur" userId="9c34c8cc-b1df-44f6-bea5-dcf7a54ee35f" providerId="ADAL" clId="{3840EB45-74CA-49F5-8548-3DE287019A31}" dt="2022-12-08T10:52:07.116" v="22039" actId="790"/>
          <ac:spMkLst>
            <pc:docMk/>
            <pc:sldMk cId="3484757520" sldId="485"/>
            <ac:spMk id="8222" creationId="{F16B79F0-D690-4C6C-904F-64C8DB314B09}"/>
          </ac:spMkLst>
        </pc:spChg>
        <pc:spChg chg="mod">
          <ac:chgData name="Kolakowski, Artur" userId="9c34c8cc-b1df-44f6-bea5-dcf7a54ee35f" providerId="ADAL" clId="{3840EB45-74CA-49F5-8548-3DE287019A31}" dt="2022-12-08T10:52:07.119" v="22040" actId="790"/>
          <ac:spMkLst>
            <pc:docMk/>
            <pc:sldMk cId="3484757520" sldId="485"/>
            <ac:spMk id="8223" creationId="{D3FFBD85-5BD9-4ADC-A74F-1E9C75D9CEE8}"/>
          </ac:spMkLst>
        </pc:spChg>
        <pc:spChg chg="mod">
          <ac:chgData name="Kolakowski, Artur" userId="9c34c8cc-b1df-44f6-bea5-dcf7a54ee35f" providerId="ADAL" clId="{3840EB45-74CA-49F5-8548-3DE287019A31}" dt="2022-12-08T10:52:07.123" v="22041" actId="790"/>
          <ac:spMkLst>
            <pc:docMk/>
            <pc:sldMk cId="3484757520" sldId="485"/>
            <ac:spMk id="8224" creationId="{0F3B9E76-A77D-447A-A69E-CBFFF772E4B9}"/>
          </ac:spMkLst>
        </pc:spChg>
        <pc:spChg chg="mod">
          <ac:chgData name="Kolakowski, Artur" userId="9c34c8cc-b1df-44f6-bea5-dcf7a54ee35f" providerId="ADAL" clId="{3840EB45-74CA-49F5-8548-3DE287019A31}" dt="2022-12-08T10:52:07.127" v="22042" actId="790"/>
          <ac:spMkLst>
            <pc:docMk/>
            <pc:sldMk cId="3484757520" sldId="485"/>
            <ac:spMk id="8225" creationId="{0380314C-EB7A-4C42-9D69-9D30ACFFC4F0}"/>
          </ac:spMkLst>
        </pc:spChg>
        <pc:spChg chg="mod">
          <ac:chgData name="Kolakowski, Artur" userId="9c34c8cc-b1df-44f6-bea5-dcf7a54ee35f" providerId="ADAL" clId="{3840EB45-74CA-49F5-8548-3DE287019A31}" dt="2022-12-08T10:52:07.130" v="22043" actId="790"/>
          <ac:spMkLst>
            <pc:docMk/>
            <pc:sldMk cId="3484757520" sldId="485"/>
            <ac:spMk id="8226" creationId="{C6BF7ED3-3AB3-4AB2-A7AD-BAFAE12E1C9A}"/>
          </ac:spMkLst>
        </pc:spChg>
        <pc:spChg chg="mod">
          <ac:chgData name="Kolakowski, Artur" userId="9c34c8cc-b1df-44f6-bea5-dcf7a54ee35f" providerId="ADAL" clId="{3840EB45-74CA-49F5-8548-3DE287019A31}" dt="2022-12-08T10:52:07.134" v="22044" actId="790"/>
          <ac:spMkLst>
            <pc:docMk/>
            <pc:sldMk cId="3484757520" sldId="485"/>
            <ac:spMk id="8227" creationId="{879E5C31-298A-40A4-A008-6C345CC28A37}"/>
          </ac:spMkLst>
        </pc:spChg>
        <pc:spChg chg="mod">
          <ac:chgData name="Kolakowski, Artur" userId="9c34c8cc-b1df-44f6-bea5-dcf7a54ee35f" providerId="ADAL" clId="{3840EB45-74CA-49F5-8548-3DE287019A31}" dt="2022-12-08T10:52:07.139" v="22045" actId="790"/>
          <ac:spMkLst>
            <pc:docMk/>
            <pc:sldMk cId="3484757520" sldId="485"/>
            <ac:spMk id="8228" creationId="{AEB3DFB2-25DF-4C2E-B489-0C4E42FA2414}"/>
          </ac:spMkLst>
        </pc:spChg>
        <pc:spChg chg="mod">
          <ac:chgData name="Kolakowski, Artur" userId="9c34c8cc-b1df-44f6-bea5-dcf7a54ee35f" providerId="ADAL" clId="{3840EB45-74CA-49F5-8548-3DE287019A31}" dt="2022-12-08T10:52:07.144" v="22046" actId="790"/>
          <ac:spMkLst>
            <pc:docMk/>
            <pc:sldMk cId="3484757520" sldId="485"/>
            <ac:spMk id="8229" creationId="{36AFE5F6-3301-4D02-8871-FDFCCF04F5E5}"/>
          </ac:spMkLst>
        </pc:spChg>
        <pc:spChg chg="mod">
          <ac:chgData name="Kolakowski, Artur" userId="9c34c8cc-b1df-44f6-bea5-dcf7a54ee35f" providerId="ADAL" clId="{3840EB45-74CA-49F5-8548-3DE287019A31}" dt="2022-12-08T10:52:07.149" v="22047" actId="790"/>
          <ac:spMkLst>
            <pc:docMk/>
            <pc:sldMk cId="3484757520" sldId="485"/>
            <ac:spMk id="8230" creationId="{78E34CB6-67F5-40CA-BAAF-41974F9DC336}"/>
          </ac:spMkLst>
        </pc:spChg>
        <pc:spChg chg="mod">
          <ac:chgData name="Kolakowski, Artur" userId="9c34c8cc-b1df-44f6-bea5-dcf7a54ee35f" providerId="ADAL" clId="{3840EB45-74CA-49F5-8548-3DE287019A31}" dt="2022-12-08T10:52:07.152" v="22048" actId="790"/>
          <ac:spMkLst>
            <pc:docMk/>
            <pc:sldMk cId="3484757520" sldId="485"/>
            <ac:spMk id="8231" creationId="{9568AAF3-6CB4-43D3-BCE1-C322F14B38F2}"/>
          </ac:spMkLst>
        </pc:spChg>
        <pc:spChg chg="mod">
          <ac:chgData name="Kolakowski, Artur" userId="9c34c8cc-b1df-44f6-bea5-dcf7a54ee35f" providerId="ADAL" clId="{3840EB45-74CA-49F5-8548-3DE287019A31}" dt="2022-12-08T10:52:07.156" v="22049" actId="790"/>
          <ac:spMkLst>
            <pc:docMk/>
            <pc:sldMk cId="3484757520" sldId="485"/>
            <ac:spMk id="8232" creationId="{467F2A6E-A9B8-4B65-8B6E-6619AB59487A}"/>
          </ac:spMkLst>
        </pc:spChg>
        <pc:spChg chg="mod">
          <ac:chgData name="Kolakowski, Artur" userId="9c34c8cc-b1df-44f6-bea5-dcf7a54ee35f" providerId="ADAL" clId="{3840EB45-74CA-49F5-8548-3DE287019A31}" dt="2022-12-08T10:52:07.161" v="22050" actId="790"/>
          <ac:spMkLst>
            <pc:docMk/>
            <pc:sldMk cId="3484757520" sldId="485"/>
            <ac:spMk id="8233" creationId="{B467AACA-6A78-45E2-839B-6583C21DAE3D}"/>
          </ac:spMkLst>
        </pc:spChg>
        <pc:spChg chg="mod">
          <ac:chgData name="Kolakowski, Artur" userId="9c34c8cc-b1df-44f6-bea5-dcf7a54ee35f" providerId="ADAL" clId="{3840EB45-74CA-49F5-8548-3DE287019A31}" dt="2022-12-08T10:52:07.164" v="22051" actId="790"/>
          <ac:spMkLst>
            <pc:docMk/>
            <pc:sldMk cId="3484757520" sldId="485"/>
            <ac:spMk id="8234" creationId="{DF612A02-00B0-41C7-9497-9131D2EF9E66}"/>
          </ac:spMkLst>
        </pc:spChg>
        <pc:spChg chg="mod">
          <ac:chgData name="Kolakowski, Artur" userId="9c34c8cc-b1df-44f6-bea5-dcf7a54ee35f" providerId="ADAL" clId="{3840EB45-74CA-49F5-8548-3DE287019A31}" dt="2022-12-08T10:52:07.167" v="22052" actId="790"/>
          <ac:spMkLst>
            <pc:docMk/>
            <pc:sldMk cId="3484757520" sldId="485"/>
            <ac:spMk id="8235" creationId="{BCEA32E7-73F9-4A4E-966C-41E9DCAB071E}"/>
          </ac:spMkLst>
        </pc:spChg>
        <pc:spChg chg="mod">
          <ac:chgData name="Kolakowski, Artur" userId="9c34c8cc-b1df-44f6-bea5-dcf7a54ee35f" providerId="ADAL" clId="{3840EB45-74CA-49F5-8548-3DE287019A31}" dt="2022-12-08T10:52:07.170" v="22053" actId="790"/>
          <ac:spMkLst>
            <pc:docMk/>
            <pc:sldMk cId="3484757520" sldId="485"/>
            <ac:spMk id="8236" creationId="{27545FDF-1B57-4A50-9783-0ACE869376DF}"/>
          </ac:spMkLst>
        </pc:spChg>
        <pc:spChg chg="mod">
          <ac:chgData name="Kolakowski, Artur" userId="9c34c8cc-b1df-44f6-bea5-dcf7a54ee35f" providerId="ADAL" clId="{3840EB45-74CA-49F5-8548-3DE287019A31}" dt="2022-12-08T10:52:07.174" v="22054" actId="790"/>
          <ac:spMkLst>
            <pc:docMk/>
            <pc:sldMk cId="3484757520" sldId="485"/>
            <ac:spMk id="8237" creationId="{2C478B57-9670-4AA3-AC60-8DE45864E114}"/>
          </ac:spMkLst>
        </pc:spChg>
        <pc:spChg chg="mod">
          <ac:chgData name="Kolakowski, Artur" userId="9c34c8cc-b1df-44f6-bea5-dcf7a54ee35f" providerId="ADAL" clId="{3840EB45-74CA-49F5-8548-3DE287019A31}" dt="2022-12-08T10:52:07.178" v="22055" actId="790"/>
          <ac:spMkLst>
            <pc:docMk/>
            <pc:sldMk cId="3484757520" sldId="485"/>
            <ac:spMk id="8238" creationId="{93997AC5-E19B-4381-AF3F-C4729D311E40}"/>
          </ac:spMkLst>
        </pc:spChg>
        <pc:spChg chg="mod">
          <ac:chgData name="Kolakowski, Artur" userId="9c34c8cc-b1df-44f6-bea5-dcf7a54ee35f" providerId="ADAL" clId="{3840EB45-74CA-49F5-8548-3DE287019A31}" dt="2022-12-08T10:52:07.181" v="22056" actId="790"/>
          <ac:spMkLst>
            <pc:docMk/>
            <pc:sldMk cId="3484757520" sldId="485"/>
            <ac:spMk id="8239" creationId="{2A742C1A-6222-4A01-B4DD-DC15FE71A3E0}"/>
          </ac:spMkLst>
        </pc:spChg>
        <pc:spChg chg="mod">
          <ac:chgData name="Kolakowski, Artur" userId="9c34c8cc-b1df-44f6-bea5-dcf7a54ee35f" providerId="ADAL" clId="{3840EB45-74CA-49F5-8548-3DE287019A31}" dt="2022-12-08T10:52:07.185" v="22057" actId="790"/>
          <ac:spMkLst>
            <pc:docMk/>
            <pc:sldMk cId="3484757520" sldId="485"/>
            <ac:spMk id="8240" creationId="{220AD61C-EB9E-4464-9A24-144BF18FBA25}"/>
          </ac:spMkLst>
        </pc:spChg>
        <pc:spChg chg="mod">
          <ac:chgData name="Kolakowski, Artur" userId="9c34c8cc-b1df-44f6-bea5-dcf7a54ee35f" providerId="ADAL" clId="{3840EB45-74CA-49F5-8548-3DE287019A31}" dt="2022-12-08T10:52:07.188" v="22058" actId="790"/>
          <ac:spMkLst>
            <pc:docMk/>
            <pc:sldMk cId="3484757520" sldId="485"/>
            <ac:spMk id="8241" creationId="{36010319-C93B-4B88-B7A8-24F0D604C132}"/>
          </ac:spMkLst>
        </pc:spChg>
        <pc:spChg chg="mod">
          <ac:chgData name="Kolakowski, Artur" userId="9c34c8cc-b1df-44f6-bea5-dcf7a54ee35f" providerId="ADAL" clId="{3840EB45-74CA-49F5-8548-3DE287019A31}" dt="2022-12-08T10:52:07.192" v="22059" actId="790"/>
          <ac:spMkLst>
            <pc:docMk/>
            <pc:sldMk cId="3484757520" sldId="485"/>
            <ac:spMk id="8242" creationId="{00445116-C7E4-4820-BA0C-A21CBA4F4A66}"/>
          </ac:spMkLst>
        </pc:spChg>
        <pc:spChg chg="mod">
          <ac:chgData name="Kolakowski, Artur" userId="9c34c8cc-b1df-44f6-bea5-dcf7a54ee35f" providerId="ADAL" clId="{3840EB45-74CA-49F5-8548-3DE287019A31}" dt="2022-12-08T10:52:07.195" v="22060" actId="790"/>
          <ac:spMkLst>
            <pc:docMk/>
            <pc:sldMk cId="3484757520" sldId="485"/>
            <ac:spMk id="8243" creationId="{E84CB39C-57AA-4F65-8D5F-9B414F3E5D4D}"/>
          </ac:spMkLst>
        </pc:spChg>
        <pc:spChg chg="mod">
          <ac:chgData name="Kolakowski, Artur" userId="9c34c8cc-b1df-44f6-bea5-dcf7a54ee35f" providerId="ADAL" clId="{3840EB45-74CA-49F5-8548-3DE287019A31}" dt="2022-12-08T10:52:07.199" v="22061" actId="790"/>
          <ac:spMkLst>
            <pc:docMk/>
            <pc:sldMk cId="3484757520" sldId="485"/>
            <ac:spMk id="8244" creationId="{D37ACC39-CDB5-41D7-8815-79DE7F4933E6}"/>
          </ac:spMkLst>
        </pc:spChg>
        <pc:spChg chg="mod">
          <ac:chgData name="Kolakowski, Artur" userId="9c34c8cc-b1df-44f6-bea5-dcf7a54ee35f" providerId="ADAL" clId="{3840EB45-74CA-49F5-8548-3DE287019A31}" dt="2022-12-08T10:52:07.202" v="22062" actId="790"/>
          <ac:spMkLst>
            <pc:docMk/>
            <pc:sldMk cId="3484757520" sldId="485"/>
            <ac:spMk id="8245" creationId="{15F7ADA1-38B1-4E96-A671-0B65A74E1043}"/>
          </ac:spMkLst>
        </pc:spChg>
        <pc:spChg chg="mod">
          <ac:chgData name="Kolakowski, Artur" userId="9c34c8cc-b1df-44f6-bea5-dcf7a54ee35f" providerId="ADAL" clId="{3840EB45-74CA-49F5-8548-3DE287019A31}" dt="2022-12-08T10:52:07.207" v="22063" actId="790"/>
          <ac:spMkLst>
            <pc:docMk/>
            <pc:sldMk cId="3484757520" sldId="485"/>
            <ac:spMk id="8246" creationId="{7C60769D-A0F4-4C93-BA21-F9F04E67D52D}"/>
          </ac:spMkLst>
        </pc:spChg>
        <pc:spChg chg="mod">
          <ac:chgData name="Kolakowski, Artur" userId="9c34c8cc-b1df-44f6-bea5-dcf7a54ee35f" providerId="ADAL" clId="{3840EB45-74CA-49F5-8548-3DE287019A31}" dt="2022-12-08T10:52:07.210" v="22064" actId="790"/>
          <ac:spMkLst>
            <pc:docMk/>
            <pc:sldMk cId="3484757520" sldId="485"/>
            <ac:spMk id="8247" creationId="{B800A212-4589-4A38-B9A0-AC3A071C4DC1}"/>
          </ac:spMkLst>
        </pc:spChg>
        <pc:spChg chg="mod">
          <ac:chgData name="Kolakowski, Artur" userId="9c34c8cc-b1df-44f6-bea5-dcf7a54ee35f" providerId="ADAL" clId="{3840EB45-74CA-49F5-8548-3DE287019A31}" dt="2022-12-08T10:52:07.213" v="22065" actId="790"/>
          <ac:spMkLst>
            <pc:docMk/>
            <pc:sldMk cId="3484757520" sldId="485"/>
            <ac:spMk id="8248" creationId="{E9E3B5B4-5CAD-4FFB-9DBB-FCF29F2C680E}"/>
          </ac:spMkLst>
        </pc:spChg>
        <pc:spChg chg="mod">
          <ac:chgData name="Kolakowski, Artur" userId="9c34c8cc-b1df-44f6-bea5-dcf7a54ee35f" providerId="ADAL" clId="{3840EB45-74CA-49F5-8548-3DE287019A31}" dt="2022-12-08T10:52:07.216" v="22066" actId="790"/>
          <ac:spMkLst>
            <pc:docMk/>
            <pc:sldMk cId="3484757520" sldId="485"/>
            <ac:spMk id="8249" creationId="{4496582E-A1DA-41A5-9887-006EEDFE8F8A}"/>
          </ac:spMkLst>
        </pc:spChg>
        <pc:spChg chg="mod">
          <ac:chgData name="Kolakowski, Artur" userId="9c34c8cc-b1df-44f6-bea5-dcf7a54ee35f" providerId="ADAL" clId="{3840EB45-74CA-49F5-8548-3DE287019A31}" dt="2022-12-08T10:52:07.220" v="22067" actId="790"/>
          <ac:spMkLst>
            <pc:docMk/>
            <pc:sldMk cId="3484757520" sldId="485"/>
            <ac:spMk id="8250" creationId="{75F1281E-0A61-4C07-A901-FD44536E3844}"/>
          </ac:spMkLst>
        </pc:spChg>
        <pc:spChg chg="mod">
          <ac:chgData name="Kolakowski, Artur" userId="9c34c8cc-b1df-44f6-bea5-dcf7a54ee35f" providerId="ADAL" clId="{3840EB45-74CA-49F5-8548-3DE287019A31}" dt="2022-12-08T10:52:07.224" v="22068" actId="790"/>
          <ac:spMkLst>
            <pc:docMk/>
            <pc:sldMk cId="3484757520" sldId="485"/>
            <ac:spMk id="8251" creationId="{D38753DF-40A2-4320-BDAA-A62F81368880}"/>
          </ac:spMkLst>
        </pc:spChg>
        <pc:spChg chg="mod">
          <ac:chgData name="Kolakowski, Artur" userId="9c34c8cc-b1df-44f6-bea5-dcf7a54ee35f" providerId="ADAL" clId="{3840EB45-74CA-49F5-8548-3DE287019A31}" dt="2022-12-08T10:52:07.227" v="22069" actId="790"/>
          <ac:spMkLst>
            <pc:docMk/>
            <pc:sldMk cId="3484757520" sldId="485"/>
            <ac:spMk id="8252" creationId="{0F4C8B89-5C67-4BAC-ACD9-76E8FC85AED6}"/>
          </ac:spMkLst>
        </pc:spChg>
        <pc:spChg chg="mod">
          <ac:chgData name="Kolakowski, Artur" userId="9c34c8cc-b1df-44f6-bea5-dcf7a54ee35f" providerId="ADAL" clId="{3840EB45-74CA-49F5-8548-3DE287019A31}" dt="2022-12-08T10:52:07.231" v="22070" actId="790"/>
          <ac:spMkLst>
            <pc:docMk/>
            <pc:sldMk cId="3484757520" sldId="485"/>
            <ac:spMk id="8253" creationId="{06969AAA-ECBE-4483-9D22-F4C0E476D601}"/>
          </ac:spMkLst>
        </pc:spChg>
        <pc:spChg chg="mod">
          <ac:chgData name="Kolakowski, Artur" userId="9c34c8cc-b1df-44f6-bea5-dcf7a54ee35f" providerId="ADAL" clId="{3840EB45-74CA-49F5-8548-3DE287019A31}" dt="2022-12-08T10:52:07.234" v="22071" actId="790"/>
          <ac:spMkLst>
            <pc:docMk/>
            <pc:sldMk cId="3484757520" sldId="485"/>
            <ac:spMk id="8254" creationId="{8EDA4CA8-A222-4F10-96EF-40E2DDBAD227}"/>
          </ac:spMkLst>
        </pc:spChg>
        <pc:spChg chg="mod">
          <ac:chgData name="Kolakowski, Artur" userId="9c34c8cc-b1df-44f6-bea5-dcf7a54ee35f" providerId="ADAL" clId="{3840EB45-74CA-49F5-8548-3DE287019A31}" dt="2022-12-08T10:52:07.237" v="22072" actId="790"/>
          <ac:spMkLst>
            <pc:docMk/>
            <pc:sldMk cId="3484757520" sldId="485"/>
            <ac:spMk id="8255" creationId="{1B9A303A-FB49-4B1B-A965-B17BB5B1022C}"/>
          </ac:spMkLst>
        </pc:spChg>
        <pc:spChg chg="mod">
          <ac:chgData name="Kolakowski, Artur" userId="9c34c8cc-b1df-44f6-bea5-dcf7a54ee35f" providerId="ADAL" clId="{3840EB45-74CA-49F5-8548-3DE287019A31}" dt="2022-12-08T10:52:07.241" v="22073" actId="790"/>
          <ac:spMkLst>
            <pc:docMk/>
            <pc:sldMk cId="3484757520" sldId="485"/>
            <ac:spMk id="8256" creationId="{DBD88554-E49A-4A4D-AC77-BBC7A8A78D73}"/>
          </ac:spMkLst>
        </pc:spChg>
        <pc:spChg chg="mod">
          <ac:chgData name="Kolakowski, Artur" userId="9c34c8cc-b1df-44f6-bea5-dcf7a54ee35f" providerId="ADAL" clId="{3840EB45-74CA-49F5-8548-3DE287019A31}" dt="2022-12-08T10:52:07.244" v="22074" actId="790"/>
          <ac:spMkLst>
            <pc:docMk/>
            <pc:sldMk cId="3484757520" sldId="485"/>
            <ac:spMk id="8257" creationId="{329050B4-5DF4-4BB2-87B5-ACD53F708C5E}"/>
          </ac:spMkLst>
        </pc:spChg>
        <pc:spChg chg="mod">
          <ac:chgData name="Kolakowski, Artur" userId="9c34c8cc-b1df-44f6-bea5-dcf7a54ee35f" providerId="ADAL" clId="{3840EB45-74CA-49F5-8548-3DE287019A31}" dt="2022-12-08T10:52:07.248" v="22075" actId="790"/>
          <ac:spMkLst>
            <pc:docMk/>
            <pc:sldMk cId="3484757520" sldId="485"/>
            <ac:spMk id="8258" creationId="{67B5E305-AE26-4059-B676-453910247030}"/>
          </ac:spMkLst>
        </pc:spChg>
        <pc:spChg chg="mod">
          <ac:chgData name="Kolakowski, Artur" userId="9c34c8cc-b1df-44f6-bea5-dcf7a54ee35f" providerId="ADAL" clId="{3840EB45-74CA-49F5-8548-3DE287019A31}" dt="2022-12-08T10:52:07.251" v="22076" actId="790"/>
          <ac:spMkLst>
            <pc:docMk/>
            <pc:sldMk cId="3484757520" sldId="485"/>
            <ac:spMk id="8259" creationId="{901AC7A3-E202-4465-B3F7-BDE150C12FF7}"/>
          </ac:spMkLst>
        </pc:spChg>
        <pc:spChg chg="mod">
          <ac:chgData name="Kolakowski, Artur" userId="9c34c8cc-b1df-44f6-bea5-dcf7a54ee35f" providerId="ADAL" clId="{3840EB45-74CA-49F5-8548-3DE287019A31}" dt="2022-12-08T10:52:07.254" v="22077" actId="790"/>
          <ac:spMkLst>
            <pc:docMk/>
            <pc:sldMk cId="3484757520" sldId="485"/>
            <ac:spMk id="8260" creationId="{B5E107BC-DF80-4694-9548-861A42B7C289}"/>
          </ac:spMkLst>
        </pc:spChg>
        <pc:spChg chg="mod">
          <ac:chgData name="Kolakowski, Artur" userId="9c34c8cc-b1df-44f6-bea5-dcf7a54ee35f" providerId="ADAL" clId="{3840EB45-74CA-49F5-8548-3DE287019A31}" dt="2022-12-08T10:52:07.257" v="22078" actId="790"/>
          <ac:spMkLst>
            <pc:docMk/>
            <pc:sldMk cId="3484757520" sldId="485"/>
            <ac:spMk id="8261" creationId="{AE219953-AC34-4897-A0B9-852B00C78367}"/>
          </ac:spMkLst>
        </pc:spChg>
        <pc:spChg chg="mod">
          <ac:chgData name="Kolakowski, Artur" userId="9c34c8cc-b1df-44f6-bea5-dcf7a54ee35f" providerId="ADAL" clId="{3840EB45-74CA-49F5-8548-3DE287019A31}" dt="2022-12-08T10:52:07.260" v="22079" actId="790"/>
          <ac:spMkLst>
            <pc:docMk/>
            <pc:sldMk cId="3484757520" sldId="485"/>
            <ac:spMk id="8262" creationId="{20DA3EED-D53A-496A-973B-FD4B55B0F58B}"/>
          </ac:spMkLst>
        </pc:spChg>
        <pc:spChg chg="mod">
          <ac:chgData name="Kolakowski, Artur" userId="9c34c8cc-b1df-44f6-bea5-dcf7a54ee35f" providerId="ADAL" clId="{3840EB45-74CA-49F5-8548-3DE287019A31}" dt="2022-12-08T10:52:07.263" v="22080" actId="790"/>
          <ac:spMkLst>
            <pc:docMk/>
            <pc:sldMk cId="3484757520" sldId="485"/>
            <ac:spMk id="8263" creationId="{732E69F0-7E05-4B49-BED5-E2173637DD2D}"/>
          </ac:spMkLst>
        </pc:spChg>
        <pc:spChg chg="mod">
          <ac:chgData name="Kolakowski, Artur" userId="9c34c8cc-b1df-44f6-bea5-dcf7a54ee35f" providerId="ADAL" clId="{3840EB45-74CA-49F5-8548-3DE287019A31}" dt="2022-12-08T10:52:07.268" v="22081" actId="790"/>
          <ac:spMkLst>
            <pc:docMk/>
            <pc:sldMk cId="3484757520" sldId="485"/>
            <ac:spMk id="8264" creationId="{63324334-7DDF-41E8-8420-3AF6FC59E7A4}"/>
          </ac:spMkLst>
        </pc:spChg>
        <pc:spChg chg="mod">
          <ac:chgData name="Kolakowski, Artur" userId="9c34c8cc-b1df-44f6-bea5-dcf7a54ee35f" providerId="ADAL" clId="{3840EB45-74CA-49F5-8548-3DE287019A31}" dt="2022-12-08T10:52:07.272" v="22082" actId="790"/>
          <ac:spMkLst>
            <pc:docMk/>
            <pc:sldMk cId="3484757520" sldId="485"/>
            <ac:spMk id="8265" creationId="{9157C440-C4FF-4935-8AF5-DA2A24BB179A}"/>
          </ac:spMkLst>
        </pc:spChg>
        <pc:spChg chg="mod">
          <ac:chgData name="Kolakowski, Artur" userId="9c34c8cc-b1df-44f6-bea5-dcf7a54ee35f" providerId="ADAL" clId="{3840EB45-74CA-49F5-8548-3DE287019A31}" dt="2022-12-08T10:52:07.275" v="22083" actId="790"/>
          <ac:spMkLst>
            <pc:docMk/>
            <pc:sldMk cId="3484757520" sldId="485"/>
            <ac:spMk id="8266" creationId="{7AD82693-B000-4F55-8BC9-F5247F293309}"/>
          </ac:spMkLst>
        </pc:spChg>
        <pc:spChg chg="mod">
          <ac:chgData name="Kolakowski, Artur" userId="9c34c8cc-b1df-44f6-bea5-dcf7a54ee35f" providerId="ADAL" clId="{3840EB45-74CA-49F5-8548-3DE287019A31}" dt="2022-12-08T10:52:07.278" v="22084" actId="790"/>
          <ac:spMkLst>
            <pc:docMk/>
            <pc:sldMk cId="3484757520" sldId="485"/>
            <ac:spMk id="8267" creationId="{9D592744-A680-459D-AB7A-00D2A5179D4E}"/>
          </ac:spMkLst>
        </pc:spChg>
        <pc:spChg chg="mod">
          <ac:chgData name="Kolakowski, Artur" userId="9c34c8cc-b1df-44f6-bea5-dcf7a54ee35f" providerId="ADAL" clId="{3840EB45-74CA-49F5-8548-3DE287019A31}" dt="2022-12-08T10:52:07.281" v="22085" actId="790"/>
          <ac:spMkLst>
            <pc:docMk/>
            <pc:sldMk cId="3484757520" sldId="485"/>
            <ac:spMk id="8268" creationId="{6E99DFCC-7C73-4988-9087-26DABFD051E6}"/>
          </ac:spMkLst>
        </pc:spChg>
        <pc:spChg chg="mod">
          <ac:chgData name="Kolakowski, Artur" userId="9c34c8cc-b1df-44f6-bea5-dcf7a54ee35f" providerId="ADAL" clId="{3840EB45-74CA-49F5-8548-3DE287019A31}" dt="2022-12-08T10:52:07.284" v="22086" actId="790"/>
          <ac:spMkLst>
            <pc:docMk/>
            <pc:sldMk cId="3484757520" sldId="485"/>
            <ac:spMk id="8269" creationId="{8AE611D4-332A-4ED8-AC2C-1C8D07A30247}"/>
          </ac:spMkLst>
        </pc:spChg>
        <pc:spChg chg="mod">
          <ac:chgData name="Kolakowski, Artur" userId="9c34c8cc-b1df-44f6-bea5-dcf7a54ee35f" providerId="ADAL" clId="{3840EB45-74CA-49F5-8548-3DE287019A31}" dt="2022-12-08T10:52:07.288" v="22087" actId="790"/>
          <ac:spMkLst>
            <pc:docMk/>
            <pc:sldMk cId="3484757520" sldId="485"/>
            <ac:spMk id="8270" creationId="{DB53C3F3-283E-45F1-94F2-4A35B9B1ADEC}"/>
          </ac:spMkLst>
        </pc:spChg>
        <pc:spChg chg="mod">
          <ac:chgData name="Kolakowski, Artur" userId="9c34c8cc-b1df-44f6-bea5-dcf7a54ee35f" providerId="ADAL" clId="{3840EB45-74CA-49F5-8548-3DE287019A31}" dt="2022-12-08T10:52:07.291" v="22088" actId="790"/>
          <ac:spMkLst>
            <pc:docMk/>
            <pc:sldMk cId="3484757520" sldId="485"/>
            <ac:spMk id="8271" creationId="{3DEE08C3-ECD2-438E-8009-8A665D86FFBA}"/>
          </ac:spMkLst>
        </pc:spChg>
        <pc:spChg chg="mod">
          <ac:chgData name="Kolakowski, Artur" userId="9c34c8cc-b1df-44f6-bea5-dcf7a54ee35f" providerId="ADAL" clId="{3840EB45-74CA-49F5-8548-3DE287019A31}" dt="2022-12-08T10:52:07.295" v="22089" actId="790"/>
          <ac:spMkLst>
            <pc:docMk/>
            <pc:sldMk cId="3484757520" sldId="485"/>
            <ac:spMk id="8272" creationId="{423EF3F4-F03F-4346-A535-0AC4B6F26A7A}"/>
          </ac:spMkLst>
        </pc:spChg>
        <pc:spChg chg="mod">
          <ac:chgData name="Kolakowski, Artur" userId="9c34c8cc-b1df-44f6-bea5-dcf7a54ee35f" providerId="ADAL" clId="{3840EB45-74CA-49F5-8548-3DE287019A31}" dt="2022-12-08T10:52:07.298" v="22090" actId="790"/>
          <ac:spMkLst>
            <pc:docMk/>
            <pc:sldMk cId="3484757520" sldId="485"/>
            <ac:spMk id="8273" creationId="{56D0E931-98BF-4377-86CC-EF278B9C63E8}"/>
          </ac:spMkLst>
        </pc:spChg>
        <pc:spChg chg="mod">
          <ac:chgData name="Kolakowski, Artur" userId="9c34c8cc-b1df-44f6-bea5-dcf7a54ee35f" providerId="ADAL" clId="{3840EB45-74CA-49F5-8548-3DE287019A31}" dt="2022-12-08T10:52:07.301" v="22091" actId="790"/>
          <ac:spMkLst>
            <pc:docMk/>
            <pc:sldMk cId="3484757520" sldId="485"/>
            <ac:spMk id="8274" creationId="{DDB36E4A-8EEF-4634-9401-B1370A927AF6}"/>
          </ac:spMkLst>
        </pc:spChg>
        <pc:spChg chg="mod">
          <ac:chgData name="Kolakowski, Artur" userId="9c34c8cc-b1df-44f6-bea5-dcf7a54ee35f" providerId="ADAL" clId="{3840EB45-74CA-49F5-8548-3DE287019A31}" dt="2022-12-08T10:52:07.306" v="22092" actId="790"/>
          <ac:spMkLst>
            <pc:docMk/>
            <pc:sldMk cId="3484757520" sldId="485"/>
            <ac:spMk id="8275" creationId="{7116BF44-9A28-4740-8E5A-1EE6C4347D45}"/>
          </ac:spMkLst>
        </pc:spChg>
        <pc:spChg chg="mod">
          <ac:chgData name="Kolakowski, Artur" userId="9c34c8cc-b1df-44f6-bea5-dcf7a54ee35f" providerId="ADAL" clId="{3840EB45-74CA-49F5-8548-3DE287019A31}" dt="2022-12-08T10:52:07.310" v="22093" actId="790"/>
          <ac:spMkLst>
            <pc:docMk/>
            <pc:sldMk cId="3484757520" sldId="485"/>
            <ac:spMk id="8276" creationId="{1C2B0956-1AB3-4217-B9F8-7345A93599BB}"/>
          </ac:spMkLst>
        </pc:spChg>
        <pc:spChg chg="mod">
          <ac:chgData name="Kolakowski, Artur" userId="9c34c8cc-b1df-44f6-bea5-dcf7a54ee35f" providerId="ADAL" clId="{3840EB45-74CA-49F5-8548-3DE287019A31}" dt="2022-12-08T10:52:07.313" v="22094" actId="790"/>
          <ac:spMkLst>
            <pc:docMk/>
            <pc:sldMk cId="3484757520" sldId="485"/>
            <ac:spMk id="8277" creationId="{69CBD499-3939-4006-ADA6-5B331D3B152A}"/>
          </ac:spMkLst>
        </pc:spChg>
        <pc:spChg chg="mod">
          <ac:chgData name="Kolakowski, Artur" userId="9c34c8cc-b1df-44f6-bea5-dcf7a54ee35f" providerId="ADAL" clId="{3840EB45-74CA-49F5-8548-3DE287019A31}" dt="2022-12-08T10:52:07.316" v="22095" actId="790"/>
          <ac:spMkLst>
            <pc:docMk/>
            <pc:sldMk cId="3484757520" sldId="485"/>
            <ac:spMk id="8278" creationId="{4A45EA6B-9709-45D6-B5ED-C439EEC7531D}"/>
          </ac:spMkLst>
        </pc:spChg>
        <pc:spChg chg="mod">
          <ac:chgData name="Kolakowski, Artur" userId="9c34c8cc-b1df-44f6-bea5-dcf7a54ee35f" providerId="ADAL" clId="{3840EB45-74CA-49F5-8548-3DE287019A31}" dt="2022-12-08T10:52:07.320" v="22096" actId="790"/>
          <ac:spMkLst>
            <pc:docMk/>
            <pc:sldMk cId="3484757520" sldId="485"/>
            <ac:spMk id="8279" creationId="{3DDAEE1E-E5AF-4308-B350-2215435426D6}"/>
          </ac:spMkLst>
        </pc:spChg>
        <pc:spChg chg="mod">
          <ac:chgData name="Kolakowski, Artur" userId="9c34c8cc-b1df-44f6-bea5-dcf7a54ee35f" providerId="ADAL" clId="{3840EB45-74CA-49F5-8548-3DE287019A31}" dt="2022-12-08T10:52:07.324" v="22097" actId="790"/>
          <ac:spMkLst>
            <pc:docMk/>
            <pc:sldMk cId="3484757520" sldId="485"/>
            <ac:spMk id="8280" creationId="{25364670-9501-4488-A95A-AC3578AE9171}"/>
          </ac:spMkLst>
        </pc:spChg>
        <pc:spChg chg="mod">
          <ac:chgData name="Kolakowski, Artur" userId="9c34c8cc-b1df-44f6-bea5-dcf7a54ee35f" providerId="ADAL" clId="{3840EB45-74CA-49F5-8548-3DE287019A31}" dt="2022-12-08T10:52:07.327" v="22098" actId="790"/>
          <ac:spMkLst>
            <pc:docMk/>
            <pc:sldMk cId="3484757520" sldId="485"/>
            <ac:spMk id="8281" creationId="{B5B0F1D8-D44D-4C81-954E-9CB76E651B82}"/>
          </ac:spMkLst>
        </pc:spChg>
        <pc:spChg chg="mod">
          <ac:chgData name="Kolakowski, Artur" userId="9c34c8cc-b1df-44f6-bea5-dcf7a54ee35f" providerId="ADAL" clId="{3840EB45-74CA-49F5-8548-3DE287019A31}" dt="2022-12-08T10:52:07.329" v="22099" actId="790"/>
          <ac:spMkLst>
            <pc:docMk/>
            <pc:sldMk cId="3484757520" sldId="485"/>
            <ac:spMk id="8282" creationId="{74BEFF4F-90C1-4DC5-8BC8-43A4AB8CADA5}"/>
          </ac:spMkLst>
        </pc:spChg>
        <pc:spChg chg="mod">
          <ac:chgData name="Kolakowski, Artur" userId="9c34c8cc-b1df-44f6-bea5-dcf7a54ee35f" providerId="ADAL" clId="{3840EB45-74CA-49F5-8548-3DE287019A31}" dt="2022-12-08T10:52:07.332" v="22100" actId="790"/>
          <ac:spMkLst>
            <pc:docMk/>
            <pc:sldMk cId="3484757520" sldId="485"/>
            <ac:spMk id="8283" creationId="{92B934BC-D3E0-41D8-B985-E5CBCD74706C}"/>
          </ac:spMkLst>
        </pc:spChg>
        <pc:spChg chg="mod">
          <ac:chgData name="Kolakowski, Artur" userId="9c34c8cc-b1df-44f6-bea5-dcf7a54ee35f" providerId="ADAL" clId="{3840EB45-74CA-49F5-8548-3DE287019A31}" dt="2022-12-08T10:52:07.337" v="22101" actId="790"/>
          <ac:spMkLst>
            <pc:docMk/>
            <pc:sldMk cId="3484757520" sldId="485"/>
            <ac:spMk id="8284" creationId="{2343FAA1-2F55-4F39-89BA-33DE59CC5BE3}"/>
          </ac:spMkLst>
        </pc:spChg>
        <pc:spChg chg="mod">
          <ac:chgData name="Kolakowski, Artur" userId="9c34c8cc-b1df-44f6-bea5-dcf7a54ee35f" providerId="ADAL" clId="{3840EB45-74CA-49F5-8548-3DE287019A31}" dt="2022-12-08T10:52:07.340" v="22102" actId="790"/>
          <ac:spMkLst>
            <pc:docMk/>
            <pc:sldMk cId="3484757520" sldId="485"/>
            <ac:spMk id="8285" creationId="{439428D4-FEF9-45C5-AC43-E863009C00B4}"/>
          </ac:spMkLst>
        </pc:spChg>
        <pc:spChg chg="mod">
          <ac:chgData name="Kolakowski, Artur" userId="9c34c8cc-b1df-44f6-bea5-dcf7a54ee35f" providerId="ADAL" clId="{3840EB45-74CA-49F5-8548-3DE287019A31}" dt="2022-12-08T10:52:07.343" v="22103" actId="790"/>
          <ac:spMkLst>
            <pc:docMk/>
            <pc:sldMk cId="3484757520" sldId="485"/>
            <ac:spMk id="8286" creationId="{6CA76D60-2A2C-4958-AC78-7EB42CD41312}"/>
          </ac:spMkLst>
        </pc:spChg>
        <pc:spChg chg="mod">
          <ac:chgData name="Kolakowski, Artur" userId="9c34c8cc-b1df-44f6-bea5-dcf7a54ee35f" providerId="ADAL" clId="{3840EB45-74CA-49F5-8548-3DE287019A31}" dt="2022-12-08T10:52:07.348" v="22104" actId="790"/>
          <ac:spMkLst>
            <pc:docMk/>
            <pc:sldMk cId="3484757520" sldId="485"/>
            <ac:spMk id="8287" creationId="{5FE9092D-9F87-4F08-8C4C-6100B89775DE}"/>
          </ac:spMkLst>
        </pc:spChg>
        <pc:spChg chg="mod">
          <ac:chgData name="Kolakowski, Artur" userId="9c34c8cc-b1df-44f6-bea5-dcf7a54ee35f" providerId="ADAL" clId="{3840EB45-74CA-49F5-8548-3DE287019A31}" dt="2022-12-08T10:52:07.352" v="22105" actId="790"/>
          <ac:spMkLst>
            <pc:docMk/>
            <pc:sldMk cId="3484757520" sldId="485"/>
            <ac:spMk id="8288" creationId="{D82EE7AF-E2D7-4F17-B47C-380D9233847E}"/>
          </ac:spMkLst>
        </pc:spChg>
        <pc:spChg chg="mod">
          <ac:chgData name="Kolakowski, Artur" userId="9c34c8cc-b1df-44f6-bea5-dcf7a54ee35f" providerId="ADAL" clId="{3840EB45-74CA-49F5-8548-3DE287019A31}" dt="2022-12-08T10:52:07.356" v="22106" actId="790"/>
          <ac:spMkLst>
            <pc:docMk/>
            <pc:sldMk cId="3484757520" sldId="485"/>
            <ac:spMk id="8289" creationId="{334DC849-B321-4E97-A858-BA8A6E46C798}"/>
          </ac:spMkLst>
        </pc:spChg>
        <pc:spChg chg="mod">
          <ac:chgData name="Kolakowski, Artur" userId="9c34c8cc-b1df-44f6-bea5-dcf7a54ee35f" providerId="ADAL" clId="{3840EB45-74CA-49F5-8548-3DE287019A31}" dt="2022-12-08T10:52:07.358" v="22107" actId="790"/>
          <ac:spMkLst>
            <pc:docMk/>
            <pc:sldMk cId="3484757520" sldId="485"/>
            <ac:spMk id="8290" creationId="{40C9C1F2-B937-4A84-8A26-F2110210111C}"/>
          </ac:spMkLst>
        </pc:spChg>
        <pc:spChg chg="mod">
          <ac:chgData name="Kolakowski, Artur" userId="9c34c8cc-b1df-44f6-bea5-dcf7a54ee35f" providerId="ADAL" clId="{3840EB45-74CA-49F5-8548-3DE287019A31}" dt="2022-12-08T10:52:07.362" v="22108" actId="790"/>
          <ac:spMkLst>
            <pc:docMk/>
            <pc:sldMk cId="3484757520" sldId="485"/>
            <ac:spMk id="8291" creationId="{C7145689-F9CA-4EB7-936E-92FE1D46A54C}"/>
          </ac:spMkLst>
        </pc:spChg>
        <pc:spChg chg="mod">
          <ac:chgData name="Kolakowski, Artur" userId="9c34c8cc-b1df-44f6-bea5-dcf7a54ee35f" providerId="ADAL" clId="{3840EB45-74CA-49F5-8548-3DE287019A31}" dt="2022-12-08T10:52:07.365" v="22109" actId="790"/>
          <ac:spMkLst>
            <pc:docMk/>
            <pc:sldMk cId="3484757520" sldId="485"/>
            <ac:spMk id="8292" creationId="{4B9AE4D1-6D77-42C0-9BB7-75360ABC23A2}"/>
          </ac:spMkLst>
        </pc:spChg>
        <pc:spChg chg="mod">
          <ac:chgData name="Kolakowski, Artur" userId="9c34c8cc-b1df-44f6-bea5-dcf7a54ee35f" providerId="ADAL" clId="{3840EB45-74CA-49F5-8548-3DE287019A31}" dt="2022-12-08T10:52:07.368" v="22110" actId="790"/>
          <ac:spMkLst>
            <pc:docMk/>
            <pc:sldMk cId="3484757520" sldId="485"/>
            <ac:spMk id="8293" creationId="{B12E8558-E441-4F0B-B5BC-C40E399CD13E}"/>
          </ac:spMkLst>
        </pc:spChg>
        <pc:spChg chg="mod">
          <ac:chgData name="Kolakowski, Artur" userId="9c34c8cc-b1df-44f6-bea5-dcf7a54ee35f" providerId="ADAL" clId="{3840EB45-74CA-49F5-8548-3DE287019A31}" dt="2022-12-08T10:52:07.372" v="22111" actId="790"/>
          <ac:spMkLst>
            <pc:docMk/>
            <pc:sldMk cId="3484757520" sldId="485"/>
            <ac:spMk id="8294" creationId="{B7C803D6-4BF0-4DE9-960F-677FED0852AA}"/>
          </ac:spMkLst>
        </pc:spChg>
        <pc:spChg chg="mod">
          <ac:chgData name="Kolakowski, Artur" userId="9c34c8cc-b1df-44f6-bea5-dcf7a54ee35f" providerId="ADAL" clId="{3840EB45-74CA-49F5-8548-3DE287019A31}" dt="2022-12-08T10:52:07.376" v="22112" actId="790"/>
          <ac:spMkLst>
            <pc:docMk/>
            <pc:sldMk cId="3484757520" sldId="485"/>
            <ac:spMk id="8295" creationId="{C129E10D-7CCE-485E-9486-5BCC13611864}"/>
          </ac:spMkLst>
        </pc:spChg>
        <pc:spChg chg="mod">
          <ac:chgData name="Kolakowski, Artur" userId="9c34c8cc-b1df-44f6-bea5-dcf7a54ee35f" providerId="ADAL" clId="{3840EB45-74CA-49F5-8548-3DE287019A31}" dt="2022-12-08T10:52:07.378" v="22113" actId="790"/>
          <ac:spMkLst>
            <pc:docMk/>
            <pc:sldMk cId="3484757520" sldId="485"/>
            <ac:spMk id="8296" creationId="{A9115FC6-9775-4ABD-B522-E42112D42384}"/>
          </ac:spMkLst>
        </pc:spChg>
        <pc:spChg chg="mod">
          <ac:chgData name="Kolakowski, Artur" userId="9c34c8cc-b1df-44f6-bea5-dcf7a54ee35f" providerId="ADAL" clId="{3840EB45-74CA-49F5-8548-3DE287019A31}" dt="2022-12-08T10:52:07.382" v="22114" actId="790"/>
          <ac:spMkLst>
            <pc:docMk/>
            <pc:sldMk cId="3484757520" sldId="485"/>
            <ac:spMk id="8297" creationId="{C557A0C1-F234-473B-8332-6E4F85D2FB27}"/>
          </ac:spMkLst>
        </pc:spChg>
        <pc:spChg chg="mod">
          <ac:chgData name="Kolakowski, Artur" userId="9c34c8cc-b1df-44f6-bea5-dcf7a54ee35f" providerId="ADAL" clId="{3840EB45-74CA-49F5-8548-3DE287019A31}" dt="2022-12-08T10:52:07.385" v="22115" actId="790"/>
          <ac:spMkLst>
            <pc:docMk/>
            <pc:sldMk cId="3484757520" sldId="485"/>
            <ac:spMk id="8298" creationId="{E561A319-4E86-4EA1-8CEA-56DC82F2DB19}"/>
          </ac:spMkLst>
        </pc:spChg>
        <pc:spChg chg="mod">
          <ac:chgData name="Kolakowski, Artur" userId="9c34c8cc-b1df-44f6-bea5-dcf7a54ee35f" providerId="ADAL" clId="{3840EB45-74CA-49F5-8548-3DE287019A31}" dt="2022-12-08T10:52:07.389" v="22116" actId="790"/>
          <ac:spMkLst>
            <pc:docMk/>
            <pc:sldMk cId="3484757520" sldId="485"/>
            <ac:spMk id="8299" creationId="{439997F5-AD27-40EC-947E-9C193A8DAD3B}"/>
          </ac:spMkLst>
        </pc:spChg>
        <pc:spChg chg="mod">
          <ac:chgData name="Kolakowski, Artur" userId="9c34c8cc-b1df-44f6-bea5-dcf7a54ee35f" providerId="ADAL" clId="{3840EB45-74CA-49F5-8548-3DE287019A31}" dt="2022-12-08T10:52:07.392" v="22117" actId="790"/>
          <ac:spMkLst>
            <pc:docMk/>
            <pc:sldMk cId="3484757520" sldId="485"/>
            <ac:spMk id="8300" creationId="{173EEB79-187A-438F-AC9B-918430165CEF}"/>
          </ac:spMkLst>
        </pc:spChg>
        <pc:spChg chg="mod">
          <ac:chgData name="Kolakowski, Artur" userId="9c34c8cc-b1df-44f6-bea5-dcf7a54ee35f" providerId="ADAL" clId="{3840EB45-74CA-49F5-8548-3DE287019A31}" dt="2022-12-08T10:52:07.396" v="22118" actId="790"/>
          <ac:spMkLst>
            <pc:docMk/>
            <pc:sldMk cId="3484757520" sldId="485"/>
            <ac:spMk id="8301" creationId="{280C1EA8-63C2-489D-AB13-510D7B94DDD2}"/>
          </ac:spMkLst>
        </pc:spChg>
        <pc:spChg chg="mod">
          <ac:chgData name="Kolakowski, Artur" userId="9c34c8cc-b1df-44f6-bea5-dcf7a54ee35f" providerId="ADAL" clId="{3840EB45-74CA-49F5-8548-3DE287019A31}" dt="2022-12-08T10:52:07.398" v="22119" actId="790"/>
          <ac:spMkLst>
            <pc:docMk/>
            <pc:sldMk cId="3484757520" sldId="485"/>
            <ac:spMk id="8302" creationId="{6013A3D7-DCAF-4747-8784-0AF38D2DD36D}"/>
          </ac:spMkLst>
        </pc:spChg>
        <pc:spChg chg="mod">
          <ac:chgData name="Kolakowski, Artur" userId="9c34c8cc-b1df-44f6-bea5-dcf7a54ee35f" providerId="ADAL" clId="{3840EB45-74CA-49F5-8548-3DE287019A31}" dt="2022-12-08T10:52:07.401" v="22120" actId="790"/>
          <ac:spMkLst>
            <pc:docMk/>
            <pc:sldMk cId="3484757520" sldId="485"/>
            <ac:spMk id="8303" creationId="{D3244887-B456-404B-9738-8824409EA146}"/>
          </ac:spMkLst>
        </pc:spChg>
        <pc:spChg chg="mod">
          <ac:chgData name="Kolakowski, Artur" userId="9c34c8cc-b1df-44f6-bea5-dcf7a54ee35f" providerId="ADAL" clId="{3840EB45-74CA-49F5-8548-3DE287019A31}" dt="2022-12-08T10:52:07.406" v="22121" actId="790"/>
          <ac:spMkLst>
            <pc:docMk/>
            <pc:sldMk cId="3484757520" sldId="485"/>
            <ac:spMk id="8304" creationId="{6151083E-2609-40DC-B892-8E0AC54FEC56}"/>
          </ac:spMkLst>
        </pc:spChg>
        <pc:spChg chg="mod">
          <ac:chgData name="Kolakowski, Artur" userId="9c34c8cc-b1df-44f6-bea5-dcf7a54ee35f" providerId="ADAL" clId="{3840EB45-74CA-49F5-8548-3DE287019A31}" dt="2022-12-08T10:52:07.408" v="22122" actId="790"/>
          <ac:spMkLst>
            <pc:docMk/>
            <pc:sldMk cId="3484757520" sldId="485"/>
            <ac:spMk id="8305" creationId="{1068C35C-DDAA-4863-A92E-1430670E8CD1}"/>
          </ac:spMkLst>
        </pc:spChg>
        <pc:spChg chg="mod">
          <ac:chgData name="Kolakowski, Artur" userId="9c34c8cc-b1df-44f6-bea5-dcf7a54ee35f" providerId="ADAL" clId="{3840EB45-74CA-49F5-8548-3DE287019A31}" dt="2022-12-08T10:52:07.413" v="22123" actId="790"/>
          <ac:spMkLst>
            <pc:docMk/>
            <pc:sldMk cId="3484757520" sldId="485"/>
            <ac:spMk id="8306" creationId="{A686354C-4D74-49D0-BA45-73A16810A861}"/>
          </ac:spMkLst>
        </pc:spChg>
        <pc:spChg chg="mod">
          <ac:chgData name="Kolakowski, Artur" userId="9c34c8cc-b1df-44f6-bea5-dcf7a54ee35f" providerId="ADAL" clId="{3840EB45-74CA-49F5-8548-3DE287019A31}" dt="2022-12-08T10:52:07.416" v="22124" actId="790"/>
          <ac:spMkLst>
            <pc:docMk/>
            <pc:sldMk cId="3484757520" sldId="485"/>
            <ac:spMk id="8307" creationId="{1991A7DF-81FC-401A-8D0A-3BBC6DB24DF7}"/>
          </ac:spMkLst>
        </pc:spChg>
        <pc:spChg chg="mod">
          <ac:chgData name="Kolakowski, Artur" userId="9c34c8cc-b1df-44f6-bea5-dcf7a54ee35f" providerId="ADAL" clId="{3840EB45-74CA-49F5-8548-3DE287019A31}" dt="2022-12-08T10:52:07.419" v="22125" actId="790"/>
          <ac:spMkLst>
            <pc:docMk/>
            <pc:sldMk cId="3484757520" sldId="485"/>
            <ac:spMk id="8308" creationId="{28487BF1-9649-4A84-9660-DBF86C967200}"/>
          </ac:spMkLst>
        </pc:spChg>
        <pc:spChg chg="mod">
          <ac:chgData name="Kolakowski, Artur" userId="9c34c8cc-b1df-44f6-bea5-dcf7a54ee35f" providerId="ADAL" clId="{3840EB45-74CA-49F5-8548-3DE287019A31}" dt="2022-12-08T10:52:07.422" v="22126" actId="790"/>
          <ac:spMkLst>
            <pc:docMk/>
            <pc:sldMk cId="3484757520" sldId="485"/>
            <ac:spMk id="8309" creationId="{82A2A03D-D558-4669-AD5B-C000AFBF8015}"/>
          </ac:spMkLst>
        </pc:spChg>
        <pc:spChg chg="mod">
          <ac:chgData name="Kolakowski, Artur" userId="9c34c8cc-b1df-44f6-bea5-dcf7a54ee35f" providerId="ADAL" clId="{3840EB45-74CA-49F5-8548-3DE287019A31}" dt="2022-12-08T10:52:07.427" v="22127" actId="790"/>
          <ac:spMkLst>
            <pc:docMk/>
            <pc:sldMk cId="3484757520" sldId="485"/>
            <ac:spMk id="8310" creationId="{DCEABF9D-3632-4EC3-9B3C-2F55DE9F63D7}"/>
          </ac:spMkLst>
        </pc:spChg>
        <pc:spChg chg="mod">
          <ac:chgData name="Kolakowski, Artur" userId="9c34c8cc-b1df-44f6-bea5-dcf7a54ee35f" providerId="ADAL" clId="{3840EB45-74CA-49F5-8548-3DE287019A31}" dt="2022-12-08T10:52:07.430" v="22128" actId="790"/>
          <ac:spMkLst>
            <pc:docMk/>
            <pc:sldMk cId="3484757520" sldId="485"/>
            <ac:spMk id="8311" creationId="{358E98D3-FE5C-4260-AC6A-81AA05D92C5C}"/>
          </ac:spMkLst>
        </pc:spChg>
        <pc:spChg chg="mod">
          <ac:chgData name="Kolakowski, Artur" userId="9c34c8cc-b1df-44f6-bea5-dcf7a54ee35f" providerId="ADAL" clId="{3840EB45-74CA-49F5-8548-3DE287019A31}" dt="2022-12-08T10:52:07.435" v="22129" actId="790"/>
          <ac:spMkLst>
            <pc:docMk/>
            <pc:sldMk cId="3484757520" sldId="485"/>
            <ac:spMk id="8312" creationId="{D0BE0F60-5ADE-4920-84DD-7C5956A46A63}"/>
          </ac:spMkLst>
        </pc:spChg>
        <pc:spChg chg="mod">
          <ac:chgData name="Kolakowski, Artur" userId="9c34c8cc-b1df-44f6-bea5-dcf7a54ee35f" providerId="ADAL" clId="{3840EB45-74CA-49F5-8548-3DE287019A31}" dt="2022-12-08T10:52:07.440" v="22130" actId="790"/>
          <ac:spMkLst>
            <pc:docMk/>
            <pc:sldMk cId="3484757520" sldId="485"/>
            <ac:spMk id="8313" creationId="{2350DBF3-4E45-4897-912C-7A277394ACD9}"/>
          </ac:spMkLst>
        </pc:spChg>
        <pc:spChg chg="mod">
          <ac:chgData name="Kolakowski, Artur" userId="9c34c8cc-b1df-44f6-bea5-dcf7a54ee35f" providerId="ADAL" clId="{3840EB45-74CA-49F5-8548-3DE287019A31}" dt="2022-12-08T10:52:07.444" v="22131" actId="790"/>
          <ac:spMkLst>
            <pc:docMk/>
            <pc:sldMk cId="3484757520" sldId="485"/>
            <ac:spMk id="8314" creationId="{BC669651-8EC3-4E11-ABE8-659E0AC9064D}"/>
          </ac:spMkLst>
        </pc:spChg>
        <pc:spChg chg="mod">
          <ac:chgData name="Kolakowski, Artur" userId="9c34c8cc-b1df-44f6-bea5-dcf7a54ee35f" providerId="ADAL" clId="{3840EB45-74CA-49F5-8548-3DE287019A31}" dt="2022-12-08T10:52:07.448" v="22132" actId="790"/>
          <ac:spMkLst>
            <pc:docMk/>
            <pc:sldMk cId="3484757520" sldId="485"/>
            <ac:spMk id="8315" creationId="{93029968-28A4-4CAA-8BA8-66587B0A6AD3}"/>
          </ac:spMkLst>
        </pc:spChg>
        <pc:spChg chg="mod">
          <ac:chgData name="Kolakowski, Artur" userId="9c34c8cc-b1df-44f6-bea5-dcf7a54ee35f" providerId="ADAL" clId="{3840EB45-74CA-49F5-8548-3DE287019A31}" dt="2022-12-08T10:52:07.451" v="22133" actId="790"/>
          <ac:spMkLst>
            <pc:docMk/>
            <pc:sldMk cId="3484757520" sldId="485"/>
            <ac:spMk id="8316" creationId="{0786154B-0CB5-42C2-ACD4-51DEADF2AD23}"/>
          </ac:spMkLst>
        </pc:spChg>
        <pc:spChg chg="mod">
          <ac:chgData name="Kolakowski, Artur" userId="9c34c8cc-b1df-44f6-bea5-dcf7a54ee35f" providerId="ADAL" clId="{3840EB45-74CA-49F5-8548-3DE287019A31}" dt="2022-12-08T10:52:07.454" v="22134" actId="790"/>
          <ac:spMkLst>
            <pc:docMk/>
            <pc:sldMk cId="3484757520" sldId="485"/>
            <ac:spMk id="8317" creationId="{DB1AD109-C1E6-41AE-BF28-6B8B7464BDC7}"/>
          </ac:spMkLst>
        </pc:spChg>
        <pc:spChg chg="mod">
          <ac:chgData name="Kolakowski, Artur" userId="9c34c8cc-b1df-44f6-bea5-dcf7a54ee35f" providerId="ADAL" clId="{3840EB45-74CA-49F5-8548-3DE287019A31}" dt="2022-12-08T10:52:07.459" v="22135" actId="790"/>
          <ac:spMkLst>
            <pc:docMk/>
            <pc:sldMk cId="3484757520" sldId="485"/>
            <ac:spMk id="8318" creationId="{2A6688DD-C524-4C63-802A-BD3FF233EEAE}"/>
          </ac:spMkLst>
        </pc:spChg>
        <pc:spChg chg="mod">
          <ac:chgData name="Kolakowski, Artur" userId="9c34c8cc-b1df-44f6-bea5-dcf7a54ee35f" providerId="ADAL" clId="{3840EB45-74CA-49F5-8548-3DE287019A31}" dt="2022-12-08T10:52:07.464" v="22136" actId="790"/>
          <ac:spMkLst>
            <pc:docMk/>
            <pc:sldMk cId="3484757520" sldId="485"/>
            <ac:spMk id="8319" creationId="{D66E1D38-5A25-4446-BCFF-39FA7402968F}"/>
          </ac:spMkLst>
        </pc:spChg>
        <pc:spChg chg="mod">
          <ac:chgData name="Kolakowski, Artur" userId="9c34c8cc-b1df-44f6-bea5-dcf7a54ee35f" providerId="ADAL" clId="{3840EB45-74CA-49F5-8548-3DE287019A31}" dt="2022-12-08T10:52:07.468" v="22137" actId="790"/>
          <ac:spMkLst>
            <pc:docMk/>
            <pc:sldMk cId="3484757520" sldId="485"/>
            <ac:spMk id="8320" creationId="{F55F9EB1-F098-4733-82FB-94BDF8135CCD}"/>
          </ac:spMkLst>
        </pc:spChg>
        <pc:spChg chg="mod">
          <ac:chgData name="Kolakowski, Artur" userId="9c34c8cc-b1df-44f6-bea5-dcf7a54ee35f" providerId="ADAL" clId="{3840EB45-74CA-49F5-8548-3DE287019A31}" dt="2022-12-08T10:52:07.472" v="22138" actId="790"/>
          <ac:spMkLst>
            <pc:docMk/>
            <pc:sldMk cId="3484757520" sldId="485"/>
            <ac:spMk id="8321" creationId="{30B2BF2C-361A-4472-A87D-39335BF430C6}"/>
          </ac:spMkLst>
        </pc:spChg>
        <pc:spChg chg="mod">
          <ac:chgData name="Kolakowski, Artur" userId="9c34c8cc-b1df-44f6-bea5-dcf7a54ee35f" providerId="ADAL" clId="{3840EB45-74CA-49F5-8548-3DE287019A31}" dt="2022-12-08T10:52:07.476" v="22139" actId="790"/>
          <ac:spMkLst>
            <pc:docMk/>
            <pc:sldMk cId="3484757520" sldId="485"/>
            <ac:spMk id="8322" creationId="{8EC79D66-B23E-4E45-86A5-B64655B818E7}"/>
          </ac:spMkLst>
        </pc:spChg>
        <pc:spChg chg="mod">
          <ac:chgData name="Kolakowski, Artur" userId="9c34c8cc-b1df-44f6-bea5-dcf7a54ee35f" providerId="ADAL" clId="{3840EB45-74CA-49F5-8548-3DE287019A31}" dt="2022-12-08T10:52:07.480" v="22140" actId="790"/>
          <ac:spMkLst>
            <pc:docMk/>
            <pc:sldMk cId="3484757520" sldId="485"/>
            <ac:spMk id="8323" creationId="{5B1CEA92-198D-47DB-8139-A2E2ADD53F31}"/>
          </ac:spMkLst>
        </pc:spChg>
        <pc:spChg chg="mod">
          <ac:chgData name="Kolakowski, Artur" userId="9c34c8cc-b1df-44f6-bea5-dcf7a54ee35f" providerId="ADAL" clId="{3840EB45-74CA-49F5-8548-3DE287019A31}" dt="2022-12-08T10:52:07.483" v="22141" actId="790"/>
          <ac:spMkLst>
            <pc:docMk/>
            <pc:sldMk cId="3484757520" sldId="485"/>
            <ac:spMk id="8324" creationId="{32345111-DF04-4FAA-AF15-03C8DE460ECF}"/>
          </ac:spMkLst>
        </pc:spChg>
        <pc:spChg chg="mod">
          <ac:chgData name="Kolakowski, Artur" userId="9c34c8cc-b1df-44f6-bea5-dcf7a54ee35f" providerId="ADAL" clId="{3840EB45-74CA-49F5-8548-3DE287019A31}" dt="2022-12-08T10:52:07.486" v="22142" actId="790"/>
          <ac:spMkLst>
            <pc:docMk/>
            <pc:sldMk cId="3484757520" sldId="485"/>
            <ac:spMk id="8325" creationId="{F0C524B8-88CE-4C3A-B5AE-7D8F50BB504F}"/>
          </ac:spMkLst>
        </pc:spChg>
        <pc:spChg chg="mod">
          <ac:chgData name="Kolakowski, Artur" userId="9c34c8cc-b1df-44f6-bea5-dcf7a54ee35f" providerId="ADAL" clId="{3840EB45-74CA-49F5-8548-3DE287019A31}" dt="2022-12-08T10:52:07.491" v="22143" actId="790"/>
          <ac:spMkLst>
            <pc:docMk/>
            <pc:sldMk cId="3484757520" sldId="485"/>
            <ac:spMk id="8326" creationId="{F9D95BAE-E97D-425F-88DC-9DB963347FE5}"/>
          </ac:spMkLst>
        </pc:spChg>
        <pc:spChg chg="mod">
          <ac:chgData name="Kolakowski, Artur" userId="9c34c8cc-b1df-44f6-bea5-dcf7a54ee35f" providerId="ADAL" clId="{3840EB45-74CA-49F5-8548-3DE287019A31}" dt="2022-12-08T10:52:07.495" v="22144" actId="790"/>
          <ac:spMkLst>
            <pc:docMk/>
            <pc:sldMk cId="3484757520" sldId="485"/>
            <ac:spMk id="8327" creationId="{6D994244-614F-477D-9702-1C98298ACC26}"/>
          </ac:spMkLst>
        </pc:spChg>
        <pc:spChg chg="mod">
          <ac:chgData name="Kolakowski, Artur" userId="9c34c8cc-b1df-44f6-bea5-dcf7a54ee35f" providerId="ADAL" clId="{3840EB45-74CA-49F5-8548-3DE287019A31}" dt="2022-12-08T10:52:07.499" v="22145" actId="790"/>
          <ac:spMkLst>
            <pc:docMk/>
            <pc:sldMk cId="3484757520" sldId="485"/>
            <ac:spMk id="8328" creationId="{961CC93B-C375-4782-A784-AE65182EA39A}"/>
          </ac:spMkLst>
        </pc:spChg>
        <pc:spChg chg="mod">
          <ac:chgData name="Kolakowski, Artur" userId="9c34c8cc-b1df-44f6-bea5-dcf7a54ee35f" providerId="ADAL" clId="{3840EB45-74CA-49F5-8548-3DE287019A31}" dt="2022-12-08T10:52:07.502" v="22146" actId="790"/>
          <ac:spMkLst>
            <pc:docMk/>
            <pc:sldMk cId="3484757520" sldId="485"/>
            <ac:spMk id="8329" creationId="{E02713EE-30F1-460F-8A42-0C145AE5FEAA}"/>
          </ac:spMkLst>
        </pc:spChg>
        <pc:spChg chg="mod">
          <ac:chgData name="Kolakowski, Artur" userId="9c34c8cc-b1df-44f6-bea5-dcf7a54ee35f" providerId="ADAL" clId="{3840EB45-74CA-49F5-8548-3DE287019A31}" dt="2022-12-08T10:52:07.506" v="22147" actId="790"/>
          <ac:spMkLst>
            <pc:docMk/>
            <pc:sldMk cId="3484757520" sldId="485"/>
            <ac:spMk id="8330" creationId="{DA6060FB-D797-4F8C-A119-3AD8791D0B35}"/>
          </ac:spMkLst>
        </pc:spChg>
        <pc:spChg chg="mod">
          <ac:chgData name="Kolakowski, Artur" userId="9c34c8cc-b1df-44f6-bea5-dcf7a54ee35f" providerId="ADAL" clId="{3840EB45-74CA-49F5-8548-3DE287019A31}" dt="2022-12-08T10:52:07.512" v="22148" actId="790"/>
          <ac:spMkLst>
            <pc:docMk/>
            <pc:sldMk cId="3484757520" sldId="485"/>
            <ac:spMk id="8331" creationId="{B12EC470-DAF4-4377-B85A-F86A9970CB6E}"/>
          </ac:spMkLst>
        </pc:spChg>
        <pc:spChg chg="mod">
          <ac:chgData name="Kolakowski, Artur" userId="9c34c8cc-b1df-44f6-bea5-dcf7a54ee35f" providerId="ADAL" clId="{3840EB45-74CA-49F5-8548-3DE287019A31}" dt="2022-12-08T10:52:07.515" v="22149" actId="790"/>
          <ac:spMkLst>
            <pc:docMk/>
            <pc:sldMk cId="3484757520" sldId="485"/>
            <ac:spMk id="8332" creationId="{FED8D732-D62D-432E-973B-C1C573CD4307}"/>
          </ac:spMkLst>
        </pc:spChg>
        <pc:spChg chg="mod">
          <ac:chgData name="Kolakowski, Artur" userId="9c34c8cc-b1df-44f6-bea5-dcf7a54ee35f" providerId="ADAL" clId="{3840EB45-74CA-49F5-8548-3DE287019A31}" dt="2022-12-08T10:52:07.518" v="22150" actId="790"/>
          <ac:spMkLst>
            <pc:docMk/>
            <pc:sldMk cId="3484757520" sldId="485"/>
            <ac:spMk id="8333" creationId="{6EDE2AFB-A493-4EE8-9409-74FEACE973D4}"/>
          </ac:spMkLst>
        </pc:spChg>
        <pc:spChg chg="mod">
          <ac:chgData name="Kolakowski, Artur" userId="9c34c8cc-b1df-44f6-bea5-dcf7a54ee35f" providerId="ADAL" clId="{3840EB45-74CA-49F5-8548-3DE287019A31}" dt="2022-12-08T10:52:07.522" v="22151" actId="790"/>
          <ac:spMkLst>
            <pc:docMk/>
            <pc:sldMk cId="3484757520" sldId="485"/>
            <ac:spMk id="8334" creationId="{FC3850B6-8D5C-4AE6-8C60-FB0229AEB0C6}"/>
          </ac:spMkLst>
        </pc:spChg>
        <pc:spChg chg="mod">
          <ac:chgData name="Kolakowski, Artur" userId="9c34c8cc-b1df-44f6-bea5-dcf7a54ee35f" providerId="ADAL" clId="{3840EB45-74CA-49F5-8548-3DE287019A31}" dt="2022-12-08T10:52:07.525" v="22152" actId="790"/>
          <ac:spMkLst>
            <pc:docMk/>
            <pc:sldMk cId="3484757520" sldId="485"/>
            <ac:spMk id="8335" creationId="{9F7ABAE0-1B83-4DEE-A70D-2CD7BD0975C5}"/>
          </ac:spMkLst>
        </pc:spChg>
        <pc:spChg chg="mod">
          <ac:chgData name="Kolakowski, Artur" userId="9c34c8cc-b1df-44f6-bea5-dcf7a54ee35f" providerId="ADAL" clId="{3840EB45-74CA-49F5-8548-3DE287019A31}" dt="2022-12-08T10:52:07.529" v="22153" actId="790"/>
          <ac:spMkLst>
            <pc:docMk/>
            <pc:sldMk cId="3484757520" sldId="485"/>
            <ac:spMk id="8336" creationId="{AD1EB1B6-D8DC-45A4-BFC5-C4B181E0FB07}"/>
          </ac:spMkLst>
        </pc:spChg>
        <pc:spChg chg="mod">
          <ac:chgData name="Kolakowski, Artur" userId="9c34c8cc-b1df-44f6-bea5-dcf7a54ee35f" providerId="ADAL" clId="{3840EB45-74CA-49F5-8548-3DE287019A31}" dt="2022-12-08T10:52:07.532" v="22154" actId="790"/>
          <ac:spMkLst>
            <pc:docMk/>
            <pc:sldMk cId="3484757520" sldId="485"/>
            <ac:spMk id="8337" creationId="{87266331-6CC2-48EC-B0F9-40F5B29FC5A1}"/>
          </ac:spMkLst>
        </pc:spChg>
        <pc:spChg chg="mod">
          <ac:chgData name="Kolakowski, Artur" userId="9c34c8cc-b1df-44f6-bea5-dcf7a54ee35f" providerId="ADAL" clId="{3840EB45-74CA-49F5-8548-3DE287019A31}" dt="2022-12-08T10:52:07.535" v="22155" actId="790"/>
          <ac:spMkLst>
            <pc:docMk/>
            <pc:sldMk cId="3484757520" sldId="485"/>
            <ac:spMk id="8338" creationId="{B1B98C43-19CD-4092-8F89-1DCA675023F0}"/>
          </ac:spMkLst>
        </pc:spChg>
        <pc:spChg chg="mod">
          <ac:chgData name="Kolakowski, Artur" userId="9c34c8cc-b1df-44f6-bea5-dcf7a54ee35f" providerId="ADAL" clId="{3840EB45-74CA-49F5-8548-3DE287019A31}" dt="2022-12-08T10:52:07.539" v="22156" actId="790"/>
          <ac:spMkLst>
            <pc:docMk/>
            <pc:sldMk cId="3484757520" sldId="485"/>
            <ac:spMk id="8339" creationId="{DA595846-7529-4A1D-B589-A2D2216A2418}"/>
          </ac:spMkLst>
        </pc:spChg>
        <pc:spChg chg="mod">
          <ac:chgData name="Kolakowski, Artur" userId="9c34c8cc-b1df-44f6-bea5-dcf7a54ee35f" providerId="ADAL" clId="{3840EB45-74CA-49F5-8548-3DE287019A31}" dt="2022-12-08T10:52:07.543" v="22157" actId="790"/>
          <ac:spMkLst>
            <pc:docMk/>
            <pc:sldMk cId="3484757520" sldId="485"/>
            <ac:spMk id="8340" creationId="{937B82EF-58CD-4B8A-ABA6-63523FE3A796}"/>
          </ac:spMkLst>
        </pc:spChg>
        <pc:spChg chg="mod">
          <ac:chgData name="Kolakowski, Artur" userId="9c34c8cc-b1df-44f6-bea5-dcf7a54ee35f" providerId="ADAL" clId="{3840EB45-74CA-49F5-8548-3DE287019A31}" dt="2022-12-08T10:52:07.546" v="22158" actId="790"/>
          <ac:spMkLst>
            <pc:docMk/>
            <pc:sldMk cId="3484757520" sldId="485"/>
            <ac:spMk id="8341" creationId="{CA1EA2DD-9C9E-4235-9A33-4EE52153DEB9}"/>
          </ac:spMkLst>
        </pc:spChg>
        <pc:spChg chg="mod">
          <ac:chgData name="Kolakowski, Artur" userId="9c34c8cc-b1df-44f6-bea5-dcf7a54ee35f" providerId="ADAL" clId="{3840EB45-74CA-49F5-8548-3DE287019A31}" dt="2022-12-08T10:52:07.550" v="22159" actId="790"/>
          <ac:spMkLst>
            <pc:docMk/>
            <pc:sldMk cId="3484757520" sldId="485"/>
            <ac:spMk id="8342" creationId="{1F42135E-0D80-4B0D-9724-FC74AE443FF5}"/>
          </ac:spMkLst>
        </pc:spChg>
        <pc:spChg chg="mod">
          <ac:chgData name="Kolakowski, Artur" userId="9c34c8cc-b1df-44f6-bea5-dcf7a54ee35f" providerId="ADAL" clId="{3840EB45-74CA-49F5-8548-3DE287019A31}" dt="2022-12-08T10:52:07.555" v="22160" actId="790"/>
          <ac:spMkLst>
            <pc:docMk/>
            <pc:sldMk cId="3484757520" sldId="485"/>
            <ac:spMk id="8343" creationId="{53BD50F2-FE72-4209-A6BA-951B403DFD8C}"/>
          </ac:spMkLst>
        </pc:spChg>
        <pc:spChg chg="mod">
          <ac:chgData name="Kolakowski, Artur" userId="9c34c8cc-b1df-44f6-bea5-dcf7a54ee35f" providerId="ADAL" clId="{3840EB45-74CA-49F5-8548-3DE287019A31}" dt="2022-12-08T10:52:07.558" v="22161" actId="790"/>
          <ac:spMkLst>
            <pc:docMk/>
            <pc:sldMk cId="3484757520" sldId="485"/>
            <ac:spMk id="8344" creationId="{15A7CB5D-73C5-4AB8-97EC-51480486FF6E}"/>
          </ac:spMkLst>
        </pc:spChg>
        <pc:spChg chg="mod">
          <ac:chgData name="Kolakowski, Artur" userId="9c34c8cc-b1df-44f6-bea5-dcf7a54ee35f" providerId="ADAL" clId="{3840EB45-74CA-49F5-8548-3DE287019A31}" dt="2022-12-08T10:52:07.562" v="22162" actId="790"/>
          <ac:spMkLst>
            <pc:docMk/>
            <pc:sldMk cId="3484757520" sldId="485"/>
            <ac:spMk id="8345" creationId="{5C9CAAD0-740F-4138-83C5-ACE49EF1CC38}"/>
          </ac:spMkLst>
        </pc:spChg>
        <pc:spChg chg="mod">
          <ac:chgData name="Kolakowski, Artur" userId="9c34c8cc-b1df-44f6-bea5-dcf7a54ee35f" providerId="ADAL" clId="{3840EB45-74CA-49F5-8548-3DE287019A31}" dt="2022-12-08T10:52:07.566" v="22163" actId="790"/>
          <ac:spMkLst>
            <pc:docMk/>
            <pc:sldMk cId="3484757520" sldId="485"/>
            <ac:spMk id="8346" creationId="{BB5DEAB7-56E6-4121-B7F4-B62B78F51D73}"/>
          </ac:spMkLst>
        </pc:spChg>
        <pc:spChg chg="mod">
          <ac:chgData name="Kolakowski, Artur" userId="9c34c8cc-b1df-44f6-bea5-dcf7a54ee35f" providerId="ADAL" clId="{3840EB45-74CA-49F5-8548-3DE287019A31}" dt="2022-12-08T10:52:07.568" v="22164" actId="790"/>
          <ac:spMkLst>
            <pc:docMk/>
            <pc:sldMk cId="3484757520" sldId="485"/>
            <ac:spMk id="8347" creationId="{03338805-5519-45D5-983E-FDDBDBA6AE2C}"/>
          </ac:spMkLst>
        </pc:spChg>
        <pc:spChg chg="mod">
          <ac:chgData name="Kolakowski, Artur" userId="9c34c8cc-b1df-44f6-bea5-dcf7a54ee35f" providerId="ADAL" clId="{3840EB45-74CA-49F5-8548-3DE287019A31}" dt="2022-12-08T10:52:07.572" v="22165" actId="790"/>
          <ac:spMkLst>
            <pc:docMk/>
            <pc:sldMk cId="3484757520" sldId="485"/>
            <ac:spMk id="8348" creationId="{0DB5CC51-E507-4B77-9009-60B55C0D6C16}"/>
          </ac:spMkLst>
        </pc:spChg>
        <pc:spChg chg="mod">
          <ac:chgData name="Kolakowski, Artur" userId="9c34c8cc-b1df-44f6-bea5-dcf7a54ee35f" providerId="ADAL" clId="{3840EB45-74CA-49F5-8548-3DE287019A31}" dt="2022-12-08T10:52:07.576" v="22166" actId="790"/>
          <ac:spMkLst>
            <pc:docMk/>
            <pc:sldMk cId="3484757520" sldId="485"/>
            <ac:spMk id="8349" creationId="{B9FB102B-806E-448D-82EC-15B02509D051}"/>
          </ac:spMkLst>
        </pc:spChg>
        <pc:spChg chg="mod">
          <ac:chgData name="Kolakowski, Artur" userId="9c34c8cc-b1df-44f6-bea5-dcf7a54ee35f" providerId="ADAL" clId="{3840EB45-74CA-49F5-8548-3DE287019A31}" dt="2022-12-08T10:52:07.580" v="22167" actId="790"/>
          <ac:spMkLst>
            <pc:docMk/>
            <pc:sldMk cId="3484757520" sldId="485"/>
            <ac:spMk id="8350" creationId="{497312C9-4526-4A68-A3C6-F35EA9049A9E}"/>
          </ac:spMkLst>
        </pc:spChg>
        <pc:spChg chg="mod">
          <ac:chgData name="Kolakowski, Artur" userId="9c34c8cc-b1df-44f6-bea5-dcf7a54ee35f" providerId="ADAL" clId="{3840EB45-74CA-49F5-8548-3DE287019A31}" dt="2022-12-08T10:52:07.584" v="22168" actId="790"/>
          <ac:spMkLst>
            <pc:docMk/>
            <pc:sldMk cId="3484757520" sldId="485"/>
            <ac:spMk id="8351" creationId="{ECB13D0B-E44C-4A3A-B490-526FAC09F0F2}"/>
          </ac:spMkLst>
        </pc:spChg>
        <pc:spChg chg="mod">
          <ac:chgData name="Kolakowski, Artur" userId="9c34c8cc-b1df-44f6-bea5-dcf7a54ee35f" providerId="ADAL" clId="{3840EB45-74CA-49F5-8548-3DE287019A31}" dt="2022-12-08T10:52:07.588" v="22169" actId="790"/>
          <ac:spMkLst>
            <pc:docMk/>
            <pc:sldMk cId="3484757520" sldId="485"/>
            <ac:spMk id="8352" creationId="{176106B2-F514-4A10-92D6-8C0AD09F9D04}"/>
          </ac:spMkLst>
        </pc:spChg>
        <pc:spChg chg="mod">
          <ac:chgData name="Kolakowski, Artur" userId="9c34c8cc-b1df-44f6-bea5-dcf7a54ee35f" providerId="ADAL" clId="{3840EB45-74CA-49F5-8548-3DE287019A31}" dt="2022-12-08T10:52:07.592" v="22170" actId="790"/>
          <ac:spMkLst>
            <pc:docMk/>
            <pc:sldMk cId="3484757520" sldId="485"/>
            <ac:spMk id="8353" creationId="{48F84EC1-3EB2-4412-B41B-2C529CEB0ADE}"/>
          </ac:spMkLst>
        </pc:spChg>
        <pc:spChg chg="mod">
          <ac:chgData name="Kolakowski, Artur" userId="9c34c8cc-b1df-44f6-bea5-dcf7a54ee35f" providerId="ADAL" clId="{3840EB45-74CA-49F5-8548-3DE287019A31}" dt="2022-12-08T10:52:07.595" v="22171" actId="790"/>
          <ac:spMkLst>
            <pc:docMk/>
            <pc:sldMk cId="3484757520" sldId="485"/>
            <ac:spMk id="8354" creationId="{AD346248-A361-4CB7-8E0D-854DE969B8C9}"/>
          </ac:spMkLst>
        </pc:spChg>
        <pc:spChg chg="mod">
          <ac:chgData name="Kolakowski, Artur" userId="9c34c8cc-b1df-44f6-bea5-dcf7a54ee35f" providerId="ADAL" clId="{3840EB45-74CA-49F5-8548-3DE287019A31}" dt="2022-12-08T10:52:07.599" v="22172" actId="790"/>
          <ac:spMkLst>
            <pc:docMk/>
            <pc:sldMk cId="3484757520" sldId="485"/>
            <ac:spMk id="8355" creationId="{F18B43CD-6E70-4255-9B42-C84536AB6A37}"/>
          </ac:spMkLst>
        </pc:spChg>
        <pc:spChg chg="mod">
          <ac:chgData name="Kolakowski, Artur" userId="9c34c8cc-b1df-44f6-bea5-dcf7a54ee35f" providerId="ADAL" clId="{3840EB45-74CA-49F5-8548-3DE287019A31}" dt="2022-12-08T10:52:07.602" v="22173" actId="790"/>
          <ac:spMkLst>
            <pc:docMk/>
            <pc:sldMk cId="3484757520" sldId="485"/>
            <ac:spMk id="8356" creationId="{F062CBD0-4AC7-4CE4-B795-8FC6DC252979}"/>
          </ac:spMkLst>
        </pc:spChg>
        <pc:spChg chg="mod">
          <ac:chgData name="Kolakowski, Artur" userId="9c34c8cc-b1df-44f6-bea5-dcf7a54ee35f" providerId="ADAL" clId="{3840EB45-74CA-49F5-8548-3DE287019A31}" dt="2022-12-08T10:52:07.607" v="22174" actId="790"/>
          <ac:spMkLst>
            <pc:docMk/>
            <pc:sldMk cId="3484757520" sldId="485"/>
            <ac:spMk id="8357" creationId="{5A0AF5A5-5123-45AA-BE0B-8A3ACD67F5F0}"/>
          </ac:spMkLst>
        </pc:spChg>
        <pc:spChg chg="mod">
          <ac:chgData name="Kolakowski, Artur" userId="9c34c8cc-b1df-44f6-bea5-dcf7a54ee35f" providerId="ADAL" clId="{3840EB45-74CA-49F5-8548-3DE287019A31}" dt="2022-12-08T10:52:07.610" v="22175" actId="790"/>
          <ac:spMkLst>
            <pc:docMk/>
            <pc:sldMk cId="3484757520" sldId="485"/>
            <ac:spMk id="8358" creationId="{5964B140-32B9-41B1-AD29-5539BB528953}"/>
          </ac:spMkLst>
        </pc:spChg>
        <pc:spChg chg="mod">
          <ac:chgData name="Kolakowski, Artur" userId="9c34c8cc-b1df-44f6-bea5-dcf7a54ee35f" providerId="ADAL" clId="{3840EB45-74CA-49F5-8548-3DE287019A31}" dt="2022-12-08T10:52:07.614" v="22176" actId="790"/>
          <ac:spMkLst>
            <pc:docMk/>
            <pc:sldMk cId="3484757520" sldId="485"/>
            <ac:spMk id="8359" creationId="{A79DDB41-CB47-49C8-91B5-86123A3BA997}"/>
          </ac:spMkLst>
        </pc:spChg>
        <pc:spChg chg="mod">
          <ac:chgData name="Kolakowski, Artur" userId="9c34c8cc-b1df-44f6-bea5-dcf7a54ee35f" providerId="ADAL" clId="{3840EB45-74CA-49F5-8548-3DE287019A31}" dt="2022-12-08T10:52:07.618" v="22177" actId="790"/>
          <ac:spMkLst>
            <pc:docMk/>
            <pc:sldMk cId="3484757520" sldId="485"/>
            <ac:spMk id="8360" creationId="{F57FD88F-2EEF-412C-9284-3081D5926776}"/>
          </ac:spMkLst>
        </pc:spChg>
        <pc:spChg chg="mod">
          <ac:chgData name="Kolakowski, Artur" userId="9c34c8cc-b1df-44f6-bea5-dcf7a54ee35f" providerId="ADAL" clId="{3840EB45-74CA-49F5-8548-3DE287019A31}" dt="2022-12-08T10:52:07.622" v="22178" actId="790"/>
          <ac:spMkLst>
            <pc:docMk/>
            <pc:sldMk cId="3484757520" sldId="485"/>
            <ac:spMk id="8361" creationId="{50B4DF66-845F-431C-BA8A-13F04503E19B}"/>
          </ac:spMkLst>
        </pc:spChg>
        <pc:spChg chg="mod">
          <ac:chgData name="Kolakowski, Artur" userId="9c34c8cc-b1df-44f6-bea5-dcf7a54ee35f" providerId="ADAL" clId="{3840EB45-74CA-49F5-8548-3DE287019A31}" dt="2022-12-08T10:52:07.626" v="22179" actId="790"/>
          <ac:spMkLst>
            <pc:docMk/>
            <pc:sldMk cId="3484757520" sldId="485"/>
            <ac:spMk id="8362" creationId="{AF6F89E8-0E10-4912-8BF6-CF334BD8F57B}"/>
          </ac:spMkLst>
        </pc:spChg>
        <pc:spChg chg="mod">
          <ac:chgData name="Kolakowski, Artur" userId="9c34c8cc-b1df-44f6-bea5-dcf7a54ee35f" providerId="ADAL" clId="{3840EB45-74CA-49F5-8548-3DE287019A31}" dt="2022-12-08T10:52:07.630" v="22180" actId="790"/>
          <ac:spMkLst>
            <pc:docMk/>
            <pc:sldMk cId="3484757520" sldId="485"/>
            <ac:spMk id="8363" creationId="{B216B1D7-B989-4324-A2CF-B8A4C30E6698}"/>
          </ac:spMkLst>
        </pc:spChg>
        <pc:spChg chg="mod">
          <ac:chgData name="Kolakowski, Artur" userId="9c34c8cc-b1df-44f6-bea5-dcf7a54ee35f" providerId="ADAL" clId="{3840EB45-74CA-49F5-8548-3DE287019A31}" dt="2022-12-08T10:52:07.633" v="22181" actId="790"/>
          <ac:spMkLst>
            <pc:docMk/>
            <pc:sldMk cId="3484757520" sldId="485"/>
            <ac:spMk id="8364" creationId="{C83830B1-D8C6-4C7A-9CBC-6C104823DEC0}"/>
          </ac:spMkLst>
        </pc:spChg>
        <pc:spChg chg="mod">
          <ac:chgData name="Kolakowski, Artur" userId="9c34c8cc-b1df-44f6-bea5-dcf7a54ee35f" providerId="ADAL" clId="{3840EB45-74CA-49F5-8548-3DE287019A31}" dt="2022-12-08T10:52:07.637" v="22182" actId="790"/>
          <ac:spMkLst>
            <pc:docMk/>
            <pc:sldMk cId="3484757520" sldId="485"/>
            <ac:spMk id="8365" creationId="{CAD51D63-F8BB-4D1B-9193-BE4762A114A5}"/>
          </ac:spMkLst>
        </pc:spChg>
        <pc:spChg chg="mod">
          <ac:chgData name="Kolakowski, Artur" userId="9c34c8cc-b1df-44f6-bea5-dcf7a54ee35f" providerId="ADAL" clId="{3840EB45-74CA-49F5-8548-3DE287019A31}" dt="2022-12-08T10:52:07.641" v="22183" actId="790"/>
          <ac:spMkLst>
            <pc:docMk/>
            <pc:sldMk cId="3484757520" sldId="485"/>
            <ac:spMk id="8366" creationId="{119270FD-213C-436B-B306-6F272C39AAB2}"/>
          </ac:spMkLst>
        </pc:spChg>
        <pc:spChg chg="mod">
          <ac:chgData name="Kolakowski, Artur" userId="9c34c8cc-b1df-44f6-bea5-dcf7a54ee35f" providerId="ADAL" clId="{3840EB45-74CA-49F5-8548-3DE287019A31}" dt="2022-12-08T10:52:07.645" v="22184" actId="790"/>
          <ac:spMkLst>
            <pc:docMk/>
            <pc:sldMk cId="3484757520" sldId="485"/>
            <ac:spMk id="8367" creationId="{27A34EF7-9FD3-4EFF-B6D5-B997F6BDFEAD}"/>
          </ac:spMkLst>
        </pc:spChg>
        <pc:spChg chg="mod">
          <ac:chgData name="Kolakowski, Artur" userId="9c34c8cc-b1df-44f6-bea5-dcf7a54ee35f" providerId="ADAL" clId="{3840EB45-74CA-49F5-8548-3DE287019A31}" dt="2022-12-08T10:52:07.648" v="22185" actId="790"/>
          <ac:spMkLst>
            <pc:docMk/>
            <pc:sldMk cId="3484757520" sldId="485"/>
            <ac:spMk id="8368" creationId="{8BDCC982-B719-411D-870F-5FBFB4E21CE3}"/>
          </ac:spMkLst>
        </pc:spChg>
        <pc:spChg chg="mod">
          <ac:chgData name="Kolakowski, Artur" userId="9c34c8cc-b1df-44f6-bea5-dcf7a54ee35f" providerId="ADAL" clId="{3840EB45-74CA-49F5-8548-3DE287019A31}" dt="2022-12-08T10:52:07.652" v="22186" actId="790"/>
          <ac:spMkLst>
            <pc:docMk/>
            <pc:sldMk cId="3484757520" sldId="485"/>
            <ac:spMk id="8369" creationId="{E09AD2B2-0C80-4B5A-BB35-D022D9BEE14D}"/>
          </ac:spMkLst>
        </pc:spChg>
        <pc:spChg chg="mod">
          <ac:chgData name="Kolakowski, Artur" userId="9c34c8cc-b1df-44f6-bea5-dcf7a54ee35f" providerId="ADAL" clId="{3840EB45-74CA-49F5-8548-3DE287019A31}" dt="2022-12-08T10:52:07.656" v="22187" actId="790"/>
          <ac:spMkLst>
            <pc:docMk/>
            <pc:sldMk cId="3484757520" sldId="485"/>
            <ac:spMk id="8370" creationId="{34F9E60C-EDF7-4CE9-A860-9A9510E39C51}"/>
          </ac:spMkLst>
        </pc:spChg>
        <pc:spChg chg="mod">
          <ac:chgData name="Kolakowski, Artur" userId="9c34c8cc-b1df-44f6-bea5-dcf7a54ee35f" providerId="ADAL" clId="{3840EB45-74CA-49F5-8548-3DE287019A31}" dt="2022-12-08T10:52:07.660" v="22188" actId="790"/>
          <ac:spMkLst>
            <pc:docMk/>
            <pc:sldMk cId="3484757520" sldId="485"/>
            <ac:spMk id="8371" creationId="{62CB6CF0-87DB-4237-9871-3133FACA2532}"/>
          </ac:spMkLst>
        </pc:spChg>
        <pc:spChg chg="mod">
          <ac:chgData name="Kolakowski, Artur" userId="9c34c8cc-b1df-44f6-bea5-dcf7a54ee35f" providerId="ADAL" clId="{3840EB45-74CA-49F5-8548-3DE287019A31}" dt="2022-12-08T10:52:07.663" v="22189" actId="790"/>
          <ac:spMkLst>
            <pc:docMk/>
            <pc:sldMk cId="3484757520" sldId="485"/>
            <ac:spMk id="8372" creationId="{A601717B-4ED7-4B78-A729-1FF70846C071}"/>
          </ac:spMkLst>
        </pc:spChg>
        <pc:spChg chg="mod">
          <ac:chgData name="Kolakowski, Artur" userId="9c34c8cc-b1df-44f6-bea5-dcf7a54ee35f" providerId="ADAL" clId="{3840EB45-74CA-49F5-8548-3DE287019A31}" dt="2022-12-08T10:52:07.666" v="22190" actId="790"/>
          <ac:spMkLst>
            <pc:docMk/>
            <pc:sldMk cId="3484757520" sldId="485"/>
            <ac:spMk id="8373" creationId="{F6CAD736-8D73-49BE-86BE-5461DF53CF69}"/>
          </ac:spMkLst>
        </pc:spChg>
        <pc:spChg chg="mod">
          <ac:chgData name="Kolakowski, Artur" userId="9c34c8cc-b1df-44f6-bea5-dcf7a54ee35f" providerId="ADAL" clId="{3840EB45-74CA-49F5-8548-3DE287019A31}" dt="2022-12-08T10:52:07.671" v="22191" actId="790"/>
          <ac:spMkLst>
            <pc:docMk/>
            <pc:sldMk cId="3484757520" sldId="485"/>
            <ac:spMk id="8374" creationId="{54877506-386F-49FB-9E8E-B066410A5C01}"/>
          </ac:spMkLst>
        </pc:spChg>
        <pc:spChg chg="mod">
          <ac:chgData name="Kolakowski, Artur" userId="9c34c8cc-b1df-44f6-bea5-dcf7a54ee35f" providerId="ADAL" clId="{3840EB45-74CA-49F5-8548-3DE287019A31}" dt="2022-12-08T10:52:07.675" v="22192" actId="790"/>
          <ac:spMkLst>
            <pc:docMk/>
            <pc:sldMk cId="3484757520" sldId="485"/>
            <ac:spMk id="8375" creationId="{DF066935-BFE7-45FC-B3C6-ED9B4839593A}"/>
          </ac:spMkLst>
        </pc:spChg>
        <pc:spChg chg="mod">
          <ac:chgData name="Kolakowski, Artur" userId="9c34c8cc-b1df-44f6-bea5-dcf7a54ee35f" providerId="ADAL" clId="{3840EB45-74CA-49F5-8548-3DE287019A31}" dt="2022-12-08T10:52:07.678" v="22193" actId="790"/>
          <ac:spMkLst>
            <pc:docMk/>
            <pc:sldMk cId="3484757520" sldId="485"/>
            <ac:spMk id="8376" creationId="{E8BEFEA0-BE02-4D6D-B715-6A3257F40ED6}"/>
          </ac:spMkLst>
        </pc:spChg>
        <pc:spChg chg="mod">
          <ac:chgData name="Kolakowski, Artur" userId="9c34c8cc-b1df-44f6-bea5-dcf7a54ee35f" providerId="ADAL" clId="{3840EB45-74CA-49F5-8548-3DE287019A31}" dt="2022-12-08T10:52:07.681" v="22194" actId="790"/>
          <ac:spMkLst>
            <pc:docMk/>
            <pc:sldMk cId="3484757520" sldId="485"/>
            <ac:spMk id="8377" creationId="{B5696FE2-E614-4663-8712-E6DCC621DAA3}"/>
          </ac:spMkLst>
        </pc:spChg>
        <pc:spChg chg="mod">
          <ac:chgData name="Kolakowski, Artur" userId="9c34c8cc-b1df-44f6-bea5-dcf7a54ee35f" providerId="ADAL" clId="{3840EB45-74CA-49F5-8548-3DE287019A31}" dt="2022-12-08T10:52:07.685" v="22195" actId="790"/>
          <ac:spMkLst>
            <pc:docMk/>
            <pc:sldMk cId="3484757520" sldId="485"/>
            <ac:spMk id="8378" creationId="{3D1745C5-2C24-459F-9244-A353D7017167}"/>
          </ac:spMkLst>
        </pc:spChg>
        <pc:spChg chg="mod">
          <ac:chgData name="Kolakowski, Artur" userId="9c34c8cc-b1df-44f6-bea5-dcf7a54ee35f" providerId="ADAL" clId="{3840EB45-74CA-49F5-8548-3DE287019A31}" dt="2022-12-08T10:52:07.689" v="22196" actId="790"/>
          <ac:spMkLst>
            <pc:docMk/>
            <pc:sldMk cId="3484757520" sldId="485"/>
            <ac:spMk id="8379" creationId="{BE9A8703-95BC-4ED9-AAC6-EDBC0A404716}"/>
          </ac:spMkLst>
        </pc:spChg>
        <pc:spChg chg="mod">
          <ac:chgData name="Kolakowski, Artur" userId="9c34c8cc-b1df-44f6-bea5-dcf7a54ee35f" providerId="ADAL" clId="{3840EB45-74CA-49F5-8548-3DE287019A31}" dt="2022-12-08T10:52:07.692" v="22197" actId="790"/>
          <ac:spMkLst>
            <pc:docMk/>
            <pc:sldMk cId="3484757520" sldId="485"/>
            <ac:spMk id="8380" creationId="{04D34D61-CEBE-462A-985D-C562A7ED4B21}"/>
          </ac:spMkLst>
        </pc:spChg>
        <pc:spChg chg="mod">
          <ac:chgData name="Kolakowski, Artur" userId="9c34c8cc-b1df-44f6-bea5-dcf7a54ee35f" providerId="ADAL" clId="{3840EB45-74CA-49F5-8548-3DE287019A31}" dt="2022-12-08T10:52:07.696" v="22198" actId="790"/>
          <ac:spMkLst>
            <pc:docMk/>
            <pc:sldMk cId="3484757520" sldId="485"/>
            <ac:spMk id="8381" creationId="{3C5979D9-4BD8-44B6-8D54-06132B2D1F05}"/>
          </ac:spMkLst>
        </pc:spChg>
        <pc:spChg chg="mod">
          <ac:chgData name="Kolakowski, Artur" userId="9c34c8cc-b1df-44f6-bea5-dcf7a54ee35f" providerId="ADAL" clId="{3840EB45-74CA-49F5-8548-3DE287019A31}" dt="2022-12-08T10:52:07.700" v="22199" actId="790"/>
          <ac:spMkLst>
            <pc:docMk/>
            <pc:sldMk cId="3484757520" sldId="485"/>
            <ac:spMk id="8382" creationId="{471DE539-96CF-4CBE-8BA9-2DBC420A8C85}"/>
          </ac:spMkLst>
        </pc:spChg>
        <pc:spChg chg="mod">
          <ac:chgData name="Kolakowski, Artur" userId="9c34c8cc-b1df-44f6-bea5-dcf7a54ee35f" providerId="ADAL" clId="{3840EB45-74CA-49F5-8548-3DE287019A31}" dt="2022-12-08T10:52:07.703" v="22200" actId="790"/>
          <ac:spMkLst>
            <pc:docMk/>
            <pc:sldMk cId="3484757520" sldId="485"/>
            <ac:spMk id="8383" creationId="{422ECB92-7667-4F43-80E9-A49FA6A14372}"/>
          </ac:spMkLst>
        </pc:spChg>
        <pc:spChg chg="mod">
          <ac:chgData name="Kolakowski, Artur" userId="9c34c8cc-b1df-44f6-bea5-dcf7a54ee35f" providerId="ADAL" clId="{3840EB45-74CA-49F5-8548-3DE287019A31}" dt="2022-12-08T10:52:07.707" v="22201" actId="790"/>
          <ac:spMkLst>
            <pc:docMk/>
            <pc:sldMk cId="3484757520" sldId="485"/>
            <ac:spMk id="8384" creationId="{11612C6F-F588-458F-86DD-146FBD4CDC1E}"/>
          </ac:spMkLst>
        </pc:spChg>
        <pc:spChg chg="mod">
          <ac:chgData name="Kolakowski, Artur" userId="9c34c8cc-b1df-44f6-bea5-dcf7a54ee35f" providerId="ADAL" clId="{3840EB45-74CA-49F5-8548-3DE287019A31}" dt="2022-12-08T10:52:07.711" v="22202" actId="790"/>
          <ac:spMkLst>
            <pc:docMk/>
            <pc:sldMk cId="3484757520" sldId="485"/>
            <ac:spMk id="8385" creationId="{B1706373-3EE0-4210-8836-25C5BC62DC2D}"/>
          </ac:spMkLst>
        </pc:spChg>
        <pc:spChg chg="mod">
          <ac:chgData name="Kolakowski, Artur" userId="9c34c8cc-b1df-44f6-bea5-dcf7a54ee35f" providerId="ADAL" clId="{3840EB45-74CA-49F5-8548-3DE287019A31}" dt="2022-12-08T10:52:07.714" v="22203" actId="790"/>
          <ac:spMkLst>
            <pc:docMk/>
            <pc:sldMk cId="3484757520" sldId="485"/>
            <ac:spMk id="8386" creationId="{D1F1995B-5033-48AA-9797-5D9377B67E4B}"/>
          </ac:spMkLst>
        </pc:spChg>
        <pc:spChg chg="mod">
          <ac:chgData name="Kolakowski, Artur" userId="9c34c8cc-b1df-44f6-bea5-dcf7a54ee35f" providerId="ADAL" clId="{3840EB45-74CA-49F5-8548-3DE287019A31}" dt="2022-12-08T10:52:07.717" v="22204" actId="790"/>
          <ac:spMkLst>
            <pc:docMk/>
            <pc:sldMk cId="3484757520" sldId="485"/>
            <ac:spMk id="8387" creationId="{A76F9AAC-E781-40ED-8E99-43FDB7A9DA68}"/>
          </ac:spMkLst>
        </pc:spChg>
        <pc:spChg chg="mod">
          <ac:chgData name="Kolakowski, Artur" userId="9c34c8cc-b1df-44f6-bea5-dcf7a54ee35f" providerId="ADAL" clId="{3840EB45-74CA-49F5-8548-3DE287019A31}" dt="2022-12-08T10:52:07.722" v="22205" actId="790"/>
          <ac:spMkLst>
            <pc:docMk/>
            <pc:sldMk cId="3484757520" sldId="485"/>
            <ac:spMk id="8388" creationId="{4345C859-95BD-44B7-8A76-BD5E7B5D241C}"/>
          </ac:spMkLst>
        </pc:spChg>
        <pc:spChg chg="mod">
          <ac:chgData name="Kolakowski, Artur" userId="9c34c8cc-b1df-44f6-bea5-dcf7a54ee35f" providerId="ADAL" clId="{3840EB45-74CA-49F5-8548-3DE287019A31}" dt="2022-12-08T10:52:07.724" v="22206" actId="790"/>
          <ac:spMkLst>
            <pc:docMk/>
            <pc:sldMk cId="3484757520" sldId="485"/>
            <ac:spMk id="8389" creationId="{F1E42C1E-296D-4B30-82ED-09B2080DF97C}"/>
          </ac:spMkLst>
        </pc:spChg>
        <pc:spChg chg="mod">
          <ac:chgData name="Kolakowski, Artur" userId="9c34c8cc-b1df-44f6-bea5-dcf7a54ee35f" providerId="ADAL" clId="{3840EB45-74CA-49F5-8548-3DE287019A31}" dt="2022-12-08T10:52:07.728" v="22207" actId="790"/>
          <ac:spMkLst>
            <pc:docMk/>
            <pc:sldMk cId="3484757520" sldId="485"/>
            <ac:spMk id="8390" creationId="{4A7CEE38-7EC1-4DC8-B4C1-EA2795F35A2B}"/>
          </ac:spMkLst>
        </pc:spChg>
        <pc:spChg chg="mod">
          <ac:chgData name="Kolakowski, Artur" userId="9c34c8cc-b1df-44f6-bea5-dcf7a54ee35f" providerId="ADAL" clId="{3840EB45-74CA-49F5-8548-3DE287019A31}" dt="2022-12-08T10:52:07.731" v="22208" actId="790"/>
          <ac:spMkLst>
            <pc:docMk/>
            <pc:sldMk cId="3484757520" sldId="485"/>
            <ac:spMk id="8391" creationId="{296C899E-4271-48C3-8055-08DB354BE5F4}"/>
          </ac:spMkLst>
        </pc:spChg>
        <pc:spChg chg="mod">
          <ac:chgData name="Kolakowski, Artur" userId="9c34c8cc-b1df-44f6-bea5-dcf7a54ee35f" providerId="ADAL" clId="{3840EB45-74CA-49F5-8548-3DE287019A31}" dt="2022-12-08T10:52:07.735" v="22209" actId="790"/>
          <ac:spMkLst>
            <pc:docMk/>
            <pc:sldMk cId="3484757520" sldId="485"/>
            <ac:spMk id="8392" creationId="{A6844B7C-3B4A-4857-93AA-97CCD6FA9C5B}"/>
          </ac:spMkLst>
        </pc:spChg>
        <pc:spChg chg="mod">
          <ac:chgData name="Kolakowski, Artur" userId="9c34c8cc-b1df-44f6-bea5-dcf7a54ee35f" providerId="ADAL" clId="{3840EB45-74CA-49F5-8548-3DE287019A31}" dt="2022-12-08T10:52:07.738" v="22210" actId="790"/>
          <ac:spMkLst>
            <pc:docMk/>
            <pc:sldMk cId="3484757520" sldId="485"/>
            <ac:spMk id="8393" creationId="{8FE30649-77E7-4E14-BEF4-56C0AE7C8D68}"/>
          </ac:spMkLst>
        </pc:spChg>
        <pc:spChg chg="mod">
          <ac:chgData name="Kolakowski, Artur" userId="9c34c8cc-b1df-44f6-bea5-dcf7a54ee35f" providerId="ADAL" clId="{3840EB45-74CA-49F5-8548-3DE287019A31}" dt="2022-12-08T10:52:07.742" v="22211" actId="790"/>
          <ac:spMkLst>
            <pc:docMk/>
            <pc:sldMk cId="3484757520" sldId="485"/>
            <ac:spMk id="8394" creationId="{5CC10F22-8AAE-4E23-8216-65AEDBDBC9A7}"/>
          </ac:spMkLst>
        </pc:spChg>
        <pc:spChg chg="mod">
          <ac:chgData name="Kolakowski, Artur" userId="9c34c8cc-b1df-44f6-bea5-dcf7a54ee35f" providerId="ADAL" clId="{3840EB45-74CA-49F5-8548-3DE287019A31}" dt="2022-12-08T10:52:07.746" v="22212" actId="790"/>
          <ac:spMkLst>
            <pc:docMk/>
            <pc:sldMk cId="3484757520" sldId="485"/>
            <ac:spMk id="8395" creationId="{3F05B583-F753-4A70-91AF-053C1875D6AA}"/>
          </ac:spMkLst>
        </pc:spChg>
        <pc:spChg chg="mod">
          <ac:chgData name="Kolakowski, Artur" userId="9c34c8cc-b1df-44f6-bea5-dcf7a54ee35f" providerId="ADAL" clId="{3840EB45-74CA-49F5-8548-3DE287019A31}" dt="2022-12-08T10:52:07.749" v="22213" actId="790"/>
          <ac:spMkLst>
            <pc:docMk/>
            <pc:sldMk cId="3484757520" sldId="485"/>
            <ac:spMk id="8396" creationId="{B1AAC6FE-FE87-4073-96BA-D11836F8E492}"/>
          </ac:spMkLst>
        </pc:spChg>
        <pc:spChg chg="mod">
          <ac:chgData name="Kolakowski, Artur" userId="9c34c8cc-b1df-44f6-bea5-dcf7a54ee35f" providerId="ADAL" clId="{3840EB45-74CA-49F5-8548-3DE287019A31}" dt="2022-12-08T10:52:07.752" v="22214" actId="790"/>
          <ac:spMkLst>
            <pc:docMk/>
            <pc:sldMk cId="3484757520" sldId="485"/>
            <ac:spMk id="8397" creationId="{4A84230D-1C19-46F6-A2CC-457AE82B4DCE}"/>
          </ac:spMkLst>
        </pc:spChg>
        <pc:spChg chg="mod">
          <ac:chgData name="Kolakowski, Artur" userId="9c34c8cc-b1df-44f6-bea5-dcf7a54ee35f" providerId="ADAL" clId="{3840EB45-74CA-49F5-8548-3DE287019A31}" dt="2022-12-08T10:52:07.756" v="22215" actId="790"/>
          <ac:spMkLst>
            <pc:docMk/>
            <pc:sldMk cId="3484757520" sldId="485"/>
            <ac:spMk id="8398" creationId="{FD3C22EB-D2F9-41A5-B683-9657FFD5C300}"/>
          </ac:spMkLst>
        </pc:spChg>
        <pc:spChg chg="mod">
          <ac:chgData name="Kolakowski, Artur" userId="9c34c8cc-b1df-44f6-bea5-dcf7a54ee35f" providerId="ADAL" clId="{3840EB45-74CA-49F5-8548-3DE287019A31}" dt="2022-12-08T10:52:07.760" v="22216" actId="790"/>
          <ac:spMkLst>
            <pc:docMk/>
            <pc:sldMk cId="3484757520" sldId="485"/>
            <ac:spMk id="8399" creationId="{374199A8-BA76-43A3-89FD-2971D5222882}"/>
          </ac:spMkLst>
        </pc:spChg>
        <pc:spChg chg="mod">
          <ac:chgData name="Kolakowski, Artur" userId="9c34c8cc-b1df-44f6-bea5-dcf7a54ee35f" providerId="ADAL" clId="{3840EB45-74CA-49F5-8548-3DE287019A31}" dt="2022-12-08T10:52:07.764" v="22217" actId="790"/>
          <ac:spMkLst>
            <pc:docMk/>
            <pc:sldMk cId="3484757520" sldId="485"/>
            <ac:spMk id="8400" creationId="{1DC85579-277F-4800-8F62-9A0E40778FF6}"/>
          </ac:spMkLst>
        </pc:spChg>
        <pc:spChg chg="mod">
          <ac:chgData name="Kolakowski, Artur" userId="9c34c8cc-b1df-44f6-bea5-dcf7a54ee35f" providerId="ADAL" clId="{3840EB45-74CA-49F5-8548-3DE287019A31}" dt="2022-12-08T10:52:07.767" v="22218" actId="790"/>
          <ac:spMkLst>
            <pc:docMk/>
            <pc:sldMk cId="3484757520" sldId="485"/>
            <ac:spMk id="8401" creationId="{759419C1-DDFB-4DCF-BD11-8A7C1E09A3F9}"/>
          </ac:spMkLst>
        </pc:spChg>
        <pc:spChg chg="mod">
          <ac:chgData name="Kolakowski, Artur" userId="9c34c8cc-b1df-44f6-bea5-dcf7a54ee35f" providerId="ADAL" clId="{3840EB45-74CA-49F5-8548-3DE287019A31}" dt="2022-12-08T10:52:07.770" v="22219" actId="790"/>
          <ac:spMkLst>
            <pc:docMk/>
            <pc:sldMk cId="3484757520" sldId="485"/>
            <ac:spMk id="8402" creationId="{B6D12EFF-0F34-4977-88C5-10A34285C711}"/>
          </ac:spMkLst>
        </pc:spChg>
        <pc:spChg chg="mod">
          <ac:chgData name="Kolakowski, Artur" userId="9c34c8cc-b1df-44f6-bea5-dcf7a54ee35f" providerId="ADAL" clId="{3840EB45-74CA-49F5-8548-3DE287019A31}" dt="2022-12-08T10:52:07.774" v="22220" actId="790"/>
          <ac:spMkLst>
            <pc:docMk/>
            <pc:sldMk cId="3484757520" sldId="485"/>
            <ac:spMk id="8403" creationId="{2AD7CE70-2DAF-4CD5-9488-F947F563347B}"/>
          </ac:spMkLst>
        </pc:spChg>
        <pc:spChg chg="mod">
          <ac:chgData name="Kolakowski, Artur" userId="9c34c8cc-b1df-44f6-bea5-dcf7a54ee35f" providerId="ADAL" clId="{3840EB45-74CA-49F5-8548-3DE287019A31}" dt="2022-12-08T10:52:07.778" v="22221" actId="790"/>
          <ac:spMkLst>
            <pc:docMk/>
            <pc:sldMk cId="3484757520" sldId="485"/>
            <ac:spMk id="8404" creationId="{CFD39BB2-39B8-4F20-BC40-7912B9B67C17}"/>
          </ac:spMkLst>
        </pc:spChg>
        <pc:spChg chg="mod">
          <ac:chgData name="Kolakowski, Artur" userId="9c34c8cc-b1df-44f6-bea5-dcf7a54ee35f" providerId="ADAL" clId="{3840EB45-74CA-49F5-8548-3DE287019A31}" dt="2022-12-08T10:52:07.781" v="22222" actId="790"/>
          <ac:spMkLst>
            <pc:docMk/>
            <pc:sldMk cId="3484757520" sldId="485"/>
            <ac:spMk id="8405" creationId="{E6016EA8-7137-442F-9383-E0FCC1645E75}"/>
          </ac:spMkLst>
        </pc:spChg>
        <pc:spChg chg="mod">
          <ac:chgData name="Kolakowski, Artur" userId="9c34c8cc-b1df-44f6-bea5-dcf7a54ee35f" providerId="ADAL" clId="{3840EB45-74CA-49F5-8548-3DE287019A31}" dt="2022-12-08T10:52:07.785" v="22223" actId="790"/>
          <ac:spMkLst>
            <pc:docMk/>
            <pc:sldMk cId="3484757520" sldId="485"/>
            <ac:spMk id="8406" creationId="{E532A92D-6E39-4AD8-AA95-F6122289D128}"/>
          </ac:spMkLst>
        </pc:spChg>
        <pc:spChg chg="mod">
          <ac:chgData name="Kolakowski, Artur" userId="9c34c8cc-b1df-44f6-bea5-dcf7a54ee35f" providerId="ADAL" clId="{3840EB45-74CA-49F5-8548-3DE287019A31}" dt="2022-12-08T10:52:07.789" v="22224" actId="790"/>
          <ac:spMkLst>
            <pc:docMk/>
            <pc:sldMk cId="3484757520" sldId="485"/>
            <ac:spMk id="8407" creationId="{6BFDC2C8-0B6B-46F6-ACF2-CE1FEE543A25}"/>
          </ac:spMkLst>
        </pc:spChg>
        <pc:spChg chg="mod">
          <ac:chgData name="Kolakowski, Artur" userId="9c34c8cc-b1df-44f6-bea5-dcf7a54ee35f" providerId="ADAL" clId="{3840EB45-74CA-49F5-8548-3DE287019A31}" dt="2022-12-08T10:52:07.793" v="22225" actId="790"/>
          <ac:spMkLst>
            <pc:docMk/>
            <pc:sldMk cId="3484757520" sldId="485"/>
            <ac:spMk id="8408" creationId="{3E10829C-C371-4A75-AE37-AA85FEBFB6E8}"/>
          </ac:spMkLst>
        </pc:spChg>
        <pc:spChg chg="mod">
          <ac:chgData name="Kolakowski, Artur" userId="9c34c8cc-b1df-44f6-bea5-dcf7a54ee35f" providerId="ADAL" clId="{3840EB45-74CA-49F5-8548-3DE287019A31}" dt="2022-12-08T10:52:07.796" v="22226" actId="790"/>
          <ac:spMkLst>
            <pc:docMk/>
            <pc:sldMk cId="3484757520" sldId="485"/>
            <ac:spMk id="8409" creationId="{6B3AC28E-EDEA-48C6-A213-B49D84670B77}"/>
          </ac:spMkLst>
        </pc:spChg>
        <pc:spChg chg="mod">
          <ac:chgData name="Kolakowski, Artur" userId="9c34c8cc-b1df-44f6-bea5-dcf7a54ee35f" providerId="ADAL" clId="{3840EB45-74CA-49F5-8548-3DE287019A31}" dt="2022-12-08T10:52:07.800" v="22227" actId="790"/>
          <ac:spMkLst>
            <pc:docMk/>
            <pc:sldMk cId="3484757520" sldId="485"/>
            <ac:spMk id="8410" creationId="{21697A33-BFAA-4DFD-A0E5-8173FC24351D}"/>
          </ac:spMkLst>
        </pc:spChg>
        <pc:spChg chg="mod">
          <ac:chgData name="Kolakowski, Artur" userId="9c34c8cc-b1df-44f6-bea5-dcf7a54ee35f" providerId="ADAL" clId="{3840EB45-74CA-49F5-8548-3DE287019A31}" dt="2022-12-08T10:52:07.803" v="22228" actId="790"/>
          <ac:spMkLst>
            <pc:docMk/>
            <pc:sldMk cId="3484757520" sldId="485"/>
            <ac:spMk id="8411" creationId="{DDE1AD80-986A-4C2A-90B3-5C3F15D2ED4E}"/>
          </ac:spMkLst>
        </pc:spChg>
        <pc:spChg chg="mod">
          <ac:chgData name="Kolakowski, Artur" userId="9c34c8cc-b1df-44f6-bea5-dcf7a54ee35f" providerId="ADAL" clId="{3840EB45-74CA-49F5-8548-3DE287019A31}" dt="2022-12-08T10:52:07.807" v="22229" actId="790"/>
          <ac:spMkLst>
            <pc:docMk/>
            <pc:sldMk cId="3484757520" sldId="485"/>
            <ac:spMk id="8412" creationId="{6752DF5B-69DD-4DB9-BAF8-6DC359F3BF1C}"/>
          </ac:spMkLst>
        </pc:spChg>
        <pc:spChg chg="mod">
          <ac:chgData name="Kolakowski, Artur" userId="9c34c8cc-b1df-44f6-bea5-dcf7a54ee35f" providerId="ADAL" clId="{3840EB45-74CA-49F5-8548-3DE287019A31}" dt="2022-12-08T10:52:07.810" v="22230" actId="790"/>
          <ac:spMkLst>
            <pc:docMk/>
            <pc:sldMk cId="3484757520" sldId="485"/>
            <ac:spMk id="8413" creationId="{72BB29EA-3DCC-45DA-BD5A-48E14834382A}"/>
          </ac:spMkLst>
        </pc:spChg>
        <pc:spChg chg="mod">
          <ac:chgData name="Kolakowski, Artur" userId="9c34c8cc-b1df-44f6-bea5-dcf7a54ee35f" providerId="ADAL" clId="{3840EB45-74CA-49F5-8548-3DE287019A31}" dt="2022-12-08T10:52:07.814" v="22231" actId="790"/>
          <ac:spMkLst>
            <pc:docMk/>
            <pc:sldMk cId="3484757520" sldId="485"/>
            <ac:spMk id="8414" creationId="{1EAC8896-620E-4FFC-802C-4669CB3B42C4}"/>
          </ac:spMkLst>
        </pc:spChg>
        <pc:spChg chg="mod">
          <ac:chgData name="Kolakowski, Artur" userId="9c34c8cc-b1df-44f6-bea5-dcf7a54ee35f" providerId="ADAL" clId="{3840EB45-74CA-49F5-8548-3DE287019A31}" dt="2022-12-08T10:52:07.818" v="22232" actId="790"/>
          <ac:spMkLst>
            <pc:docMk/>
            <pc:sldMk cId="3484757520" sldId="485"/>
            <ac:spMk id="8415" creationId="{23068E52-EC4C-406C-8046-265851D25C1B}"/>
          </ac:spMkLst>
        </pc:spChg>
        <pc:spChg chg="mod">
          <ac:chgData name="Kolakowski, Artur" userId="9c34c8cc-b1df-44f6-bea5-dcf7a54ee35f" providerId="ADAL" clId="{3840EB45-74CA-49F5-8548-3DE287019A31}" dt="2022-12-08T10:52:07.821" v="22233" actId="790"/>
          <ac:spMkLst>
            <pc:docMk/>
            <pc:sldMk cId="3484757520" sldId="485"/>
            <ac:spMk id="8416" creationId="{C9F9BC70-FA5E-4EF0-A002-A91DDDA14609}"/>
          </ac:spMkLst>
        </pc:spChg>
        <pc:spChg chg="mod">
          <ac:chgData name="Kolakowski, Artur" userId="9c34c8cc-b1df-44f6-bea5-dcf7a54ee35f" providerId="ADAL" clId="{3840EB45-74CA-49F5-8548-3DE287019A31}" dt="2022-12-08T10:52:07.825" v="22234" actId="790"/>
          <ac:spMkLst>
            <pc:docMk/>
            <pc:sldMk cId="3484757520" sldId="485"/>
            <ac:spMk id="8417" creationId="{F4144DFE-567D-47D0-96B3-228F96443735}"/>
          </ac:spMkLst>
        </pc:spChg>
        <pc:spChg chg="mod">
          <ac:chgData name="Kolakowski, Artur" userId="9c34c8cc-b1df-44f6-bea5-dcf7a54ee35f" providerId="ADAL" clId="{3840EB45-74CA-49F5-8548-3DE287019A31}" dt="2022-12-08T10:52:07.829" v="22235" actId="790"/>
          <ac:spMkLst>
            <pc:docMk/>
            <pc:sldMk cId="3484757520" sldId="485"/>
            <ac:spMk id="8418" creationId="{42CA748A-F65E-4C06-922B-EC2C5698C0CF}"/>
          </ac:spMkLst>
        </pc:spChg>
        <pc:spChg chg="mod">
          <ac:chgData name="Kolakowski, Artur" userId="9c34c8cc-b1df-44f6-bea5-dcf7a54ee35f" providerId="ADAL" clId="{3840EB45-74CA-49F5-8548-3DE287019A31}" dt="2022-12-08T10:52:07.832" v="22236" actId="790"/>
          <ac:spMkLst>
            <pc:docMk/>
            <pc:sldMk cId="3484757520" sldId="485"/>
            <ac:spMk id="8419" creationId="{25306276-EF23-4125-A0F3-F544F1188C6D}"/>
          </ac:spMkLst>
        </pc:spChg>
        <pc:spChg chg="mod">
          <ac:chgData name="Kolakowski, Artur" userId="9c34c8cc-b1df-44f6-bea5-dcf7a54ee35f" providerId="ADAL" clId="{3840EB45-74CA-49F5-8548-3DE287019A31}" dt="2022-12-08T10:52:07.836" v="22237" actId="790"/>
          <ac:spMkLst>
            <pc:docMk/>
            <pc:sldMk cId="3484757520" sldId="485"/>
            <ac:spMk id="8420" creationId="{E38399E6-1B04-44A6-8014-277368FA516A}"/>
          </ac:spMkLst>
        </pc:spChg>
        <pc:spChg chg="mod">
          <ac:chgData name="Kolakowski, Artur" userId="9c34c8cc-b1df-44f6-bea5-dcf7a54ee35f" providerId="ADAL" clId="{3840EB45-74CA-49F5-8548-3DE287019A31}" dt="2022-12-08T10:52:07.839" v="22238" actId="790"/>
          <ac:spMkLst>
            <pc:docMk/>
            <pc:sldMk cId="3484757520" sldId="485"/>
            <ac:spMk id="8421" creationId="{8EC983AD-3C7C-4CFB-AB52-15AF0483CD38}"/>
          </ac:spMkLst>
        </pc:spChg>
        <pc:spChg chg="mod">
          <ac:chgData name="Kolakowski, Artur" userId="9c34c8cc-b1df-44f6-bea5-dcf7a54ee35f" providerId="ADAL" clId="{3840EB45-74CA-49F5-8548-3DE287019A31}" dt="2022-12-08T10:52:07.843" v="22239" actId="790"/>
          <ac:spMkLst>
            <pc:docMk/>
            <pc:sldMk cId="3484757520" sldId="485"/>
            <ac:spMk id="8422" creationId="{F318D3FA-FCAF-40E0-A1BD-CA178906135C}"/>
          </ac:spMkLst>
        </pc:spChg>
        <pc:spChg chg="mod">
          <ac:chgData name="Kolakowski, Artur" userId="9c34c8cc-b1df-44f6-bea5-dcf7a54ee35f" providerId="ADAL" clId="{3840EB45-74CA-49F5-8548-3DE287019A31}" dt="2022-12-08T10:52:07.847" v="22240" actId="790"/>
          <ac:spMkLst>
            <pc:docMk/>
            <pc:sldMk cId="3484757520" sldId="485"/>
            <ac:spMk id="8423" creationId="{1270A4A7-60C9-462A-B5EB-1F2594846DD5}"/>
          </ac:spMkLst>
        </pc:spChg>
        <pc:spChg chg="mod">
          <ac:chgData name="Kolakowski, Artur" userId="9c34c8cc-b1df-44f6-bea5-dcf7a54ee35f" providerId="ADAL" clId="{3840EB45-74CA-49F5-8548-3DE287019A31}" dt="2022-12-08T10:52:07.850" v="22241" actId="790"/>
          <ac:spMkLst>
            <pc:docMk/>
            <pc:sldMk cId="3484757520" sldId="485"/>
            <ac:spMk id="8424" creationId="{5BFD7512-1E1F-4338-97FF-27505038E1C6}"/>
          </ac:spMkLst>
        </pc:spChg>
        <pc:spChg chg="mod">
          <ac:chgData name="Kolakowski, Artur" userId="9c34c8cc-b1df-44f6-bea5-dcf7a54ee35f" providerId="ADAL" clId="{3840EB45-74CA-49F5-8548-3DE287019A31}" dt="2022-12-08T10:52:07.854" v="22242" actId="790"/>
          <ac:spMkLst>
            <pc:docMk/>
            <pc:sldMk cId="3484757520" sldId="485"/>
            <ac:spMk id="8425" creationId="{02A69CB3-2528-4EF7-B8C5-8EA73FB53AD5}"/>
          </ac:spMkLst>
        </pc:spChg>
        <pc:spChg chg="mod">
          <ac:chgData name="Kolakowski, Artur" userId="9c34c8cc-b1df-44f6-bea5-dcf7a54ee35f" providerId="ADAL" clId="{3840EB45-74CA-49F5-8548-3DE287019A31}" dt="2022-12-08T10:52:07.857" v="22243" actId="790"/>
          <ac:spMkLst>
            <pc:docMk/>
            <pc:sldMk cId="3484757520" sldId="485"/>
            <ac:spMk id="8426" creationId="{C2B36C30-ACB9-4CA4-9DF6-08A27DD8E81B}"/>
          </ac:spMkLst>
        </pc:spChg>
        <pc:spChg chg="mod">
          <ac:chgData name="Kolakowski, Artur" userId="9c34c8cc-b1df-44f6-bea5-dcf7a54ee35f" providerId="ADAL" clId="{3840EB45-74CA-49F5-8548-3DE287019A31}" dt="2022-12-08T10:52:07.861" v="22244" actId="790"/>
          <ac:spMkLst>
            <pc:docMk/>
            <pc:sldMk cId="3484757520" sldId="485"/>
            <ac:spMk id="8427" creationId="{1D820640-D08B-438C-BBB7-1229267BEABB}"/>
          </ac:spMkLst>
        </pc:spChg>
        <pc:spChg chg="mod">
          <ac:chgData name="Kolakowski, Artur" userId="9c34c8cc-b1df-44f6-bea5-dcf7a54ee35f" providerId="ADAL" clId="{3840EB45-74CA-49F5-8548-3DE287019A31}" dt="2022-12-08T10:52:07.864" v="22245" actId="790"/>
          <ac:spMkLst>
            <pc:docMk/>
            <pc:sldMk cId="3484757520" sldId="485"/>
            <ac:spMk id="8428" creationId="{7D5B9143-A320-4758-BDFC-F5341931EF1A}"/>
          </ac:spMkLst>
        </pc:spChg>
        <pc:spChg chg="mod">
          <ac:chgData name="Kolakowski, Artur" userId="9c34c8cc-b1df-44f6-bea5-dcf7a54ee35f" providerId="ADAL" clId="{3840EB45-74CA-49F5-8548-3DE287019A31}" dt="2022-12-08T10:52:07.868" v="22246" actId="790"/>
          <ac:spMkLst>
            <pc:docMk/>
            <pc:sldMk cId="3484757520" sldId="485"/>
            <ac:spMk id="8429" creationId="{4E0BB87E-9B05-4E38-921F-EEA2F25C44ED}"/>
          </ac:spMkLst>
        </pc:spChg>
        <pc:spChg chg="mod">
          <ac:chgData name="Kolakowski, Artur" userId="9c34c8cc-b1df-44f6-bea5-dcf7a54ee35f" providerId="ADAL" clId="{3840EB45-74CA-49F5-8548-3DE287019A31}" dt="2022-12-08T10:52:07.872" v="22247" actId="790"/>
          <ac:spMkLst>
            <pc:docMk/>
            <pc:sldMk cId="3484757520" sldId="485"/>
            <ac:spMk id="8430" creationId="{3E11F169-81E9-4CD1-B82E-CEC8587F3D7A}"/>
          </ac:spMkLst>
        </pc:spChg>
        <pc:spChg chg="mod">
          <ac:chgData name="Kolakowski, Artur" userId="9c34c8cc-b1df-44f6-bea5-dcf7a54ee35f" providerId="ADAL" clId="{3840EB45-74CA-49F5-8548-3DE287019A31}" dt="2022-12-08T10:52:07.876" v="22248" actId="790"/>
          <ac:spMkLst>
            <pc:docMk/>
            <pc:sldMk cId="3484757520" sldId="485"/>
            <ac:spMk id="8431" creationId="{F70641F3-5DD7-4597-9A63-95355D4B496B}"/>
          </ac:spMkLst>
        </pc:spChg>
        <pc:spChg chg="mod">
          <ac:chgData name="Kolakowski, Artur" userId="9c34c8cc-b1df-44f6-bea5-dcf7a54ee35f" providerId="ADAL" clId="{3840EB45-74CA-49F5-8548-3DE287019A31}" dt="2022-12-08T10:52:07.879" v="22249" actId="790"/>
          <ac:spMkLst>
            <pc:docMk/>
            <pc:sldMk cId="3484757520" sldId="485"/>
            <ac:spMk id="8432" creationId="{975B47ED-2B56-403E-9AE4-D3FA2030BAA7}"/>
          </ac:spMkLst>
        </pc:spChg>
        <pc:spChg chg="mod">
          <ac:chgData name="Kolakowski, Artur" userId="9c34c8cc-b1df-44f6-bea5-dcf7a54ee35f" providerId="ADAL" clId="{3840EB45-74CA-49F5-8548-3DE287019A31}" dt="2022-12-08T10:52:07.882" v="22250" actId="790"/>
          <ac:spMkLst>
            <pc:docMk/>
            <pc:sldMk cId="3484757520" sldId="485"/>
            <ac:spMk id="8433" creationId="{07CC0FCB-96D5-495E-A35D-DE5E334E21FC}"/>
          </ac:spMkLst>
        </pc:spChg>
        <pc:spChg chg="mod">
          <ac:chgData name="Kolakowski, Artur" userId="9c34c8cc-b1df-44f6-bea5-dcf7a54ee35f" providerId="ADAL" clId="{3840EB45-74CA-49F5-8548-3DE287019A31}" dt="2022-12-08T10:52:07.885" v="22251" actId="790"/>
          <ac:spMkLst>
            <pc:docMk/>
            <pc:sldMk cId="3484757520" sldId="485"/>
            <ac:spMk id="8434" creationId="{AC306D9C-D4EB-4A1A-8E4B-A3BA9AFD353B}"/>
          </ac:spMkLst>
        </pc:spChg>
        <pc:spChg chg="mod">
          <ac:chgData name="Kolakowski, Artur" userId="9c34c8cc-b1df-44f6-bea5-dcf7a54ee35f" providerId="ADAL" clId="{3840EB45-74CA-49F5-8548-3DE287019A31}" dt="2022-12-08T10:52:07.888" v="22252" actId="790"/>
          <ac:spMkLst>
            <pc:docMk/>
            <pc:sldMk cId="3484757520" sldId="485"/>
            <ac:spMk id="8435" creationId="{D6740FC2-28B3-4983-84FD-EE342D1241BA}"/>
          </ac:spMkLst>
        </pc:spChg>
        <pc:spChg chg="mod">
          <ac:chgData name="Kolakowski, Artur" userId="9c34c8cc-b1df-44f6-bea5-dcf7a54ee35f" providerId="ADAL" clId="{3840EB45-74CA-49F5-8548-3DE287019A31}" dt="2022-12-08T10:52:07.893" v="22253" actId="790"/>
          <ac:spMkLst>
            <pc:docMk/>
            <pc:sldMk cId="3484757520" sldId="485"/>
            <ac:spMk id="8436" creationId="{98CC4ACB-5B78-4912-93DB-66B38737F4DC}"/>
          </ac:spMkLst>
        </pc:spChg>
        <pc:spChg chg="mod">
          <ac:chgData name="Kolakowski, Artur" userId="9c34c8cc-b1df-44f6-bea5-dcf7a54ee35f" providerId="ADAL" clId="{3840EB45-74CA-49F5-8548-3DE287019A31}" dt="2022-12-08T10:52:07.896" v="22254" actId="790"/>
          <ac:spMkLst>
            <pc:docMk/>
            <pc:sldMk cId="3484757520" sldId="485"/>
            <ac:spMk id="8437" creationId="{EECCFA52-EE20-43D7-97D9-514226F81B20}"/>
          </ac:spMkLst>
        </pc:spChg>
        <pc:spChg chg="mod">
          <ac:chgData name="Kolakowski, Artur" userId="9c34c8cc-b1df-44f6-bea5-dcf7a54ee35f" providerId="ADAL" clId="{3840EB45-74CA-49F5-8548-3DE287019A31}" dt="2022-12-08T10:52:07.898" v="22255" actId="790"/>
          <ac:spMkLst>
            <pc:docMk/>
            <pc:sldMk cId="3484757520" sldId="485"/>
            <ac:spMk id="8438" creationId="{8F5DD8B5-4E87-4B28-8D19-B2150F8665FD}"/>
          </ac:spMkLst>
        </pc:spChg>
        <pc:spChg chg="mod">
          <ac:chgData name="Kolakowski, Artur" userId="9c34c8cc-b1df-44f6-bea5-dcf7a54ee35f" providerId="ADAL" clId="{3840EB45-74CA-49F5-8548-3DE287019A31}" dt="2022-12-08T10:52:07.901" v="22256" actId="790"/>
          <ac:spMkLst>
            <pc:docMk/>
            <pc:sldMk cId="3484757520" sldId="485"/>
            <ac:spMk id="8439" creationId="{84C03107-8F6C-423E-A5C0-FB95062A1C56}"/>
          </ac:spMkLst>
        </pc:spChg>
        <pc:spChg chg="mod">
          <ac:chgData name="Kolakowski, Artur" userId="9c34c8cc-b1df-44f6-bea5-dcf7a54ee35f" providerId="ADAL" clId="{3840EB45-74CA-49F5-8548-3DE287019A31}" dt="2022-12-08T10:52:07.905" v="22257" actId="790"/>
          <ac:spMkLst>
            <pc:docMk/>
            <pc:sldMk cId="3484757520" sldId="485"/>
            <ac:spMk id="8440" creationId="{A3C48929-1BFA-48B5-8C23-F21A4DF2B604}"/>
          </ac:spMkLst>
        </pc:spChg>
        <pc:spChg chg="mod">
          <ac:chgData name="Kolakowski, Artur" userId="9c34c8cc-b1df-44f6-bea5-dcf7a54ee35f" providerId="ADAL" clId="{3840EB45-74CA-49F5-8548-3DE287019A31}" dt="2022-12-08T10:52:07.909" v="22258" actId="790"/>
          <ac:spMkLst>
            <pc:docMk/>
            <pc:sldMk cId="3484757520" sldId="485"/>
            <ac:spMk id="8441" creationId="{A1C17828-776A-4080-9907-FB9CA9EFB7F1}"/>
          </ac:spMkLst>
        </pc:spChg>
        <pc:spChg chg="mod">
          <ac:chgData name="Kolakowski, Artur" userId="9c34c8cc-b1df-44f6-bea5-dcf7a54ee35f" providerId="ADAL" clId="{3840EB45-74CA-49F5-8548-3DE287019A31}" dt="2022-12-08T10:52:07.912" v="22259" actId="790"/>
          <ac:spMkLst>
            <pc:docMk/>
            <pc:sldMk cId="3484757520" sldId="485"/>
            <ac:spMk id="8442" creationId="{3E43C3D4-6C25-48CF-A630-601A9B0E6D92}"/>
          </ac:spMkLst>
        </pc:spChg>
        <pc:spChg chg="mod">
          <ac:chgData name="Kolakowski, Artur" userId="9c34c8cc-b1df-44f6-bea5-dcf7a54ee35f" providerId="ADAL" clId="{3840EB45-74CA-49F5-8548-3DE287019A31}" dt="2022-12-08T10:52:07.915" v="22260" actId="790"/>
          <ac:spMkLst>
            <pc:docMk/>
            <pc:sldMk cId="3484757520" sldId="485"/>
            <ac:spMk id="8443" creationId="{15FEC033-B78C-4D2F-A642-4F554B22CFA1}"/>
          </ac:spMkLst>
        </pc:spChg>
        <pc:spChg chg="mod">
          <ac:chgData name="Kolakowski, Artur" userId="9c34c8cc-b1df-44f6-bea5-dcf7a54ee35f" providerId="ADAL" clId="{3840EB45-74CA-49F5-8548-3DE287019A31}" dt="2022-12-08T10:52:07.918" v="22261" actId="790"/>
          <ac:spMkLst>
            <pc:docMk/>
            <pc:sldMk cId="3484757520" sldId="485"/>
            <ac:spMk id="8444" creationId="{21D6F390-6080-4567-9E21-558EFB765AE1}"/>
          </ac:spMkLst>
        </pc:spChg>
        <pc:spChg chg="mod">
          <ac:chgData name="Kolakowski, Artur" userId="9c34c8cc-b1df-44f6-bea5-dcf7a54ee35f" providerId="ADAL" clId="{3840EB45-74CA-49F5-8548-3DE287019A31}" dt="2022-12-08T10:52:07.921" v="22262" actId="790"/>
          <ac:spMkLst>
            <pc:docMk/>
            <pc:sldMk cId="3484757520" sldId="485"/>
            <ac:spMk id="8445" creationId="{F14D0591-FEC9-45A9-9013-2FF73F53EF92}"/>
          </ac:spMkLst>
        </pc:spChg>
        <pc:spChg chg="mod">
          <ac:chgData name="Kolakowski, Artur" userId="9c34c8cc-b1df-44f6-bea5-dcf7a54ee35f" providerId="ADAL" clId="{3840EB45-74CA-49F5-8548-3DE287019A31}" dt="2022-12-08T10:52:07.925" v="22263" actId="790"/>
          <ac:spMkLst>
            <pc:docMk/>
            <pc:sldMk cId="3484757520" sldId="485"/>
            <ac:spMk id="8446" creationId="{EB652186-A819-40D7-8F24-2C0CC5D980EA}"/>
          </ac:spMkLst>
        </pc:spChg>
        <pc:spChg chg="mod">
          <ac:chgData name="Kolakowski, Artur" userId="9c34c8cc-b1df-44f6-bea5-dcf7a54ee35f" providerId="ADAL" clId="{3840EB45-74CA-49F5-8548-3DE287019A31}" dt="2022-12-08T10:52:07.929" v="22264" actId="790"/>
          <ac:spMkLst>
            <pc:docMk/>
            <pc:sldMk cId="3484757520" sldId="485"/>
            <ac:spMk id="8447" creationId="{506700A1-2D76-4F13-ADDE-A43FD6A17005}"/>
          </ac:spMkLst>
        </pc:spChg>
        <pc:spChg chg="mod">
          <ac:chgData name="Kolakowski, Artur" userId="9c34c8cc-b1df-44f6-bea5-dcf7a54ee35f" providerId="ADAL" clId="{3840EB45-74CA-49F5-8548-3DE287019A31}" dt="2022-12-08T10:52:07.932" v="22265" actId="790"/>
          <ac:spMkLst>
            <pc:docMk/>
            <pc:sldMk cId="3484757520" sldId="485"/>
            <ac:spMk id="8448" creationId="{AC6466ED-4029-4CCD-B71B-975159A2890B}"/>
          </ac:spMkLst>
        </pc:spChg>
        <pc:spChg chg="mod">
          <ac:chgData name="Kolakowski, Artur" userId="9c34c8cc-b1df-44f6-bea5-dcf7a54ee35f" providerId="ADAL" clId="{3840EB45-74CA-49F5-8548-3DE287019A31}" dt="2022-12-08T10:52:07.935" v="22266" actId="790"/>
          <ac:spMkLst>
            <pc:docMk/>
            <pc:sldMk cId="3484757520" sldId="485"/>
            <ac:spMk id="8449" creationId="{A7D70108-E1D7-4C70-8165-6C7A635914D7}"/>
          </ac:spMkLst>
        </pc:spChg>
        <pc:spChg chg="mod">
          <ac:chgData name="Kolakowski, Artur" userId="9c34c8cc-b1df-44f6-bea5-dcf7a54ee35f" providerId="ADAL" clId="{3840EB45-74CA-49F5-8548-3DE287019A31}" dt="2022-12-08T10:52:07.940" v="22267" actId="790"/>
          <ac:spMkLst>
            <pc:docMk/>
            <pc:sldMk cId="3484757520" sldId="485"/>
            <ac:spMk id="8450" creationId="{439B013C-998D-4735-ABED-2DC6005AA5AC}"/>
          </ac:spMkLst>
        </pc:spChg>
        <pc:spChg chg="mod">
          <ac:chgData name="Kolakowski, Artur" userId="9c34c8cc-b1df-44f6-bea5-dcf7a54ee35f" providerId="ADAL" clId="{3840EB45-74CA-49F5-8548-3DE287019A31}" dt="2022-12-08T10:52:07.944" v="22268" actId="790"/>
          <ac:spMkLst>
            <pc:docMk/>
            <pc:sldMk cId="3484757520" sldId="485"/>
            <ac:spMk id="8451" creationId="{FA90EB9F-9B58-4674-8CFD-E3C0C405DC31}"/>
          </ac:spMkLst>
        </pc:spChg>
        <pc:spChg chg="mod">
          <ac:chgData name="Kolakowski, Artur" userId="9c34c8cc-b1df-44f6-bea5-dcf7a54ee35f" providerId="ADAL" clId="{3840EB45-74CA-49F5-8548-3DE287019A31}" dt="2022-12-08T10:52:07.948" v="22269" actId="790"/>
          <ac:spMkLst>
            <pc:docMk/>
            <pc:sldMk cId="3484757520" sldId="485"/>
            <ac:spMk id="8452" creationId="{C84A3CD0-8E27-4E5B-A9B2-6C485B305D08}"/>
          </ac:spMkLst>
        </pc:spChg>
        <pc:spChg chg="mod">
          <ac:chgData name="Kolakowski, Artur" userId="9c34c8cc-b1df-44f6-bea5-dcf7a54ee35f" providerId="ADAL" clId="{3840EB45-74CA-49F5-8548-3DE287019A31}" dt="2022-12-08T10:52:07.951" v="22270" actId="790"/>
          <ac:spMkLst>
            <pc:docMk/>
            <pc:sldMk cId="3484757520" sldId="485"/>
            <ac:spMk id="8453" creationId="{0EE54026-B953-46CC-BB6D-3BD4E32D81F4}"/>
          </ac:spMkLst>
        </pc:spChg>
        <pc:spChg chg="mod">
          <ac:chgData name="Kolakowski, Artur" userId="9c34c8cc-b1df-44f6-bea5-dcf7a54ee35f" providerId="ADAL" clId="{3840EB45-74CA-49F5-8548-3DE287019A31}" dt="2022-12-08T10:52:07.955" v="22271" actId="790"/>
          <ac:spMkLst>
            <pc:docMk/>
            <pc:sldMk cId="3484757520" sldId="485"/>
            <ac:spMk id="8454" creationId="{375EE116-0EC5-49E3-92AD-D9B214CB5993}"/>
          </ac:spMkLst>
        </pc:spChg>
        <pc:spChg chg="mod">
          <ac:chgData name="Kolakowski, Artur" userId="9c34c8cc-b1df-44f6-bea5-dcf7a54ee35f" providerId="ADAL" clId="{3840EB45-74CA-49F5-8548-3DE287019A31}" dt="2022-12-08T10:52:07.959" v="22272" actId="790"/>
          <ac:spMkLst>
            <pc:docMk/>
            <pc:sldMk cId="3484757520" sldId="485"/>
            <ac:spMk id="8455" creationId="{A587E222-929F-4F62-ABF5-5A07A6EB88A0}"/>
          </ac:spMkLst>
        </pc:spChg>
        <pc:spChg chg="mod">
          <ac:chgData name="Kolakowski, Artur" userId="9c34c8cc-b1df-44f6-bea5-dcf7a54ee35f" providerId="ADAL" clId="{3840EB45-74CA-49F5-8548-3DE287019A31}" dt="2022-12-08T10:52:07.962" v="22273" actId="790"/>
          <ac:spMkLst>
            <pc:docMk/>
            <pc:sldMk cId="3484757520" sldId="485"/>
            <ac:spMk id="8456" creationId="{14169F10-565A-40F2-AF79-5ED7715EBFD3}"/>
          </ac:spMkLst>
        </pc:spChg>
        <pc:spChg chg="mod">
          <ac:chgData name="Kolakowski, Artur" userId="9c34c8cc-b1df-44f6-bea5-dcf7a54ee35f" providerId="ADAL" clId="{3840EB45-74CA-49F5-8548-3DE287019A31}" dt="2022-12-08T10:52:07.965" v="22274" actId="790"/>
          <ac:spMkLst>
            <pc:docMk/>
            <pc:sldMk cId="3484757520" sldId="485"/>
            <ac:spMk id="8457" creationId="{C63AC5EC-9F9E-4CC4-83FA-4C689035E5A1}"/>
          </ac:spMkLst>
        </pc:spChg>
        <pc:spChg chg="mod">
          <ac:chgData name="Kolakowski, Artur" userId="9c34c8cc-b1df-44f6-bea5-dcf7a54ee35f" providerId="ADAL" clId="{3840EB45-74CA-49F5-8548-3DE287019A31}" dt="2022-12-08T10:52:07.968" v="22275" actId="790"/>
          <ac:spMkLst>
            <pc:docMk/>
            <pc:sldMk cId="3484757520" sldId="485"/>
            <ac:spMk id="8458" creationId="{89FC91BC-AD2E-4B48-AC38-B7BBE282EAA4}"/>
          </ac:spMkLst>
        </pc:spChg>
        <pc:spChg chg="mod">
          <ac:chgData name="Kolakowski, Artur" userId="9c34c8cc-b1df-44f6-bea5-dcf7a54ee35f" providerId="ADAL" clId="{3840EB45-74CA-49F5-8548-3DE287019A31}" dt="2022-12-08T10:52:07.973" v="22276" actId="790"/>
          <ac:spMkLst>
            <pc:docMk/>
            <pc:sldMk cId="3484757520" sldId="485"/>
            <ac:spMk id="8459" creationId="{256702AD-9E1A-4CC0-8FC2-2FD84FBBC482}"/>
          </ac:spMkLst>
        </pc:spChg>
        <pc:spChg chg="mod">
          <ac:chgData name="Kolakowski, Artur" userId="9c34c8cc-b1df-44f6-bea5-dcf7a54ee35f" providerId="ADAL" clId="{3840EB45-74CA-49F5-8548-3DE287019A31}" dt="2022-12-08T10:52:07.976" v="22277" actId="790"/>
          <ac:spMkLst>
            <pc:docMk/>
            <pc:sldMk cId="3484757520" sldId="485"/>
            <ac:spMk id="8460" creationId="{7AEF4F43-1F7E-46D4-BB39-156BD2FA4C8C}"/>
          </ac:spMkLst>
        </pc:spChg>
        <pc:spChg chg="mod">
          <ac:chgData name="Kolakowski, Artur" userId="9c34c8cc-b1df-44f6-bea5-dcf7a54ee35f" providerId="ADAL" clId="{3840EB45-74CA-49F5-8548-3DE287019A31}" dt="2022-12-08T10:52:07.980" v="22278" actId="790"/>
          <ac:spMkLst>
            <pc:docMk/>
            <pc:sldMk cId="3484757520" sldId="485"/>
            <ac:spMk id="8461" creationId="{1075AAC5-B58A-4281-8416-02EE92099827}"/>
          </ac:spMkLst>
        </pc:spChg>
        <pc:spChg chg="mod">
          <ac:chgData name="Kolakowski, Artur" userId="9c34c8cc-b1df-44f6-bea5-dcf7a54ee35f" providerId="ADAL" clId="{3840EB45-74CA-49F5-8548-3DE287019A31}" dt="2022-12-08T10:52:07.983" v="22279" actId="790"/>
          <ac:spMkLst>
            <pc:docMk/>
            <pc:sldMk cId="3484757520" sldId="485"/>
            <ac:spMk id="8462" creationId="{1C5FF239-0B82-4556-885F-BC5D25AF51C4}"/>
          </ac:spMkLst>
        </pc:spChg>
        <pc:spChg chg="mod">
          <ac:chgData name="Kolakowski, Artur" userId="9c34c8cc-b1df-44f6-bea5-dcf7a54ee35f" providerId="ADAL" clId="{3840EB45-74CA-49F5-8548-3DE287019A31}" dt="2022-12-08T10:52:07.986" v="22280" actId="790"/>
          <ac:spMkLst>
            <pc:docMk/>
            <pc:sldMk cId="3484757520" sldId="485"/>
            <ac:spMk id="8463" creationId="{254F09A5-4E55-4BC0-A4C4-B102502BB32C}"/>
          </ac:spMkLst>
        </pc:spChg>
        <pc:spChg chg="mod">
          <ac:chgData name="Kolakowski, Artur" userId="9c34c8cc-b1df-44f6-bea5-dcf7a54ee35f" providerId="ADAL" clId="{3840EB45-74CA-49F5-8548-3DE287019A31}" dt="2022-12-08T10:52:07.991" v="22281" actId="790"/>
          <ac:spMkLst>
            <pc:docMk/>
            <pc:sldMk cId="3484757520" sldId="485"/>
            <ac:spMk id="8464" creationId="{331EF84B-B83A-4ACC-A36E-A33196E72E9D}"/>
          </ac:spMkLst>
        </pc:spChg>
        <pc:spChg chg="mod">
          <ac:chgData name="Kolakowski, Artur" userId="9c34c8cc-b1df-44f6-bea5-dcf7a54ee35f" providerId="ADAL" clId="{3840EB45-74CA-49F5-8548-3DE287019A31}" dt="2022-12-08T10:52:07.994" v="22282" actId="790"/>
          <ac:spMkLst>
            <pc:docMk/>
            <pc:sldMk cId="3484757520" sldId="485"/>
            <ac:spMk id="8465" creationId="{5F4BFA59-D032-42A3-90C4-D84382397F75}"/>
          </ac:spMkLst>
        </pc:spChg>
        <pc:spChg chg="mod">
          <ac:chgData name="Kolakowski, Artur" userId="9c34c8cc-b1df-44f6-bea5-dcf7a54ee35f" providerId="ADAL" clId="{3840EB45-74CA-49F5-8548-3DE287019A31}" dt="2022-12-08T10:52:07.998" v="22283" actId="790"/>
          <ac:spMkLst>
            <pc:docMk/>
            <pc:sldMk cId="3484757520" sldId="485"/>
            <ac:spMk id="8466" creationId="{DE731D0E-7106-4AE0-B115-29B6CD092FB4}"/>
          </ac:spMkLst>
        </pc:spChg>
        <pc:spChg chg="mod">
          <ac:chgData name="Kolakowski, Artur" userId="9c34c8cc-b1df-44f6-bea5-dcf7a54ee35f" providerId="ADAL" clId="{3840EB45-74CA-49F5-8548-3DE287019A31}" dt="2022-12-08T10:52:08.001" v="22284" actId="790"/>
          <ac:spMkLst>
            <pc:docMk/>
            <pc:sldMk cId="3484757520" sldId="485"/>
            <ac:spMk id="8467" creationId="{285A0F9B-29DD-48E0-9DD5-E8934742BADE}"/>
          </ac:spMkLst>
        </pc:spChg>
        <pc:spChg chg="mod">
          <ac:chgData name="Kolakowski, Artur" userId="9c34c8cc-b1df-44f6-bea5-dcf7a54ee35f" providerId="ADAL" clId="{3840EB45-74CA-49F5-8548-3DE287019A31}" dt="2022-12-08T10:52:08.005" v="22285" actId="790"/>
          <ac:spMkLst>
            <pc:docMk/>
            <pc:sldMk cId="3484757520" sldId="485"/>
            <ac:spMk id="8468" creationId="{FD943B4F-7A4D-40E4-B196-17B43486A5AF}"/>
          </ac:spMkLst>
        </pc:spChg>
        <pc:spChg chg="mod">
          <ac:chgData name="Kolakowski, Artur" userId="9c34c8cc-b1df-44f6-bea5-dcf7a54ee35f" providerId="ADAL" clId="{3840EB45-74CA-49F5-8548-3DE287019A31}" dt="2022-12-08T10:52:08.009" v="22286" actId="790"/>
          <ac:spMkLst>
            <pc:docMk/>
            <pc:sldMk cId="3484757520" sldId="485"/>
            <ac:spMk id="8469" creationId="{E508266C-2EA7-4067-B1EB-586C0077585D}"/>
          </ac:spMkLst>
        </pc:spChg>
        <pc:spChg chg="mod">
          <ac:chgData name="Kolakowski, Artur" userId="9c34c8cc-b1df-44f6-bea5-dcf7a54ee35f" providerId="ADAL" clId="{3840EB45-74CA-49F5-8548-3DE287019A31}" dt="2022-12-08T10:52:08.012" v="22287" actId="790"/>
          <ac:spMkLst>
            <pc:docMk/>
            <pc:sldMk cId="3484757520" sldId="485"/>
            <ac:spMk id="8470" creationId="{42954BC8-BF0E-45E1-8E43-738A1B70284D}"/>
          </ac:spMkLst>
        </pc:spChg>
        <pc:spChg chg="mod">
          <ac:chgData name="Kolakowski, Artur" userId="9c34c8cc-b1df-44f6-bea5-dcf7a54ee35f" providerId="ADAL" clId="{3840EB45-74CA-49F5-8548-3DE287019A31}" dt="2022-12-08T10:52:08.016" v="22288" actId="790"/>
          <ac:spMkLst>
            <pc:docMk/>
            <pc:sldMk cId="3484757520" sldId="485"/>
            <ac:spMk id="8471" creationId="{D67DA058-BE55-462F-B6F1-9AF5C6FC0CFA}"/>
          </ac:spMkLst>
        </pc:spChg>
        <pc:spChg chg="mod">
          <ac:chgData name="Kolakowski, Artur" userId="9c34c8cc-b1df-44f6-bea5-dcf7a54ee35f" providerId="ADAL" clId="{3840EB45-74CA-49F5-8548-3DE287019A31}" dt="2022-12-08T10:52:08.019" v="22289" actId="790"/>
          <ac:spMkLst>
            <pc:docMk/>
            <pc:sldMk cId="3484757520" sldId="485"/>
            <ac:spMk id="8472" creationId="{EEC7320B-A9CC-40D1-8806-2B7C8DB27355}"/>
          </ac:spMkLst>
        </pc:spChg>
        <pc:spChg chg="mod">
          <ac:chgData name="Kolakowski, Artur" userId="9c34c8cc-b1df-44f6-bea5-dcf7a54ee35f" providerId="ADAL" clId="{3840EB45-74CA-49F5-8548-3DE287019A31}" dt="2022-12-08T10:52:08.022" v="22290" actId="790"/>
          <ac:spMkLst>
            <pc:docMk/>
            <pc:sldMk cId="3484757520" sldId="485"/>
            <ac:spMk id="8473" creationId="{CE234479-B78C-41E2-9563-F20CFD6F6E1D}"/>
          </ac:spMkLst>
        </pc:spChg>
        <pc:spChg chg="mod">
          <ac:chgData name="Kolakowski, Artur" userId="9c34c8cc-b1df-44f6-bea5-dcf7a54ee35f" providerId="ADAL" clId="{3840EB45-74CA-49F5-8548-3DE287019A31}" dt="2022-12-08T10:52:08.026" v="22291" actId="790"/>
          <ac:spMkLst>
            <pc:docMk/>
            <pc:sldMk cId="3484757520" sldId="485"/>
            <ac:spMk id="8474" creationId="{2AF4B3C0-C29B-4DC6-8972-ABD46B477696}"/>
          </ac:spMkLst>
        </pc:spChg>
        <pc:spChg chg="mod">
          <ac:chgData name="Kolakowski, Artur" userId="9c34c8cc-b1df-44f6-bea5-dcf7a54ee35f" providerId="ADAL" clId="{3840EB45-74CA-49F5-8548-3DE287019A31}" dt="2022-12-08T10:52:08.030" v="22292" actId="790"/>
          <ac:spMkLst>
            <pc:docMk/>
            <pc:sldMk cId="3484757520" sldId="485"/>
            <ac:spMk id="8475" creationId="{91BBE4A3-B32B-435F-B390-16E78309C1F2}"/>
          </ac:spMkLst>
        </pc:spChg>
        <pc:spChg chg="mod">
          <ac:chgData name="Kolakowski, Artur" userId="9c34c8cc-b1df-44f6-bea5-dcf7a54ee35f" providerId="ADAL" clId="{3840EB45-74CA-49F5-8548-3DE287019A31}" dt="2022-12-08T10:52:08.034" v="22293" actId="790"/>
          <ac:spMkLst>
            <pc:docMk/>
            <pc:sldMk cId="3484757520" sldId="485"/>
            <ac:spMk id="8476" creationId="{934A43CA-ACB9-4C43-A512-7F4DBED28B63}"/>
          </ac:spMkLst>
        </pc:spChg>
        <pc:spChg chg="mod">
          <ac:chgData name="Kolakowski, Artur" userId="9c34c8cc-b1df-44f6-bea5-dcf7a54ee35f" providerId="ADAL" clId="{3840EB45-74CA-49F5-8548-3DE287019A31}" dt="2022-12-08T10:52:08.037" v="22294" actId="790"/>
          <ac:spMkLst>
            <pc:docMk/>
            <pc:sldMk cId="3484757520" sldId="485"/>
            <ac:spMk id="8477" creationId="{7685E719-AFCD-43E3-9689-95E2C89D3CC0}"/>
          </ac:spMkLst>
        </pc:spChg>
        <pc:spChg chg="mod">
          <ac:chgData name="Kolakowski, Artur" userId="9c34c8cc-b1df-44f6-bea5-dcf7a54ee35f" providerId="ADAL" clId="{3840EB45-74CA-49F5-8548-3DE287019A31}" dt="2022-12-08T10:52:08.042" v="22295" actId="790"/>
          <ac:spMkLst>
            <pc:docMk/>
            <pc:sldMk cId="3484757520" sldId="485"/>
            <ac:spMk id="8478" creationId="{47F3B853-1298-4434-AA26-C0CDF8C028DB}"/>
          </ac:spMkLst>
        </pc:spChg>
        <pc:spChg chg="mod">
          <ac:chgData name="Kolakowski, Artur" userId="9c34c8cc-b1df-44f6-bea5-dcf7a54ee35f" providerId="ADAL" clId="{3840EB45-74CA-49F5-8548-3DE287019A31}" dt="2022-12-08T10:52:08.045" v="22296" actId="790"/>
          <ac:spMkLst>
            <pc:docMk/>
            <pc:sldMk cId="3484757520" sldId="485"/>
            <ac:spMk id="8479" creationId="{0D56E3AE-CD4F-4546-8878-8C224D122635}"/>
          </ac:spMkLst>
        </pc:spChg>
        <pc:spChg chg="mod">
          <ac:chgData name="Kolakowski, Artur" userId="9c34c8cc-b1df-44f6-bea5-dcf7a54ee35f" providerId="ADAL" clId="{3840EB45-74CA-49F5-8548-3DE287019A31}" dt="2022-12-08T10:52:08.048" v="22297" actId="790"/>
          <ac:spMkLst>
            <pc:docMk/>
            <pc:sldMk cId="3484757520" sldId="485"/>
            <ac:spMk id="8480" creationId="{79091ABE-D650-4A84-9E98-9B22199BE5B1}"/>
          </ac:spMkLst>
        </pc:spChg>
        <pc:spChg chg="mod">
          <ac:chgData name="Kolakowski, Artur" userId="9c34c8cc-b1df-44f6-bea5-dcf7a54ee35f" providerId="ADAL" clId="{3840EB45-74CA-49F5-8548-3DE287019A31}" dt="2022-12-08T10:52:08.051" v="22298" actId="790"/>
          <ac:spMkLst>
            <pc:docMk/>
            <pc:sldMk cId="3484757520" sldId="485"/>
            <ac:spMk id="8481" creationId="{08EE30E8-81B2-43DD-9D25-03B705DCF121}"/>
          </ac:spMkLst>
        </pc:spChg>
        <pc:spChg chg="mod">
          <ac:chgData name="Kolakowski, Artur" userId="9c34c8cc-b1df-44f6-bea5-dcf7a54ee35f" providerId="ADAL" clId="{3840EB45-74CA-49F5-8548-3DE287019A31}" dt="2022-12-08T10:52:08.055" v="22299" actId="790"/>
          <ac:spMkLst>
            <pc:docMk/>
            <pc:sldMk cId="3484757520" sldId="485"/>
            <ac:spMk id="8482" creationId="{5D5A2A42-20C0-42F2-AA74-181964A5F09F}"/>
          </ac:spMkLst>
        </pc:spChg>
        <pc:spChg chg="mod">
          <ac:chgData name="Kolakowski, Artur" userId="9c34c8cc-b1df-44f6-bea5-dcf7a54ee35f" providerId="ADAL" clId="{3840EB45-74CA-49F5-8548-3DE287019A31}" dt="2022-12-08T10:52:08.058" v="22300" actId="790"/>
          <ac:spMkLst>
            <pc:docMk/>
            <pc:sldMk cId="3484757520" sldId="485"/>
            <ac:spMk id="8483" creationId="{50BC60DD-353F-417F-B1D3-EB1DFAA81E75}"/>
          </ac:spMkLst>
        </pc:spChg>
        <pc:spChg chg="mod">
          <ac:chgData name="Kolakowski, Artur" userId="9c34c8cc-b1df-44f6-bea5-dcf7a54ee35f" providerId="ADAL" clId="{3840EB45-74CA-49F5-8548-3DE287019A31}" dt="2022-12-08T10:52:08.062" v="22301" actId="790"/>
          <ac:spMkLst>
            <pc:docMk/>
            <pc:sldMk cId="3484757520" sldId="485"/>
            <ac:spMk id="8484" creationId="{BB5D5D72-B56D-4F65-82C0-B25C41CB9FB7}"/>
          </ac:spMkLst>
        </pc:spChg>
        <pc:spChg chg="mod">
          <ac:chgData name="Kolakowski, Artur" userId="9c34c8cc-b1df-44f6-bea5-dcf7a54ee35f" providerId="ADAL" clId="{3840EB45-74CA-49F5-8548-3DE287019A31}" dt="2022-12-08T10:52:08.065" v="22302" actId="790"/>
          <ac:spMkLst>
            <pc:docMk/>
            <pc:sldMk cId="3484757520" sldId="485"/>
            <ac:spMk id="8485" creationId="{1C4B7CBE-EF9C-43EB-9E2B-144B720F71A2}"/>
          </ac:spMkLst>
        </pc:spChg>
        <pc:spChg chg="mod">
          <ac:chgData name="Kolakowski, Artur" userId="9c34c8cc-b1df-44f6-bea5-dcf7a54ee35f" providerId="ADAL" clId="{3840EB45-74CA-49F5-8548-3DE287019A31}" dt="2022-12-08T10:52:08.069" v="22303" actId="790"/>
          <ac:spMkLst>
            <pc:docMk/>
            <pc:sldMk cId="3484757520" sldId="485"/>
            <ac:spMk id="8486" creationId="{7263A466-FF25-4CE1-95AD-DD0887F4ED87}"/>
          </ac:spMkLst>
        </pc:spChg>
        <pc:spChg chg="mod">
          <ac:chgData name="Kolakowski, Artur" userId="9c34c8cc-b1df-44f6-bea5-dcf7a54ee35f" providerId="ADAL" clId="{3840EB45-74CA-49F5-8548-3DE287019A31}" dt="2022-12-08T10:52:08.072" v="22304" actId="790"/>
          <ac:spMkLst>
            <pc:docMk/>
            <pc:sldMk cId="3484757520" sldId="485"/>
            <ac:spMk id="8487" creationId="{E82F8442-D433-40A1-9F7B-561A094BCC3C}"/>
          </ac:spMkLst>
        </pc:spChg>
        <pc:spChg chg="mod">
          <ac:chgData name="Kolakowski, Artur" userId="9c34c8cc-b1df-44f6-bea5-dcf7a54ee35f" providerId="ADAL" clId="{3840EB45-74CA-49F5-8548-3DE287019A31}" dt="2022-12-08T10:52:08.076" v="22305" actId="790"/>
          <ac:spMkLst>
            <pc:docMk/>
            <pc:sldMk cId="3484757520" sldId="485"/>
            <ac:spMk id="8488" creationId="{E1634F26-B917-4A8A-8DB7-14373391F028}"/>
          </ac:spMkLst>
        </pc:spChg>
        <pc:spChg chg="mod">
          <ac:chgData name="Kolakowski, Artur" userId="9c34c8cc-b1df-44f6-bea5-dcf7a54ee35f" providerId="ADAL" clId="{3840EB45-74CA-49F5-8548-3DE287019A31}" dt="2022-12-08T10:52:08.080" v="22306" actId="790"/>
          <ac:spMkLst>
            <pc:docMk/>
            <pc:sldMk cId="3484757520" sldId="485"/>
            <ac:spMk id="8489" creationId="{F809825B-52E5-4DA8-A862-EFC4242DAD7C}"/>
          </ac:spMkLst>
        </pc:spChg>
        <pc:spChg chg="mod">
          <ac:chgData name="Kolakowski, Artur" userId="9c34c8cc-b1df-44f6-bea5-dcf7a54ee35f" providerId="ADAL" clId="{3840EB45-74CA-49F5-8548-3DE287019A31}" dt="2022-12-08T10:52:08.083" v="22307" actId="790"/>
          <ac:spMkLst>
            <pc:docMk/>
            <pc:sldMk cId="3484757520" sldId="485"/>
            <ac:spMk id="8490" creationId="{77AE54D8-5073-43B9-900C-5B06F5BBBD26}"/>
          </ac:spMkLst>
        </pc:spChg>
        <pc:spChg chg="mod">
          <ac:chgData name="Kolakowski, Artur" userId="9c34c8cc-b1df-44f6-bea5-dcf7a54ee35f" providerId="ADAL" clId="{3840EB45-74CA-49F5-8548-3DE287019A31}" dt="2022-12-08T10:52:08.086" v="22308" actId="790"/>
          <ac:spMkLst>
            <pc:docMk/>
            <pc:sldMk cId="3484757520" sldId="485"/>
            <ac:spMk id="8491" creationId="{4DF3883D-891E-4C86-9A3F-3AB3CC6F9577}"/>
          </ac:spMkLst>
        </pc:spChg>
        <pc:spChg chg="mod">
          <ac:chgData name="Kolakowski, Artur" userId="9c34c8cc-b1df-44f6-bea5-dcf7a54ee35f" providerId="ADAL" clId="{3840EB45-74CA-49F5-8548-3DE287019A31}" dt="2022-12-08T10:52:08.089" v="22309" actId="790"/>
          <ac:spMkLst>
            <pc:docMk/>
            <pc:sldMk cId="3484757520" sldId="485"/>
            <ac:spMk id="8492" creationId="{99034EF0-AC1D-457B-B816-3994CB176147}"/>
          </ac:spMkLst>
        </pc:spChg>
        <pc:spChg chg="mod">
          <ac:chgData name="Kolakowski, Artur" userId="9c34c8cc-b1df-44f6-bea5-dcf7a54ee35f" providerId="ADAL" clId="{3840EB45-74CA-49F5-8548-3DE287019A31}" dt="2022-12-08T10:52:08.092" v="22310" actId="790"/>
          <ac:spMkLst>
            <pc:docMk/>
            <pc:sldMk cId="3484757520" sldId="485"/>
            <ac:spMk id="8493" creationId="{9E3891AE-6C36-4D0A-B183-EA15927901CF}"/>
          </ac:spMkLst>
        </pc:spChg>
        <pc:spChg chg="mod">
          <ac:chgData name="Kolakowski, Artur" userId="9c34c8cc-b1df-44f6-bea5-dcf7a54ee35f" providerId="ADAL" clId="{3840EB45-74CA-49F5-8548-3DE287019A31}" dt="2022-12-08T10:52:08.095" v="22311" actId="790"/>
          <ac:spMkLst>
            <pc:docMk/>
            <pc:sldMk cId="3484757520" sldId="485"/>
            <ac:spMk id="8494" creationId="{57596661-A5A4-4B28-94A8-3B04E5A32F19}"/>
          </ac:spMkLst>
        </pc:spChg>
        <pc:spChg chg="mod">
          <ac:chgData name="Kolakowski, Artur" userId="9c34c8cc-b1df-44f6-bea5-dcf7a54ee35f" providerId="ADAL" clId="{3840EB45-74CA-49F5-8548-3DE287019A31}" dt="2022-12-08T10:52:08.098" v="22312" actId="790"/>
          <ac:spMkLst>
            <pc:docMk/>
            <pc:sldMk cId="3484757520" sldId="485"/>
            <ac:spMk id="8495" creationId="{F1431737-7F6E-4398-AB5E-4889346512C4}"/>
          </ac:spMkLst>
        </pc:spChg>
        <pc:spChg chg="mod">
          <ac:chgData name="Kolakowski, Artur" userId="9c34c8cc-b1df-44f6-bea5-dcf7a54ee35f" providerId="ADAL" clId="{3840EB45-74CA-49F5-8548-3DE287019A31}" dt="2022-12-08T10:52:08.101" v="22313" actId="790"/>
          <ac:spMkLst>
            <pc:docMk/>
            <pc:sldMk cId="3484757520" sldId="485"/>
            <ac:spMk id="8496" creationId="{37CF3AA0-D3C4-4209-9A29-95A69046143D}"/>
          </ac:spMkLst>
        </pc:spChg>
        <pc:spChg chg="mod">
          <ac:chgData name="Kolakowski, Artur" userId="9c34c8cc-b1df-44f6-bea5-dcf7a54ee35f" providerId="ADAL" clId="{3840EB45-74CA-49F5-8548-3DE287019A31}" dt="2022-12-08T10:52:08.105" v="22314" actId="790"/>
          <ac:spMkLst>
            <pc:docMk/>
            <pc:sldMk cId="3484757520" sldId="485"/>
            <ac:spMk id="8497" creationId="{68A490A8-4CEC-4346-9806-360791BE1C09}"/>
          </ac:spMkLst>
        </pc:spChg>
        <pc:spChg chg="mod">
          <ac:chgData name="Kolakowski, Artur" userId="9c34c8cc-b1df-44f6-bea5-dcf7a54ee35f" providerId="ADAL" clId="{3840EB45-74CA-49F5-8548-3DE287019A31}" dt="2022-12-08T10:52:08.109" v="22315" actId="790"/>
          <ac:spMkLst>
            <pc:docMk/>
            <pc:sldMk cId="3484757520" sldId="485"/>
            <ac:spMk id="8498" creationId="{E53BAE4C-0C79-4032-AE4A-5AA239970855}"/>
          </ac:spMkLst>
        </pc:spChg>
        <pc:spChg chg="mod">
          <ac:chgData name="Kolakowski, Artur" userId="9c34c8cc-b1df-44f6-bea5-dcf7a54ee35f" providerId="ADAL" clId="{3840EB45-74CA-49F5-8548-3DE287019A31}" dt="2022-12-08T10:52:08.112" v="22316" actId="790"/>
          <ac:spMkLst>
            <pc:docMk/>
            <pc:sldMk cId="3484757520" sldId="485"/>
            <ac:spMk id="8499" creationId="{89DD86A3-509D-4F33-8862-DEA452A76883}"/>
          </ac:spMkLst>
        </pc:spChg>
        <pc:spChg chg="mod">
          <ac:chgData name="Kolakowski, Artur" userId="9c34c8cc-b1df-44f6-bea5-dcf7a54ee35f" providerId="ADAL" clId="{3840EB45-74CA-49F5-8548-3DE287019A31}" dt="2022-12-08T10:52:08.115" v="22317" actId="790"/>
          <ac:spMkLst>
            <pc:docMk/>
            <pc:sldMk cId="3484757520" sldId="485"/>
            <ac:spMk id="8500" creationId="{0B08AAF4-8F11-428A-A9D4-59E80D1F6523}"/>
          </ac:spMkLst>
        </pc:spChg>
        <pc:spChg chg="mod">
          <ac:chgData name="Kolakowski, Artur" userId="9c34c8cc-b1df-44f6-bea5-dcf7a54ee35f" providerId="ADAL" clId="{3840EB45-74CA-49F5-8548-3DE287019A31}" dt="2022-12-08T10:52:08.118" v="22318" actId="790"/>
          <ac:spMkLst>
            <pc:docMk/>
            <pc:sldMk cId="3484757520" sldId="485"/>
            <ac:spMk id="8501" creationId="{8EE6511E-6FB9-4314-94F1-92A09014A59C}"/>
          </ac:spMkLst>
        </pc:spChg>
        <pc:spChg chg="mod">
          <ac:chgData name="Kolakowski, Artur" userId="9c34c8cc-b1df-44f6-bea5-dcf7a54ee35f" providerId="ADAL" clId="{3840EB45-74CA-49F5-8548-3DE287019A31}" dt="2022-12-08T10:52:08.121" v="22319" actId="790"/>
          <ac:spMkLst>
            <pc:docMk/>
            <pc:sldMk cId="3484757520" sldId="485"/>
            <ac:spMk id="8502" creationId="{C66FC4F6-4C58-4F57-A522-B115B4740077}"/>
          </ac:spMkLst>
        </pc:spChg>
        <pc:spChg chg="mod">
          <ac:chgData name="Kolakowski, Artur" userId="9c34c8cc-b1df-44f6-bea5-dcf7a54ee35f" providerId="ADAL" clId="{3840EB45-74CA-49F5-8548-3DE287019A31}" dt="2022-12-08T10:52:08.125" v="22320" actId="790"/>
          <ac:spMkLst>
            <pc:docMk/>
            <pc:sldMk cId="3484757520" sldId="485"/>
            <ac:spMk id="8503" creationId="{EFF9F64A-C928-4E01-AEAE-5D2E5733FF22}"/>
          </ac:spMkLst>
        </pc:spChg>
        <pc:spChg chg="mod">
          <ac:chgData name="Kolakowski, Artur" userId="9c34c8cc-b1df-44f6-bea5-dcf7a54ee35f" providerId="ADAL" clId="{3840EB45-74CA-49F5-8548-3DE287019A31}" dt="2022-12-08T10:52:08.128" v="22321" actId="790"/>
          <ac:spMkLst>
            <pc:docMk/>
            <pc:sldMk cId="3484757520" sldId="485"/>
            <ac:spMk id="8504" creationId="{49BD51FE-DAE7-4896-AE09-822C2CEF8D96}"/>
          </ac:spMkLst>
        </pc:spChg>
        <pc:spChg chg="mod">
          <ac:chgData name="Kolakowski, Artur" userId="9c34c8cc-b1df-44f6-bea5-dcf7a54ee35f" providerId="ADAL" clId="{3840EB45-74CA-49F5-8548-3DE287019A31}" dt="2022-12-08T10:52:08.131" v="22322" actId="790"/>
          <ac:spMkLst>
            <pc:docMk/>
            <pc:sldMk cId="3484757520" sldId="485"/>
            <ac:spMk id="8505" creationId="{8754BCF2-AE4D-43C7-AD36-F3EB1B1A8510}"/>
          </ac:spMkLst>
        </pc:spChg>
        <pc:spChg chg="mod">
          <ac:chgData name="Kolakowski, Artur" userId="9c34c8cc-b1df-44f6-bea5-dcf7a54ee35f" providerId="ADAL" clId="{3840EB45-74CA-49F5-8548-3DE287019A31}" dt="2022-12-08T10:52:08.134" v="22323" actId="790"/>
          <ac:spMkLst>
            <pc:docMk/>
            <pc:sldMk cId="3484757520" sldId="485"/>
            <ac:spMk id="8506" creationId="{00097F5A-1B04-4512-8C3B-AF0ADECD1889}"/>
          </ac:spMkLst>
        </pc:spChg>
        <pc:spChg chg="mod">
          <ac:chgData name="Kolakowski, Artur" userId="9c34c8cc-b1df-44f6-bea5-dcf7a54ee35f" providerId="ADAL" clId="{3840EB45-74CA-49F5-8548-3DE287019A31}" dt="2022-12-08T10:52:08.137" v="22324" actId="790"/>
          <ac:spMkLst>
            <pc:docMk/>
            <pc:sldMk cId="3484757520" sldId="485"/>
            <ac:spMk id="8507" creationId="{34959630-C1EE-4DA6-9794-9953FC3FAB22}"/>
          </ac:spMkLst>
        </pc:spChg>
        <pc:spChg chg="mod">
          <ac:chgData name="Kolakowski, Artur" userId="9c34c8cc-b1df-44f6-bea5-dcf7a54ee35f" providerId="ADAL" clId="{3840EB45-74CA-49F5-8548-3DE287019A31}" dt="2022-12-08T10:52:08.141" v="22325" actId="790"/>
          <ac:spMkLst>
            <pc:docMk/>
            <pc:sldMk cId="3484757520" sldId="485"/>
            <ac:spMk id="8508" creationId="{61AED0FC-025C-40AE-A7DF-C9966CBC21B1}"/>
          </ac:spMkLst>
        </pc:spChg>
        <pc:spChg chg="mod">
          <ac:chgData name="Kolakowski, Artur" userId="9c34c8cc-b1df-44f6-bea5-dcf7a54ee35f" providerId="ADAL" clId="{3840EB45-74CA-49F5-8548-3DE287019A31}" dt="2022-12-08T10:52:08.145" v="22326" actId="790"/>
          <ac:spMkLst>
            <pc:docMk/>
            <pc:sldMk cId="3484757520" sldId="485"/>
            <ac:spMk id="8509" creationId="{466D7360-2DB0-4C91-A870-CC13A1446D80}"/>
          </ac:spMkLst>
        </pc:spChg>
        <pc:spChg chg="mod">
          <ac:chgData name="Kolakowski, Artur" userId="9c34c8cc-b1df-44f6-bea5-dcf7a54ee35f" providerId="ADAL" clId="{3840EB45-74CA-49F5-8548-3DE287019A31}" dt="2022-12-08T10:52:08.148" v="22327" actId="790"/>
          <ac:spMkLst>
            <pc:docMk/>
            <pc:sldMk cId="3484757520" sldId="485"/>
            <ac:spMk id="8510" creationId="{326E0932-A5CC-4463-BF2B-6861AE2C78AD}"/>
          </ac:spMkLst>
        </pc:spChg>
        <pc:spChg chg="mod">
          <ac:chgData name="Kolakowski, Artur" userId="9c34c8cc-b1df-44f6-bea5-dcf7a54ee35f" providerId="ADAL" clId="{3840EB45-74CA-49F5-8548-3DE287019A31}" dt="2022-12-08T10:52:08.151" v="22328" actId="790"/>
          <ac:spMkLst>
            <pc:docMk/>
            <pc:sldMk cId="3484757520" sldId="485"/>
            <ac:spMk id="8511" creationId="{23D6DD57-05C6-4D02-ADCC-E631AEA406FE}"/>
          </ac:spMkLst>
        </pc:spChg>
        <pc:spChg chg="mod">
          <ac:chgData name="Kolakowski, Artur" userId="9c34c8cc-b1df-44f6-bea5-dcf7a54ee35f" providerId="ADAL" clId="{3840EB45-74CA-49F5-8548-3DE287019A31}" dt="2022-12-08T10:52:08.155" v="22329" actId="790"/>
          <ac:spMkLst>
            <pc:docMk/>
            <pc:sldMk cId="3484757520" sldId="485"/>
            <ac:spMk id="8512" creationId="{F4712407-1F5A-4DE9-9C2F-24386619E8B7}"/>
          </ac:spMkLst>
        </pc:spChg>
        <pc:spChg chg="mod">
          <ac:chgData name="Kolakowski, Artur" userId="9c34c8cc-b1df-44f6-bea5-dcf7a54ee35f" providerId="ADAL" clId="{3840EB45-74CA-49F5-8548-3DE287019A31}" dt="2022-12-08T10:52:08.158" v="22330" actId="790"/>
          <ac:spMkLst>
            <pc:docMk/>
            <pc:sldMk cId="3484757520" sldId="485"/>
            <ac:spMk id="8513" creationId="{4321F2FC-DC21-4DA6-BE07-40250F50B4EF}"/>
          </ac:spMkLst>
        </pc:spChg>
        <pc:spChg chg="mod">
          <ac:chgData name="Kolakowski, Artur" userId="9c34c8cc-b1df-44f6-bea5-dcf7a54ee35f" providerId="ADAL" clId="{3840EB45-74CA-49F5-8548-3DE287019A31}" dt="2022-12-08T10:52:08.162" v="22331" actId="790"/>
          <ac:spMkLst>
            <pc:docMk/>
            <pc:sldMk cId="3484757520" sldId="485"/>
            <ac:spMk id="8514" creationId="{24681069-FA7C-4783-8B98-2201A183DEE9}"/>
          </ac:spMkLst>
        </pc:spChg>
        <pc:spChg chg="mod">
          <ac:chgData name="Kolakowski, Artur" userId="9c34c8cc-b1df-44f6-bea5-dcf7a54ee35f" providerId="ADAL" clId="{3840EB45-74CA-49F5-8548-3DE287019A31}" dt="2022-12-08T10:52:08.165" v="22332" actId="790"/>
          <ac:spMkLst>
            <pc:docMk/>
            <pc:sldMk cId="3484757520" sldId="485"/>
            <ac:spMk id="8515" creationId="{8F4D1B2B-0E21-4631-BB12-93D6AC7DB9F7}"/>
          </ac:spMkLst>
        </pc:spChg>
        <pc:spChg chg="mod">
          <ac:chgData name="Kolakowski, Artur" userId="9c34c8cc-b1df-44f6-bea5-dcf7a54ee35f" providerId="ADAL" clId="{3840EB45-74CA-49F5-8548-3DE287019A31}" dt="2022-12-08T10:52:08.167" v="22333" actId="790"/>
          <ac:spMkLst>
            <pc:docMk/>
            <pc:sldMk cId="3484757520" sldId="485"/>
            <ac:spMk id="8516" creationId="{8CA9618A-19E3-4F06-9583-83C8871F97F5}"/>
          </ac:spMkLst>
        </pc:spChg>
        <pc:spChg chg="mod">
          <ac:chgData name="Kolakowski, Artur" userId="9c34c8cc-b1df-44f6-bea5-dcf7a54ee35f" providerId="ADAL" clId="{3840EB45-74CA-49F5-8548-3DE287019A31}" dt="2022-12-08T10:52:08.170" v="22334" actId="790"/>
          <ac:spMkLst>
            <pc:docMk/>
            <pc:sldMk cId="3484757520" sldId="485"/>
            <ac:spMk id="8517" creationId="{F8E3E9F6-AA1A-415D-9DC3-B5F1FC3D9098}"/>
          </ac:spMkLst>
        </pc:spChg>
        <pc:spChg chg="mod">
          <ac:chgData name="Kolakowski, Artur" userId="9c34c8cc-b1df-44f6-bea5-dcf7a54ee35f" providerId="ADAL" clId="{3840EB45-74CA-49F5-8548-3DE287019A31}" dt="2022-12-08T10:52:08.174" v="22335" actId="790"/>
          <ac:spMkLst>
            <pc:docMk/>
            <pc:sldMk cId="3484757520" sldId="485"/>
            <ac:spMk id="8518" creationId="{AEBDC078-A8FD-4494-A4AC-6A2165018811}"/>
          </ac:spMkLst>
        </pc:spChg>
        <pc:spChg chg="mod">
          <ac:chgData name="Kolakowski, Artur" userId="9c34c8cc-b1df-44f6-bea5-dcf7a54ee35f" providerId="ADAL" clId="{3840EB45-74CA-49F5-8548-3DE287019A31}" dt="2022-12-08T10:52:08.176" v="22336" actId="790"/>
          <ac:spMkLst>
            <pc:docMk/>
            <pc:sldMk cId="3484757520" sldId="485"/>
            <ac:spMk id="8519" creationId="{3A434F15-D2CF-49C3-8F90-98BF33BD183A}"/>
          </ac:spMkLst>
        </pc:spChg>
        <pc:spChg chg="mod">
          <ac:chgData name="Kolakowski, Artur" userId="9c34c8cc-b1df-44f6-bea5-dcf7a54ee35f" providerId="ADAL" clId="{3840EB45-74CA-49F5-8548-3DE287019A31}" dt="2022-12-08T10:52:08.181" v="22337" actId="790"/>
          <ac:spMkLst>
            <pc:docMk/>
            <pc:sldMk cId="3484757520" sldId="485"/>
            <ac:spMk id="8520" creationId="{C1E0E112-FFF0-4E03-ABAD-90208DFF1BE0}"/>
          </ac:spMkLst>
        </pc:spChg>
        <pc:spChg chg="mod">
          <ac:chgData name="Kolakowski, Artur" userId="9c34c8cc-b1df-44f6-bea5-dcf7a54ee35f" providerId="ADAL" clId="{3840EB45-74CA-49F5-8548-3DE287019A31}" dt="2022-12-08T10:52:08.184" v="22338" actId="790"/>
          <ac:spMkLst>
            <pc:docMk/>
            <pc:sldMk cId="3484757520" sldId="485"/>
            <ac:spMk id="8521" creationId="{458CED8E-8349-40E2-B03B-724A87A6CB58}"/>
          </ac:spMkLst>
        </pc:spChg>
        <pc:spChg chg="mod">
          <ac:chgData name="Kolakowski, Artur" userId="9c34c8cc-b1df-44f6-bea5-dcf7a54ee35f" providerId="ADAL" clId="{3840EB45-74CA-49F5-8548-3DE287019A31}" dt="2022-12-08T10:52:08.187" v="22339" actId="790"/>
          <ac:spMkLst>
            <pc:docMk/>
            <pc:sldMk cId="3484757520" sldId="485"/>
            <ac:spMk id="8522" creationId="{BD61A462-ADA9-4423-97F1-B5E6439EEE16}"/>
          </ac:spMkLst>
        </pc:spChg>
        <pc:spChg chg="mod">
          <ac:chgData name="Kolakowski, Artur" userId="9c34c8cc-b1df-44f6-bea5-dcf7a54ee35f" providerId="ADAL" clId="{3840EB45-74CA-49F5-8548-3DE287019A31}" dt="2022-12-08T10:52:08.191" v="22340" actId="790"/>
          <ac:spMkLst>
            <pc:docMk/>
            <pc:sldMk cId="3484757520" sldId="485"/>
            <ac:spMk id="8523" creationId="{F9B52F63-1FDE-4278-BD0B-BE93EB3A14D1}"/>
          </ac:spMkLst>
        </pc:spChg>
        <pc:spChg chg="mod">
          <ac:chgData name="Kolakowski, Artur" userId="9c34c8cc-b1df-44f6-bea5-dcf7a54ee35f" providerId="ADAL" clId="{3840EB45-74CA-49F5-8548-3DE287019A31}" dt="2022-12-08T10:52:08.194" v="22341" actId="790"/>
          <ac:spMkLst>
            <pc:docMk/>
            <pc:sldMk cId="3484757520" sldId="485"/>
            <ac:spMk id="8524" creationId="{43BD30BC-9C67-4A6A-96EB-869514B323D8}"/>
          </ac:spMkLst>
        </pc:spChg>
        <pc:spChg chg="mod">
          <ac:chgData name="Kolakowski, Artur" userId="9c34c8cc-b1df-44f6-bea5-dcf7a54ee35f" providerId="ADAL" clId="{3840EB45-74CA-49F5-8548-3DE287019A31}" dt="2022-12-08T10:52:08.198" v="22342" actId="790"/>
          <ac:spMkLst>
            <pc:docMk/>
            <pc:sldMk cId="3484757520" sldId="485"/>
            <ac:spMk id="8525" creationId="{AABFA89E-AD7E-44A8-BA4D-05A77672AEEF}"/>
          </ac:spMkLst>
        </pc:spChg>
        <pc:spChg chg="mod">
          <ac:chgData name="Kolakowski, Artur" userId="9c34c8cc-b1df-44f6-bea5-dcf7a54ee35f" providerId="ADAL" clId="{3840EB45-74CA-49F5-8548-3DE287019A31}" dt="2022-12-08T10:52:08.201" v="22343" actId="790"/>
          <ac:spMkLst>
            <pc:docMk/>
            <pc:sldMk cId="3484757520" sldId="485"/>
            <ac:spMk id="8526" creationId="{935E02DA-E9FB-47D7-A224-3C93A4549757}"/>
          </ac:spMkLst>
        </pc:spChg>
        <pc:spChg chg="mod">
          <ac:chgData name="Kolakowski, Artur" userId="9c34c8cc-b1df-44f6-bea5-dcf7a54ee35f" providerId="ADAL" clId="{3840EB45-74CA-49F5-8548-3DE287019A31}" dt="2022-12-08T10:52:08.204" v="22344" actId="790"/>
          <ac:spMkLst>
            <pc:docMk/>
            <pc:sldMk cId="3484757520" sldId="485"/>
            <ac:spMk id="8527" creationId="{E21B56D6-32DB-493F-AA98-A15B6A72F347}"/>
          </ac:spMkLst>
        </pc:spChg>
        <pc:spChg chg="mod">
          <ac:chgData name="Kolakowski, Artur" userId="9c34c8cc-b1df-44f6-bea5-dcf7a54ee35f" providerId="ADAL" clId="{3840EB45-74CA-49F5-8548-3DE287019A31}" dt="2022-12-08T10:52:08.208" v="22345" actId="790"/>
          <ac:spMkLst>
            <pc:docMk/>
            <pc:sldMk cId="3484757520" sldId="485"/>
            <ac:spMk id="8528" creationId="{91D3DBB0-E603-48D7-A4F6-246F7880C165}"/>
          </ac:spMkLst>
        </pc:spChg>
        <pc:spChg chg="mod">
          <ac:chgData name="Kolakowski, Artur" userId="9c34c8cc-b1df-44f6-bea5-dcf7a54ee35f" providerId="ADAL" clId="{3840EB45-74CA-49F5-8548-3DE287019A31}" dt="2022-12-08T10:52:08.211" v="22346" actId="790"/>
          <ac:spMkLst>
            <pc:docMk/>
            <pc:sldMk cId="3484757520" sldId="485"/>
            <ac:spMk id="8529" creationId="{F703C9FE-7C02-436F-AD98-695B49B4A770}"/>
          </ac:spMkLst>
        </pc:spChg>
        <pc:spChg chg="mod">
          <ac:chgData name="Kolakowski, Artur" userId="9c34c8cc-b1df-44f6-bea5-dcf7a54ee35f" providerId="ADAL" clId="{3840EB45-74CA-49F5-8548-3DE287019A31}" dt="2022-12-08T10:52:08.215" v="22347" actId="790"/>
          <ac:spMkLst>
            <pc:docMk/>
            <pc:sldMk cId="3484757520" sldId="485"/>
            <ac:spMk id="8530" creationId="{03B45632-4A40-49A2-9449-572F653665C9}"/>
          </ac:spMkLst>
        </pc:spChg>
        <pc:spChg chg="mod">
          <ac:chgData name="Kolakowski, Artur" userId="9c34c8cc-b1df-44f6-bea5-dcf7a54ee35f" providerId="ADAL" clId="{3840EB45-74CA-49F5-8548-3DE287019A31}" dt="2022-12-08T10:52:08.219" v="22348" actId="790"/>
          <ac:spMkLst>
            <pc:docMk/>
            <pc:sldMk cId="3484757520" sldId="485"/>
            <ac:spMk id="8531" creationId="{C4F7BB04-4A49-4F54-8225-CB432B2C3067}"/>
          </ac:spMkLst>
        </pc:spChg>
        <pc:spChg chg="mod">
          <ac:chgData name="Kolakowski, Artur" userId="9c34c8cc-b1df-44f6-bea5-dcf7a54ee35f" providerId="ADAL" clId="{3840EB45-74CA-49F5-8548-3DE287019A31}" dt="2022-12-08T10:52:08.223" v="22349" actId="790"/>
          <ac:spMkLst>
            <pc:docMk/>
            <pc:sldMk cId="3484757520" sldId="485"/>
            <ac:spMk id="8532" creationId="{8C51AE75-5FF1-4701-9F40-0B1E5DD27C9F}"/>
          </ac:spMkLst>
        </pc:spChg>
        <pc:spChg chg="mod">
          <ac:chgData name="Kolakowski, Artur" userId="9c34c8cc-b1df-44f6-bea5-dcf7a54ee35f" providerId="ADAL" clId="{3840EB45-74CA-49F5-8548-3DE287019A31}" dt="2022-12-08T10:52:08.226" v="22350" actId="790"/>
          <ac:spMkLst>
            <pc:docMk/>
            <pc:sldMk cId="3484757520" sldId="485"/>
            <ac:spMk id="8533" creationId="{1FDD06F1-0A8D-405C-A8BA-CDED188FF928}"/>
          </ac:spMkLst>
        </pc:spChg>
        <pc:spChg chg="mod">
          <ac:chgData name="Kolakowski, Artur" userId="9c34c8cc-b1df-44f6-bea5-dcf7a54ee35f" providerId="ADAL" clId="{3840EB45-74CA-49F5-8548-3DE287019A31}" dt="2022-12-08T10:52:08.229" v="22351" actId="790"/>
          <ac:spMkLst>
            <pc:docMk/>
            <pc:sldMk cId="3484757520" sldId="485"/>
            <ac:spMk id="8534" creationId="{A551DFB9-4B76-460C-8902-5152B4D63555}"/>
          </ac:spMkLst>
        </pc:spChg>
        <pc:spChg chg="mod">
          <ac:chgData name="Kolakowski, Artur" userId="9c34c8cc-b1df-44f6-bea5-dcf7a54ee35f" providerId="ADAL" clId="{3840EB45-74CA-49F5-8548-3DE287019A31}" dt="2022-12-08T10:52:08.232" v="22352" actId="790"/>
          <ac:spMkLst>
            <pc:docMk/>
            <pc:sldMk cId="3484757520" sldId="485"/>
            <ac:spMk id="8535" creationId="{17601B0E-19CF-409B-A633-9D6C4B1BC26B}"/>
          </ac:spMkLst>
        </pc:spChg>
        <pc:spChg chg="mod">
          <ac:chgData name="Kolakowski, Artur" userId="9c34c8cc-b1df-44f6-bea5-dcf7a54ee35f" providerId="ADAL" clId="{3840EB45-74CA-49F5-8548-3DE287019A31}" dt="2022-12-08T10:52:08.236" v="22353" actId="790"/>
          <ac:spMkLst>
            <pc:docMk/>
            <pc:sldMk cId="3484757520" sldId="485"/>
            <ac:spMk id="8536" creationId="{2D3BC083-C4D6-4741-9947-01D7B17E1674}"/>
          </ac:spMkLst>
        </pc:spChg>
        <pc:spChg chg="mod">
          <ac:chgData name="Kolakowski, Artur" userId="9c34c8cc-b1df-44f6-bea5-dcf7a54ee35f" providerId="ADAL" clId="{3840EB45-74CA-49F5-8548-3DE287019A31}" dt="2022-12-08T10:52:08.240" v="22354" actId="790"/>
          <ac:spMkLst>
            <pc:docMk/>
            <pc:sldMk cId="3484757520" sldId="485"/>
            <ac:spMk id="8537" creationId="{7E247453-2119-48F4-8646-9E179C13C4AE}"/>
          </ac:spMkLst>
        </pc:spChg>
        <pc:spChg chg="mod">
          <ac:chgData name="Kolakowski, Artur" userId="9c34c8cc-b1df-44f6-bea5-dcf7a54ee35f" providerId="ADAL" clId="{3840EB45-74CA-49F5-8548-3DE287019A31}" dt="2022-12-08T10:52:08.244" v="22355" actId="790"/>
          <ac:spMkLst>
            <pc:docMk/>
            <pc:sldMk cId="3484757520" sldId="485"/>
            <ac:spMk id="8538" creationId="{DCA5518C-B4D7-4A65-86EB-B76D197CB423}"/>
          </ac:spMkLst>
        </pc:spChg>
        <pc:spChg chg="mod">
          <ac:chgData name="Kolakowski, Artur" userId="9c34c8cc-b1df-44f6-bea5-dcf7a54ee35f" providerId="ADAL" clId="{3840EB45-74CA-49F5-8548-3DE287019A31}" dt="2022-12-08T10:52:08.247" v="22356" actId="790"/>
          <ac:spMkLst>
            <pc:docMk/>
            <pc:sldMk cId="3484757520" sldId="485"/>
            <ac:spMk id="8539" creationId="{CF3DEACB-663E-4DA3-ABE6-7CA69490008B}"/>
          </ac:spMkLst>
        </pc:spChg>
        <pc:spChg chg="mod">
          <ac:chgData name="Kolakowski, Artur" userId="9c34c8cc-b1df-44f6-bea5-dcf7a54ee35f" providerId="ADAL" clId="{3840EB45-74CA-49F5-8548-3DE287019A31}" dt="2022-12-08T10:52:08.250" v="22357" actId="790"/>
          <ac:spMkLst>
            <pc:docMk/>
            <pc:sldMk cId="3484757520" sldId="485"/>
            <ac:spMk id="8540" creationId="{D934C391-DB98-412B-9551-8B15F4C0625A}"/>
          </ac:spMkLst>
        </pc:spChg>
        <pc:spChg chg="mod">
          <ac:chgData name="Kolakowski, Artur" userId="9c34c8cc-b1df-44f6-bea5-dcf7a54ee35f" providerId="ADAL" clId="{3840EB45-74CA-49F5-8548-3DE287019A31}" dt="2022-12-08T10:52:08.253" v="22358" actId="790"/>
          <ac:spMkLst>
            <pc:docMk/>
            <pc:sldMk cId="3484757520" sldId="485"/>
            <ac:spMk id="8541" creationId="{83D1955D-B898-45BA-A7B6-132F1D0BD97A}"/>
          </ac:spMkLst>
        </pc:spChg>
        <pc:spChg chg="mod">
          <ac:chgData name="Kolakowski, Artur" userId="9c34c8cc-b1df-44f6-bea5-dcf7a54ee35f" providerId="ADAL" clId="{3840EB45-74CA-49F5-8548-3DE287019A31}" dt="2022-12-08T10:52:08.257" v="22359" actId="790"/>
          <ac:spMkLst>
            <pc:docMk/>
            <pc:sldMk cId="3484757520" sldId="485"/>
            <ac:spMk id="8542" creationId="{239F0FA7-6C49-4FB2-B91C-28B4DB5ED189}"/>
          </ac:spMkLst>
        </pc:spChg>
        <pc:spChg chg="mod">
          <ac:chgData name="Kolakowski, Artur" userId="9c34c8cc-b1df-44f6-bea5-dcf7a54ee35f" providerId="ADAL" clId="{3840EB45-74CA-49F5-8548-3DE287019A31}" dt="2022-12-08T10:52:08.261" v="22360" actId="790"/>
          <ac:spMkLst>
            <pc:docMk/>
            <pc:sldMk cId="3484757520" sldId="485"/>
            <ac:spMk id="8543" creationId="{8EBF16D0-7FDF-4E01-A3AE-310B88A42C9D}"/>
          </ac:spMkLst>
        </pc:spChg>
        <pc:spChg chg="mod">
          <ac:chgData name="Kolakowski, Artur" userId="9c34c8cc-b1df-44f6-bea5-dcf7a54ee35f" providerId="ADAL" clId="{3840EB45-74CA-49F5-8548-3DE287019A31}" dt="2022-12-08T10:52:08.264" v="22361" actId="790"/>
          <ac:spMkLst>
            <pc:docMk/>
            <pc:sldMk cId="3484757520" sldId="485"/>
            <ac:spMk id="8544" creationId="{351F6717-7831-469D-AEF7-E9C1C5DB6A2E}"/>
          </ac:spMkLst>
        </pc:spChg>
        <pc:spChg chg="mod">
          <ac:chgData name="Kolakowski, Artur" userId="9c34c8cc-b1df-44f6-bea5-dcf7a54ee35f" providerId="ADAL" clId="{3840EB45-74CA-49F5-8548-3DE287019A31}" dt="2022-12-08T10:52:08.267" v="22362" actId="790"/>
          <ac:spMkLst>
            <pc:docMk/>
            <pc:sldMk cId="3484757520" sldId="485"/>
            <ac:spMk id="8545" creationId="{97CD956E-6A79-41B1-923C-B982FDE6FB5B}"/>
          </ac:spMkLst>
        </pc:spChg>
        <pc:spChg chg="mod">
          <ac:chgData name="Kolakowski, Artur" userId="9c34c8cc-b1df-44f6-bea5-dcf7a54ee35f" providerId="ADAL" clId="{3840EB45-74CA-49F5-8548-3DE287019A31}" dt="2022-12-08T10:52:08.271" v="22363" actId="790"/>
          <ac:spMkLst>
            <pc:docMk/>
            <pc:sldMk cId="3484757520" sldId="485"/>
            <ac:spMk id="8546" creationId="{291A19B6-BB9C-42C6-8CED-C1797362B7F4}"/>
          </ac:spMkLst>
        </pc:spChg>
        <pc:spChg chg="mod">
          <ac:chgData name="Kolakowski, Artur" userId="9c34c8cc-b1df-44f6-bea5-dcf7a54ee35f" providerId="ADAL" clId="{3840EB45-74CA-49F5-8548-3DE287019A31}" dt="2022-12-08T10:52:08.275" v="22364" actId="790"/>
          <ac:spMkLst>
            <pc:docMk/>
            <pc:sldMk cId="3484757520" sldId="485"/>
            <ac:spMk id="8547" creationId="{74E135D6-E871-4049-BF9D-C75521592426}"/>
          </ac:spMkLst>
        </pc:spChg>
        <pc:spChg chg="mod">
          <ac:chgData name="Kolakowski, Artur" userId="9c34c8cc-b1df-44f6-bea5-dcf7a54ee35f" providerId="ADAL" clId="{3840EB45-74CA-49F5-8548-3DE287019A31}" dt="2022-12-08T10:52:08.279" v="22365" actId="790"/>
          <ac:spMkLst>
            <pc:docMk/>
            <pc:sldMk cId="3484757520" sldId="485"/>
            <ac:spMk id="8548" creationId="{4F8C13C0-D064-4B47-B8B2-096142540BF9}"/>
          </ac:spMkLst>
        </pc:spChg>
        <pc:spChg chg="mod">
          <ac:chgData name="Kolakowski, Artur" userId="9c34c8cc-b1df-44f6-bea5-dcf7a54ee35f" providerId="ADAL" clId="{3840EB45-74CA-49F5-8548-3DE287019A31}" dt="2022-12-08T10:52:08.282" v="22366" actId="790"/>
          <ac:spMkLst>
            <pc:docMk/>
            <pc:sldMk cId="3484757520" sldId="485"/>
            <ac:spMk id="8549" creationId="{D56841DC-3AD3-473C-BC30-64F7D63F8A1A}"/>
          </ac:spMkLst>
        </pc:spChg>
        <pc:spChg chg="mod">
          <ac:chgData name="Kolakowski, Artur" userId="9c34c8cc-b1df-44f6-bea5-dcf7a54ee35f" providerId="ADAL" clId="{3840EB45-74CA-49F5-8548-3DE287019A31}" dt="2022-12-08T10:52:08.285" v="22367" actId="790"/>
          <ac:spMkLst>
            <pc:docMk/>
            <pc:sldMk cId="3484757520" sldId="485"/>
            <ac:spMk id="8550" creationId="{DAD3F275-7E0A-465F-BDEF-9C0715F8617C}"/>
          </ac:spMkLst>
        </pc:spChg>
        <pc:spChg chg="mod">
          <ac:chgData name="Kolakowski, Artur" userId="9c34c8cc-b1df-44f6-bea5-dcf7a54ee35f" providerId="ADAL" clId="{3840EB45-74CA-49F5-8548-3DE287019A31}" dt="2022-12-08T10:52:08.289" v="22368" actId="790"/>
          <ac:spMkLst>
            <pc:docMk/>
            <pc:sldMk cId="3484757520" sldId="485"/>
            <ac:spMk id="8551" creationId="{CC39281E-6CEC-4E55-A56E-FCDD63437D31}"/>
          </ac:spMkLst>
        </pc:spChg>
        <pc:spChg chg="mod">
          <ac:chgData name="Kolakowski, Artur" userId="9c34c8cc-b1df-44f6-bea5-dcf7a54ee35f" providerId="ADAL" clId="{3840EB45-74CA-49F5-8548-3DE287019A31}" dt="2022-12-08T10:52:08.292" v="22369" actId="790"/>
          <ac:spMkLst>
            <pc:docMk/>
            <pc:sldMk cId="3484757520" sldId="485"/>
            <ac:spMk id="8552" creationId="{C9F4835B-90EA-4006-B133-30FA3849C93B}"/>
          </ac:spMkLst>
        </pc:spChg>
        <pc:spChg chg="mod">
          <ac:chgData name="Kolakowski, Artur" userId="9c34c8cc-b1df-44f6-bea5-dcf7a54ee35f" providerId="ADAL" clId="{3840EB45-74CA-49F5-8548-3DE287019A31}" dt="2022-12-08T10:52:08.295" v="22370" actId="790"/>
          <ac:spMkLst>
            <pc:docMk/>
            <pc:sldMk cId="3484757520" sldId="485"/>
            <ac:spMk id="8553" creationId="{93775DB6-E044-40AA-A0FF-F2C630B0EB12}"/>
          </ac:spMkLst>
        </pc:spChg>
        <pc:spChg chg="mod">
          <ac:chgData name="Kolakowski, Artur" userId="9c34c8cc-b1df-44f6-bea5-dcf7a54ee35f" providerId="ADAL" clId="{3840EB45-74CA-49F5-8548-3DE287019A31}" dt="2022-12-08T10:52:08.299" v="22371" actId="790"/>
          <ac:spMkLst>
            <pc:docMk/>
            <pc:sldMk cId="3484757520" sldId="485"/>
            <ac:spMk id="8554" creationId="{E264C14C-A552-40C5-A6DE-5642D84D1665}"/>
          </ac:spMkLst>
        </pc:spChg>
        <pc:spChg chg="mod">
          <ac:chgData name="Kolakowski, Artur" userId="9c34c8cc-b1df-44f6-bea5-dcf7a54ee35f" providerId="ADAL" clId="{3840EB45-74CA-49F5-8548-3DE287019A31}" dt="2022-12-08T10:52:08.302" v="22372" actId="790"/>
          <ac:spMkLst>
            <pc:docMk/>
            <pc:sldMk cId="3484757520" sldId="485"/>
            <ac:spMk id="8555" creationId="{B96B3962-6FD9-406F-9185-6B6CBDA05157}"/>
          </ac:spMkLst>
        </pc:spChg>
        <pc:spChg chg="mod">
          <ac:chgData name="Kolakowski, Artur" userId="9c34c8cc-b1df-44f6-bea5-dcf7a54ee35f" providerId="ADAL" clId="{3840EB45-74CA-49F5-8548-3DE287019A31}" dt="2022-12-08T10:52:08.306" v="22373" actId="790"/>
          <ac:spMkLst>
            <pc:docMk/>
            <pc:sldMk cId="3484757520" sldId="485"/>
            <ac:spMk id="8556" creationId="{55EBA6D1-F0AA-4AC2-AC39-62B2A4DF5584}"/>
          </ac:spMkLst>
        </pc:spChg>
        <pc:spChg chg="mod">
          <ac:chgData name="Kolakowski, Artur" userId="9c34c8cc-b1df-44f6-bea5-dcf7a54ee35f" providerId="ADAL" clId="{3840EB45-74CA-49F5-8548-3DE287019A31}" dt="2022-12-08T10:52:08.310" v="22374" actId="790"/>
          <ac:spMkLst>
            <pc:docMk/>
            <pc:sldMk cId="3484757520" sldId="485"/>
            <ac:spMk id="8557" creationId="{02F784AE-7785-42D8-B612-DB1BC044C3FB}"/>
          </ac:spMkLst>
        </pc:spChg>
        <pc:spChg chg="mod">
          <ac:chgData name="Kolakowski, Artur" userId="9c34c8cc-b1df-44f6-bea5-dcf7a54ee35f" providerId="ADAL" clId="{3840EB45-74CA-49F5-8548-3DE287019A31}" dt="2022-12-08T10:52:08.314" v="22375" actId="790"/>
          <ac:spMkLst>
            <pc:docMk/>
            <pc:sldMk cId="3484757520" sldId="485"/>
            <ac:spMk id="8558" creationId="{497A92CC-3D40-4C3C-88F7-2EFEF0828186}"/>
          </ac:spMkLst>
        </pc:spChg>
        <pc:spChg chg="mod">
          <ac:chgData name="Kolakowski, Artur" userId="9c34c8cc-b1df-44f6-bea5-dcf7a54ee35f" providerId="ADAL" clId="{3840EB45-74CA-49F5-8548-3DE287019A31}" dt="2022-12-08T10:52:08.319" v="22376" actId="790"/>
          <ac:spMkLst>
            <pc:docMk/>
            <pc:sldMk cId="3484757520" sldId="485"/>
            <ac:spMk id="8559" creationId="{CECBA12E-4F88-4CFC-947B-44FA6BC66E50}"/>
          </ac:spMkLst>
        </pc:spChg>
        <pc:spChg chg="mod">
          <ac:chgData name="Kolakowski, Artur" userId="9c34c8cc-b1df-44f6-bea5-dcf7a54ee35f" providerId="ADAL" clId="{3840EB45-74CA-49F5-8548-3DE287019A31}" dt="2022-12-08T10:52:08.323" v="22377" actId="790"/>
          <ac:spMkLst>
            <pc:docMk/>
            <pc:sldMk cId="3484757520" sldId="485"/>
            <ac:spMk id="8560" creationId="{2D54092E-22DB-4B54-BBD6-032174BCFA34}"/>
          </ac:spMkLst>
        </pc:spChg>
        <pc:spChg chg="mod">
          <ac:chgData name="Kolakowski, Artur" userId="9c34c8cc-b1df-44f6-bea5-dcf7a54ee35f" providerId="ADAL" clId="{3840EB45-74CA-49F5-8548-3DE287019A31}" dt="2022-12-08T10:52:08.326" v="22378" actId="790"/>
          <ac:spMkLst>
            <pc:docMk/>
            <pc:sldMk cId="3484757520" sldId="485"/>
            <ac:spMk id="8561" creationId="{1E1DB52D-BD30-4822-BBC2-209CB869CFD5}"/>
          </ac:spMkLst>
        </pc:spChg>
        <pc:spChg chg="mod">
          <ac:chgData name="Kolakowski, Artur" userId="9c34c8cc-b1df-44f6-bea5-dcf7a54ee35f" providerId="ADAL" clId="{3840EB45-74CA-49F5-8548-3DE287019A31}" dt="2022-12-08T10:52:08.329" v="22379" actId="790"/>
          <ac:spMkLst>
            <pc:docMk/>
            <pc:sldMk cId="3484757520" sldId="485"/>
            <ac:spMk id="8562" creationId="{371372A0-7A81-4CF2-B712-4AD05D25B755}"/>
          </ac:spMkLst>
        </pc:spChg>
        <pc:spChg chg="mod">
          <ac:chgData name="Kolakowski, Artur" userId="9c34c8cc-b1df-44f6-bea5-dcf7a54ee35f" providerId="ADAL" clId="{3840EB45-74CA-49F5-8548-3DE287019A31}" dt="2022-12-08T10:52:08.332" v="22380" actId="790"/>
          <ac:spMkLst>
            <pc:docMk/>
            <pc:sldMk cId="3484757520" sldId="485"/>
            <ac:spMk id="8563" creationId="{0FF0DC46-2956-4FC5-9A24-9FEB5E11AA3D}"/>
          </ac:spMkLst>
        </pc:spChg>
        <pc:spChg chg="mod">
          <ac:chgData name="Kolakowski, Artur" userId="9c34c8cc-b1df-44f6-bea5-dcf7a54ee35f" providerId="ADAL" clId="{3840EB45-74CA-49F5-8548-3DE287019A31}" dt="2022-12-08T10:52:08.336" v="22381" actId="790"/>
          <ac:spMkLst>
            <pc:docMk/>
            <pc:sldMk cId="3484757520" sldId="485"/>
            <ac:spMk id="8564" creationId="{36FC0CAF-862D-4098-A8DB-583773A3D6B7}"/>
          </ac:spMkLst>
        </pc:spChg>
        <pc:spChg chg="mod">
          <ac:chgData name="Kolakowski, Artur" userId="9c34c8cc-b1df-44f6-bea5-dcf7a54ee35f" providerId="ADAL" clId="{3840EB45-74CA-49F5-8548-3DE287019A31}" dt="2022-12-08T10:52:08.340" v="22382" actId="790"/>
          <ac:spMkLst>
            <pc:docMk/>
            <pc:sldMk cId="3484757520" sldId="485"/>
            <ac:spMk id="8565" creationId="{E6E97758-DD66-4B2B-B8D5-AE2DD973197A}"/>
          </ac:spMkLst>
        </pc:spChg>
        <pc:spChg chg="mod">
          <ac:chgData name="Kolakowski, Artur" userId="9c34c8cc-b1df-44f6-bea5-dcf7a54ee35f" providerId="ADAL" clId="{3840EB45-74CA-49F5-8548-3DE287019A31}" dt="2022-12-08T10:52:08.344" v="22383" actId="790"/>
          <ac:spMkLst>
            <pc:docMk/>
            <pc:sldMk cId="3484757520" sldId="485"/>
            <ac:spMk id="8566" creationId="{672879E6-1920-4B10-B15B-0FD3BC4A7E21}"/>
          </ac:spMkLst>
        </pc:spChg>
        <pc:spChg chg="mod">
          <ac:chgData name="Kolakowski, Artur" userId="9c34c8cc-b1df-44f6-bea5-dcf7a54ee35f" providerId="ADAL" clId="{3840EB45-74CA-49F5-8548-3DE287019A31}" dt="2022-12-08T10:52:08.348" v="22384" actId="790"/>
          <ac:spMkLst>
            <pc:docMk/>
            <pc:sldMk cId="3484757520" sldId="485"/>
            <ac:spMk id="8567" creationId="{40002DBB-6008-42A6-B912-C59DACE1825B}"/>
          </ac:spMkLst>
        </pc:spChg>
        <pc:spChg chg="mod">
          <ac:chgData name="Kolakowski, Artur" userId="9c34c8cc-b1df-44f6-bea5-dcf7a54ee35f" providerId="ADAL" clId="{3840EB45-74CA-49F5-8548-3DE287019A31}" dt="2022-12-08T10:52:08.351" v="22385" actId="790"/>
          <ac:spMkLst>
            <pc:docMk/>
            <pc:sldMk cId="3484757520" sldId="485"/>
            <ac:spMk id="8568" creationId="{99210E39-20DF-40FD-949B-4CC6D37E5025}"/>
          </ac:spMkLst>
        </pc:spChg>
        <pc:spChg chg="mod">
          <ac:chgData name="Kolakowski, Artur" userId="9c34c8cc-b1df-44f6-bea5-dcf7a54ee35f" providerId="ADAL" clId="{3840EB45-74CA-49F5-8548-3DE287019A31}" dt="2022-12-08T10:52:08.355" v="22386" actId="790"/>
          <ac:spMkLst>
            <pc:docMk/>
            <pc:sldMk cId="3484757520" sldId="485"/>
            <ac:spMk id="8569" creationId="{D7CC8769-F822-42D5-8479-BED470DEC782}"/>
          </ac:spMkLst>
        </pc:spChg>
        <pc:spChg chg="mod">
          <ac:chgData name="Kolakowski, Artur" userId="9c34c8cc-b1df-44f6-bea5-dcf7a54ee35f" providerId="ADAL" clId="{3840EB45-74CA-49F5-8548-3DE287019A31}" dt="2022-12-08T10:52:08.359" v="22387" actId="790"/>
          <ac:spMkLst>
            <pc:docMk/>
            <pc:sldMk cId="3484757520" sldId="485"/>
            <ac:spMk id="8570" creationId="{41D5A035-2A92-42E0-A1F4-6FA340C2A76B}"/>
          </ac:spMkLst>
        </pc:spChg>
        <pc:spChg chg="mod">
          <ac:chgData name="Kolakowski, Artur" userId="9c34c8cc-b1df-44f6-bea5-dcf7a54ee35f" providerId="ADAL" clId="{3840EB45-74CA-49F5-8548-3DE287019A31}" dt="2022-12-08T10:52:08.362" v="22388" actId="790"/>
          <ac:spMkLst>
            <pc:docMk/>
            <pc:sldMk cId="3484757520" sldId="485"/>
            <ac:spMk id="8571" creationId="{7F65AAE3-E766-4068-A700-66C25C175BA3}"/>
          </ac:spMkLst>
        </pc:spChg>
        <pc:spChg chg="mod">
          <ac:chgData name="Kolakowski, Artur" userId="9c34c8cc-b1df-44f6-bea5-dcf7a54ee35f" providerId="ADAL" clId="{3840EB45-74CA-49F5-8548-3DE287019A31}" dt="2022-12-08T10:52:08.365" v="22389" actId="790"/>
          <ac:spMkLst>
            <pc:docMk/>
            <pc:sldMk cId="3484757520" sldId="485"/>
            <ac:spMk id="8572" creationId="{A84363AD-7912-4380-A1A2-213365867234}"/>
          </ac:spMkLst>
        </pc:spChg>
        <pc:spChg chg="mod">
          <ac:chgData name="Kolakowski, Artur" userId="9c34c8cc-b1df-44f6-bea5-dcf7a54ee35f" providerId="ADAL" clId="{3840EB45-74CA-49F5-8548-3DE287019A31}" dt="2022-12-08T10:52:08.368" v="22390" actId="790"/>
          <ac:spMkLst>
            <pc:docMk/>
            <pc:sldMk cId="3484757520" sldId="485"/>
            <ac:spMk id="8573" creationId="{5C841C39-FA2F-4EDF-B105-AB941556D928}"/>
          </ac:spMkLst>
        </pc:spChg>
        <pc:spChg chg="mod">
          <ac:chgData name="Kolakowski, Artur" userId="9c34c8cc-b1df-44f6-bea5-dcf7a54ee35f" providerId="ADAL" clId="{3840EB45-74CA-49F5-8548-3DE287019A31}" dt="2022-12-08T10:52:08.371" v="22391" actId="790"/>
          <ac:spMkLst>
            <pc:docMk/>
            <pc:sldMk cId="3484757520" sldId="485"/>
            <ac:spMk id="8574" creationId="{D0A0DBE0-E635-4278-8CD0-720ACF256B4F}"/>
          </ac:spMkLst>
        </pc:spChg>
        <pc:spChg chg="mod">
          <ac:chgData name="Kolakowski, Artur" userId="9c34c8cc-b1df-44f6-bea5-dcf7a54ee35f" providerId="ADAL" clId="{3840EB45-74CA-49F5-8548-3DE287019A31}" dt="2022-12-08T10:52:08.375" v="22392" actId="790"/>
          <ac:spMkLst>
            <pc:docMk/>
            <pc:sldMk cId="3484757520" sldId="485"/>
            <ac:spMk id="8575" creationId="{A89619AB-C21C-4CB8-A0CA-6C3ACC17E2E4}"/>
          </ac:spMkLst>
        </pc:spChg>
        <pc:spChg chg="mod">
          <ac:chgData name="Kolakowski, Artur" userId="9c34c8cc-b1df-44f6-bea5-dcf7a54ee35f" providerId="ADAL" clId="{3840EB45-74CA-49F5-8548-3DE287019A31}" dt="2022-12-08T10:52:08.378" v="22393" actId="790"/>
          <ac:spMkLst>
            <pc:docMk/>
            <pc:sldMk cId="3484757520" sldId="485"/>
            <ac:spMk id="8576" creationId="{BE049F0C-C2AB-4A52-B540-30E189772515}"/>
          </ac:spMkLst>
        </pc:spChg>
        <pc:spChg chg="mod">
          <ac:chgData name="Kolakowski, Artur" userId="9c34c8cc-b1df-44f6-bea5-dcf7a54ee35f" providerId="ADAL" clId="{3840EB45-74CA-49F5-8548-3DE287019A31}" dt="2022-12-08T10:52:08.382" v="22394" actId="790"/>
          <ac:spMkLst>
            <pc:docMk/>
            <pc:sldMk cId="3484757520" sldId="485"/>
            <ac:spMk id="8577" creationId="{14F98B3A-B8F5-4E74-BEBE-B0CD8636D36C}"/>
          </ac:spMkLst>
        </pc:spChg>
        <pc:spChg chg="mod">
          <ac:chgData name="Kolakowski, Artur" userId="9c34c8cc-b1df-44f6-bea5-dcf7a54ee35f" providerId="ADAL" clId="{3840EB45-74CA-49F5-8548-3DE287019A31}" dt="2022-12-08T10:52:08.385" v="22395" actId="790"/>
          <ac:spMkLst>
            <pc:docMk/>
            <pc:sldMk cId="3484757520" sldId="485"/>
            <ac:spMk id="8578" creationId="{E226D656-EF21-4781-892C-5CFB1DDF2044}"/>
          </ac:spMkLst>
        </pc:spChg>
        <pc:spChg chg="mod">
          <ac:chgData name="Kolakowski, Artur" userId="9c34c8cc-b1df-44f6-bea5-dcf7a54ee35f" providerId="ADAL" clId="{3840EB45-74CA-49F5-8548-3DE287019A31}" dt="2022-12-08T10:52:08.389" v="22396" actId="790"/>
          <ac:spMkLst>
            <pc:docMk/>
            <pc:sldMk cId="3484757520" sldId="485"/>
            <ac:spMk id="8579" creationId="{CEC178FE-F715-4D68-82FD-15A0C8DA2BAF}"/>
          </ac:spMkLst>
        </pc:spChg>
        <pc:spChg chg="mod">
          <ac:chgData name="Kolakowski, Artur" userId="9c34c8cc-b1df-44f6-bea5-dcf7a54ee35f" providerId="ADAL" clId="{3840EB45-74CA-49F5-8548-3DE287019A31}" dt="2022-12-08T10:52:08.393" v="22397" actId="790"/>
          <ac:spMkLst>
            <pc:docMk/>
            <pc:sldMk cId="3484757520" sldId="485"/>
            <ac:spMk id="8580" creationId="{3807BBB7-8E80-4124-8D5B-69C0D2CF2A07}"/>
          </ac:spMkLst>
        </pc:spChg>
        <pc:spChg chg="mod">
          <ac:chgData name="Kolakowski, Artur" userId="9c34c8cc-b1df-44f6-bea5-dcf7a54ee35f" providerId="ADAL" clId="{3840EB45-74CA-49F5-8548-3DE287019A31}" dt="2022-12-08T10:52:08.396" v="22398" actId="790"/>
          <ac:spMkLst>
            <pc:docMk/>
            <pc:sldMk cId="3484757520" sldId="485"/>
            <ac:spMk id="8581" creationId="{C30C891D-D9F0-43D6-ADC1-BB80879CFA63}"/>
          </ac:spMkLst>
        </pc:spChg>
        <pc:spChg chg="mod">
          <ac:chgData name="Kolakowski, Artur" userId="9c34c8cc-b1df-44f6-bea5-dcf7a54ee35f" providerId="ADAL" clId="{3840EB45-74CA-49F5-8548-3DE287019A31}" dt="2022-12-08T10:52:08.399" v="22399" actId="790"/>
          <ac:spMkLst>
            <pc:docMk/>
            <pc:sldMk cId="3484757520" sldId="485"/>
            <ac:spMk id="8582" creationId="{D1A484E7-AD6A-430C-855E-4BC2919BF5C5}"/>
          </ac:spMkLst>
        </pc:spChg>
        <pc:spChg chg="mod">
          <ac:chgData name="Kolakowski, Artur" userId="9c34c8cc-b1df-44f6-bea5-dcf7a54ee35f" providerId="ADAL" clId="{3840EB45-74CA-49F5-8548-3DE287019A31}" dt="2022-12-08T10:52:08.402" v="22400" actId="790"/>
          <ac:spMkLst>
            <pc:docMk/>
            <pc:sldMk cId="3484757520" sldId="485"/>
            <ac:spMk id="8583" creationId="{627BACD2-EFE4-492C-8F49-E1CF2F8846CB}"/>
          </ac:spMkLst>
        </pc:spChg>
        <pc:spChg chg="mod">
          <ac:chgData name="Kolakowski, Artur" userId="9c34c8cc-b1df-44f6-bea5-dcf7a54ee35f" providerId="ADAL" clId="{3840EB45-74CA-49F5-8548-3DE287019A31}" dt="2022-12-08T10:52:08.406" v="22401" actId="790"/>
          <ac:spMkLst>
            <pc:docMk/>
            <pc:sldMk cId="3484757520" sldId="485"/>
            <ac:spMk id="8584" creationId="{07F9DEDF-BFC3-45B8-A5D8-C15C36D45529}"/>
          </ac:spMkLst>
        </pc:spChg>
        <pc:spChg chg="mod">
          <ac:chgData name="Kolakowski, Artur" userId="9c34c8cc-b1df-44f6-bea5-dcf7a54ee35f" providerId="ADAL" clId="{3840EB45-74CA-49F5-8548-3DE287019A31}" dt="2022-12-08T10:52:08.410" v="22402" actId="790"/>
          <ac:spMkLst>
            <pc:docMk/>
            <pc:sldMk cId="3484757520" sldId="485"/>
            <ac:spMk id="8585" creationId="{B73BAC18-7217-4D9F-8AC0-B6DE3102441E}"/>
          </ac:spMkLst>
        </pc:spChg>
        <pc:spChg chg="mod">
          <ac:chgData name="Kolakowski, Artur" userId="9c34c8cc-b1df-44f6-bea5-dcf7a54ee35f" providerId="ADAL" clId="{3840EB45-74CA-49F5-8548-3DE287019A31}" dt="2022-12-08T10:52:08.413" v="22403" actId="790"/>
          <ac:spMkLst>
            <pc:docMk/>
            <pc:sldMk cId="3484757520" sldId="485"/>
            <ac:spMk id="8586" creationId="{9B31257A-433B-4722-9FC4-4B317F3C9C8A}"/>
          </ac:spMkLst>
        </pc:spChg>
        <pc:spChg chg="mod">
          <ac:chgData name="Kolakowski, Artur" userId="9c34c8cc-b1df-44f6-bea5-dcf7a54ee35f" providerId="ADAL" clId="{3840EB45-74CA-49F5-8548-3DE287019A31}" dt="2022-12-08T10:52:08.418" v="22404" actId="790"/>
          <ac:spMkLst>
            <pc:docMk/>
            <pc:sldMk cId="3484757520" sldId="485"/>
            <ac:spMk id="8587" creationId="{5902177F-C6E0-41CD-A65A-09736B433F3B}"/>
          </ac:spMkLst>
        </pc:spChg>
        <pc:spChg chg="mod">
          <ac:chgData name="Kolakowski, Artur" userId="9c34c8cc-b1df-44f6-bea5-dcf7a54ee35f" providerId="ADAL" clId="{3840EB45-74CA-49F5-8548-3DE287019A31}" dt="2022-12-08T10:52:08.422" v="22405" actId="790"/>
          <ac:spMkLst>
            <pc:docMk/>
            <pc:sldMk cId="3484757520" sldId="485"/>
            <ac:spMk id="8588" creationId="{0EEA826D-6161-4031-A8E2-7B7CA846B2B9}"/>
          </ac:spMkLst>
        </pc:spChg>
        <pc:spChg chg="mod">
          <ac:chgData name="Kolakowski, Artur" userId="9c34c8cc-b1df-44f6-bea5-dcf7a54ee35f" providerId="ADAL" clId="{3840EB45-74CA-49F5-8548-3DE287019A31}" dt="2022-12-08T10:52:08.428" v="22406" actId="790"/>
          <ac:spMkLst>
            <pc:docMk/>
            <pc:sldMk cId="3484757520" sldId="485"/>
            <ac:spMk id="8589" creationId="{605EB4D1-1A21-4B2A-9BC8-A5EE9373DF8C}"/>
          </ac:spMkLst>
        </pc:spChg>
        <pc:spChg chg="mod">
          <ac:chgData name="Kolakowski, Artur" userId="9c34c8cc-b1df-44f6-bea5-dcf7a54ee35f" providerId="ADAL" clId="{3840EB45-74CA-49F5-8548-3DE287019A31}" dt="2022-12-08T10:52:08.436" v="22407" actId="790"/>
          <ac:spMkLst>
            <pc:docMk/>
            <pc:sldMk cId="3484757520" sldId="485"/>
            <ac:spMk id="8590" creationId="{C4C98BA4-2AEA-44B2-ABCB-502523481689}"/>
          </ac:spMkLst>
        </pc:spChg>
        <pc:spChg chg="mod">
          <ac:chgData name="Kolakowski, Artur" userId="9c34c8cc-b1df-44f6-bea5-dcf7a54ee35f" providerId="ADAL" clId="{3840EB45-74CA-49F5-8548-3DE287019A31}" dt="2022-12-08T10:52:08.442" v="22408" actId="790"/>
          <ac:spMkLst>
            <pc:docMk/>
            <pc:sldMk cId="3484757520" sldId="485"/>
            <ac:spMk id="8591" creationId="{5D54ABF3-D74A-4BB4-B8C6-DF1895449778}"/>
          </ac:spMkLst>
        </pc:spChg>
        <pc:spChg chg="mod">
          <ac:chgData name="Kolakowski, Artur" userId="9c34c8cc-b1df-44f6-bea5-dcf7a54ee35f" providerId="ADAL" clId="{3840EB45-74CA-49F5-8548-3DE287019A31}" dt="2022-12-08T10:52:08.445" v="22409" actId="790"/>
          <ac:spMkLst>
            <pc:docMk/>
            <pc:sldMk cId="3484757520" sldId="485"/>
            <ac:spMk id="8592" creationId="{22D405C1-5023-4BBD-8886-D70E566B3A1F}"/>
          </ac:spMkLst>
        </pc:spChg>
        <pc:spChg chg="mod">
          <ac:chgData name="Kolakowski, Artur" userId="9c34c8cc-b1df-44f6-bea5-dcf7a54ee35f" providerId="ADAL" clId="{3840EB45-74CA-49F5-8548-3DE287019A31}" dt="2022-12-08T10:52:08.450" v="22410" actId="790"/>
          <ac:spMkLst>
            <pc:docMk/>
            <pc:sldMk cId="3484757520" sldId="485"/>
            <ac:spMk id="8593" creationId="{A7FB29C8-AAA7-4946-B87C-0C6D1CB36119}"/>
          </ac:spMkLst>
        </pc:spChg>
        <pc:spChg chg="mod">
          <ac:chgData name="Kolakowski, Artur" userId="9c34c8cc-b1df-44f6-bea5-dcf7a54ee35f" providerId="ADAL" clId="{3840EB45-74CA-49F5-8548-3DE287019A31}" dt="2022-12-08T10:52:08.454" v="22411" actId="790"/>
          <ac:spMkLst>
            <pc:docMk/>
            <pc:sldMk cId="3484757520" sldId="485"/>
            <ac:spMk id="8594" creationId="{FAF69F5D-CD3E-42A3-BF4D-5B08826B5C61}"/>
          </ac:spMkLst>
        </pc:spChg>
        <pc:spChg chg="mod">
          <ac:chgData name="Kolakowski, Artur" userId="9c34c8cc-b1df-44f6-bea5-dcf7a54ee35f" providerId="ADAL" clId="{3840EB45-74CA-49F5-8548-3DE287019A31}" dt="2022-12-08T10:52:08.457" v="22412" actId="790"/>
          <ac:spMkLst>
            <pc:docMk/>
            <pc:sldMk cId="3484757520" sldId="485"/>
            <ac:spMk id="8595" creationId="{8189995E-2D3B-4938-9A2E-C090BE238D50}"/>
          </ac:spMkLst>
        </pc:spChg>
        <pc:spChg chg="mod">
          <ac:chgData name="Kolakowski, Artur" userId="9c34c8cc-b1df-44f6-bea5-dcf7a54ee35f" providerId="ADAL" clId="{3840EB45-74CA-49F5-8548-3DE287019A31}" dt="2022-12-08T10:52:08.461" v="22413" actId="790"/>
          <ac:spMkLst>
            <pc:docMk/>
            <pc:sldMk cId="3484757520" sldId="485"/>
            <ac:spMk id="8596" creationId="{4C74BFB2-1004-48F8-916C-EC704DB76CB2}"/>
          </ac:spMkLst>
        </pc:spChg>
        <pc:spChg chg="mod">
          <ac:chgData name="Kolakowski, Artur" userId="9c34c8cc-b1df-44f6-bea5-dcf7a54ee35f" providerId="ADAL" clId="{3840EB45-74CA-49F5-8548-3DE287019A31}" dt="2022-12-08T10:52:08.466" v="22414" actId="790"/>
          <ac:spMkLst>
            <pc:docMk/>
            <pc:sldMk cId="3484757520" sldId="485"/>
            <ac:spMk id="8597" creationId="{E891C428-FCAA-44BF-A5DD-B02CD7D9C537}"/>
          </ac:spMkLst>
        </pc:spChg>
        <pc:spChg chg="mod">
          <ac:chgData name="Kolakowski, Artur" userId="9c34c8cc-b1df-44f6-bea5-dcf7a54ee35f" providerId="ADAL" clId="{3840EB45-74CA-49F5-8548-3DE287019A31}" dt="2022-12-08T10:52:08.469" v="22415" actId="790"/>
          <ac:spMkLst>
            <pc:docMk/>
            <pc:sldMk cId="3484757520" sldId="485"/>
            <ac:spMk id="8598" creationId="{5D27EE9F-F5DD-4AE1-A450-2694536C4A62}"/>
          </ac:spMkLst>
        </pc:spChg>
        <pc:spChg chg="mod">
          <ac:chgData name="Kolakowski, Artur" userId="9c34c8cc-b1df-44f6-bea5-dcf7a54ee35f" providerId="ADAL" clId="{3840EB45-74CA-49F5-8548-3DE287019A31}" dt="2022-12-08T10:52:08.473" v="22416" actId="790"/>
          <ac:spMkLst>
            <pc:docMk/>
            <pc:sldMk cId="3484757520" sldId="485"/>
            <ac:spMk id="8599" creationId="{B891E9DF-0AE6-46EA-8CF9-29E05F9E32D8}"/>
          </ac:spMkLst>
        </pc:spChg>
        <pc:spChg chg="mod">
          <ac:chgData name="Kolakowski, Artur" userId="9c34c8cc-b1df-44f6-bea5-dcf7a54ee35f" providerId="ADAL" clId="{3840EB45-74CA-49F5-8548-3DE287019A31}" dt="2022-12-08T10:52:08.477" v="22417" actId="790"/>
          <ac:spMkLst>
            <pc:docMk/>
            <pc:sldMk cId="3484757520" sldId="485"/>
            <ac:spMk id="8600" creationId="{7A052F0F-3F3E-49B3-9693-A48386414B68}"/>
          </ac:spMkLst>
        </pc:spChg>
        <pc:spChg chg="mod">
          <ac:chgData name="Kolakowski, Artur" userId="9c34c8cc-b1df-44f6-bea5-dcf7a54ee35f" providerId="ADAL" clId="{3840EB45-74CA-49F5-8548-3DE287019A31}" dt="2022-12-08T10:52:08.480" v="22418" actId="790"/>
          <ac:spMkLst>
            <pc:docMk/>
            <pc:sldMk cId="3484757520" sldId="485"/>
            <ac:spMk id="8601" creationId="{F784CF25-697A-413C-AB0B-60D697B2D6D8}"/>
          </ac:spMkLst>
        </pc:spChg>
        <pc:spChg chg="mod">
          <ac:chgData name="Kolakowski, Artur" userId="9c34c8cc-b1df-44f6-bea5-dcf7a54ee35f" providerId="ADAL" clId="{3840EB45-74CA-49F5-8548-3DE287019A31}" dt="2022-12-08T10:52:08.483" v="22419" actId="790"/>
          <ac:spMkLst>
            <pc:docMk/>
            <pc:sldMk cId="3484757520" sldId="485"/>
            <ac:spMk id="8602" creationId="{09A0D525-C0A5-4550-B18D-2301E818AB5C}"/>
          </ac:spMkLst>
        </pc:spChg>
        <pc:spChg chg="mod">
          <ac:chgData name="Kolakowski, Artur" userId="9c34c8cc-b1df-44f6-bea5-dcf7a54ee35f" providerId="ADAL" clId="{3840EB45-74CA-49F5-8548-3DE287019A31}" dt="2022-12-08T10:52:08.487" v="22420" actId="790"/>
          <ac:spMkLst>
            <pc:docMk/>
            <pc:sldMk cId="3484757520" sldId="485"/>
            <ac:spMk id="8603" creationId="{F88EC735-3D8A-4516-A11E-3E384C15A9E0}"/>
          </ac:spMkLst>
        </pc:spChg>
        <pc:spChg chg="mod">
          <ac:chgData name="Kolakowski, Artur" userId="9c34c8cc-b1df-44f6-bea5-dcf7a54ee35f" providerId="ADAL" clId="{3840EB45-74CA-49F5-8548-3DE287019A31}" dt="2022-12-08T10:52:08.491" v="22421" actId="790"/>
          <ac:spMkLst>
            <pc:docMk/>
            <pc:sldMk cId="3484757520" sldId="485"/>
            <ac:spMk id="8604" creationId="{438D91C9-5F80-4CBD-AAC6-C53CD0F2290E}"/>
          </ac:spMkLst>
        </pc:spChg>
        <pc:spChg chg="mod">
          <ac:chgData name="Kolakowski, Artur" userId="9c34c8cc-b1df-44f6-bea5-dcf7a54ee35f" providerId="ADAL" clId="{3840EB45-74CA-49F5-8548-3DE287019A31}" dt="2022-12-08T10:52:08.494" v="22422" actId="790"/>
          <ac:spMkLst>
            <pc:docMk/>
            <pc:sldMk cId="3484757520" sldId="485"/>
            <ac:spMk id="8605" creationId="{09A6562B-126D-41F4-9183-5F5A1A04CBF3}"/>
          </ac:spMkLst>
        </pc:spChg>
        <pc:spChg chg="mod">
          <ac:chgData name="Kolakowski, Artur" userId="9c34c8cc-b1df-44f6-bea5-dcf7a54ee35f" providerId="ADAL" clId="{3840EB45-74CA-49F5-8548-3DE287019A31}" dt="2022-12-08T10:52:08.497" v="22423" actId="790"/>
          <ac:spMkLst>
            <pc:docMk/>
            <pc:sldMk cId="3484757520" sldId="485"/>
            <ac:spMk id="8606" creationId="{C2A906E8-E5A8-42C2-A969-10BD5583F4C1}"/>
          </ac:spMkLst>
        </pc:spChg>
        <pc:spChg chg="mod">
          <ac:chgData name="Kolakowski, Artur" userId="9c34c8cc-b1df-44f6-bea5-dcf7a54ee35f" providerId="ADAL" clId="{3840EB45-74CA-49F5-8548-3DE287019A31}" dt="2022-12-08T10:52:08.501" v="22424" actId="790"/>
          <ac:spMkLst>
            <pc:docMk/>
            <pc:sldMk cId="3484757520" sldId="485"/>
            <ac:spMk id="8607" creationId="{B0AB76B2-2E81-41DC-97DF-DCA46E08EB5F}"/>
          </ac:spMkLst>
        </pc:spChg>
        <pc:spChg chg="mod">
          <ac:chgData name="Kolakowski, Artur" userId="9c34c8cc-b1df-44f6-bea5-dcf7a54ee35f" providerId="ADAL" clId="{3840EB45-74CA-49F5-8548-3DE287019A31}" dt="2022-12-08T10:52:08.504" v="22425" actId="790"/>
          <ac:spMkLst>
            <pc:docMk/>
            <pc:sldMk cId="3484757520" sldId="485"/>
            <ac:spMk id="8608" creationId="{E65A4A26-A733-4F1E-8484-203D576FA0CB}"/>
          </ac:spMkLst>
        </pc:spChg>
        <pc:spChg chg="mod">
          <ac:chgData name="Kolakowski, Artur" userId="9c34c8cc-b1df-44f6-bea5-dcf7a54ee35f" providerId="ADAL" clId="{3840EB45-74CA-49F5-8548-3DE287019A31}" dt="2022-12-08T10:52:08.508" v="22426" actId="790"/>
          <ac:spMkLst>
            <pc:docMk/>
            <pc:sldMk cId="3484757520" sldId="485"/>
            <ac:spMk id="8609" creationId="{07F4D004-5E8C-449D-873F-E96CBAABCE37}"/>
          </ac:spMkLst>
        </pc:spChg>
        <pc:spChg chg="mod">
          <ac:chgData name="Kolakowski, Artur" userId="9c34c8cc-b1df-44f6-bea5-dcf7a54ee35f" providerId="ADAL" clId="{3840EB45-74CA-49F5-8548-3DE287019A31}" dt="2022-12-08T10:52:08.512" v="22427" actId="790"/>
          <ac:spMkLst>
            <pc:docMk/>
            <pc:sldMk cId="3484757520" sldId="485"/>
            <ac:spMk id="8610" creationId="{5AD30CAC-4FBD-4D07-9050-D0FDFD35CF9B}"/>
          </ac:spMkLst>
        </pc:spChg>
        <pc:spChg chg="mod">
          <ac:chgData name="Kolakowski, Artur" userId="9c34c8cc-b1df-44f6-bea5-dcf7a54ee35f" providerId="ADAL" clId="{3840EB45-74CA-49F5-8548-3DE287019A31}" dt="2022-12-08T10:52:08.516" v="22428" actId="790"/>
          <ac:spMkLst>
            <pc:docMk/>
            <pc:sldMk cId="3484757520" sldId="485"/>
            <ac:spMk id="8611" creationId="{0AE7F049-5956-4B00-AF76-DE239161A6AF}"/>
          </ac:spMkLst>
        </pc:spChg>
        <pc:spChg chg="mod">
          <ac:chgData name="Kolakowski, Artur" userId="9c34c8cc-b1df-44f6-bea5-dcf7a54ee35f" providerId="ADAL" clId="{3840EB45-74CA-49F5-8548-3DE287019A31}" dt="2022-12-08T10:52:08.518" v="22429" actId="790"/>
          <ac:spMkLst>
            <pc:docMk/>
            <pc:sldMk cId="3484757520" sldId="485"/>
            <ac:spMk id="8612" creationId="{1D336400-3E7F-4A06-8F5D-7A625548D3EA}"/>
          </ac:spMkLst>
        </pc:spChg>
        <pc:spChg chg="mod">
          <ac:chgData name="Kolakowski, Artur" userId="9c34c8cc-b1df-44f6-bea5-dcf7a54ee35f" providerId="ADAL" clId="{3840EB45-74CA-49F5-8548-3DE287019A31}" dt="2022-12-08T10:52:08.521" v="22430" actId="790"/>
          <ac:spMkLst>
            <pc:docMk/>
            <pc:sldMk cId="3484757520" sldId="485"/>
            <ac:spMk id="8613" creationId="{7C6929AC-B037-4A86-A285-AD9A07711189}"/>
          </ac:spMkLst>
        </pc:spChg>
        <pc:spChg chg="mod">
          <ac:chgData name="Kolakowski, Artur" userId="9c34c8cc-b1df-44f6-bea5-dcf7a54ee35f" providerId="ADAL" clId="{3840EB45-74CA-49F5-8548-3DE287019A31}" dt="2022-12-08T10:52:08.527" v="22431" actId="790"/>
          <ac:spMkLst>
            <pc:docMk/>
            <pc:sldMk cId="3484757520" sldId="485"/>
            <ac:spMk id="8614" creationId="{1E5708D7-9B69-40D9-A764-2D5D5A7E759E}"/>
          </ac:spMkLst>
        </pc:spChg>
        <pc:spChg chg="mod">
          <ac:chgData name="Kolakowski, Artur" userId="9c34c8cc-b1df-44f6-bea5-dcf7a54ee35f" providerId="ADAL" clId="{3840EB45-74CA-49F5-8548-3DE287019A31}" dt="2022-12-08T10:52:08.530" v="22432" actId="790"/>
          <ac:spMkLst>
            <pc:docMk/>
            <pc:sldMk cId="3484757520" sldId="485"/>
            <ac:spMk id="8615" creationId="{5FFB32FC-EB23-4B1B-A0A3-B0C01BA8AFE0}"/>
          </ac:spMkLst>
        </pc:spChg>
        <pc:spChg chg="mod">
          <ac:chgData name="Kolakowski, Artur" userId="9c34c8cc-b1df-44f6-bea5-dcf7a54ee35f" providerId="ADAL" clId="{3840EB45-74CA-49F5-8548-3DE287019A31}" dt="2022-12-08T10:52:08.530" v="22433" actId="790"/>
          <ac:spMkLst>
            <pc:docMk/>
            <pc:sldMk cId="3484757520" sldId="485"/>
            <ac:spMk id="8616" creationId="{A447EA78-9788-42B1-B13F-794D33E1D9F8}"/>
          </ac:spMkLst>
        </pc:spChg>
        <pc:spChg chg="mod">
          <ac:chgData name="Kolakowski, Artur" userId="9c34c8cc-b1df-44f6-bea5-dcf7a54ee35f" providerId="ADAL" clId="{3840EB45-74CA-49F5-8548-3DE287019A31}" dt="2022-12-08T10:52:08.538" v="22434" actId="790"/>
          <ac:spMkLst>
            <pc:docMk/>
            <pc:sldMk cId="3484757520" sldId="485"/>
            <ac:spMk id="8617" creationId="{233FD2F6-AE87-432A-BE55-704B8A61D497}"/>
          </ac:spMkLst>
        </pc:spChg>
        <pc:spChg chg="mod">
          <ac:chgData name="Kolakowski, Artur" userId="9c34c8cc-b1df-44f6-bea5-dcf7a54ee35f" providerId="ADAL" clId="{3840EB45-74CA-49F5-8548-3DE287019A31}" dt="2022-12-08T10:52:08.546" v="22435" actId="790"/>
          <ac:spMkLst>
            <pc:docMk/>
            <pc:sldMk cId="3484757520" sldId="485"/>
            <ac:spMk id="8618" creationId="{48F02039-6A11-4AFA-9FD1-4B4A9EB229E6}"/>
          </ac:spMkLst>
        </pc:spChg>
        <pc:spChg chg="mod">
          <ac:chgData name="Kolakowski, Artur" userId="9c34c8cc-b1df-44f6-bea5-dcf7a54ee35f" providerId="ADAL" clId="{3840EB45-74CA-49F5-8548-3DE287019A31}" dt="2022-12-08T10:52:08.548" v="22436" actId="790"/>
          <ac:spMkLst>
            <pc:docMk/>
            <pc:sldMk cId="3484757520" sldId="485"/>
            <ac:spMk id="8619" creationId="{2DFE3C6E-A3A2-4C5D-A704-372AC0467F58}"/>
          </ac:spMkLst>
        </pc:spChg>
        <pc:spChg chg="mod">
          <ac:chgData name="Kolakowski, Artur" userId="9c34c8cc-b1df-44f6-bea5-dcf7a54ee35f" providerId="ADAL" clId="{3840EB45-74CA-49F5-8548-3DE287019A31}" dt="2022-12-08T10:52:08.551" v="22437" actId="790"/>
          <ac:spMkLst>
            <pc:docMk/>
            <pc:sldMk cId="3484757520" sldId="485"/>
            <ac:spMk id="8620" creationId="{106F05CC-1233-488F-9692-9F976D61E903}"/>
          </ac:spMkLst>
        </pc:spChg>
        <pc:spChg chg="mod">
          <ac:chgData name="Kolakowski, Artur" userId="9c34c8cc-b1df-44f6-bea5-dcf7a54ee35f" providerId="ADAL" clId="{3840EB45-74CA-49F5-8548-3DE287019A31}" dt="2022-12-08T10:52:08.558" v="22438" actId="790"/>
          <ac:spMkLst>
            <pc:docMk/>
            <pc:sldMk cId="3484757520" sldId="485"/>
            <ac:spMk id="8621" creationId="{349B2B7F-CD47-4600-80D3-91601B0BD36D}"/>
          </ac:spMkLst>
        </pc:spChg>
        <pc:spChg chg="mod">
          <ac:chgData name="Kolakowski, Artur" userId="9c34c8cc-b1df-44f6-bea5-dcf7a54ee35f" providerId="ADAL" clId="{3840EB45-74CA-49F5-8548-3DE287019A31}" dt="2022-12-08T10:52:08.561" v="22439" actId="790"/>
          <ac:spMkLst>
            <pc:docMk/>
            <pc:sldMk cId="3484757520" sldId="485"/>
            <ac:spMk id="8622" creationId="{BF32BEDA-92AA-4391-8898-06E5A5265FAC}"/>
          </ac:spMkLst>
        </pc:spChg>
        <pc:spChg chg="mod">
          <ac:chgData name="Kolakowski, Artur" userId="9c34c8cc-b1df-44f6-bea5-dcf7a54ee35f" providerId="ADAL" clId="{3840EB45-74CA-49F5-8548-3DE287019A31}" dt="2022-12-08T10:52:08.568" v="22440" actId="790"/>
          <ac:spMkLst>
            <pc:docMk/>
            <pc:sldMk cId="3484757520" sldId="485"/>
            <ac:spMk id="8623" creationId="{34B7560B-11AE-4DE8-98CC-35AEBB87F4CF}"/>
          </ac:spMkLst>
        </pc:spChg>
        <pc:spChg chg="mod">
          <ac:chgData name="Kolakowski, Artur" userId="9c34c8cc-b1df-44f6-bea5-dcf7a54ee35f" providerId="ADAL" clId="{3840EB45-74CA-49F5-8548-3DE287019A31}" dt="2022-12-08T10:52:08.571" v="22441" actId="790"/>
          <ac:spMkLst>
            <pc:docMk/>
            <pc:sldMk cId="3484757520" sldId="485"/>
            <ac:spMk id="8624" creationId="{05327684-3CAA-44B7-813F-13D7D9379006}"/>
          </ac:spMkLst>
        </pc:spChg>
        <pc:spChg chg="mod">
          <ac:chgData name="Kolakowski, Artur" userId="9c34c8cc-b1df-44f6-bea5-dcf7a54ee35f" providerId="ADAL" clId="{3840EB45-74CA-49F5-8548-3DE287019A31}" dt="2022-12-08T10:52:08.581" v="22442" actId="790"/>
          <ac:spMkLst>
            <pc:docMk/>
            <pc:sldMk cId="3484757520" sldId="485"/>
            <ac:spMk id="8625" creationId="{9899B0B8-D7A2-45CA-B070-0331D8D9FD68}"/>
          </ac:spMkLst>
        </pc:spChg>
        <pc:spChg chg="mod">
          <ac:chgData name="Kolakowski, Artur" userId="9c34c8cc-b1df-44f6-bea5-dcf7a54ee35f" providerId="ADAL" clId="{3840EB45-74CA-49F5-8548-3DE287019A31}" dt="2022-12-08T10:52:08.581" v="22443" actId="790"/>
          <ac:spMkLst>
            <pc:docMk/>
            <pc:sldMk cId="3484757520" sldId="485"/>
            <ac:spMk id="8626" creationId="{C66BBD37-0615-4FEA-834F-24A421CF4737}"/>
          </ac:spMkLst>
        </pc:spChg>
        <pc:spChg chg="mod">
          <ac:chgData name="Kolakowski, Artur" userId="9c34c8cc-b1df-44f6-bea5-dcf7a54ee35f" providerId="ADAL" clId="{3840EB45-74CA-49F5-8548-3DE287019A31}" dt="2022-12-08T10:52:08.591" v="22444" actId="790"/>
          <ac:spMkLst>
            <pc:docMk/>
            <pc:sldMk cId="3484757520" sldId="485"/>
            <ac:spMk id="8627" creationId="{C2DD94EC-E7E7-4056-93F5-51B154A4CE0E}"/>
          </ac:spMkLst>
        </pc:spChg>
        <pc:spChg chg="mod">
          <ac:chgData name="Kolakowski, Artur" userId="9c34c8cc-b1df-44f6-bea5-dcf7a54ee35f" providerId="ADAL" clId="{3840EB45-74CA-49F5-8548-3DE287019A31}" dt="2022-12-08T10:52:08.591" v="22445" actId="790"/>
          <ac:spMkLst>
            <pc:docMk/>
            <pc:sldMk cId="3484757520" sldId="485"/>
            <ac:spMk id="8628" creationId="{29138689-BB02-4490-BE0E-7431BBD83E66}"/>
          </ac:spMkLst>
        </pc:spChg>
        <pc:spChg chg="mod">
          <ac:chgData name="Kolakowski, Artur" userId="9c34c8cc-b1df-44f6-bea5-dcf7a54ee35f" providerId="ADAL" clId="{3840EB45-74CA-49F5-8548-3DE287019A31}" dt="2022-12-08T10:52:08.598" v="22446" actId="790"/>
          <ac:spMkLst>
            <pc:docMk/>
            <pc:sldMk cId="3484757520" sldId="485"/>
            <ac:spMk id="8629" creationId="{EB2DFEDF-E073-47E6-8C4E-20E4B948B315}"/>
          </ac:spMkLst>
        </pc:spChg>
        <pc:spChg chg="mod">
          <ac:chgData name="Kolakowski, Artur" userId="9c34c8cc-b1df-44f6-bea5-dcf7a54ee35f" providerId="ADAL" clId="{3840EB45-74CA-49F5-8548-3DE287019A31}" dt="2022-12-08T10:52:08.601" v="22447" actId="790"/>
          <ac:spMkLst>
            <pc:docMk/>
            <pc:sldMk cId="3484757520" sldId="485"/>
            <ac:spMk id="8630" creationId="{96ECC3F3-8BC9-4BFE-A234-C877D349F4DB}"/>
          </ac:spMkLst>
        </pc:spChg>
        <pc:spChg chg="mod">
          <ac:chgData name="Kolakowski, Artur" userId="9c34c8cc-b1df-44f6-bea5-dcf7a54ee35f" providerId="ADAL" clId="{3840EB45-74CA-49F5-8548-3DE287019A31}" dt="2022-12-08T10:52:08.608" v="22448" actId="790"/>
          <ac:spMkLst>
            <pc:docMk/>
            <pc:sldMk cId="3484757520" sldId="485"/>
            <ac:spMk id="8631" creationId="{419ED136-9465-49D1-9CB5-EB5D74D240CE}"/>
          </ac:spMkLst>
        </pc:spChg>
        <pc:spChg chg="mod">
          <ac:chgData name="Kolakowski, Artur" userId="9c34c8cc-b1df-44f6-bea5-dcf7a54ee35f" providerId="ADAL" clId="{3840EB45-74CA-49F5-8548-3DE287019A31}" dt="2022-12-08T10:52:08.611" v="22449" actId="790"/>
          <ac:spMkLst>
            <pc:docMk/>
            <pc:sldMk cId="3484757520" sldId="485"/>
            <ac:spMk id="8632" creationId="{631AED7F-3255-4AA6-B706-CDEE888178DF}"/>
          </ac:spMkLst>
        </pc:spChg>
        <pc:spChg chg="mod">
          <ac:chgData name="Kolakowski, Artur" userId="9c34c8cc-b1df-44f6-bea5-dcf7a54ee35f" providerId="ADAL" clId="{3840EB45-74CA-49F5-8548-3DE287019A31}" dt="2022-12-08T10:52:08.618" v="22450" actId="790"/>
          <ac:spMkLst>
            <pc:docMk/>
            <pc:sldMk cId="3484757520" sldId="485"/>
            <ac:spMk id="8633" creationId="{E644B837-3374-44A9-A176-393A939F68D0}"/>
          </ac:spMkLst>
        </pc:spChg>
        <pc:spChg chg="mod">
          <ac:chgData name="Kolakowski, Artur" userId="9c34c8cc-b1df-44f6-bea5-dcf7a54ee35f" providerId="ADAL" clId="{3840EB45-74CA-49F5-8548-3DE287019A31}" dt="2022-12-08T10:52:08.621" v="22451" actId="790"/>
          <ac:spMkLst>
            <pc:docMk/>
            <pc:sldMk cId="3484757520" sldId="485"/>
            <ac:spMk id="8634" creationId="{43170FDC-F2DA-44FB-B30A-9929F417E3A1}"/>
          </ac:spMkLst>
        </pc:spChg>
        <pc:spChg chg="mod">
          <ac:chgData name="Kolakowski, Artur" userId="9c34c8cc-b1df-44f6-bea5-dcf7a54ee35f" providerId="ADAL" clId="{3840EB45-74CA-49F5-8548-3DE287019A31}" dt="2022-12-08T10:52:08.627" v="22452" actId="790"/>
          <ac:spMkLst>
            <pc:docMk/>
            <pc:sldMk cId="3484757520" sldId="485"/>
            <ac:spMk id="8635" creationId="{433C5AE3-71FE-44A8-A181-6E219FB796D9}"/>
          </ac:spMkLst>
        </pc:spChg>
        <pc:spChg chg="mod">
          <ac:chgData name="Kolakowski, Artur" userId="9c34c8cc-b1df-44f6-bea5-dcf7a54ee35f" providerId="ADAL" clId="{3840EB45-74CA-49F5-8548-3DE287019A31}" dt="2022-12-08T10:52:08.631" v="22453" actId="790"/>
          <ac:spMkLst>
            <pc:docMk/>
            <pc:sldMk cId="3484757520" sldId="485"/>
            <ac:spMk id="8636" creationId="{1E46A79E-A9C6-4764-B227-76F26164DB34}"/>
          </ac:spMkLst>
        </pc:spChg>
        <pc:spChg chg="mod">
          <ac:chgData name="Kolakowski, Artur" userId="9c34c8cc-b1df-44f6-bea5-dcf7a54ee35f" providerId="ADAL" clId="{3840EB45-74CA-49F5-8548-3DE287019A31}" dt="2022-12-08T10:52:08.636" v="22454" actId="790"/>
          <ac:spMkLst>
            <pc:docMk/>
            <pc:sldMk cId="3484757520" sldId="485"/>
            <ac:spMk id="8637" creationId="{92A40227-627C-4C9C-8F39-F30E5BC9410B}"/>
          </ac:spMkLst>
        </pc:spChg>
        <pc:spChg chg="mod">
          <ac:chgData name="Kolakowski, Artur" userId="9c34c8cc-b1df-44f6-bea5-dcf7a54ee35f" providerId="ADAL" clId="{3840EB45-74CA-49F5-8548-3DE287019A31}" dt="2022-12-08T10:52:08.641" v="22455" actId="790"/>
          <ac:spMkLst>
            <pc:docMk/>
            <pc:sldMk cId="3484757520" sldId="485"/>
            <ac:spMk id="8638" creationId="{6AD4D36D-9375-4C3E-A622-8C938DF2BA64}"/>
          </ac:spMkLst>
        </pc:spChg>
        <pc:spChg chg="mod">
          <ac:chgData name="Kolakowski, Artur" userId="9c34c8cc-b1df-44f6-bea5-dcf7a54ee35f" providerId="ADAL" clId="{3840EB45-74CA-49F5-8548-3DE287019A31}" dt="2022-12-08T10:52:08.646" v="22456" actId="790"/>
          <ac:spMkLst>
            <pc:docMk/>
            <pc:sldMk cId="3484757520" sldId="485"/>
            <ac:spMk id="8639" creationId="{E4F7CC78-D157-4C34-93B5-6EBEDFF22431}"/>
          </ac:spMkLst>
        </pc:spChg>
        <pc:spChg chg="mod">
          <ac:chgData name="Kolakowski, Artur" userId="9c34c8cc-b1df-44f6-bea5-dcf7a54ee35f" providerId="ADAL" clId="{3840EB45-74CA-49F5-8548-3DE287019A31}" dt="2022-12-08T10:52:08.651" v="22457" actId="790"/>
          <ac:spMkLst>
            <pc:docMk/>
            <pc:sldMk cId="3484757520" sldId="485"/>
            <ac:spMk id="8640" creationId="{C53D2814-1460-4BE6-A33E-6F6E27562E87}"/>
          </ac:spMkLst>
        </pc:spChg>
        <pc:spChg chg="mod">
          <ac:chgData name="Kolakowski, Artur" userId="9c34c8cc-b1df-44f6-bea5-dcf7a54ee35f" providerId="ADAL" clId="{3840EB45-74CA-49F5-8548-3DE287019A31}" dt="2022-12-08T10:52:08.656" v="22458" actId="790"/>
          <ac:spMkLst>
            <pc:docMk/>
            <pc:sldMk cId="3484757520" sldId="485"/>
            <ac:spMk id="8641" creationId="{275841D9-47B6-4048-8201-9E591D4337FD}"/>
          </ac:spMkLst>
        </pc:spChg>
        <pc:spChg chg="mod">
          <ac:chgData name="Kolakowski, Artur" userId="9c34c8cc-b1df-44f6-bea5-dcf7a54ee35f" providerId="ADAL" clId="{3840EB45-74CA-49F5-8548-3DE287019A31}" dt="2022-12-08T10:52:08.658" v="22459" actId="790"/>
          <ac:spMkLst>
            <pc:docMk/>
            <pc:sldMk cId="3484757520" sldId="485"/>
            <ac:spMk id="8642" creationId="{B366078D-5335-4678-8AD0-93B88167EF1C}"/>
          </ac:spMkLst>
        </pc:spChg>
        <pc:spChg chg="mod">
          <ac:chgData name="Kolakowski, Artur" userId="9c34c8cc-b1df-44f6-bea5-dcf7a54ee35f" providerId="ADAL" clId="{3840EB45-74CA-49F5-8548-3DE287019A31}" dt="2022-12-08T10:52:08.661" v="22460" actId="790"/>
          <ac:spMkLst>
            <pc:docMk/>
            <pc:sldMk cId="3484757520" sldId="485"/>
            <ac:spMk id="8643" creationId="{ECCC2007-1F13-4772-9BD6-BB86C486ABEF}"/>
          </ac:spMkLst>
        </pc:spChg>
        <pc:spChg chg="mod">
          <ac:chgData name="Kolakowski, Artur" userId="9c34c8cc-b1df-44f6-bea5-dcf7a54ee35f" providerId="ADAL" clId="{3840EB45-74CA-49F5-8548-3DE287019A31}" dt="2022-12-08T10:52:08.668" v="22461" actId="790"/>
          <ac:spMkLst>
            <pc:docMk/>
            <pc:sldMk cId="3484757520" sldId="485"/>
            <ac:spMk id="8644" creationId="{59778DC2-CD5D-4488-8CEE-FBEF6A61D89B}"/>
          </ac:spMkLst>
        </pc:spChg>
        <pc:spChg chg="mod">
          <ac:chgData name="Kolakowski, Artur" userId="9c34c8cc-b1df-44f6-bea5-dcf7a54ee35f" providerId="ADAL" clId="{3840EB45-74CA-49F5-8548-3DE287019A31}" dt="2022-12-08T10:52:08.671" v="22462" actId="790"/>
          <ac:spMkLst>
            <pc:docMk/>
            <pc:sldMk cId="3484757520" sldId="485"/>
            <ac:spMk id="8645" creationId="{93225FE3-623A-493C-B7AF-0C370B2AAFA2}"/>
          </ac:spMkLst>
        </pc:spChg>
        <pc:spChg chg="mod">
          <ac:chgData name="Kolakowski, Artur" userId="9c34c8cc-b1df-44f6-bea5-dcf7a54ee35f" providerId="ADAL" clId="{3840EB45-74CA-49F5-8548-3DE287019A31}" dt="2022-12-08T10:52:08.678" v="22463" actId="790"/>
          <ac:spMkLst>
            <pc:docMk/>
            <pc:sldMk cId="3484757520" sldId="485"/>
            <ac:spMk id="8646" creationId="{F52059F6-8199-47F8-9D9E-9525E569EF40}"/>
          </ac:spMkLst>
        </pc:spChg>
        <pc:spChg chg="mod">
          <ac:chgData name="Kolakowski, Artur" userId="9c34c8cc-b1df-44f6-bea5-dcf7a54ee35f" providerId="ADAL" clId="{3840EB45-74CA-49F5-8548-3DE287019A31}" dt="2022-12-08T10:52:08.681" v="22464" actId="790"/>
          <ac:spMkLst>
            <pc:docMk/>
            <pc:sldMk cId="3484757520" sldId="485"/>
            <ac:spMk id="8647" creationId="{E89D1819-FF98-4ED2-9229-CB4EF40A7689}"/>
          </ac:spMkLst>
        </pc:spChg>
        <pc:spChg chg="mod">
          <ac:chgData name="Kolakowski, Artur" userId="9c34c8cc-b1df-44f6-bea5-dcf7a54ee35f" providerId="ADAL" clId="{3840EB45-74CA-49F5-8548-3DE287019A31}" dt="2022-12-08T10:52:08.686" v="22465" actId="790"/>
          <ac:spMkLst>
            <pc:docMk/>
            <pc:sldMk cId="3484757520" sldId="485"/>
            <ac:spMk id="8648" creationId="{EA9373C1-E977-424C-813D-A9C27B998293}"/>
          </ac:spMkLst>
        </pc:spChg>
        <pc:spChg chg="mod">
          <ac:chgData name="Kolakowski, Artur" userId="9c34c8cc-b1df-44f6-bea5-dcf7a54ee35f" providerId="ADAL" clId="{3840EB45-74CA-49F5-8548-3DE287019A31}" dt="2022-12-08T10:52:08.691" v="22466" actId="790"/>
          <ac:spMkLst>
            <pc:docMk/>
            <pc:sldMk cId="3484757520" sldId="485"/>
            <ac:spMk id="8649" creationId="{2BD6ED2D-616B-4EFE-A0A5-F68A7AFDC9E9}"/>
          </ac:spMkLst>
        </pc:spChg>
        <pc:spChg chg="mod">
          <ac:chgData name="Kolakowski, Artur" userId="9c34c8cc-b1df-44f6-bea5-dcf7a54ee35f" providerId="ADAL" clId="{3840EB45-74CA-49F5-8548-3DE287019A31}" dt="2022-12-08T10:52:08.691" v="22467" actId="790"/>
          <ac:spMkLst>
            <pc:docMk/>
            <pc:sldMk cId="3484757520" sldId="485"/>
            <ac:spMk id="8650" creationId="{CFEF542F-735F-451D-88E2-15C76624924C}"/>
          </ac:spMkLst>
        </pc:spChg>
        <pc:spChg chg="mod">
          <ac:chgData name="Kolakowski, Artur" userId="9c34c8cc-b1df-44f6-bea5-dcf7a54ee35f" providerId="ADAL" clId="{3840EB45-74CA-49F5-8548-3DE287019A31}" dt="2022-12-08T10:52:08.698" v="22468" actId="790"/>
          <ac:spMkLst>
            <pc:docMk/>
            <pc:sldMk cId="3484757520" sldId="485"/>
            <ac:spMk id="8651" creationId="{8375F4E2-F5DB-40F0-BB58-527747BE61A4}"/>
          </ac:spMkLst>
        </pc:spChg>
        <pc:spChg chg="mod">
          <ac:chgData name="Kolakowski, Artur" userId="9c34c8cc-b1df-44f6-bea5-dcf7a54ee35f" providerId="ADAL" clId="{3840EB45-74CA-49F5-8548-3DE287019A31}" dt="2022-12-08T10:52:08.702" v="22469" actId="790"/>
          <ac:spMkLst>
            <pc:docMk/>
            <pc:sldMk cId="3484757520" sldId="485"/>
            <ac:spMk id="8652" creationId="{2CC74767-CF61-4B2B-8D14-6E384BA6010B}"/>
          </ac:spMkLst>
        </pc:spChg>
        <pc:spChg chg="mod">
          <ac:chgData name="Kolakowski, Artur" userId="9c34c8cc-b1df-44f6-bea5-dcf7a54ee35f" providerId="ADAL" clId="{3840EB45-74CA-49F5-8548-3DE287019A31}" dt="2022-12-08T10:52:08.708" v="22470" actId="790"/>
          <ac:spMkLst>
            <pc:docMk/>
            <pc:sldMk cId="3484757520" sldId="485"/>
            <ac:spMk id="8653" creationId="{5E810EBD-D64D-4077-BBBA-7F20F2F4CC19}"/>
          </ac:spMkLst>
        </pc:spChg>
        <pc:spChg chg="mod">
          <ac:chgData name="Kolakowski, Artur" userId="9c34c8cc-b1df-44f6-bea5-dcf7a54ee35f" providerId="ADAL" clId="{3840EB45-74CA-49F5-8548-3DE287019A31}" dt="2022-12-08T10:52:08.712" v="22471" actId="790"/>
          <ac:spMkLst>
            <pc:docMk/>
            <pc:sldMk cId="3484757520" sldId="485"/>
            <ac:spMk id="8654" creationId="{D456B8C3-29A9-4BE0-8157-E1C4420742B0}"/>
          </ac:spMkLst>
        </pc:spChg>
        <pc:spChg chg="mod">
          <ac:chgData name="Kolakowski, Artur" userId="9c34c8cc-b1df-44f6-bea5-dcf7a54ee35f" providerId="ADAL" clId="{3840EB45-74CA-49F5-8548-3DE287019A31}" dt="2022-12-08T10:52:08.717" v="22472" actId="790"/>
          <ac:spMkLst>
            <pc:docMk/>
            <pc:sldMk cId="3484757520" sldId="485"/>
            <ac:spMk id="8655" creationId="{8B1EE822-D67A-4980-8EFC-E8B0134CA02D}"/>
          </ac:spMkLst>
        </pc:spChg>
        <pc:spChg chg="mod">
          <ac:chgData name="Kolakowski, Artur" userId="9c34c8cc-b1df-44f6-bea5-dcf7a54ee35f" providerId="ADAL" clId="{3840EB45-74CA-49F5-8548-3DE287019A31}" dt="2022-12-08T10:52:08.718" v="22473" actId="790"/>
          <ac:spMkLst>
            <pc:docMk/>
            <pc:sldMk cId="3484757520" sldId="485"/>
            <ac:spMk id="8656" creationId="{8B0BADC0-D6AB-4850-8789-F564A19649B2}"/>
          </ac:spMkLst>
        </pc:spChg>
        <pc:spChg chg="mod">
          <ac:chgData name="Kolakowski, Artur" userId="9c34c8cc-b1df-44f6-bea5-dcf7a54ee35f" providerId="ADAL" clId="{3840EB45-74CA-49F5-8548-3DE287019A31}" dt="2022-12-08T10:52:08.722" v="22474" actId="790"/>
          <ac:spMkLst>
            <pc:docMk/>
            <pc:sldMk cId="3484757520" sldId="485"/>
            <ac:spMk id="8657" creationId="{F7822ABE-4E98-40A5-8107-C9F5F8DADC41}"/>
          </ac:spMkLst>
        </pc:spChg>
        <pc:spChg chg="mod">
          <ac:chgData name="Kolakowski, Artur" userId="9c34c8cc-b1df-44f6-bea5-dcf7a54ee35f" providerId="ADAL" clId="{3840EB45-74CA-49F5-8548-3DE287019A31}" dt="2022-12-08T10:52:08.727" v="22475" actId="790"/>
          <ac:spMkLst>
            <pc:docMk/>
            <pc:sldMk cId="3484757520" sldId="485"/>
            <ac:spMk id="8658" creationId="{6F5197BF-BB40-45D2-9920-BA05337843CC}"/>
          </ac:spMkLst>
        </pc:spChg>
        <pc:spChg chg="mod">
          <ac:chgData name="Kolakowski, Artur" userId="9c34c8cc-b1df-44f6-bea5-dcf7a54ee35f" providerId="ADAL" clId="{3840EB45-74CA-49F5-8548-3DE287019A31}" dt="2022-12-08T10:52:08.732" v="22476" actId="790"/>
          <ac:spMkLst>
            <pc:docMk/>
            <pc:sldMk cId="3484757520" sldId="485"/>
            <ac:spMk id="8659" creationId="{72747114-6909-4BAE-9E95-691AD852BDC2}"/>
          </ac:spMkLst>
        </pc:spChg>
        <pc:spChg chg="mod">
          <ac:chgData name="Kolakowski, Artur" userId="9c34c8cc-b1df-44f6-bea5-dcf7a54ee35f" providerId="ADAL" clId="{3840EB45-74CA-49F5-8548-3DE287019A31}" dt="2022-12-08T10:52:08.732" v="22477" actId="790"/>
          <ac:spMkLst>
            <pc:docMk/>
            <pc:sldMk cId="3484757520" sldId="485"/>
            <ac:spMk id="8660" creationId="{8AFD8C3A-6C28-46DD-839D-9D8C7B6CEB87}"/>
          </ac:spMkLst>
        </pc:spChg>
        <pc:spChg chg="mod">
          <ac:chgData name="Kolakowski, Artur" userId="9c34c8cc-b1df-44f6-bea5-dcf7a54ee35f" providerId="ADAL" clId="{3840EB45-74CA-49F5-8548-3DE287019A31}" dt="2022-12-08T10:52:08.737" v="22478" actId="790"/>
          <ac:spMkLst>
            <pc:docMk/>
            <pc:sldMk cId="3484757520" sldId="485"/>
            <ac:spMk id="8661" creationId="{B01F019E-4649-4877-AE84-793B9EFA0601}"/>
          </ac:spMkLst>
        </pc:spChg>
        <pc:spChg chg="mod">
          <ac:chgData name="Kolakowski, Artur" userId="9c34c8cc-b1df-44f6-bea5-dcf7a54ee35f" providerId="ADAL" clId="{3840EB45-74CA-49F5-8548-3DE287019A31}" dt="2022-12-08T10:52:08.743" v="22479" actId="790"/>
          <ac:spMkLst>
            <pc:docMk/>
            <pc:sldMk cId="3484757520" sldId="485"/>
            <ac:spMk id="8662" creationId="{8FB07309-29EB-4FE8-B84E-861A3375BD9F}"/>
          </ac:spMkLst>
        </pc:spChg>
        <pc:spChg chg="mod">
          <ac:chgData name="Kolakowski, Artur" userId="9c34c8cc-b1df-44f6-bea5-dcf7a54ee35f" providerId="ADAL" clId="{3840EB45-74CA-49F5-8548-3DE287019A31}" dt="2022-12-08T10:52:08.748" v="22480" actId="790"/>
          <ac:spMkLst>
            <pc:docMk/>
            <pc:sldMk cId="3484757520" sldId="485"/>
            <ac:spMk id="8663" creationId="{EA90F51B-EDD5-4B94-97BB-0EA2630A37BE}"/>
          </ac:spMkLst>
        </pc:spChg>
        <pc:spChg chg="mod">
          <ac:chgData name="Kolakowski, Artur" userId="9c34c8cc-b1df-44f6-bea5-dcf7a54ee35f" providerId="ADAL" clId="{3840EB45-74CA-49F5-8548-3DE287019A31}" dt="2022-12-08T10:52:08.753" v="22481" actId="790"/>
          <ac:spMkLst>
            <pc:docMk/>
            <pc:sldMk cId="3484757520" sldId="485"/>
            <ac:spMk id="8664" creationId="{BE6EDF79-8455-420D-9E72-9A6F3CEC9F68}"/>
          </ac:spMkLst>
        </pc:spChg>
        <pc:spChg chg="mod">
          <ac:chgData name="Kolakowski, Artur" userId="9c34c8cc-b1df-44f6-bea5-dcf7a54ee35f" providerId="ADAL" clId="{3840EB45-74CA-49F5-8548-3DE287019A31}" dt="2022-12-08T10:52:08.758" v="22482" actId="790"/>
          <ac:spMkLst>
            <pc:docMk/>
            <pc:sldMk cId="3484757520" sldId="485"/>
            <ac:spMk id="8665" creationId="{9F40A432-9C39-424B-8C35-E03D7B5D648A}"/>
          </ac:spMkLst>
        </pc:spChg>
        <pc:spChg chg="mod">
          <ac:chgData name="Kolakowski, Artur" userId="9c34c8cc-b1df-44f6-bea5-dcf7a54ee35f" providerId="ADAL" clId="{3840EB45-74CA-49F5-8548-3DE287019A31}" dt="2022-12-08T10:52:08.763" v="22483" actId="790"/>
          <ac:spMkLst>
            <pc:docMk/>
            <pc:sldMk cId="3484757520" sldId="485"/>
            <ac:spMk id="8666" creationId="{9CEA2610-BB2C-4214-91BE-711ED8CA2F5C}"/>
          </ac:spMkLst>
        </pc:spChg>
        <pc:spChg chg="mod">
          <ac:chgData name="Kolakowski, Artur" userId="9c34c8cc-b1df-44f6-bea5-dcf7a54ee35f" providerId="ADAL" clId="{3840EB45-74CA-49F5-8548-3DE287019A31}" dt="2022-12-08T10:52:08.767" v="22484" actId="790"/>
          <ac:spMkLst>
            <pc:docMk/>
            <pc:sldMk cId="3484757520" sldId="485"/>
            <ac:spMk id="8667" creationId="{0BEC0FD5-1A47-40F3-BE09-751A952A3577}"/>
          </ac:spMkLst>
        </pc:spChg>
        <pc:spChg chg="mod">
          <ac:chgData name="Kolakowski, Artur" userId="9c34c8cc-b1df-44f6-bea5-dcf7a54ee35f" providerId="ADAL" clId="{3840EB45-74CA-49F5-8548-3DE287019A31}" dt="2022-12-08T10:52:08.772" v="22485" actId="790"/>
          <ac:spMkLst>
            <pc:docMk/>
            <pc:sldMk cId="3484757520" sldId="485"/>
            <ac:spMk id="8668" creationId="{CCDD2049-3952-4C9E-9164-0FBC5A3A0753}"/>
          </ac:spMkLst>
        </pc:spChg>
        <pc:spChg chg="mod">
          <ac:chgData name="Kolakowski, Artur" userId="9c34c8cc-b1df-44f6-bea5-dcf7a54ee35f" providerId="ADAL" clId="{3840EB45-74CA-49F5-8548-3DE287019A31}" dt="2022-12-08T10:52:08.772" v="22486" actId="790"/>
          <ac:spMkLst>
            <pc:docMk/>
            <pc:sldMk cId="3484757520" sldId="485"/>
            <ac:spMk id="8669" creationId="{292557CD-A4CB-44FA-B861-28DAFC7B937B}"/>
          </ac:spMkLst>
        </pc:spChg>
        <pc:spChg chg="mod">
          <ac:chgData name="Kolakowski, Artur" userId="9c34c8cc-b1df-44f6-bea5-dcf7a54ee35f" providerId="ADAL" clId="{3840EB45-74CA-49F5-8548-3DE287019A31}" dt="2022-12-08T10:52:08.777" v="22487" actId="790"/>
          <ac:spMkLst>
            <pc:docMk/>
            <pc:sldMk cId="3484757520" sldId="485"/>
            <ac:spMk id="8670" creationId="{EEA10FB2-4BE1-4374-B3CB-CB9B793806C7}"/>
          </ac:spMkLst>
        </pc:spChg>
        <pc:spChg chg="mod">
          <ac:chgData name="Kolakowski, Artur" userId="9c34c8cc-b1df-44f6-bea5-dcf7a54ee35f" providerId="ADAL" clId="{3840EB45-74CA-49F5-8548-3DE287019A31}" dt="2022-12-08T10:52:08.782" v="22488" actId="790"/>
          <ac:spMkLst>
            <pc:docMk/>
            <pc:sldMk cId="3484757520" sldId="485"/>
            <ac:spMk id="8671" creationId="{FFD18B59-28FE-4EEC-AA29-C80150BD509E}"/>
          </ac:spMkLst>
        </pc:spChg>
        <pc:spChg chg="mod">
          <ac:chgData name="Kolakowski, Artur" userId="9c34c8cc-b1df-44f6-bea5-dcf7a54ee35f" providerId="ADAL" clId="{3840EB45-74CA-49F5-8548-3DE287019A31}" dt="2022-12-08T10:52:08.787" v="22489" actId="790"/>
          <ac:spMkLst>
            <pc:docMk/>
            <pc:sldMk cId="3484757520" sldId="485"/>
            <ac:spMk id="8672" creationId="{E4A5ABD0-F8DB-472E-B9CF-A378EF2C6CAB}"/>
          </ac:spMkLst>
        </pc:spChg>
        <pc:spChg chg="mod">
          <ac:chgData name="Kolakowski, Artur" userId="9c34c8cc-b1df-44f6-bea5-dcf7a54ee35f" providerId="ADAL" clId="{3840EB45-74CA-49F5-8548-3DE287019A31}" dt="2022-12-08T10:52:08.792" v="22490" actId="790"/>
          <ac:spMkLst>
            <pc:docMk/>
            <pc:sldMk cId="3484757520" sldId="485"/>
            <ac:spMk id="8673" creationId="{D33A5B59-0F10-4A70-8A7A-E35361CCBD7E}"/>
          </ac:spMkLst>
        </pc:spChg>
        <pc:spChg chg="mod">
          <ac:chgData name="Kolakowski, Artur" userId="9c34c8cc-b1df-44f6-bea5-dcf7a54ee35f" providerId="ADAL" clId="{3840EB45-74CA-49F5-8548-3DE287019A31}" dt="2022-12-08T10:52:08.797" v="22491" actId="790"/>
          <ac:spMkLst>
            <pc:docMk/>
            <pc:sldMk cId="3484757520" sldId="485"/>
            <ac:spMk id="8674" creationId="{E9845429-882E-4042-9838-E74CFD4ADCC1}"/>
          </ac:spMkLst>
        </pc:spChg>
        <pc:spChg chg="mod">
          <ac:chgData name="Kolakowski, Artur" userId="9c34c8cc-b1df-44f6-bea5-dcf7a54ee35f" providerId="ADAL" clId="{3840EB45-74CA-49F5-8548-3DE287019A31}" dt="2022-12-08T10:52:08.797" v="22492" actId="790"/>
          <ac:spMkLst>
            <pc:docMk/>
            <pc:sldMk cId="3484757520" sldId="485"/>
            <ac:spMk id="8675" creationId="{F7989EC3-AE63-4273-8995-E6D596E6DE78}"/>
          </ac:spMkLst>
        </pc:spChg>
        <pc:spChg chg="mod">
          <ac:chgData name="Kolakowski, Artur" userId="9c34c8cc-b1df-44f6-bea5-dcf7a54ee35f" providerId="ADAL" clId="{3840EB45-74CA-49F5-8548-3DE287019A31}" dt="2022-12-08T10:52:08.802" v="22493" actId="790"/>
          <ac:spMkLst>
            <pc:docMk/>
            <pc:sldMk cId="3484757520" sldId="485"/>
            <ac:spMk id="8676" creationId="{00DEACA6-894F-4F15-943C-1BC5B9B61107}"/>
          </ac:spMkLst>
        </pc:spChg>
        <pc:spChg chg="mod">
          <ac:chgData name="Kolakowski, Artur" userId="9c34c8cc-b1df-44f6-bea5-dcf7a54ee35f" providerId="ADAL" clId="{3840EB45-74CA-49F5-8548-3DE287019A31}" dt="2022-12-08T10:52:08.807" v="22494" actId="790"/>
          <ac:spMkLst>
            <pc:docMk/>
            <pc:sldMk cId="3484757520" sldId="485"/>
            <ac:spMk id="8677" creationId="{0C207292-7A61-4C00-9EC9-BD91A141B929}"/>
          </ac:spMkLst>
        </pc:spChg>
        <pc:spChg chg="mod">
          <ac:chgData name="Kolakowski, Artur" userId="9c34c8cc-b1df-44f6-bea5-dcf7a54ee35f" providerId="ADAL" clId="{3840EB45-74CA-49F5-8548-3DE287019A31}" dt="2022-12-08T10:52:08.812" v="22495" actId="790"/>
          <ac:spMkLst>
            <pc:docMk/>
            <pc:sldMk cId="3484757520" sldId="485"/>
            <ac:spMk id="8678" creationId="{6C572877-1477-4A8B-BEE6-874C6810DA48}"/>
          </ac:spMkLst>
        </pc:spChg>
        <pc:spChg chg="mod">
          <ac:chgData name="Kolakowski, Artur" userId="9c34c8cc-b1df-44f6-bea5-dcf7a54ee35f" providerId="ADAL" clId="{3840EB45-74CA-49F5-8548-3DE287019A31}" dt="2022-12-08T10:52:08.817" v="22496" actId="790"/>
          <ac:spMkLst>
            <pc:docMk/>
            <pc:sldMk cId="3484757520" sldId="485"/>
            <ac:spMk id="8679" creationId="{BA40C3F9-A794-4707-AE55-9AACC5B303ED}"/>
          </ac:spMkLst>
        </pc:spChg>
        <pc:spChg chg="mod">
          <ac:chgData name="Kolakowski, Artur" userId="9c34c8cc-b1df-44f6-bea5-dcf7a54ee35f" providerId="ADAL" clId="{3840EB45-74CA-49F5-8548-3DE287019A31}" dt="2022-12-08T10:52:08.822" v="22497" actId="790"/>
          <ac:spMkLst>
            <pc:docMk/>
            <pc:sldMk cId="3484757520" sldId="485"/>
            <ac:spMk id="8680" creationId="{FA47D312-977F-4704-A90B-25AECA5355CF}"/>
          </ac:spMkLst>
        </pc:spChg>
        <pc:spChg chg="mod">
          <ac:chgData name="Kolakowski, Artur" userId="9c34c8cc-b1df-44f6-bea5-dcf7a54ee35f" providerId="ADAL" clId="{3840EB45-74CA-49F5-8548-3DE287019A31}" dt="2022-12-08T10:52:08.827" v="22498" actId="790"/>
          <ac:spMkLst>
            <pc:docMk/>
            <pc:sldMk cId="3484757520" sldId="485"/>
            <ac:spMk id="8681" creationId="{8F7853EC-BD0F-4190-B307-C972BE794A7D}"/>
          </ac:spMkLst>
        </pc:spChg>
        <pc:spChg chg="mod">
          <ac:chgData name="Kolakowski, Artur" userId="9c34c8cc-b1df-44f6-bea5-dcf7a54ee35f" providerId="ADAL" clId="{3840EB45-74CA-49F5-8548-3DE287019A31}" dt="2022-12-08T10:52:08.832" v="22499" actId="790"/>
          <ac:spMkLst>
            <pc:docMk/>
            <pc:sldMk cId="3484757520" sldId="485"/>
            <ac:spMk id="8682" creationId="{4E0BA7CD-ADCC-4B66-A62E-872B7748A7CB}"/>
          </ac:spMkLst>
        </pc:spChg>
        <pc:spChg chg="mod">
          <ac:chgData name="Kolakowski, Artur" userId="9c34c8cc-b1df-44f6-bea5-dcf7a54ee35f" providerId="ADAL" clId="{3840EB45-74CA-49F5-8548-3DE287019A31}" dt="2022-12-08T10:52:08.832" v="22500" actId="790"/>
          <ac:spMkLst>
            <pc:docMk/>
            <pc:sldMk cId="3484757520" sldId="485"/>
            <ac:spMk id="8683" creationId="{746E1FC6-79E4-4FD0-B8F5-0BCEDE812231}"/>
          </ac:spMkLst>
        </pc:spChg>
        <pc:spChg chg="mod">
          <ac:chgData name="Kolakowski, Artur" userId="9c34c8cc-b1df-44f6-bea5-dcf7a54ee35f" providerId="ADAL" clId="{3840EB45-74CA-49F5-8548-3DE287019A31}" dt="2022-12-08T10:52:08.837" v="22501" actId="790"/>
          <ac:spMkLst>
            <pc:docMk/>
            <pc:sldMk cId="3484757520" sldId="485"/>
            <ac:spMk id="8684" creationId="{533AC6E1-C8E6-4570-A7BF-02B771426EBA}"/>
          </ac:spMkLst>
        </pc:spChg>
        <pc:spChg chg="mod">
          <ac:chgData name="Kolakowski, Artur" userId="9c34c8cc-b1df-44f6-bea5-dcf7a54ee35f" providerId="ADAL" clId="{3840EB45-74CA-49F5-8548-3DE287019A31}" dt="2022-12-08T10:52:08.842" v="22502" actId="790"/>
          <ac:spMkLst>
            <pc:docMk/>
            <pc:sldMk cId="3484757520" sldId="485"/>
            <ac:spMk id="8685" creationId="{81C60BA8-F3AC-4511-9BC8-38274FA5E2C0}"/>
          </ac:spMkLst>
        </pc:spChg>
        <pc:spChg chg="mod">
          <ac:chgData name="Kolakowski, Artur" userId="9c34c8cc-b1df-44f6-bea5-dcf7a54ee35f" providerId="ADAL" clId="{3840EB45-74CA-49F5-8548-3DE287019A31}" dt="2022-12-08T10:52:08.847" v="22503" actId="790"/>
          <ac:spMkLst>
            <pc:docMk/>
            <pc:sldMk cId="3484757520" sldId="485"/>
            <ac:spMk id="8686" creationId="{5EBBF481-A47D-4303-82D3-9ECDCE1EA30B}"/>
          </ac:spMkLst>
        </pc:spChg>
        <pc:spChg chg="mod">
          <ac:chgData name="Kolakowski, Artur" userId="9c34c8cc-b1df-44f6-bea5-dcf7a54ee35f" providerId="ADAL" clId="{3840EB45-74CA-49F5-8548-3DE287019A31}" dt="2022-12-08T10:52:08.852" v="22504" actId="790"/>
          <ac:spMkLst>
            <pc:docMk/>
            <pc:sldMk cId="3484757520" sldId="485"/>
            <ac:spMk id="8687" creationId="{46CAC658-A4C7-422B-8315-FF50C7393055}"/>
          </ac:spMkLst>
        </pc:spChg>
        <pc:spChg chg="mod">
          <ac:chgData name="Kolakowski, Artur" userId="9c34c8cc-b1df-44f6-bea5-dcf7a54ee35f" providerId="ADAL" clId="{3840EB45-74CA-49F5-8548-3DE287019A31}" dt="2022-12-08T10:52:08.857" v="22505" actId="790"/>
          <ac:spMkLst>
            <pc:docMk/>
            <pc:sldMk cId="3484757520" sldId="485"/>
            <ac:spMk id="8688" creationId="{C3D5A1FA-199E-410C-BED8-4D915614F050}"/>
          </ac:spMkLst>
        </pc:spChg>
        <pc:spChg chg="mod">
          <ac:chgData name="Kolakowski, Artur" userId="9c34c8cc-b1df-44f6-bea5-dcf7a54ee35f" providerId="ADAL" clId="{3840EB45-74CA-49F5-8548-3DE287019A31}" dt="2022-12-08T10:52:08.857" v="22506" actId="790"/>
          <ac:spMkLst>
            <pc:docMk/>
            <pc:sldMk cId="3484757520" sldId="485"/>
            <ac:spMk id="8689" creationId="{0CA92E08-A472-4469-BBC0-12808597A7EF}"/>
          </ac:spMkLst>
        </pc:spChg>
        <pc:spChg chg="mod">
          <ac:chgData name="Kolakowski, Artur" userId="9c34c8cc-b1df-44f6-bea5-dcf7a54ee35f" providerId="ADAL" clId="{3840EB45-74CA-49F5-8548-3DE287019A31}" dt="2022-12-08T10:52:08.863" v="22507" actId="790"/>
          <ac:spMkLst>
            <pc:docMk/>
            <pc:sldMk cId="3484757520" sldId="485"/>
            <ac:spMk id="8690" creationId="{36DA2FFD-EA3D-468B-BD73-C1A4C8BA368D}"/>
          </ac:spMkLst>
        </pc:spChg>
        <pc:spChg chg="mod">
          <ac:chgData name="Kolakowski, Artur" userId="9c34c8cc-b1df-44f6-bea5-dcf7a54ee35f" providerId="ADAL" clId="{3840EB45-74CA-49F5-8548-3DE287019A31}" dt="2022-12-08T10:52:08.867" v="22508" actId="790"/>
          <ac:spMkLst>
            <pc:docMk/>
            <pc:sldMk cId="3484757520" sldId="485"/>
            <ac:spMk id="8691" creationId="{FA83058B-5738-4884-9C98-84CBA572E284}"/>
          </ac:spMkLst>
        </pc:spChg>
        <pc:spChg chg="mod">
          <ac:chgData name="Kolakowski, Artur" userId="9c34c8cc-b1df-44f6-bea5-dcf7a54ee35f" providerId="ADAL" clId="{3840EB45-74CA-49F5-8548-3DE287019A31}" dt="2022-12-08T10:52:08.872" v="22509" actId="790"/>
          <ac:spMkLst>
            <pc:docMk/>
            <pc:sldMk cId="3484757520" sldId="485"/>
            <ac:spMk id="8692" creationId="{59E1AEBC-5C68-4FC8-83AE-F7B0F69A7154}"/>
          </ac:spMkLst>
        </pc:spChg>
        <pc:spChg chg="mod">
          <ac:chgData name="Kolakowski, Artur" userId="9c34c8cc-b1df-44f6-bea5-dcf7a54ee35f" providerId="ADAL" clId="{3840EB45-74CA-49F5-8548-3DE287019A31}" dt="2022-12-08T10:52:08.878" v="22510" actId="790"/>
          <ac:spMkLst>
            <pc:docMk/>
            <pc:sldMk cId="3484757520" sldId="485"/>
            <ac:spMk id="8693" creationId="{51966780-7266-4F37-ACFF-396801E63507}"/>
          </ac:spMkLst>
        </pc:spChg>
        <pc:spChg chg="mod">
          <ac:chgData name="Kolakowski, Artur" userId="9c34c8cc-b1df-44f6-bea5-dcf7a54ee35f" providerId="ADAL" clId="{3840EB45-74CA-49F5-8548-3DE287019A31}" dt="2022-12-08T10:52:08.882" v="22511" actId="790"/>
          <ac:spMkLst>
            <pc:docMk/>
            <pc:sldMk cId="3484757520" sldId="485"/>
            <ac:spMk id="8694" creationId="{42CBDECC-1352-4DB6-8BFC-CA321356C2CE}"/>
          </ac:spMkLst>
        </pc:spChg>
        <pc:spChg chg="mod">
          <ac:chgData name="Kolakowski, Artur" userId="9c34c8cc-b1df-44f6-bea5-dcf7a54ee35f" providerId="ADAL" clId="{3840EB45-74CA-49F5-8548-3DE287019A31}" dt="2022-12-08T10:52:08.887" v="22512" actId="790"/>
          <ac:spMkLst>
            <pc:docMk/>
            <pc:sldMk cId="3484757520" sldId="485"/>
            <ac:spMk id="8695" creationId="{D6937301-B054-4164-A281-78459C722E34}"/>
          </ac:spMkLst>
        </pc:spChg>
        <pc:spChg chg="mod">
          <ac:chgData name="Kolakowski, Artur" userId="9c34c8cc-b1df-44f6-bea5-dcf7a54ee35f" providerId="ADAL" clId="{3840EB45-74CA-49F5-8548-3DE287019A31}" dt="2022-12-08T10:52:08.893" v="22513" actId="790"/>
          <ac:spMkLst>
            <pc:docMk/>
            <pc:sldMk cId="3484757520" sldId="485"/>
            <ac:spMk id="8696" creationId="{E997178C-CB09-4261-96FC-D4C23A8B7834}"/>
          </ac:spMkLst>
        </pc:spChg>
        <pc:spChg chg="mod">
          <ac:chgData name="Kolakowski, Artur" userId="9c34c8cc-b1df-44f6-bea5-dcf7a54ee35f" providerId="ADAL" clId="{3840EB45-74CA-49F5-8548-3DE287019A31}" dt="2022-12-08T10:52:08.893" v="22514" actId="790"/>
          <ac:spMkLst>
            <pc:docMk/>
            <pc:sldMk cId="3484757520" sldId="485"/>
            <ac:spMk id="8697" creationId="{8508794B-697B-4F00-84F9-0E5EC3AE74CD}"/>
          </ac:spMkLst>
        </pc:spChg>
        <pc:spChg chg="mod">
          <ac:chgData name="Kolakowski, Artur" userId="9c34c8cc-b1df-44f6-bea5-dcf7a54ee35f" providerId="ADAL" clId="{3840EB45-74CA-49F5-8548-3DE287019A31}" dt="2022-12-08T10:52:08.898" v="22515" actId="790"/>
          <ac:spMkLst>
            <pc:docMk/>
            <pc:sldMk cId="3484757520" sldId="485"/>
            <ac:spMk id="8698" creationId="{47C71F4A-8C8D-4E9B-AB1B-1BB2C5888DA8}"/>
          </ac:spMkLst>
        </pc:spChg>
        <pc:spChg chg="mod">
          <ac:chgData name="Kolakowski, Artur" userId="9c34c8cc-b1df-44f6-bea5-dcf7a54ee35f" providerId="ADAL" clId="{3840EB45-74CA-49F5-8548-3DE287019A31}" dt="2022-12-08T10:52:08.903" v="22516" actId="790"/>
          <ac:spMkLst>
            <pc:docMk/>
            <pc:sldMk cId="3484757520" sldId="485"/>
            <ac:spMk id="8699" creationId="{F7C67EB4-3236-46FB-945B-6EA3192766AB}"/>
          </ac:spMkLst>
        </pc:spChg>
        <pc:spChg chg="mod">
          <ac:chgData name="Kolakowski, Artur" userId="9c34c8cc-b1df-44f6-bea5-dcf7a54ee35f" providerId="ADAL" clId="{3840EB45-74CA-49F5-8548-3DE287019A31}" dt="2022-12-08T10:52:08.908" v="22517" actId="790"/>
          <ac:spMkLst>
            <pc:docMk/>
            <pc:sldMk cId="3484757520" sldId="485"/>
            <ac:spMk id="8700" creationId="{196F5581-FCE2-4E1C-84A9-A06D2C314FE4}"/>
          </ac:spMkLst>
        </pc:spChg>
        <pc:spChg chg="mod">
          <ac:chgData name="Kolakowski, Artur" userId="9c34c8cc-b1df-44f6-bea5-dcf7a54ee35f" providerId="ADAL" clId="{3840EB45-74CA-49F5-8548-3DE287019A31}" dt="2022-12-08T10:52:08.913" v="22518" actId="790"/>
          <ac:spMkLst>
            <pc:docMk/>
            <pc:sldMk cId="3484757520" sldId="485"/>
            <ac:spMk id="8701" creationId="{77D0394A-9A94-4358-ADFE-005BC9F3A829}"/>
          </ac:spMkLst>
        </pc:spChg>
        <pc:spChg chg="mod">
          <ac:chgData name="Kolakowski, Artur" userId="9c34c8cc-b1df-44f6-bea5-dcf7a54ee35f" providerId="ADAL" clId="{3840EB45-74CA-49F5-8548-3DE287019A31}" dt="2022-12-08T10:52:08.918" v="22519" actId="790"/>
          <ac:spMkLst>
            <pc:docMk/>
            <pc:sldMk cId="3484757520" sldId="485"/>
            <ac:spMk id="8702" creationId="{05D341C3-DFE1-4EFE-95C4-7DB380B6D722}"/>
          </ac:spMkLst>
        </pc:spChg>
        <pc:spChg chg="mod">
          <ac:chgData name="Kolakowski, Artur" userId="9c34c8cc-b1df-44f6-bea5-dcf7a54ee35f" providerId="ADAL" clId="{3840EB45-74CA-49F5-8548-3DE287019A31}" dt="2022-12-08T10:52:08.923" v="22520" actId="790"/>
          <ac:spMkLst>
            <pc:docMk/>
            <pc:sldMk cId="3484757520" sldId="485"/>
            <ac:spMk id="8703" creationId="{07112B45-CF2D-4996-A426-1179C10379D5}"/>
          </ac:spMkLst>
        </pc:spChg>
        <pc:spChg chg="mod">
          <ac:chgData name="Kolakowski, Artur" userId="9c34c8cc-b1df-44f6-bea5-dcf7a54ee35f" providerId="ADAL" clId="{3840EB45-74CA-49F5-8548-3DE287019A31}" dt="2022-12-08T10:52:08.928" v="22521" actId="790"/>
          <ac:spMkLst>
            <pc:docMk/>
            <pc:sldMk cId="3484757520" sldId="485"/>
            <ac:spMk id="8704" creationId="{D5B4B4E5-D8EE-4B98-8801-4DC16D5E1636}"/>
          </ac:spMkLst>
        </pc:spChg>
        <pc:spChg chg="mod">
          <ac:chgData name="Kolakowski, Artur" userId="9c34c8cc-b1df-44f6-bea5-dcf7a54ee35f" providerId="ADAL" clId="{3840EB45-74CA-49F5-8548-3DE287019A31}" dt="2022-12-08T10:52:08.932" v="22522" actId="790"/>
          <ac:spMkLst>
            <pc:docMk/>
            <pc:sldMk cId="3484757520" sldId="485"/>
            <ac:spMk id="8705" creationId="{6138ECE5-AD85-4696-A442-759283B4D93D}"/>
          </ac:spMkLst>
        </pc:spChg>
        <pc:spChg chg="mod">
          <ac:chgData name="Kolakowski, Artur" userId="9c34c8cc-b1df-44f6-bea5-dcf7a54ee35f" providerId="ADAL" clId="{3840EB45-74CA-49F5-8548-3DE287019A31}" dt="2022-12-08T10:52:08.937" v="22523" actId="790"/>
          <ac:spMkLst>
            <pc:docMk/>
            <pc:sldMk cId="3484757520" sldId="485"/>
            <ac:spMk id="8706" creationId="{CFCF030A-FEAF-4A10-A348-85EF50605252}"/>
          </ac:spMkLst>
        </pc:spChg>
        <pc:spChg chg="mod">
          <ac:chgData name="Kolakowski, Artur" userId="9c34c8cc-b1df-44f6-bea5-dcf7a54ee35f" providerId="ADAL" clId="{3840EB45-74CA-49F5-8548-3DE287019A31}" dt="2022-12-08T10:52:08.942" v="22524" actId="790"/>
          <ac:spMkLst>
            <pc:docMk/>
            <pc:sldMk cId="3484757520" sldId="485"/>
            <ac:spMk id="8707" creationId="{F6E07411-B12A-4982-9DAD-64C4D4B9C08D}"/>
          </ac:spMkLst>
        </pc:spChg>
        <pc:spChg chg="mod">
          <ac:chgData name="Kolakowski, Artur" userId="9c34c8cc-b1df-44f6-bea5-dcf7a54ee35f" providerId="ADAL" clId="{3840EB45-74CA-49F5-8548-3DE287019A31}" dt="2022-12-08T10:52:08.942" v="22525" actId="790"/>
          <ac:spMkLst>
            <pc:docMk/>
            <pc:sldMk cId="3484757520" sldId="485"/>
            <ac:spMk id="8708" creationId="{0BAE655F-2128-4B33-B36E-79226000C35F}"/>
          </ac:spMkLst>
        </pc:spChg>
        <pc:spChg chg="mod">
          <ac:chgData name="Kolakowski, Artur" userId="9c34c8cc-b1df-44f6-bea5-dcf7a54ee35f" providerId="ADAL" clId="{3840EB45-74CA-49F5-8548-3DE287019A31}" dt="2022-12-08T10:52:08.947" v="22526" actId="790"/>
          <ac:spMkLst>
            <pc:docMk/>
            <pc:sldMk cId="3484757520" sldId="485"/>
            <ac:spMk id="8709" creationId="{640E1EAD-3C4D-4960-8CEA-4314A5A7B6F9}"/>
          </ac:spMkLst>
        </pc:spChg>
        <pc:spChg chg="mod">
          <ac:chgData name="Kolakowski, Artur" userId="9c34c8cc-b1df-44f6-bea5-dcf7a54ee35f" providerId="ADAL" clId="{3840EB45-74CA-49F5-8548-3DE287019A31}" dt="2022-12-08T10:52:08.952" v="22527" actId="790"/>
          <ac:spMkLst>
            <pc:docMk/>
            <pc:sldMk cId="3484757520" sldId="485"/>
            <ac:spMk id="8710" creationId="{923B440E-232A-4616-80A1-56D3F3B95CC7}"/>
          </ac:spMkLst>
        </pc:spChg>
        <pc:spChg chg="mod">
          <ac:chgData name="Kolakowski, Artur" userId="9c34c8cc-b1df-44f6-bea5-dcf7a54ee35f" providerId="ADAL" clId="{3840EB45-74CA-49F5-8548-3DE287019A31}" dt="2022-12-08T10:52:08.957" v="22528" actId="790"/>
          <ac:spMkLst>
            <pc:docMk/>
            <pc:sldMk cId="3484757520" sldId="485"/>
            <ac:spMk id="8711" creationId="{BD251EAB-5A8C-4A29-9B5B-636846E4D68F}"/>
          </ac:spMkLst>
        </pc:spChg>
        <pc:spChg chg="mod">
          <ac:chgData name="Kolakowski, Artur" userId="9c34c8cc-b1df-44f6-bea5-dcf7a54ee35f" providerId="ADAL" clId="{3840EB45-74CA-49F5-8548-3DE287019A31}" dt="2022-12-08T10:52:08.962" v="22529" actId="790"/>
          <ac:spMkLst>
            <pc:docMk/>
            <pc:sldMk cId="3484757520" sldId="485"/>
            <ac:spMk id="8712" creationId="{6BA42565-67FF-4A40-AB4B-FFDB13CA7984}"/>
          </ac:spMkLst>
        </pc:spChg>
        <pc:spChg chg="mod">
          <ac:chgData name="Kolakowski, Artur" userId="9c34c8cc-b1df-44f6-bea5-dcf7a54ee35f" providerId="ADAL" clId="{3840EB45-74CA-49F5-8548-3DE287019A31}" dt="2022-12-08T10:52:08.967" v="22530" actId="790"/>
          <ac:spMkLst>
            <pc:docMk/>
            <pc:sldMk cId="3484757520" sldId="485"/>
            <ac:spMk id="8713" creationId="{F43C6508-F4F5-42A2-812A-F0394E0274D2}"/>
          </ac:spMkLst>
        </pc:spChg>
        <pc:spChg chg="mod">
          <ac:chgData name="Kolakowski, Artur" userId="9c34c8cc-b1df-44f6-bea5-dcf7a54ee35f" providerId="ADAL" clId="{3840EB45-74CA-49F5-8548-3DE287019A31}" dt="2022-12-08T10:52:08.972" v="22531" actId="790"/>
          <ac:spMkLst>
            <pc:docMk/>
            <pc:sldMk cId="3484757520" sldId="485"/>
            <ac:spMk id="8714" creationId="{B1D0A659-3BAF-47D0-9047-6FC0C33F14E6}"/>
          </ac:spMkLst>
        </pc:spChg>
        <pc:spChg chg="mod">
          <ac:chgData name="Kolakowski, Artur" userId="9c34c8cc-b1df-44f6-bea5-dcf7a54ee35f" providerId="ADAL" clId="{3840EB45-74CA-49F5-8548-3DE287019A31}" dt="2022-12-08T10:52:08.972" v="22532" actId="790"/>
          <ac:spMkLst>
            <pc:docMk/>
            <pc:sldMk cId="3484757520" sldId="485"/>
            <ac:spMk id="8715" creationId="{238FF189-6DED-4498-934E-31818F2B8163}"/>
          </ac:spMkLst>
        </pc:spChg>
        <pc:spChg chg="mod">
          <ac:chgData name="Kolakowski, Artur" userId="9c34c8cc-b1df-44f6-bea5-dcf7a54ee35f" providerId="ADAL" clId="{3840EB45-74CA-49F5-8548-3DE287019A31}" dt="2022-12-08T10:52:08.977" v="22533" actId="790"/>
          <ac:spMkLst>
            <pc:docMk/>
            <pc:sldMk cId="3484757520" sldId="485"/>
            <ac:spMk id="8716" creationId="{8785306E-D64F-472D-AA01-7F07B3AA1965}"/>
          </ac:spMkLst>
        </pc:spChg>
        <pc:spChg chg="mod">
          <ac:chgData name="Kolakowski, Artur" userId="9c34c8cc-b1df-44f6-bea5-dcf7a54ee35f" providerId="ADAL" clId="{3840EB45-74CA-49F5-8548-3DE287019A31}" dt="2022-12-08T10:52:08.982" v="22534" actId="790"/>
          <ac:spMkLst>
            <pc:docMk/>
            <pc:sldMk cId="3484757520" sldId="485"/>
            <ac:spMk id="8717" creationId="{6B0D7DFF-6552-4026-A96F-1966D9D3D6B5}"/>
          </ac:spMkLst>
        </pc:spChg>
        <pc:spChg chg="mod">
          <ac:chgData name="Kolakowski, Artur" userId="9c34c8cc-b1df-44f6-bea5-dcf7a54ee35f" providerId="ADAL" clId="{3840EB45-74CA-49F5-8548-3DE287019A31}" dt="2022-12-08T10:52:08.987" v="22535" actId="790"/>
          <ac:spMkLst>
            <pc:docMk/>
            <pc:sldMk cId="3484757520" sldId="485"/>
            <ac:spMk id="8718" creationId="{5F29969E-4713-4297-916E-B95DD30199BA}"/>
          </ac:spMkLst>
        </pc:spChg>
        <pc:spChg chg="mod">
          <ac:chgData name="Kolakowski, Artur" userId="9c34c8cc-b1df-44f6-bea5-dcf7a54ee35f" providerId="ADAL" clId="{3840EB45-74CA-49F5-8548-3DE287019A31}" dt="2022-12-08T10:52:08.992" v="22536" actId="790"/>
          <ac:spMkLst>
            <pc:docMk/>
            <pc:sldMk cId="3484757520" sldId="485"/>
            <ac:spMk id="8719" creationId="{2530D7CE-82A5-4F58-BA92-A1ABA3DB2DC9}"/>
          </ac:spMkLst>
        </pc:spChg>
        <pc:spChg chg="mod">
          <ac:chgData name="Kolakowski, Artur" userId="9c34c8cc-b1df-44f6-bea5-dcf7a54ee35f" providerId="ADAL" clId="{3840EB45-74CA-49F5-8548-3DE287019A31}" dt="2022-12-08T10:52:08.997" v="22537" actId="790"/>
          <ac:spMkLst>
            <pc:docMk/>
            <pc:sldMk cId="3484757520" sldId="485"/>
            <ac:spMk id="8720" creationId="{17845652-6B6C-4655-95D5-F33192FC232B}"/>
          </ac:spMkLst>
        </pc:spChg>
        <pc:spChg chg="mod">
          <ac:chgData name="Kolakowski, Artur" userId="9c34c8cc-b1df-44f6-bea5-dcf7a54ee35f" providerId="ADAL" clId="{3840EB45-74CA-49F5-8548-3DE287019A31}" dt="2022-12-08T10:52:09.002" v="22538" actId="790"/>
          <ac:spMkLst>
            <pc:docMk/>
            <pc:sldMk cId="3484757520" sldId="485"/>
            <ac:spMk id="8721" creationId="{F1799FB8-DE08-4018-AB79-BCAD2B543B28}"/>
          </ac:spMkLst>
        </pc:spChg>
        <pc:spChg chg="mod">
          <ac:chgData name="Kolakowski, Artur" userId="9c34c8cc-b1df-44f6-bea5-dcf7a54ee35f" providerId="ADAL" clId="{3840EB45-74CA-49F5-8548-3DE287019A31}" dt="2022-12-08T10:52:09.002" v="22539" actId="790"/>
          <ac:spMkLst>
            <pc:docMk/>
            <pc:sldMk cId="3484757520" sldId="485"/>
            <ac:spMk id="8722" creationId="{23E70DFF-FD65-48E4-A8FD-77B06CB72DFB}"/>
          </ac:spMkLst>
        </pc:spChg>
        <pc:spChg chg="mod">
          <ac:chgData name="Kolakowski, Artur" userId="9c34c8cc-b1df-44f6-bea5-dcf7a54ee35f" providerId="ADAL" clId="{3840EB45-74CA-49F5-8548-3DE287019A31}" dt="2022-12-08T10:52:09.007" v="22540" actId="790"/>
          <ac:spMkLst>
            <pc:docMk/>
            <pc:sldMk cId="3484757520" sldId="485"/>
            <ac:spMk id="8723" creationId="{ED9822F3-AA03-43F3-80BF-418CD46C974E}"/>
          </ac:spMkLst>
        </pc:spChg>
        <pc:spChg chg="mod">
          <ac:chgData name="Kolakowski, Artur" userId="9c34c8cc-b1df-44f6-bea5-dcf7a54ee35f" providerId="ADAL" clId="{3840EB45-74CA-49F5-8548-3DE287019A31}" dt="2022-12-08T10:52:09.013" v="22541" actId="790"/>
          <ac:spMkLst>
            <pc:docMk/>
            <pc:sldMk cId="3484757520" sldId="485"/>
            <ac:spMk id="8724" creationId="{31BE7CA0-A5B8-42E0-AE0E-B417DE744E9B}"/>
          </ac:spMkLst>
        </pc:spChg>
        <pc:spChg chg="mod">
          <ac:chgData name="Kolakowski, Artur" userId="9c34c8cc-b1df-44f6-bea5-dcf7a54ee35f" providerId="ADAL" clId="{3840EB45-74CA-49F5-8548-3DE287019A31}" dt="2022-12-08T10:52:09.018" v="22542" actId="790"/>
          <ac:spMkLst>
            <pc:docMk/>
            <pc:sldMk cId="3484757520" sldId="485"/>
            <ac:spMk id="8725" creationId="{AE050805-C815-4682-B8A7-E3B0F05630D2}"/>
          </ac:spMkLst>
        </pc:spChg>
        <pc:spChg chg="mod">
          <ac:chgData name="Kolakowski, Artur" userId="9c34c8cc-b1df-44f6-bea5-dcf7a54ee35f" providerId="ADAL" clId="{3840EB45-74CA-49F5-8548-3DE287019A31}" dt="2022-12-08T10:52:09.023" v="22543" actId="790"/>
          <ac:spMkLst>
            <pc:docMk/>
            <pc:sldMk cId="3484757520" sldId="485"/>
            <ac:spMk id="8726" creationId="{4A00130B-3506-4C9B-8AD9-61044F5C6715}"/>
          </ac:spMkLst>
        </pc:spChg>
        <pc:spChg chg="mod">
          <ac:chgData name="Kolakowski, Artur" userId="9c34c8cc-b1df-44f6-bea5-dcf7a54ee35f" providerId="ADAL" clId="{3840EB45-74CA-49F5-8548-3DE287019A31}" dt="2022-12-08T10:52:09.027" v="22544" actId="790"/>
          <ac:spMkLst>
            <pc:docMk/>
            <pc:sldMk cId="3484757520" sldId="485"/>
            <ac:spMk id="8727" creationId="{458235B9-90A0-4B9F-9968-07F3F8DDFFD6}"/>
          </ac:spMkLst>
        </pc:spChg>
        <pc:spChg chg="mod">
          <ac:chgData name="Kolakowski, Artur" userId="9c34c8cc-b1df-44f6-bea5-dcf7a54ee35f" providerId="ADAL" clId="{3840EB45-74CA-49F5-8548-3DE287019A31}" dt="2022-12-08T10:52:09.033" v="22545" actId="790"/>
          <ac:spMkLst>
            <pc:docMk/>
            <pc:sldMk cId="3484757520" sldId="485"/>
            <ac:spMk id="8728" creationId="{F6DE43A7-404D-4AD8-B910-074A4CCBFF4C}"/>
          </ac:spMkLst>
        </pc:spChg>
        <pc:spChg chg="mod">
          <ac:chgData name="Kolakowski, Artur" userId="9c34c8cc-b1df-44f6-bea5-dcf7a54ee35f" providerId="ADAL" clId="{3840EB45-74CA-49F5-8548-3DE287019A31}" dt="2022-12-08T10:52:09.033" v="22546" actId="790"/>
          <ac:spMkLst>
            <pc:docMk/>
            <pc:sldMk cId="3484757520" sldId="485"/>
            <ac:spMk id="8729" creationId="{32DA8FE6-32EA-4B24-B86D-987D2903D35E}"/>
          </ac:spMkLst>
        </pc:spChg>
        <pc:spChg chg="mod">
          <ac:chgData name="Kolakowski, Artur" userId="9c34c8cc-b1df-44f6-bea5-dcf7a54ee35f" providerId="ADAL" clId="{3840EB45-74CA-49F5-8548-3DE287019A31}" dt="2022-12-08T10:52:09.038" v="22547" actId="790"/>
          <ac:spMkLst>
            <pc:docMk/>
            <pc:sldMk cId="3484757520" sldId="485"/>
            <ac:spMk id="8730" creationId="{57588A10-1044-41BA-B3A2-DEACEBD32D6F}"/>
          </ac:spMkLst>
        </pc:spChg>
        <pc:spChg chg="mod">
          <ac:chgData name="Kolakowski, Artur" userId="9c34c8cc-b1df-44f6-bea5-dcf7a54ee35f" providerId="ADAL" clId="{3840EB45-74CA-49F5-8548-3DE287019A31}" dt="2022-12-08T10:52:09.043" v="22548" actId="790"/>
          <ac:spMkLst>
            <pc:docMk/>
            <pc:sldMk cId="3484757520" sldId="485"/>
            <ac:spMk id="8731" creationId="{2B50D2A8-70FF-4695-A47A-EAF754FBB1C0}"/>
          </ac:spMkLst>
        </pc:spChg>
        <pc:spChg chg="mod">
          <ac:chgData name="Kolakowski, Artur" userId="9c34c8cc-b1df-44f6-bea5-dcf7a54ee35f" providerId="ADAL" clId="{3840EB45-74CA-49F5-8548-3DE287019A31}" dt="2022-12-08T10:52:09.048" v="22549" actId="790"/>
          <ac:spMkLst>
            <pc:docMk/>
            <pc:sldMk cId="3484757520" sldId="485"/>
            <ac:spMk id="8732" creationId="{940FA6E1-EFF7-4912-A579-EC49BB543D64}"/>
          </ac:spMkLst>
        </pc:spChg>
        <pc:spChg chg="mod">
          <ac:chgData name="Kolakowski, Artur" userId="9c34c8cc-b1df-44f6-bea5-dcf7a54ee35f" providerId="ADAL" clId="{3840EB45-74CA-49F5-8548-3DE287019A31}" dt="2022-12-08T10:52:09.053" v="22550" actId="790"/>
          <ac:spMkLst>
            <pc:docMk/>
            <pc:sldMk cId="3484757520" sldId="485"/>
            <ac:spMk id="8733" creationId="{2637205A-8552-41AD-8783-05DB4B7A8C1D}"/>
          </ac:spMkLst>
        </pc:spChg>
        <pc:spChg chg="mod">
          <ac:chgData name="Kolakowski, Artur" userId="9c34c8cc-b1df-44f6-bea5-dcf7a54ee35f" providerId="ADAL" clId="{3840EB45-74CA-49F5-8548-3DE287019A31}" dt="2022-12-08T10:52:09.058" v="22551" actId="790"/>
          <ac:spMkLst>
            <pc:docMk/>
            <pc:sldMk cId="3484757520" sldId="485"/>
            <ac:spMk id="8734" creationId="{01A51B43-9AF3-474F-AB94-1E157A25DF17}"/>
          </ac:spMkLst>
        </pc:spChg>
        <pc:spChg chg="mod">
          <ac:chgData name="Kolakowski, Artur" userId="9c34c8cc-b1df-44f6-bea5-dcf7a54ee35f" providerId="ADAL" clId="{3840EB45-74CA-49F5-8548-3DE287019A31}" dt="2022-12-08T10:52:09.063" v="22552" actId="790"/>
          <ac:spMkLst>
            <pc:docMk/>
            <pc:sldMk cId="3484757520" sldId="485"/>
            <ac:spMk id="8735" creationId="{35540D93-C8DC-4C13-9B41-D150FD5A2FD9}"/>
          </ac:spMkLst>
        </pc:spChg>
        <pc:spChg chg="mod">
          <ac:chgData name="Kolakowski, Artur" userId="9c34c8cc-b1df-44f6-bea5-dcf7a54ee35f" providerId="ADAL" clId="{3840EB45-74CA-49F5-8548-3DE287019A31}" dt="2022-12-08T10:52:09.068" v="22553" actId="790"/>
          <ac:spMkLst>
            <pc:docMk/>
            <pc:sldMk cId="3484757520" sldId="485"/>
            <ac:spMk id="8736" creationId="{B38BB6D8-CE24-4B10-8524-9205986B457F}"/>
          </ac:spMkLst>
        </pc:spChg>
        <pc:spChg chg="mod">
          <ac:chgData name="Kolakowski, Artur" userId="9c34c8cc-b1df-44f6-bea5-dcf7a54ee35f" providerId="ADAL" clId="{3840EB45-74CA-49F5-8548-3DE287019A31}" dt="2022-12-08T10:52:09.073" v="22554" actId="790"/>
          <ac:spMkLst>
            <pc:docMk/>
            <pc:sldMk cId="3484757520" sldId="485"/>
            <ac:spMk id="8737" creationId="{9F901562-8F14-4049-BFDB-9A6AB9492A2A}"/>
          </ac:spMkLst>
        </pc:spChg>
        <pc:spChg chg="mod">
          <ac:chgData name="Kolakowski, Artur" userId="9c34c8cc-b1df-44f6-bea5-dcf7a54ee35f" providerId="ADAL" clId="{3840EB45-74CA-49F5-8548-3DE287019A31}" dt="2022-12-08T10:52:09.078" v="22555" actId="790"/>
          <ac:spMkLst>
            <pc:docMk/>
            <pc:sldMk cId="3484757520" sldId="485"/>
            <ac:spMk id="8738" creationId="{E8837DD7-3E26-490E-B075-92991D7E2CF8}"/>
          </ac:spMkLst>
        </pc:spChg>
        <pc:spChg chg="mod">
          <ac:chgData name="Kolakowski, Artur" userId="9c34c8cc-b1df-44f6-bea5-dcf7a54ee35f" providerId="ADAL" clId="{3840EB45-74CA-49F5-8548-3DE287019A31}" dt="2022-12-08T10:52:09.078" v="22556" actId="790"/>
          <ac:spMkLst>
            <pc:docMk/>
            <pc:sldMk cId="3484757520" sldId="485"/>
            <ac:spMk id="8739" creationId="{49BAE6E1-B184-45B8-87EA-9E794504876A}"/>
          </ac:spMkLst>
        </pc:spChg>
        <pc:spChg chg="mod">
          <ac:chgData name="Kolakowski, Artur" userId="9c34c8cc-b1df-44f6-bea5-dcf7a54ee35f" providerId="ADAL" clId="{3840EB45-74CA-49F5-8548-3DE287019A31}" dt="2022-12-08T10:52:09.082" v="22557" actId="790"/>
          <ac:spMkLst>
            <pc:docMk/>
            <pc:sldMk cId="3484757520" sldId="485"/>
            <ac:spMk id="8740" creationId="{564B085B-7E28-4F30-946D-486ADC84E8B4}"/>
          </ac:spMkLst>
        </pc:spChg>
        <pc:spChg chg="mod">
          <ac:chgData name="Kolakowski, Artur" userId="9c34c8cc-b1df-44f6-bea5-dcf7a54ee35f" providerId="ADAL" clId="{3840EB45-74CA-49F5-8548-3DE287019A31}" dt="2022-12-08T10:52:09.087" v="22558" actId="790"/>
          <ac:spMkLst>
            <pc:docMk/>
            <pc:sldMk cId="3484757520" sldId="485"/>
            <ac:spMk id="8741" creationId="{723312A1-0127-4875-AC19-314192A65D56}"/>
          </ac:spMkLst>
        </pc:spChg>
        <pc:spChg chg="mod">
          <ac:chgData name="Kolakowski, Artur" userId="9c34c8cc-b1df-44f6-bea5-dcf7a54ee35f" providerId="ADAL" clId="{3840EB45-74CA-49F5-8548-3DE287019A31}" dt="2022-12-08T10:52:09.093" v="22559" actId="790"/>
          <ac:spMkLst>
            <pc:docMk/>
            <pc:sldMk cId="3484757520" sldId="485"/>
            <ac:spMk id="8742" creationId="{255478E9-D8D9-42DD-B939-DD3D96217FA7}"/>
          </ac:spMkLst>
        </pc:spChg>
        <pc:spChg chg="mod">
          <ac:chgData name="Kolakowski, Artur" userId="9c34c8cc-b1df-44f6-bea5-dcf7a54ee35f" providerId="ADAL" clId="{3840EB45-74CA-49F5-8548-3DE287019A31}" dt="2022-12-08T10:52:09.098" v="22560" actId="790"/>
          <ac:spMkLst>
            <pc:docMk/>
            <pc:sldMk cId="3484757520" sldId="485"/>
            <ac:spMk id="8743" creationId="{A1443728-3041-4FD4-821F-783BA790DB40}"/>
          </ac:spMkLst>
        </pc:spChg>
        <pc:spChg chg="mod">
          <ac:chgData name="Kolakowski, Artur" userId="9c34c8cc-b1df-44f6-bea5-dcf7a54ee35f" providerId="ADAL" clId="{3840EB45-74CA-49F5-8548-3DE287019A31}" dt="2022-12-08T10:52:09.103" v="22561" actId="790"/>
          <ac:spMkLst>
            <pc:docMk/>
            <pc:sldMk cId="3484757520" sldId="485"/>
            <ac:spMk id="8744" creationId="{DD26AFFA-05C9-452E-8F2E-12D9B2F0EF07}"/>
          </ac:spMkLst>
        </pc:spChg>
        <pc:spChg chg="mod">
          <ac:chgData name="Kolakowski, Artur" userId="9c34c8cc-b1df-44f6-bea5-dcf7a54ee35f" providerId="ADAL" clId="{3840EB45-74CA-49F5-8548-3DE287019A31}" dt="2022-12-08T10:52:09.103" v="22562" actId="790"/>
          <ac:spMkLst>
            <pc:docMk/>
            <pc:sldMk cId="3484757520" sldId="485"/>
            <ac:spMk id="8745" creationId="{8F4EEEF0-C588-43A3-94E9-9BBCAF0A9F74}"/>
          </ac:spMkLst>
        </pc:spChg>
        <pc:spChg chg="mod">
          <ac:chgData name="Kolakowski, Artur" userId="9c34c8cc-b1df-44f6-bea5-dcf7a54ee35f" providerId="ADAL" clId="{3840EB45-74CA-49F5-8548-3DE287019A31}" dt="2022-12-08T10:52:09.108" v="22563" actId="790"/>
          <ac:spMkLst>
            <pc:docMk/>
            <pc:sldMk cId="3484757520" sldId="485"/>
            <ac:spMk id="8746" creationId="{5B5C828D-69F9-4721-91B5-1A345C34D737}"/>
          </ac:spMkLst>
        </pc:spChg>
        <pc:spChg chg="mod">
          <ac:chgData name="Kolakowski, Artur" userId="9c34c8cc-b1df-44f6-bea5-dcf7a54ee35f" providerId="ADAL" clId="{3840EB45-74CA-49F5-8548-3DE287019A31}" dt="2022-12-08T10:52:09.113" v="22564" actId="790"/>
          <ac:spMkLst>
            <pc:docMk/>
            <pc:sldMk cId="3484757520" sldId="485"/>
            <ac:spMk id="8747" creationId="{6A884719-F4CF-469F-936B-1C03C36BE0CE}"/>
          </ac:spMkLst>
        </pc:spChg>
        <pc:spChg chg="mod">
          <ac:chgData name="Kolakowski, Artur" userId="9c34c8cc-b1df-44f6-bea5-dcf7a54ee35f" providerId="ADAL" clId="{3840EB45-74CA-49F5-8548-3DE287019A31}" dt="2022-12-08T10:52:09.118" v="22565" actId="790"/>
          <ac:spMkLst>
            <pc:docMk/>
            <pc:sldMk cId="3484757520" sldId="485"/>
            <ac:spMk id="8748" creationId="{F25F3893-9BFF-47AF-8C46-11717B4650E6}"/>
          </ac:spMkLst>
        </pc:spChg>
        <pc:spChg chg="mod">
          <ac:chgData name="Kolakowski, Artur" userId="9c34c8cc-b1df-44f6-bea5-dcf7a54ee35f" providerId="ADAL" clId="{3840EB45-74CA-49F5-8548-3DE287019A31}" dt="2022-12-08T10:52:09.123" v="22566" actId="790"/>
          <ac:spMkLst>
            <pc:docMk/>
            <pc:sldMk cId="3484757520" sldId="485"/>
            <ac:spMk id="8749" creationId="{D4E66170-76E5-4AE7-801D-599BDA5E2A2B}"/>
          </ac:spMkLst>
        </pc:spChg>
        <pc:spChg chg="mod">
          <ac:chgData name="Kolakowski, Artur" userId="9c34c8cc-b1df-44f6-bea5-dcf7a54ee35f" providerId="ADAL" clId="{3840EB45-74CA-49F5-8548-3DE287019A31}" dt="2022-12-08T10:52:09.128" v="22567" actId="790"/>
          <ac:spMkLst>
            <pc:docMk/>
            <pc:sldMk cId="3484757520" sldId="485"/>
            <ac:spMk id="8750" creationId="{9AD77744-2182-4A08-8840-5F01A399B3B4}"/>
          </ac:spMkLst>
        </pc:spChg>
        <pc:spChg chg="mod">
          <ac:chgData name="Kolakowski, Artur" userId="9c34c8cc-b1df-44f6-bea5-dcf7a54ee35f" providerId="ADAL" clId="{3840EB45-74CA-49F5-8548-3DE287019A31}" dt="2022-12-08T10:52:09.132" v="22568" actId="790"/>
          <ac:spMkLst>
            <pc:docMk/>
            <pc:sldMk cId="3484757520" sldId="485"/>
            <ac:spMk id="8751" creationId="{E5B9B9D8-262E-4D16-BC04-A196721EAF0E}"/>
          </ac:spMkLst>
        </pc:spChg>
        <pc:spChg chg="mod">
          <ac:chgData name="Kolakowski, Artur" userId="9c34c8cc-b1df-44f6-bea5-dcf7a54ee35f" providerId="ADAL" clId="{3840EB45-74CA-49F5-8548-3DE287019A31}" dt="2022-12-08T10:52:09.132" v="22569" actId="790"/>
          <ac:spMkLst>
            <pc:docMk/>
            <pc:sldMk cId="3484757520" sldId="485"/>
            <ac:spMk id="8752" creationId="{F4D2D7E4-6498-45E2-B551-AB5FAF0F1E3C}"/>
          </ac:spMkLst>
        </pc:spChg>
        <pc:spChg chg="mod">
          <ac:chgData name="Kolakowski, Artur" userId="9c34c8cc-b1df-44f6-bea5-dcf7a54ee35f" providerId="ADAL" clId="{3840EB45-74CA-49F5-8548-3DE287019A31}" dt="2022-12-08T10:52:09.137" v="22570" actId="790"/>
          <ac:spMkLst>
            <pc:docMk/>
            <pc:sldMk cId="3484757520" sldId="485"/>
            <ac:spMk id="8753" creationId="{D6783663-09E4-458C-B25F-7CC7C5B1B913}"/>
          </ac:spMkLst>
        </pc:spChg>
        <pc:spChg chg="mod">
          <ac:chgData name="Kolakowski, Artur" userId="9c34c8cc-b1df-44f6-bea5-dcf7a54ee35f" providerId="ADAL" clId="{3840EB45-74CA-49F5-8548-3DE287019A31}" dt="2022-12-08T10:52:09.142" v="22571" actId="790"/>
          <ac:spMkLst>
            <pc:docMk/>
            <pc:sldMk cId="3484757520" sldId="485"/>
            <ac:spMk id="8754" creationId="{DD7ED2BD-F8AB-4118-826B-F4082C559ED4}"/>
          </ac:spMkLst>
        </pc:spChg>
        <pc:spChg chg="mod">
          <ac:chgData name="Kolakowski, Artur" userId="9c34c8cc-b1df-44f6-bea5-dcf7a54ee35f" providerId="ADAL" clId="{3840EB45-74CA-49F5-8548-3DE287019A31}" dt="2022-12-08T10:52:09.147" v="22572" actId="790"/>
          <ac:spMkLst>
            <pc:docMk/>
            <pc:sldMk cId="3484757520" sldId="485"/>
            <ac:spMk id="8755" creationId="{63678B13-06AD-484C-85DC-ABA59C202B53}"/>
          </ac:spMkLst>
        </pc:spChg>
        <pc:spChg chg="mod">
          <ac:chgData name="Kolakowski, Artur" userId="9c34c8cc-b1df-44f6-bea5-dcf7a54ee35f" providerId="ADAL" clId="{3840EB45-74CA-49F5-8548-3DE287019A31}" dt="2022-12-08T10:52:09.152" v="22573" actId="790"/>
          <ac:spMkLst>
            <pc:docMk/>
            <pc:sldMk cId="3484757520" sldId="485"/>
            <ac:spMk id="8756" creationId="{7FE88272-7621-4691-83A4-92AE32A19F20}"/>
          </ac:spMkLst>
        </pc:spChg>
        <pc:spChg chg="mod">
          <ac:chgData name="Kolakowski, Artur" userId="9c34c8cc-b1df-44f6-bea5-dcf7a54ee35f" providerId="ADAL" clId="{3840EB45-74CA-49F5-8548-3DE287019A31}" dt="2022-12-08T10:52:09.157" v="22574" actId="790"/>
          <ac:spMkLst>
            <pc:docMk/>
            <pc:sldMk cId="3484757520" sldId="485"/>
            <ac:spMk id="8757" creationId="{4D09A4D9-E7E5-414F-859A-C5848CA21A32}"/>
          </ac:spMkLst>
        </pc:spChg>
        <pc:spChg chg="mod">
          <ac:chgData name="Kolakowski, Artur" userId="9c34c8cc-b1df-44f6-bea5-dcf7a54ee35f" providerId="ADAL" clId="{3840EB45-74CA-49F5-8548-3DE287019A31}" dt="2022-12-08T10:52:09.162" v="22575" actId="790"/>
          <ac:spMkLst>
            <pc:docMk/>
            <pc:sldMk cId="3484757520" sldId="485"/>
            <ac:spMk id="8758" creationId="{6C195E1A-ECCC-4A71-AF03-0279DEFBE1BA}"/>
          </ac:spMkLst>
        </pc:spChg>
        <pc:spChg chg="mod">
          <ac:chgData name="Kolakowski, Artur" userId="9c34c8cc-b1df-44f6-bea5-dcf7a54ee35f" providerId="ADAL" clId="{3840EB45-74CA-49F5-8548-3DE287019A31}" dt="2022-12-08T10:52:09.167" v="22576" actId="790"/>
          <ac:spMkLst>
            <pc:docMk/>
            <pc:sldMk cId="3484757520" sldId="485"/>
            <ac:spMk id="8759" creationId="{8B180B10-5E0A-4561-984D-593D77BED4BD}"/>
          </ac:spMkLst>
        </pc:spChg>
        <pc:spChg chg="mod">
          <ac:chgData name="Kolakowski, Artur" userId="9c34c8cc-b1df-44f6-bea5-dcf7a54ee35f" providerId="ADAL" clId="{3840EB45-74CA-49F5-8548-3DE287019A31}" dt="2022-12-08T10:52:09.167" v="22577" actId="790"/>
          <ac:spMkLst>
            <pc:docMk/>
            <pc:sldMk cId="3484757520" sldId="485"/>
            <ac:spMk id="8760" creationId="{28592E6A-2735-4ADC-B6CF-FDC06474B5F2}"/>
          </ac:spMkLst>
        </pc:spChg>
        <pc:spChg chg="mod">
          <ac:chgData name="Kolakowski, Artur" userId="9c34c8cc-b1df-44f6-bea5-dcf7a54ee35f" providerId="ADAL" clId="{3840EB45-74CA-49F5-8548-3DE287019A31}" dt="2022-12-08T10:52:09.172" v="22578" actId="790"/>
          <ac:spMkLst>
            <pc:docMk/>
            <pc:sldMk cId="3484757520" sldId="485"/>
            <ac:spMk id="8761" creationId="{87DD08C6-AC52-41C5-962A-6A0F8E44A41C}"/>
          </ac:spMkLst>
        </pc:spChg>
        <pc:spChg chg="mod">
          <ac:chgData name="Kolakowski, Artur" userId="9c34c8cc-b1df-44f6-bea5-dcf7a54ee35f" providerId="ADAL" clId="{3840EB45-74CA-49F5-8548-3DE287019A31}" dt="2022-12-08T10:52:09.177" v="22579" actId="790"/>
          <ac:spMkLst>
            <pc:docMk/>
            <pc:sldMk cId="3484757520" sldId="485"/>
            <ac:spMk id="8762" creationId="{DFC9D973-30EE-4888-A463-AF7FFF74A957}"/>
          </ac:spMkLst>
        </pc:spChg>
        <pc:spChg chg="mod">
          <ac:chgData name="Kolakowski, Artur" userId="9c34c8cc-b1df-44f6-bea5-dcf7a54ee35f" providerId="ADAL" clId="{3840EB45-74CA-49F5-8548-3DE287019A31}" dt="2022-12-08T10:52:09.182" v="22580" actId="790"/>
          <ac:spMkLst>
            <pc:docMk/>
            <pc:sldMk cId="3484757520" sldId="485"/>
            <ac:spMk id="8763" creationId="{EF39BE9D-0E5E-4F04-BE14-0A2D78269141}"/>
          </ac:spMkLst>
        </pc:spChg>
        <pc:spChg chg="mod">
          <ac:chgData name="Kolakowski, Artur" userId="9c34c8cc-b1df-44f6-bea5-dcf7a54ee35f" providerId="ADAL" clId="{3840EB45-74CA-49F5-8548-3DE287019A31}" dt="2022-12-08T10:52:09.187" v="22581" actId="790"/>
          <ac:spMkLst>
            <pc:docMk/>
            <pc:sldMk cId="3484757520" sldId="485"/>
            <ac:spMk id="8764" creationId="{06C7611F-0F62-4646-8BDB-98262EADB405}"/>
          </ac:spMkLst>
        </pc:spChg>
        <pc:spChg chg="mod">
          <ac:chgData name="Kolakowski, Artur" userId="9c34c8cc-b1df-44f6-bea5-dcf7a54ee35f" providerId="ADAL" clId="{3840EB45-74CA-49F5-8548-3DE287019A31}" dt="2022-12-08T10:52:09.192" v="22582" actId="790"/>
          <ac:spMkLst>
            <pc:docMk/>
            <pc:sldMk cId="3484757520" sldId="485"/>
            <ac:spMk id="8765" creationId="{EDB79324-275E-483A-B739-FDA4B2660973}"/>
          </ac:spMkLst>
        </pc:spChg>
        <pc:spChg chg="mod">
          <ac:chgData name="Kolakowski, Artur" userId="9c34c8cc-b1df-44f6-bea5-dcf7a54ee35f" providerId="ADAL" clId="{3840EB45-74CA-49F5-8548-3DE287019A31}" dt="2022-12-08T10:52:09.197" v="22583" actId="790"/>
          <ac:spMkLst>
            <pc:docMk/>
            <pc:sldMk cId="3484757520" sldId="485"/>
            <ac:spMk id="8766" creationId="{5E18CA06-5A2A-45A9-B1B2-2BE78C7C67E0}"/>
          </ac:spMkLst>
        </pc:spChg>
        <pc:spChg chg="mod">
          <ac:chgData name="Kolakowski, Artur" userId="9c34c8cc-b1df-44f6-bea5-dcf7a54ee35f" providerId="ADAL" clId="{3840EB45-74CA-49F5-8548-3DE287019A31}" dt="2022-12-08T10:52:09.197" v="22584" actId="790"/>
          <ac:spMkLst>
            <pc:docMk/>
            <pc:sldMk cId="3484757520" sldId="485"/>
            <ac:spMk id="8767" creationId="{5B1514FB-CC54-49F9-A9AE-7E1790B79BD7}"/>
          </ac:spMkLst>
        </pc:spChg>
        <pc:spChg chg="mod">
          <ac:chgData name="Kolakowski, Artur" userId="9c34c8cc-b1df-44f6-bea5-dcf7a54ee35f" providerId="ADAL" clId="{3840EB45-74CA-49F5-8548-3DE287019A31}" dt="2022-12-08T10:52:09.202" v="22585" actId="790"/>
          <ac:spMkLst>
            <pc:docMk/>
            <pc:sldMk cId="3484757520" sldId="485"/>
            <ac:spMk id="8768" creationId="{6B1CC331-E979-4462-A1DD-AC89D5369F62}"/>
          </ac:spMkLst>
        </pc:spChg>
        <pc:spChg chg="mod">
          <ac:chgData name="Kolakowski, Artur" userId="9c34c8cc-b1df-44f6-bea5-dcf7a54ee35f" providerId="ADAL" clId="{3840EB45-74CA-49F5-8548-3DE287019A31}" dt="2022-12-08T10:52:09.207" v="22586" actId="790"/>
          <ac:spMkLst>
            <pc:docMk/>
            <pc:sldMk cId="3484757520" sldId="485"/>
            <ac:spMk id="8769" creationId="{173E0FED-6584-4498-A167-A5FB46E429D1}"/>
          </ac:spMkLst>
        </pc:spChg>
        <pc:spChg chg="mod">
          <ac:chgData name="Kolakowski, Artur" userId="9c34c8cc-b1df-44f6-bea5-dcf7a54ee35f" providerId="ADAL" clId="{3840EB45-74CA-49F5-8548-3DE287019A31}" dt="2022-12-08T10:52:09.212" v="22587" actId="790"/>
          <ac:spMkLst>
            <pc:docMk/>
            <pc:sldMk cId="3484757520" sldId="485"/>
            <ac:spMk id="8770" creationId="{0174E796-0818-4637-A780-396B422D26FA}"/>
          </ac:spMkLst>
        </pc:spChg>
        <pc:spChg chg="mod">
          <ac:chgData name="Kolakowski, Artur" userId="9c34c8cc-b1df-44f6-bea5-dcf7a54ee35f" providerId="ADAL" clId="{3840EB45-74CA-49F5-8548-3DE287019A31}" dt="2022-12-08T10:52:09.218" v="22588" actId="790"/>
          <ac:spMkLst>
            <pc:docMk/>
            <pc:sldMk cId="3484757520" sldId="485"/>
            <ac:spMk id="8771" creationId="{F0BD06C8-FAEF-43F3-AC89-FF6CD708EA47}"/>
          </ac:spMkLst>
        </pc:spChg>
        <pc:spChg chg="mod">
          <ac:chgData name="Kolakowski, Artur" userId="9c34c8cc-b1df-44f6-bea5-dcf7a54ee35f" providerId="ADAL" clId="{3840EB45-74CA-49F5-8548-3DE287019A31}" dt="2022-12-08T10:52:09.222" v="22589" actId="790"/>
          <ac:spMkLst>
            <pc:docMk/>
            <pc:sldMk cId="3484757520" sldId="485"/>
            <ac:spMk id="8772" creationId="{0249E111-248C-4E17-8100-BFA4F0155C63}"/>
          </ac:spMkLst>
        </pc:spChg>
        <pc:spChg chg="mod">
          <ac:chgData name="Kolakowski, Artur" userId="9c34c8cc-b1df-44f6-bea5-dcf7a54ee35f" providerId="ADAL" clId="{3840EB45-74CA-49F5-8548-3DE287019A31}" dt="2022-12-08T10:52:09.227" v="22590" actId="790"/>
          <ac:spMkLst>
            <pc:docMk/>
            <pc:sldMk cId="3484757520" sldId="485"/>
            <ac:spMk id="8773" creationId="{4D46DBD8-05BB-4A5E-8195-52D331DAD0A1}"/>
          </ac:spMkLst>
        </pc:spChg>
        <pc:spChg chg="mod">
          <ac:chgData name="Kolakowski, Artur" userId="9c34c8cc-b1df-44f6-bea5-dcf7a54ee35f" providerId="ADAL" clId="{3840EB45-74CA-49F5-8548-3DE287019A31}" dt="2022-12-08T10:52:09.227" v="22591" actId="790"/>
          <ac:spMkLst>
            <pc:docMk/>
            <pc:sldMk cId="3484757520" sldId="485"/>
            <ac:spMk id="8774" creationId="{AF442E16-9801-4726-95F4-4E04DED0F7F0}"/>
          </ac:spMkLst>
        </pc:spChg>
        <pc:spChg chg="mod">
          <ac:chgData name="Kolakowski, Artur" userId="9c34c8cc-b1df-44f6-bea5-dcf7a54ee35f" providerId="ADAL" clId="{3840EB45-74CA-49F5-8548-3DE287019A31}" dt="2022-12-08T10:52:09.232" v="22592" actId="790"/>
          <ac:spMkLst>
            <pc:docMk/>
            <pc:sldMk cId="3484757520" sldId="485"/>
            <ac:spMk id="8775" creationId="{50BE5095-C251-476F-BE77-BEB56D94D89B}"/>
          </ac:spMkLst>
        </pc:spChg>
        <pc:spChg chg="mod">
          <ac:chgData name="Kolakowski, Artur" userId="9c34c8cc-b1df-44f6-bea5-dcf7a54ee35f" providerId="ADAL" clId="{3840EB45-74CA-49F5-8548-3DE287019A31}" dt="2022-12-08T10:52:09.237" v="22593" actId="790"/>
          <ac:spMkLst>
            <pc:docMk/>
            <pc:sldMk cId="3484757520" sldId="485"/>
            <ac:spMk id="8776" creationId="{5574CFAE-98B6-4CA7-A018-79F12A4AE36A}"/>
          </ac:spMkLst>
        </pc:spChg>
        <pc:spChg chg="mod">
          <ac:chgData name="Kolakowski, Artur" userId="9c34c8cc-b1df-44f6-bea5-dcf7a54ee35f" providerId="ADAL" clId="{3840EB45-74CA-49F5-8548-3DE287019A31}" dt="2022-12-08T10:52:09.243" v="22594" actId="790"/>
          <ac:spMkLst>
            <pc:docMk/>
            <pc:sldMk cId="3484757520" sldId="485"/>
            <ac:spMk id="8777" creationId="{C17AA8CD-7FFF-4B89-B8D2-38A99BA388C1}"/>
          </ac:spMkLst>
        </pc:spChg>
        <pc:spChg chg="mod">
          <ac:chgData name="Kolakowski, Artur" userId="9c34c8cc-b1df-44f6-bea5-dcf7a54ee35f" providerId="ADAL" clId="{3840EB45-74CA-49F5-8548-3DE287019A31}" dt="2022-12-08T10:52:09.248" v="22595" actId="790"/>
          <ac:spMkLst>
            <pc:docMk/>
            <pc:sldMk cId="3484757520" sldId="485"/>
            <ac:spMk id="8778" creationId="{5782DED7-B06C-4913-8629-98E011F92DBE}"/>
          </ac:spMkLst>
        </pc:spChg>
        <pc:spChg chg="mod">
          <ac:chgData name="Kolakowski, Artur" userId="9c34c8cc-b1df-44f6-bea5-dcf7a54ee35f" providerId="ADAL" clId="{3840EB45-74CA-49F5-8548-3DE287019A31}" dt="2022-12-08T10:52:09.253" v="22596" actId="790"/>
          <ac:spMkLst>
            <pc:docMk/>
            <pc:sldMk cId="3484757520" sldId="485"/>
            <ac:spMk id="8779" creationId="{5BD47D39-3014-4E2F-AA7B-76B0B9272535}"/>
          </ac:spMkLst>
        </pc:spChg>
        <pc:spChg chg="mod">
          <ac:chgData name="Kolakowski, Artur" userId="9c34c8cc-b1df-44f6-bea5-dcf7a54ee35f" providerId="ADAL" clId="{3840EB45-74CA-49F5-8548-3DE287019A31}" dt="2022-12-08T10:52:09.257" v="22597" actId="790"/>
          <ac:spMkLst>
            <pc:docMk/>
            <pc:sldMk cId="3484757520" sldId="485"/>
            <ac:spMk id="8780" creationId="{F148476E-B8FA-4116-B516-B84037FB9C1E}"/>
          </ac:spMkLst>
        </pc:spChg>
        <pc:spChg chg="mod">
          <ac:chgData name="Kolakowski, Artur" userId="9c34c8cc-b1df-44f6-bea5-dcf7a54ee35f" providerId="ADAL" clId="{3840EB45-74CA-49F5-8548-3DE287019A31}" dt="2022-12-08T10:52:09.262" v="22598" actId="790"/>
          <ac:spMkLst>
            <pc:docMk/>
            <pc:sldMk cId="3484757520" sldId="485"/>
            <ac:spMk id="8781" creationId="{346FB38D-8727-4C9D-A8CD-0A2D450FB3C2}"/>
          </ac:spMkLst>
        </pc:spChg>
        <pc:spChg chg="mod">
          <ac:chgData name="Kolakowski, Artur" userId="9c34c8cc-b1df-44f6-bea5-dcf7a54ee35f" providerId="ADAL" clId="{3840EB45-74CA-49F5-8548-3DE287019A31}" dt="2022-12-08T10:52:09.262" v="22599" actId="790"/>
          <ac:spMkLst>
            <pc:docMk/>
            <pc:sldMk cId="3484757520" sldId="485"/>
            <ac:spMk id="8782" creationId="{A57047CF-3857-447E-8F03-9EFD99310648}"/>
          </ac:spMkLst>
        </pc:spChg>
        <pc:spChg chg="mod">
          <ac:chgData name="Kolakowski, Artur" userId="9c34c8cc-b1df-44f6-bea5-dcf7a54ee35f" providerId="ADAL" clId="{3840EB45-74CA-49F5-8548-3DE287019A31}" dt="2022-12-08T10:52:09.267" v="22600" actId="790"/>
          <ac:spMkLst>
            <pc:docMk/>
            <pc:sldMk cId="3484757520" sldId="485"/>
            <ac:spMk id="8783" creationId="{50F40170-E446-4844-9009-221907968415}"/>
          </ac:spMkLst>
        </pc:spChg>
        <pc:spChg chg="mod">
          <ac:chgData name="Kolakowski, Artur" userId="9c34c8cc-b1df-44f6-bea5-dcf7a54ee35f" providerId="ADAL" clId="{3840EB45-74CA-49F5-8548-3DE287019A31}" dt="2022-12-08T10:52:09.273" v="22601" actId="790"/>
          <ac:spMkLst>
            <pc:docMk/>
            <pc:sldMk cId="3484757520" sldId="485"/>
            <ac:spMk id="8784" creationId="{E995FA11-F566-41C0-9C44-88AE6A290338}"/>
          </ac:spMkLst>
        </pc:spChg>
        <pc:spChg chg="mod">
          <ac:chgData name="Kolakowski, Artur" userId="9c34c8cc-b1df-44f6-bea5-dcf7a54ee35f" providerId="ADAL" clId="{3840EB45-74CA-49F5-8548-3DE287019A31}" dt="2022-12-08T10:52:09.278" v="22602" actId="790"/>
          <ac:spMkLst>
            <pc:docMk/>
            <pc:sldMk cId="3484757520" sldId="485"/>
            <ac:spMk id="8785" creationId="{305F8550-0EA8-470E-A10C-B6B98D9B05EA}"/>
          </ac:spMkLst>
        </pc:spChg>
        <pc:spChg chg="mod">
          <ac:chgData name="Kolakowski, Artur" userId="9c34c8cc-b1df-44f6-bea5-dcf7a54ee35f" providerId="ADAL" clId="{3840EB45-74CA-49F5-8548-3DE287019A31}" dt="2022-12-08T10:52:09.283" v="22603" actId="790"/>
          <ac:spMkLst>
            <pc:docMk/>
            <pc:sldMk cId="3484757520" sldId="485"/>
            <ac:spMk id="8786" creationId="{FD60990A-EEF5-477D-9F97-0AA7FECE6B7A}"/>
          </ac:spMkLst>
        </pc:spChg>
        <pc:spChg chg="mod">
          <ac:chgData name="Kolakowski, Artur" userId="9c34c8cc-b1df-44f6-bea5-dcf7a54ee35f" providerId="ADAL" clId="{3840EB45-74CA-49F5-8548-3DE287019A31}" dt="2022-12-08T10:52:09.288" v="22604" actId="790"/>
          <ac:spMkLst>
            <pc:docMk/>
            <pc:sldMk cId="3484757520" sldId="485"/>
            <ac:spMk id="8787" creationId="{7573CF5A-944E-4AC9-A28D-E560EAD173D1}"/>
          </ac:spMkLst>
        </pc:spChg>
        <pc:spChg chg="mod">
          <ac:chgData name="Kolakowski, Artur" userId="9c34c8cc-b1df-44f6-bea5-dcf7a54ee35f" providerId="ADAL" clId="{3840EB45-74CA-49F5-8548-3DE287019A31}" dt="2022-12-08T10:52:09.293" v="22605" actId="790"/>
          <ac:spMkLst>
            <pc:docMk/>
            <pc:sldMk cId="3484757520" sldId="485"/>
            <ac:spMk id="8788" creationId="{E64C53C2-56EE-4384-AAC1-92B046883FD3}"/>
          </ac:spMkLst>
        </pc:spChg>
        <pc:spChg chg="mod">
          <ac:chgData name="Kolakowski, Artur" userId="9c34c8cc-b1df-44f6-bea5-dcf7a54ee35f" providerId="ADAL" clId="{3840EB45-74CA-49F5-8548-3DE287019A31}" dt="2022-12-08T10:52:09.298" v="22606" actId="790"/>
          <ac:spMkLst>
            <pc:docMk/>
            <pc:sldMk cId="3484757520" sldId="485"/>
            <ac:spMk id="8789" creationId="{382577E0-BBAF-4B6A-8CE5-8ED190BA5702}"/>
          </ac:spMkLst>
        </pc:spChg>
        <pc:spChg chg="mod">
          <ac:chgData name="Kolakowski, Artur" userId="9c34c8cc-b1df-44f6-bea5-dcf7a54ee35f" providerId="ADAL" clId="{3840EB45-74CA-49F5-8548-3DE287019A31}" dt="2022-12-08T10:52:09.298" v="22607" actId="790"/>
          <ac:spMkLst>
            <pc:docMk/>
            <pc:sldMk cId="3484757520" sldId="485"/>
            <ac:spMk id="8790" creationId="{AE6FD3E5-0DD9-46CB-A22F-D404D1C1AF8B}"/>
          </ac:spMkLst>
        </pc:spChg>
        <pc:spChg chg="mod">
          <ac:chgData name="Kolakowski, Artur" userId="9c34c8cc-b1df-44f6-bea5-dcf7a54ee35f" providerId="ADAL" clId="{3840EB45-74CA-49F5-8548-3DE287019A31}" dt="2022-12-08T10:52:09.303" v="22608" actId="790"/>
          <ac:spMkLst>
            <pc:docMk/>
            <pc:sldMk cId="3484757520" sldId="485"/>
            <ac:spMk id="8791" creationId="{53649CF5-5F39-4E42-B291-043E462C9EEF}"/>
          </ac:spMkLst>
        </pc:spChg>
        <pc:spChg chg="mod">
          <ac:chgData name="Kolakowski, Artur" userId="9c34c8cc-b1df-44f6-bea5-dcf7a54ee35f" providerId="ADAL" clId="{3840EB45-74CA-49F5-8548-3DE287019A31}" dt="2022-12-08T10:52:09.308" v="22609" actId="790"/>
          <ac:spMkLst>
            <pc:docMk/>
            <pc:sldMk cId="3484757520" sldId="485"/>
            <ac:spMk id="8792" creationId="{AC4D4BFE-19A8-4F3D-803C-13870B919D82}"/>
          </ac:spMkLst>
        </pc:spChg>
        <pc:spChg chg="mod">
          <ac:chgData name="Kolakowski, Artur" userId="9c34c8cc-b1df-44f6-bea5-dcf7a54ee35f" providerId="ADAL" clId="{3840EB45-74CA-49F5-8548-3DE287019A31}" dt="2022-12-08T10:52:09.313" v="22610" actId="790"/>
          <ac:spMkLst>
            <pc:docMk/>
            <pc:sldMk cId="3484757520" sldId="485"/>
            <ac:spMk id="8793" creationId="{B01A981C-BC7D-4304-80F8-C7F7BD663CD7}"/>
          </ac:spMkLst>
        </pc:spChg>
        <pc:spChg chg="mod">
          <ac:chgData name="Kolakowski, Artur" userId="9c34c8cc-b1df-44f6-bea5-dcf7a54ee35f" providerId="ADAL" clId="{3840EB45-74CA-49F5-8548-3DE287019A31}" dt="2022-12-08T10:52:09.317" v="22611" actId="790"/>
          <ac:spMkLst>
            <pc:docMk/>
            <pc:sldMk cId="3484757520" sldId="485"/>
            <ac:spMk id="8794" creationId="{E70CD3C2-3D7C-49A2-8AA2-CE4BCA66B45F}"/>
          </ac:spMkLst>
        </pc:spChg>
        <pc:spChg chg="mod">
          <ac:chgData name="Kolakowski, Artur" userId="9c34c8cc-b1df-44f6-bea5-dcf7a54ee35f" providerId="ADAL" clId="{3840EB45-74CA-49F5-8548-3DE287019A31}" dt="2022-12-08T10:52:09.323" v="22612" actId="790"/>
          <ac:spMkLst>
            <pc:docMk/>
            <pc:sldMk cId="3484757520" sldId="485"/>
            <ac:spMk id="8795" creationId="{A1365BE2-E766-49FF-891D-51B5B01D8473}"/>
          </ac:spMkLst>
        </pc:spChg>
        <pc:spChg chg="mod">
          <ac:chgData name="Kolakowski, Artur" userId="9c34c8cc-b1df-44f6-bea5-dcf7a54ee35f" providerId="ADAL" clId="{3840EB45-74CA-49F5-8548-3DE287019A31}" dt="2022-12-08T10:52:09.328" v="22613" actId="790"/>
          <ac:spMkLst>
            <pc:docMk/>
            <pc:sldMk cId="3484757520" sldId="485"/>
            <ac:spMk id="8796" creationId="{0FCBF439-1603-4A8C-84B2-EFACD8143F31}"/>
          </ac:spMkLst>
        </pc:spChg>
        <pc:spChg chg="mod">
          <ac:chgData name="Kolakowski, Artur" userId="9c34c8cc-b1df-44f6-bea5-dcf7a54ee35f" providerId="ADAL" clId="{3840EB45-74CA-49F5-8548-3DE287019A31}" dt="2022-12-08T10:52:09.332" v="22614" actId="790"/>
          <ac:spMkLst>
            <pc:docMk/>
            <pc:sldMk cId="3484757520" sldId="485"/>
            <ac:spMk id="8797" creationId="{69428F3A-B9CD-4EAE-A92C-F3196AC83F8A}"/>
          </ac:spMkLst>
        </pc:spChg>
        <pc:spChg chg="mod">
          <ac:chgData name="Kolakowski, Artur" userId="9c34c8cc-b1df-44f6-bea5-dcf7a54ee35f" providerId="ADAL" clId="{3840EB45-74CA-49F5-8548-3DE287019A31}" dt="2022-12-08T10:52:09.332" v="22615" actId="790"/>
          <ac:spMkLst>
            <pc:docMk/>
            <pc:sldMk cId="3484757520" sldId="485"/>
            <ac:spMk id="8798" creationId="{2F0B2517-198A-4114-BEDF-25D2CEDE8191}"/>
          </ac:spMkLst>
        </pc:spChg>
        <pc:spChg chg="mod">
          <ac:chgData name="Kolakowski, Artur" userId="9c34c8cc-b1df-44f6-bea5-dcf7a54ee35f" providerId="ADAL" clId="{3840EB45-74CA-49F5-8548-3DE287019A31}" dt="2022-12-08T10:52:09.338" v="22616" actId="790"/>
          <ac:spMkLst>
            <pc:docMk/>
            <pc:sldMk cId="3484757520" sldId="485"/>
            <ac:spMk id="8799" creationId="{FC77FCC4-0839-4E31-BD76-EDBC8B85C6A2}"/>
          </ac:spMkLst>
        </pc:spChg>
        <pc:spChg chg="mod">
          <ac:chgData name="Kolakowski, Artur" userId="9c34c8cc-b1df-44f6-bea5-dcf7a54ee35f" providerId="ADAL" clId="{3840EB45-74CA-49F5-8548-3DE287019A31}" dt="2022-12-08T10:52:09.342" v="22617" actId="790"/>
          <ac:spMkLst>
            <pc:docMk/>
            <pc:sldMk cId="3484757520" sldId="485"/>
            <ac:spMk id="8800" creationId="{CF5B6386-B3EC-44DE-A88C-F798F7F905B1}"/>
          </ac:spMkLst>
        </pc:spChg>
        <pc:spChg chg="mod">
          <ac:chgData name="Kolakowski, Artur" userId="9c34c8cc-b1df-44f6-bea5-dcf7a54ee35f" providerId="ADAL" clId="{3840EB45-74CA-49F5-8548-3DE287019A31}" dt="2022-12-08T10:52:09.347" v="22618" actId="790"/>
          <ac:spMkLst>
            <pc:docMk/>
            <pc:sldMk cId="3484757520" sldId="485"/>
            <ac:spMk id="8801" creationId="{64C830AF-C957-4B01-BF59-644434A8671E}"/>
          </ac:spMkLst>
        </pc:spChg>
        <pc:spChg chg="mod">
          <ac:chgData name="Kolakowski, Artur" userId="9c34c8cc-b1df-44f6-bea5-dcf7a54ee35f" providerId="ADAL" clId="{3840EB45-74CA-49F5-8548-3DE287019A31}" dt="2022-12-08T10:52:09.353" v="22619" actId="790"/>
          <ac:spMkLst>
            <pc:docMk/>
            <pc:sldMk cId="3484757520" sldId="485"/>
            <ac:spMk id="8802" creationId="{C3AB7307-4DFF-4717-AA87-94D2C1F2A071}"/>
          </ac:spMkLst>
        </pc:spChg>
        <pc:spChg chg="mod">
          <ac:chgData name="Kolakowski, Artur" userId="9c34c8cc-b1df-44f6-bea5-dcf7a54ee35f" providerId="ADAL" clId="{3840EB45-74CA-49F5-8548-3DE287019A31}" dt="2022-12-08T10:52:09.358" v="22620" actId="790"/>
          <ac:spMkLst>
            <pc:docMk/>
            <pc:sldMk cId="3484757520" sldId="485"/>
            <ac:spMk id="8803" creationId="{3FB53605-EAA3-4E69-936D-9D482D3AB184}"/>
          </ac:spMkLst>
        </pc:spChg>
        <pc:spChg chg="mod">
          <ac:chgData name="Kolakowski, Artur" userId="9c34c8cc-b1df-44f6-bea5-dcf7a54ee35f" providerId="ADAL" clId="{3840EB45-74CA-49F5-8548-3DE287019A31}" dt="2022-12-08T10:52:09.363" v="22621" actId="790"/>
          <ac:spMkLst>
            <pc:docMk/>
            <pc:sldMk cId="3484757520" sldId="485"/>
            <ac:spMk id="8804" creationId="{2950D847-AA70-4EE5-BFC3-A97A5A4EE99C}"/>
          </ac:spMkLst>
        </pc:spChg>
        <pc:spChg chg="mod">
          <ac:chgData name="Kolakowski, Artur" userId="9c34c8cc-b1df-44f6-bea5-dcf7a54ee35f" providerId="ADAL" clId="{3840EB45-74CA-49F5-8548-3DE287019A31}" dt="2022-12-08T10:52:09.368" v="22622" actId="790"/>
          <ac:spMkLst>
            <pc:docMk/>
            <pc:sldMk cId="3484757520" sldId="485"/>
            <ac:spMk id="8805" creationId="{A92EE10E-2FC7-4D8E-A350-57F387A8E6DC}"/>
          </ac:spMkLst>
        </pc:spChg>
        <pc:spChg chg="mod">
          <ac:chgData name="Kolakowski, Artur" userId="9c34c8cc-b1df-44f6-bea5-dcf7a54ee35f" providerId="ADAL" clId="{3840EB45-74CA-49F5-8548-3DE287019A31}" dt="2022-12-08T10:52:09.368" v="22623" actId="790"/>
          <ac:spMkLst>
            <pc:docMk/>
            <pc:sldMk cId="3484757520" sldId="485"/>
            <ac:spMk id="8806" creationId="{F8D4AE5F-035D-461C-B15C-AD4D0A99FB85}"/>
          </ac:spMkLst>
        </pc:spChg>
        <pc:spChg chg="mod">
          <ac:chgData name="Kolakowski, Artur" userId="9c34c8cc-b1df-44f6-bea5-dcf7a54ee35f" providerId="ADAL" clId="{3840EB45-74CA-49F5-8548-3DE287019A31}" dt="2022-12-08T10:52:09.373" v="22624" actId="790"/>
          <ac:spMkLst>
            <pc:docMk/>
            <pc:sldMk cId="3484757520" sldId="485"/>
            <ac:spMk id="8807" creationId="{5C1CCDFF-83B5-4846-BAD2-0C5619279ACC}"/>
          </ac:spMkLst>
        </pc:spChg>
        <pc:spChg chg="mod">
          <ac:chgData name="Kolakowski, Artur" userId="9c34c8cc-b1df-44f6-bea5-dcf7a54ee35f" providerId="ADAL" clId="{3840EB45-74CA-49F5-8548-3DE287019A31}" dt="2022-12-08T10:52:09.378" v="22625" actId="790"/>
          <ac:spMkLst>
            <pc:docMk/>
            <pc:sldMk cId="3484757520" sldId="485"/>
            <ac:spMk id="8808" creationId="{54092D6E-7623-49BA-951C-14F7B3ED2051}"/>
          </ac:spMkLst>
        </pc:spChg>
        <pc:spChg chg="mod">
          <ac:chgData name="Kolakowski, Artur" userId="9c34c8cc-b1df-44f6-bea5-dcf7a54ee35f" providerId="ADAL" clId="{3840EB45-74CA-49F5-8548-3DE287019A31}" dt="2022-12-08T10:52:09.383" v="22626" actId="790"/>
          <ac:spMkLst>
            <pc:docMk/>
            <pc:sldMk cId="3484757520" sldId="485"/>
            <ac:spMk id="8809" creationId="{96591AC7-1C7B-428A-9FED-4114C6CBF63E}"/>
          </ac:spMkLst>
        </pc:spChg>
        <pc:spChg chg="mod">
          <ac:chgData name="Kolakowski, Artur" userId="9c34c8cc-b1df-44f6-bea5-dcf7a54ee35f" providerId="ADAL" clId="{3840EB45-74CA-49F5-8548-3DE287019A31}" dt="2022-12-08T10:52:09.388" v="22627" actId="790"/>
          <ac:spMkLst>
            <pc:docMk/>
            <pc:sldMk cId="3484757520" sldId="485"/>
            <ac:spMk id="8810" creationId="{01382AFA-840D-4116-BE96-40E76C87E8C4}"/>
          </ac:spMkLst>
        </pc:spChg>
        <pc:spChg chg="mod">
          <ac:chgData name="Kolakowski, Artur" userId="9c34c8cc-b1df-44f6-bea5-dcf7a54ee35f" providerId="ADAL" clId="{3840EB45-74CA-49F5-8548-3DE287019A31}" dt="2022-12-08T10:52:09.393" v="22628" actId="790"/>
          <ac:spMkLst>
            <pc:docMk/>
            <pc:sldMk cId="3484757520" sldId="485"/>
            <ac:spMk id="8811" creationId="{AD539D21-A038-489C-AA66-92BB6BE89185}"/>
          </ac:spMkLst>
        </pc:spChg>
        <pc:spChg chg="mod">
          <ac:chgData name="Kolakowski, Artur" userId="9c34c8cc-b1df-44f6-bea5-dcf7a54ee35f" providerId="ADAL" clId="{3840EB45-74CA-49F5-8548-3DE287019A31}" dt="2022-12-08T10:52:09.398" v="22629" actId="790"/>
          <ac:spMkLst>
            <pc:docMk/>
            <pc:sldMk cId="3484757520" sldId="485"/>
            <ac:spMk id="8812" creationId="{F1D26117-A9D5-4424-A790-3270E56D06FE}"/>
          </ac:spMkLst>
        </pc:spChg>
        <pc:spChg chg="mod">
          <ac:chgData name="Kolakowski, Artur" userId="9c34c8cc-b1df-44f6-bea5-dcf7a54ee35f" providerId="ADAL" clId="{3840EB45-74CA-49F5-8548-3DE287019A31}" dt="2022-12-08T10:52:09.403" v="22630" actId="790"/>
          <ac:spMkLst>
            <pc:docMk/>
            <pc:sldMk cId="3484757520" sldId="485"/>
            <ac:spMk id="8813" creationId="{D42D3FAE-7F5A-44E3-8974-3DC469C43B6F}"/>
          </ac:spMkLst>
        </pc:spChg>
        <pc:spChg chg="mod">
          <ac:chgData name="Kolakowski, Artur" userId="9c34c8cc-b1df-44f6-bea5-dcf7a54ee35f" providerId="ADAL" clId="{3840EB45-74CA-49F5-8548-3DE287019A31}" dt="2022-12-08T10:52:09.408" v="22631" actId="790"/>
          <ac:spMkLst>
            <pc:docMk/>
            <pc:sldMk cId="3484757520" sldId="485"/>
            <ac:spMk id="8814" creationId="{90C31D74-667C-47AA-87E8-CF46C2961488}"/>
          </ac:spMkLst>
        </pc:spChg>
        <pc:spChg chg="mod">
          <ac:chgData name="Kolakowski, Artur" userId="9c34c8cc-b1df-44f6-bea5-dcf7a54ee35f" providerId="ADAL" clId="{3840EB45-74CA-49F5-8548-3DE287019A31}" dt="2022-12-08T10:52:09.413" v="22632" actId="790"/>
          <ac:spMkLst>
            <pc:docMk/>
            <pc:sldMk cId="3484757520" sldId="485"/>
            <ac:spMk id="8815" creationId="{93667111-AAD5-49D7-92D2-38CB7633A07B}"/>
          </ac:spMkLst>
        </pc:spChg>
        <pc:spChg chg="mod">
          <ac:chgData name="Kolakowski, Artur" userId="9c34c8cc-b1df-44f6-bea5-dcf7a54ee35f" providerId="ADAL" clId="{3840EB45-74CA-49F5-8548-3DE287019A31}" dt="2022-12-08T10:52:09.418" v="22633" actId="790"/>
          <ac:spMkLst>
            <pc:docMk/>
            <pc:sldMk cId="3484757520" sldId="485"/>
            <ac:spMk id="8816" creationId="{42751982-AFD5-473E-9F8B-988D2724669B}"/>
          </ac:spMkLst>
        </pc:spChg>
        <pc:spChg chg="mod">
          <ac:chgData name="Kolakowski, Artur" userId="9c34c8cc-b1df-44f6-bea5-dcf7a54ee35f" providerId="ADAL" clId="{3840EB45-74CA-49F5-8548-3DE287019A31}" dt="2022-12-08T10:52:09.423" v="22634" actId="790"/>
          <ac:spMkLst>
            <pc:docMk/>
            <pc:sldMk cId="3484757520" sldId="485"/>
            <ac:spMk id="8817" creationId="{F2B214AA-FB1C-4128-9748-80A0E1C96361}"/>
          </ac:spMkLst>
        </pc:spChg>
        <pc:spChg chg="mod">
          <ac:chgData name="Kolakowski, Artur" userId="9c34c8cc-b1df-44f6-bea5-dcf7a54ee35f" providerId="ADAL" clId="{3840EB45-74CA-49F5-8548-3DE287019A31}" dt="2022-12-08T10:52:09.428" v="22635" actId="790"/>
          <ac:spMkLst>
            <pc:docMk/>
            <pc:sldMk cId="3484757520" sldId="485"/>
            <ac:spMk id="8818" creationId="{94D0907C-4869-48BE-878B-9A96316695BE}"/>
          </ac:spMkLst>
        </pc:spChg>
        <pc:spChg chg="mod">
          <ac:chgData name="Kolakowski, Artur" userId="9c34c8cc-b1df-44f6-bea5-dcf7a54ee35f" providerId="ADAL" clId="{3840EB45-74CA-49F5-8548-3DE287019A31}" dt="2022-12-08T10:52:09.438" v="22636" actId="790"/>
          <ac:spMkLst>
            <pc:docMk/>
            <pc:sldMk cId="3484757520" sldId="485"/>
            <ac:spMk id="8819" creationId="{3BCC81CD-9F29-4DC9-A2C3-B14226920F24}"/>
          </ac:spMkLst>
        </pc:spChg>
        <pc:spChg chg="mod">
          <ac:chgData name="Kolakowski, Artur" userId="9c34c8cc-b1df-44f6-bea5-dcf7a54ee35f" providerId="ADAL" clId="{3840EB45-74CA-49F5-8548-3DE287019A31}" dt="2022-12-08T10:52:09.443" v="22637" actId="790"/>
          <ac:spMkLst>
            <pc:docMk/>
            <pc:sldMk cId="3484757520" sldId="485"/>
            <ac:spMk id="8820" creationId="{29815387-60E6-48E8-8800-A103DFA9E6BC}"/>
          </ac:spMkLst>
        </pc:spChg>
        <pc:spChg chg="mod">
          <ac:chgData name="Kolakowski, Artur" userId="9c34c8cc-b1df-44f6-bea5-dcf7a54ee35f" providerId="ADAL" clId="{3840EB45-74CA-49F5-8548-3DE287019A31}" dt="2022-12-08T10:52:09.448" v="22638" actId="790"/>
          <ac:spMkLst>
            <pc:docMk/>
            <pc:sldMk cId="3484757520" sldId="485"/>
            <ac:spMk id="8821" creationId="{705B6E70-A365-4EFA-8E97-31A1E57B9B51}"/>
          </ac:spMkLst>
        </pc:spChg>
        <pc:spChg chg="mod">
          <ac:chgData name="Kolakowski, Artur" userId="9c34c8cc-b1df-44f6-bea5-dcf7a54ee35f" providerId="ADAL" clId="{3840EB45-74CA-49F5-8548-3DE287019A31}" dt="2022-12-08T10:52:09.453" v="22639" actId="790"/>
          <ac:spMkLst>
            <pc:docMk/>
            <pc:sldMk cId="3484757520" sldId="485"/>
            <ac:spMk id="8822" creationId="{FE5B9949-FB6E-45F8-9DC7-02A55B35316B}"/>
          </ac:spMkLst>
        </pc:spChg>
        <pc:spChg chg="mod">
          <ac:chgData name="Kolakowski, Artur" userId="9c34c8cc-b1df-44f6-bea5-dcf7a54ee35f" providerId="ADAL" clId="{3840EB45-74CA-49F5-8548-3DE287019A31}" dt="2022-12-08T10:52:09.458" v="22640" actId="790"/>
          <ac:spMkLst>
            <pc:docMk/>
            <pc:sldMk cId="3484757520" sldId="485"/>
            <ac:spMk id="8823" creationId="{27D93899-247A-4680-AC46-95CFFA23AB7A}"/>
          </ac:spMkLst>
        </pc:spChg>
        <pc:spChg chg="mod">
          <ac:chgData name="Kolakowski, Artur" userId="9c34c8cc-b1df-44f6-bea5-dcf7a54ee35f" providerId="ADAL" clId="{3840EB45-74CA-49F5-8548-3DE287019A31}" dt="2022-12-08T10:52:09.463" v="22641" actId="790"/>
          <ac:spMkLst>
            <pc:docMk/>
            <pc:sldMk cId="3484757520" sldId="485"/>
            <ac:spMk id="8824" creationId="{7EC1237A-56E7-4CDD-81FE-9FE8071CD388}"/>
          </ac:spMkLst>
        </pc:spChg>
        <pc:spChg chg="mod">
          <ac:chgData name="Kolakowski, Artur" userId="9c34c8cc-b1df-44f6-bea5-dcf7a54ee35f" providerId="ADAL" clId="{3840EB45-74CA-49F5-8548-3DE287019A31}" dt="2022-12-08T10:52:09.467" v="22642" actId="790"/>
          <ac:spMkLst>
            <pc:docMk/>
            <pc:sldMk cId="3484757520" sldId="485"/>
            <ac:spMk id="8825" creationId="{AFA8A42F-48EF-4F1C-8D41-3FBF201F815C}"/>
          </ac:spMkLst>
        </pc:spChg>
        <pc:spChg chg="mod">
          <ac:chgData name="Kolakowski, Artur" userId="9c34c8cc-b1df-44f6-bea5-dcf7a54ee35f" providerId="ADAL" clId="{3840EB45-74CA-49F5-8548-3DE287019A31}" dt="2022-12-08T10:52:09.473" v="22643" actId="790"/>
          <ac:spMkLst>
            <pc:docMk/>
            <pc:sldMk cId="3484757520" sldId="485"/>
            <ac:spMk id="8826" creationId="{61D2FD43-E23E-4A2F-AFBF-EFB7743C1EFF}"/>
          </ac:spMkLst>
        </pc:spChg>
        <pc:spChg chg="mod">
          <ac:chgData name="Kolakowski, Artur" userId="9c34c8cc-b1df-44f6-bea5-dcf7a54ee35f" providerId="ADAL" clId="{3840EB45-74CA-49F5-8548-3DE287019A31}" dt="2022-12-08T10:52:09.477" v="22644" actId="790"/>
          <ac:spMkLst>
            <pc:docMk/>
            <pc:sldMk cId="3484757520" sldId="485"/>
            <ac:spMk id="8827" creationId="{E2885ED4-CAFE-424E-AFC0-26FDF64EF0F3}"/>
          </ac:spMkLst>
        </pc:spChg>
        <pc:spChg chg="mod">
          <ac:chgData name="Kolakowski, Artur" userId="9c34c8cc-b1df-44f6-bea5-dcf7a54ee35f" providerId="ADAL" clId="{3840EB45-74CA-49F5-8548-3DE287019A31}" dt="2022-12-08T10:52:09.482" v="22645" actId="790"/>
          <ac:spMkLst>
            <pc:docMk/>
            <pc:sldMk cId="3484757520" sldId="485"/>
            <ac:spMk id="8828" creationId="{4C92E79A-6A28-4B98-A8D4-4E4BB20563B1}"/>
          </ac:spMkLst>
        </pc:spChg>
        <pc:spChg chg="mod">
          <ac:chgData name="Kolakowski, Artur" userId="9c34c8cc-b1df-44f6-bea5-dcf7a54ee35f" providerId="ADAL" clId="{3840EB45-74CA-49F5-8548-3DE287019A31}" dt="2022-12-08T10:52:09.487" v="22646" actId="790"/>
          <ac:spMkLst>
            <pc:docMk/>
            <pc:sldMk cId="3484757520" sldId="485"/>
            <ac:spMk id="8829" creationId="{F9659A86-106F-4101-BBBF-31556DB90F64}"/>
          </ac:spMkLst>
        </pc:spChg>
        <pc:spChg chg="mod">
          <ac:chgData name="Kolakowski, Artur" userId="9c34c8cc-b1df-44f6-bea5-dcf7a54ee35f" providerId="ADAL" clId="{3840EB45-74CA-49F5-8548-3DE287019A31}" dt="2022-12-08T10:52:09.493" v="22647" actId="790"/>
          <ac:spMkLst>
            <pc:docMk/>
            <pc:sldMk cId="3484757520" sldId="485"/>
            <ac:spMk id="8830" creationId="{3EC2D227-59C3-4903-A581-8E21BFC5E932}"/>
          </ac:spMkLst>
        </pc:spChg>
        <pc:spChg chg="mod">
          <ac:chgData name="Kolakowski, Artur" userId="9c34c8cc-b1df-44f6-bea5-dcf7a54ee35f" providerId="ADAL" clId="{3840EB45-74CA-49F5-8548-3DE287019A31}" dt="2022-12-08T10:52:09.498" v="22648" actId="790"/>
          <ac:spMkLst>
            <pc:docMk/>
            <pc:sldMk cId="3484757520" sldId="485"/>
            <ac:spMk id="8831" creationId="{E3DEB900-D59C-4870-86EA-B83F62A1AC26}"/>
          </ac:spMkLst>
        </pc:spChg>
        <pc:spChg chg="mod">
          <ac:chgData name="Kolakowski, Artur" userId="9c34c8cc-b1df-44f6-bea5-dcf7a54ee35f" providerId="ADAL" clId="{3840EB45-74CA-49F5-8548-3DE287019A31}" dt="2022-12-08T10:52:09.503" v="22649" actId="790"/>
          <ac:spMkLst>
            <pc:docMk/>
            <pc:sldMk cId="3484757520" sldId="485"/>
            <ac:spMk id="8832" creationId="{9C3415EB-97C0-43BB-8A28-5F778F0FD140}"/>
          </ac:spMkLst>
        </pc:spChg>
        <pc:spChg chg="mod">
          <ac:chgData name="Kolakowski, Artur" userId="9c34c8cc-b1df-44f6-bea5-dcf7a54ee35f" providerId="ADAL" clId="{3840EB45-74CA-49F5-8548-3DE287019A31}" dt="2022-12-08T10:52:09.508" v="22650" actId="790"/>
          <ac:spMkLst>
            <pc:docMk/>
            <pc:sldMk cId="3484757520" sldId="485"/>
            <ac:spMk id="8833" creationId="{00A75A45-FB4F-4A89-9683-47A3BC30D331}"/>
          </ac:spMkLst>
        </pc:spChg>
        <pc:spChg chg="mod">
          <ac:chgData name="Kolakowski, Artur" userId="9c34c8cc-b1df-44f6-bea5-dcf7a54ee35f" providerId="ADAL" clId="{3840EB45-74CA-49F5-8548-3DE287019A31}" dt="2022-12-08T10:52:09.513" v="22651" actId="790"/>
          <ac:spMkLst>
            <pc:docMk/>
            <pc:sldMk cId="3484757520" sldId="485"/>
            <ac:spMk id="8834" creationId="{3AED38B7-534F-426C-8739-70F11A720646}"/>
          </ac:spMkLst>
        </pc:spChg>
        <pc:spChg chg="mod">
          <ac:chgData name="Kolakowski, Artur" userId="9c34c8cc-b1df-44f6-bea5-dcf7a54ee35f" providerId="ADAL" clId="{3840EB45-74CA-49F5-8548-3DE287019A31}" dt="2022-12-08T10:52:09.518" v="22652" actId="790"/>
          <ac:spMkLst>
            <pc:docMk/>
            <pc:sldMk cId="3484757520" sldId="485"/>
            <ac:spMk id="8835" creationId="{36FA731A-408B-45E6-A358-21E05D549F29}"/>
          </ac:spMkLst>
        </pc:spChg>
        <pc:spChg chg="mod">
          <ac:chgData name="Kolakowski, Artur" userId="9c34c8cc-b1df-44f6-bea5-dcf7a54ee35f" providerId="ADAL" clId="{3840EB45-74CA-49F5-8548-3DE287019A31}" dt="2022-12-08T10:52:09.523" v="22653" actId="790"/>
          <ac:spMkLst>
            <pc:docMk/>
            <pc:sldMk cId="3484757520" sldId="485"/>
            <ac:spMk id="8836" creationId="{9EB89D65-6F46-44ED-BAF2-88608A7663A4}"/>
          </ac:spMkLst>
        </pc:spChg>
        <pc:spChg chg="mod">
          <ac:chgData name="Kolakowski, Artur" userId="9c34c8cc-b1df-44f6-bea5-dcf7a54ee35f" providerId="ADAL" clId="{3840EB45-74CA-49F5-8548-3DE287019A31}" dt="2022-12-08T10:52:09.528" v="22654" actId="790"/>
          <ac:spMkLst>
            <pc:docMk/>
            <pc:sldMk cId="3484757520" sldId="485"/>
            <ac:spMk id="8837" creationId="{B3ABFA32-EAAB-41F7-99A2-E30C696A5467}"/>
          </ac:spMkLst>
        </pc:spChg>
        <pc:spChg chg="mod">
          <ac:chgData name="Kolakowski, Artur" userId="9c34c8cc-b1df-44f6-bea5-dcf7a54ee35f" providerId="ADAL" clId="{3840EB45-74CA-49F5-8548-3DE287019A31}" dt="2022-12-08T10:52:09.533" v="22655" actId="790"/>
          <ac:spMkLst>
            <pc:docMk/>
            <pc:sldMk cId="3484757520" sldId="485"/>
            <ac:spMk id="8838" creationId="{E22A56E8-5137-493F-8C33-55E94713A02B}"/>
          </ac:spMkLst>
        </pc:spChg>
        <pc:spChg chg="mod">
          <ac:chgData name="Kolakowski, Artur" userId="9c34c8cc-b1df-44f6-bea5-dcf7a54ee35f" providerId="ADAL" clId="{3840EB45-74CA-49F5-8548-3DE287019A31}" dt="2022-12-08T10:52:09.538" v="22656" actId="790"/>
          <ac:spMkLst>
            <pc:docMk/>
            <pc:sldMk cId="3484757520" sldId="485"/>
            <ac:spMk id="8839" creationId="{185D75F6-2DDB-480E-AAFC-37EC1384834F}"/>
          </ac:spMkLst>
        </pc:spChg>
        <pc:spChg chg="mod">
          <ac:chgData name="Kolakowski, Artur" userId="9c34c8cc-b1df-44f6-bea5-dcf7a54ee35f" providerId="ADAL" clId="{3840EB45-74CA-49F5-8548-3DE287019A31}" dt="2022-12-08T10:52:09.543" v="22657" actId="790"/>
          <ac:spMkLst>
            <pc:docMk/>
            <pc:sldMk cId="3484757520" sldId="485"/>
            <ac:spMk id="8840" creationId="{DDFE0BC0-404D-446F-BE5F-BACD4389F90C}"/>
          </ac:spMkLst>
        </pc:spChg>
        <pc:spChg chg="mod">
          <ac:chgData name="Kolakowski, Artur" userId="9c34c8cc-b1df-44f6-bea5-dcf7a54ee35f" providerId="ADAL" clId="{3840EB45-74CA-49F5-8548-3DE287019A31}" dt="2022-12-08T10:52:09.548" v="22658" actId="790"/>
          <ac:spMkLst>
            <pc:docMk/>
            <pc:sldMk cId="3484757520" sldId="485"/>
            <ac:spMk id="8841" creationId="{CD08CB8C-A56A-47FC-BC4E-07A5DFFA6C33}"/>
          </ac:spMkLst>
        </pc:spChg>
        <pc:spChg chg="mod">
          <ac:chgData name="Kolakowski, Artur" userId="9c34c8cc-b1df-44f6-bea5-dcf7a54ee35f" providerId="ADAL" clId="{3840EB45-74CA-49F5-8548-3DE287019A31}" dt="2022-12-08T10:52:09.558" v="22659" actId="790"/>
          <ac:spMkLst>
            <pc:docMk/>
            <pc:sldMk cId="3484757520" sldId="485"/>
            <ac:spMk id="8842" creationId="{4C4BB3B6-8712-4ADF-BCF4-23E91D947314}"/>
          </ac:spMkLst>
        </pc:spChg>
        <pc:spChg chg="mod">
          <ac:chgData name="Kolakowski, Artur" userId="9c34c8cc-b1df-44f6-bea5-dcf7a54ee35f" providerId="ADAL" clId="{3840EB45-74CA-49F5-8548-3DE287019A31}" dt="2022-12-08T10:52:09.563" v="22660" actId="790"/>
          <ac:spMkLst>
            <pc:docMk/>
            <pc:sldMk cId="3484757520" sldId="485"/>
            <ac:spMk id="8843" creationId="{4AFCFB2A-CA44-40B3-9638-7572CF9C076C}"/>
          </ac:spMkLst>
        </pc:spChg>
        <pc:spChg chg="mod">
          <ac:chgData name="Kolakowski, Artur" userId="9c34c8cc-b1df-44f6-bea5-dcf7a54ee35f" providerId="ADAL" clId="{3840EB45-74CA-49F5-8548-3DE287019A31}" dt="2022-12-08T10:52:09.568" v="22661" actId="790"/>
          <ac:spMkLst>
            <pc:docMk/>
            <pc:sldMk cId="3484757520" sldId="485"/>
            <ac:spMk id="8844" creationId="{670D7676-8E94-4D9C-84C3-CFA32154307E}"/>
          </ac:spMkLst>
        </pc:spChg>
        <pc:spChg chg="mod">
          <ac:chgData name="Kolakowski, Artur" userId="9c34c8cc-b1df-44f6-bea5-dcf7a54ee35f" providerId="ADAL" clId="{3840EB45-74CA-49F5-8548-3DE287019A31}" dt="2022-12-08T10:52:09.572" v="22662" actId="790"/>
          <ac:spMkLst>
            <pc:docMk/>
            <pc:sldMk cId="3484757520" sldId="485"/>
            <ac:spMk id="8845" creationId="{A2E14C8B-75C7-48A4-BB09-1DC50087DE31}"/>
          </ac:spMkLst>
        </pc:spChg>
        <pc:spChg chg="mod">
          <ac:chgData name="Kolakowski, Artur" userId="9c34c8cc-b1df-44f6-bea5-dcf7a54ee35f" providerId="ADAL" clId="{3840EB45-74CA-49F5-8548-3DE287019A31}" dt="2022-12-08T10:52:09.578" v="22663" actId="790"/>
          <ac:spMkLst>
            <pc:docMk/>
            <pc:sldMk cId="3484757520" sldId="485"/>
            <ac:spMk id="8846" creationId="{E50FCB91-EC82-41B6-B6CF-244F75A38A98}"/>
          </ac:spMkLst>
        </pc:spChg>
        <pc:spChg chg="mod">
          <ac:chgData name="Kolakowski, Artur" userId="9c34c8cc-b1df-44f6-bea5-dcf7a54ee35f" providerId="ADAL" clId="{3840EB45-74CA-49F5-8548-3DE287019A31}" dt="2022-12-08T10:52:09.583" v="22664" actId="790"/>
          <ac:spMkLst>
            <pc:docMk/>
            <pc:sldMk cId="3484757520" sldId="485"/>
            <ac:spMk id="8847" creationId="{BBEDB111-EFBA-4D0E-9436-E64BFE5968A9}"/>
          </ac:spMkLst>
        </pc:spChg>
        <pc:spChg chg="mod">
          <ac:chgData name="Kolakowski, Artur" userId="9c34c8cc-b1df-44f6-bea5-dcf7a54ee35f" providerId="ADAL" clId="{3840EB45-74CA-49F5-8548-3DE287019A31}" dt="2022-12-08T10:52:09.583" v="22665" actId="790"/>
          <ac:spMkLst>
            <pc:docMk/>
            <pc:sldMk cId="3484757520" sldId="485"/>
            <ac:spMk id="8848" creationId="{A7ACC18B-2ECC-41B7-B2C9-18E05AC99230}"/>
          </ac:spMkLst>
        </pc:spChg>
        <pc:spChg chg="mod">
          <ac:chgData name="Kolakowski, Artur" userId="9c34c8cc-b1df-44f6-bea5-dcf7a54ee35f" providerId="ADAL" clId="{3840EB45-74CA-49F5-8548-3DE287019A31}" dt="2022-12-08T10:52:09.593" v="22666" actId="790"/>
          <ac:spMkLst>
            <pc:docMk/>
            <pc:sldMk cId="3484757520" sldId="485"/>
            <ac:spMk id="8849" creationId="{BC972572-C544-4215-ACC7-66FB6A4A6B6B}"/>
          </ac:spMkLst>
        </pc:spChg>
        <pc:spChg chg="mod">
          <ac:chgData name="Kolakowski, Artur" userId="9c34c8cc-b1df-44f6-bea5-dcf7a54ee35f" providerId="ADAL" clId="{3840EB45-74CA-49F5-8548-3DE287019A31}" dt="2022-12-08T10:52:09.598" v="22667" actId="790"/>
          <ac:spMkLst>
            <pc:docMk/>
            <pc:sldMk cId="3484757520" sldId="485"/>
            <ac:spMk id="8850" creationId="{706694F9-4AEC-408E-9A3F-6A24BB037F9A}"/>
          </ac:spMkLst>
        </pc:spChg>
        <pc:spChg chg="mod">
          <ac:chgData name="Kolakowski, Artur" userId="9c34c8cc-b1df-44f6-bea5-dcf7a54ee35f" providerId="ADAL" clId="{3840EB45-74CA-49F5-8548-3DE287019A31}" dt="2022-12-08T10:52:09.603" v="22668" actId="790"/>
          <ac:spMkLst>
            <pc:docMk/>
            <pc:sldMk cId="3484757520" sldId="485"/>
            <ac:spMk id="8851" creationId="{DB25A45F-DBFB-4F31-954A-7ABB8121C4E4}"/>
          </ac:spMkLst>
        </pc:spChg>
        <pc:spChg chg="mod">
          <ac:chgData name="Kolakowski, Artur" userId="9c34c8cc-b1df-44f6-bea5-dcf7a54ee35f" providerId="ADAL" clId="{3840EB45-74CA-49F5-8548-3DE287019A31}" dt="2022-12-08T10:52:09.607" v="22669" actId="790"/>
          <ac:spMkLst>
            <pc:docMk/>
            <pc:sldMk cId="3484757520" sldId="485"/>
            <ac:spMk id="8852" creationId="{29E89585-15BF-4798-B85A-42382F160510}"/>
          </ac:spMkLst>
        </pc:spChg>
        <pc:spChg chg="mod">
          <ac:chgData name="Kolakowski, Artur" userId="9c34c8cc-b1df-44f6-bea5-dcf7a54ee35f" providerId="ADAL" clId="{3840EB45-74CA-49F5-8548-3DE287019A31}" dt="2022-12-08T10:52:09.612" v="22670" actId="790"/>
          <ac:spMkLst>
            <pc:docMk/>
            <pc:sldMk cId="3484757520" sldId="485"/>
            <ac:spMk id="8853" creationId="{A1947A7B-D729-4E98-97D3-56EC78623E98}"/>
          </ac:spMkLst>
        </pc:spChg>
        <pc:spChg chg="mod">
          <ac:chgData name="Kolakowski, Artur" userId="9c34c8cc-b1df-44f6-bea5-dcf7a54ee35f" providerId="ADAL" clId="{3840EB45-74CA-49F5-8548-3DE287019A31}" dt="2022-12-08T10:52:09.623" v="22671" actId="790"/>
          <ac:spMkLst>
            <pc:docMk/>
            <pc:sldMk cId="3484757520" sldId="485"/>
            <ac:spMk id="8854" creationId="{8A681C98-5087-452F-BC46-2BF835AF38B3}"/>
          </ac:spMkLst>
        </pc:spChg>
        <pc:spChg chg="mod">
          <ac:chgData name="Kolakowski, Artur" userId="9c34c8cc-b1df-44f6-bea5-dcf7a54ee35f" providerId="ADAL" clId="{3840EB45-74CA-49F5-8548-3DE287019A31}" dt="2022-12-08T10:52:09.628" v="22672" actId="790"/>
          <ac:spMkLst>
            <pc:docMk/>
            <pc:sldMk cId="3484757520" sldId="485"/>
            <ac:spMk id="8855" creationId="{E5379BF4-495B-4DCA-BCD4-04F02328832C}"/>
          </ac:spMkLst>
        </pc:spChg>
        <pc:spChg chg="mod">
          <ac:chgData name="Kolakowski, Artur" userId="9c34c8cc-b1df-44f6-bea5-dcf7a54ee35f" providerId="ADAL" clId="{3840EB45-74CA-49F5-8548-3DE287019A31}" dt="2022-12-08T10:52:09.633" v="22673" actId="790"/>
          <ac:spMkLst>
            <pc:docMk/>
            <pc:sldMk cId="3484757520" sldId="485"/>
            <ac:spMk id="8856" creationId="{8A7A8B44-42B6-4A7B-A81D-A16B237903D3}"/>
          </ac:spMkLst>
        </pc:spChg>
        <pc:spChg chg="mod">
          <ac:chgData name="Kolakowski, Artur" userId="9c34c8cc-b1df-44f6-bea5-dcf7a54ee35f" providerId="ADAL" clId="{3840EB45-74CA-49F5-8548-3DE287019A31}" dt="2022-12-08T10:52:09.643" v="22674" actId="790"/>
          <ac:spMkLst>
            <pc:docMk/>
            <pc:sldMk cId="3484757520" sldId="485"/>
            <ac:spMk id="8857" creationId="{69DB3BD6-F24B-4544-8D65-7F3AE9252035}"/>
          </ac:spMkLst>
        </pc:spChg>
        <pc:spChg chg="mod">
          <ac:chgData name="Kolakowski, Artur" userId="9c34c8cc-b1df-44f6-bea5-dcf7a54ee35f" providerId="ADAL" clId="{3840EB45-74CA-49F5-8548-3DE287019A31}" dt="2022-12-08T10:52:09.648" v="22675" actId="790"/>
          <ac:spMkLst>
            <pc:docMk/>
            <pc:sldMk cId="3484757520" sldId="485"/>
            <ac:spMk id="8858" creationId="{679EB158-0142-4FB5-BC2C-79DC576CC58E}"/>
          </ac:spMkLst>
        </pc:spChg>
        <pc:spChg chg="mod">
          <ac:chgData name="Kolakowski, Artur" userId="9c34c8cc-b1df-44f6-bea5-dcf7a54ee35f" providerId="ADAL" clId="{3840EB45-74CA-49F5-8548-3DE287019A31}" dt="2022-12-08T10:52:09.653" v="22676" actId="790"/>
          <ac:spMkLst>
            <pc:docMk/>
            <pc:sldMk cId="3484757520" sldId="485"/>
            <ac:spMk id="8859" creationId="{DC34CA18-8C39-4453-B21E-26A3A55E6F13}"/>
          </ac:spMkLst>
        </pc:spChg>
        <pc:spChg chg="mod">
          <ac:chgData name="Kolakowski, Artur" userId="9c34c8cc-b1df-44f6-bea5-dcf7a54ee35f" providerId="ADAL" clId="{3840EB45-74CA-49F5-8548-3DE287019A31}" dt="2022-12-08T10:52:09.657" v="22677" actId="790"/>
          <ac:spMkLst>
            <pc:docMk/>
            <pc:sldMk cId="3484757520" sldId="485"/>
            <ac:spMk id="8860" creationId="{B463B10F-B593-4227-9DD6-9930180E65F0}"/>
          </ac:spMkLst>
        </pc:spChg>
        <pc:spChg chg="mod">
          <ac:chgData name="Kolakowski, Artur" userId="9c34c8cc-b1df-44f6-bea5-dcf7a54ee35f" providerId="ADAL" clId="{3840EB45-74CA-49F5-8548-3DE287019A31}" dt="2022-12-08T10:52:09.662" v="22678" actId="790"/>
          <ac:spMkLst>
            <pc:docMk/>
            <pc:sldMk cId="3484757520" sldId="485"/>
            <ac:spMk id="8861" creationId="{A441C664-7694-439E-86E5-A0C3ACDA76D8}"/>
          </ac:spMkLst>
        </pc:spChg>
        <pc:spChg chg="mod">
          <ac:chgData name="Kolakowski, Artur" userId="9c34c8cc-b1df-44f6-bea5-dcf7a54ee35f" providerId="ADAL" clId="{3840EB45-74CA-49F5-8548-3DE287019A31}" dt="2022-12-08T10:52:09.668" v="22679" actId="790"/>
          <ac:spMkLst>
            <pc:docMk/>
            <pc:sldMk cId="3484757520" sldId="485"/>
            <ac:spMk id="8862" creationId="{87D4D11B-A30E-4B56-B4D5-C5EA1ED157E7}"/>
          </ac:spMkLst>
        </pc:spChg>
        <pc:spChg chg="mod">
          <ac:chgData name="Kolakowski, Artur" userId="9c34c8cc-b1df-44f6-bea5-dcf7a54ee35f" providerId="ADAL" clId="{3840EB45-74CA-49F5-8548-3DE287019A31}" dt="2022-12-08T10:52:09.672" v="22680" actId="790"/>
          <ac:spMkLst>
            <pc:docMk/>
            <pc:sldMk cId="3484757520" sldId="485"/>
            <ac:spMk id="8863" creationId="{7B259C7F-5890-4F92-9C41-79E72376F13C}"/>
          </ac:spMkLst>
        </pc:spChg>
        <pc:spChg chg="mod">
          <ac:chgData name="Kolakowski, Artur" userId="9c34c8cc-b1df-44f6-bea5-dcf7a54ee35f" providerId="ADAL" clId="{3840EB45-74CA-49F5-8548-3DE287019A31}" dt="2022-12-08T10:52:09.677" v="22681" actId="790"/>
          <ac:spMkLst>
            <pc:docMk/>
            <pc:sldMk cId="3484757520" sldId="485"/>
            <ac:spMk id="8864" creationId="{C453B14E-75FB-4A41-A0B0-3ED198708432}"/>
          </ac:spMkLst>
        </pc:spChg>
        <pc:spChg chg="mod">
          <ac:chgData name="Kolakowski, Artur" userId="9c34c8cc-b1df-44f6-bea5-dcf7a54ee35f" providerId="ADAL" clId="{3840EB45-74CA-49F5-8548-3DE287019A31}" dt="2022-12-08T10:52:09.688" v="22682" actId="790"/>
          <ac:spMkLst>
            <pc:docMk/>
            <pc:sldMk cId="3484757520" sldId="485"/>
            <ac:spMk id="8865" creationId="{8DC4D2FB-803D-418A-930E-C767E8F17E48}"/>
          </ac:spMkLst>
        </pc:spChg>
        <pc:spChg chg="mod">
          <ac:chgData name="Kolakowski, Artur" userId="9c34c8cc-b1df-44f6-bea5-dcf7a54ee35f" providerId="ADAL" clId="{3840EB45-74CA-49F5-8548-3DE287019A31}" dt="2022-12-08T10:52:09.693" v="22683" actId="790"/>
          <ac:spMkLst>
            <pc:docMk/>
            <pc:sldMk cId="3484757520" sldId="485"/>
            <ac:spMk id="8866" creationId="{57AF5122-30D2-4C7A-A813-483E75280340}"/>
          </ac:spMkLst>
        </pc:spChg>
        <pc:spChg chg="mod">
          <ac:chgData name="Kolakowski, Artur" userId="9c34c8cc-b1df-44f6-bea5-dcf7a54ee35f" providerId="ADAL" clId="{3840EB45-74CA-49F5-8548-3DE287019A31}" dt="2022-12-08T10:52:09.698" v="22684" actId="790"/>
          <ac:spMkLst>
            <pc:docMk/>
            <pc:sldMk cId="3484757520" sldId="485"/>
            <ac:spMk id="8867" creationId="{CBB203B7-23BB-4530-979D-5340DEC18709}"/>
          </ac:spMkLst>
        </pc:spChg>
        <pc:spChg chg="mod">
          <ac:chgData name="Kolakowski, Artur" userId="9c34c8cc-b1df-44f6-bea5-dcf7a54ee35f" providerId="ADAL" clId="{3840EB45-74CA-49F5-8548-3DE287019A31}" dt="2022-12-08T10:52:09.708" v="22685" actId="790"/>
          <ac:spMkLst>
            <pc:docMk/>
            <pc:sldMk cId="3484757520" sldId="485"/>
            <ac:spMk id="8868" creationId="{CDB56B68-27DE-4F5D-BD96-B34CE259D0BC}"/>
          </ac:spMkLst>
        </pc:spChg>
        <pc:spChg chg="mod">
          <ac:chgData name="Kolakowski, Artur" userId="9c34c8cc-b1df-44f6-bea5-dcf7a54ee35f" providerId="ADAL" clId="{3840EB45-74CA-49F5-8548-3DE287019A31}" dt="2022-12-08T10:52:09.713" v="22686" actId="790"/>
          <ac:spMkLst>
            <pc:docMk/>
            <pc:sldMk cId="3484757520" sldId="485"/>
            <ac:spMk id="8869" creationId="{D3BC5E9C-646A-424C-9C47-E469D406F8FF}"/>
          </ac:spMkLst>
        </pc:spChg>
        <pc:spChg chg="mod">
          <ac:chgData name="Kolakowski, Artur" userId="9c34c8cc-b1df-44f6-bea5-dcf7a54ee35f" providerId="ADAL" clId="{3840EB45-74CA-49F5-8548-3DE287019A31}" dt="2022-12-08T10:52:09.718" v="22687" actId="790"/>
          <ac:spMkLst>
            <pc:docMk/>
            <pc:sldMk cId="3484757520" sldId="485"/>
            <ac:spMk id="8870" creationId="{F8E987A0-EBC7-4763-97C0-81C439CC956A}"/>
          </ac:spMkLst>
        </pc:spChg>
        <pc:spChg chg="mod">
          <ac:chgData name="Kolakowski, Artur" userId="9c34c8cc-b1df-44f6-bea5-dcf7a54ee35f" providerId="ADAL" clId="{3840EB45-74CA-49F5-8548-3DE287019A31}" dt="2022-12-08T10:52:09.728" v="22688" actId="790"/>
          <ac:spMkLst>
            <pc:docMk/>
            <pc:sldMk cId="3484757520" sldId="485"/>
            <ac:spMk id="8871" creationId="{D5AB9066-8B7E-47D0-8D1E-7703AB5BED1E}"/>
          </ac:spMkLst>
        </pc:spChg>
        <pc:spChg chg="mod">
          <ac:chgData name="Kolakowski, Artur" userId="9c34c8cc-b1df-44f6-bea5-dcf7a54ee35f" providerId="ADAL" clId="{3840EB45-74CA-49F5-8548-3DE287019A31}" dt="2022-12-08T10:52:09.732" v="22689" actId="790"/>
          <ac:spMkLst>
            <pc:docMk/>
            <pc:sldMk cId="3484757520" sldId="485"/>
            <ac:spMk id="8872" creationId="{12452064-06D7-4208-A0D9-9736CE746328}"/>
          </ac:spMkLst>
        </pc:spChg>
        <pc:spChg chg="mod">
          <ac:chgData name="Kolakowski, Artur" userId="9c34c8cc-b1df-44f6-bea5-dcf7a54ee35f" providerId="ADAL" clId="{3840EB45-74CA-49F5-8548-3DE287019A31}" dt="2022-12-08T10:52:09.737" v="22690" actId="790"/>
          <ac:spMkLst>
            <pc:docMk/>
            <pc:sldMk cId="3484757520" sldId="485"/>
            <ac:spMk id="8873" creationId="{CFBDA477-BFE7-41BC-9A3B-EA522A9A1614}"/>
          </ac:spMkLst>
        </pc:spChg>
        <pc:spChg chg="mod">
          <ac:chgData name="Kolakowski, Artur" userId="9c34c8cc-b1df-44f6-bea5-dcf7a54ee35f" providerId="ADAL" clId="{3840EB45-74CA-49F5-8548-3DE287019A31}" dt="2022-12-08T10:52:09.743" v="22691" actId="790"/>
          <ac:spMkLst>
            <pc:docMk/>
            <pc:sldMk cId="3484757520" sldId="485"/>
            <ac:spMk id="8874" creationId="{41F5933E-9718-4DE8-A312-C4AFE14F4E44}"/>
          </ac:spMkLst>
        </pc:spChg>
        <pc:spChg chg="mod">
          <ac:chgData name="Kolakowski, Artur" userId="9c34c8cc-b1df-44f6-bea5-dcf7a54ee35f" providerId="ADAL" clId="{3840EB45-74CA-49F5-8548-3DE287019A31}" dt="2022-12-08T10:52:09.748" v="22692" actId="790"/>
          <ac:spMkLst>
            <pc:docMk/>
            <pc:sldMk cId="3484757520" sldId="485"/>
            <ac:spMk id="8875" creationId="{81F1054B-26EE-41E4-9C15-C32DA9608E8E}"/>
          </ac:spMkLst>
        </pc:spChg>
        <pc:spChg chg="mod">
          <ac:chgData name="Kolakowski, Artur" userId="9c34c8cc-b1df-44f6-bea5-dcf7a54ee35f" providerId="ADAL" clId="{3840EB45-74CA-49F5-8548-3DE287019A31}" dt="2022-12-08T10:52:09.758" v="22693" actId="790"/>
          <ac:spMkLst>
            <pc:docMk/>
            <pc:sldMk cId="3484757520" sldId="485"/>
            <ac:spMk id="8876" creationId="{E113E43C-FCF7-447F-BB23-D6AF52F7EFF3}"/>
          </ac:spMkLst>
        </pc:spChg>
        <pc:spChg chg="mod">
          <ac:chgData name="Kolakowski, Artur" userId="9c34c8cc-b1df-44f6-bea5-dcf7a54ee35f" providerId="ADAL" clId="{3840EB45-74CA-49F5-8548-3DE287019A31}" dt="2022-12-08T10:52:09.763" v="22694" actId="790"/>
          <ac:spMkLst>
            <pc:docMk/>
            <pc:sldMk cId="3484757520" sldId="485"/>
            <ac:spMk id="8877" creationId="{41F25814-E4B1-4516-AC85-B31EA57EAE1D}"/>
          </ac:spMkLst>
        </pc:spChg>
        <pc:spChg chg="mod">
          <ac:chgData name="Kolakowski, Artur" userId="9c34c8cc-b1df-44f6-bea5-dcf7a54ee35f" providerId="ADAL" clId="{3840EB45-74CA-49F5-8548-3DE287019A31}" dt="2022-12-08T10:52:09.768" v="22695" actId="790"/>
          <ac:spMkLst>
            <pc:docMk/>
            <pc:sldMk cId="3484757520" sldId="485"/>
            <ac:spMk id="8878" creationId="{731A5CBF-F02A-4AB0-9C70-CD608A2348F4}"/>
          </ac:spMkLst>
        </pc:spChg>
        <pc:spChg chg="mod">
          <ac:chgData name="Kolakowski, Artur" userId="9c34c8cc-b1df-44f6-bea5-dcf7a54ee35f" providerId="ADAL" clId="{3840EB45-74CA-49F5-8548-3DE287019A31}" dt="2022-12-08T10:52:09.772" v="22696" actId="790"/>
          <ac:spMkLst>
            <pc:docMk/>
            <pc:sldMk cId="3484757520" sldId="485"/>
            <ac:spMk id="8879" creationId="{FF783476-80FE-41AF-BC6C-EFE7D84AB403}"/>
          </ac:spMkLst>
        </pc:spChg>
        <pc:spChg chg="mod">
          <ac:chgData name="Kolakowski, Artur" userId="9c34c8cc-b1df-44f6-bea5-dcf7a54ee35f" providerId="ADAL" clId="{3840EB45-74CA-49F5-8548-3DE287019A31}" dt="2022-12-08T10:52:09.777" v="22697" actId="790"/>
          <ac:spMkLst>
            <pc:docMk/>
            <pc:sldMk cId="3484757520" sldId="485"/>
            <ac:spMk id="8880" creationId="{176DC1B9-751D-4985-8AA5-34A3CD76E427}"/>
          </ac:spMkLst>
        </pc:spChg>
        <pc:spChg chg="mod">
          <ac:chgData name="Kolakowski, Artur" userId="9c34c8cc-b1df-44f6-bea5-dcf7a54ee35f" providerId="ADAL" clId="{3840EB45-74CA-49F5-8548-3DE287019A31}" dt="2022-12-08T10:52:09.782" v="22698" actId="790"/>
          <ac:spMkLst>
            <pc:docMk/>
            <pc:sldMk cId="3484757520" sldId="485"/>
            <ac:spMk id="8881" creationId="{84741795-4D1E-463B-A21C-10B3E473F46F}"/>
          </ac:spMkLst>
        </pc:spChg>
        <pc:spChg chg="mod">
          <ac:chgData name="Kolakowski, Artur" userId="9c34c8cc-b1df-44f6-bea5-dcf7a54ee35f" providerId="ADAL" clId="{3840EB45-74CA-49F5-8548-3DE287019A31}" dt="2022-12-08T10:52:09.792" v="22699" actId="790"/>
          <ac:spMkLst>
            <pc:docMk/>
            <pc:sldMk cId="3484757520" sldId="485"/>
            <ac:spMk id="8882" creationId="{F63816A6-CB30-41DF-9D7F-494948750D03}"/>
          </ac:spMkLst>
        </pc:spChg>
        <pc:spChg chg="mod">
          <ac:chgData name="Kolakowski, Artur" userId="9c34c8cc-b1df-44f6-bea5-dcf7a54ee35f" providerId="ADAL" clId="{3840EB45-74CA-49F5-8548-3DE287019A31}" dt="2022-12-08T10:52:09.797" v="22700" actId="790"/>
          <ac:spMkLst>
            <pc:docMk/>
            <pc:sldMk cId="3484757520" sldId="485"/>
            <ac:spMk id="8883" creationId="{0914111C-65E1-4A66-A60B-4B8EAA0B93F9}"/>
          </ac:spMkLst>
        </pc:spChg>
        <pc:spChg chg="mod">
          <ac:chgData name="Kolakowski, Artur" userId="9c34c8cc-b1df-44f6-bea5-dcf7a54ee35f" providerId="ADAL" clId="{3840EB45-74CA-49F5-8548-3DE287019A31}" dt="2022-12-08T10:52:09.808" v="22701" actId="790"/>
          <ac:spMkLst>
            <pc:docMk/>
            <pc:sldMk cId="3484757520" sldId="485"/>
            <ac:spMk id="8884" creationId="{285802FE-C181-4E89-BE2C-68731372DCE4}"/>
          </ac:spMkLst>
        </pc:spChg>
        <pc:spChg chg="mod">
          <ac:chgData name="Kolakowski, Artur" userId="9c34c8cc-b1df-44f6-bea5-dcf7a54ee35f" providerId="ADAL" clId="{3840EB45-74CA-49F5-8548-3DE287019A31}" dt="2022-12-08T10:52:09.813" v="22702" actId="790"/>
          <ac:spMkLst>
            <pc:docMk/>
            <pc:sldMk cId="3484757520" sldId="485"/>
            <ac:spMk id="8885" creationId="{CBEE5490-5062-46CD-9074-47BDA6EAFC81}"/>
          </ac:spMkLst>
        </pc:spChg>
        <pc:spChg chg="mod">
          <ac:chgData name="Kolakowski, Artur" userId="9c34c8cc-b1df-44f6-bea5-dcf7a54ee35f" providerId="ADAL" clId="{3840EB45-74CA-49F5-8548-3DE287019A31}" dt="2022-12-08T10:52:09.818" v="22703" actId="790"/>
          <ac:spMkLst>
            <pc:docMk/>
            <pc:sldMk cId="3484757520" sldId="485"/>
            <ac:spMk id="8886" creationId="{5BCBFA67-40CB-44A2-A9AE-0491B4AA0131}"/>
          </ac:spMkLst>
        </pc:spChg>
        <pc:spChg chg="mod">
          <ac:chgData name="Kolakowski, Artur" userId="9c34c8cc-b1df-44f6-bea5-dcf7a54ee35f" providerId="ADAL" clId="{3840EB45-74CA-49F5-8548-3DE287019A31}" dt="2022-12-08T10:52:09.823" v="22704" actId="790"/>
          <ac:spMkLst>
            <pc:docMk/>
            <pc:sldMk cId="3484757520" sldId="485"/>
            <ac:spMk id="8887" creationId="{2B25A6C3-B26E-4415-B22D-058E3E14315B}"/>
          </ac:spMkLst>
        </pc:spChg>
        <pc:spChg chg="mod">
          <ac:chgData name="Kolakowski, Artur" userId="9c34c8cc-b1df-44f6-bea5-dcf7a54ee35f" providerId="ADAL" clId="{3840EB45-74CA-49F5-8548-3DE287019A31}" dt="2022-12-08T10:52:09.828" v="22705" actId="790"/>
          <ac:spMkLst>
            <pc:docMk/>
            <pc:sldMk cId="3484757520" sldId="485"/>
            <ac:spMk id="8888" creationId="{D62DC66E-46A3-416A-AF46-4319226E9CFA}"/>
          </ac:spMkLst>
        </pc:spChg>
        <pc:spChg chg="mod">
          <ac:chgData name="Kolakowski, Artur" userId="9c34c8cc-b1df-44f6-bea5-dcf7a54ee35f" providerId="ADAL" clId="{3840EB45-74CA-49F5-8548-3DE287019A31}" dt="2022-12-08T10:52:09.833" v="22706" actId="790"/>
          <ac:spMkLst>
            <pc:docMk/>
            <pc:sldMk cId="3484757520" sldId="485"/>
            <ac:spMk id="8889" creationId="{307393EA-E140-4D75-89DE-45BDDCDD88A9}"/>
          </ac:spMkLst>
        </pc:spChg>
        <pc:spChg chg="mod">
          <ac:chgData name="Kolakowski, Artur" userId="9c34c8cc-b1df-44f6-bea5-dcf7a54ee35f" providerId="ADAL" clId="{3840EB45-74CA-49F5-8548-3DE287019A31}" dt="2022-12-08T10:52:09.838" v="22707" actId="790"/>
          <ac:spMkLst>
            <pc:docMk/>
            <pc:sldMk cId="3484757520" sldId="485"/>
            <ac:spMk id="8890" creationId="{FF171CE7-7C51-44E7-95E1-259EFE9A6E71}"/>
          </ac:spMkLst>
        </pc:spChg>
        <pc:spChg chg="mod">
          <ac:chgData name="Kolakowski, Artur" userId="9c34c8cc-b1df-44f6-bea5-dcf7a54ee35f" providerId="ADAL" clId="{3840EB45-74CA-49F5-8548-3DE287019A31}" dt="2022-12-08T10:52:09.843" v="22708" actId="790"/>
          <ac:spMkLst>
            <pc:docMk/>
            <pc:sldMk cId="3484757520" sldId="485"/>
            <ac:spMk id="8891" creationId="{DA3EAF1B-F984-4679-A9C1-2EAC7508A6C6}"/>
          </ac:spMkLst>
        </pc:spChg>
        <pc:spChg chg="mod">
          <ac:chgData name="Kolakowski, Artur" userId="9c34c8cc-b1df-44f6-bea5-dcf7a54ee35f" providerId="ADAL" clId="{3840EB45-74CA-49F5-8548-3DE287019A31}" dt="2022-12-08T10:52:09.847" v="22709" actId="790"/>
          <ac:spMkLst>
            <pc:docMk/>
            <pc:sldMk cId="3484757520" sldId="485"/>
            <ac:spMk id="8892" creationId="{D7673F4E-04BF-40A4-ACA1-E398E20CDBFE}"/>
          </ac:spMkLst>
        </pc:spChg>
        <pc:spChg chg="mod">
          <ac:chgData name="Kolakowski, Artur" userId="9c34c8cc-b1df-44f6-bea5-dcf7a54ee35f" providerId="ADAL" clId="{3840EB45-74CA-49F5-8548-3DE287019A31}" dt="2022-12-08T10:52:09.853" v="22710" actId="790"/>
          <ac:spMkLst>
            <pc:docMk/>
            <pc:sldMk cId="3484757520" sldId="485"/>
            <ac:spMk id="8893" creationId="{CB782F1B-8F4E-4BC4-B2FE-34C2871183E8}"/>
          </ac:spMkLst>
        </pc:spChg>
        <pc:spChg chg="mod">
          <ac:chgData name="Kolakowski, Artur" userId="9c34c8cc-b1df-44f6-bea5-dcf7a54ee35f" providerId="ADAL" clId="{3840EB45-74CA-49F5-8548-3DE287019A31}" dt="2022-12-08T10:52:09.857" v="22711" actId="790"/>
          <ac:spMkLst>
            <pc:docMk/>
            <pc:sldMk cId="3484757520" sldId="485"/>
            <ac:spMk id="8894" creationId="{84EBB3C0-5912-4633-801A-FF72711C6F38}"/>
          </ac:spMkLst>
        </pc:spChg>
        <pc:spChg chg="mod">
          <ac:chgData name="Kolakowski, Artur" userId="9c34c8cc-b1df-44f6-bea5-dcf7a54ee35f" providerId="ADAL" clId="{3840EB45-74CA-49F5-8548-3DE287019A31}" dt="2022-12-08T10:52:09.862" v="22712" actId="790"/>
          <ac:spMkLst>
            <pc:docMk/>
            <pc:sldMk cId="3484757520" sldId="485"/>
            <ac:spMk id="8895" creationId="{D407496E-5745-48EC-B333-DC7E9ED97AA8}"/>
          </ac:spMkLst>
        </pc:spChg>
        <pc:spChg chg="mod">
          <ac:chgData name="Kolakowski, Artur" userId="9c34c8cc-b1df-44f6-bea5-dcf7a54ee35f" providerId="ADAL" clId="{3840EB45-74CA-49F5-8548-3DE287019A31}" dt="2022-12-08T10:52:09.867" v="22713" actId="790"/>
          <ac:spMkLst>
            <pc:docMk/>
            <pc:sldMk cId="3484757520" sldId="485"/>
            <ac:spMk id="8896" creationId="{D6C0B4DE-C154-4DD3-94CB-25606433DF92}"/>
          </ac:spMkLst>
        </pc:spChg>
        <pc:spChg chg="mod">
          <ac:chgData name="Kolakowski, Artur" userId="9c34c8cc-b1df-44f6-bea5-dcf7a54ee35f" providerId="ADAL" clId="{3840EB45-74CA-49F5-8548-3DE287019A31}" dt="2022-12-08T10:52:09.873" v="22714" actId="790"/>
          <ac:spMkLst>
            <pc:docMk/>
            <pc:sldMk cId="3484757520" sldId="485"/>
            <ac:spMk id="8897" creationId="{E2623BFA-47EC-47A5-8949-FD44FE69777A}"/>
          </ac:spMkLst>
        </pc:spChg>
        <pc:spChg chg="mod">
          <ac:chgData name="Kolakowski, Artur" userId="9c34c8cc-b1df-44f6-bea5-dcf7a54ee35f" providerId="ADAL" clId="{3840EB45-74CA-49F5-8548-3DE287019A31}" dt="2022-12-08T10:52:09.878" v="22715" actId="790"/>
          <ac:spMkLst>
            <pc:docMk/>
            <pc:sldMk cId="3484757520" sldId="485"/>
            <ac:spMk id="8898" creationId="{8ED17339-D205-497F-AA3A-75448ED6515F}"/>
          </ac:spMkLst>
        </pc:spChg>
        <pc:spChg chg="mod">
          <ac:chgData name="Kolakowski, Artur" userId="9c34c8cc-b1df-44f6-bea5-dcf7a54ee35f" providerId="ADAL" clId="{3840EB45-74CA-49F5-8548-3DE287019A31}" dt="2022-12-08T10:52:09.883" v="22716" actId="790"/>
          <ac:spMkLst>
            <pc:docMk/>
            <pc:sldMk cId="3484757520" sldId="485"/>
            <ac:spMk id="8899" creationId="{F23C97A6-D795-4DC1-A283-B14FFA798738}"/>
          </ac:spMkLst>
        </pc:spChg>
        <pc:spChg chg="mod">
          <ac:chgData name="Kolakowski, Artur" userId="9c34c8cc-b1df-44f6-bea5-dcf7a54ee35f" providerId="ADAL" clId="{3840EB45-74CA-49F5-8548-3DE287019A31}" dt="2022-12-08T10:52:09.888" v="22717" actId="790"/>
          <ac:spMkLst>
            <pc:docMk/>
            <pc:sldMk cId="3484757520" sldId="485"/>
            <ac:spMk id="8900" creationId="{A4B58D00-70BA-429A-A047-0546A3A3240F}"/>
          </ac:spMkLst>
        </pc:spChg>
        <pc:spChg chg="mod">
          <ac:chgData name="Kolakowski, Artur" userId="9c34c8cc-b1df-44f6-bea5-dcf7a54ee35f" providerId="ADAL" clId="{3840EB45-74CA-49F5-8548-3DE287019A31}" dt="2022-12-08T10:52:09.893" v="22718" actId="790"/>
          <ac:spMkLst>
            <pc:docMk/>
            <pc:sldMk cId="3484757520" sldId="485"/>
            <ac:spMk id="8901" creationId="{A422B76C-0E97-45EB-9B19-2381FC1D4359}"/>
          </ac:spMkLst>
        </pc:spChg>
        <pc:spChg chg="mod">
          <ac:chgData name="Kolakowski, Artur" userId="9c34c8cc-b1df-44f6-bea5-dcf7a54ee35f" providerId="ADAL" clId="{3840EB45-74CA-49F5-8548-3DE287019A31}" dt="2022-12-08T10:52:09.897" v="22719" actId="790"/>
          <ac:spMkLst>
            <pc:docMk/>
            <pc:sldMk cId="3484757520" sldId="485"/>
            <ac:spMk id="8902" creationId="{7EF769A6-5BDD-4EC2-9AF8-74DE367A9764}"/>
          </ac:spMkLst>
        </pc:spChg>
        <pc:spChg chg="mod">
          <ac:chgData name="Kolakowski, Artur" userId="9c34c8cc-b1df-44f6-bea5-dcf7a54ee35f" providerId="ADAL" clId="{3840EB45-74CA-49F5-8548-3DE287019A31}" dt="2022-12-08T10:52:09.902" v="22720" actId="790"/>
          <ac:spMkLst>
            <pc:docMk/>
            <pc:sldMk cId="3484757520" sldId="485"/>
            <ac:spMk id="8903" creationId="{69E80C46-07D6-44AF-81E8-BA8CC096C8F5}"/>
          </ac:spMkLst>
        </pc:spChg>
        <pc:spChg chg="mod">
          <ac:chgData name="Kolakowski, Artur" userId="9c34c8cc-b1df-44f6-bea5-dcf7a54ee35f" providerId="ADAL" clId="{3840EB45-74CA-49F5-8548-3DE287019A31}" dt="2022-12-08T10:52:09.907" v="22721" actId="790"/>
          <ac:spMkLst>
            <pc:docMk/>
            <pc:sldMk cId="3484757520" sldId="485"/>
            <ac:spMk id="8904" creationId="{4EC57A19-F510-48CE-B324-335C6B1856A6}"/>
          </ac:spMkLst>
        </pc:spChg>
        <pc:spChg chg="mod">
          <ac:chgData name="Kolakowski, Artur" userId="9c34c8cc-b1df-44f6-bea5-dcf7a54ee35f" providerId="ADAL" clId="{3840EB45-74CA-49F5-8548-3DE287019A31}" dt="2022-12-08T10:52:09.912" v="22722" actId="790"/>
          <ac:spMkLst>
            <pc:docMk/>
            <pc:sldMk cId="3484757520" sldId="485"/>
            <ac:spMk id="8905" creationId="{DE882499-75D6-456D-A03C-2B819C274116}"/>
          </ac:spMkLst>
        </pc:spChg>
        <pc:spChg chg="mod">
          <ac:chgData name="Kolakowski, Artur" userId="9c34c8cc-b1df-44f6-bea5-dcf7a54ee35f" providerId="ADAL" clId="{3840EB45-74CA-49F5-8548-3DE287019A31}" dt="2022-12-08T10:52:09.917" v="22723" actId="790"/>
          <ac:spMkLst>
            <pc:docMk/>
            <pc:sldMk cId="3484757520" sldId="485"/>
            <ac:spMk id="8906" creationId="{09854442-BFE4-4CA9-B2AC-E58AA0FF2350}"/>
          </ac:spMkLst>
        </pc:spChg>
        <pc:spChg chg="mod">
          <ac:chgData name="Kolakowski, Artur" userId="9c34c8cc-b1df-44f6-bea5-dcf7a54ee35f" providerId="ADAL" clId="{3840EB45-74CA-49F5-8548-3DE287019A31}" dt="2022-12-08T10:52:09.923" v="22724" actId="790"/>
          <ac:spMkLst>
            <pc:docMk/>
            <pc:sldMk cId="3484757520" sldId="485"/>
            <ac:spMk id="8907" creationId="{38E5BB2D-6216-4143-AB5B-D94AD1C9F7D0}"/>
          </ac:spMkLst>
        </pc:spChg>
        <pc:spChg chg="mod">
          <ac:chgData name="Kolakowski, Artur" userId="9c34c8cc-b1df-44f6-bea5-dcf7a54ee35f" providerId="ADAL" clId="{3840EB45-74CA-49F5-8548-3DE287019A31}" dt="2022-12-08T10:52:09.929" v="22725" actId="790"/>
          <ac:spMkLst>
            <pc:docMk/>
            <pc:sldMk cId="3484757520" sldId="485"/>
            <ac:spMk id="8908" creationId="{996060F9-3509-463C-8E44-7DF80FEBB59C}"/>
          </ac:spMkLst>
        </pc:spChg>
        <pc:spChg chg="mod">
          <ac:chgData name="Kolakowski, Artur" userId="9c34c8cc-b1df-44f6-bea5-dcf7a54ee35f" providerId="ADAL" clId="{3840EB45-74CA-49F5-8548-3DE287019A31}" dt="2022-12-08T10:52:09.933" v="22726" actId="790"/>
          <ac:spMkLst>
            <pc:docMk/>
            <pc:sldMk cId="3484757520" sldId="485"/>
            <ac:spMk id="8909" creationId="{F40179CE-52ED-476B-97D1-E0815D5155FC}"/>
          </ac:spMkLst>
        </pc:spChg>
        <pc:spChg chg="mod">
          <ac:chgData name="Kolakowski, Artur" userId="9c34c8cc-b1df-44f6-bea5-dcf7a54ee35f" providerId="ADAL" clId="{3840EB45-74CA-49F5-8548-3DE287019A31}" dt="2022-12-08T10:52:09.938" v="22727" actId="790"/>
          <ac:spMkLst>
            <pc:docMk/>
            <pc:sldMk cId="3484757520" sldId="485"/>
            <ac:spMk id="8910" creationId="{679E4C05-63DE-4A61-99E2-FD78B0E39958}"/>
          </ac:spMkLst>
        </pc:spChg>
        <pc:spChg chg="mod">
          <ac:chgData name="Kolakowski, Artur" userId="9c34c8cc-b1df-44f6-bea5-dcf7a54ee35f" providerId="ADAL" clId="{3840EB45-74CA-49F5-8548-3DE287019A31}" dt="2022-12-08T10:52:09.943" v="22728" actId="790"/>
          <ac:spMkLst>
            <pc:docMk/>
            <pc:sldMk cId="3484757520" sldId="485"/>
            <ac:spMk id="8911" creationId="{0CFF7A9D-C8D7-4E4A-AA25-4AF7B9694C42}"/>
          </ac:spMkLst>
        </pc:spChg>
        <pc:spChg chg="mod">
          <ac:chgData name="Kolakowski, Artur" userId="9c34c8cc-b1df-44f6-bea5-dcf7a54ee35f" providerId="ADAL" clId="{3840EB45-74CA-49F5-8548-3DE287019A31}" dt="2022-12-08T10:52:09.948" v="22729" actId="790"/>
          <ac:spMkLst>
            <pc:docMk/>
            <pc:sldMk cId="3484757520" sldId="485"/>
            <ac:spMk id="8912" creationId="{B87B122D-A756-476D-9FFD-7312A92BA5A2}"/>
          </ac:spMkLst>
        </pc:spChg>
        <pc:spChg chg="mod">
          <ac:chgData name="Kolakowski, Artur" userId="9c34c8cc-b1df-44f6-bea5-dcf7a54ee35f" providerId="ADAL" clId="{3840EB45-74CA-49F5-8548-3DE287019A31}" dt="2022-12-08T10:52:09.953" v="22730" actId="790"/>
          <ac:spMkLst>
            <pc:docMk/>
            <pc:sldMk cId="3484757520" sldId="485"/>
            <ac:spMk id="8913" creationId="{66BFC272-29B4-4BE9-886C-3F00DB17E53E}"/>
          </ac:spMkLst>
        </pc:spChg>
        <pc:spChg chg="mod">
          <ac:chgData name="Kolakowski, Artur" userId="9c34c8cc-b1df-44f6-bea5-dcf7a54ee35f" providerId="ADAL" clId="{3840EB45-74CA-49F5-8548-3DE287019A31}" dt="2022-12-08T10:52:09.953" v="22731" actId="790"/>
          <ac:spMkLst>
            <pc:docMk/>
            <pc:sldMk cId="3484757520" sldId="485"/>
            <ac:spMk id="8914" creationId="{77412B09-2AD7-4914-A0D5-67E6641B07FC}"/>
          </ac:spMkLst>
        </pc:spChg>
        <pc:spChg chg="mod">
          <ac:chgData name="Kolakowski, Artur" userId="9c34c8cc-b1df-44f6-bea5-dcf7a54ee35f" providerId="ADAL" clId="{3840EB45-74CA-49F5-8548-3DE287019A31}" dt="2022-12-08T10:52:09.958" v="22732" actId="790"/>
          <ac:spMkLst>
            <pc:docMk/>
            <pc:sldMk cId="3484757520" sldId="485"/>
            <ac:spMk id="8915" creationId="{9D7E9564-1BF2-41CE-8BF5-8C264906BBCB}"/>
          </ac:spMkLst>
        </pc:spChg>
        <pc:spChg chg="mod">
          <ac:chgData name="Kolakowski, Artur" userId="9c34c8cc-b1df-44f6-bea5-dcf7a54ee35f" providerId="ADAL" clId="{3840EB45-74CA-49F5-8548-3DE287019A31}" dt="2022-12-08T10:52:09.963" v="22733" actId="790"/>
          <ac:spMkLst>
            <pc:docMk/>
            <pc:sldMk cId="3484757520" sldId="485"/>
            <ac:spMk id="8916" creationId="{EAC8FC6B-3661-43F3-81B7-0805DAC46FB0}"/>
          </ac:spMkLst>
        </pc:spChg>
        <pc:spChg chg="mod">
          <ac:chgData name="Kolakowski, Artur" userId="9c34c8cc-b1df-44f6-bea5-dcf7a54ee35f" providerId="ADAL" clId="{3840EB45-74CA-49F5-8548-3DE287019A31}" dt="2022-12-08T10:52:09.967" v="22734" actId="790"/>
          <ac:spMkLst>
            <pc:docMk/>
            <pc:sldMk cId="3484757520" sldId="485"/>
            <ac:spMk id="8917" creationId="{C2F5DA26-1017-45D4-85D7-18CD9F7A61B4}"/>
          </ac:spMkLst>
        </pc:spChg>
        <pc:spChg chg="mod">
          <ac:chgData name="Kolakowski, Artur" userId="9c34c8cc-b1df-44f6-bea5-dcf7a54ee35f" providerId="ADAL" clId="{3840EB45-74CA-49F5-8548-3DE287019A31}" dt="2022-12-08T10:52:09.972" v="22735" actId="790"/>
          <ac:spMkLst>
            <pc:docMk/>
            <pc:sldMk cId="3484757520" sldId="485"/>
            <ac:spMk id="8918" creationId="{48618EFE-C219-442D-9547-60C2B4AA6D00}"/>
          </ac:spMkLst>
        </pc:spChg>
        <pc:spChg chg="mod">
          <ac:chgData name="Kolakowski, Artur" userId="9c34c8cc-b1df-44f6-bea5-dcf7a54ee35f" providerId="ADAL" clId="{3840EB45-74CA-49F5-8548-3DE287019A31}" dt="2022-12-08T10:52:09.977" v="22736" actId="790"/>
          <ac:spMkLst>
            <pc:docMk/>
            <pc:sldMk cId="3484757520" sldId="485"/>
            <ac:spMk id="8919" creationId="{8F89F490-8956-4BFC-AED7-7E982D7881AC}"/>
          </ac:spMkLst>
        </pc:spChg>
        <pc:spChg chg="mod">
          <ac:chgData name="Kolakowski, Artur" userId="9c34c8cc-b1df-44f6-bea5-dcf7a54ee35f" providerId="ADAL" clId="{3840EB45-74CA-49F5-8548-3DE287019A31}" dt="2022-12-08T10:52:09.982" v="22737" actId="790"/>
          <ac:spMkLst>
            <pc:docMk/>
            <pc:sldMk cId="3484757520" sldId="485"/>
            <ac:spMk id="8920" creationId="{26BCE8BC-DE84-42BD-8AC5-9A28266947A9}"/>
          </ac:spMkLst>
        </pc:spChg>
        <pc:spChg chg="mod">
          <ac:chgData name="Kolakowski, Artur" userId="9c34c8cc-b1df-44f6-bea5-dcf7a54ee35f" providerId="ADAL" clId="{3840EB45-74CA-49F5-8548-3DE287019A31}" dt="2022-12-08T10:52:09.987" v="22738" actId="790"/>
          <ac:spMkLst>
            <pc:docMk/>
            <pc:sldMk cId="3484757520" sldId="485"/>
            <ac:spMk id="8921" creationId="{95E76628-644B-451F-83A4-81C11C0675D8}"/>
          </ac:spMkLst>
        </pc:spChg>
        <pc:spChg chg="mod">
          <ac:chgData name="Kolakowski, Artur" userId="9c34c8cc-b1df-44f6-bea5-dcf7a54ee35f" providerId="ADAL" clId="{3840EB45-74CA-49F5-8548-3DE287019A31}" dt="2022-12-08T10:52:09.992" v="22739" actId="790"/>
          <ac:spMkLst>
            <pc:docMk/>
            <pc:sldMk cId="3484757520" sldId="485"/>
            <ac:spMk id="8922" creationId="{25B6F840-10E9-47F7-86F7-72D4DB8A67C3}"/>
          </ac:spMkLst>
        </pc:spChg>
        <pc:spChg chg="mod">
          <ac:chgData name="Kolakowski, Artur" userId="9c34c8cc-b1df-44f6-bea5-dcf7a54ee35f" providerId="ADAL" clId="{3840EB45-74CA-49F5-8548-3DE287019A31}" dt="2022-12-08T10:52:09.997" v="22740" actId="790"/>
          <ac:spMkLst>
            <pc:docMk/>
            <pc:sldMk cId="3484757520" sldId="485"/>
            <ac:spMk id="8923" creationId="{E5006B90-3022-4578-91A1-C150D6C8D225}"/>
          </ac:spMkLst>
        </pc:spChg>
        <pc:spChg chg="mod">
          <ac:chgData name="Kolakowski, Artur" userId="9c34c8cc-b1df-44f6-bea5-dcf7a54ee35f" providerId="ADAL" clId="{3840EB45-74CA-49F5-8548-3DE287019A31}" dt="2022-12-08T10:52:10.002" v="22741" actId="790"/>
          <ac:spMkLst>
            <pc:docMk/>
            <pc:sldMk cId="3484757520" sldId="485"/>
            <ac:spMk id="8924" creationId="{F84A5BDF-7EE6-4484-A84C-E8BACA07403E}"/>
          </ac:spMkLst>
        </pc:spChg>
        <pc:spChg chg="mod">
          <ac:chgData name="Kolakowski, Artur" userId="9c34c8cc-b1df-44f6-bea5-dcf7a54ee35f" providerId="ADAL" clId="{3840EB45-74CA-49F5-8548-3DE287019A31}" dt="2022-12-08T10:52:10.007" v="22742" actId="790"/>
          <ac:spMkLst>
            <pc:docMk/>
            <pc:sldMk cId="3484757520" sldId="485"/>
            <ac:spMk id="8925" creationId="{44C598EC-77DD-4710-843F-3A7F9E8A6FA0}"/>
          </ac:spMkLst>
        </pc:spChg>
        <pc:spChg chg="mod">
          <ac:chgData name="Kolakowski, Artur" userId="9c34c8cc-b1df-44f6-bea5-dcf7a54ee35f" providerId="ADAL" clId="{3840EB45-74CA-49F5-8548-3DE287019A31}" dt="2022-12-08T10:52:10.012" v="22743" actId="790"/>
          <ac:spMkLst>
            <pc:docMk/>
            <pc:sldMk cId="3484757520" sldId="485"/>
            <ac:spMk id="8926" creationId="{89857E6A-178B-4689-9304-0E33F190ACBA}"/>
          </ac:spMkLst>
        </pc:spChg>
        <pc:spChg chg="mod">
          <ac:chgData name="Kolakowski, Artur" userId="9c34c8cc-b1df-44f6-bea5-dcf7a54ee35f" providerId="ADAL" clId="{3840EB45-74CA-49F5-8548-3DE287019A31}" dt="2022-12-08T10:52:10.018" v="22744" actId="790"/>
          <ac:spMkLst>
            <pc:docMk/>
            <pc:sldMk cId="3484757520" sldId="485"/>
            <ac:spMk id="8927" creationId="{2EBB20B0-91B7-4DFF-8ABE-7EB6B47E5FA2}"/>
          </ac:spMkLst>
        </pc:spChg>
        <pc:spChg chg="mod">
          <ac:chgData name="Kolakowski, Artur" userId="9c34c8cc-b1df-44f6-bea5-dcf7a54ee35f" providerId="ADAL" clId="{3840EB45-74CA-49F5-8548-3DE287019A31}" dt="2022-12-08T10:52:10.023" v="22745" actId="790"/>
          <ac:spMkLst>
            <pc:docMk/>
            <pc:sldMk cId="3484757520" sldId="485"/>
            <ac:spMk id="8928" creationId="{232B6A65-6F9A-4E75-BB49-CF9C929E6654}"/>
          </ac:spMkLst>
        </pc:spChg>
        <pc:spChg chg="mod">
          <ac:chgData name="Kolakowski, Artur" userId="9c34c8cc-b1df-44f6-bea5-dcf7a54ee35f" providerId="ADAL" clId="{3840EB45-74CA-49F5-8548-3DE287019A31}" dt="2022-12-08T10:52:10.029" v="22746" actId="790"/>
          <ac:spMkLst>
            <pc:docMk/>
            <pc:sldMk cId="3484757520" sldId="485"/>
            <ac:spMk id="8929" creationId="{F48FA009-CB97-45EC-B76F-6100E5C508B5}"/>
          </ac:spMkLst>
        </pc:spChg>
        <pc:spChg chg="mod">
          <ac:chgData name="Kolakowski, Artur" userId="9c34c8cc-b1df-44f6-bea5-dcf7a54ee35f" providerId="ADAL" clId="{3840EB45-74CA-49F5-8548-3DE287019A31}" dt="2022-12-08T10:52:10.033" v="22747" actId="790"/>
          <ac:spMkLst>
            <pc:docMk/>
            <pc:sldMk cId="3484757520" sldId="485"/>
            <ac:spMk id="8930" creationId="{D58EB55E-BCC9-4543-B31F-6D1378965509}"/>
          </ac:spMkLst>
        </pc:spChg>
        <pc:spChg chg="mod">
          <ac:chgData name="Kolakowski, Artur" userId="9c34c8cc-b1df-44f6-bea5-dcf7a54ee35f" providerId="ADAL" clId="{3840EB45-74CA-49F5-8548-3DE287019A31}" dt="2022-12-08T10:52:10.038" v="22748" actId="790"/>
          <ac:spMkLst>
            <pc:docMk/>
            <pc:sldMk cId="3484757520" sldId="485"/>
            <ac:spMk id="8931" creationId="{190F0574-5744-4F24-BDF7-0546F4976CA5}"/>
          </ac:spMkLst>
        </pc:spChg>
        <pc:spChg chg="mod">
          <ac:chgData name="Kolakowski, Artur" userId="9c34c8cc-b1df-44f6-bea5-dcf7a54ee35f" providerId="ADAL" clId="{3840EB45-74CA-49F5-8548-3DE287019A31}" dt="2022-12-08T10:52:10.043" v="22749" actId="790"/>
          <ac:spMkLst>
            <pc:docMk/>
            <pc:sldMk cId="3484757520" sldId="485"/>
            <ac:spMk id="8932" creationId="{1B22C18F-5084-4245-BCCF-09179F3752DE}"/>
          </ac:spMkLst>
        </pc:spChg>
        <pc:spChg chg="mod">
          <ac:chgData name="Kolakowski, Artur" userId="9c34c8cc-b1df-44f6-bea5-dcf7a54ee35f" providerId="ADAL" clId="{3840EB45-74CA-49F5-8548-3DE287019A31}" dt="2022-12-08T10:52:10.047" v="22750" actId="790"/>
          <ac:spMkLst>
            <pc:docMk/>
            <pc:sldMk cId="3484757520" sldId="485"/>
            <ac:spMk id="8933" creationId="{BB70575D-B9B8-4963-ACCD-7954FC59C2D7}"/>
          </ac:spMkLst>
        </pc:spChg>
        <pc:spChg chg="mod">
          <ac:chgData name="Kolakowski, Artur" userId="9c34c8cc-b1df-44f6-bea5-dcf7a54ee35f" providerId="ADAL" clId="{3840EB45-74CA-49F5-8548-3DE287019A31}" dt="2022-12-08T10:52:10.053" v="22751" actId="790"/>
          <ac:spMkLst>
            <pc:docMk/>
            <pc:sldMk cId="3484757520" sldId="485"/>
            <ac:spMk id="8934" creationId="{E783044D-64B4-4A4F-8DB2-B0EB6F235E4D}"/>
          </ac:spMkLst>
        </pc:spChg>
        <pc:spChg chg="mod">
          <ac:chgData name="Kolakowski, Artur" userId="9c34c8cc-b1df-44f6-bea5-dcf7a54ee35f" providerId="ADAL" clId="{3840EB45-74CA-49F5-8548-3DE287019A31}" dt="2022-12-08T10:52:10.057" v="22752" actId="790"/>
          <ac:spMkLst>
            <pc:docMk/>
            <pc:sldMk cId="3484757520" sldId="485"/>
            <ac:spMk id="8935" creationId="{35B8772B-4F0C-4211-9394-28B00AF18327}"/>
          </ac:spMkLst>
        </pc:spChg>
        <pc:spChg chg="mod">
          <ac:chgData name="Kolakowski, Artur" userId="9c34c8cc-b1df-44f6-bea5-dcf7a54ee35f" providerId="ADAL" clId="{3840EB45-74CA-49F5-8548-3DE287019A31}" dt="2022-12-08T10:52:10.057" v="22753" actId="790"/>
          <ac:spMkLst>
            <pc:docMk/>
            <pc:sldMk cId="3484757520" sldId="485"/>
            <ac:spMk id="8936" creationId="{D5DF446B-6B33-4C0C-B686-EE21C658D163}"/>
          </ac:spMkLst>
        </pc:spChg>
        <pc:spChg chg="mod">
          <ac:chgData name="Kolakowski, Artur" userId="9c34c8cc-b1df-44f6-bea5-dcf7a54ee35f" providerId="ADAL" clId="{3840EB45-74CA-49F5-8548-3DE287019A31}" dt="2022-12-08T10:52:10.063" v="22754" actId="790"/>
          <ac:spMkLst>
            <pc:docMk/>
            <pc:sldMk cId="3484757520" sldId="485"/>
            <ac:spMk id="8937" creationId="{6A5D6F2D-ADB9-4CA4-A3BF-EA89CDC010CE}"/>
          </ac:spMkLst>
        </pc:spChg>
        <pc:spChg chg="mod">
          <ac:chgData name="Kolakowski, Artur" userId="9c34c8cc-b1df-44f6-bea5-dcf7a54ee35f" providerId="ADAL" clId="{3840EB45-74CA-49F5-8548-3DE287019A31}" dt="2022-12-08T10:52:10.068" v="22755" actId="790"/>
          <ac:spMkLst>
            <pc:docMk/>
            <pc:sldMk cId="3484757520" sldId="485"/>
            <ac:spMk id="8938" creationId="{7FB02EFC-178A-4570-984E-0EC77E7D7FAF}"/>
          </ac:spMkLst>
        </pc:spChg>
        <pc:spChg chg="mod">
          <ac:chgData name="Kolakowski, Artur" userId="9c34c8cc-b1df-44f6-bea5-dcf7a54ee35f" providerId="ADAL" clId="{3840EB45-74CA-49F5-8548-3DE287019A31}" dt="2022-12-08T10:52:10.073" v="22756" actId="790"/>
          <ac:spMkLst>
            <pc:docMk/>
            <pc:sldMk cId="3484757520" sldId="485"/>
            <ac:spMk id="8939" creationId="{A147B2B0-1D45-4766-89B6-3E83A5394AEA}"/>
          </ac:spMkLst>
        </pc:spChg>
        <pc:spChg chg="mod">
          <ac:chgData name="Kolakowski, Artur" userId="9c34c8cc-b1df-44f6-bea5-dcf7a54ee35f" providerId="ADAL" clId="{3840EB45-74CA-49F5-8548-3DE287019A31}" dt="2022-12-08T10:52:10.078" v="22757" actId="790"/>
          <ac:spMkLst>
            <pc:docMk/>
            <pc:sldMk cId="3484757520" sldId="485"/>
            <ac:spMk id="8940" creationId="{6C4048A2-888C-4351-A57A-990981B44FD8}"/>
          </ac:spMkLst>
        </pc:spChg>
        <pc:spChg chg="mod">
          <ac:chgData name="Kolakowski, Artur" userId="9c34c8cc-b1df-44f6-bea5-dcf7a54ee35f" providerId="ADAL" clId="{3840EB45-74CA-49F5-8548-3DE287019A31}" dt="2022-12-08T10:52:10.083" v="22758" actId="790"/>
          <ac:spMkLst>
            <pc:docMk/>
            <pc:sldMk cId="3484757520" sldId="485"/>
            <ac:spMk id="8941" creationId="{CDDB6D60-C4E4-485B-839C-E45058145ABD}"/>
          </ac:spMkLst>
        </pc:spChg>
        <pc:spChg chg="mod">
          <ac:chgData name="Kolakowski, Artur" userId="9c34c8cc-b1df-44f6-bea5-dcf7a54ee35f" providerId="ADAL" clId="{3840EB45-74CA-49F5-8548-3DE287019A31}" dt="2022-12-08T10:52:10.088" v="22759" actId="790"/>
          <ac:spMkLst>
            <pc:docMk/>
            <pc:sldMk cId="3484757520" sldId="485"/>
            <ac:spMk id="8942" creationId="{1C772333-A3C0-4A39-B6CC-AE1FA46F7F5D}"/>
          </ac:spMkLst>
        </pc:spChg>
        <pc:spChg chg="mod">
          <ac:chgData name="Kolakowski, Artur" userId="9c34c8cc-b1df-44f6-bea5-dcf7a54ee35f" providerId="ADAL" clId="{3840EB45-74CA-49F5-8548-3DE287019A31}" dt="2022-12-08T10:52:10.093" v="22760" actId="790"/>
          <ac:spMkLst>
            <pc:docMk/>
            <pc:sldMk cId="3484757520" sldId="485"/>
            <ac:spMk id="8943" creationId="{D47E14D6-6D9E-46B2-B5C1-E6FBCB4553F9}"/>
          </ac:spMkLst>
        </pc:spChg>
        <pc:spChg chg="mod">
          <ac:chgData name="Kolakowski, Artur" userId="9c34c8cc-b1df-44f6-bea5-dcf7a54ee35f" providerId="ADAL" clId="{3840EB45-74CA-49F5-8548-3DE287019A31}" dt="2022-12-08T10:52:10.098" v="22761" actId="790"/>
          <ac:spMkLst>
            <pc:docMk/>
            <pc:sldMk cId="3484757520" sldId="485"/>
            <ac:spMk id="8944" creationId="{DB39906E-747F-4169-BFE3-FCEFDA97186C}"/>
          </ac:spMkLst>
        </pc:spChg>
        <pc:spChg chg="mod">
          <ac:chgData name="Kolakowski, Artur" userId="9c34c8cc-b1df-44f6-bea5-dcf7a54ee35f" providerId="ADAL" clId="{3840EB45-74CA-49F5-8548-3DE287019A31}" dt="2022-12-08T10:52:10.103" v="22762" actId="790"/>
          <ac:spMkLst>
            <pc:docMk/>
            <pc:sldMk cId="3484757520" sldId="485"/>
            <ac:spMk id="8945" creationId="{05F449C4-F9F3-4D06-A7DB-1150F33F4DBF}"/>
          </ac:spMkLst>
        </pc:spChg>
        <pc:spChg chg="mod">
          <ac:chgData name="Kolakowski, Artur" userId="9c34c8cc-b1df-44f6-bea5-dcf7a54ee35f" providerId="ADAL" clId="{3840EB45-74CA-49F5-8548-3DE287019A31}" dt="2022-12-08T10:52:10.108" v="22763" actId="790"/>
          <ac:spMkLst>
            <pc:docMk/>
            <pc:sldMk cId="3484757520" sldId="485"/>
            <ac:spMk id="8946" creationId="{4432011C-06C6-4A48-9F10-BCD756EE9086}"/>
          </ac:spMkLst>
        </pc:spChg>
        <pc:spChg chg="mod">
          <ac:chgData name="Kolakowski, Artur" userId="9c34c8cc-b1df-44f6-bea5-dcf7a54ee35f" providerId="ADAL" clId="{3840EB45-74CA-49F5-8548-3DE287019A31}" dt="2022-12-08T10:52:10.113" v="22764" actId="790"/>
          <ac:spMkLst>
            <pc:docMk/>
            <pc:sldMk cId="3484757520" sldId="485"/>
            <ac:spMk id="8947" creationId="{2B42E6A9-A1F5-4F27-9BA0-29B5322B7B58}"/>
          </ac:spMkLst>
        </pc:spChg>
        <pc:spChg chg="mod">
          <ac:chgData name="Kolakowski, Artur" userId="9c34c8cc-b1df-44f6-bea5-dcf7a54ee35f" providerId="ADAL" clId="{3840EB45-74CA-49F5-8548-3DE287019A31}" dt="2022-12-08T10:52:10.118" v="22765" actId="790"/>
          <ac:spMkLst>
            <pc:docMk/>
            <pc:sldMk cId="3484757520" sldId="485"/>
            <ac:spMk id="8948" creationId="{63811F63-E6A8-47BA-B0A9-C9B0E744CA71}"/>
          </ac:spMkLst>
        </pc:spChg>
        <pc:spChg chg="mod">
          <ac:chgData name="Kolakowski, Artur" userId="9c34c8cc-b1df-44f6-bea5-dcf7a54ee35f" providerId="ADAL" clId="{3840EB45-74CA-49F5-8548-3DE287019A31}" dt="2022-12-08T10:52:10.118" v="22766" actId="790"/>
          <ac:spMkLst>
            <pc:docMk/>
            <pc:sldMk cId="3484757520" sldId="485"/>
            <ac:spMk id="8949" creationId="{349D1111-8D63-4926-AD8C-150A98D91E69}"/>
          </ac:spMkLst>
        </pc:spChg>
        <pc:spChg chg="mod">
          <ac:chgData name="Kolakowski, Artur" userId="9c34c8cc-b1df-44f6-bea5-dcf7a54ee35f" providerId="ADAL" clId="{3840EB45-74CA-49F5-8548-3DE287019A31}" dt="2022-12-08T10:52:10.128" v="22767" actId="790"/>
          <ac:spMkLst>
            <pc:docMk/>
            <pc:sldMk cId="3484757520" sldId="485"/>
            <ac:spMk id="8950" creationId="{41364772-86BA-4671-957A-13CF85DBF9F2}"/>
          </ac:spMkLst>
        </pc:spChg>
        <pc:spChg chg="mod">
          <ac:chgData name="Kolakowski, Artur" userId="9c34c8cc-b1df-44f6-bea5-dcf7a54ee35f" providerId="ADAL" clId="{3840EB45-74CA-49F5-8548-3DE287019A31}" dt="2022-12-08T10:52:10.129" v="22768" actId="790"/>
          <ac:spMkLst>
            <pc:docMk/>
            <pc:sldMk cId="3484757520" sldId="485"/>
            <ac:spMk id="8951" creationId="{1E7D1D3C-22F1-4505-BAA0-45460FCCEC0E}"/>
          </ac:spMkLst>
        </pc:spChg>
        <pc:spChg chg="mod">
          <ac:chgData name="Kolakowski, Artur" userId="9c34c8cc-b1df-44f6-bea5-dcf7a54ee35f" providerId="ADAL" clId="{3840EB45-74CA-49F5-8548-3DE287019A31}" dt="2022-12-08T10:52:10.138" v="22769" actId="790"/>
          <ac:spMkLst>
            <pc:docMk/>
            <pc:sldMk cId="3484757520" sldId="485"/>
            <ac:spMk id="8952" creationId="{38B4089E-7AB2-4D76-95A3-354A63068C7D}"/>
          </ac:spMkLst>
        </pc:spChg>
        <pc:spChg chg="mod">
          <ac:chgData name="Kolakowski, Artur" userId="9c34c8cc-b1df-44f6-bea5-dcf7a54ee35f" providerId="ADAL" clId="{3840EB45-74CA-49F5-8548-3DE287019A31}" dt="2022-12-08T10:52:10.143" v="22770" actId="790"/>
          <ac:spMkLst>
            <pc:docMk/>
            <pc:sldMk cId="3484757520" sldId="485"/>
            <ac:spMk id="8953" creationId="{4C0B7961-3996-4A76-9509-4886EC5B96E8}"/>
          </ac:spMkLst>
        </pc:spChg>
        <pc:spChg chg="mod">
          <ac:chgData name="Kolakowski, Artur" userId="9c34c8cc-b1df-44f6-bea5-dcf7a54ee35f" providerId="ADAL" clId="{3840EB45-74CA-49F5-8548-3DE287019A31}" dt="2022-12-08T10:52:10.148" v="22771" actId="790"/>
          <ac:spMkLst>
            <pc:docMk/>
            <pc:sldMk cId="3484757520" sldId="485"/>
            <ac:spMk id="8954" creationId="{031D7638-C9C7-41EE-ACDC-AE98FA73FBD5}"/>
          </ac:spMkLst>
        </pc:spChg>
        <pc:spChg chg="mod">
          <ac:chgData name="Kolakowski, Artur" userId="9c34c8cc-b1df-44f6-bea5-dcf7a54ee35f" providerId="ADAL" clId="{3840EB45-74CA-49F5-8548-3DE287019A31}" dt="2022-12-08T10:52:10.153" v="22772" actId="790"/>
          <ac:spMkLst>
            <pc:docMk/>
            <pc:sldMk cId="3484757520" sldId="485"/>
            <ac:spMk id="8955" creationId="{89C87779-59A6-4AB5-9D67-0E60E0AEE1B6}"/>
          </ac:spMkLst>
        </pc:spChg>
        <pc:spChg chg="mod">
          <ac:chgData name="Kolakowski, Artur" userId="9c34c8cc-b1df-44f6-bea5-dcf7a54ee35f" providerId="ADAL" clId="{3840EB45-74CA-49F5-8548-3DE287019A31}" dt="2022-12-08T10:52:10.158" v="22773" actId="790"/>
          <ac:spMkLst>
            <pc:docMk/>
            <pc:sldMk cId="3484757520" sldId="485"/>
            <ac:spMk id="8956" creationId="{AAA17F0D-D1C9-4EBA-9FF5-0B2DAE251059}"/>
          </ac:spMkLst>
        </pc:spChg>
        <pc:spChg chg="mod">
          <ac:chgData name="Kolakowski, Artur" userId="9c34c8cc-b1df-44f6-bea5-dcf7a54ee35f" providerId="ADAL" clId="{3840EB45-74CA-49F5-8548-3DE287019A31}" dt="2022-12-08T10:52:10.158" v="22774" actId="790"/>
          <ac:spMkLst>
            <pc:docMk/>
            <pc:sldMk cId="3484757520" sldId="485"/>
            <ac:spMk id="8957" creationId="{7A6C41F0-83CA-4C37-B58B-71B0145A615D}"/>
          </ac:spMkLst>
        </pc:spChg>
        <pc:spChg chg="mod">
          <ac:chgData name="Kolakowski, Artur" userId="9c34c8cc-b1df-44f6-bea5-dcf7a54ee35f" providerId="ADAL" clId="{3840EB45-74CA-49F5-8548-3DE287019A31}" dt="2022-12-08T10:52:10.163" v="22775" actId="790"/>
          <ac:spMkLst>
            <pc:docMk/>
            <pc:sldMk cId="3484757520" sldId="485"/>
            <ac:spMk id="8958" creationId="{592E3B78-EB91-4418-B465-1731262C6B3F}"/>
          </ac:spMkLst>
        </pc:spChg>
        <pc:spChg chg="mod">
          <ac:chgData name="Kolakowski, Artur" userId="9c34c8cc-b1df-44f6-bea5-dcf7a54ee35f" providerId="ADAL" clId="{3840EB45-74CA-49F5-8548-3DE287019A31}" dt="2022-12-08T10:52:10.168" v="22776" actId="790"/>
          <ac:spMkLst>
            <pc:docMk/>
            <pc:sldMk cId="3484757520" sldId="485"/>
            <ac:spMk id="8959" creationId="{BEE7F316-CEBA-4BE3-BA44-57E10095A9FF}"/>
          </ac:spMkLst>
        </pc:spChg>
        <pc:spChg chg="mod">
          <ac:chgData name="Kolakowski, Artur" userId="9c34c8cc-b1df-44f6-bea5-dcf7a54ee35f" providerId="ADAL" clId="{3840EB45-74CA-49F5-8548-3DE287019A31}" dt="2022-12-08T10:52:10.173" v="22777" actId="790"/>
          <ac:spMkLst>
            <pc:docMk/>
            <pc:sldMk cId="3484757520" sldId="485"/>
            <ac:spMk id="8960" creationId="{DAC42850-DC99-4AED-B997-5E7469E1636D}"/>
          </ac:spMkLst>
        </pc:spChg>
        <pc:spChg chg="mod">
          <ac:chgData name="Kolakowski, Artur" userId="9c34c8cc-b1df-44f6-bea5-dcf7a54ee35f" providerId="ADAL" clId="{3840EB45-74CA-49F5-8548-3DE287019A31}" dt="2022-12-08T10:52:10.183" v="22778" actId="790"/>
          <ac:spMkLst>
            <pc:docMk/>
            <pc:sldMk cId="3484757520" sldId="485"/>
            <ac:spMk id="8961" creationId="{3ECEB360-419E-4356-9A9D-C26BDA000627}"/>
          </ac:spMkLst>
        </pc:spChg>
        <pc:spChg chg="mod">
          <ac:chgData name="Kolakowski, Artur" userId="9c34c8cc-b1df-44f6-bea5-dcf7a54ee35f" providerId="ADAL" clId="{3840EB45-74CA-49F5-8548-3DE287019A31}" dt="2022-12-08T10:52:10.187" v="22779" actId="790"/>
          <ac:spMkLst>
            <pc:docMk/>
            <pc:sldMk cId="3484757520" sldId="485"/>
            <ac:spMk id="8962" creationId="{52849D28-875C-4DC3-BC1E-43A53C4577B7}"/>
          </ac:spMkLst>
        </pc:spChg>
        <pc:spChg chg="mod">
          <ac:chgData name="Kolakowski, Artur" userId="9c34c8cc-b1df-44f6-bea5-dcf7a54ee35f" providerId="ADAL" clId="{3840EB45-74CA-49F5-8548-3DE287019A31}" dt="2022-12-08T10:52:10.192" v="22780" actId="790"/>
          <ac:spMkLst>
            <pc:docMk/>
            <pc:sldMk cId="3484757520" sldId="485"/>
            <ac:spMk id="8963" creationId="{3286BB24-DC00-42C7-B1A6-6CC77808E35A}"/>
          </ac:spMkLst>
        </pc:spChg>
        <pc:spChg chg="mod">
          <ac:chgData name="Kolakowski, Artur" userId="9c34c8cc-b1df-44f6-bea5-dcf7a54ee35f" providerId="ADAL" clId="{3840EB45-74CA-49F5-8548-3DE287019A31}" dt="2022-12-08T10:52:10.197" v="22781" actId="790"/>
          <ac:spMkLst>
            <pc:docMk/>
            <pc:sldMk cId="3484757520" sldId="485"/>
            <ac:spMk id="8964" creationId="{18878301-60D2-487B-A6EC-2AA280CE8357}"/>
          </ac:spMkLst>
        </pc:spChg>
        <pc:spChg chg="mod">
          <ac:chgData name="Kolakowski, Artur" userId="9c34c8cc-b1df-44f6-bea5-dcf7a54ee35f" providerId="ADAL" clId="{3840EB45-74CA-49F5-8548-3DE287019A31}" dt="2022-12-08T10:52:10.203" v="22782" actId="790"/>
          <ac:spMkLst>
            <pc:docMk/>
            <pc:sldMk cId="3484757520" sldId="485"/>
            <ac:spMk id="8965" creationId="{C09B6610-6ABC-4A75-BA0E-3914B9AC56A8}"/>
          </ac:spMkLst>
        </pc:spChg>
        <pc:spChg chg="mod">
          <ac:chgData name="Kolakowski, Artur" userId="9c34c8cc-b1df-44f6-bea5-dcf7a54ee35f" providerId="ADAL" clId="{3840EB45-74CA-49F5-8548-3DE287019A31}" dt="2022-12-08T10:52:10.213" v="22783" actId="790"/>
          <ac:spMkLst>
            <pc:docMk/>
            <pc:sldMk cId="3484757520" sldId="485"/>
            <ac:spMk id="8966" creationId="{C4447A8B-DFC3-4145-83D9-C4CFF0E53655}"/>
          </ac:spMkLst>
        </pc:spChg>
        <pc:spChg chg="mod">
          <ac:chgData name="Kolakowski, Artur" userId="9c34c8cc-b1df-44f6-bea5-dcf7a54ee35f" providerId="ADAL" clId="{3840EB45-74CA-49F5-8548-3DE287019A31}" dt="2022-12-08T10:52:10.217" v="22784" actId="790"/>
          <ac:spMkLst>
            <pc:docMk/>
            <pc:sldMk cId="3484757520" sldId="485"/>
            <ac:spMk id="8967" creationId="{5D898D03-6D1A-49DA-8ED2-AAB08A183875}"/>
          </ac:spMkLst>
        </pc:spChg>
        <pc:spChg chg="mod">
          <ac:chgData name="Kolakowski, Artur" userId="9c34c8cc-b1df-44f6-bea5-dcf7a54ee35f" providerId="ADAL" clId="{3840EB45-74CA-49F5-8548-3DE287019A31}" dt="2022-12-08T10:52:10.223" v="22785" actId="790"/>
          <ac:spMkLst>
            <pc:docMk/>
            <pc:sldMk cId="3484757520" sldId="485"/>
            <ac:spMk id="8968" creationId="{C2C3A778-D724-4455-B4F5-7836E0AABBE5}"/>
          </ac:spMkLst>
        </pc:spChg>
        <pc:spChg chg="mod">
          <ac:chgData name="Kolakowski, Artur" userId="9c34c8cc-b1df-44f6-bea5-dcf7a54ee35f" providerId="ADAL" clId="{3840EB45-74CA-49F5-8548-3DE287019A31}" dt="2022-12-08T10:52:10.229" v="22786" actId="790"/>
          <ac:spMkLst>
            <pc:docMk/>
            <pc:sldMk cId="3484757520" sldId="485"/>
            <ac:spMk id="8969" creationId="{31344BB5-570F-4F06-A378-B01A6A5A25E9}"/>
          </ac:spMkLst>
        </pc:spChg>
        <pc:spChg chg="mod">
          <ac:chgData name="Kolakowski, Artur" userId="9c34c8cc-b1df-44f6-bea5-dcf7a54ee35f" providerId="ADAL" clId="{3840EB45-74CA-49F5-8548-3DE287019A31}" dt="2022-12-08T10:52:10.233" v="22787" actId="790"/>
          <ac:spMkLst>
            <pc:docMk/>
            <pc:sldMk cId="3484757520" sldId="485"/>
            <ac:spMk id="8970" creationId="{5A0AEB91-E033-41BF-BE60-6830FF65B462}"/>
          </ac:spMkLst>
        </pc:spChg>
        <pc:spChg chg="mod">
          <ac:chgData name="Kolakowski, Artur" userId="9c34c8cc-b1df-44f6-bea5-dcf7a54ee35f" providerId="ADAL" clId="{3840EB45-74CA-49F5-8548-3DE287019A31}" dt="2022-12-08T10:52:10.238" v="22788" actId="790"/>
          <ac:spMkLst>
            <pc:docMk/>
            <pc:sldMk cId="3484757520" sldId="485"/>
            <ac:spMk id="8971" creationId="{E78F47E0-7E9F-4214-A089-947932FA0A93}"/>
          </ac:spMkLst>
        </pc:spChg>
        <pc:spChg chg="mod">
          <ac:chgData name="Kolakowski, Artur" userId="9c34c8cc-b1df-44f6-bea5-dcf7a54ee35f" providerId="ADAL" clId="{3840EB45-74CA-49F5-8548-3DE287019A31}" dt="2022-12-08T10:52:10.243" v="22789" actId="790"/>
          <ac:spMkLst>
            <pc:docMk/>
            <pc:sldMk cId="3484757520" sldId="485"/>
            <ac:spMk id="8972" creationId="{DDC2E685-A107-40D9-9D02-FD8551BB0A4E}"/>
          </ac:spMkLst>
        </pc:spChg>
        <pc:spChg chg="mod">
          <ac:chgData name="Kolakowski, Artur" userId="9c34c8cc-b1df-44f6-bea5-dcf7a54ee35f" providerId="ADAL" clId="{3840EB45-74CA-49F5-8548-3DE287019A31}" dt="2022-12-08T10:52:10.248" v="22790" actId="790"/>
          <ac:spMkLst>
            <pc:docMk/>
            <pc:sldMk cId="3484757520" sldId="485"/>
            <ac:spMk id="8973" creationId="{CEBE2380-B345-4079-8B9E-41705BB563F5}"/>
          </ac:spMkLst>
        </pc:spChg>
        <pc:spChg chg="mod">
          <ac:chgData name="Kolakowski, Artur" userId="9c34c8cc-b1df-44f6-bea5-dcf7a54ee35f" providerId="ADAL" clId="{3840EB45-74CA-49F5-8548-3DE287019A31}" dt="2022-12-08T10:52:10.253" v="22791" actId="790"/>
          <ac:spMkLst>
            <pc:docMk/>
            <pc:sldMk cId="3484757520" sldId="485"/>
            <ac:spMk id="8974" creationId="{AEB1C29E-AFBE-4F35-9134-D6240F259BDA}"/>
          </ac:spMkLst>
        </pc:spChg>
        <pc:spChg chg="mod">
          <ac:chgData name="Kolakowski, Artur" userId="9c34c8cc-b1df-44f6-bea5-dcf7a54ee35f" providerId="ADAL" clId="{3840EB45-74CA-49F5-8548-3DE287019A31}" dt="2022-12-08T10:52:10.258" v="22792" actId="790"/>
          <ac:spMkLst>
            <pc:docMk/>
            <pc:sldMk cId="3484757520" sldId="485"/>
            <ac:spMk id="8975" creationId="{D27C0427-C192-4FA8-8337-B77555B0BE81}"/>
          </ac:spMkLst>
        </pc:spChg>
        <pc:spChg chg="mod">
          <ac:chgData name="Kolakowski, Artur" userId="9c34c8cc-b1df-44f6-bea5-dcf7a54ee35f" providerId="ADAL" clId="{3840EB45-74CA-49F5-8548-3DE287019A31}" dt="2022-12-08T10:52:10.263" v="22793" actId="790"/>
          <ac:spMkLst>
            <pc:docMk/>
            <pc:sldMk cId="3484757520" sldId="485"/>
            <ac:spMk id="8976" creationId="{C72F1B1A-80AC-48D7-8EED-5FBFD06D1747}"/>
          </ac:spMkLst>
        </pc:spChg>
        <pc:spChg chg="mod">
          <ac:chgData name="Kolakowski, Artur" userId="9c34c8cc-b1df-44f6-bea5-dcf7a54ee35f" providerId="ADAL" clId="{3840EB45-74CA-49F5-8548-3DE287019A31}" dt="2022-12-08T10:52:10.268" v="22794" actId="790"/>
          <ac:spMkLst>
            <pc:docMk/>
            <pc:sldMk cId="3484757520" sldId="485"/>
            <ac:spMk id="8977" creationId="{6616BA2A-8005-43FA-A34D-95E1CD0449DB}"/>
          </ac:spMkLst>
        </pc:spChg>
        <pc:spChg chg="mod">
          <ac:chgData name="Kolakowski, Artur" userId="9c34c8cc-b1df-44f6-bea5-dcf7a54ee35f" providerId="ADAL" clId="{3840EB45-74CA-49F5-8548-3DE287019A31}" dt="2022-12-08T10:52:10.268" v="22795" actId="790"/>
          <ac:spMkLst>
            <pc:docMk/>
            <pc:sldMk cId="3484757520" sldId="485"/>
            <ac:spMk id="8978" creationId="{6E54178A-2D07-4B6E-B127-2044C69F2FF5}"/>
          </ac:spMkLst>
        </pc:spChg>
        <pc:spChg chg="mod">
          <ac:chgData name="Kolakowski, Artur" userId="9c34c8cc-b1df-44f6-bea5-dcf7a54ee35f" providerId="ADAL" clId="{3840EB45-74CA-49F5-8548-3DE287019A31}" dt="2022-12-08T10:52:10.273" v="22796" actId="790"/>
          <ac:spMkLst>
            <pc:docMk/>
            <pc:sldMk cId="3484757520" sldId="485"/>
            <ac:spMk id="8979" creationId="{80F37108-F708-4843-9995-E151296FFB26}"/>
          </ac:spMkLst>
        </pc:spChg>
        <pc:spChg chg="mod">
          <ac:chgData name="Kolakowski, Artur" userId="9c34c8cc-b1df-44f6-bea5-dcf7a54ee35f" providerId="ADAL" clId="{3840EB45-74CA-49F5-8548-3DE287019A31}" dt="2022-12-08T10:52:10.278" v="22797" actId="790"/>
          <ac:spMkLst>
            <pc:docMk/>
            <pc:sldMk cId="3484757520" sldId="485"/>
            <ac:spMk id="8980" creationId="{ADACD6CE-5E3F-4BEB-AE97-880616786F48}"/>
          </ac:spMkLst>
        </pc:spChg>
        <pc:spChg chg="mod">
          <ac:chgData name="Kolakowski, Artur" userId="9c34c8cc-b1df-44f6-bea5-dcf7a54ee35f" providerId="ADAL" clId="{3840EB45-74CA-49F5-8548-3DE287019A31}" dt="2022-12-08T10:52:10.283" v="22798" actId="790"/>
          <ac:spMkLst>
            <pc:docMk/>
            <pc:sldMk cId="3484757520" sldId="485"/>
            <ac:spMk id="8981" creationId="{A1101BA1-0190-4138-A762-DFDC706C06BF}"/>
          </ac:spMkLst>
        </pc:spChg>
        <pc:spChg chg="mod">
          <ac:chgData name="Kolakowski, Artur" userId="9c34c8cc-b1df-44f6-bea5-dcf7a54ee35f" providerId="ADAL" clId="{3840EB45-74CA-49F5-8548-3DE287019A31}" dt="2022-12-08T10:52:10.287" v="22799" actId="790"/>
          <ac:spMkLst>
            <pc:docMk/>
            <pc:sldMk cId="3484757520" sldId="485"/>
            <ac:spMk id="8982" creationId="{956CC75F-6C67-4A3E-B788-8A0EA19B5390}"/>
          </ac:spMkLst>
        </pc:spChg>
        <pc:spChg chg="mod">
          <ac:chgData name="Kolakowski, Artur" userId="9c34c8cc-b1df-44f6-bea5-dcf7a54ee35f" providerId="ADAL" clId="{3840EB45-74CA-49F5-8548-3DE287019A31}" dt="2022-12-08T10:52:10.292" v="22800" actId="790"/>
          <ac:spMkLst>
            <pc:docMk/>
            <pc:sldMk cId="3484757520" sldId="485"/>
            <ac:spMk id="8983" creationId="{506AD974-1A36-4787-8666-02CB5F9DD799}"/>
          </ac:spMkLst>
        </pc:spChg>
        <pc:spChg chg="mod">
          <ac:chgData name="Kolakowski, Artur" userId="9c34c8cc-b1df-44f6-bea5-dcf7a54ee35f" providerId="ADAL" clId="{3840EB45-74CA-49F5-8548-3DE287019A31}" dt="2022-12-08T10:52:10.297" v="22801" actId="790"/>
          <ac:spMkLst>
            <pc:docMk/>
            <pc:sldMk cId="3484757520" sldId="485"/>
            <ac:spMk id="8984" creationId="{6FBEDBDF-6D31-4450-B21E-DA7BF988D006}"/>
          </ac:spMkLst>
        </pc:spChg>
        <pc:spChg chg="mod">
          <ac:chgData name="Kolakowski, Artur" userId="9c34c8cc-b1df-44f6-bea5-dcf7a54ee35f" providerId="ADAL" clId="{3840EB45-74CA-49F5-8548-3DE287019A31}" dt="2022-12-08T10:52:10.297" v="22802" actId="790"/>
          <ac:spMkLst>
            <pc:docMk/>
            <pc:sldMk cId="3484757520" sldId="485"/>
            <ac:spMk id="8985" creationId="{A04C7BC7-6D70-477A-A100-A4C0252FDC54}"/>
          </ac:spMkLst>
        </pc:spChg>
        <pc:spChg chg="mod">
          <ac:chgData name="Kolakowski, Artur" userId="9c34c8cc-b1df-44f6-bea5-dcf7a54ee35f" providerId="ADAL" clId="{3840EB45-74CA-49F5-8548-3DE287019A31}" dt="2022-12-08T10:52:10.302" v="22803" actId="790"/>
          <ac:spMkLst>
            <pc:docMk/>
            <pc:sldMk cId="3484757520" sldId="485"/>
            <ac:spMk id="8986" creationId="{929FA549-745F-4742-8419-AE861B5C7761}"/>
          </ac:spMkLst>
        </pc:spChg>
        <pc:spChg chg="mod">
          <ac:chgData name="Kolakowski, Artur" userId="9c34c8cc-b1df-44f6-bea5-dcf7a54ee35f" providerId="ADAL" clId="{3840EB45-74CA-49F5-8548-3DE287019A31}" dt="2022-12-08T10:52:10.308" v="22804" actId="790"/>
          <ac:spMkLst>
            <pc:docMk/>
            <pc:sldMk cId="3484757520" sldId="485"/>
            <ac:spMk id="8987" creationId="{FFC98CD3-4FDA-4D3C-96B8-B3C67C8AABE8}"/>
          </ac:spMkLst>
        </pc:spChg>
        <pc:spChg chg="mod">
          <ac:chgData name="Kolakowski, Artur" userId="9c34c8cc-b1df-44f6-bea5-dcf7a54ee35f" providerId="ADAL" clId="{3840EB45-74CA-49F5-8548-3DE287019A31}" dt="2022-12-08T10:52:10.312" v="22805" actId="790"/>
          <ac:spMkLst>
            <pc:docMk/>
            <pc:sldMk cId="3484757520" sldId="485"/>
            <ac:spMk id="8988" creationId="{AC73EBC6-95C6-49F8-B26C-96AD6AEB3489}"/>
          </ac:spMkLst>
        </pc:spChg>
        <pc:spChg chg="mod">
          <ac:chgData name="Kolakowski, Artur" userId="9c34c8cc-b1df-44f6-bea5-dcf7a54ee35f" providerId="ADAL" clId="{3840EB45-74CA-49F5-8548-3DE287019A31}" dt="2022-12-08T10:52:10.317" v="22806" actId="790"/>
          <ac:spMkLst>
            <pc:docMk/>
            <pc:sldMk cId="3484757520" sldId="485"/>
            <ac:spMk id="8989" creationId="{4297FD84-01BD-48B3-AE3D-97594C7693AB}"/>
          </ac:spMkLst>
        </pc:spChg>
        <pc:spChg chg="mod">
          <ac:chgData name="Kolakowski, Artur" userId="9c34c8cc-b1df-44f6-bea5-dcf7a54ee35f" providerId="ADAL" clId="{3840EB45-74CA-49F5-8548-3DE287019A31}" dt="2022-12-08T10:52:10.317" v="22807" actId="790"/>
          <ac:spMkLst>
            <pc:docMk/>
            <pc:sldMk cId="3484757520" sldId="485"/>
            <ac:spMk id="8990" creationId="{5E293E86-2F0F-4C61-BA8D-2797721A8FF7}"/>
          </ac:spMkLst>
        </pc:spChg>
        <pc:spChg chg="mod">
          <ac:chgData name="Kolakowski, Artur" userId="9c34c8cc-b1df-44f6-bea5-dcf7a54ee35f" providerId="ADAL" clId="{3840EB45-74CA-49F5-8548-3DE287019A31}" dt="2022-12-08T10:52:10.322" v="22808" actId="790"/>
          <ac:spMkLst>
            <pc:docMk/>
            <pc:sldMk cId="3484757520" sldId="485"/>
            <ac:spMk id="8991" creationId="{A62A281D-CD74-47B6-B725-DBDFC7B77D81}"/>
          </ac:spMkLst>
        </pc:spChg>
        <pc:spChg chg="mod">
          <ac:chgData name="Kolakowski, Artur" userId="9c34c8cc-b1df-44f6-bea5-dcf7a54ee35f" providerId="ADAL" clId="{3840EB45-74CA-49F5-8548-3DE287019A31}" dt="2022-12-08T10:52:10.329" v="22809" actId="790"/>
          <ac:spMkLst>
            <pc:docMk/>
            <pc:sldMk cId="3484757520" sldId="485"/>
            <ac:spMk id="8992" creationId="{8C00BFE1-A0EC-492E-96CF-53C416007206}"/>
          </ac:spMkLst>
        </pc:spChg>
        <pc:spChg chg="mod">
          <ac:chgData name="Kolakowski, Artur" userId="9c34c8cc-b1df-44f6-bea5-dcf7a54ee35f" providerId="ADAL" clId="{3840EB45-74CA-49F5-8548-3DE287019A31}" dt="2022-12-08T10:52:10.332" v="22810" actId="790"/>
          <ac:spMkLst>
            <pc:docMk/>
            <pc:sldMk cId="3484757520" sldId="485"/>
            <ac:spMk id="8993" creationId="{5FADD438-61B2-466F-998A-93F2BF1A164A}"/>
          </ac:spMkLst>
        </pc:spChg>
        <pc:spChg chg="mod">
          <ac:chgData name="Kolakowski, Artur" userId="9c34c8cc-b1df-44f6-bea5-dcf7a54ee35f" providerId="ADAL" clId="{3840EB45-74CA-49F5-8548-3DE287019A31}" dt="2022-12-08T10:52:10.332" v="22811" actId="790"/>
          <ac:spMkLst>
            <pc:docMk/>
            <pc:sldMk cId="3484757520" sldId="485"/>
            <ac:spMk id="8994" creationId="{5FF30BBE-91C5-47F0-8377-10720623D0DB}"/>
          </ac:spMkLst>
        </pc:spChg>
        <pc:spChg chg="mod">
          <ac:chgData name="Kolakowski, Artur" userId="9c34c8cc-b1df-44f6-bea5-dcf7a54ee35f" providerId="ADAL" clId="{3840EB45-74CA-49F5-8548-3DE287019A31}" dt="2022-12-08T10:52:10.337" v="22812" actId="790"/>
          <ac:spMkLst>
            <pc:docMk/>
            <pc:sldMk cId="3484757520" sldId="485"/>
            <ac:spMk id="8995" creationId="{7BD8B3D6-5712-4480-B240-7E3EED4CBE6B}"/>
          </ac:spMkLst>
        </pc:spChg>
        <pc:spChg chg="mod">
          <ac:chgData name="Kolakowski, Artur" userId="9c34c8cc-b1df-44f6-bea5-dcf7a54ee35f" providerId="ADAL" clId="{3840EB45-74CA-49F5-8548-3DE287019A31}" dt="2022-12-08T10:52:10.343" v="22813" actId="790"/>
          <ac:spMkLst>
            <pc:docMk/>
            <pc:sldMk cId="3484757520" sldId="485"/>
            <ac:spMk id="8996" creationId="{422EBA80-B091-4E87-BA09-F1892480E364}"/>
          </ac:spMkLst>
        </pc:spChg>
        <pc:spChg chg="mod">
          <ac:chgData name="Kolakowski, Artur" userId="9c34c8cc-b1df-44f6-bea5-dcf7a54ee35f" providerId="ADAL" clId="{3840EB45-74CA-49F5-8548-3DE287019A31}" dt="2022-12-08T10:52:10.348" v="22814" actId="790"/>
          <ac:spMkLst>
            <pc:docMk/>
            <pc:sldMk cId="3484757520" sldId="485"/>
            <ac:spMk id="8997" creationId="{75CF657C-5C7F-49F8-B67D-E6657F6BB8E8}"/>
          </ac:spMkLst>
        </pc:spChg>
        <pc:spChg chg="mod">
          <ac:chgData name="Kolakowski, Artur" userId="9c34c8cc-b1df-44f6-bea5-dcf7a54ee35f" providerId="ADAL" clId="{3840EB45-74CA-49F5-8548-3DE287019A31}" dt="2022-12-08T10:52:10.353" v="22815" actId="790"/>
          <ac:spMkLst>
            <pc:docMk/>
            <pc:sldMk cId="3484757520" sldId="485"/>
            <ac:spMk id="8998" creationId="{28A749D9-488E-47E2-87BD-21A32399B6EE}"/>
          </ac:spMkLst>
        </pc:spChg>
        <pc:spChg chg="mod">
          <ac:chgData name="Kolakowski, Artur" userId="9c34c8cc-b1df-44f6-bea5-dcf7a54ee35f" providerId="ADAL" clId="{3840EB45-74CA-49F5-8548-3DE287019A31}" dt="2022-12-08T10:52:10.358" v="22816" actId="790"/>
          <ac:spMkLst>
            <pc:docMk/>
            <pc:sldMk cId="3484757520" sldId="485"/>
            <ac:spMk id="8999" creationId="{1BF1BDBB-6FB8-4D1D-BA08-7CB455DCADE7}"/>
          </ac:spMkLst>
        </pc:spChg>
        <pc:spChg chg="mod">
          <ac:chgData name="Kolakowski, Artur" userId="9c34c8cc-b1df-44f6-bea5-dcf7a54ee35f" providerId="ADAL" clId="{3840EB45-74CA-49F5-8548-3DE287019A31}" dt="2022-12-08T10:52:10.363" v="22817" actId="790"/>
          <ac:spMkLst>
            <pc:docMk/>
            <pc:sldMk cId="3484757520" sldId="485"/>
            <ac:spMk id="9000" creationId="{54857704-CE53-429B-AB98-1902194B3A65}"/>
          </ac:spMkLst>
        </pc:spChg>
        <pc:spChg chg="mod">
          <ac:chgData name="Kolakowski, Artur" userId="9c34c8cc-b1df-44f6-bea5-dcf7a54ee35f" providerId="ADAL" clId="{3840EB45-74CA-49F5-8548-3DE287019A31}" dt="2022-12-08T10:52:10.363" v="22818" actId="790"/>
          <ac:spMkLst>
            <pc:docMk/>
            <pc:sldMk cId="3484757520" sldId="485"/>
            <ac:spMk id="9001" creationId="{8B242EDB-30A2-45BB-B2D4-ACBF9DBE8C6E}"/>
          </ac:spMkLst>
        </pc:spChg>
        <pc:spChg chg="mod">
          <ac:chgData name="Kolakowski, Artur" userId="9c34c8cc-b1df-44f6-bea5-dcf7a54ee35f" providerId="ADAL" clId="{3840EB45-74CA-49F5-8548-3DE287019A31}" dt="2022-12-08T10:52:10.368" v="22819" actId="790"/>
          <ac:spMkLst>
            <pc:docMk/>
            <pc:sldMk cId="3484757520" sldId="485"/>
            <ac:spMk id="9002" creationId="{6786972F-38A6-4D2F-81A6-A7CE9C34E1C4}"/>
          </ac:spMkLst>
        </pc:spChg>
        <pc:spChg chg="mod">
          <ac:chgData name="Kolakowski, Artur" userId="9c34c8cc-b1df-44f6-bea5-dcf7a54ee35f" providerId="ADAL" clId="{3840EB45-74CA-49F5-8548-3DE287019A31}" dt="2022-12-08T10:52:10.373" v="22820" actId="790"/>
          <ac:spMkLst>
            <pc:docMk/>
            <pc:sldMk cId="3484757520" sldId="485"/>
            <ac:spMk id="9003" creationId="{17F96E77-185F-46FD-B18B-D79F1CEEB261}"/>
          </ac:spMkLst>
        </pc:spChg>
        <pc:spChg chg="mod">
          <ac:chgData name="Kolakowski, Artur" userId="9c34c8cc-b1df-44f6-bea5-dcf7a54ee35f" providerId="ADAL" clId="{3840EB45-74CA-49F5-8548-3DE287019A31}" dt="2022-12-08T10:52:10.378" v="22821" actId="790"/>
          <ac:spMkLst>
            <pc:docMk/>
            <pc:sldMk cId="3484757520" sldId="485"/>
            <ac:spMk id="9004" creationId="{5ACA6B5E-5C7B-4366-9384-6AF0CF803288}"/>
          </ac:spMkLst>
        </pc:spChg>
        <pc:spChg chg="mod">
          <ac:chgData name="Kolakowski, Artur" userId="9c34c8cc-b1df-44f6-bea5-dcf7a54ee35f" providerId="ADAL" clId="{3840EB45-74CA-49F5-8548-3DE287019A31}" dt="2022-12-08T10:52:10.383" v="22822" actId="790"/>
          <ac:spMkLst>
            <pc:docMk/>
            <pc:sldMk cId="3484757520" sldId="485"/>
            <ac:spMk id="9005" creationId="{74681C0D-3FCE-4D35-888D-D9B6E16ABF10}"/>
          </ac:spMkLst>
        </pc:spChg>
        <pc:spChg chg="mod">
          <ac:chgData name="Kolakowski, Artur" userId="9c34c8cc-b1df-44f6-bea5-dcf7a54ee35f" providerId="ADAL" clId="{3840EB45-74CA-49F5-8548-3DE287019A31}" dt="2022-12-08T10:52:10.388" v="22823" actId="790"/>
          <ac:spMkLst>
            <pc:docMk/>
            <pc:sldMk cId="3484757520" sldId="485"/>
            <ac:spMk id="9006" creationId="{E17EAAFC-8187-4445-8CEB-BB9D5CFB1ECC}"/>
          </ac:spMkLst>
        </pc:spChg>
        <pc:spChg chg="mod">
          <ac:chgData name="Kolakowski, Artur" userId="9c34c8cc-b1df-44f6-bea5-dcf7a54ee35f" providerId="ADAL" clId="{3840EB45-74CA-49F5-8548-3DE287019A31}" dt="2022-12-08T10:52:10.388" v="22824" actId="790"/>
          <ac:spMkLst>
            <pc:docMk/>
            <pc:sldMk cId="3484757520" sldId="485"/>
            <ac:spMk id="9007" creationId="{8D761707-A692-4032-BB3F-8A46FCB33E1A}"/>
          </ac:spMkLst>
        </pc:spChg>
        <pc:spChg chg="mod">
          <ac:chgData name="Kolakowski, Artur" userId="9c34c8cc-b1df-44f6-bea5-dcf7a54ee35f" providerId="ADAL" clId="{3840EB45-74CA-49F5-8548-3DE287019A31}" dt="2022-12-08T10:52:10.393" v="22825" actId="790"/>
          <ac:spMkLst>
            <pc:docMk/>
            <pc:sldMk cId="3484757520" sldId="485"/>
            <ac:spMk id="9008" creationId="{967D02FC-0C16-46B3-90C4-8DB3136304A8}"/>
          </ac:spMkLst>
        </pc:spChg>
        <pc:spChg chg="mod">
          <ac:chgData name="Kolakowski, Artur" userId="9c34c8cc-b1df-44f6-bea5-dcf7a54ee35f" providerId="ADAL" clId="{3840EB45-74CA-49F5-8548-3DE287019A31}" dt="2022-12-08T10:52:10.398" v="22826" actId="790"/>
          <ac:spMkLst>
            <pc:docMk/>
            <pc:sldMk cId="3484757520" sldId="485"/>
            <ac:spMk id="9009" creationId="{366449BA-7093-4810-AE3A-8CA78109E0A7}"/>
          </ac:spMkLst>
        </pc:spChg>
        <pc:spChg chg="mod">
          <ac:chgData name="Kolakowski, Artur" userId="9c34c8cc-b1df-44f6-bea5-dcf7a54ee35f" providerId="ADAL" clId="{3840EB45-74CA-49F5-8548-3DE287019A31}" dt="2022-12-08T10:52:10.403" v="22827" actId="790"/>
          <ac:spMkLst>
            <pc:docMk/>
            <pc:sldMk cId="3484757520" sldId="485"/>
            <ac:spMk id="9010" creationId="{B91835A5-8035-4683-90EF-CD0DD4A30AFB}"/>
          </ac:spMkLst>
        </pc:spChg>
        <pc:spChg chg="mod">
          <ac:chgData name="Kolakowski, Artur" userId="9c34c8cc-b1df-44f6-bea5-dcf7a54ee35f" providerId="ADAL" clId="{3840EB45-74CA-49F5-8548-3DE287019A31}" dt="2022-12-08T10:52:10.408" v="22828" actId="790"/>
          <ac:spMkLst>
            <pc:docMk/>
            <pc:sldMk cId="3484757520" sldId="485"/>
            <ac:spMk id="9011" creationId="{6C27A5D5-3808-42D4-BC4A-7006A28C86A6}"/>
          </ac:spMkLst>
        </pc:spChg>
        <pc:spChg chg="mod">
          <ac:chgData name="Kolakowski, Artur" userId="9c34c8cc-b1df-44f6-bea5-dcf7a54ee35f" providerId="ADAL" clId="{3840EB45-74CA-49F5-8548-3DE287019A31}" dt="2022-12-08T10:52:10.413" v="22829" actId="790"/>
          <ac:spMkLst>
            <pc:docMk/>
            <pc:sldMk cId="3484757520" sldId="485"/>
            <ac:spMk id="9012" creationId="{12A7E42D-3EF9-4845-8D95-254501818618}"/>
          </ac:spMkLst>
        </pc:spChg>
        <pc:spChg chg="mod">
          <ac:chgData name="Kolakowski, Artur" userId="9c34c8cc-b1df-44f6-bea5-dcf7a54ee35f" providerId="ADAL" clId="{3840EB45-74CA-49F5-8548-3DE287019A31}" dt="2022-12-08T10:52:10.418" v="22830" actId="790"/>
          <ac:spMkLst>
            <pc:docMk/>
            <pc:sldMk cId="3484757520" sldId="485"/>
            <ac:spMk id="9013" creationId="{EE0D6661-2A41-471B-9129-9BFBC5525074}"/>
          </ac:spMkLst>
        </pc:spChg>
        <pc:spChg chg="mod">
          <ac:chgData name="Kolakowski, Artur" userId="9c34c8cc-b1df-44f6-bea5-dcf7a54ee35f" providerId="ADAL" clId="{3840EB45-74CA-49F5-8548-3DE287019A31}" dt="2022-12-08T10:52:10.422" v="22831" actId="790"/>
          <ac:spMkLst>
            <pc:docMk/>
            <pc:sldMk cId="3484757520" sldId="485"/>
            <ac:spMk id="9014" creationId="{5FFB1148-54C6-41AB-9D69-1C421CD44457}"/>
          </ac:spMkLst>
        </pc:spChg>
        <pc:spChg chg="mod">
          <ac:chgData name="Kolakowski, Artur" userId="9c34c8cc-b1df-44f6-bea5-dcf7a54ee35f" providerId="ADAL" clId="{3840EB45-74CA-49F5-8548-3DE287019A31}" dt="2022-12-08T10:52:10.429" v="22832" actId="790"/>
          <ac:spMkLst>
            <pc:docMk/>
            <pc:sldMk cId="3484757520" sldId="485"/>
            <ac:spMk id="9015" creationId="{2E115AEC-2B8B-484F-AC9B-A62BCB2E9102}"/>
          </ac:spMkLst>
        </pc:spChg>
        <pc:spChg chg="mod">
          <ac:chgData name="Kolakowski, Artur" userId="9c34c8cc-b1df-44f6-bea5-dcf7a54ee35f" providerId="ADAL" clId="{3840EB45-74CA-49F5-8548-3DE287019A31}" dt="2022-12-08T10:52:10.432" v="22833" actId="790"/>
          <ac:spMkLst>
            <pc:docMk/>
            <pc:sldMk cId="3484757520" sldId="485"/>
            <ac:spMk id="9016" creationId="{3217CEB8-E5B2-4B1F-8C27-80522FFDDF84}"/>
          </ac:spMkLst>
        </pc:spChg>
        <pc:spChg chg="mod">
          <ac:chgData name="Kolakowski, Artur" userId="9c34c8cc-b1df-44f6-bea5-dcf7a54ee35f" providerId="ADAL" clId="{3840EB45-74CA-49F5-8548-3DE287019A31}" dt="2022-12-08T10:52:10.438" v="22834" actId="790"/>
          <ac:spMkLst>
            <pc:docMk/>
            <pc:sldMk cId="3484757520" sldId="485"/>
            <ac:spMk id="9017" creationId="{53499D06-A1C3-4B39-9E1A-551A3B9E34B1}"/>
          </ac:spMkLst>
        </pc:spChg>
        <pc:spChg chg="mod">
          <ac:chgData name="Kolakowski, Artur" userId="9c34c8cc-b1df-44f6-bea5-dcf7a54ee35f" providerId="ADAL" clId="{3840EB45-74CA-49F5-8548-3DE287019A31}" dt="2022-12-08T10:52:10.442" v="22835" actId="790"/>
          <ac:spMkLst>
            <pc:docMk/>
            <pc:sldMk cId="3484757520" sldId="485"/>
            <ac:spMk id="9018" creationId="{45CDC98C-CBC2-4489-A781-1DFE48B782C8}"/>
          </ac:spMkLst>
        </pc:spChg>
        <pc:spChg chg="mod">
          <ac:chgData name="Kolakowski, Artur" userId="9c34c8cc-b1df-44f6-bea5-dcf7a54ee35f" providerId="ADAL" clId="{3840EB45-74CA-49F5-8548-3DE287019A31}" dt="2022-12-08T10:52:10.448" v="22836" actId="790"/>
          <ac:spMkLst>
            <pc:docMk/>
            <pc:sldMk cId="3484757520" sldId="485"/>
            <ac:spMk id="9019" creationId="{9F222220-5AE9-429A-9DA3-CA7698A59072}"/>
          </ac:spMkLst>
        </pc:spChg>
        <pc:spChg chg="mod">
          <ac:chgData name="Kolakowski, Artur" userId="9c34c8cc-b1df-44f6-bea5-dcf7a54ee35f" providerId="ADAL" clId="{3840EB45-74CA-49F5-8548-3DE287019A31}" dt="2022-12-08T10:52:10.453" v="22837" actId="790"/>
          <ac:spMkLst>
            <pc:docMk/>
            <pc:sldMk cId="3484757520" sldId="485"/>
            <ac:spMk id="9020" creationId="{7784CF16-0253-4096-93D7-FBBE41432F7F}"/>
          </ac:spMkLst>
        </pc:spChg>
        <pc:spChg chg="mod">
          <ac:chgData name="Kolakowski, Artur" userId="9c34c8cc-b1df-44f6-bea5-dcf7a54ee35f" providerId="ADAL" clId="{3840EB45-74CA-49F5-8548-3DE287019A31}" dt="2022-12-08T10:52:10.458" v="22838" actId="790"/>
          <ac:spMkLst>
            <pc:docMk/>
            <pc:sldMk cId="3484757520" sldId="485"/>
            <ac:spMk id="9021" creationId="{1400F9C4-795B-42EB-9776-92C53A7BF7DE}"/>
          </ac:spMkLst>
        </pc:spChg>
        <pc:spChg chg="mod">
          <ac:chgData name="Kolakowski, Artur" userId="9c34c8cc-b1df-44f6-bea5-dcf7a54ee35f" providerId="ADAL" clId="{3840EB45-74CA-49F5-8548-3DE287019A31}" dt="2022-12-08T10:52:10.458" v="22839" actId="790"/>
          <ac:spMkLst>
            <pc:docMk/>
            <pc:sldMk cId="3484757520" sldId="485"/>
            <ac:spMk id="9022" creationId="{2279D3C8-6782-47F4-9FA6-AFE7F3DEC243}"/>
          </ac:spMkLst>
        </pc:spChg>
        <pc:spChg chg="mod">
          <ac:chgData name="Kolakowski, Artur" userId="9c34c8cc-b1df-44f6-bea5-dcf7a54ee35f" providerId="ADAL" clId="{3840EB45-74CA-49F5-8548-3DE287019A31}" dt="2022-12-08T10:52:10.463" v="22840" actId="790"/>
          <ac:spMkLst>
            <pc:docMk/>
            <pc:sldMk cId="3484757520" sldId="485"/>
            <ac:spMk id="9023" creationId="{A95077A1-8CC9-4F58-A76F-35420C1BBCE9}"/>
          </ac:spMkLst>
        </pc:spChg>
        <pc:spChg chg="mod">
          <ac:chgData name="Kolakowski, Artur" userId="9c34c8cc-b1df-44f6-bea5-dcf7a54ee35f" providerId="ADAL" clId="{3840EB45-74CA-49F5-8548-3DE287019A31}" dt="2022-12-08T10:52:10.468" v="22841" actId="790"/>
          <ac:spMkLst>
            <pc:docMk/>
            <pc:sldMk cId="3484757520" sldId="485"/>
            <ac:spMk id="9024" creationId="{C93DBD33-97B6-4473-942D-34111E664337}"/>
          </ac:spMkLst>
        </pc:spChg>
        <pc:spChg chg="mod">
          <ac:chgData name="Kolakowski, Artur" userId="9c34c8cc-b1df-44f6-bea5-dcf7a54ee35f" providerId="ADAL" clId="{3840EB45-74CA-49F5-8548-3DE287019A31}" dt="2022-12-08T10:52:10.473" v="22842" actId="790"/>
          <ac:spMkLst>
            <pc:docMk/>
            <pc:sldMk cId="3484757520" sldId="485"/>
            <ac:spMk id="9025" creationId="{670BACA3-4A48-4801-96B7-9E012DE03FFA}"/>
          </ac:spMkLst>
        </pc:spChg>
        <pc:spChg chg="mod">
          <ac:chgData name="Kolakowski, Artur" userId="9c34c8cc-b1df-44f6-bea5-dcf7a54ee35f" providerId="ADAL" clId="{3840EB45-74CA-49F5-8548-3DE287019A31}" dt="2022-12-08T10:52:10.478" v="22843" actId="790"/>
          <ac:spMkLst>
            <pc:docMk/>
            <pc:sldMk cId="3484757520" sldId="485"/>
            <ac:spMk id="9026" creationId="{FC1F338A-A873-4C48-8ED7-B0019A3ABAD0}"/>
          </ac:spMkLst>
        </pc:spChg>
        <pc:spChg chg="mod">
          <ac:chgData name="Kolakowski, Artur" userId="9c34c8cc-b1df-44f6-bea5-dcf7a54ee35f" providerId="ADAL" clId="{3840EB45-74CA-49F5-8548-3DE287019A31}" dt="2022-12-08T10:52:10.483" v="22844" actId="790"/>
          <ac:spMkLst>
            <pc:docMk/>
            <pc:sldMk cId="3484757520" sldId="485"/>
            <ac:spMk id="9027" creationId="{8D27BC70-13F0-4127-9A04-210920352CE6}"/>
          </ac:spMkLst>
        </pc:spChg>
        <pc:spChg chg="mod">
          <ac:chgData name="Kolakowski, Artur" userId="9c34c8cc-b1df-44f6-bea5-dcf7a54ee35f" providerId="ADAL" clId="{3840EB45-74CA-49F5-8548-3DE287019A31}" dt="2022-12-08T10:52:10.483" v="22845" actId="790"/>
          <ac:spMkLst>
            <pc:docMk/>
            <pc:sldMk cId="3484757520" sldId="485"/>
            <ac:spMk id="9028" creationId="{F9DA0C78-D894-482F-829D-71EB4270D9AE}"/>
          </ac:spMkLst>
        </pc:spChg>
        <pc:spChg chg="mod">
          <ac:chgData name="Kolakowski, Artur" userId="9c34c8cc-b1df-44f6-bea5-dcf7a54ee35f" providerId="ADAL" clId="{3840EB45-74CA-49F5-8548-3DE287019A31}" dt="2022-12-08T10:52:10.488" v="22846" actId="790"/>
          <ac:spMkLst>
            <pc:docMk/>
            <pc:sldMk cId="3484757520" sldId="485"/>
            <ac:spMk id="9029" creationId="{1DC29403-3CDC-4132-BCD7-B9A706698FE5}"/>
          </ac:spMkLst>
        </pc:spChg>
        <pc:spChg chg="mod">
          <ac:chgData name="Kolakowski, Artur" userId="9c34c8cc-b1df-44f6-bea5-dcf7a54ee35f" providerId="ADAL" clId="{3840EB45-74CA-49F5-8548-3DE287019A31}" dt="2022-12-08T10:52:10.493" v="22847" actId="790"/>
          <ac:spMkLst>
            <pc:docMk/>
            <pc:sldMk cId="3484757520" sldId="485"/>
            <ac:spMk id="9030" creationId="{4A683B0F-4A49-4C75-A04C-8A0DABA51AB1}"/>
          </ac:spMkLst>
        </pc:spChg>
        <pc:spChg chg="mod">
          <ac:chgData name="Kolakowski, Artur" userId="9c34c8cc-b1df-44f6-bea5-dcf7a54ee35f" providerId="ADAL" clId="{3840EB45-74CA-49F5-8548-3DE287019A31}" dt="2022-12-08T10:52:10.498" v="22848" actId="790"/>
          <ac:spMkLst>
            <pc:docMk/>
            <pc:sldMk cId="3484757520" sldId="485"/>
            <ac:spMk id="9031" creationId="{52127107-320D-4BFA-9AE6-9AC60055FE1E}"/>
          </ac:spMkLst>
        </pc:spChg>
        <pc:spChg chg="mod">
          <ac:chgData name="Kolakowski, Artur" userId="9c34c8cc-b1df-44f6-bea5-dcf7a54ee35f" providerId="ADAL" clId="{3840EB45-74CA-49F5-8548-3DE287019A31}" dt="2022-12-08T10:52:10.498" v="22849" actId="790"/>
          <ac:spMkLst>
            <pc:docMk/>
            <pc:sldMk cId="3484757520" sldId="485"/>
            <ac:spMk id="9032" creationId="{03DC74AC-2E3A-40D9-A9D5-CBF04E64D294}"/>
          </ac:spMkLst>
        </pc:spChg>
        <pc:spChg chg="mod">
          <ac:chgData name="Kolakowski, Artur" userId="9c34c8cc-b1df-44f6-bea5-dcf7a54ee35f" providerId="ADAL" clId="{3840EB45-74CA-49F5-8548-3DE287019A31}" dt="2022-12-08T10:52:10.503" v="22850" actId="790"/>
          <ac:spMkLst>
            <pc:docMk/>
            <pc:sldMk cId="3484757520" sldId="485"/>
            <ac:spMk id="9033" creationId="{F67BB9B5-347B-403E-87BA-4EE43D8CB96B}"/>
          </ac:spMkLst>
        </pc:spChg>
        <pc:spChg chg="mod">
          <ac:chgData name="Kolakowski, Artur" userId="9c34c8cc-b1df-44f6-bea5-dcf7a54ee35f" providerId="ADAL" clId="{3840EB45-74CA-49F5-8548-3DE287019A31}" dt="2022-12-08T10:52:10.508" v="22851" actId="790"/>
          <ac:spMkLst>
            <pc:docMk/>
            <pc:sldMk cId="3484757520" sldId="485"/>
            <ac:spMk id="9034" creationId="{7EA4D84B-666C-43D6-AC82-A1E1362140BF}"/>
          </ac:spMkLst>
        </pc:spChg>
        <pc:spChg chg="mod">
          <ac:chgData name="Kolakowski, Artur" userId="9c34c8cc-b1df-44f6-bea5-dcf7a54ee35f" providerId="ADAL" clId="{3840EB45-74CA-49F5-8548-3DE287019A31}" dt="2022-12-08T10:52:10.513" v="22852" actId="790"/>
          <ac:spMkLst>
            <pc:docMk/>
            <pc:sldMk cId="3484757520" sldId="485"/>
            <ac:spMk id="9035" creationId="{D467C752-DF04-4763-8B73-71EF21F583C9}"/>
          </ac:spMkLst>
        </pc:spChg>
        <pc:spChg chg="mod">
          <ac:chgData name="Kolakowski, Artur" userId="9c34c8cc-b1df-44f6-bea5-dcf7a54ee35f" providerId="ADAL" clId="{3840EB45-74CA-49F5-8548-3DE287019A31}" dt="2022-12-08T10:52:10.518" v="22853" actId="790"/>
          <ac:spMkLst>
            <pc:docMk/>
            <pc:sldMk cId="3484757520" sldId="485"/>
            <ac:spMk id="9036" creationId="{390037A9-5169-47E1-8165-DE8A1490E1E1}"/>
          </ac:spMkLst>
        </pc:spChg>
        <pc:spChg chg="mod">
          <ac:chgData name="Kolakowski, Artur" userId="9c34c8cc-b1df-44f6-bea5-dcf7a54ee35f" providerId="ADAL" clId="{3840EB45-74CA-49F5-8548-3DE287019A31}" dt="2022-12-08T10:52:10.518" v="22854" actId="790"/>
          <ac:spMkLst>
            <pc:docMk/>
            <pc:sldMk cId="3484757520" sldId="485"/>
            <ac:spMk id="9037" creationId="{D89E8EEE-E242-4713-9CF4-AE6F42D27A3F}"/>
          </ac:spMkLst>
        </pc:spChg>
        <pc:spChg chg="mod">
          <ac:chgData name="Kolakowski, Artur" userId="9c34c8cc-b1df-44f6-bea5-dcf7a54ee35f" providerId="ADAL" clId="{3840EB45-74CA-49F5-8548-3DE287019A31}" dt="2022-12-08T10:52:10.523" v="22855" actId="790"/>
          <ac:spMkLst>
            <pc:docMk/>
            <pc:sldMk cId="3484757520" sldId="485"/>
            <ac:spMk id="9038" creationId="{28FD6BDD-5745-44C3-AD24-346088E92597}"/>
          </ac:spMkLst>
        </pc:spChg>
        <pc:spChg chg="mod">
          <ac:chgData name="Kolakowski, Artur" userId="9c34c8cc-b1df-44f6-bea5-dcf7a54ee35f" providerId="ADAL" clId="{3840EB45-74CA-49F5-8548-3DE287019A31}" dt="2022-12-08T10:52:10.529" v="22856" actId="790"/>
          <ac:spMkLst>
            <pc:docMk/>
            <pc:sldMk cId="3484757520" sldId="485"/>
            <ac:spMk id="9039" creationId="{EF6B2C73-0EB7-4783-A2F6-78341861ACEB}"/>
          </ac:spMkLst>
        </pc:spChg>
        <pc:spChg chg="mod">
          <ac:chgData name="Kolakowski, Artur" userId="9c34c8cc-b1df-44f6-bea5-dcf7a54ee35f" providerId="ADAL" clId="{3840EB45-74CA-49F5-8548-3DE287019A31}" dt="2022-12-08T10:52:10.533" v="22857" actId="790"/>
          <ac:spMkLst>
            <pc:docMk/>
            <pc:sldMk cId="3484757520" sldId="485"/>
            <ac:spMk id="9040" creationId="{7D517B34-2255-436B-99D0-2CAF28438B8A}"/>
          </ac:spMkLst>
        </pc:spChg>
        <pc:spChg chg="mod">
          <ac:chgData name="Kolakowski, Artur" userId="9c34c8cc-b1df-44f6-bea5-dcf7a54ee35f" providerId="ADAL" clId="{3840EB45-74CA-49F5-8548-3DE287019A31}" dt="2022-12-08T10:52:10.538" v="22858" actId="790"/>
          <ac:spMkLst>
            <pc:docMk/>
            <pc:sldMk cId="3484757520" sldId="485"/>
            <ac:spMk id="9041" creationId="{7B5460E2-7DB2-4C04-B641-9798476263D1}"/>
          </ac:spMkLst>
        </pc:spChg>
        <pc:spChg chg="mod">
          <ac:chgData name="Kolakowski, Artur" userId="9c34c8cc-b1df-44f6-bea5-dcf7a54ee35f" providerId="ADAL" clId="{3840EB45-74CA-49F5-8548-3DE287019A31}" dt="2022-12-08T10:52:10.538" v="22859" actId="790"/>
          <ac:spMkLst>
            <pc:docMk/>
            <pc:sldMk cId="3484757520" sldId="485"/>
            <ac:spMk id="9042" creationId="{3068213E-CF5C-496E-A5C3-834DA2DB0A3D}"/>
          </ac:spMkLst>
        </pc:spChg>
        <pc:spChg chg="mod">
          <ac:chgData name="Kolakowski, Artur" userId="9c34c8cc-b1df-44f6-bea5-dcf7a54ee35f" providerId="ADAL" clId="{3840EB45-74CA-49F5-8548-3DE287019A31}" dt="2022-12-08T10:52:10.543" v="22860" actId="790"/>
          <ac:spMkLst>
            <pc:docMk/>
            <pc:sldMk cId="3484757520" sldId="485"/>
            <ac:spMk id="9043" creationId="{FB060719-F190-45AF-94A3-3275956F42D6}"/>
          </ac:spMkLst>
        </pc:spChg>
        <pc:spChg chg="mod">
          <ac:chgData name="Kolakowski, Artur" userId="9c34c8cc-b1df-44f6-bea5-dcf7a54ee35f" providerId="ADAL" clId="{3840EB45-74CA-49F5-8548-3DE287019A31}" dt="2022-12-08T10:52:10.548" v="22861" actId="790"/>
          <ac:spMkLst>
            <pc:docMk/>
            <pc:sldMk cId="3484757520" sldId="485"/>
            <ac:spMk id="9044" creationId="{7EAE6B4F-A8DF-47A3-AA8E-1A0AD3B668B7}"/>
          </ac:spMkLst>
        </pc:spChg>
        <pc:spChg chg="mod">
          <ac:chgData name="Kolakowski, Artur" userId="9c34c8cc-b1df-44f6-bea5-dcf7a54ee35f" providerId="ADAL" clId="{3840EB45-74CA-49F5-8548-3DE287019A31}" dt="2022-12-08T10:52:10.553" v="22862" actId="790"/>
          <ac:spMkLst>
            <pc:docMk/>
            <pc:sldMk cId="3484757520" sldId="485"/>
            <ac:spMk id="9045" creationId="{820390FD-4800-4797-B0B7-1576EF6F8F7A}"/>
          </ac:spMkLst>
        </pc:spChg>
        <pc:spChg chg="mod">
          <ac:chgData name="Kolakowski, Artur" userId="9c34c8cc-b1df-44f6-bea5-dcf7a54ee35f" providerId="ADAL" clId="{3840EB45-74CA-49F5-8548-3DE287019A31}" dt="2022-12-08T10:52:10.557" v="22863" actId="790"/>
          <ac:spMkLst>
            <pc:docMk/>
            <pc:sldMk cId="3484757520" sldId="485"/>
            <ac:spMk id="9046" creationId="{A18E9943-A94E-4649-B111-11A0CEA2C803}"/>
          </ac:spMkLst>
        </pc:spChg>
        <pc:spChg chg="mod">
          <ac:chgData name="Kolakowski, Artur" userId="9c34c8cc-b1df-44f6-bea5-dcf7a54ee35f" providerId="ADAL" clId="{3840EB45-74CA-49F5-8548-3DE287019A31}" dt="2022-12-08T10:52:10.557" v="22864" actId="790"/>
          <ac:spMkLst>
            <pc:docMk/>
            <pc:sldMk cId="3484757520" sldId="485"/>
            <ac:spMk id="9047" creationId="{A778F84E-F3AE-4287-99C5-B833E7766037}"/>
          </ac:spMkLst>
        </pc:spChg>
        <pc:spChg chg="mod">
          <ac:chgData name="Kolakowski, Artur" userId="9c34c8cc-b1df-44f6-bea5-dcf7a54ee35f" providerId="ADAL" clId="{3840EB45-74CA-49F5-8548-3DE287019A31}" dt="2022-12-08T10:52:10.563" v="22865" actId="790"/>
          <ac:spMkLst>
            <pc:docMk/>
            <pc:sldMk cId="3484757520" sldId="485"/>
            <ac:spMk id="9048" creationId="{1DF7AE70-10CF-4331-9565-6FEF61E3C5A3}"/>
          </ac:spMkLst>
        </pc:spChg>
        <pc:spChg chg="mod">
          <ac:chgData name="Kolakowski, Artur" userId="9c34c8cc-b1df-44f6-bea5-dcf7a54ee35f" providerId="ADAL" clId="{3840EB45-74CA-49F5-8548-3DE287019A31}" dt="2022-12-08T10:52:10.567" v="22866" actId="790"/>
          <ac:spMkLst>
            <pc:docMk/>
            <pc:sldMk cId="3484757520" sldId="485"/>
            <ac:spMk id="9049" creationId="{1DA99A34-93DB-403F-980A-B136278E0CC4}"/>
          </ac:spMkLst>
        </pc:spChg>
        <pc:spChg chg="mod">
          <ac:chgData name="Kolakowski, Artur" userId="9c34c8cc-b1df-44f6-bea5-dcf7a54ee35f" providerId="ADAL" clId="{3840EB45-74CA-49F5-8548-3DE287019A31}" dt="2022-12-08T10:52:10.572" v="22867" actId="790"/>
          <ac:spMkLst>
            <pc:docMk/>
            <pc:sldMk cId="3484757520" sldId="485"/>
            <ac:spMk id="9050" creationId="{1988A35B-D73B-4732-BF55-B8CAB0AA461A}"/>
          </ac:spMkLst>
        </pc:spChg>
        <pc:spChg chg="mod">
          <ac:chgData name="Kolakowski, Artur" userId="9c34c8cc-b1df-44f6-bea5-dcf7a54ee35f" providerId="ADAL" clId="{3840EB45-74CA-49F5-8548-3DE287019A31}" dt="2022-12-08T10:52:10.572" v="22868" actId="790"/>
          <ac:spMkLst>
            <pc:docMk/>
            <pc:sldMk cId="3484757520" sldId="485"/>
            <ac:spMk id="9051" creationId="{4D025F93-1B2F-4677-91FF-6D554CD95D62}"/>
          </ac:spMkLst>
        </pc:spChg>
        <pc:spChg chg="mod">
          <ac:chgData name="Kolakowski, Artur" userId="9c34c8cc-b1df-44f6-bea5-dcf7a54ee35f" providerId="ADAL" clId="{3840EB45-74CA-49F5-8548-3DE287019A31}" dt="2022-12-08T10:52:10.577" v="22869" actId="790"/>
          <ac:spMkLst>
            <pc:docMk/>
            <pc:sldMk cId="3484757520" sldId="485"/>
            <ac:spMk id="9052" creationId="{F500DBD1-2C32-4B16-9A48-03318FE9BF1D}"/>
          </ac:spMkLst>
        </pc:spChg>
        <pc:spChg chg="mod">
          <ac:chgData name="Kolakowski, Artur" userId="9c34c8cc-b1df-44f6-bea5-dcf7a54ee35f" providerId="ADAL" clId="{3840EB45-74CA-49F5-8548-3DE287019A31}" dt="2022-12-08T10:52:10.582" v="22870" actId="790"/>
          <ac:spMkLst>
            <pc:docMk/>
            <pc:sldMk cId="3484757520" sldId="485"/>
            <ac:spMk id="9053" creationId="{23E5A7B0-A898-4974-8D53-FD885D77634A}"/>
          </ac:spMkLst>
        </pc:spChg>
        <pc:spChg chg="mod">
          <ac:chgData name="Kolakowski, Artur" userId="9c34c8cc-b1df-44f6-bea5-dcf7a54ee35f" providerId="ADAL" clId="{3840EB45-74CA-49F5-8548-3DE287019A31}" dt="2022-12-08T10:52:10.588" v="22871" actId="790"/>
          <ac:spMkLst>
            <pc:docMk/>
            <pc:sldMk cId="3484757520" sldId="485"/>
            <ac:spMk id="9054" creationId="{1E9FE2FE-F3E5-44CA-B72C-EE89B9E959DE}"/>
          </ac:spMkLst>
        </pc:spChg>
        <pc:spChg chg="mod">
          <ac:chgData name="Kolakowski, Artur" userId="9c34c8cc-b1df-44f6-bea5-dcf7a54ee35f" providerId="ADAL" clId="{3840EB45-74CA-49F5-8548-3DE287019A31}" dt="2022-12-08T10:52:10.588" v="22872" actId="790"/>
          <ac:spMkLst>
            <pc:docMk/>
            <pc:sldMk cId="3484757520" sldId="485"/>
            <ac:spMk id="9055" creationId="{4BCE6CA6-184D-467E-AA28-C4557DA915F6}"/>
          </ac:spMkLst>
        </pc:spChg>
        <pc:spChg chg="mod">
          <ac:chgData name="Kolakowski, Artur" userId="9c34c8cc-b1df-44f6-bea5-dcf7a54ee35f" providerId="ADAL" clId="{3840EB45-74CA-49F5-8548-3DE287019A31}" dt="2022-12-08T10:52:10.593" v="22873" actId="790"/>
          <ac:spMkLst>
            <pc:docMk/>
            <pc:sldMk cId="3484757520" sldId="485"/>
            <ac:spMk id="9056" creationId="{23F9BEDF-CAE4-4510-8013-E80320139027}"/>
          </ac:spMkLst>
        </pc:spChg>
        <pc:spChg chg="mod">
          <ac:chgData name="Kolakowski, Artur" userId="9c34c8cc-b1df-44f6-bea5-dcf7a54ee35f" providerId="ADAL" clId="{3840EB45-74CA-49F5-8548-3DE287019A31}" dt="2022-12-08T10:52:10.598" v="22874" actId="790"/>
          <ac:spMkLst>
            <pc:docMk/>
            <pc:sldMk cId="3484757520" sldId="485"/>
            <ac:spMk id="9057" creationId="{2A94884B-9C1A-4197-BED9-D2839991B885}"/>
          </ac:spMkLst>
        </pc:spChg>
        <pc:spChg chg="mod">
          <ac:chgData name="Kolakowski, Artur" userId="9c34c8cc-b1df-44f6-bea5-dcf7a54ee35f" providerId="ADAL" clId="{3840EB45-74CA-49F5-8548-3DE287019A31}" dt="2022-12-08T10:52:10.603" v="22875" actId="790"/>
          <ac:spMkLst>
            <pc:docMk/>
            <pc:sldMk cId="3484757520" sldId="485"/>
            <ac:spMk id="9058" creationId="{68D1CE95-8D6A-4CC6-A757-13FE0F2E05CC}"/>
          </ac:spMkLst>
        </pc:spChg>
        <pc:spChg chg="mod">
          <ac:chgData name="Kolakowski, Artur" userId="9c34c8cc-b1df-44f6-bea5-dcf7a54ee35f" providerId="ADAL" clId="{3840EB45-74CA-49F5-8548-3DE287019A31}" dt="2022-12-08T10:52:10.603" v="22876" actId="790"/>
          <ac:spMkLst>
            <pc:docMk/>
            <pc:sldMk cId="3484757520" sldId="485"/>
            <ac:spMk id="9059" creationId="{3D68B25F-883B-4ABF-A396-49E2DE17DB00}"/>
          </ac:spMkLst>
        </pc:spChg>
        <pc:spChg chg="mod">
          <ac:chgData name="Kolakowski, Artur" userId="9c34c8cc-b1df-44f6-bea5-dcf7a54ee35f" providerId="ADAL" clId="{3840EB45-74CA-49F5-8548-3DE287019A31}" dt="2022-12-08T10:52:10.608" v="22877" actId="790"/>
          <ac:spMkLst>
            <pc:docMk/>
            <pc:sldMk cId="3484757520" sldId="485"/>
            <ac:spMk id="9060" creationId="{E91BF1BC-04E8-4E09-B01D-94D2BABBB855}"/>
          </ac:spMkLst>
        </pc:spChg>
        <pc:spChg chg="mod">
          <ac:chgData name="Kolakowski, Artur" userId="9c34c8cc-b1df-44f6-bea5-dcf7a54ee35f" providerId="ADAL" clId="{3840EB45-74CA-49F5-8548-3DE287019A31}" dt="2022-12-08T10:52:10.613" v="22878" actId="790"/>
          <ac:spMkLst>
            <pc:docMk/>
            <pc:sldMk cId="3484757520" sldId="485"/>
            <ac:spMk id="9061" creationId="{C3E0912D-0745-4057-8D40-FC8CC7FBE14F}"/>
          </ac:spMkLst>
        </pc:spChg>
        <pc:spChg chg="mod">
          <ac:chgData name="Kolakowski, Artur" userId="9c34c8cc-b1df-44f6-bea5-dcf7a54ee35f" providerId="ADAL" clId="{3840EB45-74CA-49F5-8548-3DE287019A31}" dt="2022-12-08T10:52:10.618" v="22879" actId="790"/>
          <ac:spMkLst>
            <pc:docMk/>
            <pc:sldMk cId="3484757520" sldId="485"/>
            <ac:spMk id="9062" creationId="{528B32F9-5C1B-40C1-9B71-C4D48E12A0E1}"/>
          </ac:spMkLst>
        </pc:spChg>
        <pc:spChg chg="mod">
          <ac:chgData name="Kolakowski, Artur" userId="9c34c8cc-b1df-44f6-bea5-dcf7a54ee35f" providerId="ADAL" clId="{3840EB45-74CA-49F5-8548-3DE287019A31}" dt="2022-12-08T10:52:10.618" v="22880" actId="790"/>
          <ac:spMkLst>
            <pc:docMk/>
            <pc:sldMk cId="3484757520" sldId="485"/>
            <ac:spMk id="9063" creationId="{9024273C-4BB3-497D-805E-497526D63026}"/>
          </ac:spMkLst>
        </pc:spChg>
        <pc:spChg chg="mod">
          <ac:chgData name="Kolakowski, Artur" userId="9c34c8cc-b1df-44f6-bea5-dcf7a54ee35f" providerId="ADAL" clId="{3840EB45-74CA-49F5-8548-3DE287019A31}" dt="2022-12-08T10:52:10.623" v="22881" actId="790"/>
          <ac:spMkLst>
            <pc:docMk/>
            <pc:sldMk cId="3484757520" sldId="485"/>
            <ac:spMk id="9064" creationId="{3C541798-3202-4815-AFB6-CBBF16562E5B}"/>
          </ac:spMkLst>
        </pc:spChg>
        <pc:spChg chg="mod">
          <ac:chgData name="Kolakowski, Artur" userId="9c34c8cc-b1df-44f6-bea5-dcf7a54ee35f" providerId="ADAL" clId="{3840EB45-74CA-49F5-8548-3DE287019A31}" dt="2022-12-08T10:52:10.629" v="22882" actId="790"/>
          <ac:spMkLst>
            <pc:docMk/>
            <pc:sldMk cId="3484757520" sldId="485"/>
            <ac:spMk id="9065" creationId="{D642C460-3858-4E98-9DDE-85890677EF09}"/>
          </ac:spMkLst>
        </pc:spChg>
        <pc:spChg chg="mod">
          <ac:chgData name="Kolakowski, Artur" userId="9c34c8cc-b1df-44f6-bea5-dcf7a54ee35f" providerId="ADAL" clId="{3840EB45-74CA-49F5-8548-3DE287019A31}" dt="2022-12-08T10:52:10.632" v="22883" actId="790"/>
          <ac:spMkLst>
            <pc:docMk/>
            <pc:sldMk cId="3484757520" sldId="485"/>
            <ac:spMk id="9066" creationId="{1F84160C-EA65-426B-AEA9-5B950BC1F872}"/>
          </ac:spMkLst>
        </pc:spChg>
        <pc:spChg chg="mod">
          <ac:chgData name="Kolakowski, Artur" userId="9c34c8cc-b1df-44f6-bea5-dcf7a54ee35f" providerId="ADAL" clId="{3840EB45-74CA-49F5-8548-3DE287019A31}" dt="2022-12-08T10:52:10.638" v="22884" actId="790"/>
          <ac:spMkLst>
            <pc:docMk/>
            <pc:sldMk cId="3484757520" sldId="485"/>
            <ac:spMk id="9067" creationId="{9BDDC9DA-F2D6-4F95-B186-9CB3321DFC9B}"/>
          </ac:spMkLst>
        </pc:spChg>
        <pc:spChg chg="mod">
          <ac:chgData name="Kolakowski, Artur" userId="9c34c8cc-b1df-44f6-bea5-dcf7a54ee35f" providerId="ADAL" clId="{3840EB45-74CA-49F5-8548-3DE287019A31}" dt="2022-12-08T10:52:10.638" v="22885" actId="790"/>
          <ac:spMkLst>
            <pc:docMk/>
            <pc:sldMk cId="3484757520" sldId="485"/>
            <ac:spMk id="9068" creationId="{55F05E3F-EFA7-4560-8E0F-F84BB9975E02}"/>
          </ac:spMkLst>
        </pc:spChg>
        <pc:spChg chg="mod">
          <ac:chgData name="Kolakowski, Artur" userId="9c34c8cc-b1df-44f6-bea5-dcf7a54ee35f" providerId="ADAL" clId="{3840EB45-74CA-49F5-8548-3DE287019A31}" dt="2022-12-08T10:52:10.643" v="22886" actId="790"/>
          <ac:spMkLst>
            <pc:docMk/>
            <pc:sldMk cId="3484757520" sldId="485"/>
            <ac:spMk id="9069" creationId="{95560A60-5F10-43B2-AB72-FC3339078A41}"/>
          </ac:spMkLst>
        </pc:spChg>
        <pc:spChg chg="mod">
          <ac:chgData name="Kolakowski, Artur" userId="9c34c8cc-b1df-44f6-bea5-dcf7a54ee35f" providerId="ADAL" clId="{3840EB45-74CA-49F5-8548-3DE287019A31}" dt="2022-12-08T10:52:10.647" v="22887" actId="790"/>
          <ac:spMkLst>
            <pc:docMk/>
            <pc:sldMk cId="3484757520" sldId="485"/>
            <ac:spMk id="9070" creationId="{59528109-B964-48A6-8F5C-2485062E7C04}"/>
          </ac:spMkLst>
        </pc:spChg>
        <pc:spChg chg="mod">
          <ac:chgData name="Kolakowski, Artur" userId="9c34c8cc-b1df-44f6-bea5-dcf7a54ee35f" providerId="ADAL" clId="{3840EB45-74CA-49F5-8548-3DE287019A31}" dt="2022-12-08T10:52:10.652" v="22888" actId="790"/>
          <ac:spMkLst>
            <pc:docMk/>
            <pc:sldMk cId="3484757520" sldId="485"/>
            <ac:spMk id="9071" creationId="{323D24EA-78B7-4645-8996-A30AC02EDC4D}"/>
          </ac:spMkLst>
        </pc:spChg>
        <pc:spChg chg="mod">
          <ac:chgData name="Kolakowski, Artur" userId="9c34c8cc-b1df-44f6-bea5-dcf7a54ee35f" providerId="ADAL" clId="{3840EB45-74CA-49F5-8548-3DE287019A31}" dt="2022-12-08T10:52:10.652" v="22889" actId="790"/>
          <ac:spMkLst>
            <pc:docMk/>
            <pc:sldMk cId="3484757520" sldId="485"/>
            <ac:spMk id="9072" creationId="{83569F6B-DF96-4389-AB1C-B8384909A43C}"/>
          </ac:spMkLst>
        </pc:spChg>
        <pc:spChg chg="mod">
          <ac:chgData name="Kolakowski, Artur" userId="9c34c8cc-b1df-44f6-bea5-dcf7a54ee35f" providerId="ADAL" clId="{3840EB45-74CA-49F5-8548-3DE287019A31}" dt="2022-12-08T10:52:10.657" v="22890" actId="790"/>
          <ac:spMkLst>
            <pc:docMk/>
            <pc:sldMk cId="3484757520" sldId="485"/>
            <ac:spMk id="9073" creationId="{5E948AA9-704C-4C16-81FC-C461B351F9C9}"/>
          </ac:spMkLst>
        </pc:spChg>
        <pc:spChg chg="mod">
          <ac:chgData name="Kolakowski, Artur" userId="9c34c8cc-b1df-44f6-bea5-dcf7a54ee35f" providerId="ADAL" clId="{3840EB45-74CA-49F5-8548-3DE287019A31}" dt="2022-12-08T10:52:10.662" v="22891" actId="790"/>
          <ac:spMkLst>
            <pc:docMk/>
            <pc:sldMk cId="3484757520" sldId="485"/>
            <ac:spMk id="9074" creationId="{2C147E4A-328B-4000-BAA9-96C204CA6F50}"/>
          </ac:spMkLst>
        </pc:spChg>
        <pc:spChg chg="mod">
          <ac:chgData name="Kolakowski, Artur" userId="9c34c8cc-b1df-44f6-bea5-dcf7a54ee35f" providerId="ADAL" clId="{3840EB45-74CA-49F5-8548-3DE287019A31}" dt="2022-12-08T10:52:10.662" v="22892" actId="790"/>
          <ac:spMkLst>
            <pc:docMk/>
            <pc:sldMk cId="3484757520" sldId="485"/>
            <ac:spMk id="9075" creationId="{974892C9-8F3B-4C3C-8EB5-2F29C919142D}"/>
          </ac:spMkLst>
        </pc:spChg>
        <pc:spChg chg="mod">
          <ac:chgData name="Kolakowski, Artur" userId="9c34c8cc-b1df-44f6-bea5-dcf7a54ee35f" providerId="ADAL" clId="{3840EB45-74CA-49F5-8548-3DE287019A31}" dt="2022-12-08T10:52:10.668" v="22893" actId="790"/>
          <ac:spMkLst>
            <pc:docMk/>
            <pc:sldMk cId="3484757520" sldId="485"/>
            <ac:spMk id="9076" creationId="{A1330A88-18C4-4DF8-BD24-60CB5A7BA778}"/>
          </ac:spMkLst>
        </pc:spChg>
        <pc:spChg chg="mod">
          <ac:chgData name="Kolakowski, Artur" userId="9c34c8cc-b1df-44f6-bea5-dcf7a54ee35f" providerId="ADAL" clId="{3840EB45-74CA-49F5-8548-3DE287019A31}" dt="2022-12-08T10:52:10.673" v="22894" actId="790"/>
          <ac:spMkLst>
            <pc:docMk/>
            <pc:sldMk cId="3484757520" sldId="485"/>
            <ac:spMk id="9077" creationId="{67C2B1A4-C16F-4923-A765-67E5E7036CAC}"/>
          </ac:spMkLst>
        </pc:spChg>
        <pc:spChg chg="mod">
          <ac:chgData name="Kolakowski, Artur" userId="9c34c8cc-b1df-44f6-bea5-dcf7a54ee35f" providerId="ADAL" clId="{3840EB45-74CA-49F5-8548-3DE287019A31}" dt="2022-12-08T10:52:10.678" v="22895" actId="790"/>
          <ac:spMkLst>
            <pc:docMk/>
            <pc:sldMk cId="3484757520" sldId="485"/>
            <ac:spMk id="9078" creationId="{A509F941-828E-478A-B737-CBF0257E4D32}"/>
          </ac:spMkLst>
        </pc:spChg>
        <pc:spChg chg="mod">
          <ac:chgData name="Kolakowski, Artur" userId="9c34c8cc-b1df-44f6-bea5-dcf7a54ee35f" providerId="ADAL" clId="{3840EB45-74CA-49F5-8548-3DE287019A31}" dt="2022-12-08T10:52:10.678" v="22896" actId="790"/>
          <ac:spMkLst>
            <pc:docMk/>
            <pc:sldMk cId="3484757520" sldId="485"/>
            <ac:spMk id="9079" creationId="{D46FB8D4-A76C-4566-9F35-65BFD7B0B05A}"/>
          </ac:spMkLst>
        </pc:spChg>
        <pc:spChg chg="mod">
          <ac:chgData name="Kolakowski, Artur" userId="9c34c8cc-b1df-44f6-bea5-dcf7a54ee35f" providerId="ADAL" clId="{3840EB45-74CA-49F5-8548-3DE287019A31}" dt="2022-12-08T10:52:10.683" v="22897" actId="790"/>
          <ac:spMkLst>
            <pc:docMk/>
            <pc:sldMk cId="3484757520" sldId="485"/>
            <ac:spMk id="9080" creationId="{C6EA42C4-D8D5-4CAE-982B-CCF57D83BF9F}"/>
          </ac:spMkLst>
        </pc:spChg>
        <pc:spChg chg="mod">
          <ac:chgData name="Kolakowski, Artur" userId="9c34c8cc-b1df-44f6-bea5-dcf7a54ee35f" providerId="ADAL" clId="{3840EB45-74CA-49F5-8548-3DE287019A31}" dt="2022-12-08T10:52:10.688" v="22898" actId="790"/>
          <ac:spMkLst>
            <pc:docMk/>
            <pc:sldMk cId="3484757520" sldId="485"/>
            <ac:spMk id="9081" creationId="{F7D4B787-3727-4712-B7F0-5F781636DF95}"/>
          </ac:spMkLst>
        </pc:spChg>
        <pc:spChg chg="mod">
          <ac:chgData name="Kolakowski, Artur" userId="9c34c8cc-b1df-44f6-bea5-dcf7a54ee35f" providerId="ADAL" clId="{3840EB45-74CA-49F5-8548-3DE287019A31}" dt="2022-12-08T10:52:10.688" v="22899" actId="790"/>
          <ac:spMkLst>
            <pc:docMk/>
            <pc:sldMk cId="3484757520" sldId="485"/>
            <ac:spMk id="9082" creationId="{61E1239D-C38D-4D59-A57D-731DBE7B41BD}"/>
          </ac:spMkLst>
        </pc:spChg>
        <pc:spChg chg="mod">
          <ac:chgData name="Kolakowski, Artur" userId="9c34c8cc-b1df-44f6-bea5-dcf7a54ee35f" providerId="ADAL" clId="{3840EB45-74CA-49F5-8548-3DE287019A31}" dt="2022-12-08T10:52:10.693" v="22900" actId="790"/>
          <ac:spMkLst>
            <pc:docMk/>
            <pc:sldMk cId="3484757520" sldId="485"/>
            <ac:spMk id="9083" creationId="{3CCD3E77-0206-4034-81C3-384BD37457EC}"/>
          </ac:spMkLst>
        </pc:spChg>
        <pc:spChg chg="mod">
          <ac:chgData name="Kolakowski, Artur" userId="9c34c8cc-b1df-44f6-bea5-dcf7a54ee35f" providerId="ADAL" clId="{3840EB45-74CA-49F5-8548-3DE287019A31}" dt="2022-12-08T10:52:10.697" v="22901" actId="790"/>
          <ac:spMkLst>
            <pc:docMk/>
            <pc:sldMk cId="3484757520" sldId="485"/>
            <ac:spMk id="9084" creationId="{517AB823-D681-49C8-8D00-B19B171F2FBD}"/>
          </ac:spMkLst>
        </pc:spChg>
        <pc:spChg chg="mod">
          <ac:chgData name="Kolakowski, Artur" userId="9c34c8cc-b1df-44f6-bea5-dcf7a54ee35f" providerId="ADAL" clId="{3840EB45-74CA-49F5-8548-3DE287019A31}" dt="2022-12-08T10:52:10.702" v="22902" actId="790"/>
          <ac:spMkLst>
            <pc:docMk/>
            <pc:sldMk cId="3484757520" sldId="485"/>
            <ac:spMk id="9085" creationId="{B0D12D1B-03A9-4909-A895-1AE1184F9E9F}"/>
          </ac:spMkLst>
        </pc:spChg>
        <pc:spChg chg="mod">
          <ac:chgData name="Kolakowski, Artur" userId="9c34c8cc-b1df-44f6-bea5-dcf7a54ee35f" providerId="ADAL" clId="{3840EB45-74CA-49F5-8548-3DE287019A31}" dt="2022-12-08T10:52:10.708" v="22903" actId="790"/>
          <ac:spMkLst>
            <pc:docMk/>
            <pc:sldMk cId="3484757520" sldId="485"/>
            <ac:spMk id="9086" creationId="{CF2C3AB4-2EC6-4E72-A8CE-DE64CC85F4A8}"/>
          </ac:spMkLst>
        </pc:spChg>
        <pc:spChg chg="mod">
          <ac:chgData name="Kolakowski, Artur" userId="9c34c8cc-b1df-44f6-bea5-dcf7a54ee35f" providerId="ADAL" clId="{3840EB45-74CA-49F5-8548-3DE287019A31}" dt="2022-12-08T10:52:10.712" v="22904" actId="790"/>
          <ac:spMkLst>
            <pc:docMk/>
            <pc:sldMk cId="3484757520" sldId="485"/>
            <ac:spMk id="9087" creationId="{529BAEC6-DCE0-4322-ADEE-F2DD8C7981D9}"/>
          </ac:spMkLst>
        </pc:spChg>
        <pc:spChg chg="mod">
          <ac:chgData name="Kolakowski, Artur" userId="9c34c8cc-b1df-44f6-bea5-dcf7a54ee35f" providerId="ADAL" clId="{3840EB45-74CA-49F5-8548-3DE287019A31}" dt="2022-12-08T10:52:10.718" v="22905" actId="790"/>
          <ac:spMkLst>
            <pc:docMk/>
            <pc:sldMk cId="3484757520" sldId="485"/>
            <ac:spMk id="9088" creationId="{4FFBC325-F992-4129-B115-F44614691788}"/>
          </ac:spMkLst>
        </pc:spChg>
        <pc:spChg chg="mod">
          <ac:chgData name="Kolakowski, Artur" userId="9c34c8cc-b1df-44f6-bea5-dcf7a54ee35f" providerId="ADAL" clId="{3840EB45-74CA-49F5-8548-3DE287019A31}" dt="2022-12-08T10:52:10.723" v="22906" actId="790"/>
          <ac:spMkLst>
            <pc:docMk/>
            <pc:sldMk cId="3484757520" sldId="485"/>
            <ac:spMk id="9089" creationId="{0BF733F8-059E-4C0E-9A5A-C9CA28112294}"/>
          </ac:spMkLst>
        </pc:spChg>
        <pc:spChg chg="mod">
          <ac:chgData name="Kolakowski, Artur" userId="9c34c8cc-b1df-44f6-bea5-dcf7a54ee35f" providerId="ADAL" clId="{3840EB45-74CA-49F5-8548-3DE287019A31}" dt="2022-12-08T10:52:10.728" v="22907" actId="790"/>
          <ac:spMkLst>
            <pc:docMk/>
            <pc:sldMk cId="3484757520" sldId="485"/>
            <ac:spMk id="9090" creationId="{B29C466A-418E-4FBB-9FD2-6C31CD82A9DD}"/>
          </ac:spMkLst>
        </pc:spChg>
        <pc:spChg chg="mod">
          <ac:chgData name="Kolakowski, Artur" userId="9c34c8cc-b1df-44f6-bea5-dcf7a54ee35f" providerId="ADAL" clId="{3840EB45-74CA-49F5-8548-3DE287019A31}" dt="2022-12-08T10:52:10.733" v="22908" actId="790"/>
          <ac:spMkLst>
            <pc:docMk/>
            <pc:sldMk cId="3484757520" sldId="485"/>
            <ac:spMk id="9091" creationId="{51E2E90E-433D-4FC0-8F3A-CFA2B70A169D}"/>
          </ac:spMkLst>
        </pc:spChg>
        <pc:spChg chg="mod">
          <ac:chgData name="Kolakowski, Artur" userId="9c34c8cc-b1df-44f6-bea5-dcf7a54ee35f" providerId="ADAL" clId="{3840EB45-74CA-49F5-8548-3DE287019A31}" dt="2022-12-08T10:52:10.733" v="22909" actId="790"/>
          <ac:spMkLst>
            <pc:docMk/>
            <pc:sldMk cId="3484757520" sldId="485"/>
            <ac:spMk id="9092" creationId="{760B6664-7CDD-4105-A507-5143B96ECA1C}"/>
          </ac:spMkLst>
        </pc:spChg>
        <pc:spChg chg="mod">
          <ac:chgData name="Kolakowski, Artur" userId="9c34c8cc-b1df-44f6-bea5-dcf7a54ee35f" providerId="ADAL" clId="{3840EB45-74CA-49F5-8548-3DE287019A31}" dt="2022-12-08T10:52:10.738" v="22910" actId="790"/>
          <ac:spMkLst>
            <pc:docMk/>
            <pc:sldMk cId="3484757520" sldId="485"/>
            <ac:spMk id="9093" creationId="{57AF3380-C030-462D-BF1E-E85945ADB077}"/>
          </ac:spMkLst>
        </pc:spChg>
        <pc:spChg chg="mod">
          <ac:chgData name="Kolakowski, Artur" userId="9c34c8cc-b1df-44f6-bea5-dcf7a54ee35f" providerId="ADAL" clId="{3840EB45-74CA-49F5-8548-3DE287019A31}" dt="2022-12-08T10:52:10.743" v="22911" actId="790"/>
          <ac:spMkLst>
            <pc:docMk/>
            <pc:sldMk cId="3484757520" sldId="485"/>
            <ac:spMk id="9094" creationId="{A0FBC6B0-BABB-4603-9942-F55BC9D2507D}"/>
          </ac:spMkLst>
        </pc:spChg>
        <pc:spChg chg="mod">
          <ac:chgData name="Kolakowski, Artur" userId="9c34c8cc-b1df-44f6-bea5-dcf7a54ee35f" providerId="ADAL" clId="{3840EB45-74CA-49F5-8548-3DE287019A31}" dt="2022-12-08T10:52:10.748" v="22912" actId="790"/>
          <ac:spMkLst>
            <pc:docMk/>
            <pc:sldMk cId="3484757520" sldId="485"/>
            <ac:spMk id="9095" creationId="{B2BA778B-D304-46E6-B98B-AD601FC68631}"/>
          </ac:spMkLst>
        </pc:spChg>
        <pc:spChg chg="mod">
          <ac:chgData name="Kolakowski, Artur" userId="9c34c8cc-b1df-44f6-bea5-dcf7a54ee35f" providerId="ADAL" clId="{3840EB45-74CA-49F5-8548-3DE287019A31}" dt="2022-12-08T10:52:10.753" v="22913" actId="790"/>
          <ac:spMkLst>
            <pc:docMk/>
            <pc:sldMk cId="3484757520" sldId="485"/>
            <ac:spMk id="9096" creationId="{B2F8DBBB-ECAB-40E3-9E37-F880A1CE4EB7}"/>
          </ac:spMkLst>
        </pc:spChg>
        <pc:spChg chg="mod">
          <ac:chgData name="Kolakowski, Artur" userId="9c34c8cc-b1df-44f6-bea5-dcf7a54ee35f" providerId="ADAL" clId="{3840EB45-74CA-49F5-8548-3DE287019A31}" dt="2022-12-08T10:52:10.753" v="22914" actId="790"/>
          <ac:spMkLst>
            <pc:docMk/>
            <pc:sldMk cId="3484757520" sldId="485"/>
            <ac:spMk id="9097" creationId="{0B889395-FDDF-4798-ADBE-992544B5CF4D}"/>
          </ac:spMkLst>
        </pc:spChg>
        <pc:spChg chg="mod">
          <ac:chgData name="Kolakowski, Artur" userId="9c34c8cc-b1df-44f6-bea5-dcf7a54ee35f" providerId="ADAL" clId="{3840EB45-74CA-49F5-8548-3DE287019A31}" dt="2022-12-08T10:52:10.758" v="22915" actId="790"/>
          <ac:spMkLst>
            <pc:docMk/>
            <pc:sldMk cId="3484757520" sldId="485"/>
            <ac:spMk id="9098" creationId="{1B0DB7E0-DFE3-4BEE-A177-2356435A60A6}"/>
          </ac:spMkLst>
        </pc:spChg>
        <pc:spChg chg="mod">
          <ac:chgData name="Kolakowski, Artur" userId="9c34c8cc-b1df-44f6-bea5-dcf7a54ee35f" providerId="ADAL" clId="{3840EB45-74CA-49F5-8548-3DE287019A31}" dt="2022-12-08T10:52:10.762" v="22916" actId="790"/>
          <ac:spMkLst>
            <pc:docMk/>
            <pc:sldMk cId="3484757520" sldId="485"/>
            <ac:spMk id="9099" creationId="{E15B8A6E-15CF-40C6-8351-E33ECE227C22}"/>
          </ac:spMkLst>
        </pc:spChg>
        <pc:spChg chg="mod">
          <ac:chgData name="Kolakowski, Artur" userId="9c34c8cc-b1df-44f6-bea5-dcf7a54ee35f" providerId="ADAL" clId="{3840EB45-74CA-49F5-8548-3DE287019A31}" dt="2022-12-08T10:52:10.767" v="22917" actId="790"/>
          <ac:spMkLst>
            <pc:docMk/>
            <pc:sldMk cId="3484757520" sldId="485"/>
            <ac:spMk id="9100" creationId="{A7A8E347-DE71-4949-9496-DC6012979D23}"/>
          </ac:spMkLst>
        </pc:spChg>
        <pc:spChg chg="mod">
          <ac:chgData name="Kolakowski, Artur" userId="9c34c8cc-b1df-44f6-bea5-dcf7a54ee35f" providerId="ADAL" clId="{3840EB45-74CA-49F5-8548-3DE287019A31}" dt="2022-12-08T10:52:10.767" v="22918" actId="790"/>
          <ac:spMkLst>
            <pc:docMk/>
            <pc:sldMk cId="3484757520" sldId="485"/>
            <ac:spMk id="9101" creationId="{A0F4D9A5-69D1-40A3-8E91-05520A391F96}"/>
          </ac:spMkLst>
        </pc:spChg>
        <pc:spChg chg="mod">
          <ac:chgData name="Kolakowski, Artur" userId="9c34c8cc-b1df-44f6-bea5-dcf7a54ee35f" providerId="ADAL" clId="{3840EB45-74CA-49F5-8548-3DE287019A31}" dt="2022-12-08T10:52:10.772" v="22919" actId="790"/>
          <ac:spMkLst>
            <pc:docMk/>
            <pc:sldMk cId="3484757520" sldId="485"/>
            <ac:spMk id="9102" creationId="{4658B4C6-518D-4661-92A3-0675B2BA5C31}"/>
          </ac:spMkLst>
        </pc:spChg>
        <pc:spChg chg="mod">
          <ac:chgData name="Kolakowski, Artur" userId="9c34c8cc-b1df-44f6-bea5-dcf7a54ee35f" providerId="ADAL" clId="{3840EB45-74CA-49F5-8548-3DE287019A31}" dt="2022-12-08T10:52:10.778" v="22920" actId="790"/>
          <ac:spMkLst>
            <pc:docMk/>
            <pc:sldMk cId="3484757520" sldId="485"/>
            <ac:spMk id="9103" creationId="{FA0485BE-73B8-4E00-817F-45446324DA63}"/>
          </ac:spMkLst>
        </pc:spChg>
        <pc:spChg chg="mod">
          <ac:chgData name="Kolakowski, Artur" userId="9c34c8cc-b1df-44f6-bea5-dcf7a54ee35f" providerId="ADAL" clId="{3840EB45-74CA-49F5-8548-3DE287019A31}" dt="2022-12-08T10:52:10.778" v="22921" actId="790"/>
          <ac:spMkLst>
            <pc:docMk/>
            <pc:sldMk cId="3484757520" sldId="485"/>
            <ac:spMk id="9104" creationId="{D120B1A6-32BA-4DEA-A63F-BE0E883F73F0}"/>
          </ac:spMkLst>
        </pc:spChg>
        <pc:spChg chg="mod">
          <ac:chgData name="Kolakowski, Artur" userId="9c34c8cc-b1df-44f6-bea5-dcf7a54ee35f" providerId="ADAL" clId="{3840EB45-74CA-49F5-8548-3DE287019A31}" dt="2022-12-08T10:52:10.782" v="22922" actId="790"/>
          <ac:spMkLst>
            <pc:docMk/>
            <pc:sldMk cId="3484757520" sldId="485"/>
            <ac:spMk id="9105" creationId="{8984EFB4-A17A-4C28-9CEF-AEFED274039B}"/>
          </ac:spMkLst>
        </pc:spChg>
        <pc:spChg chg="mod">
          <ac:chgData name="Kolakowski, Artur" userId="9c34c8cc-b1df-44f6-bea5-dcf7a54ee35f" providerId="ADAL" clId="{3840EB45-74CA-49F5-8548-3DE287019A31}" dt="2022-12-08T10:52:10.788" v="22923" actId="790"/>
          <ac:spMkLst>
            <pc:docMk/>
            <pc:sldMk cId="3484757520" sldId="485"/>
            <ac:spMk id="9106" creationId="{D1D91E66-27FC-401A-B081-19C1948C6950}"/>
          </ac:spMkLst>
        </pc:spChg>
        <pc:spChg chg="mod">
          <ac:chgData name="Kolakowski, Artur" userId="9c34c8cc-b1df-44f6-bea5-dcf7a54ee35f" providerId="ADAL" clId="{3840EB45-74CA-49F5-8548-3DE287019A31}" dt="2022-12-08T10:52:10.792" v="22924" actId="790"/>
          <ac:spMkLst>
            <pc:docMk/>
            <pc:sldMk cId="3484757520" sldId="485"/>
            <ac:spMk id="9107" creationId="{5B9149EF-2161-428F-A2DB-82A9BE18F42F}"/>
          </ac:spMkLst>
        </pc:spChg>
        <pc:spChg chg="mod">
          <ac:chgData name="Kolakowski, Artur" userId="9c34c8cc-b1df-44f6-bea5-dcf7a54ee35f" providerId="ADAL" clId="{3840EB45-74CA-49F5-8548-3DE287019A31}" dt="2022-12-08T10:52:10.792" v="22925" actId="790"/>
          <ac:spMkLst>
            <pc:docMk/>
            <pc:sldMk cId="3484757520" sldId="485"/>
            <ac:spMk id="9108" creationId="{C4F8699F-3143-4E63-85F3-CE80212F9724}"/>
          </ac:spMkLst>
        </pc:spChg>
        <pc:spChg chg="mod">
          <ac:chgData name="Kolakowski, Artur" userId="9c34c8cc-b1df-44f6-bea5-dcf7a54ee35f" providerId="ADAL" clId="{3840EB45-74CA-49F5-8548-3DE287019A31}" dt="2022-12-08T10:52:10.798" v="22926" actId="790"/>
          <ac:spMkLst>
            <pc:docMk/>
            <pc:sldMk cId="3484757520" sldId="485"/>
            <ac:spMk id="9109" creationId="{7B86D346-863D-4B4F-939D-926F441BF890}"/>
          </ac:spMkLst>
        </pc:spChg>
        <pc:spChg chg="mod">
          <ac:chgData name="Kolakowski, Artur" userId="9c34c8cc-b1df-44f6-bea5-dcf7a54ee35f" providerId="ADAL" clId="{3840EB45-74CA-49F5-8548-3DE287019A31}" dt="2022-12-08T10:52:10.803" v="22927" actId="790"/>
          <ac:spMkLst>
            <pc:docMk/>
            <pc:sldMk cId="3484757520" sldId="485"/>
            <ac:spMk id="9110" creationId="{367DE0CB-D745-498E-A891-E7CA0136F971}"/>
          </ac:spMkLst>
        </pc:spChg>
        <pc:spChg chg="mod">
          <ac:chgData name="Kolakowski, Artur" userId="9c34c8cc-b1df-44f6-bea5-dcf7a54ee35f" providerId="ADAL" clId="{3840EB45-74CA-49F5-8548-3DE287019A31}" dt="2022-12-08T10:52:10.803" v="22928" actId="790"/>
          <ac:spMkLst>
            <pc:docMk/>
            <pc:sldMk cId="3484757520" sldId="485"/>
            <ac:spMk id="9111" creationId="{735D0F23-BE28-442A-835E-3A57F4843D87}"/>
          </ac:spMkLst>
        </pc:spChg>
        <pc:spChg chg="mod">
          <ac:chgData name="Kolakowski, Artur" userId="9c34c8cc-b1df-44f6-bea5-dcf7a54ee35f" providerId="ADAL" clId="{3840EB45-74CA-49F5-8548-3DE287019A31}" dt="2022-12-08T10:52:10.808" v="22929" actId="790"/>
          <ac:spMkLst>
            <pc:docMk/>
            <pc:sldMk cId="3484757520" sldId="485"/>
            <ac:spMk id="9112" creationId="{FCDBC7DA-487A-4C82-A32A-11FE0C33FF4B}"/>
          </ac:spMkLst>
        </pc:spChg>
        <pc:spChg chg="mod">
          <ac:chgData name="Kolakowski, Artur" userId="9c34c8cc-b1df-44f6-bea5-dcf7a54ee35f" providerId="ADAL" clId="{3840EB45-74CA-49F5-8548-3DE287019A31}" dt="2022-12-08T10:52:10.813" v="22930" actId="790"/>
          <ac:spMkLst>
            <pc:docMk/>
            <pc:sldMk cId="3484757520" sldId="485"/>
            <ac:spMk id="9113" creationId="{D9F82455-71E5-4306-8438-044C09760E2E}"/>
          </ac:spMkLst>
        </pc:spChg>
        <pc:spChg chg="mod">
          <ac:chgData name="Kolakowski, Artur" userId="9c34c8cc-b1df-44f6-bea5-dcf7a54ee35f" providerId="ADAL" clId="{3840EB45-74CA-49F5-8548-3DE287019A31}" dt="2022-12-08T10:52:10.818" v="22931" actId="790"/>
          <ac:spMkLst>
            <pc:docMk/>
            <pc:sldMk cId="3484757520" sldId="485"/>
            <ac:spMk id="9114" creationId="{B41AB4E0-15B3-4466-9A8C-78D88EAC6E8A}"/>
          </ac:spMkLst>
        </pc:spChg>
        <pc:spChg chg="mod">
          <ac:chgData name="Kolakowski, Artur" userId="9c34c8cc-b1df-44f6-bea5-dcf7a54ee35f" providerId="ADAL" clId="{3840EB45-74CA-49F5-8548-3DE287019A31}" dt="2022-12-08T10:52:10.818" v="22932" actId="790"/>
          <ac:spMkLst>
            <pc:docMk/>
            <pc:sldMk cId="3484757520" sldId="485"/>
            <ac:spMk id="9115" creationId="{6FC16EB0-F981-4988-8218-28847005158F}"/>
          </ac:spMkLst>
        </pc:spChg>
        <pc:spChg chg="mod">
          <ac:chgData name="Kolakowski, Artur" userId="9c34c8cc-b1df-44f6-bea5-dcf7a54ee35f" providerId="ADAL" clId="{3840EB45-74CA-49F5-8548-3DE287019A31}" dt="2022-12-08T10:52:10.823" v="22933" actId="790"/>
          <ac:spMkLst>
            <pc:docMk/>
            <pc:sldMk cId="3484757520" sldId="485"/>
            <ac:spMk id="9116" creationId="{19F481AD-C732-423C-AC8F-0703FB84C2E2}"/>
          </ac:spMkLst>
        </pc:spChg>
        <pc:spChg chg="mod">
          <ac:chgData name="Kolakowski, Artur" userId="9c34c8cc-b1df-44f6-bea5-dcf7a54ee35f" providerId="ADAL" clId="{3840EB45-74CA-49F5-8548-3DE287019A31}" dt="2022-12-08T10:52:10.828" v="22934" actId="790"/>
          <ac:spMkLst>
            <pc:docMk/>
            <pc:sldMk cId="3484757520" sldId="485"/>
            <ac:spMk id="9117" creationId="{CB18D2D4-A239-4C94-82EE-FF6A931929CC}"/>
          </ac:spMkLst>
        </pc:spChg>
        <pc:spChg chg="mod">
          <ac:chgData name="Kolakowski, Artur" userId="9c34c8cc-b1df-44f6-bea5-dcf7a54ee35f" providerId="ADAL" clId="{3840EB45-74CA-49F5-8548-3DE287019A31}" dt="2022-12-08T10:52:10.829" v="22935" actId="790"/>
          <ac:spMkLst>
            <pc:docMk/>
            <pc:sldMk cId="3484757520" sldId="485"/>
            <ac:spMk id="9118" creationId="{435D8DCF-4987-4937-94FB-1E7B2FD53DCE}"/>
          </ac:spMkLst>
        </pc:spChg>
        <pc:spChg chg="mod">
          <ac:chgData name="Kolakowski, Artur" userId="9c34c8cc-b1df-44f6-bea5-dcf7a54ee35f" providerId="ADAL" clId="{3840EB45-74CA-49F5-8548-3DE287019A31}" dt="2022-12-08T10:52:10.833" v="22936" actId="790"/>
          <ac:spMkLst>
            <pc:docMk/>
            <pc:sldMk cId="3484757520" sldId="485"/>
            <ac:spMk id="9119" creationId="{1B8FEF6A-20CC-46D6-B91F-D4016272E0F6}"/>
          </ac:spMkLst>
        </pc:spChg>
        <pc:spChg chg="mod">
          <ac:chgData name="Kolakowski, Artur" userId="9c34c8cc-b1df-44f6-bea5-dcf7a54ee35f" providerId="ADAL" clId="{3840EB45-74CA-49F5-8548-3DE287019A31}" dt="2022-12-08T10:52:10.838" v="22937" actId="790"/>
          <ac:spMkLst>
            <pc:docMk/>
            <pc:sldMk cId="3484757520" sldId="485"/>
            <ac:spMk id="9120" creationId="{532B41A6-2DAE-4E9F-814B-BD6F090EF712}"/>
          </ac:spMkLst>
        </pc:spChg>
        <pc:spChg chg="mod">
          <ac:chgData name="Kolakowski, Artur" userId="9c34c8cc-b1df-44f6-bea5-dcf7a54ee35f" providerId="ADAL" clId="{3840EB45-74CA-49F5-8548-3DE287019A31}" dt="2022-12-08T10:52:10.838" v="22938" actId="790"/>
          <ac:spMkLst>
            <pc:docMk/>
            <pc:sldMk cId="3484757520" sldId="485"/>
            <ac:spMk id="9121" creationId="{123F0832-06DC-418F-A4AD-6EF8A183010B}"/>
          </ac:spMkLst>
        </pc:spChg>
        <pc:spChg chg="mod">
          <ac:chgData name="Kolakowski, Artur" userId="9c34c8cc-b1df-44f6-bea5-dcf7a54ee35f" providerId="ADAL" clId="{3840EB45-74CA-49F5-8548-3DE287019A31}" dt="2022-12-08T10:52:10.843" v="22939" actId="790"/>
          <ac:spMkLst>
            <pc:docMk/>
            <pc:sldMk cId="3484757520" sldId="485"/>
            <ac:spMk id="9122" creationId="{A6AC47DC-0A94-45F5-B8E8-F800ACBC7D31}"/>
          </ac:spMkLst>
        </pc:spChg>
        <pc:spChg chg="mod">
          <ac:chgData name="Kolakowski, Artur" userId="9c34c8cc-b1df-44f6-bea5-dcf7a54ee35f" providerId="ADAL" clId="{3840EB45-74CA-49F5-8548-3DE287019A31}" dt="2022-12-08T10:52:10.848" v="22940" actId="790"/>
          <ac:spMkLst>
            <pc:docMk/>
            <pc:sldMk cId="3484757520" sldId="485"/>
            <ac:spMk id="9123" creationId="{8C8BCE06-4336-40C8-B448-D2041405E803}"/>
          </ac:spMkLst>
        </pc:spChg>
        <pc:spChg chg="mod">
          <ac:chgData name="Kolakowski, Artur" userId="9c34c8cc-b1df-44f6-bea5-dcf7a54ee35f" providerId="ADAL" clId="{3840EB45-74CA-49F5-8548-3DE287019A31}" dt="2022-12-08T10:52:04.644" v="21307" actId="790"/>
          <ac:spMkLst>
            <pc:docMk/>
            <pc:sldMk cId="3484757520" sldId="485"/>
            <ac:spMk id="9124" creationId="{FB013B2A-5E9B-4C86-9E5B-D3F13739851C}"/>
          </ac:spMkLst>
        </pc:spChg>
        <pc:spChg chg="mod">
          <ac:chgData name="Kolakowski, Artur" userId="9c34c8cc-b1df-44f6-bea5-dcf7a54ee35f" providerId="ADAL" clId="{3840EB45-74CA-49F5-8548-3DE287019A31}" dt="2022-12-08T10:52:04.648" v="21308" actId="790"/>
          <ac:spMkLst>
            <pc:docMk/>
            <pc:sldMk cId="3484757520" sldId="485"/>
            <ac:spMk id="9125" creationId="{86525631-4D52-4A8D-8764-EC5D69E445F0}"/>
          </ac:spMkLst>
        </pc:spChg>
        <pc:spChg chg="mod">
          <ac:chgData name="Kolakowski, Artur" userId="9c34c8cc-b1df-44f6-bea5-dcf7a54ee35f" providerId="ADAL" clId="{3840EB45-74CA-49F5-8548-3DE287019A31}" dt="2022-12-08T10:52:04.651" v="21309" actId="790"/>
          <ac:spMkLst>
            <pc:docMk/>
            <pc:sldMk cId="3484757520" sldId="485"/>
            <ac:spMk id="9126" creationId="{D9049A1C-E3CB-430C-A5E7-9BF70F3AC6D2}"/>
          </ac:spMkLst>
        </pc:spChg>
        <pc:spChg chg="mod">
          <ac:chgData name="Kolakowski, Artur" userId="9c34c8cc-b1df-44f6-bea5-dcf7a54ee35f" providerId="ADAL" clId="{3840EB45-74CA-49F5-8548-3DE287019A31}" dt="2022-12-08T10:52:04.655" v="21310" actId="790"/>
          <ac:spMkLst>
            <pc:docMk/>
            <pc:sldMk cId="3484757520" sldId="485"/>
            <ac:spMk id="9127" creationId="{B773D45B-13D9-4D14-9463-540F19BF707D}"/>
          </ac:spMkLst>
        </pc:spChg>
        <pc:spChg chg="mod">
          <ac:chgData name="Kolakowski, Artur" userId="9c34c8cc-b1df-44f6-bea5-dcf7a54ee35f" providerId="ADAL" clId="{3840EB45-74CA-49F5-8548-3DE287019A31}" dt="2022-12-08T10:52:04.658" v="21311" actId="790"/>
          <ac:spMkLst>
            <pc:docMk/>
            <pc:sldMk cId="3484757520" sldId="485"/>
            <ac:spMk id="9128" creationId="{A41104D0-E53E-475E-9A36-8836F21E4FE2}"/>
          </ac:spMkLst>
        </pc:spChg>
        <pc:spChg chg="mod">
          <ac:chgData name="Kolakowski, Artur" userId="9c34c8cc-b1df-44f6-bea5-dcf7a54ee35f" providerId="ADAL" clId="{3840EB45-74CA-49F5-8548-3DE287019A31}" dt="2022-12-08T10:52:04.662" v="21312" actId="790"/>
          <ac:spMkLst>
            <pc:docMk/>
            <pc:sldMk cId="3484757520" sldId="485"/>
            <ac:spMk id="9129" creationId="{A630F824-831E-46CD-82A5-1EC71C253227}"/>
          </ac:spMkLst>
        </pc:spChg>
        <pc:spChg chg="mod">
          <ac:chgData name="Kolakowski, Artur" userId="9c34c8cc-b1df-44f6-bea5-dcf7a54ee35f" providerId="ADAL" clId="{3840EB45-74CA-49F5-8548-3DE287019A31}" dt="2022-12-08T10:52:04.665" v="21313" actId="790"/>
          <ac:spMkLst>
            <pc:docMk/>
            <pc:sldMk cId="3484757520" sldId="485"/>
            <ac:spMk id="9130" creationId="{C5DD7E1D-E019-4A67-AE61-2E740362EE62}"/>
          </ac:spMkLst>
        </pc:spChg>
        <pc:spChg chg="mod">
          <ac:chgData name="Kolakowski, Artur" userId="9c34c8cc-b1df-44f6-bea5-dcf7a54ee35f" providerId="ADAL" clId="{3840EB45-74CA-49F5-8548-3DE287019A31}" dt="2022-12-08T10:52:04.668" v="21314" actId="790"/>
          <ac:spMkLst>
            <pc:docMk/>
            <pc:sldMk cId="3484757520" sldId="485"/>
            <ac:spMk id="9131" creationId="{A3C3EF6A-B1E9-4758-AB81-29A15E89A416}"/>
          </ac:spMkLst>
        </pc:spChg>
        <pc:spChg chg="mod">
          <ac:chgData name="Kolakowski, Artur" userId="9c34c8cc-b1df-44f6-bea5-dcf7a54ee35f" providerId="ADAL" clId="{3840EB45-74CA-49F5-8548-3DE287019A31}" dt="2022-12-08T10:52:04.672" v="21315" actId="790"/>
          <ac:spMkLst>
            <pc:docMk/>
            <pc:sldMk cId="3484757520" sldId="485"/>
            <ac:spMk id="9132" creationId="{64A1057F-00F1-4A57-B759-256290EC6F9F}"/>
          </ac:spMkLst>
        </pc:spChg>
        <pc:spChg chg="mod">
          <ac:chgData name="Kolakowski, Artur" userId="9c34c8cc-b1df-44f6-bea5-dcf7a54ee35f" providerId="ADAL" clId="{3840EB45-74CA-49F5-8548-3DE287019A31}" dt="2022-12-08T10:52:04.675" v="21316" actId="790"/>
          <ac:spMkLst>
            <pc:docMk/>
            <pc:sldMk cId="3484757520" sldId="485"/>
            <ac:spMk id="9133" creationId="{F12D83EF-3AF1-4534-B851-E7D573031383}"/>
          </ac:spMkLst>
        </pc:spChg>
        <pc:spChg chg="mod">
          <ac:chgData name="Kolakowski, Artur" userId="9c34c8cc-b1df-44f6-bea5-dcf7a54ee35f" providerId="ADAL" clId="{3840EB45-74CA-49F5-8548-3DE287019A31}" dt="2022-12-08T10:52:04.679" v="21317" actId="790"/>
          <ac:spMkLst>
            <pc:docMk/>
            <pc:sldMk cId="3484757520" sldId="485"/>
            <ac:spMk id="9134" creationId="{1A8CBA43-3C1D-49B3-8257-6D7DA524CA6E}"/>
          </ac:spMkLst>
        </pc:spChg>
        <pc:spChg chg="mod">
          <ac:chgData name="Kolakowski, Artur" userId="9c34c8cc-b1df-44f6-bea5-dcf7a54ee35f" providerId="ADAL" clId="{3840EB45-74CA-49F5-8548-3DE287019A31}" dt="2022-12-08T10:52:04.682" v="21318" actId="790"/>
          <ac:spMkLst>
            <pc:docMk/>
            <pc:sldMk cId="3484757520" sldId="485"/>
            <ac:spMk id="9135" creationId="{CCBAECA8-D424-46F8-A3C6-E2FB0C568D7D}"/>
          </ac:spMkLst>
        </pc:spChg>
        <pc:spChg chg="mod">
          <ac:chgData name="Kolakowski, Artur" userId="9c34c8cc-b1df-44f6-bea5-dcf7a54ee35f" providerId="ADAL" clId="{3840EB45-74CA-49F5-8548-3DE287019A31}" dt="2022-12-08T10:52:04.685" v="21319" actId="790"/>
          <ac:spMkLst>
            <pc:docMk/>
            <pc:sldMk cId="3484757520" sldId="485"/>
            <ac:spMk id="9136" creationId="{E62A645B-B1D1-4605-B75E-51659A76A3A3}"/>
          </ac:spMkLst>
        </pc:spChg>
        <pc:spChg chg="mod">
          <ac:chgData name="Kolakowski, Artur" userId="9c34c8cc-b1df-44f6-bea5-dcf7a54ee35f" providerId="ADAL" clId="{3840EB45-74CA-49F5-8548-3DE287019A31}" dt="2022-12-08T10:52:04.690" v="21320" actId="790"/>
          <ac:spMkLst>
            <pc:docMk/>
            <pc:sldMk cId="3484757520" sldId="485"/>
            <ac:spMk id="9137" creationId="{68AF08B6-E481-498E-8617-1F6A045121F3}"/>
          </ac:spMkLst>
        </pc:spChg>
        <pc:spChg chg="mod">
          <ac:chgData name="Kolakowski, Artur" userId="9c34c8cc-b1df-44f6-bea5-dcf7a54ee35f" providerId="ADAL" clId="{3840EB45-74CA-49F5-8548-3DE287019A31}" dt="2022-12-08T10:52:04.693" v="21321" actId="790"/>
          <ac:spMkLst>
            <pc:docMk/>
            <pc:sldMk cId="3484757520" sldId="485"/>
            <ac:spMk id="9138" creationId="{50B2C952-D371-4BCF-94D1-8D5B7C52D5BB}"/>
          </ac:spMkLst>
        </pc:spChg>
        <pc:spChg chg="mod">
          <ac:chgData name="Kolakowski, Artur" userId="9c34c8cc-b1df-44f6-bea5-dcf7a54ee35f" providerId="ADAL" clId="{3840EB45-74CA-49F5-8548-3DE287019A31}" dt="2022-12-08T10:52:04.696" v="21322" actId="790"/>
          <ac:spMkLst>
            <pc:docMk/>
            <pc:sldMk cId="3484757520" sldId="485"/>
            <ac:spMk id="9139" creationId="{11A3BC47-4CD9-4824-BD43-5139089067ED}"/>
          </ac:spMkLst>
        </pc:spChg>
        <pc:spChg chg="mod">
          <ac:chgData name="Kolakowski, Artur" userId="9c34c8cc-b1df-44f6-bea5-dcf7a54ee35f" providerId="ADAL" clId="{3840EB45-74CA-49F5-8548-3DE287019A31}" dt="2022-12-08T10:52:04.699" v="21323" actId="790"/>
          <ac:spMkLst>
            <pc:docMk/>
            <pc:sldMk cId="3484757520" sldId="485"/>
            <ac:spMk id="9140" creationId="{52B845A6-44CC-4C45-853A-7F1577F47D67}"/>
          </ac:spMkLst>
        </pc:spChg>
        <pc:spChg chg="mod">
          <ac:chgData name="Kolakowski, Artur" userId="9c34c8cc-b1df-44f6-bea5-dcf7a54ee35f" providerId="ADAL" clId="{3840EB45-74CA-49F5-8548-3DE287019A31}" dt="2022-12-08T10:52:04.702" v="21324" actId="790"/>
          <ac:spMkLst>
            <pc:docMk/>
            <pc:sldMk cId="3484757520" sldId="485"/>
            <ac:spMk id="9141" creationId="{5CDFDADC-46E2-454B-A052-5C0A98AD7AD7}"/>
          </ac:spMkLst>
        </pc:spChg>
        <pc:spChg chg="mod">
          <ac:chgData name="Kolakowski, Artur" userId="9c34c8cc-b1df-44f6-bea5-dcf7a54ee35f" providerId="ADAL" clId="{3840EB45-74CA-49F5-8548-3DE287019A31}" dt="2022-12-08T10:52:04.706" v="21325" actId="790"/>
          <ac:spMkLst>
            <pc:docMk/>
            <pc:sldMk cId="3484757520" sldId="485"/>
            <ac:spMk id="9142" creationId="{518A6491-267B-4DCE-8473-492D99FD8886}"/>
          </ac:spMkLst>
        </pc:spChg>
        <pc:spChg chg="mod">
          <ac:chgData name="Kolakowski, Artur" userId="9c34c8cc-b1df-44f6-bea5-dcf7a54ee35f" providerId="ADAL" clId="{3840EB45-74CA-49F5-8548-3DE287019A31}" dt="2022-12-08T10:52:04.710" v="21326" actId="790"/>
          <ac:spMkLst>
            <pc:docMk/>
            <pc:sldMk cId="3484757520" sldId="485"/>
            <ac:spMk id="9143" creationId="{FCD8C63F-BE80-4169-8FCF-B0A3E9C73CAA}"/>
          </ac:spMkLst>
        </pc:spChg>
        <pc:spChg chg="mod">
          <ac:chgData name="Kolakowski, Artur" userId="9c34c8cc-b1df-44f6-bea5-dcf7a54ee35f" providerId="ADAL" clId="{3840EB45-74CA-49F5-8548-3DE287019A31}" dt="2022-12-08T10:52:04.713" v="21327" actId="790"/>
          <ac:spMkLst>
            <pc:docMk/>
            <pc:sldMk cId="3484757520" sldId="485"/>
            <ac:spMk id="9144" creationId="{027F8CCE-96CB-456F-9376-EDE8B50FD422}"/>
          </ac:spMkLst>
        </pc:spChg>
        <pc:spChg chg="mod">
          <ac:chgData name="Kolakowski, Artur" userId="9c34c8cc-b1df-44f6-bea5-dcf7a54ee35f" providerId="ADAL" clId="{3840EB45-74CA-49F5-8548-3DE287019A31}" dt="2022-12-08T10:52:04.716" v="21328" actId="790"/>
          <ac:spMkLst>
            <pc:docMk/>
            <pc:sldMk cId="3484757520" sldId="485"/>
            <ac:spMk id="9145" creationId="{99E8D04D-2A3D-4FC3-B380-AD24E8D4DE79}"/>
          </ac:spMkLst>
        </pc:spChg>
        <pc:spChg chg="mod">
          <ac:chgData name="Kolakowski, Artur" userId="9c34c8cc-b1df-44f6-bea5-dcf7a54ee35f" providerId="ADAL" clId="{3840EB45-74CA-49F5-8548-3DE287019A31}" dt="2022-12-08T10:52:04.720" v="21329" actId="790"/>
          <ac:spMkLst>
            <pc:docMk/>
            <pc:sldMk cId="3484757520" sldId="485"/>
            <ac:spMk id="9146" creationId="{57C5A227-A68F-48E9-B967-0A5161EC401C}"/>
          </ac:spMkLst>
        </pc:spChg>
        <pc:spChg chg="mod">
          <ac:chgData name="Kolakowski, Artur" userId="9c34c8cc-b1df-44f6-bea5-dcf7a54ee35f" providerId="ADAL" clId="{3840EB45-74CA-49F5-8548-3DE287019A31}" dt="2022-12-08T10:52:04.723" v="21330" actId="790"/>
          <ac:spMkLst>
            <pc:docMk/>
            <pc:sldMk cId="3484757520" sldId="485"/>
            <ac:spMk id="9147" creationId="{5291873D-FA0A-4487-94E4-E6F1B866DA3C}"/>
          </ac:spMkLst>
        </pc:spChg>
        <pc:spChg chg="mod">
          <ac:chgData name="Kolakowski, Artur" userId="9c34c8cc-b1df-44f6-bea5-dcf7a54ee35f" providerId="ADAL" clId="{3840EB45-74CA-49F5-8548-3DE287019A31}" dt="2022-12-08T10:52:04.726" v="21331" actId="790"/>
          <ac:spMkLst>
            <pc:docMk/>
            <pc:sldMk cId="3484757520" sldId="485"/>
            <ac:spMk id="9148" creationId="{6D0C17C5-1EFF-48F8-A33B-F9C608500CC0}"/>
          </ac:spMkLst>
        </pc:spChg>
        <pc:spChg chg="mod">
          <ac:chgData name="Kolakowski, Artur" userId="9c34c8cc-b1df-44f6-bea5-dcf7a54ee35f" providerId="ADAL" clId="{3840EB45-74CA-49F5-8548-3DE287019A31}" dt="2022-12-08T10:52:04.730" v="21332" actId="790"/>
          <ac:spMkLst>
            <pc:docMk/>
            <pc:sldMk cId="3484757520" sldId="485"/>
            <ac:spMk id="9149" creationId="{07CE3763-7146-4AB8-A771-318396C9D324}"/>
          </ac:spMkLst>
        </pc:spChg>
        <pc:spChg chg="mod">
          <ac:chgData name="Kolakowski, Artur" userId="9c34c8cc-b1df-44f6-bea5-dcf7a54ee35f" providerId="ADAL" clId="{3840EB45-74CA-49F5-8548-3DE287019A31}" dt="2022-12-08T10:52:04.733" v="21333" actId="790"/>
          <ac:spMkLst>
            <pc:docMk/>
            <pc:sldMk cId="3484757520" sldId="485"/>
            <ac:spMk id="9150" creationId="{F0828EF3-F966-4F28-A4A0-964C935AE043}"/>
          </ac:spMkLst>
        </pc:spChg>
        <pc:spChg chg="mod">
          <ac:chgData name="Kolakowski, Artur" userId="9c34c8cc-b1df-44f6-bea5-dcf7a54ee35f" providerId="ADAL" clId="{3840EB45-74CA-49F5-8548-3DE287019A31}" dt="2022-12-08T10:52:04.737" v="21334" actId="790"/>
          <ac:spMkLst>
            <pc:docMk/>
            <pc:sldMk cId="3484757520" sldId="485"/>
            <ac:spMk id="9151" creationId="{158ADA2A-3BF8-4D45-8F60-B579F81522A6}"/>
          </ac:spMkLst>
        </pc:spChg>
        <pc:spChg chg="mod">
          <ac:chgData name="Kolakowski, Artur" userId="9c34c8cc-b1df-44f6-bea5-dcf7a54ee35f" providerId="ADAL" clId="{3840EB45-74CA-49F5-8548-3DE287019A31}" dt="2022-12-08T10:52:04.739" v="21335" actId="790"/>
          <ac:spMkLst>
            <pc:docMk/>
            <pc:sldMk cId="3484757520" sldId="485"/>
            <ac:spMk id="9152" creationId="{F3AF6FE2-A1F6-49BC-8C2C-5B2A275540FF}"/>
          </ac:spMkLst>
        </pc:spChg>
        <pc:spChg chg="mod">
          <ac:chgData name="Kolakowski, Artur" userId="9c34c8cc-b1df-44f6-bea5-dcf7a54ee35f" providerId="ADAL" clId="{3840EB45-74CA-49F5-8548-3DE287019A31}" dt="2022-12-08T10:52:04.743" v="21336" actId="790"/>
          <ac:spMkLst>
            <pc:docMk/>
            <pc:sldMk cId="3484757520" sldId="485"/>
            <ac:spMk id="9153" creationId="{71C516FF-3A51-421B-9278-9840EFC434B5}"/>
          </ac:spMkLst>
        </pc:spChg>
        <pc:spChg chg="mod">
          <ac:chgData name="Kolakowski, Artur" userId="9c34c8cc-b1df-44f6-bea5-dcf7a54ee35f" providerId="ADAL" clId="{3840EB45-74CA-49F5-8548-3DE287019A31}" dt="2022-12-08T10:52:04.746" v="21337" actId="790"/>
          <ac:spMkLst>
            <pc:docMk/>
            <pc:sldMk cId="3484757520" sldId="485"/>
            <ac:spMk id="9154" creationId="{07C0A96C-82AA-4A10-BBD9-D7EA58C85456}"/>
          </ac:spMkLst>
        </pc:spChg>
        <pc:spChg chg="mod">
          <ac:chgData name="Kolakowski, Artur" userId="9c34c8cc-b1df-44f6-bea5-dcf7a54ee35f" providerId="ADAL" clId="{3840EB45-74CA-49F5-8548-3DE287019A31}" dt="2022-12-08T10:52:04.750" v="21338" actId="790"/>
          <ac:spMkLst>
            <pc:docMk/>
            <pc:sldMk cId="3484757520" sldId="485"/>
            <ac:spMk id="9155" creationId="{4E01A86B-67F8-4911-BDF0-9DBD88555162}"/>
          </ac:spMkLst>
        </pc:spChg>
        <pc:spChg chg="mod">
          <ac:chgData name="Kolakowski, Artur" userId="9c34c8cc-b1df-44f6-bea5-dcf7a54ee35f" providerId="ADAL" clId="{3840EB45-74CA-49F5-8548-3DE287019A31}" dt="2022-12-08T10:52:04.754" v="21339" actId="790"/>
          <ac:spMkLst>
            <pc:docMk/>
            <pc:sldMk cId="3484757520" sldId="485"/>
            <ac:spMk id="9156" creationId="{F854D032-A02A-4FD6-8C6E-FD92F2DCB4CA}"/>
          </ac:spMkLst>
        </pc:spChg>
        <pc:spChg chg="mod">
          <ac:chgData name="Kolakowski, Artur" userId="9c34c8cc-b1df-44f6-bea5-dcf7a54ee35f" providerId="ADAL" clId="{3840EB45-74CA-49F5-8548-3DE287019A31}" dt="2022-12-08T10:52:04.757" v="21340" actId="790"/>
          <ac:spMkLst>
            <pc:docMk/>
            <pc:sldMk cId="3484757520" sldId="485"/>
            <ac:spMk id="9157" creationId="{AA3F4D9A-7678-4A82-83EF-AFF50BE99D15}"/>
          </ac:spMkLst>
        </pc:spChg>
        <pc:spChg chg="mod">
          <ac:chgData name="Kolakowski, Artur" userId="9c34c8cc-b1df-44f6-bea5-dcf7a54ee35f" providerId="ADAL" clId="{3840EB45-74CA-49F5-8548-3DE287019A31}" dt="2022-12-08T10:52:04.760" v="21341" actId="790"/>
          <ac:spMkLst>
            <pc:docMk/>
            <pc:sldMk cId="3484757520" sldId="485"/>
            <ac:spMk id="9158" creationId="{A356D9B7-6A40-4A9D-9EA6-08FFF17C6046}"/>
          </ac:spMkLst>
        </pc:spChg>
        <pc:spChg chg="mod">
          <ac:chgData name="Kolakowski, Artur" userId="9c34c8cc-b1df-44f6-bea5-dcf7a54ee35f" providerId="ADAL" clId="{3840EB45-74CA-49F5-8548-3DE287019A31}" dt="2022-12-08T10:52:04.763" v="21342" actId="790"/>
          <ac:spMkLst>
            <pc:docMk/>
            <pc:sldMk cId="3484757520" sldId="485"/>
            <ac:spMk id="9159" creationId="{A30E17F1-405B-40E5-81A8-9D13B9F39783}"/>
          </ac:spMkLst>
        </pc:spChg>
        <pc:spChg chg="mod">
          <ac:chgData name="Kolakowski, Artur" userId="9c34c8cc-b1df-44f6-bea5-dcf7a54ee35f" providerId="ADAL" clId="{3840EB45-74CA-49F5-8548-3DE287019A31}" dt="2022-12-08T10:52:04.766" v="21343" actId="790"/>
          <ac:spMkLst>
            <pc:docMk/>
            <pc:sldMk cId="3484757520" sldId="485"/>
            <ac:spMk id="9160" creationId="{EFEC8B1A-40AD-4EB2-B4E3-84D426E49F90}"/>
          </ac:spMkLst>
        </pc:spChg>
        <pc:spChg chg="mod">
          <ac:chgData name="Kolakowski, Artur" userId="9c34c8cc-b1df-44f6-bea5-dcf7a54ee35f" providerId="ADAL" clId="{3840EB45-74CA-49F5-8548-3DE287019A31}" dt="2022-12-08T10:52:04.771" v="21344" actId="790"/>
          <ac:spMkLst>
            <pc:docMk/>
            <pc:sldMk cId="3484757520" sldId="485"/>
            <ac:spMk id="9161" creationId="{22076A8C-500C-4483-A599-537B0B196F08}"/>
          </ac:spMkLst>
        </pc:spChg>
        <pc:spChg chg="mod">
          <ac:chgData name="Kolakowski, Artur" userId="9c34c8cc-b1df-44f6-bea5-dcf7a54ee35f" providerId="ADAL" clId="{3840EB45-74CA-49F5-8548-3DE287019A31}" dt="2022-12-08T10:52:04.774" v="21345" actId="790"/>
          <ac:spMkLst>
            <pc:docMk/>
            <pc:sldMk cId="3484757520" sldId="485"/>
            <ac:spMk id="9162" creationId="{211F290D-E737-4CAA-B136-E43D9C853F19}"/>
          </ac:spMkLst>
        </pc:spChg>
        <pc:spChg chg="mod">
          <ac:chgData name="Kolakowski, Artur" userId="9c34c8cc-b1df-44f6-bea5-dcf7a54ee35f" providerId="ADAL" clId="{3840EB45-74CA-49F5-8548-3DE287019A31}" dt="2022-12-08T10:52:04.777" v="21346" actId="790"/>
          <ac:spMkLst>
            <pc:docMk/>
            <pc:sldMk cId="3484757520" sldId="485"/>
            <ac:spMk id="9163" creationId="{3D326BD1-B6E3-468E-84BD-B38B2FDDF8F3}"/>
          </ac:spMkLst>
        </pc:spChg>
        <pc:spChg chg="mod">
          <ac:chgData name="Kolakowski, Artur" userId="9c34c8cc-b1df-44f6-bea5-dcf7a54ee35f" providerId="ADAL" clId="{3840EB45-74CA-49F5-8548-3DE287019A31}" dt="2022-12-08T10:52:04.779" v="21347" actId="790"/>
          <ac:spMkLst>
            <pc:docMk/>
            <pc:sldMk cId="3484757520" sldId="485"/>
            <ac:spMk id="9164" creationId="{5F549388-B3D6-4C55-8FD6-BE7E309278BD}"/>
          </ac:spMkLst>
        </pc:spChg>
        <pc:spChg chg="mod">
          <ac:chgData name="Kolakowski, Artur" userId="9c34c8cc-b1df-44f6-bea5-dcf7a54ee35f" providerId="ADAL" clId="{3840EB45-74CA-49F5-8548-3DE287019A31}" dt="2022-12-08T10:52:04.783" v="21348" actId="790"/>
          <ac:spMkLst>
            <pc:docMk/>
            <pc:sldMk cId="3484757520" sldId="485"/>
            <ac:spMk id="9165" creationId="{16FC2947-7877-462F-A75B-02DF24042D4B}"/>
          </ac:spMkLst>
        </pc:spChg>
        <pc:spChg chg="mod">
          <ac:chgData name="Kolakowski, Artur" userId="9c34c8cc-b1df-44f6-bea5-dcf7a54ee35f" providerId="ADAL" clId="{3840EB45-74CA-49F5-8548-3DE287019A31}" dt="2022-12-08T10:52:04.786" v="21349" actId="790"/>
          <ac:spMkLst>
            <pc:docMk/>
            <pc:sldMk cId="3484757520" sldId="485"/>
            <ac:spMk id="9166" creationId="{BEB538CF-7B74-46D4-8C88-806C96D4B74A}"/>
          </ac:spMkLst>
        </pc:spChg>
        <pc:spChg chg="mod">
          <ac:chgData name="Kolakowski, Artur" userId="9c34c8cc-b1df-44f6-bea5-dcf7a54ee35f" providerId="ADAL" clId="{3840EB45-74CA-49F5-8548-3DE287019A31}" dt="2022-12-08T10:52:04.790" v="21350" actId="790"/>
          <ac:spMkLst>
            <pc:docMk/>
            <pc:sldMk cId="3484757520" sldId="485"/>
            <ac:spMk id="9167" creationId="{5F2F9E0A-EA27-48C7-84A7-D1ADF097CF91}"/>
          </ac:spMkLst>
        </pc:spChg>
        <pc:spChg chg="mod">
          <ac:chgData name="Kolakowski, Artur" userId="9c34c8cc-b1df-44f6-bea5-dcf7a54ee35f" providerId="ADAL" clId="{3840EB45-74CA-49F5-8548-3DE287019A31}" dt="2022-12-08T10:52:04.794" v="21351" actId="790"/>
          <ac:spMkLst>
            <pc:docMk/>
            <pc:sldMk cId="3484757520" sldId="485"/>
            <ac:spMk id="9168" creationId="{F21F8AD7-2D2A-45AD-9F41-1CBAD29DFA45}"/>
          </ac:spMkLst>
        </pc:spChg>
        <pc:spChg chg="mod">
          <ac:chgData name="Kolakowski, Artur" userId="9c34c8cc-b1df-44f6-bea5-dcf7a54ee35f" providerId="ADAL" clId="{3840EB45-74CA-49F5-8548-3DE287019A31}" dt="2022-12-08T10:52:04.796" v="21352" actId="790"/>
          <ac:spMkLst>
            <pc:docMk/>
            <pc:sldMk cId="3484757520" sldId="485"/>
            <ac:spMk id="9169" creationId="{E365553F-9EA1-4A70-A3BC-08332400AA01}"/>
          </ac:spMkLst>
        </pc:spChg>
        <pc:spChg chg="mod">
          <ac:chgData name="Kolakowski, Artur" userId="9c34c8cc-b1df-44f6-bea5-dcf7a54ee35f" providerId="ADAL" clId="{3840EB45-74CA-49F5-8548-3DE287019A31}" dt="2022-12-08T10:52:04.799" v="21353" actId="790"/>
          <ac:spMkLst>
            <pc:docMk/>
            <pc:sldMk cId="3484757520" sldId="485"/>
            <ac:spMk id="9170" creationId="{96129B70-7A48-4A56-9D9C-57935F709CAD}"/>
          </ac:spMkLst>
        </pc:spChg>
        <pc:spChg chg="mod">
          <ac:chgData name="Kolakowski, Artur" userId="9c34c8cc-b1df-44f6-bea5-dcf7a54ee35f" providerId="ADAL" clId="{3840EB45-74CA-49F5-8548-3DE287019A31}" dt="2022-12-08T10:52:04.803" v="21354" actId="790"/>
          <ac:spMkLst>
            <pc:docMk/>
            <pc:sldMk cId="3484757520" sldId="485"/>
            <ac:spMk id="9171" creationId="{45139641-DF76-4C53-912E-568EA04BEC0A}"/>
          </ac:spMkLst>
        </pc:spChg>
        <pc:spChg chg="mod">
          <ac:chgData name="Kolakowski, Artur" userId="9c34c8cc-b1df-44f6-bea5-dcf7a54ee35f" providerId="ADAL" clId="{3840EB45-74CA-49F5-8548-3DE287019A31}" dt="2022-12-08T10:52:04.806" v="21355" actId="790"/>
          <ac:spMkLst>
            <pc:docMk/>
            <pc:sldMk cId="3484757520" sldId="485"/>
            <ac:spMk id="9172" creationId="{A3507399-67B6-476B-96A2-D2AFB76CED50}"/>
          </ac:spMkLst>
        </pc:spChg>
        <pc:spChg chg="mod">
          <ac:chgData name="Kolakowski, Artur" userId="9c34c8cc-b1df-44f6-bea5-dcf7a54ee35f" providerId="ADAL" clId="{3840EB45-74CA-49F5-8548-3DE287019A31}" dt="2022-12-08T10:52:04.809" v="21356" actId="790"/>
          <ac:spMkLst>
            <pc:docMk/>
            <pc:sldMk cId="3484757520" sldId="485"/>
            <ac:spMk id="9173" creationId="{08DEF66B-52C5-42CF-9C65-C019834E1725}"/>
          </ac:spMkLst>
        </pc:spChg>
        <pc:spChg chg="mod">
          <ac:chgData name="Kolakowski, Artur" userId="9c34c8cc-b1df-44f6-bea5-dcf7a54ee35f" providerId="ADAL" clId="{3840EB45-74CA-49F5-8548-3DE287019A31}" dt="2022-12-08T10:52:04.812" v="21357" actId="790"/>
          <ac:spMkLst>
            <pc:docMk/>
            <pc:sldMk cId="3484757520" sldId="485"/>
            <ac:spMk id="9174" creationId="{19173001-0026-4C3F-AC23-6AF014A8F43F}"/>
          </ac:spMkLst>
        </pc:spChg>
        <pc:spChg chg="mod">
          <ac:chgData name="Kolakowski, Artur" userId="9c34c8cc-b1df-44f6-bea5-dcf7a54ee35f" providerId="ADAL" clId="{3840EB45-74CA-49F5-8548-3DE287019A31}" dt="2022-12-08T10:52:04.815" v="21358" actId="790"/>
          <ac:spMkLst>
            <pc:docMk/>
            <pc:sldMk cId="3484757520" sldId="485"/>
            <ac:spMk id="9175" creationId="{47A010EA-937F-49EC-8CE5-676FF176A7E5}"/>
          </ac:spMkLst>
        </pc:spChg>
        <pc:spChg chg="mod">
          <ac:chgData name="Kolakowski, Artur" userId="9c34c8cc-b1df-44f6-bea5-dcf7a54ee35f" providerId="ADAL" clId="{3840EB45-74CA-49F5-8548-3DE287019A31}" dt="2022-12-08T10:52:04.819" v="21359" actId="790"/>
          <ac:spMkLst>
            <pc:docMk/>
            <pc:sldMk cId="3484757520" sldId="485"/>
            <ac:spMk id="9176" creationId="{14C9BDB8-DEA3-4A63-B5EF-29ACDA43BCF0}"/>
          </ac:spMkLst>
        </pc:spChg>
        <pc:spChg chg="mod">
          <ac:chgData name="Kolakowski, Artur" userId="9c34c8cc-b1df-44f6-bea5-dcf7a54ee35f" providerId="ADAL" clId="{3840EB45-74CA-49F5-8548-3DE287019A31}" dt="2022-12-08T10:52:04.822" v="21360" actId="790"/>
          <ac:spMkLst>
            <pc:docMk/>
            <pc:sldMk cId="3484757520" sldId="485"/>
            <ac:spMk id="9177" creationId="{961571FB-7D82-441E-8429-492E22C71755}"/>
          </ac:spMkLst>
        </pc:spChg>
        <pc:spChg chg="mod">
          <ac:chgData name="Kolakowski, Artur" userId="9c34c8cc-b1df-44f6-bea5-dcf7a54ee35f" providerId="ADAL" clId="{3840EB45-74CA-49F5-8548-3DE287019A31}" dt="2022-12-08T10:52:04.825" v="21361" actId="790"/>
          <ac:spMkLst>
            <pc:docMk/>
            <pc:sldMk cId="3484757520" sldId="485"/>
            <ac:spMk id="9178" creationId="{5A4D7F1B-9FEC-409D-8C5D-3D9FF86A59AE}"/>
          </ac:spMkLst>
        </pc:spChg>
        <pc:spChg chg="mod">
          <ac:chgData name="Kolakowski, Artur" userId="9c34c8cc-b1df-44f6-bea5-dcf7a54ee35f" providerId="ADAL" clId="{3840EB45-74CA-49F5-8548-3DE287019A31}" dt="2022-12-08T10:52:04.828" v="21362" actId="790"/>
          <ac:spMkLst>
            <pc:docMk/>
            <pc:sldMk cId="3484757520" sldId="485"/>
            <ac:spMk id="9179" creationId="{09390647-4A5B-4BAC-AB36-16246A7EC018}"/>
          </ac:spMkLst>
        </pc:spChg>
        <pc:spChg chg="mod">
          <ac:chgData name="Kolakowski, Artur" userId="9c34c8cc-b1df-44f6-bea5-dcf7a54ee35f" providerId="ADAL" clId="{3840EB45-74CA-49F5-8548-3DE287019A31}" dt="2022-12-08T10:52:04.832" v="21363" actId="790"/>
          <ac:spMkLst>
            <pc:docMk/>
            <pc:sldMk cId="3484757520" sldId="485"/>
            <ac:spMk id="9180" creationId="{A987E670-6E58-43F5-9A2C-29A17D518284}"/>
          </ac:spMkLst>
        </pc:spChg>
        <pc:spChg chg="mod">
          <ac:chgData name="Kolakowski, Artur" userId="9c34c8cc-b1df-44f6-bea5-dcf7a54ee35f" providerId="ADAL" clId="{3840EB45-74CA-49F5-8548-3DE287019A31}" dt="2022-12-08T10:52:04.835" v="21364" actId="790"/>
          <ac:spMkLst>
            <pc:docMk/>
            <pc:sldMk cId="3484757520" sldId="485"/>
            <ac:spMk id="9181" creationId="{33B49001-5027-4543-A957-20E7B321A787}"/>
          </ac:spMkLst>
        </pc:spChg>
        <pc:spChg chg="mod">
          <ac:chgData name="Kolakowski, Artur" userId="9c34c8cc-b1df-44f6-bea5-dcf7a54ee35f" providerId="ADAL" clId="{3840EB45-74CA-49F5-8548-3DE287019A31}" dt="2022-12-08T10:52:04.839" v="21365" actId="790"/>
          <ac:spMkLst>
            <pc:docMk/>
            <pc:sldMk cId="3484757520" sldId="485"/>
            <ac:spMk id="9182" creationId="{9DDD88FA-0840-4634-89BB-4E2CB1D965B8}"/>
          </ac:spMkLst>
        </pc:spChg>
        <pc:spChg chg="mod">
          <ac:chgData name="Kolakowski, Artur" userId="9c34c8cc-b1df-44f6-bea5-dcf7a54ee35f" providerId="ADAL" clId="{3840EB45-74CA-49F5-8548-3DE287019A31}" dt="2022-12-08T10:52:04.842" v="21366" actId="790"/>
          <ac:spMkLst>
            <pc:docMk/>
            <pc:sldMk cId="3484757520" sldId="485"/>
            <ac:spMk id="9183" creationId="{AD1E3C88-B6AA-43F2-9CC1-8585CA45816A}"/>
          </ac:spMkLst>
        </pc:spChg>
        <pc:spChg chg="mod">
          <ac:chgData name="Kolakowski, Artur" userId="9c34c8cc-b1df-44f6-bea5-dcf7a54ee35f" providerId="ADAL" clId="{3840EB45-74CA-49F5-8548-3DE287019A31}" dt="2022-12-08T10:52:04.845" v="21367" actId="790"/>
          <ac:spMkLst>
            <pc:docMk/>
            <pc:sldMk cId="3484757520" sldId="485"/>
            <ac:spMk id="9184" creationId="{EAD87021-ECC7-4058-A7BC-739CF77F475B}"/>
          </ac:spMkLst>
        </pc:spChg>
        <pc:spChg chg="mod">
          <ac:chgData name="Kolakowski, Artur" userId="9c34c8cc-b1df-44f6-bea5-dcf7a54ee35f" providerId="ADAL" clId="{3840EB45-74CA-49F5-8548-3DE287019A31}" dt="2022-12-08T10:52:04.848" v="21368" actId="790"/>
          <ac:spMkLst>
            <pc:docMk/>
            <pc:sldMk cId="3484757520" sldId="485"/>
            <ac:spMk id="9185" creationId="{E784CFFC-5216-4734-87B3-7654354FAB84}"/>
          </ac:spMkLst>
        </pc:spChg>
        <pc:spChg chg="mod">
          <ac:chgData name="Kolakowski, Artur" userId="9c34c8cc-b1df-44f6-bea5-dcf7a54ee35f" providerId="ADAL" clId="{3840EB45-74CA-49F5-8548-3DE287019A31}" dt="2022-12-08T10:52:04.851" v="21369" actId="790"/>
          <ac:spMkLst>
            <pc:docMk/>
            <pc:sldMk cId="3484757520" sldId="485"/>
            <ac:spMk id="9186" creationId="{36C95E24-9975-43B4-90BE-20B4088E7BF0}"/>
          </ac:spMkLst>
        </pc:spChg>
        <pc:spChg chg="mod">
          <ac:chgData name="Kolakowski, Artur" userId="9c34c8cc-b1df-44f6-bea5-dcf7a54ee35f" providerId="ADAL" clId="{3840EB45-74CA-49F5-8548-3DE287019A31}" dt="2022-12-08T10:52:04.854" v="21370" actId="790"/>
          <ac:spMkLst>
            <pc:docMk/>
            <pc:sldMk cId="3484757520" sldId="485"/>
            <ac:spMk id="9187" creationId="{4D376D68-47E5-4E05-A3DF-837994A2E2B3}"/>
          </ac:spMkLst>
        </pc:spChg>
        <pc:spChg chg="mod">
          <ac:chgData name="Kolakowski, Artur" userId="9c34c8cc-b1df-44f6-bea5-dcf7a54ee35f" providerId="ADAL" clId="{3840EB45-74CA-49F5-8548-3DE287019A31}" dt="2022-12-08T10:52:04.858" v="21371" actId="790"/>
          <ac:spMkLst>
            <pc:docMk/>
            <pc:sldMk cId="3484757520" sldId="485"/>
            <ac:spMk id="9188" creationId="{735CA877-B8AF-4CAC-83FB-0DA3B52A20D6}"/>
          </ac:spMkLst>
        </pc:spChg>
        <pc:spChg chg="mod">
          <ac:chgData name="Kolakowski, Artur" userId="9c34c8cc-b1df-44f6-bea5-dcf7a54ee35f" providerId="ADAL" clId="{3840EB45-74CA-49F5-8548-3DE287019A31}" dt="2022-12-08T10:52:04.861" v="21372" actId="790"/>
          <ac:spMkLst>
            <pc:docMk/>
            <pc:sldMk cId="3484757520" sldId="485"/>
            <ac:spMk id="9189" creationId="{9C7FEA5D-14F7-424D-A58C-763BD9406311}"/>
          </ac:spMkLst>
        </pc:spChg>
        <pc:spChg chg="mod">
          <ac:chgData name="Kolakowski, Artur" userId="9c34c8cc-b1df-44f6-bea5-dcf7a54ee35f" providerId="ADAL" clId="{3840EB45-74CA-49F5-8548-3DE287019A31}" dt="2022-12-08T10:52:04.864" v="21373" actId="790"/>
          <ac:spMkLst>
            <pc:docMk/>
            <pc:sldMk cId="3484757520" sldId="485"/>
            <ac:spMk id="9190" creationId="{70F6B2B0-0912-4DEF-B4B9-DAE20335DC90}"/>
          </ac:spMkLst>
        </pc:spChg>
        <pc:spChg chg="mod">
          <ac:chgData name="Kolakowski, Artur" userId="9c34c8cc-b1df-44f6-bea5-dcf7a54ee35f" providerId="ADAL" clId="{3840EB45-74CA-49F5-8548-3DE287019A31}" dt="2022-12-08T10:52:04.867" v="21374" actId="790"/>
          <ac:spMkLst>
            <pc:docMk/>
            <pc:sldMk cId="3484757520" sldId="485"/>
            <ac:spMk id="9191" creationId="{3FBC16BF-D709-4913-A3B6-EB55D0E4DD2D}"/>
          </ac:spMkLst>
        </pc:spChg>
        <pc:spChg chg="mod">
          <ac:chgData name="Kolakowski, Artur" userId="9c34c8cc-b1df-44f6-bea5-dcf7a54ee35f" providerId="ADAL" clId="{3840EB45-74CA-49F5-8548-3DE287019A31}" dt="2022-12-08T10:52:04.870" v="21375" actId="790"/>
          <ac:spMkLst>
            <pc:docMk/>
            <pc:sldMk cId="3484757520" sldId="485"/>
            <ac:spMk id="9192" creationId="{33620177-C9AC-4CEC-AF82-E966117048C3}"/>
          </ac:spMkLst>
        </pc:spChg>
        <pc:spChg chg="mod">
          <ac:chgData name="Kolakowski, Artur" userId="9c34c8cc-b1df-44f6-bea5-dcf7a54ee35f" providerId="ADAL" clId="{3840EB45-74CA-49F5-8548-3DE287019A31}" dt="2022-12-08T10:52:04.873" v="21376" actId="790"/>
          <ac:spMkLst>
            <pc:docMk/>
            <pc:sldMk cId="3484757520" sldId="485"/>
            <ac:spMk id="9193" creationId="{03D7B18A-9D8B-44C6-9014-9BC06A7C47EA}"/>
          </ac:spMkLst>
        </pc:spChg>
        <pc:spChg chg="mod">
          <ac:chgData name="Kolakowski, Artur" userId="9c34c8cc-b1df-44f6-bea5-dcf7a54ee35f" providerId="ADAL" clId="{3840EB45-74CA-49F5-8548-3DE287019A31}" dt="2022-12-08T10:52:04.878" v="21377" actId="790"/>
          <ac:spMkLst>
            <pc:docMk/>
            <pc:sldMk cId="3484757520" sldId="485"/>
            <ac:spMk id="9194" creationId="{7191FB81-2902-4C06-A867-9762C64C15DB}"/>
          </ac:spMkLst>
        </pc:spChg>
        <pc:spChg chg="mod">
          <ac:chgData name="Kolakowski, Artur" userId="9c34c8cc-b1df-44f6-bea5-dcf7a54ee35f" providerId="ADAL" clId="{3840EB45-74CA-49F5-8548-3DE287019A31}" dt="2022-12-08T10:52:04.880" v="21378" actId="790"/>
          <ac:spMkLst>
            <pc:docMk/>
            <pc:sldMk cId="3484757520" sldId="485"/>
            <ac:spMk id="9195" creationId="{E6DEB8E6-B9E3-4716-9D99-BE2980B0261B}"/>
          </ac:spMkLst>
        </pc:spChg>
        <pc:spChg chg="mod">
          <ac:chgData name="Kolakowski, Artur" userId="9c34c8cc-b1df-44f6-bea5-dcf7a54ee35f" providerId="ADAL" clId="{3840EB45-74CA-49F5-8548-3DE287019A31}" dt="2022-12-08T10:52:04.883" v="21379" actId="790"/>
          <ac:spMkLst>
            <pc:docMk/>
            <pc:sldMk cId="3484757520" sldId="485"/>
            <ac:spMk id="9196" creationId="{155ECBD4-7AB2-472F-877B-752A751AEB71}"/>
          </ac:spMkLst>
        </pc:spChg>
        <pc:spChg chg="mod">
          <ac:chgData name="Kolakowski, Artur" userId="9c34c8cc-b1df-44f6-bea5-dcf7a54ee35f" providerId="ADAL" clId="{3840EB45-74CA-49F5-8548-3DE287019A31}" dt="2022-12-08T10:52:04.886" v="21380" actId="790"/>
          <ac:spMkLst>
            <pc:docMk/>
            <pc:sldMk cId="3484757520" sldId="485"/>
            <ac:spMk id="9197" creationId="{D0D38ACF-9276-4D82-A754-B0D2A56D9B83}"/>
          </ac:spMkLst>
        </pc:spChg>
        <pc:spChg chg="mod">
          <ac:chgData name="Kolakowski, Artur" userId="9c34c8cc-b1df-44f6-bea5-dcf7a54ee35f" providerId="ADAL" clId="{3840EB45-74CA-49F5-8548-3DE287019A31}" dt="2022-12-08T10:52:04.890" v="21381" actId="790"/>
          <ac:spMkLst>
            <pc:docMk/>
            <pc:sldMk cId="3484757520" sldId="485"/>
            <ac:spMk id="9198" creationId="{8FC61180-481B-4FD1-91BB-A3A9207D97E5}"/>
          </ac:spMkLst>
        </pc:spChg>
        <pc:spChg chg="mod">
          <ac:chgData name="Kolakowski, Artur" userId="9c34c8cc-b1df-44f6-bea5-dcf7a54ee35f" providerId="ADAL" clId="{3840EB45-74CA-49F5-8548-3DE287019A31}" dt="2022-12-08T10:52:04.893" v="21382" actId="790"/>
          <ac:spMkLst>
            <pc:docMk/>
            <pc:sldMk cId="3484757520" sldId="485"/>
            <ac:spMk id="9199" creationId="{D8919187-9B3B-47D7-A535-546FB66E8E24}"/>
          </ac:spMkLst>
        </pc:spChg>
        <pc:spChg chg="mod">
          <ac:chgData name="Kolakowski, Artur" userId="9c34c8cc-b1df-44f6-bea5-dcf7a54ee35f" providerId="ADAL" clId="{3840EB45-74CA-49F5-8548-3DE287019A31}" dt="2022-12-08T10:52:04.896" v="21383" actId="790"/>
          <ac:spMkLst>
            <pc:docMk/>
            <pc:sldMk cId="3484757520" sldId="485"/>
            <ac:spMk id="9200" creationId="{2A9BB493-6343-47D8-8C8E-B7D6C9FEFAC7}"/>
          </ac:spMkLst>
        </pc:spChg>
        <pc:spChg chg="mod">
          <ac:chgData name="Kolakowski, Artur" userId="9c34c8cc-b1df-44f6-bea5-dcf7a54ee35f" providerId="ADAL" clId="{3840EB45-74CA-49F5-8548-3DE287019A31}" dt="2022-12-08T10:52:04.900" v="21384" actId="790"/>
          <ac:spMkLst>
            <pc:docMk/>
            <pc:sldMk cId="3484757520" sldId="485"/>
            <ac:spMk id="9201" creationId="{8697CD9C-938B-4C04-8C4E-8ABBD2AD6F5E}"/>
          </ac:spMkLst>
        </pc:spChg>
        <pc:spChg chg="mod">
          <ac:chgData name="Kolakowski, Artur" userId="9c34c8cc-b1df-44f6-bea5-dcf7a54ee35f" providerId="ADAL" clId="{3840EB45-74CA-49F5-8548-3DE287019A31}" dt="2022-12-08T10:52:04.903" v="21385" actId="790"/>
          <ac:spMkLst>
            <pc:docMk/>
            <pc:sldMk cId="3484757520" sldId="485"/>
            <ac:spMk id="9202" creationId="{9BCE10EB-ACD4-4407-AFE7-3097962DDED1}"/>
          </ac:spMkLst>
        </pc:spChg>
        <pc:spChg chg="mod">
          <ac:chgData name="Kolakowski, Artur" userId="9c34c8cc-b1df-44f6-bea5-dcf7a54ee35f" providerId="ADAL" clId="{3840EB45-74CA-49F5-8548-3DE287019A31}" dt="2022-12-08T10:52:04.906" v="21386" actId="790"/>
          <ac:spMkLst>
            <pc:docMk/>
            <pc:sldMk cId="3484757520" sldId="485"/>
            <ac:spMk id="9203" creationId="{4478B7BE-F0B3-4B40-8BCB-3033B8652DFC}"/>
          </ac:spMkLst>
        </pc:spChg>
        <pc:spChg chg="mod">
          <ac:chgData name="Kolakowski, Artur" userId="9c34c8cc-b1df-44f6-bea5-dcf7a54ee35f" providerId="ADAL" clId="{3840EB45-74CA-49F5-8548-3DE287019A31}" dt="2022-12-08T10:52:04.910" v="21387" actId="790"/>
          <ac:spMkLst>
            <pc:docMk/>
            <pc:sldMk cId="3484757520" sldId="485"/>
            <ac:spMk id="9204" creationId="{2642DA34-5E9D-4D6E-93A8-A0478232973A}"/>
          </ac:spMkLst>
        </pc:spChg>
        <pc:spChg chg="mod">
          <ac:chgData name="Kolakowski, Artur" userId="9c34c8cc-b1df-44f6-bea5-dcf7a54ee35f" providerId="ADAL" clId="{3840EB45-74CA-49F5-8548-3DE287019A31}" dt="2022-12-08T10:52:04.913" v="21388" actId="790"/>
          <ac:spMkLst>
            <pc:docMk/>
            <pc:sldMk cId="3484757520" sldId="485"/>
            <ac:spMk id="9205" creationId="{4EAA5F90-AC50-4261-807E-F3D40FE081F2}"/>
          </ac:spMkLst>
        </pc:spChg>
        <pc:spChg chg="mod">
          <ac:chgData name="Kolakowski, Artur" userId="9c34c8cc-b1df-44f6-bea5-dcf7a54ee35f" providerId="ADAL" clId="{3840EB45-74CA-49F5-8548-3DE287019A31}" dt="2022-12-08T10:52:04.916" v="21389" actId="790"/>
          <ac:spMkLst>
            <pc:docMk/>
            <pc:sldMk cId="3484757520" sldId="485"/>
            <ac:spMk id="9206" creationId="{298307BC-0F63-4DAE-940D-96D588480A26}"/>
          </ac:spMkLst>
        </pc:spChg>
        <pc:spChg chg="mod">
          <ac:chgData name="Kolakowski, Artur" userId="9c34c8cc-b1df-44f6-bea5-dcf7a54ee35f" providerId="ADAL" clId="{3840EB45-74CA-49F5-8548-3DE287019A31}" dt="2022-12-08T10:52:04.919" v="21390" actId="790"/>
          <ac:spMkLst>
            <pc:docMk/>
            <pc:sldMk cId="3484757520" sldId="485"/>
            <ac:spMk id="9207" creationId="{200D14FE-1C44-4C55-AAC6-242EA908BFD9}"/>
          </ac:spMkLst>
        </pc:spChg>
        <pc:spChg chg="mod">
          <ac:chgData name="Kolakowski, Artur" userId="9c34c8cc-b1df-44f6-bea5-dcf7a54ee35f" providerId="ADAL" clId="{3840EB45-74CA-49F5-8548-3DE287019A31}" dt="2022-12-08T10:52:04.924" v="21391" actId="790"/>
          <ac:spMkLst>
            <pc:docMk/>
            <pc:sldMk cId="3484757520" sldId="485"/>
            <ac:spMk id="9208" creationId="{236BC0F0-B05C-44E7-B2C3-FB6011DF7D5B}"/>
          </ac:spMkLst>
        </pc:spChg>
        <pc:spChg chg="mod">
          <ac:chgData name="Kolakowski, Artur" userId="9c34c8cc-b1df-44f6-bea5-dcf7a54ee35f" providerId="ADAL" clId="{3840EB45-74CA-49F5-8548-3DE287019A31}" dt="2022-12-08T10:52:04.926" v="21392" actId="790"/>
          <ac:spMkLst>
            <pc:docMk/>
            <pc:sldMk cId="3484757520" sldId="485"/>
            <ac:spMk id="9209" creationId="{C533EF0B-3755-4CB1-AEEA-5BC2516A1B35}"/>
          </ac:spMkLst>
        </pc:spChg>
        <pc:spChg chg="mod">
          <ac:chgData name="Kolakowski, Artur" userId="9c34c8cc-b1df-44f6-bea5-dcf7a54ee35f" providerId="ADAL" clId="{3840EB45-74CA-49F5-8548-3DE287019A31}" dt="2022-12-08T10:52:04.929" v="21393" actId="790"/>
          <ac:spMkLst>
            <pc:docMk/>
            <pc:sldMk cId="3484757520" sldId="485"/>
            <ac:spMk id="9210" creationId="{85358427-4B21-42DF-A524-8567A4F36B40}"/>
          </ac:spMkLst>
        </pc:spChg>
        <pc:spChg chg="mod">
          <ac:chgData name="Kolakowski, Artur" userId="9c34c8cc-b1df-44f6-bea5-dcf7a54ee35f" providerId="ADAL" clId="{3840EB45-74CA-49F5-8548-3DE287019A31}" dt="2022-12-08T10:52:04.932" v="21394" actId="790"/>
          <ac:spMkLst>
            <pc:docMk/>
            <pc:sldMk cId="3484757520" sldId="485"/>
            <ac:spMk id="9211" creationId="{EDC3220C-AD3A-450A-87F6-5BA78D4937D8}"/>
          </ac:spMkLst>
        </pc:spChg>
        <pc:spChg chg="mod">
          <ac:chgData name="Kolakowski, Artur" userId="9c34c8cc-b1df-44f6-bea5-dcf7a54ee35f" providerId="ADAL" clId="{3840EB45-74CA-49F5-8548-3DE287019A31}" dt="2022-12-08T10:52:04.935" v="21395" actId="790"/>
          <ac:spMkLst>
            <pc:docMk/>
            <pc:sldMk cId="3484757520" sldId="485"/>
            <ac:spMk id="9212" creationId="{A84EFF31-C681-4933-BD16-D3D8C5F0CD00}"/>
          </ac:spMkLst>
        </pc:spChg>
        <pc:spChg chg="mod">
          <ac:chgData name="Kolakowski, Artur" userId="9c34c8cc-b1df-44f6-bea5-dcf7a54ee35f" providerId="ADAL" clId="{3840EB45-74CA-49F5-8548-3DE287019A31}" dt="2022-12-08T10:52:04.938" v="21396" actId="790"/>
          <ac:spMkLst>
            <pc:docMk/>
            <pc:sldMk cId="3484757520" sldId="485"/>
            <ac:spMk id="9213" creationId="{7BC9480D-4C03-44A9-A589-924E9D72EABF}"/>
          </ac:spMkLst>
        </pc:spChg>
        <pc:spChg chg="mod">
          <ac:chgData name="Kolakowski, Artur" userId="9c34c8cc-b1df-44f6-bea5-dcf7a54ee35f" providerId="ADAL" clId="{3840EB45-74CA-49F5-8548-3DE287019A31}" dt="2022-12-08T10:52:04.941" v="21397" actId="790"/>
          <ac:spMkLst>
            <pc:docMk/>
            <pc:sldMk cId="3484757520" sldId="485"/>
            <ac:spMk id="9214" creationId="{09524CD0-D136-4C4B-82C3-D0A9F2A584A3}"/>
          </ac:spMkLst>
        </pc:spChg>
        <pc:spChg chg="mod">
          <ac:chgData name="Kolakowski, Artur" userId="9c34c8cc-b1df-44f6-bea5-dcf7a54ee35f" providerId="ADAL" clId="{3840EB45-74CA-49F5-8548-3DE287019A31}" dt="2022-12-08T10:52:04.944" v="21398" actId="790"/>
          <ac:spMkLst>
            <pc:docMk/>
            <pc:sldMk cId="3484757520" sldId="485"/>
            <ac:spMk id="9215" creationId="{D5662EBB-B4F0-49DF-BCA8-E01D396C886D}"/>
          </ac:spMkLst>
        </pc:spChg>
        <pc:spChg chg="mod">
          <ac:chgData name="Kolakowski, Artur" userId="9c34c8cc-b1df-44f6-bea5-dcf7a54ee35f" providerId="ADAL" clId="{3840EB45-74CA-49F5-8548-3DE287019A31}" dt="2022-12-08T10:52:04.948" v="21399" actId="790"/>
          <ac:spMkLst>
            <pc:docMk/>
            <pc:sldMk cId="3484757520" sldId="485"/>
            <ac:spMk id="9216" creationId="{1A43DC3A-5FF7-4222-A548-AD93BAA3592F}"/>
          </ac:spMkLst>
        </pc:spChg>
        <pc:spChg chg="mod">
          <ac:chgData name="Kolakowski, Artur" userId="9c34c8cc-b1df-44f6-bea5-dcf7a54ee35f" providerId="ADAL" clId="{3840EB45-74CA-49F5-8548-3DE287019A31}" dt="2022-12-08T10:52:04.951" v="21400" actId="790"/>
          <ac:spMkLst>
            <pc:docMk/>
            <pc:sldMk cId="3484757520" sldId="485"/>
            <ac:spMk id="9217" creationId="{B4A33FB8-2FC2-4BF1-8054-ADA903FA4354}"/>
          </ac:spMkLst>
        </pc:spChg>
        <pc:spChg chg="mod">
          <ac:chgData name="Kolakowski, Artur" userId="9c34c8cc-b1df-44f6-bea5-dcf7a54ee35f" providerId="ADAL" clId="{3840EB45-74CA-49F5-8548-3DE287019A31}" dt="2022-12-08T10:52:04.955" v="21401" actId="790"/>
          <ac:spMkLst>
            <pc:docMk/>
            <pc:sldMk cId="3484757520" sldId="485"/>
            <ac:spMk id="9218" creationId="{40411446-2BF4-4D4C-8239-787A835A3E35}"/>
          </ac:spMkLst>
        </pc:spChg>
        <pc:spChg chg="mod">
          <ac:chgData name="Kolakowski, Artur" userId="9c34c8cc-b1df-44f6-bea5-dcf7a54ee35f" providerId="ADAL" clId="{3840EB45-74CA-49F5-8548-3DE287019A31}" dt="2022-12-08T10:52:04.958" v="21402" actId="790"/>
          <ac:spMkLst>
            <pc:docMk/>
            <pc:sldMk cId="3484757520" sldId="485"/>
            <ac:spMk id="9219" creationId="{31FE5E51-6490-4D64-B5D0-98275E19A75F}"/>
          </ac:spMkLst>
        </pc:spChg>
        <pc:spChg chg="mod">
          <ac:chgData name="Kolakowski, Artur" userId="9c34c8cc-b1df-44f6-bea5-dcf7a54ee35f" providerId="ADAL" clId="{3840EB45-74CA-49F5-8548-3DE287019A31}" dt="2022-12-08T10:52:04.961" v="21403" actId="790"/>
          <ac:spMkLst>
            <pc:docMk/>
            <pc:sldMk cId="3484757520" sldId="485"/>
            <ac:spMk id="9220" creationId="{6D0C045E-857C-439A-A529-96331BB02831}"/>
          </ac:spMkLst>
        </pc:spChg>
        <pc:spChg chg="mod">
          <ac:chgData name="Kolakowski, Artur" userId="9c34c8cc-b1df-44f6-bea5-dcf7a54ee35f" providerId="ADAL" clId="{3840EB45-74CA-49F5-8548-3DE287019A31}" dt="2022-12-08T10:52:04.963" v="21404" actId="790"/>
          <ac:spMkLst>
            <pc:docMk/>
            <pc:sldMk cId="3484757520" sldId="485"/>
            <ac:spMk id="9221" creationId="{80FFD330-F398-43C7-B454-24E152779027}"/>
          </ac:spMkLst>
        </pc:spChg>
        <pc:spChg chg="mod">
          <ac:chgData name="Kolakowski, Artur" userId="9c34c8cc-b1df-44f6-bea5-dcf7a54ee35f" providerId="ADAL" clId="{3840EB45-74CA-49F5-8548-3DE287019A31}" dt="2022-12-08T10:52:04.966" v="21405" actId="790"/>
          <ac:spMkLst>
            <pc:docMk/>
            <pc:sldMk cId="3484757520" sldId="485"/>
            <ac:spMk id="9222" creationId="{5C48122E-CE9A-45F7-8C71-B3E1C146CA73}"/>
          </ac:spMkLst>
        </pc:spChg>
        <pc:spChg chg="mod">
          <ac:chgData name="Kolakowski, Artur" userId="9c34c8cc-b1df-44f6-bea5-dcf7a54ee35f" providerId="ADAL" clId="{3840EB45-74CA-49F5-8548-3DE287019A31}" dt="2022-12-08T10:52:04.970" v="21406" actId="790"/>
          <ac:spMkLst>
            <pc:docMk/>
            <pc:sldMk cId="3484757520" sldId="485"/>
            <ac:spMk id="9223" creationId="{A14AA1C8-8C94-4CC1-8282-8F39E7BC8284}"/>
          </ac:spMkLst>
        </pc:spChg>
        <pc:spChg chg="mod">
          <ac:chgData name="Kolakowski, Artur" userId="9c34c8cc-b1df-44f6-bea5-dcf7a54ee35f" providerId="ADAL" clId="{3840EB45-74CA-49F5-8548-3DE287019A31}" dt="2022-12-08T10:52:04.973" v="21407" actId="790"/>
          <ac:spMkLst>
            <pc:docMk/>
            <pc:sldMk cId="3484757520" sldId="485"/>
            <ac:spMk id="9224" creationId="{188BF7DB-3618-4A39-9A23-7818560BF67A}"/>
          </ac:spMkLst>
        </pc:spChg>
        <pc:spChg chg="mod">
          <ac:chgData name="Kolakowski, Artur" userId="9c34c8cc-b1df-44f6-bea5-dcf7a54ee35f" providerId="ADAL" clId="{3840EB45-74CA-49F5-8548-3DE287019A31}" dt="2022-12-08T10:52:04.976" v="21408" actId="790"/>
          <ac:spMkLst>
            <pc:docMk/>
            <pc:sldMk cId="3484757520" sldId="485"/>
            <ac:spMk id="9225" creationId="{2CFBDDC3-C2A0-4813-8EA7-3BE680F57C8F}"/>
          </ac:spMkLst>
        </pc:spChg>
        <pc:spChg chg="mod">
          <ac:chgData name="Kolakowski, Artur" userId="9c34c8cc-b1df-44f6-bea5-dcf7a54ee35f" providerId="ADAL" clId="{3840EB45-74CA-49F5-8548-3DE287019A31}" dt="2022-12-08T10:52:04.978" v="21409" actId="790"/>
          <ac:spMkLst>
            <pc:docMk/>
            <pc:sldMk cId="3484757520" sldId="485"/>
            <ac:spMk id="9226" creationId="{DDF7CB7E-6F12-4128-A9E9-BAA9F061C0B6}"/>
          </ac:spMkLst>
        </pc:spChg>
        <pc:spChg chg="mod">
          <ac:chgData name="Kolakowski, Artur" userId="9c34c8cc-b1df-44f6-bea5-dcf7a54ee35f" providerId="ADAL" clId="{3840EB45-74CA-49F5-8548-3DE287019A31}" dt="2022-12-08T10:52:04.981" v="21410" actId="790"/>
          <ac:spMkLst>
            <pc:docMk/>
            <pc:sldMk cId="3484757520" sldId="485"/>
            <ac:spMk id="9227" creationId="{A1658E62-392E-4727-A828-9C4BB09088C7}"/>
          </ac:spMkLst>
        </pc:spChg>
        <pc:spChg chg="mod">
          <ac:chgData name="Kolakowski, Artur" userId="9c34c8cc-b1df-44f6-bea5-dcf7a54ee35f" providerId="ADAL" clId="{3840EB45-74CA-49F5-8548-3DE287019A31}" dt="2022-12-08T10:52:04.984" v="21411" actId="790"/>
          <ac:spMkLst>
            <pc:docMk/>
            <pc:sldMk cId="3484757520" sldId="485"/>
            <ac:spMk id="9228" creationId="{EDCFF936-426E-4544-A686-C3A775E370F7}"/>
          </ac:spMkLst>
        </pc:spChg>
        <pc:spChg chg="mod">
          <ac:chgData name="Kolakowski, Artur" userId="9c34c8cc-b1df-44f6-bea5-dcf7a54ee35f" providerId="ADAL" clId="{3840EB45-74CA-49F5-8548-3DE287019A31}" dt="2022-12-08T10:52:04.988" v="21412" actId="790"/>
          <ac:spMkLst>
            <pc:docMk/>
            <pc:sldMk cId="3484757520" sldId="485"/>
            <ac:spMk id="9229" creationId="{8A49BA8D-A080-4F89-B964-4526E9E9454E}"/>
          </ac:spMkLst>
        </pc:spChg>
        <pc:spChg chg="mod">
          <ac:chgData name="Kolakowski, Artur" userId="9c34c8cc-b1df-44f6-bea5-dcf7a54ee35f" providerId="ADAL" clId="{3840EB45-74CA-49F5-8548-3DE287019A31}" dt="2022-12-08T10:52:04.992" v="21413" actId="790"/>
          <ac:spMkLst>
            <pc:docMk/>
            <pc:sldMk cId="3484757520" sldId="485"/>
            <ac:spMk id="9230" creationId="{27A413EB-B0AC-4849-B284-4A14EFE8CFC6}"/>
          </ac:spMkLst>
        </pc:spChg>
        <pc:spChg chg="mod">
          <ac:chgData name="Kolakowski, Artur" userId="9c34c8cc-b1df-44f6-bea5-dcf7a54ee35f" providerId="ADAL" clId="{3840EB45-74CA-49F5-8548-3DE287019A31}" dt="2022-12-08T10:52:04.995" v="21414" actId="790"/>
          <ac:spMkLst>
            <pc:docMk/>
            <pc:sldMk cId="3484757520" sldId="485"/>
            <ac:spMk id="9231" creationId="{3F276E0F-701E-4785-9F51-96933ADC0C3F}"/>
          </ac:spMkLst>
        </pc:spChg>
        <pc:spChg chg="mod">
          <ac:chgData name="Kolakowski, Artur" userId="9c34c8cc-b1df-44f6-bea5-dcf7a54ee35f" providerId="ADAL" clId="{3840EB45-74CA-49F5-8548-3DE287019A31}" dt="2022-12-08T10:52:04.998" v="21415" actId="790"/>
          <ac:spMkLst>
            <pc:docMk/>
            <pc:sldMk cId="3484757520" sldId="485"/>
            <ac:spMk id="9232" creationId="{1417A110-D085-41F1-931F-367AD301A240}"/>
          </ac:spMkLst>
        </pc:spChg>
        <pc:spChg chg="mod">
          <ac:chgData name="Kolakowski, Artur" userId="9c34c8cc-b1df-44f6-bea5-dcf7a54ee35f" providerId="ADAL" clId="{3840EB45-74CA-49F5-8548-3DE287019A31}" dt="2022-12-08T10:52:05.001" v="21416" actId="790"/>
          <ac:spMkLst>
            <pc:docMk/>
            <pc:sldMk cId="3484757520" sldId="485"/>
            <ac:spMk id="9233" creationId="{9B73CE03-3E9A-49B4-895C-69CA0C0012D2}"/>
          </ac:spMkLst>
        </pc:spChg>
        <pc:spChg chg="mod">
          <ac:chgData name="Kolakowski, Artur" userId="9c34c8cc-b1df-44f6-bea5-dcf7a54ee35f" providerId="ADAL" clId="{3840EB45-74CA-49F5-8548-3DE287019A31}" dt="2022-12-08T10:52:05.004" v="21417" actId="790"/>
          <ac:spMkLst>
            <pc:docMk/>
            <pc:sldMk cId="3484757520" sldId="485"/>
            <ac:spMk id="9234" creationId="{DDC1ABD4-447C-4F3C-853A-B9BF41986F72}"/>
          </ac:spMkLst>
        </pc:spChg>
        <pc:spChg chg="mod">
          <ac:chgData name="Kolakowski, Artur" userId="9c34c8cc-b1df-44f6-bea5-dcf7a54ee35f" providerId="ADAL" clId="{3840EB45-74CA-49F5-8548-3DE287019A31}" dt="2022-12-08T10:52:05.008" v="21418" actId="790"/>
          <ac:spMkLst>
            <pc:docMk/>
            <pc:sldMk cId="3484757520" sldId="485"/>
            <ac:spMk id="9235" creationId="{2EEAD637-9151-4912-93DA-B87244B62F23}"/>
          </ac:spMkLst>
        </pc:spChg>
        <pc:spChg chg="mod">
          <ac:chgData name="Kolakowski, Artur" userId="9c34c8cc-b1df-44f6-bea5-dcf7a54ee35f" providerId="ADAL" clId="{3840EB45-74CA-49F5-8548-3DE287019A31}" dt="2022-12-08T10:52:05.010" v="21419" actId="790"/>
          <ac:spMkLst>
            <pc:docMk/>
            <pc:sldMk cId="3484757520" sldId="485"/>
            <ac:spMk id="9236" creationId="{1AA49198-194E-4A7A-A02D-8F83710520CD}"/>
          </ac:spMkLst>
        </pc:spChg>
        <pc:spChg chg="mod">
          <ac:chgData name="Kolakowski, Artur" userId="9c34c8cc-b1df-44f6-bea5-dcf7a54ee35f" providerId="ADAL" clId="{3840EB45-74CA-49F5-8548-3DE287019A31}" dt="2022-12-08T10:52:05.013" v="21420" actId="790"/>
          <ac:spMkLst>
            <pc:docMk/>
            <pc:sldMk cId="3484757520" sldId="485"/>
            <ac:spMk id="9237" creationId="{39E618C0-F826-4A10-8DD1-8767909E21F5}"/>
          </ac:spMkLst>
        </pc:spChg>
        <pc:spChg chg="mod">
          <ac:chgData name="Kolakowski, Artur" userId="9c34c8cc-b1df-44f6-bea5-dcf7a54ee35f" providerId="ADAL" clId="{3840EB45-74CA-49F5-8548-3DE287019A31}" dt="2022-12-08T10:52:05.016" v="21421" actId="790"/>
          <ac:spMkLst>
            <pc:docMk/>
            <pc:sldMk cId="3484757520" sldId="485"/>
            <ac:spMk id="9238" creationId="{EA7722A8-BB92-4120-8330-FDDE505EE24E}"/>
          </ac:spMkLst>
        </pc:spChg>
        <pc:spChg chg="mod">
          <ac:chgData name="Kolakowski, Artur" userId="9c34c8cc-b1df-44f6-bea5-dcf7a54ee35f" providerId="ADAL" clId="{3840EB45-74CA-49F5-8548-3DE287019A31}" dt="2022-12-08T10:52:05.019" v="21422" actId="790"/>
          <ac:spMkLst>
            <pc:docMk/>
            <pc:sldMk cId="3484757520" sldId="485"/>
            <ac:spMk id="9239" creationId="{B7F2EF96-388F-4098-9E91-AA32941F678D}"/>
          </ac:spMkLst>
        </pc:spChg>
        <pc:spChg chg="mod">
          <ac:chgData name="Kolakowski, Artur" userId="9c34c8cc-b1df-44f6-bea5-dcf7a54ee35f" providerId="ADAL" clId="{3840EB45-74CA-49F5-8548-3DE287019A31}" dt="2022-12-08T10:52:05.022" v="21423" actId="790"/>
          <ac:spMkLst>
            <pc:docMk/>
            <pc:sldMk cId="3484757520" sldId="485"/>
            <ac:spMk id="9240" creationId="{FD0779EF-3D4E-46CB-A8B1-10D34079B43E}"/>
          </ac:spMkLst>
        </pc:spChg>
        <pc:spChg chg="mod">
          <ac:chgData name="Kolakowski, Artur" userId="9c34c8cc-b1df-44f6-bea5-dcf7a54ee35f" providerId="ADAL" clId="{3840EB45-74CA-49F5-8548-3DE287019A31}" dt="2022-12-08T10:52:05.026" v="21424" actId="790"/>
          <ac:spMkLst>
            <pc:docMk/>
            <pc:sldMk cId="3484757520" sldId="485"/>
            <ac:spMk id="9241" creationId="{F29AD4E7-576C-48E8-B1AA-987A4A65BE0D}"/>
          </ac:spMkLst>
        </pc:spChg>
        <pc:spChg chg="mod">
          <ac:chgData name="Kolakowski, Artur" userId="9c34c8cc-b1df-44f6-bea5-dcf7a54ee35f" providerId="ADAL" clId="{3840EB45-74CA-49F5-8548-3DE287019A31}" dt="2022-12-08T10:52:05.028" v="21425" actId="790"/>
          <ac:spMkLst>
            <pc:docMk/>
            <pc:sldMk cId="3484757520" sldId="485"/>
            <ac:spMk id="9242" creationId="{4313CEDE-2ECF-42B8-946D-C9E6BCBDB3D7}"/>
          </ac:spMkLst>
        </pc:spChg>
        <pc:spChg chg="mod">
          <ac:chgData name="Kolakowski, Artur" userId="9c34c8cc-b1df-44f6-bea5-dcf7a54ee35f" providerId="ADAL" clId="{3840EB45-74CA-49F5-8548-3DE287019A31}" dt="2022-12-08T10:52:05.032" v="21426" actId="790"/>
          <ac:spMkLst>
            <pc:docMk/>
            <pc:sldMk cId="3484757520" sldId="485"/>
            <ac:spMk id="9243" creationId="{CC862082-8D52-447F-863A-71EC6059F433}"/>
          </ac:spMkLst>
        </pc:spChg>
        <pc:spChg chg="mod">
          <ac:chgData name="Kolakowski, Artur" userId="9c34c8cc-b1df-44f6-bea5-dcf7a54ee35f" providerId="ADAL" clId="{3840EB45-74CA-49F5-8548-3DE287019A31}" dt="2022-12-08T10:52:05.035" v="21427" actId="790"/>
          <ac:spMkLst>
            <pc:docMk/>
            <pc:sldMk cId="3484757520" sldId="485"/>
            <ac:spMk id="9244" creationId="{6AFE2A09-05D7-4ECE-BBBD-40A5733FAF7A}"/>
          </ac:spMkLst>
        </pc:spChg>
        <pc:spChg chg="mod">
          <ac:chgData name="Kolakowski, Artur" userId="9c34c8cc-b1df-44f6-bea5-dcf7a54ee35f" providerId="ADAL" clId="{3840EB45-74CA-49F5-8548-3DE287019A31}" dt="2022-12-08T10:52:05.038" v="21428" actId="790"/>
          <ac:spMkLst>
            <pc:docMk/>
            <pc:sldMk cId="3484757520" sldId="485"/>
            <ac:spMk id="9245" creationId="{457224E4-4EFC-4BD6-84A2-73E8D84AA2FC}"/>
          </ac:spMkLst>
        </pc:spChg>
        <pc:spChg chg="mod">
          <ac:chgData name="Kolakowski, Artur" userId="9c34c8cc-b1df-44f6-bea5-dcf7a54ee35f" providerId="ADAL" clId="{3840EB45-74CA-49F5-8548-3DE287019A31}" dt="2022-12-08T10:52:05.041" v="21429" actId="790"/>
          <ac:spMkLst>
            <pc:docMk/>
            <pc:sldMk cId="3484757520" sldId="485"/>
            <ac:spMk id="9246" creationId="{F82CE270-7593-4C48-9074-3EBDC36EA47A}"/>
          </ac:spMkLst>
        </pc:spChg>
        <pc:spChg chg="mod">
          <ac:chgData name="Kolakowski, Artur" userId="9c34c8cc-b1df-44f6-bea5-dcf7a54ee35f" providerId="ADAL" clId="{3840EB45-74CA-49F5-8548-3DE287019A31}" dt="2022-12-08T10:52:05.045" v="21430" actId="790"/>
          <ac:spMkLst>
            <pc:docMk/>
            <pc:sldMk cId="3484757520" sldId="485"/>
            <ac:spMk id="9247" creationId="{39BECB90-B0C0-41C7-BDD5-BAE589FCE13E}"/>
          </ac:spMkLst>
        </pc:spChg>
        <pc:spChg chg="mod">
          <ac:chgData name="Kolakowski, Artur" userId="9c34c8cc-b1df-44f6-bea5-dcf7a54ee35f" providerId="ADAL" clId="{3840EB45-74CA-49F5-8548-3DE287019A31}" dt="2022-12-08T10:52:05.047" v="21431" actId="790"/>
          <ac:spMkLst>
            <pc:docMk/>
            <pc:sldMk cId="3484757520" sldId="485"/>
            <ac:spMk id="9248" creationId="{05469F14-BC5C-4FA6-818F-70DE3AC4FB5B}"/>
          </ac:spMkLst>
        </pc:spChg>
        <pc:spChg chg="mod">
          <ac:chgData name="Kolakowski, Artur" userId="9c34c8cc-b1df-44f6-bea5-dcf7a54ee35f" providerId="ADAL" clId="{3840EB45-74CA-49F5-8548-3DE287019A31}" dt="2022-12-08T10:52:05.050" v="21432" actId="790"/>
          <ac:spMkLst>
            <pc:docMk/>
            <pc:sldMk cId="3484757520" sldId="485"/>
            <ac:spMk id="9249" creationId="{4A8335C4-1B92-4D3A-99AB-E3C9DF962EA6}"/>
          </ac:spMkLst>
        </pc:spChg>
        <pc:spChg chg="mod">
          <ac:chgData name="Kolakowski, Artur" userId="9c34c8cc-b1df-44f6-bea5-dcf7a54ee35f" providerId="ADAL" clId="{3840EB45-74CA-49F5-8548-3DE287019A31}" dt="2022-12-08T10:52:05.053" v="21433" actId="790"/>
          <ac:spMkLst>
            <pc:docMk/>
            <pc:sldMk cId="3484757520" sldId="485"/>
            <ac:spMk id="9250" creationId="{7961C020-35EF-454A-B44F-08A94FF56674}"/>
          </ac:spMkLst>
        </pc:spChg>
        <pc:spChg chg="mod">
          <ac:chgData name="Kolakowski, Artur" userId="9c34c8cc-b1df-44f6-bea5-dcf7a54ee35f" providerId="ADAL" clId="{3840EB45-74CA-49F5-8548-3DE287019A31}" dt="2022-12-08T10:52:05.056" v="21434" actId="790"/>
          <ac:spMkLst>
            <pc:docMk/>
            <pc:sldMk cId="3484757520" sldId="485"/>
            <ac:spMk id="9251" creationId="{89ADDDB4-66FD-4591-820C-91AE367FB82D}"/>
          </ac:spMkLst>
        </pc:spChg>
        <pc:spChg chg="mod">
          <ac:chgData name="Kolakowski, Artur" userId="9c34c8cc-b1df-44f6-bea5-dcf7a54ee35f" providerId="ADAL" clId="{3840EB45-74CA-49F5-8548-3DE287019A31}" dt="2022-12-08T10:52:05.060" v="21435" actId="790"/>
          <ac:spMkLst>
            <pc:docMk/>
            <pc:sldMk cId="3484757520" sldId="485"/>
            <ac:spMk id="9252" creationId="{308B8E2F-CE64-452E-BDC2-88721A326801}"/>
          </ac:spMkLst>
        </pc:spChg>
        <pc:spChg chg="mod">
          <ac:chgData name="Kolakowski, Artur" userId="9c34c8cc-b1df-44f6-bea5-dcf7a54ee35f" providerId="ADAL" clId="{3840EB45-74CA-49F5-8548-3DE287019A31}" dt="2022-12-08T10:52:05.062" v="21436" actId="790"/>
          <ac:spMkLst>
            <pc:docMk/>
            <pc:sldMk cId="3484757520" sldId="485"/>
            <ac:spMk id="9253" creationId="{16A8B535-BAEA-4C77-B0A6-BAFBAF46D703}"/>
          </ac:spMkLst>
        </pc:spChg>
        <pc:spChg chg="mod">
          <ac:chgData name="Kolakowski, Artur" userId="9c34c8cc-b1df-44f6-bea5-dcf7a54ee35f" providerId="ADAL" clId="{3840EB45-74CA-49F5-8548-3DE287019A31}" dt="2022-12-08T10:52:05.065" v="21437" actId="790"/>
          <ac:spMkLst>
            <pc:docMk/>
            <pc:sldMk cId="3484757520" sldId="485"/>
            <ac:spMk id="9254" creationId="{6499087E-2BDD-4EC0-86F5-1E31146CC714}"/>
          </ac:spMkLst>
        </pc:spChg>
        <pc:spChg chg="mod">
          <ac:chgData name="Kolakowski, Artur" userId="9c34c8cc-b1df-44f6-bea5-dcf7a54ee35f" providerId="ADAL" clId="{3840EB45-74CA-49F5-8548-3DE287019A31}" dt="2022-12-08T10:52:05.068" v="21438" actId="790"/>
          <ac:spMkLst>
            <pc:docMk/>
            <pc:sldMk cId="3484757520" sldId="485"/>
            <ac:spMk id="9255" creationId="{33FC3FED-75D7-44AC-93E1-782D4D3B6F3A}"/>
          </ac:spMkLst>
        </pc:spChg>
        <pc:spChg chg="mod">
          <ac:chgData name="Kolakowski, Artur" userId="9c34c8cc-b1df-44f6-bea5-dcf7a54ee35f" providerId="ADAL" clId="{3840EB45-74CA-49F5-8548-3DE287019A31}" dt="2022-12-08T10:52:05.072" v="21439" actId="790"/>
          <ac:spMkLst>
            <pc:docMk/>
            <pc:sldMk cId="3484757520" sldId="485"/>
            <ac:spMk id="9256" creationId="{65EC46E3-9F6D-4A39-90E6-A3AD35810E28}"/>
          </ac:spMkLst>
        </pc:spChg>
        <pc:spChg chg="mod">
          <ac:chgData name="Kolakowski, Artur" userId="9c34c8cc-b1df-44f6-bea5-dcf7a54ee35f" providerId="ADAL" clId="{3840EB45-74CA-49F5-8548-3DE287019A31}" dt="2022-12-08T10:52:05.075" v="21440" actId="790"/>
          <ac:spMkLst>
            <pc:docMk/>
            <pc:sldMk cId="3484757520" sldId="485"/>
            <ac:spMk id="9257" creationId="{29D4387F-E002-4895-AA72-1D2E4A3773A8}"/>
          </ac:spMkLst>
        </pc:spChg>
        <pc:spChg chg="mod">
          <ac:chgData name="Kolakowski, Artur" userId="9c34c8cc-b1df-44f6-bea5-dcf7a54ee35f" providerId="ADAL" clId="{3840EB45-74CA-49F5-8548-3DE287019A31}" dt="2022-12-08T10:52:05.078" v="21441" actId="790"/>
          <ac:spMkLst>
            <pc:docMk/>
            <pc:sldMk cId="3484757520" sldId="485"/>
            <ac:spMk id="9258" creationId="{9377E0FE-D325-4B03-85A8-7BC5FC1B8B6A}"/>
          </ac:spMkLst>
        </pc:spChg>
        <pc:spChg chg="mod">
          <ac:chgData name="Kolakowski, Artur" userId="9c34c8cc-b1df-44f6-bea5-dcf7a54ee35f" providerId="ADAL" clId="{3840EB45-74CA-49F5-8548-3DE287019A31}" dt="2022-12-08T10:52:05.081" v="21442" actId="790"/>
          <ac:spMkLst>
            <pc:docMk/>
            <pc:sldMk cId="3484757520" sldId="485"/>
            <ac:spMk id="9259" creationId="{46D3F68A-B13C-4207-AE28-2273E68F83E3}"/>
          </ac:spMkLst>
        </pc:spChg>
        <pc:spChg chg="mod">
          <ac:chgData name="Kolakowski, Artur" userId="9c34c8cc-b1df-44f6-bea5-dcf7a54ee35f" providerId="ADAL" clId="{3840EB45-74CA-49F5-8548-3DE287019A31}" dt="2022-12-08T10:52:05.085" v="21443" actId="790"/>
          <ac:spMkLst>
            <pc:docMk/>
            <pc:sldMk cId="3484757520" sldId="485"/>
            <ac:spMk id="9260" creationId="{5523B090-CB07-4D59-9A5A-F044DB64FE36}"/>
          </ac:spMkLst>
        </pc:spChg>
        <pc:spChg chg="mod">
          <ac:chgData name="Kolakowski, Artur" userId="9c34c8cc-b1df-44f6-bea5-dcf7a54ee35f" providerId="ADAL" clId="{3840EB45-74CA-49F5-8548-3DE287019A31}" dt="2022-12-08T10:52:05.089" v="21444" actId="790"/>
          <ac:spMkLst>
            <pc:docMk/>
            <pc:sldMk cId="3484757520" sldId="485"/>
            <ac:spMk id="9261" creationId="{BB68CA0E-FB23-4681-ACAE-8A4E24AF8948}"/>
          </ac:spMkLst>
        </pc:spChg>
        <pc:spChg chg="mod">
          <ac:chgData name="Kolakowski, Artur" userId="9c34c8cc-b1df-44f6-bea5-dcf7a54ee35f" providerId="ADAL" clId="{3840EB45-74CA-49F5-8548-3DE287019A31}" dt="2022-12-08T10:52:05.092" v="21445" actId="790"/>
          <ac:spMkLst>
            <pc:docMk/>
            <pc:sldMk cId="3484757520" sldId="485"/>
            <ac:spMk id="9262" creationId="{EFB9FD82-58A0-45D9-A7DA-590FAEEE07A2}"/>
          </ac:spMkLst>
        </pc:spChg>
        <pc:spChg chg="mod">
          <ac:chgData name="Kolakowski, Artur" userId="9c34c8cc-b1df-44f6-bea5-dcf7a54ee35f" providerId="ADAL" clId="{3840EB45-74CA-49F5-8548-3DE287019A31}" dt="2022-12-08T10:52:05.095" v="21446" actId="790"/>
          <ac:spMkLst>
            <pc:docMk/>
            <pc:sldMk cId="3484757520" sldId="485"/>
            <ac:spMk id="9263" creationId="{B8DAB3AD-3E1C-46D7-A3F9-FEBB9870CB34}"/>
          </ac:spMkLst>
        </pc:spChg>
        <pc:spChg chg="mod">
          <ac:chgData name="Kolakowski, Artur" userId="9c34c8cc-b1df-44f6-bea5-dcf7a54ee35f" providerId="ADAL" clId="{3840EB45-74CA-49F5-8548-3DE287019A31}" dt="2022-12-08T10:52:05.098" v="21447" actId="790"/>
          <ac:spMkLst>
            <pc:docMk/>
            <pc:sldMk cId="3484757520" sldId="485"/>
            <ac:spMk id="9264" creationId="{C6B5032B-B91D-48BE-BECB-4BE1BDAD8014}"/>
          </ac:spMkLst>
        </pc:spChg>
        <pc:spChg chg="mod">
          <ac:chgData name="Kolakowski, Artur" userId="9c34c8cc-b1df-44f6-bea5-dcf7a54ee35f" providerId="ADAL" clId="{3840EB45-74CA-49F5-8548-3DE287019A31}" dt="2022-12-08T10:52:05.101" v="21448" actId="790"/>
          <ac:spMkLst>
            <pc:docMk/>
            <pc:sldMk cId="3484757520" sldId="485"/>
            <ac:spMk id="9265" creationId="{9E50AA9A-1EE9-4737-892F-073BAABC1A5F}"/>
          </ac:spMkLst>
        </pc:spChg>
        <pc:spChg chg="mod">
          <ac:chgData name="Kolakowski, Artur" userId="9c34c8cc-b1df-44f6-bea5-dcf7a54ee35f" providerId="ADAL" clId="{3840EB45-74CA-49F5-8548-3DE287019A31}" dt="2022-12-08T10:52:05.104" v="21449" actId="790"/>
          <ac:spMkLst>
            <pc:docMk/>
            <pc:sldMk cId="3484757520" sldId="485"/>
            <ac:spMk id="9266" creationId="{E0694A32-773B-4651-A9F8-6491489F8362}"/>
          </ac:spMkLst>
        </pc:spChg>
        <pc:spChg chg="mod">
          <ac:chgData name="Kolakowski, Artur" userId="9c34c8cc-b1df-44f6-bea5-dcf7a54ee35f" providerId="ADAL" clId="{3840EB45-74CA-49F5-8548-3DE287019A31}" dt="2022-12-08T10:52:05.108" v="21450" actId="790"/>
          <ac:spMkLst>
            <pc:docMk/>
            <pc:sldMk cId="3484757520" sldId="485"/>
            <ac:spMk id="9267" creationId="{98F53A58-EEE8-4E4A-AF61-FC6563239901}"/>
          </ac:spMkLst>
        </pc:spChg>
        <pc:spChg chg="mod">
          <ac:chgData name="Kolakowski, Artur" userId="9c34c8cc-b1df-44f6-bea5-dcf7a54ee35f" providerId="ADAL" clId="{3840EB45-74CA-49F5-8548-3DE287019A31}" dt="2022-12-08T10:52:05.111" v="21451" actId="790"/>
          <ac:spMkLst>
            <pc:docMk/>
            <pc:sldMk cId="3484757520" sldId="485"/>
            <ac:spMk id="9268" creationId="{78EDF886-BAEA-4D0B-8B94-6480F5C3E1FE}"/>
          </ac:spMkLst>
        </pc:spChg>
        <pc:spChg chg="mod">
          <ac:chgData name="Kolakowski, Artur" userId="9c34c8cc-b1df-44f6-bea5-dcf7a54ee35f" providerId="ADAL" clId="{3840EB45-74CA-49F5-8548-3DE287019A31}" dt="2022-12-08T10:52:05.114" v="21452" actId="790"/>
          <ac:spMkLst>
            <pc:docMk/>
            <pc:sldMk cId="3484757520" sldId="485"/>
            <ac:spMk id="9269" creationId="{07160C09-77DD-46CB-B6A8-36E1C76C51A6}"/>
          </ac:spMkLst>
        </pc:spChg>
        <pc:spChg chg="mod">
          <ac:chgData name="Kolakowski, Artur" userId="9c34c8cc-b1df-44f6-bea5-dcf7a54ee35f" providerId="ADAL" clId="{3840EB45-74CA-49F5-8548-3DE287019A31}" dt="2022-12-08T10:52:05.118" v="21453" actId="790"/>
          <ac:spMkLst>
            <pc:docMk/>
            <pc:sldMk cId="3484757520" sldId="485"/>
            <ac:spMk id="9270" creationId="{E3D489B6-2D71-453E-868F-787356E32BB7}"/>
          </ac:spMkLst>
        </pc:spChg>
        <pc:spChg chg="mod">
          <ac:chgData name="Kolakowski, Artur" userId="9c34c8cc-b1df-44f6-bea5-dcf7a54ee35f" providerId="ADAL" clId="{3840EB45-74CA-49F5-8548-3DE287019A31}" dt="2022-12-08T10:52:05.121" v="21454" actId="790"/>
          <ac:spMkLst>
            <pc:docMk/>
            <pc:sldMk cId="3484757520" sldId="485"/>
            <ac:spMk id="9271" creationId="{96EC4243-7BE3-4B36-9B32-B9FCB97697B9}"/>
          </ac:spMkLst>
        </pc:spChg>
        <pc:spChg chg="mod">
          <ac:chgData name="Kolakowski, Artur" userId="9c34c8cc-b1df-44f6-bea5-dcf7a54ee35f" providerId="ADAL" clId="{3840EB45-74CA-49F5-8548-3DE287019A31}" dt="2022-12-08T10:52:05.124" v="21455" actId="790"/>
          <ac:spMkLst>
            <pc:docMk/>
            <pc:sldMk cId="3484757520" sldId="485"/>
            <ac:spMk id="9272" creationId="{7B43061B-1CFC-4590-AF07-77B6009ABEC5}"/>
          </ac:spMkLst>
        </pc:spChg>
        <pc:spChg chg="mod">
          <ac:chgData name="Kolakowski, Artur" userId="9c34c8cc-b1df-44f6-bea5-dcf7a54ee35f" providerId="ADAL" clId="{3840EB45-74CA-49F5-8548-3DE287019A31}" dt="2022-12-08T10:52:05.128" v="21456" actId="790"/>
          <ac:spMkLst>
            <pc:docMk/>
            <pc:sldMk cId="3484757520" sldId="485"/>
            <ac:spMk id="9273" creationId="{399A0395-CA38-4EFB-B5E7-5EA3B196EFE8}"/>
          </ac:spMkLst>
        </pc:spChg>
        <pc:spChg chg="mod">
          <ac:chgData name="Kolakowski, Artur" userId="9c34c8cc-b1df-44f6-bea5-dcf7a54ee35f" providerId="ADAL" clId="{3840EB45-74CA-49F5-8548-3DE287019A31}" dt="2022-12-08T10:52:05.131" v="21457" actId="790"/>
          <ac:spMkLst>
            <pc:docMk/>
            <pc:sldMk cId="3484757520" sldId="485"/>
            <ac:spMk id="9274" creationId="{496E0C90-65F5-4921-AD69-668BB8400980}"/>
          </ac:spMkLst>
        </pc:spChg>
        <pc:spChg chg="mod">
          <ac:chgData name="Kolakowski, Artur" userId="9c34c8cc-b1df-44f6-bea5-dcf7a54ee35f" providerId="ADAL" clId="{3840EB45-74CA-49F5-8548-3DE287019A31}" dt="2022-12-08T10:52:05.134" v="21458" actId="790"/>
          <ac:spMkLst>
            <pc:docMk/>
            <pc:sldMk cId="3484757520" sldId="485"/>
            <ac:spMk id="9275" creationId="{56272831-EE4E-433E-AFF0-1712BDD9627F}"/>
          </ac:spMkLst>
        </pc:spChg>
        <pc:spChg chg="mod">
          <ac:chgData name="Kolakowski, Artur" userId="9c34c8cc-b1df-44f6-bea5-dcf7a54ee35f" providerId="ADAL" clId="{3840EB45-74CA-49F5-8548-3DE287019A31}" dt="2022-12-08T10:52:05.138" v="21459" actId="790"/>
          <ac:spMkLst>
            <pc:docMk/>
            <pc:sldMk cId="3484757520" sldId="485"/>
            <ac:spMk id="9276" creationId="{D9343EAB-5B58-40B7-A7CC-08C12B512204}"/>
          </ac:spMkLst>
        </pc:spChg>
        <pc:spChg chg="mod">
          <ac:chgData name="Kolakowski, Artur" userId="9c34c8cc-b1df-44f6-bea5-dcf7a54ee35f" providerId="ADAL" clId="{3840EB45-74CA-49F5-8548-3DE287019A31}" dt="2022-12-08T10:52:05.141" v="21460" actId="790"/>
          <ac:spMkLst>
            <pc:docMk/>
            <pc:sldMk cId="3484757520" sldId="485"/>
            <ac:spMk id="9277" creationId="{921F6F1B-7B47-481D-B0B7-AF0F7B0A7D45}"/>
          </ac:spMkLst>
        </pc:spChg>
        <pc:spChg chg="mod">
          <ac:chgData name="Kolakowski, Artur" userId="9c34c8cc-b1df-44f6-bea5-dcf7a54ee35f" providerId="ADAL" clId="{3840EB45-74CA-49F5-8548-3DE287019A31}" dt="2022-12-08T10:52:05.144" v="21461" actId="790"/>
          <ac:spMkLst>
            <pc:docMk/>
            <pc:sldMk cId="3484757520" sldId="485"/>
            <ac:spMk id="9278" creationId="{91B06BB6-12B1-49A7-9469-6EBB98099682}"/>
          </ac:spMkLst>
        </pc:spChg>
        <pc:spChg chg="mod">
          <ac:chgData name="Kolakowski, Artur" userId="9c34c8cc-b1df-44f6-bea5-dcf7a54ee35f" providerId="ADAL" clId="{3840EB45-74CA-49F5-8548-3DE287019A31}" dt="2022-12-08T10:52:05.147" v="21462" actId="790"/>
          <ac:spMkLst>
            <pc:docMk/>
            <pc:sldMk cId="3484757520" sldId="485"/>
            <ac:spMk id="9279" creationId="{C4707143-A9BD-47F3-9ED1-BF79554C4EAD}"/>
          </ac:spMkLst>
        </pc:spChg>
        <pc:spChg chg="mod">
          <ac:chgData name="Kolakowski, Artur" userId="9c34c8cc-b1df-44f6-bea5-dcf7a54ee35f" providerId="ADAL" clId="{3840EB45-74CA-49F5-8548-3DE287019A31}" dt="2022-12-08T10:52:05.150" v="21463" actId="790"/>
          <ac:spMkLst>
            <pc:docMk/>
            <pc:sldMk cId="3484757520" sldId="485"/>
            <ac:spMk id="9280" creationId="{CFB777FB-37F0-4C79-A8A8-3DE85ED87EDA}"/>
          </ac:spMkLst>
        </pc:spChg>
        <pc:spChg chg="mod">
          <ac:chgData name="Kolakowski, Artur" userId="9c34c8cc-b1df-44f6-bea5-dcf7a54ee35f" providerId="ADAL" clId="{3840EB45-74CA-49F5-8548-3DE287019A31}" dt="2022-12-08T10:52:05.154" v="21464" actId="790"/>
          <ac:spMkLst>
            <pc:docMk/>
            <pc:sldMk cId="3484757520" sldId="485"/>
            <ac:spMk id="9281" creationId="{37A4B11F-6BB9-4DB6-AC8F-4E5A0D819066}"/>
          </ac:spMkLst>
        </pc:spChg>
        <pc:spChg chg="mod">
          <ac:chgData name="Kolakowski, Artur" userId="9c34c8cc-b1df-44f6-bea5-dcf7a54ee35f" providerId="ADAL" clId="{3840EB45-74CA-49F5-8548-3DE287019A31}" dt="2022-12-08T10:52:05.157" v="21465" actId="790"/>
          <ac:spMkLst>
            <pc:docMk/>
            <pc:sldMk cId="3484757520" sldId="485"/>
            <ac:spMk id="9282" creationId="{12135BD8-9631-4C28-97A1-04EFB16F11D1}"/>
          </ac:spMkLst>
        </pc:spChg>
        <pc:spChg chg="mod">
          <ac:chgData name="Kolakowski, Artur" userId="9c34c8cc-b1df-44f6-bea5-dcf7a54ee35f" providerId="ADAL" clId="{3840EB45-74CA-49F5-8548-3DE287019A31}" dt="2022-12-08T10:52:05.160" v="21466" actId="790"/>
          <ac:spMkLst>
            <pc:docMk/>
            <pc:sldMk cId="3484757520" sldId="485"/>
            <ac:spMk id="9283" creationId="{187C9C4D-F5F2-4FF4-82C2-686F5F9AD7C4}"/>
          </ac:spMkLst>
        </pc:spChg>
        <pc:spChg chg="mod">
          <ac:chgData name="Kolakowski, Artur" userId="9c34c8cc-b1df-44f6-bea5-dcf7a54ee35f" providerId="ADAL" clId="{3840EB45-74CA-49F5-8548-3DE287019A31}" dt="2022-12-08T10:52:05.164" v="21467" actId="790"/>
          <ac:spMkLst>
            <pc:docMk/>
            <pc:sldMk cId="3484757520" sldId="485"/>
            <ac:spMk id="9284" creationId="{EECD403B-749D-41C4-97B5-172AD87BE64A}"/>
          </ac:spMkLst>
        </pc:spChg>
        <pc:spChg chg="mod">
          <ac:chgData name="Kolakowski, Artur" userId="9c34c8cc-b1df-44f6-bea5-dcf7a54ee35f" providerId="ADAL" clId="{3840EB45-74CA-49F5-8548-3DE287019A31}" dt="2022-12-08T10:52:05.166" v="21468" actId="790"/>
          <ac:spMkLst>
            <pc:docMk/>
            <pc:sldMk cId="3484757520" sldId="485"/>
            <ac:spMk id="9285" creationId="{D03FBC93-0CC5-4938-A206-810097710A5D}"/>
          </ac:spMkLst>
        </pc:spChg>
        <pc:spChg chg="mod">
          <ac:chgData name="Kolakowski, Artur" userId="9c34c8cc-b1df-44f6-bea5-dcf7a54ee35f" providerId="ADAL" clId="{3840EB45-74CA-49F5-8548-3DE287019A31}" dt="2022-12-08T10:52:05.169" v="21469" actId="790"/>
          <ac:spMkLst>
            <pc:docMk/>
            <pc:sldMk cId="3484757520" sldId="485"/>
            <ac:spMk id="9286" creationId="{2A4A859B-EABA-4763-974F-13C8EA8F42D7}"/>
          </ac:spMkLst>
        </pc:spChg>
        <pc:spChg chg="mod">
          <ac:chgData name="Kolakowski, Artur" userId="9c34c8cc-b1df-44f6-bea5-dcf7a54ee35f" providerId="ADAL" clId="{3840EB45-74CA-49F5-8548-3DE287019A31}" dt="2022-12-08T10:52:05.173" v="21470" actId="790"/>
          <ac:spMkLst>
            <pc:docMk/>
            <pc:sldMk cId="3484757520" sldId="485"/>
            <ac:spMk id="9287" creationId="{4E323793-A7E1-48DE-8015-40EF443E75E8}"/>
          </ac:spMkLst>
        </pc:spChg>
        <pc:spChg chg="mod">
          <ac:chgData name="Kolakowski, Artur" userId="9c34c8cc-b1df-44f6-bea5-dcf7a54ee35f" providerId="ADAL" clId="{3840EB45-74CA-49F5-8548-3DE287019A31}" dt="2022-12-08T10:52:05.176" v="21471" actId="790"/>
          <ac:spMkLst>
            <pc:docMk/>
            <pc:sldMk cId="3484757520" sldId="485"/>
            <ac:spMk id="9288" creationId="{7AA9939C-A1CC-457E-AF44-6818EC76E24B}"/>
          </ac:spMkLst>
        </pc:spChg>
        <pc:spChg chg="mod">
          <ac:chgData name="Kolakowski, Artur" userId="9c34c8cc-b1df-44f6-bea5-dcf7a54ee35f" providerId="ADAL" clId="{3840EB45-74CA-49F5-8548-3DE287019A31}" dt="2022-12-08T10:52:05.180" v="21472" actId="790"/>
          <ac:spMkLst>
            <pc:docMk/>
            <pc:sldMk cId="3484757520" sldId="485"/>
            <ac:spMk id="9289" creationId="{48AACA53-5CBD-4F14-8139-25EB4ECBC468}"/>
          </ac:spMkLst>
        </pc:spChg>
        <pc:spChg chg="mod">
          <ac:chgData name="Kolakowski, Artur" userId="9c34c8cc-b1df-44f6-bea5-dcf7a54ee35f" providerId="ADAL" clId="{3840EB45-74CA-49F5-8548-3DE287019A31}" dt="2022-12-08T10:52:05.184" v="21473" actId="790"/>
          <ac:spMkLst>
            <pc:docMk/>
            <pc:sldMk cId="3484757520" sldId="485"/>
            <ac:spMk id="9290" creationId="{A11EE6D7-A780-4478-985E-4DD2448351E7}"/>
          </ac:spMkLst>
        </pc:spChg>
        <pc:spChg chg="mod">
          <ac:chgData name="Kolakowski, Artur" userId="9c34c8cc-b1df-44f6-bea5-dcf7a54ee35f" providerId="ADAL" clId="{3840EB45-74CA-49F5-8548-3DE287019A31}" dt="2022-12-08T10:52:05.188" v="21474" actId="790"/>
          <ac:spMkLst>
            <pc:docMk/>
            <pc:sldMk cId="3484757520" sldId="485"/>
            <ac:spMk id="9291" creationId="{1D8246D7-F32D-425B-95CF-0CD5D48A0404}"/>
          </ac:spMkLst>
        </pc:spChg>
        <pc:spChg chg="mod">
          <ac:chgData name="Kolakowski, Artur" userId="9c34c8cc-b1df-44f6-bea5-dcf7a54ee35f" providerId="ADAL" clId="{3840EB45-74CA-49F5-8548-3DE287019A31}" dt="2022-12-08T10:52:05.192" v="21475" actId="790"/>
          <ac:spMkLst>
            <pc:docMk/>
            <pc:sldMk cId="3484757520" sldId="485"/>
            <ac:spMk id="9292" creationId="{48563F6A-1EEC-45F7-ACBC-EFF71644EBBD}"/>
          </ac:spMkLst>
        </pc:spChg>
        <pc:spChg chg="mod">
          <ac:chgData name="Kolakowski, Artur" userId="9c34c8cc-b1df-44f6-bea5-dcf7a54ee35f" providerId="ADAL" clId="{3840EB45-74CA-49F5-8548-3DE287019A31}" dt="2022-12-08T10:52:05.196" v="21476" actId="790"/>
          <ac:spMkLst>
            <pc:docMk/>
            <pc:sldMk cId="3484757520" sldId="485"/>
            <ac:spMk id="9293" creationId="{2DC20A5E-0BFA-4676-9178-53D2FA8D32D1}"/>
          </ac:spMkLst>
        </pc:spChg>
        <pc:spChg chg="mod">
          <ac:chgData name="Kolakowski, Artur" userId="9c34c8cc-b1df-44f6-bea5-dcf7a54ee35f" providerId="ADAL" clId="{3840EB45-74CA-49F5-8548-3DE287019A31}" dt="2022-12-08T10:52:05.201" v="21477" actId="790"/>
          <ac:spMkLst>
            <pc:docMk/>
            <pc:sldMk cId="3484757520" sldId="485"/>
            <ac:spMk id="9294" creationId="{A2E2A71A-30B5-44C5-AC45-122E2009B624}"/>
          </ac:spMkLst>
        </pc:spChg>
        <pc:spChg chg="mod">
          <ac:chgData name="Kolakowski, Artur" userId="9c34c8cc-b1df-44f6-bea5-dcf7a54ee35f" providerId="ADAL" clId="{3840EB45-74CA-49F5-8548-3DE287019A31}" dt="2022-12-08T10:52:05.205" v="21478" actId="790"/>
          <ac:spMkLst>
            <pc:docMk/>
            <pc:sldMk cId="3484757520" sldId="485"/>
            <ac:spMk id="9295" creationId="{4C6B0835-6A58-4DE8-A433-E3315211DBE4}"/>
          </ac:spMkLst>
        </pc:spChg>
        <pc:spChg chg="mod">
          <ac:chgData name="Kolakowski, Artur" userId="9c34c8cc-b1df-44f6-bea5-dcf7a54ee35f" providerId="ADAL" clId="{3840EB45-74CA-49F5-8548-3DE287019A31}" dt="2022-12-08T10:52:05.208" v="21479" actId="790"/>
          <ac:spMkLst>
            <pc:docMk/>
            <pc:sldMk cId="3484757520" sldId="485"/>
            <ac:spMk id="9296" creationId="{71A52E5D-A04D-4F61-B0AD-CFE9F143985B}"/>
          </ac:spMkLst>
        </pc:spChg>
        <pc:spChg chg="mod">
          <ac:chgData name="Kolakowski, Artur" userId="9c34c8cc-b1df-44f6-bea5-dcf7a54ee35f" providerId="ADAL" clId="{3840EB45-74CA-49F5-8548-3DE287019A31}" dt="2022-12-08T10:52:05.211" v="21480" actId="790"/>
          <ac:spMkLst>
            <pc:docMk/>
            <pc:sldMk cId="3484757520" sldId="485"/>
            <ac:spMk id="9297" creationId="{1B11382F-64E9-42AF-8002-7E989C4E7C9B}"/>
          </ac:spMkLst>
        </pc:spChg>
        <pc:spChg chg="mod">
          <ac:chgData name="Kolakowski, Artur" userId="9c34c8cc-b1df-44f6-bea5-dcf7a54ee35f" providerId="ADAL" clId="{3840EB45-74CA-49F5-8548-3DE287019A31}" dt="2022-12-08T10:52:05.215" v="21481" actId="790"/>
          <ac:spMkLst>
            <pc:docMk/>
            <pc:sldMk cId="3484757520" sldId="485"/>
            <ac:spMk id="9298" creationId="{6C9BD3F1-DFF1-4D75-BCDF-AA51F14DFD16}"/>
          </ac:spMkLst>
        </pc:spChg>
        <pc:spChg chg="mod">
          <ac:chgData name="Kolakowski, Artur" userId="9c34c8cc-b1df-44f6-bea5-dcf7a54ee35f" providerId="ADAL" clId="{3840EB45-74CA-49F5-8548-3DE287019A31}" dt="2022-12-08T10:52:05.217" v="21482" actId="790"/>
          <ac:spMkLst>
            <pc:docMk/>
            <pc:sldMk cId="3484757520" sldId="485"/>
            <ac:spMk id="9299" creationId="{4364F0AB-DB28-458F-9ABB-099BD22180AF}"/>
          </ac:spMkLst>
        </pc:spChg>
        <pc:spChg chg="mod">
          <ac:chgData name="Kolakowski, Artur" userId="9c34c8cc-b1df-44f6-bea5-dcf7a54ee35f" providerId="ADAL" clId="{3840EB45-74CA-49F5-8548-3DE287019A31}" dt="2022-12-08T10:52:05.221" v="21483" actId="790"/>
          <ac:spMkLst>
            <pc:docMk/>
            <pc:sldMk cId="3484757520" sldId="485"/>
            <ac:spMk id="9300" creationId="{E9998E51-729E-4452-8FFB-035CE0DD64FE}"/>
          </ac:spMkLst>
        </pc:spChg>
        <pc:spChg chg="mod">
          <ac:chgData name="Kolakowski, Artur" userId="9c34c8cc-b1df-44f6-bea5-dcf7a54ee35f" providerId="ADAL" clId="{3840EB45-74CA-49F5-8548-3DE287019A31}" dt="2022-12-08T10:52:05.225" v="21484" actId="790"/>
          <ac:spMkLst>
            <pc:docMk/>
            <pc:sldMk cId="3484757520" sldId="485"/>
            <ac:spMk id="9301" creationId="{881C6FDD-F7F1-431D-8BFC-4FC2274684F6}"/>
          </ac:spMkLst>
        </pc:spChg>
        <pc:spChg chg="mod">
          <ac:chgData name="Kolakowski, Artur" userId="9c34c8cc-b1df-44f6-bea5-dcf7a54ee35f" providerId="ADAL" clId="{3840EB45-74CA-49F5-8548-3DE287019A31}" dt="2022-12-08T10:52:05.228" v="21485" actId="790"/>
          <ac:spMkLst>
            <pc:docMk/>
            <pc:sldMk cId="3484757520" sldId="485"/>
            <ac:spMk id="9302" creationId="{2B9C219C-4344-43FC-8A1C-DBD9473838B3}"/>
          </ac:spMkLst>
        </pc:spChg>
        <pc:spChg chg="mod">
          <ac:chgData name="Kolakowski, Artur" userId="9c34c8cc-b1df-44f6-bea5-dcf7a54ee35f" providerId="ADAL" clId="{3840EB45-74CA-49F5-8548-3DE287019A31}" dt="2022-12-08T10:52:05.231" v="21486" actId="790"/>
          <ac:spMkLst>
            <pc:docMk/>
            <pc:sldMk cId="3484757520" sldId="485"/>
            <ac:spMk id="9303" creationId="{979C6BB0-2A26-41CC-A6AE-A871C2A17CDD}"/>
          </ac:spMkLst>
        </pc:spChg>
        <pc:spChg chg="mod">
          <ac:chgData name="Kolakowski, Artur" userId="9c34c8cc-b1df-44f6-bea5-dcf7a54ee35f" providerId="ADAL" clId="{3840EB45-74CA-49F5-8548-3DE287019A31}" dt="2022-12-08T10:52:05.235" v="21487" actId="790"/>
          <ac:spMkLst>
            <pc:docMk/>
            <pc:sldMk cId="3484757520" sldId="485"/>
            <ac:spMk id="9304" creationId="{E3B365AC-2703-4B2E-8144-9385BCE3BEF6}"/>
          </ac:spMkLst>
        </pc:spChg>
        <pc:spChg chg="mod">
          <ac:chgData name="Kolakowski, Artur" userId="9c34c8cc-b1df-44f6-bea5-dcf7a54ee35f" providerId="ADAL" clId="{3840EB45-74CA-49F5-8548-3DE287019A31}" dt="2022-12-08T10:52:05.239" v="21488" actId="790"/>
          <ac:spMkLst>
            <pc:docMk/>
            <pc:sldMk cId="3484757520" sldId="485"/>
            <ac:spMk id="9305" creationId="{1D0EC18D-1872-42F4-BAF5-27FCC93CF418}"/>
          </ac:spMkLst>
        </pc:spChg>
        <pc:spChg chg="mod">
          <ac:chgData name="Kolakowski, Artur" userId="9c34c8cc-b1df-44f6-bea5-dcf7a54ee35f" providerId="ADAL" clId="{3840EB45-74CA-49F5-8548-3DE287019A31}" dt="2022-12-08T10:52:05.242" v="21489" actId="790"/>
          <ac:spMkLst>
            <pc:docMk/>
            <pc:sldMk cId="3484757520" sldId="485"/>
            <ac:spMk id="9306" creationId="{EBB4129A-DE8C-4C4B-B6B7-D273A754EC1E}"/>
          </ac:spMkLst>
        </pc:spChg>
        <pc:spChg chg="mod">
          <ac:chgData name="Kolakowski, Artur" userId="9c34c8cc-b1df-44f6-bea5-dcf7a54ee35f" providerId="ADAL" clId="{3840EB45-74CA-49F5-8548-3DE287019A31}" dt="2022-12-08T10:52:05.245" v="21490" actId="790"/>
          <ac:spMkLst>
            <pc:docMk/>
            <pc:sldMk cId="3484757520" sldId="485"/>
            <ac:spMk id="9307" creationId="{B2CE5A5D-4655-44A0-AEFB-5B2AB512ED4F}"/>
          </ac:spMkLst>
        </pc:spChg>
        <pc:spChg chg="mod">
          <ac:chgData name="Kolakowski, Artur" userId="9c34c8cc-b1df-44f6-bea5-dcf7a54ee35f" providerId="ADAL" clId="{3840EB45-74CA-49F5-8548-3DE287019A31}" dt="2022-12-08T10:52:05.248" v="21491" actId="790"/>
          <ac:spMkLst>
            <pc:docMk/>
            <pc:sldMk cId="3484757520" sldId="485"/>
            <ac:spMk id="9308" creationId="{B6FDE34F-73A2-44F0-AA42-21EA0F93A0A8}"/>
          </ac:spMkLst>
        </pc:spChg>
        <pc:spChg chg="mod">
          <ac:chgData name="Kolakowski, Artur" userId="9c34c8cc-b1df-44f6-bea5-dcf7a54ee35f" providerId="ADAL" clId="{3840EB45-74CA-49F5-8548-3DE287019A31}" dt="2022-12-08T10:52:05.251" v="21492" actId="790"/>
          <ac:spMkLst>
            <pc:docMk/>
            <pc:sldMk cId="3484757520" sldId="485"/>
            <ac:spMk id="9309" creationId="{F0ADC486-1A76-45A9-9544-692539A0A377}"/>
          </ac:spMkLst>
        </pc:spChg>
        <pc:spChg chg="mod">
          <ac:chgData name="Kolakowski, Artur" userId="9c34c8cc-b1df-44f6-bea5-dcf7a54ee35f" providerId="ADAL" clId="{3840EB45-74CA-49F5-8548-3DE287019A31}" dt="2022-12-08T10:52:05.255" v="21493" actId="790"/>
          <ac:spMkLst>
            <pc:docMk/>
            <pc:sldMk cId="3484757520" sldId="485"/>
            <ac:spMk id="9310" creationId="{523EEE23-2CDE-476A-9BAD-793CA2A7B2A1}"/>
          </ac:spMkLst>
        </pc:spChg>
        <pc:spChg chg="mod">
          <ac:chgData name="Kolakowski, Artur" userId="9c34c8cc-b1df-44f6-bea5-dcf7a54ee35f" providerId="ADAL" clId="{3840EB45-74CA-49F5-8548-3DE287019A31}" dt="2022-12-08T10:52:05.258" v="21494" actId="790"/>
          <ac:spMkLst>
            <pc:docMk/>
            <pc:sldMk cId="3484757520" sldId="485"/>
            <ac:spMk id="9311" creationId="{30134261-F1D3-4048-ACEB-6C6175D52A9B}"/>
          </ac:spMkLst>
        </pc:spChg>
        <pc:spChg chg="mod">
          <ac:chgData name="Kolakowski, Artur" userId="9c34c8cc-b1df-44f6-bea5-dcf7a54ee35f" providerId="ADAL" clId="{3840EB45-74CA-49F5-8548-3DE287019A31}" dt="2022-12-08T10:52:05.262" v="21495" actId="790"/>
          <ac:spMkLst>
            <pc:docMk/>
            <pc:sldMk cId="3484757520" sldId="485"/>
            <ac:spMk id="9312" creationId="{A92D41E2-76D9-4EBF-A67A-1C634613C5FE}"/>
          </ac:spMkLst>
        </pc:spChg>
        <pc:spChg chg="mod">
          <ac:chgData name="Kolakowski, Artur" userId="9c34c8cc-b1df-44f6-bea5-dcf7a54ee35f" providerId="ADAL" clId="{3840EB45-74CA-49F5-8548-3DE287019A31}" dt="2022-12-08T10:52:05.265" v="21496" actId="790"/>
          <ac:spMkLst>
            <pc:docMk/>
            <pc:sldMk cId="3484757520" sldId="485"/>
            <ac:spMk id="9313" creationId="{C8B5B9E0-010E-437D-BF40-E7252E8A76EE}"/>
          </ac:spMkLst>
        </pc:spChg>
        <pc:spChg chg="mod">
          <ac:chgData name="Kolakowski, Artur" userId="9c34c8cc-b1df-44f6-bea5-dcf7a54ee35f" providerId="ADAL" clId="{3840EB45-74CA-49F5-8548-3DE287019A31}" dt="2022-12-08T10:52:05.268" v="21497" actId="790"/>
          <ac:spMkLst>
            <pc:docMk/>
            <pc:sldMk cId="3484757520" sldId="485"/>
            <ac:spMk id="9314" creationId="{106D6865-93BE-427A-B0FF-EE3B9CBDEB5E}"/>
          </ac:spMkLst>
        </pc:spChg>
        <pc:spChg chg="mod">
          <ac:chgData name="Kolakowski, Artur" userId="9c34c8cc-b1df-44f6-bea5-dcf7a54ee35f" providerId="ADAL" clId="{3840EB45-74CA-49F5-8548-3DE287019A31}" dt="2022-12-08T10:52:05.272" v="21498" actId="790"/>
          <ac:spMkLst>
            <pc:docMk/>
            <pc:sldMk cId="3484757520" sldId="485"/>
            <ac:spMk id="9315" creationId="{FB72932C-0377-4207-BF49-8231EB9F0079}"/>
          </ac:spMkLst>
        </pc:spChg>
        <pc:spChg chg="mod">
          <ac:chgData name="Kolakowski, Artur" userId="9c34c8cc-b1df-44f6-bea5-dcf7a54ee35f" providerId="ADAL" clId="{3840EB45-74CA-49F5-8548-3DE287019A31}" dt="2022-12-08T10:52:05.276" v="21499" actId="790"/>
          <ac:spMkLst>
            <pc:docMk/>
            <pc:sldMk cId="3484757520" sldId="485"/>
            <ac:spMk id="9316" creationId="{AEFDAD8B-9B99-4101-BEA1-EB8F7E32A27C}"/>
          </ac:spMkLst>
        </pc:spChg>
        <pc:spChg chg="mod">
          <ac:chgData name="Kolakowski, Artur" userId="9c34c8cc-b1df-44f6-bea5-dcf7a54ee35f" providerId="ADAL" clId="{3840EB45-74CA-49F5-8548-3DE287019A31}" dt="2022-12-08T10:52:05.279" v="21500" actId="790"/>
          <ac:spMkLst>
            <pc:docMk/>
            <pc:sldMk cId="3484757520" sldId="485"/>
            <ac:spMk id="9317" creationId="{31D78B62-ADB3-40A9-A899-8726C761C9C3}"/>
          </ac:spMkLst>
        </pc:spChg>
        <pc:spChg chg="mod">
          <ac:chgData name="Kolakowski, Artur" userId="9c34c8cc-b1df-44f6-bea5-dcf7a54ee35f" providerId="ADAL" clId="{3840EB45-74CA-49F5-8548-3DE287019A31}" dt="2022-12-08T10:52:05.283" v="21501" actId="790"/>
          <ac:spMkLst>
            <pc:docMk/>
            <pc:sldMk cId="3484757520" sldId="485"/>
            <ac:spMk id="9318" creationId="{998CBAC1-45EA-4818-BE22-68D30C7A0FE8}"/>
          </ac:spMkLst>
        </pc:spChg>
        <pc:spChg chg="mod">
          <ac:chgData name="Kolakowski, Artur" userId="9c34c8cc-b1df-44f6-bea5-dcf7a54ee35f" providerId="ADAL" clId="{3840EB45-74CA-49F5-8548-3DE287019A31}" dt="2022-12-08T10:52:05.286" v="21502" actId="790"/>
          <ac:spMkLst>
            <pc:docMk/>
            <pc:sldMk cId="3484757520" sldId="485"/>
            <ac:spMk id="9319" creationId="{7120BD15-948A-47B4-8A7C-832F94FD4308}"/>
          </ac:spMkLst>
        </pc:spChg>
        <pc:spChg chg="mod">
          <ac:chgData name="Kolakowski, Artur" userId="9c34c8cc-b1df-44f6-bea5-dcf7a54ee35f" providerId="ADAL" clId="{3840EB45-74CA-49F5-8548-3DE287019A31}" dt="2022-12-08T10:52:05.290" v="21503" actId="790"/>
          <ac:spMkLst>
            <pc:docMk/>
            <pc:sldMk cId="3484757520" sldId="485"/>
            <ac:spMk id="9320" creationId="{D2094B66-7829-4946-8641-88D1719A3C17}"/>
          </ac:spMkLst>
        </pc:spChg>
        <pc:spChg chg="mod">
          <ac:chgData name="Kolakowski, Artur" userId="9c34c8cc-b1df-44f6-bea5-dcf7a54ee35f" providerId="ADAL" clId="{3840EB45-74CA-49F5-8548-3DE287019A31}" dt="2022-12-08T10:52:05.293" v="21504" actId="790"/>
          <ac:spMkLst>
            <pc:docMk/>
            <pc:sldMk cId="3484757520" sldId="485"/>
            <ac:spMk id="9321" creationId="{DA52935A-72E6-40A6-A916-B1A4723D88F5}"/>
          </ac:spMkLst>
        </pc:spChg>
        <pc:spChg chg="mod">
          <ac:chgData name="Kolakowski, Artur" userId="9c34c8cc-b1df-44f6-bea5-dcf7a54ee35f" providerId="ADAL" clId="{3840EB45-74CA-49F5-8548-3DE287019A31}" dt="2022-12-08T10:52:05.296" v="21505" actId="790"/>
          <ac:spMkLst>
            <pc:docMk/>
            <pc:sldMk cId="3484757520" sldId="485"/>
            <ac:spMk id="9322" creationId="{B4E664F0-B4E9-482A-A775-D9ACF607BCE8}"/>
          </ac:spMkLst>
        </pc:spChg>
        <pc:spChg chg="mod">
          <ac:chgData name="Kolakowski, Artur" userId="9c34c8cc-b1df-44f6-bea5-dcf7a54ee35f" providerId="ADAL" clId="{3840EB45-74CA-49F5-8548-3DE287019A31}" dt="2022-12-08T10:52:05.298" v="21506" actId="790"/>
          <ac:spMkLst>
            <pc:docMk/>
            <pc:sldMk cId="3484757520" sldId="485"/>
            <ac:spMk id="9323" creationId="{1B14C725-2510-45DF-8C98-7E175D7837D0}"/>
          </ac:spMkLst>
        </pc:spChg>
        <pc:spChg chg="mod">
          <ac:chgData name="Kolakowski, Artur" userId="9c34c8cc-b1df-44f6-bea5-dcf7a54ee35f" providerId="ADAL" clId="{3840EB45-74CA-49F5-8548-3DE287019A31}" dt="2022-12-08T10:52:05.302" v="21507" actId="790"/>
          <ac:spMkLst>
            <pc:docMk/>
            <pc:sldMk cId="3484757520" sldId="485"/>
            <ac:spMk id="9324" creationId="{5B4CEA8D-EF6D-4D56-9226-F7F02848A29F}"/>
          </ac:spMkLst>
        </pc:spChg>
        <pc:spChg chg="mod">
          <ac:chgData name="Kolakowski, Artur" userId="9c34c8cc-b1df-44f6-bea5-dcf7a54ee35f" providerId="ADAL" clId="{3840EB45-74CA-49F5-8548-3DE287019A31}" dt="2022-12-08T10:52:05.305" v="21508" actId="790"/>
          <ac:spMkLst>
            <pc:docMk/>
            <pc:sldMk cId="3484757520" sldId="485"/>
            <ac:spMk id="9325" creationId="{A1B2DB83-E78E-4543-A5BB-E7A695063911}"/>
          </ac:spMkLst>
        </pc:spChg>
        <pc:spChg chg="mod">
          <ac:chgData name="Kolakowski, Artur" userId="9c34c8cc-b1df-44f6-bea5-dcf7a54ee35f" providerId="ADAL" clId="{3840EB45-74CA-49F5-8548-3DE287019A31}" dt="2022-12-08T10:52:05.308" v="21509" actId="790"/>
          <ac:spMkLst>
            <pc:docMk/>
            <pc:sldMk cId="3484757520" sldId="485"/>
            <ac:spMk id="9326" creationId="{A324DB99-676A-42DA-A5F8-6903EFC1560C}"/>
          </ac:spMkLst>
        </pc:spChg>
        <pc:spChg chg="mod">
          <ac:chgData name="Kolakowski, Artur" userId="9c34c8cc-b1df-44f6-bea5-dcf7a54ee35f" providerId="ADAL" clId="{3840EB45-74CA-49F5-8548-3DE287019A31}" dt="2022-12-08T10:52:05.312" v="21510" actId="790"/>
          <ac:spMkLst>
            <pc:docMk/>
            <pc:sldMk cId="3484757520" sldId="485"/>
            <ac:spMk id="9327" creationId="{06BBB223-D234-44FA-8E6A-574C0CCE8F83}"/>
          </ac:spMkLst>
        </pc:spChg>
        <pc:spChg chg="mod">
          <ac:chgData name="Kolakowski, Artur" userId="9c34c8cc-b1df-44f6-bea5-dcf7a54ee35f" providerId="ADAL" clId="{3840EB45-74CA-49F5-8548-3DE287019A31}" dt="2022-12-08T10:52:05.315" v="21511" actId="790"/>
          <ac:spMkLst>
            <pc:docMk/>
            <pc:sldMk cId="3484757520" sldId="485"/>
            <ac:spMk id="9328" creationId="{41A1CDC3-B241-4199-9475-B4AB45AC7A70}"/>
          </ac:spMkLst>
        </pc:spChg>
        <pc:spChg chg="mod">
          <ac:chgData name="Kolakowski, Artur" userId="9c34c8cc-b1df-44f6-bea5-dcf7a54ee35f" providerId="ADAL" clId="{3840EB45-74CA-49F5-8548-3DE287019A31}" dt="2022-12-08T10:52:05.319" v="21512" actId="790"/>
          <ac:spMkLst>
            <pc:docMk/>
            <pc:sldMk cId="3484757520" sldId="485"/>
            <ac:spMk id="9329" creationId="{0A67699E-0398-4CED-AA78-52852F7BA1A2}"/>
          </ac:spMkLst>
        </pc:spChg>
        <pc:spChg chg="mod">
          <ac:chgData name="Kolakowski, Artur" userId="9c34c8cc-b1df-44f6-bea5-dcf7a54ee35f" providerId="ADAL" clId="{3840EB45-74CA-49F5-8548-3DE287019A31}" dt="2022-12-08T10:52:05.322" v="21513" actId="790"/>
          <ac:spMkLst>
            <pc:docMk/>
            <pc:sldMk cId="3484757520" sldId="485"/>
            <ac:spMk id="9330" creationId="{480EE428-4C4C-40F8-BBE0-2DBA6389B735}"/>
          </ac:spMkLst>
        </pc:spChg>
        <pc:spChg chg="mod">
          <ac:chgData name="Kolakowski, Artur" userId="9c34c8cc-b1df-44f6-bea5-dcf7a54ee35f" providerId="ADAL" clId="{3840EB45-74CA-49F5-8548-3DE287019A31}" dt="2022-12-08T10:52:05.326" v="21514" actId="790"/>
          <ac:spMkLst>
            <pc:docMk/>
            <pc:sldMk cId="3484757520" sldId="485"/>
            <ac:spMk id="9331" creationId="{3D5868E6-86DF-4F95-9624-410F5FECC8DF}"/>
          </ac:spMkLst>
        </pc:spChg>
        <pc:spChg chg="mod">
          <ac:chgData name="Kolakowski, Artur" userId="9c34c8cc-b1df-44f6-bea5-dcf7a54ee35f" providerId="ADAL" clId="{3840EB45-74CA-49F5-8548-3DE287019A31}" dt="2022-12-08T10:52:05.328" v="21515" actId="790"/>
          <ac:spMkLst>
            <pc:docMk/>
            <pc:sldMk cId="3484757520" sldId="485"/>
            <ac:spMk id="9332" creationId="{C3A906EC-CC40-437C-BEAB-64FB8858F9D4}"/>
          </ac:spMkLst>
        </pc:spChg>
        <pc:spChg chg="mod">
          <ac:chgData name="Kolakowski, Artur" userId="9c34c8cc-b1df-44f6-bea5-dcf7a54ee35f" providerId="ADAL" clId="{3840EB45-74CA-49F5-8548-3DE287019A31}" dt="2022-12-08T10:52:05.332" v="21516" actId="790"/>
          <ac:spMkLst>
            <pc:docMk/>
            <pc:sldMk cId="3484757520" sldId="485"/>
            <ac:spMk id="9333" creationId="{0755637C-0A41-47A6-AED3-0039985D1678}"/>
          </ac:spMkLst>
        </pc:spChg>
        <pc:spChg chg="mod">
          <ac:chgData name="Kolakowski, Artur" userId="9c34c8cc-b1df-44f6-bea5-dcf7a54ee35f" providerId="ADAL" clId="{3840EB45-74CA-49F5-8548-3DE287019A31}" dt="2022-12-08T10:52:05.334" v="21517" actId="790"/>
          <ac:spMkLst>
            <pc:docMk/>
            <pc:sldMk cId="3484757520" sldId="485"/>
            <ac:spMk id="9334" creationId="{60D8987F-652C-422D-A0E2-6191E8EAC608}"/>
          </ac:spMkLst>
        </pc:spChg>
        <pc:spChg chg="mod">
          <ac:chgData name="Kolakowski, Artur" userId="9c34c8cc-b1df-44f6-bea5-dcf7a54ee35f" providerId="ADAL" clId="{3840EB45-74CA-49F5-8548-3DE287019A31}" dt="2022-12-08T10:52:05.338" v="21518" actId="790"/>
          <ac:spMkLst>
            <pc:docMk/>
            <pc:sldMk cId="3484757520" sldId="485"/>
            <ac:spMk id="9335" creationId="{6A338645-742A-4CC1-B9B3-DE26BD48931B}"/>
          </ac:spMkLst>
        </pc:spChg>
        <pc:spChg chg="mod">
          <ac:chgData name="Kolakowski, Artur" userId="9c34c8cc-b1df-44f6-bea5-dcf7a54ee35f" providerId="ADAL" clId="{3840EB45-74CA-49F5-8548-3DE287019A31}" dt="2022-12-08T10:52:05.341" v="21519" actId="790"/>
          <ac:spMkLst>
            <pc:docMk/>
            <pc:sldMk cId="3484757520" sldId="485"/>
            <ac:spMk id="9336" creationId="{97568C3E-5CD2-4AB6-860E-2EE26ACD6E75}"/>
          </ac:spMkLst>
        </pc:spChg>
        <pc:spChg chg="mod">
          <ac:chgData name="Kolakowski, Artur" userId="9c34c8cc-b1df-44f6-bea5-dcf7a54ee35f" providerId="ADAL" clId="{3840EB45-74CA-49F5-8548-3DE287019A31}" dt="2022-12-08T10:52:05.344" v="21520" actId="790"/>
          <ac:spMkLst>
            <pc:docMk/>
            <pc:sldMk cId="3484757520" sldId="485"/>
            <ac:spMk id="9337" creationId="{3ED943E1-65C7-44AC-B700-0BF2550CE783}"/>
          </ac:spMkLst>
        </pc:spChg>
        <pc:spChg chg="mod">
          <ac:chgData name="Kolakowski, Artur" userId="9c34c8cc-b1df-44f6-bea5-dcf7a54ee35f" providerId="ADAL" clId="{3840EB45-74CA-49F5-8548-3DE287019A31}" dt="2022-12-08T10:52:05.348" v="21521" actId="790"/>
          <ac:spMkLst>
            <pc:docMk/>
            <pc:sldMk cId="3484757520" sldId="485"/>
            <ac:spMk id="9338" creationId="{85459E22-8D18-4337-97B3-3B789D9B0E48}"/>
          </ac:spMkLst>
        </pc:spChg>
        <pc:spChg chg="mod">
          <ac:chgData name="Kolakowski, Artur" userId="9c34c8cc-b1df-44f6-bea5-dcf7a54ee35f" providerId="ADAL" clId="{3840EB45-74CA-49F5-8548-3DE287019A31}" dt="2022-12-08T10:52:05.352" v="21522" actId="790"/>
          <ac:spMkLst>
            <pc:docMk/>
            <pc:sldMk cId="3484757520" sldId="485"/>
            <ac:spMk id="9339" creationId="{8676FA68-AE8E-47BC-9948-71FD5A5604AE}"/>
          </ac:spMkLst>
        </pc:spChg>
        <pc:spChg chg="mod">
          <ac:chgData name="Kolakowski, Artur" userId="9c34c8cc-b1df-44f6-bea5-dcf7a54ee35f" providerId="ADAL" clId="{3840EB45-74CA-49F5-8548-3DE287019A31}" dt="2022-12-08T10:52:05.355" v="21523" actId="790"/>
          <ac:spMkLst>
            <pc:docMk/>
            <pc:sldMk cId="3484757520" sldId="485"/>
            <ac:spMk id="9340" creationId="{21E80EEA-3F29-4D5D-842A-4648399F626F}"/>
          </ac:spMkLst>
        </pc:spChg>
        <pc:spChg chg="mod">
          <ac:chgData name="Kolakowski, Artur" userId="9c34c8cc-b1df-44f6-bea5-dcf7a54ee35f" providerId="ADAL" clId="{3840EB45-74CA-49F5-8548-3DE287019A31}" dt="2022-12-08T10:52:05.358" v="21524" actId="790"/>
          <ac:spMkLst>
            <pc:docMk/>
            <pc:sldMk cId="3484757520" sldId="485"/>
            <ac:spMk id="9341" creationId="{AFFA5EFE-C01E-494A-B3E1-AADD80C31E18}"/>
          </ac:spMkLst>
        </pc:spChg>
        <pc:spChg chg="mod">
          <ac:chgData name="Kolakowski, Artur" userId="9c34c8cc-b1df-44f6-bea5-dcf7a54ee35f" providerId="ADAL" clId="{3840EB45-74CA-49F5-8548-3DE287019A31}" dt="2022-12-08T10:52:05.362" v="21525" actId="790"/>
          <ac:spMkLst>
            <pc:docMk/>
            <pc:sldMk cId="3484757520" sldId="485"/>
            <ac:spMk id="9342" creationId="{F3842694-FDE2-4898-87BB-D1C88DABBAD4}"/>
          </ac:spMkLst>
        </pc:spChg>
        <pc:spChg chg="mod">
          <ac:chgData name="Kolakowski, Artur" userId="9c34c8cc-b1df-44f6-bea5-dcf7a54ee35f" providerId="ADAL" clId="{3840EB45-74CA-49F5-8548-3DE287019A31}" dt="2022-12-08T10:52:05.365" v="21526" actId="790"/>
          <ac:spMkLst>
            <pc:docMk/>
            <pc:sldMk cId="3484757520" sldId="485"/>
            <ac:spMk id="9343" creationId="{22E26311-80F3-4E79-8282-F363644550DA}"/>
          </ac:spMkLst>
        </pc:spChg>
        <pc:spChg chg="mod">
          <ac:chgData name="Kolakowski, Artur" userId="9c34c8cc-b1df-44f6-bea5-dcf7a54ee35f" providerId="ADAL" clId="{3840EB45-74CA-49F5-8548-3DE287019A31}" dt="2022-12-08T10:52:05.368" v="21527" actId="790"/>
          <ac:spMkLst>
            <pc:docMk/>
            <pc:sldMk cId="3484757520" sldId="485"/>
            <ac:spMk id="9344" creationId="{9A5906CA-4107-48A4-BF1F-572A266604C1}"/>
          </ac:spMkLst>
        </pc:spChg>
        <pc:spChg chg="mod">
          <ac:chgData name="Kolakowski, Artur" userId="9c34c8cc-b1df-44f6-bea5-dcf7a54ee35f" providerId="ADAL" clId="{3840EB45-74CA-49F5-8548-3DE287019A31}" dt="2022-12-08T10:52:05.371" v="21528" actId="790"/>
          <ac:spMkLst>
            <pc:docMk/>
            <pc:sldMk cId="3484757520" sldId="485"/>
            <ac:spMk id="9345" creationId="{E83A69F3-A705-472B-9F4A-E6940E82CA18}"/>
          </ac:spMkLst>
        </pc:spChg>
        <pc:spChg chg="mod">
          <ac:chgData name="Kolakowski, Artur" userId="9c34c8cc-b1df-44f6-bea5-dcf7a54ee35f" providerId="ADAL" clId="{3840EB45-74CA-49F5-8548-3DE287019A31}" dt="2022-12-08T10:52:05.376" v="21529" actId="790"/>
          <ac:spMkLst>
            <pc:docMk/>
            <pc:sldMk cId="3484757520" sldId="485"/>
            <ac:spMk id="9346" creationId="{5EED1E3D-F172-4136-A1EF-D919492D2268}"/>
          </ac:spMkLst>
        </pc:spChg>
        <pc:spChg chg="mod">
          <ac:chgData name="Kolakowski, Artur" userId="9c34c8cc-b1df-44f6-bea5-dcf7a54ee35f" providerId="ADAL" clId="{3840EB45-74CA-49F5-8548-3DE287019A31}" dt="2022-12-08T10:52:05.379" v="21530" actId="790"/>
          <ac:spMkLst>
            <pc:docMk/>
            <pc:sldMk cId="3484757520" sldId="485"/>
            <ac:spMk id="9347" creationId="{3724A880-8CB9-4EF7-A91A-AED52C6A4E82}"/>
          </ac:spMkLst>
        </pc:spChg>
        <pc:spChg chg="mod">
          <ac:chgData name="Kolakowski, Artur" userId="9c34c8cc-b1df-44f6-bea5-dcf7a54ee35f" providerId="ADAL" clId="{3840EB45-74CA-49F5-8548-3DE287019A31}" dt="2022-12-08T10:52:05.383" v="21531" actId="790"/>
          <ac:spMkLst>
            <pc:docMk/>
            <pc:sldMk cId="3484757520" sldId="485"/>
            <ac:spMk id="9348" creationId="{EA39118D-FA4B-4D1E-AB61-C5DDCF5D30D7}"/>
          </ac:spMkLst>
        </pc:spChg>
        <pc:spChg chg="mod">
          <ac:chgData name="Kolakowski, Artur" userId="9c34c8cc-b1df-44f6-bea5-dcf7a54ee35f" providerId="ADAL" clId="{3840EB45-74CA-49F5-8548-3DE287019A31}" dt="2022-12-08T10:52:05.388" v="21532" actId="790"/>
          <ac:spMkLst>
            <pc:docMk/>
            <pc:sldMk cId="3484757520" sldId="485"/>
            <ac:spMk id="9349" creationId="{40D6059C-CC0E-469D-930D-A3EDA95A83C3}"/>
          </ac:spMkLst>
        </pc:spChg>
        <pc:spChg chg="mod">
          <ac:chgData name="Kolakowski, Artur" userId="9c34c8cc-b1df-44f6-bea5-dcf7a54ee35f" providerId="ADAL" clId="{3840EB45-74CA-49F5-8548-3DE287019A31}" dt="2022-12-08T10:52:05.395" v="21533" actId="790"/>
          <ac:spMkLst>
            <pc:docMk/>
            <pc:sldMk cId="3484757520" sldId="485"/>
            <ac:spMk id="9350" creationId="{A50EAA08-551C-4CD8-B8B6-E64F83FF177E}"/>
          </ac:spMkLst>
        </pc:spChg>
        <pc:spChg chg="mod">
          <ac:chgData name="Kolakowski, Artur" userId="9c34c8cc-b1df-44f6-bea5-dcf7a54ee35f" providerId="ADAL" clId="{3840EB45-74CA-49F5-8548-3DE287019A31}" dt="2022-12-08T10:52:05.399" v="21534" actId="790"/>
          <ac:spMkLst>
            <pc:docMk/>
            <pc:sldMk cId="3484757520" sldId="485"/>
            <ac:spMk id="9351" creationId="{C1442466-A1E6-4434-B456-E21506C9B9BB}"/>
          </ac:spMkLst>
        </pc:spChg>
        <pc:spChg chg="mod">
          <ac:chgData name="Kolakowski, Artur" userId="9c34c8cc-b1df-44f6-bea5-dcf7a54ee35f" providerId="ADAL" clId="{3840EB45-74CA-49F5-8548-3DE287019A31}" dt="2022-12-08T10:52:05.403" v="21535" actId="790"/>
          <ac:spMkLst>
            <pc:docMk/>
            <pc:sldMk cId="3484757520" sldId="485"/>
            <ac:spMk id="9352" creationId="{EA857E2E-DA96-42BD-B0E9-71E78ED2A5FF}"/>
          </ac:spMkLst>
        </pc:spChg>
        <pc:spChg chg="mod">
          <ac:chgData name="Kolakowski, Artur" userId="9c34c8cc-b1df-44f6-bea5-dcf7a54ee35f" providerId="ADAL" clId="{3840EB45-74CA-49F5-8548-3DE287019A31}" dt="2022-12-08T10:52:05.406" v="21536" actId="790"/>
          <ac:spMkLst>
            <pc:docMk/>
            <pc:sldMk cId="3484757520" sldId="485"/>
            <ac:spMk id="9353" creationId="{9D3F8126-B858-41C8-8FB0-68273C062A32}"/>
          </ac:spMkLst>
        </pc:spChg>
        <pc:spChg chg="mod">
          <ac:chgData name="Kolakowski, Artur" userId="9c34c8cc-b1df-44f6-bea5-dcf7a54ee35f" providerId="ADAL" clId="{3840EB45-74CA-49F5-8548-3DE287019A31}" dt="2022-12-08T10:52:05.409" v="21537" actId="790"/>
          <ac:spMkLst>
            <pc:docMk/>
            <pc:sldMk cId="3484757520" sldId="485"/>
            <ac:spMk id="9354" creationId="{DC5366E1-218C-4398-A13F-F3608B4C1BA7}"/>
          </ac:spMkLst>
        </pc:spChg>
        <pc:spChg chg="mod">
          <ac:chgData name="Kolakowski, Artur" userId="9c34c8cc-b1df-44f6-bea5-dcf7a54ee35f" providerId="ADAL" clId="{3840EB45-74CA-49F5-8548-3DE287019A31}" dt="2022-12-08T10:52:05.412" v="21538" actId="790"/>
          <ac:spMkLst>
            <pc:docMk/>
            <pc:sldMk cId="3484757520" sldId="485"/>
            <ac:spMk id="9355" creationId="{F9A25FF0-DD55-4350-A3BD-BCEA0F3957A3}"/>
          </ac:spMkLst>
        </pc:spChg>
        <pc:spChg chg="mod">
          <ac:chgData name="Kolakowski, Artur" userId="9c34c8cc-b1df-44f6-bea5-dcf7a54ee35f" providerId="ADAL" clId="{3840EB45-74CA-49F5-8548-3DE287019A31}" dt="2022-12-08T10:52:05.414" v="21539" actId="790"/>
          <ac:spMkLst>
            <pc:docMk/>
            <pc:sldMk cId="3484757520" sldId="485"/>
            <ac:spMk id="9356" creationId="{E7BFAB8E-6374-4EEE-9293-6A02213207A2}"/>
          </ac:spMkLst>
        </pc:spChg>
        <pc:spChg chg="mod">
          <ac:chgData name="Kolakowski, Artur" userId="9c34c8cc-b1df-44f6-bea5-dcf7a54ee35f" providerId="ADAL" clId="{3840EB45-74CA-49F5-8548-3DE287019A31}" dt="2022-12-08T10:52:05.418" v="21540" actId="790"/>
          <ac:spMkLst>
            <pc:docMk/>
            <pc:sldMk cId="3484757520" sldId="485"/>
            <ac:spMk id="9357" creationId="{6348C7F6-A8EA-4A70-942C-9A6D24C0034D}"/>
          </ac:spMkLst>
        </pc:spChg>
        <pc:spChg chg="mod">
          <ac:chgData name="Kolakowski, Artur" userId="9c34c8cc-b1df-44f6-bea5-dcf7a54ee35f" providerId="ADAL" clId="{3840EB45-74CA-49F5-8548-3DE287019A31}" dt="2022-12-08T10:52:05.424" v="21541" actId="790"/>
          <ac:spMkLst>
            <pc:docMk/>
            <pc:sldMk cId="3484757520" sldId="485"/>
            <ac:spMk id="9358" creationId="{BA32B4E7-0A26-4000-BC70-1DF9348B6A05}"/>
          </ac:spMkLst>
        </pc:spChg>
        <pc:spChg chg="mod">
          <ac:chgData name="Kolakowski, Artur" userId="9c34c8cc-b1df-44f6-bea5-dcf7a54ee35f" providerId="ADAL" clId="{3840EB45-74CA-49F5-8548-3DE287019A31}" dt="2022-12-08T10:52:05.429" v="21542" actId="790"/>
          <ac:spMkLst>
            <pc:docMk/>
            <pc:sldMk cId="3484757520" sldId="485"/>
            <ac:spMk id="9359" creationId="{A9FFF60A-CB77-406C-9213-8C2A705D1791}"/>
          </ac:spMkLst>
        </pc:spChg>
        <pc:spChg chg="mod">
          <ac:chgData name="Kolakowski, Artur" userId="9c34c8cc-b1df-44f6-bea5-dcf7a54ee35f" providerId="ADAL" clId="{3840EB45-74CA-49F5-8548-3DE287019A31}" dt="2022-12-08T10:52:05.433" v="21543" actId="790"/>
          <ac:spMkLst>
            <pc:docMk/>
            <pc:sldMk cId="3484757520" sldId="485"/>
            <ac:spMk id="9360" creationId="{0E622FCA-168E-4EBC-BE92-1401452B59A0}"/>
          </ac:spMkLst>
        </pc:spChg>
        <pc:spChg chg="mod">
          <ac:chgData name="Kolakowski, Artur" userId="9c34c8cc-b1df-44f6-bea5-dcf7a54ee35f" providerId="ADAL" clId="{3840EB45-74CA-49F5-8548-3DE287019A31}" dt="2022-12-08T10:52:05.436" v="21544" actId="790"/>
          <ac:spMkLst>
            <pc:docMk/>
            <pc:sldMk cId="3484757520" sldId="485"/>
            <ac:spMk id="9361" creationId="{A6D840E7-B096-4F2F-B673-E867A0C893E0}"/>
          </ac:spMkLst>
        </pc:spChg>
        <pc:spChg chg="mod">
          <ac:chgData name="Kolakowski, Artur" userId="9c34c8cc-b1df-44f6-bea5-dcf7a54ee35f" providerId="ADAL" clId="{3840EB45-74CA-49F5-8548-3DE287019A31}" dt="2022-12-08T10:52:05.441" v="21545" actId="790"/>
          <ac:spMkLst>
            <pc:docMk/>
            <pc:sldMk cId="3484757520" sldId="485"/>
            <ac:spMk id="9362" creationId="{901F674E-8C3A-47F6-81FD-FBE82CFB8A67}"/>
          </ac:spMkLst>
        </pc:spChg>
        <pc:spChg chg="mod">
          <ac:chgData name="Kolakowski, Artur" userId="9c34c8cc-b1df-44f6-bea5-dcf7a54ee35f" providerId="ADAL" clId="{3840EB45-74CA-49F5-8548-3DE287019A31}" dt="2022-12-08T10:52:05.444" v="21546" actId="790"/>
          <ac:spMkLst>
            <pc:docMk/>
            <pc:sldMk cId="3484757520" sldId="485"/>
            <ac:spMk id="9363" creationId="{0F2B4CCE-A61A-40CE-85E3-C34A4B33CF45}"/>
          </ac:spMkLst>
        </pc:spChg>
        <pc:spChg chg="mod">
          <ac:chgData name="Kolakowski, Artur" userId="9c34c8cc-b1df-44f6-bea5-dcf7a54ee35f" providerId="ADAL" clId="{3840EB45-74CA-49F5-8548-3DE287019A31}" dt="2022-12-08T10:52:05.447" v="21547" actId="790"/>
          <ac:spMkLst>
            <pc:docMk/>
            <pc:sldMk cId="3484757520" sldId="485"/>
            <ac:spMk id="9364" creationId="{8F5A5431-1E0A-4B5D-9923-3001ACD18F3D}"/>
          </ac:spMkLst>
        </pc:spChg>
        <pc:spChg chg="mod">
          <ac:chgData name="Kolakowski, Artur" userId="9c34c8cc-b1df-44f6-bea5-dcf7a54ee35f" providerId="ADAL" clId="{3840EB45-74CA-49F5-8548-3DE287019A31}" dt="2022-12-08T10:52:05.449" v="21548" actId="790"/>
          <ac:spMkLst>
            <pc:docMk/>
            <pc:sldMk cId="3484757520" sldId="485"/>
            <ac:spMk id="9365" creationId="{0D017EB3-9E75-41B4-9105-D43648F5CB87}"/>
          </ac:spMkLst>
        </pc:spChg>
        <pc:spChg chg="mod">
          <ac:chgData name="Kolakowski, Artur" userId="9c34c8cc-b1df-44f6-bea5-dcf7a54ee35f" providerId="ADAL" clId="{3840EB45-74CA-49F5-8548-3DE287019A31}" dt="2022-12-08T10:52:05.454" v="21549" actId="790"/>
          <ac:spMkLst>
            <pc:docMk/>
            <pc:sldMk cId="3484757520" sldId="485"/>
            <ac:spMk id="9366" creationId="{B56B5A8D-3D40-42D7-820D-265A80CCA561}"/>
          </ac:spMkLst>
        </pc:spChg>
        <pc:spChg chg="mod">
          <ac:chgData name="Kolakowski, Artur" userId="9c34c8cc-b1df-44f6-bea5-dcf7a54ee35f" providerId="ADAL" clId="{3840EB45-74CA-49F5-8548-3DE287019A31}" dt="2022-12-08T10:52:05.460" v="21550" actId="790"/>
          <ac:spMkLst>
            <pc:docMk/>
            <pc:sldMk cId="3484757520" sldId="485"/>
            <ac:spMk id="9367" creationId="{1F09C145-7098-41FB-8078-04486E907FA8}"/>
          </ac:spMkLst>
        </pc:spChg>
        <pc:spChg chg="mod">
          <ac:chgData name="Kolakowski, Artur" userId="9c34c8cc-b1df-44f6-bea5-dcf7a54ee35f" providerId="ADAL" clId="{3840EB45-74CA-49F5-8548-3DE287019A31}" dt="2022-12-08T10:52:05.464" v="21551" actId="790"/>
          <ac:spMkLst>
            <pc:docMk/>
            <pc:sldMk cId="3484757520" sldId="485"/>
            <ac:spMk id="9368" creationId="{0E9B891E-909D-4A87-9C2A-0C904BAF86D5}"/>
          </ac:spMkLst>
        </pc:spChg>
        <pc:spChg chg="mod">
          <ac:chgData name="Kolakowski, Artur" userId="9c34c8cc-b1df-44f6-bea5-dcf7a54ee35f" providerId="ADAL" clId="{3840EB45-74CA-49F5-8548-3DE287019A31}" dt="2022-12-08T10:52:05.467" v="21552" actId="790"/>
          <ac:spMkLst>
            <pc:docMk/>
            <pc:sldMk cId="3484757520" sldId="485"/>
            <ac:spMk id="9369" creationId="{BED34127-11F6-42B0-B1AC-AFBD9E4E1468}"/>
          </ac:spMkLst>
        </pc:spChg>
        <pc:spChg chg="mod">
          <ac:chgData name="Kolakowski, Artur" userId="9c34c8cc-b1df-44f6-bea5-dcf7a54ee35f" providerId="ADAL" clId="{3840EB45-74CA-49F5-8548-3DE287019A31}" dt="2022-12-08T10:52:05.472" v="21553" actId="790"/>
          <ac:spMkLst>
            <pc:docMk/>
            <pc:sldMk cId="3484757520" sldId="485"/>
            <ac:spMk id="9370" creationId="{5F211E9C-E620-438A-B37B-3FFC985169A0}"/>
          </ac:spMkLst>
        </pc:spChg>
        <pc:spChg chg="mod">
          <ac:chgData name="Kolakowski, Artur" userId="9c34c8cc-b1df-44f6-bea5-dcf7a54ee35f" providerId="ADAL" clId="{3840EB45-74CA-49F5-8548-3DE287019A31}" dt="2022-12-08T10:52:05.477" v="21554" actId="790"/>
          <ac:spMkLst>
            <pc:docMk/>
            <pc:sldMk cId="3484757520" sldId="485"/>
            <ac:spMk id="9371" creationId="{77A1E2F3-793E-407B-8DF0-A7276C655CB3}"/>
          </ac:spMkLst>
        </pc:spChg>
        <pc:spChg chg="mod">
          <ac:chgData name="Kolakowski, Artur" userId="9c34c8cc-b1df-44f6-bea5-dcf7a54ee35f" providerId="ADAL" clId="{3840EB45-74CA-49F5-8548-3DE287019A31}" dt="2022-12-08T10:52:05.480" v="21555" actId="790"/>
          <ac:spMkLst>
            <pc:docMk/>
            <pc:sldMk cId="3484757520" sldId="485"/>
            <ac:spMk id="9372" creationId="{EC666199-6B39-4CD3-A775-7E11334D0243}"/>
          </ac:spMkLst>
        </pc:spChg>
        <pc:spChg chg="mod">
          <ac:chgData name="Kolakowski, Artur" userId="9c34c8cc-b1df-44f6-bea5-dcf7a54ee35f" providerId="ADAL" clId="{3840EB45-74CA-49F5-8548-3DE287019A31}" dt="2022-12-08T10:52:05.483" v="21556" actId="790"/>
          <ac:spMkLst>
            <pc:docMk/>
            <pc:sldMk cId="3484757520" sldId="485"/>
            <ac:spMk id="9373" creationId="{12BCE23B-CCAE-40A1-AFA7-B4947102A0AD}"/>
          </ac:spMkLst>
        </pc:spChg>
        <pc:spChg chg="mod">
          <ac:chgData name="Kolakowski, Artur" userId="9c34c8cc-b1df-44f6-bea5-dcf7a54ee35f" providerId="ADAL" clId="{3840EB45-74CA-49F5-8548-3DE287019A31}" dt="2022-12-08T10:52:05.487" v="21557" actId="790"/>
          <ac:spMkLst>
            <pc:docMk/>
            <pc:sldMk cId="3484757520" sldId="485"/>
            <ac:spMk id="9374" creationId="{F255827C-0A27-4CBC-B455-0E0FB138ACF9}"/>
          </ac:spMkLst>
        </pc:spChg>
        <pc:spChg chg="mod">
          <ac:chgData name="Kolakowski, Artur" userId="9c34c8cc-b1df-44f6-bea5-dcf7a54ee35f" providerId="ADAL" clId="{3840EB45-74CA-49F5-8548-3DE287019A31}" dt="2022-12-08T10:52:05.490" v="21558" actId="790"/>
          <ac:spMkLst>
            <pc:docMk/>
            <pc:sldMk cId="3484757520" sldId="485"/>
            <ac:spMk id="9375" creationId="{F4879ECF-866B-4A24-9DED-D73B7B59B9E7}"/>
          </ac:spMkLst>
        </pc:spChg>
        <pc:spChg chg="mod">
          <ac:chgData name="Kolakowski, Artur" userId="9c34c8cc-b1df-44f6-bea5-dcf7a54ee35f" providerId="ADAL" clId="{3840EB45-74CA-49F5-8548-3DE287019A31}" dt="2022-12-08T10:52:05.493" v="21559" actId="790"/>
          <ac:spMkLst>
            <pc:docMk/>
            <pc:sldMk cId="3484757520" sldId="485"/>
            <ac:spMk id="9376" creationId="{A76316CE-4364-4B58-86EF-2B7EEA1191FE}"/>
          </ac:spMkLst>
        </pc:spChg>
        <pc:spChg chg="mod">
          <ac:chgData name="Kolakowski, Artur" userId="9c34c8cc-b1df-44f6-bea5-dcf7a54ee35f" providerId="ADAL" clId="{3840EB45-74CA-49F5-8548-3DE287019A31}" dt="2022-12-08T10:52:05.496" v="21560" actId="790"/>
          <ac:spMkLst>
            <pc:docMk/>
            <pc:sldMk cId="3484757520" sldId="485"/>
            <ac:spMk id="9377" creationId="{DF013DB5-DB45-4329-B178-DE350D2A264A}"/>
          </ac:spMkLst>
        </pc:spChg>
        <pc:spChg chg="mod">
          <ac:chgData name="Kolakowski, Artur" userId="9c34c8cc-b1df-44f6-bea5-dcf7a54ee35f" providerId="ADAL" clId="{3840EB45-74CA-49F5-8548-3DE287019A31}" dt="2022-12-08T10:52:05.500" v="21561" actId="790"/>
          <ac:spMkLst>
            <pc:docMk/>
            <pc:sldMk cId="3484757520" sldId="485"/>
            <ac:spMk id="9378" creationId="{699AEF3E-AED0-4004-A0AA-631A8E254728}"/>
          </ac:spMkLst>
        </pc:spChg>
        <pc:spChg chg="mod">
          <ac:chgData name="Kolakowski, Artur" userId="9c34c8cc-b1df-44f6-bea5-dcf7a54ee35f" providerId="ADAL" clId="{3840EB45-74CA-49F5-8548-3DE287019A31}" dt="2022-12-08T10:52:05.504" v="21562" actId="790"/>
          <ac:spMkLst>
            <pc:docMk/>
            <pc:sldMk cId="3484757520" sldId="485"/>
            <ac:spMk id="9379" creationId="{ED7D0630-0D45-43AA-B457-9647B2440814}"/>
          </ac:spMkLst>
        </pc:spChg>
        <pc:spChg chg="mod">
          <ac:chgData name="Kolakowski, Artur" userId="9c34c8cc-b1df-44f6-bea5-dcf7a54ee35f" providerId="ADAL" clId="{3840EB45-74CA-49F5-8548-3DE287019A31}" dt="2022-12-08T10:52:05.510" v="21563" actId="790"/>
          <ac:spMkLst>
            <pc:docMk/>
            <pc:sldMk cId="3484757520" sldId="485"/>
            <ac:spMk id="9380" creationId="{E1A43985-EEBC-4F68-B8E1-6550C22E951D}"/>
          </ac:spMkLst>
        </pc:spChg>
        <pc:spChg chg="mod">
          <ac:chgData name="Kolakowski, Artur" userId="9c34c8cc-b1df-44f6-bea5-dcf7a54ee35f" providerId="ADAL" clId="{3840EB45-74CA-49F5-8548-3DE287019A31}" dt="2022-12-08T10:52:05.514" v="21564" actId="790"/>
          <ac:spMkLst>
            <pc:docMk/>
            <pc:sldMk cId="3484757520" sldId="485"/>
            <ac:spMk id="9381" creationId="{D15A9D26-57B5-479F-9EFA-77DC305A2A49}"/>
          </ac:spMkLst>
        </pc:spChg>
        <pc:spChg chg="mod">
          <ac:chgData name="Kolakowski, Artur" userId="9c34c8cc-b1df-44f6-bea5-dcf7a54ee35f" providerId="ADAL" clId="{3840EB45-74CA-49F5-8548-3DE287019A31}" dt="2022-12-08T10:52:05.517" v="21565" actId="790"/>
          <ac:spMkLst>
            <pc:docMk/>
            <pc:sldMk cId="3484757520" sldId="485"/>
            <ac:spMk id="9382" creationId="{B4E63E9B-95D1-4857-93B0-0D74F3301372}"/>
          </ac:spMkLst>
        </pc:spChg>
        <pc:spChg chg="mod">
          <ac:chgData name="Kolakowski, Artur" userId="9c34c8cc-b1df-44f6-bea5-dcf7a54ee35f" providerId="ADAL" clId="{3840EB45-74CA-49F5-8548-3DE287019A31}" dt="2022-12-08T10:52:05.521" v="21566" actId="790"/>
          <ac:spMkLst>
            <pc:docMk/>
            <pc:sldMk cId="3484757520" sldId="485"/>
            <ac:spMk id="9383" creationId="{C7AAEBFD-9B9C-422E-AC63-835D8E190497}"/>
          </ac:spMkLst>
        </pc:spChg>
        <pc:spChg chg="mod">
          <ac:chgData name="Kolakowski, Artur" userId="9c34c8cc-b1df-44f6-bea5-dcf7a54ee35f" providerId="ADAL" clId="{3840EB45-74CA-49F5-8548-3DE287019A31}" dt="2022-12-08T10:52:05.525" v="21567" actId="790"/>
          <ac:spMkLst>
            <pc:docMk/>
            <pc:sldMk cId="3484757520" sldId="485"/>
            <ac:spMk id="9384" creationId="{1726464A-08B6-4FF6-9373-AC8DBB434885}"/>
          </ac:spMkLst>
        </pc:spChg>
        <pc:spChg chg="mod">
          <ac:chgData name="Kolakowski, Artur" userId="9c34c8cc-b1df-44f6-bea5-dcf7a54ee35f" providerId="ADAL" clId="{3840EB45-74CA-49F5-8548-3DE287019A31}" dt="2022-12-08T10:52:05.526" v="21568" actId="790"/>
          <ac:spMkLst>
            <pc:docMk/>
            <pc:sldMk cId="3484757520" sldId="485"/>
            <ac:spMk id="9385" creationId="{34145F43-A9AC-4087-9763-77496C7A53A7}"/>
          </ac:spMkLst>
        </pc:spChg>
        <pc:spChg chg="mod">
          <ac:chgData name="Kolakowski, Artur" userId="9c34c8cc-b1df-44f6-bea5-dcf7a54ee35f" providerId="ADAL" clId="{3840EB45-74CA-49F5-8548-3DE287019A31}" dt="2022-12-08T10:52:05.531" v="21569" actId="790"/>
          <ac:spMkLst>
            <pc:docMk/>
            <pc:sldMk cId="3484757520" sldId="485"/>
            <ac:spMk id="9386" creationId="{A7BF2293-C220-4338-9EED-D466F643F4D6}"/>
          </ac:spMkLst>
        </pc:spChg>
        <pc:spChg chg="mod">
          <ac:chgData name="Kolakowski, Artur" userId="9c34c8cc-b1df-44f6-bea5-dcf7a54ee35f" providerId="ADAL" clId="{3840EB45-74CA-49F5-8548-3DE287019A31}" dt="2022-12-08T10:52:05.534" v="21570" actId="790"/>
          <ac:spMkLst>
            <pc:docMk/>
            <pc:sldMk cId="3484757520" sldId="485"/>
            <ac:spMk id="9387" creationId="{8CE9D5CA-0085-465D-916E-727325E978FB}"/>
          </ac:spMkLst>
        </pc:spChg>
        <pc:spChg chg="mod">
          <ac:chgData name="Kolakowski, Artur" userId="9c34c8cc-b1df-44f6-bea5-dcf7a54ee35f" providerId="ADAL" clId="{3840EB45-74CA-49F5-8548-3DE287019A31}" dt="2022-12-08T10:52:05.538" v="21571" actId="790"/>
          <ac:spMkLst>
            <pc:docMk/>
            <pc:sldMk cId="3484757520" sldId="485"/>
            <ac:spMk id="9388" creationId="{F60E471E-9052-4691-9A88-C8006D13A4BA}"/>
          </ac:spMkLst>
        </pc:spChg>
        <pc:spChg chg="mod">
          <ac:chgData name="Kolakowski, Artur" userId="9c34c8cc-b1df-44f6-bea5-dcf7a54ee35f" providerId="ADAL" clId="{3840EB45-74CA-49F5-8548-3DE287019A31}" dt="2022-12-08T10:52:05.544" v="21572" actId="790"/>
          <ac:spMkLst>
            <pc:docMk/>
            <pc:sldMk cId="3484757520" sldId="485"/>
            <ac:spMk id="9389" creationId="{39DA6D13-20FB-4FAB-8D32-2FE377E378F5}"/>
          </ac:spMkLst>
        </pc:spChg>
        <pc:spChg chg="mod">
          <ac:chgData name="Kolakowski, Artur" userId="9c34c8cc-b1df-44f6-bea5-dcf7a54ee35f" providerId="ADAL" clId="{3840EB45-74CA-49F5-8548-3DE287019A31}" dt="2022-12-08T10:52:05.548" v="21573" actId="790"/>
          <ac:spMkLst>
            <pc:docMk/>
            <pc:sldMk cId="3484757520" sldId="485"/>
            <ac:spMk id="9390" creationId="{92631419-119F-41F6-88F2-0A4154C9B4FD}"/>
          </ac:spMkLst>
        </pc:spChg>
        <pc:spChg chg="mod">
          <ac:chgData name="Kolakowski, Artur" userId="9c34c8cc-b1df-44f6-bea5-dcf7a54ee35f" providerId="ADAL" clId="{3840EB45-74CA-49F5-8548-3DE287019A31}" dt="2022-12-08T10:52:05.552" v="21574" actId="790"/>
          <ac:spMkLst>
            <pc:docMk/>
            <pc:sldMk cId="3484757520" sldId="485"/>
            <ac:spMk id="9391" creationId="{DD15A187-879F-4829-9DAA-4783364C990E}"/>
          </ac:spMkLst>
        </pc:spChg>
        <pc:spChg chg="mod">
          <ac:chgData name="Kolakowski, Artur" userId="9c34c8cc-b1df-44f6-bea5-dcf7a54ee35f" providerId="ADAL" clId="{3840EB45-74CA-49F5-8548-3DE287019A31}" dt="2022-12-08T10:52:05.555" v="21575" actId="790"/>
          <ac:spMkLst>
            <pc:docMk/>
            <pc:sldMk cId="3484757520" sldId="485"/>
            <ac:spMk id="9392" creationId="{E11ADDAD-792E-407D-A54E-D5E8579FDCD8}"/>
          </ac:spMkLst>
        </pc:spChg>
        <pc:spChg chg="mod">
          <ac:chgData name="Kolakowski, Artur" userId="9c34c8cc-b1df-44f6-bea5-dcf7a54ee35f" providerId="ADAL" clId="{3840EB45-74CA-49F5-8548-3DE287019A31}" dt="2022-12-08T10:52:05.559" v="21576" actId="790"/>
          <ac:spMkLst>
            <pc:docMk/>
            <pc:sldMk cId="3484757520" sldId="485"/>
            <ac:spMk id="9393" creationId="{5FB98529-DEC7-42A9-A2D0-7F0C3B2C6DAF}"/>
          </ac:spMkLst>
        </pc:spChg>
        <pc:spChg chg="mod">
          <ac:chgData name="Kolakowski, Artur" userId="9c34c8cc-b1df-44f6-bea5-dcf7a54ee35f" providerId="ADAL" clId="{3840EB45-74CA-49F5-8548-3DE287019A31}" dt="2022-12-08T10:52:05.562" v="21577" actId="790"/>
          <ac:spMkLst>
            <pc:docMk/>
            <pc:sldMk cId="3484757520" sldId="485"/>
            <ac:spMk id="9394" creationId="{33F26B7A-5098-46B0-8BD4-F21FEF90AD8F}"/>
          </ac:spMkLst>
        </pc:spChg>
        <pc:spChg chg="mod">
          <ac:chgData name="Kolakowski, Artur" userId="9c34c8cc-b1df-44f6-bea5-dcf7a54ee35f" providerId="ADAL" clId="{3840EB45-74CA-49F5-8548-3DE287019A31}" dt="2022-12-08T10:52:05.565" v="21578" actId="790"/>
          <ac:spMkLst>
            <pc:docMk/>
            <pc:sldMk cId="3484757520" sldId="485"/>
            <ac:spMk id="9395" creationId="{3633495B-6A7F-4BAB-B23D-3EB0011AA76C}"/>
          </ac:spMkLst>
        </pc:spChg>
        <pc:spChg chg="mod">
          <ac:chgData name="Kolakowski, Artur" userId="9c34c8cc-b1df-44f6-bea5-dcf7a54ee35f" providerId="ADAL" clId="{3840EB45-74CA-49F5-8548-3DE287019A31}" dt="2022-12-08T10:52:05.568" v="21579" actId="790"/>
          <ac:spMkLst>
            <pc:docMk/>
            <pc:sldMk cId="3484757520" sldId="485"/>
            <ac:spMk id="9396" creationId="{E490FA26-C7B0-438F-A0DE-3AF21D50E209}"/>
          </ac:spMkLst>
        </pc:spChg>
        <pc:spChg chg="mod">
          <ac:chgData name="Kolakowski, Artur" userId="9c34c8cc-b1df-44f6-bea5-dcf7a54ee35f" providerId="ADAL" clId="{3840EB45-74CA-49F5-8548-3DE287019A31}" dt="2022-12-08T10:52:05.573" v="21580" actId="790"/>
          <ac:spMkLst>
            <pc:docMk/>
            <pc:sldMk cId="3484757520" sldId="485"/>
            <ac:spMk id="9397" creationId="{CBEC42DD-6541-4723-82F5-A01C2DD56FDB}"/>
          </ac:spMkLst>
        </pc:spChg>
        <pc:spChg chg="mod">
          <ac:chgData name="Kolakowski, Artur" userId="9c34c8cc-b1df-44f6-bea5-dcf7a54ee35f" providerId="ADAL" clId="{3840EB45-74CA-49F5-8548-3DE287019A31}" dt="2022-12-08T10:52:05.578" v="21581" actId="790"/>
          <ac:spMkLst>
            <pc:docMk/>
            <pc:sldMk cId="3484757520" sldId="485"/>
            <ac:spMk id="9398" creationId="{47C02760-D649-4130-9303-2C15344A4169}"/>
          </ac:spMkLst>
        </pc:spChg>
        <pc:spChg chg="mod">
          <ac:chgData name="Kolakowski, Artur" userId="9c34c8cc-b1df-44f6-bea5-dcf7a54ee35f" providerId="ADAL" clId="{3840EB45-74CA-49F5-8548-3DE287019A31}" dt="2022-12-08T10:52:05.581" v="21582" actId="790"/>
          <ac:spMkLst>
            <pc:docMk/>
            <pc:sldMk cId="3484757520" sldId="485"/>
            <ac:spMk id="9399" creationId="{268A8D4D-E1AD-49F2-8D0F-82A08F798B0F}"/>
          </ac:spMkLst>
        </pc:spChg>
        <pc:spChg chg="mod">
          <ac:chgData name="Kolakowski, Artur" userId="9c34c8cc-b1df-44f6-bea5-dcf7a54ee35f" providerId="ADAL" clId="{3840EB45-74CA-49F5-8548-3DE287019A31}" dt="2022-12-08T10:52:05.585" v="21583" actId="790"/>
          <ac:spMkLst>
            <pc:docMk/>
            <pc:sldMk cId="3484757520" sldId="485"/>
            <ac:spMk id="9400" creationId="{AB4C57DF-6A07-4D9F-94D9-8E19DFC719CD}"/>
          </ac:spMkLst>
        </pc:spChg>
        <pc:spChg chg="mod">
          <ac:chgData name="Kolakowski, Artur" userId="9c34c8cc-b1df-44f6-bea5-dcf7a54ee35f" providerId="ADAL" clId="{3840EB45-74CA-49F5-8548-3DE287019A31}" dt="2022-12-08T10:52:05.588" v="21584" actId="790"/>
          <ac:spMkLst>
            <pc:docMk/>
            <pc:sldMk cId="3484757520" sldId="485"/>
            <ac:spMk id="9401" creationId="{7CF6FE8A-3218-437D-94DC-69C36A19D499}"/>
          </ac:spMkLst>
        </pc:spChg>
        <pc:spChg chg="mod">
          <ac:chgData name="Kolakowski, Artur" userId="9c34c8cc-b1df-44f6-bea5-dcf7a54ee35f" providerId="ADAL" clId="{3840EB45-74CA-49F5-8548-3DE287019A31}" dt="2022-12-08T10:52:05.592" v="21585" actId="790"/>
          <ac:spMkLst>
            <pc:docMk/>
            <pc:sldMk cId="3484757520" sldId="485"/>
            <ac:spMk id="9402" creationId="{C2D35CCE-BB75-4B6C-B014-6553F0DC1E38}"/>
          </ac:spMkLst>
        </pc:spChg>
        <pc:spChg chg="mod">
          <ac:chgData name="Kolakowski, Artur" userId="9c34c8cc-b1df-44f6-bea5-dcf7a54ee35f" providerId="ADAL" clId="{3840EB45-74CA-49F5-8548-3DE287019A31}" dt="2022-12-08T10:52:05.596" v="21586" actId="790"/>
          <ac:spMkLst>
            <pc:docMk/>
            <pc:sldMk cId="3484757520" sldId="485"/>
            <ac:spMk id="9403" creationId="{43A77DE7-1341-4C77-A1BD-80628ADA7ECA}"/>
          </ac:spMkLst>
        </pc:spChg>
        <pc:spChg chg="mod">
          <ac:chgData name="Kolakowski, Artur" userId="9c34c8cc-b1df-44f6-bea5-dcf7a54ee35f" providerId="ADAL" clId="{3840EB45-74CA-49F5-8548-3DE287019A31}" dt="2022-12-08T10:52:05.598" v="21587" actId="790"/>
          <ac:spMkLst>
            <pc:docMk/>
            <pc:sldMk cId="3484757520" sldId="485"/>
            <ac:spMk id="9404" creationId="{7037B5C3-B0A4-45E9-8DC6-29F1F39CAD30}"/>
          </ac:spMkLst>
        </pc:spChg>
        <pc:spChg chg="mod">
          <ac:chgData name="Kolakowski, Artur" userId="9c34c8cc-b1df-44f6-bea5-dcf7a54ee35f" providerId="ADAL" clId="{3840EB45-74CA-49F5-8548-3DE287019A31}" dt="2022-12-08T10:52:05.603" v="21588" actId="790"/>
          <ac:spMkLst>
            <pc:docMk/>
            <pc:sldMk cId="3484757520" sldId="485"/>
            <ac:spMk id="9405" creationId="{6C95A171-0D69-40CB-883E-1C4DD8EDD230}"/>
          </ac:spMkLst>
        </pc:spChg>
        <pc:spChg chg="mod">
          <ac:chgData name="Kolakowski, Artur" userId="9c34c8cc-b1df-44f6-bea5-dcf7a54ee35f" providerId="ADAL" clId="{3840EB45-74CA-49F5-8548-3DE287019A31}" dt="2022-12-08T10:52:05.609" v="21589" actId="790"/>
          <ac:spMkLst>
            <pc:docMk/>
            <pc:sldMk cId="3484757520" sldId="485"/>
            <ac:spMk id="9406" creationId="{C4CF592D-FEA2-4E88-95BC-16D9542CC0B5}"/>
          </ac:spMkLst>
        </pc:spChg>
        <pc:spChg chg="mod">
          <ac:chgData name="Kolakowski, Artur" userId="9c34c8cc-b1df-44f6-bea5-dcf7a54ee35f" providerId="ADAL" clId="{3840EB45-74CA-49F5-8548-3DE287019A31}" dt="2022-12-08T10:52:05.612" v="21590" actId="790"/>
          <ac:spMkLst>
            <pc:docMk/>
            <pc:sldMk cId="3484757520" sldId="485"/>
            <ac:spMk id="9407" creationId="{9E7C66B2-E622-477D-BAF9-C5955A98D4B3}"/>
          </ac:spMkLst>
        </pc:spChg>
        <pc:spChg chg="mod">
          <ac:chgData name="Kolakowski, Artur" userId="9c34c8cc-b1df-44f6-bea5-dcf7a54ee35f" providerId="ADAL" clId="{3840EB45-74CA-49F5-8548-3DE287019A31}" dt="2022-12-08T10:52:05.616" v="21591" actId="790"/>
          <ac:spMkLst>
            <pc:docMk/>
            <pc:sldMk cId="3484757520" sldId="485"/>
            <ac:spMk id="9408" creationId="{3844031A-F8D5-46CB-BB43-C73A1D4094E6}"/>
          </ac:spMkLst>
        </pc:spChg>
        <pc:spChg chg="mod">
          <ac:chgData name="Kolakowski, Artur" userId="9c34c8cc-b1df-44f6-bea5-dcf7a54ee35f" providerId="ADAL" clId="{3840EB45-74CA-49F5-8548-3DE287019A31}" dt="2022-12-08T10:52:05.619" v="21592" actId="790"/>
          <ac:spMkLst>
            <pc:docMk/>
            <pc:sldMk cId="3484757520" sldId="485"/>
            <ac:spMk id="9409" creationId="{7AEA2295-C17E-448C-A67D-193750ABEA89}"/>
          </ac:spMkLst>
        </pc:spChg>
        <pc:spChg chg="mod">
          <ac:chgData name="Kolakowski, Artur" userId="9c34c8cc-b1df-44f6-bea5-dcf7a54ee35f" providerId="ADAL" clId="{3840EB45-74CA-49F5-8548-3DE287019A31}" dt="2022-12-08T10:52:05.622" v="21593" actId="790"/>
          <ac:spMkLst>
            <pc:docMk/>
            <pc:sldMk cId="3484757520" sldId="485"/>
            <ac:spMk id="9410" creationId="{1B9C907D-8EF1-436C-BD63-AD1F07E49036}"/>
          </ac:spMkLst>
        </pc:spChg>
        <pc:spChg chg="mod">
          <ac:chgData name="Kolakowski, Artur" userId="9c34c8cc-b1df-44f6-bea5-dcf7a54ee35f" providerId="ADAL" clId="{3840EB45-74CA-49F5-8548-3DE287019A31}" dt="2022-12-08T10:52:05.626" v="21594" actId="790"/>
          <ac:spMkLst>
            <pc:docMk/>
            <pc:sldMk cId="3484757520" sldId="485"/>
            <ac:spMk id="9411" creationId="{7CAAF407-834D-4584-8067-423DE33B4004}"/>
          </ac:spMkLst>
        </pc:spChg>
        <pc:spChg chg="mod">
          <ac:chgData name="Kolakowski, Artur" userId="9c34c8cc-b1df-44f6-bea5-dcf7a54ee35f" providerId="ADAL" clId="{3840EB45-74CA-49F5-8548-3DE287019A31}" dt="2022-12-08T10:52:05.629" v="21595" actId="790"/>
          <ac:spMkLst>
            <pc:docMk/>
            <pc:sldMk cId="3484757520" sldId="485"/>
            <ac:spMk id="9412" creationId="{807F31D2-3C75-411C-A119-FFED51EF9E66}"/>
          </ac:spMkLst>
        </pc:spChg>
        <pc:spChg chg="mod">
          <ac:chgData name="Kolakowski, Artur" userId="9c34c8cc-b1df-44f6-bea5-dcf7a54ee35f" providerId="ADAL" clId="{3840EB45-74CA-49F5-8548-3DE287019A31}" dt="2022-12-08T10:52:05.632" v="21596" actId="790"/>
          <ac:spMkLst>
            <pc:docMk/>
            <pc:sldMk cId="3484757520" sldId="485"/>
            <ac:spMk id="9413" creationId="{8BDF6C02-6EAF-4AA8-9617-7AE7700067FF}"/>
          </ac:spMkLst>
        </pc:spChg>
        <pc:spChg chg="mod">
          <ac:chgData name="Kolakowski, Artur" userId="9c34c8cc-b1df-44f6-bea5-dcf7a54ee35f" providerId="ADAL" clId="{3840EB45-74CA-49F5-8548-3DE287019A31}" dt="2022-12-08T10:52:05.635" v="21597" actId="790"/>
          <ac:spMkLst>
            <pc:docMk/>
            <pc:sldMk cId="3484757520" sldId="485"/>
            <ac:spMk id="9414" creationId="{841A9009-734E-4CA6-857C-139B4DE8B22F}"/>
          </ac:spMkLst>
        </pc:spChg>
        <pc:spChg chg="mod">
          <ac:chgData name="Kolakowski, Artur" userId="9c34c8cc-b1df-44f6-bea5-dcf7a54ee35f" providerId="ADAL" clId="{3840EB45-74CA-49F5-8548-3DE287019A31}" dt="2022-12-08T10:52:05.643" v="21598" actId="790"/>
          <ac:spMkLst>
            <pc:docMk/>
            <pc:sldMk cId="3484757520" sldId="485"/>
            <ac:spMk id="9415" creationId="{9105B8E3-0ABC-4A92-AADE-B3FBC8E50EAB}"/>
          </ac:spMkLst>
        </pc:spChg>
        <pc:spChg chg="mod">
          <ac:chgData name="Kolakowski, Artur" userId="9c34c8cc-b1df-44f6-bea5-dcf7a54ee35f" providerId="ADAL" clId="{3840EB45-74CA-49F5-8548-3DE287019A31}" dt="2022-12-08T10:52:05.646" v="21599" actId="790"/>
          <ac:spMkLst>
            <pc:docMk/>
            <pc:sldMk cId="3484757520" sldId="485"/>
            <ac:spMk id="9416" creationId="{904766D6-7AE9-44BB-A99B-56CB7DDDB02C}"/>
          </ac:spMkLst>
        </pc:spChg>
        <pc:spChg chg="mod">
          <ac:chgData name="Kolakowski, Artur" userId="9c34c8cc-b1df-44f6-bea5-dcf7a54ee35f" providerId="ADAL" clId="{3840EB45-74CA-49F5-8548-3DE287019A31}" dt="2022-12-08T10:52:05.649" v="21600" actId="790"/>
          <ac:spMkLst>
            <pc:docMk/>
            <pc:sldMk cId="3484757520" sldId="485"/>
            <ac:spMk id="9417" creationId="{AD3FBAA9-5DE5-4513-A2A9-7B37B81F7734}"/>
          </ac:spMkLst>
        </pc:spChg>
        <pc:spChg chg="mod">
          <ac:chgData name="Kolakowski, Artur" userId="9c34c8cc-b1df-44f6-bea5-dcf7a54ee35f" providerId="ADAL" clId="{3840EB45-74CA-49F5-8548-3DE287019A31}" dt="2022-12-08T10:52:05.652" v="21601" actId="790"/>
          <ac:spMkLst>
            <pc:docMk/>
            <pc:sldMk cId="3484757520" sldId="485"/>
            <ac:spMk id="9418" creationId="{35E1D801-2E59-40E5-9C94-046C16E9E367}"/>
          </ac:spMkLst>
        </pc:spChg>
        <pc:spChg chg="mod">
          <ac:chgData name="Kolakowski, Artur" userId="9c34c8cc-b1df-44f6-bea5-dcf7a54ee35f" providerId="ADAL" clId="{3840EB45-74CA-49F5-8548-3DE287019A31}" dt="2022-12-08T10:52:05.655" v="21602" actId="790"/>
          <ac:spMkLst>
            <pc:docMk/>
            <pc:sldMk cId="3484757520" sldId="485"/>
            <ac:spMk id="9419" creationId="{545E69CE-477F-43D2-8862-D54CD20DF30E}"/>
          </ac:spMkLst>
        </pc:spChg>
        <pc:spChg chg="mod">
          <ac:chgData name="Kolakowski, Artur" userId="9c34c8cc-b1df-44f6-bea5-dcf7a54ee35f" providerId="ADAL" clId="{3840EB45-74CA-49F5-8548-3DE287019A31}" dt="2022-12-08T10:52:05.659" v="21603" actId="790"/>
          <ac:spMkLst>
            <pc:docMk/>
            <pc:sldMk cId="3484757520" sldId="485"/>
            <ac:spMk id="9420" creationId="{CA629BDF-5A6A-4DED-A6A7-19F42D8D30CB}"/>
          </ac:spMkLst>
        </pc:spChg>
        <pc:spChg chg="mod">
          <ac:chgData name="Kolakowski, Artur" userId="9c34c8cc-b1df-44f6-bea5-dcf7a54ee35f" providerId="ADAL" clId="{3840EB45-74CA-49F5-8548-3DE287019A31}" dt="2022-12-08T10:52:05.662" v="21604" actId="790"/>
          <ac:spMkLst>
            <pc:docMk/>
            <pc:sldMk cId="3484757520" sldId="485"/>
            <ac:spMk id="9421" creationId="{1506EBAC-37CB-4EE8-AB5E-4A88A0E81720}"/>
          </ac:spMkLst>
        </pc:spChg>
        <pc:spChg chg="mod">
          <ac:chgData name="Kolakowski, Artur" userId="9c34c8cc-b1df-44f6-bea5-dcf7a54ee35f" providerId="ADAL" clId="{3840EB45-74CA-49F5-8548-3DE287019A31}" dt="2022-12-08T10:52:05.665" v="21605" actId="790"/>
          <ac:spMkLst>
            <pc:docMk/>
            <pc:sldMk cId="3484757520" sldId="485"/>
            <ac:spMk id="9422" creationId="{80798324-AE9E-41E4-B467-A11821A63394}"/>
          </ac:spMkLst>
        </pc:spChg>
        <pc:spChg chg="mod">
          <ac:chgData name="Kolakowski, Artur" userId="9c34c8cc-b1df-44f6-bea5-dcf7a54ee35f" providerId="ADAL" clId="{3840EB45-74CA-49F5-8548-3DE287019A31}" dt="2022-12-08T10:52:05.668" v="21606" actId="790"/>
          <ac:spMkLst>
            <pc:docMk/>
            <pc:sldMk cId="3484757520" sldId="485"/>
            <ac:spMk id="9423" creationId="{B2D8A47A-20C3-4AC3-BC13-E2EFAA74F93D}"/>
          </ac:spMkLst>
        </pc:spChg>
        <pc:spChg chg="mod">
          <ac:chgData name="Kolakowski, Artur" userId="9c34c8cc-b1df-44f6-bea5-dcf7a54ee35f" providerId="ADAL" clId="{3840EB45-74CA-49F5-8548-3DE287019A31}" dt="2022-12-08T10:52:05.674" v="21607" actId="790"/>
          <ac:spMkLst>
            <pc:docMk/>
            <pc:sldMk cId="3484757520" sldId="485"/>
            <ac:spMk id="9424" creationId="{0419A9B5-1605-41B4-990D-80FB77E9A0B9}"/>
          </ac:spMkLst>
        </pc:spChg>
        <pc:spChg chg="mod">
          <ac:chgData name="Kolakowski, Artur" userId="9c34c8cc-b1df-44f6-bea5-dcf7a54ee35f" providerId="ADAL" clId="{3840EB45-74CA-49F5-8548-3DE287019A31}" dt="2022-12-08T10:52:05.679" v="21608" actId="790"/>
          <ac:spMkLst>
            <pc:docMk/>
            <pc:sldMk cId="3484757520" sldId="485"/>
            <ac:spMk id="9425" creationId="{11B79AC9-F40B-4F29-9B86-8BBC186ABE2E}"/>
          </ac:spMkLst>
        </pc:spChg>
        <pc:spChg chg="mod">
          <ac:chgData name="Kolakowski, Artur" userId="9c34c8cc-b1df-44f6-bea5-dcf7a54ee35f" providerId="ADAL" clId="{3840EB45-74CA-49F5-8548-3DE287019A31}" dt="2022-12-08T10:52:05.682" v="21609" actId="790"/>
          <ac:spMkLst>
            <pc:docMk/>
            <pc:sldMk cId="3484757520" sldId="485"/>
            <ac:spMk id="9426" creationId="{ADF177CE-EE67-49D2-A54C-01D2A6D22436}"/>
          </ac:spMkLst>
        </pc:spChg>
        <pc:spChg chg="mod">
          <ac:chgData name="Kolakowski, Artur" userId="9c34c8cc-b1df-44f6-bea5-dcf7a54ee35f" providerId="ADAL" clId="{3840EB45-74CA-49F5-8548-3DE287019A31}" dt="2022-12-08T10:52:05.686" v="21610" actId="790"/>
          <ac:spMkLst>
            <pc:docMk/>
            <pc:sldMk cId="3484757520" sldId="485"/>
            <ac:spMk id="9427" creationId="{0DD6B625-B192-4CA6-B6D3-B1AF8FBC8B7F}"/>
          </ac:spMkLst>
        </pc:spChg>
        <pc:spChg chg="mod">
          <ac:chgData name="Kolakowski, Artur" userId="9c34c8cc-b1df-44f6-bea5-dcf7a54ee35f" providerId="ADAL" clId="{3840EB45-74CA-49F5-8548-3DE287019A31}" dt="2022-12-08T10:52:05.688" v="21611" actId="790"/>
          <ac:spMkLst>
            <pc:docMk/>
            <pc:sldMk cId="3484757520" sldId="485"/>
            <ac:spMk id="9428" creationId="{0C90C0D4-A254-4F54-9D80-E5A0EBB99915}"/>
          </ac:spMkLst>
        </pc:spChg>
        <pc:spChg chg="mod">
          <ac:chgData name="Kolakowski, Artur" userId="9c34c8cc-b1df-44f6-bea5-dcf7a54ee35f" providerId="ADAL" clId="{3840EB45-74CA-49F5-8548-3DE287019A31}" dt="2022-12-08T10:52:05.691" v="21612" actId="790"/>
          <ac:spMkLst>
            <pc:docMk/>
            <pc:sldMk cId="3484757520" sldId="485"/>
            <ac:spMk id="9429" creationId="{EF703231-F21C-4AEF-B6A3-90AF7C9B1945}"/>
          </ac:spMkLst>
        </pc:spChg>
        <pc:spChg chg="mod">
          <ac:chgData name="Kolakowski, Artur" userId="9c34c8cc-b1df-44f6-bea5-dcf7a54ee35f" providerId="ADAL" clId="{3840EB45-74CA-49F5-8548-3DE287019A31}" dt="2022-12-08T10:52:05.694" v="21613" actId="790"/>
          <ac:spMkLst>
            <pc:docMk/>
            <pc:sldMk cId="3484757520" sldId="485"/>
            <ac:spMk id="9430" creationId="{C7067EFE-6F93-440D-A059-442F44284E6D}"/>
          </ac:spMkLst>
        </pc:spChg>
        <pc:spChg chg="mod">
          <ac:chgData name="Kolakowski, Artur" userId="9c34c8cc-b1df-44f6-bea5-dcf7a54ee35f" providerId="ADAL" clId="{3840EB45-74CA-49F5-8548-3DE287019A31}" dt="2022-12-08T10:52:05.698" v="21614" actId="790"/>
          <ac:spMkLst>
            <pc:docMk/>
            <pc:sldMk cId="3484757520" sldId="485"/>
            <ac:spMk id="9431" creationId="{636EDCDF-1503-4450-BA39-4DDF3381A85F}"/>
          </ac:spMkLst>
        </pc:spChg>
        <pc:spChg chg="mod">
          <ac:chgData name="Kolakowski, Artur" userId="9c34c8cc-b1df-44f6-bea5-dcf7a54ee35f" providerId="ADAL" clId="{3840EB45-74CA-49F5-8548-3DE287019A31}" dt="2022-12-08T10:52:05.700" v="21615" actId="790"/>
          <ac:spMkLst>
            <pc:docMk/>
            <pc:sldMk cId="3484757520" sldId="485"/>
            <ac:spMk id="9432" creationId="{F9E18C43-B556-40A8-B1E4-73E99CDF005E}"/>
          </ac:spMkLst>
        </pc:spChg>
        <pc:spChg chg="mod">
          <ac:chgData name="Kolakowski, Artur" userId="9c34c8cc-b1df-44f6-bea5-dcf7a54ee35f" providerId="ADAL" clId="{3840EB45-74CA-49F5-8548-3DE287019A31}" dt="2022-12-08T10:52:05.705" v="21616" actId="790"/>
          <ac:spMkLst>
            <pc:docMk/>
            <pc:sldMk cId="3484757520" sldId="485"/>
            <ac:spMk id="9433" creationId="{90A38A72-5C9B-4EB7-98C7-34CBFD76A8A6}"/>
          </ac:spMkLst>
        </pc:spChg>
        <pc:spChg chg="mod">
          <ac:chgData name="Kolakowski, Artur" userId="9c34c8cc-b1df-44f6-bea5-dcf7a54ee35f" providerId="ADAL" clId="{3840EB45-74CA-49F5-8548-3DE287019A31}" dt="2022-12-08T10:52:05.711" v="21617" actId="790"/>
          <ac:spMkLst>
            <pc:docMk/>
            <pc:sldMk cId="3484757520" sldId="485"/>
            <ac:spMk id="9434" creationId="{124BB0B9-6EA9-4EA4-BEED-56763D3FE7C1}"/>
          </ac:spMkLst>
        </pc:spChg>
        <pc:spChg chg="mod">
          <ac:chgData name="Kolakowski, Artur" userId="9c34c8cc-b1df-44f6-bea5-dcf7a54ee35f" providerId="ADAL" clId="{3840EB45-74CA-49F5-8548-3DE287019A31}" dt="2022-12-08T10:52:05.714" v="21618" actId="790"/>
          <ac:spMkLst>
            <pc:docMk/>
            <pc:sldMk cId="3484757520" sldId="485"/>
            <ac:spMk id="9435" creationId="{9A8DF723-9B4D-42EF-B1FC-2EB2EE44343A}"/>
          </ac:spMkLst>
        </pc:spChg>
        <pc:spChg chg="mod">
          <ac:chgData name="Kolakowski, Artur" userId="9c34c8cc-b1df-44f6-bea5-dcf7a54ee35f" providerId="ADAL" clId="{3840EB45-74CA-49F5-8548-3DE287019A31}" dt="2022-12-08T10:52:05.718" v="21619" actId="790"/>
          <ac:spMkLst>
            <pc:docMk/>
            <pc:sldMk cId="3484757520" sldId="485"/>
            <ac:spMk id="9436" creationId="{09EB42F9-9426-4063-BDBE-61DA520AEB2D}"/>
          </ac:spMkLst>
        </pc:spChg>
        <pc:spChg chg="mod">
          <ac:chgData name="Kolakowski, Artur" userId="9c34c8cc-b1df-44f6-bea5-dcf7a54ee35f" providerId="ADAL" clId="{3840EB45-74CA-49F5-8548-3DE287019A31}" dt="2022-12-08T10:52:05.721" v="21620" actId="790"/>
          <ac:spMkLst>
            <pc:docMk/>
            <pc:sldMk cId="3484757520" sldId="485"/>
            <ac:spMk id="9437" creationId="{A2F67F80-0D48-4DD6-9A59-DACEFC5A9AEB}"/>
          </ac:spMkLst>
        </pc:spChg>
        <pc:spChg chg="mod">
          <ac:chgData name="Kolakowski, Artur" userId="9c34c8cc-b1df-44f6-bea5-dcf7a54ee35f" providerId="ADAL" clId="{3840EB45-74CA-49F5-8548-3DE287019A31}" dt="2022-12-08T10:52:05.724" v="21621" actId="790"/>
          <ac:spMkLst>
            <pc:docMk/>
            <pc:sldMk cId="3484757520" sldId="485"/>
            <ac:spMk id="9438" creationId="{DEB68C84-795F-4CE4-81A7-211D75086FA9}"/>
          </ac:spMkLst>
        </pc:spChg>
        <pc:spChg chg="mod">
          <ac:chgData name="Kolakowski, Artur" userId="9c34c8cc-b1df-44f6-bea5-dcf7a54ee35f" providerId="ADAL" clId="{3840EB45-74CA-49F5-8548-3DE287019A31}" dt="2022-12-08T10:52:05.726" v="21622" actId="790"/>
          <ac:spMkLst>
            <pc:docMk/>
            <pc:sldMk cId="3484757520" sldId="485"/>
            <ac:spMk id="9439" creationId="{6212D412-A106-4769-BB88-4E60AF6128F9}"/>
          </ac:spMkLst>
        </pc:spChg>
        <pc:spChg chg="mod">
          <ac:chgData name="Kolakowski, Artur" userId="9c34c8cc-b1df-44f6-bea5-dcf7a54ee35f" providerId="ADAL" clId="{3840EB45-74CA-49F5-8548-3DE287019A31}" dt="2022-12-08T10:52:05.730" v="21623" actId="790"/>
          <ac:spMkLst>
            <pc:docMk/>
            <pc:sldMk cId="3484757520" sldId="485"/>
            <ac:spMk id="9440" creationId="{2877D2B0-8260-45A3-871D-724D2B5F2215}"/>
          </ac:spMkLst>
        </pc:spChg>
        <pc:spChg chg="mod">
          <ac:chgData name="Kolakowski, Artur" userId="9c34c8cc-b1df-44f6-bea5-dcf7a54ee35f" providerId="ADAL" clId="{3840EB45-74CA-49F5-8548-3DE287019A31}" dt="2022-12-08T10:52:05.733" v="21624" actId="790"/>
          <ac:spMkLst>
            <pc:docMk/>
            <pc:sldMk cId="3484757520" sldId="485"/>
            <ac:spMk id="9441" creationId="{04C9650F-7F4F-47FC-B5F8-22AD3EB5DFBF}"/>
          </ac:spMkLst>
        </pc:spChg>
        <pc:spChg chg="mod">
          <ac:chgData name="Kolakowski, Artur" userId="9c34c8cc-b1df-44f6-bea5-dcf7a54ee35f" providerId="ADAL" clId="{3840EB45-74CA-49F5-8548-3DE287019A31}" dt="2022-12-08T10:52:05.736" v="21625" actId="790"/>
          <ac:spMkLst>
            <pc:docMk/>
            <pc:sldMk cId="3484757520" sldId="485"/>
            <ac:spMk id="9442" creationId="{F79BF3B2-3D67-444D-BA74-58994610FF47}"/>
          </ac:spMkLst>
        </pc:spChg>
        <pc:spChg chg="mod">
          <ac:chgData name="Kolakowski, Artur" userId="9c34c8cc-b1df-44f6-bea5-dcf7a54ee35f" providerId="ADAL" clId="{3840EB45-74CA-49F5-8548-3DE287019A31}" dt="2022-12-08T10:52:05.739" v="21626" actId="790"/>
          <ac:spMkLst>
            <pc:docMk/>
            <pc:sldMk cId="3484757520" sldId="485"/>
            <ac:spMk id="9443" creationId="{D35C668D-6439-4B0A-8B82-F2EC5852160C}"/>
          </ac:spMkLst>
        </pc:spChg>
        <pc:spChg chg="mod">
          <ac:chgData name="Kolakowski, Artur" userId="9c34c8cc-b1df-44f6-bea5-dcf7a54ee35f" providerId="ADAL" clId="{3840EB45-74CA-49F5-8548-3DE287019A31}" dt="2022-12-08T10:52:05.742" v="21627" actId="790"/>
          <ac:spMkLst>
            <pc:docMk/>
            <pc:sldMk cId="3484757520" sldId="485"/>
            <ac:spMk id="9444" creationId="{C723A183-DFF2-4E7B-8D95-110EA01CC727}"/>
          </ac:spMkLst>
        </pc:spChg>
        <pc:spChg chg="mod">
          <ac:chgData name="Kolakowski, Artur" userId="9c34c8cc-b1df-44f6-bea5-dcf7a54ee35f" providerId="ADAL" clId="{3840EB45-74CA-49F5-8548-3DE287019A31}" dt="2022-12-08T10:52:05.745" v="21628" actId="790"/>
          <ac:spMkLst>
            <pc:docMk/>
            <pc:sldMk cId="3484757520" sldId="485"/>
            <ac:spMk id="9445" creationId="{36017369-56DF-4F5A-89B2-CCEA9BB1826F}"/>
          </ac:spMkLst>
        </pc:spChg>
        <pc:spChg chg="mod">
          <ac:chgData name="Kolakowski, Artur" userId="9c34c8cc-b1df-44f6-bea5-dcf7a54ee35f" providerId="ADAL" clId="{3840EB45-74CA-49F5-8548-3DE287019A31}" dt="2022-12-08T10:52:05.750" v="21629" actId="790"/>
          <ac:spMkLst>
            <pc:docMk/>
            <pc:sldMk cId="3484757520" sldId="485"/>
            <ac:spMk id="9446" creationId="{0E27F752-5B68-4943-A33A-72C6C8F09586}"/>
          </ac:spMkLst>
        </pc:spChg>
        <pc:spChg chg="mod">
          <ac:chgData name="Kolakowski, Artur" userId="9c34c8cc-b1df-44f6-bea5-dcf7a54ee35f" providerId="ADAL" clId="{3840EB45-74CA-49F5-8548-3DE287019A31}" dt="2022-12-08T10:52:05.752" v="21630" actId="790"/>
          <ac:spMkLst>
            <pc:docMk/>
            <pc:sldMk cId="3484757520" sldId="485"/>
            <ac:spMk id="9447" creationId="{81C768E8-DEF1-48A5-A8D0-6ECE55B99B4E}"/>
          </ac:spMkLst>
        </pc:spChg>
        <pc:spChg chg="mod">
          <ac:chgData name="Kolakowski, Artur" userId="9c34c8cc-b1df-44f6-bea5-dcf7a54ee35f" providerId="ADAL" clId="{3840EB45-74CA-49F5-8548-3DE287019A31}" dt="2022-12-08T10:52:05.756" v="21631" actId="790"/>
          <ac:spMkLst>
            <pc:docMk/>
            <pc:sldMk cId="3484757520" sldId="485"/>
            <ac:spMk id="9448" creationId="{77C266AF-368D-4603-BA87-A4ABF15E31BB}"/>
          </ac:spMkLst>
        </pc:spChg>
        <pc:spChg chg="mod">
          <ac:chgData name="Kolakowski, Artur" userId="9c34c8cc-b1df-44f6-bea5-dcf7a54ee35f" providerId="ADAL" clId="{3840EB45-74CA-49F5-8548-3DE287019A31}" dt="2022-12-08T10:52:05.759" v="21632" actId="790"/>
          <ac:spMkLst>
            <pc:docMk/>
            <pc:sldMk cId="3484757520" sldId="485"/>
            <ac:spMk id="9449" creationId="{4E63084C-619C-4879-8B90-6BABC2D2DF83}"/>
          </ac:spMkLst>
        </pc:spChg>
        <pc:spChg chg="mod">
          <ac:chgData name="Kolakowski, Artur" userId="9c34c8cc-b1df-44f6-bea5-dcf7a54ee35f" providerId="ADAL" clId="{3840EB45-74CA-49F5-8548-3DE287019A31}" dt="2022-12-08T10:52:05.762" v="21633" actId="790"/>
          <ac:spMkLst>
            <pc:docMk/>
            <pc:sldMk cId="3484757520" sldId="485"/>
            <ac:spMk id="9450" creationId="{5261829F-0B43-4A94-B508-7F9696572A73}"/>
          </ac:spMkLst>
        </pc:spChg>
        <pc:spChg chg="mod">
          <ac:chgData name="Kolakowski, Artur" userId="9c34c8cc-b1df-44f6-bea5-dcf7a54ee35f" providerId="ADAL" clId="{3840EB45-74CA-49F5-8548-3DE287019A31}" dt="2022-12-08T10:52:05.765" v="21634" actId="790"/>
          <ac:spMkLst>
            <pc:docMk/>
            <pc:sldMk cId="3484757520" sldId="485"/>
            <ac:spMk id="9451" creationId="{5CD14285-413D-4810-882F-69AB9CF9D8F1}"/>
          </ac:spMkLst>
        </pc:spChg>
        <pc:spChg chg="mod">
          <ac:chgData name="Kolakowski, Artur" userId="9c34c8cc-b1df-44f6-bea5-dcf7a54ee35f" providerId="ADAL" clId="{3840EB45-74CA-49F5-8548-3DE287019A31}" dt="2022-12-08T10:52:05.768" v="21635" actId="790"/>
          <ac:spMkLst>
            <pc:docMk/>
            <pc:sldMk cId="3484757520" sldId="485"/>
            <ac:spMk id="9452" creationId="{3666F6A8-9E13-47C2-9F65-58A419603AAA}"/>
          </ac:spMkLst>
        </pc:spChg>
        <pc:spChg chg="mod">
          <ac:chgData name="Kolakowski, Artur" userId="9c34c8cc-b1df-44f6-bea5-dcf7a54ee35f" providerId="ADAL" clId="{3840EB45-74CA-49F5-8548-3DE287019A31}" dt="2022-12-08T10:52:05.772" v="21636" actId="790"/>
          <ac:spMkLst>
            <pc:docMk/>
            <pc:sldMk cId="3484757520" sldId="485"/>
            <ac:spMk id="9453" creationId="{863BB079-029B-4BF9-96D6-E11F828E4084}"/>
          </ac:spMkLst>
        </pc:spChg>
        <pc:spChg chg="mod">
          <ac:chgData name="Kolakowski, Artur" userId="9c34c8cc-b1df-44f6-bea5-dcf7a54ee35f" providerId="ADAL" clId="{3840EB45-74CA-49F5-8548-3DE287019A31}" dt="2022-12-08T10:52:05.775" v="21637" actId="790"/>
          <ac:spMkLst>
            <pc:docMk/>
            <pc:sldMk cId="3484757520" sldId="485"/>
            <ac:spMk id="9454" creationId="{9B6EFDD0-891D-4C72-9BAD-2FEE3BDE7ABE}"/>
          </ac:spMkLst>
        </pc:spChg>
        <pc:spChg chg="mod">
          <ac:chgData name="Kolakowski, Artur" userId="9c34c8cc-b1df-44f6-bea5-dcf7a54ee35f" providerId="ADAL" clId="{3840EB45-74CA-49F5-8548-3DE287019A31}" dt="2022-12-08T10:52:05.778" v="21638" actId="790"/>
          <ac:spMkLst>
            <pc:docMk/>
            <pc:sldMk cId="3484757520" sldId="485"/>
            <ac:spMk id="9455" creationId="{123C8BD2-721A-45B9-9A95-6AD24D3D937B}"/>
          </ac:spMkLst>
        </pc:spChg>
        <pc:spChg chg="mod">
          <ac:chgData name="Kolakowski, Artur" userId="9c34c8cc-b1df-44f6-bea5-dcf7a54ee35f" providerId="ADAL" clId="{3840EB45-74CA-49F5-8548-3DE287019A31}" dt="2022-12-08T10:52:05.780" v="21639" actId="790"/>
          <ac:spMkLst>
            <pc:docMk/>
            <pc:sldMk cId="3484757520" sldId="485"/>
            <ac:spMk id="9456" creationId="{40B815DD-834B-47E5-BAA2-F6BBF169B55B}"/>
          </ac:spMkLst>
        </pc:spChg>
        <pc:spChg chg="mod">
          <ac:chgData name="Kolakowski, Artur" userId="9c34c8cc-b1df-44f6-bea5-dcf7a54ee35f" providerId="ADAL" clId="{3840EB45-74CA-49F5-8548-3DE287019A31}" dt="2022-12-08T10:52:05.783" v="21640" actId="790"/>
          <ac:spMkLst>
            <pc:docMk/>
            <pc:sldMk cId="3484757520" sldId="485"/>
            <ac:spMk id="9457" creationId="{208856D8-82E0-4B3F-898D-9701537723ED}"/>
          </ac:spMkLst>
        </pc:spChg>
        <pc:spChg chg="mod">
          <ac:chgData name="Kolakowski, Artur" userId="9c34c8cc-b1df-44f6-bea5-dcf7a54ee35f" providerId="ADAL" clId="{3840EB45-74CA-49F5-8548-3DE287019A31}" dt="2022-12-08T10:52:05.786" v="21641" actId="790"/>
          <ac:spMkLst>
            <pc:docMk/>
            <pc:sldMk cId="3484757520" sldId="485"/>
            <ac:spMk id="9458" creationId="{BEE15BA5-B2C5-4E22-A170-5FB73E0DDAA5}"/>
          </ac:spMkLst>
        </pc:spChg>
        <pc:spChg chg="mod">
          <ac:chgData name="Kolakowski, Artur" userId="9c34c8cc-b1df-44f6-bea5-dcf7a54ee35f" providerId="ADAL" clId="{3840EB45-74CA-49F5-8548-3DE287019A31}" dt="2022-12-08T10:52:05.791" v="21642" actId="790"/>
          <ac:spMkLst>
            <pc:docMk/>
            <pc:sldMk cId="3484757520" sldId="485"/>
            <ac:spMk id="9459" creationId="{CC1F704B-EED6-4356-A103-DCB3B1D1DED0}"/>
          </ac:spMkLst>
        </pc:spChg>
        <pc:spChg chg="mod">
          <ac:chgData name="Kolakowski, Artur" userId="9c34c8cc-b1df-44f6-bea5-dcf7a54ee35f" providerId="ADAL" clId="{3840EB45-74CA-49F5-8548-3DE287019A31}" dt="2022-12-08T10:52:05.794" v="21643" actId="790"/>
          <ac:spMkLst>
            <pc:docMk/>
            <pc:sldMk cId="3484757520" sldId="485"/>
            <ac:spMk id="9460" creationId="{A6AE4D1B-4594-4A72-92BB-B71E8D1271FD}"/>
          </ac:spMkLst>
        </pc:spChg>
        <pc:spChg chg="mod">
          <ac:chgData name="Kolakowski, Artur" userId="9c34c8cc-b1df-44f6-bea5-dcf7a54ee35f" providerId="ADAL" clId="{3840EB45-74CA-49F5-8548-3DE287019A31}" dt="2022-12-08T10:52:05.797" v="21644" actId="790"/>
          <ac:spMkLst>
            <pc:docMk/>
            <pc:sldMk cId="3484757520" sldId="485"/>
            <ac:spMk id="9461" creationId="{B4A23C3C-4B16-4F74-A8D0-F2DDC1BBC1FA}"/>
          </ac:spMkLst>
        </pc:spChg>
        <pc:spChg chg="mod">
          <ac:chgData name="Kolakowski, Artur" userId="9c34c8cc-b1df-44f6-bea5-dcf7a54ee35f" providerId="ADAL" clId="{3840EB45-74CA-49F5-8548-3DE287019A31}" dt="2022-12-08T10:52:05.800" v="21645" actId="790"/>
          <ac:spMkLst>
            <pc:docMk/>
            <pc:sldMk cId="3484757520" sldId="485"/>
            <ac:spMk id="9462" creationId="{6C78D078-0390-4D49-A3EA-3E400162636B}"/>
          </ac:spMkLst>
        </pc:spChg>
        <pc:spChg chg="mod">
          <ac:chgData name="Kolakowski, Artur" userId="9c34c8cc-b1df-44f6-bea5-dcf7a54ee35f" providerId="ADAL" clId="{3840EB45-74CA-49F5-8548-3DE287019A31}" dt="2022-12-08T10:52:05.803" v="21646" actId="790"/>
          <ac:spMkLst>
            <pc:docMk/>
            <pc:sldMk cId="3484757520" sldId="485"/>
            <ac:spMk id="9463" creationId="{11FC5A66-E8F6-41D5-B008-F11FD57B7194}"/>
          </ac:spMkLst>
        </pc:spChg>
        <pc:spChg chg="mod">
          <ac:chgData name="Kolakowski, Artur" userId="9c34c8cc-b1df-44f6-bea5-dcf7a54ee35f" providerId="ADAL" clId="{3840EB45-74CA-49F5-8548-3DE287019A31}" dt="2022-12-08T10:52:05.806" v="21647" actId="790"/>
          <ac:spMkLst>
            <pc:docMk/>
            <pc:sldMk cId="3484757520" sldId="485"/>
            <ac:spMk id="9464" creationId="{1FD0D896-08A2-45AD-85AC-7AB039F4220C}"/>
          </ac:spMkLst>
        </pc:spChg>
        <pc:spChg chg="mod">
          <ac:chgData name="Kolakowski, Artur" userId="9c34c8cc-b1df-44f6-bea5-dcf7a54ee35f" providerId="ADAL" clId="{3840EB45-74CA-49F5-8548-3DE287019A31}" dt="2022-12-08T10:52:05.810" v="21648" actId="790"/>
          <ac:spMkLst>
            <pc:docMk/>
            <pc:sldMk cId="3484757520" sldId="485"/>
            <ac:spMk id="9465" creationId="{68BF359A-65F7-4D86-BF90-F2BD58CD923A}"/>
          </ac:spMkLst>
        </pc:spChg>
        <pc:spChg chg="mod">
          <ac:chgData name="Kolakowski, Artur" userId="9c34c8cc-b1df-44f6-bea5-dcf7a54ee35f" providerId="ADAL" clId="{3840EB45-74CA-49F5-8548-3DE287019A31}" dt="2022-12-08T10:52:05.814" v="21649" actId="790"/>
          <ac:spMkLst>
            <pc:docMk/>
            <pc:sldMk cId="3484757520" sldId="485"/>
            <ac:spMk id="9466" creationId="{A20D0C3A-AC63-4CA2-996F-9021BAD5E0F2}"/>
          </ac:spMkLst>
        </pc:spChg>
        <pc:spChg chg="mod">
          <ac:chgData name="Kolakowski, Artur" userId="9c34c8cc-b1df-44f6-bea5-dcf7a54ee35f" providerId="ADAL" clId="{3840EB45-74CA-49F5-8548-3DE287019A31}" dt="2022-12-08T10:52:05.817" v="21650" actId="790"/>
          <ac:spMkLst>
            <pc:docMk/>
            <pc:sldMk cId="3484757520" sldId="485"/>
            <ac:spMk id="9467" creationId="{C710BFE4-5FF0-4EB2-B390-1B7BCE579B26}"/>
          </ac:spMkLst>
        </pc:spChg>
        <pc:spChg chg="mod">
          <ac:chgData name="Kolakowski, Artur" userId="9c34c8cc-b1df-44f6-bea5-dcf7a54ee35f" providerId="ADAL" clId="{3840EB45-74CA-49F5-8548-3DE287019A31}" dt="2022-12-08T10:52:05.820" v="21651" actId="790"/>
          <ac:spMkLst>
            <pc:docMk/>
            <pc:sldMk cId="3484757520" sldId="485"/>
            <ac:spMk id="9468" creationId="{3A65FB19-1F1C-489B-AAC4-68A483E159F5}"/>
          </ac:spMkLst>
        </pc:spChg>
        <pc:spChg chg="mod">
          <ac:chgData name="Kolakowski, Artur" userId="9c34c8cc-b1df-44f6-bea5-dcf7a54ee35f" providerId="ADAL" clId="{3840EB45-74CA-49F5-8548-3DE287019A31}" dt="2022-12-08T10:52:05.823" v="21652" actId="790"/>
          <ac:spMkLst>
            <pc:docMk/>
            <pc:sldMk cId="3484757520" sldId="485"/>
            <ac:spMk id="9469" creationId="{20FC640A-9C71-442A-9D23-C08C9B70E5FD}"/>
          </ac:spMkLst>
        </pc:spChg>
        <pc:spChg chg="mod">
          <ac:chgData name="Kolakowski, Artur" userId="9c34c8cc-b1df-44f6-bea5-dcf7a54ee35f" providerId="ADAL" clId="{3840EB45-74CA-49F5-8548-3DE287019A31}" dt="2022-12-08T10:52:05.827" v="21653" actId="790"/>
          <ac:spMkLst>
            <pc:docMk/>
            <pc:sldMk cId="3484757520" sldId="485"/>
            <ac:spMk id="9470" creationId="{A73FDAD9-0A09-4B29-B269-1C261C0DAC2B}"/>
          </ac:spMkLst>
        </pc:spChg>
        <pc:spChg chg="mod">
          <ac:chgData name="Kolakowski, Artur" userId="9c34c8cc-b1df-44f6-bea5-dcf7a54ee35f" providerId="ADAL" clId="{3840EB45-74CA-49F5-8548-3DE287019A31}" dt="2022-12-08T10:52:05.830" v="21654" actId="790"/>
          <ac:spMkLst>
            <pc:docMk/>
            <pc:sldMk cId="3484757520" sldId="485"/>
            <ac:spMk id="9471" creationId="{B63C05A2-6F71-4690-A333-9F824AA421D4}"/>
          </ac:spMkLst>
        </pc:spChg>
        <pc:spChg chg="mod">
          <ac:chgData name="Kolakowski, Artur" userId="9c34c8cc-b1df-44f6-bea5-dcf7a54ee35f" providerId="ADAL" clId="{3840EB45-74CA-49F5-8548-3DE287019A31}" dt="2022-12-08T10:52:05.833" v="21655" actId="790"/>
          <ac:spMkLst>
            <pc:docMk/>
            <pc:sldMk cId="3484757520" sldId="485"/>
            <ac:spMk id="9472" creationId="{F6E95FC5-DA9C-4FE8-B4FC-EB0ECB6E6F29}"/>
          </ac:spMkLst>
        </pc:spChg>
        <pc:spChg chg="mod">
          <ac:chgData name="Kolakowski, Artur" userId="9c34c8cc-b1df-44f6-bea5-dcf7a54ee35f" providerId="ADAL" clId="{3840EB45-74CA-49F5-8548-3DE287019A31}" dt="2022-12-08T10:52:05.836" v="21656" actId="790"/>
          <ac:spMkLst>
            <pc:docMk/>
            <pc:sldMk cId="3484757520" sldId="485"/>
            <ac:spMk id="9473" creationId="{79BB416E-2B75-454B-B6C4-AEAB2E017688}"/>
          </ac:spMkLst>
        </pc:spChg>
        <pc:spChg chg="mod">
          <ac:chgData name="Kolakowski, Artur" userId="9c34c8cc-b1df-44f6-bea5-dcf7a54ee35f" providerId="ADAL" clId="{3840EB45-74CA-49F5-8548-3DE287019A31}" dt="2022-12-08T10:52:05.840" v="21657" actId="790"/>
          <ac:spMkLst>
            <pc:docMk/>
            <pc:sldMk cId="3484757520" sldId="485"/>
            <ac:spMk id="9474" creationId="{706C9228-8CE7-42F3-B3E9-FBE42F53F109}"/>
          </ac:spMkLst>
        </pc:spChg>
        <pc:spChg chg="mod">
          <ac:chgData name="Kolakowski, Artur" userId="9c34c8cc-b1df-44f6-bea5-dcf7a54ee35f" providerId="ADAL" clId="{3840EB45-74CA-49F5-8548-3DE287019A31}" dt="2022-12-08T10:52:05.844" v="21658" actId="790"/>
          <ac:spMkLst>
            <pc:docMk/>
            <pc:sldMk cId="3484757520" sldId="485"/>
            <ac:spMk id="9475" creationId="{CF3CE28F-68FE-411E-9E62-DAE89D2EA0B9}"/>
          </ac:spMkLst>
        </pc:spChg>
        <pc:spChg chg="mod">
          <ac:chgData name="Kolakowski, Artur" userId="9c34c8cc-b1df-44f6-bea5-dcf7a54ee35f" providerId="ADAL" clId="{3840EB45-74CA-49F5-8548-3DE287019A31}" dt="2022-12-08T10:52:05.847" v="21659" actId="790"/>
          <ac:spMkLst>
            <pc:docMk/>
            <pc:sldMk cId="3484757520" sldId="485"/>
            <ac:spMk id="9476" creationId="{E41D9B5D-D6CD-44A8-9FBF-AA648C77F7EB}"/>
          </ac:spMkLst>
        </pc:spChg>
        <pc:spChg chg="mod">
          <ac:chgData name="Kolakowski, Artur" userId="9c34c8cc-b1df-44f6-bea5-dcf7a54ee35f" providerId="ADAL" clId="{3840EB45-74CA-49F5-8548-3DE287019A31}" dt="2022-12-08T10:52:05.849" v="21660" actId="790"/>
          <ac:spMkLst>
            <pc:docMk/>
            <pc:sldMk cId="3484757520" sldId="485"/>
            <ac:spMk id="9477" creationId="{4488B9F7-FEA8-4BCE-B145-BD5590462D14}"/>
          </ac:spMkLst>
        </pc:spChg>
        <pc:spChg chg="mod">
          <ac:chgData name="Kolakowski, Artur" userId="9c34c8cc-b1df-44f6-bea5-dcf7a54ee35f" providerId="ADAL" clId="{3840EB45-74CA-49F5-8548-3DE287019A31}" dt="2022-12-08T10:52:05.853" v="21661" actId="790"/>
          <ac:spMkLst>
            <pc:docMk/>
            <pc:sldMk cId="3484757520" sldId="485"/>
            <ac:spMk id="9478" creationId="{53D1916E-C2B1-4341-9AFB-65047FFC61D3}"/>
          </ac:spMkLst>
        </pc:spChg>
        <pc:spChg chg="mod">
          <ac:chgData name="Kolakowski, Artur" userId="9c34c8cc-b1df-44f6-bea5-dcf7a54ee35f" providerId="ADAL" clId="{3840EB45-74CA-49F5-8548-3DE287019A31}" dt="2022-12-08T10:52:05.856" v="21662" actId="790"/>
          <ac:spMkLst>
            <pc:docMk/>
            <pc:sldMk cId="3484757520" sldId="485"/>
            <ac:spMk id="9479" creationId="{C3848354-3B62-4091-AD35-17F656AC3ED5}"/>
          </ac:spMkLst>
        </pc:spChg>
        <pc:spChg chg="mod">
          <ac:chgData name="Kolakowski, Artur" userId="9c34c8cc-b1df-44f6-bea5-dcf7a54ee35f" providerId="ADAL" clId="{3840EB45-74CA-49F5-8548-3DE287019A31}" dt="2022-12-08T10:52:05.860" v="21663" actId="790"/>
          <ac:spMkLst>
            <pc:docMk/>
            <pc:sldMk cId="3484757520" sldId="485"/>
            <ac:spMk id="9480" creationId="{31F35414-9697-4FEF-BB4B-2DA51587CCDB}"/>
          </ac:spMkLst>
        </pc:spChg>
        <pc:spChg chg="mod">
          <ac:chgData name="Kolakowski, Artur" userId="9c34c8cc-b1df-44f6-bea5-dcf7a54ee35f" providerId="ADAL" clId="{3840EB45-74CA-49F5-8548-3DE287019A31}" dt="2022-12-08T10:52:05.863" v="21664" actId="790"/>
          <ac:spMkLst>
            <pc:docMk/>
            <pc:sldMk cId="3484757520" sldId="485"/>
            <ac:spMk id="9481" creationId="{894BC121-845C-423F-9271-A392E6E74DCF}"/>
          </ac:spMkLst>
        </pc:spChg>
        <pc:spChg chg="mod">
          <ac:chgData name="Kolakowski, Artur" userId="9c34c8cc-b1df-44f6-bea5-dcf7a54ee35f" providerId="ADAL" clId="{3840EB45-74CA-49F5-8548-3DE287019A31}" dt="2022-12-08T10:52:05.866" v="21665" actId="790"/>
          <ac:spMkLst>
            <pc:docMk/>
            <pc:sldMk cId="3484757520" sldId="485"/>
            <ac:spMk id="9482" creationId="{8AC886D8-97F8-4042-BB6D-9F82E393F53F}"/>
          </ac:spMkLst>
        </pc:spChg>
        <pc:spChg chg="mod">
          <ac:chgData name="Kolakowski, Artur" userId="9c34c8cc-b1df-44f6-bea5-dcf7a54ee35f" providerId="ADAL" clId="{3840EB45-74CA-49F5-8548-3DE287019A31}" dt="2022-12-08T10:52:05.870" v="21666" actId="790"/>
          <ac:spMkLst>
            <pc:docMk/>
            <pc:sldMk cId="3484757520" sldId="485"/>
            <ac:spMk id="9483" creationId="{24575E05-A3C0-4205-9911-66DA89FA612B}"/>
          </ac:spMkLst>
        </pc:spChg>
        <pc:spChg chg="mod">
          <ac:chgData name="Kolakowski, Artur" userId="9c34c8cc-b1df-44f6-bea5-dcf7a54ee35f" providerId="ADAL" clId="{3840EB45-74CA-49F5-8548-3DE287019A31}" dt="2022-12-08T10:52:05.873" v="21667" actId="790"/>
          <ac:spMkLst>
            <pc:docMk/>
            <pc:sldMk cId="3484757520" sldId="485"/>
            <ac:spMk id="9484" creationId="{1C595815-FDDF-4A09-A24A-3D47000C21ED}"/>
          </ac:spMkLst>
        </pc:spChg>
        <pc:spChg chg="mod">
          <ac:chgData name="Kolakowski, Artur" userId="9c34c8cc-b1df-44f6-bea5-dcf7a54ee35f" providerId="ADAL" clId="{3840EB45-74CA-49F5-8548-3DE287019A31}" dt="2022-12-08T10:52:05.876" v="21668" actId="790"/>
          <ac:spMkLst>
            <pc:docMk/>
            <pc:sldMk cId="3484757520" sldId="485"/>
            <ac:spMk id="9485" creationId="{93F4757F-8A72-4710-A02B-D8BF6D182EA7}"/>
          </ac:spMkLst>
        </pc:spChg>
        <pc:spChg chg="mod">
          <ac:chgData name="Kolakowski, Artur" userId="9c34c8cc-b1df-44f6-bea5-dcf7a54ee35f" providerId="ADAL" clId="{3840EB45-74CA-49F5-8548-3DE287019A31}" dt="2022-12-08T10:52:05.880" v="21669" actId="790"/>
          <ac:spMkLst>
            <pc:docMk/>
            <pc:sldMk cId="3484757520" sldId="485"/>
            <ac:spMk id="9486" creationId="{52521B36-3852-424C-89D4-B18B2D4F599F}"/>
          </ac:spMkLst>
        </pc:spChg>
        <pc:spChg chg="mod">
          <ac:chgData name="Kolakowski, Artur" userId="9c34c8cc-b1df-44f6-bea5-dcf7a54ee35f" providerId="ADAL" clId="{3840EB45-74CA-49F5-8548-3DE287019A31}" dt="2022-12-08T10:52:05.883" v="21670" actId="790"/>
          <ac:spMkLst>
            <pc:docMk/>
            <pc:sldMk cId="3484757520" sldId="485"/>
            <ac:spMk id="9487" creationId="{4E6B4774-BEA4-443F-8B55-3C242700780A}"/>
          </ac:spMkLst>
        </pc:spChg>
        <pc:spChg chg="mod">
          <ac:chgData name="Kolakowski, Artur" userId="9c34c8cc-b1df-44f6-bea5-dcf7a54ee35f" providerId="ADAL" clId="{3840EB45-74CA-49F5-8548-3DE287019A31}" dt="2022-12-08T10:52:05.886" v="21671" actId="790"/>
          <ac:spMkLst>
            <pc:docMk/>
            <pc:sldMk cId="3484757520" sldId="485"/>
            <ac:spMk id="9488" creationId="{7E05E5F6-41E0-452C-8D43-9711CF5ED24B}"/>
          </ac:spMkLst>
        </pc:spChg>
        <pc:spChg chg="mod">
          <ac:chgData name="Kolakowski, Artur" userId="9c34c8cc-b1df-44f6-bea5-dcf7a54ee35f" providerId="ADAL" clId="{3840EB45-74CA-49F5-8548-3DE287019A31}" dt="2022-12-08T10:52:05.890" v="21672" actId="790"/>
          <ac:spMkLst>
            <pc:docMk/>
            <pc:sldMk cId="3484757520" sldId="485"/>
            <ac:spMk id="9489" creationId="{7C450723-581C-4538-A316-FC78A1B6831B}"/>
          </ac:spMkLst>
        </pc:spChg>
        <pc:spChg chg="mod">
          <ac:chgData name="Kolakowski, Artur" userId="9c34c8cc-b1df-44f6-bea5-dcf7a54ee35f" providerId="ADAL" clId="{3840EB45-74CA-49F5-8548-3DE287019A31}" dt="2022-12-08T10:52:05.893" v="21673" actId="790"/>
          <ac:spMkLst>
            <pc:docMk/>
            <pc:sldMk cId="3484757520" sldId="485"/>
            <ac:spMk id="9490" creationId="{5130E135-5FDC-42C1-8043-CD6651E90955}"/>
          </ac:spMkLst>
        </pc:spChg>
        <pc:spChg chg="mod">
          <ac:chgData name="Kolakowski, Artur" userId="9c34c8cc-b1df-44f6-bea5-dcf7a54ee35f" providerId="ADAL" clId="{3840EB45-74CA-49F5-8548-3DE287019A31}" dt="2022-12-08T10:52:05.896" v="21674" actId="790"/>
          <ac:spMkLst>
            <pc:docMk/>
            <pc:sldMk cId="3484757520" sldId="485"/>
            <ac:spMk id="9491" creationId="{C8968F94-31B9-434E-8E66-9A51E12F16BA}"/>
          </ac:spMkLst>
        </pc:spChg>
        <pc:spChg chg="mod">
          <ac:chgData name="Kolakowski, Artur" userId="9c34c8cc-b1df-44f6-bea5-dcf7a54ee35f" providerId="ADAL" clId="{3840EB45-74CA-49F5-8548-3DE287019A31}" dt="2022-12-08T10:52:05.898" v="21675" actId="790"/>
          <ac:spMkLst>
            <pc:docMk/>
            <pc:sldMk cId="3484757520" sldId="485"/>
            <ac:spMk id="9492" creationId="{1CB39B93-F9D7-49D8-915D-7A5C9A29707C}"/>
          </ac:spMkLst>
        </pc:spChg>
        <pc:spChg chg="mod">
          <ac:chgData name="Kolakowski, Artur" userId="9c34c8cc-b1df-44f6-bea5-dcf7a54ee35f" providerId="ADAL" clId="{3840EB45-74CA-49F5-8548-3DE287019A31}" dt="2022-12-08T10:52:05.901" v="21676" actId="790"/>
          <ac:spMkLst>
            <pc:docMk/>
            <pc:sldMk cId="3484757520" sldId="485"/>
            <ac:spMk id="9493" creationId="{C5EF4E66-00D6-4BF6-BA1C-8F4BA0CF824A}"/>
          </ac:spMkLst>
        </pc:spChg>
        <pc:spChg chg="mod">
          <ac:chgData name="Kolakowski, Artur" userId="9c34c8cc-b1df-44f6-bea5-dcf7a54ee35f" providerId="ADAL" clId="{3840EB45-74CA-49F5-8548-3DE287019A31}" dt="2022-12-08T10:52:05.906" v="21677" actId="790"/>
          <ac:spMkLst>
            <pc:docMk/>
            <pc:sldMk cId="3484757520" sldId="485"/>
            <ac:spMk id="9494" creationId="{5DE84A03-C0CC-4DA7-B854-014021BF4E54}"/>
          </ac:spMkLst>
        </pc:spChg>
        <pc:spChg chg="mod">
          <ac:chgData name="Kolakowski, Artur" userId="9c34c8cc-b1df-44f6-bea5-dcf7a54ee35f" providerId="ADAL" clId="{3840EB45-74CA-49F5-8548-3DE287019A31}" dt="2022-12-08T10:52:05.910" v="21678" actId="790"/>
          <ac:spMkLst>
            <pc:docMk/>
            <pc:sldMk cId="3484757520" sldId="485"/>
            <ac:spMk id="9495" creationId="{DBEA8C40-AC59-409C-AAF0-CA29D7919FA4}"/>
          </ac:spMkLst>
        </pc:spChg>
        <pc:spChg chg="mod">
          <ac:chgData name="Kolakowski, Artur" userId="9c34c8cc-b1df-44f6-bea5-dcf7a54ee35f" providerId="ADAL" clId="{3840EB45-74CA-49F5-8548-3DE287019A31}" dt="2022-12-08T10:52:05.913" v="21679" actId="790"/>
          <ac:spMkLst>
            <pc:docMk/>
            <pc:sldMk cId="3484757520" sldId="485"/>
            <ac:spMk id="9496" creationId="{777F25B8-6E53-43EC-83C7-7A9DCEE5259C}"/>
          </ac:spMkLst>
        </pc:spChg>
        <pc:spChg chg="mod">
          <ac:chgData name="Kolakowski, Artur" userId="9c34c8cc-b1df-44f6-bea5-dcf7a54ee35f" providerId="ADAL" clId="{3840EB45-74CA-49F5-8548-3DE287019A31}" dt="2022-12-08T10:52:05.916" v="21680" actId="790"/>
          <ac:spMkLst>
            <pc:docMk/>
            <pc:sldMk cId="3484757520" sldId="485"/>
            <ac:spMk id="9497" creationId="{C60DEE1F-430B-42B7-AC30-5F22E5F1C2F3}"/>
          </ac:spMkLst>
        </pc:spChg>
        <pc:spChg chg="mod">
          <ac:chgData name="Kolakowski, Artur" userId="9c34c8cc-b1df-44f6-bea5-dcf7a54ee35f" providerId="ADAL" clId="{3840EB45-74CA-49F5-8548-3DE287019A31}" dt="2022-12-08T10:52:05.918" v="21681" actId="790"/>
          <ac:spMkLst>
            <pc:docMk/>
            <pc:sldMk cId="3484757520" sldId="485"/>
            <ac:spMk id="9498" creationId="{D9523BF5-A21B-49DB-A83C-08A7745F27BC}"/>
          </ac:spMkLst>
        </pc:spChg>
        <pc:spChg chg="mod">
          <ac:chgData name="Kolakowski, Artur" userId="9c34c8cc-b1df-44f6-bea5-dcf7a54ee35f" providerId="ADAL" clId="{3840EB45-74CA-49F5-8548-3DE287019A31}" dt="2022-12-08T10:52:05.923" v="21682" actId="790"/>
          <ac:spMkLst>
            <pc:docMk/>
            <pc:sldMk cId="3484757520" sldId="485"/>
            <ac:spMk id="9499" creationId="{67A5A87D-276C-4D28-9871-D5E7F60F099E}"/>
          </ac:spMkLst>
        </pc:spChg>
        <pc:spChg chg="mod">
          <ac:chgData name="Kolakowski, Artur" userId="9c34c8cc-b1df-44f6-bea5-dcf7a54ee35f" providerId="ADAL" clId="{3840EB45-74CA-49F5-8548-3DE287019A31}" dt="2022-12-08T10:52:05.926" v="21683" actId="790"/>
          <ac:spMkLst>
            <pc:docMk/>
            <pc:sldMk cId="3484757520" sldId="485"/>
            <ac:spMk id="9500" creationId="{21FE9718-DE28-4EF3-B41D-97FE736C4885}"/>
          </ac:spMkLst>
        </pc:spChg>
        <pc:spChg chg="mod">
          <ac:chgData name="Kolakowski, Artur" userId="9c34c8cc-b1df-44f6-bea5-dcf7a54ee35f" providerId="ADAL" clId="{3840EB45-74CA-49F5-8548-3DE287019A31}" dt="2022-12-08T10:52:05.928" v="21684" actId="790"/>
          <ac:spMkLst>
            <pc:docMk/>
            <pc:sldMk cId="3484757520" sldId="485"/>
            <ac:spMk id="9501" creationId="{AD208C8A-8B10-4168-BBD8-4238D3E32D7D}"/>
          </ac:spMkLst>
        </pc:spChg>
        <pc:spChg chg="mod">
          <ac:chgData name="Kolakowski, Artur" userId="9c34c8cc-b1df-44f6-bea5-dcf7a54ee35f" providerId="ADAL" clId="{3840EB45-74CA-49F5-8548-3DE287019A31}" dt="2022-12-08T10:52:05.931" v="21685" actId="790"/>
          <ac:spMkLst>
            <pc:docMk/>
            <pc:sldMk cId="3484757520" sldId="485"/>
            <ac:spMk id="9502" creationId="{CC9608D8-1D48-4097-B2D3-A9AE59CD2EEF}"/>
          </ac:spMkLst>
        </pc:spChg>
        <pc:spChg chg="mod">
          <ac:chgData name="Kolakowski, Artur" userId="9c34c8cc-b1df-44f6-bea5-dcf7a54ee35f" providerId="ADAL" clId="{3840EB45-74CA-49F5-8548-3DE287019A31}" dt="2022-12-08T10:52:05.933" v="21686" actId="790"/>
          <ac:spMkLst>
            <pc:docMk/>
            <pc:sldMk cId="3484757520" sldId="485"/>
            <ac:spMk id="9503" creationId="{F8FABE11-3EC2-478D-87B2-9E2D310A4B4F}"/>
          </ac:spMkLst>
        </pc:spChg>
        <pc:spChg chg="mod">
          <ac:chgData name="Kolakowski, Artur" userId="9c34c8cc-b1df-44f6-bea5-dcf7a54ee35f" providerId="ADAL" clId="{3840EB45-74CA-49F5-8548-3DE287019A31}" dt="2022-12-08T10:52:05.936" v="21687" actId="790"/>
          <ac:spMkLst>
            <pc:docMk/>
            <pc:sldMk cId="3484757520" sldId="485"/>
            <ac:spMk id="9504" creationId="{75471F58-41AB-4A56-B9E8-CB633E07DBE0}"/>
          </ac:spMkLst>
        </pc:spChg>
        <pc:spChg chg="mod">
          <ac:chgData name="Kolakowski, Artur" userId="9c34c8cc-b1df-44f6-bea5-dcf7a54ee35f" providerId="ADAL" clId="{3840EB45-74CA-49F5-8548-3DE287019A31}" dt="2022-12-08T10:52:05.940" v="21688" actId="790"/>
          <ac:spMkLst>
            <pc:docMk/>
            <pc:sldMk cId="3484757520" sldId="485"/>
            <ac:spMk id="9505" creationId="{2DF85981-F1AB-4E9A-A82C-B837E60C1C4C}"/>
          </ac:spMkLst>
        </pc:spChg>
        <pc:spChg chg="mod">
          <ac:chgData name="Kolakowski, Artur" userId="9c34c8cc-b1df-44f6-bea5-dcf7a54ee35f" providerId="ADAL" clId="{3840EB45-74CA-49F5-8548-3DE287019A31}" dt="2022-12-08T10:52:05.944" v="21689" actId="790"/>
          <ac:spMkLst>
            <pc:docMk/>
            <pc:sldMk cId="3484757520" sldId="485"/>
            <ac:spMk id="9506" creationId="{5D297110-51D5-4BB3-908E-85E9DB2D2290}"/>
          </ac:spMkLst>
        </pc:spChg>
        <pc:spChg chg="mod">
          <ac:chgData name="Kolakowski, Artur" userId="9c34c8cc-b1df-44f6-bea5-dcf7a54ee35f" providerId="ADAL" clId="{3840EB45-74CA-49F5-8548-3DE287019A31}" dt="2022-12-08T10:52:05.947" v="21690" actId="790"/>
          <ac:spMkLst>
            <pc:docMk/>
            <pc:sldMk cId="3484757520" sldId="485"/>
            <ac:spMk id="9507" creationId="{77307C21-1F34-4FA9-AD39-F1417D88AFD4}"/>
          </ac:spMkLst>
        </pc:spChg>
        <pc:spChg chg="mod">
          <ac:chgData name="Kolakowski, Artur" userId="9c34c8cc-b1df-44f6-bea5-dcf7a54ee35f" providerId="ADAL" clId="{3840EB45-74CA-49F5-8548-3DE287019A31}" dt="2022-12-08T10:52:05.949" v="21691" actId="790"/>
          <ac:spMkLst>
            <pc:docMk/>
            <pc:sldMk cId="3484757520" sldId="485"/>
            <ac:spMk id="9508" creationId="{06C5442B-6371-4D3B-8FA1-74321FC54967}"/>
          </ac:spMkLst>
        </pc:spChg>
        <pc:spChg chg="mod">
          <ac:chgData name="Kolakowski, Artur" userId="9c34c8cc-b1df-44f6-bea5-dcf7a54ee35f" providerId="ADAL" clId="{3840EB45-74CA-49F5-8548-3DE287019A31}" dt="2022-12-08T10:52:05.953" v="21692" actId="790"/>
          <ac:spMkLst>
            <pc:docMk/>
            <pc:sldMk cId="3484757520" sldId="485"/>
            <ac:spMk id="9509" creationId="{37E90312-A210-4F36-8985-AD729D4B84BD}"/>
          </ac:spMkLst>
        </pc:spChg>
        <pc:spChg chg="mod">
          <ac:chgData name="Kolakowski, Artur" userId="9c34c8cc-b1df-44f6-bea5-dcf7a54ee35f" providerId="ADAL" clId="{3840EB45-74CA-49F5-8548-3DE287019A31}" dt="2022-12-08T10:52:05.956" v="21693" actId="790"/>
          <ac:spMkLst>
            <pc:docMk/>
            <pc:sldMk cId="3484757520" sldId="485"/>
            <ac:spMk id="9510" creationId="{F61C2D01-BAFC-4D22-B450-88759F939C9C}"/>
          </ac:spMkLst>
        </pc:spChg>
        <pc:spChg chg="mod">
          <ac:chgData name="Kolakowski, Artur" userId="9c34c8cc-b1df-44f6-bea5-dcf7a54ee35f" providerId="ADAL" clId="{3840EB45-74CA-49F5-8548-3DE287019A31}" dt="2022-12-08T10:52:05.960" v="21694" actId="790"/>
          <ac:spMkLst>
            <pc:docMk/>
            <pc:sldMk cId="3484757520" sldId="485"/>
            <ac:spMk id="9511" creationId="{E3CB55D1-CC23-47C1-8BA1-EE8540172DF2}"/>
          </ac:spMkLst>
        </pc:spChg>
        <pc:spChg chg="mod">
          <ac:chgData name="Kolakowski, Artur" userId="9c34c8cc-b1df-44f6-bea5-dcf7a54ee35f" providerId="ADAL" clId="{3840EB45-74CA-49F5-8548-3DE287019A31}" dt="2022-12-08T10:52:05.963" v="21695" actId="790"/>
          <ac:spMkLst>
            <pc:docMk/>
            <pc:sldMk cId="3484757520" sldId="485"/>
            <ac:spMk id="9512" creationId="{A3BDFEA3-B6AA-41D1-99AF-CCE9338E50EA}"/>
          </ac:spMkLst>
        </pc:spChg>
        <pc:spChg chg="mod">
          <ac:chgData name="Kolakowski, Artur" userId="9c34c8cc-b1df-44f6-bea5-dcf7a54ee35f" providerId="ADAL" clId="{3840EB45-74CA-49F5-8548-3DE287019A31}" dt="2022-12-08T10:52:05.966" v="21696" actId="790"/>
          <ac:spMkLst>
            <pc:docMk/>
            <pc:sldMk cId="3484757520" sldId="485"/>
            <ac:spMk id="9513" creationId="{2A298DD6-CEF0-4D61-91CF-870C9A7B37BE}"/>
          </ac:spMkLst>
        </pc:spChg>
        <pc:spChg chg="mod">
          <ac:chgData name="Kolakowski, Artur" userId="9c34c8cc-b1df-44f6-bea5-dcf7a54ee35f" providerId="ADAL" clId="{3840EB45-74CA-49F5-8548-3DE287019A31}" dt="2022-12-08T10:52:05.968" v="21697" actId="790"/>
          <ac:spMkLst>
            <pc:docMk/>
            <pc:sldMk cId="3484757520" sldId="485"/>
            <ac:spMk id="9514" creationId="{2F83073D-93C8-42E0-8446-027BD020A947}"/>
          </ac:spMkLst>
        </pc:spChg>
        <pc:spChg chg="mod">
          <ac:chgData name="Kolakowski, Artur" userId="9c34c8cc-b1df-44f6-bea5-dcf7a54ee35f" providerId="ADAL" clId="{3840EB45-74CA-49F5-8548-3DE287019A31}" dt="2022-12-08T10:52:05.972" v="21698" actId="790"/>
          <ac:spMkLst>
            <pc:docMk/>
            <pc:sldMk cId="3484757520" sldId="485"/>
            <ac:spMk id="9515" creationId="{7E9EAFFB-846D-4011-B42F-A5CF412748F3}"/>
          </ac:spMkLst>
        </pc:spChg>
        <pc:spChg chg="mod">
          <ac:chgData name="Kolakowski, Artur" userId="9c34c8cc-b1df-44f6-bea5-dcf7a54ee35f" providerId="ADAL" clId="{3840EB45-74CA-49F5-8548-3DE287019A31}" dt="2022-12-08T10:52:05.975" v="21699" actId="790"/>
          <ac:spMkLst>
            <pc:docMk/>
            <pc:sldMk cId="3484757520" sldId="485"/>
            <ac:spMk id="9516" creationId="{F7C4F85B-003F-4D76-9EDD-4C7F68E933EB}"/>
          </ac:spMkLst>
        </pc:spChg>
        <pc:spChg chg="mod">
          <ac:chgData name="Kolakowski, Artur" userId="9c34c8cc-b1df-44f6-bea5-dcf7a54ee35f" providerId="ADAL" clId="{3840EB45-74CA-49F5-8548-3DE287019A31}" dt="2022-12-08T10:52:05.978" v="21700" actId="790"/>
          <ac:spMkLst>
            <pc:docMk/>
            <pc:sldMk cId="3484757520" sldId="485"/>
            <ac:spMk id="9517" creationId="{EB0ED5B1-713B-4ABE-9D97-7143CA480903}"/>
          </ac:spMkLst>
        </pc:spChg>
        <pc:spChg chg="mod">
          <ac:chgData name="Kolakowski, Artur" userId="9c34c8cc-b1df-44f6-bea5-dcf7a54ee35f" providerId="ADAL" clId="{3840EB45-74CA-49F5-8548-3DE287019A31}" dt="2022-12-08T10:52:05.981" v="21701" actId="790"/>
          <ac:spMkLst>
            <pc:docMk/>
            <pc:sldMk cId="3484757520" sldId="485"/>
            <ac:spMk id="9518" creationId="{993115A4-5C0A-485A-BB52-CDE4DC0F9D95}"/>
          </ac:spMkLst>
        </pc:spChg>
        <pc:spChg chg="mod">
          <ac:chgData name="Kolakowski, Artur" userId="9c34c8cc-b1df-44f6-bea5-dcf7a54ee35f" providerId="ADAL" clId="{3840EB45-74CA-49F5-8548-3DE287019A31}" dt="2022-12-08T10:52:05.984" v="21702" actId="790"/>
          <ac:spMkLst>
            <pc:docMk/>
            <pc:sldMk cId="3484757520" sldId="485"/>
            <ac:spMk id="9519" creationId="{1C156EA1-9EB8-4AAF-98E2-E08604E27296}"/>
          </ac:spMkLst>
        </pc:spChg>
        <pc:spChg chg="mod">
          <ac:chgData name="Kolakowski, Artur" userId="9c34c8cc-b1df-44f6-bea5-dcf7a54ee35f" providerId="ADAL" clId="{3840EB45-74CA-49F5-8548-3DE287019A31}" dt="2022-12-08T10:52:05.987" v="21703" actId="790"/>
          <ac:spMkLst>
            <pc:docMk/>
            <pc:sldMk cId="3484757520" sldId="485"/>
            <ac:spMk id="9520" creationId="{44EDA732-E596-42DD-8769-F7872884C7D7}"/>
          </ac:spMkLst>
        </pc:spChg>
        <pc:spChg chg="mod">
          <ac:chgData name="Kolakowski, Artur" userId="9c34c8cc-b1df-44f6-bea5-dcf7a54ee35f" providerId="ADAL" clId="{3840EB45-74CA-49F5-8548-3DE287019A31}" dt="2022-12-08T10:52:05.990" v="21704" actId="790"/>
          <ac:spMkLst>
            <pc:docMk/>
            <pc:sldMk cId="3484757520" sldId="485"/>
            <ac:spMk id="9521" creationId="{9540BCB8-F5AF-4CC8-9629-863DC3411C28}"/>
          </ac:spMkLst>
        </pc:spChg>
        <pc:spChg chg="mod">
          <ac:chgData name="Kolakowski, Artur" userId="9c34c8cc-b1df-44f6-bea5-dcf7a54ee35f" providerId="ADAL" clId="{3840EB45-74CA-49F5-8548-3DE287019A31}" dt="2022-12-08T10:52:05.993" v="21705" actId="790"/>
          <ac:spMkLst>
            <pc:docMk/>
            <pc:sldMk cId="3484757520" sldId="485"/>
            <ac:spMk id="9522" creationId="{0D6EA2DD-B4CE-4409-A83F-65C353EFE832}"/>
          </ac:spMkLst>
        </pc:spChg>
        <pc:spChg chg="mod">
          <ac:chgData name="Kolakowski, Artur" userId="9c34c8cc-b1df-44f6-bea5-dcf7a54ee35f" providerId="ADAL" clId="{3840EB45-74CA-49F5-8548-3DE287019A31}" dt="2022-12-08T10:52:05.996" v="21706" actId="790"/>
          <ac:spMkLst>
            <pc:docMk/>
            <pc:sldMk cId="3484757520" sldId="485"/>
            <ac:spMk id="9523" creationId="{3455AFD8-E10C-4679-8C4F-BCE0F4933B28}"/>
          </ac:spMkLst>
        </pc:spChg>
        <pc:spChg chg="mod">
          <ac:chgData name="Kolakowski, Artur" userId="9c34c8cc-b1df-44f6-bea5-dcf7a54ee35f" providerId="ADAL" clId="{3840EB45-74CA-49F5-8548-3DE287019A31}" dt="2022-12-08T10:52:06" v="21707" actId="790"/>
          <ac:spMkLst>
            <pc:docMk/>
            <pc:sldMk cId="3484757520" sldId="485"/>
            <ac:spMk id="9524" creationId="{3B488E6B-3CA2-482C-A7E0-F2D91826F4CD}"/>
          </ac:spMkLst>
        </pc:spChg>
        <pc:spChg chg="mod">
          <ac:chgData name="Kolakowski, Artur" userId="9c34c8cc-b1df-44f6-bea5-dcf7a54ee35f" providerId="ADAL" clId="{3840EB45-74CA-49F5-8548-3DE287019A31}" dt="2022-12-08T10:52:06.003" v="21708" actId="790"/>
          <ac:spMkLst>
            <pc:docMk/>
            <pc:sldMk cId="3484757520" sldId="485"/>
            <ac:spMk id="9525" creationId="{C7D9DBE8-EFD4-402C-820A-1D40712E5DE8}"/>
          </ac:spMkLst>
        </pc:spChg>
        <pc:spChg chg="mod">
          <ac:chgData name="Kolakowski, Artur" userId="9c34c8cc-b1df-44f6-bea5-dcf7a54ee35f" providerId="ADAL" clId="{3840EB45-74CA-49F5-8548-3DE287019A31}" dt="2022-12-08T10:52:06.007" v="21709" actId="790"/>
          <ac:spMkLst>
            <pc:docMk/>
            <pc:sldMk cId="3484757520" sldId="485"/>
            <ac:spMk id="9526" creationId="{9FCE6FBC-A0BA-4E95-B2AE-423235615C66}"/>
          </ac:spMkLst>
        </pc:spChg>
        <pc:spChg chg="mod">
          <ac:chgData name="Kolakowski, Artur" userId="9c34c8cc-b1df-44f6-bea5-dcf7a54ee35f" providerId="ADAL" clId="{3840EB45-74CA-49F5-8548-3DE287019A31}" dt="2022-12-08T10:52:06.009" v="21710" actId="790"/>
          <ac:spMkLst>
            <pc:docMk/>
            <pc:sldMk cId="3484757520" sldId="485"/>
            <ac:spMk id="9527" creationId="{A7F419D2-4EAC-4CB9-A1EC-8A05359F5C13}"/>
          </ac:spMkLst>
        </pc:spChg>
        <pc:spChg chg="mod">
          <ac:chgData name="Kolakowski, Artur" userId="9c34c8cc-b1df-44f6-bea5-dcf7a54ee35f" providerId="ADAL" clId="{3840EB45-74CA-49F5-8548-3DE287019A31}" dt="2022-12-08T10:52:06.013" v="21711" actId="790"/>
          <ac:spMkLst>
            <pc:docMk/>
            <pc:sldMk cId="3484757520" sldId="485"/>
            <ac:spMk id="9528" creationId="{0A0F0F59-0E3E-46FF-B029-9886F4764B24}"/>
          </ac:spMkLst>
        </pc:spChg>
        <pc:spChg chg="mod">
          <ac:chgData name="Kolakowski, Artur" userId="9c34c8cc-b1df-44f6-bea5-dcf7a54ee35f" providerId="ADAL" clId="{3840EB45-74CA-49F5-8548-3DE287019A31}" dt="2022-12-08T10:52:06.016" v="21712" actId="790"/>
          <ac:spMkLst>
            <pc:docMk/>
            <pc:sldMk cId="3484757520" sldId="485"/>
            <ac:spMk id="9529" creationId="{2F141D4B-0A99-448C-9B6F-B362C28EBA70}"/>
          </ac:spMkLst>
        </pc:spChg>
        <pc:spChg chg="mod">
          <ac:chgData name="Kolakowski, Artur" userId="9c34c8cc-b1df-44f6-bea5-dcf7a54ee35f" providerId="ADAL" clId="{3840EB45-74CA-49F5-8548-3DE287019A31}" dt="2022-12-08T10:52:06.020" v="21713" actId="790"/>
          <ac:spMkLst>
            <pc:docMk/>
            <pc:sldMk cId="3484757520" sldId="485"/>
            <ac:spMk id="9530" creationId="{314F6E0D-7B79-4A9A-BB5B-A26A199D5945}"/>
          </ac:spMkLst>
        </pc:spChg>
        <pc:spChg chg="mod">
          <ac:chgData name="Kolakowski, Artur" userId="9c34c8cc-b1df-44f6-bea5-dcf7a54ee35f" providerId="ADAL" clId="{3840EB45-74CA-49F5-8548-3DE287019A31}" dt="2022-12-08T10:52:06.023" v="21714" actId="790"/>
          <ac:spMkLst>
            <pc:docMk/>
            <pc:sldMk cId="3484757520" sldId="485"/>
            <ac:spMk id="9531" creationId="{10D1D558-1815-4964-9A0A-DD6CE9824734}"/>
          </ac:spMkLst>
        </pc:spChg>
        <pc:spChg chg="mod">
          <ac:chgData name="Kolakowski, Artur" userId="9c34c8cc-b1df-44f6-bea5-dcf7a54ee35f" providerId="ADAL" clId="{3840EB45-74CA-49F5-8548-3DE287019A31}" dt="2022-12-08T10:52:06.026" v="21715" actId="790"/>
          <ac:spMkLst>
            <pc:docMk/>
            <pc:sldMk cId="3484757520" sldId="485"/>
            <ac:spMk id="9532" creationId="{16A1AE86-C301-4693-8A2C-D534584E88EF}"/>
          </ac:spMkLst>
        </pc:spChg>
        <pc:spChg chg="mod">
          <ac:chgData name="Kolakowski, Artur" userId="9c34c8cc-b1df-44f6-bea5-dcf7a54ee35f" providerId="ADAL" clId="{3840EB45-74CA-49F5-8548-3DE287019A31}" dt="2022-12-08T10:52:06.029" v="21716" actId="790"/>
          <ac:spMkLst>
            <pc:docMk/>
            <pc:sldMk cId="3484757520" sldId="485"/>
            <ac:spMk id="9533" creationId="{2AEBECA7-A425-40BF-B9D2-2F5DB99B899F}"/>
          </ac:spMkLst>
        </pc:spChg>
        <pc:spChg chg="mod">
          <ac:chgData name="Kolakowski, Artur" userId="9c34c8cc-b1df-44f6-bea5-dcf7a54ee35f" providerId="ADAL" clId="{3840EB45-74CA-49F5-8548-3DE287019A31}" dt="2022-12-08T10:52:06.033" v="21717" actId="790"/>
          <ac:spMkLst>
            <pc:docMk/>
            <pc:sldMk cId="3484757520" sldId="485"/>
            <ac:spMk id="9534" creationId="{A92926EA-9809-447F-B828-F0AF7DE9AEBC}"/>
          </ac:spMkLst>
        </pc:spChg>
        <pc:spChg chg="mod">
          <ac:chgData name="Kolakowski, Artur" userId="9c34c8cc-b1df-44f6-bea5-dcf7a54ee35f" providerId="ADAL" clId="{3840EB45-74CA-49F5-8548-3DE287019A31}" dt="2022-12-08T10:52:06.036" v="21718" actId="790"/>
          <ac:spMkLst>
            <pc:docMk/>
            <pc:sldMk cId="3484757520" sldId="485"/>
            <ac:spMk id="9535" creationId="{0E801943-6FE0-47E9-9984-CE158ECEA345}"/>
          </ac:spMkLst>
        </pc:spChg>
        <pc:spChg chg="mod">
          <ac:chgData name="Kolakowski, Artur" userId="9c34c8cc-b1df-44f6-bea5-dcf7a54ee35f" providerId="ADAL" clId="{3840EB45-74CA-49F5-8548-3DE287019A31}" dt="2022-12-08T10:52:06.039" v="21719" actId="790"/>
          <ac:spMkLst>
            <pc:docMk/>
            <pc:sldMk cId="3484757520" sldId="485"/>
            <ac:spMk id="9536" creationId="{71445B14-FED6-4593-9C6D-4614CB2F9EEF}"/>
          </ac:spMkLst>
        </pc:spChg>
        <pc:spChg chg="mod">
          <ac:chgData name="Kolakowski, Artur" userId="9c34c8cc-b1df-44f6-bea5-dcf7a54ee35f" providerId="ADAL" clId="{3840EB45-74CA-49F5-8548-3DE287019A31}" dt="2022-12-08T10:52:06.043" v="21720" actId="790"/>
          <ac:spMkLst>
            <pc:docMk/>
            <pc:sldMk cId="3484757520" sldId="485"/>
            <ac:spMk id="9537" creationId="{A40BE69D-FC6F-46DC-B314-08C6909EFD5D}"/>
          </ac:spMkLst>
        </pc:spChg>
        <pc:spChg chg="mod">
          <ac:chgData name="Kolakowski, Artur" userId="9c34c8cc-b1df-44f6-bea5-dcf7a54ee35f" providerId="ADAL" clId="{3840EB45-74CA-49F5-8548-3DE287019A31}" dt="2022-12-08T10:52:06.046" v="21721" actId="790"/>
          <ac:spMkLst>
            <pc:docMk/>
            <pc:sldMk cId="3484757520" sldId="485"/>
            <ac:spMk id="9538" creationId="{0200686A-CDF5-4E25-B82E-A0A668220F72}"/>
          </ac:spMkLst>
        </pc:spChg>
        <pc:spChg chg="mod">
          <ac:chgData name="Kolakowski, Artur" userId="9c34c8cc-b1df-44f6-bea5-dcf7a54ee35f" providerId="ADAL" clId="{3840EB45-74CA-49F5-8548-3DE287019A31}" dt="2022-12-08T10:52:06.049" v="21722" actId="790"/>
          <ac:spMkLst>
            <pc:docMk/>
            <pc:sldMk cId="3484757520" sldId="485"/>
            <ac:spMk id="9539" creationId="{7B498247-F227-4143-B8BD-0A695D0E4F1E}"/>
          </ac:spMkLst>
        </pc:spChg>
        <pc:spChg chg="mod">
          <ac:chgData name="Kolakowski, Artur" userId="9c34c8cc-b1df-44f6-bea5-dcf7a54ee35f" providerId="ADAL" clId="{3840EB45-74CA-49F5-8548-3DE287019A31}" dt="2022-12-08T10:52:06.052" v="21723" actId="790"/>
          <ac:spMkLst>
            <pc:docMk/>
            <pc:sldMk cId="3484757520" sldId="485"/>
            <ac:spMk id="9540" creationId="{606C2E39-0730-46D7-98E3-60A7FE9650D3}"/>
          </ac:spMkLst>
        </pc:spChg>
        <pc:spChg chg="mod">
          <ac:chgData name="Kolakowski, Artur" userId="9c34c8cc-b1df-44f6-bea5-dcf7a54ee35f" providerId="ADAL" clId="{3840EB45-74CA-49F5-8548-3DE287019A31}" dt="2022-12-08T10:52:06.056" v="21724" actId="790"/>
          <ac:spMkLst>
            <pc:docMk/>
            <pc:sldMk cId="3484757520" sldId="485"/>
            <ac:spMk id="9541" creationId="{CA8CF991-C506-4B65-916C-CE8B54DF8428}"/>
          </ac:spMkLst>
        </pc:spChg>
        <pc:spChg chg="mod">
          <ac:chgData name="Kolakowski, Artur" userId="9c34c8cc-b1df-44f6-bea5-dcf7a54ee35f" providerId="ADAL" clId="{3840EB45-74CA-49F5-8548-3DE287019A31}" dt="2022-12-08T10:52:06.058" v="21725" actId="790"/>
          <ac:spMkLst>
            <pc:docMk/>
            <pc:sldMk cId="3484757520" sldId="485"/>
            <ac:spMk id="9542" creationId="{3FE4F8A0-9B15-4E74-839D-D71D3119BACE}"/>
          </ac:spMkLst>
        </pc:spChg>
        <pc:spChg chg="mod">
          <ac:chgData name="Kolakowski, Artur" userId="9c34c8cc-b1df-44f6-bea5-dcf7a54ee35f" providerId="ADAL" clId="{3840EB45-74CA-49F5-8548-3DE287019A31}" dt="2022-12-08T10:52:06.061" v="21726" actId="790"/>
          <ac:spMkLst>
            <pc:docMk/>
            <pc:sldMk cId="3484757520" sldId="485"/>
            <ac:spMk id="9543" creationId="{1422B31E-D7FC-4D0C-978F-CEC03B426E6F}"/>
          </ac:spMkLst>
        </pc:spChg>
        <pc:spChg chg="mod">
          <ac:chgData name="Kolakowski, Artur" userId="9c34c8cc-b1df-44f6-bea5-dcf7a54ee35f" providerId="ADAL" clId="{3840EB45-74CA-49F5-8548-3DE287019A31}" dt="2022-12-08T10:52:06.065" v="21727" actId="790"/>
          <ac:spMkLst>
            <pc:docMk/>
            <pc:sldMk cId="3484757520" sldId="485"/>
            <ac:spMk id="9544" creationId="{3C891F74-A79D-4E12-B75C-5A132B0EEF9E}"/>
          </ac:spMkLst>
        </pc:spChg>
        <pc:spChg chg="mod">
          <ac:chgData name="Kolakowski, Artur" userId="9c34c8cc-b1df-44f6-bea5-dcf7a54ee35f" providerId="ADAL" clId="{3840EB45-74CA-49F5-8548-3DE287019A31}" dt="2022-12-08T10:52:06.069" v="21728" actId="790"/>
          <ac:spMkLst>
            <pc:docMk/>
            <pc:sldMk cId="3484757520" sldId="485"/>
            <ac:spMk id="9545" creationId="{0EDE241B-B5F8-46F6-B615-FBFB596C1BED}"/>
          </ac:spMkLst>
        </pc:spChg>
        <pc:spChg chg="mod">
          <ac:chgData name="Kolakowski, Artur" userId="9c34c8cc-b1df-44f6-bea5-dcf7a54ee35f" providerId="ADAL" clId="{3840EB45-74CA-49F5-8548-3DE287019A31}" dt="2022-12-08T10:52:06.072" v="21729" actId="790"/>
          <ac:spMkLst>
            <pc:docMk/>
            <pc:sldMk cId="3484757520" sldId="485"/>
            <ac:spMk id="9546" creationId="{7700425F-B84C-4A6B-88D5-1EC3B4A6EFAF}"/>
          </ac:spMkLst>
        </pc:spChg>
        <pc:spChg chg="mod">
          <ac:chgData name="Kolakowski, Artur" userId="9c34c8cc-b1df-44f6-bea5-dcf7a54ee35f" providerId="ADAL" clId="{3840EB45-74CA-49F5-8548-3DE287019A31}" dt="2022-12-08T10:52:06.075" v="21730" actId="790"/>
          <ac:spMkLst>
            <pc:docMk/>
            <pc:sldMk cId="3484757520" sldId="485"/>
            <ac:spMk id="9547" creationId="{7A68C383-3968-4019-9A34-A7A8D5BF0576}"/>
          </ac:spMkLst>
        </pc:spChg>
        <pc:spChg chg="mod">
          <ac:chgData name="Kolakowski, Artur" userId="9c34c8cc-b1df-44f6-bea5-dcf7a54ee35f" providerId="ADAL" clId="{3840EB45-74CA-49F5-8548-3DE287019A31}" dt="2022-12-08T10:52:06.078" v="21731" actId="790"/>
          <ac:spMkLst>
            <pc:docMk/>
            <pc:sldMk cId="3484757520" sldId="485"/>
            <ac:spMk id="9548" creationId="{473B2545-1CA0-424A-ACF6-A58CFF2B9B7E}"/>
          </ac:spMkLst>
        </pc:spChg>
        <pc:spChg chg="mod">
          <ac:chgData name="Kolakowski, Artur" userId="9c34c8cc-b1df-44f6-bea5-dcf7a54ee35f" providerId="ADAL" clId="{3840EB45-74CA-49F5-8548-3DE287019A31}" dt="2022-12-08T10:52:06.082" v="21732" actId="790"/>
          <ac:spMkLst>
            <pc:docMk/>
            <pc:sldMk cId="3484757520" sldId="485"/>
            <ac:spMk id="9549" creationId="{F795A499-7EB4-478A-8A6B-741ECB482E14}"/>
          </ac:spMkLst>
        </pc:spChg>
        <pc:spChg chg="mod">
          <ac:chgData name="Kolakowski, Artur" userId="9c34c8cc-b1df-44f6-bea5-dcf7a54ee35f" providerId="ADAL" clId="{3840EB45-74CA-49F5-8548-3DE287019A31}" dt="2022-12-08T10:52:06.084" v="21733" actId="790"/>
          <ac:spMkLst>
            <pc:docMk/>
            <pc:sldMk cId="3484757520" sldId="485"/>
            <ac:spMk id="9550" creationId="{202C3CCD-A364-4B90-9966-572EC11E21F7}"/>
          </ac:spMkLst>
        </pc:spChg>
        <pc:spChg chg="mod">
          <ac:chgData name="Kolakowski, Artur" userId="9c34c8cc-b1df-44f6-bea5-dcf7a54ee35f" providerId="ADAL" clId="{3840EB45-74CA-49F5-8548-3DE287019A31}" dt="2022-12-08T10:52:06.088" v="21734" actId="790"/>
          <ac:spMkLst>
            <pc:docMk/>
            <pc:sldMk cId="3484757520" sldId="485"/>
            <ac:spMk id="9551" creationId="{453CB3E5-E878-4BE4-9541-62C0F57FF9EE}"/>
          </ac:spMkLst>
        </pc:spChg>
        <pc:spChg chg="mod">
          <ac:chgData name="Kolakowski, Artur" userId="9c34c8cc-b1df-44f6-bea5-dcf7a54ee35f" providerId="ADAL" clId="{3840EB45-74CA-49F5-8548-3DE287019A31}" dt="2022-12-08T10:52:06.092" v="21735" actId="790"/>
          <ac:spMkLst>
            <pc:docMk/>
            <pc:sldMk cId="3484757520" sldId="485"/>
            <ac:spMk id="9552" creationId="{CDB9F6AE-64EA-40AA-87FE-DA778A95CB75}"/>
          </ac:spMkLst>
        </pc:spChg>
        <pc:spChg chg="mod">
          <ac:chgData name="Kolakowski, Artur" userId="9c34c8cc-b1df-44f6-bea5-dcf7a54ee35f" providerId="ADAL" clId="{3840EB45-74CA-49F5-8548-3DE287019A31}" dt="2022-12-08T10:52:06.095" v="21736" actId="790"/>
          <ac:spMkLst>
            <pc:docMk/>
            <pc:sldMk cId="3484757520" sldId="485"/>
            <ac:spMk id="9553" creationId="{C54C6C1E-8DEF-41CB-A941-CCCE4974F6B9}"/>
          </ac:spMkLst>
        </pc:spChg>
        <pc:spChg chg="mod">
          <ac:chgData name="Kolakowski, Artur" userId="9c34c8cc-b1df-44f6-bea5-dcf7a54ee35f" providerId="ADAL" clId="{3840EB45-74CA-49F5-8548-3DE287019A31}" dt="2022-12-08T10:52:06.098" v="21737" actId="790"/>
          <ac:spMkLst>
            <pc:docMk/>
            <pc:sldMk cId="3484757520" sldId="485"/>
            <ac:spMk id="9554" creationId="{2B589C6E-3891-4D52-ADB0-1918E3544DA0}"/>
          </ac:spMkLst>
        </pc:spChg>
        <pc:spChg chg="mod">
          <ac:chgData name="Kolakowski, Artur" userId="9c34c8cc-b1df-44f6-bea5-dcf7a54ee35f" providerId="ADAL" clId="{3840EB45-74CA-49F5-8548-3DE287019A31}" dt="2022-12-08T10:52:06.101" v="21738" actId="790"/>
          <ac:spMkLst>
            <pc:docMk/>
            <pc:sldMk cId="3484757520" sldId="485"/>
            <ac:spMk id="9555" creationId="{DCF026BB-1FEA-4185-8368-2E9D04A01684}"/>
          </ac:spMkLst>
        </pc:spChg>
        <pc:spChg chg="mod">
          <ac:chgData name="Kolakowski, Artur" userId="9c34c8cc-b1df-44f6-bea5-dcf7a54ee35f" providerId="ADAL" clId="{3840EB45-74CA-49F5-8548-3DE287019A31}" dt="2022-12-08T10:52:06.105" v="21739" actId="790"/>
          <ac:spMkLst>
            <pc:docMk/>
            <pc:sldMk cId="3484757520" sldId="485"/>
            <ac:spMk id="9556" creationId="{B66E043F-1DD0-4168-9D31-EBD047E65245}"/>
          </ac:spMkLst>
        </pc:spChg>
        <pc:spChg chg="mod">
          <ac:chgData name="Kolakowski, Artur" userId="9c34c8cc-b1df-44f6-bea5-dcf7a54ee35f" providerId="ADAL" clId="{3840EB45-74CA-49F5-8548-3DE287019A31}" dt="2022-12-08T10:52:06.108" v="21740" actId="790"/>
          <ac:spMkLst>
            <pc:docMk/>
            <pc:sldMk cId="3484757520" sldId="485"/>
            <ac:spMk id="9557" creationId="{D78A1649-91EB-4399-9396-81A05B5B24A0}"/>
          </ac:spMkLst>
        </pc:spChg>
        <pc:spChg chg="mod">
          <ac:chgData name="Kolakowski, Artur" userId="9c34c8cc-b1df-44f6-bea5-dcf7a54ee35f" providerId="ADAL" clId="{3840EB45-74CA-49F5-8548-3DE287019A31}" dt="2022-12-08T10:52:06.111" v="21741" actId="790"/>
          <ac:spMkLst>
            <pc:docMk/>
            <pc:sldMk cId="3484757520" sldId="485"/>
            <ac:spMk id="9558" creationId="{29A9E237-5021-4858-A139-B9586ADF23F7}"/>
          </ac:spMkLst>
        </pc:spChg>
        <pc:spChg chg="mod">
          <ac:chgData name="Kolakowski, Artur" userId="9c34c8cc-b1df-44f6-bea5-dcf7a54ee35f" providerId="ADAL" clId="{3840EB45-74CA-49F5-8548-3DE287019A31}" dt="2022-12-08T10:52:06.114" v="21742" actId="790"/>
          <ac:spMkLst>
            <pc:docMk/>
            <pc:sldMk cId="3484757520" sldId="485"/>
            <ac:spMk id="9559" creationId="{127FBF86-6421-4624-82FC-BA4404C2374B}"/>
          </ac:spMkLst>
        </pc:spChg>
        <pc:spChg chg="mod">
          <ac:chgData name="Kolakowski, Artur" userId="9c34c8cc-b1df-44f6-bea5-dcf7a54ee35f" providerId="ADAL" clId="{3840EB45-74CA-49F5-8548-3DE287019A31}" dt="2022-12-08T10:52:06.118" v="21743" actId="790"/>
          <ac:spMkLst>
            <pc:docMk/>
            <pc:sldMk cId="3484757520" sldId="485"/>
            <ac:spMk id="9560" creationId="{14DC6A35-F5D0-40DB-8C0F-B818200D53D7}"/>
          </ac:spMkLst>
        </pc:spChg>
        <pc:spChg chg="mod">
          <ac:chgData name="Kolakowski, Artur" userId="9c34c8cc-b1df-44f6-bea5-dcf7a54ee35f" providerId="ADAL" clId="{3840EB45-74CA-49F5-8548-3DE287019A31}" dt="2022-12-08T10:52:06.121" v="21744" actId="790"/>
          <ac:spMkLst>
            <pc:docMk/>
            <pc:sldMk cId="3484757520" sldId="485"/>
            <ac:spMk id="9561" creationId="{191B8132-1A08-412F-A02C-8A3E526DC344}"/>
          </ac:spMkLst>
        </pc:spChg>
        <pc:spChg chg="mod">
          <ac:chgData name="Kolakowski, Artur" userId="9c34c8cc-b1df-44f6-bea5-dcf7a54ee35f" providerId="ADAL" clId="{3840EB45-74CA-49F5-8548-3DE287019A31}" dt="2022-12-08T10:52:06.124" v="21745" actId="790"/>
          <ac:spMkLst>
            <pc:docMk/>
            <pc:sldMk cId="3484757520" sldId="485"/>
            <ac:spMk id="9562" creationId="{14318E1A-8548-4AC4-BA59-E6C798A35E2F}"/>
          </ac:spMkLst>
        </pc:spChg>
        <pc:spChg chg="mod">
          <ac:chgData name="Kolakowski, Artur" userId="9c34c8cc-b1df-44f6-bea5-dcf7a54ee35f" providerId="ADAL" clId="{3840EB45-74CA-49F5-8548-3DE287019A31}" dt="2022-12-08T10:52:06.126" v="21746" actId="790"/>
          <ac:spMkLst>
            <pc:docMk/>
            <pc:sldMk cId="3484757520" sldId="485"/>
            <ac:spMk id="9563" creationId="{E7258F5D-AB4F-49CA-A517-72AEFD8DA4A7}"/>
          </ac:spMkLst>
        </pc:spChg>
        <pc:spChg chg="mod">
          <ac:chgData name="Kolakowski, Artur" userId="9c34c8cc-b1df-44f6-bea5-dcf7a54ee35f" providerId="ADAL" clId="{3840EB45-74CA-49F5-8548-3DE287019A31}" dt="2022-12-08T10:52:06.130" v="21747" actId="790"/>
          <ac:spMkLst>
            <pc:docMk/>
            <pc:sldMk cId="3484757520" sldId="485"/>
            <ac:spMk id="9564" creationId="{56B0FDAB-68BF-4087-92D1-468C49247998}"/>
          </ac:spMkLst>
        </pc:spChg>
        <pc:spChg chg="mod">
          <ac:chgData name="Kolakowski, Artur" userId="9c34c8cc-b1df-44f6-bea5-dcf7a54ee35f" providerId="ADAL" clId="{3840EB45-74CA-49F5-8548-3DE287019A31}" dt="2022-12-08T10:52:06.133" v="21748" actId="790"/>
          <ac:spMkLst>
            <pc:docMk/>
            <pc:sldMk cId="3484757520" sldId="485"/>
            <ac:spMk id="9565" creationId="{52D85533-982C-48A6-AA53-54BDD2F827F6}"/>
          </ac:spMkLst>
        </pc:spChg>
        <pc:spChg chg="mod">
          <ac:chgData name="Kolakowski, Artur" userId="9c34c8cc-b1df-44f6-bea5-dcf7a54ee35f" providerId="ADAL" clId="{3840EB45-74CA-49F5-8548-3DE287019A31}" dt="2022-12-08T10:52:06.136" v="21749" actId="790"/>
          <ac:spMkLst>
            <pc:docMk/>
            <pc:sldMk cId="3484757520" sldId="485"/>
            <ac:spMk id="9566" creationId="{DB8BAD37-2A69-4849-99F5-E1D77E1B5452}"/>
          </ac:spMkLst>
        </pc:spChg>
        <pc:spChg chg="mod">
          <ac:chgData name="Kolakowski, Artur" userId="9c34c8cc-b1df-44f6-bea5-dcf7a54ee35f" providerId="ADAL" clId="{3840EB45-74CA-49F5-8548-3DE287019A31}" dt="2022-12-08T10:52:06.139" v="21750" actId="790"/>
          <ac:spMkLst>
            <pc:docMk/>
            <pc:sldMk cId="3484757520" sldId="485"/>
            <ac:spMk id="9567" creationId="{04D79770-375F-4C10-8F24-9BE939B97B00}"/>
          </ac:spMkLst>
        </pc:spChg>
        <pc:spChg chg="mod">
          <ac:chgData name="Kolakowski, Artur" userId="9c34c8cc-b1df-44f6-bea5-dcf7a54ee35f" providerId="ADAL" clId="{3840EB45-74CA-49F5-8548-3DE287019A31}" dt="2022-12-08T10:52:06.142" v="21751" actId="790"/>
          <ac:spMkLst>
            <pc:docMk/>
            <pc:sldMk cId="3484757520" sldId="485"/>
            <ac:spMk id="9568" creationId="{53BFAC67-6AC2-41A7-A73F-B54C23BF0C49}"/>
          </ac:spMkLst>
        </pc:spChg>
        <pc:spChg chg="mod">
          <ac:chgData name="Kolakowski, Artur" userId="9c34c8cc-b1df-44f6-bea5-dcf7a54ee35f" providerId="ADAL" clId="{3840EB45-74CA-49F5-8548-3DE287019A31}" dt="2022-12-08T10:52:06.145" v="21752" actId="790"/>
          <ac:spMkLst>
            <pc:docMk/>
            <pc:sldMk cId="3484757520" sldId="485"/>
            <ac:spMk id="9569" creationId="{1B1BD93B-A03D-4772-AD45-D06BD8289179}"/>
          </ac:spMkLst>
        </pc:spChg>
        <pc:spChg chg="mod">
          <ac:chgData name="Kolakowski, Artur" userId="9c34c8cc-b1df-44f6-bea5-dcf7a54ee35f" providerId="ADAL" clId="{3840EB45-74CA-49F5-8548-3DE287019A31}" dt="2022-12-08T10:52:06.149" v="21753" actId="790"/>
          <ac:spMkLst>
            <pc:docMk/>
            <pc:sldMk cId="3484757520" sldId="485"/>
            <ac:spMk id="9570" creationId="{80D1CCBB-BE66-4A2D-9471-00BBD96D4446}"/>
          </ac:spMkLst>
        </pc:spChg>
        <pc:spChg chg="mod">
          <ac:chgData name="Kolakowski, Artur" userId="9c34c8cc-b1df-44f6-bea5-dcf7a54ee35f" providerId="ADAL" clId="{3840EB45-74CA-49F5-8548-3DE287019A31}" dt="2022-12-08T10:52:06.152" v="21754" actId="790"/>
          <ac:spMkLst>
            <pc:docMk/>
            <pc:sldMk cId="3484757520" sldId="485"/>
            <ac:spMk id="9571" creationId="{0052EC52-EA75-4CA0-8AB4-62F092509A09}"/>
          </ac:spMkLst>
        </pc:spChg>
        <pc:spChg chg="mod">
          <ac:chgData name="Kolakowski, Artur" userId="9c34c8cc-b1df-44f6-bea5-dcf7a54ee35f" providerId="ADAL" clId="{3840EB45-74CA-49F5-8548-3DE287019A31}" dt="2022-12-08T10:52:06.156" v="21755" actId="790"/>
          <ac:spMkLst>
            <pc:docMk/>
            <pc:sldMk cId="3484757520" sldId="485"/>
            <ac:spMk id="9572" creationId="{D4717D6C-F25B-4EB9-91FE-A319AA1333EE}"/>
          </ac:spMkLst>
        </pc:spChg>
        <pc:spChg chg="mod">
          <ac:chgData name="Kolakowski, Artur" userId="9c34c8cc-b1df-44f6-bea5-dcf7a54ee35f" providerId="ADAL" clId="{3840EB45-74CA-49F5-8548-3DE287019A31}" dt="2022-12-08T10:52:06.159" v="21756" actId="790"/>
          <ac:spMkLst>
            <pc:docMk/>
            <pc:sldMk cId="3484757520" sldId="485"/>
            <ac:spMk id="9573" creationId="{4268A64B-B44A-4992-A494-9C10F18D73C6}"/>
          </ac:spMkLst>
        </pc:spChg>
        <pc:spChg chg="mod">
          <ac:chgData name="Kolakowski, Artur" userId="9c34c8cc-b1df-44f6-bea5-dcf7a54ee35f" providerId="ADAL" clId="{3840EB45-74CA-49F5-8548-3DE287019A31}" dt="2022-12-08T10:52:06.162" v="21757" actId="790"/>
          <ac:spMkLst>
            <pc:docMk/>
            <pc:sldMk cId="3484757520" sldId="485"/>
            <ac:spMk id="9574" creationId="{70D1936C-7CFB-48A1-A731-D65FF75D09A7}"/>
          </ac:spMkLst>
        </pc:spChg>
        <pc:spChg chg="mod">
          <ac:chgData name="Kolakowski, Artur" userId="9c34c8cc-b1df-44f6-bea5-dcf7a54ee35f" providerId="ADAL" clId="{3840EB45-74CA-49F5-8548-3DE287019A31}" dt="2022-12-08T10:52:06.165" v="21758" actId="790"/>
          <ac:spMkLst>
            <pc:docMk/>
            <pc:sldMk cId="3484757520" sldId="485"/>
            <ac:spMk id="9575" creationId="{8FBD398A-AA50-41FD-B1CA-020B99043C78}"/>
          </ac:spMkLst>
        </pc:spChg>
        <pc:spChg chg="mod">
          <ac:chgData name="Kolakowski, Artur" userId="9c34c8cc-b1df-44f6-bea5-dcf7a54ee35f" providerId="ADAL" clId="{3840EB45-74CA-49F5-8548-3DE287019A31}" dt="2022-12-08T10:52:06.168" v="21759" actId="790"/>
          <ac:spMkLst>
            <pc:docMk/>
            <pc:sldMk cId="3484757520" sldId="485"/>
            <ac:spMk id="9576" creationId="{B06B1469-E80F-424B-A7AE-379BCCA7C594}"/>
          </ac:spMkLst>
        </pc:spChg>
        <pc:spChg chg="mod">
          <ac:chgData name="Kolakowski, Artur" userId="9c34c8cc-b1df-44f6-bea5-dcf7a54ee35f" providerId="ADAL" clId="{3840EB45-74CA-49F5-8548-3DE287019A31}" dt="2022-12-08T10:52:06.171" v="21760" actId="790"/>
          <ac:spMkLst>
            <pc:docMk/>
            <pc:sldMk cId="3484757520" sldId="485"/>
            <ac:spMk id="9577" creationId="{A3D3EE5A-8122-4EE5-AF6F-04C9E2DADB29}"/>
          </ac:spMkLst>
        </pc:spChg>
        <pc:spChg chg="mod">
          <ac:chgData name="Kolakowski, Artur" userId="9c34c8cc-b1df-44f6-bea5-dcf7a54ee35f" providerId="ADAL" clId="{3840EB45-74CA-49F5-8548-3DE287019A31}" dt="2022-12-08T10:52:06.174" v="21761" actId="790"/>
          <ac:spMkLst>
            <pc:docMk/>
            <pc:sldMk cId="3484757520" sldId="485"/>
            <ac:spMk id="9578" creationId="{E076FB33-8E56-4390-870F-7C9BB85373A4}"/>
          </ac:spMkLst>
        </pc:spChg>
        <pc:spChg chg="mod">
          <ac:chgData name="Kolakowski, Artur" userId="9c34c8cc-b1df-44f6-bea5-dcf7a54ee35f" providerId="ADAL" clId="{3840EB45-74CA-49F5-8548-3DE287019A31}" dt="2022-12-08T10:52:06.178" v="21762" actId="790"/>
          <ac:spMkLst>
            <pc:docMk/>
            <pc:sldMk cId="3484757520" sldId="485"/>
            <ac:spMk id="9579" creationId="{FC2E4BE8-E5CE-473A-99AD-83542A5B798C}"/>
          </ac:spMkLst>
        </pc:spChg>
        <pc:spChg chg="mod">
          <ac:chgData name="Kolakowski, Artur" userId="9c34c8cc-b1df-44f6-bea5-dcf7a54ee35f" providerId="ADAL" clId="{3840EB45-74CA-49F5-8548-3DE287019A31}" dt="2022-12-08T10:52:06.181" v="21763" actId="790"/>
          <ac:spMkLst>
            <pc:docMk/>
            <pc:sldMk cId="3484757520" sldId="485"/>
            <ac:spMk id="9580" creationId="{8DF37467-4CDA-4EBC-BD63-DC02A732C5D9}"/>
          </ac:spMkLst>
        </pc:spChg>
        <pc:spChg chg="mod">
          <ac:chgData name="Kolakowski, Artur" userId="9c34c8cc-b1df-44f6-bea5-dcf7a54ee35f" providerId="ADAL" clId="{3840EB45-74CA-49F5-8548-3DE287019A31}" dt="2022-12-08T10:52:06.184" v="21764" actId="790"/>
          <ac:spMkLst>
            <pc:docMk/>
            <pc:sldMk cId="3484757520" sldId="485"/>
            <ac:spMk id="9581" creationId="{557D4299-7D49-4EC4-B236-F85DDCEDFFCF}"/>
          </ac:spMkLst>
        </pc:spChg>
        <pc:spChg chg="mod">
          <ac:chgData name="Kolakowski, Artur" userId="9c34c8cc-b1df-44f6-bea5-dcf7a54ee35f" providerId="ADAL" clId="{3840EB45-74CA-49F5-8548-3DE287019A31}" dt="2022-12-08T10:52:06.187" v="21765" actId="790"/>
          <ac:spMkLst>
            <pc:docMk/>
            <pc:sldMk cId="3484757520" sldId="485"/>
            <ac:spMk id="9582" creationId="{E4876D11-0C87-41B1-8F38-CCCC150D633E}"/>
          </ac:spMkLst>
        </pc:spChg>
        <pc:spChg chg="mod">
          <ac:chgData name="Kolakowski, Artur" userId="9c34c8cc-b1df-44f6-bea5-dcf7a54ee35f" providerId="ADAL" clId="{3840EB45-74CA-49F5-8548-3DE287019A31}" dt="2022-12-08T10:52:06.190" v="21766" actId="790"/>
          <ac:spMkLst>
            <pc:docMk/>
            <pc:sldMk cId="3484757520" sldId="485"/>
            <ac:spMk id="9583" creationId="{FC8DDC86-E2BD-4DDF-B799-A9F3BED9790A}"/>
          </ac:spMkLst>
        </pc:spChg>
        <pc:spChg chg="mod">
          <ac:chgData name="Kolakowski, Artur" userId="9c34c8cc-b1df-44f6-bea5-dcf7a54ee35f" providerId="ADAL" clId="{3840EB45-74CA-49F5-8548-3DE287019A31}" dt="2022-12-08T10:52:06.193" v="21767" actId="790"/>
          <ac:spMkLst>
            <pc:docMk/>
            <pc:sldMk cId="3484757520" sldId="485"/>
            <ac:spMk id="9584" creationId="{27137D1F-E0DB-4BC2-AB48-0E0E3557B3E7}"/>
          </ac:spMkLst>
        </pc:spChg>
        <pc:spChg chg="mod">
          <ac:chgData name="Kolakowski, Artur" userId="9c34c8cc-b1df-44f6-bea5-dcf7a54ee35f" providerId="ADAL" clId="{3840EB45-74CA-49F5-8548-3DE287019A31}" dt="2022-12-08T10:52:06.196" v="21768" actId="790"/>
          <ac:spMkLst>
            <pc:docMk/>
            <pc:sldMk cId="3484757520" sldId="485"/>
            <ac:spMk id="9585" creationId="{8381C19D-E21B-4A79-8483-D4A40859FF48}"/>
          </ac:spMkLst>
        </pc:spChg>
        <pc:spChg chg="mod">
          <ac:chgData name="Kolakowski, Artur" userId="9c34c8cc-b1df-44f6-bea5-dcf7a54ee35f" providerId="ADAL" clId="{3840EB45-74CA-49F5-8548-3DE287019A31}" dt="2022-12-08T10:52:06.199" v="21769" actId="790"/>
          <ac:spMkLst>
            <pc:docMk/>
            <pc:sldMk cId="3484757520" sldId="485"/>
            <ac:spMk id="9586" creationId="{F3549D47-CEEF-4997-9EE6-EF71BFED6948}"/>
          </ac:spMkLst>
        </pc:spChg>
        <pc:spChg chg="mod">
          <ac:chgData name="Kolakowski, Artur" userId="9c34c8cc-b1df-44f6-bea5-dcf7a54ee35f" providerId="ADAL" clId="{3840EB45-74CA-49F5-8548-3DE287019A31}" dt="2022-12-08T10:52:06.203" v="21770" actId="790"/>
          <ac:spMkLst>
            <pc:docMk/>
            <pc:sldMk cId="3484757520" sldId="485"/>
            <ac:spMk id="9587" creationId="{FC55E65B-739C-4A57-945A-A75CFFE4AD5C}"/>
          </ac:spMkLst>
        </pc:spChg>
        <pc:spChg chg="mod">
          <ac:chgData name="Kolakowski, Artur" userId="9c34c8cc-b1df-44f6-bea5-dcf7a54ee35f" providerId="ADAL" clId="{3840EB45-74CA-49F5-8548-3DE287019A31}" dt="2022-12-08T10:52:06.206" v="21771" actId="790"/>
          <ac:spMkLst>
            <pc:docMk/>
            <pc:sldMk cId="3484757520" sldId="485"/>
            <ac:spMk id="9588" creationId="{ECCB7959-1822-4B6B-A2FA-E15A141252C7}"/>
          </ac:spMkLst>
        </pc:spChg>
        <pc:spChg chg="mod">
          <ac:chgData name="Kolakowski, Artur" userId="9c34c8cc-b1df-44f6-bea5-dcf7a54ee35f" providerId="ADAL" clId="{3840EB45-74CA-49F5-8548-3DE287019A31}" dt="2022-12-08T10:52:06.210" v="21772" actId="790"/>
          <ac:spMkLst>
            <pc:docMk/>
            <pc:sldMk cId="3484757520" sldId="485"/>
            <ac:spMk id="9589" creationId="{59571D9A-D4BA-4F35-9244-862C40D2CAEE}"/>
          </ac:spMkLst>
        </pc:spChg>
        <pc:spChg chg="mod">
          <ac:chgData name="Kolakowski, Artur" userId="9c34c8cc-b1df-44f6-bea5-dcf7a54ee35f" providerId="ADAL" clId="{3840EB45-74CA-49F5-8548-3DE287019A31}" dt="2022-12-08T10:52:06.213" v="21773" actId="790"/>
          <ac:spMkLst>
            <pc:docMk/>
            <pc:sldMk cId="3484757520" sldId="485"/>
            <ac:spMk id="9590" creationId="{BE143081-6F80-4D58-94BF-117802E90CD8}"/>
          </ac:spMkLst>
        </pc:spChg>
        <pc:spChg chg="mod">
          <ac:chgData name="Kolakowski, Artur" userId="9c34c8cc-b1df-44f6-bea5-dcf7a54ee35f" providerId="ADAL" clId="{3840EB45-74CA-49F5-8548-3DE287019A31}" dt="2022-12-08T10:52:06.215" v="21774" actId="790"/>
          <ac:spMkLst>
            <pc:docMk/>
            <pc:sldMk cId="3484757520" sldId="485"/>
            <ac:spMk id="9591" creationId="{66D66772-77EB-4782-B31B-5FDAD0B325CD}"/>
          </ac:spMkLst>
        </pc:spChg>
        <pc:spChg chg="mod">
          <ac:chgData name="Kolakowski, Artur" userId="9c34c8cc-b1df-44f6-bea5-dcf7a54ee35f" providerId="ADAL" clId="{3840EB45-74CA-49F5-8548-3DE287019A31}" dt="2022-12-08T10:52:06.218" v="21775" actId="790"/>
          <ac:spMkLst>
            <pc:docMk/>
            <pc:sldMk cId="3484757520" sldId="485"/>
            <ac:spMk id="9592" creationId="{0BBB746B-652B-4A62-9264-1125D7264511}"/>
          </ac:spMkLst>
        </pc:spChg>
        <pc:spChg chg="mod">
          <ac:chgData name="Kolakowski, Artur" userId="9c34c8cc-b1df-44f6-bea5-dcf7a54ee35f" providerId="ADAL" clId="{3840EB45-74CA-49F5-8548-3DE287019A31}" dt="2022-12-08T10:52:06.221" v="21776" actId="790"/>
          <ac:spMkLst>
            <pc:docMk/>
            <pc:sldMk cId="3484757520" sldId="485"/>
            <ac:spMk id="9593" creationId="{DB17A12B-1C8C-4A49-9D7F-CCC09E7A5545}"/>
          </ac:spMkLst>
        </pc:spChg>
        <pc:spChg chg="mod">
          <ac:chgData name="Kolakowski, Artur" userId="9c34c8cc-b1df-44f6-bea5-dcf7a54ee35f" providerId="ADAL" clId="{3840EB45-74CA-49F5-8548-3DE287019A31}" dt="2022-12-08T10:52:06.224" v="21777" actId="790"/>
          <ac:spMkLst>
            <pc:docMk/>
            <pc:sldMk cId="3484757520" sldId="485"/>
            <ac:spMk id="9594" creationId="{CFDCA39E-F5B8-4E20-AC8D-5CB7C82D776D}"/>
          </ac:spMkLst>
        </pc:spChg>
        <pc:spChg chg="mod">
          <ac:chgData name="Kolakowski, Artur" userId="9c34c8cc-b1df-44f6-bea5-dcf7a54ee35f" providerId="ADAL" clId="{3840EB45-74CA-49F5-8548-3DE287019A31}" dt="2022-12-08T10:52:06.227" v="21778" actId="790"/>
          <ac:spMkLst>
            <pc:docMk/>
            <pc:sldMk cId="3484757520" sldId="485"/>
            <ac:spMk id="9595" creationId="{BD0BCE9E-F0FF-420B-9337-F9C4C89CE3C8}"/>
          </ac:spMkLst>
        </pc:spChg>
        <pc:spChg chg="mod">
          <ac:chgData name="Kolakowski, Artur" userId="9c34c8cc-b1df-44f6-bea5-dcf7a54ee35f" providerId="ADAL" clId="{3840EB45-74CA-49F5-8548-3DE287019A31}" dt="2022-12-08T10:52:06.230" v="21779" actId="790"/>
          <ac:spMkLst>
            <pc:docMk/>
            <pc:sldMk cId="3484757520" sldId="485"/>
            <ac:spMk id="9596" creationId="{FFB41151-1FDD-4B61-A54A-32FD66121694}"/>
          </ac:spMkLst>
        </pc:spChg>
        <pc:spChg chg="mod">
          <ac:chgData name="Kolakowski, Artur" userId="9c34c8cc-b1df-44f6-bea5-dcf7a54ee35f" providerId="ADAL" clId="{3840EB45-74CA-49F5-8548-3DE287019A31}" dt="2022-12-08T10:52:06.233" v="21780" actId="790"/>
          <ac:spMkLst>
            <pc:docMk/>
            <pc:sldMk cId="3484757520" sldId="485"/>
            <ac:spMk id="9597" creationId="{782E9783-D686-46C5-BFA5-1C014BB649D4}"/>
          </ac:spMkLst>
        </pc:spChg>
        <pc:spChg chg="mod">
          <ac:chgData name="Kolakowski, Artur" userId="9c34c8cc-b1df-44f6-bea5-dcf7a54ee35f" providerId="ADAL" clId="{3840EB45-74CA-49F5-8548-3DE287019A31}" dt="2022-12-08T10:52:06.236" v="21781" actId="790"/>
          <ac:spMkLst>
            <pc:docMk/>
            <pc:sldMk cId="3484757520" sldId="485"/>
            <ac:spMk id="9598" creationId="{720AD9B6-FA5C-48D4-96D7-11265A0C3D09}"/>
          </ac:spMkLst>
        </pc:spChg>
        <pc:spChg chg="mod">
          <ac:chgData name="Kolakowski, Artur" userId="9c34c8cc-b1df-44f6-bea5-dcf7a54ee35f" providerId="ADAL" clId="{3840EB45-74CA-49F5-8548-3DE287019A31}" dt="2022-12-08T10:52:06.241" v="21782" actId="790"/>
          <ac:spMkLst>
            <pc:docMk/>
            <pc:sldMk cId="3484757520" sldId="485"/>
            <ac:spMk id="9599" creationId="{ACE2D3B2-FB52-44E6-B9DE-1B5792DDD921}"/>
          </ac:spMkLst>
        </pc:spChg>
        <pc:spChg chg="mod">
          <ac:chgData name="Kolakowski, Artur" userId="9c34c8cc-b1df-44f6-bea5-dcf7a54ee35f" providerId="ADAL" clId="{3840EB45-74CA-49F5-8548-3DE287019A31}" dt="2022-12-08T10:52:06.244" v="21783" actId="790"/>
          <ac:spMkLst>
            <pc:docMk/>
            <pc:sldMk cId="3484757520" sldId="485"/>
            <ac:spMk id="9600" creationId="{910F4891-1752-4139-8FF3-1982CCE1B328}"/>
          </ac:spMkLst>
        </pc:spChg>
        <pc:spChg chg="mod">
          <ac:chgData name="Kolakowski, Artur" userId="9c34c8cc-b1df-44f6-bea5-dcf7a54ee35f" providerId="ADAL" clId="{3840EB45-74CA-49F5-8548-3DE287019A31}" dt="2022-12-08T10:52:06.247" v="21784" actId="790"/>
          <ac:spMkLst>
            <pc:docMk/>
            <pc:sldMk cId="3484757520" sldId="485"/>
            <ac:spMk id="9601" creationId="{5E36B115-07F0-45AA-B45A-D7D46EA3D696}"/>
          </ac:spMkLst>
        </pc:spChg>
        <pc:spChg chg="mod">
          <ac:chgData name="Kolakowski, Artur" userId="9c34c8cc-b1df-44f6-bea5-dcf7a54ee35f" providerId="ADAL" clId="{3840EB45-74CA-49F5-8548-3DE287019A31}" dt="2022-12-08T10:52:06.249" v="21785" actId="790"/>
          <ac:spMkLst>
            <pc:docMk/>
            <pc:sldMk cId="3484757520" sldId="485"/>
            <ac:spMk id="9602" creationId="{415CABCC-77DD-4EB3-9E75-C93FEC6444A8}"/>
          </ac:spMkLst>
        </pc:spChg>
        <pc:spChg chg="mod">
          <ac:chgData name="Kolakowski, Artur" userId="9c34c8cc-b1df-44f6-bea5-dcf7a54ee35f" providerId="ADAL" clId="{3840EB45-74CA-49F5-8548-3DE287019A31}" dt="2022-12-08T10:52:06.252" v="21786" actId="790"/>
          <ac:spMkLst>
            <pc:docMk/>
            <pc:sldMk cId="3484757520" sldId="485"/>
            <ac:spMk id="9603" creationId="{921C08D7-D509-46E3-9DF8-DA41D378FF97}"/>
          </ac:spMkLst>
        </pc:spChg>
        <pc:spChg chg="mod">
          <ac:chgData name="Kolakowski, Artur" userId="9c34c8cc-b1df-44f6-bea5-dcf7a54ee35f" providerId="ADAL" clId="{3840EB45-74CA-49F5-8548-3DE287019A31}" dt="2022-12-08T10:52:06.255" v="21787" actId="790"/>
          <ac:spMkLst>
            <pc:docMk/>
            <pc:sldMk cId="3484757520" sldId="485"/>
            <ac:spMk id="9604" creationId="{803C6F59-42FE-4A97-B591-DF6BEBFFE75D}"/>
          </ac:spMkLst>
        </pc:spChg>
        <pc:spChg chg="mod">
          <ac:chgData name="Kolakowski, Artur" userId="9c34c8cc-b1df-44f6-bea5-dcf7a54ee35f" providerId="ADAL" clId="{3840EB45-74CA-49F5-8548-3DE287019A31}" dt="2022-12-08T10:52:06.259" v="21788" actId="790"/>
          <ac:spMkLst>
            <pc:docMk/>
            <pc:sldMk cId="3484757520" sldId="485"/>
            <ac:spMk id="9605" creationId="{4F017A42-20C9-420F-8274-99367BACCD82}"/>
          </ac:spMkLst>
        </pc:spChg>
        <pc:spChg chg="mod">
          <ac:chgData name="Kolakowski, Artur" userId="9c34c8cc-b1df-44f6-bea5-dcf7a54ee35f" providerId="ADAL" clId="{3840EB45-74CA-49F5-8548-3DE287019A31}" dt="2022-12-08T10:52:06.262" v="21789" actId="790"/>
          <ac:spMkLst>
            <pc:docMk/>
            <pc:sldMk cId="3484757520" sldId="485"/>
            <ac:spMk id="9606" creationId="{D1E6CFEE-A442-483A-B21C-62AB56EACBBE}"/>
          </ac:spMkLst>
        </pc:spChg>
        <pc:spChg chg="mod">
          <ac:chgData name="Kolakowski, Artur" userId="9c34c8cc-b1df-44f6-bea5-dcf7a54ee35f" providerId="ADAL" clId="{3840EB45-74CA-49F5-8548-3DE287019A31}" dt="2022-12-08T10:52:06.266" v="21790" actId="790"/>
          <ac:spMkLst>
            <pc:docMk/>
            <pc:sldMk cId="3484757520" sldId="485"/>
            <ac:spMk id="9607" creationId="{CD5C92AF-6534-4ADB-ACF0-ECEA858E0306}"/>
          </ac:spMkLst>
        </pc:spChg>
        <pc:spChg chg="mod">
          <ac:chgData name="Kolakowski, Artur" userId="9c34c8cc-b1df-44f6-bea5-dcf7a54ee35f" providerId="ADAL" clId="{3840EB45-74CA-49F5-8548-3DE287019A31}" dt="2022-12-08T10:52:06.270" v="21791" actId="790"/>
          <ac:spMkLst>
            <pc:docMk/>
            <pc:sldMk cId="3484757520" sldId="485"/>
            <ac:spMk id="9608" creationId="{D1DE5D8E-73B4-4D43-81AC-587D2CD8EC18}"/>
          </ac:spMkLst>
        </pc:spChg>
        <pc:spChg chg="mod">
          <ac:chgData name="Kolakowski, Artur" userId="9c34c8cc-b1df-44f6-bea5-dcf7a54ee35f" providerId="ADAL" clId="{3840EB45-74CA-49F5-8548-3DE287019A31}" dt="2022-12-08T10:52:06.274" v="21792" actId="790"/>
          <ac:spMkLst>
            <pc:docMk/>
            <pc:sldMk cId="3484757520" sldId="485"/>
            <ac:spMk id="9609" creationId="{3EEF3BA7-A081-4246-BB94-14610AC8B78A}"/>
          </ac:spMkLst>
        </pc:spChg>
        <pc:spChg chg="mod">
          <ac:chgData name="Kolakowski, Artur" userId="9c34c8cc-b1df-44f6-bea5-dcf7a54ee35f" providerId="ADAL" clId="{3840EB45-74CA-49F5-8548-3DE287019A31}" dt="2022-12-08T10:52:06.276" v="21793" actId="790"/>
          <ac:spMkLst>
            <pc:docMk/>
            <pc:sldMk cId="3484757520" sldId="485"/>
            <ac:spMk id="9610" creationId="{181DEF84-C95D-4645-8C63-45CCD0957FB3}"/>
          </ac:spMkLst>
        </pc:spChg>
        <pc:spChg chg="mod">
          <ac:chgData name="Kolakowski, Artur" userId="9c34c8cc-b1df-44f6-bea5-dcf7a54ee35f" providerId="ADAL" clId="{3840EB45-74CA-49F5-8548-3DE287019A31}" dt="2022-12-08T10:52:06.280" v="21794" actId="790"/>
          <ac:spMkLst>
            <pc:docMk/>
            <pc:sldMk cId="3484757520" sldId="485"/>
            <ac:spMk id="9611" creationId="{934C398D-CDB0-4A13-8A30-70395A384218}"/>
          </ac:spMkLst>
        </pc:spChg>
        <pc:spChg chg="mod">
          <ac:chgData name="Kolakowski, Artur" userId="9c34c8cc-b1df-44f6-bea5-dcf7a54ee35f" providerId="ADAL" clId="{3840EB45-74CA-49F5-8548-3DE287019A31}" dt="2022-12-08T10:52:06.283" v="21795" actId="790"/>
          <ac:spMkLst>
            <pc:docMk/>
            <pc:sldMk cId="3484757520" sldId="485"/>
            <ac:spMk id="9612" creationId="{53A67283-CDF9-4E93-B904-1380A760D7C3}"/>
          </ac:spMkLst>
        </pc:spChg>
        <pc:spChg chg="mod">
          <ac:chgData name="Kolakowski, Artur" userId="9c34c8cc-b1df-44f6-bea5-dcf7a54ee35f" providerId="ADAL" clId="{3840EB45-74CA-49F5-8548-3DE287019A31}" dt="2022-12-08T10:52:06.286" v="21796" actId="790"/>
          <ac:spMkLst>
            <pc:docMk/>
            <pc:sldMk cId="3484757520" sldId="485"/>
            <ac:spMk id="9613" creationId="{A3CA96F7-36F8-4E4F-9F8C-1CBCAABF1348}"/>
          </ac:spMkLst>
        </pc:spChg>
        <pc:spChg chg="mod">
          <ac:chgData name="Kolakowski, Artur" userId="9c34c8cc-b1df-44f6-bea5-dcf7a54ee35f" providerId="ADAL" clId="{3840EB45-74CA-49F5-8548-3DE287019A31}" dt="2022-12-08T10:52:06.288" v="21797" actId="790"/>
          <ac:spMkLst>
            <pc:docMk/>
            <pc:sldMk cId="3484757520" sldId="485"/>
            <ac:spMk id="9614" creationId="{C27E67D9-8F95-4915-AF20-4E91EB44B097}"/>
          </ac:spMkLst>
        </pc:spChg>
        <pc:spChg chg="mod">
          <ac:chgData name="Kolakowski, Artur" userId="9c34c8cc-b1df-44f6-bea5-dcf7a54ee35f" providerId="ADAL" clId="{3840EB45-74CA-49F5-8548-3DE287019A31}" dt="2022-12-08T10:52:06.292" v="21798" actId="790"/>
          <ac:spMkLst>
            <pc:docMk/>
            <pc:sldMk cId="3484757520" sldId="485"/>
            <ac:spMk id="9615" creationId="{46196A65-2D89-4213-A111-35A099031F2D}"/>
          </ac:spMkLst>
        </pc:spChg>
        <pc:spChg chg="mod">
          <ac:chgData name="Kolakowski, Artur" userId="9c34c8cc-b1df-44f6-bea5-dcf7a54ee35f" providerId="ADAL" clId="{3840EB45-74CA-49F5-8548-3DE287019A31}" dt="2022-12-08T10:52:06.295" v="21799" actId="790"/>
          <ac:spMkLst>
            <pc:docMk/>
            <pc:sldMk cId="3484757520" sldId="485"/>
            <ac:spMk id="9616" creationId="{212DB488-71BA-4625-B99F-7DBE6F3DD9FF}"/>
          </ac:spMkLst>
        </pc:spChg>
        <pc:spChg chg="mod">
          <ac:chgData name="Kolakowski, Artur" userId="9c34c8cc-b1df-44f6-bea5-dcf7a54ee35f" providerId="ADAL" clId="{3840EB45-74CA-49F5-8548-3DE287019A31}" dt="2022-12-08T10:52:06.298" v="21800" actId="790"/>
          <ac:spMkLst>
            <pc:docMk/>
            <pc:sldMk cId="3484757520" sldId="485"/>
            <ac:spMk id="9617" creationId="{F8547686-8EE1-4E7A-A7B2-E50A93A21149}"/>
          </ac:spMkLst>
        </pc:spChg>
        <pc:spChg chg="mod">
          <ac:chgData name="Kolakowski, Artur" userId="9c34c8cc-b1df-44f6-bea5-dcf7a54ee35f" providerId="ADAL" clId="{3840EB45-74CA-49F5-8548-3DE287019A31}" dt="2022-12-08T10:52:06.301" v="21801" actId="790"/>
          <ac:spMkLst>
            <pc:docMk/>
            <pc:sldMk cId="3484757520" sldId="485"/>
            <ac:spMk id="9618" creationId="{022C4D10-431D-4481-A520-075C35650989}"/>
          </ac:spMkLst>
        </pc:spChg>
        <pc:spChg chg="mod">
          <ac:chgData name="Kolakowski, Artur" userId="9c34c8cc-b1df-44f6-bea5-dcf7a54ee35f" providerId="ADAL" clId="{3840EB45-74CA-49F5-8548-3DE287019A31}" dt="2022-12-08T10:52:06.305" v="21802" actId="790"/>
          <ac:spMkLst>
            <pc:docMk/>
            <pc:sldMk cId="3484757520" sldId="485"/>
            <ac:spMk id="9619" creationId="{3ED685EA-AA98-4A28-AD29-50417272F739}"/>
          </ac:spMkLst>
        </pc:spChg>
        <pc:spChg chg="mod">
          <ac:chgData name="Kolakowski, Artur" userId="9c34c8cc-b1df-44f6-bea5-dcf7a54ee35f" providerId="ADAL" clId="{3840EB45-74CA-49F5-8548-3DE287019A31}" dt="2022-12-08T10:52:06.308" v="21803" actId="790"/>
          <ac:spMkLst>
            <pc:docMk/>
            <pc:sldMk cId="3484757520" sldId="485"/>
            <ac:spMk id="9620" creationId="{E80924E5-44C5-4634-867C-4AB6673B7505}"/>
          </ac:spMkLst>
        </pc:spChg>
        <pc:spChg chg="mod">
          <ac:chgData name="Kolakowski, Artur" userId="9c34c8cc-b1df-44f6-bea5-dcf7a54ee35f" providerId="ADAL" clId="{3840EB45-74CA-49F5-8548-3DE287019A31}" dt="2022-12-08T10:52:06.311" v="21804" actId="790"/>
          <ac:spMkLst>
            <pc:docMk/>
            <pc:sldMk cId="3484757520" sldId="485"/>
            <ac:spMk id="9621" creationId="{0F7FA4F4-67F3-4459-B37D-A2B32FBE6E50}"/>
          </ac:spMkLst>
        </pc:spChg>
        <pc:spChg chg="mod">
          <ac:chgData name="Kolakowski, Artur" userId="9c34c8cc-b1df-44f6-bea5-dcf7a54ee35f" providerId="ADAL" clId="{3840EB45-74CA-49F5-8548-3DE287019A31}" dt="2022-12-08T10:52:06.315" v="21805" actId="790"/>
          <ac:spMkLst>
            <pc:docMk/>
            <pc:sldMk cId="3484757520" sldId="485"/>
            <ac:spMk id="9622" creationId="{2FC03871-9645-400F-B5C0-05CD0016DE3E}"/>
          </ac:spMkLst>
        </pc:spChg>
        <pc:spChg chg="mod">
          <ac:chgData name="Kolakowski, Artur" userId="9c34c8cc-b1df-44f6-bea5-dcf7a54ee35f" providerId="ADAL" clId="{3840EB45-74CA-49F5-8548-3DE287019A31}" dt="2022-12-08T10:52:06.317" v="21806" actId="790"/>
          <ac:spMkLst>
            <pc:docMk/>
            <pc:sldMk cId="3484757520" sldId="485"/>
            <ac:spMk id="9623" creationId="{53BDE410-5C0C-4727-97FA-6909202CD2E9}"/>
          </ac:spMkLst>
        </pc:spChg>
        <pc:spChg chg="mod">
          <ac:chgData name="Kolakowski, Artur" userId="9c34c8cc-b1df-44f6-bea5-dcf7a54ee35f" providerId="ADAL" clId="{3840EB45-74CA-49F5-8548-3DE287019A31}" dt="2022-12-08T10:52:06.320" v="21807" actId="790"/>
          <ac:spMkLst>
            <pc:docMk/>
            <pc:sldMk cId="3484757520" sldId="485"/>
            <ac:spMk id="9624" creationId="{B3F1CCBC-6704-4E1A-B3EE-C2D0FBF44FF4}"/>
          </ac:spMkLst>
        </pc:spChg>
        <pc:spChg chg="mod">
          <ac:chgData name="Kolakowski, Artur" userId="9c34c8cc-b1df-44f6-bea5-dcf7a54ee35f" providerId="ADAL" clId="{3840EB45-74CA-49F5-8548-3DE287019A31}" dt="2022-12-08T10:52:06.324" v="21808" actId="790"/>
          <ac:spMkLst>
            <pc:docMk/>
            <pc:sldMk cId="3484757520" sldId="485"/>
            <ac:spMk id="9625" creationId="{D1A177AD-136A-440F-B42B-A4B4CD2B3311}"/>
          </ac:spMkLst>
        </pc:spChg>
        <pc:spChg chg="mod">
          <ac:chgData name="Kolakowski, Artur" userId="9c34c8cc-b1df-44f6-bea5-dcf7a54ee35f" providerId="ADAL" clId="{3840EB45-74CA-49F5-8548-3DE287019A31}" dt="2022-12-08T10:52:06.327" v="21809" actId="790"/>
          <ac:spMkLst>
            <pc:docMk/>
            <pc:sldMk cId="3484757520" sldId="485"/>
            <ac:spMk id="9626" creationId="{A9641A94-DCA5-4D0A-9AD6-5BB6348525AF}"/>
          </ac:spMkLst>
        </pc:spChg>
        <pc:spChg chg="mod">
          <ac:chgData name="Kolakowski, Artur" userId="9c34c8cc-b1df-44f6-bea5-dcf7a54ee35f" providerId="ADAL" clId="{3840EB45-74CA-49F5-8548-3DE287019A31}" dt="2022-12-08T10:52:06.330" v="21810" actId="790"/>
          <ac:spMkLst>
            <pc:docMk/>
            <pc:sldMk cId="3484757520" sldId="485"/>
            <ac:spMk id="9627" creationId="{7A2259A1-2FD8-4A63-BE0C-17D5982119CC}"/>
          </ac:spMkLst>
        </pc:spChg>
        <pc:spChg chg="mod">
          <ac:chgData name="Kolakowski, Artur" userId="9c34c8cc-b1df-44f6-bea5-dcf7a54ee35f" providerId="ADAL" clId="{3840EB45-74CA-49F5-8548-3DE287019A31}" dt="2022-12-08T10:52:06.333" v="21811" actId="790"/>
          <ac:spMkLst>
            <pc:docMk/>
            <pc:sldMk cId="3484757520" sldId="485"/>
            <ac:spMk id="9628" creationId="{81456768-DBC8-4341-8EC6-8ED4EA9FBA82}"/>
          </ac:spMkLst>
        </pc:spChg>
        <pc:spChg chg="mod">
          <ac:chgData name="Kolakowski, Artur" userId="9c34c8cc-b1df-44f6-bea5-dcf7a54ee35f" providerId="ADAL" clId="{3840EB45-74CA-49F5-8548-3DE287019A31}" dt="2022-12-08T10:52:06.336" v="21812" actId="790"/>
          <ac:spMkLst>
            <pc:docMk/>
            <pc:sldMk cId="3484757520" sldId="485"/>
            <ac:spMk id="9629" creationId="{D4F1B013-7F4F-471D-A66B-19D5168CA05A}"/>
          </ac:spMkLst>
        </pc:spChg>
        <pc:spChg chg="mod">
          <ac:chgData name="Kolakowski, Artur" userId="9c34c8cc-b1df-44f6-bea5-dcf7a54ee35f" providerId="ADAL" clId="{3840EB45-74CA-49F5-8548-3DE287019A31}" dt="2022-12-08T10:52:02.836" v="20814" actId="790"/>
          <ac:spMkLst>
            <pc:docMk/>
            <pc:sldMk cId="3484757520" sldId="485"/>
            <ac:spMk id="9630" creationId="{865B1734-FE7B-49AB-A17C-95276113E088}"/>
          </ac:spMkLst>
        </pc:spChg>
        <pc:spChg chg="mod">
          <ac:chgData name="Kolakowski, Artur" userId="9c34c8cc-b1df-44f6-bea5-dcf7a54ee35f" providerId="ADAL" clId="{3840EB45-74CA-49F5-8548-3DE287019A31}" dt="2022-12-08T10:52:02.841" v="20815" actId="790"/>
          <ac:spMkLst>
            <pc:docMk/>
            <pc:sldMk cId="3484757520" sldId="485"/>
            <ac:spMk id="9631" creationId="{180DB4A1-FDF8-4977-82D4-0547DFA5C315}"/>
          </ac:spMkLst>
        </pc:spChg>
        <pc:spChg chg="mod">
          <ac:chgData name="Kolakowski, Artur" userId="9c34c8cc-b1df-44f6-bea5-dcf7a54ee35f" providerId="ADAL" clId="{3840EB45-74CA-49F5-8548-3DE287019A31}" dt="2022-12-08T10:52:02.844" v="20816" actId="790"/>
          <ac:spMkLst>
            <pc:docMk/>
            <pc:sldMk cId="3484757520" sldId="485"/>
            <ac:spMk id="9632" creationId="{91A9B29E-A3EE-4E8E-BCE4-42F2E905D7C0}"/>
          </ac:spMkLst>
        </pc:spChg>
        <pc:spChg chg="mod">
          <ac:chgData name="Kolakowski, Artur" userId="9c34c8cc-b1df-44f6-bea5-dcf7a54ee35f" providerId="ADAL" clId="{3840EB45-74CA-49F5-8548-3DE287019A31}" dt="2022-12-08T10:52:02.848" v="20817" actId="790"/>
          <ac:spMkLst>
            <pc:docMk/>
            <pc:sldMk cId="3484757520" sldId="485"/>
            <ac:spMk id="9633" creationId="{2EEF459A-80F8-4C59-B133-81FF5C690CF0}"/>
          </ac:spMkLst>
        </pc:spChg>
        <pc:spChg chg="mod">
          <ac:chgData name="Kolakowski, Artur" userId="9c34c8cc-b1df-44f6-bea5-dcf7a54ee35f" providerId="ADAL" clId="{3840EB45-74CA-49F5-8548-3DE287019A31}" dt="2022-12-08T10:52:02.851" v="20818" actId="790"/>
          <ac:spMkLst>
            <pc:docMk/>
            <pc:sldMk cId="3484757520" sldId="485"/>
            <ac:spMk id="9634" creationId="{919FDE04-2FD5-42C8-A074-088EB731B3EA}"/>
          </ac:spMkLst>
        </pc:spChg>
        <pc:spChg chg="mod">
          <ac:chgData name="Kolakowski, Artur" userId="9c34c8cc-b1df-44f6-bea5-dcf7a54ee35f" providerId="ADAL" clId="{3840EB45-74CA-49F5-8548-3DE287019A31}" dt="2022-12-08T10:52:02.855" v="20819" actId="790"/>
          <ac:spMkLst>
            <pc:docMk/>
            <pc:sldMk cId="3484757520" sldId="485"/>
            <ac:spMk id="9635" creationId="{1718D9EA-1222-4A06-BA0A-F88D7B9DB762}"/>
          </ac:spMkLst>
        </pc:spChg>
        <pc:spChg chg="mod">
          <ac:chgData name="Kolakowski, Artur" userId="9c34c8cc-b1df-44f6-bea5-dcf7a54ee35f" providerId="ADAL" clId="{3840EB45-74CA-49F5-8548-3DE287019A31}" dt="2022-12-08T10:52:02.858" v="20820" actId="790"/>
          <ac:spMkLst>
            <pc:docMk/>
            <pc:sldMk cId="3484757520" sldId="485"/>
            <ac:spMk id="9636" creationId="{A7B1F1B1-D1A4-4ECD-BF8E-19EE4987BE63}"/>
          </ac:spMkLst>
        </pc:spChg>
        <pc:spChg chg="mod">
          <ac:chgData name="Kolakowski, Artur" userId="9c34c8cc-b1df-44f6-bea5-dcf7a54ee35f" providerId="ADAL" clId="{3840EB45-74CA-49F5-8548-3DE287019A31}" dt="2022-12-08T10:52:02.861" v="20821" actId="790"/>
          <ac:spMkLst>
            <pc:docMk/>
            <pc:sldMk cId="3484757520" sldId="485"/>
            <ac:spMk id="9637" creationId="{DF183326-9736-4AE0-A8D4-3551B7DB174D}"/>
          </ac:spMkLst>
        </pc:spChg>
        <pc:spChg chg="mod">
          <ac:chgData name="Kolakowski, Artur" userId="9c34c8cc-b1df-44f6-bea5-dcf7a54ee35f" providerId="ADAL" clId="{3840EB45-74CA-49F5-8548-3DE287019A31}" dt="2022-12-08T10:52:02.865" v="20822" actId="790"/>
          <ac:spMkLst>
            <pc:docMk/>
            <pc:sldMk cId="3484757520" sldId="485"/>
            <ac:spMk id="9638" creationId="{764A5209-F443-4DE8-B412-F212103430FE}"/>
          </ac:spMkLst>
        </pc:spChg>
        <pc:spChg chg="mod">
          <ac:chgData name="Kolakowski, Artur" userId="9c34c8cc-b1df-44f6-bea5-dcf7a54ee35f" providerId="ADAL" clId="{3840EB45-74CA-49F5-8548-3DE287019A31}" dt="2022-12-08T10:52:02.869" v="20823" actId="790"/>
          <ac:spMkLst>
            <pc:docMk/>
            <pc:sldMk cId="3484757520" sldId="485"/>
            <ac:spMk id="9639" creationId="{A1F8448E-AAEF-48F1-A8D6-355521CF3D98}"/>
          </ac:spMkLst>
        </pc:spChg>
        <pc:spChg chg="mod">
          <ac:chgData name="Kolakowski, Artur" userId="9c34c8cc-b1df-44f6-bea5-dcf7a54ee35f" providerId="ADAL" clId="{3840EB45-74CA-49F5-8548-3DE287019A31}" dt="2022-12-08T10:52:02.872" v="20824" actId="790"/>
          <ac:spMkLst>
            <pc:docMk/>
            <pc:sldMk cId="3484757520" sldId="485"/>
            <ac:spMk id="9640" creationId="{4B6BDB29-7273-4BB8-88F7-7FE22CA60608}"/>
          </ac:spMkLst>
        </pc:spChg>
        <pc:spChg chg="mod">
          <ac:chgData name="Kolakowski, Artur" userId="9c34c8cc-b1df-44f6-bea5-dcf7a54ee35f" providerId="ADAL" clId="{3840EB45-74CA-49F5-8548-3DE287019A31}" dt="2022-12-08T10:52:02.876" v="20825" actId="790"/>
          <ac:spMkLst>
            <pc:docMk/>
            <pc:sldMk cId="3484757520" sldId="485"/>
            <ac:spMk id="9641" creationId="{1C11D40F-0312-43E7-8B0E-F6B04C6AD14F}"/>
          </ac:spMkLst>
        </pc:spChg>
        <pc:spChg chg="mod">
          <ac:chgData name="Kolakowski, Artur" userId="9c34c8cc-b1df-44f6-bea5-dcf7a54ee35f" providerId="ADAL" clId="{3840EB45-74CA-49F5-8548-3DE287019A31}" dt="2022-12-08T10:52:02.880" v="20826" actId="790"/>
          <ac:spMkLst>
            <pc:docMk/>
            <pc:sldMk cId="3484757520" sldId="485"/>
            <ac:spMk id="9642" creationId="{3C9873CF-2DF8-4DA1-9240-0C3836FAA964}"/>
          </ac:spMkLst>
        </pc:spChg>
        <pc:spChg chg="mod">
          <ac:chgData name="Kolakowski, Artur" userId="9c34c8cc-b1df-44f6-bea5-dcf7a54ee35f" providerId="ADAL" clId="{3840EB45-74CA-49F5-8548-3DE287019A31}" dt="2022-12-08T10:52:02.884" v="20827" actId="790"/>
          <ac:spMkLst>
            <pc:docMk/>
            <pc:sldMk cId="3484757520" sldId="485"/>
            <ac:spMk id="9643" creationId="{310D75C3-CE16-45CC-996B-D61E3B6BF56E}"/>
          </ac:spMkLst>
        </pc:spChg>
        <pc:spChg chg="mod">
          <ac:chgData name="Kolakowski, Artur" userId="9c34c8cc-b1df-44f6-bea5-dcf7a54ee35f" providerId="ADAL" clId="{3840EB45-74CA-49F5-8548-3DE287019A31}" dt="2022-12-08T10:52:02.887" v="20828" actId="790"/>
          <ac:spMkLst>
            <pc:docMk/>
            <pc:sldMk cId="3484757520" sldId="485"/>
            <ac:spMk id="9644" creationId="{250F886D-59B3-4E18-8848-56CC237C4314}"/>
          </ac:spMkLst>
        </pc:spChg>
        <pc:spChg chg="mod">
          <ac:chgData name="Kolakowski, Artur" userId="9c34c8cc-b1df-44f6-bea5-dcf7a54ee35f" providerId="ADAL" clId="{3840EB45-74CA-49F5-8548-3DE287019A31}" dt="2022-12-08T10:52:02.891" v="20829" actId="790"/>
          <ac:spMkLst>
            <pc:docMk/>
            <pc:sldMk cId="3484757520" sldId="485"/>
            <ac:spMk id="9645" creationId="{BA8621D2-2DDA-450C-9058-952186783073}"/>
          </ac:spMkLst>
        </pc:spChg>
        <pc:spChg chg="mod">
          <ac:chgData name="Kolakowski, Artur" userId="9c34c8cc-b1df-44f6-bea5-dcf7a54ee35f" providerId="ADAL" clId="{3840EB45-74CA-49F5-8548-3DE287019A31}" dt="2022-12-08T10:52:02.894" v="20830" actId="790"/>
          <ac:spMkLst>
            <pc:docMk/>
            <pc:sldMk cId="3484757520" sldId="485"/>
            <ac:spMk id="9646" creationId="{D4B5105E-2CDC-49D1-9228-5C5BFFCD2903}"/>
          </ac:spMkLst>
        </pc:spChg>
        <pc:spChg chg="mod">
          <ac:chgData name="Kolakowski, Artur" userId="9c34c8cc-b1df-44f6-bea5-dcf7a54ee35f" providerId="ADAL" clId="{3840EB45-74CA-49F5-8548-3DE287019A31}" dt="2022-12-08T10:52:02.898" v="20831" actId="790"/>
          <ac:spMkLst>
            <pc:docMk/>
            <pc:sldMk cId="3484757520" sldId="485"/>
            <ac:spMk id="9647" creationId="{D498985F-3868-4D0F-8B44-EA89E7275A82}"/>
          </ac:spMkLst>
        </pc:spChg>
        <pc:spChg chg="mod">
          <ac:chgData name="Kolakowski, Artur" userId="9c34c8cc-b1df-44f6-bea5-dcf7a54ee35f" providerId="ADAL" clId="{3840EB45-74CA-49F5-8548-3DE287019A31}" dt="2022-12-08T10:52:02.902" v="20832" actId="790"/>
          <ac:spMkLst>
            <pc:docMk/>
            <pc:sldMk cId="3484757520" sldId="485"/>
            <ac:spMk id="9648" creationId="{0CEF58DC-9B48-4FC1-83B2-405576CFF3E9}"/>
          </ac:spMkLst>
        </pc:spChg>
        <pc:spChg chg="mod">
          <ac:chgData name="Kolakowski, Artur" userId="9c34c8cc-b1df-44f6-bea5-dcf7a54ee35f" providerId="ADAL" clId="{3840EB45-74CA-49F5-8548-3DE287019A31}" dt="2022-12-08T10:52:02.905" v="20833" actId="790"/>
          <ac:spMkLst>
            <pc:docMk/>
            <pc:sldMk cId="3484757520" sldId="485"/>
            <ac:spMk id="9649" creationId="{177FDE7A-142E-401B-9CF9-43ECC4BAD7D9}"/>
          </ac:spMkLst>
        </pc:spChg>
        <pc:spChg chg="mod">
          <ac:chgData name="Kolakowski, Artur" userId="9c34c8cc-b1df-44f6-bea5-dcf7a54ee35f" providerId="ADAL" clId="{3840EB45-74CA-49F5-8548-3DE287019A31}" dt="2022-12-08T10:52:02.909" v="20834" actId="790"/>
          <ac:spMkLst>
            <pc:docMk/>
            <pc:sldMk cId="3484757520" sldId="485"/>
            <ac:spMk id="9650" creationId="{54349E83-AC0A-4DF1-9E97-F3A2B1ADF78B}"/>
          </ac:spMkLst>
        </pc:spChg>
        <pc:spChg chg="mod">
          <ac:chgData name="Kolakowski, Artur" userId="9c34c8cc-b1df-44f6-bea5-dcf7a54ee35f" providerId="ADAL" clId="{3840EB45-74CA-49F5-8548-3DE287019A31}" dt="2022-12-08T10:52:02.913" v="20835" actId="790"/>
          <ac:spMkLst>
            <pc:docMk/>
            <pc:sldMk cId="3484757520" sldId="485"/>
            <ac:spMk id="9651" creationId="{99BA82AE-BE93-493A-94CA-19BD79090D70}"/>
          </ac:spMkLst>
        </pc:spChg>
        <pc:spChg chg="mod">
          <ac:chgData name="Kolakowski, Artur" userId="9c34c8cc-b1df-44f6-bea5-dcf7a54ee35f" providerId="ADAL" clId="{3840EB45-74CA-49F5-8548-3DE287019A31}" dt="2022-12-08T10:52:02.917" v="20836" actId="790"/>
          <ac:spMkLst>
            <pc:docMk/>
            <pc:sldMk cId="3484757520" sldId="485"/>
            <ac:spMk id="9652" creationId="{890493E5-E4B7-425D-8031-99C455BFC21E}"/>
          </ac:spMkLst>
        </pc:spChg>
        <pc:spChg chg="mod">
          <ac:chgData name="Kolakowski, Artur" userId="9c34c8cc-b1df-44f6-bea5-dcf7a54ee35f" providerId="ADAL" clId="{3840EB45-74CA-49F5-8548-3DE287019A31}" dt="2022-12-08T10:52:02.920" v="20837" actId="790"/>
          <ac:spMkLst>
            <pc:docMk/>
            <pc:sldMk cId="3484757520" sldId="485"/>
            <ac:spMk id="9653" creationId="{AE63BDEE-7778-4BAE-B3ED-316ED351BE8C}"/>
          </ac:spMkLst>
        </pc:spChg>
        <pc:spChg chg="mod">
          <ac:chgData name="Kolakowski, Artur" userId="9c34c8cc-b1df-44f6-bea5-dcf7a54ee35f" providerId="ADAL" clId="{3840EB45-74CA-49F5-8548-3DE287019A31}" dt="2022-12-08T10:52:02.924" v="20838" actId="790"/>
          <ac:spMkLst>
            <pc:docMk/>
            <pc:sldMk cId="3484757520" sldId="485"/>
            <ac:spMk id="9654" creationId="{5570CCD9-C156-4A64-978B-FDD50A0B522C}"/>
          </ac:spMkLst>
        </pc:spChg>
        <pc:spChg chg="mod">
          <ac:chgData name="Kolakowski, Artur" userId="9c34c8cc-b1df-44f6-bea5-dcf7a54ee35f" providerId="ADAL" clId="{3840EB45-74CA-49F5-8548-3DE287019A31}" dt="2022-12-08T10:52:02.928" v="20839" actId="790"/>
          <ac:spMkLst>
            <pc:docMk/>
            <pc:sldMk cId="3484757520" sldId="485"/>
            <ac:spMk id="9655" creationId="{9521EB2E-B80F-4892-B5D6-DA1B546033D7}"/>
          </ac:spMkLst>
        </pc:spChg>
        <pc:spChg chg="mod">
          <ac:chgData name="Kolakowski, Artur" userId="9c34c8cc-b1df-44f6-bea5-dcf7a54ee35f" providerId="ADAL" clId="{3840EB45-74CA-49F5-8548-3DE287019A31}" dt="2022-12-08T10:52:02.931" v="20840" actId="790"/>
          <ac:spMkLst>
            <pc:docMk/>
            <pc:sldMk cId="3484757520" sldId="485"/>
            <ac:spMk id="9656" creationId="{AE083717-EF17-45C4-ADE8-2AB671D54AF1}"/>
          </ac:spMkLst>
        </pc:spChg>
        <pc:spChg chg="mod">
          <ac:chgData name="Kolakowski, Artur" userId="9c34c8cc-b1df-44f6-bea5-dcf7a54ee35f" providerId="ADAL" clId="{3840EB45-74CA-49F5-8548-3DE287019A31}" dt="2022-12-08T10:52:02.935" v="20841" actId="790"/>
          <ac:spMkLst>
            <pc:docMk/>
            <pc:sldMk cId="3484757520" sldId="485"/>
            <ac:spMk id="9657" creationId="{054F3046-0F68-4B59-981D-631DF7734C6C}"/>
          </ac:spMkLst>
        </pc:spChg>
        <pc:spChg chg="mod">
          <ac:chgData name="Kolakowski, Artur" userId="9c34c8cc-b1df-44f6-bea5-dcf7a54ee35f" providerId="ADAL" clId="{3840EB45-74CA-49F5-8548-3DE287019A31}" dt="2022-12-08T10:52:02.938" v="20842" actId="790"/>
          <ac:spMkLst>
            <pc:docMk/>
            <pc:sldMk cId="3484757520" sldId="485"/>
            <ac:spMk id="9658" creationId="{20EB2D22-D411-4801-BC5A-20A479CD9E4E}"/>
          </ac:spMkLst>
        </pc:spChg>
        <pc:spChg chg="mod">
          <ac:chgData name="Kolakowski, Artur" userId="9c34c8cc-b1df-44f6-bea5-dcf7a54ee35f" providerId="ADAL" clId="{3840EB45-74CA-49F5-8548-3DE287019A31}" dt="2022-12-08T10:52:02.941" v="20843" actId="790"/>
          <ac:spMkLst>
            <pc:docMk/>
            <pc:sldMk cId="3484757520" sldId="485"/>
            <ac:spMk id="9659" creationId="{4DD6E246-8675-49BF-9DE1-36B442C5BE72}"/>
          </ac:spMkLst>
        </pc:spChg>
        <pc:spChg chg="mod">
          <ac:chgData name="Kolakowski, Artur" userId="9c34c8cc-b1df-44f6-bea5-dcf7a54ee35f" providerId="ADAL" clId="{3840EB45-74CA-49F5-8548-3DE287019A31}" dt="2022-12-08T10:52:02.945" v="20844" actId="790"/>
          <ac:spMkLst>
            <pc:docMk/>
            <pc:sldMk cId="3484757520" sldId="485"/>
            <ac:spMk id="9660" creationId="{995675E2-5E5B-4CAD-9015-609DC26983D7}"/>
          </ac:spMkLst>
        </pc:spChg>
        <pc:spChg chg="mod">
          <ac:chgData name="Kolakowski, Artur" userId="9c34c8cc-b1df-44f6-bea5-dcf7a54ee35f" providerId="ADAL" clId="{3840EB45-74CA-49F5-8548-3DE287019A31}" dt="2022-12-08T10:52:02.949" v="20845" actId="790"/>
          <ac:spMkLst>
            <pc:docMk/>
            <pc:sldMk cId="3484757520" sldId="485"/>
            <ac:spMk id="9661" creationId="{02862C01-1F07-424D-A1D1-B28026749377}"/>
          </ac:spMkLst>
        </pc:spChg>
        <pc:spChg chg="mod">
          <ac:chgData name="Kolakowski, Artur" userId="9c34c8cc-b1df-44f6-bea5-dcf7a54ee35f" providerId="ADAL" clId="{3840EB45-74CA-49F5-8548-3DE287019A31}" dt="2022-12-08T10:52:02.953" v="20846" actId="790"/>
          <ac:spMkLst>
            <pc:docMk/>
            <pc:sldMk cId="3484757520" sldId="485"/>
            <ac:spMk id="9662" creationId="{BDBE1DE0-EE4E-473F-8DC1-ACED860FA3F7}"/>
          </ac:spMkLst>
        </pc:spChg>
        <pc:spChg chg="mod">
          <ac:chgData name="Kolakowski, Artur" userId="9c34c8cc-b1df-44f6-bea5-dcf7a54ee35f" providerId="ADAL" clId="{3840EB45-74CA-49F5-8548-3DE287019A31}" dt="2022-12-08T10:52:02.957" v="20847" actId="790"/>
          <ac:spMkLst>
            <pc:docMk/>
            <pc:sldMk cId="3484757520" sldId="485"/>
            <ac:spMk id="9663" creationId="{DD176AAD-DE2A-42A0-8410-901EB8F4812D}"/>
          </ac:spMkLst>
        </pc:spChg>
        <pc:spChg chg="mod">
          <ac:chgData name="Kolakowski, Artur" userId="9c34c8cc-b1df-44f6-bea5-dcf7a54ee35f" providerId="ADAL" clId="{3840EB45-74CA-49F5-8548-3DE287019A31}" dt="2022-12-08T10:52:02.960" v="20848" actId="790"/>
          <ac:spMkLst>
            <pc:docMk/>
            <pc:sldMk cId="3484757520" sldId="485"/>
            <ac:spMk id="9664" creationId="{AF0DA52E-DB29-4CE3-9D87-6442334D4DD0}"/>
          </ac:spMkLst>
        </pc:spChg>
        <pc:spChg chg="mod">
          <ac:chgData name="Kolakowski, Artur" userId="9c34c8cc-b1df-44f6-bea5-dcf7a54ee35f" providerId="ADAL" clId="{3840EB45-74CA-49F5-8548-3DE287019A31}" dt="2022-12-08T10:52:02.963" v="20849" actId="790"/>
          <ac:spMkLst>
            <pc:docMk/>
            <pc:sldMk cId="3484757520" sldId="485"/>
            <ac:spMk id="9665" creationId="{9DA411AC-BDC5-481D-B9D0-C49F59951047}"/>
          </ac:spMkLst>
        </pc:spChg>
        <pc:spChg chg="mod">
          <ac:chgData name="Kolakowski, Artur" userId="9c34c8cc-b1df-44f6-bea5-dcf7a54ee35f" providerId="ADAL" clId="{3840EB45-74CA-49F5-8548-3DE287019A31}" dt="2022-12-08T10:52:02.966" v="20850" actId="790"/>
          <ac:spMkLst>
            <pc:docMk/>
            <pc:sldMk cId="3484757520" sldId="485"/>
            <ac:spMk id="9666" creationId="{7C5C803B-E251-4428-ABFC-53C4596A4B88}"/>
          </ac:spMkLst>
        </pc:spChg>
        <pc:spChg chg="mod">
          <ac:chgData name="Kolakowski, Artur" userId="9c34c8cc-b1df-44f6-bea5-dcf7a54ee35f" providerId="ADAL" clId="{3840EB45-74CA-49F5-8548-3DE287019A31}" dt="2022-12-08T10:52:02.971" v="20851" actId="790"/>
          <ac:spMkLst>
            <pc:docMk/>
            <pc:sldMk cId="3484757520" sldId="485"/>
            <ac:spMk id="9667" creationId="{32F102FB-ED86-4521-9A2B-C0357A374CC1}"/>
          </ac:spMkLst>
        </pc:spChg>
        <pc:spChg chg="mod">
          <ac:chgData name="Kolakowski, Artur" userId="9c34c8cc-b1df-44f6-bea5-dcf7a54ee35f" providerId="ADAL" clId="{3840EB45-74CA-49F5-8548-3DE287019A31}" dt="2022-12-08T10:52:02.974" v="20852" actId="790"/>
          <ac:spMkLst>
            <pc:docMk/>
            <pc:sldMk cId="3484757520" sldId="485"/>
            <ac:spMk id="9668" creationId="{0269790E-94CD-44B9-B896-FD423AF017D4}"/>
          </ac:spMkLst>
        </pc:spChg>
        <pc:spChg chg="mod">
          <ac:chgData name="Kolakowski, Artur" userId="9c34c8cc-b1df-44f6-bea5-dcf7a54ee35f" providerId="ADAL" clId="{3840EB45-74CA-49F5-8548-3DE287019A31}" dt="2022-12-08T10:52:02.978" v="20853" actId="790"/>
          <ac:spMkLst>
            <pc:docMk/>
            <pc:sldMk cId="3484757520" sldId="485"/>
            <ac:spMk id="9669" creationId="{43EA4B5C-8420-4CFE-BC24-EB8F92070CCD}"/>
          </ac:spMkLst>
        </pc:spChg>
        <pc:spChg chg="mod">
          <ac:chgData name="Kolakowski, Artur" userId="9c34c8cc-b1df-44f6-bea5-dcf7a54ee35f" providerId="ADAL" clId="{3840EB45-74CA-49F5-8548-3DE287019A31}" dt="2022-12-08T10:52:02.981" v="20854" actId="790"/>
          <ac:spMkLst>
            <pc:docMk/>
            <pc:sldMk cId="3484757520" sldId="485"/>
            <ac:spMk id="9670" creationId="{82D8EAC9-38F4-4944-B1CB-46E870F14F75}"/>
          </ac:spMkLst>
        </pc:spChg>
        <pc:spChg chg="mod">
          <ac:chgData name="Kolakowski, Artur" userId="9c34c8cc-b1df-44f6-bea5-dcf7a54ee35f" providerId="ADAL" clId="{3840EB45-74CA-49F5-8548-3DE287019A31}" dt="2022-12-08T10:52:02.985" v="20855" actId="790"/>
          <ac:spMkLst>
            <pc:docMk/>
            <pc:sldMk cId="3484757520" sldId="485"/>
            <ac:spMk id="9671" creationId="{42C8BBA4-BF01-46E0-B657-F81A20B76089}"/>
          </ac:spMkLst>
        </pc:spChg>
        <pc:spChg chg="mod">
          <ac:chgData name="Kolakowski, Artur" userId="9c34c8cc-b1df-44f6-bea5-dcf7a54ee35f" providerId="ADAL" clId="{3840EB45-74CA-49F5-8548-3DE287019A31}" dt="2022-12-08T10:52:02.989" v="20856" actId="790"/>
          <ac:spMkLst>
            <pc:docMk/>
            <pc:sldMk cId="3484757520" sldId="485"/>
            <ac:spMk id="9672" creationId="{0F7CB7C5-070F-4B26-BA7B-B2A023BC8418}"/>
          </ac:spMkLst>
        </pc:spChg>
        <pc:spChg chg="mod">
          <ac:chgData name="Kolakowski, Artur" userId="9c34c8cc-b1df-44f6-bea5-dcf7a54ee35f" providerId="ADAL" clId="{3840EB45-74CA-49F5-8548-3DE287019A31}" dt="2022-12-08T10:52:02.993" v="20857" actId="790"/>
          <ac:spMkLst>
            <pc:docMk/>
            <pc:sldMk cId="3484757520" sldId="485"/>
            <ac:spMk id="9673" creationId="{5EE88DA6-BFB7-4F6A-8490-49564F90BD31}"/>
          </ac:spMkLst>
        </pc:spChg>
        <pc:spChg chg="mod">
          <ac:chgData name="Kolakowski, Artur" userId="9c34c8cc-b1df-44f6-bea5-dcf7a54ee35f" providerId="ADAL" clId="{3840EB45-74CA-49F5-8548-3DE287019A31}" dt="2022-12-08T10:52:02.996" v="20858" actId="790"/>
          <ac:spMkLst>
            <pc:docMk/>
            <pc:sldMk cId="3484757520" sldId="485"/>
            <ac:spMk id="9674" creationId="{809E896F-93E0-4DCB-9E11-93674F81DEE2}"/>
          </ac:spMkLst>
        </pc:spChg>
        <pc:spChg chg="mod">
          <ac:chgData name="Kolakowski, Artur" userId="9c34c8cc-b1df-44f6-bea5-dcf7a54ee35f" providerId="ADAL" clId="{3840EB45-74CA-49F5-8548-3DE287019A31}" dt="2022-12-08T10:52:02.999" v="20859" actId="790"/>
          <ac:spMkLst>
            <pc:docMk/>
            <pc:sldMk cId="3484757520" sldId="485"/>
            <ac:spMk id="9675" creationId="{A2DB7652-9722-469F-957D-6DA5AFAFC655}"/>
          </ac:spMkLst>
        </pc:spChg>
        <pc:spChg chg="mod">
          <ac:chgData name="Kolakowski, Artur" userId="9c34c8cc-b1df-44f6-bea5-dcf7a54ee35f" providerId="ADAL" clId="{3840EB45-74CA-49F5-8548-3DE287019A31}" dt="2022-12-08T10:52:03.003" v="20860" actId="790"/>
          <ac:spMkLst>
            <pc:docMk/>
            <pc:sldMk cId="3484757520" sldId="485"/>
            <ac:spMk id="9676" creationId="{4A84BAFA-F970-4983-98E3-E0B3144D8031}"/>
          </ac:spMkLst>
        </pc:spChg>
        <pc:spChg chg="mod">
          <ac:chgData name="Kolakowski, Artur" userId="9c34c8cc-b1df-44f6-bea5-dcf7a54ee35f" providerId="ADAL" clId="{3840EB45-74CA-49F5-8548-3DE287019A31}" dt="2022-12-08T10:52:03.006" v="20861" actId="790"/>
          <ac:spMkLst>
            <pc:docMk/>
            <pc:sldMk cId="3484757520" sldId="485"/>
            <ac:spMk id="9677" creationId="{D1ADC59A-3895-4D26-AA20-40B3E25BCA79}"/>
          </ac:spMkLst>
        </pc:spChg>
        <pc:spChg chg="mod">
          <ac:chgData name="Kolakowski, Artur" userId="9c34c8cc-b1df-44f6-bea5-dcf7a54ee35f" providerId="ADAL" clId="{3840EB45-74CA-49F5-8548-3DE287019A31}" dt="2022-12-08T10:52:03.010" v="20862" actId="790"/>
          <ac:spMkLst>
            <pc:docMk/>
            <pc:sldMk cId="3484757520" sldId="485"/>
            <ac:spMk id="9678" creationId="{2BCF929C-6DD5-4EB8-ACFD-62FF90453957}"/>
          </ac:spMkLst>
        </pc:spChg>
        <pc:spChg chg="mod">
          <ac:chgData name="Kolakowski, Artur" userId="9c34c8cc-b1df-44f6-bea5-dcf7a54ee35f" providerId="ADAL" clId="{3840EB45-74CA-49F5-8548-3DE287019A31}" dt="2022-12-08T10:52:03.014" v="20863" actId="790"/>
          <ac:spMkLst>
            <pc:docMk/>
            <pc:sldMk cId="3484757520" sldId="485"/>
            <ac:spMk id="9679" creationId="{C7286FE2-C579-40E3-902A-1DBBC191920C}"/>
          </ac:spMkLst>
        </pc:spChg>
        <pc:spChg chg="mod">
          <ac:chgData name="Kolakowski, Artur" userId="9c34c8cc-b1df-44f6-bea5-dcf7a54ee35f" providerId="ADAL" clId="{3840EB45-74CA-49F5-8548-3DE287019A31}" dt="2022-12-08T10:52:03.017" v="20864" actId="790"/>
          <ac:spMkLst>
            <pc:docMk/>
            <pc:sldMk cId="3484757520" sldId="485"/>
            <ac:spMk id="9680" creationId="{039B2799-DC52-4AAD-9421-B05470412187}"/>
          </ac:spMkLst>
        </pc:spChg>
        <pc:spChg chg="mod">
          <ac:chgData name="Kolakowski, Artur" userId="9c34c8cc-b1df-44f6-bea5-dcf7a54ee35f" providerId="ADAL" clId="{3840EB45-74CA-49F5-8548-3DE287019A31}" dt="2022-12-08T10:52:03.021" v="20865" actId="790"/>
          <ac:spMkLst>
            <pc:docMk/>
            <pc:sldMk cId="3484757520" sldId="485"/>
            <ac:spMk id="9681" creationId="{2E02585A-699C-4FB6-897C-A971130EA4D7}"/>
          </ac:spMkLst>
        </pc:spChg>
        <pc:spChg chg="mod">
          <ac:chgData name="Kolakowski, Artur" userId="9c34c8cc-b1df-44f6-bea5-dcf7a54ee35f" providerId="ADAL" clId="{3840EB45-74CA-49F5-8548-3DE287019A31}" dt="2022-12-08T10:52:03.025" v="20866" actId="790"/>
          <ac:spMkLst>
            <pc:docMk/>
            <pc:sldMk cId="3484757520" sldId="485"/>
            <ac:spMk id="9682" creationId="{53F51D36-A5D6-47AD-9137-3D47D2AED629}"/>
          </ac:spMkLst>
        </pc:spChg>
        <pc:spChg chg="mod">
          <ac:chgData name="Kolakowski, Artur" userId="9c34c8cc-b1df-44f6-bea5-dcf7a54ee35f" providerId="ADAL" clId="{3840EB45-74CA-49F5-8548-3DE287019A31}" dt="2022-12-08T10:52:03.028" v="20867" actId="790"/>
          <ac:spMkLst>
            <pc:docMk/>
            <pc:sldMk cId="3484757520" sldId="485"/>
            <ac:spMk id="9683" creationId="{F9CB6C0B-336F-40B8-ADB3-A43AE8BDB7C9}"/>
          </ac:spMkLst>
        </pc:spChg>
        <pc:spChg chg="mod">
          <ac:chgData name="Kolakowski, Artur" userId="9c34c8cc-b1df-44f6-bea5-dcf7a54ee35f" providerId="ADAL" clId="{3840EB45-74CA-49F5-8548-3DE287019A31}" dt="2022-12-08T10:52:03.032" v="20868" actId="790"/>
          <ac:spMkLst>
            <pc:docMk/>
            <pc:sldMk cId="3484757520" sldId="485"/>
            <ac:spMk id="9684" creationId="{CF8A8662-E5D4-48D5-AFBA-E169B955F083}"/>
          </ac:spMkLst>
        </pc:spChg>
        <pc:spChg chg="mod">
          <ac:chgData name="Kolakowski, Artur" userId="9c34c8cc-b1df-44f6-bea5-dcf7a54ee35f" providerId="ADAL" clId="{3840EB45-74CA-49F5-8548-3DE287019A31}" dt="2022-12-08T10:52:03.036" v="20869" actId="790"/>
          <ac:spMkLst>
            <pc:docMk/>
            <pc:sldMk cId="3484757520" sldId="485"/>
            <ac:spMk id="9685" creationId="{0E98D6E8-D038-4025-B742-AAB60833E041}"/>
          </ac:spMkLst>
        </pc:spChg>
        <pc:spChg chg="mod">
          <ac:chgData name="Kolakowski, Artur" userId="9c34c8cc-b1df-44f6-bea5-dcf7a54ee35f" providerId="ADAL" clId="{3840EB45-74CA-49F5-8548-3DE287019A31}" dt="2022-12-08T10:52:03.040" v="20870" actId="790"/>
          <ac:spMkLst>
            <pc:docMk/>
            <pc:sldMk cId="3484757520" sldId="485"/>
            <ac:spMk id="9686" creationId="{2DBD91B7-3F1E-4BE7-9EFE-65A0CFC4349E}"/>
          </ac:spMkLst>
        </pc:spChg>
        <pc:spChg chg="mod">
          <ac:chgData name="Kolakowski, Artur" userId="9c34c8cc-b1df-44f6-bea5-dcf7a54ee35f" providerId="ADAL" clId="{3840EB45-74CA-49F5-8548-3DE287019A31}" dt="2022-12-08T10:52:03.043" v="20871" actId="790"/>
          <ac:spMkLst>
            <pc:docMk/>
            <pc:sldMk cId="3484757520" sldId="485"/>
            <ac:spMk id="9687" creationId="{2E2F2C5E-AC18-49BA-8D0D-203FB7260838}"/>
          </ac:spMkLst>
        </pc:spChg>
        <pc:spChg chg="mod">
          <ac:chgData name="Kolakowski, Artur" userId="9c34c8cc-b1df-44f6-bea5-dcf7a54ee35f" providerId="ADAL" clId="{3840EB45-74CA-49F5-8548-3DE287019A31}" dt="2022-12-08T10:52:03.046" v="20872" actId="790"/>
          <ac:spMkLst>
            <pc:docMk/>
            <pc:sldMk cId="3484757520" sldId="485"/>
            <ac:spMk id="9688" creationId="{1CF4AD9A-F481-425D-9ED1-70B771F28088}"/>
          </ac:spMkLst>
        </pc:spChg>
        <pc:spChg chg="mod">
          <ac:chgData name="Kolakowski, Artur" userId="9c34c8cc-b1df-44f6-bea5-dcf7a54ee35f" providerId="ADAL" clId="{3840EB45-74CA-49F5-8548-3DE287019A31}" dt="2022-12-08T10:52:03.050" v="20873" actId="790"/>
          <ac:spMkLst>
            <pc:docMk/>
            <pc:sldMk cId="3484757520" sldId="485"/>
            <ac:spMk id="9689" creationId="{0F70008F-DD03-4AFC-941F-F0344359BFE0}"/>
          </ac:spMkLst>
        </pc:spChg>
        <pc:spChg chg="mod">
          <ac:chgData name="Kolakowski, Artur" userId="9c34c8cc-b1df-44f6-bea5-dcf7a54ee35f" providerId="ADAL" clId="{3840EB45-74CA-49F5-8548-3DE287019A31}" dt="2022-12-08T10:52:03.054" v="20874" actId="790"/>
          <ac:spMkLst>
            <pc:docMk/>
            <pc:sldMk cId="3484757520" sldId="485"/>
            <ac:spMk id="9690" creationId="{841611B2-D656-4C3A-9EC5-AD1A74723B8F}"/>
          </ac:spMkLst>
        </pc:spChg>
        <pc:spChg chg="mod">
          <ac:chgData name="Kolakowski, Artur" userId="9c34c8cc-b1df-44f6-bea5-dcf7a54ee35f" providerId="ADAL" clId="{3840EB45-74CA-49F5-8548-3DE287019A31}" dt="2022-12-08T10:52:03.057" v="20875" actId="790"/>
          <ac:spMkLst>
            <pc:docMk/>
            <pc:sldMk cId="3484757520" sldId="485"/>
            <ac:spMk id="9691" creationId="{54B139D5-D55B-4BA3-A73B-C0B11B986397}"/>
          </ac:spMkLst>
        </pc:spChg>
        <pc:spChg chg="mod">
          <ac:chgData name="Kolakowski, Artur" userId="9c34c8cc-b1df-44f6-bea5-dcf7a54ee35f" providerId="ADAL" clId="{3840EB45-74CA-49F5-8548-3DE287019A31}" dt="2022-12-08T10:52:03.061" v="20876" actId="790"/>
          <ac:spMkLst>
            <pc:docMk/>
            <pc:sldMk cId="3484757520" sldId="485"/>
            <ac:spMk id="9692" creationId="{458E0E0A-D33C-4CAB-AB8D-20DBFCF93D41}"/>
          </ac:spMkLst>
        </pc:spChg>
        <pc:spChg chg="mod">
          <ac:chgData name="Kolakowski, Artur" userId="9c34c8cc-b1df-44f6-bea5-dcf7a54ee35f" providerId="ADAL" clId="{3840EB45-74CA-49F5-8548-3DE287019A31}" dt="2022-12-08T10:52:03.064" v="20877" actId="790"/>
          <ac:spMkLst>
            <pc:docMk/>
            <pc:sldMk cId="3484757520" sldId="485"/>
            <ac:spMk id="9693" creationId="{0E25556E-6514-43E5-B749-D90C8DE7CD3B}"/>
          </ac:spMkLst>
        </pc:spChg>
        <pc:spChg chg="mod">
          <ac:chgData name="Kolakowski, Artur" userId="9c34c8cc-b1df-44f6-bea5-dcf7a54ee35f" providerId="ADAL" clId="{3840EB45-74CA-49F5-8548-3DE287019A31}" dt="2022-12-08T10:52:03.067" v="20878" actId="790"/>
          <ac:spMkLst>
            <pc:docMk/>
            <pc:sldMk cId="3484757520" sldId="485"/>
            <ac:spMk id="9694" creationId="{7B02EADE-B91C-4BF2-B688-895CF63657BB}"/>
          </ac:spMkLst>
        </pc:spChg>
        <pc:spChg chg="mod">
          <ac:chgData name="Kolakowski, Artur" userId="9c34c8cc-b1df-44f6-bea5-dcf7a54ee35f" providerId="ADAL" clId="{3840EB45-74CA-49F5-8548-3DE287019A31}" dt="2022-12-08T10:52:03.071" v="20879" actId="790"/>
          <ac:spMkLst>
            <pc:docMk/>
            <pc:sldMk cId="3484757520" sldId="485"/>
            <ac:spMk id="9695" creationId="{8D893BED-8747-4162-BDFF-10EF5286B40A}"/>
          </ac:spMkLst>
        </pc:spChg>
        <pc:spChg chg="mod">
          <ac:chgData name="Kolakowski, Artur" userId="9c34c8cc-b1df-44f6-bea5-dcf7a54ee35f" providerId="ADAL" clId="{3840EB45-74CA-49F5-8548-3DE287019A31}" dt="2022-12-08T10:52:03.075" v="20880" actId="790"/>
          <ac:spMkLst>
            <pc:docMk/>
            <pc:sldMk cId="3484757520" sldId="485"/>
            <ac:spMk id="9696" creationId="{2F12445A-7CD6-4000-B5E4-67367FEA9007}"/>
          </ac:spMkLst>
        </pc:spChg>
        <pc:spChg chg="mod">
          <ac:chgData name="Kolakowski, Artur" userId="9c34c8cc-b1df-44f6-bea5-dcf7a54ee35f" providerId="ADAL" clId="{3840EB45-74CA-49F5-8548-3DE287019A31}" dt="2022-12-08T10:52:03.078" v="20881" actId="790"/>
          <ac:spMkLst>
            <pc:docMk/>
            <pc:sldMk cId="3484757520" sldId="485"/>
            <ac:spMk id="9697" creationId="{9139662F-FD0F-43DF-91E8-A35F48834723}"/>
          </ac:spMkLst>
        </pc:spChg>
        <pc:spChg chg="mod">
          <ac:chgData name="Kolakowski, Artur" userId="9c34c8cc-b1df-44f6-bea5-dcf7a54ee35f" providerId="ADAL" clId="{3840EB45-74CA-49F5-8548-3DE287019A31}" dt="2022-12-08T10:52:03.081" v="20882" actId="790"/>
          <ac:spMkLst>
            <pc:docMk/>
            <pc:sldMk cId="3484757520" sldId="485"/>
            <ac:spMk id="9698" creationId="{5C2D480C-95D7-49AA-AC0E-9B2BAA723FEE}"/>
          </ac:spMkLst>
        </pc:spChg>
        <pc:spChg chg="mod">
          <ac:chgData name="Kolakowski, Artur" userId="9c34c8cc-b1df-44f6-bea5-dcf7a54ee35f" providerId="ADAL" clId="{3840EB45-74CA-49F5-8548-3DE287019A31}" dt="2022-12-08T10:52:03.086" v="20883" actId="790"/>
          <ac:spMkLst>
            <pc:docMk/>
            <pc:sldMk cId="3484757520" sldId="485"/>
            <ac:spMk id="9699" creationId="{7EC01791-DF23-4927-A868-D88B68B2115E}"/>
          </ac:spMkLst>
        </pc:spChg>
        <pc:spChg chg="mod">
          <ac:chgData name="Kolakowski, Artur" userId="9c34c8cc-b1df-44f6-bea5-dcf7a54ee35f" providerId="ADAL" clId="{3840EB45-74CA-49F5-8548-3DE287019A31}" dt="2022-12-08T10:52:03.090" v="20884" actId="790"/>
          <ac:spMkLst>
            <pc:docMk/>
            <pc:sldMk cId="3484757520" sldId="485"/>
            <ac:spMk id="9700" creationId="{5799005A-49DC-4EE4-98C3-8179324FAC55}"/>
          </ac:spMkLst>
        </pc:spChg>
        <pc:spChg chg="mod">
          <ac:chgData name="Kolakowski, Artur" userId="9c34c8cc-b1df-44f6-bea5-dcf7a54ee35f" providerId="ADAL" clId="{3840EB45-74CA-49F5-8548-3DE287019A31}" dt="2022-12-08T10:52:03.094" v="20885" actId="790"/>
          <ac:spMkLst>
            <pc:docMk/>
            <pc:sldMk cId="3484757520" sldId="485"/>
            <ac:spMk id="9701" creationId="{B2BECB13-1EEA-4898-AA65-2AC9D950768F}"/>
          </ac:spMkLst>
        </pc:spChg>
        <pc:spChg chg="mod">
          <ac:chgData name="Kolakowski, Artur" userId="9c34c8cc-b1df-44f6-bea5-dcf7a54ee35f" providerId="ADAL" clId="{3840EB45-74CA-49F5-8548-3DE287019A31}" dt="2022-12-08T10:52:03.097" v="20886" actId="790"/>
          <ac:spMkLst>
            <pc:docMk/>
            <pc:sldMk cId="3484757520" sldId="485"/>
            <ac:spMk id="9702" creationId="{4C7CA885-D673-498A-B5AF-B83507DF2E7F}"/>
          </ac:spMkLst>
        </pc:spChg>
        <pc:spChg chg="mod">
          <ac:chgData name="Kolakowski, Artur" userId="9c34c8cc-b1df-44f6-bea5-dcf7a54ee35f" providerId="ADAL" clId="{3840EB45-74CA-49F5-8548-3DE287019A31}" dt="2022-12-08T10:52:03.102" v="20887" actId="790"/>
          <ac:spMkLst>
            <pc:docMk/>
            <pc:sldMk cId="3484757520" sldId="485"/>
            <ac:spMk id="9703" creationId="{69B62FF1-50C4-4B12-8C63-3031759E2C34}"/>
          </ac:spMkLst>
        </pc:spChg>
        <pc:spChg chg="mod">
          <ac:chgData name="Kolakowski, Artur" userId="9c34c8cc-b1df-44f6-bea5-dcf7a54ee35f" providerId="ADAL" clId="{3840EB45-74CA-49F5-8548-3DE287019A31}" dt="2022-12-08T10:52:03.105" v="20888" actId="790"/>
          <ac:spMkLst>
            <pc:docMk/>
            <pc:sldMk cId="3484757520" sldId="485"/>
            <ac:spMk id="9704" creationId="{C6021555-9DA4-433B-BEAE-3AB201F60E41}"/>
          </ac:spMkLst>
        </pc:spChg>
        <pc:spChg chg="mod">
          <ac:chgData name="Kolakowski, Artur" userId="9c34c8cc-b1df-44f6-bea5-dcf7a54ee35f" providerId="ADAL" clId="{3840EB45-74CA-49F5-8548-3DE287019A31}" dt="2022-12-08T10:52:03.110" v="20889" actId="790"/>
          <ac:spMkLst>
            <pc:docMk/>
            <pc:sldMk cId="3484757520" sldId="485"/>
            <ac:spMk id="9705" creationId="{BD52C975-392C-4D5E-AB57-03FE8C03DBBB}"/>
          </ac:spMkLst>
        </pc:spChg>
        <pc:spChg chg="mod">
          <ac:chgData name="Kolakowski, Artur" userId="9c34c8cc-b1df-44f6-bea5-dcf7a54ee35f" providerId="ADAL" clId="{3840EB45-74CA-49F5-8548-3DE287019A31}" dt="2022-12-08T10:52:03.113" v="20890" actId="790"/>
          <ac:spMkLst>
            <pc:docMk/>
            <pc:sldMk cId="3484757520" sldId="485"/>
            <ac:spMk id="9706" creationId="{377BC18A-3786-4272-B896-BE6B3FE125F0}"/>
          </ac:spMkLst>
        </pc:spChg>
        <pc:spChg chg="mod">
          <ac:chgData name="Kolakowski, Artur" userId="9c34c8cc-b1df-44f6-bea5-dcf7a54ee35f" providerId="ADAL" clId="{3840EB45-74CA-49F5-8548-3DE287019A31}" dt="2022-12-08T10:52:03.118" v="20891" actId="790"/>
          <ac:spMkLst>
            <pc:docMk/>
            <pc:sldMk cId="3484757520" sldId="485"/>
            <ac:spMk id="9707" creationId="{92A0968A-7E7E-4A24-9009-2E35000A8B70}"/>
          </ac:spMkLst>
        </pc:spChg>
        <pc:spChg chg="mod">
          <ac:chgData name="Kolakowski, Artur" userId="9c34c8cc-b1df-44f6-bea5-dcf7a54ee35f" providerId="ADAL" clId="{3840EB45-74CA-49F5-8548-3DE287019A31}" dt="2022-12-08T10:52:03.123" v="20892" actId="790"/>
          <ac:spMkLst>
            <pc:docMk/>
            <pc:sldMk cId="3484757520" sldId="485"/>
            <ac:spMk id="9708" creationId="{23C2D452-BD4D-4922-A460-53BB65BE2860}"/>
          </ac:spMkLst>
        </pc:spChg>
        <pc:spChg chg="mod">
          <ac:chgData name="Kolakowski, Artur" userId="9c34c8cc-b1df-44f6-bea5-dcf7a54ee35f" providerId="ADAL" clId="{3840EB45-74CA-49F5-8548-3DE287019A31}" dt="2022-12-08T10:52:03.128" v="20893" actId="790"/>
          <ac:spMkLst>
            <pc:docMk/>
            <pc:sldMk cId="3484757520" sldId="485"/>
            <ac:spMk id="9709" creationId="{C2DF9EB7-40F9-4890-BB89-588179A455BE}"/>
          </ac:spMkLst>
        </pc:spChg>
        <pc:spChg chg="mod">
          <ac:chgData name="Kolakowski, Artur" userId="9c34c8cc-b1df-44f6-bea5-dcf7a54ee35f" providerId="ADAL" clId="{3840EB45-74CA-49F5-8548-3DE287019A31}" dt="2022-12-08T10:52:03.132" v="20894" actId="790"/>
          <ac:spMkLst>
            <pc:docMk/>
            <pc:sldMk cId="3484757520" sldId="485"/>
            <ac:spMk id="9710" creationId="{7DA86984-F7D1-44A3-9412-185B276F067D}"/>
          </ac:spMkLst>
        </pc:spChg>
        <pc:spChg chg="mod">
          <ac:chgData name="Kolakowski, Artur" userId="9c34c8cc-b1df-44f6-bea5-dcf7a54ee35f" providerId="ADAL" clId="{3840EB45-74CA-49F5-8548-3DE287019A31}" dt="2022-12-08T10:52:03.138" v="20895" actId="790"/>
          <ac:spMkLst>
            <pc:docMk/>
            <pc:sldMk cId="3484757520" sldId="485"/>
            <ac:spMk id="9711" creationId="{A0E18AC5-C417-462F-BF31-4D4F41FB0CB0}"/>
          </ac:spMkLst>
        </pc:spChg>
        <pc:spChg chg="mod">
          <ac:chgData name="Kolakowski, Artur" userId="9c34c8cc-b1df-44f6-bea5-dcf7a54ee35f" providerId="ADAL" clId="{3840EB45-74CA-49F5-8548-3DE287019A31}" dt="2022-12-08T10:52:03.142" v="20896" actId="790"/>
          <ac:spMkLst>
            <pc:docMk/>
            <pc:sldMk cId="3484757520" sldId="485"/>
            <ac:spMk id="9712" creationId="{B301EAE1-F94C-4C5F-8075-707624309C78}"/>
          </ac:spMkLst>
        </pc:spChg>
        <pc:spChg chg="mod">
          <ac:chgData name="Kolakowski, Artur" userId="9c34c8cc-b1df-44f6-bea5-dcf7a54ee35f" providerId="ADAL" clId="{3840EB45-74CA-49F5-8548-3DE287019A31}" dt="2022-12-08T10:52:03.146" v="20897" actId="790"/>
          <ac:spMkLst>
            <pc:docMk/>
            <pc:sldMk cId="3484757520" sldId="485"/>
            <ac:spMk id="9713" creationId="{4111FB9C-6B92-44B9-B301-5547ED58D771}"/>
          </ac:spMkLst>
        </pc:spChg>
        <pc:spChg chg="mod">
          <ac:chgData name="Kolakowski, Artur" userId="9c34c8cc-b1df-44f6-bea5-dcf7a54ee35f" providerId="ADAL" clId="{3840EB45-74CA-49F5-8548-3DE287019A31}" dt="2022-12-08T10:52:03.151" v="20898" actId="790"/>
          <ac:spMkLst>
            <pc:docMk/>
            <pc:sldMk cId="3484757520" sldId="485"/>
            <ac:spMk id="9714" creationId="{664A342A-3F46-4B59-8B80-5D4FAA0CECD6}"/>
          </ac:spMkLst>
        </pc:spChg>
        <pc:spChg chg="mod">
          <ac:chgData name="Kolakowski, Artur" userId="9c34c8cc-b1df-44f6-bea5-dcf7a54ee35f" providerId="ADAL" clId="{3840EB45-74CA-49F5-8548-3DE287019A31}" dt="2022-12-08T10:52:03.155" v="20899" actId="790"/>
          <ac:spMkLst>
            <pc:docMk/>
            <pc:sldMk cId="3484757520" sldId="485"/>
            <ac:spMk id="9715" creationId="{9EF14525-EB8C-4C02-BE08-ED67407A5D85}"/>
          </ac:spMkLst>
        </pc:spChg>
        <pc:spChg chg="mod">
          <ac:chgData name="Kolakowski, Artur" userId="9c34c8cc-b1df-44f6-bea5-dcf7a54ee35f" providerId="ADAL" clId="{3840EB45-74CA-49F5-8548-3DE287019A31}" dt="2022-12-08T10:52:03.159" v="20900" actId="790"/>
          <ac:spMkLst>
            <pc:docMk/>
            <pc:sldMk cId="3484757520" sldId="485"/>
            <ac:spMk id="9716" creationId="{C8DFF25A-E4AA-41B1-B9BF-25FFF56DB1A2}"/>
          </ac:spMkLst>
        </pc:spChg>
        <pc:spChg chg="mod">
          <ac:chgData name="Kolakowski, Artur" userId="9c34c8cc-b1df-44f6-bea5-dcf7a54ee35f" providerId="ADAL" clId="{3840EB45-74CA-49F5-8548-3DE287019A31}" dt="2022-12-08T10:52:03.162" v="20901" actId="790"/>
          <ac:spMkLst>
            <pc:docMk/>
            <pc:sldMk cId="3484757520" sldId="485"/>
            <ac:spMk id="9717" creationId="{976DC4C4-F5CA-4552-A346-CAD6E31753B8}"/>
          </ac:spMkLst>
        </pc:spChg>
        <pc:spChg chg="mod">
          <ac:chgData name="Kolakowski, Artur" userId="9c34c8cc-b1df-44f6-bea5-dcf7a54ee35f" providerId="ADAL" clId="{3840EB45-74CA-49F5-8548-3DE287019A31}" dt="2022-12-08T10:52:03.166" v="20902" actId="790"/>
          <ac:spMkLst>
            <pc:docMk/>
            <pc:sldMk cId="3484757520" sldId="485"/>
            <ac:spMk id="9718" creationId="{89F23EC9-6E5A-49E8-98D4-2C6FE139CA37}"/>
          </ac:spMkLst>
        </pc:spChg>
        <pc:spChg chg="mod">
          <ac:chgData name="Kolakowski, Artur" userId="9c34c8cc-b1df-44f6-bea5-dcf7a54ee35f" providerId="ADAL" clId="{3840EB45-74CA-49F5-8548-3DE287019A31}" dt="2022-12-08T10:52:03.170" v="20903" actId="790"/>
          <ac:spMkLst>
            <pc:docMk/>
            <pc:sldMk cId="3484757520" sldId="485"/>
            <ac:spMk id="9719" creationId="{47118054-0BA9-4271-BD6A-70DE72651201}"/>
          </ac:spMkLst>
        </pc:spChg>
        <pc:spChg chg="mod">
          <ac:chgData name="Kolakowski, Artur" userId="9c34c8cc-b1df-44f6-bea5-dcf7a54ee35f" providerId="ADAL" clId="{3840EB45-74CA-49F5-8548-3DE287019A31}" dt="2022-12-08T10:52:03.173" v="20904" actId="790"/>
          <ac:spMkLst>
            <pc:docMk/>
            <pc:sldMk cId="3484757520" sldId="485"/>
            <ac:spMk id="9720" creationId="{41CB9ADD-D515-45EA-BDB1-8926157E0F16}"/>
          </ac:spMkLst>
        </pc:spChg>
        <pc:spChg chg="mod">
          <ac:chgData name="Kolakowski, Artur" userId="9c34c8cc-b1df-44f6-bea5-dcf7a54ee35f" providerId="ADAL" clId="{3840EB45-74CA-49F5-8548-3DE287019A31}" dt="2022-12-08T10:52:03.177" v="20905" actId="790"/>
          <ac:spMkLst>
            <pc:docMk/>
            <pc:sldMk cId="3484757520" sldId="485"/>
            <ac:spMk id="9721" creationId="{241ACCB0-70F9-46A9-ACE4-457B532F22AD}"/>
          </ac:spMkLst>
        </pc:spChg>
        <pc:spChg chg="mod">
          <ac:chgData name="Kolakowski, Artur" userId="9c34c8cc-b1df-44f6-bea5-dcf7a54ee35f" providerId="ADAL" clId="{3840EB45-74CA-49F5-8548-3DE287019A31}" dt="2022-12-08T10:52:03.181" v="20906" actId="790"/>
          <ac:spMkLst>
            <pc:docMk/>
            <pc:sldMk cId="3484757520" sldId="485"/>
            <ac:spMk id="9722" creationId="{9911DA2C-9BF3-4F95-96E7-C0AAC63EADEE}"/>
          </ac:spMkLst>
        </pc:spChg>
        <pc:spChg chg="mod">
          <ac:chgData name="Kolakowski, Artur" userId="9c34c8cc-b1df-44f6-bea5-dcf7a54ee35f" providerId="ADAL" clId="{3840EB45-74CA-49F5-8548-3DE287019A31}" dt="2022-12-08T10:52:03.184" v="20907" actId="790"/>
          <ac:spMkLst>
            <pc:docMk/>
            <pc:sldMk cId="3484757520" sldId="485"/>
            <ac:spMk id="9723" creationId="{C1A64CBC-32E3-42F5-8784-DBBA1728E304}"/>
          </ac:spMkLst>
        </pc:spChg>
        <pc:spChg chg="mod">
          <ac:chgData name="Kolakowski, Artur" userId="9c34c8cc-b1df-44f6-bea5-dcf7a54ee35f" providerId="ADAL" clId="{3840EB45-74CA-49F5-8548-3DE287019A31}" dt="2022-12-08T10:52:03.189" v="20908" actId="790"/>
          <ac:spMkLst>
            <pc:docMk/>
            <pc:sldMk cId="3484757520" sldId="485"/>
            <ac:spMk id="9724" creationId="{154916AB-3154-4974-AD64-C4F89940B1BF}"/>
          </ac:spMkLst>
        </pc:spChg>
        <pc:spChg chg="mod">
          <ac:chgData name="Kolakowski, Artur" userId="9c34c8cc-b1df-44f6-bea5-dcf7a54ee35f" providerId="ADAL" clId="{3840EB45-74CA-49F5-8548-3DE287019A31}" dt="2022-12-08T10:52:03.192" v="20909" actId="790"/>
          <ac:spMkLst>
            <pc:docMk/>
            <pc:sldMk cId="3484757520" sldId="485"/>
            <ac:spMk id="9725" creationId="{4259B72F-B581-4449-B204-043691C370CB}"/>
          </ac:spMkLst>
        </pc:spChg>
        <pc:spChg chg="mod">
          <ac:chgData name="Kolakowski, Artur" userId="9c34c8cc-b1df-44f6-bea5-dcf7a54ee35f" providerId="ADAL" clId="{3840EB45-74CA-49F5-8548-3DE287019A31}" dt="2022-12-08T10:52:03.196" v="20910" actId="790"/>
          <ac:spMkLst>
            <pc:docMk/>
            <pc:sldMk cId="3484757520" sldId="485"/>
            <ac:spMk id="9726" creationId="{70CE458C-1958-409C-8E63-4D184310428C}"/>
          </ac:spMkLst>
        </pc:spChg>
        <pc:spChg chg="mod">
          <ac:chgData name="Kolakowski, Artur" userId="9c34c8cc-b1df-44f6-bea5-dcf7a54ee35f" providerId="ADAL" clId="{3840EB45-74CA-49F5-8548-3DE287019A31}" dt="2022-12-08T10:52:03.200" v="20911" actId="790"/>
          <ac:spMkLst>
            <pc:docMk/>
            <pc:sldMk cId="3484757520" sldId="485"/>
            <ac:spMk id="9727" creationId="{255C0442-7E5C-497C-AF8C-16BAFE8B69D8}"/>
          </ac:spMkLst>
        </pc:spChg>
        <pc:spChg chg="mod">
          <ac:chgData name="Kolakowski, Artur" userId="9c34c8cc-b1df-44f6-bea5-dcf7a54ee35f" providerId="ADAL" clId="{3840EB45-74CA-49F5-8548-3DE287019A31}" dt="2022-12-08T10:52:03.203" v="20912" actId="790"/>
          <ac:spMkLst>
            <pc:docMk/>
            <pc:sldMk cId="3484757520" sldId="485"/>
            <ac:spMk id="9728" creationId="{117E1B87-B851-4A11-89EA-E879FC21EEB1}"/>
          </ac:spMkLst>
        </pc:spChg>
        <pc:spChg chg="mod">
          <ac:chgData name="Kolakowski, Artur" userId="9c34c8cc-b1df-44f6-bea5-dcf7a54ee35f" providerId="ADAL" clId="{3840EB45-74CA-49F5-8548-3DE287019A31}" dt="2022-12-08T10:52:03.206" v="20913" actId="790"/>
          <ac:spMkLst>
            <pc:docMk/>
            <pc:sldMk cId="3484757520" sldId="485"/>
            <ac:spMk id="9729" creationId="{5B0FD315-4531-48E8-835A-866E820CEE66}"/>
          </ac:spMkLst>
        </pc:spChg>
        <pc:spChg chg="mod">
          <ac:chgData name="Kolakowski, Artur" userId="9c34c8cc-b1df-44f6-bea5-dcf7a54ee35f" providerId="ADAL" clId="{3840EB45-74CA-49F5-8548-3DE287019A31}" dt="2022-12-08T10:52:03.210" v="20914" actId="790"/>
          <ac:spMkLst>
            <pc:docMk/>
            <pc:sldMk cId="3484757520" sldId="485"/>
            <ac:spMk id="9730" creationId="{E49A8F88-2FF7-4990-AF78-29C57CC8263E}"/>
          </ac:spMkLst>
        </pc:spChg>
        <pc:spChg chg="mod">
          <ac:chgData name="Kolakowski, Artur" userId="9c34c8cc-b1df-44f6-bea5-dcf7a54ee35f" providerId="ADAL" clId="{3840EB45-74CA-49F5-8548-3DE287019A31}" dt="2022-12-08T10:52:03.213" v="20915" actId="790"/>
          <ac:spMkLst>
            <pc:docMk/>
            <pc:sldMk cId="3484757520" sldId="485"/>
            <ac:spMk id="9731" creationId="{C926ABD4-4C76-4FEE-BD60-A7F7DEA62C76}"/>
          </ac:spMkLst>
        </pc:spChg>
        <pc:spChg chg="mod">
          <ac:chgData name="Kolakowski, Artur" userId="9c34c8cc-b1df-44f6-bea5-dcf7a54ee35f" providerId="ADAL" clId="{3840EB45-74CA-49F5-8548-3DE287019A31}" dt="2022-12-08T10:52:03.216" v="20916" actId="790"/>
          <ac:spMkLst>
            <pc:docMk/>
            <pc:sldMk cId="3484757520" sldId="485"/>
            <ac:spMk id="9732" creationId="{BC5E6259-4D88-417D-AB2C-181CF21B86BB}"/>
          </ac:spMkLst>
        </pc:spChg>
        <pc:spChg chg="mod">
          <ac:chgData name="Kolakowski, Artur" userId="9c34c8cc-b1df-44f6-bea5-dcf7a54ee35f" providerId="ADAL" clId="{3840EB45-74CA-49F5-8548-3DE287019A31}" dt="2022-12-08T10:52:03.221" v="20917" actId="790"/>
          <ac:spMkLst>
            <pc:docMk/>
            <pc:sldMk cId="3484757520" sldId="485"/>
            <ac:spMk id="9733" creationId="{80518A33-5CAD-472C-B47D-718191D982B2}"/>
          </ac:spMkLst>
        </pc:spChg>
        <pc:spChg chg="mod">
          <ac:chgData name="Kolakowski, Artur" userId="9c34c8cc-b1df-44f6-bea5-dcf7a54ee35f" providerId="ADAL" clId="{3840EB45-74CA-49F5-8548-3DE287019A31}" dt="2022-12-08T10:52:03.225" v="20918" actId="790"/>
          <ac:spMkLst>
            <pc:docMk/>
            <pc:sldMk cId="3484757520" sldId="485"/>
            <ac:spMk id="9734" creationId="{07599BBB-21AB-4AE7-8806-B7B89DD59C84}"/>
          </ac:spMkLst>
        </pc:spChg>
        <pc:spChg chg="mod">
          <ac:chgData name="Kolakowski, Artur" userId="9c34c8cc-b1df-44f6-bea5-dcf7a54ee35f" providerId="ADAL" clId="{3840EB45-74CA-49F5-8548-3DE287019A31}" dt="2022-12-08T10:52:03.228" v="20919" actId="790"/>
          <ac:spMkLst>
            <pc:docMk/>
            <pc:sldMk cId="3484757520" sldId="485"/>
            <ac:spMk id="9735" creationId="{CEAEABCC-A4CC-4453-A970-E6612BD18715}"/>
          </ac:spMkLst>
        </pc:spChg>
        <pc:spChg chg="mod">
          <ac:chgData name="Kolakowski, Artur" userId="9c34c8cc-b1df-44f6-bea5-dcf7a54ee35f" providerId="ADAL" clId="{3840EB45-74CA-49F5-8548-3DE287019A31}" dt="2022-12-08T10:52:03.231" v="20920" actId="790"/>
          <ac:spMkLst>
            <pc:docMk/>
            <pc:sldMk cId="3484757520" sldId="485"/>
            <ac:spMk id="9736" creationId="{FE915B27-A411-4930-8A35-C8E2588A813F}"/>
          </ac:spMkLst>
        </pc:spChg>
        <pc:spChg chg="mod">
          <ac:chgData name="Kolakowski, Artur" userId="9c34c8cc-b1df-44f6-bea5-dcf7a54ee35f" providerId="ADAL" clId="{3840EB45-74CA-49F5-8548-3DE287019A31}" dt="2022-12-08T10:52:03.235" v="20921" actId="790"/>
          <ac:spMkLst>
            <pc:docMk/>
            <pc:sldMk cId="3484757520" sldId="485"/>
            <ac:spMk id="9737" creationId="{A2A726A3-45F9-42CA-9594-5FD8C29B939A}"/>
          </ac:spMkLst>
        </pc:spChg>
        <pc:spChg chg="mod">
          <ac:chgData name="Kolakowski, Artur" userId="9c34c8cc-b1df-44f6-bea5-dcf7a54ee35f" providerId="ADAL" clId="{3840EB45-74CA-49F5-8548-3DE287019A31}" dt="2022-12-08T10:52:03.239" v="20922" actId="790"/>
          <ac:spMkLst>
            <pc:docMk/>
            <pc:sldMk cId="3484757520" sldId="485"/>
            <ac:spMk id="9738" creationId="{49540309-DFD4-4CD7-ACF8-25F12FBBE90D}"/>
          </ac:spMkLst>
        </pc:spChg>
        <pc:spChg chg="mod">
          <ac:chgData name="Kolakowski, Artur" userId="9c34c8cc-b1df-44f6-bea5-dcf7a54ee35f" providerId="ADAL" clId="{3840EB45-74CA-49F5-8548-3DE287019A31}" dt="2022-12-08T10:52:03.243" v="20923" actId="790"/>
          <ac:spMkLst>
            <pc:docMk/>
            <pc:sldMk cId="3484757520" sldId="485"/>
            <ac:spMk id="9739" creationId="{C69C68C0-6F98-441C-9350-F8E65C993E64}"/>
          </ac:spMkLst>
        </pc:spChg>
        <pc:spChg chg="mod">
          <ac:chgData name="Kolakowski, Artur" userId="9c34c8cc-b1df-44f6-bea5-dcf7a54ee35f" providerId="ADAL" clId="{3840EB45-74CA-49F5-8548-3DE287019A31}" dt="2022-12-08T10:52:03.246" v="20924" actId="790"/>
          <ac:spMkLst>
            <pc:docMk/>
            <pc:sldMk cId="3484757520" sldId="485"/>
            <ac:spMk id="9740" creationId="{D7E63E96-0163-453E-B9F8-7911D4B5C75C}"/>
          </ac:spMkLst>
        </pc:spChg>
        <pc:spChg chg="mod">
          <ac:chgData name="Kolakowski, Artur" userId="9c34c8cc-b1df-44f6-bea5-dcf7a54ee35f" providerId="ADAL" clId="{3840EB45-74CA-49F5-8548-3DE287019A31}" dt="2022-12-08T10:52:03.249" v="20925" actId="790"/>
          <ac:spMkLst>
            <pc:docMk/>
            <pc:sldMk cId="3484757520" sldId="485"/>
            <ac:spMk id="9741" creationId="{F99D7FFE-F5A1-455A-8520-59FFC8D5EDF1}"/>
          </ac:spMkLst>
        </pc:spChg>
        <pc:spChg chg="mod">
          <ac:chgData name="Kolakowski, Artur" userId="9c34c8cc-b1df-44f6-bea5-dcf7a54ee35f" providerId="ADAL" clId="{3840EB45-74CA-49F5-8548-3DE287019A31}" dt="2022-12-08T10:52:03.253" v="20926" actId="790"/>
          <ac:spMkLst>
            <pc:docMk/>
            <pc:sldMk cId="3484757520" sldId="485"/>
            <ac:spMk id="9742" creationId="{C194A4E5-5C48-4D7E-8BF6-FB5CF0103243}"/>
          </ac:spMkLst>
        </pc:spChg>
        <pc:spChg chg="mod">
          <ac:chgData name="Kolakowski, Artur" userId="9c34c8cc-b1df-44f6-bea5-dcf7a54ee35f" providerId="ADAL" clId="{3840EB45-74CA-49F5-8548-3DE287019A31}" dt="2022-12-08T10:52:03.256" v="20927" actId="790"/>
          <ac:spMkLst>
            <pc:docMk/>
            <pc:sldMk cId="3484757520" sldId="485"/>
            <ac:spMk id="9743" creationId="{28674A44-7BC8-4FE3-9CDC-7A71C5F5A1D5}"/>
          </ac:spMkLst>
        </pc:spChg>
        <pc:spChg chg="mod">
          <ac:chgData name="Kolakowski, Artur" userId="9c34c8cc-b1df-44f6-bea5-dcf7a54ee35f" providerId="ADAL" clId="{3840EB45-74CA-49F5-8548-3DE287019A31}" dt="2022-12-08T10:52:03.260" v="20928" actId="790"/>
          <ac:spMkLst>
            <pc:docMk/>
            <pc:sldMk cId="3484757520" sldId="485"/>
            <ac:spMk id="9744" creationId="{CE6BDE21-23E4-497D-B931-B304A57BCD06}"/>
          </ac:spMkLst>
        </pc:spChg>
        <pc:spChg chg="mod">
          <ac:chgData name="Kolakowski, Artur" userId="9c34c8cc-b1df-44f6-bea5-dcf7a54ee35f" providerId="ADAL" clId="{3840EB45-74CA-49F5-8548-3DE287019A31}" dt="2022-12-08T10:52:03.263" v="20929" actId="790"/>
          <ac:spMkLst>
            <pc:docMk/>
            <pc:sldMk cId="3484757520" sldId="485"/>
            <ac:spMk id="9745" creationId="{3EAC3D5C-0E14-4F4A-8D95-6B4FCCA872C4}"/>
          </ac:spMkLst>
        </pc:spChg>
        <pc:spChg chg="mod">
          <ac:chgData name="Kolakowski, Artur" userId="9c34c8cc-b1df-44f6-bea5-dcf7a54ee35f" providerId="ADAL" clId="{3840EB45-74CA-49F5-8548-3DE287019A31}" dt="2022-12-08T10:52:03.267" v="20930" actId="790"/>
          <ac:spMkLst>
            <pc:docMk/>
            <pc:sldMk cId="3484757520" sldId="485"/>
            <ac:spMk id="9746" creationId="{8F835027-B104-4F88-B0FD-3FB25AEE579E}"/>
          </ac:spMkLst>
        </pc:spChg>
        <pc:spChg chg="mod">
          <ac:chgData name="Kolakowski, Artur" userId="9c34c8cc-b1df-44f6-bea5-dcf7a54ee35f" providerId="ADAL" clId="{3840EB45-74CA-49F5-8548-3DE287019A31}" dt="2022-12-08T10:52:03.271" v="20931" actId="790"/>
          <ac:spMkLst>
            <pc:docMk/>
            <pc:sldMk cId="3484757520" sldId="485"/>
            <ac:spMk id="9747" creationId="{5FB86567-A221-4C4A-B565-1EA39A5BA506}"/>
          </ac:spMkLst>
        </pc:spChg>
        <pc:spChg chg="mod">
          <ac:chgData name="Kolakowski, Artur" userId="9c34c8cc-b1df-44f6-bea5-dcf7a54ee35f" providerId="ADAL" clId="{3840EB45-74CA-49F5-8548-3DE287019A31}" dt="2022-12-08T10:52:03.275" v="20932" actId="790"/>
          <ac:spMkLst>
            <pc:docMk/>
            <pc:sldMk cId="3484757520" sldId="485"/>
            <ac:spMk id="9748" creationId="{1DB5B41A-D207-4D11-8C8A-E06AEBE0EA56}"/>
          </ac:spMkLst>
        </pc:spChg>
        <pc:spChg chg="mod">
          <ac:chgData name="Kolakowski, Artur" userId="9c34c8cc-b1df-44f6-bea5-dcf7a54ee35f" providerId="ADAL" clId="{3840EB45-74CA-49F5-8548-3DE287019A31}" dt="2022-12-08T10:52:03.278" v="20933" actId="790"/>
          <ac:spMkLst>
            <pc:docMk/>
            <pc:sldMk cId="3484757520" sldId="485"/>
            <ac:spMk id="9749" creationId="{91C7000C-1B14-4107-AC2A-CE855C112D59}"/>
          </ac:spMkLst>
        </pc:spChg>
        <pc:spChg chg="mod">
          <ac:chgData name="Kolakowski, Artur" userId="9c34c8cc-b1df-44f6-bea5-dcf7a54ee35f" providerId="ADAL" clId="{3840EB45-74CA-49F5-8548-3DE287019A31}" dt="2022-12-08T10:52:03.281" v="20934" actId="790"/>
          <ac:spMkLst>
            <pc:docMk/>
            <pc:sldMk cId="3484757520" sldId="485"/>
            <ac:spMk id="9750" creationId="{F2F724DB-E9D4-4BC8-AC6E-0BF6E829380F}"/>
          </ac:spMkLst>
        </pc:spChg>
        <pc:spChg chg="mod">
          <ac:chgData name="Kolakowski, Artur" userId="9c34c8cc-b1df-44f6-bea5-dcf7a54ee35f" providerId="ADAL" clId="{3840EB45-74CA-49F5-8548-3DE287019A31}" dt="2022-12-08T10:52:03.285" v="20935" actId="790"/>
          <ac:spMkLst>
            <pc:docMk/>
            <pc:sldMk cId="3484757520" sldId="485"/>
            <ac:spMk id="9751" creationId="{9E6B19BC-61D7-4B20-A728-88D46288F697}"/>
          </ac:spMkLst>
        </pc:spChg>
        <pc:spChg chg="mod">
          <ac:chgData name="Kolakowski, Artur" userId="9c34c8cc-b1df-44f6-bea5-dcf7a54ee35f" providerId="ADAL" clId="{3840EB45-74CA-49F5-8548-3DE287019A31}" dt="2022-12-08T10:52:03.288" v="20936" actId="790"/>
          <ac:spMkLst>
            <pc:docMk/>
            <pc:sldMk cId="3484757520" sldId="485"/>
            <ac:spMk id="9752" creationId="{029F21BF-22BC-4244-B730-06FED1149C86}"/>
          </ac:spMkLst>
        </pc:spChg>
        <pc:spChg chg="mod">
          <ac:chgData name="Kolakowski, Artur" userId="9c34c8cc-b1df-44f6-bea5-dcf7a54ee35f" providerId="ADAL" clId="{3840EB45-74CA-49F5-8548-3DE287019A31}" dt="2022-12-08T10:52:03.291" v="20937" actId="790"/>
          <ac:spMkLst>
            <pc:docMk/>
            <pc:sldMk cId="3484757520" sldId="485"/>
            <ac:spMk id="9753" creationId="{813920A6-3D8B-4A00-852A-E5C820525FBC}"/>
          </ac:spMkLst>
        </pc:spChg>
        <pc:spChg chg="mod">
          <ac:chgData name="Kolakowski, Artur" userId="9c34c8cc-b1df-44f6-bea5-dcf7a54ee35f" providerId="ADAL" clId="{3840EB45-74CA-49F5-8548-3DE287019A31}" dt="2022-12-08T10:52:03.295" v="20938" actId="790"/>
          <ac:spMkLst>
            <pc:docMk/>
            <pc:sldMk cId="3484757520" sldId="485"/>
            <ac:spMk id="9754" creationId="{D4378CE6-36BF-4C42-A8C9-019B422D38EF}"/>
          </ac:spMkLst>
        </pc:spChg>
        <pc:spChg chg="mod">
          <ac:chgData name="Kolakowski, Artur" userId="9c34c8cc-b1df-44f6-bea5-dcf7a54ee35f" providerId="ADAL" clId="{3840EB45-74CA-49F5-8548-3DE287019A31}" dt="2022-12-08T10:52:03.298" v="20939" actId="790"/>
          <ac:spMkLst>
            <pc:docMk/>
            <pc:sldMk cId="3484757520" sldId="485"/>
            <ac:spMk id="9755" creationId="{FCC4F3AC-77CC-4093-8C8C-115C1CF267D9}"/>
          </ac:spMkLst>
        </pc:spChg>
        <pc:spChg chg="mod">
          <ac:chgData name="Kolakowski, Artur" userId="9c34c8cc-b1df-44f6-bea5-dcf7a54ee35f" providerId="ADAL" clId="{3840EB45-74CA-49F5-8548-3DE287019A31}" dt="2022-12-08T10:52:03.301" v="20940" actId="790"/>
          <ac:spMkLst>
            <pc:docMk/>
            <pc:sldMk cId="3484757520" sldId="485"/>
            <ac:spMk id="9756" creationId="{070A46E8-9FC6-4F4D-9210-621704A112D6}"/>
          </ac:spMkLst>
        </pc:spChg>
        <pc:spChg chg="mod">
          <ac:chgData name="Kolakowski, Artur" userId="9c34c8cc-b1df-44f6-bea5-dcf7a54ee35f" providerId="ADAL" clId="{3840EB45-74CA-49F5-8548-3DE287019A31}" dt="2022-12-08T10:52:03.305" v="20941" actId="790"/>
          <ac:spMkLst>
            <pc:docMk/>
            <pc:sldMk cId="3484757520" sldId="485"/>
            <ac:spMk id="9757" creationId="{B373335A-E2C4-4930-8557-2141A9A36561}"/>
          </ac:spMkLst>
        </pc:spChg>
        <pc:spChg chg="mod">
          <ac:chgData name="Kolakowski, Artur" userId="9c34c8cc-b1df-44f6-bea5-dcf7a54ee35f" providerId="ADAL" clId="{3840EB45-74CA-49F5-8548-3DE287019A31}" dt="2022-12-08T10:52:03.308" v="20942" actId="790"/>
          <ac:spMkLst>
            <pc:docMk/>
            <pc:sldMk cId="3484757520" sldId="485"/>
            <ac:spMk id="9758" creationId="{5FAD5852-BD3D-4D7F-A798-7532111860A5}"/>
          </ac:spMkLst>
        </pc:spChg>
        <pc:spChg chg="mod">
          <ac:chgData name="Kolakowski, Artur" userId="9c34c8cc-b1df-44f6-bea5-dcf7a54ee35f" providerId="ADAL" clId="{3840EB45-74CA-49F5-8548-3DE287019A31}" dt="2022-12-08T10:52:03.312" v="20943" actId="790"/>
          <ac:spMkLst>
            <pc:docMk/>
            <pc:sldMk cId="3484757520" sldId="485"/>
            <ac:spMk id="9759" creationId="{443B4A2E-4A58-49D9-AAE2-9C1664866050}"/>
          </ac:spMkLst>
        </pc:spChg>
        <pc:spChg chg="mod">
          <ac:chgData name="Kolakowski, Artur" userId="9c34c8cc-b1df-44f6-bea5-dcf7a54ee35f" providerId="ADAL" clId="{3840EB45-74CA-49F5-8548-3DE287019A31}" dt="2022-12-08T10:52:03.315" v="20944" actId="790"/>
          <ac:spMkLst>
            <pc:docMk/>
            <pc:sldMk cId="3484757520" sldId="485"/>
            <ac:spMk id="9760" creationId="{0B831E48-0902-4C74-8008-D3ED75FF769C}"/>
          </ac:spMkLst>
        </pc:spChg>
        <pc:spChg chg="mod">
          <ac:chgData name="Kolakowski, Artur" userId="9c34c8cc-b1df-44f6-bea5-dcf7a54ee35f" providerId="ADAL" clId="{3840EB45-74CA-49F5-8548-3DE287019A31}" dt="2022-12-08T10:52:03.319" v="20945" actId="790"/>
          <ac:spMkLst>
            <pc:docMk/>
            <pc:sldMk cId="3484757520" sldId="485"/>
            <ac:spMk id="9761" creationId="{38764CC5-06F4-448B-8032-0FBC12D04B3E}"/>
          </ac:spMkLst>
        </pc:spChg>
        <pc:spChg chg="mod">
          <ac:chgData name="Kolakowski, Artur" userId="9c34c8cc-b1df-44f6-bea5-dcf7a54ee35f" providerId="ADAL" clId="{3840EB45-74CA-49F5-8548-3DE287019A31}" dt="2022-12-08T10:52:03.323" v="20946" actId="790"/>
          <ac:spMkLst>
            <pc:docMk/>
            <pc:sldMk cId="3484757520" sldId="485"/>
            <ac:spMk id="9762" creationId="{413B5D6D-1155-4EDD-8786-249AA743CB6E}"/>
          </ac:spMkLst>
        </pc:spChg>
        <pc:spChg chg="mod">
          <ac:chgData name="Kolakowski, Artur" userId="9c34c8cc-b1df-44f6-bea5-dcf7a54ee35f" providerId="ADAL" clId="{3840EB45-74CA-49F5-8548-3DE287019A31}" dt="2022-12-08T10:52:03.325" v="20947" actId="790"/>
          <ac:spMkLst>
            <pc:docMk/>
            <pc:sldMk cId="3484757520" sldId="485"/>
            <ac:spMk id="9763" creationId="{B059DADB-E2ED-449A-9AA7-1869CB41FC9D}"/>
          </ac:spMkLst>
        </pc:spChg>
        <pc:spChg chg="mod">
          <ac:chgData name="Kolakowski, Artur" userId="9c34c8cc-b1df-44f6-bea5-dcf7a54ee35f" providerId="ADAL" clId="{3840EB45-74CA-49F5-8548-3DE287019A31}" dt="2022-12-08T10:52:03.329" v="20948" actId="790"/>
          <ac:spMkLst>
            <pc:docMk/>
            <pc:sldMk cId="3484757520" sldId="485"/>
            <ac:spMk id="9764" creationId="{7649DCA5-0DEF-4642-962A-06C230F1A1F7}"/>
          </ac:spMkLst>
        </pc:spChg>
        <pc:spChg chg="mod">
          <ac:chgData name="Kolakowski, Artur" userId="9c34c8cc-b1df-44f6-bea5-dcf7a54ee35f" providerId="ADAL" clId="{3840EB45-74CA-49F5-8548-3DE287019A31}" dt="2022-12-08T10:52:03.333" v="20949" actId="790"/>
          <ac:spMkLst>
            <pc:docMk/>
            <pc:sldMk cId="3484757520" sldId="485"/>
            <ac:spMk id="9765" creationId="{8BABF5BC-3CD3-4CBD-A551-CFBB4F4850D7}"/>
          </ac:spMkLst>
        </pc:spChg>
        <pc:spChg chg="mod">
          <ac:chgData name="Kolakowski, Artur" userId="9c34c8cc-b1df-44f6-bea5-dcf7a54ee35f" providerId="ADAL" clId="{3840EB45-74CA-49F5-8548-3DE287019A31}" dt="2022-12-08T10:52:03.336" v="20950" actId="790"/>
          <ac:spMkLst>
            <pc:docMk/>
            <pc:sldMk cId="3484757520" sldId="485"/>
            <ac:spMk id="9766" creationId="{5ECAFF14-6282-46E4-A740-72269F2E0577}"/>
          </ac:spMkLst>
        </pc:spChg>
        <pc:spChg chg="mod">
          <ac:chgData name="Kolakowski, Artur" userId="9c34c8cc-b1df-44f6-bea5-dcf7a54ee35f" providerId="ADAL" clId="{3840EB45-74CA-49F5-8548-3DE287019A31}" dt="2022-12-08T10:52:03.341" v="20951" actId="790"/>
          <ac:spMkLst>
            <pc:docMk/>
            <pc:sldMk cId="3484757520" sldId="485"/>
            <ac:spMk id="9767" creationId="{9657FFDE-757D-4AFF-998C-ABC0BCA587D5}"/>
          </ac:spMkLst>
        </pc:spChg>
        <pc:spChg chg="mod">
          <ac:chgData name="Kolakowski, Artur" userId="9c34c8cc-b1df-44f6-bea5-dcf7a54ee35f" providerId="ADAL" clId="{3840EB45-74CA-49F5-8548-3DE287019A31}" dt="2022-12-08T10:52:03.344" v="20952" actId="790"/>
          <ac:spMkLst>
            <pc:docMk/>
            <pc:sldMk cId="3484757520" sldId="485"/>
            <ac:spMk id="9768" creationId="{35F57F31-6DA4-41E2-A4B7-C1CF758D2745}"/>
          </ac:spMkLst>
        </pc:spChg>
        <pc:spChg chg="mod">
          <ac:chgData name="Kolakowski, Artur" userId="9c34c8cc-b1df-44f6-bea5-dcf7a54ee35f" providerId="ADAL" clId="{3840EB45-74CA-49F5-8548-3DE287019A31}" dt="2022-12-08T10:52:03.348" v="20953" actId="790"/>
          <ac:spMkLst>
            <pc:docMk/>
            <pc:sldMk cId="3484757520" sldId="485"/>
            <ac:spMk id="9769" creationId="{DE0C6664-6B4D-4FA0-BC43-74FFD6E4D560}"/>
          </ac:spMkLst>
        </pc:spChg>
        <pc:spChg chg="mod">
          <ac:chgData name="Kolakowski, Artur" userId="9c34c8cc-b1df-44f6-bea5-dcf7a54ee35f" providerId="ADAL" clId="{3840EB45-74CA-49F5-8548-3DE287019A31}" dt="2022-12-08T10:52:03.352" v="20954" actId="790"/>
          <ac:spMkLst>
            <pc:docMk/>
            <pc:sldMk cId="3484757520" sldId="485"/>
            <ac:spMk id="9770" creationId="{DD9FE9CB-5D4A-4CFA-BC1E-24E17918116B}"/>
          </ac:spMkLst>
        </pc:spChg>
        <pc:spChg chg="mod">
          <ac:chgData name="Kolakowski, Artur" userId="9c34c8cc-b1df-44f6-bea5-dcf7a54ee35f" providerId="ADAL" clId="{3840EB45-74CA-49F5-8548-3DE287019A31}" dt="2022-12-08T10:52:03.355" v="20955" actId="790"/>
          <ac:spMkLst>
            <pc:docMk/>
            <pc:sldMk cId="3484757520" sldId="485"/>
            <ac:spMk id="9771" creationId="{76166070-22D1-4185-BC19-52FFB9F4F0BB}"/>
          </ac:spMkLst>
        </pc:spChg>
        <pc:spChg chg="mod">
          <ac:chgData name="Kolakowski, Artur" userId="9c34c8cc-b1df-44f6-bea5-dcf7a54ee35f" providerId="ADAL" clId="{3840EB45-74CA-49F5-8548-3DE287019A31}" dt="2022-12-08T10:52:03.358" v="20956" actId="790"/>
          <ac:spMkLst>
            <pc:docMk/>
            <pc:sldMk cId="3484757520" sldId="485"/>
            <ac:spMk id="9772" creationId="{565182D0-A444-4F07-8CEF-B2B4F42AA708}"/>
          </ac:spMkLst>
        </pc:spChg>
        <pc:spChg chg="mod">
          <ac:chgData name="Kolakowski, Artur" userId="9c34c8cc-b1df-44f6-bea5-dcf7a54ee35f" providerId="ADAL" clId="{3840EB45-74CA-49F5-8548-3DE287019A31}" dt="2022-12-08T10:52:03.363" v="20957" actId="790"/>
          <ac:spMkLst>
            <pc:docMk/>
            <pc:sldMk cId="3484757520" sldId="485"/>
            <ac:spMk id="9773" creationId="{74EA3EEF-CA70-4DC5-8DCB-894F553030BF}"/>
          </ac:spMkLst>
        </pc:spChg>
        <pc:spChg chg="mod">
          <ac:chgData name="Kolakowski, Artur" userId="9c34c8cc-b1df-44f6-bea5-dcf7a54ee35f" providerId="ADAL" clId="{3840EB45-74CA-49F5-8548-3DE287019A31}" dt="2022-12-08T10:52:03.366" v="20958" actId="790"/>
          <ac:spMkLst>
            <pc:docMk/>
            <pc:sldMk cId="3484757520" sldId="485"/>
            <ac:spMk id="9774" creationId="{F133EB63-2094-47FD-90C0-C6F27A5EF8F4}"/>
          </ac:spMkLst>
        </pc:spChg>
        <pc:spChg chg="mod">
          <ac:chgData name="Kolakowski, Artur" userId="9c34c8cc-b1df-44f6-bea5-dcf7a54ee35f" providerId="ADAL" clId="{3840EB45-74CA-49F5-8548-3DE287019A31}" dt="2022-12-08T10:52:03.369" v="20959" actId="790"/>
          <ac:spMkLst>
            <pc:docMk/>
            <pc:sldMk cId="3484757520" sldId="485"/>
            <ac:spMk id="9775" creationId="{9787BA23-16DF-43F8-8425-29B8DD0D14F3}"/>
          </ac:spMkLst>
        </pc:spChg>
        <pc:spChg chg="mod">
          <ac:chgData name="Kolakowski, Artur" userId="9c34c8cc-b1df-44f6-bea5-dcf7a54ee35f" providerId="ADAL" clId="{3840EB45-74CA-49F5-8548-3DE287019A31}" dt="2022-12-08T10:52:03.374" v="20960" actId="790"/>
          <ac:spMkLst>
            <pc:docMk/>
            <pc:sldMk cId="3484757520" sldId="485"/>
            <ac:spMk id="9776" creationId="{DB6D7EBB-7EB4-4204-9964-1FEE97DA4421}"/>
          </ac:spMkLst>
        </pc:spChg>
        <pc:spChg chg="mod">
          <ac:chgData name="Kolakowski, Artur" userId="9c34c8cc-b1df-44f6-bea5-dcf7a54ee35f" providerId="ADAL" clId="{3840EB45-74CA-49F5-8548-3DE287019A31}" dt="2022-12-08T10:52:03.377" v="20961" actId="790"/>
          <ac:spMkLst>
            <pc:docMk/>
            <pc:sldMk cId="3484757520" sldId="485"/>
            <ac:spMk id="9777" creationId="{3D24A990-77B8-4496-A7FA-1FBFEC242DCB}"/>
          </ac:spMkLst>
        </pc:spChg>
        <pc:spChg chg="mod">
          <ac:chgData name="Kolakowski, Artur" userId="9c34c8cc-b1df-44f6-bea5-dcf7a54ee35f" providerId="ADAL" clId="{3840EB45-74CA-49F5-8548-3DE287019A31}" dt="2022-12-08T10:52:03.381" v="20962" actId="790"/>
          <ac:spMkLst>
            <pc:docMk/>
            <pc:sldMk cId="3484757520" sldId="485"/>
            <ac:spMk id="9778" creationId="{9986F8E4-AD5A-4FA0-9E84-62A7FAED0D4C}"/>
          </ac:spMkLst>
        </pc:spChg>
        <pc:spChg chg="mod">
          <ac:chgData name="Kolakowski, Artur" userId="9c34c8cc-b1df-44f6-bea5-dcf7a54ee35f" providerId="ADAL" clId="{3840EB45-74CA-49F5-8548-3DE287019A31}" dt="2022-12-08T10:52:03.384" v="20963" actId="790"/>
          <ac:spMkLst>
            <pc:docMk/>
            <pc:sldMk cId="3484757520" sldId="485"/>
            <ac:spMk id="9779" creationId="{76DD6567-A1CC-46DB-B706-C3F9F41A672F}"/>
          </ac:spMkLst>
        </pc:spChg>
        <pc:spChg chg="mod">
          <ac:chgData name="Kolakowski, Artur" userId="9c34c8cc-b1df-44f6-bea5-dcf7a54ee35f" providerId="ADAL" clId="{3840EB45-74CA-49F5-8548-3DE287019A31}" dt="2022-12-08T10:52:03.387" v="20964" actId="790"/>
          <ac:spMkLst>
            <pc:docMk/>
            <pc:sldMk cId="3484757520" sldId="485"/>
            <ac:spMk id="9780" creationId="{A23A3C22-94FA-403B-BBC3-704FD1CA8DEE}"/>
          </ac:spMkLst>
        </pc:spChg>
        <pc:spChg chg="mod">
          <ac:chgData name="Kolakowski, Artur" userId="9c34c8cc-b1df-44f6-bea5-dcf7a54ee35f" providerId="ADAL" clId="{3840EB45-74CA-49F5-8548-3DE287019A31}" dt="2022-12-08T10:52:03.392" v="20965" actId="790"/>
          <ac:spMkLst>
            <pc:docMk/>
            <pc:sldMk cId="3484757520" sldId="485"/>
            <ac:spMk id="9781" creationId="{E37CEB6A-C585-4D33-9454-D85E7F41815E}"/>
          </ac:spMkLst>
        </pc:spChg>
        <pc:spChg chg="mod">
          <ac:chgData name="Kolakowski, Artur" userId="9c34c8cc-b1df-44f6-bea5-dcf7a54ee35f" providerId="ADAL" clId="{3840EB45-74CA-49F5-8548-3DE287019A31}" dt="2022-12-08T10:52:03.396" v="20966" actId="790"/>
          <ac:spMkLst>
            <pc:docMk/>
            <pc:sldMk cId="3484757520" sldId="485"/>
            <ac:spMk id="9782" creationId="{AA7FBDCE-C852-4867-88D9-8FF574F389D4}"/>
          </ac:spMkLst>
        </pc:spChg>
        <pc:spChg chg="mod">
          <ac:chgData name="Kolakowski, Artur" userId="9c34c8cc-b1df-44f6-bea5-dcf7a54ee35f" providerId="ADAL" clId="{3840EB45-74CA-49F5-8548-3DE287019A31}" dt="2022-12-08T10:52:03.399" v="20967" actId="790"/>
          <ac:spMkLst>
            <pc:docMk/>
            <pc:sldMk cId="3484757520" sldId="485"/>
            <ac:spMk id="9783" creationId="{05D8FDE6-1823-4689-9784-A8F923517AEC}"/>
          </ac:spMkLst>
        </pc:spChg>
        <pc:spChg chg="mod">
          <ac:chgData name="Kolakowski, Artur" userId="9c34c8cc-b1df-44f6-bea5-dcf7a54ee35f" providerId="ADAL" clId="{3840EB45-74CA-49F5-8548-3DE287019A31}" dt="2022-12-08T10:52:03.403" v="20968" actId="790"/>
          <ac:spMkLst>
            <pc:docMk/>
            <pc:sldMk cId="3484757520" sldId="485"/>
            <ac:spMk id="9784" creationId="{796B4C51-3914-4070-8819-76D83913C917}"/>
          </ac:spMkLst>
        </pc:spChg>
        <pc:spChg chg="mod">
          <ac:chgData name="Kolakowski, Artur" userId="9c34c8cc-b1df-44f6-bea5-dcf7a54ee35f" providerId="ADAL" clId="{3840EB45-74CA-49F5-8548-3DE287019A31}" dt="2022-12-08T10:52:03.407" v="20969" actId="790"/>
          <ac:spMkLst>
            <pc:docMk/>
            <pc:sldMk cId="3484757520" sldId="485"/>
            <ac:spMk id="9785" creationId="{35F8E9E5-42B1-485E-9367-15A2FB7AC9B3}"/>
          </ac:spMkLst>
        </pc:spChg>
        <pc:spChg chg="mod">
          <ac:chgData name="Kolakowski, Artur" userId="9c34c8cc-b1df-44f6-bea5-dcf7a54ee35f" providerId="ADAL" clId="{3840EB45-74CA-49F5-8548-3DE287019A31}" dt="2022-12-08T10:52:03.411" v="20970" actId="790"/>
          <ac:spMkLst>
            <pc:docMk/>
            <pc:sldMk cId="3484757520" sldId="485"/>
            <ac:spMk id="9786" creationId="{C6A929AC-C661-468B-B4EE-734E28178C30}"/>
          </ac:spMkLst>
        </pc:spChg>
        <pc:spChg chg="mod">
          <ac:chgData name="Kolakowski, Artur" userId="9c34c8cc-b1df-44f6-bea5-dcf7a54ee35f" providerId="ADAL" clId="{3840EB45-74CA-49F5-8548-3DE287019A31}" dt="2022-12-08T10:52:03.415" v="20971" actId="790"/>
          <ac:spMkLst>
            <pc:docMk/>
            <pc:sldMk cId="3484757520" sldId="485"/>
            <ac:spMk id="9787" creationId="{17467632-5BC3-415E-88E4-9A81514CA738}"/>
          </ac:spMkLst>
        </pc:spChg>
        <pc:spChg chg="mod">
          <ac:chgData name="Kolakowski, Artur" userId="9c34c8cc-b1df-44f6-bea5-dcf7a54ee35f" providerId="ADAL" clId="{3840EB45-74CA-49F5-8548-3DE287019A31}" dt="2022-12-08T10:52:03.418" v="20972" actId="790"/>
          <ac:spMkLst>
            <pc:docMk/>
            <pc:sldMk cId="3484757520" sldId="485"/>
            <ac:spMk id="9788" creationId="{132F5AA1-C455-405E-9A1F-48BD8C4B3C12}"/>
          </ac:spMkLst>
        </pc:spChg>
        <pc:spChg chg="mod">
          <ac:chgData name="Kolakowski, Artur" userId="9c34c8cc-b1df-44f6-bea5-dcf7a54ee35f" providerId="ADAL" clId="{3840EB45-74CA-49F5-8548-3DE287019A31}" dt="2022-12-08T10:52:03.422" v="20973" actId="790"/>
          <ac:spMkLst>
            <pc:docMk/>
            <pc:sldMk cId="3484757520" sldId="485"/>
            <ac:spMk id="9789" creationId="{232D3C01-AC47-4A06-8829-62E3DCCF6AD9}"/>
          </ac:spMkLst>
        </pc:spChg>
        <pc:spChg chg="mod">
          <ac:chgData name="Kolakowski, Artur" userId="9c34c8cc-b1df-44f6-bea5-dcf7a54ee35f" providerId="ADAL" clId="{3840EB45-74CA-49F5-8548-3DE287019A31}" dt="2022-12-08T10:52:03.425" v="20974" actId="790"/>
          <ac:spMkLst>
            <pc:docMk/>
            <pc:sldMk cId="3484757520" sldId="485"/>
            <ac:spMk id="9790" creationId="{0BC87FE7-3644-419B-9BB2-83E30DA06840}"/>
          </ac:spMkLst>
        </pc:spChg>
        <pc:spChg chg="mod">
          <ac:chgData name="Kolakowski, Artur" userId="9c34c8cc-b1df-44f6-bea5-dcf7a54ee35f" providerId="ADAL" clId="{3840EB45-74CA-49F5-8548-3DE287019A31}" dt="2022-12-08T10:52:03.428" v="20975" actId="790"/>
          <ac:spMkLst>
            <pc:docMk/>
            <pc:sldMk cId="3484757520" sldId="485"/>
            <ac:spMk id="9791" creationId="{08FC7A1E-8EC0-4C6B-8676-6835EBABE5E6}"/>
          </ac:spMkLst>
        </pc:spChg>
        <pc:spChg chg="mod">
          <ac:chgData name="Kolakowski, Artur" userId="9c34c8cc-b1df-44f6-bea5-dcf7a54ee35f" providerId="ADAL" clId="{3840EB45-74CA-49F5-8548-3DE287019A31}" dt="2022-12-08T10:52:03.433" v="20976" actId="790"/>
          <ac:spMkLst>
            <pc:docMk/>
            <pc:sldMk cId="3484757520" sldId="485"/>
            <ac:spMk id="9792" creationId="{D8027EA4-7A53-4BA5-B747-97E23A5BE844}"/>
          </ac:spMkLst>
        </pc:spChg>
        <pc:spChg chg="mod">
          <ac:chgData name="Kolakowski, Artur" userId="9c34c8cc-b1df-44f6-bea5-dcf7a54ee35f" providerId="ADAL" clId="{3840EB45-74CA-49F5-8548-3DE287019A31}" dt="2022-12-08T10:52:03.437" v="20977" actId="790"/>
          <ac:spMkLst>
            <pc:docMk/>
            <pc:sldMk cId="3484757520" sldId="485"/>
            <ac:spMk id="9793" creationId="{21B017E9-B001-4869-B356-E79342AAB974}"/>
          </ac:spMkLst>
        </pc:spChg>
        <pc:spChg chg="mod">
          <ac:chgData name="Kolakowski, Artur" userId="9c34c8cc-b1df-44f6-bea5-dcf7a54ee35f" providerId="ADAL" clId="{3840EB45-74CA-49F5-8548-3DE287019A31}" dt="2022-12-08T10:52:03.440" v="20978" actId="790"/>
          <ac:spMkLst>
            <pc:docMk/>
            <pc:sldMk cId="3484757520" sldId="485"/>
            <ac:spMk id="9794" creationId="{A4714BD7-B23B-4C13-BACA-EEF7B2E9E7DF}"/>
          </ac:spMkLst>
        </pc:spChg>
        <pc:spChg chg="mod">
          <ac:chgData name="Kolakowski, Artur" userId="9c34c8cc-b1df-44f6-bea5-dcf7a54ee35f" providerId="ADAL" clId="{3840EB45-74CA-49F5-8548-3DE287019A31}" dt="2022-12-08T10:52:03.443" v="20979" actId="790"/>
          <ac:spMkLst>
            <pc:docMk/>
            <pc:sldMk cId="3484757520" sldId="485"/>
            <ac:spMk id="9795" creationId="{E25DF8B2-549B-47D5-9F13-74026F7C80ED}"/>
          </ac:spMkLst>
        </pc:spChg>
        <pc:spChg chg="mod">
          <ac:chgData name="Kolakowski, Artur" userId="9c34c8cc-b1df-44f6-bea5-dcf7a54ee35f" providerId="ADAL" clId="{3840EB45-74CA-49F5-8548-3DE287019A31}" dt="2022-12-08T10:52:03.446" v="20980" actId="790"/>
          <ac:spMkLst>
            <pc:docMk/>
            <pc:sldMk cId="3484757520" sldId="485"/>
            <ac:spMk id="9796" creationId="{7317DF27-3188-4094-BB88-1C2F7F18D426}"/>
          </ac:spMkLst>
        </pc:spChg>
        <pc:spChg chg="mod">
          <ac:chgData name="Kolakowski, Artur" userId="9c34c8cc-b1df-44f6-bea5-dcf7a54ee35f" providerId="ADAL" clId="{3840EB45-74CA-49F5-8548-3DE287019A31}" dt="2022-12-08T10:52:03.450" v="20981" actId="790"/>
          <ac:spMkLst>
            <pc:docMk/>
            <pc:sldMk cId="3484757520" sldId="485"/>
            <ac:spMk id="9797" creationId="{E9DC2B31-8287-4E7F-B68F-D5C7A12AC973}"/>
          </ac:spMkLst>
        </pc:spChg>
        <pc:spChg chg="mod">
          <ac:chgData name="Kolakowski, Artur" userId="9c34c8cc-b1df-44f6-bea5-dcf7a54ee35f" providerId="ADAL" clId="{3840EB45-74CA-49F5-8548-3DE287019A31}" dt="2022-12-08T10:52:03.454" v="20982" actId="790"/>
          <ac:spMkLst>
            <pc:docMk/>
            <pc:sldMk cId="3484757520" sldId="485"/>
            <ac:spMk id="9798" creationId="{AFF26931-28B3-4C1A-8C02-B773B0B3B93A}"/>
          </ac:spMkLst>
        </pc:spChg>
        <pc:spChg chg="mod">
          <ac:chgData name="Kolakowski, Artur" userId="9c34c8cc-b1df-44f6-bea5-dcf7a54ee35f" providerId="ADAL" clId="{3840EB45-74CA-49F5-8548-3DE287019A31}" dt="2022-12-08T10:52:03.458" v="20983" actId="790"/>
          <ac:spMkLst>
            <pc:docMk/>
            <pc:sldMk cId="3484757520" sldId="485"/>
            <ac:spMk id="9799" creationId="{289D12DE-C430-4D81-8C73-812907EBE809}"/>
          </ac:spMkLst>
        </pc:spChg>
        <pc:spChg chg="mod">
          <ac:chgData name="Kolakowski, Artur" userId="9c34c8cc-b1df-44f6-bea5-dcf7a54ee35f" providerId="ADAL" clId="{3840EB45-74CA-49F5-8548-3DE287019A31}" dt="2022-12-08T10:52:03.461" v="20984" actId="790"/>
          <ac:spMkLst>
            <pc:docMk/>
            <pc:sldMk cId="3484757520" sldId="485"/>
            <ac:spMk id="9800" creationId="{F3CF660E-8134-4675-841F-61FD51914ADF}"/>
          </ac:spMkLst>
        </pc:spChg>
        <pc:spChg chg="mod">
          <ac:chgData name="Kolakowski, Artur" userId="9c34c8cc-b1df-44f6-bea5-dcf7a54ee35f" providerId="ADAL" clId="{3840EB45-74CA-49F5-8548-3DE287019A31}" dt="2022-12-08T10:52:03.465" v="20985" actId="790"/>
          <ac:spMkLst>
            <pc:docMk/>
            <pc:sldMk cId="3484757520" sldId="485"/>
            <ac:spMk id="9801" creationId="{1DEEEBA2-2D11-4C1F-978E-E968DBE7A615}"/>
          </ac:spMkLst>
        </pc:spChg>
        <pc:spChg chg="mod">
          <ac:chgData name="Kolakowski, Artur" userId="9c34c8cc-b1df-44f6-bea5-dcf7a54ee35f" providerId="ADAL" clId="{3840EB45-74CA-49F5-8548-3DE287019A31}" dt="2022-12-08T10:52:03.468" v="20986" actId="790"/>
          <ac:spMkLst>
            <pc:docMk/>
            <pc:sldMk cId="3484757520" sldId="485"/>
            <ac:spMk id="9802" creationId="{50138FBD-8E19-47CA-93FD-A88E216819FE}"/>
          </ac:spMkLst>
        </pc:spChg>
        <pc:spChg chg="mod">
          <ac:chgData name="Kolakowski, Artur" userId="9c34c8cc-b1df-44f6-bea5-dcf7a54ee35f" providerId="ADAL" clId="{3840EB45-74CA-49F5-8548-3DE287019A31}" dt="2022-12-08T10:52:03.472" v="20987" actId="790"/>
          <ac:spMkLst>
            <pc:docMk/>
            <pc:sldMk cId="3484757520" sldId="485"/>
            <ac:spMk id="9803" creationId="{7F2EFBCF-F01C-474B-BE76-BF1929FABD31}"/>
          </ac:spMkLst>
        </pc:spChg>
        <pc:spChg chg="mod">
          <ac:chgData name="Kolakowski, Artur" userId="9c34c8cc-b1df-44f6-bea5-dcf7a54ee35f" providerId="ADAL" clId="{3840EB45-74CA-49F5-8548-3DE287019A31}" dt="2022-12-08T10:52:03.475" v="20988" actId="790"/>
          <ac:spMkLst>
            <pc:docMk/>
            <pc:sldMk cId="3484757520" sldId="485"/>
            <ac:spMk id="9804" creationId="{7B53636F-848A-4376-8BB5-FBC1FFA4882A}"/>
          </ac:spMkLst>
        </pc:spChg>
        <pc:spChg chg="mod">
          <ac:chgData name="Kolakowski, Artur" userId="9c34c8cc-b1df-44f6-bea5-dcf7a54ee35f" providerId="ADAL" clId="{3840EB45-74CA-49F5-8548-3DE287019A31}" dt="2022-12-08T10:52:03.479" v="20989" actId="790"/>
          <ac:spMkLst>
            <pc:docMk/>
            <pc:sldMk cId="3484757520" sldId="485"/>
            <ac:spMk id="9805" creationId="{06886D12-7928-48AD-B2AB-F82A86F0F2D0}"/>
          </ac:spMkLst>
        </pc:spChg>
        <pc:spChg chg="mod">
          <ac:chgData name="Kolakowski, Artur" userId="9c34c8cc-b1df-44f6-bea5-dcf7a54ee35f" providerId="ADAL" clId="{3840EB45-74CA-49F5-8548-3DE287019A31}" dt="2022-12-08T10:52:03.482" v="20990" actId="790"/>
          <ac:spMkLst>
            <pc:docMk/>
            <pc:sldMk cId="3484757520" sldId="485"/>
            <ac:spMk id="9806" creationId="{F7B39E2C-A93E-40AF-8991-D1000A03AED1}"/>
          </ac:spMkLst>
        </pc:spChg>
        <pc:spChg chg="mod">
          <ac:chgData name="Kolakowski, Artur" userId="9c34c8cc-b1df-44f6-bea5-dcf7a54ee35f" providerId="ADAL" clId="{3840EB45-74CA-49F5-8548-3DE287019A31}" dt="2022-12-08T10:52:03.486" v="20991" actId="790"/>
          <ac:spMkLst>
            <pc:docMk/>
            <pc:sldMk cId="3484757520" sldId="485"/>
            <ac:spMk id="9807" creationId="{4868E233-C282-4067-A39C-431F547D5F3A}"/>
          </ac:spMkLst>
        </pc:spChg>
        <pc:spChg chg="mod">
          <ac:chgData name="Kolakowski, Artur" userId="9c34c8cc-b1df-44f6-bea5-dcf7a54ee35f" providerId="ADAL" clId="{3840EB45-74CA-49F5-8548-3DE287019A31}" dt="2022-12-08T10:52:03.488" v="20992" actId="790"/>
          <ac:spMkLst>
            <pc:docMk/>
            <pc:sldMk cId="3484757520" sldId="485"/>
            <ac:spMk id="9808" creationId="{59416643-E1BD-49B3-82E6-042A54365467}"/>
          </ac:spMkLst>
        </pc:spChg>
        <pc:spChg chg="mod">
          <ac:chgData name="Kolakowski, Artur" userId="9c34c8cc-b1df-44f6-bea5-dcf7a54ee35f" providerId="ADAL" clId="{3840EB45-74CA-49F5-8548-3DE287019A31}" dt="2022-12-08T10:52:03.493" v="20993" actId="790"/>
          <ac:spMkLst>
            <pc:docMk/>
            <pc:sldMk cId="3484757520" sldId="485"/>
            <ac:spMk id="9809" creationId="{37145A61-7ECD-4420-8D03-FF06AF1CF41E}"/>
          </ac:spMkLst>
        </pc:spChg>
        <pc:spChg chg="mod">
          <ac:chgData name="Kolakowski, Artur" userId="9c34c8cc-b1df-44f6-bea5-dcf7a54ee35f" providerId="ADAL" clId="{3840EB45-74CA-49F5-8548-3DE287019A31}" dt="2022-12-08T10:52:03.496" v="20994" actId="790"/>
          <ac:spMkLst>
            <pc:docMk/>
            <pc:sldMk cId="3484757520" sldId="485"/>
            <ac:spMk id="9810" creationId="{5A195A2B-EA57-4D21-B40F-67062F7ED45A}"/>
          </ac:spMkLst>
        </pc:spChg>
        <pc:spChg chg="mod">
          <ac:chgData name="Kolakowski, Artur" userId="9c34c8cc-b1df-44f6-bea5-dcf7a54ee35f" providerId="ADAL" clId="{3840EB45-74CA-49F5-8548-3DE287019A31}" dt="2022-12-08T10:52:03.500" v="20995" actId="790"/>
          <ac:spMkLst>
            <pc:docMk/>
            <pc:sldMk cId="3484757520" sldId="485"/>
            <ac:spMk id="9811" creationId="{AF088916-633B-4499-8407-381115AA6056}"/>
          </ac:spMkLst>
        </pc:spChg>
        <pc:spChg chg="mod">
          <ac:chgData name="Kolakowski, Artur" userId="9c34c8cc-b1df-44f6-bea5-dcf7a54ee35f" providerId="ADAL" clId="{3840EB45-74CA-49F5-8548-3DE287019A31}" dt="2022-12-08T10:52:03.504" v="20996" actId="790"/>
          <ac:spMkLst>
            <pc:docMk/>
            <pc:sldMk cId="3484757520" sldId="485"/>
            <ac:spMk id="9812" creationId="{1817B44D-DD5F-4C28-BF45-1DF2D2676936}"/>
          </ac:spMkLst>
        </pc:spChg>
        <pc:spChg chg="mod">
          <ac:chgData name="Kolakowski, Artur" userId="9c34c8cc-b1df-44f6-bea5-dcf7a54ee35f" providerId="ADAL" clId="{3840EB45-74CA-49F5-8548-3DE287019A31}" dt="2022-12-08T10:52:03.509" v="20997" actId="790"/>
          <ac:spMkLst>
            <pc:docMk/>
            <pc:sldMk cId="3484757520" sldId="485"/>
            <ac:spMk id="9813" creationId="{388BF5B0-2B0E-4658-9DEB-1E6AB9A8CA27}"/>
          </ac:spMkLst>
        </pc:spChg>
        <pc:spChg chg="mod">
          <ac:chgData name="Kolakowski, Artur" userId="9c34c8cc-b1df-44f6-bea5-dcf7a54ee35f" providerId="ADAL" clId="{3840EB45-74CA-49F5-8548-3DE287019A31}" dt="2022-12-08T10:52:03.515" v="20998" actId="790"/>
          <ac:spMkLst>
            <pc:docMk/>
            <pc:sldMk cId="3484757520" sldId="485"/>
            <ac:spMk id="9814" creationId="{60ECAE97-147B-4DC4-BD4D-49A9F8ED5F10}"/>
          </ac:spMkLst>
        </pc:spChg>
        <pc:spChg chg="mod">
          <ac:chgData name="Kolakowski, Artur" userId="9c34c8cc-b1df-44f6-bea5-dcf7a54ee35f" providerId="ADAL" clId="{3840EB45-74CA-49F5-8548-3DE287019A31}" dt="2022-12-08T10:52:03.521" v="20999" actId="790"/>
          <ac:spMkLst>
            <pc:docMk/>
            <pc:sldMk cId="3484757520" sldId="485"/>
            <ac:spMk id="9815" creationId="{43CE2411-FCB8-4C77-B3A4-B9AACBAFD9BF}"/>
          </ac:spMkLst>
        </pc:spChg>
        <pc:spChg chg="mod">
          <ac:chgData name="Kolakowski, Artur" userId="9c34c8cc-b1df-44f6-bea5-dcf7a54ee35f" providerId="ADAL" clId="{3840EB45-74CA-49F5-8548-3DE287019A31}" dt="2022-12-08T10:52:03.526" v="21000" actId="790"/>
          <ac:spMkLst>
            <pc:docMk/>
            <pc:sldMk cId="3484757520" sldId="485"/>
            <ac:spMk id="9816" creationId="{14E91157-BBD1-4A55-B9FB-85539E3AFE77}"/>
          </ac:spMkLst>
        </pc:spChg>
        <pc:spChg chg="mod">
          <ac:chgData name="Kolakowski, Artur" userId="9c34c8cc-b1df-44f6-bea5-dcf7a54ee35f" providerId="ADAL" clId="{3840EB45-74CA-49F5-8548-3DE287019A31}" dt="2022-12-08T10:52:03.532" v="21001" actId="790"/>
          <ac:spMkLst>
            <pc:docMk/>
            <pc:sldMk cId="3484757520" sldId="485"/>
            <ac:spMk id="9817" creationId="{C8D812A8-19B6-4929-8A54-780AE26BA042}"/>
          </ac:spMkLst>
        </pc:spChg>
        <pc:spChg chg="mod">
          <ac:chgData name="Kolakowski, Artur" userId="9c34c8cc-b1df-44f6-bea5-dcf7a54ee35f" providerId="ADAL" clId="{3840EB45-74CA-49F5-8548-3DE287019A31}" dt="2022-12-08T10:52:03.539" v="21002" actId="790"/>
          <ac:spMkLst>
            <pc:docMk/>
            <pc:sldMk cId="3484757520" sldId="485"/>
            <ac:spMk id="9818" creationId="{C7EA6583-5DB4-4A78-9A9F-4A36F0954DCB}"/>
          </ac:spMkLst>
        </pc:spChg>
        <pc:spChg chg="mod">
          <ac:chgData name="Kolakowski, Artur" userId="9c34c8cc-b1df-44f6-bea5-dcf7a54ee35f" providerId="ADAL" clId="{3840EB45-74CA-49F5-8548-3DE287019A31}" dt="2022-12-08T10:52:03.544" v="21003" actId="790"/>
          <ac:spMkLst>
            <pc:docMk/>
            <pc:sldMk cId="3484757520" sldId="485"/>
            <ac:spMk id="9819" creationId="{EA7AA6BA-5D94-4057-B003-E18FF5DA768C}"/>
          </ac:spMkLst>
        </pc:spChg>
        <pc:spChg chg="mod">
          <ac:chgData name="Kolakowski, Artur" userId="9c34c8cc-b1df-44f6-bea5-dcf7a54ee35f" providerId="ADAL" clId="{3840EB45-74CA-49F5-8548-3DE287019A31}" dt="2022-12-08T10:52:03.548" v="21004" actId="790"/>
          <ac:spMkLst>
            <pc:docMk/>
            <pc:sldMk cId="3484757520" sldId="485"/>
            <ac:spMk id="9820" creationId="{B4931142-F06F-4183-963C-759DF9346A01}"/>
          </ac:spMkLst>
        </pc:spChg>
        <pc:spChg chg="mod">
          <ac:chgData name="Kolakowski, Artur" userId="9c34c8cc-b1df-44f6-bea5-dcf7a54ee35f" providerId="ADAL" clId="{3840EB45-74CA-49F5-8548-3DE287019A31}" dt="2022-12-08T10:52:03.555" v="21005" actId="790"/>
          <ac:spMkLst>
            <pc:docMk/>
            <pc:sldMk cId="3484757520" sldId="485"/>
            <ac:spMk id="9821" creationId="{9183EC69-BD10-4E63-A204-B4071638897E}"/>
          </ac:spMkLst>
        </pc:spChg>
        <pc:spChg chg="mod">
          <ac:chgData name="Kolakowski, Artur" userId="9c34c8cc-b1df-44f6-bea5-dcf7a54ee35f" providerId="ADAL" clId="{3840EB45-74CA-49F5-8548-3DE287019A31}" dt="2022-12-08T10:52:03.561" v="21006" actId="790"/>
          <ac:spMkLst>
            <pc:docMk/>
            <pc:sldMk cId="3484757520" sldId="485"/>
            <ac:spMk id="9822" creationId="{6F5AE7B1-1376-43B5-8916-22CFF7B7893E}"/>
          </ac:spMkLst>
        </pc:spChg>
        <pc:spChg chg="mod">
          <ac:chgData name="Kolakowski, Artur" userId="9c34c8cc-b1df-44f6-bea5-dcf7a54ee35f" providerId="ADAL" clId="{3840EB45-74CA-49F5-8548-3DE287019A31}" dt="2022-12-08T10:52:03.569" v="21007" actId="790"/>
          <ac:spMkLst>
            <pc:docMk/>
            <pc:sldMk cId="3484757520" sldId="485"/>
            <ac:spMk id="9823" creationId="{24A24ED2-305C-42E5-8309-AE76D5BE9A95}"/>
          </ac:spMkLst>
        </pc:spChg>
        <pc:spChg chg="mod">
          <ac:chgData name="Kolakowski, Artur" userId="9c34c8cc-b1df-44f6-bea5-dcf7a54ee35f" providerId="ADAL" clId="{3840EB45-74CA-49F5-8548-3DE287019A31}" dt="2022-12-08T10:52:03.575" v="21008" actId="790"/>
          <ac:spMkLst>
            <pc:docMk/>
            <pc:sldMk cId="3484757520" sldId="485"/>
            <ac:spMk id="9824" creationId="{C41E6AE9-EA05-4513-A913-7083A66BEEC0}"/>
          </ac:spMkLst>
        </pc:spChg>
        <pc:spChg chg="mod">
          <ac:chgData name="Kolakowski, Artur" userId="9c34c8cc-b1df-44f6-bea5-dcf7a54ee35f" providerId="ADAL" clId="{3840EB45-74CA-49F5-8548-3DE287019A31}" dt="2022-12-08T10:52:03.579" v="21009" actId="790"/>
          <ac:spMkLst>
            <pc:docMk/>
            <pc:sldMk cId="3484757520" sldId="485"/>
            <ac:spMk id="9825" creationId="{93124B4C-342E-4840-9EAD-2B9CEC2FECE7}"/>
          </ac:spMkLst>
        </pc:spChg>
        <pc:spChg chg="mod">
          <ac:chgData name="Kolakowski, Artur" userId="9c34c8cc-b1df-44f6-bea5-dcf7a54ee35f" providerId="ADAL" clId="{3840EB45-74CA-49F5-8548-3DE287019A31}" dt="2022-12-08T10:52:03.585" v="21010" actId="790"/>
          <ac:spMkLst>
            <pc:docMk/>
            <pc:sldMk cId="3484757520" sldId="485"/>
            <ac:spMk id="9826" creationId="{BF88E393-17E7-40DD-B52E-677ED247DFBF}"/>
          </ac:spMkLst>
        </pc:spChg>
        <pc:spChg chg="mod">
          <ac:chgData name="Kolakowski, Artur" userId="9c34c8cc-b1df-44f6-bea5-dcf7a54ee35f" providerId="ADAL" clId="{3840EB45-74CA-49F5-8548-3DE287019A31}" dt="2022-12-08T10:52:03.593" v="21011" actId="790"/>
          <ac:spMkLst>
            <pc:docMk/>
            <pc:sldMk cId="3484757520" sldId="485"/>
            <ac:spMk id="9827" creationId="{B223C88F-9300-4C3D-93C6-C018C59F12E2}"/>
          </ac:spMkLst>
        </pc:spChg>
        <pc:spChg chg="mod">
          <ac:chgData name="Kolakowski, Artur" userId="9c34c8cc-b1df-44f6-bea5-dcf7a54ee35f" providerId="ADAL" clId="{3840EB45-74CA-49F5-8548-3DE287019A31}" dt="2022-12-08T10:52:03.598" v="21012" actId="790"/>
          <ac:spMkLst>
            <pc:docMk/>
            <pc:sldMk cId="3484757520" sldId="485"/>
            <ac:spMk id="9828" creationId="{0D586B22-D12E-4A8B-A61A-6E62D1E4E551}"/>
          </ac:spMkLst>
        </pc:spChg>
        <pc:spChg chg="mod">
          <ac:chgData name="Kolakowski, Artur" userId="9c34c8cc-b1df-44f6-bea5-dcf7a54ee35f" providerId="ADAL" clId="{3840EB45-74CA-49F5-8548-3DE287019A31}" dt="2022-12-08T10:52:03.603" v="21013" actId="790"/>
          <ac:spMkLst>
            <pc:docMk/>
            <pc:sldMk cId="3484757520" sldId="485"/>
            <ac:spMk id="9829" creationId="{4BB527EC-E5BF-43D8-BE7A-C3E46FAC6CDD}"/>
          </ac:spMkLst>
        </pc:spChg>
        <pc:spChg chg="mod">
          <ac:chgData name="Kolakowski, Artur" userId="9c34c8cc-b1df-44f6-bea5-dcf7a54ee35f" providerId="ADAL" clId="{3840EB45-74CA-49F5-8548-3DE287019A31}" dt="2022-12-08T10:52:03.606" v="21014" actId="790"/>
          <ac:spMkLst>
            <pc:docMk/>
            <pc:sldMk cId="3484757520" sldId="485"/>
            <ac:spMk id="9830" creationId="{01F86EFF-BAC5-4C50-BACA-25A3AEB7B586}"/>
          </ac:spMkLst>
        </pc:spChg>
        <pc:spChg chg="mod">
          <ac:chgData name="Kolakowski, Artur" userId="9c34c8cc-b1df-44f6-bea5-dcf7a54ee35f" providerId="ADAL" clId="{3840EB45-74CA-49F5-8548-3DE287019A31}" dt="2022-12-08T10:52:03.609" v="21015" actId="790"/>
          <ac:spMkLst>
            <pc:docMk/>
            <pc:sldMk cId="3484757520" sldId="485"/>
            <ac:spMk id="9831" creationId="{E271BD44-5F56-4271-8EE5-219C20411097}"/>
          </ac:spMkLst>
        </pc:spChg>
        <pc:spChg chg="mod">
          <ac:chgData name="Kolakowski, Artur" userId="9c34c8cc-b1df-44f6-bea5-dcf7a54ee35f" providerId="ADAL" clId="{3840EB45-74CA-49F5-8548-3DE287019A31}" dt="2022-12-08T10:52:03.613" v="21016" actId="790"/>
          <ac:spMkLst>
            <pc:docMk/>
            <pc:sldMk cId="3484757520" sldId="485"/>
            <ac:spMk id="9832" creationId="{F38971CF-0310-47A9-92F4-D63A4B6F1C88}"/>
          </ac:spMkLst>
        </pc:spChg>
        <pc:spChg chg="mod">
          <ac:chgData name="Kolakowski, Artur" userId="9c34c8cc-b1df-44f6-bea5-dcf7a54ee35f" providerId="ADAL" clId="{3840EB45-74CA-49F5-8548-3DE287019A31}" dt="2022-12-08T10:52:03.617" v="21017" actId="790"/>
          <ac:spMkLst>
            <pc:docMk/>
            <pc:sldMk cId="3484757520" sldId="485"/>
            <ac:spMk id="9833" creationId="{19743117-BB68-4D60-9A58-BAC5569E2BB7}"/>
          </ac:spMkLst>
        </pc:spChg>
        <pc:spChg chg="mod">
          <ac:chgData name="Kolakowski, Artur" userId="9c34c8cc-b1df-44f6-bea5-dcf7a54ee35f" providerId="ADAL" clId="{3840EB45-74CA-49F5-8548-3DE287019A31}" dt="2022-12-08T10:52:03.620" v="21018" actId="790"/>
          <ac:spMkLst>
            <pc:docMk/>
            <pc:sldMk cId="3484757520" sldId="485"/>
            <ac:spMk id="9834" creationId="{CF17C07A-2D33-4A64-B03F-2DDA08B40F26}"/>
          </ac:spMkLst>
        </pc:spChg>
        <pc:spChg chg="mod">
          <ac:chgData name="Kolakowski, Artur" userId="9c34c8cc-b1df-44f6-bea5-dcf7a54ee35f" providerId="ADAL" clId="{3840EB45-74CA-49F5-8548-3DE287019A31}" dt="2022-12-08T10:52:03.623" v="21019" actId="790"/>
          <ac:spMkLst>
            <pc:docMk/>
            <pc:sldMk cId="3484757520" sldId="485"/>
            <ac:spMk id="9835" creationId="{6E08CCC3-BF9E-471B-9C86-A3A716E8B2E2}"/>
          </ac:spMkLst>
        </pc:spChg>
        <pc:spChg chg="mod">
          <ac:chgData name="Kolakowski, Artur" userId="9c34c8cc-b1df-44f6-bea5-dcf7a54ee35f" providerId="ADAL" clId="{3840EB45-74CA-49F5-8548-3DE287019A31}" dt="2022-12-08T10:52:03.628" v="21020" actId="790"/>
          <ac:spMkLst>
            <pc:docMk/>
            <pc:sldMk cId="3484757520" sldId="485"/>
            <ac:spMk id="9836" creationId="{90E7FAC3-097A-451D-8CE6-E857DD2D677F}"/>
          </ac:spMkLst>
        </pc:spChg>
        <pc:spChg chg="mod">
          <ac:chgData name="Kolakowski, Artur" userId="9c34c8cc-b1df-44f6-bea5-dcf7a54ee35f" providerId="ADAL" clId="{3840EB45-74CA-49F5-8548-3DE287019A31}" dt="2022-12-08T10:52:03.632" v="21021" actId="790"/>
          <ac:spMkLst>
            <pc:docMk/>
            <pc:sldMk cId="3484757520" sldId="485"/>
            <ac:spMk id="9837" creationId="{D83C1DAC-7B69-4EB9-841D-7E32857A33A9}"/>
          </ac:spMkLst>
        </pc:spChg>
        <pc:spChg chg="mod">
          <ac:chgData name="Kolakowski, Artur" userId="9c34c8cc-b1df-44f6-bea5-dcf7a54ee35f" providerId="ADAL" clId="{3840EB45-74CA-49F5-8548-3DE287019A31}" dt="2022-12-08T10:52:03.636" v="21022" actId="790"/>
          <ac:spMkLst>
            <pc:docMk/>
            <pc:sldMk cId="3484757520" sldId="485"/>
            <ac:spMk id="9838" creationId="{E19B7EB9-D94C-4681-BB55-4FB73CF7B2CC}"/>
          </ac:spMkLst>
        </pc:spChg>
        <pc:spChg chg="mod">
          <ac:chgData name="Kolakowski, Artur" userId="9c34c8cc-b1df-44f6-bea5-dcf7a54ee35f" providerId="ADAL" clId="{3840EB45-74CA-49F5-8548-3DE287019A31}" dt="2022-12-08T10:52:03.640" v="21023" actId="790"/>
          <ac:spMkLst>
            <pc:docMk/>
            <pc:sldMk cId="3484757520" sldId="485"/>
            <ac:spMk id="9839" creationId="{85A94E82-B3E6-492E-8E86-4D6543B24217}"/>
          </ac:spMkLst>
        </pc:spChg>
        <pc:spChg chg="mod">
          <ac:chgData name="Kolakowski, Artur" userId="9c34c8cc-b1df-44f6-bea5-dcf7a54ee35f" providerId="ADAL" clId="{3840EB45-74CA-49F5-8548-3DE287019A31}" dt="2022-12-08T10:52:03.644" v="21024" actId="790"/>
          <ac:spMkLst>
            <pc:docMk/>
            <pc:sldMk cId="3484757520" sldId="485"/>
            <ac:spMk id="9840" creationId="{F860E503-9854-44B6-AAD4-78CD776E07DE}"/>
          </ac:spMkLst>
        </pc:spChg>
        <pc:spChg chg="mod">
          <ac:chgData name="Kolakowski, Artur" userId="9c34c8cc-b1df-44f6-bea5-dcf7a54ee35f" providerId="ADAL" clId="{3840EB45-74CA-49F5-8548-3DE287019A31}" dt="2022-12-08T10:52:03.647" v="21025" actId="790"/>
          <ac:spMkLst>
            <pc:docMk/>
            <pc:sldMk cId="3484757520" sldId="485"/>
            <ac:spMk id="9841" creationId="{347B7FA9-9862-4842-94D2-8CB98E7013FB}"/>
          </ac:spMkLst>
        </pc:spChg>
        <pc:spChg chg="mod">
          <ac:chgData name="Kolakowski, Artur" userId="9c34c8cc-b1df-44f6-bea5-dcf7a54ee35f" providerId="ADAL" clId="{3840EB45-74CA-49F5-8548-3DE287019A31}" dt="2022-12-08T10:52:03.653" v="21026" actId="790"/>
          <ac:spMkLst>
            <pc:docMk/>
            <pc:sldMk cId="3484757520" sldId="485"/>
            <ac:spMk id="9842" creationId="{7D9308C7-D0D4-4313-BE9F-DDF5833DF075}"/>
          </ac:spMkLst>
        </pc:spChg>
        <pc:spChg chg="mod">
          <ac:chgData name="Kolakowski, Artur" userId="9c34c8cc-b1df-44f6-bea5-dcf7a54ee35f" providerId="ADAL" clId="{3840EB45-74CA-49F5-8548-3DE287019A31}" dt="2022-12-08T10:52:03.657" v="21027" actId="790"/>
          <ac:spMkLst>
            <pc:docMk/>
            <pc:sldMk cId="3484757520" sldId="485"/>
            <ac:spMk id="9843" creationId="{A01619FC-8155-4224-A87A-B861C5A348FF}"/>
          </ac:spMkLst>
        </pc:spChg>
        <pc:spChg chg="mod">
          <ac:chgData name="Kolakowski, Artur" userId="9c34c8cc-b1df-44f6-bea5-dcf7a54ee35f" providerId="ADAL" clId="{3840EB45-74CA-49F5-8548-3DE287019A31}" dt="2022-12-08T10:52:03.661" v="21028" actId="790"/>
          <ac:spMkLst>
            <pc:docMk/>
            <pc:sldMk cId="3484757520" sldId="485"/>
            <ac:spMk id="9844" creationId="{8B1C63AE-E49E-438D-A495-356790E99654}"/>
          </ac:spMkLst>
        </pc:spChg>
        <pc:spChg chg="mod">
          <ac:chgData name="Kolakowski, Artur" userId="9c34c8cc-b1df-44f6-bea5-dcf7a54ee35f" providerId="ADAL" clId="{3840EB45-74CA-49F5-8548-3DE287019A31}" dt="2022-12-08T10:52:03.665" v="21029" actId="790"/>
          <ac:spMkLst>
            <pc:docMk/>
            <pc:sldMk cId="3484757520" sldId="485"/>
            <ac:spMk id="9845" creationId="{E8515CAF-D9F0-4A32-9373-9E0B700B1579}"/>
          </ac:spMkLst>
        </pc:spChg>
        <pc:spChg chg="mod">
          <ac:chgData name="Kolakowski, Artur" userId="9c34c8cc-b1df-44f6-bea5-dcf7a54ee35f" providerId="ADAL" clId="{3840EB45-74CA-49F5-8548-3DE287019A31}" dt="2022-12-08T10:52:03.670" v="21030" actId="790"/>
          <ac:spMkLst>
            <pc:docMk/>
            <pc:sldMk cId="3484757520" sldId="485"/>
            <ac:spMk id="9846" creationId="{2195389F-6D0D-440C-805E-B6F9B6B09033}"/>
          </ac:spMkLst>
        </pc:spChg>
        <pc:spChg chg="mod">
          <ac:chgData name="Kolakowski, Artur" userId="9c34c8cc-b1df-44f6-bea5-dcf7a54ee35f" providerId="ADAL" clId="{3840EB45-74CA-49F5-8548-3DE287019A31}" dt="2022-12-08T10:52:03.675" v="21031" actId="790"/>
          <ac:spMkLst>
            <pc:docMk/>
            <pc:sldMk cId="3484757520" sldId="485"/>
            <ac:spMk id="9847" creationId="{9F08AA43-0451-4E92-99AB-DA37925777C6}"/>
          </ac:spMkLst>
        </pc:spChg>
        <pc:spChg chg="mod">
          <ac:chgData name="Kolakowski, Artur" userId="9c34c8cc-b1df-44f6-bea5-dcf7a54ee35f" providerId="ADAL" clId="{3840EB45-74CA-49F5-8548-3DE287019A31}" dt="2022-12-08T10:52:03.679" v="21032" actId="790"/>
          <ac:spMkLst>
            <pc:docMk/>
            <pc:sldMk cId="3484757520" sldId="485"/>
            <ac:spMk id="9848" creationId="{BA8DE349-F64C-40BD-B397-E052A770149E}"/>
          </ac:spMkLst>
        </pc:spChg>
        <pc:spChg chg="mod">
          <ac:chgData name="Kolakowski, Artur" userId="9c34c8cc-b1df-44f6-bea5-dcf7a54ee35f" providerId="ADAL" clId="{3840EB45-74CA-49F5-8548-3DE287019A31}" dt="2022-12-08T10:52:03.682" v="21033" actId="790"/>
          <ac:spMkLst>
            <pc:docMk/>
            <pc:sldMk cId="3484757520" sldId="485"/>
            <ac:spMk id="9849" creationId="{B02B20F7-3D4F-474C-85AE-2FC8EEA309C7}"/>
          </ac:spMkLst>
        </pc:spChg>
        <pc:spChg chg="mod">
          <ac:chgData name="Kolakowski, Artur" userId="9c34c8cc-b1df-44f6-bea5-dcf7a54ee35f" providerId="ADAL" clId="{3840EB45-74CA-49F5-8548-3DE287019A31}" dt="2022-12-08T10:52:03.686" v="21034" actId="790"/>
          <ac:spMkLst>
            <pc:docMk/>
            <pc:sldMk cId="3484757520" sldId="485"/>
            <ac:spMk id="9850" creationId="{41136938-A468-4554-A392-B6CBC2213EE0}"/>
          </ac:spMkLst>
        </pc:spChg>
        <pc:spChg chg="mod">
          <ac:chgData name="Kolakowski, Artur" userId="9c34c8cc-b1df-44f6-bea5-dcf7a54ee35f" providerId="ADAL" clId="{3840EB45-74CA-49F5-8548-3DE287019A31}" dt="2022-12-08T10:52:03.690" v="21035" actId="790"/>
          <ac:spMkLst>
            <pc:docMk/>
            <pc:sldMk cId="3484757520" sldId="485"/>
            <ac:spMk id="9851" creationId="{8910FB2E-403D-46BD-9427-8716D86FC271}"/>
          </ac:spMkLst>
        </pc:spChg>
        <pc:spChg chg="mod">
          <ac:chgData name="Kolakowski, Artur" userId="9c34c8cc-b1df-44f6-bea5-dcf7a54ee35f" providerId="ADAL" clId="{3840EB45-74CA-49F5-8548-3DE287019A31}" dt="2022-12-08T10:52:03.694" v="21036" actId="790"/>
          <ac:spMkLst>
            <pc:docMk/>
            <pc:sldMk cId="3484757520" sldId="485"/>
            <ac:spMk id="9852" creationId="{D52DED88-01D6-4BEE-9B73-ED2765C5AF0E}"/>
          </ac:spMkLst>
        </pc:spChg>
        <pc:spChg chg="mod">
          <ac:chgData name="Kolakowski, Artur" userId="9c34c8cc-b1df-44f6-bea5-dcf7a54ee35f" providerId="ADAL" clId="{3840EB45-74CA-49F5-8548-3DE287019A31}" dt="2022-12-08T10:52:03.696" v="21037" actId="790"/>
          <ac:spMkLst>
            <pc:docMk/>
            <pc:sldMk cId="3484757520" sldId="485"/>
            <ac:spMk id="9853" creationId="{1D8D15BE-E309-4698-BB70-98005E12F50B}"/>
          </ac:spMkLst>
        </pc:spChg>
        <pc:spChg chg="mod">
          <ac:chgData name="Kolakowski, Artur" userId="9c34c8cc-b1df-44f6-bea5-dcf7a54ee35f" providerId="ADAL" clId="{3840EB45-74CA-49F5-8548-3DE287019A31}" dt="2022-12-08T10:52:03.701" v="21038" actId="790"/>
          <ac:spMkLst>
            <pc:docMk/>
            <pc:sldMk cId="3484757520" sldId="485"/>
            <ac:spMk id="9854" creationId="{07DA635E-5B66-41A9-87F0-33B774934775}"/>
          </ac:spMkLst>
        </pc:spChg>
        <pc:spChg chg="mod">
          <ac:chgData name="Kolakowski, Artur" userId="9c34c8cc-b1df-44f6-bea5-dcf7a54ee35f" providerId="ADAL" clId="{3840EB45-74CA-49F5-8548-3DE287019A31}" dt="2022-12-08T10:52:03.705" v="21039" actId="790"/>
          <ac:spMkLst>
            <pc:docMk/>
            <pc:sldMk cId="3484757520" sldId="485"/>
            <ac:spMk id="9855" creationId="{6303C60A-2445-448F-AE77-FEF8F5EA262E}"/>
          </ac:spMkLst>
        </pc:spChg>
        <pc:spChg chg="mod">
          <ac:chgData name="Kolakowski, Artur" userId="9c34c8cc-b1df-44f6-bea5-dcf7a54ee35f" providerId="ADAL" clId="{3840EB45-74CA-49F5-8548-3DE287019A31}" dt="2022-12-08T10:52:03.708" v="21040" actId="790"/>
          <ac:spMkLst>
            <pc:docMk/>
            <pc:sldMk cId="3484757520" sldId="485"/>
            <ac:spMk id="9856" creationId="{CD7E0853-B680-4B81-9840-AC47F96C3BEA}"/>
          </ac:spMkLst>
        </pc:spChg>
        <pc:spChg chg="mod">
          <ac:chgData name="Kolakowski, Artur" userId="9c34c8cc-b1df-44f6-bea5-dcf7a54ee35f" providerId="ADAL" clId="{3840EB45-74CA-49F5-8548-3DE287019A31}" dt="2022-12-08T10:52:03.712" v="21041" actId="790"/>
          <ac:spMkLst>
            <pc:docMk/>
            <pc:sldMk cId="3484757520" sldId="485"/>
            <ac:spMk id="9857" creationId="{B7FA3341-B300-4957-9F49-8495D940AF68}"/>
          </ac:spMkLst>
        </pc:spChg>
        <pc:spChg chg="mod">
          <ac:chgData name="Kolakowski, Artur" userId="9c34c8cc-b1df-44f6-bea5-dcf7a54ee35f" providerId="ADAL" clId="{3840EB45-74CA-49F5-8548-3DE287019A31}" dt="2022-12-08T10:52:03.715" v="21042" actId="790"/>
          <ac:spMkLst>
            <pc:docMk/>
            <pc:sldMk cId="3484757520" sldId="485"/>
            <ac:spMk id="9858" creationId="{C6A18B49-5E50-4532-BEF2-55B2522A591E}"/>
          </ac:spMkLst>
        </pc:spChg>
        <pc:spChg chg="mod">
          <ac:chgData name="Kolakowski, Artur" userId="9c34c8cc-b1df-44f6-bea5-dcf7a54ee35f" providerId="ADAL" clId="{3840EB45-74CA-49F5-8548-3DE287019A31}" dt="2022-12-08T10:52:03.720" v="21043" actId="790"/>
          <ac:spMkLst>
            <pc:docMk/>
            <pc:sldMk cId="3484757520" sldId="485"/>
            <ac:spMk id="9859" creationId="{29578643-8F19-4B57-8C7C-C8CDFC06018C}"/>
          </ac:spMkLst>
        </pc:spChg>
        <pc:spChg chg="mod">
          <ac:chgData name="Kolakowski, Artur" userId="9c34c8cc-b1df-44f6-bea5-dcf7a54ee35f" providerId="ADAL" clId="{3840EB45-74CA-49F5-8548-3DE287019A31}" dt="2022-12-08T10:52:03.723" v="21044" actId="790"/>
          <ac:spMkLst>
            <pc:docMk/>
            <pc:sldMk cId="3484757520" sldId="485"/>
            <ac:spMk id="9860" creationId="{1C963AE5-A449-40B1-A093-38449C811E91}"/>
          </ac:spMkLst>
        </pc:spChg>
        <pc:spChg chg="mod">
          <ac:chgData name="Kolakowski, Artur" userId="9c34c8cc-b1df-44f6-bea5-dcf7a54ee35f" providerId="ADAL" clId="{3840EB45-74CA-49F5-8548-3DE287019A31}" dt="2022-12-08T10:52:03.726" v="21045" actId="790"/>
          <ac:spMkLst>
            <pc:docMk/>
            <pc:sldMk cId="3484757520" sldId="485"/>
            <ac:spMk id="9861" creationId="{1565E286-5D70-45C5-BB67-E1B84E3966DC}"/>
          </ac:spMkLst>
        </pc:spChg>
        <pc:spChg chg="mod">
          <ac:chgData name="Kolakowski, Artur" userId="9c34c8cc-b1df-44f6-bea5-dcf7a54ee35f" providerId="ADAL" clId="{3840EB45-74CA-49F5-8548-3DE287019A31}" dt="2022-12-08T10:52:03.730" v="21046" actId="790"/>
          <ac:spMkLst>
            <pc:docMk/>
            <pc:sldMk cId="3484757520" sldId="485"/>
            <ac:spMk id="9862" creationId="{4EF4BA0B-C405-426C-AC4E-819E53DDA1D3}"/>
          </ac:spMkLst>
        </pc:spChg>
        <pc:spChg chg="mod">
          <ac:chgData name="Kolakowski, Artur" userId="9c34c8cc-b1df-44f6-bea5-dcf7a54ee35f" providerId="ADAL" clId="{3840EB45-74CA-49F5-8548-3DE287019A31}" dt="2022-12-08T10:52:03.733" v="21047" actId="790"/>
          <ac:spMkLst>
            <pc:docMk/>
            <pc:sldMk cId="3484757520" sldId="485"/>
            <ac:spMk id="9863" creationId="{4D323700-6166-47D5-B067-442695877D3F}"/>
          </ac:spMkLst>
        </pc:spChg>
        <pc:spChg chg="mod">
          <ac:chgData name="Kolakowski, Artur" userId="9c34c8cc-b1df-44f6-bea5-dcf7a54ee35f" providerId="ADAL" clId="{3840EB45-74CA-49F5-8548-3DE287019A31}" dt="2022-12-08T10:52:03.736" v="21048" actId="790"/>
          <ac:spMkLst>
            <pc:docMk/>
            <pc:sldMk cId="3484757520" sldId="485"/>
            <ac:spMk id="9864" creationId="{D378E89C-21F6-432D-9B90-435CDF3DD802}"/>
          </ac:spMkLst>
        </pc:spChg>
        <pc:spChg chg="mod">
          <ac:chgData name="Kolakowski, Artur" userId="9c34c8cc-b1df-44f6-bea5-dcf7a54ee35f" providerId="ADAL" clId="{3840EB45-74CA-49F5-8548-3DE287019A31}" dt="2022-12-08T10:52:03.740" v="21049" actId="790"/>
          <ac:spMkLst>
            <pc:docMk/>
            <pc:sldMk cId="3484757520" sldId="485"/>
            <ac:spMk id="9865" creationId="{271063F5-FEA9-48BD-A51A-14ACA5A773FE}"/>
          </ac:spMkLst>
        </pc:spChg>
        <pc:spChg chg="mod">
          <ac:chgData name="Kolakowski, Artur" userId="9c34c8cc-b1df-44f6-bea5-dcf7a54ee35f" providerId="ADAL" clId="{3840EB45-74CA-49F5-8548-3DE287019A31}" dt="2022-12-08T10:52:03.744" v="21050" actId="790"/>
          <ac:spMkLst>
            <pc:docMk/>
            <pc:sldMk cId="3484757520" sldId="485"/>
            <ac:spMk id="9866" creationId="{C8539AC5-E570-4E13-BD38-13B5BD82AEDE}"/>
          </ac:spMkLst>
        </pc:spChg>
        <pc:spChg chg="mod">
          <ac:chgData name="Kolakowski, Artur" userId="9c34c8cc-b1df-44f6-bea5-dcf7a54ee35f" providerId="ADAL" clId="{3840EB45-74CA-49F5-8548-3DE287019A31}" dt="2022-12-08T10:52:03.747" v="21051" actId="790"/>
          <ac:spMkLst>
            <pc:docMk/>
            <pc:sldMk cId="3484757520" sldId="485"/>
            <ac:spMk id="9867" creationId="{D5C730B2-B17E-4DB1-9564-2F0AFCF83CA2}"/>
          </ac:spMkLst>
        </pc:spChg>
        <pc:spChg chg="mod">
          <ac:chgData name="Kolakowski, Artur" userId="9c34c8cc-b1df-44f6-bea5-dcf7a54ee35f" providerId="ADAL" clId="{3840EB45-74CA-49F5-8548-3DE287019A31}" dt="2022-12-08T10:52:03.751" v="21052" actId="790"/>
          <ac:spMkLst>
            <pc:docMk/>
            <pc:sldMk cId="3484757520" sldId="485"/>
            <ac:spMk id="9868" creationId="{559E14FA-73C4-4565-8A2C-16E732A52CC5}"/>
          </ac:spMkLst>
        </pc:spChg>
        <pc:spChg chg="mod">
          <ac:chgData name="Kolakowski, Artur" userId="9c34c8cc-b1df-44f6-bea5-dcf7a54ee35f" providerId="ADAL" clId="{3840EB45-74CA-49F5-8548-3DE287019A31}" dt="2022-12-08T10:52:03.754" v="21053" actId="790"/>
          <ac:spMkLst>
            <pc:docMk/>
            <pc:sldMk cId="3484757520" sldId="485"/>
            <ac:spMk id="9869" creationId="{BD2CA797-498B-47B8-8F2C-490DED8E0DB1}"/>
          </ac:spMkLst>
        </pc:spChg>
        <pc:spChg chg="mod">
          <ac:chgData name="Kolakowski, Artur" userId="9c34c8cc-b1df-44f6-bea5-dcf7a54ee35f" providerId="ADAL" clId="{3840EB45-74CA-49F5-8548-3DE287019A31}" dt="2022-12-08T10:52:03.758" v="21054" actId="790"/>
          <ac:spMkLst>
            <pc:docMk/>
            <pc:sldMk cId="3484757520" sldId="485"/>
            <ac:spMk id="9870" creationId="{A7CD36E1-75B4-4940-87B9-4938641F42F1}"/>
          </ac:spMkLst>
        </pc:spChg>
        <pc:spChg chg="mod">
          <ac:chgData name="Kolakowski, Artur" userId="9c34c8cc-b1df-44f6-bea5-dcf7a54ee35f" providerId="ADAL" clId="{3840EB45-74CA-49F5-8548-3DE287019A31}" dt="2022-12-08T10:52:03.761" v="21055" actId="790"/>
          <ac:spMkLst>
            <pc:docMk/>
            <pc:sldMk cId="3484757520" sldId="485"/>
            <ac:spMk id="9871" creationId="{D225780C-56D9-4678-9BE3-29D9B5A0BA45}"/>
          </ac:spMkLst>
        </pc:spChg>
        <pc:spChg chg="mod">
          <ac:chgData name="Kolakowski, Artur" userId="9c34c8cc-b1df-44f6-bea5-dcf7a54ee35f" providerId="ADAL" clId="{3840EB45-74CA-49F5-8548-3DE287019A31}" dt="2022-12-08T10:52:03.764" v="21056" actId="790"/>
          <ac:spMkLst>
            <pc:docMk/>
            <pc:sldMk cId="3484757520" sldId="485"/>
            <ac:spMk id="9872" creationId="{C4E9BF73-0B2D-4DB1-B935-C0DA353D508E}"/>
          </ac:spMkLst>
        </pc:spChg>
        <pc:spChg chg="mod">
          <ac:chgData name="Kolakowski, Artur" userId="9c34c8cc-b1df-44f6-bea5-dcf7a54ee35f" providerId="ADAL" clId="{3840EB45-74CA-49F5-8548-3DE287019A31}" dt="2022-12-08T10:52:03.768" v="21057" actId="790"/>
          <ac:spMkLst>
            <pc:docMk/>
            <pc:sldMk cId="3484757520" sldId="485"/>
            <ac:spMk id="9873" creationId="{76D5F171-8697-4F3B-B493-ED4F4E601F16}"/>
          </ac:spMkLst>
        </pc:spChg>
        <pc:spChg chg="mod">
          <ac:chgData name="Kolakowski, Artur" userId="9c34c8cc-b1df-44f6-bea5-dcf7a54ee35f" providerId="ADAL" clId="{3840EB45-74CA-49F5-8548-3DE287019A31}" dt="2022-12-08T10:52:03.771" v="21058" actId="790"/>
          <ac:spMkLst>
            <pc:docMk/>
            <pc:sldMk cId="3484757520" sldId="485"/>
            <ac:spMk id="9874" creationId="{99E981D5-9D33-4D8B-8F58-F8DD9E477D60}"/>
          </ac:spMkLst>
        </pc:spChg>
        <pc:spChg chg="mod">
          <ac:chgData name="Kolakowski, Artur" userId="9c34c8cc-b1df-44f6-bea5-dcf7a54ee35f" providerId="ADAL" clId="{3840EB45-74CA-49F5-8548-3DE287019A31}" dt="2022-12-08T10:52:03.774" v="21059" actId="790"/>
          <ac:spMkLst>
            <pc:docMk/>
            <pc:sldMk cId="3484757520" sldId="485"/>
            <ac:spMk id="9875" creationId="{8062663C-CDAF-40DB-8E72-B37A05145E20}"/>
          </ac:spMkLst>
        </pc:spChg>
        <pc:spChg chg="mod">
          <ac:chgData name="Kolakowski, Artur" userId="9c34c8cc-b1df-44f6-bea5-dcf7a54ee35f" providerId="ADAL" clId="{3840EB45-74CA-49F5-8548-3DE287019A31}" dt="2022-12-08T10:52:03.777" v="21060" actId="790"/>
          <ac:spMkLst>
            <pc:docMk/>
            <pc:sldMk cId="3484757520" sldId="485"/>
            <ac:spMk id="9876" creationId="{1A7D4AE8-88DF-4EEA-A1EE-FB93086A7D75}"/>
          </ac:spMkLst>
        </pc:spChg>
        <pc:spChg chg="mod">
          <ac:chgData name="Kolakowski, Artur" userId="9c34c8cc-b1df-44f6-bea5-dcf7a54ee35f" providerId="ADAL" clId="{3840EB45-74CA-49F5-8548-3DE287019A31}" dt="2022-12-08T10:52:03.780" v="21061" actId="790"/>
          <ac:spMkLst>
            <pc:docMk/>
            <pc:sldMk cId="3484757520" sldId="485"/>
            <ac:spMk id="9877" creationId="{FF58F98C-7B18-403E-B4E2-AC9912AEE6EA}"/>
          </ac:spMkLst>
        </pc:spChg>
        <pc:spChg chg="mod">
          <ac:chgData name="Kolakowski, Artur" userId="9c34c8cc-b1df-44f6-bea5-dcf7a54ee35f" providerId="ADAL" clId="{3840EB45-74CA-49F5-8548-3DE287019A31}" dt="2022-12-08T10:52:03.783" v="21062" actId="790"/>
          <ac:spMkLst>
            <pc:docMk/>
            <pc:sldMk cId="3484757520" sldId="485"/>
            <ac:spMk id="9878" creationId="{801E3DC8-2F29-4275-94ED-7150DEB62FCC}"/>
          </ac:spMkLst>
        </pc:spChg>
        <pc:spChg chg="mod">
          <ac:chgData name="Kolakowski, Artur" userId="9c34c8cc-b1df-44f6-bea5-dcf7a54ee35f" providerId="ADAL" clId="{3840EB45-74CA-49F5-8548-3DE287019A31}" dt="2022-12-08T10:52:03.786" v="21063" actId="790"/>
          <ac:spMkLst>
            <pc:docMk/>
            <pc:sldMk cId="3484757520" sldId="485"/>
            <ac:spMk id="9879" creationId="{AE5B756D-CD8B-4F39-A589-D21A4B0A59F3}"/>
          </ac:spMkLst>
        </pc:spChg>
        <pc:spChg chg="mod">
          <ac:chgData name="Kolakowski, Artur" userId="9c34c8cc-b1df-44f6-bea5-dcf7a54ee35f" providerId="ADAL" clId="{3840EB45-74CA-49F5-8548-3DE287019A31}" dt="2022-12-08T10:52:03.791" v="21064" actId="790"/>
          <ac:spMkLst>
            <pc:docMk/>
            <pc:sldMk cId="3484757520" sldId="485"/>
            <ac:spMk id="9880" creationId="{9627FCCF-4EA0-4ABB-92C4-3E1A5D303801}"/>
          </ac:spMkLst>
        </pc:spChg>
        <pc:spChg chg="mod">
          <ac:chgData name="Kolakowski, Artur" userId="9c34c8cc-b1df-44f6-bea5-dcf7a54ee35f" providerId="ADAL" clId="{3840EB45-74CA-49F5-8548-3DE287019A31}" dt="2022-12-08T10:52:03.794" v="21065" actId="790"/>
          <ac:spMkLst>
            <pc:docMk/>
            <pc:sldMk cId="3484757520" sldId="485"/>
            <ac:spMk id="9881" creationId="{B8FB121C-1B28-4751-B0A7-5D0CD7A7B4EE}"/>
          </ac:spMkLst>
        </pc:spChg>
        <pc:spChg chg="mod">
          <ac:chgData name="Kolakowski, Artur" userId="9c34c8cc-b1df-44f6-bea5-dcf7a54ee35f" providerId="ADAL" clId="{3840EB45-74CA-49F5-8548-3DE287019A31}" dt="2022-12-08T10:52:03.798" v="21066" actId="790"/>
          <ac:spMkLst>
            <pc:docMk/>
            <pc:sldMk cId="3484757520" sldId="485"/>
            <ac:spMk id="9882" creationId="{D6368AAD-EE94-4405-BD8F-8FFC27B338D7}"/>
          </ac:spMkLst>
        </pc:spChg>
        <pc:spChg chg="mod">
          <ac:chgData name="Kolakowski, Artur" userId="9c34c8cc-b1df-44f6-bea5-dcf7a54ee35f" providerId="ADAL" clId="{3840EB45-74CA-49F5-8548-3DE287019A31}" dt="2022-12-08T10:52:03.801" v="21067" actId="790"/>
          <ac:spMkLst>
            <pc:docMk/>
            <pc:sldMk cId="3484757520" sldId="485"/>
            <ac:spMk id="9883" creationId="{63D558DC-C513-408C-B61E-3EAF3AA03EDD}"/>
          </ac:spMkLst>
        </pc:spChg>
        <pc:spChg chg="mod">
          <ac:chgData name="Kolakowski, Artur" userId="9c34c8cc-b1df-44f6-bea5-dcf7a54ee35f" providerId="ADAL" clId="{3840EB45-74CA-49F5-8548-3DE287019A31}" dt="2022-12-08T10:52:03.805" v="21068" actId="790"/>
          <ac:spMkLst>
            <pc:docMk/>
            <pc:sldMk cId="3484757520" sldId="485"/>
            <ac:spMk id="9884" creationId="{987265C5-A274-4C7B-938E-A8165E5DD950}"/>
          </ac:spMkLst>
        </pc:spChg>
        <pc:spChg chg="mod">
          <ac:chgData name="Kolakowski, Artur" userId="9c34c8cc-b1df-44f6-bea5-dcf7a54ee35f" providerId="ADAL" clId="{3840EB45-74CA-49F5-8548-3DE287019A31}" dt="2022-12-08T10:52:03.808" v="21069" actId="790"/>
          <ac:spMkLst>
            <pc:docMk/>
            <pc:sldMk cId="3484757520" sldId="485"/>
            <ac:spMk id="9885" creationId="{B1391C57-B574-416E-9D97-E10F2A42A1D2}"/>
          </ac:spMkLst>
        </pc:spChg>
        <pc:spChg chg="mod">
          <ac:chgData name="Kolakowski, Artur" userId="9c34c8cc-b1df-44f6-bea5-dcf7a54ee35f" providerId="ADAL" clId="{3840EB45-74CA-49F5-8548-3DE287019A31}" dt="2022-12-08T10:52:03.811" v="21070" actId="790"/>
          <ac:spMkLst>
            <pc:docMk/>
            <pc:sldMk cId="3484757520" sldId="485"/>
            <ac:spMk id="9886" creationId="{755C62FD-2EC1-4C39-B980-D39548113389}"/>
          </ac:spMkLst>
        </pc:spChg>
        <pc:spChg chg="mod">
          <ac:chgData name="Kolakowski, Artur" userId="9c34c8cc-b1df-44f6-bea5-dcf7a54ee35f" providerId="ADAL" clId="{3840EB45-74CA-49F5-8548-3DE287019A31}" dt="2022-12-08T10:52:03.814" v="21071" actId="790"/>
          <ac:spMkLst>
            <pc:docMk/>
            <pc:sldMk cId="3484757520" sldId="485"/>
            <ac:spMk id="9887" creationId="{80821F7A-DB82-4AD8-B838-CEDE73481305}"/>
          </ac:spMkLst>
        </pc:spChg>
        <pc:spChg chg="mod">
          <ac:chgData name="Kolakowski, Artur" userId="9c34c8cc-b1df-44f6-bea5-dcf7a54ee35f" providerId="ADAL" clId="{3840EB45-74CA-49F5-8548-3DE287019A31}" dt="2022-12-08T10:52:03.818" v="21072" actId="790"/>
          <ac:spMkLst>
            <pc:docMk/>
            <pc:sldMk cId="3484757520" sldId="485"/>
            <ac:spMk id="9888" creationId="{5587F20D-0410-4701-835B-21128B2B9C04}"/>
          </ac:spMkLst>
        </pc:spChg>
        <pc:spChg chg="mod">
          <ac:chgData name="Kolakowski, Artur" userId="9c34c8cc-b1df-44f6-bea5-dcf7a54ee35f" providerId="ADAL" clId="{3840EB45-74CA-49F5-8548-3DE287019A31}" dt="2022-12-08T10:52:03.821" v="21073" actId="790"/>
          <ac:spMkLst>
            <pc:docMk/>
            <pc:sldMk cId="3484757520" sldId="485"/>
            <ac:spMk id="9889" creationId="{3686DE9C-DA42-42BA-A13A-BCE2CD3FE5FE}"/>
          </ac:spMkLst>
        </pc:spChg>
        <pc:spChg chg="mod">
          <ac:chgData name="Kolakowski, Artur" userId="9c34c8cc-b1df-44f6-bea5-dcf7a54ee35f" providerId="ADAL" clId="{3840EB45-74CA-49F5-8548-3DE287019A31}" dt="2022-12-08T10:52:03.824" v="21074" actId="790"/>
          <ac:spMkLst>
            <pc:docMk/>
            <pc:sldMk cId="3484757520" sldId="485"/>
            <ac:spMk id="9890" creationId="{D5EF921F-86AD-4DE5-9D06-BB8BC71BE581}"/>
          </ac:spMkLst>
        </pc:spChg>
        <pc:spChg chg="mod">
          <ac:chgData name="Kolakowski, Artur" userId="9c34c8cc-b1df-44f6-bea5-dcf7a54ee35f" providerId="ADAL" clId="{3840EB45-74CA-49F5-8548-3DE287019A31}" dt="2022-12-08T10:52:03.828" v="21075" actId="790"/>
          <ac:spMkLst>
            <pc:docMk/>
            <pc:sldMk cId="3484757520" sldId="485"/>
            <ac:spMk id="9891" creationId="{992BCDD5-0DEF-4E59-9690-26ABD5C92A15}"/>
          </ac:spMkLst>
        </pc:spChg>
        <pc:spChg chg="mod">
          <ac:chgData name="Kolakowski, Artur" userId="9c34c8cc-b1df-44f6-bea5-dcf7a54ee35f" providerId="ADAL" clId="{3840EB45-74CA-49F5-8548-3DE287019A31}" dt="2022-12-08T10:52:03.832" v="21076" actId="790"/>
          <ac:spMkLst>
            <pc:docMk/>
            <pc:sldMk cId="3484757520" sldId="485"/>
            <ac:spMk id="9892" creationId="{6B0892C2-5658-4747-9D35-1C1761F7CF72}"/>
          </ac:spMkLst>
        </pc:spChg>
        <pc:spChg chg="mod">
          <ac:chgData name="Kolakowski, Artur" userId="9c34c8cc-b1df-44f6-bea5-dcf7a54ee35f" providerId="ADAL" clId="{3840EB45-74CA-49F5-8548-3DE287019A31}" dt="2022-12-08T10:52:03.834" v="21077" actId="790"/>
          <ac:spMkLst>
            <pc:docMk/>
            <pc:sldMk cId="3484757520" sldId="485"/>
            <ac:spMk id="9893" creationId="{AADCBB95-9E25-4280-9FC8-6A5673578F15}"/>
          </ac:spMkLst>
        </pc:spChg>
        <pc:spChg chg="mod">
          <ac:chgData name="Kolakowski, Artur" userId="9c34c8cc-b1df-44f6-bea5-dcf7a54ee35f" providerId="ADAL" clId="{3840EB45-74CA-49F5-8548-3DE287019A31}" dt="2022-12-08T10:52:03.838" v="21078" actId="790"/>
          <ac:spMkLst>
            <pc:docMk/>
            <pc:sldMk cId="3484757520" sldId="485"/>
            <ac:spMk id="9894" creationId="{1E8D4C47-7B2F-4698-B6F7-DB33F8E20B07}"/>
          </ac:spMkLst>
        </pc:spChg>
        <pc:spChg chg="mod">
          <ac:chgData name="Kolakowski, Artur" userId="9c34c8cc-b1df-44f6-bea5-dcf7a54ee35f" providerId="ADAL" clId="{3840EB45-74CA-49F5-8548-3DE287019A31}" dt="2022-12-08T10:52:03.842" v="21079" actId="790"/>
          <ac:spMkLst>
            <pc:docMk/>
            <pc:sldMk cId="3484757520" sldId="485"/>
            <ac:spMk id="9895" creationId="{4DE27198-74E0-4500-B894-316A08AAB996}"/>
          </ac:spMkLst>
        </pc:spChg>
        <pc:spChg chg="mod">
          <ac:chgData name="Kolakowski, Artur" userId="9c34c8cc-b1df-44f6-bea5-dcf7a54ee35f" providerId="ADAL" clId="{3840EB45-74CA-49F5-8548-3DE287019A31}" dt="2022-12-08T10:52:03.845" v="21080" actId="790"/>
          <ac:spMkLst>
            <pc:docMk/>
            <pc:sldMk cId="3484757520" sldId="485"/>
            <ac:spMk id="9896" creationId="{A34DA8D9-D143-4CE5-A838-1F483914200D}"/>
          </ac:spMkLst>
        </pc:spChg>
        <pc:spChg chg="mod">
          <ac:chgData name="Kolakowski, Artur" userId="9c34c8cc-b1df-44f6-bea5-dcf7a54ee35f" providerId="ADAL" clId="{3840EB45-74CA-49F5-8548-3DE287019A31}" dt="2022-12-08T10:52:03.848" v="21081" actId="790"/>
          <ac:spMkLst>
            <pc:docMk/>
            <pc:sldMk cId="3484757520" sldId="485"/>
            <ac:spMk id="9897" creationId="{06127522-4D01-4185-B1C1-23B243F2F1BD}"/>
          </ac:spMkLst>
        </pc:spChg>
        <pc:spChg chg="mod">
          <ac:chgData name="Kolakowski, Artur" userId="9c34c8cc-b1df-44f6-bea5-dcf7a54ee35f" providerId="ADAL" clId="{3840EB45-74CA-49F5-8548-3DE287019A31}" dt="2022-12-08T10:52:03.850" v="21082" actId="790"/>
          <ac:spMkLst>
            <pc:docMk/>
            <pc:sldMk cId="3484757520" sldId="485"/>
            <ac:spMk id="9898" creationId="{D22CEC10-A9A7-46A0-A3AA-A33CBB8FECBF}"/>
          </ac:spMkLst>
        </pc:spChg>
        <pc:spChg chg="mod">
          <ac:chgData name="Kolakowski, Artur" userId="9c34c8cc-b1df-44f6-bea5-dcf7a54ee35f" providerId="ADAL" clId="{3840EB45-74CA-49F5-8548-3DE287019A31}" dt="2022-12-08T10:52:03.855" v="21083" actId="790"/>
          <ac:spMkLst>
            <pc:docMk/>
            <pc:sldMk cId="3484757520" sldId="485"/>
            <ac:spMk id="9899" creationId="{0B79D222-24F9-447E-8420-E3C97126CFF7}"/>
          </ac:spMkLst>
        </pc:spChg>
        <pc:spChg chg="mod">
          <ac:chgData name="Kolakowski, Artur" userId="9c34c8cc-b1df-44f6-bea5-dcf7a54ee35f" providerId="ADAL" clId="{3840EB45-74CA-49F5-8548-3DE287019A31}" dt="2022-12-08T10:52:03.857" v="21084" actId="790"/>
          <ac:spMkLst>
            <pc:docMk/>
            <pc:sldMk cId="3484757520" sldId="485"/>
            <ac:spMk id="9900" creationId="{1E4F34B1-F0AF-43A6-BB7C-365018B3AF25}"/>
          </ac:spMkLst>
        </pc:spChg>
        <pc:spChg chg="mod">
          <ac:chgData name="Kolakowski, Artur" userId="9c34c8cc-b1df-44f6-bea5-dcf7a54ee35f" providerId="ADAL" clId="{3840EB45-74CA-49F5-8548-3DE287019A31}" dt="2022-12-08T10:52:03.860" v="21085" actId="790"/>
          <ac:spMkLst>
            <pc:docMk/>
            <pc:sldMk cId="3484757520" sldId="485"/>
            <ac:spMk id="9901" creationId="{D09591A9-0027-424C-883E-988B2A0C4461}"/>
          </ac:spMkLst>
        </pc:spChg>
        <pc:spChg chg="mod">
          <ac:chgData name="Kolakowski, Artur" userId="9c34c8cc-b1df-44f6-bea5-dcf7a54ee35f" providerId="ADAL" clId="{3840EB45-74CA-49F5-8548-3DE287019A31}" dt="2022-12-08T10:52:03.864" v="21086" actId="790"/>
          <ac:spMkLst>
            <pc:docMk/>
            <pc:sldMk cId="3484757520" sldId="485"/>
            <ac:spMk id="9902" creationId="{6E103B1C-BB44-476A-B43B-96B97E7FB170}"/>
          </ac:spMkLst>
        </pc:spChg>
        <pc:spChg chg="mod">
          <ac:chgData name="Kolakowski, Artur" userId="9c34c8cc-b1df-44f6-bea5-dcf7a54ee35f" providerId="ADAL" clId="{3840EB45-74CA-49F5-8548-3DE287019A31}" dt="2022-12-08T10:52:03.868" v="21087" actId="790"/>
          <ac:spMkLst>
            <pc:docMk/>
            <pc:sldMk cId="3484757520" sldId="485"/>
            <ac:spMk id="9903" creationId="{8D044971-C048-40BC-A266-1C14E5E5856B}"/>
          </ac:spMkLst>
        </pc:spChg>
        <pc:spChg chg="mod">
          <ac:chgData name="Kolakowski, Artur" userId="9c34c8cc-b1df-44f6-bea5-dcf7a54ee35f" providerId="ADAL" clId="{3840EB45-74CA-49F5-8548-3DE287019A31}" dt="2022-12-08T10:52:03.871" v="21088" actId="790"/>
          <ac:spMkLst>
            <pc:docMk/>
            <pc:sldMk cId="3484757520" sldId="485"/>
            <ac:spMk id="9904" creationId="{0E1C5FA8-4198-462F-BFD0-350EEC04D8BC}"/>
          </ac:spMkLst>
        </pc:spChg>
        <pc:spChg chg="mod">
          <ac:chgData name="Kolakowski, Artur" userId="9c34c8cc-b1df-44f6-bea5-dcf7a54ee35f" providerId="ADAL" clId="{3840EB45-74CA-49F5-8548-3DE287019A31}" dt="2022-12-08T10:52:03.875" v="21089" actId="790"/>
          <ac:spMkLst>
            <pc:docMk/>
            <pc:sldMk cId="3484757520" sldId="485"/>
            <ac:spMk id="9905" creationId="{2A604EBC-CC10-4EC2-938B-4706D04DAF57}"/>
          </ac:spMkLst>
        </pc:spChg>
        <pc:spChg chg="mod">
          <ac:chgData name="Kolakowski, Artur" userId="9c34c8cc-b1df-44f6-bea5-dcf7a54ee35f" providerId="ADAL" clId="{3840EB45-74CA-49F5-8548-3DE287019A31}" dt="2022-12-08T10:52:03.878" v="21090" actId="790"/>
          <ac:spMkLst>
            <pc:docMk/>
            <pc:sldMk cId="3484757520" sldId="485"/>
            <ac:spMk id="9906" creationId="{DA2826F7-EAE0-4FC3-B893-B10E7588C3F8}"/>
          </ac:spMkLst>
        </pc:spChg>
        <pc:spChg chg="mod">
          <ac:chgData name="Kolakowski, Artur" userId="9c34c8cc-b1df-44f6-bea5-dcf7a54ee35f" providerId="ADAL" clId="{3840EB45-74CA-49F5-8548-3DE287019A31}" dt="2022-12-08T10:52:03.881" v="21091" actId="790"/>
          <ac:spMkLst>
            <pc:docMk/>
            <pc:sldMk cId="3484757520" sldId="485"/>
            <ac:spMk id="9907" creationId="{4B5869FA-99C3-4577-96CF-ABD7D3AF9818}"/>
          </ac:spMkLst>
        </pc:spChg>
        <pc:spChg chg="mod">
          <ac:chgData name="Kolakowski, Artur" userId="9c34c8cc-b1df-44f6-bea5-dcf7a54ee35f" providerId="ADAL" clId="{3840EB45-74CA-49F5-8548-3DE287019A31}" dt="2022-12-08T10:52:03.885" v="21092" actId="790"/>
          <ac:spMkLst>
            <pc:docMk/>
            <pc:sldMk cId="3484757520" sldId="485"/>
            <ac:spMk id="9908" creationId="{B7A54A12-5B92-4DEA-99D0-21361D21316A}"/>
          </ac:spMkLst>
        </pc:spChg>
        <pc:spChg chg="mod">
          <ac:chgData name="Kolakowski, Artur" userId="9c34c8cc-b1df-44f6-bea5-dcf7a54ee35f" providerId="ADAL" clId="{3840EB45-74CA-49F5-8548-3DE287019A31}" dt="2022-12-08T10:52:03.888" v="21093" actId="790"/>
          <ac:spMkLst>
            <pc:docMk/>
            <pc:sldMk cId="3484757520" sldId="485"/>
            <ac:spMk id="9909" creationId="{6A90C9B0-074D-428D-8E86-28D39444231E}"/>
          </ac:spMkLst>
        </pc:spChg>
        <pc:spChg chg="mod">
          <ac:chgData name="Kolakowski, Artur" userId="9c34c8cc-b1df-44f6-bea5-dcf7a54ee35f" providerId="ADAL" clId="{3840EB45-74CA-49F5-8548-3DE287019A31}" dt="2022-12-08T10:52:03.891" v="21094" actId="790"/>
          <ac:spMkLst>
            <pc:docMk/>
            <pc:sldMk cId="3484757520" sldId="485"/>
            <ac:spMk id="9910" creationId="{CB7EB2C0-F821-4F4D-ABE9-D65F1C9DAF1F}"/>
          </ac:spMkLst>
        </pc:spChg>
        <pc:spChg chg="mod">
          <ac:chgData name="Kolakowski, Artur" userId="9c34c8cc-b1df-44f6-bea5-dcf7a54ee35f" providerId="ADAL" clId="{3840EB45-74CA-49F5-8548-3DE287019A31}" dt="2022-12-08T10:52:03.895" v="21095" actId="790"/>
          <ac:spMkLst>
            <pc:docMk/>
            <pc:sldMk cId="3484757520" sldId="485"/>
            <ac:spMk id="9911" creationId="{3697482B-FDF7-4EB9-A126-84E1C257E86A}"/>
          </ac:spMkLst>
        </pc:spChg>
        <pc:spChg chg="mod">
          <ac:chgData name="Kolakowski, Artur" userId="9c34c8cc-b1df-44f6-bea5-dcf7a54ee35f" providerId="ADAL" clId="{3840EB45-74CA-49F5-8548-3DE287019A31}" dt="2022-12-08T10:52:03.899" v="21096" actId="790"/>
          <ac:spMkLst>
            <pc:docMk/>
            <pc:sldMk cId="3484757520" sldId="485"/>
            <ac:spMk id="9912" creationId="{24973330-AA8C-4DAE-AA55-8A20FF39EF7B}"/>
          </ac:spMkLst>
        </pc:spChg>
        <pc:spChg chg="mod">
          <ac:chgData name="Kolakowski, Artur" userId="9c34c8cc-b1df-44f6-bea5-dcf7a54ee35f" providerId="ADAL" clId="{3840EB45-74CA-49F5-8548-3DE287019A31}" dt="2022-12-08T10:52:03.902" v="21097" actId="790"/>
          <ac:spMkLst>
            <pc:docMk/>
            <pc:sldMk cId="3484757520" sldId="485"/>
            <ac:spMk id="9913" creationId="{3ABBC037-B0A1-43D8-85C2-5CC85E1AA98B}"/>
          </ac:spMkLst>
        </pc:spChg>
        <pc:spChg chg="mod">
          <ac:chgData name="Kolakowski, Artur" userId="9c34c8cc-b1df-44f6-bea5-dcf7a54ee35f" providerId="ADAL" clId="{3840EB45-74CA-49F5-8548-3DE287019A31}" dt="2022-12-08T10:52:03.906" v="21098" actId="790"/>
          <ac:spMkLst>
            <pc:docMk/>
            <pc:sldMk cId="3484757520" sldId="485"/>
            <ac:spMk id="9914" creationId="{97AD3EF7-B5E1-49B9-A96A-25DAE9D7197F}"/>
          </ac:spMkLst>
        </pc:spChg>
        <pc:spChg chg="mod">
          <ac:chgData name="Kolakowski, Artur" userId="9c34c8cc-b1df-44f6-bea5-dcf7a54ee35f" providerId="ADAL" clId="{3840EB45-74CA-49F5-8548-3DE287019A31}" dt="2022-12-08T10:52:03.910" v="21099" actId="790"/>
          <ac:spMkLst>
            <pc:docMk/>
            <pc:sldMk cId="3484757520" sldId="485"/>
            <ac:spMk id="9915" creationId="{F3447BD2-1B93-4FC5-A390-23FECA3BF13A}"/>
          </ac:spMkLst>
        </pc:spChg>
        <pc:spChg chg="mod">
          <ac:chgData name="Kolakowski, Artur" userId="9c34c8cc-b1df-44f6-bea5-dcf7a54ee35f" providerId="ADAL" clId="{3840EB45-74CA-49F5-8548-3DE287019A31}" dt="2022-12-08T10:52:03.913" v="21100" actId="790"/>
          <ac:spMkLst>
            <pc:docMk/>
            <pc:sldMk cId="3484757520" sldId="485"/>
            <ac:spMk id="9916" creationId="{369C4197-9C66-4FC8-B524-5A2352628FDC}"/>
          </ac:spMkLst>
        </pc:spChg>
        <pc:spChg chg="mod">
          <ac:chgData name="Kolakowski, Artur" userId="9c34c8cc-b1df-44f6-bea5-dcf7a54ee35f" providerId="ADAL" clId="{3840EB45-74CA-49F5-8548-3DE287019A31}" dt="2022-12-08T10:52:03.917" v="21101" actId="790"/>
          <ac:spMkLst>
            <pc:docMk/>
            <pc:sldMk cId="3484757520" sldId="485"/>
            <ac:spMk id="9917" creationId="{69DB2DED-3E23-4E71-B001-3F1FFA1793B2}"/>
          </ac:spMkLst>
        </pc:spChg>
        <pc:spChg chg="mod">
          <ac:chgData name="Kolakowski, Artur" userId="9c34c8cc-b1df-44f6-bea5-dcf7a54ee35f" providerId="ADAL" clId="{3840EB45-74CA-49F5-8548-3DE287019A31}" dt="2022-12-08T10:52:03.920" v="21102" actId="790"/>
          <ac:spMkLst>
            <pc:docMk/>
            <pc:sldMk cId="3484757520" sldId="485"/>
            <ac:spMk id="9918" creationId="{AF91BD0F-1C4D-4F73-8C74-74DC10852911}"/>
          </ac:spMkLst>
        </pc:spChg>
        <pc:spChg chg="mod">
          <ac:chgData name="Kolakowski, Artur" userId="9c34c8cc-b1df-44f6-bea5-dcf7a54ee35f" providerId="ADAL" clId="{3840EB45-74CA-49F5-8548-3DE287019A31}" dt="2022-12-08T10:52:03.924" v="21103" actId="790"/>
          <ac:spMkLst>
            <pc:docMk/>
            <pc:sldMk cId="3484757520" sldId="485"/>
            <ac:spMk id="9919" creationId="{41F73854-756A-46AC-B109-745C8CFE7078}"/>
          </ac:spMkLst>
        </pc:spChg>
        <pc:spChg chg="mod">
          <ac:chgData name="Kolakowski, Artur" userId="9c34c8cc-b1df-44f6-bea5-dcf7a54ee35f" providerId="ADAL" clId="{3840EB45-74CA-49F5-8548-3DE287019A31}" dt="2022-12-08T10:52:03.927" v="21104" actId="790"/>
          <ac:spMkLst>
            <pc:docMk/>
            <pc:sldMk cId="3484757520" sldId="485"/>
            <ac:spMk id="9920" creationId="{1F168B33-665B-4F0A-9F71-B958F23588DE}"/>
          </ac:spMkLst>
        </pc:spChg>
        <pc:spChg chg="mod">
          <ac:chgData name="Kolakowski, Artur" userId="9c34c8cc-b1df-44f6-bea5-dcf7a54ee35f" providerId="ADAL" clId="{3840EB45-74CA-49F5-8548-3DE287019A31}" dt="2022-12-08T10:52:03.930" v="21105" actId="790"/>
          <ac:spMkLst>
            <pc:docMk/>
            <pc:sldMk cId="3484757520" sldId="485"/>
            <ac:spMk id="9921" creationId="{A3AD14B6-2C8C-4F68-89FA-689AAB4B2782}"/>
          </ac:spMkLst>
        </pc:spChg>
        <pc:spChg chg="mod">
          <ac:chgData name="Kolakowski, Artur" userId="9c34c8cc-b1df-44f6-bea5-dcf7a54ee35f" providerId="ADAL" clId="{3840EB45-74CA-49F5-8548-3DE287019A31}" dt="2022-12-08T10:52:03.934" v="21106" actId="790"/>
          <ac:spMkLst>
            <pc:docMk/>
            <pc:sldMk cId="3484757520" sldId="485"/>
            <ac:spMk id="9922" creationId="{0CF2093B-799A-4D4A-BF4A-D1AFFD461E48}"/>
          </ac:spMkLst>
        </pc:spChg>
        <pc:spChg chg="mod">
          <ac:chgData name="Kolakowski, Artur" userId="9c34c8cc-b1df-44f6-bea5-dcf7a54ee35f" providerId="ADAL" clId="{3840EB45-74CA-49F5-8548-3DE287019A31}" dt="2022-12-08T10:52:03.937" v="21107" actId="790"/>
          <ac:spMkLst>
            <pc:docMk/>
            <pc:sldMk cId="3484757520" sldId="485"/>
            <ac:spMk id="9923" creationId="{7EF849A5-15B6-4B41-A519-7BB51E5A2FDF}"/>
          </ac:spMkLst>
        </pc:spChg>
        <pc:spChg chg="mod">
          <ac:chgData name="Kolakowski, Artur" userId="9c34c8cc-b1df-44f6-bea5-dcf7a54ee35f" providerId="ADAL" clId="{3840EB45-74CA-49F5-8548-3DE287019A31}" dt="2022-12-08T10:52:03.940" v="21108" actId="790"/>
          <ac:spMkLst>
            <pc:docMk/>
            <pc:sldMk cId="3484757520" sldId="485"/>
            <ac:spMk id="9924" creationId="{05E11BB1-5AA8-454D-B1EA-345DF4BEEA0E}"/>
          </ac:spMkLst>
        </pc:spChg>
        <pc:spChg chg="mod">
          <ac:chgData name="Kolakowski, Artur" userId="9c34c8cc-b1df-44f6-bea5-dcf7a54ee35f" providerId="ADAL" clId="{3840EB45-74CA-49F5-8548-3DE287019A31}" dt="2022-12-08T10:52:03.943" v="21109" actId="790"/>
          <ac:spMkLst>
            <pc:docMk/>
            <pc:sldMk cId="3484757520" sldId="485"/>
            <ac:spMk id="9925" creationId="{2EF955FD-F453-45E1-8585-FFBAF9628FD6}"/>
          </ac:spMkLst>
        </pc:spChg>
        <pc:spChg chg="mod">
          <ac:chgData name="Kolakowski, Artur" userId="9c34c8cc-b1df-44f6-bea5-dcf7a54ee35f" providerId="ADAL" clId="{3840EB45-74CA-49F5-8548-3DE287019A31}" dt="2022-12-08T10:52:03.946" v="21110" actId="790"/>
          <ac:spMkLst>
            <pc:docMk/>
            <pc:sldMk cId="3484757520" sldId="485"/>
            <ac:spMk id="9926" creationId="{47727EF1-E692-4FBE-A4D8-FBE6A47B37FB}"/>
          </ac:spMkLst>
        </pc:spChg>
        <pc:spChg chg="mod">
          <ac:chgData name="Kolakowski, Artur" userId="9c34c8cc-b1df-44f6-bea5-dcf7a54ee35f" providerId="ADAL" clId="{3840EB45-74CA-49F5-8548-3DE287019A31}" dt="2022-12-08T10:52:03.949" v="21111" actId="790"/>
          <ac:spMkLst>
            <pc:docMk/>
            <pc:sldMk cId="3484757520" sldId="485"/>
            <ac:spMk id="9927" creationId="{8684829E-D952-4B77-B619-B84386A0907B}"/>
          </ac:spMkLst>
        </pc:spChg>
        <pc:spChg chg="mod">
          <ac:chgData name="Kolakowski, Artur" userId="9c34c8cc-b1df-44f6-bea5-dcf7a54ee35f" providerId="ADAL" clId="{3840EB45-74CA-49F5-8548-3DE287019A31}" dt="2022-12-08T10:52:03.953" v="21112" actId="790"/>
          <ac:spMkLst>
            <pc:docMk/>
            <pc:sldMk cId="3484757520" sldId="485"/>
            <ac:spMk id="9928" creationId="{EFDFDCEC-D22D-4215-A100-97F7E8F0F340}"/>
          </ac:spMkLst>
        </pc:spChg>
        <pc:spChg chg="mod">
          <ac:chgData name="Kolakowski, Artur" userId="9c34c8cc-b1df-44f6-bea5-dcf7a54ee35f" providerId="ADAL" clId="{3840EB45-74CA-49F5-8548-3DE287019A31}" dt="2022-12-08T10:52:03.956" v="21113" actId="790"/>
          <ac:spMkLst>
            <pc:docMk/>
            <pc:sldMk cId="3484757520" sldId="485"/>
            <ac:spMk id="9929" creationId="{8368FCC7-A7DE-4209-8F97-F13ADC2FEAE3}"/>
          </ac:spMkLst>
        </pc:spChg>
        <pc:spChg chg="mod">
          <ac:chgData name="Kolakowski, Artur" userId="9c34c8cc-b1df-44f6-bea5-dcf7a54ee35f" providerId="ADAL" clId="{3840EB45-74CA-49F5-8548-3DE287019A31}" dt="2022-12-08T10:52:03.960" v="21114" actId="790"/>
          <ac:spMkLst>
            <pc:docMk/>
            <pc:sldMk cId="3484757520" sldId="485"/>
            <ac:spMk id="9930" creationId="{EAC93247-0477-430D-878F-B142FAFB27FA}"/>
          </ac:spMkLst>
        </pc:spChg>
        <pc:spChg chg="mod">
          <ac:chgData name="Kolakowski, Artur" userId="9c34c8cc-b1df-44f6-bea5-dcf7a54ee35f" providerId="ADAL" clId="{3840EB45-74CA-49F5-8548-3DE287019A31}" dt="2022-12-08T10:52:03.963" v="21115" actId="790"/>
          <ac:spMkLst>
            <pc:docMk/>
            <pc:sldMk cId="3484757520" sldId="485"/>
            <ac:spMk id="9931" creationId="{575D851B-33EE-4714-B8D8-5AC784610921}"/>
          </ac:spMkLst>
        </pc:spChg>
        <pc:spChg chg="mod">
          <ac:chgData name="Kolakowski, Artur" userId="9c34c8cc-b1df-44f6-bea5-dcf7a54ee35f" providerId="ADAL" clId="{3840EB45-74CA-49F5-8548-3DE287019A31}" dt="2022-12-08T10:52:03.966" v="21116" actId="790"/>
          <ac:spMkLst>
            <pc:docMk/>
            <pc:sldMk cId="3484757520" sldId="485"/>
            <ac:spMk id="9932" creationId="{CDFADAC3-ED85-4A0E-98F7-E02C2CE41D87}"/>
          </ac:spMkLst>
        </pc:spChg>
        <pc:spChg chg="mod">
          <ac:chgData name="Kolakowski, Artur" userId="9c34c8cc-b1df-44f6-bea5-dcf7a54ee35f" providerId="ADAL" clId="{3840EB45-74CA-49F5-8548-3DE287019A31}" dt="2022-12-08T10:52:03.969" v="21117" actId="790"/>
          <ac:spMkLst>
            <pc:docMk/>
            <pc:sldMk cId="3484757520" sldId="485"/>
            <ac:spMk id="9933" creationId="{38BD6D6F-772B-4D6E-8F82-1E232573DAE7}"/>
          </ac:spMkLst>
        </pc:spChg>
        <pc:spChg chg="mod">
          <ac:chgData name="Kolakowski, Artur" userId="9c34c8cc-b1df-44f6-bea5-dcf7a54ee35f" providerId="ADAL" clId="{3840EB45-74CA-49F5-8548-3DE287019A31}" dt="2022-12-08T10:52:03.972" v="21118" actId="790"/>
          <ac:spMkLst>
            <pc:docMk/>
            <pc:sldMk cId="3484757520" sldId="485"/>
            <ac:spMk id="9934" creationId="{E87519ED-C0F9-4FB7-906C-97CB9E7F3BC5}"/>
          </ac:spMkLst>
        </pc:spChg>
        <pc:spChg chg="mod">
          <ac:chgData name="Kolakowski, Artur" userId="9c34c8cc-b1df-44f6-bea5-dcf7a54ee35f" providerId="ADAL" clId="{3840EB45-74CA-49F5-8548-3DE287019A31}" dt="2022-12-08T10:52:03.975" v="21119" actId="790"/>
          <ac:spMkLst>
            <pc:docMk/>
            <pc:sldMk cId="3484757520" sldId="485"/>
            <ac:spMk id="9935" creationId="{2CD3748F-F4E3-4D85-9E82-500F0873F369}"/>
          </ac:spMkLst>
        </pc:spChg>
        <pc:spChg chg="mod">
          <ac:chgData name="Kolakowski, Artur" userId="9c34c8cc-b1df-44f6-bea5-dcf7a54ee35f" providerId="ADAL" clId="{3840EB45-74CA-49F5-8548-3DE287019A31}" dt="2022-12-08T10:52:03.979" v="21120" actId="790"/>
          <ac:spMkLst>
            <pc:docMk/>
            <pc:sldMk cId="3484757520" sldId="485"/>
            <ac:spMk id="9936" creationId="{41E1210E-4250-4EA0-9350-28239C408D06}"/>
          </ac:spMkLst>
        </pc:spChg>
        <pc:spChg chg="mod">
          <ac:chgData name="Kolakowski, Artur" userId="9c34c8cc-b1df-44f6-bea5-dcf7a54ee35f" providerId="ADAL" clId="{3840EB45-74CA-49F5-8548-3DE287019A31}" dt="2022-12-08T10:52:03.982" v="21121" actId="790"/>
          <ac:spMkLst>
            <pc:docMk/>
            <pc:sldMk cId="3484757520" sldId="485"/>
            <ac:spMk id="9937" creationId="{17A3BC81-14B5-4E24-A313-88C98323DCA4}"/>
          </ac:spMkLst>
        </pc:spChg>
        <pc:spChg chg="mod">
          <ac:chgData name="Kolakowski, Artur" userId="9c34c8cc-b1df-44f6-bea5-dcf7a54ee35f" providerId="ADAL" clId="{3840EB45-74CA-49F5-8548-3DE287019A31}" dt="2022-12-08T10:52:03.986" v="21122" actId="790"/>
          <ac:spMkLst>
            <pc:docMk/>
            <pc:sldMk cId="3484757520" sldId="485"/>
            <ac:spMk id="9938" creationId="{F0BD9C66-D481-4CBC-AA9A-1E2E92DC7209}"/>
          </ac:spMkLst>
        </pc:spChg>
        <pc:spChg chg="mod">
          <ac:chgData name="Kolakowski, Artur" userId="9c34c8cc-b1df-44f6-bea5-dcf7a54ee35f" providerId="ADAL" clId="{3840EB45-74CA-49F5-8548-3DE287019A31}" dt="2022-12-08T10:52:03.989" v="21123" actId="790"/>
          <ac:spMkLst>
            <pc:docMk/>
            <pc:sldMk cId="3484757520" sldId="485"/>
            <ac:spMk id="9939" creationId="{0F7C7C27-5EDE-4AB8-81C8-88C4392356BE}"/>
          </ac:spMkLst>
        </pc:spChg>
        <pc:spChg chg="mod">
          <ac:chgData name="Kolakowski, Artur" userId="9c34c8cc-b1df-44f6-bea5-dcf7a54ee35f" providerId="ADAL" clId="{3840EB45-74CA-49F5-8548-3DE287019A31}" dt="2022-12-08T10:52:03.993" v="21124" actId="790"/>
          <ac:spMkLst>
            <pc:docMk/>
            <pc:sldMk cId="3484757520" sldId="485"/>
            <ac:spMk id="9940" creationId="{EA764003-B0F0-49C1-BA67-9D4EF69F15DA}"/>
          </ac:spMkLst>
        </pc:spChg>
        <pc:spChg chg="mod">
          <ac:chgData name="Kolakowski, Artur" userId="9c34c8cc-b1df-44f6-bea5-dcf7a54ee35f" providerId="ADAL" clId="{3840EB45-74CA-49F5-8548-3DE287019A31}" dt="2022-12-08T10:52:03.996" v="21125" actId="790"/>
          <ac:spMkLst>
            <pc:docMk/>
            <pc:sldMk cId="3484757520" sldId="485"/>
            <ac:spMk id="9941" creationId="{C141D3AC-55A0-4879-B867-72C0ACFE6772}"/>
          </ac:spMkLst>
        </pc:spChg>
        <pc:spChg chg="mod">
          <ac:chgData name="Kolakowski, Artur" userId="9c34c8cc-b1df-44f6-bea5-dcf7a54ee35f" providerId="ADAL" clId="{3840EB45-74CA-49F5-8548-3DE287019A31}" dt="2022-12-08T10:52:04" v="21126" actId="790"/>
          <ac:spMkLst>
            <pc:docMk/>
            <pc:sldMk cId="3484757520" sldId="485"/>
            <ac:spMk id="9942" creationId="{A39A9FF3-EF83-410F-8DB1-CB2796F1D594}"/>
          </ac:spMkLst>
        </pc:spChg>
        <pc:spChg chg="mod">
          <ac:chgData name="Kolakowski, Artur" userId="9c34c8cc-b1df-44f6-bea5-dcf7a54ee35f" providerId="ADAL" clId="{3840EB45-74CA-49F5-8548-3DE287019A31}" dt="2022-12-08T10:52:04.004" v="21127" actId="790"/>
          <ac:spMkLst>
            <pc:docMk/>
            <pc:sldMk cId="3484757520" sldId="485"/>
            <ac:spMk id="9943" creationId="{3407A8E7-8146-4C4A-9F57-A0E5AFF14545}"/>
          </ac:spMkLst>
        </pc:spChg>
        <pc:spChg chg="mod">
          <ac:chgData name="Kolakowski, Artur" userId="9c34c8cc-b1df-44f6-bea5-dcf7a54ee35f" providerId="ADAL" clId="{3840EB45-74CA-49F5-8548-3DE287019A31}" dt="2022-12-08T10:52:04.007" v="21128" actId="790"/>
          <ac:spMkLst>
            <pc:docMk/>
            <pc:sldMk cId="3484757520" sldId="485"/>
            <ac:spMk id="9944" creationId="{504704B1-FE11-44D8-A023-1092E3D55C25}"/>
          </ac:spMkLst>
        </pc:spChg>
        <pc:spChg chg="mod">
          <ac:chgData name="Kolakowski, Artur" userId="9c34c8cc-b1df-44f6-bea5-dcf7a54ee35f" providerId="ADAL" clId="{3840EB45-74CA-49F5-8548-3DE287019A31}" dt="2022-12-08T10:52:04.010" v="21129" actId="790"/>
          <ac:spMkLst>
            <pc:docMk/>
            <pc:sldMk cId="3484757520" sldId="485"/>
            <ac:spMk id="9945" creationId="{DAEF4CEE-7578-453E-86B3-00265C228479}"/>
          </ac:spMkLst>
        </pc:spChg>
        <pc:spChg chg="mod">
          <ac:chgData name="Kolakowski, Artur" userId="9c34c8cc-b1df-44f6-bea5-dcf7a54ee35f" providerId="ADAL" clId="{3840EB45-74CA-49F5-8548-3DE287019A31}" dt="2022-12-08T10:52:04.013" v="21130" actId="790"/>
          <ac:spMkLst>
            <pc:docMk/>
            <pc:sldMk cId="3484757520" sldId="485"/>
            <ac:spMk id="9946" creationId="{F3DAF37B-7D9E-4609-B7EE-7420FB93F090}"/>
          </ac:spMkLst>
        </pc:spChg>
        <pc:spChg chg="mod">
          <ac:chgData name="Kolakowski, Artur" userId="9c34c8cc-b1df-44f6-bea5-dcf7a54ee35f" providerId="ADAL" clId="{3840EB45-74CA-49F5-8548-3DE287019A31}" dt="2022-12-08T10:52:04.017" v="21131" actId="790"/>
          <ac:spMkLst>
            <pc:docMk/>
            <pc:sldMk cId="3484757520" sldId="485"/>
            <ac:spMk id="9947" creationId="{445AA86A-3F48-4317-8458-6EA8C3BD0A47}"/>
          </ac:spMkLst>
        </pc:spChg>
        <pc:spChg chg="mod">
          <ac:chgData name="Kolakowski, Artur" userId="9c34c8cc-b1df-44f6-bea5-dcf7a54ee35f" providerId="ADAL" clId="{3840EB45-74CA-49F5-8548-3DE287019A31}" dt="2022-12-08T10:52:04.021" v="21132" actId="790"/>
          <ac:spMkLst>
            <pc:docMk/>
            <pc:sldMk cId="3484757520" sldId="485"/>
            <ac:spMk id="9948" creationId="{9B041F41-64E8-4FC1-8E0B-A11A6BB4B74E}"/>
          </ac:spMkLst>
        </pc:spChg>
        <pc:spChg chg="mod">
          <ac:chgData name="Kolakowski, Artur" userId="9c34c8cc-b1df-44f6-bea5-dcf7a54ee35f" providerId="ADAL" clId="{3840EB45-74CA-49F5-8548-3DE287019A31}" dt="2022-12-08T10:52:04.024" v="21133" actId="790"/>
          <ac:spMkLst>
            <pc:docMk/>
            <pc:sldMk cId="3484757520" sldId="485"/>
            <ac:spMk id="9949" creationId="{C3B96946-470A-4877-9773-E68AAF691B98}"/>
          </ac:spMkLst>
        </pc:spChg>
        <pc:spChg chg="mod">
          <ac:chgData name="Kolakowski, Artur" userId="9c34c8cc-b1df-44f6-bea5-dcf7a54ee35f" providerId="ADAL" clId="{3840EB45-74CA-49F5-8548-3DE287019A31}" dt="2022-12-08T10:52:04.028" v="21134" actId="790"/>
          <ac:spMkLst>
            <pc:docMk/>
            <pc:sldMk cId="3484757520" sldId="485"/>
            <ac:spMk id="9950" creationId="{E84263ED-C509-4295-AFE7-C5E91672DA49}"/>
          </ac:spMkLst>
        </pc:spChg>
        <pc:spChg chg="mod">
          <ac:chgData name="Kolakowski, Artur" userId="9c34c8cc-b1df-44f6-bea5-dcf7a54ee35f" providerId="ADAL" clId="{3840EB45-74CA-49F5-8548-3DE287019A31}" dt="2022-12-08T10:52:04.032" v="21135" actId="790"/>
          <ac:spMkLst>
            <pc:docMk/>
            <pc:sldMk cId="3484757520" sldId="485"/>
            <ac:spMk id="9951" creationId="{A9D32381-6D13-45E9-8D67-1DB628DECC8D}"/>
          </ac:spMkLst>
        </pc:spChg>
        <pc:spChg chg="mod">
          <ac:chgData name="Kolakowski, Artur" userId="9c34c8cc-b1df-44f6-bea5-dcf7a54ee35f" providerId="ADAL" clId="{3840EB45-74CA-49F5-8548-3DE287019A31}" dt="2022-12-08T10:52:04.036" v="21136" actId="790"/>
          <ac:spMkLst>
            <pc:docMk/>
            <pc:sldMk cId="3484757520" sldId="485"/>
            <ac:spMk id="9952" creationId="{0DAC7124-027E-46D7-AAC6-E6FC7DD5029F}"/>
          </ac:spMkLst>
        </pc:spChg>
        <pc:spChg chg="mod">
          <ac:chgData name="Kolakowski, Artur" userId="9c34c8cc-b1df-44f6-bea5-dcf7a54ee35f" providerId="ADAL" clId="{3840EB45-74CA-49F5-8548-3DE287019A31}" dt="2022-12-08T10:52:04.039" v="21137" actId="790"/>
          <ac:spMkLst>
            <pc:docMk/>
            <pc:sldMk cId="3484757520" sldId="485"/>
            <ac:spMk id="9953" creationId="{33FFB2A1-D195-40FA-978D-2A5521899EE2}"/>
          </ac:spMkLst>
        </pc:spChg>
        <pc:spChg chg="mod">
          <ac:chgData name="Kolakowski, Artur" userId="9c34c8cc-b1df-44f6-bea5-dcf7a54ee35f" providerId="ADAL" clId="{3840EB45-74CA-49F5-8548-3DE287019A31}" dt="2022-12-08T10:52:04.042" v="21138" actId="790"/>
          <ac:spMkLst>
            <pc:docMk/>
            <pc:sldMk cId="3484757520" sldId="485"/>
            <ac:spMk id="9954" creationId="{8FC37896-EA3F-460E-94D0-D5B9DF50F87E}"/>
          </ac:spMkLst>
        </pc:spChg>
        <pc:spChg chg="mod">
          <ac:chgData name="Kolakowski, Artur" userId="9c34c8cc-b1df-44f6-bea5-dcf7a54ee35f" providerId="ADAL" clId="{3840EB45-74CA-49F5-8548-3DE287019A31}" dt="2022-12-08T10:52:04.045" v="21139" actId="790"/>
          <ac:spMkLst>
            <pc:docMk/>
            <pc:sldMk cId="3484757520" sldId="485"/>
            <ac:spMk id="9955" creationId="{C057B0CF-1863-40F3-8BD0-930E68259515}"/>
          </ac:spMkLst>
        </pc:spChg>
        <pc:spChg chg="mod">
          <ac:chgData name="Kolakowski, Artur" userId="9c34c8cc-b1df-44f6-bea5-dcf7a54ee35f" providerId="ADAL" clId="{3840EB45-74CA-49F5-8548-3DE287019A31}" dt="2022-12-08T10:52:04.049" v="21140" actId="790"/>
          <ac:spMkLst>
            <pc:docMk/>
            <pc:sldMk cId="3484757520" sldId="485"/>
            <ac:spMk id="9956" creationId="{92FFD31E-33B2-49CA-91D7-C9328E0F274F}"/>
          </ac:spMkLst>
        </pc:spChg>
        <pc:spChg chg="mod">
          <ac:chgData name="Kolakowski, Artur" userId="9c34c8cc-b1df-44f6-bea5-dcf7a54ee35f" providerId="ADAL" clId="{3840EB45-74CA-49F5-8548-3DE287019A31}" dt="2022-12-08T10:52:04.054" v="21141" actId="790"/>
          <ac:spMkLst>
            <pc:docMk/>
            <pc:sldMk cId="3484757520" sldId="485"/>
            <ac:spMk id="9957" creationId="{B3A2D746-DEAD-4776-B490-6D08AE62381A}"/>
          </ac:spMkLst>
        </pc:spChg>
        <pc:spChg chg="mod">
          <ac:chgData name="Kolakowski, Artur" userId="9c34c8cc-b1df-44f6-bea5-dcf7a54ee35f" providerId="ADAL" clId="{3840EB45-74CA-49F5-8548-3DE287019A31}" dt="2022-12-08T10:52:04.057" v="21142" actId="790"/>
          <ac:spMkLst>
            <pc:docMk/>
            <pc:sldMk cId="3484757520" sldId="485"/>
            <ac:spMk id="9958" creationId="{A6770BEB-9B53-4BD6-9A22-6BFF57987B1D}"/>
          </ac:spMkLst>
        </pc:spChg>
        <pc:spChg chg="mod">
          <ac:chgData name="Kolakowski, Artur" userId="9c34c8cc-b1df-44f6-bea5-dcf7a54ee35f" providerId="ADAL" clId="{3840EB45-74CA-49F5-8548-3DE287019A31}" dt="2022-12-08T10:52:04.062" v="21143" actId="790"/>
          <ac:spMkLst>
            <pc:docMk/>
            <pc:sldMk cId="3484757520" sldId="485"/>
            <ac:spMk id="9959" creationId="{64EF4DD8-95F2-4AF8-A046-806328583620}"/>
          </ac:spMkLst>
        </pc:spChg>
        <pc:spChg chg="mod">
          <ac:chgData name="Kolakowski, Artur" userId="9c34c8cc-b1df-44f6-bea5-dcf7a54ee35f" providerId="ADAL" clId="{3840EB45-74CA-49F5-8548-3DE287019A31}" dt="2022-12-08T10:52:04.065" v="21144" actId="790"/>
          <ac:spMkLst>
            <pc:docMk/>
            <pc:sldMk cId="3484757520" sldId="485"/>
            <ac:spMk id="9960" creationId="{3E276E37-A982-4EA9-898E-CB4BD923AE9E}"/>
          </ac:spMkLst>
        </pc:spChg>
        <pc:spChg chg="mod">
          <ac:chgData name="Kolakowski, Artur" userId="9c34c8cc-b1df-44f6-bea5-dcf7a54ee35f" providerId="ADAL" clId="{3840EB45-74CA-49F5-8548-3DE287019A31}" dt="2022-12-08T10:52:04.071" v="21145" actId="790"/>
          <ac:spMkLst>
            <pc:docMk/>
            <pc:sldMk cId="3484757520" sldId="485"/>
            <ac:spMk id="9961" creationId="{9066D0DA-900D-42D6-A8DB-ABB80057379C}"/>
          </ac:spMkLst>
        </pc:spChg>
        <pc:spChg chg="mod">
          <ac:chgData name="Kolakowski, Artur" userId="9c34c8cc-b1df-44f6-bea5-dcf7a54ee35f" providerId="ADAL" clId="{3840EB45-74CA-49F5-8548-3DE287019A31}" dt="2022-12-08T10:52:04.075" v="21146" actId="790"/>
          <ac:spMkLst>
            <pc:docMk/>
            <pc:sldMk cId="3484757520" sldId="485"/>
            <ac:spMk id="9962" creationId="{8EE903F8-AA6A-4D29-8B5F-3B7527838FFA}"/>
          </ac:spMkLst>
        </pc:spChg>
        <pc:spChg chg="mod">
          <ac:chgData name="Kolakowski, Artur" userId="9c34c8cc-b1df-44f6-bea5-dcf7a54ee35f" providerId="ADAL" clId="{3840EB45-74CA-49F5-8548-3DE287019A31}" dt="2022-12-08T10:52:04.079" v="21147" actId="790"/>
          <ac:spMkLst>
            <pc:docMk/>
            <pc:sldMk cId="3484757520" sldId="485"/>
            <ac:spMk id="9963" creationId="{62E19952-FB5A-466B-A6EA-8CFBA5556B50}"/>
          </ac:spMkLst>
        </pc:spChg>
        <pc:spChg chg="mod">
          <ac:chgData name="Kolakowski, Artur" userId="9c34c8cc-b1df-44f6-bea5-dcf7a54ee35f" providerId="ADAL" clId="{3840EB45-74CA-49F5-8548-3DE287019A31}" dt="2022-12-08T10:52:04.082" v="21148" actId="790"/>
          <ac:spMkLst>
            <pc:docMk/>
            <pc:sldMk cId="3484757520" sldId="485"/>
            <ac:spMk id="9964" creationId="{4B4C3238-501A-42D0-9097-53A041625B37}"/>
          </ac:spMkLst>
        </pc:spChg>
        <pc:spChg chg="mod">
          <ac:chgData name="Kolakowski, Artur" userId="9c34c8cc-b1df-44f6-bea5-dcf7a54ee35f" providerId="ADAL" clId="{3840EB45-74CA-49F5-8548-3DE287019A31}" dt="2022-12-08T10:52:04.086" v="21149" actId="790"/>
          <ac:spMkLst>
            <pc:docMk/>
            <pc:sldMk cId="3484757520" sldId="485"/>
            <ac:spMk id="9965" creationId="{FDF54460-C649-4CC8-80FB-E572C90450C1}"/>
          </ac:spMkLst>
        </pc:spChg>
        <pc:spChg chg="mod">
          <ac:chgData name="Kolakowski, Artur" userId="9c34c8cc-b1df-44f6-bea5-dcf7a54ee35f" providerId="ADAL" clId="{3840EB45-74CA-49F5-8548-3DE287019A31}" dt="2022-12-08T10:52:04.090" v="21150" actId="790"/>
          <ac:spMkLst>
            <pc:docMk/>
            <pc:sldMk cId="3484757520" sldId="485"/>
            <ac:spMk id="9966" creationId="{CE9FF3AF-C8C9-4F19-B912-BD16B2010FD7}"/>
          </ac:spMkLst>
        </pc:spChg>
        <pc:spChg chg="mod">
          <ac:chgData name="Kolakowski, Artur" userId="9c34c8cc-b1df-44f6-bea5-dcf7a54ee35f" providerId="ADAL" clId="{3840EB45-74CA-49F5-8548-3DE287019A31}" dt="2022-12-08T10:52:04.093" v="21151" actId="790"/>
          <ac:spMkLst>
            <pc:docMk/>
            <pc:sldMk cId="3484757520" sldId="485"/>
            <ac:spMk id="9967" creationId="{D8ADD401-8CF1-4C54-86E4-10AABD58D980}"/>
          </ac:spMkLst>
        </pc:spChg>
        <pc:spChg chg="mod">
          <ac:chgData name="Kolakowski, Artur" userId="9c34c8cc-b1df-44f6-bea5-dcf7a54ee35f" providerId="ADAL" clId="{3840EB45-74CA-49F5-8548-3DE287019A31}" dt="2022-12-08T10:52:04.098" v="21152" actId="790"/>
          <ac:spMkLst>
            <pc:docMk/>
            <pc:sldMk cId="3484757520" sldId="485"/>
            <ac:spMk id="9968" creationId="{C3DB3B87-ECFF-427C-A8C7-B8ACA4EC55B4}"/>
          </ac:spMkLst>
        </pc:spChg>
        <pc:spChg chg="mod">
          <ac:chgData name="Kolakowski, Artur" userId="9c34c8cc-b1df-44f6-bea5-dcf7a54ee35f" providerId="ADAL" clId="{3840EB45-74CA-49F5-8548-3DE287019A31}" dt="2022-12-08T10:52:04.102" v="21153" actId="790"/>
          <ac:spMkLst>
            <pc:docMk/>
            <pc:sldMk cId="3484757520" sldId="485"/>
            <ac:spMk id="9969" creationId="{D167BF1B-C644-4AF9-8889-1A13FCE1F4A3}"/>
          </ac:spMkLst>
        </pc:spChg>
        <pc:spChg chg="mod">
          <ac:chgData name="Kolakowski, Artur" userId="9c34c8cc-b1df-44f6-bea5-dcf7a54ee35f" providerId="ADAL" clId="{3840EB45-74CA-49F5-8548-3DE287019A31}" dt="2022-12-08T10:52:04.106" v="21154" actId="790"/>
          <ac:spMkLst>
            <pc:docMk/>
            <pc:sldMk cId="3484757520" sldId="485"/>
            <ac:spMk id="9970" creationId="{D842A4AF-5BC0-46D6-AD73-3BF2A14D72E4}"/>
          </ac:spMkLst>
        </pc:spChg>
        <pc:spChg chg="mod">
          <ac:chgData name="Kolakowski, Artur" userId="9c34c8cc-b1df-44f6-bea5-dcf7a54ee35f" providerId="ADAL" clId="{3840EB45-74CA-49F5-8548-3DE287019A31}" dt="2022-12-08T10:52:04.110" v="21155" actId="790"/>
          <ac:spMkLst>
            <pc:docMk/>
            <pc:sldMk cId="3484757520" sldId="485"/>
            <ac:spMk id="9971" creationId="{061E5E9E-C5E6-4B28-8B95-3D390DCD118A}"/>
          </ac:spMkLst>
        </pc:spChg>
        <pc:spChg chg="mod">
          <ac:chgData name="Kolakowski, Artur" userId="9c34c8cc-b1df-44f6-bea5-dcf7a54ee35f" providerId="ADAL" clId="{3840EB45-74CA-49F5-8548-3DE287019A31}" dt="2022-12-08T10:52:04.113" v="21156" actId="790"/>
          <ac:spMkLst>
            <pc:docMk/>
            <pc:sldMk cId="3484757520" sldId="485"/>
            <ac:spMk id="9972" creationId="{50B82DBE-396A-4EDF-BD5E-437BEF5A13EE}"/>
          </ac:spMkLst>
        </pc:spChg>
        <pc:spChg chg="mod">
          <ac:chgData name="Kolakowski, Artur" userId="9c34c8cc-b1df-44f6-bea5-dcf7a54ee35f" providerId="ADAL" clId="{3840EB45-74CA-49F5-8548-3DE287019A31}" dt="2022-12-08T10:52:04.116" v="21157" actId="790"/>
          <ac:spMkLst>
            <pc:docMk/>
            <pc:sldMk cId="3484757520" sldId="485"/>
            <ac:spMk id="9973" creationId="{F9BED2A8-CB36-4EA1-B513-6E45D6891990}"/>
          </ac:spMkLst>
        </pc:spChg>
        <pc:spChg chg="mod">
          <ac:chgData name="Kolakowski, Artur" userId="9c34c8cc-b1df-44f6-bea5-dcf7a54ee35f" providerId="ADAL" clId="{3840EB45-74CA-49F5-8548-3DE287019A31}" dt="2022-12-08T10:52:04.121" v="21158" actId="790"/>
          <ac:spMkLst>
            <pc:docMk/>
            <pc:sldMk cId="3484757520" sldId="485"/>
            <ac:spMk id="9974" creationId="{BC990F71-677E-4EC8-88A1-C626877A9358}"/>
          </ac:spMkLst>
        </pc:spChg>
        <pc:spChg chg="mod">
          <ac:chgData name="Kolakowski, Artur" userId="9c34c8cc-b1df-44f6-bea5-dcf7a54ee35f" providerId="ADAL" clId="{3840EB45-74CA-49F5-8548-3DE287019A31}" dt="2022-12-08T10:52:04.124" v="21159" actId="790"/>
          <ac:spMkLst>
            <pc:docMk/>
            <pc:sldMk cId="3484757520" sldId="485"/>
            <ac:spMk id="9975" creationId="{7118A151-7C3C-4E09-907F-36A33B617AC1}"/>
          </ac:spMkLst>
        </pc:spChg>
        <pc:spChg chg="mod">
          <ac:chgData name="Kolakowski, Artur" userId="9c34c8cc-b1df-44f6-bea5-dcf7a54ee35f" providerId="ADAL" clId="{3840EB45-74CA-49F5-8548-3DE287019A31}" dt="2022-12-08T10:52:04.128" v="21160" actId="790"/>
          <ac:spMkLst>
            <pc:docMk/>
            <pc:sldMk cId="3484757520" sldId="485"/>
            <ac:spMk id="9976" creationId="{1E14379B-25F7-4BD7-A104-F60126428266}"/>
          </ac:spMkLst>
        </pc:spChg>
        <pc:spChg chg="mod">
          <ac:chgData name="Kolakowski, Artur" userId="9c34c8cc-b1df-44f6-bea5-dcf7a54ee35f" providerId="ADAL" clId="{3840EB45-74CA-49F5-8548-3DE287019A31}" dt="2022-12-08T10:52:04.130" v="21161" actId="790"/>
          <ac:spMkLst>
            <pc:docMk/>
            <pc:sldMk cId="3484757520" sldId="485"/>
            <ac:spMk id="9977" creationId="{D896CF37-9000-4B97-83F0-8353A329D627}"/>
          </ac:spMkLst>
        </pc:spChg>
        <pc:spChg chg="mod">
          <ac:chgData name="Kolakowski, Artur" userId="9c34c8cc-b1df-44f6-bea5-dcf7a54ee35f" providerId="ADAL" clId="{3840EB45-74CA-49F5-8548-3DE287019A31}" dt="2022-12-08T10:52:04.134" v="21162" actId="790"/>
          <ac:spMkLst>
            <pc:docMk/>
            <pc:sldMk cId="3484757520" sldId="485"/>
            <ac:spMk id="9978" creationId="{1A8888B5-EB9C-45E3-9FEB-1508A153246E}"/>
          </ac:spMkLst>
        </pc:spChg>
        <pc:spChg chg="mod">
          <ac:chgData name="Kolakowski, Artur" userId="9c34c8cc-b1df-44f6-bea5-dcf7a54ee35f" providerId="ADAL" clId="{3840EB45-74CA-49F5-8548-3DE287019A31}" dt="2022-12-08T10:52:04.138" v="21163" actId="790"/>
          <ac:spMkLst>
            <pc:docMk/>
            <pc:sldMk cId="3484757520" sldId="485"/>
            <ac:spMk id="9979" creationId="{19F9AB79-ABB9-4077-86AD-0A7BAD3D49E6}"/>
          </ac:spMkLst>
        </pc:spChg>
        <pc:spChg chg="mod">
          <ac:chgData name="Kolakowski, Artur" userId="9c34c8cc-b1df-44f6-bea5-dcf7a54ee35f" providerId="ADAL" clId="{3840EB45-74CA-49F5-8548-3DE287019A31}" dt="2022-12-08T10:52:04.141" v="21164" actId="790"/>
          <ac:spMkLst>
            <pc:docMk/>
            <pc:sldMk cId="3484757520" sldId="485"/>
            <ac:spMk id="9980" creationId="{59E1968D-8D7F-4F11-9F99-5BFD23327B2F}"/>
          </ac:spMkLst>
        </pc:spChg>
        <pc:spChg chg="mod">
          <ac:chgData name="Kolakowski, Artur" userId="9c34c8cc-b1df-44f6-bea5-dcf7a54ee35f" providerId="ADAL" clId="{3840EB45-74CA-49F5-8548-3DE287019A31}" dt="2022-12-08T10:52:04.145" v="21165" actId="790"/>
          <ac:spMkLst>
            <pc:docMk/>
            <pc:sldMk cId="3484757520" sldId="485"/>
            <ac:spMk id="9981" creationId="{5C288904-69AF-4F48-B600-359F7523C25E}"/>
          </ac:spMkLst>
        </pc:spChg>
        <pc:spChg chg="mod">
          <ac:chgData name="Kolakowski, Artur" userId="9c34c8cc-b1df-44f6-bea5-dcf7a54ee35f" providerId="ADAL" clId="{3840EB45-74CA-49F5-8548-3DE287019A31}" dt="2022-12-08T10:52:04.147" v="21166" actId="790"/>
          <ac:spMkLst>
            <pc:docMk/>
            <pc:sldMk cId="3484757520" sldId="485"/>
            <ac:spMk id="9982" creationId="{55AA5444-6B94-4FE0-8CF0-B58EB9F5FCD6}"/>
          </ac:spMkLst>
        </pc:spChg>
        <pc:spChg chg="mod">
          <ac:chgData name="Kolakowski, Artur" userId="9c34c8cc-b1df-44f6-bea5-dcf7a54ee35f" providerId="ADAL" clId="{3840EB45-74CA-49F5-8548-3DE287019A31}" dt="2022-12-08T10:52:04.152" v="21167" actId="790"/>
          <ac:spMkLst>
            <pc:docMk/>
            <pc:sldMk cId="3484757520" sldId="485"/>
            <ac:spMk id="9983" creationId="{4594E4F0-96D1-418C-A60B-20B7B8F85AF0}"/>
          </ac:spMkLst>
        </pc:spChg>
        <pc:spChg chg="mod">
          <ac:chgData name="Kolakowski, Artur" userId="9c34c8cc-b1df-44f6-bea5-dcf7a54ee35f" providerId="ADAL" clId="{3840EB45-74CA-49F5-8548-3DE287019A31}" dt="2022-12-08T10:52:04.155" v="21168" actId="790"/>
          <ac:spMkLst>
            <pc:docMk/>
            <pc:sldMk cId="3484757520" sldId="485"/>
            <ac:spMk id="9984" creationId="{2D1D3802-4471-4AFA-954C-B2BA3A4590EC}"/>
          </ac:spMkLst>
        </pc:spChg>
        <pc:spChg chg="mod">
          <ac:chgData name="Kolakowski, Artur" userId="9c34c8cc-b1df-44f6-bea5-dcf7a54ee35f" providerId="ADAL" clId="{3840EB45-74CA-49F5-8548-3DE287019A31}" dt="2022-12-08T10:52:04.160" v="21169" actId="790"/>
          <ac:spMkLst>
            <pc:docMk/>
            <pc:sldMk cId="3484757520" sldId="485"/>
            <ac:spMk id="9985" creationId="{E78203CC-973E-44C1-BCC1-BD94AFBB5EFE}"/>
          </ac:spMkLst>
        </pc:spChg>
        <pc:spChg chg="mod">
          <ac:chgData name="Kolakowski, Artur" userId="9c34c8cc-b1df-44f6-bea5-dcf7a54ee35f" providerId="ADAL" clId="{3840EB45-74CA-49F5-8548-3DE287019A31}" dt="2022-12-08T10:52:04.163" v="21170" actId="790"/>
          <ac:spMkLst>
            <pc:docMk/>
            <pc:sldMk cId="3484757520" sldId="485"/>
            <ac:spMk id="9986" creationId="{A49ED4B4-D709-4157-BC83-55365A520997}"/>
          </ac:spMkLst>
        </pc:spChg>
        <pc:spChg chg="mod">
          <ac:chgData name="Kolakowski, Artur" userId="9c34c8cc-b1df-44f6-bea5-dcf7a54ee35f" providerId="ADAL" clId="{3840EB45-74CA-49F5-8548-3DE287019A31}" dt="2022-12-08T10:52:04.166" v="21171" actId="790"/>
          <ac:spMkLst>
            <pc:docMk/>
            <pc:sldMk cId="3484757520" sldId="485"/>
            <ac:spMk id="9987" creationId="{0C1CCD99-5871-474B-9260-31FCB13A303E}"/>
          </ac:spMkLst>
        </pc:spChg>
        <pc:spChg chg="mod">
          <ac:chgData name="Kolakowski, Artur" userId="9c34c8cc-b1df-44f6-bea5-dcf7a54ee35f" providerId="ADAL" clId="{3840EB45-74CA-49F5-8548-3DE287019A31}" dt="2022-12-08T10:52:04.170" v="21172" actId="790"/>
          <ac:spMkLst>
            <pc:docMk/>
            <pc:sldMk cId="3484757520" sldId="485"/>
            <ac:spMk id="9988" creationId="{CCE8030C-23E5-43A8-A6C1-A631C79F8022}"/>
          </ac:spMkLst>
        </pc:spChg>
        <pc:spChg chg="mod">
          <ac:chgData name="Kolakowski, Artur" userId="9c34c8cc-b1df-44f6-bea5-dcf7a54ee35f" providerId="ADAL" clId="{3840EB45-74CA-49F5-8548-3DE287019A31}" dt="2022-12-08T10:52:04.173" v="21173" actId="790"/>
          <ac:spMkLst>
            <pc:docMk/>
            <pc:sldMk cId="3484757520" sldId="485"/>
            <ac:spMk id="9989" creationId="{F07C90FA-8C23-4351-8991-409F4D6EC05A}"/>
          </ac:spMkLst>
        </pc:spChg>
        <pc:spChg chg="mod">
          <ac:chgData name="Kolakowski, Artur" userId="9c34c8cc-b1df-44f6-bea5-dcf7a54ee35f" providerId="ADAL" clId="{3840EB45-74CA-49F5-8548-3DE287019A31}" dt="2022-12-08T10:52:04.176" v="21174" actId="790"/>
          <ac:spMkLst>
            <pc:docMk/>
            <pc:sldMk cId="3484757520" sldId="485"/>
            <ac:spMk id="9990" creationId="{E540723B-A1F3-4751-855D-475D13E03A1F}"/>
          </ac:spMkLst>
        </pc:spChg>
        <pc:spChg chg="mod">
          <ac:chgData name="Kolakowski, Artur" userId="9c34c8cc-b1df-44f6-bea5-dcf7a54ee35f" providerId="ADAL" clId="{3840EB45-74CA-49F5-8548-3DE287019A31}" dt="2022-12-08T10:52:04.178" v="21175" actId="790"/>
          <ac:spMkLst>
            <pc:docMk/>
            <pc:sldMk cId="3484757520" sldId="485"/>
            <ac:spMk id="9991" creationId="{805323AA-CE06-4396-B177-B280192AF132}"/>
          </ac:spMkLst>
        </pc:spChg>
        <pc:spChg chg="mod">
          <ac:chgData name="Kolakowski, Artur" userId="9c34c8cc-b1df-44f6-bea5-dcf7a54ee35f" providerId="ADAL" clId="{3840EB45-74CA-49F5-8548-3DE287019A31}" dt="2022-12-08T10:52:04.183" v="21176" actId="790"/>
          <ac:spMkLst>
            <pc:docMk/>
            <pc:sldMk cId="3484757520" sldId="485"/>
            <ac:spMk id="9992" creationId="{D4A36D9E-BBA5-4996-AB6F-F3C3BCD0CAA2}"/>
          </ac:spMkLst>
        </pc:spChg>
        <pc:spChg chg="mod">
          <ac:chgData name="Kolakowski, Artur" userId="9c34c8cc-b1df-44f6-bea5-dcf7a54ee35f" providerId="ADAL" clId="{3840EB45-74CA-49F5-8548-3DE287019A31}" dt="2022-12-08T10:52:04.186" v="21177" actId="790"/>
          <ac:spMkLst>
            <pc:docMk/>
            <pc:sldMk cId="3484757520" sldId="485"/>
            <ac:spMk id="9993" creationId="{AFF46CB3-D6DB-4512-BACB-1DBF2EAF0B5B}"/>
          </ac:spMkLst>
        </pc:spChg>
        <pc:spChg chg="mod">
          <ac:chgData name="Kolakowski, Artur" userId="9c34c8cc-b1df-44f6-bea5-dcf7a54ee35f" providerId="ADAL" clId="{3840EB45-74CA-49F5-8548-3DE287019A31}" dt="2022-12-08T10:52:04.190" v="21178" actId="790"/>
          <ac:spMkLst>
            <pc:docMk/>
            <pc:sldMk cId="3484757520" sldId="485"/>
            <ac:spMk id="9994" creationId="{46D22F07-E062-4974-AA3B-C4E95B758020}"/>
          </ac:spMkLst>
        </pc:spChg>
        <pc:spChg chg="mod">
          <ac:chgData name="Kolakowski, Artur" userId="9c34c8cc-b1df-44f6-bea5-dcf7a54ee35f" providerId="ADAL" clId="{3840EB45-74CA-49F5-8548-3DE287019A31}" dt="2022-12-08T10:52:04.194" v="21179" actId="790"/>
          <ac:spMkLst>
            <pc:docMk/>
            <pc:sldMk cId="3484757520" sldId="485"/>
            <ac:spMk id="9995" creationId="{6F134802-00FB-4A67-9290-99F960925642}"/>
          </ac:spMkLst>
        </pc:spChg>
        <pc:spChg chg="mod">
          <ac:chgData name="Kolakowski, Artur" userId="9c34c8cc-b1df-44f6-bea5-dcf7a54ee35f" providerId="ADAL" clId="{3840EB45-74CA-49F5-8548-3DE287019A31}" dt="2022-12-08T10:52:04.196" v="21180" actId="790"/>
          <ac:spMkLst>
            <pc:docMk/>
            <pc:sldMk cId="3484757520" sldId="485"/>
            <ac:spMk id="9996" creationId="{606F4247-9334-41A6-BE2C-945BD1EFB8C6}"/>
          </ac:spMkLst>
        </pc:spChg>
        <pc:spChg chg="mod">
          <ac:chgData name="Kolakowski, Artur" userId="9c34c8cc-b1df-44f6-bea5-dcf7a54ee35f" providerId="ADAL" clId="{3840EB45-74CA-49F5-8548-3DE287019A31}" dt="2022-12-08T10:52:04.201" v="21181" actId="790"/>
          <ac:spMkLst>
            <pc:docMk/>
            <pc:sldMk cId="3484757520" sldId="485"/>
            <ac:spMk id="9997" creationId="{E47F5B90-BF18-45B0-BDE1-DD7BCBD5BDDD}"/>
          </ac:spMkLst>
        </pc:spChg>
        <pc:spChg chg="mod">
          <ac:chgData name="Kolakowski, Artur" userId="9c34c8cc-b1df-44f6-bea5-dcf7a54ee35f" providerId="ADAL" clId="{3840EB45-74CA-49F5-8548-3DE287019A31}" dt="2022-12-08T10:52:04.204" v="21182" actId="790"/>
          <ac:spMkLst>
            <pc:docMk/>
            <pc:sldMk cId="3484757520" sldId="485"/>
            <ac:spMk id="9998" creationId="{0A29C772-64FB-490E-9EC8-1259F2A7B5DA}"/>
          </ac:spMkLst>
        </pc:spChg>
        <pc:spChg chg="mod">
          <ac:chgData name="Kolakowski, Artur" userId="9c34c8cc-b1df-44f6-bea5-dcf7a54ee35f" providerId="ADAL" clId="{3840EB45-74CA-49F5-8548-3DE287019A31}" dt="2022-12-08T10:52:04.208" v="21183" actId="790"/>
          <ac:spMkLst>
            <pc:docMk/>
            <pc:sldMk cId="3484757520" sldId="485"/>
            <ac:spMk id="9999" creationId="{CEE5CAB9-4246-4ECB-AFAC-52152A6B3637}"/>
          </ac:spMkLst>
        </pc:spChg>
        <pc:spChg chg="mod">
          <ac:chgData name="Kolakowski, Artur" userId="9c34c8cc-b1df-44f6-bea5-dcf7a54ee35f" providerId="ADAL" clId="{3840EB45-74CA-49F5-8548-3DE287019A31}" dt="2022-12-08T10:52:04.210" v="21184" actId="790"/>
          <ac:spMkLst>
            <pc:docMk/>
            <pc:sldMk cId="3484757520" sldId="485"/>
            <ac:spMk id="10000" creationId="{BB6E35B8-755B-4C98-BE64-44140B81608F}"/>
          </ac:spMkLst>
        </pc:spChg>
        <pc:spChg chg="mod">
          <ac:chgData name="Kolakowski, Artur" userId="9c34c8cc-b1df-44f6-bea5-dcf7a54ee35f" providerId="ADAL" clId="{3840EB45-74CA-49F5-8548-3DE287019A31}" dt="2022-12-08T10:52:04.213" v="21185" actId="790"/>
          <ac:spMkLst>
            <pc:docMk/>
            <pc:sldMk cId="3484757520" sldId="485"/>
            <ac:spMk id="10001" creationId="{EC8EB2C3-6D66-459E-B49C-1E79AFC37636}"/>
          </ac:spMkLst>
        </pc:spChg>
        <pc:spChg chg="mod">
          <ac:chgData name="Kolakowski, Artur" userId="9c34c8cc-b1df-44f6-bea5-dcf7a54ee35f" providerId="ADAL" clId="{3840EB45-74CA-49F5-8548-3DE287019A31}" dt="2022-12-08T10:52:04.216" v="21186" actId="790"/>
          <ac:spMkLst>
            <pc:docMk/>
            <pc:sldMk cId="3484757520" sldId="485"/>
            <ac:spMk id="10002" creationId="{A79E1ACE-07AA-4B45-BC32-254225CE935E}"/>
          </ac:spMkLst>
        </pc:spChg>
        <pc:spChg chg="mod">
          <ac:chgData name="Kolakowski, Artur" userId="9c34c8cc-b1df-44f6-bea5-dcf7a54ee35f" providerId="ADAL" clId="{3840EB45-74CA-49F5-8548-3DE287019A31}" dt="2022-12-08T10:52:04.220" v="21187" actId="790"/>
          <ac:spMkLst>
            <pc:docMk/>
            <pc:sldMk cId="3484757520" sldId="485"/>
            <ac:spMk id="10003" creationId="{C39B4FDA-4E05-4177-B87E-D91F59CB7E80}"/>
          </ac:spMkLst>
        </pc:spChg>
        <pc:spChg chg="mod">
          <ac:chgData name="Kolakowski, Artur" userId="9c34c8cc-b1df-44f6-bea5-dcf7a54ee35f" providerId="ADAL" clId="{3840EB45-74CA-49F5-8548-3DE287019A31}" dt="2022-12-08T10:52:04.224" v="21188" actId="790"/>
          <ac:spMkLst>
            <pc:docMk/>
            <pc:sldMk cId="3484757520" sldId="485"/>
            <ac:spMk id="10004" creationId="{105FF4A5-A803-4E3F-94FC-B8A1405160DE}"/>
          </ac:spMkLst>
        </pc:spChg>
        <pc:spChg chg="mod">
          <ac:chgData name="Kolakowski, Artur" userId="9c34c8cc-b1df-44f6-bea5-dcf7a54ee35f" providerId="ADAL" clId="{3840EB45-74CA-49F5-8548-3DE287019A31}" dt="2022-12-08T10:52:04.226" v="21189" actId="790"/>
          <ac:spMkLst>
            <pc:docMk/>
            <pc:sldMk cId="3484757520" sldId="485"/>
            <ac:spMk id="10005" creationId="{B38C5F90-C6FE-49F1-BB18-30A426360093}"/>
          </ac:spMkLst>
        </pc:spChg>
        <pc:spChg chg="mod">
          <ac:chgData name="Kolakowski, Artur" userId="9c34c8cc-b1df-44f6-bea5-dcf7a54ee35f" providerId="ADAL" clId="{3840EB45-74CA-49F5-8548-3DE287019A31}" dt="2022-12-08T10:52:04.230" v="21190" actId="790"/>
          <ac:spMkLst>
            <pc:docMk/>
            <pc:sldMk cId="3484757520" sldId="485"/>
            <ac:spMk id="10006" creationId="{650F0F08-C4EB-4629-B91B-9718521A1086}"/>
          </ac:spMkLst>
        </pc:spChg>
        <pc:spChg chg="mod">
          <ac:chgData name="Kolakowski, Artur" userId="9c34c8cc-b1df-44f6-bea5-dcf7a54ee35f" providerId="ADAL" clId="{3840EB45-74CA-49F5-8548-3DE287019A31}" dt="2022-12-08T10:52:04.233" v="21191" actId="790"/>
          <ac:spMkLst>
            <pc:docMk/>
            <pc:sldMk cId="3484757520" sldId="485"/>
            <ac:spMk id="10007" creationId="{50800C82-EA1E-4F17-8167-75F4F53164D6}"/>
          </ac:spMkLst>
        </pc:spChg>
        <pc:spChg chg="mod">
          <ac:chgData name="Kolakowski, Artur" userId="9c34c8cc-b1df-44f6-bea5-dcf7a54ee35f" providerId="ADAL" clId="{3840EB45-74CA-49F5-8548-3DE287019A31}" dt="2022-12-08T10:52:04.236" v="21192" actId="790"/>
          <ac:spMkLst>
            <pc:docMk/>
            <pc:sldMk cId="3484757520" sldId="485"/>
            <ac:spMk id="10008" creationId="{BA6D7478-9CD8-4CE6-B366-54CD78AC5196}"/>
          </ac:spMkLst>
        </pc:spChg>
        <pc:spChg chg="mod">
          <ac:chgData name="Kolakowski, Artur" userId="9c34c8cc-b1df-44f6-bea5-dcf7a54ee35f" providerId="ADAL" clId="{3840EB45-74CA-49F5-8548-3DE287019A31}" dt="2022-12-08T10:52:04.240" v="21193" actId="790"/>
          <ac:spMkLst>
            <pc:docMk/>
            <pc:sldMk cId="3484757520" sldId="485"/>
            <ac:spMk id="10009" creationId="{EAFF2ACF-D672-43A0-B25C-1339DE896445}"/>
          </ac:spMkLst>
        </pc:spChg>
        <pc:spChg chg="mod">
          <ac:chgData name="Kolakowski, Artur" userId="9c34c8cc-b1df-44f6-bea5-dcf7a54ee35f" providerId="ADAL" clId="{3840EB45-74CA-49F5-8548-3DE287019A31}" dt="2022-12-08T10:52:04.244" v="21194" actId="790"/>
          <ac:spMkLst>
            <pc:docMk/>
            <pc:sldMk cId="3484757520" sldId="485"/>
            <ac:spMk id="10010" creationId="{B9F26AF9-275F-4CE4-8E76-E40F969064A6}"/>
          </ac:spMkLst>
        </pc:spChg>
        <pc:spChg chg="mod">
          <ac:chgData name="Kolakowski, Artur" userId="9c34c8cc-b1df-44f6-bea5-dcf7a54ee35f" providerId="ADAL" clId="{3840EB45-74CA-49F5-8548-3DE287019A31}" dt="2022-12-08T10:52:04.246" v="21195" actId="790"/>
          <ac:spMkLst>
            <pc:docMk/>
            <pc:sldMk cId="3484757520" sldId="485"/>
            <ac:spMk id="10011" creationId="{6D3FE3C4-D669-48C4-9B5C-340CDB3DCC7A}"/>
          </ac:spMkLst>
        </pc:spChg>
        <pc:spChg chg="mod">
          <ac:chgData name="Kolakowski, Artur" userId="9c34c8cc-b1df-44f6-bea5-dcf7a54ee35f" providerId="ADAL" clId="{3840EB45-74CA-49F5-8548-3DE287019A31}" dt="2022-12-08T10:52:04.251" v="21196" actId="790"/>
          <ac:spMkLst>
            <pc:docMk/>
            <pc:sldMk cId="3484757520" sldId="485"/>
            <ac:spMk id="10012" creationId="{AD1821DE-D4CE-4778-8557-C49207AF46AB}"/>
          </ac:spMkLst>
        </pc:spChg>
        <pc:spChg chg="mod">
          <ac:chgData name="Kolakowski, Artur" userId="9c34c8cc-b1df-44f6-bea5-dcf7a54ee35f" providerId="ADAL" clId="{3840EB45-74CA-49F5-8548-3DE287019A31}" dt="2022-12-08T10:52:04.255" v="21197" actId="790"/>
          <ac:spMkLst>
            <pc:docMk/>
            <pc:sldMk cId="3484757520" sldId="485"/>
            <ac:spMk id="10013" creationId="{F5D0B260-272F-4C2F-8B2F-CA7A0816D334}"/>
          </ac:spMkLst>
        </pc:spChg>
        <pc:spChg chg="mod">
          <ac:chgData name="Kolakowski, Artur" userId="9c34c8cc-b1df-44f6-bea5-dcf7a54ee35f" providerId="ADAL" clId="{3840EB45-74CA-49F5-8548-3DE287019A31}" dt="2022-12-08T10:52:04.258" v="21198" actId="790"/>
          <ac:spMkLst>
            <pc:docMk/>
            <pc:sldMk cId="3484757520" sldId="485"/>
            <ac:spMk id="10014" creationId="{60E3B2DE-E3DB-4915-A1F7-A79E9CAE9FEF}"/>
          </ac:spMkLst>
        </pc:spChg>
        <pc:spChg chg="mod">
          <ac:chgData name="Kolakowski, Artur" userId="9c34c8cc-b1df-44f6-bea5-dcf7a54ee35f" providerId="ADAL" clId="{3840EB45-74CA-49F5-8548-3DE287019A31}" dt="2022-12-08T10:52:04.261" v="21199" actId="790"/>
          <ac:spMkLst>
            <pc:docMk/>
            <pc:sldMk cId="3484757520" sldId="485"/>
            <ac:spMk id="10015" creationId="{707A3863-EF36-47F8-9A47-DF5AB92F13E1}"/>
          </ac:spMkLst>
        </pc:spChg>
        <pc:spChg chg="mod">
          <ac:chgData name="Kolakowski, Artur" userId="9c34c8cc-b1df-44f6-bea5-dcf7a54ee35f" providerId="ADAL" clId="{3840EB45-74CA-49F5-8548-3DE287019A31}" dt="2022-12-08T10:52:04.264" v="21200" actId="790"/>
          <ac:spMkLst>
            <pc:docMk/>
            <pc:sldMk cId="3484757520" sldId="485"/>
            <ac:spMk id="10016" creationId="{0A92BD83-823A-4FA4-AD6D-67F72EC20346}"/>
          </ac:spMkLst>
        </pc:spChg>
        <pc:spChg chg="mod">
          <ac:chgData name="Kolakowski, Artur" userId="9c34c8cc-b1df-44f6-bea5-dcf7a54ee35f" providerId="ADAL" clId="{3840EB45-74CA-49F5-8548-3DE287019A31}" dt="2022-12-08T10:52:04.268" v="21201" actId="790"/>
          <ac:spMkLst>
            <pc:docMk/>
            <pc:sldMk cId="3484757520" sldId="485"/>
            <ac:spMk id="10017" creationId="{7799C37F-A01A-4785-AA38-8A4A75799657}"/>
          </ac:spMkLst>
        </pc:spChg>
        <pc:spChg chg="mod">
          <ac:chgData name="Kolakowski, Artur" userId="9c34c8cc-b1df-44f6-bea5-dcf7a54ee35f" providerId="ADAL" clId="{3840EB45-74CA-49F5-8548-3DE287019A31}" dt="2022-12-08T10:52:04.272" v="21202" actId="790"/>
          <ac:spMkLst>
            <pc:docMk/>
            <pc:sldMk cId="3484757520" sldId="485"/>
            <ac:spMk id="10018" creationId="{F34F1CC5-157C-43A4-AC1E-D2375AE5F75C}"/>
          </ac:spMkLst>
        </pc:spChg>
        <pc:spChg chg="mod">
          <ac:chgData name="Kolakowski, Artur" userId="9c34c8cc-b1df-44f6-bea5-dcf7a54ee35f" providerId="ADAL" clId="{3840EB45-74CA-49F5-8548-3DE287019A31}" dt="2022-12-08T10:52:04.275" v="21203" actId="790"/>
          <ac:spMkLst>
            <pc:docMk/>
            <pc:sldMk cId="3484757520" sldId="485"/>
            <ac:spMk id="10019" creationId="{DB8B56CC-108B-4DA1-AD9A-F9115ED100F8}"/>
          </ac:spMkLst>
        </pc:spChg>
        <pc:spChg chg="mod">
          <ac:chgData name="Kolakowski, Artur" userId="9c34c8cc-b1df-44f6-bea5-dcf7a54ee35f" providerId="ADAL" clId="{3840EB45-74CA-49F5-8548-3DE287019A31}" dt="2022-12-08T10:52:04.278" v="21204" actId="790"/>
          <ac:spMkLst>
            <pc:docMk/>
            <pc:sldMk cId="3484757520" sldId="485"/>
            <ac:spMk id="10020" creationId="{543588CC-D042-4E52-8A44-A9C807F97F36}"/>
          </ac:spMkLst>
        </pc:spChg>
        <pc:spChg chg="mod">
          <ac:chgData name="Kolakowski, Artur" userId="9c34c8cc-b1df-44f6-bea5-dcf7a54ee35f" providerId="ADAL" clId="{3840EB45-74CA-49F5-8548-3DE287019A31}" dt="2022-12-08T10:52:04.280" v="21205" actId="790"/>
          <ac:spMkLst>
            <pc:docMk/>
            <pc:sldMk cId="3484757520" sldId="485"/>
            <ac:spMk id="10021" creationId="{5EF8AD64-A16B-4B60-83E5-337126D3DB47}"/>
          </ac:spMkLst>
        </pc:spChg>
        <pc:spChg chg="mod">
          <ac:chgData name="Kolakowski, Artur" userId="9c34c8cc-b1df-44f6-bea5-dcf7a54ee35f" providerId="ADAL" clId="{3840EB45-74CA-49F5-8548-3DE287019A31}" dt="2022-12-08T10:52:04.284" v="21206" actId="790"/>
          <ac:spMkLst>
            <pc:docMk/>
            <pc:sldMk cId="3484757520" sldId="485"/>
            <ac:spMk id="10022" creationId="{51421B01-A237-4852-8FBF-CE17B2AEE1CF}"/>
          </ac:spMkLst>
        </pc:spChg>
        <pc:spChg chg="mod">
          <ac:chgData name="Kolakowski, Artur" userId="9c34c8cc-b1df-44f6-bea5-dcf7a54ee35f" providerId="ADAL" clId="{3840EB45-74CA-49F5-8548-3DE287019A31}" dt="2022-12-08T10:52:04.288" v="21207" actId="790"/>
          <ac:spMkLst>
            <pc:docMk/>
            <pc:sldMk cId="3484757520" sldId="485"/>
            <ac:spMk id="10023" creationId="{D40E177C-5AE8-45EC-9536-EB6250A3F9BC}"/>
          </ac:spMkLst>
        </pc:spChg>
        <pc:spChg chg="mod">
          <ac:chgData name="Kolakowski, Artur" userId="9c34c8cc-b1df-44f6-bea5-dcf7a54ee35f" providerId="ADAL" clId="{3840EB45-74CA-49F5-8548-3DE287019A31}" dt="2022-12-08T10:52:04.291" v="21208" actId="790"/>
          <ac:spMkLst>
            <pc:docMk/>
            <pc:sldMk cId="3484757520" sldId="485"/>
            <ac:spMk id="10024" creationId="{1616869B-2CC9-4D53-B46F-9B29DA00F176}"/>
          </ac:spMkLst>
        </pc:spChg>
        <pc:spChg chg="mod">
          <ac:chgData name="Kolakowski, Artur" userId="9c34c8cc-b1df-44f6-bea5-dcf7a54ee35f" providerId="ADAL" clId="{3840EB45-74CA-49F5-8548-3DE287019A31}" dt="2022-12-08T10:52:04.294" v="21209" actId="790"/>
          <ac:spMkLst>
            <pc:docMk/>
            <pc:sldMk cId="3484757520" sldId="485"/>
            <ac:spMk id="10025" creationId="{D9F7E6D0-E23F-41DF-9EBB-6FE470555F0F}"/>
          </ac:spMkLst>
        </pc:spChg>
        <pc:spChg chg="mod">
          <ac:chgData name="Kolakowski, Artur" userId="9c34c8cc-b1df-44f6-bea5-dcf7a54ee35f" providerId="ADAL" clId="{3840EB45-74CA-49F5-8548-3DE287019A31}" dt="2022-12-08T10:52:04.298" v="21210" actId="790"/>
          <ac:spMkLst>
            <pc:docMk/>
            <pc:sldMk cId="3484757520" sldId="485"/>
            <ac:spMk id="10026" creationId="{6E03E4B5-01C8-496D-81F5-AF7E3F331EB9}"/>
          </ac:spMkLst>
        </pc:spChg>
        <pc:spChg chg="mod">
          <ac:chgData name="Kolakowski, Artur" userId="9c34c8cc-b1df-44f6-bea5-dcf7a54ee35f" providerId="ADAL" clId="{3840EB45-74CA-49F5-8548-3DE287019A31}" dt="2022-12-08T10:52:04.300" v="21211" actId="790"/>
          <ac:spMkLst>
            <pc:docMk/>
            <pc:sldMk cId="3484757520" sldId="485"/>
            <ac:spMk id="10027" creationId="{42576A67-1D48-4D5D-917A-6FE97A765C3F}"/>
          </ac:spMkLst>
        </pc:spChg>
        <pc:spChg chg="mod">
          <ac:chgData name="Kolakowski, Artur" userId="9c34c8cc-b1df-44f6-bea5-dcf7a54ee35f" providerId="ADAL" clId="{3840EB45-74CA-49F5-8548-3DE287019A31}" dt="2022-12-08T10:52:04.304" v="21212" actId="790"/>
          <ac:spMkLst>
            <pc:docMk/>
            <pc:sldMk cId="3484757520" sldId="485"/>
            <ac:spMk id="10028" creationId="{215F8B42-6BF0-4FA2-95DF-B1CED4A59FB0}"/>
          </ac:spMkLst>
        </pc:spChg>
        <pc:spChg chg="mod">
          <ac:chgData name="Kolakowski, Artur" userId="9c34c8cc-b1df-44f6-bea5-dcf7a54ee35f" providerId="ADAL" clId="{3840EB45-74CA-49F5-8548-3DE287019A31}" dt="2022-12-08T10:52:04.307" v="21213" actId="790"/>
          <ac:spMkLst>
            <pc:docMk/>
            <pc:sldMk cId="3484757520" sldId="485"/>
            <ac:spMk id="10029" creationId="{5C6C879F-17FA-44EE-8742-BB6D46333417}"/>
          </ac:spMkLst>
        </pc:spChg>
        <pc:spChg chg="mod">
          <ac:chgData name="Kolakowski, Artur" userId="9c34c8cc-b1df-44f6-bea5-dcf7a54ee35f" providerId="ADAL" clId="{3840EB45-74CA-49F5-8548-3DE287019A31}" dt="2022-12-08T10:52:04.311" v="21214" actId="790"/>
          <ac:spMkLst>
            <pc:docMk/>
            <pc:sldMk cId="3484757520" sldId="485"/>
            <ac:spMk id="10030" creationId="{C4ECA883-FCE4-493E-BAF2-D0605051ED2F}"/>
          </ac:spMkLst>
        </pc:spChg>
        <pc:spChg chg="mod">
          <ac:chgData name="Kolakowski, Artur" userId="9c34c8cc-b1df-44f6-bea5-dcf7a54ee35f" providerId="ADAL" clId="{3840EB45-74CA-49F5-8548-3DE287019A31}" dt="2022-12-08T10:52:04.314" v="21215" actId="790"/>
          <ac:spMkLst>
            <pc:docMk/>
            <pc:sldMk cId="3484757520" sldId="485"/>
            <ac:spMk id="10031" creationId="{49901BCF-DB2F-455D-B518-8939EB7BADCB}"/>
          </ac:spMkLst>
        </pc:spChg>
        <pc:spChg chg="mod">
          <ac:chgData name="Kolakowski, Artur" userId="9c34c8cc-b1df-44f6-bea5-dcf7a54ee35f" providerId="ADAL" clId="{3840EB45-74CA-49F5-8548-3DE287019A31}" dt="2022-12-08T10:52:04.318" v="21216" actId="790"/>
          <ac:spMkLst>
            <pc:docMk/>
            <pc:sldMk cId="3484757520" sldId="485"/>
            <ac:spMk id="10032" creationId="{17884559-AF98-46BC-8099-C494790677CB}"/>
          </ac:spMkLst>
        </pc:spChg>
        <pc:spChg chg="mod">
          <ac:chgData name="Kolakowski, Artur" userId="9c34c8cc-b1df-44f6-bea5-dcf7a54ee35f" providerId="ADAL" clId="{3840EB45-74CA-49F5-8548-3DE287019A31}" dt="2022-12-08T10:52:04.321" v="21217" actId="790"/>
          <ac:spMkLst>
            <pc:docMk/>
            <pc:sldMk cId="3484757520" sldId="485"/>
            <ac:spMk id="10033" creationId="{242257C2-E57B-4E8B-B101-3B94CF5FAC97}"/>
          </ac:spMkLst>
        </pc:spChg>
        <pc:spChg chg="mod">
          <ac:chgData name="Kolakowski, Artur" userId="9c34c8cc-b1df-44f6-bea5-dcf7a54ee35f" providerId="ADAL" clId="{3840EB45-74CA-49F5-8548-3DE287019A31}" dt="2022-12-08T10:52:04.324" v="21218" actId="790"/>
          <ac:spMkLst>
            <pc:docMk/>
            <pc:sldMk cId="3484757520" sldId="485"/>
            <ac:spMk id="10034" creationId="{8A05E807-B021-476E-9E05-907937696BD0}"/>
          </ac:spMkLst>
        </pc:spChg>
        <pc:spChg chg="mod">
          <ac:chgData name="Kolakowski, Artur" userId="9c34c8cc-b1df-44f6-bea5-dcf7a54ee35f" providerId="ADAL" clId="{3840EB45-74CA-49F5-8548-3DE287019A31}" dt="2022-12-08T10:52:04.327" v="21219" actId="790"/>
          <ac:spMkLst>
            <pc:docMk/>
            <pc:sldMk cId="3484757520" sldId="485"/>
            <ac:spMk id="10035" creationId="{317EF3CB-E311-4D58-B870-1D21493CABF9}"/>
          </ac:spMkLst>
        </pc:spChg>
        <pc:spChg chg="mod">
          <ac:chgData name="Kolakowski, Artur" userId="9c34c8cc-b1df-44f6-bea5-dcf7a54ee35f" providerId="ADAL" clId="{3840EB45-74CA-49F5-8548-3DE287019A31}" dt="2022-12-08T10:52:04.331" v="21220" actId="790"/>
          <ac:spMkLst>
            <pc:docMk/>
            <pc:sldMk cId="3484757520" sldId="485"/>
            <ac:spMk id="10036" creationId="{E79D3F19-30F3-4157-B75F-569057CDB055}"/>
          </ac:spMkLst>
        </pc:spChg>
        <pc:spChg chg="mod">
          <ac:chgData name="Kolakowski, Artur" userId="9c34c8cc-b1df-44f6-bea5-dcf7a54ee35f" providerId="ADAL" clId="{3840EB45-74CA-49F5-8548-3DE287019A31}" dt="2022-12-08T10:52:04.333" v="21221" actId="790"/>
          <ac:spMkLst>
            <pc:docMk/>
            <pc:sldMk cId="3484757520" sldId="485"/>
            <ac:spMk id="10037" creationId="{15C9B9F8-0215-499E-8237-2E8457C32FBF}"/>
          </ac:spMkLst>
        </pc:spChg>
        <pc:spChg chg="mod">
          <ac:chgData name="Kolakowski, Artur" userId="9c34c8cc-b1df-44f6-bea5-dcf7a54ee35f" providerId="ADAL" clId="{3840EB45-74CA-49F5-8548-3DE287019A31}" dt="2022-12-08T10:52:04.337" v="21222" actId="790"/>
          <ac:spMkLst>
            <pc:docMk/>
            <pc:sldMk cId="3484757520" sldId="485"/>
            <ac:spMk id="10038" creationId="{BF6355D9-F4D3-4900-80DD-589FD7C0D17C}"/>
          </ac:spMkLst>
        </pc:spChg>
        <pc:spChg chg="mod">
          <ac:chgData name="Kolakowski, Artur" userId="9c34c8cc-b1df-44f6-bea5-dcf7a54ee35f" providerId="ADAL" clId="{3840EB45-74CA-49F5-8548-3DE287019A31}" dt="2022-12-08T10:52:04.340" v="21223" actId="790"/>
          <ac:spMkLst>
            <pc:docMk/>
            <pc:sldMk cId="3484757520" sldId="485"/>
            <ac:spMk id="10039" creationId="{00F42119-D85A-4F06-B83C-0FDFD0206AE5}"/>
          </ac:spMkLst>
        </pc:spChg>
        <pc:spChg chg="mod">
          <ac:chgData name="Kolakowski, Artur" userId="9c34c8cc-b1df-44f6-bea5-dcf7a54ee35f" providerId="ADAL" clId="{3840EB45-74CA-49F5-8548-3DE287019A31}" dt="2022-12-08T10:52:04.343" v="21224" actId="790"/>
          <ac:spMkLst>
            <pc:docMk/>
            <pc:sldMk cId="3484757520" sldId="485"/>
            <ac:spMk id="10040" creationId="{677CF5C0-6785-402F-B21A-06DD8586DDC3}"/>
          </ac:spMkLst>
        </pc:spChg>
        <pc:spChg chg="mod">
          <ac:chgData name="Kolakowski, Artur" userId="9c34c8cc-b1df-44f6-bea5-dcf7a54ee35f" providerId="ADAL" clId="{3840EB45-74CA-49F5-8548-3DE287019A31}" dt="2022-12-08T10:52:04.347" v="21225" actId="790"/>
          <ac:spMkLst>
            <pc:docMk/>
            <pc:sldMk cId="3484757520" sldId="485"/>
            <ac:spMk id="10041" creationId="{26825E7E-C6BC-49D9-956C-14F87427E162}"/>
          </ac:spMkLst>
        </pc:spChg>
        <pc:spChg chg="mod">
          <ac:chgData name="Kolakowski, Artur" userId="9c34c8cc-b1df-44f6-bea5-dcf7a54ee35f" providerId="ADAL" clId="{3840EB45-74CA-49F5-8548-3DE287019A31}" dt="2022-12-08T10:52:04.351" v="21226" actId="790"/>
          <ac:spMkLst>
            <pc:docMk/>
            <pc:sldMk cId="3484757520" sldId="485"/>
            <ac:spMk id="10042" creationId="{E3FC8327-7075-4F6D-8926-D5EE133CC543}"/>
          </ac:spMkLst>
        </pc:spChg>
        <pc:spChg chg="mod">
          <ac:chgData name="Kolakowski, Artur" userId="9c34c8cc-b1df-44f6-bea5-dcf7a54ee35f" providerId="ADAL" clId="{3840EB45-74CA-49F5-8548-3DE287019A31}" dt="2022-12-08T10:52:04.358" v="21227" actId="790"/>
          <ac:spMkLst>
            <pc:docMk/>
            <pc:sldMk cId="3484757520" sldId="485"/>
            <ac:spMk id="10043" creationId="{3BE61F04-3D26-4BC6-92F7-DBCDA01C6C32}"/>
          </ac:spMkLst>
        </pc:spChg>
        <pc:spChg chg="mod">
          <ac:chgData name="Kolakowski, Artur" userId="9c34c8cc-b1df-44f6-bea5-dcf7a54ee35f" providerId="ADAL" clId="{3840EB45-74CA-49F5-8548-3DE287019A31}" dt="2022-12-08T10:52:04.364" v="21228" actId="790"/>
          <ac:spMkLst>
            <pc:docMk/>
            <pc:sldMk cId="3484757520" sldId="485"/>
            <ac:spMk id="10044" creationId="{D57AA60E-8AFC-4939-B41E-9369B790DA9A}"/>
          </ac:spMkLst>
        </pc:spChg>
        <pc:spChg chg="mod">
          <ac:chgData name="Kolakowski, Artur" userId="9c34c8cc-b1df-44f6-bea5-dcf7a54ee35f" providerId="ADAL" clId="{3840EB45-74CA-49F5-8548-3DE287019A31}" dt="2022-12-08T10:52:04.369" v="21229" actId="790"/>
          <ac:spMkLst>
            <pc:docMk/>
            <pc:sldMk cId="3484757520" sldId="485"/>
            <ac:spMk id="10045" creationId="{5A36FB17-054E-4D5D-9264-5E3F2AB0A43B}"/>
          </ac:spMkLst>
        </pc:spChg>
        <pc:spChg chg="mod">
          <ac:chgData name="Kolakowski, Artur" userId="9c34c8cc-b1df-44f6-bea5-dcf7a54ee35f" providerId="ADAL" clId="{3840EB45-74CA-49F5-8548-3DE287019A31}" dt="2022-12-08T10:52:04.374" v="21230" actId="790"/>
          <ac:spMkLst>
            <pc:docMk/>
            <pc:sldMk cId="3484757520" sldId="485"/>
            <ac:spMk id="10046" creationId="{5F511627-DD72-4846-B669-56FC80434470}"/>
          </ac:spMkLst>
        </pc:spChg>
        <pc:spChg chg="mod">
          <ac:chgData name="Kolakowski, Artur" userId="9c34c8cc-b1df-44f6-bea5-dcf7a54ee35f" providerId="ADAL" clId="{3840EB45-74CA-49F5-8548-3DE287019A31}" dt="2022-12-08T10:52:04.379" v="21231" actId="790"/>
          <ac:spMkLst>
            <pc:docMk/>
            <pc:sldMk cId="3484757520" sldId="485"/>
            <ac:spMk id="10047" creationId="{53ABE023-D020-4BDA-B997-D1CAD8789AD7}"/>
          </ac:spMkLst>
        </pc:spChg>
        <pc:spChg chg="mod">
          <ac:chgData name="Kolakowski, Artur" userId="9c34c8cc-b1df-44f6-bea5-dcf7a54ee35f" providerId="ADAL" clId="{3840EB45-74CA-49F5-8548-3DE287019A31}" dt="2022-12-08T10:52:04.383" v="21232" actId="790"/>
          <ac:spMkLst>
            <pc:docMk/>
            <pc:sldMk cId="3484757520" sldId="485"/>
            <ac:spMk id="10048" creationId="{0A0AF1C8-B623-40F8-A3DC-2222E042C44B}"/>
          </ac:spMkLst>
        </pc:spChg>
        <pc:spChg chg="mod">
          <ac:chgData name="Kolakowski, Artur" userId="9c34c8cc-b1df-44f6-bea5-dcf7a54ee35f" providerId="ADAL" clId="{3840EB45-74CA-49F5-8548-3DE287019A31}" dt="2022-12-08T10:52:04.387" v="21233" actId="790"/>
          <ac:spMkLst>
            <pc:docMk/>
            <pc:sldMk cId="3484757520" sldId="485"/>
            <ac:spMk id="10049" creationId="{E216D828-6B98-4FD0-9A0C-889FFF0A70B6}"/>
          </ac:spMkLst>
        </pc:spChg>
        <pc:spChg chg="mod">
          <ac:chgData name="Kolakowski, Artur" userId="9c34c8cc-b1df-44f6-bea5-dcf7a54ee35f" providerId="ADAL" clId="{3840EB45-74CA-49F5-8548-3DE287019A31}" dt="2022-12-08T10:52:04.391" v="21234" actId="790"/>
          <ac:spMkLst>
            <pc:docMk/>
            <pc:sldMk cId="3484757520" sldId="485"/>
            <ac:spMk id="10050" creationId="{054ED998-9E06-404A-A2E4-A76A81474070}"/>
          </ac:spMkLst>
        </pc:spChg>
        <pc:spChg chg="mod">
          <ac:chgData name="Kolakowski, Artur" userId="9c34c8cc-b1df-44f6-bea5-dcf7a54ee35f" providerId="ADAL" clId="{3840EB45-74CA-49F5-8548-3DE287019A31}" dt="2022-12-08T10:52:04.394" v="21235" actId="790"/>
          <ac:spMkLst>
            <pc:docMk/>
            <pc:sldMk cId="3484757520" sldId="485"/>
            <ac:spMk id="10051" creationId="{8F6F69FD-5770-40B0-835B-BABA85D929A1}"/>
          </ac:spMkLst>
        </pc:spChg>
        <pc:spChg chg="mod">
          <ac:chgData name="Kolakowski, Artur" userId="9c34c8cc-b1df-44f6-bea5-dcf7a54ee35f" providerId="ADAL" clId="{3840EB45-74CA-49F5-8548-3DE287019A31}" dt="2022-12-08T10:52:04.398" v="21236" actId="790"/>
          <ac:spMkLst>
            <pc:docMk/>
            <pc:sldMk cId="3484757520" sldId="485"/>
            <ac:spMk id="10052" creationId="{DA4191C7-81A0-4592-84E8-D0F205AF81B6}"/>
          </ac:spMkLst>
        </pc:spChg>
        <pc:spChg chg="mod">
          <ac:chgData name="Kolakowski, Artur" userId="9c34c8cc-b1df-44f6-bea5-dcf7a54ee35f" providerId="ADAL" clId="{3840EB45-74CA-49F5-8548-3DE287019A31}" dt="2022-12-08T10:52:04.401" v="21237" actId="790"/>
          <ac:spMkLst>
            <pc:docMk/>
            <pc:sldMk cId="3484757520" sldId="485"/>
            <ac:spMk id="10053" creationId="{ED13D558-1DDA-4BFB-B772-75FA01A1FAD2}"/>
          </ac:spMkLst>
        </pc:spChg>
        <pc:spChg chg="mod">
          <ac:chgData name="Kolakowski, Artur" userId="9c34c8cc-b1df-44f6-bea5-dcf7a54ee35f" providerId="ADAL" clId="{3840EB45-74CA-49F5-8548-3DE287019A31}" dt="2022-12-08T10:52:04.405" v="21238" actId="790"/>
          <ac:spMkLst>
            <pc:docMk/>
            <pc:sldMk cId="3484757520" sldId="485"/>
            <ac:spMk id="10054" creationId="{3F594677-E114-4044-8664-0E267639162C}"/>
          </ac:spMkLst>
        </pc:spChg>
        <pc:spChg chg="mod">
          <ac:chgData name="Kolakowski, Artur" userId="9c34c8cc-b1df-44f6-bea5-dcf7a54ee35f" providerId="ADAL" clId="{3840EB45-74CA-49F5-8548-3DE287019A31}" dt="2022-12-08T10:52:04.408" v="21239" actId="790"/>
          <ac:spMkLst>
            <pc:docMk/>
            <pc:sldMk cId="3484757520" sldId="485"/>
            <ac:spMk id="10055" creationId="{2B61DCC7-7171-42F1-9913-59A058666FA5}"/>
          </ac:spMkLst>
        </pc:spChg>
        <pc:spChg chg="mod">
          <ac:chgData name="Kolakowski, Artur" userId="9c34c8cc-b1df-44f6-bea5-dcf7a54ee35f" providerId="ADAL" clId="{3840EB45-74CA-49F5-8548-3DE287019A31}" dt="2022-12-08T10:52:04.410" v="21240" actId="790"/>
          <ac:spMkLst>
            <pc:docMk/>
            <pc:sldMk cId="3484757520" sldId="485"/>
            <ac:spMk id="10056" creationId="{66A0AFA4-7F6F-43CA-9052-AC95AC258E0F}"/>
          </ac:spMkLst>
        </pc:spChg>
        <pc:spChg chg="mod">
          <ac:chgData name="Kolakowski, Artur" userId="9c34c8cc-b1df-44f6-bea5-dcf7a54ee35f" providerId="ADAL" clId="{3840EB45-74CA-49F5-8548-3DE287019A31}" dt="2022-12-08T10:52:04.413" v="21241" actId="790"/>
          <ac:spMkLst>
            <pc:docMk/>
            <pc:sldMk cId="3484757520" sldId="485"/>
            <ac:spMk id="10057" creationId="{72BEB98C-B3D1-4838-83A8-536527C1037C}"/>
          </ac:spMkLst>
        </pc:spChg>
        <pc:spChg chg="mod">
          <ac:chgData name="Kolakowski, Artur" userId="9c34c8cc-b1df-44f6-bea5-dcf7a54ee35f" providerId="ADAL" clId="{3840EB45-74CA-49F5-8548-3DE287019A31}" dt="2022-12-08T10:52:04.416" v="21242" actId="790"/>
          <ac:spMkLst>
            <pc:docMk/>
            <pc:sldMk cId="3484757520" sldId="485"/>
            <ac:spMk id="10058" creationId="{A8663AFE-BC23-424B-BA60-12AAB71F404C}"/>
          </ac:spMkLst>
        </pc:spChg>
        <pc:spChg chg="mod">
          <ac:chgData name="Kolakowski, Artur" userId="9c34c8cc-b1df-44f6-bea5-dcf7a54ee35f" providerId="ADAL" clId="{3840EB45-74CA-49F5-8548-3DE287019A31}" dt="2022-12-08T10:52:04.420" v="21243" actId="790"/>
          <ac:spMkLst>
            <pc:docMk/>
            <pc:sldMk cId="3484757520" sldId="485"/>
            <ac:spMk id="10059" creationId="{216EB795-86ED-4956-A87F-47CB8AA3A360}"/>
          </ac:spMkLst>
        </pc:spChg>
        <pc:spChg chg="mod">
          <ac:chgData name="Kolakowski, Artur" userId="9c34c8cc-b1df-44f6-bea5-dcf7a54ee35f" providerId="ADAL" clId="{3840EB45-74CA-49F5-8548-3DE287019A31}" dt="2022-12-08T10:52:04.424" v="21244" actId="790"/>
          <ac:spMkLst>
            <pc:docMk/>
            <pc:sldMk cId="3484757520" sldId="485"/>
            <ac:spMk id="10060" creationId="{7000B1A0-BB42-4259-BF23-4B727134E5FA}"/>
          </ac:spMkLst>
        </pc:spChg>
        <pc:spChg chg="mod">
          <ac:chgData name="Kolakowski, Artur" userId="9c34c8cc-b1df-44f6-bea5-dcf7a54ee35f" providerId="ADAL" clId="{3840EB45-74CA-49F5-8548-3DE287019A31}" dt="2022-12-08T10:52:04.427" v="21245" actId="790"/>
          <ac:spMkLst>
            <pc:docMk/>
            <pc:sldMk cId="3484757520" sldId="485"/>
            <ac:spMk id="10061" creationId="{57724934-AD9F-4F8C-9E62-A15C631F8013}"/>
          </ac:spMkLst>
        </pc:spChg>
        <pc:spChg chg="mod">
          <ac:chgData name="Kolakowski, Artur" userId="9c34c8cc-b1df-44f6-bea5-dcf7a54ee35f" providerId="ADAL" clId="{3840EB45-74CA-49F5-8548-3DE287019A31}" dt="2022-12-08T10:52:04.431" v="21246" actId="790"/>
          <ac:spMkLst>
            <pc:docMk/>
            <pc:sldMk cId="3484757520" sldId="485"/>
            <ac:spMk id="10062" creationId="{1E4CDAE7-3DAC-4712-AAD8-A66B7EA1CE1F}"/>
          </ac:spMkLst>
        </pc:spChg>
        <pc:spChg chg="mod">
          <ac:chgData name="Kolakowski, Artur" userId="9c34c8cc-b1df-44f6-bea5-dcf7a54ee35f" providerId="ADAL" clId="{3840EB45-74CA-49F5-8548-3DE287019A31}" dt="2022-12-08T10:52:04.434" v="21247" actId="790"/>
          <ac:spMkLst>
            <pc:docMk/>
            <pc:sldMk cId="3484757520" sldId="485"/>
            <ac:spMk id="10063" creationId="{1AD12927-0EB4-400C-A706-F2E50E5F7D42}"/>
          </ac:spMkLst>
        </pc:spChg>
        <pc:spChg chg="mod">
          <ac:chgData name="Kolakowski, Artur" userId="9c34c8cc-b1df-44f6-bea5-dcf7a54ee35f" providerId="ADAL" clId="{3840EB45-74CA-49F5-8548-3DE287019A31}" dt="2022-12-08T10:52:04.437" v="21248" actId="790"/>
          <ac:spMkLst>
            <pc:docMk/>
            <pc:sldMk cId="3484757520" sldId="485"/>
            <ac:spMk id="10064" creationId="{9227AE63-09BF-4653-BCDE-BC5C1C9051BD}"/>
          </ac:spMkLst>
        </pc:spChg>
        <pc:spChg chg="mod">
          <ac:chgData name="Kolakowski, Artur" userId="9c34c8cc-b1df-44f6-bea5-dcf7a54ee35f" providerId="ADAL" clId="{3840EB45-74CA-49F5-8548-3DE287019A31}" dt="2022-12-08T10:52:04.440" v="21249" actId="790"/>
          <ac:spMkLst>
            <pc:docMk/>
            <pc:sldMk cId="3484757520" sldId="485"/>
            <ac:spMk id="10065" creationId="{AFFD7B30-F368-4212-9DAD-E199DCA6ABCD}"/>
          </ac:spMkLst>
        </pc:spChg>
        <pc:spChg chg="mod">
          <ac:chgData name="Kolakowski, Artur" userId="9c34c8cc-b1df-44f6-bea5-dcf7a54ee35f" providerId="ADAL" clId="{3840EB45-74CA-49F5-8548-3DE287019A31}" dt="2022-12-08T10:52:04.443" v="21250" actId="790"/>
          <ac:spMkLst>
            <pc:docMk/>
            <pc:sldMk cId="3484757520" sldId="485"/>
            <ac:spMk id="10066" creationId="{DD7393B9-BF30-4A30-AF95-5B5181418074}"/>
          </ac:spMkLst>
        </pc:spChg>
        <pc:spChg chg="mod">
          <ac:chgData name="Kolakowski, Artur" userId="9c34c8cc-b1df-44f6-bea5-dcf7a54ee35f" providerId="ADAL" clId="{3840EB45-74CA-49F5-8548-3DE287019A31}" dt="2022-12-08T10:52:04.446" v="21251" actId="790"/>
          <ac:spMkLst>
            <pc:docMk/>
            <pc:sldMk cId="3484757520" sldId="485"/>
            <ac:spMk id="10067" creationId="{8881DF0D-51CC-42DE-BCB1-AE17F7766793}"/>
          </ac:spMkLst>
        </pc:spChg>
        <pc:spChg chg="mod">
          <ac:chgData name="Kolakowski, Artur" userId="9c34c8cc-b1df-44f6-bea5-dcf7a54ee35f" providerId="ADAL" clId="{3840EB45-74CA-49F5-8548-3DE287019A31}" dt="2022-12-08T10:52:04.450" v="21252" actId="790"/>
          <ac:spMkLst>
            <pc:docMk/>
            <pc:sldMk cId="3484757520" sldId="485"/>
            <ac:spMk id="10068" creationId="{4FD9B853-8F76-46C4-86D1-BEE48EFB7C02}"/>
          </ac:spMkLst>
        </pc:spChg>
        <pc:spChg chg="mod">
          <ac:chgData name="Kolakowski, Artur" userId="9c34c8cc-b1df-44f6-bea5-dcf7a54ee35f" providerId="ADAL" clId="{3840EB45-74CA-49F5-8548-3DE287019A31}" dt="2022-12-08T10:52:04.454" v="21253" actId="790"/>
          <ac:spMkLst>
            <pc:docMk/>
            <pc:sldMk cId="3484757520" sldId="485"/>
            <ac:spMk id="10069" creationId="{313AE662-4855-4732-9990-18669B204038}"/>
          </ac:spMkLst>
        </pc:spChg>
        <pc:spChg chg="mod">
          <ac:chgData name="Kolakowski, Artur" userId="9c34c8cc-b1df-44f6-bea5-dcf7a54ee35f" providerId="ADAL" clId="{3840EB45-74CA-49F5-8548-3DE287019A31}" dt="2022-12-08T10:52:04.456" v="21254" actId="790"/>
          <ac:spMkLst>
            <pc:docMk/>
            <pc:sldMk cId="3484757520" sldId="485"/>
            <ac:spMk id="10070" creationId="{EC2C8F94-44B7-4505-8A0F-9413F1A0CE12}"/>
          </ac:spMkLst>
        </pc:spChg>
        <pc:spChg chg="mod">
          <ac:chgData name="Kolakowski, Artur" userId="9c34c8cc-b1df-44f6-bea5-dcf7a54ee35f" providerId="ADAL" clId="{3840EB45-74CA-49F5-8548-3DE287019A31}" dt="2022-12-08T10:52:04.460" v="21255" actId="790"/>
          <ac:spMkLst>
            <pc:docMk/>
            <pc:sldMk cId="3484757520" sldId="485"/>
            <ac:spMk id="10071" creationId="{A604C0B7-5E51-4691-9BA0-19715F8E5012}"/>
          </ac:spMkLst>
        </pc:spChg>
        <pc:spChg chg="mod">
          <ac:chgData name="Kolakowski, Artur" userId="9c34c8cc-b1df-44f6-bea5-dcf7a54ee35f" providerId="ADAL" clId="{3840EB45-74CA-49F5-8548-3DE287019A31}" dt="2022-12-08T10:52:04.463" v="21256" actId="790"/>
          <ac:spMkLst>
            <pc:docMk/>
            <pc:sldMk cId="3484757520" sldId="485"/>
            <ac:spMk id="10072" creationId="{DF95206E-232D-4727-9873-77BA9EE434F7}"/>
          </ac:spMkLst>
        </pc:spChg>
        <pc:spChg chg="mod">
          <ac:chgData name="Kolakowski, Artur" userId="9c34c8cc-b1df-44f6-bea5-dcf7a54ee35f" providerId="ADAL" clId="{3840EB45-74CA-49F5-8548-3DE287019A31}" dt="2022-12-08T10:52:04.467" v="21257" actId="790"/>
          <ac:spMkLst>
            <pc:docMk/>
            <pc:sldMk cId="3484757520" sldId="485"/>
            <ac:spMk id="10073" creationId="{32F4680A-B2E5-42E2-8813-E159D72F9D8D}"/>
          </ac:spMkLst>
        </pc:spChg>
        <pc:spChg chg="mod">
          <ac:chgData name="Kolakowski, Artur" userId="9c34c8cc-b1df-44f6-bea5-dcf7a54ee35f" providerId="ADAL" clId="{3840EB45-74CA-49F5-8548-3DE287019A31}" dt="2022-12-08T10:52:04.471" v="21258" actId="790"/>
          <ac:spMkLst>
            <pc:docMk/>
            <pc:sldMk cId="3484757520" sldId="485"/>
            <ac:spMk id="10074" creationId="{02645CDE-597A-4741-8B3F-9FDEF2733CAD}"/>
          </ac:spMkLst>
        </pc:spChg>
        <pc:spChg chg="mod">
          <ac:chgData name="Kolakowski, Artur" userId="9c34c8cc-b1df-44f6-bea5-dcf7a54ee35f" providerId="ADAL" clId="{3840EB45-74CA-49F5-8548-3DE287019A31}" dt="2022-12-08T10:52:04.474" v="21259" actId="790"/>
          <ac:spMkLst>
            <pc:docMk/>
            <pc:sldMk cId="3484757520" sldId="485"/>
            <ac:spMk id="10075" creationId="{976D2C5E-E810-4225-ABA2-64E5A5392584}"/>
          </ac:spMkLst>
        </pc:spChg>
        <pc:spChg chg="mod">
          <ac:chgData name="Kolakowski, Artur" userId="9c34c8cc-b1df-44f6-bea5-dcf7a54ee35f" providerId="ADAL" clId="{3840EB45-74CA-49F5-8548-3DE287019A31}" dt="2022-12-08T10:52:04.478" v="21260" actId="790"/>
          <ac:spMkLst>
            <pc:docMk/>
            <pc:sldMk cId="3484757520" sldId="485"/>
            <ac:spMk id="10076" creationId="{3D8B9FEF-F0E2-4AF9-A344-B4D2664B75B0}"/>
          </ac:spMkLst>
        </pc:spChg>
        <pc:spChg chg="mod">
          <ac:chgData name="Kolakowski, Artur" userId="9c34c8cc-b1df-44f6-bea5-dcf7a54ee35f" providerId="ADAL" clId="{3840EB45-74CA-49F5-8548-3DE287019A31}" dt="2022-12-08T10:52:04.480" v="21261" actId="790"/>
          <ac:spMkLst>
            <pc:docMk/>
            <pc:sldMk cId="3484757520" sldId="485"/>
            <ac:spMk id="10077" creationId="{5DC2F88F-9A06-4EFB-8AED-AB47D0C2F93C}"/>
          </ac:spMkLst>
        </pc:spChg>
        <pc:spChg chg="mod">
          <ac:chgData name="Kolakowski, Artur" userId="9c34c8cc-b1df-44f6-bea5-dcf7a54ee35f" providerId="ADAL" clId="{3840EB45-74CA-49F5-8548-3DE287019A31}" dt="2022-12-08T10:52:04.484" v="21262" actId="790"/>
          <ac:spMkLst>
            <pc:docMk/>
            <pc:sldMk cId="3484757520" sldId="485"/>
            <ac:spMk id="10078" creationId="{77DBF35A-C16A-40A6-B59A-E37C152F04AB}"/>
          </ac:spMkLst>
        </pc:spChg>
        <pc:spChg chg="mod">
          <ac:chgData name="Kolakowski, Artur" userId="9c34c8cc-b1df-44f6-bea5-dcf7a54ee35f" providerId="ADAL" clId="{3840EB45-74CA-49F5-8548-3DE287019A31}" dt="2022-12-08T10:52:04.488" v="21263" actId="790"/>
          <ac:spMkLst>
            <pc:docMk/>
            <pc:sldMk cId="3484757520" sldId="485"/>
            <ac:spMk id="10079" creationId="{D09940B8-44B4-4A8F-970E-9F35480A0CA9}"/>
          </ac:spMkLst>
        </pc:spChg>
        <pc:spChg chg="mod">
          <ac:chgData name="Kolakowski, Artur" userId="9c34c8cc-b1df-44f6-bea5-dcf7a54ee35f" providerId="ADAL" clId="{3840EB45-74CA-49F5-8548-3DE287019A31}" dt="2022-12-08T10:52:04.491" v="21264" actId="790"/>
          <ac:spMkLst>
            <pc:docMk/>
            <pc:sldMk cId="3484757520" sldId="485"/>
            <ac:spMk id="10080" creationId="{6BFDB514-DB3F-4EE6-9C98-5999BA5310A4}"/>
          </ac:spMkLst>
        </pc:spChg>
        <pc:spChg chg="mod">
          <ac:chgData name="Kolakowski, Artur" userId="9c34c8cc-b1df-44f6-bea5-dcf7a54ee35f" providerId="ADAL" clId="{3840EB45-74CA-49F5-8548-3DE287019A31}" dt="2022-12-08T10:52:04.495" v="21265" actId="790"/>
          <ac:spMkLst>
            <pc:docMk/>
            <pc:sldMk cId="3484757520" sldId="485"/>
            <ac:spMk id="10081" creationId="{38A9F7C7-FE5B-444B-9041-43D2ADF91A31}"/>
          </ac:spMkLst>
        </pc:spChg>
        <pc:spChg chg="mod">
          <ac:chgData name="Kolakowski, Artur" userId="9c34c8cc-b1df-44f6-bea5-dcf7a54ee35f" providerId="ADAL" clId="{3840EB45-74CA-49F5-8548-3DE287019A31}" dt="2022-12-08T10:52:04.498" v="21266" actId="790"/>
          <ac:spMkLst>
            <pc:docMk/>
            <pc:sldMk cId="3484757520" sldId="485"/>
            <ac:spMk id="10082" creationId="{C679C94F-F2BA-4240-9D86-F840B293F432}"/>
          </ac:spMkLst>
        </pc:spChg>
        <pc:spChg chg="mod">
          <ac:chgData name="Kolakowski, Artur" userId="9c34c8cc-b1df-44f6-bea5-dcf7a54ee35f" providerId="ADAL" clId="{3840EB45-74CA-49F5-8548-3DE287019A31}" dt="2022-12-08T10:52:04.502" v="21267" actId="790"/>
          <ac:spMkLst>
            <pc:docMk/>
            <pc:sldMk cId="3484757520" sldId="485"/>
            <ac:spMk id="10083" creationId="{97BD45F4-770F-4C53-8736-CFE90D5E55BA}"/>
          </ac:spMkLst>
        </pc:spChg>
        <pc:spChg chg="mod">
          <ac:chgData name="Kolakowski, Artur" userId="9c34c8cc-b1df-44f6-bea5-dcf7a54ee35f" providerId="ADAL" clId="{3840EB45-74CA-49F5-8548-3DE287019A31}" dt="2022-12-08T10:52:04.505" v="21268" actId="790"/>
          <ac:spMkLst>
            <pc:docMk/>
            <pc:sldMk cId="3484757520" sldId="485"/>
            <ac:spMk id="10084" creationId="{7811E731-ABA0-4E87-AE09-7D7C938FB09F}"/>
          </ac:spMkLst>
        </pc:spChg>
        <pc:spChg chg="mod">
          <ac:chgData name="Kolakowski, Artur" userId="9c34c8cc-b1df-44f6-bea5-dcf7a54ee35f" providerId="ADAL" clId="{3840EB45-74CA-49F5-8548-3DE287019A31}" dt="2022-12-08T10:52:04.509" v="21269" actId="790"/>
          <ac:spMkLst>
            <pc:docMk/>
            <pc:sldMk cId="3484757520" sldId="485"/>
            <ac:spMk id="10085" creationId="{A9519E56-E172-4899-9327-CE03A9EB42B8}"/>
          </ac:spMkLst>
        </pc:spChg>
        <pc:spChg chg="mod">
          <ac:chgData name="Kolakowski, Artur" userId="9c34c8cc-b1df-44f6-bea5-dcf7a54ee35f" providerId="ADAL" clId="{3840EB45-74CA-49F5-8548-3DE287019A31}" dt="2022-12-08T10:52:04.512" v="21270" actId="790"/>
          <ac:spMkLst>
            <pc:docMk/>
            <pc:sldMk cId="3484757520" sldId="485"/>
            <ac:spMk id="10086" creationId="{01A303CC-E45C-4B01-BCA9-9FD8DBE157A1}"/>
          </ac:spMkLst>
        </pc:spChg>
        <pc:spChg chg="mod">
          <ac:chgData name="Kolakowski, Artur" userId="9c34c8cc-b1df-44f6-bea5-dcf7a54ee35f" providerId="ADAL" clId="{3840EB45-74CA-49F5-8548-3DE287019A31}" dt="2022-12-08T10:52:04.515" v="21271" actId="790"/>
          <ac:spMkLst>
            <pc:docMk/>
            <pc:sldMk cId="3484757520" sldId="485"/>
            <ac:spMk id="10087" creationId="{31CF7474-F460-4B26-89A6-F0B710B90BB6}"/>
          </ac:spMkLst>
        </pc:spChg>
        <pc:spChg chg="mod">
          <ac:chgData name="Kolakowski, Artur" userId="9c34c8cc-b1df-44f6-bea5-dcf7a54ee35f" providerId="ADAL" clId="{3840EB45-74CA-49F5-8548-3DE287019A31}" dt="2022-12-08T10:52:04.520" v="21272" actId="790"/>
          <ac:spMkLst>
            <pc:docMk/>
            <pc:sldMk cId="3484757520" sldId="485"/>
            <ac:spMk id="10088" creationId="{C08A25B6-3D71-4FA1-BE48-DE3C0C6BBD84}"/>
          </ac:spMkLst>
        </pc:spChg>
        <pc:spChg chg="mod">
          <ac:chgData name="Kolakowski, Artur" userId="9c34c8cc-b1df-44f6-bea5-dcf7a54ee35f" providerId="ADAL" clId="{3840EB45-74CA-49F5-8548-3DE287019A31}" dt="2022-12-08T10:52:04.523" v="21273" actId="790"/>
          <ac:spMkLst>
            <pc:docMk/>
            <pc:sldMk cId="3484757520" sldId="485"/>
            <ac:spMk id="10089" creationId="{2C480D04-AA06-471E-B847-2AB484C6F6E8}"/>
          </ac:spMkLst>
        </pc:spChg>
        <pc:spChg chg="mod">
          <ac:chgData name="Kolakowski, Artur" userId="9c34c8cc-b1df-44f6-bea5-dcf7a54ee35f" providerId="ADAL" clId="{3840EB45-74CA-49F5-8548-3DE287019A31}" dt="2022-12-08T10:52:04.526" v="21274" actId="790"/>
          <ac:spMkLst>
            <pc:docMk/>
            <pc:sldMk cId="3484757520" sldId="485"/>
            <ac:spMk id="10090" creationId="{7A572787-3FF2-4D09-BAB0-36BC4568B8FB}"/>
          </ac:spMkLst>
        </pc:spChg>
        <pc:spChg chg="mod">
          <ac:chgData name="Kolakowski, Artur" userId="9c34c8cc-b1df-44f6-bea5-dcf7a54ee35f" providerId="ADAL" clId="{3840EB45-74CA-49F5-8548-3DE287019A31}" dt="2022-12-08T10:52:04.530" v="21275" actId="790"/>
          <ac:spMkLst>
            <pc:docMk/>
            <pc:sldMk cId="3484757520" sldId="485"/>
            <ac:spMk id="10091" creationId="{C41E2140-E461-4BCC-A35B-1EE9B9E205B7}"/>
          </ac:spMkLst>
        </pc:spChg>
        <pc:spChg chg="mod">
          <ac:chgData name="Kolakowski, Artur" userId="9c34c8cc-b1df-44f6-bea5-dcf7a54ee35f" providerId="ADAL" clId="{3840EB45-74CA-49F5-8548-3DE287019A31}" dt="2022-12-08T10:52:04.534" v="21276" actId="790"/>
          <ac:spMkLst>
            <pc:docMk/>
            <pc:sldMk cId="3484757520" sldId="485"/>
            <ac:spMk id="10092" creationId="{36DA27F5-D745-491D-96E9-1C0F8C6E24D0}"/>
          </ac:spMkLst>
        </pc:spChg>
        <pc:spChg chg="mod">
          <ac:chgData name="Kolakowski, Artur" userId="9c34c8cc-b1df-44f6-bea5-dcf7a54ee35f" providerId="ADAL" clId="{3840EB45-74CA-49F5-8548-3DE287019A31}" dt="2022-12-08T10:52:04.537" v="21277" actId="790"/>
          <ac:spMkLst>
            <pc:docMk/>
            <pc:sldMk cId="3484757520" sldId="485"/>
            <ac:spMk id="10093" creationId="{7E68F841-64F8-4AB1-B1DD-9DB457023CEB}"/>
          </ac:spMkLst>
        </pc:spChg>
        <pc:spChg chg="mod">
          <ac:chgData name="Kolakowski, Artur" userId="9c34c8cc-b1df-44f6-bea5-dcf7a54ee35f" providerId="ADAL" clId="{3840EB45-74CA-49F5-8548-3DE287019A31}" dt="2022-12-08T10:52:04.540" v="21278" actId="790"/>
          <ac:spMkLst>
            <pc:docMk/>
            <pc:sldMk cId="3484757520" sldId="485"/>
            <ac:spMk id="10094" creationId="{A6F58FFE-EF19-473A-A8F6-A5CFAC94B02D}"/>
          </ac:spMkLst>
        </pc:spChg>
        <pc:spChg chg="mod">
          <ac:chgData name="Kolakowski, Artur" userId="9c34c8cc-b1df-44f6-bea5-dcf7a54ee35f" providerId="ADAL" clId="{3840EB45-74CA-49F5-8548-3DE287019A31}" dt="2022-12-08T10:52:04.547" v="21279" actId="790"/>
          <ac:spMkLst>
            <pc:docMk/>
            <pc:sldMk cId="3484757520" sldId="485"/>
            <ac:spMk id="10095" creationId="{02B21D54-EF9C-4973-BE27-C5B6976150F7}"/>
          </ac:spMkLst>
        </pc:spChg>
        <pc:spChg chg="mod">
          <ac:chgData name="Kolakowski, Artur" userId="9c34c8cc-b1df-44f6-bea5-dcf7a54ee35f" providerId="ADAL" clId="{3840EB45-74CA-49F5-8548-3DE287019A31}" dt="2022-12-08T10:52:04.552" v="21280" actId="790"/>
          <ac:spMkLst>
            <pc:docMk/>
            <pc:sldMk cId="3484757520" sldId="485"/>
            <ac:spMk id="10096" creationId="{705966CA-9246-461E-AED1-3EF4C07DB248}"/>
          </ac:spMkLst>
        </pc:spChg>
        <pc:spChg chg="mod">
          <ac:chgData name="Kolakowski, Artur" userId="9c34c8cc-b1df-44f6-bea5-dcf7a54ee35f" providerId="ADAL" clId="{3840EB45-74CA-49F5-8548-3DE287019A31}" dt="2022-12-08T10:52:04.556" v="21281" actId="790"/>
          <ac:spMkLst>
            <pc:docMk/>
            <pc:sldMk cId="3484757520" sldId="485"/>
            <ac:spMk id="10097" creationId="{7DBB8BA8-61B6-44FD-8696-459836FBDE1D}"/>
          </ac:spMkLst>
        </pc:spChg>
        <pc:spChg chg="mod">
          <ac:chgData name="Kolakowski, Artur" userId="9c34c8cc-b1df-44f6-bea5-dcf7a54ee35f" providerId="ADAL" clId="{3840EB45-74CA-49F5-8548-3DE287019A31}" dt="2022-12-08T10:52:04.559" v="21282" actId="790"/>
          <ac:spMkLst>
            <pc:docMk/>
            <pc:sldMk cId="3484757520" sldId="485"/>
            <ac:spMk id="10098" creationId="{2D58BCDE-CF0B-48F6-A7B7-A33CF250B34D}"/>
          </ac:spMkLst>
        </pc:spChg>
        <pc:spChg chg="mod">
          <ac:chgData name="Kolakowski, Artur" userId="9c34c8cc-b1df-44f6-bea5-dcf7a54ee35f" providerId="ADAL" clId="{3840EB45-74CA-49F5-8548-3DE287019A31}" dt="2022-12-08T10:52:04.562" v="21283" actId="790"/>
          <ac:spMkLst>
            <pc:docMk/>
            <pc:sldMk cId="3484757520" sldId="485"/>
            <ac:spMk id="10099" creationId="{5B74E1DD-59B0-4060-B30E-B9B5B6DAB052}"/>
          </ac:spMkLst>
        </pc:spChg>
        <pc:spChg chg="mod">
          <ac:chgData name="Kolakowski, Artur" userId="9c34c8cc-b1df-44f6-bea5-dcf7a54ee35f" providerId="ADAL" clId="{3840EB45-74CA-49F5-8548-3DE287019A31}" dt="2022-12-08T10:52:04.565" v="21284" actId="790"/>
          <ac:spMkLst>
            <pc:docMk/>
            <pc:sldMk cId="3484757520" sldId="485"/>
            <ac:spMk id="10100" creationId="{A587EF72-D82F-4F57-BBB9-3DFA8E3733C0}"/>
          </ac:spMkLst>
        </pc:spChg>
        <pc:spChg chg="mod">
          <ac:chgData name="Kolakowski, Artur" userId="9c34c8cc-b1df-44f6-bea5-dcf7a54ee35f" providerId="ADAL" clId="{3840EB45-74CA-49F5-8548-3DE287019A31}" dt="2022-12-08T10:52:04.568" v="21285" actId="790"/>
          <ac:spMkLst>
            <pc:docMk/>
            <pc:sldMk cId="3484757520" sldId="485"/>
            <ac:spMk id="10101" creationId="{91CD3825-1BC2-4221-BEB4-4D771AA174D9}"/>
          </ac:spMkLst>
        </pc:spChg>
        <pc:spChg chg="mod">
          <ac:chgData name="Kolakowski, Artur" userId="9c34c8cc-b1df-44f6-bea5-dcf7a54ee35f" providerId="ADAL" clId="{3840EB45-74CA-49F5-8548-3DE287019A31}" dt="2022-12-08T10:52:04.573" v="21286" actId="790"/>
          <ac:spMkLst>
            <pc:docMk/>
            <pc:sldMk cId="3484757520" sldId="485"/>
            <ac:spMk id="10102" creationId="{B7F9453E-F663-4226-AF85-148A5DA7E71E}"/>
          </ac:spMkLst>
        </pc:spChg>
        <pc:spChg chg="mod">
          <ac:chgData name="Kolakowski, Artur" userId="9c34c8cc-b1df-44f6-bea5-dcf7a54ee35f" providerId="ADAL" clId="{3840EB45-74CA-49F5-8548-3DE287019A31}" dt="2022-12-08T10:52:04.576" v="21287" actId="790"/>
          <ac:spMkLst>
            <pc:docMk/>
            <pc:sldMk cId="3484757520" sldId="485"/>
            <ac:spMk id="10103" creationId="{662B25C7-B303-444E-80DD-C482111C11EC}"/>
          </ac:spMkLst>
        </pc:spChg>
        <pc:spChg chg="mod">
          <ac:chgData name="Kolakowski, Artur" userId="9c34c8cc-b1df-44f6-bea5-dcf7a54ee35f" providerId="ADAL" clId="{3840EB45-74CA-49F5-8548-3DE287019A31}" dt="2022-12-08T10:52:04.579" v="21288" actId="790"/>
          <ac:spMkLst>
            <pc:docMk/>
            <pc:sldMk cId="3484757520" sldId="485"/>
            <ac:spMk id="10104" creationId="{7352B5E6-49F5-473A-8EC9-2ACE36DE45BC}"/>
          </ac:spMkLst>
        </pc:spChg>
        <pc:spChg chg="mod">
          <ac:chgData name="Kolakowski, Artur" userId="9c34c8cc-b1df-44f6-bea5-dcf7a54ee35f" providerId="ADAL" clId="{3840EB45-74CA-49F5-8548-3DE287019A31}" dt="2022-12-08T10:52:04.582" v="21289" actId="790"/>
          <ac:spMkLst>
            <pc:docMk/>
            <pc:sldMk cId="3484757520" sldId="485"/>
            <ac:spMk id="10105" creationId="{4CD58C16-9A82-4743-8F2C-47566B034C1E}"/>
          </ac:spMkLst>
        </pc:spChg>
        <pc:spChg chg="mod">
          <ac:chgData name="Kolakowski, Artur" userId="9c34c8cc-b1df-44f6-bea5-dcf7a54ee35f" providerId="ADAL" clId="{3840EB45-74CA-49F5-8548-3DE287019A31}" dt="2022-12-08T10:52:04.586" v="21290" actId="790"/>
          <ac:spMkLst>
            <pc:docMk/>
            <pc:sldMk cId="3484757520" sldId="485"/>
            <ac:spMk id="10106" creationId="{396AB510-E4CA-445A-A894-CEB6B64A304B}"/>
          </ac:spMkLst>
        </pc:spChg>
        <pc:spChg chg="mod">
          <ac:chgData name="Kolakowski, Artur" userId="9c34c8cc-b1df-44f6-bea5-dcf7a54ee35f" providerId="ADAL" clId="{3840EB45-74CA-49F5-8548-3DE287019A31}" dt="2022-12-08T10:52:04.590" v="21291" actId="790"/>
          <ac:spMkLst>
            <pc:docMk/>
            <pc:sldMk cId="3484757520" sldId="485"/>
            <ac:spMk id="10107" creationId="{F772E73B-F496-44FF-9CCF-0FA7DC51ECDA}"/>
          </ac:spMkLst>
        </pc:spChg>
        <pc:spChg chg="mod">
          <ac:chgData name="Kolakowski, Artur" userId="9c34c8cc-b1df-44f6-bea5-dcf7a54ee35f" providerId="ADAL" clId="{3840EB45-74CA-49F5-8548-3DE287019A31}" dt="2022-12-08T10:52:04.594" v="21292" actId="790"/>
          <ac:spMkLst>
            <pc:docMk/>
            <pc:sldMk cId="3484757520" sldId="485"/>
            <ac:spMk id="10108" creationId="{1DEC1BA6-285A-4472-9DED-87E849A5885C}"/>
          </ac:spMkLst>
        </pc:spChg>
        <pc:spChg chg="mod">
          <ac:chgData name="Kolakowski, Artur" userId="9c34c8cc-b1df-44f6-bea5-dcf7a54ee35f" providerId="ADAL" clId="{3840EB45-74CA-49F5-8548-3DE287019A31}" dt="2022-12-08T10:52:04.597" v="21293" actId="790"/>
          <ac:spMkLst>
            <pc:docMk/>
            <pc:sldMk cId="3484757520" sldId="485"/>
            <ac:spMk id="10109" creationId="{5753353B-E539-4E3E-8C9C-000C7608B737}"/>
          </ac:spMkLst>
        </pc:spChg>
        <pc:spChg chg="mod">
          <ac:chgData name="Kolakowski, Artur" userId="9c34c8cc-b1df-44f6-bea5-dcf7a54ee35f" providerId="ADAL" clId="{3840EB45-74CA-49F5-8548-3DE287019A31}" dt="2022-12-08T10:52:04.600" v="21294" actId="790"/>
          <ac:spMkLst>
            <pc:docMk/>
            <pc:sldMk cId="3484757520" sldId="485"/>
            <ac:spMk id="10110" creationId="{251E40D0-D400-44D0-9302-804CAA0D6525}"/>
          </ac:spMkLst>
        </pc:spChg>
        <pc:spChg chg="mod">
          <ac:chgData name="Kolakowski, Artur" userId="9c34c8cc-b1df-44f6-bea5-dcf7a54ee35f" providerId="ADAL" clId="{3840EB45-74CA-49F5-8548-3DE287019A31}" dt="2022-12-08T10:52:04.604" v="21295" actId="790"/>
          <ac:spMkLst>
            <pc:docMk/>
            <pc:sldMk cId="3484757520" sldId="485"/>
            <ac:spMk id="10111" creationId="{582FA2D2-32FC-42E8-BB77-158B523271A4}"/>
          </ac:spMkLst>
        </pc:spChg>
        <pc:spChg chg="mod">
          <ac:chgData name="Kolakowski, Artur" userId="9c34c8cc-b1df-44f6-bea5-dcf7a54ee35f" providerId="ADAL" clId="{3840EB45-74CA-49F5-8548-3DE287019A31}" dt="2022-12-08T10:52:04.606" v="21296" actId="790"/>
          <ac:spMkLst>
            <pc:docMk/>
            <pc:sldMk cId="3484757520" sldId="485"/>
            <ac:spMk id="10112" creationId="{5CB813E7-69B3-4E9F-B02D-549C7E713A3B}"/>
          </ac:spMkLst>
        </pc:spChg>
        <pc:spChg chg="mod">
          <ac:chgData name="Kolakowski, Artur" userId="9c34c8cc-b1df-44f6-bea5-dcf7a54ee35f" providerId="ADAL" clId="{3840EB45-74CA-49F5-8548-3DE287019A31}" dt="2022-12-08T10:52:04.611" v="21297" actId="790"/>
          <ac:spMkLst>
            <pc:docMk/>
            <pc:sldMk cId="3484757520" sldId="485"/>
            <ac:spMk id="10113" creationId="{40DBFB28-DEC3-4B41-9B31-7AB163517DF3}"/>
          </ac:spMkLst>
        </pc:spChg>
        <pc:spChg chg="mod">
          <ac:chgData name="Kolakowski, Artur" userId="9c34c8cc-b1df-44f6-bea5-dcf7a54ee35f" providerId="ADAL" clId="{3840EB45-74CA-49F5-8548-3DE287019A31}" dt="2022-12-08T10:52:04.614" v="21298" actId="790"/>
          <ac:spMkLst>
            <pc:docMk/>
            <pc:sldMk cId="3484757520" sldId="485"/>
            <ac:spMk id="10114" creationId="{E701D5F2-4542-4A6B-AD77-0711F8221530}"/>
          </ac:spMkLst>
        </pc:spChg>
        <pc:spChg chg="mod">
          <ac:chgData name="Kolakowski, Artur" userId="9c34c8cc-b1df-44f6-bea5-dcf7a54ee35f" providerId="ADAL" clId="{3840EB45-74CA-49F5-8548-3DE287019A31}" dt="2022-12-08T10:52:04.617" v="21299" actId="790"/>
          <ac:spMkLst>
            <pc:docMk/>
            <pc:sldMk cId="3484757520" sldId="485"/>
            <ac:spMk id="10115" creationId="{95C20F37-F2D9-4BFF-B246-81F0A4397BC3}"/>
          </ac:spMkLst>
        </pc:spChg>
        <pc:spChg chg="mod">
          <ac:chgData name="Kolakowski, Artur" userId="9c34c8cc-b1df-44f6-bea5-dcf7a54ee35f" providerId="ADAL" clId="{3840EB45-74CA-49F5-8548-3DE287019A31}" dt="2022-12-08T10:52:04.620" v="21300" actId="790"/>
          <ac:spMkLst>
            <pc:docMk/>
            <pc:sldMk cId="3484757520" sldId="485"/>
            <ac:spMk id="10116" creationId="{2729694F-ADB9-4DFF-A823-B6734A155C90}"/>
          </ac:spMkLst>
        </pc:spChg>
        <pc:spChg chg="mod">
          <ac:chgData name="Kolakowski, Artur" userId="9c34c8cc-b1df-44f6-bea5-dcf7a54ee35f" providerId="ADAL" clId="{3840EB45-74CA-49F5-8548-3DE287019A31}" dt="2022-12-08T10:52:04.624" v="21301" actId="790"/>
          <ac:spMkLst>
            <pc:docMk/>
            <pc:sldMk cId="3484757520" sldId="485"/>
            <ac:spMk id="10117" creationId="{912EAB5E-E6C4-4A0E-B8AD-7B82F9CCAD80}"/>
          </ac:spMkLst>
        </pc:spChg>
        <pc:spChg chg="mod">
          <ac:chgData name="Kolakowski, Artur" userId="9c34c8cc-b1df-44f6-bea5-dcf7a54ee35f" providerId="ADAL" clId="{3840EB45-74CA-49F5-8548-3DE287019A31}" dt="2022-12-08T10:52:04.627" v="21302" actId="790"/>
          <ac:spMkLst>
            <pc:docMk/>
            <pc:sldMk cId="3484757520" sldId="485"/>
            <ac:spMk id="10118" creationId="{001E5275-A921-4EFC-8176-0B27E1F0BACC}"/>
          </ac:spMkLst>
        </pc:spChg>
        <pc:spChg chg="mod">
          <ac:chgData name="Kolakowski, Artur" userId="9c34c8cc-b1df-44f6-bea5-dcf7a54ee35f" providerId="ADAL" clId="{3840EB45-74CA-49F5-8548-3DE287019A31}" dt="2022-12-08T10:52:04.631" v="21303" actId="790"/>
          <ac:spMkLst>
            <pc:docMk/>
            <pc:sldMk cId="3484757520" sldId="485"/>
            <ac:spMk id="10119" creationId="{9A280CF6-BBE5-4386-8674-7BE466AF0325}"/>
          </ac:spMkLst>
        </pc:spChg>
        <pc:spChg chg="mod">
          <ac:chgData name="Kolakowski, Artur" userId="9c34c8cc-b1df-44f6-bea5-dcf7a54ee35f" providerId="ADAL" clId="{3840EB45-74CA-49F5-8548-3DE287019A31}" dt="2022-12-08T10:52:04.635" v="21304" actId="790"/>
          <ac:spMkLst>
            <pc:docMk/>
            <pc:sldMk cId="3484757520" sldId="485"/>
            <ac:spMk id="10120" creationId="{E559EC54-C0C0-4AE0-AF3D-8744A0C9726D}"/>
          </ac:spMkLst>
        </pc:spChg>
        <pc:spChg chg="mod">
          <ac:chgData name="Kolakowski, Artur" userId="9c34c8cc-b1df-44f6-bea5-dcf7a54ee35f" providerId="ADAL" clId="{3840EB45-74CA-49F5-8548-3DE287019A31}" dt="2022-12-08T10:52:04.638" v="21305" actId="790"/>
          <ac:spMkLst>
            <pc:docMk/>
            <pc:sldMk cId="3484757520" sldId="485"/>
            <ac:spMk id="10121" creationId="{29D93B39-9180-43BA-AF52-2C2959C32C0E}"/>
          </ac:spMkLst>
        </pc:spChg>
        <pc:spChg chg="mod">
          <ac:chgData name="Kolakowski, Artur" userId="9c34c8cc-b1df-44f6-bea5-dcf7a54ee35f" providerId="ADAL" clId="{3840EB45-74CA-49F5-8548-3DE287019A31}" dt="2022-12-08T10:52:04.641" v="21306" actId="790"/>
          <ac:spMkLst>
            <pc:docMk/>
            <pc:sldMk cId="3484757520" sldId="485"/>
            <ac:spMk id="10122" creationId="{8A2E3B6B-5BD8-4D26-84A4-339510B2B08F}"/>
          </ac:spMkLst>
        </pc:spChg>
        <pc:spChg chg="mod">
          <ac:chgData name="Kolakowski, Artur" userId="9c34c8cc-b1df-44f6-bea5-dcf7a54ee35f" providerId="ADAL" clId="{3840EB45-74CA-49F5-8548-3DE287019A31}" dt="2022-12-08T10:52:01.657" v="20540" actId="790"/>
          <ac:spMkLst>
            <pc:docMk/>
            <pc:sldMk cId="3484757520" sldId="485"/>
            <ac:spMk id="10123" creationId="{CB334C02-2FF3-4C18-8456-0B8D40D81E18}"/>
          </ac:spMkLst>
        </pc:spChg>
        <pc:spChg chg="mod">
          <ac:chgData name="Kolakowski, Artur" userId="9c34c8cc-b1df-44f6-bea5-dcf7a54ee35f" providerId="ADAL" clId="{3840EB45-74CA-49F5-8548-3DE287019A31}" dt="2022-12-08T10:52:01.660" v="20541" actId="790"/>
          <ac:spMkLst>
            <pc:docMk/>
            <pc:sldMk cId="3484757520" sldId="485"/>
            <ac:spMk id="10124" creationId="{8A6E71F0-6E28-4347-8B99-6C93F7FA7BE2}"/>
          </ac:spMkLst>
        </pc:spChg>
        <pc:spChg chg="mod">
          <ac:chgData name="Kolakowski, Artur" userId="9c34c8cc-b1df-44f6-bea5-dcf7a54ee35f" providerId="ADAL" clId="{3840EB45-74CA-49F5-8548-3DE287019A31}" dt="2022-12-08T10:52:01.663" v="20542" actId="790"/>
          <ac:spMkLst>
            <pc:docMk/>
            <pc:sldMk cId="3484757520" sldId="485"/>
            <ac:spMk id="10125" creationId="{722D45CF-C02F-4BA5-A395-6D3C1B915B25}"/>
          </ac:spMkLst>
        </pc:spChg>
        <pc:spChg chg="mod">
          <ac:chgData name="Kolakowski, Artur" userId="9c34c8cc-b1df-44f6-bea5-dcf7a54ee35f" providerId="ADAL" clId="{3840EB45-74CA-49F5-8548-3DE287019A31}" dt="2022-12-08T10:52:01.666" v="20543" actId="790"/>
          <ac:spMkLst>
            <pc:docMk/>
            <pc:sldMk cId="3484757520" sldId="485"/>
            <ac:spMk id="10126" creationId="{D7E3F76E-CFEE-4117-93A7-EB3C224E0147}"/>
          </ac:spMkLst>
        </pc:spChg>
        <pc:spChg chg="mod">
          <ac:chgData name="Kolakowski, Artur" userId="9c34c8cc-b1df-44f6-bea5-dcf7a54ee35f" providerId="ADAL" clId="{3840EB45-74CA-49F5-8548-3DE287019A31}" dt="2022-12-08T10:52:01.670" v="20544" actId="790"/>
          <ac:spMkLst>
            <pc:docMk/>
            <pc:sldMk cId="3484757520" sldId="485"/>
            <ac:spMk id="10127" creationId="{26B39026-FEED-4D9B-8F69-6B8844A3DABC}"/>
          </ac:spMkLst>
        </pc:spChg>
        <pc:spChg chg="mod">
          <ac:chgData name="Kolakowski, Artur" userId="9c34c8cc-b1df-44f6-bea5-dcf7a54ee35f" providerId="ADAL" clId="{3840EB45-74CA-49F5-8548-3DE287019A31}" dt="2022-12-08T10:52:01.673" v="20545" actId="790"/>
          <ac:spMkLst>
            <pc:docMk/>
            <pc:sldMk cId="3484757520" sldId="485"/>
            <ac:spMk id="10128" creationId="{6BA52B5E-BF4E-476C-B3A9-F56BD89CD22D}"/>
          </ac:spMkLst>
        </pc:spChg>
        <pc:spChg chg="mod">
          <ac:chgData name="Kolakowski, Artur" userId="9c34c8cc-b1df-44f6-bea5-dcf7a54ee35f" providerId="ADAL" clId="{3840EB45-74CA-49F5-8548-3DE287019A31}" dt="2022-12-08T10:52:01.676" v="20546" actId="790"/>
          <ac:spMkLst>
            <pc:docMk/>
            <pc:sldMk cId="3484757520" sldId="485"/>
            <ac:spMk id="10129" creationId="{4E083C20-F8BF-4C19-94B0-FAC44171A17E}"/>
          </ac:spMkLst>
        </pc:spChg>
        <pc:spChg chg="mod">
          <ac:chgData name="Kolakowski, Artur" userId="9c34c8cc-b1df-44f6-bea5-dcf7a54ee35f" providerId="ADAL" clId="{3840EB45-74CA-49F5-8548-3DE287019A31}" dt="2022-12-08T10:52:01.679" v="20547" actId="790"/>
          <ac:spMkLst>
            <pc:docMk/>
            <pc:sldMk cId="3484757520" sldId="485"/>
            <ac:spMk id="10130" creationId="{DCB71159-29A9-4469-BC92-EEA4A4B7B613}"/>
          </ac:spMkLst>
        </pc:spChg>
        <pc:spChg chg="mod">
          <ac:chgData name="Kolakowski, Artur" userId="9c34c8cc-b1df-44f6-bea5-dcf7a54ee35f" providerId="ADAL" clId="{3840EB45-74CA-49F5-8548-3DE287019A31}" dt="2022-12-08T10:52:01.682" v="20548" actId="790"/>
          <ac:spMkLst>
            <pc:docMk/>
            <pc:sldMk cId="3484757520" sldId="485"/>
            <ac:spMk id="10131" creationId="{2FA2FE84-C098-41F0-9708-B4B6AA826DD4}"/>
          </ac:spMkLst>
        </pc:spChg>
        <pc:spChg chg="mod">
          <ac:chgData name="Kolakowski, Artur" userId="9c34c8cc-b1df-44f6-bea5-dcf7a54ee35f" providerId="ADAL" clId="{3840EB45-74CA-49F5-8548-3DE287019A31}" dt="2022-12-08T10:52:01.686" v="20549" actId="790"/>
          <ac:spMkLst>
            <pc:docMk/>
            <pc:sldMk cId="3484757520" sldId="485"/>
            <ac:spMk id="10132" creationId="{F16EA705-9BA5-4356-BCA8-AD15E59C5D2F}"/>
          </ac:spMkLst>
        </pc:spChg>
        <pc:spChg chg="mod">
          <ac:chgData name="Kolakowski, Artur" userId="9c34c8cc-b1df-44f6-bea5-dcf7a54ee35f" providerId="ADAL" clId="{3840EB45-74CA-49F5-8548-3DE287019A31}" dt="2022-12-08T10:52:01.689" v="20550" actId="790"/>
          <ac:spMkLst>
            <pc:docMk/>
            <pc:sldMk cId="3484757520" sldId="485"/>
            <ac:spMk id="10133" creationId="{78901AC2-6718-4B25-92A4-D120FCBAE9AF}"/>
          </ac:spMkLst>
        </pc:spChg>
        <pc:spChg chg="mod">
          <ac:chgData name="Kolakowski, Artur" userId="9c34c8cc-b1df-44f6-bea5-dcf7a54ee35f" providerId="ADAL" clId="{3840EB45-74CA-49F5-8548-3DE287019A31}" dt="2022-12-08T10:52:01.693" v="20551" actId="790"/>
          <ac:spMkLst>
            <pc:docMk/>
            <pc:sldMk cId="3484757520" sldId="485"/>
            <ac:spMk id="10134" creationId="{04B375FB-25F9-45B0-9F09-F6D765BDEA4B}"/>
          </ac:spMkLst>
        </pc:spChg>
        <pc:spChg chg="mod">
          <ac:chgData name="Kolakowski, Artur" userId="9c34c8cc-b1df-44f6-bea5-dcf7a54ee35f" providerId="ADAL" clId="{3840EB45-74CA-49F5-8548-3DE287019A31}" dt="2022-12-08T10:52:01.697" v="20552" actId="790"/>
          <ac:spMkLst>
            <pc:docMk/>
            <pc:sldMk cId="3484757520" sldId="485"/>
            <ac:spMk id="10135" creationId="{39D7E017-1495-4B97-B62E-60907E2EC538}"/>
          </ac:spMkLst>
        </pc:spChg>
        <pc:spChg chg="mod">
          <ac:chgData name="Kolakowski, Artur" userId="9c34c8cc-b1df-44f6-bea5-dcf7a54ee35f" providerId="ADAL" clId="{3840EB45-74CA-49F5-8548-3DE287019A31}" dt="2022-12-08T10:52:01.700" v="20553" actId="790"/>
          <ac:spMkLst>
            <pc:docMk/>
            <pc:sldMk cId="3484757520" sldId="485"/>
            <ac:spMk id="10136" creationId="{5A12AF18-C178-4D97-8353-2DA6CB838590}"/>
          </ac:spMkLst>
        </pc:spChg>
        <pc:spChg chg="mod">
          <ac:chgData name="Kolakowski, Artur" userId="9c34c8cc-b1df-44f6-bea5-dcf7a54ee35f" providerId="ADAL" clId="{3840EB45-74CA-49F5-8548-3DE287019A31}" dt="2022-12-08T10:52:01.704" v="20554" actId="790"/>
          <ac:spMkLst>
            <pc:docMk/>
            <pc:sldMk cId="3484757520" sldId="485"/>
            <ac:spMk id="10137" creationId="{D96DC0F7-010C-4B6F-8631-3F78FE9F81EE}"/>
          </ac:spMkLst>
        </pc:spChg>
        <pc:spChg chg="mod">
          <ac:chgData name="Kolakowski, Artur" userId="9c34c8cc-b1df-44f6-bea5-dcf7a54ee35f" providerId="ADAL" clId="{3840EB45-74CA-49F5-8548-3DE287019A31}" dt="2022-12-08T10:52:01.708" v="20555" actId="790"/>
          <ac:spMkLst>
            <pc:docMk/>
            <pc:sldMk cId="3484757520" sldId="485"/>
            <ac:spMk id="10138" creationId="{2DA1E915-C55E-4EBE-842D-8B59EF144D2E}"/>
          </ac:spMkLst>
        </pc:spChg>
        <pc:spChg chg="mod">
          <ac:chgData name="Kolakowski, Artur" userId="9c34c8cc-b1df-44f6-bea5-dcf7a54ee35f" providerId="ADAL" clId="{3840EB45-74CA-49F5-8548-3DE287019A31}" dt="2022-12-08T10:52:01.712" v="20556" actId="790"/>
          <ac:spMkLst>
            <pc:docMk/>
            <pc:sldMk cId="3484757520" sldId="485"/>
            <ac:spMk id="10139" creationId="{7110306F-131F-483B-BFEB-F4D81D6A247A}"/>
          </ac:spMkLst>
        </pc:spChg>
        <pc:spChg chg="mod">
          <ac:chgData name="Kolakowski, Artur" userId="9c34c8cc-b1df-44f6-bea5-dcf7a54ee35f" providerId="ADAL" clId="{3840EB45-74CA-49F5-8548-3DE287019A31}" dt="2022-12-08T10:52:01.716" v="20557" actId="790"/>
          <ac:spMkLst>
            <pc:docMk/>
            <pc:sldMk cId="3484757520" sldId="485"/>
            <ac:spMk id="10140" creationId="{93B6A1CE-3B59-40C1-9AC2-3F58C30A092C}"/>
          </ac:spMkLst>
        </pc:spChg>
        <pc:spChg chg="mod">
          <ac:chgData name="Kolakowski, Artur" userId="9c34c8cc-b1df-44f6-bea5-dcf7a54ee35f" providerId="ADAL" clId="{3840EB45-74CA-49F5-8548-3DE287019A31}" dt="2022-12-08T10:52:01.720" v="20558" actId="790"/>
          <ac:spMkLst>
            <pc:docMk/>
            <pc:sldMk cId="3484757520" sldId="485"/>
            <ac:spMk id="10141" creationId="{6C136A80-D32C-48FE-A2B8-CD1F32BCC384}"/>
          </ac:spMkLst>
        </pc:spChg>
        <pc:spChg chg="mod">
          <ac:chgData name="Kolakowski, Artur" userId="9c34c8cc-b1df-44f6-bea5-dcf7a54ee35f" providerId="ADAL" clId="{3840EB45-74CA-49F5-8548-3DE287019A31}" dt="2022-12-08T10:52:01.723" v="20559" actId="790"/>
          <ac:spMkLst>
            <pc:docMk/>
            <pc:sldMk cId="3484757520" sldId="485"/>
            <ac:spMk id="10142" creationId="{343E3809-3AAE-4B08-A489-B7A9DCA9AF91}"/>
          </ac:spMkLst>
        </pc:spChg>
        <pc:spChg chg="mod">
          <ac:chgData name="Kolakowski, Artur" userId="9c34c8cc-b1df-44f6-bea5-dcf7a54ee35f" providerId="ADAL" clId="{3840EB45-74CA-49F5-8548-3DE287019A31}" dt="2022-12-08T10:52:01.726" v="20560" actId="790"/>
          <ac:spMkLst>
            <pc:docMk/>
            <pc:sldMk cId="3484757520" sldId="485"/>
            <ac:spMk id="10143" creationId="{D5CD31D0-E106-4418-98DD-277F11498C9A}"/>
          </ac:spMkLst>
        </pc:spChg>
        <pc:spChg chg="mod">
          <ac:chgData name="Kolakowski, Artur" userId="9c34c8cc-b1df-44f6-bea5-dcf7a54ee35f" providerId="ADAL" clId="{3840EB45-74CA-49F5-8548-3DE287019A31}" dt="2022-12-08T10:52:01.731" v="20561" actId="790"/>
          <ac:spMkLst>
            <pc:docMk/>
            <pc:sldMk cId="3484757520" sldId="485"/>
            <ac:spMk id="10144" creationId="{22FEBAFB-D996-4F23-B269-3AFF2674E761}"/>
          </ac:spMkLst>
        </pc:spChg>
        <pc:spChg chg="mod">
          <ac:chgData name="Kolakowski, Artur" userId="9c34c8cc-b1df-44f6-bea5-dcf7a54ee35f" providerId="ADAL" clId="{3840EB45-74CA-49F5-8548-3DE287019A31}" dt="2022-12-08T10:52:01.734" v="20562" actId="790"/>
          <ac:spMkLst>
            <pc:docMk/>
            <pc:sldMk cId="3484757520" sldId="485"/>
            <ac:spMk id="10145" creationId="{04D6E76A-CB2C-469E-920B-0A03DE49C136}"/>
          </ac:spMkLst>
        </pc:spChg>
        <pc:spChg chg="mod">
          <ac:chgData name="Kolakowski, Artur" userId="9c34c8cc-b1df-44f6-bea5-dcf7a54ee35f" providerId="ADAL" clId="{3840EB45-74CA-49F5-8548-3DE287019A31}" dt="2022-12-08T10:52:01.738" v="20563" actId="790"/>
          <ac:spMkLst>
            <pc:docMk/>
            <pc:sldMk cId="3484757520" sldId="485"/>
            <ac:spMk id="10146" creationId="{DF6BB1A6-C1BC-4B0F-AE63-0EE4832E0898}"/>
          </ac:spMkLst>
        </pc:spChg>
        <pc:spChg chg="mod">
          <ac:chgData name="Kolakowski, Artur" userId="9c34c8cc-b1df-44f6-bea5-dcf7a54ee35f" providerId="ADAL" clId="{3840EB45-74CA-49F5-8548-3DE287019A31}" dt="2022-12-08T10:52:01.743" v="20564" actId="790"/>
          <ac:spMkLst>
            <pc:docMk/>
            <pc:sldMk cId="3484757520" sldId="485"/>
            <ac:spMk id="10147" creationId="{59FAC775-2696-4FEE-B58D-3339D78C90E7}"/>
          </ac:spMkLst>
        </pc:spChg>
        <pc:spChg chg="mod">
          <ac:chgData name="Kolakowski, Artur" userId="9c34c8cc-b1df-44f6-bea5-dcf7a54ee35f" providerId="ADAL" clId="{3840EB45-74CA-49F5-8548-3DE287019A31}" dt="2022-12-08T10:52:01.748" v="20565" actId="790"/>
          <ac:spMkLst>
            <pc:docMk/>
            <pc:sldMk cId="3484757520" sldId="485"/>
            <ac:spMk id="10148" creationId="{5E016D96-D068-40B5-81D2-98D1A8CBB87E}"/>
          </ac:spMkLst>
        </pc:spChg>
        <pc:spChg chg="mod">
          <ac:chgData name="Kolakowski, Artur" userId="9c34c8cc-b1df-44f6-bea5-dcf7a54ee35f" providerId="ADAL" clId="{3840EB45-74CA-49F5-8548-3DE287019A31}" dt="2022-12-08T10:52:01.754" v="20566" actId="790"/>
          <ac:spMkLst>
            <pc:docMk/>
            <pc:sldMk cId="3484757520" sldId="485"/>
            <ac:spMk id="10149" creationId="{C89B54AA-3375-40D1-8660-9B9D0371DB0A}"/>
          </ac:spMkLst>
        </pc:spChg>
        <pc:spChg chg="mod">
          <ac:chgData name="Kolakowski, Artur" userId="9c34c8cc-b1df-44f6-bea5-dcf7a54ee35f" providerId="ADAL" clId="{3840EB45-74CA-49F5-8548-3DE287019A31}" dt="2022-12-08T10:52:01.758" v="20567" actId="790"/>
          <ac:spMkLst>
            <pc:docMk/>
            <pc:sldMk cId="3484757520" sldId="485"/>
            <ac:spMk id="10150" creationId="{12997D12-FA6D-4884-AC97-BECDDA38323C}"/>
          </ac:spMkLst>
        </pc:spChg>
        <pc:spChg chg="mod">
          <ac:chgData name="Kolakowski, Artur" userId="9c34c8cc-b1df-44f6-bea5-dcf7a54ee35f" providerId="ADAL" clId="{3840EB45-74CA-49F5-8548-3DE287019A31}" dt="2022-12-08T10:52:01.763" v="20568" actId="790"/>
          <ac:spMkLst>
            <pc:docMk/>
            <pc:sldMk cId="3484757520" sldId="485"/>
            <ac:spMk id="10151" creationId="{B90561CE-F2A0-48D9-8734-487D86DD9E0F}"/>
          </ac:spMkLst>
        </pc:spChg>
        <pc:spChg chg="mod">
          <ac:chgData name="Kolakowski, Artur" userId="9c34c8cc-b1df-44f6-bea5-dcf7a54ee35f" providerId="ADAL" clId="{3840EB45-74CA-49F5-8548-3DE287019A31}" dt="2022-12-08T10:52:01.769" v="20569" actId="790"/>
          <ac:spMkLst>
            <pc:docMk/>
            <pc:sldMk cId="3484757520" sldId="485"/>
            <ac:spMk id="10152" creationId="{E328FA37-AA83-463D-996B-20E142738137}"/>
          </ac:spMkLst>
        </pc:spChg>
        <pc:spChg chg="mod">
          <ac:chgData name="Kolakowski, Artur" userId="9c34c8cc-b1df-44f6-bea5-dcf7a54ee35f" providerId="ADAL" clId="{3840EB45-74CA-49F5-8548-3DE287019A31}" dt="2022-12-08T10:52:01.774" v="20570" actId="790"/>
          <ac:spMkLst>
            <pc:docMk/>
            <pc:sldMk cId="3484757520" sldId="485"/>
            <ac:spMk id="10153" creationId="{A651D604-B0FE-48AE-8B57-EF8655A06974}"/>
          </ac:spMkLst>
        </pc:spChg>
        <pc:spChg chg="mod">
          <ac:chgData name="Kolakowski, Artur" userId="9c34c8cc-b1df-44f6-bea5-dcf7a54ee35f" providerId="ADAL" clId="{3840EB45-74CA-49F5-8548-3DE287019A31}" dt="2022-12-08T10:52:01.778" v="20571" actId="790"/>
          <ac:spMkLst>
            <pc:docMk/>
            <pc:sldMk cId="3484757520" sldId="485"/>
            <ac:spMk id="10154" creationId="{C02CF3C6-A6BF-468C-92B9-C66009F62EA8}"/>
          </ac:spMkLst>
        </pc:spChg>
        <pc:spChg chg="mod">
          <ac:chgData name="Kolakowski, Artur" userId="9c34c8cc-b1df-44f6-bea5-dcf7a54ee35f" providerId="ADAL" clId="{3840EB45-74CA-49F5-8548-3DE287019A31}" dt="2022-12-08T10:52:01.784" v="20572" actId="790"/>
          <ac:spMkLst>
            <pc:docMk/>
            <pc:sldMk cId="3484757520" sldId="485"/>
            <ac:spMk id="10155" creationId="{CBFE8C21-B1DD-44AB-99E2-C6314A7F2F3B}"/>
          </ac:spMkLst>
        </pc:spChg>
        <pc:spChg chg="mod">
          <ac:chgData name="Kolakowski, Artur" userId="9c34c8cc-b1df-44f6-bea5-dcf7a54ee35f" providerId="ADAL" clId="{3840EB45-74CA-49F5-8548-3DE287019A31}" dt="2022-12-08T10:52:01.790" v="20573" actId="790"/>
          <ac:spMkLst>
            <pc:docMk/>
            <pc:sldMk cId="3484757520" sldId="485"/>
            <ac:spMk id="10156" creationId="{048BB619-FE82-48D6-93FA-8951404BBB10}"/>
          </ac:spMkLst>
        </pc:spChg>
        <pc:spChg chg="mod">
          <ac:chgData name="Kolakowski, Artur" userId="9c34c8cc-b1df-44f6-bea5-dcf7a54ee35f" providerId="ADAL" clId="{3840EB45-74CA-49F5-8548-3DE287019A31}" dt="2022-12-08T10:52:01.795" v="20574" actId="790"/>
          <ac:spMkLst>
            <pc:docMk/>
            <pc:sldMk cId="3484757520" sldId="485"/>
            <ac:spMk id="10157" creationId="{AC44E121-8702-47B0-9537-610E010356AD}"/>
          </ac:spMkLst>
        </pc:spChg>
        <pc:spChg chg="mod">
          <ac:chgData name="Kolakowski, Artur" userId="9c34c8cc-b1df-44f6-bea5-dcf7a54ee35f" providerId="ADAL" clId="{3840EB45-74CA-49F5-8548-3DE287019A31}" dt="2022-12-08T10:52:01.800" v="20575" actId="790"/>
          <ac:spMkLst>
            <pc:docMk/>
            <pc:sldMk cId="3484757520" sldId="485"/>
            <ac:spMk id="10158" creationId="{7124D963-C9C4-4DC0-ABCF-AB3F4EE416FE}"/>
          </ac:spMkLst>
        </pc:spChg>
        <pc:spChg chg="mod">
          <ac:chgData name="Kolakowski, Artur" userId="9c34c8cc-b1df-44f6-bea5-dcf7a54ee35f" providerId="ADAL" clId="{3840EB45-74CA-49F5-8548-3DE287019A31}" dt="2022-12-08T10:52:01.805" v="20576" actId="790"/>
          <ac:spMkLst>
            <pc:docMk/>
            <pc:sldMk cId="3484757520" sldId="485"/>
            <ac:spMk id="10159" creationId="{64CCC634-1AF9-4A5C-8189-0FCEDC6448A6}"/>
          </ac:spMkLst>
        </pc:spChg>
        <pc:spChg chg="mod">
          <ac:chgData name="Kolakowski, Artur" userId="9c34c8cc-b1df-44f6-bea5-dcf7a54ee35f" providerId="ADAL" clId="{3840EB45-74CA-49F5-8548-3DE287019A31}" dt="2022-12-08T10:52:01.811" v="20577" actId="790"/>
          <ac:spMkLst>
            <pc:docMk/>
            <pc:sldMk cId="3484757520" sldId="485"/>
            <ac:spMk id="10160" creationId="{F4F7EA1E-6927-4825-95DF-32E9C2711697}"/>
          </ac:spMkLst>
        </pc:spChg>
        <pc:spChg chg="mod">
          <ac:chgData name="Kolakowski, Artur" userId="9c34c8cc-b1df-44f6-bea5-dcf7a54ee35f" providerId="ADAL" clId="{3840EB45-74CA-49F5-8548-3DE287019A31}" dt="2022-12-08T10:52:01.816" v="20578" actId="790"/>
          <ac:spMkLst>
            <pc:docMk/>
            <pc:sldMk cId="3484757520" sldId="485"/>
            <ac:spMk id="10161" creationId="{26293D45-442E-44FB-B62B-50A8AAAB6840}"/>
          </ac:spMkLst>
        </pc:spChg>
        <pc:spChg chg="mod">
          <ac:chgData name="Kolakowski, Artur" userId="9c34c8cc-b1df-44f6-bea5-dcf7a54ee35f" providerId="ADAL" clId="{3840EB45-74CA-49F5-8548-3DE287019A31}" dt="2022-12-08T10:52:01.821" v="20579" actId="790"/>
          <ac:spMkLst>
            <pc:docMk/>
            <pc:sldMk cId="3484757520" sldId="485"/>
            <ac:spMk id="10162" creationId="{569B025A-A38A-425B-B749-A60CCF35AB5B}"/>
          </ac:spMkLst>
        </pc:spChg>
        <pc:spChg chg="mod">
          <ac:chgData name="Kolakowski, Artur" userId="9c34c8cc-b1df-44f6-bea5-dcf7a54ee35f" providerId="ADAL" clId="{3840EB45-74CA-49F5-8548-3DE287019A31}" dt="2022-12-08T10:52:01.825" v="20580" actId="790"/>
          <ac:spMkLst>
            <pc:docMk/>
            <pc:sldMk cId="3484757520" sldId="485"/>
            <ac:spMk id="10163" creationId="{74240A54-901F-4F4F-8E41-F945F27268AB}"/>
          </ac:spMkLst>
        </pc:spChg>
        <pc:spChg chg="mod">
          <ac:chgData name="Kolakowski, Artur" userId="9c34c8cc-b1df-44f6-bea5-dcf7a54ee35f" providerId="ADAL" clId="{3840EB45-74CA-49F5-8548-3DE287019A31}" dt="2022-12-08T10:52:01.830" v="20581" actId="790"/>
          <ac:spMkLst>
            <pc:docMk/>
            <pc:sldMk cId="3484757520" sldId="485"/>
            <ac:spMk id="10164" creationId="{435BA321-8AA6-4BC8-B16B-983EBB8DD45E}"/>
          </ac:spMkLst>
        </pc:spChg>
        <pc:spChg chg="mod">
          <ac:chgData name="Kolakowski, Artur" userId="9c34c8cc-b1df-44f6-bea5-dcf7a54ee35f" providerId="ADAL" clId="{3840EB45-74CA-49F5-8548-3DE287019A31}" dt="2022-12-08T10:52:01.834" v="20582" actId="790"/>
          <ac:spMkLst>
            <pc:docMk/>
            <pc:sldMk cId="3484757520" sldId="485"/>
            <ac:spMk id="10165" creationId="{50490AD7-FCCE-4B98-8186-DCBA6584A8A6}"/>
          </ac:spMkLst>
        </pc:spChg>
        <pc:spChg chg="mod">
          <ac:chgData name="Kolakowski, Artur" userId="9c34c8cc-b1df-44f6-bea5-dcf7a54ee35f" providerId="ADAL" clId="{3840EB45-74CA-49F5-8548-3DE287019A31}" dt="2022-12-08T10:52:01.839" v="20583" actId="790"/>
          <ac:spMkLst>
            <pc:docMk/>
            <pc:sldMk cId="3484757520" sldId="485"/>
            <ac:spMk id="10166" creationId="{D449EEF6-9981-4D09-8118-4D6B479FC503}"/>
          </ac:spMkLst>
        </pc:spChg>
        <pc:spChg chg="mod">
          <ac:chgData name="Kolakowski, Artur" userId="9c34c8cc-b1df-44f6-bea5-dcf7a54ee35f" providerId="ADAL" clId="{3840EB45-74CA-49F5-8548-3DE287019A31}" dt="2022-12-08T10:52:01.843" v="20584" actId="790"/>
          <ac:spMkLst>
            <pc:docMk/>
            <pc:sldMk cId="3484757520" sldId="485"/>
            <ac:spMk id="10167" creationId="{794B0527-B9D0-47D1-B800-2D8215A8764F}"/>
          </ac:spMkLst>
        </pc:spChg>
        <pc:spChg chg="mod">
          <ac:chgData name="Kolakowski, Artur" userId="9c34c8cc-b1df-44f6-bea5-dcf7a54ee35f" providerId="ADAL" clId="{3840EB45-74CA-49F5-8548-3DE287019A31}" dt="2022-12-08T10:52:01.848" v="20585" actId="790"/>
          <ac:spMkLst>
            <pc:docMk/>
            <pc:sldMk cId="3484757520" sldId="485"/>
            <ac:spMk id="10168" creationId="{80769EC8-3180-4BFB-B2B1-BFDFA96DD676}"/>
          </ac:spMkLst>
        </pc:spChg>
        <pc:spChg chg="mod">
          <ac:chgData name="Kolakowski, Artur" userId="9c34c8cc-b1df-44f6-bea5-dcf7a54ee35f" providerId="ADAL" clId="{3840EB45-74CA-49F5-8548-3DE287019A31}" dt="2022-12-08T10:52:01.854" v="20586" actId="790"/>
          <ac:spMkLst>
            <pc:docMk/>
            <pc:sldMk cId="3484757520" sldId="485"/>
            <ac:spMk id="10169" creationId="{4A910371-6C26-4006-9767-DA71F81401AF}"/>
          </ac:spMkLst>
        </pc:spChg>
        <pc:spChg chg="mod">
          <ac:chgData name="Kolakowski, Artur" userId="9c34c8cc-b1df-44f6-bea5-dcf7a54ee35f" providerId="ADAL" clId="{3840EB45-74CA-49F5-8548-3DE287019A31}" dt="2022-12-08T10:52:01.858" v="20587" actId="790"/>
          <ac:spMkLst>
            <pc:docMk/>
            <pc:sldMk cId="3484757520" sldId="485"/>
            <ac:spMk id="10170" creationId="{A4DA55CE-581D-48B0-B34E-C532D0B8B016}"/>
          </ac:spMkLst>
        </pc:spChg>
        <pc:spChg chg="mod">
          <ac:chgData name="Kolakowski, Artur" userId="9c34c8cc-b1df-44f6-bea5-dcf7a54ee35f" providerId="ADAL" clId="{3840EB45-74CA-49F5-8548-3DE287019A31}" dt="2022-12-08T10:52:01.863" v="20588" actId="790"/>
          <ac:spMkLst>
            <pc:docMk/>
            <pc:sldMk cId="3484757520" sldId="485"/>
            <ac:spMk id="10171" creationId="{11C9A4B3-D0C3-449F-9ECE-020CDFECAE23}"/>
          </ac:spMkLst>
        </pc:spChg>
        <pc:spChg chg="mod">
          <ac:chgData name="Kolakowski, Artur" userId="9c34c8cc-b1df-44f6-bea5-dcf7a54ee35f" providerId="ADAL" clId="{3840EB45-74CA-49F5-8548-3DE287019A31}" dt="2022-12-08T10:52:01.869" v="20589" actId="790"/>
          <ac:spMkLst>
            <pc:docMk/>
            <pc:sldMk cId="3484757520" sldId="485"/>
            <ac:spMk id="10172" creationId="{48998F02-A08F-4288-B946-09E5EA18BD38}"/>
          </ac:spMkLst>
        </pc:spChg>
        <pc:spChg chg="mod">
          <ac:chgData name="Kolakowski, Artur" userId="9c34c8cc-b1df-44f6-bea5-dcf7a54ee35f" providerId="ADAL" clId="{3840EB45-74CA-49F5-8548-3DE287019A31}" dt="2022-12-08T10:52:01.875" v="20590" actId="790"/>
          <ac:spMkLst>
            <pc:docMk/>
            <pc:sldMk cId="3484757520" sldId="485"/>
            <ac:spMk id="10173" creationId="{ABBEABCD-C259-4F24-8328-6A69C2CAF40F}"/>
          </ac:spMkLst>
        </pc:spChg>
        <pc:spChg chg="mod">
          <ac:chgData name="Kolakowski, Artur" userId="9c34c8cc-b1df-44f6-bea5-dcf7a54ee35f" providerId="ADAL" clId="{3840EB45-74CA-49F5-8548-3DE287019A31}" dt="2022-12-08T10:52:01.880" v="20591" actId="790"/>
          <ac:spMkLst>
            <pc:docMk/>
            <pc:sldMk cId="3484757520" sldId="485"/>
            <ac:spMk id="10174" creationId="{0502FFEF-EAFC-4177-9BAF-BDF5AC537FD1}"/>
          </ac:spMkLst>
        </pc:spChg>
        <pc:spChg chg="mod">
          <ac:chgData name="Kolakowski, Artur" userId="9c34c8cc-b1df-44f6-bea5-dcf7a54ee35f" providerId="ADAL" clId="{3840EB45-74CA-49F5-8548-3DE287019A31}" dt="2022-12-08T10:52:01.885" v="20592" actId="790"/>
          <ac:spMkLst>
            <pc:docMk/>
            <pc:sldMk cId="3484757520" sldId="485"/>
            <ac:spMk id="10175" creationId="{3C220D9F-BBC8-4835-A53E-B6FA58D00739}"/>
          </ac:spMkLst>
        </pc:spChg>
        <pc:spChg chg="mod">
          <ac:chgData name="Kolakowski, Artur" userId="9c34c8cc-b1df-44f6-bea5-dcf7a54ee35f" providerId="ADAL" clId="{3840EB45-74CA-49F5-8548-3DE287019A31}" dt="2022-12-08T10:52:01.891" v="20593" actId="790"/>
          <ac:spMkLst>
            <pc:docMk/>
            <pc:sldMk cId="3484757520" sldId="485"/>
            <ac:spMk id="10176" creationId="{D085CABF-48A4-4E3D-8959-59F101D41C6E}"/>
          </ac:spMkLst>
        </pc:spChg>
        <pc:spChg chg="mod">
          <ac:chgData name="Kolakowski, Artur" userId="9c34c8cc-b1df-44f6-bea5-dcf7a54ee35f" providerId="ADAL" clId="{3840EB45-74CA-49F5-8548-3DE287019A31}" dt="2022-12-08T10:52:01.896" v="20594" actId="790"/>
          <ac:spMkLst>
            <pc:docMk/>
            <pc:sldMk cId="3484757520" sldId="485"/>
            <ac:spMk id="10177" creationId="{14BCD496-B782-44B3-A142-1C174BAA6260}"/>
          </ac:spMkLst>
        </pc:spChg>
        <pc:spChg chg="mod">
          <ac:chgData name="Kolakowski, Artur" userId="9c34c8cc-b1df-44f6-bea5-dcf7a54ee35f" providerId="ADAL" clId="{3840EB45-74CA-49F5-8548-3DE287019A31}" dt="2022-12-08T10:52:01.905" v="20595" actId="790"/>
          <ac:spMkLst>
            <pc:docMk/>
            <pc:sldMk cId="3484757520" sldId="485"/>
            <ac:spMk id="10178" creationId="{7066FDE4-0C53-42E9-B03C-BCDFF37B2634}"/>
          </ac:spMkLst>
        </pc:spChg>
        <pc:spChg chg="mod">
          <ac:chgData name="Kolakowski, Artur" userId="9c34c8cc-b1df-44f6-bea5-dcf7a54ee35f" providerId="ADAL" clId="{3840EB45-74CA-49F5-8548-3DE287019A31}" dt="2022-12-08T10:52:01.913" v="20596" actId="790"/>
          <ac:spMkLst>
            <pc:docMk/>
            <pc:sldMk cId="3484757520" sldId="485"/>
            <ac:spMk id="10179" creationId="{F82B6F3A-F4FF-4154-8C3F-04C874945623}"/>
          </ac:spMkLst>
        </pc:spChg>
        <pc:spChg chg="mod">
          <ac:chgData name="Kolakowski, Artur" userId="9c34c8cc-b1df-44f6-bea5-dcf7a54ee35f" providerId="ADAL" clId="{3840EB45-74CA-49F5-8548-3DE287019A31}" dt="2022-12-08T10:52:01.919" v="20597" actId="790"/>
          <ac:spMkLst>
            <pc:docMk/>
            <pc:sldMk cId="3484757520" sldId="485"/>
            <ac:spMk id="10180" creationId="{1336F9E6-9AF3-4367-859F-3F41499E8228}"/>
          </ac:spMkLst>
        </pc:spChg>
        <pc:spChg chg="mod">
          <ac:chgData name="Kolakowski, Artur" userId="9c34c8cc-b1df-44f6-bea5-dcf7a54ee35f" providerId="ADAL" clId="{3840EB45-74CA-49F5-8548-3DE287019A31}" dt="2022-12-08T10:52:01.924" v="20598" actId="790"/>
          <ac:spMkLst>
            <pc:docMk/>
            <pc:sldMk cId="3484757520" sldId="485"/>
            <ac:spMk id="10181" creationId="{151E5ECD-6D39-44A1-A10E-0C3D5E03A665}"/>
          </ac:spMkLst>
        </pc:spChg>
        <pc:spChg chg="mod">
          <ac:chgData name="Kolakowski, Artur" userId="9c34c8cc-b1df-44f6-bea5-dcf7a54ee35f" providerId="ADAL" clId="{3840EB45-74CA-49F5-8548-3DE287019A31}" dt="2022-12-08T10:52:01.928" v="20599" actId="790"/>
          <ac:spMkLst>
            <pc:docMk/>
            <pc:sldMk cId="3484757520" sldId="485"/>
            <ac:spMk id="10182" creationId="{7870151E-196D-407A-80C7-EEC950D4DDE6}"/>
          </ac:spMkLst>
        </pc:spChg>
        <pc:spChg chg="mod">
          <ac:chgData name="Kolakowski, Artur" userId="9c34c8cc-b1df-44f6-bea5-dcf7a54ee35f" providerId="ADAL" clId="{3840EB45-74CA-49F5-8548-3DE287019A31}" dt="2022-12-08T10:52:01.934" v="20600" actId="790"/>
          <ac:spMkLst>
            <pc:docMk/>
            <pc:sldMk cId="3484757520" sldId="485"/>
            <ac:spMk id="10183" creationId="{F7F923A0-B99D-4367-9977-9533550F3651}"/>
          </ac:spMkLst>
        </pc:spChg>
        <pc:spChg chg="mod">
          <ac:chgData name="Kolakowski, Artur" userId="9c34c8cc-b1df-44f6-bea5-dcf7a54ee35f" providerId="ADAL" clId="{3840EB45-74CA-49F5-8548-3DE287019A31}" dt="2022-12-08T10:52:01.939" v="20601" actId="790"/>
          <ac:spMkLst>
            <pc:docMk/>
            <pc:sldMk cId="3484757520" sldId="485"/>
            <ac:spMk id="10184" creationId="{73EFC64D-F855-4161-B29C-689FAEF359C8}"/>
          </ac:spMkLst>
        </pc:spChg>
        <pc:spChg chg="mod">
          <ac:chgData name="Kolakowski, Artur" userId="9c34c8cc-b1df-44f6-bea5-dcf7a54ee35f" providerId="ADAL" clId="{3840EB45-74CA-49F5-8548-3DE287019A31}" dt="2022-12-08T10:52:01.944" v="20602" actId="790"/>
          <ac:spMkLst>
            <pc:docMk/>
            <pc:sldMk cId="3484757520" sldId="485"/>
            <ac:spMk id="10185" creationId="{A02E0793-4FEA-4076-801A-BB7CD6ABED57}"/>
          </ac:spMkLst>
        </pc:spChg>
        <pc:spChg chg="mod">
          <ac:chgData name="Kolakowski, Artur" userId="9c34c8cc-b1df-44f6-bea5-dcf7a54ee35f" providerId="ADAL" clId="{3840EB45-74CA-49F5-8548-3DE287019A31}" dt="2022-12-08T10:52:01.949" v="20603" actId="790"/>
          <ac:spMkLst>
            <pc:docMk/>
            <pc:sldMk cId="3484757520" sldId="485"/>
            <ac:spMk id="10186" creationId="{261485A5-8154-4139-BC94-47AEC92090E1}"/>
          </ac:spMkLst>
        </pc:spChg>
        <pc:spChg chg="mod">
          <ac:chgData name="Kolakowski, Artur" userId="9c34c8cc-b1df-44f6-bea5-dcf7a54ee35f" providerId="ADAL" clId="{3840EB45-74CA-49F5-8548-3DE287019A31}" dt="2022-12-08T10:52:01.955" v="20604" actId="790"/>
          <ac:spMkLst>
            <pc:docMk/>
            <pc:sldMk cId="3484757520" sldId="485"/>
            <ac:spMk id="10187" creationId="{4E74FADB-5443-4405-B64B-BD1D8841FD79}"/>
          </ac:spMkLst>
        </pc:spChg>
        <pc:spChg chg="mod">
          <ac:chgData name="Kolakowski, Artur" userId="9c34c8cc-b1df-44f6-bea5-dcf7a54ee35f" providerId="ADAL" clId="{3840EB45-74CA-49F5-8548-3DE287019A31}" dt="2022-12-08T10:52:01.959" v="20605" actId="790"/>
          <ac:spMkLst>
            <pc:docMk/>
            <pc:sldMk cId="3484757520" sldId="485"/>
            <ac:spMk id="10188" creationId="{EEF97002-B59E-4415-A27E-3070D79BB2CA}"/>
          </ac:spMkLst>
        </pc:spChg>
        <pc:spChg chg="mod">
          <ac:chgData name="Kolakowski, Artur" userId="9c34c8cc-b1df-44f6-bea5-dcf7a54ee35f" providerId="ADAL" clId="{3840EB45-74CA-49F5-8548-3DE287019A31}" dt="2022-12-08T10:52:01.963" v="20606" actId="790"/>
          <ac:spMkLst>
            <pc:docMk/>
            <pc:sldMk cId="3484757520" sldId="485"/>
            <ac:spMk id="10189" creationId="{89FCCF38-4E18-4F54-BB98-FF8599EE73F3}"/>
          </ac:spMkLst>
        </pc:spChg>
        <pc:spChg chg="mod">
          <ac:chgData name="Kolakowski, Artur" userId="9c34c8cc-b1df-44f6-bea5-dcf7a54ee35f" providerId="ADAL" clId="{3840EB45-74CA-49F5-8548-3DE287019A31}" dt="2022-12-08T10:52:01.968" v="20607" actId="790"/>
          <ac:spMkLst>
            <pc:docMk/>
            <pc:sldMk cId="3484757520" sldId="485"/>
            <ac:spMk id="10190" creationId="{DA1B3F56-5AC9-4350-B1AF-FA7B01761558}"/>
          </ac:spMkLst>
        </pc:spChg>
        <pc:spChg chg="mod">
          <ac:chgData name="Kolakowski, Artur" userId="9c34c8cc-b1df-44f6-bea5-dcf7a54ee35f" providerId="ADAL" clId="{3840EB45-74CA-49F5-8548-3DE287019A31}" dt="2022-12-08T10:52:01.972" v="20608" actId="790"/>
          <ac:spMkLst>
            <pc:docMk/>
            <pc:sldMk cId="3484757520" sldId="485"/>
            <ac:spMk id="10191" creationId="{7D6F3BD2-FE36-4B39-8350-D1D6452FBEA6}"/>
          </ac:spMkLst>
        </pc:spChg>
        <pc:spChg chg="mod">
          <ac:chgData name="Kolakowski, Artur" userId="9c34c8cc-b1df-44f6-bea5-dcf7a54ee35f" providerId="ADAL" clId="{3840EB45-74CA-49F5-8548-3DE287019A31}" dt="2022-12-08T10:52:01.976" v="20609" actId="790"/>
          <ac:spMkLst>
            <pc:docMk/>
            <pc:sldMk cId="3484757520" sldId="485"/>
            <ac:spMk id="10192" creationId="{4C8C32A6-B14E-4DD5-ADE7-9AB94603D6BE}"/>
          </ac:spMkLst>
        </pc:spChg>
        <pc:spChg chg="mod">
          <ac:chgData name="Kolakowski, Artur" userId="9c34c8cc-b1df-44f6-bea5-dcf7a54ee35f" providerId="ADAL" clId="{3840EB45-74CA-49F5-8548-3DE287019A31}" dt="2022-12-08T10:52:01.980" v="20610" actId="790"/>
          <ac:spMkLst>
            <pc:docMk/>
            <pc:sldMk cId="3484757520" sldId="485"/>
            <ac:spMk id="10193" creationId="{F411787B-DF69-40FF-99BF-22537F5B0B12}"/>
          </ac:spMkLst>
        </pc:spChg>
        <pc:spChg chg="mod">
          <ac:chgData name="Kolakowski, Artur" userId="9c34c8cc-b1df-44f6-bea5-dcf7a54ee35f" providerId="ADAL" clId="{3840EB45-74CA-49F5-8548-3DE287019A31}" dt="2022-12-08T10:52:01.985" v="20611" actId="790"/>
          <ac:spMkLst>
            <pc:docMk/>
            <pc:sldMk cId="3484757520" sldId="485"/>
            <ac:spMk id="10194" creationId="{0D8008FD-1C8F-49F1-B587-C58289614342}"/>
          </ac:spMkLst>
        </pc:spChg>
        <pc:spChg chg="mod">
          <ac:chgData name="Kolakowski, Artur" userId="9c34c8cc-b1df-44f6-bea5-dcf7a54ee35f" providerId="ADAL" clId="{3840EB45-74CA-49F5-8548-3DE287019A31}" dt="2022-12-08T10:52:01.989" v="20612" actId="790"/>
          <ac:spMkLst>
            <pc:docMk/>
            <pc:sldMk cId="3484757520" sldId="485"/>
            <ac:spMk id="10195" creationId="{84E77CBB-B3AB-45E9-95FB-E0AF8E2181F3}"/>
          </ac:spMkLst>
        </pc:spChg>
        <pc:spChg chg="mod">
          <ac:chgData name="Kolakowski, Artur" userId="9c34c8cc-b1df-44f6-bea5-dcf7a54ee35f" providerId="ADAL" clId="{3840EB45-74CA-49F5-8548-3DE287019A31}" dt="2022-12-08T10:52:01.993" v="20613" actId="790"/>
          <ac:spMkLst>
            <pc:docMk/>
            <pc:sldMk cId="3484757520" sldId="485"/>
            <ac:spMk id="10196" creationId="{816BF0A2-1C56-400F-A31D-892153C7CEE3}"/>
          </ac:spMkLst>
        </pc:spChg>
        <pc:spChg chg="mod">
          <ac:chgData name="Kolakowski, Artur" userId="9c34c8cc-b1df-44f6-bea5-dcf7a54ee35f" providerId="ADAL" clId="{3840EB45-74CA-49F5-8548-3DE287019A31}" dt="2022-12-08T10:52:01.998" v="20614" actId="790"/>
          <ac:spMkLst>
            <pc:docMk/>
            <pc:sldMk cId="3484757520" sldId="485"/>
            <ac:spMk id="10197" creationId="{EAD7892D-28B4-4BFF-AD2D-0E884EB6876E}"/>
          </ac:spMkLst>
        </pc:spChg>
        <pc:spChg chg="mod">
          <ac:chgData name="Kolakowski, Artur" userId="9c34c8cc-b1df-44f6-bea5-dcf7a54ee35f" providerId="ADAL" clId="{3840EB45-74CA-49F5-8548-3DE287019A31}" dt="2022-12-08T10:52:02.003" v="20615" actId="790"/>
          <ac:spMkLst>
            <pc:docMk/>
            <pc:sldMk cId="3484757520" sldId="485"/>
            <ac:spMk id="10198" creationId="{F6CEDB5E-C97C-41B0-B71B-4E004739FC37}"/>
          </ac:spMkLst>
        </pc:spChg>
        <pc:spChg chg="mod">
          <ac:chgData name="Kolakowski, Artur" userId="9c34c8cc-b1df-44f6-bea5-dcf7a54ee35f" providerId="ADAL" clId="{3840EB45-74CA-49F5-8548-3DE287019A31}" dt="2022-12-08T10:52:02.007" v="20616" actId="790"/>
          <ac:spMkLst>
            <pc:docMk/>
            <pc:sldMk cId="3484757520" sldId="485"/>
            <ac:spMk id="10199" creationId="{3A065F99-CD21-4C28-B4E8-E9D270C58FAA}"/>
          </ac:spMkLst>
        </pc:spChg>
        <pc:spChg chg="mod">
          <ac:chgData name="Kolakowski, Artur" userId="9c34c8cc-b1df-44f6-bea5-dcf7a54ee35f" providerId="ADAL" clId="{3840EB45-74CA-49F5-8548-3DE287019A31}" dt="2022-12-08T10:52:02.012" v="20617" actId="790"/>
          <ac:spMkLst>
            <pc:docMk/>
            <pc:sldMk cId="3484757520" sldId="485"/>
            <ac:spMk id="10200" creationId="{079F10F1-48F9-43C4-8926-829353A23FD0}"/>
          </ac:spMkLst>
        </pc:spChg>
        <pc:spChg chg="mod">
          <ac:chgData name="Kolakowski, Artur" userId="9c34c8cc-b1df-44f6-bea5-dcf7a54ee35f" providerId="ADAL" clId="{3840EB45-74CA-49F5-8548-3DE287019A31}" dt="2022-12-08T10:52:02.016" v="20618" actId="790"/>
          <ac:spMkLst>
            <pc:docMk/>
            <pc:sldMk cId="3484757520" sldId="485"/>
            <ac:spMk id="10201" creationId="{E6C1834F-362F-4815-8878-9FC74C9A8C42}"/>
          </ac:spMkLst>
        </pc:spChg>
        <pc:spChg chg="mod">
          <ac:chgData name="Kolakowski, Artur" userId="9c34c8cc-b1df-44f6-bea5-dcf7a54ee35f" providerId="ADAL" clId="{3840EB45-74CA-49F5-8548-3DE287019A31}" dt="2022-12-08T10:52:02.022" v="20619" actId="790"/>
          <ac:spMkLst>
            <pc:docMk/>
            <pc:sldMk cId="3484757520" sldId="485"/>
            <ac:spMk id="10202" creationId="{D3A64474-56B3-436F-A280-9088952599E3}"/>
          </ac:spMkLst>
        </pc:spChg>
        <pc:spChg chg="mod">
          <ac:chgData name="Kolakowski, Artur" userId="9c34c8cc-b1df-44f6-bea5-dcf7a54ee35f" providerId="ADAL" clId="{3840EB45-74CA-49F5-8548-3DE287019A31}" dt="2022-12-08T10:52:02.026" v="20620" actId="790"/>
          <ac:spMkLst>
            <pc:docMk/>
            <pc:sldMk cId="3484757520" sldId="485"/>
            <ac:spMk id="10203" creationId="{8C2AF1D5-1C3B-42EE-A01E-175B6C05D7B8}"/>
          </ac:spMkLst>
        </pc:spChg>
        <pc:spChg chg="mod">
          <ac:chgData name="Kolakowski, Artur" userId="9c34c8cc-b1df-44f6-bea5-dcf7a54ee35f" providerId="ADAL" clId="{3840EB45-74CA-49F5-8548-3DE287019A31}" dt="2022-12-08T10:52:02.031" v="20621" actId="790"/>
          <ac:spMkLst>
            <pc:docMk/>
            <pc:sldMk cId="3484757520" sldId="485"/>
            <ac:spMk id="10204" creationId="{8DD02E12-DBE1-4FEB-B251-2D698BB505BF}"/>
          </ac:spMkLst>
        </pc:spChg>
        <pc:spChg chg="mod">
          <ac:chgData name="Kolakowski, Artur" userId="9c34c8cc-b1df-44f6-bea5-dcf7a54ee35f" providerId="ADAL" clId="{3840EB45-74CA-49F5-8548-3DE287019A31}" dt="2022-12-08T10:52:02.035" v="20622" actId="790"/>
          <ac:spMkLst>
            <pc:docMk/>
            <pc:sldMk cId="3484757520" sldId="485"/>
            <ac:spMk id="10205" creationId="{B1B7C3D4-770D-42A4-B659-645D89CD1879}"/>
          </ac:spMkLst>
        </pc:spChg>
        <pc:spChg chg="mod">
          <ac:chgData name="Kolakowski, Artur" userId="9c34c8cc-b1df-44f6-bea5-dcf7a54ee35f" providerId="ADAL" clId="{3840EB45-74CA-49F5-8548-3DE287019A31}" dt="2022-12-08T10:52:02.040" v="20623" actId="790"/>
          <ac:spMkLst>
            <pc:docMk/>
            <pc:sldMk cId="3484757520" sldId="485"/>
            <ac:spMk id="10206" creationId="{2C3B8067-C97B-48C7-8428-BE54FB6687D4}"/>
          </ac:spMkLst>
        </pc:spChg>
        <pc:spChg chg="mod">
          <ac:chgData name="Kolakowski, Artur" userId="9c34c8cc-b1df-44f6-bea5-dcf7a54ee35f" providerId="ADAL" clId="{3840EB45-74CA-49F5-8548-3DE287019A31}" dt="2022-12-08T10:52:02.045" v="20624" actId="790"/>
          <ac:spMkLst>
            <pc:docMk/>
            <pc:sldMk cId="3484757520" sldId="485"/>
            <ac:spMk id="10207" creationId="{735C3B40-E576-45DA-AD51-8A31E28E1D28}"/>
          </ac:spMkLst>
        </pc:spChg>
        <pc:spChg chg="mod">
          <ac:chgData name="Kolakowski, Artur" userId="9c34c8cc-b1df-44f6-bea5-dcf7a54ee35f" providerId="ADAL" clId="{3840EB45-74CA-49F5-8548-3DE287019A31}" dt="2022-12-08T10:52:02.051" v="20625" actId="790"/>
          <ac:spMkLst>
            <pc:docMk/>
            <pc:sldMk cId="3484757520" sldId="485"/>
            <ac:spMk id="10208" creationId="{10D89709-1925-4645-8297-F7868F7DC52D}"/>
          </ac:spMkLst>
        </pc:spChg>
        <pc:spChg chg="mod">
          <ac:chgData name="Kolakowski, Artur" userId="9c34c8cc-b1df-44f6-bea5-dcf7a54ee35f" providerId="ADAL" clId="{3840EB45-74CA-49F5-8548-3DE287019A31}" dt="2022-12-08T10:52:02.056" v="20626" actId="790"/>
          <ac:spMkLst>
            <pc:docMk/>
            <pc:sldMk cId="3484757520" sldId="485"/>
            <ac:spMk id="10209" creationId="{C19699D5-C6F1-4C63-9DF5-BCA6CC63BED0}"/>
          </ac:spMkLst>
        </pc:spChg>
        <pc:spChg chg="mod">
          <ac:chgData name="Kolakowski, Artur" userId="9c34c8cc-b1df-44f6-bea5-dcf7a54ee35f" providerId="ADAL" clId="{3840EB45-74CA-49F5-8548-3DE287019A31}" dt="2022-12-08T10:52:02.061" v="20627" actId="790"/>
          <ac:spMkLst>
            <pc:docMk/>
            <pc:sldMk cId="3484757520" sldId="485"/>
            <ac:spMk id="10210" creationId="{25E4AB8C-3CE8-47E5-B2B4-E84E0367F48B}"/>
          </ac:spMkLst>
        </pc:spChg>
        <pc:spChg chg="mod">
          <ac:chgData name="Kolakowski, Artur" userId="9c34c8cc-b1df-44f6-bea5-dcf7a54ee35f" providerId="ADAL" clId="{3840EB45-74CA-49F5-8548-3DE287019A31}" dt="2022-12-08T10:52:02.067" v="20628" actId="790"/>
          <ac:spMkLst>
            <pc:docMk/>
            <pc:sldMk cId="3484757520" sldId="485"/>
            <ac:spMk id="10211" creationId="{BDB14D1C-0A73-4CCB-8631-D66BEFB5197F}"/>
          </ac:spMkLst>
        </pc:spChg>
        <pc:spChg chg="mod">
          <ac:chgData name="Kolakowski, Artur" userId="9c34c8cc-b1df-44f6-bea5-dcf7a54ee35f" providerId="ADAL" clId="{3840EB45-74CA-49F5-8548-3DE287019A31}" dt="2022-12-08T10:52:02.071" v="20629" actId="790"/>
          <ac:spMkLst>
            <pc:docMk/>
            <pc:sldMk cId="3484757520" sldId="485"/>
            <ac:spMk id="10212" creationId="{8257C48F-086D-46F0-A67D-D084444475A7}"/>
          </ac:spMkLst>
        </pc:spChg>
        <pc:spChg chg="mod">
          <ac:chgData name="Kolakowski, Artur" userId="9c34c8cc-b1df-44f6-bea5-dcf7a54ee35f" providerId="ADAL" clId="{3840EB45-74CA-49F5-8548-3DE287019A31}" dt="2022-12-08T10:52:02.074" v="20630" actId="790"/>
          <ac:spMkLst>
            <pc:docMk/>
            <pc:sldMk cId="3484757520" sldId="485"/>
            <ac:spMk id="10213" creationId="{A56E9129-D010-47E2-B043-9025C2BA60A6}"/>
          </ac:spMkLst>
        </pc:spChg>
        <pc:spChg chg="mod">
          <ac:chgData name="Kolakowski, Artur" userId="9c34c8cc-b1df-44f6-bea5-dcf7a54ee35f" providerId="ADAL" clId="{3840EB45-74CA-49F5-8548-3DE287019A31}" dt="2022-12-08T10:52:02.078" v="20631" actId="790"/>
          <ac:spMkLst>
            <pc:docMk/>
            <pc:sldMk cId="3484757520" sldId="485"/>
            <ac:spMk id="10214" creationId="{77A28F29-F2DE-4FB8-90D3-06605C443E34}"/>
          </ac:spMkLst>
        </pc:spChg>
        <pc:spChg chg="mod">
          <ac:chgData name="Kolakowski, Artur" userId="9c34c8cc-b1df-44f6-bea5-dcf7a54ee35f" providerId="ADAL" clId="{3840EB45-74CA-49F5-8548-3DE287019A31}" dt="2022-12-08T10:52:02.082" v="20632" actId="790"/>
          <ac:spMkLst>
            <pc:docMk/>
            <pc:sldMk cId="3484757520" sldId="485"/>
            <ac:spMk id="10215" creationId="{867CE1DD-8B17-43CD-B1AB-C985DB77552D}"/>
          </ac:spMkLst>
        </pc:spChg>
        <pc:spChg chg="mod">
          <ac:chgData name="Kolakowski, Artur" userId="9c34c8cc-b1df-44f6-bea5-dcf7a54ee35f" providerId="ADAL" clId="{3840EB45-74CA-49F5-8548-3DE287019A31}" dt="2022-12-08T10:52:02.088" v="20633" actId="790"/>
          <ac:spMkLst>
            <pc:docMk/>
            <pc:sldMk cId="3484757520" sldId="485"/>
            <ac:spMk id="10216" creationId="{AD9D27B1-D1C3-44E7-981E-589D03F1AA71}"/>
          </ac:spMkLst>
        </pc:spChg>
        <pc:spChg chg="mod">
          <ac:chgData name="Kolakowski, Artur" userId="9c34c8cc-b1df-44f6-bea5-dcf7a54ee35f" providerId="ADAL" clId="{3840EB45-74CA-49F5-8548-3DE287019A31}" dt="2022-12-08T10:52:02.093" v="20634" actId="790"/>
          <ac:spMkLst>
            <pc:docMk/>
            <pc:sldMk cId="3484757520" sldId="485"/>
            <ac:spMk id="10217" creationId="{4C47102A-D4DA-47D6-BCC9-D90C596F307A}"/>
          </ac:spMkLst>
        </pc:spChg>
        <pc:spChg chg="mod">
          <ac:chgData name="Kolakowski, Artur" userId="9c34c8cc-b1df-44f6-bea5-dcf7a54ee35f" providerId="ADAL" clId="{3840EB45-74CA-49F5-8548-3DE287019A31}" dt="2022-12-08T10:52:02.099" v="20635" actId="790"/>
          <ac:spMkLst>
            <pc:docMk/>
            <pc:sldMk cId="3484757520" sldId="485"/>
            <ac:spMk id="10218" creationId="{A684BAFF-A668-49E0-A177-436B2A3804C4}"/>
          </ac:spMkLst>
        </pc:spChg>
        <pc:spChg chg="mod">
          <ac:chgData name="Kolakowski, Artur" userId="9c34c8cc-b1df-44f6-bea5-dcf7a54ee35f" providerId="ADAL" clId="{3840EB45-74CA-49F5-8548-3DE287019A31}" dt="2022-12-08T10:52:02.105" v="20636" actId="790"/>
          <ac:spMkLst>
            <pc:docMk/>
            <pc:sldMk cId="3484757520" sldId="485"/>
            <ac:spMk id="10219" creationId="{B892AD76-6ABA-4A55-8832-B37B132013DE}"/>
          </ac:spMkLst>
        </pc:spChg>
        <pc:spChg chg="mod">
          <ac:chgData name="Kolakowski, Artur" userId="9c34c8cc-b1df-44f6-bea5-dcf7a54ee35f" providerId="ADAL" clId="{3840EB45-74CA-49F5-8548-3DE287019A31}" dt="2022-12-08T10:52:02.111" v="20637" actId="790"/>
          <ac:spMkLst>
            <pc:docMk/>
            <pc:sldMk cId="3484757520" sldId="485"/>
            <ac:spMk id="10220" creationId="{FEEFEE46-FE9B-4577-9861-E539C188050E}"/>
          </ac:spMkLst>
        </pc:spChg>
        <pc:spChg chg="mod">
          <ac:chgData name="Kolakowski, Artur" userId="9c34c8cc-b1df-44f6-bea5-dcf7a54ee35f" providerId="ADAL" clId="{3840EB45-74CA-49F5-8548-3DE287019A31}" dt="2022-12-08T10:52:02.115" v="20638" actId="790"/>
          <ac:spMkLst>
            <pc:docMk/>
            <pc:sldMk cId="3484757520" sldId="485"/>
            <ac:spMk id="10221" creationId="{FD71B3DB-6278-43B9-A03C-7FCE52D7B5F3}"/>
          </ac:spMkLst>
        </pc:spChg>
        <pc:spChg chg="mod">
          <ac:chgData name="Kolakowski, Artur" userId="9c34c8cc-b1df-44f6-bea5-dcf7a54ee35f" providerId="ADAL" clId="{3840EB45-74CA-49F5-8548-3DE287019A31}" dt="2022-12-08T10:52:02.121" v="20639" actId="790"/>
          <ac:spMkLst>
            <pc:docMk/>
            <pc:sldMk cId="3484757520" sldId="485"/>
            <ac:spMk id="10222" creationId="{4506B186-CFA4-42B6-AF96-06AB7E4AEC6B}"/>
          </ac:spMkLst>
        </pc:spChg>
        <pc:spChg chg="mod">
          <ac:chgData name="Kolakowski, Artur" userId="9c34c8cc-b1df-44f6-bea5-dcf7a54ee35f" providerId="ADAL" clId="{3840EB45-74CA-49F5-8548-3DE287019A31}" dt="2022-12-08T10:52:02.125" v="20640" actId="790"/>
          <ac:spMkLst>
            <pc:docMk/>
            <pc:sldMk cId="3484757520" sldId="485"/>
            <ac:spMk id="10223" creationId="{420A096A-18E9-4C02-BDC8-855762AFA1BB}"/>
          </ac:spMkLst>
        </pc:spChg>
        <pc:spChg chg="mod">
          <ac:chgData name="Kolakowski, Artur" userId="9c34c8cc-b1df-44f6-bea5-dcf7a54ee35f" providerId="ADAL" clId="{3840EB45-74CA-49F5-8548-3DE287019A31}" dt="2022-12-08T10:52:02.130" v="20641" actId="790"/>
          <ac:spMkLst>
            <pc:docMk/>
            <pc:sldMk cId="3484757520" sldId="485"/>
            <ac:spMk id="10224" creationId="{6A76D208-03AC-4AED-9FBD-3C7BCE3D9883}"/>
          </ac:spMkLst>
        </pc:spChg>
        <pc:spChg chg="mod">
          <ac:chgData name="Kolakowski, Artur" userId="9c34c8cc-b1df-44f6-bea5-dcf7a54ee35f" providerId="ADAL" clId="{3840EB45-74CA-49F5-8548-3DE287019A31}" dt="2022-12-08T10:52:02.136" v="20642" actId="790"/>
          <ac:spMkLst>
            <pc:docMk/>
            <pc:sldMk cId="3484757520" sldId="485"/>
            <ac:spMk id="10225" creationId="{A9E8F7FD-3807-4730-A569-2AE19341D91D}"/>
          </ac:spMkLst>
        </pc:spChg>
        <pc:spChg chg="mod">
          <ac:chgData name="Kolakowski, Artur" userId="9c34c8cc-b1df-44f6-bea5-dcf7a54ee35f" providerId="ADAL" clId="{3840EB45-74CA-49F5-8548-3DE287019A31}" dt="2022-12-08T10:52:02.141" v="20643" actId="790"/>
          <ac:spMkLst>
            <pc:docMk/>
            <pc:sldMk cId="3484757520" sldId="485"/>
            <ac:spMk id="10226" creationId="{A9CCAFDE-4075-470A-912D-822735CC9B9D}"/>
          </ac:spMkLst>
        </pc:spChg>
        <pc:spChg chg="mod">
          <ac:chgData name="Kolakowski, Artur" userId="9c34c8cc-b1df-44f6-bea5-dcf7a54ee35f" providerId="ADAL" clId="{3840EB45-74CA-49F5-8548-3DE287019A31}" dt="2022-12-08T10:52:02.145" v="20644" actId="790"/>
          <ac:spMkLst>
            <pc:docMk/>
            <pc:sldMk cId="3484757520" sldId="485"/>
            <ac:spMk id="10227" creationId="{E88260F6-3D66-43E6-82F6-33A9DC787083}"/>
          </ac:spMkLst>
        </pc:spChg>
        <pc:spChg chg="mod">
          <ac:chgData name="Kolakowski, Artur" userId="9c34c8cc-b1df-44f6-bea5-dcf7a54ee35f" providerId="ADAL" clId="{3840EB45-74CA-49F5-8548-3DE287019A31}" dt="2022-12-08T10:52:02.151" v="20645" actId="790"/>
          <ac:spMkLst>
            <pc:docMk/>
            <pc:sldMk cId="3484757520" sldId="485"/>
            <ac:spMk id="10228" creationId="{0D29A6C8-A3B1-4AEA-91C3-58DFC149348A}"/>
          </ac:spMkLst>
        </pc:spChg>
        <pc:spChg chg="mod">
          <ac:chgData name="Kolakowski, Artur" userId="9c34c8cc-b1df-44f6-bea5-dcf7a54ee35f" providerId="ADAL" clId="{3840EB45-74CA-49F5-8548-3DE287019A31}" dt="2022-12-08T10:52:02.156" v="20646" actId="790"/>
          <ac:spMkLst>
            <pc:docMk/>
            <pc:sldMk cId="3484757520" sldId="485"/>
            <ac:spMk id="10229" creationId="{7A729134-0260-4ECE-B3A8-31019D4A938C}"/>
          </ac:spMkLst>
        </pc:spChg>
        <pc:spChg chg="mod">
          <ac:chgData name="Kolakowski, Artur" userId="9c34c8cc-b1df-44f6-bea5-dcf7a54ee35f" providerId="ADAL" clId="{3840EB45-74CA-49F5-8548-3DE287019A31}" dt="2022-12-08T10:52:02.160" v="20647" actId="790"/>
          <ac:spMkLst>
            <pc:docMk/>
            <pc:sldMk cId="3484757520" sldId="485"/>
            <ac:spMk id="10230" creationId="{3ADD3576-4110-45BD-A7A6-40C6E4DAB581}"/>
          </ac:spMkLst>
        </pc:spChg>
        <pc:spChg chg="mod">
          <ac:chgData name="Kolakowski, Artur" userId="9c34c8cc-b1df-44f6-bea5-dcf7a54ee35f" providerId="ADAL" clId="{3840EB45-74CA-49F5-8548-3DE287019A31}" dt="2022-12-08T10:52:02.165" v="20648" actId="790"/>
          <ac:spMkLst>
            <pc:docMk/>
            <pc:sldMk cId="3484757520" sldId="485"/>
            <ac:spMk id="10231" creationId="{3745F38F-AC32-4AA9-87B7-158B745C7D02}"/>
          </ac:spMkLst>
        </pc:spChg>
        <pc:spChg chg="mod">
          <ac:chgData name="Kolakowski, Artur" userId="9c34c8cc-b1df-44f6-bea5-dcf7a54ee35f" providerId="ADAL" clId="{3840EB45-74CA-49F5-8548-3DE287019A31}" dt="2022-12-08T10:52:02.169" v="20649" actId="790"/>
          <ac:spMkLst>
            <pc:docMk/>
            <pc:sldMk cId="3484757520" sldId="485"/>
            <ac:spMk id="10232" creationId="{FA7DE68A-80FF-46A9-8261-8460D0DAFAA9}"/>
          </ac:spMkLst>
        </pc:spChg>
        <pc:spChg chg="mod">
          <ac:chgData name="Kolakowski, Artur" userId="9c34c8cc-b1df-44f6-bea5-dcf7a54ee35f" providerId="ADAL" clId="{3840EB45-74CA-49F5-8548-3DE287019A31}" dt="2022-12-08T10:52:02.173" v="20650" actId="790"/>
          <ac:spMkLst>
            <pc:docMk/>
            <pc:sldMk cId="3484757520" sldId="485"/>
            <ac:spMk id="10233" creationId="{DF4F9B73-776B-4F8A-9CE6-86A173F6EFA3}"/>
          </ac:spMkLst>
        </pc:spChg>
        <pc:spChg chg="mod">
          <ac:chgData name="Kolakowski, Artur" userId="9c34c8cc-b1df-44f6-bea5-dcf7a54ee35f" providerId="ADAL" clId="{3840EB45-74CA-49F5-8548-3DE287019A31}" dt="2022-12-08T10:52:02.178" v="20651" actId="790"/>
          <ac:spMkLst>
            <pc:docMk/>
            <pc:sldMk cId="3484757520" sldId="485"/>
            <ac:spMk id="10234" creationId="{0CBD1A2F-9F32-42ED-8439-70267FF28AF8}"/>
          </ac:spMkLst>
        </pc:spChg>
        <pc:spChg chg="mod">
          <ac:chgData name="Kolakowski, Artur" userId="9c34c8cc-b1df-44f6-bea5-dcf7a54ee35f" providerId="ADAL" clId="{3840EB45-74CA-49F5-8548-3DE287019A31}" dt="2022-12-08T10:52:02.182" v="20652" actId="790"/>
          <ac:spMkLst>
            <pc:docMk/>
            <pc:sldMk cId="3484757520" sldId="485"/>
            <ac:spMk id="10235" creationId="{4F6E2D9E-3234-4E2C-B2F3-9BA757CDF132}"/>
          </ac:spMkLst>
        </pc:spChg>
        <pc:spChg chg="mod">
          <ac:chgData name="Kolakowski, Artur" userId="9c34c8cc-b1df-44f6-bea5-dcf7a54ee35f" providerId="ADAL" clId="{3840EB45-74CA-49F5-8548-3DE287019A31}" dt="2022-12-08T10:52:02.187" v="20653" actId="790"/>
          <ac:spMkLst>
            <pc:docMk/>
            <pc:sldMk cId="3484757520" sldId="485"/>
            <ac:spMk id="10236" creationId="{BE5C6BD3-BD91-4CC8-8960-DE906C88B9D7}"/>
          </ac:spMkLst>
        </pc:spChg>
        <pc:spChg chg="mod">
          <ac:chgData name="Kolakowski, Artur" userId="9c34c8cc-b1df-44f6-bea5-dcf7a54ee35f" providerId="ADAL" clId="{3840EB45-74CA-49F5-8548-3DE287019A31}" dt="2022-12-08T10:52:02.191" v="20654" actId="790"/>
          <ac:spMkLst>
            <pc:docMk/>
            <pc:sldMk cId="3484757520" sldId="485"/>
            <ac:spMk id="10237" creationId="{7E059690-5A3D-4179-B2D9-2EAB4AC9587C}"/>
          </ac:spMkLst>
        </pc:spChg>
        <pc:spChg chg="mod">
          <ac:chgData name="Kolakowski, Artur" userId="9c34c8cc-b1df-44f6-bea5-dcf7a54ee35f" providerId="ADAL" clId="{3840EB45-74CA-49F5-8548-3DE287019A31}" dt="2022-12-08T10:52:02.194" v="20655" actId="790"/>
          <ac:spMkLst>
            <pc:docMk/>
            <pc:sldMk cId="3484757520" sldId="485"/>
            <ac:spMk id="10238" creationId="{07759CE7-8AC7-444E-BC9D-1260FF1E20BB}"/>
          </ac:spMkLst>
        </pc:spChg>
        <pc:spChg chg="mod">
          <ac:chgData name="Kolakowski, Artur" userId="9c34c8cc-b1df-44f6-bea5-dcf7a54ee35f" providerId="ADAL" clId="{3840EB45-74CA-49F5-8548-3DE287019A31}" dt="2022-12-08T10:52:02.199" v="20656" actId="790"/>
          <ac:spMkLst>
            <pc:docMk/>
            <pc:sldMk cId="3484757520" sldId="485"/>
            <ac:spMk id="10239" creationId="{A7F960FD-2631-4A3A-A77F-776BDF2FE7D3}"/>
          </ac:spMkLst>
        </pc:spChg>
        <pc:spChg chg="mod">
          <ac:chgData name="Kolakowski, Artur" userId="9c34c8cc-b1df-44f6-bea5-dcf7a54ee35f" providerId="ADAL" clId="{3840EB45-74CA-49F5-8548-3DE287019A31}" dt="2022-12-08T10:52:02.204" v="20657" actId="790"/>
          <ac:spMkLst>
            <pc:docMk/>
            <pc:sldMk cId="3484757520" sldId="485"/>
            <ac:spMk id="10240" creationId="{2C7BF8AB-9A6C-435C-8151-D1E8CF2D4F39}"/>
          </ac:spMkLst>
        </pc:spChg>
        <pc:spChg chg="mod">
          <ac:chgData name="Kolakowski, Artur" userId="9c34c8cc-b1df-44f6-bea5-dcf7a54ee35f" providerId="ADAL" clId="{3840EB45-74CA-49F5-8548-3DE287019A31}" dt="2022-12-08T10:52:02.208" v="20658" actId="790"/>
          <ac:spMkLst>
            <pc:docMk/>
            <pc:sldMk cId="3484757520" sldId="485"/>
            <ac:spMk id="10241" creationId="{943FEA3C-1879-4A62-B62F-50ABE01965DE}"/>
          </ac:spMkLst>
        </pc:spChg>
        <pc:spChg chg="mod">
          <ac:chgData name="Kolakowski, Artur" userId="9c34c8cc-b1df-44f6-bea5-dcf7a54ee35f" providerId="ADAL" clId="{3840EB45-74CA-49F5-8548-3DE287019A31}" dt="2022-12-08T10:52:02.212" v="20659" actId="790"/>
          <ac:spMkLst>
            <pc:docMk/>
            <pc:sldMk cId="3484757520" sldId="485"/>
            <ac:spMk id="10242" creationId="{A0448E47-D428-4A75-94C6-F2C9E45874BD}"/>
          </ac:spMkLst>
        </pc:spChg>
        <pc:spChg chg="mod">
          <ac:chgData name="Kolakowski, Artur" userId="9c34c8cc-b1df-44f6-bea5-dcf7a54ee35f" providerId="ADAL" clId="{3840EB45-74CA-49F5-8548-3DE287019A31}" dt="2022-12-08T10:52:02.218" v="20660" actId="790"/>
          <ac:spMkLst>
            <pc:docMk/>
            <pc:sldMk cId="3484757520" sldId="485"/>
            <ac:spMk id="10243" creationId="{0DDAE5F6-5492-4EC4-87D1-FAAEC9B68D16}"/>
          </ac:spMkLst>
        </pc:spChg>
        <pc:spChg chg="mod">
          <ac:chgData name="Kolakowski, Artur" userId="9c34c8cc-b1df-44f6-bea5-dcf7a54ee35f" providerId="ADAL" clId="{3840EB45-74CA-49F5-8548-3DE287019A31}" dt="2022-12-08T10:52:02.222" v="20661" actId="790"/>
          <ac:spMkLst>
            <pc:docMk/>
            <pc:sldMk cId="3484757520" sldId="485"/>
            <ac:spMk id="10244" creationId="{D7550787-06CF-40BE-B397-D06567EF8942}"/>
          </ac:spMkLst>
        </pc:spChg>
        <pc:spChg chg="mod">
          <ac:chgData name="Kolakowski, Artur" userId="9c34c8cc-b1df-44f6-bea5-dcf7a54ee35f" providerId="ADAL" clId="{3840EB45-74CA-49F5-8548-3DE287019A31}" dt="2022-12-08T10:52:02.226" v="20662" actId="790"/>
          <ac:spMkLst>
            <pc:docMk/>
            <pc:sldMk cId="3484757520" sldId="485"/>
            <ac:spMk id="10245" creationId="{D711DED1-AE9B-41CD-A471-85168722EAC4}"/>
          </ac:spMkLst>
        </pc:spChg>
        <pc:spChg chg="mod">
          <ac:chgData name="Kolakowski, Artur" userId="9c34c8cc-b1df-44f6-bea5-dcf7a54ee35f" providerId="ADAL" clId="{3840EB45-74CA-49F5-8548-3DE287019A31}" dt="2022-12-08T10:52:02.229" v="20663" actId="790"/>
          <ac:spMkLst>
            <pc:docMk/>
            <pc:sldMk cId="3484757520" sldId="485"/>
            <ac:spMk id="10246" creationId="{C7166F6B-DDFC-4158-8B91-60ADD73B8322}"/>
          </ac:spMkLst>
        </pc:spChg>
        <pc:spChg chg="mod">
          <ac:chgData name="Kolakowski, Artur" userId="9c34c8cc-b1df-44f6-bea5-dcf7a54ee35f" providerId="ADAL" clId="{3840EB45-74CA-49F5-8548-3DE287019A31}" dt="2022-12-08T10:52:02.234" v="20664" actId="790"/>
          <ac:spMkLst>
            <pc:docMk/>
            <pc:sldMk cId="3484757520" sldId="485"/>
            <ac:spMk id="10247" creationId="{F8FE76FD-7DB9-453E-9811-E2B08A1B0F5B}"/>
          </ac:spMkLst>
        </pc:spChg>
        <pc:spChg chg="mod">
          <ac:chgData name="Kolakowski, Artur" userId="9c34c8cc-b1df-44f6-bea5-dcf7a54ee35f" providerId="ADAL" clId="{3840EB45-74CA-49F5-8548-3DE287019A31}" dt="2022-12-08T10:52:02.238" v="20665" actId="790"/>
          <ac:spMkLst>
            <pc:docMk/>
            <pc:sldMk cId="3484757520" sldId="485"/>
            <ac:spMk id="10248" creationId="{E32F3670-E72E-41F5-AFD9-AE30B3DC9DD2}"/>
          </ac:spMkLst>
        </pc:spChg>
        <pc:spChg chg="mod">
          <ac:chgData name="Kolakowski, Artur" userId="9c34c8cc-b1df-44f6-bea5-dcf7a54ee35f" providerId="ADAL" clId="{3840EB45-74CA-49F5-8548-3DE287019A31}" dt="2022-12-08T10:52:02.242" v="20666" actId="790"/>
          <ac:spMkLst>
            <pc:docMk/>
            <pc:sldMk cId="3484757520" sldId="485"/>
            <ac:spMk id="10249" creationId="{87DE6D93-8705-4537-ACB2-5145329A3AEA}"/>
          </ac:spMkLst>
        </pc:spChg>
        <pc:spChg chg="mod">
          <ac:chgData name="Kolakowski, Artur" userId="9c34c8cc-b1df-44f6-bea5-dcf7a54ee35f" providerId="ADAL" clId="{3840EB45-74CA-49F5-8548-3DE287019A31}" dt="2022-12-08T10:52:02.246" v="20667" actId="790"/>
          <ac:spMkLst>
            <pc:docMk/>
            <pc:sldMk cId="3484757520" sldId="485"/>
            <ac:spMk id="10250" creationId="{675D2974-45C8-4173-BBDF-9E13C79C324C}"/>
          </ac:spMkLst>
        </pc:spChg>
        <pc:spChg chg="mod">
          <ac:chgData name="Kolakowski, Artur" userId="9c34c8cc-b1df-44f6-bea5-dcf7a54ee35f" providerId="ADAL" clId="{3840EB45-74CA-49F5-8548-3DE287019A31}" dt="2022-12-08T10:52:02.249" v="20668" actId="790"/>
          <ac:spMkLst>
            <pc:docMk/>
            <pc:sldMk cId="3484757520" sldId="485"/>
            <ac:spMk id="10251" creationId="{2C937401-1A01-4181-9A79-18B93481B2A6}"/>
          </ac:spMkLst>
        </pc:spChg>
        <pc:spChg chg="mod">
          <ac:chgData name="Kolakowski, Artur" userId="9c34c8cc-b1df-44f6-bea5-dcf7a54ee35f" providerId="ADAL" clId="{3840EB45-74CA-49F5-8548-3DE287019A31}" dt="2022-12-08T10:52:02.254" v="20669" actId="790"/>
          <ac:spMkLst>
            <pc:docMk/>
            <pc:sldMk cId="3484757520" sldId="485"/>
            <ac:spMk id="10252" creationId="{8E69BE25-61A2-4926-A20A-1B7112009AB3}"/>
          </ac:spMkLst>
        </pc:spChg>
        <pc:spChg chg="mod">
          <ac:chgData name="Kolakowski, Artur" userId="9c34c8cc-b1df-44f6-bea5-dcf7a54ee35f" providerId="ADAL" clId="{3840EB45-74CA-49F5-8548-3DE287019A31}" dt="2022-12-08T10:52:02.258" v="20670" actId="790"/>
          <ac:spMkLst>
            <pc:docMk/>
            <pc:sldMk cId="3484757520" sldId="485"/>
            <ac:spMk id="10253" creationId="{E4459611-F714-4B84-BE90-3DC3CD86FC46}"/>
          </ac:spMkLst>
        </pc:spChg>
        <pc:spChg chg="mod">
          <ac:chgData name="Kolakowski, Artur" userId="9c34c8cc-b1df-44f6-bea5-dcf7a54ee35f" providerId="ADAL" clId="{3840EB45-74CA-49F5-8548-3DE287019A31}" dt="2022-12-08T10:52:02.262" v="20671" actId="790"/>
          <ac:spMkLst>
            <pc:docMk/>
            <pc:sldMk cId="3484757520" sldId="485"/>
            <ac:spMk id="10254" creationId="{1820D358-81FA-4751-9EC5-982B27F4985E}"/>
          </ac:spMkLst>
        </pc:spChg>
        <pc:spChg chg="mod">
          <ac:chgData name="Kolakowski, Artur" userId="9c34c8cc-b1df-44f6-bea5-dcf7a54ee35f" providerId="ADAL" clId="{3840EB45-74CA-49F5-8548-3DE287019A31}" dt="2022-12-08T10:52:02.267" v="20672" actId="790"/>
          <ac:spMkLst>
            <pc:docMk/>
            <pc:sldMk cId="3484757520" sldId="485"/>
            <ac:spMk id="10255" creationId="{4C00E7C0-AC06-492C-A648-4C6456CEF0D6}"/>
          </ac:spMkLst>
        </pc:spChg>
        <pc:spChg chg="mod">
          <ac:chgData name="Kolakowski, Artur" userId="9c34c8cc-b1df-44f6-bea5-dcf7a54ee35f" providerId="ADAL" clId="{3840EB45-74CA-49F5-8548-3DE287019A31}" dt="2022-12-08T10:52:02.271" v="20673" actId="790"/>
          <ac:spMkLst>
            <pc:docMk/>
            <pc:sldMk cId="3484757520" sldId="485"/>
            <ac:spMk id="10256" creationId="{ADF4E24D-710F-4CC8-9F7E-EC40290D8E47}"/>
          </ac:spMkLst>
        </pc:spChg>
        <pc:spChg chg="mod">
          <ac:chgData name="Kolakowski, Artur" userId="9c34c8cc-b1df-44f6-bea5-dcf7a54ee35f" providerId="ADAL" clId="{3840EB45-74CA-49F5-8548-3DE287019A31}" dt="2022-12-08T10:52:02.275" v="20674" actId="790"/>
          <ac:spMkLst>
            <pc:docMk/>
            <pc:sldMk cId="3484757520" sldId="485"/>
            <ac:spMk id="10257" creationId="{0E349E53-1FFA-4792-9604-5DAF44228184}"/>
          </ac:spMkLst>
        </pc:spChg>
        <pc:spChg chg="mod">
          <ac:chgData name="Kolakowski, Artur" userId="9c34c8cc-b1df-44f6-bea5-dcf7a54ee35f" providerId="ADAL" clId="{3840EB45-74CA-49F5-8548-3DE287019A31}" dt="2022-12-08T10:52:02.279" v="20675" actId="790"/>
          <ac:spMkLst>
            <pc:docMk/>
            <pc:sldMk cId="3484757520" sldId="485"/>
            <ac:spMk id="10258" creationId="{B9247EB0-E9C7-443A-AE30-522F3840F9B1}"/>
          </ac:spMkLst>
        </pc:spChg>
        <pc:spChg chg="mod">
          <ac:chgData name="Kolakowski, Artur" userId="9c34c8cc-b1df-44f6-bea5-dcf7a54ee35f" providerId="ADAL" clId="{3840EB45-74CA-49F5-8548-3DE287019A31}" dt="2022-12-08T10:52:02.284" v="20676" actId="790"/>
          <ac:spMkLst>
            <pc:docMk/>
            <pc:sldMk cId="3484757520" sldId="485"/>
            <ac:spMk id="10259" creationId="{7DE24ED1-5399-4917-A6AA-05572C07EC4E}"/>
          </ac:spMkLst>
        </pc:spChg>
        <pc:spChg chg="mod">
          <ac:chgData name="Kolakowski, Artur" userId="9c34c8cc-b1df-44f6-bea5-dcf7a54ee35f" providerId="ADAL" clId="{3840EB45-74CA-49F5-8548-3DE287019A31}" dt="2022-12-08T10:52:02.288" v="20677" actId="790"/>
          <ac:spMkLst>
            <pc:docMk/>
            <pc:sldMk cId="3484757520" sldId="485"/>
            <ac:spMk id="10260" creationId="{EA74B1DF-AB99-49C0-BA21-47C7BDF58EAD}"/>
          </ac:spMkLst>
        </pc:spChg>
        <pc:spChg chg="mod">
          <ac:chgData name="Kolakowski, Artur" userId="9c34c8cc-b1df-44f6-bea5-dcf7a54ee35f" providerId="ADAL" clId="{3840EB45-74CA-49F5-8548-3DE287019A31}" dt="2022-12-08T10:52:02.292" v="20678" actId="790"/>
          <ac:spMkLst>
            <pc:docMk/>
            <pc:sldMk cId="3484757520" sldId="485"/>
            <ac:spMk id="10261" creationId="{ACB844E8-CB2E-4F77-B0BC-B4B2AEAD3AA9}"/>
          </ac:spMkLst>
        </pc:spChg>
        <pc:spChg chg="mod">
          <ac:chgData name="Kolakowski, Artur" userId="9c34c8cc-b1df-44f6-bea5-dcf7a54ee35f" providerId="ADAL" clId="{3840EB45-74CA-49F5-8548-3DE287019A31}" dt="2022-12-08T10:52:02.295" v="20679" actId="790"/>
          <ac:spMkLst>
            <pc:docMk/>
            <pc:sldMk cId="3484757520" sldId="485"/>
            <ac:spMk id="10262" creationId="{1F6FB991-7986-4D90-BEC9-A75485670A20}"/>
          </ac:spMkLst>
        </pc:spChg>
        <pc:spChg chg="mod">
          <ac:chgData name="Kolakowski, Artur" userId="9c34c8cc-b1df-44f6-bea5-dcf7a54ee35f" providerId="ADAL" clId="{3840EB45-74CA-49F5-8548-3DE287019A31}" dt="2022-12-08T10:52:02.300" v="20680" actId="790"/>
          <ac:spMkLst>
            <pc:docMk/>
            <pc:sldMk cId="3484757520" sldId="485"/>
            <ac:spMk id="10263" creationId="{971917DC-3172-44E2-A2C0-FFD976967EDE}"/>
          </ac:spMkLst>
        </pc:spChg>
        <pc:spChg chg="mod">
          <ac:chgData name="Kolakowski, Artur" userId="9c34c8cc-b1df-44f6-bea5-dcf7a54ee35f" providerId="ADAL" clId="{3840EB45-74CA-49F5-8548-3DE287019A31}" dt="2022-12-08T10:52:02.305" v="20681" actId="790"/>
          <ac:spMkLst>
            <pc:docMk/>
            <pc:sldMk cId="3484757520" sldId="485"/>
            <ac:spMk id="10264" creationId="{47021D82-388F-4F02-87F5-F68B4471F905}"/>
          </ac:spMkLst>
        </pc:spChg>
        <pc:spChg chg="mod">
          <ac:chgData name="Kolakowski, Artur" userId="9c34c8cc-b1df-44f6-bea5-dcf7a54ee35f" providerId="ADAL" clId="{3840EB45-74CA-49F5-8548-3DE287019A31}" dt="2022-12-08T10:52:02.309" v="20682" actId="790"/>
          <ac:spMkLst>
            <pc:docMk/>
            <pc:sldMk cId="3484757520" sldId="485"/>
            <ac:spMk id="10265" creationId="{6D7E1066-118E-46A2-B6EF-E60D7807A724}"/>
          </ac:spMkLst>
        </pc:spChg>
        <pc:spChg chg="mod">
          <ac:chgData name="Kolakowski, Artur" userId="9c34c8cc-b1df-44f6-bea5-dcf7a54ee35f" providerId="ADAL" clId="{3840EB45-74CA-49F5-8548-3DE287019A31}" dt="2022-12-08T10:52:02.313" v="20683" actId="790"/>
          <ac:spMkLst>
            <pc:docMk/>
            <pc:sldMk cId="3484757520" sldId="485"/>
            <ac:spMk id="10266" creationId="{AC2F9001-18F5-46B0-8295-BCB20528CB4E}"/>
          </ac:spMkLst>
        </pc:spChg>
        <pc:spChg chg="mod">
          <ac:chgData name="Kolakowski, Artur" userId="9c34c8cc-b1df-44f6-bea5-dcf7a54ee35f" providerId="ADAL" clId="{3840EB45-74CA-49F5-8548-3DE287019A31}" dt="2022-12-08T10:52:02.317" v="20684" actId="790"/>
          <ac:spMkLst>
            <pc:docMk/>
            <pc:sldMk cId="3484757520" sldId="485"/>
            <ac:spMk id="10267" creationId="{F7EA3463-ADE9-40D3-89D2-80550F96A5DC}"/>
          </ac:spMkLst>
        </pc:spChg>
        <pc:spChg chg="mod">
          <ac:chgData name="Kolakowski, Artur" userId="9c34c8cc-b1df-44f6-bea5-dcf7a54ee35f" providerId="ADAL" clId="{3840EB45-74CA-49F5-8548-3DE287019A31}" dt="2022-12-08T10:52:02.322" v="20685" actId="790"/>
          <ac:spMkLst>
            <pc:docMk/>
            <pc:sldMk cId="3484757520" sldId="485"/>
            <ac:spMk id="10268" creationId="{BBBAAA48-5DF2-4301-A001-516D5BDA2DAD}"/>
          </ac:spMkLst>
        </pc:spChg>
        <pc:spChg chg="mod">
          <ac:chgData name="Kolakowski, Artur" userId="9c34c8cc-b1df-44f6-bea5-dcf7a54ee35f" providerId="ADAL" clId="{3840EB45-74CA-49F5-8548-3DE287019A31}" dt="2022-12-08T10:52:02.326" v="20686" actId="790"/>
          <ac:spMkLst>
            <pc:docMk/>
            <pc:sldMk cId="3484757520" sldId="485"/>
            <ac:spMk id="10269" creationId="{2213B4E0-28BE-4955-AFB8-75327546554B}"/>
          </ac:spMkLst>
        </pc:spChg>
        <pc:spChg chg="mod">
          <ac:chgData name="Kolakowski, Artur" userId="9c34c8cc-b1df-44f6-bea5-dcf7a54ee35f" providerId="ADAL" clId="{3840EB45-74CA-49F5-8548-3DE287019A31}" dt="2022-12-08T10:52:02.330" v="20687" actId="790"/>
          <ac:spMkLst>
            <pc:docMk/>
            <pc:sldMk cId="3484757520" sldId="485"/>
            <ac:spMk id="10270" creationId="{583500A4-2872-4686-9807-DFF5AA721A0D}"/>
          </ac:spMkLst>
        </pc:spChg>
        <pc:spChg chg="mod">
          <ac:chgData name="Kolakowski, Artur" userId="9c34c8cc-b1df-44f6-bea5-dcf7a54ee35f" providerId="ADAL" clId="{3840EB45-74CA-49F5-8548-3DE287019A31}" dt="2022-12-08T10:52:02.334" v="20688" actId="790"/>
          <ac:spMkLst>
            <pc:docMk/>
            <pc:sldMk cId="3484757520" sldId="485"/>
            <ac:spMk id="10271" creationId="{2E55484E-EF42-420D-B147-BC83B669C98E}"/>
          </ac:spMkLst>
        </pc:spChg>
        <pc:spChg chg="mod">
          <ac:chgData name="Kolakowski, Artur" userId="9c34c8cc-b1df-44f6-bea5-dcf7a54ee35f" providerId="ADAL" clId="{3840EB45-74CA-49F5-8548-3DE287019A31}" dt="2022-12-08T10:52:02.338" v="20689" actId="790"/>
          <ac:spMkLst>
            <pc:docMk/>
            <pc:sldMk cId="3484757520" sldId="485"/>
            <ac:spMk id="10272" creationId="{05E73DEB-1C6F-4687-8158-6EC6E201B480}"/>
          </ac:spMkLst>
        </pc:spChg>
        <pc:spChg chg="mod">
          <ac:chgData name="Kolakowski, Artur" userId="9c34c8cc-b1df-44f6-bea5-dcf7a54ee35f" providerId="ADAL" clId="{3840EB45-74CA-49F5-8548-3DE287019A31}" dt="2022-12-08T10:52:02.343" v="20690" actId="790"/>
          <ac:spMkLst>
            <pc:docMk/>
            <pc:sldMk cId="3484757520" sldId="485"/>
            <ac:spMk id="10273" creationId="{FB4488AA-0E05-4EFB-A44A-24F75E3A0A81}"/>
          </ac:spMkLst>
        </pc:spChg>
        <pc:spChg chg="mod">
          <ac:chgData name="Kolakowski, Artur" userId="9c34c8cc-b1df-44f6-bea5-dcf7a54ee35f" providerId="ADAL" clId="{3840EB45-74CA-49F5-8548-3DE287019A31}" dt="2022-12-08T10:52:02.346" v="20691" actId="790"/>
          <ac:spMkLst>
            <pc:docMk/>
            <pc:sldMk cId="3484757520" sldId="485"/>
            <ac:spMk id="10274" creationId="{F2973185-CA30-4CBF-9853-1F0C0B4FD3C9}"/>
          </ac:spMkLst>
        </pc:spChg>
        <pc:spChg chg="mod">
          <ac:chgData name="Kolakowski, Artur" userId="9c34c8cc-b1df-44f6-bea5-dcf7a54ee35f" providerId="ADAL" clId="{3840EB45-74CA-49F5-8548-3DE287019A31}" dt="2022-12-08T10:52:02.352" v="20692" actId="790"/>
          <ac:spMkLst>
            <pc:docMk/>
            <pc:sldMk cId="3484757520" sldId="485"/>
            <ac:spMk id="10275" creationId="{8A37464E-84AB-438E-8E3B-CC99C0D386AD}"/>
          </ac:spMkLst>
        </pc:spChg>
        <pc:spChg chg="mod">
          <ac:chgData name="Kolakowski, Artur" userId="9c34c8cc-b1df-44f6-bea5-dcf7a54ee35f" providerId="ADAL" clId="{3840EB45-74CA-49F5-8548-3DE287019A31}" dt="2022-12-08T10:52:02.355" v="20693" actId="790"/>
          <ac:spMkLst>
            <pc:docMk/>
            <pc:sldMk cId="3484757520" sldId="485"/>
            <ac:spMk id="10276" creationId="{D337A353-FD19-485E-9D8E-4987386D6138}"/>
          </ac:spMkLst>
        </pc:spChg>
        <pc:spChg chg="mod">
          <ac:chgData name="Kolakowski, Artur" userId="9c34c8cc-b1df-44f6-bea5-dcf7a54ee35f" providerId="ADAL" clId="{3840EB45-74CA-49F5-8548-3DE287019A31}" dt="2022-12-08T10:52:02.360" v="20694" actId="790"/>
          <ac:spMkLst>
            <pc:docMk/>
            <pc:sldMk cId="3484757520" sldId="485"/>
            <ac:spMk id="10277" creationId="{401AD01C-6C8B-466D-9E49-5FE59E058EBE}"/>
          </ac:spMkLst>
        </pc:spChg>
        <pc:spChg chg="mod">
          <ac:chgData name="Kolakowski, Artur" userId="9c34c8cc-b1df-44f6-bea5-dcf7a54ee35f" providerId="ADAL" clId="{3840EB45-74CA-49F5-8548-3DE287019A31}" dt="2022-12-08T10:52:02.364" v="20695" actId="790"/>
          <ac:spMkLst>
            <pc:docMk/>
            <pc:sldMk cId="3484757520" sldId="485"/>
            <ac:spMk id="10278" creationId="{5EBD67EF-80D8-4290-A61F-343834C467CA}"/>
          </ac:spMkLst>
        </pc:spChg>
        <pc:spChg chg="mod">
          <ac:chgData name="Kolakowski, Artur" userId="9c34c8cc-b1df-44f6-bea5-dcf7a54ee35f" providerId="ADAL" clId="{3840EB45-74CA-49F5-8548-3DE287019A31}" dt="2022-12-08T10:52:02.369" v="20696" actId="790"/>
          <ac:spMkLst>
            <pc:docMk/>
            <pc:sldMk cId="3484757520" sldId="485"/>
            <ac:spMk id="10279" creationId="{B8B71D25-B9B0-4824-A078-B3EC47355579}"/>
          </ac:spMkLst>
        </pc:spChg>
        <pc:spChg chg="mod">
          <ac:chgData name="Kolakowski, Artur" userId="9c34c8cc-b1df-44f6-bea5-dcf7a54ee35f" providerId="ADAL" clId="{3840EB45-74CA-49F5-8548-3DE287019A31}" dt="2022-12-08T10:52:02.373" v="20697" actId="790"/>
          <ac:spMkLst>
            <pc:docMk/>
            <pc:sldMk cId="3484757520" sldId="485"/>
            <ac:spMk id="10280" creationId="{4BEA810A-D5F4-4151-9F7C-F09636D53011}"/>
          </ac:spMkLst>
        </pc:spChg>
        <pc:spChg chg="mod">
          <ac:chgData name="Kolakowski, Artur" userId="9c34c8cc-b1df-44f6-bea5-dcf7a54ee35f" providerId="ADAL" clId="{3840EB45-74CA-49F5-8548-3DE287019A31}" dt="2022-12-08T10:52:02.378" v="20698" actId="790"/>
          <ac:spMkLst>
            <pc:docMk/>
            <pc:sldMk cId="3484757520" sldId="485"/>
            <ac:spMk id="10281" creationId="{A0DCB24E-30EC-47D7-AF96-89AD7F97306F}"/>
          </ac:spMkLst>
        </pc:spChg>
        <pc:spChg chg="mod">
          <ac:chgData name="Kolakowski, Artur" userId="9c34c8cc-b1df-44f6-bea5-dcf7a54ee35f" providerId="ADAL" clId="{3840EB45-74CA-49F5-8548-3DE287019A31}" dt="2022-12-08T10:52:02.385" v="20699" actId="790"/>
          <ac:spMkLst>
            <pc:docMk/>
            <pc:sldMk cId="3484757520" sldId="485"/>
            <ac:spMk id="10282" creationId="{4F768FC7-670D-459E-AF9D-EC52B8F79CFE}"/>
          </ac:spMkLst>
        </pc:spChg>
        <pc:spChg chg="mod">
          <ac:chgData name="Kolakowski, Artur" userId="9c34c8cc-b1df-44f6-bea5-dcf7a54ee35f" providerId="ADAL" clId="{3840EB45-74CA-49F5-8548-3DE287019A31}" dt="2022-12-08T10:52:02.390" v="20700" actId="790"/>
          <ac:spMkLst>
            <pc:docMk/>
            <pc:sldMk cId="3484757520" sldId="485"/>
            <ac:spMk id="10283" creationId="{1FBE437D-54E0-4C83-98BE-79C1975F7529}"/>
          </ac:spMkLst>
        </pc:spChg>
        <pc:spChg chg="mod">
          <ac:chgData name="Kolakowski, Artur" userId="9c34c8cc-b1df-44f6-bea5-dcf7a54ee35f" providerId="ADAL" clId="{3840EB45-74CA-49F5-8548-3DE287019A31}" dt="2022-12-08T10:52:02.394" v="20701" actId="790"/>
          <ac:spMkLst>
            <pc:docMk/>
            <pc:sldMk cId="3484757520" sldId="485"/>
            <ac:spMk id="10284" creationId="{C89E9603-A8BA-433F-AE5C-594B6B72DC0C}"/>
          </ac:spMkLst>
        </pc:spChg>
        <pc:spChg chg="mod">
          <ac:chgData name="Kolakowski, Artur" userId="9c34c8cc-b1df-44f6-bea5-dcf7a54ee35f" providerId="ADAL" clId="{3840EB45-74CA-49F5-8548-3DE287019A31}" dt="2022-12-08T10:52:02.399" v="20702" actId="790"/>
          <ac:spMkLst>
            <pc:docMk/>
            <pc:sldMk cId="3484757520" sldId="485"/>
            <ac:spMk id="10285" creationId="{3F8561E7-665B-4CD2-B825-3BA5F91A1910}"/>
          </ac:spMkLst>
        </pc:spChg>
        <pc:spChg chg="mod">
          <ac:chgData name="Kolakowski, Artur" userId="9c34c8cc-b1df-44f6-bea5-dcf7a54ee35f" providerId="ADAL" clId="{3840EB45-74CA-49F5-8548-3DE287019A31}" dt="2022-12-08T10:52:02.403" v="20703" actId="790"/>
          <ac:spMkLst>
            <pc:docMk/>
            <pc:sldMk cId="3484757520" sldId="485"/>
            <ac:spMk id="10286" creationId="{12DF382F-B123-4233-952E-6314A0761A23}"/>
          </ac:spMkLst>
        </pc:spChg>
        <pc:spChg chg="mod">
          <ac:chgData name="Kolakowski, Artur" userId="9c34c8cc-b1df-44f6-bea5-dcf7a54ee35f" providerId="ADAL" clId="{3840EB45-74CA-49F5-8548-3DE287019A31}" dt="2022-12-08T10:52:02.408" v="20704" actId="790"/>
          <ac:spMkLst>
            <pc:docMk/>
            <pc:sldMk cId="3484757520" sldId="485"/>
            <ac:spMk id="10287" creationId="{612DE3F8-D565-48EE-BB32-5A426B68CBFB}"/>
          </ac:spMkLst>
        </pc:spChg>
        <pc:spChg chg="mod">
          <ac:chgData name="Kolakowski, Artur" userId="9c34c8cc-b1df-44f6-bea5-dcf7a54ee35f" providerId="ADAL" clId="{3840EB45-74CA-49F5-8548-3DE287019A31}" dt="2022-12-08T10:52:02.412" v="20705" actId="790"/>
          <ac:spMkLst>
            <pc:docMk/>
            <pc:sldMk cId="3484757520" sldId="485"/>
            <ac:spMk id="10288" creationId="{7E6B37FF-D69A-417B-B920-C8927357EF8D}"/>
          </ac:spMkLst>
        </pc:spChg>
        <pc:spChg chg="mod">
          <ac:chgData name="Kolakowski, Artur" userId="9c34c8cc-b1df-44f6-bea5-dcf7a54ee35f" providerId="ADAL" clId="{3840EB45-74CA-49F5-8548-3DE287019A31}" dt="2022-12-08T10:52:02.416" v="20706" actId="790"/>
          <ac:spMkLst>
            <pc:docMk/>
            <pc:sldMk cId="3484757520" sldId="485"/>
            <ac:spMk id="10289" creationId="{713D40B7-A3F6-4363-84AC-00ECCD48E1DB}"/>
          </ac:spMkLst>
        </pc:spChg>
        <pc:spChg chg="mod">
          <ac:chgData name="Kolakowski, Artur" userId="9c34c8cc-b1df-44f6-bea5-dcf7a54ee35f" providerId="ADAL" clId="{3840EB45-74CA-49F5-8548-3DE287019A31}" dt="2022-12-08T10:52:02.421" v="20707" actId="790"/>
          <ac:spMkLst>
            <pc:docMk/>
            <pc:sldMk cId="3484757520" sldId="485"/>
            <ac:spMk id="10290" creationId="{89184802-992A-4760-A653-74D7E08A0FFA}"/>
          </ac:spMkLst>
        </pc:spChg>
        <pc:spChg chg="mod">
          <ac:chgData name="Kolakowski, Artur" userId="9c34c8cc-b1df-44f6-bea5-dcf7a54ee35f" providerId="ADAL" clId="{3840EB45-74CA-49F5-8548-3DE287019A31}" dt="2022-12-08T10:52:02.424" v="20708" actId="790"/>
          <ac:spMkLst>
            <pc:docMk/>
            <pc:sldMk cId="3484757520" sldId="485"/>
            <ac:spMk id="10291" creationId="{887C70C7-E3A7-443F-A11A-C990E5BF662B}"/>
          </ac:spMkLst>
        </pc:spChg>
        <pc:spChg chg="mod">
          <ac:chgData name="Kolakowski, Artur" userId="9c34c8cc-b1df-44f6-bea5-dcf7a54ee35f" providerId="ADAL" clId="{3840EB45-74CA-49F5-8548-3DE287019A31}" dt="2022-12-08T10:52:02.429" v="20709" actId="790"/>
          <ac:spMkLst>
            <pc:docMk/>
            <pc:sldMk cId="3484757520" sldId="485"/>
            <ac:spMk id="10292" creationId="{A29327E6-8810-4C9E-B2FB-F9E1237CC2CF}"/>
          </ac:spMkLst>
        </pc:spChg>
        <pc:spChg chg="mod">
          <ac:chgData name="Kolakowski, Artur" userId="9c34c8cc-b1df-44f6-bea5-dcf7a54ee35f" providerId="ADAL" clId="{3840EB45-74CA-49F5-8548-3DE287019A31}" dt="2022-12-08T10:52:02.434" v="20710" actId="790"/>
          <ac:spMkLst>
            <pc:docMk/>
            <pc:sldMk cId="3484757520" sldId="485"/>
            <ac:spMk id="10293" creationId="{99583E19-D76F-4059-AA19-0E088AE617D8}"/>
          </ac:spMkLst>
        </pc:spChg>
        <pc:spChg chg="mod">
          <ac:chgData name="Kolakowski, Artur" userId="9c34c8cc-b1df-44f6-bea5-dcf7a54ee35f" providerId="ADAL" clId="{3840EB45-74CA-49F5-8548-3DE287019A31}" dt="2022-12-08T10:52:02.438" v="20711" actId="790"/>
          <ac:spMkLst>
            <pc:docMk/>
            <pc:sldMk cId="3484757520" sldId="485"/>
            <ac:spMk id="10294" creationId="{6CB14DA9-D97B-48E8-806A-196B47BC9250}"/>
          </ac:spMkLst>
        </pc:spChg>
        <pc:spChg chg="mod">
          <ac:chgData name="Kolakowski, Artur" userId="9c34c8cc-b1df-44f6-bea5-dcf7a54ee35f" providerId="ADAL" clId="{3840EB45-74CA-49F5-8548-3DE287019A31}" dt="2022-12-08T10:52:02.442" v="20712" actId="790"/>
          <ac:spMkLst>
            <pc:docMk/>
            <pc:sldMk cId="3484757520" sldId="485"/>
            <ac:spMk id="10295" creationId="{C6D3BE98-943C-4902-85CC-512FE70C4924}"/>
          </ac:spMkLst>
        </pc:spChg>
        <pc:spChg chg="mod">
          <ac:chgData name="Kolakowski, Artur" userId="9c34c8cc-b1df-44f6-bea5-dcf7a54ee35f" providerId="ADAL" clId="{3840EB45-74CA-49F5-8548-3DE287019A31}" dt="2022-12-08T10:52:02.445" v="20713" actId="790"/>
          <ac:spMkLst>
            <pc:docMk/>
            <pc:sldMk cId="3484757520" sldId="485"/>
            <ac:spMk id="10296" creationId="{891EB08A-197E-4724-9A09-4E135684A720}"/>
          </ac:spMkLst>
        </pc:spChg>
        <pc:spChg chg="mod">
          <ac:chgData name="Kolakowski, Artur" userId="9c34c8cc-b1df-44f6-bea5-dcf7a54ee35f" providerId="ADAL" clId="{3840EB45-74CA-49F5-8548-3DE287019A31}" dt="2022-12-08T10:52:02.449" v="20714" actId="790"/>
          <ac:spMkLst>
            <pc:docMk/>
            <pc:sldMk cId="3484757520" sldId="485"/>
            <ac:spMk id="10297" creationId="{5730DE0D-5A57-4B57-B69E-1948E12EE252}"/>
          </ac:spMkLst>
        </pc:spChg>
        <pc:spChg chg="mod">
          <ac:chgData name="Kolakowski, Artur" userId="9c34c8cc-b1df-44f6-bea5-dcf7a54ee35f" providerId="ADAL" clId="{3840EB45-74CA-49F5-8548-3DE287019A31}" dt="2022-12-08T10:52:02.453" v="20715" actId="790"/>
          <ac:spMkLst>
            <pc:docMk/>
            <pc:sldMk cId="3484757520" sldId="485"/>
            <ac:spMk id="10298" creationId="{4312BB20-3867-4176-A176-4FE0F999D5AF}"/>
          </ac:spMkLst>
        </pc:spChg>
        <pc:spChg chg="mod">
          <ac:chgData name="Kolakowski, Artur" userId="9c34c8cc-b1df-44f6-bea5-dcf7a54ee35f" providerId="ADAL" clId="{3840EB45-74CA-49F5-8548-3DE287019A31}" dt="2022-12-08T10:52:02.456" v="20716" actId="790"/>
          <ac:spMkLst>
            <pc:docMk/>
            <pc:sldMk cId="3484757520" sldId="485"/>
            <ac:spMk id="10299" creationId="{49D41BB5-57BE-4E8B-849C-094C66CD5BC1}"/>
          </ac:spMkLst>
        </pc:spChg>
        <pc:spChg chg="mod">
          <ac:chgData name="Kolakowski, Artur" userId="9c34c8cc-b1df-44f6-bea5-dcf7a54ee35f" providerId="ADAL" clId="{3840EB45-74CA-49F5-8548-3DE287019A31}" dt="2022-12-08T10:52:02.461" v="20717" actId="790"/>
          <ac:spMkLst>
            <pc:docMk/>
            <pc:sldMk cId="3484757520" sldId="485"/>
            <ac:spMk id="10300" creationId="{ACA00885-950A-40AB-8664-E0B8D4607AD5}"/>
          </ac:spMkLst>
        </pc:spChg>
        <pc:spChg chg="mod">
          <ac:chgData name="Kolakowski, Artur" userId="9c34c8cc-b1df-44f6-bea5-dcf7a54ee35f" providerId="ADAL" clId="{3840EB45-74CA-49F5-8548-3DE287019A31}" dt="2022-12-08T10:52:02.464" v="20718" actId="790"/>
          <ac:spMkLst>
            <pc:docMk/>
            <pc:sldMk cId="3484757520" sldId="485"/>
            <ac:spMk id="10301" creationId="{85195C99-61A1-4E9B-B9F8-9C5BAAB327D0}"/>
          </ac:spMkLst>
        </pc:spChg>
        <pc:spChg chg="mod">
          <ac:chgData name="Kolakowski, Artur" userId="9c34c8cc-b1df-44f6-bea5-dcf7a54ee35f" providerId="ADAL" clId="{3840EB45-74CA-49F5-8548-3DE287019A31}" dt="2022-12-08T10:52:02.469" v="20719" actId="790"/>
          <ac:spMkLst>
            <pc:docMk/>
            <pc:sldMk cId="3484757520" sldId="485"/>
            <ac:spMk id="10302" creationId="{BF853930-79F3-4B49-AFD6-9ACDDB52DFE9}"/>
          </ac:spMkLst>
        </pc:spChg>
        <pc:spChg chg="mod">
          <ac:chgData name="Kolakowski, Artur" userId="9c34c8cc-b1df-44f6-bea5-dcf7a54ee35f" providerId="ADAL" clId="{3840EB45-74CA-49F5-8548-3DE287019A31}" dt="2022-12-08T10:52:02.472" v="20720" actId="790"/>
          <ac:spMkLst>
            <pc:docMk/>
            <pc:sldMk cId="3484757520" sldId="485"/>
            <ac:spMk id="10303" creationId="{B996D226-97F9-4435-80D1-4BB24BE75166}"/>
          </ac:spMkLst>
        </pc:spChg>
        <pc:spChg chg="mod">
          <ac:chgData name="Kolakowski, Artur" userId="9c34c8cc-b1df-44f6-bea5-dcf7a54ee35f" providerId="ADAL" clId="{3840EB45-74CA-49F5-8548-3DE287019A31}" dt="2022-12-08T10:52:02.476" v="20721" actId="790"/>
          <ac:spMkLst>
            <pc:docMk/>
            <pc:sldMk cId="3484757520" sldId="485"/>
            <ac:spMk id="10304" creationId="{FE1EFFD3-D013-4A65-8049-B6387C292F6D}"/>
          </ac:spMkLst>
        </pc:spChg>
        <pc:spChg chg="mod">
          <ac:chgData name="Kolakowski, Artur" userId="9c34c8cc-b1df-44f6-bea5-dcf7a54ee35f" providerId="ADAL" clId="{3840EB45-74CA-49F5-8548-3DE287019A31}" dt="2022-12-08T10:52:02.480" v="20722" actId="790"/>
          <ac:spMkLst>
            <pc:docMk/>
            <pc:sldMk cId="3484757520" sldId="485"/>
            <ac:spMk id="10305" creationId="{F007C471-64B1-42D5-9549-F3CD12542A3E}"/>
          </ac:spMkLst>
        </pc:spChg>
        <pc:spChg chg="mod">
          <ac:chgData name="Kolakowski, Artur" userId="9c34c8cc-b1df-44f6-bea5-dcf7a54ee35f" providerId="ADAL" clId="{3840EB45-74CA-49F5-8548-3DE287019A31}" dt="2022-12-08T10:52:02.484" v="20723" actId="790"/>
          <ac:spMkLst>
            <pc:docMk/>
            <pc:sldMk cId="3484757520" sldId="485"/>
            <ac:spMk id="10306" creationId="{F8CE8E99-F4BF-4E74-AAE0-33138BABDD29}"/>
          </ac:spMkLst>
        </pc:spChg>
        <pc:spChg chg="mod">
          <ac:chgData name="Kolakowski, Artur" userId="9c34c8cc-b1df-44f6-bea5-dcf7a54ee35f" providerId="ADAL" clId="{3840EB45-74CA-49F5-8548-3DE287019A31}" dt="2022-12-08T10:52:02.488" v="20724" actId="790"/>
          <ac:spMkLst>
            <pc:docMk/>
            <pc:sldMk cId="3484757520" sldId="485"/>
            <ac:spMk id="10307" creationId="{942EA71B-9F9A-447F-82F3-55039F6CEB0D}"/>
          </ac:spMkLst>
        </pc:spChg>
        <pc:spChg chg="mod">
          <ac:chgData name="Kolakowski, Artur" userId="9c34c8cc-b1df-44f6-bea5-dcf7a54ee35f" providerId="ADAL" clId="{3840EB45-74CA-49F5-8548-3DE287019A31}" dt="2022-12-08T10:52:02.492" v="20725" actId="790"/>
          <ac:spMkLst>
            <pc:docMk/>
            <pc:sldMk cId="3484757520" sldId="485"/>
            <ac:spMk id="10308" creationId="{6F72DEB6-735C-4C94-9C98-DD12B9BEBE34}"/>
          </ac:spMkLst>
        </pc:spChg>
        <pc:spChg chg="mod">
          <ac:chgData name="Kolakowski, Artur" userId="9c34c8cc-b1df-44f6-bea5-dcf7a54ee35f" providerId="ADAL" clId="{3840EB45-74CA-49F5-8548-3DE287019A31}" dt="2022-12-08T10:52:02.496" v="20726" actId="790"/>
          <ac:spMkLst>
            <pc:docMk/>
            <pc:sldMk cId="3484757520" sldId="485"/>
            <ac:spMk id="10309" creationId="{37DA7C65-CD26-40CB-A26E-120BC76C50B5}"/>
          </ac:spMkLst>
        </pc:spChg>
        <pc:spChg chg="mod">
          <ac:chgData name="Kolakowski, Artur" userId="9c34c8cc-b1df-44f6-bea5-dcf7a54ee35f" providerId="ADAL" clId="{3840EB45-74CA-49F5-8548-3DE287019A31}" dt="2022-12-08T10:52:02.500" v="20727" actId="790"/>
          <ac:spMkLst>
            <pc:docMk/>
            <pc:sldMk cId="3484757520" sldId="485"/>
            <ac:spMk id="10310" creationId="{1789BCBF-DE07-45B0-AA72-6813E4D7BE0F}"/>
          </ac:spMkLst>
        </pc:spChg>
        <pc:spChg chg="mod">
          <ac:chgData name="Kolakowski, Artur" userId="9c34c8cc-b1df-44f6-bea5-dcf7a54ee35f" providerId="ADAL" clId="{3840EB45-74CA-49F5-8548-3DE287019A31}" dt="2022-12-08T10:52:02.504" v="20728" actId="790"/>
          <ac:spMkLst>
            <pc:docMk/>
            <pc:sldMk cId="3484757520" sldId="485"/>
            <ac:spMk id="10311" creationId="{42B3B657-B4B4-48F9-9EF4-0A7231D6C6A1}"/>
          </ac:spMkLst>
        </pc:spChg>
        <pc:spChg chg="mod">
          <ac:chgData name="Kolakowski, Artur" userId="9c34c8cc-b1df-44f6-bea5-dcf7a54ee35f" providerId="ADAL" clId="{3840EB45-74CA-49F5-8548-3DE287019A31}" dt="2022-12-08T10:52:02.508" v="20729" actId="790"/>
          <ac:spMkLst>
            <pc:docMk/>
            <pc:sldMk cId="3484757520" sldId="485"/>
            <ac:spMk id="10312" creationId="{8735BE27-CADF-4504-9435-2B4787F4FB16}"/>
          </ac:spMkLst>
        </pc:spChg>
        <pc:spChg chg="mod">
          <ac:chgData name="Kolakowski, Artur" userId="9c34c8cc-b1df-44f6-bea5-dcf7a54ee35f" providerId="ADAL" clId="{3840EB45-74CA-49F5-8548-3DE287019A31}" dt="2022-12-08T10:52:02.512" v="20730" actId="790"/>
          <ac:spMkLst>
            <pc:docMk/>
            <pc:sldMk cId="3484757520" sldId="485"/>
            <ac:spMk id="10313" creationId="{11002F24-2743-4BCF-BD77-3F1BD56F387E}"/>
          </ac:spMkLst>
        </pc:spChg>
        <pc:spChg chg="mod">
          <ac:chgData name="Kolakowski, Artur" userId="9c34c8cc-b1df-44f6-bea5-dcf7a54ee35f" providerId="ADAL" clId="{3840EB45-74CA-49F5-8548-3DE287019A31}" dt="2022-12-08T10:52:02.516" v="20731" actId="790"/>
          <ac:spMkLst>
            <pc:docMk/>
            <pc:sldMk cId="3484757520" sldId="485"/>
            <ac:spMk id="10314" creationId="{E1C3A0EA-4CA7-42B9-8782-1A4BF0791411}"/>
          </ac:spMkLst>
        </pc:spChg>
        <pc:spChg chg="mod">
          <ac:chgData name="Kolakowski, Artur" userId="9c34c8cc-b1df-44f6-bea5-dcf7a54ee35f" providerId="ADAL" clId="{3840EB45-74CA-49F5-8548-3DE287019A31}" dt="2022-12-08T10:52:02.521" v="20732" actId="790"/>
          <ac:spMkLst>
            <pc:docMk/>
            <pc:sldMk cId="3484757520" sldId="485"/>
            <ac:spMk id="10315" creationId="{0B59283C-4D87-4423-8A33-933B6F75434B}"/>
          </ac:spMkLst>
        </pc:spChg>
        <pc:spChg chg="mod">
          <ac:chgData name="Kolakowski, Artur" userId="9c34c8cc-b1df-44f6-bea5-dcf7a54ee35f" providerId="ADAL" clId="{3840EB45-74CA-49F5-8548-3DE287019A31}" dt="2022-12-08T10:52:02.524" v="20733" actId="790"/>
          <ac:spMkLst>
            <pc:docMk/>
            <pc:sldMk cId="3484757520" sldId="485"/>
            <ac:spMk id="10316" creationId="{6816A87B-1A84-4262-B56A-BA993509A4AF}"/>
          </ac:spMkLst>
        </pc:spChg>
        <pc:spChg chg="mod">
          <ac:chgData name="Kolakowski, Artur" userId="9c34c8cc-b1df-44f6-bea5-dcf7a54ee35f" providerId="ADAL" clId="{3840EB45-74CA-49F5-8548-3DE287019A31}" dt="2022-12-08T10:52:02.528" v="20734" actId="790"/>
          <ac:spMkLst>
            <pc:docMk/>
            <pc:sldMk cId="3484757520" sldId="485"/>
            <ac:spMk id="10317" creationId="{6A94D2C7-DE87-465A-A46A-D2E3352803D8}"/>
          </ac:spMkLst>
        </pc:spChg>
        <pc:spChg chg="mod">
          <ac:chgData name="Kolakowski, Artur" userId="9c34c8cc-b1df-44f6-bea5-dcf7a54ee35f" providerId="ADAL" clId="{3840EB45-74CA-49F5-8548-3DE287019A31}" dt="2022-12-08T10:52:02.532" v="20735" actId="790"/>
          <ac:spMkLst>
            <pc:docMk/>
            <pc:sldMk cId="3484757520" sldId="485"/>
            <ac:spMk id="10318" creationId="{92960502-4922-4B85-928E-B9556C8D913E}"/>
          </ac:spMkLst>
        </pc:spChg>
        <pc:spChg chg="mod">
          <ac:chgData name="Kolakowski, Artur" userId="9c34c8cc-b1df-44f6-bea5-dcf7a54ee35f" providerId="ADAL" clId="{3840EB45-74CA-49F5-8548-3DE287019A31}" dt="2022-12-08T10:52:02.536" v="20736" actId="790"/>
          <ac:spMkLst>
            <pc:docMk/>
            <pc:sldMk cId="3484757520" sldId="485"/>
            <ac:spMk id="10319" creationId="{1600658C-C479-48B2-8D96-89E30F93AEDF}"/>
          </ac:spMkLst>
        </pc:spChg>
        <pc:spChg chg="mod">
          <ac:chgData name="Kolakowski, Artur" userId="9c34c8cc-b1df-44f6-bea5-dcf7a54ee35f" providerId="ADAL" clId="{3840EB45-74CA-49F5-8548-3DE287019A31}" dt="2022-12-08T10:52:02.539" v="20737" actId="790"/>
          <ac:spMkLst>
            <pc:docMk/>
            <pc:sldMk cId="3484757520" sldId="485"/>
            <ac:spMk id="10320" creationId="{FB8BFED9-73A3-4A5E-A6C2-F280A95EF64D}"/>
          </ac:spMkLst>
        </pc:spChg>
        <pc:spChg chg="mod">
          <ac:chgData name="Kolakowski, Artur" userId="9c34c8cc-b1df-44f6-bea5-dcf7a54ee35f" providerId="ADAL" clId="{3840EB45-74CA-49F5-8548-3DE287019A31}" dt="2022-12-08T10:52:02.542" v="20738" actId="790"/>
          <ac:spMkLst>
            <pc:docMk/>
            <pc:sldMk cId="3484757520" sldId="485"/>
            <ac:spMk id="10321" creationId="{5E78F0AE-380D-4DB3-A64E-6BA0F8040762}"/>
          </ac:spMkLst>
        </pc:spChg>
        <pc:spChg chg="mod">
          <ac:chgData name="Kolakowski, Artur" userId="9c34c8cc-b1df-44f6-bea5-dcf7a54ee35f" providerId="ADAL" clId="{3840EB45-74CA-49F5-8548-3DE287019A31}" dt="2022-12-08T10:52:02.546" v="20739" actId="790"/>
          <ac:spMkLst>
            <pc:docMk/>
            <pc:sldMk cId="3484757520" sldId="485"/>
            <ac:spMk id="10322" creationId="{A749FB7F-1564-4254-9F80-13A48BE7AC2F}"/>
          </ac:spMkLst>
        </pc:spChg>
        <pc:spChg chg="mod">
          <ac:chgData name="Kolakowski, Artur" userId="9c34c8cc-b1df-44f6-bea5-dcf7a54ee35f" providerId="ADAL" clId="{3840EB45-74CA-49F5-8548-3DE287019A31}" dt="2022-12-08T10:52:02.551" v="20740" actId="790"/>
          <ac:spMkLst>
            <pc:docMk/>
            <pc:sldMk cId="3484757520" sldId="485"/>
            <ac:spMk id="10323" creationId="{FB9641DE-16F0-4DC1-91E7-43E9DD2F3BD2}"/>
          </ac:spMkLst>
        </pc:spChg>
        <pc:spChg chg="mod">
          <ac:chgData name="Kolakowski, Artur" userId="9c34c8cc-b1df-44f6-bea5-dcf7a54ee35f" providerId="ADAL" clId="{3840EB45-74CA-49F5-8548-3DE287019A31}" dt="2022-12-08T10:52:02.555" v="20741" actId="790"/>
          <ac:spMkLst>
            <pc:docMk/>
            <pc:sldMk cId="3484757520" sldId="485"/>
            <ac:spMk id="10324" creationId="{B2A6DE59-047C-4B85-8F9D-5EE34800D377}"/>
          </ac:spMkLst>
        </pc:spChg>
        <pc:spChg chg="mod">
          <ac:chgData name="Kolakowski, Artur" userId="9c34c8cc-b1df-44f6-bea5-dcf7a54ee35f" providerId="ADAL" clId="{3840EB45-74CA-49F5-8548-3DE287019A31}" dt="2022-12-08T10:52:02.559" v="20742" actId="790"/>
          <ac:spMkLst>
            <pc:docMk/>
            <pc:sldMk cId="3484757520" sldId="485"/>
            <ac:spMk id="10325" creationId="{3E10A14E-1CD1-4FBF-B2E7-25F73C662C93}"/>
          </ac:spMkLst>
        </pc:spChg>
        <pc:spChg chg="mod">
          <ac:chgData name="Kolakowski, Artur" userId="9c34c8cc-b1df-44f6-bea5-dcf7a54ee35f" providerId="ADAL" clId="{3840EB45-74CA-49F5-8548-3DE287019A31}" dt="2022-12-08T10:52:02.562" v="20743" actId="790"/>
          <ac:spMkLst>
            <pc:docMk/>
            <pc:sldMk cId="3484757520" sldId="485"/>
            <ac:spMk id="10326" creationId="{45A97D85-C834-494A-8110-648AF1A367F2}"/>
          </ac:spMkLst>
        </pc:spChg>
        <pc:spChg chg="mod">
          <ac:chgData name="Kolakowski, Artur" userId="9c34c8cc-b1df-44f6-bea5-dcf7a54ee35f" providerId="ADAL" clId="{3840EB45-74CA-49F5-8548-3DE287019A31}" dt="2022-12-08T10:52:02.567" v="20744" actId="790"/>
          <ac:spMkLst>
            <pc:docMk/>
            <pc:sldMk cId="3484757520" sldId="485"/>
            <ac:spMk id="10327" creationId="{8B7E44A0-0DD0-45AA-813A-8FD686F56132}"/>
          </ac:spMkLst>
        </pc:spChg>
        <pc:spChg chg="mod">
          <ac:chgData name="Kolakowski, Artur" userId="9c34c8cc-b1df-44f6-bea5-dcf7a54ee35f" providerId="ADAL" clId="{3840EB45-74CA-49F5-8548-3DE287019A31}" dt="2022-12-08T10:52:02.572" v="20745" actId="790"/>
          <ac:spMkLst>
            <pc:docMk/>
            <pc:sldMk cId="3484757520" sldId="485"/>
            <ac:spMk id="10328" creationId="{263F4469-9431-4261-B9BD-EA65B3A1028C}"/>
          </ac:spMkLst>
        </pc:spChg>
        <pc:spChg chg="mod">
          <ac:chgData name="Kolakowski, Artur" userId="9c34c8cc-b1df-44f6-bea5-dcf7a54ee35f" providerId="ADAL" clId="{3840EB45-74CA-49F5-8548-3DE287019A31}" dt="2022-12-08T10:52:02.575" v="20746" actId="790"/>
          <ac:spMkLst>
            <pc:docMk/>
            <pc:sldMk cId="3484757520" sldId="485"/>
            <ac:spMk id="10329" creationId="{3992A1EE-28F9-4C4C-B273-0DA8459C32B8}"/>
          </ac:spMkLst>
        </pc:spChg>
        <pc:spChg chg="mod">
          <ac:chgData name="Kolakowski, Artur" userId="9c34c8cc-b1df-44f6-bea5-dcf7a54ee35f" providerId="ADAL" clId="{3840EB45-74CA-49F5-8548-3DE287019A31}" dt="2022-12-08T10:52:02.578" v="20747" actId="790"/>
          <ac:spMkLst>
            <pc:docMk/>
            <pc:sldMk cId="3484757520" sldId="485"/>
            <ac:spMk id="10330" creationId="{4830F541-49C7-4B7F-841E-7EB86182F7FC}"/>
          </ac:spMkLst>
        </pc:spChg>
        <pc:spChg chg="mod">
          <ac:chgData name="Kolakowski, Artur" userId="9c34c8cc-b1df-44f6-bea5-dcf7a54ee35f" providerId="ADAL" clId="{3840EB45-74CA-49F5-8548-3DE287019A31}" dt="2022-12-08T10:52:02.583" v="20748" actId="790"/>
          <ac:spMkLst>
            <pc:docMk/>
            <pc:sldMk cId="3484757520" sldId="485"/>
            <ac:spMk id="10331" creationId="{046A47E7-89E0-4BD0-A219-D4F86E17F184}"/>
          </ac:spMkLst>
        </pc:spChg>
        <pc:spChg chg="mod">
          <ac:chgData name="Kolakowski, Artur" userId="9c34c8cc-b1df-44f6-bea5-dcf7a54ee35f" providerId="ADAL" clId="{3840EB45-74CA-49F5-8548-3DE287019A31}" dt="2022-12-08T10:52:02.586" v="20749" actId="790"/>
          <ac:spMkLst>
            <pc:docMk/>
            <pc:sldMk cId="3484757520" sldId="485"/>
            <ac:spMk id="10332" creationId="{7D68CF77-E7F1-4F18-BB26-EB29DB284CC0}"/>
          </ac:spMkLst>
        </pc:spChg>
        <pc:spChg chg="mod">
          <ac:chgData name="Kolakowski, Artur" userId="9c34c8cc-b1df-44f6-bea5-dcf7a54ee35f" providerId="ADAL" clId="{3840EB45-74CA-49F5-8548-3DE287019A31}" dt="2022-12-08T10:52:02.591" v="20750" actId="790"/>
          <ac:spMkLst>
            <pc:docMk/>
            <pc:sldMk cId="3484757520" sldId="485"/>
            <ac:spMk id="10333" creationId="{D0FAED80-AF13-4F0E-973A-3076B510ABAA}"/>
          </ac:spMkLst>
        </pc:spChg>
        <pc:spChg chg="mod">
          <ac:chgData name="Kolakowski, Artur" userId="9c34c8cc-b1df-44f6-bea5-dcf7a54ee35f" providerId="ADAL" clId="{3840EB45-74CA-49F5-8548-3DE287019A31}" dt="2022-12-08T10:52:02.595" v="20751" actId="790"/>
          <ac:spMkLst>
            <pc:docMk/>
            <pc:sldMk cId="3484757520" sldId="485"/>
            <ac:spMk id="10334" creationId="{2F352967-80EC-4190-83A4-D3E87E5A231B}"/>
          </ac:spMkLst>
        </pc:spChg>
        <pc:spChg chg="mod">
          <ac:chgData name="Kolakowski, Artur" userId="9c34c8cc-b1df-44f6-bea5-dcf7a54ee35f" providerId="ADAL" clId="{3840EB45-74CA-49F5-8548-3DE287019A31}" dt="2022-12-08T10:52:02.598" v="20752" actId="790"/>
          <ac:spMkLst>
            <pc:docMk/>
            <pc:sldMk cId="3484757520" sldId="485"/>
            <ac:spMk id="10335" creationId="{36F5A6F3-A833-4636-AF2C-B909B828E723}"/>
          </ac:spMkLst>
        </pc:spChg>
        <pc:spChg chg="mod">
          <ac:chgData name="Kolakowski, Artur" userId="9c34c8cc-b1df-44f6-bea5-dcf7a54ee35f" providerId="ADAL" clId="{3840EB45-74CA-49F5-8548-3DE287019A31}" dt="2022-12-08T10:52:02.603" v="20753" actId="790"/>
          <ac:spMkLst>
            <pc:docMk/>
            <pc:sldMk cId="3484757520" sldId="485"/>
            <ac:spMk id="10336" creationId="{4AD85E1A-1CD5-4D66-8A1E-57B1EDA9FA8C}"/>
          </ac:spMkLst>
        </pc:spChg>
        <pc:spChg chg="mod">
          <ac:chgData name="Kolakowski, Artur" userId="9c34c8cc-b1df-44f6-bea5-dcf7a54ee35f" providerId="ADAL" clId="{3840EB45-74CA-49F5-8548-3DE287019A31}" dt="2022-12-08T10:52:02.606" v="20754" actId="790"/>
          <ac:spMkLst>
            <pc:docMk/>
            <pc:sldMk cId="3484757520" sldId="485"/>
            <ac:spMk id="10337" creationId="{9066589C-B174-4CA9-BD38-A1A4ED399F3A}"/>
          </ac:spMkLst>
        </pc:spChg>
        <pc:spChg chg="mod">
          <ac:chgData name="Kolakowski, Artur" userId="9c34c8cc-b1df-44f6-bea5-dcf7a54ee35f" providerId="ADAL" clId="{3840EB45-74CA-49F5-8548-3DE287019A31}" dt="2022-12-08T10:52:02.610" v="20755" actId="790"/>
          <ac:spMkLst>
            <pc:docMk/>
            <pc:sldMk cId="3484757520" sldId="485"/>
            <ac:spMk id="10338" creationId="{45ACD828-D94C-4C4F-BBFF-8DFA5A5F7D11}"/>
          </ac:spMkLst>
        </pc:spChg>
        <pc:spChg chg="mod">
          <ac:chgData name="Kolakowski, Artur" userId="9c34c8cc-b1df-44f6-bea5-dcf7a54ee35f" providerId="ADAL" clId="{3840EB45-74CA-49F5-8548-3DE287019A31}" dt="2022-12-08T10:52:02.614" v="20756" actId="790"/>
          <ac:spMkLst>
            <pc:docMk/>
            <pc:sldMk cId="3484757520" sldId="485"/>
            <ac:spMk id="10339" creationId="{27532C67-3ADC-481F-9B81-9D6176ED517B}"/>
          </ac:spMkLst>
        </pc:spChg>
        <pc:spChg chg="mod">
          <ac:chgData name="Kolakowski, Artur" userId="9c34c8cc-b1df-44f6-bea5-dcf7a54ee35f" providerId="ADAL" clId="{3840EB45-74CA-49F5-8548-3DE287019A31}" dt="2022-12-08T10:52:02.619" v="20757" actId="790"/>
          <ac:spMkLst>
            <pc:docMk/>
            <pc:sldMk cId="3484757520" sldId="485"/>
            <ac:spMk id="10340" creationId="{BCDEDAC2-0234-4BF4-B7E4-A72F388654CC}"/>
          </ac:spMkLst>
        </pc:spChg>
        <pc:spChg chg="mod">
          <ac:chgData name="Kolakowski, Artur" userId="9c34c8cc-b1df-44f6-bea5-dcf7a54ee35f" providerId="ADAL" clId="{3840EB45-74CA-49F5-8548-3DE287019A31}" dt="2022-12-08T10:52:02.623" v="20758" actId="790"/>
          <ac:spMkLst>
            <pc:docMk/>
            <pc:sldMk cId="3484757520" sldId="485"/>
            <ac:spMk id="10341" creationId="{9764AA26-5251-4CD2-B1EC-4C038394B1CB}"/>
          </ac:spMkLst>
        </pc:spChg>
        <pc:spChg chg="mod">
          <ac:chgData name="Kolakowski, Artur" userId="9c34c8cc-b1df-44f6-bea5-dcf7a54ee35f" providerId="ADAL" clId="{3840EB45-74CA-49F5-8548-3DE287019A31}" dt="2022-12-08T10:52:02.626" v="20759" actId="790"/>
          <ac:spMkLst>
            <pc:docMk/>
            <pc:sldMk cId="3484757520" sldId="485"/>
            <ac:spMk id="10342" creationId="{15DAF70C-F947-46EE-A443-4E7E7B72CB7D}"/>
          </ac:spMkLst>
        </pc:spChg>
        <pc:spChg chg="mod">
          <ac:chgData name="Kolakowski, Artur" userId="9c34c8cc-b1df-44f6-bea5-dcf7a54ee35f" providerId="ADAL" clId="{3840EB45-74CA-49F5-8548-3DE287019A31}" dt="2022-12-08T10:52:02.631" v="20760" actId="790"/>
          <ac:spMkLst>
            <pc:docMk/>
            <pc:sldMk cId="3484757520" sldId="485"/>
            <ac:spMk id="10343" creationId="{7D5EB039-CE65-4743-8771-474D450B7BD9}"/>
          </ac:spMkLst>
        </pc:spChg>
        <pc:spChg chg="mod">
          <ac:chgData name="Kolakowski, Artur" userId="9c34c8cc-b1df-44f6-bea5-dcf7a54ee35f" providerId="ADAL" clId="{3840EB45-74CA-49F5-8548-3DE287019A31}" dt="2022-12-08T10:52:02.635" v="20761" actId="790"/>
          <ac:spMkLst>
            <pc:docMk/>
            <pc:sldMk cId="3484757520" sldId="485"/>
            <ac:spMk id="10344" creationId="{3A15D863-63B4-4927-8657-29AF65FAAF78}"/>
          </ac:spMkLst>
        </pc:spChg>
        <pc:spChg chg="mod">
          <ac:chgData name="Kolakowski, Artur" userId="9c34c8cc-b1df-44f6-bea5-dcf7a54ee35f" providerId="ADAL" clId="{3840EB45-74CA-49F5-8548-3DE287019A31}" dt="2022-12-08T10:52:02.639" v="20762" actId="790"/>
          <ac:spMkLst>
            <pc:docMk/>
            <pc:sldMk cId="3484757520" sldId="485"/>
            <ac:spMk id="10345" creationId="{E3770AAF-BB78-4402-90FF-408F26978C38}"/>
          </ac:spMkLst>
        </pc:spChg>
        <pc:spChg chg="mod">
          <ac:chgData name="Kolakowski, Artur" userId="9c34c8cc-b1df-44f6-bea5-dcf7a54ee35f" providerId="ADAL" clId="{3840EB45-74CA-49F5-8548-3DE287019A31}" dt="2022-12-08T10:52:02.643" v="20763" actId="790"/>
          <ac:spMkLst>
            <pc:docMk/>
            <pc:sldMk cId="3484757520" sldId="485"/>
            <ac:spMk id="10346" creationId="{580F33CC-9593-436E-8C1A-5E9A682E9A60}"/>
          </ac:spMkLst>
        </pc:spChg>
        <pc:spChg chg="mod">
          <ac:chgData name="Kolakowski, Artur" userId="9c34c8cc-b1df-44f6-bea5-dcf7a54ee35f" providerId="ADAL" clId="{3840EB45-74CA-49F5-8548-3DE287019A31}" dt="2022-12-08T10:52:02.646" v="20764" actId="790"/>
          <ac:spMkLst>
            <pc:docMk/>
            <pc:sldMk cId="3484757520" sldId="485"/>
            <ac:spMk id="10347" creationId="{1B37E961-5639-4933-AF9B-6617F59723D5}"/>
          </ac:spMkLst>
        </pc:spChg>
        <pc:spChg chg="mod">
          <ac:chgData name="Kolakowski, Artur" userId="9c34c8cc-b1df-44f6-bea5-dcf7a54ee35f" providerId="ADAL" clId="{3840EB45-74CA-49F5-8548-3DE287019A31}" dt="2022-12-08T10:52:02.651" v="20765" actId="790"/>
          <ac:spMkLst>
            <pc:docMk/>
            <pc:sldMk cId="3484757520" sldId="485"/>
            <ac:spMk id="10348" creationId="{D05D3D3C-B44A-4041-BDCF-FBD0D98BD99E}"/>
          </ac:spMkLst>
        </pc:spChg>
        <pc:spChg chg="mod">
          <ac:chgData name="Kolakowski, Artur" userId="9c34c8cc-b1df-44f6-bea5-dcf7a54ee35f" providerId="ADAL" clId="{3840EB45-74CA-49F5-8548-3DE287019A31}" dt="2022-12-08T10:52:02.655" v="20766" actId="790"/>
          <ac:spMkLst>
            <pc:docMk/>
            <pc:sldMk cId="3484757520" sldId="485"/>
            <ac:spMk id="10349" creationId="{9433199D-7883-407B-9599-7B24D18DDD2D}"/>
          </ac:spMkLst>
        </pc:spChg>
        <pc:spChg chg="mod">
          <ac:chgData name="Kolakowski, Artur" userId="9c34c8cc-b1df-44f6-bea5-dcf7a54ee35f" providerId="ADAL" clId="{3840EB45-74CA-49F5-8548-3DE287019A31}" dt="2022-12-08T10:52:02.659" v="20767" actId="790"/>
          <ac:spMkLst>
            <pc:docMk/>
            <pc:sldMk cId="3484757520" sldId="485"/>
            <ac:spMk id="10350" creationId="{270EA77F-ECD3-4D2A-92AB-6DFF4EBCE343}"/>
          </ac:spMkLst>
        </pc:spChg>
        <pc:spChg chg="mod">
          <ac:chgData name="Kolakowski, Artur" userId="9c34c8cc-b1df-44f6-bea5-dcf7a54ee35f" providerId="ADAL" clId="{3840EB45-74CA-49F5-8548-3DE287019A31}" dt="2022-12-08T10:52:02.663" v="20768" actId="790"/>
          <ac:spMkLst>
            <pc:docMk/>
            <pc:sldMk cId="3484757520" sldId="485"/>
            <ac:spMk id="10351" creationId="{E7087E7F-2EB0-4B55-8696-B4D39FA3387D}"/>
          </ac:spMkLst>
        </pc:spChg>
        <pc:spChg chg="mod">
          <ac:chgData name="Kolakowski, Artur" userId="9c34c8cc-b1df-44f6-bea5-dcf7a54ee35f" providerId="ADAL" clId="{3840EB45-74CA-49F5-8548-3DE287019A31}" dt="2022-12-08T10:52:02.668" v="20769" actId="790"/>
          <ac:spMkLst>
            <pc:docMk/>
            <pc:sldMk cId="3484757520" sldId="485"/>
            <ac:spMk id="10352" creationId="{56A158AF-3854-4769-960A-39545FAFCF3C}"/>
          </ac:spMkLst>
        </pc:spChg>
        <pc:spChg chg="mod">
          <ac:chgData name="Kolakowski, Artur" userId="9c34c8cc-b1df-44f6-bea5-dcf7a54ee35f" providerId="ADAL" clId="{3840EB45-74CA-49F5-8548-3DE287019A31}" dt="2022-12-08T10:52:02.671" v="20770" actId="790"/>
          <ac:spMkLst>
            <pc:docMk/>
            <pc:sldMk cId="3484757520" sldId="485"/>
            <ac:spMk id="10353" creationId="{C6560C93-2AEE-477B-AB11-CE17DFADB571}"/>
          </ac:spMkLst>
        </pc:spChg>
        <pc:spChg chg="mod">
          <ac:chgData name="Kolakowski, Artur" userId="9c34c8cc-b1df-44f6-bea5-dcf7a54ee35f" providerId="ADAL" clId="{3840EB45-74CA-49F5-8548-3DE287019A31}" dt="2022-12-08T10:52:02.675" v="20771" actId="790"/>
          <ac:spMkLst>
            <pc:docMk/>
            <pc:sldMk cId="3484757520" sldId="485"/>
            <ac:spMk id="10354" creationId="{30340CBD-892B-479B-8A42-F9567ACEA9EE}"/>
          </ac:spMkLst>
        </pc:spChg>
        <pc:spChg chg="mod">
          <ac:chgData name="Kolakowski, Artur" userId="9c34c8cc-b1df-44f6-bea5-dcf7a54ee35f" providerId="ADAL" clId="{3840EB45-74CA-49F5-8548-3DE287019A31}" dt="2022-12-08T10:52:02.679" v="20772" actId="790"/>
          <ac:spMkLst>
            <pc:docMk/>
            <pc:sldMk cId="3484757520" sldId="485"/>
            <ac:spMk id="10355" creationId="{135B8096-26A6-4190-8EC4-37FDCD147B71}"/>
          </ac:spMkLst>
        </pc:spChg>
        <pc:spChg chg="mod">
          <ac:chgData name="Kolakowski, Artur" userId="9c34c8cc-b1df-44f6-bea5-dcf7a54ee35f" providerId="ADAL" clId="{3840EB45-74CA-49F5-8548-3DE287019A31}" dt="2022-12-08T10:52:02.683" v="20773" actId="790"/>
          <ac:spMkLst>
            <pc:docMk/>
            <pc:sldMk cId="3484757520" sldId="485"/>
            <ac:spMk id="10356" creationId="{6B8C3EA7-A13D-4E1B-B17C-81BF71A1C69C}"/>
          </ac:spMkLst>
        </pc:spChg>
        <pc:spChg chg="mod">
          <ac:chgData name="Kolakowski, Artur" userId="9c34c8cc-b1df-44f6-bea5-dcf7a54ee35f" providerId="ADAL" clId="{3840EB45-74CA-49F5-8548-3DE287019A31}" dt="2022-12-08T10:52:02.687" v="20774" actId="790"/>
          <ac:spMkLst>
            <pc:docMk/>
            <pc:sldMk cId="3484757520" sldId="485"/>
            <ac:spMk id="10357" creationId="{4D755E4B-EEFC-49E6-81A9-AE77F80A7B72}"/>
          </ac:spMkLst>
        </pc:spChg>
        <pc:spChg chg="mod">
          <ac:chgData name="Kolakowski, Artur" userId="9c34c8cc-b1df-44f6-bea5-dcf7a54ee35f" providerId="ADAL" clId="{3840EB45-74CA-49F5-8548-3DE287019A31}" dt="2022-12-08T10:52:02.691" v="20775" actId="790"/>
          <ac:spMkLst>
            <pc:docMk/>
            <pc:sldMk cId="3484757520" sldId="485"/>
            <ac:spMk id="10358" creationId="{35B32077-529C-4EEC-8AA0-D25CCB1B388A}"/>
          </ac:spMkLst>
        </pc:spChg>
        <pc:spChg chg="mod">
          <ac:chgData name="Kolakowski, Artur" userId="9c34c8cc-b1df-44f6-bea5-dcf7a54ee35f" providerId="ADAL" clId="{3840EB45-74CA-49F5-8548-3DE287019A31}" dt="2022-12-08T10:52:02.695" v="20776" actId="790"/>
          <ac:spMkLst>
            <pc:docMk/>
            <pc:sldMk cId="3484757520" sldId="485"/>
            <ac:spMk id="10359" creationId="{BBD20273-33B0-48DA-ADDE-87B7182DDEFB}"/>
          </ac:spMkLst>
        </pc:spChg>
        <pc:spChg chg="mod">
          <ac:chgData name="Kolakowski, Artur" userId="9c34c8cc-b1df-44f6-bea5-dcf7a54ee35f" providerId="ADAL" clId="{3840EB45-74CA-49F5-8548-3DE287019A31}" dt="2022-12-08T10:52:02.699" v="20777" actId="790"/>
          <ac:spMkLst>
            <pc:docMk/>
            <pc:sldMk cId="3484757520" sldId="485"/>
            <ac:spMk id="10360" creationId="{A1746799-FC73-460C-9083-860FFF1AD2F4}"/>
          </ac:spMkLst>
        </pc:spChg>
        <pc:spChg chg="mod">
          <ac:chgData name="Kolakowski, Artur" userId="9c34c8cc-b1df-44f6-bea5-dcf7a54ee35f" providerId="ADAL" clId="{3840EB45-74CA-49F5-8548-3DE287019A31}" dt="2022-12-08T10:52:02.703" v="20778" actId="790"/>
          <ac:spMkLst>
            <pc:docMk/>
            <pc:sldMk cId="3484757520" sldId="485"/>
            <ac:spMk id="10361" creationId="{BE7E232E-1126-4A18-BEEC-178DBB153D96}"/>
          </ac:spMkLst>
        </pc:spChg>
        <pc:spChg chg="mod">
          <ac:chgData name="Kolakowski, Artur" userId="9c34c8cc-b1df-44f6-bea5-dcf7a54ee35f" providerId="ADAL" clId="{3840EB45-74CA-49F5-8548-3DE287019A31}" dt="2022-12-08T10:52:02.706" v="20779" actId="790"/>
          <ac:spMkLst>
            <pc:docMk/>
            <pc:sldMk cId="3484757520" sldId="485"/>
            <ac:spMk id="10362" creationId="{FAFC910A-C90F-42BA-A237-1C382462ABA8}"/>
          </ac:spMkLst>
        </pc:spChg>
        <pc:spChg chg="mod">
          <ac:chgData name="Kolakowski, Artur" userId="9c34c8cc-b1df-44f6-bea5-dcf7a54ee35f" providerId="ADAL" clId="{3840EB45-74CA-49F5-8548-3DE287019A31}" dt="2022-12-08T10:52:02.711" v="20780" actId="790"/>
          <ac:spMkLst>
            <pc:docMk/>
            <pc:sldMk cId="3484757520" sldId="485"/>
            <ac:spMk id="10363" creationId="{F156209B-FAA8-4FB5-9B16-2F74711C4356}"/>
          </ac:spMkLst>
        </pc:spChg>
        <pc:spChg chg="mod">
          <ac:chgData name="Kolakowski, Artur" userId="9c34c8cc-b1df-44f6-bea5-dcf7a54ee35f" providerId="ADAL" clId="{3840EB45-74CA-49F5-8548-3DE287019A31}" dt="2022-12-08T10:52:02.714" v="20781" actId="790"/>
          <ac:spMkLst>
            <pc:docMk/>
            <pc:sldMk cId="3484757520" sldId="485"/>
            <ac:spMk id="10364" creationId="{FF17C900-9D0C-4396-961D-67BE42B20856}"/>
          </ac:spMkLst>
        </pc:spChg>
        <pc:spChg chg="mod">
          <ac:chgData name="Kolakowski, Artur" userId="9c34c8cc-b1df-44f6-bea5-dcf7a54ee35f" providerId="ADAL" clId="{3840EB45-74CA-49F5-8548-3DE287019A31}" dt="2022-12-08T10:52:02.718" v="20782" actId="790"/>
          <ac:spMkLst>
            <pc:docMk/>
            <pc:sldMk cId="3484757520" sldId="485"/>
            <ac:spMk id="10365" creationId="{CA27ADF7-2DF1-4432-A228-E6D816AAA0E2}"/>
          </ac:spMkLst>
        </pc:spChg>
        <pc:spChg chg="mod">
          <ac:chgData name="Kolakowski, Artur" userId="9c34c8cc-b1df-44f6-bea5-dcf7a54ee35f" providerId="ADAL" clId="{3840EB45-74CA-49F5-8548-3DE287019A31}" dt="2022-12-08T10:52:02.722" v="20783" actId="790"/>
          <ac:spMkLst>
            <pc:docMk/>
            <pc:sldMk cId="3484757520" sldId="485"/>
            <ac:spMk id="10366" creationId="{7B1D5166-EF77-4F2F-8F6C-638F93A94CCE}"/>
          </ac:spMkLst>
        </pc:spChg>
        <pc:spChg chg="mod">
          <ac:chgData name="Kolakowski, Artur" userId="9c34c8cc-b1df-44f6-bea5-dcf7a54ee35f" providerId="ADAL" clId="{3840EB45-74CA-49F5-8548-3DE287019A31}" dt="2022-12-08T10:52:02.726" v="20784" actId="790"/>
          <ac:spMkLst>
            <pc:docMk/>
            <pc:sldMk cId="3484757520" sldId="485"/>
            <ac:spMk id="10367" creationId="{1A9777D9-D7E0-41F8-944A-96EE053477EB}"/>
          </ac:spMkLst>
        </pc:spChg>
        <pc:spChg chg="mod">
          <ac:chgData name="Kolakowski, Artur" userId="9c34c8cc-b1df-44f6-bea5-dcf7a54ee35f" providerId="ADAL" clId="{3840EB45-74CA-49F5-8548-3DE287019A31}" dt="2022-12-08T10:52:02.729" v="20785" actId="790"/>
          <ac:spMkLst>
            <pc:docMk/>
            <pc:sldMk cId="3484757520" sldId="485"/>
            <ac:spMk id="10368" creationId="{A9B51C29-2F2D-4F61-BAD4-984A566C006F}"/>
          </ac:spMkLst>
        </pc:spChg>
        <pc:spChg chg="mod">
          <ac:chgData name="Kolakowski, Artur" userId="9c34c8cc-b1df-44f6-bea5-dcf7a54ee35f" providerId="ADAL" clId="{3840EB45-74CA-49F5-8548-3DE287019A31}" dt="2022-12-08T10:52:02.733" v="20786" actId="790"/>
          <ac:spMkLst>
            <pc:docMk/>
            <pc:sldMk cId="3484757520" sldId="485"/>
            <ac:spMk id="10369" creationId="{5193A8A6-9C3D-4D16-93A5-43E8149A3CF6}"/>
          </ac:spMkLst>
        </pc:spChg>
        <pc:spChg chg="mod">
          <ac:chgData name="Kolakowski, Artur" userId="9c34c8cc-b1df-44f6-bea5-dcf7a54ee35f" providerId="ADAL" clId="{3840EB45-74CA-49F5-8548-3DE287019A31}" dt="2022-12-08T10:52:02.736" v="20787" actId="790"/>
          <ac:spMkLst>
            <pc:docMk/>
            <pc:sldMk cId="3484757520" sldId="485"/>
            <ac:spMk id="10370" creationId="{5050B902-AF29-469E-B671-9B05D0C7DF23}"/>
          </ac:spMkLst>
        </pc:spChg>
        <pc:spChg chg="mod">
          <ac:chgData name="Kolakowski, Artur" userId="9c34c8cc-b1df-44f6-bea5-dcf7a54ee35f" providerId="ADAL" clId="{3840EB45-74CA-49F5-8548-3DE287019A31}" dt="2022-12-08T10:52:02.741" v="20788" actId="790"/>
          <ac:spMkLst>
            <pc:docMk/>
            <pc:sldMk cId="3484757520" sldId="485"/>
            <ac:spMk id="10371" creationId="{3B773ECD-4502-42E4-94FE-1F1969E73C06}"/>
          </ac:spMkLst>
        </pc:spChg>
        <pc:spChg chg="mod">
          <ac:chgData name="Kolakowski, Artur" userId="9c34c8cc-b1df-44f6-bea5-dcf7a54ee35f" providerId="ADAL" clId="{3840EB45-74CA-49F5-8548-3DE287019A31}" dt="2022-12-08T10:52:02.744" v="20789" actId="790"/>
          <ac:spMkLst>
            <pc:docMk/>
            <pc:sldMk cId="3484757520" sldId="485"/>
            <ac:spMk id="10372" creationId="{F64764DF-B40D-4C6B-8247-98D90EFF2B5D}"/>
          </ac:spMkLst>
        </pc:spChg>
        <pc:spChg chg="mod">
          <ac:chgData name="Kolakowski, Artur" userId="9c34c8cc-b1df-44f6-bea5-dcf7a54ee35f" providerId="ADAL" clId="{3840EB45-74CA-49F5-8548-3DE287019A31}" dt="2022-12-08T10:52:02.748" v="20790" actId="790"/>
          <ac:spMkLst>
            <pc:docMk/>
            <pc:sldMk cId="3484757520" sldId="485"/>
            <ac:spMk id="10373" creationId="{182767FF-16BF-4CBC-9AD4-A1067E6FD8B2}"/>
          </ac:spMkLst>
        </pc:spChg>
        <pc:spChg chg="mod">
          <ac:chgData name="Kolakowski, Artur" userId="9c34c8cc-b1df-44f6-bea5-dcf7a54ee35f" providerId="ADAL" clId="{3840EB45-74CA-49F5-8548-3DE287019A31}" dt="2022-12-08T10:52:02.753" v="20791" actId="790"/>
          <ac:spMkLst>
            <pc:docMk/>
            <pc:sldMk cId="3484757520" sldId="485"/>
            <ac:spMk id="10374" creationId="{8F006838-9AC2-4CFE-9DAE-F056FAE2D8E6}"/>
          </ac:spMkLst>
        </pc:spChg>
        <pc:spChg chg="mod">
          <ac:chgData name="Kolakowski, Artur" userId="9c34c8cc-b1df-44f6-bea5-dcf7a54ee35f" providerId="ADAL" clId="{3840EB45-74CA-49F5-8548-3DE287019A31}" dt="2022-12-08T10:52:02.756" v="20792" actId="790"/>
          <ac:spMkLst>
            <pc:docMk/>
            <pc:sldMk cId="3484757520" sldId="485"/>
            <ac:spMk id="10375" creationId="{285350CD-1B11-4539-904F-DA11B4304E48}"/>
          </ac:spMkLst>
        </pc:spChg>
        <pc:spChg chg="mod">
          <ac:chgData name="Kolakowski, Artur" userId="9c34c8cc-b1df-44f6-bea5-dcf7a54ee35f" providerId="ADAL" clId="{3840EB45-74CA-49F5-8548-3DE287019A31}" dt="2022-12-08T10:52:02.759" v="20793" actId="790"/>
          <ac:spMkLst>
            <pc:docMk/>
            <pc:sldMk cId="3484757520" sldId="485"/>
            <ac:spMk id="10376" creationId="{662F923A-942C-423B-A2C3-17B2CC0E9703}"/>
          </ac:spMkLst>
        </pc:spChg>
        <pc:spChg chg="mod">
          <ac:chgData name="Kolakowski, Artur" userId="9c34c8cc-b1df-44f6-bea5-dcf7a54ee35f" providerId="ADAL" clId="{3840EB45-74CA-49F5-8548-3DE287019A31}" dt="2022-12-08T10:52:02.762" v="20794" actId="790"/>
          <ac:spMkLst>
            <pc:docMk/>
            <pc:sldMk cId="3484757520" sldId="485"/>
            <ac:spMk id="10377" creationId="{94E26F32-38EB-402E-BFE7-ED09A86DE3EE}"/>
          </ac:spMkLst>
        </pc:spChg>
        <pc:spChg chg="mod">
          <ac:chgData name="Kolakowski, Artur" userId="9c34c8cc-b1df-44f6-bea5-dcf7a54ee35f" providerId="ADAL" clId="{3840EB45-74CA-49F5-8548-3DE287019A31}" dt="2022-12-08T10:52:02.766" v="20795" actId="790"/>
          <ac:spMkLst>
            <pc:docMk/>
            <pc:sldMk cId="3484757520" sldId="485"/>
            <ac:spMk id="10378" creationId="{26CEDE23-E0D0-422B-9F64-ED3A1C5B7E70}"/>
          </ac:spMkLst>
        </pc:spChg>
        <pc:spChg chg="mod">
          <ac:chgData name="Kolakowski, Artur" userId="9c34c8cc-b1df-44f6-bea5-dcf7a54ee35f" providerId="ADAL" clId="{3840EB45-74CA-49F5-8548-3DE287019A31}" dt="2022-12-08T10:52:02.770" v="20796" actId="790"/>
          <ac:spMkLst>
            <pc:docMk/>
            <pc:sldMk cId="3484757520" sldId="485"/>
            <ac:spMk id="10379" creationId="{B44B736A-977A-4868-B7C7-DAA5B5B98E33}"/>
          </ac:spMkLst>
        </pc:spChg>
        <pc:spChg chg="mod">
          <ac:chgData name="Kolakowski, Artur" userId="9c34c8cc-b1df-44f6-bea5-dcf7a54ee35f" providerId="ADAL" clId="{3840EB45-74CA-49F5-8548-3DE287019A31}" dt="2022-12-08T10:52:02.773" v="20797" actId="790"/>
          <ac:spMkLst>
            <pc:docMk/>
            <pc:sldMk cId="3484757520" sldId="485"/>
            <ac:spMk id="10380" creationId="{E32ED38E-EF0D-4A8C-BECE-FD4A650F7386}"/>
          </ac:spMkLst>
        </pc:spChg>
        <pc:spChg chg="mod">
          <ac:chgData name="Kolakowski, Artur" userId="9c34c8cc-b1df-44f6-bea5-dcf7a54ee35f" providerId="ADAL" clId="{3840EB45-74CA-49F5-8548-3DE287019A31}" dt="2022-12-08T10:52:02.777" v="20798" actId="790"/>
          <ac:spMkLst>
            <pc:docMk/>
            <pc:sldMk cId="3484757520" sldId="485"/>
            <ac:spMk id="10381" creationId="{B5FDA03D-B529-4499-A670-48925D35AD44}"/>
          </ac:spMkLst>
        </pc:spChg>
        <pc:spChg chg="mod">
          <ac:chgData name="Kolakowski, Artur" userId="9c34c8cc-b1df-44f6-bea5-dcf7a54ee35f" providerId="ADAL" clId="{3840EB45-74CA-49F5-8548-3DE287019A31}" dt="2022-12-08T10:52:02.780" v="20799" actId="790"/>
          <ac:spMkLst>
            <pc:docMk/>
            <pc:sldMk cId="3484757520" sldId="485"/>
            <ac:spMk id="10382" creationId="{EC22EA64-296F-4890-A490-A77AA833F455}"/>
          </ac:spMkLst>
        </pc:spChg>
        <pc:spChg chg="mod">
          <ac:chgData name="Kolakowski, Artur" userId="9c34c8cc-b1df-44f6-bea5-dcf7a54ee35f" providerId="ADAL" clId="{3840EB45-74CA-49F5-8548-3DE287019A31}" dt="2022-12-08T10:52:02.784" v="20800" actId="790"/>
          <ac:spMkLst>
            <pc:docMk/>
            <pc:sldMk cId="3484757520" sldId="485"/>
            <ac:spMk id="10383" creationId="{C14CEDC7-B344-405D-A633-3D0A3BC6814C}"/>
          </ac:spMkLst>
        </pc:spChg>
        <pc:spChg chg="mod">
          <ac:chgData name="Kolakowski, Artur" userId="9c34c8cc-b1df-44f6-bea5-dcf7a54ee35f" providerId="ADAL" clId="{3840EB45-74CA-49F5-8548-3DE287019A31}" dt="2022-12-08T10:52:02.788" v="20801" actId="790"/>
          <ac:spMkLst>
            <pc:docMk/>
            <pc:sldMk cId="3484757520" sldId="485"/>
            <ac:spMk id="10384" creationId="{6E9B2306-043F-4182-B809-D617C5F77327}"/>
          </ac:spMkLst>
        </pc:spChg>
        <pc:spChg chg="mod">
          <ac:chgData name="Kolakowski, Artur" userId="9c34c8cc-b1df-44f6-bea5-dcf7a54ee35f" providerId="ADAL" clId="{3840EB45-74CA-49F5-8548-3DE287019A31}" dt="2022-12-08T10:52:02.792" v="20802" actId="790"/>
          <ac:spMkLst>
            <pc:docMk/>
            <pc:sldMk cId="3484757520" sldId="485"/>
            <ac:spMk id="10385" creationId="{5A89DE5E-A7F1-4068-8BCC-FBE4CB733FC3}"/>
          </ac:spMkLst>
        </pc:spChg>
        <pc:spChg chg="mod">
          <ac:chgData name="Kolakowski, Artur" userId="9c34c8cc-b1df-44f6-bea5-dcf7a54ee35f" providerId="ADAL" clId="{3840EB45-74CA-49F5-8548-3DE287019A31}" dt="2022-12-08T10:52:02.795" v="20803" actId="790"/>
          <ac:spMkLst>
            <pc:docMk/>
            <pc:sldMk cId="3484757520" sldId="485"/>
            <ac:spMk id="10386" creationId="{5D1737E0-FB58-4276-A26D-C9BB31D0CD63}"/>
          </ac:spMkLst>
        </pc:spChg>
        <pc:spChg chg="mod">
          <ac:chgData name="Kolakowski, Artur" userId="9c34c8cc-b1df-44f6-bea5-dcf7a54ee35f" providerId="ADAL" clId="{3840EB45-74CA-49F5-8548-3DE287019A31}" dt="2022-12-08T10:52:02.800" v="20804" actId="790"/>
          <ac:spMkLst>
            <pc:docMk/>
            <pc:sldMk cId="3484757520" sldId="485"/>
            <ac:spMk id="10387" creationId="{3CA5F860-83DB-4E1E-ADC0-A63E3ABB6D01}"/>
          </ac:spMkLst>
        </pc:spChg>
        <pc:spChg chg="mod">
          <ac:chgData name="Kolakowski, Artur" userId="9c34c8cc-b1df-44f6-bea5-dcf7a54ee35f" providerId="ADAL" clId="{3840EB45-74CA-49F5-8548-3DE287019A31}" dt="2022-12-08T10:52:02.803" v="20805" actId="790"/>
          <ac:spMkLst>
            <pc:docMk/>
            <pc:sldMk cId="3484757520" sldId="485"/>
            <ac:spMk id="10388" creationId="{283D5724-E5E8-419B-9ED4-4404A740781B}"/>
          </ac:spMkLst>
        </pc:spChg>
        <pc:spChg chg="mod">
          <ac:chgData name="Kolakowski, Artur" userId="9c34c8cc-b1df-44f6-bea5-dcf7a54ee35f" providerId="ADAL" clId="{3840EB45-74CA-49F5-8548-3DE287019A31}" dt="2022-12-08T10:52:02.806" v="20806" actId="790"/>
          <ac:spMkLst>
            <pc:docMk/>
            <pc:sldMk cId="3484757520" sldId="485"/>
            <ac:spMk id="10389" creationId="{A498BA08-E481-4515-8215-ECC137525994}"/>
          </ac:spMkLst>
        </pc:spChg>
        <pc:spChg chg="mod">
          <ac:chgData name="Kolakowski, Artur" userId="9c34c8cc-b1df-44f6-bea5-dcf7a54ee35f" providerId="ADAL" clId="{3840EB45-74CA-49F5-8548-3DE287019A31}" dt="2022-12-08T10:52:02.810" v="20807" actId="790"/>
          <ac:spMkLst>
            <pc:docMk/>
            <pc:sldMk cId="3484757520" sldId="485"/>
            <ac:spMk id="10390" creationId="{2FBC8E51-53D4-4793-BBBA-A875BFE5F34D}"/>
          </ac:spMkLst>
        </pc:spChg>
        <pc:spChg chg="mod">
          <ac:chgData name="Kolakowski, Artur" userId="9c34c8cc-b1df-44f6-bea5-dcf7a54ee35f" providerId="ADAL" clId="{3840EB45-74CA-49F5-8548-3DE287019A31}" dt="2022-12-08T10:52:02.814" v="20808" actId="790"/>
          <ac:spMkLst>
            <pc:docMk/>
            <pc:sldMk cId="3484757520" sldId="485"/>
            <ac:spMk id="10391" creationId="{DB8C0360-11AC-4B43-8101-D7B2038DC56C}"/>
          </ac:spMkLst>
        </pc:spChg>
        <pc:spChg chg="mod">
          <ac:chgData name="Kolakowski, Artur" userId="9c34c8cc-b1df-44f6-bea5-dcf7a54ee35f" providerId="ADAL" clId="{3840EB45-74CA-49F5-8548-3DE287019A31}" dt="2022-12-08T10:52:02.818" v="20809" actId="790"/>
          <ac:spMkLst>
            <pc:docMk/>
            <pc:sldMk cId="3484757520" sldId="485"/>
            <ac:spMk id="10392" creationId="{45121CA8-0780-4DAA-8791-29AC763FE1F3}"/>
          </ac:spMkLst>
        </pc:spChg>
        <pc:spChg chg="mod">
          <ac:chgData name="Kolakowski, Artur" userId="9c34c8cc-b1df-44f6-bea5-dcf7a54ee35f" providerId="ADAL" clId="{3840EB45-74CA-49F5-8548-3DE287019A31}" dt="2022-12-08T10:52:02.821" v="20810" actId="790"/>
          <ac:spMkLst>
            <pc:docMk/>
            <pc:sldMk cId="3484757520" sldId="485"/>
            <ac:spMk id="10393" creationId="{8D752E11-E077-409B-9446-B5A0E6A22CED}"/>
          </ac:spMkLst>
        </pc:spChg>
        <pc:spChg chg="mod">
          <ac:chgData name="Kolakowski, Artur" userId="9c34c8cc-b1df-44f6-bea5-dcf7a54ee35f" providerId="ADAL" clId="{3840EB45-74CA-49F5-8548-3DE287019A31}" dt="2022-12-08T10:52:02.825" v="20811" actId="790"/>
          <ac:spMkLst>
            <pc:docMk/>
            <pc:sldMk cId="3484757520" sldId="485"/>
            <ac:spMk id="10394" creationId="{E5D59915-DAD5-4350-9508-AD60AEE69890}"/>
          </ac:spMkLst>
        </pc:spChg>
        <pc:spChg chg="mod">
          <ac:chgData name="Kolakowski, Artur" userId="9c34c8cc-b1df-44f6-bea5-dcf7a54ee35f" providerId="ADAL" clId="{3840EB45-74CA-49F5-8548-3DE287019A31}" dt="2022-12-08T10:52:02.829" v="20812" actId="790"/>
          <ac:spMkLst>
            <pc:docMk/>
            <pc:sldMk cId="3484757520" sldId="485"/>
            <ac:spMk id="10395" creationId="{B7F271E6-40AA-45C2-B875-1CF789FFAB24}"/>
          </ac:spMkLst>
        </pc:spChg>
        <pc:spChg chg="mod">
          <ac:chgData name="Kolakowski, Artur" userId="9c34c8cc-b1df-44f6-bea5-dcf7a54ee35f" providerId="ADAL" clId="{3840EB45-74CA-49F5-8548-3DE287019A31}" dt="2022-12-08T10:52:02.833" v="20813" actId="790"/>
          <ac:spMkLst>
            <pc:docMk/>
            <pc:sldMk cId="3484757520" sldId="485"/>
            <ac:spMk id="10396" creationId="{2988C37B-F689-4B8C-8CAF-4BF3F9DE6D1F}"/>
          </ac:spMkLst>
        </pc:spChg>
        <pc:spChg chg="mod">
          <ac:chgData name="Kolakowski, Artur" userId="9c34c8cc-b1df-44f6-bea5-dcf7a54ee35f" providerId="ADAL" clId="{3840EB45-74CA-49F5-8548-3DE287019A31}" dt="2022-12-08T10:52:01.618" v="20528" actId="790"/>
          <ac:spMkLst>
            <pc:docMk/>
            <pc:sldMk cId="3484757520" sldId="485"/>
            <ac:spMk id="10397" creationId="{23C6377F-49AB-4445-8832-9374D5E757AE}"/>
          </ac:spMkLst>
        </pc:spChg>
        <pc:spChg chg="mod">
          <ac:chgData name="Kolakowski, Artur" userId="9c34c8cc-b1df-44f6-bea5-dcf7a54ee35f" providerId="ADAL" clId="{3840EB45-74CA-49F5-8548-3DE287019A31}" dt="2022-12-08T10:52:01.621" v="20529" actId="790"/>
          <ac:spMkLst>
            <pc:docMk/>
            <pc:sldMk cId="3484757520" sldId="485"/>
            <ac:spMk id="10398" creationId="{D6766015-3553-4229-BDDC-2D317BFF8DDF}"/>
          </ac:spMkLst>
        </pc:spChg>
        <pc:spChg chg="mod">
          <ac:chgData name="Kolakowski, Artur" userId="9c34c8cc-b1df-44f6-bea5-dcf7a54ee35f" providerId="ADAL" clId="{3840EB45-74CA-49F5-8548-3DE287019A31}" dt="2022-12-08T10:52:01.624" v="20530" actId="790"/>
          <ac:spMkLst>
            <pc:docMk/>
            <pc:sldMk cId="3484757520" sldId="485"/>
            <ac:spMk id="10399" creationId="{4217ED57-B086-46F4-B97A-2C0DC45EDE04}"/>
          </ac:spMkLst>
        </pc:spChg>
        <pc:spChg chg="mod">
          <ac:chgData name="Kolakowski, Artur" userId="9c34c8cc-b1df-44f6-bea5-dcf7a54ee35f" providerId="ADAL" clId="{3840EB45-74CA-49F5-8548-3DE287019A31}" dt="2022-12-08T10:52:01.628" v="20531" actId="790"/>
          <ac:spMkLst>
            <pc:docMk/>
            <pc:sldMk cId="3484757520" sldId="485"/>
            <ac:spMk id="10400" creationId="{16E1F5DE-C51C-4F09-8CE9-FB7506DD31B3}"/>
          </ac:spMkLst>
        </pc:spChg>
        <pc:spChg chg="mod">
          <ac:chgData name="Kolakowski, Artur" userId="9c34c8cc-b1df-44f6-bea5-dcf7a54ee35f" providerId="ADAL" clId="{3840EB45-74CA-49F5-8548-3DE287019A31}" dt="2022-12-08T10:52:01.631" v="20532" actId="790"/>
          <ac:spMkLst>
            <pc:docMk/>
            <pc:sldMk cId="3484757520" sldId="485"/>
            <ac:spMk id="10401" creationId="{AB75856F-7CBA-4272-A365-DF3E93C4CEC6}"/>
          </ac:spMkLst>
        </pc:spChg>
        <pc:spChg chg="mod">
          <ac:chgData name="Kolakowski, Artur" userId="9c34c8cc-b1df-44f6-bea5-dcf7a54ee35f" providerId="ADAL" clId="{3840EB45-74CA-49F5-8548-3DE287019A31}" dt="2022-12-08T10:52:01.635" v="20533" actId="790"/>
          <ac:spMkLst>
            <pc:docMk/>
            <pc:sldMk cId="3484757520" sldId="485"/>
            <ac:spMk id="10402" creationId="{4C212939-3A15-47F9-BB24-CD1739891697}"/>
          </ac:spMkLst>
        </pc:spChg>
        <pc:spChg chg="mod">
          <ac:chgData name="Kolakowski, Artur" userId="9c34c8cc-b1df-44f6-bea5-dcf7a54ee35f" providerId="ADAL" clId="{3840EB45-74CA-49F5-8548-3DE287019A31}" dt="2022-12-08T10:52:01.638" v="20534" actId="790"/>
          <ac:spMkLst>
            <pc:docMk/>
            <pc:sldMk cId="3484757520" sldId="485"/>
            <ac:spMk id="10403" creationId="{2956A15F-C1DE-4FBE-AD0B-4947293C3102}"/>
          </ac:spMkLst>
        </pc:spChg>
        <pc:spChg chg="mod">
          <ac:chgData name="Kolakowski, Artur" userId="9c34c8cc-b1df-44f6-bea5-dcf7a54ee35f" providerId="ADAL" clId="{3840EB45-74CA-49F5-8548-3DE287019A31}" dt="2022-12-08T10:52:01.640" v="20535" actId="790"/>
          <ac:spMkLst>
            <pc:docMk/>
            <pc:sldMk cId="3484757520" sldId="485"/>
            <ac:spMk id="10404" creationId="{6E180D4A-5ECF-4363-8907-F74278F2CB51}"/>
          </ac:spMkLst>
        </pc:spChg>
        <pc:spChg chg="mod">
          <ac:chgData name="Kolakowski, Artur" userId="9c34c8cc-b1df-44f6-bea5-dcf7a54ee35f" providerId="ADAL" clId="{3840EB45-74CA-49F5-8548-3DE287019A31}" dt="2022-12-08T10:52:01.643" v="20536" actId="790"/>
          <ac:spMkLst>
            <pc:docMk/>
            <pc:sldMk cId="3484757520" sldId="485"/>
            <ac:spMk id="10405" creationId="{818CBF6C-B023-4E54-9CC3-9B8F4D3A0FC1}"/>
          </ac:spMkLst>
        </pc:spChg>
        <pc:spChg chg="mod">
          <ac:chgData name="Kolakowski, Artur" userId="9c34c8cc-b1df-44f6-bea5-dcf7a54ee35f" providerId="ADAL" clId="{3840EB45-74CA-49F5-8548-3DE287019A31}" dt="2022-12-08T10:52:01.646" v="20537" actId="790"/>
          <ac:spMkLst>
            <pc:docMk/>
            <pc:sldMk cId="3484757520" sldId="485"/>
            <ac:spMk id="10406" creationId="{A2EBF240-E71E-49E5-B35C-591C798ED775}"/>
          </ac:spMkLst>
        </pc:spChg>
        <pc:spChg chg="mod">
          <ac:chgData name="Kolakowski, Artur" userId="9c34c8cc-b1df-44f6-bea5-dcf7a54ee35f" providerId="ADAL" clId="{3840EB45-74CA-49F5-8548-3DE287019A31}" dt="2022-12-08T10:52:01.651" v="20538" actId="790"/>
          <ac:spMkLst>
            <pc:docMk/>
            <pc:sldMk cId="3484757520" sldId="485"/>
            <ac:spMk id="10407" creationId="{9CD4363B-C43D-413B-AE4A-893CAFB641A8}"/>
          </ac:spMkLst>
        </pc:spChg>
        <pc:spChg chg="mod">
          <ac:chgData name="Kolakowski, Artur" userId="9c34c8cc-b1df-44f6-bea5-dcf7a54ee35f" providerId="ADAL" clId="{3840EB45-74CA-49F5-8548-3DE287019A31}" dt="2022-12-08T10:52:01.654" v="20539" actId="790"/>
          <ac:spMkLst>
            <pc:docMk/>
            <pc:sldMk cId="3484757520" sldId="485"/>
            <ac:spMk id="10408" creationId="{2AD90783-9320-419F-8FDA-98105F92B79A}"/>
          </ac:spMkLst>
        </pc:spChg>
        <pc:spChg chg="mod">
          <ac:chgData name="Kolakowski, Artur" userId="9c34c8cc-b1df-44f6-bea5-dcf7a54ee35f" providerId="ADAL" clId="{3840EB45-74CA-49F5-8548-3DE287019A31}" dt="2022-12-08T10:52:01.331" v="20443" actId="790"/>
          <ac:spMkLst>
            <pc:docMk/>
            <pc:sldMk cId="3484757520" sldId="485"/>
            <ac:spMk id="10409" creationId="{C5755E95-93E0-4140-BA26-7F61F67C1D14}"/>
          </ac:spMkLst>
        </pc:spChg>
        <pc:spChg chg="mod">
          <ac:chgData name="Kolakowski, Artur" userId="9c34c8cc-b1df-44f6-bea5-dcf7a54ee35f" providerId="ADAL" clId="{3840EB45-74CA-49F5-8548-3DE287019A31}" dt="2022-12-08T10:52:01.335" v="20444" actId="790"/>
          <ac:spMkLst>
            <pc:docMk/>
            <pc:sldMk cId="3484757520" sldId="485"/>
            <ac:spMk id="10410" creationId="{5712925E-CB16-4A24-9764-A65E100F5A91}"/>
          </ac:spMkLst>
        </pc:spChg>
        <pc:spChg chg="mod">
          <ac:chgData name="Kolakowski, Artur" userId="9c34c8cc-b1df-44f6-bea5-dcf7a54ee35f" providerId="ADAL" clId="{3840EB45-74CA-49F5-8548-3DE287019A31}" dt="2022-12-08T10:52:01.337" v="20445" actId="790"/>
          <ac:spMkLst>
            <pc:docMk/>
            <pc:sldMk cId="3484757520" sldId="485"/>
            <ac:spMk id="10411" creationId="{F918B8FC-9FC6-458B-A05E-984CBF29E40D}"/>
          </ac:spMkLst>
        </pc:spChg>
        <pc:spChg chg="mod">
          <ac:chgData name="Kolakowski, Artur" userId="9c34c8cc-b1df-44f6-bea5-dcf7a54ee35f" providerId="ADAL" clId="{3840EB45-74CA-49F5-8548-3DE287019A31}" dt="2022-12-08T10:52:01.340" v="20446" actId="790"/>
          <ac:spMkLst>
            <pc:docMk/>
            <pc:sldMk cId="3484757520" sldId="485"/>
            <ac:spMk id="10412" creationId="{B0E5348B-AB39-4715-8B26-C7DDDFACEF10}"/>
          </ac:spMkLst>
        </pc:spChg>
        <pc:spChg chg="mod">
          <ac:chgData name="Kolakowski, Artur" userId="9c34c8cc-b1df-44f6-bea5-dcf7a54ee35f" providerId="ADAL" clId="{3840EB45-74CA-49F5-8548-3DE287019A31}" dt="2022-12-08T10:52:01.343" v="20447" actId="790"/>
          <ac:spMkLst>
            <pc:docMk/>
            <pc:sldMk cId="3484757520" sldId="485"/>
            <ac:spMk id="10413" creationId="{25ABC4A9-29F5-46C0-8484-D0A995E63DA6}"/>
          </ac:spMkLst>
        </pc:spChg>
        <pc:spChg chg="mod">
          <ac:chgData name="Kolakowski, Artur" userId="9c34c8cc-b1df-44f6-bea5-dcf7a54ee35f" providerId="ADAL" clId="{3840EB45-74CA-49F5-8548-3DE287019A31}" dt="2022-12-08T10:52:01.346" v="20448" actId="790"/>
          <ac:spMkLst>
            <pc:docMk/>
            <pc:sldMk cId="3484757520" sldId="485"/>
            <ac:spMk id="10414" creationId="{E7E02881-C219-4C7E-8D75-E9F327A98DFD}"/>
          </ac:spMkLst>
        </pc:spChg>
        <pc:spChg chg="mod">
          <ac:chgData name="Kolakowski, Artur" userId="9c34c8cc-b1df-44f6-bea5-dcf7a54ee35f" providerId="ADAL" clId="{3840EB45-74CA-49F5-8548-3DE287019A31}" dt="2022-12-08T10:52:01.350" v="20449" actId="790"/>
          <ac:spMkLst>
            <pc:docMk/>
            <pc:sldMk cId="3484757520" sldId="485"/>
            <ac:spMk id="10415" creationId="{7A6FEF3C-8695-4AE5-B1F3-E00972C53613}"/>
          </ac:spMkLst>
        </pc:spChg>
        <pc:spChg chg="mod">
          <ac:chgData name="Kolakowski, Artur" userId="9c34c8cc-b1df-44f6-bea5-dcf7a54ee35f" providerId="ADAL" clId="{3840EB45-74CA-49F5-8548-3DE287019A31}" dt="2022-12-08T10:52:01.353" v="20450" actId="790"/>
          <ac:spMkLst>
            <pc:docMk/>
            <pc:sldMk cId="3484757520" sldId="485"/>
            <ac:spMk id="10416" creationId="{5971ECA0-84F1-46DA-9C7F-DD32F90C8E4E}"/>
          </ac:spMkLst>
        </pc:spChg>
        <pc:spChg chg="mod">
          <ac:chgData name="Kolakowski, Artur" userId="9c34c8cc-b1df-44f6-bea5-dcf7a54ee35f" providerId="ADAL" clId="{3840EB45-74CA-49F5-8548-3DE287019A31}" dt="2022-12-08T10:52:01.356" v="20451" actId="790"/>
          <ac:spMkLst>
            <pc:docMk/>
            <pc:sldMk cId="3484757520" sldId="485"/>
            <ac:spMk id="10417" creationId="{6680A508-2580-49A0-B002-33D898FED386}"/>
          </ac:spMkLst>
        </pc:spChg>
        <pc:spChg chg="mod">
          <ac:chgData name="Kolakowski, Artur" userId="9c34c8cc-b1df-44f6-bea5-dcf7a54ee35f" providerId="ADAL" clId="{3840EB45-74CA-49F5-8548-3DE287019A31}" dt="2022-12-08T10:52:01.360" v="20452" actId="790"/>
          <ac:spMkLst>
            <pc:docMk/>
            <pc:sldMk cId="3484757520" sldId="485"/>
            <ac:spMk id="10418" creationId="{60A12BEC-4A22-45F5-A95E-B98F3AFBB00C}"/>
          </ac:spMkLst>
        </pc:spChg>
        <pc:spChg chg="mod">
          <ac:chgData name="Kolakowski, Artur" userId="9c34c8cc-b1df-44f6-bea5-dcf7a54ee35f" providerId="ADAL" clId="{3840EB45-74CA-49F5-8548-3DE287019A31}" dt="2022-12-08T10:52:01.363" v="20453" actId="790"/>
          <ac:spMkLst>
            <pc:docMk/>
            <pc:sldMk cId="3484757520" sldId="485"/>
            <ac:spMk id="10419" creationId="{E5ECD4CF-5CF4-4ED3-A376-56DFD2D98709}"/>
          </ac:spMkLst>
        </pc:spChg>
        <pc:spChg chg="mod">
          <ac:chgData name="Kolakowski, Artur" userId="9c34c8cc-b1df-44f6-bea5-dcf7a54ee35f" providerId="ADAL" clId="{3840EB45-74CA-49F5-8548-3DE287019A31}" dt="2022-12-08T10:52:01.366" v="20454" actId="790"/>
          <ac:spMkLst>
            <pc:docMk/>
            <pc:sldMk cId="3484757520" sldId="485"/>
            <ac:spMk id="10420" creationId="{728CB1EB-BF41-4FEA-807B-53C05716C190}"/>
          </ac:spMkLst>
        </pc:spChg>
        <pc:spChg chg="mod">
          <ac:chgData name="Kolakowski, Artur" userId="9c34c8cc-b1df-44f6-bea5-dcf7a54ee35f" providerId="ADAL" clId="{3840EB45-74CA-49F5-8548-3DE287019A31}" dt="2022-12-08T10:52:01.369" v="20455" actId="790"/>
          <ac:spMkLst>
            <pc:docMk/>
            <pc:sldMk cId="3484757520" sldId="485"/>
            <ac:spMk id="10421" creationId="{58BF87BC-3033-4100-8665-3656E3E4ED99}"/>
          </ac:spMkLst>
        </pc:spChg>
        <pc:spChg chg="mod">
          <ac:chgData name="Kolakowski, Artur" userId="9c34c8cc-b1df-44f6-bea5-dcf7a54ee35f" providerId="ADAL" clId="{3840EB45-74CA-49F5-8548-3DE287019A31}" dt="2022-12-08T10:52:01.372" v="20456" actId="790"/>
          <ac:spMkLst>
            <pc:docMk/>
            <pc:sldMk cId="3484757520" sldId="485"/>
            <ac:spMk id="10422" creationId="{1AD1EF9D-2703-47F3-887C-1C6A8517329F}"/>
          </ac:spMkLst>
        </pc:spChg>
        <pc:spChg chg="mod">
          <ac:chgData name="Kolakowski, Artur" userId="9c34c8cc-b1df-44f6-bea5-dcf7a54ee35f" providerId="ADAL" clId="{3840EB45-74CA-49F5-8548-3DE287019A31}" dt="2022-12-08T10:52:01.375" v="20457" actId="790"/>
          <ac:spMkLst>
            <pc:docMk/>
            <pc:sldMk cId="3484757520" sldId="485"/>
            <ac:spMk id="10423" creationId="{428119E0-8C73-40B7-AD74-C89925B0CD65}"/>
          </ac:spMkLst>
        </pc:spChg>
        <pc:spChg chg="mod">
          <ac:chgData name="Kolakowski, Artur" userId="9c34c8cc-b1df-44f6-bea5-dcf7a54ee35f" providerId="ADAL" clId="{3840EB45-74CA-49F5-8548-3DE287019A31}" dt="2022-12-08T10:52:01.379" v="20458" actId="790"/>
          <ac:spMkLst>
            <pc:docMk/>
            <pc:sldMk cId="3484757520" sldId="485"/>
            <ac:spMk id="10424" creationId="{077738BF-499E-4E90-B46F-CD1324487D2A}"/>
          </ac:spMkLst>
        </pc:spChg>
        <pc:spChg chg="mod">
          <ac:chgData name="Kolakowski, Artur" userId="9c34c8cc-b1df-44f6-bea5-dcf7a54ee35f" providerId="ADAL" clId="{3840EB45-74CA-49F5-8548-3DE287019A31}" dt="2022-12-08T10:52:01.383" v="20459" actId="790"/>
          <ac:spMkLst>
            <pc:docMk/>
            <pc:sldMk cId="3484757520" sldId="485"/>
            <ac:spMk id="10425" creationId="{9A2DA15D-D90F-4E7E-BA7A-7267AFFAE08F}"/>
          </ac:spMkLst>
        </pc:spChg>
        <pc:spChg chg="mod">
          <ac:chgData name="Kolakowski, Artur" userId="9c34c8cc-b1df-44f6-bea5-dcf7a54ee35f" providerId="ADAL" clId="{3840EB45-74CA-49F5-8548-3DE287019A31}" dt="2022-12-08T10:52:01.386" v="20460" actId="790"/>
          <ac:spMkLst>
            <pc:docMk/>
            <pc:sldMk cId="3484757520" sldId="485"/>
            <ac:spMk id="10426" creationId="{006E0C16-8455-4868-A167-5AE38EBF8F1D}"/>
          </ac:spMkLst>
        </pc:spChg>
        <pc:spChg chg="mod">
          <ac:chgData name="Kolakowski, Artur" userId="9c34c8cc-b1df-44f6-bea5-dcf7a54ee35f" providerId="ADAL" clId="{3840EB45-74CA-49F5-8548-3DE287019A31}" dt="2022-12-08T10:52:01.390" v="20461" actId="790"/>
          <ac:spMkLst>
            <pc:docMk/>
            <pc:sldMk cId="3484757520" sldId="485"/>
            <ac:spMk id="10427" creationId="{56177D54-1A7E-481A-8A6A-81B908D585C7}"/>
          </ac:spMkLst>
        </pc:spChg>
        <pc:spChg chg="mod">
          <ac:chgData name="Kolakowski, Artur" userId="9c34c8cc-b1df-44f6-bea5-dcf7a54ee35f" providerId="ADAL" clId="{3840EB45-74CA-49F5-8548-3DE287019A31}" dt="2022-12-08T10:52:01.393" v="20462" actId="790"/>
          <ac:spMkLst>
            <pc:docMk/>
            <pc:sldMk cId="3484757520" sldId="485"/>
            <ac:spMk id="10428" creationId="{1A8D73E5-C928-494B-9C78-EF2E73A03FC1}"/>
          </ac:spMkLst>
        </pc:spChg>
        <pc:spChg chg="mod">
          <ac:chgData name="Kolakowski, Artur" userId="9c34c8cc-b1df-44f6-bea5-dcf7a54ee35f" providerId="ADAL" clId="{3840EB45-74CA-49F5-8548-3DE287019A31}" dt="2022-12-08T10:52:01.396" v="20463" actId="790"/>
          <ac:spMkLst>
            <pc:docMk/>
            <pc:sldMk cId="3484757520" sldId="485"/>
            <ac:spMk id="10429" creationId="{4531F5FC-A00E-4644-ADB7-D5E9BF9BD9B3}"/>
          </ac:spMkLst>
        </pc:spChg>
        <pc:spChg chg="mod">
          <ac:chgData name="Kolakowski, Artur" userId="9c34c8cc-b1df-44f6-bea5-dcf7a54ee35f" providerId="ADAL" clId="{3840EB45-74CA-49F5-8548-3DE287019A31}" dt="2022-12-08T10:52:01.400" v="20464" actId="790"/>
          <ac:spMkLst>
            <pc:docMk/>
            <pc:sldMk cId="3484757520" sldId="485"/>
            <ac:spMk id="10430" creationId="{90686B87-DE96-42ED-B39C-9268D7E4FC56}"/>
          </ac:spMkLst>
        </pc:spChg>
        <pc:spChg chg="mod">
          <ac:chgData name="Kolakowski, Artur" userId="9c34c8cc-b1df-44f6-bea5-dcf7a54ee35f" providerId="ADAL" clId="{3840EB45-74CA-49F5-8548-3DE287019A31}" dt="2022-12-08T10:52:01.404" v="20465" actId="790"/>
          <ac:spMkLst>
            <pc:docMk/>
            <pc:sldMk cId="3484757520" sldId="485"/>
            <ac:spMk id="10431" creationId="{3A3136E4-FF30-4C5E-9FFB-CCA6274BDBA8}"/>
          </ac:spMkLst>
        </pc:spChg>
        <pc:spChg chg="mod">
          <ac:chgData name="Kolakowski, Artur" userId="9c34c8cc-b1df-44f6-bea5-dcf7a54ee35f" providerId="ADAL" clId="{3840EB45-74CA-49F5-8548-3DE287019A31}" dt="2022-12-08T10:52:01.408" v="20466" actId="790"/>
          <ac:spMkLst>
            <pc:docMk/>
            <pc:sldMk cId="3484757520" sldId="485"/>
            <ac:spMk id="10432" creationId="{DE75AA94-7F31-41E3-9524-D5ECA1CEC1E0}"/>
          </ac:spMkLst>
        </pc:spChg>
        <pc:spChg chg="mod">
          <ac:chgData name="Kolakowski, Artur" userId="9c34c8cc-b1df-44f6-bea5-dcf7a54ee35f" providerId="ADAL" clId="{3840EB45-74CA-49F5-8548-3DE287019A31}" dt="2022-12-08T10:52:01.411" v="20467" actId="790"/>
          <ac:spMkLst>
            <pc:docMk/>
            <pc:sldMk cId="3484757520" sldId="485"/>
            <ac:spMk id="10433" creationId="{859EEDDF-F0B0-4390-AB70-B9FF3F9DB240}"/>
          </ac:spMkLst>
        </pc:spChg>
        <pc:spChg chg="mod">
          <ac:chgData name="Kolakowski, Artur" userId="9c34c8cc-b1df-44f6-bea5-dcf7a54ee35f" providerId="ADAL" clId="{3840EB45-74CA-49F5-8548-3DE287019A31}" dt="2022-12-08T10:52:01.414" v="20468" actId="790"/>
          <ac:spMkLst>
            <pc:docMk/>
            <pc:sldMk cId="3484757520" sldId="485"/>
            <ac:spMk id="10434" creationId="{8231107A-1474-428A-9F1B-B412F158CD8A}"/>
          </ac:spMkLst>
        </pc:spChg>
        <pc:spChg chg="mod">
          <ac:chgData name="Kolakowski, Artur" userId="9c34c8cc-b1df-44f6-bea5-dcf7a54ee35f" providerId="ADAL" clId="{3840EB45-74CA-49F5-8548-3DE287019A31}" dt="2022-12-08T10:52:01.418" v="20469" actId="790"/>
          <ac:spMkLst>
            <pc:docMk/>
            <pc:sldMk cId="3484757520" sldId="485"/>
            <ac:spMk id="10435" creationId="{0DFB48D9-A6F5-4BFD-95DC-19ED6E5838D2}"/>
          </ac:spMkLst>
        </pc:spChg>
        <pc:spChg chg="mod">
          <ac:chgData name="Kolakowski, Artur" userId="9c34c8cc-b1df-44f6-bea5-dcf7a54ee35f" providerId="ADAL" clId="{3840EB45-74CA-49F5-8548-3DE287019A31}" dt="2022-12-08T10:52:01.421" v="20470" actId="790"/>
          <ac:spMkLst>
            <pc:docMk/>
            <pc:sldMk cId="3484757520" sldId="485"/>
            <ac:spMk id="10436" creationId="{DC7B48E6-DD8C-4914-9EC5-A707FA9667C1}"/>
          </ac:spMkLst>
        </pc:spChg>
        <pc:spChg chg="mod">
          <ac:chgData name="Kolakowski, Artur" userId="9c34c8cc-b1df-44f6-bea5-dcf7a54ee35f" providerId="ADAL" clId="{3840EB45-74CA-49F5-8548-3DE287019A31}" dt="2022-12-08T10:52:01.424" v="20471" actId="790"/>
          <ac:spMkLst>
            <pc:docMk/>
            <pc:sldMk cId="3484757520" sldId="485"/>
            <ac:spMk id="10437" creationId="{EC26810C-C109-4CF7-A350-5651144B60FD}"/>
          </ac:spMkLst>
        </pc:spChg>
        <pc:spChg chg="mod">
          <ac:chgData name="Kolakowski, Artur" userId="9c34c8cc-b1df-44f6-bea5-dcf7a54ee35f" providerId="ADAL" clId="{3840EB45-74CA-49F5-8548-3DE287019A31}" dt="2022-12-08T10:52:01.428" v="20472" actId="790"/>
          <ac:spMkLst>
            <pc:docMk/>
            <pc:sldMk cId="3484757520" sldId="485"/>
            <ac:spMk id="10438" creationId="{EADE28E7-DA11-4BB4-9C2B-20CE475F9BA8}"/>
          </ac:spMkLst>
        </pc:spChg>
        <pc:spChg chg="mod">
          <ac:chgData name="Kolakowski, Artur" userId="9c34c8cc-b1df-44f6-bea5-dcf7a54ee35f" providerId="ADAL" clId="{3840EB45-74CA-49F5-8548-3DE287019A31}" dt="2022-12-08T10:52:01.431" v="20473" actId="790"/>
          <ac:spMkLst>
            <pc:docMk/>
            <pc:sldMk cId="3484757520" sldId="485"/>
            <ac:spMk id="10439" creationId="{509939B7-17D6-46A3-BD61-9CD5CBDF3AF6}"/>
          </ac:spMkLst>
        </pc:spChg>
        <pc:spChg chg="mod">
          <ac:chgData name="Kolakowski, Artur" userId="9c34c8cc-b1df-44f6-bea5-dcf7a54ee35f" providerId="ADAL" clId="{3840EB45-74CA-49F5-8548-3DE287019A31}" dt="2022-12-08T10:52:01.435" v="20474" actId="790"/>
          <ac:spMkLst>
            <pc:docMk/>
            <pc:sldMk cId="3484757520" sldId="485"/>
            <ac:spMk id="10440" creationId="{F4C6CBB9-175F-4F16-8D9C-ACA4A51AD640}"/>
          </ac:spMkLst>
        </pc:spChg>
        <pc:spChg chg="mod">
          <ac:chgData name="Kolakowski, Artur" userId="9c34c8cc-b1df-44f6-bea5-dcf7a54ee35f" providerId="ADAL" clId="{3840EB45-74CA-49F5-8548-3DE287019A31}" dt="2022-12-08T10:52:01.437" v="20475" actId="790"/>
          <ac:spMkLst>
            <pc:docMk/>
            <pc:sldMk cId="3484757520" sldId="485"/>
            <ac:spMk id="10441" creationId="{8DF56CF6-7386-4F43-859D-AA9D0841A772}"/>
          </ac:spMkLst>
        </pc:spChg>
        <pc:spChg chg="mod">
          <ac:chgData name="Kolakowski, Artur" userId="9c34c8cc-b1df-44f6-bea5-dcf7a54ee35f" providerId="ADAL" clId="{3840EB45-74CA-49F5-8548-3DE287019A31}" dt="2022-12-08T10:52:01.440" v="20476" actId="790"/>
          <ac:spMkLst>
            <pc:docMk/>
            <pc:sldMk cId="3484757520" sldId="485"/>
            <ac:spMk id="10442" creationId="{CFEDDA5F-CEE7-4D96-AEF3-42CDFDE92378}"/>
          </ac:spMkLst>
        </pc:spChg>
        <pc:spChg chg="mod">
          <ac:chgData name="Kolakowski, Artur" userId="9c34c8cc-b1df-44f6-bea5-dcf7a54ee35f" providerId="ADAL" clId="{3840EB45-74CA-49F5-8548-3DE287019A31}" dt="2022-12-08T10:52:01.443" v="20477" actId="790"/>
          <ac:spMkLst>
            <pc:docMk/>
            <pc:sldMk cId="3484757520" sldId="485"/>
            <ac:spMk id="10443" creationId="{6518F13F-ED63-4542-AFE7-6B48FD533D2A}"/>
          </ac:spMkLst>
        </pc:spChg>
        <pc:spChg chg="mod">
          <ac:chgData name="Kolakowski, Artur" userId="9c34c8cc-b1df-44f6-bea5-dcf7a54ee35f" providerId="ADAL" clId="{3840EB45-74CA-49F5-8548-3DE287019A31}" dt="2022-12-08T10:52:01.446" v="20478" actId="790"/>
          <ac:spMkLst>
            <pc:docMk/>
            <pc:sldMk cId="3484757520" sldId="485"/>
            <ac:spMk id="10444" creationId="{BF823C2B-F2CC-49B6-807B-71751CE7DECF}"/>
          </ac:spMkLst>
        </pc:spChg>
        <pc:spChg chg="mod">
          <ac:chgData name="Kolakowski, Artur" userId="9c34c8cc-b1df-44f6-bea5-dcf7a54ee35f" providerId="ADAL" clId="{3840EB45-74CA-49F5-8548-3DE287019A31}" dt="2022-12-08T10:52:01.450" v="20479" actId="790"/>
          <ac:spMkLst>
            <pc:docMk/>
            <pc:sldMk cId="3484757520" sldId="485"/>
            <ac:spMk id="10445" creationId="{782A9F45-AD55-428A-9D7A-7B0F681BD6DF}"/>
          </ac:spMkLst>
        </pc:spChg>
        <pc:spChg chg="mod">
          <ac:chgData name="Kolakowski, Artur" userId="9c34c8cc-b1df-44f6-bea5-dcf7a54ee35f" providerId="ADAL" clId="{3840EB45-74CA-49F5-8548-3DE287019A31}" dt="2022-12-08T10:52:01.454" v="20480" actId="790"/>
          <ac:spMkLst>
            <pc:docMk/>
            <pc:sldMk cId="3484757520" sldId="485"/>
            <ac:spMk id="10446" creationId="{02DC98AE-BFCC-4E3B-A470-C49C472DC1F3}"/>
          </ac:spMkLst>
        </pc:spChg>
        <pc:spChg chg="mod">
          <ac:chgData name="Kolakowski, Artur" userId="9c34c8cc-b1df-44f6-bea5-dcf7a54ee35f" providerId="ADAL" clId="{3840EB45-74CA-49F5-8548-3DE287019A31}" dt="2022-12-08T10:52:01.457" v="20481" actId="790"/>
          <ac:spMkLst>
            <pc:docMk/>
            <pc:sldMk cId="3484757520" sldId="485"/>
            <ac:spMk id="10447" creationId="{AD8382A1-54E2-4432-B821-C4BBFAC66501}"/>
          </ac:spMkLst>
        </pc:spChg>
        <pc:spChg chg="mod">
          <ac:chgData name="Kolakowski, Artur" userId="9c34c8cc-b1df-44f6-bea5-dcf7a54ee35f" providerId="ADAL" clId="{3840EB45-74CA-49F5-8548-3DE287019A31}" dt="2022-12-08T10:52:01.460" v="20482" actId="790"/>
          <ac:spMkLst>
            <pc:docMk/>
            <pc:sldMk cId="3484757520" sldId="485"/>
            <ac:spMk id="10448" creationId="{A9202C5E-27C4-4BE0-9FC1-A154E23C1325}"/>
          </ac:spMkLst>
        </pc:spChg>
        <pc:spChg chg="mod">
          <ac:chgData name="Kolakowski, Artur" userId="9c34c8cc-b1df-44f6-bea5-dcf7a54ee35f" providerId="ADAL" clId="{3840EB45-74CA-49F5-8548-3DE287019A31}" dt="2022-12-08T10:52:01.464" v="20483" actId="790"/>
          <ac:spMkLst>
            <pc:docMk/>
            <pc:sldMk cId="3484757520" sldId="485"/>
            <ac:spMk id="10449" creationId="{50D4262F-7186-4B8A-981B-76F1FAD5BE8F}"/>
          </ac:spMkLst>
        </pc:spChg>
        <pc:spChg chg="mod">
          <ac:chgData name="Kolakowski, Artur" userId="9c34c8cc-b1df-44f6-bea5-dcf7a54ee35f" providerId="ADAL" clId="{3840EB45-74CA-49F5-8548-3DE287019A31}" dt="2022-12-08T10:52:01.468" v="20484" actId="790"/>
          <ac:spMkLst>
            <pc:docMk/>
            <pc:sldMk cId="3484757520" sldId="485"/>
            <ac:spMk id="10450" creationId="{21171C98-A3CB-48C5-983B-312B80E3E851}"/>
          </ac:spMkLst>
        </pc:spChg>
        <pc:spChg chg="mod">
          <ac:chgData name="Kolakowski, Artur" userId="9c34c8cc-b1df-44f6-bea5-dcf7a54ee35f" providerId="ADAL" clId="{3840EB45-74CA-49F5-8548-3DE287019A31}" dt="2022-12-08T10:52:01.471" v="20485" actId="790"/>
          <ac:spMkLst>
            <pc:docMk/>
            <pc:sldMk cId="3484757520" sldId="485"/>
            <ac:spMk id="10451" creationId="{55FDB921-5C76-4B21-80F5-A6F4172FE265}"/>
          </ac:spMkLst>
        </pc:spChg>
        <pc:spChg chg="mod">
          <ac:chgData name="Kolakowski, Artur" userId="9c34c8cc-b1df-44f6-bea5-dcf7a54ee35f" providerId="ADAL" clId="{3840EB45-74CA-49F5-8548-3DE287019A31}" dt="2022-12-08T10:52:01.475" v="20486" actId="790"/>
          <ac:spMkLst>
            <pc:docMk/>
            <pc:sldMk cId="3484757520" sldId="485"/>
            <ac:spMk id="10452" creationId="{93C0A4FD-1F6A-4E42-B529-C86FA6081C24}"/>
          </ac:spMkLst>
        </pc:spChg>
        <pc:spChg chg="mod">
          <ac:chgData name="Kolakowski, Artur" userId="9c34c8cc-b1df-44f6-bea5-dcf7a54ee35f" providerId="ADAL" clId="{3840EB45-74CA-49F5-8548-3DE287019A31}" dt="2022-12-08T10:52:01.478" v="20487" actId="790"/>
          <ac:spMkLst>
            <pc:docMk/>
            <pc:sldMk cId="3484757520" sldId="485"/>
            <ac:spMk id="10453" creationId="{7BC3C0E4-B473-42BF-B71A-7AB0F6691A5A}"/>
          </ac:spMkLst>
        </pc:spChg>
        <pc:spChg chg="mod">
          <ac:chgData name="Kolakowski, Artur" userId="9c34c8cc-b1df-44f6-bea5-dcf7a54ee35f" providerId="ADAL" clId="{3840EB45-74CA-49F5-8548-3DE287019A31}" dt="2022-12-08T10:52:01.482" v="20488" actId="790"/>
          <ac:spMkLst>
            <pc:docMk/>
            <pc:sldMk cId="3484757520" sldId="485"/>
            <ac:spMk id="10454" creationId="{F148DC94-4143-4836-8508-86AAAED872C3}"/>
          </ac:spMkLst>
        </pc:spChg>
        <pc:spChg chg="mod">
          <ac:chgData name="Kolakowski, Artur" userId="9c34c8cc-b1df-44f6-bea5-dcf7a54ee35f" providerId="ADAL" clId="{3840EB45-74CA-49F5-8548-3DE287019A31}" dt="2022-12-08T10:52:01.485" v="20489" actId="790"/>
          <ac:spMkLst>
            <pc:docMk/>
            <pc:sldMk cId="3484757520" sldId="485"/>
            <ac:spMk id="10455" creationId="{00B1BBEE-C738-4879-9D9D-76FA8F9FDB5F}"/>
          </ac:spMkLst>
        </pc:spChg>
        <pc:spChg chg="mod">
          <ac:chgData name="Kolakowski, Artur" userId="9c34c8cc-b1df-44f6-bea5-dcf7a54ee35f" providerId="ADAL" clId="{3840EB45-74CA-49F5-8548-3DE287019A31}" dt="2022-12-08T10:52:01.490" v="20490" actId="790"/>
          <ac:spMkLst>
            <pc:docMk/>
            <pc:sldMk cId="3484757520" sldId="485"/>
            <ac:spMk id="10456" creationId="{946DDF9B-A2C8-469F-8783-9EE0D284A522}"/>
          </ac:spMkLst>
        </pc:spChg>
        <pc:spChg chg="mod">
          <ac:chgData name="Kolakowski, Artur" userId="9c34c8cc-b1df-44f6-bea5-dcf7a54ee35f" providerId="ADAL" clId="{3840EB45-74CA-49F5-8548-3DE287019A31}" dt="2022-12-08T10:52:01.494" v="20491" actId="790"/>
          <ac:spMkLst>
            <pc:docMk/>
            <pc:sldMk cId="3484757520" sldId="485"/>
            <ac:spMk id="10457" creationId="{AAE129D9-C14E-4A3C-8F3B-A205395465C2}"/>
          </ac:spMkLst>
        </pc:spChg>
        <pc:spChg chg="mod">
          <ac:chgData name="Kolakowski, Artur" userId="9c34c8cc-b1df-44f6-bea5-dcf7a54ee35f" providerId="ADAL" clId="{3840EB45-74CA-49F5-8548-3DE287019A31}" dt="2022-12-08T10:52:01.498" v="20492" actId="790"/>
          <ac:spMkLst>
            <pc:docMk/>
            <pc:sldMk cId="3484757520" sldId="485"/>
            <ac:spMk id="10458" creationId="{11E81F9E-7277-4D82-8A75-195F5BE01D09}"/>
          </ac:spMkLst>
        </pc:spChg>
        <pc:spChg chg="mod">
          <ac:chgData name="Kolakowski, Artur" userId="9c34c8cc-b1df-44f6-bea5-dcf7a54ee35f" providerId="ADAL" clId="{3840EB45-74CA-49F5-8548-3DE287019A31}" dt="2022-12-08T10:52:01.501" v="20493" actId="790"/>
          <ac:spMkLst>
            <pc:docMk/>
            <pc:sldMk cId="3484757520" sldId="485"/>
            <ac:spMk id="10459" creationId="{DD5B24EB-8E71-4684-88FC-3849AAD6C563}"/>
          </ac:spMkLst>
        </pc:spChg>
        <pc:spChg chg="mod">
          <ac:chgData name="Kolakowski, Artur" userId="9c34c8cc-b1df-44f6-bea5-dcf7a54ee35f" providerId="ADAL" clId="{3840EB45-74CA-49F5-8548-3DE287019A31}" dt="2022-12-08T10:52:01.505" v="20494" actId="790"/>
          <ac:spMkLst>
            <pc:docMk/>
            <pc:sldMk cId="3484757520" sldId="485"/>
            <ac:spMk id="10460" creationId="{99AA3169-9CE2-4353-AC71-8360BBF77B13}"/>
          </ac:spMkLst>
        </pc:spChg>
        <pc:spChg chg="mod">
          <ac:chgData name="Kolakowski, Artur" userId="9c34c8cc-b1df-44f6-bea5-dcf7a54ee35f" providerId="ADAL" clId="{3840EB45-74CA-49F5-8548-3DE287019A31}" dt="2022-12-08T10:52:01.508" v="20495" actId="790"/>
          <ac:spMkLst>
            <pc:docMk/>
            <pc:sldMk cId="3484757520" sldId="485"/>
            <ac:spMk id="10461" creationId="{92F97983-0716-4954-AB3B-F068CC258440}"/>
          </ac:spMkLst>
        </pc:spChg>
        <pc:spChg chg="mod">
          <ac:chgData name="Kolakowski, Artur" userId="9c34c8cc-b1df-44f6-bea5-dcf7a54ee35f" providerId="ADAL" clId="{3840EB45-74CA-49F5-8548-3DE287019A31}" dt="2022-12-08T10:52:01.511" v="20496" actId="790"/>
          <ac:spMkLst>
            <pc:docMk/>
            <pc:sldMk cId="3484757520" sldId="485"/>
            <ac:spMk id="10462" creationId="{CE2DC8E5-00F0-4F67-8392-6369893B7580}"/>
          </ac:spMkLst>
        </pc:spChg>
        <pc:spChg chg="mod">
          <ac:chgData name="Kolakowski, Artur" userId="9c34c8cc-b1df-44f6-bea5-dcf7a54ee35f" providerId="ADAL" clId="{3840EB45-74CA-49F5-8548-3DE287019A31}" dt="2022-12-08T10:52:01.515" v="20497" actId="790"/>
          <ac:spMkLst>
            <pc:docMk/>
            <pc:sldMk cId="3484757520" sldId="485"/>
            <ac:spMk id="10463" creationId="{E86A73F7-91C1-4EF2-9EB1-DC231A71DD93}"/>
          </ac:spMkLst>
        </pc:spChg>
        <pc:spChg chg="mod">
          <ac:chgData name="Kolakowski, Artur" userId="9c34c8cc-b1df-44f6-bea5-dcf7a54ee35f" providerId="ADAL" clId="{3840EB45-74CA-49F5-8548-3DE287019A31}" dt="2022-12-08T10:52:01.518" v="20498" actId="790"/>
          <ac:spMkLst>
            <pc:docMk/>
            <pc:sldMk cId="3484757520" sldId="485"/>
            <ac:spMk id="10464" creationId="{9C2740CF-EB1C-4C19-BD05-89CB34DC3065}"/>
          </ac:spMkLst>
        </pc:spChg>
        <pc:spChg chg="mod">
          <ac:chgData name="Kolakowski, Artur" userId="9c34c8cc-b1df-44f6-bea5-dcf7a54ee35f" providerId="ADAL" clId="{3840EB45-74CA-49F5-8548-3DE287019A31}" dt="2022-12-08T10:52:01.521" v="20499" actId="790"/>
          <ac:spMkLst>
            <pc:docMk/>
            <pc:sldMk cId="3484757520" sldId="485"/>
            <ac:spMk id="10465" creationId="{497AAFC9-62FC-47FA-8606-563E8704F259}"/>
          </ac:spMkLst>
        </pc:spChg>
        <pc:spChg chg="mod">
          <ac:chgData name="Kolakowski, Artur" userId="9c34c8cc-b1df-44f6-bea5-dcf7a54ee35f" providerId="ADAL" clId="{3840EB45-74CA-49F5-8548-3DE287019A31}" dt="2022-12-08T10:52:01.525" v="20500" actId="790"/>
          <ac:spMkLst>
            <pc:docMk/>
            <pc:sldMk cId="3484757520" sldId="485"/>
            <ac:spMk id="10466" creationId="{64E86BBA-D4B4-4D1A-8803-B71D04C4A2B1}"/>
          </ac:spMkLst>
        </pc:spChg>
        <pc:spChg chg="mod">
          <ac:chgData name="Kolakowski, Artur" userId="9c34c8cc-b1df-44f6-bea5-dcf7a54ee35f" providerId="ADAL" clId="{3840EB45-74CA-49F5-8548-3DE287019A31}" dt="2022-12-08T10:52:01.528" v="20501" actId="790"/>
          <ac:spMkLst>
            <pc:docMk/>
            <pc:sldMk cId="3484757520" sldId="485"/>
            <ac:spMk id="10467" creationId="{15E20E15-D8CC-481F-A11E-CEA3173ED154}"/>
          </ac:spMkLst>
        </pc:spChg>
        <pc:spChg chg="mod">
          <ac:chgData name="Kolakowski, Artur" userId="9c34c8cc-b1df-44f6-bea5-dcf7a54ee35f" providerId="ADAL" clId="{3840EB45-74CA-49F5-8548-3DE287019A31}" dt="2022-12-08T10:52:01.531" v="20502" actId="790"/>
          <ac:spMkLst>
            <pc:docMk/>
            <pc:sldMk cId="3484757520" sldId="485"/>
            <ac:spMk id="10468" creationId="{C1035D70-AE0E-4F0D-B1C4-148DABB5557B}"/>
          </ac:spMkLst>
        </pc:spChg>
        <pc:spChg chg="mod">
          <ac:chgData name="Kolakowski, Artur" userId="9c34c8cc-b1df-44f6-bea5-dcf7a54ee35f" providerId="ADAL" clId="{3840EB45-74CA-49F5-8548-3DE287019A31}" dt="2022-12-08T10:52:01.534" v="20503" actId="790"/>
          <ac:spMkLst>
            <pc:docMk/>
            <pc:sldMk cId="3484757520" sldId="485"/>
            <ac:spMk id="10469" creationId="{D5E97BF5-E65B-42FA-B23C-A5FCE810DA8D}"/>
          </ac:spMkLst>
        </pc:spChg>
        <pc:spChg chg="mod">
          <ac:chgData name="Kolakowski, Artur" userId="9c34c8cc-b1df-44f6-bea5-dcf7a54ee35f" providerId="ADAL" clId="{3840EB45-74CA-49F5-8548-3DE287019A31}" dt="2022-12-08T10:52:01.537" v="20504" actId="790"/>
          <ac:spMkLst>
            <pc:docMk/>
            <pc:sldMk cId="3484757520" sldId="485"/>
            <ac:spMk id="10470" creationId="{06E42022-0D3A-4707-A3E3-8571A5E39216}"/>
          </ac:spMkLst>
        </pc:spChg>
        <pc:spChg chg="mod">
          <ac:chgData name="Kolakowski, Artur" userId="9c34c8cc-b1df-44f6-bea5-dcf7a54ee35f" providerId="ADAL" clId="{3840EB45-74CA-49F5-8548-3DE287019A31}" dt="2022-12-08T10:52:01.540" v="20505" actId="790"/>
          <ac:spMkLst>
            <pc:docMk/>
            <pc:sldMk cId="3484757520" sldId="485"/>
            <ac:spMk id="10471" creationId="{DD1915DE-9761-4BED-8F6F-27DDA52BE9F5}"/>
          </ac:spMkLst>
        </pc:spChg>
        <pc:spChg chg="mod">
          <ac:chgData name="Kolakowski, Artur" userId="9c34c8cc-b1df-44f6-bea5-dcf7a54ee35f" providerId="ADAL" clId="{3840EB45-74CA-49F5-8548-3DE287019A31}" dt="2022-12-08T10:52:01.544" v="20506" actId="790"/>
          <ac:spMkLst>
            <pc:docMk/>
            <pc:sldMk cId="3484757520" sldId="485"/>
            <ac:spMk id="10472" creationId="{DD9EABF5-8180-4763-B08E-6A5A3FE2BF5C}"/>
          </ac:spMkLst>
        </pc:spChg>
        <pc:spChg chg="mod">
          <ac:chgData name="Kolakowski, Artur" userId="9c34c8cc-b1df-44f6-bea5-dcf7a54ee35f" providerId="ADAL" clId="{3840EB45-74CA-49F5-8548-3DE287019A31}" dt="2022-12-08T10:52:01.547" v="20507" actId="790"/>
          <ac:spMkLst>
            <pc:docMk/>
            <pc:sldMk cId="3484757520" sldId="485"/>
            <ac:spMk id="10473" creationId="{6E3D4AE6-D217-47FC-8806-81E2E8B5ABF0}"/>
          </ac:spMkLst>
        </pc:spChg>
        <pc:spChg chg="mod">
          <ac:chgData name="Kolakowski, Artur" userId="9c34c8cc-b1df-44f6-bea5-dcf7a54ee35f" providerId="ADAL" clId="{3840EB45-74CA-49F5-8548-3DE287019A31}" dt="2022-12-08T10:52:01.551" v="20508" actId="790"/>
          <ac:spMkLst>
            <pc:docMk/>
            <pc:sldMk cId="3484757520" sldId="485"/>
            <ac:spMk id="10474" creationId="{03CDCADB-DDB4-4028-99AF-B0E05F9EEE7B}"/>
          </ac:spMkLst>
        </pc:spChg>
        <pc:spChg chg="mod">
          <ac:chgData name="Kolakowski, Artur" userId="9c34c8cc-b1df-44f6-bea5-dcf7a54ee35f" providerId="ADAL" clId="{3840EB45-74CA-49F5-8548-3DE287019A31}" dt="2022-12-08T10:52:01.554" v="20509" actId="790"/>
          <ac:spMkLst>
            <pc:docMk/>
            <pc:sldMk cId="3484757520" sldId="485"/>
            <ac:spMk id="10475" creationId="{49FFA799-CFA9-4897-9C0F-BCD9909206F3}"/>
          </ac:spMkLst>
        </pc:spChg>
        <pc:spChg chg="mod">
          <ac:chgData name="Kolakowski, Artur" userId="9c34c8cc-b1df-44f6-bea5-dcf7a54ee35f" providerId="ADAL" clId="{3840EB45-74CA-49F5-8548-3DE287019A31}" dt="2022-12-08T10:52:01.556" v="20510" actId="790"/>
          <ac:spMkLst>
            <pc:docMk/>
            <pc:sldMk cId="3484757520" sldId="485"/>
            <ac:spMk id="10476" creationId="{BFA5B903-94B0-4386-82C0-B2EF72B839D8}"/>
          </ac:spMkLst>
        </pc:spChg>
        <pc:spChg chg="mod">
          <ac:chgData name="Kolakowski, Artur" userId="9c34c8cc-b1df-44f6-bea5-dcf7a54ee35f" providerId="ADAL" clId="{3840EB45-74CA-49F5-8548-3DE287019A31}" dt="2022-12-08T10:52:01.560" v="20511" actId="790"/>
          <ac:spMkLst>
            <pc:docMk/>
            <pc:sldMk cId="3484757520" sldId="485"/>
            <ac:spMk id="10477" creationId="{7C268ACD-ACBF-4268-B63C-154DE0F296D4}"/>
          </ac:spMkLst>
        </pc:spChg>
        <pc:spChg chg="mod">
          <ac:chgData name="Kolakowski, Artur" userId="9c34c8cc-b1df-44f6-bea5-dcf7a54ee35f" providerId="ADAL" clId="{3840EB45-74CA-49F5-8548-3DE287019A31}" dt="2022-12-08T10:52:01.563" v="20512" actId="790"/>
          <ac:spMkLst>
            <pc:docMk/>
            <pc:sldMk cId="3484757520" sldId="485"/>
            <ac:spMk id="10478" creationId="{C3F5D95D-37C0-483D-A0FD-E8B6ACB69DB5}"/>
          </ac:spMkLst>
        </pc:spChg>
        <pc:spChg chg="mod">
          <ac:chgData name="Kolakowski, Artur" userId="9c34c8cc-b1df-44f6-bea5-dcf7a54ee35f" providerId="ADAL" clId="{3840EB45-74CA-49F5-8548-3DE287019A31}" dt="2022-12-08T10:52:01.567" v="20513" actId="790"/>
          <ac:spMkLst>
            <pc:docMk/>
            <pc:sldMk cId="3484757520" sldId="485"/>
            <ac:spMk id="10479" creationId="{AF9D4698-674D-4A96-AC9B-37D378615CC4}"/>
          </ac:spMkLst>
        </pc:spChg>
        <pc:spChg chg="mod">
          <ac:chgData name="Kolakowski, Artur" userId="9c34c8cc-b1df-44f6-bea5-dcf7a54ee35f" providerId="ADAL" clId="{3840EB45-74CA-49F5-8548-3DE287019A31}" dt="2022-12-08T10:52:01.570" v="20514" actId="790"/>
          <ac:spMkLst>
            <pc:docMk/>
            <pc:sldMk cId="3484757520" sldId="485"/>
            <ac:spMk id="10480" creationId="{A51BEF05-4DB6-440D-9245-B4B4F028B5F8}"/>
          </ac:spMkLst>
        </pc:spChg>
        <pc:spChg chg="mod">
          <ac:chgData name="Kolakowski, Artur" userId="9c34c8cc-b1df-44f6-bea5-dcf7a54ee35f" providerId="ADAL" clId="{3840EB45-74CA-49F5-8548-3DE287019A31}" dt="2022-12-08T10:52:01.573" v="20515" actId="790"/>
          <ac:spMkLst>
            <pc:docMk/>
            <pc:sldMk cId="3484757520" sldId="485"/>
            <ac:spMk id="10481" creationId="{8A9101A8-A216-4AC9-BB55-B8B3957635D5}"/>
          </ac:spMkLst>
        </pc:spChg>
        <pc:spChg chg="mod">
          <ac:chgData name="Kolakowski, Artur" userId="9c34c8cc-b1df-44f6-bea5-dcf7a54ee35f" providerId="ADAL" clId="{3840EB45-74CA-49F5-8548-3DE287019A31}" dt="2022-12-08T10:52:01.576" v="20516" actId="790"/>
          <ac:spMkLst>
            <pc:docMk/>
            <pc:sldMk cId="3484757520" sldId="485"/>
            <ac:spMk id="10482" creationId="{737C95C8-F251-43B3-81D0-69BAC4F150AF}"/>
          </ac:spMkLst>
        </pc:spChg>
        <pc:spChg chg="mod">
          <ac:chgData name="Kolakowski, Artur" userId="9c34c8cc-b1df-44f6-bea5-dcf7a54ee35f" providerId="ADAL" clId="{3840EB45-74CA-49F5-8548-3DE287019A31}" dt="2022-12-08T10:52:01.579" v="20517" actId="790"/>
          <ac:spMkLst>
            <pc:docMk/>
            <pc:sldMk cId="3484757520" sldId="485"/>
            <ac:spMk id="10483" creationId="{CE82A0D0-89AE-4A20-B623-508FE52DCBC0}"/>
          </ac:spMkLst>
        </pc:spChg>
        <pc:spChg chg="mod">
          <ac:chgData name="Kolakowski, Artur" userId="9c34c8cc-b1df-44f6-bea5-dcf7a54ee35f" providerId="ADAL" clId="{3840EB45-74CA-49F5-8548-3DE287019A31}" dt="2022-12-08T10:52:01.583" v="20518" actId="790"/>
          <ac:spMkLst>
            <pc:docMk/>
            <pc:sldMk cId="3484757520" sldId="485"/>
            <ac:spMk id="10484" creationId="{9FF353BE-505D-4683-BFBB-85BD085315CC}"/>
          </ac:spMkLst>
        </pc:spChg>
        <pc:spChg chg="mod">
          <ac:chgData name="Kolakowski, Artur" userId="9c34c8cc-b1df-44f6-bea5-dcf7a54ee35f" providerId="ADAL" clId="{3840EB45-74CA-49F5-8548-3DE287019A31}" dt="2022-12-08T10:52:01.587" v="20519" actId="790"/>
          <ac:spMkLst>
            <pc:docMk/>
            <pc:sldMk cId="3484757520" sldId="485"/>
            <ac:spMk id="10485" creationId="{BDF3D978-88DC-480D-8E8A-61DF9998CFCD}"/>
          </ac:spMkLst>
        </pc:spChg>
        <pc:spChg chg="mod">
          <ac:chgData name="Kolakowski, Artur" userId="9c34c8cc-b1df-44f6-bea5-dcf7a54ee35f" providerId="ADAL" clId="{3840EB45-74CA-49F5-8548-3DE287019A31}" dt="2022-12-08T10:52:01.590" v="20520" actId="790"/>
          <ac:spMkLst>
            <pc:docMk/>
            <pc:sldMk cId="3484757520" sldId="485"/>
            <ac:spMk id="10486" creationId="{344B992B-6DC1-4E46-80D5-3A961C431FDF}"/>
          </ac:spMkLst>
        </pc:spChg>
        <pc:spChg chg="mod">
          <ac:chgData name="Kolakowski, Artur" userId="9c34c8cc-b1df-44f6-bea5-dcf7a54ee35f" providerId="ADAL" clId="{3840EB45-74CA-49F5-8548-3DE287019A31}" dt="2022-12-08T10:52:01.594" v="20521" actId="790"/>
          <ac:spMkLst>
            <pc:docMk/>
            <pc:sldMk cId="3484757520" sldId="485"/>
            <ac:spMk id="10487" creationId="{0D2FC372-FA12-4612-947E-A6C65FFDE605}"/>
          </ac:spMkLst>
        </pc:spChg>
        <pc:spChg chg="mod">
          <ac:chgData name="Kolakowski, Artur" userId="9c34c8cc-b1df-44f6-bea5-dcf7a54ee35f" providerId="ADAL" clId="{3840EB45-74CA-49F5-8548-3DE287019A31}" dt="2022-12-08T10:52:01.598" v="20522" actId="790"/>
          <ac:spMkLst>
            <pc:docMk/>
            <pc:sldMk cId="3484757520" sldId="485"/>
            <ac:spMk id="10488" creationId="{56112030-67A0-40F5-917E-0978D2C51D77}"/>
          </ac:spMkLst>
        </pc:spChg>
        <pc:spChg chg="mod">
          <ac:chgData name="Kolakowski, Artur" userId="9c34c8cc-b1df-44f6-bea5-dcf7a54ee35f" providerId="ADAL" clId="{3840EB45-74CA-49F5-8548-3DE287019A31}" dt="2022-12-08T10:52:01.602" v="20523" actId="790"/>
          <ac:spMkLst>
            <pc:docMk/>
            <pc:sldMk cId="3484757520" sldId="485"/>
            <ac:spMk id="10489" creationId="{8C4B3AE6-0DD3-41CD-9003-144E3E05B698}"/>
          </ac:spMkLst>
        </pc:spChg>
        <pc:spChg chg="mod">
          <ac:chgData name="Kolakowski, Artur" userId="9c34c8cc-b1df-44f6-bea5-dcf7a54ee35f" providerId="ADAL" clId="{3840EB45-74CA-49F5-8548-3DE287019A31}" dt="2022-12-08T10:52:01.605" v="20524" actId="790"/>
          <ac:spMkLst>
            <pc:docMk/>
            <pc:sldMk cId="3484757520" sldId="485"/>
            <ac:spMk id="10490" creationId="{97009F38-C1F7-4591-B9D6-6ADB9A27274A}"/>
          </ac:spMkLst>
        </pc:spChg>
        <pc:spChg chg="mod">
          <ac:chgData name="Kolakowski, Artur" userId="9c34c8cc-b1df-44f6-bea5-dcf7a54ee35f" providerId="ADAL" clId="{3840EB45-74CA-49F5-8548-3DE287019A31}" dt="2022-12-08T10:52:01.608" v="20525" actId="790"/>
          <ac:spMkLst>
            <pc:docMk/>
            <pc:sldMk cId="3484757520" sldId="485"/>
            <ac:spMk id="10491" creationId="{29D7A017-266D-4E5C-BAF8-B05F5F5672A1}"/>
          </ac:spMkLst>
        </pc:spChg>
        <pc:spChg chg="mod">
          <ac:chgData name="Kolakowski, Artur" userId="9c34c8cc-b1df-44f6-bea5-dcf7a54ee35f" providerId="ADAL" clId="{3840EB45-74CA-49F5-8548-3DE287019A31}" dt="2022-12-08T10:52:01.610" v="20526" actId="790"/>
          <ac:spMkLst>
            <pc:docMk/>
            <pc:sldMk cId="3484757520" sldId="485"/>
            <ac:spMk id="10492" creationId="{8A780BF1-805B-49A5-8D7C-6EFCF2BB56E5}"/>
          </ac:spMkLst>
        </pc:spChg>
        <pc:spChg chg="mod">
          <ac:chgData name="Kolakowski, Artur" userId="9c34c8cc-b1df-44f6-bea5-dcf7a54ee35f" providerId="ADAL" clId="{3840EB45-74CA-49F5-8548-3DE287019A31}" dt="2022-12-08T10:52:01.614" v="20527" actId="790"/>
          <ac:spMkLst>
            <pc:docMk/>
            <pc:sldMk cId="3484757520" sldId="485"/>
            <ac:spMk id="10493" creationId="{61E0E529-911D-41F9-A4D0-8E68E31547AE}"/>
          </ac:spMkLst>
        </pc:spChg>
        <pc:spChg chg="mod">
          <ac:chgData name="Kolakowski, Artur" userId="9c34c8cc-b1df-44f6-bea5-dcf7a54ee35f" providerId="ADAL" clId="{3840EB45-74CA-49F5-8548-3DE287019A31}" dt="2022-12-08T10:52:10.853" v="22941" actId="790"/>
          <ac:spMkLst>
            <pc:docMk/>
            <pc:sldMk cId="3484757520" sldId="485"/>
            <ac:spMk id="10495" creationId="{FA342B88-D58E-4F6D-A0ED-ED6CCE77F9C3}"/>
          </ac:spMkLst>
        </pc:spChg>
        <pc:spChg chg="mod">
          <ac:chgData name="Kolakowski, Artur" userId="9c34c8cc-b1df-44f6-bea5-dcf7a54ee35f" providerId="ADAL" clId="{3840EB45-74CA-49F5-8548-3DE287019A31}" dt="2022-12-08T10:52:10.853" v="22942" actId="790"/>
          <ac:spMkLst>
            <pc:docMk/>
            <pc:sldMk cId="3484757520" sldId="485"/>
            <ac:spMk id="10496" creationId="{F5082886-F24C-457C-917E-A52B11C5E8FD}"/>
          </ac:spMkLst>
        </pc:spChg>
        <pc:spChg chg="mod">
          <ac:chgData name="Kolakowski, Artur" userId="9c34c8cc-b1df-44f6-bea5-dcf7a54ee35f" providerId="ADAL" clId="{3840EB45-74CA-49F5-8548-3DE287019A31}" dt="2022-12-08T10:52:10.853" v="22943" actId="790"/>
          <ac:spMkLst>
            <pc:docMk/>
            <pc:sldMk cId="3484757520" sldId="485"/>
            <ac:spMk id="10497" creationId="{4CF2FC41-D449-49ED-9621-DF4F9BD377A8}"/>
          </ac:spMkLst>
        </pc:spChg>
        <pc:spChg chg="mod">
          <ac:chgData name="Kolakowski, Artur" userId="9c34c8cc-b1df-44f6-bea5-dcf7a54ee35f" providerId="ADAL" clId="{3840EB45-74CA-49F5-8548-3DE287019A31}" dt="2022-12-08T10:52:10.858" v="22944" actId="790"/>
          <ac:spMkLst>
            <pc:docMk/>
            <pc:sldMk cId="3484757520" sldId="485"/>
            <ac:spMk id="10498" creationId="{9DCD6F40-DEDB-4F06-AED9-91B91C34454F}"/>
          </ac:spMkLst>
        </pc:spChg>
        <pc:spChg chg="mod">
          <ac:chgData name="Kolakowski, Artur" userId="9c34c8cc-b1df-44f6-bea5-dcf7a54ee35f" providerId="ADAL" clId="{3840EB45-74CA-49F5-8548-3DE287019A31}" dt="2022-12-08T10:52:10.858" v="22945" actId="790"/>
          <ac:spMkLst>
            <pc:docMk/>
            <pc:sldMk cId="3484757520" sldId="485"/>
            <ac:spMk id="10499" creationId="{16856DE3-3906-4061-91BD-342DC598FC61}"/>
          </ac:spMkLst>
        </pc:spChg>
        <pc:spChg chg="mod">
          <ac:chgData name="Kolakowski, Artur" userId="9c34c8cc-b1df-44f6-bea5-dcf7a54ee35f" providerId="ADAL" clId="{3840EB45-74CA-49F5-8548-3DE287019A31}" dt="2022-12-08T10:52:10.858" v="22946" actId="790"/>
          <ac:spMkLst>
            <pc:docMk/>
            <pc:sldMk cId="3484757520" sldId="485"/>
            <ac:spMk id="10500" creationId="{11E96836-E8F8-4776-B9F8-BC2162932E9E}"/>
          </ac:spMkLst>
        </pc:spChg>
        <pc:spChg chg="mod">
          <ac:chgData name="Kolakowski, Artur" userId="9c34c8cc-b1df-44f6-bea5-dcf7a54ee35f" providerId="ADAL" clId="{3840EB45-74CA-49F5-8548-3DE287019A31}" dt="2022-12-08T10:52:10.863" v="22947" actId="790"/>
          <ac:spMkLst>
            <pc:docMk/>
            <pc:sldMk cId="3484757520" sldId="485"/>
            <ac:spMk id="10501" creationId="{A305147F-E013-4916-9829-37B4A68CF320}"/>
          </ac:spMkLst>
        </pc:spChg>
        <pc:spChg chg="mod">
          <ac:chgData name="Kolakowski, Artur" userId="9c34c8cc-b1df-44f6-bea5-dcf7a54ee35f" providerId="ADAL" clId="{3840EB45-74CA-49F5-8548-3DE287019A31}" dt="2022-12-08T10:52:10.863" v="22948" actId="790"/>
          <ac:spMkLst>
            <pc:docMk/>
            <pc:sldMk cId="3484757520" sldId="485"/>
            <ac:spMk id="10502" creationId="{91E60064-068B-402E-85E6-10D0D48B0663}"/>
          </ac:spMkLst>
        </pc:spChg>
        <pc:spChg chg="mod">
          <ac:chgData name="Kolakowski, Artur" userId="9c34c8cc-b1df-44f6-bea5-dcf7a54ee35f" providerId="ADAL" clId="{3840EB45-74CA-49F5-8548-3DE287019A31}" dt="2022-12-08T10:52:10.863" v="22949" actId="790"/>
          <ac:spMkLst>
            <pc:docMk/>
            <pc:sldMk cId="3484757520" sldId="485"/>
            <ac:spMk id="10503" creationId="{2E07380C-E52A-482E-8882-B02B30BAF51D}"/>
          </ac:spMkLst>
        </pc:spChg>
        <pc:spChg chg="mod">
          <ac:chgData name="Kolakowski, Artur" userId="9c34c8cc-b1df-44f6-bea5-dcf7a54ee35f" providerId="ADAL" clId="{3840EB45-74CA-49F5-8548-3DE287019A31}" dt="2022-12-08T10:52:10.863" v="22950" actId="790"/>
          <ac:spMkLst>
            <pc:docMk/>
            <pc:sldMk cId="3484757520" sldId="485"/>
            <ac:spMk id="10504" creationId="{1C98576C-BEED-40EA-8A73-EB971222960F}"/>
          </ac:spMkLst>
        </pc:spChg>
        <pc:spChg chg="mod">
          <ac:chgData name="Kolakowski, Artur" userId="9c34c8cc-b1df-44f6-bea5-dcf7a54ee35f" providerId="ADAL" clId="{3840EB45-74CA-49F5-8548-3DE287019A31}" dt="2022-12-08T10:52:10.868" v="22951" actId="790"/>
          <ac:spMkLst>
            <pc:docMk/>
            <pc:sldMk cId="3484757520" sldId="485"/>
            <ac:spMk id="10505" creationId="{28AC50A7-A1E0-40C3-9B88-14801DC868AE}"/>
          </ac:spMkLst>
        </pc:spChg>
        <pc:spChg chg="mod">
          <ac:chgData name="Kolakowski, Artur" userId="9c34c8cc-b1df-44f6-bea5-dcf7a54ee35f" providerId="ADAL" clId="{3840EB45-74CA-49F5-8548-3DE287019A31}" dt="2022-12-08T10:52:10.868" v="22952" actId="790"/>
          <ac:spMkLst>
            <pc:docMk/>
            <pc:sldMk cId="3484757520" sldId="485"/>
            <ac:spMk id="10506" creationId="{FE292A3A-0E22-4556-AD47-111A8B248710}"/>
          </ac:spMkLst>
        </pc:spChg>
        <pc:spChg chg="mod">
          <ac:chgData name="Kolakowski, Artur" userId="9c34c8cc-b1df-44f6-bea5-dcf7a54ee35f" providerId="ADAL" clId="{3840EB45-74CA-49F5-8548-3DE287019A31}" dt="2022-12-08T10:52:10.868" v="22953" actId="790"/>
          <ac:spMkLst>
            <pc:docMk/>
            <pc:sldMk cId="3484757520" sldId="485"/>
            <ac:spMk id="10507" creationId="{AB8ECBD1-C48E-4B58-B980-E770A9BFB647}"/>
          </ac:spMkLst>
        </pc:spChg>
        <pc:spChg chg="mod">
          <ac:chgData name="Kolakowski, Artur" userId="9c34c8cc-b1df-44f6-bea5-dcf7a54ee35f" providerId="ADAL" clId="{3840EB45-74CA-49F5-8548-3DE287019A31}" dt="2022-12-08T10:52:10.868" v="22954" actId="790"/>
          <ac:spMkLst>
            <pc:docMk/>
            <pc:sldMk cId="3484757520" sldId="485"/>
            <ac:spMk id="10508" creationId="{B874396D-FE5D-46CD-8613-53E5FEB0F44B}"/>
          </ac:spMkLst>
        </pc:spChg>
        <pc:spChg chg="mod">
          <ac:chgData name="Kolakowski, Artur" userId="9c34c8cc-b1df-44f6-bea5-dcf7a54ee35f" providerId="ADAL" clId="{3840EB45-74CA-49F5-8548-3DE287019A31}" dt="2022-12-08T10:52:10.873" v="22955" actId="790"/>
          <ac:spMkLst>
            <pc:docMk/>
            <pc:sldMk cId="3484757520" sldId="485"/>
            <ac:spMk id="10509" creationId="{94359446-950C-43DA-8CA8-DDFB547FCE1C}"/>
          </ac:spMkLst>
        </pc:spChg>
        <pc:spChg chg="mod">
          <ac:chgData name="Kolakowski, Artur" userId="9c34c8cc-b1df-44f6-bea5-dcf7a54ee35f" providerId="ADAL" clId="{3840EB45-74CA-49F5-8548-3DE287019A31}" dt="2022-12-08T10:52:10.873" v="22956" actId="790"/>
          <ac:spMkLst>
            <pc:docMk/>
            <pc:sldMk cId="3484757520" sldId="485"/>
            <ac:spMk id="10510" creationId="{5F4060E1-8377-4931-8E77-5BDEFDEAA344}"/>
          </ac:spMkLst>
        </pc:spChg>
        <pc:spChg chg="mod">
          <ac:chgData name="Kolakowski, Artur" userId="9c34c8cc-b1df-44f6-bea5-dcf7a54ee35f" providerId="ADAL" clId="{3840EB45-74CA-49F5-8548-3DE287019A31}" dt="2022-12-08T10:52:10.873" v="22957" actId="790"/>
          <ac:spMkLst>
            <pc:docMk/>
            <pc:sldMk cId="3484757520" sldId="485"/>
            <ac:spMk id="10511" creationId="{1E4E7BAD-22D4-4F02-AE88-35F08D653E82}"/>
          </ac:spMkLst>
        </pc:spChg>
        <pc:spChg chg="mod">
          <ac:chgData name="Kolakowski, Artur" userId="9c34c8cc-b1df-44f6-bea5-dcf7a54ee35f" providerId="ADAL" clId="{3840EB45-74CA-49F5-8548-3DE287019A31}" dt="2022-12-08T10:52:10.878" v="22958" actId="790"/>
          <ac:spMkLst>
            <pc:docMk/>
            <pc:sldMk cId="3484757520" sldId="485"/>
            <ac:spMk id="10512" creationId="{633704CD-9C19-42F3-A1A6-B1FEB882C437}"/>
          </ac:spMkLst>
        </pc:spChg>
        <pc:spChg chg="mod">
          <ac:chgData name="Kolakowski, Artur" userId="9c34c8cc-b1df-44f6-bea5-dcf7a54ee35f" providerId="ADAL" clId="{3840EB45-74CA-49F5-8548-3DE287019A31}" dt="2022-12-08T10:52:10.878" v="22959" actId="790"/>
          <ac:spMkLst>
            <pc:docMk/>
            <pc:sldMk cId="3484757520" sldId="485"/>
            <ac:spMk id="10513" creationId="{574FBF23-F4C9-4BBE-86EE-529CE84B2787}"/>
          </ac:spMkLst>
        </pc:spChg>
        <pc:spChg chg="mod">
          <ac:chgData name="Kolakowski, Artur" userId="9c34c8cc-b1df-44f6-bea5-dcf7a54ee35f" providerId="ADAL" clId="{3840EB45-74CA-49F5-8548-3DE287019A31}" dt="2022-12-08T10:52:10.878" v="22960" actId="790"/>
          <ac:spMkLst>
            <pc:docMk/>
            <pc:sldMk cId="3484757520" sldId="485"/>
            <ac:spMk id="10514" creationId="{E0C8C622-C500-4957-BB7C-833BC71FB021}"/>
          </ac:spMkLst>
        </pc:spChg>
        <pc:spChg chg="mod">
          <ac:chgData name="Kolakowski, Artur" userId="9c34c8cc-b1df-44f6-bea5-dcf7a54ee35f" providerId="ADAL" clId="{3840EB45-74CA-49F5-8548-3DE287019A31}" dt="2022-12-08T10:52:10.883" v="22961" actId="790"/>
          <ac:spMkLst>
            <pc:docMk/>
            <pc:sldMk cId="3484757520" sldId="485"/>
            <ac:spMk id="10515" creationId="{B916E2FD-5742-4BF0-89C6-1233576BBDEE}"/>
          </ac:spMkLst>
        </pc:spChg>
        <pc:spChg chg="mod">
          <ac:chgData name="Kolakowski, Artur" userId="9c34c8cc-b1df-44f6-bea5-dcf7a54ee35f" providerId="ADAL" clId="{3840EB45-74CA-49F5-8548-3DE287019A31}" dt="2022-12-08T10:52:10.883" v="22962" actId="790"/>
          <ac:spMkLst>
            <pc:docMk/>
            <pc:sldMk cId="3484757520" sldId="485"/>
            <ac:spMk id="10516" creationId="{862672B3-7893-4758-95F4-37CD26819303}"/>
          </ac:spMkLst>
        </pc:spChg>
        <pc:spChg chg="mod">
          <ac:chgData name="Kolakowski, Artur" userId="9c34c8cc-b1df-44f6-bea5-dcf7a54ee35f" providerId="ADAL" clId="{3840EB45-74CA-49F5-8548-3DE287019A31}" dt="2022-12-08T10:52:10.883" v="22963" actId="790"/>
          <ac:spMkLst>
            <pc:docMk/>
            <pc:sldMk cId="3484757520" sldId="485"/>
            <ac:spMk id="10517" creationId="{F45A386B-789C-4659-8C77-80AB015C6203}"/>
          </ac:spMkLst>
        </pc:spChg>
        <pc:spChg chg="mod">
          <ac:chgData name="Kolakowski, Artur" userId="9c34c8cc-b1df-44f6-bea5-dcf7a54ee35f" providerId="ADAL" clId="{3840EB45-74CA-49F5-8548-3DE287019A31}" dt="2022-12-08T10:52:10.883" v="22964" actId="790"/>
          <ac:spMkLst>
            <pc:docMk/>
            <pc:sldMk cId="3484757520" sldId="485"/>
            <ac:spMk id="10518" creationId="{075C39FB-E4B9-4FCE-A171-ABB6B56FD6F1}"/>
          </ac:spMkLst>
        </pc:spChg>
        <pc:spChg chg="mod">
          <ac:chgData name="Kolakowski, Artur" userId="9c34c8cc-b1df-44f6-bea5-dcf7a54ee35f" providerId="ADAL" clId="{3840EB45-74CA-49F5-8548-3DE287019A31}" dt="2022-12-08T10:52:10.887" v="22965" actId="790"/>
          <ac:spMkLst>
            <pc:docMk/>
            <pc:sldMk cId="3484757520" sldId="485"/>
            <ac:spMk id="10519" creationId="{AF8C859F-316F-4ECD-A514-7E7576B32AC8}"/>
          </ac:spMkLst>
        </pc:spChg>
        <pc:spChg chg="mod">
          <ac:chgData name="Kolakowski, Artur" userId="9c34c8cc-b1df-44f6-bea5-dcf7a54ee35f" providerId="ADAL" clId="{3840EB45-74CA-49F5-8548-3DE287019A31}" dt="2022-12-08T10:52:10.887" v="22966" actId="790"/>
          <ac:spMkLst>
            <pc:docMk/>
            <pc:sldMk cId="3484757520" sldId="485"/>
            <ac:spMk id="10520" creationId="{8810BFE9-CE31-4EB8-B53D-376E05E40DC6}"/>
          </ac:spMkLst>
        </pc:spChg>
        <pc:spChg chg="mod">
          <ac:chgData name="Kolakowski, Artur" userId="9c34c8cc-b1df-44f6-bea5-dcf7a54ee35f" providerId="ADAL" clId="{3840EB45-74CA-49F5-8548-3DE287019A31}" dt="2022-12-08T10:52:10.887" v="22967" actId="790"/>
          <ac:spMkLst>
            <pc:docMk/>
            <pc:sldMk cId="3484757520" sldId="485"/>
            <ac:spMk id="10521" creationId="{5B751914-5B93-435D-835A-B07F3990971C}"/>
          </ac:spMkLst>
        </pc:spChg>
        <pc:spChg chg="mod">
          <ac:chgData name="Kolakowski, Artur" userId="9c34c8cc-b1df-44f6-bea5-dcf7a54ee35f" providerId="ADAL" clId="{3840EB45-74CA-49F5-8548-3DE287019A31}" dt="2022-12-08T10:52:10.887" v="22968" actId="790"/>
          <ac:spMkLst>
            <pc:docMk/>
            <pc:sldMk cId="3484757520" sldId="485"/>
            <ac:spMk id="10522" creationId="{DA14C768-5CA6-46A9-8B56-18123BABE8A6}"/>
          </ac:spMkLst>
        </pc:spChg>
        <pc:spChg chg="mod">
          <ac:chgData name="Kolakowski, Artur" userId="9c34c8cc-b1df-44f6-bea5-dcf7a54ee35f" providerId="ADAL" clId="{3840EB45-74CA-49F5-8548-3DE287019A31}" dt="2022-12-08T10:52:10.893" v="22969" actId="790"/>
          <ac:spMkLst>
            <pc:docMk/>
            <pc:sldMk cId="3484757520" sldId="485"/>
            <ac:spMk id="10523" creationId="{90BBA580-0E60-45F7-B02B-5D8B2EC029C3}"/>
          </ac:spMkLst>
        </pc:spChg>
        <pc:spChg chg="mod">
          <ac:chgData name="Kolakowski, Artur" userId="9c34c8cc-b1df-44f6-bea5-dcf7a54ee35f" providerId="ADAL" clId="{3840EB45-74CA-49F5-8548-3DE287019A31}" dt="2022-12-08T10:52:10.893" v="22970" actId="790"/>
          <ac:spMkLst>
            <pc:docMk/>
            <pc:sldMk cId="3484757520" sldId="485"/>
            <ac:spMk id="10524" creationId="{251695B2-535B-4DE9-8FA4-974B65CC82E9}"/>
          </ac:spMkLst>
        </pc:spChg>
        <pc:spChg chg="mod">
          <ac:chgData name="Kolakowski, Artur" userId="9c34c8cc-b1df-44f6-bea5-dcf7a54ee35f" providerId="ADAL" clId="{3840EB45-74CA-49F5-8548-3DE287019A31}" dt="2022-12-08T10:52:10.893" v="22971" actId="790"/>
          <ac:spMkLst>
            <pc:docMk/>
            <pc:sldMk cId="3484757520" sldId="485"/>
            <ac:spMk id="10525" creationId="{8405B89C-156B-46C7-A23C-1D9F7FE87A9F}"/>
          </ac:spMkLst>
        </pc:spChg>
        <pc:spChg chg="mod">
          <ac:chgData name="Kolakowski, Artur" userId="9c34c8cc-b1df-44f6-bea5-dcf7a54ee35f" providerId="ADAL" clId="{3840EB45-74CA-49F5-8548-3DE287019A31}" dt="2022-12-08T10:52:10.893" v="22972" actId="790"/>
          <ac:spMkLst>
            <pc:docMk/>
            <pc:sldMk cId="3484757520" sldId="485"/>
            <ac:spMk id="10526" creationId="{72DE6B01-C3C9-49CA-8048-F9B7EE5B08B2}"/>
          </ac:spMkLst>
        </pc:spChg>
        <pc:spChg chg="mod">
          <ac:chgData name="Kolakowski, Artur" userId="9c34c8cc-b1df-44f6-bea5-dcf7a54ee35f" providerId="ADAL" clId="{3840EB45-74CA-49F5-8548-3DE287019A31}" dt="2022-12-08T10:52:10.898" v="22973" actId="790"/>
          <ac:spMkLst>
            <pc:docMk/>
            <pc:sldMk cId="3484757520" sldId="485"/>
            <ac:spMk id="10527" creationId="{1254808F-569A-48EA-8904-132C1B8BC7F9}"/>
          </ac:spMkLst>
        </pc:spChg>
        <pc:spChg chg="mod">
          <ac:chgData name="Kolakowski, Artur" userId="9c34c8cc-b1df-44f6-bea5-dcf7a54ee35f" providerId="ADAL" clId="{3840EB45-74CA-49F5-8548-3DE287019A31}" dt="2022-12-08T10:52:10.898" v="22974" actId="790"/>
          <ac:spMkLst>
            <pc:docMk/>
            <pc:sldMk cId="3484757520" sldId="485"/>
            <ac:spMk id="10528" creationId="{171BF506-39E0-4C11-BFA9-8B6F5AA0E352}"/>
          </ac:spMkLst>
        </pc:spChg>
        <pc:spChg chg="mod">
          <ac:chgData name="Kolakowski, Artur" userId="9c34c8cc-b1df-44f6-bea5-dcf7a54ee35f" providerId="ADAL" clId="{3840EB45-74CA-49F5-8548-3DE287019A31}" dt="2022-12-08T10:52:10.898" v="22975" actId="790"/>
          <ac:spMkLst>
            <pc:docMk/>
            <pc:sldMk cId="3484757520" sldId="485"/>
            <ac:spMk id="10529" creationId="{17631E9A-3598-4578-9A20-2F6E84F950F4}"/>
          </ac:spMkLst>
        </pc:spChg>
        <pc:spChg chg="mod">
          <ac:chgData name="Kolakowski, Artur" userId="9c34c8cc-b1df-44f6-bea5-dcf7a54ee35f" providerId="ADAL" clId="{3840EB45-74CA-49F5-8548-3DE287019A31}" dt="2022-12-08T10:52:10.898" v="22976" actId="790"/>
          <ac:spMkLst>
            <pc:docMk/>
            <pc:sldMk cId="3484757520" sldId="485"/>
            <ac:spMk id="10530" creationId="{825BAE5B-BB29-4D66-8003-62A29DD0FA5C}"/>
          </ac:spMkLst>
        </pc:spChg>
        <pc:spChg chg="mod">
          <ac:chgData name="Kolakowski, Artur" userId="9c34c8cc-b1df-44f6-bea5-dcf7a54ee35f" providerId="ADAL" clId="{3840EB45-74CA-49F5-8548-3DE287019A31}" dt="2022-12-08T10:52:10.898" v="22977" actId="790"/>
          <ac:spMkLst>
            <pc:docMk/>
            <pc:sldMk cId="3484757520" sldId="485"/>
            <ac:spMk id="10531" creationId="{E49BDF89-4BAD-497F-BDF1-CA11EABCB883}"/>
          </ac:spMkLst>
        </pc:spChg>
        <pc:spChg chg="mod">
          <ac:chgData name="Kolakowski, Artur" userId="9c34c8cc-b1df-44f6-bea5-dcf7a54ee35f" providerId="ADAL" clId="{3840EB45-74CA-49F5-8548-3DE287019A31}" dt="2022-12-08T10:52:10.903" v="22978" actId="790"/>
          <ac:spMkLst>
            <pc:docMk/>
            <pc:sldMk cId="3484757520" sldId="485"/>
            <ac:spMk id="10532" creationId="{1C9C1F62-B5CF-47B2-9C9D-A4DDC2E22AD5}"/>
          </ac:spMkLst>
        </pc:spChg>
        <pc:spChg chg="mod">
          <ac:chgData name="Kolakowski, Artur" userId="9c34c8cc-b1df-44f6-bea5-dcf7a54ee35f" providerId="ADAL" clId="{3840EB45-74CA-49F5-8548-3DE287019A31}" dt="2022-12-08T10:52:10.903" v="22979" actId="790"/>
          <ac:spMkLst>
            <pc:docMk/>
            <pc:sldMk cId="3484757520" sldId="485"/>
            <ac:spMk id="10533" creationId="{BE482313-7522-4204-9D97-9E0A4E85BDFC}"/>
          </ac:spMkLst>
        </pc:spChg>
        <pc:spChg chg="mod">
          <ac:chgData name="Kolakowski, Artur" userId="9c34c8cc-b1df-44f6-bea5-dcf7a54ee35f" providerId="ADAL" clId="{3840EB45-74CA-49F5-8548-3DE287019A31}" dt="2022-12-08T10:52:10.903" v="22980" actId="790"/>
          <ac:spMkLst>
            <pc:docMk/>
            <pc:sldMk cId="3484757520" sldId="485"/>
            <ac:spMk id="10534" creationId="{2A758045-89C1-42CB-A44C-1FC70841C418}"/>
          </ac:spMkLst>
        </pc:spChg>
        <pc:spChg chg="mod">
          <ac:chgData name="Kolakowski, Artur" userId="9c34c8cc-b1df-44f6-bea5-dcf7a54ee35f" providerId="ADAL" clId="{3840EB45-74CA-49F5-8548-3DE287019A31}" dt="2022-12-08T10:52:10.908" v="22981" actId="790"/>
          <ac:spMkLst>
            <pc:docMk/>
            <pc:sldMk cId="3484757520" sldId="485"/>
            <ac:spMk id="10535" creationId="{8EBDE4D3-B054-415D-949E-39AF396A3CF3}"/>
          </ac:spMkLst>
        </pc:spChg>
        <pc:spChg chg="mod">
          <ac:chgData name="Kolakowski, Artur" userId="9c34c8cc-b1df-44f6-bea5-dcf7a54ee35f" providerId="ADAL" clId="{3840EB45-74CA-49F5-8548-3DE287019A31}" dt="2022-12-08T10:52:10.908" v="22982" actId="790"/>
          <ac:spMkLst>
            <pc:docMk/>
            <pc:sldMk cId="3484757520" sldId="485"/>
            <ac:spMk id="10536" creationId="{A370E7D8-B7D0-4D60-BD95-202E2C73752F}"/>
          </ac:spMkLst>
        </pc:spChg>
        <pc:spChg chg="mod">
          <ac:chgData name="Kolakowski, Artur" userId="9c34c8cc-b1df-44f6-bea5-dcf7a54ee35f" providerId="ADAL" clId="{3840EB45-74CA-49F5-8548-3DE287019A31}" dt="2022-12-08T10:52:10.908" v="22983" actId="790"/>
          <ac:spMkLst>
            <pc:docMk/>
            <pc:sldMk cId="3484757520" sldId="485"/>
            <ac:spMk id="10537" creationId="{B4C587D7-0205-427E-9B0B-36F393A58219}"/>
          </ac:spMkLst>
        </pc:spChg>
        <pc:spChg chg="mod">
          <ac:chgData name="Kolakowski, Artur" userId="9c34c8cc-b1df-44f6-bea5-dcf7a54ee35f" providerId="ADAL" clId="{3840EB45-74CA-49F5-8548-3DE287019A31}" dt="2022-12-08T10:52:10.913" v="22984" actId="790"/>
          <ac:spMkLst>
            <pc:docMk/>
            <pc:sldMk cId="3484757520" sldId="485"/>
            <ac:spMk id="10538" creationId="{A8D378EC-19D6-4436-9468-E0386FCEDAF2}"/>
          </ac:spMkLst>
        </pc:spChg>
        <pc:spChg chg="mod">
          <ac:chgData name="Kolakowski, Artur" userId="9c34c8cc-b1df-44f6-bea5-dcf7a54ee35f" providerId="ADAL" clId="{3840EB45-74CA-49F5-8548-3DE287019A31}" dt="2022-12-08T10:52:10.913" v="22985" actId="790"/>
          <ac:spMkLst>
            <pc:docMk/>
            <pc:sldMk cId="3484757520" sldId="485"/>
            <ac:spMk id="10539" creationId="{3EC3B224-9F3A-4988-86DD-C34A66ACB595}"/>
          </ac:spMkLst>
        </pc:spChg>
        <pc:spChg chg="mod">
          <ac:chgData name="Kolakowski, Artur" userId="9c34c8cc-b1df-44f6-bea5-dcf7a54ee35f" providerId="ADAL" clId="{3840EB45-74CA-49F5-8548-3DE287019A31}" dt="2022-12-08T10:52:10.913" v="22986" actId="790"/>
          <ac:spMkLst>
            <pc:docMk/>
            <pc:sldMk cId="3484757520" sldId="485"/>
            <ac:spMk id="10540" creationId="{B7074970-F38D-4033-A82B-8A694805AB66}"/>
          </ac:spMkLst>
        </pc:spChg>
        <pc:spChg chg="mod">
          <ac:chgData name="Kolakowski, Artur" userId="9c34c8cc-b1df-44f6-bea5-dcf7a54ee35f" providerId="ADAL" clId="{3840EB45-74CA-49F5-8548-3DE287019A31}" dt="2022-12-08T10:52:10.918" v="22987" actId="790"/>
          <ac:spMkLst>
            <pc:docMk/>
            <pc:sldMk cId="3484757520" sldId="485"/>
            <ac:spMk id="10541" creationId="{8147DBAB-4B9F-4E26-8E83-3D8EA9230F36}"/>
          </ac:spMkLst>
        </pc:spChg>
        <pc:spChg chg="mod">
          <ac:chgData name="Kolakowski, Artur" userId="9c34c8cc-b1df-44f6-bea5-dcf7a54ee35f" providerId="ADAL" clId="{3840EB45-74CA-49F5-8548-3DE287019A31}" dt="2022-12-08T10:52:10.918" v="22988" actId="790"/>
          <ac:spMkLst>
            <pc:docMk/>
            <pc:sldMk cId="3484757520" sldId="485"/>
            <ac:spMk id="10542" creationId="{AE7270CE-BDAF-4926-B5C3-26D225ADEA47}"/>
          </ac:spMkLst>
        </pc:spChg>
        <pc:spChg chg="mod">
          <ac:chgData name="Kolakowski, Artur" userId="9c34c8cc-b1df-44f6-bea5-dcf7a54ee35f" providerId="ADAL" clId="{3840EB45-74CA-49F5-8548-3DE287019A31}" dt="2022-12-08T10:52:10.918" v="22989" actId="790"/>
          <ac:spMkLst>
            <pc:docMk/>
            <pc:sldMk cId="3484757520" sldId="485"/>
            <ac:spMk id="10543" creationId="{79DA2991-8C9F-4D2C-A525-6243F088271E}"/>
          </ac:spMkLst>
        </pc:spChg>
        <pc:spChg chg="mod">
          <ac:chgData name="Kolakowski, Artur" userId="9c34c8cc-b1df-44f6-bea5-dcf7a54ee35f" providerId="ADAL" clId="{3840EB45-74CA-49F5-8548-3DE287019A31}" dt="2022-12-08T10:52:10.918" v="22990" actId="790"/>
          <ac:spMkLst>
            <pc:docMk/>
            <pc:sldMk cId="3484757520" sldId="485"/>
            <ac:spMk id="10544" creationId="{8DACEC65-5FCA-453B-8FF7-190BFF9BFE0E}"/>
          </ac:spMkLst>
        </pc:spChg>
        <pc:spChg chg="mod">
          <ac:chgData name="Kolakowski, Artur" userId="9c34c8cc-b1df-44f6-bea5-dcf7a54ee35f" providerId="ADAL" clId="{3840EB45-74CA-49F5-8548-3DE287019A31}" dt="2022-12-08T10:52:10.923" v="22991" actId="790"/>
          <ac:spMkLst>
            <pc:docMk/>
            <pc:sldMk cId="3484757520" sldId="485"/>
            <ac:spMk id="10545" creationId="{C428E63E-FAFD-43E7-BE2A-D89577097616}"/>
          </ac:spMkLst>
        </pc:spChg>
        <pc:spChg chg="mod">
          <ac:chgData name="Kolakowski, Artur" userId="9c34c8cc-b1df-44f6-bea5-dcf7a54ee35f" providerId="ADAL" clId="{3840EB45-74CA-49F5-8548-3DE287019A31}" dt="2022-12-08T10:52:10.923" v="22992" actId="790"/>
          <ac:spMkLst>
            <pc:docMk/>
            <pc:sldMk cId="3484757520" sldId="485"/>
            <ac:spMk id="10546" creationId="{444D6B54-469B-482B-80D2-B5F7DA7624C5}"/>
          </ac:spMkLst>
        </pc:spChg>
        <pc:spChg chg="mod">
          <ac:chgData name="Kolakowski, Artur" userId="9c34c8cc-b1df-44f6-bea5-dcf7a54ee35f" providerId="ADAL" clId="{3840EB45-74CA-49F5-8548-3DE287019A31}" dt="2022-12-08T10:52:10.923" v="22993" actId="790"/>
          <ac:spMkLst>
            <pc:docMk/>
            <pc:sldMk cId="3484757520" sldId="485"/>
            <ac:spMk id="10547" creationId="{FC43DF1D-9881-4ACA-8B63-89BFFBDCFDD9}"/>
          </ac:spMkLst>
        </pc:spChg>
        <pc:spChg chg="mod">
          <ac:chgData name="Kolakowski, Artur" userId="9c34c8cc-b1df-44f6-bea5-dcf7a54ee35f" providerId="ADAL" clId="{3840EB45-74CA-49F5-8548-3DE287019A31}" dt="2022-12-08T10:52:10.927" v="22994" actId="790"/>
          <ac:spMkLst>
            <pc:docMk/>
            <pc:sldMk cId="3484757520" sldId="485"/>
            <ac:spMk id="10548" creationId="{0CD089C3-58BF-4308-AB23-718D0691BC6B}"/>
          </ac:spMkLst>
        </pc:spChg>
        <pc:spChg chg="mod">
          <ac:chgData name="Kolakowski, Artur" userId="9c34c8cc-b1df-44f6-bea5-dcf7a54ee35f" providerId="ADAL" clId="{3840EB45-74CA-49F5-8548-3DE287019A31}" dt="2022-12-08T10:52:10.929" v="22995" actId="790"/>
          <ac:spMkLst>
            <pc:docMk/>
            <pc:sldMk cId="3484757520" sldId="485"/>
            <ac:spMk id="10549" creationId="{70AD4249-95A4-46D1-B989-F3F65BED29D9}"/>
          </ac:spMkLst>
        </pc:spChg>
        <pc:spChg chg="mod">
          <ac:chgData name="Kolakowski, Artur" userId="9c34c8cc-b1df-44f6-bea5-dcf7a54ee35f" providerId="ADAL" clId="{3840EB45-74CA-49F5-8548-3DE287019A31}" dt="2022-12-08T10:52:10.929" v="22996" actId="790"/>
          <ac:spMkLst>
            <pc:docMk/>
            <pc:sldMk cId="3484757520" sldId="485"/>
            <ac:spMk id="10550" creationId="{5622E1D3-20BB-4BDE-B6C4-C93E77D452F2}"/>
          </ac:spMkLst>
        </pc:spChg>
        <pc:spChg chg="mod">
          <ac:chgData name="Kolakowski, Artur" userId="9c34c8cc-b1df-44f6-bea5-dcf7a54ee35f" providerId="ADAL" clId="{3840EB45-74CA-49F5-8548-3DE287019A31}" dt="2022-12-08T10:52:10.929" v="22997" actId="790"/>
          <ac:spMkLst>
            <pc:docMk/>
            <pc:sldMk cId="3484757520" sldId="485"/>
            <ac:spMk id="10551" creationId="{D21893EA-35F9-44D8-AA25-48D10CA7FB53}"/>
          </ac:spMkLst>
        </pc:spChg>
        <pc:spChg chg="mod">
          <ac:chgData name="Kolakowski, Artur" userId="9c34c8cc-b1df-44f6-bea5-dcf7a54ee35f" providerId="ADAL" clId="{3840EB45-74CA-49F5-8548-3DE287019A31}" dt="2022-12-08T10:52:10.932" v="22998" actId="790"/>
          <ac:spMkLst>
            <pc:docMk/>
            <pc:sldMk cId="3484757520" sldId="485"/>
            <ac:spMk id="10552" creationId="{A648A843-56D5-4713-A848-06E2E05D94D5}"/>
          </ac:spMkLst>
        </pc:spChg>
        <pc:spChg chg="mod">
          <ac:chgData name="Kolakowski, Artur" userId="9c34c8cc-b1df-44f6-bea5-dcf7a54ee35f" providerId="ADAL" clId="{3840EB45-74CA-49F5-8548-3DE287019A31}" dt="2022-12-08T10:52:10.932" v="22999" actId="790"/>
          <ac:spMkLst>
            <pc:docMk/>
            <pc:sldMk cId="3484757520" sldId="485"/>
            <ac:spMk id="10553" creationId="{BAB79C47-BCAE-4FB0-B97E-55542717F2EF}"/>
          </ac:spMkLst>
        </pc:spChg>
        <pc:spChg chg="mod">
          <ac:chgData name="Kolakowski, Artur" userId="9c34c8cc-b1df-44f6-bea5-dcf7a54ee35f" providerId="ADAL" clId="{3840EB45-74CA-49F5-8548-3DE287019A31}" dt="2022-12-08T10:52:10.932" v="23000" actId="790"/>
          <ac:spMkLst>
            <pc:docMk/>
            <pc:sldMk cId="3484757520" sldId="485"/>
            <ac:spMk id="10554" creationId="{DD5D1C91-0BB0-41B0-9C8C-8C3E899838AE}"/>
          </ac:spMkLst>
        </pc:spChg>
        <pc:spChg chg="mod">
          <ac:chgData name="Kolakowski, Artur" userId="9c34c8cc-b1df-44f6-bea5-dcf7a54ee35f" providerId="ADAL" clId="{3840EB45-74CA-49F5-8548-3DE287019A31}" dt="2022-12-08T10:52:10.932" v="23001" actId="790"/>
          <ac:spMkLst>
            <pc:docMk/>
            <pc:sldMk cId="3484757520" sldId="485"/>
            <ac:spMk id="10555" creationId="{5560AB79-FEEE-44E6-854B-F73190D65C99}"/>
          </ac:spMkLst>
        </pc:spChg>
        <pc:spChg chg="mod">
          <ac:chgData name="Kolakowski, Artur" userId="9c34c8cc-b1df-44f6-bea5-dcf7a54ee35f" providerId="ADAL" clId="{3840EB45-74CA-49F5-8548-3DE287019A31}" dt="2022-12-08T10:52:10.937" v="23002" actId="790"/>
          <ac:spMkLst>
            <pc:docMk/>
            <pc:sldMk cId="3484757520" sldId="485"/>
            <ac:spMk id="10556" creationId="{70DD6EA9-4B7E-4602-94C4-E4D6D09D2F14}"/>
          </ac:spMkLst>
        </pc:spChg>
        <pc:spChg chg="mod">
          <ac:chgData name="Kolakowski, Artur" userId="9c34c8cc-b1df-44f6-bea5-dcf7a54ee35f" providerId="ADAL" clId="{3840EB45-74CA-49F5-8548-3DE287019A31}" dt="2022-12-08T10:52:10.937" v="23003" actId="790"/>
          <ac:spMkLst>
            <pc:docMk/>
            <pc:sldMk cId="3484757520" sldId="485"/>
            <ac:spMk id="10557" creationId="{A7257DCF-DCF0-43B8-9C4D-2364BAF3B5FB}"/>
          </ac:spMkLst>
        </pc:spChg>
        <pc:spChg chg="mod">
          <ac:chgData name="Kolakowski, Artur" userId="9c34c8cc-b1df-44f6-bea5-dcf7a54ee35f" providerId="ADAL" clId="{3840EB45-74CA-49F5-8548-3DE287019A31}" dt="2022-12-08T10:52:10.937" v="23004" actId="790"/>
          <ac:spMkLst>
            <pc:docMk/>
            <pc:sldMk cId="3484757520" sldId="485"/>
            <ac:spMk id="10558" creationId="{2E6BB1C3-FCFD-4139-82B8-42F84B0F303F}"/>
          </ac:spMkLst>
        </pc:spChg>
        <pc:spChg chg="mod">
          <ac:chgData name="Kolakowski, Artur" userId="9c34c8cc-b1df-44f6-bea5-dcf7a54ee35f" providerId="ADAL" clId="{3840EB45-74CA-49F5-8548-3DE287019A31}" dt="2022-12-08T10:52:10.937" v="23005" actId="790"/>
          <ac:spMkLst>
            <pc:docMk/>
            <pc:sldMk cId="3484757520" sldId="485"/>
            <ac:spMk id="10559" creationId="{21030F3D-DD69-4E0F-B783-0DB38328BEE6}"/>
          </ac:spMkLst>
        </pc:spChg>
        <pc:spChg chg="mod">
          <ac:chgData name="Kolakowski, Artur" userId="9c34c8cc-b1df-44f6-bea5-dcf7a54ee35f" providerId="ADAL" clId="{3840EB45-74CA-49F5-8548-3DE287019A31}" dt="2022-12-08T10:52:10.943" v="23006" actId="790"/>
          <ac:spMkLst>
            <pc:docMk/>
            <pc:sldMk cId="3484757520" sldId="485"/>
            <ac:spMk id="10560" creationId="{D389643E-50A1-471D-9705-56B2182571DA}"/>
          </ac:spMkLst>
        </pc:spChg>
        <pc:spChg chg="mod">
          <ac:chgData name="Kolakowski, Artur" userId="9c34c8cc-b1df-44f6-bea5-dcf7a54ee35f" providerId="ADAL" clId="{3840EB45-74CA-49F5-8548-3DE287019A31}" dt="2022-12-08T10:52:10.943" v="23007" actId="790"/>
          <ac:spMkLst>
            <pc:docMk/>
            <pc:sldMk cId="3484757520" sldId="485"/>
            <ac:spMk id="10561" creationId="{F9CFED45-7F85-4E44-A803-33E587299484}"/>
          </ac:spMkLst>
        </pc:spChg>
        <pc:spChg chg="mod">
          <ac:chgData name="Kolakowski, Artur" userId="9c34c8cc-b1df-44f6-bea5-dcf7a54ee35f" providerId="ADAL" clId="{3840EB45-74CA-49F5-8548-3DE287019A31}" dt="2022-12-08T10:52:10.948" v="23008" actId="790"/>
          <ac:spMkLst>
            <pc:docMk/>
            <pc:sldMk cId="3484757520" sldId="485"/>
            <ac:spMk id="10562" creationId="{DC3BDD62-D3E3-40C8-8535-2022E0CD9BCB}"/>
          </ac:spMkLst>
        </pc:spChg>
        <pc:spChg chg="mod">
          <ac:chgData name="Kolakowski, Artur" userId="9c34c8cc-b1df-44f6-bea5-dcf7a54ee35f" providerId="ADAL" clId="{3840EB45-74CA-49F5-8548-3DE287019A31}" dt="2022-12-08T10:52:10.948" v="23009" actId="790"/>
          <ac:spMkLst>
            <pc:docMk/>
            <pc:sldMk cId="3484757520" sldId="485"/>
            <ac:spMk id="10563" creationId="{4186B202-A0BA-4AAA-951B-77E5BF717FE3}"/>
          </ac:spMkLst>
        </pc:spChg>
        <pc:spChg chg="mod">
          <ac:chgData name="Kolakowski, Artur" userId="9c34c8cc-b1df-44f6-bea5-dcf7a54ee35f" providerId="ADAL" clId="{3840EB45-74CA-49F5-8548-3DE287019A31}" dt="2022-12-08T10:52:10.948" v="23010" actId="790"/>
          <ac:spMkLst>
            <pc:docMk/>
            <pc:sldMk cId="3484757520" sldId="485"/>
            <ac:spMk id="10564" creationId="{5076C6D6-22A1-4A58-93A6-E5A7380C7036}"/>
          </ac:spMkLst>
        </pc:spChg>
        <pc:spChg chg="mod">
          <ac:chgData name="Kolakowski, Artur" userId="9c34c8cc-b1df-44f6-bea5-dcf7a54ee35f" providerId="ADAL" clId="{3840EB45-74CA-49F5-8548-3DE287019A31}" dt="2022-12-08T10:52:10.948" v="23011" actId="790"/>
          <ac:spMkLst>
            <pc:docMk/>
            <pc:sldMk cId="3484757520" sldId="485"/>
            <ac:spMk id="10565" creationId="{9C292944-B139-45DF-9E52-A34690112923}"/>
          </ac:spMkLst>
        </pc:spChg>
        <pc:spChg chg="mod">
          <ac:chgData name="Kolakowski, Artur" userId="9c34c8cc-b1df-44f6-bea5-dcf7a54ee35f" providerId="ADAL" clId="{3840EB45-74CA-49F5-8548-3DE287019A31}" dt="2022-12-08T10:52:10.953" v="23012" actId="790"/>
          <ac:spMkLst>
            <pc:docMk/>
            <pc:sldMk cId="3484757520" sldId="485"/>
            <ac:spMk id="10566" creationId="{6D63C3C3-B87D-4318-AFD8-469C86B3B84C}"/>
          </ac:spMkLst>
        </pc:spChg>
        <pc:spChg chg="mod">
          <ac:chgData name="Kolakowski, Artur" userId="9c34c8cc-b1df-44f6-bea5-dcf7a54ee35f" providerId="ADAL" clId="{3840EB45-74CA-49F5-8548-3DE287019A31}" dt="2022-12-08T10:52:10.953" v="23013" actId="790"/>
          <ac:spMkLst>
            <pc:docMk/>
            <pc:sldMk cId="3484757520" sldId="485"/>
            <ac:spMk id="10567" creationId="{326956F5-AE7A-45F0-B239-900D6F53313B}"/>
          </ac:spMkLst>
        </pc:spChg>
        <pc:spChg chg="mod">
          <ac:chgData name="Kolakowski, Artur" userId="9c34c8cc-b1df-44f6-bea5-dcf7a54ee35f" providerId="ADAL" clId="{3840EB45-74CA-49F5-8548-3DE287019A31}" dt="2022-12-08T10:52:10.953" v="23014" actId="790"/>
          <ac:spMkLst>
            <pc:docMk/>
            <pc:sldMk cId="3484757520" sldId="485"/>
            <ac:spMk id="10568" creationId="{422EB85C-0BFE-4DA5-98A0-ED5AE6FFC2E9}"/>
          </ac:spMkLst>
        </pc:spChg>
        <pc:spChg chg="mod">
          <ac:chgData name="Kolakowski, Artur" userId="9c34c8cc-b1df-44f6-bea5-dcf7a54ee35f" providerId="ADAL" clId="{3840EB45-74CA-49F5-8548-3DE287019A31}" dt="2022-12-08T10:52:10.953" v="23015" actId="790"/>
          <ac:spMkLst>
            <pc:docMk/>
            <pc:sldMk cId="3484757520" sldId="485"/>
            <ac:spMk id="10569" creationId="{71376F85-D98B-45C1-81E0-5C8C2C8B0DDD}"/>
          </ac:spMkLst>
        </pc:spChg>
        <pc:spChg chg="mod">
          <ac:chgData name="Kolakowski, Artur" userId="9c34c8cc-b1df-44f6-bea5-dcf7a54ee35f" providerId="ADAL" clId="{3840EB45-74CA-49F5-8548-3DE287019A31}" dt="2022-12-08T10:52:10.958" v="23016" actId="790"/>
          <ac:spMkLst>
            <pc:docMk/>
            <pc:sldMk cId="3484757520" sldId="485"/>
            <ac:spMk id="10570" creationId="{0AECBEEB-8355-49F5-AFD9-1B5F00983079}"/>
          </ac:spMkLst>
        </pc:spChg>
        <pc:spChg chg="mod">
          <ac:chgData name="Kolakowski, Artur" userId="9c34c8cc-b1df-44f6-bea5-dcf7a54ee35f" providerId="ADAL" clId="{3840EB45-74CA-49F5-8548-3DE287019A31}" dt="2022-12-08T10:52:10.958" v="23017" actId="790"/>
          <ac:spMkLst>
            <pc:docMk/>
            <pc:sldMk cId="3484757520" sldId="485"/>
            <ac:spMk id="10571" creationId="{14A63DEC-AC20-4190-9CD2-1BA094815F44}"/>
          </ac:spMkLst>
        </pc:spChg>
        <pc:spChg chg="mod">
          <ac:chgData name="Kolakowski, Artur" userId="9c34c8cc-b1df-44f6-bea5-dcf7a54ee35f" providerId="ADAL" clId="{3840EB45-74CA-49F5-8548-3DE287019A31}" dt="2022-12-08T10:52:10.963" v="23018" actId="790"/>
          <ac:spMkLst>
            <pc:docMk/>
            <pc:sldMk cId="3484757520" sldId="485"/>
            <ac:spMk id="10572" creationId="{2DCDF3ED-8337-4865-B969-E548B9AE9F5C}"/>
          </ac:spMkLst>
        </pc:spChg>
        <pc:spChg chg="mod">
          <ac:chgData name="Kolakowski, Artur" userId="9c34c8cc-b1df-44f6-bea5-dcf7a54ee35f" providerId="ADAL" clId="{3840EB45-74CA-49F5-8548-3DE287019A31}" dt="2022-12-08T10:52:10.963" v="23019" actId="790"/>
          <ac:spMkLst>
            <pc:docMk/>
            <pc:sldMk cId="3484757520" sldId="485"/>
            <ac:spMk id="10573" creationId="{4F3F0440-5391-45FC-A97C-FE29D7876887}"/>
          </ac:spMkLst>
        </pc:spChg>
        <pc:spChg chg="mod">
          <ac:chgData name="Kolakowski, Artur" userId="9c34c8cc-b1df-44f6-bea5-dcf7a54ee35f" providerId="ADAL" clId="{3840EB45-74CA-49F5-8548-3DE287019A31}" dt="2022-12-08T10:52:10.963" v="23020" actId="790"/>
          <ac:spMkLst>
            <pc:docMk/>
            <pc:sldMk cId="3484757520" sldId="485"/>
            <ac:spMk id="10574" creationId="{67A12782-B7A2-49A8-8F24-73B99DCAD027}"/>
          </ac:spMkLst>
        </pc:spChg>
        <pc:spChg chg="mod">
          <ac:chgData name="Kolakowski, Artur" userId="9c34c8cc-b1df-44f6-bea5-dcf7a54ee35f" providerId="ADAL" clId="{3840EB45-74CA-49F5-8548-3DE287019A31}" dt="2022-12-08T10:52:10.963" v="23021" actId="790"/>
          <ac:spMkLst>
            <pc:docMk/>
            <pc:sldMk cId="3484757520" sldId="485"/>
            <ac:spMk id="10575" creationId="{A51145D9-BF62-4B6D-BD00-CD084C3601CD}"/>
          </ac:spMkLst>
        </pc:spChg>
        <pc:spChg chg="mod">
          <ac:chgData name="Kolakowski, Artur" userId="9c34c8cc-b1df-44f6-bea5-dcf7a54ee35f" providerId="ADAL" clId="{3840EB45-74CA-49F5-8548-3DE287019A31}" dt="2022-12-08T10:52:10.968" v="23022" actId="790"/>
          <ac:spMkLst>
            <pc:docMk/>
            <pc:sldMk cId="3484757520" sldId="485"/>
            <ac:spMk id="10576" creationId="{F2318C9F-6510-40D4-91A7-50DC873DAA27}"/>
          </ac:spMkLst>
        </pc:spChg>
        <pc:spChg chg="mod">
          <ac:chgData name="Kolakowski, Artur" userId="9c34c8cc-b1df-44f6-bea5-dcf7a54ee35f" providerId="ADAL" clId="{3840EB45-74CA-49F5-8548-3DE287019A31}" dt="2022-12-08T10:52:10.968" v="23023" actId="790"/>
          <ac:spMkLst>
            <pc:docMk/>
            <pc:sldMk cId="3484757520" sldId="485"/>
            <ac:spMk id="10577" creationId="{9225AD8E-98E5-4E60-A9A2-A80EDFA22623}"/>
          </ac:spMkLst>
        </pc:spChg>
        <pc:spChg chg="mod">
          <ac:chgData name="Kolakowski, Artur" userId="9c34c8cc-b1df-44f6-bea5-dcf7a54ee35f" providerId="ADAL" clId="{3840EB45-74CA-49F5-8548-3DE287019A31}" dt="2022-12-08T10:52:10.968" v="23024" actId="790"/>
          <ac:spMkLst>
            <pc:docMk/>
            <pc:sldMk cId="3484757520" sldId="485"/>
            <ac:spMk id="10578" creationId="{70903EBE-A04E-4187-8C00-A6BE7D994DDD}"/>
          </ac:spMkLst>
        </pc:spChg>
        <pc:spChg chg="mod">
          <ac:chgData name="Kolakowski, Artur" userId="9c34c8cc-b1df-44f6-bea5-dcf7a54ee35f" providerId="ADAL" clId="{3840EB45-74CA-49F5-8548-3DE287019A31}" dt="2022-12-08T10:52:10.968" v="23025" actId="790"/>
          <ac:spMkLst>
            <pc:docMk/>
            <pc:sldMk cId="3484757520" sldId="485"/>
            <ac:spMk id="10579" creationId="{2C8A75AA-DB0C-4DEB-BF7B-C03323B59945}"/>
          </ac:spMkLst>
        </pc:spChg>
        <pc:spChg chg="mod">
          <ac:chgData name="Kolakowski, Artur" userId="9c34c8cc-b1df-44f6-bea5-dcf7a54ee35f" providerId="ADAL" clId="{3840EB45-74CA-49F5-8548-3DE287019A31}" dt="2022-12-08T10:52:10.972" v="23026" actId="790"/>
          <ac:spMkLst>
            <pc:docMk/>
            <pc:sldMk cId="3484757520" sldId="485"/>
            <ac:spMk id="10580" creationId="{16544D77-C9C1-40D8-B184-AC6130DAA17F}"/>
          </ac:spMkLst>
        </pc:spChg>
        <pc:spChg chg="mod">
          <ac:chgData name="Kolakowski, Artur" userId="9c34c8cc-b1df-44f6-bea5-dcf7a54ee35f" providerId="ADAL" clId="{3840EB45-74CA-49F5-8548-3DE287019A31}" dt="2022-12-08T10:52:10.972" v="23027" actId="790"/>
          <ac:spMkLst>
            <pc:docMk/>
            <pc:sldMk cId="3484757520" sldId="485"/>
            <ac:spMk id="10581" creationId="{2B4DF55D-7950-4FFA-AB46-02A0D91C35F5}"/>
          </ac:spMkLst>
        </pc:spChg>
        <pc:spChg chg="mod">
          <ac:chgData name="Kolakowski, Artur" userId="9c34c8cc-b1df-44f6-bea5-dcf7a54ee35f" providerId="ADAL" clId="{3840EB45-74CA-49F5-8548-3DE287019A31}" dt="2022-12-08T10:52:10.972" v="23028" actId="790"/>
          <ac:spMkLst>
            <pc:docMk/>
            <pc:sldMk cId="3484757520" sldId="485"/>
            <ac:spMk id="10582" creationId="{F48CB651-3912-45DB-9452-7F764E43A1D4}"/>
          </ac:spMkLst>
        </pc:spChg>
        <pc:spChg chg="mod">
          <ac:chgData name="Kolakowski, Artur" userId="9c34c8cc-b1df-44f6-bea5-dcf7a54ee35f" providerId="ADAL" clId="{3840EB45-74CA-49F5-8548-3DE287019A31}" dt="2022-12-08T10:52:10.977" v="23029" actId="790"/>
          <ac:spMkLst>
            <pc:docMk/>
            <pc:sldMk cId="3484757520" sldId="485"/>
            <ac:spMk id="10583" creationId="{F1F65F21-7B62-4AED-AF91-DD39BFFDE7CF}"/>
          </ac:spMkLst>
        </pc:spChg>
        <pc:spChg chg="mod">
          <ac:chgData name="Kolakowski, Artur" userId="9c34c8cc-b1df-44f6-bea5-dcf7a54ee35f" providerId="ADAL" clId="{3840EB45-74CA-49F5-8548-3DE287019A31}" dt="2022-12-08T10:52:10.978" v="23030" actId="790"/>
          <ac:spMkLst>
            <pc:docMk/>
            <pc:sldMk cId="3484757520" sldId="485"/>
            <ac:spMk id="10584" creationId="{CEB2BCCE-A8C3-4A5A-9EA0-3EAC69F354E6}"/>
          </ac:spMkLst>
        </pc:spChg>
        <pc:spChg chg="mod">
          <ac:chgData name="Kolakowski, Artur" userId="9c34c8cc-b1df-44f6-bea5-dcf7a54ee35f" providerId="ADAL" clId="{3840EB45-74CA-49F5-8548-3DE287019A31}" dt="2022-12-08T10:52:10.978" v="23031" actId="790"/>
          <ac:spMkLst>
            <pc:docMk/>
            <pc:sldMk cId="3484757520" sldId="485"/>
            <ac:spMk id="10585" creationId="{274E940E-34CC-4A39-B286-61838018246C}"/>
          </ac:spMkLst>
        </pc:spChg>
        <pc:spChg chg="mod">
          <ac:chgData name="Kolakowski, Artur" userId="9c34c8cc-b1df-44f6-bea5-dcf7a54ee35f" providerId="ADAL" clId="{3840EB45-74CA-49F5-8548-3DE287019A31}" dt="2022-12-08T10:52:10.982" v="23032" actId="790"/>
          <ac:spMkLst>
            <pc:docMk/>
            <pc:sldMk cId="3484757520" sldId="485"/>
            <ac:spMk id="10586" creationId="{EB786735-F026-4E23-8146-39CAC46B971E}"/>
          </ac:spMkLst>
        </pc:spChg>
        <pc:spChg chg="mod">
          <ac:chgData name="Kolakowski, Artur" userId="9c34c8cc-b1df-44f6-bea5-dcf7a54ee35f" providerId="ADAL" clId="{3840EB45-74CA-49F5-8548-3DE287019A31}" dt="2022-12-08T10:52:10.982" v="23033" actId="790"/>
          <ac:spMkLst>
            <pc:docMk/>
            <pc:sldMk cId="3484757520" sldId="485"/>
            <ac:spMk id="10587" creationId="{52EDCE15-3EDE-4118-8BC3-5C867F6E5666}"/>
          </ac:spMkLst>
        </pc:spChg>
        <pc:spChg chg="mod">
          <ac:chgData name="Kolakowski, Artur" userId="9c34c8cc-b1df-44f6-bea5-dcf7a54ee35f" providerId="ADAL" clId="{3840EB45-74CA-49F5-8548-3DE287019A31}" dt="2022-12-08T10:52:10.982" v="23034" actId="790"/>
          <ac:spMkLst>
            <pc:docMk/>
            <pc:sldMk cId="3484757520" sldId="485"/>
            <ac:spMk id="10588" creationId="{44BE7A17-3D32-485F-BF39-7D802D400A7A}"/>
          </ac:spMkLst>
        </pc:spChg>
        <pc:spChg chg="mod">
          <ac:chgData name="Kolakowski, Artur" userId="9c34c8cc-b1df-44f6-bea5-dcf7a54ee35f" providerId="ADAL" clId="{3840EB45-74CA-49F5-8548-3DE287019A31}" dt="2022-12-08T10:52:10.982" v="23035" actId="790"/>
          <ac:spMkLst>
            <pc:docMk/>
            <pc:sldMk cId="3484757520" sldId="485"/>
            <ac:spMk id="10589" creationId="{5A684724-A76F-470E-B841-06D88F97CD7D}"/>
          </ac:spMkLst>
        </pc:spChg>
        <pc:spChg chg="mod">
          <ac:chgData name="Kolakowski, Artur" userId="9c34c8cc-b1df-44f6-bea5-dcf7a54ee35f" providerId="ADAL" clId="{3840EB45-74CA-49F5-8548-3DE287019A31}" dt="2022-12-08T10:52:10.987" v="23036" actId="790"/>
          <ac:spMkLst>
            <pc:docMk/>
            <pc:sldMk cId="3484757520" sldId="485"/>
            <ac:spMk id="10590" creationId="{420CDD7D-DCB5-4B96-8460-B2D03B3DDAAE}"/>
          </ac:spMkLst>
        </pc:spChg>
        <pc:spChg chg="mod">
          <ac:chgData name="Kolakowski, Artur" userId="9c34c8cc-b1df-44f6-bea5-dcf7a54ee35f" providerId="ADAL" clId="{3840EB45-74CA-49F5-8548-3DE287019A31}" dt="2022-12-08T10:52:10.987" v="23037" actId="790"/>
          <ac:spMkLst>
            <pc:docMk/>
            <pc:sldMk cId="3484757520" sldId="485"/>
            <ac:spMk id="10591" creationId="{0EC99F1A-3F45-4F5F-8B3D-6A9DC3C1F336}"/>
          </ac:spMkLst>
        </pc:spChg>
        <pc:spChg chg="mod">
          <ac:chgData name="Kolakowski, Artur" userId="9c34c8cc-b1df-44f6-bea5-dcf7a54ee35f" providerId="ADAL" clId="{3840EB45-74CA-49F5-8548-3DE287019A31}" dt="2022-12-08T10:52:10.987" v="23038" actId="790"/>
          <ac:spMkLst>
            <pc:docMk/>
            <pc:sldMk cId="3484757520" sldId="485"/>
            <ac:spMk id="10592" creationId="{875D4988-61C0-4DD3-A2D1-BF8C0BA109AC}"/>
          </ac:spMkLst>
        </pc:spChg>
        <pc:spChg chg="mod">
          <ac:chgData name="Kolakowski, Artur" userId="9c34c8cc-b1df-44f6-bea5-dcf7a54ee35f" providerId="ADAL" clId="{3840EB45-74CA-49F5-8548-3DE287019A31}" dt="2022-12-08T10:52:10.993" v="23039" actId="790"/>
          <ac:spMkLst>
            <pc:docMk/>
            <pc:sldMk cId="3484757520" sldId="485"/>
            <ac:spMk id="10593" creationId="{DB158744-F78A-4BBF-98D1-BF7A80FE135F}"/>
          </ac:spMkLst>
        </pc:spChg>
        <pc:spChg chg="mod">
          <ac:chgData name="Kolakowski, Artur" userId="9c34c8cc-b1df-44f6-bea5-dcf7a54ee35f" providerId="ADAL" clId="{3840EB45-74CA-49F5-8548-3DE287019A31}" dt="2022-12-08T10:52:10.993" v="23040" actId="790"/>
          <ac:spMkLst>
            <pc:docMk/>
            <pc:sldMk cId="3484757520" sldId="485"/>
            <ac:spMk id="10594" creationId="{70F57D11-4579-42C0-9CD6-D2E55CBFEE5D}"/>
          </ac:spMkLst>
        </pc:spChg>
        <pc:spChg chg="mod">
          <ac:chgData name="Kolakowski, Artur" userId="9c34c8cc-b1df-44f6-bea5-dcf7a54ee35f" providerId="ADAL" clId="{3840EB45-74CA-49F5-8548-3DE287019A31}" dt="2022-12-08T10:52:10.993" v="23041" actId="790"/>
          <ac:spMkLst>
            <pc:docMk/>
            <pc:sldMk cId="3484757520" sldId="485"/>
            <ac:spMk id="10595" creationId="{1A8FA5BC-0057-47B9-9D91-BA302ADAC15E}"/>
          </ac:spMkLst>
        </pc:spChg>
        <pc:spChg chg="mod">
          <ac:chgData name="Kolakowski, Artur" userId="9c34c8cc-b1df-44f6-bea5-dcf7a54ee35f" providerId="ADAL" clId="{3840EB45-74CA-49F5-8548-3DE287019A31}" dt="2022-12-08T10:52:10.998" v="23042" actId="790"/>
          <ac:spMkLst>
            <pc:docMk/>
            <pc:sldMk cId="3484757520" sldId="485"/>
            <ac:spMk id="10596" creationId="{84FD7BED-BBD4-4464-966A-AFA81C4C221B}"/>
          </ac:spMkLst>
        </pc:spChg>
        <pc:spChg chg="mod">
          <ac:chgData name="Kolakowski, Artur" userId="9c34c8cc-b1df-44f6-bea5-dcf7a54ee35f" providerId="ADAL" clId="{3840EB45-74CA-49F5-8548-3DE287019A31}" dt="2022-12-08T10:52:10.998" v="23043" actId="790"/>
          <ac:spMkLst>
            <pc:docMk/>
            <pc:sldMk cId="3484757520" sldId="485"/>
            <ac:spMk id="10597" creationId="{CA468F29-340D-4DD6-9BCE-B218EBE04253}"/>
          </ac:spMkLst>
        </pc:spChg>
        <pc:spChg chg="mod">
          <ac:chgData name="Kolakowski, Artur" userId="9c34c8cc-b1df-44f6-bea5-dcf7a54ee35f" providerId="ADAL" clId="{3840EB45-74CA-49F5-8548-3DE287019A31}" dt="2022-12-08T10:52:10.998" v="23044" actId="790"/>
          <ac:spMkLst>
            <pc:docMk/>
            <pc:sldMk cId="3484757520" sldId="485"/>
            <ac:spMk id="10598" creationId="{12C575BD-F9CA-4266-B14C-8AA8269189BB}"/>
          </ac:spMkLst>
        </pc:spChg>
        <pc:spChg chg="mod">
          <ac:chgData name="Kolakowski, Artur" userId="9c34c8cc-b1df-44f6-bea5-dcf7a54ee35f" providerId="ADAL" clId="{3840EB45-74CA-49F5-8548-3DE287019A31}" dt="2022-12-08T10:52:11.002" v="23045" actId="790"/>
          <ac:spMkLst>
            <pc:docMk/>
            <pc:sldMk cId="3484757520" sldId="485"/>
            <ac:spMk id="10599" creationId="{4A3A9FF5-80BA-4CCA-BC12-0E3B2EBC58F8}"/>
          </ac:spMkLst>
        </pc:spChg>
        <pc:spChg chg="mod">
          <ac:chgData name="Kolakowski, Artur" userId="9c34c8cc-b1df-44f6-bea5-dcf7a54ee35f" providerId="ADAL" clId="{3840EB45-74CA-49F5-8548-3DE287019A31}" dt="2022-12-08T10:52:11.002" v="23046" actId="790"/>
          <ac:spMkLst>
            <pc:docMk/>
            <pc:sldMk cId="3484757520" sldId="485"/>
            <ac:spMk id="10600" creationId="{E55D4EB7-F225-4546-BEE8-F12399CA9516}"/>
          </ac:spMkLst>
        </pc:spChg>
        <pc:spChg chg="mod">
          <ac:chgData name="Kolakowski, Artur" userId="9c34c8cc-b1df-44f6-bea5-dcf7a54ee35f" providerId="ADAL" clId="{3840EB45-74CA-49F5-8548-3DE287019A31}" dt="2022-12-08T10:52:11.002" v="23047" actId="790"/>
          <ac:spMkLst>
            <pc:docMk/>
            <pc:sldMk cId="3484757520" sldId="485"/>
            <ac:spMk id="10601" creationId="{7667BE00-C3FB-48AA-A1DF-F954626BFE6B}"/>
          </ac:spMkLst>
        </pc:spChg>
        <pc:spChg chg="mod">
          <ac:chgData name="Kolakowski, Artur" userId="9c34c8cc-b1df-44f6-bea5-dcf7a54ee35f" providerId="ADAL" clId="{3840EB45-74CA-49F5-8548-3DE287019A31}" dt="2022-12-08T10:52:11.002" v="23048" actId="790"/>
          <ac:spMkLst>
            <pc:docMk/>
            <pc:sldMk cId="3484757520" sldId="485"/>
            <ac:spMk id="10602" creationId="{603AA7BD-7606-40B2-84A3-7731A0AD85D3}"/>
          </ac:spMkLst>
        </pc:spChg>
        <pc:spChg chg="mod">
          <ac:chgData name="Kolakowski, Artur" userId="9c34c8cc-b1df-44f6-bea5-dcf7a54ee35f" providerId="ADAL" clId="{3840EB45-74CA-49F5-8548-3DE287019A31}" dt="2022-12-08T10:52:11.002" v="23049" actId="790"/>
          <ac:spMkLst>
            <pc:docMk/>
            <pc:sldMk cId="3484757520" sldId="485"/>
            <ac:spMk id="10603" creationId="{08FD54F4-8DC5-4F2A-87D6-31D99BC02C4B}"/>
          </ac:spMkLst>
        </pc:spChg>
        <pc:spChg chg="mod">
          <ac:chgData name="Kolakowski, Artur" userId="9c34c8cc-b1df-44f6-bea5-dcf7a54ee35f" providerId="ADAL" clId="{3840EB45-74CA-49F5-8548-3DE287019A31}" dt="2022-12-08T10:52:11.008" v="23050" actId="790"/>
          <ac:spMkLst>
            <pc:docMk/>
            <pc:sldMk cId="3484757520" sldId="485"/>
            <ac:spMk id="10604" creationId="{81392121-71C3-4DDB-BD58-AC2A910706EA}"/>
          </ac:spMkLst>
        </pc:spChg>
        <pc:spChg chg="mod">
          <ac:chgData name="Kolakowski, Artur" userId="9c34c8cc-b1df-44f6-bea5-dcf7a54ee35f" providerId="ADAL" clId="{3840EB45-74CA-49F5-8548-3DE287019A31}" dt="2022-12-08T10:52:11.008" v="23051" actId="790"/>
          <ac:spMkLst>
            <pc:docMk/>
            <pc:sldMk cId="3484757520" sldId="485"/>
            <ac:spMk id="10605" creationId="{31055F86-F002-435E-9A5C-578D093C5D63}"/>
          </ac:spMkLst>
        </pc:spChg>
        <pc:spChg chg="mod">
          <ac:chgData name="Kolakowski, Artur" userId="9c34c8cc-b1df-44f6-bea5-dcf7a54ee35f" providerId="ADAL" clId="{3840EB45-74CA-49F5-8548-3DE287019A31}" dt="2022-12-08T10:52:11.013" v="23052" actId="790"/>
          <ac:spMkLst>
            <pc:docMk/>
            <pc:sldMk cId="3484757520" sldId="485"/>
            <ac:spMk id="10606" creationId="{419BEC39-08A2-4B7B-8128-43CDF189D6E4}"/>
          </ac:spMkLst>
        </pc:spChg>
        <pc:spChg chg="mod">
          <ac:chgData name="Kolakowski, Artur" userId="9c34c8cc-b1df-44f6-bea5-dcf7a54ee35f" providerId="ADAL" clId="{3840EB45-74CA-49F5-8548-3DE287019A31}" dt="2022-12-08T10:52:11.013" v="23053" actId="790"/>
          <ac:spMkLst>
            <pc:docMk/>
            <pc:sldMk cId="3484757520" sldId="485"/>
            <ac:spMk id="10607" creationId="{4AFA5E73-A238-4EFB-8E16-E5BC49D9DE78}"/>
          </ac:spMkLst>
        </pc:spChg>
        <pc:spChg chg="mod">
          <ac:chgData name="Kolakowski, Artur" userId="9c34c8cc-b1df-44f6-bea5-dcf7a54ee35f" providerId="ADAL" clId="{3840EB45-74CA-49F5-8548-3DE287019A31}" dt="2022-12-08T10:52:11.013" v="23054" actId="790"/>
          <ac:spMkLst>
            <pc:docMk/>
            <pc:sldMk cId="3484757520" sldId="485"/>
            <ac:spMk id="10608" creationId="{01D2C3BC-6AE3-4DDA-8F1A-5B841BDC9908}"/>
          </ac:spMkLst>
        </pc:spChg>
        <pc:spChg chg="mod">
          <ac:chgData name="Kolakowski, Artur" userId="9c34c8cc-b1df-44f6-bea5-dcf7a54ee35f" providerId="ADAL" clId="{3840EB45-74CA-49F5-8548-3DE287019A31}" dt="2022-12-08T10:52:11.013" v="23055" actId="790"/>
          <ac:spMkLst>
            <pc:docMk/>
            <pc:sldMk cId="3484757520" sldId="485"/>
            <ac:spMk id="10609" creationId="{5E7A8C17-1669-4CA1-ACA9-485958925233}"/>
          </ac:spMkLst>
        </pc:spChg>
        <pc:spChg chg="mod">
          <ac:chgData name="Kolakowski, Artur" userId="9c34c8cc-b1df-44f6-bea5-dcf7a54ee35f" providerId="ADAL" clId="{3840EB45-74CA-49F5-8548-3DE287019A31}" dt="2022-12-08T10:52:11.018" v="23056" actId="790"/>
          <ac:spMkLst>
            <pc:docMk/>
            <pc:sldMk cId="3484757520" sldId="485"/>
            <ac:spMk id="10610" creationId="{6BB6F630-1A6C-4E1D-9191-7DED0300743D}"/>
          </ac:spMkLst>
        </pc:spChg>
        <pc:spChg chg="mod">
          <ac:chgData name="Kolakowski, Artur" userId="9c34c8cc-b1df-44f6-bea5-dcf7a54ee35f" providerId="ADAL" clId="{3840EB45-74CA-49F5-8548-3DE287019A31}" dt="2022-12-08T10:52:11.018" v="23057" actId="790"/>
          <ac:spMkLst>
            <pc:docMk/>
            <pc:sldMk cId="3484757520" sldId="485"/>
            <ac:spMk id="10611" creationId="{782ED1A0-02DE-492B-A81E-3D9B588701F1}"/>
          </ac:spMkLst>
        </pc:spChg>
        <pc:spChg chg="mod">
          <ac:chgData name="Kolakowski, Artur" userId="9c34c8cc-b1df-44f6-bea5-dcf7a54ee35f" providerId="ADAL" clId="{3840EB45-74CA-49F5-8548-3DE287019A31}" dt="2022-12-08T10:52:11.018" v="23058" actId="790"/>
          <ac:spMkLst>
            <pc:docMk/>
            <pc:sldMk cId="3484757520" sldId="485"/>
            <ac:spMk id="10612" creationId="{F3A2648F-0875-4A21-9A4F-BA8ECCA36343}"/>
          </ac:spMkLst>
        </pc:spChg>
        <pc:spChg chg="mod">
          <ac:chgData name="Kolakowski, Artur" userId="9c34c8cc-b1df-44f6-bea5-dcf7a54ee35f" providerId="ADAL" clId="{3840EB45-74CA-49F5-8548-3DE287019A31}" dt="2022-12-08T10:52:11.018" v="23059" actId="790"/>
          <ac:spMkLst>
            <pc:docMk/>
            <pc:sldMk cId="3484757520" sldId="485"/>
            <ac:spMk id="10613" creationId="{C334492E-D691-4851-BAC3-A9C51A9FD135}"/>
          </ac:spMkLst>
        </pc:spChg>
        <pc:spChg chg="mod">
          <ac:chgData name="Kolakowski, Artur" userId="9c34c8cc-b1df-44f6-bea5-dcf7a54ee35f" providerId="ADAL" clId="{3840EB45-74CA-49F5-8548-3DE287019A31}" dt="2022-12-08T10:52:11.023" v="23060" actId="790"/>
          <ac:spMkLst>
            <pc:docMk/>
            <pc:sldMk cId="3484757520" sldId="485"/>
            <ac:spMk id="10614" creationId="{771C2C87-C168-4A16-A24C-957DB8316B0C}"/>
          </ac:spMkLst>
        </pc:spChg>
        <pc:spChg chg="mod">
          <ac:chgData name="Kolakowski, Artur" userId="9c34c8cc-b1df-44f6-bea5-dcf7a54ee35f" providerId="ADAL" clId="{3840EB45-74CA-49F5-8548-3DE287019A31}" dt="2022-12-08T10:52:11.023" v="23061" actId="790"/>
          <ac:spMkLst>
            <pc:docMk/>
            <pc:sldMk cId="3484757520" sldId="485"/>
            <ac:spMk id="10615" creationId="{4CC1D681-A30F-4CE4-BC17-0341136F7AC2}"/>
          </ac:spMkLst>
        </pc:spChg>
        <pc:spChg chg="mod">
          <ac:chgData name="Kolakowski, Artur" userId="9c34c8cc-b1df-44f6-bea5-dcf7a54ee35f" providerId="ADAL" clId="{3840EB45-74CA-49F5-8548-3DE287019A31}" dt="2022-12-08T10:52:11.023" v="23062" actId="790"/>
          <ac:spMkLst>
            <pc:docMk/>
            <pc:sldMk cId="3484757520" sldId="485"/>
            <ac:spMk id="10616" creationId="{A556F6AC-F928-4450-9427-B17765C5DCB9}"/>
          </ac:spMkLst>
        </pc:spChg>
        <pc:spChg chg="mod">
          <ac:chgData name="Kolakowski, Artur" userId="9c34c8cc-b1df-44f6-bea5-dcf7a54ee35f" providerId="ADAL" clId="{3840EB45-74CA-49F5-8548-3DE287019A31}" dt="2022-12-08T10:52:11.023" v="23063" actId="790"/>
          <ac:spMkLst>
            <pc:docMk/>
            <pc:sldMk cId="3484757520" sldId="485"/>
            <ac:spMk id="10617" creationId="{A16A9CD7-BFC3-411D-952C-5477BE76499E}"/>
          </ac:spMkLst>
        </pc:spChg>
        <pc:spChg chg="mod">
          <ac:chgData name="Kolakowski, Artur" userId="9c34c8cc-b1df-44f6-bea5-dcf7a54ee35f" providerId="ADAL" clId="{3840EB45-74CA-49F5-8548-3DE287019A31}" dt="2022-12-08T10:52:11.028" v="23064" actId="790"/>
          <ac:spMkLst>
            <pc:docMk/>
            <pc:sldMk cId="3484757520" sldId="485"/>
            <ac:spMk id="10618" creationId="{188025F6-B684-4E0B-8AEB-199C80FC3D9B}"/>
          </ac:spMkLst>
        </pc:spChg>
        <pc:spChg chg="mod">
          <ac:chgData name="Kolakowski, Artur" userId="9c34c8cc-b1df-44f6-bea5-dcf7a54ee35f" providerId="ADAL" clId="{3840EB45-74CA-49F5-8548-3DE287019A31}" dt="2022-12-08T10:52:11.029" v="23065" actId="790"/>
          <ac:spMkLst>
            <pc:docMk/>
            <pc:sldMk cId="3484757520" sldId="485"/>
            <ac:spMk id="10619" creationId="{C586E24E-AC2E-486B-8D20-F27DBCF53FF6}"/>
          </ac:spMkLst>
        </pc:spChg>
        <pc:spChg chg="mod">
          <ac:chgData name="Kolakowski, Artur" userId="9c34c8cc-b1df-44f6-bea5-dcf7a54ee35f" providerId="ADAL" clId="{3840EB45-74CA-49F5-8548-3DE287019A31}" dt="2022-12-08T10:52:11.029" v="23066" actId="790"/>
          <ac:spMkLst>
            <pc:docMk/>
            <pc:sldMk cId="3484757520" sldId="485"/>
            <ac:spMk id="10620" creationId="{C6B13AD8-A2AC-4095-B454-DD2E5EC0ABF5}"/>
          </ac:spMkLst>
        </pc:spChg>
        <pc:spChg chg="mod">
          <ac:chgData name="Kolakowski, Artur" userId="9c34c8cc-b1df-44f6-bea5-dcf7a54ee35f" providerId="ADAL" clId="{3840EB45-74CA-49F5-8548-3DE287019A31}" dt="2022-12-08T10:52:11.033" v="23067" actId="790"/>
          <ac:spMkLst>
            <pc:docMk/>
            <pc:sldMk cId="3484757520" sldId="485"/>
            <ac:spMk id="10621" creationId="{5DAD63F1-D09A-4F94-BC94-D89E399421A0}"/>
          </ac:spMkLst>
        </pc:spChg>
        <pc:spChg chg="mod">
          <ac:chgData name="Kolakowski, Artur" userId="9c34c8cc-b1df-44f6-bea5-dcf7a54ee35f" providerId="ADAL" clId="{3840EB45-74CA-49F5-8548-3DE287019A31}" dt="2022-12-08T10:52:11.033" v="23068" actId="790"/>
          <ac:spMkLst>
            <pc:docMk/>
            <pc:sldMk cId="3484757520" sldId="485"/>
            <ac:spMk id="10622" creationId="{E2E5E28D-782F-4A03-9430-F8EA060FC653}"/>
          </ac:spMkLst>
        </pc:spChg>
        <pc:spChg chg="mod">
          <ac:chgData name="Kolakowski, Artur" userId="9c34c8cc-b1df-44f6-bea5-dcf7a54ee35f" providerId="ADAL" clId="{3840EB45-74CA-49F5-8548-3DE287019A31}" dt="2022-12-08T10:52:11.033" v="23069" actId="790"/>
          <ac:spMkLst>
            <pc:docMk/>
            <pc:sldMk cId="3484757520" sldId="485"/>
            <ac:spMk id="10623" creationId="{8D961975-17A7-4C66-A1FD-618584A9F436}"/>
          </ac:spMkLst>
        </pc:spChg>
        <pc:spChg chg="mod">
          <ac:chgData name="Kolakowski, Artur" userId="9c34c8cc-b1df-44f6-bea5-dcf7a54ee35f" providerId="ADAL" clId="{3840EB45-74CA-49F5-8548-3DE287019A31}" dt="2022-12-08T10:52:11.033" v="23070" actId="790"/>
          <ac:spMkLst>
            <pc:docMk/>
            <pc:sldMk cId="3484757520" sldId="485"/>
            <ac:spMk id="10624" creationId="{4DC3A550-3D68-4FCF-BF7C-9DE43DFECCC5}"/>
          </ac:spMkLst>
        </pc:spChg>
        <pc:spChg chg="mod">
          <ac:chgData name="Kolakowski, Artur" userId="9c34c8cc-b1df-44f6-bea5-dcf7a54ee35f" providerId="ADAL" clId="{3840EB45-74CA-49F5-8548-3DE287019A31}" dt="2022-12-08T10:52:11.038" v="23071" actId="790"/>
          <ac:spMkLst>
            <pc:docMk/>
            <pc:sldMk cId="3484757520" sldId="485"/>
            <ac:spMk id="10625" creationId="{BFFF2A4C-8C4D-4BDA-ACDD-2A78FDB6E165}"/>
          </ac:spMkLst>
        </pc:spChg>
        <pc:spChg chg="mod">
          <ac:chgData name="Kolakowski, Artur" userId="9c34c8cc-b1df-44f6-bea5-dcf7a54ee35f" providerId="ADAL" clId="{3840EB45-74CA-49F5-8548-3DE287019A31}" dt="2022-12-08T10:52:11.038" v="23072" actId="790"/>
          <ac:spMkLst>
            <pc:docMk/>
            <pc:sldMk cId="3484757520" sldId="485"/>
            <ac:spMk id="10626" creationId="{229269E8-DBC2-43F4-A8B7-6B66AE04210C}"/>
          </ac:spMkLst>
        </pc:spChg>
        <pc:spChg chg="mod">
          <ac:chgData name="Kolakowski, Artur" userId="9c34c8cc-b1df-44f6-bea5-dcf7a54ee35f" providerId="ADAL" clId="{3840EB45-74CA-49F5-8548-3DE287019A31}" dt="2022-12-08T10:52:11.038" v="23073" actId="790"/>
          <ac:spMkLst>
            <pc:docMk/>
            <pc:sldMk cId="3484757520" sldId="485"/>
            <ac:spMk id="10627" creationId="{A1ABD7EB-B359-4F4A-8CCF-2C976774B375}"/>
          </ac:spMkLst>
        </pc:spChg>
        <pc:spChg chg="mod">
          <ac:chgData name="Kolakowski, Artur" userId="9c34c8cc-b1df-44f6-bea5-dcf7a54ee35f" providerId="ADAL" clId="{3840EB45-74CA-49F5-8548-3DE287019A31}" dt="2022-12-08T10:52:11.043" v="23074" actId="790"/>
          <ac:spMkLst>
            <pc:docMk/>
            <pc:sldMk cId="3484757520" sldId="485"/>
            <ac:spMk id="10628" creationId="{AAEDC37E-4000-42D1-95F7-9575744AE81C}"/>
          </ac:spMkLst>
        </pc:spChg>
        <pc:spChg chg="mod">
          <ac:chgData name="Kolakowski, Artur" userId="9c34c8cc-b1df-44f6-bea5-dcf7a54ee35f" providerId="ADAL" clId="{3840EB45-74CA-49F5-8548-3DE287019A31}" dt="2022-12-08T10:52:11.043" v="23075" actId="790"/>
          <ac:spMkLst>
            <pc:docMk/>
            <pc:sldMk cId="3484757520" sldId="485"/>
            <ac:spMk id="10629" creationId="{18D49E66-85D4-41B5-B6F6-B905D7C4E5A8}"/>
          </ac:spMkLst>
        </pc:spChg>
        <pc:spChg chg="mod">
          <ac:chgData name="Kolakowski, Artur" userId="9c34c8cc-b1df-44f6-bea5-dcf7a54ee35f" providerId="ADAL" clId="{3840EB45-74CA-49F5-8548-3DE287019A31}" dt="2022-12-08T10:52:11.043" v="23076" actId="790"/>
          <ac:spMkLst>
            <pc:docMk/>
            <pc:sldMk cId="3484757520" sldId="485"/>
            <ac:spMk id="10630" creationId="{E77CC59D-E341-4599-BF8E-A0F1D65FE918}"/>
          </ac:spMkLst>
        </pc:spChg>
        <pc:spChg chg="mod">
          <ac:chgData name="Kolakowski, Artur" userId="9c34c8cc-b1df-44f6-bea5-dcf7a54ee35f" providerId="ADAL" clId="{3840EB45-74CA-49F5-8548-3DE287019A31}" dt="2022-12-08T10:52:11.048" v="23077" actId="790"/>
          <ac:spMkLst>
            <pc:docMk/>
            <pc:sldMk cId="3484757520" sldId="485"/>
            <ac:spMk id="10631" creationId="{AFA15287-33B8-409F-85B0-D1339DB48EF8}"/>
          </ac:spMkLst>
        </pc:spChg>
        <pc:spChg chg="mod">
          <ac:chgData name="Kolakowski, Artur" userId="9c34c8cc-b1df-44f6-bea5-dcf7a54ee35f" providerId="ADAL" clId="{3840EB45-74CA-49F5-8548-3DE287019A31}" dt="2022-12-08T10:52:11.048" v="23078" actId="790"/>
          <ac:spMkLst>
            <pc:docMk/>
            <pc:sldMk cId="3484757520" sldId="485"/>
            <ac:spMk id="10632" creationId="{5C005A5D-6A46-456E-A5AB-E6119A281CA0}"/>
          </ac:spMkLst>
        </pc:spChg>
        <pc:spChg chg="mod">
          <ac:chgData name="Kolakowski, Artur" userId="9c34c8cc-b1df-44f6-bea5-dcf7a54ee35f" providerId="ADAL" clId="{3840EB45-74CA-49F5-8548-3DE287019A31}" dt="2022-12-08T10:52:11.048" v="23079" actId="790"/>
          <ac:spMkLst>
            <pc:docMk/>
            <pc:sldMk cId="3484757520" sldId="485"/>
            <ac:spMk id="10633" creationId="{CD331F43-2B8C-41E1-94FC-1686DAA14B0E}"/>
          </ac:spMkLst>
        </pc:spChg>
        <pc:spChg chg="mod">
          <ac:chgData name="Kolakowski, Artur" userId="9c34c8cc-b1df-44f6-bea5-dcf7a54ee35f" providerId="ADAL" clId="{3840EB45-74CA-49F5-8548-3DE287019A31}" dt="2022-12-08T10:52:11.048" v="23080" actId="790"/>
          <ac:spMkLst>
            <pc:docMk/>
            <pc:sldMk cId="3484757520" sldId="485"/>
            <ac:spMk id="10634" creationId="{B69A6AAF-0445-40E2-A63E-9A7167AFD10F}"/>
          </ac:spMkLst>
        </pc:spChg>
        <pc:spChg chg="mod">
          <ac:chgData name="Kolakowski, Artur" userId="9c34c8cc-b1df-44f6-bea5-dcf7a54ee35f" providerId="ADAL" clId="{3840EB45-74CA-49F5-8548-3DE287019A31}" dt="2022-12-08T10:52:11.053" v="23081" actId="790"/>
          <ac:spMkLst>
            <pc:docMk/>
            <pc:sldMk cId="3484757520" sldId="485"/>
            <ac:spMk id="10635" creationId="{A52F15F6-5FBF-4AB6-971C-BBCF541B8202}"/>
          </ac:spMkLst>
        </pc:spChg>
        <pc:spChg chg="mod">
          <ac:chgData name="Kolakowski, Artur" userId="9c34c8cc-b1df-44f6-bea5-dcf7a54ee35f" providerId="ADAL" clId="{3840EB45-74CA-49F5-8548-3DE287019A31}" dt="2022-12-08T10:52:11.053" v="23082" actId="790"/>
          <ac:spMkLst>
            <pc:docMk/>
            <pc:sldMk cId="3484757520" sldId="485"/>
            <ac:spMk id="10636" creationId="{E1B01C36-2C01-40C1-960D-F2433F4A1DE2}"/>
          </ac:spMkLst>
        </pc:spChg>
        <pc:spChg chg="mod">
          <ac:chgData name="Kolakowski, Artur" userId="9c34c8cc-b1df-44f6-bea5-dcf7a54ee35f" providerId="ADAL" clId="{3840EB45-74CA-49F5-8548-3DE287019A31}" dt="2022-12-08T10:52:11.053" v="23083" actId="790"/>
          <ac:spMkLst>
            <pc:docMk/>
            <pc:sldMk cId="3484757520" sldId="485"/>
            <ac:spMk id="10637" creationId="{DE7FD4DB-2C52-4D59-931A-BD4DC263A4C0}"/>
          </ac:spMkLst>
        </pc:spChg>
        <pc:spChg chg="mod">
          <ac:chgData name="Kolakowski, Artur" userId="9c34c8cc-b1df-44f6-bea5-dcf7a54ee35f" providerId="ADAL" clId="{3840EB45-74CA-49F5-8548-3DE287019A31}" dt="2022-12-08T10:52:11.053" v="23084" actId="790"/>
          <ac:spMkLst>
            <pc:docMk/>
            <pc:sldMk cId="3484757520" sldId="485"/>
            <ac:spMk id="10638" creationId="{8DE7D920-689A-4ABC-A3ED-4EB144E2DC4C}"/>
          </ac:spMkLst>
        </pc:spChg>
        <pc:spChg chg="mod">
          <ac:chgData name="Kolakowski, Artur" userId="9c34c8cc-b1df-44f6-bea5-dcf7a54ee35f" providerId="ADAL" clId="{3840EB45-74CA-49F5-8548-3DE287019A31}" dt="2022-12-08T10:52:11.053" v="23085" actId="790"/>
          <ac:spMkLst>
            <pc:docMk/>
            <pc:sldMk cId="3484757520" sldId="485"/>
            <ac:spMk id="10639" creationId="{7F861D87-799C-4D4B-96CC-743759405C0A}"/>
          </ac:spMkLst>
        </pc:spChg>
        <pc:spChg chg="mod">
          <ac:chgData name="Kolakowski, Artur" userId="9c34c8cc-b1df-44f6-bea5-dcf7a54ee35f" providerId="ADAL" clId="{3840EB45-74CA-49F5-8548-3DE287019A31}" dt="2022-12-08T10:52:11.058" v="23086" actId="790"/>
          <ac:spMkLst>
            <pc:docMk/>
            <pc:sldMk cId="3484757520" sldId="485"/>
            <ac:spMk id="10640" creationId="{75C533F2-849E-4522-BB66-187C063C0A1E}"/>
          </ac:spMkLst>
        </pc:spChg>
        <pc:spChg chg="mod">
          <ac:chgData name="Kolakowski, Artur" userId="9c34c8cc-b1df-44f6-bea5-dcf7a54ee35f" providerId="ADAL" clId="{3840EB45-74CA-49F5-8548-3DE287019A31}" dt="2022-12-08T10:52:11.058" v="23087" actId="790"/>
          <ac:spMkLst>
            <pc:docMk/>
            <pc:sldMk cId="3484757520" sldId="485"/>
            <ac:spMk id="10641" creationId="{0AF55C32-C043-42E7-9F1C-0B5F466FC214}"/>
          </ac:spMkLst>
        </pc:spChg>
        <pc:spChg chg="mod">
          <ac:chgData name="Kolakowski, Artur" userId="9c34c8cc-b1df-44f6-bea5-dcf7a54ee35f" providerId="ADAL" clId="{3840EB45-74CA-49F5-8548-3DE287019A31}" dt="2022-12-08T10:52:11.058" v="23088" actId="790"/>
          <ac:spMkLst>
            <pc:docMk/>
            <pc:sldMk cId="3484757520" sldId="485"/>
            <ac:spMk id="10642" creationId="{4FAECBC4-F424-47FE-A1E9-2108A803D598}"/>
          </ac:spMkLst>
        </pc:spChg>
        <pc:spChg chg="mod">
          <ac:chgData name="Kolakowski, Artur" userId="9c34c8cc-b1df-44f6-bea5-dcf7a54ee35f" providerId="ADAL" clId="{3840EB45-74CA-49F5-8548-3DE287019A31}" dt="2022-12-08T10:52:11.063" v="23089" actId="790"/>
          <ac:spMkLst>
            <pc:docMk/>
            <pc:sldMk cId="3484757520" sldId="485"/>
            <ac:spMk id="10643" creationId="{D26DC111-F3E0-47EF-997E-9A3F665DC06E}"/>
          </ac:spMkLst>
        </pc:spChg>
        <pc:spChg chg="mod">
          <ac:chgData name="Kolakowski, Artur" userId="9c34c8cc-b1df-44f6-bea5-dcf7a54ee35f" providerId="ADAL" clId="{3840EB45-74CA-49F5-8548-3DE287019A31}" dt="2022-12-08T10:52:11.063" v="23090" actId="790"/>
          <ac:spMkLst>
            <pc:docMk/>
            <pc:sldMk cId="3484757520" sldId="485"/>
            <ac:spMk id="10644" creationId="{82BE605A-A44F-450C-AC14-D275DBA3F074}"/>
          </ac:spMkLst>
        </pc:spChg>
        <pc:spChg chg="mod">
          <ac:chgData name="Kolakowski, Artur" userId="9c34c8cc-b1df-44f6-bea5-dcf7a54ee35f" providerId="ADAL" clId="{3840EB45-74CA-49F5-8548-3DE287019A31}" dt="2022-12-08T10:52:11.063" v="23091" actId="790"/>
          <ac:spMkLst>
            <pc:docMk/>
            <pc:sldMk cId="3484757520" sldId="485"/>
            <ac:spMk id="10645" creationId="{725EADDC-0484-4414-907A-42A2FF158DED}"/>
          </ac:spMkLst>
        </pc:spChg>
        <pc:spChg chg="mod">
          <ac:chgData name="Kolakowski, Artur" userId="9c34c8cc-b1df-44f6-bea5-dcf7a54ee35f" providerId="ADAL" clId="{3840EB45-74CA-49F5-8548-3DE287019A31}" dt="2022-12-08T10:52:11.063" v="23092" actId="790"/>
          <ac:spMkLst>
            <pc:docMk/>
            <pc:sldMk cId="3484757520" sldId="485"/>
            <ac:spMk id="10646" creationId="{EF7F0D77-75CE-4589-9AFE-96EE9D875C61}"/>
          </ac:spMkLst>
        </pc:spChg>
        <pc:spChg chg="mod">
          <ac:chgData name="Kolakowski, Artur" userId="9c34c8cc-b1df-44f6-bea5-dcf7a54ee35f" providerId="ADAL" clId="{3840EB45-74CA-49F5-8548-3DE287019A31}" dt="2022-12-08T10:52:11.068" v="23093" actId="790"/>
          <ac:spMkLst>
            <pc:docMk/>
            <pc:sldMk cId="3484757520" sldId="485"/>
            <ac:spMk id="10647" creationId="{ED9BA10A-1999-4186-AF6D-E299BB9FDF05}"/>
          </ac:spMkLst>
        </pc:spChg>
        <pc:spChg chg="mod">
          <ac:chgData name="Kolakowski, Artur" userId="9c34c8cc-b1df-44f6-bea5-dcf7a54ee35f" providerId="ADAL" clId="{3840EB45-74CA-49F5-8548-3DE287019A31}" dt="2022-12-08T10:52:11.068" v="23094" actId="790"/>
          <ac:spMkLst>
            <pc:docMk/>
            <pc:sldMk cId="3484757520" sldId="485"/>
            <ac:spMk id="10648" creationId="{81EB26D8-B7EA-436F-8285-82A75CF4B48A}"/>
          </ac:spMkLst>
        </pc:spChg>
        <pc:spChg chg="mod">
          <ac:chgData name="Kolakowski, Artur" userId="9c34c8cc-b1df-44f6-bea5-dcf7a54ee35f" providerId="ADAL" clId="{3840EB45-74CA-49F5-8548-3DE287019A31}" dt="2022-12-08T10:52:11.068" v="23095" actId="790"/>
          <ac:spMkLst>
            <pc:docMk/>
            <pc:sldMk cId="3484757520" sldId="485"/>
            <ac:spMk id="10649" creationId="{95EC3ACA-3B8A-4EB0-B8FF-88E7BFCBF43E}"/>
          </ac:spMkLst>
        </pc:spChg>
        <pc:spChg chg="mod">
          <ac:chgData name="Kolakowski, Artur" userId="9c34c8cc-b1df-44f6-bea5-dcf7a54ee35f" providerId="ADAL" clId="{3840EB45-74CA-49F5-8548-3DE287019A31}" dt="2022-12-08T10:52:11.068" v="23096" actId="790"/>
          <ac:spMkLst>
            <pc:docMk/>
            <pc:sldMk cId="3484757520" sldId="485"/>
            <ac:spMk id="10650" creationId="{77CBBEA1-1D84-47D1-B1A8-E45CEFED4C10}"/>
          </ac:spMkLst>
        </pc:spChg>
        <pc:spChg chg="mod">
          <ac:chgData name="Kolakowski, Artur" userId="9c34c8cc-b1df-44f6-bea5-dcf7a54ee35f" providerId="ADAL" clId="{3840EB45-74CA-49F5-8548-3DE287019A31}" dt="2022-12-08T10:52:11.068" v="23097" actId="790"/>
          <ac:spMkLst>
            <pc:docMk/>
            <pc:sldMk cId="3484757520" sldId="485"/>
            <ac:spMk id="10651" creationId="{CED7BEB1-6183-4D21-824F-1D40D0ED8377}"/>
          </ac:spMkLst>
        </pc:spChg>
        <pc:spChg chg="mod">
          <ac:chgData name="Kolakowski, Artur" userId="9c34c8cc-b1df-44f6-bea5-dcf7a54ee35f" providerId="ADAL" clId="{3840EB45-74CA-49F5-8548-3DE287019A31}" dt="2022-12-08T10:52:11.073" v="23098" actId="790"/>
          <ac:spMkLst>
            <pc:docMk/>
            <pc:sldMk cId="3484757520" sldId="485"/>
            <ac:spMk id="10652" creationId="{556A28AE-4973-413E-8EC3-8CB84252D4CD}"/>
          </ac:spMkLst>
        </pc:spChg>
        <pc:spChg chg="mod">
          <ac:chgData name="Kolakowski, Artur" userId="9c34c8cc-b1df-44f6-bea5-dcf7a54ee35f" providerId="ADAL" clId="{3840EB45-74CA-49F5-8548-3DE287019A31}" dt="2022-12-08T10:52:11.073" v="23099" actId="790"/>
          <ac:spMkLst>
            <pc:docMk/>
            <pc:sldMk cId="3484757520" sldId="485"/>
            <ac:spMk id="10653" creationId="{37AF4473-475C-4A28-89BC-E7AA9126FBAB}"/>
          </ac:spMkLst>
        </pc:spChg>
        <pc:spChg chg="mod">
          <ac:chgData name="Kolakowski, Artur" userId="9c34c8cc-b1df-44f6-bea5-dcf7a54ee35f" providerId="ADAL" clId="{3840EB45-74CA-49F5-8548-3DE287019A31}" dt="2022-12-08T10:52:11.073" v="23100" actId="790"/>
          <ac:spMkLst>
            <pc:docMk/>
            <pc:sldMk cId="3484757520" sldId="485"/>
            <ac:spMk id="10654" creationId="{2D6D2AE0-2695-4800-87DD-40C1ABB0ADC5}"/>
          </ac:spMkLst>
        </pc:spChg>
        <pc:spChg chg="mod">
          <ac:chgData name="Kolakowski, Artur" userId="9c34c8cc-b1df-44f6-bea5-dcf7a54ee35f" providerId="ADAL" clId="{3840EB45-74CA-49F5-8548-3DE287019A31}" dt="2022-12-08T10:52:11.078" v="23101" actId="790"/>
          <ac:spMkLst>
            <pc:docMk/>
            <pc:sldMk cId="3484757520" sldId="485"/>
            <ac:spMk id="10655" creationId="{1916DC89-F7F6-4807-892B-B4698058865B}"/>
          </ac:spMkLst>
        </pc:spChg>
        <pc:spChg chg="mod">
          <ac:chgData name="Kolakowski, Artur" userId="9c34c8cc-b1df-44f6-bea5-dcf7a54ee35f" providerId="ADAL" clId="{3840EB45-74CA-49F5-8548-3DE287019A31}" dt="2022-12-08T10:52:11.078" v="23102" actId="790"/>
          <ac:spMkLst>
            <pc:docMk/>
            <pc:sldMk cId="3484757520" sldId="485"/>
            <ac:spMk id="10656" creationId="{4FA56BB6-D10C-4A50-BB89-9D8B9B2FCB77}"/>
          </ac:spMkLst>
        </pc:spChg>
        <pc:spChg chg="mod">
          <ac:chgData name="Kolakowski, Artur" userId="9c34c8cc-b1df-44f6-bea5-dcf7a54ee35f" providerId="ADAL" clId="{3840EB45-74CA-49F5-8548-3DE287019A31}" dt="2022-12-08T10:52:11.078" v="23103" actId="790"/>
          <ac:spMkLst>
            <pc:docMk/>
            <pc:sldMk cId="3484757520" sldId="485"/>
            <ac:spMk id="10657" creationId="{2A0A09BC-6C42-4BF1-BD91-84ECE0798859}"/>
          </ac:spMkLst>
        </pc:spChg>
        <pc:spChg chg="mod">
          <ac:chgData name="Kolakowski, Artur" userId="9c34c8cc-b1df-44f6-bea5-dcf7a54ee35f" providerId="ADAL" clId="{3840EB45-74CA-49F5-8548-3DE287019A31}" dt="2022-12-08T10:52:11.083" v="23104" actId="790"/>
          <ac:spMkLst>
            <pc:docMk/>
            <pc:sldMk cId="3484757520" sldId="485"/>
            <ac:spMk id="10658" creationId="{C557E0E4-C54F-4284-8C09-C11B7894B563}"/>
          </ac:spMkLst>
        </pc:spChg>
        <pc:spChg chg="mod">
          <ac:chgData name="Kolakowski, Artur" userId="9c34c8cc-b1df-44f6-bea5-dcf7a54ee35f" providerId="ADAL" clId="{3840EB45-74CA-49F5-8548-3DE287019A31}" dt="2022-12-08T10:52:11.083" v="23105" actId="790"/>
          <ac:spMkLst>
            <pc:docMk/>
            <pc:sldMk cId="3484757520" sldId="485"/>
            <ac:spMk id="10659" creationId="{BFAD8F4C-7C5D-41BF-BCF7-17A26C1890DE}"/>
          </ac:spMkLst>
        </pc:spChg>
        <pc:spChg chg="mod">
          <ac:chgData name="Kolakowski, Artur" userId="9c34c8cc-b1df-44f6-bea5-dcf7a54ee35f" providerId="ADAL" clId="{3840EB45-74CA-49F5-8548-3DE287019A31}" dt="2022-12-08T10:52:11.083" v="23106" actId="790"/>
          <ac:spMkLst>
            <pc:docMk/>
            <pc:sldMk cId="3484757520" sldId="485"/>
            <ac:spMk id="10660" creationId="{8D73151A-606F-4F46-8CFC-1DF57A9270F5}"/>
          </ac:spMkLst>
        </pc:spChg>
        <pc:spChg chg="mod">
          <ac:chgData name="Kolakowski, Artur" userId="9c34c8cc-b1df-44f6-bea5-dcf7a54ee35f" providerId="ADAL" clId="{3840EB45-74CA-49F5-8548-3DE287019A31}" dt="2022-12-08T10:52:11.083" v="23107" actId="790"/>
          <ac:spMkLst>
            <pc:docMk/>
            <pc:sldMk cId="3484757520" sldId="485"/>
            <ac:spMk id="10661" creationId="{F255A9F1-9664-40A0-897F-9E8C83CA0C0F}"/>
          </ac:spMkLst>
        </pc:spChg>
        <pc:spChg chg="mod">
          <ac:chgData name="Kolakowski, Artur" userId="9c34c8cc-b1df-44f6-bea5-dcf7a54ee35f" providerId="ADAL" clId="{3840EB45-74CA-49F5-8548-3DE287019A31}" dt="2022-12-08T10:52:11.088" v="23108" actId="790"/>
          <ac:spMkLst>
            <pc:docMk/>
            <pc:sldMk cId="3484757520" sldId="485"/>
            <ac:spMk id="10662" creationId="{A004BB12-0DA1-4C1C-96E9-7A1577B08B66}"/>
          </ac:spMkLst>
        </pc:spChg>
        <pc:spChg chg="mod">
          <ac:chgData name="Kolakowski, Artur" userId="9c34c8cc-b1df-44f6-bea5-dcf7a54ee35f" providerId="ADAL" clId="{3840EB45-74CA-49F5-8548-3DE287019A31}" dt="2022-12-08T10:52:11.088" v="23109" actId="790"/>
          <ac:spMkLst>
            <pc:docMk/>
            <pc:sldMk cId="3484757520" sldId="485"/>
            <ac:spMk id="10663" creationId="{22BD9A38-598A-4E80-98D6-D31C6F39B507}"/>
          </ac:spMkLst>
        </pc:spChg>
        <pc:spChg chg="mod">
          <ac:chgData name="Kolakowski, Artur" userId="9c34c8cc-b1df-44f6-bea5-dcf7a54ee35f" providerId="ADAL" clId="{3840EB45-74CA-49F5-8548-3DE287019A31}" dt="2022-12-08T10:52:11.088" v="23110" actId="790"/>
          <ac:spMkLst>
            <pc:docMk/>
            <pc:sldMk cId="3484757520" sldId="485"/>
            <ac:spMk id="10664" creationId="{54266854-1B96-463A-A4D9-E748C5A1E123}"/>
          </ac:spMkLst>
        </pc:spChg>
        <pc:spChg chg="mod">
          <ac:chgData name="Kolakowski, Artur" userId="9c34c8cc-b1df-44f6-bea5-dcf7a54ee35f" providerId="ADAL" clId="{3840EB45-74CA-49F5-8548-3DE287019A31}" dt="2022-12-08T10:52:11.088" v="23111" actId="790"/>
          <ac:spMkLst>
            <pc:docMk/>
            <pc:sldMk cId="3484757520" sldId="485"/>
            <ac:spMk id="10665" creationId="{9E05618C-C74B-44A8-9E4F-B87D029B3B36}"/>
          </ac:spMkLst>
        </pc:spChg>
        <pc:spChg chg="mod">
          <ac:chgData name="Kolakowski, Artur" userId="9c34c8cc-b1df-44f6-bea5-dcf7a54ee35f" providerId="ADAL" clId="{3840EB45-74CA-49F5-8548-3DE287019A31}" dt="2022-12-08T10:52:11.093" v="23112" actId="790"/>
          <ac:spMkLst>
            <pc:docMk/>
            <pc:sldMk cId="3484757520" sldId="485"/>
            <ac:spMk id="10666" creationId="{182D0A33-5F2B-4CDF-BDED-72D55EF5C58A}"/>
          </ac:spMkLst>
        </pc:spChg>
        <pc:spChg chg="mod">
          <ac:chgData name="Kolakowski, Artur" userId="9c34c8cc-b1df-44f6-bea5-dcf7a54ee35f" providerId="ADAL" clId="{3840EB45-74CA-49F5-8548-3DE287019A31}" dt="2022-12-08T10:52:11.093" v="23113" actId="790"/>
          <ac:spMkLst>
            <pc:docMk/>
            <pc:sldMk cId="3484757520" sldId="485"/>
            <ac:spMk id="10667" creationId="{82F98EE9-A774-45D5-B07D-18129BCFF327}"/>
          </ac:spMkLst>
        </pc:spChg>
        <pc:spChg chg="mod">
          <ac:chgData name="Kolakowski, Artur" userId="9c34c8cc-b1df-44f6-bea5-dcf7a54ee35f" providerId="ADAL" clId="{3840EB45-74CA-49F5-8548-3DE287019A31}" dt="2022-12-08T10:52:11.093" v="23114" actId="790"/>
          <ac:spMkLst>
            <pc:docMk/>
            <pc:sldMk cId="3484757520" sldId="485"/>
            <ac:spMk id="10668" creationId="{0F459349-38C6-4AB1-9203-28DCB982BD12}"/>
          </ac:spMkLst>
        </pc:spChg>
        <pc:spChg chg="mod">
          <ac:chgData name="Kolakowski, Artur" userId="9c34c8cc-b1df-44f6-bea5-dcf7a54ee35f" providerId="ADAL" clId="{3840EB45-74CA-49F5-8548-3DE287019A31}" dt="2022-12-08T10:52:11.093" v="23115" actId="790"/>
          <ac:spMkLst>
            <pc:docMk/>
            <pc:sldMk cId="3484757520" sldId="485"/>
            <ac:spMk id="10669" creationId="{9390690F-E967-43B5-AB78-50457CE4E972}"/>
          </ac:spMkLst>
        </pc:spChg>
        <pc:spChg chg="mod">
          <ac:chgData name="Kolakowski, Artur" userId="9c34c8cc-b1df-44f6-bea5-dcf7a54ee35f" providerId="ADAL" clId="{3840EB45-74CA-49F5-8548-3DE287019A31}" dt="2022-12-08T10:52:11.098" v="23116" actId="790"/>
          <ac:spMkLst>
            <pc:docMk/>
            <pc:sldMk cId="3484757520" sldId="485"/>
            <ac:spMk id="10670" creationId="{6816E4F2-27CB-400F-8582-0F4E6935A25F}"/>
          </ac:spMkLst>
        </pc:spChg>
        <pc:spChg chg="mod">
          <ac:chgData name="Kolakowski, Artur" userId="9c34c8cc-b1df-44f6-bea5-dcf7a54ee35f" providerId="ADAL" clId="{3840EB45-74CA-49F5-8548-3DE287019A31}" dt="2022-12-08T10:52:11.098" v="23117" actId="790"/>
          <ac:spMkLst>
            <pc:docMk/>
            <pc:sldMk cId="3484757520" sldId="485"/>
            <ac:spMk id="10671" creationId="{5B8A99BF-90AB-4059-9B63-E52127ACB382}"/>
          </ac:spMkLst>
        </pc:spChg>
        <pc:spChg chg="mod">
          <ac:chgData name="Kolakowski, Artur" userId="9c34c8cc-b1df-44f6-bea5-dcf7a54ee35f" providerId="ADAL" clId="{3840EB45-74CA-49F5-8548-3DE287019A31}" dt="2022-12-08T10:52:11.098" v="23118" actId="790"/>
          <ac:spMkLst>
            <pc:docMk/>
            <pc:sldMk cId="3484757520" sldId="485"/>
            <ac:spMk id="10672" creationId="{0EB5AB47-2747-46AC-AB04-C1515720F57E}"/>
          </ac:spMkLst>
        </pc:spChg>
        <pc:spChg chg="mod">
          <ac:chgData name="Kolakowski, Artur" userId="9c34c8cc-b1df-44f6-bea5-dcf7a54ee35f" providerId="ADAL" clId="{3840EB45-74CA-49F5-8548-3DE287019A31}" dt="2022-12-08T10:52:11.098" v="23119" actId="790"/>
          <ac:spMkLst>
            <pc:docMk/>
            <pc:sldMk cId="3484757520" sldId="485"/>
            <ac:spMk id="10673" creationId="{9B9AC736-663A-4FB5-9BEC-7AB49113E8E5}"/>
          </ac:spMkLst>
        </pc:spChg>
        <pc:spChg chg="mod">
          <ac:chgData name="Kolakowski, Artur" userId="9c34c8cc-b1df-44f6-bea5-dcf7a54ee35f" providerId="ADAL" clId="{3840EB45-74CA-49F5-8548-3DE287019A31}" dt="2022-12-08T10:52:11.103" v="23120" actId="790"/>
          <ac:spMkLst>
            <pc:docMk/>
            <pc:sldMk cId="3484757520" sldId="485"/>
            <ac:spMk id="10674" creationId="{F996E5A7-1D86-482C-8853-D537D18A0D0E}"/>
          </ac:spMkLst>
        </pc:spChg>
        <pc:spChg chg="mod">
          <ac:chgData name="Kolakowski, Artur" userId="9c34c8cc-b1df-44f6-bea5-dcf7a54ee35f" providerId="ADAL" clId="{3840EB45-74CA-49F5-8548-3DE287019A31}" dt="2022-12-08T10:52:11.103" v="23121" actId="790"/>
          <ac:spMkLst>
            <pc:docMk/>
            <pc:sldMk cId="3484757520" sldId="485"/>
            <ac:spMk id="10675" creationId="{9DD8732D-4A59-4B4B-9A45-DEC95657FFB2}"/>
          </ac:spMkLst>
        </pc:spChg>
        <pc:spChg chg="mod">
          <ac:chgData name="Kolakowski, Artur" userId="9c34c8cc-b1df-44f6-bea5-dcf7a54ee35f" providerId="ADAL" clId="{3840EB45-74CA-49F5-8548-3DE287019A31}" dt="2022-12-08T10:52:11.103" v="23122" actId="790"/>
          <ac:spMkLst>
            <pc:docMk/>
            <pc:sldMk cId="3484757520" sldId="485"/>
            <ac:spMk id="10676" creationId="{FCD4F585-90B7-4E6E-AEA4-D6EEE6879B72}"/>
          </ac:spMkLst>
        </pc:spChg>
        <pc:spChg chg="mod">
          <ac:chgData name="Kolakowski, Artur" userId="9c34c8cc-b1df-44f6-bea5-dcf7a54ee35f" providerId="ADAL" clId="{3840EB45-74CA-49F5-8548-3DE287019A31}" dt="2022-12-08T10:52:11.103" v="23123" actId="790"/>
          <ac:spMkLst>
            <pc:docMk/>
            <pc:sldMk cId="3484757520" sldId="485"/>
            <ac:spMk id="10677" creationId="{B0258569-041F-493D-B3B9-3E8C4519B3AE}"/>
          </ac:spMkLst>
        </pc:spChg>
        <pc:spChg chg="mod">
          <ac:chgData name="Kolakowski, Artur" userId="9c34c8cc-b1df-44f6-bea5-dcf7a54ee35f" providerId="ADAL" clId="{3840EB45-74CA-49F5-8548-3DE287019A31}" dt="2022-12-08T10:52:11.108" v="23124" actId="790"/>
          <ac:spMkLst>
            <pc:docMk/>
            <pc:sldMk cId="3484757520" sldId="485"/>
            <ac:spMk id="10678" creationId="{5501AE56-8ABD-4F04-85A1-4A2D6C71D48B}"/>
          </ac:spMkLst>
        </pc:spChg>
        <pc:spChg chg="mod">
          <ac:chgData name="Kolakowski, Artur" userId="9c34c8cc-b1df-44f6-bea5-dcf7a54ee35f" providerId="ADAL" clId="{3840EB45-74CA-49F5-8548-3DE287019A31}" dt="2022-12-08T10:52:11.108" v="23125" actId="790"/>
          <ac:spMkLst>
            <pc:docMk/>
            <pc:sldMk cId="3484757520" sldId="485"/>
            <ac:spMk id="10679" creationId="{ACF5EEFE-4411-4C19-BEEC-05120860CF55}"/>
          </ac:spMkLst>
        </pc:spChg>
        <pc:spChg chg="mod">
          <ac:chgData name="Kolakowski, Artur" userId="9c34c8cc-b1df-44f6-bea5-dcf7a54ee35f" providerId="ADAL" clId="{3840EB45-74CA-49F5-8548-3DE287019A31}" dt="2022-12-08T10:52:11.108" v="23126" actId="790"/>
          <ac:spMkLst>
            <pc:docMk/>
            <pc:sldMk cId="3484757520" sldId="485"/>
            <ac:spMk id="10680" creationId="{D25219B5-4A7D-4A49-BD87-A026885D6DA7}"/>
          </ac:spMkLst>
        </pc:spChg>
        <pc:spChg chg="mod">
          <ac:chgData name="Kolakowski, Artur" userId="9c34c8cc-b1df-44f6-bea5-dcf7a54ee35f" providerId="ADAL" clId="{3840EB45-74CA-49F5-8548-3DE287019A31}" dt="2022-12-08T10:52:11.113" v="23127" actId="790"/>
          <ac:spMkLst>
            <pc:docMk/>
            <pc:sldMk cId="3484757520" sldId="485"/>
            <ac:spMk id="10681" creationId="{97A78231-4532-49CD-9E61-82F2A7CAEEEF}"/>
          </ac:spMkLst>
        </pc:spChg>
        <pc:spChg chg="mod">
          <ac:chgData name="Kolakowski, Artur" userId="9c34c8cc-b1df-44f6-bea5-dcf7a54ee35f" providerId="ADAL" clId="{3840EB45-74CA-49F5-8548-3DE287019A31}" dt="2022-12-08T10:52:11.113" v="23128" actId="790"/>
          <ac:spMkLst>
            <pc:docMk/>
            <pc:sldMk cId="3484757520" sldId="485"/>
            <ac:spMk id="10682" creationId="{872EA9AB-AB08-4F2C-9A26-25CA0F2B2C39}"/>
          </ac:spMkLst>
        </pc:spChg>
        <pc:spChg chg="mod">
          <ac:chgData name="Kolakowski, Artur" userId="9c34c8cc-b1df-44f6-bea5-dcf7a54ee35f" providerId="ADAL" clId="{3840EB45-74CA-49F5-8548-3DE287019A31}" dt="2022-12-08T10:52:11.113" v="23129" actId="790"/>
          <ac:spMkLst>
            <pc:docMk/>
            <pc:sldMk cId="3484757520" sldId="485"/>
            <ac:spMk id="10683" creationId="{1EA5C7B2-5380-4AFB-9102-1BC5B6CD47C7}"/>
          </ac:spMkLst>
        </pc:spChg>
        <pc:spChg chg="mod">
          <ac:chgData name="Kolakowski, Artur" userId="9c34c8cc-b1df-44f6-bea5-dcf7a54ee35f" providerId="ADAL" clId="{3840EB45-74CA-49F5-8548-3DE287019A31}" dt="2022-12-08T10:52:11.118" v="23130" actId="790"/>
          <ac:spMkLst>
            <pc:docMk/>
            <pc:sldMk cId="3484757520" sldId="485"/>
            <ac:spMk id="10684" creationId="{F313B94E-AC69-4EB8-A729-9CB24C10FD2C}"/>
          </ac:spMkLst>
        </pc:spChg>
        <pc:spChg chg="mod">
          <ac:chgData name="Kolakowski, Artur" userId="9c34c8cc-b1df-44f6-bea5-dcf7a54ee35f" providerId="ADAL" clId="{3840EB45-74CA-49F5-8548-3DE287019A31}" dt="2022-12-08T10:52:11.118" v="23131" actId="790"/>
          <ac:spMkLst>
            <pc:docMk/>
            <pc:sldMk cId="3484757520" sldId="485"/>
            <ac:spMk id="10685" creationId="{4AAB1748-2109-46B3-A699-32EA854D072A}"/>
          </ac:spMkLst>
        </pc:spChg>
        <pc:spChg chg="mod">
          <ac:chgData name="Kolakowski, Artur" userId="9c34c8cc-b1df-44f6-bea5-dcf7a54ee35f" providerId="ADAL" clId="{3840EB45-74CA-49F5-8548-3DE287019A31}" dt="2022-12-08T10:52:11.118" v="23132" actId="790"/>
          <ac:spMkLst>
            <pc:docMk/>
            <pc:sldMk cId="3484757520" sldId="485"/>
            <ac:spMk id="10686" creationId="{3B84F858-0657-412E-A935-B234822A011A}"/>
          </ac:spMkLst>
        </pc:spChg>
        <pc:spChg chg="mod">
          <ac:chgData name="Kolakowski, Artur" userId="9c34c8cc-b1df-44f6-bea5-dcf7a54ee35f" providerId="ADAL" clId="{3840EB45-74CA-49F5-8548-3DE287019A31}" dt="2022-12-08T10:52:11.118" v="23133" actId="790"/>
          <ac:spMkLst>
            <pc:docMk/>
            <pc:sldMk cId="3484757520" sldId="485"/>
            <ac:spMk id="10687" creationId="{BF9BD71D-2C83-467B-BA16-C91DF5C9A42D}"/>
          </ac:spMkLst>
        </pc:spChg>
        <pc:spChg chg="mod">
          <ac:chgData name="Kolakowski, Artur" userId="9c34c8cc-b1df-44f6-bea5-dcf7a54ee35f" providerId="ADAL" clId="{3840EB45-74CA-49F5-8548-3DE287019A31}" dt="2022-12-08T10:52:11.118" v="23134" actId="790"/>
          <ac:spMkLst>
            <pc:docMk/>
            <pc:sldMk cId="3484757520" sldId="485"/>
            <ac:spMk id="10688" creationId="{EADEB005-572D-494E-A3E0-05C0011FA13B}"/>
          </ac:spMkLst>
        </pc:spChg>
        <pc:spChg chg="mod">
          <ac:chgData name="Kolakowski, Artur" userId="9c34c8cc-b1df-44f6-bea5-dcf7a54ee35f" providerId="ADAL" clId="{3840EB45-74CA-49F5-8548-3DE287019A31}" dt="2022-12-08T10:52:11.123" v="23135" actId="790"/>
          <ac:spMkLst>
            <pc:docMk/>
            <pc:sldMk cId="3484757520" sldId="485"/>
            <ac:spMk id="10689" creationId="{6B680A17-8D62-4642-8807-C7AEA538FD5D}"/>
          </ac:spMkLst>
        </pc:spChg>
        <pc:spChg chg="mod">
          <ac:chgData name="Kolakowski, Artur" userId="9c34c8cc-b1df-44f6-bea5-dcf7a54ee35f" providerId="ADAL" clId="{3840EB45-74CA-49F5-8548-3DE287019A31}" dt="2022-12-08T10:52:11.123" v="23136" actId="790"/>
          <ac:spMkLst>
            <pc:docMk/>
            <pc:sldMk cId="3484757520" sldId="485"/>
            <ac:spMk id="10690" creationId="{764E0375-B8B3-454A-9A78-4575DF0ACAD1}"/>
          </ac:spMkLst>
        </pc:spChg>
        <pc:spChg chg="mod">
          <ac:chgData name="Kolakowski, Artur" userId="9c34c8cc-b1df-44f6-bea5-dcf7a54ee35f" providerId="ADAL" clId="{3840EB45-74CA-49F5-8548-3DE287019A31}" dt="2022-12-08T10:52:11.128" v="23137" actId="790"/>
          <ac:spMkLst>
            <pc:docMk/>
            <pc:sldMk cId="3484757520" sldId="485"/>
            <ac:spMk id="10691" creationId="{3D8D4794-9A3C-4BDF-8726-64C58A923E6C}"/>
          </ac:spMkLst>
        </pc:spChg>
        <pc:spChg chg="mod">
          <ac:chgData name="Kolakowski, Artur" userId="9c34c8cc-b1df-44f6-bea5-dcf7a54ee35f" providerId="ADAL" clId="{3840EB45-74CA-49F5-8548-3DE287019A31}" dt="2022-12-08T10:52:11.129" v="23138" actId="790"/>
          <ac:spMkLst>
            <pc:docMk/>
            <pc:sldMk cId="3484757520" sldId="485"/>
            <ac:spMk id="10692" creationId="{0B3B9DEA-E811-4033-80BA-9958E9A33A39}"/>
          </ac:spMkLst>
        </pc:spChg>
        <pc:spChg chg="mod">
          <ac:chgData name="Kolakowski, Artur" userId="9c34c8cc-b1df-44f6-bea5-dcf7a54ee35f" providerId="ADAL" clId="{3840EB45-74CA-49F5-8548-3DE287019A31}" dt="2022-12-08T10:52:11.129" v="23139" actId="790"/>
          <ac:spMkLst>
            <pc:docMk/>
            <pc:sldMk cId="3484757520" sldId="485"/>
            <ac:spMk id="10693" creationId="{1B85A476-3547-4842-A442-7D13F28FB2D6}"/>
          </ac:spMkLst>
        </pc:spChg>
        <pc:spChg chg="mod">
          <ac:chgData name="Kolakowski, Artur" userId="9c34c8cc-b1df-44f6-bea5-dcf7a54ee35f" providerId="ADAL" clId="{3840EB45-74CA-49F5-8548-3DE287019A31}" dt="2022-12-08T10:52:11.129" v="23140" actId="790"/>
          <ac:spMkLst>
            <pc:docMk/>
            <pc:sldMk cId="3484757520" sldId="485"/>
            <ac:spMk id="10694" creationId="{D91C3C1B-DDDC-416D-AE2A-109021150334}"/>
          </ac:spMkLst>
        </pc:spChg>
        <pc:spChg chg="mod">
          <ac:chgData name="Kolakowski, Artur" userId="9c34c8cc-b1df-44f6-bea5-dcf7a54ee35f" providerId="ADAL" clId="{3840EB45-74CA-49F5-8548-3DE287019A31}" dt="2022-12-08T10:52:11.133" v="23141" actId="790"/>
          <ac:spMkLst>
            <pc:docMk/>
            <pc:sldMk cId="3484757520" sldId="485"/>
            <ac:spMk id="10695" creationId="{3598E753-A686-4A6E-9CF5-1121380E1AAA}"/>
          </ac:spMkLst>
        </pc:spChg>
        <pc:spChg chg="mod">
          <ac:chgData name="Kolakowski, Artur" userId="9c34c8cc-b1df-44f6-bea5-dcf7a54ee35f" providerId="ADAL" clId="{3840EB45-74CA-49F5-8548-3DE287019A31}" dt="2022-12-08T10:52:11.133" v="23142" actId="790"/>
          <ac:spMkLst>
            <pc:docMk/>
            <pc:sldMk cId="3484757520" sldId="485"/>
            <ac:spMk id="10696" creationId="{A40640D8-75E4-454B-91DE-BF759763E39D}"/>
          </ac:spMkLst>
        </pc:spChg>
        <pc:spChg chg="mod">
          <ac:chgData name="Kolakowski, Artur" userId="9c34c8cc-b1df-44f6-bea5-dcf7a54ee35f" providerId="ADAL" clId="{3840EB45-74CA-49F5-8548-3DE287019A31}" dt="2022-12-08T10:52:11.133" v="23143" actId="790"/>
          <ac:spMkLst>
            <pc:docMk/>
            <pc:sldMk cId="3484757520" sldId="485"/>
            <ac:spMk id="10697" creationId="{546D4671-F398-4D3C-8E86-9FE2AC149142}"/>
          </ac:spMkLst>
        </pc:spChg>
        <pc:spChg chg="mod">
          <ac:chgData name="Kolakowski, Artur" userId="9c34c8cc-b1df-44f6-bea5-dcf7a54ee35f" providerId="ADAL" clId="{3840EB45-74CA-49F5-8548-3DE287019A31}" dt="2022-12-08T10:52:11.133" v="23144" actId="790"/>
          <ac:spMkLst>
            <pc:docMk/>
            <pc:sldMk cId="3484757520" sldId="485"/>
            <ac:spMk id="10698" creationId="{5FBCA1EA-5F94-4CDC-94CD-3B04A3F874F1}"/>
          </ac:spMkLst>
        </pc:spChg>
        <pc:spChg chg="mod">
          <ac:chgData name="Kolakowski, Artur" userId="9c34c8cc-b1df-44f6-bea5-dcf7a54ee35f" providerId="ADAL" clId="{3840EB45-74CA-49F5-8548-3DE287019A31}" dt="2022-12-08T10:52:11.137" v="23145" actId="790"/>
          <ac:spMkLst>
            <pc:docMk/>
            <pc:sldMk cId="3484757520" sldId="485"/>
            <ac:spMk id="10699" creationId="{EA07EE35-B9AE-4B04-ABF0-1E1E8E6D37CE}"/>
          </ac:spMkLst>
        </pc:spChg>
        <pc:spChg chg="mod">
          <ac:chgData name="Kolakowski, Artur" userId="9c34c8cc-b1df-44f6-bea5-dcf7a54ee35f" providerId="ADAL" clId="{3840EB45-74CA-49F5-8548-3DE287019A31}" dt="2022-12-08T10:52:11.137" v="23146" actId="790"/>
          <ac:spMkLst>
            <pc:docMk/>
            <pc:sldMk cId="3484757520" sldId="485"/>
            <ac:spMk id="10700" creationId="{DA895C1C-9ACC-4E9F-80BC-DA5B14362082}"/>
          </ac:spMkLst>
        </pc:spChg>
        <pc:spChg chg="mod">
          <ac:chgData name="Kolakowski, Artur" userId="9c34c8cc-b1df-44f6-bea5-dcf7a54ee35f" providerId="ADAL" clId="{3840EB45-74CA-49F5-8548-3DE287019A31}" dt="2022-12-08T10:52:11.137" v="23147" actId="790"/>
          <ac:spMkLst>
            <pc:docMk/>
            <pc:sldMk cId="3484757520" sldId="485"/>
            <ac:spMk id="10701" creationId="{C3DE9E3C-26B3-4E9E-B91F-E52C6919B854}"/>
          </ac:spMkLst>
        </pc:spChg>
        <pc:spChg chg="mod">
          <ac:chgData name="Kolakowski, Artur" userId="9c34c8cc-b1df-44f6-bea5-dcf7a54ee35f" providerId="ADAL" clId="{3840EB45-74CA-49F5-8548-3DE287019A31}" dt="2022-12-08T10:52:11.137" v="23148" actId="790"/>
          <ac:spMkLst>
            <pc:docMk/>
            <pc:sldMk cId="3484757520" sldId="485"/>
            <ac:spMk id="10702" creationId="{D28D8E33-39A9-4398-B370-B41DE6C2C076}"/>
          </ac:spMkLst>
        </pc:spChg>
        <pc:spChg chg="mod">
          <ac:chgData name="Kolakowski, Artur" userId="9c34c8cc-b1df-44f6-bea5-dcf7a54ee35f" providerId="ADAL" clId="{3840EB45-74CA-49F5-8548-3DE287019A31}" dt="2022-12-08T10:52:11.142" v="23149" actId="790"/>
          <ac:spMkLst>
            <pc:docMk/>
            <pc:sldMk cId="3484757520" sldId="485"/>
            <ac:spMk id="10703" creationId="{0776EB58-3D82-44D1-9B8A-1F0E6100B5C8}"/>
          </ac:spMkLst>
        </pc:spChg>
        <pc:spChg chg="mod">
          <ac:chgData name="Kolakowski, Artur" userId="9c34c8cc-b1df-44f6-bea5-dcf7a54ee35f" providerId="ADAL" clId="{3840EB45-74CA-49F5-8548-3DE287019A31}" dt="2022-12-08T10:52:11.142" v="23150" actId="790"/>
          <ac:spMkLst>
            <pc:docMk/>
            <pc:sldMk cId="3484757520" sldId="485"/>
            <ac:spMk id="10704" creationId="{ED481D1E-0EF4-4BB5-8A6A-24D41BA9424C}"/>
          </ac:spMkLst>
        </pc:spChg>
        <pc:spChg chg="mod">
          <ac:chgData name="Kolakowski, Artur" userId="9c34c8cc-b1df-44f6-bea5-dcf7a54ee35f" providerId="ADAL" clId="{3840EB45-74CA-49F5-8548-3DE287019A31}" dt="2022-12-08T10:52:11.147" v="23151" actId="790"/>
          <ac:spMkLst>
            <pc:docMk/>
            <pc:sldMk cId="3484757520" sldId="485"/>
            <ac:spMk id="10705" creationId="{F476CC65-4EB4-47D4-B611-25EE546D6E92}"/>
          </ac:spMkLst>
        </pc:spChg>
        <pc:spChg chg="mod">
          <ac:chgData name="Kolakowski, Artur" userId="9c34c8cc-b1df-44f6-bea5-dcf7a54ee35f" providerId="ADAL" clId="{3840EB45-74CA-49F5-8548-3DE287019A31}" dt="2022-12-08T10:52:11.147" v="23152" actId="790"/>
          <ac:spMkLst>
            <pc:docMk/>
            <pc:sldMk cId="3484757520" sldId="485"/>
            <ac:spMk id="10706" creationId="{EE445677-0104-47C8-B6EF-6DF679725B60}"/>
          </ac:spMkLst>
        </pc:spChg>
        <pc:spChg chg="mod">
          <ac:chgData name="Kolakowski, Artur" userId="9c34c8cc-b1df-44f6-bea5-dcf7a54ee35f" providerId="ADAL" clId="{3840EB45-74CA-49F5-8548-3DE287019A31}" dt="2022-12-08T10:52:11.147" v="23153" actId="790"/>
          <ac:spMkLst>
            <pc:docMk/>
            <pc:sldMk cId="3484757520" sldId="485"/>
            <ac:spMk id="10707" creationId="{28D95E02-2E13-4733-9E35-DF4FC57A6E58}"/>
          </ac:spMkLst>
        </pc:spChg>
        <pc:spChg chg="mod">
          <ac:chgData name="Kolakowski, Artur" userId="9c34c8cc-b1df-44f6-bea5-dcf7a54ee35f" providerId="ADAL" clId="{3840EB45-74CA-49F5-8548-3DE287019A31}" dt="2022-12-08T10:52:11.147" v="23154" actId="790"/>
          <ac:spMkLst>
            <pc:docMk/>
            <pc:sldMk cId="3484757520" sldId="485"/>
            <ac:spMk id="10708" creationId="{7C6599AB-A1B2-4079-B282-519C6E2C1706}"/>
          </ac:spMkLst>
        </pc:spChg>
        <pc:spChg chg="mod">
          <ac:chgData name="Kolakowski, Artur" userId="9c34c8cc-b1df-44f6-bea5-dcf7a54ee35f" providerId="ADAL" clId="{3840EB45-74CA-49F5-8548-3DE287019A31}" dt="2022-12-08T10:52:11.152" v="23155" actId="790"/>
          <ac:spMkLst>
            <pc:docMk/>
            <pc:sldMk cId="3484757520" sldId="485"/>
            <ac:spMk id="10709" creationId="{6091F862-7D7E-47F5-8D9C-4B657DF4867A}"/>
          </ac:spMkLst>
        </pc:spChg>
        <pc:spChg chg="mod">
          <ac:chgData name="Kolakowski, Artur" userId="9c34c8cc-b1df-44f6-bea5-dcf7a54ee35f" providerId="ADAL" clId="{3840EB45-74CA-49F5-8548-3DE287019A31}" dt="2022-12-08T10:52:11.152" v="23156" actId="790"/>
          <ac:spMkLst>
            <pc:docMk/>
            <pc:sldMk cId="3484757520" sldId="485"/>
            <ac:spMk id="10710" creationId="{32D583D1-F567-4434-9FAD-9A4A3AEDB546}"/>
          </ac:spMkLst>
        </pc:spChg>
        <pc:spChg chg="mod">
          <ac:chgData name="Kolakowski, Artur" userId="9c34c8cc-b1df-44f6-bea5-dcf7a54ee35f" providerId="ADAL" clId="{3840EB45-74CA-49F5-8548-3DE287019A31}" dt="2022-12-08T10:52:11.152" v="23157" actId="790"/>
          <ac:spMkLst>
            <pc:docMk/>
            <pc:sldMk cId="3484757520" sldId="485"/>
            <ac:spMk id="10711" creationId="{5F273377-5132-4394-BBF2-5028100A7FB1}"/>
          </ac:spMkLst>
        </pc:spChg>
        <pc:spChg chg="mod">
          <ac:chgData name="Kolakowski, Artur" userId="9c34c8cc-b1df-44f6-bea5-dcf7a54ee35f" providerId="ADAL" clId="{3840EB45-74CA-49F5-8548-3DE287019A31}" dt="2022-12-08T10:52:11.157" v="23158" actId="790"/>
          <ac:spMkLst>
            <pc:docMk/>
            <pc:sldMk cId="3484757520" sldId="485"/>
            <ac:spMk id="10712" creationId="{B9AF8D45-283E-47D3-9080-9F7BD380CB85}"/>
          </ac:spMkLst>
        </pc:spChg>
        <pc:spChg chg="mod">
          <ac:chgData name="Kolakowski, Artur" userId="9c34c8cc-b1df-44f6-bea5-dcf7a54ee35f" providerId="ADAL" clId="{3840EB45-74CA-49F5-8548-3DE287019A31}" dt="2022-12-08T10:52:11.157" v="23159" actId="790"/>
          <ac:spMkLst>
            <pc:docMk/>
            <pc:sldMk cId="3484757520" sldId="485"/>
            <ac:spMk id="10713" creationId="{81F6E8AF-FA01-41E5-848F-DE3DA289E32C}"/>
          </ac:spMkLst>
        </pc:spChg>
        <pc:spChg chg="mod">
          <ac:chgData name="Kolakowski, Artur" userId="9c34c8cc-b1df-44f6-bea5-dcf7a54ee35f" providerId="ADAL" clId="{3840EB45-74CA-49F5-8548-3DE287019A31}" dt="2022-12-08T10:52:11.157" v="23160" actId="790"/>
          <ac:spMkLst>
            <pc:docMk/>
            <pc:sldMk cId="3484757520" sldId="485"/>
            <ac:spMk id="10714" creationId="{33EF4C99-EF6F-4BAE-B56D-4C0F00C8CD12}"/>
          </ac:spMkLst>
        </pc:spChg>
        <pc:spChg chg="mod">
          <ac:chgData name="Kolakowski, Artur" userId="9c34c8cc-b1df-44f6-bea5-dcf7a54ee35f" providerId="ADAL" clId="{3840EB45-74CA-49F5-8548-3DE287019A31}" dt="2022-12-08T10:52:11.162" v="23161" actId="790"/>
          <ac:spMkLst>
            <pc:docMk/>
            <pc:sldMk cId="3484757520" sldId="485"/>
            <ac:spMk id="10715" creationId="{3C705944-BBDF-41E6-9910-8FA1FEC7D8C6}"/>
          </ac:spMkLst>
        </pc:spChg>
        <pc:spChg chg="mod">
          <ac:chgData name="Kolakowski, Artur" userId="9c34c8cc-b1df-44f6-bea5-dcf7a54ee35f" providerId="ADAL" clId="{3840EB45-74CA-49F5-8548-3DE287019A31}" dt="2022-12-08T10:52:11.162" v="23162" actId="790"/>
          <ac:spMkLst>
            <pc:docMk/>
            <pc:sldMk cId="3484757520" sldId="485"/>
            <ac:spMk id="10716" creationId="{6B7A19CA-4D21-4E71-8247-AFE4773047BA}"/>
          </ac:spMkLst>
        </pc:spChg>
        <pc:spChg chg="mod">
          <ac:chgData name="Kolakowski, Artur" userId="9c34c8cc-b1df-44f6-bea5-dcf7a54ee35f" providerId="ADAL" clId="{3840EB45-74CA-49F5-8548-3DE287019A31}" dt="2022-12-08T10:52:11.162" v="23163" actId="790"/>
          <ac:spMkLst>
            <pc:docMk/>
            <pc:sldMk cId="3484757520" sldId="485"/>
            <ac:spMk id="10717" creationId="{172CCE53-B316-4DCB-B0E7-635A23371AFC}"/>
          </ac:spMkLst>
        </pc:spChg>
        <pc:spChg chg="mod">
          <ac:chgData name="Kolakowski, Artur" userId="9c34c8cc-b1df-44f6-bea5-dcf7a54ee35f" providerId="ADAL" clId="{3840EB45-74CA-49F5-8548-3DE287019A31}" dt="2022-12-08T10:52:11.162" v="23164" actId="790"/>
          <ac:spMkLst>
            <pc:docMk/>
            <pc:sldMk cId="3484757520" sldId="485"/>
            <ac:spMk id="10718" creationId="{C28DC132-2276-4490-8804-B119CC514919}"/>
          </ac:spMkLst>
        </pc:spChg>
        <pc:spChg chg="mod">
          <ac:chgData name="Kolakowski, Artur" userId="9c34c8cc-b1df-44f6-bea5-dcf7a54ee35f" providerId="ADAL" clId="{3840EB45-74CA-49F5-8548-3DE287019A31}" dt="2022-12-08T10:52:11.167" v="23165" actId="790"/>
          <ac:spMkLst>
            <pc:docMk/>
            <pc:sldMk cId="3484757520" sldId="485"/>
            <ac:spMk id="10719" creationId="{8E94438E-9634-4807-8048-306D5C58B17D}"/>
          </ac:spMkLst>
        </pc:spChg>
        <pc:spChg chg="mod">
          <ac:chgData name="Kolakowski, Artur" userId="9c34c8cc-b1df-44f6-bea5-dcf7a54ee35f" providerId="ADAL" clId="{3840EB45-74CA-49F5-8548-3DE287019A31}" dt="2022-12-08T10:52:11.167" v="23166" actId="790"/>
          <ac:spMkLst>
            <pc:docMk/>
            <pc:sldMk cId="3484757520" sldId="485"/>
            <ac:spMk id="10720" creationId="{C6D1AE23-F5C9-48E0-8622-7838C887B4D5}"/>
          </ac:spMkLst>
        </pc:spChg>
        <pc:spChg chg="mod">
          <ac:chgData name="Kolakowski, Artur" userId="9c34c8cc-b1df-44f6-bea5-dcf7a54ee35f" providerId="ADAL" clId="{3840EB45-74CA-49F5-8548-3DE287019A31}" dt="2022-12-08T10:52:11.167" v="23167" actId="790"/>
          <ac:spMkLst>
            <pc:docMk/>
            <pc:sldMk cId="3484757520" sldId="485"/>
            <ac:spMk id="10721" creationId="{7077F121-EC25-41BE-93B4-9700D380D8A2}"/>
          </ac:spMkLst>
        </pc:spChg>
        <pc:spChg chg="mod">
          <ac:chgData name="Kolakowski, Artur" userId="9c34c8cc-b1df-44f6-bea5-dcf7a54ee35f" providerId="ADAL" clId="{3840EB45-74CA-49F5-8548-3DE287019A31}" dt="2022-12-08T10:52:11.167" v="23168" actId="790"/>
          <ac:spMkLst>
            <pc:docMk/>
            <pc:sldMk cId="3484757520" sldId="485"/>
            <ac:spMk id="10722" creationId="{70CA114E-6E30-44FB-B36A-BD887DB589DE}"/>
          </ac:spMkLst>
        </pc:spChg>
        <pc:spChg chg="mod">
          <ac:chgData name="Kolakowski, Artur" userId="9c34c8cc-b1df-44f6-bea5-dcf7a54ee35f" providerId="ADAL" clId="{3840EB45-74CA-49F5-8548-3DE287019A31}" dt="2022-12-08T10:52:11.167" v="23169" actId="790"/>
          <ac:spMkLst>
            <pc:docMk/>
            <pc:sldMk cId="3484757520" sldId="485"/>
            <ac:spMk id="10723" creationId="{09FB5F6B-240C-4C09-A3B0-39E6E8932D44}"/>
          </ac:spMkLst>
        </pc:spChg>
        <pc:spChg chg="mod">
          <ac:chgData name="Kolakowski, Artur" userId="9c34c8cc-b1df-44f6-bea5-dcf7a54ee35f" providerId="ADAL" clId="{3840EB45-74CA-49F5-8548-3DE287019A31}" dt="2022-12-08T10:52:11.172" v="23170" actId="790"/>
          <ac:spMkLst>
            <pc:docMk/>
            <pc:sldMk cId="3484757520" sldId="485"/>
            <ac:spMk id="10724" creationId="{316A57D1-B8F4-4B38-A841-B6428A845EF3}"/>
          </ac:spMkLst>
        </pc:spChg>
        <pc:spChg chg="mod">
          <ac:chgData name="Kolakowski, Artur" userId="9c34c8cc-b1df-44f6-bea5-dcf7a54ee35f" providerId="ADAL" clId="{3840EB45-74CA-49F5-8548-3DE287019A31}" dt="2022-12-08T10:52:11.172" v="23171" actId="790"/>
          <ac:spMkLst>
            <pc:docMk/>
            <pc:sldMk cId="3484757520" sldId="485"/>
            <ac:spMk id="10725" creationId="{0D6F60C1-E123-4FEA-A45A-C5DCFBBD8B51}"/>
          </ac:spMkLst>
        </pc:spChg>
        <pc:spChg chg="mod">
          <ac:chgData name="Kolakowski, Artur" userId="9c34c8cc-b1df-44f6-bea5-dcf7a54ee35f" providerId="ADAL" clId="{3840EB45-74CA-49F5-8548-3DE287019A31}" dt="2022-12-08T10:52:11.172" v="23172" actId="790"/>
          <ac:spMkLst>
            <pc:docMk/>
            <pc:sldMk cId="3484757520" sldId="485"/>
            <ac:spMk id="10726" creationId="{CED7B0FA-DECE-4C57-8CA6-004B8AEBF727}"/>
          </ac:spMkLst>
        </pc:spChg>
        <pc:spChg chg="mod">
          <ac:chgData name="Kolakowski, Artur" userId="9c34c8cc-b1df-44f6-bea5-dcf7a54ee35f" providerId="ADAL" clId="{3840EB45-74CA-49F5-8548-3DE287019A31}" dt="2022-12-08T10:52:11.177" v="23173" actId="790"/>
          <ac:spMkLst>
            <pc:docMk/>
            <pc:sldMk cId="3484757520" sldId="485"/>
            <ac:spMk id="10727" creationId="{24EAA4DE-A370-44DA-A2B1-56FAEEF5CAE2}"/>
          </ac:spMkLst>
        </pc:spChg>
        <pc:spChg chg="mod">
          <ac:chgData name="Kolakowski, Artur" userId="9c34c8cc-b1df-44f6-bea5-dcf7a54ee35f" providerId="ADAL" clId="{3840EB45-74CA-49F5-8548-3DE287019A31}" dt="2022-12-08T10:52:11.177" v="23174" actId="790"/>
          <ac:spMkLst>
            <pc:docMk/>
            <pc:sldMk cId="3484757520" sldId="485"/>
            <ac:spMk id="10728" creationId="{E2F29F77-69AF-416F-B115-B0F93757D669}"/>
          </ac:spMkLst>
        </pc:spChg>
        <pc:spChg chg="mod">
          <ac:chgData name="Kolakowski, Artur" userId="9c34c8cc-b1df-44f6-bea5-dcf7a54ee35f" providerId="ADAL" clId="{3840EB45-74CA-49F5-8548-3DE287019A31}" dt="2022-12-08T10:52:11.177" v="23175" actId="790"/>
          <ac:spMkLst>
            <pc:docMk/>
            <pc:sldMk cId="3484757520" sldId="485"/>
            <ac:spMk id="10729" creationId="{3BB03A96-9151-4C96-A11C-2444AE61CEC8}"/>
          </ac:spMkLst>
        </pc:spChg>
        <pc:spChg chg="mod">
          <ac:chgData name="Kolakowski, Artur" userId="9c34c8cc-b1df-44f6-bea5-dcf7a54ee35f" providerId="ADAL" clId="{3840EB45-74CA-49F5-8548-3DE287019A31}" dt="2022-12-08T10:52:11.182" v="23176" actId="790"/>
          <ac:spMkLst>
            <pc:docMk/>
            <pc:sldMk cId="3484757520" sldId="485"/>
            <ac:spMk id="10730" creationId="{7E35E0B3-1CFA-4446-A1DF-912F474B7B6E}"/>
          </ac:spMkLst>
        </pc:spChg>
        <pc:spChg chg="mod">
          <ac:chgData name="Kolakowski, Artur" userId="9c34c8cc-b1df-44f6-bea5-dcf7a54ee35f" providerId="ADAL" clId="{3840EB45-74CA-49F5-8548-3DE287019A31}" dt="2022-12-08T10:52:11.182" v="23177" actId="790"/>
          <ac:spMkLst>
            <pc:docMk/>
            <pc:sldMk cId="3484757520" sldId="485"/>
            <ac:spMk id="10731" creationId="{8ACADED6-1DA2-4041-924C-43B07E3C51A1}"/>
          </ac:spMkLst>
        </pc:spChg>
        <pc:spChg chg="mod">
          <ac:chgData name="Kolakowski, Artur" userId="9c34c8cc-b1df-44f6-bea5-dcf7a54ee35f" providerId="ADAL" clId="{3840EB45-74CA-49F5-8548-3DE287019A31}" dt="2022-12-08T10:52:11.182" v="23178" actId="790"/>
          <ac:spMkLst>
            <pc:docMk/>
            <pc:sldMk cId="3484757520" sldId="485"/>
            <ac:spMk id="10732" creationId="{D1D05F2F-FA03-4317-BB92-B66F720C140A}"/>
          </ac:spMkLst>
        </pc:spChg>
        <pc:spChg chg="mod">
          <ac:chgData name="Kolakowski, Artur" userId="9c34c8cc-b1df-44f6-bea5-dcf7a54ee35f" providerId="ADAL" clId="{3840EB45-74CA-49F5-8548-3DE287019A31}" dt="2022-12-08T10:52:11.182" v="23179" actId="790"/>
          <ac:spMkLst>
            <pc:docMk/>
            <pc:sldMk cId="3484757520" sldId="485"/>
            <ac:spMk id="10733" creationId="{23334CBA-766E-4F29-9B93-010FEE8D206B}"/>
          </ac:spMkLst>
        </pc:spChg>
        <pc:spChg chg="mod">
          <ac:chgData name="Kolakowski, Artur" userId="9c34c8cc-b1df-44f6-bea5-dcf7a54ee35f" providerId="ADAL" clId="{3840EB45-74CA-49F5-8548-3DE287019A31}" dt="2022-12-08T10:52:11.187" v="23180" actId="790"/>
          <ac:spMkLst>
            <pc:docMk/>
            <pc:sldMk cId="3484757520" sldId="485"/>
            <ac:spMk id="10734" creationId="{EA44A7B0-2F70-4167-9AC2-F1A6566AEF34}"/>
          </ac:spMkLst>
        </pc:spChg>
        <pc:spChg chg="mod">
          <ac:chgData name="Kolakowski, Artur" userId="9c34c8cc-b1df-44f6-bea5-dcf7a54ee35f" providerId="ADAL" clId="{3840EB45-74CA-49F5-8548-3DE287019A31}" dt="2022-12-08T10:52:11.187" v="23181" actId="790"/>
          <ac:spMkLst>
            <pc:docMk/>
            <pc:sldMk cId="3484757520" sldId="485"/>
            <ac:spMk id="10735" creationId="{7F680EA4-E2AA-4BE1-BDF0-41632AAAB829}"/>
          </ac:spMkLst>
        </pc:spChg>
        <pc:spChg chg="mod">
          <ac:chgData name="Kolakowski, Artur" userId="9c34c8cc-b1df-44f6-bea5-dcf7a54ee35f" providerId="ADAL" clId="{3840EB45-74CA-49F5-8548-3DE287019A31}" dt="2022-12-08T10:52:11.187" v="23182" actId="790"/>
          <ac:spMkLst>
            <pc:docMk/>
            <pc:sldMk cId="3484757520" sldId="485"/>
            <ac:spMk id="10736" creationId="{8C7C50ED-A4FA-4C0B-9C27-2D9478E192C2}"/>
          </ac:spMkLst>
        </pc:spChg>
        <pc:spChg chg="mod">
          <ac:chgData name="Kolakowski, Artur" userId="9c34c8cc-b1df-44f6-bea5-dcf7a54ee35f" providerId="ADAL" clId="{3840EB45-74CA-49F5-8548-3DE287019A31}" dt="2022-12-08T10:52:11.187" v="23183" actId="790"/>
          <ac:spMkLst>
            <pc:docMk/>
            <pc:sldMk cId="3484757520" sldId="485"/>
            <ac:spMk id="10737" creationId="{D6F9D907-2F49-49CC-8A32-1E86A6654FB3}"/>
          </ac:spMkLst>
        </pc:spChg>
        <pc:spChg chg="mod">
          <ac:chgData name="Kolakowski, Artur" userId="9c34c8cc-b1df-44f6-bea5-dcf7a54ee35f" providerId="ADAL" clId="{3840EB45-74CA-49F5-8548-3DE287019A31}" dt="2022-12-08T10:52:11.192" v="23184" actId="790"/>
          <ac:spMkLst>
            <pc:docMk/>
            <pc:sldMk cId="3484757520" sldId="485"/>
            <ac:spMk id="10738" creationId="{8652EDAF-55AA-4CEB-85C1-A7E660B934E8}"/>
          </ac:spMkLst>
        </pc:spChg>
        <pc:spChg chg="mod">
          <ac:chgData name="Kolakowski, Artur" userId="9c34c8cc-b1df-44f6-bea5-dcf7a54ee35f" providerId="ADAL" clId="{3840EB45-74CA-49F5-8548-3DE287019A31}" dt="2022-12-08T10:52:11.192" v="23185" actId="790"/>
          <ac:spMkLst>
            <pc:docMk/>
            <pc:sldMk cId="3484757520" sldId="485"/>
            <ac:spMk id="10739" creationId="{FBD963AB-6C31-4DBC-AC85-6AA7B36294D0}"/>
          </ac:spMkLst>
        </pc:spChg>
        <pc:spChg chg="mod">
          <ac:chgData name="Kolakowski, Artur" userId="9c34c8cc-b1df-44f6-bea5-dcf7a54ee35f" providerId="ADAL" clId="{3840EB45-74CA-49F5-8548-3DE287019A31}" dt="2022-12-08T10:52:11.192" v="23186" actId="790"/>
          <ac:spMkLst>
            <pc:docMk/>
            <pc:sldMk cId="3484757520" sldId="485"/>
            <ac:spMk id="10740" creationId="{1F795F35-0DEC-4345-BCEB-F5D305525FBA}"/>
          </ac:spMkLst>
        </pc:spChg>
        <pc:spChg chg="mod">
          <ac:chgData name="Kolakowski, Artur" userId="9c34c8cc-b1df-44f6-bea5-dcf7a54ee35f" providerId="ADAL" clId="{3840EB45-74CA-49F5-8548-3DE287019A31}" dt="2022-12-08T10:52:11.197" v="23187" actId="790"/>
          <ac:spMkLst>
            <pc:docMk/>
            <pc:sldMk cId="3484757520" sldId="485"/>
            <ac:spMk id="10741" creationId="{42E1C2EB-9CCA-4B1E-81B0-FE0277CFB078}"/>
          </ac:spMkLst>
        </pc:spChg>
        <pc:spChg chg="mod">
          <ac:chgData name="Kolakowski, Artur" userId="9c34c8cc-b1df-44f6-bea5-dcf7a54ee35f" providerId="ADAL" clId="{3840EB45-74CA-49F5-8548-3DE287019A31}" dt="2022-12-08T10:52:11.197" v="23188" actId="790"/>
          <ac:spMkLst>
            <pc:docMk/>
            <pc:sldMk cId="3484757520" sldId="485"/>
            <ac:spMk id="10742" creationId="{CC4E556C-98A4-4FFF-9E93-62479864CC07}"/>
          </ac:spMkLst>
        </pc:spChg>
        <pc:spChg chg="mod">
          <ac:chgData name="Kolakowski, Artur" userId="9c34c8cc-b1df-44f6-bea5-dcf7a54ee35f" providerId="ADAL" clId="{3840EB45-74CA-49F5-8548-3DE287019A31}" dt="2022-12-08T10:52:11.197" v="23189" actId="790"/>
          <ac:spMkLst>
            <pc:docMk/>
            <pc:sldMk cId="3484757520" sldId="485"/>
            <ac:spMk id="10743" creationId="{49ACE027-60C2-4FAE-9F2E-19EB190FF988}"/>
          </ac:spMkLst>
        </pc:spChg>
        <pc:spChg chg="mod">
          <ac:chgData name="Kolakowski, Artur" userId="9c34c8cc-b1df-44f6-bea5-dcf7a54ee35f" providerId="ADAL" clId="{3840EB45-74CA-49F5-8548-3DE287019A31}" dt="2022-12-08T10:52:11.197" v="23190" actId="790"/>
          <ac:spMkLst>
            <pc:docMk/>
            <pc:sldMk cId="3484757520" sldId="485"/>
            <ac:spMk id="10744" creationId="{103815F4-45E7-4EE0-92E9-AFA6904AAB2D}"/>
          </ac:spMkLst>
        </pc:spChg>
        <pc:spChg chg="mod">
          <ac:chgData name="Kolakowski, Artur" userId="9c34c8cc-b1df-44f6-bea5-dcf7a54ee35f" providerId="ADAL" clId="{3840EB45-74CA-49F5-8548-3DE287019A31}" dt="2022-12-08T10:52:11.197" v="23191" actId="790"/>
          <ac:spMkLst>
            <pc:docMk/>
            <pc:sldMk cId="3484757520" sldId="485"/>
            <ac:spMk id="10745" creationId="{F8BAD598-74A9-467F-B3C4-5DD8184D8BC1}"/>
          </ac:spMkLst>
        </pc:spChg>
        <pc:spChg chg="mod">
          <ac:chgData name="Kolakowski, Artur" userId="9c34c8cc-b1df-44f6-bea5-dcf7a54ee35f" providerId="ADAL" clId="{3840EB45-74CA-49F5-8548-3DE287019A31}" dt="2022-12-08T10:52:11.202" v="23192" actId="790"/>
          <ac:spMkLst>
            <pc:docMk/>
            <pc:sldMk cId="3484757520" sldId="485"/>
            <ac:spMk id="10746" creationId="{5265DFBF-0BC6-4CD0-822B-7DBC98338FE2}"/>
          </ac:spMkLst>
        </pc:spChg>
        <pc:spChg chg="mod">
          <ac:chgData name="Kolakowski, Artur" userId="9c34c8cc-b1df-44f6-bea5-dcf7a54ee35f" providerId="ADAL" clId="{3840EB45-74CA-49F5-8548-3DE287019A31}" dt="2022-12-08T10:52:11.202" v="23193" actId="790"/>
          <ac:spMkLst>
            <pc:docMk/>
            <pc:sldMk cId="3484757520" sldId="485"/>
            <ac:spMk id="10747" creationId="{35DEA9FC-10D3-4CA0-84E3-B57235721488}"/>
          </ac:spMkLst>
        </pc:spChg>
        <pc:spChg chg="mod">
          <ac:chgData name="Kolakowski, Artur" userId="9c34c8cc-b1df-44f6-bea5-dcf7a54ee35f" providerId="ADAL" clId="{3840EB45-74CA-49F5-8548-3DE287019A31}" dt="2022-12-08T10:52:11.202" v="23194" actId="790"/>
          <ac:spMkLst>
            <pc:docMk/>
            <pc:sldMk cId="3484757520" sldId="485"/>
            <ac:spMk id="10748" creationId="{2C18823F-C33F-486C-BA7B-F53197DBA521}"/>
          </ac:spMkLst>
        </pc:spChg>
        <pc:spChg chg="mod">
          <ac:chgData name="Kolakowski, Artur" userId="9c34c8cc-b1df-44f6-bea5-dcf7a54ee35f" providerId="ADAL" clId="{3840EB45-74CA-49F5-8548-3DE287019A31}" dt="2022-12-08T10:52:11.202" v="23195" actId="790"/>
          <ac:spMkLst>
            <pc:docMk/>
            <pc:sldMk cId="3484757520" sldId="485"/>
            <ac:spMk id="10749" creationId="{1F7665DD-0EF8-4AC1-ACBC-F335937404FA}"/>
          </ac:spMkLst>
        </pc:spChg>
        <pc:spChg chg="mod">
          <ac:chgData name="Kolakowski, Artur" userId="9c34c8cc-b1df-44f6-bea5-dcf7a54ee35f" providerId="ADAL" clId="{3840EB45-74CA-49F5-8548-3DE287019A31}" dt="2022-12-08T10:52:11.207" v="23196" actId="790"/>
          <ac:spMkLst>
            <pc:docMk/>
            <pc:sldMk cId="3484757520" sldId="485"/>
            <ac:spMk id="10750" creationId="{0E31C682-255D-4E30-9555-B45C469FC9CF}"/>
          </ac:spMkLst>
        </pc:spChg>
        <pc:spChg chg="mod">
          <ac:chgData name="Kolakowski, Artur" userId="9c34c8cc-b1df-44f6-bea5-dcf7a54ee35f" providerId="ADAL" clId="{3840EB45-74CA-49F5-8548-3DE287019A31}" dt="2022-12-08T10:52:11.207" v="23197" actId="790"/>
          <ac:spMkLst>
            <pc:docMk/>
            <pc:sldMk cId="3484757520" sldId="485"/>
            <ac:spMk id="10751" creationId="{A9DA7289-43C9-4168-A3F7-F65EA33897F0}"/>
          </ac:spMkLst>
        </pc:spChg>
        <pc:spChg chg="mod">
          <ac:chgData name="Kolakowski, Artur" userId="9c34c8cc-b1df-44f6-bea5-dcf7a54ee35f" providerId="ADAL" clId="{3840EB45-74CA-49F5-8548-3DE287019A31}" dt="2022-12-08T10:52:11.207" v="23198" actId="790"/>
          <ac:spMkLst>
            <pc:docMk/>
            <pc:sldMk cId="3484757520" sldId="485"/>
            <ac:spMk id="10752" creationId="{95C05950-19DA-4217-841C-01811DC3709F}"/>
          </ac:spMkLst>
        </pc:spChg>
        <pc:spChg chg="mod">
          <ac:chgData name="Kolakowski, Artur" userId="9c34c8cc-b1df-44f6-bea5-dcf7a54ee35f" providerId="ADAL" clId="{3840EB45-74CA-49F5-8548-3DE287019A31}" dt="2022-12-08T10:52:11.213" v="23199" actId="790"/>
          <ac:spMkLst>
            <pc:docMk/>
            <pc:sldMk cId="3484757520" sldId="485"/>
            <ac:spMk id="10753" creationId="{350B323C-DFE7-44B6-9A22-EE9357825CA5}"/>
          </ac:spMkLst>
        </pc:spChg>
        <pc:spChg chg="mod">
          <ac:chgData name="Kolakowski, Artur" userId="9c34c8cc-b1df-44f6-bea5-dcf7a54ee35f" providerId="ADAL" clId="{3840EB45-74CA-49F5-8548-3DE287019A31}" dt="2022-12-08T10:52:11.213" v="23200" actId="790"/>
          <ac:spMkLst>
            <pc:docMk/>
            <pc:sldMk cId="3484757520" sldId="485"/>
            <ac:spMk id="10754" creationId="{F0BD1613-F106-44F3-AB64-BA1C5AF617CD}"/>
          </ac:spMkLst>
        </pc:spChg>
        <pc:spChg chg="mod">
          <ac:chgData name="Kolakowski, Artur" userId="9c34c8cc-b1df-44f6-bea5-dcf7a54ee35f" providerId="ADAL" clId="{3840EB45-74CA-49F5-8548-3DE287019A31}" dt="2022-12-08T10:52:11.213" v="23201" actId="790"/>
          <ac:spMkLst>
            <pc:docMk/>
            <pc:sldMk cId="3484757520" sldId="485"/>
            <ac:spMk id="10755" creationId="{25D3522F-CCBB-4714-87F4-0E570D11085C}"/>
          </ac:spMkLst>
        </pc:spChg>
        <pc:spChg chg="mod">
          <ac:chgData name="Kolakowski, Artur" userId="9c34c8cc-b1df-44f6-bea5-dcf7a54ee35f" providerId="ADAL" clId="{3840EB45-74CA-49F5-8548-3DE287019A31}" dt="2022-12-08T10:52:11.217" v="23202" actId="790"/>
          <ac:spMkLst>
            <pc:docMk/>
            <pc:sldMk cId="3484757520" sldId="485"/>
            <ac:spMk id="10756" creationId="{25377473-1780-422B-A9F3-D53A3C134704}"/>
          </ac:spMkLst>
        </pc:spChg>
        <pc:spChg chg="mod">
          <ac:chgData name="Kolakowski, Artur" userId="9c34c8cc-b1df-44f6-bea5-dcf7a54ee35f" providerId="ADAL" clId="{3840EB45-74CA-49F5-8548-3DE287019A31}" dt="2022-12-08T10:52:11.217" v="23203" actId="790"/>
          <ac:spMkLst>
            <pc:docMk/>
            <pc:sldMk cId="3484757520" sldId="485"/>
            <ac:spMk id="10757" creationId="{34BB2F7A-0CE4-4BE8-9B86-DA6B0C5C737E}"/>
          </ac:spMkLst>
        </pc:spChg>
        <pc:spChg chg="mod">
          <ac:chgData name="Kolakowski, Artur" userId="9c34c8cc-b1df-44f6-bea5-dcf7a54ee35f" providerId="ADAL" clId="{3840EB45-74CA-49F5-8548-3DE287019A31}" dt="2022-12-08T10:52:11.217" v="23204" actId="790"/>
          <ac:spMkLst>
            <pc:docMk/>
            <pc:sldMk cId="3484757520" sldId="485"/>
            <ac:spMk id="10758" creationId="{4520FAAB-A503-4949-9201-A78FDFFE95F3}"/>
          </ac:spMkLst>
        </pc:spChg>
        <pc:spChg chg="mod">
          <ac:chgData name="Kolakowski, Artur" userId="9c34c8cc-b1df-44f6-bea5-dcf7a54ee35f" providerId="ADAL" clId="{3840EB45-74CA-49F5-8548-3DE287019A31}" dt="2022-12-08T10:52:11.217" v="23205" actId="790"/>
          <ac:spMkLst>
            <pc:docMk/>
            <pc:sldMk cId="3484757520" sldId="485"/>
            <ac:spMk id="10759" creationId="{944DEEFB-6934-461C-8E94-48A39A8FD11B}"/>
          </ac:spMkLst>
        </pc:spChg>
        <pc:spChg chg="mod">
          <ac:chgData name="Kolakowski, Artur" userId="9c34c8cc-b1df-44f6-bea5-dcf7a54ee35f" providerId="ADAL" clId="{3840EB45-74CA-49F5-8548-3DE287019A31}" dt="2022-12-08T10:52:11.217" v="23206" actId="790"/>
          <ac:spMkLst>
            <pc:docMk/>
            <pc:sldMk cId="3484757520" sldId="485"/>
            <ac:spMk id="10760" creationId="{57F5EE2F-608F-46F7-A820-551418320996}"/>
          </ac:spMkLst>
        </pc:spChg>
        <pc:spChg chg="mod">
          <ac:chgData name="Kolakowski, Artur" userId="9c34c8cc-b1df-44f6-bea5-dcf7a54ee35f" providerId="ADAL" clId="{3840EB45-74CA-49F5-8548-3DE287019A31}" dt="2022-12-08T10:52:11.222" v="23207" actId="790"/>
          <ac:spMkLst>
            <pc:docMk/>
            <pc:sldMk cId="3484757520" sldId="485"/>
            <ac:spMk id="10761" creationId="{1173BD3B-E98D-4D19-9DAF-E7E4E8846AD6}"/>
          </ac:spMkLst>
        </pc:spChg>
        <pc:spChg chg="mod">
          <ac:chgData name="Kolakowski, Artur" userId="9c34c8cc-b1df-44f6-bea5-dcf7a54ee35f" providerId="ADAL" clId="{3840EB45-74CA-49F5-8548-3DE287019A31}" dt="2022-12-08T10:52:11.222" v="23208" actId="790"/>
          <ac:spMkLst>
            <pc:docMk/>
            <pc:sldMk cId="3484757520" sldId="485"/>
            <ac:spMk id="10762" creationId="{B0D7D0E6-E125-496B-AC78-B08538D27BE9}"/>
          </ac:spMkLst>
        </pc:spChg>
        <pc:spChg chg="mod">
          <ac:chgData name="Kolakowski, Artur" userId="9c34c8cc-b1df-44f6-bea5-dcf7a54ee35f" providerId="ADAL" clId="{3840EB45-74CA-49F5-8548-3DE287019A31}" dt="2022-12-08T10:52:11.222" v="23209" actId="790"/>
          <ac:spMkLst>
            <pc:docMk/>
            <pc:sldMk cId="3484757520" sldId="485"/>
            <ac:spMk id="10763" creationId="{DFD179DA-1CEB-4383-8B5B-7CCC96FB0E56}"/>
          </ac:spMkLst>
        </pc:spChg>
        <pc:spChg chg="mod">
          <ac:chgData name="Kolakowski, Artur" userId="9c34c8cc-b1df-44f6-bea5-dcf7a54ee35f" providerId="ADAL" clId="{3840EB45-74CA-49F5-8548-3DE287019A31}" dt="2022-12-08T10:52:11.227" v="23210" actId="790"/>
          <ac:spMkLst>
            <pc:docMk/>
            <pc:sldMk cId="3484757520" sldId="485"/>
            <ac:spMk id="10764" creationId="{0A89A2EE-5462-4090-A47E-0EBFB95269AF}"/>
          </ac:spMkLst>
        </pc:spChg>
        <pc:spChg chg="mod">
          <ac:chgData name="Kolakowski, Artur" userId="9c34c8cc-b1df-44f6-bea5-dcf7a54ee35f" providerId="ADAL" clId="{3840EB45-74CA-49F5-8548-3DE287019A31}" dt="2022-12-08T10:52:11.229" v="23211" actId="790"/>
          <ac:spMkLst>
            <pc:docMk/>
            <pc:sldMk cId="3484757520" sldId="485"/>
            <ac:spMk id="10765" creationId="{1E9B7A9B-0F96-45B5-8FD7-D246A090D2F4}"/>
          </ac:spMkLst>
        </pc:spChg>
        <pc:spChg chg="mod">
          <ac:chgData name="Kolakowski, Artur" userId="9c34c8cc-b1df-44f6-bea5-dcf7a54ee35f" providerId="ADAL" clId="{3840EB45-74CA-49F5-8548-3DE287019A31}" dt="2022-12-08T10:52:11.229" v="23212" actId="790"/>
          <ac:spMkLst>
            <pc:docMk/>
            <pc:sldMk cId="3484757520" sldId="485"/>
            <ac:spMk id="10766" creationId="{6A07D7FE-A7FD-432D-B80D-7C8B39AB4979}"/>
          </ac:spMkLst>
        </pc:spChg>
        <pc:spChg chg="mod">
          <ac:chgData name="Kolakowski, Artur" userId="9c34c8cc-b1df-44f6-bea5-dcf7a54ee35f" providerId="ADAL" clId="{3840EB45-74CA-49F5-8548-3DE287019A31}" dt="2022-12-08T10:52:11.233" v="23213" actId="790"/>
          <ac:spMkLst>
            <pc:docMk/>
            <pc:sldMk cId="3484757520" sldId="485"/>
            <ac:spMk id="10767" creationId="{FA1118FD-3707-4908-A134-0E9851817CDB}"/>
          </ac:spMkLst>
        </pc:spChg>
        <pc:spChg chg="mod">
          <ac:chgData name="Kolakowski, Artur" userId="9c34c8cc-b1df-44f6-bea5-dcf7a54ee35f" providerId="ADAL" clId="{3840EB45-74CA-49F5-8548-3DE287019A31}" dt="2022-12-08T10:52:11.233" v="23214" actId="790"/>
          <ac:spMkLst>
            <pc:docMk/>
            <pc:sldMk cId="3484757520" sldId="485"/>
            <ac:spMk id="10768" creationId="{B12B0009-8852-4A53-A265-C0907586F969}"/>
          </ac:spMkLst>
        </pc:spChg>
        <pc:spChg chg="mod">
          <ac:chgData name="Kolakowski, Artur" userId="9c34c8cc-b1df-44f6-bea5-dcf7a54ee35f" providerId="ADAL" clId="{3840EB45-74CA-49F5-8548-3DE287019A31}" dt="2022-12-08T10:52:11.238" v="23215" actId="790"/>
          <ac:spMkLst>
            <pc:docMk/>
            <pc:sldMk cId="3484757520" sldId="485"/>
            <ac:spMk id="10769" creationId="{96635D2D-A885-45F2-926A-17B01A4468EB}"/>
          </ac:spMkLst>
        </pc:spChg>
        <pc:spChg chg="mod">
          <ac:chgData name="Kolakowski, Artur" userId="9c34c8cc-b1df-44f6-bea5-dcf7a54ee35f" providerId="ADAL" clId="{3840EB45-74CA-49F5-8548-3DE287019A31}" dt="2022-12-08T10:52:11.238" v="23216" actId="790"/>
          <ac:spMkLst>
            <pc:docMk/>
            <pc:sldMk cId="3484757520" sldId="485"/>
            <ac:spMk id="10770" creationId="{185CE03F-301A-4AD5-853C-E113F878DC43}"/>
          </ac:spMkLst>
        </pc:spChg>
        <pc:spChg chg="mod">
          <ac:chgData name="Kolakowski, Artur" userId="9c34c8cc-b1df-44f6-bea5-dcf7a54ee35f" providerId="ADAL" clId="{3840EB45-74CA-49F5-8548-3DE287019A31}" dt="2022-12-08T10:52:11.243" v="23217" actId="790"/>
          <ac:spMkLst>
            <pc:docMk/>
            <pc:sldMk cId="3484757520" sldId="485"/>
            <ac:spMk id="10771" creationId="{91937E76-8EDA-4D0C-96D4-157070A9A275}"/>
          </ac:spMkLst>
        </pc:spChg>
        <pc:spChg chg="mod">
          <ac:chgData name="Kolakowski, Artur" userId="9c34c8cc-b1df-44f6-bea5-dcf7a54ee35f" providerId="ADAL" clId="{3840EB45-74CA-49F5-8548-3DE287019A31}" dt="2022-12-08T10:52:11.243" v="23218" actId="790"/>
          <ac:spMkLst>
            <pc:docMk/>
            <pc:sldMk cId="3484757520" sldId="485"/>
            <ac:spMk id="10772" creationId="{0F40BC3B-D832-48F8-82CC-5D4ECA5136B8}"/>
          </ac:spMkLst>
        </pc:spChg>
        <pc:spChg chg="mod">
          <ac:chgData name="Kolakowski, Artur" userId="9c34c8cc-b1df-44f6-bea5-dcf7a54ee35f" providerId="ADAL" clId="{3840EB45-74CA-49F5-8548-3DE287019A31}" dt="2022-12-08T10:52:11.248" v="23219" actId="790"/>
          <ac:spMkLst>
            <pc:docMk/>
            <pc:sldMk cId="3484757520" sldId="485"/>
            <ac:spMk id="10773" creationId="{2C057A59-A630-4D82-89A1-C8D55EEA45A6}"/>
          </ac:spMkLst>
        </pc:spChg>
        <pc:spChg chg="mod">
          <ac:chgData name="Kolakowski, Artur" userId="9c34c8cc-b1df-44f6-bea5-dcf7a54ee35f" providerId="ADAL" clId="{3840EB45-74CA-49F5-8548-3DE287019A31}" dt="2022-12-08T10:52:11.248" v="23220" actId="790"/>
          <ac:spMkLst>
            <pc:docMk/>
            <pc:sldMk cId="3484757520" sldId="485"/>
            <ac:spMk id="10774" creationId="{44B0DCD9-435B-46D2-891F-7C2EA1ED6279}"/>
          </ac:spMkLst>
        </pc:spChg>
        <pc:spChg chg="mod">
          <ac:chgData name="Kolakowski, Artur" userId="9c34c8cc-b1df-44f6-bea5-dcf7a54ee35f" providerId="ADAL" clId="{3840EB45-74CA-49F5-8548-3DE287019A31}" dt="2022-12-08T10:52:11.248" v="23221" actId="790"/>
          <ac:spMkLst>
            <pc:docMk/>
            <pc:sldMk cId="3484757520" sldId="485"/>
            <ac:spMk id="10775" creationId="{F9E7EDE4-2889-4370-BDC1-5B588D8832D6}"/>
          </ac:spMkLst>
        </pc:spChg>
        <pc:spChg chg="mod">
          <ac:chgData name="Kolakowski, Artur" userId="9c34c8cc-b1df-44f6-bea5-dcf7a54ee35f" providerId="ADAL" clId="{3840EB45-74CA-49F5-8548-3DE287019A31}" dt="2022-12-08T10:52:11.253" v="23222" actId="790"/>
          <ac:spMkLst>
            <pc:docMk/>
            <pc:sldMk cId="3484757520" sldId="485"/>
            <ac:spMk id="10776" creationId="{BE92577C-5B41-4471-BCC4-8BC779FF7BBF}"/>
          </ac:spMkLst>
        </pc:spChg>
        <pc:spChg chg="mod">
          <ac:chgData name="Kolakowski, Artur" userId="9c34c8cc-b1df-44f6-bea5-dcf7a54ee35f" providerId="ADAL" clId="{3840EB45-74CA-49F5-8548-3DE287019A31}" dt="2022-12-08T10:52:11.253" v="23223" actId="790"/>
          <ac:spMkLst>
            <pc:docMk/>
            <pc:sldMk cId="3484757520" sldId="485"/>
            <ac:spMk id="10777" creationId="{21BDA4A3-FCD5-486B-8DF6-D13761AFAC0E}"/>
          </ac:spMkLst>
        </pc:spChg>
        <pc:spChg chg="mod">
          <ac:chgData name="Kolakowski, Artur" userId="9c34c8cc-b1df-44f6-bea5-dcf7a54ee35f" providerId="ADAL" clId="{3840EB45-74CA-49F5-8548-3DE287019A31}" dt="2022-12-08T10:52:11.253" v="23224" actId="790"/>
          <ac:spMkLst>
            <pc:docMk/>
            <pc:sldMk cId="3484757520" sldId="485"/>
            <ac:spMk id="10778" creationId="{086AAF9D-DAF1-4002-ABCC-1FD8E8C18B1F}"/>
          </ac:spMkLst>
        </pc:spChg>
        <pc:spChg chg="mod">
          <ac:chgData name="Kolakowski, Artur" userId="9c34c8cc-b1df-44f6-bea5-dcf7a54ee35f" providerId="ADAL" clId="{3840EB45-74CA-49F5-8548-3DE287019A31}" dt="2022-12-08T10:52:11.253" v="23225" actId="790"/>
          <ac:spMkLst>
            <pc:docMk/>
            <pc:sldMk cId="3484757520" sldId="485"/>
            <ac:spMk id="10779" creationId="{7B87B43F-B587-4D1E-ACCE-BC65B0531549}"/>
          </ac:spMkLst>
        </pc:spChg>
        <pc:spChg chg="mod">
          <ac:chgData name="Kolakowski, Artur" userId="9c34c8cc-b1df-44f6-bea5-dcf7a54ee35f" providerId="ADAL" clId="{3840EB45-74CA-49F5-8548-3DE287019A31}" dt="2022-12-08T10:52:11.253" v="23226" actId="790"/>
          <ac:spMkLst>
            <pc:docMk/>
            <pc:sldMk cId="3484757520" sldId="485"/>
            <ac:spMk id="10780" creationId="{B7BD3F2D-D254-4A23-A6C2-36F20DEC5B4E}"/>
          </ac:spMkLst>
        </pc:spChg>
        <pc:spChg chg="mod">
          <ac:chgData name="Kolakowski, Artur" userId="9c34c8cc-b1df-44f6-bea5-dcf7a54ee35f" providerId="ADAL" clId="{3840EB45-74CA-49F5-8548-3DE287019A31}" dt="2022-12-08T10:52:11.258" v="23227" actId="790"/>
          <ac:spMkLst>
            <pc:docMk/>
            <pc:sldMk cId="3484757520" sldId="485"/>
            <ac:spMk id="10781" creationId="{CA137BA5-984F-468D-A537-78255188ECBD}"/>
          </ac:spMkLst>
        </pc:spChg>
        <pc:spChg chg="mod">
          <ac:chgData name="Kolakowski, Artur" userId="9c34c8cc-b1df-44f6-bea5-dcf7a54ee35f" providerId="ADAL" clId="{3840EB45-74CA-49F5-8548-3DE287019A31}" dt="2022-12-08T10:52:11.263" v="23228" actId="790"/>
          <ac:spMkLst>
            <pc:docMk/>
            <pc:sldMk cId="3484757520" sldId="485"/>
            <ac:spMk id="10782" creationId="{CC392755-6029-4932-9005-E1AAA1A71475}"/>
          </ac:spMkLst>
        </pc:spChg>
        <pc:spChg chg="mod">
          <ac:chgData name="Kolakowski, Artur" userId="9c34c8cc-b1df-44f6-bea5-dcf7a54ee35f" providerId="ADAL" clId="{3840EB45-74CA-49F5-8548-3DE287019A31}" dt="2022-12-08T10:52:11.263" v="23229" actId="790"/>
          <ac:spMkLst>
            <pc:docMk/>
            <pc:sldMk cId="3484757520" sldId="485"/>
            <ac:spMk id="10783" creationId="{3B9718BB-787A-4F0C-B4C0-C84F752D32A8}"/>
          </ac:spMkLst>
        </pc:spChg>
        <pc:spChg chg="mod">
          <ac:chgData name="Kolakowski, Artur" userId="9c34c8cc-b1df-44f6-bea5-dcf7a54ee35f" providerId="ADAL" clId="{3840EB45-74CA-49F5-8548-3DE287019A31}" dt="2022-12-08T10:52:11.263" v="23230" actId="790"/>
          <ac:spMkLst>
            <pc:docMk/>
            <pc:sldMk cId="3484757520" sldId="485"/>
            <ac:spMk id="10784" creationId="{90AF4434-DCC7-4632-8B3F-F1B92A5B7634}"/>
          </ac:spMkLst>
        </pc:spChg>
        <pc:spChg chg="mod">
          <ac:chgData name="Kolakowski, Artur" userId="9c34c8cc-b1df-44f6-bea5-dcf7a54ee35f" providerId="ADAL" clId="{3840EB45-74CA-49F5-8548-3DE287019A31}" dt="2022-12-08T10:52:11.268" v="23231" actId="790"/>
          <ac:spMkLst>
            <pc:docMk/>
            <pc:sldMk cId="3484757520" sldId="485"/>
            <ac:spMk id="10785" creationId="{6094EBCB-39E1-426D-811C-623598C7673E}"/>
          </ac:spMkLst>
        </pc:spChg>
        <pc:spChg chg="mod">
          <ac:chgData name="Kolakowski, Artur" userId="9c34c8cc-b1df-44f6-bea5-dcf7a54ee35f" providerId="ADAL" clId="{3840EB45-74CA-49F5-8548-3DE287019A31}" dt="2022-12-08T10:52:11.268" v="23232" actId="790"/>
          <ac:spMkLst>
            <pc:docMk/>
            <pc:sldMk cId="3484757520" sldId="485"/>
            <ac:spMk id="10786" creationId="{181125C0-1F09-41F1-A9B4-0F0EFEBD7CEA}"/>
          </ac:spMkLst>
        </pc:spChg>
        <pc:spChg chg="mod">
          <ac:chgData name="Kolakowski, Artur" userId="9c34c8cc-b1df-44f6-bea5-dcf7a54ee35f" providerId="ADAL" clId="{3840EB45-74CA-49F5-8548-3DE287019A31}" dt="2022-12-08T10:52:11.268" v="23233" actId="790"/>
          <ac:spMkLst>
            <pc:docMk/>
            <pc:sldMk cId="3484757520" sldId="485"/>
            <ac:spMk id="10787" creationId="{53DD5905-6422-42DB-8E13-78FBDD165C26}"/>
          </ac:spMkLst>
        </pc:spChg>
        <pc:spChg chg="mod">
          <ac:chgData name="Kolakowski, Artur" userId="9c34c8cc-b1df-44f6-bea5-dcf7a54ee35f" providerId="ADAL" clId="{3840EB45-74CA-49F5-8548-3DE287019A31}" dt="2022-12-08T10:52:11.268" v="23234" actId="790"/>
          <ac:spMkLst>
            <pc:docMk/>
            <pc:sldMk cId="3484757520" sldId="485"/>
            <ac:spMk id="10788" creationId="{DCE76BA2-9A74-4EE8-A9FA-F9C24C849E6C}"/>
          </ac:spMkLst>
        </pc:spChg>
        <pc:spChg chg="mod">
          <ac:chgData name="Kolakowski, Artur" userId="9c34c8cc-b1df-44f6-bea5-dcf7a54ee35f" providerId="ADAL" clId="{3840EB45-74CA-49F5-8548-3DE287019A31}" dt="2022-12-08T10:52:11.273" v="23235" actId="790"/>
          <ac:spMkLst>
            <pc:docMk/>
            <pc:sldMk cId="3484757520" sldId="485"/>
            <ac:spMk id="10789" creationId="{6BE6E9ED-1EC9-41A6-A6B0-2C01F78EF065}"/>
          </ac:spMkLst>
        </pc:spChg>
        <pc:spChg chg="mod">
          <ac:chgData name="Kolakowski, Artur" userId="9c34c8cc-b1df-44f6-bea5-dcf7a54ee35f" providerId="ADAL" clId="{3840EB45-74CA-49F5-8548-3DE287019A31}" dt="2022-12-08T10:52:11.273" v="23236" actId="790"/>
          <ac:spMkLst>
            <pc:docMk/>
            <pc:sldMk cId="3484757520" sldId="485"/>
            <ac:spMk id="10790" creationId="{96514F69-7E67-436C-87D2-AC8F5472A569}"/>
          </ac:spMkLst>
        </pc:spChg>
        <pc:spChg chg="mod">
          <ac:chgData name="Kolakowski, Artur" userId="9c34c8cc-b1df-44f6-bea5-dcf7a54ee35f" providerId="ADAL" clId="{3840EB45-74CA-49F5-8548-3DE287019A31}" dt="2022-12-08T10:52:11.273" v="23237" actId="790"/>
          <ac:spMkLst>
            <pc:docMk/>
            <pc:sldMk cId="3484757520" sldId="485"/>
            <ac:spMk id="10791" creationId="{85EB2C1B-C5F5-409C-B5AF-E7287F29C50D}"/>
          </ac:spMkLst>
        </pc:spChg>
        <pc:spChg chg="mod">
          <ac:chgData name="Kolakowski, Artur" userId="9c34c8cc-b1df-44f6-bea5-dcf7a54ee35f" providerId="ADAL" clId="{3840EB45-74CA-49F5-8548-3DE287019A31}" dt="2022-12-08T10:52:11.278" v="23238" actId="790"/>
          <ac:spMkLst>
            <pc:docMk/>
            <pc:sldMk cId="3484757520" sldId="485"/>
            <ac:spMk id="10792" creationId="{A7AE6655-23C6-45C9-A59B-016BC1AD2321}"/>
          </ac:spMkLst>
        </pc:spChg>
        <pc:spChg chg="mod">
          <ac:chgData name="Kolakowski, Artur" userId="9c34c8cc-b1df-44f6-bea5-dcf7a54ee35f" providerId="ADAL" clId="{3840EB45-74CA-49F5-8548-3DE287019A31}" dt="2022-12-08T10:52:11.278" v="23239" actId="790"/>
          <ac:spMkLst>
            <pc:docMk/>
            <pc:sldMk cId="3484757520" sldId="485"/>
            <ac:spMk id="10793" creationId="{FEF84D21-8DC0-48AE-88E9-1A2A1FB1E155}"/>
          </ac:spMkLst>
        </pc:spChg>
        <pc:spChg chg="mod">
          <ac:chgData name="Kolakowski, Artur" userId="9c34c8cc-b1df-44f6-bea5-dcf7a54ee35f" providerId="ADAL" clId="{3840EB45-74CA-49F5-8548-3DE287019A31}" dt="2022-12-08T10:52:11.278" v="23240" actId="790"/>
          <ac:spMkLst>
            <pc:docMk/>
            <pc:sldMk cId="3484757520" sldId="485"/>
            <ac:spMk id="10794" creationId="{267FCC5A-1900-491A-B3D6-756A5B07EDC0}"/>
          </ac:spMkLst>
        </pc:spChg>
        <pc:spChg chg="mod">
          <ac:chgData name="Kolakowski, Artur" userId="9c34c8cc-b1df-44f6-bea5-dcf7a54ee35f" providerId="ADAL" clId="{3840EB45-74CA-49F5-8548-3DE287019A31}" dt="2022-12-08T10:52:11.283" v="23241" actId="790"/>
          <ac:spMkLst>
            <pc:docMk/>
            <pc:sldMk cId="3484757520" sldId="485"/>
            <ac:spMk id="10795" creationId="{277834DA-C266-459B-802D-10C3902B1292}"/>
          </ac:spMkLst>
        </pc:spChg>
        <pc:spChg chg="mod">
          <ac:chgData name="Kolakowski, Artur" userId="9c34c8cc-b1df-44f6-bea5-dcf7a54ee35f" providerId="ADAL" clId="{3840EB45-74CA-49F5-8548-3DE287019A31}" dt="2022-12-08T10:52:11.283" v="23242" actId="790"/>
          <ac:spMkLst>
            <pc:docMk/>
            <pc:sldMk cId="3484757520" sldId="485"/>
            <ac:spMk id="10796" creationId="{AC9F9C93-72C5-4C5A-896A-415E0311158E}"/>
          </ac:spMkLst>
        </pc:spChg>
        <pc:spChg chg="mod">
          <ac:chgData name="Kolakowski, Artur" userId="9c34c8cc-b1df-44f6-bea5-dcf7a54ee35f" providerId="ADAL" clId="{3840EB45-74CA-49F5-8548-3DE287019A31}" dt="2022-12-08T10:52:11.283" v="23243" actId="790"/>
          <ac:spMkLst>
            <pc:docMk/>
            <pc:sldMk cId="3484757520" sldId="485"/>
            <ac:spMk id="10797" creationId="{9D21F505-6881-443C-B7C3-A4759D99D1A6}"/>
          </ac:spMkLst>
        </pc:spChg>
        <pc:spChg chg="mod">
          <ac:chgData name="Kolakowski, Artur" userId="9c34c8cc-b1df-44f6-bea5-dcf7a54ee35f" providerId="ADAL" clId="{3840EB45-74CA-49F5-8548-3DE287019A31}" dt="2022-12-08T10:52:11.283" v="23244" actId="790"/>
          <ac:spMkLst>
            <pc:docMk/>
            <pc:sldMk cId="3484757520" sldId="485"/>
            <ac:spMk id="10798" creationId="{0DBB0E6B-947A-43E4-9BA1-BE1F6D329CE9}"/>
          </ac:spMkLst>
        </pc:spChg>
        <pc:spChg chg="mod">
          <ac:chgData name="Kolakowski, Artur" userId="9c34c8cc-b1df-44f6-bea5-dcf7a54ee35f" providerId="ADAL" clId="{3840EB45-74CA-49F5-8548-3DE287019A31}" dt="2022-12-08T10:52:11.288" v="23245" actId="790"/>
          <ac:spMkLst>
            <pc:docMk/>
            <pc:sldMk cId="3484757520" sldId="485"/>
            <ac:spMk id="10799" creationId="{984A7D8C-0482-47A8-A93C-E63FE9965D2B}"/>
          </ac:spMkLst>
        </pc:spChg>
        <pc:spChg chg="mod">
          <ac:chgData name="Kolakowski, Artur" userId="9c34c8cc-b1df-44f6-bea5-dcf7a54ee35f" providerId="ADAL" clId="{3840EB45-74CA-49F5-8548-3DE287019A31}" dt="2022-12-08T10:52:11.288" v="23246" actId="790"/>
          <ac:spMkLst>
            <pc:docMk/>
            <pc:sldMk cId="3484757520" sldId="485"/>
            <ac:spMk id="10800" creationId="{FCB2ADDD-45A4-4E64-96CA-7D760BA832E1}"/>
          </ac:spMkLst>
        </pc:spChg>
        <pc:spChg chg="mod">
          <ac:chgData name="Kolakowski, Artur" userId="9c34c8cc-b1df-44f6-bea5-dcf7a54ee35f" providerId="ADAL" clId="{3840EB45-74CA-49F5-8548-3DE287019A31}" dt="2022-12-08T10:52:11.293" v="23247" actId="790"/>
          <ac:spMkLst>
            <pc:docMk/>
            <pc:sldMk cId="3484757520" sldId="485"/>
            <ac:spMk id="10801" creationId="{C4BB381A-F5C8-4842-A756-DB07CE5583F5}"/>
          </ac:spMkLst>
        </pc:spChg>
        <pc:spChg chg="mod">
          <ac:chgData name="Kolakowski, Artur" userId="9c34c8cc-b1df-44f6-bea5-dcf7a54ee35f" providerId="ADAL" clId="{3840EB45-74CA-49F5-8548-3DE287019A31}" dt="2022-12-08T10:52:11.293" v="23248" actId="790"/>
          <ac:spMkLst>
            <pc:docMk/>
            <pc:sldMk cId="3484757520" sldId="485"/>
            <ac:spMk id="10802" creationId="{796F59CF-1E88-4CC5-A83D-748C3854039A}"/>
          </ac:spMkLst>
        </pc:spChg>
        <pc:spChg chg="mod">
          <ac:chgData name="Kolakowski, Artur" userId="9c34c8cc-b1df-44f6-bea5-dcf7a54ee35f" providerId="ADAL" clId="{3840EB45-74CA-49F5-8548-3DE287019A31}" dt="2022-12-08T10:52:11.293" v="23249" actId="790"/>
          <ac:spMkLst>
            <pc:docMk/>
            <pc:sldMk cId="3484757520" sldId="485"/>
            <ac:spMk id="10803" creationId="{E2E34EE8-7127-4115-B931-D6EDB4C5DCC5}"/>
          </ac:spMkLst>
        </pc:spChg>
        <pc:spChg chg="mod">
          <ac:chgData name="Kolakowski, Artur" userId="9c34c8cc-b1df-44f6-bea5-dcf7a54ee35f" providerId="ADAL" clId="{3840EB45-74CA-49F5-8548-3DE287019A31}" dt="2022-12-08T10:52:11.293" v="23250" actId="790"/>
          <ac:spMkLst>
            <pc:docMk/>
            <pc:sldMk cId="3484757520" sldId="485"/>
            <ac:spMk id="10804" creationId="{EAA3EC16-C384-4971-B2A8-5CA4D2E320C4}"/>
          </ac:spMkLst>
        </pc:spChg>
        <pc:spChg chg="mod">
          <ac:chgData name="Kolakowski, Artur" userId="9c34c8cc-b1df-44f6-bea5-dcf7a54ee35f" providerId="ADAL" clId="{3840EB45-74CA-49F5-8548-3DE287019A31}" dt="2022-12-08T10:52:11.298" v="23251" actId="790"/>
          <ac:spMkLst>
            <pc:docMk/>
            <pc:sldMk cId="3484757520" sldId="485"/>
            <ac:spMk id="10805" creationId="{D8C6AE39-E2F2-4633-B378-B985E48CF082}"/>
          </ac:spMkLst>
        </pc:spChg>
        <pc:spChg chg="mod">
          <ac:chgData name="Kolakowski, Artur" userId="9c34c8cc-b1df-44f6-bea5-dcf7a54ee35f" providerId="ADAL" clId="{3840EB45-74CA-49F5-8548-3DE287019A31}" dt="2022-12-08T10:52:11.298" v="23252" actId="790"/>
          <ac:spMkLst>
            <pc:docMk/>
            <pc:sldMk cId="3484757520" sldId="485"/>
            <ac:spMk id="10806" creationId="{752ED41F-83AE-4988-848A-428DF36726C4}"/>
          </ac:spMkLst>
        </pc:spChg>
        <pc:spChg chg="mod">
          <ac:chgData name="Kolakowski, Artur" userId="9c34c8cc-b1df-44f6-bea5-dcf7a54ee35f" providerId="ADAL" clId="{3840EB45-74CA-49F5-8548-3DE287019A31}" dt="2022-12-08T10:52:11.298" v="23253" actId="790"/>
          <ac:spMkLst>
            <pc:docMk/>
            <pc:sldMk cId="3484757520" sldId="485"/>
            <ac:spMk id="10807" creationId="{8C1ABE11-0AD1-4FFF-AF7E-A112EEA4CFE9}"/>
          </ac:spMkLst>
        </pc:spChg>
        <pc:spChg chg="mod">
          <ac:chgData name="Kolakowski, Artur" userId="9c34c8cc-b1df-44f6-bea5-dcf7a54ee35f" providerId="ADAL" clId="{3840EB45-74CA-49F5-8548-3DE287019A31}" dt="2022-12-08T10:52:11.303" v="23254" actId="790"/>
          <ac:spMkLst>
            <pc:docMk/>
            <pc:sldMk cId="3484757520" sldId="485"/>
            <ac:spMk id="10808" creationId="{6D972FC3-27CC-4D03-A23E-FA76AFC73594}"/>
          </ac:spMkLst>
        </pc:spChg>
        <pc:spChg chg="mod">
          <ac:chgData name="Kolakowski, Artur" userId="9c34c8cc-b1df-44f6-bea5-dcf7a54ee35f" providerId="ADAL" clId="{3840EB45-74CA-49F5-8548-3DE287019A31}" dt="2022-12-08T10:52:11.303" v="23255" actId="790"/>
          <ac:spMkLst>
            <pc:docMk/>
            <pc:sldMk cId="3484757520" sldId="485"/>
            <ac:spMk id="10809" creationId="{040121EF-6CA3-475D-90ED-C3DADE3534CA}"/>
          </ac:spMkLst>
        </pc:spChg>
        <pc:spChg chg="mod">
          <ac:chgData name="Kolakowski, Artur" userId="9c34c8cc-b1df-44f6-bea5-dcf7a54ee35f" providerId="ADAL" clId="{3840EB45-74CA-49F5-8548-3DE287019A31}" dt="2022-12-08T10:52:11.303" v="23256" actId="790"/>
          <ac:spMkLst>
            <pc:docMk/>
            <pc:sldMk cId="3484757520" sldId="485"/>
            <ac:spMk id="10810" creationId="{FFA5D45E-3757-4CE8-820B-59CEE705FB38}"/>
          </ac:spMkLst>
        </pc:spChg>
        <pc:spChg chg="mod">
          <ac:chgData name="Kolakowski, Artur" userId="9c34c8cc-b1df-44f6-bea5-dcf7a54ee35f" providerId="ADAL" clId="{3840EB45-74CA-49F5-8548-3DE287019A31}" dt="2022-12-08T10:52:11.303" v="23257" actId="790"/>
          <ac:spMkLst>
            <pc:docMk/>
            <pc:sldMk cId="3484757520" sldId="485"/>
            <ac:spMk id="10811" creationId="{86A33D51-03E6-4B88-BA58-46C6B9689704}"/>
          </ac:spMkLst>
        </pc:spChg>
        <pc:spChg chg="mod">
          <ac:chgData name="Kolakowski, Artur" userId="9c34c8cc-b1df-44f6-bea5-dcf7a54ee35f" providerId="ADAL" clId="{3840EB45-74CA-49F5-8548-3DE287019A31}" dt="2022-12-08T10:52:11.308" v="23258" actId="790"/>
          <ac:spMkLst>
            <pc:docMk/>
            <pc:sldMk cId="3484757520" sldId="485"/>
            <ac:spMk id="10812" creationId="{3120530F-48A1-4387-A4EC-56BE61F3C2F0}"/>
          </ac:spMkLst>
        </pc:spChg>
        <pc:spChg chg="mod">
          <ac:chgData name="Kolakowski, Artur" userId="9c34c8cc-b1df-44f6-bea5-dcf7a54ee35f" providerId="ADAL" clId="{3840EB45-74CA-49F5-8548-3DE287019A31}" dt="2022-12-08T10:52:11.308" v="23259" actId="790"/>
          <ac:spMkLst>
            <pc:docMk/>
            <pc:sldMk cId="3484757520" sldId="485"/>
            <ac:spMk id="10813" creationId="{C14DCEFD-23C7-4253-BFC1-A89399B5EAC0}"/>
          </ac:spMkLst>
        </pc:spChg>
        <pc:spChg chg="mod">
          <ac:chgData name="Kolakowski, Artur" userId="9c34c8cc-b1df-44f6-bea5-dcf7a54ee35f" providerId="ADAL" clId="{3840EB45-74CA-49F5-8548-3DE287019A31}" dt="2022-12-08T10:52:11.308" v="23260" actId="790"/>
          <ac:spMkLst>
            <pc:docMk/>
            <pc:sldMk cId="3484757520" sldId="485"/>
            <ac:spMk id="10814" creationId="{B63D5083-11EF-49D1-A5DD-D7A4E5B143B5}"/>
          </ac:spMkLst>
        </pc:spChg>
        <pc:spChg chg="mod">
          <ac:chgData name="Kolakowski, Artur" userId="9c34c8cc-b1df-44f6-bea5-dcf7a54ee35f" providerId="ADAL" clId="{3840EB45-74CA-49F5-8548-3DE287019A31}" dt="2022-12-08T10:52:11.313" v="23261" actId="790"/>
          <ac:spMkLst>
            <pc:docMk/>
            <pc:sldMk cId="3484757520" sldId="485"/>
            <ac:spMk id="10815" creationId="{C4F57B8B-674D-47D7-A40B-1CBED43248FC}"/>
          </ac:spMkLst>
        </pc:spChg>
        <pc:spChg chg="mod">
          <ac:chgData name="Kolakowski, Artur" userId="9c34c8cc-b1df-44f6-bea5-dcf7a54ee35f" providerId="ADAL" clId="{3840EB45-74CA-49F5-8548-3DE287019A31}" dt="2022-12-08T10:52:11.313" v="23262" actId="790"/>
          <ac:spMkLst>
            <pc:docMk/>
            <pc:sldMk cId="3484757520" sldId="485"/>
            <ac:spMk id="10816" creationId="{1D617D52-C66F-4437-974E-A19A89A06F50}"/>
          </ac:spMkLst>
        </pc:spChg>
        <pc:spChg chg="mod">
          <ac:chgData name="Kolakowski, Artur" userId="9c34c8cc-b1df-44f6-bea5-dcf7a54ee35f" providerId="ADAL" clId="{3840EB45-74CA-49F5-8548-3DE287019A31}" dt="2022-12-08T10:52:11.318" v="23263" actId="790"/>
          <ac:spMkLst>
            <pc:docMk/>
            <pc:sldMk cId="3484757520" sldId="485"/>
            <ac:spMk id="10817" creationId="{24449AED-491B-4A3B-9A40-A208533B7C94}"/>
          </ac:spMkLst>
        </pc:spChg>
        <pc:spChg chg="mod">
          <ac:chgData name="Kolakowski, Artur" userId="9c34c8cc-b1df-44f6-bea5-dcf7a54ee35f" providerId="ADAL" clId="{3840EB45-74CA-49F5-8548-3DE287019A31}" dt="2022-12-08T10:52:11.318" v="23264" actId="790"/>
          <ac:spMkLst>
            <pc:docMk/>
            <pc:sldMk cId="3484757520" sldId="485"/>
            <ac:spMk id="10818" creationId="{9A2C0F27-6C01-4D1A-8914-3DF7E5AC79CE}"/>
          </ac:spMkLst>
        </pc:spChg>
        <pc:spChg chg="mod">
          <ac:chgData name="Kolakowski, Artur" userId="9c34c8cc-b1df-44f6-bea5-dcf7a54ee35f" providerId="ADAL" clId="{3840EB45-74CA-49F5-8548-3DE287019A31}" dt="2022-12-08T10:52:11.318" v="23265" actId="790"/>
          <ac:spMkLst>
            <pc:docMk/>
            <pc:sldMk cId="3484757520" sldId="485"/>
            <ac:spMk id="10819" creationId="{9C022B9C-E7C8-4B0D-9E20-D5A1C049ACC6}"/>
          </ac:spMkLst>
        </pc:spChg>
        <pc:spChg chg="mod">
          <ac:chgData name="Kolakowski, Artur" userId="9c34c8cc-b1df-44f6-bea5-dcf7a54ee35f" providerId="ADAL" clId="{3840EB45-74CA-49F5-8548-3DE287019A31}" dt="2022-12-08T10:52:11.318" v="23266" actId="790"/>
          <ac:spMkLst>
            <pc:docMk/>
            <pc:sldMk cId="3484757520" sldId="485"/>
            <ac:spMk id="10820" creationId="{DBA70936-5DB7-4736-A5D6-FFC6B11DA4A8}"/>
          </ac:spMkLst>
        </pc:spChg>
        <pc:spChg chg="mod">
          <ac:chgData name="Kolakowski, Artur" userId="9c34c8cc-b1df-44f6-bea5-dcf7a54ee35f" providerId="ADAL" clId="{3840EB45-74CA-49F5-8548-3DE287019A31}" dt="2022-12-08T10:52:11.323" v="23267" actId="790"/>
          <ac:spMkLst>
            <pc:docMk/>
            <pc:sldMk cId="3484757520" sldId="485"/>
            <ac:spMk id="10821" creationId="{0967EB46-16D0-4304-AB3C-D9C6B85756B4}"/>
          </ac:spMkLst>
        </pc:spChg>
        <pc:spChg chg="mod">
          <ac:chgData name="Kolakowski, Artur" userId="9c34c8cc-b1df-44f6-bea5-dcf7a54ee35f" providerId="ADAL" clId="{3840EB45-74CA-49F5-8548-3DE287019A31}" dt="2022-12-08T10:52:11.323" v="23268" actId="790"/>
          <ac:spMkLst>
            <pc:docMk/>
            <pc:sldMk cId="3484757520" sldId="485"/>
            <ac:spMk id="10822" creationId="{FC4C6359-24A3-485F-9817-D3C3E5950E83}"/>
          </ac:spMkLst>
        </pc:spChg>
        <pc:spChg chg="mod">
          <ac:chgData name="Kolakowski, Artur" userId="9c34c8cc-b1df-44f6-bea5-dcf7a54ee35f" providerId="ADAL" clId="{3840EB45-74CA-49F5-8548-3DE287019A31}" dt="2022-12-08T10:52:11.323" v="23269" actId="790"/>
          <ac:spMkLst>
            <pc:docMk/>
            <pc:sldMk cId="3484757520" sldId="485"/>
            <ac:spMk id="10823" creationId="{A9CAB820-EF68-4FC5-A28A-C83C39B7108C}"/>
          </ac:spMkLst>
        </pc:spChg>
        <pc:spChg chg="mod">
          <ac:chgData name="Kolakowski, Artur" userId="9c34c8cc-b1df-44f6-bea5-dcf7a54ee35f" providerId="ADAL" clId="{3840EB45-74CA-49F5-8548-3DE287019A31}" dt="2022-12-08T10:52:11.328" v="23270" actId="790"/>
          <ac:spMkLst>
            <pc:docMk/>
            <pc:sldMk cId="3484757520" sldId="485"/>
            <ac:spMk id="10824" creationId="{622DF12E-62F5-4CB9-BA55-D14358E437AA}"/>
          </ac:spMkLst>
        </pc:spChg>
        <pc:spChg chg="mod">
          <ac:chgData name="Kolakowski, Artur" userId="9c34c8cc-b1df-44f6-bea5-dcf7a54ee35f" providerId="ADAL" clId="{3840EB45-74CA-49F5-8548-3DE287019A31}" dt="2022-12-08T10:52:11.330" v="23271" actId="790"/>
          <ac:spMkLst>
            <pc:docMk/>
            <pc:sldMk cId="3484757520" sldId="485"/>
            <ac:spMk id="10825" creationId="{4EBED3A2-347D-4C60-A939-D992FF314749}"/>
          </ac:spMkLst>
        </pc:spChg>
        <pc:spChg chg="mod">
          <ac:chgData name="Kolakowski, Artur" userId="9c34c8cc-b1df-44f6-bea5-dcf7a54ee35f" providerId="ADAL" clId="{3840EB45-74CA-49F5-8548-3DE287019A31}" dt="2022-12-08T10:52:11.330" v="23272" actId="790"/>
          <ac:spMkLst>
            <pc:docMk/>
            <pc:sldMk cId="3484757520" sldId="485"/>
            <ac:spMk id="10826" creationId="{27CF2DE1-358E-460D-9133-CA745170673C}"/>
          </ac:spMkLst>
        </pc:spChg>
        <pc:spChg chg="mod">
          <ac:chgData name="Kolakowski, Artur" userId="9c34c8cc-b1df-44f6-bea5-dcf7a54ee35f" providerId="ADAL" clId="{3840EB45-74CA-49F5-8548-3DE287019A31}" dt="2022-12-08T10:52:11.330" v="23273" actId="790"/>
          <ac:spMkLst>
            <pc:docMk/>
            <pc:sldMk cId="3484757520" sldId="485"/>
            <ac:spMk id="10827" creationId="{5795F104-2B86-4B19-8448-A1B932AB9C3D}"/>
          </ac:spMkLst>
        </pc:spChg>
        <pc:spChg chg="mod">
          <ac:chgData name="Kolakowski, Artur" userId="9c34c8cc-b1df-44f6-bea5-dcf7a54ee35f" providerId="ADAL" clId="{3840EB45-74CA-49F5-8548-3DE287019A31}" dt="2022-12-08T10:52:11.333" v="23274" actId="790"/>
          <ac:spMkLst>
            <pc:docMk/>
            <pc:sldMk cId="3484757520" sldId="485"/>
            <ac:spMk id="10828" creationId="{444908AE-20A8-4F9F-8558-00C54BC52303}"/>
          </ac:spMkLst>
        </pc:spChg>
        <pc:spChg chg="mod">
          <ac:chgData name="Kolakowski, Artur" userId="9c34c8cc-b1df-44f6-bea5-dcf7a54ee35f" providerId="ADAL" clId="{3840EB45-74CA-49F5-8548-3DE287019A31}" dt="2022-12-08T10:52:11.333" v="23275" actId="790"/>
          <ac:spMkLst>
            <pc:docMk/>
            <pc:sldMk cId="3484757520" sldId="485"/>
            <ac:spMk id="10829" creationId="{9748030F-DB6A-4EE2-BD26-861EE70BE8FE}"/>
          </ac:spMkLst>
        </pc:spChg>
        <pc:spChg chg="mod">
          <ac:chgData name="Kolakowski, Artur" userId="9c34c8cc-b1df-44f6-bea5-dcf7a54ee35f" providerId="ADAL" clId="{3840EB45-74CA-49F5-8548-3DE287019A31}" dt="2022-12-08T10:52:11.333" v="23276" actId="790"/>
          <ac:spMkLst>
            <pc:docMk/>
            <pc:sldMk cId="3484757520" sldId="485"/>
            <ac:spMk id="10830" creationId="{00A868A3-F56A-4475-B345-52080CDC3994}"/>
          </ac:spMkLst>
        </pc:spChg>
        <pc:spChg chg="mod">
          <ac:chgData name="Kolakowski, Artur" userId="9c34c8cc-b1df-44f6-bea5-dcf7a54ee35f" providerId="ADAL" clId="{3840EB45-74CA-49F5-8548-3DE287019A31}" dt="2022-12-08T10:52:11.333" v="23277" actId="790"/>
          <ac:spMkLst>
            <pc:docMk/>
            <pc:sldMk cId="3484757520" sldId="485"/>
            <ac:spMk id="10831" creationId="{7A77E291-A699-4A07-889D-028023153FA8}"/>
          </ac:spMkLst>
        </pc:spChg>
        <pc:spChg chg="mod">
          <ac:chgData name="Kolakowski, Artur" userId="9c34c8cc-b1df-44f6-bea5-dcf7a54ee35f" providerId="ADAL" clId="{3840EB45-74CA-49F5-8548-3DE287019A31}" dt="2022-12-08T10:52:11.338" v="23278" actId="790"/>
          <ac:spMkLst>
            <pc:docMk/>
            <pc:sldMk cId="3484757520" sldId="485"/>
            <ac:spMk id="10832" creationId="{15D7A00D-FAD5-4EF9-879B-CAF84CFF49B8}"/>
          </ac:spMkLst>
        </pc:spChg>
        <pc:spChg chg="mod">
          <ac:chgData name="Kolakowski, Artur" userId="9c34c8cc-b1df-44f6-bea5-dcf7a54ee35f" providerId="ADAL" clId="{3840EB45-74CA-49F5-8548-3DE287019A31}" dt="2022-12-08T10:52:11.338" v="23279" actId="790"/>
          <ac:spMkLst>
            <pc:docMk/>
            <pc:sldMk cId="3484757520" sldId="485"/>
            <ac:spMk id="10833" creationId="{05715446-B5E4-4CB7-8DFB-1CCA55DCA977}"/>
          </ac:spMkLst>
        </pc:spChg>
        <pc:spChg chg="mod">
          <ac:chgData name="Kolakowski, Artur" userId="9c34c8cc-b1df-44f6-bea5-dcf7a54ee35f" providerId="ADAL" clId="{3840EB45-74CA-49F5-8548-3DE287019A31}" dt="2022-12-08T10:52:11.338" v="23280" actId="790"/>
          <ac:spMkLst>
            <pc:docMk/>
            <pc:sldMk cId="3484757520" sldId="485"/>
            <ac:spMk id="10834" creationId="{E8394DB4-A5AA-409D-9DC6-F51596F0EAC2}"/>
          </ac:spMkLst>
        </pc:spChg>
        <pc:spChg chg="mod">
          <ac:chgData name="Kolakowski, Artur" userId="9c34c8cc-b1df-44f6-bea5-dcf7a54ee35f" providerId="ADAL" clId="{3840EB45-74CA-49F5-8548-3DE287019A31}" dt="2022-12-08T10:52:11.343" v="23281" actId="790"/>
          <ac:spMkLst>
            <pc:docMk/>
            <pc:sldMk cId="3484757520" sldId="485"/>
            <ac:spMk id="10835" creationId="{21D1FF85-3E16-44D0-A436-BDBDECED9EB4}"/>
          </ac:spMkLst>
        </pc:spChg>
        <pc:spChg chg="mod">
          <ac:chgData name="Kolakowski, Artur" userId="9c34c8cc-b1df-44f6-bea5-dcf7a54ee35f" providerId="ADAL" clId="{3840EB45-74CA-49F5-8548-3DE287019A31}" dt="2022-12-08T10:52:11.343" v="23282" actId="790"/>
          <ac:spMkLst>
            <pc:docMk/>
            <pc:sldMk cId="3484757520" sldId="485"/>
            <ac:spMk id="10836" creationId="{3FE1DE6B-3612-451D-979A-1CB0E9FE80F0}"/>
          </ac:spMkLst>
        </pc:spChg>
        <pc:spChg chg="mod">
          <ac:chgData name="Kolakowski, Artur" userId="9c34c8cc-b1df-44f6-bea5-dcf7a54ee35f" providerId="ADAL" clId="{3840EB45-74CA-49F5-8548-3DE287019A31}" dt="2022-12-08T10:52:11.343" v="23283" actId="790"/>
          <ac:spMkLst>
            <pc:docMk/>
            <pc:sldMk cId="3484757520" sldId="485"/>
            <ac:spMk id="10837" creationId="{84BB2496-AAB0-4AE9-8C4D-7EC0B7E53C7B}"/>
          </ac:spMkLst>
        </pc:spChg>
        <pc:spChg chg="mod">
          <ac:chgData name="Kolakowski, Artur" userId="9c34c8cc-b1df-44f6-bea5-dcf7a54ee35f" providerId="ADAL" clId="{3840EB45-74CA-49F5-8548-3DE287019A31}" dt="2022-12-08T10:52:11.348" v="23284" actId="790"/>
          <ac:spMkLst>
            <pc:docMk/>
            <pc:sldMk cId="3484757520" sldId="485"/>
            <ac:spMk id="10838" creationId="{00AE3F84-251D-4ECB-A270-D624856EBC5F}"/>
          </ac:spMkLst>
        </pc:spChg>
        <pc:spChg chg="mod">
          <ac:chgData name="Kolakowski, Artur" userId="9c34c8cc-b1df-44f6-bea5-dcf7a54ee35f" providerId="ADAL" clId="{3840EB45-74CA-49F5-8548-3DE287019A31}" dt="2022-12-08T10:52:11.348" v="23285" actId="790"/>
          <ac:spMkLst>
            <pc:docMk/>
            <pc:sldMk cId="3484757520" sldId="485"/>
            <ac:spMk id="10839" creationId="{56E05542-D1E0-4349-ACE8-D21177A121F3}"/>
          </ac:spMkLst>
        </pc:spChg>
        <pc:spChg chg="mod">
          <ac:chgData name="Kolakowski, Artur" userId="9c34c8cc-b1df-44f6-bea5-dcf7a54ee35f" providerId="ADAL" clId="{3840EB45-74CA-49F5-8548-3DE287019A31}" dt="2022-12-08T10:52:11.348" v="23286" actId="790"/>
          <ac:spMkLst>
            <pc:docMk/>
            <pc:sldMk cId="3484757520" sldId="485"/>
            <ac:spMk id="10840" creationId="{1808DE29-213F-49E4-8BB4-169240F36AE7}"/>
          </ac:spMkLst>
        </pc:spChg>
        <pc:spChg chg="mod">
          <ac:chgData name="Kolakowski, Artur" userId="9c34c8cc-b1df-44f6-bea5-dcf7a54ee35f" providerId="ADAL" clId="{3840EB45-74CA-49F5-8548-3DE287019A31}" dt="2022-12-08T10:52:11.353" v="23287" actId="790"/>
          <ac:spMkLst>
            <pc:docMk/>
            <pc:sldMk cId="3484757520" sldId="485"/>
            <ac:spMk id="10841" creationId="{3BC33432-B524-4498-B9B6-0035CE951C77}"/>
          </ac:spMkLst>
        </pc:spChg>
        <pc:spChg chg="mod">
          <ac:chgData name="Kolakowski, Artur" userId="9c34c8cc-b1df-44f6-bea5-dcf7a54ee35f" providerId="ADAL" clId="{3840EB45-74CA-49F5-8548-3DE287019A31}" dt="2022-12-08T10:52:11.353" v="23288" actId="790"/>
          <ac:spMkLst>
            <pc:docMk/>
            <pc:sldMk cId="3484757520" sldId="485"/>
            <ac:spMk id="10842" creationId="{324B7650-E9F6-41BE-B46F-66358331C444}"/>
          </ac:spMkLst>
        </pc:spChg>
        <pc:spChg chg="mod">
          <ac:chgData name="Kolakowski, Artur" userId="9c34c8cc-b1df-44f6-bea5-dcf7a54ee35f" providerId="ADAL" clId="{3840EB45-74CA-49F5-8548-3DE287019A31}" dt="2022-12-08T10:52:11.353" v="23289" actId="790"/>
          <ac:spMkLst>
            <pc:docMk/>
            <pc:sldMk cId="3484757520" sldId="485"/>
            <ac:spMk id="10843" creationId="{E1FE1AE6-3F69-404A-8AD9-C0BF9A385A46}"/>
          </ac:spMkLst>
        </pc:spChg>
        <pc:spChg chg="mod">
          <ac:chgData name="Kolakowski, Artur" userId="9c34c8cc-b1df-44f6-bea5-dcf7a54ee35f" providerId="ADAL" clId="{3840EB45-74CA-49F5-8548-3DE287019A31}" dt="2022-12-08T10:52:11.353" v="23290" actId="790"/>
          <ac:spMkLst>
            <pc:docMk/>
            <pc:sldMk cId="3484757520" sldId="485"/>
            <ac:spMk id="10844" creationId="{5F1D6619-6B5F-4FDA-A860-FFD1166B3BFD}"/>
          </ac:spMkLst>
        </pc:spChg>
        <pc:spChg chg="mod">
          <ac:chgData name="Kolakowski, Artur" userId="9c34c8cc-b1df-44f6-bea5-dcf7a54ee35f" providerId="ADAL" clId="{3840EB45-74CA-49F5-8548-3DE287019A31}" dt="2022-12-08T10:52:11.358" v="23291" actId="790"/>
          <ac:spMkLst>
            <pc:docMk/>
            <pc:sldMk cId="3484757520" sldId="485"/>
            <ac:spMk id="10845" creationId="{D5E75E66-838B-4DEF-9186-7392FCD2B35C}"/>
          </ac:spMkLst>
        </pc:spChg>
        <pc:spChg chg="mod">
          <ac:chgData name="Kolakowski, Artur" userId="9c34c8cc-b1df-44f6-bea5-dcf7a54ee35f" providerId="ADAL" clId="{3840EB45-74CA-49F5-8548-3DE287019A31}" dt="2022-12-08T10:52:11.358" v="23292" actId="790"/>
          <ac:spMkLst>
            <pc:docMk/>
            <pc:sldMk cId="3484757520" sldId="485"/>
            <ac:spMk id="10846" creationId="{F91C29C9-5CE0-4D7A-B953-C4DAFC2B8A32}"/>
          </ac:spMkLst>
        </pc:spChg>
        <pc:spChg chg="mod">
          <ac:chgData name="Kolakowski, Artur" userId="9c34c8cc-b1df-44f6-bea5-dcf7a54ee35f" providerId="ADAL" clId="{3840EB45-74CA-49F5-8548-3DE287019A31}" dt="2022-12-08T10:52:11.358" v="23293" actId="790"/>
          <ac:spMkLst>
            <pc:docMk/>
            <pc:sldMk cId="3484757520" sldId="485"/>
            <ac:spMk id="10847" creationId="{B7EFA343-9147-4CBC-9A7A-EBE971066680}"/>
          </ac:spMkLst>
        </pc:spChg>
        <pc:spChg chg="mod">
          <ac:chgData name="Kolakowski, Artur" userId="9c34c8cc-b1df-44f6-bea5-dcf7a54ee35f" providerId="ADAL" clId="{3840EB45-74CA-49F5-8548-3DE287019A31}" dt="2022-12-08T10:52:11.363" v="23294" actId="790"/>
          <ac:spMkLst>
            <pc:docMk/>
            <pc:sldMk cId="3484757520" sldId="485"/>
            <ac:spMk id="10848" creationId="{81963768-7ACE-47BB-820A-1C4102876A98}"/>
          </ac:spMkLst>
        </pc:spChg>
        <pc:spChg chg="mod">
          <ac:chgData name="Kolakowski, Artur" userId="9c34c8cc-b1df-44f6-bea5-dcf7a54ee35f" providerId="ADAL" clId="{3840EB45-74CA-49F5-8548-3DE287019A31}" dt="2022-12-08T10:52:11.363" v="23295" actId="790"/>
          <ac:spMkLst>
            <pc:docMk/>
            <pc:sldMk cId="3484757520" sldId="485"/>
            <ac:spMk id="10849" creationId="{C5A3E1A7-D0AA-477B-827C-C378E2057A78}"/>
          </ac:spMkLst>
        </pc:spChg>
        <pc:spChg chg="mod">
          <ac:chgData name="Kolakowski, Artur" userId="9c34c8cc-b1df-44f6-bea5-dcf7a54ee35f" providerId="ADAL" clId="{3840EB45-74CA-49F5-8548-3DE287019A31}" dt="2022-12-08T10:52:11.363" v="23296" actId="790"/>
          <ac:spMkLst>
            <pc:docMk/>
            <pc:sldMk cId="3484757520" sldId="485"/>
            <ac:spMk id="10850" creationId="{ACBC8997-0A10-433B-9FC3-610E793F95B0}"/>
          </ac:spMkLst>
        </pc:spChg>
        <pc:spChg chg="mod">
          <ac:chgData name="Kolakowski, Artur" userId="9c34c8cc-b1df-44f6-bea5-dcf7a54ee35f" providerId="ADAL" clId="{3840EB45-74CA-49F5-8548-3DE287019A31}" dt="2022-12-08T10:52:11.368" v="23297" actId="790"/>
          <ac:spMkLst>
            <pc:docMk/>
            <pc:sldMk cId="3484757520" sldId="485"/>
            <ac:spMk id="10851" creationId="{5743529D-8A71-457A-A19D-2F2BDDD7C14A}"/>
          </ac:spMkLst>
        </pc:spChg>
        <pc:spChg chg="mod">
          <ac:chgData name="Kolakowski, Artur" userId="9c34c8cc-b1df-44f6-bea5-dcf7a54ee35f" providerId="ADAL" clId="{3840EB45-74CA-49F5-8548-3DE287019A31}" dt="2022-12-08T10:52:11.368" v="23298" actId="790"/>
          <ac:spMkLst>
            <pc:docMk/>
            <pc:sldMk cId="3484757520" sldId="485"/>
            <ac:spMk id="10852" creationId="{C7345EAD-04E3-4F28-B9A0-D1D3D1E7ABC8}"/>
          </ac:spMkLst>
        </pc:spChg>
        <pc:spChg chg="mod">
          <ac:chgData name="Kolakowski, Artur" userId="9c34c8cc-b1df-44f6-bea5-dcf7a54ee35f" providerId="ADAL" clId="{3840EB45-74CA-49F5-8548-3DE287019A31}" dt="2022-12-08T10:52:11.368" v="23299" actId="790"/>
          <ac:spMkLst>
            <pc:docMk/>
            <pc:sldMk cId="3484757520" sldId="485"/>
            <ac:spMk id="10853" creationId="{22B4DF07-07D0-4E38-A19E-3B5634562742}"/>
          </ac:spMkLst>
        </pc:spChg>
        <pc:spChg chg="mod">
          <ac:chgData name="Kolakowski, Artur" userId="9c34c8cc-b1df-44f6-bea5-dcf7a54ee35f" providerId="ADAL" clId="{3840EB45-74CA-49F5-8548-3DE287019A31}" dt="2022-12-08T10:52:11.368" v="23300" actId="790"/>
          <ac:spMkLst>
            <pc:docMk/>
            <pc:sldMk cId="3484757520" sldId="485"/>
            <ac:spMk id="10854" creationId="{34B2EFC6-7387-46D5-A0B5-00C6390B27A8}"/>
          </ac:spMkLst>
        </pc:spChg>
        <pc:spChg chg="mod">
          <ac:chgData name="Kolakowski, Artur" userId="9c34c8cc-b1df-44f6-bea5-dcf7a54ee35f" providerId="ADAL" clId="{3840EB45-74CA-49F5-8548-3DE287019A31}" dt="2022-12-08T10:52:11.373" v="23301" actId="790"/>
          <ac:spMkLst>
            <pc:docMk/>
            <pc:sldMk cId="3484757520" sldId="485"/>
            <ac:spMk id="10855" creationId="{F339A67E-9367-4ABC-9672-AC17E9B05BCD}"/>
          </ac:spMkLst>
        </pc:spChg>
        <pc:spChg chg="mod">
          <ac:chgData name="Kolakowski, Artur" userId="9c34c8cc-b1df-44f6-bea5-dcf7a54ee35f" providerId="ADAL" clId="{3840EB45-74CA-49F5-8548-3DE287019A31}" dt="2022-12-08T10:52:11.373" v="23302" actId="790"/>
          <ac:spMkLst>
            <pc:docMk/>
            <pc:sldMk cId="3484757520" sldId="485"/>
            <ac:spMk id="10856" creationId="{8E4ED355-BA11-43B4-986A-9114FBA944E9}"/>
          </ac:spMkLst>
        </pc:spChg>
        <pc:spChg chg="mod">
          <ac:chgData name="Kolakowski, Artur" userId="9c34c8cc-b1df-44f6-bea5-dcf7a54ee35f" providerId="ADAL" clId="{3840EB45-74CA-49F5-8548-3DE287019A31}" dt="2022-12-08T10:52:11.373" v="23303" actId="790"/>
          <ac:spMkLst>
            <pc:docMk/>
            <pc:sldMk cId="3484757520" sldId="485"/>
            <ac:spMk id="10857" creationId="{FD4BF440-5B9A-44DF-8AA5-58F919E31C28}"/>
          </ac:spMkLst>
        </pc:spChg>
        <pc:spChg chg="mod">
          <ac:chgData name="Kolakowski, Artur" userId="9c34c8cc-b1df-44f6-bea5-dcf7a54ee35f" providerId="ADAL" clId="{3840EB45-74CA-49F5-8548-3DE287019A31}" dt="2022-12-08T10:52:11.378" v="23304" actId="790"/>
          <ac:spMkLst>
            <pc:docMk/>
            <pc:sldMk cId="3484757520" sldId="485"/>
            <ac:spMk id="10858" creationId="{7BE7C987-88DE-428E-989C-B382B120AA6D}"/>
          </ac:spMkLst>
        </pc:spChg>
        <pc:spChg chg="mod">
          <ac:chgData name="Kolakowski, Artur" userId="9c34c8cc-b1df-44f6-bea5-dcf7a54ee35f" providerId="ADAL" clId="{3840EB45-74CA-49F5-8548-3DE287019A31}" dt="2022-12-08T10:52:11.378" v="23305" actId="790"/>
          <ac:spMkLst>
            <pc:docMk/>
            <pc:sldMk cId="3484757520" sldId="485"/>
            <ac:spMk id="10859" creationId="{55EC3067-BB2B-415F-81ED-8695F8324B98}"/>
          </ac:spMkLst>
        </pc:spChg>
        <pc:spChg chg="mod">
          <ac:chgData name="Kolakowski, Artur" userId="9c34c8cc-b1df-44f6-bea5-dcf7a54ee35f" providerId="ADAL" clId="{3840EB45-74CA-49F5-8548-3DE287019A31}" dt="2022-12-08T10:52:11.383" v="23306" actId="790"/>
          <ac:spMkLst>
            <pc:docMk/>
            <pc:sldMk cId="3484757520" sldId="485"/>
            <ac:spMk id="10860" creationId="{5A2E5D8F-F187-4019-834E-43A1FB0548DC}"/>
          </ac:spMkLst>
        </pc:spChg>
        <pc:spChg chg="mod">
          <ac:chgData name="Kolakowski, Artur" userId="9c34c8cc-b1df-44f6-bea5-dcf7a54ee35f" providerId="ADAL" clId="{3840EB45-74CA-49F5-8548-3DE287019A31}" dt="2022-12-08T10:52:11.383" v="23307" actId="790"/>
          <ac:spMkLst>
            <pc:docMk/>
            <pc:sldMk cId="3484757520" sldId="485"/>
            <ac:spMk id="10861" creationId="{66884E8A-0B6D-42E4-8863-193207E74C6A}"/>
          </ac:spMkLst>
        </pc:spChg>
        <pc:spChg chg="mod">
          <ac:chgData name="Kolakowski, Artur" userId="9c34c8cc-b1df-44f6-bea5-dcf7a54ee35f" providerId="ADAL" clId="{3840EB45-74CA-49F5-8548-3DE287019A31}" dt="2022-12-08T10:52:11.383" v="23308" actId="790"/>
          <ac:spMkLst>
            <pc:docMk/>
            <pc:sldMk cId="3484757520" sldId="485"/>
            <ac:spMk id="10862" creationId="{41A92735-89AA-47B7-9E6B-09B6848A6714}"/>
          </ac:spMkLst>
        </pc:spChg>
        <pc:spChg chg="mod">
          <ac:chgData name="Kolakowski, Artur" userId="9c34c8cc-b1df-44f6-bea5-dcf7a54ee35f" providerId="ADAL" clId="{3840EB45-74CA-49F5-8548-3DE287019A31}" dt="2022-12-08T10:52:11.388" v="23309" actId="790"/>
          <ac:spMkLst>
            <pc:docMk/>
            <pc:sldMk cId="3484757520" sldId="485"/>
            <ac:spMk id="10863" creationId="{D670F512-AE21-43E2-B3C5-6184AEA691FE}"/>
          </ac:spMkLst>
        </pc:spChg>
        <pc:spChg chg="mod">
          <ac:chgData name="Kolakowski, Artur" userId="9c34c8cc-b1df-44f6-bea5-dcf7a54ee35f" providerId="ADAL" clId="{3840EB45-74CA-49F5-8548-3DE287019A31}" dt="2022-12-08T10:52:11.388" v="23310" actId="790"/>
          <ac:spMkLst>
            <pc:docMk/>
            <pc:sldMk cId="3484757520" sldId="485"/>
            <ac:spMk id="10864" creationId="{DBCBC2E7-A73F-4C2C-AB7C-7604F29890DD}"/>
          </ac:spMkLst>
        </pc:spChg>
        <pc:spChg chg="mod">
          <ac:chgData name="Kolakowski, Artur" userId="9c34c8cc-b1df-44f6-bea5-dcf7a54ee35f" providerId="ADAL" clId="{3840EB45-74CA-49F5-8548-3DE287019A31}" dt="2022-12-08T10:52:11.388" v="23311" actId="790"/>
          <ac:spMkLst>
            <pc:docMk/>
            <pc:sldMk cId="3484757520" sldId="485"/>
            <ac:spMk id="10865" creationId="{5AE75404-4067-4373-9D19-679FB87FFD1E}"/>
          </ac:spMkLst>
        </pc:spChg>
        <pc:spChg chg="mod">
          <ac:chgData name="Kolakowski, Artur" userId="9c34c8cc-b1df-44f6-bea5-dcf7a54ee35f" providerId="ADAL" clId="{3840EB45-74CA-49F5-8548-3DE287019A31}" dt="2022-12-08T10:52:11.388" v="23312" actId="790"/>
          <ac:spMkLst>
            <pc:docMk/>
            <pc:sldMk cId="3484757520" sldId="485"/>
            <ac:spMk id="10866" creationId="{45975A0A-188B-4B80-8E4A-C7EF17485F37}"/>
          </ac:spMkLst>
        </pc:spChg>
        <pc:spChg chg="mod">
          <ac:chgData name="Kolakowski, Artur" userId="9c34c8cc-b1df-44f6-bea5-dcf7a54ee35f" providerId="ADAL" clId="{3840EB45-74CA-49F5-8548-3DE287019A31}" dt="2022-12-08T10:52:11.393" v="23313" actId="790"/>
          <ac:spMkLst>
            <pc:docMk/>
            <pc:sldMk cId="3484757520" sldId="485"/>
            <ac:spMk id="10867" creationId="{969CD758-6EEA-427D-9A48-898391EB169D}"/>
          </ac:spMkLst>
        </pc:spChg>
        <pc:spChg chg="mod">
          <ac:chgData name="Kolakowski, Artur" userId="9c34c8cc-b1df-44f6-bea5-dcf7a54ee35f" providerId="ADAL" clId="{3840EB45-74CA-49F5-8548-3DE287019A31}" dt="2022-12-08T10:52:11.393" v="23314" actId="790"/>
          <ac:spMkLst>
            <pc:docMk/>
            <pc:sldMk cId="3484757520" sldId="485"/>
            <ac:spMk id="10868" creationId="{EF5F18EF-EB9A-4EBC-A4B8-220DD018252B}"/>
          </ac:spMkLst>
        </pc:spChg>
        <pc:spChg chg="mod">
          <ac:chgData name="Kolakowski, Artur" userId="9c34c8cc-b1df-44f6-bea5-dcf7a54ee35f" providerId="ADAL" clId="{3840EB45-74CA-49F5-8548-3DE287019A31}" dt="2022-12-08T10:52:11.393" v="23315" actId="790"/>
          <ac:spMkLst>
            <pc:docMk/>
            <pc:sldMk cId="3484757520" sldId="485"/>
            <ac:spMk id="10869" creationId="{D7C5058D-D35D-4AD2-9329-1DF46C3432B7}"/>
          </ac:spMkLst>
        </pc:spChg>
        <pc:spChg chg="mod">
          <ac:chgData name="Kolakowski, Artur" userId="9c34c8cc-b1df-44f6-bea5-dcf7a54ee35f" providerId="ADAL" clId="{3840EB45-74CA-49F5-8548-3DE287019A31}" dt="2022-12-08T10:52:11.398" v="23316" actId="790"/>
          <ac:spMkLst>
            <pc:docMk/>
            <pc:sldMk cId="3484757520" sldId="485"/>
            <ac:spMk id="10870" creationId="{9CE3ABAA-4D33-4411-BFAA-A2D3E995390A}"/>
          </ac:spMkLst>
        </pc:spChg>
        <pc:spChg chg="mod">
          <ac:chgData name="Kolakowski, Artur" userId="9c34c8cc-b1df-44f6-bea5-dcf7a54ee35f" providerId="ADAL" clId="{3840EB45-74CA-49F5-8548-3DE287019A31}" dt="2022-12-08T10:52:11.398" v="23317" actId="790"/>
          <ac:spMkLst>
            <pc:docMk/>
            <pc:sldMk cId="3484757520" sldId="485"/>
            <ac:spMk id="10871" creationId="{234ECBDD-0C71-4B39-8F3E-93C412CB5677}"/>
          </ac:spMkLst>
        </pc:spChg>
        <pc:spChg chg="mod">
          <ac:chgData name="Kolakowski, Artur" userId="9c34c8cc-b1df-44f6-bea5-dcf7a54ee35f" providerId="ADAL" clId="{3840EB45-74CA-49F5-8548-3DE287019A31}" dt="2022-12-08T10:52:11.398" v="23318" actId="790"/>
          <ac:spMkLst>
            <pc:docMk/>
            <pc:sldMk cId="3484757520" sldId="485"/>
            <ac:spMk id="10872" creationId="{2712389F-8CCB-4A2E-80D2-659BD9824D4D}"/>
          </ac:spMkLst>
        </pc:spChg>
        <pc:spChg chg="mod">
          <ac:chgData name="Kolakowski, Artur" userId="9c34c8cc-b1df-44f6-bea5-dcf7a54ee35f" providerId="ADAL" clId="{3840EB45-74CA-49F5-8548-3DE287019A31}" dt="2022-12-08T10:52:11.398" v="23319" actId="790"/>
          <ac:spMkLst>
            <pc:docMk/>
            <pc:sldMk cId="3484757520" sldId="485"/>
            <ac:spMk id="10873" creationId="{ED1EF119-F039-4A8B-8F9F-7C1DA928AD01}"/>
          </ac:spMkLst>
        </pc:spChg>
        <pc:spChg chg="mod">
          <ac:chgData name="Kolakowski, Artur" userId="9c34c8cc-b1df-44f6-bea5-dcf7a54ee35f" providerId="ADAL" clId="{3840EB45-74CA-49F5-8548-3DE287019A31}" dt="2022-12-08T10:52:11.403" v="23320" actId="790"/>
          <ac:spMkLst>
            <pc:docMk/>
            <pc:sldMk cId="3484757520" sldId="485"/>
            <ac:spMk id="10874" creationId="{C16F5E7C-2AF1-4498-9E28-BB3A587F2FAD}"/>
          </ac:spMkLst>
        </pc:spChg>
        <pc:spChg chg="mod">
          <ac:chgData name="Kolakowski, Artur" userId="9c34c8cc-b1df-44f6-bea5-dcf7a54ee35f" providerId="ADAL" clId="{3840EB45-74CA-49F5-8548-3DE287019A31}" dt="2022-12-08T10:52:11.403" v="23321" actId="790"/>
          <ac:spMkLst>
            <pc:docMk/>
            <pc:sldMk cId="3484757520" sldId="485"/>
            <ac:spMk id="10875" creationId="{1CA71839-4A0D-4F30-AE42-A71133328E11}"/>
          </ac:spMkLst>
        </pc:spChg>
        <pc:spChg chg="mod">
          <ac:chgData name="Kolakowski, Artur" userId="9c34c8cc-b1df-44f6-bea5-dcf7a54ee35f" providerId="ADAL" clId="{3840EB45-74CA-49F5-8548-3DE287019A31}" dt="2022-12-08T10:52:11.403" v="23322" actId="790"/>
          <ac:spMkLst>
            <pc:docMk/>
            <pc:sldMk cId="3484757520" sldId="485"/>
            <ac:spMk id="10876" creationId="{0CDD38CE-5C7E-4467-A6BE-96446F8C6441}"/>
          </ac:spMkLst>
        </pc:spChg>
        <pc:spChg chg="mod">
          <ac:chgData name="Kolakowski, Artur" userId="9c34c8cc-b1df-44f6-bea5-dcf7a54ee35f" providerId="ADAL" clId="{3840EB45-74CA-49F5-8548-3DE287019A31}" dt="2022-12-08T10:52:11.403" v="23323" actId="790"/>
          <ac:spMkLst>
            <pc:docMk/>
            <pc:sldMk cId="3484757520" sldId="485"/>
            <ac:spMk id="10877" creationId="{9B10E25F-6514-437D-861C-D89308CFACB9}"/>
          </ac:spMkLst>
        </pc:spChg>
        <pc:spChg chg="mod">
          <ac:chgData name="Kolakowski, Artur" userId="9c34c8cc-b1df-44f6-bea5-dcf7a54ee35f" providerId="ADAL" clId="{3840EB45-74CA-49F5-8548-3DE287019A31}" dt="2022-12-08T10:52:11.403" v="23324" actId="790"/>
          <ac:spMkLst>
            <pc:docMk/>
            <pc:sldMk cId="3484757520" sldId="485"/>
            <ac:spMk id="10878" creationId="{DED03E1B-92D6-413E-85DF-165651050612}"/>
          </ac:spMkLst>
        </pc:spChg>
        <pc:spChg chg="mod">
          <ac:chgData name="Kolakowski, Artur" userId="9c34c8cc-b1df-44f6-bea5-dcf7a54ee35f" providerId="ADAL" clId="{3840EB45-74CA-49F5-8548-3DE287019A31}" dt="2022-12-08T10:52:11.408" v="23325" actId="790"/>
          <ac:spMkLst>
            <pc:docMk/>
            <pc:sldMk cId="3484757520" sldId="485"/>
            <ac:spMk id="10879" creationId="{4F183BF2-BA82-428C-9831-0ED178AE7FF4}"/>
          </ac:spMkLst>
        </pc:spChg>
        <pc:spChg chg="mod">
          <ac:chgData name="Kolakowski, Artur" userId="9c34c8cc-b1df-44f6-bea5-dcf7a54ee35f" providerId="ADAL" clId="{3840EB45-74CA-49F5-8548-3DE287019A31}" dt="2022-12-08T10:52:11.408" v="23326" actId="790"/>
          <ac:spMkLst>
            <pc:docMk/>
            <pc:sldMk cId="3484757520" sldId="485"/>
            <ac:spMk id="10880" creationId="{EBC4EAAD-F9FB-4F7A-9B5D-2D2E73B0FDC9}"/>
          </ac:spMkLst>
        </pc:spChg>
        <pc:spChg chg="mod">
          <ac:chgData name="Kolakowski, Artur" userId="9c34c8cc-b1df-44f6-bea5-dcf7a54ee35f" providerId="ADAL" clId="{3840EB45-74CA-49F5-8548-3DE287019A31}" dt="2022-12-08T10:52:11.413" v="23327" actId="790"/>
          <ac:spMkLst>
            <pc:docMk/>
            <pc:sldMk cId="3484757520" sldId="485"/>
            <ac:spMk id="10881" creationId="{560F047F-C566-47EF-BFB2-8C0A7A498AD8}"/>
          </ac:spMkLst>
        </pc:spChg>
        <pc:spChg chg="mod">
          <ac:chgData name="Kolakowski, Artur" userId="9c34c8cc-b1df-44f6-bea5-dcf7a54ee35f" providerId="ADAL" clId="{3840EB45-74CA-49F5-8548-3DE287019A31}" dt="2022-12-08T10:52:11.413" v="23328" actId="790"/>
          <ac:spMkLst>
            <pc:docMk/>
            <pc:sldMk cId="3484757520" sldId="485"/>
            <ac:spMk id="10882" creationId="{1F5B6DCD-3055-4683-BE06-1C6C31409523}"/>
          </ac:spMkLst>
        </pc:spChg>
        <pc:spChg chg="mod">
          <ac:chgData name="Kolakowski, Artur" userId="9c34c8cc-b1df-44f6-bea5-dcf7a54ee35f" providerId="ADAL" clId="{3840EB45-74CA-49F5-8548-3DE287019A31}" dt="2022-12-08T10:52:11.413" v="23329" actId="790"/>
          <ac:spMkLst>
            <pc:docMk/>
            <pc:sldMk cId="3484757520" sldId="485"/>
            <ac:spMk id="10883" creationId="{9C941B19-A63B-4778-B040-936B1B534435}"/>
          </ac:spMkLst>
        </pc:spChg>
        <pc:spChg chg="mod">
          <ac:chgData name="Kolakowski, Artur" userId="9c34c8cc-b1df-44f6-bea5-dcf7a54ee35f" providerId="ADAL" clId="{3840EB45-74CA-49F5-8548-3DE287019A31}" dt="2022-12-08T10:52:11.418" v="23330" actId="790"/>
          <ac:spMkLst>
            <pc:docMk/>
            <pc:sldMk cId="3484757520" sldId="485"/>
            <ac:spMk id="10884" creationId="{1F7B23E3-24FD-4135-80C0-645CBA84D068}"/>
          </ac:spMkLst>
        </pc:spChg>
        <pc:spChg chg="mod">
          <ac:chgData name="Kolakowski, Artur" userId="9c34c8cc-b1df-44f6-bea5-dcf7a54ee35f" providerId="ADAL" clId="{3840EB45-74CA-49F5-8548-3DE287019A31}" dt="2022-12-08T10:52:11.418" v="23331" actId="790"/>
          <ac:spMkLst>
            <pc:docMk/>
            <pc:sldMk cId="3484757520" sldId="485"/>
            <ac:spMk id="10885" creationId="{F70A7EAD-3D0E-469B-B8C4-E3CCC0C31E19}"/>
          </ac:spMkLst>
        </pc:spChg>
        <pc:spChg chg="mod">
          <ac:chgData name="Kolakowski, Artur" userId="9c34c8cc-b1df-44f6-bea5-dcf7a54ee35f" providerId="ADAL" clId="{3840EB45-74CA-49F5-8548-3DE287019A31}" dt="2022-12-08T10:52:11.418" v="23332" actId="790"/>
          <ac:spMkLst>
            <pc:docMk/>
            <pc:sldMk cId="3484757520" sldId="485"/>
            <ac:spMk id="10886" creationId="{C57360CE-2574-4FD9-9270-8B32EC07480B}"/>
          </ac:spMkLst>
        </pc:spChg>
        <pc:spChg chg="mod">
          <ac:chgData name="Kolakowski, Artur" userId="9c34c8cc-b1df-44f6-bea5-dcf7a54ee35f" providerId="ADAL" clId="{3840EB45-74CA-49F5-8548-3DE287019A31}" dt="2022-12-08T10:52:11.418" v="23333" actId="790"/>
          <ac:spMkLst>
            <pc:docMk/>
            <pc:sldMk cId="3484757520" sldId="485"/>
            <ac:spMk id="10887" creationId="{6D364285-C063-4928-8583-E83E73B403AA}"/>
          </ac:spMkLst>
        </pc:spChg>
        <pc:spChg chg="mod">
          <ac:chgData name="Kolakowski, Artur" userId="9c34c8cc-b1df-44f6-bea5-dcf7a54ee35f" providerId="ADAL" clId="{3840EB45-74CA-49F5-8548-3DE287019A31}" dt="2022-12-08T10:52:11.423" v="23334" actId="790"/>
          <ac:spMkLst>
            <pc:docMk/>
            <pc:sldMk cId="3484757520" sldId="485"/>
            <ac:spMk id="10888" creationId="{0D62FB4A-FF5F-471D-93C4-EC9E23A627B4}"/>
          </ac:spMkLst>
        </pc:spChg>
        <pc:spChg chg="mod">
          <ac:chgData name="Kolakowski, Artur" userId="9c34c8cc-b1df-44f6-bea5-dcf7a54ee35f" providerId="ADAL" clId="{3840EB45-74CA-49F5-8548-3DE287019A31}" dt="2022-12-08T10:52:11.423" v="23335" actId="790"/>
          <ac:spMkLst>
            <pc:docMk/>
            <pc:sldMk cId="3484757520" sldId="485"/>
            <ac:spMk id="10889" creationId="{02C4C631-4D36-4849-9652-C310EA034F1A}"/>
          </ac:spMkLst>
        </pc:spChg>
        <pc:spChg chg="mod">
          <ac:chgData name="Kolakowski, Artur" userId="9c34c8cc-b1df-44f6-bea5-dcf7a54ee35f" providerId="ADAL" clId="{3840EB45-74CA-49F5-8548-3DE287019A31}" dt="2022-12-08T10:52:11.423" v="23336" actId="790"/>
          <ac:spMkLst>
            <pc:docMk/>
            <pc:sldMk cId="3484757520" sldId="485"/>
            <ac:spMk id="10890" creationId="{13D6E5AA-72D7-4E3D-AF56-BB1AB3FB4712}"/>
          </ac:spMkLst>
        </pc:spChg>
        <pc:spChg chg="mod">
          <ac:chgData name="Kolakowski, Artur" userId="9c34c8cc-b1df-44f6-bea5-dcf7a54ee35f" providerId="ADAL" clId="{3840EB45-74CA-49F5-8548-3DE287019A31}" dt="2022-12-08T10:52:11.428" v="23337" actId="790"/>
          <ac:spMkLst>
            <pc:docMk/>
            <pc:sldMk cId="3484757520" sldId="485"/>
            <ac:spMk id="10891" creationId="{B68578B1-B4CD-4A68-8493-3670FA8E1426}"/>
          </ac:spMkLst>
        </pc:spChg>
        <pc:spChg chg="mod">
          <ac:chgData name="Kolakowski, Artur" userId="9c34c8cc-b1df-44f6-bea5-dcf7a54ee35f" providerId="ADAL" clId="{3840EB45-74CA-49F5-8548-3DE287019A31}" dt="2022-12-08T10:52:11.430" v="23338" actId="790"/>
          <ac:spMkLst>
            <pc:docMk/>
            <pc:sldMk cId="3484757520" sldId="485"/>
            <ac:spMk id="10892" creationId="{17C5A79D-28D1-4007-B4B0-E1F41E4CDF58}"/>
          </ac:spMkLst>
        </pc:spChg>
        <pc:spChg chg="mod">
          <ac:chgData name="Kolakowski, Artur" userId="9c34c8cc-b1df-44f6-bea5-dcf7a54ee35f" providerId="ADAL" clId="{3840EB45-74CA-49F5-8548-3DE287019A31}" dt="2022-12-08T10:52:11.430" v="23339" actId="790"/>
          <ac:spMkLst>
            <pc:docMk/>
            <pc:sldMk cId="3484757520" sldId="485"/>
            <ac:spMk id="10893" creationId="{7FCBD209-18ED-4F46-A1EF-04868A614722}"/>
          </ac:spMkLst>
        </pc:spChg>
        <pc:spChg chg="mod">
          <ac:chgData name="Kolakowski, Artur" userId="9c34c8cc-b1df-44f6-bea5-dcf7a54ee35f" providerId="ADAL" clId="{3840EB45-74CA-49F5-8548-3DE287019A31}" dt="2022-12-08T10:52:11.433" v="23340" actId="790"/>
          <ac:spMkLst>
            <pc:docMk/>
            <pc:sldMk cId="3484757520" sldId="485"/>
            <ac:spMk id="10894" creationId="{9FE4A1E3-E781-4071-BE39-EAA0C2B780A8}"/>
          </ac:spMkLst>
        </pc:spChg>
        <pc:spChg chg="mod">
          <ac:chgData name="Kolakowski, Artur" userId="9c34c8cc-b1df-44f6-bea5-dcf7a54ee35f" providerId="ADAL" clId="{3840EB45-74CA-49F5-8548-3DE287019A31}" dt="2022-12-08T10:52:11.433" v="23341" actId="790"/>
          <ac:spMkLst>
            <pc:docMk/>
            <pc:sldMk cId="3484757520" sldId="485"/>
            <ac:spMk id="10895" creationId="{9E381A11-D7A3-49CC-8574-73F5471C87A5}"/>
          </ac:spMkLst>
        </pc:spChg>
        <pc:spChg chg="mod">
          <ac:chgData name="Kolakowski, Artur" userId="9c34c8cc-b1df-44f6-bea5-dcf7a54ee35f" providerId="ADAL" clId="{3840EB45-74CA-49F5-8548-3DE287019A31}" dt="2022-12-08T10:52:11.433" v="23342" actId="790"/>
          <ac:spMkLst>
            <pc:docMk/>
            <pc:sldMk cId="3484757520" sldId="485"/>
            <ac:spMk id="10896" creationId="{1F9AB326-5263-4F23-968C-46337E4384D5}"/>
          </ac:spMkLst>
        </pc:spChg>
        <pc:spChg chg="mod">
          <ac:chgData name="Kolakowski, Artur" userId="9c34c8cc-b1df-44f6-bea5-dcf7a54ee35f" providerId="ADAL" clId="{3840EB45-74CA-49F5-8548-3DE287019A31}" dt="2022-12-08T10:52:11.433" v="23343" actId="790"/>
          <ac:spMkLst>
            <pc:docMk/>
            <pc:sldMk cId="3484757520" sldId="485"/>
            <ac:spMk id="10897" creationId="{65BDFB58-D791-442D-9610-7CC25AFADE07}"/>
          </ac:spMkLst>
        </pc:spChg>
        <pc:spChg chg="mod">
          <ac:chgData name="Kolakowski, Artur" userId="9c34c8cc-b1df-44f6-bea5-dcf7a54ee35f" providerId="ADAL" clId="{3840EB45-74CA-49F5-8548-3DE287019A31}" dt="2022-12-08T10:52:11.438" v="23344" actId="790"/>
          <ac:spMkLst>
            <pc:docMk/>
            <pc:sldMk cId="3484757520" sldId="485"/>
            <ac:spMk id="10898" creationId="{780060CC-0E92-4268-9F43-7B484AF134AC}"/>
          </ac:spMkLst>
        </pc:spChg>
        <pc:spChg chg="mod">
          <ac:chgData name="Kolakowski, Artur" userId="9c34c8cc-b1df-44f6-bea5-dcf7a54ee35f" providerId="ADAL" clId="{3840EB45-74CA-49F5-8548-3DE287019A31}" dt="2022-12-08T10:52:11.438" v="23345" actId="790"/>
          <ac:spMkLst>
            <pc:docMk/>
            <pc:sldMk cId="3484757520" sldId="485"/>
            <ac:spMk id="10899" creationId="{E4824D44-3F6F-45F2-956E-A198D7F7D88C}"/>
          </ac:spMkLst>
        </pc:spChg>
        <pc:spChg chg="mod">
          <ac:chgData name="Kolakowski, Artur" userId="9c34c8cc-b1df-44f6-bea5-dcf7a54ee35f" providerId="ADAL" clId="{3840EB45-74CA-49F5-8548-3DE287019A31}" dt="2022-12-08T10:52:11.438" v="23346" actId="790"/>
          <ac:spMkLst>
            <pc:docMk/>
            <pc:sldMk cId="3484757520" sldId="485"/>
            <ac:spMk id="10900" creationId="{884F389B-DD7C-450E-B4D9-7E257EEC20B0}"/>
          </ac:spMkLst>
        </pc:spChg>
        <pc:spChg chg="mod">
          <ac:chgData name="Kolakowski, Artur" userId="9c34c8cc-b1df-44f6-bea5-dcf7a54ee35f" providerId="ADAL" clId="{3840EB45-74CA-49F5-8548-3DE287019A31}" dt="2022-12-08T10:52:11.443" v="23347" actId="790"/>
          <ac:spMkLst>
            <pc:docMk/>
            <pc:sldMk cId="3484757520" sldId="485"/>
            <ac:spMk id="10901" creationId="{72348491-A663-41A0-97C3-DC70F2C6C044}"/>
          </ac:spMkLst>
        </pc:spChg>
        <pc:spChg chg="mod">
          <ac:chgData name="Kolakowski, Artur" userId="9c34c8cc-b1df-44f6-bea5-dcf7a54ee35f" providerId="ADAL" clId="{3840EB45-74CA-49F5-8548-3DE287019A31}" dt="2022-12-08T10:52:11.443" v="23348" actId="790"/>
          <ac:spMkLst>
            <pc:docMk/>
            <pc:sldMk cId="3484757520" sldId="485"/>
            <ac:spMk id="10902" creationId="{F4D2E48F-E54D-4064-A66F-19CE4836C6C6}"/>
          </ac:spMkLst>
        </pc:spChg>
        <pc:spChg chg="mod">
          <ac:chgData name="Kolakowski, Artur" userId="9c34c8cc-b1df-44f6-bea5-dcf7a54ee35f" providerId="ADAL" clId="{3840EB45-74CA-49F5-8548-3DE287019A31}" dt="2022-12-08T10:52:11.443" v="23349" actId="790"/>
          <ac:spMkLst>
            <pc:docMk/>
            <pc:sldMk cId="3484757520" sldId="485"/>
            <ac:spMk id="10903" creationId="{B11F4D4E-A073-45AD-B7FA-1999EE7A75AD}"/>
          </ac:spMkLst>
        </pc:spChg>
        <pc:spChg chg="mod">
          <ac:chgData name="Kolakowski, Artur" userId="9c34c8cc-b1df-44f6-bea5-dcf7a54ee35f" providerId="ADAL" clId="{3840EB45-74CA-49F5-8548-3DE287019A31}" dt="2022-12-08T10:52:11.448" v="23350" actId="790"/>
          <ac:spMkLst>
            <pc:docMk/>
            <pc:sldMk cId="3484757520" sldId="485"/>
            <ac:spMk id="10904" creationId="{EF4949B4-329E-4B03-ADD8-A12AEAD2FE1B}"/>
          </ac:spMkLst>
        </pc:spChg>
        <pc:spChg chg="mod">
          <ac:chgData name="Kolakowski, Artur" userId="9c34c8cc-b1df-44f6-bea5-dcf7a54ee35f" providerId="ADAL" clId="{3840EB45-74CA-49F5-8548-3DE287019A31}" dt="2022-12-08T10:52:11.448" v="23351" actId="790"/>
          <ac:spMkLst>
            <pc:docMk/>
            <pc:sldMk cId="3484757520" sldId="485"/>
            <ac:spMk id="10905" creationId="{63818D30-109B-4DCD-B802-CBE370B0D98E}"/>
          </ac:spMkLst>
        </pc:spChg>
        <pc:spChg chg="mod">
          <ac:chgData name="Kolakowski, Artur" userId="9c34c8cc-b1df-44f6-bea5-dcf7a54ee35f" providerId="ADAL" clId="{3840EB45-74CA-49F5-8548-3DE287019A31}" dt="2022-12-08T10:52:11.448" v="23352" actId="790"/>
          <ac:spMkLst>
            <pc:docMk/>
            <pc:sldMk cId="3484757520" sldId="485"/>
            <ac:spMk id="10906" creationId="{F3B269E9-6389-434D-869A-3AD56027A22F}"/>
          </ac:spMkLst>
        </pc:spChg>
        <pc:spChg chg="mod">
          <ac:chgData name="Kolakowski, Artur" userId="9c34c8cc-b1df-44f6-bea5-dcf7a54ee35f" providerId="ADAL" clId="{3840EB45-74CA-49F5-8548-3DE287019A31}" dt="2022-12-08T10:52:11.448" v="23353" actId="790"/>
          <ac:spMkLst>
            <pc:docMk/>
            <pc:sldMk cId="3484757520" sldId="485"/>
            <ac:spMk id="10907" creationId="{46188CAB-1F29-4324-8585-662F4441B446}"/>
          </ac:spMkLst>
        </pc:spChg>
        <pc:spChg chg="mod">
          <ac:chgData name="Kolakowski, Artur" userId="9c34c8cc-b1df-44f6-bea5-dcf7a54ee35f" providerId="ADAL" clId="{3840EB45-74CA-49F5-8548-3DE287019A31}" dt="2022-12-08T10:52:11.453" v="23354" actId="790"/>
          <ac:spMkLst>
            <pc:docMk/>
            <pc:sldMk cId="3484757520" sldId="485"/>
            <ac:spMk id="10908" creationId="{0E0F300B-2D52-4CB6-9AC6-CF8CCC55BB92}"/>
          </ac:spMkLst>
        </pc:spChg>
        <pc:spChg chg="mod">
          <ac:chgData name="Kolakowski, Artur" userId="9c34c8cc-b1df-44f6-bea5-dcf7a54ee35f" providerId="ADAL" clId="{3840EB45-74CA-49F5-8548-3DE287019A31}" dt="2022-12-08T10:52:11.453" v="23355" actId="790"/>
          <ac:spMkLst>
            <pc:docMk/>
            <pc:sldMk cId="3484757520" sldId="485"/>
            <ac:spMk id="10909" creationId="{30E0618D-2EC8-4725-A166-3826DC7C5B15}"/>
          </ac:spMkLst>
        </pc:spChg>
        <pc:spChg chg="mod">
          <ac:chgData name="Kolakowski, Artur" userId="9c34c8cc-b1df-44f6-bea5-dcf7a54ee35f" providerId="ADAL" clId="{3840EB45-74CA-49F5-8548-3DE287019A31}" dt="2022-12-08T10:52:11.453" v="23356" actId="790"/>
          <ac:spMkLst>
            <pc:docMk/>
            <pc:sldMk cId="3484757520" sldId="485"/>
            <ac:spMk id="10910" creationId="{4E78CE4A-3AA7-48FF-8346-C32BE5CBA42E}"/>
          </ac:spMkLst>
        </pc:spChg>
        <pc:spChg chg="mod">
          <ac:chgData name="Kolakowski, Artur" userId="9c34c8cc-b1df-44f6-bea5-dcf7a54ee35f" providerId="ADAL" clId="{3840EB45-74CA-49F5-8548-3DE287019A31}" dt="2022-12-08T10:52:11.453" v="23357" actId="790"/>
          <ac:spMkLst>
            <pc:docMk/>
            <pc:sldMk cId="3484757520" sldId="485"/>
            <ac:spMk id="10911" creationId="{996A2EE4-FBF2-43D3-821B-78347228B820}"/>
          </ac:spMkLst>
        </pc:spChg>
        <pc:spChg chg="mod">
          <ac:chgData name="Kolakowski, Artur" userId="9c34c8cc-b1df-44f6-bea5-dcf7a54ee35f" providerId="ADAL" clId="{3840EB45-74CA-49F5-8548-3DE287019A31}" dt="2022-12-08T10:52:11.458" v="23358" actId="790"/>
          <ac:spMkLst>
            <pc:docMk/>
            <pc:sldMk cId="3484757520" sldId="485"/>
            <ac:spMk id="10912" creationId="{09A2AE60-1318-4861-B8E2-8585D8E74255}"/>
          </ac:spMkLst>
        </pc:spChg>
        <pc:spChg chg="mod">
          <ac:chgData name="Kolakowski, Artur" userId="9c34c8cc-b1df-44f6-bea5-dcf7a54ee35f" providerId="ADAL" clId="{3840EB45-74CA-49F5-8548-3DE287019A31}" dt="2022-12-08T10:52:11.458" v="23359" actId="790"/>
          <ac:spMkLst>
            <pc:docMk/>
            <pc:sldMk cId="3484757520" sldId="485"/>
            <ac:spMk id="10913" creationId="{EF788C65-6FCC-468A-B70D-1A145B8F2CEA}"/>
          </ac:spMkLst>
        </pc:spChg>
        <pc:spChg chg="mod">
          <ac:chgData name="Kolakowski, Artur" userId="9c34c8cc-b1df-44f6-bea5-dcf7a54ee35f" providerId="ADAL" clId="{3840EB45-74CA-49F5-8548-3DE287019A31}" dt="2022-12-08T10:52:11.458" v="23360" actId="790"/>
          <ac:spMkLst>
            <pc:docMk/>
            <pc:sldMk cId="3484757520" sldId="485"/>
            <ac:spMk id="10914" creationId="{4A01A9FD-58ED-4AAA-A245-0F4B8BEFDD40}"/>
          </ac:spMkLst>
        </pc:spChg>
        <pc:spChg chg="mod">
          <ac:chgData name="Kolakowski, Artur" userId="9c34c8cc-b1df-44f6-bea5-dcf7a54ee35f" providerId="ADAL" clId="{3840EB45-74CA-49F5-8548-3DE287019A31}" dt="2022-12-08T10:52:11.463" v="23361" actId="790"/>
          <ac:spMkLst>
            <pc:docMk/>
            <pc:sldMk cId="3484757520" sldId="485"/>
            <ac:spMk id="10915" creationId="{AB70E889-03D3-4681-BECC-8C7F6F7651A5}"/>
          </ac:spMkLst>
        </pc:spChg>
        <pc:spChg chg="mod">
          <ac:chgData name="Kolakowski, Artur" userId="9c34c8cc-b1df-44f6-bea5-dcf7a54ee35f" providerId="ADAL" clId="{3840EB45-74CA-49F5-8548-3DE287019A31}" dt="2022-12-08T10:52:11.463" v="23362" actId="790"/>
          <ac:spMkLst>
            <pc:docMk/>
            <pc:sldMk cId="3484757520" sldId="485"/>
            <ac:spMk id="10916" creationId="{4229C0A2-E7F3-4810-A98B-A128E565C716}"/>
          </ac:spMkLst>
        </pc:spChg>
        <pc:spChg chg="mod">
          <ac:chgData name="Kolakowski, Artur" userId="9c34c8cc-b1df-44f6-bea5-dcf7a54ee35f" providerId="ADAL" clId="{3840EB45-74CA-49F5-8548-3DE287019A31}" dt="2022-12-08T10:52:11.463" v="23363" actId="790"/>
          <ac:spMkLst>
            <pc:docMk/>
            <pc:sldMk cId="3484757520" sldId="485"/>
            <ac:spMk id="10917" creationId="{09F2C89A-9306-45F5-9E1A-5B3E51BEC7F8}"/>
          </ac:spMkLst>
        </pc:spChg>
        <pc:spChg chg="mod">
          <ac:chgData name="Kolakowski, Artur" userId="9c34c8cc-b1df-44f6-bea5-dcf7a54ee35f" providerId="ADAL" clId="{3840EB45-74CA-49F5-8548-3DE287019A31}" dt="2022-12-08T10:52:11.463" v="23364" actId="790"/>
          <ac:spMkLst>
            <pc:docMk/>
            <pc:sldMk cId="3484757520" sldId="485"/>
            <ac:spMk id="10918" creationId="{EFC137A8-235A-44B3-8AD4-275ECE437F29}"/>
          </ac:spMkLst>
        </pc:spChg>
        <pc:spChg chg="mod">
          <ac:chgData name="Kolakowski, Artur" userId="9c34c8cc-b1df-44f6-bea5-dcf7a54ee35f" providerId="ADAL" clId="{3840EB45-74CA-49F5-8548-3DE287019A31}" dt="2022-12-08T10:52:11.468" v="23365" actId="790"/>
          <ac:spMkLst>
            <pc:docMk/>
            <pc:sldMk cId="3484757520" sldId="485"/>
            <ac:spMk id="10919" creationId="{CB3B4F02-9019-44C3-86F5-372A48112CB7}"/>
          </ac:spMkLst>
        </pc:spChg>
        <pc:spChg chg="mod">
          <ac:chgData name="Kolakowski, Artur" userId="9c34c8cc-b1df-44f6-bea5-dcf7a54ee35f" providerId="ADAL" clId="{3840EB45-74CA-49F5-8548-3DE287019A31}" dt="2022-12-08T10:52:11.468" v="23366" actId="790"/>
          <ac:spMkLst>
            <pc:docMk/>
            <pc:sldMk cId="3484757520" sldId="485"/>
            <ac:spMk id="10920" creationId="{56483697-8B20-41FC-A25C-3FCD55C51F52}"/>
          </ac:spMkLst>
        </pc:spChg>
        <pc:spChg chg="mod">
          <ac:chgData name="Kolakowski, Artur" userId="9c34c8cc-b1df-44f6-bea5-dcf7a54ee35f" providerId="ADAL" clId="{3840EB45-74CA-49F5-8548-3DE287019A31}" dt="2022-12-08T10:52:11.468" v="23367" actId="790"/>
          <ac:spMkLst>
            <pc:docMk/>
            <pc:sldMk cId="3484757520" sldId="485"/>
            <ac:spMk id="10921" creationId="{7561FA96-0C62-49DE-B7DE-73D8D4CE8ACA}"/>
          </ac:spMkLst>
        </pc:spChg>
        <pc:spChg chg="mod">
          <ac:chgData name="Kolakowski, Artur" userId="9c34c8cc-b1df-44f6-bea5-dcf7a54ee35f" providerId="ADAL" clId="{3840EB45-74CA-49F5-8548-3DE287019A31}" dt="2022-12-08T10:52:11.468" v="23368" actId="790"/>
          <ac:spMkLst>
            <pc:docMk/>
            <pc:sldMk cId="3484757520" sldId="485"/>
            <ac:spMk id="10922" creationId="{2AB62ED1-6157-404B-B1B9-36D0D73669EC}"/>
          </ac:spMkLst>
        </pc:spChg>
        <pc:spChg chg="mod">
          <ac:chgData name="Kolakowski, Artur" userId="9c34c8cc-b1df-44f6-bea5-dcf7a54ee35f" providerId="ADAL" clId="{3840EB45-74CA-49F5-8548-3DE287019A31}" dt="2022-12-08T10:52:11.473" v="23369" actId="790"/>
          <ac:spMkLst>
            <pc:docMk/>
            <pc:sldMk cId="3484757520" sldId="485"/>
            <ac:spMk id="10923" creationId="{2978C83C-3B37-4C1C-BA6E-7549FE30C448}"/>
          </ac:spMkLst>
        </pc:spChg>
        <pc:spChg chg="mod">
          <ac:chgData name="Kolakowski, Artur" userId="9c34c8cc-b1df-44f6-bea5-dcf7a54ee35f" providerId="ADAL" clId="{3840EB45-74CA-49F5-8548-3DE287019A31}" dt="2022-12-08T10:52:11.473" v="23370" actId="790"/>
          <ac:spMkLst>
            <pc:docMk/>
            <pc:sldMk cId="3484757520" sldId="485"/>
            <ac:spMk id="10924" creationId="{4DEBE9CD-15F8-4894-80A5-FA9273E9673B}"/>
          </ac:spMkLst>
        </pc:spChg>
        <pc:spChg chg="mod">
          <ac:chgData name="Kolakowski, Artur" userId="9c34c8cc-b1df-44f6-bea5-dcf7a54ee35f" providerId="ADAL" clId="{3840EB45-74CA-49F5-8548-3DE287019A31}" dt="2022-12-08T10:52:11.473" v="23371" actId="790"/>
          <ac:spMkLst>
            <pc:docMk/>
            <pc:sldMk cId="3484757520" sldId="485"/>
            <ac:spMk id="10925" creationId="{6B6EDE7C-9DBE-4647-99CE-9964872A2DC3}"/>
          </ac:spMkLst>
        </pc:spChg>
        <pc:spChg chg="mod">
          <ac:chgData name="Kolakowski, Artur" userId="9c34c8cc-b1df-44f6-bea5-dcf7a54ee35f" providerId="ADAL" clId="{3840EB45-74CA-49F5-8548-3DE287019A31}" dt="2022-12-08T10:52:11.478" v="23372" actId="790"/>
          <ac:spMkLst>
            <pc:docMk/>
            <pc:sldMk cId="3484757520" sldId="485"/>
            <ac:spMk id="10926" creationId="{5357FE48-6560-4E5C-B5AF-D86D9B6C0398}"/>
          </ac:spMkLst>
        </pc:spChg>
        <pc:spChg chg="mod">
          <ac:chgData name="Kolakowski, Artur" userId="9c34c8cc-b1df-44f6-bea5-dcf7a54ee35f" providerId="ADAL" clId="{3840EB45-74CA-49F5-8548-3DE287019A31}" dt="2022-12-08T10:52:11.478" v="23373" actId="790"/>
          <ac:spMkLst>
            <pc:docMk/>
            <pc:sldMk cId="3484757520" sldId="485"/>
            <ac:spMk id="10927" creationId="{88CB6662-A2B8-4D88-86A4-EA94EBBD4BC6}"/>
          </ac:spMkLst>
        </pc:spChg>
        <pc:spChg chg="mod">
          <ac:chgData name="Kolakowski, Artur" userId="9c34c8cc-b1df-44f6-bea5-dcf7a54ee35f" providerId="ADAL" clId="{3840EB45-74CA-49F5-8548-3DE287019A31}" dt="2022-12-08T10:52:11.478" v="23374" actId="790"/>
          <ac:spMkLst>
            <pc:docMk/>
            <pc:sldMk cId="3484757520" sldId="485"/>
            <ac:spMk id="10928" creationId="{2DAE9088-FC02-4B7A-AD48-4216D9172D62}"/>
          </ac:spMkLst>
        </pc:spChg>
        <pc:spChg chg="mod">
          <ac:chgData name="Kolakowski, Artur" userId="9c34c8cc-b1df-44f6-bea5-dcf7a54ee35f" providerId="ADAL" clId="{3840EB45-74CA-49F5-8548-3DE287019A31}" dt="2022-12-08T10:52:11.483" v="23375" actId="790"/>
          <ac:spMkLst>
            <pc:docMk/>
            <pc:sldMk cId="3484757520" sldId="485"/>
            <ac:spMk id="10929" creationId="{30DDB20D-35E3-4220-B0D9-C41CF7965BDC}"/>
          </ac:spMkLst>
        </pc:spChg>
        <pc:spChg chg="mod">
          <ac:chgData name="Kolakowski, Artur" userId="9c34c8cc-b1df-44f6-bea5-dcf7a54ee35f" providerId="ADAL" clId="{3840EB45-74CA-49F5-8548-3DE287019A31}" dt="2022-12-08T10:52:11.483" v="23376" actId="790"/>
          <ac:spMkLst>
            <pc:docMk/>
            <pc:sldMk cId="3484757520" sldId="485"/>
            <ac:spMk id="10930" creationId="{73BBA5FB-A49A-4DC8-B2ED-BA471FD11F0B}"/>
          </ac:spMkLst>
        </pc:spChg>
        <pc:spChg chg="mod">
          <ac:chgData name="Kolakowski, Artur" userId="9c34c8cc-b1df-44f6-bea5-dcf7a54ee35f" providerId="ADAL" clId="{3840EB45-74CA-49F5-8548-3DE287019A31}" dt="2022-12-08T10:52:11.483" v="23377" actId="790"/>
          <ac:spMkLst>
            <pc:docMk/>
            <pc:sldMk cId="3484757520" sldId="485"/>
            <ac:spMk id="10931" creationId="{F14780CF-5874-415D-87A3-2B562007E497}"/>
          </ac:spMkLst>
        </pc:spChg>
        <pc:spChg chg="mod">
          <ac:chgData name="Kolakowski, Artur" userId="9c34c8cc-b1df-44f6-bea5-dcf7a54ee35f" providerId="ADAL" clId="{3840EB45-74CA-49F5-8548-3DE287019A31}" dt="2022-12-08T10:52:11.483" v="23378" actId="790"/>
          <ac:spMkLst>
            <pc:docMk/>
            <pc:sldMk cId="3484757520" sldId="485"/>
            <ac:spMk id="10932" creationId="{5043D4D3-B1CA-4D64-9193-326F41780089}"/>
          </ac:spMkLst>
        </pc:spChg>
        <pc:spChg chg="mod">
          <ac:chgData name="Kolakowski, Artur" userId="9c34c8cc-b1df-44f6-bea5-dcf7a54ee35f" providerId="ADAL" clId="{3840EB45-74CA-49F5-8548-3DE287019A31}" dt="2022-12-08T10:52:11.488" v="23379" actId="790"/>
          <ac:spMkLst>
            <pc:docMk/>
            <pc:sldMk cId="3484757520" sldId="485"/>
            <ac:spMk id="10933" creationId="{60704ABA-6C69-486D-8655-3288747BCA58}"/>
          </ac:spMkLst>
        </pc:spChg>
        <pc:spChg chg="mod">
          <ac:chgData name="Kolakowski, Artur" userId="9c34c8cc-b1df-44f6-bea5-dcf7a54ee35f" providerId="ADAL" clId="{3840EB45-74CA-49F5-8548-3DE287019A31}" dt="2022-12-08T10:52:11.488" v="23380" actId="790"/>
          <ac:spMkLst>
            <pc:docMk/>
            <pc:sldMk cId="3484757520" sldId="485"/>
            <ac:spMk id="10934" creationId="{5F7F740A-0DBD-400A-8791-593BA3EE0D99}"/>
          </ac:spMkLst>
        </pc:spChg>
        <pc:spChg chg="mod">
          <ac:chgData name="Kolakowski, Artur" userId="9c34c8cc-b1df-44f6-bea5-dcf7a54ee35f" providerId="ADAL" clId="{3840EB45-74CA-49F5-8548-3DE287019A31}" dt="2022-12-08T10:52:11.488" v="23381" actId="790"/>
          <ac:spMkLst>
            <pc:docMk/>
            <pc:sldMk cId="3484757520" sldId="485"/>
            <ac:spMk id="10935" creationId="{430412B8-27C5-48C6-9F46-6E41324B72EC}"/>
          </ac:spMkLst>
        </pc:spChg>
        <pc:spChg chg="mod">
          <ac:chgData name="Kolakowski, Artur" userId="9c34c8cc-b1df-44f6-bea5-dcf7a54ee35f" providerId="ADAL" clId="{3840EB45-74CA-49F5-8548-3DE287019A31}" dt="2022-12-08T10:52:11.493" v="23382" actId="790"/>
          <ac:spMkLst>
            <pc:docMk/>
            <pc:sldMk cId="3484757520" sldId="485"/>
            <ac:spMk id="10936" creationId="{2AF30175-F661-41CE-AFF3-3AA7F7995853}"/>
          </ac:spMkLst>
        </pc:spChg>
        <pc:spChg chg="mod">
          <ac:chgData name="Kolakowski, Artur" userId="9c34c8cc-b1df-44f6-bea5-dcf7a54ee35f" providerId="ADAL" clId="{3840EB45-74CA-49F5-8548-3DE287019A31}" dt="2022-12-08T10:52:11.493" v="23383" actId="790"/>
          <ac:spMkLst>
            <pc:docMk/>
            <pc:sldMk cId="3484757520" sldId="485"/>
            <ac:spMk id="10937" creationId="{B755DAD6-FB51-4E3A-A2A7-143F4CDD3B01}"/>
          </ac:spMkLst>
        </pc:spChg>
        <pc:spChg chg="mod">
          <ac:chgData name="Kolakowski, Artur" userId="9c34c8cc-b1df-44f6-bea5-dcf7a54ee35f" providerId="ADAL" clId="{3840EB45-74CA-49F5-8548-3DE287019A31}" dt="2022-12-08T10:52:11.493" v="23384" actId="790"/>
          <ac:spMkLst>
            <pc:docMk/>
            <pc:sldMk cId="3484757520" sldId="485"/>
            <ac:spMk id="10938" creationId="{78AE9DC7-D921-4CCB-AAD6-79A7802566D0}"/>
          </ac:spMkLst>
        </pc:spChg>
        <pc:spChg chg="mod">
          <ac:chgData name="Kolakowski, Artur" userId="9c34c8cc-b1df-44f6-bea5-dcf7a54ee35f" providerId="ADAL" clId="{3840EB45-74CA-49F5-8548-3DE287019A31}" dt="2022-12-08T10:52:11.498" v="23385" actId="790"/>
          <ac:spMkLst>
            <pc:docMk/>
            <pc:sldMk cId="3484757520" sldId="485"/>
            <ac:spMk id="10939" creationId="{81FFB6DA-CF93-4182-A7DD-B8F2FE5EFF29}"/>
          </ac:spMkLst>
        </pc:spChg>
        <pc:spChg chg="mod">
          <ac:chgData name="Kolakowski, Artur" userId="9c34c8cc-b1df-44f6-bea5-dcf7a54ee35f" providerId="ADAL" clId="{3840EB45-74CA-49F5-8548-3DE287019A31}" dt="2022-12-08T10:52:11.498" v="23386" actId="790"/>
          <ac:spMkLst>
            <pc:docMk/>
            <pc:sldMk cId="3484757520" sldId="485"/>
            <ac:spMk id="10940" creationId="{BEBDAAB1-2B5E-4FA8-BEAD-0C1AF85DD607}"/>
          </ac:spMkLst>
        </pc:spChg>
        <pc:spChg chg="mod">
          <ac:chgData name="Kolakowski, Artur" userId="9c34c8cc-b1df-44f6-bea5-dcf7a54ee35f" providerId="ADAL" clId="{3840EB45-74CA-49F5-8548-3DE287019A31}" dt="2022-12-08T10:52:11.498" v="23387" actId="790"/>
          <ac:spMkLst>
            <pc:docMk/>
            <pc:sldMk cId="3484757520" sldId="485"/>
            <ac:spMk id="10941" creationId="{9BD2DD60-2117-4464-9655-75CFB4C03929}"/>
          </ac:spMkLst>
        </pc:spChg>
        <pc:spChg chg="mod">
          <ac:chgData name="Kolakowski, Artur" userId="9c34c8cc-b1df-44f6-bea5-dcf7a54ee35f" providerId="ADAL" clId="{3840EB45-74CA-49F5-8548-3DE287019A31}" dt="2022-12-08T10:52:11.498" v="23388" actId="790"/>
          <ac:spMkLst>
            <pc:docMk/>
            <pc:sldMk cId="3484757520" sldId="485"/>
            <ac:spMk id="10942" creationId="{847A548D-648D-411D-857A-D5C9AC863FEA}"/>
          </ac:spMkLst>
        </pc:spChg>
        <pc:spChg chg="mod">
          <ac:chgData name="Kolakowski, Artur" userId="9c34c8cc-b1df-44f6-bea5-dcf7a54ee35f" providerId="ADAL" clId="{3840EB45-74CA-49F5-8548-3DE287019A31}" dt="2022-12-08T10:52:11.503" v="23389" actId="790"/>
          <ac:spMkLst>
            <pc:docMk/>
            <pc:sldMk cId="3484757520" sldId="485"/>
            <ac:spMk id="10943" creationId="{DFA34FD7-EECB-4D2F-9627-312A370E161B}"/>
          </ac:spMkLst>
        </pc:spChg>
        <pc:spChg chg="mod">
          <ac:chgData name="Kolakowski, Artur" userId="9c34c8cc-b1df-44f6-bea5-dcf7a54ee35f" providerId="ADAL" clId="{3840EB45-74CA-49F5-8548-3DE287019A31}" dt="2022-12-08T10:52:11.503" v="23390" actId="790"/>
          <ac:spMkLst>
            <pc:docMk/>
            <pc:sldMk cId="3484757520" sldId="485"/>
            <ac:spMk id="10944" creationId="{26C575B6-E716-4CDD-A32F-CA40EEF7F7A7}"/>
          </ac:spMkLst>
        </pc:spChg>
        <pc:spChg chg="mod">
          <ac:chgData name="Kolakowski, Artur" userId="9c34c8cc-b1df-44f6-bea5-dcf7a54ee35f" providerId="ADAL" clId="{3840EB45-74CA-49F5-8548-3DE287019A31}" dt="2022-12-08T10:52:11.503" v="23391" actId="790"/>
          <ac:spMkLst>
            <pc:docMk/>
            <pc:sldMk cId="3484757520" sldId="485"/>
            <ac:spMk id="10945" creationId="{6BCE4C87-7872-4E09-BF26-20C7FEBC9400}"/>
          </ac:spMkLst>
        </pc:spChg>
        <pc:spChg chg="mod">
          <ac:chgData name="Kolakowski, Artur" userId="9c34c8cc-b1df-44f6-bea5-dcf7a54ee35f" providerId="ADAL" clId="{3840EB45-74CA-49F5-8548-3DE287019A31}" dt="2022-12-08T10:52:11.503" v="23392" actId="790"/>
          <ac:spMkLst>
            <pc:docMk/>
            <pc:sldMk cId="3484757520" sldId="485"/>
            <ac:spMk id="10946" creationId="{ECC34789-BC09-45D4-A297-1A2D08945AB1}"/>
          </ac:spMkLst>
        </pc:spChg>
        <pc:spChg chg="mod">
          <ac:chgData name="Kolakowski, Artur" userId="9c34c8cc-b1df-44f6-bea5-dcf7a54ee35f" providerId="ADAL" clId="{3840EB45-74CA-49F5-8548-3DE287019A31}" dt="2022-12-08T10:52:11.503" v="23393" actId="790"/>
          <ac:spMkLst>
            <pc:docMk/>
            <pc:sldMk cId="3484757520" sldId="485"/>
            <ac:spMk id="10947" creationId="{D9603868-6DB2-4AD6-928C-86ED8757C04A}"/>
          </ac:spMkLst>
        </pc:spChg>
        <pc:spChg chg="mod">
          <ac:chgData name="Kolakowski, Artur" userId="9c34c8cc-b1df-44f6-bea5-dcf7a54ee35f" providerId="ADAL" clId="{3840EB45-74CA-49F5-8548-3DE287019A31}" dt="2022-12-08T10:52:11.508" v="23394" actId="790"/>
          <ac:spMkLst>
            <pc:docMk/>
            <pc:sldMk cId="3484757520" sldId="485"/>
            <ac:spMk id="10948" creationId="{74ED594D-D004-4EBD-9852-798428699F6A}"/>
          </ac:spMkLst>
        </pc:spChg>
        <pc:spChg chg="mod">
          <ac:chgData name="Kolakowski, Artur" userId="9c34c8cc-b1df-44f6-bea5-dcf7a54ee35f" providerId="ADAL" clId="{3840EB45-74CA-49F5-8548-3DE287019A31}" dt="2022-12-08T10:52:11.508" v="23395" actId="790"/>
          <ac:spMkLst>
            <pc:docMk/>
            <pc:sldMk cId="3484757520" sldId="485"/>
            <ac:spMk id="10949" creationId="{DFCD970B-91EE-4E26-BAC4-239B1DC7507F}"/>
          </ac:spMkLst>
        </pc:spChg>
        <pc:spChg chg="mod">
          <ac:chgData name="Kolakowski, Artur" userId="9c34c8cc-b1df-44f6-bea5-dcf7a54ee35f" providerId="ADAL" clId="{3840EB45-74CA-49F5-8548-3DE287019A31}" dt="2022-12-08T10:52:11.513" v="23396" actId="790"/>
          <ac:spMkLst>
            <pc:docMk/>
            <pc:sldMk cId="3484757520" sldId="485"/>
            <ac:spMk id="10950" creationId="{4817C908-4BAC-49ED-93A3-C73E3713CB38}"/>
          </ac:spMkLst>
        </pc:spChg>
        <pc:spChg chg="mod">
          <ac:chgData name="Kolakowski, Artur" userId="9c34c8cc-b1df-44f6-bea5-dcf7a54ee35f" providerId="ADAL" clId="{3840EB45-74CA-49F5-8548-3DE287019A31}" dt="2022-12-08T10:52:11.513" v="23397" actId="790"/>
          <ac:spMkLst>
            <pc:docMk/>
            <pc:sldMk cId="3484757520" sldId="485"/>
            <ac:spMk id="10951" creationId="{F1F453D8-423C-46EF-9C9E-698298E5E5D3}"/>
          </ac:spMkLst>
        </pc:spChg>
        <pc:spChg chg="mod">
          <ac:chgData name="Kolakowski, Artur" userId="9c34c8cc-b1df-44f6-bea5-dcf7a54ee35f" providerId="ADAL" clId="{3840EB45-74CA-49F5-8548-3DE287019A31}" dt="2022-12-08T10:52:11.513" v="23398" actId="790"/>
          <ac:spMkLst>
            <pc:docMk/>
            <pc:sldMk cId="3484757520" sldId="485"/>
            <ac:spMk id="10952" creationId="{A2136FE6-8974-4819-AF7B-556589D0BD61}"/>
          </ac:spMkLst>
        </pc:spChg>
        <pc:spChg chg="mod">
          <ac:chgData name="Kolakowski, Artur" userId="9c34c8cc-b1df-44f6-bea5-dcf7a54ee35f" providerId="ADAL" clId="{3840EB45-74CA-49F5-8548-3DE287019A31}" dt="2022-12-08T10:52:11.518" v="23399" actId="790"/>
          <ac:spMkLst>
            <pc:docMk/>
            <pc:sldMk cId="3484757520" sldId="485"/>
            <ac:spMk id="10953" creationId="{508C8C79-B388-4637-8E2E-CB7103CF2E01}"/>
          </ac:spMkLst>
        </pc:spChg>
        <pc:spChg chg="mod">
          <ac:chgData name="Kolakowski, Artur" userId="9c34c8cc-b1df-44f6-bea5-dcf7a54ee35f" providerId="ADAL" clId="{3840EB45-74CA-49F5-8548-3DE287019A31}" dt="2022-12-08T10:52:11.518" v="23400" actId="790"/>
          <ac:spMkLst>
            <pc:docMk/>
            <pc:sldMk cId="3484757520" sldId="485"/>
            <ac:spMk id="10954" creationId="{697429FB-4BC2-4B07-9876-4202375255D8}"/>
          </ac:spMkLst>
        </pc:spChg>
        <pc:spChg chg="mod">
          <ac:chgData name="Kolakowski, Artur" userId="9c34c8cc-b1df-44f6-bea5-dcf7a54ee35f" providerId="ADAL" clId="{3840EB45-74CA-49F5-8548-3DE287019A31}" dt="2022-12-08T10:52:11.518" v="23401" actId="790"/>
          <ac:spMkLst>
            <pc:docMk/>
            <pc:sldMk cId="3484757520" sldId="485"/>
            <ac:spMk id="10955" creationId="{377E3CA2-CAFF-4A90-A04E-A72ABD50DC7C}"/>
          </ac:spMkLst>
        </pc:spChg>
        <pc:spChg chg="mod">
          <ac:chgData name="Kolakowski, Artur" userId="9c34c8cc-b1df-44f6-bea5-dcf7a54ee35f" providerId="ADAL" clId="{3840EB45-74CA-49F5-8548-3DE287019A31}" dt="2022-12-08T10:52:11.518" v="23402" actId="790"/>
          <ac:spMkLst>
            <pc:docMk/>
            <pc:sldMk cId="3484757520" sldId="485"/>
            <ac:spMk id="10956" creationId="{CF291AAF-0A84-42A9-B30E-309B4CDAF920}"/>
          </ac:spMkLst>
        </pc:spChg>
        <pc:spChg chg="mod">
          <ac:chgData name="Kolakowski, Artur" userId="9c34c8cc-b1df-44f6-bea5-dcf7a54ee35f" providerId="ADAL" clId="{3840EB45-74CA-49F5-8548-3DE287019A31}" dt="2022-12-08T10:52:11.523" v="23403" actId="790"/>
          <ac:spMkLst>
            <pc:docMk/>
            <pc:sldMk cId="3484757520" sldId="485"/>
            <ac:spMk id="10957" creationId="{2C733C18-DD97-4217-BE06-CED041CF1AD2}"/>
          </ac:spMkLst>
        </pc:spChg>
        <pc:spChg chg="mod">
          <ac:chgData name="Kolakowski, Artur" userId="9c34c8cc-b1df-44f6-bea5-dcf7a54ee35f" providerId="ADAL" clId="{3840EB45-74CA-49F5-8548-3DE287019A31}" dt="2022-12-08T10:52:11.523" v="23404" actId="790"/>
          <ac:spMkLst>
            <pc:docMk/>
            <pc:sldMk cId="3484757520" sldId="485"/>
            <ac:spMk id="10958" creationId="{8ABB9CD8-BD95-4C19-99DD-936B03ECFB10}"/>
          </ac:spMkLst>
        </pc:spChg>
        <pc:spChg chg="mod">
          <ac:chgData name="Kolakowski, Artur" userId="9c34c8cc-b1df-44f6-bea5-dcf7a54ee35f" providerId="ADAL" clId="{3840EB45-74CA-49F5-8548-3DE287019A31}" dt="2022-12-08T10:52:11.523" v="23405" actId="790"/>
          <ac:spMkLst>
            <pc:docMk/>
            <pc:sldMk cId="3484757520" sldId="485"/>
            <ac:spMk id="10959" creationId="{47362C0D-2D02-4E85-9647-F058793F2FBF}"/>
          </ac:spMkLst>
        </pc:spChg>
        <pc:spChg chg="mod">
          <ac:chgData name="Kolakowski, Artur" userId="9c34c8cc-b1df-44f6-bea5-dcf7a54ee35f" providerId="ADAL" clId="{3840EB45-74CA-49F5-8548-3DE287019A31}" dt="2022-12-08T10:52:11.528" v="23406" actId="790"/>
          <ac:spMkLst>
            <pc:docMk/>
            <pc:sldMk cId="3484757520" sldId="485"/>
            <ac:spMk id="10960" creationId="{6C414335-2E8D-4F88-80A1-939F8107331B}"/>
          </ac:spMkLst>
        </pc:spChg>
        <pc:spChg chg="mod">
          <ac:chgData name="Kolakowski, Artur" userId="9c34c8cc-b1df-44f6-bea5-dcf7a54ee35f" providerId="ADAL" clId="{3840EB45-74CA-49F5-8548-3DE287019A31}" dt="2022-12-08T10:52:11.530" v="23407" actId="790"/>
          <ac:spMkLst>
            <pc:docMk/>
            <pc:sldMk cId="3484757520" sldId="485"/>
            <ac:spMk id="10961" creationId="{E952D456-6AC3-4EEC-B431-8B07476E6D22}"/>
          </ac:spMkLst>
        </pc:spChg>
        <pc:spChg chg="mod">
          <ac:chgData name="Kolakowski, Artur" userId="9c34c8cc-b1df-44f6-bea5-dcf7a54ee35f" providerId="ADAL" clId="{3840EB45-74CA-49F5-8548-3DE287019A31}" dt="2022-12-08T10:52:11.530" v="23408" actId="790"/>
          <ac:spMkLst>
            <pc:docMk/>
            <pc:sldMk cId="3484757520" sldId="485"/>
            <ac:spMk id="10962" creationId="{122C0F5B-B4BB-4E28-B1D2-7064EEDD5CF8}"/>
          </ac:spMkLst>
        </pc:spChg>
        <pc:spChg chg="mod">
          <ac:chgData name="Kolakowski, Artur" userId="9c34c8cc-b1df-44f6-bea5-dcf7a54ee35f" providerId="ADAL" clId="{3840EB45-74CA-49F5-8548-3DE287019A31}" dt="2022-12-08T10:52:11.530" v="23409" actId="790"/>
          <ac:spMkLst>
            <pc:docMk/>
            <pc:sldMk cId="3484757520" sldId="485"/>
            <ac:spMk id="10963" creationId="{11ACACE8-9F68-48AF-82AF-AAC4E2C6AE30}"/>
          </ac:spMkLst>
        </pc:spChg>
        <pc:spChg chg="mod">
          <ac:chgData name="Kolakowski, Artur" userId="9c34c8cc-b1df-44f6-bea5-dcf7a54ee35f" providerId="ADAL" clId="{3840EB45-74CA-49F5-8548-3DE287019A31}" dt="2022-12-08T10:52:11.533" v="23410" actId="790"/>
          <ac:spMkLst>
            <pc:docMk/>
            <pc:sldMk cId="3484757520" sldId="485"/>
            <ac:spMk id="10964" creationId="{02422FA9-E86D-42A9-B825-F82BE203E3F3}"/>
          </ac:spMkLst>
        </pc:spChg>
        <pc:spChg chg="mod">
          <ac:chgData name="Kolakowski, Artur" userId="9c34c8cc-b1df-44f6-bea5-dcf7a54ee35f" providerId="ADAL" clId="{3840EB45-74CA-49F5-8548-3DE287019A31}" dt="2022-12-08T10:52:11.533" v="23411" actId="790"/>
          <ac:spMkLst>
            <pc:docMk/>
            <pc:sldMk cId="3484757520" sldId="485"/>
            <ac:spMk id="10965" creationId="{19C896D0-8A89-46A6-8C32-5503D3F9D38A}"/>
          </ac:spMkLst>
        </pc:spChg>
        <pc:spChg chg="mod">
          <ac:chgData name="Kolakowski, Artur" userId="9c34c8cc-b1df-44f6-bea5-dcf7a54ee35f" providerId="ADAL" clId="{3840EB45-74CA-49F5-8548-3DE287019A31}" dt="2022-12-08T10:52:11.533" v="23412" actId="790"/>
          <ac:spMkLst>
            <pc:docMk/>
            <pc:sldMk cId="3484757520" sldId="485"/>
            <ac:spMk id="10966" creationId="{6187597F-539D-459C-BA88-E5DE5B213690}"/>
          </ac:spMkLst>
        </pc:spChg>
        <pc:spChg chg="mod">
          <ac:chgData name="Kolakowski, Artur" userId="9c34c8cc-b1df-44f6-bea5-dcf7a54ee35f" providerId="ADAL" clId="{3840EB45-74CA-49F5-8548-3DE287019A31}" dt="2022-12-08T10:52:11.533" v="23413" actId="790"/>
          <ac:spMkLst>
            <pc:docMk/>
            <pc:sldMk cId="3484757520" sldId="485"/>
            <ac:spMk id="10967" creationId="{3296AAC2-7672-4118-A503-111656FEC387}"/>
          </ac:spMkLst>
        </pc:spChg>
        <pc:spChg chg="mod">
          <ac:chgData name="Kolakowski, Artur" userId="9c34c8cc-b1df-44f6-bea5-dcf7a54ee35f" providerId="ADAL" clId="{3840EB45-74CA-49F5-8548-3DE287019A31}" dt="2022-12-08T10:52:11.537" v="23414" actId="790"/>
          <ac:spMkLst>
            <pc:docMk/>
            <pc:sldMk cId="3484757520" sldId="485"/>
            <ac:spMk id="10968" creationId="{EC508A2F-82F8-41C6-848A-3761C196F801}"/>
          </ac:spMkLst>
        </pc:spChg>
        <pc:spChg chg="mod">
          <ac:chgData name="Kolakowski, Artur" userId="9c34c8cc-b1df-44f6-bea5-dcf7a54ee35f" providerId="ADAL" clId="{3840EB45-74CA-49F5-8548-3DE287019A31}" dt="2022-12-08T10:52:11.537" v="23415" actId="790"/>
          <ac:spMkLst>
            <pc:docMk/>
            <pc:sldMk cId="3484757520" sldId="485"/>
            <ac:spMk id="10969" creationId="{6FB94598-97B7-4895-8A69-A1F522AA839A}"/>
          </ac:spMkLst>
        </pc:spChg>
        <pc:spChg chg="mod">
          <ac:chgData name="Kolakowski, Artur" userId="9c34c8cc-b1df-44f6-bea5-dcf7a54ee35f" providerId="ADAL" clId="{3840EB45-74CA-49F5-8548-3DE287019A31}" dt="2022-12-08T10:52:11.537" v="23416" actId="790"/>
          <ac:spMkLst>
            <pc:docMk/>
            <pc:sldMk cId="3484757520" sldId="485"/>
            <ac:spMk id="10970" creationId="{384ACE4D-733B-4174-94C7-D64DF4F7ECC3}"/>
          </ac:spMkLst>
        </pc:spChg>
        <pc:spChg chg="mod">
          <ac:chgData name="Kolakowski, Artur" userId="9c34c8cc-b1df-44f6-bea5-dcf7a54ee35f" providerId="ADAL" clId="{3840EB45-74CA-49F5-8548-3DE287019A31}" dt="2022-12-08T10:52:11.537" v="23417" actId="790"/>
          <ac:spMkLst>
            <pc:docMk/>
            <pc:sldMk cId="3484757520" sldId="485"/>
            <ac:spMk id="10971" creationId="{EBB12759-969D-405A-B118-B8067EF49F32}"/>
          </ac:spMkLst>
        </pc:spChg>
        <pc:spChg chg="mod">
          <ac:chgData name="Kolakowski, Artur" userId="9c34c8cc-b1df-44f6-bea5-dcf7a54ee35f" providerId="ADAL" clId="{3840EB45-74CA-49F5-8548-3DE287019A31}" dt="2022-12-08T10:52:11.542" v="23418" actId="790"/>
          <ac:spMkLst>
            <pc:docMk/>
            <pc:sldMk cId="3484757520" sldId="485"/>
            <ac:spMk id="10972" creationId="{537AD499-935F-43DD-9BB2-7DD032EED3C3}"/>
          </ac:spMkLst>
        </pc:spChg>
        <pc:spChg chg="mod">
          <ac:chgData name="Kolakowski, Artur" userId="9c34c8cc-b1df-44f6-bea5-dcf7a54ee35f" providerId="ADAL" clId="{3840EB45-74CA-49F5-8548-3DE287019A31}" dt="2022-12-08T10:52:11.542" v="23419" actId="790"/>
          <ac:spMkLst>
            <pc:docMk/>
            <pc:sldMk cId="3484757520" sldId="485"/>
            <ac:spMk id="10973" creationId="{B64FCEB0-F898-4B0B-A815-6AE4414436F7}"/>
          </ac:spMkLst>
        </pc:spChg>
        <pc:spChg chg="mod">
          <ac:chgData name="Kolakowski, Artur" userId="9c34c8cc-b1df-44f6-bea5-dcf7a54ee35f" providerId="ADAL" clId="{3840EB45-74CA-49F5-8548-3DE287019A31}" dt="2022-12-08T10:52:11.542" v="23420" actId="790"/>
          <ac:spMkLst>
            <pc:docMk/>
            <pc:sldMk cId="3484757520" sldId="485"/>
            <ac:spMk id="10974" creationId="{95DC63EE-F99B-4130-9163-EEA301263585}"/>
          </ac:spMkLst>
        </pc:spChg>
        <pc:spChg chg="mod">
          <ac:chgData name="Kolakowski, Artur" userId="9c34c8cc-b1df-44f6-bea5-dcf7a54ee35f" providerId="ADAL" clId="{3840EB45-74CA-49F5-8548-3DE287019A31}" dt="2022-12-08T10:52:11.547" v="23421" actId="790"/>
          <ac:spMkLst>
            <pc:docMk/>
            <pc:sldMk cId="3484757520" sldId="485"/>
            <ac:spMk id="10975" creationId="{1181001E-E4E1-4D8A-81D1-70B5FF17BE08}"/>
          </ac:spMkLst>
        </pc:spChg>
        <pc:spChg chg="mod">
          <ac:chgData name="Kolakowski, Artur" userId="9c34c8cc-b1df-44f6-bea5-dcf7a54ee35f" providerId="ADAL" clId="{3840EB45-74CA-49F5-8548-3DE287019A31}" dt="2022-12-08T10:52:11.547" v="23422" actId="790"/>
          <ac:spMkLst>
            <pc:docMk/>
            <pc:sldMk cId="3484757520" sldId="485"/>
            <ac:spMk id="10976" creationId="{62E60254-9639-421D-BFA7-0DB74B1E59EB}"/>
          </ac:spMkLst>
        </pc:spChg>
        <pc:spChg chg="mod">
          <ac:chgData name="Kolakowski, Artur" userId="9c34c8cc-b1df-44f6-bea5-dcf7a54ee35f" providerId="ADAL" clId="{3840EB45-74CA-49F5-8548-3DE287019A31}" dt="2022-12-08T10:52:11.547" v="23423" actId="790"/>
          <ac:spMkLst>
            <pc:docMk/>
            <pc:sldMk cId="3484757520" sldId="485"/>
            <ac:spMk id="10977" creationId="{05B4ACA5-6E58-4A31-869C-28BE76DC1B90}"/>
          </ac:spMkLst>
        </pc:spChg>
        <pc:spChg chg="mod">
          <ac:chgData name="Kolakowski, Artur" userId="9c34c8cc-b1df-44f6-bea5-dcf7a54ee35f" providerId="ADAL" clId="{3840EB45-74CA-49F5-8548-3DE287019A31}" dt="2022-12-08T10:52:11.547" v="23424" actId="790"/>
          <ac:spMkLst>
            <pc:docMk/>
            <pc:sldMk cId="3484757520" sldId="485"/>
            <ac:spMk id="10978" creationId="{99528EAC-1FA9-4CCC-9EB3-2F6A30778047}"/>
          </ac:spMkLst>
        </pc:spChg>
        <pc:spChg chg="mod">
          <ac:chgData name="Kolakowski, Artur" userId="9c34c8cc-b1df-44f6-bea5-dcf7a54ee35f" providerId="ADAL" clId="{3840EB45-74CA-49F5-8548-3DE287019A31}" dt="2022-12-08T10:52:11.552" v="23425" actId="790"/>
          <ac:spMkLst>
            <pc:docMk/>
            <pc:sldMk cId="3484757520" sldId="485"/>
            <ac:spMk id="10979" creationId="{39816DD8-3240-4907-984A-1E2C0381DB67}"/>
          </ac:spMkLst>
        </pc:spChg>
        <pc:spChg chg="mod">
          <ac:chgData name="Kolakowski, Artur" userId="9c34c8cc-b1df-44f6-bea5-dcf7a54ee35f" providerId="ADAL" clId="{3840EB45-74CA-49F5-8548-3DE287019A31}" dt="2022-12-08T10:52:11.552" v="23426" actId="790"/>
          <ac:spMkLst>
            <pc:docMk/>
            <pc:sldMk cId="3484757520" sldId="485"/>
            <ac:spMk id="10980" creationId="{656DEC53-EE33-45E9-B7FF-ED34C2F467F7}"/>
          </ac:spMkLst>
        </pc:spChg>
        <pc:spChg chg="mod">
          <ac:chgData name="Kolakowski, Artur" userId="9c34c8cc-b1df-44f6-bea5-dcf7a54ee35f" providerId="ADAL" clId="{3840EB45-74CA-49F5-8548-3DE287019A31}" dt="2022-12-08T10:52:11.552" v="23427" actId="790"/>
          <ac:spMkLst>
            <pc:docMk/>
            <pc:sldMk cId="3484757520" sldId="485"/>
            <ac:spMk id="10981" creationId="{4D0EB5CA-B094-4FBC-88B2-1167A71949B1}"/>
          </ac:spMkLst>
        </pc:spChg>
        <pc:spChg chg="mod">
          <ac:chgData name="Kolakowski, Artur" userId="9c34c8cc-b1df-44f6-bea5-dcf7a54ee35f" providerId="ADAL" clId="{3840EB45-74CA-49F5-8548-3DE287019A31}" dt="2022-12-08T10:52:11.557" v="23428" actId="790"/>
          <ac:spMkLst>
            <pc:docMk/>
            <pc:sldMk cId="3484757520" sldId="485"/>
            <ac:spMk id="10982" creationId="{3EEEF858-7F24-4021-9F77-EFFCDCE42E1B}"/>
          </ac:spMkLst>
        </pc:spChg>
        <pc:spChg chg="mod">
          <ac:chgData name="Kolakowski, Artur" userId="9c34c8cc-b1df-44f6-bea5-dcf7a54ee35f" providerId="ADAL" clId="{3840EB45-74CA-49F5-8548-3DE287019A31}" dt="2022-12-08T10:52:11.557" v="23429" actId="790"/>
          <ac:spMkLst>
            <pc:docMk/>
            <pc:sldMk cId="3484757520" sldId="485"/>
            <ac:spMk id="10983" creationId="{042570C6-DCDB-4CB9-89ED-6F7416B6E36A}"/>
          </ac:spMkLst>
        </pc:spChg>
        <pc:spChg chg="mod">
          <ac:chgData name="Kolakowski, Artur" userId="9c34c8cc-b1df-44f6-bea5-dcf7a54ee35f" providerId="ADAL" clId="{3840EB45-74CA-49F5-8548-3DE287019A31}" dt="2022-12-08T10:52:11.557" v="23430" actId="790"/>
          <ac:spMkLst>
            <pc:docMk/>
            <pc:sldMk cId="3484757520" sldId="485"/>
            <ac:spMk id="10984" creationId="{D9E96EAA-1A66-483F-89CB-AB8930AF9E63}"/>
          </ac:spMkLst>
        </pc:spChg>
        <pc:spChg chg="mod">
          <ac:chgData name="Kolakowski, Artur" userId="9c34c8cc-b1df-44f6-bea5-dcf7a54ee35f" providerId="ADAL" clId="{3840EB45-74CA-49F5-8548-3DE287019A31}" dt="2022-12-08T10:52:11.562" v="23431" actId="790"/>
          <ac:spMkLst>
            <pc:docMk/>
            <pc:sldMk cId="3484757520" sldId="485"/>
            <ac:spMk id="10985" creationId="{578F79B6-C49A-4D69-9D2A-94210A0F4E7D}"/>
          </ac:spMkLst>
        </pc:spChg>
        <pc:spChg chg="mod">
          <ac:chgData name="Kolakowski, Artur" userId="9c34c8cc-b1df-44f6-bea5-dcf7a54ee35f" providerId="ADAL" clId="{3840EB45-74CA-49F5-8548-3DE287019A31}" dt="2022-12-08T10:52:11.562" v="23432" actId="790"/>
          <ac:spMkLst>
            <pc:docMk/>
            <pc:sldMk cId="3484757520" sldId="485"/>
            <ac:spMk id="10986" creationId="{9C6910A1-F5E6-4A7C-B3E6-D01BCEACC26C}"/>
          </ac:spMkLst>
        </pc:spChg>
        <pc:spChg chg="mod">
          <ac:chgData name="Kolakowski, Artur" userId="9c34c8cc-b1df-44f6-bea5-dcf7a54ee35f" providerId="ADAL" clId="{3840EB45-74CA-49F5-8548-3DE287019A31}" dt="2022-12-08T10:52:11.562" v="23433" actId="790"/>
          <ac:spMkLst>
            <pc:docMk/>
            <pc:sldMk cId="3484757520" sldId="485"/>
            <ac:spMk id="10987" creationId="{3134A336-F797-4191-B25F-1634C48FABE8}"/>
          </ac:spMkLst>
        </pc:spChg>
        <pc:spChg chg="mod">
          <ac:chgData name="Kolakowski, Artur" userId="9c34c8cc-b1df-44f6-bea5-dcf7a54ee35f" providerId="ADAL" clId="{3840EB45-74CA-49F5-8548-3DE287019A31}" dt="2022-12-08T10:52:11.562" v="23434" actId="790"/>
          <ac:spMkLst>
            <pc:docMk/>
            <pc:sldMk cId="3484757520" sldId="485"/>
            <ac:spMk id="10988" creationId="{621F5815-F8B6-4EEE-854D-4D4281C26F6C}"/>
          </ac:spMkLst>
        </pc:spChg>
        <pc:spChg chg="mod">
          <ac:chgData name="Kolakowski, Artur" userId="9c34c8cc-b1df-44f6-bea5-dcf7a54ee35f" providerId="ADAL" clId="{3840EB45-74CA-49F5-8548-3DE287019A31}" dt="2022-12-08T10:52:11.567" v="23435" actId="790"/>
          <ac:spMkLst>
            <pc:docMk/>
            <pc:sldMk cId="3484757520" sldId="485"/>
            <ac:spMk id="10989" creationId="{22D9B3C1-3882-4BA7-B582-E58039EA2398}"/>
          </ac:spMkLst>
        </pc:spChg>
        <pc:spChg chg="mod">
          <ac:chgData name="Kolakowski, Artur" userId="9c34c8cc-b1df-44f6-bea5-dcf7a54ee35f" providerId="ADAL" clId="{3840EB45-74CA-49F5-8548-3DE287019A31}" dt="2022-12-08T10:52:11.567" v="23436" actId="790"/>
          <ac:spMkLst>
            <pc:docMk/>
            <pc:sldMk cId="3484757520" sldId="485"/>
            <ac:spMk id="10990" creationId="{8E430AB6-B577-4DF4-8FDF-5968A34FC623}"/>
          </ac:spMkLst>
        </pc:spChg>
        <pc:spChg chg="mod">
          <ac:chgData name="Kolakowski, Artur" userId="9c34c8cc-b1df-44f6-bea5-dcf7a54ee35f" providerId="ADAL" clId="{3840EB45-74CA-49F5-8548-3DE287019A31}" dt="2022-12-08T10:52:11.567" v="23437" actId="790"/>
          <ac:spMkLst>
            <pc:docMk/>
            <pc:sldMk cId="3484757520" sldId="485"/>
            <ac:spMk id="10991" creationId="{5A2F37DE-A96E-4D83-B5EC-337B58897AEC}"/>
          </ac:spMkLst>
        </pc:spChg>
        <pc:spChg chg="mod">
          <ac:chgData name="Kolakowski, Artur" userId="9c34c8cc-b1df-44f6-bea5-dcf7a54ee35f" providerId="ADAL" clId="{3840EB45-74CA-49F5-8548-3DE287019A31}" dt="2022-12-08T10:52:11.567" v="23438" actId="790"/>
          <ac:spMkLst>
            <pc:docMk/>
            <pc:sldMk cId="3484757520" sldId="485"/>
            <ac:spMk id="10992" creationId="{E0AA36E4-5AF0-4CFC-8572-0269FDA4B9AB}"/>
          </ac:spMkLst>
        </pc:spChg>
        <pc:spChg chg="mod">
          <ac:chgData name="Kolakowski, Artur" userId="9c34c8cc-b1df-44f6-bea5-dcf7a54ee35f" providerId="ADAL" clId="{3840EB45-74CA-49F5-8548-3DE287019A31}" dt="2022-12-08T10:52:11.572" v="23439" actId="790"/>
          <ac:spMkLst>
            <pc:docMk/>
            <pc:sldMk cId="3484757520" sldId="485"/>
            <ac:spMk id="10993" creationId="{35D7A108-F93D-48A1-83C6-BCF790D667E3}"/>
          </ac:spMkLst>
        </pc:spChg>
        <pc:spChg chg="mod">
          <ac:chgData name="Kolakowski, Artur" userId="9c34c8cc-b1df-44f6-bea5-dcf7a54ee35f" providerId="ADAL" clId="{3840EB45-74CA-49F5-8548-3DE287019A31}" dt="2022-12-08T10:52:11.572" v="23440" actId="790"/>
          <ac:spMkLst>
            <pc:docMk/>
            <pc:sldMk cId="3484757520" sldId="485"/>
            <ac:spMk id="10994" creationId="{71F5EEB7-7A3A-47F6-A5F9-EA4DF1CD2A27}"/>
          </ac:spMkLst>
        </pc:spChg>
        <pc:spChg chg="mod">
          <ac:chgData name="Kolakowski, Artur" userId="9c34c8cc-b1df-44f6-bea5-dcf7a54ee35f" providerId="ADAL" clId="{3840EB45-74CA-49F5-8548-3DE287019A31}" dt="2022-12-08T10:52:11.572" v="23441" actId="790"/>
          <ac:spMkLst>
            <pc:docMk/>
            <pc:sldMk cId="3484757520" sldId="485"/>
            <ac:spMk id="10995" creationId="{BC265442-6673-4ED4-8BD3-09306A612FE9}"/>
          </ac:spMkLst>
        </pc:spChg>
        <pc:spChg chg="mod">
          <ac:chgData name="Kolakowski, Artur" userId="9c34c8cc-b1df-44f6-bea5-dcf7a54ee35f" providerId="ADAL" clId="{3840EB45-74CA-49F5-8548-3DE287019A31}" dt="2022-12-08T10:52:11.572" v="23442" actId="790"/>
          <ac:spMkLst>
            <pc:docMk/>
            <pc:sldMk cId="3484757520" sldId="485"/>
            <ac:spMk id="10996" creationId="{0ABD10AE-5FD1-4948-AF2E-90D051896354}"/>
          </ac:spMkLst>
        </pc:spChg>
        <pc:spChg chg="mod">
          <ac:chgData name="Kolakowski, Artur" userId="9c34c8cc-b1df-44f6-bea5-dcf7a54ee35f" providerId="ADAL" clId="{3840EB45-74CA-49F5-8548-3DE287019A31}" dt="2022-12-08T10:52:11.577" v="23443" actId="790"/>
          <ac:spMkLst>
            <pc:docMk/>
            <pc:sldMk cId="3484757520" sldId="485"/>
            <ac:spMk id="10997" creationId="{3EB3B90B-C158-4B91-85B4-3C4BEC11B957}"/>
          </ac:spMkLst>
        </pc:spChg>
        <pc:spChg chg="mod">
          <ac:chgData name="Kolakowski, Artur" userId="9c34c8cc-b1df-44f6-bea5-dcf7a54ee35f" providerId="ADAL" clId="{3840EB45-74CA-49F5-8548-3DE287019A31}" dt="2022-12-08T10:52:11.577" v="23444" actId="790"/>
          <ac:spMkLst>
            <pc:docMk/>
            <pc:sldMk cId="3484757520" sldId="485"/>
            <ac:spMk id="10998" creationId="{ACA3ED71-2055-45A0-A20B-E5A058F60378}"/>
          </ac:spMkLst>
        </pc:spChg>
        <pc:spChg chg="mod">
          <ac:chgData name="Kolakowski, Artur" userId="9c34c8cc-b1df-44f6-bea5-dcf7a54ee35f" providerId="ADAL" clId="{3840EB45-74CA-49F5-8548-3DE287019A31}" dt="2022-12-08T10:52:11.582" v="23445" actId="790"/>
          <ac:spMkLst>
            <pc:docMk/>
            <pc:sldMk cId="3484757520" sldId="485"/>
            <ac:spMk id="10999" creationId="{2594DE98-037B-4923-A7DA-5A695EA889B7}"/>
          </ac:spMkLst>
        </pc:spChg>
        <pc:spChg chg="mod">
          <ac:chgData name="Kolakowski, Artur" userId="9c34c8cc-b1df-44f6-bea5-dcf7a54ee35f" providerId="ADAL" clId="{3840EB45-74CA-49F5-8548-3DE287019A31}" dt="2022-12-08T10:52:11.582" v="23446" actId="790"/>
          <ac:spMkLst>
            <pc:docMk/>
            <pc:sldMk cId="3484757520" sldId="485"/>
            <ac:spMk id="11000" creationId="{ECE2F857-E8FF-4702-87B2-0CF1BEDEA9F7}"/>
          </ac:spMkLst>
        </pc:spChg>
        <pc:spChg chg="mod">
          <ac:chgData name="Kolakowski, Artur" userId="9c34c8cc-b1df-44f6-bea5-dcf7a54ee35f" providerId="ADAL" clId="{3840EB45-74CA-49F5-8548-3DE287019A31}" dt="2022-12-08T10:52:11.582" v="23447" actId="790"/>
          <ac:spMkLst>
            <pc:docMk/>
            <pc:sldMk cId="3484757520" sldId="485"/>
            <ac:spMk id="11001" creationId="{D9D64BF3-6A13-490E-8AF4-C5260E484751}"/>
          </ac:spMkLst>
        </pc:spChg>
        <pc:spChg chg="mod">
          <ac:chgData name="Kolakowski, Artur" userId="9c34c8cc-b1df-44f6-bea5-dcf7a54ee35f" providerId="ADAL" clId="{3840EB45-74CA-49F5-8548-3DE287019A31}" dt="2022-12-08T10:52:11.582" v="23448" actId="790"/>
          <ac:spMkLst>
            <pc:docMk/>
            <pc:sldMk cId="3484757520" sldId="485"/>
            <ac:spMk id="11002" creationId="{57453AF4-64A0-4C08-98C1-B8FEFD6EE7A1}"/>
          </ac:spMkLst>
        </pc:spChg>
        <pc:spChg chg="mod">
          <ac:chgData name="Kolakowski, Artur" userId="9c34c8cc-b1df-44f6-bea5-dcf7a54ee35f" providerId="ADAL" clId="{3840EB45-74CA-49F5-8548-3DE287019A31}" dt="2022-12-08T10:52:11.587" v="23449" actId="790"/>
          <ac:spMkLst>
            <pc:docMk/>
            <pc:sldMk cId="3484757520" sldId="485"/>
            <ac:spMk id="11003" creationId="{D6261CDC-445B-42BB-9C4F-0A2985C1C99B}"/>
          </ac:spMkLst>
        </pc:spChg>
        <pc:spChg chg="mod">
          <ac:chgData name="Kolakowski, Artur" userId="9c34c8cc-b1df-44f6-bea5-dcf7a54ee35f" providerId="ADAL" clId="{3840EB45-74CA-49F5-8548-3DE287019A31}" dt="2022-12-08T10:52:11.587" v="23450" actId="790"/>
          <ac:spMkLst>
            <pc:docMk/>
            <pc:sldMk cId="3484757520" sldId="485"/>
            <ac:spMk id="11004" creationId="{BF9A694A-4222-45BB-B972-28869BBBA692}"/>
          </ac:spMkLst>
        </pc:spChg>
        <pc:spChg chg="mod">
          <ac:chgData name="Kolakowski, Artur" userId="9c34c8cc-b1df-44f6-bea5-dcf7a54ee35f" providerId="ADAL" clId="{3840EB45-74CA-49F5-8548-3DE287019A31}" dt="2022-12-08T10:52:11.587" v="23451" actId="790"/>
          <ac:spMkLst>
            <pc:docMk/>
            <pc:sldMk cId="3484757520" sldId="485"/>
            <ac:spMk id="11005" creationId="{16CD5BE2-B697-41B2-AA0F-48191B599872}"/>
          </ac:spMkLst>
        </pc:spChg>
        <pc:spChg chg="mod">
          <ac:chgData name="Kolakowski, Artur" userId="9c34c8cc-b1df-44f6-bea5-dcf7a54ee35f" providerId="ADAL" clId="{3840EB45-74CA-49F5-8548-3DE287019A31}" dt="2022-12-08T10:52:11.587" v="23452" actId="790"/>
          <ac:spMkLst>
            <pc:docMk/>
            <pc:sldMk cId="3484757520" sldId="485"/>
            <ac:spMk id="11006" creationId="{EE1544A8-7EAE-439A-B59A-FAD2DC110168}"/>
          </ac:spMkLst>
        </pc:spChg>
        <pc:spChg chg="mod">
          <ac:chgData name="Kolakowski, Artur" userId="9c34c8cc-b1df-44f6-bea5-dcf7a54ee35f" providerId="ADAL" clId="{3840EB45-74CA-49F5-8548-3DE287019A31}" dt="2022-12-08T10:52:11.592" v="23453" actId="790"/>
          <ac:spMkLst>
            <pc:docMk/>
            <pc:sldMk cId="3484757520" sldId="485"/>
            <ac:spMk id="11007" creationId="{669B4B99-0606-42DC-9FF2-FFB8257691D8}"/>
          </ac:spMkLst>
        </pc:spChg>
        <pc:spChg chg="mod">
          <ac:chgData name="Kolakowski, Artur" userId="9c34c8cc-b1df-44f6-bea5-dcf7a54ee35f" providerId="ADAL" clId="{3840EB45-74CA-49F5-8548-3DE287019A31}" dt="2022-12-08T10:52:11.592" v="23454" actId="790"/>
          <ac:spMkLst>
            <pc:docMk/>
            <pc:sldMk cId="3484757520" sldId="485"/>
            <ac:spMk id="11008" creationId="{F9DA7096-F83A-4937-BE8C-51271104F09B}"/>
          </ac:spMkLst>
        </pc:spChg>
        <pc:spChg chg="mod">
          <ac:chgData name="Kolakowski, Artur" userId="9c34c8cc-b1df-44f6-bea5-dcf7a54ee35f" providerId="ADAL" clId="{3840EB45-74CA-49F5-8548-3DE287019A31}" dt="2022-12-08T10:52:11.592" v="23455" actId="790"/>
          <ac:spMkLst>
            <pc:docMk/>
            <pc:sldMk cId="3484757520" sldId="485"/>
            <ac:spMk id="11009" creationId="{AEF3AAFB-9EEE-45F2-B444-46A2C8D1A00A}"/>
          </ac:spMkLst>
        </pc:spChg>
        <pc:spChg chg="mod">
          <ac:chgData name="Kolakowski, Artur" userId="9c34c8cc-b1df-44f6-bea5-dcf7a54ee35f" providerId="ADAL" clId="{3840EB45-74CA-49F5-8548-3DE287019A31}" dt="2022-12-08T10:52:11.598" v="23456" actId="790"/>
          <ac:spMkLst>
            <pc:docMk/>
            <pc:sldMk cId="3484757520" sldId="485"/>
            <ac:spMk id="11010" creationId="{9F125842-FBD0-4320-B432-157515D3B1EA}"/>
          </ac:spMkLst>
        </pc:spChg>
        <pc:spChg chg="mod">
          <ac:chgData name="Kolakowski, Artur" userId="9c34c8cc-b1df-44f6-bea5-dcf7a54ee35f" providerId="ADAL" clId="{3840EB45-74CA-49F5-8548-3DE287019A31}" dt="2022-12-08T10:52:11.598" v="23457" actId="790"/>
          <ac:spMkLst>
            <pc:docMk/>
            <pc:sldMk cId="3484757520" sldId="485"/>
            <ac:spMk id="11011" creationId="{2D2C2C4E-1091-41FC-9FA7-664A3B0D9ADD}"/>
          </ac:spMkLst>
        </pc:spChg>
        <pc:spChg chg="mod">
          <ac:chgData name="Kolakowski, Artur" userId="9c34c8cc-b1df-44f6-bea5-dcf7a54ee35f" providerId="ADAL" clId="{3840EB45-74CA-49F5-8548-3DE287019A31}" dt="2022-12-08T10:52:11.598" v="23458" actId="790"/>
          <ac:spMkLst>
            <pc:docMk/>
            <pc:sldMk cId="3484757520" sldId="485"/>
            <ac:spMk id="11012" creationId="{766B025E-6C06-43FD-8DBE-0A7F080608D2}"/>
          </ac:spMkLst>
        </pc:spChg>
        <pc:spChg chg="mod">
          <ac:chgData name="Kolakowski, Artur" userId="9c34c8cc-b1df-44f6-bea5-dcf7a54ee35f" providerId="ADAL" clId="{3840EB45-74CA-49F5-8548-3DE287019A31}" dt="2022-12-08T10:52:11.598" v="23459" actId="790"/>
          <ac:spMkLst>
            <pc:docMk/>
            <pc:sldMk cId="3484757520" sldId="485"/>
            <ac:spMk id="11013" creationId="{020FAC86-4F95-46FF-A0D2-8492D9491DE2}"/>
          </ac:spMkLst>
        </pc:spChg>
        <pc:spChg chg="mod">
          <ac:chgData name="Kolakowski, Artur" userId="9c34c8cc-b1df-44f6-bea5-dcf7a54ee35f" providerId="ADAL" clId="{3840EB45-74CA-49F5-8548-3DE287019A31}" dt="2022-12-08T10:52:11.598" v="23460" actId="790"/>
          <ac:spMkLst>
            <pc:docMk/>
            <pc:sldMk cId="3484757520" sldId="485"/>
            <ac:spMk id="11014" creationId="{48C0F01A-0488-4E82-9FC8-C8EED90DDA17}"/>
          </ac:spMkLst>
        </pc:spChg>
        <pc:spChg chg="mod">
          <ac:chgData name="Kolakowski, Artur" userId="9c34c8cc-b1df-44f6-bea5-dcf7a54ee35f" providerId="ADAL" clId="{3840EB45-74CA-49F5-8548-3DE287019A31}" dt="2022-12-08T10:52:11.602" v="23461" actId="790"/>
          <ac:spMkLst>
            <pc:docMk/>
            <pc:sldMk cId="3484757520" sldId="485"/>
            <ac:spMk id="11015" creationId="{AEAB5A4C-F95F-4625-B7CC-88381DBF20CE}"/>
          </ac:spMkLst>
        </pc:spChg>
        <pc:spChg chg="mod">
          <ac:chgData name="Kolakowski, Artur" userId="9c34c8cc-b1df-44f6-bea5-dcf7a54ee35f" providerId="ADAL" clId="{3840EB45-74CA-49F5-8548-3DE287019A31}" dt="2022-12-08T10:52:11.602" v="23462" actId="790"/>
          <ac:spMkLst>
            <pc:docMk/>
            <pc:sldMk cId="3484757520" sldId="485"/>
            <ac:spMk id="11016" creationId="{138C6529-039C-492D-A66E-CEB3BBAF4449}"/>
          </ac:spMkLst>
        </pc:spChg>
        <pc:spChg chg="mod">
          <ac:chgData name="Kolakowski, Artur" userId="9c34c8cc-b1df-44f6-bea5-dcf7a54ee35f" providerId="ADAL" clId="{3840EB45-74CA-49F5-8548-3DE287019A31}" dt="2022-12-08T10:52:11.602" v="23463" actId="790"/>
          <ac:spMkLst>
            <pc:docMk/>
            <pc:sldMk cId="3484757520" sldId="485"/>
            <ac:spMk id="11017" creationId="{2DF2BAF3-2B9D-47BE-AA95-E28A9601EB84}"/>
          </ac:spMkLst>
        </pc:spChg>
        <pc:spChg chg="mod">
          <ac:chgData name="Kolakowski, Artur" userId="9c34c8cc-b1df-44f6-bea5-dcf7a54ee35f" providerId="ADAL" clId="{3840EB45-74CA-49F5-8548-3DE287019A31}" dt="2022-12-08T10:52:11.602" v="23464" actId="790"/>
          <ac:spMkLst>
            <pc:docMk/>
            <pc:sldMk cId="3484757520" sldId="485"/>
            <ac:spMk id="11018" creationId="{AC8A46B6-4361-498D-A68C-5600B0240DAA}"/>
          </ac:spMkLst>
        </pc:spChg>
        <pc:spChg chg="mod">
          <ac:chgData name="Kolakowski, Artur" userId="9c34c8cc-b1df-44f6-bea5-dcf7a54ee35f" providerId="ADAL" clId="{3840EB45-74CA-49F5-8548-3DE287019A31}" dt="2022-12-08T10:52:11.607" v="23465" actId="790"/>
          <ac:spMkLst>
            <pc:docMk/>
            <pc:sldMk cId="3484757520" sldId="485"/>
            <ac:spMk id="11019" creationId="{CB38F5E7-3475-4E57-A43D-3B0A48ED5BE3}"/>
          </ac:spMkLst>
        </pc:spChg>
        <pc:spChg chg="mod">
          <ac:chgData name="Kolakowski, Artur" userId="9c34c8cc-b1df-44f6-bea5-dcf7a54ee35f" providerId="ADAL" clId="{3840EB45-74CA-49F5-8548-3DE287019A31}" dt="2022-12-08T10:52:11.607" v="23466" actId="790"/>
          <ac:spMkLst>
            <pc:docMk/>
            <pc:sldMk cId="3484757520" sldId="485"/>
            <ac:spMk id="11020" creationId="{035DCA68-2FAC-4514-9DBC-5B2644F3ED02}"/>
          </ac:spMkLst>
        </pc:spChg>
        <pc:spChg chg="mod">
          <ac:chgData name="Kolakowski, Artur" userId="9c34c8cc-b1df-44f6-bea5-dcf7a54ee35f" providerId="ADAL" clId="{3840EB45-74CA-49F5-8548-3DE287019A31}" dt="2022-12-08T10:52:11.613" v="23467" actId="790"/>
          <ac:spMkLst>
            <pc:docMk/>
            <pc:sldMk cId="3484757520" sldId="485"/>
            <ac:spMk id="11021" creationId="{5CBECD95-2845-494D-825C-363001023CBC}"/>
          </ac:spMkLst>
        </pc:spChg>
        <pc:spChg chg="mod">
          <ac:chgData name="Kolakowski, Artur" userId="9c34c8cc-b1df-44f6-bea5-dcf7a54ee35f" providerId="ADAL" clId="{3840EB45-74CA-49F5-8548-3DE287019A31}" dt="2022-12-08T10:52:11.613" v="23468" actId="790"/>
          <ac:spMkLst>
            <pc:docMk/>
            <pc:sldMk cId="3484757520" sldId="485"/>
            <ac:spMk id="11022" creationId="{869B0459-AFAC-4935-B4CA-DC9F1D7C6C95}"/>
          </ac:spMkLst>
        </pc:spChg>
        <pc:spChg chg="mod">
          <ac:chgData name="Kolakowski, Artur" userId="9c34c8cc-b1df-44f6-bea5-dcf7a54ee35f" providerId="ADAL" clId="{3840EB45-74CA-49F5-8548-3DE287019A31}" dt="2022-12-08T10:52:11.613" v="23469" actId="790"/>
          <ac:spMkLst>
            <pc:docMk/>
            <pc:sldMk cId="3484757520" sldId="485"/>
            <ac:spMk id="11023" creationId="{041C16A0-9A58-41DC-AF8B-815B73334F98}"/>
          </ac:spMkLst>
        </pc:spChg>
        <pc:spChg chg="mod">
          <ac:chgData name="Kolakowski, Artur" userId="9c34c8cc-b1df-44f6-bea5-dcf7a54ee35f" providerId="ADAL" clId="{3840EB45-74CA-49F5-8548-3DE287019A31}" dt="2022-12-08T10:52:11.613" v="23470" actId="790"/>
          <ac:spMkLst>
            <pc:docMk/>
            <pc:sldMk cId="3484757520" sldId="485"/>
            <ac:spMk id="11024" creationId="{DA508FAE-835F-45B4-936E-9213B891ADDC}"/>
          </ac:spMkLst>
        </pc:spChg>
        <pc:spChg chg="mod">
          <ac:chgData name="Kolakowski, Artur" userId="9c34c8cc-b1df-44f6-bea5-dcf7a54ee35f" providerId="ADAL" clId="{3840EB45-74CA-49F5-8548-3DE287019A31}" dt="2022-12-08T10:52:11.618" v="23471" actId="790"/>
          <ac:spMkLst>
            <pc:docMk/>
            <pc:sldMk cId="3484757520" sldId="485"/>
            <ac:spMk id="11025" creationId="{020779F8-CB17-4AB1-9E8C-167630B3779B}"/>
          </ac:spMkLst>
        </pc:spChg>
        <pc:spChg chg="mod">
          <ac:chgData name="Kolakowski, Artur" userId="9c34c8cc-b1df-44f6-bea5-dcf7a54ee35f" providerId="ADAL" clId="{3840EB45-74CA-49F5-8548-3DE287019A31}" dt="2022-12-08T10:52:11.618" v="23472" actId="790"/>
          <ac:spMkLst>
            <pc:docMk/>
            <pc:sldMk cId="3484757520" sldId="485"/>
            <ac:spMk id="11026" creationId="{37E87B2E-0142-4E7F-9E81-385874513FFD}"/>
          </ac:spMkLst>
        </pc:spChg>
        <pc:spChg chg="mod">
          <ac:chgData name="Kolakowski, Artur" userId="9c34c8cc-b1df-44f6-bea5-dcf7a54ee35f" providerId="ADAL" clId="{3840EB45-74CA-49F5-8548-3DE287019A31}" dt="2022-12-08T10:52:11.618" v="23473" actId="790"/>
          <ac:spMkLst>
            <pc:docMk/>
            <pc:sldMk cId="3484757520" sldId="485"/>
            <ac:spMk id="11027" creationId="{4677B4A8-C474-4A2F-B36B-F8DC7618614E}"/>
          </ac:spMkLst>
        </pc:spChg>
      </pc:sldChg>
      <pc:sldChg chg="modSp mod">
        <pc:chgData name="Kolakowski, Artur" userId="9c34c8cc-b1df-44f6-bea5-dcf7a54ee35f" providerId="ADAL" clId="{3840EB45-74CA-49F5-8548-3DE287019A31}" dt="2022-12-08T10:51:55.685" v="17966" actId="790"/>
        <pc:sldMkLst>
          <pc:docMk/>
          <pc:sldMk cId="2351809989" sldId="486"/>
        </pc:sldMkLst>
        <pc:spChg chg="mod">
          <ac:chgData name="Kolakowski, Artur" userId="9c34c8cc-b1df-44f6-bea5-dcf7a54ee35f" providerId="ADAL" clId="{3840EB45-74CA-49F5-8548-3DE287019A31}" dt="2022-12-08T10:51:29.368" v="12460" actId="790"/>
          <ac:spMkLst>
            <pc:docMk/>
            <pc:sldMk cId="2351809989" sldId="486"/>
            <ac:spMk id="2" creationId="{A3CD129D-27F2-41D2-9E08-1D943636E2DD}"/>
          </ac:spMkLst>
        </pc:spChg>
        <pc:spChg chg="mod">
          <ac:chgData name="Kolakowski, Artur" userId="9c34c8cc-b1df-44f6-bea5-dcf7a54ee35f" providerId="ADAL" clId="{3840EB45-74CA-49F5-8548-3DE287019A31}" dt="2022-12-08T10:51:29.369" v="12462" actId="790"/>
          <ac:spMkLst>
            <pc:docMk/>
            <pc:sldMk cId="2351809989" sldId="486"/>
            <ac:spMk id="4" creationId="{CCC993FF-A213-4BFC-B009-6B54D0EB0E87}"/>
          </ac:spMkLst>
        </pc:spChg>
        <pc:spChg chg="mod">
          <ac:chgData name="Kolakowski, Artur" userId="9c34c8cc-b1df-44f6-bea5-dcf7a54ee35f" providerId="ADAL" clId="{3840EB45-74CA-49F5-8548-3DE287019A31}" dt="2022-12-08T10:51:55.685" v="17966" actId="790"/>
          <ac:spMkLst>
            <pc:docMk/>
            <pc:sldMk cId="2351809989" sldId="486"/>
            <ac:spMk id="5" creationId="{2B1D97DE-0663-4931-B31C-3CC61A139B87}"/>
          </ac:spMkLst>
        </pc:spChg>
        <pc:spChg chg="mod">
          <ac:chgData name="Kolakowski, Artur" userId="9c34c8cc-b1df-44f6-bea5-dcf7a54ee35f" providerId="ADAL" clId="{3840EB45-74CA-49F5-8548-3DE287019A31}" dt="2022-12-08T10:51:29.370" v="12463" actId="790"/>
          <ac:spMkLst>
            <pc:docMk/>
            <pc:sldMk cId="2351809989" sldId="486"/>
            <ac:spMk id="6" creationId="{F966CF57-16BB-44CB-827C-79FC2C9395D8}"/>
          </ac:spMkLst>
        </pc:spChg>
        <pc:spChg chg="mod">
          <ac:chgData name="Kolakowski, Artur" userId="9c34c8cc-b1df-44f6-bea5-dcf7a54ee35f" providerId="ADAL" clId="{3840EB45-74CA-49F5-8548-3DE287019A31}" dt="2022-12-08T10:51:29.370" v="12464" actId="790"/>
          <ac:spMkLst>
            <pc:docMk/>
            <pc:sldMk cId="2351809989" sldId="486"/>
            <ac:spMk id="7" creationId="{0D924104-D1F1-4AD1-A9F8-A9B718BE1610}"/>
          </ac:spMkLst>
        </pc:spChg>
        <pc:spChg chg="mod">
          <ac:chgData name="Kolakowski, Artur" userId="9c34c8cc-b1df-44f6-bea5-dcf7a54ee35f" providerId="ADAL" clId="{3840EB45-74CA-49F5-8548-3DE287019A31}" dt="2022-12-08T10:51:29.371" v="12465" actId="790"/>
          <ac:spMkLst>
            <pc:docMk/>
            <pc:sldMk cId="2351809989" sldId="486"/>
            <ac:spMk id="8" creationId="{34A3D340-D812-40A7-899A-CCA3BFA07402}"/>
          </ac:spMkLst>
        </pc:spChg>
        <pc:spChg chg="mod">
          <ac:chgData name="Kolakowski, Artur" userId="9c34c8cc-b1df-44f6-bea5-dcf7a54ee35f" providerId="ADAL" clId="{3840EB45-74CA-49F5-8548-3DE287019A31}" dt="2022-12-08T10:51:29.372" v="12466" actId="790"/>
          <ac:spMkLst>
            <pc:docMk/>
            <pc:sldMk cId="2351809989" sldId="486"/>
            <ac:spMk id="9" creationId="{762F0419-050D-4C98-AE78-0938F6EA5B4D}"/>
          </ac:spMkLst>
        </pc:spChg>
        <pc:spChg chg="mod">
          <ac:chgData name="Kolakowski, Artur" userId="9c34c8cc-b1df-44f6-bea5-dcf7a54ee35f" providerId="ADAL" clId="{3840EB45-74CA-49F5-8548-3DE287019A31}" dt="2022-12-08T10:51:29.373" v="12468" actId="790"/>
          <ac:spMkLst>
            <pc:docMk/>
            <pc:sldMk cId="2351809989" sldId="486"/>
            <ac:spMk id="10" creationId="{AB5F477B-F889-478A-AED8-3C9B610E5186}"/>
          </ac:spMkLst>
        </pc:spChg>
        <pc:spChg chg="mod">
          <ac:chgData name="Kolakowski, Artur" userId="9c34c8cc-b1df-44f6-bea5-dcf7a54ee35f" providerId="ADAL" clId="{3840EB45-74CA-49F5-8548-3DE287019A31}" dt="2022-12-08T10:51:29.374" v="12469" actId="790"/>
          <ac:spMkLst>
            <pc:docMk/>
            <pc:sldMk cId="2351809989" sldId="486"/>
            <ac:spMk id="5521" creationId="{609C4FFC-D9A6-4D72-A633-3D74D660B0AD}"/>
          </ac:spMkLst>
        </pc:spChg>
        <pc:spChg chg="mod">
          <ac:chgData name="Kolakowski, Artur" userId="9c34c8cc-b1df-44f6-bea5-dcf7a54ee35f" providerId="ADAL" clId="{3840EB45-74CA-49F5-8548-3DE287019A31}" dt="2022-12-08T10:51:29.375" v="12470" actId="790"/>
          <ac:spMkLst>
            <pc:docMk/>
            <pc:sldMk cId="2351809989" sldId="486"/>
            <ac:spMk id="5522" creationId="{6363F85D-F8CC-4676-AFA2-5AF73E490D4A}"/>
          </ac:spMkLst>
        </pc:spChg>
        <pc:spChg chg="mod">
          <ac:chgData name="Kolakowski, Artur" userId="9c34c8cc-b1df-44f6-bea5-dcf7a54ee35f" providerId="ADAL" clId="{3840EB45-74CA-49F5-8548-3DE287019A31}" dt="2022-12-08T10:51:29.376" v="12471" actId="790"/>
          <ac:spMkLst>
            <pc:docMk/>
            <pc:sldMk cId="2351809989" sldId="486"/>
            <ac:spMk id="5523" creationId="{E4D45413-C3D3-4E9D-8400-4653D36AFDD5}"/>
          </ac:spMkLst>
        </pc:spChg>
        <pc:spChg chg="mod">
          <ac:chgData name="Kolakowski, Artur" userId="9c34c8cc-b1df-44f6-bea5-dcf7a54ee35f" providerId="ADAL" clId="{3840EB45-74CA-49F5-8548-3DE287019A31}" dt="2022-12-08T10:51:29.376" v="12472" actId="790"/>
          <ac:spMkLst>
            <pc:docMk/>
            <pc:sldMk cId="2351809989" sldId="486"/>
            <ac:spMk id="5524" creationId="{DA6E9D3C-302D-4988-AF7B-27766826F13F}"/>
          </ac:spMkLst>
        </pc:spChg>
        <pc:spChg chg="mod">
          <ac:chgData name="Kolakowski, Artur" userId="9c34c8cc-b1df-44f6-bea5-dcf7a54ee35f" providerId="ADAL" clId="{3840EB45-74CA-49F5-8548-3DE287019A31}" dt="2022-12-08T10:51:29.377" v="12473" actId="790"/>
          <ac:spMkLst>
            <pc:docMk/>
            <pc:sldMk cId="2351809989" sldId="486"/>
            <ac:spMk id="5525" creationId="{E7966AA4-81CB-4613-80EE-11EB4EDE4F2F}"/>
          </ac:spMkLst>
        </pc:spChg>
        <pc:spChg chg="mod">
          <ac:chgData name="Kolakowski, Artur" userId="9c34c8cc-b1df-44f6-bea5-dcf7a54ee35f" providerId="ADAL" clId="{3840EB45-74CA-49F5-8548-3DE287019A31}" dt="2022-12-08T10:51:29.378" v="12474" actId="790"/>
          <ac:spMkLst>
            <pc:docMk/>
            <pc:sldMk cId="2351809989" sldId="486"/>
            <ac:spMk id="5526" creationId="{0D8B9267-9B67-47CB-A8A3-7EB0F849E18C}"/>
          </ac:spMkLst>
        </pc:spChg>
        <pc:spChg chg="mod">
          <ac:chgData name="Kolakowski, Artur" userId="9c34c8cc-b1df-44f6-bea5-dcf7a54ee35f" providerId="ADAL" clId="{3840EB45-74CA-49F5-8548-3DE287019A31}" dt="2022-12-08T10:51:29.378" v="12475" actId="790"/>
          <ac:spMkLst>
            <pc:docMk/>
            <pc:sldMk cId="2351809989" sldId="486"/>
            <ac:spMk id="5527" creationId="{DFAF3692-48EC-492B-8D92-0666CA44BB06}"/>
          </ac:spMkLst>
        </pc:spChg>
        <pc:spChg chg="mod">
          <ac:chgData name="Kolakowski, Artur" userId="9c34c8cc-b1df-44f6-bea5-dcf7a54ee35f" providerId="ADAL" clId="{3840EB45-74CA-49F5-8548-3DE287019A31}" dt="2022-12-08T10:51:29.379" v="12476" actId="790"/>
          <ac:spMkLst>
            <pc:docMk/>
            <pc:sldMk cId="2351809989" sldId="486"/>
            <ac:spMk id="5528" creationId="{C29A6348-4432-4F28-80B6-3DDF75C2E99B}"/>
          </ac:spMkLst>
        </pc:spChg>
        <pc:spChg chg="mod">
          <ac:chgData name="Kolakowski, Artur" userId="9c34c8cc-b1df-44f6-bea5-dcf7a54ee35f" providerId="ADAL" clId="{3840EB45-74CA-49F5-8548-3DE287019A31}" dt="2022-12-08T10:51:29.380" v="12477" actId="790"/>
          <ac:spMkLst>
            <pc:docMk/>
            <pc:sldMk cId="2351809989" sldId="486"/>
            <ac:spMk id="5529" creationId="{1B8B3B3C-1F4E-40FC-BA11-1AEE352A3B6D}"/>
          </ac:spMkLst>
        </pc:spChg>
        <pc:spChg chg="mod">
          <ac:chgData name="Kolakowski, Artur" userId="9c34c8cc-b1df-44f6-bea5-dcf7a54ee35f" providerId="ADAL" clId="{3840EB45-74CA-49F5-8548-3DE287019A31}" dt="2022-12-08T10:51:29.381" v="12478" actId="790"/>
          <ac:spMkLst>
            <pc:docMk/>
            <pc:sldMk cId="2351809989" sldId="486"/>
            <ac:spMk id="5530" creationId="{CD3AE9A9-1BE3-42B8-9A90-EDE40D179A32}"/>
          </ac:spMkLst>
        </pc:spChg>
        <pc:spChg chg="mod">
          <ac:chgData name="Kolakowski, Artur" userId="9c34c8cc-b1df-44f6-bea5-dcf7a54ee35f" providerId="ADAL" clId="{3840EB45-74CA-49F5-8548-3DE287019A31}" dt="2022-12-08T10:51:29.382" v="12479" actId="790"/>
          <ac:spMkLst>
            <pc:docMk/>
            <pc:sldMk cId="2351809989" sldId="486"/>
            <ac:spMk id="5531" creationId="{3E078B23-BC22-4514-9E34-E944138C93E6}"/>
          </ac:spMkLst>
        </pc:spChg>
        <pc:spChg chg="mod">
          <ac:chgData name="Kolakowski, Artur" userId="9c34c8cc-b1df-44f6-bea5-dcf7a54ee35f" providerId="ADAL" clId="{3840EB45-74CA-49F5-8548-3DE287019A31}" dt="2022-12-08T10:51:29.383" v="12480" actId="790"/>
          <ac:spMkLst>
            <pc:docMk/>
            <pc:sldMk cId="2351809989" sldId="486"/>
            <ac:spMk id="5532" creationId="{BFAC8EE1-A650-4C47-9D9E-690DF7DC72A4}"/>
          </ac:spMkLst>
        </pc:spChg>
        <pc:spChg chg="mod">
          <ac:chgData name="Kolakowski, Artur" userId="9c34c8cc-b1df-44f6-bea5-dcf7a54ee35f" providerId="ADAL" clId="{3840EB45-74CA-49F5-8548-3DE287019A31}" dt="2022-12-08T10:51:29.384" v="12481" actId="790"/>
          <ac:spMkLst>
            <pc:docMk/>
            <pc:sldMk cId="2351809989" sldId="486"/>
            <ac:spMk id="5533" creationId="{20E1BD7F-8B50-4A9C-86C3-CE618D964952}"/>
          </ac:spMkLst>
        </pc:spChg>
        <pc:spChg chg="mod">
          <ac:chgData name="Kolakowski, Artur" userId="9c34c8cc-b1df-44f6-bea5-dcf7a54ee35f" providerId="ADAL" clId="{3840EB45-74CA-49F5-8548-3DE287019A31}" dt="2022-12-08T10:51:29.385" v="12482" actId="790"/>
          <ac:spMkLst>
            <pc:docMk/>
            <pc:sldMk cId="2351809989" sldId="486"/>
            <ac:spMk id="5534" creationId="{728941B9-2BCF-44F5-89B6-89A83428D8EF}"/>
          </ac:spMkLst>
        </pc:spChg>
        <pc:spChg chg="mod">
          <ac:chgData name="Kolakowski, Artur" userId="9c34c8cc-b1df-44f6-bea5-dcf7a54ee35f" providerId="ADAL" clId="{3840EB45-74CA-49F5-8548-3DE287019A31}" dt="2022-12-08T10:51:29.386" v="12483" actId="790"/>
          <ac:spMkLst>
            <pc:docMk/>
            <pc:sldMk cId="2351809989" sldId="486"/>
            <ac:spMk id="5535" creationId="{B6860425-E4DB-48C7-839C-117A94B605F6}"/>
          </ac:spMkLst>
        </pc:spChg>
        <pc:spChg chg="mod">
          <ac:chgData name="Kolakowski, Artur" userId="9c34c8cc-b1df-44f6-bea5-dcf7a54ee35f" providerId="ADAL" clId="{3840EB45-74CA-49F5-8548-3DE287019A31}" dt="2022-12-08T10:51:29.386" v="12484" actId="790"/>
          <ac:spMkLst>
            <pc:docMk/>
            <pc:sldMk cId="2351809989" sldId="486"/>
            <ac:spMk id="5536" creationId="{65E9CB07-6A87-4091-899D-C4EBE7A6EC85}"/>
          </ac:spMkLst>
        </pc:spChg>
        <pc:spChg chg="mod">
          <ac:chgData name="Kolakowski, Artur" userId="9c34c8cc-b1df-44f6-bea5-dcf7a54ee35f" providerId="ADAL" clId="{3840EB45-74CA-49F5-8548-3DE287019A31}" dt="2022-12-08T10:51:29.387" v="12485" actId="790"/>
          <ac:spMkLst>
            <pc:docMk/>
            <pc:sldMk cId="2351809989" sldId="486"/>
            <ac:spMk id="5537" creationId="{F401882B-36B8-417E-972C-FB71FE6D8275}"/>
          </ac:spMkLst>
        </pc:spChg>
        <pc:spChg chg="mod">
          <ac:chgData name="Kolakowski, Artur" userId="9c34c8cc-b1df-44f6-bea5-dcf7a54ee35f" providerId="ADAL" clId="{3840EB45-74CA-49F5-8548-3DE287019A31}" dt="2022-12-08T10:51:29.387" v="12486" actId="790"/>
          <ac:spMkLst>
            <pc:docMk/>
            <pc:sldMk cId="2351809989" sldId="486"/>
            <ac:spMk id="5538" creationId="{3DEE5783-676C-47FF-8FBC-50CBB2CBB4A0}"/>
          </ac:spMkLst>
        </pc:spChg>
        <pc:spChg chg="mod">
          <ac:chgData name="Kolakowski, Artur" userId="9c34c8cc-b1df-44f6-bea5-dcf7a54ee35f" providerId="ADAL" clId="{3840EB45-74CA-49F5-8548-3DE287019A31}" dt="2022-12-08T10:51:29.389" v="12487" actId="790"/>
          <ac:spMkLst>
            <pc:docMk/>
            <pc:sldMk cId="2351809989" sldId="486"/>
            <ac:spMk id="5539" creationId="{E3DED7B0-D320-4947-B868-3C744E3F06A0}"/>
          </ac:spMkLst>
        </pc:spChg>
        <pc:spChg chg="mod">
          <ac:chgData name="Kolakowski, Artur" userId="9c34c8cc-b1df-44f6-bea5-dcf7a54ee35f" providerId="ADAL" clId="{3840EB45-74CA-49F5-8548-3DE287019A31}" dt="2022-12-08T10:51:29.390" v="12488" actId="790"/>
          <ac:spMkLst>
            <pc:docMk/>
            <pc:sldMk cId="2351809989" sldId="486"/>
            <ac:spMk id="5540" creationId="{91311D47-5C60-495C-B73D-9DEBE795FAB8}"/>
          </ac:spMkLst>
        </pc:spChg>
        <pc:spChg chg="mod">
          <ac:chgData name="Kolakowski, Artur" userId="9c34c8cc-b1df-44f6-bea5-dcf7a54ee35f" providerId="ADAL" clId="{3840EB45-74CA-49F5-8548-3DE287019A31}" dt="2022-12-08T10:51:29.391" v="12489" actId="790"/>
          <ac:spMkLst>
            <pc:docMk/>
            <pc:sldMk cId="2351809989" sldId="486"/>
            <ac:spMk id="5541" creationId="{8437DF9C-68D1-4D46-B8DD-A7485313EB3E}"/>
          </ac:spMkLst>
        </pc:spChg>
        <pc:spChg chg="mod">
          <ac:chgData name="Kolakowski, Artur" userId="9c34c8cc-b1df-44f6-bea5-dcf7a54ee35f" providerId="ADAL" clId="{3840EB45-74CA-49F5-8548-3DE287019A31}" dt="2022-12-08T10:51:29.392" v="12490" actId="790"/>
          <ac:spMkLst>
            <pc:docMk/>
            <pc:sldMk cId="2351809989" sldId="486"/>
            <ac:spMk id="5542" creationId="{2BC04124-0A10-4F92-8775-964D71F9D3AB}"/>
          </ac:spMkLst>
        </pc:spChg>
        <pc:spChg chg="mod">
          <ac:chgData name="Kolakowski, Artur" userId="9c34c8cc-b1df-44f6-bea5-dcf7a54ee35f" providerId="ADAL" clId="{3840EB45-74CA-49F5-8548-3DE287019A31}" dt="2022-12-08T10:51:29.392" v="12491" actId="790"/>
          <ac:spMkLst>
            <pc:docMk/>
            <pc:sldMk cId="2351809989" sldId="486"/>
            <ac:spMk id="5543" creationId="{15298FD2-9022-43E3-945E-3A1F80D33188}"/>
          </ac:spMkLst>
        </pc:spChg>
        <pc:spChg chg="mod">
          <ac:chgData name="Kolakowski, Artur" userId="9c34c8cc-b1df-44f6-bea5-dcf7a54ee35f" providerId="ADAL" clId="{3840EB45-74CA-49F5-8548-3DE287019A31}" dt="2022-12-08T10:51:29.393" v="12492" actId="790"/>
          <ac:spMkLst>
            <pc:docMk/>
            <pc:sldMk cId="2351809989" sldId="486"/>
            <ac:spMk id="5544" creationId="{E4D560C9-7622-4DD6-BF71-23EAEC3FEF37}"/>
          </ac:spMkLst>
        </pc:spChg>
        <pc:spChg chg="mod">
          <ac:chgData name="Kolakowski, Artur" userId="9c34c8cc-b1df-44f6-bea5-dcf7a54ee35f" providerId="ADAL" clId="{3840EB45-74CA-49F5-8548-3DE287019A31}" dt="2022-12-08T10:51:29.394" v="12493" actId="790"/>
          <ac:spMkLst>
            <pc:docMk/>
            <pc:sldMk cId="2351809989" sldId="486"/>
            <ac:spMk id="5545" creationId="{2FA33194-951F-43F0-AFEC-02B2D4EEF42E}"/>
          </ac:spMkLst>
        </pc:spChg>
        <pc:spChg chg="mod">
          <ac:chgData name="Kolakowski, Artur" userId="9c34c8cc-b1df-44f6-bea5-dcf7a54ee35f" providerId="ADAL" clId="{3840EB45-74CA-49F5-8548-3DE287019A31}" dt="2022-12-08T10:51:29.394" v="12494" actId="790"/>
          <ac:spMkLst>
            <pc:docMk/>
            <pc:sldMk cId="2351809989" sldId="486"/>
            <ac:spMk id="5546" creationId="{81F0131B-544A-4862-B3E9-48C9CEC18CFE}"/>
          </ac:spMkLst>
        </pc:spChg>
        <pc:spChg chg="mod">
          <ac:chgData name="Kolakowski, Artur" userId="9c34c8cc-b1df-44f6-bea5-dcf7a54ee35f" providerId="ADAL" clId="{3840EB45-74CA-49F5-8548-3DE287019A31}" dt="2022-12-08T10:51:29.395" v="12495" actId="790"/>
          <ac:spMkLst>
            <pc:docMk/>
            <pc:sldMk cId="2351809989" sldId="486"/>
            <ac:spMk id="5547" creationId="{D3D9A5F8-33FE-4896-84E7-12312E1240BB}"/>
          </ac:spMkLst>
        </pc:spChg>
        <pc:spChg chg="mod">
          <ac:chgData name="Kolakowski, Artur" userId="9c34c8cc-b1df-44f6-bea5-dcf7a54ee35f" providerId="ADAL" clId="{3840EB45-74CA-49F5-8548-3DE287019A31}" dt="2022-12-08T10:51:29.396" v="12496" actId="790"/>
          <ac:spMkLst>
            <pc:docMk/>
            <pc:sldMk cId="2351809989" sldId="486"/>
            <ac:spMk id="5548" creationId="{B0E5DFF5-DC6C-4F9E-BC33-B33947281C64}"/>
          </ac:spMkLst>
        </pc:spChg>
        <pc:spChg chg="mod">
          <ac:chgData name="Kolakowski, Artur" userId="9c34c8cc-b1df-44f6-bea5-dcf7a54ee35f" providerId="ADAL" clId="{3840EB45-74CA-49F5-8548-3DE287019A31}" dt="2022-12-08T10:51:29.396" v="12497" actId="790"/>
          <ac:spMkLst>
            <pc:docMk/>
            <pc:sldMk cId="2351809989" sldId="486"/>
            <ac:spMk id="5549" creationId="{606F25F6-6D54-4EC3-8CB8-259EC80B387A}"/>
          </ac:spMkLst>
        </pc:spChg>
        <pc:spChg chg="mod">
          <ac:chgData name="Kolakowski, Artur" userId="9c34c8cc-b1df-44f6-bea5-dcf7a54ee35f" providerId="ADAL" clId="{3840EB45-74CA-49F5-8548-3DE287019A31}" dt="2022-12-08T10:51:29.397" v="12498" actId="790"/>
          <ac:spMkLst>
            <pc:docMk/>
            <pc:sldMk cId="2351809989" sldId="486"/>
            <ac:spMk id="5550" creationId="{01764C52-3E2E-44DB-8014-BE3EF8F4E7E0}"/>
          </ac:spMkLst>
        </pc:spChg>
        <pc:spChg chg="mod">
          <ac:chgData name="Kolakowski, Artur" userId="9c34c8cc-b1df-44f6-bea5-dcf7a54ee35f" providerId="ADAL" clId="{3840EB45-74CA-49F5-8548-3DE287019A31}" dt="2022-12-08T10:51:29.398" v="12499" actId="790"/>
          <ac:spMkLst>
            <pc:docMk/>
            <pc:sldMk cId="2351809989" sldId="486"/>
            <ac:spMk id="5551" creationId="{C9C44270-7EC6-4721-AA23-FE83136F61F3}"/>
          </ac:spMkLst>
        </pc:spChg>
        <pc:spChg chg="mod">
          <ac:chgData name="Kolakowski, Artur" userId="9c34c8cc-b1df-44f6-bea5-dcf7a54ee35f" providerId="ADAL" clId="{3840EB45-74CA-49F5-8548-3DE287019A31}" dt="2022-12-08T10:51:29.399" v="12500" actId="790"/>
          <ac:spMkLst>
            <pc:docMk/>
            <pc:sldMk cId="2351809989" sldId="486"/>
            <ac:spMk id="5552" creationId="{28809638-7539-4455-96CD-F495365F35CA}"/>
          </ac:spMkLst>
        </pc:spChg>
        <pc:spChg chg="mod">
          <ac:chgData name="Kolakowski, Artur" userId="9c34c8cc-b1df-44f6-bea5-dcf7a54ee35f" providerId="ADAL" clId="{3840EB45-74CA-49F5-8548-3DE287019A31}" dt="2022-12-08T10:51:29.400" v="12501" actId="790"/>
          <ac:spMkLst>
            <pc:docMk/>
            <pc:sldMk cId="2351809989" sldId="486"/>
            <ac:spMk id="5553" creationId="{695BC20D-F92D-422D-A8A8-B948C0FAAE54}"/>
          </ac:spMkLst>
        </pc:spChg>
        <pc:spChg chg="mod">
          <ac:chgData name="Kolakowski, Artur" userId="9c34c8cc-b1df-44f6-bea5-dcf7a54ee35f" providerId="ADAL" clId="{3840EB45-74CA-49F5-8548-3DE287019A31}" dt="2022-12-08T10:51:29.402" v="12502" actId="790"/>
          <ac:spMkLst>
            <pc:docMk/>
            <pc:sldMk cId="2351809989" sldId="486"/>
            <ac:spMk id="5554" creationId="{9F06D101-BC2A-44F5-82E1-455B8AB0366F}"/>
          </ac:spMkLst>
        </pc:spChg>
        <pc:spChg chg="mod">
          <ac:chgData name="Kolakowski, Artur" userId="9c34c8cc-b1df-44f6-bea5-dcf7a54ee35f" providerId="ADAL" clId="{3840EB45-74CA-49F5-8548-3DE287019A31}" dt="2022-12-08T10:51:29.404" v="12503" actId="790"/>
          <ac:spMkLst>
            <pc:docMk/>
            <pc:sldMk cId="2351809989" sldId="486"/>
            <ac:spMk id="5555" creationId="{F5CC7357-17A0-4402-A924-4740FF78A44D}"/>
          </ac:spMkLst>
        </pc:spChg>
        <pc:spChg chg="mod">
          <ac:chgData name="Kolakowski, Artur" userId="9c34c8cc-b1df-44f6-bea5-dcf7a54ee35f" providerId="ADAL" clId="{3840EB45-74CA-49F5-8548-3DE287019A31}" dt="2022-12-08T10:51:29.405" v="12504" actId="790"/>
          <ac:spMkLst>
            <pc:docMk/>
            <pc:sldMk cId="2351809989" sldId="486"/>
            <ac:spMk id="5556" creationId="{1F756E4C-1A49-4E85-B26F-02702260CBBE}"/>
          </ac:spMkLst>
        </pc:spChg>
        <pc:spChg chg="mod">
          <ac:chgData name="Kolakowski, Artur" userId="9c34c8cc-b1df-44f6-bea5-dcf7a54ee35f" providerId="ADAL" clId="{3840EB45-74CA-49F5-8548-3DE287019A31}" dt="2022-12-08T10:51:29.406" v="12505" actId="790"/>
          <ac:spMkLst>
            <pc:docMk/>
            <pc:sldMk cId="2351809989" sldId="486"/>
            <ac:spMk id="5557" creationId="{8AD2753C-1EB4-4524-B90A-5B11873E0AA3}"/>
          </ac:spMkLst>
        </pc:spChg>
        <pc:spChg chg="mod">
          <ac:chgData name="Kolakowski, Artur" userId="9c34c8cc-b1df-44f6-bea5-dcf7a54ee35f" providerId="ADAL" clId="{3840EB45-74CA-49F5-8548-3DE287019A31}" dt="2022-12-08T10:51:29.406" v="12506" actId="790"/>
          <ac:spMkLst>
            <pc:docMk/>
            <pc:sldMk cId="2351809989" sldId="486"/>
            <ac:spMk id="5558" creationId="{844AD8E2-B49D-445A-88F3-CBFA1B6A51C1}"/>
          </ac:spMkLst>
        </pc:spChg>
        <pc:spChg chg="mod">
          <ac:chgData name="Kolakowski, Artur" userId="9c34c8cc-b1df-44f6-bea5-dcf7a54ee35f" providerId="ADAL" clId="{3840EB45-74CA-49F5-8548-3DE287019A31}" dt="2022-12-08T10:51:29.408" v="12507" actId="790"/>
          <ac:spMkLst>
            <pc:docMk/>
            <pc:sldMk cId="2351809989" sldId="486"/>
            <ac:spMk id="5559" creationId="{3AFCF673-9FF1-407B-8DEF-5311270804D6}"/>
          </ac:spMkLst>
        </pc:spChg>
        <pc:spChg chg="mod">
          <ac:chgData name="Kolakowski, Artur" userId="9c34c8cc-b1df-44f6-bea5-dcf7a54ee35f" providerId="ADAL" clId="{3840EB45-74CA-49F5-8548-3DE287019A31}" dt="2022-12-08T10:51:29.409" v="12508" actId="790"/>
          <ac:spMkLst>
            <pc:docMk/>
            <pc:sldMk cId="2351809989" sldId="486"/>
            <ac:spMk id="5560" creationId="{782555FD-A852-41CB-AEC8-723D9B47DD8D}"/>
          </ac:spMkLst>
        </pc:spChg>
        <pc:spChg chg="mod">
          <ac:chgData name="Kolakowski, Artur" userId="9c34c8cc-b1df-44f6-bea5-dcf7a54ee35f" providerId="ADAL" clId="{3840EB45-74CA-49F5-8548-3DE287019A31}" dt="2022-12-08T10:51:29.410" v="12509" actId="790"/>
          <ac:spMkLst>
            <pc:docMk/>
            <pc:sldMk cId="2351809989" sldId="486"/>
            <ac:spMk id="5561" creationId="{8849523D-2468-49FD-8CD8-8A73413D2878}"/>
          </ac:spMkLst>
        </pc:spChg>
        <pc:spChg chg="mod">
          <ac:chgData name="Kolakowski, Artur" userId="9c34c8cc-b1df-44f6-bea5-dcf7a54ee35f" providerId="ADAL" clId="{3840EB45-74CA-49F5-8548-3DE287019A31}" dt="2022-12-08T10:51:29.411" v="12510" actId="790"/>
          <ac:spMkLst>
            <pc:docMk/>
            <pc:sldMk cId="2351809989" sldId="486"/>
            <ac:spMk id="5562" creationId="{D51CB8EE-C300-4845-8D72-EDA38E55FC35}"/>
          </ac:spMkLst>
        </pc:spChg>
        <pc:spChg chg="mod">
          <ac:chgData name="Kolakowski, Artur" userId="9c34c8cc-b1df-44f6-bea5-dcf7a54ee35f" providerId="ADAL" clId="{3840EB45-74CA-49F5-8548-3DE287019A31}" dt="2022-12-08T10:51:29.412" v="12511" actId="790"/>
          <ac:spMkLst>
            <pc:docMk/>
            <pc:sldMk cId="2351809989" sldId="486"/>
            <ac:spMk id="5563" creationId="{22BBE329-C106-49AD-95F2-D4AFAFEBAEFD}"/>
          </ac:spMkLst>
        </pc:spChg>
        <pc:spChg chg="mod">
          <ac:chgData name="Kolakowski, Artur" userId="9c34c8cc-b1df-44f6-bea5-dcf7a54ee35f" providerId="ADAL" clId="{3840EB45-74CA-49F5-8548-3DE287019A31}" dt="2022-12-08T10:51:29.412" v="12512" actId="790"/>
          <ac:spMkLst>
            <pc:docMk/>
            <pc:sldMk cId="2351809989" sldId="486"/>
            <ac:spMk id="5564" creationId="{3493D2CC-2888-4908-9CB9-8682B71523E2}"/>
          </ac:spMkLst>
        </pc:spChg>
        <pc:spChg chg="mod">
          <ac:chgData name="Kolakowski, Artur" userId="9c34c8cc-b1df-44f6-bea5-dcf7a54ee35f" providerId="ADAL" clId="{3840EB45-74CA-49F5-8548-3DE287019A31}" dt="2022-12-08T10:51:29.413" v="12513" actId="790"/>
          <ac:spMkLst>
            <pc:docMk/>
            <pc:sldMk cId="2351809989" sldId="486"/>
            <ac:spMk id="5565" creationId="{02AEB388-4CAC-4282-B312-CC79742F2ED3}"/>
          </ac:spMkLst>
        </pc:spChg>
        <pc:spChg chg="mod">
          <ac:chgData name="Kolakowski, Artur" userId="9c34c8cc-b1df-44f6-bea5-dcf7a54ee35f" providerId="ADAL" clId="{3840EB45-74CA-49F5-8548-3DE287019A31}" dt="2022-12-08T10:51:29.414" v="12514" actId="790"/>
          <ac:spMkLst>
            <pc:docMk/>
            <pc:sldMk cId="2351809989" sldId="486"/>
            <ac:spMk id="5566" creationId="{9455DC1A-2BFC-4B23-BF1F-D90DCB0EC8F4}"/>
          </ac:spMkLst>
        </pc:spChg>
        <pc:spChg chg="mod">
          <ac:chgData name="Kolakowski, Artur" userId="9c34c8cc-b1df-44f6-bea5-dcf7a54ee35f" providerId="ADAL" clId="{3840EB45-74CA-49F5-8548-3DE287019A31}" dt="2022-12-08T10:51:29.415" v="12515" actId="790"/>
          <ac:spMkLst>
            <pc:docMk/>
            <pc:sldMk cId="2351809989" sldId="486"/>
            <ac:spMk id="5567" creationId="{9EDD0538-C9E8-45CE-A490-E3A77842D69A}"/>
          </ac:spMkLst>
        </pc:spChg>
        <pc:spChg chg="mod">
          <ac:chgData name="Kolakowski, Artur" userId="9c34c8cc-b1df-44f6-bea5-dcf7a54ee35f" providerId="ADAL" clId="{3840EB45-74CA-49F5-8548-3DE287019A31}" dt="2022-12-08T10:51:29.416" v="12516" actId="790"/>
          <ac:spMkLst>
            <pc:docMk/>
            <pc:sldMk cId="2351809989" sldId="486"/>
            <ac:spMk id="5568" creationId="{CC2FFA58-B05A-4EEA-AAA0-E4882EBCD3B5}"/>
          </ac:spMkLst>
        </pc:spChg>
        <pc:spChg chg="mod">
          <ac:chgData name="Kolakowski, Artur" userId="9c34c8cc-b1df-44f6-bea5-dcf7a54ee35f" providerId="ADAL" clId="{3840EB45-74CA-49F5-8548-3DE287019A31}" dt="2022-12-08T10:51:29.417" v="12517" actId="790"/>
          <ac:spMkLst>
            <pc:docMk/>
            <pc:sldMk cId="2351809989" sldId="486"/>
            <ac:spMk id="5569" creationId="{9C0E6B39-94B0-41EA-A4EB-EF103F3E9DB2}"/>
          </ac:spMkLst>
        </pc:spChg>
        <pc:spChg chg="mod">
          <ac:chgData name="Kolakowski, Artur" userId="9c34c8cc-b1df-44f6-bea5-dcf7a54ee35f" providerId="ADAL" clId="{3840EB45-74CA-49F5-8548-3DE287019A31}" dt="2022-12-08T10:51:29.418" v="12518" actId="790"/>
          <ac:spMkLst>
            <pc:docMk/>
            <pc:sldMk cId="2351809989" sldId="486"/>
            <ac:spMk id="5570" creationId="{718C8364-9DE6-4EFB-ACE3-4BADFB7ABE30}"/>
          </ac:spMkLst>
        </pc:spChg>
        <pc:spChg chg="mod">
          <ac:chgData name="Kolakowski, Artur" userId="9c34c8cc-b1df-44f6-bea5-dcf7a54ee35f" providerId="ADAL" clId="{3840EB45-74CA-49F5-8548-3DE287019A31}" dt="2022-12-08T10:51:29.418" v="12519" actId="790"/>
          <ac:spMkLst>
            <pc:docMk/>
            <pc:sldMk cId="2351809989" sldId="486"/>
            <ac:spMk id="5571" creationId="{741F0ACA-79D9-4CA1-A0C6-A40085223C2C}"/>
          </ac:spMkLst>
        </pc:spChg>
        <pc:spChg chg="mod">
          <ac:chgData name="Kolakowski, Artur" userId="9c34c8cc-b1df-44f6-bea5-dcf7a54ee35f" providerId="ADAL" clId="{3840EB45-74CA-49F5-8548-3DE287019A31}" dt="2022-12-08T10:51:29.419" v="12520" actId="790"/>
          <ac:spMkLst>
            <pc:docMk/>
            <pc:sldMk cId="2351809989" sldId="486"/>
            <ac:spMk id="5572" creationId="{111D8C21-23EF-41B1-9D00-F40A373E301A}"/>
          </ac:spMkLst>
        </pc:spChg>
        <pc:spChg chg="mod">
          <ac:chgData name="Kolakowski, Artur" userId="9c34c8cc-b1df-44f6-bea5-dcf7a54ee35f" providerId="ADAL" clId="{3840EB45-74CA-49F5-8548-3DE287019A31}" dt="2022-12-08T10:51:29.420" v="12521" actId="790"/>
          <ac:spMkLst>
            <pc:docMk/>
            <pc:sldMk cId="2351809989" sldId="486"/>
            <ac:spMk id="5573" creationId="{0CCED112-F911-442A-BB3A-A8C0F17FA7AC}"/>
          </ac:spMkLst>
        </pc:spChg>
        <pc:spChg chg="mod">
          <ac:chgData name="Kolakowski, Artur" userId="9c34c8cc-b1df-44f6-bea5-dcf7a54ee35f" providerId="ADAL" clId="{3840EB45-74CA-49F5-8548-3DE287019A31}" dt="2022-12-08T10:51:29.421" v="12522" actId="790"/>
          <ac:spMkLst>
            <pc:docMk/>
            <pc:sldMk cId="2351809989" sldId="486"/>
            <ac:spMk id="5574" creationId="{4D0FE709-C4B5-4DD6-BB6C-E51068C09836}"/>
          </ac:spMkLst>
        </pc:spChg>
        <pc:spChg chg="mod">
          <ac:chgData name="Kolakowski, Artur" userId="9c34c8cc-b1df-44f6-bea5-dcf7a54ee35f" providerId="ADAL" clId="{3840EB45-74CA-49F5-8548-3DE287019A31}" dt="2022-12-08T10:51:29.422" v="12523" actId="790"/>
          <ac:spMkLst>
            <pc:docMk/>
            <pc:sldMk cId="2351809989" sldId="486"/>
            <ac:spMk id="5575" creationId="{D1E4D2C9-CC55-4C92-9E88-013DBDC87DA7}"/>
          </ac:spMkLst>
        </pc:spChg>
        <pc:spChg chg="mod">
          <ac:chgData name="Kolakowski, Artur" userId="9c34c8cc-b1df-44f6-bea5-dcf7a54ee35f" providerId="ADAL" clId="{3840EB45-74CA-49F5-8548-3DE287019A31}" dt="2022-12-08T10:51:29.423" v="12524" actId="790"/>
          <ac:spMkLst>
            <pc:docMk/>
            <pc:sldMk cId="2351809989" sldId="486"/>
            <ac:spMk id="5576" creationId="{5D9A5332-0882-43E2-AB69-69F11E2257FC}"/>
          </ac:spMkLst>
        </pc:spChg>
        <pc:spChg chg="mod">
          <ac:chgData name="Kolakowski, Artur" userId="9c34c8cc-b1df-44f6-bea5-dcf7a54ee35f" providerId="ADAL" clId="{3840EB45-74CA-49F5-8548-3DE287019A31}" dt="2022-12-08T10:51:29.424" v="12525" actId="790"/>
          <ac:spMkLst>
            <pc:docMk/>
            <pc:sldMk cId="2351809989" sldId="486"/>
            <ac:spMk id="5577" creationId="{EABEFBC6-EBDE-43DA-A867-EEE4C585F116}"/>
          </ac:spMkLst>
        </pc:spChg>
        <pc:spChg chg="mod">
          <ac:chgData name="Kolakowski, Artur" userId="9c34c8cc-b1df-44f6-bea5-dcf7a54ee35f" providerId="ADAL" clId="{3840EB45-74CA-49F5-8548-3DE287019A31}" dt="2022-12-08T10:51:29.425" v="12526" actId="790"/>
          <ac:spMkLst>
            <pc:docMk/>
            <pc:sldMk cId="2351809989" sldId="486"/>
            <ac:spMk id="5578" creationId="{4E8803A7-F63A-4016-8B6A-56FBFED85BC2}"/>
          </ac:spMkLst>
        </pc:spChg>
        <pc:spChg chg="mod">
          <ac:chgData name="Kolakowski, Artur" userId="9c34c8cc-b1df-44f6-bea5-dcf7a54ee35f" providerId="ADAL" clId="{3840EB45-74CA-49F5-8548-3DE287019A31}" dt="2022-12-08T10:51:29.426" v="12527" actId="790"/>
          <ac:spMkLst>
            <pc:docMk/>
            <pc:sldMk cId="2351809989" sldId="486"/>
            <ac:spMk id="5579" creationId="{861CCDE3-406F-4A09-91F7-28C72F09C389}"/>
          </ac:spMkLst>
        </pc:spChg>
        <pc:spChg chg="mod">
          <ac:chgData name="Kolakowski, Artur" userId="9c34c8cc-b1df-44f6-bea5-dcf7a54ee35f" providerId="ADAL" clId="{3840EB45-74CA-49F5-8548-3DE287019A31}" dt="2022-12-08T10:51:29.426" v="12528" actId="790"/>
          <ac:spMkLst>
            <pc:docMk/>
            <pc:sldMk cId="2351809989" sldId="486"/>
            <ac:spMk id="5580" creationId="{000E2C10-138C-453E-A431-D395AD4453B6}"/>
          </ac:spMkLst>
        </pc:spChg>
        <pc:spChg chg="mod">
          <ac:chgData name="Kolakowski, Artur" userId="9c34c8cc-b1df-44f6-bea5-dcf7a54ee35f" providerId="ADAL" clId="{3840EB45-74CA-49F5-8548-3DE287019A31}" dt="2022-12-08T10:51:29.427" v="12529" actId="790"/>
          <ac:spMkLst>
            <pc:docMk/>
            <pc:sldMk cId="2351809989" sldId="486"/>
            <ac:spMk id="5581" creationId="{893DEBD2-4E2D-4BEF-96B8-7DD5B629296D}"/>
          </ac:spMkLst>
        </pc:spChg>
        <pc:spChg chg="mod">
          <ac:chgData name="Kolakowski, Artur" userId="9c34c8cc-b1df-44f6-bea5-dcf7a54ee35f" providerId="ADAL" clId="{3840EB45-74CA-49F5-8548-3DE287019A31}" dt="2022-12-08T10:51:29.428" v="12530" actId="790"/>
          <ac:spMkLst>
            <pc:docMk/>
            <pc:sldMk cId="2351809989" sldId="486"/>
            <ac:spMk id="5582" creationId="{A15E3605-F5C4-46A9-86DD-F90929B482F3}"/>
          </ac:spMkLst>
        </pc:spChg>
        <pc:spChg chg="mod">
          <ac:chgData name="Kolakowski, Artur" userId="9c34c8cc-b1df-44f6-bea5-dcf7a54ee35f" providerId="ADAL" clId="{3840EB45-74CA-49F5-8548-3DE287019A31}" dt="2022-12-08T10:51:29.430" v="12531" actId="790"/>
          <ac:spMkLst>
            <pc:docMk/>
            <pc:sldMk cId="2351809989" sldId="486"/>
            <ac:spMk id="5583" creationId="{949BD99D-6DC0-4E7C-8CAC-4AE6C52C0B5B}"/>
          </ac:spMkLst>
        </pc:spChg>
        <pc:spChg chg="mod">
          <ac:chgData name="Kolakowski, Artur" userId="9c34c8cc-b1df-44f6-bea5-dcf7a54ee35f" providerId="ADAL" clId="{3840EB45-74CA-49F5-8548-3DE287019A31}" dt="2022-12-08T10:51:29.431" v="12532" actId="790"/>
          <ac:spMkLst>
            <pc:docMk/>
            <pc:sldMk cId="2351809989" sldId="486"/>
            <ac:spMk id="5584" creationId="{99BA9763-2E75-48B5-B9D9-22E5DEC9F12F}"/>
          </ac:spMkLst>
        </pc:spChg>
        <pc:spChg chg="mod">
          <ac:chgData name="Kolakowski, Artur" userId="9c34c8cc-b1df-44f6-bea5-dcf7a54ee35f" providerId="ADAL" clId="{3840EB45-74CA-49F5-8548-3DE287019A31}" dt="2022-12-08T10:51:29.432" v="12533" actId="790"/>
          <ac:spMkLst>
            <pc:docMk/>
            <pc:sldMk cId="2351809989" sldId="486"/>
            <ac:spMk id="5585" creationId="{D106E3FE-708E-470E-B4A9-A4C55940B221}"/>
          </ac:spMkLst>
        </pc:spChg>
        <pc:spChg chg="mod">
          <ac:chgData name="Kolakowski, Artur" userId="9c34c8cc-b1df-44f6-bea5-dcf7a54ee35f" providerId="ADAL" clId="{3840EB45-74CA-49F5-8548-3DE287019A31}" dt="2022-12-08T10:51:29.433" v="12534" actId="790"/>
          <ac:spMkLst>
            <pc:docMk/>
            <pc:sldMk cId="2351809989" sldId="486"/>
            <ac:spMk id="5586" creationId="{198586D9-9EB4-4D0A-9965-CB31D5A0F40B}"/>
          </ac:spMkLst>
        </pc:spChg>
        <pc:spChg chg="mod">
          <ac:chgData name="Kolakowski, Artur" userId="9c34c8cc-b1df-44f6-bea5-dcf7a54ee35f" providerId="ADAL" clId="{3840EB45-74CA-49F5-8548-3DE287019A31}" dt="2022-12-08T10:51:29.434" v="12535" actId="790"/>
          <ac:spMkLst>
            <pc:docMk/>
            <pc:sldMk cId="2351809989" sldId="486"/>
            <ac:spMk id="5587" creationId="{162B7204-98C9-4E68-8B70-8359D8D54884}"/>
          </ac:spMkLst>
        </pc:spChg>
        <pc:spChg chg="mod">
          <ac:chgData name="Kolakowski, Artur" userId="9c34c8cc-b1df-44f6-bea5-dcf7a54ee35f" providerId="ADAL" clId="{3840EB45-74CA-49F5-8548-3DE287019A31}" dt="2022-12-08T10:51:29.434" v="12536" actId="790"/>
          <ac:spMkLst>
            <pc:docMk/>
            <pc:sldMk cId="2351809989" sldId="486"/>
            <ac:spMk id="5588" creationId="{19FCBA1A-8DEF-4D9C-BA64-4618FF848E9F}"/>
          </ac:spMkLst>
        </pc:spChg>
        <pc:spChg chg="mod">
          <ac:chgData name="Kolakowski, Artur" userId="9c34c8cc-b1df-44f6-bea5-dcf7a54ee35f" providerId="ADAL" clId="{3840EB45-74CA-49F5-8548-3DE287019A31}" dt="2022-12-08T10:51:29.435" v="12537" actId="790"/>
          <ac:spMkLst>
            <pc:docMk/>
            <pc:sldMk cId="2351809989" sldId="486"/>
            <ac:spMk id="5589" creationId="{E81CC44D-70CC-41D9-8732-7B86E79E4D1B}"/>
          </ac:spMkLst>
        </pc:spChg>
        <pc:spChg chg="mod">
          <ac:chgData name="Kolakowski, Artur" userId="9c34c8cc-b1df-44f6-bea5-dcf7a54ee35f" providerId="ADAL" clId="{3840EB45-74CA-49F5-8548-3DE287019A31}" dt="2022-12-08T10:51:29.436" v="12538" actId="790"/>
          <ac:spMkLst>
            <pc:docMk/>
            <pc:sldMk cId="2351809989" sldId="486"/>
            <ac:spMk id="5590" creationId="{F3CC08CE-E686-479E-9909-A40690E1829F}"/>
          </ac:spMkLst>
        </pc:spChg>
        <pc:spChg chg="mod">
          <ac:chgData name="Kolakowski, Artur" userId="9c34c8cc-b1df-44f6-bea5-dcf7a54ee35f" providerId="ADAL" clId="{3840EB45-74CA-49F5-8548-3DE287019A31}" dt="2022-12-08T10:51:29.436" v="12539" actId="790"/>
          <ac:spMkLst>
            <pc:docMk/>
            <pc:sldMk cId="2351809989" sldId="486"/>
            <ac:spMk id="5591" creationId="{2E9E682C-C76A-4D4F-92EB-87BB9D661040}"/>
          </ac:spMkLst>
        </pc:spChg>
        <pc:spChg chg="mod">
          <ac:chgData name="Kolakowski, Artur" userId="9c34c8cc-b1df-44f6-bea5-dcf7a54ee35f" providerId="ADAL" clId="{3840EB45-74CA-49F5-8548-3DE287019A31}" dt="2022-12-08T10:51:29.437" v="12540" actId="790"/>
          <ac:spMkLst>
            <pc:docMk/>
            <pc:sldMk cId="2351809989" sldId="486"/>
            <ac:spMk id="5592" creationId="{2D9D9489-5ED2-42A5-B201-A13C8F5AF343}"/>
          </ac:spMkLst>
        </pc:spChg>
        <pc:spChg chg="mod">
          <ac:chgData name="Kolakowski, Artur" userId="9c34c8cc-b1df-44f6-bea5-dcf7a54ee35f" providerId="ADAL" clId="{3840EB45-74CA-49F5-8548-3DE287019A31}" dt="2022-12-08T10:51:29.437" v="12541" actId="790"/>
          <ac:spMkLst>
            <pc:docMk/>
            <pc:sldMk cId="2351809989" sldId="486"/>
            <ac:spMk id="5593" creationId="{228F925A-9084-4E55-9473-F55E442F506C}"/>
          </ac:spMkLst>
        </pc:spChg>
        <pc:spChg chg="mod">
          <ac:chgData name="Kolakowski, Artur" userId="9c34c8cc-b1df-44f6-bea5-dcf7a54ee35f" providerId="ADAL" clId="{3840EB45-74CA-49F5-8548-3DE287019A31}" dt="2022-12-08T10:51:29.438" v="12542" actId="790"/>
          <ac:spMkLst>
            <pc:docMk/>
            <pc:sldMk cId="2351809989" sldId="486"/>
            <ac:spMk id="5594" creationId="{892B5803-3840-45CF-82D9-51CDE09D257A}"/>
          </ac:spMkLst>
        </pc:spChg>
        <pc:spChg chg="mod">
          <ac:chgData name="Kolakowski, Artur" userId="9c34c8cc-b1df-44f6-bea5-dcf7a54ee35f" providerId="ADAL" clId="{3840EB45-74CA-49F5-8548-3DE287019A31}" dt="2022-12-08T10:51:29.439" v="12543" actId="790"/>
          <ac:spMkLst>
            <pc:docMk/>
            <pc:sldMk cId="2351809989" sldId="486"/>
            <ac:spMk id="5595" creationId="{3F478DC3-4701-4204-B43F-C7AACFAA14A2}"/>
          </ac:spMkLst>
        </pc:spChg>
        <pc:spChg chg="mod">
          <ac:chgData name="Kolakowski, Artur" userId="9c34c8cc-b1df-44f6-bea5-dcf7a54ee35f" providerId="ADAL" clId="{3840EB45-74CA-49F5-8548-3DE287019A31}" dt="2022-12-08T10:51:29.440" v="12544" actId="790"/>
          <ac:spMkLst>
            <pc:docMk/>
            <pc:sldMk cId="2351809989" sldId="486"/>
            <ac:spMk id="5596" creationId="{BC26291B-6C23-418E-B85B-7DCE095A51DE}"/>
          </ac:spMkLst>
        </pc:spChg>
        <pc:spChg chg="mod">
          <ac:chgData name="Kolakowski, Artur" userId="9c34c8cc-b1df-44f6-bea5-dcf7a54ee35f" providerId="ADAL" clId="{3840EB45-74CA-49F5-8548-3DE287019A31}" dt="2022-12-08T10:51:29.441" v="12545" actId="790"/>
          <ac:spMkLst>
            <pc:docMk/>
            <pc:sldMk cId="2351809989" sldId="486"/>
            <ac:spMk id="5597" creationId="{89153A92-58CA-401C-9761-0105C4F22378}"/>
          </ac:spMkLst>
        </pc:spChg>
        <pc:spChg chg="mod">
          <ac:chgData name="Kolakowski, Artur" userId="9c34c8cc-b1df-44f6-bea5-dcf7a54ee35f" providerId="ADAL" clId="{3840EB45-74CA-49F5-8548-3DE287019A31}" dt="2022-12-08T10:51:29.441" v="12546" actId="790"/>
          <ac:spMkLst>
            <pc:docMk/>
            <pc:sldMk cId="2351809989" sldId="486"/>
            <ac:spMk id="5598" creationId="{91C123E4-7665-4194-945E-6FC42270E692}"/>
          </ac:spMkLst>
        </pc:spChg>
        <pc:spChg chg="mod">
          <ac:chgData name="Kolakowski, Artur" userId="9c34c8cc-b1df-44f6-bea5-dcf7a54ee35f" providerId="ADAL" clId="{3840EB45-74CA-49F5-8548-3DE287019A31}" dt="2022-12-08T10:51:29.442" v="12547" actId="790"/>
          <ac:spMkLst>
            <pc:docMk/>
            <pc:sldMk cId="2351809989" sldId="486"/>
            <ac:spMk id="5599" creationId="{D256C508-7F2D-4D89-A7DB-D23FB09FE6E7}"/>
          </ac:spMkLst>
        </pc:spChg>
        <pc:spChg chg="mod">
          <ac:chgData name="Kolakowski, Artur" userId="9c34c8cc-b1df-44f6-bea5-dcf7a54ee35f" providerId="ADAL" clId="{3840EB45-74CA-49F5-8548-3DE287019A31}" dt="2022-12-08T10:51:29.443" v="12548" actId="790"/>
          <ac:spMkLst>
            <pc:docMk/>
            <pc:sldMk cId="2351809989" sldId="486"/>
            <ac:spMk id="5600" creationId="{AFB46E88-F285-404A-B453-81AEE10375F2}"/>
          </ac:spMkLst>
        </pc:spChg>
        <pc:spChg chg="mod">
          <ac:chgData name="Kolakowski, Artur" userId="9c34c8cc-b1df-44f6-bea5-dcf7a54ee35f" providerId="ADAL" clId="{3840EB45-74CA-49F5-8548-3DE287019A31}" dt="2022-12-08T10:51:29.444" v="12549" actId="790"/>
          <ac:spMkLst>
            <pc:docMk/>
            <pc:sldMk cId="2351809989" sldId="486"/>
            <ac:spMk id="5601" creationId="{E2E7F363-171D-4CAE-8C14-E6AAE5D94DB7}"/>
          </ac:spMkLst>
        </pc:spChg>
        <pc:spChg chg="mod">
          <ac:chgData name="Kolakowski, Artur" userId="9c34c8cc-b1df-44f6-bea5-dcf7a54ee35f" providerId="ADAL" clId="{3840EB45-74CA-49F5-8548-3DE287019A31}" dt="2022-12-08T10:51:29.444" v="12550" actId="790"/>
          <ac:spMkLst>
            <pc:docMk/>
            <pc:sldMk cId="2351809989" sldId="486"/>
            <ac:spMk id="5602" creationId="{A52CD6F6-5A89-4BD8-92C8-2238D0B23D06}"/>
          </ac:spMkLst>
        </pc:spChg>
        <pc:spChg chg="mod">
          <ac:chgData name="Kolakowski, Artur" userId="9c34c8cc-b1df-44f6-bea5-dcf7a54ee35f" providerId="ADAL" clId="{3840EB45-74CA-49F5-8548-3DE287019A31}" dt="2022-12-08T10:51:29.445" v="12551" actId="790"/>
          <ac:spMkLst>
            <pc:docMk/>
            <pc:sldMk cId="2351809989" sldId="486"/>
            <ac:spMk id="5603" creationId="{2D8B825A-7BB6-4876-BF92-D16323AABA2C}"/>
          </ac:spMkLst>
        </pc:spChg>
        <pc:spChg chg="mod">
          <ac:chgData name="Kolakowski, Artur" userId="9c34c8cc-b1df-44f6-bea5-dcf7a54ee35f" providerId="ADAL" clId="{3840EB45-74CA-49F5-8548-3DE287019A31}" dt="2022-12-08T10:51:29.446" v="12552" actId="790"/>
          <ac:spMkLst>
            <pc:docMk/>
            <pc:sldMk cId="2351809989" sldId="486"/>
            <ac:spMk id="5604" creationId="{AC4ED990-CA92-4CEB-93BA-63AEB131F8EF}"/>
          </ac:spMkLst>
        </pc:spChg>
        <pc:spChg chg="mod">
          <ac:chgData name="Kolakowski, Artur" userId="9c34c8cc-b1df-44f6-bea5-dcf7a54ee35f" providerId="ADAL" clId="{3840EB45-74CA-49F5-8548-3DE287019A31}" dt="2022-12-08T10:51:29.448" v="12553" actId="790"/>
          <ac:spMkLst>
            <pc:docMk/>
            <pc:sldMk cId="2351809989" sldId="486"/>
            <ac:spMk id="5605" creationId="{EF97BC36-4FD6-4AC3-9A74-5ADF6772E639}"/>
          </ac:spMkLst>
        </pc:spChg>
        <pc:spChg chg="mod">
          <ac:chgData name="Kolakowski, Artur" userId="9c34c8cc-b1df-44f6-bea5-dcf7a54ee35f" providerId="ADAL" clId="{3840EB45-74CA-49F5-8548-3DE287019A31}" dt="2022-12-08T10:51:29.449" v="12554" actId="790"/>
          <ac:spMkLst>
            <pc:docMk/>
            <pc:sldMk cId="2351809989" sldId="486"/>
            <ac:spMk id="5607" creationId="{C4BB222B-F136-433E-AD7A-DB8B991A4D85}"/>
          </ac:spMkLst>
        </pc:spChg>
        <pc:spChg chg="mod">
          <ac:chgData name="Kolakowski, Artur" userId="9c34c8cc-b1df-44f6-bea5-dcf7a54ee35f" providerId="ADAL" clId="{3840EB45-74CA-49F5-8548-3DE287019A31}" dt="2022-12-08T10:51:29.450" v="12555" actId="790"/>
          <ac:spMkLst>
            <pc:docMk/>
            <pc:sldMk cId="2351809989" sldId="486"/>
            <ac:spMk id="5608" creationId="{44F8B69E-9E5C-4716-83ED-A8EFDD627330}"/>
          </ac:spMkLst>
        </pc:spChg>
        <pc:spChg chg="mod">
          <ac:chgData name="Kolakowski, Artur" userId="9c34c8cc-b1df-44f6-bea5-dcf7a54ee35f" providerId="ADAL" clId="{3840EB45-74CA-49F5-8548-3DE287019A31}" dt="2022-12-08T10:51:29.450" v="12556" actId="790"/>
          <ac:spMkLst>
            <pc:docMk/>
            <pc:sldMk cId="2351809989" sldId="486"/>
            <ac:spMk id="5609" creationId="{0289138D-D375-4BE8-8053-8E7907B459E7}"/>
          </ac:spMkLst>
        </pc:spChg>
        <pc:spChg chg="mod">
          <ac:chgData name="Kolakowski, Artur" userId="9c34c8cc-b1df-44f6-bea5-dcf7a54ee35f" providerId="ADAL" clId="{3840EB45-74CA-49F5-8548-3DE287019A31}" dt="2022-12-08T10:51:29.451" v="12557" actId="790"/>
          <ac:spMkLst>
            <pc:docMk/>
            <pc:sldMk cId="2351809989" sldId="486"/>
            <ac:spMk id="5610" creationId="{E9C6AC0B-DC11-4BCA-9441-71ED2FC1DDCC}"/>
          </ac:spMkLst>
        </pc:spChg>
        <pc:spChg chg="mod">
          <ac:chgData name="Kolakowski, Artur" userId="9c34c8cc-b1df-44f6-bea5-dcf7a54ee35f" providerId="ADAL" clId="{3840EB45-74CA-49F5-8548-3DE287019A31}" dt="2022-12-08T10:51:29.452" v="12558" actId="790"/>
          <ac:spMkLst>
            <pc:docMk/>
            <pc:sldMk cId="2351809989" sldId="486"/>
            <ac:spMk id="5611" creationId="{CAC5F411-E295-477E-9E7B-159DB45D6742}"/>
          </ac:spMkLst>
        </pc:spChg>
        <pc:spChg chg="mod">
          <ac:chgData name="Kolakowski, Artur" userId="9c34c8cc-b1df-44f6-bea5-dcf7a54ee35f" providerId="ADAL" clId="{3840EB45-74CA-49F5-8548-3DE287019A31}" dt="2022-12-08T10:51:29.453" v="12559" actId="790"/>
          <ac:spMkLst>
            <pc:docMk/>
            <pc:sldMk cId="2351809989" sldId="486"/>
            <ac:spMk id="5612" creationId="{411D7B93-E1B6-4654-A4ED-1C294B0A70B3}"/>
          </ac:spMkLst>
        </pc:spChg>
        <pc:spChg chg="mod">
          <ac:chgData name="Kolakowski, Artur" userId="9c34c8cc-b1df-44f6-bea5-dcf7a54ee35f" providerId="ADAL" clId="{3840EB45-74CA-49F5-8548-3DE287019A31}" dt="2022-12-08T10:51:29.454" v="12560" actId="790"/>
          <ac:spMkLst>
            <pc:docMk/>
            <pc:sldMk cId="2351809989" sldId="486"/>
            <ac:spMk id="5613" creationId="{EE7DD0A2-7D79-44AE-8052-9834FE6C6CF8}"/>
          </ac:spMkLst>
        </pc:spChg>
        <pc:spChg chg="mod">
          <ac:chgData name="Kolakowski, Artur" userId="9c34c8cc-b1df-44f6-bea5-dcf7a54ee35f" providerId="ADAL" clId="{3840EB45-74CA-49F5-8548-3DE287019A31}" dt="2022-12-08T10:51:29.455" v="12561" actId="790"/>
          <ac:spMkLst>
            <pc:docMk/>
            <pc:sldMk cId="2351809989" sldId="486"/>
            <ac:spMk id="5614" creationId="{4BCBFCAF-0435-41DC-A997-E63DBB3C69A3}"/>
          </ac:spMkLst>
        </pc:spChg>
        <pc:spChg chg="mod">
          <ac:chgData name="Kolakowski, Artur" userId="9c34c8cc-b1df-44f6-bea5-dcf7a54ee35f" providerId="ADAL" clId="{3840EB45-74CA-49F5-8548-3DE287019A31}" dt="2022-12-08T10:51:29.456" v="12562" actId="790"/>
          <ac:spMkLst>
            <pc:docMk/>
            <pc:sldMk cId="2351809989" sldId="486"/>
            <ac:spMk id="5615" creationId="{92A269A8-A6AC-4D0C-84F0-0942F47BF605}"/>
          </ac:spMkLst>
        </pc:spChg>
        <pc:spChg chg="mod">
          <ac:chgData name="Kolakowski, Artur" userId="9c34c8cc-b1df-44f6-bea5-dcf7a54ee35f" providerId="ADAL" clId="{3840EB45-74CA-49F5-8548-3DE287019A31}" dt="2022-12-08T10:51:29.456" v="12563" actId="790"/>
          <ac:spMkLst>
            <pc:docMk/>
            <pc:sldMk cId="2351809989" sldId="486"/>
            <ac:spMk id="5616" creationId="{0CFFE90E-62F3-4AEE-956B-BEB104035508}"/>
          </ac:spMkLst>
        </pc:spChg>
        <pc:spChg chg="mod">
          <ac:chgData name="Kolakowski, Artur" userId="9c34c8cc-b1df-44f6-bea5-dcf7a54ee35f" providerId="ADAL" clId="{3840EB45-74CA-49F5-8548-3DE287019A31}" dt="2022-12-08T10:51:29.457" v="12564" actId="790"/>
          <ac:spMkLst>
            <pc:docMk/>
            <pc:sldMk cId="2351809989" sldId="486"/>
            <ac:spMk id="5617" creationId="{B7096918-A89C-4BC8-A449-8DA6CE335BD3}"/>
          </ac:spMkLst>
        </pc:spChg>
        <pc:spChg chg="mod">
          <ac:chgData name="Kolakowski, Artur" userId="9c34c8cc-b1df-44f6-bea5-dcf7a54ee35f" providerId="ADAL" clId="{3840EB45-74CA-49F5-8548-3DE287019A31}" dt="2022-12-08T10:51:29.458" v="12565" actId="790"/>
          <ac:spMkLst>
            <pc:docMk/>
            <pc:sldMk cId="2351809989" sldId="486"/>
            <ac:spMk id="5618" creationId="{282F3AFF-FE4E-4ABD-9BCF-8122E894D9BC}"/>
          </ac:spMkLst>
        </pc:spChg>
        <pc:spChg chg="mod">
          <ac:chgData name="Kolakowski, Artur" userId="9c34c8cc-b1df-44f6-bea5-dcf7a54ee35f" providerId="ADAL" clId="{3840EB45-74CA-49F5-8548-3DE287019A31}" dt="2022-12-08T10:51:29.459" v="12566" actId="790"/>
          <ac:spMkLst>
            <pc:docMk/>
            <pc:sldMk cId="2351809989" sldId="486"/>
            <ac:spMk id="5620" creationId="{B83A7F64-67E2-4665-A4A3-CA817BABD7FC}"/>
          </ac:spMkLst>
        </pc:spChg>
        <pc:spChg chg="mod">
          <ac:chgData name="Kolakowski, Artur" userId="9c34c8cc-b1df-44f6-bea5-dcf7a54ee35f" providerId="ADAL" clId="{3840EB45-74CA-49F5-8548-3DE287019A31}" dt="2022-12-08T10:51:29.460" v="12567" actId="790"/>
          <ac:spMkLst>
            <pc:docMk/>
            <pc:sldMk cId="2351809989" sldId="486"/>
            <ac:spMk id="5621" creationId="{595ABB4B-EFDD-4E06-BD16-AF46DAEECC83}"/>
          </ac:spMkLst>
        </pc:spChg>
        <pc:spChg chg="mod">
          <ac:chgData name="Kolakowski, Artur" userId="9c34c8cc-b1df-44f6-bea5-dcf7a54ee35f" providerId="ADAL" clId="{3840EB45-74CA-49F5-8548-3DE287019A31}" dt="2022-12-08T10:51:29.461" v="12568" actId="790"/>
          <ac:spMkLst>
            <pc:docMk/>
            <pc:sldMk cId="2351809989" sldId="486"/>
            <ac:spMk id="5622" creationId="{4B1FD8DF-94D3-4E0D-B966-FFA8258F8C29}"/>
          </ac:spMkLst>
        </pc:spChg>
        <pc:spChg chg="mod">
          <ac:chgData name="Kolakowski, Artur" userId="9c34c8cc-b1df-44f6-bea5-dcf7a54ee35f" providerId="ADAL" clId="{3840EB45-74CA-49F5-8548-3DE287019A31}" dt="2022-12-08T10:51:29.462" v="12569" actId="790"/>
          <ac:spMkLst>
            <pc:docMk/>
            <pc:sldMk cId="2351809989" sldId="486"/>
            <ac:spMk id="5623" creationId="{D91FE801-BB06-472E-B72D-8BA815FA913C}"/>
          </ac:spMkLst>
        </pc:spChg>
        <pc:spChg chg="mod">
          <ac:chgData name="Kolakowski, Artur" userId="9c34c8cc-b1df-44f6-bea5-dcf7a54ee35f" providerId="ADAL" clId="{3840EB45-74CA-49F5-8548-3DE287019A31}" dt="2022-12-08T10:51:29.464" v="12570" actId="790"/>
          <ac:spMkLst>
            <pc:docMk/>
            <pc:sldMk cId="2351809989" sldId="486"/>
            <ac:spMk id="5624" creationId="{E1D4561B-0BAE-491E-A17F-C905246CDB8E}"/>
          </ac:spMkLst>
        </pc:spChg>
        <pc:spChg chg="mod">
          <ac:chgData name="Kolakowski, Artur" userId="9c34c8cc-b1df-44f6-bea5-dcf7a54ee35f" providerId="ADAL" clId="{3840EB45-74CA-49F5-8548-3DE287019A31}" dt="2022-12-08T10:51:29.465" v="12571" actId="790"/>
          <ac:spMkLst>
            <pc:docMk/>
            <pc:sldMk cId="2351809989" sldId="486"/>
            <ac:spMk id="5625" creationId="{43A9AC16-E5E5-4E5C-B048-E02B8CCCFE7A}"/>
          </ac:spMkLst>
        </pc:spChg>
        <pc:spChg chg="mod">
          <ac:chgData name="Kolakowski, Artur" userId="9c34c8cc-b1df-44f6-bea5-dcf7a54ee35f" providerId="ADAL" clId="{3840EB45-74CA-49F5-8548-3DE287019A31}" dt="2022-12-08T10:51:29.466" v="12572" actId="790"/>
          <ac:spMkLst>
            <pc:docMk/>
            <pc:sldMk cId="2351809989" sldId="486"/>
            <ac:spMk id="5626" creationId="{BF24B5EF-96AA-4C19-B780-C7803EC5586D}"/>
          </ac:spMkLst>
        </pc:spChg>
        <pc:spChg chg="mod">
          <ac:chgData name="Kolakowski, Artur" userId="9c34c8cc-b1df-44f6-bea5-dcf7a54ee35f" providerId="ADAL" clId="{3840EB45-74CA-49F5-8548-3DE287019A31}" dt="2022-12-08T10:51:29.468" v="12573" actId="790"/>
          <ac:spMkLst>
            <pc:docMk/>
            <pc:sldMk cId="2351809989" sldId="486"/>
            <ac:spMk id="5627" creationId="{6C6122F3-CD2E-4A5F-9DC9-A64A1060B431}"/>
          </ac:spMkLst>
        </pc:spChg>
        <pc:spChg chg="mod">
          <ac:chgData name="Kolakowski, Artur" userId="9c34c8cc-b1df-44f6-bea5-dcf7a54ee35f" providerId="ADAL" clId="{3840EB45-74CA-49F5-8548-3DE287019A31}" dt="2022-12-08T10:51:29.469" v="12574" actId="790"/>
          <ac:spMkLst>
            <pc:docMk/>
            <pc:sldMk cId="2351809989" sldId="486"/>
            <ac:spMk id="5628" creationId="{488A1E1B-F8BE-40AE-A753-EA3480F5A012}"/>
          </ac:spMkLst>
        </pc:spChg>
        <pc:spChg chg="mod">
          <ac:chgData name="Kolakowski, Artur" userId="9c34c8cc-b1df-44f6-bea5-dcf7a54ee35f" providerId="ADAL" clId="{3840EB45-74CA-49F5-8548-3DE287019A31}" dt="2022-12-08T10:51:29.470" v="12575" actId="790"/>
          <ac:spMkLst>
            <pc:docMk/>
            <pc:sldMk cId="2351809989" sldId="486"/>
            <ac:spMk id="5629" creationId="{85E247A6-FDF2-4DAF-93B7-3828D1C6E3CA}"/>
          </ac:spMkLst>
        </pc:spChg>
        <pc:spChg chg="mod">
          <ac:chgData name="Kolakowski, Artur" userId="9c34c8cc-b1df-44f6-bea5-dcf7a54ee35f" providerId="ADAL" clId="{3840EB45-74CA-49F5-8548-3DE287019A31}" dt="2022-12-08T10:51:29.471" v="12576" actId="790"/>
          <ac:spMkLst>
            <pc:docMk/>
            <pc:sldMk cId="2351809989" sldId="486"/>
            <ac:spMk id="5630" creationId="{D1DFE4BA-DEDE-4340-8A5D-A5F372FFA975}"/>
          </ac:spMkLst>
        </pc:spChg>
        <pc:spChg chg="mod">
          <ac:chgData name="Kolakowski, Artur" userId="9c34c8cc-b1df-44f6-bea5-dcf7a54ee35f" providerId="ADAL" clId="{3840EB45-74CA-49F5-8548-3DE287019A31}" dt="2022-12-08T10:51:29.472" v="12577" actId="790"/>
          <ac:spMkLst>
            <pc:docMk/>
            <pc:sldMk cId="2351809989" sldId="486"/>
            <ac:spMk id="5631" creationId="{A37AC396-B639-4698-825C-878434AD1D20}"/>
          </ac:spMkLst>
        </pc:spChg>
        <pc:spChg chg="mod">
          <ac:chgData name="Kolakowski, Artur" userId="9c34c8cc-b1df-44f6-bea5-dcf7a54ee35f" providerId="ADAL" clId="{3840EB45-74CA-49F5-8548-3DE287019A31}" dt="2022-12-08T10:51:29.473" v="12578" actId="790"/>
          <ac:spMkLst>
            <pc:docMk/>
            <pc:sldMk cId="2351809989" sldId="486"/>
            <ac:spMk id="5632" creationId="{C0243832-0754-4FA1-A46A-FCCCC987420C}"/>
          </ac:spMkLst>
        </pc:spChg>
        <pc:spChg chg="mod">
          <ac:chgData name="Kolakowski, Artur" userId="9c34c8cc-b1df-44f6-bea5-dcf7a54ee35f" providerId="ADAL" clId="{3840EB45-74CA-49F5-8548-3DE287019A31}" dt="2022-12-08T10:51:29.473" v="12579" actId="790"/>
          <ac:spMkLst>
            <pc:docMk/>
            <pc:sldMk cId="2351809989" sldId="486"/>
            <ac:spMk id="5633" creationId="{47F15C13-8CF2-4650-9FFD-30FCE4EE874B}"/>
          </ac:spMkLst>
        </pc:spChg>
        <pc:spChg chg="mod">
          <ac:chgData name="Kolakowski, Artur" userId="9c34c8cc-b1df-44f6-bea5-dcf7a54ee35f" providerId="ADAL" clId="{3840EB45-74CA-49F5-8548-3DE287019A31}" dt="2022-12-08T10:51:29.474" v="12580" actId="790"/>
          <ac:spMkLst>
            <pc:docMk/>
            <pc:sldMk cId="2351809989" sldId="486"/>
            <ac:spMk id="5634" creationId="{18C0222C-312C-4955-822F-0A941989E34B}"/>
          </ac:spMkLst>
        </pc:spChg>
        <pc:spChg chg="mod">
          <ac:chgData name="Kolakowski, Artur" userId="9c34c8cc-b1df-44f6-bea5-dcf7a54ee35f" providerId="ADAL" clId="{3840EB45-74CA-49F5-8548-3DE287019A31}" dt="2022-12-08T10:51:29.475" v="12581" actId="790"/>
          <ac:spMkLst>
            <pc:docMk/>
            <pc:sldMk cId="2351809989" sldId="486"/>
            <ac:spMk id="5635" creationId="{AB73D36A-683F-4756-8D03-943255F7480D}"/>
          </ac:spMkLst>
        </pc:spChg>
        <pc:spChg chg="mod">
          <ac:chgData name="Kolakowski, Artur" userId="9c34c8cc-b1df-44f6-bea5-dcf7a54ee35f" providerId="ADAL" clId="{3840EB45-74CA-49F5-8548-3DE287019A31}" dt="2022-12-08T10:51:29.476" v="12582" actId="790"/>
          <ac:spMkLst>
            <pc:docMk/>
            <pc:sldMk cId="2351809989" sldId="486"/>
            <ac:spMk id="5636" creationId="{2EC6AD51-F3ED-4E0A-ACC9-88D4ACC31941}"/>
          </ac:spMkLst>
        </pc:spChg>
        <pc:spChg chg="mod">
          <ac:chgData name="Kolakowski, Artur" userId="9c34c8cc-b1df-44f6-bea5-dcf7a54ee35f" providerId="ADAL" clId="{3840EB45-74CA-49F5-8548-3DE287019A31}" dt="2022-12-08T10:51:29.476" v="12583" actId="790"/>
          <ac:spMkLst>
            <pc:docMk/>
            <pc:sldMk cId="2351809989" sldId="486"/>
            <ac:spMk id="5637" creationId="{1A4BBB98-D0A8-4559-8C17-EE1A4DAD1E96}"/>
          </ac:spMkLst>
        </pc:spChg>
        <pc:spChg chg="mod">
          <ac:chgData name="Kolakowski, Artur" userId="9c34c8cc-b1df-44f6-bea5-dcf7a54ee35f" providerId="ADAL" clId="{3840EB45-74CA-49F5-8548-3DE287019A31}" dt="2022-12-08T10:51:29.478" v="12584" actId="790"/>
          <ac:spMkLst>
            <pc:docMk/>
            <pc:sldMk cId="2351809989" sldId="486"/>
            <ac:spMk id="5638" creationId="{2388C4C7-FBC0-40D9-B4B6-E0AD8B313430}"/>
          </ac:spMkLst>
        </pc:spChg>
        <pc:spChg chg="mod">
          <ac:chgData name="Kolakowski, Artur" userId="9c34c8cc-b1df-44f6-bea5-dcf7a54ee35f" providerId="ADAL" clId="{3840EB45-74CA-49F5-8548-3DE287019A31}" dt="2022-12-08T10:51:29.479" v="12585" actId="790"/>
          <ac:spMkLst>
            <pc:docMk/>
            <pc:sldMk cId="2351809989" sldId="486"/>
            <ac:spMk id="5639" creationId="{C3459EE6-9972-45F3-A9FD-223623172C00}"/>
          </ac:spMkLst>
        </pc:spChg>
        <pc:spChg chg="mod">
          <ac:chgData name="Kolakowski, Artur" userId="9c34c8cc-b1df-44f6-bea5-dcf7a54ee35f" providerId="ADAL" clId="{3840EB45-74CA-49F5-8548-3DE287019A31}" dt="2022-12-08T10:51:29.479" v="12586" actId="790"/>
          <ac:spMkLst>
            <pc:docMk/>
            <pc:sldMk cId="2351809989" sldId="486"/>
            <ac:spMk id="5640" creationId="{6CC77B58-45A1-4964-AB49-E5781A3F1A15}"/>
          </ac:spMkLst>
        </pc:spChg>
        <pc:spChg chg="mod">
          <ac:chgData name="Kolakowski, Artur" userId="9c34c8cc-b1df-44f6-bea5-dcf7a54ee35f" providerId="ADAL" clId="{3840EB45-74CA-49F5-8548-3DE287019A31}" dt="2022-12-08T10:51:29.481" v="12587" actId="790"/>
          <ac:spMkLst>
            <pc:docMk/>
            <pc:sldMk cId="2351809989" sldId="486"/>
            <ac:spMk id="5641" creationId="{A428BEC4-F9DE-4B1E-B3DD-9B411C1C9CC1}"/>
          </ac:spMkLst>
        </pc:spChg>
        <pc:spChg chg="mod">
          <ac:chgData name="Kolakowski, Artur" userId="9c34c8cc-b1df-44f6-bea5-dcf7a54ee35f" providerId="ADAL" clId="{3840EB45-74CA-49F5-8548-3DE287019A31}" dt="2022-12-08T10:51:29.482" v="12588" actId="790"/>
          <ac:spMkLst>
            <pc:docMk/>
            <pc:sldMk cId="2351809989" sldId="486"/>
            <ac:spMk id="5642" creationId="{37E624E0-856E-4D01-B438-4A3F4C5FB511}"/>
          </ac:spMkLst>
        </pc:spChg>
        <pc:spChg chg="mod">
          <ac:chgData name="Kolakowski, Artur" userId="9c34c8cc-b1df-44f6-bea5-dcf7a54ee35f" providerId="ADAL" clId="{3840EB45-74CA-49F5-8548-3DE287019A31}" dt="2022-12-08T10:51:29.483" v="12589" actId="790"/>
          <ac:spMkLst>
            <pc:docMk/>
            <pc:sldMk cId="2351809989" sldId="486"/>
            <ac:spMk id="5643" creationId="{003D6979-4288-497F-A989-AB9A65B8C460}"/>
          </ac:spMkLst>
        </pc:spChg>
        <pc:spChg chg="mod">
          <ac:chgData name="Kolakowski, Artur" userId="9c34c8cc-b1df-44f6-bea5-dcf7a54ee35f" providerId="ADAL" clId="{3840EB45-74CA-49F5-8548-3DE287019A31}" dt="2022-12-08T10:51:29.484" v="12590" actId="790"/>
          <ac:spMkLst>
            <pc:docMk/>
            <pc:sldMk cId="2351809989" sldId="486"/>
            <ac:spMk id="5644" creationId="{786DB27D-1174-4E11-93A6-25D5F29804D8}"/>
          </ac:spMkLst>
        </pc:spChg>
        <pc:spChg chg="mod">
          <ac:chgData name="Kolakowski, Artur" userId="9c34c8cc-b1df-44f6-bea5-dcf7a54ee35f" providerId="ADAL" clId="{3840EB45-74CA-49F5-8548-3DE287019A31}" dt="2022-12-08T10:51:29.485" v="12591" actId="790"/>
          <ac:spMkLst>
            <pc:docMk/>
            <pc:sldMk cId="2351809989" sldId="486"/>
            <ac:spMk id="5645" creationId="{6943E4F1-063D-462D-999C-D283F7064388}"/>
          </ac:spMkLst>
        </pc:spChg>
        <pc:spChg chg="mod">
          <ac:chgData name="Kolakowski, Artur" userId="9c34c8cc-b1df-44f6-bea5-dcf7a54ee35f" providerId="ADAL" clId="{3840EB45-74CA-49F5-8548-3DE287019A31}" dt="2022-12-08T10:51:29.486" v="12592" actId="790"/>
          <ac:spMkLst>
            <pc:docMk/>
            <pc:sldMk cId="2351809989" sldId="486"/>
            <ac:spMk id="5646" creationId="{06F91BF5-E64E-44AC-AD5C-9C0D27605EAD}"/>
          </ac:spMkLst>
        </pc:spChg>
        <pc:spChg chg="mod">
          <ac:chgData name="Kolakowski, Artur" userId="9c34c8cc-b1df-44f6-bea5-dcf7a54ee35f" providerId="ADAL" clId="{3840EB45-74CA-49F5-8548-3DE287019A31}" dt="2022-12-08T10:51:29.487" v="12593" actId="790"/>
          <ac:spMkLst>
            <pc:docMk/>
            <pc:sldMk cId="2351809989" sldId="486"/>
            <ac:spMk id="5647" creationId="{92320408-21E9-427D-ABDD-33D2E7807806}"/>
          </ac:spMkLst>
        </pc:spChg>
        <pc:spChg chg="mod">
          <ac:chgData name="Kolakowski, Artur" userId="9c34c8cc-b1df-44f6-bea5-dcf7a54ee35f" providerId="ADAL" clId="{3840EB45-74CA-49F5-8548-3DE287019A31}" dt="2022-12-08T10:51:29.487" v="12594" actId="790"/>
          <ac:spMkLst>
            <pc:docMk/>
            <pc:sldMk cId="2351809989" sldId="486"/>
            <ac:spMk id="5648" creationId="{0866F236-13A1-444A-A587-9CCDF83CE13B}"/>
          </ac:spMkLst>
        </pc:spChg>
        <pc:spChg chg="mod">
          <ac:chgData name="Kolakowski, Artur" userId="9c34c8cc-b1df-44f6-bea5-dcf7a54ee35f" providerId="ADAL" clId="{3840EB45-74CA-49F5-8548-3DE287019A31}" dt="2022-12-08T10:51:29.488" v="12595" actId="790"/>
          <ac:spMkLst>
            <pc:docMk/>
            <pc:sldMk cId="2351809989" sldId="486"/>
            <ac:spMk id="5649" creationId="{F94F0BE0-CD0E-4870-A396-91848B63B804}"/>
          </ac:spMkLst>
        </pc:spChg>
        <pc:spChg chg="mod">
          <ac:chgData name="Kolakowski, Artur" userId="9c34c8cc-b1df-44f6-bea5-dcf7a54ee35f" providerId="ADAL" clId="{3840EB45-74CA-49F5-8548-3DE287019A31}" dt="2022-12-08T10:51:29.488" v="12596" actId="790"/>
          <ac:spMkLst>
            <pc:docMk/>
            <pc:sldMk cId="2351809989" sldId="486"/>
            <ac:spMk id="5650" creationId="{47ED5A2F-BFDD-4672-A795-D80A6CF6CA5F}"/>
          </ac:spMkLst>
        </pc:spChg>
        <pc:spChg chg="mod">
          <ac:chgData name="Kolakowski, Artur" userId="9c34c8cc-b1df-44f6-bea5-dcf7a54ee35f" providerId="ADAL" clId="{3840EB45-74CA-49F5-8548-3DE287019A31}" dt="2022-12-08T10:51:29.489" v="12597" actId="790"/>
          <ac:spMkLst>
            <pc:docMk/>
            <pc:sldMk cId="2351809989" sldId="486"/>
            <ac:spMk id="5651" creationId="{23CBA47D-02D7-4C24-AC40-857AB739687B}"/>
          </ac:spMkLst>
        </pc:spChg>
        <pc:spChg chg="mod">
          <ac:chgData name="Kolakowski, Artur" userId="9c34c8cc-b1df-44f6-bea5-dcf7a54ee35f" providerId="ADAL" clId="{3840EB45-74CA-49F5-8548-3DE287019A31}" dt="2022-12-08T10:51:29.490" v="12598" actId="790"/>
          <ac:spMkLst>
            <pc:docMk/>
            <pc:sldMk cId="2351809989" sldId="486"/>
            <ac:spMk id="5652" creationId="{BD950BA6-2B21-43D8-B05A-1C28ED454893}"/>
          </ac:spMkLst>
        </pc:spChg>
        <pc:spChg chg="mod">
          <ac:chgData name="Kolakowski, Artur" userId="9c34c8cc-b1df-44f6-bea5-dcf7a54ee35f" providerId="ADAL" clId="{3840EB45-74CA-49F5-8548-3DE287019A31}" dt="2022-12-08T10:51:29.491" v="12599" actId="790"/>
          <ac:spMkLst>
            <pc:docMk/>
            <pc:sldMk cId="2351809989" sldId="486"/>
            <ac:spMk id="5653" creationId="{3E7CD2B8-0A2A-42C3-8869-DC27575F729D}"/>
          </ac:spMkLst>
        </pc:spChg>
        <pc:spChg chg="mod">
          <ac:chgData name="Kolakowski, Artur" userId="9c34c8cc-b1df-44f6-bea5-dcf7a54ee35f" providerId="ADAL" clId="{3840EB45-74CA-49F5-8548-3DE287019A31}" dt="2022-12-08T10:51:29.492" v="12600" actId="790"/>
          <ac:spMkLst>
            <pc:docMk/>
            <pc:sldMk cId="2351809989" sldId="486"/>
            <ac:spMk id="5654" creationId="{1B0BDF79-8B47-4EF5-89D8-D8F1FF0FEB47}"/>
          </ac:spMkLst>
        </pc:spChg>
        <pc:spChg chg="mod">
          <ac:chgData name="Kolakowski, Artur" userId="9c34c8cc-b1df-44f6-bea5-dcf7a54ee35f" providerId="ADAL" clId="{3840EB45-74CA-49F5-8548-3DE287019A31}" dt="2022-12-08T10:51:29.492" v="12601" actId="790"/>
          <ac:spMkLst>
            <pc:docMk/>
            <pc:sldMk cId="2351809989" sldId="486"/>
            <ac:spMk id="5655" creationId="{7AE8FBCE-98CE-4909-87D8-5671125F9A3C}"/>
          </ac:spMkLst>
        </pc:spChg>
        <pc:spChg chg="mod">
          <ac:chgData name="Kolakowski, Artur" userId="9c34c8cc-b1df-44f6-bea5-dcf7a54ee35f" providerId="ADAL" clId="{3840EB45-74CA-49F5-8548-3DE287019A31}" dt="2022-12-08T10:51:29.493" v="12602" actId="790"/>
          <ac:spMkLst>
            <pc:docMk/>
            <pc:sldMk cId="2351809989" sldId="486"/>
            <ac:spMk id="5656" creationId="{26CE08C5-D787-4431-B39A-3D2FD7EA6F04}"/>
          </ac:spMkLst>
        </pc:spChg>
        <pc:spChg chg="mod">
          <ac:chgData name="Kolakowski, Artur" userId="9c34c8cc-b1df-44f6-bea5-dcf7a54ee35f" providerId="ADAL" clId="{3840EB45-74CA-49F5-8548-3DE287019A31}" dt="2022-12-08T10:51:29.494" v="12603" actId="790"/>
          <ac:spMkLst>
            <pc:docMk/>
            <pc:sldMk cId="2351809989" sldId="486"/>
            <ac:spMk id="5657" creationId="{641F9092-44B0-45C5-A87A-56BAA9C610D6}"/>
          </ac:spMkLst>
        </pc:spChg>
        <pc:spChg chg="mod">
          <ac:chgData name="Kolakowski, Artur" userId="9c34c8cc-b1df-44f6-bea5-dcf7a54ee35f" providerId="ADAL" clId="{3840EB45-74CA-49F5-8548-3DE287019A31}" dt="2022-12-08T10:51:29.495" v="12604" actId="790"/>
          <ac:spMkLst>
            <pc:docMk/>
            <pc:sldMk cId="2351809989" sldId="486"/>
            <ac:spMk id="5658" creationId="{AC6F1FE8-DB66-4636-BA16-102F1DEF2248}"/>
          </ac:spMkLst>
        </pc:spChg>
        <pc:spChg chg="mod">
          <ac:chgData name="Kolakowski, Artur" userId="9c34c8cc-b1df-44f6-bea5-dcf7a54ee35f" providerId="ADAL" clId="{3840EB45-74CA-49F5-8548-3DE287019A31}" dt="2022-12-08T10:51:29.495" v="12605" actId="790"/>
          <ac:spMkLst>
            <pc:docMk/>
            <pc:sldMk cId="2351809989" sldId="486"/>
            <ac:spMk id="5659" creationId="{26CE0793-3C97-4F09-886B-125F15D83FB2}"/>
          </ac:spMkLst>
        </pc:spChg>
        <pc:spChg chg="mod">
          <ac:chgData name="Kolakowski, Artur" userId="9c34c8cc-b1df-44f6-bea5-dcf7a54ee35f" providerId="ADAL" clId="{3840EB45-74CA-49F5-8548-3DE287019A31}" dt="2022-12-08T10:51:29.496" v="12606" actId="790"/>
          <ac:spMkLst>
            <pc:docMk/>
            <pc:sldMk cId="2351809989" sldId="486"/>
            <ac:spMk id="5660" creationId="{3AB8F9DC-10C4-4A7A-9EA8-6BE6A08DB8B5}"/>
          </ac:spMkLst>
        </pc:spChg>
        <pc:spChg chg="mod">
          <ac:chgData name="Kolakowski, Artur" userId="9c34c8cc-b1df-44f6-bea5-dcf7a54ee35f" providerId="ADAL" clId="{3840EB45-74CA-49F5-8548-3DE287019A31}" dt="2022-12-08T10:51:29.498" v="12607" actId="790"/>
          <ac:spMkLst>
            <pc:docMk/>
            <pc:sldMk cId="2351809989" sldId="486"/>
            <ac:spMk id="5661" creationId="{51CC511F-8806-45AF-A42E-492027EF5F34}"/>
          </ac:spMkLst>
        </pc:spChg>
        <pc:spChg chg="mod">
          <ac:chgData name="Kolakowski, Artur" userId="9c34c8cc-b1df-44f6-bea5-dcf7a54ee35f" providerId="ADAL" clId="{3840EB45-74CA-49F5-8548-3DE287019A31}" dt="2022-12-08T10:51:29.499" v="12608" actId="790"/>
          <ac:spMkLst>
            <pc:docMk/>
            <pc:sldMk cId="2351809989" sldId="486"/>
            <ac:spMk id="5662" creationId="{31812262-A3EA-4C8E-BCCD-24E028D58C0D}"/>
          </ac:spMkLst>
        </pc:spChg>
        <pc:spChg chg="mod">
          <ac:chgData name="Kolakowski, Artur" userId="9c34c8cc-b1df-44f6-bea5-dcf7a54ee35f" providerId="ADAL" clId="{3840EB45-74CA-49F5-8548-3DE287019A31}" dt="2022-12-08T10:51:29.500" v="12609" actId="790"/>
          <ac:spMkLst>
            <pc:docMk/>
            <pc:sldMk cId="2351809989" sldId="486"/>
            <ac:spMk id="5663" creationId="{22CA58B0-A704-49EF-9B3C-875D9CDE7EE7}"/>
          </ac:spMkLst>
        </pc:spChg>
        <pc:spChg chg="mod">
          <ac:chgData name="Kolakowski, Artur" userId="9c34c8cc-b1df-44f6-bea5-dcf7a54ee35f" providerId="ADAL" clId="{3840EB45-74CA-49F5-8548-3DE287019A31}" dt="2022-12-08T10:51:29.501" v="12610" actId="790"/>
          <ac:spMkLst>
            <pc:docMk/>
            <pc:sldMk cId="2351809989" sldId="486"/>
            <ac:spMk id="5664" creationId="{DA018BA0-E74E-428D-9D35-232A0C0D343D}"/>
          </ac:spMkLst>
        </pc:spChg>
        <pc:spChg chg="mod">
          <ac:chgData name="Kolakowski, Artur" userId="9c34c8cc-b1df-44f6-bea5-dcf7a54ee35f" providerId="ADAL" clId="{3840EB45-74CA-49F5-8548-3DE287019A31}" dt="2022-12-08T10:51:29.501" v="12611" actId="790"/>
          <ac:spMkLst>
            <pc:docMk/>
            <pc:sldMk cId="2351809989" sldId="486"/>
            <ac:spMk id="5665" creationId="{C2E1FDFF-AE6F-4A25-97A5-A76F25D5ADBB}"/>
          </ac:spMkLst>
        </pc:spChg>
        <pc:spChg chg="mod">
          <ac:chgData name="Kolakowski, Artur" userId="9c34c8cc-b1df-44f6-bea5-dcf7a54ee35f" providerId="ADAL" clId="{3840EB45-74CA-49F5-8548-3DE287019A31}" dt="2022-12-08T10:51:29.502" v="12612" actId="790"/>
          <ac:spMkLst>
            <pc:docMk/>
            <pc:sldMk cId="2351809989" sldId="486"/>
            <ac:spMk id="5666" creationId="{B7ABE5CD-D5B7-4CA1-8F4C-FE8709455A79}"/>
          </ac:spMkLst>
        </pc:spChg>
        <pc:spChg chg="mod">
          <ac:chgData name="Kolakowski, Artur" userId="9c34c8cc-b1df-44f6-bea5-dcf7a54ee35f" providerId="ADAL" clId="{3840EB45-74CA-49F5-8548-3DE287019A31}" dt="2022-12-08T10:51:29.503" v="12613" actId="790"/>
          <ac:spMkLst>
            <pc:docMk/>
            <pc:sldMk cId="2351809989" sldId="486"/>
            <ac:spMk id="5667" creationId="{8445D504-7D33-4CAA-B42E-476CCC4C9416}"/>
          </ac:spMkLst>
        </pc:spChg>
        <pc:spChg chg="mod">
          <ac:chgData name="Kolakowski, Artur" userId="9c34c8cc-b1df-44f6-bea5-dcf7a54ee35f" providerId="ADAL" clId="{3840EB45-74CA-49F5-8548-3DE287019A31}" dt="2022-12-08T10:51:29.503" v="12614" actId="790"/>
          <ac:spMkLst>
            <pc:docMk/>
            <pc:sldMk cId="2351809989" sldId="486"/>
            <ac:spMk id="5668" creationId="{26435F7F-4FED-4DA7-81DB-70BF5258E1BD}"/>
          </ac:spMkLst>
        </pc:spChg>
        <pc:spChg chg="mod">
          <ac:chgData name="Kolakowski, Artur" userId="9c34c8cc-b1df-44f6-bea5-dcf7a54ee35f" providerId="ADAL" clId="{3840EB45-74CA-49F5-8548-3DE287019A31}" dt="2022-12-08T10:51:29.504" v="12615" actId="790"/>
          <ac:spMkLst>
            <pc:docMk/>
            <pc:sldMk cId="2351809989" sldId="486"/>
            <ac:spMk id="5669" creationId="{63A8A0AA-5C02-49E9-AC52-A94B0D2CBD50}"/>
          </ac:spMkLst>
        </pc:spChg>
        <pc:spChg chg="mod">
          <ac:chgData name="Kolakowski, Artur" userId="9c34c8cc-b1df-44f6-bea5-dcf7a54ee35f" providerId="ADAL" clId="{3840EB45-74CA-49F5-8548-3DE287019A31}" dt="2022-12-08T10:51:29.505" v="12616" actId="790"/>
          <ac:spMkLst>
            <pc:docMk/>
            <pc:sldMk cId="2351809989" sldId="486"/>
            <ac:spMk id="5670" creationId="{84367A6D-989F-439C-A2C8-F025B23C42C5}"/>
          </ac:spMkLst>
        </pc:spChg>
        <pc:spChg chg="mod">
          <ac:chgData name="Kolakowski, Artur" userId="9c34c8cc-b1df-44f6-bea5-dcf7a54ee35f" providerId="ADAL" clId="{3840EB45-74CA-49F5-8548-3DE287019A31}" dt="2022-12-08T10:51:29.506" v="12617" actId="790"/>
          <ac:spMkLst>
            <pc:docMk/>
            <pc:sldMk cId="2351809989" sldId="486"/>
            <ac:spMk id="5671" creationId="{14AD71E1-78D0-4DE8-8D74-B37A188AD7CA}"/>
          </ac:spMkLst>
        </pc:spChg>
        <pc:spChg chg="mod">
          <ac:chgData name="Kolakowski, Artur" userId="9c34c8cc-b1df-44f6-bea5-dcf7a54ee35f" providerId="ADAL" clId="{3840EB45-74CA-49F5-8548-3DE287019A31}" dt="2022-12-08T10:51:29.508" v="12618" actId="790"/>
          <ac:spMkLst>
            <pc:docMk/>
            <pc:sldMk cId="2351809989" sldId="486"/>
            <ac:spMk id="5672" creationId="{BC6DAB3E-EC28-43C1-A542-A8FB9B8EEC6D}"/>
          </ac:spMkLst>
        </pc:spChg>
        <pc:spChg chg="mod">
          <ac:chgData name="Kolakowski, Artur" userId="9c34c8cc-b1df-44f6-bea5-dcf7a54ee35f" providerId="ADAL" clId="{3840EB45-74CA-49F5-8548-3DE287019A31}" dt="2022-12-08T10:51:29.509" v="12619" actId="790"/>
          <ac:spMkLst>
            <pc:docMk/>
            <pc:sldMk cId="2351809989" sldId="486"/>
            <ac:spMk id="5673" creationId="{7216F335-514E-4019-8B2E-ACCB01184CEA}"/>
          </ac:spMkLst>
        </pc:spChg>
        <pc:spChg chg="mod">
          <ac:chgData name="Kolakowski, Artur" userId="9c34c8cc-b1df-44f6-bea5-dcf7a54ee35f" providerId="ADAL" clId="{3840EB45-74CA-49F5-8548-3DE287019A31}" dt="2022-12-08T10:51:29.510" v="12620" actId="790"/>
          <ac:spMkLst>
            <pc:docMk/>
            <pc:sldMk cId="2351809989" sldId="486"/>
            <ac:spMk id="5674" creationId="{3F93EC27-D9C3-4996-9E0A-ABCCD162B07F}"/>
          </ac:spMkLst>
        </pc:spChg>
        <pc:spChg chg="mod">
          <ac:chgData name="Kolakowski, Artur" userId="9c34c8cc-b1df-44f6-bea5-dcf7a54ee35f" providerId="ADAL" clId="{3840EB45-74CA-49F5-8548-3DE287019A31}" dt="2022-12-08T10:51:29.511" v="12621" actId="790"/>
          <ac:spMkLst>
            <pc:docMk/>
            <pc:sldMk cId="2351809989" sldId="486"/>
            <ac:spMk id="5675" creationId="{A01AACB5-5EAA-4EA1-A9A5-4116EF7CB46C}"/>
          </ac:spMkLst>
        </pc:spChg>
        <pc:spChg chg="mod">
          <ac:chgData name="Kolakowski, Artur" userId="9c34c8cc-b1df-44f6-bea5-dcf7a54ee35f" providerId="ADAL" clId="{3840EB45-74CA-49F5-8548-3DE287019A31}" dt="2022-12-08T10:51:29.512" v="12622" actId="790"/>
          <ac:spMkLst>
            <pc:docMk/>
            <pc:sldMk cId="2351809989" sldId="486"/>
            <ac:spMk id="5676" creationId="{E4886D5A-01D2-4ACF-A07F-D2FAD56D653A}"/>
          </ac:spMkLst>
        </pc:spChg>
        <pc:spChg chg="mod">
          <ac:chgData name="Kolakowski, Artur" userId="9c34c8cc-b1df-44f6-bea5-dcf7a54ee35f" providerId="ADAL" clId="{3840EB45-74CA-49F5-8548-3DE287019A31}" dt="2022-12-08T10:51:29.513" v="12623" actId="790"/>
          <ac:spMkLst>
            <pc:docMk/>
            <pc:sldMk cId="2351809989" sldId="486"/>
            <ac:spMk id="5677" creationId="{613D8537-DB14-466D-A662-68B3A38BD5D7}"/>
          </ac:spMkLst>
        </pc:spChg>
        <pc:spChg chg="mod">
          <ac:chgData name="Kolakowski, Artur" userId="9c34c8cc-b1df-44f6-bea5-dcf7a54ee35f" providerId="ADAL" clId="{3840EB45-74CA-49F5-8548-3DE287019A31}" dt="2022-12-08T10:51:29.514" v="12624" actId="790"/>
          <ac:spMkLst>
            <pc:docMk/>
            <pc:sldMk cId="2351809989" sldId="486"/>
            <ac:spMk id="5678" creationId="{FFA8F289-5D16-4F9B-AF93-CB2A60CDD28E}"/>
          </ac:spMkLst>
        </pc:spChg>
        <pc:spChg chg="mod">
          <ac:chgData name="Kolakowski, Artur" userId="9c34c8cc-b1df-44f6-bea5-dcf7a54ee35f" providerId="ADAL" clId="{3840EB45-74CA-49F5-8548-3DE287019A31}" dt="2022-12-08T10:51:29.515" v="12625" actId="790"/>
          <ac:spMkLst>
            <pc:docMk/>
            <pc:sldMk cId="2351809989" sldId="486"/>
            <ac:spMk id="5679" creationId="{031D8587-60ED-4A44-93EA-0304069D2898}"/>
          </ac:spMkLst>
        </pc:spChg>
        <pc:spChg chg="mod">
          <ac:chgData name="Kolakowski, Artur" userId="9c34c8cc-b1df-44f6-bea5-dcf7a54ee35f" providerId="ADAL" clId="{3840EB45-74CA-49F5-8548-3DE287019A31}" dt="2022-12-08T10:51:29.516" v="12626" actId="790"/>
          <ac:spMkLst>
            <pc:docMk/>
            <pc:sldMk cId="2351809989" sldId="486"/>
            <ac:spMk id="5680" creationId="{199267E8-6F03-4606-B417-71081468AFE7}"/>
          </ac:spMkLst>
        </pc:spChg>
        <pc:spChg chg="mod">
          <ac:chgData name="Kolakowski, Artur" userId="9c34c8cc-b1df-44f6-bea5-dcf7a54ee35f" providerId="ADAL" clId="{3840EB45-74CA-49F5-8548-3DE287019A31}" dt="2022-12-08T10:51:29.516" v="12627" actId="790"/>
          <ac:spMkLst>
            <pc:docMk/>
            <pc:sldMk cId="2351809989" sldId="486"/>
            <ac:spMk id="5681" creationId="{436401F8-E21C-4FB8-85C8-C260BF736E56}"/>
          </ac:spMkLst>
        </pc:spChg>
        <pc:spChg chg="mod">
          <ac:chgData name="Kolakowski, Artur" userId="9c34c8cc-b1df-44f6-bea5-dcf7a54ee35f" providerId="ADAL" clId="{3840EB45-74CA-49F5-8548-3DE287019A31}" dt="2022-12-08T10:51:29.518" v="12628" actId="790"/>
          <ac:spMkLst>
            <pc:docMk/>
            <pc:sldMk cId="2351809989" sldId="486"/>
            <ac:spMk id="5682" creationId="{36FE34DD-8284-4C50-AF49-92DCEB786107}"/>
          </ac:spMkLst>
        </pc:spChg>
        <pc:spChg chg="mod">
          <ac:chgData name="Kolakowski, Artur" userId="9c34c8cc-b1df-44f6-bea5-dcf7a54ee35f" providerId="ADAL" clId="{3840EB45-74CA-49F5-8548-3DE287019A31}" dt="2022-12-08T10:51:29.519" v="12629" actId="790"/>
          <ac:spMkLst>
            <pc:docMk/>
            <pc:sldMk cId="2351809989" sldId="486"/>
            <ac:spMk id="5683" creationId="{8384F9CD-88D0-4B59-A9D3-B0918D3A9523}"/>
          </ac:spMkLst>
        </pc:spChg>
        <pc:spChg chg="mod">
          <ac:chgData name="Kolakowski, Artur" userId="9c34c8cc-b1df-44f6-bea5-dcf7a54ee35f" providerId="ADAL" clId="{3840EB45-74CA-49F5-8548-3DE287019A31}" dt="2022-12-08T10:51:29.520" v="12630" actId="790"/>
          <ac:spMkLst>
            <pc:docMk/>
            <pc:sldMk cId="2351809989" sldId="486"/>
            <ac:spMk id="5684" creationId="{DC16F68B-BD45-4012-AA8F-3C533B2D3BAD}"/>
          </ac:spMkLst>
        </pc:spChg>
        <pc:spChg chg="mod">
          <ac:chgData name="Kolakowski, Artur" userId="9c34c8cc-b1df-44f6-bea5-dcf7a54ee35f" providerId="ADAL" clId="{3840EB45-74CA-49F5-8548-3DE287019A31}" dt="2022-12-08T10:51:29.521" v="12631" actId="790"/>
          <ac:spMkLst>
            <pc:docMk/>
            <pc:sldMk cId="2351809989" sldId="486"/>
            <ac:spMk id="5685" creationId="{BE69C610-6072-4D2E-A079-1B429B37CF9D}"/>
          </ac:spMkLst>
        </pc:spChg>
        <pc:spChg chg="mod">
          <ac:chgData name="Kolakowski, Artur" userId="9c34c8cc-b1df-44f6-bea5-dcf7a54ee35f" providerId="ADAL" clId="{3840EB45-74CA-49F5-8548-3DE287019A31}" dt="2022-12-08T10:51:29.521" v="12632" actId="790"/>
          <ac:spMkLst>
            <pc:docMk/>
            <pc:sldMk cId="2351809989" sldId="486"/>
            <ac:spMk id="5686" creationId="{56015FDD-063A-4534-B087-7E0E208344D3}"/>
          </ac:spMkLst>
        </pc:spChg>
        <pc:spChg chg="mod">
          <ac:chgData name="Kolakowski, Artur" userId="9c34c8cc-b1df-44f6-bea5-dcf7a54ee35f" providerId="ADAL" clId="{3840EB45-74CA-49F5-8548-3DE287019A31}" dt="2022-12-08T10:51:29.522" v="12633" actId="790"/>
          <ac:spMkLst>
            <pc:docMk/>
            <pc:sldMk cId="2351809989" sldId="486"/>
            <ac:spMk id="5687" creationId="{A6813B8C-0EF1-4F9E-AA12-348F759D5271}"/>
          </ac:spMkLst>
        </pc:spChg>
        <pc:spChg chg="mod">
          <ac:chgData name="Kolakowski, Artur" userId="9c34c8cc-b1df-44f6-bea5-dcf7a54ee35f" providerId="ADAL" clId="{3840EB45-74CA-49F5-8548-3DE287019A31}" dt="2022-12-08T10:51:29.523" v="12634" actId="790"/>
          <ac:spMkLst>
            <pc:docMk/>
            <pc:sldMk cId="2351809989" sldId="486"/>
            <ac:spMk id="5688" creationId="{22A32EBA-4965-4193-B04D-C06AE851A5CC}"/>
          </ac:spMkLst>
        </pc:spChg>
        <pc:spChg chg="mod">
          <ac:chgData name="Kolakowski, Artur" userId="9c34c8cc-b1df-44f6-bea5-dcf7a54ee35f" providerId="ADAL" clId="{3840EB45-74CA-49F5-8548-3DE287019A31}" dt="2022-12-08T10:51:29.524" v="12635" actId="790"/>
          <ac:spMkLst>
            <pc:docMk/>
            <pc:sldMk cId="2351809989" sldId="486"/>
            <ac:spMk id="5689" creationId="{49CE48D1-E3AB-45C3-BDD9-833B715DE448}"/>
          </ac:spMkLst>
        </pc:spChg>
        <pc:spChg chg="mod">
          <ac:chgData name="Kolakowski, Artur" userId="9c34c8cc-b1df-44f6-bea5-dcf7a54ee35f" providerId="ADAL" clId="{3840EB45-74CA-49F5-8548-3DE287019A31}" dt="2022-12-08T10:51:29.524" v="12636" actId="790"/>
          <ac:spMkLst>
            <pc:docMk/>
            <pc:sldMk cId="2351809989" sldId="486"/>
            <ac:spMk id="5690" creationId="{0B527626-B1B2-40D3-B69B-6B390C047D55}"/>
          </ac:spMkLst>
        </pc:spChg>
        <pc:spChg chg="mod">
          <ac:chgData name="Kolakowski, Artur" userId="9c34c8cc-b1df-44f6-bea5-dcf7a54ee35f" providerId="ADAL" clId="{3840EB45-74CA-49F5-8548-3DE287019A31}" dt="2022-12-08T10:51:29.525" v="12637" actId="790"/>
          <ac:spMkLst>
            <pc:docMk/>
            <pc:sldMk cId="2351809989" sldId="486"/>
            <ac:spMk id="5691" creationId="{36010B38-FFA6-4002-BEBF-9EA5EEE756D7}"/>
          </ac:spMkLst>
        </pc:spChg>
        <pc:spChg chg="mod">
          <ac:chgData name="Kolakowski, Artur" userId="9c34c8cc-b1df-44f6-bea5-dcf7a54ee35f" providerId="ADAL" clId="{3840EB45-74CA-49F5-8548-3DE287019A31}" dt="2022-12-08T10:51:29.526" v="12638" actId="790"/>
          <ac:spMkLst>
            <pc:docMk/>
            <pc:sldMk cId="2351809989" sldId="486"/>
            <ac:spMk id="5692" creationId="{509FBA7C-3720-488B-AE47-D6265CA4FCE2}"/>
          </ac:spMkLst>
        </pc:spChg>
        <pc:spChg chg="mod">
          <ac:chgData name="Kolakowski, Artur" userId="9c34c8cc-b1df-44f6-bea5-dcf7a54ee35f" providerId="ADAL" clId="{3840EB45-74CA-49F5-8548-3DE287019A31}" dt="2022-12-08T10:51:29.527" v="12639" actId="790"/>
          <ac:spMkLst>
            <pc:docMk/>
            <pc:sldMk cId="2351809989" sldId="486"/>
            <ac:spMk id="5693" creationId="{B4F61E96-61A4-499E-8E3B-4C9A84BD92F0}"/>
          </ac:spMkLst>
        </pc:spChg>
        <pc:spChg chg="mod">
          <ac:chgData name="Kolakowski, Artur" userId="9c34c8cc-b1df-44f6-bea5-dcf7a54ee35f" providerId="ADAL" clId="{3840EB45-74CA-49F5-8548-3DE287019A31}" dt="2022-12-08T10:51:29.527" v="12640" actId="790"/>
          <ac:spMkLst>
            <pc:docMk/>
            <pc:sldMk cId="2351809989" sldId="486"/>
            <ac:spMk id="5694" creationId="{53B5FB03-5AE3-401D-ABA8-FE4B9FEFBF27}"/>
          </ac:spMkLst>
        </pc:spChg>
        <pc:spChg chg="mod">
          <ac:chgData name="Kolakowski, Artur" userId="9c34c8cc-b1df-44f6-bea5-dcf7a54ee35f" providerId="ADAL" clId="{3840EB45-74CA-49F5-8548-3DE287019A31}" dt="2022-12-08T10:51:29.528" v="12641" actId="790"/>
          <ac:spMkLst>
            <pc:docMk/>
            <pc:sldMk cId="2351809989" sldId="486"/>
            <ac:spMk id="5695" creationId="{89634761-9225-4443-B721-B5E273E34F89}"/>
          </ac:spMkLst>
        </pc:spChg>
        <pc:spChg chg="mod">
          <ac:chgData name="Kolakowski, Artur" userId="9c34c8cc-b1df-44f6-bea5-dcf7a54ee35f" providerId="ADAL" clId="{3840EB45-74CA-49F5-8548-3DE287019A31}" dt="2022-12-08T10:51:29.528" v="12642" actId="790"/>
          <ac:spMkLst>
            <pc:docMk/>
            <pc:sldMk cId="2351809989" sldId="486"/>
            <ac:spMk id="5696" creationId="{FE2FB4F4-2BA3-4E6B-A006-166A2B6A4C8D}"/>
          </ac:spMkLst>
        </pc:spChg>
        <pc:spChg chg="mod">
          <ac:chgData name="Kolakowski, Artur" userId="9c34c8cc-b1df-44f6-bea5-dcf7a54ee35f" providerId="ADAL" clId="{3840EB45-74CA-49F5-8548-3DE287019A31}" dt="2022-12-08T10:51:29.529" v="12643" actId="790"/>
          <ac:spMkLst>
            <pc:docMk/>
            <pc:sldMk cId="2351809989" sldId="486"/>
            <ac:spMk id="5697" creationId="{A59192A5-34EB-4CD1-BBDD-6603563E0764}"/>
          </ac:spMkLst>
        </pc:spChg>
        <pc:spChg chg="mod">
          <ac:chgData name="Kolakowski, Artur" userId="9c34c8cc-b1df-44f6-bea5-dcf7a54ee35f" providerId="ADAL" clId="{3840EB45-74CA-49F5-8548-3DE287019A31}" dt="2022-12-08T10:51:29.531" v="12644" actId="790"/>
          <ac:spMkLst>
            <pc:docMk/>
            <pc:sldMk cId="2351809989" sldId="486"/>
            <ac:spMk id="5698" creationId="{176C1C03-0363-4B13-A69A-1AFABC1D9BDB}"/>
          </ac:spMkLst>
        </pc:spChg>
        <pc:spChg chg="mod">
          <ac:chgData name="Kolakowski, Artur" userId="9c34c8cc-b1df-44f6-bea5-dcf7a54ee35f" providerId="ADAL" clId="{3840EB45-74CA-49F5-8548-3DE287019A31}" dt="2022-12-08T10:51:29.532" v="12645" actId="790"/>
          <ac:spMkLst>
            <pc:docMk/>
            <pc:sldMk cId="2351809989" sldId="486"/>
            <ac:spMk id="5699" creationId="{AAF0951D-A77B-4D92-AFDC-B57F7B616D87}"/>
          </ac:spMkLst>
        </pc:spChg>
        <pc:spChg chg="mod">
          <ac:chgData name="Kolakowski, Artur" userId="9c34c8cc-b1df-44f6-bea5-dcf7a54ee35f" providerId="ADAL" clId="{3840EB45-74CA-49F5-8548-3DE287019A31}" dt="2022-12-08T10:51:29.533" v="12646" actId="790"/>
          <ac:spMkLst>
            <pc:docMk/>
            <pc:sldMk cId="2351809989" sldId="486"/>
            <ac:spMk id="5700" creationId="{5A8A05A5-AA24-40D4-8A9E-42433A3CACC1}"/>
          </ac:spMkLst>
        </pc:spChg>
        <pc:spChg chg="mod">
          <ac:chgData name="Kolakowski, Artur" userId="9c34c8cc-b1df-44f6-bea5-dcf7a54ee35f" providerId="ADAL" clId="{3840EB45-74CA-49F5-8548-3DE287019A31}" dt="2022-12-08T10:51:29.533" v="12647" actId="790"/>
          <ac:spMkLst>
            <pc:docMk/>
            <pc:sldMk cId="2351809989" sldId="486"/>
            <ac:spMk id="5701" creationId="{1DA57A76-0240-4BE2-9B46-A2AF6AACE850}"/>
          </ac:spMkLst>
        </pc:spChg>
        <pc:spChg chg="mod">
          <ac:chgData name="Kolakowski, Artur" userId="9c34c8cc-b1df-44f6-bea5-dcf7a54ee35f" providerId="ADAL" clId="{3840EB45-74CA-49F5-8548-3DE287019A31}" dt="2022-12-08T10:51:29.534" v="12648" actId="790"/>
          <ac:spMkLst>
            <pc:docMk/>
            <pc:sldMk cId="2351809989" sldId="486"/>
            <ac:spMk id="5702" creationId="{07E9CE62-11EA-4ABA-8E69-B6D3A9524F0E}"/>
          </ac:spMkLst>
        </pc:spChg>
        <pc:spChg chg="mod">
          <ac:chgData name="Kolakowski, Artur" userId="9c34c8cc-b1df-44f6-bea5-dcf7a54ee35f" providerId="ADAL" clId="{3840EB45-74CA-49F5-8548-3DE287019A31}" dt="2022-12-08T10:51:29.535" v="12649" actId="790"/>
          <ac:spMkLst>
            <pc:docMk/>
            <pc:sldMk cId="2351809989" sldId="486"/>
            <ac:spMk id="5703" creationId="{B6F03EAB-B94D-49F9-80FC-C4894F135DB4}"/>
          </ac:spMkLst>
        </pc:spChg>
        <pc:spChg chg="mod">
          <ac:chgData name="Kolakowski, Artur" userId="9c34c8cc-b1df-44f6-bea5-dcf7a54ee35f" providerId="ADAL" clId="{3840EB45-74CA-49F5-8548-3DE287019A31}" dt="2022-12-08T10:51:29.536" v="12650" actId="790"/>
          <ac:spMkLst>
            <pc:docMk/>
            <pc:sldMk cId="2351809989" sldId="486"/>
            <ac:spMk id="5704" creationId="{ECABA608-F859-46B8-8794-A63BE4883DB8}"/>
          </ac:spMkLst>
        </pc:spChg>
        <pc:spChg chg="mod">
          <ac:chgData name="Kolakowski, Artur" userId="9c34c8cc-b1df-44f6-bea5-dcf7a54ee35f" providerId="ADAL" clId="{3840EB45-74CA-49F5-8548-3DE287019A31}" dt="2022-12-08T10:51:29.536" v="12651" actId="790"/>
          <ac:spMkLst>
            <pc:docMk/>
            <pc:sldMk cId="2351809989" sldId="486"/>
            <ac:spMk id="5705" creationId="{BD1A43F6-406B-4EB8-852D-01F2E6B78824}"/>
          </ac:spMkLst>
        </pc:spChg>
        <pc:spChg chg="mod">
          <ac:chgData name="Kolakowski, Artur" userId="9c34c8cc-b1df-44f6-bea5-dcf7a54ee35f" providerId="ADAL" clId="{3840EB45-74CA-49F5-8548-3DE287019A31}" dt="2022-12-08T10:51:29.538" v="12652" actId="790"/>
          <ac:spMkLst>
            <pc:docMk/>
            <pc:sldMk cId="2351809989" sldId="486"/>
            <ac:spMk id="5706" creationId="{C351E779-260B-45DD-8EDE-A69D50D94B28}"/>
          </ac:spMkLst>
        </pc:spChg>
        <pc:spChg chg="mod">
          <ac:chgData name="Kolakowski, Artur" userId="9c34c8cc-b1df-44f6-bea5-dcf7a54ee35f" providerId="ADAL" clId="{3840EB45-74CA-49F5-8548-3DE287019A31}" dt="2022-12-08T10:51:29.539" v="12653" actId="790"/>
          <ac:spMkLst>
            <pc:docMk/>
            <pc:sldMk cId="2351809989" sldId="486"/>
            <ac:spMk id="5707" creationId="{E944B190-4352-4915-AD0C-B9FBE897FE1F}"/>
          </ac:spMkLst>
        </pc:spChg>
        <pc:spChg chg="mod">
          <ac:chgData name="Kolakowski, Artur" userId="9c34c8cc-b1df-44f6-bea5-dcf7a54ee35f" providerId="ADAL" clId="{3840EB45-74CA-49F5-8548-3DE287019A31}" dt="2022-12-08T10:51:29.540" v="12654" actId="790"/>
          <ac:spMkLst>
            <pc:docMk/>
            <pc:sldMk cId="2351809989" sldId="486"/>
            <ac:spMk id="5708" creationId="{450AC235-16A2-4EBD-93CE-4DFE75EF8EE9}"/>
          </ac:spMkLst>
        </pc:spChg>
        <pc:spChg chg="mod">
          <ac:chgData name="Kolakowski, Artur" userId="9c34c8cc-b1df-44f6-bea5-dcf7a54ee35f" providerId="ADAL" clId="{3840EB45-74CA-49F5-8548-3DE287019A31}" dt="2022-12-08T10:51:29.541" v="12655" actId="790"/>
          <ac:spMkLst>
            <pc:docMk/>
            <pc:sldMk cId="2351809989" sldId="486"/>
            <ac:spMk id="5709" creationId="{8783757F-D828-481B-99F7-47F47DAB1AF5}"/>
          </ac:spMkLst>
        </pc:spChg>
        <pc:spChg chg="mod">
          <ac:chgData name="Kolakowski, Artur" userId="9c34c8cc-b1df-44f6-bea5-dcf7a54ee35f" providerId="ADAL" clId="{3840EB45-74CA-49F5-8548-3DE287019A31}" dt="2022-12-08T10:51:29.542" v="12656" actId="790"/>
          <ac:spMkLst>
            <pc:docMk/>
            <pc:sldMk cId="2351809989" sldId="486"/>
            <ac:spMk id="5710" creationId="{E9680232-3601-4C64-8CE6-F28CD07DF2C9}"/>
          </ac:spMkLst>
        </pc:spChg>
        <pc:spChg chg="mod">
          <ac:chgData name="Kolakowski, Artur" userId="9c34c8cc-b1df-44f6-bea5-dcf7a54ee35f" providerId="ADAL" clId="{3840EB45-74CA-49F5-8548-3DE287019A31}" dt="2022-12-08T10:51:29.543" v="12657" actId="790"/>
          <ac:spMkLst>
            <pc:docMk/>
            <pc:sldMk cId="2351809989" sldId="486"/>
            <ac:spMk id="5711" creationId="{1232D2FB-7B7B-4988-A319-F931DA3E159F}"/>
          </ac:spMkLst>
        </pc:spChg>
        <pc:spChg chg="mod">
          <ac:chgData name="Kolakowski, Artur" userId="9c34c8cc-b1df-44f6-bea5-dcf7a54ee35f" providerId="ADAL" clId="{3840EB45-74CA-49F5-8548-3DE287019A31}" dt="2022-12-08T10:51:29.545" v="12658" actId="790"/>
          <ac:spMkLst>
            <pc:docMk/>
            <pc:sldMk cId="2351809989" sldId="486"/>
            <ac:spMk id="5712" creationId="{A98D2D32-465E-4E18-877B-5E7A91C8C8AB}"/>
          </ac:spMkLst>
        </pc:spChg>
        <pc:spChg chg="mod">
          <ac:chgData name="Kolakowski, Artur" userId="9c34c8cc-b1df-44f6-bea5-dcf7a54ee35f" providerId="ADAL" clId="{3840EB45-74CA-49F5-8548-3DE287019A31}" dt="2022-12-08T10:51:29.546" v="12659" actId="790"/>
          <ac:spMkLst>
            <pc:docMk/>
            <pc:sldMk cId="2351809989" sldId="486"/>
            <ac:spMk id="5713" creationId="{9DB01F3E-1EC9-421B-8D43-D6C6EC09ED59}"/>
          </ac:spMkLst>
        </pc:spChg>
        <pc:spChg chg="mod">
          <ac:chgData name="Kolakowski, Artur" userId="9c34c8cc-b1df-44f6-bea5-dcf7a54ee35f" providerId="ADAL" clId="{3840EB45-74CA-49F5-8548-3DE287019A31}" dt="2022-12-08T10:51:29.548" v="12660" actId="790"/>
          <ac:spMkLst>
            <pc:docMk/>
            <pc:sldMk cId="2351809989" sldId="486"/>
            <ac:spMk id="5714" creationId="{7777A57D-CD9F-4933-8C29-8DB34C97AC8C}"/>
          </ac:spMkLst>
        </pc:spChg>
        <pc:spChg chg="mod">
          <ac:chgData name="Kolakowski, Artur" userId="9c34c8cc-b1df-44f6-bea5-dcf7a54ee35f" providerId="ADAL" clId="{3840EB45-74CA-49F5-8548-3DE287019A31}" dt="2022-12-08T10:51:29.549" v="12661" actId="790"/>
          <ac:spMkLst>
            <pc:docMk/>
            <pc:sldMk cId="2351809989" sldId="486"/>
            <ac:spMk id="5715" creationId="{EE2E9FC9-CB2E-4AF4-8A0A-7CBD64EFA3C8}"/>
          </ac:spMkLst>
        </pc:spChg>
        <pc:spChg chg="mod">
          <ac:chgData name="Kolakowski, Artur" userId="9c34c8cc-b1df-44f6-bea5-dcf7a54ee35f" providerId="ADAL" clId="{3840EB45-74CA-49F5-8548-3DE287019A31}" dt="2022-12-08T10:51:29.551" v="12662" actId="790"/>
          <ac:spMkLst>
            <pc:docMk/>
            <pc:sldMk cId="2351809989" sldId="486"/>
            <ac:spMk id="5716" creationId="{2B627F2B-1E53-4830-9ECE-8A259BB75E6D}"/>
          </ac:spMkLst>
        </pc:spChg>
        <pc:spChg chg="mod">
          <ac:chgData name="Kolakowski, Artur" userId="9c34c8cc-b1df-44f6-bea5-dcf7a54ee35f" providerId="ADAL" clId="{3840EB45-74CA-49F5-8548-3DE287019A31}" dt="2022-12-08T10:51:29.552" v="12663" actId="790"/>
          <ac:spMkLst>
            <pc:docMk/>
            <pc:sldMk cId="2351809989" sldId="486"/>
            <ac:spMk id="5717" creationId="{D85E105F-0423-4C21-9B7E-B27F73D1A0D0}"/>
          </ac:spMkLst>
        </pc:spChg>
        <pc:spChg chg="mod">
          <ac:chgData name="Kolakowski, Artur" userId="9c34c8cc-b1df-44f6-bea5-dcf7a54ee35f" providerId="ADAL" clId="{3840EB45-74CA-49F5-8548-3DE287019A31}" dt="2022-12-08T10:51:29.553" v="12664" actId="790"/>
          <ac:spMkLst>
            <pc:docMk/>
            <pc:sldMk cId="2351809989" sldId="486"/>
            <ac:spMk id="5718" creationId="{64EA15C1-7465-4E6E-88E4-801299E15D85}"/>
          </ac:spMkLst>
        </pc:spChg>
        <pc:spChg chg="mod">
          <ac:chgData name="Kolakowski, Artur" userId="9c34c8cc-b1df-44f6-bea5-dcf7a54ee35f" providerId="ADAL" clId="{3840EB45-74CA-49F5-8548-3DE287019A31}" dt="2022-12-08T10:51:29.554" v="12665" actId="790"/>
          <ac:spMkLst>
            <pc:docMk/>
            <pc:sldMk cId="2351809989" sldId="486"/>
            <ac:spMk id="5719" creationId="{D0179899-3F2E-43B4-8192-91D8067E7D33}"/>
          </ac:spMkLst>
        </pc:spChg>
        <pc:spChg chg="mod">
          <ac:chgData name="Kolakowski, Artur" userId="9c34c8cc-b1df-44f6-bea5-dcf7a54ee35f" providerId="ADAL" clId="{3840EB45-74CA-49F5-8548-3DE287019A31}" dt="2022-12-08T10:51:29.555" v="12666" actId="790"/>
          <ac:spMkLst>
            <pc:docMk/>
            <pc:sldMk cId="2351809989" sldId="486"/>
            <ac:spMk id="5720" creationId="{1363AE64-2DEC-47D4-88B9-4A9B60C15994}"/>
          </ac:spMkLst>
        </pc:spChg>
        <pc:spChg chg="mod">
          <ac:chgData name="Kolakowski, Artur" userId="9c34c8cc-b1df-44f6-bea5-dcf7a54ee35f" providerId="ADAL" clId="{3840EB45-74CA-49F5-8548-3DE287019A31}" dt="2022-12-08T10:51:29.556" v="12667" actId="790"/>
          <ac:spMkLst>
            <pc:docMk/>
            <pc:sldMk cId="2351809989" sldId="486"/>
            <ac:spMk id="5721" creationId="{37C14F2B-493C-42B3-BCB5-0B68C181D0D6}"/>
          </ac:spMkLst>
        </pc:spChg>
        <pc:spChg chg="mod">
          <ac:chgData name="Kolakowski, Artur" userId="9c34c8cc-b1df-44f6-bea5-dcf7a54ee35f" providerId="ADAL" clId="{3840EB45-74CA-49F5-8548-3DE287019A31}" dt="2022-12-08T10:51:29.556" v="12668" actId="790"/>
          <ac:spMkLst>
            <pc:docMk/>
            <pc:sldMk cId="2351809989" sldId="486"/>
            <ac:spMk id="5722" creationId="{E4ED2B15-BD8B-449F-81F0-E02992306880}"/>
          </ac:spMkLst>
        </pc:spChg>
        <pc:spChg chg="mod">
          <ac:chgData name="Kolakowski, Artur" userId="9c34c8cc-b1df-44f6-bea5-dcf7a54ee35f" providerId="ADAL" clId="{3840EB45-74CA-49F5-8548-3DE287019A31}" dt="2022-12-08T10:51:29.557" v="12669" actId="790"/>
          <ac:spMkLst>
            <pc:docMk/>
            <pc:sldMk cId="2351809989" sldId="486"/>
            <ac:spMk id="5723" creationId="{CF5D7F5C-3043-490D-8A6A-E697B71FBAEC}"/>
          </ac:spMkLst>
        </pc:spChg>
        <pc:spChg chg="mod">
          <ac:chgData name="Kolakowski, Artur" userId="9c34c8cc-b1df-44f6-bea5-dcf7a54ee35f" providerId="ADAL" clId="{3840EB45-74CA-49F5-8548-3DE287019A31}" dt="2022-12-08T10:51:29.557" v="12670" actId="790"/>
          <ac:spMkLst>
            <pc:docMk/>
            <pc:sldMk cId="2351809989" sldId="486"/>
            <ac:spMk id="5724" creationId="{F872D69B-0067-4D39-B3ED-C3CCE0244555}"/>
          </ac:spMkLst>
        </pc:spChg>
        <pc:spChg chg="mod">
          <ac:chgData name="Kolakowski, Artur" userId="9c34c8cc-b1df-44f6-bea5-dcf7a54ee35f" providerId="ADAL" clId="{3840EB45-74CA-49F5-8548-3DE287019A31}" dt="2022-12-08T10:51:29.558" v="12671" actId="790"/>
          <ac:spMkLst>
            <pc:docMk/>
            <pc:sldMk cId="2351809989" sldId="486"/>
            <ac:spMk id="5725" creationId="{01288AEF-4AEA-4697-B814-D7A04F99E9BE}"/>
          </ac:spMkLst>
        </pc:spChg>
        <pc:spChg chg="mod">
          <ac:chgData name="Kolakowski, Artur" userId="9c34c8cc-b1df-44f6-bea5-dcf7a54ee35f" providerId="ADAL" clId="{3840EB45-74CA-49F5-8548-3DE287019A31}" dt="2022-12-08T10:51:29.559" v="12672" actId="790"/>
          <ac:spMkLst>
            <pc:docMk/>
            <pc:sldMk cId="2351809989" sldId="486"/>
            <ac:spMk id="5726" creationId="{91E6E11C-E25A-4F80-8C25-7CA1E7E0932B}"/>
          </ac:spMkLst>
        </pc:spChg>
        <pc:spChg chg="mod">
          <ac:chgData name="Kolakowski, Artur" userId="9c34c8cc-b1df-44f6-bea5-dcf7a54ee35f" providerId="ADAL" clId="{3840EB45-74CA-49F5-8548-3DE287019A31}" dt="2022-12-08T10:51:29.560" v="12673" actId="790"/>
          <ac:spMkLst>
            <pc:docMk/>
            <pc:sldMk cId="2351809989" sldId="486"/>
            <ac:spMk id="5727" creationId="{3F1AFEF2-1825-4081-AD7B-D1F51666DE5A}"/>
          </ac:spMkLst>
        </pc:spChg>
        <pc:spChg chg="mod">
          <ac:chgData name="Kolakowski, Artur" userId="9c34c8cc-b1df-44f6-bea5-dcf7a54ee35f" providerId="ADAL" clId="{3840EB45-74CA-49F5-8548-3DE287019A31}" dt="2022-12-08T10:51:29.560" v="12674" actId="790"/>
          <ac:spMkLst>
            <pc:docMk/>
            <pc:sldMk cId="2351809989" sldId="486"/>
            <ac:spMk id="5728" creationId="{04AC21AE-7A2C-4D45-A0D7-4C339399FB24}"/>
          </ac:spMkLst>
        </pc:spChg>
        <pc:spChg chg="mod">
          <ac:chgData name="Kolakowski, Artur" userId="9c34c8cc-b1df-44f6-bea5-dcf7a54ee35f" providerId="ADAL" clId="{3840EB45-74CA-49F5-8548-3DE287019A31}" dt="2022-12-08T10:51:29.561" v="12675" actId="790"/>
          <ac:spMkLst>
            <pc:docMk/>
            <pc:sldMk cId="2351809989" sldId="486"/>
            <ac:spMk id="5729" creationId="{D759BEBF-062B-497A-A624-7D3E307FFA89}"/>
          </ac:spMkLst>
        </pc:spChg>
        <pc:spChg chg="mod">
          <ac:chgData name="Kolakowski, Artur" userId="9c34c8cc-b1df-44f6-bea5-dcf7a54ee35f" providerId="ADAL" clId="{3840EB45-74CA-49F5-8548-3DE287019A31}" dt="2022-12-08T10:51:29.563" v="12676" actId="790"/>
          <ac:spMkLst>
            <pc:docMk/>
            <pc:sldMk cId="2351809989" sldId="486"/>
            <ac:spMk id="5730" creationId="{697A6AC8-E188-4F0C-B401-32D68F43A4A1}"/>
          </ac:spMkLst>
        </pc:spChg>
        <pc:spChg chg="mod">
          <ac:chgData name="Kolakowski, Artur" userId="9c34c8cc-b1df-44f6-bea5-dcf7a54ee35f" providerId="ADAL" clId="{3840EB45-74CA-49F5-8548-3DE287019A31}" dt="2022-12-08T10:51:29.563" v="12677" actId="790"/>
          <ac:spMkLst>
            <pc:docMk/>
            <pc:sldMk cId="2351809989" sldId="486"/>
            <ac:spMk id="5731" creationId="{7C5BAFB8-1984-4B77-BAAB-C4FEF7F8242A}"/>
          </ac:spMkLst>
        </pc:spChg>
        <pc:spChg chg="mod">
          <ac:chgData name="Kolakowski, Artur" userId="9c34c8cc-b1df-44f6-bea5-dcf7a54ee35f" providerId="ADAL" clId="{3840EB45-74CA-49F5-8548-3DE287019A31}" dt="2022-12-08T10:51:29.565" v="12678" actId="790"/>
          <ac:spMkLst>
            <pc:docMk/>
            <pc:sldMk cId="2351809989" sldId="486"/>
            <ac:spMk id="5732" creationId="{1532DB05-D5F2-46A8-B2F0-9A84728D6CA0}"/>
          </ac:spMkLst>
        </pc:spChg>
        <pc:spChg chg="mod">
          <ac:chgData name="Kolakowski, Artur" userId="9c34c8cc-b1df-44f6-bea5-dcf7a54ee35f" providerId="ADAL" clId="{3840EB45-74CA-49F5-8548-3DE287019A31}" dt="2022-12-08T10:51:29.566" v="12679" actId="790"/>
          <ac:spMkLst>
            <pc:docMk/>
            <pc:sldMk cId="2351809989" sldId="486"/>
            <ac:spMk id="5733" creationId="{506FD1E1-9C4A-4C69-A102-EA87F944D663}"/>
          </ac:spMkLst>
        </pc:spChg>
        <pc:spChg chg="mod">
          <ac:chgData name="Kolakowski, Artur" userId="9c34c8cc-b1df-44f6-bea5-dcf7a54ee35f" providerId="ADAL" clId="{3840EB45-74CA-49F5-8548-3DE287019A31}" dt="2022-12-08T10:51:29.567" v="12680" actId="790"/>
          <ac:spMkLst>
            <pc:docMk/>
            <pc:sldMk cId="2351809989" sldId="486"/>
            <ac:spMk id="5734" creationId="{AA97AD25-B719-4340-82FF-047B54B93AE8}"/>
          </ac:spMkLst>
        </pc:spChg>
        <pc:spChg chg="mod">
          <ac:chgData name="Kolakowski, Artur" userId="9c34c8cc-b1df-44f6-bea5-dcf7a54ee35f" providerId="ADAL" clId="{3840EB45-74CA-49F5-8548-3DE287019A31}" dt="2022-12-08T10:51:29.568" v="12681" actId="790"/>
          <ac:spMkLst>
            <pc:docMk/>
            <pc:sldMk cId="2351809989" sldId="486"/>
            <ac:spMk id="5735" creationId="{18C8A51E-AF8F-4C2E-A934-FDA0C39E6578}"/>
          </ac:spMkLst>
        </pc:spChg>
        <pc:spChg chg="mod">
          <ac:chgData name="Kolakowski, Artur" userId="9c34c8cc-b1df-44f6-bea5-dcf7a54ee35f" providerId="ADAL" clId="{3840EB45-74CA-49F5-8548-3DE287019A31}" dt="2022-12-08T10:51:29.568" v="12682" actId="790"/>
          <ac:spMkLst>
            <pc:docMk/>
            <pc:sldMk cId="2351809989" sldId="486"/>
            <ac:spMk id="5736" creationId="{F3AA5B8A-8AD2-4877-98AB-C8AF79FE9167}"/>
          </ac:spMkLst>
        </pc:spChg>
        <pc:spChg chg="mod">
          <ac:chgData name="Kolakowski, Artur" userId="9c34c8cc-b1df-44f6-bea5-dcf7a54ee35f" providerId="ADAL" clId="{3840EB45-74CA-49F5-8548-3DE287019A31}" dt="2022-12-08T10:51:29.568" v="12683" actId="790"/>
          <ac:spMkLst>
            <pc:docMk/>
            <pc:sldMk cId="2351809989" sldId="486"/>
            <ac:spMk id="5737" creationId="{D48CA744-5A73-4046-B934-3BBC2A46DDEC}"/>
          </ac:spMkLst>
        </pc:spChg>
        <pc:spChg chg="mod">
          <ac:chgData name="Kolakowski, Artur" userId="9c34c8cc-b1df-44f6-bea5-dcf7a54ee35f" providerId="ADAL" clId="{3840EB45-74CA-49F5-8548-3DE287019A31}" dt="2022-12-08T10:51:29.570" v="12684" actId="790"/>
          <ac:spMkLst>
            <pc:docMk/>
            <pc:sldMk cId="2351809989" sldId="486"/>
            <ac:spMk id="5738" creationId="{36A588AB-E13C-4D2F-B4B2-BAB43AF73E92}"/>
          </ac:spMkLst>
        </pc:spChg>
        <pc:spChg chg="mod">
          <ac:chgData name="Kolakowski, Artur" userId="9c34c8cc-b1df-44f6-bea5-dcf7a54ee35f" providerId="ADAL" clId="{3840EB45-74CA-49F5-8548-3DE287019A31}" dt="2022-12-08T10:51:29.571" v="12685" actId="790"/>
          <ac:spMkLst>
            <pc:docMk/>
            <pc:sldMk cId="2351809989" sldId="486"/>
            <ac:spMk id="5739" creationId="{05837FB9-A00F-4BB2-A6E2-64858895641C}"/>
          </ac:spMkLst>
        </pc:spChg>
        <pc:spChg chg="mod">
          <ac:chgData name="Kolakowski, Artur" userId="9c34c8cc-b1df-44f6-bea5-dcf7a54ee35f" providerId="ADAL" clId="{3840EB45-74CA-49F5-8548-3DE287019A31}" dt="2022-12-08T10:51:29.572" v="12686" actId="790"/>
          <ac:spMkLst>
            <pc:docMk/>
            <pc:sldMk cId="2351809989" sldId="486"/>
            <ac:spMk id="5740" creationId="{315697C6-BF9C-4922-A3E0-72A92898C65D}"/>
          </ac:spMkLst>
        </pc:spChg>
        <pc:spChg chg="mod">
          <ac:chgData name="Kolakowski, Artur" userId="9c34c8cc-b1df-44f6-bea5-dcf7a54ee35f" providerId="ADAL" clId="{3840EB45-74CA-49F5-8548-3DE287019A31}" dt="2022-12-08T10:51:29.573" v="12687" actId="790"/>
          <ac:spMkLst>
            <pc:docMk/>
            <pc:sldMk cId="2351809989" sldId="486"/>
            <ac:spMk id="5741" creationId="{1E6C4998-39E5-48D0-9CD4-F5A3BACCD74D}"/>
          </ac:spMkLst>
        </pc:spChg>
        <pc:spChg chg="mod">
          <ac:chgData name="Kolakowski, Artur" userId="9c34c8cc-b1df-44f6-bea5-dcf7a54ee35f" providerId="ADAL" clId="{3840EB45-74CA-49F5-8548-3DE287019A31}" dt="2022-12-08T10:51:29.574" v="12688" actId="790"/>
          <ac:spMkLst>
            <pc:docMk/>
            <pc:sldMk cId="2351809989" sldId="486"/>
            <ac:spMk id="5742" creationId="{BD3E2CFA-D20C-4138-973B-7B48D0FBF310}"/>
          </ac:spMkLst>
        </pc:spChg>
        <pc:spChg chg="mod">
          <ac:chgData name="Kolakowski, Artur" userId="9c34c8cc-b1df-44f6-bea5-dcf7a54ee35f" providerId="ADAL" clId="{3840EB45-74CA-49F5-8548-3DE287019A31}" dt="2022-12-08T10:51:29.574" v="12689" actId="790"/>
          <ac:spMkLst>
            <pc:docMk/>
            <pc:sldMk cId="2351809989" sldId="486"/>
            <ac:spMk id="5743" creationId="{0465355C-3AD7-4DEC-B348-8E990C866123}"/>
          </ac:spMkLst>
        </pc:spChg>
        <pc:spChg chg="mod">
          <ac:chgData name="Kolakowski, Artur" userId="9c34c8cc-b1df-44f6-bea5-dcf7a54ee35f" providerId="ADAL" clId="{3840EB45-74CA-49F5-8548-3DE287019A31}" dt="2022-12-08T10:51:29.575" v="12690" actId="790"/>
          <ac:spMkLst>
            <pc:docMk/>
            <pc:sldMk cId="2351809989" sldId="486"/>
            <ac:spMk id="5744" creationId="{72F466CF-74F2-49FE-BD44-8B799AE1831D}"/>
          </ac:spMkLst>
        </pc:spChg>
        <pc:spChg chg="mod">
          <ac:chgData name="Kolakowski, Artur" userId="9c34c8cc-b1df-44f6-bea5-dcf7a54ee35f" providerId="ADAL" clId="{3840EB45-74CA-49F5-8548-3DE287019A31}" dt="2022-12-08T10:51:29.576" v="12691" actId="790"/>
          <ac:spMkLst>
            <pc:docMk/>
            <pc:sldMk cId="2351809989" sldId="486"/>
            <ac:spMk id="5745" creationId="{93AB90C0-B709-4C98-AE6B-C554855B15C0}"/>
          </ac:spMkLst>
        </pc:spChg>
        <pc:spChg chg="mod">
          <ac:chgData name="Kolakowski, Artur" userId="9c34c8cc-b1df-44f6-bea5-dcf7a54ee35f" providerId="ADAL" clId="{3840EB45-74CA-49F5-8548-3DE287019A31}" dt="2022-12-08T10:51:29.577" v="12692" actId="790"/>
          <ac:spMkLst>
            <pc:docMk/>
            <pc:sldMk cId="2351809989" sldId="486"/>
            <ac:spMk id="5746" creationId="{31C57DF9-5004-4BE9-9CA3-B6F988563080}"/>
          </ac:spMkLst>
        </pc:spChg>
        <pc:spChg chg="mod">
          <ac:chgData name="Kolakowski, Artur" userId="9c34c8cc-b1df-44f6-bea5-dcf7a54ee35f" providerId="ADAL" clId="{3840EB45-74CA-49F5-8548-3DE287019A31}" dt="2022-12-08T10:51:29.578" v="12693" actId="790"/>
          <ac:spMkLst>
            <pc:docMk/>
            <pc:sldMk cId="2351809989" sldId="486"/>
            <ac:spMk id="5747" creationId="{872DCAA9-2BD4-42A1-AE9E-5E51CB01121C}"/>
          </ac:spMkLst>
        </pc:spChg>
        <pc:spChg chg="mod">
          <ac:chgData name="Kolakowski, Artur" userId="9c34c8cc-b1df-44f6-bea5-dcf7a54ee35f" providerId="ADAL" clId="{3840EB45-74CA-49F5-8548-3DE287019A31}" dt="2022-12-08T10:51:29.578" v="12694" actId="790"/>
          <ac:spMkLst>
            <pc:docMk/>
            <pc:sldMk cId="2351809989" sldId="486"/>
            <ac:spMk id="5748" creationId="{527639DA-5392-4FF3-84BA-45FA45918016}"/>
          </ac:spMkLst>
        </pc:spChg>
        <pc:spChg chg="mod">
          <ac:chgData name="Kolakowski, Artur" userId="9c34c8cc-b1df-44f6-bea5-dcf7a54ee35f" providerId="ADAL" clId="{3840EB45-74CA-49F5-8548-3DE287019A31}" dt="2022-12-08T10:51:29.579" v="12695" actId="790"/>
          <ac:spMkLst>
            <pc:docMk/>
            <pc:sldMk cId="2351809989" sldId="486"/>
            <ac:spMk id="5749" creationId="{93EF107E-B4C6-4E0F-B898-D97307458B08}"/>
          </ac:spMkLst>
        </pc:spChg>
        <pc:spChg chg="mod">
          <ac:chgData name="Kolakowski, Artur" userId="9c34c8cc-b1df-44f6-bea5-dcf7a54ee35f" providerId="ADAL" clId="{3840EB45-74CA-49F5-8548-3DE287019A31}" dt="2022-12-08T10:51:29.580" v="12696" actId="790"/>
          <ac:spMkLst>
            <pc:docMk/>
            <pc:sldMk cId="2351809989" sldId="486"/>
            <ac:spMk id="5750" creationId="{7DCEC4A9-1087-4281-B463-D8CBDA4911CE}"/>
          </ac:spMkLst>
        </pc:spChg>
        <pc:spChg chg="mod">
          <ac:chgData name="Kolakowski, Artur" userId="9c34c8cc-b1df-44f6-bea5-dcf7a54ee35f" providerId="ADAL" clId="{3840EB45-74CA-49F5-8548-3DE287019A31}" dt="2022-12-08T10:51:29.581" v="12697" actId="790"/>
          <ac:spMkLst>
            <pc:docMk/>
            <pc:sldMk cId="2351809989" sldId="486"/>
            <ac:spMk id="5751" creationId="{3036C931-E46B-4708-BC46-B47117E00494}"/>
          </ac:spMkLst>
        </pc:spChg>
        <pc:spChg chg="mod">
          <ac:chgData name="Kolakowski, Artur" userId="9c34c8cc-b1df-44f6-bea5-dcf7a54ee35f" providerId="ADAL" clId="{3840EB45-74CA-49F5-8548-3DE287019A31}" dt="2022-12-08T10:51:29.582" v="12698" actId="790"/>
          <ac:spMkLst>
            <pc:docMk/>
            <pc:sldMk cId="2351809989" sldId="486"/>
            <ac:spMk id="5752" creationId="{6FBE5564-F8D1-461A-A858-684945B8A34D}"/>
          </ac:spMkLst>
        </pc:spChg>
        <pc:spChg chg="mod">
          <ac:chgData name="Kolakowski, Artur" userId="9c34c8cc-b1df-44f6-bea5-dcf7a54ee35f" providerId="ADAL" clId="{3840EB45-74CA-49F5-8548-3DE287019A31}" dt="2022-12-08T10:51:29.583" v="12699" actId="790"/>
          <ac:spMkLst>
            <pc:docMk/>
            <pc:sldMk cId="2351809989" sldId="486"/>
            <ac:spMk id="5753" creationId="{F18F98A7-09CE-4DE4-9705-6485D1078CBC}"/>
          </ac:spMkLst>
        </pc:spChg>
        <pc:spChg chg="mod">
          <ac:chgData name="Kolakowski, Artur" userId="9c34c8cc-b1df-44f6-bea5-dcf7a54ee35f" providerId="ADAL" clId="{3840EB45-74CA-49F5-8548-3DE287019A31}" dt="2022-12-08T10:51:29.584" v="12700" actId="790"/>
          <ac:spMkLst>
            <pc:docMk/>
            <pc:sldMk cId="2351809989" sldId="486"/>
            <ac:spMk id="5754" creationId="{5FD89531-D923-4028-BEB0-6009DB39280F}"/>
          </ac:spMkLst>
        </pc:spChg>
        <pc:spChg chg="mod">
          <ac:chgData name="Kolakowski, Artur" userId="9c34c8cc-b1df-44f6-bea5-dcf7a54ee35f" providerId="ADAL" clId="{3840EB45-74CA-49F5-8548-3DE287019A31}" dt="2022-12-08T10:51:29.585" v="12701" actId="790"/>
          <ac:spMkLst>
            <pc:docMk/>
            <pc:sldMk cId="2351809989" sldId="486"/>
            <ac:spMk id="5755" creationId="{109B8EE4-B2E8-45C2-9A89-C51393E765C6}"/>
          </ac:spMkLst>
        </pc:spChg>
        <pc:spChg chg="mod">
          <ac:chgData name="Kolakowski, Artur" userId="9c34c8cc-b1df-44f6-bea5-dcf7a54ee35f" providerId="ADAL" clId="{3840EB45-74CA-49F5-8548-3DE287019A31}" dt="2022-12-08T10:51:29.586" v="12702" actId="790"/>
          <ac:spMkLst>
            <pc:docMk/>
            <pc:sldMk cId="2351809989" sldId="486"/>
            <ac:spMk id="5756" creationId="{8A7DFD3F-2DBE-4112-B92A-8BCE535F4861}"/>
          </ac:spMkLst>
        </pc:spChg>
        <pc:spChg chg="mod">
          <ac:chgData name="Kolakowski, Artur" userId="9c34c8cc-b1df-44f6-bea5-dcf7a54ee35f" providerId="ADAL" clId="{3840EB45-74CA-49F5-8548-3DE287019A31}" dt="2022-12-08T10:51:29.586" v="12703" actId="790"/>
          <ac:spMkLst>
            <pc:docMk/>
            <pc:sldMk cId="2351809989" sldId="486"/>
            <ac:spMk id="5757" creationId="{D38253CB-23E1-4FE2-B618-B6EE43015E5F}"/>
          </ac:spMkLst>
        </pc:spChg>
        <pc:spChg chg="mod">
          <ac:chgData name="Kolakowski, Artur" userId="9c34c8cc-b1df-44f6-bea5-dcf7a54ee35f" providerId="ADAL" clId="{3840EB45-74CA-49F5-8548-3DE287019A31}" dt="2022-12-08T10:51:29.588" v="12704" actId="790"/>
          <ac:spMkLst>
            <pc:docMk/>
            <pc:sldMk cId="2351809989" sldId="486"/>
            <ac:spMk id="5758" creationId="{B295B321-8A04-440A-BC1B-C248531DE537}"/>
          </ac:spMkLst>
        </pc:spChg>
        <pc:spChg chg="mod">
          <ac:chgData name="Kolakowski, Artur" userId="9c34c8cc-b1df-44f6-bea5-dcf7a54ee35f" providerId="ADAL" clId="{3840EB45-74CA-49F5-8548-3DE287019A31}" dt="2022-12-08T10:51:29.589" v="12705" actId="790"/>
          <ac:spMkLst>
            <pc:docMk/>
            <pc:sldMk cId="2351809989" sldId="486"/>
            <ac:spMk id="5759" creationId="{39E9AD09-7188-481D-A762-46F9C60EBF1E}"/>
          </ac:spMkLst>
        </pc:spChg>
        <pc:spChg chg="mod">
          <ac:chgData name="Kolakowski, Artur" userId="9c34c8cc-b1df-44f6-bea5-dcf7a54ee35f" providerId="ADAL" clId="{3840EB45-74CA-49F5-8548-3DE287019A31}" dt="2022-12-08T10:51:29.590" v="12706" actId="790"/>
          <ac:spMkLst>
            <pc:docMk/>
            <pc:sldMk cId="2351809989" sldId="486"/>
            <ac:spMk id="5760" creationId="{9E39F4A5-1B7D-4036-8C7A-189D4DADC303}"/>
          </ac:spMkLst>
        </pc:spChg>
        <pc:spChg chg="mod">
          <ac:chgData name="Kolakowski, Artur" userId="9c34c8cc-b1df-44f6-bea5-dcf7a54ee35f" providerId="ADAL" clId="{3840EB45-74CA-49F5-8548-3DE287019A31}" dt="2022-12-08T10:51:29.591" v="12707" actId="790"/>
          <ac:spMkLst>
            <pc:docMk/>
            <pc:sldMk cId="2351809989" sldId="486"/>
            <ac:spMk id="5761" creationId="{A9BAA2B3-A062-4273-B9E6-C15D0B493C42}"/>
          </ac:spMkLst>
        </pc:spChg>
        <pc:spChg chg="mod">
          <ac:chgData name="Kolakowski, Artur" userId="9c34c8cc-b1df-44f6-bea5-dcf7a54ee35f" providerId="ADAL" clId="{3840EB45-74CA-49F5-8548-3DE287019A31}" dt="2022-12-08T10:51:29.592" v="12708" actId="790"/>
          <ac:spMkLst>
            <pc:docMk/>
            <pc:sldMk cId="2351809989" sldId="486"/>
            <ac:spMk id="5762" creationId="{4AC1BB49-2423-4317-BDBC-3CD1C0408FC2}"/>
          </ac:spMkLst>
        </pc:spChg>
        <pc:spChg chg="mod">
          <ac:chgData name="Kolakowski, Artur" userId="9c34c8cc-b1df-44f6-bea5-dcf7a54ee35f" providerId="ADAL" clId="{3840EB45-74CA-49F5-8548-3DE287019A31}" dt="2022-12-08T10:51:29.593" v="12709" actId="790"/>
          <ac:spMkLst>
            <pc:docMk/>
            <pc:sldMk cId="2351809989" sldId="486"/>
            <ac:spMk id="5763" creationId="{F8158F60-E32B-4D18-B7E7-114E564D8F87}"/>
          </ac:spMkLst>
        </pc:spChg>
        <pc:spChg chg="mod">
          <ac:chgData name="Kolakowski, Artur" userId="9c34c8cc-b1df-44f6-bea5-dcf7a54ee35f" providerId="ADAL" clId="{3840EB45-74CA-49F5-8548-3DE287019A31}" dt="2022-12-08T10:51:29.594" v="12710" actId="790"/>
          <ac:spMkLst>
            <pc:docMk/>
            <pc:sldMk cId="2351809989" sldId="486"/>
            <ac:spMk id="5764" creationId="{BFA41B99-C4FC-49FF-8F97-A9BEC0FC27A7}"/>
          </ac:spMkLst>
        </pc:spChg>
        <pc:spChg chg="mod">
          <ac:chgData name="Kolakowski, Artur" userId="9c34c8cc-b1df-44f6-bea5-dcf7a54ee35f" providerId="ADAL" clId="{3840EB45-74CA-49F5-8548-3DE287019A31}" dt="2022-12-08T10:51:29.594" v="12711" actId="790"/>
          <ac:spMkLst>
            <pc:docMk/>
            <pc:sldMk cId="2351809989" sldId="486"/>
            <ac:spMk id="5765" creationId="{44AD3309-0857-432A-BAE5-DC2FB45E52DF}"/>
          </ac:spMkLst>
        </pc:spChg>
        <pc:spChg chg="mod">
          <ac:chgData name="Kolakowski, Artur" userId="9c34c8cc-b1df-44f6-bea5-dcf7a54ee35f" providerId="ADAL" clId="{3840EB45-74CA-49F5-8548-3DE287019A31}" dt="2022-12-08T10:51:29.595" v="12712" actId="790"/>
          <ac:spMkLst>
            <pc:docMk/>
            <pc:sldMk cId="2351809989" sldId="486"/>
            <ac:spMk id="5766" creationId="{01861D10-5316-4C4E-A640-2F7EF8DAA8DC}"/>
          </ac:spMkLst>
        </pc:spChg>
        <pc:spChg chg="mod">
          <ac:chgData name="Kolakowski, Artur" userId="9c34c8cc-b1df-44f6-bea5-dcf7a54ee35f" providerId="ADAL" clId="{3840EB45-74CA-49F5-8548-3DE287019A31}" dt="2022-12-08T10:51:29.596" v="12713" actId="790"/>
          <ac:spMkLst>
            <pc:docMk/>
            <pc:sldMk cId="2351809989" sldId="486"/>
            <ac:spMk id="5767" creationId="{26B51C5F-C229-44C5-B9A1-F6EAA35ED868}"/>
          </ac:spMkLst>
        </pc:spChg>
        <pc:spChg chg="mod">
          <ac:chgData name="Kolakowski, Artur" userId="9c34c8cc-b1df-44f6-bea5-dcf7a54ee35f" providerId="ADAL" clId="{3840EB45-74CA-49F5-8548-3DE287019A31}" dt="2022-12-08T10:51:29.597" v="12714" actId="790"/>
          <ac:spMkLst>
            <pc:docMk/>
            <pc:sldMk cId="2351809989" sldId="486"/>
            <ac:spMk id="5768" creationId="{C3839338-3397-48E8-AC5B-5C708EB02D28}"/>
          </ac:spMkLst>
        </pc:spChg>
        <pc:spChg chg="mod">
          <ac:chgData name="Kolakowski, Artur" userId="9c34c8cc-b1df-44f6-bea5-dcf7a54ee35f" providerId="ADAL" clId="{3840EB45-74CA-49F5-8548-3DE287019A31}" dt="2022-12-08T10:51:29.598" v="12715" actId="790"/>
          <ac:spMkLst>
            <pc:docMk/>
            <pc:sldMk cId="2351809989" sldId="486"/>
            <ac:spMk id="5769" creationId="{F90FEAE7-9B6C-49F1-B910-484239B9E3B4}"/>
          </ac:spMkLst>
        </pc:spChg>
        <pc:spChg chg="mod">
          <ac:chgData name="Kolakowski, Artur" userId="9c34c8cc-b1df-44f6-bea5-dcf7a54ee35f" providerId="ADAL" clId="{3840EB45-74CA-49F5-8548-3DE287019A31}" dt="2022-12-08T10:51:29.598" v="12716" actId="790"/>
          <ac:spMkLst>
            <pc:docMk/>
            <pc:sldMk cId="2351809989" sldId="486"/>
            <ac:spMk id="5770" creationId="{6DC6AA4D-C992-41FB-AE8B-42266E0EB979}"/>
          </ac:spMkLst>
        </pc:spChg>
        <pc:spChg chg="mod">
          <ac:chgData name="Kolakowski, Artur" userId="9c34c8cc-b1df-44f6-bea5-dcf7a54ee35f" providerId="ADAL" clId="{3840EB45-74CA-49F5-8548-3DE287019A31}" dt="2022-12-08T10:51:29.599" v="12717" actId="790"/>
          <ac:spMkLst>
            <pc:docMk/>
            <pc:sldMk cId="2351809989" sldId="486"/>
            <ac:spMk id="5771" creationId="{7A4E029E-CFC7-4C30-8F1E-99F7284B9884}"/>
          </ac:spMkLst>
        </pc:spChg>
        <pc:spChg chg="mod">
          <ac:chgData name="Kolakowski, Artur" userId="9c34c8cc-b1df-44f6-bea5-dcf7a54ee35f" providerId="ADAL" clId="{3840EB45-74CA-49F5-8548-3DE287019A31}" dt="2022-12-08T10:51:29.600" v="12718" actId="790"/>
          <ac:spMkLst>
            <pc:docMk/>
            <pc:sldMk cId="2351809989" sldId="486"/>
            <ac:spMk id="5772" creationId="{91618DC9-C5A7-426B-9EB1-3FE063A2C797}"/>
          </ac:spMkLst>
        </pc:spChg>
        <pc:spChg chg="mod">
          <ac:chgData name="Kolakowski, Artur" userId="9c34c8cc-b1df-44f6-bea5-dcf7a54ee35f" providerId="ADAL" clId="{3840EB45-74CA-49F5-8548-3DE287019A31}" dt="2022-12-08T10:51:29.601" v="12719" actId="790"/>
          <ac:spMkLst>
            <pc:docMk/>
            <pc:sldMk cId="2351809989" sldId="486"/>
            <ac:spMk id="5773" creationId="{E46A7C03-712B-49E0-880B-67FBAC43FDBE}"/>
          </ac:spMkLst>
        </pc:spChg>
        <pc:spChg chg="mod">
          <ac:chgData name="Kolakowski, Artur" userId="9c34c8cc-b1df-44f6-bea5-dcf7a54ee35f" providerId="ADAL" clId="{3840EB45-74CA-49F5-8548-3DE287019A31}" dt="2022-12-08T10:51:29.603" v="12720" actId="790"/>
          <ac:spMkLst>
            <pc:docMk/>
            <pc:sldMk cId="2351809989" sldId="486"/>
            <ac:spMk id="5774" creationId="{FC310FF0-784D-460D-AD04-774E37C20E12}"/>
          </ac:spMkLst>
        </pc:spChg>
        <pc:spChg chg="mod">
          <ac:chgData name="Kolakowski, Artur" userId="9c34c8cc-b1df-44f6-bea5-dcf7a54ee35f" providerId="ADAL" clId="{3840EB45-74CA-49F5-8548-3DE287019A31}" dt="2022-12-08T10:51:29.604" v="12721" actId="790"/>
          <ac:spMkLst>
            <pc:docMk/>
            <pc:sldMk cId="2351809989" sldId="486"/>
            <ac:spMk id="5775" creationId="{AFD6BD68-BF61-4FE3-BCA3-30C1AEB01AE0}"/>
          </ac:spMkLst>
        </pc:spChg>
        <pc:spChg chg="mod">
          <ac:chgData name="Kolakowski, Artur" userId="9c34c8cc-b1df-44f6-bea5-dcf7a54ee35f" providerId="ADAL" clId="{3840EB45-74CA-49F5-8548-3DE287019A31}" dt="2022-12-08T10:51:29.605" v="12722" actId="790"/>
          <ac:spMkLst>
            <pc:docMk/>
            <pc:sldMk cId="2351809989" sldId="486"/>
            <ac:spMk id="5776" creationId="{58BB8B73-4995-48EA-8F9F-6CC469378C3E}"/>
          </ac:spMkLst>
        </pc:spChg>
        <pc:spChg chg="mod">
          <ac:chgData name="Kolakowski, Artur" userId="9c34c8cc-b1df-44f6-bea5-dcf7a54ee35f" providerId="ADAL" clId="{3840EB45-74CA-49F5-8548-3DE287019A31}" dt="2022-12-08T10:51:29.606" v="12723" actId="790"/>
          <ac:spMkLst>
            <pc:docMk/>
            <pc:sldMk cId="2351809989" sldId="486"/>
            <ac:spMk id="5777" creationId="{0759B2FF-49BC-4D93-9740-856C89162438}"/>
          </ac:spMkLst>
        </pc:spChg>
        <pc:spChg chg="mod">
          <ac:chgData name="Kolakowski, Artur" userId="9c34c8cc-b1df-44f6-bea5-dcf7a54ee35f" providerId="ADAL" clId="{3840EB45-74CA-49F5-8548-3DE287019A31}" dt="2022-12-08T10:51:29.606" v="12724" actId="790"/>
          <ac:spMkLst>
            <pc:docMk/>
            <pc:sldMk cId="2351809989" sldId="486"/>
            <ac:spMk id="5778" creationId="{998DDFD5-C724-46A8-BDF4-46F6FB627E81}"/>
          </ac:spMkLst>
        </pc:spChg>
        <pc:spChg chg="mod">
          <ac:chgData name="Kolakowski, Artur" userId="9c34c8cc-b1df-44f6-bea5-dcf7a54ee35f" providerId="ADAL" clId="{3840EB45-74CA-49F5-8548-3DE287019A31}" dt="2022-12-08T10:51:29.607" v="12725" actId="790"/>
          <ac:spMkLst>
            <pc:docMk/>
            <pc:sldMk cId="2351809989" sldId="486"/>
            <ac:spMk id="5779" creationId="{E7790AE9-E3B0-4C67-89B3-81D5B67C15BA}"/>
          </ac:spMkLst>
        </pc:spChg>
        <pc:spChg chg="mod">
          <ac:chgData name="Kolakowski, Artur" userId="9c34c8cc-b1df-44f6-bea5-dcf7a54ee35f" providerId="ADAL" clId="{3840EB45-74CA-49F5-8548-3DE287019A31}" dt="2022-12-08T10:51:29.608" v="12726" actId="790"/>
          <ac:spMkLst>
            <pc:docMk/>
            <pc:sldMk cId="2351809989" sldId="486"/>
            <ac:spMk id="5780" creationId="{3D0960E0-4AF5-47A3-B2ED-EB3C4791D4F8}"/>
          </ac:spMkLst>
        </pc:spChg>
        <pc:spChg chg="mod">
          <ac:chgData name="Kolakowski, Artur" userId="9c34c8cc-b1df-44f6-bea5-dcf7a54ee35f" providerId="ADAL" clId="{3840EB45-74CA-49F5-8548-3DE287019A31}" dt="2022-12-08T10:51:29.609" v="12727" actId="790"/>
          <ac:spMkLst>
            <pc:docMk/>
            <pc:sldMk cId="2351809989" sldId="486"/>
            <ac:spMk id="5781" creationId="{D7038D56-1942-4606-B958-0AC2E1814DEE}"/>
          </ac:spMkLst>
        </pc:spChg>
        <pc:spChg chg="mod">
          <ac:chgData name="Kolakowski, Artur" userId="9c34c8cc-b1df-44f6-bea5-dcf7a54ee35f" providerId="ADAL" clId="{3840EB45-74CA-49F5-8548-3DE287019A31}" dt="2022-12-08T10:51:29.610" v="12728" actId="790"/>
          <ac:spMkLst>
            <pc:docMk/>
            <pc:sldMk cId="2351809989" sldId="486"/>
            <ac:spMk id="5782" creationId="{AB2E9F2C-A343-4C3E-893D-250C0DD25D01}"/>
          </ac:spMkLst>
        </pc:spChg>
        <pc:spChg chg="mod">
          <ac:chgData name="Kolakowski, Artur" userId="9c34c8cc-b1df-44f6-bea5-dcf7a54ee35f" providerId="ADAL" clId="{3840EB45-74CA-49F5-8548-3DE287019A31}" dt="2022-12-08T10:51:29.611" v="12729" actId="790"/>
          <ac:spMkLst>
            <pc:docMk/>
            <pc:sldMk cId="2351809989" sldId="486"/>
            <ac:spMk id="5783" creationId="{8FC1FACA-BBCA-46B2-BBEA-D5C067B12BCA}"/>
          </ac:spMkLst>
        </pc:spChg>
        <pc:spChg chg="mod">
          <ac:chgData name="Kolakowski, Artur" userId="9c34c8cc-b1df-44f6-bea5-dcf7a54ee35f" providerId="ADAL" clId="{3840EB45-74CA-49F5-8548-3DE287019A31}" dt="2022-12-08T10:51:29.611" v="12730" actId="790"/>
          <ac:spMkLst>
            <pc:docMk/>
            <pc:sldMk cId="2351809989" sldId="486"/>
            <ac:spMk id="5784" creationId="{C724FA57-64CD-4DCB-BFE0-74E81D6BCEDF}"/>
          </ac:spMkLst>
        </pc:spChg>
        <pc:spChg chg="mod">
          <ac:chgData name="Kolakowski, Artur" userId="9c34c8cc-b1df-44f6-bea5-dcf7a54ee35f" providerId="ADAL" clId="{3840EB45-74CA-49F5-8548-3DE287019A31}" dt="2022-12-08T10:51:29.612" v="12731" actId="790"/>
          <ac:spMkLst>
            <pc:docMk/>
            <pc:sldMk cId="2351809989" sldId="486"/>
            <ac:spMk id="5785" creationId="{684F0713-5D0A-4D11-87FD-9ADCAC241BC5}"/>
          </ac:spMkLst>
        </pc:spChg>
        <pc:spChg chg="mod">
          <ac:chgData name="Kolakowski, Artur" userId="9c34c8cc-b1df-44f6-bea5-dcf7a54ee35f" providerId="ADAL" clId="{3840EB45-74CA-49F5-8548-3DE287019A31}" dt="2022-12-08T10:51:29.613" v="12732" actId="790"/>
          <ac:spMkLst>
            <pc:docMk/>
            <pc:sldMk cId="2351809989" sldId="486"/>
            <ac:spMk id="5786" creationId="{A74FE3D3-1A82-463D-A7B3-1CE5D35CCE11}"/>
          </ac:spMkLst>
        </pc:spChg>
        <pc:spChg chg="mod">
          <ac:chgData name="Kolakowski, Artur" userId="9c34c8cc-b1df-44f6-bea5-dcf7a54ee35f" providerId="ADAL" clId="{3840EB45-74CA-49F5-8548-3DE287019A31}" dt="2022-12-08T10:51:29.614" v="12733" actId="790"/>
          <ac:spMkLst>
            <pc:docMk/>
            <pc:sldMk cId="2351809989" sldId="486"/>
            <ac:spMk id="5787" creationId="{2D7531CB-508F-4AB9-AA69-5FD13F632300}"/>
          </ac:spMkLst>
        </pc:spChg>
        <pc:spChg chg="mod">
          <ac:chgData name="Kolakowski, Artur" userId="9c34c8cc-b1df-44f6-bea5-dcf7a54ee35f" providerId="ADAL" clId="{3840EB45-74CA-49F5-8548-3DE287019A31}" dt="2022-12-08T10:51:29.616" v="12734" actId="790"/>
          <ac:spMkLst>
            <pc:docMk/>
            <pc:sldMk cId="2351809989" sldId="486"/>
            <ac:spMk id="5788" creationId="{615D4351-B11A-443F-A8ED-F505795B2923}"/>
          </ac:spMkLst>
        </pc:spChg>
        <pc:spChg chg="mod">
          <ac:chgData name="Kolakowski, Artur" userId="9c34c8cc-b1df-44f6-bea5-dcf7a54ee35f" providerId="ADAL" clId="{3840EB45-74CA-49F5-8548-3DE287019A31}" dt="2022-12-08T10:51:29.616" v="12735" actId="790"/>
          <ac:spMkLst>
            <pc:docMk/>
            <pc:sldMk cId="2351809989" sldId="486"/>
            <ac:spMk id="5789" creationId="{D95760B1-CBD1-4737-9EC4-46C3523C0441}"/>
          </ac:spMkLst>
        </pc:spChg>
        <pc:spChg chg="mod">
          <ac:chgData name="Kolakowski, Artur" userId="9c34c8cc-b1df-44f6-bea5-dcf7a54ee35f" providerId="ADAL" clId="{3840EB45-74CA-49F5-8548-3DE287019A31}" dt="2022-12-08T10:51:29.618" v="12736" actId="790"/>
          <ac:spMkLst>
            <pc:docMk/>
            <pc:sldMk cId="2351809989" sldId="486"/>
            <ac:spMk id="5790" creationId="{5A4C696F-2604-4F37-8C42-E3529CDD6833}"/>
          </ac:spMkLst>
        </pc:spChg>
        <pc:spChg chg="mod">
          <ac:chgData name="Kolakowski, Artur" userId="9c34c8cc-b1df-44f6-bea5-dcf7a54ee35f" providerId="ADAL" clId="{3840EB45-74CA-49F5-8548-3DE287019A31}" dt="2022-12-08T10:51:29.619" v="12737" actId="790"/>
          <ac:spMkLst>
            <pc:docMk/>
            <pc:sldMk cId="2351809989" sldId="486"/>
            <ac:spMk id="5791" creationId="{7E8F3434-4AB1-49A3-BF7A-2ED16E4143C8}"/>
          </ac:spMkLst>
        </pc:spChg>
        <pc:spChg chg="mod">
          <ac:chgData name="Kolakowski, Artur" userId="9c34c8cc-b1df-44f6-bea5-dcf7a54ee35f" providerId="ADAL" clId="{3840EB45-74CA-49F5-8548-3DE287019A31}" dt="2022-12-08T10:51:29.620" v="12738" actId="790"/>
          <ac:spMkLst>
            <pc:docMk/>
            <pc:sldMk cId="2351809989" sldId="486"/>
            <ac:spMk id="5792" creationId="{F5F2936C-745D-4693-9DF5-362ED2356B1A}"/>
          </ac:spMkLst>
        </pc:spChg>
        <pc:spChg chg="mod">
          <ac:chgData name="Kolakowski, Artur" userId="9c34c8cc-b1df-44f6-bea5-dcf7a54ee35f" providerId="ADAL" clId="{3840EB45-74CA-49F5-8548-3DE287019A31}" dt="2022-12-08T10:51:29.621" v="12739" actId="790"/>
          <ac:spMkLst>
            <pc:docMk/>
            <pc:sldMk cId="2351809989" sldId="486"/>
            <ac:spMk id="5793" creationId="{B7F18C5D-0A46-4F06-9DA6-8BCD7C24020F}"/>
          </ac:spMkLst>
        </pc:spChg>
        <pc:spChg chg="mod">
          <ac:chgData name="Kolakowski, Artur" userId="9c34c8cc-b1df-44f6-bea5-dcf7a54ee35f" providerId="ADAL" clId="{3840EB45-74CA-49F5-8548-3DE287019A31}" dt="2022-12-08T10:51:29.622" v="12740" actId="790"/>
          <ac:spMkLst>
            <pc:docMk/>
            <pc:sldMk cId="2351809989" sldId="486"/>
            <ac:spMk id="5794" creationId="{52CF6093-6772-4B41-8B0A-D0D8CDC2CF33}"/>
          </ac:spMkLst>
        </pc:spChg>
        <pc:spChg chg="mod">
          <ac:chgData name="Kolakowski, Artur" userId="9c34c8cc-b1df-44f6-bea5-dcf7a54ee35f" providerId="ADAL" clId="{3840EB45-74CA-49F5-8548-3DE287019A31}" dt="2022-12-08T10:51:29.623" v="12741" actId="790"/>
          <ac:spMkLst>
            <pc:docMk/>
            <pc:sldMk cId="2351809989" sldId="486"/>
            <ac:spMk id="5795" creationId="{EC74570F-D5A6-4B92-970C-1F62C7514433}"/>
          </ac:spMkLst>
        </pc:spChg>
        <pc:spChg chg="mod">
          <ac:chgData name="Kolakowski, Artur" userId="9c34c8cc-b1df-44f6-bea5-dcf7a54ee35f" providerId="ADAL" clId="{3840EB45-74CA-49F5-8548-3DE287019A31}" dt="2022-12-08T10:51:29.624" v="12742" actId="790"/>
          <ac:spMkLst>
            <pc:docMk/>
            <pc:sldMk cId="2351809989" sldId="486"/>
            <ac:spMk id="5796" creationId="{5784EED3-4CC9-4424-BA33-A136EF385AA2}"/>
          </ac:spMkLst>
        </pc:spChg>
        <pc:spChg chg="mod">
          <ac:chgData name="Kolakowski, Artur" userId="9c34c8cc-b1df-44f6-bea5-dcf7a54ee35f" providerId="ADAL" clId="{3840EB45-74CA-49F5-8548-3DE287019A31}" dt="2022-12-08T10:51:29.625" v="12743" actId="790"/>
          <ac:spMkLst>
            <pc:docMk/>
            <pc:sldMk cId="2351809989" sldId="486"/>
            <ac:spMk id="5797" creationId="{7392C4D3-6358-4657-B71C-7FE78AC0E72D}"/>
          </ac:spMkLst>
        </pc:spChg>
        <pc:spChg chg="mod">
          <ac:chgData name="Kolakowski, Artur" userId="9c34c8cc-b1df-44f6-bea5-dcf7a54ee35f" providerId="ADAL" clId="{3840EB45-74CA-49F5-8548-3DE287019A31}" dt="2022-12-08T10:51:29.626" v="12744" actId="790"/>
          <ac:spMkLst>
            <pc:docMk/>
            <pc:sldMk cId="2351809989" sldId="486"/>
            <ac:spMk id="5798" creationId="{67E7B0D5-3725-4459-ABAC-FA3BCFBA3F0B}"/>
          </ac:spMkLst>
        </pc:spChg>
        <pc:spChg chg="mod">
          <ac:chgData name="Kolakowski, Artur" userId="9c34c8cc-b1df-44f6-bea5-dcf7a54ee35f" providerId="ADAL" clId="{3840EB45-74CA-49F5-8548-3DE287019A31}" dt="2022-12-08T10:51:29.626" v="12745" actId="790"/>
          <ac:spMkLst>
            <pc:docMk/>
            <pc:sldMk cId="2351809989" sldId="486"/>
            <ac:spMk id="5799" creationId="{BF5DC6D7-FDFB-4880-BE09-5829DD86EBB5}"/>
          </ac:spMkLst>
        </pc:spChg>
        <pc:spChg chg="mod">
          <ac:chgData name="Kolakowski, Artur" userId="9c34c8cc-b1df-44f6-bea5-dcf7a54ee35f" providerId="ADAL" clId="{3840EB45-74CA-49F5-8548-3DE287019A31}" dt="2022-12-08T10:51:29.628" v="12746" actId="790"/>
          <ac:spMkLst>
            <pc:docMk/>
            <pc:sldMk cId="2351809989" sldId="486"/>
            <ac:spMk id="5800" creationId="{EA963AF3-1528-4413-9F24-B6AD0140FF1B}"/>
          </ac:spMkLst>
        </pc:spChg>
        <pc:spChg chg="mod">
          <ac:chgData name="Kolakowski, Artur" userId="9c34c8cc-b1df-44f6-bea5-dcf7a54ee35f" providerId="ADAL" clId="{3840EB45-74CA-49F5-8548-3DE287019A31}" dt="2022-12-08T10:51:29.629" v="12747" actId="790"/>
          <ac:spMkLst>
            <pc:docMk/>
            <pc:sldMk cId="2351809989" sldId="486"/>
            <ac:spMk id="5801" creationId="{1AAA954E-0A11-4DFD-AF27-0AB019AE38B3}"/>
          </ac:spMkLst>
        </pc:spChg>
        <pc:spChg chg="mod">
          <ac:chgData name="Kolakowski, Artur" userId="9c34c8cc-b1df-44f6-bea5-dcf7a54ee35f" providerId="ADAL" clId="{3840EB45-74CA-49F5-8548-3DE287019A31}" dt="2022-12-08T10:51:29.631" v="12748" actId="790"/>
          <ac:spMkLst>
            <pc:docMk/>
            <pc:sldMk cId="2351809989" sldId="486"/>
            <ac:spMk id="5802" creationId="{C9891E71-2660-44B2-8780-22034C275BE4}"/>
          </ac:spMkLst>
        </pc:spChg>
        <pc:spChg chg="mod">
          <ac:chgData name="Kolakowski, Artur" userId="9c34c8cc-b1df-44f6-bea5-dcf7a54ee35f" providerId="ADAL" clId="{3840EB45-74CA-49F5-8548-3DE287019A31}" dt="2022-12-08T10:51:29.632" v="12749" actId="790"/>
          <ac:spMkLst>
            <pc:docMk/>
            <pc:sldMk cId="2351809989" sldId="486"/>
            <ac:spMk id="5803" creationId="{AD917400-ED02-4596-B26B-88387A9DE715}"/>
          </ac:spMkLst>
        </pc:spChg>
        <pc:spChg chg="mod">
          <ac:chgData name="Kolakowski, Artur" userId="9c34c8cc-b1df-44f6-bea5-dcf7a54ee35f" providerId="ADAL" clId="{3840EB45-74CA-49F5-8548-3DE287019A31}" dt="2022-12-08T10:51:29.634" v="12750" actId="790"/>
          <ac:spMkLst>
            <pc:docMk/>
            <pc:sldMk cId="2351809989" sldId="486"/>
            <ac:spMk id="5804" creationId="{8C8C2BA4-F1F3-431E-9EA9-F345322A1C6C}"/>
          </ac:spMkLst>
        </pc:spChg>
        <pc:spChg chg="mod">
          <ac:chgData name="Kolakowski, Artur" userId="9c34c8cc-b1df-44f6-bea5-dcf7a54ee35f" providerId="ADAL" clId="{3840EB45-74CA-49F5-8548-3DE287019A31}" dt="2022-12-08T10:51:29.635" v="12751" actId="790"/>
          <ac:spMkLst>
            <pc:docMk/>
            <pc:sldMk cId="2351809989" sldId="486"/>
            <ac:spMk id="5805" creationId="{EC85636E-3F22-4DD9-AA13-CF92A396019B}"/>
          </ac:spMkLst>
        </pc:spChg>
        <pc:spChg chg="mod">
          <ac:chgData name="Kolakowski, Artur" userId="9c34c8cc-b1df-44f6-bea5-dcf7a54ee35f" providerId="ADAL" clId="{3840EB45-74CA-49F5-8548-3DE287019A31}" dt="2022-12-08T10:51:29.635" v="12752" actId="790"/>
          <ac:spMkLst>
            <pc:docMk/>
            <pc:sldMk cId="2351809989" sldId="486"/>
            <ac:spMk id="5806" creationId="{D7A5D896-0FED-4395-9D75-350D56E4DAF4}"/>
          </ac:spMkLst>
        </pc:spChg>
        <pc:spChg chg="mod">
          <ac:chgData name="Kolakowski, Artur" userId="9c34c8cc-b1df-44f6-bea5-dcf7a54ee35f" providerId="ADAL" clId="{3840EB45-74CA-49F5-8548-3DE287019A31}" dt="2022-12-08T10:51:29.636" v="12753" actId="790"/>
          <ac:spMkLst>
            <pc:docMk/>
            <pc:sldMk cId="2351809989" sldId="486"/>
            <ac:spMk id="5807" creationId="{26FD3A5F-8E45-4791-8165-56FBEADE3A7C}"/>
          </ac:spMkLst>
        </pc:spChg>
        <pc:spChg chg="mod">
          <ac:chgData name="Kolakowski, Artur" userId="9c34c8cc-b1df-44f6-bea5-dcf7a54ee35f" providerId="ADAL" clId="{3840EB45-74CA-49F5-8548-3DE287019A31}" dt="2022-12-08T10:51:29.636" v="12754" actId="790"/>
          <ac:spMkLst>
            <pc:docMk/>
            <pc:sldMk cId="2351809989" sldId="486"/>
            <ac:spMk id="5808" creationId="{48FF93C2-8AEF-4615-A3F4-7D98EC2FE1CB}"/>
          </ac:spMkLst>
        </pc:spChg>
        <pc:spChg chg="mod">
          <ac:chgData name="Kolakowski, Artur" userId="9c34c8cc-b1df-44f6-bea5-dcf7a54ee35f" providerId="ADAL" clId="{3840EB45-74CA-49F5-8548-3DE287019A31}" dt="2022-12-08T10:51:29.637" v="12755" actId="790"/>
          <ac:spMkLst>
            <pc:docMk/>
            <pc:sldMk cId="2351809989" sldId="486"/>
            <ac:spMk id="5809" creationId="{2A6AA8BB-026F-4A43-92E0-BA824137A08E}"/>
          </ac:spMkLst>
        </pc:spChg>
        <pc:spChg chg="mod">
          <ac:chgData name="Kolakowski, Artur" userId="9c34c8cc-b1df-44f6-bea5-dcf7a54ee35f" providerId="ADAL" clId="{3840EB45-74CA-49F5-8548-3DE287019A31}" dt="2022-12-08T10:51:29.638" v="12756" actId="790"/>
          <ac:spMkLst>
            <pc:docMk/>
            <pc:sldMk cId="2351809989" sldId="486"/>
            <ac:spMk id="5810" creationId="{2E6054EA-3F57-4531-868A-D7206010EEFB}"/>
          </ac:spMkLst>
        </pc:spChg>
        <pc:spChg chg="mod">
          <ac:chgData name="Kolakowski, Artur" userId="9c34c8cc-b1df-44f6-bea5-dcf7a54ee35f" providerId="ADAL" clId="{3840EB45-74CA-49F5-8548-3DE287019A31}" dt="2022-12-08T10:51:29.640" v="12757" actId="790"/>
          <ac:spMkLst>
            <pc:docMk/>
            <pc:sldMk cId="2351809989" sldId="486"/>
            <ac:spMk id="5811" creationId="{A407AFD5-5278-402F-A75F-88F710420A2A}"/>
          </ac:spMkLst>
        </pc:spChg>
        <pc:spChg chg="mod">
          <ac:chgData name="Kolakowski, Artur" userId="9c34c8cc-b1df-44f6-bea5-dcf7a54ee35f" providerId="ADAL" clId="{3840EB45-74CA-49F5-8548-3DE287019A31}" dt="2022-12-08T10:51:29.641" v="12758" actId="790"/>
          <ac:spMkLst>
            <pc:docMk/>
            <pc:sldMk cId="2351809989" sldId="486"/>
            <ac:spMk id="5812" creationId="{87305AA5-45B6-460B-AC80-E3B8667D6070}"/>
          </ac:spMkLst>
        </pc:spChg>
        <pc:spChg chg="mod">
          <ac:chgData name="Kolakowski, Artur" userId="9c34c8cc-b1df-44f6-bea5-dcf7a54ee35f" providerId="ADAL" clId="{3840EB45-74CA-49F5-8548-3DE287019A31}" dt="2022-12-08T10:51:29.641" v="12759" actId="790"/>
          <ac:spMkLst>
            <pc:docMk/>
            <pc:sldMk cId="2351809989" sldId="486"/>
            <ac:spMk id="5813" creationId="{97DD108A-4B25-4AEE-AFE1-2037481BBC61}"/>
          </ac:spMkLst>
        </pc:spChg>
        <pc:spChg chg="mod">
          <ac:chgData name="Kolakowski, Artur" userId="9c34c8cc-b1df-44f6-bea5-dcf7a54ee35f" providerId="ADAL" clId="{3840EB45-74CA-49F5-8548-3DE287019A31}" dt="2022-12-08T10:51:29.642" v="12760" actId="790"/>
          <ac:spMkLst>
            <pc:docMk/>
            <pc:sldMk cId="2351809989" sldId="486"/>
            <ac:spMk id="5814" creationId="{AEEA1B55-DFF0-4F8E-BA2A-0CFC7D8EAFBA}"/>
          </ac:spMkLst>
        </pc:spChg>
        <pc:spChg chg="mod">
          <ac:chgData name="Kolakowski, Artur" userId="9c34c8cc-b1df-44f6-bea5-dcf7a54ee35f" providerId="ADAL" clId="{3840EB45-74CA-49F5-8548-3DE287019A31}" dt="2022-12-08T10:51:29.643" v="12761" actId="790"/>
          <ac:spMkLst>
            <pc:docMk/>
            <pc:sldMk cId="2351809989" sldId="486"/>
            <ac:spMk id="5815" creationId="{C3F4FBA9-E53B-4C9F-A572-CB74F2CE8503}"/>
          </ac:spMkLst>
        </pc:spChg>
        <pc:spChg chg="mod">
          <ac:chgData name="Kolakowski, Artur" userId="9c34c8cc-b1df-44f6-bea5-dcf7a54ee35f" providerId="ADAL" clId="{3840EB45-74CA-49F5-8548-3DE287019A31}" dt="2022-12-08T10:51:29.644" v="12762" actId="790"/>
          <ac:spMkLst>
            <pc:docMk/>
            <pc:sldMk cId="2351809989" sldId="486"/>
            <ac:spMk id="5816" creationId="{A264486F-8651-49AB-AD53-93F6BF22AC8A}"/>
          </ac:spMkLst>
        </pc:spChg>
        <pc:spChg chg="mod">
          <ac:chgData name="Kolakowski, Artur" userId="9c34c8cc-b1df-44f6-bea5-dcf7a54ee35f" providerId="ADAL" clId="{3840EB45-74CA-49F5-8548-3DE287019A31}" dt="2022-12-08T10:51:29.645" v="12763" actId="790"/>
          <ac:spMkLst>
            <pc:docMk/>
            <pc:sldMk cId="2351809989" sldId="486"/>
            <ac:spMk id="5817" creationId="{A3FD261C-DB63-4237-AF46-A063981F69F6}"/>
          </ac:spMkLst>
        </pc:spChg>
        <pc:spChg chg="mod">
          <ac:chgData name="Kolakowski, Artur" userId="9c34c8cc-b1df-44f6-bea5-dcf7a54ee35f" providerId="ADAL" clId="{3840EB45-74CA-49F5-8548-3DE287019A31}" dt="2022-12-08T10:51:29.645" v="12764" actId="790"/>
          <ac:spMkLst>
            <pc:docMk/>
            <pc:sldMk cId="2351809989" sldId="486"/>
            <ac:spMk id="5818" creationId="{D210AD50-896E-4D47-B7A0-737C876E8659}"/>
          </ac:spMkLst>
        </pc:spChg>
        <pc:spChg chg="mod">
          <ac:chgData name="Kolakowski, Artur" userId="9c34c8cc-b1df-44f6-bea5-dcf7a54ee35f" providerId="ADAL" clId="{3840EB45-74CA-49F5-8548-3DE287019A31}" dt="2022-12-08T10:51:29.646" v="12765" actId="790"/>
          <ac:spMkLst>
            <pc:docMk/>
            <pc:sldMk cId="2351809989" sldId="486"/>
            <ac:spMk id="5819" creationId="{FB976DA5-D4CD-4DB0-9B29-7C3B17C07C57}"/>
          </ac:spMkLst>
        </pc:spChg>
        <pc:spChg chg="mod">
          <ac:chgData name="Kolakowski, Artur" userId="9c34c8cc-b1df-44f6-bea5-dcf7a54ee35f" providerId="ADAL" clId="{3840EB45-74CA-49F5-8548-3DE287019A31}" dt="2022-12-08T10:51:29.646" v="12766" actId="790"/>
          <ac:spMkLst>
            <pc:docMk/>
            <pc:sldMk cId="2351809989" sldId="486"/>
            <ac:spMk id="5820" creationId="{3B204B18-A866-49EB-9ED2-E70888E1DAEF}"/>
          </ac:spMkLst>
        </pc:spChg>
        <pc:spChg chg="mod">
          <ac:chgData name="Kolakowski, Artur" userId="9c34c8cc-b1df-44f6-bea5-dcf7a54ee35f" providerId="ADAL" clId="{3840EB45-74CA-49F5-8548-3DE287019A31}" dt="2022-12-08T10:51:29.649" v="12767" actId="790"/>
          <ac:spMkLst>
            <pc:docMk/>
            <pc:sldMk cId="2351809989" sldId="486"/>
            <ac:spMk id="5821" creationId="{CC49591A-D462-4C75-90AF-6BEE9251FFB9}"/>
          </ac:spMkLst>
        </pc:spChg>
        <pc:spChg chg="mod">
          <ac:chgData name="Kolakowski, Artur" userId="9c34c8cc-b1df-44f6-bea5-dcf7a54ee35f" providerId="ADAL" clId="{3840EB45-74CA-49F5-8548-3DE287019A31}" dt="2022-12-08T10:51:29.650" v="12768" actId="790"/>
          <ac:spMkLst>
            <pc:docMk/>
            <pc:sldMk cId="2351809989" sldId="486"/>
            <ac:spMk id="5822" creationId="{9EBE8D01-4704-48A7-BEE2-03140353454A}"/>
          </ac:spMkLst>
        </pc:spChg>
        <pc:spChg chg="mod">
          <ac:chgData name="Kolakowski, Artur" userId="9c34c8cc-b1df-44f6-bea5-dcf7a54ee35f" providerId="ADAL" clId="{3840EB45-74CA-49F5-8548-3DE287019A31}" dt="2022-12-08T10:51:29.651" v="12769" actId="790"/>
          <ac:spMkLst>
            <pc:docMk/>
            <pc:sldMk cId="2351809989" sldId="486"/>
            <ac:spMk id="5823" creationId="{DACE383E-A9BA-4137-8EFE-88ECEC4F8BCF}"/>
          </ac:spMkLst>
        </pc:spChg>
        <pc:spChg chg="mod">
          <ac:chgData name="Kolakowski, Artur" userId="9c34c8cc-b1df-44f6-bea5-dcf7a54ee35f" providerId="ADAL" clId="{3840EB45-74CA-49F5-8548-3DE287019A31}" dt="2022-12-08T10:51:29.652" v="12770" actId="790"/>
          <ac:spMkLst>
            <pc:docMk/>
            <pc:sldMk cId="2351809989" sldId="486"/>
            <ac:spMk id="5824" creationId="{6A9A6FBB-B5E5-429E-9353-30898F206C92}"/>
          </ac:spMkLst>
        </pc:spChg>
        <pc:spChg chg="mod">
          <ac:chgData name="Kolakowski, Artur" userId="9c34c8cc-b1df-44f6-bea5-dcf7a54ee35f" providerId="ADAL" clId="{3840EB45-74CA-49F5-8548-3DE287019A31}" dt="2022-12-08T10:51:29.653" v="12771" actId="790"/>
          <ac:spMkLst>
            <pc:docMk/>
            <pc:sldMk cId="2351809989" sldId="486"/>
            <ac:spMk id="5825" creationId="{F36D71FD-164F-4C15-A0B3-58091B001F4E}"/>
          </ac:spMkLst>
        </pc:spChg>
        <pc:spChg chg="mod">
          <ac:chgData name="Kolakowski, Artur" userId="9c34c8cc-b1df-44f6-bea5-dcf7a54ee35f" providerId="ADAL" clId="{3840EB45-74CA-49F5-8548-3DE287019A31}" dt="2022-12-08T10:51:29.654" v="12772" actId="790"/>
          <ac:spMkLst>
            <pc:docMk/>
            <pc:sldMk cId="2351809989" sldId="486"/>
            <ac:spMk id="5826" creationId="{3C227175-7AFE-4A99-825C-450E48C7BE75}"/>
          </ac:spMkLst>
        </pc:spChg>
        <pc:spChg chg="mod">
          <ac:chgData name="Kolakowski, Artur" userId="9c34c8cc-b1df-44f6-bea5-dcf7a54ee35f" providerId="ADAL" clId="{3840EB45-74CA-49F5-8548-3DE287019A31}" dt="2022-12-08T10:51:29.655" v="12773" actId="790"/>
          <ac:spMkLst>
            <pc:docMk/>
            <pc:sldMk cId="2351809989" sldId="486"/>
            <ac:spMk id="5827" creationId="{A8488409-1D96-4EA0-8DB1-DD57FA8DB31F}"/>
          </ac:spMkLst>
        </pc:spChg>
        <pc:spChg chg="mod">
          <ac:chgData name="Kolakowski, Artur" userId="9c34c8cc-b1df-44f6-bea5-dcf7a54ee35f" providerId="ADAL" clId="{3840EB45-74CA-49F5-8548-3DE287019A31}" dt="2022-12-08T10:51:29.655" v="12774" actId="790"/>
          <ac:spMkLst>
            <pc:docMk/>
            <pc:sldMk cId="2351809989" sldId="486"/>
            <ac:spMk id="5828" creationId="{80057EBD-A4BA-4092-98EA-E2C02CCA354A}"/>
          </ac:spMkLst>
        </pc:spChg>
        <pc:spChg chg="mod">
          <ac:chgData name="Kolakowski, Artur" userId="9c34c8cc-b1df-44f6-bea5-dcf7a54ee35f" providerId="ADAL" clId="{3840EB45-74CA-49F5-8548-3DE287019A31}" dt="2022-12-08T10:51:29.656" v="12775" actId="790"/>
          <ac:spMkLst>
            <pc:docMk/>
            <pc:sldMk cId="2351809989" sldId="486"/>
            <ac:spMk id="5829" creationId="{946912F2-4694-401E-BB3D-33D15ED3DCDA}"/>
          </ac:spMkLst>
        </pc:spChg>
        <pc:spChg chg="mod">
          <ac:chgData name="Kolakowski, Artur" userId="9c34c8cc-b1df-44f6-bea5-dcf7a54ee35f" providerId="ADAL" clId="{3840EB45-74CA-49F5-8548-3DE287019A31}" dt="2022-12-08T10:51:29.658" v="12776" actId="790"/>
          <ac:spMkLst>
            <pc:docMk/>
            <pc:sldMk cId="2351809989" sldId="486"/>
            <ac:spMk id="5830" creationId="{3FD199F0-CCB7-466B-BA86-53188A92765F}"/>
          </ac:spMkLst>
        </pc:spChg>
        <pc:spChg chg="mod">
          <ac:chgData name="Kolakowski, Artur" userId="9c34c8cc-b1df-44f6-bea5-dcf7a54ee35f" providerId="ADAL" clId="{3840EB45-74CA-49F5-8548-3DE287019A31}" dt="2022-12-08T10:51:29.658" v="12777" actId="790"/>
          <ac:spMkLst>
            <pc:docMk/>
            <pc:sldMk cId="2351809989" sldId="486"/>
            <ac:spMk id="5831" creationId="{2C476906-E97C-4268-8D79-BDC1A2054365}"/>
          </ac:spMkLst>
        </pc:spChg>
        <pc:spChg chg="mod">
          <ac:chgData name="Kolakowski, Artur" userId="9c34c8cc-b1df-44f6-bea5-dcf7a54ee35f" providerId="ADAL" clId="{3840EB45-74CA-49F5-8548-3DE287019A31}" dt="2022-12-08T10:51:29.659" v="12778" actId="790"/>
          <ac:spMkLst>
            <pc:docMk/>
            <pc:sldMk cId="2351809989" sldId="486"/>
            <ac:spMk id="5832" creationId="{6005A320-912E-415B-8DCE-8822ED239154}"/>
          </ac:spMkLst>
        </pc:spChg>
        <pc:spChg chg="mod">
          <ac:chgData name="Kolakowski, Artur" userId="9c34c8cc-b1df-44f6-bea5-dcf7a54ee35f" providerId="ADAL" clId="{3840EB45-74CA-49F5-8548-3DE287019A31}" dt="2022-12-08T10:51:29.660" v="12779" actId="790"/>
          <ac:spMkLst>
            <pc:docMk/>
            <pc:sldMk cId="2351809989" sldId="486"/>
            <ac:spMk id="5833" creationId="{1CEC1BC4-5E91-4400-8BB3-50BEC8684085}"/>
          </ac:spMkLst>
        </pc:spChg>
        <pc:spChg chg="mod">
          <ac:chgData name="Kolakowski, Artur" userId="9c34c8cc-b1df-44f6-bea5-dcf7a54ee35f" providerId="ADAL" clId="{3840EB45-74CA-49F5-8548-3DE287019A31}" dt="2022-12-08T10:51:29.661" v="12780" actId="790"/>
          <ac:spMkLst>
            <pc:docMk/>
            <pc:sldMk cId="2351809989" sldId="486"/>
            <ac:spMk id="5834" creationId="{54349264-E373-43BF-938A-DBE21486ECAD}"/>
          </ac:spMkLst>
        </pc:spChg>
        <pc:spChg chg="mod">
          <ac:chgData name="Kolakowski, Artur" userId="9c34c8cc-b1df-44f6-bea5-dcf7a54ee35f" providerId="ADAL" clId="{3840EB45-74CA-49F5-8548-3DE287019A31}" dt="2022-12-08T10:51:29.661" v="12781" actId="790"/>
          <ac:spMkLst>
            <pc:docMk/>
            <pc:sldMk cId="2351809989" sldId="486"/>
            <ac:spMk id="5835" creationId="{EAB117D8-7064-478F-9F3A-56799CDC757C}"/>
          </ac:spMkLst>
        </pc:spChg>
        <pc:spChg chg="mod">
          <ac:chgData name="Kolakowski, Artur" userId="9c34c8cc-b1df-44f6-bea5-dcf7a54ee35f" providerId="ADAL" clId="{3840EB45-74CA-49F5-8548-3DE287019A31}" dt="2022-12-08T10:51:29.662" v="12782" actId="790"/>
          <ac:spMkLst>
            <pc:docMk/>
            <pc:sldMk cId="2351809989" sldId="486"/>
            <ac:spMk id="5836" creationId="{CC5F2014-A801-44C1-87E8-136CC2163D15}"/>
          </ac:spMkLst>
        </pc:spChg>
        <pc:spChg chg="mod">
          <ac:chgData name="Kolakowski, Artur" userId="9c34c8cc-b1df-44f6-bea5-dcf7a54ee35f" providerId="ADAL" clId="{3840EB45-74CA-49F5-8548-3DE287019A31}" dt="2022-12-08T10:51:29.663" v="12783" actId="790"/>
          <ac:spMkLst>
            <pc:docMk/>
            <pc:sldMk cId="2351809989" sldId="486"/>
            <ac:spMk id="5837" creationId="{6F3BB483-9281-4A06-A9BE-296562B1FFAA}"/>
          </ac:spMkLst>
        </pc:spChg>
        <pc:spChg chg="mod">
          <ac:chgData name="Kolakowski, Artur" userId="9c34c8cc-b1df-44f6-bea5-dcf7a54ee35f" providerId="ADAL" clId="{3840EB45-74CA-49F5-8548-3DE287019A31}" dt="2022-12-08T10:51:29.664" v="12784" actId="790"/>
          <ac:spMkLst>
            <pc:docMk/>
            <pc:sldMk cId="2351809989" sldId="486"/>
            <ac:spMk id="5838" creationId="{662863B8-2CAB-41FD-B896-AECFFDAD0885}"/>
          </ac:spMkLst>
        </pc:spChg>
        <pc:spChg chg="mod">
          <ac:chgData name="Kolakowski, Artur" userId="9c34c8cc-b1df-44f6-bea5-dcf7a54ee35f" providerId="ADAL" clId="{3840EB45-74CA-49F5-8548-3DE287019A31}" dt="2022-12-08T10:51:29.666" v="12785" actId="790"/>
          <ac:spMkLst>
            <pc:docMk/>
            <pc:sldMk cId="2351809989" sldId="486"/>
            <ac:spMk id="5839" creationId="{D73F2002-0E09-4120-9354-372C684D02C7}"/>
          </ac:spMkLst>
        </pc:spChg>
        <pc:spChg chg="mod">
          <ac:chgData name="Kolakowski, Artur" userId="9c34c8cc-b1df-44f6-bea5-dcf7a54ee35f" providerId="ADAL" clId="{3840EB45-74CA-49F5-8548-3DE287019A31}" dt="2022-12-08T10:51:29.667" v="12786" actId="790"/>
          <ac:spMkLst>
            <pc:docMk/>
            <pc:sldMk cId="2351809989" sldId="486"/>
            <ac:spMk id="5840" creationId="{5952A366-1BE6-4F31-BA51-F4C3871B86AD}"/>
          </ac:spMkLst>
        </pc:spChg>
        <pc:spChg chg="mod">
          <ac:chgData name="Kolakowski, Artur" userId="9c34c8cc-b1df-44f6-bea5-dcf7a54ee35f" providerId="ADAL" clId="{3840EB45-74CA-49F5-8548-3DE287019A31}" dt="2022-12-08T10:51:29.667" v="12787" actId="790"/>
          <ac:spMkLst>
            <pc:docMk/>
            <pc:sldMk cId="2351809989" sldId="486"/>
            <ac:spMk id="5841" creationId="{40F30DE3-1407-4D9E-AC2F-FD12F576041D}"/>
          </ac:spMkLst>
        </pc:spChg>
        <pc:spChg chg="mod">
          <ac:chgData name="Kolakowski, Artur" userId="9c34c8cc-b1df-44f6-bea5-dcf7a54ee35f" providerId="ADAL" clId="{3840EB45-74CA-49F5-8548-3DE287019A31}" dt="2022-12-08T10:51:29.668" v="12788" actId="790"/>
          <ac:spMkLst>
            <pc:docMk/>
            <pc:sldMk cId="2351809989" sldId="486"/>
            <ac:spMk id="5842" creationId="{ED18D550-AFDD-4894-9718-62A5E145A977}"/>
          </ac:spMkLst>
        </pc:spChg>
        <pc:spChg chg="mod">
          <ac:chgData name="Kolakowski, Artur" userId="9c34c8cc-b1df-44f6-bea5-dcf7a54ee35f" providerId="ADAL" clId="{3840EB45-74CA-49F5-8548-3DE287019A31}" dt="2022-12-08T10:51:29.669" v="12789" actId="790"/>
          <ac:spMkLst>
            <pc:docMk/>
            <pc:sldMk cId="2351809989" sldId="486"/>
            <ac:spMk id="5843" creationId="{AD35ADD8-DCE3-45D9-BACF-1495964BE472}"/>
          </ac:spMkLst>
        </pc:spChg>
        <pc:spChg chg="mod">
          <ac:chgData name="Kolakowski, Artur" userId="9c34c8cc-b1df-44f6-bea5-dcf7a54ee35f" providerId="ADAL" clId="{3840EB45-74CA-49F5-8548-3DE287019A31}" dt="2022-12-08T10:51:29.670" v="12790" actId="790"/>
          <ac:spMkLst>
            <pc:docMk/>
            <pc:sldMk cId="2351809989" sldId="486"/>
            <ac:spMk id="5844" creationId="{69D863B4-FB89-4845-8A75-E241E876C5F4}"/>
          </ac:spMkLst>
        </pc:spChg>
        <pc:spChg chg="mod">
          <ac:chgData name="Kolakowski, Artur" userId="9c34c8cc-b1df-44f6-bea5-dcf7a54ee35f" providerId="ADAL" clId="{3840EB45-74CA-49F5-8548-3DE287019A31}" dt="2022-12-08T10:51:29.671" v="12791" actId="790"/>
          <ac:spMkLst>
            <pc:docMk/>
            <pc:sldMk cId="2351809989" sldId="486"/>
            <ac:spMk id="5845" creationId="{D04421DC-291B-4A39-A6F9-75C59738FA01}"/>
          </ac:spMkLst>
        </pc:spChg>
        <pc:spChg chg="mod">
          <ac:chgData name="Kolakowski, Artur" userId="9c34c8cc-b1df-44f6-bea5-dcf7a54ee35f" providerId="ADAL" clId="{3840EB45-74CA-49F5-8548-3DE287019A31}" dt="2022-12-08T10:51:29.672" v="12792" actId="790"/>
          <ac:spMkLst>
            <pc:docMk/>
            <pc:sldMk cId="2351809989" sldId="486"/>
            <ac:spMk id="5846" creationId="{1065FBDF-2376-4CB0-9AD1-7498F47B4C44}"/>
          </ac:spMkLst>
        </pc:spChg>
        <pc:spChg chg="mod">
          <ac:chgData name="Kolakowski, Artur" userId="9c34c8cc-b1df-44f6-bea5-dcf7a54ee35f" providerId="ADAL" clId="{3840EB45-74CA-49F5-8548-3DE287019A31}" dt="2022-12-08T10:51:29.673" v="12793" actId="790"/>
          <ac:spMkLst>
            <pc:docMk/>
            <pc:sldMk cId="2351809989" sldId="486"/>
            <ac:spMk id="5847" creationId="{C246ADE1-B22D-4770-AFFA-5CDAF5BB4B32}"/>
          </ac:spMkLst>
        </pc:spChg>
        <pc:spChg chg="mod">
          <ac:chgData name="Kolakowski, Artur" userId="9c34c8cc-b1df-44f6-bea5-dcf7a54ee35f" providerId="ADAL" clId="{3840EB45-74CA-49F5-8548-3DE287019A31}" dt="2022-12-08T10:51:29.673" v="12794" actId="790"/>
          <ac:spMkLst>
            <pc:docMk/>
            <pc:sldMk cId="2351809989" sldId="486"/>
            <ac:spMk id="5848" creationId="{3280EA1A-F3A7-44D2-94A6-06D0FC4BEF22}"/>
          </ac:spMkLst>
        </pc:spChg>
        <pc:spChg chg="mod">
          <ac:chgData name="Kolakowski, Artur" userId="9c34c8cc-b1df-44f6-bea5-dcf7a54ee35f" providerId="ADAL" clId="{3840EB45-74CA-49F5-8548-3DE287019A31}" dt="2022-12-08T10:51:29.674" v="12795" actId="790"/>
          <ac:spMkLst>
            <pc:docMk/>
            <pc:sldMk cId="2351809989" sldId="486"/>
            <ac:spMk id="5849" creationId="{676C991D-EDA1-406B-8575-B95314F86985}"/>
          </ac:spMkLst>
        </pc:spChg>
        <pc:spChg chg="mod">
          <ac:chgData name="Kolakowski, Artur" userId="9c34c8cc-b1df-44f6-bea5-dcf7a54ee35f" providerId="ADAL" clId="{3840EB45-74CA-49F5-8548-3DE287019A31}" dt="2022-12-08T10:51:29.675" v="12796" actId="790"/>
          <ac:spMkLst>
            <pc:docMk/>
            <pc:sldMk cId="2351809989" sldId="486"/>
            <ac:spMk id="5850" creationId="{3807D4D1-FD91-4435-996B-6F23199A870B}"/>
          </ac:spMkLst>
        </pc:spChg>
        <pc:spChg chg="mod">
          <ac:chgData name="Kolakowski, Artur" userId="9c34c8cc-b1df-44f6-bea5-dcf7a54ee35f" providerId="ADAL" clId="{3840EB45-74CA-49F5-8548-3DE287019A31}" dt="2022-12-08T10:51:29.676" v="12797" actId="790"/>
          <ac:spMkLst>
            <pc:docMk/>
            <pc:sldMk cId="2351809989" sldId="486"/>
            <ac:spMk id="5851" creationId="{F782172D-2A10-4099-A1AB-DB6AEE6672E7}"/>
          </ac:spMkLst>
        </pc:spChg>
        <pc:spChg chg="mod">
          <ac:chgData name="Kolakowski, Artur" userId="9c34c8cc-b1df-44f6-bea5-dcf7a54ee35f" providerId="ADAL" clId="{3840EB45-74CA-49F5-8548-3DE287019A31}" dt="2022-12-08T10:51:29.676" v="12798" actId="790"/>
          <ac:spMkLst>
            <pc:docMk/>
            <pc:sldMk cId="2351809989" sldId="486"/>
            <ac:spMk id="5852" creationId="{C91DEFAD-FE8B-4923-A3EF-A7BAA740ED1F}"/>
          </ac:spMkLst>
        </pc:spChg>
        <pc:spChg chg="mod">
          <ac:chgData name="Kolakowski, Artur" userId="9c34c8cc-b1df-44f6-bea5-dcf7a54ee35f" providerId="ADAL" clId="{3840EB45-74CA-49F5-8548-3DE287019A31}" dt="2022-12-08T10:51:29.679" v="12799" actId="790"/>
          <ac:spMkLst>
            <pc:docMk/>
            <pc:sldMk cId="2351809989" sldId="486"/>
            <ac:spMk id="5853" creationId="{FFDD8D38-0DBB-4CAC-93C9-1D4BB7E39271}"/>
          </ac:spMkLst>
        </pc:spChg>
        <pc:spChg chg="mod">
          <ac:chgData name="Kolakowski, Artur" userId="9c34c8cc-b1df-44f6-bea5-dcf7a54ee35f" providerId="ADAL" clId="{3840EB45-74CA-49F5-8548-3DE287019A31}" dt="2022-12-08T10:51:29.680" v="12800" actId="790"/>
          <ac:spMkLst>
            <pc:docMk/>
            <pc:sldMk cId="2351809989" sldId="486"/>
            <ac:spMk id="5854" creationId="{F4691190-EE50-47A6-A719-A3704AE8B953}"/>
          </ac:spMkLst>
        </pc:spChg>
        <pc:spChg chg="mod">
          <ac:chgData name="Kolakowski, Artur" userId="9c34c8cc-b1df-44f6-bea5-dcf7a54ee35f" providerId="ADAL" clId="{3840EB45-74CA-49F5-8548-3DE287019A31}" dt="2022-12-08T10:51:29.681" v="12801" actId="790"/>
          <ac:spMkLst>
            <pc:docMk/>
            <pc:sldMk cId="2351809989" sldId="486"/>
            <ac:spMk id="5855" creationId="{1C37629E-BAD5-4019-90B7-FC5DBF98A70A}"/>
          </ac:spMkLst>
        </pc:spChg>
        <pc:spChg chg="mod">
          <ac:chgData name="Kolakowski, Artur" userId="9c34c8cc-b1df-44f6-bea5-dcf7a54ee35f" providerId="ADAL" clId="{3840EB45-74CA-49F5-8548-3DE287019A31}" dt="2022-12-08T10:51:29.683" v="12802" actId="790"/>
          <ac:spMkLst>
            <pc:docMk/>
            <pc:sldMk cId="2351809989" sldId="486"/>
            <ac:spMk id="5856" creationId="{0EDC5257-95D4-4E82-B4E6-4CB54D5A4583}"/>
          </ac:spMkLst>
        </pc:spChg>
        <pc:spChg chg="mod">
          <ac:chgData name="Kolakowski, Artur" userId="9c34c8cc-b1df-44f6-bea5-dcf7a54ee35f" providerId="ADAL" clId="{3840EB45-74CA-49F5-8548-3DE287019A31}" dt="2022-12-08T10:51:29.684" v="12803" actId="790"/>
          <ac:spMkLst>
            <pc:docMk/>
            <pc:sldMk cId="2351809989" sldId="486"/>
            <ac:spMk id="5857" creationId="{ADF04DA3-96B1-431C-8940-A86455B5C0A7}"/>
          </ac:spMkLst>
        </pc:spChg>
        <pc:spChg chg="mod">
          <ac:chgData name="Kolakowski, Artur" userId="9c34c8cc-b1df-44f6-bea5-dcf7a54ee35f" providerId="ADAL" clId="{3840EB45-74CA-49F5-8548-3DE287019A31}" dt="2022-12-08T10:51:29.686" v="12804" actId="790"/>
          <ac:spMkLst>
            <pc:docMk/>
            <pc:sldMk cId="2351809989" sldId="486"/>
            <ac:spMk id="5858" creationId="{FB9B3432-F260-4AE6-9F29-36BF9B088D79}"/>
          </ac:spMkLst>
        </pc:spChg>
        <pc:spChg chg="mod">
          <ac:chgData name="Kolakowski, Artur" userId="9c34c8cc-b1df-44f6-bea5-dcf7a54ee35f" providerId="ADAL" clId="{3840EB45-74CA-49F5-8548-3DE287019A31}" dt="2022-12-08T10:51:29.686" v="12805" actId="790"/>
          <ac:spMkLst>
            <pc:docMk/>
            <pc:sldMk cId="2351809989" sldId="486"/>
            <ac:spMk id="5859" creationId="{0348D669-9273-427E-AAF0-D208734EA2BE}"/>
          </ac:spMkLst>
        </pc:spChg>
        <pc:spChg chg="mod">
          <ac:chgData name="Kolakowski, Artur" userId="9c34c8cc-b1df-44f6-bea5-dcf7a54ee35f" providerId="ADAL" clId="{3840EB45-74CA-49F5-8548-3DE287019A31}" dt="2022-12-08T10:51:29.688" v="12806" actId="790"/>
          <ac:spMkLst>
            <pc:docMk/>
            <pc:sldMk cId="2351809989" sldId="486"/>
            <ac:spMk id="5860" creationId="{56BC603E-DC35-4D9B-B8CB-9484A7056BF5}"/>
          </ac:spMkLst>
        </pc:spChg>
        <pc:spChg chg="mod">
          <ac:chgData name="Kolakowski, Artur" userId="9c34c8cc-b1df-44f6-bea5-dcf7a54ee35f" providerId="ADAL" clId="{3840EB45-74CA-49F5-8548-3DE287019A31}" dt="2022-12-08T10:51:29.689" v="12807" actId="790"/>
          <ac:spMkLst>
            <pc:docMk/>
            <pc:sldMk cId="2351809989" sldId="486"/>
            <ac:spMk id="5861" creationId="{97378B5A-D37C-4D64-A79A-92989C5AE1F9}"/>
          </ac:spMkLst>
        </pc:spChg>
        <pc:spChg chg="mod">
          <ac:chgData name="Kolakowski, Artur" userId="9c34c8cc-b1df-44f6-bea5-dcf7a54ee35f" providerId="ADAL" clId="{3840EB45-74CA-49F5-8548-3DE287019A31}" dt="2022-12-08T10:51:29.689" v="12808" actId="790"/>
          <ac:spMkLst>
            <pc:docMk/>
            <pc:sldMk cId="2351809989" sldId="486"/>
            <ac:spMk id="5862" creationId="{01845FB9-07CE-42B9-A355-2AAC2FD4F6F5}"/>
          </ac:spMkLst>
        </pc:spChg>
        <pc:spChg chg="mod">
          <ac:chgData name="Kolakowski, Artur" userId="9c34c8cc-b1df-44f6-bea5-dcf7a54ee35f" providerId="ADAL" clId="{3840EB45-74CA-49F5-8548-3DE287019A31}" dt="2022-12-08T10:51:29.690" v="12809" actId="790"/>
          <ac:spMkLst>
            <pc:docMk/>
            <pc:sldMk cId="2351809989" sldId="486"/>
            <ac:spMk id="5863" creationId="{C5C7B7EC-460E-49A6-AFD1-B40AE9818676}"/>
          </ac:spMkLst>
        </pc:spChg>
        <pc:spChg chg="mod">
          <ac:chgData name="Kolakowski, Artur" userId="9c34c8cc-b1df-44f6-bea5-dcf7a54ee35f" providerId="ADAL" clId="{3840EB45-74CA-49F5-8548-3DE287019A31}" dt="2022-12-08T10:51:29.691" v="12810" actId="790"/>
          <ac:spMkLst>
            <pc:docMk/>
            <pc:sldMk cId="2351809989" sldId="486"/>
            <ac:spMk id="5864" creationId="{4BF547F5-D5B6-454B-B7CE-E34ED007D20B}"/>
          </ac:spMkLst>
        </pc:spChg>
        <pc:spChg chg="mod">
          <ac:chgData name="Kolakowski, Artur" userId="9c34c8cc-b1df-44f6-bea5-dcf7a54ee35f" providerId="ADAL" clId="{3840EB45-74CA-49F5-8548-3DE287019A31}" dt="2022-12-08T10:51:29.692" v="12811" actId="790"/>
          <ac:spMkLst>
            <pc:docMk/>
            <pc:sldMk cId="2351809989" sldId="486"/>
            <ac:spMk id="5865" creationId="{C33115C2-5840-48E8-992A-617004907E6B}"/>
          </ac:spMkLst>
        </pc:spChg>
        <pc:spChg chg="mod">
          <ac:chgData name="Kolakowski, Artur" userId="9c34c8cc-b1df-44f6-bea5-dcf7a54ee35f" providerId="ADAL" clId="{3840EB45-74CA-49F5-8548-3DE287019A31}" dt="2022-12-08T10:51:29.693" v="12812" actId="790"/>
          <ac:spMkLst>
            <pc:docMk/>
            <pc:sldMk cId="2351809989" sldId="486"/>
            <ac:spMk id="5866" creationId="{0DA6D805-3C5B-4BD3-8CBE-5F698893DC8D}"/>
          </ac:spMkLst>
        </pc:spChg>
        <pc:spChg chg="mod">
          <ac:chgData name="Kolakowski, Artur" userId="9c34c8cc-b1df-44f6-bea5-dcf7a54ee35f" providerId="ADAL" clId="{3840EB45-74CA-49F5-8548-3DE287019A31}" dt="2022-12-08T10:51:29.693" v="12813" actId="790"/>
          <ac:spMkLst>
            <pc:docMk/>
            <pc:sldMk cId="2351809989" sldId="486"/>
            <ac:spMk id="5867" creationId="{10326F4F-C7FD-4138-92B2-3DCBE46E4486}"/>
          </ac:spMkLst>
        </pc:spChg>
        <pc:spChg chg="mod">
          <ac:chgData name="Kolakowski, Artur" userId="9c34c8cc-b1df-44f6-bea5-dcf7a54ee35f" providerId="ADAL" clId="{3840EB45-74CA-49F5-8548-3DE287019A31}" dt="2022-12-08T10:51:29.694" v="12814" actId="790"/>
          <ac:spMkLst>
            <pc:docMk/>
            <pc:sldMk cId="2351809989" sldId="486"/>
            <ac:spMk id="5868" creationId="{52FB56AA-A21C-4B79-9626-BEB4A522771A}"/>
          </ac:spMkLst>
        </pc:spChg>
        <pc:spChg chg="mod">
          <ac:chgData name="Kolakowski, Artur" userId="9c34c8cc-b1df-44f6-bea5-dcf7a54ee35f" providerId="ADAL" clId="{3840EB45-74CA-49F5-8548-3DE287019A31}" dt="2022-12-08T10:51:29.695" v="12815" actId="790"/>
          <ac:spMkLst>
            <pc:docMk/>
            <pc:sldMk cId="2351809989" sldId="486"/>
            <ac:spMk id="5869" creationId="{5E28B195-6A6A-403D-BF09-42AD9B1827D0}"/>
          </ac:spMkLst>
        </pc:spChg>
        <pc:spChg chg="mod">
          <ac:chgData name="Kolakowski, Artur" userId="9c34c8cc-b1df-44f6-bea5-dcf7a54ee35f" providerId="ADAL" clId="{3840EB45-74CA-49F5-8548-3DE287019A31}" dt="2022-12-08T10:51:29.696" v="12816" actId="790"/>
          <ac:spMkLst>
            <pc:docMk/>
            <pc:sldMk cId="2351809989" sldId="486"/>
            <ac:spMk id="5870" creationId="{727D4E8B-B956-43B7-BA45-2A9E10D4CFC1}"/>
          </ac:spMkLst>
        </pc:spChg>
        <pc:spChg chg="mod">
          <ac:chgData name="Kolakowski, Artur" userId="9c34c8cc-b1df-44f6-bea5-dcf7a54ee35f" providerId="ADAL" clId="{3840EB45-74CA-49F5-8548-3DE287019A31}" dt="2022-12-08T10:51:29.697" v="12817" actId="790"/>
          <ac:spMkLst>
            <pc:docMk/>
            <pc:sldMk cId="2351809989" sldId="486"/>
            <ac:spMk id="5871" creationId="{1503271D-D74E-4B2B-9564-8980326F2701}"/>
          </ac:spMkLst>
        </pc:spChg>
        <pc:spChg chg="mod">
          <ac:chgData name="Kolakowski, Artur" userId="9c34c8cc-b1df-44f6-bea5-dcf7a54ee35f" providerId="ADAL" clId="{3840EB45-74CA-49F5-8548-3DE287019A31}" dt="2022-12-08T10:51:29.698" v="12818" actId="790"/>
          <ac:spMkLst>
            <pc:docMk/>
            <pc:sldMk cId="2351809989" sldId="486"/>
            <ac:spMk id="5872" creationId="{7CCBBE9F-C3CA-4515-9CA4-61CBB8800D9B}"/>
          </ac:spMkLst>
        </pc:spChg>
        <pc:spChg chg="mod">
          <ac:chgData name="Kolakowski, Artur" userId="9c34c8cc-b1df-44f6-bea5-dcf7a54ee35f" providerId="ADAL" clId="{3840EB45-74CA-49F5-8548-3DE287019A31}" dt="2022-12-08T10:51:29.699" v="12819" actId="790"/>
          <ac:spMkLst>
            <pc:docMk/>
            <pc:sldMk cId="2351809989" sldId="486"/>
            <ac:spMk id="5873" creationId="{851394C5-2D05-4E7F-A82F-403F7C47C6FE}"/>
          </ac:spMkLst>
        </pc:spChg>
        <pc:spChg chg="mod">
          <ac:chgData name="Kolakowski, Artur" userId="9c34c8cc-b1df-44f6-bea5-dcf7a54ee35f" providerId="ADAL" clId="{3840EB45-74CA-49F5-8548-3DE287019A31}" dt="2022-12-08T10:51:29.700" v="12820" actId="790"/>
          <ac:spMkLst>
            <pc:docMk/>
            <pc:sldMk cId="2351809989" sldId="486"/>
            <ac:spMk id="5874" creationId="{BDBCA43B-6195-4924-A86A-A10090B05A53}"/>
          </ac:spMkLst>
        </pc:spChg>
        <pc:spChg chg="mod">
          <ac:chgData name="Kolakowski, Artur" userId="9c34c8cc-b1df-44f6-bea5-dcf7a54ee35f" providerId="ADAL" clId="{3840EB45-74CA-49F5-8548-3DE287019A31}" dt="2022-12-08T10:51:29.701" v="12821" actId="790"/>
          <ac:spMkLst>
            <pc:docMk/>
            <pc:sldMk cId="2351809989" sldId="486"/>
            <ac:spMk id="5875" creationId="{AB49E75C-6484-47F2-8931-E592FC2BDB97}"/>
          </ac:spMkLst>
        </pc:spChg>
        <pc:spChg chg="mod">
          <ac:chgData name="Kolakowski, Artur" userId="9c34c8cc-b1df-44f6-bea5-dcf7a54ee35f" providerId="ADAL" clId="{3840EB45-74CA-49F5-8548-3DE287019A31}" dt="2022-12-08T10:51:29.701" v="12822" actId="790"/>
          <ac:spMkLst>
            <pc:docMk/>
            <pc:sldMk cId="2351809989" sldId="486"/>
            <ac:spMk id="5876" creationId="{3647C462-C857-4FFF-A589-E77E7CAC7D63}"/>
          </ac:spMkLst>
        </pc:spChg>
        <pc:spChg chg="mod">
          <ac:chgData name="Kolakowski, Artur" userId="9c34c8cc-b1df-44f6-bea5-dcf7a54ee35f" providerId="ADAL" clId="{3840EB45-74CA-49F5-8548-3DE287019A31}" dt="2022-12-08T10:51:29.702" v="12823" actId="790"/>
          <ac:spMkLst>
            <pc:docMk/>
            <pc:sldMk cId="2351809989" sldId="486"/>
            <ac:spMk id="5877" creationId="{69666C49-C756-4314-88D2-22815EBC1637}"/>
          </ac:spMkLst>
        </pc:spChg>
        <pc:spChg chg="mod">
          <ac:chgData name="Kolakowski, Artur" userId="9c34c8cc-b1df-44f6-bea5-dcf7a54ee35f" providerId="ADAL" clId="{3840EB45-74CA-49F5-8548-3DE287019A31}" dt="2022-12-08T10:51:29.703" v="12824" actId="790"/>
          <ac:spMkLst>
            <pc:docMk/>
            <pc:sldMk cId="2351809989" sldId="486"/>
            <ac:spMk id="5878" creationId="{BDE844E4-659E-4CBA-903D-4853B646718E}"/>
          </ac:spMkLst>
        </pc:spChg>
        <pc:spChg chg="mod">
          <ac:chgData name="Kolakowski, Artur" userId="9c34c8cc-b1df-44f6-bea5-dcf7a54ee35f" providerId="ADAL" clId="{3840EB45-74CA-49F5-8548-3DE287019A31}" dt="2022-12-08T10:51:29.703" v="12825" actId="790"/>
          <ac:spMkLst>
            <pc:docMk/>
            <pc:sldMk cId="2351809989" sldId="486"/>
            <ac:spMk id="5879" creationId="{5CFBC2D9-1F99-4366-A1ED-CCE2B694B150}"/>
          </ac:spMkLst>
        </pc:spChg>
        <pc:spChg chg="mod">
          <ac:chgData name="Kolakowski, Artur" userId="9c34c8cc-b1df-44f6-bea5-dcf7a54ee35f" providerId="ADAL" clId="{3840EB45-74CA-49F5-8548-3DE287019A31}" dt="2022-12-08T10:51:29.704" v="12826" actId="790"/>
          <ac:spMkLst>
            <pc:docMk/>
            <pc:sldMk cId="2351809989" sldId="486"/>
            <ac:spMk id="5880" creationId="{71A8F66D-4C73-4DA2-827D-50B31A5E20DA}"/>
          </ac:spMkLst>
        </pc:spChg>
        <pc:spChg chg="mod">
          <ac:chgData name="Kolakowski, Artur" userId="9c34c8cc-b1df-44f6-bea5-dcf7a54ee35f" providerId="ADAL" clId="{3840EB45-74CA-49F5-8548-3DE287019A31}" dt="2022-12-08T10:51:29.705" v="12827" actId="790"/>
          <ac:spMkLst>
            <pc:docMk/>
            <pc:sldMk cId="2351809989" sldId="486"/>
            <ac:spMk id="5881" creationId="{2494FB32-8063-476A-9309-AC1C1366768B}"/>
          </ac:spMkLst>
        </pc:spChg>
        <pc:spChg chg="mod">
          <ac:chgData name="Kolakowski, Artur" userId="9c34c8cc-b1df-44f6-bea5-dcf7a54ee35f" providerId="ADAL" clId="{3840EB45-74CA-49F5-8548-3DE287019A31}" dt="2022-12-08T10:51:29.706" v="12828" actId="790"/>
          <ac:spMkLst>
            <pc:docMk/>
            <pc:sldMk cId="2351809989" sldId="486"/>
            <ac:spMk id="5882" creationId="{86213899-C93B-4028-8857-E20FEB838746}"/>
          </ac:spMkLst>
        </pc:spChg>
        <pc:spChg chg="mod">
          <ac:chgData name="Kolakowski, Artur" userId="9c34c8cc-b1df-44f6-bea5-dcf7a54ee35f" providerId="ADAL" clId="{3840EB45-74CA-49F5-8548-3DE287019A31}" dt="2022-12-08T10:51:29.706" v="12829" actId="790"/>
          <ac:spMkLst>
            <pc:docMk/>
            <pc:sldMk cId="2351809989" sldId="486"/>
            <ac:spMk id="5883" creationId="{C45BD930-C689-4074-880C-26995341D62C}"/>
          </ac:spMkLst>
        </pc:spChg>
        <pc:spChg chg="mod">
          <ac:chgData name="Kolakowski, Artur" userId="9c34c8cc-b1df-44f6-bea5-dcf7a54ee35f" providerId="ADAL" clId="{3840EB45-74CA-49F5-8548-3DE287019A31}" dt="2022-12-08T10:51:29.708" v="12830" actId="790"/>
          <ac:spMkLst>
            <pc:docMk/>
            <pc:sldMk cId="2351809989" sldId="486"/>
            <ac:spMk id="5884" creationId="{FCF73A04-5446-4DD7-B20E-916BE2FF5644}"/>
          </ac:spMkLst>
        </pc:spChg>
        <pc:spChg chg="mod">
          <ac:chgData name="Kolakowski, Artur" userId="9c34c8cc-b1df-44f6-bea5-dcf7a54ee35f" providerId="ADAL" clId="{3840EB45-74CA-49F5-8548-3DE287019A31}" dt="2022-12-08T10:51:29.709" v="12831" actId="790"/>
          <ac:spMkLst>
            <pc:docMk/>
            <pc:sldMk cId="2351809989" sldId="486"/>
            <ac:spMk id="5885" creationId="{0634E469-38B2-4FCE-931C-1ED76F62BA51}"/>
          </ac:spMkLst>
        </pc:spChg>
        <pc:spChg chg="mod">
          <ac:chgData name="Kolakowski, Artur" userId="9c34c8cc-b1df-44f6-bea5-dcf7a54ee35f" providerId="ADAL" clId="{3840EB45-74CA-49F5-8548-3DE287019A31}" dt="2022-12-08T10:51:29.710" v="12832" actId="790"/>
          <ac:spMkLst>
            <pc:docMk/>
            <pc:sldMk cId="2351809989" sldId="486"/>
            <ac:spMk id="5886" creationId="{6094FB0F-20D4-4C3C-BF0C-E4B51125EA66}"/>
          </ac:spMkLst>
        </pc:spChg>
        <pc:spChg chg="mod">
          <ac:chgData name="Kolakowski, Artur" userId="9c34c8cc-b1df-44f6-bea5-dcf7a54ee35f" providerId="ADAL" clId="{3840EB45-74CA-49F5-8548-3DE287019A31}" dt="2022-12-08T10:51:29.711" v="12833" actId="790"/>
          <ac:spMkLst>
            <pc:docMk/>
            <pc:sldMk cId="2351809989" sldId="486"/>
            <ac:spMk id="5887" creationId="{D8D99189-2D4D-4478-B6DF-8BE6FC68F923}"/>
          </ac:spMkLst>
        </pc:spChg>
        <pc:spChg chg="mod">
          <ac:chgData name="Kolakowski, Artur" userId="9c34c8cc-b1df-44f6-bea5-dcf7a54ee35f" providerId="ADAL" clId="{3840EB45-74CA-49F5-8548-3DE287019A31}" dt="2022-12-08T10:51:29.712" v="12834" actId="790"/>
          <ac:spMkLst>
            <pc:docMk/>
            <pc:sldMk cId="2351809989" sldId="486"/>
            <ac:spMk id="5888" creationId="{215B6AC2-1A0A-4A73-9282-EAD34971BC6F}"/>
          </ac:spMkLst>
        </pc:spChg>
        <pc:spChg chg="mod">
          <ac:chgData name="Kolakowski, Artur" userId="9c34c8cc-b1df-44f6-bea5-dcf7a54ee35f" providerId="ADAL" clId="{3840EB45-74CA-49F5-8548-3DE287019A31}" dt="2022-12-08T10:51:29.713" v="12835" actId="790"/>
          <ac:spMkLst>
            <pc:docMk/>
            <pc:sldMk cId="2351809989" sldId="486"/>
            <ac:spMk id="5889" creationId="{D15FFA9F-4F13-463C-A734-3CA5EBBB2A3D}"/>
          </ac:spMkLst>
        </pc:spChg>
        <pc:spChg chg="mod">
          <ac:chgData name="Kolakowski, Artur" userId="9c34c8cc-b1df-44f6-bea5-dcf7a54ee35f" providerId="ADAL" clId="{3840EB45-74CA-49F5-8548-3DE287019A31}" dt="2022-12-08T10:51:29.714" v="12836" actId="790"/>
          <ac:spMkLst>
            <pc:docMk/>
            <pc:sldMk cId="2351809989" sldId="486"/>
            <ac:spMk id="5890" creationId="{3884D9A3-1D1C-4D1F-A0F5-438C911A919D}"/>
          </ac:spMkLst>
        </pc:spChg>
        <pc:spChg chg="mod">
          <ac:chgData name="Kolakowski, Artur" userId="9c34c8cc-b1df-44f6-bea5-dcf7a54ee35f" providerId="ADAL" clId="{3840EB45-74CA-49F5-8548-3DE287019A31}" dt="2022-12-08T10:51:29.715" v="12837" actId="790"/>
          <ac:spMkLst>
            <pc:docMk/>
            <pc:sldMk cId="2351809989" sldId="486"/>
            <ac:spMk id="5891" creationId="{A0641513-04EA-4860-A5C3-516114895DCB}"/>
          </ac:spMkLst>
        </pc:spChg>
        <pc:spChg chg="mod">
          <ac:chgData name="Kolakowski, Artur" userId="9c34c8cc-b1df-44f6-bea5-dcf7a54ee35f" providerId="ADAL" clId="{3840EB45-74CA-49F5-8548-3DE287019A31}" dt="2022-12-08T10:51:29.716" v="12838" actId="790"/>
          <ac:spMkLst>
            <pc:docMk/>
            <pc:sldMk cId="2351809989" sldId="486"/>
            <ac:spMk id="5892" creationId="{93C5A97C-B7D0-4343-858A-F89571497CC0}"/>
          </ac:spMkLst>
        </pc:spChg>
        <pc:spChg chg="mod">
          <ac:chgData name="Kolakowski, Artur" userId="9c34c8cc-b1df-44f6-bea5-dcf7a54ee35f" providerId="ADAL" clId="{3840EB45-74CA-49F5-8548-3DE287019A31}" dt="2022-12-08T10:51:29.718" v="12839" actId="790"/>
          <ac:spMkLst>
            <pc:docMk/>
            <pc:sldMk cId="2351809989" sldId="486"/>
            <ac:spMk id="5893" creationId="{D3C808F5-109B-40BE-8F7E-8F1626FBE512}"/>
          </ac:spMkLst>
        </pc:spChg>
        <pc:spChg chg="mod">
          <ac:chgData name="Kolakowski, Artur" userId="9c34c8cc-b1df-44f6-bea5-dcf7a54ee35f" providerId="ADAL" clId="{3840EB45-74CA-49F5-8548-3DE287019A31}" dt="2022-12-08T10:51:29.720" v="12840" actId="790"/>
          <ac:spMkLst>
            <pc:docMk/>
            <pc:sldMk cId="2351809989" sldId="486"/>
            <ac:spMk id="5895" creationId="{6155282A-61E6-4C88-AC30-2592BBBF9A24}"/>
          </ac:spMkLst>
        </pc:spChg>
        <pc:spChg chg="mod">
          <ac:chgData name="Kolakowski, Artur" userId="9c34c8cc-b1df-44f6-bea5-dcf7a54ee35f" providerId="ADAL" clId="{3840EB45-74CA-49F5-8548-3DE287019A31}" dt="2022-12-08T10:51:29.721" v="12841" actId="790"/>
          <ac:spMkLst>
            <pc:docMk/>
            <pc:sldMk cId="2351809989" sldId="486"/>
            <ac:spMk id="5896" creationId="{E073BFE2-A0B1-4154-A6C8-B9390002B254}"/>
          </ac:spMkLst>
        </pc:spChg>
        <pc:spChg chg="mod">
          <ac:chgData name="Kolakowski, Artur" userId="9c34c8cc-b1df-44f6-bea5-dcf7a54ee35f" providerId="ADAL" clId="{3840EB45-74CA-49F5-8548-3DE287019A31}" dt="2022-12-08T10:51:29.722" v="12842" actId="790"/>
          <ac:spMkLst>
            <pc:docMk/>
            <pc:sldMk cId="2351809989" sldId="486"/>
            <ac:spMk id="5897" creationId="{7126E374-C3A7-440F-A149-126EF358CA25}"/>
          </ac:spMkLst>
        </pc:spChg>
        <pc:spChg chg="mod">
          <ac:chgData name="Kolakowski, Artur" userId="9c34c8cc-b1df-44f6-bea5-dcf7a54ee35f" providerId="ADAL" clId="{3840EB45-74CA-49F5-8548-3DE287019A31}" dt="2022-12-08T10:51:29.724" v="12843" actId="790"/>
          <ac:spMkLst>
            <pc:docMk/>
            <pc:sldMk cId="2351809989" sldId="486"/>
            <ac:spMk id="5898" creationId="{C62D6E8E-81FD-446A-964D-A4A2E35A0A1E}"/>
          </ac:spMkLst>
        </pc:spChg>
        <pc:spChg chg="mod">
          <ac:chgData name="Kolakowski, Artur" userId="9c34c8cc-b1df-44f6-bea5-dcf7a54ee35f" providerId="ADAL" clId="{3840EB45-74CA-49F5-8548-3DE287019A31}" dt="2022-12-08T10:51:29.725" v="12844" actId="790"/>
          <ac:spMkLst>
            <pc:docMk/>
            <pc:sldMk cId="2351809989" sldId="486"/>
            <ac:spMk id="5899" creationId="{EB3D2B36-DFD7-4B13-AD5E-19099AC49D00}"/>
          </ac:spMkLst>
        </pc:spChg>
        <pc:spChg chg="mod">
          <ac:chgData name="Kolakowski, Artur" userId="9c34c8cc-b1df-44f6-bea5-dcf7a54ee35f" providerId="ADAL" clId="{3840EB45-74CA-49F5-8548-3DE287019A31}" dt="2022-12-08T10:51:29.727" v="12845" actId="790"/>
          <ac:spMkLst>
            <pc:docMk/>
            <pc:sldMk cId="2351809989" sldId="486"/>
            <ac:spMk id="5900" creationId="{59D369EF-8EF3-4CDC-B8C7-1AB7A5A0F138}"/>
          </ac:spMkLst>
        </pc:spChg>
        <pc:spChg chg="mod">
          <ac:chgData name="Kolakowski, Artur" userId="9c34c8cc-b1df-44f6-bea5-dcf7a54ee35f" providerId="ADAL" clId="{3840EB45-74CA-49F5-8548-3DE287019A31}" dt="2022-12-08T10:51:29.728" v="12846" actId="790"/>
          <ac:spMkLst>
            <pc:docMk/>
            <pc:sldMk cId="2351809989" sldId="486"/>
            <ac:spMk id="5901" creationId="{0E82A537-3AF0-4BCE-89F3-36056DFFAF91}"/>
          </ac:spMkLst>
        </pc:spChg>
        <pc:spChg chg="mod">
          <ac:chgData name="Kolakowski, Artur" userId="9c34c8cc-b1df-44f6-bea5-dcf7a54ee35f" providerId="ADAL" clId="{3840EB45-74CA-49F5-8548-3DE287019A31}" dt="2022-12-08T10:51:29.729" v="12847" actId="790"/>
          <ac:spMkLst>
            <pc:docMk/>
            <pc:sldMk cId="2351809989" sldId="486"/>
            <ac:spMk id="5902" creationId="{F6E7BA3B-8FAA-4965-B4DC-5C35A233E2BB}"/>
          </ac:spMkLst>
        </pc:spChg>
        <pc:spChg chg="mod">
          <ac:chgData name="Kolakowski, Artur" userId="9c34c8cc-b1df-44f6-bea5-dcf7a54ee35f" providerId="ADAL" clId="{3840EB45-74CA-49F5-8548-3DE287019A31}" dt="2022-12-08T10:51:29.730" v="12848" actId="790"/>
          <ac:spMkLst>
            <pc:docMk/>
            <pc:sldMk cId="2351809989" sldId="486"/>
            <ac:spMk id="5903" creationId="{7243970C-0038-4B3D-981A-0F6804AD360E}"/>
          </ac:spMkLst>
        </pc:spChg>
        <pc:spChg chg="mod">
          <ac:chgData name="Kolakowski, Artur" userId="9c34c8cc-b1df-44f6-bea5-dcf7a54ee35f" providerId="ADAL" clId="{3840EB45-74CA-49F5-8548-3DE287019A31}" dt="2022-12-08T10:51:29.732" v="12849" actId="790"/>
          <ac:spMkLst>
            <pc:docMk/>
            <pc:sldMk cId="2351809989" sldId="486"/>
            <ac:spMk id="5904" creationId="{CE92D6C9-1E7A-4D5A-8FA6-0450EE6B9BB8}"/>
          </ac:spMkLst>
        </pc:spChg>
        <pc:spChg chg="mod">
          <ac:chgData name="Kolakowski, Artur" userId="9c34c8cc-b1df-44f6-bea5-dcf7a54ee35f" providerId="ADAL" clId="{3840EB45-74CA-49F5-8548-3DE287019A31}" dt="2022-12-08T10:51:29.733" v="12850" actId="790"/>
          <ac:spMkLst>
            <pc:docMk/>
            <pc:sldMk cId="2351809989" sldId="486"/>
            <ac:spMk id="5905" creationId="{343BE0A7-11CF-4815-B2C2-BF407B29EF48}"/>
          </ac:spMkLst>
        </pc:spChg>
        <pc:spChg chg="mod">
          <ac:chgData name="Kolakowski, Artur" userId="9c34c8cc-b1df-44f6-bea5-dcf7a54ee35f" providerId="ADAL" clId="{3840EB45-74CA-49F5-8548-3DE287019A31}" dt="2022-12-08T10:51:29.734" v="12851" actId="790"/>
          <ac:spMkLst>
            <pc:docMk/>
            <pc:sldMk cId="2351809989" sldId="486"/>
            <ac:spMk id="5906" creationId="{4C8C3A0E-36F7-4DF3-9D87-423ED0B85656}"/>
          </ac:spMkLst>
        </pc:spChg>
        <pc:spChg chg="mod">
          <ac:chgData name="Kolakowski, Artur" userId="9c34c8cc-b1df-44f6-bea5-dcf7a54ee35f" providerId="ADAL" clId="{3840EB45-74CA-49F5-8548-3DE287019A31}" dt="2022-12-08T10:51:29.735" v="12852" actId="790"/>
          <ac:spMkLst>
            <pc:docMk/>
            <pc:sldMk cId="2351809989" sldId="486"/>
            <ac:spMk id="5907" creationId="{4A31C74C-9E85-4C92-B767-BB48AB5A4ACC}"/>
          </ac:spMkLst>
        </pc:spChg>
        <pc:spChg chg="mod">
          <ac:chgData name="Kolakowski, Artur" userId="9c34c8cc-b1df-44f6-bea5-dcf7a54ee35f" providerId="ADAL" clId="{3840EB45-74CA-49F5-8548-3DE287019A31}" dt="2022-12-08T10:51:29.736" v="12853" actId="790"/>
          <ac:spMkLst>
            <pc:docMk/>
            <pc:sldMk cId="2351809989" sldId="486"/>
            <ac:spMk id="5908" creationId="{FA041AFE-0017-4425-BE72-E8DD886AA47F}"/>
          </ac:spMkLst>
        </pc:spChg>
        <pc:spChg chg="mod">
          <ac:chgData name="Kolakowski, Artur" userId="9c34c8cc-b1df-44f6-bea5-dcf7a54ee35f" providerId="ADAL" clId="{3840EB45-74CA-49F5-8548-3DE287019A31}" dt="2022-12-08T10:51:29.738" v="12854" actId="790"/>
          <ac:spMkLst>
            <pc:docMk/>
            <pc:sldMk cId="2351809989" sldId="486"/>
            <ac:spMk id="5909" creationId="{F2F85479-7276-4BA0-905B-40B4C8158E94}"/>
          </ac:spMkLst>
        </pc:spChg>
        <pc:spChg chg="mod">
          <ac:chgData name="Kolakowski, Artur" userId="9c34c8cc-b1df-44f6-bea5-dcf7a54ee35f" providerId="ADAL" clId="{3840EB45-74CA-49F5-8548-3DE287019A31}" dt="2022-12-08T10:51:29.739" v="12855" actId="790"/>
          <ac:spMkLst>
            <pc:docMk/>
            <pc:sldMk cId="2351809989" sldId="486"/>
            <ac:spMk id="5910" creationId="{A12ADF4C-F42C-496D-8580-D3ECB6F3455E}"/>
          </ac:spMkLst>
        </pc:spChg>
        <pc:spChg chg="mod">
          <ac:chgData name="Kolakowski, Artur" userId="9c34c8cc-b1df-44f6-bea5-dcf7a54ee35f" providerId="ADAL" clId="{3840EB45-74CA-49F5-8548-3DE287019A31}" dt="2022-12-08T10:51:29.740" v="12856" actId="790"/>
          <ac:spMkLst>
            <pc:docMk/>
            <pc:sldMk cId="2351809989" sldId="486"/>
            <ac:spMk id="5911" creationId="{B00BD6CA-4004-426A-8E19-4F82B999691E}"/>
          </ac:spMkLst>
        </pc:spChg>
        <pc:spChg chg="mod">
          <ac:chgData name="Kolakowski, Artur" userId="9c34c8cc-b1df-44f6-bea5-dcf7a54ee35f" providerId="ADAL" clId="{3840EB45-74CA-49F5-8548-3DE287019A31}" dt="2022-12-08T10:51:29.741" v="12857" actId="790"/>
          <ac:spMkLst>
            <pc:docMk/>
            <pc:sldMk cId="2351809989" sldId="486"/>
            <ac:spMk id="5912" creationId="{B042305B-45D5-4DEE-9C23-A403F5D9A221}"/>
          </ac:spMkLst>
        </pc:spChg>
        <pc:spChg chg="mod">
          <ac:chgData name="Kolakowski, Artur" userId="9c34c8cc-b1df-44f6-bea5-dcf7a54ee35f" providerId="ADAL" clId="{3840EB45-74CA-49F5-8548-3DE287019A31}" dt="2022-12-08T10:51:29.742" v="12858" actId="790"/>
          <ac:spMkLst>
            <pc:docMk/>
            <pc:sldMk cId="2351809989" sldId="486"/>
            <ac:spMk id="5913" creationId="{263F9BB4-C6C1-4F11-98A1-42EA1695CBE4}"/>
          </ac:spMkLst>
        </pc:spChg>
        <pc:spChg chg="mod">
          <ac:chgData name="Kolakowski, Artur" userId="9c34c8cc-b1df-44f6-bea5-dcf7a54ee35f" providerId="ADAL" clId="{3840EB45-74CA-49F5-8548-3DE287019A31}" dt="2022-12-08T10:51:29.743" v="12859" actId="790"/>
          <ac:spMkLst>
            <pc:docMk/>
            <pc:sldMk cId="2351809989" sldId="486"/>
            <ac:spMk id="5914" creationId="{2D0C096B-59C4-4727-BC75-FDB88D06B8C8}"/>
          </ac:spMkLst>
        </pc:spChg>
        <pc:spChg chg="mod">
          <ac:chgData name="Kolakowski, Artur" userId="9c34c8cc-b1df-44f6-bea5-dcf7a54ee35f" providerId="ADAL" clId="{3840EB45-74CA-49F5-8548-3DE287019A31}" dt="2022-12-08T10:51:29.744" v="12860" actId="790"/>
          <ac:spMkLst>
            <pc:docMk/>
            <pc:sldMk cId="2351809989" sldId="486"/>
            <ac:spMk id="5915" creationId="{22795BFA-81E2-4248-ACD4-B4B9391D4C0B}"/>
          </ac:spMkLst>
        </pc:spChg>
        <pc:spChg chg="mod">
          <ac:chgData name="Kolakowski, Artur" userId="9c34c8cc-b1df-44f6-bea5-dcf7a54ee35f" providerId="ADAL" clId="{3840EB45-74CA-49F5-8548-3DE287019A31}" dt="2022-12-08T10:51:29.745" v="12861" actId="790"/>
          <ac:spMkLst>
            <pc:docMk/>
            <pc:sldMk cId="2351809989" sldId="486"/>
            <ac:spMk id="5916" creationId="{37AAC08A-03E9-4D69-AF55-0A34F3D3E600}"/>
          </ac:spMkLst>
        </pc:spChg>
        <pc:spChg chg="mod">
          <ac:chgData name="Kolakowski, Artur" userId="9c34c8cc-b1df-44f6-bea5-dcf7a54ee35f" providerId="ADAL" clId="{3840EB45-74CA-49F5-8548-3DE287019A31}" dt="2022-12-08T10:51:29.746" v="12862" actId="790"/>
          <ac:spMkLst>
            <pc:docMk/>
            <pc:sldMk cId="2351809989" sldId="486"/>
            <ac:spMk id="5917" creationId="{AF60B4CE-C023-4950-BC24-C3AA27FEB50D}"/>
          </ac:spMkLst>
        </pc:spChg>
        <pc:spChg chg="mod">
          <ac:chgData name="Kolakowski, Artur" userId="9c34c8cc-b1df-44f6-bea5-dcf7a54ee35f" providerId="ADAL" clId="{3840EB45-74CA-49F5-8548-3DE287019A31}" dt="2022-12-08T10:51:29.747" v="12863" actId="790"/>
          <ac:spMkLst>
            <pc:docMk/>
            <pc:sldMk cId="2351809989" sldId="486"/>
            <ac:spMk id="5918" creationId="{A6FA206F-CF81-49A2-9E1F-7DD5A1C31FDA}"/>
          </ac:spMkLst>
        </pc:spChg>
        <pc:spChg chg="mod">
          <ac:chgData name="Kolakowski, Artur" userId="9c34c8cc-b1df-44f6-bea5-dcf7a54ee35f" providerId="ADAL" clId="{3840EB45-74CA-49F5-8548-3DE287019A31}" dt="2022-12-08T10:51:29.748" v="12864" actId="790"/>
          <ac:spMkLst>
            <pc:docMk/>
            <pc:sldMk cId="2351809989" sldId="486"/>
            <ac:spMk id="5919" creationId="{48CA1EAE-1CB6-4AC7-8777-347FA64EF840}"/>
          </ac:spMkLst>
        </pc:spChg>
        <pc:spChg chg="mod">
          <ac:chgData name="Kolakowski, Artur" userId="9c34c8cc-b1df-44f6-bea5-dcf7a54ee35f" providerId="ADAL" clId="{3840EB45-74CA-49F5-8548-3DE287019A31}" dt="2022-12-08T10:51:29.750" v="12865" actId="790"/>
          <ac:spMkLst>
            <pc:docMk/>
            <pc:sldMk cId="2351809989" sldId="486"/>
            <ac:spMk id="5920" creationId="{F37EDF7B-2F68-4457-98AD-AE0F7E255039}"/>
          </ac:spMkLst>
        </pc:spChg>
        <pc:spChg chg="mod">
          <ac:chgData name="Kolakowski, Artur" userId="9c34c8cc-b1df-44f6-bea5-dcf7a54ee35f" providerId="ADAL" clId="{3840EB45-74CA-49F5-8548-3DE287019A31}" dt="2022-12-08T10:51:29.751" v="12866" actId="790"/>
          <ac:spMkLst>
            <pc:docMk/>
            <pc:sldMk cId="2351809989" sldId="486"/>
            <ac:spMk id="5921" creationId="{A0F77E37-C53B-42A9-9C1F-FB29020D8DC4}"/>
          </ac:spMkLst>
        </pc:spChg>
        <pc:spChg chg="mod">
          <ac:chgData name="Kolakowski, Artur" userId="9c34c8cc-b1df-44f6-bea5-dcf7a54ee35f" providerId="ADAL" clId="{3840EB45-74CA-49F5-8548-3DE287019A31}" dt="2022-12-08T10:51:29.752" v="12867" actId="790"/>
          <ac:spMkLst>
            <pc:docMk/>
            <pc:sldMk cId="2351809989" sldId="486"/>
            <ac:spMk id="5922" creationId="{FB9D84B9-0AB2-4BA4-A0D8-74FF8EAB3B1B}"/>
          </ac:spMkLst>
        </pc:spChg>
        <pc:spChg chg="mod">
          <ac:chgData name="Kolakowski, Artur" userId="9c34c8cc-b1df-44f6-bea5-dcf7a54ee35f" providerId="ADAL" clId="{3840EB45-74CA-49F5-8548-3DE287019A31}" dt="2022-12-08T10:51:29.753" v="12868" actId="790"/>
          <ac:spMkLst>
            <pc:docMk/>
            <pc:sldMk cId="2351809989" sldId="486"/>
            <ac:spMk id="5923" creationId="{64D1AEA8-281A-45B2-9116-C9B87CC1F35E}"/>
          </ac:spMkLst>
        </pc:spChg>
        <pc:spChg chg="mod">
          <ac:chgData name="Kolakowski, Artur" userId="9c34c8cc-b1df-44f6-bea5-dcf7a54ee35f" providerId="ADAL" clId="{3840EB45-74CA-49F5-8548-3DE287019A31}" dt="2022-12-08T10:51:29.754" v="12869" actId="790"/>
          <ac:spMkLst>
            <pc:docMk/>
            <pc:sldMk cId="2351809989" sldId="486"/>
            <ac:spMk id="5924" creationId="{22B663C1-1840-461E-BDBB-F8C596D4678E}"/>
          </ac:spMkLst>
        </pc:spChg>
        <pc:spChg chg="mod">
          <ac:chgData name="Kolakowski, Artur" userId="9c34c8cc-b1df-44f6-bea5-dcf7a54ee35f" providerId="ADAL" clId="{3840EB45-74CA-49F5-8548-3DE287019A31}" dt="2022-12-08T10:51:29.755" v="12870" actId="790"/>
          <ac:spMkLst>
            <pc:docMk/>
            <pc:sldMk cId="2351809989" sldId="486"/>
            <ac:spMk id="5925" creationId="{6963DE51-9EC3-45F8-8315-3C00CADDFF0A}"/>
          </ac:spMkLst>
        </pc:spChg>
        <pc:spChg chg="mod">
          <ac:chgData name="Kolakowski, Artur" userId="9c34c8cc-b1df-44f6-bea5-dcf7a54ee35f" providerId="ADAL" clId="{3840EB45-74CA-49F5-8548-3DE287019A31}" dt="2022-12-08T10:51:29.756" v="12871" actId="790"/>
          <ac:spMkLst>
            <pc:docMk/>
            <pc:sldMk cId="2351809989" sldId="486"/>
            <ac:spMk id="5926" creationId="{A2A17EE1-E510-4457-9378-59E64C5F267A}"/>
          </ac:spMkLst>
        </pc:spChg>
        <pc:spChg chg="mod">
          <ac:chgData name="Kolakowski, Artur" userId="9c34c8cc-b1df-44f6-bea5-dcf7a54ee35f" providerId="ADAL" clId="{3840EB45-74CA-49F5-8548-3DE287019A31}" dt="2022-12-08T10:51:29.757" v="12872" actId="790"/>
          <ac:spMkLst>
            <pc:docMk/>
            <pc:sldMk cId="2351809989" sldId="486"/>
            <ac:spMk id="5927" creationId="{7092B567-B074-4D6F-9509-75F354625693}"/>
          </ac:spMkLst>
        </pc:spChg>
        <pc:spChg chg="mod">
          <ac:chgData name="Kolakowski, Artur" userId="9c34c8cc-b1df-44f6-bea5-dcf7a54ee35f" providerId="ADAL" clId="{3840EB45-74CA-49F5-8548-3DE287019A31}" dt="2022-12-08T10:51:29.758" v="12873" actId="790"/>
          <ac:spMkLst>
            <pc:docMk/>
            <pc:sldMk cId="2351809989" sldId="486"/>
            <ac:spMk id="5928" creationId="{5C819B58-C803-411B-933B-CF13EAB426C8}"/>
          </ac:spMkLst>
        </pc:spChg>
        <pc:spChg chg="mod">
          <ac:chgData name="Kolakowski, Artur" userId="9c34c8cc-b1df-44f6-bea5-dcf7a54ee35f" providerId="ADAL" clId="{3840EB45-74CA-49F5-8548-3DE287019A31}" dt="2022-12-08T10:51:29.759" v="12874" actId="790"/>
          <ac:spMkLst>
            <pc:docMk/>
            <pc:sldMk cId="2351809989" sldId="486"/>
            <ac:spMk id="5929" creationId="{FB76AA1E-54BA-48D2-8E9F-564E177E3735}"/>
          </ac:spMkLst>
        </pc:spChg>
        <pc:spChg chg="mod">
          <ac:chgData name="Kolakowski, Artur" userId="9c34c8cc-b1df-44f6-bea5-dcf7a54ee35f" providerId="ADAL" clId="{3840EB45-74CA-49F5-8548-3DE287019A31}" dt="2022-12-08T10:51:29.760" v="12875" actId="790"/>
          <ac:spMkLst>
            <pc:docMk/>
            <pc:sldMk cId="2351809989" sldId="486"/>
            <ac:spMk id="5930" creationId="{CBCD91B6-874A-4C00-B21E-63C5A3E8CA39}"/>
          </ac:spMkLst>
        </pc:spChg>
        <pc:spChg chg="mod">
          <ac:chgData name="Kolakowski, Artur" userId="9c34c8cc-b1df-44f6-bea5-dcf7a54ee35f" providerId="ADAL" clId="{3840EB45-74CA-49F5-8548-3DE287019A31}" dt="2022-12-08T10:51:29.761" v="12876" actId="790"/>
          <ac:spMkLst>
            <pc:docMk/>
            <pc:sldMk cId="2351809989" sldId="486"/>
            <ac:spMk id="5931" creationId="{BBF85216-19B1-43FC-816D-BCF21D030C5A}"/>
          </ac:spMkLst>
        </pc:spChg>
        <pc:spChg chg="mod">
          <ac:chgData name="Kolakowski, Artur" userId="9c34c8cc-b1df-44f6-bea5-dcf7a54ee35f" providerId="ADAL" clId="{3840EB45-74CA-49F5-8548-3DE287019A31}" dt="2022-12-08T10:51:29.762" v="12877" actId="790"/>
          <ac:spMkLst>
            <pc:docMk/>
            <pc:sldMk cId="2351809989" sldId="486"/>
            <ac:spMk id="5932" creationId="{02F04BA9-31DE-478A-B4FD-DBBB018E4160}"/>
          </ac:spMkLst>
        </pc:spChg>
        <pc:spChg chg="mod">
          <ac:chgData name="Kolakowski, Artur" userId="9c34c8cc-b1df-44f6-bea5-dcf7a54ee35f" providerId="ADAL" clId="{3840EB45-74CA-49F5-8548-3DE287019A31}" dt="2022-12-08T10:51:29.763" v="12878" actId="790"/>
          <ac:spMkLst>
            <pc:docMk/>
            <pc:sldMk cId="2351809989" sldId="486"/>
            <ac:spMk id="5933" creationId="{0600A1AA-308F-4B2C-86BC-3D18BFF58FFF}"/>
          </ac:spMkLst>
        </pc:spChg>
        <pc:spChg chg="mod">
          <ac:chgData name="Kolakowski, Artur" userId="9c34c8cc-b1df-44f6-bea5-dcf7a54ee35f" providerId="ADAL" clId="{3840EB45-74CA-49F5-8548-3DE287019A31}" dt="2022-12-08T10:51:29.764" v="12879" actId="790"/>
          <ac:spMkLst>
            <pc:docMk/>
            <pc:sldMk cId="2351809989" sldId="486"/>
            <ac:spMk id="5934" creationId="{94B8FA06-A715-47F1-81E2-3FF0A2678C19}"/>
          </ac:spMkLst>
        </pc:spChg>
        <pc:spChg chg="mod">
          <ac:chgData name="Kolakowski, Artur" userId="9c34c8cc-b1df-44f6-bea5-dcf7a54ee35f" providerId="ADAL" clId="{3840EB45-74CA-49F5-8548-3DE287019A31}" dt="2022-12-08T10:51:29.765" v="12880" actId="790"/>
          <ac:spMkLst>
            <pc:docMk/>
            <pc:sldMk cId="2351809989" sldId="486"/>
            <ac:spMk id="5935" creationId="{3B4B9022-2C51-40C6-BE68-582F70376923}"/>
          </ac:spMkLst>
        </pc:spChg>
        <pc:spChg chg="mod">
          <ac:chgData name="Kolakowski, Artur" userId="9c34c8cc-b1df-44f6-bea5-dcf7a54ee35f" providerId="ADAL" clId="{3840EB45-74CA-49F5-8548-3DE287019A31}" dt="2022-12-08T10:51:29.766" v="12881" actId="790"/>
          <ac:spMkLst>
            <pc:docMk/>
            <pc:sldMk cId="2351809989" sldId="486"/>
            <ac:spMk id="5936" creationId="{BA0ACA21-2937-4EBA-A5E1-78CC5D1FF2BB}"/>
          </ac:spMkLst>
        </pc:spChg>
        <pc:spChg chg="mod">
          <ac:chgData name="Kolakowski, Artur" userId="9c34c8cc-b1df-44f6-bea5-dcf7a54ee35f" providerId="ADAL" clId="{3840EB45-74CA-49F5-8548-3DE287019A31}" dt="2022-12-08T10:51:29.767" v="12882" actId="790"/>
          <ac:spMkLst>
            <pc:docMk/>
            <pc:sldMk cId="2351809989" sldId="486"/>
            <ac:spMk id="5937" creationId="{0C519AAF-0BAD-4205-8BA6-BECA851C5D28}"/>
          </ac:spMkLst>
        </pc:spChg>
        <pc:spChg chg="mod">
          <ac:chgData name="Kolakowski, Artur" userId="9c34c8cc-b1df-44f6-bea5-dcf7a54ee35f" providerId="ADAL" clId="{3840EB45-74CA-49F5-8548-3DE287019A31}" dt="2022-12-08T10:51:29.768" v="12883" actId="790"/>
          <ac:spMkLst>
            <pc:docMk/>
            <pc:sldMk cId="2351809989" sldId="486"/>
            <ac:spMk id="5938" creationId="{89619583-EFBC-4595-BE05-945C01EA3436}"/>
          </ac:spMkLst>
        </pc:spChg>
        <pc:spChg chg="mod">
          <ac:chgData name="Kolakowski, Artur" userId="9c34c8cc-b1df-44f6-bea5-dcf7a54ee35f" providerId="ADAL" clId="{3840EB45-74CA-49F5-8548-3DE287019A31}" dt="2022-12-08T10:51:29.768" v="12884" actId="790"/>
          <ac:spMkLst>
            <pc:docMk/>
            <pc:sldMk cId="2351809989" sldId="486"/>
            <ac:spMk id="5939" creationId="{14758739-3B70-46A4-A407-C0A3C1F4B111}"/>
          </ac:spMkLst>
        </pc:spChg>
        <pc:spChg chg="mod">
          <ac:chgData name="Kolakowski, Artur" userId="9c34c8cc-b1df-44f6-bea5-dcf7a54ee35f" providerId="ADAL" clId="{3840EB45-74CA-49F5-8548-3DE287019A31}" dt="2022-12-08T10:51:29.769" v="12885" actId="790"/>
          <ac:spMkLst>
            <pc:docMk/>
            <pc:sldMk cId="2351809989" sldId="486"/>
            <ac:spMk id="5940" creationId="{44D0A1B5-3AD3-439A-BD1D-BDBCE079491A}"/>
          </ac:spMkLst>
        </pc:spChg>
        <pc:spChg chg="mod">
          <ac:chgData name="Kolakowski, Artur" userId="9c34c8cc-b1df-44f6-bea5-dcf7a54ee35f" providerId="ADAL" clId="{3840EB45-74CA-49F5-8548-3DE287019A31}" dt="2022-12-08T10:51:29.770" v="12886" actId="790"/>
          <ac:spMkLst>
            <pc:docMk/>
            <pc:sldMk cId="2351809989" sldId="486"/>
            <ac:spMk id="5941" creationId="{15E97865-DE1A-47CD-AA9B-540B83D1907E}"/>
          </ac:spMkLst>
        </pc:spChg>
        <pc:spChg chg="mod">
          <ac:chgData name="Kolakowski, Artur" userId="9c34c8cc-b1df-44f6-bea5-dcf7a54ee35f" providerId="ADAL" clId="{3840EB45-74CA-49F5-8548-3DE287019A31}" dt="2022-12-08T10:51:29.771" v="12887" actId="790"/>
          <ac:spMkLst>
            <pc:docMk/>
            <pc:sldMk cId="2351809989" sldId="486"/>
            <ac:spMk id="5942" creationId="{F7605C71-974D-471B-88F9-6903C9AE4A68}"/>
          </ac:spMkLst>
        </pc:spChg>
        <pc:spChg chg="mod">
          <ac:chgData name="Kolakowski, Artur" userId="9c34c8cc-b1df-44f6-bea5-dcf7a54ee35f" providerId="ADAL" clId="{3840EB45-74CA-49F5-8548-3DE287019A31}" dt="2022-12-08T10:51:29.772" v="12888" actId="790"/>
          <ac:spMkLst>
            <pc:docMk/>
            <pc:sldMk cId="2351809989" sldId="486"/>
            <ac:spMk id="5943" creationId="{596E8978-6C16-480E-A78D-52E961EADDD0}"/>
          </ac:spMkLst>
        </pc:spChg>
        <pc:spChg chg="mod">
          <ac:chgData name="Kolakowski, Artur" userId="9c34c8cc-b1df-44f6-bea5-dcf7a54ee35f" providerId="ADAL" clId="{3840EB45-74CA-49F5-8548-3DE287019A31}" dt="2022-12-08T10:51:29.773" v="12889" actId="790"/>
          <ac:spMkLst>
            <pc:docMk/>
            <pc:sldMk cId="2351809989" sldId="486"/>
            <ac:spMk id="5944" creationId="{1A90D5B7-68D3-4BCC-91FD-4F3F8E80F521}"/>
          </ac:spMkLst>
        </pc:spChg>
        <pc:spChg chg="mod">
          <ac:chgData name="Kolakowski, Artur" userId="9c34c8cc-b1df-44f6-bea5-dcf7a54ee35f" providerId="ADAL" clId="{3840EB45-74CA-49F5-8548-3DE287019A31}" dt="2022-12-08T10:51:29.774" v="12890" actId="790"/>
          <ac:spMkLst>
            <pc:docMk/>
            <pc:sldMk cId="2351809989" sldId="486"/>
            <ac:spMk id="5945" creationId="{DBA877D6-29AA-4032-91D7-CDFD53A5FDE1}"/>
          </ac:spMkLst>
        </pc:spChg>
        <pc:spChg chg="mod">
          <ac:chgData name="Kolakowski, Artur" userId="9c34c8cc-b1df-44f6-bea5-dcf7a54ee35f" providerId="ADAL" clId="{3840EB45-74CA-49F5-8548-3DE287019A31}" dt="2022-12-08T10:51:29.775" v="12891" actId="790"/>
          <ac:spMkLst>
            <pc:docMk/>
            <pc:sldMk cId="2351809989" sldId="486"/>
            <ac:spMk id="5946" creationId="{577146DA-6445-46F2-AF52-96CF1394DA28}"/>
          </ac:spMkLst>
        </pc:spChg>
        <pc:spChg chg="mod">
          <ac:chgData name="Kolakowski, Artur" userId="9c34c8cc-b1df-44f6-bea5-dcf7a54ee35f" providerId="ADAL" clId="{3840EB45-74CA-49F5-8548-3DE287019A31}" dt="2022-12-08T10:51:29.776" v="12892" actId="790"/>
          <ac:spMkLst>
            <pc:docMk/>
            <pc:sldMk cId="2351809989" sldId="486"/>
            <ac:spMk id="5947" creationId="{F0993F49-7127-4539-B1C9-240314AD633B}"/>
          </ac:spMkLst>
        </pc:spChg>
        <pc:spChg chg="mod">
          <ac:chgData name="Kolakowski, Artur" userId="9c34c8cc-b1df-44f6-bea5-dcf7a54ee35f" providerId="ADAL" clId="{3840EB45-74CA-49F5-8548-3DE287019A31}" dt="2022-12-08T10:51:29.778" v="12893" actId="790"/>
          <ac:spMkLst>
            <pc:docMk/>
            <pc:sldMk cId="2351809989" sldId="486"/>
            <ac:spMk id="5948" creationId="{ABDD3445-35E1-4728-9AE9-0556D7332547}"/>
          </ac:spMkLst>
        </pc:spChg>
        <pc:spChg chg="mod">
          <ac:chgData name="Kolakowski, Artur" userId="9c34c8cc-b1df-44f6-bea5-dcf7a54ee35f" providerId="ADAL" clId="{3840EB45-74CA-49F5-8548-3DE287019A31}" dt="2022-12-08T10:51:29.779" v="12894" actId="790"/>
          <ac:spMkLst>
            <pc:docMk/>
            <pc:sldMk cId="2351809989" sldId="486"/>
            <ac:spMk id="5949" creationId="{1BED33A4-1F1E-4752-8B46-FC1D6A6E0944}"/>
          </ac:spMkLst>
        </pc:spChg>
        <pc:spChg chg="mod">
          <ac:chgData name="Kolakowski, Artur" userId="9c34c8cc-b1df-44f6-bea5-dcf7a54ee35f" providerId="ADAL" clId="{3840EB45-74CA-49F5-8548-3DE287019A31}" dt="2022-12-08T10:51:29.780" v="12895" actId="790"/>
          <ac:spMkLst>
            <pc:docMk/>
            <pc:sldMk cId="2351809989" sldId="486"/>
            <ac:spMk id="5950" creationId="{F818D4B0-568B-488A-ACF9-6B40A85586E2}"/>
          </ac:spMkLst>
        </pc:spChg>
        <pc:spChg chg="mod">
          <ac:chgData name="Kolakowski, Artur" userId="9c34c8cc-b1df-44f6-bea5-dcf7a54ee35f" providerId="ADAL" clId="{3840EB45-74CA-49F5-8548-3DE287019A31}" dt="2022-12-08T10:51:29.782" v="12896" actId="790"/>
          <ac:spMkLst>
            <pc:docMk/>
            <pc:sldMk cId="2351809989" sldId="486"/>
            <ac:spMk id="5951" creationId="{181A8C4A-364C-4264-A6C3-357295BF6305}"/>
          </ac:spMkLst>
        </pc:spChg>
        <pc:spChg chg="mod">
          <ac:chgData name="Kolakowski, Artur" userId="9c34c8cc-b1df-44f6-bea5-dcf7a54ee35f" providerId="ADAL" clId="{3840EB45-74CA-49F5-8548-3DE287019A31}" dt="2022-12-08T10:51:29.784" v="12897" actId="790"/>
          <ac:spMkLst>
            <pc:docMk/>
            <pc:sldMk cId="2351809989" sldId="486"/>
            <ac:spMk id="5952" creationId="{499A5CC9-E5BE-4264-A0F3-DE08C3E3E4C3}"/>
          </ac:spMkLst>
        </pc:spChg>
        <pc:spChg chg="mod">
          <ac:chgData name="Kolakowski, Artur" userId="9c34c8cc-b1df-44f6-bea5-dcf7a54ee35f" providerId="ADAL" clId="{3840EB45-74CA-49F5-8548-3DE287019A31}" dt="2022-12-08T10:51:29.785" v="12898" actId="790"/>
          <ac:spMkLst>
            <pc:docMk/>
            <pc:sldMk cId="2351809989" sldId="486"/>
            <ac:spMk id="5953" creationId="{F9E68986-0A60-4667-B2CE-5D3E25174625}"/>
          </ac:spMkLst>
        </pc:spChg>
        <pc:spChg chg="mod">
          <ac:chgData name="Kolakowski, Artur" userId="9c34c8cc-b1df-44f6-bea5-dcf7a54ee35f" providerId="ADAL" clId="{3840EB45-74CA-49F5-8548-3DE287019A31}" dt="2022-12-08T10:51:29.786" v="12899" actId="790"/>
          <ac:spMkLst>
            <pc:docMk/>
            <pc:sldMk cId="2351809989" sldId="486"/>
            <ac:spMk id="5954" creationId="{D9504562-F29C-47B3-90BB-E324E30C34F0}"/>
          </ac:spMkLst>
        </pc:spChg>
        <pc:spChg chg="mod">
          <ac:chgData name="Kolakowski, Artur" userId="9c34c8cc-b1df-44f6-bea5-dcf7a54ee35f" providerId="ADAL" clId="{3840EB45-74CA-49F5-8548-3DE287019A31}" dt="2022-12-08T10:51:29.787" v="12900" actId="790"/>
          <ac:spMkLst>
            <pc:docMk/>
            <pc:sldMk cId="2351809989" sldId="486"/>
            <ac:spMk id="5955" creationId="{EE77881E-3C67-4F46-ABD2-50DCE1F53048}"/>
          </ac:spMkLst>
        </pc:spChg>
        <pc:spChg chg="mod">
          <ac:chgData name="Kolakowski, Artur" userId="9c34c8cc-b1df-44f6-bea5-dcf7a54ee35f" providerId="ADAL" clId="{3840EB45-74CA-49F5-8548-3DE287019A31}" dt="2022-12-08T10:51:29.788" v="12901" actId="790"/>
          <ac:spMkLst>
            <pc:docMk/>
            <pc:sldMk cId="2351809989" sldId="486"/>
            <ac:spMk id="5956" creationId="{9DF9E306-5A7F-4CF2-94BC-3F469E561BB6}"/>
          </ac:spMkLst>
        </pc:spChg>
        <pc:spChg chg="mod">
          <ac:chgData name="Kolakowski, Artur" userId="9c34c8cc-b1df-44f6-bea5-dcf7a54ee35f" providerId="ADAL" clId="{3840EB45-74CA-49F5-8548-3DE287019A31}" dt="2022-12-08T10:51:29.789" v="12902" actId="790"/>
          <ac:spMkLst>
            <pc:docMk/>
            <pc:sldMk cId="2351809989" sldId="486"/>
            <ac:spMk id="5957" creationId="{189C2510-AE90-4BA0-ABC0-2E9F0B335BE7}"/>
          </ac:spMkLst>
        </pc:spChg>
        <pc:spChg chg="mod">
          <ac:chgData name="Kolakowski, Artur" userId="9c34c8cc-b1df-44f6-bea5-dcf7a54ee35f" providerId="ADAL" clId="{3840EB45-74CA-49F5-8548-3DE287019A31}" dt="2022-12-08T10:51:29.790" v="12903" actId="790"/>
          <ac:spMkLst>
            <pc:docMk/>
            <pc:sldMk cId="2351809989" sldId="486"/>
            <ac:spMk id="5958" creationId="{465C6E2F-FD9F-4D6D-9DFF-2E74D5136CDA}"/>
          </ac:spMkLst>
        </pc:spChg>
        <pc:spChg chg="mod">
          <ac:chgData name="Kolakowski, Artur" userId="9c34c8cc-b1df-44f6-bea5-dcf7a54ee35f" providerId="ADAL" clId="{3840EB45-74CA-49F5-8548-3DE287019A31}" dt="2022-12-08T10:51:29.791" v="12904" actId="790"/>
          <ac:spMkLst>
            <pc:docMk/>
            <pc:sldMk cId="2351809989" sldId="486"/>
            <ac:spMk id="5959" creationId="{328E8D48-BCB5-4547-A1C5-40413D966B2C}"/>
          </ac:spMkLst>
        </pc:spChg>
        <pc:spChg chg="mod">
          <ac:chgData name="Kolakowski, Artur" userId="9c34c8cc-b1df-44f6-bea5-dcf7a54ee35f" providerId="ADAL" clId="{3840EB45-74CA-49F5-8548-3DE287019A31}" dt="2022-12-08T10:51:29.792" v="12905" actId="790"/>
          <ac:spMkLst>
            <pc:docMk/>
            <pc:sldMk cId="2351809989" sldId="486"/>
            <ac:spMk id="5960" creationId="{294A29B2-E512-49AF-B37F-C20D1FDEE9B2}"/>
          </ac:spMkLst>
        </pc:spChg>
        <pc:spChg chg="mod">
          <ac:chgData name="Kolakowski, Artur" userId="9c34c8cc-b1df-44f6-bea5-dcf7a54ee35f" providerId="ADAL" clId="{3840EB45-74CA-49F5-8548-3DE287019A31}" dt="2022-12-08T10:51:29.793" v="12906" actId="790"/>
          <ac:spMkLst>
            <pc:docMk/>
            <pc:sldMk cId="2351809989" sldId="486"/>
            <ac:spMk id="5961" creationId="{A6455412-2B10-42D4-9D0C-FD2F8BED49BC}"/>
          </ac:spMkLst>
        </pc:spChg>
        <pc:spChg chg="mod">
          <ac:chgData name="Kolakowski, Artur" userId="9c34c8cc-b1df-44f6-bea5-dcf7a54ee35f" providerId="ADAL" clId="{3840EB45-74CA-49F5-8548-3DE287019A31}" dt="2022-12-08T10:51:29.794" v="12907" actId="790"/>
          <ac:spMkLst>
            <pc:docMk/>
            <pc:sldMk cId="2351809989" sldId="486"/>
            <ac:spMk id="5962" creationId="{125EC3DE-B711-4C6D-9938-7012C3A0762F}"/>
          </ac:spMkLst>
        </pc:spChg>
        <pc:spChg chg="mod">
          <ac:chgData name="Kolakowski, Artur" userId="9c34c8cc-b1df-44f6-bea5-dcf7a54ee35f" providerId="ADAL" clId="{3840EB45-74CA-49F5-8548-3DE287019A31}" dt="2022-12-08T10:51:29.795" v="12908" actId="790"/>
          <ac:spMkLst>
            <pc:docMk/>
            <pc:sldMk cId="2351809989" sldId="486"/>
            <ac:spMk id="5963" creationId="{90FF31B2-F17E-4434-908A-A30B3479E334}"/>
          </ac:spMkLst>
        </pc:spChg>
        <pc:spChg chg="mod">
          <ac:chgData name="Kolakowski, Artur" userId="9c34c8cc-b1df-44f6-bea5-dcf7a54ee35f" providerId="ADAL" clId="{3840EB45-74CA-49F5-8548-3DE287019A31}" dt="2022-12-08T10:51:29.796" v="12909" actId="790"/>
          <ac:spMkLst>
            <pc:docMk/>
            <pc:sldMk cId="2351809989" sldId="486"/>
            <ac:spMk id="5964" creationId="{540E8A5E-7529-442C-B486-AC7B6EEBE456}"/>
          </ac:spMkLst>
        </pc:spChg>
        <pc:spChg chg="mod">
          <ac:chgData name="Kolakowski, Artur" userId="9c34c8cc-b1df-44f6-bea5-dcf7a54ee35f" providerId="ADAL" clId="{3840EB45-74CA-49F5-8548-3DE287019A31}" dt="2022-12-08T10:51:29.798" v="12910" actId="790"/>
          <ac:spMkLst>
            <pc:docMk/>
            <pc:sldMk cId="2351809989" sldId="486"/>
            <ac:spMk id="5965" creationId="{2D9FAD42-AFD0-48F1-92AA-0F874BD10525}"/>
          </ac:spMkLst>
        </pc:spChg>
        <pc:spChg chg="mod">
          <ac:chgData name="Kolakowski, Artur" userId="9c34c8cc-b1df-44f6-bea5-dcf7a54ee35f" providerId="ADAL" clId="{3840EB45-74CA-49F5-8548-3DE287019A31}" dt="2022-12-08T10:51:29.799" v="12911" actId="790"/>
          <ac:spMkLst>
            <pc:docMk/>
            <pc:sldMk cId="2351809989" sldId="486"/>
            <ac:spMk id="5966" creationId="{6E0C40D1-4D8F-49E5-8E04-E430EC9AF170}"/>
          </ac:spMkLst>
        </pc:spChg>
        <pc:spChg chg="mod">
          <ac:chgData name="Kolakowski, Artur" userId="9c34c8cc-b1df-44f6-bea5-dcf7a54ee35f" providerId="ADAL" clId="{3840EB45-74CA-49F5-8548-3DE287019A31}" dt="2022-12-08T10:51:29.800" v="12912" actId="790"/>
          <ac:spMkLst>
            <pc:docMk/>
            <pc:sldMk cId="2351809989" sldId="486"/>
            <ac:spMk id="5967" creationId="{74BD7851-6D54-461F-9A1D-92BCBA100986}"/>
          </ac:spMkLst>
        </pc:spChg>
        <pc:spChg chg="mod">
          <ac:chgData name="Kolakowski, Artur" userId="9c34c8cc-b1df-44f6-bea5-dcf7a54ee35f" providerId="ADAL" clId="{3840EB45-74CA-49F5-8548-3DE287019A31}" dt="2022-12-08T10:51:29.801" v="12913" actId="790"/>
          <ac:spMkLst>
            <pc:docMk/>
            <pc:sldMk cId="2351809989" sldId="486"/>
            <ac:spMk id="5968" creationId="{EB12173E-9765-4DF2-9E76-16A37A7A37A1}"/>
          </ac:spMkLst>
        </pc:spChg>
        <pc:spChg chg="mod">
          <ac:chgData name="Kolakowski, Artur" userId="9c34c8cc-b1df-44f6-bea5-dcf7a54ee35f" providerId="ADAL" clId="{3840EB45-74CA-49F5-8548-3DE287019A31}" dt="2022-12-08T10:51:29.803" v="12914" actId="790"/>
          <ac:spMkLst>
            <pc:docMk/>
            <pc:sldMk cId="2351809989" sldId="486"/>
            <ac:spMk id="5969" creationId="{1FEEC5B9-3666-4253-929D-C794A583E515}"/>
          </ac:spMkLst>
        </pc:spChg>
        <pc:spChg chg="mod">
          <ac:chgData name="Kolakowski, Artur" userId="9c34c8cc-b1df-44f6-bea5-dcf7a54ee35f" providerId="ADAL" clId="{3840EB45-74CA-49F5-8548-3DE287019A31}" dt="2022-12-08T10:51:29.804" v="12915" actId="790"/>
          <ac:spMkLst>
            <pc:docMk/>
            <pc:sldMk cId="2351809989" sldId="486"/>
            <ac:spMk id="5970" creationId="{6243336F-D4DC-48E4-A67C-95FD9A55059E}"/>
          </ac:spMkLst>
        </pc:spChg>
        <pc:spChg chg="mod">
          <ac:chgData name="Kolakowski, Artur" userId="9c34c8cc-b1df-44f6-bea5-dcf7a54ee35f" providerId="ADAL" clId="{3840EB45-74CA-49F5-8548-3DE287019A31}" dt="2022-12-08T10:51:29.805" v="12916" actId="790"/>
          <ac:spMkLst>
            <pc:docMk/>
            <pc:sldMk cId="2351809989" sldId="486"/>
            <ac:spMk id="5971" creationId="{61BDF0A5-614F-43FC-8164-EA13BFEC7881}"/>
          </ac:spMkLst>
        </pc:spChg>
        <pc:spChg chg="mod">
          <ac:chgData name="Kolakowski, Artur" userId="9c34c8cc-b1df-44f6-bea5-dcf7a54ee35f" providerId="ADAL" clId="{3840EB45-74CA-49F5-8548-3DE287019A31}" dt="2022-12-08T10:51:29.806" v="12917" actId="790"/>
          <ac:spMkLst>
            <pc:docMk/>
            <pc:sldMk cId="2351809989" sldId="486"/>
            <ac:spMk id="5972" creationId="{DF2B2E99-BA48-49C1-94B0-F2F12175F45B}"/>
          </ac:spMkLst>
        </pc:spChg>
        <pc:spChg chg="mod">
          <ac:chgData name="Kolakowski, Artur" userId="9c34c8cc-b1df-44f6-bea5-dcf7a54ee35f" providerId="ADAL" clId="{3840EB45-74CA-49F5-8548-3DE287019A31}" dt="2022-12-08T10:51:29.807" v="12918" actId="790"/>
          <ac:spMkLst>
            <pc:docMk/>
            <pc:sldMk cId="2351809989" sldId="486"/>
            <ac:spMk id="5973" creationId="{1B50B8A2-56C6-49A7-8A3D-B1547ADC5EFB}"/>
          </ac:spMkLst>
        </pc:spChg>
        <pc:spChg chg="mod">
          <ac:chgData name="Kolakowski, Artur" userId="9c34c8cc-b1df-44f6-bea5-dcf7a54ee35f" providerId="ADAL" clId="{3840EB45-74CA-49F5-8548-3DE287019A31}" dt="2022-12-08T10:51:29.808" v="12919" actId="790"/>
          <ac:spMkLst>
            <pc:docMk/>
            <pc:sldMk cId="2351809989" sldId="486"/>
            <ac:spMk id="5974" creationId="{1D2B1D42-641F-43C1-89D0-85623D1D52CA}"/>
          </ac:spMkLst>
        </pc:spChg>
        <pc:spChg chg="mod">
          <ac:chgData name="Kolakowski, Artur" userId="9c34c8cc-b1df-44f6-bea5-dcf7a54ee35f" providerId="ADAL" clId="{3840EB45-74CA-49F5-8548-3DE287019A31}" dt="2022-12-08T10:51:29.808" v="12920" actId="790"/>
          <ac:spMkLst>
            <pc:docMk/>
            <pc:sldMk cId="2351809989" sldId="486"/>
            <ac:spMk id="5975" creationId="{85289F36-577A-40C9-95E9-0E08FA53DF59}"/>
          </ac:spMkLst>
        </pc:spChg>
        <pc:spChg chg="mod">
          <ac:chgData name="Kolakowski, Artur" userId="9c34c8cc-b1df-44f6-bea5-dcf7a54ee35f" providerId="ADAL" clId="{3840EB45-74CA-49F5-8548-3DE287019A31}" dt="2022-12-08T10:51:29.809" v="12921" actId="790"/>
          <ac:spMkLst>
            <pc:docMk/>
            <pc:sldMk cId="2351809989" sldId="486"/>
            <ac:spMk id="5976" creationId="{F82DD149-A9A8-47D2-8EEF-C2F9FA1B3AC5}"/>
          </ac:spMkLst>
        </pc:spChg>
        <pc:spChg chg="mod">
          <ac:chgData name="Kolakowski, Artur" userId="9c34c8cc-b1df-44f6-bea5-dcf7a54ee35f" providerId="ADAL" clId="{3840EB45-74CA-49F5-8548-3DE287019A31}" dt="2022-12-08T10:51:29.810" v="12922" actId="790"/>
          <ac:spMkLst>
            <pc:docMk/>
            <pc:sldMk cId="2351809989" sldId="486"/>
            <ac:spMk id="5977" creationId="{898C5B04-0100-4A69-8FCF-D59868F69091}"/>
          </ac:spMkLst>
        </pc:spChg>
        <pc:spChg chg="mod">
          <ac:chgData name="Kolakowski, Artur" userId="9c34c8cc-b1df-44f6-bea5-dcf7a54ee35f" providerId="ADAL" clId="{3840EB45-74CA-49F5-8548-3DE287019A31}" dt="2022-12-08T10:51:29.811" v="12923" actId="790"/>
          <ac:spMkLst>
            <pc:docMk/>
            <pc:sldMk cId="2351809989" sldId="486"/>
            <ac:spMk id="5978" creationId="{779C69AE-1EC8-4E6C-A1AC-9E0E03FE97FA}"/>
          </ac:spMkLst>
        </pc:spChg>
        <pc:spChg chg="mod">
          <ac:chgData name="Kolakowski, Artur" userId="9c34c8cc-b1df-44f6-bea5-dcf7a54ee35f" providerId="ADAL" clId="{3840EB45-74CA-49F5-8548-3DE287019A31}" dt="2022-12-08T10:51:29.813" v="12924" actId="790"/>
          <ac:spMkLst>
            <pc:docMk/>
            <pc:sldMk cId="2351809989" sldId="486"/>
            <ac:spMk id="5979" creationId="{2AAF9B7A-84CF-4039-A623-5E2F83A39799}"/>
          </ac:spMkLst>
        </pc:spChg>
        <pc:spChg chg="mod">
          <ac:chgData name="Kolakowski, Artur" userId="9c34c8cc-b1df-44f6-bea5-dcf7a54ee35f" providerId="ADAL" clId="{3840EB45-74CA-49F5-8548-3DE287019A31}" dt="2022-12-08T10:51:29.814" v="12925" actId="790"/>
          <ac:spMkLst>
            <pc:docMk/>
            <pc:sldMk cId="2351809989" sldId="486"/>
            <ac:spMk id="5980" creationId="{4721D09A-42F4-45E1-B0F1-41C0383FF28E}"/>
          </ac:spMkLst>
        </pc:spChg>
        <pc:spChg chg="mod">
          <ac:chgData name="Kolakowski, Artur" userId="9c34c8cc-b1df-44f6-bea5-dcf7a54ee35f" providerId="ADAL" clId="{3840EB45-74CA-49F5-8548-3DE287019A31}" dt="2022-12-08T10:51:29.816" v="12926" actId="790"/>
          <ac:spMkLst>
            <pc:docMk/>
            <pc:sldMk cId="2351809989" sldId="486"/>
            <ac:spMk id="5981" creationId="{1534A6B7-9CAD-4C08-A482-C1744A5A3622}"/>
          </ac:spMkLst>
        </pc:spChg>
        <pc:spChg chg="mod">
          <ac:chgData name="Kolakowski, Artur" userId="9c34c8cc-b1df-44f6-bea5-dcf7a54ee35f" providerId="ADAL" clId="{3840EB45-74CA-49F5-8548-3DE287019A31}" dt="2022-12-08T10:51:29.818" v="12927" actId="790"/>
          <ac:spMkLst>
            <pc:docMk/>
            <pc:sldMk cId="2351809989" sldId="486"/>
            <ac:spMk id="5982" creationId="{9595473B-9748-450F-8A79-B28CB57FACCD}"/>
          </ac:spMkLst>
        </pc:spChg>
        <pc:spChg chg="mod">
          <ac:chgData name="Kolakowski, Artur" userId="9c34c8cc-b1df-44f6-bea5-dcf7a54ee35f" providerId="ADAL" clId="{3840EB45-74CA-49F5-8548-3DE287019A31}" dt="2022-12-08T10:51:29.819" v="12928" actId="790"/>
          <ac:spMkLst>
            <pc:docMk/>
            <pc:sldMk cId="2351809989" sldId="486"/>
            <ac:spMk id="5983" creationId="{C7084079-76C8-4B8E-8FD4-D819E015549B}"/>
          </ac:spMkLst>
        </pc:spChg>
        <pc:spChg chg="mod">
          <ac:chgData name="Kolakowski, Artur" userId="9c34c8cc-b1df-44f6-bea5-dcf7a54ee35f" providerId="ADAL" clId="{3840EB45-74CA-49F5-8548-3DE287019A31}" dt="2022-12-08T10:51:29.820" v="12929" actId="790"/>
          <ac:spMkLst>
            <pc:docMk/>
            <pc:sldMk cId="2351809989" sldId="486"/>
            <ac:spMk id="5984" creationId="{AC27DF1F-A57E-43BF-ACE5-7BF6EBB4B69D}"/>
          </ac:spMkLst>
        </pc:spChg>
        <pc:spChg chg="mod">
          <ac:chgData name="Kolakowski, Artur" userId="9c34c8cc-b1df-44f6-bea5-dcf7a54ee35f" providerId="ADAL" clId="{3840EB45-74CA-49F5-8548-3DE287019A31}" dt="2022-12-08T10:51:29.822" v="12930" actId="790"/>
          <ac:spMkLst>
            <pc:docMk/>
            <pc:sldMk cId="2351809989" sldId="486"/>
            <ac:spMk id="5985" creationId="{5DA6404B-2965-4922-857F-2F5B4199175E}"/>
          </ac:spMkLst>
        </pc:spChg>
        <pc:spChg chg="mod">
          <ac:chgData name="Kolakowski, Artur" userId="9c34c8cc-b1df-44f6-bea5-dcf7a54ee35f" providerId="ADAL" clId="{3840EB45-74CA-49F5-8548-3DE287019A31}" dt="2022-12-08T10:51:29.823" v="12931" actId="790"/>
          <ac:spMkLst>
            <pc:docMk/>
            <pc:sldMk cId="2351809989" sldId="486"/>
            <ac:spMk id="5986" creationId="{F11E3B73-A705-4809-BC04-D925DA15D4DF}"/>
          </ac:spMkLst>
        </pc:spChg>
        <pc:spChg chg="mod">
          <ac:chgData name="Kolakowski, Artur" userId="9c34c8cc-b1df-44f6-bea5-dcf7a54ee35f" providerId="ADAL" clId="{3840EB45-74CA-49F5-8548-3DE287019A31}" dt="2022-12-08T10:51:29.824" v="12932" actId="790"/>
          <ac:spMkLst>
            <pc:docMk/>
            <pc:sldMk cId="2351809989" sldId="486"/>
            <ac:spMk id="5987" creationId="{1FCAA5FE-6147-42F2-8C30-CC8493841924}"/>
          </ac:spMkLst>
        </pc:spChg>
        <pc:spChg chg="mod">
          <ac:chgData name="Kolakowski, Artur" userId="9c34c8cc-b1df-44f6-bea5-dcf7a54ee35f" providerId="ADAL" clId="{3840EB45-74CA-49F5-8548-3DE287019A31}" dt="2022-12-08T10:51:29.825" v="12933" actId="790"/>
          <ac:spMkLst>
            <pc:docMk/>
            <pc:sldMk cId="2351809989" sldId="486"/>
            <ac:spMk id="5988" creationId="{B4935B44-18EE-4CB2-81F3-9DFA1894AE65}"/>
          </ac:spMkLst>
        </pc:spChg>
        <pc:spChg chg="mod">
          <ac:chgData name="Kolakowski, Artur" userId="9c34c8cc-b1df-44f6-bea5-dcf7a54ee35f" providerId="ADAL" clId="{3840EB45-74CA-49F5-8548-3DE287019A31}" dt="2022-12-08T10:51:29.826" v="12934" actId="790"/>
          <ac:spMkLst>
            <pc:docMk/>
            <pc:sldMk cId="2351809989" sldId="486"/>
            <ac:spMk id="5989" creationId="{4E4F4D36-2907-4899-B407-0E89DDB20039}"/>
          </ac:spMkLst>
        </pc:spChg>
        <pc:spChg chg="mod">
          <ac:chgData name="Kolakowski, Artur" userId="9c34c8cc-b1df-44f6-bea5-dcf7a54ee35f" providerId="ADAL" clId="{3840EB45-74CA-49F5-8548-3DE287019A31}" dt="2022-12-08T10:51:29.826" v="12935" actId="790"/>
          <ac:spMkLst>
            <pc:docMk/>
            <pc:sldMk cId="2351809989" sldId="486"/>
            <ac:spMk id="5990" creationId="{D978E445-A8E4-464E-A6EB-E23B82B0526C}"/>
          </ac:spMkLst>
        </pc:spChg>
        <pc:spChg chg="mod">
          <ac:chgData name="Kolakowski, Artur" userId="9c34c8cc-b1df-44f6-bea5-dcf7a54ee35f" providerId="ADAL" clId="{3840EB45-74CA-49F5-8548-3DE287019A31}" dt="2022-12-08T10:51:29.828" v="12936" actId="790"/>
          <ac:spMkLst>
            <pc:docMk/>
            <pc:sldMk cId="2351809989" sldId="486"/>
            <ac:spMk id="5991" creationId="{D7877377-D301-44E7-9A80-24E69C2D593E}"/>
          </ac:spMkLst>
        </pc:spChg>
        <pc:spChg chg="mod">
          <ac:chgData name="Kolakowski, Artur" userId="9c34c8cc-b1df-44f6-bea5-dcf7a54ee35f" providerId="ADAL" clId="{3840EB45-74CA-49F5-8548-3DE287019A31}" dt="2022-12-08T10:51:29.829" v="12937" actId="790"/>
          <ac:spMkLst>
            <pc:docMk/>
            <pc:sldMk cId="2351809989" sldId="486"/>
            <ac:spMk id="5992" creationId="{708AEFC4-3012-4BBA-9132-81E5B980B001}"/>
          </ac:spMkLst>
        </pc:spChg>
        <pc:spChg chg="mod">
          <ac:chgData name="Kolakowski, Artur" userId="9c34c8cc-b1df-44f6-bea5-dcf7a54ee35f" providerId="ADAL" clId="{3840EB45-74CA-49F5-8548-3DE287019A31}" dt="2022-12-08T10:51:29.831" v="12938" actId="790"/>
          <ac:spMkLst>
            <pc:docMk/>
            <pc:sldMk cId="2351809989" sldId="486"/>
            <ac:spMk id="5993" creationId="{4A1411D4-B950-4555-BF80-323F9ECE7DAC}"/>
          </ac:spMkLst>
        </pc:spChg>
        <pc:spChg chg="mod">
          <ac:chgData name="Kolakowski, Artur" userId="9c34c8cc-b1df-44f6-bea5-dcf7a54ee35f" providerId="ADAL" clId="{3840EB45-74CA-49F5-8548-3DE287019A31}" dt="2022-12-08T10:51:29.832" v="12939" actId="790"/>
          <ac:spMkLst>
            <pc:docMk/>
            <pc:sldMk cId="2351809989" sldId="486"/>
            <ac:spMk id="5994" creationId="{49CBA6D0-0848-4D4F-8DD4-95079D4C5F1B}"/>
          </ac:spMkLst>
        </pc:spChg>
        <pc:spChg chg="mod">
          <ac:chgData name="Kolakowski, Artur" userId="9c34c8cc-b1df-44f6-bea5-dcf7a54ee35f" providerId="ADAL" clId="{3840EB45-74CA-49F5-8548-3DE287019A31}" dt="2022-12-08T10:51:29.834" v="12940" actId="790"/>
          <ac:spMkLst>
            <pc:docMk/>
            <pc:sldMk cId="2351809989" sldId="486"/>
            <ac:spMk id="5995" creationId="{8D54EAB4-811B-4A46-98EA-84132DA4B672}"/>
          </ac:spMkLst>
        </pc:spChg>
        <pc:spChg chg="mod">
          <ac:chgData name="Kolakowski, Artur" userId="9c34c8cc-b1df-44f6-bea5-dcf7a54ee35f" providerId="ADAL" clId="{3840EB45-74CA-49F5-8548-3DE287019A31}" dt="2022-12-08T10:51:29.835" v="12941" actId="790"/>
          <ac:spMkLst>
            <pc:docMk/>
            <pc:sldMk cId="2351809989" sldId="486"/>
            <ac:spMk id="5996" creationId="{E6815047-666E-4A39-BDB7-CD2139ECEC57}"/>
          </ac:spMkLst>
        </pc:spChg>
        <pc:spChg chg="mod">
          <ac:chgData name="Kolakowski, Artur" userId="9c34c8cc-b1df-44f6-bea5-dcf7a54ee35f" providerId="ADAL" clId="{3840EB45-74CA-49F5-8548-3DE287019A31}" dt="2022-12-08T10:51:29.836" v="12942" actId="790"/>
          <ac:spMkLst>
            <pc:docMk/>
            <pc:sldMk cId="2351809989" sldId="486"/>
            <ac:spMk id="5997" creationId="{09A11B2D-9571-4480-BF35-D25FF080C8C5}"/>
          </ac:spMkLst>
        </pc:spChg>
        <pc:spChg chg="mod">
          <ac:chgData name="Kolakowski, Artur" userId="9c34c8cc-b1df-44f6-bea5-dcf7a54ee35f" providerId="ADAL" clId="{3840EB45-74CA-49F5-8548-3DE287019A31}" dt="2022-12-08T10:51:29.838" v="12943" actId="790"/>
          <ac:spMkLst>
            <pc:docMk/>
            <pc:sldMk cId="2351809989" sldId="486"/>
            <ac:spMk id="5998" creationId="{FE73E6E2-A28B-4544-BE8D-6BD151924D90}"/>
          </ac:spMkLst>
        </pc:spChg>
        <pc:spChg chg="mod">
          <ac:chgData name="Kolakowski, Artur" userId="9c34c8cc-b1df-44f6-bea5-dcf7a54ee35f" providerId="ADAL" clId="{3840EB45-74CA-49F5-8548-3DE287019A31}" dt="2022-12-08T10:51:29.838" v="12944" actId="790"/>
          <ac:spMkLst>
            <pc:docMk/>
            <pc:sldMk cId="2351809989" sldId="486"/>
            <ac:spMk id="5999" creationId="{28179668-2C45-4C1C-B263-8E2DDBC7B890}"/>
          </ac:spMkLst>
        </pc:spChg>
        <pc:spChg chg="mod">
          <ac:chgData name="Kolakowski, Artur" userId="9c34c8cc-b1df-44f6-bea5-dcf7a54ee35f" providerId="ADAL" clId="{3840EB45-74CA-49F5-8548-3DE287019A31}" dt="2022-12-08T10:51:29.839" v="12945" actId="790"/>
          <ac:spMkLst>
            <pc:docMk/>
            <pc:sldMk cId="2351809989" sldId="486"/>
            <ac:spMk id="6000" creationId="{D70F780A-7D0E-4D61-A7DB-4584FF82B17B}"/>
          </ac:spMkLst>
        </pc:spChg>
        <pc:spChg chg="mod">
          <ac:chgData name="Kolakowski, Artur" userId="9c34c8cc-b1df-44f6-bea5-dcf7a54ee35f" providerId="ADAL" clId="{3840EB45-74CA-49F5-8548-3DE287019A31}" dt="2022-12-08T10:51:29.840" v="12946" actId="790"/>
          <ac:spMkLst>
            <pc:docMk/>
            <pc:sldMk cId="2351809989" sldId="486"/>
            <ac:spMk id="6001" creationId="{B07B45FB-6313-4884-8379-0800E248F81F}"/>
          </ac:spMkLst>
        </pc:spChg>
        <pc:spChg chg="mod">
          <ac:chgData name="Kolakowski, Artur" userId="9c34c8cc-b1df-44f6-bea5-dcf7a54ee35f" providerId="ADAL" clId="{3840EB45-74CA-49F5-8548-3DE287019A31}" dt="2022-12-08T10:51:29.841" v="12947" actId="790"/>
          <ac:spMkLst>
            <pc:docMk/>
            <pc:sldMk cId="2351809989" sldId="486"/>
            <ac:spMk id="6002" creationId="{FB8DE016-2D3B-41FC-9587-88BF3FBB3A26}"/>
          </ac:spMkLst>
        </pc:spChg>
        <pc:spChg chg="mod">
          <ac:chgData name="Kolakowski, Artur" userId="9c34c8cc-b1df-44f6-bea5-dcf7a54ee35f" providerId="ADAL" clId="{3840EB45-74CA-49F5-8548-3DE287019A31}" dt="2022-12-08T10:51:29.842" v="12948" actId="790"/>
          <ac:spMkLst>
            <pc:docMk/>
            <pc:sldMk cId="2351809989" sldId="486"/>
            <ac:spMk id="6003" creationId="{BE2F8105-E3AC-4B81-8582-BD6AFEE79613}"/>
          </ac:spMkLst>
        </pc:spChg>
        <pc:spChg chg="mod">
          <ac:chgData name="Kolakowski, Artur" userId="9c34c8cc-b1df-44f6-bea5-dcf7a54ee35f" providerId="ADAL" clId="{3840EB45-74CA-49F5-8548-3DE287019A31}" dt="2022-12-08T10:51:29.843" v="12949" actId="790"/>
          <ac:spMkLst>
            <pc:docMk/>
            <pc:sldMk cId="2351809989" sldId="486"/>
            <ac:spMk id="6004" creationId="{B7D74C46-BEB7-4CAA-BBE8-2BCAB5855BCA}"/>
          </ac:spMkLst>
        </pc:spChg>
        <pc:spChg chg="mod">
          <ac:chgData name="Kolakowski, Artur" userId="9c34c8cc-b1df-44f6-bea5-dcf7a54ee35f" providerId="ADAL" clId="{3840EB45-74CA-49F5-8548-3DE287019A31}" dt="2022-12-08T10:51:29.844" v="12950" actId="790"/>
          <ac:spMkLst>
            <pc:docMk/>
            <pc:sldMk cId="2351809989" sldId="486"/>
            <ac:spMk id="6005" creationId="{451B3DA8-EEE4-4881-A5E4-0863B74F3057}"/>
          </ac:spMkLst>
        </pc:spChg>
        <pc:spChg chg="mod">
          <ac:chgData name="Kolakowski, Artur" userId="9c34c8cc-b1df-44f6-bea5-dcf7a54ee35f" providerId="ADAL" clId="{3840EB45-74CA-49F5-8548-3DE287019A31}" dt="2022-12-08T10:51:29.845" v="12951" actId="790"/>
          <ac:spMkLst>
            <pc:docMk/>
            <pc:sldMk cId="2351809989" sldId="486"/>
            <ac:spMk id="6006" creationId="{00C4595E-0E01-4724-A84B-8738D736D67F}"/>
          </ac:spMkLst>
        </pc:spChg>
        <pc:spChg chg="mod">
          <ac:chgData name="Kolakowski, Artur" userId="9c34c8cc-b1df-44f6-bea5-dcf7a54ee35f" providerId="ADAL" clId="{3840EB45-74CA-49F5-8548-3DE287019A31}" dt="2022-12-08T10:51:29.846" v="12952" actId="790"/>
          <ac:spMkLst>
            <pc:docMk/>
            <pc:sldMk cId="2351809989" sldId="486"/>
            <ac:spMk id="6007" creationId="{90E24D92-15EB-46F4-A81D-86D65C4204DC}"/>
          </ac:spMkLst>
        </pc:spChg>
        <pc:spChg chg="mod">
          <ac:chgData name="Kolakowski, Artur" userId="9c34c8cc-b1df-44f6-bea5-dcf7a54ee35f" providerId="ADAL" clId="{3840EB45-74CA-49F5-8548-3DE287019A31}" dt="2022-12-08T10:51:29.847" v="12953" actId="790"/>
          <ac:spMkLst>
            <pc:docMk/>
            <pc:sldMk cId="2351809989" sldId="486"/>
            <ac:spMk id="6008" creationId="{D74F5879-A3CB-460D-8DF4-472D9546D7AD}"/>
          </ac:spMkLst>
        </pc:spChg>
        <pc:spChg chg="mod">
          <ac:chgData name="Kolakowski, Artur" userId="9c34c8cc-b1df-44f6-bea5-dcf7a54ee35f" providerId="ADAL" clId="{3840EB45-74CA-49F5-8548-3DE287019A31}" dt="2022-12-08T10:51:29.849" v="12954" actId="790"/>
          <ac:spMkLst>
            <pc:docMk/>
            <pc:sldMk cId="2351809989" sldId="486"/>
            <ac:spMk id="6009" creationId="{5CC0FED0-99E7-48FA-8793-77D77C65EC3E}"/>
          </ac:spMkLst>
        </pc:spChg>
        <pc:spChg chg="mod">
          <ac:chgData name="Kolakowski, Artur" userId="9c34c8cc-b1df-44f6-bea5-dcf7a54ee35f" providerId="ADAL" clId="{3840EB45-74CA-49F5-8548-3DE287019A31}" dt="2022-12-08T10:51:29.850" v="12955" actId="790"/>
          <ac:spMkLst>
            <pc:docMk/>
            <pc:sldMk cId="2351809989" sldId="486"/>
            <ac:spMk id="6010" creationId="{AAE76EDD-CDB6-4D85-80F2-8EB018DE5677}"/>
          </ac:spMkLst>
        </pc:spChg>
        <pc:spChg chg="mod">
          <ac:chgData name="Kolakowski, Artur" userId="9c34c8cc-b1df-44f6-bea5-dcf7a54ee35f" providerId="ADAL" clId="{3840EB45-74CA-49F5-8548-3DE287019A31}" dt="2022-12-08T10:51:29.851" v="12956" actId="790"/>
          <ac:spMkLst>
            <pc:docMk/>
            <pc:sldMk cId="2351809989" sldId="486"/>
            <ac:spMk id="6011" creationId="{135EE80E-0088-4429-8E8C-28A714F4EEB9}"/>
          </ac:spMkLst>
        </pc:spChg>
        <pc:spChg chg="mod">
          <ac:chgData name="Kolakowski, Artur" userId="9c34c8cc-b1df-44f6-bea5-dcf7a54ee35f" providerId="ADAL" clId="{3840EB45-74CA-49F5-8548-3DE287019A31}" dt="2022-12-08T10:51:29.852" v="12957" actId="790"/>
          <ac:spMkLst>
            <pc:docMk/>
            <pc:sldMk cId="2351809989" sldId="486"/>
            <ac:spMk id="6012" creationId="{341233E9-0010-4B5C-991C-8D97E8944AD3}"/>
          </ac:spMkLst>
        </pc:spChg>
        <pc:spChg chg="mod">
          <ac:chgData name="Kolakowski, Artur" userId="9c34c8cc-b1df-44f6-bea5-dcf7a54ee35f" providerId="ADAL" clId="{3840EB45-74CA-49F5-8548-3DE287019A31}" dt="2022-12-08T10:51:29.853" v="12958" actId="790"/>
          <ac:spMkLst>
            <pc:docMk/>
            <pc:sldMk cId="2351809989" sldId="486"/>
            <ac:spMk id="6013" creationId="{F50440C8-072E-4336-9214-2DF2F5C1AF8E}"/>
          </ac:spMkLst>
        </pc:spChg>
        <pc:spChg chg="mod">
          <ac:chgData name="Kolakowski, Artur" userId="9c34c8cc-b1df-44f6-bea5-dcf7a54ee35f" providerId="ADAL" clId="{3840EB45-74CA-49F5-8548-3DE287019A31}" dt="2022-12-08T10:51:29.854" v="12959" actId="790"/>
          <ac:spMkLst>
            <pc:docMk/>
            <pc:sldMk cId="2351809989" sldId="486"/>
            <ac:spMk id="6014" creationId="{1BEAB539-B9A7-42B8-81BD-CCEF57B4E3AF}"/>
          </ac:spMkLst>
        </pc:spChg>
        <pc:spChg chg="mod">
          <ac:chgData name="Kolakowski, Artur" userId="9c34c8cc-b1df-44f6-bea5-dcf7a54ee35f" providerId="ADAL" clId="{3840EB45-74CA-49F5-8548-3DE287019A31}" dt="2022-12-08T10:51:29.855" v="12960" actId="790"/>
          <ac:spMkLst>
            <pc:docMk/>
            <pc:sldMk cId="2351809989" sldId="486"/>
            <ac:spMk id="6015" creationId="{EDA15E2B-4B0E-47EC-A6ED-86EFF2EE9D60}"/>
          </ac:spMkLst>
        </pc:spChg>
        <pc:spChg chg="mod">
          <ac:chgData name="Kolakowski, Artur" userId="9c34c8cc-b1df-44f6-bea5-dcf7a54ee35f" providerId="ADAL" clId="{3840EB45-74CA-49F5-8548-3DE287019A31}" dt="2022-12-08T10:51:29.856" v="12961" actId="790"/>
          <ac:spMkLst>
            <pc:docMk/>
            <pc:sldMk cId="2351809989" sldId="486"/>
            <ac:spMk id="6016" creationId="{32C44A64-F9A1-4026-9930-E46041AC7451}"/>
          </ac:spMkLst>
        </pc:spChg>
        <pc:spChg chg="mod">
          <ac:chgData name="Kolakowski, Artur" userId="9c34c8cc-b1df-44f6-bea5-dcf7a54ee35f" providerId="ADAL" clId="{3840EB45-74CA-49F5-8548-3DE287019A31}" dt="2022-12-08T10:51:29.856" v="12962" actId="790"/>
          <ac:spMkLst>
            <pc:docMk/>
            <pc:sldMk cId="2351809989" sldId="486"/>
            <ac:spMk id="6017" creationId="{11C0935A-1C42-4F5A-9EF3-5D44B2A68E73}"/>
          </ac:spMkLst>
        </pc:spChg>
        <pc:spChg chg="mod">
          <ac:chgData name="Kolakowski, Artur" userId="9c34c8cc-b1df-44f6-bea5-dcf7a54ee35f" providerId="ADAL" clId="{3840EB45-74CA-49F5-8548-3DE287019A31}" dt="2022-12-08T10:51:29.858" v="12963" actId="790"/>
          <ac:spMkLst>
            <pc:docMk/>
            <pc:sldMk cId="2351809989" sldId="486"/>
            <ac:spMk id="6018" creationId="{6445B1EB-0475-4020-9077-CF29D6E44C7D}"/>
          </ac:spMkLst>
        </pc:spChg>
        <pc:spChg chg="mod">
          <ac:chgData name="Kolakowski, Artur" userId="9c34c8cc-b1df-44f6-bea5-dcf7a54ee35f" providerId="ADAL" clId="{3840EB45-74CA-49F5-8548-3DE287019A31}" dt="2022-12-08T10:51:29.859" v="12964" actId="790"/>
          <ac:spMkLst>
            <pc:docMk/>
            <pc:sldMk cId="2351809989" sldId="486"/>
            <ac:spMk id="6019" creationId="{5F00FC77-EA8B-4397-813E-25F30C936750}"/>
          </ac:spMkLst>
        </pc:spChg>
        <pc:spChg chg="mod">
          <ac:chgData name="Kolakowski, Artur" userId="9c34c8cc-b1df-44f6-bea5-dcf7a54ee35f" providerId="ADAL" clId="{3840EB45-74CA-49F5-8548-3DE287019A31}" dt="2022-12-08T10:51:29.860" v="12965" actId="790"/>
          <ac:spMkLst>
            <pc:docMk/>
            <pc:sldMk cId="2351809989" sldId="486"/>
            <ac:spMk id="6020" creationId="{110AEB0A-373D-4634-BE5D-D1BE3B783810}"/>
          </ac:spMkLst>
        </pc:spChg>
        <pc:spChg chg="mod">
          <ac:chgData name="Kolakowski, Artur" userId="9c34c8cc-b1df-44f6-bea5-dcf7a54ee35f" providerId="ADAL" clId="{3840EB45-74CA-49F5-8548-3DE287019A31}" dt="2022-12-08T10:51:29.861" v="12966" actId="790"/>
          <ac:spMkLst>
            <pc:docMk/>
            <pc:sldMk cId="2351809989" sldId="486"/>
            <ac:spMk id="6021" creationId="{FE695248-2100-4F3C-9889-A5A91635C553}"/>
          </ac:spMkLst>
        </pc:spChg>
        <pc:spChg chg="mod">
          <ac:chgData name="Kolakowski, Artur" userId="9c34c8cc-b1df-44f6-bea5-dcf7a54ee35f" providerId="ADAL" clId="{3840EB45-74CA-49F5-8548-3DE287019A31}" dt="2022-12-08T10:51:29.862" v="12967" actId="790"/>
          <ac:spMkLst>
            <pc:docMk/>
            <pc:sldMk cId="2351809989" sldId="486"/>
            <ac:spMk id="6022" creationId="{D3E1E966-C13A-41DD-AC53-CFF84F776C6E}"/>
          </ac:spMkLst>
        </pc:spChg>
        <pc:spChg chg="mod">
          <ac:chgData name="Kolakowski, Artur" userId="9c34c8cc-b1df-44f6-bea5-dcf7a54ee35f" providerId="ADAL" clId="{3840EB45-74CA-49F5-8548-3DE287019A31}" dt="2022-12-08T10:51:29.863" v="12968" actId="790"/>
          <ac:spMkLst>
            <pc:docMk/>
            <pc:sldMk cId="2351809989" sldId="486"/>
            <ac:spMk id="6023" creationId="{731D0BF0-03B9-4F7C-BE49-B0B4B99994A2}"/>
          </ac:spMkLst>
        </pc:spChg>
        <pc:spChg chg="mod">
          <ac:chgData name="Kolakowski, Artur" userId="9c34c8cc-b1df-44f6-bea5-dcf7a54ee35f" providerId="ADAL" clId="{3840EB45-74CA-49F5-8548-3DE287019A31}" dt="2022-12-08T10:51:29.864" v="12969" actId="790"/>
          <ac:spMkLst>
            <pc:docMk/>
            <pc:sldMk cId="2351809989" sldId="486"/>
            <ac:spMk id="6024" creationId="{15BEDAA5-1AB2-44EB-8764-13F5788EA569}"/>
          </ac:spMkLst>
        </pc:spChg>
        <pc:spChg chg="mod">
          <ac:chgData name="Kolakowski, Artur" userId="9c34c8cc-b1df-44f6-bea5-dcf7a54ee35f" providerId="ADAL" clId="{3840EB45-74CA-49F5-8548-3DE287019A31}" dt="2022-12-08T10:51:29.866" v="12970" actId="790"/>
          <ac:spMkLst>
            <pc:docMk/>
            <pc:sldMk cId="2351809989" sldId="486"/>
            <ac:spMk id="6025" creationId="{4610457D-C150-408A-B5E2-0198F0C762BA}"/>
          </ac:spMkLst>
        </pc:spChg>
        <pc:spChg chg="mod">
          <ac:chgData name="Kolakowski, Artur" userId="9c34c8cc-b1df-44f6-bea5-dcf7a54ee35f" providerId="ADAL" clId="{3840EB45-74CA-49F5-8548-3DE287019A31}" dt="2022-12-08T10:51:29.867" v="12971" actId="790"/>
          <ac:spMkLst>
            <pc:docMk/>
            <pc:sldMk cId="2351809989" sldId="486"/>
            <ac:spMk id="6026" creationId="{7DF3F6A8-1E92-4F91-A92E-76DD303A8C32}"/>
          </ac:spMkLst>
        </pc:spChg>
        <pc:spChg chg="mod">
          <ac:chgData name="Kolakowski, Artur" userId="9c34c8cc-b1df-44f6-bea5-dcf7a54ee35f" providerId="ADAL" clId="{3840EB45-74CA-49F5-8548-3DE287019A31}" dt="2022-12-08T10:51:29.868" v="12972" actId="790"/>
          <ac:spMkLst>
            <pc:docMk/>
            <pc:sldMk cId="2351809989" sldId="486"/>
            <ac:spMk id="6027" creationId="{793A6B59-E11E-483F-8ECF-0CC25536D7E7}"/>
          </ac:spMkLst>
        </pc:spChg>
        <pc:spChg chg="mod">
          <ac:chgData name="Kolakowski, Artur" userId="9c34c8cc-b1df-44f6-bea5-dcf7a54ee35f" providerId="ADAL" clId="{3840EB45-74CA-49F5-8548-3DE287019A31}" dt="2022-12-08T10:51:29.869" v="12973" actId="790"/>
          <ac:spMkLst>
            <pc:docMk/>
            <pc:sldMk cId="2351809989" sldId="486"/>
            <ac:spMk id="6028" creationId="{2763203A-50EF-4368-B357-02E07BF3AE93}"/>
          </ac:spMkLst>
        </pc:spChg>
        <pc:spChg chg="mod">
          <ac:chgData name="Kolakowski, Artur" userId="9c34c8cc-b1df-44f6-bea5-dcf7a54ee35f" providerId="ADAL" clId="{3840EB45-74CA-49F5-8548-3DE287019A31}" dt="2022-12-08T10:51:29.870" v="12974" actId="790"/>
          <ac:spMkLst>
            <pc:docMk/>
            <pc:sldMk cId="2351809989" sldId="486"/>
            <ac:spMk id="6029" creationId="{4E524FC1-600F-4F10-A97A-CCAEADC19595}"/>
          </ac:spMkLst>
        </pc:spChg>
        <pc:spChg chg="mod">
          <ac:chgData name="Kolakowski, Artur" userId="9c34c8cc-b1df-44f6-bea5-dcf7a54ee35f" providerId="ADAL" clId="{3840EB45-74CA-49F5-8548-3DE287019A31}" dt="2022-12-08T10:51:29.871" v="12975" actId="790"/>
          <ac:spMkLst>
            <pc:docMk/>
            <pc:sldMk cId="2351809989" sldId="486"/>
            <ac:spMk id="6030" creationId="{F359A58E-EE5F-40A1-8323-6A7211681BA8}"/>
          </ac:spMkLst>
        </pc:spChg>
        <pc:spChg chg="mod">
          <ac:chgData name="Kolakowski, Artur" userId="9c34c8cc-b1df-44f6-bea5-dcf7a54ee35f" providerId="ADAL" clId="{3840EB45-74CA-49F5-8548-3DE287019A31}" dt="2022-12-08T10:51:29.872" v="12976" actId="790"/>
          <ac:spMkLst>
            <pc:docMk/>
            <pc:sldMk cId="2351809989" sldId="486"/>
            <ac:spMk id="6031" creationId="{B5DD3815-4925-4383-BD61-13B314530BC9}"/>
          </ac:spMkLst>
        </pc:spChg>
        <pc:spChg chg="mod">
          <ac:chgData name="Kolakowski, Artur" userId="9c34c8cc-b1df-44f6-bea5-dcf7a54ee35f" providerId="ADAL" clId="{3840EB45-74CA-49F5-8548-3DE287019A31}" dt="2022-12-08T10:51:29.873" v="12977" actId="790"/>
          <ac:spMkLst>
            <pc:docMk/>
            <pc:sldMk cId="2351809989" sldId="486"/>
            <ac:spMk id="6032" creationId="{7E0CE48E-491A-47A6-875E-C90D2F9CDC51}"/>
          </ac:spMkLst>
        </pc:spChg>
        <pc:spChg chg="mod">
          <ac:chgData name="Kolakowski, Artur" userId="9c34c8cc-b1df-44f6-bea5-dcf7a54ee35f" providerId="ADAL" clId="{3840EB45-74CA-49F5-8548-3DE287019A31}" dt="2022-12-08T10:51:29.874" v="12978" actId="790"/>
          <ac:spMkLst>
            <pc:docMk/>
            <pc:sldMk cId="2351809989" sldId="486"/>
            <ac:spMk id="6033" creationId="{DAA0D546-072C-4E95-8E10-3823B31F757E}"/>
          </ac:spMkLst>
        </pc:spChg>
        <pc:spChg chg="mod">
          <ac:chgData name="Kolakowski, Artur" userId="9c34c8cc-b1df-44f6-bea5-dcf7a54ee35f" providerId="ADAL" clId="{3840EB45-74CA-49F5-8548-3DE287019A31}" dt="2022-12-08T10:51:29.875" v="12979" actId="790"/>
          <ac:spMkLst>
            <pc:docMk/>
            <pc:sldMk cId="2351809989" sldId="486"/>
            <ac:spMk id="6034" creationId="{2B4190F0-33A1-43D8-8AAF-74EFF4AB0576}"/>
          </ac:spMkLst>
        </pc:spChg>
        <pc:spChg chg="mod">
          <ac:chgData name="Kolakowski, Artur" userId="9c34c8cc-b1df-44f6-bea5-dcf7a54ee35f" providerId="ADAL" clId="{3840EB45-74CA-49F5-8548-3DE287019A31}" dt="2022-12-08T10:51:29.876" v="12980" actId="790"/>
          <ac:spMkLst>
            <pc:docMk/>
            <pc:sldMk cId="2351809989" sldId="486"/>
            <ac:spMk id="6035" creationId="{E524A566-AC9C-437D-8FD7-F21AC53285EA}"/>
          </ac:spMkLst>
        </pc:spChg>
        <pc:spChg chg="mod">
          <ac:chgData name="Kolakowski, Artur" userId="9c34c8cc-b1df-44f6-bea5-dcf7a54ee35f" providerId="ADAL" clId="{3840EB45-74CA-49F5-8548-3DE287019A31}" dt="2022-12-08T10:51:29.876" v="12981" actId="790"/>
          <ac:spMkLst>
            <pc:docMk/>
            <pc:sldMk cId="2351809989" sldId="486"/>
            <ac:spMk id="6036" creationId="{DECFC580-9922-4D7E-90F2-E989BB0DB77F}"/>
          </ac:spMkLst>
        </pc:spChg>
        <pc:spChg chg="mod">
          <ac:chgData name="Kolakowski, Artur" userId="9c34c8cc-b1df-44f6-bea5-dcf7a54ee35f" providerId="ADAL" clId="{3840EB45-74CA-49F5-8548-3DE287019A31}" dt="2022-12-08T10:51:29.878" v="12982" actId="790"/>
          <ac:spMkLst>
            <pc:docMk/>
            <pc:sldMk cId="2351809989" sldId="486"/>
            <ac:spMk id="6037" creationId="{1C372097-7A15-45C4-A1F2-E5B4B165095B}"/>
          </ac:spMkLst>
        </pc:spChg>
        <pc:spChg chg="mod">
          <ac:chgData name="Kolakowski, Artur" userId="9c34c8cc-b1df-44f6-bea5-dcf7a54ee35f" providerId="ADAL" clId="{3840EB45-74CA-49F5-8548-3DE287019A31}" dt="2022-12-08T10:51:29.879" v="12983" actId="790"/>
          <ac:spMkLst>
            <pc:docMk/>
            <pc:sldMk cId="2351809989" sldId="486"/>
            <ac:spMk id="6038" creationId="{4D5DC4A2-D859-48C7-BE55-49FED96C2452}"/>
          </ac:spMkLst>
        </pc:spChg>
        <pc:spChg chg="mod">
          <ac:chgData name="Kolakowski, Artur" userId="9c34c8cc-b1df-44f6-bea5-dcf7a54ee35f" providerId="ADAL" clId="{3840EB45-74CA-49F5-8548-3DE287019A31}" dt="2022-12-08T10:51:29.881" v="12984" actId="790"/>
          <ac:spMkLst>
            <pc:docMk/>
            <pc:sldMk cId="2351809989" sldId="486"/>
            <ac:spMk id="6039" creationId="{392B91E6-0894-43CF-83D3-7C34933B8431}"/>
          </ac:spMkLst>
        </pc:spChg>
        <pc:spChg chg="mod">
          <ac:chgData name="Kolakowski, Artur" userId="9c34c8cc-b1df-44f6-bea5-dcf7a54ee35f" providerId="ADAL" clId="{3840EB45-74CA-49F5-8548-3DE287019A31}" dt="2022-12-08T10:51:29.883" v="12985" actId="790"/>
          <ac:spMkLst>
            <pc:docMk/>
            <pc:sldMk cId="2351809989" sldId="486"/>
            <ac:spMk id="6040" creationId="{98D08366-E9C0-4B56-93B6-54EDB6AAA9BC}"/>
          </ac:spMkLst>
        </pc:spChg>
        <pc:spChg chg="mod">
          <ac:chgData name="Kolakowski, Artur" userId="9c34c8cc-b1df-44f6-bea5-dcf7a54ee35f" providerId="ADAL" clId="{3840EB45-74CA-49F5-8548-3DE287019A31}" dt="2022-12-08T10:51:29.884" v="12986" actId="790"/>
          <ac:spMkLst>
            <pc:docMk/>
            <pc:sldMk cId="2351809989" sldId="486"/>
            <ac:spMk id="6041" creationId="{9B00282E-3A2F-4739-919C-F26EB218839A}"/>
          </ac:spMkLst>
        </pc:spChg>
        <pc:spChg chg="mod">
          <ac:chgData name="Kolakowski, Artur" userId="9c34c8cc-b1df-44f6-bea5-dcf7a54ee35f" providerId="ADAL" clId="{3840EB45-74CA-49F5-8548-3DE287019A31}" dt="2022-12-08T10:51:29.886" v="12987" actId="790"/>
          <ac:spMkLst>
            <pc:docMk/>
            <pc:sldMk cId="2351809989" sldId="486"/>
            <ac:spMk id="6042" creationId="{5FEDA020-47DB-4AB7-9470-449FC654D5FB}"/>
          </ac:spMkLst>
        </pc:spChg>
        <pc:spChg chg="mod">
          <ac:chgData name="Kolakowski, Artur" userId="9c34c8cc-b1df-44f6-bea5-dcf7a54ee35f" providerId="ADAL" clId="{3840EB45-74CA-49F5-8548-3DE287019A31}" dt="2022-12-08T10:51:29.886" v="12988" actId="790"/>
          <ac:spMkLst>
            <pc:docMk/>
            <pc:sldMk cId="2351809989" sldId="486"/>
            <ac:spMk id="6043" creationId="{9128D733-0314-4406-AB0E-0F3DC0A2E96D}"/>
          </ac:spMkLst>
        </pc:spChg>
        <pc:spChg chg="mod">
          <ac:chgData name="Kolakowski, Artur" userId="9c34c8cc-b1df-44f6-bea5-dcf7a54ee35f" providerId="ADAL" clId="{3840EB45-74CA-49F5-8548-3DE287019A31}" dt="2022-12-08T10:51:29.887" v="12989" actId="790"/>
          <ac:spMkLst>
            <pc:docMk/>
            <pc:sldMk cId="2351809989" sldId="486"/>
            <ac:spMk id="6044" creationId="{9AF56C3E-E300-4E7B-87D8-AA9E9086491E}"/>
          </ac:spMkLst>
        </pc:spChg>
        <pc:spChg chg="mod">
          <ac:chgData name="Kolakowski, Artur" userId="9c34c8cc-b1df-44f6-bea5-dcf7a54ee35f" providerId="ADAL" clId="{3840EB45-74CA-49F5-8548-3DE287019A31}" dt="2022-12-08T10:51:29.888" v="12990" actId="790"/>
          <ac:spMkLst>
            <pc:docMk/>
            <pc:sldMk cId="2351809989" sldId="486"/>
            <ac:spMk id="6045" creationId="{FB9F8B22-A0F4-4772-9873-A62B15EFA347}"/>
          </ac:spMkLst>
        </pc:spChg>
        <pc:spChg chg="mod">
          <ac:chgData name="Kolakowski, Artur" userId="9c34c8cc-b1df-44f6-bea5-dcf7a54ee35f" providerId="ADAL" clId="{3840EB45-74CA-49F5-8548-3DE287019A31}" dt="2022-12-08T10:51:29.889" v="12991" actId="790"/>
          <ac:spMkLst>
            <pc:docMk/>
            <pc:sldMk cId="2351809989" sldId="486"/>
            <ac:spMk id="6046" creationId="{40D6A570-24E5-4A52-87BA-DA0D6A9B23B1}"/>
          </ac:spMkLst>
        </pc:spChg>
        <pc:spChg chg="mod">
          <ac:chgData name="Kolakowski, Artur" userId="9c34c8cc-b1df-44f6-bea5-dcf7a54ee35f" providerId="ADAL" clId="{3840EB45-74CA-49F5-8548-3DE287019A31}" dt="2022-12-08T10:51:29.890" v="12992" actId="790"/>
          <ac:spMkLst>
            <pc:docMk/>
            <pc:sldMk cId="2351809989" sldId="486"/>
            <ac:spMk id="6047" creationId="{3C3FD64D-C4D8-4046-A3DC-EE8E6476A2F0}"/>
          </ac:spMkLst>
        </pc:spChg>
        <pc:spChg chg="mod">
          <ac:chgData name="Kolakowski, Artur" userId="9c34c8cc-b1df-44f6-bea5-dcf7a54ee35f" providerId="ADAL" clId="{3840EB45-74CA-49F5-8548-3DE287019A31}" dt="2022-12-08T10:51:29.891" v="12993" actId="790"/>
          <ac:spMkLst>
            <pc:docMk/>
            <pc:sldMk cId="2351809989" sldId="486"/>
            <ac:spMk id="6048" creationId="{44EC905E-2145-4B6B-9DDD-8AC74C7CAE7A}"/>
          </ac:spMkLst>
        </pc:spChg>
        <pc:spChg chg="mod">
          <ac:chgData name="Kolakowski, Artur" userId="9c34c8cc-b1df-44f6-bea5-dcf7a54ee35f" providerId="ADAL" clId="{3840EB45-74CA-49F5-8548-3DE287019A31}" dt="2022-12-08T10:51:29.891" v="12994" actId="790"/>
          <ac:spMkLst>
            <pc:docMk/>
            <pc:sldMk cId="2351809989" sldId="486"/>
            <ac:spMk id="6049" creationId="{D2F5E567-90A6-4482-91B8-5FFE002D9BEC}"/>
          </ac:spMkLst>
        </pc:spChg>
        <pc:spChg chg="mod">
          <ac:chgData name="Kolakowski, Artur" userId="9c34c8cc-b1df-44f6-bea5-dcf7a54ee35f" providerId="ADAL" clId="{3840EB45-74CA-49F5-8548-3DE287019A31}" dt="2022-12-08T10:51:29.892" v="12995" actId="790"/>
          <ac:spMkLst>
            <pc:docMk/>
            <pc:sldMk cId="2351809989" sldId="486"/>
            <ac:spMk id="6050" creationId="{E13C5A01-BF38-4B9E-AFB4-471EDE8424B1}"/>
          </ac:spMkLst>
        </pc:spChg>
        <pc:spChg chg="mod">
          <ac:chgData name="Kolakowski, Artur" userId="9c34c8cc-b1df-44f6-bea5-dcf7a54ee35f" providerId="ADAL" clId="{3840EB45-74CA-49F5-8548-3DE287019A31}" dt="2022-12-08T10:51:29.893" v="12996" actId="790"/>
          <ac:spMkLst>
            <pc:docMk/>
            <pc:sldMk cId="2351809989" sldId="486"/>
            <ac:spMk id="6051" creationId="{D76D22AA-AD35-4C9D-B37D-E5016491A61B}"/>
          </ac:spMkLst>
        </pc:spChg>
        <pc:spChg chg="mod">
          <ac:chgData name="Kolakowski, Artur" userId="9c34c8cc-b1df-44f6-bea5-dcf7a54ee35f" providerId="ADAL" clId="{3840EB45-74CA-49F5-8548-3DE287019A31}" dt="2022-12-08T10:51:29.894" v="12997" actId="790"/>
          <ac:spMkLst>
            <pc:docMk/>
            <pc:sldMk cId="2351809989" sldId="486"/>
            <ac:spMk id="6052" creationId="{C2AF06DA-E6E4-4314-8790-9F28CC9C6D6D}"/>
          </ac:spMkLst>
        </pc:spChg>
        <pc:spChg chg="mod">
          <ac:chgData name="Kolakowski, Artur" userId="9c34c8cc-b1df-44f6-bea5-dcf7a54ee35f" providerId="ADAL" clId="{3840EB45-74CA-49F5-8548-3DE287019A31}" dt="2022-12-08T10:51:29.895" v="12998" actId="790"/>
          <ac:spMkLst>
            <pc:docMk/>
            <pc:sldMk cId="2351809989" sldId="486"/>
            <ac:spMk id="6053" creationId="{7D51C019-1303-485B-9EB7-3B705CC6F79A}"/>
          </ac:spMkLst>
        </pc:spChg>
        <pc:spChg chg="mod">
          <ac:chgData name="Kolakowski, Artur" userId="9c34c8cc-b1df-44f6-bea5-dcf7a54ee35f" providerId="ADAL" clId="{3840EB45-74CA-49F5-8548-3DE287019A31}" dt="2022-12-08T10:51:29.896" v="12999" actId="790"/>
          <ac:spMkLst>
            <pc:docMk/>
            <pc:sldMk cId="2351809989" sldId="486"/>
            <ac:spMk id="6054" creationId="{E2B4F5A0-6F43-4E5A-B980-F30815E6D958}"/>
          </ac:spMkLst>
        </pc:spChg>
        <pc:spChg chg="mod">
          <ac:chgData name="Kolakowski, Artur" userId="9c34c8cc-b1df-44f6-bea5-dcf7a54ee35f" providerId="ADAL" clId="{3840EB45-74CA-49F5-8548-3DE287019A31}" dt="2022-12-08T10:51:29.898" v="13000" actId="790"/>
          <ac:spMkLst>
            <pc:docMk/>
            <pc:sldMk cId="2351809989" sldId="486"/>
            <ac:spMk id="6055" creationId="{F49DF63A-EC65-4930-B258-14EDE1D8A116}"/>
          </ac:spMkLst>
        </pc:spChg>
        <pc:spChg chg="mod">
          <ac:chgData name="Kolakowski, Artur" userId="9c34c8cc-b1df-44f6-bea5-dcf7a54ee35f" providerId="ADAL" clId="{3840EB45-74CA-49F5-8548-3DE287019A31}" dt="2022-12-08T10:51:29.899" v="13001" actId="790"/>
          <ac:spMkLst>
            <pc:docMk/>
            <pc:sldMk cId="2351809989" sldId="486"/>
            <ac:spMk id="6056" creationId="{4E4DFF68-84CF-4AE7-83F7-5751FA579D18}"/>
          </ac:spMkLst>
        </pc:spChg>
        <pc:spChg chg="mod">
          <ac:chgData name="Kolakowski, Artur" userId="9c34c8cc-b1df-44f6-bea5-dcf7a54ee35f" providerId="ADAL" clId="{3840EB45-74CA-49F5-8548-3DE287019A31}" dt="2022-12-08T10:51:29.900" v="13002" actId="790"/>
          <ac:spMkLst>
            <pc:docMk/>
            <pc:sldMk cId="2351809989" sldId="486"/>
            <ac:spMk id="6057" creationId="{22F50B60-85F6-4AAF-AE2F-5E0C9F238E00}"/>
          </ac:spMkLst>
        </pc:spChg>
        <pc:spChg chg="mod">
          <ac:chgData name="Kolakowski, Artur" userId="9c34c8cc-b1df-44f6-bea5-dcf7a54ee35f" providerId="ADAL" clId="{3840EB45-74CA-49F5-8548-3DE287019A31}" dt="2022-12-08T10:51:29.901" v="13003" actId="790"/>
          <ac:spMkLst>
            <pc:docMk/>
            <pc:sldMk cId="2351809989" sldId="486"/>
            <ac:spMk id="6058" creationId="{F7749C65-2670-4177-AEC6-834461539055}"/>
          </ac:spMkLst>
        </pc:spChg>
        <pc:spChg chg="mod">
          <ac:chgData name="Kolakowski, Artur" userId="9c34c8cc-b1df-44f6-bea5-dcf7a54ee35f" providerId="ADAL" clId="{3840EB45-74CA-49F5-8548-3DE287019A31}" dt="2022-12-08T10:51:29.901" v="13004" actId="790"/>
          <ac:spMkLst>
            <pc:docMk/>
            <pc:sldMk cId="2351809989" sldId="486"/>
            <ac:spMk id="6059" creationId="{3F468082-3CEC-4755-BC50-141AFEBED89B}"/>
          </ac:spMkLst>
        </pc:spChg>
        <pc:spChg chg="mod">
          <ac:chgData name="Kolakowski, Artur" userId="9c34c8cc-b1df-44f6-bea5-dcf7a54ee35f" providerId="ADAL" clId="{3840EB45-74CA-49F5-8548-3DE287019A31}" dt="2022-12-08T10:51:29.902" v="13005" actId="790"/>
          <ac:spMkLst>
            <pc:docMk/>
            <pc:sldMk cId="2351809989" sldId="486"/>
            <ac:spMk id="6060" creationId="{433EE037-43B2-49A2-8D07-DDD2B2162590}"/>
          </ac:spMkLst>
        </pc:spChg>
        <pc:spChg chg="mod">
          <ac:chgData name="Kolakowski, Artur" userId="9c34c8cc-b1df-44f6-bea5-dcf7a54ee35f" providerId="ADAL" clId="{3840EB45-74CA-49F5-8548-3DE287019A31}" dt="2022-12-08T10:51:29.904" v="13006" actId="790"/>
          <ac:spMkLst>
            <pc:docMk/>
            <pc:sldMk cId="2351809989" sldId="486"/>
            <ac:spMk id="6061" creationId="{E9C32543-0C6F-469F-B9F1-35A92FC84E1A}"/>
          </ac:spMkLst>
        </pc:spChg>
        <pc:spChg chg="mod">
          <ac:chgData name="Kolakowski, Artur" userId="9c34c8cc-b1df-44f6-bea5-dcf7a54ee35f" providerId="ADAL" clId="{3840EB45-74CA-49F5-8548-3DE287019A31}" dt="2022-12-08T10:51:29.904" v="13007" actId="790"/>
          <ac:spMkLst>
            <pc:docMk/>
            <pc:sldMk cId="2351809989" sldId="486"/>
            <ac:spMk id="6062" creationId="{E76E4D1F-FD0B-4571-8DD3-DA5E2931A8E0}"/>
          </ac:spMkLst>
        </pc:spChg>
        <pc:spChg chg="mod">
          <ac:chgData name="Kolakowski, Artur" userId="9c34c8cc-b1df-44f6-bea5-dcf7a54ee35f" providerId="ADAL" clId="{3840EB45-74CA-49F5-8548-3DE287019A31}" dt="2022-12-08T10:51:29.906" v="13008" actId="790"/>
          <ac:spMkLst>
            <pc:docMk/>
            <pc:sldMk cId="2351809989" sldId="486"/>
            <ac:spMk id="6063" creationId="{081F3E85-2FFC-4836-A7F5-B2859031B055}"/>
          </ac:spMkLst>
        </pc:spChg>
        <pc:spChg chg="mod">
          <ac:chgData name="Kolakowski, Artur" userId="9c34c8cc-b1df-44f6-bea5-dcf7a54ee35f" providerId="ADAL" clId="{3840EB45-74CA-49F5-8548-3DE287019A31}" dt="2022-12-08T10:51:29.907" v="13009" actId="790"/>
          <ac:spMkLst>
            <pc:docMk/>
            <pc:sldMk cId="2351809989" sldId="486"/>
            <ac:spMk id="6064" creationId="{D60FFD98-156C-4938-B641-1286D77CD1E8}"/>
          </ac:spMkLst>
        </pc:spChg>
        <pc:spChg chg="mod">
          <ac:chgData name="Kolakowski, Artur" userId="9c34c8cc-b1df-44f6-bea5-dcf7a54ee35f" providerId="ADAL" clId="{3840EB45-74CA-49F5-8548-3DE287019A31}" dt="2022-12-08T10:51:29.908" v="13010" actId="790"/>
          <ac:spMkLst>
            <pc:docMk/>
            <pc:sldMk cId="2351809989" sldId="486"/>
            <ac:spMk id="6065" creationId="{B0BB5481-79E1-4148-87E2-68C3B0611422}"/>
          </ac:spMkLst>
        </pc:spChg>
        <pc:spChg chg="mod">
          <ac:chgData name="Kolakowski, Artur" userId="9c34c8cc-b1df-44f6-bea5-dcf7a54ee35f" providerId="ADAL" clId="{3840EB45-74CA-49F5-8548-3DE287019A31}" dt="2022-12-08T10:51:29.909" v="13011" actId="790"/>
          <ac:spMkLst>
            <pc:docMk/>
            <pc:sldMk cId="2351809989" sldId="486"/>
            <ac:spMk id="6066" creationId="{6364C35B-E08B-40BE-B70D-4355D5394C73}"/>
          </ac:spMkLst>
        </pc:spChg>
        <pc:spChg chg="mod">
          <ac:chgData name="Kolakowski, Artur" userId="9c34c8cc-b1df-44f6-bea5-dcf7a54ee35f" providerId="ADAL" clId="{3840EB45-74CA-49F5-8548-3DE287019A31}" dt="2022-12-08T10:51:29.911" v="13012" actId="790"/>
          <ac:spMkLst>
            <pc:docMk/>
            <pc:sldMk cId="2351809989" sldId="486"/>
            <ac:spMk id="6067" creationId="{1C2A0008-F602-4D39-93A4-F2A76A3605FD}"/>
          </ac:spMkLst>
        </pc:spChg>
        <pc:spChg chg="mod">
          <ac:chgData name="Kolakowski, Artur" userId="9c34c8cc-b1df-44f6-bea5-dcf7a54ee35f" providerId="ADAL" clId="{3840EB45-74CA-49F5-8548-3DE287019A31}" dt="2022-12-08T10:51:29.912" v="13013" actId="790"/>
          <ac:spMkLst>
            <pc:docMk/>
            <pc:sldMk cId="2351809989" sldId="486"/>
            <ac:spMk id="6068" creationId="{1D51857B-06C8-425E-BB0D-7224030C6268}"/>
          </ac:spMkLst>
        </pc:spChg>
        <pc:spChg chg="mod">
          <ac:chgData name="Kolakowski, Artur" userId="9c34c8cc-b1df-44f6-bea5-dcf7a54ee35f" providerId="ADAL" clId="{3840EB45-74CA-49F5-8548-3DE287019A31}" dt="2022-12-08T10:51:29.912" v="13014" actId="790"/>
          <ac:spMkLst>
            <pc:docMk/>
            <pc:sldMk cId="2351809989" sldId="486"/>
            <ac:spMk id="6069" creationId="{E337286E-CD63-49BE-9351-26BDE655E4B0}"/>
          </ac:spMkLst>
        </pc:spChg>
        <pc:spChg chg="mod">
          <ac:chgData name="Kolakowski, Artur" userId="9c34c8cc-b1df-44f6-bea5-dcf7a54ee35f" providerId="ADAL" clId="{3840EB45-74CA-49F5-8548-3DE287019A31}" dt="2022-12-08T10:51:29.914" v="13015" actId="790"/>
          <ac:spMkLst>
            <pc:docMk/>
            <pc:sldMk cId="2351809989" sldId="486"/>
            <ac:spMk id="6070" creationId="{30C21878-0BE7-4A45-BADA-E152D889D014}"/>
          </ac:spMkLst>
        </pc:spChg>
        <pc:spChg chg="mod">
          <ac:chgData name="Kolakowski, Artur" userId="9c34c8cc-b1df-44f6-bea5-dcf7a54ee35f" providerId="ADAL" clId="{3840EB45-74CA-49F5-8548-3DE287019A31}" dt="2022-12-08T10:51:29.915" v="13016" actId="790"/>
          <ac:spMkLst>
            <pc:docMk/>
            <pc:sldMk cId="2351809989" sldId="486"/>
            <ac:spMk id="6071" creationId="{74911590-F985-4D5E-B071-53BB43752DC7}"/>
          </ac:spMkLst>
        </pc:spChg>
        <pc:spChg chg="mod">
          <ac:chgData name="Kolakowski, Artur" userId="9c34c8cc-b1df-44f6-bea5-dcf7a54ee35f" providerId="ADAL" clId="{3840EB45-74CA-49F5-8548-3DE287019A31}" dt="2022-12-08T10:51:29.916" v="13017" actId="790"/>
          <ac:spMkLst>
            <pc:docMk/>
            <pc:sldMk cId="2351809989" sldId="486"/>
            <ac:spMk id="6072" creationId="{9A7EAA82-69CC-4DC7-B6EE-B34A7CAC124E}"/>
          </ac:spMkLst>
        </pc:spChg>
        <pc:spChg chg="mod">
          <ac:chgData name="Kolakowski, Artur" userId="9c34c8cc-b1df-44f6-bea5-dcf7a54ee35f" providerId="ADAL" clId="{3840EB45-74CA-49F5-8548-3DE287019A31}" dt="2022-12-08T10:51:29.918" v="13018" actId="790"/>
          <ac:spMkLst>
            <pc:docMk/>
            <pc:sldMk cId="2351809989" sldId="486"/>
            <ac:spMk id="6073" creationId="{DA2D8A67-80EE-46FA-B8CE-B6F317926161}"/>
          </ac:spMkLst>
        </pc:spChg>
        <pc:spChg chg="mod">
          <ac:chgData name="Kolakowski, Artur" userId="9c34c8cc-b1df-44f6-bea5-dcf7a54ee35f" providerId="ADAL" clId="{3840EB45-74CA-49F5-8548-3DE287019A31}" dt="2022-12-08T10:51:29.920" v="13019" actId="790"/>
          <ac:spMkLst>
            <pc:docMk/>
            <pc:sldMk cId="2351809989" sldId="486"/>
            <ac:spMk id="6074" creationId="{0990D31B-27BC-4BF9-83C3-5A303CFC03D4}"/>
          </ac:spMkLst>
        </pc:spChg>
        <pc:spChg chg="mod">
          <ac:chgData name="Kolakowski, Artur" userId="9c34c8cc-b1df-44f6-bea5-dcf7a54ee35f" providerId="ADAL" clId="{3840EB45-74CA-49F5-8548-3DE287019A31}" dt="2022-12-08T10:51:29.921" v="13020" actId="790"/>
          <ac:spMkLst>
            <pc:docMk/>
            <pc:sldMk cId="2351809989" sldId="486"/>
            <ac:spMk id="6075" creationId="{1E55043B-C70B-404E-964D-ADF8775EC16B}"/>
          </ac:spMkLst>
        </pc:spChg>
        <pc:spChg chg="mod">
          <ac:chgData name="Kolakowski, Artur" userId="9c34c8cc-b1df-44f6-bea5-dcf7a54ee35f" providerId="ADAL" clId="{3840EB45-74CA-49F5-8548-3DE287019A31}" dt="2022-12-08T10:51:29.922" v="13021" actId="790"/>
          <ac:spMkLst>
            <pc:docMk/>
            <pc:sldMk cId="2351809989" sldId="486"/>
            <ac:spMk id="6076" creationId="{C619A7F9-D0DE-4F4F-B724-937E5E530CA1}"/>
          </ac:spMkLst>
        </pc:spChg>
        <pc:spChg chg="mod">
          <ac:chgData name="Kolakowski, Artur" userId="9c34c8cc-b1df-44f6-bea5-dcf7a54ee35f" providerId="ADAL" clId="{3840EB45-74CA-49F5-8548-3DE287019A31}" dt="2022-12-08T10:51:29.923" v="13022" actId="790"/>
          <ac:spMkLst>
            <pc:docMk/>
            <pc:sldMk cId="2351809989" sldId="486"/>
            <ac:spMk id="6077" creationId="{D6C2FED9-8990-400D-B746-B6E4C1620311}"/>
          </ac:spMkLst>
        </pc:spChg>
        <pc:spChg chg="mod">
          <ac:chgData name="Kolakowski, Artur" userId="9c34c8cc-b1df-44f6-bea5-dcf7a54ee35f" providerId="ADAL" clId="{3840EB45-74CA-49F5-8548-3DE287019A31}" dt="2022-12-08T10:51:29.924" v="13023" actId="790"/>
          <ac:spMkLst>
            <pc:docMk/>
            <pc:sldMk cId="2351809989" sldId="486"/>
            <ac:spMk id="6078" creationId="{19A0D1EC-19FD-4867-8A3A-A28D16F6DCC1}"/>
          </ac:spMkLst>
        </pc:spChg>
        <pc:spChg chg="mod">
          <ac:chgData name="Kolakowski, Artur" userId="9c34c8cc-b1df-44f6-bea5-dcf7a54ee35f" providerId="ADAL" clId="{3840EB45-74CA-49F5-8548-3DE287019A31}" dt="2022-12-08T10:51:29.926" v="13024" actId="790"/>
          <ac:spMkLst>
            <pc:docMk/>
            <pc:sldMk cId="2351809989" sldId="486"/>
            <ac:spMk id="6079" creationId="{65C4AD1F-C7C2-41E1-B029-02A2323C9CE4}"/>
          </ac:spMkLst>
        </pc:spChg>
        <pc:spChg chg="mod">
          <ac:chgData name="Kolakowski, Artur" userId="9c34c8cc-b1df-44f6-bea5-dcf7a54ee35f" providerId="ADAL" clId="{3840EB45-74CA-49F5-8548-3DE287019A31}" dt="2022-12-08T10:51:29.927" v="13025" actId="790"/>
          <ac:spMkLst>
            <pc:docMk/>
            <pc:sldMk cId="2351809989" sldId="486"/>
            <ac:spMk id="6080" creationId="{CD2F0AD0-5519-4EA5-808D-AE3AFAE11DC3}"/>
          </ac:spMkLst>
        </pc:spChg>
        <pc:spChg chg="mod">
          <ac:chgData name="Kolakowski, Artur" userId="9c34c8cc-b1df-44f6-bea5-dcf7a54ee35f" providerId="ADAL" clId="{3840EB45-74CA-49F5-8548-3DE287019A31}" dt="2022-12-08T10:51:29.928" v="13026" actId="790"/>
          <ac:spMkLst>
            <pc:docMk/>
            <pc:sldMk cId="2351809989" sldId="486"/>
            <ac:spMk id="6081" creationId="{8E281857-BDC2-43AF-ACDE-FA754540ED49}"/>
          </ac:spMkLst>
        </pc:spChg>
        <pc:spChg chg="mod">
          <ac:chgData name="Kolakowski, Artur" userId="9c34c8cc-b1df-44f6-bea5-dcf7a54ee35f" providerId="ADAL" clId="{3840EB45-74CA-49F5-8548-3DE287019A31}" dt="2022-12-08T10:51:29.929" v="13027" actId="790"/>
          <ac:spMkLst>
            <pc:docMk/>
            <pc:sldMk cId="2351809989" sldId="486"/>
            <ac:spMk id="6082" creationId="{9DF74B4B-9C03-4EB0-BFBB-3E90A64E02C7}"/>
          </ac:spMkLst>
        </pc:spChg>
        <pc:spChg chg="mod">
          <ac:chgData name="Kolakowski, Artur" userId="9c34c8cc-b1df-44f6-bea5-dcf7a54ee35f" providerId="ADAL" clId="{3840EB45-74CA-49F5-8548-3DE287019A31}" dt="2022-12-08T10:51:29.930" v="13028" actId="790"/>
          <ac:spMkLst>
            <pc:docMk/>
            <pc:sldMk cId="2351809989" sldId="486"/>
            <ac:spMk id="6083" creationId="{8EA3B4E4-A5CC-4E16-BB28-8888615E3345}"/>
          </ac:spMkLst>
        </pc:spChg>
        <pc:spChg chg="mod">
          <ac:chgData name="Kolakowski, Artur" userId="9c34c8cc-b1df-44f6-bea5-dcf7a54ee35f" providerId="ADAL" clId="{3840EB45-74CA-49F5-8548-3DE287019A31}" dt="2022-12-08T10:51:29.931" v="13029" actId="790"/>
          <ac:spMkLst>
            <pc:docMk/>
            <pc:sldMk cId="2351809989" sldId="486"/>
            <ac:spMk id="6084" creationId="{20B665B2-8F88-4120-A0AD-4B125FA45039}"/>
          </ac:spMkLst>
        </pc:spChg>
        <pc:spChg chg="mod">
          <ac:chgData name="Kolakowski, Artur" userId="9c34c8cc-b1df-44f6-bea5-dcf7a54ee35f" providerId="ADAL" clId="{3840EB45-74CA-49F5-8548-3DE287019A31}" dt="2022-12-08T10:51:29.932" v="13030" actId="790"/>
          <ac:spMkLst>
            <pc:docMk/>
            <pc:sldMk cId="2351809989" sldId="486"/>
            <ac:spMk id="6085" creationId="{2AB7CB81-C6ED-43CA-99B1-D3E9AA675E57}"/>
          </ac:spMkLst>
        </pc:spChg>
        <pc:spChg chg="mod">
          <ac:chgData name="Kolakowski, Artur" userId="9c34c8cc-b1df-44f6-bea5-dcf7a54ee35f" providerId="ADAL" clId="{3840EB45-74CA-49F5-8548-3DE287019A31}" dt="2022-12-08T10:51:29.933" v="13031" actId="790"/>
          <ac:spMkLst>
            <pc:docMk/>
            <pc:sldMk cId="2351809989" sldId="486"/>
            <ac:spMk id="6086" creationId="{B5FE586A-3ADC-4EAE-90EC-2F8A80BC8F28}"/>
          </ac:spMkLst>
        </pc:spChg>
        <pc:spChg chg="mod">
          <ac:chgData name="Kolakowski, Artur" userId="9c34c8cc-b1df-44f6-bea5-dcf7a54ee35f" providerId="ADAL" clId="{3840EB45-74CA-49F5-8548-3DE287019A31}" dt="2022-12-08T10:51:29.934" v="13032" actId="790"/>
          <ac:spMkLst>
            <pc:docMk/>
            <pc:sldMk cId="2351809989" sldId="486"/>
            <ac:spMk id="6087" creationId="{8E2F36A4-A3C9-41D0-BF7C-1AEB41770DCA}"/>
          </ac:spMkLst>
        </pc:spChg>
        <pc:spChg chg="mod">
          <ac:chgData name="Kolakowski, Artur" userId="9c34c8cc-b1df-44f6-bea5-dcf7a54ee35f" providerId="ADAL" clId="{3840EB45-74CA-49F5-8548-3DE287019A31}" dt="2022-12-08T10:51:29.935" v="13033" actId="790"/>
          <ac:spMkLst>
            <pc:docMk/>
            <pc:sldMk cId="2351809989" sldId="486"/>
            <ac:spMk id="6088" creationId="{C06B4989-6E68-4F5D-80FB-79FA8F15FD63}"/>
          </ac:spMkLst>
        </pc:spChg>
        <pc:spChg chg="mod">
          <ac:chgData name="Kolakowski, Artur" userId="9c34c8cc-b1df-44f6-bea5-dcf7a54ee35f" providerId="ADAL" clId="{3840EB45-74CA-49F5-8548-3DE287019A31}" dt="2022-12-08T10:51:29.936" v="13034" actId="790"/>
          <ac:spMkLst>
            <pc:docMk/>
            <pc:sldMk cId="2351809989" sldId="486"/>
            <ac:spMk id="6089" creationId="{2D0300CE-01A0-4EDD-A9E9-5EDDFD190E9C}"/>
          </ac:spMkLst>
        </pc:spChg>
        <pc:spChg chg="mod">
          <ac:chgData name="Kolakowski, Artur" userId="9c34c8cc-b1df-44f6-bea5-dcf7a54ee35f" providerId="ADAL" clId="{3840EB45-74CA-49F5-8548-3DE287019A31}" dt="2022-12-08T10:51:29.938" v="13035" actId="790"/>
          <ac:spMkLst>
            <pc:docMk/>
            <pc:sldMk cId="2351809989" sldId="486"/>
            <ac:spMk id="6090" creationId="{844F9938-2662-4473-BB54-C073FAE0EF02}"/>
          </ac:spMkLst>
        </pc:spChg>
        <pc:spChg chg="mod">
          <ac:chgData name="Kolakowski, Artur" userId="9c34c8cc-b1df-44f6-bea5-dcf7a54ee35f" providerId="ADAL" clId="{3840EB45-74CA-49F5-8548-3DE287019A31}" dt="2022-12-08T10:51:29.939" v="13036" actId="790"/>
          <ac:spMkLst>
            <pc:docMk/>
            <pc:sldMk cId="2351809989" sldId="486"/>
            <ac:spMk id="6091" creationId="{A8B43C9C-5376-40DD-A036-B9725A4D3E78}"/>
          </ac:spMkLst>
        </pc:spChg>
        <pc:spChg chg="mod">
          <ac:chgData name="Kolakowski, Artur" userId="9c34c8cc-b1df-44f6-bea5-dcf7a54ee35f" providerId="ADAL" clId="{3840EB45-74CA-49F5-8548-3DE287019A31}" dt="2022-12-08T10:51:29.940" v="13037" actId="790"/>
          <ac:spMkLst>
            <pc:docMk/>
            <pc:sldMk cId="2351809989" sldId="486"/>
            <ac:spMk id="6092" creationId="{2C7653E8-830F-4A68-8D66-FA4F89C479CC}"/>
          </ac:spMkLst>
        </pc:spChg>
        <pc:spChg chg="mod">
          <ac:chgData name="Kolakowski, Artur" userId="9c34c8cc-b1df-44f6-bea5-dcf7a54ee35f" providerId="ADAL" clId="{3840EB45-74CA-49F5-8548-3DE287019A31}" dt="2022-12-08T10:51:29.941" v="13038" actId="790"/>
          <ac:spMkLst>
            <pc:docMk/>
            <pc:sldMk cId="2351809989" sldId="486"/>
            <ac:spMk id="6093" creationId="{FC4A73D4-1112-46E7-90CD-48A3D466E3BB}"/>
          </ac:spMkLst>
        </pc:spChg>
        <pc:spChg chg="mod">
          <ac:chgData name="Kolakowski, Artur" userId="9c34c8cc-b1df-44f6-bea5-dcf7a54ee35f" providerId="ADAL" clId="{3840EB45-74CA-49F5-8548-3DE287019A31}" dt="2022-12-08T10:51:29.942" v="13039" actId="790"/>
          <ac:spMkLst>
            <pc:docMk/>
            <pc:sldMk cId="2351809989" sldId="486"/>
            <ac:spMk id="6094" creationId="{E4793A04-D1BF-4890-AFCD-43E17B6FF3B0}"/>
          </ac:spMkLst>
        </pc:spChg>
        <pc:spChg chg="mod">
          <ac:chgData name="Kolakowski, Artur" userId="9c34c8cc-b1df-44f6-bea5-dcf7a54ee35f" providerId="ADAL" clId="{3840EB45-74CA-49F5-8548-3DE287019A31}" dt="2022-12-08T10:51:29.943" v="13040" actId="790"/>
          <ac:spMkLst>
            <pc:docMk/>
            <pc:sldMk cId="2351809989" sldId="486"/>
            <ac:spMk id="6095" creationId="{B57578FE-EA49-48C2-B0DA-8D65B18421B0}"/>
          </ac:spMkLst>
        </pc:spChg>
        <pc:spChg chg="mod">
          <ac:chgData name="Kolakowski, Artur" userId="9c34c8cc-b1df-44f6-bea5-dcf7a54ee35f" providerId="ADAL" clId="{3840EB45-74CA-49F5-8548-3DE287019A31}" dt="2022-12-08T10:51:29.944" v="13041" actId="790"/>
          <ac:spMkLst>
            <pc:docMk/>
            <pc:sldMk cId="2351809989" sldId="486"/>
            <ac:spMk id="6096" creationId="{505BDBFD-7F58-454B-8047-E25B689456ED}"/>
          </ac:spMkLst>
        </pc:spChg>
        <pc:spChg chg="mod">
          <ac:chgData name="Kolakowski, Artur" userId="9c34c8cc-b1df-44f6-bea5-dcf7a54ee35f" providerId="ADAL" clId="{3840EB45-74CA-49F5-8548-3DE287019A31}" dt="2022-12-08T10:51:29.945" v="13042" actId="790"/>
          <ac:spMkLst>
            <pc:docMk/>
            <pc:sldMk cId="2351809989" sldId="486"/>
            <ac:spMk id="6097" creationId="{EA05E235-523D-418E-A949-51C40BBA5BF0}"/>
          </ac:spMkLst>
        </pc:spChg>
        <pc:spChg chg="mod">
          <ac:chgData name="Kolakowski, Artur" userId="9c34c8cc-b1df-44f6-bea5-dcf7a54ee35f" providerId="ADAL" clId="{3840EB45-74CA-49F5-8548-3DE287019A31}" dt="2022-12-08T10:51:29.946" v="13043" actId="790"/>
          <ac:spMkLst>
            <pc:docMk/>
            <pc:sldMk cId="2351809989" sldId="486"/>
            <ac:spMk id="6098" creationId="{B588A3BD-E168-48E7-8E48-8E552DF25A61}"/>
          </ac:spMkLst>
        </pc:spChg>
        <pc:spChg chg="mod">
          <ac:chgData name="Kolakowski, Artur" userId="9c34c8cc-b1df-44f6-bea5-dcf7a54ee35f" providerId="ADAL" clId="{3840EB45-74CA-49F5-8548-3DE287019A31}" dt="2022-12-08T10:51:29.947" v="13044" actId="790"/>
          <ac:spMkLst>
            <pc:docMk/>
            <pc:sldMk cId="2351809989" sldId="486"/>
            <ac:spMk id="6099" creationId="{92682781-CA3E-4F97-BE6C-826B6C76DBA2}"/>
          </ac:spMkLst>
        </pc:spChg>
        <pc:spChg chg="mod">
          <ac:chgData name="Kolakowski, Artur" userId="9c34c8cc-b1df-44f6-bea5-dcf7a54ee35f" providerId="ADAL" clId="{3840EB45-74CA-49F5-8548-3DE287019A31}" dt="2022-12-08T10:51:29.949" v="13045" actId="790"/>
          <ac:spMkLst>
            <pc:docMk/>
            <pc:sldMk cId="2351809989" sldId="486"/>
            <ac:spMk id="6100" creationId="{100767CA-01EE-47CA-840D-18D675CA8CA9}"/>
          </ac:spMkLst>
        </pc:spChg>
        <pc:spChg chg="mod">
          <ac:chgData name="Kolakowski, Artur" userId="9c34c8cc-b1df-44f6-bea5-dcf7a54ee35f" providerId="ADAL" clId="{3840EB45-74CA-49F5-8548-3DE287019A31}" dt="2022-12-08T10:51:29.950" v="13046" actId="790"/>
          <ac:spMkLst>
            <pc:docMk/>
            <pc:sldMk cId="2351809989" sldId="486"/>
            <ac:spMk id="6101" creationId="{E0BDC1E7-4698-4362-B360-7BA1DCA357F5}"/>
          </ac:spMkLst>
        </pc:spChg>
        <pc:spChg chg="mod">
          <ac:chgData name="Kolakowski, Artur" userId="9c34c8cc-b1df-44f6-bea5-dcf7a54ee35f" providerId="ADAL" clId="{3840EB45-74CA-49F5-8548-3DE287019A31}" dt="2022-12-08T10:51:29.951" v="13047" actId="790"/>
          <ac:spMkLst>
            <pc:docMk/>
            <pc:sldMk cId="2351809989" sldId="486"/>
            <ac:spMk id="6102" creationId="{FC7BA84C-DFA9-4340-AAA6-7F316A70574E}"/>
          </ac:spMkLst>
        </pc:spChg>
        <pc:spChg chg="mod">
          <ac:chgData name="Kolakowski, Artur" userId="9c34c8cc-b1df-44f6-bea5-dcf7a54ee35f" providerId="ADAL" clId="{3840EB45-74CA-49F5-8548-3DE287019A31}" dt="2022-12-08T10:51:29.952" v="13048" actId="790"/>
          <ac:spMkLst>
            <pc:docMk/>
            <pc:sldMk cId="2351809989" sldId="486"/>
            <ac:spMk id="6103" creationId="{505CCDB4-1C57-4D7F-BBF7-4D8571CE7081}"/>
          </ac:spMkLst>
        </pc:spChg>
        <pc:spChg chg="mod">
          <ac:chgData name="Kolakowski, Artur" userId="9c34c8cc-b1df-44f6-bea5-dcf7a54ee35f" providerId="ADAL" clId="{3840EB45-74CA-49F5-8548-3DE287019A31}" dt="2022-12-08T10:51:29.953" v="13049" actId="790"/>
          <ac:spMkLst>
            <pc:docMk/>
            <pc:sldMk cId="2351809989" sldId="486"/>
            <ac:spMk id="6104" creationId="{62C27C41-A0FE-47CE-A1BE-77280E4230C4}"/>
          </ac:spMkLst>
        </pc:spChg>
        <pc:spChg chg="mod">
          <ac:chgData name="Kolakowski, Artur" userId="9c34c8cc-b1df-44f6-bea5-dcf7a54ee35f" providerId="ADAL" clId="{3840EB45-74CA-49F5-8548-3DE287019A31}" dt="2022-12-08T10:51:29.954" v="13050" actId="790"/>
          <ac:spMkLst>
            <pc:docMk/>
            <pc:sldMk cId="2351809989" sldId="486"/>
            <ac:spMk id="6105" creationId="{AC4EB9FA-C472-4F97-AEA9-5D5AD854AD61}"/>
          </ac:spMkLst>
        </pc:spChg>
        <pc:spChg chg="mod">
          <ac:chgData name="Kolakowski, Artur" userId="9c34c8cc-b1df-44f6-bea5-dcf7a54ee35f" providerId="ADAL" clId="{3840EB45-74CA-49F5-8548-3DE287019A31}" dt="2022-12-08T10:51:29.955" v="13051" actId="790"/>
          <ac:spMkLst>
            <pc:docMk/>
            <pc:sldMk cId="2351809989" sldId="486"/>
            <ac:spMk id="6106" creationId="{6FE7DEFF-C7CE-410D-850B-48F1886F69A8}"/>
          </ac:spMkLst>
        </pc:spChg>
        <pc:spChg chg="mod">
          <ac:chgData name="Kolakowski, Artur" userId="9c34c8cc-b1df-44f6-bea5-dcf7a54ee35f" providerId="ADAL" clId="{3840EB45-74CA-49F5-8548-3DE287019A31}" dt="2022-12-08T10:51:29.956" v="13052" actId="790"/>
          <ac:spMkLst>
            <pc:docMk/>
            <pc:sldMk cId="2351809989" sldId="486"/>
            <ac:spMk id="6107" creationId="{97B696E7-8DB3-4525-B125-896F3B50148B}"/>
          </ac:spMkLst>
        </pc:spChg>
        <pc:spChg chg="mod">
          <ac:chgData name="Kolakowski, Artur" userId="9c34c8cc-b1df-44f6-bea5-dcf7a54ee35f" providerId="ADAL" clId="{3840EB45-74CA-49F5-8548-3DE287019A31}" dt="2022-12-08T10:51:29.956" v="13053" actId="790"/>
          <ac:spMkLst>
            <pc:docMk/>
            <pc:sldMk cId="2351809989" sldId="486"/>
            <ac:spMk id="6108" creationId="{1580184E-E5C2-4A9C-87FE-9B1B08A95A9F}"/>
          </ac:spMkLst>
        </pc:spChg>
        <pc:spChg chg="mod">
          <ac:chgData name="Kolakowski, Artur" userId="9c34c8cc-b1df-44f6-bea5-dcf7a54ee35f" providerId="ADAL" clId="{3840EB45-74CA-49F5-8548-3DE287019A31}" dt="2022-12-08T10:51:29.958" v="13054" actId="790"/>
          <ac:spMkLst>
            <pc:docMk/>
            <pc:sldMk cId="2351809989" sldId="486"/>
            <ac:spMk id="6109" creationId="{02F396B0-D624-461D-A435-A6460DA0C4A6}"/>
          </ac:spMkLst>
        </pc:spChg>
        <pc:spChg chg="mod">
          <ac:chgData name="Kolakowski, Artur" userId="9c34c8cc-b1df-44f6-bea5-dcf7a54ee35f" providerId="ADAL" clId="{3840EB45-74CA-49F5-8548-3DE287019A31}" dt="2022-12-08T10:51:29.959" v="13055" actId="790"/>
          <ac:spMkLst>
            <pc:docMk/>
            <pc:sldMk cId="2351809989" sldId="486"/>
            <ac:spMk id="6110" creationId="{E9028D24-0E45-4758-B5CB-4416C7954A9A}"/>
          </ac:spMkLst>
        </pc:spChg>
        <pc:spChg chg="mod">
          <ac:chgData name="Kolakowski, Artur" userId="9c34c8cc-b1df-44f6-bea5-dcf7a54ee35f" providerId="ADAL" clId="{3840EB45-74CA-49F5-8548-3DE287019A31}" dt="2022-12-08T10:51:29.960" v="13056" actId="790"/>
          <ac:spMkLst>
            <pc:docMk/>
            <pc:sldMk cId="2351809989" sldId="486"/>
            <ac:spMk id="6111" creationId="{7AFF183F-03CE-4688-BB82-DE16EA063147}"/>
          </ac:spMkLst>
        </pc:spChg>
        <pc:spChg chg="mod">
          <ac:chgData name="Kolakowski, Artur" userId="9c34c8cc-b1df-44f6-bea5-dcf7a54ee35f" providerId="ADAL" clId="{3840EB45-74CA-49F5-8548-3DE287019A31}" dt="2022-12-08T10:51:29.961" v="13057" actId="790"/>
          <ac:spMkLst>
            <pc:docMk/>
            <pc:sldMk cId="2351809989" sldId="486"/>
            <ac:spMk id="6112" creationId="{7D1574BB-F591-4414-9E64-6E274484EA75}"/>
          </ac:spMkLst>
        </pc:spChg>
        <pc:spChg chg="mod">
          <ac:chgData name="Kolakowski, Artur" userId="9c34c8cc-b1df-44f6-bea5-dcf7a54ee35f" providerId="ADAL" clId="{3840EB45-74CA-49F5-8548-3DE287019A31}" dt="2022-12-08T10:51:29.962" v="13058" actId="790"/>
          <ac:spMkLst>
            <pc:docMk/>
            <pc:sldMk cId="2351809989" sldId="486"/>
            <ac:spMk id="6113" creationId="{DE7C0130-0BCA-499E-8FF3-8EB23DB3D552}"/>
          </ac:spMkLst>
        </pc:spChg>
        <pc:spChg chg="mod">
          <ac:chgData name="Kolakowski, Artur" userId="9c34c8cc-b1df-44f6-bea5-dcf7a54ee35f" providerId="ADAL" clId="{3840EB45-74CA-49F5-8548-3DE287019A31}" dt="2022-12-08T10:51:29.963" v="13059" actId="790"/>
          <ac:spMkLst>
            <pc:docMk/>
            <pc:sldMk cId="2351809989" sldId="486"/>
            <ac:spMk id="6114" creationId="{1BD93975-F63B-4C4A-BD1D-60D23387A89C}"/>
          </ac:spMkLst>
        </pc:spChg>
        <pc:spChg chg="mod">
          <ac:chgData name="Kolakowski, Artur" userId="9c34c8cc-b1df-44f6-bea5-dcf7a54ee35f" providerId="ADAL" clId="{3840EB45-74CA-49F5-8548-3DE287019A31}" dt="2022-12-08T10:51:29.964" v="13060" actId="790"/>
          <ac:spMkLst>
            <pc:docMk/>
            <pc:sldMk cId="2351809989" sldId="486"/>
            <ac:spMk id="6115" creationId="{B6D92E54-541E-43F6-95B7-B368DFD3CC68}"/>
          </ac:spMkLst>
        </pc:spChg>
        <pc:spChg chg="mod">
          <ac:chgData name="Kolakowski, Artur" userId="9c34c8cc-b1df-44f6-bea5-dcf7a54ee35f" providerId="ADAL" clId="{3840EB45-74CA-49F5-8548-3DE287019A31}" dt="2022-12-08T10:51:29.965" v="13061" actId="790"/>
          <ac:spMkLst>
            <pc:docMk/>
            <pc:sldMk cId="2351809989" sldId="486"/>
            <ac:spMk id="6116" creationId="{945A4A2C-1390-48D1-8279-9859BF4A3C64}"/>
          </ac:spMkLst>
        </pc:spChg>
        <pc:spChg chg="mod">
          <ac:chgData name="Kolakowski, Artur" userId="9c34c8cc-b1df-44f6-bea5-dcf7a54ee35f" providerId="ADAL" clId="{3840EB45-74CA-49F5-8548-3DE287019A31}" dt="2022-12-08T10:51:29.966" v="13062" actId="790"/>
          <ac:spMkLst>
            <pc:docMk/>
            <pc:sldMk cId="2351809989" sldId="486"/>
            <ac:spMk id="6117" creationId="{3EDBC8E2-A827-4B9E-A770-B108EBA2E724}"/>
          </ac:spMkLst>
        </pc:spChg>
        <pc:spChg chg="mod">
          <ac:chgData name="Kolakowski, Artur" userId="9c34c8cc-b1df-44f6-bea5-dcf7a54ee35f" providerId="ADAL" clId="{3840EB45-74CA-49F5-8548-3DE287019A31}" dt="2022-12-08T10:51:29.967" v="13063" actId="790"/>
          <ac:spMkLst>
            <pc:docMk/>
            <pc:sldMk cId="2351809989" sldId="486"/>
            <ac:spMk id="6118" creationId="{70301AA8-10B5-423A-A6E4-09B3894D80C1}"/>
          </ac:spMkLst>
        </pc:spChg>
        <pc:spChg chg="mod">
          <ac:chgData name="Kolakowski, Artur" userId="9c34c8cc-b1df-44f6-bea5-dcf7a54ee35f" providerId="ADAL" clId="{3840EB45-74CA-49F5-8548-3DE287019A31}" dt="2022-12-08T10:51:29.968" v="13064" actId="790"/>
          <ac:spMkLst>
            <pc:docMk/>
            <pc:sldMk cId="2351809989" sldId="486"/>
            <ac:spMk id="6119" creationId="{D969A6EB-7145-4F71-B454-D50C7D3892FC}"/>
          </ac:spMkLst>
        </pc:spChg>
        <pc:spChg chg="mod">
          <ac:chgData name="Kolakowski, Artur" userId="9c34c8cc-b1df-44f6-bea5-dcf7a54ee35f" providerId="ADAL" clId="{3840EB45-74CA-49F5-8548-3DE287019A31}" dt="2022-12-08T10:51:29.969" v="13065" actId="790"/>
          <ac:spMkLst>
            <pc:docMk/>
            <pc:sldMk cId="2351809989" sldId="486"/>
            <ac:spMk id="6120" creationId="{0E413BD4-B222-4E62-A3C2-6D444AD6AD46}"/>
          </ac:spMkLst>
        </pc:spChg>
        <pc:spChg chg="mod">
          <ac:chgData name="Kolakowski, Artur" userId="9c34c8cc-b1df-44f6-bea5-dcf7a54ee35f" providerId="ADAL" clId="{3840EB45-74CA-49F5-8548-3DE287019A31}" dt="2022-12-08T10:51:29.969" v="13066" actId="790"/>
          <ac:spMkLst>
            <pc:docMk/>
            <pc:sldMk cId="2351809989" sldId="486"/>
            <ac:spMk id="6121" creationId="{12B66799-5100-4C34-AD56-6354B40EB4FC}"/>
          </ac:spMkLst>
        </pc:spChg>
        <pc:spChg chg="mod">
          <ac:chgData name="Kolakowski, Artur" userId="9c34c8cc-b1df-44f6-bea5-dcf7a54ee35f" providerId="ADAL" clId="{3840EB45-74CA-49F5-8548-3DE287019A31}" dt="2022-12-08T10:51:29.970" v="13067" actId="790"/>
          <ac:spMkLst>
            <pc:docMk/>
            <pc:sldMk cId="2351809989" sldId="486"/>
            <ac:spMk id="6122" creationId="{7F2E36A0-17EA-4E88-8D02-5FDD7C77B903}"/>
          </ac:spMkLst>
        </pc:spChg>
        <pc:spChg chg="mod">
          <ac:chgData name="Kolakowski, Artur" userId="9c34c8cc-b1df-44f6-bea5-dcf7a54ee35f" providerId="ADAL" clId="{3840EB45-74CA-49F5-8548-3DE287019A31}" dt="2022-12-08T10:51:29.971" v="13068" actId="790"/>
          <ac:spMkLst>
            <pc:docMk/>
            <pc:sldMk cId="2351809989" sldId="486"/>
            <ac:spMk id="6123" creationId="{6D8211E1-F2FB-4449-A781-D4433DB0B433}"/>
          </ac:spMkLst>
        </pc:spChg>
        <pc:spChg chg="mod">
          <ac:chgData name="Kolakowski, Artur" userId="9c34c8cc-b1df-44f6-bea5-dcf7a54ee35f" providerId="ADAL" clId="{3840EB45-74CA-49F5-8548-3DE287019A31}" dt="2022-12-08T10:51:29.972" v="13069" actId="790"/>
          <ac:spMkLst>
            <pc:docMk/>
            <pc:sldMk cId="2351809989" sldId="486"/>
            <ac:spMk id="6124" creationId="{7D0F2794-37F0-4B43-BB31-1292C6140E91}"/>
          </ac:spMkLst>
        </pc:spChg>
        <pc:spChg chg="mod">
          <ac:chgData name="Kolakowski, Artur" userId="9c34c8cc-b1df-44f6-bea5-dcf7a54ee35f" providerId="ADAL" clId="{3840EB45-74CA-49F5-8548-3DE287019A31}" dt="2022-12-08T10:51:29.973" v="13070" actId="790"/>
          <ac:spMkLst>
            <pc:docMk/>
            <pc:sldMk cId="2351809989" sldId="486"/>
            <ac:spMk id="6125" creationId="{356E9B1B-54DC-41F8-BD7C-3D5890BEDE66}"/>
          </ac:spMkLst>
        </pc:spChg>
        <pc:spChg chg="mod">
          <ac:chgData name="Kolakowski, Artur" userId="9c34c8cc-b1df-44f6-bea5-dcf7a54ee35f" providerId="ADAL" clId="{3840EB45-74CA-49F5-8548-3DE287019A31}" dt="2022-12-08T10:51:29.974" v="13071" actId="790"/>
          <ac:spMkLst>
            <pc:docMk/>
            <pc:sldMk cId="2351809989" sldId="486"/>
            <ac:spMk id="6126" creationId="{1DBDCE18-1D93-426B-93A4-BC8F9C85697E}"/>
          </ac:spMkLst>
        </pc:spChg>
        <pc:spChg chg="mod">
          <ac:chgData name="Kolakowski, Artur" userId="9c34c8cc-b1df-44f6-bea5-dcf7a54ee35f" providerId="ADAL" clId="{3840EB45-74CA-49F5-8548-3DE287019A31}" dt="2022-12-08T10:51:29.975" v="13072" actId="790"/>
          <ac:spMkLst>
            <pc:docMk/>
            <pc:sldMk cId="2351809989" sldId="486"/>
            <ac:spMk id="6127" creationId="{FEB77F95-BF4F-4FDD-96DB-452B00FED3C1}"/>
          </ac:spMkLst>
        </pc:spChg>
        <pc:spChg chg="mod">
          <ac:chgData name="Kolakowski, Artur" userId="9c34c8cc-b1df-44f6-bea5-dcf7a54ee35f" providerId="ADAL" clId="{3840EB45-74CA-49F5-8548-3DE287019A31}" dt="2022-12-08T10:51:29.976" v="13073" actId="790"/>
          <ac:spMkLst>
            <pc:docMk/>
            <pc:sldMk cId="2351809989" sldId="486"/>
            <ac:spMk id="6128" creationId="{E2791D29-C818-43BC-8562-85873FFCEC6C}"/>
          </ac:spMkLst>
        </pc:spChg>
        <pc:spChg chg="mod">
          <ac:chgData name="Kolakowski, Artur" userId="9c34c8cc-b1df-44f6-bea5-dcf7a54ee35f" providerId="ADAL" clId="{3840EB45-74CA-49F5-8548-3DE287019A31}" dt="2022-12-08T10:51:29.977" v="13074" actId="790"/>
          <ac:spMkLst>
            <pc:docMk/>
            <pc:sldMk cId="2351809989" sldId="486"/>
            <ac:spMk id="6129" creationId="{92BD51CD-5BA0-4558-B030-BA8E64E7F123}"/>
          </ac:spMkLst>
        </pc:spChg>
        <pc:spChg chg="mod">
          <ac:chgData name="Kolakowski, Artur" userId="9c34c8cc-b1df-44f6-bea5-dcf7a54ee35f" providerId="ADAL" clId="{3840EB45-74CA-49F5-8548-3DE287019A31}" dt="2022-12-08T10:51:29.978" v="13075" actId="790"/>
          <ac:spMkLst>
            <pc:docMk/>
            <pc:sldMk cId="2351809989" sldId="486"/>
            <ac:spMk id="6130" creationId="{4FAF9412-63D8-488F-986C-9CCFD4C1ACC0}"/>
          </ac:spMkLst>
        </pc:spChg>
        <pc:spChg chg="mod">
          <ac:chgData name="Kolakowski, Artur" userId="9c34c8cc-b1df-44f6-bea5-dcf7a54ee35f" providerId="ADAL" clId="{3840EB45-74CA-49F5-8548-3DE287019A31}" dt="2022-12-08T10:51:29.979" v="13076" actId="790"/>
          <ac:spMkLst>
            <pc:docMk/>
            <pc:sldMk cId="2351809989" sldId="486"/>
            <ac:spMk id="6131" creationId="{504AA607-4389-4B62-8328-1BA967C5F823}"/>
          </ac:spMkLst>
        </pc:spChg>
        <pc:spChg chg="mod">
          <ac:chgData name="Kolakowski, Artur" userId="9c34c8cc-b1df-44f6-bea5-dcf7a54ee35f" providerId="ADAL" clId="{3840EB45-74CA-49F5-8548-3DE287019A31}" dt="2022-12-08T10:51:29.980" v="13077" actId="790"/>
          <ac:spMkLst>
            <pc:docMk/>
            <pc:sldMk cId="2351809989" sldId="486"/>
            <ac:spMk id="6132" creationId="{22B07D7A-145E-42E5-A4C7-82041649798B}"/>
          </ac:spMkLst>
        </pc:spChg>
        <pc:spChg chg="mod">
          <ac:chgData name="Kolakowski, Artur" userId="9c34c8cc-b1df-44f6-bea5-dcf7a54ee35f" providerId="ADAL" clId="{3840EB45-74CA-49F5-8548-3DE287019A31}" dt="2022-12-08T10:51:29.982" v="13078" actId="790"/>
          <ac:spMkLst>
            <pc:docMk/>
            <pc:sldMk cId="2351809989" sldId="486"/>
            <ac:spMk id="6133" creationId="{11923895-0219-4F0F-9FE7-0C0C5C99D807}"/>
          </ac:spMkLst>
        </pc:spChg>
        <pc:spChg chg="mod">
          <ac:chgData name="Kolakowski, Artur" userId="9c34c8cc-b1df-44f6-bea5-dcf7a54ee35f" providerId="ADAL" clId="{3840EB45-74CA-49F5-8548-3DE287019A31}" dt="2022-12-08T10:51:29.983" v="13079" actId="790"/>
          <ac:spMkLst>
            <pc:docMk/>
            <pc:sldMk cId="2351809989" sldId="486"/>
            <ac:spMk id="6134" creationId="{6C0FF8AD-4946-481B-95A3-3947AB3BF67E}"/>
          </ac:spMkLst>
        </pc:spChg>
        <pc:spChg chg="mod">
          <ac:chgData name="Kolakowski, Artur" userId="9c34c8cc-b1df-44f6-bea5-dcf7a54ee35f" providerId="ADAL" clId="{3840EB45-74CA-49F5-8548-3DE287019A31}" dt="2022-12-08T10:51:29.984" v="13080" actId="790"/>
          <ac:spMkLst>
            <pc:docMk/>
            <pc:sldMk cId="2351809989" sldId="486"/>
            <ac:spMk id="6135" creationId="{4D405F78-F5BC-4C96-A0E2-A44EB679850A}"/>
          </ac:spMkLst>
        </pc:spChg>
        <pc:spChg chg="mod">
          <ac:chgData name="Kolakowski, Artur" userId="9c34c8cc-b1df-44f6-bea5-dcf7a54ee35f" providerId="ADAL" clId="{3840EB45-74CA-49F5-8548-3DE287019A31}" dt="2022-12-08T10:51:29.985" v="13081" actId="790"/>
          <ac:spMkLst>
            <pc:docMk/>
            <pc:sldMk cId="2351809989" sldId="486"/>
            <ac:spMk id="6136" creationId="{2432E15D-B99F-4BFD-8DC4-9BFBD70F0ED1}"/>
          </ac:spMkLst>
        </pc:spChg>
        <pc:spChg chg="mod">
          <ac:chgData name="Kolakowski, Artur" userId="9c34c8cc-b1df-44f6-bea5-dcf7a54ee35f" providerId="ADAL" clId="{3840EB45-74CA-49F5-8548-3DE287019A31}" dt="2022-12-08T10:51:29.986" v="13082" actId="790"/>
          <ac:spMkLst>
            <pc:docMk/>
            <pc:sldMk cId="2351809989" sldId="486"/>
            <ac:spMk id="6137" creationId="{B00DC39A-39C1-4565-B9AF-11233BE5E8C4}"/>
          </ac:spMkLst>
        </pc:spChg>
        <pc:spChg chg="mod">
          <ac:chgData name="Kolakowski, Artur" userId="9c34c8cc-b1df-44f6-bea5-dcf7a54ee35f" providerId="ADAL" clId="{3840EB45-74CA-49F5-8548-3DE287019A31}" dt="2022-12-08T10:51:29.987" v="13083" actId="790"/>
          <ac:spMkLst>
            <pc:docMk/>
            <pc:sldMk cId="2351809989" sldId="486"/>
            <ac:spMk id="6138" creationId="{68873912-4839-4347-AB98-CBB85E50A9E6}"/>
          </ac:spMkLst>
        </pc:spChg>
        <pc:spChg chg="mod">
          <ac:chgData name="Kolakowski, Artur" userId="9c34c8cc-b1df-44f6-bea5-dcf7a54ee35f" providerId="ADAL" clId="{3840EB45-74CA-49F5-8548-3DE287019A31}" dt="2022-12-08T10:51:29.989" v="13084" actId="790"/>
          <ac:spMkLst>
            <pc:docMk/>
            <pc:sldMk cId="2351809989" sldId="486"/>
            <ac:spMk id="6139" creationId="{E94C7CDB-93D6-4581-9249-F8063022DCB4}"/>
          </ac:spMkLst>
        </pc:spChg>
        <pc:spChg chg="mod">
          <ac:chgData name="Kolakowski, Artur" userId="9c34c8cc-b1df-44f6-bea5-dcf7a54ee35f" providerId="ADAL" clId="{3840EB45-74CA-49F5-8548-3DE287019A31}" dt="2022-12-08T10:51:29.990" v="13085" actId="790"/>
          <ac:spMkLst>
            <pc:docMk/>
            <pc:sldMk cId="2351809989" sldId="486"/>
            <ac:spMk id="6140" creationId="{2DED246D-AFC1-4192-BD3D-2E256E557568}"/>
          </ac:spMkLst>
        </pc:spChg>
        <pc:spChg chg="mod">
          <ac:chgData name="Kolakowski, Artur" userId="9c34c8cc-b1df-44f6-bea5-dcf7a54ee35f" providerId="ADAL" clId="{3840EB45-74CA-49F5-8548-3DE287019A31}" dt="2022-12-08T10:51:29.991" v="13086" actId="790"/>
          <ac:spMkLst>
            <pc:docMk/>
            <pc:sldMk cId="2351809989" sldId="486"/>
            <ac:spMk id="6141" creationId="{9994C4D4-B0BE-4A7F-94EA-CA8CBB771D50}"/>
          </ac:spMkLst>
        </pc:spChg>
        <pc:spChg chg="mod">
          <ac:chgData name="Kolakowski, Artur" userId="9c34c8cc-b1df-44f6-bea5-dcf7a54ee35f" providerId="ADAL" clId="{3840EB45-74CA-49F5-8548-3DE287019A31}" dt="2022-12-08T10:51:29.992" v="13087" actId="790"/>
          <ac:spMkLst>
            <pc:docMk/>
            <pc:sldMk cId="2351809989" sldId="486"/>
            <ac:spMk id="6142" creationId="{34EDAD41-3BAC-4258-9E15-C8F1410C4BE9}"/>
          </ac:spMkLst>
        </pc:spChg>
        <pc:spChg chg="mod">
          <ac:chgData name="Kolakowski, Artur" userId="9c34c8cc-b1df-44f6-bea5-dcf7a54ee35f" providerId="ADAL" clId="{3840EB45-74CA-49F5-8548-3DE287019A31}" dt="2022-12-08T10:51:29.993" v="13088" actId="790"/>
          <ac:spMkLst>
            <pc:docMk/>
            <pc:sldMk cId="2351809989" sldId="486"/>
            <ac:spMk id="6143" creationId="{5DA4984A-7E18-4B96-B2F2-DC690293C90F}"/>
          </ac:spMkLst>
        </pc:spChg>
        <pc:spChg chg="mod">
          <ac:chgData name="Kolakowski, Artur" userId="9c34c8cc-b1df-44f6-bea5-dcf7a54ee35f" providerId="ADAL" clId="{3840EB45-74CA-49F5-8548-3DE287019A31}" dt="2022-12-08T10:51:29.994" v="13089" actId="790"/>
          <ac:spMkLst>
            <pc:docMk/>
            <pc:sldMk cId="2351809989" sldId="486"/>
            <ac:spMk id="6144" creationId="{66893AA3-E531-4BC8-9346-07A0DC6DEFAF}"/>
          </ac:spMkLst>
        </pc:spChg>
        <pc:spChg chg="mod">
          <ac:chgData name="Kolakowski, Artur" userId="9c34c8cc-b1df-44f6-bea5-dcf7a54ee35f" providerId="ADAL" clId="{3840EB45-74CA-49F5-8548-3DE287019A31}" dt="2022-12-08T10:51:29.995" v="13090" actId="790"/>
          <ac:spMkLst>
            <pc:docMk/>
            <pc:sldMk cId="2351809989" sldId="486"/>
            <ac:spMk id="6145" creationId="{9522F813-4926-4E45-BBAF-2BA9A1D4CD86}"/>
          </ac:spMkLst>
        </pc:spChg>
        <pc:spChg chg="mod">
          <ac:chgData name="Kolakowski, Artur" userId="9c34c8cc-b1df-44f6-bea5-dcf7a54ee35f" providerId="ADAL" clId="{3840EB45-74CA-49F5-8548-3DE287019A31}" dt="2022-12-08T10:51:29.996" v="13091" actId="790"/>
          <ac:spMkLst>
            <pc:docMk/>
            <pc:sldMk cId="2351809989" sldId="486"/>
            <ac:spMk id="6146" creationId="{DC2E58B4-A19B-46C7-B180-5DA7DC5853D6}"/>
          </ac:spMkLst>
        </pc:spChg>
        <pc:spChg chg="mod">
          <ac:chgData name="Kolakowski, Artur" userId="9c34c8cc-b1df-44f6-bea5-dcf7a54ee35f" providerId="ADAL" clId="{3840EB45-74CA-49F5-8548-3DE287019A31}" dt="2022-12-08T10:51:29.997" v="13092" actId="790"/>
          <ac:spMkLst>
            <pc:docMk/>
            <pc:sldMk cId="2351809989" sldId="486"/>
            <ac:spMk id="6147" creationId="{E3749185-91FB-48AF-8EE2-E1785B47B991}"/>
          </ac:spMkLst>
        </pc:spChg>
        <pc:spChg chg="mod">
          <ac:chgData name="Kolakowski, Artur" userId="9c34c8cc-b1df-44f6-bea5-dcf7a54ee35f" providerId="ADAL" clId="{3840EB45-74CA-49F5-8548-3DE287019A31}" dt="2022-12-08T10:51:29.998" v="13093" actId="790"/>
          <ac:spMkLst>
            <pc:docMk/>
            <pc:sldMk cId="2351809989" sldId="486"/>
            <ac:spMk id="6148" creationId="{982F1653-096A-4B0E-BDD3-048E6DC90263}"/>
          </ac:spMkLst>
        </pc:spChg>
        <pc:spChg chg="mod">
          <ac:chgData name="Kolakowski, Artur" userId="9c34c8cc-b1df-44f6-bea5-dcf7a54ee35f" providerId="ADAL" clId="{3840EB45-74CA-49F5-8548-3DE287019A31}" dt="2022-12-08T10:51:29.999" v="13094" actId="790"/>
          <ac:spMkLst>
            <pc:docMk/>
            <pc:sldMk cId="2351809989" sldId="486"/>
            <ac:spMk id="6149" creationId="{2D256B4E-6CC9-4BFB-A0BD-2EF8BC4A7AA7}"/>
          </ac:spMkLst>
        </pc:spChg>
        <pc:spChg chg="mod">
          <ac:chgData name="Kolakowski, Artur" userId="9c34c8cc-b1df-44f6-bea5-dcf7a54ee35f" providerId="ADAL" clId="{3840EB45-74CA-49F5-8548-3DE287019A31}" dt="2022-12-08T10:51:30" v="13095" actId="790"/>
          <ac:spMkLst>
            <pc:docMk/>
            <pc:sldMk cId="2351809989" sldId="486"/>
            <ac:spMk id="6150" creationId="{2727503C-C1C7-4FC0-9962-EEEA389588BB}"/>
          </ac:spMkLst>
        </pc:spChg>
        <pc:spChg chg="mod">
          <ac:chgData name="Kolakowski, Artur" userId="9c34c8cc-b1df-44f6-bea5-dcf7a54ee35f" providerId="ADAL" clId="{3840EB45-74CA-49F5-8548-3DE287019A31}" dt="2022-12-08T10:51:30.001" v="13096" actId="790"/>
          <ac:spMkLst>
            <pc:docMk/>
            <pc:sldMk cId="2351809989" sldId="486"/>
            <ac:spMk id="6151" creationId="{060756A8-8CAF-4A68-90AD-B698D727963D}"/>
          </ac:spMkLst>
        </pc:spChg>
        <pc:spChg chg="mod">
          <ac:chgData name="Kolakowski, Artur" userId="9c34c8cc-b1df-44f6-bea5-dcf7a54ee35f" providerId="ADAL" clId="{3840EB45-74CA-49F5-8548-3DE287019A31}" dt="2022-12-08T10:51:30.003" v="13097" actId="790"/>
          <ac:spMkLst>
            <pc:docMk/>
            <pc:sldMk cId="2351809989" sldId="486"/>
            <ac:spMk id="6152" creationId="{B3A45CC4-909A-4D0F-AE76-51DB453B9387}"/>
          </ac:spMkLst>
        </pc:spChg>
        <pc:spChg chg="mod">
          <ac:chgData name="Kolakowski, Artur" userId="9c34c8cc-b1df-44f6-bea5-dcf7a54ee35f" providerId="ADAL" clId="{3840EB45-74CA-49F5-8548-3DE287019A31}" dt="2022-12-08T10:51:30.003" v="13098" actId="790"/>
          <ac:spMkLst>
            <pc:docMk/>
            <pc:sldMk cId="2351809989" sldId="486"/>
            <ac:spMk id="6153" creationId="{A4FF0F6B-0E6F-411A-A1D9-C7312D5EAA14}"/>
          </ac:spMkLst>
        </pc:spChg>
        <pc:spChg chg="mod">
          <ac:chgData name="Kolakowski, Artur" userId="9c34c8cc-b1df-44f6-bea5-dcf7a54ee35f" providerId="ADAL" clId="{3840EB45-74CA-49F5-8548-3DE287019A31}" dt="2022-12-08T10:51:30.004" v="13099" actId="790"/>
          <ac:spMkLst>
            <pc:docMk/>
            <pc:sldMk cId="2351809989" sldId="486"/>
            <ac:spMk id="6154" creationId="{39E3A895-E92C-4D68-A60C-E5D5031DEDB6}"/>
          </ac:spMkLst>
        </pc:spChg>
        <pc:spChg chg="mod">
          <ac:chgData name="Kolakowski, Artur" userId="9c34c8cc-b1df-44f6-bea5-dcf7a54ee35f" providerId="ADAL" clId="{3840EB45-74CA-49F5-8548-3DE287019A31}" dt="2022-12-08T10:51:30.005" v="13100" actId="790"/>
          <ac:spMkLst>
            <pc:docMk/>
            <pc:sldMk cId="2351809989" sldId="486"/>
            <ac:spMk id="6155" creationId="{4FC27826-3F4F-47AB-AADA-4A37F1D55532}"/>
          </ac:spMkLst>
        </pc:spChg>
        <pc:spChg chg="mod">
          <ac:chgData name="Kolakowski, Artur" userId="9c34c8cc-b1df-44f6-bea5-dcf7a54ee35f" providerId="ADAL" clId="{3840EB45-74CA-49F5-8548-3DE287019A31}" dt="2022-12-08T10:51:30.006" v="13101" actId="790"/>
          <ac:spMkLst>
            <pc:docMk/>
            <pc:sldMk cId="2351809989" sldId="486"/>
            <ac:spMk id="6156" creationId="{909C5D82-A576-41C7-9B5A-505A4B9BF961}"/>
          </ac:spMkLst>
        </pc:spChg>
        <pc:spChg chg="mod">
          <ac:chgData name="Kolakowski, Artur" userId="9c34c8cc-b1df-44f6-bea5-dcf7a54ee35f" providerId="ADAL" clId="{3840EB45-74CA-49F5-8548-3DE287019A31}" dt="2022-12-08T10:51:30.006" v="13102" actId="790"/>
          <ac:spMkLst>
            <pc:docMk/>
            <pc:sldMk cId="2351809989" sldId="486"/>
            <ac:spMk id="6157" creationId="{BD4A721F-EFBB-4C7A-A721-A01B52F96E37}"/>
          </ac:spMkLst>
        </pc:spChg>
        <pc:spChg chg="mod">
          <ac:chgData name="Kolakowski, Artur" userId="9c34c8cc-b1df-44f6-bea5-dcf7a54ee35f" providerId="ADAL" clId="{3840EB45-74CA-49F5-8548-3DE287019A31}" dt="2022-12-08T10:51:30.008" v="13103" actId="790"/>
          <ac:spMkLst>
            <pc:docMk/>
            <pc:sldMk cId="2351809989" sldId="486"/>
            <ac:spMk id="6158" creationId="{30499B34-30FE-4D98-B7A3-D8BF1E1B88F7}"/>
          </ac:spMkLst>
        </pc:spChg>
        <pc:spChg chg="mod">
          <ac:chgData name="Kolakowski, Artur" userId="9c34c8cc-b1df-44f6-bea5-dcf7a54ee35f" providerId="ADAL" clId="{3840EB45-74CA-49F5-8548-3DE287019A31}" dt="2022-12-08T10:51:30.009" v="13104" actId="790"/>
          <ac:spMkLst>
            <pc:docMk/>
            <pc:sldMk cId="2351809989" sldId="486"/>
            <ac:spMk id="6159" creationId="{991BC519-9AC0-40A7-B672-8E19B4A5C67B}"/>
          </ac:spMkLst>
        </pc:spChg>
        <pc:spChg chg="mod">
          <ac:chgData name="Kolakowski, Artur" userId="9c34c8cc-b1df-44f6-bea5-dcf7a54ee35f" providerId="ADAL" clId="{3840EB45-74CA-49F5-8548-3DE287019A31}" dt="2022-12-08T10:51:30.010" v="13105" actId="790"/>
          <ac:spMkLst>
            <pc:docMk/>
            <pc:sldMk cId="2351809989" sldId="486"/>
            <ac:spMk id="6160" creationId="{6F0FBA1E-09EA-4692-B1AD-FAEE4A2F2BC2}"/>
          </ac:spMkLst>
        </pc:spChg>
        <pc:spChg chg="mod">
          <ac:chgData name="Kolakowski, Artur" userId="9c34c8cc-b1df-44f6-bea5-dcf7a54ee35f" providerId="ADAL" clId="{3840EB45-74CA-49F5-8548-3DE287019A31}" dt="2022-12-08T10:51:30.011" v="13106" actId="790"/>
          <ac:spMkLst>
            <pc:docMk/>
            <pc:sldMk cId="2351809989" sldId="486"/>
            <ac:spMk id="6161" creationId="{2D211773-DE00-436B-9DBA-5A2920033232}"/>
          </ac:spMkLst>
        </pc:spChg>
        <pc:spChg chg="mod">
          <ac:chgData name="Kolakowski, Artur" userId="9c34c8cc-b1df-44f6-bea5-dcf7a54ee35f" providerId="ADAL" clId="{3840EB45-74CA-49F5-8548-3DE287019A31}" dt="2022-12-08T10:51:30.012" v="13107" actId="790"/>
          <ac:spMkLst>
            <pc:docMk/>
            <pc:sldMk cId="2351809989" sldId="486"/>
            <ac:spMk id="6162" creationId="{6C9D6B38-F800-4115-829B-FF00F4AF2D78}"/>
          </ac:spMkLst>
        </pc:spChg>
        <pc:spChg chg="mod">
          <ac:chgData name="Kolakowski, Artur" userId="9c34c8cc-b1df-44f6-bea5-dcf7a54ee35f" providerId="ADAL" clId="{3840EB45-74CA-49F5-8548-3DE287019A31}" dt="2022-12-08T10:51:30.013" v="13108" actId="790"/>
          <ac:spMkLst>
            <pc:docMk/>
            <pc:sldMk cId="2351809989" sldId="486"/>
            <ac:spMk id="6163" creationId="{F2A50283-B603-4362-A029-63F3E99A152C}"/>
          </ac:spMkLst>
        </pc:spChg>
        <pc:spChg chg="mod">
          <ac:chgData name="Kolakowski, Artur" userId="9c34c8cc-b1df-44f6-bea5-dcf7a54ee35f" providerId="ADAL" clId="{3840EB45-74CA-49F5-8548-3DE287019A31}" dt="2022-12-08T10:51:30.014" v="13109" actId="790"/>
          <ac:spMkLst>
            <pc:docMk/>
            <pc:sldMk cId="2351809989" sldId="486"/>
            <ac:spMk id="6164" creationId="{9AC0FD82-F577-4C22-898A-110B5B22E0DA}"/>
          </ac:spMkLst>
        </pc:spChg>
        <pc:spChg chg="mod">
          <ac:chgData name="Kolakowski, Artur" userId="9c34c8cc-b1df-44f6-bea5-dcf7a54ee35f" providerId="ADAL" clId="{3840EB45-74CA-49F5-8548-3DE287019A31}" dt="2022-12-08T10:51:30.016" v="13110" actId="790"/>
          <ac:spMkLst>
            <pc:docMk/>
            <pc:sldMk cId="2351809989" sldId="486"/>
            <ac:spMk id="6165" creationId="{54924E17-15D7-441F-875C-2F3F5DD29288}"/>
          </ac:spMkLst>
        </pc:spChg>
        <pc:spChg chg="mod">
          <ac:chgData name="Kolakowski, Artur" userId="9c34c8cc-b1df-44f6-bea5-dcf7a54ee35f" providerId="ADAL" clId="{3840EB45-74CA-49F5-8548-3DE287019A31}" dt="2022-12-08T10:51:30.017" v="13111" actId="790"/>
          <ac:spMkLst>
            <pc:docMk/>
            <pc:sldMk cId="2351809989" sldId="486"/>
            <ac:spMk id="6166" creationId="{E3352E3A-3A5C-4CCA-90CD-99B8352944AF}"/>
          </ac:spMkLst>
        </pc:spChg>
        <pc:spChg chg="mod">
          <ac:chgData name="Kolakowski, Artur" userId="9c34c8cc-b1df-44f6-bea5-dcf7a54ee35f" providerId="ADAL" clId="{3840EB45-74CA-49F5-8548-3DE287019A31}" dt="2022-12-08T10:51:30.018" v="13112" actId="790"/>
          <ac:spMkLst>
            <pc:docMk/>
            <pc:sldMk cId="2351809989" sldId="486"/>
            <ac:spMk id="6167" creationId="{D9F7F996-C9A9-4D85-BB0A-FF3EAAD713EA}"/>
          </ac:spMkLst>
        </pc:spChg>
        <pc:spChg chg="mod">
          <ac:chgData name="Kolakowski, Artur" userId="9c34c8cc-b1df-44f6-bea5-dcf7a54ee35f" providerId="ADAL" clId="{3840EB45-74CA-49F5-8548-3DE287019A31}" dt="2022-12-08T10:51:30.018" v="13113" actId="790"/>
          <ac:spMkLst>
            <pc:docMk/>
            <pc:sldMk cId="2351809989" sldId="486"/>
            <ac:spMk id="6168" creationId="{53017954-A66E-4F5F-B26D-2602306A36D5}"/>
          </ac:spMkLst>
        </pc:spChg>
        <pc:spChg chg="mod">
          <ac:chgData name="Kolakowski, Artur" userId="9c34c8cc-b1df-44f6-bea5-dcf7a54ee35f" providerId="ADAL" clId="{3840EB45-74CA-49F5-8548-3DE287019A31}" dt="2022-12-08T10:51:30.019" v="13114" actId="790"/>
          <ac:spMkLst>
            <pc:docMk/>
            <pc:sldMk cId="2351809989" sldId="486"/>
            <ac:spMk id="6169" creationId="{A00D4328-A6A3-4653-B6B6-6B2A9D7F4273}"/>
          </ac:spMkLst>
        </pc:spChg>
        <pc:spChg chg="mod">
          <ac:chgData name="Kolakowski, Artur" userId="9c34c8cc-b1df-44f6-bea5-dcf7a54ee35f" providerId="ADAL" clId="{3840EB45-74CA-49F5-8548-3DE287019A31}" dt="2022-12-08T10:51:30.020" v="13115" actId="790"/>
          <ac:spMkLst>
            <pc:docMk/>
            <pc:sldMk cId="2351809989" sldId="486"/>
            <ac:spMk id="6170" creationId="{06C9494C-0C3E-4AA6-BBFB-9B41301518DC}"/>
          </ac:spMkLst>
        </pc:spChg>
        <pc:spChg chg="mod">
          <ac:chgData name="Kolakowski, Artur" userId="9c34c8cc-b1df-44f6-bea5-dcf7a54ee35f" providerId="ADAL" clId="{3840EB45-74CA-49F5-8548-3DE287019A31}" dt="2022-12-08T10:51:30.021" v="13116" actId="790"/>
          <ac:spMkLst>
            <pc:docMk/>
            <pc:sldMk cId="2351809989" sldId="486"/>
            <ac:spMk id="6171" creationId="{774E846D-1BA4-4326-A68A-F0469F436660}"/>
          </ac:spMkLst>
        </pc:spChg>
        <pc:spChg chg="mod">
          <ac:chgData name="Kolakowski, Artur" userId="9c34c8cc-b1df-44f6-bea5-dcf7a54ee35f" providerId="ADAL" clId="{3840EB45-74CA-49F5-8548-3DE287019A31}" dt="2022-12-08T10:51:30.022" v="13117" actId="790"/>
          <ac:spMkLst>
            <pc:docMk/>
            <pc:sldMk cId="2351809989" sldId="486"/>
            <ac:spMk id="6172" creationId="{15E6B879-1248-46B2-9C4F-475CAEA671F4}"/>
          </ac:spMkLst>
        </pc:spChg>
        <pc:spChg chg="mod">
          <ac:chgData name="Kolakowski, Artur" userId="9c34c8cc-b1df-44f6-bea5-dcf7a54ee35f" providerId="ADAL" clId="{3840EB45-74CA-49F5-8548-3DE287019A31}" dt="2022-12-08T10:51:30.023" v="13118" actId="790"/>
          <ac:spMkLst>
            <pc:docMk/>
            <pc:sldMk cId="2351809989" sldId="486"/>
            <ac:spMk id="6173" creationId="{8E873F5D-9424-491A-AA00-3987BA5AD9D8}"/>
          </ac:spMkLst>
        </pc:spChg>
        <pc:spChg chg="mod">
          <ac:chgData name="Kolakowski, Artur" userId="9c34c8cc-b1df-44f6-bea5-dcf7a54ee35f" providerId="ADAL" clId="{3840EB45-74CA-49F5-8548-3DE287019A31}" dt="2022-12-08T10:51:30.024" v="13119" actId="790"/>
          <ac:spMkLst>
            <pc:docMk/>
            <pc:sldMk cId="2351809989" sldId="486"/>
            <ac:spMk id="6174" creationId="{A9420A93-A54B-4D98-9449-237B311C8D72}"/>
          </ac:spMkLst>
        </pc:spChg>
        <pc:spChg chg="mod">
          <ac:chgData name="Kolakowski, Artur" userId="9c34c8cc-b1df-44f6-bea5-dcf7a54ee35f" providerId="ADAL" clId="{3840EB45-74CA-49F5-8548-3DE287019A31}" dt="2022-12-08T10:51:30.025" v="13120" actId="790"/>
          <ac:spMkLst>
            <pc:docMk/>
            <pc:sldMk cId="2351809989" sldId="486"/>
            <ac:spMk id="6175" creationId="{0415E644-1BAB-4938-A5A6-54F9CC31EF3C}"/>
          </ac:spMkLst>
        </pc:spChg>
        <pc:spChg chg="mod">
          <ac:chgData name="Kolakowski, Artur" userId="9c34c8cc-b1df-44f6-bea5-dcf7a54ee35f" providerId="ADAL" clId="{3840EB45-74CA-49F5-8548-3DE287019A31}" dt="2022-12-08T10:51:30.026" v="13121" actId="790"/>
          <ac:spMkLst>
            <pc:docMk/>
            <pc:sldMk cId="2351809989" sldId="486"/>
            <ac:spMk id="6176" creationId="{F41E9840-0A9D-4C8B-9D6A-451EBFC3DC40}"/>
          </ac:spMkLst>
        </pc:spChg>
        <pc:spChg chg="mod">
          <ac:chgData name="Kolakowski, Artur" userId="9c34c8cc-b1df-44f6-bea5-dcf7a54ee35f" providerId="ADAL" clId="{3840EB45-74CA-49F5-8548-3DE287019A31}" dt="2022-12-08T10:51:30.028" v="13122" actId="790"/>
          <ac:spMkLst>
            <pc:docMk/>
            <pc:sldMk cId="2351809989" sldId="486"/>
            <ac:spMk id="6177" creationId="{CBA56B9A-3B96-4AF0-BD99-7EC074D99509}"/>
          </ac:spMkLst>
        </pc:spChg>
        <pc:spChg chg="mod">
          <ac:chgData name="Kolakowski, Artur" userId="9c34c8cc-b1df-44f6-bea5-dcf7a54ee35f" providerId="ADAL" clId="{3840EB45-74CA-49F5-8548-3DE287019A31}" dt="2022-12-08T10:51:30.029" v="13123" actId="790"/>
          <ac:spMkLst>
            <pc:docMk/>
            <pc:sldMk cId="2351809989" sldId="486"/>
            <ac:spMk id="6178" creationId="{6C573C98-EC33-4C4E-9BD4-F4901F725AC6}"/>
          </ac:spMkLst>
        </pc:spChg>
        <pc:spChg chg="mod">
          <ac:chgData name="Kolakowski, Artur" userId="9c34c8cc-b1df-44f6-bea5-dcf7a54ee35f" providerId="ADAL" clId="{3840EB45-74CA-49F5-8548-3DE287019A31}" dt="2022-12-08T10:51:30.031" v="13124" actId="790"/>
          <ac:spMkLst>
            <pc:docMk/>
            <pc:sldMk cId="2351809989" sldId="486"/>
            <ac:spMk id="6179" creationId="{2C575364-FFD6-45E6-BEBB-9927E32D3D7D}"/>
          </ac:spMkLst>
        </pc:spChg>
        <pc:spChg chg="mod">
          <ac:chgData name="Kolakowski, Artur" userId="9c34c8cc-b1df-44f6-bea5-dcf7a54ee35f" providerId="ADAL" clId="{3840EB45-74CA-49F5-8548-3DE287019A31}" dt="2022-12-08T10:51:30.032" v="13125" actId="790"/>
          <ac:spMkLst>
            <pc:docMk/>
            <pc:sldMk cId="2351809989" sldId="486"/>
            <ac:spMk id="6180" creationId="{C8DB63A9-CD72-4776-A682-9E84701D9BB8}"/>
          </ac:spMkLst>
        </pc:spChg>
        <pc:spChg chg="mod">
          <ac:chgData name="Kolakowski, Artur" userId="9c34c8cc-b1df-44f6-bea5-dcf7a54ee35f" providerId="ADAL" clId="{3840EB45-74CA-49F5-8548-3DE287019A31}" dt="2022-12-08T10:51:30.033" v="13126" actId="790"/>
          <ac:spMkLst>
            <pc:docMk/>
            <pc:sldMk cId="2351809989" sldId="486"/>
            <ac:spMk id="6181" creationId="{6003132E-1629-4173-A58B-6736CE39FEB3}"/>
          </ac:spMkLst>
        </pc:spChg>
        <pc:spChg chg="mod">
          <ac:chgData name="Kolakowski, Artur" userId="9c34c8cc-b1df-44f6-bea5-dcf7a54ee35f" providerId="ADAL" clId="{3840EB45-74CA-49F5-8548-3DE287019A31}" dt="2022-12-08T10:51:30.034" v="13127" actId="790"/>
          <ac:spMkLst>
            <pc:docMk/>
            <pc:sldMk cId="2351809989" sldId="486"/>
            <ac:spMk id="6182" creationId="{D39742D5-D07D-4A5A-9AD1-43542D39E692}"/>
          </ac:spMkLst>
        </pc:spChg>
        <pc:spChg chg="mod">
          <ac:chgData name="Kolakowski, Artur" userId="9c34c8cc-b1df-44f6-bea5-dcf7a54ee35f" providerId="ADAL" clId="{3840EB45-74CA-49F5-8548-3DE287019A31}" dt="2022-12-08T10:51:30.035" v="13128" actId="790"/>
          <ac:spMkLst>
            <pc:docMk/>
            <pc:sldMk cId="2351809989" sldId="486"/>
            <ac:spMk id="6183" creationId="{CEE714F1-8385-42BE-BB69-05CA13C8D372}"/>
          </ac:spMkLst>
        </pc:spChg>
        <pc:spChg chg="mod">
          <ac:chgData name="Kolakowski, Artur" userId="9c34c8cc-b1df-44f6-bea5-dcf7a54ee35f" providerId="ADAL" clId="{3840EB45-74CA-49F5-8548-3DE287019A31}" dt="2022-12-08T10:51:30.036" v="13129" actId="790"/>
          <ac:spMkLst>
            <pc:docMk/>
            <pc:sldMk cId="2351809989" sldId="486"/>
            <ac:spMk id="6184" creationId="{BE51611F-1925-4AD9-9FB9-A68D101ABAB5}"/>
          </ac:spMkLst>
        </pc:spChg>
        <pc:spChg chg="mod">
          <ac:chgData name="Kolakowski, Artur" userId="9c34c8cc-b1df-44f6-bea5-dcf7a54ee35f" providerId="ADAL" clId="{3840EB45-74CA-49F5-8548-3DE287019A31}" dt="2022-12-08T10:51:30.037" v="13130" actId="790"/>
          <ac:spMkLst>
            <pc:docMk/>
            <pc:sldMk cId="2351809989" sldId="486"/>
            <ac:spMk id="6185" creationId="{D1C28960-9667-4856-8066-EF8A5BF90717}"/>
          </ac:spMkLst>
        </pc:spChg>
        <pc:spChg chg="mod">
          <ac:chgData name="Kolakowski, Artur" userId="9c34c8cc-b1df-44f6-bea5-dcf7a54ee35f" providerId="ADAL" clId="{3840EB45-74CA-49F5-8548-3DE287019A31}" dt="2022-12-08T10:51:30.038" v="13131" actId="790"/>
          <ac:spMkLst>
            <pc:docMk/>
            <pc:sldMk cId="2351809989" sldId="486"/>
            <ac:spMk id="6186" creationId="{3569D43C-8D89-4C29-B496-99712AC7CACE}"/>
          </ac:spMkLst>
        </pc:spChg>
        <pc:spChg chg="mod">
          <ac:chgData name="Kolakowski, Artur" userId="9c34c8cc-b1df-44f6-bea5-dcf7a54ee35f" providerId="ADAL" clId="{3840EB45-74CA-49F5-8548-3DE287019A31}" dt="2022-12-08T10:51:30.038" v="13132" actId="790"/>
          <ac:spMkLst>
            <pc:docMk/>
            <pc:sldMk cId="2351809989" sldId="486"/>
            <ac:spMk id="6187" creationId="{62D6FB1A-9A5D-4150-BB80-E02956AAC56F}"/>
          </ac:spMkLst>
        </pc:spChg>
        <pc:spChg chg="mod">
          <ac:chgData name="Kolakowski, Artur" userId="9c34c8cc-b1df-44f6-bea5-dcf7a54ee35f" providerId="ADAL" clId="{3840EB45-74CA-49F5-8548-3DE287019A31}" dt="2022-12-08T10:51:30.039" v="13133" actId="790"/>
          <ac:spMkLst>
            <pc:docMk/>
            <pc:sldMk cId="2351809989" sldId="486"/>
            <ac:spMk id="6188" creationId="{F2D2EFCC-0BFD-496E-95CC-15EEEFEC1B03}"/>
          </ac:spMkLst>
        </pc:spChg>
        <pc:spChg chg="mod">
          <ac:chgData name="Kolakowski, Artur" userId="9c34c8cc-b1df-44f6-bea5-dcf7a54ee35f" providerId="ADAL" clId="{3840EB45-74CA-49F5-8548-3DE287019A31}" dt="2022-12-08T10:51:30.040" v="13134" actId="790"/>
          <ac:spMkLst>
            <pc:docMk/>
            <pc:sldMk cId="2351809989" sldId="486"/>
            <ac:spMk id="6189" creationId="{BD4EEFA2-CB70-4FBD-89C7-192DEEB13F93}"/>
          </ac:spMkLst>
        </pc:spChg>
        <pc:spChg chg="mod">
          <ac:chgData name="Kolakowski, Artur" userId="9c34c8cc-b1df-44f6-bea5-dcf7a54ee35f" providerId="ADAL" clId="{3840EB45-74CA-49F5-8548-3DE287019A31}" dt="2022-12-08T10:51:30.041" v="13135" actId="790"/>
          <ac:spMkLst>
            <pc:docMk/>
            <pc:sldMk cId="2351809989" sldId="486"/>
            <ac:spMk id="6190" creationId="{98884A61-3310-4C10-9AB9-29E7730FA789}"/>
          </ac:spMkLst>
        </pc:spChg>
        <pc:spChg chg="mod">
          <ac:chgData name="Kolakowski, Artur" userId="9c34c8cc-b1df-44f6-bea5-dcf7a54ee35f" providerId="ADAL" clId="{3840EB45-74CA-49F5-8548-3DE287019A31}" dt="2022-12-08T10:51:30.042" v="13136" actId="790"/>
          <ac:spMkLst>
            <pc:docMk/>
            <pc:sldMk cId="2351809989" sldId="486"/>
            <ac:spMk id="6191" creationId="{83589BA1-ABB0-4D3B-86C8-530C8301A156}"/>
          </ac:spMkLst>
        </pc:spChg>
        <pc:spChg chg="mod">
          <ac:chgData name="Kolakowski, Artur" userId="9c34c8cc-b1df-44f6-bea5-dcf7a54ee35f" providerId="ADAL" clId="{3840EB45-74CA-49F5-8548-3DE287019A31}" dt="2022-12-08T10:51:30.043" v="13137" actId="790"/>
          <ac:spMkLst>
            <pc:docMk/>
            <pc:sldMk cId="2351809989" sldId="486"/>
            <ac:spMk id="6192" creationId="{371F1794-F402-4D51-A8E7-D35740465E02}"/>
          </ac:spMkLst>
        </pc:spChg>
        <pc:spChg chg="mod">
          <ac:chgData name="Kolakowski, Artur" userId="9c34c8cc-b1df-44f6-bea5-dcf7a54ee35f" providerId="ADAL" clId="{3840EB45-74CA-49F5-8548-3DE287019A31}" dt="2022-12-08T10:51:30.044" v="13138" actId="790"/>
          <ac:spMkLst>
            <pc:docMk/>
            <pc:sldMk cId="2351809989" sldId="486"/>
            <ac:spMk id="6193" creationId="{166BBADE-1998-4A8F-910A-1E39E5558D5E}"/>
          </ac:spMkLst>
        </pc:spChg>
        <pc:spChg chg="mod">
          <ac:chgData name="Kolakowski, Artur" userId="9c34c8cc-b1df-44f6-bea5-dcf7a54ee35f" providerId="ADAL" clId="{3840EB45-74CA-49F5-8548-3DE287019A31}" dt="2022-12-08T10:51:30.045" v="13139" actId="790"/>
          <ac:spMkLst>
            <pc:docMk/>
            <pc:sldMk cId="2351809989" sldId="486"/>
            <ac:spMk id="6194" creationId="{657D8927-B65B-4EAD-A7A4-2683D31DBB17}"/>
          </ac:spMkLst>
        </pc:spChg>
        <pc:spChg chg="mod">
          <ac:chgData name="Kolakowski, Artur" userId="9c34c8cc-b1df-44f6-bea5-dcf7a54ee35f" providerId="ADAL" clId="{3840EB45-74CA-49F5-8548-3DE287019A31}" dt="2022-12-08T10:51:30.046" v="13140" actId="790"/>
          <ac:spMkLst>
            <pc:docMk/>
            <pc:sldMk cId="2351809989" sldId="486"/>
            <ac:spMk id="6195" creationId="{7279902E-2FCA-4188-8B2F-3477B68A8D51}"/>
          </ac:spMkLst>
        </pc:spChg>
        <pc:spChg chg="mod">
          <ac:chgData name="Kolakowski, Artur" userId="9c34c8cc-b1df-44f6-bea5-dcf7a54ee35f" providerId="ADAL" clId="{3840EB45-74CA-49F5-8548-3DE287019A31}" dt="2022-12-08T10:51:30.048" v="13141" actId="790"/>
          <ac:spMkLst>
            <pc:docMk/>
            <pc:sldMk cId="2351809989" sldId="486"/>
            <ac:spMk id="6196" creationId="{A444F2D7-DA3A-4099-944A-762B3B72D1C9}"/>
          </ac:spMkLst>
        </pc:spChg>
        <pc:spChg chg="mod">
          <ac:chgData name="Kolakowski, Artur" userId="9c34c8cc-b1df-44f6-bea5-dcf7a54ee35f" providerId="ADAL" clId="{3840EB45-74CA-49F5-8548-3DE287019A31}" dt="2022-12-08T10:51:30.049" v="13142" actId="790"/>
          <ac:spMkLst>
            <pc:docMk/>
            <pc:sldMk cId="2351809989" sldId="486"/>
            <ac:spMk id="6197" creationId="{931C021C-4340-4D9B-9E2F-D45E09A2A424}"/>
          </ac:spMkLst>
        </pc:spChg>
        <pc:spChg chg="mod">
          <ac:chgData name="Kolakowski, Artur" userId="9c34c8cc-b1df-44f6-bea5-dcf7a54ee35f" providerId="ADAL" clId="{3840EB45-74CA-49F5-8548-3DE287019A31}" dt="2022-12-08T10:51:30.050" v="13143" actId="790"/>
          <ac:spMkLst>
            <pc:docMk/>
            <pc:sldMk cId="2351809989" sldId="486"/>
            <ac:spMk id="6198" creationId="{C67C8308-23BB-4AD7-9697-70E0F19BB8BF}"/>
          </ac:spMkLst>
        </pc:spChg>
        <pc:spChg chg="mod">
          <ac:chgData name="Kolakowski, Artur" userId="9c34c8cc-b1df-44f6-bea5-dcf7a54ee35f" providerId="ADAL" clId="{3840EB45-74CA-49F5-8548-3DE287019A31}" dt="2022-12-08T10:51:30.051" v="13144" actId="790"/>
          <ac:spMkLst>
            <pc:docMk/>
            <pc:sldMk cId="2351809989" sldId="486"/>
            <ac:spMk id="6199" creationId="{3DAB1524-21CA-417D-9CEA-F2DE0069B666}"/>
          </ac:spMkLst>
        </pc:spChg>
        <pc:spChg chg="mod">
          <ac:chgData name="Kolakowski, Artur" userId="9c34c8cc-b1df-44f6-bea5-dcf7a54ee35f" providerId="ADAL" clId="{3840EB45-74CA-49F5-8548-3DE287019A31}" dt="2022-12-08T10:51:30.052" v="13145" actId="790"/>
          <ac:spMkLst>
            <pc:docMk/>
            <pc:sldMk cId="2351809989" sldId="486"/>
            <ac:spMk id="6200" creationId="{4FFD70F8-94C9-4387-B982-BEF51978B2BB}"/>
          </ac:spMkLst>
        </pc:spChg>
        <pc:spChg chg="mod">
          <ac:chgData name="Kolakowski, Artur" userId="9c34c8cc-b1df-44f6-bea5-dcf7a54ee35f" providerId="ADAL" clId="{3840EB45-74CA-49F5-8548-3DE287019A31}" dt="2022-12-08T10:51:30.053" v="13146" actId="790"/>
          <ac:spMkLst>
            <pc:docMk/>
            <pc:sldMk cId="2351809989" sldId="486"/>
            <ac:spMk id="6201" creationId="{F5D4016F-A957-4BB5-BA84-AE362CF85BFC}"/>
          </ac:spMkLst>
        </pc:spChg>
        <pc:spChg chg="mod">
          <ac:chgData name="Kolakowski, Artur" userId="9c34c8cc-b1df-44f6-bea5-dcf7a54ee35f" providerId="ADAL" clId="{3840EB45-74CA-49F5-8548-3DE287019A31}" dt="2022-12-08T10:51:30.054" v="13147" actId="790"/>
          <ac:spMkLst>
            <pc:docMk/>
            <pc:sldMk cId="2351809989" sldId="486"/>
            <ac:spMk id="6202" creationId="{44F97A54-51BE-4BBC-A6C0-0527BA655C37}"/>
          </ac:spMkLst>
        </pc:spChg>
        <pc:spChg chg="mod">
          <ac:chgData name="Kolakowski, Artur" userId="9c34c8cc-b1df-44f6-bea5-dcf7a54ee35f" providerId="ADAL" clId="{3840EB45-74CA-49F5-8548-3DE287019A31}" dt="2022-12-08T10:51:30.055" v="13148" actId="790"/>
          <ac:spMkLst>
            <pc:docMk/>
            <pc:sldMk cId="2351809989" sldId="486"/>
            <ac:spMk id="6203" creationId="{F5C720A5-2884-4BCF-8D00-36FD09C428A3}"/>
          </ac:spMkLst>
        </pc:spChg>
        <pc:spChg chg="mod">
          <ac:chgData name="Kolakowski, Artur" userId="9c34c8cc-b1df-44f6-bea5-dcf7a54ee35f" providerId="ADAL" clId="{3840EB45-74CA-49F5-8548-3DE287019A31}" dt="2022-12-08T10:51:30.056" v="13149" actId="790"/>
          <ac:spMkLst>
            <pc:docMk/>
            <pc:sldMk cId="2351809989" sldId="486"/>
            <ac:spMk id="6204" creationId="{2FAF605C-7998-4570-A8FE-6C866D08D209}"/>
          </ac:spMkLst>
        </pc:spChg>
        <pc:spChg chg="mod">
          <ac:chgData name="Kolakowski, Artur" userId="9c34c8cc-b1df-44f6-bea5-dcf7a54ee35f" providerId="ADAL" clId="{3840EB45-74CA-49F5-8548-3DE287019A31}" dt="2022-12-08T10:51:30.056" v="13150" actId="790"/>
          <ac:spMkLst>
            <pc:docMk/>
            <pc:sldMk cId="2351809989" sldId="486"/>
            <ac:spMk id="6205" creationId="{2681EB6C-BF14-4E67-9C3E-3F66E5E165E1}"/>
          </ac:spMkLst>
        </pc:spChg>
        <pc:spChg chg="mod">
          <ac:chgData name="Kolakowski, Artur" userId="9c34c8cc-b1df-44f6-bea5-dcf7a54ee35f" providerId="ADAL" clId="{3840EB45-74CA-49F5-8548-3DE287019A31}" dt="2022-12-08T10:51:30.058" v="13151" actId="790"/>
          <ac:spMkLst>
            <pc:docMk/>
            <pc:sldMk cId="2351809989" sldId="486"/>
            <ac:spMk id="6206" creationId="{3EF01B63-93AA-405F-95CB-2367485A7DFE}"/>
          </ac:spMkLst>
        </pc:spChg>
        <pc:spChg chg="mod">
          <ac:chgData name="Kolakowski, Artur" userId="9c34c8cc-b1df-44f6-bea5-dcf7a54ee35f" providerId="ADAL" clId="{3840EB45-74CA-49F5-8548-3DE287019A31}" dt="2022-12-08T10:51:30.059" v="13152" actId="790"/>
          <ac:spMkLst>
            <pc:docMk/>
            <pc:sldMk cId="2351809989" sldId="486"/>
            <ac:spMk id="6207" creationId="{F6030555-2994-4224-83BB-08939C87CC73}"/>
          </ac:spMkLst>
        </pc:spChg>
        <pc:spChg chg="mod">
          <ac:chgData name="Kolakowski, Artur" userId="9c34c8cc-b1df-44f6-bea5-dcf7a54ee35f" providerId="ADAL" clId="{3840EB45-74CA-49F5-8548-3DE287019A31}" dt="2022-12-08T10:51:30.060" v="13153" actId="790"/>
          <ac:spMkLst>
            <pc:docMk/>
            <pc:sldMk cId="2351809989" sldId="486"/>
            <ac:spMk id="6208" creationId="{AA79EF21-031A-45A1-9D1E-9020849C70CE}"/>
          </ac:spMkLst>
        </pc:spChg>
        <pc:spChg chg="mod">
          <ac:chgData name="Kolakowski, Artur" userId="9c34c8cc-b1df-44f6-bea5-dcf7a54ee35f" providerId="ADAL" clId="{3840EB45-74CA-49F5-8548-3DE287019A31}" dt="2022-12-08T10:51:30.061" v="13154" actId="790"/>
          <ac:spMkLst>
            <pc:docMk/>
            <pc:sldMk cId="2351809989" sldId="486"/>
            <ac:spMk id="6209" creationId="{CE850A5F-443E-41E8-AF4E-3A3003B5A523}"/>
          </ac:spMkLst>
        </pc:spChg>
        <pc:spChg chg="mod">
          <ac:chgData name="Kolakowski, Artur" userId="9c34c8cc-b1df-44f6-bea5-dcf7a54ee35f" providerId="ADAL" clId="{3840EB45-74CA-49F5-8548-3DE287019A31}" dt="2022-12-08T10:51:30.062" v="13155" actId="790"/>
          <ac:spMkLst>
            <pc:docMk/>
            <pc:sldMk cId="2351809989" sldId="486"/>
            <ac:spMk id="6210" creationId="{793A406F-3EB6-4B76-A74A-FAEE35CC4B75}"/>
          </ac:spMkLst>
        </pc:spChg>
        <pc:spChg chg="mod">
          <ac:chgData name="Kolakowski, Artur" userId="9c34c8cc-b1df-44f6-bea5-dcf7a54ee35f" providerId="ADAL" clId="{3840EB45-74CA-49F5-8548-3DE287019A31}" dt="2022-12-08T10:51:30.063" v="13156" actId="790"/>
          <ac:spMkLst>
            <pc:docMk/>
            <pc:sldMk cId="2351809989" sldId="486"/>
            <ac:spMk id="6211" creationId="{965135D4-C803-4029-953C-64F4D625C075}"/>
          </ac:spMkLst>
        </pc:spChg>
        <pc:spChg chg="mod">
          <ac:chgData name="Kolakowski, Artur" userId="9c34c8cc-b1df-44f6-bea5-dcf7a54ee35f" providerId="ADAL" clId="{3840EB45-74CA-49F5-8548-3DE287019A31}" dt="2022-12-08T10:51:30.064" v="13157" actId="790"/>
          <ac:spMkLst>
            <pc:docMk/>
            <pc:sldMk cId="2351809989" sldId="486"/>
            <ac:spMk id="6212" creationId="{32D2E51F-0093-4496-B01B-B45735DB51FE}"/>
          </ac:spMkLst>
        </pc:spChg>
        <pc:spChg chg="mod">
          <ac:chgData name="Kolakowski, Artur" userId="9c34c8cc-b1df-44f6-bea5-dcf7a54ee35f" providerId="ADAL" clId="{3840EB45-74CA-49F5-8548-3DE287019A31}" dt="2022-12-08T10:51:30.066" v="13158" actId="790"/>
          <ac:spMkLst>
            <pc:docMk/>
            <pc:sldMk cId="2351809989" sldId="486"/>
            <ac:spMk id="6213" creationId="{B6459234-4FCC-4D47-9C1C-D5394AD05E6D}"/>
          </ac:spMkLst>
        </pc:spChg>
        <pc:spChg chg="mod">
          <ac:chgData name="Kolakowski, Artur" userId="9c34c8cc-b1df-44f6-bea5-dcf7a54ee35f" providerId="ADAL" clId="{3840EB45-74CA-49F5-8548-3DE287019A31}" dt="2022-12-08T10:51:30.067" v="13159" actId="790"/>
          <ac:spMkLst>
            <pc:docMk/>
            <pc:sldMk cId="2351809989" sldId="486"/>
            <ac:spMk id="6214" creationId="{99CBC704-3C73-46D8-84E9-98FE30875486}"/>
          </ac:spMkLst>
        </pc:spChg>
        <pc:spChg chg="mod">
          <ac:chgData name="Kolakowski, Artur" userId="9c34c8cc-b1df-44f6-bea5-dcf7a54ee35f" providerId="ADAL" clId="{3840EB45-74CA-49F5-8548-3DE287019A31}" dt="2022-12-08T10:51:30.068" v="13160" actId="790"/>
          <ac:spMkLst>
            <pc:docMk/>
            <pc:sldMk cId="2351809989" sldId="486"/>
            <ac:spMk id="6215" creationId="{A47E58FA-12EA-4D51-A700-E73E620F0D1A}"/>
          </ac:spMkLst>
        </pc:spChg>
        <pc:spChg chg="mod">
          <ac:chgData name="Kolakowski, Artur" userId="9c34c8cc-b1df-44f6-bea5-dcf7a54ee35f" providerId="ADAL" clId="{3840EB45-74CA-49F5-8548-3DE287019A31}" dt="2022-12-08T10:51:30.070" v="13161" actId="790"/>
          <ac:spMkLst>
            <pc:docMk/>
            <pc:sldMk cId="2351809989" sldId="486"/>
            <ac:spMk id="6216" creationId="{4DBD3010-F6BD-4CBE-A536-B044BEE8A7A1}"/>
          </ac:spMkLst>
        </pc:spChg>
        <pc:spChg chg="mod">
          <ac:chgData name="Kolakowski, Artur" userId="9c34c8cc-b1df-44f6-bea5-dcf7a54ee35f" providerId="ADAL" clId="{3840EB45-74CA-49F5-8548-3DE287019A31}" dt="2022-12-08T10:51:30.071" v="13162" actId="790"/>
          <ac:spMkLst>
            <pc:docMk/>
            <pc:sldMk cId="2351809989" sldId="486"/>
            <ac:spMk id="6217" creationId="{4D6A906A-B545-491A-BAE9-2D0CE92D538F}"/>
          </ac:spMkLst>
        </pc:spChg>
        <pc:spChg chg="mod">
          <ac:chgData name="Kolakowski, Artur" userId="9c34c8cc-b1df-44f6-bea5-dcf7a54ee35f" providerId="ADAL" clId="{3840EB45-74CA-49F5-8548-3DE287019A31}" dt="2022-12-08T10:51:30.072" v="13163" actId="790"/>
          <ac:spMkLst>
            <pc:docMk/>
            <pc:sldMk cId="2351809989" sldId="486"/>
            <ac:spMk id="6218" creationId="{6FB2CCFA-3143-4982-B66E-5DCB4ABC4152}"/>
          </ac:spMkLst>
        </pc:spChg>
        <pc:spChg chg="mod">
          <ac:chgData name="Kolakowski, Artur" userId="9c34c8cc-b1df-44f6-bea5-dcf7a54ee35f" providerId="ADAL" clId="{3840EB45-74CA-49F5-8548-3DE287019A31}" dt="2022-12-08T10:51:30.073" v="13164" actId="790"/>
          <ac:spMkLst>
            <pc:docMk/>
            <pc:sldMk cId="2351809989" sldId="486"/>
            <ac:spMk id="6219" creationId="{84CF8927-76C7-4F8A-BB49-D54BEAEB5D6C}"/>
          </ac:spMkLst>
        </pc:spChg>
        <pc:spChg chg="mod">
          <ac:chgData name="Kolakowski, Artur" userId="9c34c8cc-b1df-44f6-bea5-dcf7a54ee35f" providerId="ADAL" clId="{3840EB45-74CA-49F5-8548-3DE287019A31}" dt="2022-12-08T10:51:30.074" v="13165" actId="790"/>
          <ac:spMkLst>
            <pc:docMk/>
            <pc:sldMk cId="2351809989" sldId="486"/>
            <ac:spMk id="6220" creationId="{7A8104A3-051D-4E85-B2EA-3D618F4786C0}"/>
          </ac:spMkLst>
        </pc:spChg>
        <pc:spChg chg="mod">
          <ac:chgData name="Kolakowski, Artur" userId="9c34c8cc-b1df-44f6-bea5-dcf7a54ee35f" providerId="ADAL" clId="{3840EB45-74CA-49F5-8548-3DE287019A31}" dt="2022-12-08T10:51:30.075" v="13166" actId="790"/>
          <ac:spMkLst>
            <pc:docMk/>
            <pc:sldMk cId="2351809989" sldId="486"/>
            <ac:spMk id="6221" creationId="{2F1511A3-6F82-4458-ACB8-543872278319}"/>
          </ac:spMkLst>
        </pc:spChg>
        <pc:spChg chg="mod">
          <ac:chgData name="Kolakowski, Artur" userId="9c34c8cc-b1df-44f6-bea5-dcf7a54ee35f" providerId="ADAL" clId="{3840EB45-74CA-49F5-8548-3DE287019A31}" dt="2022-12-08T10:51:30.076" v="13167" actId="790"/>
          <ac:spMkLst>
            <pc:docMk/>
            <pc:sldMk cId="2351809989" sldId="486"/>
            <ac:spMk id="6222" creationId="{CC2AD978-8C0A-4106-988B-BDEB9DF87A57}"/>
          </ac:spMkLst>
        </pc:spChg>
        <pc:spChg chg="mod">
          <ac:chgData name="Kolakowski, Artur" userId="9c34c8cc-b1df-44f6-bea5-dcf7a54ee35f" providerId="ADAL" clId="{3840EB45-74CA-49F5-8548-3DE287019A31}" dt="2022-12-08T10:51:30.078" v="13168" actId="790"/>
          <ac:spMkLst>
            <pc:docMk/>
            <pc:sldMk cId="2351809989" sldId="486"/>
            <ac:spMk id="6223" creationId="{DDC0CF86-F383-414A-9D7F-A4D6D9D8EDF7}"/>
          </ac:spMkLst>
        </pc:spChg>
        <pc:spChg chg="mod">
          <ac:chgData name="Kolakowski, Artur" userId="9c34c8cc-b1df-44f6-bea5-dcf7a54ee35f" providerId="ADAL" clId="{3840EB45-74CA-49F5-8548-3DE287019A31}" dt="2022-12-08T10:51:30.079" v="13169" actId="790"/>
          <ac:spMkLst>
            <pc:docMk/>
            <pc:sldMk cId="2351809989" sldId="486"/>
            <ac:spMk id="6224" creationId="{6BE47521-6BD9-489A-8153-FE0F2B4C004B}"/>
          </ac:spMkLst>
        </pc:spChg>
        <pc:spChg chg="mod">
          <ac:chgData name="Kolakowski, Artur" userId="9c34c8cc-b1df-44f6-bea5-dcf7a54ee35f" providerId="ADAL" clId="{3840EB45-74CA-49F5-8548-3DE287019A31}" dt="2022-12-08T10:51:30.080" v="13170" actId="790"/>
          <ac:spMkLst>
            <pc:docMk/>
            <pc:sldMk cId="2351809989" sldId="486"/>
            <ac:spMk id="6225" creationId="{91CC56AF-D3AB-4E36-80DF-6DEDE3FEA2F6}"/>
          </ac:spMkLst>
        </pc:spChg>
        <pc:spChg chg="mod">
          <ac:chgData name="Kolakowski, Artur" userId="9c34c8cc-b1df-44f6-bea5-dcf7a54ee35f" providerId="ADAL" clId="{3840EB45-74CA-49F5-8548-3DE287019A31}" dt="2022-12-08T10:51:30.081" v="13171" actId="790"/>
          <ac:spMkLst>
            <pc:docMk/>
            <pc:sldMk cId="2351809989" sldId="486"/>
            <ac:spMk id="6226" creationId="{F4737859-2787-4AA1-BFF4-509C6BE3987E}"/>
          </ac:spMkLst>
        </pc:spChg>
        <pc:spChg chg="mod">
          <ac:chgData name="Kolakowski, Artur" userId="9c34c8cc-b1df-44f6-bea5-dcf7a54ee35f" providerId="ADAL" clId="{3840EB45-74CA-49F5-8548-3DE287019A31}" dt="2022-12-08T10:51:30.083" v="13172" actId="790"/>
          <ac:spMkLst>
            <pc:docMk/>
            <pc:sldMk cId="2351809989" sldId="486"/>
            <ac:spMk id="6227" creationId="{87D456F7-4CA3-44A0-B3F6-0287A027121E}"/>
          </ac:spMkLst>
        </pc:spChg>
        <pc:spChg chg="mod">
          <ac:chgData name="Kolakowski, Artur" userId="9c34c8cc-b1df-44f6-bea5-dcf7a54ee35f" providerId="ADAL" clId="{3840EB45-74CA-49F5-8548-3DE287019A31}" dt="2022-12-08T10:51:30.084" v="13173" actId="790"/>
          <ac:spMkLst>
            <pc:docMk/>
            <pc:sldMk cId="2351809989" sldId="486"/>
            <ac:spMk id="6228" creationId="{BE09C2B7-9EB8-4370-8C60-8F8196AC750E}"/>
          </ac:spMkLst>
        </pc:spChg>
        <pc:spChg chg="mod">
          <ac:chgData name="Kolakowski, Artur" userId="9c34c8cc-b1df-44f6-bea5-dcf7a54ee35f" providerId="ADAL" clId="{3840EB45-74CA-49F5-8548-3DE287019A31}" dt="2022-12-08T10:51:30.085" v="13174" actId="790"/>
          <ac:spMkLst>
            <pc:docMk/>
            <pc:sldMk cId="2351809989" sldId="486"/>
            <ac:spMk id="6229" creationId="{0FAA1618-65A7-4AE9-9302-17067151FCAD}"/>
          </ac:spMkLst>
        </pc:spChg>
        <pc:spChg chg="mod">
          <ac:chgData name="Kolakowski, Artur" userId="9c34c8cc-b1df-44f6-bea5-dcf7a54ee35f" providerId="ADAL" clId="{3840EB45-74CA-49F5-8548-3DE287019A31}" dt="2022-12-08T10:51:30.086" v="13175" actId="790"/>
          <ac:spMkLst>
            <pc:docMk/>
            <pc:sldMk cId="2351809989" sldId="486"/>
            <ac:spMk id="6230" creationId="{50FFEAD5-E84B-4FBC-8456-BC585737CEE8}"/>
          </ac:spMkLst>
        </pc:spChg>
        <pc:spChg chg="mod">
          <ac:chgData name="Kolakowski, Artur" userId="9c34c8cc-b1df-44f6-bea5-dcf7a54ee35f" providerId="ADAL" clId="{3840EB45-74CA-49F5-8548-3DE287019A31}" dt="2022-12-08T10:51:30.087" v="13176" actId="790"/>
          <ac:spMkLst>
            <pc:docMk/>
            <pc:sldMk cId="2351809989" sldId="486"/>
            <ac:spMk id="6231" creationId="{337E8A90-FC3B-498A-B5E8-C6DDDCF7FB3C}"/>
          </ac:spMkLst>
        </pc:spChg>
        <pc:spChg chg="mod">
          <ac:chgData name="Kolakowski, Artur" userId="9c34c8cc-b1df-44f6-bea5-dcf7a54ee35f" providerId="ADAL" clId="{3840EB45-74CA-49F5-8548-3DE287019A31}" dt="2022-12-08T10:51:30.088" v="13177" actId="790"/>
          <ac:spMkLst>
            <pc:docMk/>
            <pc:sldMk cId="2351809989" sldId="486"/>
            <ac:spMk id="6232" creationId="{5C7F5547-BB8B-4FDD-8E94-76CEBCD4761A}"/>
          </ac:spMkLst>
        </pc:spChg>
        <pc:spChg chg="mod">
          <ac:chgData name="Kolakowski, Artur" userId="9c34c8cc-b1df-44f6-bea5-dcf7a54ee35f" providerId="ADAL" clId="{3840EB45-74CA-49F5-8548-3DE287019A31}" dt="2022-12-08T10:51:30.088" v="13178" actId="790"/>
          <ac:spMkLst>
            <pc:docMk/>
            <pc:sldMk cId="2351809989" sldId="486"/>
            <ac:spMk id="6233" creationId="{832DD2A3-EA28-4C91-B8B0-55330BC86A6C}"/>
          </ac:spMkLst>
        </pc:spChg>
        <pc:spChg chg="mod">
          <ac:chgData name="Kolakowski, Artur" userId="9c34c8cc-b1df-44f6-bea5-dcf7a54ee35f" providerId="ADAL" clId="{3840EB45-74CA-49F5-8548-3DE287019A31}" dt="2022-12-08T10:51:30.089" v="13179" actId="790"/>
          <ac:spMkLst>
            <pc:docMk/>
            <pc:sldMk cId="2351809989" sldId="486"/>
            <ac:spMk id="6234" creationId="{F5D65542-0AC4-4DA0-AA40-4D9F26CB450D}"/>
          </ac:spMkLst>
        </pc:spChg>
        <pc:spChg chg="mod">
          <ac:chgData name="Kolakowski, Artur" userId="9c34c8cc-b1df-44f6-bea5-dcf7a54ee35f" providerId="ADAL" clId="{3840EB45-74CA-49F5-8548-3DE287019A31}" dt="2022-12-08T10:51:30.090" v="13180" actId="790"/>
          <ac:spMkLst>
            <pc:docMk/>
            <pc:sldMk cId="2351809989" sldId="486"/>
            <ac:spMk id="6235" creationId="{6DA48EEB-1756-4D7C-9F31-D8082FB2AF0C}"/>
          </ac:spMkLst>
        </pc:spChg>
        <pc:spChg chg="mod">
          <ac:chgData name="Kolakowski, Artur" userId="9c34c8cc-b1df-44f6-bea5-dcf7a54ee35f" providerId="ADAL" clId="{3840EB45-74CA-49F5-8548-3DE287019A31}" dt="2022-12-08T10:51:30.091" v="13181" actId="790"/>
          <ac:spMkLst>
            <pc:docMk/>
            <pc:sldMk cId="2351809989" sldId="486"/>
            <ac:spMk id="6236" creationId="{4E324C03-D071-41DB-9C09-F38D55B64217}"/>
          </ac:spMkLst>
        </pc:spChg>
        <pc:spChg chg="mod">
          <ac:chgData name="Kolakowski, Artur" userId="9c34c8cc-b1df-44f6-bea5-dcf7a54ee35f" providerId="ADAL" clId="{3840EB45-74CA-49F5-8548-3DE287019A31}" dt="2022-12-08T10:51:30.092" v="13182" actId="790"/>
          <ac:spMkLst>
            <pc:docMk/>
            <pc:sldMk cId="2351809989" sldId="486"/>
            <ac:spMk id="6237" creationId="{5FB8F323-458E-40FD-B1B1-4CED0744085C}"/>
          </ac:spMkLst>
        </pc:spChg>
        <pc:spChg chg="mod">
          <ac:chgData name="Kolakowski, Artur" userId="9c34c8cc-b1df-44f6-bea5-dcf7a54ee35f" providerId="ADAL" clId="{3840EB45-74CA-49F5-8548-3DE287019A31}" dt="2022-12-08T10:51:30.093" v="13183" actId="790"/>
          <ac:spMkLst>
            <pc:docMk/>
            <pc:sldMk cId="2351809989" sldId="486"/>
            <ac:spMk id="6238" creationId="{4EFF83A7-7F8F-4A40-AE39-5CBF1DD04A00}"/>
          </ac:spMkLst>
        </pc:spChg>
        <pc:spChg chg="mod">
          <ac:chgData name="Kolakowski, Artur" userId="9c34c8cc-b1df-44f6-bea5-dcf7a54ee35f" providerId="ADAL" clId="{3840EB45-74CA-49F5-8548-3DE287019A31}" dt="2022-12-08T10:51:30.094" v="13184" actId="790"/>
          <ac:spMkLst>
            <pc:docMk/>
            <pc:sldMk cId="2351809989" sldId="486"/>
            <ac:spMk id="6239" creationId="{473BD250-0314-41F8-9500-CD546D17B447}"/>
          </ac:spMkLst>
        </pc:spChg>
        <pc:spChg chg="mod">
          <ac:chgData name="Kolakowski, Artur" userId="9c34c8cc-b1df-44f6-bea5-dcf7a54ee35f" providerId="ADAL" clId="{3840EB45-74CA-49F5-8548-3DE287019A31}" dt="2022-12-08T10:51:30.095" v="13185" actId="790"/>
          <ac:spMkLst>
            <pc:docMk/>
            <pc:sldMk cId="2351809989" sldId="486"/>
            <ac:spMk id="6240" creationId="{B567B8EB-5C8A-45D1-BB7D-2FAF8C6BEDC5}"/>
          </ac:spMkLst>
        </pc:spChg>
        <pc:spChg chg="mod">
          <ac:chgData name="Kolakowski, Artur" userId="9c34c8cc-b1df-44f6-bea5-dcf7a54ee35f" providerId="ADAL" clId="{3840EB45-74CA-49F5-8548-3DE287019A31}" dt="2022-12-08T10:51:30.096" v="13186" actId="790"/>
          <ac:spMkLst>
            <pc:docMk/>
            <pc:sldMk cId="2351809989" sldId="486"/>
            <ac:spMk id="6241" creationId="{79BAFB4F-3E8F-4076-BA5A-6AE7CF4424BE}"/>
          </ac:spMkLst>
        </pc:spChg>
        <pc:spChg chg="mod">
          <ac:chgData name="Kolakowski, Artur" userId="9c34c8cc-b1df-44f6-bea5-dcf7a54ee35f" providerId="ADAL" clId="{3840EB45-74CA-49F5-8548-3DE287019A31}" dt="2022-12-08T10:51:30.098" v="13187" actId="790"/>
          <ac:spMkLst>
            <pc:docMk/>
            <pc:sldMk cId="2351809989" sldId="486"/>
            <ac:spMk id="6242" creationId="{7C6E37C1-F49D-4392-A0A9-AA1611C047DE}"/>
          </ac:spMkLst>
        </pc:spChg>
        <pc:spChg chg="mod">
          <ac:chgData name="Kolakowski, Artur" userId="9c34c8cc-b1df-44f6-bea5-dcf7a54ee35f" providerId="ADAL" clId="{3840EB45-74CA-49F5-8548-3DE287019A31}" dt="2022-12-08T10:51:30.099" v="13188" actId="790"/>
          <ac:spMkLst>
            <pc:docMk/>
            <pc:sldMk cId="2351809989" sldId="486"/>
            <ac:spMk id="6243" creationId="{B792550B-488E-430C-9601-DC5D002F9EA8}"/>
          </ac:spMkLst>
        </pc:spChg>
        <pc:spChg chg="mod">
          <ac:chgData name="Kolakowski, Artur" userId="9c34c8cc-b1df-44f6-bea5-dcf7a54ee35f" providerId="ADAL" clId="{3840EB45-74CA-49F5-8548-3DE287019A31}" dt="2022-12-08T10:51:30.100" v="13189" actId="790"/>
          <ac:spMkLst>
            <pc:docMk/>
            <pc:sldMk cId="2351809989" sldId="486"/>
            <ac:spMk id="6244" creationId="{39D5AAE7-BF5A-42C7-B4BD-781D414C5BCA}"/>
          </ac:spMkLst>
        </pc:spChg>
        <pc:spChg chg="mod">
          <ac:chgData name="Kolakowski, Artur" userId="9c34c8cc-b1df-44f6-bea5-dcf7a54ee35f" providerId="ADAL" clId="{3840EB45-74CA-49F5-8548-3DE287019A31}" dt="2022-12-08T10:51:30.101" v="13190" actId="790"/>
          <ac:spMkLst>
            <pc:docMk/>
            <pc:sldMk cId="2351809989" sldId="486"/>
            <ac:spMk id="6245" creationId="{58046985-0613-47C0-8EFB-7E3E767D4F0F}"/>
          </ac:spMkLst>
        </pc:spChg>
        <pc:spChg chg="mod">
          <ac:chgData name="Kolakowski, Artur" userId="9c34c8cc-b1df-44f6-bea5-dcf7a54ee35f" providerId="ADAL" clId="{3840EB45-74CA-49F5-8548-3DE287019A31}" dt="2022-12-08T10:51:30.102" v="13191" actId="790"/>
          <ac:spMkLst>
            <pc:docMk/>
            <pc:sldMk cId="2351809989" sldId="486"/>
            <ac:spMk id="6246" creationId="{889A7C72-3058-4217-8A66-410F21FB28A7}"/>
          </ac:spMkLst>
        </pc:spChg>
        <pc:spChg chg="mod">
          <ac:chgData name="Kolakowski, Artur" userId="9c34c8cc-b1df-44f6-bea5-dcf7a54ee35f" providerId="ADAL" clId="{3840EB45-74CA-49F5-8548-3DE287019A31}" dt="2022-12-08T10:51:30.103" v="13192" actId="790"/>
          <ac:spMkLst>
            <pc:docMk/>
            <pc:sldMk cId="2351809989" sldId="486"/>
            <ac:spMk id="6247" creationId="{46FA2433-2BCB-436B-B4E0-C445C998211C}"/>
          </ac:spMkLst>
        </pc:spChg>
        <pc:spChg chg="mod">
          <ac:chgData name="Kolakowski, Artur" userId="9c34c8cc-b1df-44f6-bea5-dcf7a54ee35f" providerId="ADAL" clId="{3840EB45-74CA-49F5-8548-3DE287019A31}" dt="2022-12-08T10:51:30.104" v="13193" actId="790"/>
          <ac:spMkLst>
            <pc:docMk/>
            <pc:sldMk cId="2351809989" sldId="486"/>
            <ac:spMk id="6248" creationId="{6FFEB48A-8F2C-4209-B339-1D2B28B1A900}"/>
          </ac:spMkLst>
        </pc:spChg>
        <pc:spChg chg="mod">
          <ac:chgData name="Kolakowski, Artur" userId="9c34c8cc-b1df-44f6-bea5-dcf7a54ee35f" providerId="ADAL" clId="{3840EB45-74CA-49F5-8548-3DE287019A31}" dt="2022-12-08T10:51:30.106" v="13194" actId="790"/>
          <ac:spMkLst>
            <pc:docMk/>
            <pc:sldMk cId="2351809989" sldId="486"/>
            <ac:spMk id="6249" creationId="{3FD1A59A-746C-4E90-8655-1C578D23F4D2}"/>
          </ac:spMkLst>
        </pc:spChg>
        <pc:spChg chg="mod">
          <ac:chgData name="Kolakowski, Artur" userId="9c34c8cc-b1df-44f6-bea5-dcf7a54ee35f" providerId="ADAL" clId="{3840EB45-74CA-49F5-8548-3DE287019A31}" dt="2022-12-08T10:51:30.106" v="13195" actId="790"/>
          <ac:spMkLst>
            <pc:docMk/>
            <pc:sldMk cId="2351809989" sldId="486"/>
            <ac:spMk id="6250" creationId="{E08C641A-7AF6-43BA-8277-8205647EBEA5}"/>
          </ac:spMkLst>
        </pc:spChg>
        <pc:spChg chg="mod">
          <ac:chgData name="Kolakowski, Artur" userId="9c34c8cc-b1df-44f6-bea5-dcf7a54ee35f" providerId="ADAL" clId="{3840EB45-74CA-49F5-8548-3DE287019A31}" dt="2022-12-08T10:51:30.108" v="13196" actId="790"/>
          <ac:spMkLst>
            <pc:docMk/>
            <pc:sldMk cId="2351809989" sldId="486"/>
            <ac:spMk id="6251" creationId="{5E4C5BDD-3E23-4105-A2CA-609F8B792B67}"/>
          </ac:spMkLst>
        </pc:spChg>
        <pc:spChg chg="mod">
          <ac:chgData name="Kolakowski, Artur" userId="9c34c8cc-b1df-44f6-bea5-dcf7a54ee35f" providerId="ADAL" clId="{3840EB45-74CA-49F5-8548-3DE287019A31}" dt="2022-12-08T10:51:30.109" v="13197" actId="790"/>
          <ac:spMkLst>
            <pc:docMk/>
            <pc:sldMk cId="2351809989" sldId="486"/>
            <ac:spMk id="6252" creationId="{63867DE7-6A53-408B-8D87-140BE54F6897}"/>
          </ac:spMkLst>
        </pc:spChg>
        <pc:spChg chg="mod">
          <ac:chgData name="Kolakowski, Artur" userId="9c34c8cc-b1df-44f6-bea5-dcf7a54ee35f" providerId="ADAL" clId="{3840EB45-74CA-49F5-8548-3DE287019A31}" dt="2022-12-08T10:51:30.110" v="13198" actId="790"/>
          <ac:spMkLst>
            <pc:docMk/>
            <pc:sldMk cId="2351809989" sldId="486"/>
            <ac:spMk id="6253" creationId="{FB423C78-5453-48F8-B486-2E8F8354B530}"/>
          </ac:spMkLst>
        </pc:spChg>
        <pc:spChg chg="mod">
          <ac:chgData name="Kolakowski, Artur" userId="9c34c8cc-b1df-44f6-bea5-dcf7a54ee35f" providerId="ADAL" clId="{3840EB45-74CA-49F5-8548-3DE287019A31}" dt="2022-12-08T10:51:30.112" v="13199" actId="790"/>
          <ac:spMkLst>
            <pc:docMk/>
            <pc:sldMk cId="2351809989" sldId="486"/>
            <ac:spMk id="6254" creationId="{805AFE0B-2632-4765-89CA-07EB26518B4D}"/>
          </ac:spMkLst>
        </pc:spChg>
        <pc:spChg chg="mod">
          <ac:chgData name="Kolakowski, Artur" userId="9c34c8cc-b1df-44f6-bea5-dcf7a54ee35f" providerId="ADAL" clId="{3840EB45-74CA-49F5-8548-3DE287019A31}" dt="2022-12-08T10:51:30.113" v="13200" actId="790"/>
          <ac:spMkLst>
            <pc:docMk/>
            <pc:sldMk cId="2351809989" sldId="486"/>
            <ac:spMk id="6255" creationId="{6CD58D72-1E04-439C-807A-B56D7EAA01D2}"/>
          </ac:spMkLst>
        </pc:spChg>
        <pc:spChg chg="mod">
          <ac:chgData name="Kolakowski, Artur" userId="9c34c8cc-b1df-44f6-bea5-dcf7a54ee35f" providerId="ADAL" clId="{3840EB45-74CA-49F5-8548-3DE287019A31}" dt="2022-12-08T10:51:30.114" v="13201" actId="790"/>
          <ac:spMkLst>
            <pc:docMk/>
            <pc:sldMk cId="2351809989" sldId="486"/>
            <ac:spMk id="6256" creationId="{AA883BA4-5577-453F-B9A8-BD8D3689A50D}"/>
          </ac:spMkLst>
        </pc:spChg>
        <pc:spChg chg="mod">
          <ac:chgData name="Kolakowski, Artur" userId="9c34c8cc-b1df-44f6-bea5-dcf7a54ee35f" providerId="ADAL" clId="{3840EB45-74CA-49F5-8548-3DE287019A31}" dt="2022-12-08T10:51:30.115" v="13202" actId="790"/>
          <ac:spMkLst>
            <pc:docMk/>
            <pc:sldMk cId="2351809989" sldId="486"/>
            <ac:spMk id="6257" creationId="{CFDE079B-DECD-41C2-8158-E939681CCB82}"/>
          </ac:spMkLst>
        </pc:spChg>
        <pc:spChg chg="mod">
          <ac:chgData name="Kolakowski, Artur" userId="9c34c8cc-b1df-44f6-bea5-dcf7a54ee35f" providerId="ADAL" clId="{3840EB45-74CA-49F5-8548-3DE287019A31}" dt="2022-12-08T10:51:30.116" v="13203" actId="790"/>
          <ac:spMkLst>
            <pc:docMk/>
            <pc:sldMk cId="2351809989" sldId="486"/>
            <ac:spMk id="6258" creationId="{8B386498-5BC1-46FF-8B22-146F0FCF274A}"/>
          </ac:spMkLst>
        </pc:spChg>
        <pc:spChg chg="mod">
          <ac:chgData name="Kolakowski, Artur" userId="9c34c8cc-b1df-44f6-bea5-dcf7a54ee35f" providerId="ADAL" clId="{3840EB45-74CA-49F5-8548-3DE287019A31}" dt="2022-12-08T10:51:30.118" v="13204" actId="790"/>
          <ac:spMkLst>
            <pc:docMk/>
            <pc:sldMk cId="2351809989" sldId="486"/>
            <ac:spMk id="6259" creationId="{5918BE45-8713-4CAC-90EA-139C0D2DF2D2}"/>
          </ac:spMkLst>
        </pc:spChg>
        <pc:spChg chg="mod">
          <ac:chgData name="Kolakowski, Artur" userId="9c34c8cc-b1df-44f6-bea5-dcf7a54ee35f" providerId="ADAL" clId="{3840EB45-74CA-49F5-8548-3DE287019A31}" dt="2022-12-08T10:51:30.120" v="13205" actId="790"/>
          <ac:spMkLst>
            <pc:docMk/>
            <pc:sldMk cId="2351809989" sldId="486"/>
            <ac:spMk id="6260" creationId="{43DBB1F3-8675-42F0-BB8F-CE8A42F85C87}"/>
          </ac:spMkLst>
        </pc:spChg>
        <pc:spChg chg="mod">
          <ac:chgData name="Kolakowski, Artur" userId="9c34c8cc-b1df-44f6-bea5-dcf7a54ee35f" providerId="ADAL" clId="{3840EB45-74CA-49F5-8548-3DE287019A31}" dt="2022-12-08T10:51:30.121" v="13206" actId="790"/>
          <ac:spMkLst>
            <pc:docMk/>
            <pc:sldMk cId="2351809989" sldId="486"/>
            <ac:spMk id="6261" creationId="{D8DD2144-1B76-47B7-A740-AC3B10BE0CE2}"/>
          </ac:spMkLst>
        </pc:spChg>
        <pc:spChg chg="mod">
          <ac:chgData name="Kolakowski, Artur" userId="9c34c8cc-b1df-44f6-bea5-dcf7a54ee35f" providerId="ADAL" clId="{3840EB45-74CA-49F5-8548-3DE287019A31}" dt="2022-12-08T10:51:30.122" v="13207" actId="790"/>
          <ac:spMkLst>
            <pc:docMk/>
            <pc:sldMk cId="2351809989" sldId="486"/>
            <ac:spMk id="6262" creationId="{C8797655-8EC4-4ABE-8C12-1441FB57C618}"/>
          </ac:spMkLst>
        </pc:spChg>
        <pc:spChg chg="mod">
          <ac:chgData name="Kolakowski, Artur" userId="9c34c8cc-b1df-44f6-bea5-dcf7a54ee35f" providerId="ADAL" clId="{3840EB45-74CA-49F5-8548-3DE287019A31}" dt="2022-12-08T10:51:30.123" v="13208" actId="790"/>
          <ac:spMkLst>
            <pc:docMk/>
            <pc:sldMk cId="2351809989" sldId="486"/>
            <ac:spMk id="6263" creationId="{1AA18219-4F5C-4048-AF81-86F2CFE534D7}"/>
          </ac:spMkLst>
        </pc:spChg>
        <pc:spChg chg="mod">
          <ac:chgData name="Kolakowski, Artur" userId="9c34c8cc-b1df-44f6-bea5-dcf7a54ee35f" providerId="ADAL" clId="{3840EB45-74CA-49F5-8548-3DE287019A31}" dt="2022-12-08T10:51:30.124" v="13209" actId="790"/>
          <ac:spMkLst>
            <pc:docMk/>
            <pc:sldMk cId="2351809989" sldId="486"/>
            <ac:spMk id="6264" creationId="{B13CDD6C-7767-4216-8687-409881BEC5C8}"/>
          </ac:spMkLst>
        </pc:spChg>
        <pc:spChg chg="mod">
          <ac:chgData name="Kolakowski, Artur" userId="9c34c8cc-b1df-44f6-bea5-dcf7a54ee35f" providerId="ADAL" clId="{3840EB45-74CA-49F5-8548-3DE287019A31}" dt="2022-12-08T10:51:30.126" v="13210" actId="790"/>
          <ac:spMkLst>
            <pc:docMk/>
            <pc:sldMk cId="2351809989" sldId="486"/>
            <ac:spMk id="6265" creationId="{B4E19FE3-B31D-4073-B1A6-DE789BF42C30}"/>
          </ac:spMkLst>
        </pc:spChg>
        <pc:spChg chg="mod">
          <ac:chgData name="Kolakowski, Artur" userId="9c34c8cc-b1df-44f6-bea5-dcf7a54ee35f" providerId="ADAL" clId="{3840EB45-74CA-49F5-8548-3DE287019A31}" dt="2022-12-08T10:51:30.127" v="13211" actId="790"/>
          <ac:spMkLst>
            <pc:docMk/>
            <pc:sldMk cId="2351809989" sldId="486"/>
            <ac:spMk id="6266" creationId="{19F233C6-DA38-4F5D-982C-4B55BDD28036}"/>
          </ac:spMkLst>
        </pc:spChg>
        <pc:spChg chg="mod">
          <ac:chgData name="Kolakowski, Artur" userId="9c34c8cc-b1df-44f6-bea5-dcf7a54ee35f" providerId="ADAL" clId="{3840EB45-74CA-49F5-8548-3DE287019A31}" dt="2022-12-08T10:51:30.129" v="13212" actId="790"/>
          <ac:spMkLst>
            <pc:docMk/>
            <pc:sldMk cId="2351809989" sldId="486"/>
            <ac:spMk id="6267" creationId="{5F58E4FA-38D8-4BFA-9808-CC39E1F3A5FF}"/>
          </ac:spMkLst>
        </pc:spChg>
        <pc:spChg chg="mod">
          <ac:chgData name="Kolakowski, Artur" userId="9c34c8cc-b1df-44f6-bea5-dcf7a54ee35f" providerId="ADAL" clId="{3840EB45-74CA-49F5-8548-3DE287019A31}" dt="2022-12-08T10:51:30.130" v="13213" actId="790"/>
          <ac:spMkLst>
            <pc:docMk/>
            <pc:sldMk cId="2351809989" sldId="486"/>
            <ac:spMk id="6268" creationId="{568A3DC1-4659-477B-8500-6603AF442BE0}"/>
          </ac:spMkLst>
        </pc:spChg>
        <pc:spChg chg="mod">
          <ac:chgData name="Kolakowski, Artur" userId="9c34c8cc-b1df-44f6-bea5-dcf7a54ee35f" providerId="ADAL" clId="{3840EB45-74CA-49F5-8548-3DE287019A31}" dt="2022-12-08T10:51:30.132" v="13214" actId="790"/>
          <ac:spMkLst>
            <pc:docMk/>
            <pc:sldMk cId="2351809989" sldId="486"/>
            <ac:spMk id="6269" creationId="{2909A27A-03B5-434A-9A5B-8FF03D6B4A62}"/>
          </ac:spMkLst>
        </pc:spChg>
        <pc:spChg chg="mod">
          <ac:chgData name="Kolakowski, Artur" userId="9c34c8cc-b1df-44f6-bea5-dcf7a54ee35f" providerId="ADAL" clId="{3840EB45-74CA-49F5-8548-3DE287019A31}" dt="2022-12-08T10:51:30.134" v="13215" actId="790"/>
          <ac:spMkLst>
            <pc:docMk/>
            <pc:sldMk cId="2351809989" sldId="486"/>
            <ac:spMk id="6270" creationId="{1B378474-5888-4757-B89D-FBDCBFDC892B}"/>
          </ac:spMkLst>
        </pc:spChg>
        <pc:spChg chg="mod">
          <ac:chgData name="Kolakowski, Artur" userId="9c34c8cc-b1df-44f6-bea5-dcf7a54ee35f" providerId="ADAL" clId="{3840EB45-74CA-49F5-8548-3DE287019A31}" dt="2022-12-08T10:51:30.135" v="13216" actId="790"/>
          <ac:spMkLst>
            <pc:docMk/>
            <pc:sldMk cId="2351809989" sldId="486"/>
            <ac:spMk id="6271" creationId="{78DB5052-E93D-45E7-8C39-1F673B37702B}"/>
          </ac:spMkLst>
        </pc:spChg>
        <pc:spChg chg="mod">
          <ac:chgData name="Kolakowski, Artur" userId="9c34c8cc-b1df-44f6-bea5-dcf7a54ee35f" providerId="ADAL" clId="{3840EB45-74CA-49F5-8548-3DE287019A31}" dt="2022-12-08T10:51:30.137" v="13217" actId="790"/>
          <ac:spMkLst>
            <pc:docMk/>
            <pc:sldMk cId="2351809989" sldId="486"/>
            <ac:spMk id="6272" creationId="{2409E8CB-1A5E-45BF-8D23-EFBAB4FF6098}"/>
          </ac:spMkLst>
        </pc:spChg>
        <pc:spChg chg="mod">
          <ac:chgData name="Kolakowski, Artur" userId="9c34c8cc-b1df-44f6-bea5-dcf7a54ee35f" providerId="ADAL" clId="{3840EB45-74CA-49F5-8548-3DE287019A31}" dt="2022-12-08T10:51:30.138" v="13218" actId="790"/>
          <ac:spMkLst>
            <pc:docMk/>
            <pc:sldMk cId="2351809989" sldId="486"/>
            <ac:spMk id="6273" creationId="{56AF9E16-0024-4B71-A0BC-E265F547815C}"/>
          </ac:spMkLst>
        </pc:spChg>
        <pc:spChg chg="mod">
          <ac:chgData name="Kolakowski, Artur" userId="9c34c8cc-b1df-44f6-bea5-dcf7a54ee35f" providerId="ADAL" clId="{3840EB45-74CA-49F5-8548-3DE287019A31}" dt="2022-12-08T10:51:30.139" v="13219" actId="790"/>
          <ac:spMkLst>
            <pc:docMk/>
            <pc:sldMk cId="2351809989" sldId="486"/>
            <ac:spMk id="6274" creationId="{F7AE0AA1-EF41-4DBD-ADDD-64F8A2DE5295}"/>
          </ac:spMkLst>
        </pc:spChg>
        <pc:spChg chg="mod">
          <ac:chgData name="Kolakowski, Artur" userId="9c34c8cc-b1df-44f6-bea5-dcf7a54ee35f" providerId="ADAL" clId="{3840EB45-74CA-49F5-8548-3DE287019A31}" dt="2022-12-08T10:51:30.140" v="13220" actId="790"/>
          <ac:spMkLst>
            <pc:docMk/>
            <pc:sldMk cId="2351809989" sldId="486"/>
            <ac:spMk id="6275" creationId="{934EBB45-3F5E-4D1C-8862-F86F0574C701}"/>
          </ac:spMkLst>
        </pc:spChg>
        <pc:spChg chg="mod">
          <ac:chgData name="Kolakowski, Artur" userId="9c34c8cc-b1df-44f6-bea5-dcf7a54ee35f" providerId="ADAL" clId="{3840EB45-74CA-49F5-8548-3DE287019A31}" dt="2022-12-08T10:51:30.141" v="13221" actId="790"/>
          <ac:spMkLst>
            <pc:docMk/>
            <pc:sldMk cId="2351809989" sldId="486"/>
            <ac:spMk id="6276" creationId="{50C143B4-9DBB-49CB-897A-0FAB5C24A0A6}"/>
          </ac:spMkLst>
        </pc:spChg>
        <pc:spChg chg="mod">
          <ac:chgData name="Kolakowski, Artur" userId="9c34c8cc-b1df-44f6-bea5-dcf7a54ee35f" providerId="ADAL" clId="{3840EB45-74CA-49F5-8548-3DE287019A31}" dt="2022-12-08T10:51:30.142" v="13222" actId="790"/>
          <ac:spMkLst>
            <pc:docMk/>
            <pc:sldMk cId="2351809989" sldId="486"/>
            <ac:spMk id="6277" creationId="{02DFD182-5C37-4FBD-AC88-750A3863856C}"/>
          </ac:spMkLst>
        </pc:spChg>
        <pc:spChg chg="mod">
          <ac:chgData name="Kolakowski, Artur" userId="9c34c8cc-b1df-44f6-bea5-dcf7a54ee35f" providerId="ADAL" clId="{3840EB45-74CA-49F5-8548-3DE287019A31}" dt="2022-12-08T10:51:30.144" v="13223" actId="790"/>
          <ac:spMkLst>
            <pc:docMk/>
            <pc:sldMk cId="2351809989" sldId="486"/>
            <ac:spMk id="6278" creationId="{BCE2F6CD-8F8D-4EDE-A684-53F9944865DD}"/>
          </ac:spMkLst>
        </pc:spChg>
        <pc:spChg chg="mod">
          <ac:chgData name="Kolakowski, Artur" userId="9c34c8cc-b1df-44f6-bea5-dcf7a54ee35f" providerId="ADAL" clId="{3840EB45-74CA-49F5-8548-3DE287019A31}" dt="2022-12-08T10:51:30.145" v="13224" actId="790"/>
          <ac:spMkLst>
            <pc:docMk/>
            <pc:sldMk cId="2351809989" sldId="486"/>
            <ac:spMk id="6279" creationId="{3C88D5B1-AC41-49DE-8368-0A71C03ABDA0}"/>
          </ac:spMkLst>
        </pc:spChg>
        <pc:spChg chg="mod">
          <ac:chgData name="Kolakowski, Artur" userId="9c34c8cc-b1df-44f6-bea5-dcf7a54ee35f" providerId="ADAL" clId="{3840EB45-74CA-49F5-8548-3DE287019A31}" dt="2022-12-08T10:51:30.146" v="13225" actId="790"/>
          <ac:spMkLst>
            <pc:docMk/>
            <pc:sldMk cId="2351809989" sldId="486"/>
            <ac:spMk id="6280" creationId="{0E0B9C49-175C-4BA5-A2DF-C22ABC310DA6}"/>
          </ac:spMkLst>
        </pc:spChg>
        <pc:spChg chg="mod">
          <ac:chgData name="Kolakowski, Artur" userId="9c34c8cc-b1df-44f6-bea5-dcf7a54ee35f" providerId="ADAL" clId="{3840EB45-74CA-49F5-8548-3DE287019A31}" dt="2022-12-08T10:51:30.148" v="13226" actId="790"/>
          <ac:spMkLst>
            <pc:docMk/>
            <pc:sldMk cId="2351809989" sldId="486"/>
            <ac:spMk id="6281" creationId="{4E3BD9AB-7C9E-482E-B703-B974DF8C170C}"/>
          </ac:spMkLst>
        </pc:spChg>
        <pc:spChg chg="mod">
          <ac:chgData name="Kolakowski, Artur" userId="9c34c8cc-b1df-44f6-bea5-dcf7a54ee35f" providerId="ADAL" clId="{3840EB45-74CA-49F5-8548-3DE287019A31}" dt="2022-12-08T10:51:30.150" v="13227" actId="790"/>
          <ac:spMkLst>
            <pc:docMk/>
            <pc:sldMk cId="2351809989" sldId="486"/>
            <ac:spMk id="6282" creationId="{5B70AB31-4711-444A-914B-90C8E4D8B0D6}"/>
          </ac:spMkLst>
        </pc:spChg>
        <pc:spChg chg="mod">
          <ac:chgData name="Kolakowski, Artur" userId="9c34c8cc-b1df-44f6-bea5-dcf7a54ee35f" providerId="ADAL" clId="{3840EB45-74CA-49F5-8548-3DE287019A31}" dt="2022-12-08T10:51:30.151" v="13228" actId="790"/>
          <ac:spMkLst>
            <pc:docMk/>
            <pc:sldMk cId="2351809989" sldId="486"/>
            <ac:spMk id="6283" creationId="{48BF83F9-CD43-4D18-A790-F0CFD52A24DF}"/>
          </ac:spMkLst>
        </pc:spChg>
        <pc:spChg chg="mod">
          <ac:chgData name="Kolakowski, Artur" userId="9c34c8cc-b1df-44f6-bea5-dcf7a54ee35f" providerId="ADAL" clId="{3840EB45-74CA-49F5-8548-3DE287019A31}" dt="2022-12-08T10:51:30.152" v="13229" actId="790"/>
          <ac:spMkLst>
            <pc:docMk/>
            <pc:sldMk cId="2351809989" sldId="486"/>
            <ac:spMk id="6284" creationId="{AB4A14D2-97A9-4B9A-923B-298C397472A4}"/>
          </ac:spMkLst>
        </pc:spChg>
        <pc:spChg chg="mod">
          <ac:chgData name="Kolakowski, Artur" userId="9c34c8cc-b1df-44f6-bea5-dcf7a54ee35f" providerId="ADAL" clId="{3840EB45-74CA-49F5-8548-3DE287019A31}" dt="2022-12-08T10:51:30.153" v="13230" actId="790"/>
          <ac:spMkLst>
            <pc:docMk/>
            <pc:sldMk cId="2351809989" sldId="486"/>
            <ac:spMk id="6285" creationId="{A4BE75BA-833D-4E87-B916-D00161BA386F}"/>
          </ac:spMkLst>
        </pc:spChg>
        <pc:spChg chg="mod">
          <ac:chgData name="Kolakowski, Artur" userId="9c34c8cc-b1df-44f6-bea5-dcf7a54ee35f" providerId="ADAL" clId="{3840EB45-74CA-49F5-8548-3DE287019A31}" dt="2022-12-08T10:51:30.154" v="13231" actId="790"/>
          <ac:spMkLst>
            <pc:docMk/>
            <pc:sldMk cId="2351809989" sldId="486"/>
            <ac:spMk id="6286" creationId="{0D76C0B2-469B-47A5-9754-ADDBD5233663}"/>
          </ac:spMkLst>
        </pc:spChg>
        <pc:spChg chg="mod">
          <ac:chgData name="Kolakowski, Artur" userId="9c34c8cc-b1df-44f6-bea5-dcf7a54ee35f" providerId="ADAL" clId="{3840EB45-74CA-49F5-8548-3DE287019A31}" dt="2022-12-08T10:51:30.155" v="13232" actId="790"/>
          <ac:spMkLst>
            <pc:docMk/>
            <pc:sldMk cId="2351809989" sldId="486"/>
            <ac:spMk id="6287" creationId="{81576BE1-78C9-48AF-BD27-52C2BE6891C5}"/>
          </ac:spMkLst>
        </pc:spChg>
        <pc:spChg chg="mod">
          <ac:chgData name="Kolakowski, Artur" userId="9c34c8cc-b1df-44f6-bea5-dcf7a54ee35f" providerId="ADAL" clId="{3840EB45-74CA-49F5-8548-3DE287019A31}" dt="2022-12-08T10:51:30.156" v="13233" actId="790"/>
          <ac:spMkLst>
            <pc:docMk/>
            <pc:sldMk cId="2351809989" sldId="486"/>
            <ac:spMk id="6288" creationId="{FCC1D191-A656-4768-85D1-839C72AB320C}"/>
          </ac:spMkLst>
        </pc:spChg>
        <pc:spChg chg="mod">
          <ac:chgData name="Kolakowski, Artur" userId="9c34c8cc-b1df-44f6-bea5-dcf7a54ee35f" providerId="ADAL" clId="{3840EB45-74CA-49F5-8548-3DE287019A31}" dt="2022-12-08T10:51:30.158" v="13234" actId="790"/>
          <ac:spMkLst>
            <pc:docMk/>
            <pc:sldMk cId="2351809989" sldId="486"/>
            <ac:spMk id="6289" creationId="{A5103464-7DC7-4C22-911F-76682F760513}"/>
          </ac:spMkLst>
        </pc:spChg>
        <pc:spChg chg="mod">
          <ac:chgData name="Kolakowski, Artur" userId="9c34c8cc-b1df-44f6-bea5-dcf7a54ee35f" providerId="ADAL" clId="{3840EB45-74CA-49F5-8548-3DE287019A31}" dt="2022-12-08T10:51:30.159" v="13235" actId="790"/>
          <ac:spMkLst>
            <pc:docMk/>
            <pc:sldMk cId="2351809989" sldId="486"/>
            <ac:spMk id="6290" creationId="{C413F522-C2C1-432E-A1BE-BBC859A52B5E}"/>
          </ac:spMkLst>
        </pc:spChg>
        <pc:spChg chg="mod">
          <ac:chgData name="Kolakowski, Artur" userId="9c34c8cc-b1df-44f6-bea5-dcf7a54ee35f" providerId="ADAL" clId="{3840EB45-74CA-49F5-8548-3DE287019A31}" dt="2022-12-08T10:51:30.160" v="13236" actId="790"/>
          <ac:spMkLst>
            <pc:docMk/>
            <pc:sldMk cId="2351809989" sldId="486"/>
            <ac:spMk id="6291" creationId="{5450760F-4E5F-40E1-996E-CBA496C8B5FA}"/>
          </ac:spMkLst>
        </pc:spChg>
        <pc:spChg chg="mod">
          <ac:chgData name="Kolakowski, Artur" userId="9c34c8cc-b1df-44f6-bea5-dcf7a54ee35f" providerId="ADAL" clId="{3840EB45-74CA-49F5-8548-3DE287019A31}" dt="2022-12-08T10:51:30.161" v="13237" actId="790"/>
          <ac:spMkLst>
            <pc:docMk/>
            <pc:sldMk cId="2351809989" sldId="486"/>
            <ac:spMk id="6292" creationId="{2F6CD564-BD0D-45F6-B80B-6EDC4E77B8D3}"/>
          </ac:spMkLst>
        </pc:spChg>
        <pc:spChg chg="mod">
          <ac:chgData name="Kolakowski, Artur" userId="9c34c8cc-b1df-44f6-bea5-dcf7a54ee35f" providerId="ADAL" clId="{3840EB45-74CA-49F5-8548-3DE287019A31}" dt="2022-12-08T10:51:30.162" v="13238" actId="790"/>
          <ac:spMkLst>
            <pc:docMk/>
            <pc:sldMk cId="2351809989" sldId="486"/>
            <ac:spMk id="6293" creationId="{93DB2A69-3929-4E93-87BD-638738C77608}"/>
          </ac:spMkLst>
        </pc:spChg>
        <pc:spChg chg="mod">
          <ac:chgData name="Kolakowski, Artur" userId="9c34c8cc-b1df-44f6-bea5-dcf7a54ee35f" providerId="ADAL" clId="{3840EB45-74CA-49F5-8548-3DE287019A31}" dt="2022-12-08T10:51:30.163" v="13239" actId="790"/>
          <ac:spMkLst>
            <pc:docMk/>
            <pc:sldMk cId="2351809989" sldId="486"/>
            <ac:spMk id="6294" creationId="{21759341-B953-42C5-9A8C-84C877A09138}"/>
          </ac:spMkLst>
        </pc:spChg>
        <pc:spChg chg="mod">
          <ac:chgData name="Kolakowski, Artur" userId="9c34c8cc-b1df-44f6-bea5-dcf7a54ee35f" providerId="ADAL" clId="{3840EB45-74CA-49F5-8548-3DE287019A31}" dt="2022-12-08T10:51:30.164" v="13240" actId="790"/>
          <ac:spMkLst>
            <pc:docMk/>
            <pc:sldMk cId="2351809989" sldId="486"/>
            <ac:spMk id="6295" creationId="{8C16073D-670D-4F28-821E-ED0D31B5E7BB}"/>
          </ac:spMkLst>
        </pc:spChg>
        <pc:spChg chg="mod">
          <ac:chgData name="Kolakowski, Artur" userId="9c34c8cc-b1df-44f6-bea5-dcf7a54ee35f" providerId="ADAL" clId="{3840EB45-74CA-49F5-8548-3DE287019A31}" dt="2022-12-08T10:51:30.165" v="13241" actId="790"/>
          <ac:spMkLst>
            <pc:docMk/>
            <pc:sldMk cId="2351809989" sldId="486"/>
            <ac:spMk id="6296" creationId="{5BCFADB1-CA12-4347-954C-DF0E2DADA20B}"/>
          </ac:spMkLst>
        </pc:spChg>
        <pc:spChg chg="mod">
          <ac:chgData name="Kolakowski, Artur" userId="9c34c8cc-b1df-44f6-bea5-dcf7a54ee35f" providerId="ADAL" clId="{3840EB45-74CA-49F5-8548-3DE287019A31}" dt="2022-12-08T10:51:30.166" v="13242" actId="790"/>
          <ac:spMkLst>
            <pc:docMk/>
            <pc:sldMk cId="2351809989" sldId="486"/>
            <ac:spMk id="6297" creationId="{66FE289A-9A79-44B7-A70A-F352F457AA04}"/>
          </ac:spMkLst>
        </pc:spChg>
        <pc:spChg chg="mod">
          <ac:chgData name="Kolakowski, Artur" userId="9c34c8cc-b1df-44f6-bea5-dcf7a54ee35f" providerId="ADAL" clId="{3840EB45-74CA-49F5-8548-3DE287019A31}" dt="2022-12-08T10:51:30.168" v="13243" actId="790"/>
          <ac:spMkLst>
            <pc:docMk/>
            <pc:sldMk cId="2351809989" sldId="486"/>
            <ac:spMk id="6298" creationId="{F1CE86C9-66FA-4ACD-A750-D110636FB510}"/>
          </ac:spMkLst>
        </pc:spChg>
        <pc:spChg chg="mod">
          <ac:chgData name="Kolakowski, Artur" userId="9c34c8cc-b1df-44f6-bea5-dcf7a54ee35f" providerId="ADAL" clId="{3840EB45-74CA-49F5-8548-3DE287019A31}" dt="2022-12-08T10:51:30.168" v="13244" actId="790"/>
          <ac:spMkLst>
            <pc:docMk/>
            <pc:sldMk cId="2351809989" sldId="486"/>
            <ac:spMk id="6299" creationId="{32D1938B-DE81-4FC1-9C04-2084B06C01FF}"/>
          </ac:spMkLst>
        </pc:spChg>
        <pc:spChg chg="mod">
          <ac:chgData name="Kolakowski, Artur" userId="9c34c8cc-b1df-44f6-bea5-dcf7a54ee35f" providerId="ADAL" clId="{3840EB45-74CA-49F5-8548-3DE287019A31}" dt="2022-12-08T10:51:30.169" v="13245" actId="790"/>
          <ac:spMkLst>
            <pc:docMk/>
            <pc:sldMk cId="2351809989" sldId="486"/>
            <ac:spMk id="6300" creationId="{69CBE602-FBBB-47F6-8A3A-7864B1015F4F}"/>
          </ac:spMkLst>
        </pc:spChg>
        <pc:spChg chg="mod">
          <ac:chgData name="Kolakowski, Artur" userId="9c34c8cc-b1df-44f6-bea5-dcf7a54ee35f" providerId="ADAL" clId="{3840EB45-74CA-49F5-8548-3DE287019A31}" dt="2022-12-08T10:51:30.170" v="13246" actId="790"/>
          <ac:spMkLst>
            <pc:docMk/>
            <pc:sldMk cId="2351809989" sldId="486"/>
            <ac:spMk id="6301" creationId="{E830B64C-62CD-498C-8BC2-D0C4E238A6D4}"/>
          </ac:spMkLst>
        </pc:spChg>
        <pc:spChg chg="mod">
          <ac:chgData name="Kolakowski, Artur" userId="9c34c8cc-b1df-44f6-bea5-dcf7a54ee35f" providerId="ADAL" clId="{3840EB45-74CA-49F5-8548-3DE287019A31}" dt="2022-12-08T10:51:30.171" v="13247" actId="790"/>
          <ac:spMkLst>
            <pc:docMk/>
            <pc:sldMk cId="2351809989" sldId="486"/>
            <ac:spMk id="6302" creationId="{9B8074B1-DB53-4D77-9BF2-681A0C0C3544}"/>
          </ac:spMkLst>
        </pc:spChg>
        <pc:spChg chg="mod">
          <ac:chgData name="Kolakowski, Artur" userId="9c34c8cc-b1df-44f6-bea5-dcf7a54ee35f" providerId="ADAL" clId="{3840EB45-74CA-49F5-8548-3DE287019A31}" dt="2022-12-08T10:51:30.172" v="13248" actId="790"/>
          <ac:spMkLst>
            <pc:docMk/>
            <pc:sldMk cId="2351809989" sldId="486"/>
            <ac:spMk id="6303" creationId="{2A3E5C8A-F75F-45F3-8346-C6AAAFB35FD4}"/>
          </ac:spMkLst>
        </pc:spChg>
        <pc:spChg chg="mod">
          <ac:chgData name="Kolakowski, Artur" userId="9c34c8cc-b1df-44f6-bea5-dcf7a54ee35f" providerId="ADAL" clId="{3840EB45-74CA-49F5-8548-3DE287019A31}" dt="2022-12-08T10:51:30.173" v="13249" actId="790"/>
          <ac:spMkLst>
            <pc:docMk/>
            <pc:sldMk cId="2351809989" sldId="486"/>
            <ac:spMk id="6304" creationId="{A3DDADD6-85D5-42C1-B6B3-043A4E999776}"/>
          </ac:spMkLst>
        </pc:spChg>
        <pc:spChg chg="mod">
          <ac:chgData name="Kolakowski, Artur" userId="9c34c8cc-b1df-44f6-bea5-dcf7a54ee35f" providerId="ADAL" clId="{3840EB45-74CA-49F5-8548-3DE287019A31}" dt="2022-12-08T10:51:30.174" v="13250" actId="790"/>
          <ac:spMkLst>
            <pc:docMk/>
            <pc:sldMk cId="2351809989" sldId="486"/>
            <ac:spMk id="6305" creationId="{001C9585-B8FA-44E2-B1BD-6BD789A0B3C5}"/>
          </ac:spMkLst>
        </pc:spChg>
        <pc:spChg chg="mod">
          <ac:chgData name="Kolakowski, Artur" userId="9c34c8cc-b1df-44f6-bea5-dcf7a54ee35f" providerId="ADAL" clId="{3840EB45-74CA-49F5-8548-3DE287019A31}" dt="2022-12-08T10:51:30.175" v="13251" actId="790"/>
          <ac:spMkLst>
            <pc:docMk/>
            <pc:sldMk cId="2351809989" sldId="486"/>
            <ac:spMk id="6306" creationId="{46EB0716-8CE7-490A-A45D-9476CF454959}"/>
          </ac:spMkLst>
        </pc:spChg>
        <pc:spChg chg="mod">
          <ac:chgData name="Kolakowski, Artur" userId="9c34c8cc-b1df-44f6-bea5-dcf7a54ee35f" providerId="ADAL" clId="{3840EB45-74CA-49F5-8548-3DE287019A31}" dt="2022-12-08T10:51:30.176" v="13252" actId="790"/>
          <ac:spMkLst>
            <pc:docMk/>
            <pc:sldMk cId="2351809989" sldId="486"/>
            <ac:spMk id="6307" creationId="{BBD277D7-F4B8-4C8E-AFD5-B682E56D31F1}"/>
          </ac:spMkLst>
        </pc:spChg>
        <pc:spChg chg="mod">
          <ac:chgData name="Kolakowski, Artur" userId="9c34c8cc-b1df-44f6-bea5-dcf7a54ee35f" providerId="ADAL" clId="{3840EB45-74CA-49F5-8548-3DE287019A31}" dt="2022-12-08T10:51:30.176" v="13253" actId="790"/>
          <ac:spMkLst>
            <pc:docMk/>
            <pc:sldMk cId="2351809989" sldId="486"/>
            <ac:spMk id="6308" creationId="{A84E05C2-522D-4A6C-8B5C-0C027ABA8876}"/>
          </ac:spMkLst>
        </pc:spChg>
        <pc:spChg chg="mod">
          <ac:chgData name="Kolakowski, Artur" userId="9c34c8cc-b1df-44f6-bea5-dcf7a54ee35f" providerId="ADAL" clId="{3840EB45-74CA-49F5-8548-3DE287019A31}" dt="2022-12-08T10:51:30.178" v="13254" actId="790"/>
          <ac:spMkLst>
            <pc:docMk/>
            <pc:sldMk cId="2351809989" sldId="486"/>
            <ac:spMk id="6309" creationId="{99FD74E4-C18E-49F9-913C-90D1A73BE8F5}"/>
          </ac:spMkLst>
        </pc:spChg>
        <pc:spChg chg="mod">
          <ac:chgData name="Kolakowski, Artur" userId="9c34c8cc-b1df-44f6-bea5-dcf7a54ee35f" providerId="ADAL" clId="{3840EB45-74CA-49F5-8548-3DE287019A31}" dt="2022-12-08T10:51:30.179" v="13255" actId="790"/>
          <ac:spMkLst>
            <pc:docMk/>
            <pc:sldMk cId="2351809989" sldId="486"/>
            <ac:spMk id="6310" creationId="{A43C82A7-5F1E-4ED3-BC3D-731A4310B87F}"/>
          </ac:spMkLst>
        </pc:spChg>
        <pc:spChg chg="mod">
          <ac:chgData name="Kolakowski, Artur" userId="9c34c8cc-b1df-44f6-bea5-dcf7a54ee35f" providerId="ADAL" clId="{3840EB45-74CA-49F5-8548-3DE287019A31}" dt="2022-12-08T10:51:30.180" v="13256" actId="790"/>
          <ac:spMkLst>
            <pc:docMk/>
            <pc:sldMk cId="2351809989" sldId="486"/>
            <ac:spMk id="6311" creationId="{C86A414A-B0BA-4F53-82BE-D3FA75A903A6}"/>
          </ac:spMkLst>
        </pc:spChg>
        <pc:spChg chg="mod">
          <ac:chgData name="Kolakowski, Artur" userId="9c34c8cc-b1df-44f6-bea5-dcf7a54ee35f" providerId="ADAL" clId="{3840EB45-74CA-49F5-8548-3DE287019A31}" dt="2022-12-08T10:51:30.181" v="13257" actId="790"/>
          <ac:spMkLst>
            <pc:docMk/>
            <pc:sldMk cId="2351809989" sldId="486"/>
            <ac:spMk id="6312" creationId="{8B935745-E6F9-4DF4-99E0-64E0B0506484}"/>
          </ac:spMkLst>
        </pc:spChg>
        <pc:spChg chg="mod">
          <ac:chgData name="Kolakowski, Artur" userId="9c34c8cc-b1df-44f6-bea5-dcf7a54ee35f" providerId="ADAL" clId="{3840EB45-74CA-49F5-8548-3DE287019A31}" dt="2022-12-08T10:51:30.183" v="13258" actId="790"/>
          <ac:spMkLst>
            <pc:docMk/>
            <pc:sldMk cId="2351809989" sldId="486"/>
            <ac:spMk id="6313" creationId="{A579B6AB-29AA-4E02-9AB5-52A1603A94BA}"/>
          </ac:spMkLst>
        </pc:spChg>
        <pc:spChg chg="mod">
          <ac:chgData name="Kolakowski, Artur" userId="9c34c8cc-b1df-44f6-bea5-dcf7a54ee35f" providerId="ADAL" clId="{3840EB45-74CA-49F5-8548-3DE287019A31}" dt="2022-12-08T10:51:30.184" v="13259" actId="790"/>
          <ac:spMkLst>
            <pc:docMk/>
            <pc:sldMk cId="2351809989" sldId="486"/>
            <ac:spMk id="6314" creationId="{ED43FEC0-C45A-4AFB-9ED9-8E68098159F2}"/>
          </ac:spMkLst>
        </pc:spChg>
        <pc:spChg chg="mod">
          <ac:chgData name="Kolakowski, Artur" userId="9c34c8cc-b1df-44f6-bea5-dcf7a54ee35f" providerId="ADAL" clId="{3840EB45-74CA-49F5-8548-3DE287019A31}" dt="2022-12-08T10:51:30.185" v="13260" actId="790"/>
          <ac:spMkLst>
            <pc:docMk/>
            <pc:sldMk cId="2351809989" sldId="486"/>
            <ac:spMk id="6315" creationId="{D65A844A-8E90-438E-B8C6-4D74CB00115B}"/>
          </ac:spMkLst>
        </pc:spChg>
        <pc:spChg chg="mod">
          <ac:chgData name="Kolakowski, Artur" userId="9c34c8cc-b1df-44f6-bea5-dcf7a54ee35f" providerId="ADAL" clId="{3840EB45-74CA-49F5-8548-3DE287019A31}" dt="2022-12-08T10:51:30.186" v="13261" actId="790"/>
          <ac:spMkLst>
            <pc:docMk/>
            <pc:sldMk cId="2351809989" sldId="486"/>
            <ac:spMk id="6316" creationId="{7DD84A2D-099D-48B5-B3EA-329BD9689B35}"/>
          </ac:spMkLst>
        </pc:spChg>
        <pc:spChg chg="mod">
          <ac:chgData name="Kolakowski, Artur" userId="9c34c8cc-b1df-44f6-bea5-dcf7a54ee35f" providerId="ADAL" clId="{3840EB45-74CA-49F5-8548-3DE287019A31}" dt="2022-12-08T10:51:30.187" v="13262" actId="790"/>
          <ac:spMkLst>
            <pc:docMk/>
            <pc:sldMk cId="2351809989" sldId="486"/>
            <ac:spMk id="6317" creationId="{34522819-0BE2-4F2C-B434-3BF78D5E677B}"/>
          </ac:spMkLst>
        </pc:spChg>
        <pc:spChg chg="mod">
          <ac:chgData name="Kolakowski, Artur" userId="9c34c8cc-b1df-44f6-bea5-dcf7a54ee35f" providerId="ADAL" clId="{3840EB45-74CA-49F5-8548-3DE287019A31}" dt="2022-12-08T10:51:30.188" v="13263" actId="790"/>
          <ac:spMkLst>
            <pc:docMk/>
            <pc:sldMk cId="2351809989" sldId="486"/>
            <ac:spMk id="6318" creationId="{E3FFBC47-96A0-424D-8265-D7D0839D0426}"/>
          </ac:spMkLst>
        </pc:spChg>
        <pc:spChg chg="mod">
          <ac:chgData name="Kolakowski, Artur" userId="9c34c8cc-b1df-44f6-bea5-dcf7a54ee35f" providerId="ADAL" clId="{3840EB45-74CA-49F5-8548-3DE287019A31}" dt="2022-12-08T10:51:30.189" v="13264" actId="790"/>
          <ac:spMkLst>
            <pc:docMk/>
            <pc:sldMk cId="2351809989" sldId="486"/>
            <ac:spMk id="6319" creationId="{FDD20926-A685-46DE-87DF-5E046E55D3D2}"/>
          </ac:spMkLst>
        </pc:spChg>
        <pc:spChg chg="mod">
          <ac:chgData name="Kolakowski, Artur" userId="9c34c8cc-b1df-44f6-bea5-dcf7a54ee35f" providerId="ADAL" clId="{3840EB45-74CA-49F5-8548-3DE287019A31}" dt="2022-12-08T10:51:30.191" v="13265" actId="790"/>
          <ac:spMkLst>
            <pc:docMk/>
            <pc:sldMk cId="2351809989" sldId="486"/>
            <ac:spMk id="6320" creationId="{31921BBA-F65A-4B9F-967D-8974260B8277}"/>
          </ac:spMkLst>
        </pc:spChg>
        <pc:spChg chg="mod">
          <ac:chgData name="Kolakowski, Artur" userId="9c34c8cc-b1df-44f6-bea5-dcf7a54ee35f" providerId="ADAL" clId="{3840EB45-74CA-49F5-8548-3DE287019A31}" dt="2022-12-08T10:51:30.192" v="13266" actId="790"/>
          <ac:spMkLst>
            <pc:docMk/>
            <pc:sldMk cId="2351809989" sldId="486"/>
            <ac:spMk id="6321" creationId="{F7A0500F-9D47-4D3C-A5C4-0C17D400A893}"/>
          </ac:spMkLst>
        </pc:spChg>
        <pc:spChg chg="mod">
          <ac:chgData name="Kolakowski, Artur" userId="9c34c8cc-b1df-44f6-bea5-dcf7a54ee35f" providerId="ADAL" clId="{3840EB45-74CA-49F5-8548-3DE287019A31}" dt="2022-12-08T10:51:30.193" v="13267" actId="790"/>
          <ac:spMkLst>
            <pc:docMk/>
            <pc:sldMk cId="2351809989" sldId="486"/>
            <ac:spMk id="6322" creationId="{6E0CB888-D3BF-4206-AB4E-3A6DDA9982D8}"/>
          </ac:spMkLst>
        </pc:spChg>
        <pc:spChg chg="mod">
          <ac:chgData name="Kolakowski, Artur" userId="9c34c8cc-b1df-44f6-bea5-dcf7a54ee35f" providerId="ADAL" clId="{3840EB45-74CA-49F5-8548-3DE287019A31}" dt="2022-12-08T10:51:30.193" v="13268" actId="790"/>
          <ac:spMkLst>
            <pc:docMk/>
            <pc:sldMk cId="2351809989" sldId="486"/>
            <ac:spMk id="6323" creationId="{C76B1064-BF0F-4590-9F15-5F8F3C73E730}"/>
          </ac:spMkLst>
        </pc:spChg>
        <pc:spChg chg="mod">
          <ac:chgData name="Kolakowski, Artur" userId="9c34c8cc-b1df-44f6-bea5-dcf7a54ee35f" providerId="ADAL" clId="{3840EB45-74CA-49F5-8548-3DE287019A31}" dt="2022-12-08T10:51:30.194" v="13269" actId="790"/>
          <ac:spMkLst>
            <pc:docMk/>
            <pc:sldMk cId="2351809989" sldId="486"/>
            <ac:spMk id="6324" creationId="{5900F2F9-E795-4FF7-93A9-EB231161DD59}"/>
          </ac:spMkLst>
        </pc:spChg>
        <pc:spChg chg="mod">
          <ac:chgData name="Kolakowski, Artur" userId="9c34c8cc-b1df-44f6-bea5-dcf7a54ee35f" providerId="ADAL" clId="{3840EB45-74CA-49F5-8548-3DE287019A31}" dt="2022-12-08T10:51:30.195" v="13270" actId="790"/>
          <ac:spMkLst>
            <pc:docMk/>
            <pc:sldMk cId="2351809989" sldId="486"/>
            <ac:spMk id="6325" creationId="{9ADA97C4-5987-4367-BD2C-3799D7F0692E}"/>
          </ac:spMkLst>
        </pc:spChg>
        <pc:spChg chg="mod">
          <ac:chgData name="Kolakowski, Artur" userId="9c34c8cc-b1df-44f6-bea5-dcf7a54ee35f" providerId="ADAL" clId="{3840EB45-74CA-49F5-8548-3DE287019A31}" dt="2022-12-08T10:51:30.196" v="13271" actId="790"/>
          <ac:spMkLst>
            <pc:docMk/>
            <pc:sldMk cId="2351809989" sldId="486"/>
            <ac:spMk id="6326" creationId="{FA9E8D3A-B88F-49EB-8DB7-626367601F67}"/>
          </ac:spMkLst>
        </pc:spChg>
        <pc:spChg chg="mod">
          <ac:chgData name="Kolakowski, Artur" userId="9c34c8cc-b1df-44f6-bea5-dcf7a54ee35f" providerId="ADAL" clId="{3840EB45-74CA-49F5-8548-3DE287019A31}" dt="2022-12-08T10:51:30.197" v="13272" actId="790"/>
          <ac:spMkLst>
            <pc:docMk/>
            <pc:sldMk cId="2351809989" sldId="486"/>
            <ac:spMk id="6327" creationId="{55EE47CF-2B5F-4E2F-B114-DD1C3221CB00}"/>
          </ac:spMkLst>
        </pc:spChg>
        <pc:spChg chg="mod">
          <ac:chgData name="Kolakowski, Artur" userId="9c34c8cc-b1df-44f6-bea5-dcf7a54ee35f" providerId="ADAL" clId="{3840EB45-74CA-49F5-8548-3DE287019A31}" dt="2022-12-08T10:51:30.199" v="13273" actId="790"/>
          <ac:spMkLst>
            <pc:docMk/>
            <pc:sldMk cId="2351809989" sldId="486"/>
            <ac:spMk id="6328" creationId="{085B6C20-5B75-419B-9217-FF498C93322D}"/>
          </ac:spMkLst>
        </pc:spChg>
        <pc:spChg chg="mod">
          <ac:chgData name="Kolakowski, Artur" userId="9c34c8cc-b1df-44f6-bea5-dcf7a54ee35f" providerId="ADAL" clId="{3840EB45-74CA-49F5-8548-3DE287019A31}" dt="2022-12-08T10:51:30.200" v="13274" actId="790"/>
          <ac:spMkLst>
            <pc:docMk/>
            <pc:sldMk cId="2351809989" sldId="486"/>
            <ac:spMk id="6329" creationId="{7B22CA35-5304-47D5-B646-1C0450A0283F}"/>
          </ac:spMkLst>
        </pc:spChg>
        <pc:spChg chg="mod">
          <ac:chgData name="Kolakowski, Artur" userId="9c34c8cc-b1df-44f6-bea5-dcf7a54ee35f" providerId="ADAL" clId="{3840EB45-74CA-49F5-8548-3DE287019A31}" dt="2022-12-08T10:51:30.201" v="13275" actId="790"/>
          <ac:spMkLst>
            <pc:docMk/>
            <pc:sldMk cId="2351809989" sldId="486"/>
            <ac:spMk id="6330" creationId="{9E3FD355-F4EC-4028-B2FC-E88127D4CD1A}"/>
          </ac:spMkLst>
        </pc:spChg>
        <pc:spChg chg="mod">
          <ac:chgData name="Kolakowski, Artur" userId="9c34c8cc-b1df-44f6-bea5-dcf7a54ee35f" providerId="ADAL" clId="{3840EB45-74CA-49F5-8548-3DE287019A31}" dt="2022-12-08T10:51:30.202" v="13276" actId="790"/>
          <ac:spMkLst>
            <pc:docMk/>
            <pc:sldMk cId="2351809989" sldId="486"/>
            <ac:spMk id="6331" creationId="{29818674-B1FE-4AA0-B49F-9D911CD9C5F8}"/>
          </ac:spMkLst>
        </pc:spChg>
        <pc:spChg chg="mod">
          <ac:chgData name="Kolakowski, Artur" userId="9c34c8cc-b1df-44f6-bea5-dcf7a54ee35f" providerId="ADAL" clId="{3840EB45-74CA-49F5-8548-3DE287019A31}" dt="2022-12-08T10:51:30.203" v="13277" actId="790"/>
          <ac:spMkLst>
            <pc:docMk/>
            <pc:sldMk cId="2351809989" sldId="486"/>
            <ac:spMk id="6332" creationId="{90AFD7C2-FF65-456E-9D22-1B03287C5E64}"/>
          </ac:spMkLst>
        </pc:spChg>
        <pc:spChg chg="mod">
          <ac:chgData name="Kolakowski, Artur" userId="9c34c8cc-b1df-44f6-bea5-dcf7a54ee35f" providerId="ADAL" clId="{3840EB45-74CA-49F5-8548-3DE287019A31}" dt="2022-12-08T10:51:30.204" v="13278" actId="790"/>
          <ac:spMkLst>
            <pc:docMk/>
            <pc:sldMk cId="2351809989" sldId="486"/>
            <ac:spMk id="6333" creationId="{2BF23BA4-7337-4189-8BDB-25E888E920E9}"/>
          </ac:spMkLst>
        </pc:spChg>
        <pc:spChg chg="mod">
          <ac:chgData name="Kolakowski, Artur" userId="9c34c8cc-b1df-44f6-bea5-dcf7a54ee35f" providerId="ADAL" clId="{3840EB45-74CA-49F5-8548-3DE287019A31}" dt="2022-12-08T10:51:30.205" v="13279" actId="790"/>
          <ac:spMkLst>
            <pc:docMk/>
            <pc:sldMk cId="2351809989" sldId="486"/>
            <ac:spMk id="6334" creationId="{08833063-BD70-42BA-A7D3-6ACDE19B4D6A}"/>
          </ac:spMkLst>
        </pc:spChg>
        <pc:spChg chg="mod">
          <ac:chgData name="Kolakowski, Artur" userId="9c34c8cc-b1df-44f6-bea5-dcf7a54ee35f" providerId="ADAL" clId="{3840EB45-74CA-49F5-8548-3DE287019A31}" dt="2022-12-08T10:51:30.205" v="13280" actId="790"/>
          <ac:spMkLst>
            <pc:docMk/>
            <pc:sldMk cId="2351809989" sldId="486"/>
            <ac:spMk id="6335" creationId="{0220454A-C686-4ECE-8CF2-F3CD585079AA}"/>
          </ac:spMkLst>
        </pc:spChg>
        <pc:spChg chg="mod">
          <ac:chgData name="Kolakowski, Artur" userId="9c34c8cc-b1df-44f6-bea5-dcf7a54ee35f" providerId="ADAL" clId="{3840EB45-74CA-49F5-8548-3DE287019A31}" dt="2022-12-08T10:51:30.206" v="13281" actId="790"/>
          <ac:spMkLst>
            <pc:docMk/>
            <pc:sldMk cId="2351809989" sldId="486"/>
            <ac:spMk id="6336" creationId="{D483F326-C493-4F95-A377-AFB8614A594D}"/>
          </ac:spMkLst>
        </pc:spChg>
        <pc:spChg chg="mod">
          <ac:chgData name="Kolakowski, Artur" userId="9c34c8cc-b1df-44f6-bea5-dcf7a54ee35f" providerId="ADAL" clId="{3840EB45-74CA-49F5-8548-3DE287019A31}" dt="2022-12-08T10:51:30.208" v="13282" actId="790"/>
          <ac:spMkLst>
            <pc:docMk/>
            <pc:sldMk cId="2351809989" sldId="486"/>
            <ac:spMk id="6337" creationId="{392724D1-A538-45A4-9CD2-E71FDF24E1DA}"/>
          </ac:spMkLst>
        </pc:spChg>
        <pc:spChg chg="mod">
          <ac:chgData name="Kolakowski, Artur" userId="9c34c8cc-b1df-44f6-bea5-dcf7a54ee35f" providerId="ADAL" clId="{3840EB45-74CA-49F5-8548-3DE287019A31}" dt="2022-12-08T10:51:30.208" v="13283" actId="790"/>
          <ac:spMkLst>
            <pc:docMk/>
            <pc:sldMk cId="2351809989" sldId="486"/>
            <ac:spMk id="6338" creationId="{58398582-DF85-48C3-A98C-5DE1188EE44F}"/>
          </ac:spMkLst>
        </pc:spChg>
        <pc:spChg chg="mod">
          <ac:chgData name="Kolakowski, Artur" userId="9c34c8cc-b1df-44f6-bea5-dcf7a54ee35f" providerId="ADAL" clId="{3840EB45-74CA-49F5-8548-3DE287019A31}" dt="2022-12-08T10:51:30.209" v="13284" actId="790"/>
          <ac:spMkLst>
            <pc:docMk/>
            <pc:sldMk cId="2351809989" sldId="486"/>
            <ac:spMk id="6339" creationId="{5B573D69-F97F-42F6-A94C-D058C3945A08}"/>
          </ac:spMkLst>
        </pc:spChg>
        <pc:spChg chg="mod">
          <ac:chgData name="Kolakowski, Artur" userId="9c34c8cc-b1df-44f6-bea5-dcf7a54ee35f" providerId="ADAL" clId="{3840EB45-74CA-49F5-8548-3DE287019A31}" dt="2022-12-08T10:51:30.210" v="13285" actId="790"/>
          <ac:spMkLst>
            <pc:docMk/>
            <pc:sldMk cId="2351809989" sldId="486"/>
            <ac:spMk id="6340" creationId="{E12184DC-4147-4E91-9071-9D251EBDB198}"/>
          </ac:spMkLst>
        </pc:spChg>
        <pc:spChg chg="mod">
          <ac:chgData name="Kolakowski, Artur" userId="9c34c8cc-b1df-44f6-bea5-dcf7a54ee35f" providerId="ADAL" clId="{3840EB45-74CA-49F5-8548-3DE287019A31}" dt="2022-12-08T10:51:30.211" v="13286" actId="790"/>
          <ac:spMkLst>
            <pc:docMk/>
            <pc:sldMk cId="2351809989" sldId="486"/>
            <ac:spMk id="6341" creationId="{8CF4432B-5F07-45ED-8568-D69E4B6AE462}"/>
          </ac:spMkLst>
        </pc:spChg>
        <pc:spChg chg="mod">
          <ac:chgData name="Kolakowski, Artur" userId="9c34c8cc-b1df-44f6-bea5-dcf7a54ee35f" providerId="ADAL" clId="{3840EB45-74CA-49F5-8548-3DE287019A31}" dt="2022-12-08T10:51:30.212" v="13287" actId="790"/>
          <ac:spMkLst>
            <pc:docMk/>
            <pc:sldMk cId="2351809989" sldId="486"/>
            <ac:spMk id="6342" creationId="{4A69ED90-08F6-4C76-ACB6-54FFC0DD4A95}"/>
          </ac:spMkLst>
        </pc:spChg>
        <pc:spChg chg="mod">
          <ac:chgData name="Kolakowski, Artur" userId="9c34c8cc-b1df-44f6-bea5-dcf7a54ee35f" providerId="ADAL" clId="{3840EB45-74CA-49F5-8548-3DE287019A31}" dt="2022-12-08T10:51:30.213" v="13288" actId="790"/>
          <ac:spMkLst>
            <pc:docMk/>
            <pc:sldMk cId="2351809989" sldId="486"/>
            <ac:spMk id="6343" creationId="{ABDFF28F-E5F5-47BE-9333-E8B65AE85405}"/>
          </ac:spMkLst>
        </pc:spChg>
        <pc:spChg chg="mod">
          <ac:chgData name="Kolakowski, Artur" userId="9c34c8cc-b1df-44f6-bea5-dcf7a54ee35f" providerId="ADAL" clId="{3840EB45-74CA-49F5-8548-3DE287019A31}" dt="2022-12-08T10:51:30.215" v="13289" actId="790"/>
          <ac:spMkLst>
            <pc:docMk/>
            <pc:sldMk cId="2351809989" sldId="486"/>
            <ac:spMk id="6344" creationId="{F5A54715-B92A-4E28-B37E-4EE29FBD99DB}"/>
          </ac:spMkLst>
        </pc:spChg>
        <pc:spChg chg="mod">
          <ac:chgData name="Kolakowski, Artur" userId="9c34c8cc-b1df-44f6-bea5-dcf7a54ee35f" providerId="ADAL" clId="{3840EB45-74CA-49F5-8548-3DE287019A31}" dt="2022-12-08T10:51:30.217" v="13290" actId="790"/>
          <ac:spMkLst>
            <pc:docMk/>
            <pc:sldMk cId="2351809989" sldId="486"/>
            <ac:spMk id="6345" creationId="{96E8D994-0E69-47E5-9678-36990FCAF31C}"/>
          </ac:spMkLst>
        </pc:spChg>
        <pc:spChg chg="mod">
          <ac:chgData name="Kolakowski, Artur" userId="9c34c8cc-b1df-44f6-bea5-dcf7a54ee35f" providerId="ADAL" clId="{3840EB45-74CA-49F5-8548-3DE287019A31}" dt="2022-12-08T10:51:30.219" v="13291" actId="790"/>
          <ac:spMkLst>
            <pc:docMk/>
            <pc:sldMk cId="2351809989" sldId="486"/>
            <ac:spMk id="6346" creationId="{6C8474EE-E758-46D4-B01A-8BEB2B21F21B}"/>
          </ac:spMkLst>
        </pc:spChg>
        <pc:spChg chg="mod">
          <ac:chgData name="Kolakowski, Artur" userId="9c34c8cc-b1df-44f6-bea5-dcf7a54ee35f" providerId="ADAL" clId="{3840EB45-74CA-49F5-8548-3DE287019A31}" dt="2022-12-08T10:51:30.220" v="13292" actId="790"/>
          <ac:spMkLst>
            <pc:docMk/>
            <pc:sldMk cId="2351809989" sldId="486"/>
            <ac:spMk id="6347" creationId="{A926BC7B-2BDF-409A-BC26-642ED334330B}"/>
          </ac:spMkLst>
        </pc:spChg>
        <pc:spChg chg="mod">
          <ac:chgData name="Kolakowski, Artur" userId="9c34c8cc-b1df-44f6-bea5-dcf7a54ee35f" providerId="ADAL" clId="{3840EB45-74CA-49F5-8548-3DE287019A31}" dt="2022-12-08T10:51:30.221" v="13293" actId="790"/>
          <ac:spMkLst>
            <pc:docMk/>
            <pc:sldMk cId="2351809989" sldId="486"/>
            <ac:spMk id="6348" creationId="{51BD0905-31E8-4293-815C-1C06035E3B2F}"/>
          </ac:spMkLst>
        </pc:spChg>
        <pc:spChg chg="mod">
          <ac:chgData name="Kolakowski, Artur" userId="9c34c8cc-b1df-44f6-bea5-dcf7a54ee35f" providerId="ADAL" clId="{3840EB45-74CA-49F5-8548-3DE287019A31}" dt="2022-12-08T10:51:30.222" v="13294" actId="790"/>
          <ac:spMkLst>
            <pc:docMk/>
            <pc:sldMk cId="2351809989" sldId="486"/>
            <ac:spMk id="6349" creationId="{D94C518A-B894-48AF-ABE7-6B885383796F}"/>
          </ac:spMkLst>
        </pc:spChg>
        <pc:spChg chg="mod">
          <ac:chgData name="Kolakowski, Artur" userId="9c34c8cc-b1df-44f6-bea5-dcf7a54ee35f" providerId="ADAL" clId="{3840EB45-74CA-49F5-8548-3DE287019A31}" dt="2022-12-08T10:51:30.223" v="13295" actId="790"/>
          <ac:spMkLst>
            <pc:docMk/>
            <pc:sldMk cId="2351809989" sldId="486"/>
            <ac:spMk id="6350" creationId="{F7DE36DF-BB0F-4AFF-B812-E4C6BDDBE3A6}"/>
          </ac:spMkLst>
        </pc:spChg>
        <pc:spChg chg="mod">
          <ac:chgData name="Kolakowski, Artur" userId="9c34c8cc-b1df-44f6-bea5-dcf7a54ee35f" providerId="ADAL" clId="{3840EB45-74CA-49F5-8548-3DE287019A31}" dt="2022-12-08T10:51:30.224" v="13296" actId="790"/>
          <ac:spMkLst>
            <pc:docMk/>
            <pc:sldMk cId="2351809989" sldId="486"/>
            <ac:spMk id="6351" creationId="{8213E964-2AF0-432C-A85D-D61F64E134AA}"/>
          </ac:spMkLst>
        </pc:spChg>
        <pc:spChg chg="mod">
          <ac:chgData name="Kolakowski, Artur" userId="9c34c8cc-b1df-44f6-bea5-dcf7a54ee35f" providerId="ADAL" clId="{3840EB45-74CA-49F5-8548-3DE287019A31}" dt="2022-12-08T10:51:30.225" v="13297" actId="790"/>
          <ac:spMkLst>
            <pc:docMk/>
            <pc:sldMk cId="2351809989" sldId="486"/>
            <ac:spMk id="6352" creationId="{DFA76304-3C09-4933-B04D-9FE5109A35F3}"/>
          </ac:spMkLst>
        </pc:spChg>
        <pc:spChg chg="mod">
          <ac:chgData name="Kolakowski, Artur" userId="9c34c8cc-b1df-44f6-bea5-dcf7a54ee35f" providerId="ADAL" clId="{3840EB45-74CA-49F5-8548-3DE287019A31}" dt="2022-12-08T10:51:30.226" v="13298" actId="790"/>
          <ac:spMkLst>
            <pc:docMk/>
            <pc:sldMk cId="2351809989" sldId="486"/>
            <ac:spMk id="6353" creationId="{B2FD4699-1D85-4867-88DB-2AE4E851513E}"/>
          </ac:spMkLst>
        </pc:spChg>
        <pc:spChg chg="mod">
          <ac:chgData name="Kolakowski, Artur" userId="9c34c8cc-b1df-44f6-bea5-dcf7a54ee35f" providerId="ADAL" clId="{3840EB45-74CA-49F5-8548-3DE287019A31}" dt="2022-12-08T10:51:30.228" v="13299" actId="790"/>
          <ac:spMkLst>
            <pc:docMk/>
            <pc:sldMk cId="2351809989" sldId="486"/>
            <ac:spMk id="6354" creationId="{D6CCDDC1-03D7-4629-9006-D90520A38EBF}"/>
          </ac:spMkLst>
        </pc:spChg>
        <pc:spChg chg="mod">
          <ac:chgData name="Kolakowski, Artur" userId="9c34c8cc-b1df-44f6-bea5-dcf7a54ee35f" providerId="ADAL" clId="{3840EB45-74CA-49F5-8548-3DE287019A31}" dt="2022-12-08T10:51:30.229" v="13300" actId="790"/>
          <ac:spMkLst>
            <pc:docMk/>
            <pc:sldMk cId="2351809989" sldId="486"/>
            <ac:spMk id="6355" creationId="{053B1579-7931-4BB2-9A6F-240CB9F03950}"/>
          </ac:spMkLst>
        </pc:spChg>
        <pc:spChg chg="mod">
          <ac:chgData name="Kolakowski, Artur" userId="9c34c8cc-b1df-44f6-bea5-dcf7a54ee35f" providerId="ADAL" clId="{3840EB45-74CA-49F5-8548-3DE287019A31}" dt="2022-12-08T10:51:30.231" v="13301" actId="790"/>
          <ac:spMkLst>
            <pc:docMk/>
            <pc:sldMk cId="2351809989" sldId="486"/>
            <ac:spMk id="6356" creationId="{0974010E-70C0-49EA-B101-C6C1B90D6D32}"/>
          </ac:spMkLst>
        </pc:spChg>
        <pc:spChg chg="mod">
          <ac:chgData name="Kolakowski, Artur" userId="9c34c8cc-b1df-44f6-bea5-dcf7a54ee35f" providerId="ADAL" clId="{3840EB45-74CA-49F5-8548-3DE287019A31}" dt="2022-12-08T10:51:30.232" v="13302" actId="790"/>
          <ac:spMkLst>
            <pc:docMk/>
            <pc:sldMk cId="2351809989" sldId="486"/>
            <ac:spMk id="6357" creationId="{CDBE1BF3-0C80-4002-A0B5-61585952BF6E}"/>
          </ac:spMkLst>
        </pc:spChg>
        <pc:spChg chg="mod">
          <ac:chgData name="Kolakowski, Artur" userId="9c34c8cc-b1df-44f6-bea5-dcf7a54ee35f" providerId="ADAL" clId="{3840EB45-74CA-49F5-8548-3DE287019A31}" dt="2022-12-08T10:51:30.234" v="13303" actId="790"/>
          <ac:spMkLst>
            <pc:docMk/>
            <pc:sldMk cId="2351809989" sldId="486"/>
            <ac:spMk id="6358" creationId="{745C70A7-B6AC-49A3-93AB-C5BEFCF3C736}"/>
          </ac:spMkLst>
        </pc:spChg>
        <pc:spChg chg="mod">
          <ac:chgData name="Kolakowski, Artur" userId="9c34c8cc-b1df-44f6-bea5-dcf7a54ee35f" providerId="ADAL" clId="{3840EB45-74CA-49F5-8548-3DE287019A31}" dt="2022-12-08T10:51:30.235" v="13304" actId="790"/>
          <ac:spMkLst>
            <pc:docMk/>
            <pc:sldMk cId="2351809989" sldId="486"/>
            <ac:spMk id="6359" creationId="{9F70A98E-6463-4462-A002-A52153098D3A}"/>
          </ac:spMkLst>
        </pc:spChg>
        <pc:spChg chg="mod">
          <ac:chgData name="Kolakowski, Artur" userId="9c34c8cc-b1df-44f6-bea5-dcf7a54ee35f" providerId="ADAL" clId="{3840EB45-74CA-49F5-8548-3DE287019A31}" dt="2022-12-08T10:51:30.237" v="13305" actId="790"/>
          <ac:spMkLst>
            <pc:docMk/>
            <pc:sldMk cId="2351809989" sldId="486"/>
            <ac:spMk id="6360" creationId="{EFE8D495-FD85-413D-A0F2-F95150660821}"/>
          </ac:spMkLst>
        </pc:spChg>
        <pc:spChg chg="mod">
          <ac:chgData name="Kolakowski, Artur" userId="9c34c8cc-b1df-44f6-bea5-dcf7a54ee35f" providerId="ADAL" clId="{3840EB45-74CA-49F5-8548-3DE287019A31}" dt="2022-12-08T10:51:30.238" v="13306" actId="790"/>
          <ac:spMkLst>
            <pc:docMk/>
            <pc:sldMk cId="2351809989" sldId="486"/>
            <ac:spMk id="6361" creationId="{A31696E7-AED6-4D02-8951-E6C01DB3355D}"/>
          </ac:spMkLst>
        </pc:spChg>
        <pc:spChg chg="mod">
          <ac:chgData name="Kolakowski, Artur" userId="9c34c8cc-b1df-44f6-bea5-dcf7a54ee35f" providerId="ADAL" clId="{3840EB45-74CA-49F5-8548-3DE287019A31}" dt="2022-12-08T10:51:30.238" v="13307" actId="790"/>
          <ac:spMkLst>
            <pc:docMk/>
            <pc:sldMk cId="2351809989" sldId="486"/>
            <ac:spMk id="6362" creationId="{C6A8CABD-F1B5-48DE-A272-5CE42A6A6910}"/>
          </ac:spMkLst>
        </pc:spChg>
        <pc:spChg chg="mod">
          <ac:chgData name="Kolakowski, Artur" userId="9c34c8cc-b1df-44f6-bea5-dcf7a54ee35f" providerId="ADAL" clId="{3840EB45-74CA-49F5-8548-3DE287019A31}" dt="2022-12-08T10:51:30.241" v="13308" actId="790"/>
          <ac:spMkLst>
            <pc:docMk/>
            <pc:sldMk cId="2351809989" sldId="486"/>
            <ac:spMk id="6363" creationId="{5B99C204-E79B-4C9F-90CE-00954671360A}"/>
          </ac:spMkLst>
        </pc:spChg>
        <pc:spChg chg="mod">
          <ac:chgData name="Kolakowski, Artur" userId="9c34c8cc-b1df-44f6-bea5-dcf7a54ee35f" providerId="ADAL" clId="{3840EB45-74CA-49F5-8548-3DE287019A31}" dt="2022-12-08T10:51:30.242" v="13309" actId="790"/>
          <ac:spMkLst>
            <pc:docMk/>
            <pc:sldMk cId="2351809989" sldId="486"/>
            <ac:spMk id="6364" creationId="{2E40F542-93EB-4B58-8E72-0C846D35094E}"/>
          </ac:spMkLst>
        </pc:spChg>
        <pc:spChg chg="mod">
          <ac:chgData name="Kolakowski, Artur" userId="9c34c8cc-b1df-44f6-bea5-dcf7a54ee35f" providerId="ADAL" clId="{3840EB45-74CA-49F5-8548-3DE287019A31}" dt="2022-12-08T10:51:30.243" v="13310" actId="790"/>
          <ac:spMkLst>
            <pc:docMk/>
            <pc:sldMk cId="2351809989" sldId="486"/>
            <ac:spMk id="6365" creationId="{7D820395-9181-4021-B4A7-BA47CACC941C}"/>
          </ac:spMkLst>
        </pc:spChg>
        <pc:spChg chg="mod">
          <ac:chgData name="Kolakowski, Artur" userId="9c34c8cc-b1df-44f6-bea5-dcf7a54ee35f" providerId="ADAL" clId="{3840EB45-74CA-49F5-8548-3DE287019A31}" dt="2022-12-08T10:51:30.244" v="13311" actId="790"/>
          <ac:spMkLst>
            <pc:docMk/>
            <pc:sldMk cId="2351809989" sldId="486"/>
            <ac:spMk id="6366" creationId="{8342459E-0C6B-4666-A6E8-BBB3D9F2E3BD}"/>
          </ac:spMkLst>
        </pc:spChg>
        <pc:spChg chg="mod">
          <ac:chgData name="Kolakowski, Artur" userId="9c34c8cc-b1df-44f6-bea5-dcf7a54ee35f" providerId="ADAL" clId="{3840EB45-74CA-49F5-8548-3DE287019A31}" dt="2022-12-08T10:51:30.245" v="13312" actId="790"/>
          <ac:spMkLst>
            <pc:docMk/>
            <pc:sldMk cId="2351809989" sldId="486"/>
            <ac:spMk id="6367" creationId="{A8971D9C-349B-4396-85D3-E10930DE95F1}"/>
          </ac:spMkLst>
        </pc:spChg>
        <pc:spChg chg="mod">
          <ac:chgData name="Kolakowski, Artur" userId="9c34c8cc-b1df-44f6-bea5-dcf7a54ee35f" providerId="ADAL" clId="{3840EB45-74CA-49F5-8548-3DE287019A31}" dt="2022-12-08T10:51:30.246" v="13313" actId="790"/>
          <ac:spMkLst>
            <pc:docMk/>
            <pc:sldMk cId="2351809989" sldId="486"/>
            <ac:spMk id="6368" creationId="{586506B1-7CEC-4480-ADC6-C4FE023B8EB6}"/>
          </ac:spMkLst>
        </pc:spChg>
        <pc:spChg chg="mod">
          <ac:chgData name="Kolakowski, Artur" userId="9c34c8cc-b1df-44f6-bea5-dcf7a54ee35f" providerId="ADAL" clId="{3840EB45-74CA-49F5-8548-3DE287019A31}" dt="2022-12-08T10:51:30.246" v="13314" actId="790"/>
          <ac:spMkLst>
            <pc:docMk/>
            <pc:sldMk cId="2351809989" sldId="486"/>
            <ac:spMk id="6369" creationId="{FD983787-293A-4F5D-9866-A0C37306FF28}"/>
          </ac:spMkLst>
        </pc:spChg>
        <pc:spChg chg="mod">
          <ac:chgData name="Kolakowski, Artur" userId="9c34c8cc-b1df-44f6-bea5-dcf7a54ee35f" providerId="ADAL" clId="{3840EB45-74CA-49F5-8548-3DE287019A31}" dt="2022-12-08T10:51:30.248" v="13315" actId="790"/>
          <ac:spMkLst>
            <pc:docMk/>
            <pc:sldMk cId="2351809989" sldId="486"/>
            <ac:spMk id="6370" creationId="{7794FA2A-DD03-43CD-99C2-36AEDC084901}"/>
          </ac:spMkLst>
        </pc:spChg>
        <pc:spChg chg="mod">
          <ac:chgData name="Kolakowski, Artur" userId="9c34c8cc-b1df-44f6-bea5-dcf7a54ee35f" providerId="ADAL" clId="{3840EB45-74CA-49F5-8548-3DE287019A31}" dt="2022-12-08T10:51:30.249" v="13316" actId="790"/>
          <ac:spMkLst>
            <pc:docMk/>
            <pc:sldMk cId="2351809989" sldId="486"/>
            <ac:spMk id="6371" creationId="{7AEDD6B5-D4CF-493F-9F1E-E00F7C8EC9DC}"/>
          </ac:spMkLst>
        </pc:spChg>
        <pc:spChg chg="mod">
          <ac:chgData name="Kolakowski, Artur" userId="9c34c8cc-b1df-44f6-bea5-dcf7a54ee35f" providerId="ADAL" clId="{3840EB45-74CA-49F5-8548-3DE287019A31}" dt="2022-12-08T10:51:30.251" v="13317" actId="790"/>
          <ac:spMkLst>
            <pc:docMk/>
            <pc:sldMk cId="2351809989" sldId="486"/>
            <ac:spMk id="6372" creationId="{F6AE2F97-72D9-4F63-8CB4-073C64E65662}"/>
          </ac:spMkLst>
        </pc:spChg>
        <pc:spChg chg="mod">
          <ac:chgData name="Kolakowski, Artur" userId="9c34c8cc-b1df-44f6-bea5-dcf7a54ee35f" providerId="ADAL" clId="{3840EB45-74CA-49F5-8548-3DE287019A31}" dt="2022-12-08T10:51:30.252" v="13318" actId="790"/>
          <ac:spMkLst>
            <pc:docMk/>
            <pc:sldMk cId="2351809989" sldId="486"/>
            <ac:spMk id="6373" creationId="{C345BCAE-99A4-4B12-B492-BD1E213BB557}"/>
          </ac:spMkLst>
        </pc:spChg>
        <pc:spChg chg="mod">
          <ac:chgData name="Kolakowski, Artur" userId="9c34c8cc-b1df-44f6-bea5-dcf7a54ee35f" providerId="ADAL" clId="{3840EB45-74CA-49F5-8548-3DE287019A31}" dt="2022-12-08T10:51:30.254" v="13319" actId="790"/>
          <ac:spMkLst>
            <pc:docMk/>
            <pc:sldMk cId="2351809989" sldId="486"/>
            <ac:spMk id="6374" creationId="{273F0E15-560F-4E45-ACAA-91FE80795C1A}"/>
          </ac:spMkLst>
        </pc:spChg>
        <pc:spChg chg="mod">
          <ac:chgData name="Kolakowski, Artur" userId="9c34c8cc-b1df-44f6-bea5-dcf7a54ee35f" providerId="ADAL" clId="{3840EB45-74CA-49F5-8548-3DE287019A31}" dt="2022-12-08T10:51:30.255" v="13320" actId="790"/>
          <ac:spMkLst>
            <pc:docMk/>
            <pc:sldMk cId="2351809989" sldId="486"/>
            <ac:spMk id="6375" creationId="{B1CBDE98-67F3-4A6F-84A1-570FCACDE3CC}"/>
          </ac:spMkLst>
        </pc:spChg>
        <pc:spChg chg="mod">
          <ac:chgData name="Kolakowski, Artur" userId="9c34c8cc-b1df-44f6-bea5-dcf7a54ee35f" providerId="ADAL" clId="{3840EB45-74CA-49F5-8548-3DE287019A31}" dt="2022-12-08T10:51:30.256" v="13321" actId="790"/>
          <ac:spMkLst>
            <pc:docMk/>
            <pc:sldMk cId="2351809989" sldId="486"/>
            <ac:spMk id="6376" creationId="{99E3EF0E-A48B-4B88-B19C-411AD529F6FF}"/>
          </ac:spMkLst>
        </pc:spChg>
        <pc:spChg chg="mod">
          <ac:chgData name="Kolakowski, Artur" userId="9c34c8cc-b1df-44f6-bea5-dcf7a54ee35f" providerId="ADAL" clId="{3840EB45-74CA-49F5-8548-3DE287019A31}" dt="2022-12-08T10:51:30.258" v="13322" actId="790"/>
          <ac:spMkLst>
            <pc:docMk/>
            <pc:sldMk cId="2351809989" sldId="486"/>
            <ac:spMk id="6377" creationId="{A7CAB0E9-6764-44BC-8AFB-D457C53AC72D}"/>
          </ac:spMkLst>
        </pc:spChg>
        <pc:spChg chg="mod">
          <ac:chgData name="Kolakowski, Artur" userId="9c34c8cc-b1df-44f6-bea5-dcf7a54ee35f" providerId="ADAL" clId="{3840EB45-74CA-49F5-8548-3DE287019A31}" dt="2022-12-08T10:51:30.259" v="13323" actId="790"/>
          <ac:spMkLst>
            <pc:docMk/>
            <pc:sldMk cId="2351809989" sldId="486"/>
            <ac:spMk id="6378" creationId="{498D6463-BEFD-41D1-9E88-155999597368}"/>
          </ac:spMkLst>
        </pc:spChg>
        <pc:spChg chg="mod">
          <ac:chgData name="Kolakowski, Artur" userId="9c34c8cc-b1df-44f6-bea5-dcf7a54ee35f" providerId="ADAL" clId="{3840EB45-74CA-49F5-8548-3DE287019A31}" dt="2022-12-08T10:51:30.261" v="13324" actId="790"/>
          <ac:spMkLst>
            <pc:docMk/>
            <pc:sldMk cId="2351809989" sldId="486"/>
            <ac:spMk id="6379" creationId="{6C1E62A1-2041-4EE5-8932-49E591A60DC3}"/>
          </ac:spMkLst>
        </pc:spChg>
        <pc:spChg chg="mod">
          <ac:chgData name="Kolakowski, Artur" userId="9c34c8cc-b1df-44f6-bea5-dcf7a54ee35f" providerId="ADAL" clId="{3840EB45-74CA-49F5-8548-3DE287019A31}" dt="2022-12-08T10:51:30.262" v="13325" actId="790"/>
          <ac:spMkLst>
            <pc:docMk/>
            <pc:sldMk cId="2351809989" sldId="486"/>
            <ac:spMk id="6380" creationId="{DD62913B-B3D4-457B-B9A6-0CE4CCE2561D}"/>
          </ac:spMkLst>
        </pc:spChg>
        <pc:spChg chg="mod">
          <ac:chgData name="Kolakowski, Artur" userId="9c34c8cc-b1df-44f6-bea5-dcf7a54ee35f" providerId="ADAL" clId="{3840EB45-74CA-49F5-8548-3DE287019A31}" dt="2022-12-08T10:51:30.264" v="13326" actId="790"/>
          <ac:spMkLst>
            <pc:docMk/>
            <pc:sldMk cId="2351809989" sldId="486"/>
            <ac:spMk id="6381" creationId="{C7D9F7E8-A73A-4565-9C6F-B3BAF15794A0}"/>
          </ac:spMkLst>
        </pc:spChg>
        <pc:spChg chg="mod">
          <ac:chgData name="Kolakowski, Artur" userId="9c34c8cc-b1df-44f6-bea5-dcf7a54ee35f" providerId="ADAL" clId="{3840EB45-74CA-49F5-8548-3DE287019A31}" dt="2022-12-08T10:51:30.266" v="13327" actId="790"/>
          <ac:spMkLst>
            <pc:docMk/>
            <pc:sldMk cId="2351809989" sldId="486"/>
            <ac:spMk id="6382" creationId="{C0C4F09D-BA15-4F54-AF7B-A94905FA042C}"/>
          </ac:spMkLst>
        </pc:spChg>
        <pc:spChg chg="mod">
          <ac:chgData name="Kolakowski, Artur" userId="9c34c8cc-b1df-44f6-bea5-dcf7a54ee35f" providerId="ADAL" clId="{3840EB45-74CA-49F5-8548-3DE287019A31}" dt="2022-12-08T10:51:30.268" v="13328" actId="790"/>
          <ac:spMkLst>
            <pc:docMk/>
            <pc:sldMk cId="2351809989" sldId="486"/>
            <ac:spMk id="6383" creationId="{A7F1986F-800E-42C4-9A6A-A2F03E7F4154}"/>
          </ac:spMkLst>
        </pc:spChg>
        <pc:spChg chg="mod">
          <ac:chgData name="Kolakowski, Artur" userId="9c34c8cc-b1df-44f6-bea5-dcf7a54ee35f" providerId="ADAL" clId="{3840EB45-74CA-49F5-8548-3DE287019A31}" dt="2022-12-08T10:51:30.270" v="13329" actId="790"/>
          <ac:spMkLst>
            <pc:docMk/>
            <pc:sldMk cId="2351809989" sldId="486"/>
            <ac:spMk id="6384" creationId="{E80742A7-BCB1-4DFB-B976-6FE695179F97}"/>
          </ac:spMkLst>
        </pc:spChg>
        <pc:spChg chg="mod">
          <ac:chgData name="Kolakowski, Artur" userId="9c34c8cc-b1df-44f6-bea5-dcf7a54ee35f" providerId="ADAL" clId="{3840EB45-74CA-49F5-8548-3DE287019A31}" dt="2022-12-08T10:51:30.271" v="13330" actId="790"/>
          <ac:spMkLst>
            <pc:docMk/>
            <pc:sldMk cId="2351809989" sldId="486"/>
            <ac:spMk id="6385" creationId="{0D7768F1-D2B6-47FB-AF29-80769889BD99}"/>
          </ac:spMkLst>
        </pc:spChg>
        <pc:spChg chg="mod">
          <ac:chgData name="Kolakowski, Artur" userId="9c34c8cc-b1df-44f6-bea5-dcf7a54ee35f" providerId="ADAL" clId="{3840EB45-74CA-49F5-8548-3DE287019A31}" dt="2022-12-08T10:51:30.274" v="13331" actId="790"/>
          <ac:spMkLst>
            <pc:docMk/>
            <pc:sldMk cId="2351809989" sldId="486"/>
            <ac:spMk id="6386" creationId="{D97F1359-0BCC-42F9-A75F-6425F92D8011}"/>
          </ac:spMkLst>
        </pc:spChg>
        <pc:spChg chg="mod">
          <ac:chgData name="Kolakowski, Artur" userId="9c34c8cc-b1df-44f6-bea5-dcf7a54ee35f" providerId="ADAL" clId="{3840EB45-74CA-49F5-8548-3DE287019A31}" dt="2022-12-08T10:51:30.275" v="13332" actId="790"/>
          <ac:spMkLst>
            <pc:docMk/>
            <pc:sldMk cId="2351809989" sldId="486"/>
            <ac:spMk id="6387" creationId="{44D74BEC-BD3B-41FB-95E8-AA33C4123429}"/>
          </ac:spMkLst>
        </pc:spChg>
        <pc:spChg chg="mod">
          <ac:chgData name="Kolakowski, Artur" userId="9c34c8cc-b1df-44f6-bea5-dcf7a54ee35f" providerId="ADAL" clId="{3840EB45-74CA-49F5-8548-3DE287019A31}" dt="2022-12-08T10:51:52.885" v="17432" actId="790"/>
          <ac:spMkLst>
            <pc:docMk/>
            <pc:sldMk cId="2351809989" sldId="486"/>
            <ac:spMk id="6396" creationId="{8AFD8A73-D6E7-466D-8D84-ADBEB073249D}"/>
          </ac:spMkLst>
        </pc:spChg>
        <pc:spChg chg="mod">
          <ac:chgData name="Kolakowski, Artur" userId="9c34c8cc-b1df-44f6-bea5-dcf7a54ee35f" providerId="ADAL" clId="{3840EB45-74CA-49F5-8548-3DE287019A31}" dt="2022-12-08T10:51:52.891" v="17433" actId="790"/>
          <ac:spMkLst>
            <pc:docMk/>
            <pc:sldMk cId="2351809989" sldId="486"/>
            <ac:spMk id="6397" creationId="{74470ABF-482A-4464-9B16-C3D6894A5654}"/>
          </ac:spMkLst>
        </pc:spChg>
        <pc:spChg chg="mod">
          <ac:chgData name="Kolakowski, Artur" userId="9c34c8cc-b1df-44f6-bea5-dcf7a54ee35f" providerId="ADAL" clId="{3840EB45-74CA-49F5-8548-3DE287019A31}" dt="2022-12-08T10:51:52.896" v="17434" actId="790"/>
          <ac:spMkLst>
            <pc:docMk/>
            <pc:sldMk cId="2351809989" sldId="486"/>
            <ac:spMk id="6398" creationId="{8359C68E-9D46-4691-AFC5-ED13AA66E976}"/>
          </ac:spMkLst>
        </pc:spChg>
        <pc:spChg chg="mod">
          <ac:chgData name="Kolakowski, Artur" userId="9c34c8cc-b1df-44f6-bea5-dcf7a54ee35f" providerId="ADAL" clId="{3840EB45-74CA-49F5-8548-3DE287019A31}" dt="2022-12-08T10:51:52.901" v="17435" actId="790"/>
          <ac:spMkLst>
            <pc:docMk/>
            <pc:sldMk cId="2351809989" sldId="486"/>
            <ac:spMk id="6399" creationId="{EF0A1C25-530E-4AAC-A9DA-08BA033B3120}"/>
          </ac:spMkLst>
        </pc:spChg>
        <pc:spChg chg="mod">
          <ac:chgData name="Kolakowski, Artur" userId="9c34c8cc-b1df-44f6-bea5-dcf7a54ee35f" providerId="ADAL" clId="{3840EB45-74CA-49F5-8548-3DE287019A31}" dt="2022-12-08T10:51:52.906" v="17436" actId="790"/>
          <ac:spMkLst>
            <pc:docMk/>
            <pc:sldMk cId="2351809989" sldId="486"/>
            <ac:spMk id="6400" creationId="{553E7DDF-A392-47CA-8011-1C9E9F05ECDB}"/>
          </ac:spMkLst>
        </pc:spChg>
        <pc:spChg chg="mod">
          <ac:chgData name="Kolakowski, Artur" userId="9c34c8cc-b1df-44f6-bea5-dcf7a54ee35f" providerId="ADAL" clId="{3840EB45-74CA-49F5-8548-3DE287019A31}" dt="2022-12-08T10:51:52.912" v="17437" actId="790"/>
          <ac:spMkLst>
            <pc:docMk/>
            <pc:sldMk cId="2351809989" sldId="486"/>
            <ac:spMk id="6401" creationId="{B29B9009-B8F7-4ACF-9988-532E035EAE3B}"/>
          </ac:spMkLst>
        </pc:spChg>
        <pc:spChg chg="mod">
          <ac:chgData name="Kolakowski, Artur" userId="9c34c8cc-b1df-44f6-bea5-dcf7a54ee35f" providerId="ADAL" clId="{3840EB45-74CA-49F5-8548-3DE287019A31}" dt="2022-12-08T10:51:52.918" v="17438" actId="790"/>
          <ac:spMkLst>
            <pc:docMk/>
            <pc:sldMk cId="2351809989" sldId="486"/>
            <ac:spMk id="6402" creationId="{28166D8F-B1DC-4931-B45C-7396742B8EE4}"/>
          </ac:spMkLst>
        </pc:spChg>
        <pc:spChg chg="mod">
          <ac:chgData name="Kolakowski, Artur" userId="9c34c8cc-b1df-44f6-bea5-dcf7a54ee35f" providerId="ADAL" clId="{3840EB45-74CA-49F5-8548-3DE287019A31}" dt="2022-12-08T10:51:52.923" v="17439" actId="790"/>
          <ac:spMkLst>
            <pc:docMk/>
            <pc:sldMk cId="2351809989" sldId="486"/>
            <ac:spMk id="6403" creationId="{1B7FCFC1-F339-44CB-A94B-CBACA6F7DB30}"/>
          </ac:spMkLst>
        </pc:spChg>
        <pc:spChg chg="mod">
          <ac:chgData name="Kolakowski, Artur" userId="9c34c8cc-b1df-44f6-bea5-dcf7a54ee35f" providerId="ADAL" clId="{3840EB45-74CA-49F5-8548-3DE287019A31}" dt="2022-12-08T10:51:52.928" v="17440" actId="790"/>
          <ac:spMkLst>
            <pc:docMk/>
            <pc:sldMk cId="2351809989" sldId="486"/>
            <ac:spMk id="6404" creationId="{286761F1-D617-476F-819D-C99AF77911B7}"/>
          </ac:spMkLst>
        </pc:spChg>
        <pc:spChg chg="mod">
          <ac:chgData name="Kolakowski, Artur" userId="9c34c8cc-b1df-44f6-bea5-dcf7a54ee35f" providerId="ADAL" clId="{3840EB45-74CA-49F5-8548-3DE287019A31}" dt="2022-12-08T10:51:52.932" v="17441" actId="790"/>
          <ac:spMkLst>
            <pc:docMk/>
            <pc:sldMk cId="2351809989" sldId="486"/>
            <ac:spMk id="6405" creationId="{43566306-25A2-412F-A1EF-F9FEEE372C61}"/>
          </ac:spMkLst>
        </pc:spChg>
        <pc:spChg chg="mod">
          <ac:chgData name="Kolakowski, Artur" userId="9c34c8cc-b1df-44f6-bea5-dcf7a54ee35f" providerId="ADAL" clId="{3840EB45-74CA-49F5-8548-3DE287019A31}" dt="2022-12-08T10:51:52.936" v="17442" actId="790"/>
          <ac:spMkLst>
            <pc:docMk/>
            <pc:sldMk cId="2351809989" sldId="486"/>
            <ac:spMk id="6406" creationId="{BDF1B533-2655-465C-BBE7-9A50A762DEDB}"/>
          </ac:spMkLst>
        </pc:spChg>
        <pc:spChg chg="mod">
          <ac:chgData name="Kolakowski, Artur" userId="9c34c8cc-b1df-44f6-bea5-dcf7a54ee35f" providerId="ADAL" clId="{3840EB45-74CA-49F5-8548-3DE287019A31}" dt="2022-12-08T10:51:52.943" v="17443" actId="790"/>
          <ac:spMkLst>
            <pc:docMk/>
            <pc:sldMk cId="2351809989" sldId="486"/>
            <ac:spMk id="6407" creationId="{522334E3-BE61-482C-AF3A-B38D813206E5}"/>
          </ac:spMkLst>
        </pc:spChg>
        <pc:spChg chg="mod">
          <ac:chgData name="Kolakowski, Artur" userId="9c34c8cc-b1df-44f6-bea5-dcf7a54ee35f" providerId="ADAL" clId="{3840EB45-74CA-49F5-8548-3DE287019A31}" dt="2022-12-08T10:51:52.948" v="17444" actId="790"/>
          <ac:spMkLst>
            <pc:docMk/>
            <pc:sldMk cId="2351809989" sldId="486"/>
            <ac:spMk id="6408" creationId="{46A68752-31B3-4BBA-8AF0-4AAF180C8A1E}"/>
          </ac:spMkLst>
        </pc:spChg>
        <pc:spChg chg="mod">
          <ac:chgData name="Kolakowski, Artur" userId="9c34c8cc-b1df-44f6-bea5-dcf7a54ee35f" providerId="ADAL" clId="{3840EB45-74CA-49F5-8548-3DE287019A31}" dt="2022-12-08T10:51:52.953" v="17445" actId="790"/>
          <ac:spMkLst>
            <pc:docMk/>
            <pc:sldMk cId="2351809989" sldId="486"/>
            <ac:spMk id="6409" creationId="{93102EB8-1A45-44B1-928F-5AA2F99FFF4A}"/>
          </ac:spMkLst>
        </pc:spChg>
        <pc:spChg chg="mod">
          <ac:chgData name="Kolakowski, Artur" userId="9c34c8cc-b1df-44f6-bea5-dcf7a54ee35f" providerId="ADAL" clId="{3840EB45-74CA-49F5-8548-3DE287019A31}" dt="2022-12-08T10:51:52.959" v="17446" actId="790"/>
          <ac:spMkLst>
            <pc:docMk/>
            <pc:sldMk cId="2351809989" sldId="486"/>
            <ac:spMk id="6410" creationId="{EF54188C-0D8D-44F2-8DCC-382476784DBB}"/>
          </ac:spMkLst>
        </pc:spChg>
        <pc:spChg chg="mod">
          <ac:chgData name="Kolakowski, Artur" userId="9c34c8cc-b1df-44f6-bea5-dcf7a54ee35f" providerId="ADAL" clId="{3840EB45-74CA-49F5-8548-3DE287019A31}" dt="2022-12-08T10:51:52.963" v="17447" actId="790"/>
          <ac:spMkLst>
            <pc:docMk/>
            <pc:sldMk cId="2351809989" sldId="486"/>
            <ac:spMk id="6411" creationId="{5EF6B426-DCCE-4C9D-9F34-0ACB62445A18}"/>
          </ac:spMkLst>
        </pc:spChg>
        <pc:spChg chg="mod">
          <ac:chgData name="Kolakowski, Artur" userId="9c34c8cc-b1df-44f6-bea5-dcf7a54ee35f" providerId="ADAL" clId="{3840EB45-74CA-49F5-8548-3DE287019A31}" dt="2022-12-08T10:51:52.969" v="17448" actId="790"/>
          <ac:spMkLst>
            <pc:docMk/>
            <pc:sldMk cId="2351809989" sldId="486"/>
            <ac:spMk id="6412" creationId="{D737A129-1BDF-4AFB-89D7-A467A9510AE4}"/>
          </ac:spMkLst>
        </pc:spChg>
        <pc:spChg chg="mod">
          <ac:chgData name="Kolakowski, Artur" userId="9c34c8cc-b1df-44f6-bea5-dcf7a54ee35f" providerId="ADAL" clId="{3840EB45-74CA-49F5-8548-3DE287019A31}" dt="2022-12-08T10:51:52.974" v="17449" actId="790"/>
          <ac:spMkLst>
            <pc:docMk/>
            <pc:sldMk cId="2351809989" sldId="486"/>
            <ac:spMk id="6413" creationId="{D1AF29A3-A279-47DE-A628-8A3959442B1A}"/>
          </ac:spMkLst>
        </pc:spChg>
        <pc:spChg chg="mod">
          <ac:chgData name="Kolakowski, Artur" userId="9c34c8cc-b1df-44f6-bea5-dcf7a54ee35f" providerId="ADAL" clId="{3840EB45-74CA-49F5-8548-3DE287019A31}" dt="2022-12-08T10:51:52.979" v="17450" actId="790"/>
          <ac:spMkLst>
            <pc:docMk/>
            <pc:sldMk cId="2351809989" sldId="486"/>
            <ac:spMk id="6414" creationId="{396BB1DE-1B7A-494D-BCEF-5494DC9B0007}"/>
          </ac:spMkLst>
        </pc:spChg>
        <pc:spChg chg="mod">
          <ac:chgData name="Kolakowski, Artur" userId="9c34c8cc-b1df-44f6-bea5-dcf7a54ee35f" providerId="ADAL" clId="{3840EB45-74CA-49F5-8548-3DE287019A31}" dt="2022-12-08T10:51:52.984" v="17451" actId="790"/>
          <ac:spMkLst>
            <pc:docMk/>
            <pc:sldMk cId="2351809989" sldId="486"/>
            <ac:spMk id="6415" creationId="{0A98975B-651A-4554-AF3A-5357F3319BD6}"/>
          </ac:spMkLst>
        </pc:spChg>
        <pc:spChg chg="mod">
          <ac:chgData name="Kolakowski, Artur" userId="9c34c8cc-b1df-44f6-bea5-dcf7a54ee35f" providerId="ADAL" clId="{3840EB45-74CA-49F5-8548-3DE287019A31}" dt="2022-12-08T10:51:52.990" v="17452" actId="790"/>
          <ac:spMkLst>
            <pc:docMk/>
            <pc:sldMk cId="2351809989" sldId="486"/>
            <ac:spMk id="6416" creationId="{C6E93164-5F5A-45F3-B23C-56AA81D3C4DF}"/>
          </ac:spMkLst>
        </pc:spChg>
        <pc:spChg chg="mod">
          <ac:chgData name="Kolakowski, Artur" userId="9c34c8cc-b1df-44f6-bea5-dcf7a54ee35f" providerId="ADAL" clId="{3840EB45-74CA-49F5-8548-3DE287019A31}" dt="2022-12-08T10:51:52.995" v="17453" actId="790"/>
          <ac:spMkLst>
            <pc:docMk/>
            <pc:sldMk cId="2351809989" sldId="486"/>
            <ac:spMk id="6417" creationId="{D4829917-75FA-4AA6-AB46-9A9E20765969}"/>
          </ac:spMkLst>
        </pc:spChg>
        <pc:spChg chg="mod">
          <ac:chgData name="Kolakowski, Artur" userId="9c34c8cc-b1df-44f6-bea5-dcf7a54ee35f" providerId="ADAL" clId="{3840EB45-74CA-49F5-8548-3DE287019A31}" dt="2022-12-08T10:51:53" v="17454" actId="790"/>
          <ac:spMkLst>
            <pc:docMk/>
            <pc:sldMk cId="2351809989" sldId="486"/>
            <ac:spMk id="6418" creationId="{3D732D70-AE8F-42EB-830F-58803B4437B9}"/>
          </ac:spMkLst>
        </pc:spChg>
        <pc:spChg chg="mod">
          <ac:chgData name="Kolakowski, Artur" userId="9c34c8cc-b1df-44f6-bea5-dcf7a54ee35f" providerId="ADAL" clId="{3840EB45-74CA-49F5-8548-3DE287019A31}" dt="2022-12-08T10:51:53.005" v="17455" actId="790"/>
          <ac:spMkLst>
            <pc:docMk/>
            <pc:sldMk cId="2351809989" sldId="486"/>
            <ac:spMk id="6419" creationId="{323770F3-9B12-4D28-BF76-2EDB57E891E8}"/>
          </ac:spMkLst>
        </pc:spChg>
        <pc:spChg chg="mod">
          <ac:chgData name="Kolakowski, Artur" userId="9c34c8cc-b1df-44f6-bea5-dcf7a54ee35f" providerId="ADAL" clId="{3840EB45-74CA-49F5-8548-3DE287019A31}" dt="2022-12-08T10:51:53.011" v="17456" actId="790"/>
          <ac:spMkLst>
            <pc:docMk/>
            <pc:sldMk cId="2351809989" sldId="486"/>
            <ac:spMk id="6420" creationId="{1B77A1C6-EC4F-406A-9C1D-6B3FC513E38C}"/>
          </ac:spMkLst>
        </pc:spChg>
        <pc:spChg chg="mod">
          <ac:chgData name="Kolakowski, Artur" userId="9c34c8cc-b1df-44f6-bea5-dcf7a54ee35f" providerId="ADAL" clId="{3840EB45-74CA-49F5-8548-3DE287019A31}" dt="2022-12-08T10:51:53.016" v="17457" actId="790"/>
          <ac:spMkLst>
            <pc:docMk/>
            <pc:sldMk cId="2351809989" sldId="486"/>
            <ac:spMk id="6421" creationId="{D46865DA-9E05-4446-A285-DE8B744EFF0B}"/>
          </ac:spMkLst>
        </pc:spChg>
        <pc:spChg chg="mod">
          <ac:chgData name="Kolakowski, Artur" userId="9c34c8cc-b1df-44f6-bea5-dcf7a54ee35f" providerId="ADAL" clId="{3840EB45-74CA-49F5-8548-3DE287019A31}" dt="2022-12-08T10:51:53.022" v="17458" actId="790"/>
          <ac:spMkLst>
            <pc:docMk/>
            <pc:sldMk cId="2351809989" sldId="486"/>
            <ac:spMk id="6422" creationId="{5B7AB44C-F729-464F-A1E2-E1B36B9BF064}"/>
          </ac:spMkLst>
        </pc:spChg>
        <pc:spChg chg="mod">
          <ac:chgData name="Kolakowski, Artur" userId="9c34c8cc-b1df-44f6-bea5-dcf7a54ee35f" providerId="ADAL" clId="{3840EB45-74CA-49F5-8548-3DE287019A31}" dt="2022-12-08T10:51:53.027" v="17459" actId="790"/>
          <ac:spMkLst>
            <pc:docMk/>
            <pc:sldMk cId="2351809989" sldId="486"/>
            <ac:spMk id="6423" creationId="{D5D41885-CDA8-48C5-A9A6-274A82B86B7F}"/>
          </ac:spMkLst>
        </pc:spChg>
        <pc:spChg chg="mod">
          <ac:chgData name="Kolakowski, Artur" userId="9c34c8cc-b1df-44f6-bea5-dcf7a54ee35f" providerId="ADAL" clId="{3840EB45-74CA-49F5-8548-3DE287019A31}" dt="2022-12-08T10:51:53.032" v="17460" actId="790"/>
          <ac:spMkLst>
            <pc:docMk/>
            <pc:sldMk cId="2351809989" sldId="486"/>
            <ac:spMk id="6424" creationId="{9F93FC02-42FE-4722-B971-4805AA395357}"/>
          </ac:spMkLst>
        </pc:spChg>
        <pc:spChg chg="mod">
          <ac:chgData name="Kolakowski, Artur" userId="9c34c8cc-b1df-44f6-bea5-dcf7a54ee35f" providerId="ADAL" clId="{3840EB45-74CA-49F5-8548-3DE287019A31}" dt="2022-12-08T10:51:53.039" v="17461" actId="790"/>
          <ac:spMkLst>
            <pc:docMk/>
            <pc:sldMk cId="2351809989" sldId="486"/>
            <ac:spMk id="6425" creationId="{2A6065E4-F72A-4AE0-9369-BD34425C6CA6}"/>
          </ac:spMkLst>
        </pc:spChg>
        <pc:spChg chg="mod">
          <ac:chgData name="Kolakowski, Artur" userId="9c34c8cc-b1df-44f6-bea5-dcf7a54ee35f" providerId="ADAL" clId="{3840EB45-74CA-49F5-8548-3DE287019A31}" dt="2022-12-08T10:51:53.044" v="17462" actId="790"/>
          <ac:spMkLst>
            <pc:docMk/>
            <pc:sldMk cId="2351809989" sldId="486"/>
            <ac:spMk id="6426" creationId="{8E780852-F774-46AC-AA83-3A4E5ADE4F0B}"/>
          </ac:spMkLst>
        </pc:spChg>
        <pc:spChg chg="mod">
          <ac:chgData name="Kolakowski, Artur" userId="9c34c8cc-b1df-44f6-bea5-dcf7a54ee35f" providerId="ADAL" clId="{3840EB45-74CA-49F5-8548-3DE287019A31}" dt="2022-12-08T10:51:53.049" v="17463" actId="790"/>
          <ac:spMkLst>
            <pc:docMk/>
            <pc:sldMk cId="2351809989" sldId="486"/>
            <ac:spMk id="6427" creationId="{FB472D19-E478-4A7E-9F8D-D43F63157E4D}"/>
          </ac:spMkLst>
        </pc:spChg>
        <pc:spChg chg="mod">
          <ac:chgData name="Kolakowski, Artur" userId="9c34c8cc-b1df-44f6-bea5-dcf7a54ee35f" providerId="ADAL" clId="{3840EB45-74CA-49F5-8548-3DE287019A31}" dt="2022-12-08T10:51:53.054" v="17464" actId="790"/>
          <ac:spMkLst>
            <pc:docMk/>
            <pc:sldMk cId="2351809989" sldId="486"/>
            <ac:spMk id="6428" creationId="{BBFC9A1E-9040-4355-ABB7-8085EB4463F5}"/>
          </ac:spMkLst>
        </pc:spChg>
        <pc:spChg chg="mod">
          <ac:chgData name="Kolakowski, Artur" userId="9c34c8cc-b1df-44f6-bea5-dcf7a54ee35f" providerId="ADAL" clId="{3840EB45-74CA-49F5-8548-3DE287019A31}" dt="2022-12-08T10:51:53.060" v="17465" actId="790"/>
          <ac:spMkLst>
            <pc:docMk/>
            <pc:sldMk cId="2351809989" sldId="486"/>
            <ac:spMk id="6429" creationId="{FCF81A46-A8A4-4535-BC74-F00BAE4D2A59}"/>
          </ac:spMkLst>
        </pc:spChg>
        <pc:spChg chg="mod">
          <ac:chgData name="Kolakowski, Artur" userId="9c34c8cc-b1df-44f6-bea5-dcf7a54ee35f" providerId="ADAL" clId="{3840EB45-74CA-49F5-8548-3DE287019A31}" dt="2022-12-08T10:51:53.066" v="17466" actId="790"/>
          <ac:spMkLst>
            <pc:docMk/>
            <pc:sldMk cId="2351809989" sldId="486"/>
            <ac:spMk id="6430" creationId="{1031EA07-27FF-4B13-AAA1-A81CD64E1D05}"/>
          </ac:spMkLst>
        </pc:spChg>
        <pc:spChg chg="mod">
          <ac:chgData name="Kolakowski, Artur" userId="9c34c8cc-b1df-44f6-bea5-dcf7a54ee35f" providerId="ADAL" clId="{3840EB45-74CA-49F5-8548-3DE287019A31}" dt="2022-12-08T10:51:53.071" v="17467" actId="790"/>
          <ac:spMkLst>
            <pc:docMk/>
            <pc:sldMk cId="2351809989" sldId="486"/>
            <ac:spMk id="6431" creationId="{A0773537-2E2D-4530-8486-4F74D8477D42}"/>
          </ac:spMkLst>
        </pc:spChg>
        <pc:spChg chg="mod">
          <ac:chgData name="Kolakowski, Artur" userId="9c34c8cc-b1df-44f6-bea5-dcf7a54ee35f" providerId="ADAL" clId="{3840EB45-74CA-49F5-8548-3DE287019A31}" dt="2022-12-08T10:51:53.077" v="17468" actId="790"/>
          <ac:spMkLst>
            <pc:docMk/>
            <pc:sldMk cId="2351809989" sldId="486"/>
            <ac:spMk id="6432" creationId="{E4033B96-15BF-42C0-9E8B-24F63EFD633B}"/>
          </ac:spMkLst>
        </pc:spChg>
        <pc:spChg chg="mod">
          <ac:chgData name="Kolakowski, Artur" userId="9c34c8cc-b1df-44f6-bea5-dcf7a54ee35f" providerId="ADAL" clId="{3840EB45-74CA-49F5-8548-3DE287019A31}" dt="2022-12-08T10:51:53.083" v="17469" actId="790"/>
          <ac:spMkLst>
            <pc:docMk/>
            <pc:sldMk cId="2351809989" sldId="486"/>
            <ac:spMk id="6433" creationId="{24A6D352-8A4A-482D-9C8C-D8C45F450578}"/>
          </ac:spMkLst>
        </pc:spChg>
        <pc:spChg chg="mod">
          <ac:chgData name="Kolakowski, Artur" userId="9c34c8cc-b1df-44f6-bea5-dcf7a54ee35f" providerId="ADAL" clId="{3840EB45-74CA-49F5-8548-3DE287019A31}" dt="2022-12-08T10:51:53.088" v="17470" actId="790"/>
          <ac:spMkLst>
            <pc:docMk/>
            <pc:sldMk cId="2351809989" sldId="486"/>
            <ac:spMk id="6434" creationId="{8D30F857-5328-4E59-A893-D00E928EB37C}"/>
          </ac:spMkLst>
        </pc:spChg>
        <pc:spChg chg="mod">
          <ac:chgData name="Kolakowski, Artur" userId="9c34c8cc-b1df-44f6-bea5-dcf7a54ee35f" providerId="ADAL" clId="{3840EB45-74CA-49F5-8548-3DE287019A31}" dt="2022-12-08T10:51:53.093" v="17471" actId="790"/>
          <ac:spMkLst>
            <pc:docMk/>
            <pc:sldMk cId="2351809989" sldId="486"/>
            <ac:spMk id="6435" creationId="{C1FC0848-531A-442A-934B-8D59E6E55351}"/>
          </ac:spMkLst>
        </pc:spChg>
        <pc:spChg chg="mod">
          <ac:chgData name="Kolakowski, Artur" userId="9c34c8cc-b1df-44f6-bea5-dcf7a54ee35f" providerId="ADAL" clId="{3840EB45-74CA-49F5-8548-3DE287019A31}" dt="2022-12-08T10:51:53.099" v="17472" actId="790"/>
          <ac:spMkLst>
            <pc:docMk/>
            <pc:sldMk cId="2351809989" sldId="486"/>
            <ac:spMk id="6436" creationId="{D833D609-A44F-4F43-824D-2C3F874B7F6D}"/>
          </ac:spMkLst>
        </pc:spChg>
        <pc:spChg chg="mod">
          <ac:chgData name="Kolakowski, Artur" userId="9c34c8cc-b1df-44f6-bea5-dcf7a54ee35f" providerId="ADAL" clId="{3840EB45-74CA-49F5-8548-3DE287019A31}" dt="2022-12-08T10:51:53.104" v="17473" actId="790"/>
          <ac:spMkLst>
            <pc:docMk/>
            <pc:sldMk cId="2351809989" sldId="486"/>
            <ac:spMk id="6437" creationId="{14840340-A686-4962-ADE6-E8BA6AB73A99}"/>
          </ac:spMkLst>
        </pc:spChg>
        <pc:spChg chg="mod">
          <ac:chgData name="Kolakowski, Artur" userId="9c34c8cc-b1df-44f6-bea5-dcf7a54ee35f" providerId="ADAL" clId="{3840EB45-74CA-49F5-8548-3DE287019A31}" dt="2022-12-08T10:51:53.110" v="17474" actId="790"/>
          <ac:spMkLst>
            <pc:docMk/>
            <pc:sldMk cId="2351809989" sldId="486"/>
            <ac:spMk id="6438" creationId="{9E1A50F8-2F45-4F40-B9D3-00D31EEA8065}"/>
          </ac:spMkLst>
        </pc:spChg>
        <pc:spChg chg="mod">
          <ac:chgData name="Kolakowski, Artur" userId="9c34c8cc-b1df-44f6-bea5-dcf7a54ee35f" providerId="ADAL" clId="{3840EB45-74CA-49F5-8548-3DE287019A31}" dt="2022-12-08T10:51:53.115" v="17475" actId="790"/>
          <ac:spMkLst>
            <pc:docMk/>
            <pc:sldMk cId="2351809989" sldId="486"/>
            <ac:spMk id="6439" creationId="{11DDBBBB-A576-495B-BEAE-1A4E168033D6}"/>
          </ac:spMkLst>
        </pc:spChg>
        <pc:spChg chg="mod">
          <ac:chgData name="Kolakowski, Artur" userId="9c34c8cc-b1df-44f6-bea5-dcf7a54ee35f" providerId="ADAL" clId="{3840EB45-74CA-49F5-8548-3DE287019A31}" dt="2022-12-08T10:51:53.120" v="17476" actId="790"/>
          <ac:spMkLst>
            <pc:docMk/>
            <pc:sldMk cId="2351809989" sldId="486"/>
            <ac:spMk id="6440" creationId="{AA21C8D4-4B3B-464E-84BD-8937A62C0CC7}"/>
          </ac:spMkLst>
        </pc:spChg>
        <pc:spChg chg="mod">
          <ac:chgData name="Kolakowski, Artur" userId="9c34c8cc-b1df-44f6-bea5-dcf7a54ee35f" providerId="ADAL" clId="{3840EB45-74CA-49F5-8548-3DE287019A31}" dt="2022-12-08T10:51:53.126" v="17477" actId="790"/>
          <ac:spMkLst>
            <pc:docMk/>
            <pc:sldMk cId="2351809989" sldId="486"/>
            <ac:spMk id="6441" creationId="{EFF5DDB5-F109-4200-B174-2FB512982398}"/>
          </ac:spMkLst>
        </pc:spChg>
        <pc:spChg chg="mod">
          <ac:chgData name="Kolakowski, Artur" userId="9c34c8cc-b1df-44f6-bea5-dcf7a54ee35f" providerId="ADAL" clId="{3840EB45-74CA-49F5-8548-3DE287019A31}" dt="2022-12-08T10:51:53.131" v="17478" actId="790"/>
          <ac:spMkLst>
            <pc:docMk/>
            <pc:sldMk cId="2351809989" sldId="486"/>
            <ac:spMk id="6442" creationId="{11C83204-3B42-4CC6-8C7A-7F8BC7D94D86}"/>
          </ac:spMkLst>
        </pc:spChg>
        <pc:spChg chg="mod">
          <ac:chgData name="Kolakowski, Artur" userId="9c34c8cc-b1df-44f6-bea5-dcf7a54ee35f" providerId="ADAL" clId="{3840EB45-74CA-49F5-8548-3DE287019A31}" dt="2022-12-08T10:51:53.136" v="17479" actId="790"/>
          <ac:spMkLst>
            <pc:docMk/>
            <pc:sldMk cId="2351809989" sldId="486"/>
            <ac:spMk id="6443" creationId="{0FE7E1BA-9226-4F65-9FDF-98FD5C1C71DA}"/>
          </ac:spMkLst>
        </pc:spChg>
        <pc:spChg chg="mod">
          <ac:chgData name="Kolakowski, Artur" userId="9c34c8cc-b1df-44f6-bea5-dcf7a54ee35f" providerId="ADAL" clId="{3840EB45-74CA-49F5-8548-3DE287019A31}" dt="2022-12-08T10:51:53.144" v="17480" actId="790"/>
          <ac:spMkLst>
            <pc:docMk/>
            <pc:sldMk cId="2351809989" sldId="486"/>
            <ac:spMk id="6444" creationId="{5BD48AF6-EE01-4A9A-AF48-B25A55171F23}"/>
          </ac:spMkLst>
        </pc:spChg>
        <pc:spChg chg="mod">
          <ac:chgData name="Kolakowski, Artur" userId="9c34c8cc-b1df-44f6-bea5-dcf7a54ee35f" providerId="ADAL" clId="{3840EB45-74CA-49F5-8548-3DE287019A31}" dt="2022-12-08T10:51:53.149" v="17481" actId="790"/>
          <ac:spMkLst>
            <pc:docMk/>
            <pc:sldMk cId="2351809989" sldId="486"/>
            <ac:spMk id="6445" creationId="{035E307A-3FEE-41CD-B7D9-AAE196A05977}"/>
          </ac:spMkLst>
        </pc:spChg>
        <pc:spChg chg="mod">
          <ac:chgData name="Kolakowski, Artur" userId="9c34c8cc-b1df-44f6-bea5-dcf7a54ee35f" providerId="ADAL" clId="{3840EB45-74CA-49F5-8548-3DE287019A31}" dt="2022-12-08T10:51:53.154" v="17482" actId="790"/>
          <ac:spMkLst>
            <pc:docMk/>
            <pc:sldMk cId="2351809989" sldId="486"/>
            <ac:spMk id="6446" creationId="{664CC835-F428-4D06-A219-9A772B5EC78B}"/>
          </ac:spMkLst>
        </pc:spChg>
        <pc:spChg chg="mod">
          <ac:chgData name="Kolakowski, Artur" userId="9c34c8cc-b1df-44f6-bea5-dcf7a54ee35f" providerId="ADAL" clId="{3840EB45-74CA-49F5-8548-3DE287019A31}" dt="2022-12-08T10:51:53.162" v="17483" actId="790"/>
          <ac:spMkLst>
            <pc:docMk/>
            <pc:sldMk cId="2351809989" sldId="486"/>
            <ac:spMk id="6447" creationId="{78DA5C66-B3B3-4F63-9BA0-4161F53A5C3E}"/>
          </ac:spMkLst>
        </pc:spChg>
        <pc:spChg chg="mod">
          <ac:chgData name="Kolakowski, Artur" userId="9c34c8cc-b1df-44f6-bea5-dcf7a54ee35f" providerId="ADAL" clId="{3840EB45-74CA-49F5-8548-3DE287019A31}" dt="2022-12-08T10:51:53.167" v="17484" actId="790"/>
          <ac:spMkLst>
            <pc:docMk/>
            <pc:sldMk cId="2351809989" sldId="486"/>
            <ac:spMk id="6448" creationId="{B2A1788B-6D2B-4119-B86A-9D27E9D33606}"/>
          </ac:spMkLst>
        </pc:spChg>
        <pc:spChg chg="mod">
          <ac:chgData name="Kolakowski, Artur" userId="9c34c8cc-b1df-44f6-bea5-dcf7a54ee35f" providerId="ADAL" clId="{3840EB45-74CA-49F5-8548-3DE287019A31}" dt="2022-12-08T10:51:53.173" v="17485" actId="790"/>
          <ac:spMkLst>
            <pc:docMk/>
            <pc:sldMk cId="2351809989" sldId="486"/>
            <ac:spMk id="6449" creationId="{F45EA90D-4E30-426C-BE08-AD99C4F4C60E}"/>
          </ac:spMkLst>
        </pc:spChg>
        <pc:spChg chg="mod">
          <ac:chgData name="Kolakowski, Artur" userId="9c34c8cc-b1df-44f6-bea5-dcf7a54ee35f" providerId="ADAL" clId="{3840EB45-74CA-49F5-8548-3DE287019A31}" dt="2022-12-08T10:51:53.178" v="17486" actId="790"/>
          <ac:spMkLst>
            <pc:docMk/>
            <pc:sldMk cId="2351809989" sldId="486"/>
            <ac:spMk id="6450" creationId="{477AA1DE-A808-447C-BE1B-0E3BF9A81169}"/>
          </ac:spMkLst>
        </pc:spChg>
        <pc:spChg chg="mod">
          <ac:chgData name="Kolakowski, Artur" userId="9c34c8cc-b1df-44f6-bea5-dcf7a54ee35f" providerId="ADAL" clId="{3840EB45-74CA-49F5-8548-3DE287019A31}" dt="2022-12-08T10:51:53.183" v="17487" actId="790"/>
          <ac:spMkLst>
            <pc:docMk/>
            <pc:sldMk cId="2351809989" sldId="486"/>
            <ac:spMk id="6451" creationId="{95C4C598-8C30-4133-A482-343B0AE190AF}"/>
          </ac:spMkLst>
        </pc:spChg>
        <pc:spChg chg="mod">
          <ac:chgData name="Kolakowski, Artur" userId="9c34c8cc-b1df-44f6-bea5-dcf7a54ee35f" providerId="ADAL" clId="{3840EB45-74CA-49F5-8548-3DE287019A31}" dt="2022-12-08T10:51:53.189" v="17488" actId="790"/>
          <ac:spMkLst>
            <pc:docMk/>
            <pc:sldMk cId="2351809989" sldId="486"/>
            <ac:spMk id="6452" creationId="{5C98581C-1617-4FEA-B316-03DBDA837900}"/>
          </ac:spMkLst>
        </pc:spChg>
        <pc:spChg chg="mod">
          <ac:chgData name="Kolakowski, Artur" userId="9c34c8cc-b1df-44f6-bea5-dcf7a54ee35f" providerId="ADAL" clId="{3840EB45-74CA-49F5-8548-3DE287019A31}" dt="2022-12-08T10:51:53.195" v="17489" actId="790"/>
          <ac:spMkLst>
            <pc:docMk/>
            <pc:sldMk cId="2351809989" sldId="486"/>
            <ac:spMk id="6453" creationId="{84A6936E-F2F0-4123-BAB9-57973E136D41}"/>
          </ac:spMkLst>
        </pc:spChg>
        <pc:spChg chg="mod">
          <ac:chgData name="Kolakowski, Artur" userId="9c34c8cc-b1df-44f6-bea5-dcf7a54ee35f" providerId="ADAL" clId="{3840EB45-74CA-49F5-8548-3DE287019A31}" dt="2022-12-08T10:51:53.200" v="17490" actId="790"/>
          <ac:spMkLst>
            <pc:docMk/>
            <pc:sldMk cId="2351809989" sldId="486"/>
            <ac:spMk id="6454" creationId="{EC0A9D71-200D-4006-A838-4C6CDF116AF7}"/>
          </ac:spMkLst>
        </pc:spChg>
        <pc:spChg chg="mod">
          <ac:chgData name="Kolakowski, Artur" userId="9c34c8cc-b1df-44f6-bea5-dcf7a54ee35f" providerId="ADAL" clId="{3840EB45-74CA-49F5-8548-3DE287019A31}" dt="2022-12-08T10:51:53.205" v="17491" actId="790"/>
          <ac:spMkLst>
            <pc:docMk/>
            <pc:sldMk cId="2351809989" sldId="486"/>
            <ac:spMk id="6455" creationId="{F6030F24-A685-418F-995C-7F91368BD435}"/>
          </ac:spMkLst>
        </pc:spChg>
        <pc:spChg chg="mod">
          <ac:chgData name="Kolakowski, Artur" userId="9c34c8cc-b1df-44f6-bea5-dcf7a54ee35f" providerId="ADAL" clId="{3840EB45-74CA-49F5-8548-3DE287019A31}" dt="2022-12-08T10:51:53.210" v="17492" actId="790"/>
          <ac:spMkLst>
            <pc:docMk/>
            <pc:sldMk cId="2351809989" sldId="486"/>
            <ac:spMk id="6456" creationId="{1E472FC3-2900-46CC-AA0A-A0859FBC59FB}"/>
          </ac:spMkLst>
        </pc:spChg>
        <pc:spChg chg="mod">
          <ac:chgData name="Kolakowski, Artur" userId="9c34c8cc-b1df-44f6-bea5-dcf7a54ee35f" providerId="ADAL" clId="{3840EB45-74CA-49F5-8548-3DE287019A31}" dt="2022-12-08T10:51:53.216" v="17493" actId="790"/>
          <ac:spMkLst>
            <pc:docMk/>
            <pc:sldMk cId="2351809989" sldId="486"/>
            <ac:spMk id="6457" creationId="{B92D2F9A-4858-436D-A298-54791B680D2F}"/>
          </ac:spMkLst>
        </pc:spChg>
        <pc:spChg chg="mod">
          <ac:chgData name="Kolakowski, Artur" userId="9c34c8cc-b1df-44f6-bea5-dcf7a54ee35f" providerId="ADAL" clId="{3840EB45-74CA-49F5-8548-3DE287019A31}" dt="2022-12-08T10:51:53.222" v="17494" actId="790"/>
          <ac:spMkLst>
            <pc:docMk/>
            <pc:sldMk cId="2351809989" sldId="486"/>
            <ac:spMk id="6458" creationId="{AA80B9BB-270A-4CC3-8567-8AA5FB7CFD83}"/>
          </ac:spMkLst>
        </pc:spChg>
        <pc:spChg chg="mod">
          <ac:chgData name="Kolakowski, Artur" userId="9c34c8cc-b1df-44f6-bea5-dcf7a54ee35f" providerId="ADAL" clId="{3840EB45-74CA-49F5-8548-3DE287019A31}" dt="2022-12-08T10:51:53.227" v="17495" actId="790"/>
          <ac:spMkLst>
            <pc:docMk/>
            <pc:sldMk cId="2351809989" sldId="486"/>
            <ac:spMk id="6459" creationId="{41CB018E-1D89-4363-9849-F92CC6F5F7AD}"/>
          </ac:spMkLst>
        </pc:spChg>
        <pc:spChg chg="mod">
          <ac:chgData name="Kolakowski, Artur" userId="9c34c8cc-b1df-44f6-bea5-dcf7a54ee35f" providerId="ADAL" clId="{3840EB45-74CA-49F5-8548-3DE287019A31}" dt="2022-12-08T10:51:53.232" v="17496" actId="790"/>
          <ac:spMkLst>
            <pc:docMk/>
            <pc:sldMk cId="2351809989" sldId="486"/>
            <ac:spMk id="6460" creationId="{195FED88-7428-4920-AC8A-E1DE88DBDA8F}"/>
          </ac:spMkLst>
        </pc:spChg>
        <pc:spChg chg="mod">
          <ac:chgData name="Kolakowski, Artur" userId="9c34c8cc-b1df-44f6-bea5-dcf7a54ee35f" providerId="ADAL" clId="{3840EB45-74CA-49F5-8548-3DE287019A31}" dt="2022-12-08T10:51:53.238" v="17497" actId="790"/>
          <ac:spMkLst>
            <pc:docMk/>
            <pc:sldMk cId="2351809989" sldId="486"/>
            <ac:spMk id="6461" creationId="{F1A9462C-DE89-4AF9-9B86-7369A98FAB1F}"/>
          </ac:spMkLst>
        </pc:spChg>
        <pc:spChg chg="mod">
          <ac:chgData name="Kolakowski, Artur" userId="9c34c8cc-b1df-44f6-bea5-dcf7a54ee35f" providerId="ADAL" clId="{3840EB45-74CA-49F5-8548-3DE287019A31}" dt="2022-12-08T10:51:53.243" v="17498" actId="790"/>
          <ac:spMkLst>
            <pc:docMk/>
            <pc:sldMk cId="2351809989" sldId="486"/>
            <ac:spMk id="6462" creationId="{07BA956F-777E-4C5E-A1A5-34F82D9FD594}"/>
          </ac:spMkLst>
        </pc:spChg>
        <pc:spChg chg="mod">
          <ac:chgData name="Kolakowski, Artur" userId="9c34c8cc-b1df-44f6-bea5-dcf7a54ee35f" providerId="ADAL" clId="{3840EB45-74CA-49F5-8548-3DE287019A31}" dt="2022-12-08T10:51:53.249" v="17499" actId="790"/>
          <ac:spMkLst>
            <pc:docMk/>
            <pc:sldMk cId="2351809989" sldId="486"/>
            <ac:spMk id="6463" creationId="{FDFB7E1A-8553-4008-98CC-86B4396A1DBA}"/>
          </ac:spMkLst>
        </pc:spChg>
        <pc:spChg chg="mod">
          <ac:chgData name="Kolakowski, Artur" userId="9c34c8cc-b1df-44f6-bea5-dcf7a54ee35f" providerId="ADAL" clId="{3840EB45-74CA-49F5-8548-3DE287019A31}" dt="2022-12-08T10:51:53.254" v="17500" actId="790"/>
          <ac:spMkLst>
            <pc:docMk/>
            <pc:sldMk cId="2351809989" sldId="486"/>
            <ac:spMk id="6464" creationId="{AA5E90C6-A8E9-4CD5-82C1-954C4AE5E866}"/>
          </ac:spMkLst>
        </pc:spChg>
        <pc:spChg chg="mod">
          <ac:chgData name="Kolakowski, Artur" userId="9c34c8cc-b1df-44f6-bea5-dcf7a54ee35f" providerId="ADAL" clId="{3840EB45-74CA-49F5-8548-3DE287019A31}" dt="2022-12-08T10:51:53.259" v="17501" actId="790"/>
          <ac:spMkLst>
            <pc:docMk/>
            <pc:sldMk cId="2351809989" sldId="486"/>
            <ac:spMk id="6465" creationId="{86F990DF-6259-401E-97AA-EFB6A714FB98}"/>
          </ac:spMkLst>
        </pc:spChg>
        <pc:spChg chg="mod">
          <ac:chgData name="Kolakowski, Artur" userId="9c34c8cc-b1df-44f6-bea5-dcf7a54ee35f" providerId="ADAL" clId="{3840EB45-74CA-49F5-8548-3DE287019A31}" dt="2022-12-08T10:51:53.265" v="17502" actId="790"/>
          <ac:spMkLst>
            <pc:docMk/>
            <pc:sldMk cId="2351809989" sldId="486"/>
            <ac:spMk id="6466" creationId="{78D09147-E1A3-41A5-97B1-946D0D4A54BB}"/>
          </ac:spMkLst>
        </pc:spChg>
        <pc:spChg chg="mod">
          <ac:chgData name="Kolakowski, Artur" userId="9c34c8cc-b1df-44f6-bea5-dcf7a54ee35f" providerId="ADAL" clId="{3840EB45-74CA-49F5-8548-3DE287019A31}" dt="2022-12-08T10:51:53.271" v="17503" actId="790"/>
          <ac:spMkLst>
            <pc:docMk/>
            <pc:sldMk cId="2351809989" sldId="486"/>
            <ac:spMk id="6467" creationId="{1F5AB2C7-4088-406C-A50E-D3F19E525448}"/>
          </ac:spMkLst>
        </pc:spChg>
        <pc:spChg chg="mod">
          <ac:chgData name="Kolakowski, Artur" userId="9c34c8cc-b1df-44f6-bea5-dcf7a54ee35f" providerId="ADAL" clId="{3840EB45-74CA-49F5-8548-3DE287019A31}" dt="2022-12-08T10:51:53.278" v="17504" actId="790"/>
          <ac:spMkLst>
            <pc:docMk/>
            <pc:sldMk cId="2351809989" sldId="486"/>
            <ac:spMk id="6468" creationId="{C580ACA5-8907-48BF-82B6-77836677319F}"/>
          </ac:spMkLst>
        </pc:spChg>
        <pc:spChg chg="mod">
          <ac:chgData name="Kolakowski, Artur" userId="9c34c8cc-b1df-44f6-bea5-dcf7a54ee35f" providerId="ADAL" clId="{3840EB45-74CA-49F5-8548-3DE287019A31}" dt="2022-12-08T10:51:53.283" v="17505" actId="790"/>
          <ac:spMkLst>
            <pc:docMk/>
            <pc:sldMk cId="2351809989" sldId="486"/>
            <ac:spMk id="6469" creationId="{D6F599B0-A976-4464-84E3-30555D98E9F7}"/>
          </ac:spMkLst>
        </pc:spChg>
        <pc:spChg chg="mod">
          <ac:chgData name="Kolakowski, Artur" userId="9c34c8cc-b1df-44f6-bea5-dcf7a54ee35f" providerId="ADAL" clId="{3840EB45-74CA-49F5-8548-3DE287019A31}" dt="2022-12-08T10:51:53.288" v="17506" actId="790"/>
          <ac:spMkLst>
            <pc:docMk/>
            <pc:sldMk cId="2351809989" sldId="486"/>
            <ac:spMk id="6470" creationId="{22DD7687-7482-4CCE-A2CC-1248508E7124}"/>
          </ac:spMkLst>
        </pc:spChg>
        <pc:spChg chg="mod">
          <ac:chgData name="Kolakowski, Artur" userId="9c34c8cc-b1df-44f6-bea5-dcf7a54ee35f" providerId="ADAL" clId="{3840EB45-74CA-49F5-8548-3DE287019A31}" dt="2022-12-08T10:51:53.294" v="17507" actId="790"/>
          <ac:spMkLst>
            <pc:docMk/>
            <pc:sldMk cId="2351809989" sldId="486"/>
            <ac:spMk id="6471" creationId="{A68C7293-8CB2-4C2B-9A92-132E1ED28A90}"/>
          </ac:spMkLst>
        </pc:spChg>
        <pc:spChg chg="mod">
          <ac:chgData name="Kolakowski, Artur" userId="9c34c8cc-b1df-44f6-bea5-dcf7a54ee35f" providerId="ADAL" clId="{3840EB45-74CA-49F5-8548-3DE287019A31}" dt="2022-12-08T10:51:53.301" v="17508" actId="790"/>
          <ac:spMkLst>
            <pc:docMk/>
            <pc:sldMk cId="2351809989" sldId="486"/>
            <ac:spMk id="6472" creationId="{D5937730-2AEF-456C-9013-CE57E61A4550}"/>
          </ac:spMkLst>
        </pc:spChg>
        <pc:spChg chg="mod">
          <ac:chgData name="Kolakowski, Artur" userId="9c34c8cc-b1df-44f6-bea5-dcf7a54ee35f" providerId="ADAL" clId="{3840EB45-74CA-49F5-8548-3DE287019A31}" dt="2022-12-08T10:51:53.307" v="17509" actId="790"/>
          <ac:spMkLst>
            <pc:docMk/>
            <pc:sldMk cId="2351809989" sldId="486"/>
            <ac:spMk id="6473" creationId="{92771E8C-3367-41C7-A807-8BB8FFBD6103}"/>
          </ac:spMkLst>
        </pc:spChg>
        <pc:spChg chg="mod">
          <ac:chgData name="Kolakowski, Artur" userId="9c34c8cc-b1df-44f6-bea5-dcf7a54ee35f" providerId="ADAL" clId="{3840EB45-74CA-49F5-8548-3DE287019A31}" dt="2022-12-08T10:51:53.313" v="17510" actId="790"/>
          <ac:spMkLst>
            <pc:docMk/>
            <pc:sldMk cId="2351809989" sldId="486"/>
            <ac:spMk id="6474" creationId="{51209F62-6B79-405E-8CAC-1C7463327227}"/>
          </ac:spMkLst>
        </pc:spChg>
        <pc:spChg chg="mod">
          <ac:chgData name="Kolakowski, Artur" userId="9c34c8cc-b1df-44f6-bea5-dcf7a54ee35f" providerId="ADAL" clId="{3840EB45-74CA-49F5-8548-3DE287019A31}" dt="2022-12-08T10:51:53.319" v="17511" actId="790"/>
          <ac:spMkLst>
            <pc:docMk/>
            <pc:sldMk cId="2351809989" sldId="486"/>
            <ac:spMk id="6475" creationId="{5E90D74F-AEE7-4A6D-8028-8BF69BF8789A}"/>
          </ac:spMkLst>
        </pc:spChg>
        <pc:spChg chg="mod">
          <ac:chgData name="Kolakowski, Artur" userId="9c34c8cc-b1df-44f6-bea5-dcf7a54ee35f" providerId="ADAL" clId="{3840EB45-74CA-49F5-8548-3DE287019A31}" dt="2022-12-08T10:51:53.326" v="17512" actId="790"/>
          <ac:spMkLst>
            <pc:docMk/>
            <pc:sldMk cId="2351809989" sldId="486"/>
            <ac:spMk id="6476" creationId="{BC4FA8C1-B717-4E27-B23A-92632F1EE6D3}"/>
          </ac:spMkLst>
        </pc:spChg>
        <pc:spChg chg="mod">
          <ac:chgData name="Kolakowski, Artur" userId="9c34c8cc-b1df-44f6-bea5-dcf7a54ee35f" providerId="ADAL" clId="{3840EB45-74CA-49F5-8548-3DE287019A31}" dt="2022-12-08T10:51:53.333" v="17513" actId="790"/>
          <ac:spMkLst>
            <pc:docMk/>
            <pc:sldMk cId="2351809989" sldId="486"/>
            <ac:spMk id="6477" creationId="{5767C1A5-4CE5-4493-ADFF-53021D5B44C7}"/>
          </ac:spMkLst>
        </pc:spChg>
        <pc:spChg chg="mod">
          <ac:chgData name="Kolakowski, Artur" userId="9c34c8cc-b1df-44f6-bea5-dcf7a54ee35f" providerId="ADAL" clId="{3840EB45-74CA-49F5-8548-3DE287019A31}" dt="2022-12-08T10:51:53.342" v="17514" actId="790"/>
          <ac:spMkLst>
            <pc:docMk/>
            <pc:sldMk cId="2351809989" sldId="486"/>
            <ac:spMk id="6478" creationId="{9892838E-B9A2-4828-9250-56B23D82058C}"/>
          </ac:spMkLst>
        </pc:spChg>
        <pc:spChg chg="mod">
          <ac:chgData name="Kolakowski, Artur" userId="9c34c8cc-b1df-44f6-bea5-dcf7a54ee35f" providerId="ADAL" clId="{3840EB45-74CA-49F5-8548-3DE287019A31}" dt="2022-12-08T10:51:53.350" v="17515" actId="790"/>
          <ac:spMkLst>
            <pc:docMk/>
            <pc:sldMk cId="2351809989" sldId="486"/>
            <ac:spMk id="6479" creationId="{7541F233-6963-42DA-93E4-654AFCE2AC85}"/>
          </ac:spMkLst>
        </pc:spChg>
        <pc:spChg chg="mod">
          <ac:chgData name="Kolakowski, Artur" userId="9c34c8cc-b1df-44f6-bea5-dcf7a54ee35f" providerId="ADAL" clId="{3840EB45-74CA-49F5-8548-3DE287019A31}" dt="2022-12-08T10:51:53.355" v="17516" actId="790"/>
          <ac:spMkLst>
            <pc:docMk/>
            <pc:sldMk cId="2351809989" sldId="486"/>
            <ac:spMk id="6480" creationId="{061E7F08-D43C-487F-BA3F-BE9F3E1A3CDC}"/>
          </ac:spMkLst>
        </pc:spChg>
        <pc:spChg chg="mod">
          <ac:chgData name="Kolakowski, Artur" userId="9c34c8cc-b1df-44f6-bea5-dcf7a54ee35f" providerId="ADAL" clId="{3840EB45-74CA-49F5-8548-3DE287019A31}" dt="2022-12-08T10:51:53.361" v="17517" actId="790"/>
          <ac:spMkLst>
            <pc:docMk/>
            <pc:sldMk cId="2351809989" sldId="486"/>
            <ac:spMk id="6481" creationId="{31C8E9C9-8414-4C0B-ADD4-33CDF08C72C6}"/>
          </ac:spMkLst>
        </pc:spChg>
        <pc:spChg chg="mod">
          <ac:chgData name="Kolakowski, Artur" userId="9c34c8cc-b1df-44f6-bea5-dcf7a54ee35f" providerId="ADAL" clId="{3840EB45-74CA-49F5-8548-3DE287019A31}" dt="2022-12-08T10:51:53.367" v="17518" actId="790"/>
          <ac:spMkLst>
            <pc:docMk/>
            <pc:sldMk cId="2351809989" sldId="486"/>
            <ac:spMk id="6482" creationId="{32BB18BE-2B91-4015-A087-32D950D770E4}"/>
          </ac:spMkLst>
        </pc:spChg>
        <pc:spChg chg="mod">
          <ac:chgData name="Kolakowski, Artur" userId="9c34c8cc-b1df-44f6-bea5-dcf7a54ee35f" providerId="ADAL" clId="{3840EB45-74CA-49F5-8548-3DE287019A31}" dt="2022-12-08T10:51:53.373" v="17519" actId="790"/>
          <ac:spMkLst>
            <pc:docMk/>
            <pc:sldMk cId="2351809989" sldId="486"/>
            <ac:spMk id="6483" creationId="{FE715FDA-B5BB-415F-B372-24BA8AF8262D}"/>
          </ac:spMkLst>
        </pc:spChg>
        <pc:spChg chg="mod">
          <ac:chgData name="Kolakowski, Artur" userId="9c34c8cc-b1df-44f6-bea5-dcf7a54ee35f" providerId="ADAL" clId="{3840EB45-74CA-49F5-8548-3DE287019A31}" dt="2022-12-08T10:51:53.378" v="17520" actId="790"/>
          <ac:spMkLst>
            <pc:docMk/>
            <pc:sldMk cId="2351809989" sldId="486"/>
            <ac:spMk id="6484" creationId="{BFB2628E-25A6-4A7D-8F63-8D64D7D1A419}"/>
          </ac:spMkLst>
        </pc:spChg>
        <pc:spChg chg="mod">
          <ac:chgData name="Kolakowski, Artur" userId="9c34c8cc-b1df-44f6-bea5-dcf7a54ee35f" providerId="ADAL" clId="{3840EB45-74CA-49F5-8548-3DE287019A31}" dt="2022-12-08T10:51:53.383" v="17521" actId="790"/>
          <ac:spMkLst>
            <pc:docMk/>
            <pc:sldMk cId="2351809989" sldId="486"/>
            <ac:spMk id="6485" creationId="{A654DABE-1695-4A3F-AFAC-1FC974D1991E}"/>
          </ac:spMkLst>
        </pc:spChg>
        <pc:spChg chg="mod">
          <ac:chgData name="Kolakowski, Artur" userId="9c34c8cc-b1df-44f6-bea5-dcf7a54ee35f" providerId="ADAL" clId="{3840EB45-74CA-49F5-8548-3DE287019A31}" dt="2022-12-08T10:51:53.390" v="17522" actId="790"/>
          <ac:spMkLst>
            <pc:docMk/>
            <pc:sldMk cId="2351809989" sldId="486"/>
            <ac:spMk id="6486" creationId="{719E3AD8-9A7F-426C-86B9-C26546206F21}"/>
          </ac:spMkLst>
        </pc:spChg>
        <pc:spChg chg="mod">
          <ac:chgData name="Kolakowski, Artur" userId="9c34c8cc-b1df-44f6-bea5-dcf7a54ee35f" providerId="ADAL" clId="{3840EB45-74CA-49F5-8548-3DE287019A31}" dt="2022-12-08T10:51:53.395" v="17523" actId="790"/>
          <ac:spMkLst>
            <pc:docMk/>
            <pc:sldMk cId="2351809989" sldId="486"/>
            <ac:spMk id="6487" creationId="{4C1E9B6D-9970-4BD9-AF80-B68AE0F350C8}"/>
          </ac:spMkLst>
        </pc:spChg>
        <pc:spChg chg="mod">
          <ac:chgData name="Kolakowski, Artur" userId="9c34c8cc-b1df-44f6-bea5-dcf7a54ee35f" providerId="ADAL" clId="{3840EB45-74CA-49F5-8548-3DE287019A31}" dt="2022-12-08T10:51:53.399" v="17524" actId="790"/>
          <ac:spMkLst>
            <pc:docMk/>
            <pc:sldMk cId="2351809989" sldId="486"/>
            <ac:spMk id="6488" creationId="{041584A1-E888-435D-8466-B4ED2D0CF690}"/>
          </ac:spMkLst>
        </pc:spChg>
        <pc:spChg chg="mod">
          <ac:chgData name="Kolakowski, Artur" userId="9c34c8cc-b1df-44f6-bea5-dcf7a54ee35f" providerId="ADAL" clId="{3840EB45-74CA-49F5-8548-3DE287019A31}" dt="2022-12-08T10:51:53.405" v="17525" actId="790"/>
          <ac:spMkLst>
            <pc:docMk/>
            <pc:sldMk cId="2351809989" sldId="486"/>
            <ac:spMk id="6489" creationId="{FB138039-0BD5-4632-934C-11D5E4684BDD}"/>
          </ac:spMkLst>
        </pc:spChg>
        <pc:spChg chg="mod">
          <ac:chgData name="Kolakowski, Artur" userId="9c34c8cc-b1df-44f6-bea5-dcf7a54ee35f" providerId="ADAL" clId="{3840EB45-74CA-49F5-8548-3DE287019A31}" dt="2022-12-08T10:51:53.411" v="17526" actId="790"/>
          <ac:spMkLst>
            <pc:docMk/>
            <pc:sldMk cId="2351809989" sldId="486"/>
            <ac:spMk id="6490" creationId="{04357A4F-ED4A-4CCA-AB17-8520EBB5B8D5}"/>
          </ac:spMkLst>
        </pc:spChg>
        <pc:spChg chg="mod">
          <ac:chgData name="Kolakowski, Artur" userId="9c34c8cc-b1df-44f6-bea5-dcf7a54ee35f" providerId="ADAL" clId="{3840EB45-74CA-49F5-8548-3DE287019A31}" dt="2022-12-08T10:51:53.417" v="17527" actId="790"/>
          <ac:spMkLst>
            <pc:docMk/>
            <pc:sldMk cId="2351809989" sldId="486"/>
            <ac:spMk id="6491" creationId="{933172A7-8B47-46C0-9F90-C3A8A2C404C9}"/>
          </ac:spMkLst>
        </pc:spChg>
        <pc:spChg chg="mod">
          <ac:chgData name="Kolakowski, Artur" userId="9c34c8cc-b1df-44f6-bea5-dcf7a54ee35f" providerId="ADAL" clId="{3840EB45-74CA-49F5-8548-3DE287019A31}" dt="2022-12-08T10:51:53.423" v="17528" actId="790"/>
          <ac:spMkLst>
            <pc:docMk/>
            <pc:sldMk cId="2351809989" sldId="486"/>
            <ac:spMk id="6492" creationId="{FDB427AC-9564-4D60-8BBE-00AE2D595787}"/>
          </ac:spMkLst>
        </pc:spChg>
        <pc:spChg chg="mod">
          <ac:chgData name="Kolakowski, Artur" userId="9c34c8cc-b1df-44f6-bea5-dcf7a54ee35f" providerId="ADAL" clId="{3840EB45-74CA-49F5-8548-3DE287019A31}" dt="2022-12-08T10:51:53.429" v="17529" actId="790"/>
          <ac:spMkLst>
            <pc:docMk/>
            <pc:sldMk cId="2351809989" sldId="486"/>
            <ac:spMk id="6493" creationId="{8B6EDCF7-ACC5-4CFA-8CAA-EF4FBB6FCC8E}"/>
          </ac:spMkLst>
        </pc:spChg>
        <pc:spChg chg="mod">
          <ac:chgData name="Kolakowski, Artur" userId="9c34c8cc-b1df-44f6-bea5-dcf7a54ee35f" providerId="ADAL" clId="{3840EB45-74CA-49F5-8548-3DE287019A31}" dt="2022-12-08T10:51:53.434" v="17530" actId="790"/>
          <ac:spMkLst>
            <pc:docMk/>
            <pc:sldMk cId="2351809989" sldId="486"/>
            <ac:spMk id="6494" creationId="{8E5D77EB-F424-4E6C-A3C6-D16719B91E9B}"/>
          </ac:spMkLst>
        </pc:spChg>
        <pc:spChg chg="mod">
          <ac:chgData name="Kolakowski, Artur" userId="9c34c8cc-b1df-44f6-bea5-dcf7a54ee35f" providerId="ADAL" clId="{3840EB45-74CA-49F5-8548-3DE287019A31}" dt="2022-12-08T10:51:53.439" v="17531" actId="790"/>
          <ac:spMkLst>
            <pc:docMk/>
            <pc:sldMk cId="2351809989" sldId="486"/>
            <ac:spMk id="6495" creationId="{692B7DA7-36F3-4651-9360-7BDD0F9C142E}"/>
          </ac:spMkLst>
        </pc:spChg>
        <pc:spChg chg="mod">
          <ac:chgData name="Kolakowski, Artur" userId="9c34c8cc-b1df-44f6-bea5-dcf7a54ee35f" providerId="ADAL" clId="{3840EB45-74CA-49F5-8548-3DE287019A31}" dt="2022-12-08T10:51:53.445" v="17532" actId="790"/>
          <ac:spMkLst>
            <pc:docMk/>
            <pc:sldMk cId="2351809989" sldId="486"/>
            <ac:spMk id="6496" creationId="{BF7149C4-0460-4679-92B6-BD2AD4D56CEA}"/>
          </ac:spMkLst>
        </pc:spChg>
        <pc:spChg chg="mod">
          <ac:chgData name="Kolakowski, Artur" userId="9c34c8cc-b1df-44f6-bea5-dcf7a54ee35f" providerId="ADAL" clId="{3840EB45-74CA-49F5-8548-3DE287019A31}" dt="2022-12-08T10:51:53.451" v="17533" actId="790"/>
          <ac:spMkLst>
            <pc:docMk/>
            <pc:sldMk cId="2351809989" sldId="486"/>
            <ac:spMk id="6497" creationId="{42E43E8A-E754-4CA0-A1EA-D5A7F442A1A5}"/>
          </ac:spMkLst>
        </pc:spChg>
        <pc:spChg chg="mod">
          <ac:chgData name="Kolakowski, Artur" userId="9c34c8cc-b1df-44f6-bea5-dcf7a54ee35f" providerId="ADAL" clId="{3840EB45-74CA-49F5-8548-3DE287019A31}" dt="2022-12-08T10:51:53.456" v="17534" actId="790"/>
          <ac:spMkLst>
            <pc:docMk/>
            <pc:sldMk cId="2351809989" sldId="486"/>
            <ac:spMk id="6498" creationId="{8AE18AE0-5298-4DB0-92F6-882350C01BD1}"/>
          </ac:spMkLst>
        </pc:spChg>
        <pc:spChg chg="mod">
          <ac:chgData name="Kolakowski, Artur" userId="9c34c8cc-b1df-44f6-bea5-dcf7a54ee35f" providerId="ADAL" clId="{3840EB45-74CA-49F5-8548-3DE287019A31}" dt="2022-12-08T10:51:53.461" v="17535" actId="790"/>
          <ac:spMkLst>
            <pc:docMk/>
            <pc:sldMk cId="2351809989" sldId="486"/>
            <ac:spMk id="6499" creationId="{601F9767-1C23-4B47-8AC6-D3EDEB0776FA}"/>
          </ac:spMkLst>
        </pc:spChg>
        <pc:spChg chg="mod">
          <ac:chgData name="Kolakowski, Artur" userId="9c34c8cc-b1df-44f6-bea5-dcf7a54ee35f" providerId="ADAL" clId="{3840EB45-74CA-49F5-8548-3DE287019A31}" dt="2022-12-08T10:51:53.466" v="17536" actId="790"/>
          <ac:spMkLst>
            <pc:docMk/>
            <pc:sldMk cId="2351809989" sldId="486"/>
            <ac:spMk id="6500" creationId="{AC69A612-97E4-46F7-8653-AEF50D704F10}"/>
          </ac:spMkLst>
        </pc:spChg>
        <pc:spChg chg="mod">
          <ac:chgData name="Kolakowski, Artur" userId="9c34c8cc-b1df-44f6-bea5-dcf7a54ee35f" providerId="ADAL" clId="{3840EB45-74CA-49F5-8548-3DE287019A31}" dt="2022-12-08T10:51:53.473" v="17537" actId="790"/>
          <ac:spMkLst>
            <pc:docMk/>
            <pc:sldMk cId="2351809989" sldId="486"/>
            <ac:spMk id="6501" creationId="{D4D72892-0C0B-4D63-BA4B-B04E3C0F3BC1}"/>
          </ac:spMkLst>
        </pc:spChg>
        <pc:spChg chg="mod">
          <ac:chgData name="Kolakowski, Artur" userId="9c34c8cc-b1df-44f6-bea5-dcf7a54ee35f" providerId="ADAL" clId="{3840EB45-74CA-49F5-8548-3DE287019A31}" dt="2022-12-08T10:51:53.478" v="17538" actId="790"/>
          <ac:spMkLst>
            <pc:docMk/>
            <pc:sldMk cId="2351809989" sldId="486"/>
            <ac:spMk id="6502" creationId="{B905F729-79C6-43B2-8BE7-08734D007BAE}"/>
          </ac:spMkLst>
        </pc:spChg>
        <pc:spChg chg="mod">
          <ac:chgData name="Kolakowski, Artur" userId="9c34c8cc-b1df-44f6-bea5-dcf7a54ee35f" providerId="ADAL" clId="{3840EB45-74CA-49F5-8548-3DE287019A31}" dt="2022-12-08T10:51:53.484" v="17539" actId="790"/>
          <ac:spMkLst>
            <pc:docMk/>
            <pc:sldMk cId="2351809989" sldId="486"/>
            <ac:spMk id="6503" creationId="{73F7E1E6-C9EF-45C5-B83C-74FD943A3EBA}"/>
          </ac:spMkLst>
        </pc:spChg>
        <pc:spChg chg="mod">
          <ac:chgData name="Kolakowski, Artur" userId="9c34c8cc-b1df-44f6-bea5-dcf7a54ee35f" providerId="ADAL" clId="{3840EB45-74CA-49F5-8548-3DE287019A31}" dt="2022-12-08T10:51:53.490" v="17540" actId="790"/>
          <ac:spMkLst>
            <pc:docMk/>
            <pc:sldMk cId="2351809989" sldId="486"/>
            <ac:spMk id="6504" creationId="{BB43E8F1-1D12-41DA-AAD0-46ED2556D13F}"/>
          </ac:spMkLst>
        </pc:spChg>
        <pc:spChg chg="mod">
          <ac:chgData name="Kolakowski, Artur" userId="9c34c8cc-b1df-44f6-bea5-dcf7a54ee35f" providerId="ADAL" clId="{3840EB45-74CA-49F5-8548-3DE287019A31}" dt="2022-12-08T10:51:53.495" v="17541" actId="790"/>
          <ac:spMkLst>
            <pc:docMk/>
            <pc:sldMk cId="2351809989" sldId="486"/>
            <ac:spMk id="6505" creationId="{7BD2A342-F74C-42A8-8767-555A6DF28376}"/>
          </ac:spMkLst>
        </pc:spChg>
        <pc:spChg chg="mod">
          <ac:chgData name="Kolakowski, Artur" userId="9c34c8cc-b1df-44f6-bea5-dcf7a54ee35f" providerId="ADAL" clId="{3840EB45-74CA-49F5-8548-3DE287019A31}" dt="2022-12-08T10:51:53.500" v="17542" actId="790"/>
          <ac:spMkLst>
            <pc:docMk/>
            <pc:sldMk cId="2351809989" sldId="486"/>
            <ac:spMk id="6506" creationId="{431C88BF-148C-4D41-AA88-217006444393}"/>
          </ac:spMkLst>
        </pc:spChg>
        <pc:spChg chg="mod">
          <ac:chgData name="Kolakowski, Artur" userId="9c34c8cc-b1df-44f6-bea5-dcf7a54ee35f" providerId="ADAL" clId="{3840EB45-74CA-49F5-8548-3DE287019A31}" dt="2022-12-08T10:51:53.506" v="17543" actId="790"/>
          <ac:spMkLst>
            <pc:docMk/>
            <pc:sldMk cId="2351809989" sldId="486"/>
            <ac:spMk id="6507" creationId="{ECC3DC3A-5341-4EFF-B2F2-2788A9B0040C}"/>
          </ac:spMkLst>
        </pc:spChg>
        <pc:spChg chg="mod">
          <ac:chgData name="Kolakowski, Artur" userId="9c34c8cc-b1df-44f6-bea5-dcf7a54ee35f" providerId="ADAL" clId="{3840EB45-74CA-49F5-8548-3DE287019A31}" dt="2022-12-08T10:51:53.512" v="17544" actId="790"/>
          <ac:spMkLst>
            <pc:docMk/>
            <pc:sldMk cId="2351809989" sldId="486"/>
            <ac:spMk id="6508" creationId="{C3ADA7E4-DB34-4BBD-81F6-056BD7756483}"/>
          </ac:spMkLst>
        </pc:spChg>
        <pc:spChg chg="mod">
          <ac:chgData name="Kolakowski, Artur" userId="9c34c8cc-b1df-44f6-bea5-dcf7a54ee35f" providerId="ADAL" clId="{3840EB45-74CA-49F5-8548-3DE287019A31}" dt="2022-12-08T10:51:53.518" v="17545" actId="790"/>
          <ac:spMkLst>
            <pc:docMk/>
            <pc:sldMk cId="2351809989" sldId="486"/>
            <ac:spMk id="6509" creationId="{49922381-BB0C-4452-90DA-81C2F7BFBF7E}"/>
          </ac:spMkLst>
        </pc:spChg>
        <pc:spChg chg="mod">
          <ac:chgData name="Kolakowski, Artur" userId="9c34c8cc-b1df-44f6-bea5-dcf7a54ee35f" providerId="ADAL" clId="{3840EB45-74CA-49F5-8548-3DE287019A31}" dt="2022-12-08T10:51:53.524" v="17546" actId="790"/>
          <ac:spMkLst>
            <pc:docMk/>
            <pc:sldMk cId="2351809989" sldId="486"/>
            <ac:spMk id="6510" creationId="{9EC4C782-4C67-4BB1-80F6-4E7F207A7927}"/>
          </ac:spMkLst>
        </pc:spChg>
        <pc:spChg chg="mod">
          <ac:chgData name="Kolakowski, Artur" userId="9c34c8cc-b1df-44f6-bea5-dcf7a54ee35f" providerId="ADAL" clId="{3840EB45-74CA-49F5-8548-3DE287019A31}" dt="2022-12-08T10:51:53.529" v="17547" actId="790"/>
          <ac:spMkLst>
            <pc:docMk/>
            <pc:sldMk cId="2351809989" sldId="486"/>
            <ac:spMk id="6511" creationId="{B300F79A-E66C-4AB3-B6C6-A20377103C97}"/>
          </ac:spMkLst>
        </pc:spChg>
        <pc:spChg chg="mod">
          <ac:chgData name="Kolakowski, Artur" userId="9c34c8cc-b1df-44f6-bea5-dcf7a54ee35f" providerId="ADAL" clId="{3840EB45-74CA-49F5-8548-3DE287019A31}" dt="2022-12-08T10:51:53.534" v="17548" actId="790"/>
          <ac:spMkLst>
            <pc:docMk/>
            <pc:sldMk cId="2351809989" sldId="486"/>
            <ac:spMk id="6512" creationId="{ED69BE64-D393-40C2-B01D-45A42A01C48C}"/>
          </ac:spMkLst>
        </pc:spChg>
        <pc:spChg chg="mod">
          <ac:chgData name="Kolakowski, Artur" userId="9c34c8cc-b1df-44f6-bea5-dcf7a54ee35f" providerId="ADAL" clId="{3840EB45-74CA-49F5-8548-3DE287019A31}" dt="2022-12-08T10:51:53.540" v="17549" actId="790"/>
          <ac:spMkLst>
            <pc:docMk/>
            <pc:sldMk cId="2351809989" sldId="486"/>
            <ac:spMk id="6513" creationId="{6AFEDFF9-79C2-4C70-BBCF-2F5C2A96F981}"/>
          </ac:spMkLst>
        </pc:spChg>
        <pc:spChg chg="mod">
          <ac:chgData name="Kolakowski, Artur" userId="9c34c8cc-b1df-44f6-bea5-dcf7a54ee35f" providerId="ADAL" clId="{3840EB45-74CA-49F5-8548-3DE287019A31}" dt="2022-12-08T10:51:53.546" v="17550" actId="790"/>
          <ac:spMkLst>
            <pc:docMk/>
            <pc:sldMk cId="2351809989" sldId="486"/>
            <ac:spMk id="6514" creationId="{D43227CC-9F38-4587-B84E-CF6C257FC77A}"/>
          </ac:spMkLst>
        </pc:spChg>
        <pc:spChg chg="mod">
          <ac:chgData name="Kolakowski, Artur" userId="9c34c8cc-b1df-44f6-bea5-dcf7a54ee35f" providerId="ADAL" clId="{3840EB45-74CA-49F5-8548-3DE287019A31}" dt="2022-12-08T10:51:53.552" v="17551" actId="790"/>
          <ac:spMkLst>
            <pc:docMk/>
            <pc:sldMk cId="2351809989" sldId="486"/>
            <ac:spMk id="6515" creationId="{8C733653-867A-470C-BAC6-AFAB02A0CD45}"/>
          </ac:spMkLst>
        </pc:spChg>
        <pc:spChg chg="mod">
          <ac:chgData name="Kolakowski, Artur" userId="9c34c8cc-b1df-44f6-bea5-dcf7a54ee35f" providerId="ADAL" clId="{3840EB45-74CA-49F5-8548-3DE287019A31}" dt="2022-12-08T10:51:53.557" v="17552" actId="790"/>
          <ac:spMkLst>
            <pc:docMk/>
            <pc:sldMk cId="2351809989" sldId="486"/>
            <ac:spMk id="6516" creationId="{79F3B880-EB00-4D76-9CE9-FE395A8584CA}"/>
          </ac:spMkLst>
        </pc:spChg>
        <pc:spChg chg="mod">
          <ac:chgData name="Kolakowski, Artur" userId="9c34c8cc-b1df-44f6-bea5-dcf7a54ee35f" providerId="ADAL" clId="{3840EB45-74CA-49F5-8548-3DE287019A31}" dt="2022-12-08T10:51:53.564" v="17553" actId="790"/>
          <ac:spMkLst>
            <pc:docMk/>
            <pc:sldMk cId="2351809989" sldId="486"/>
            <ac:spMk id="6517" creationId="{AFEADC93-7BC2-462B-ACEC-5E3E6D9727DB}"/>
          </ac:spMkLst>
        </pc:spChg>
        <pc:spChg chg="mod">
          <ac:chgData name="Kolakowski, Artur" userId="9c34c8cc-b1df-44f6-bea5-dcf7a54ee35f" providerId="ADAL" clId="{3840EB45-74CA-49F5-8548-3DE287019A31}" dt="2022-12-08T10:51:53.570" v="17554" actId="790"/>
          <ac:spMkLst>
            <pc:docMk/>
            <pc:sldMk cId="2351809989" sldId="486"/>
            <ac:spMk id="6518" creationId="{8A8AFE2B-6294-4BDD-9B56-F6EEF5188D09}"/>
          </ac:spMkLst>
        </pc:spChg>
        <pc:spChg chg="mod">
          <ac:chgData name="Kolakowski, Artur" userId="9c34c8cc-b1df-44f6-bea5-dcf7a54ee35f" providerId="ADAL" clId="{3840EB45-74CA-49F5-8548-3DE287019A31}" dt="2022-12-08T10:51:53.575" v="17555" actId="790"/>
          <ac:spMkLst>
            <pc:docMk/>
            <pc:sldMk cId="2351809989" sldId="486"/>
            <ac:spMk id="6519" creationId="{39117C59-2226-4FDD-A04A-6BE9797DA405}"/>
          </ac:spMkLst>
        </pc:spChg>
        <pc:spChg chg="mod">
          <ac:chgData name="Kolakowski, Artur" userId="9c34c8cc-b1df-44f6-bea5-dcf7a54ee35f" providerId="ADAL" clId="{3840EB45-74CA-49F5-8548-3DE287019A31}" dt="2022-12-08T10:51:53.579" v="17556" actId="790"/>
          <ac:spMkLst>
            <pc:docMk/>
            <pc:sldMk cId="2351809989" sldId="486"/>
            <ac:spMk id="6520" creationId="{35253F0B-C0C0-47AE-968F-20B4A16DDB49}"/>
          </ac:spMkLst>
        </pc:spChg>
        <pc:spChg chg="mod">
          <ac:chgData name="Kolakowski, Artur" userId="9c34c8cc-b1df-44f6-bea5-dcf7a54ee35f" providerId="ADAL" clId="{3840EB45-74CA-49F5-8548-3DE287019A31}" dt="2022-12-08T10:51:53.585" v="17557" actId="790"/>
          <ac:spMkLst>
            <pc:docMk/>
            <pc:sldMk cId="2351809989" sldId="486"/>
            <ac:spMk id="6521" creationId="{33BD6C08-0D50-4296-9CA2-052D31333D14}"/>
          </ac:spMkLst>
        </pc:spChg>
        <pc:spChg chg="mod">
          <ac:chgData name="Kolakowski, Artur" userId="9c34c8cc-b1df-44f6-bea5-dcf7a54ee35f" providerId="ADAL" clId="{3840EB45-74CA-49F5-8548-3DE287019A31}" dt="2022-12-08T10:51:53.590" v="17558" actId="790"/>
          <ac:spMkLst>
            <pc:docMk/>
            <pc:sldMk cId="2351809989" sldId="486"/>
            <ac:spMk id="6522" creationId="{CDEABEE3-7A4D-44F6-B2F8-5E1191A94600}"/>
          </ac:spMkLst>
        </pc:spChg>
        <pc:spChg chg="mod">
          <ac:chgData name="Kolakowski, Artur" userId="9c34c8cc-b1df-44f6-bea5-dcf7a54ee35f" providerId="ADAL" clId="{3840EB45-74CA-49F5-8548-3DE287019A31}" dt="2022-12-08T10:51:53.595" v="17559" actId="790"/>
          <ac:spMkLst>
            <pc:docMk/>
            <pc:sldMk cId="2351809989" sldId="486"/>
            <ac:spMk id="6523" creationId="{50998602-29CF-49DE-9DDE-09EED46CDB57}"/>
          </ac:spMkLst>
        </pc:spChg>
        <pc:spChg chg="mod">
          <ac:chgData name="Kolakowski, Artur" userId="9c34c8cc-b1df-44f6-bea5-dcf7a54ee35f" providerId="ADAL" clId="{3840EB45-74CA-49F5-8548-3DE287019A31}" dt="2022-12-08T10:51:53.601" v="17560" actId="790"/>
          <ac:spMkLst>
            <pc:docMk/>
            <pc:sldMk cId="2351809989" sldId="486"/>
            <ac:spMk id="6524" creationId="{5FB8DC40-19A2-41B1-B2B9-F8C279377D29}"/>
          </ac:spMkLst>
        </pc:spChg>
        <pc:spChg chg="mod">
          <ac:chgData name="Kolakowski, Artur" userId="9c34c8cc-b1df-44f6-bea5-dcf7a54ee35f" providerId="ADAL" clId="{3840EB45-74CA-49F5-8548-3DE287019A31}" dt="2022-12-08T10:51:53.606" v="17561" actId="790"/>
          <ac:spMkLst>
            <pc:docMk/>
            <pc:sldMk cId="2351809989" sldId="486"/>
            <ac:spMk id="6525" creationId="{98329D32-F0CF-4292-8FB3-E350091758C9}"/>
          </ac:spMkLst>
        </pc:spChg>
        <pc:spChg chg="mod">
          <ac:chgData name="Kolakowski, Artur" userId="9c34c8cc-b1df-44f6-bea5-dcf7a54ee35f" providerId="ADAL" clId="{3840EB45-74CA-49F5-8548-3DE287019A31}" dt="2022-12-08T10:51:53.611" v="17562" actId="790"/>
          <ac:spMkLst>
            <pc:docMk/>
            <pc:sldMk cId="2351809989" sldId="486"/>
            <ac:spMk id="6526" creationId="{A50B5534-895C-48D2-B314-00E61FA56AC8}"/>
          </ac:spMkLst>
        </pc:spChg>
        <pc:spChg chg="mod">
          <ac:chgData name="Kolakowski, Artur" userId="9c34c8cc-b1df-44f6-bea5-dcf7a54ee35f" providerId="ADAL" clId="{3840EB45-74CA-49F5-8548-3DE287019A31}" dt="2022-12-08T10:51:53.616" v="17563" actId="790"/>
          <ac:spMkLst>
            <pc:docMk/>
            <pc:sldMk cId="2351809989" sldId="486"/>
            <ac:spMk id="6527" creationId="{8D479A8C-AA46-48FF-AAAC-857660216D45}"/>
          </ac:spMkLst>
        </pc:spChg>
        <pc:spChg chg="mod">
          <ac:chgData name="Kolakowski, Artur" userId="9c34c8cc-b1df-44f6-bea5-dcf7a54ee35f" providerId="ADAL" clId="{3840EB45-74CA-49F5-8548-3DE287019A31}" dt="2022-12-08T10:51:53.620" v="17564" actId="790"/>
          <ac:spMkLst>
            <pc:docMk/>
            <pc:sldMk cId="2351809989" sldId="486"/>
            <ac:spMk id="6528" creationId="{CB8231EE-251D-4CFB-A5A1-09FE16ADA113}"/>
          </ac:spMkLst>
        </pc:spChg>
        <pc:spChg chg="mod">
          <ac:chgData name="Kolakowski, Artur" userId="9c34c8cc-b1df-44f6-bea5-dcf7a54ee35f" providerId="ADAL" clId="{3840EB45-74CA-49F5-8548-3DE287019A31}" dt="2022-12-08T10:51:53.626" v="17565" actId="790"/>
          <ac:spMkLst>
            <pc:docMk/>
            <pc:sldMk cId="2351809989" sldId="486"/>
            <ac:spMk id="6529" creationId="{E68AC425-53CF-41F4-AD25-D0D2042D60DA}"/>
          </ac:spMkLst>
        </pc:spChg>
        <pc:spChg chg="mod">
          <ac:chgData name="Kolakowski, Artur" userId="9c34c8cc-b1df-44f6-bea5-dcf7a54ee35f" providerId="ADAL" clId="{3840EB45-74CA-49F5-8548-3DE287019A31}" dt="2022-12-08T10:51:53.631" v="17566" actId="790"/>
          <ac:spMkLst>
            <pc:docMk/>
            <pc:sldMk cId="2351809989" sldId="486"/>
            <ac:spMk id="6530" creationId="{478BB5A1-1178-415B-B7B8-8232B5166F85}"/>
          </ac:spMkLst>
        </pc:spChg>
        <pc:spChg chg="mod">
          <ac:chgData name="Kolakowski, Artur" userId="9c34c8cc-b1df-44f6-bea5-dcf7a54ee35f" providerId="ADAL" clId="{3840EB45-74CA-49F5-8548-3DE287019A31}" dt="2022-12-08T10:51:53.636" v="17567" actId="790"/>
          <ac:spMkLst>
            <pc:docMk/>
            <pc:sldMk cId="2351809989" sldId="486"/>
            <ac:spMk id="6531" creationId="{38FF2C67-9105-4BEA-B1C7-325B7A6C7E89}"/>
          </ac:spMkLst>
        </pc:spChg>
        <pc:spChg chg="mod">
          <ac:chgData name="Kolakowski, Artur" userId="9c34c8cc-b1df-44f6-bea5-dcf7a54ee35f" providerId="ADAL" clId="{3840EB45-74CA-49F5-8548-3DE287019A31}" dt="2022-12-08T10:51:53.642" v="17568" actId="790"/>
          <ac:spMkLst>
            <pc:docMk/>
            <pc:sldMk cId="2351809989" sldId="486"/>
            <ac:spMk id="6532" creationId="{38017A05-DA16-4AA5-AFD5-9C76D0335976}"/>
          </ac:spMkLst>
        </pc:spChg>
        <pc:spChg chg="mod">
          <ac:chgData name="Kolakowski, Artur" userId="9c34c8cc-b1df-44f6-bea5-dcf7a54ee35f" providerId="ADAL" clId="{3840EB45-74CA-49F5-8548-3DE287019A31}" dt="2022-12-08T10:51:53.646" v="17569" actId="790"/>
          <ac:spMkLst>
            <pc:docMk/>
            <pc:sldMk cId="2351809989" sldId="486"/>
            <ac:spMk id="6533" creationId="{A4D179B6-A97F-4EE9-954A-168BE3593C92}"/>
          </ac:spMkLst>
        </pc:spChg>
        <pc:spChg chg="mod">
          <ac:chgData name="Kolakowski, Artur" userId="9c34c8cc-b1df-44f6-bea5-dcf7a54ee35f" providerId="ADAL" clId="{3840EB45-74CA-49F5-8548-3DE287019A31}" dt="2022-12-08T10:51:53.652" v="17570" actId="790"/>
          <ac:spMkLst>
            <pc:docMk/>
            <pc:sldMk cId="2351809989" sldId="486"/>
            <ac:spMk id="6534" creationId="{6658488D-03BD-4056-939B-FF60990BDCF2}"/>
          </ac:spMkLst>
        </pc:spChg>
        <pc:spChg chg="mod">
          <ac:chgData name="Kolakowski, Artur" userId="9c34c8cc-b1df-44f6-bea5-dcf7a54ee35f" providerId="ADAL" clId="{3840EB45-74CA-49F5-8548-3DE287019A31}" dt="2022-12-08T10:51:53.657" v="17571" actId="790"/>
          <ac:spMkLst>
            <pc:docMk/>
            <pc:sldMk cId="2351809989" sldId="486"/>
            <ac:spMk id="6535" creationId="{66148F2D-AB4F-41FA-AACD-66945307AC28}"/>
          </ac:spMkLst>
        </pc:spChg>
        <pc:spChg chg="mod">
          <ac:chgData name="Kolakowski, Artur" userId="9c34c8cc-b1df-44f6-bea5-dcf7a54ee35f" providerId="ADAL" clId="{3840EB45-74CA-49F5-8548-3DE287019A31}" dt="2022-12-08T10:51:53.662" v="17572" actId="790"/>
          <ac:spMkLst>
            <pc:docMk/>
            <pc:sldMk cId="2351809989" sldId="486"/>
            <ac:spMk id="6536" creationId="{556B0E04-0B6B-421D-9443-547F4CA89FD9}"/>
          </ac:spMkLst>
        </pc:spChg>
        <pc:spChg chg="mod">
          <ac:chgData name="Kolakowski, Artur" userId="9c34c8cc-b1df-44f6-bea5-dcf7a54ee35f" providerId="ADAL" clId="{3840EB45-74CA-49F5-8548-3DE287019A31}" dt="2022-12-08T10:51:53.667" v="17573" actId="790"/>
          <ac:spMkLst>
            <pc:docMk/>
            <pc:sldMk cId="2351809989" sldId="486"/>
            <ac:spMk id="6537" creationId="{3706693B-9870-4107-8807-4DF3EC0F67B7}"/>
          </ac:spMkLst>
        </pc:spChg>
        <pc:spChg chg="mod">
          <ac:chgData name="Kolakowski, Artur" userId="9c34c8cc-b1df-44f6-bea5-dcf7a54ee35f" providerId="ADAL" clId="{3840EB45-74CA-49F5-8548-3DE287019A31}" dt="2022-12-08T10:51:53.675" v="17574" actId="790"/>
          <ac:spMkLst>
            <pc:docMk/>
            <pc:sldMk cId="2351809989" sldId="486"/>
            <ac:spMk id="6538" creationId="{AB25113D-51D5-4508-8406-56386A57DC7F}"/>
          </ac:spMkLst>
        </pc:spChg>
        <pc:spChg chg="mod">
          <ac:chgData name="Kolakowski, Artur" userId="9c34c8cc-b1df-44f6-bea5-dcf7a54ee35f" providerId="ADAL" clId="{3840EB45-74CA-49F5-8548-3DE287019A31}" dt="2022-12-08T10:51:53.679" v="17575" actId="790"/>
          <ac:spMkLst>
            <pc:docMk/>
            <pc:sldMk cId="2351809989" sldId="486"/>
            <ac:spMk id="6539" creationId="{58AC4926-9933-48A8-9ABF-1CAC4CC40C37}"/>
          </ac:spMkLst>
        </pc:spChg>
        <pc:spChg chg="mod">
          <ac:chgData name="Kolakowski, Artur" userId="9c34c8cc-b1df-44f6-bea5-dcf7a54ee35f" providerId="ADAL" clId="{3840EB45-74CA-49F5-8548-3DE287019A31}" dt="2022-12-08T10:51:53.685" v="17576" actId="790"/>
          <ac:spMkLst>
            <pc:docMk/>
            <pc:sldMk cId="2351809989" sldId="486"/>
            <ac:spMk id="6540" creationId="{FA1FB879-2CB5-4D86-8B55-E70FBCA45D88}"/>
          </ac:spMkLst>
        </pc:spChg>
        <pc:spChg chg="mod">
          <ac:chgData name="Kolakowski, Artur" userId="9c34c8cc-b1df-44f6-bea5-dcf7a54ee35f" providerId="ADAL" clId="{3840EB45-74CA-49F5-8548-3DE287019A31}" dt="2022-12-08T10:51:53.692" v="17577" actId="790"/>
          <ac:spMkLst>
            <pc:docMk/>
            <pc:sldMk cId="2351809989" sldId="486"/>
            <ac:spMk id="6541" creationId="{3A5FA115-13E9-45B4-AB81-C17904418C04}"/>
          </ac:spMkLst>
        </pc:spChg>
        <pc:spChg chg="mod">
          <ac:chgData name="Kolakowski, Artur" userId="9c34c8cc-b1df-44f6-bea5-dcf7a54ee35f" providerId="ADAL" clId="{3840EB45-74CA-49F5-8548-3DE287019A31}" dt="2022-12-08T10:51:53.696" v="17578" actId="790"/>
          <ac:spMkLst>
            <pc:docMk/>
            <pc:sldMk cId="2351809989" sldId="486"/>
            <ac:spMk id="6542" creationId="{DF101706-FFE7-45A7-A842-D953C7C6840E}"/>
          </ac:spMkLst>
        </pc:spChg>
        <pc:spChg chg="mod">
          <ac:chgData name="Kolakowski, Artur" userId="9c34c8cc-b1df-44f6-bea5-dcf7a54ee35f" providerId="ADAL" clId="{3840EB45-74CA-49F5-8548-3DE287019A31}" dt="2022-12-08T10:51:53.701" v="17579" actId="790"/>
          <ac:spMkLst>
            <pc:docMk/>
            <pc:sldMk cId="2351809989" sldId="486"/>
            <ac:spMk id="6543" creationId="{87D0D753-1AD1-451C-AD94-EF7A52329C2C}"/>
          </ac:spMkLst>
        </pc:spChg>
        <pc:spChg chg="mod">
          <ac:chgData name="Kolakowski, Artur" userId="9c34c8cc-b1df-44f6-bea5-dcf7a54ee35f" providerId="ADAL" clId="{3840EB45-74CA-49F5-8548-3DE287019A31}" dt="2022-12-08T10:51:53.706" v="17580" actId="790"/>
          <ac:spMkLst>
            <pc:docMk/>
            <pc:sldMk cId="2351809989" sldId="486"/>
            <ac:spMk id="6544" creationId="{8B47B06B-C730-480B-B402-45D43370F2B5}"/>
          </ac:spMkLst>
        </pc:spChg>
        <pc:spChg chg="mod">
          <ac:chgData name="Kolakowski, Artur" userId="9c34c8cc-b1df-44f6-bea5-dcf7a54ee35f" providerId="ADAL" clId="{3840EB45-74CA-49F5-8548-3DE287019A31}" dt="2022-12-08T10:51:53.712" v="17581" actId="790"/>
          <ac:spMkLst>
            <pc:docMk/>
            <pc:sldMk cId="2351809989" sldId="486"/>
            <ac:spMk id="6545" creationId="{74B3F3D1-5278-4650-8336-38AFA36BA1D9}"/>
          </ac:spMkLst>
        </pc:spChg>
        <pc:spChg chg="mod">
          <ac:chgData name="Kolakowski, Artur" userId="9c34c8cc-b1df-44f6-bea5-dcf7a54ee35f" providerId="ADAL" clId="{3840EB45-74CA-49F5-8548-3DE287019A31}" dt="2022-12-08T10:51:53.718" v="17582" actId="790"/>
          <ac:spMkLst>
            <pc:docMk/>
            <pc:sldMk cId="2351809989" sldId="486"/>
            <ac:spMk id="6546" creationId="{8A0B154C-530F-49B0-B311-1CAF7F710406}"/>
          </ac:spMkLst>
        </pc:spChg>
        <pc:spChg chg="mod">
          <ac:chgData name="Kolakowski, Artur" userId="9c34c8cc-b1df-44f6-bea5-dcf7a54ee35f" providerId="ADAL" clId="{3840EB45-74CA-49F5-8548-3DE287019A31}" dt="2022-12-08T10:51:53.723" v="17583" actId="790"/>
          <ac:spMkLst>
            <pc:docMk/>
            <pc:sldMk cId="2351809989" sldId="486"/>
            <ac:spMk id="6547" creationId="{0CE5ADD6-D1E3-44ED-B421-7D33A36CBE49}"/>
          </ac:spMkLst>
        </pc:spChg>
        <pc:spChg chg="mod">
          <ac:chgData name="Kolakowski, Artur" userId="9c34c8cc-b1df-44f6-bea5-dcf7a54ee35f" providerId="ADAL" clId="{3840EB45-74CA-49F5-8548-3DE287019A31}" dt="2022-12-08T10:51:53.728" v="17584" actId="790"/>
          <ac:spMkLst>
            <pc:docMk/>
            <pc:sldMk cId="2351809989" sldId="486"/>
            <ac:spMk id="6548" creationId="{09A464B4-BA6C-4709-9207-DE20A7A5A9C2}"/>
          </ac:spMkLst>
        </pc:spChg>
        <pc:spChg chg="mod">
          <ac:chgData name="Kolakowski, Artur" userId="9c34c8cc-b1df-44f6-bea5-dcf7a54ee35f" providerId="ADAL" clId="{3840EB45-74CA-49F5-8548-3DE287019A31}" dt="2022-12-08T10:51:53.734" v="17585" actId="790"/>
          <ac:spMkLst>
            <pc:docMk/>
            <pc:sldMk cId="2351809989" sldId="486"/>
            <ac:spMk id="6549" creationId="{8155BEE2-F7EE-40D9-9EC9-75AE9A3D45CD}"/>
          </ac:spMkLst>
        </pc:spChg>
        <pc:spChg chg="mod">
          <ac:chgData name="Kolakowski, Artur" userId="9c34c8cc-b1df-44f6-bea5-dcf7a54ee35f" providerId="ADAL" clId="{3840EB45-74CA-49F5-8548-3DE287019A31}" dt="2022-12-08T10:51:53.738" v="17586" actId="790"/>
          <ac:spMkLst>
            <pc:docMk/>
            <pc:sldMk cId="2351809989" sldId="486"/>
            <ac:spMk id="6550" creationId="{5825316A-A0A0-4E05-B032-840818323DE5}"/>
          </ac:spMkLst>
        </pc:spChg>
        <pc:spChg chg="mod">
          <ac:chgData name="Kolakowski, Artur" userId="9c34c8cc-b1df-44f6-bea5-dcf7a54ee35f" providerId="ADAL" clId="{3840EB45-74CA-49F5-8548-3DE287019A31}" dt="2022-12-08T10:51:53.744" v="17587" actId="790"/>
          <ac:spMkLst>
            <pc:docMk/>
            <pc:sldMk cId="2351809989" sldId="486"/>
            <ac:spMk id="6551" creationId="{3608042D-A005-4599-9484-050E37B3FA4D}"/>
          </ac:spMkLst>
        </pc:spChg>
        <pc:spChg chg="mod">
          <ac:chgData name="Kolakowski, Artur" userId="9c34c8cc-b1df-44f6-bea5-dcf7a54ee35f" providerId="ADAL" clId="{3840EB45-74CA-49F5-8548-3DE287019A31}" dt="2022-12-08T10:51:53.750" v="17588" actId="790"/>
          <ac:spMkLst>
            <pc:docMk/>
            <pc:sldMk cId="2351809989" sldId="486"/>
            <ac:spMk id="6552" creationId="{F47FB01E-F00A-4B2D-A5BF-D5F8248BF919}"/>
          </ac:spMkLst>
        </pc:spChg>
        <pc:spChg chg="mod">
          <ac:chgData name="Kolakowski, Artur" userId="9c34c8cc-b1df-44f6-bea5-dcf7a54ee35f" providerId="ADAL" clId="{3840EB45-74CA-49F5-8548-3DE287019A31}" dt="2022-12-08T10:51:53.756" v="17589" actId="790"/>
          <ac:spMkLst>
            <pc:docMk/>
            <pc:sldMk cId="2351809989" sldId="486"/>
            <ac:spMk id="6553" creationId="{1279D356-6C4C-4362-9758-99B746F0FD42}"/>
          </ac:spMkLst>
        </pc:spChg>
        <pc:spChg chg="mod">
          <ac:chgData name="Kolakowski, Artur" userId="9c34c8cc-b1df-44f6-bea5-dcf7a54ee35f" providerId="ADAL" clId="{3840EB45-74CA-49F5-8548-3DE287019A31}" dt="2022-12-08T10:51:53.761" v="17590" actId="790"/>
          <ac:spMkLst>
            <pc:docMk/>
            <pc:sldMk cId="2351809989" sldId="486"/>
            <ac:spMk id="6554" creationId="{D5EB7CF4-FB3B-4C48-B88B-B7C837C1EA2E}"/>
          </ac:spMkLst>
        </pc:spChg>
        <pc:spChg chg="mod">
          <ac:chgData name="Kolakowski, Artur" userId="9c34c8cc-b1df-44f6-bea5-dcf7a54ee35f" providerId="ADAL" clId="{3840EB45-74CA-49F5-8548-3DE287019A31}" dt="2022-12-08T10:51:53.766" v="17591" actId="790"/>
          <ac:spMkLst>
            <pc:docMk/>
            <pc:sldMk cId="2351809989" sldId="486"/>
            <ac:spMk id="6555" creationId="{85BA948D-5A75-404D-A678-ABF4AB775DEE}"/>
          </ac:spMkLst>
        </pc:spChg>
        <pc:spChg chg="mod">
          <ac:chgData name="Kolakowski, Artur" userId="9c34c8cc-b1df-44f6-bea5-dcf7a54ee35f" providerId="ADAL" clId="{3840EB45-74CA-49F5-8548-3DE287019A31}" dt="2022-12-08T10:51:53.771" v="17592" actId="790"/>
          <ac:spMkLst>
            <pc:docMk/>
            <pc:sldMk cId="2351809989" sldId="486"/>
            <ac:spMk id="6556" creationId="{60A71E28-C8A9-450D-81FD-DE81E5A39511}"/>
          </ac:spMkLst>
        </pc:spChg>
        <pc:spChg chg="mod">
          <ac:chgData name="Kolakowski, Artur" userId="9c34c8cc-b1df-44f6-bea5-dcf7a54ee35f" providerId="ADAL" clId="{3840EB45-74CA-49F5-8548-3DE287019A31}" dt="2022-12-08T10:51:53.777" v="17593" actId="790"/>
          <ac:spMkLst>
            <pc:docMk/>
            <pc:sldMk cId="2351809989" sldId="486"/>
            <ac:spMk id="6557" creationId="{4E769A9B-4BC7-4885-B930-FC0C9922932A}"/>
          </ac:spMkLst>
        </pc:spChg>
        <pc:spChg chg="mod">
          <ac:chgData name="Kolakowski, Artur" userId="9c34c8cc-b1df-44f6-bea5-dcf7a54ee35f" providerId="ADAL" clId="{3840EB45-74CA-49F5-8548-3DE287019A31}" dt="2022-12-08T10:51:53.782" v="17594" actId="790"/>
          <ac:spMkLst>
            <pc:docMk/>
            <pc:sldMk cId="2351809989" sldId="486"/>
            <ac:spMk id="6558" creationId="{2B6C6413-7BA0-43F6-99B4-787F73FCFF6F}"/>
          </ac:spMkLst>
        </pc:spChg>
        <pc:spChg chg="mod">
          <ac:chgData name="Kolakowski, Artur" userId="9c34c8cc-b1df-44f6-bea5-dcf7a54ee35f" providerId="ADAL" clId="{3840EB45-74CA-49F5-8548-3DE287019A31}" dt="2022-12-08T10:51:53.787" v="17595" actId="790"/>
          <ac:spMkLst>
            <pc:docMk/>
            <pc:sldMk cId="2351809989" sldId="486"/>
            <ac:spMk id="6559" creationId="{AC174A5A-067D-4FB3-B3A4-3169E193BA68}"/>
          </ac:spMkLst>
        </pc:spChg>
        <pc:spChg chg="mod">
          <ac:chgData name="Kolakowski, Artur" userId="9c34c8cc-b1df-44f6-bea5-dcf7a54ee35f" providerId="ADAL" clId="{3840EB45-74CA-49F5-8548-3DE287019A31}" dt="2022-12-08T10:51:53.794" v="17596" actId="790"/>
          <ac:spMkLst>
            <pc:docMk/>
            <pc:sldMk cId="2351809989" sldId="486"/>
            <ac:spMk id="6560" creationId="{668AC3DD-6FD4-4199-B364-03FA54E16440}"/>
          </ac:spMkLst>
        </pc:spChg>
        <pc:spChg chg="mod">
          <ac:chgData name="Kolakowski, Artur" userId="9c34c8cc-b1df-44f6-bea5-dcf7a54ee35f" providerId="ADAL" clId="{3840EB45-74CA-49F5-8548-3DE287019A31}" dt="2022-12-08T10:51:53.799" v="17597" actId="790"/>
          <ac:spMkLst>
            <pc:docMk/>
            <pc:sldMk cId="2351809989" sldId="486"/>
            <ac:spMk id="6561" creationId="{CFECCB2A-DA51-45C3-B9AB-E778748AE9EF}"/>
          </ac:spMkLst>
        </pc:spChg>
        <pc:spChg chg="mod">
          <ac:chgData name="Kolakowski, Artur" userId="9c34c8cc-b1df-44f6-bea5-dcf7a54ee35f" providerId="ADAL" clId="{3840EB45-74CA-49F5-8548-3DE287019A31}" dt="2022-12-08T10:51:53.804" v="17598" actId="790"/>
          <ac:spMkLst>
            <pc:docMk/>
            <pc:sldMk cId="2351809989" sldId="486"/>
            <ac:spMk id="6562" creationId="{8157654C-6F3D-49D5-A69A-6FF81C184D2E}"/>
          </ac:spMkLst>
        </pc:spChg>
        <pc:spChg chg="mod">
          <ac:chgData name="Kolakowski, Artur" userId="9c34c8cc-b1df-44f6-bea5-dcf7a54ee35f" providerId="ADAL" clId="{3840EB45-74CA-49F5-8548-3DE287019A31}" dt="2022-12-08T10:51:53.810" v="17599" actId="790"/>
          <ac:spMkLst>
            <pc:docMk/>
            <pc:sldMk cId="2351809989" sldId="486"/>
            <ac:spMk id="6563" creationId="{46B02C44-FCC9-4D74-92AB-B315543F1D07}"/>
          </ac:spMkLst>
        </pc:spChg>
        <pc:spChg chg="mod">
          <ac:chgData name="Kolakowski, Artur" userId="9c34c8cc-b1df-44f6-bea5-dcf7a54ee35f" providerId="ADAL" clId="{3840EB45-74CA-49F5-8548-3DE287019A31}" dt="2022-12-08T10:51:53.816" v="17600" actId="790"/>
          <ac:spMkLst>
            <pc:docMk/>
            <pc:sldMk cId="2351809989" sldId="486"/>
            <ac:spMk id="6564" creationId="{4E7377B9-02DB-44B4-82AB-3D7D1E3111B1}"/>
          </ac:spMkLst>
        </pc:spChg>
        <pc:spChg chg="mod">
          <ac:chgData name="Kolakowski, Artur" userId="9c34c8cc-b1df-44f6-bea5-dcf7a54ee35f" providerId="ADAL" clId="{3840EB45-74CA-49F5-8548-3DE287019A31}" dt="2022-12-08T10:51:53.821" v="17601" actId="790"/>
          <ac:spMkLst>
            <pc:docMk/>
            <pc:sldMk cId="2351809989" sldId="486"/>
            <ac:spMk id="6565" creationId="{FED0FB12-1B1A-4815-A46B-6E00EB0C4735}"/>
          </ac:spMkLst>
        </pc:spChg>
        <pc:spChg chg="mod">
          <ac:chgData name="Kolakowski, Artur" userId="9c34c8cc-b1df-44f6-bea5-dcf7a54ee35f" providerId="ADAL" clId="{3840EB45-74CA-49F5-8548-3DE287019A31}" dt="2022-12-08T10:51:53.826" v="17602" actId="790"/>
          <ac:spMkLst>
            <pc:docMk/>
            <pc:sldMk cId="2351809989" sldId="486"/>
            <ac:spMk id="6566" creationId="{28C812A4-BCCE-41A0-BCE6-9F5003A48B3F}"/>
          </ac:spMkLst>
        </pc:spChg>
        <pc:spChg chg="mod">
          <ac:chgData name="Kolakowski, Artur" userId="9c34c8cc-b1df-44f6-bea5-dcf7a54ee35f" providerId="ADAL" clId="{3840EB45-74CA-49F5-8548-3DE287019A31}" dt="2022-12-08T10:51:53.833" v="17603" actId="790"/>
          <ac:spMkLst>
            <pc:docMk/>
            <pc:sldMk cId="2351809989" sldId="486"/>
            <ac:spMk id="6567" creationId="{F780127E-BC30-49BA-BFBA-D2C422609ED4}"/>
          </ac:spMkLst>
        </pc:spChg>
        <pc:spChg chg="mod">
          <ac:chgData name="Kolakowski, Artur" userId="9c34c8cc-b1df-44f6-bea5-dcf7a54ee35f" providerId="ADAL" clId="{3840EB45-74CA-49F5-8548-3DE287019A31}" dt="2022-12-08T10:51:53.837" v="17604" actId="790"/>
          <ac:spMkLst>
            <pc:docMk/>
            <pc:sldMk cId="2351809989" sldId="486"/>
            <ac:spMk id="6568" creationId="{D0F7DEB6-6B09-4B54-8421-945A6EA10894}"/>
          </ac:spMkLst>
        </pc:spChg>
        <pc:spChg chg="mod">
          <ac:chgData name="Kolakowski, Artur" userId="9c34c8cc-b1df-44f6-bea5-dcf7a54ee35f" providerId="ADAL" clId="{3840EB45-74CA-49F5-8548-3DE287019A31}" dt="2022-12-08T10:51:53.844" v="17605" actId="790"/>
          <ac:spMkLst>
            <pc:docMk/>
            <pc:sldMk cId="2351809989" sldId="486"/>
            <ac:spMk id="6569" creationId="{0383EE7E-29F5-4418-B431-D04D92682D29}"/>
          </ac:spMkLst>
        </pc:spChg>
        <pc:spChg chg="mod">
          <ac:chgData name="Kolakowski, Artur" userId="9c34c8cc-b1df-44f6-bea5-dcf7a54ee35f" providerId="ADAL" clId="{3840EB45-74CA-49F5-8548-3DE287019A31}" dt="2022-12-08T10:51:53.851" v="17606" actId="790"/>
          <ac:spMkLst>
            <pc:docMk/>
            <pc:sldMk cId="2351809989" sldId="486"/>
            <ac:spMk id="6570" creationId="{E4EE2F28-52D8-4026-BA6A-1F93A13897CF}"/>
          </ac:spMkLst>
        </pc:spChg>
        <pc:spChg chg="mod">
          <ac:chgData name="Kolakowski, Artur" userId="9c34c8cc-b1df-44f6-bea5-dcf7a54ee35f" providerId="ADAL" clId="{3840EB45-74CA-49F5-8548-3DE287019A31}" dt="2022-12-08T10:51:53.857" v="17607" actId="790"/>
          <ac:spMkLst>
            <pc:docMk/>
            <pc:sldMk cId="2351809989" sldId="486"/>
            <ac:spMk id="6571" creationId="{F6A3A8BA-E33E-4ED1-82D1-EE80A9DD7147}"/>
          </ac:spMkLst>
        </pc:spChg>
        <pc:spChg chg="mod">
          <ac:chgData name="Kolakowski, Artur" userId="9c34c8cc-b1df-44f6-bea5-dcf7a54ee35f" providerId="ADAL" clId="{3840EB45-74CA-49F5-8548-3DE287019A31}" dt="2022-12-08T10:51:53.863" v="17608" actId="790"/>
          <ac:spMkLst>
            <pc:docMk/>
            <pc:sldMk cId="2351809989" sldId="486"/>
            <ac:spMk id="6572" creationId="{B87DBA75-FFCA-4520-89D6-86F2A6A329D6}"/>
          </ac:spMkLst>
        </pc:spChg>
        <pc:spChg chg="mod">
          <ac:chgData name="Kolakowski, Artur" userId="9c34c8cc-b1df-44f6-bea5-dcf7a54ee35f" providerId="ADAL" clId="{3840EB45-74CA-49F5-8548-3DE287019A31}" dt="2022-12-08T10:51:53.869" v="17609" actId="790"/>
          <ac:spMkLst>
            <pc:docMk/>
            <pc:sldMk cId="2351809989" sldId="486"/>
            <ac:spMk id="6573" creationId="{95027E21-0B62-4776-9DD8-915C2A1B5DF3}"/>
          </ac:spMkLst>
        </pc:spChg>
        <pc:spChg chg="mod">
          <ac:chgData name="Kolakowski, Artur" userId="9c34c8cc-b1df-44f6-bea5-dcf7a54ee35f" providerId="ADAL" clId="{3840EB45-74CA-49F5-8548-3DE287019A31}" dt="2022-12-08T10:51:53.875" v="17610" actId="790"/>
          <ac:spMkLst>
            <pc:docMk/>
            <pc:sldMk cId="2351809989" sldId="486"/>
            <ac:spMk id="6574" creationId="{BDC7801D-5B79-4E90-B538-EB0C938E3BCF}"/>
          </ac:spMkLst>
        </pc:spChg>
        <pc:spChg chg="mod">
          <ac:chgData name="Kolakowski, Artur" userId="9c34c8cc-b1df-44f6-bea5-dcf7a54ee35f" providerId="ADAL" clId="{3840EB45-74CA-49F5-8548-3DE287019A31}" dt="2022-12-08T10:51:53.881" v="17611" actId="790"/>
          <ac:spMkLst>
            <pc:docMk/>
            <pc:sldMk cId="2351809989" sldId="486"/>
            <ac:spMk id="6575" creationId="{27EB3C33-9B6B-42DD-B510-1A79DEB0E039}"/>
          </ac:spMkLst>
        </pc:spChg>
        <pc:spChg chg="mod">
          <ac:chgData name="Kolakowski, Artur" userId="9c34c8cc-b1df-44f6-bea5-dcf7a54ee35f" providerId="ADAL" clId="{3840EB45-74CA-49F5-8548-3DE287019A31}" dt="2022-12-08T10:51:53.887" v="17612" actId="790"/>
          <ac:spMkLst>
            <pc:docMk/>
            <pc:sldMk cId="2351809989" sldId="486"/>
            <ac:spMk id="6576" creationId="{6FCC26DC-CC51-417A-BDE1-50696F4FBC1F}"/>
          </ac:spMkLst>
        </pc:spChg>
        <pc:spChg chg="mod">
          <ac:chgData name="Kolakowski, Artur" userId="9c34c8cc-b1df-44f6-bea5-dcf7a54ee35f" providerId="ADAL" clId="{3840EB45-74CA-49F5-8548-3DE287019A31}" dt="2022-12-08T10:51:53.892" v="17613" actId="790"/>
          <ac:spMkLst>
            <pc:docMk/>
            <pc:sldMk cId="2351809989" sldId="486"/>
            <ac:spMk id="6577" creationId="{BAC8101C-0A77-4046-AC78-54E0D7BEC88F}"/>
          </ac:spMkLst>
        </pc:spChg>
        <pc:spChg chg="mod">
          <ac:chgData name="Kolakowski, Artur" userId="9c34c8cc-b1df-44f6-bea5-dcf7a54ee35f" providerId="ADAL" clId="{3840EB45-74CA-49F5-8548-3DE287019A31}" dt="2022-12-08T10:51:53.898" v="17614" actId="790"/>
          <ac:spMkLst>
            <pc:docMk/>
            <pc:sldMk cId="2351809989" sldId="486"/>
            <ac:spMk id="6578" creationId="{EFB63A41-C97D-4BEB-AEFF-4C6A3E8F3902}"/>
          </ac:spMkLst>
        </pc:spChg>
        <pc:spChg chg="mod">
          <ac:chgData name="Kolakowski, Artur" userId="9c34c8cc-b1df-44f6-bea5-dcf7a54ee35f" providerId="ADAL" clId="{3840EB45-74CA-49F5-8548-3DE287019A31}" dt="2022-12-08T10:51:53.904" v="17615" actId="790"/>
          <ac:spMkLst>
            <pc:docMk/>
            <pc:sldMk cId="2351809989" sldId="486"/>
            <ac:spMk id="6579" creationId="{474CAE09-527D-4CB2-A211-858CA330BA16}"/>
          </ac:spMkLst>
        </pc:spChg>
        <pc:spChg chg="mod">
          <ac:chgData name="Kolakowski, Artur" userId="9c34c8cc-b1df-44f6-bea5-dcf7a54ee35f" providerId="ADAL" clId="{3840EB45-74CA-49F5-8548-3DE287019A31}" dt="2022-12-08T10:51:53.910" v="17616" actId="790"/>
          <ac:spMkLst>
            <pc:docMk/>
            <pc:sldMk cId="2351809989" sldId="486"/>
            <ac:spMk id="6580" creationId="{17714BDC-97E5-4A66-BA98-6CA3C1DBE56A}"/>
          </ac:spMkLst>
        </pc:spChg>
        <pc:spChg chg="mod">
          <ac:chgData name="Kolakowski, Artur" userId="9c34c8cc-b1df-44f6-bea5-dcf7a54ee35f" providerId="ADAL" clId="{3840EB45-74CA-49F5-8548-3DE287019A31}" dt="2022-12-08T10:51:53.915" v="17617" actId="790"/>
          <ac:spMkLst>
            <pc:docMk/>
            <pc:sldMk cId="2351809989" sldId="486"/>
            <ac:spMk id="6581" creationId="{AC76B8E2-C2E1-4D9A-9AFA-300D37E19E4A}"/>
          </ac:spMkLst>
        </pc:spChg>
        <pc:spChg chg="mod">
          <ac:chgData name="Kolakowski, Artur" userId="9c34c8cc-b1df-44f6-bea5-dcf7a54ee35f" providerId="ADAL" clId="{3840EB45-74CA-49F5-8548-3DE287019A31}" dt="2022-12-08T10:51:53.920" v="17618" actId="790"/>
          <ac:spMkLst>
            <pc:docMk/>
            <pc:sldMk cId="2351809989" sldId="486"/>
            <ac:spMk id="6582" creationId="{CD2E586A-95FA-4CAD-AB89-9ECB1E5A1FE7}"/>
          </ac:spMkLst>
        </pc:spChg>
        <pc:spChg chg="mod">
          <ac:chgData name="Kolakowski, Artur" userId="9c34c8cc-b1df-44f6-bea5-dcf7a54ee35f" providerId="ADAL" clId="{3840EB45-74CA-49F5-8548-3DE287019A31}" dt="2022-12-08T10:51:53.926" v="17619" actId="790"/>
          <ac:spMkLst>
            <pc:docMk/>
            <pc:sldMk cId="2351809989" sldId="486"/>
            <ac:spMk id="6583" creationId="{321614BC-D9B7-485D-A122-B9EF084C9F66}"/>
          </ac:spMkLst>
        </pc:spChg>
        <pc:spChg chg="mod">
          <ac:chgData name="Kolakowski, Artur" userId="9c34c8cc-b1df-44f6-bea5-dcf7a54ee35f" providerId="ADAL" clId="{3840EB45-74CA-49F5-8548-3DE287019A31}" dt="2022-12-08T10:51:53.932" v="17620" actId="790"/>
          <ac:spMkLst>
            <pc:docMk/>
            <pc:sldMk cId="2351809989" sldId="486"/>
            <ac:spMk id="6584" creationId="{768259FF-613E-48C0-AA3A-B4CBBCCBBB3B}"/>
          </ac:spMkLst>
        </pc:spChg>
        <pc:spChg chg="mod">
          <ac:chgData name="Kolakowski, Artur" userId="9c34c8cc-b1df-44f6-bea5-dcf7a54ee35f" providerId="ADAL" clId="{3840EB45-74CA-49F5-8548-3DE287019A31}" dt="2022-12-08T10:51:53.938" v="17621" actId="790"/>
          <ac:spMkLst>
            <pc:docMk/>
            <pc:sldMk cId="2351809989" sldId="486"/>
            <ac:spMk id="6585" creationId="{BB152C76-45FD-4DFE-8827-262B7F5E259C}"/>
          </ac:spMkLst>
        </pc:spChg>
        <pc:spChg chg="mod">
          <ac:chgData name="Kolakowski, Artur" userId="9c34c8cc-b1df-44f6-bea5-dcf7a54ee35f" providerId="ADAL" clId="{3840EB45-74CA-49F5-8548-3DE287019A31}" dt="2022-12-08T10:51:53.944" v="17622" actId="790"/>
          <ac:spMkLst>
            <pc:docMk/>
            <pc:sldMk cId="2351809989" sldId="486"/>
            <ac:spMk id="6586" creationId="{F31B6994-38A0-4E31-B8CF-8279A07A315E}"/>
          </ac:spMkLst>
        </pc:spChg>
        <pc:spChg chg="mod">
          <ac:chgData name="Kolakowski, Artur" userId="9c34c8cc-b1df-44f6-bea5-dcf7a54ee35f" providerId="ADAL" clId="{3840EB45-74CA-49F5-8548-3DE287019A31}" dt="2022-12-08T10:51:53.951" v="17623" actId="790"/>
          <ac:spMkLst>
            <pc:docMk/>
            <pc:sldMk cId="2351809989" sldId="486"/>
            <ac:spMk id="6587" creationId="{56401742-55A8-4E43-BC93-3BE21F8BED2D}"/>
          </ac:spMkLst>
        </pc:spChg>
        <pc:spChg chg="mod">
          <ac:chgData name="Kolakowski, Artur" userId="9c34c8cc-b1df-44f6-bea5-dcf7a54ee35f" providerId="ADAL" clId="{3840EB45-74CA-49F5-8548-3DE287019A31}" dt="2022-12-08T10:51:53.957" v="17624" actId="790"/>
          <ac:spMkLst>
            <pc:docMk/>
            <pc:sldMk cId="2351809989" sldId="486"/>
            <ac:spMk id="6588" creationId="{19724E73-8937-4460-B7F5-865FB047C04C}"/>
          </ac:spMkLst>
        </pc:spChg>
        <pc:spChg chg="mod">
          <ac:chgData name="Kolakowski, Artur" userId="9c34c8cc-b1df-44f6-bea5-dcf7a54ee35f" providerId="ADAL" clId="{3840EB45-74CA-49F5-8548-3DE287019A31}" dt="2022-12-08T10:51:53.962" v="17625" actId="790"/>
          <ac:spMkLst>
            <pc:docMk/>
            <pc:sldMk cId="2351809989" sldId="486"/>
            <ac:spMk id="6589" creationId="{FFD5C76B-B61A-403F-A4EB-923B8181EF5D}"/>
          </ac:spMkLst>
        </pc:spChg>
        <pc:spChg chg="mod">
          <ac:chgData name="Kolakowski, Artur" userId="9c34c8cc-b1df-44f6-bea5-dcf7a54ee35f" providerId="ADAL" clId="{3840EB45-74CA-49F5-8548-3DE287019A31}" dt="2022-12-08T10:51:53.966" v="17626" actId="790"/>
          <ac:spMkLst>
            <pc:docMk/>
            <pc:sldMk cId="2351809989" sldId="486"/>
            <ac:spMk id="6590" creationId="{726190B1-0F51-4C06-8CE6-29953E9A1718}"/>
          </ac:spMkLst>
        </pc:spChg>
        <pc:spChg chg="mod">
          <ac:chgData name="Kolakowski, Artur" userId="9c34c8cc-b1df-44f6-bea5-dcf7a54ee35f" providerId="ADAL" clId="{3840EB45-74CA-49F5-8548-3DE287019A31}" dt="2022-12-08T10:51:53.972" v="17627" actId="790"/>
          <ac:spMkLst>
            <pc:docMk/>
            <pc:sldMk cId="2351809989" sldId="486"/>
            <ac:spMk id="6591" creationId="{882C966C-BE11-40B8-B0AE-D6B73A74C127}"/>
          </ac:spMkLst>
        </pc:spChg>
        <pc:spChg chg="mod">
          <ac:chgData name="Kolakowski, Artur" userId="9c34c8cc-b1df-44f6-bea5-dcf7a54ee35f" providerId="ADAL" clId="{3840EB45-74CA-49F5-8548-3DE287019A31}" dt="2022-12-08T10:51:53.978" v="17628" actId="790"/>
          <ac:spMkLst>
            <pc:docMk/>
            <pc:sldMk cId="2351809989" sldId="486"/>
            <ac:spMk id="6592" creationId="{5EC7AA47-9EE2-4EF1-8748-29300A667B72}"/>
          </ac:spMkLst>
        </pc:spChg>
        <pc:spChg chg="mod">
          <ac:chgData name="Kolakowski, Artur" userId="9c34c8cc-b1df-44f6-bea5-dcf7a54ee35f" providerId="ADAL" clId="{3840EB45-74CA-49F5-8548-3DE287019A31}" dt="2022-12-08T10:51:53.984" v="17629" actId="790"/>
          <ac:spMkLst>
            <pc:docMk/>
            <pc:sldMk cId="2351809989" sldId="486"/>
            <ac:spMk id="6593" creationId="{87F6EEEA-9D0F-431B-90CA-52DE019C699F}"/>
          </ac:spMkLst>
        </pc:spChg>
        <pc:spChg chg="mod">
          <ac:chgData name="Kolakowski, Artur" userId="9c34c8cc-b1df-44f6-bea5-dcf7a54ee35f" providerId="ADAL" clId="{3840EB45-74CA-49F5-8548-3DE287019A31}" dt="2022-12-08T10:51:53.990" v="17630" actId="790"/>
          <ac:spMkLst>
            <pc:docMk/>
            <pc:sldMk cId="2351809989" sldId="486"/>
            <ac:spMk id="6594" creationId="{946F1725-A0B8-4197-9A7D-BB893A1AFFB2}"/>
          </ac:spMkLst>
        </pc:spChg>
        <pc:spChg chg="mod">
          <ac:chgData name="Kolakowski, Artur" userId="9c34c8cc-b1df-44f6-bea5-dcf7a54ee35f" providerId="ADAL" clId="{3840EB45-74CA-49F5-8548-3DE287019A31}" dt="2022-12-08T10:51:53.997" v="17631" actId="790"/>
          <ac:spMkLst>
            <pc:docMk/>
            <pc:sldMk cId="2351809989" sldId="486"/>
            <ac:spMk id="6595" creationId="{9165FB11-3196-45F9-B911-9358B4B0E82C}"/>
          </ac:spMkLst>
        </pc:spChg>
        <pc:spChg chg="mod">
          <ac:chgData name="Kolakowski, Artur" userId="9c34c8cc-b1df-44f6-bea5-dcf7a54ee35f" providerId="ADAL" clId="{3840EB45-74CA-49F5-8548-3DE287019A31}" dt="2022-12-08T10:51:54.002" v="17632" actId="790"/>
          <ac:spMkLst>
            <pc:docMk/>
            <pc:sldMk cId="2351809989" sldId="486"/>
            <ac:spMk id="6596" creationId="{591F5799-241C-4410-AF28-EC7F4870CF88}"/>
          </ac:spMkLst>
        </pc:spChg>
        <pc:spChg chg="mod">
          <ac:chgData name="Kolakowski, Artur" userId="9c34c8cc-b1df-44f6-bea5-dcf7a54ee35f" providerId="ADAL" clId="{3840EB45-74CA-49F5-8548-3DE287019A31}" dt="2022-12-08T10:51:54.009" v="17633" actId="790"/>
          <ac:spMkLst>
            <pc:docMk/>
            <pc:sldMk cId="2351809989" sldId="486"/>
            <ac:spMk id="6597" creationId="{36C4DBF7-68C4-403B-94AD-0FB2A29044A6}"/>
          </ac:spMkLst>
        </pc:spChg>
        <pc:spChg chg="mod">
          <ac:chgData name="Kolakowski, Artur" userId="9c34c8cc-b1df-44f6-bea5-dcf7a54ee35f" providerId="ADAL" clId="{3840EB45-74CA-49F5-8548-3DE287019A31}" dt="2022-12-08T10:51:54.015" v="17634" actId="790"/>
          <ac:spMkLst>
            <pc:docMk/>
            <pc:sldMk cId="2351809989" sldId="486"/>
            <ac:spMk id="6598" creationId="{3DF98041-2111-472E-A049-EC637679B60B}"/>
          </ac:spMkLst>
        </pc:spChg>
        <pc:spChg chg="mod">
          <ac:chgData name="Kolakowski, Artur" userId="9c34c8cc-b1df-44f6-bea5-dcf7a54ee35f" providerId="ADAL" clId="{3840EB45-74CA-49F5-8548-3DE287019A31}" dt="2022-12-08T10:51:54.020" v="17635" actId="790"/>
          <ac:spMkLst>
            <pc:docMk/>
            <pc:sldMk cId="2351809989" sldId="486"/>
            <ac:spMk id="6599" creationId="{80DD73B2-2007-4BE6-A8E8-B8C7B598091A}"/>
          </ac:spMkLst>
        </pc:spChg>
        <pc:spChg chg="mod">
          <ac:chgData name="Kolakowski, Artur" userId="9c34c8cc-b1df-44f6-bea5-dcf7a54ee35f" providerId="ADAL" clId="{3840EB45-74CA-49F5-8548-3DE287019A31}" dt="2022-12-08T10:51:54.026" v="17636" actId="790"/>
          <ac:spMkLst>
            <pc:docMk/>
            <pc:sldMk cId="2351809989" sldId="486"/>
            <ac:spMk id="6600" creationId="{B02D9752-F118-46EC-B7D7-702DB6C29622}"/>
          </ac:spMkLst>
        </pc:spChg>
        <pc:spChg chg="mod">
          <ac:chgData name="Kolakowski, Artur" userId="9c34c8cc-b1df-44f6-bea5-dcf7a54ee35f" providerId="ADAL" clId="{3840EB45-74CA-49F5-8548-3DE287019A31}" dt="2022-12-08T10:51:54.032" v="17637" actId="790"/>
          <ac:spMkLst>
            <pc:docMk/>
            <pc:sldMk cId="2351809989" sldId="486"/>
            <ac:spMk id="6601" creationId="{D689A6DF-5A3F-40EB-95F2-1DDEB91E2509}"/>
          </ac:spMkLst>
        </pc:spChg>
        <pc:spChg chg="mod">
          <ac:chgData name="Kolakowski, Artur" userId="9c34c8cc-b1df-44f6-bea5-dcf7a54ee35f" providerId="ADAL" clId="{3840EB45-74CA-49F5-8548-3DE287019A31}" dt="2022-12-08T10:51:54.036" v="17638" actId="790"/>
          <ac:spMkLst>
            <pc:docMk/>
            <pc:sldMk cId="2351809989" sldId="486"/>
            <ac:spMk id="6602" creationId="{B47D431A-E758-43E9-AE33-21EEC4A91049}"/>
          </ac:spMkLst>
        </pc:spChg>
        <pc:spChg chg="mod">
          <ac:chgData name="Kolakowski, Artur" userId="9c34c8cc-b1df-44f6-bea5-dcf7a54ee35f" providerId="ADAL" clId="{3840EB45-74CA-49F5-8548-3DE287019A31}" dt="2022-12-08T10:51:54.042" v="17639" actId="790"/>
          <ac:spMkLst>
            <pc:docMk/>
            <pc:sldMk cId="2351809989" sldId="486"/>
            <ac:spMk id="6603" creationId="{5BB1CB9E-62A2-47F4-9E72-6C5B35C9EFA1}"/>
          </ac:spMkLst>
        </pc:spChg>
        <pc:spChg chg="mod">
          <ac:chgData name="Kolakowski, Artur" userId="9c34c8cc-b1df-44f6-bea5-dcf7a54ee35f" providerId="ADAL" clId="{3840EB45-74CA-49F5-8548-3DE287019A31}" dt="2022-12-08T10:51:54.048" v="17640" actId="790"/>
          <ac:spMkLst>
            <pc:docMk/>
            <pc:sldMk cId="2351809989" sldId="486"/>
            <ac:spMk id="6604" creationId="{E998B01B-4CBA-4BC8-B6D3-900A1EFC550D}"/>
          </ac:spMkLst>
        </pc:spChg>
        <pc:spChg chg="mod">
          <ac:chgData name="Kolakowski, Artur" userId="9c34c8cc-b1df-44f6-bea5-dcf7a54ee35f" providerId="ADAL" clId="{3840EB45-74CA-49F5-8548-3DE287019A31}" dt="2022-12-08T10:51:54.053" v="17641" actId="790"/>
          <ac:spMkLst>
            <pc:docMk/>
            <pc:sldMk cId="2351809989" sldId="486"/>
            <ac:spMk id="6605" creationId="{3DCCC1CC-20DD-4C53-AA95-BD6D9609CD72}"/>
          </ac:spMkLst>
        </pc:spChg>
        <pc:spChg chg="mod">
          <ac:chgData name="Kolakowski, Artur" userId="9c34c8cc-b1df-44f6-bea5-dcf7a54ee35f" providerId="ADAL" clId="{3840EB45-74CA-49F5-8548-3DE287019A31}" dt="2022-12-08T10:51:54.059" v="17642" actId="790"/>
          <ac:spMkLst>
            <pc:docMk/>
            <pc:sldMk cId="2351809989" sldId="486"/>
            <ac:spMk id="6606" creationId="{D4676BFF-CA55-4BAA-BCB6-E9D45F27F9A8}"/>
          </ac:spMkLst>
        </pc:spChg>
        <pc:spChg chg="mod">
          <ac:chgData name="Kolakowski, Artur" userId="9c34c8cc-b1df-44f6-bea5-dcf7a54ee35f" providerId="ADAL" clId="{3840EB45-74CA-49F5-8548-3DE287019A31}" dt="2022-12-08T10:51:54.065" v="17643" actId="790"/>
          <ac:spMkLst>
            <pc:docMk/>
            <pc:sldMk cId="2351809989" sldId="486"/>
            <ac:spMk id="6607" creationId="{709F2E1A-75C6-465E-B259-1BA736F286AE}"/>
          </ac:spMkLst>
        </pc:spChg>
        <pc:spChg chg="mod">
          <ac:chgData name="Kolakowski, Artur" userId="9c34c8cc-b1df-44f6-bea5-dcf7a54ee35f" providerId="ADAL" clId="{3840EB45-74CA-49F5-8548-3DE287019A31}" dt="2022-12-08T10:51:54.071" v="17644" actId="790"/>
          <ac:spMkLst>
            <pc:docMk/>
            <pc:sldMk cId="2351809989" sldId="486"/>
            <ac:spMk id="6608" creationId="{ABB8424D-FF01-47AD-818A-EE31A0AB646C}"/>
          </ac:spMkLst>
        </pc:spChg>
        <pc:spChg chg="mod">
          <ac:chgData name="Kolakowski, Artur" userId="9c34c8cc-b1df-44f6-bea5-dcf7a54ee35f" providerId="ADAL" clId="{3840EB45-74CA-49F5-8548-3DE287019A31}" dt="2022-12-08T10:51:54.077" v="17645" actId="790"/>
          <ac:spMkLst>
            <pc:docMk/>
            <pc:sldMk cId="2351809989" sldId="486"/>
            <ac:spMk id="6609" creationId="{F7C1AC98-4D2D-447E-9C85-64935C3ED76A}"/>
          </ac:spMkLst>
        </pc:spChg>
        <pc:spChg chg="mod">
          <ac:chgData name="Kolakowski, Artur" userId="9c34c8cc-b1df-44f6-bea5-dcf7a54ee35f" providerId="ADAL" clId="{3840EB45-74CA-49F5-8548-3DE287019A31}" dt="2022-12-08T10:51:54.084" v="17646" actId="790"/>
          <ac:spMkLst>
            <pc:docMk/>
            <pc:sldMk cId="2351809989" sldId="486"/>
            <ac:spMk id="6610" creationId="{0CBF0286-47EA-4E09-B863-ADFD17EF2935}"/>
          </ac:spMkLst>
        </pc:spChg>
        <pc:spChg chg="mod">
          <ac:chgData name="Kolakowski, Artur" userId="9c34c8cc-b1df-44f6-bea5-dcf7a54ee35f" providerId="ADAL" clId="{3840EB45-74CA-49F5-8548-3DE287019A31}" dt="2022-12-08T10:51:54.090" v="17647" actId="790"/>
          <ac:spMkLst>
            <pc:docMk/>
            <pc:sldMk cId="2351809989" sldId="486"/>
            <ac:spMk id="6611" creationId="{AA44B2FB-9CE1-4CA7-8C6C-BDCB836326FF}"/>
          </ac:spMkLst>
        </pc:spChg>
        <pc:spChg chg="mod">
          <ac:chgData name="Kolakowski, Artur" userId="9c34c8cc-b1df-44f6-bea5-dcf7a54ee35f" providerId="ADAL" clId="{3840EB45-74CA-49F5-8548-3DE287019A31}" dt="2022-12-08T10:51:54.096" v="17648" actId="790"/>
          <ac:spMkLst>
            <pc:docMk/>
            <pc:sldMk cId="2351809989" sldId="486"/>
            <ac:spMk id="6612" creationId="{54085FED-F2CC-4C29-87BB-3C2ED23FB0CF}"/>
          </ac:spMkLst>
        </pc:spChg>
        <pc:spChg chg="mod">
          <ac:chgData name="Kolakowski, Artur" userId="9c34c8cc-b1df-44f6-bea5-dcf7a54ee35f" providerId="ADAL" clId="{3840EB45-74CA-49F5-8548-3DE287019A31}" dt="2022-12-08T10:51:54.101" v="17649" actId="790"/>
          <ac:spMkLst>
            <pc:docMk/>
            <pc:sldMk cId="2351809989" sldId="486"/>
            <ac:spMk id="6613" creationId="{8CCEA74D-AE74-4CAA-93A7-FD9FDB308D60}"/>
          </ac:spMkLst>
        </pc:spChg>
        <pc:spChg chg="mod">
          <ac:chgData name="Kolakowski, Artur" userId="9c34c8cc-b1df-44f6-bea5-dcf7a54ee35f" providerId="ADAL" clId="{3840EB45-74CA-49F5-8548-3DE287019A31}" dt="2022-12-08T10:51:54.107" v="17650" actId="790"/>
          <ac:spMkLst>
            <pc:docMk/>
            <pc:sldMk cId="2351809989" sldId="486"/>
            <ac:spMk id="6614" creationId="{13CFDEC1-FAD9-402A-9296-1D640B219835}"/>
          </ac:spMkLst>
        </pc:spChg>
        <pc:spChg chg="mod">
          <ac:chgData name="Kolakowski, Artur" userId="9c34c8cc-b1df-44f6-bea5-dcf7a54ee35f" providerId="ADAL" clId="{3840EB45-74CA-49F5-8548-3DE287019A31}" dt="2022-12-08T10:51:54.112" v="17651" actId="790"/>
          <ac:spMkLst>
            <pc:docMk/>
            <pc:sldMk cId="2351809989" sldId="486"/>
            <ac:spMk id="6615" creationId="{D1AA4F5E-562E-487E-8FB5-32BF5371EA7A}"/>
          </ac:spMkLst>
        </pc:spChg>
        <pc:spChg chg="mod">
          <ac:chgData name="Kolakowski, Artur" userId="9c34c8cc-b1df-44f6-bea5-dcf7a54ee35f" providerId="ADAL" clId="{3840EB45-74CA-49F5-8548-3DE287019A31}" dt="2022-12-08T10:51:54.119" v="17652" actId="790"/>
          <ac:spMkLst>
            <pc:docMk/>
            <pc:sldMk cId="2351809989" sldId="486"/>
            <ac:spMk id="6616" creationId="{E613CD03-A647-41D1-95D3-165554544FE4}"/>
          </ac:spMkLst>
        </pc:spChg>
        <pc:spChg chg="mod">
          <ac:chgData name="Kolakowski, Artur" userId="9c34c8cc-b1df-44f6-bea5-dcf7a54ee35f" providerId="ADAL" clId="{3840EB45-74CA-49F5-8548-3DE287019A31}" dt="2022-12-08T10:51:54.125" v="17653" actId="790"/>
          <ac:spMkLst>
            <pc:docMk/>
            <pc:sldMk cId="2351809989" sldId="486"/>
            <ac:spMk id="6617" creationId="{2765492F-0731-4D4D-9113-9889BA7B101A}"/>
          </ac:spMkLst>
        </pc:spChg>
        <pc:spChg chg="mod">
          <ac:chgData name="Kolakowski, Artur" userId="9c34c8cc-b1df-44f6-bea5-dcf7a54ee35f" providerId="ADAL" clId="{3840EB45-74CA-49F5-8548-3DE287019A31}" dt="2022-12-08T10:51:54.130" v="17654" actId="790"/>
          <ac:spMkLst>
            <pc:docMk/>
            <pc:sldMk cId="2351809989" sldId="486"/>
            <ac:spMk id="6618" creationId="{7B9E64B3-ED18-4264-8B7B-612BF757F4A7}"/>
          </ac:spMkLst>
        </pc:spChg>
        <pc:spChg chg="mod">
          <ac:chgData name="Kolakowski, Artur" userId="9c34c8cc-b1df-44f6-bea5-dcf7a54ee35f" providerId="ADAL" clId="{3840EB45-74CA-49F5-8548-3DE287019A31}" dt="2022-12-08T10:51:54.136" v="17655" actId="790"/>
          <ac:spMkLst>
            <pc:docMk/>
            <pc:sldMk cId="2351809989" sldId="486"/>
            <ac:spMk id="6619" creationId="{7A46C5C6-71FA-4B54-8C58-324D282819D7}"/>
          </ac:spMkLst>
        </pc:spChg>
        <pc:spChg chg="mod">
          <ac:chgData name="Kolakowski, Artur" userId="9c34c8cc-b1df-44f6-bea5-dcf7a54ee35f" providerId="ADAL" clId="{3840EB45-74CA-49F5-8548-3DE287019A31}" dt="2022-12-08T10:51:54.143" v="17656" actId="790"/>
          <ac:spMkLst>
            <pc:docMk/>
            <pc:sldMk cId="2351809989" sldId="486"/>
            <ac:spMk id="6620" creationId="{315D0B62-A128-4BD7-82B8-8237BC1D218A}"/>
          </ac:spMkLst>
        </pc:spChg>
        <pc:spChg chg="mod">
          <ac:chgData name="Kolakowski, Artur" userId="9c34c8cc-b1df-44f6-bea5-dcf7a54ee35f" providerId="ADAL" clId="{3840EB45-74CA-49F5-8548-3DE287019A31}" dt="2022-12-08T10:51:54.148" v="17657" actId="790"/>
          <ac:spMkLst>
            <pc:docMk/>
            <pc:sldMk cId="2351809989" sldId="486"/>
            <ac:spMk id="6621" creationId="{D34820A9-EAE6-4165-B230-4ECB5597907D}"/>
          </ac:spMkLst>
        </pc:spChg>
        <pc:spChg chg="mod">
          <ac:chgData name="Kolakowski, Artur" userId="9c34c8cc-b1df-44f6-bea5-dcf7a54ee35f" providerId="ADAL" clId="{3840EB45-74CA-49F5-8548-3DE287019A31}" dt="2022-12-08T10:51:54.154" v="17658" actId="790"/>
          <ac:spMkLst>
            <pc:docMk/>
            <pc:sldMk cId="2351809989" sldId="486"/>
            <ac:spMk id="6622" creationId="{D541BE31-90C1-40B7-B79B-7CBED67A7A63}"/>
          </ac:spMkLst>
        </pc:spChg>
        <pc:spChg chg="mod">
          <ac:chgData name="Kolakowski, Artur" userId="9c34c8cc-b1df-44f6-bea5-dcf7a54ee35f" providerId="ADAL" clId="{3840EB45-74CA-49F5-8548-3DE287019A31}" dt="2022-12-08T10:51:54.160" v="17659" actId="790"/>
          <ac:spMkLst>
            <pc:docMk/>
            <pc:sldMk cId="2351809989" sldId="486"/>
            <ac:spMk id="6623" creationId="{EE5E3925-D41F-4669-BE12-BE073772F189}"/>
          </ac:spMkLst>
        </pc:spChg>
        <pc:spChg chg="mod">
          <ac:chgData name="Kolakowski, Artur" userId="9c34c8cc-b1df-44f6-bea5-dcf7a54ee35f" providerId="ADAL" clId="{3840EB45-74CA-49F5-8548-3DE287019A31}" dt="2022-12-08T10:51:54.165" v="17660" actId="790"/>
          <ac:spMkLst>
            <pc:docMk/>
            <pc:sldMk cId="2351809989" sldId="486"/>
            <ac:spMk id="6624" creationId="{E2DAA170-D10A-48D3-A04F-700813CD7B7E}"/>
          </ac:spMkLst>
        </pc:spChg>
        <pc:spChg chg="mod">
          <ac:chgData name="Kolakowski, Artur" userId="9c34c8cc-b1df-44f6-bea5-dcf7a54ee35f" providerId="ADAL" clId="{3840EB45-74CA-49F5-8548-3DE287019A31}" dt="2022-12-08T10:51:54.170" v="17661" actId="790"/>
          <ac:spMkLst>
            <pc:docMk/>
            <pc:sldMk cId="2351809989" sldId="486"/>
            <ac:spMk id="6625" creationId="{AD0D8FE0-D789-429A-AFF2-F3C63FB956E9}"/>
          </ac:spMkLst>
        </pc:spChg>
        <pc:spChg chg="mod">
          <ac:chgData name="Kolakowski, Artur" userId="9c34c8cc-b1df-44f6-bea5-dcf7a54ee35f" providerId="ADAL" clId="{3840EB45-74CA-49F5-8548-3DE287019A31}" dt="2022-12-08T10:51:54.176" v="17662" actId="790"/>
          <ac:spMkLst>
            <pc:docMk/>
            <pc:sldMk cId="2351809989" sldId="486"/>
            <ac:spMk id="6626" creationId="{CD32A9B6-AE78-4DC9-90C2-FC0AA603E623}"/>
          </ac:spMkLst>
        </pc:spChg>
        <pc:spChg chg="mod">
          <ac:chgData name="Kolakowski, Artur" userId="9c34c8cc-b1df-44f6-bea5-dcf7a54ee35f" providerId="ADAL" clId="{3840EB45-74CA-49F5-8548-3DE287019A31}" dt="2022-12-08T10:51:54.182" v="17663" actId="790"/>
          <ac:spMkLst>
            <pc:docMk/>
            <pc:sldMk cId="2351809989" sldId="486"/>
            <ac:spMk id="6627" creationId="{5E453E28-BDFC-47C4-985C-D731275C381C}"/>
          </ac:spMkLst>
        </pc:spChg>
        <pc:spChg chg="mod">
          <ac:chgData name="Kolakowski, Artur" userId="9c34c8cc-b1df-44f6-bea5-dcf7a54ee35f" providerId="ADAL" clId="{3840EB45-74CA-49F5-8548-3DE287019A31}" dt="2022-12-08T10:51:54.187" v="17664" actId="790"/>
          <ac:spMkLst>
            <pc:docMk/>
            <pc:sldMk cId="2351809989" sldId="486"/>
            <ac:spMk id="6628" creationId="{64E1E8C2-ED79-465F-BE8E-84405FA3B1B0}"/>
          </ac:spMkLst>
        </pc:spChg>
        <pc:spChg chg="mod">
          <ac:chgData name="Kolakowski, Artur" userId="9c34c8cc-b1df-44f6-bea5-dcf7a54ee35f" providerId="ADAL" clId="{3840EB45-74CA-49F5-8548-3DE287019A31}" dt="2022-12-08T10:51:54.194" v="17665" actId="790"/>
          <ac:spMkLst>
            <pc:docMk/>
            <pc:sldMk cId="2351809989" sldId="486"/>
            <ac:spMk id="6629" creationId="{AFEFDD4E-7382-42CD-BD1C-9749FB4D3125}"/>
          </ac:spMkLst>
        </pc:spChg>
        <pc:spChg chg="mod">
          <ac:chgData name="Kolakowski, Artur" userId="9c34c8cc-b1df-44f6-bea5-dcf7a54ee35f" providerId="ADAL" clId="{3840EB45-74CA-49F5-8548-3DE287019A31}" dt="2022-12-08T10:51:54.198" v="17666" actId="790"/>
          <ac:spMkLst>
            <pc:docMk/>
            <pc:sldMk cId="2351809989" sldId="486"/>
            <ac:spMk id="6630" creationId="{88C759BC-B029-4A52-AF0B-883BFA59A2F0}"/>
          </ac:spMkLst>
        </pc:spChg>
        <pc:spChg chg="mod">
          <ac:chgData name="Kolakowski, Artur" userId="9c34c8cc-b1df-44f6-bea5-dcf7a54ee35f" providerId="ADAL" clId="{3840EB45-74CA-49F5-8548-3DE287019A31}" dt="2022-12-08T10:51:54.204" v="17667" actId="790"/>
          <ac:spMkLst>
            <pc:docMk/>
            <pc:sldMk cId="2351809989" sldId="486"/>
            <ac:spMk id="6631" creationId="{0E09DCFA-B31B-4E94-9C13-56031EB0CEE2}"/>
          </ac:spMkLst>
        </pc:spChg>
        <pc:spChg chg="mod">
          <ac:chgData name="Kolakowski, Artur" userId="9c34c8cc-b1df-44f6-bea5-dcf7a54ee35f" providerId="ADAL" clId="{3840EB45-74CA-49F5-8548-3DE287019A31}" dt="2022-12-08T10:51:54.210" v="17668" actId="790"/>
          <ac:spMkLst>
            <pc:docMk/>
            <pc:sldMk cId="2351809989" sldId="486"/>
            <ac:spMk id="6632" creationId="{69D69F42-A42B-4A97-9029-D23B039951C2}"/>
          </ac:spMkLst>
        </pc:spChg>
        <pc:spChg chg="mod">
          <ac:chgData name="Kolakowski, Artur" userId="9c34c8cc-b1df-44f6-bea5-dcf7a54ee35f" providerId="ADAL" clId="{3840EB45-74CA-49F5-8548-3DE287019A31}" dt="2022-12-08T10:51:54.215" v="17669" actId="790"/>
          <ac:spMkLst>
            <pc:docMk/>
            <pc:sldMk cId="2351809989" sldId="486"/>
            <ac:spMk id="6633" creationId="{08E5673E-FFA6-4899-9792-59E7C4C902C5}"/>
          </ac:spMkLst>
        </pc:spChg>
        <pc:spChg chg="mod">
          <ac:chgData name="Kolakowski, Artur" userId="9c34c8cc-b1df-44f6-bea5-dcf7a54ee35f" providerId="ADAL" clId="{3840EB45-74CA-49F5-8548-3DE287019A31}" dt="2022-12-08T10:51:54.220" v="17670" actId="790"/>
          <ac:spMkLst>
            <pc:docMk/>
            <pc:sldMk cId="2351809989" sldId="486"/>
            <ac:spMk id="6634" creationId="{DC8F2819-7368-4BF1-A6C4-E6E9DB4ADE8E}"/>
          </ac:spMkLst>
        </pc:spChg>
        <pc:spChg chg="mod">
          <ac:chgData name="Kolakowski, Artur" userId="9c34c8cc-b1df-44f6-bea5-dcf7a54ee35f" providerId="ADAL" clId="{3840EB45-74CA-49F5-8548-3DE287019A31}" dt="2022-12-08T10:51:54.225" v="17671" actId="790"/>
          <ac:spMkLst>
            <pc:docMk/>
            <pc:sldMk cId="2351809989" sldId="486"/>
            <ac:spMk id="6635" creationId="{56BBB94E-90CD-488B-ADB4-B22DABB49E38}"/>
          </ac:spMkLst>
        </pc:spChg>
        <pc:spChg chg="mod">
          <ac:chgData name="Kolakowski, Artur" userId="9c34c8cc-b1df-44f6-bea5-dcf7a54ee35f" providerId="ADAL" clId="{3840EB45-74CA-49F5-8548-3DE287019A31}" dt="2022-12-08T10:51:54.230" v="17672" actId="790"/>
          <ac:spMkLst>
            <pc:docMk/>
            <pc:sldMk cId="2351809989" sldId="486"/>
            <ac:spMk id="6636" creationId="{959FF320-074F-45BC-A8D3-6CA98DF2B969}"/>
          </ac:spMkLst>
        </pc:spChg>
        <pc:spChg chg="mod">
          <ac:chgData name="Kolakowski, Artur" userId="9c34c8cc-b1df-44f6-bea5-dcf7a54ee35f" providerId="ADAL" clId="{3840EB45-74CA-49F5-8548-3DE287019A31}" dt="2022-12-08T10:51:54.235" v="17673" actId="790"/>
          <ac:spMkLst>
            <pc:docMk/>
            <pc:sldMk cId="2351809989" sldId="486"/>
            <ac:spMk id="6637" creationId="{E491AFE5-EF23-48D3-9FA2-393907C19504}"/>
          </ac:spMkLst>
        </pc:spChg>
        <pc:spChg chg="mod">
          <ac:chgData name="Kolakowski, Artur" userId="9c34c8cc-b1df-44f6-bea5-dcf7a54ee35f" providerId="ADAL" clId="{3840EB45-74CA-49F5-8548-3DE287019A31}" dt="2022-12-08T10:51:54.240" v="17674" actId="790"/>
          <ac:spMkLst>
            <pc:docMk/>
            <pc:sldMk cId="2351809989" sldId="486"/>
            <ac:spMk id="6638" creationId="{A431AE93-8401-4E48-A5B1-A82BB87AABF6}"/>
          </ac:spMkLst>
        </pc:spChg>
        <pc:spChg chg="mod">
          <ac:chgData name="Kolakowski, Artur" userId="9c34c8cc-b1df-44f6-bea5-dcf7a54ee35f" providerId="ADAL" clId="{3840EB45-74CA-49F5-8548-3DE287019A31}" dt="2022-12-08T10:51:54.246" v="17675" actId="790"/>
          <ac:spMkLst>
            <pc:docMk/>
            <pc:sldMk cId="2351809989" sldId="486"/>
            <ac:spMk id="6639" creationId="{5E45B6F3-30FB-42E4-9842-4E3BE82B9E94}"/>
          </ac:spMkLst>
        </pc:spChg>
        <pc:spChg chg="mod">
          <ac:chgData name="Kolakowski, Artur" userId="9c34c8cc-b1df-44f6-bea5-dcf7a54ee35f" providerId="ADAL" clId="{3840EB45-74CA-49F5-8548-3DE287019A31}" dt="2022-12-08T10:51:54.250" v="17676" actId="790"/>
          <ac:spMkLst>
            <pc:docMk/>
            <pc:sldMk cId="2351809989" sldId="486"/>
            <ac:spMk id="6640" creationId="{10EC76C8-FF14-4D63-9BF1-53D30458F82C}"/>
          </ac:spMkLst>
        </pc:spChg>
        <pc:spChg chg="mod">
          <ac:chgData name="Kolakowski, Artur" userId="9c34c8cc-b1df-44f6-bea5-dcf7a54ee35f" providerId="ADAL" clId="{3840EB45-74CA-49F5-8548-3DE287019A31}" dt="2022-12-08T10:51:54.255" v="17677" actId="790"/>
          <ac:spMkLst>
            <pc:docMk/>
            <pc:sldMk cId="2351809989" sldId="486"/>
            <ac:spMk id="6641" creationId="{4CBA074F-A1A8-49EA-AEC8-4D0773D7AB2D}"/>
          </ac:spMkLst>
        </pc:spChg>
        <pc:spChg chg="mod">
          <ac:chgData name="Kolakowski, Artur" userId="9c34c8cc-b1df-44f6-bea5-dcf7a54ee35f" providerId="ADAL" clId="{3840EB45-74CA-49F5-8548-3DE287019A31}" dt="2022-12-08T10:51:54.261" v="17678" actId="790"/>
          <ac:spMkLst>
            <pc:docMk/>
            <pc:sldMk cId="2351809989" sldId="486"/>
            <ac:spMk id="6642" creationId="{5B0F3B06-C911-41BB-A0C3-A5F1350A693E}"/>
          </ac:spMkLst>
        </pc:spChg>
        <pc:spChg chg="mod">
          <ac:chgData name="Kolakowski, Artur" userId="9c34c8cc-b1df-44f6-bea5-dcf7a54ee35f" providerId="ADAL" clId="{3840EB45-74CA-49F5-8548-3DE287019A31}" dt="2022-12-08T10:51:54.266" v="17679" actId="790"/>
          <ac:spMkLst>
            <pc:docMk/>
            <pc:sldMk cId="2351809989" sldId="486"/>
            <ac:spMk id="6643" creationId="{4F85272E-6116-4AE5-958B-9A9C912C2FD1}"/>
          </ac:spMkLst>
        </pc:spChg>
        <pc:spChg chg="mod">
          <ac:chgData name="Kolakowski, Artur" userId="9c34c8cc-b1df-44f6-bea5-dcf7a54ee35f" providerId="ADAL" clId="{3840EB45-74CA-49F5-8548-3DE287019A31}" dt="2022-12-08T10:51:54.272" v="17680" actId="790"/>
          <ac:spMkLst>
            <pc:docMk/>
            <pc:sldMk cId="2351809989" sldId="486"/>
            <ac:spMk id="6644" creationId="{652D5D73-88A7-4F4E-86AB-FA55CB85B6F4}"/>
          </ac:spMkLst>
        </pc:spChg>
        <pc:spChg chg="mod">
          <ac:chgData name="Kolakowski, Artur" userId="9c34c8cc-b1df-44f6-bea5-dcf7a54ee35f" providerId="ADAL" clId="{3840EB45-74CA-49F5-8548-3DE287019A31}" dt="2022-12-08T10:51:54.278" v="17681" actId="790"/>
          <ac:spMkLst>
            <pc:docMk/>
            <pc:sldMk cId="2351809989" sldId="486"/>
            <ac:spMk id="6645" creationId="{2F0D90AC-E9F4-4071-8BF3-A94575C6A4C8}"/>
          </ac:spMkLst>
        </pc:spChg>
        <pc:spChg chg="mod">
          <ac:chgData name="Kolakowski, Artur" userId="9c34c8cc-b1df-44f6-bea5-dcf7a54ee35f" providerId="ADAL" clId="{3840EB45-74CA-49F5-8548-3DE287019A31}" dt="2022-12-08T10:51:54.283" v="17682" actId="790"/>
          <ac:spMkLst>
            <pc:docMk/>
            <pc:sldMk cId="2351809989" sldId="486"/>
            <ac:spMk id="6646" creationId="{149E2AC3-3E3F-4E3F-99FE-7886A201323B}"/>
          </ac:spMkLst>
        </pc:spChg>
        <pc:spChg chg="mod">
          <ac:chgData name="Kolakowski, Artur" userId="9c34c8cc-b1df-44f6-bea5-dcf7a54ee35f" providerId="ADAL" clId="{3840EB45-74CA-49F5-8548-3DE287019A31}" dt="2022-12-08T10:51:54.288" v="17683" actId="790"/>
          <ac:spMkLst>
            <pc:docMk/>
            <pc:sldMk cId="2351809989" sldId="486"/>
            <ac:spMk id="6647" creationId="{FE07B031-4377-49EA-96A5-D7F2150BDC1F}"/>
          </ac:spMkLst>
        </pc:spChg>
        <pc:spChg chg="mod">
          <ac:chgData name="Kolakowski, Artur" userId="9c34c8cc-b1df-44f6-bea5-dcf7a54ee35f" providerId="ADAL" clId="{3840EB45-74CA-49F5-8548-3DE287019A31}" dt="2022-12-08T10:51:54.294" v="17684" actId="790"/>
          <ac:spMkLst>
            <pc:docMk/>
            <pc:sldMk cId="2351809989" sldId="486"/>
            <ac:spMk id="6648" creationId="{55BE79FB-1F7E-478C-A2B4-650CF10AB029}"/>
          </ac:spMkLst>
        </pc:spChg>
        <pc:spChg chg="mod">
          <ac:chgData name="Kolakowski, Artur" userId="9c34c8cc-b1df-44f6-bea5-dcf7a54ee35f" providerId="ADAL" clId="{3840EB45-74CA-49F5-8548-3DE287019A31}" dt="2022-12-08T10:51:54.298" v="17685" actId="790"/>
          <ac:spMkLst>
            <pc:docMk/>
            <pc:sldMk cId="2351809989" sldId="486"/>
            <ac:spMk id="6649" creationId="{A875CB3E-FAC9-4FFA-A6DC-F3A2A10A7725}"/>
          </ac:spMkLst>
        </pc:spChg>
        <pc:spChg chg="mod">
          <ac:chgData name="Kolakowski, Artur" userId="9c34c8cc-b1df-44f6-bea5-dcf7a54ee35f" providerId="ADAL" clId="{3840EB45-74CA-49F5-8548-3DE287019A31}" dt="2022-12-08T10:51:54.303" v="17686" actId="790"/>
          <ac:spMkLst>
            <pc:docMk/>
            <pc:sldMk cId="2351809989" sldId="486"/>
            <ac:spMk id="6650" creationId="{DC16DD90-50F1-4FE3-8FA1-BEE738B0726F}"/>
          </ac:spMkLst>
        </pc:spChg>
        <pc:spChg chg="mod">
          <ac:chgData name="Kolakowski, Artur" userId="9c34c8cc-b1df-44f6-bea5-dcf7a54ee35f" providerId="ADAL" clId="{3840EB45-74CA-49F5-8548-3DE287019A31}" dt="2022-12-08T10:51:54.309" v="17687" actId="790"/>
          <ac:spMkLst>
            <pc:docMk/>
            <pc:sldMk cId="2351809989" sldId="486"/>
            <ac:spMk id="6651" creationId="{F0562B6A-2834-494A-855F-6CCEDF8F3CC9}"/>
          </ac:spMkLst>
        </pc:spChg>
        <pc:spChg chg="mod">
          <ac:chgData name="Kolakowski, Artur" userId="9c34c8cc-b1df-44f6-bea5-dcf7a54ee35f" providerId="ADAL" clId="{3840EB45-74CA-49F5-8548-3DE287019A31}" dt="2022-12-08T10:51:54.315" v="17688" actId="790"/>
          <ac:spMkLst>
            <pc:docMk/>
            <pc:sldMk cId="2351809989" sldId="486"/>
            <ac:spMk id="6652" creationId="{EE964C71-4EF5-4A39-9C99-6D693F5F840D}"/>
          </ac:spMkLst>
        </pc:spChg>
        <pc:spChg chg="mod">
          <ac:chgData name="Kolakowski, Artur" userId="9c34c8cc-b1df-44f6-bea5-dcf7a54ee35f" providerId="ADAL" clId="{3840EB45-74CA-49F5-8548-3DE287019A31}" dt="2022-12-08T10:51:54.320" v="17689" actId="790"/>
          <ac:spMkLst>
            <pc:docMk/>
            <pc:sldMk cId="2351809989" sldId="486"/>
            <ac:spMk id="6653" creationId="{962E00F8-65C6-424C-A1E4-0B248338DF72}"/>
          </ac:spMkLst>
        </pc:spChg>
        <pc:spChg chg="mod">
          <ac:chgData name="Kolakowski, Artur" userId="9c34c8cc-b1df-44f6-bea5-dcf7a54ee35f" providerId="ADAL" clId="{3840EB45-74CA-49F5-8548-3DE287019A31}" dt="2022-12-08T10:51:54.326" v="17690" actId="790"/>
          <ac:spMkLst>
            <pc:docMk/>
            <pc:sldMk cId="2351809989" sldId="486"/>
            <ac:spMk id="6654" creationId="{94A1503E-F321-40AA-A7A7-D84FF940E688}"/>
          </ac:spMkLst>
        </pc:spChg>
        <pc:spChg chg="mod">
          <ac:chgData name="Kolakowski, Artur" userId="9c34c8cc-b1df-44f6-bea5-dcf7a54ee35f" providerId="ADAL" clId="{3840EB45-74CA-49F5-8548-3DE287019A31}" dt="2022-12-08T10:51:54.331" v="17691" actId="790"/>
          <ac:spMkLst>
            <pc:docMk/>
            <pc:sldMk cId="2351809989" sldId="486"/>
            <ac:spMk id="6655" creationId="{2544BEB7-1852-4B17-AA6D-468C3B963BA0}"/>
          </ac:spMkLst>
        </pc:spChg>
        <pc:spChg chg="mod">
          <ac:chgData name="Kolakowski, Artur" userId="9c34c8cc-b1df-44f6-bea5-dcf7a54ee35f" providerId="ADAL" clId="{3840EB45-74CA-49F5-8548-3DE287019A31}" dt="2022-12-08T10:51:54.336" v="17692" actId="790"/>
          <ac:spMkLst>
            <pc:docMk/>
            <pc:sldMk cId="2351809989" sldId="486"/>
            <ac:spMk id="6656" creationId="{C30896AF-0411-41AC-A9CE-1B99F0E5C7F1}"/>
          </ac:spMkLst>
        </pc:spChg>
        <pc:spChg chg="mod">
          <ac:chgData name="Kolakowski, Artur" userId="9c34c8cc-b1df-44f6-bea5-dcf7a54ee35f" providerId="ADAL" clId="{3840EB45-74CA-49F5-8548-3DE287019A31}" dt="2022-12-08T10:51:54.341" v="17693" actId="790"/>
          <ac:spMkLst>
            <pc:docMk/>
            <pc:sldMk cId="2351809989" sldId="486"/>
            <ac:spMk id="6657" creationId="{6F945F10-5D4D-4AC5-9542-24E25E7C2516}"/>
          </ac:spMkLst>
        </pc:spChg>
        <pc:spChg chg="mod">
          <ac:chgData name="Kolakowski, Artur" userId="9c34c8cc-b1df-44f6-bea5-dcf7a54ee35f" providerId="ADAL" clId="{3840EB45-74CA-49F5-8548-3DE287019A31}" dt="2022-12-08T10:51:54.346" v="17694" actId="790"/>
          <ac:spMkLst>
            <pc:docMk/>
            <pc:sldMk cId="2351809989" sldId="486"/>
            <ac:spMk id="6658" creationId="{9E01BE25-4B1A-4B00-9A4E-84A8A8206543}"/>
          </ac:spMkLst>
        </pc:spChg>
        <pc:spChg chg="mod">
          <ac:chgData name="Kolakowski, Artur" userId="9c34c8cc-b1df-44f6-bea5-dcf7a54ee35f" providerId="ADAL" clId="{3840EB45-74CA-49F5-8548-3DE287019A31}" dt="2022-12-08T10:51:54.351" v="17695" actId="790"/>
          <ac:spMkLst>
            <pc:docMk/>
            <pc:sldMk cId="2351809989" sldId="486"/>
            <ac:spMk id="6659" creationId="{759A3E49-8B65-4FBE-B02C-5AA1874D7DED}"/>
          </ac:spMkLst>
        </pc:spChg>
        <pc:spChg chg="mod">
          <ac:chgData name="Kolakowski, Artur" userId="9c34c8cc-b1df-44f6-bea5-dcf7a54ee35f" providerId="ADAL" clId="{3840EB45-74CA-49F5-8548-3DE287019A31}" dt="2022-12-08T10:51:54.356" v="17696" actId="790"/>
          <ac:spMkLst>
            <pc:docMk/>
            <pc:sldMk cId="2351809989" sldId="486"/>
            <ac:spMk id="6660" creationId="{04700606-771D-4697-A22D-9FFB98FDA448}"/>
          </ac:spMkLst>
        </pc:spChg>
        <pc:spChg chg="mod">
          <ac:chgData name="Kolakowski, Artur" userId="9c34c8cc-b1df-44f6-bea5-dcf7a54ee35f" providerId="ADAL" clId="{3840EB45-74CA-49F5-8548-3DE287019A31}" dt="2022-12-08T10:51:54.361" v="17697" actId="790"/>
          <ac:spMkLst>
            <pc:docMk/>
            <pc:sldMk cId="2351809989" sldId="486"/>
            <ac:spMk id="6661" creationId="{18C2CDA9-1EE4-4B6A-A850-2F77473E238F}"/>
          </ac:spMkLst>
        </pc:spChg>
        <pc:spChg chg="mod">
          <ac:chgData name="Kolakowski, Artur" userId="9c34c8cc-b1df-44f6-bea5-dcf7a54ee35f" providerId="ADAL" clId="{3840EB45-74CA-49F5-8548-3DE287019A31}" dt="2022-12-08T10:51:54.366" v="17698" actId="790"/>
          <ac:spMkLst>
            <pc:docMk/>
            <pc:sldMk cId="2351809989" sldId="486"/>
            <ac:spMk id="6662" creationId="{56D01C2E-6799-4447-8B9F-5222B10CEB04}"/>
          </ac:spMkLst>
        </pc:spChg>
        <pc:spChg chg="mod">
          <ac:chgData name="Kolakowski, Artur" userId="9c34c8cc-b1df-44f6-bea5-dcf7a54ee35f" providerId="ADAL" clId="{3840EB45-74CA-49F5-8548-3DE287019A31}" dt="2022-12-08T10:51:54.372" v="17699" actId="790"/>
          <ac:spMkLst>
            <pc:docMk/>
            <pc:sldMk cId="2351809989" sldId="486"/>
            <ac:spMk id="6663" creationId="{A337173C-4251-44E7-8E29-47F1EAC0E147}"/>
          </ac:spMkLst>
        </pc:spChg>
        <pc:spChg chg="mod">
          <ac:chgData name="Kolakowski, Artur" userId="9c34c8cc-b1df-44f6-bea5-dcf7a54ee35f" providerId="ADAL" clId="{3840EB45-74CA-49F5-8548-3DE287019A31}" dt="2022-12-08T10:51:54.378" v="17700" actId="790"/>
          <ac:spMkLst>
            <pc:docMk/>
            <pc:sldMk cId="2351809989" sldId="486"/>
            <ac:spMk id="6664" creationId="{AE1A2C5E-D754-46D5-906D-9493323D2C80}"/>
          </ac:spMkLst>
        </pc:spChg>
        <pc:spChg chg="mod">
          <ac:chgData name="Kolakowski, Artur" userId="9c34c8cc-b1df-44f6-bea5-dcf7a54ee35f" providerId="ADAL" clId="{3840EB45-74CA-49F5-8548-3DE287019A31}" dt="2022-12-08T10:51:54.383" v="17701" actId="790"/>
          <ac:spMkLst>
            <pc:docMk/>
            <pc:sldMk cId="2351809989" sldId="486"/>
            <ac:spMk id="6665" creationId="{41A1A8E8-2F42-49D1-8DEA-CA349CEAFC45}"/>
          </ac:spMkLst>
        </pc:spChg>
        <pc:spChg chg="mod">
          <ac:chgData name="Kolakowski, Artur" userId="9c34c8cc-b1df-44f6-bea5-dcf7a54ee35f" providerId="ADAL" clId="{3840EB45-74CA-49F5-8548-3DE287019A31}" dt="2022-12-08T10:51:54.390" v="17702" actId="790"/>
          <ac:spMkLst>
            <pc:docMk/>
            <pc:sldMk cId="2351809989" sldId="486"/>
            <ac:spMk id="6666" creationId="{5A6A09E0-2DDB-49C9-9953-479A106B3C46}"/>
          </ac:spMkLst>
        </pc:spChg>
        <pc:spChg chg="mod">
          <ac:chgData name="Kolakowski, Artur" userId="9c34c8cc-b1df-44f6-bea5-dcf7a54ee35f" providerId="ADAL" clId="{3840EB45-74CA-49F5-8548-3DE287019A31}" dt="2022-12-08T10:51:54.395" v="17703" actId="790"/>
          <ac:spMkLst>
            <pc:docMk/>
            <pc:sldMk cId="2351809989" sldId="486"/>
            <ac:spMk id="6667" creationId="{8DC40EA2-CDD8-4D3A-A96A-0F00CAA97FF6}"/>
          </ac:spMkLst>
        </pc:spChg>
        <pc:spChg chg="mod">
          <ac:chgData name="Kolakowski, Artur" userId="9c34c8cc-b1df-44f6-bea5-dcf7a54ee35f" providerId="ADAL" clId="{3840EB45-74CA-49F5-8548-3DE287019A31}" dt="2022-12-08T10:51:54.400" v="17704" actId="790"/>
          <ac:spMkLst>
            <pc:docMk/>
            <pc:sldMk cId="2351809989" sldId="486"/>
            <ac:spMk id="6668" creationId="{313E205B-9073-4007-8620-366BDC3D10F0}"/>
          </ac:spMkLst>
        </pc:spChg>
        <pc:spChg chg="mod">
          <ac:chgData name="Kolakowski, Artur" userId="9c34c8cc-b1df-44f6-bea5-dcf7a54ee35f" providerId="ADAL" clId="{3840EB45-74CA-49F5-8548-3DE287019A31}" dt="2022-12-08T10:51:54.405" v="17705" actId="790"/>
          <ac:spMkLst>
            <pc:docMk/>
            <pc:sldMk cId="2351809989" sldId="486"/>
            <ac:spMk id="6669" creationId="{0F354717-1048-4174-AF4F-89620AED0BD6}"/>
          </ac:spMkLst>
        </pc:spChg>
        <pc:spChg chg="mod">
          <ac:chgData name="Kolakowski, Artur" userId="9c34c8cc-b1df-44f6-bea5-dcf7a54ee35f" providerId="ADAL" clId="{3840EB45-74CA-49F5-8548-3DE287019A31}" dt="2022-12-08T10:51:54.410" v="17706" actId="790"/>
          <ac:spMkLst>
            <pc:docMk/>
            <pc:sldMk cId="2351809989" sldId="486"/>
            <ac:spMk id="6670" creationId="{1D14D017-7498-46EB-99A7-BF8F51A2A241}"/>
          </ac:spMkLst>
        </pc:spChg>
        <pc:spChg chg="mod">
          <ac:chgData name="Kolakowski, Artur" userId="9c34c8cc-b1df-44f6-bea5-dcf7a54ee35f" providerId="ADAL" clId="{3840EB45-74CA-49F5-8548-3DE287019A31}" dt="2022-12-08T10:51:54.416" v="17707" actId="790"/>
          <ac:spMkLst>
            <pc:docMk/>
            <pc:sldMk cId="2351809989" sldId="486"/>
            <ac:spMk id="6671" creationId="{ADD0DF54-67CE-4F74-8864-3D05FD324B5A}"/>
          </ac:spMkLst>
        </pc:spChg>
        <pc:spChg chg="mod">
          <ac:chgData name="Kolakowski, Artur" userId="9c34c8cc-b1df-44f6-bea5-dcf7a54ee35f" providerId="ADAL" clId="{3840EB45-74CA-49F5-8548-3DE287019A31}" dt="2022-12-08T10:51:54.421" v="17708" actId="790"/>
          <ac:spMkLst>
            <pc:docMk/>
            <pc:sldMk cId="2351809989" sldId="486"/>
            <ac:spMk id="6672" creationId="{DE5185E5-27A5-4003-AE61-E7AE8F981829}"/>
          </ac:spMkLst>
        </pc:spChg>
        <pc:spChg chg="mod">
          <ac:chgData name="Kolakowski, Artur" userId="9c34c8cc-b1df-44f6-bea5-dcf7a54ee35f" providerId="ADAL" clId="{3840EB45-74CA-49F5-8548-3DE287019A31}" dt="2022-12-08T10:51:54.426" v="17709" actId="790"/>
          <ac:spMkLst>
            <pc:docMk/>
            <pc:sldMk cId="2351809989" sldId="486"/>
            <ac:spMk id="6673" creationId="{AB2AB9A1-E6A5-4ADF-953F-9D39E054D4B7}"/>
          </ac:spMkLst>
        </pc:spChg>
        <pc:spChg chg="mod">
          <ac:chgData name="Kolakowski, Artur" userId="9c34c8cc-b1df-44f6-bea5-dcf7a54ee35f" providerId="ADAL" clId="{3840EB45-74CA-49F5-8548-3DE287019A31}" dt="2022-12-08T10:51:54.432" v="17710" actId="790"/>
          <ac:spMkLst>
            <pc:docMk/>
            <pc:sldMk cId="2351809989" sldId="486"/>
            <ac:spMk id="6674" creationId="{067AC9AF-AAA9-4DF8-8191-6D0D8CCB6156}"/>
          </ac:spMkLst>
        </pc:spChg>
        <pc:spChg chg="mod">
          <ac:chgData name="Kolakowski, Artur" userId="9c34c8cc-b1df-44f6-bea5-dcf7a54ee35f" providerId="ADAL" clId="{3840EB45-74CA-49F5-8548-3DE287019A31}" dt="2022-12-08T10:51:54.437" v="17711" actId="790"/>
          <ac:spMkLst>
            <pc:docMk/>
            <pc:sldMk cId="2351809989" sldId="486"/>
            <ac:spMk id="6675" creationId="{42B0F4A4-D832-4AB9-876A-E5802AE0E8FB}"/>
          </ac:spMkLst>
        </pc:spChg>
        <pc:spChg chg="mod">
          <ac:chgData name="Kolakowski, Artur" userId="9c34c8cc-b1df-44f6-bea5-dcf7a54ee35f" providerId="ADAL" clId="{3840EB45-74CA-49F5-8548-3DE287019A31}" dt="2022-12-08T10:51:54.441" v="17712" actId="790"/>
          <ac:spMkLst>
            <pc:docMk/>
            <pc:sldMk cId="2351809989" sldId="486"/>
            <ac:spMk id="6676" creationId="{28BEE2D0-2550-41ED-AE8D-A9DAB30F4F70}"/>
          </ac:spMkLst>
        </pc:spChg>
        <pc:spChg chg="mod">
          <ac:chgData name="Kolakowski, Artur" userId="9c34c8cc-b1df-44f6-bea5-dcf7a54ee35f" providerId="ADAL" clId="{3840EB45-74CA-49F5-8548-3DE287019A31}" dt="2022-12-08T10:51:54.446" v="17713" actId="790"/>
          <ac:spMkLst>
            <pc:docMk/>
            <pc:sldMk cId="2351809989" sldId="486"/>
            <ac:spMk id="6677" creationId="{B84D173E-E777-4BBB-A0A9-0996670DE66E}"/>
          </ac:spMkLst>
        </pc:spChg>
        <pc:spChg chg="mod">
          <ac:chgData name="Kolakowski, Artur" userId="9c34c8cc-b1df-44f6-bea5-dcf7a54ee35f" providerId="ADAL" clId="{3840EB45-74CA-49F5-8548-3DE287019A31}" dt="2022-12-08T10:51:54.451" v="17714" actId="790"/>
          <ac:spMkLst>
            <pc:docMk/>
            <pc:sldMk cId="2351809989" sldId="486"/>
            <ac:spMk id="6678" creationId="{5D8441AE-5D37-4706-9605-52D05C60E2EC}"/>
          </ac:spMkLst>
        </pc:spChg>
        <pc:spChg chg="mod">
          <ac:chgData name="Kolakowski, Artur" userId="9c34c8cc-b1df-44f6-bea5-dcf7a54ee35f" providerId="ADAL" clId="{3840EB45-74CA-49F5-8548-3DE287019A31}" dt="2022-12-08T10:51:54.455" v="17715" actId="790"/>
          <ac:spMkLst>
            <pc:docMk/>
            <pc:sldMk cId="2351809989" sldId="486"/>
            <ac:spMk id="6679" creationId="{F16DD1B2-C845-44FE-9B5D-4B166837C8C2}"/>
          </ac:spMkLst>
        </pc:spChg>
        <pc:spChg chg="mod">
          <ac:chgData name="Kolakowski, Artur" userId="9c34c8cc-b1df-44f6-bea5-dcf7a54ee35f" providerId="ADAL" clId="{3840EB45-74CA-49F5-8548-3DE287019A31}" dt="2022-12-08T10:51:54.461" v="17716" actId="790"/>
          <ac:spMkLst>
            <pc:docMk/>
            <pc:sldMk cId="2351809989" sldId="486"/>
            <ac:spMk id="6680" creationId="{8F606D52-CB80-44E4-B91F-C99488E48F6D}"/>
          </ac:spMkLst>
        </pc:spChg>
        <pc:spChg chg="mod">
          <ac:chgData name="Kolakowski, Artur" userId="9c34c8cc-b1df-44f6-bea5-dcf7a54ee35f" providerId="ADAL" clId="{3840EB45-74CA-49F5-8548-3DE287019A31}" dt="2022-12-08T10:51:54.467" v="17717" actId="790"/>
          <ac:spMkLst>
            <pc:docMk/>
            <pc:sldMk cId="2351809989" sldId="486"/>
            <ac:spMk id="6681" creationId="{B5424726-4657-459B-A7A8-475525658681}"/>
          </ac:spMkLst>
        </pc:spChg>
        <pc:spChg chg="mod">
          <ac:chgData name="Kolakowski, Artur" userId="9c34c8cc-b1df-44f6-bea5-dcf7a54ee35f" providerId="ADAL" clId="{3840EB45-74CA-49F5-8548-3DE287019A31}" dt="2022-12-08T10:51:54.472" v="17718" actId="790"/>
          <ac:spMkLst>
            <pc:docMk/>
            <pc:sldMk cId="2351809989" sldId="486"/>
            <ac:spMk id="6682" creationId="{6801CD8C-8945-4656-A09F-C08268088125}"/>
          </ac:spMkLst>
        </pc:spChg>
        <pc:spChg chg="mod">
          <ac:chgData name="Kolakowski, Artur" userId="9c34c8cc-b1df-44f6-bea5-dcf7a54ee35f" providerId="ADAL" clId="{3840EB45-74CA-49F5-8548-3DE287019A31}" dt="2022-12-08T10:51:54.478" v="17719" actId="790"/>
          <ac:spMkLst>
            <pc:docMk/>
            <pc:sldMk cId="2351809989" sldId="486"/>
            <ac:spMk id="6683" creationId="{9C4940B5-8AB4-420D-AF36-713C9D5A2015}"/>
          </ac:spMkLst>
        </pc:spChg>
        <pc:spChg chg="mod">
          <ac:chgData name="Kolakowski, Artur" userId="9c34c8cc-b1df-44f6-bea5-dcf7a54ee35f" providerId="ADAL" clId="{3840EB45-74CA-49F5-8548-3DE287019A31}" dt="2022-12-08T10:51:54.483" v="17720" actId="790"/>
          <ac:spMkLst>
            <pc:docMk/>
            <pc:sldMk cId="2351809989" sldId="486"/>
            <ac:spMk id="6684" creationId="{0CE6D4A1-3BF3-4F4C-A090-7F7E10F8C020}"/>
          </ac:spMkLst>
        </pc:spChg>
        <pc:spChg chg="mod">
          <ac:chgData name="Kolakowski, Artur" userId="9c34c8cc-b1df-44f6-bea5-dcf7a54ee35f" providerId="ADAL" clId="{3840EB45-74CA-49F5-8548-3DE287019A31}" dt="2022-12-08T10:51:54.487" v="17721" actId="790"/>
          <ac:spMkLst>
            <pc:docMk/>
            <pc:sldMk cId="2351809989" sldId="486"/>
            <ac:spMk id="6685" creationId="{0D3AE31A-EC03-4F50-9265-52883E726B0A}"/>
          </ac:spMkLst>
        </pc:spChg>
        <pc:spChg chg="mod">
          <ac:chgData name="Kolakowski, Artur" userId="9c34c8cc-b1df-44f6-bea5-dcf7a54ee35f" providerId="ADAL" clId="{3840EB45-74CA-49F5-8548-3DE287019A31}" dt="2022-12-08T10:51:54.492" v="17722" actId="790"/>
          <ac:spMkLst>
            <pc:docMk/>
            <pc:sldMk cId="2351809989" sldId="486"/>
            <ac:spMk id="6686" creationId="{A0D00611-5E15-4B39-AC1B-23872B52A642}"/>
          </ac:spMkLst>
        </pc:spChg>
        <pc:spChg chg="mod">
          <ac:chgData name="Kolakowski, Artur" userId="9c34c8cc-b1df-44f6-bea5-dcf7a54ee35f" providerId="ADAL" clId="{3840EB45-74CA-49F5-8548-3DE287019A31}" dt="2022-12-08T10:51:54.496" v="17723" actId="790"/>
          <ac:spMkLst>
            <pc:docMk/>
            <pc:sldMk cId="2351809989" sldId="486"/>
            <ac:spMk id="6687" creationId="{C240C954-A0E2-4BC4-BDBE-3A34B4E546B8}"/>
          </ac:spMkLst>
        </pc:spChg>
        <pc:spChg chg="mod">
          <ac:chgData name="Kolakowski, Artur" userId="9c34c8cc-b1df-44f6-bea5-dcf7a54ee35f" providerId="ADAL" clId="{3840EB45-74CA-49F5-8548-3DE287019A31}" dt="2022-12-08T10:51:54.501" v="17724" actId="790"/>
          <ac:spMkLst>
            <pc:docMk/>
            <pc:sldMk cId="2351809989" sldId="486"/>
            <ac:spMk id="6688" creationId="{2C3C7009-CB35-42A6-89C3-C70DE7A461EC}"/>
          </ac:spMkLst>
        </pc:spChg>
        <pc:spChg chg="mod">
          <ac:chgData name="Kolakowski, Artur" userId="9c34c8cc-b1df-44f6-bea5-dcf7a54ee35f" providerId="ADAL" clId="{3840EB45-74CA-49F5-8548-3DE287019A31}" dt="2022-12-08T10:51:54.506" v="17725" actId="790"/>
          <ac:spMkLst>
            <pc:docMk/>
            <pc:sldMk cId="2351809989" sldId="486"/>
            <ac:spMk id="6689" creationId="{9C451D5B-D6AE-47B7-899E-2F77F1EBE7C5}"/>
          </ac:spMkLst>
        </pc:spChg>
        <pc:spChg chg="mod">
          <ac:chgData name="Kolakowski, Artur" userId="9c34c8cc-b1df-44f6-bea5-dcf7a54ee35f" providerId="ADAL" clId="{3840EB45-74CA-49F5-8548-3DE287019A31}" dt="2022-12-08T10:51:54.512" v="17726" actId="790"/>
          <ac:spMkLst>
            <pc:docMk/>
            <pc:sldMk cId="2351809989" sldId="486"/>
            <ac:spMk id="6690" creationId="{00339340-FCA6-4590-9206-143D90CFC95C}"/>
          </ac:spMkLst>
        </pc:spChg>
        <pc:spChg chg="mod">
          <ac:chgData name="Kolakowski, Artur" userId="9c34c8cc-b1df-44f6-bea5-dcf7a54ee35f" providerId="ADAL" clId="{3840EB45-74CA-49F5-8548-3DE287019A31}" dt="2022-12-08T10:51:54.516" v="17727" actId="790"/>
          <ac:spMkLst>
            <pc:docMk/>
            <pc:sldMk cId="2351809989" sldId="486"/>
            <ac:spMk id="6691" creationId="{32728730-6730-4F0E-9399-2973EDB731CF}"/>
          </ac:spMkLst>
        </pc:spChg>
        <pc:spChg chg="mod">
          <ac:chgData name="Kolakowski, Artur" userId="9c34c8cc-b1df-44f6-bea5-dcf7a54ee35f" providerId="ADAL" clId="{3840EB45-74CA-49F5-8548-3DE287019A31}" dt="2022-12-08T10:51:54.522" v="17728" actId="790"/>
          <ac:spMkLst>
            <pc:docMk/>
            <pc:sldMk cId="2351809989" sldId="486"/>
            <ac:spMk id="6692" creationId="{FEF02B9B-5FBB-4D6E-96F6-D8A400FD4241}"/>
          </ac:spMkLst>
        </pc:spChg>
        <pc:spChg chg="mod">
          <ac:chgData name="Kolakowski, Artur" userId="9c34c8cc-b1df-44f6-bea5-dcf7a54ee35f" providerId="ADAL" clId="{3840EB45-74CA-49F5-8548-3DE287019A31}" dt="2022-12-08T10:51:54.527" v="17729" actId="790"/>
          <ac:spMkLst>
            <pc:docMk/>
            <pc:sldMk cId="2351809989" sldId="486"/>
            <ac:spMk id="6693" creationId="{67EC6764-1F0F-4359-A60B-B24F2129F60B}"/>
          </ac:spMkLst>
        </pc:spChg>
        <pc:spChg chg="mod">
          <ac:chgData name="Kolakowski, Artur" userId="9c34c8cc-b1df-44f6-bea5-dcf7a54ee35f" providerId="ADAL" clId="{3840EB45-74CA-49F5-8548-3DE287019A31}" dt="2022-12-08T10:51:54.532" v="17730" actId="790"/>
          <ac:spMkLst>
            <pc:docMk/>
            <pc:sldMk cId="2351809989" sldId="486"/>
            <ac:spMk id="6694" creationId="{0467DBB7-AE2A-49D0-A321-5B937AA82E19}"/>
          </ac:spMkLst>
        </pc:spChg>
        <pc:spChg chg="mod">
          <ac:chgData name="Kolakowski, Artur" userId="9c34c8cc-b1df-44f6-bea5-dcf7a54ee35f" providerId="ADAL" clId="{3840EB45-74CA-49F5-8548-3DE287019A31}" dt="2022-12-08T10:51:54.537" v="17731" actId="790"/>
          <ac:spMkLst>
            <pc:docMk/>
            <pc:sldMk cId="2351809989" sldId="486"/>
            <ac:spMk id="6695" creationId="{60B903BE-A6C9-45FF-AEFE-164C01FE2D60}"/>
          </ac:spMkLst>
        </pc:spChg>
        <pc:spChg chg="mod">
          <ac:chgData name="Kolakowski, Artur" userId="9c34c8cc-b1df-44f6-bea5-dcf7a54ee35f" providerId="ADAL" clId="{3840EB45-74CA-49F5-8548-3DE287019A31}" dt="2022-12-08T10:51:54.541" v="17732" actId="790"/>
          <ac:spMkLst>
            <pc:docMk/>
            <pc:sldMk cId="2351809989" sldId="486"/>
            <ac:spMk id="6696" creationId="{B1189129-F386-40D7-A97F-B4A683150B8A}"/>
          </ac:spMkLst>
        </pc:spChg>
        <pc:spChg chg="mod">
          <ac:chgData name="Kolakowski, Artur" userId="9c34c8cc-b1df-44f6-bea5-dcf7a54ee35f" providerId="ADAL" clId="{3840EB45-74CA-49F5-8548-3DE287019A31}" dt="2022-12-08T10:51:54.546" v="17733" actId="790"/>
          <ac:spMkLst>
            <pc:docMk/>
            <pc:sldMk cId="2351809989" sldId="486"/>
            <ac:spMk id="6697" creationId="{75F81091-2D1B-40DD-A6E3-186EDEF3D8E7}"/>
          </ac:spMkLst>
        </pc:spChg>
        <pc:spChg chg="mod">
          <ac:chgData name="Kolakowski, Artur" userId="9c34c8cc-b1df-44f6-bea5-dcf7a54ee35f" providerId="ADAL" clId="{3840EB45-74CA-49F5-8548-3DE287019A31}" dt="2022-12-08T10:51:54.552" v="17734" actId="790"/>
          <ac:spMkLst>
            <pc:docMk/>
            <pc:sldMk cId="2351809989" sldId="486"/>
            <ac:spMk id="6698" creationId="{6FF467E8-E318-4D0F-852A-274D30C49C42}"/>
          </ac:spMkLst>
        </pc:spChg>
        <pc:spChg chg="mod">
          <ac:chgData name="Kolakowski, Artur" userId="9c34c8cc-b1df-44f6-bea5-dcf7a54ee35f" providerId="ADAL" clId="{3840EB45-74CA-49F5-8548-3DE287019A31}" dt="2022-12-08T10:51:54.557" v="17735" actId="790"/>
          <ac:spMkLst>
            <pc:docMk/>
            <pc:sldMk cId="2351809989" sldId="486"/>
            <ac:spMk id="6699" creationId="{33DE3D50-8025-4AA7-BC29-14FA964B9AB3}"/>
          </ac:spMkLst>
        </pc:spChg>
        <pc:spChg chg="mod">
          <ac:chgData name="Kolakowski, Artur" userId="9c34c8cc-b1df-44f6-bea5-dcf7a54ee35f" providerId="ADAL" clId="{3840EB45-74CA-49F5-8548-3DE287019A31}" dt="2022-12-08T10:51:54.562" v="17736" actId="790"/>
          <ac:spMkLst>
            <pc:docMk/>
            <pc:sldMk cId="2351809989" sldId="486"/>
            <ac:spMk id="6700" creationId="{484C3B0D-FB22-4CA3-A6D9-18E8EB1062BC}"/>
          </ac:spMkLst>
        </pc:spChg>
        <pc:spChg chg="mod">
          <ac:chgData name="Kolakowski, Artur" userId="9c34c8cc-b1df-44f6-bea5-dcf7a54ee35f" providerId="ADAL" clId="{3840EB45-74CA-49F5-8548-3DE287019A31}" dt="2022-12-08T10:51:54.566" v="17737" actId="790"/>
          <ac:spMkLst>
            <pc:docMk/>
            <pc:sldMk cId="2351809989" sldId="486"/>
            <ac:spMk id="6701" creationId="{38ADE32B-039A-42EB-B368-1678A7AE5017}"/>
          </ac:spMkLst>
        </pc:spChg>
        <pc:spChg chg="mod">
          <ac:chgData name="Kolakowski, Artur" userId="9c34c8cc-b1df-44f6-bea5-dcf7a54ee35f" providerId="ADAL" clId="{3840EB45-74CA-49F5-8548-3DE287019A31}" dt="2022-12-08T10:51:54.571" v="17738" actId="790"/>
          <ac:spMkLst>
            <pc:docMk/>
            <pc:sldMk cId="2351809989" sldId="486"/>
            <ac:spMk id="6702" creationId="{F68F2F73-C266-4127-9D6A-705FF34A7E70}"/>
          </ac:spMkLst>
        </pc:spChg>
        <pc:spChg chg="mod">
          <ac:chgData name="Kolakowski, Artur" userId="9c34c8cc-b1df-44f6-bea5-dcf7a54ee35f" providerId="ADAL" clId="{3840EB45-74CA-49F5-8548-3DE287019A31}" dt="2022-12-08T10:51:54.576" v="17739" actId="790"/>
          <ac:spMkLst>
            <pc:docMk/>
            <pc:sldMk cId="2351809989" sldId="486"/>
            <ac:spMk id="6703" creationId="{D7A32C31-4104-482E-B542-39A265A83C97}"/>
          </ac:spMkLst>
        </pc:spChg>
        <pc:spChg chg="mod">
          <ac:chgData name="Kolakowski, Artur" userId="9c34c8cc-b1df-44f6-bea5-dcf7a54ee35f" providerId="ADAL" clId="{3840EB45-74CA-49F5-8548-3DE287019A31}" dt="2022-12-08T10:51:54.580" v="17740" actId="790"/>
          <ac:spMkLst>
            <pc:docMk/>
            <pc:sldMk cId="2351809989" sldId="486"/>
            <ac:spMk id="6704" creationId="{02000EEE-8BD3-4617-82D2-443D26E82048}"/>
          </ac:spMkLst>
        </pc:spChg>
        <pc:spChg chg="mod">
          <ac:chgData name="Kolakowski, Artur" userId="9c34c8cc-b1df-44f6-bea5-dcf7a54ee35f" providerId="ADAL" clId="{3840EB45-74CA-49F5-8548-3DE287019A31}" dt="2022-12-08T10:51:54.585" v="17741" actId="790"/>
          <ac:spMkLst>
            <pc:docMk/>
            <pc:sldMk cId="2351809989" sldId="486"/>
            <ac:spMk id="6705" creationId="{802847F0-6498-4060-97FF-0DF3D061B2FB}"/>
          </ac:spMkLst>
        </pc:spChg>
        <pc:spChg chg="mod">
          <ac:chgData name="Kolakowski, Artur" userId="9c34c8cc-b1df-44f6-bea5-dcf7a54ee35f" providerId="ADAL" clId="{3840EB45-74CA-49F5-8548-3DE287019A31}" dt="2022-12-08T10:51:54.591" v="17742" actId="790"/>
          <ac:spMkLst>
            <pc:docMk/>
            <pc:sldMk cId="2351809989" sldId="486"/>
            <ac:spMk id="6706" creationId="{20F58147-3C6F-4976-B34B-EFE5A3B3FBB9}"/>
          </ac:spMkLst>
        </pc:spChg>
        <pc:spChg chg="mod">
          <ac:chgData name="Kolakowski, Artur" userId="9c34c8cc-b1df-44f6-bea5-dcf7a54ee35f" providerId="ADAL" clId="{3840EB45-74CA-49F5-8548-3DE287019A31}" dt="2022-12-08T10:51:54.596" v="17743" actId="790"/>
          <ac:spMkLst>
            <pc:docMk/>
            <pc:sldMk cId="2351809989" sldId="486"/>
            <ac:spMk id="6707" creationId="{A046BF05-584B-48EC-844B-7F032D6D720B}"/>
          </ac:spMkLst>
        </pc:spChg>
        <pc:spChg chg="mod">
          <ac:chgData name="Kolakowski, Artur" userId="9c34c8cc-b1df-44f6-bea5-dcf7a54ee35f" providerId="ADAL" clId="{3840EB45-74CA-49F5-8548-3DE287019A31}" dt="2022-12-08T10:51:54.600" v="17744" actId="790"/>
          <ac:spMkLst>
            <pc:docMk/>
            <pc:sldMk cId="2351809989" sldId="486"/>
            <ac:spMk id="6708" creationId="{24D1E340-100C-43D1-9EE9-BB05C2537317}"/>
          </ac:spMkLst>
        </pc:spChg>
        <pc:spChg chg="mod">
          <ac:chgData name="Kolakowski, Artur" userId="9c34c8cc-b1df-44f6-bea5-dcf7a54ee35f" providerId="ADAL" clId="{3840EB45-74CA-49F5-8548-3DE287019A31}" dt="2022-12-08T10:51:54.606" v="17745" actId="790"/>
          <ac:spMkLst>
            <pc:docMk/>
            <pc:sldMk cId="2351809989" sldId="486"/>
            <ac:spMk id="6709" creationId="{721F548C-3E80-4C00-8490-A1F98B77C09C}"/>
          </ac:spMkLst>
        </pc:spChg>
        <pc:spChg chg="mod">
          <ac:chgData name="Kolakowski, Artur" userId="9c34c8cc-b1df-44f6-bea5-dcf7a54ee35f" providerId="ADAL" clId="{3840EB45-74CA-49F5-8548-3DE287019A31}" dt="2022-12-08T10:51:54.611" v="17746" actId="790"/>
          <ac:spMkLst>
            <pc:docMk/>
            <pc:sldMk cId="2351809989" sldId="486"/>
            <ac:spMk id="6710" creationId="{D89FCC43-4771-485A-9EA5-66A75637AB80}"/>
          </ac:spMkLst>
        </pc:spChg>
        <pc:spChg chg="mod">
          <ac:chgData name="Kolakowski, Artur" userId="9c34c8cc-b1df-44f6-bea5-dcf7a54ee35f" providerId="ADAL" clId="{3840EB45-74CA-49F5-8548-3DE287019A31}" dt="2022-12-08T10:51:54.616" v="17747" actId="790"/>
          <ac:spMkLst>
            <pc:docMk/>
            <pc:sldMk cId="2351809989" sldId="486"/>
            <ac:spMk id="6711" creationId="{E89B129B-9D62-4098-B29A-7E036EC0479C}"/>
          </ac:spMkLst>
        </pc:spChg>
        <pc:spChg chg="mod">
          <ac:chgData name="Kolakowski, Artur" userId="9c34c8cc-b1df-44f6-bea5-dcf7a54ee35f" providerId="ADAL" clId="{3840EB45-74CA-49F5-8548-3DE287019A31}" dt="2022-12-08T10:51:54.620" v="17748" actId="790"/>
          <ac:spMkLst>
            <pc:docMk/>
            <pc:sldMk cId="2351809989" sldId="486"/>
            <ac:spMk id="6712" creationId="{9C63F457-217A-4F86-A180-55B13E394D81}"/>
          </ac:spMkLst>
        </pc:spChg>
        <pc:spChg chg="mod">
          <ac:chgData name="Kolakowski, Artur" userId="9c34c8cc-b1df-44f6-bea5-dcf7a54ee35f" providerId="ADAL" clId="{3840EB45-74CA-49F5-8548-3DE287019A31}" dt="2022-12-08T10:51:54.625" v="17749" actId="790"/>
          <ac:spMkLst>
            <pc:docMk/>
            <pc:sldMk cId="2351809989" sldId="486"/>
            <ac:spMk id="6713" creationId="{E31886CA-B533-47CA-8858-44FCD3B14F5F}"/>
          </ac:spMkLst>
        </pc:spChg>
        <pc:spChg chg="mod">
          <ac:chgData name="Kolakowski, Artur" userId="9c34c8cc-b1df-44f6-bea5-dcf7a54ee35f" providerId="ADAL" clId="{3840EB45-74CA-49F5-8548-3DE287019A31}" dt="2022-12-08T10:51:54.631" v="17750" actId="790"/>
          <ac:spMkLst>
            <pc:docMk/>
            <pc:sldMk cId="2351809989" sldId="486"/>
            <ac:spMk id="6714" creationId="{41278058-6897-41F3-8614-8FDED9494667}"/>
          </ac:spMkLst>
        </pc:spChg>
        <pc:spChg chg="mod">
          <ac:chgData name="Kolakowski, Artur" userId="9c34c8cc-b1df-44f6-bea5-dcf7a54ee35f" providerId="ADAL" clId="{3840EB45-74CA-49F5-8548-3DE287019A31}" dt="2022-12-08T10:51:54.636" v="17751" actId="790"/>
          <ac:spMkLst>
            <pc:docMk/>
            <pc:sldMk cId="2351809989" sldId="486"/>
            <ac:spMk id="6715" creationId="{076FACD2-33D5-410C-941A-CB503E63D050}"/>
          </ac:spMkLst>
        </pc:spChg>
        <pc:spChg chg="mod">
          <ac:chgData name="Kolakowski, Artur" userId="9c34c8cc-b1df-44f6-bea5-dcf7a54ee35f" providerId="ADAL" clId="{3840EB45-74CA-49F5-8548-3DE287019A31}" dt="2022-12-08T10:51:54.641" v="17752" actId="790"/>
          <ac:spMkLst>
            <pc:docMk/>
            <pc:sldMk cId="2351809989" sldId="486"/>
            <ac:spMk id="6716" creationId="{D7CC1061-323B-4A4B-BF9D-A8D0473F53AE}"/>
          </ac:spMkLst>
        </pc:spChg>
        <pc:spChg chg="mod">
          <ac:chgData name="Kolakowski, Artur" userId="9c34c8cc-b1df-44f6-bea5-dcf7a54ee35f" providerId="ADAL" clId="{3840EB45-74CA-49F5-8548-3DE287019A31}" dt="2022-12-08T10:51:54.646" v="17753" actId="790"/>
          <ac:spMkLst>
            <pc:docMk/>
            <pc:sldMk cId="2351809989" sldId="486"/>
            <ac:spMk id="6717" creationId="{460AEA7F-2C89-4A46-84F8-CC277015FB57}"/>
          </ac:spMkLst>
        </pc:spChg>
        <pc:spChg chg="mod">
          <ac:chgData name="Kolakowski, Artur" userId="9c34c8cc-b1df-44f6-bea5-dcf7a54ee35f" providerId="ADAL" clId="{3840EB45-74CA-49F5-8548-3DE287019A31}" dt="2022-12-08T10:51:54.651" v="17754" actId="790"/>
          <ac:spMkLst>
            <pc:docMk/>
            <pc:sldMk cId="2351809989" sldId="486"/>
            <ac:spMk id="6718" creationId="{1BCDB679-A6BE-407F-B8EF-3E9BFE36F010}"/>
          </ac:spMkLst>
        </pc:spChg>
        <pc:spChg chg="mod">
          <ac:chgData name="Kolakowski, Artur" userId="9c34c8cc-b1df-44f6-bea5-dcf7a54ee35f" providerId="ADAL" clId="{3840EB45-74CA-49F5-8548-3DE287019A31}" dt="2022-12-08T10:51:54.655" v="17755" actId="790"/>
          <ac:spMkLst>
            <pc:docMk/>
            <pc:sldMk cId="2351809989" sldId="486"/>
            <ac:spMk id="6719" creationId="{0B18D9B2-DE9D-4372-B38F-6055755562A2}"/>
          </ac:spMkLst>
        </pc:spChg>
        <pc:spChg chg="mod">
          <ac:chgData name="Kolakowski, Artur" userId="9c34c8cc-b1df-44f6-bea5-dcf7a54ee35f" providerId="ADAL" clId="{3840EB45-74CA-49F5-8548-3DE287019A31}" dt="2022-12-08T10:51:54.660" v="17756" actId="790"/>
          <ac:spMkLst>
            <pc:docMk/>
            <pc:sldMk cId="2351809989" sldId="486"/>
            <ac:spMk id="6720" creationId="{A4FDF015-2CCF-408C-8342-9D5B806512CB}"/>
          </ac:spMkLst>
        </pc:spChg>
        <pc:spChg chg="mod">
          <ac:chgData name="Kolakowski, Artur" userId="9c34c8cc-b1df-44f6-bea5-dcf7a54ee35f" providerId="ADAL" clId="{3840EB45-74CA-49F5-8548-3DE287019A31}" dt="2022-12-08T10:51:54.664" v="17757" actId="790"/>
          <ac:spMkLst>
            <pc:docMk/>
            <pc:sldMk cId="2351809989" sldId="486"/>
            <ac:spMk id="6721" creationId="{86431D0B-E62D-401F-BCCC-A1918EEE064B}"/>
          </ac:spMkLst>
        </pc:spChg>
        <pc:spChg chg="mod">
          <ac:chgData name="Kolakowski, Artur" userId="9c34c8cc-b1df-44f6-bea5-dcf7a54ee35f" providerId="ADAL" clId="{3840EB45-74CA-49F5-8548-3DE287019A31}" dt="2022-12-08T10:51:54.671" v="17758" actId="790"/>
          <ac:spMkLst>
            <pc:docMk/>
            <pc:sldMk cId="2351809989" sldId="486"/>
            <ac:spMk id="6722" creationId="{47841517-351F-415E-BBC5-2608F51767CB}"/>
          </ac:spMkLst>
        </pc:spChg>
        <pc:spChg chg="mod">
          <ac:chgData name="Kolakowski, Artur" userId="9c34c8cc-b1df-44f6-bea5-dcf7a54ee35f" providerId="ADAL" clId="{3840EB45-74CA-49F5-8548-3DE287019A31}" dt="2022-12-08T10:51:54.676" v="17759" actId="790"/>
          <ac:spMkLst>
            <pc:docMk/>
            <pc:sldMk cId="2351809989" sldId="486"/>
            <ac:spMk id="6723" creationId="{0A292EE2-F74F-4E3E-B37B-93BA2CD364C1}"/>
          </ac:spMkLst>
        </pc:spChg>
        <pc:spChg chg="mod">
          <ac:chgData name="Kolakowski, Artur" userId="9c34c8cc-b1df-44f6-bea5-dcf7a54ee35f" providerId="ADAL" clId="{3840EB45-74CA-49F5-8548-3DE287019A31}" dt="2022-12-08T10:51:54.680" v="17760" actId="790"/>
          <ac:spMkLst>
            <pc:docMk/>
            <pc:sldMk cId="2351809989" sldId="486"/>
            <ac:spMk id="6724" creationId="{7477DDFF-2717-480C-8E35-FB8FB0443F89}"/>
          </ac:spMkLst>
        </pc:spChg>
        <pc:spChg chg="mod">
          <ac:chgData name="Kolakowski, Artur" userId="9c34c8cc-b1df-44f6-bea5-dcf7a54ee35f" providerId="ADAL" clId="{3840EB45-74CA-49F5-8548-3DE287019A31}" dt="2022-12-08T10:51:54.685" v="17761" actId="790"/>
          <ac:spMkLst>
            <pc:docMk/>
            <pc:sldMk cId="2351809989" sldId="486"/>
            <ac:spMk id="6725" creationId="{B0BCC3BE-E29B-470E-B020-395968EE31D0}"/>
          </ac:spMkLst>
        </pc:spChg>
        <pc:spChg chg="mod">
          <ac:chgData name="Kolakowski, Artur" userId="9c34c8cc-b1df-44f6-bea5-dcf7a54ee35f" providerId="ADAL" clId="{3840EB45-74CA-49F5-8548-3DE287019A31}" dt="2022-12-08T10:51:54.690" v="17762" actId="790"/>
          <ac:spMkLst>
            <pc:docMk/>
            <pc:sldMk cId="2351809989" sldId="486"/>
            <ac:spMk id="6726" creationId="{456769E6-5C86-41D9-8341-0E1E05EBCD04}"/>
          </ac:spMkLst>
        </pc:spChg>
        <pc:spChg chg="mod">
          <ac:chgData name="Kolakowski, Artur" userId="9c34c8cc-b1df-44f6-bea5-dcf7a54ee35f" providerId="ADAL" clId="{3840EB45-74CA-49F5-8548-3DE287019A31}" dt="2022-12-08T10:51:54.695" v="17763" actId="790"/>
          <ac:spMkLst>
            <pc:docMk/>
            <pc:sldMk cId="2351809989" sldId="486"/>
            <ac:spMk id="6727" creationId="{3EA16906-8162-4376-8225-5AB8AC13FBED}"/>
          </ac:spMkLst>
        </pc:spChg>
        <pc:spChg chg="mod">
          <ac:chgData name="Kolakowski, Artur" userId="9c34c8cc-b1df-44f6-bea5-dcf7a54ee35f" providerId="ADAL" clId="{3840EB45-74CA-49F5-8548-3DE287019A31}" dt="2022-12-08T10:51:54.699" v="17764" actId="790"/>
          <ac:spMkLst>
            <pc:docMk/>
            <pc:sldMk cId="2351809989" sldId="486"/>
            <ac:spMk id="6728" creationId="{F04C641D-FD9E-4EE1-B550-B01A431F85A8}"/>
          </ac:spMkLst>
        </pc:spChg>
        <pc:spChg chg="mod">
          <ac:chgData name="Kolakowski, Artur" userId="9c34c8cc-b1df-44f6-bea5-dcf7a54ee35f" providerId="ADAL" clId="{3840EB45-74CA-49F5-8548-3DE287019A31}" dt="2022-12-08T10:51:54.703" v="17765" actId="790"/>
          <ac:spMkLst>
            <pc:docMk/>
            <pc:sldMk cId="2351809989" sldId="486"/>
            <ac:spMk id="6729" creationId="{83ADCEE5-116D-405A-A3BD-58B12871F2BE}"/>
          </ac:spMkLst>
        </pc:spChg>
        <pc:spChg chg="mod">
          <ac:chgData name="Kolakowski, Artur" userId="9c34c8cc-b1df-44f6-bea5-dcf7a54ee35f" providerId="ADAL" clId="{3840EB45-74CA-49F5-8548-3DE287019A31}" dt="2022-12-08T10:51:54.709" v="17766" actId="790"/>
          <ac:spMkLst>
            <pc:docMk/>
            <pc:sldMk cId="2351809989" sldId="486"/>
            <ac:spMk id="6730" creationId="{044DD5FB-0D56-417D-8A6B-5E665739835B}"/>
          </ac:spMkLst>
        </pc:spChg>
        <pc:spChg chg="mod">
          <ac:chgData name="Kolakowski, Artur" userId="9c34c8cc-b1df-44f6-bea5-dcf7a54ee35f" providerId="ADAL" clId="{3840EB45-74CA-49F5-8548-3DE287019A31}" dt="2022-12-08T10:51:54.714" v="17767" actId="790"/>
          <ac:spMkLst>
            <pc:docMk/>
            <pc:sldMk cId="2351809989" sldId="486"/>
            <ac:spMk id="6731" creationId="{2F133440-449C-4F0E-B31B-0E5563665EED}"/>
          </ac:spMkLst>
        </pc:spChg>
        <pc:spChg chg="mod">
          <ac:chgData name="Kolakowski, Artur" userId="9c34c8cc-b1df-44f6-bea5-dcf7a54ee35f" providerId="ADAL" clId="{3840EB45-74CA-49F5-8548-3DE287019A31}" dt="2022-12-08T10:51:54.719" v="17768" actId="790"/>
          <ac:spMkLst>
            <pc:docMk/>
            <pc:sldMk cId="2351809989" sldId="486"/>
            <ac:spMk id="6732" creationId="{44425396-6278-4717-9B6F-5E0FA6ABA133}"/>
          </ac:spMkLst>
        </pc:spChg>
        <pc:spChg chg="mod">
          <ac:chgData name="Kolakowski, Artur" userId="9c34c8cc-b1df-44f6-bea5-dcf7a54ee35f" providerId="ADAL" clId="{3840EB45-74CA-49F5-8548-3DE287019A31}" dt="2022-12-08T10:51:54.724" v="17769" actId="790"/>
          <ac:spMkLst>
            <pc:docMk/>
            <pc:sldMk cId="2351809989" sldId="486"/>
            <ac:spMk id="6733" creationId="{07D57DBE-95A3-4F80-A0AF-705140942CE2}"/>
          </ac:spMkLst>
        </pc:spChg>
        <pc:spChg chg="mod">
          <ac:chgData name="Kolakowski, Artur" userId="9c34c8cc-b1df-44f6-bea5-dcf7a54ee35f" providerId="ADAL" clId="{3840EB45-74CA-49F5-8548-3DE287019A31}" dt="2022-12-08T10:51:54.729" v="17770" actId="790"/>
          <ac:spMkLst>
            <pc:docMk/>
            <pc:sldMk cId="2351809989" sldId="486"/>
            <ac:spMk id="6734" creationId="{25C4294A-8043-4D2B-8BA1-D45D61F5C6BA}"/>
          </ac:spMkLst>
        </pc:spChg>
        <pc:spChg chg="mod">
          <ac:chgData name="Kolakowski, Artur" userId="9c34c8cc-b1df-44f6-bea5-dcf7a54ee35f" providerId="ADAL" clId="{3840EB45-74CA-49F5-8548-3DE287019A31}" dt="2022-12-08T10:51:54.735" v="17771" actId="790"/>
          <ac:spMkLst>
            <pc:docMk/>
            <pc:sldMk cId="2351809989" sldId="486"/>
            <ac:spMk id="6735" creationId="{132A34D1-A389-413C-9343-342156CE55E9}"/>
          </ac:spMkLst>
        </pc:spChg>
        <pc:spChg chg="mod">
          <ac:chgData name="Kolakowski, Artur" userId="9c34c8cc-b1df-44f6-bea5-dcf7a54ee35f" providerId="ADAL" clId="{3840EB45-74CA-49F5-8548-3DE287019A31}" dt="2022-12-08T10:51:54.739" v="17772" actId="790"/>
          <ac:spMkLst>
            <pc:docMk/>
            <pc:sldMk cId="2351809989" sldId="486"/>
            <ac:spMk id="6736" creationId="{48F1F225-48A8-4C32-84A8-035DF5E6B60E}"/>
          </ac:spMkLst>
        </pc:spChg>
        <pc:spChg chg="mod">
          <ac:chgData name="Kolakowski, Artur" userId="9c34c8cc-b1df-44f6-bea5-dcf7a54ee35f" providerId="ADAL" clId="{3840EB45-74CA-49F5-8548-3DE287019A31}" dt="2022-12-08T10:51:54.744" v="17773" actId="790"/>
          <ac:spMkLst>
            <pc:docMk/>
            <pc:sldMk cId="2351809989" sldId="486"/>
            <ac:spMk id="6737" creationId="{4A744C25-2F32-4BC1-A48A-2D50F8E27C94}"/>
          </ac:spMkLst>
        </pc:spChg>
        <pc:spChg chg="mod">
          <ac:chgData name="Kolakowski, Artur" userId="9c34c8cc-b1df-44f6-bea5-dcf7a54ee35f" providerId="ADAL" clId="{3840EB45-74CA-49F5-8548-3DE287019A31}" dt="2022-12-08T10:51:54.750" v="17774" actId="790"/>
          <ac:spMkLst>
            <pc:docMk/>
            <pc:sldMk cId="2351809989" sldId="486"/>
            <ac:spMk id="6738" creationId="{3C96AA3A-5D14-4091-BD0B-AFC8FA8FC744}"/>
          </ac:spMkLst>
        </pc:spChg>
        <pc:spChg chg="mod">
          <ac:chgData name="Kolakowski, Artur" userId="9c34c8cc-b1df-44f6-bea5-dcf7a54ee35f" providerId="ADAL" clId="{3840EB45-74CA-49F5-8548-3DE287019A31}" dt="2022-12-08T10:51:54.755" v="17775" actId="790"/>
          <ac:spMkLst>
            <pc:docMk/>
            <pc:sldMk cId="2351809989" sldId="486"/>
            <ac:spMk id="6739" creationId="{C09ADB6F-30BC-4D3B-9140-48267EC6B424}"/>
          </ac:spMkLst>
        </pc:spChg>
        <pc:spChg chg="mod">
          <ac:chgData name="Kolakowski, Artur" userId="9c34c8cc-b1df-44f6-bea5-dcf7a54ee35f" providerId="ADAL" clId="{3840EB45-74CA-49F5-8548-3DE287019A31}" dt="2022-12-08T10:51:54.759" v="17776" actId="790"/>
          <ac:spMkLst>
            <pc:docMk/>
            <pc:sldMk cId="2351809989" sldId="486"/>
            <ac:spMk id="6740" creationId="{6C6A5427-2A43-4B3B-A8AC-6276E7E05909}"/>
          </ac:spMkLst>
        </pc:spChg>
        <pc:spChg chg="mod">
          <ac:chgData name="Kolakowski, Artur" userId="9c34c8cc-b1df-44f6-bea5-dcf7a54ee35f" providerId="ADAL" clId="{3840EB45-74CA-49F5-8548-3DE287019A31}" dt="2022-12-08T10:51:54.764" v="17777" actId="790"/>
          <ac:spMkLst>
            <pc:docMk/>
            <pc:sldMk cId="2351809989" sldId="486"/>
            <ac:spMk id="6741" creationId="{05CC6B8E-DA98-4770-9A3D-E36D0D29134D}"/>
          </ac:spMkLst>
        </pc:spChg>
        <pc:spChg chg="mod">
          <ac:chgData name="Kolakowski, Artur" userId="9c34c8cc-b1df-44f6-bea5-dcf7a54ee35f" providerId="ADAL" clId="{3840EB45-74CA-49F5-8548-3DE287019A31}" dt="2022-12-08T10:51:54.769" v="17778" actId="790"/>
          <ac:spMkLst>
            <pc:docMk/>
            <pc:sldMk cId="2351809989" sldId="486"/>
            <ac:spMk id="6742" creationId="{33DFBC07-E55E-4292-9316-5188191A8497}"/>
          </ac:spMkLst>
        </pc:spChg>
        <pc:spChg chg="mod">
          <ac:chgData name="Kolakowski, Artur" userId="9c34c8cc-b1df-44f6-bea5-dcf7a54ee35f" providerId="ADAL" clId="{3840EB45-74CA-49F5-8548-3DE287019A31}" dt="2022-12-08T10:51:54.773" v="17779" actId="790"/>
          <ac:spMkLst>
            <pc:docMk/>
            <pc:sldMk cId="2351809989" sldId="486"/>
            <ac:spMk id="6743" creationId="{8C4F6ABF-6D70-4E2A-ACAE-290BE7D21433}"/>
          </ac:spMkLst>
        </pc:spChg>
        <pc:spChg chg="mod">
          <ac:chgData name="Kolakowski, Artur" userId="9c34c8cc-b1df-44f6-bea5-dcf7a54ee35f" providerId="ADAL" clId="{3840EB45-74CA-49F5-8548-3DE287019A31}" dt="2022-12-08T10:51:54.778" v="17780" actId="790"/>
          <ac:spMkLst>
            <pc:docMk/>
            <pc:sldMk cId="2351809989" sldId="486"/>
            <ac:spMk id="6744" creationId="{09BC3C71-A7F5-410A-9387-39D289F0A2BC}"/>
          </ac:spMkLst>
        </pc:spChg>
        <pc:spChg chg="mod">
          <ac:chgData name="Kolakowski, Artur" userId="9c34c8cc-b1df-44f6-bea5-dcf7a54ee35f" providerId="ADAL" clId="{3840EB45-74CA-49F5-8548-3DE287019A31}" dt="2022-12-08T10:51:54.783" v="17781" actId="790"/>
          <ac:spMkLst>
            <pc:docMk/>
            <pc:sldMk cId="2351809989" sldId="486"/>
            <ac:spMk id="6745" creationId="{36FD31ED-43F6-485A-ACE6-80615C38B168}"/>
          </ac:spMkLst>
        </pc:spChg>
        <pc:spChg chg="mod">
          <ac:chgData name="Kolakowski, Artur" userId="9c34c8cc-b1df-44f6-bea5-dcf7a54ee35f" providerId="ADAL" clId="{3840EB45-74CA-49F5-8548-3DE287019A31}" dt="2022-12-08T10:51:54.788" v="17782" actId="790"/>
          <ac:spMkLst>
            <pc:docMk/>
            <pc:sldMk cId="2351809989" sldId="486"/>
            <ac:spMk id="6746" creationId="{FB517EBE-4B4B-4D31-BC95-49239BD8C97C}"/>
          </ac:spMkLst>
        </pc:spChg>
        <pc:spChg chg="mod">
          <ac:chgData name="Kolakowski, Artur" userId="9c34c8cc-b1df-44f6-bea5-dcf7a54ee35f" providerId="ADAL" clId="{3840EB45-74CA-49F5-8548-3DE287019A31}" dt="2022-12-08T10:51:54.793" v="17783" actId="790"/>
          <ac:spMkLst>
            <pc:docMk/>
            <pc:sldMk cId="2351809989" sldId="486"/>
            <ac:spMk id="6747" creationId="{C650D787-BD66-48D4-A2A2-5C2B37FAAD18}"/>
          </ac:spMkLst>
        </pc:spChg>
        <pc:spChg chg="mod">
          <ac:chgData name="Kolakowski, Artur" userId="9c34c8cc-b1df-44f6-bea5-dcf7a54ee35f" providerId="ADAL" clId="{3840EB45-74CA-49F5-8548-3DE287019A31}" dt="2022-12-08T10:51:54.798" v="17784" actId="790"/>
          <ac:spMkLst>
            <pc:docMk/>
            <pc:sldMk cId="2351809989" sldId="486"/>
            <ac:spMk id="6748" creationId="{4238D282-2546-4E62-9785-55DD52CE42F8}"/>
          </ac:spMkLst>
        </pc:spChg>
        <pc:spChg chg="mod">
          <ac:chgData name="Kolakowski, Artur" userId="9c34c8cc-b1df-44f6-bea5-dcf7a54ee35f" providerId="ADAL" clId="{3840EB45-74CA-49F5-8548-3DE287019A31}" dt="2022-12-08T10:51:54.802" v="17785" actId="790"/>
          <ac:spMkLst>
            <pc:docMk/>
            <pc:sldMk cId="2351809989" sldId="486"/>
            <ac:spMk id="6749" creationId="{DA97F7A3-DA4C-4958-921D-55CD2DFF57C4}"/>
          </ac:spMkLst>
        </pc:spChg>
        <pc:spChg chg="mod">
          <ac:chgData name="Kolakowski, Artur" userId="9c34c8cc-b1df-44f6-bea5-dcf7a54ee35f" providerId="ADAL" clId="{3840EB45-74CA-49F5-8548-3DE287019A31}" dt="2022-12-08T10:51:54.806" v="17786" actId="790"/>
          <ac:spMkLst>
            <pc:docMk/>
            <pc:sldMk cId="2351809989" sldId="486"/>
            <ac:spMk id="6750" creationId="{E2D6AA17-CD71-45A3-A44B-5272586D2509}"/>
          </ac:spMkLst>
        </pc:spChg>
        <pc:spChg chg="mod">
          <ac:chgData name="Kolakowski, Artur" userId="9c34c8cc-b1df-44f6-bea5-dcf7a54ee35f" providerId="ADAL" clId="{3840EB45-74CA-49F5-8548-3DE287019A31}" dt="2022-12-08T10:51:54.812" v="17787" actId="790"/>
          <ac:spMkLst>
            <pc:docMk/>
            <pc:sldMk cId="2351809989" sldId="486"/>
            <ac:spMk id="6751" creationId="{2FE699DB-45FF-406F-8FEA-19C6F5EB7DAE}"/>
          </ac:spMkLst>
        </pc:spChg>
        <pc:spChg chg="mod">
          <ac:chgData name="Kolakowski, Artur" userId="9c34c8cc-b1df-44f6-bea5-dcf7a54ee35f" providerId="ADAL" clId="{3840EB45-74CA-49F5-8548-3DE287019A31}" dt="2022-12-08T10:51:54.816" v="17788" actId="790"/>
          <ac:spMkLst>
            <pc:docMk/>
            <pc:sldMk cId="2351809989" sldId="486"/>
            <ac:spMk id="6752" creationId="{A3D3AB70-00B6-40BE-860C-740461657BED}"/>
          </ac:spMkLst>
        </pc:spChg>
        <pc:spChg chg="mod">
          <ac:chgData name="Kolakowski, Artur" userId="9c34c8cc-b1df-44f6-bea5-dcf7a54ee35f" providerId="ADAL" clId="{3840EB45-74CA-49F5-8548-3DE287019A31}" dt="2022-12-08T10:51:54.821" v="17789" actId="790"/>
          <ac:spMkLst>
            <pc:docMk/>
            <pc:sldMk cId="2351809989" sldId="486"/>
            <ac:spMk id="6753" creationId="{520238FA-4BAD-4002-981E-24DD541B0081}"/>
          </ac:spMkLst>
        </pc:spChg>
        <pc:spChg chg="mod">
          <ac:chgData name="Kolakowski, Artur" userId="9c34c8cc-b1df-44f6-bea5-dcf7a54ee35f" providerId="ADAL" clId="{3840EB45-74CA-49F5-8548-3DE287019A31}" dt="2022-12-08T10:51:54.826" v="17790" actId="790"/>
          <ac:spMkLst>
            <pc:docMk/>
            <pc:sldMk cId="2351809989" sldId="486"/>
            <ac:spMk id="6754" creationId="{AAA45297-2363-491F-9AC2-A0DFCC0749EA}"/>
          </ac:spMkLst>
        </pc:spChg>
        <pc:spChg chg="mod">
          <ac:chgData name="Kolakowski, Artur" userId="9c34c8cc-b1df-44f6-bea5-dcf7a54ee35f" providerId="ADAL" clId="{3840EB45-74CA-49F5-8548-3DE287019A31}" dt="2022-12-08T10:51:54.830" v="17791" actId="790"/>
          <ac:spMkLst>
            <pc:docMk/>
            <pc:sldMk cId="2351809989" sldId="486"/>
            <ac:spMk id="6755" creationId="{28B4D649-5E67-42A6-A6D3-1FFE82DBC0B9}"/>
          </ac:spMkLst>
        </pc:spChg>
        <pc:spChg chg="mod">
          <ac:chgData name="Kolakowski, Artur" userId="9c34c8cc-b1df-44f6-bea5-dcf7a54ee35f" providerId="ADAL" clId="{3840EB45-74CA-49F5-8548-3DE287019A31}" dt="2022-12-08T10:51:54.835" v="17792" actId="790"/>
          <ac:spMkLst>
            <pc:docMk/>
            <pc:sldMk cId="2351809989" sldId="486"/>
            <ac:spMk id="6756" creationId="{22C41EBC-5BEE-4990-A4A3-C93A86FC6EA2}"/>
          </ac:spMkLst>
        </pc:spChg>
        <pc:spChg chg="mod">
          <ac:chgData name="Kolakowski, Artur" userId="9c34c8cc-b1df-44f6-bea5-dcf7a54ee35f" providerId="ADAL" clId="{3840EB45-74CA-49F5-8548-3DE287019A31}" dt="2022-12-08T10:51:54.840" v="17793" actId="790"/>
          <ac:spMkLst>
            <pc:docMk/>
            <pc:sldMk cId="2351809989" sldId="486"/>
            <ac:spMk id="6757" creationId="{50084390-D028-4C64-BBAD-62A02CF3F759}"/>
          </ac:spMkLst>
        </pc:spChg>
        <pc:spChg chg="mod">
          <ac:chgData name="Kolakowski, Artur" userId="9c34c8cc-b1df-44f6-bea5-dcf7a54ee35f" providerId="ADAL" clId="{3840EB45-74CA-49F5-8548-3DE287019A31}" dt="2022-12-08T10:51:54.846" v="17794" actId="790"/>
          <ac:spMkLst>
            <pc:docMk/>
            <pc:sldMk cId="2351809989" sldId="486"/>
            <ac:spMk id="6758" creationId="{8619641C-CBC3-4632-A96F-FDA6153B3B9C}"/>
          </ac:spMkLst>
        </pc:spChg>
        <pc:spChg chg="mod">
          <ac:chgData name="Kolakowski, Artur" userId="9c34c8cc-b1df-44f6-bea5-dcf7a54ee35f" providerId="ADAL" clId="{3840EB45-74CA-49F5-8548-3DE287019A31}" dt="2022-12-08T10:51:54.850" v="17795" actId="790"/>
          <ac:spMkLst>
            <pc:docMk/>
            <pc:sldMk cId="2351809989" sldId="486"/>
            <ac:spMk id="6759" creationId="{BA493C95-ED95-4C96-89BA-92D60B3F4526}"/>
          </ac:spMkLst>
        </pc:spChg>
        <pc:spChg chg="mod">
          <ac:chgData name="Kolakowski, Artur" userId="9c34c8cc-b1df-44f6-bea5-dcf7a54ee35f" providerId="ADAL" clId="{3840EB45-74CA-49F5-8548-3DE287019A31}" dt="2022-12-08T10:51:54.854" v="17796" actId="790"/>
          <ac:spMkLst>
            <pc:docMk/>
            <pc:sldMk cId="2351809989" sldId="486"/>
            <ac:spMk id="6760" creationId="{77B1969E-ECD0-4079-94B9-00C389579861}"/>
          </ac:spMkLst>
        </pc:spChg>
        <pc:spChg chg="mod">
          <ac:chgData name="Kolakowski, Artur" userId="9c34c8cc-b1df-44f6-bea5-dcf7a54ee35f" providerId="ADAL" clId="{3840EB45-74CA-49F5-8548-3DE287019A31}" dt="2022-12-08T10:51:54.859" v="17797" actId="790"/>
          <ac:spMkLst>
            <pc:docMk/>
            <pc:sldMk cId="2351809989" sldId="486"/>
            <ac:spMk id="6761" creationId="{08B584BC-BE23-4000-8874-E619E7D7D7B4}"/>
          </ac:spMkLst>
        </pc:spChg>
        <pc:spChg chg="mod">
          <ac:chgData name="Kolakowski, Artur" userId="9c34c8cc-b1df-44f6-bea5-dcf7a54ee35f" providerId="ADAL" clId="{3840EB45-74CA-49F5-8548-3DE287019A31}" dt="2022-12-08T10:51:54.864" v="17798" actId="790"/>
          <ac:spMkLst>
            <pc:docMk/>
            <pc:sldMk cId="2351809989" sldId="486"/>
            <ac:spMk id="6762" creationId="{9E91EB95-B31D-4444-9B9B-517A27072CB6}"/>
          </ac:spMkLst>
        </pc:spChg>
        <pc:spChg chg="mod">
          <ac:chgData name="Kolakowski, Artur" userId="9c34c8cc-b1df-44f6-bea5-dcf7a54ee35f" providerId="ADAL" clId="{3840EB45-74CA-49F5-8548-3DE287019A31}" dt="2022-12-08T10:51:54.868" v="17799" actId="790"/>
          <ac:spMkLst>
            <pc:docMk/>
            <pc:sldMk cId="2351809989" sldId="486"/>
            <ac:spMk id="6763" creationId="{ED077D1A-3869-49A6-92B6-4A41D3709D3A}"/>
          </ac:spMkLst>
        </pc:spChg>
        <pc:spChg chg="mod">
          <ac:chgData name="Kolakowski, Artur" userId="9c34c8cc-b1df-44f6-bea5-dcf7a54ee35f" providerId="ADAL" clId="{3840EB45-74CA-49F5-8548-3DE287019A31}" dt="2022-12-08T10:51:54.874" v="17800" actId="790"/>
          <ac:spMkLst>
            <pc:docMk/>
            <pc:sldMk cId="2351809989" sldId="486"/>
            <ac:spMk id="6764" creationId="{8593FE7C-F9CB-4844-A9D7-96FA78F20ADF}"/>
          </ac:spMkLst>
        </pc:spChg>
        <pc:spChg chg="mod">
          <ac:chgData name="Kolakowski, Artur" userId="9c34c8cc-b1df-44f6-bea5-dcf7a54ee35f" providerId="ADAL" clId="{3840EB45-74CA-49F5-8548-3DE287019A31}" dt="2022-12-08T10:51:54.879" v="17801" actId="790"/>
          <ac:spMkLst>
            <pc:docMk/>
            <pc:sldMk cId="2351809989" sldId="486"/>
            <ac:spMk id="6765" creationId="{0244B487-8E16-41B2-A2C8-1B82FEFBA8D6}"/>
          </ac:spMkLst>
        </pc:spChg>
        <pc:spChg chg="mod">
          <ac:chgData name="Kolakowski, Artur" userId="9c34c8cc-b1df-44f6-bea5-dcf7a54ee35f" providerId="ADAL" clId="{3840EB45-74CA-49F5-8548-3DE287019A31}" dt="2022-12-08T10:51:54.884" v="17802" actId="790"/>
          <ac:spMkLst>
            <pc:docMk/>
            <pc:sldMk cId="2351809989" sldId="486"/>
            <ac:spMk id="6766" creationId="{8813BA0F-6AC1-44CB-A559-F590B97EE9B1}"/>
          </ac:spMkLst>
        </pc:spChg>
        <pc:spChg chg="mod">
          <ac:chgData name="Kolakowski, Artur" userId="9c34c8cc-b1df-44f6-bea5-dcf7a54ee35f" providerId="ADAL" clId="{3840EB45-74CA-49F5-8548-3DE287019A31}" dt="2022-12-08T10:51:54.887" v="17803" actId="790"/>
          <ac:spMkLst>
            <pc:docMk/>
            <pc:sldMk cId="2351809989" sldId="486"/>
            <ac:spMk id="6767" creationId="{495FD28C-489B-4445-AE76-5AE4904BD67F}"/>
          </ac:spMkLst>
        </pc:spChg>
        <pc:spChg chg="mod">
          <ac:chgData name="Kolakowski, Artur" userId="9c34c8cc-b1df-44f6-bea5-dcf7a54ee35f" providerId="ADAL" clId="{3840EB45-74CA-49F5-8548-3DE287019A31}" dt="2022-12-08T10:51:54.892" v="17804" actId="790"/>
          <ac:spMkLst>
            <pc:docMk/>
            <pc:sldMk cId="2351809989" sldId="486"/>
            <ac:spMk id="6768" creationId="{DDF623C4-7CA9-4AF2-A051-E522DED295E9}"/>
          </ac:spMkLst>
        </pc:spChg>
        <pc:spChg chg="mod">
          <ac:chgData name="Kolakowski, Artur" userId="9c34c8cc-b1df-44f6-bea5-dcf7a54ee35f" providerId="ADAL" clId="{3840EB45-74CA-49F5-8548-3DE287019A31}" dt="2022-12-08T10:51:54.896" v="17805" actId="790"/>
          <ac:spMkLst>
            <pc:docMk/>
            <pc:sldMk cId="2351809989" sldId="486"/>
            <ac:spMk id="6769" creationId="{EAA948E9-4AD2-45C5-8FED-AEC5024481E5}"/>
          </ac:spMkLst>
        </pc:spChg>
        <pc:spChg chg="mod">
          <ac:chgData name="Kolakowski, Artur" userId="9c34c8cc-b1df-44f6-bea5-dcf7a54ee35f" providerId="ADAL" clId="{3840EB45-74CA-49F5-8548-3DE287019A31}" dt="2022-12-08T10:51:54.901" v="17806" actId="790"/>
          <ac:spMkLst>
            <pc:docMk/>
            <pc:sldMk cId="2351809989" sldId="486"/>
            <ac:spMk id="6770" creationId="{4B4D899A-C26D-47FA-885C-A44FAB37A97A}"/>
          </ac:spMkLst>
        </pc:spChg>
        <pc:spChg chg="mod">
          <ac:chgData name="Kolakowski, Artur" userId="9c34c8cc-b1df-44f6-bea5-dcf7a54ee35f" providerId="ADAL" clId="{3840EB45-74CA-49F5-8548-3DE287019A31}" dt="2022-12-08T10:51:54.905" v="17807" actId="790"/>
          <ac:spMkLst>
            <pc:docMk/>
            <pc:sldMk cId="2351809989" sldId="486"/>
            <ac:spMk id="6771" creationId="{B0F984A8-210A-4D3B-8C87-F7CF0F2F8477}"/>
          </ac:spMkLst>
        </pc:spChg>
        <pc:spChg chg="mod">
          <ac:chgData name="Kolakowski, Artur" userId="9c34c8cc-b1df-44f6-bea5-dcf7a54ee35f" providerId="ADAL" clId="{3840EB45-74CA-49F5-8548-3DE287019A31}" dt="2022-12-08T10:51:54.912" v="17808" actId="790"/>
          <ac:spMkLst>
            <pc:docMk/>
            <pc:sldMk cId="2351809989" sldId="486"/>
            <ac:spMk id="6772" creationId="{CECCC545-3CAA-419E-8851-1385FFE6E80D}"/>
          </ac:spMkLst>
        </pc:spChg>
        <pc:spChg chg="mod">
          <ac:chgData name="Kolakowski, Artur" userId="9c34c8cc-b1df-44f6-bea5-dcf7a54ee35f" providerId="ADAL" clId="{3840EB45-74CA-49F5-8548-3DE287019A31}" dt="2022-12-08T10:51:54.916" v="17809" actId="790"/>
          <ac:spMkLst>
            <pc:docMk/>
            <pc:sldMk cId="2351809989" sldId="486"/>
            <ac:spMk id="6773" creationId="{CB398632-7D6A-424A-8F8A-CEFCC2138313}"/>
          </ac:spMkLst>
        </pc:spChg>
        <pc:spChg chg="mod">
          <ac:chgData name="Kolakowski, Artur" userId="9c34c8cc-b1df-44f6-bea5-dcf7a54ee35f" providerId="ADAL" clId="{3840EB45-74CA-49F5-8548-3DE287019A31}" dt="2022-12-08T10:51:54.921" v="17810" actId="790"/>
          <ac:spMkLst>
            <pc:docMk/>
            <pc:sldMk cId="2351809989" sldId="486"/>
            <ac:spMk id="6774" creationId="{C5B96C9C-68D3-4763-B5D5-7FE968FD04C4}"/>
          </ac:spMkLst>
        </pc:spChg>
        <pc:spChg chg="mod">
          <ac:chgData name="Kolakowski, Artur" userId="9c34c8cc-b1df-44f6-bea5-dcf7a54ee35f" providerId="ADAL" clId="{3840EB45-74CA-49F5-8548-3DE287019A31}" dt="2022-12-08T10:51:54.925" v="17811" actId="790"/>
          <ac:spMkLst>
            <pc:docMk/>
            <pc:sldMk cId="2351809989" sldId="486"/>
            <ac:spMk id="6775" creationId="{94695AD6-D65C-4DC5-87ED-2ACC502D069A}"/>
          </ac:spMkLst>
        </pc:spChg>
        <pc:spChg chg="mod">
          <ac:chgData name="Kolakowski, Artur" userId="9c34c8cc-b1df-44f6-bea5-dcf7a54ee35f" providerId="ADAL" clId="{3840EB45-74CA-49F5-8548-3DE287019A31}" dt="2022-12-08T10:51:54.930" v="17812" actId="790"/>
          <ac:spMkLst>
            <pc:docMk/>
            <pc:sldMk cId="2351809989" sldId="486"/>
            <ac:spMk id="6776" creationId="{A05FDBA5-CA36-41AE-A941-AC6737219725}"/>
          </ac:spMkLst>
        </pc:spChg>
        <pc:spChg chg="mod">
          <ac:chgData name="Kolakowski, Artur" userId="9c34c8cc-b1df-44f6-bea5-dcf7a54ee35f" providerId="ADAL" clId="{3840EB45-74CA-49F5-8548-3DE287019A31}" dt="2022-12-08T10:51:54.935" v="17813" actId="790"/>
          <ac:spMkLst>
            <pc:docMk/>
            <pc:sldMk cId="2351809989" sldId="486"/>
            <ac:spMk id="6777" creationId="{CEA25E79-966B-4484-AF6D-13F70E6CB18B}"/>
          </ac:spMkLst>
        </pc:spChg>
        <pc:spChg chg="mod">
          <ac:chgData name="Kolakowski, Artur" userId="9c34c8cc-b1df-44f6-bea5-dcf7a54ee35f" providerId="ADAL" clId="{3840EB45-74CA-49F5-8548-3DE287019A31}" dt="2022-12-08T10:51:54.939" v="17814" actId="790"/>
          <ac:spMkLst>
            <pc:docMk/>
            <pc:sldMk cId="2351809989" sldId="486"/>
            <ac:spMk id="6778" creationId="{0D3F0F2B-8DD9-47AB-AD7A-4B3AF5B96C38}"/>
          </ac:spMkLst>
        </pc:spChg>
        <pc:spChg chg="mod">
          <ac:chgData name="Kolakowski, Artur" userId="9c34c8cc-b1df-44f6-bea5-dcf7a54ee35f" providerId="ADAL" clId="{3840EB45-74CA-49F5-8548-3DE287019A31}" dt="2022-12-08T10:51:54.944" v="17815" actId="790"/>
          <ac:spMkLst>
            <pc:docMk/>
            <pc:sldMk cId="2351809989" sldId="486"/>
            <ac:spMk id="6779" creationId="{7E243D82-D290-44AE-A0FD-42C8A2028877}"/>
          </ac:spMkLst>
        </pc:spChg>
        <pc:spChg chg="mod">
          <ac:chgData name="Kolakowski, Artur" userId="9c34c8cc-b1df-44f6-bea5-dcf7a54ee35f" providerId="ADAL" clId="{3840EB45-74CA-49F5-8548-3DE287019A31}" dt="2022-12-08T10:51:54.949" v="17816" actId="790"/>
          <ac:spMkLst>
            <pc:docMk/>
            <pc:sldMk cId="2351809989" sldId="486"/>
            <ac:spMk id="6780" creationId="{588272B8-40BB-4522-A89F-317B35759053}"/>
          </ac:spMkLst>
        </pc:spChg>
        <pc:spChg chg="mod">
          <ac:chgData name="Kolakowski, Artur" userId="9c34c8cc-b1df-44f6-bea5-dcf7a54ee35f" providerId="ADAL" clId="{3840EB45-74CA-49F5-8548-3DE287019A31}" dt="2022-12-08T10:51:54.954" v="17817" actId="790"/>
          <ac:spMkLst>
            <pc:docMk/>
            <pc:sldMk cId="2351809989" sldId="486"/>
            <ac:spMk id="6781" creationId="{389BD3FF-97CE-4998-9166-BAF7D069D39C}"/>
          </ac:spMkLst>
        </pc:spChg>
        <pc:spChg chg="mod">
          <ac:chgData name="Kolakowski, Artur" userId="9c34c8cc-b1df-44f6-bea5-dcf7a54ee35f" providerId="ADAL" clId="{3840EB45-74CA-49F5-8548-3DE287019A31}" dt="2022-12-08T10:51:54.959" v="17818" actId="790"/>
          <ac:spMkLst>
            <pc:docMk/>
            <pc:sldMk cId="2351809989" sldId="486"/>
            <ac:spMk id="6782" creationId="{51F159C8-A2DC-4761-A65C-85A431C3D416}"/>
          </ac:spMkLst>
        </pc:spChg>
        <pc:spChg chg="mod">
          <ac:chgData name="Kolakowski, Artur" userId="9c34c8cc-b1df-44f6-bea5-dcf7a54ee35f" providerId="ADAL" clId="{3840EB45-74CA-49F5-8548-3DE287019A31}" dt="2022-12-08T10:51:54.964" v="17819" actId="790"/>
          <ac:spMkLst>
            <pc:docMk/>
            <pc:sldMk cId="2351809989" sldId="486"/>
            <ac:spMk id="6783" creationId="{65D14041-24FA-4E36-BB5A-1F703F732AE8}"/>
          </ac:spMkLst>
        </pc:spChg>
        <pc:spChg chg="mod">
          <ac:chgData name="Kolakowski, Artur" userId="9c34c8cc-b1df-44f6-bea5-dcf7a54ee35f" providerId="ADAL" clId="{3840EB45-74CA-49F5-8548-3DE287019A31}" dt="2022-12-08T10:51:54.970" v="17820" actId="790"/>
          <ac:spMkLst>
            <pc:docMk/>
            <pc:sldMk cId="2351809989" sldId="486"/>
            <ac:spMk id="6784" creationId="{9C6B5BB2-A73B-41E3-BEA5-5C233485767D}"/>
          </ac:spMkLst>
        </pc:spChg>
        <pc:spChg chg="mod">
          <ac:chgData name="Kolakowski, Artur" userId="9c34c8cc-b1df-44f6-bea5-dcf7a54ee35f" providerId="ADAL" clId="{3840EB45-74CA-49F5-8548-3DE287019A31}" dt="2022-12-08T10:51:54.974" v="17821" actId="790"/>
          <ac:spMkLst>
            <pc:docMk/>
            <pc:sldMk cId="2351809989" sldId="486"/>
            <ac:spMk id="6785" creationId="{AD8F1D5A-4726-44B9-A4B6-266B1BB9191E}"/>
          </ac:spMkLst>
        </pc:spChg>
        <pc:spChg chg="mod">
          <ac:chgData name="Kolakowski, Artur" userId="9c34c8cc-b1df-44f6-bea5-dcf7a54ee35f" providerId="ADAL" clId="{3840EB45-74CA-49F5-8548-3DE287019A31}" dt="2022-12-08T10:51:54.979" v="17822" actId="790"/>
          <ac:spMkLst>
            <pc:docMk/>
            <pc:sldMk cId="2351809989" sldId="486"/>
            <ac:spMk id="6786" creationId="{C00800DC-83E6-45D5-9579-546EFC873388}"/>
          </ac:spMkLst>
        </pc:spChg>
        <pc:spChg chg="mod">
          <ac:chgData name="Kolakowski, Artur" userId="9c34c8cc-b1df-44f6-bea5-dcf7a54ee35f" providerId="ADAL" clId="{3840EB45-74CA-49F5-8548-3DE287019A31}" dt="2022-12-08T10:51:54.984" v="17823" actId="790"/>
          <ac:spMkLst>
            <pc:docMk/>
            <pc:sldMk cId="2351809989" sldId="486"/>
            <ac:spMk id="6787" creationId="{490735C4-BA12-4624-B6A4-0D0A3FF57BCE}"/>
          </ac:spMkLst>
        </pc:spChg>
        <pc:spChg chg="mod">
          <ac:chgData name="Kolakowski, Artur" userId="9c34c8cc-b1df-44f6-bea5-dcf7a54ee35f" providerId="ADAL" clId="{3840EB45-74CA-49F5-8548-3DE287019A31}" dt="2022-12-08T10:51:54.989" v="17824" actId="790"/>
          <ac:spMkLst>
            <pc:docMk/>
            <pc:sldMk cId="2351809989" sldId="486"/>
            <ac:spMk id="6788" creationId="{46B064EB-6908-4C35-9305-AC2CB248C5B6}"/>
          </ac:spMkLst>
        </pc:spChg>
        <pc:spChg chg="mod">
          <ac:chgData name="Kolakowski, Artur" userId="9c34c8cc-b1df-44f6-bea5-dcf7a54ee35f" providerId="ADAL" clId="{3840EB45-74CA-49F5-8548-3DE287019A31}" dt="2022-12-08T10:51:54.995" v="17825" actId="790"/>
          <ac:spMkLst>
            <pc:docMk/>
            <pc:sldMk cId="2351809989" sldId="486"/>
            <ac:spMk id="6789" creationId="{EA64B2DC-79A9-4449-9DD6-8D172DEBFEB7}"/>
          </ac:spMkLst>
        </pc:spChg>
        <pc:spChg chg="mod">
          <ac:chgData name="Kolakowski, Artur" userId="9c34c8cc-b1df-44f6-bea5-dcf7a54ee35f" providerId="ADAL" clId="{3840EB45-74CA-49F5-8548-3DE287019A31}" dt="2022-12-08T10:51:54.998" v="17826" actId="790"/>
          <ac:spMkLst>
            <pc:docMk/>
            <pc:sldMk cId="2351809989" sldId="486"/>
            <ac:spMk id="6790" creationId="{B7F06EBD-05B9-43C8-B54F-7720226CF187}"/>
          </ac:spMkLst>
        </pc:spChg>
        <pc:spChg chg="mod">
          <ac:chgData name="Kolakowski, Artur" userId="9c34c8cc-b1df-44f6-bea5-dcf7a54ee35f" providerId="ADAL" clId="{3840EB45-74CA-49F5-8548-3DE287019A31}" dt="2022-12-08T10:51:55.003" v="17827" actId="790"/>
          <ac:spMkLst>
            <pc:docMk/>
            <pc:sldMk cId="2351809989" sldId="486"/>
            <ac:spMk id="6791" creationId="{2B038613-59B5-46DE-AA3B-050553C35D81}"/>
          </ac:spMkLst>
        </pc:spChg>
        <pc:spChg chg="mod">
          <ac:chgData name="Kolakowski, Artur" userId="9c34c8cc-b1df-44f6-bea5-dcf7a54ee35f" providerId="ADAL" clId="{3840EB45-74CA-49F5-8548-3DE287019A31}" dt="2022-12-08T10:51:55.008" v="17828" actId="790"/>
          <ac:spMkLst>
            <pc:docMk/>
            <pc:sldMk cId="2351809989" sldId="486"/>
            <ac:spMk id="6792" creationId="{5189CC54-3002-434C-A82D-0E96808D73D1}"/>
          </ac:spMkLst>
        </pc:spChg>
        <pc:spChg chg="mod">
          <ac:chgData name="Kolakowski, Artur" userId="9c34c8cc-b1df-44f6-bea5-dcf7a54ee35f" providerId="ADAL" clId="{3840EB45-74CA-49F5-8548-3DE287019A31}" dt="2022-12-08T10:51:55.013" v="17829" actId="790"/>
          <ac:spMkLst>
            <pc:docMk/>
            <pc:sldMk cId="2351809989" sldId="486"/>
            <ac:spMk id="6793" creationId="{A9D06A68-A7A9-490B-BC4B-3951A80FC4F5}"/>
          </ac:spMkLst>
        </pc:spChg>
        <pc:spChg chg="mod">
          <ac:chgData name="Kolakowski, Artur" userId="9c34c8cc-b1df-44f6-bea5-dcf7a54ee35f" providerId="ADAL" clId="{3840EB45-74CA-49F5-8548-3DE287019A31}" dt="2022-12-08T10:51:55.017" v="17830" actId="790"/>
          <ac:spMkLst>
            <pc:docMk/>
            <pc:sldMk cId="2351809989" sldId="486"/>
            <ac:spMk id="6794" creationId="{22EFB2FE-E33E-4C50-B429-EC7C4C98D489}"/>
          </ac:spMkLst>
        </pc:spChg>
        <pc:spChg chg="mod">
          <ac:chgData name="Kolakowski, Artur" userId="9c34c8cc-b1df-44f6-bea5-dcf7a54ee35f" providerId="ADAL" clId="{3840EB45-74CA-49F5-8548-3DE287019A31}" dt="2022-12-08T10:51:55.022" v="17831" actId="790"/>
          <ac:spMkLst>
            <pc:docMk/>
            <pc:sldMk cId="2351809989" sldId="486"/>
            <ac:spMk id="6795" creationId="{F8394AC4-E11B-424E-8987-1E9711E9DBC7}"/>
          </ac:spMkLst>
        </pc:spChg>
        <pc:spChg chg="mod">
          <ac:chgData name="Kolakowski, Artur" userId="9c34c8cc-b1df-44f6-bea5-dcf7a54ee35f" providerId="ADAL" clId="{3840EB45-74CA-49F5-8548-3DE287019A31}" dt="2022-12-08T10:51:55.026" v="17832" actId="790"/>
          <ac:spMkLst>
            <pc:docMk/>
            <pc:sldMk cId="2351809989" sldId="486"/>
            <ac:spMk id="6796" creationId="{FECB4805-8CEE-46C1-B507-DA80AC94536D}"/>
          </ac:spMkLst>
        </pc:spChg>
        <pc:spChg chg="mod">
          <ac:chgData name="Kolakowski, Artur" userId="9c34c8cc-b1df-44f6-bea5-dcf7a54ee35f" providerId="ADAL" clId="{3840EB45-74CA-49F5-8548-3DE287019A31}" dt="2022-12-08T10:51:55.033" v="17833" actId="790"/>
          <ac:spMkLst>
            <pc:docMk/>
            <pc:sldMk cId="2351809989" sldId="486"/>
            <ac:spMk id="6797" creationId="{C2AD8F4A-B675-47D1-BE51-84E9B0B511BB}"/>
          </ac:spMkLst>
        </pc:spChg>
        <pc:spChg chg="mod">
          <ac:chgData name="Kolakowski, Artur" userId="9c34c8cc-b1df-44f6-bea5-dcf7a54ee35f" providerId="ADAL" clId="{3840EB45-74CA-49F5-8548-3DE287019A31}" dt="2022-12-08T10:51:55.037" v="17834" actId="790"/>
          <ac:spMkLst>
            <pc:docMk/>
            <pc:sldMk cId="2351809989" sldId="486"/>
            <ac:spMk id="6798" creationId="{9235B64A-E56F-41E4-BD32-2348D4FBB11E}"/>
          </ac:spMkLst>
        </pc:spChg>
        <pc:spChg chg="mod">
          <ac:chgData name="Kolakowski, Artur" userId="9c34c8cc-b1df-44f6-bea5-dcf7a54ee35f" providerId="ADAL" clId="{3840EB45-74CA-49F5-8548-3DE287019A31}" dt="2022-12-08T10:51:55.041" v="17835" actId="790"/>
          <ac:spMkLst>
            <pc:docMk/>
            <pc:sldMk cId="2351809989" sldId="486"/>
            <ac:spMk id="6799" creationId="{64047D57-B14A-4DD8-98D1-36774AAFB61C}"/>
          </ac:spMkLst>
        </pc:spChg>
        <pc:spChg chg="mod">
          <ac:chgData name="Kolakowski, Artur" userId="9c34c8cc-b1df-44f6-bea5-dcf7a54ee35f" providerId="ADAL" clId="{3840EB45-74CA-49F5-8548-3DE287019A31}" dt="2022-12-08T10:51:55.046" v="17836" actId="790"/>
          <ac:spMkLst>
            <pc:docMk/>
            <pc:sldMk cId="2351809989" sldId="486"/>
            <ac:spMk id="6800" creationId="{D18AA9D4-F8AB-46C0-84F0-CD07967786F7}"/>
          </ac:spMkLst>
        </pc:spChg>
        <pc:spChg chg="mod">
          <ac:chgData name="Kolakowski, Artur" userId="9c34c8cc-b1df-44f6-bea5-dcf7a54ee35f" providerId="ADAL" clId="{3840EB45-74CA-49F5-8548-3DE287019A31}" dt="2022-12-08T10:51:55.051" v="17837" actId="790"/>
          <ac:spMkLst>
            <pc:docMk/>
            <pc:sldMk cId="2351809989" sldId="486"/>
            <ac:spMk id="6801" creationId="{374878DF-647A-4FF0-9D35-0EA146998769}"/>
          </ac:spMkLst>
        </pc:spChg>
        <pc:spChg chg="mod">
          <ac:chgData name="Kolakowski, Artur" userId="9c34c8cc-b1df-44f6-bea5-dcf7a54ee35f" providerId="ADAL" clId="{3840EB45-74CA-49F5-8548-3DE287019A31}" dt="2022-12-08T10:51:55.056" v="17838" actId="790"/>
          <ac:spMkLst>
            <pc:docMk/>
            <pc:sldMk cId="2351809989" sldId="486"/>
            <ac:spMk id="6802" creationId="{7C738C36-B0B3-402F-8427-07BAA694691E}"/>
          </ac:spMkLst>
        </pc:spChg>
        <pc:spChg chg="mod">
          <ac:chgData name="Kolakowski, Artur" userId="9c34c8cc-b1df-44f6-bea5-dcf7a54ee35f" providerId="ADAL" clId="{3840EB45-74CA-49F5-8548-3DE287019A31}" dt="2022-12-08T10:51:55.060" v="17839" actId="790"/>
          <ac:spMkLst>
            <pc:docMk/>
            <pc:sldMk cId="2351809989" sldId="486"/>
            <ac:spMk id="6803" creationId="{117B4808-2409-4379-BEB5-D0CBF26A2202}"/>
          </ac:spMkLst>
        </pc:spChg>
        <pc:spChg chg="mod">
          <ac:chgData name="Kolakowski, Artur" userId="9c34c8cc-b1df-44f6-bea5-dcf7a54ee35f" providerId="ADAL" clId="{3840EB45-74CA-49F5-8548-3DE287019A31}" dt="2022-12-08T10:51:55.065" v="17840" actId="790"/>
          <ac:spMkLst>
            <pc:docMk/>
            <pc:sldMk cId="2351809989" sldId="486"/>
            <ac:spMk id="6804" creationId="{7B119266-F403-45FD-AC4D-5DB4181FCB7C}"/>
          </ac:spMkLst>
        </pc:spChg>
        <pc:spChg chg="mod">
          <ac:chgData name="Kolakowski, Artur" userId="9c34c8cc-b1df-44f6-bea5-dcf7a54ee35f" providerId="ADAL" clId="{3840EB45-74CA-49F5-8548-3DE287019A31}" dt="2022-12-08T10:51:55.070" v="17841" actId="790"/>
          <ac:spMkLst>
            <pc:docMk/>
            <pc:sldMk cId="2351809989" sldId="486"/>
            <ac:spMk id="6805" creationId="{5A2E44BA-17C5-4098-8284-4D5301159209}"/>
          </ac:spMkLst>
        </pc:spChg>
        <pc:spChg chg="mod">
          <ac:chgData name="Kolakowski, Artur" userId="9c34c8cc-b1df-44f6-bea5-dcf7a54ee35f" providerId="ADAL" clId="{3840EB45-74CA-49F5-8548-3DE287019A31}" dt="2022-12-08T10:51:55.076" v="17842" actId="790"/>
          <ac:spMkLst>
            <pc:docMk/>
            <pc:sldMk cId="2351809989" sldId="486"/>
            <ac:spMk id="6806" creationId="{026CBAC3-4A29-4AA1-87CA-9BD89B38B834}"/>
          </ac:spMkLst>
        </pc:spChg>
        <pc:spChg chg="mod">
          <ac:chgData name="Kolakowski, Artur" userId="9c34c8cc-b1df-44f6-bea5-dcf7a54ee35f" providerId="ADAL" clId="{3840EB45-74CA-49F5-8548-3DE287019A31}" dt="2022-12-08T10:51:55.080" v="17843" actId="790"/>
          <ac:spMkLst>
            <pc:docMk/>
            <pc:sldMk cId="2351809989" sldId="486"/>
            <ac:spMk id="6807" creationId="{998249DD-BC6F-4440-85A0-0656B66026FC}"/>
          </ac:spMkLst>
        </pc:spChg>
        <pc:spChg chg="mod">
          <ac:chgData name="Kolakowski, Artur" userId="9c34c8cc-b1df-44f6-bea5-dcf7a54ee35f" providerId="ADAL" clId="{3840EB45-74CA-49F5-8548-3DE287019A31}" dt="2022-12-08T10:51:55.084" v="17844" actId="790"/>
          <ac:spMkLst>
            <pc:docMk/>
            <pc:sldMk cId="2351809989" sldId="486"/>
            <ac:spMk id="6808" creationId="{225B3CCE-7D8A-4F39-8042-007682DFC576}"/>
          </ac:spMkLst>
        </pc:spChg>
        <pc:spChg chg="mod">
          <ac:chgData name="Kolakowski, Artur" userId="9c34c8cc-b1df-44f6-bea5-dcf7a54ee35f" providerId="ADAL" clId="{3840EB45-74CA-49F5-8548-3DE287019A31}" dt="2022-12-08T10:51:55.090" v="17845" actId="790"/>
          <ac:spMkLst>
            <pc:docMk/>
            <pc:sldMk cId="2351809989" sldId="486"/>
            <ac:spMk id="6809" creationId="{820454D4-9C5F-4B80-9BC1-990F1A6F892A}"/>
          </ac:spMkLst>
        </pc:spChg>
        <pc:spChg chg="mod">
          <ac:chgData name="Kolakowski, Artur" userId="9c34c8cc-b1df-44f6-bea5-dcf7a54ee35f" providerId="ADAL" clId="{3840EB45-74CA-49F5-8548-3DE287019A31}" dt="2022-12-08T10:51:55.095" v="17846" actId="790"/>
          <ac:spMkLst>
            <pc:docMk/>
            <pc:sldMk cId="2351809989" sldId="486"/>
            <ac:spMk id="6810" creationId="{FD0DC81B-BB27-4C43-BE41-3BF7A334F7E2}"/>
          </ac:spMkLst>
        </pc:spChg>
        <pc:spChg chg="mod">
          <ac:chgData name="Kolakowski, Artur" userId="9c34c8cc-b1df-44f6-bea5-dcf7a54ee35f" providerId="ADAL" clId="{3840EB45-74CA-49F5-8548-3DE287019A31}" dt="2022-12-08T10:51:55.099" v="17847" actId="790"/>
          <ac:spMkLst>
            <pc:docMk/>
            <pc:sldMk cId="2351809989" sldId="486"/>
            <ac:spMk id="6811" creationId="{9463B464-B5A3-4AF5-AF38-75A4BD41F4A7}"/>
          </ac:spMkLst>
        </pc:spChg>
        <pc:spChg chg="mod">
          <ac:chgData name="Kolakowski, Artur" userId="9c34c8cc-b1df-44f6-bea5-dcf7a54ee35f" providerId="ADAL" clId="{3840EB45-74CA-49F5-8548-3DE287019A31}" dt="2022-12-08T10:51:55.103" v="17848" actId="790"/>
          <ac:spMkLst>
            <pc:docMk/>
            <pc:sldMk cId="2351809989" sldId="486"/>
            <ac:spMk id="6812" creationId="{D17823BC-F103-4FBC-A15D-2B9CCFC4F82E}"/>
          </ac:spMkLst>
        </pc:spChg>
        <pc:spChg chg="mod">
          <ac:chgData name="Kolakowski, Artur" userId="9c34c8cc-b1df-44f6-bea5-dcf7a54ee35f" providerId="ADAL" clId="{3840EB45-74CA-49F5-8548-3DE287019A31}" dt="2022-12-08T10:51:55.109" v="17849" actId="790"/>
          <ac:spMkLst>
            <pc:docMk/>
            <pc:sldMk cId="2351809989" sldId="486"/>
            <ac:spMk id="6813" creationId="{EF076F09-8248-49B6-AE76-BB075857393C}"/>
          </ac:spMkLst>
        </pc:spChg>
        <pc:spChg chg="mod">
          <ac:chgData name="Kolakowski, Artur" userId="9c34c8cc-b1df-44f6-bea5-dcf7a54ee35f" providerId="ADAL" clId="{3840EB45-74CA-49F5-8548-3DE287019A31}" dt="2022-12-08T10:51:55.114" v="17850" actId="790"/>
          <ac:spMkLst>
            <pc:docMk/>
            <pc:sldMk cId="2351809989" sldId="486"/>
            <ac:spMk id="6814" creationId="{48209BB9-8F85-42A1-9699-F7F325BE0678}"/>
          </ac:spMkLst>
        </pc:spChg>
        <pc:spChg chg="mod">
          <ac:chgData name="Kolakowski, Artur" userId="9c34c8cc-b1df-44f6-bea5-dcf7a54ee35f" providerId="ADAL" clId="{3840EB45-74CA-49F5-8548-3DE287019A31}" dt="2022-12-08T10:51:55.117" v="17851" actId="790"/>
          <ac:spMkLst>
            <pc:docMk/>
            <pc:sldMk cId="2351809989" sldId="486"/>
            <ac:spMk id="6815" creationId="{C300389D-AE9D-4482-8C98-81F39BA432E4}"/>
          </ac:spMkLst>
        </pc:spChg>
        <pc:spChg chg="mod">
          <ac:chgData name="Kolakowski, Artur" userId="9c34c8cc-b1df-44f6-bea5-dcf7a54ee35f" providerId="ADAL" clId="{3840EB45-74CA-49F5-8548-3DE287019A31}" dt="2022-12-08T10:51:55.123" v="17852" actId="790"/>
          <ac:spMkLst>
            <pc:docMk/>
            <pc:sldMk cId="2351809989" sldId="486"/>
            <ac:spMk id="6816" creationId="{6FEE27C7-118C-47EE-84DA-4BF224A8E9C6}"/>
          </ac:spMkLst>
        </pc:spChg>
        <pc:spChg chg="mod">
          <ac:chgData name="Kolakowski, Artur" userId="9c34c8cc-b1df-44f6-bea5-dcf7a54ee35f" providerId="ADAL" clId="{3840EB45-74CA-49F5-8548-3DE287019A31}" dt="2022-12-08T10:51:55.127" v="17853" actId="790"/>
          <ac:spMkLst>
            <pc:docMk/>
            <pc:sldMk cId="2351809989" sldId="486"/>
            <ac:spMk id="6817" creationId="{516F3040-729A-49BD-8C18-BF9692F61BBE}"/>
          </ac:spMkLst>
        </pc:spChg>
        <pc:spChg chg="mod">
          <ac:chgData name="Kolakowski, Artur" userId="9c34c8cc-b1df-44f6-bea5-dcf7a54ee35f" providerId="ADAL" clId="{3840EB45-74CA-49F5-8548-3DE287019A31}" dt="2022-12-08T10:51:55.132" v="17854" actId="790"/>
          <ac:spMkLst>
            <pc:docMk/>
            <pc:sldMk cId="2351809989" sldId="486"/>
            <ac:spMk id="6818" creationId="{01DBC00C-22BB-451D-8E0F-F307E898BEB6}"/>
          </ac:spMkLst>
        </pc:spChg>
        <pc:spChg chg="mod">
          <ac:chgData name="Kolakowski, Artur" userId="9c34c8cc-b1df-44f6-bea5-dcf7a54ee35f" providerId="ADAL" clId="{3840EB45-74CA-49F5-8548-3DE287019A31}" dt="2022-12-08T10:51:55.137" v="17855" actId="790"/>
          <ac:spMkLst>
            <pc:docMk/>
            <pc:sldMk cId="2351809989" sldId="486"/>
            <ac:spMk id="6819" creationId="{26A06227-F981-49D5-8C0D-DBC5C6E62BF1}"/>
          </ac:spMkLst>
        </pc:spChg>
        <pc:spChg chg="mod">
          <ac:chgData name="Kolakowski, Artur" userId="9c34c8cc-b1df-44f6-bea5-dcf7a54ee35f" providerId="ADAL" clId="{3840EB45-74CA-49F5-8548-3DE287019A31}" dt="2022-12-08T10:51:55.141" v="17856" actId="790"/>
          <ac:spMkLst>
            <pc:docMk/>
            <pc:sldMk cId="2351809989" sldId="486"/>
            <ac:spMk id="6820" creationId="{633304B0-6E93-4B7D-B494-2983E05642BD}"/>
          </ac:spMkLst>
        </pc:spChg>
        <pc:spChg chg="mod">
          <ac:chgData name="Kolakowski, Artur" userId="9c34c8cc-b1df-44f6-bea5-dcf7a54ee35f" providerId="ADAL" clId="{3840EB45-74CA-49F5-8548-3DE287019A31}" dt="2022-12-08T10:51:55.146" v="17857" actId="790"/>
          <ac:spMkLst>
            <pc:docMk/>
            <pc:sldMk cId="2351809989" sldId="486"/>
            <ac:spMk id="6821" creationId="{5940DE69-4572-4029-AA52-2F0FA110512F}"/>
          </ac:spMkLst>
        </pc:spChg>
        <pc:spChg chg="mod">
          <ac:chgData name="Kolakowski, Artur" userId="9c34c8cc-b1df-44f6-bea5-dcf7a54ee35f" providerId="ADAL" clId="{3840EB45-74CA-49F5-8548-3DE287019A31}" dt="2022-12-08T10:51:55.151" v="17858" actId="790"/>
          <ac:spMkLst>
            <pc:docMk/>
            <pc:sldMk cId="2351809989" sldId="486"/>
            <ac:spMk id="6822" creationId="{44A546DA-C126-473B-B671-380FC62C111F}"/>
          </ac:spMkLst>
        </pc:spChg>
        <pc:spChg chg="mod">
          <ac:chgData name="Kolakowski, Artur" userId="9c34c8cc-b1df-44f6-bea5-dcf7a54ee35f" providerId="ADAL" clId="{3840EB45-74CA-49F5-8548-3DE287019A31}" dt="2022-12-08T10:51:55.156" v="17859" actId="790"/>
          <ac:spMkLst>
            <pc:docMk/>
            <pc:sldMk cId="2351809989" sldId="486"/>
            <ac:spMk id="6823" creationId="{F0D7C6B5-D22D-4CB2-A431-09DAD1497E6E}"/>
          </ac:spMkLst>
        </pc:spChg>
        <pc:spChg chg="mod">
          <ac:chgData name="Kolakowski, Artur" userId="9c34c8cc-b1df-44f6-bea5-dcf7a54ee35f" providerId="ADAL" clId="{3840EB45-74CA-49F5-8548-3DE287019A31}" dt="2022-12-08T10:51:55.161" v="17860" actId="790"/>
          <ac:spMkLst>
            <pc:docMk/>
            <pc:sldMk cId="2351809989" sldId="486"/>
            <ac:spMk id="6824" creationId="{BB388C16-3A81-416D-85D9-8B75FC078501}"/>
          </ac:spMkLst>
        </pc:spChg>
        <pc:spChg chg="mod">
          <ac:chgData name="Kolakowski, Artur" userId="9c34c8cc-b1df-44f6-bea5-dcf7a54ee35f" providerId="ADAL" clId="{3840EB45-74CA-49F5-8548-3DE287019A31}" dt="2022-12-08T10:51:55.165" v="17861" actId="790"/>
          <ac:spMkLst>
            <pc:docMk/>
            <pc:sldMk cId="2351809989" sldId="486"/>
            <ac:spMk id="6825" creationId="{2B61194A-B3B8-44D0-AA0D-F39F233A7F5A}"/>
          </ac:spMkLst>
        </pc:spChg>
        <pc:spChg chg="mod">
          <ac:chgData name="Kolakowski, Artur" userId="9c34c8cc-b1df-44f6-bea5-dcf7a54ee35f" providerId="ADAL" clId="{3840EB45-74CA-49F5-8548-3DE287019A31}" dt="2022-12-08T10:51:55.170" v="17862" actId="790"/>
          <ac:spMkLst>
            <pc:docMk/>
            <pc:sldMk cId="2351809989" sldId="486"/>
            <ac:spMk id="6826" creationId="{A781DE5E-DDE8-4979-B1B2-BCB6B798E298}"/>
          </ac:spMkLst>
        </pc:spChg>
        <pc:spChg chg="mod">
          <ac:chgData name="Kolakowski, Artur" userId="9c34c8cc-b1df-44f6-bea5-dcf7a54ee35f" providerId="ADAL" clId="{3840EB45-74CA-49F5-8548-3DE287019A31}" dt="2022-12-08T10:51:55.174" v="17863" actId="790"/>
          <ac:spMkLst>
            <pc:docMk/>
            <pc:sldMk cId="2351809989" sldId="486"/>
            <ac:spMk id="6827" creationId="{811C94C4-13CD-46FE-9DF8-A1168FB9F37D}"/>
          </ac:spMkLst>
        </pc:spChg>
        <pc:spChg chg="mod">
          <ac:chgData name="Kolakowski, Artur" userId="9c34c8cc-b1df-44f6-bea5-dcf7a54ee35f" providerId="ADAL" clId="{3840EB45-74CA-49F5-8548-3DE287019A31}" dt="2022-12-08T10:51:55.179" v="17864" actId="790"/>
          <ac:spMkLst>
            <pc:docMk/>
            <pc:sldMk cId="2351809989" sldId="486"/>
            <ac:spMk id="6828" creationId="{CA67A06F-4C0D-4933-B1C2-8DB035C9CFD1}"/>
          </ac:spMkLst>
        </pc:spChg>
        <pc:spChg chg="mod">
          <ac:chgData name="Kolakowski, Artur" userId="9c34c8cc-b1df-44f6-bea5-dcf7a54ee35f" providerId="ADAL" clId="{3840EB45-74CA-49F5-8548-3DE287019A31}" dt="2022-12-08T10:51:55.184" v="17865" actId="790"/>
          <ac:spMkLst>
            <pc:docMk/>
            <pc:sldMk cId="2351809989" sldId="486"/>
            <ac:spMk id="6829" creationId="{B9A6E74C-77B3-4816-9C1C-D12CD8B33C23}"/>
          </ac:spMkLst>
        </pc:spChg>
        <pc:spChg chg="mod">
          <ac:chgData name="Kolakowski, Artur" userId="9c34c8cc-b1df-44f6-bea5-dcf7a54ee35f" providerId="ADAL" clId="{3840EB45-74CA-49F5-8548-3DE287019A31}" dt="2022-12-08T10:51:55.190" v="17866" actId="790"/>
          <ac:spMkLst>
            <pc:docMk/>
            <pc:sldMk cId="2351809989" sldId="486"/>
            <ac:spMk id="6830" creationId="{C8761972-EFAC-4E5A-A016-1C3C1DB7BD4F}"/>
          </ac:spMkLst>
        </pc:spChg>
        <pc:spChg chg="mod">
          <ac:chgData name="Kolakowski, Artur" userId="9c34c8cc-b1df-44f6-bea5-dcf7a54ee35f" providerId="ADAL" clId="{3840EB45-74CA-49F5-8548-3DE287019A31}" dt="2022-12-08T10:51:55.195" v="17867" actId="790"/>
          <ac:spMkLst>
            <pc:docMk/>
            <pc:sldMk cId="2351809989" sldId="486"/>
            <ac:spMk id="6831" creationId="{C7354C0F-0C24-4BC5-A0AE-0E532ED87EFA}"/>
          </ac:spMkLst>
        </pc:spChg>
        <pc:spChg chg="mod">
          <ac:chgData name="Kolakowski, Artur" userId="9c34c8cc-b1df-44f6-bea5-dcf7a54ee35f" providerId="ADAL" clId="{3840EB45-74CA-49F5-8548-3DE287019A31}" dt="2022-12-08T10:51:55.200" v="17868" actId="790"/>
          <ac:spMkLst>
            <pc:docMk/>
            <pc:sldMk cId="2351809989" sldId="486"/>
            <ac:spMk id="6832" creationId="{5C6B98AD-1823-4811-9DAB-EDCDBB511790}"/>
          </ac:spMkLst>
        </pc:spChg>
        <pc:spChg chg="mod">
          <ac:chgData name="Kolakowski, Artur" userId="9c34c8cc-b1df-44f6-bea5-dcf7a54ee35f" providerId="ADAL" clId="{3840EB45-74CA-49F5-8548-3DE287019A31}" dt="2022-12-08T10:51:55.204" v="17869" actId="790"/>
          <ac:spMkLst>
            <pc:docMk/>
            <pc:sldMk cId="2351809989" sldId="486"/>
            <ac:spMk id="6833" creationId="{EBC5D281-6C7A-4439-BC5B-6CED355CA1D9}"/>
          </ac:spMkLst>
        </pc:spChg>
        <pc:spChg chg="mod">
          <ac:chgData name="Kolakowski, Artur" userId="9c34c8cc-b1df-44f6-bea5-dcf7a54ee35f" providerId="ADAL" clId="{3840EB45-74CA-49F5-8548-3DE287019A31}" dt="2022-12-08T10:51:55.209" v="17870" actId="790"/>
          <ac:spMkLst>
            <pc:docMk/>
            <pc:sldMk cId="2351809989" sldId="486"/>
            <ac:spMk id="6834" creationId="{37F03016-D818-4D28-A440-BD69A93BC348}"/>
          </ac:spMkLst>
        </pc:spChg>
        <pc:spChg chg="mod">
          <ac:chgData name="Kolakowski, Artur" userId="9c34c8cc-b1df-44f6-bea5-dcf7a54ee35f" providerId="ADAL" clId="{3840EB45-74CA-49F5-8548-3DE287019A31}" dt="2022-12-08T10:51:55.214" v="17871" actId="790"/>
          <ac:spMkLst>
            <pc:docMk/>
            <pc:sldMk cId="2351809989" sldId="486"/>
            <ac:spMk id="6835" creationId="{F24875E6-8BDE-4C34-B110-77F3FFD2D6B8}"/>
          </ac:spMkLst>
        </pc:spChg>
        <pc:spChg chg="mod">
          <ac:chgData name="Kolakowski, Artur" userId="9c34c8cc-b1df-44f6-bea5-dcf7a54ee35f" providerId="ADAL" clId="{3840EB45-74CA-49F5-8548-3DE287019A31}" dt="2022-12-08T10:51:55.219" v="17872" actId="790"/>
          <ac:spMkLst>
            <pc:docMk/>
            <pc:sldMk cId="2351809989" sldId="486"/>
            <ac:spMk id="6836" creationId="{F58C21CF-5767-426E-9144-D26D2D0B432C}"/>
          </ac:spMkLst>
        </pc:spChg>
        <pc:spChg chg="mod">
          <ac:chgData name="Kolakowski, Artur" userId="9c34c8cc-b1df-44f6-bea5-dcf7a54ee35f" providerId="ADAL" clId="{3840EB45-74CA-49F5-8548-3DE287019A31}" dt="2022-12-08T10:51:55.224" v="17873" actId="790"/>
          <ac:spMkLst>
            <pc:docMk/>
            <pc:sldMk cId="2351809989" sldId="486"/>
            <ac:spMk id="6837" creationId="{C01CE37D-5BF1-4DAA-911F-799D4ABA10F3}"/>
          </ac:spMkLst>
        </pc:spChg>
        <pc:spChg chg="mod">
          <ac:chgData name="Kolakowski, Artur" userId="9c34c8cc-b1df-44f6-bea5-dcf7a54ee35f" providerId="ADAL" clId="{3840EB45-74CA-49F5-8548-3DE287019A31}" dt="2022-12-08T10:51:55.229" v="17874" actId="790"/>
          <ac:spMkLst>
            <pc:docMk/>
            <pc:sldMk cId="2351809989" sldId="486"/>
            <ac:spMk id="6838" creationId="{ABA4B621-9107-4BBD-9216-E0FE429B66A7}"/>
          </ac:spMkLst>
        </pc:spChg>
        <pc:spChg chg="mod">
          <ac:chgData name="Kolakowski, Artur" userId="9c34c8cc-b1df-44f6-bea5-dcf7a54ee35f" providerId="ADAL" clId="{3840EB45-74CA-49F5-8548-3DE287019A31}" dt="2022-12-08T10:51:55.234" v="17875" actId="790"/>
          <ac:spMkLst>
            <pc:docMk/>
            <pc:sldMk cId="2351809989" sldId="486"/>
            <ac:spMk id="6839" creationId="{B48E8950-46B5-4961-9E33-B55B659CBDB8}"/>
          </ac:spMkLst>
        </pc:spChg>
        <pc:spChg chg="mod">
          <ac:chgData name="Kolakowski, Artur" userId="9c34c8cc-b1df-44f6-bea5-dcf7a54ee35f" providerId="ADAL" clId="{3840EB45-74CA-49F5-8548-3DE287019A31}" dt="2022-12-08T10:51:55.238" v="17876" actId="790"/>
          <ac:spMkLst>
            <pc:docMk/>
            <pc:sldMk cId="2351809989" sldId="486"/>
            <ac:spMk id="6840" creationId="{C3D0B3FE-A264-4A41-BDD3-D5230439E0EC}"/>
          </ac:spMkLst>
        </pc:spChg>
        <pc:spChg chg="mod">
          <ac:chgData name="Kolakowski, Artur" userId="9c34c8cc-b1df-44f6-bea5-dcf7a54ee35f" providerId="ADAL" clId="{3840EB45-74CA-49F5-8548-3DE287019A31}" dt="2022-12-08T10:51:55.244" v="17877" actId="790"/>
          <ac:spMkLst>
            <pc:docMk/>
            <pc:sldMk cId="2351809989" sldId="486"/>
            <ac:spMk id="6841" creationId="{DF653548-249C-4492-AC7E-DF50168047B3}"/>
          </ac:spMkLst>
        </pc:spChg>
        <pc:spChg chg="mod">
          <ac:chgData name="Kolakowski, Artur" userId="9c34c8cc-b1df-44f6-bea5-dcf7a54ee35f" providerId="ADAL" clId="{3840EB45-74CA-49F5-8548-3DE287019A31}" dt="2022-12-08T10:51:55.249" v="17878" actId="790"/>
          <ac:spMkLst>
            <pc:docMk/>
            <pc:sldMk cId="2351809989" sldId="486"/>
            <ac:spMk id="6842" creationId="{3254F715-D428-4F97-8154-33D995A98DA9}"/>
          </ac:spMkLst>
        </pc:spChg>
        <pc:spChg chg="mod">
          <ac:chgData name="Kolakowski, Artur" userId="9c34c8cc-b1df-44f6-bea5-dcf7a54ee35f" providerId="ADAL" clId="{3840EB45-74CA-49F5-8548-3DE287019A31}" dt="2022-12-08T10:51:55.253" v="17879" actId="790"/>
          <ac:spMkLst>
            <pc:docMk/>
            <pc:sldMk cId="2351809989" sldId="486"/>
            <ac:spMk id="6843" creationId="{7656244A-8FF7-44CB-82D9-BC821D1FEC11}"/>
          </ac:spMkLst>
        </pc:spChg>
        <pc:spChg chg="mod">
          <ac:chgData name="Kolakowski, Artur" userId="9c34c8cc-b1df-44f6-bea5-dcf7a54ee35f" providerId="ADAL" clId="{3840EB45-74CA-49F5-8548-3DE287019A31}" dt="2022-12-08T10:51:55.258" v="17880" actId="790"/>
          <ac:spMkLst>
            <pc:docMk/>
            <pc:sldMk cId="2351809989" sldId="486"/>
            <ac:spMk id="6844" creationId="{C00F7055-37DC-4012-B099-6993A33FDD63}"/>
          </ac:spMkLst>
        </pc:spChg>
        <pc:spChg chg="mod">
          <ac:chgData name="Kolakowski, Artur" userId="9c34c8cc-b1df-44f6-bea5-dcf7a54ee35f" providerId="ADAL" clId="{3840EB45-74CA-49F5-8548-3DE287019A31}" dt="2022-12-08T10:51:55.262" v="17881" actId="790"/>
          <ac:spMkLst>
            <pc:docMk/>
            <pc:sldMk cId="2351809989" sldId="486"/>
            <ac:spMk id="6845" creationId="{FEE8F5C1-01F7-4169-AF56-E88E8782E917}"/>
          </ac:spMkLst>
        </pc:spChg>
        <pc:spChg chg="mod">
          <ac:chgData name="Kolakowski, Artur" userId="9c34c8cc-b1df-44f6-bea5-dcf7a54ee35f" providerId="ADAL" clId="{3840EB45-74CA-49F5-8548-3DE287019A31}" dt="2022-12-08T10:51:55.268" v="17882" actId="790"/>
          <ac:spMkLst>
            <pc:docMk/>
            <pc:sldMk cId="2351809989" sldId="486"/>
            <ac:spMk id="6846" creationId="{FA1DAFEB-87C0-409A-995D-0EB19E03CAC4}"/>
          </ac:spMkLst>
        </pc:spChg>
        <pc:spChg chg="mod">
          <ac:chgData name="Kolakowski, Artur" userId="9c34c8cc-b1df-44f6-bea5-dcf7a54ee35f" providerId="ADAL" clId="{3840EB45-74CA-49F5-8548-3DE287019A31}" dt="2022-12-08T10:51:55.273" v="17883" actId="790"/>
          <ac:spMkLst>
            <pc:docMk/>
            <pc:sldMk cId="2351809989" sldId="486"/>
            <ac:spMk id="6847" creationId="{4430466B-1859-4C40-A522-945B180A7777}"/>
          </ac:spMkLst>
        </pc:spChg>
        <pc:spChg chg="mod">
          <ac:chgData name="Kolakowski, Artur" userId="9c34c8cc-b1df-44f6-bea5-dcf7a54ee35f" providerId="ADAL" clId="{3840EB45-74CA-49F5-8548-3DE287019A31}" dt="2022-12-08T10:51:55.278" v="17884" actId="790"/>
          <ac:spMkLst>
            <pc:docMk/>
            <pc:sldMk cId="2351809989" sldId="486"/>
            <ac:spMk id="6848" creationId="{C5985154-38FF-4F93-BCE2-02A8082C9A0F}"/>
          </ac:spMkLst>
        </pc:spChg>
        <pc:spChg chg="mod">
          <ac:chgData name="Kolakowski, Artur" userId="9c34c8cc-b1df-44f6-bea5-dcf7a54ee35f" providerId="ADAL" clId="{3840EB45-74CA-49F5-8548-3DE287019A31}" dt="2022-12-08T10:51:55.283" v="17885" actId="790"/>
          <ac:spMkLst>
            <pc:docMk/>
            <pc:sldMk cId="2351809989" sldId="486"/>
            <ac:spMk id="6849" creationId="{E3A0782A-E0AD-4016-9F28-6B30C70B793E}"/>
          </ac:spMkLst>
        </pc:spChg>
        <pc:spChg chg="mod">
          <ac:chgData name="Kolakowski, Artur" userId="9c34c8cc-b1df-44f6-bea5-dcf7a54ee35f" providerId="ADAL" clId="{3840EB45-74CA-49F5-8548-3DE287019A31}" dt="2022-12-08T10:51:55.288" v="17886" actId="790"/>
          <ac:spMkLst>
            <pc:docMk/>
            <pc:sldMk cId="2351809989" sldId="486"/>
            <ac:spMk id="6850" creationId="{D3967175-9CD5-4F16-8FC0-5203BD0209EC}"/>
          </ac:spMkLst>
        </pc:spChg>
        <pc:spChg chg="mod">
          <ac:chgData name="Kolakowski, Artur" userId="9c34c8cc-b1df-44f6-bea5-dcf7a54ee35f" providerId="ADAL" clId="{3840EB45-74CA-49F5-8548-3DE287019A31}" dt="2022-12-08T10:51:55.292" v="17887" actId="790"/>
          <ac:spMkLst>
            <pc:docMk/>
            <pc:sldMk cId="2351809989" sldId="486"/>
            <ac:spMk id="6851" creationId="{C4B14323-8E07-403F-8597-901FD41A51F0}"/>
          </ac:spMkLst>
        </pc:spChg>
        <pc:spChg chg="mod">
          <ac:chgData name="Kolakowski, Artur" userId="9c34c8cc-b1df-44f6-bea5-dcf7a54ee35f" providerId="ADAL" clId="{3840EB45-74CA-49F5-8548-3DE287019A31}" dt="2022-12-08T10:51:55.296" v="17888" actId="790"/>
          <ac:spMkLst>
            <pc:docMk/>
            <pc:sldMk cId="2351809989" sldId="486"/>
            <ac:spMk id="6852" creationId="{8E0ED07C-9763-43C7-826C-5294554DFA44}"/>
          </ac:spMkLst>
        </pc:spChg>
        <pc:spChg chg="mod">
          <ac:chgData name="Kolakowski, Artur" userId="9c34c8cc-b1df-44f6-bea5-dcf7a54ee35f" providerId="ADAL" clId="{3840EB45-74CA-49F5-8548-3DE287019A31}" dt="2022-12-08T10:51:55.301" v="17889" actId="790"/>
          <ac:spMkLst>
            <pc:docMk/>
            <pc:sldMk cId="2351809989" sldId="486"/>
            <ac:spMk id="6853" creationId="{1BF7BEC7-4B76-494D-B106-FC22FDA46C82}"/>
          </ac:spMkLst>
        </pc:spChg>
        <pc:spChg chg="mod">
          <ac:chgData name="Kolakowski, Artur" userId="9c34c8cc-b1df-44f6-bea5-dcf7a54ee35f" providerId="ADAL" clId="{3840EB45-74CA-49F5-8548-3DE287019A31}" dt="2022-12-08T10:51:55.306" v="17890" actId="790"/>
          <ac:spMkLst>
            <pc:docMk/>
            <pc:sldMk cId="2351809989" sldId="486"/>
            <ac:spMk id="6854" creationId="{660C962B-8D1C-466F-AB47-C1391B741259}"/>
          </ac:spMkLst>
        </pc:spChg>
        <pc:spChg chg="mod">
          <ac:chgData name="Kolakowski, Artur" userId="9c34c8cc-b1df-44f6-bea5-dcf7a54ee35f" providerId="ADAL" clId="{3840EB45-74CA-49F5-8548-3DE287019A31}" dt="2022-12-08T10:51:55.312" v="17891" actId="790"/>
          <ac:spMkLst>
            <pc:docMk/>
            <pc:sldMk cId="2351809989" sldId="486"/>
            <ac:spMk id="6855" creationId="{7480D1E8-73EA-43FD-B2EB-143443960F91}"/>
          </ac:spMkLst>
        </pc:spChg>
        <pc:spChg chg="mod">
          <ac:chgData name="Kolakowski, Artur" userId="9c34c8cc-b1df-44f6-bea5-dcf7a54ee35f" providerId="ADAL" clId="{3840EB45-74CA-49F5-8548-3DE287019A31}" dt="2022-12-08T10:51:55.317" v="17892" actId="790"/>
          <ac:spMkLst>
            <pc:docMk/>
            <pc:sldMk cId="2351809989" sldId="486"/>
            <ac:spMk id="6856" creationId="{2FEF3B87-0FA5-4627-8F3B-33873218BF2C}"/>
          </ac:spMkLst>
        </pc:spChg>
        <pc:spChg chg="mod">
          <ac:chgData name="Kolakowski, Artur" userId="9c34c8cc-b1df-44f6-bea5-dcf7a54ee35f" providerId="ADAL" clId="{3840EB45-74CA-49F5-8548-3DE287019A31}" dt="2022-12-08T10:51:55.322" v="17893" actId="790"/>
          <ac:spMkLst>
            <pc:docMk/>
            <pc:sldMk cId="2351809989" sldId="486"/>
            <ac:spMk id="6857" creationId="{CFFBFE89-AC27-45DB-904B-175976A1625F}"/>
          </ac:spMkLst>
        </pc:spChg>
        <pc:spChg chg="mod">
          <ac:chgData name="Kolakowski, Artur" userId="9c34c8cc-b1df-44f6-bea5-dcf7a54ee35f" providerId="ADAL" clId="{3840EB45-74CA-49F5-8548-3DE287019A31}" dt="2022-12-08T10:51:55.327" v="17894" actId="790"/>
          <ac:spMkLst>
            <pc:docMk/>
            <pc:sldMk cId="2351809989" sldId="486"/>
            <ac:spMk id="6858" creationId="{F3C84FD0-FDCF-4343-82EF-C2C9273A8EF1}"/>
          </ac:spMkLst>
        </pc:spChg>
        <pc:spChg chg="mod">
          <ac:chgData name="Kolakowski, Artur" userId="9c34c8cc-b1df-44f6-bea5-dcf7a54ee35f" providerId="ADAL" clId="{3840EB45-74CA-49F5-8548-3DE287019A31}" dt="2022-12-08T10:51:55.332" v="17895" actId="790"/>
          <ac:spMkLst>
            <pc:docMk/>
            <pc:sldMk cId="2351809989" sldId="486"/>
            <ac:spMk id="6859" creationId="{2C7828EE-A4BD-4AA5-9090-D327DD3733E4}"/>
          </ac:spMkLst>
        </pc:spChg>
        <pc:spChg chg="mod">
          <ac:chgData name="Kolakowski, Artur" userId="9c34c8cc-b1df-44f6-bea5-dcf7a54ee35f" providerId="ADAL" clId="{3840EB45-74CA-49F5-8548-3DE287019A31}" dt="2022-12-08T10:51:55.337" v="17896" actId="790"/>
          <ac:spMkLst>
            <pc:docMk/>
            <pc:sldMk cId="2351809989" sldId="486"/>
            <ac:spMk id="6860" creationId="{7DE28F5C-D5DF-4DFE-BA70-582D8976C63D}"/>
          </ac:spMkLst>
        </pc:spChg>
        <pc:spChg chg="mod">
          <ac:chgData name="Kolakowski, Artur" userId="9c34c8cc-b1df-44f6-bea5-dcf7a54ee35f" providerId="ADAL" clId="{3840EB45-74CA-49F5-8548-3DE287019A31}" dt="2022-12-08T10:51:55.342" v="17897" actId="790"/>
          <ac:spMkLst>
            <pc:docMk/>
            <pc:sldMk cId="2351809989" sldId="486"/>
            <ac:spMk id="6861" creationId="{03267C73-F1C1-43AE-B91A-2FCEA76CD381}"/>
          </ac:spMkLst>
        </pc:spChg>
        <pc:spChg chg="mod">
          <ac:chgData name="Kolakowski, Artur" userId="9c34c8cc-b1df-44f6-bea5-dcf7a54ee35f" providerId="ADAL" clId="{3840EB45-74CA-49F5-8548-3DE287019A31}" dt="2022-12-08T10:51:55.347" v="17898" actId="790"/>
          <ac:spMkLst>
            <pc:docMk/>
            <pc:sldMk cId="2351809989" sldId="486"/>
            <ac:spMk id="6862" creationId="{3CE027E6-BB59-4B09-9E59-AC29699AD145}"/>
          </ac:spMkLst>
        </pc:spChg>
        <pc:spChg chg="mod">
          <ac:chgData name="Kolakowski, Artur" userId="9c34c8cc-b1df-44f6-bea5-dcf7a54ee35f" providerId="ADAL" clId="{3840EB45-74CA-49F5-8548-3DE287019A31}" dt="2022-12-08T10:51:55.353" v="17899" actId="790"/>
          <ac:spMkLst>
            <pc:docMk/>
            <pc:sldMk cId="2351809989" sldId="486"/>
            <ac:spMk id="6863" creationId="{98D836BF-709A-495D-9E07-0EA2D2D98253}"/>
          </ac:spMkLst>
        </pc:spChg>
        <pc:spChg chg="mod">
          <ac:chgData name="Kolakowski, Artur" userId="9c34c8cc-b1df-44f6-bea5-dcf7a54ee35f" providerId="ADAL" clId="{3840EB45-74CA-49F5-8548-3DE287019A31}" dt="2022-12-08T10:51:55.357" v="17900" actId="790"/>
          <ac:spMkLst>
            <pc:docMk/>
            <pc:sldMk cId="2351809989" sldId="486"/>
            <ac:spMk id="6864" creationId="{F8569A89-F1AE-46B7-AA71-45F647D90AF1}"/>
          </ac:spMkLst>
        </pc:spChg>
        <pc:spChg chg="mod">
          <ac:chgData name="Kolakowski, Artur" userId="9c34c8cc-b1df-44f6-bea5-dcf7a54ee35f" providerId="ADAL" clId="{3840EB45-74CA-49F5-8548-3DE287019A31}" dt="2022-12-08T10:51:55.362" v="17901" actId="790"/>
          <ac:spMkLst>
            <pc:docMk/>
            <pc:sldMk cId="2351809989" sldId="486"/>
            <ac:spMk id="6865" creationId="{BE710988-3DEB-421A-B7A9-B4D7F530E9FB}"/>
          </ac:spMkLst>
        </pc:spChg>
        <pc:spChg chg="mod">
          <ac:chgData name="Kolakowski, Artur" userId="9c34c8cc-b1df-44f6-bea5-dcf7a54ee35f" providerId="ADAL" clId="{3840EB45-74CA-49F5-8548-3DE287019A31}" dt="2022-12-08T10:51:55.367" v="17902" actId="790"/>
          <ac:spMkLst>
            <pc:docMk/>
            <pc:sldMk cId="2351809989" sldId="486"/>
            <ac:spMk id="6866" creationId="{2F255B89-A0D1-4009-B42B-73D52C09B1E8}"/>
          </ac:spMkLst>
        </pc:spChg>
        <pc:spChg chg="mod">
          <ac:chgData name="Kolakowski, Artur" userId="9c34c8cc-b1df-44f6-bea5-dcf7a54ee35f" providerId="ADAL" clId="{3840EB45-74CA-49F5-8548-3DE287019A31}" dt="2022-12-08T10:51:55.373" v="17903" actId="790"/>
          <ac:spMkLst>
            <pc:docMk/>
            <pc:sldMk cId="2351809989" sldId="486"/>
            <ac:spMk id="6867" creationId="{DEC86BD1-6AB6-4A9A-9D91-4F666D744D61}"/>
          </ac:spMkLst>
        </pc:spChg>
        <pc:spChg chg="mod">
          <ac:chgData name="Kolakowski, Artur" userId="9c34c8cc-b1df-44f6-bea5-dcf7a54ee35f" providerId="ADAL" clId="{3840EB45-74CA-49F5-8548-3DE287019A31}" dt="2022-12-08T10:51:55.378" v="17904" actId="790"/>
          <ac:spMkLst>
            <pc:docMk/>
            <pc:sldMk cId="2351809989" sldId="486"/>
            <ac:spMk id="6868" creationId="{4A5E2125-27FE-46A0-A904-7909671C4F8C}"/>
          </ac:spMkLst>
        </pc:spChg>
        <pc:spChg chg="mod">
          <ac:chgData name="Kolakowski, Artur" userId="9c34c8cc-b1df-44f6-bea5-dcf7a54ee35f" providerId="ADAL" clId="{3840EB45-74CA-49F5-8548-3DE287019A31}" dt="2022-12-08T10:51:55.383" v="17905" actId="790"/>
          <ac:spMkLst>
            <pc:docMk/>
            <pc:sldMk cId="2351809989" sldId="486"/>
            <ac:spMk id="6869" creationId="{F76300C4-5D9A-4DFF-947E-935E2F37A362}"/>
          </ac:spMkLst>
        </pc:spChg>
        <pc:spChg chg="mod">
          <ac:chgData name="Kolakowski, Artur" userId="9c34c8cc-b1df-44f6-bea5-dcf7a54ee35f" providerId="ADAL" clId="{3840EB45-74CA-49F5-8548-3DE287019A31}" dt="2022-12-08T10:51:55.388" v="17906" actId="790"/>
          <ac:spMkLst>
            <pc:docMk/>
            <pc:sldMk cId="2351809989" sldId="486"/>
            <ac:spMk id="6870" creationId="{BF5B3806-B19C-412A-B255-1ED7DD81B41C}"/>
          </ac:spMkLst>
        </pc:spChg>
        <pc:spChg chg="mod">
          <ac:chgData name="Kolakowski, Artur" userId="9c34c8cc-b1df-44f6-bea5-dcf7a54ee35f" providerId="ADAL" clId="{3840EB45-74CA-49F5-8548-3DE287019A31}" dt="2022-12-08T10:51:55.394" v="17907" actId="790"/>
          <ac:spMkLst>
            <pc:docMk/>
            <pc:sldMk cId="2351809989" sldId="486"/>
            <ac:spMk id="6871" creationId="{742F6C49-47D2-4BCF-9E63-A751162EB047}"/>
          </ac:spMkLst>
        </pc:spChg>
        <pc:spChg chg="mod">
          <ac:chgData name="Kolakowski, Artur" userId="9c34c8cc-b1df-44f6-bea5-dcf7a54ee35f" providerId="ADAL" clId="{3840EB45-74CA-49F5-8548-3DE287019A31}" dt="2022-12-08T10:51:55.400" v="17908" actId="790"/>
          <ac:spMkLst>
            <pc:docMk/>
            <pc:sldMk cId="2351809989" sldId="486"/>
            <ac:spMk id="6872" creationId="{10D97AE5-5406-41EE-AC12-9A2194B4F516}"/>
          </ac:spMkLst>
        </pc:spChg>
        <pc:spChg chg="mod">
          <ac:chgData name="Kolakowski, Artur" userId="9c34c8cc-b1df-44f6-bea5-dcf7a54ee35f" providerId="ADAL" clId="{3840EB45-74CA-49F5-8548-3DE287019A31}" dt="2022-12-08T10:51:55.405" v="17909" actId="790"/>
          <ac:spMkLst>
            <pc:docMk/>
            <pc:sldMk cId="2351809989" sldId="486"/>
            <ac:spMk id="6873" creationId="{AB9BE7B8-7616-4B07-B0AA-BD7EDCD3C460}"/>
          </ac:spMkLst>
        </pc:spChg>
        <pc:spChg chg="mod">
          <ac:chgData name="Kolakowski, Artur" userId="9c34c8cc-b1df-44f6-bea5-dcf7a54ee35f" providerId="ADAL" clId="{3840EB45-74CA-49F5-8548-3DE287019A31}" dt="2022-12-08T10:51:55.409" v="17910" actId="790"/>
          <ac:spMkLst>
            <pc:docMk/>
            <pc:sldMk cId="2351809989" sldId="486"/>
            <ac:spMk id="6874" creationId="{0A96C08E-BFE8-4F1D-A40F-85C3DABB80D0}"/>
          </ac:spMkLst>
        </pc:spChg>
        <pc:spChg chg="mod">
          <ac:chgData name="Kolakowski, Artur" userId="9c34c8cc-b1df-44f6-bea5-dcf7a54ee35f" providerId="ADAL" clId="{3840EB45-74CA-49F5-8548-3DE287019A31}" dt="2022-12-08T10:51:55.415" v="17911" actId="790"/>
          <ac:spMkLst>
            <pc:docMk/>
            <pc:sldMk cId="2351809989" sldId="486"/>
            <ac:spMk id="6875" creationId="{2717052A-8F55-49B6-BFA1-09F45D74F98E}"/>
          </ac:spMkLst>
        </pc:spChg>
        <pc:spChg chg="mod">
          <ac:chgData name="Kolakowski, Artur" userId="9c34c8cc-b1df-44f6-bea5-dcf7a54ee35f" providerId="ADAL" clId="{3840EB45-74CA-49F5-8548-3DE287019A31}" dt="2022-12-08T10:51:55.420" v="17912" actId="790"/>
          <ac:spMkLst>
            <pc:docMk/>
            <pc:sldMk cId="2351809989" sldId="486"/>
            <ac:spMk id="6876" creationId="{42308416-C9AE-4074-B8DF-C243AEB70350}"/>
          </ac:spMkLst>
        </pc:spChg>
        <pc:spChg chg="mod">
          <ac:chgData name="Kolakowski, Artur" userId="9c34c8cc-b1df-44f6-bea5-dcf7a54ee35f" providerId="ADAL" clId="{3840EB45-74CA-49F5-8548-3DE287019A31}" dt="2022-12-08T10:51:55.426" v="17913" actId="790"/>
          <ac:spMkLst>
            <pc:docMk/>
            <pc:sldMk cId="2351809989" sldId="486"/>
            <ac:spMk id="6877" creationId="{BC51826D-0C72-4A11-862B-C228D6E12317}"/>
          </ac:spMkLst>
        </pc:spChg>
        <pc:spChg chg="mod">
          <ac:chgData name="Kolakowski, Artur" userId="9c34c8cc-b1df-44f6-bea5-dcf7a54ee35f" providerId="ADAL" clId="{3840EB45-74CA-49F5-8548-3DE287019A31}" dt="2022-12-08T10:51:55.432" v="17914" actId="790"/>
          <ac:spMkLst>
            <pc:docMk/>
            <pc:sldMk cId="2351809989" sldId="486"/>
            <ac:spMk id="6878" creationId="{D906A025-78A9-47AD-8F76-5A57A3073870}"/>
          </ac:spMkLst>
        </pc:spChg>
        <pc:spChg chg="mod">
          <ac:chgData name="Kolakowski, Artur" userId="9c34c8cc-b1df-44f6-bea5-dcf7a54ee35f" providerId="ADAL" clId="{3840EB45-74CA-49F5-8548-3DE287019A31}" dt="2022-12-08T10:51:55.436" v="17915" actId="790"/>
          <ac:spMkLst>
            <pc:docMk/>
            <pc:sldMk cId="2351809989" sldId="486"/>
            <ac:spMk id="6879" creationId="{9C553036-BCF0-47FE-AC21-E51820BCAEFB}"/>
          </ac:spMkLst>
        </pc:spChg>
        <pc:spChg chg="mod">
          <ac:chgData name="Kolakowski, Artur" userId="9c34c8cc-b1df-44f6-bea5-dcf7a54ee35f" providerId="ADAL" clId="{3840EB45-74CA-49F5-8548-3DE287019A31}" dt="2022-12-08T10:51:55.442" v="17916" actId="790"/>
          <ac:spMkLst>
            <pc:docMk/>
            <pc:sldMk cId="2351809989" sldId="486"/>
            <ac:spMk id="6880" creationId="{1C5FEC47-70ED-4E5F-B408-BE805374BE62}"/>
          </ac:spMkLst>
        </pc:spChg>
        <pc:spChg chg="mod">
          <ac:chgData name="Kolakowski, Artur" userId="9c34c8cc-b1df-44f6-bea5-dcf7a54ee35f" providerId="ADAL" clId="{3840EB45-74CA-49F5-8548-3DE287019A31}" dt="2022-12-08T10:51:55.447" v="17917" actId="790"/>
          <ac:spMkLst>
            <pc:docMk/>
            <pc:sldMk cId="2351809989" sldId="486"/>
            <ac:spMk id="6881" creationId="{2C269B85-4B48-4769-A9D3-FD9DA71E1DA9}"/>
          </ac:spMkLst>
        </pc:spChg>
        <pc:spChg chg="mod">
          <ac:chgData name="Kolakowski, Artur" userId="9c34c8cc-b1df-44f6-bea5-dcf7a54ee35f" providerId="ADAL" clId="{3840EB45-74CA-49F5-8548-3DE287019A31}" dt="2022-12-08T10:51:55.451" v="17918" actId="790"/>
          <ac:spMkLst>
            <pc:docMk/>
            <pc:sldMk cId="2351809989" sldId="486"/>
            <ac:spMk id="6882" creationId="{1654D97A-6E5A-4EB3-BA20-B9B877F882C6}"/>
          </ac:spMkLst>
        </pc:spChg>
        <pc:spChg chg="mod">
          <ac:chgData name="Kolakowski, Artur" userId="9c34c8cc-b1df-44f6-bea5-dcf7a54ee35f" providerId="ADAL" clId="{3840EB45-74CA-49F5-8548-3DE287019A31}" dt="2022-12-08T10:51:55.455" v="17919" actId="790"/>
          <ac:spMkLst>
            <pc:docMk/>
            <pc:sldMk cId="2351809989" sldId="486"/>
            <ac:spMk id="6883" creationId="{061A790D-3BE3-4511-8253-AC5CC8F76A22}"/>
          </ac:spMkLst>
        </pc:spChg>
        <pc:spChg chg="mod">
          <ac:chgData name="Kolakowski, Artur" userId="9c34c8cc-b1df-44f6-bea5-dcf7a54ee35f" providerId="ADAL" clId="{3840EB45-74CA-49F5-8548-3DE287019A31}" dt="2022-12-08T10:51:55.460" v="17920" actId="790"/>
          <ac:spMkLst>
            <pc:docMk/>
            <pc:sldMk cId="2351809989" sldId="486"/>
            <ac:spMk id="6884" creationId="{652230B7-7DBD-436B-A8DD-F82E163EEE44}"/>
          </ac:spMkLst>
        </pc:spChg>
        <pc:spChg chg="mod">
          <ac:chgData name="Kolakowski, Artur" userId="9c34c8cc-b1df-44f6-bea5-dcf7a54ee35f" providerId="ADAL" clId="{3840EB45-74CA-49F5-8548-3DE287019A31}" dt="2022-12-08T10:51:55.466" v="17921" actId="790"/>
          <ac:spMkLst>
            <pc:docMk/>
            <pc:sldMk cId="2351809989" sldId="486"/>
            <ac:spMk id="6885" creationId="{142F32C8-D6DA-4A4A-9815-BB75639B222A}"/>
          </ac:spMkLst>
        </pc:spChg>
        <pc:spChg chg="mod">
          <ac:chgData name="Kolakowski, Artur" userId="9c34c8cc-b1df-44f6-bea5-dcf7a54ee35f" providerId="ADAL" clId="{3840EB45-74CA-49F5-8548-3DE287019A31}" dt="2022-12-08T10:51:55.471" v="17922" actId="790"/>
          <ac:spMkLst>
            <pc:docMk/>
            <pc:sldMk cId="2351809989" sldId="486"/>
            <ac:spMk id="6886" creationId="{63BE1110-C622-4FC5-950A-A4C10BFE167A}"/>
          </ac:spMkLst>
        </pc:spChg>
        <pc:spChg chg="mod">
          <ac:chgData name="Kolakowski, Artur" userId="9c34c8cc-b1df-44f6-bea5-dcf7a54ee35f" providerId="ADAL" clId="{3840EB45-74CA-49F5-8548-3DE287019A31}" dt="2022-12-08T10:51:55.476" v="17923" actId="790"/>
          <ac:spMkLst>
            <pc:docMk/>
            <pc:sldMk cId="2351809989" sldId="486"/>
            <ac:spMk id="6887" creationId="{1594F1D1-6DF8-48AC-BB0C-8DDD1F50801F}"/>
          </ac:spMkLst>
        </pc:spChg>
        <pc:spChg chg="mod">
          <ac:chgData name="Kolakowski, Artur" userId="9c34c8cc-b1df-44f6-bea5-dcf7a54ee35f" providerId="ADAL" clId="{3840EB45-74CA-49F5-8548-3DE287019A31}" dt="2022-12-08T10:51:55.485" v="17924" actId="790"/>
          <ac:spMkLst>
            <pc:docMk/>
            <pc:sldMk cId="2351809989" sldId="486"/>
            <ac:spMk id="6888" creationId="{14B87851-1746-4925-AD46-2056A257B73A}"/>
          </ac:spMkLst>
        </pc:spChg>
        <pc:spChg chg="mod">
          <ac:chgData name="Kolakowski, Artur" userId="9c34c8cc-b1df-44f6-bea5-dcf7a54ee35f" providerId="ADAL" clId="{3840EB45-74CA-49F5-8548-3DE287019A31}" dt="2022-12-08T10:51:55.490" v="17925" actId="790"/>
          <ac:spMkLst>
            <pc:docMk/>
            <pc:sldMk cId="2351809989" sldId="486"/>
            <ac:spMk id="6889" creationId="{86B9C082-1569-4D48-8971-2A5F5B5255F8}"/>
          </ac:spMkLst>
        </pc:spChg>
        <pc:spChg chg="mod">
          <ac:chgData name="Kolakowski, Artur" userId="9c34c8cc-b1df-44f6-bea5-dcf7a54ee35f" providerId="ADAL" clId="{3840EB45-74CA-49F5-8548-3DE287019A31}" dt="2022-12-08T10:51:55.495" v="17926" actId="790"/>
          <ac:spMkLst>
            <pc:docMk/>
            <pc:sldMk cId="2351809989" sldId="486"/>
            <ac:spMk id="6890" creationId="{CC2B2361-D85A-4F51-9A05-32A3A518BA44}"/>
          </ac:spMkLst>
        </pc:spChg>
        <pc:spChg chg="mod">
          <ac:chgData name="Kolakowski, Artur" userId="9c34c8cc-b1df-44f6-bea5-dcf7a54ee35f" providerId="ADAL" clId="{3840EB45-74CA-49F5-8548-3DE287019A31}" dt="2022-12-08T10:51:55.500" v="17927" actId="790"/>
          <ac:spMkLst>
            <pc:docMk/>
            <pc:sldMk cId="2351809989" sldId="486"/>
            <ac:spMk id="6891" creationId="{07D36F5C-06CA-4C57-85CB-720F5C1AB56D}"/>
          </ac:spMkLst>
        </pc:spChg>
        <pc:spChg chg="mod">
          <ac:chgData name="Kolakowski, Artur" userId="9c34c8cc-b1df-44f6-bea5-dcf7a54ee35f" providerId="ADAL" clId="{3840EB45-74CA-49F5-8548-3DE287019A31}" dt="2022-12-08T10:51:55.504" v="17928" actId="790"/>
          <ac:spMkLst>
            <pc:docMk/>
            <pc:sldMk cId="2351809989" sldId="486"/>
            <ac:spMk id="6892" creationId="{ADC73242-50FA-4EFB-B09F-90DB7BF57172}"/>
          </ac:spMkLst>
        </pc:spChg>
        <pc:spChg chg="mod">
          <ac:chgData name="Kolakowski, Artur" userId="9c34c8cc-b1df-44f6-bea5-dcf7a54ee35f" providerId="ADAL" clId="{3840EB45-74CA-49F5-8548-3DE287019A31}" dt="2022-12-08T10:51:55.509" v="17929" actId="790"/>
          <ac:spMkLst>
            <pc:docMk/>
            <pc:sldMk cId="2351809989" sldId="486"/>
            <ac:spMk id="6893" creationId="{ECB286FE-693D-40A5-BB2B-A8ECA177A301}"/>
          </ac:spMkLst>
        </pc:spChg>
        <pc:spChg chg="mod">
          <ac:chgData name="Kolakowski, Artur" userId="9c34c8cc-b1df-44f6-bea5-dcf7a54ee35f" providerId="ADAL" clId="{3840EB45-74CA-49F5-8548-3DE287019A31}" dt="2022-12-08T10:51:55.514" v="17930" actId="790"/>
          <ac:spMkLst>
            <pc:docMk/>
            <pc:sldMk cId="2351809989" sldId="486"/>
            <ac:spMk id="6894" creationId="{C603BCC1-5E43-4EA9-95F2-A1C59C761190}"/>
          </ac:spMkLst>
        </pc:spChg>
        <pc:spChg chg="mod">
          <ac:chgData name="Kolakowski, Artur" userId="9c34c8cc-b1df-44f6-bea5-dcf7a54ee35f" providerId="ADAL" clId="{3840EB45-74CA-49F5-8548-3DE287019A31}" dt="2022-12-08T10:51:55.518" v="17931" actId="790"/>
          <ac:spMkLst>
            <pc:docMk/>
            <pc:sldMk cId="2351809989" sldId="486"/>
            <ac:spMk id="6895" creationId="{F90D31F7-A727-47F9-B323-AA6126C14CFF}"/>
          </ac:spMkLst>
        </pc:spChg>
        <pc:spChg chg="mod">
          <ac:chgData name="Kolakowski, Artur" userId="9c34c8cc-b1df-44f6-bea5-dcf7a54ee35f" providerId="ADAL" clId="{3840EB45-74CA-49F5-8548-3DE287019A31}" dt="2022-12-08T10:51:55.523" v="17932" actId="790"/>
          <ac:spMkLst>
            <pc:docMk/>
            <pc:sldMk cId="2351809989" sldId="486"/>
            <ac:spMk id="6896" creationId="{83EC3409-B04A-4AA8-8389-046CDED0B149}"/>
          </ac:spMkLst>
        </pc:spChg>
        <pc:spChg chg="mod">
          <ac:chgData name="Kolakowski, Artur" userId="9c34c8cc-b1df-44f6-bea5-dcf7a54ee35f" providerId="ADAL" clId="{3840EB45-74CA-49F5-8548-3DE287019A31}" dt="2022-12-08T10:51:55.528" v="17933" actId="790"/>
          <ac:spMkLst>
            <pc:docMk/>
            <pc:sldMk cId="2351809989" sldId="486"/>
            <ac:spMk id="6897" creationId="{91E3CCD1-32DD-47C0-9725-E7F135304543}"/>
          </ac:spMkLst>
        </pc:spChg>
        <pc:spChg chg="mod">
          <ac:chgData name="Kolakowski, Artur" userId="9c34c8cc-b1df-44f6-bea5-dcf7a54ee35f" providerId="ADAL" clId="{3840EB45-74CA-49F5-8548-3DE287019A31}" dt="2022-12-08T10:51:55.533" v="17934" actId="790"/>
          <ac:spMkLst>
            <pc:docMk/>
            <pc:sldMk cId="2351809989" sldId="486"/>
            <ac:spMk id="6898" creationId="{03D8CE4F-9BB6-48CE-9016-5EBCCA72A9DD}"/>
          </ac:spMkLst>
        </pc:spChg>
        <pc:spChg chg="mod">
          <ac:chgData name="Kolakowski, Artur" userId="9c34c8cc-b1df-44f6-bea5-dcf7a54ee35f" providerId="ADAL" clId="{3840EB45-74CA-49F5-8548-3DE287019A31}" dt="2022-12-08T10:51:55.537" v="17935" actId="790"/>
          <ac:spMkLst>
            <pc:docMk/>
            <pc:sldMk cId="2351809989" sldId="486"/>
            <ac:spMk id="6899" creationId="{D16AC29F-7355-4009-AFFB-6D5FF4E79933}"/>
          </ac:spMkLst>
        </pc:spChg>
        <pc:spChg chg="mod">
          <ac:chgData name="Kolakowski, Artur" userId="9c34c8cc-b1df-44f6-bea5-dcf7a54ee35f" providerId="ADAL" clId="{3840EB45-74CA-49F5-8548-3DE287019A31}" dt="2022-12-08T10:51:55.543" v="17936" actId="790"/>
          <ac:spMkLst>
            <pc:docMk/>
            <pc:sldMk cId="2351809989" sldId="486"/>
            <ac:spMk id="6900" creationId="{AA15ACB0-9B82-4BBA-BE88-191E9C6EC476}"/>
          </ac:spMkLst>
        </pc:spChg>
        <pc:spChg chg="mod">
          <ac:chgData name="Kolakowski, Artur" userId="9c34c8cc-b1df-44f6-bea5-dcf7a54ee35f" providerId="ADAL" clId="{3840EB45-74CA-49F5-8548-3DE287019A31}" dt="2022-12-08T10:51:55.548" v="17937" actId="790"/>
          <ac:spMkLst>
            <pc:docMk/>
            <pc:sldMk cId="2351809989" sldId="486"/>
            <ac:spMk id="6901" creationId="{708C42AE-718A-4E1B-83BF-91465B75369B}"/>
          </ac:spMkLst>
        </pc:spChg>
        <pc:spChg chg="mod">
          <ac:chgData name="Kolakowski, Artur" userId="9c34c8cc-b1df-44f6-bea5-dcf7a54ee35f" providerId="ADAL" clId="{3840EB45-74CA-49F5-8548-3DE287019A31}" dt="2022-12-08T10:51:55.553" v="17938" actId="790"/>
          <ac:spMkLst>
            <pc:docMk/>
            <pc:sldMk cId="2351809989" sldId="486"/>
            <ac:spMk id="6902" creationId="{CEC6DC4E-96C3-4F42-A52C-9943AA61CE18}"/>
          </ac:spMkLst>
        </pc:spChg>
        <pc:spChg chg="mod">
          <ac:chgData name="Kolakowski, Artur" userId="9c34c8cc-b1df-44f6-bea5-dcf7a54ee35f" providerId="ADAL" clId="{3840EB45-74CA-49F5-8548-3DE287019A31}" dt="2022-12-08T10:51:55.558" v="17939" actId="790"/>
          <ac:spMkLst>
            <pc:docMk/>
            <pc:sldMk cId="2351809989" sldId="486"/>
            <ac:spMk id="6903" creationId="{7C00A157-B6CC-4D90-9E14-4CCF8A09065F}"/>
          </ac:spMkLst>
        </pc:spChg>
        <pc:spChg chg="mod">
          <ac:chgData name="Kolakowski, Artur" userId="9c34c8cc-b1df-44f6-bea5-dcf7a54ee35f" providerId="ADAL" clId="{3840EB45-74CA-49F5-8548-3DE287019A31}" dt="2022-12-08T10:51:55.563" v="17940" actId="790"/>
          <ac:spMkLst>
            <pc:docMk/>
            <pc:sldMk cId="2351809989" sldId="486"/>
            <ac:spMk id="6904" creationId="{EDA4EDCF-E604-472C-AC15-CC85894A01E8}"/>
          </ac:spMkLst>
        </pc:spChg>
        <pc:spChg chg="mod">
          <ac:chgData name="Kolakowski, Artur" userId="9c34c8cc-b1df-44f6-bea5-dcf7a54ee35f" providerId="ADAL" clId="{3840EB45-74CA-49F5-8548-3DE287019A31}" dt="2022-12-08T10:51:55.568" v="17941" actId="790"/>
          <ac:spMkLst>
            <pc:docMk/>
            <pc:sldMk cId="2351809989" sldId="486"/>
            <ac:spMk id="6905" creationId="{D25CD7FA-4485-4C6C-A2BB-958C48E17D1D}"/>
          </ac:spMkLst>
        </pc:spChg>
        <pc:spChg chg="mod">
          <ac:chgData name="Kolakowski, Artur" userId="9c34c8cc-b1df-44f6-bea5-dcf7a54ee35f" providerId="ADAL" clId="{3840EB45-74CA-49F5-8548-3DE287019A31}" dt="2022-12-08T10:51:55.572" v="17942" actId="790"/>
          <ac:spMkLst>
            <pc:docMk/>
            <pc:sldMk cId="2351809989" sldId="486"/>
            <ac:spMk id="6906" creationId="{2F5E72C2-92BE-44EF-AD4A-1755BA8B0C0B}"/>
          </ac:spMkLst>
        </pc:spChg>
        <pc:spChg chg="mod">
          <ac:chgData name="Kolakowski, Artur" userId="9c34c8cc-b1df-44f6-bea5-dcf7a54ee35f" providerId="ADAL" clId="{3840EB45-74CA-49F5-8548-3DE287019A31}" dt="2022-12-08T10:51:55.576" v="17943" actId="790"/>
          <ac:spMkLst>
            <pc:docMk/>
            <pc:sldMk cId="2351809989" sldId="486"/>
            <ac:spMk id="6907" creationId="{5DED65D9-611B-44A0-B5AC-CDC6D713057D}"/>
          </ac:spMkLst>
        </pc:spChg>
        <pc:spChg chg="mod">
          <ac:chgData name="Kolakowski, Artur" userId="9c34c8cc-b1df-44f6-bea5-dcf7a54ee35f" providerId="ADAL" clId="{3840EB45-74CA-49F5-8548-3DE287019A31}" dt="2022-12-08T10:51:55.582" v="17944" actId="790"/>
          <ac:spMkLst>
            <pc:docMk/>
            <pc:sldMk cId="2351809989" sldId="486"/>
            <ac:spMk id="6908" creationId="{4BC680FD-21D3-47E6-928B-CBB2937107BC}"/>
          </ac:spMkLst>
        </pc:spChg>
        <pc:spChg chg="mod">
          <ac:chgData name="Kolakowski, Artur" userId="9c34c8cc-b1df-44f6-bea5-dcf7a54ee35f" providerId="ADAL" clId="{3840EB45-74CA-49F5-8548-3DE287019A31}" dt="2022-12-08T10:51:55.586" v="17945" actId="790"/>
          <ac:spMkLst>
            <pc:docMk/>
            <pc:sldMk cId="2351809989" sldId="486"/>
            <ac:spMk id="6909" creationId="{3FBF3B36-FADF-4108-8E27-9078D7C6EE61}"/>
          </ac:spMkLst>
        </pc:spChg>
        <pc:spChg chg="mod">
          <ac:chgData name="Kolakowski, Artur" userId="9c34c8cc-b1df-44f6-bea5-dcf7a54ee35f" providerId="ADAL" clId="{3840EB45-74CA-49F5-8548-3DE287019A31}" dt="2022-12-08T10:51:55.593" v="17946" actId="790"/>
          <ac:spMkLst>
            <pc:docMk/>
            <pc:sldMk cId="2351809989" sldId="486"/>
            <ac:spMk id="6910" creationId="{FEA78BE6-902E-48D8-B997-2949EACD8248}"/>
          </ac:spMkLst>
        </pc:spChg>
        <pc:spChg chg="mod">
          <ac:chgData name="Kolakowski, Artur" userId="9c34c8cc-b1df-44f6-bea5-dcf7a54ee35f" providerId="ADAL" clId="{3840EB45-74CA-49F5-8548-3DE287019A31}" dt="2022-12-08T10:51:55.598" v="17947" actId="790"/>
          <ac:spMkLst>
            <pc:docMk/>
            <pc:sldMk cId="2351809989" sldId="486"/>
            <ac:spMk id="6911" creationId="{A146DD6F-A574-497D-AFC1-61C5D74EAC0F}"/>
          </ac:spMkLst>
        </pc:spChg>
        <pc:spChg chg="mod">
          <ac:chgData name="Kolakowski, Artur" userId="9c34c8cc-b1df-44f6-bea5-dcf7a54ee35f" providerId="ADAL" clId="{3840EB45-74CA-49F5-8548-3DE287019A31}" dt="2022-12-08T10:51:55.603" v="17948" actId="790"/>
          <ac:spMkLst>
            <pc:docMk/>
            <pc:sldMk cId="2351809989" sldId="486"/>
            <ac:spMk id="6912" creationId="{DEFA3D31-0DF5-4FA5-BEA5-22A8E4194629}"/>
          </ac:spMkLst>
        </pc:spChg>
        <pc:spChg chg="mod">
          <ac:chgData name="Kolakowski, Artur" userId="9c34c8cc-b1df-44f6-bea5-dcf7a54ee35f" providerId="ADAL" clId="{3840EB45-74CA-49F5-8548-3DE287019A31}" dt="2022-12-08T10:51:55.607" v="17949" actId="790"/>
          <ac:spMkLst>
            <pc:docMk/>
            <pc:sldMk cId="2351809989" sldId="486"/>
            <ac:spMk id="6913" creationId="{72B39CA0-ADB1-4ACF-8CD7-AE6CED1D3888}"/>
          </ac:spMkLst>
        </pc:spChg>
        <pc:spChg chg="mod">
          <ac:chgData name="Kolakowski, Artur" userId="9c34c8cc-b1df-44f6-bea5-dcf7a54ee35f" providerId="ADAL" clId="{3840EB45-74CA-49F5-8548-3DE287019A31}" dt="2022-12-08T10:51:55.612" v="17950" actId="790"/>
          <ac:spMkLst>
            <pc:docMk/>
            <pc:sldMk cId="2351809989" sldId="486"/>
            <ac:spMk id="6914" creationId="{1B754BEC-E458-44DE-86F1-3086C3AD5731}"/>
          </ac:spMkLst>
        </pc:spChg>
        <pc:spChg chg="mod">
          <ac:chgData name="Kolakowski, Artur" userId="9c34c8cc-b1df-44f6-bea5-dcf7a54ee35f" providerId="ADAL" clId="{3840EB45-74CA-49F5-8548-3DE287019A31}" dt="2022-12-08T10:51:55.616" v="17951" actId="790"/>
          <ac:spMkLst>
            <pc:docMk/>
            <pc:sldMk cId="2351809989" sldId="486"/>
            <ac:spMk id="6915" creationId="{838A137B-07DA-44B2-85A7-F8590C72EDC3}"/>
          </ac:spMkLst>
        </pc:spChg>
        <pc:spChg chg="mod">
          <ac:chgData name="Kolakowski, Artur" userId="9c34c8cc-b1df-44f6-bea5-dcf7a54ee35f" providerId="ADAL" clId="{3840EB45-74CA-49F5-8548-3DE287019A31}" dt="2022-12-08T10:51:55.621" v="17952" actId="790"/>
          <ac:spMkLst>
            <pc:docMk/>
            <pc:sldMk cId="2351809989" sldId="486"/>
            <ac:spMk id="6916" creationId="{E0ED3AEA-D32C-404D-8352-C3C441C78C67}"/>
          </ac:spMkLst>
        </pc:spChg>
        <pc:spChg chg="mod">
          <ac:chgData name="Kolakowski, Artur" userId="9c34c8cc-b1df-44f6-bea5-dcf7a54ee35f" providerId="ADAL" clId="{3840EB45-74CA-49F5-8548-3DE287019A31}" dt="2022-12-08T10:51:55.626" v="17953" actId="790"/>
          <ac:spMkLst>
            <pc:docMk/>
            <pc:sldMk cId="2351809989" sldId="486"/>
            <ac:spMk id="6917" creationId="{0AE8BF7C-D093-4572-B155-9EEDC64ECAA7}"/>
          </ac:spMkLst>
        </pc:spChg>
        <pc:spChg chg="mod">
          <ac:chgData name="Kolakowski, Artur" userId="9c34c8cc-b1df-44f6-bea5-dcf7a54ee35f" providerId="ADAL" clId="{3840EB45-74CA-49F5-8548-3DE287019A31}" dt="2022-12-08T10:51:55.632" v="17954" actId="790"/>
          <ac:spMkLst>
            <pc:docMk/>
            <pc:sldMk cId="2351809989" sldId="486"/>
            <ac:spMk id="6918" creationId="{D504E186-0AA3-4E57-9E33-376920576786}"/>
          </ac:spMkLst>
        </pc:spChg>
        <pc:spChg chg="mod">
          <ac:chgData name="Kolakowski, Artur" userId="9c34c8cc-b1df-44f6-bea5-dcf7a54ee35f" providerId="ADAL" clId="{3840EB45-74CA-49F5-8548-3DE287019A31}" dt="2022-12-08T10:51:55.636" v="17955" actId="790"/>
          <ac:spMkLst>
            <pc:docMk/>
            <pc:sldMk cId="2351809989" sldId="486"/>
            <ac:spMk id="6919" creationId="{5121E080-D08B-416C-92EB-EE928C9FD47A}"/>
          </ac:spMkLst>
        </pc:spChg>
        <pc:spChg chg="mod">
          <ac:chgData name="Kolakowski, Artur" userId="9c34c8cc-b1df-44f6-bea5-dcf7a54ee35f" providerId="ADAL" clId="{3840EB45-74CA-49F5-8548-3DE287019A31}" dt="2022-12-08T10:51:55.641" v="17956" actId="790"/>
          <ac:spMkLst>
            <pc:docMk/>
            <pc:sldMk cId="2351809989" sldId="486"/>
            <ac:spMk id="6920" creationId="{E99D2CC2-FC35-48E9-9B4A-F706E673F178}"/>
          </ac:spMkLst>
        </pc:spChg>
        <pc:spChg chg="mod">
          <ac:chgData name="Kolakowski, Artur" userId="9c34c8cc-b1df-44f6-bea5-dcf7a54ee35f" providerId="ADAL" clId="{3840EB45-74CA-49F5-8548-3DE287019A31}" dt="2022-12-08T10:51:55.646" v="17957" actId="790"/>
          <ac:spMkLst>
            <pc:docMk/>
            <pc:sldMk cId="2351809989" sldId="486"/>
            <ac:spMk id="6921" creationId="{2EB3EEA2-1F74-4FBB-B1DC-596BC35DF4C1}"/>
          </ac:spMkLst>
        </pc:spChg>
        <pc:spChg chg="mod">
          <ac:chgData name="Kolakowski, Artur" userId="9c34c8cc-b1df-44f6-bea5-dcf7a54ee35f" providerId="ADAL" clId="{3840EB45-74CA-49F5-8548-3DE287019A31}" dt="2022-12-08T10:51:55.652" v="17958" actId="790"/>
          <ac:spMkLst>
            <pc:docMk/>
            <pc:sldMk cId="2351809989" sldId="486"/>
            <ac:spMk id="6922" creationId="{1015494C-1589-486E-A198-F8DFF7852EC5}"/>
          </ac:spMkLst>
        </pc:spChg>
        <pc:spChg chg="mod">
          <ac:chgData name="Kolakowski, Artur" userId="9c34c8cc-b1df-44f6-bea5-dcf7a54ee35f" providerId="ADAL" clId="{3840EB45-74CA-49F5-8548-3DE287019A31}" dt="2022-12-08T10:51:55.656" v="17959" actId="790"/>
          <ac:spMkLst>
            <pc:docMk/>
            <pc:sldMk cId="2351809989" sldId="486"/>
            <ac:spMk id="6923" creationId="{7BAD470B-C77D-412F-B63A-42467D05B619}"/>
          </ac:spMkLst>
        </pc:spChg>
        <pc:spChg chg="mod">
          <ac:chgData name="Kolakowski, Artur" userId="9c34c8cc-b1df-44f6-bea5-dcf7a54ee35f" providerId="ADAL" clId="{3840EB45-74CA-49F5-8548-3DE287019A31}" dt="2022-12-08T10:51:55.661" v="17960" actId="790"/>
          <ac:spMkLst>
            <pc:docMk/>
            <pc:sldMk cId="2351809989" sldId="486"/>
            <ac:spMk id="6924" creationId="{72916341-768D-4B2E-87DC-8DE81820072E}"/>
          </ac:spMkLst>
        </pc:spChg>
        <pc:spChg chg="mod">
          <ac:chgData name="Kolakowski, Artur" userId="9c34c8cc-b1df-44f6-bea5-dcf7a54ee35f" providerId="ADAL" clId="{3840EB45-74CA-49F5-8548-3DE287019A31}" dt="2022-12-08T10:51:55.666" v="17961" actId="790"/>
          <ac:spMkLst>
            <pc:docMk/>
            <pc:sldMk cId="2351809989" sldId="486"/>
            <ac:spMk id="6925" creationId="{269C3A5C-6A6E-494D-8F68-F5C562F0AEAE}"/>
          </ac:spMkLst>
        </pc:spChg>
        <pc:spChg chg="mod">
          <ac:chgData name="Kolakowski, Artur" userId="9c34c8cc-b1df-44f6-bea5-dcf7a54ee35f" providerId="ADAL" clId="{3840EB45-74CA-49F5-8548-3DE287019A31}" dt="2022-12-08T10:51:55.670" v="17962" actId="790"/>
          <ac:spMkLst>
            <pc:docMk/>
            <pc:sldMk cId="2351809989" sldId="486"/>
            <ac:spMk id="6926" creationId="{487FA29F-BB64-4016-957B-EA9519121752}"/>
          </ac:spMkLst>
        </pc:spChg>
        <pc:spChg chg="mod">
          <ac:chgData name="Kolakowski, Artur" userId="9c34c8cc-b1df-44f6-bea5-dcf7a54ee35f" providerId="ADAL" clId="{3840EB45-74CA-49F5-8548-3DE287019A31}" dt="2022-12-08T10:51:55.676" v="17963" actId="790"/>
          <ac:spMkLst>
            <pc:docMk/>
            <pc:sldMk cId="2351809989" sldId="486"/>
            <ac:spMk id="6927" creationId="{7732E62A-D0DA-465E-AC2A-1C86BE8E3CAD}"/>
          </ac:spMkLst>
        </pc:spChg>
        <pc:spChg chg="mod">
          <ac:chgData name="Kolakowski, Artur" userId="9c34c8cc-b1df-44f6-bea5-dcf7a54ee35f" providerId="ADAL" clId="{3840EB45-74CA-49F5-8548-3DE287019A31}" dt="2022-12-08T10:51:55.681" v="17964" actId="790"/>
          <ac:spMkLst>
            <pc:docMk/>
            <pc:sldMk cId="2351809989" sldId="486"/>
            <ac:spMk id="6928" creationId="{879D1D5C-EE08-4DA5-AAD8-936A369ADC0B}"/>
          </ac:spMkLst>
        </pc:spChg>
        <pc:spChg chg="mod">
          <ac:chgData name="Kolakowski, Artur" userId="9c34c8cc-b1df-44f6-bea5-dcf7a54ee35f" providerId="ADAL" clId="{3840EB45-74CA-49F5-8548-3DE287019A31}" dt="2022-12-08T10:51:47.192" v="16304" actId="790"/>
          <ac:spMkLst>
            <pc:docMk/>
            <pc:sldMk cId="2351809989" sldId="486"/>
            <ac:spMk id="6929" creationId="{EB1605C5-BBF6-4EB3-AB7D-3E48BBAD512A}"/>
          </ac:spMkLst>
        </pc:spChg>
        <pc:spChg chg="mod">
          <ac:chgData name="Kolakowski, Artur" userId="9c34c8cc-b1df-44f6-bea5-dcf7a54ee35f" providerId="ADAL" clId="{3840EB45-74CA-49F5-8548-3DE287019A31}" dt="2022-12-08T10:51:47.196" v="16305" actId="790"/>
          <ac:spMkLst>
            <pc:docMk/>
            <pc:sldMk cId="2351809989" sldId="486"/>
            <ac:spMk id="6930" creationId="{ED272387-A6EC-4124-BEFA-1806514EDB51}"/>
          </ac:spMkLst>
        </pc:spChg>
        <pc:spChg chg="mod">
          <ac:chgData name="Kolakowski, Artur" userId="9c34c8cc-b1df-44f6-bea5-dcf7a54ee35f" providerId="ADAL" clId="{3840EB45-74CA-49F5-8548-3DE287019A31}" dt="2022-12-08T10:51:47.203" v="16306" actId="790"/>
          <ac:spMkLst>
            <pc:docMk/>
            <pc:sldMk cId="2351809989" sldId="486"/>
            <ac:spMk id="6931" creationId="{C969FFBC-C159-4F28-AA5D-E6D8CC90EF4F}"/>
          </ac:spMkLst>
        </pc:spChg>
        <pc:spChg chg="mod">
          <ac:chgData name="Kolakowski, Artur" userId="9c34c8cc-b1df-44f6-bea5-dcf7a54ee35f" providerId="ADAL" clId="{3840EB45-74CA-49F5-8548-3DE287019A31}" dt="2022-12-08T10:51:47.207" v="16307" actId="790"/>
          <ac:spMkLst>
            <pc:docMk/>
            <pc:sldMk cId="2351809989" sldId="486"/>
            <ac:spMk id="6932" creationId="{E01E14F0-0B85-47BB-91BB-6B80ABA82BBC}"/>
          </ac:spMkLst>
        </pc:spChg>
        <pc:spChg chg="mod">
          <ac:chgData name="Kolakowski, Artur" userId="9c34c8cc-b1df-44f6-bea5-dcf7a54ee35f" providerId="ADAL" clId="{3840EB45-74CA-49F5-8548-3DE287019A31}" dt="2022-12-08T10:51:47.212" v="16308" actId="790"/>
          <ac:spMkLst>
            <pc:docMk/>
            <pc:sldMk cId="2351809989" sldId="486"/>
            <ac:spMk id="6933" creationId="{BFD60E62-F50D-486C-B35C-2B9EAE7394BC}"/>
          </ac:spMkLst>
        </pc:spChg>
        <pc:spChg chg="mod">
          <ac:chgData name="Kolakowski, Artur" userId="9c34c8cc-b1df-44f6-bea5-dcf7a54ee35f" providerId="ADAL" clId="{3840EB45-74CA-49F5-8548-3DE287019A31}" dt="2022-12-08T10:51:47.216" v="16309" actId="790"/>
          <ac:spMkLst>
            <pc:docMk/>
            <pc:sldMk cId="2351809989" sldId="486"/>
            <ac:spMk id="6934" creationId="{DECED8A2-562E-448B-8D11-9A2C97388158}"/>
          </ac:spMkLst>
        </pc:spChg>
        <pc:spChg chg="mod">
          <ac:chgData name="Kolakowski, Artur" userId="9c34c8cc-b1df-44f6-bea5-dcf7a54ee35f" providerId="ADAL" clId="{3840EB45-74CA-49F5-8548-3DE287019A31}" dt="2022-12-08T10:51:47.222" v="16310" actId="790"/>
          <ac:spMkLst>
            <pc:docMk/>
            <pc:sldMk cId="2351809989" sldId="486"/>
            <ac:spMk id="6935" creationId="{4B9F8DCA-918A-43BC-985A-722C289F6ED6}"/>
          </ac:spMkLst>
        </pc:spChg>
        <pc:spChg chg="mod">
          <ac:chgData name="Kolakowski, Artur" userId="9c34c8cc-b1df-44f6-bea5-dcf7a54ee35f" providerId="ADAL" clId="{3840EB45-74CA-49F5-8548-3DE287019A31}" dt="2022-12-08T10:51:47.227" v="16311" actId="790"/>
          <ac:spMkLst>
            <pc:docMk/>
            <pc:sldMk cId="2351809989" sldId="486"/>
            <ac:spMk id="6936" creationId="{7C30817E-87E6-44E4-BAA6-F2EB613F2E6F}"/>
          </ac:spMkLst>
        </pc:spChg>
        <pc:spChg chg="mod">
          <ac:chgData name="Kolakowski, Artur" userId="9c34c8cc-b1df-44f6-bea5-dcf7a54ee35f" providerId="ADAL" clId="{3840EB45-74CA-49F5-8548-3DE287019A31}" dt="2022-12-08T10:51:47.233" v="16312" actId="790"/>
          <ac:spMkLst>
            <pc:docMk/>
            <pc:sldMk cId="2351809989" sldId="486"/>
            <ac:spMk id="6937" creationId="{4D9033C9-A67D-49B8-A252-2E0E52B09997}"/>
          </ac:spMkLst>
        </pc:spChg>
        <pc:spChg chg="mod">
          <ac:chgData name="Kolakowski, Artur" userId="9c34c8cc-b1df-44f6-bea5-dcf7a54ee35f" providerId="ADAL" clId="{3840EB45-74CA-49F5-8548-3DE287019A31}" dt="2022-12-08T10:51:47.238" v="16313" actId="790"/>
          <ac:spMkLst>
            <pc:docMk/>
            <pc:sldMk cId="2351809989" sldId="486"/>
            <ac:spMk id="6938" creationId="{A0EBF47C-E352-4F4F-953C-706A0121A5B8}"/>
          </ac:spMkLst>
        </pc:spChg>
        <pc:spChg chg="mod">
          <ac:chgData name="Kolakowski, Artur" userId="9c34c8cc-b1df-44f6-bea5-dcf7a54ee35f" providerId="ADAL" clId="{3840EB45-74CA-49F5-8548-3DE287019A31}" dt="2022-12-08T10:51:47.243" v="16314" actId="790"/>
          <ac:spMkLst>
            <pc:docMk/>
            <pc:sldMk cId="2351809989" sldId="486"/>
            <ac:spMk id="6939" creationId="{CBD63BD4-A620-4F6E-B720-592340C1826B}"/>
          </ac:spMkLst>
        </pc:spChg>
        <pc:spChg chg="mod">
          <ac:chgData name="Kolakowski, Artur" userId="9c34c8cc-b1df-44f6-bea5-dcf7a54ee35f" providerId="ADAL" clId="{3840EB45-74CA-49F5-8548-3DE287019A31}" dt="2022-12-08T10:51:47.247" v="16315" actId="790"/>
          <ac:spMkLst>
            <pc:docMk/>
            <pc:sldMk cId="2351809989" sldId="486"/>
            <ac:spMk id="6940" creationId="{C5CE4B06-7A7B-498E-BE51-87C6536EB89C}"/>
          </ac:spMkLst>
        </pc:spChg>
        <pc:spChg chg="mod">
          <ac:chgData name="Kolakowski, Artur" userId="9c34c8cc-b1df-44f6-bea5-dcf7a54ee35f" providerId="ADAL" clId="{3840EB45-74CA-49F5-8548-3DE287019A31}" dt="2022-12-08T10:51:47.252" v="16316" actId="790"/>
          <ac:spMkLst>
            <pc:docMk/>
            <pc:sldMk cId="2351809989" sldId="486"/>
            <ac:spMk id="6941" creationId="{CA62A2D1-CCF5-4273-9B00-92117453D64F}"/>
          </ac:spMkLst>
        </pc:spChg>
        <pc:spChg chg="mod">
          <ac:chgData name="Kolakowski, Artur" userId="9c34c8cc-b1df-44f6-bea5-dcf7a54ee35f" providerId="ADAL" clId="{3840EB45-74CA-49F5-8548-3DE287019A31}" dt="2022-12-08T10:51:47.256" v="16317" actId="790"/>
          <ac:spMkLst>
            <pc:docMk/>
            <pc:sldMk cId="2351809989" sldId="486"/>
            <ac:spMk id="6942" creationId="{46E9BFCE-547A-4E7E-ABB3-D562E1EE4ACC}"/>
          </ac:spMkLst>
        </pc:spChg>
        <pc:spChg chg="mod">
          <ac:chgData name="Kolakowski, Artur" userId="9c34c8cc-b1df-44f6-bea5-dcf7a54ee35f" providerId="ADAL" clId="{3840EB45-74CA-49F5-8548-3DE287019A31}" dt="2022-12-08T10:51:47.262" v="16318" actId="790"/>
          <ac:spMkLst>
            <pc:docMk/>
            <pc:sldMk cId="2351809989" sldId="486"/>
            <ac:spMk id="6943" creationId="{1DD49105-BE8E-4F8C-A48C-E2B2F58FAAB9}"/>
          </ac:spMkLst>
        </pc:spChg>
        <pc:spChg chg="mod">
          <ac:chgData name="Kolakowski, Artur" userId="9c34c8cc-b1df-44f6-bea5-dcf7a54ee35f" providerId="ADAL" clId="{3840EB45-74CA-49F5-8548-3DE287019A31}" dt="2022-12-08T10:51:47.267" v="16319" actId="790"/>
          <ac:spMkLst>
            <pc:docMk/>
            <pc:sldMk cId="2351809989" sldId="486"/>
            <ac:spMk id="6944" creationId="{FD99E7FA-2AC4-4B58-8C51-4746A154FEBE}"/>
          </ac:spMkLst>
        </pc:spChg>
        <pc:spChg chg="mod">
          <ac:chgData name="Kolakowski, Artur" userId="9c34c8cc-b1df-44f6-bea5-dcf7a54ee35f" providerId="ADAL" clId="{3840EB45-74CA-49F5-8548-3DE287019A31}" dt="2022-12-08T10:51:47.272" v="16320" actId="790"/>
          <ac:spMkLst>
            <pc:docMk/>
            <pc:sldMk cId="2351809989" sldId="486"/>
            <ac:spMk id="6945" creationId="{3D175943-7097-4E0F-B5E3-B0580473368F}"/>
          </ac:spMkLst>
        </pc:spChg>
        <pc:spChg chg="mod">
          <ac:chgData name="Kolakowski, Artur" userId="9c34c8cc-b1df-44f6-bea5-dcf7a54ee35f" providerId="ADAL" clId="{3840EB45-74CA-49F5-8548-3DE287019A31}" dt="2022-12-08T10:51:47.276" v="16321" actId="790"/>
          <ac:spMkLst>
            <pc:docMk/>
            <pc:sldMk cId="2351809989" sldId="486"/>
            <ac:spMk id="6946" creationId="{90181635-3EED-4E88-A1E3-5E4719F87ADA}"/>
          </ac:spMkLst>
        </pc:spChg>
        <pc:spChg chg="mod">
          <ac:chgData name="Kolakowski, Artur" userId="9c34c8cc-b1df-44f6-bea5-dcf7a54ee35f" providerId="ADAL" clId="{3840EB45-74CA-49F5-8548-3DE287019A31}" dt="2022-12-08T10:51:47.282" v="16322" actId="790"/>
          <ac:spMkLst>
            <pc:docMk/>
            <pc:sldMk cId="2351809989" sldId="486"/>
            <ac:spMk id="6947" creationId="{70339B62-BD8E-46CC-8DE9-AF4DDDE36044}"/>
          </ac:spMkLst>
        </pc:spChg>
        <pc:spChg chg="mod">
          <ac:chgData name="Kolakowski, Artur" userId="9c34c8cc-b1df-44f6-bea5-dcf7a54ee35f" providerId="ADAL" clId="{3840EB45-74CA-49F5-8548-3DE287019A31}" dt="2022-12-08T10:51:47.287" v="16323" actId="790"/>
          <ac:spMkLst>
            <pc:docMk/>
            <pc:sldMk cId="2351809989" sldId="486"/>
            <ac:spMk id="6948" creationId="{1867B961-3719-4068-9929-955253303132}"/>
          </ac:spMkLst>
        </pc:spChg>
        <pc:spChg chg="mod">
          <ac:chgData name="Kolakowski, Artur" userId="9c34c8cc-b1df-44f6-bea5-dcf7a54ee35f" providerId="ADAL" clId="{3840EB45-74CA-49F5-8548-3DE287019A31}" dt="2022-12-08T10:51:47.292" v="16324" actId="790"/>
          <ac:spMkLst>
            <pc:docMk/>
            <pc:sldMk cId="2351809989" sldId="486"/>
            <ac:spMk id="6949" creationId="{E406E030-E877-4EB6-B277-418B5DD57146}"/>
          </ac:spMkLst>
        </pc:spChg>
        <pc:spChg chg="mod">
          <ac:chgData name="Kolakowski, Artur" userId="9c34c8cc-b1df-44f6-bea5-dcf7a54ee35f" providerId="ADAL" clId="{3840EB45-74CA-49F5-8548-3DE287019A31}" dt="2022-12-08T10:51:47.296" v="16325" actId="790"/>
          <ac:spMkLst>
            <pc:docMk/>
            <pc:sldMk cId="2351809989" sldId="486"/>
            <ac:spMk id="6950" creationId="{90BF65B3-F825-4840-938A-BE037E894CD4}"/>
          </ac:spMkLst>
        </pc:spChg>
        <pc:spChg chg="mod">
          <ac:chgData name="Kolakowski, Artur" userId="9c34c8cc-b1df-44f6-bea5-dcf7a54ee35f" providerId="ADAL" clId="{3840EB45-74CA-49F5-8548-3DE287019A31}" dt="2022-12-08T10:51:47.302" v="16326" actId="790"/>
          <ac:spMkLst>
            <pc:docMk/>
            <pc:sldMk cId="2351809989" sldId="486"/>
            <ac:spMk id="6951" creationId="{2BDB30CB-563B-4892-9BE7-B1664B1DF2B9}"/>
          </ac:spMkLst>
        </pc:spChg>
        <pc:spChg chg="mod">
          <ac:chgData name="Kolakowski, Artur" userId="9c34c8cc-b1df-44f6-bea5-dcf7a54ee35f" providerId="ADAL" clId="{3840EB45-74CA-49F5-8548-3DE287019A31}" dt="2022-12-08T10:51:47.307" v="16327" actId="790"/>
          <ac:spMkLst>
            <pc:docMk/>
            <pc:sldMk cId="2351809989" sldId="486"/>
            <ac:spMk id="6952" creationId="{64B274EE-9220-44D1-8879-21B9DFD27A43}"/>
          </ac:spMkLst>
        </pc:spChg>
        <pc:spChg chg="mod">
          <ac:chgData name="Kolakowski, Artur" userId="9c34c8cc-b1df-44f6-bea5-dcf7a54ee35f" providerId="ADAL" clId="{3840EB45-74CA-49F5-8548-3DE287019A31}" dt="2022-12-08T10:51:47.312" v="16328" actId="790"/>
          <ac:spMkLst>
            <pc:docMk/>
            <pc:sldMk cId="2351809989" sldId="486"/>
            <ac:spMk id="6953" creationId="{D6BBB02D-B958-4E5C-9342-92B8FE02E902}"/>
          </ac:spMkLst>
        </pc:spChg>
        <pc:spChg chg="mod">
          <ac:chgData name="Kolakowski, Artur" userId="9c34c8cc-b1df-44f6-bea5-dcf7a54ee35f" providerId="ADAL" clId="{3840EB45-74CA-49F5-8548-3DE287019A31}" dt="2022-12-08T10:51:47.317" v="16329" actId="790"/>
          <ac:spMkLst>
            <pc:docMk/>
            <pc:sldMk cId="2351809989" sldId="486"/>
            <ac:spMk id="6954" creationId="{D5A8969A-2318-4A47-8AC7-65561C96B454}"/>
          </ac:spMkLst>
        </pc:spChg>
        <pc:spChg chg="mod">
          <ac:chgData name="Kolakowski, Artur" userId="9c34c8cc-b1df-44f6-bea5-dcf7a54ee35f" providerId="ADAL" clId="{3840EB45-74CA-49F5-8548-3DE287019A31}" dt="2022-12-08T10:51:47.322" v="16330" actId="790"/>
          <ac:spMkLst>
            <pc:docMk/>
            <pc:sldMk cId="2351809989" sldId="486"/>
            <ac:spMk id="6955" creationId="{C7F6B6F4-E652-4DE1-B742-E0E795D9C040}"/>
          </ac:spMkLst>
        </pc:spChg>
        <pc:spChg chg="mod">
          <ac:chgData name="Kolakowski, Artur" userId="9c34c8cc-b1df-44f6-bea5-dcf7a54ee35f" providerId="ADAL" clId="{3840EB45-74CA-49F5-8548-3DE287019A31}" dt="2022-12-08T10:51:47.328" v="16331" actId="790"/>
          <ac:spMkLst>
            <pc:docMk/>
            <pc:sldMk cId="2351809989" sldId="486"/>
            <ac:spMk id="6956" creationId="{730397F9-B1D3-4399-8289-7A5BAB8E04F3}"/>
          </ac:spMkLst>
        </pc:spChg>
        <pc:spChg chg="mod">
          <ac:chgData name="Kolakowski, Artur" userId="9c34c8cc-b1df-44f6-bea5-dcf7a54ee35f" providerId="ADAL" clId="{3840EB45-74CA-49F5-8548-3DE287019A31}" dt="2022-12-08T10:51:47.332" v="16332" actId="790"/>
          <ac:spMkLst>
            <pc:docMk/>
            <pc:sldMk cId="2351809989" sldId="486"/>
            <ac:spMk id="6957" creationId="{CAE8AC6E-EB1B-4877-B067-28DADC0FA793}"/>
          </ac:spMkLst>
        </pc:spChg>
        <pc:spChg chg="mod">
          <ac:chgData name="Kolakowski, Artur" userId="9c34c8cc-b1df-44f6-bea5-dcf7a54ee35f" providerId="ADAL" clId="{3840EB45-74CA-49F5-8548-3DE287019A31}" dt="2022-12-08T10:51:47.337" v="16333" actId="790"/>
          <ac:spMkLst>
            <pc:docMk/>
            <pc:sldMk cId="2351809989" sldId="486"/>
            <ac:spMk id="6958" creationId="{CE7150C0-D0AB-420A-B24A-FF2B8CF2AAD9}"/>
          </ac:spMkLst>
        </pc:spChg>
        <pc:spChg chg="mod">
          <ac:chgData name="Kolakowski, Artur" userId="9c34c8cc-b1df-44f6-bea5-dcf7a54ee35f" providerId="ADAL" clId="{3840EB45-74CA-49F5-8548-3DE287019A31}" dt="2022-12-08T10:51:47.342" v="16334" actId="790"/>
          <ac:spMkLst>
            <pc:docMk/>
            <pc:sldMk cId="2351809989" sldId="486"/>
            <ac:spMk id="6959" creationId="{FC48D162-2108-4C4A-93A2-86FB088A37B6}"/>
          </ac:spMkLst>
        </pc:spChg>
        <pc:spChg chg="mod">
          <ac:chgData name="Kolakowski, Artur" userId="9c34c8cc-b1df-44f6-bea5-dcf7a54ee35f" providerId="ADAL" clId="{3840EB45-74CA-49F5-8548-3DE287019A31}" dt="2022-12-08T10:51:47.346" v="16335" actId="790"/>
          <ac:spMkLst>
            <pc:docMk/>
            <pc:sldMk cId="2351809989" sldId="486"/>
            <ac:spMk id="6960" creationId="{BC763458-AFD9-46F9-A97E-A40C67EEA218}"/>
          </ac:spMkLst>
        </pc:spChg>
        <pc:spChg chg="mod">
          <ac:chgData name="Kolakowski, Artur" userId="9c34c8cc-b1df-44f6-bea5-dcf7a54ee35f" providerId="ADAL" clId="{3840EB45-74CA-49F5-8548-3DE287019A31}" dt="2022-12-08T10:51:47.353" v="16336" actId="790"/>
          <ac:spMkLst>
            <pc:docMk/>
            <pc:sldMk cId="2351809989" sldId="486"/>
            <ac:spMk id="6961" creationId="{D10DC1E9-2B93-4ECC-A0FC-22BB9B584EA3}"/>
          </ac:spMkLst>
        </pc:spChg>
        <pc:spChg chg="mod">
          <ac:chgData name="Kolakowski, Artur" userId="9c34c8cc-b1df-44f6-bea5-dcf7a54ee35f" providerId="ADAL" clId="{3840EB45-74CA-49F5-8548-3DE287019A31}" dt="2022-12-08T10:51:47.358" v="16337" actId="790"/>
          <ac:spMkLst>
            <pc:docMk/>
            <pc:sldMk cId="2351809989" sldId="486"/>
            <ac:spMk id="6962" creationId="{6C00D280-BD2D-46C2-B04B-1563D7DD3E3D}"/>
          </ac:spMkLst>
        </pc:spChg>
        <pc:spChg chg="mod">
          <ac:chgData name="Kolakowski, Artur" userId="9c34c8cc-b1df-44f6-bea5-dcf7a54ee35f" providerId="ADAL" clId="{3840EB45-74CA-49F5-8548-3DE287019A31}" dt="2022-12-08T10:51:47.362" v="16338" actId="790"/>
          <ac:spMkLst>
            <pc:docMk/>
            <pc:sldMk cId="2351809989" sldId="486"/>
            <ac:spMk id="6963" creationId="{DCD7A998-8898-4437-AC1E-2F0FC93F70C5}"/>
          </ac:spMkLst>
        </pc:spChg>
        <pc:spChg chg="mod">
          <ac:chgData name="Kolakowski, Artur" userId="9c34c8cc-b1df-44f6-bea5-dcf7a54ee35f" providerId="ADAL" clId="{3840EB45-74CA-49F5-8548-3DE287019A31}" dt="2022-12-08T10:51:47.368" v="16339" actId="790"/>
          <ac:spMkLst>
            <pc:docMk/>
            <pc:sldMk cId="2351809989" sldId="486"/>
            <ac:spMk id="6964" creationId="{4B937AF8-D446-4C8C-9459-8D2DE6064FFB}"/>
          </ac:spMkLst>
        </pc:spChg>
        <pc:spChg chg="mod">
          <ac:chgData name="Kolakowski, Artur" userId="9c34c8cc-b1df-44f6-bea5-dcf7a54ee35f" providerId="ADAL" clId="{3840EB45-74CA-49F5-8548-3DE287019A31}" dt="2022-12-08T10:51:47.373" v="16340" actId="790"/>
          <ac:spMkLst>
            <pc:docMk/>
            <pc:sldMk cId="2351809989" sldId="486"/>
            <ac:spMk id="6965" creationId="{FA2C4925-B5D7-42B9-BF17-D279BA0775FC}"/>
          </ac:spMkLst>
        </pc:spChg>
        <pc:spChg chg="mod">
          <ac:chgData name="Kolakowski, Artur" userId="9c34c8cc-b1df-44f6-bea5-dcf7a54ee35f" providerId="ADAL" clId="{3840EB45-74CA-49F5-8548-3DE287019A31}" dt="2022-12-08T10:51:47.377" v="16341" actId="790"/>
          <ac:spMkLst>
            <pc:docMk/>
            <pc:sldMk cId="2351809989" sldId="486"/>
            <ac:spMk id="6966" creationId="{A54FEAE6-B0AE-441A-BB03-5A19D7172212}"/>
          </ac:spMkLst>
        </pc:spChg>
        <pc:spChg chg="mod">
          <ac:chgData name="Kolakowski, Artur" userId="9c34c8cc-b1df-44f6-bea5-dcf7a54ee35f" providerId="ADAL" clId="{3840EB45-74CA-49F5-8548-3DE287019A31}" dt="2022-12-08T10:51:47.381" v="16342" actId="790"/>
          <ac:spMkLst>
            <pc:docMk/>
            <pc:sldMk cId="2351809989" sldId="486"/>
            <ac:spMk id="6967" creationId="{133F1A09-EE57-4EFF-8ADE-8E4B6420BBA6}"/>
          </ac:spMkLst>
        </pc:spChg>
        <pc:spChg chg="mod">
          <ac:chgData name="Kolakowski, Artur" userId="9c34c8cc-b1df-44f6-bea5-dcf7a54ee35f" providerId="ADAL" clId="{3840EB45-74CA-49F5-8548-3DE287019A31}" dt="2022-12-08T10:51:47.386" v="16343" actId="790"/>
          <ac:spMkLst>
            <pc:docMk/>
            <pc:sldMk cId="2351809989" sldId="486"/>
            <ac:spMk id="6968" creationId="{43E4E302-7B12-4EAC-A34A-CEE44B0C7C41}"/>
          </ac:spMkLst>
        </pc:spChg>
        <pc:spChg chg="mod">
          <ac:chgData name="Kolakowski, Artur" userId="9c34c8cc-b1df-44f6-bea5-dcf7a54ee35f" providerId="ADAL" clId="{3840EB45-74CA-49F5-8548-3DE287019A31}" dt="2022-12-08T10:51:47.393" v="16344" actId="790"/>
          <ac:spMkLst>
            <pc:docMk/>
            <pc:sldMk cId="2351809989" sldId="486"/>
            <ac:spMk id="6969" creationId="{4B2EEB58-4E7B-4B1A-A6A8-5E9E202235CA}"/>
          </ac:spMkLst>
        </pc:spChg>
        <pc:spChg chg="mod">
          <ac:chgData name="Kolakowski, Artur" userId="9c34c8cc-b1df-44f6-bea5-dcf7a54ee35f" providerId="ADAL" clId="{3840EB45-74CA-49F5-8548-3DE287019A31}" dt="2022-12-08T10:51:47.398" v="16345" actId="790"/>
          <ac:spMkLst>
            <pc:docMk/>
            <pc:sldMk cId="2351809989" sldId="486"/>
            <ac:spMk id="6970" creationId="{36B60FFE-E6E4-46F4-8472-8BE60B43AD46}"/>
          </ac:spMkLst>
        </pc:spChg>
        <pc:spChg chg="mod">
          <ac:chgData name="Kolakowski, Artur" userId="9c34c8cc-b1df-44f6-bea5-dcf7a54ee35f" providerId="ADAL" clId="{3840EB45-74CA-49F5-8548-3DE287019A31}" dt="2022-12-08T10:51:47.404" v="16346" actId="790"/>
          <ac:spMkLst>
            <pc:docMk/>
            <pc:sldMk cId="2351809989" sldId="486"/>
            <ac:spMk id="6971" creationId="{4F46621D-C4EF-4AF1-AE74-FF09A679A98B}"/>
          </ac:spMkLst>
        </pc:spChg>
        <pc:spChg chg="mod">
          <ac:chgData name="Kolakowski, Artur" userId="9c34c8cc-b1df-44f6-bea5-dcf7a54ee35f" providerId="ADAL" clId="{3840EB45-74CA-49F5-8548-3DE287019A31}" dt="2022-12-08T10:51:47.408" v="16347" actId="790"/>
          <ac:spMkLst>
            <pc:docMk/>
            <pc:sldMk cId="2351809989" sldId="486"/>
            <ac:spMk id="6972" creationId="{827BB392-FC29-415B-979F-A531B6705C2B}"/>
          </ac:spMkLst>
        </pc:spChg>
        <pc:spChg chg="mod">
          <ac:chgData name="Kolakowski, Artur" userId="9c34c8cc-b1df-44f6-bea5-dcf7a54ee35f" providerId="ADAL" clId="{3840EB45-74CA-49F5-8548-3DE287019A31}" dt="2022-12-08T10:51:47.415" v="16348" actId="790"/>
          <ac:spMkLst>
            <pc:docMk/>
            <pc:sldMk cId="2351809989" sldId="486"/>
            <ac:spMk id="6973" creationId="{DA331A26-395C-4FC7-80F5-1AA9DB8B6BEB}"/>
          </ac:spMkLst>
        </pc:spChg>
        <pc:spChg chg="mod">
          <ac:chgData name="Kolakowski, Artur" userId="9c34c8cc-b1df-44f6-bea5-dcf7a54ee35f" providerId="ADAL" clId="{3840EB45-74CA-49F5-8548-3DE287019A31}" dt="2022-12-08T10:51:47.421" v="16349" actId="790"/>
          <ac:spMkLst>
            <pc:docMk/>
            <pc:sldMk cId="2351809989" sldId="486"/>
            <ac:spMk id="6974" creationId="{0B1A31F5-8298-44EA-BC9A-D6B28B92B90E}"/>
          </ac:spMkLst>
        </pc:spChg>
        <pc:spChg chg="mod">
          <ac:chgData name="Kolakowski, Artur" userId="9c34c8cc-b1df-44f6-bea5-dcf7a54ee35f" providerId="ADAL" clId="{3840EB45-74CA-49F5-8548-3DE287019A31}" dt="2022-12-08T10:51:47.425" v="16350" actId="790"/>
          <ac:spMkLst>
            <pc:docMk/>
            <pc:sldMk cId="2351809989" sldId="486"/>
            <ac:spMk id="6975" creationId="{936008AD-7430-43C7-8FDA-564B62A9DD65}"/>
          </ac:spMkLst>
        </pc:spChg>
        <pc:spChg chg="mod">
          <ac:chgData name="Kolakowski, Artur" userId="9c34c8cc-b1df-44f6-bea5-dcf7a54ee35f" providerId="ADAL" clId="{3840EB45-74CA-49F5-8548-3DE287019A31}" dt="2022-12-08T10:51:47.430" v="16351" actId="790"/>
          <ac:spMkLst>
            <pc:docMk/>
            <pc:sldMk cId="2351809989" sldId="486"/>
            <ac:spMk id="6976" creationId="{9EE194F0-20F1-4041-903F-569393AFAD26}"/>
          </ac:spMkLst>
        </pc:spChg>
        <pc:spChg chg="mod">
          <ac:chgData name="Kolakowski, Artur" userId="9c34c8cc-b1df-44f6-bea5-dcf7a54ee35f" providerId="ADAL" clId="{3840EB45-74CA-49F5-8548-3DE287019A31}" dt="2022-12-08T10:51:47.436" v="16352" actId="790"/>
          <ac:spMkLst>
            <pc:docMk/>
            <pc:sldMk cId="2351809989" sldId="486"/>
            <ac:spMk id="6977" creationId="{96980CBF-CC86-4729-A842-8D92946E17D4}"/>
          </ac:spMkLst>
        </pc:spChg>
        <pc:spChg chg="mod">
          <ac:chgData name="Kolakowski, Artur" userId="9c34c8cc-b1df-44f6-bea5-dcf7a54ee35f" providerId="ADAL" clId="{3840EB45-74CA-49F5-8548-3DE287019A31}" dt="2022-12-08T10:51:47.441" v="16353" actId="790"/>
          <ac:spMkLst>
            <pc:docMk/>
            <pc:sldMk cId="2351809989" sldId="486"/>
            <ac:spMk id="6978" creationId="{C7101BB6-17FE-4EBA-91EB-B87677AC9092}"/>
          </ac:spMkLst>
        </pc:spChg>
        <pc:spChg chg="mod">
          <ac:chgData name="Kolakowski, Artur" userId="9c34c8cc-b1df-44f6-bea5-dcf7a54ee35f" providerId="ADAL" clId="{3840EB45-74CA-49F5-8548-3DE287019A31}" dt="2022-12-08T10:51:47.446" v="16354" actId="790"/>
          <ac:spMkLst>
            <pc:docMk/>
            <pc:sldMk cId="2351809989" sldId="486"/>
            <ac:spMk id="6979" creationId="{7FFF131B-39CA-483D-A29D-6C0366143A8F}"/>
          </ac:spMkLst>
        </pc:spChg>
        <pc:spChg chg="mod">
          <ac:chgData name="Kolakowski, Artur" userId="9c34c8cc-b1df-44f6-bea5-dcf7a54ee35f" providerId="ADAL" clId="{3840EB45-74CA-49F5-8548-3DE287019A31}" dt="2022-12-08T10:51:47.452" v="16355" actId="790"/>
          <ac:spMkLst>
            <pc:docMk/>
            <pc:sldMk cId="2351809989" sldId="486"/>
            <ac:spMk id="6980" creationId="{F74ED003-FB20-476D-8728-EF6F643DDAE6}"/>
          </ac:spMkLst>
        </pc:spChg>
        <pc:spChg chg="mod">
          <ac:chgData name="Kolakowski, Artur" userId="9c34c8cc-b1df-44f6-bea5-dcf7a54ee35f" providerId="ADAL" clId="{3840EB45-74CA-49F5-8548-3DE287019A31}" dt="2022-12-08T10:51:47.457" v="16356" actId="790"/>
          <ac:spMkLst>
            <pc:docMk/>
            <pc:sldMk cId="2351809989" sldId="486"/>
            <ac:spMk id="6981" creationId="{C94A1242-B196-49D6-A76E-CCB347E5B666}"/>
          </ac:spMkLst>
        </pc:spChg>
        <pc:spChg chg="mod">
          <ac:chgData name="Kolakowski, Artur" userId="9c34c8cc-b1df-44f6-bea5-dcf7a54ee35f" providerId="ADAL" clId="{3840EB45-74CA-49F5-8548-3DE287019A31}" dt="2022-12-08T10:51:47.464" v="16357" actId="790"/>
          <ac:spMkLst>
            <pc:docMk/>
            <pc:sldMk cId="2351809989" sldId="486"/>
            <ac:spMk id="6982" creationId="{3513DBDD-9F37-4F58-89E2-1BD60A454927}"/>
          </ac:spMkLst>
        </pc:spChg>
        <pc:spChg chg="mod">
          <ac:chgData name="Kolakowski, Artur" userId="9c34c8cc-b1df-44f6-bea5-dcf7a54ee35f" providerId="ADAL" clId="{3840EB45-74CA-49F5-8548-3DE287019A31}" dt="2022-12-08T10:51:47.470" v="16358" actId="790"/>
          <ac:spMkLst>
            <pc:docMk/>
            <pc:sldMk cId="2351809989" sldId="486"/>
            <ac:spMk id="6983" creationId="{5BBABA13-61A9-40AC-A74B-FC175FF7FA8A}"/>
          </ac:spMkLst>
        </pc:spChg>
        <pc:spChg chg="mod">
          <ac:chgData name="Kolakowski, Artur" userId="9c34c8cc-b1df-44f6-bea5-dcf7a54ee35f" providerId="ADAL" clId="{3840EB45-74CA-49F5-8548-3DE287019A31}" dt="2022-12-08T10:51:47.475" v="16359" actId="790"/>
          <ac:spMkLst>
            <pc:docMk/>
            <pc:sldMk cId="2351809989" sldId="486"/>
            <ac:spMk id="6984" creationId="{ACA2481A-003A-4CB7-89D9-9DA9B75C7671}"/>
          </ac:spMkLst>
        </pc:spChg>
        <pc:spChg chg="mod">
          <ac:chgData name="Kolakowski, Artur" userId="9c34c8cc-b1df-44f6-bea5-dcf7a54ee35f" providerId="ADAL" clId="{3840EB45-74CA-49F5-8548-3DE287019A31}" dt="2022-12-08T10:51:47.480" v="16360" actId="790"/>
          <ac:spMkLst>
            <pc:docMk/>
            <pc:sldMk cId="2351809989" sldId="486"/>
            <ac:spMk id="6985" creationId="{0333AC08-AEA5-4282-A1B0-85DDB2C557C4}"/>
          </ac:spMkLst>
        </pc:spChg>
        <pc:spChg chg="mod">
          <ac:chgData name="Kolakowski, Artur" userId="9c34c8cc-b1df-44f6-bea5-dcf7a54ee35f" providerId="ADAL" clId="{3840EB45-74CA-49F5-8548-3DE287019A31}" dt="2022-12-08T10:51:47.486" v="16361" actId="790"/>
          <ac:spMkLst>
            <pc:docMk/>
            <pc:sldMk cId="2351809989" sldId="486"/>
            <ac:spMk id="6986" creationId="{106A5E05-55B5-4A35-B6C4-E1E7F81387ED}"/>
          </ac:spMkLst>
        </pc:spChg>
        <pc:spChg chg="mod">
          <ac:chgData name="Kolakowski, Artur" userId="9c34c8cc-b1df-44f6-bea5-dcf7a54ee35f" providerId="ADAL" clId="{3840EB45-74CA-49F5-8548-3DE287019A31}" dt="2022-12-08T10:51:47.490" v="16362" actId="790"/>
          <ac:spMkLst>
            <pc:docMk/>
            <pc:sldMk cId="2351809989" sldId="486"/>
            <ac:spMk id="6987" creationId="{272B3609-12D7-4EFA-BA6A-6DD91A8F153E}"/>
          </ac:spMkLst>
        </pc:spChg>
        <pc:spChg chg="mod">
          <ac:chgData name="Kolakowski, Artur" userId="9c34c8cc-b1df-44f6-bea5-dcf7a54ee35f" providerId="ADAL" clId="{3840EB45-74CA-49F5-8548-3DE287019A31}" dt="2022-12-08T10:51:47.496" v="16363" actId="790"/>
          <ac:spMkLst>
            <pc:docMk/>
            <pc:sldMk cId="2351809989" sldId="486"/>
            <ac:spMk id="6988" creationId="{8410C06D-972B-4153-82CA-E5F352224966}"/>
          </ac:spMkLst>
        </pc:spChg>
        <pc:spChg chg="mod">
          <ac:chgData name="Kolakowski, Artur" userId="9c34c8cc-b1df-44f6-bea5-dcf7a54ee35f" providerId="ADAL" clId="{3840EB45-74CA-49F5-8548-3DE287019A31}" dt="2022-12-08T10:51:47.503" v="16364" actId="790"/>
          <ac:spMkLst>
            <pc:docMk/>
            <pc:sldMk cId="2351809989" sldId="486"/>
            <ac:spMk id="6989" creationId="{D8DF7794-4F31-4DEA-A5ED-6FD571E61FD2}"/>
          </ac:spMkLst>
        </pc:spChg>
        <pc:spChg chg="mod">
          <ac:chgData name="Kolakowski, Artur" userId="9c34c8cc-b1df-44f6-bea5-dcf7a54ee35f" providerId="ADAL" clId="{3840EB45-74CA-49F5-8548-3DE287019A31}" dt="2022-12-08T10:51:47.510" v="16365" actId="790"/>
          <ac:spMkLst>
            <pc:docMk/>
            <pc:sldMk cId="2351809989" sldId="486"/>
            <ac:spMk id="6990" creationId="{2238EFC8-C1FC-45D4-8039-735737C4A76C}"/>
          </ac:spMkLst>
        </pc:spChg>
        <pc:spChg chg="mod">
          <ac:chgData name="Kolakowski, Artur" userId="9c34c8cc-b1df-44f6-bea5-dcf7a54ee35f" providerId="ADAL" clId="{3840EB45-74CA-49F5-8548-3DE287019A31}" dt="2022-12-08T10:51:47.516" v="16366" actId="790"/>
          <ac:spMkLst>
            <pc:docMk/>
            <pc:sldMk cId="2351809989" sldId="486"/>
            <ac:spMk id="6991" creationId="{562D5708-F44D-4A05-A11C-ED16572349AB}"/>
          </ac:spMkLst>
        </pc:spChg>
        <pc:spChg chg="mod">
          <ac:chgData name="Kolakowski, Artur" userId="9c34c8cc-b1df-44f6-bea5-dcf7a54ee35f" providerId="ADAL" clId="{3840EB45-74CA-49F5-8548-3DE287019A31}" dt="2022-12-08T10:51:47.523" v="16367" actId="790"/>
          <ac:spMkLst>
            <pc:docMk/>
            <pc:sldMk cId="2351809989" sldId="486"/>
            <ac:spMk id="6992" creationId="{BA24697B-B7AE-46EA-BEC8-4D0B12006860}"/>
          </ac:spMkLst>
        </pc:spChg>
        <pc:spChg chg="mod">
          <ac:chgData name="Kolakowski, Artur" userId="9c34c8cc-b1df-44f6-bea5-dcf7a54ee35f" providerId="ADAL" clId="{3840EB45-74CA-49F5-8548-3DE287019A31}" dt="2022-12-08T10:51:47.529" v="16368" actId="790"/>
          <ac:spMkLst>
            <pc:docMk/>
            <pc:sldMk cId="2351809989" sldId="486"/>
            <ac:spMk id="6993" creationId="{E337CD81-20A2-4A99-BE67-F30F67FB83A1}"/>
          </ac:spMkLst>
        </pc:spChg>
        <pc:spChg chg="mod">
          <ac:chgData name="Kolakowski, Artur" userId="9c34c8cc-b1df-44f6-bea5-dcf7a54ee35f" providerId="ADAL" clId="{3840EB45-74CA-49F5-8548-3DE287019A31}" dt="2022-12-08T10:51:47.536" v="16369" actId="790"/>
          <ac:spMkLst>
            <pc:docMk/>
            <pc:sldMk cId="2351809989" sldId="486"/>
            <ac:spMk id="6994" creationId="{C5239038-B9A6-41B6-8430-359D0896CA61}"/>
          </ac:spMkLst>
        </pc:spChg>
        <pc:spChg chg="mod">
          <ac:chgData name="Kolakowski, Artur" userId="9c34c8cc-b1df-44f6-bea5-dcf7a54ee35f" providerId="ADAL" clId="{3840EB45-74CA-49F5-8548-3DE287019A31}" dt="2022-12-08T10:51:47.543" v="16370" actId="790"/>
          <ac:spMkLst>
            <pc:docMk/>
            <pc:sldMk cId="2351809989" sldId="486"/>
            <ac:spMk id="6995" creationId="{FD42E4D5-AA39-45C0-AF65-C737C8CBAAA9}"/>
          </ac:spMkLst>
        </pc:spChg>
        <pc:spChg chg="mod">
          <ac:chgData name="Kolakowski, Artur" userId="9c34c8cc-b1df-44f6-bea5-dcf7a54ee35f" providerId="ADAL" clId="{3840EB45-74CA-49F5-8548-3DE287019A31}" dt="2022-12-08T10:51:47.548" v="16371" actId="790"/>
          <ac:spMkLst>
            <pc:docMk/>
            <pc:sldMk cId="2351809989" sldId="486"/>
            <ac:spMk id="6996" creationId="{8770FBAD-8EB7-42FA-8FAA-2BA3BCBA52D3}"/>
          </ac:spMkLst>
        </pc:spChg>
        <pc:spChg chg="mod">
          <ac:chgData name="Kolakowski, Artur" userId="9c34c8cc-b1df-44f6-bea5-dcf7a54ee35f" providerId="ADAL" clId="{3840EB45-74CA-49F5-8548-3DE287019A31}" dt="2022-12-08T10:51:47.555" v="16372" actId="790"/>
          <ac:spMkLst>
            <pc:docMk/>
            <pc:sldMk cId="2351809989" sldId="486"/>
            <ac:spMk id="6997" creationId="{2DA8EFE9-7393-49FA-97E6-B424B8A54E72}"/>
          </ac:spMkLst>
        </pc:spChg>
        <pc:spChg chg="mod">
          <ac:chgData name="Kolakowski, Artur" userId="9c34c8cc-b1df-44f6-bea5-dcf7a54ee35f" providerId="ADAL" clId="{3840EB45-74CA-49F5-8548-3DE287019A31}" dt="2022-12-08T10:51:47.561" v="16373" actId="790"/>
          <ac:spMkLst>
            <pc:docMk/>
            <pc:sldMk cId="2351809989" sldId="486"/>
            <ac:spMk id="6998" creationId="{54C26C0D-43B1-4412-94E1-02E7054895E4}"/>
          </ac:spMkLst>
        </pc:spChg>
        <pc:spChg chg="mod">
          <ac:chgData name="Kolakowski, Artur" userId="9c34c8cc-b1df-44f6-bea5-dcf7a54ee35f" providerId="ADAL" clId="{3840EB45-74CA-49F5-8548-3DE287019A31}" dt="2022-12-08T10:51:47.566" v="16374" actId="790"/>
          <ac:spMkLst>
            <pc:docMk/>
            <pc:sldMk cId="2351809989" sldId="486"/>
            <ac:spMk id="6999" creationId="{8725D020-3ECE-48A8-911A-49C4DF102A07}"/>
          </ac:spMkLst>
        </pc:spChg>
        <pc:spChg chg="mod">
          <ac:chgData name="Kolakowski, Artur" userId="9c34c8cc-b1df-44f6-bea5-dcf7a54ee35f" providerId="ADAL" clId="{3840EB45-74CA-49F5-8548-3DE287019A31}" dt="2022-12-08T10:51:47.573" v="16375" actId="790"/>
          <ac:spMkLst>
            <pc:docMk/>
            <pc:sldMk cId="2351809989" sldId="486"/>
            <ac:spMk id="7000" creationId="{686EEA99-B72C-4980-9F5E-77F6370C4567}"/>
          </ac:spMkLst>
        </pc:spChg>
        <pc:spChg chg="mod">
          <ac:chgData name="Kolakowski, Artur" userId="9c34c8cc-b1df-44f6-bea5-dcf7a54ee35f" providerId="ADAL" clId="{3840EB45-74CA-49F5-8548-3DE287019A31}" dt="2022-12-08T10:51:47.579" v="16376" actId="790"/>
          <ac:spMkLst>
            <pc:docMk/>
            <pc:sldMk cId="2351809989" sldId="486"/>
            <ac:spMk id="7001" creationId="{83D57636-ABBF-42A4-8262-F870B2E15CFB}"/>
          </ac:spMkLst>
        </pc:spChg>
        <pc:spChg chg="mod">
          <ac:chgData name="Kolakowski, Artur" userId="9c34c8cc-b1df-44f6-bea5-dcf7a54ee35f" providerId="ADAL" clId="{3840EB45-74CA-49F5-8548-3DE287019A31}" dt="2022-12-08T10:51:47.585" v="16377" actId="790"/>
          <ac:spMkLst>
            <pc:docMk/>
            <pc:sldMk cId="2351809989" sldId="486"/>
            <ac:spMk id="7002" creationId="{C5E903CC-B7A5-4F59-80FB-6099439CA49C}"/>
          </ac:spMkLst>
        </pc:spChg>
        <pc:spChg chg="mod">
          <ac:chgData name="Kolakowski, Artur" userId="9c34c8cc-b1df-44f6-bea5-dcf7a54ee35f" providerId="ADAL" clId="{3840EB45-74CA-49F5-8548-3DE287019A31}" dt="2022-12-08T10:51:47.593" v="16378" actId="790"/>
          <ac:spMkLst>
            <pc:docMk/>
            <pc:sldMk cId="2351809989" sldId="486"/>
            <ac:spMk id="7003" creationId="{3D6CDADB-0A6B-49C6-81F7-980C42065320}"/>
          </ac:spMkLst>
        </pc:spChg>
        <pc:spChg chg="mod">
          <ac:chgData name="Kolakowski, Artur" userId="9c34c8cc-b1df-44f6-bea5-dcf7a54ee35f" providerId="ADAL" clId="{3840EB45-74CA-49F5-8548-3DE287019A31}" dt="2022-12-08T10:51:47.602" v="16379" actId="790"/>
          <ac:spMkLst>
            <pc:docMk/>
            <pc:sldMk cId="2351809989" sldId="486"/>
            <ac:spMk id="7004" creationId="{B8912A59-FEAD-4C76-93CB-C6BD91373E5B}"/>
          </ac:spMkLst>
        </pc:spChg>
        <pc:spChg chg="mod">
          <ac:chgData name="Kolakowski, Artur" userId="9c34c8cc-b1df-44f6-bea5-dcf7a54ee35f" providerId="ADAL" clId="{3840EB45-74CA-49F5-8548-3DE287019A31}" dt="2022-12-08T10:51:47.611" v="16380" actId="790"/>
          <ac:spMkLst>
            <pc:docMk/>
            <pc:sldMk cId="2351809989" sldId="486"/>
            <ac:spMk id="7005" creationId="{15603431-7C53-4164-B782-6811481F72D4}"/>
          </ac:spMkLst>
        </pc:spChg>
        <pc:spChg chg="mod">
          <ac:chgData name="Kolakowski, Artur" userId="9c34c8cc-b1df-44f6-bea5-dcf7a54ee35f" providerId="ADAL" clId="{3840EB45-74CA-49F5-8548-3DE287019A31}" dt="2022-12-08T10:51:47.619" v="16381" actId="790"/>
          <ac:spMkLst>
            <pc:docMk/>
            <pc:sldMk cId="2351809989" sldId="486"/>
            <ac:spMk id="7006" creationId="{28D68FF8-5342-4450-9B8F-E145536B0699}"/>
          </ac:spMkLst>
        </pc:spChg>
        <pc:spChg chg="mod">
          <ac:chgData name="Kolakowski, Artur" userId="9c34c8cc-b1df-44f6-bea5-dcf7a54ee35f" providerId="ADAL" clId="{3840EB45-74CA-49F5-8548-3DE287019A31}" dt="2022-12-08T10:51:47.627" v="16382" actId="790"/>
          <ac:spMkLst>
            <pc:docMk/>
            <pc:sldMk cId="2351809989" sldId="486"/>
            <ac:spMk id="7007" creationId="{DF5E7325-5511-4FBB-BB5F-2B25200A50B8}"/>
          </ac:spMkLst>
        </pc:spChg>
        <pc:spChg chg="mod">
          <ac:chgData name="Kolakowski, Artur" userId="9c34c8cc-b1df-44f6-bea5-dcf7a54ee35f" providerId="ADAL" clId="{3840EB45-74CA-49F5-8548-3DE287019A31}" dt="2022-12-08T10:51:47.635" v="16383" actId="790"/>
          <ac:spMkLst>
            <pc:docMk/>
            <pc:sldMk cId="2351809989" sldId="486"/>
            <ac:spMk id="7008" creationId="{77161E89-2C1D-4E22-8C31-9D0E03DFA68E}"/>
          </ac:spMkLst>
        </pc:spChg>
        <pc:spChg chg="mod">
          <ac:chgData name="Kolakowski, Artur" userId="9c34c8cc-b1df-44f6-bea5-dcf7a54ee35f" providerId="ADAL" clId="{3840EB45-74CA-49F5-8548-3DE287019A31}" dt="2022-12-08T10:51:47.641" v="16384" actId="790"/>
          <ac:spMkLst>
            <pc:docMk/>
            <pc:sldMk cId="2351809989" sldId="486"/>
            <ac:spMk id="7009" creationId="{C53632C0-1538-4710-88FD-1D2A7A5773F6}"/>
          </ac:spMkLst>
        </pc:spChg>
        <pc:spChg chg="mod">
          <ac:chgData name="Kolakowski, Artur" userId="9c34c8cc-b1df-44f6-bea5-dcf7a54ee35f" providerId="ADAL" clId="{3840EB45-74CA-49F5-8548-3DE287019A31}" dt="2022-12-08T10:51:47.647" v="16385" actId="790"/>
          <ac:spMkLst>
            <pc:docMk/>
            <pc:sldMk cId="2351809989" sldId="486"/>
            <ac:spMk id="7010" creationId="{BCE46B51-ADF7-440F-AEF7-4F5CBFEBE9E4}"/>
          </ac:spMkLst>
        </pc:spChg>
        <pc:spChg chg="mod">
          <ac:chgData name="Kolakowski, Artur" userId="9c34c8cc-b1df-44f6-bea5-dcf7a54ee35f" providerId="ADAL" clId="{3840EB45-74CA-49F5-8548-3DE287019A31}" dt="2022-12-08T10:51:47.653" v="16386" actId="790"/>
          <ac:spMkLst>
            <pc:docMk/>
            <pc:sldMk cId="2351809989" sldId="486"/>
            <ac:spMk id="7011" creationId="{5E85A835-094A-4946-A7D5-DD98192A5994}"/>
          </ac:spMkLst>
        </pc:spChg>
        <pc:spChg chg="mod">
          <ac:chgData name="Kolakowski, Artur" userId="9c34c8cc-b1df-44f6-bea5-dcf7a54ee35f" providerId="ADAL" clId="{3840EB45-74CA-49F5-8548-3DE287019A31}" dt="2022-12-08T10:51:47.659" v="16387" actId="790"/>
          <ac:spMkLst>
            <pc:docMk/>
            <pc:sldMk cId="2351809989" sldId="486"/>
            <ac:spMk id="7012" creationId="{389036B4-06AF-4309-A682-B3F577911741}"/>
          </ac:spMkLst>
        </pc:spChg>
        <pc:spChg chg="mod">
          <ac:chgData name="Kolakowski, Artur" userId="9c34c8cc-b1df-44f6-bea5-dcf7a54ee35f" providerId="ADAL" clId="{3840EB45-74CA-49F5-8548-3DE287019A31}" dt="2022-12-08T10:51:47.665" v="16388" actId="790"/>
          <ac:spMkLst>
            <pc:docMk/>
            <pc:sldMk cId="2351809989" sldId="486"/>
            <ac:spMk id="7013" creationId="{B6329A55-A50E-4F83-A1FD-287C2924887A}"/>
          </ac:spMkLst>
        </pc:spChg>
        <pc:spChg chg="mod">
          <ac:chgData name="Kolakowski, Artur" userId="9c34c8cc-b1df-44f6-bea5-dcf7a54ee35f" providerId="ADAL" clId="{3840EB45-74CA-49F5-8548-3DE287019A31}" dt="2022-12-08T10:51:47.671" v="16389" actId="790"/>
          <ac:spMkLst>
            <pc:docMk/>
            <pc:sldMk cId="2351809989" sldId="486"/>
            <ac:spMk id="7014" creationId="{444151F2-6EA5-4FC2-8702-B2B8370DF381}"/>
          </ac:spMkLst>
        </pc:spChg>
        <pc:spChg chg="mod">
          <ac:chgData name="Kolakowski, Artur" userId="9c34c8cc-b1df-44f6-bea5-dcf7a54ee35f" providerId="ADAL" clId="{3840EB45-74CA-49F5-8548-3DE287019A31}" dt="2022-12-08T10:51:47.678" v="16390" actId="790"/>
          <ac:spMkLst>
            <pc:docMk/>
            <pc:sldMk cId="2351809989" sldId="486"/>
            <ac:spMk id="7015" creationId="{24EFACEB-FD28-4F7C-8479-1CBCE8F43FC0}"/>
          </ac:spMkLst>
        </pc:spChg>
        <pc:spChg chg="mod">
          <ac:chgData name="Kolakowski, Artur" userId="9c34c8cc-b1df-44f6-bea5-dcf7a54ee35f" providerId="ADAL" clId="{3840EB45-74CA-49F5-8548-3DE287019A31}" dt="2022-12-08T10:51:47.685" v="16391" actId="790"/>
          <ac:spMkLst>
            <pc:docMk/>
            <pc:sldMk cId="2351809989" sldId="486"/>
            <ac:spMk id="7016" creationId="{1BE37CF0-7915-431C-BB93-F42B7FB214F3}"/>
          </ac:spMkLst>
        </pc:spChg>
        <pc:spChg chg="mod">
          <ac:chgData name="Kolakowski, Artur" userId="9c34c8cc-b1df-44f6-bea5-dcf7a54ee35f" providerId="ADAL" clId="{3840EB45-74CA-49F5-8548-3DE287019A31}" dt="2022-12-08T10:51:47.691" v="16392" actId="790"/>
          <ac:spMkLst>
            <pc:docMk/>
            <pc:sldMk cId="2351809989" sldId="486"/>
            <ac:spMk id="7017" creationId="{7B58FF54-5D18-4609-ACB9-61FEBD83A66D}"/>
          </ac:spMkLst>
        </pc:spChg>
        <pc:spChg chg="mod">
          <ac:chgData name="Kolakowski, Artur" userId="9c34c8cc-b1df-44f6-bea5-dcf7a54ee35f" providerId="ADAL" clId="{3840EB45-74CA-49F5-8548-3DE287019A31}" dt="2022-12-08T10:51:47.698" v="16393" actId="790"/>
          <ac:spMkLst>
            <pc:docMk/>
            <pc:sldMk cId="2351809989" sldId="486"/>
            <ac:spMk id="7018" creationId="{6260CE50-0E84-460D-87F3-060A1F95509E}"/>
          </ac:spMkLst>
        </pc:spChg>
        <pc:spChg chg="mod">
          <ac:chgData name="Kolakowski, Artur" userId="9c34c8cc-b1df-44f6-bea5-dcf7a54ee35f" providerId="ADAL" clId="{3840EB45-74CA-49F5-8548-3DE287019A31}" dt="2022-12-08T10:51:47.705" v="16394" actId="790"/>
          <ac:spMkLst>
            <pc:docMk/>
            <pc:sldMk cId="2351809989" sldId="486"/>
            <ac:spMk id="7019" creationId="{D6FEB68D-DF89-48FB-BEF7-DC2A22C5357F}"/>
          </ac:spMkLst>
        </pc:spChg>
        <pc:spChg chg="mod">
          <ac:chgData name="Kolakowski, Artur" userId="9c34c8cc-b1df-44f6-bea5-dcf7a54ee35f" providerId="ADAL" clId="{3840EB45-74CA-49F5-8548-3DE287019A31}" dt="2022-12-08T10:51:47.712" v="16395" actId="790"/>
          <ac:spMkLst>
            <pc:docMk/>
            <pc:sldMk cId="2351809989" sldId="486"/>
            <ac:spMk id="7020" creationId="{70C923E7-0616-4DBB-928B-7E2B40E25C1D}"/>
          </ac:spMkLst>
        </pc:spChg>
        <pc:spChg chg="mod">
          <ac:chgData name="Kolakowski, Artur" userId="9c34c8cc-b1df-44f6-bea5-dcf7a54ee35f" providerId="ADAL" clId="{3840EB45-74CA-49F5-8548-3DE287019A31}" dt="2022-12-08T10:51:47.722" v="16396" actId="790"/>
          <ac:spMkLst>
            <pc:docMk/>
            <pc:sldMk cId="2351809989" sldId="486"/>
            <ac:spMk id="7021" creationId="{47BD09C8-E912-453E-83BB-A80670319EBA}"/>
          </ac:spMkLst>
        </pc:spChg>
        <pc:spChg chg="mod">
          <ac:chgData name="Kolakowski, Artur" userId="9c34c8cc-b1df-44f6-bea5-dcf7a54ee35f" providerId="ADAL" clId="{3840EB45-74CA-49F5-8548-3DE287019A31}" dt="2022-12-08T10:51:47.728" v="16397" actId="790"/>
          <ac:spMkLst>
            <pc:docMk/>
            <pc:sldMk cId="2351809989" sldId="486"/>
            <ac:spMk id="7022" creationId="{1336D6B1-170E-49C8-8DEA-44E7E8FA1184}"/>
          </ac:spMkLst>
        </pc:spChg>
        <pc:spChg chg="mod">
          <ac:chgData name="Kolakowski, Artur" userId="9c34c8cc-b1df-44f6-bea5-dcf7a54ee35f" providerId="ADAL" clId="{3840EB45-74CA-49F5-8548-3DE287019A31}" dt="2022-12-08T10:51:47.734" v="16398" actId="790"/>
          <ac:spMkLst>
            <pc:docMk/>
            <pc:sldMk cId="2351809989" sldId="486"/>
            <ac:spMk id="7023" creationId="{7287FE71-19D8-4BF7-A294-177A38C02620}"/>
          </ac:spMkLst>
        </pc:spChg>
        <pc:spChg chg="mod">
          <ac:chgData name="Kolakowski, Artur" userId="9c34c8cc-b1df-44f6-bea5-dcf7a54ee35f" providerId="ADAL" clId="{3840EB45-74CA-49F5-8548-3DE287019A31}" dt="2022-12-08T10:51:47.742" v="16399" actId="790"/>
          <ac:spMkLst>
            <pc:docMk/>
            <pc:sldMk cId="2351809989" sldId="486"/>
            <ac:spMk id="7024" creationId="{E1CEFA89-C69F-4CAD-B868-16A6D60F5A3B}"/>
          </ac:spMkLst>
        </pc:spChg>
        <pc:spChg chg="mod">
          <ac:chgData name="Kolakowski, Artur" userId="9c34c8cc-b1df-44f6-bea5-dcf7a54ee35f" providerId="ADAL" clId="{3840EB45-74CA-49F5-8548-3DE287019A31}" dt="2022-12-08T10:51:47.747" v="16400" actId="790"/>
          <ac:spMkLst>
            <pc:docMk/>
            <pc:sldMk cId="2351809989" sldId="486"/>
            <ac:spMk id="7025" creationId="{929562F5-6FA2-40D0-A0F0-CB8B6A98F1AA}"/>
          </ac:spMkLst>
        </pc:spChg>
        <pc:spChg chg="mod">
          <ac:chgData name="Kolakowski, Artur" userId="9c34c8cc-b1df-44f6-bea5-dcf7a54ee35f" providerId="ADAL" clId="{3840EB45-74CA-49F5-8548-3DE287019A31}" dt="2022-12-08T10:51:47.753" v="16401" actId="790"/>
          <ac:spMkLst>
            <pc:docMk/>
            <pc:sldMk cId="2351809989" sldId="486"/>
            <ac:spMk id="7026" creationId="{37342B0D-CAAC-49E9-A8AD-A875E45105CC}"/>
          </ac:spMkLst>
        </pc:spChg>
        <pc:spChg chg="mod">
          <ac:chgData name="Kolakowski, Artur" userId="9c34c8cc-b1df-44f6-bea5-dcf7a54ee35f" providerId="ADAL" clId="{3840EB45-74CA-49F5-8548-3DE287019A31}" dt="2022-12-08T10:51:47.759" v="16402" actId="790"/>
          <ac:spMkLst>
            <pc:docMk/>
            <pc:sldMk cId="2351809989" sldId="486"/>
            <ac:spMk id="7027" creationId="{53716338-6052-4217-803D-AE8C2B149E10}"/>
          </ac:spMkLst>
        </pc:spChg>
        <pc:spChg chg="mod">
          <ac:chgData name="Kolakowski, Artur" userId="9c34c8cc-b1df-44f6-bea5-dcf7a54ee35f" providerId="ADAL" clId="{3840EB45-74CA-49F5-8548-3DE287019A31}" dt="2022-12-08T10:51:47.765" v="16403" actId="790"/>
          <ac:spMkLst>
            <pc:docMk/>
            <pc:sldMk cId="2351809989" sldId="486"/>
            <ac:spMk id="7028" creationId="{58FF6B04-99C7-41B4-896E-A12CE992AFDF}"/>
          </ac:spMkLst>
        </pc:spChg>
        <pc:spChg chg="mod">
          <ac:chgData name="Kolakowski, Artur" userId="9c34c8cc-b1df-44f6-bea5-dcf7a54ee35f" providerId="ADAL" clId="{3840EB45-74CA-49F5-8548-3DE287019A31}" dt="2022-12-08T10:51:47.771" v="16404" actId="790"/>
          <ac:spMkLst>
            <pc:docMk/>
            <pc:sldMk cId="2351809989" sldId="486"/>
            <ac:spMk id="7029" creationId="{F4BAD18E-9775-46BC-BB91-C3E2968FA7E8}"/>
          </ac:spMkLst>
        </pc:spChg>
        <pc:spChg chg="mod">
          <ac:chgData name="Kolakowski, Artur" userId="9c34c8cc-b1df-44f6-bea5-dcf7a54ee35f" providerId="ADAL" clId="{3840EB45-74CA-49F5-8548-3DE287019A31}" dt="2022-12-08T10:51:47.778" v="16405" actId="790"/>
          <ac:spMkLst>
            <pc:docMk/>
            <pc:sldMk cId="2351809989" sldId="486"/>
            <ac:spMk id="7030" creationId="{0815E08F-9989-423E-8A16-8BE909FFE7C2}"/>
          </ac:spMkLst>
        </pc:spChg>
        <pc:spChg chg="mod">
          <ac:chgData name="Kolakowski, Artur" userId="9c34c8cc-b1df-44f6-bea5-dcf7a54ee35f" providerId="ADAL" clId="{3840EB45-74CA-49F5-8548-3DE287019A31}" dt="2022-12-08T10:51:47.785" v="16406" actId="790"/>
          <ac:spMkLst>
            <pc:docMk/>
            <pc:sldMk cId="2351809989" sldId="486"/>
            <ac:spMk id="7031" creationId="{1DBE1F19-C626-45DA-8A7B-2C5E65D901EA}"/>
          </ac:spMkLst>
        </pc:spChg>
        <pc:spChg chg="mod">
          <ac:chgData name="Kolakowski, Artur" userId="9c34c8cc-b1df-44f6-bea5-dcf7a54ee35f" providerId="ADAL" clId="{3840EB45-74CA-49F5-8548-3DE287019A31}" dt="2022-12-08T10:51:47.791" v="16407" actId="790"/>
          <ac:spMkLst>
            <pc:docMk/>
            <pc:sldMk cId="2351809989" sldId="486"/>
            <ac:spMk id="7032" creationId="{6DB7992E-5333-4215-B417-080AF678D2A3}"/>
          </ac:spMkLst>
        </pc:spChg>
        <pc:spChg chg="mod">
          <ac:chgData name="Kolakowski, Artur" userId="9c34c8cc-b1df-44f6-bea5-dcf7a54ee35f" providerId="ADAL" clId="{3840EB45-74CA-49F5-8548-3DE287019A31}" dt="2022-12-08T10:51:47.797" v="16408" actId="790"/>
          <ac:spMkLst>
            <pc:docMk/>
            <pc:sldMk cId="2351809989" sldId="486"/>
            <ac:spMk id="7033" creationId="{16F33FCF-249F-410A-8C95-9198A5C3E7F5}"/>
          </ac:spMkLst>
        </pc:spChg>
        <pc:spChg chg="mod">
          <ac:chgData name="Kolakowski, Artur" userId="9c34c8cc-b1df-44f6-bea5-dcf7a54ee35f" providerId="ADAL" clId="{3840EB45-74CA-49F5-8548-3DE287019A31}" dt="2022-12-08T10:51:47.802" v="16409" actId="790"/>
          <ac:spMkLst>
            <pc:docMk/>
            <pc:sldMk cId="2351809989" sldId="486"/>
            <ac:spMk id="7034" creationId="{A498009F-DD55-4897-93C2-5F5009D34CEB}"/>
          </ac:spMkLst>
        </pc:spChg>
        <pc:spChg chg="mod">
          <ac:chgData name="Kolakowski, Artur" userId="9c34c8cc-b1df-44f6-bea5-dcf7a54ee35f" providerId="ADAL" clId="{3840EB45-74CA-49F5-8548-3DE287019A31}" dt="2022-12-08T10:51:47.808" v="16410" actId="790"/>
          <ac:spMkLst>
            <pc:docMk/>
            <pc:sldMk cId="2351809989" sldId="486"/>
            <ac:spMk id="7035" creationId="{D902BB18-9696-4C88-9B00-E6D836CFCBC7}"/>
          </ac:spMkLst>
        </pc:spChg>
        <pc:spChg chg="mod">
          <ac:chgData name="Kolakowski, Artur" userId="9c34c8cc-b1df-44f6-bea5-dcf7a54ee35f" providerId="ADAL" clId="{3840EB45-74CA-49F5-8548-3DE287019A31}" dt="2022-12-08T10:51:47.813" v="16411" actId="790"/>
          <ac:spMkLst>
            <pc:docMk/>
            <pc:sldMk cId="2351809989" sldId="486"/>
            <ac:spMk id="7036" creationId="{958E1EB8-8B03-4CBC-AD26-77FAC8046B2D}"/>
          </ac:spMkLst>
        </pc:spChg>
        <pc:spChg chg="mod">
          <ac:chgData name="Kolakowski, Artur" userId="9c34c8cc-b1df-44f6-bea5-dcf7a54ee35f" providerId="ADAL" clId="{3840EB45-74CA-49F5-8548-3DE287019A31}" dt="2022-12-08T10:51:47.819" v="16412" actId="790"/>
          <ac:spMkLst>
            <pc:docMk/>
            <pc:sldMk cId="2351809989" sldId="486"/>
            <ac:spMk id="7037" creationId="{63F22C6E-6250-4602-875D-227599FC0EFD}"/>
          </ac:spMkLst>
        </pc:spChg>
        <pc:spChg chg="mod">
          <ac:chgData name="Kolakowski, Artur" userId="9c34c8cc-b1df-44f6-bea5-dcf7a54ee35f" providerId="ADAL" clId="{3840EB45-74CA-49F5-8548-3DE287019A31}" dt="2022-12-08T10:51:47.825" v="16413" actId="790"/>
          <ac:spMkLst>
            <pc:docMk/>
            <pc:sldMk cId="2351809989" sldId="486"/>
            <ac:spMk id="7038" creationId="{BFD82E84-3EC8-42C5-A970-C0F3E6D7ED90}"/>
          </ac:spMkLst>
        </pc:spChg>
        <pc:spChg chg="mod">
          <ac:chgData name="Kolakowski, Artur" userId="9c34c8cc-b1df-44f6-bea5-dcf7a54ee35f" providerId="ADAL" clId="{3840EB45-74CA-49F5-8548-3DE287019A31}" dt="2022-12-08T10:51:47.830" v="16414" actId="790"/>
          <ac:spMkLst>
            <pc:docMk/>
            <pc:sldMk cId="2351809989" sldId="486"/>
            <ac:spMk id="7039" creationId="{2EA190BD-86DD-47E7-B7EF-C77D3FD0E429}"/>
          </ac:spMkLst>
        </pc:spChg>
        <pc:spChg chg="mod">
          <ac:chgData name="Kolakowski, Artur" userId="9c34c8cc-b1df-44f6-bea5-dcf7a54ee35f" providerId="ADAL" clId="{3840EB45-74CA-49F5-8548-3DE287019A31}" dt="2022-12-08T10:51:47.836" v="16415" actId="790"/>
          <ac:spMkLst>
            <pc:docMk/>
            <pc:sldMk cId="2351809989" sldId="486"/>
            <ac:spMk id="7040" creationId="{1E3802C8-C4A8-4DA4-827B-0B776505D705}"/>
          </ac:spMkLst>
        </pc:spChg>
        <pc:spChg chg="mod">
          <ac:chgData name="Kolakowski, Artur" userId="9c34c8cc-b1df-44f6-bea5-dcf7a54ee35f" providerId="ADAL" clId="{3840EB45-74CA-49F5-8548-3DE287019A31}" dt="2022-12-08T10:51:47.841" v="16416" actId="790"/>
          <ac:spMkLst>
            <pc:docMk/>
            <pc:sldMk cId="2351809989" sldId="486"/>
            <ac:spMk id="7041" creationId="{789D1C79-C58E-4072-9C1D-8F1131B78CC6}"/>
          </ac:spMkLst>
        </pc:spChg>
        <pc:spChg chg="mod">
          <ac:chgData name="Kolakowski, Artur" userId="9c34c8cc-b1df-44f6-bea5-dcf7a54ee35f" providerId="ADAL" clId="{3840EB45-74CA-49F5-8548-3DE287019A31}" dt="2022-12-08T10:51:47.846" v="16417" actId="790"/>
          <ac:spMkLst>
            <pc:docMk/>
            <pc:sldMk cId="2351809989" sldId="486"/>
            <ac:spMk id="7042" creationId="{B89FFA10-FBDC-4A55-8CD0-730761084272}"/>
          </ac:spMkLst>
        </pc:spChg>
        <pc:spChg chg="mod">
          <ac:chgData name="Kolakowski, Artur" userId="9c34c8cc-b1df-44f6-bea5-dcf7a54ee35f" providerId="ADAL" clId="{3840EB45-74CA-49F5-8548-3DE287019A31}" dt="2022-12-08T10:51:47.852" v="16418" actId="790"/>
          <ac:spMkLst>
            <pc:docMk/>
            <pc:sldMk cId="2351809989" sldId="486"/>
            <ac:spMk id="7043" creationId="{E73B1397-0E47-4C4C-A354-9A709B1295B9}"/>
          </ac:spMkLst>
        </pc:spChg>
        <pc:spChg chg="mod">
          <ac:chgData name="Kolakowski, Artur" userId="9c34c8cc-b1df-44f6-bea5-dcf7a54ee35f" providerId="ADAL" clId="{3840EB45-74CA-49F5-8548-3DE287019A31}" dt="2022-12-08T10:51:47.857" v="16419" actId="790"/>
          <ac:spMkLst>
            <pc:docMk/>
            <pc:sldMk cId="2351809989" sldId="486"/>
            <ac:spMk id="7044" creationId="{79779E0A-539D-412F-8954-532B075D1F84}"/>
          </ac:spMkLst>
        </pc:spChg>
        <pc:spChg chg="mod">
          <ac:chgData name="Kolakowski, Artur" userId="9c34c8cc-b1df-44f6-bea5-dcf7a54ee35f" providerId="ADAL" clId="{3840EB45-74CA-49F5-8548-3DE287019A31}" dt="2022-12-08T10:51:47.862" v="16420" actId="790"/>
          <ac:spMkLst>
            <pc:docMk/>
            <pc:sldMk cId="2351809989" sldId="486"/>
            <ac:spMk id="7045" creationId="{8FE88B8F-A79B-4A5F-B352-0D4B82238DE4}"/>
          </ac:spMkLst>
        </pc:spChg>
        <pc:spChg chg="mod">
          <ac:chgData name="Kolakowski, Artur" userId="9c34c8cc-b1df-44f6-bea5-dcf7a54ee35f" providerId="ADAL" clId="{3840EB45-74CA-49F5-8548-3DE287019A31}" dt="2022-12-08T10:51:47.868" v="16421" actId="790"/>
          <ac:spMkLst>
            <pc:docMk/>
            <pc:sldMk cId="2351809989" sldId="486"/>
            <ac:spMk id="7046" creationId="{44236BA0-0A4E-43D4-9C63-58A5D1C3C1FE}"/>
          </ac:spMkLst>
        </pc:spChg>
        <pc:spChg chg="mod">
          <ac:chgData name="Kolakowski, Artur" userId="9c34c8cc-b1df-44f6-bea5-dcf7a54ee35f" providerId="ADAL" clId="{3840EB45-74CA-49F5-8548-3DE287019A31}" dt="2022-12-08T10:51:47.874" v="16422" actId="790"/>
          <ac:spMkLst>
            <pc:docMk/>
            <pc:sldMk cId="2351809989" sldId="486"/>
            <ac:spMk id="7047" creationId="{0DFE9F1F-3383-45B9-8321-8A0613B1E889}"/>
          </ac:spMkLst>
        </pc:spChg>
        <pc:spChg chg="mod">
          <ac:chgData name="Kolakowski, Artur" userId="9c34c8cc-b1df-44f6-bea5-dcf7a54ee35f" providerId="ADAL" clId="{3840EB45-74CA-49F5-8548-3DE287019A31}" dt="2022-12-08T10:51:47.879" v="16423" actId="790"/>
          <ac:spMkLst>
            <pc:docMk/>
            <pc:sldMk cId="2351809989" sldId="486"/>
            <ac:spMk id="7048" creationId="{3C33B0B5-0F81-4207-B021-5A6B30F1AA57}"/>
          </ac:spMkLst>
        </pc:spChg>
        <pc:spChg chg="mod">
          <ac:chgData name="Kolakowski, Artur" userId="9c34c8cc-b1df-44f6-bea5-dcf7a54ee35f" providerId="ADAL" clId="{3840EB45-74CA-49F5-8548-3DE287019A31}" dt="2022-12-08T10:51:47.885" v="16424" actId="790"/>
          <ac:spMkLst>
            <pc:docMk/>
            <pc:sldMk cId="2351809989" sldId="486"/>
            <ac:spMk id="7049" creationId="{6AC70069-D807-4852-948D-032B0920DD27}"/>
          </ac:spMkLst>
        </pc:spChg>
        <pc:spChg chg="mod">
          <ac:chgData name="Kolakowski, Artur" userId="9c34c8cc-b1df-44f6-bea5-dcf7a54ee35f" providerId="ADAL" clId="{3840EB45-74CA-49F5-8548-3DE287019A31}" dt="2022-12-08T10:51:47.891" v="16425" actId="790"/>
          <ac:spMkLst>
            <pc:docMk/>
            <pc:sldMk cId="2351809989" sldId="486"/>
            <ac:spMk id="7050" creationId="{E548ED68-88E5-496F-8B95-DF762189AB05}"/>
          </ac:spMkLst>
        </pc:spChg>
        <pc:spChg chg="mod">
          <ac:chgData name="Kolakowski, Artur" userId="9c34c8cc-b1df-44f6-bea5-dcf7a54ee35f" providerId="ADAL" clId="{3840EB45-74CA-49F5-8548-3DE287019A31}" dt="2022-12-08T10:51:47.896" v="16426" actId="790"/>
          <ac:spMkLst>
            <pc:docMk/>
            <pc:sldMk cId="2351809989" sldId="486"/>
            <ac:spMk id="7051" creationId="{CAA9AA7E-86F7-4E0B-BD3E-2631614C20B5}"/>
          </ac:spMkLst>
        </pc:spChg>
        <pc:spChg chg="mod">
          <ac:chgData name="Kolakowski, Artur" userId="9c34c8cc-b1df-44f6-bea5-dcf7a54ee35f" providerId="ADAL" clId="{3840EB45-74CA-49F5-8548-3DE287019A31}" dt="2022-12-08T10:51:47.901" v="16427" actId="790"/>
          <ac:spMkLst>
            <pc:docMk/>
            <pc:sldMk cId="2351809989" sldId="486"/>
            <ac:spMk id="7052" creationId="{D8660281-BCDA-4E6C-A9D7-C83640A7366D}"/>
          </ac:spMkLst>
        </pc:spChg>
        <pc:spChg chg="mod">
          <ac:chgData name="Kolakowski, Artur" userId="9c34c8cc-b1df-44f6-bea5-dcf7a54ee35f" providerId="ADAL" clId="{3840EB45-74CA-49F5-8548-3DE287019A31}" dt="2022-12-08T10:51:47.907" v="16428" actId="790"/>
          <ac:spMkLst>
            <pc:docMk/>
            <pc:sldMk cId="2351809989" sldId="486"/>
            <ac:spMk id="7053" creationId="{BC517A94-E9E6-41FA-BAA6-6643F4C51CFB}"/>
          </ac:spMkLst>
        </pc:spChg>
        <pc:spChg chg="mod">
          <ac:chgData name="Kolakowski, Artur" userId="9c34c8cc-b1df-44f6-bea5-dcf7a54ee35f" providerId="ADAL" clId="{3840EB45-74CA-49F5-8548-3DE287019A31}" dt="2022-12-08T10:51:47.912" v="16429" actId="790"/>
          <ac:spMkLst>
            <pc:docMk/>
            <pc:sldMk cId="2351809989" sldId="486"/>
            <ac:spMk id="7054" creationId="{D3C33BB8-C484-4920-8A87-87C236A68A35}"/>
          </ac:spMkLst>
        </pc:spChg>
        <pc:spChg chg="mod">
          <ac:chgData name="Kolakowski, Artur" userId="9c34c8cc-b1df-44f6-bea5-dcf7a54ee35f" providerId="ADAL" clId="{3840EB45-74CA-49F5-8548-3DE287019A31}" dt="2022-12-08T10:51:47.918" v="16430" actId="790"/>
          <ac:spMkLst>
            <pc:docMk/>
            <pc:sldMk cId="2351809989" sldId="486"/>
            <ac:spMk id="7055" creationId="{BE9D1C14-8A5E-423C-815A-BF869587BB65}"/>
          </ac:spMkLst>
        </pc:spChg>
        <pc:spChg chg="mod">
          <ac:chgData name="Kolakowski, Artur" userId="9c34c8cc-b1df-44f6-bea5-dcf7a54ee35f" providerId="ADAL" clId="{3840EB45-74CA-49F5-8548-3DE287019A31}" dt="2022-12-08T10:51:47.923" v="16431" actId="790"/>
          <ac:spMkLst>
            <pc:docMk/>
            <pc:sldMk cId="2351809989" sldId="486"/>
            <ac:spMk id="7056" creationId="{E9FEB45B-D87F-49E0-A5D8-79D94CF44A3F}"/>
          </ac:spMkLst>
        </pc:spChg>
        <pc:spChg chg="mod">
          <ac:chgData name="Kolakowski, Artur" userId="9c34c8cc-b1df-44f6-bea5-dcf7a54ee35f" providerId="ADAL" clId="{3840EB45-74CA-49F5-8548-3DE287019A31}" dt="2022-12-08T10:51:47.928" v="16432" actId="790"/>
          <ac:spMkLst>
            <pc:docMk/>
            <pc:sldMk cId="2351809989" sldId="486"/>
            <ac:spMk id="7057" creationId="{8B27995A-1C0F-4F94-8476-B68C83CBAAB8}"/>
          </ac:spMkLst>
        </pc:spChg>
        <pc:spChg chg="mod">
          <ac:chgData name="Kolakowski, Artur" userId="9c34c8cc-b1df-44f6-bea5-dcf7a54ee35f" providerId="ADAL" clId="{3840EB45-74CA-49F5-8548-3DE287019A31}" dt="2022-12-08T10:51:47.933" v="16433" actId="790"/>
          <ac:spMkLst>
            <pc:docMk/>
            <pc:sldMk cId="2351809989" sldId="486"/>
            <ac:spMk id="7058" creationId="{714A1F4B-1420-4C62-B756-C81F27123DBA}"/>
          </ac:spMkLst>
        </pc:spChg>
        <pc:spChg chg="mod">
          <ac:chgData name="Kolakowski, Artur" userId="9c34c8cc-b1df-44f6-bea5-dcf7a54ee35f" providerId="ADAL" clId="{3840EB45-74CA-49F5-8548-3DE287019A31}" dt="2022-12-08T10:51:47.938" v="16434" actId="790"/>
          <ac:spMkLst>
            <pc:docMk/>
            <pc:sldMk cId="2351809989" sldId="486"/>
            <ac:spMk id="7059" creationId="{2B718496-8B65-4A59-B44E-6E7EF3BADD07}"/>
          </ac:spMkLst>
        </pc:spChg>
        <pc:spChg chg="mod">
          <ac:chgData name="Kolakowski, Artur" userId="9c34c8cc-b1df-44f6-bea5-dcf7a54ee35f" providerId="ADAL" clId="{3840EB45-74CA-49F5-8548-3DE287019A31}" dt="2022-12-08T10:51:47.944" v="16435" actId="790"/>
          <ac:spMkLst>
            <pc:docMk/>
            <pc:sldMk cId="2351809989" sldId="486"/>
            <ac:spMk id="7060" creationId="{B0E24CEE-2F74-4F7B-A699-DD4F8ABB712C}"/>
          </ac:spMkLst>
        </pc:spChg>
        <pc:spChg chg="mod">
          <ac:chgData name="Kolakowski, Artur" userId="9c34c8cc-b1df-44f6-bea5-dcf7a54ee35f" providerId="ADAL" clId="{3840EB45-74CA-49F5-8548-3DE287019A31}" dt="2022-12-08T10:51:47.950" v="16436" actId="790"/>
          <ac:spMkLst>
            <pc:docMk/>
            <pc:sldMk cId="2351809989" sldId="486"/>
            <ac:spMk id="7061" creationId="{051428DE-7182-4DD8-8874-7307B526A282}"/>
          </ac:spMkLst>
        </pc:spChg>
        <pc:spChg chg="mod">
          <ac:chgData name="Kolakowski, Artur" userId="9c34c8cc-b1df-44f6-bea5-dcf7a54ee35f" providerId="ADAL" clId="{3840EB45-74CA-49F5-8548-3DE287019A31}" dt="2022-12-08T10:51:47.955" v="16437" actId="790"/>
          <ac:spMkLst>
            <pc:docMk/>
            <pc:sldMk cId="2351809989" sldId="486"/>
            <ac:spMk id="7062" creationId="{5F0CC0F0-248C-4A66-A41B-FF92E86CD49F}"/>
          </ac:spMkLst>
        </pc:spChg>
        <pc:spChg chg="mod">
          <ac:chgData name="Kolakowski, Artur" userId="9c34c8cc-b1df-44f6-bea5-dcf7a54ee35f" providerId="ADAL" clId="{3840EB45-74CA-49F5-8548-3DE287019A31}" dt="2022-12-08T10:51:47.961" v="16438" actId="790"/>
          <ac:spMkLst>
            <pc:docMk/>
            <pc:sldMk cId="2351809989" sldId="486"/>
            <ac:spMk id="7063" creationId="{EEFC1A2B-3BCB-4063-AC50-99B499ADDB6D}"/>
          </ac:spMkLst>
        </pc:spChg>
        <pc:spChg chg="mod">
          <ac:chgData name="Kolakowski, Artur" userId="9c34c8cc-b1df-44f6-bea5-dcf7a54ee35f" providerId="ADAL" clId="{3840EB45-74CA-49F5-8548-3DE287019A31}" dt="2022-12-08T10:51:47.967" v="16439" actId="790"/>
          <ac:spMkLst>
            <pc:docMk/>
            <pc:sldMk cId="2351809989" sldId="486"/>
            <ac:spMk id="7064" creationId="{3D75DE92-ACF9-47B3-8D51-E0A756294B97}"/>
          </ac:spMkLst>
        </pc:spChg>
        <pc:spChg chg="mod">
          <ac:chgData name="Kolakowski, Artur" userId="9c34c8cc-b1df-44f6-bea5-dcf7a54ee35f" providerId="ADAL" clId="{3840EB45-74CA-49F5-8548-3DE287019A31}" dt="2022-12-08T10:51:47.971" v="16440" actId="790"/>
          <ac:spMkLst>
            <pc:docMk/>
            <pc:sldMk cId="2351809989" sldId="486"/>
            <ac:spMk id="7065" creationId="{B328853A-B141-4225-9489-AE563AB24435}"/>
          </ac:spMkLst>
        </pc:spChg>
        <pc:spChg chg="mod">
          <ac:chgData name="Kolakowski, Artur" userId="9c34c8cc-b1df-44f6-bea5-dcf7a54ee35f" providerId="ADAL" clId="{3840EB45-74CA-49F5-8548-3DE287019A31}" dt="2022-12-08T10:51:47.976" v="16441" actId="790"/>
          <ac:spMkLst>
            <pc:docMk/>
            <pc:sldMk cId="2351809989" sldId="486"/>
            <ac:spMk id="7066" creationId="{E7D43D29-4B2E-4F10-9BE2-670F5C1B0B03}"/>
          </ac:spMkLst>
        </pc:spChg>
        <pc:spChg chg="mod">
          <ac:chgData name="Kolakowski, Artur" userId="9c34c8cc-b1df-44f6-bea5-dcf7a54ee35f" providerId="ADAL" clId="{3840EB45-74CA-49F5-8548-3DE287019A31}" dt="2022-12-08T10:51:47.982" v="16442" actId="790"/>
          <ac:spMkLst>
            <pc:docMk/>
            <pc:sldMk cId="2351809989" sldId="486"/>
            <ac:spMk id="7067" creationId="{4A7F0CD1-679D-4167-AB00-5DE98DADB705}"/>
          </ac:spMkLst>
        </pc:spChg>
        <pc:spChg chg="mod">
          <ac:chgData name="Kolakowski, Artur" userId="9c34c8cc-b1df-44f6-bea5-dcf7a54ee35f" providerId="ADAL" clId="{3840EB45-74CA-49F5-8548-3DE287019A31}" dt="2022-12-08T10:51:47.987" v="16443" actId="790"/>
          <ac:spMkLst>
            <pc:docMk/>
            <pc:sldMk cId="2351809989" sldId="486"/>
            <ac:spMk id="7068" creationId="{A75EC2FE-B218-4C7A-8CDD-5E394A525BBF}"/>
          </ac:spMkLst>
        </pc:spChg>
        <pc:spChg chg="mod">
          <ac:chgData name="Kolakowski, Artur" userId="9c34c8cc-b1df-44f6-bea5-dcf7a54ee35f" providerId="ADAL" clId="{3840EB45-74CA-49F5-8548-3DE287019A31}" dt="2022-12-08T10:51:47.994" v="16444" actId="790"/>
          <ac:spMkLst>
            <pc:docMk/>
            <pc:sldMk cId="2351809989" sldId="486"/>
            <ac:spMk id="7069" creationId="{6E0648E8-9464-4CA1-9DA5-74733E27CB53}"/>
          </ac:spMkLst>
        </pc:spChg>
        <pc:spChg chg="mod">
          <ac:chgData name="Kolakowski, Artur" userId="9c34c8cc-b1df-44f6-bea5-dcf7a54ee35f" providerId="ADAL" clId="{3840EB45-74CA-49F5-8548-3DE287019A31}" dt="2022-12-08T10:51:47.999" v="16445" actId="790"/>
          <ac:spMkLst>
            <pc:docMk/>
            <pc:sldMk cId="2351809989" sldId="486"/>
            <ac:spMk id="7070" creationId="{75604A9D-51FA-4C6C-8E17-3BCBECC4BFDA}"/>
          </ac:spMkLst>
        </pc:spChg>
        <pc:spChg chg="mod">
          <ac:chgData name="Kolakowski, Artur" userId="9c34c8cc-b1df-44f6-bea5-dcf7a54ee35f" providerId="ADAL" clId="{3840EB45-74CA-49F5-8548-3DE287019A31}" dt="2022-12-08T10:51:48.004" v="16446" actId="790"/>
          <ac:spMkLst>
            <pc:docMk/>
            <pc:sldMk cId="2351809989" sldId="486"/>
            <ac:spMk id="7071" creationId="{FD1224C8-B389-4880-A3A3-CE8AFD836594}"/>
          </ac:spMkLst>
        </pc:spChg>
        <pc:spChg chg="mod">
          <ac:chgData name="Kolakowski, Artur" userId="9c34c8cc-b1df-44f6-bea5-dcf7a54ee35f" providerId="ADAL" clId="{3840EB45-74CA-49F5-8548-3DE287019A31}" dt="2022-12-08T10:51:48.009" v="16447" actId="790"/>
          <ac:spMkLst>
            <pc:docMk/>
            <pc:sldMk cId="2351809989" sldId="486"/>
            <ac:spMk id="7072" creationId="{593551C8-E8F0-4C46-9FCC-29B6D6E49019}"/>
          </ac:spMkLst>
        </pc:spChg>
        <pc:spChg chg="mod">
          <ac:chgData name="Kolakowski, Artur" userId="9c34c8cc-b1df-44f6-bea5-dcf7a54ee35f" providerId="ADAL" clId="{3840EB45-74CA-49F5-8548-3DE287019A31}" dt="2022-12-08T10:51:48.014" v="16448" actId="790"/>
          <ac:spMkLst>
            <pc:docMk/>
            <pc:sldMk cId="2351809989" sldId="486"/>
            <ac:spMk id="7073" creationId="{36572CE9-84DC-4730-9A17-E714304C1FB0}"/>
          </ac:spMkLst>
        </pc:spChg>
        <pc:spChg chg="mod">
          <ac:chgData name="Kolakowski, Artur" userId="9c34c8cc-b1df-44f6-bea5-dcf7a54ee35f" providerId="ADAL" clId="{3840EB45-74CA-49F5-8548-3DE287019A31}" dt="2022-12-08T10:51:48.018" v="16449" actId="790"/>
          <ac:spMkLst>
            <pc:docMk/>
            <pc:sldMk cId="2351809989" sldId="486"/>
            <ac:spMk id="7074" creationId="{A974B957-7709-4F20-8960-66FEE49B6469}"/>
          </ac:spMkLst>
        </pc:spChg>
        <pc:spChg chg="mod">
          <ac:chgData name="Kolakowski, Artur" userId="9c34c8cc-b1df-44f6-bea5-dcf7a54ee35f" providerId="ADAL" clId="{3840EB45-74CA-49F5-8548-3DE287019A31}" dt="2022-12-08T10:51:48.024" v="16450" actId="790"/>
          <ac:spMkLst>
            <pc:docMk/>
            <pc:sldMk cId="2351809989" sldId="486"/>
            <ac:spMk id="7075" creationId="{172B4001-DEE1-4239-A279-5F9FC0676FAB}"/>
          </ac:spMkLst>
        </pc:spChg>
        <pc:spChg chg="mod">
          <ac:chgData name="Kolakowski, Artur" userId="9c34c8cc-b1df-44f6-bea5-dcf7a54ee35f" providerId="ADAL" clId="{3840EB45-74CA-49F5-8548-3DE287019A31}" dt="2022-12-08T10:51:48.029" v="16451" actId="790"/>
          <ac:spMkLst>
            <pc:docMk/>
            <pc:sldMk cId="2351809989" sldId="486"/>
            <ac:spMk id="7076" creationId="{FB29CC51-991B-4813-BA46-C6A6BAEAEEEA}"/>
          </ac:spMkLst>
        </pc:spChg>
        <pc:spChg chg="mod">
          <ac:chgData name="Kolakowski, Artur" userId="9c34c8cc-b1df-44f6-bea5-dcf7a54ee35f" providerId="ADAL" clId="{3840EB45-74CA-49F5-8548-3DE287019A31}" dt="2022-12-08T10:51:48.035" v="16452" actId="790"/>
          <ac:spMkLst>
            <pc:docMk/>
            <pc:sldMk cId="2351809989" sldId="486"/>
            <ac:spMk id="7077" creationId="{204ECC93-4EBD-46F4-9F32-01AF5D1AC1E7}"/>
          </ac:spMkLst>
        </pc:spChg>
        <pc:spChg chg="mod">
          <ac:chgData name="Kolakowski, Artur" userId="9c34c8cc-b1df-44f6-bea5-dcf7a54ee35f" providerId="ADAL" clId="{3840EB45-74CA-49F5-8548-3DE287019A31}" dt="2022-12-08T10:51:48.041" v="16453" actId="790"/>
          <ac:spMkLst>
            <pc:docMk/>
            <pc:sldMk cId="2351809989" sldId="486"/>
            <ac:spMk id="7078" creationId="{6601A33D-A14C-4751-A322-F9287FC5C9A2}"/>
          </ac:spMkLst>
        </pc:spChg>
        <pc:spChg chg="mod">
          <ac:chgData name="Kolakowski, Artur" userId="9c34c8cc-b1df-44f6-bea5-dcf7a54ee35f" providerId="ADAL" clId="{3840EB45-74CA-49F5-8548-3DE287019A31}" dt="2022-12-08T10:51:48.046" v="16454" actId="790"/>
          <ac:spMkLst>
            <pc:docMk/>
            <pc:sldMk cId="2351809989" sldId="486"/>
            <ac:spMk id="7079" creationId="{703E8551-3C51-41F2-8B4C-26E0D331513F}"/>
          </ac:spMkLst>
        </pc:spChg>
        <pc:spChg chg="mod">
          <ac:chgData name="Kolakowski, Artur" userId="9c34c8cc-b1df-44f6-bea5-dcf7a54ee35f" providerId="ADAL" clId="{3840EB45-74CA-49F5-8548-3DE287019A31}" dt="2022-12-08T10:51:48.050" v="16455" actId="790"/>
          <ac:spMkLst>
            <pc:docMk/>
            <pc:sldMk cId="2351809989" sldId="486"/>
            <ac:spMk id="7080" creationId="{4AF27778-3A19-4B6C-B8C0-C6A8CA318C5D}"/>
          </ac:spMkLst>
        </pc:spChg>
        <pc:spChg chg="mod">
          <ac:chgData name="Kolakowski, Artur" userId="9c34c8cc-b1df-44f6-bea5-dcf7a54ee35f" providerId="ADAL" clId="{3840EB45-74CA-49F5-8548-3DE287019A31}" dt="2022-12-08T10:51:48.055" v="16456" actId="790"/>
          <ac:spMkLst>
            <pc:docMk/>
            <pc:sldMk cId="2351809989" sldId="486"/>
            <ac:spMk id="7081" creationId="{4ADAABCE-2393-4EC3-A323-D487B5A1492E}"/>
          </ac:spMkLst>
        </pc:spChg>
        <pc:spChg chg="mod">
          <ac:chgData name="Kolakowski, Artur" userId="9c34c8cc-b1df-44f6-bea5-dcf7a54ee35f" providerId="ADAL" clId="{3840EB45-74CA-49F5-8548-3DE287019A31}" dt="2022-12-08T10:51:48.061" v="16457" actId="790"/>
          <ac:spMkLst>
            <pc:docMk/>
            <pc:sldMk cId="2351809989" sldId="486"/>
            <ac:spMk id="7082" creationId="{D3D8BAB3-3938-4EEE-A6D2-D6CFE5262661}"/>
          </ac:spMkLst>
        </pc:spChg>
        <pc:spChg chg="mod">
          <ac:chgData name="Kolakowski, Artur" userId="9c34c8cc-b1df-44f6-bea5-dcf7a54ee35f" providerId="ADAL" clId="{3840EB45-74CA-49F5-8548-3DE287019A31}" dt="2022-12-08T10:51:48.065" v="16458" actId="790"/>
          <ac:spMkLst>
            <pc:docMk/>
            <pc:sldMk cId="2351809989" sldId="486"/>
            <ac:spMk id="7083" creationId="{8CA2BA99-B447-4486-9460-90C73338BCF9}"/>
          </ac:spMkLst>
        </pc:spChg>
        <pc:spChg chg="mod">
          <ac:chgData name="Kolakowski, Artur" userId="9c34c8cc-b1df-44f6-bea5-dcf7a54ee35f" providerId="ADAL" clId="{3840EB45-74CA-49F5-8548-3DE287019A31}" dt="2022-12-08T10:51:48.071" v="16459" actId="790"/>
          <ac:spMkLst>
            <pc:docMk/>
            <pc:sldMk cId="2351809989" sldId="486"/>
            <ac:spMk id="7084" creationId="{5A552968-671A-478F-B2BD-EF08A73E561D}"/>
          </ac:spMkLst>
        </pc:spChg>
        <pc:spChg chg="mod">
          <ac:chgData name="Kolakowski, Artur" userId="9c34c8cc-b1df-44f6-bea5-dcf7a54ee35f" providerId="ADAL" clId="{3840EB45-74CA-49F5-8548-3DE287019A31}" dt="2022-12-08T10:51:48.076" v="16460" actId="790"/>
          <ac:spMkLst>
            <pc:docMk/>
            <pc:sldMk cId="2351809989" sldId="486"/>
            <ac:spMk id="7085" creationId="{45BCBF28-26C6-42B5-9D0A-9487185B5B3C}"/>
          </ac:spMkLst>
        </pc:spChg>
        <pc:spChg chg="mod">
          <ac:chgData name="Kolakowski, Artur" userId="9c34c8cc-b1df-44f6-bea5-dcf7a54ee35f" providerId="ADAL" clId="{3840EB45-74CA-49F5-8548-3DE287019A31}" dt="2022-12-08T10:51:48.081" v="16461" actId="790"/>
          <ac:spMkLst>
            <pc:docMk/>
            <pc:sldMk cId="2351809989" sldId="486"/>
            <ac:spMk id="7086" creationId="{4B8EC8B9-3EA1-4892-A454-236FDF855E05}"/>
          </ac:spMkLst>
        </pc:spChg>
        <pc:spChg chg="mod">
          <ac:chgData name="Kolakowski, Artur" userId="9c34c8cc-b1df-44f6-bea5-dcf7a54ee35f" providerId="ADAL" clId="{3840EB45-74CA-49F5-8548-3DE287019A31}" dt="2022-12-08T10:51:48.086" v="16462" actId="790"/>
          <ac:spMkLst>
            <pc:docMk/>
            <pc:sldMk cId="2351809989" sldId="486"/>
            <ac:spMk id="7087" creationId="{EB516E70-471C-48E2-AA3B-C8213D000368}"/>
          </ac:spMkLst>
        </pc:spChg>
        <pc:spChg chg="mod">
          <ac:chgData name="Kolakowski, Artur" userId="9c34c8cc-b1df-44f6-bea5-dcf7a54ee35f" providerId="ADAL" clId="{3840EB45-74CA-49F5-8548-3DE287019A31}" dt="2022-12-08T10:51:48.091" v="16463" actId="790"/>
          <ac:spMkLst>
            <pc:docMk/>
            <pc:sldMk cId="2351809989" sldId="486"/>
            <ac:spMk id="7088" creationId="{D812CE1D-0DEB-489C-8145-9F7C0828FF57}"/>
          </ac:spMkLst>
        </pc:spChg>
        <pc:spChg chg="mod">
          <ac:chgData name="Kolakowski, Artur" userId="9c34c8cc-b1df-44f6-bea5-dcf7a54ee35f" providerId="ADAL" clId="{3840EB45-74CA-49F5-8548-3DE287019A31}" dt="2022-12-08T10:51:48.095" v="16464" actId="790"/>
          <ac:spMkLst>
            <pc:docMk/>
            <pc:sldMk cId="2351809989" sldId="486"/>
            <ac:spMk id="7089" creationId="{34D60538-F916-487A-AAEB-E89EA4D2ADF4}"/>
          </ac:spMkLst>
        </pc:spChg>
        <pc:spChg chg="mod">
          <ac:chgData name="Kolakowski, Artur" userId="9c34c8cc-b1df-44f6-bea5-dcf7a54ee35f" providerId="ADAL" clId="{3840EB45-74CA-49F5-8548-3DE287019A31}" dt="2022-12-08T10:51:48.101" v="16465" actId="790"/>
          <ac:spMkLst>
            <pc:docMk/>
            <pc:sldMk cId="2351809989" sldId="486"/>
            <ac:spMk id="7090" creationId="{05533B2F-AF28-48BD-8C44-D364E30302EB}"/>
          </ac:spMkLst>
        </pc:spChg>
        <pc:spChg chg="mod">
          <ac:chgData name="Kolakowski, Artur" userId="9c34c8cc-b1df-44f6-bea5-dcf7a54ee35f" providerId="ADAL" clId="{3840EB45-74CA-49F5-8548-3DE287019A31}" dt="2022-12-08T10:51:48.106" v="16466" actId="790"/>
          <ac:spMkLst>
            <pc:docMk/>
            <pc:sldMk cId="2351809989" sldId="486"/>
            <ac:spMk id="7091" creationId="{83D929FA-8FE9-4D00-9362-A6D2E5D0F17C}"/>
          </ac:spMkLst>
        </pc:spChg>
        <pc:spChg chg="mod">
          <ac:chgData name="Kolakowski, Artur" userId="9c34c8cc-b1df-44f6-bea5-dcf7a54ee35f" providerId="ADAL" clId="{3840EB45-74CA-49F5-8548-3DE287019A31}" dt="2022-12-08T10:51:48.112" v="16467" actId="790"/>
          <ac:spMkLst>
            <pc:docMk/>
            <pc:sldMk cId="2351809989" sldId="486"/>
            <ac:spMk id="7092" creationId="{B2872205-5C62-49D3-9A04-2444474F6F87}"/>
          </ac:spMkLst>
        </pc:spChg>
        <pc:spChg chg="mod">
          <ac:chgData name="Kolakowski, Artur" userId="9c34c8cc-b1df-44f6-bea5-dcf7a54ee35f" providerId="ADAL" clId="{3840EB45-74CA-49F5-8548-3DE287019A31}" dt="2022-12-08T10:51:48.119" v="16468" actId="790"/>
          <ac:spMkLst>
            <pc:docMk/>
            <pc:sldMk cId="2351809989" sldId="486"/>
            <ac:spMk id="7093" creationId="{78CC4B79-524B-44D6-A622-603C2B256A57}"/>
          </ac:spMkLst>
        </pc:spChg>
        <pc:spChg chg="mod">
          <ac:chgData name="Kolakowski, Artur" userId="9c34c8cc-b1df-44f6-bea5-dcf7a54ee35f" providerId="ADAL" clId="{3840EB45-74CA-49F5-8548-3DE287019A31}" dt="2022-12-08T10:51:48.127" v="16469" actId="790"/>
          <ac:spMkLst>
            <pc:docMk/>
            <pc:sldMk cId="2351809989" sldId="486"/>
            <ac:spMk id="7094" creationId="{24B085E5-41D2-4295-9EE6-A3CA6FBD45F1}"/>
          </ac:spMkLst>
        </pc:spChg>
        <pc:spChg chg="mod">
          <ac:chgData name="Kolakowski, Artur" userId="9c34c8cc-b1df-44f6-bea5-dcf7a54ee35f" providerId="ADAL" clId="{3840EB45-74CA-49F5-8548-3DE287019A31}" dt="2022-12-08T10:51:48.135" v="16470" actId="790"/>
          <ac:spMkLst>
            <pc:docMk/>
            <pc:sldMk cId="2351809989" sldId="486"/>
            <ac:spMk id="7095" creationId="{ED188667-B1BB-440E-BC0C-4E9563191D21}"/>
          </ac:spMkLst>
        </pc:spChg>
        <pc:spChg chg="mod">
          <ac:chgData name="Kolakowski, Artur" userId="9c34c8cc-b1df-44f6-bea5-dcf7a54ee35f" providerId="ADAL" clId="{3840EB45-74CA-49F5-8548-3DE287019A31}" dt="2022-12-08T10:51:48.143" v="16471" actId="790"/>
          <ac:spMkLst>
            <pc:docMk/>
            <pc:sldMk cId="2351809989" sldId="486"/>
            <ac:spMk id="7096" creationId="{8017F335-1158-4EEA-8AE6-2EE445860230}"/>
          </ac:spMkLst>
        </pc:spChg>
        <pc:spChg chg="mod">
          <ac:chgData name="Kolakowski, Artur" userId="9c34c8cc-b1df-44f6-bea5-dcf7a54ee35f" providerId="ADAL" clId="{3840EB45-74CA-49F5-8548-3DE287019A31}" dt="2022-12-08T10:51:48.150" v="16472" actId="790"/>
          <ac:spMkLst>
            <pc:docMk/>
            <pc:sldMk cId="2351809989" sldId="486"/>
            <ac:spMk id="7097" creationId="{847F11C9-C215-4600-9371-550A53098DAC}"/>
          </ac:spMkLst>
        </pc:spChg>
        <pc:spChg chg="mod">
          <ac:chgData name="Kolakowski, Artur" userId="9c34c8cc-b1df-44f6-bea5-dcf7a54ee35f" providerId="ADAL" clId="{3840EB45-74CA-49F5-8548-3DE287019A31}" dt="2022-12-08T10:51:48.159" v="16473" actId="790"/>
          <ac:spMkLst>
            <pc:docMk/>
            <pc:sldMk cId="2351809989" sldId="486"/>
            <ac:spMk id="7098" creationId="{C579ACC6-687B-4E07-8679-E1C8807F08BA}"/>
          </ac:spMkLst>
        </pc:spChg>
        <pc:spChg chg="mod">
          <ac:chgData name="Kolakowski, Artur" userId="9c34c8cc-b1df-44f6-bea5-dcf7a54ee35f" providerId="ADAL" clId="{3840EB45-74CA-49F5-8548-3DE287019A31}" dt="2022-12-08T10:51:48.166" v="16474" actId="790"/>
          <ac:spMkLst>
            <pc:docMk/>
            <pc:sldMk cId="2351809989" sldId="486"/>
            <ac:spMk id="7099" creationId="{34005269-8033-48A7-A6E3-5A42DEA2BBD0}"/>
          </ac:spMkLst>
        </pc:spChg>
        <pc:spChg chg="mod">
          <ac:chgData name="Kolakowski, Artur" userId="9c34c8cc-b1df-44f6-bea5-dcf7a54ee35f" providerId="ADAL" clId="{3840EB45-74CA-49F5-8548-3DE287019A31}" dt="2022-12-08T10:51:48.173" v="16475" actId="790"/>
          <ac:spMkLst>
            <pc:docMk/>
            <pc:sldMk cId="2351809989" sldId="486"/>
            <ac:spMk id="7100" creationId="{2E7A68B9-3915-46E3-8FE7-5ED9B989714C}"/>
          </ac:spMkLst>
        </pc:spChg>
        <pc:spChg chg="mod">
          <ac:chgData name="Kolakowski, Artur" userId="9c34c8cc-b1df-44f6-bea5-dcf7a54ee35f" providerId="ADAL" clId="{3840EB45-74CA-49F5-8548-3DE287019A31}" dt="2022-12-08T10:51:48.180" v="16476" actId="790"/>
          <ac:spMkLst>
            <pc:docMk/>
            <pc:sldMk cId="2351809989" sldId="486"/>
            <ac:spMk id="7101" creationId="{8E0E3F2E-74E5-47E1-AC6A-F146298996A7}"/>
          </ac:spMkLst>
        </pc:spChg>
        <pc:spChg chg="mod">
          <ac:chgData name="Kolakowski, Artur" userId="9c34c8cc-b1df-44f6-bea5-dcf7a54ee35f" providerId="ADAL" clId="{3840EB45-74CA-49F5-8548-3DE287019A31}" dt="2022-12-08T10:51:48.187" v="16477" actId="790"/>
          <ac:spMkLst>
            <pc:docMk/>
            <pc:sldMk cId="2351809989" sldId="486"/>
            <ac:spMk id="7102" creationId="{F12DCDAB-F171-4A01-AD9E-0F0D8F3A280A}"/>
          </ac:spMkLst>
        </pc:spChg>
        <pc:spChg chg="mod">
          <ac:chgData name="Kolakowski, Artur" userId="9c34c8cc-b1df-44f6-bea5-dcf7a54ee35f" providerId="ADAL" clId="{3840EB45-74CA-49F5-8548-3DE287019A31}" dt="2022-12-08T10:51:48.195" v="16478" actId="790"/>
          <ac:spMkLst>
            <pc:docMk/>
            <pc:sldMk cId="2351809989" sldId="486"/>
            <ac:spMk id="7103" creationId="{35A196C9-AB5E-4258-A025-E07C27245182}"/>
          </ac:spMkLst>
        </pc:spChg>
        <pc:spChg chg="mod">
          <ac:chgData name="Kolakowski, Artur" userId="9c34c8cc-b1df-44f6-bea5-dcf7a54ee35f" providerId="ADAL" clId="{3840EB45-74CA-49F5-8548-3DE287019A31}" dt="2022-12-08T10:51:48.203" v="16479" actId="790"/>
          <ac:spMkLst>
            <pc:docMk/>
            <pc:sldMk cId="2351809989" sldId="486"/>
            <ac:spMk id="7104" creationId="{405742E9-9603-48FB-8FD9-D4EA25BBAF22}"/>
          </ac:spMkLst>
        </pc:spChg>
        <pc:spChg chg="mod">
          <ac:chgData name="Kolakowski, Artur" userId="9c34c8cc-b1df-44f6-bea5-dcf7a54ee35f" providerId="ADAL" clId="{3840EB45-74CA-49F5-8548-3DE287019A31}" dt="2022-12-08T10:51:48.209" v="16480" actId="790"/>
          <ac:spMkLst>
            <pc:docMk/>
            <pc:sldMk cId="2351809989" sldId="486"/>
            <ac:spMk id="7105" creationId="{517106F1-FEED-4298-A546-1084C0404814}"/>
          </ac:spMkLst>
        </pc:spChg>
        <pc:spChg chg="mod">
          <ac:chgData name="Kolakowski, Artur" userId="9c34c8cc-b1df-44f6-bea5-dcf7a54ee35f" providerId="ADAL" clId="{3840EB45-74CA-49F5-8548-3DE287019A31}" dt="2022-12-08T10:51:48.215" v="16481" actId="790"/>
          <ac:spMkLst>
            <pc:docMk/>
            <pc:sldMk cId="2351809989" sldId="486"/>
            <ac:spMk id="7106" creationId="{CDB70972-478B-4776-9BA1-1B3D9BA4FE78}"/>
          </ac:spMkLst>
        </pc:spChg>
        <pc:spChg chg="mod">
          <ac:chgData name="Kolakowski, Artur" userId="9c34c8cc-b1df-44f6-bea5-dcf7a54ee35f" providerId="ADAL" clId="{3840EB45-74CA-49F5-8548-3DE287019A31}" dt="2022-12-08T10:51:48.222" v="16482" actId="790"/>
          <ac:spMkLst>
            <pc:docMk/>
            <pc:sldMk cId="2351809989" sldId="486"/>
            <ac:spMk id="7107" creationId="{4A6AF027-1D2B-402D-8D5B-A1374EBD5AB7}"/>
          </ac:spMkLst>
        </pc:spChg>
        <pc:spChg chg="mod">
          <ac:chgData name="Kolakowski, Artur" userId="9c34c8cc-b1df-44f6-bea5-dcf7a54ee35f" providerId="ADAL" clId="{3840EB45-74CA-49F5-8548-3DE287019A31}" dt="2022-12-08T10:51:48.228" v="16483" actId="790"/>
          <ac:spMkLst>
            <pc:docMk/>
            <pc:sldMk cId="2351809989" sldId="486"/>
            <ac:spMk id="7108" creationId="{A6AF0567-832F-47B4-81FC-F5D6AF2A7597}"/>
          </ac:spMkLst>
        </pc:spChg>
        <pc:spChg chg="mod">
          <ac:chgData name="Kolakowski, Artur" userId="9c34c8cc-b1df-44f6-bea5-dcf7a54ee35f" providerId="ADAL" clId="{3840EB45-74CA-49F5-8548-3DE287019A31}" dt="2022-12-08T10:51:48.234" v="16484" actId="790"/>
          <ac:spMkLst>
            <pc:docMk/>
            <pc:sldMk cId="2351809989" sldId="486"/>
            <ac:spMk id="7109" creationId="{C233DB38-ADCB-48D0-A6AF-C02C6696B527}"/>
          </ac:spMkLst>
        </pc:spChg>
        <pc:spChg chg="mod">
          <ac:chgData name="Kolakowski, Artur" userId="9c34c8cc-b1df-44f6-bea5-dcf7a54ee35f" providerId="ADAL" clId="{3840EB45-74CA-49F5-8548-3DE287019A31}" dt="2022-12-08T10:51:48.241" v="16485" actId="790"/>
          <ac:spMkLst>
            <pc:docMk/>
            <pc:sldMk cId="2351809989" sldId="486"/>
            <ac:spMk id="7110" creationId="{2DEA02F3-640C-4E0F-A770-C4E949E362AD}"/>
          </ac:spMkLst>
        </pc:spChg>
        <pc:spChg chg="mod">
          <ac:chgData name="Kolakowski, Artur" userId="9c34c8cc-b1df-44f6-bea5-dcf7a54ee35f" providerId="ADAL" clId="{3840EB45-74CA-49F5-8548-3DE287019A31}" dt="2022-12-08T10:51:48.246" v="16486" actId="790"/>
          <ac:spMkLst>
            <pc:docMk/>
            <pc:sldMk cId="2351809989" sldId="486"/>
            <ac:spMk id="7111" creationId="{78C2933D-85DB-484C-87F6-E0B2611016B5}"/>
          </ac:spMkLst>
        </pc:spChg>
        <pc:spChg chg="mod">
          <ac:chgData name="Kolakowski, Artur" userId="9c34c8cc-b1df-44f6-bea5-dcf7a54ee35f" providerId="ADAL" clId="{3840EB45-74CA-49F5-8548-3DE287019A31}" dt="2022-12-08T10:51:48.251" v="16487" actId="790"/>
          <ac:spMkLst>
            <pc:docMk/>
            <pc:sldMk cId="2351809989" sldId="486"/>
            <ac:spMk id="7112" creationId="{3347FBCF-CC46-494D-8F51-856CCF95539B}"/>
          </ac:spMkLst>
        </pc:spChg>
        <pc:spChg chg="mod">
          <ac:chgData name="Kolakowski, Artur" userId="9c34c8cc-b1df-44f6-bea5-dcf7a54ee35f" providerId="ADAL" clId="{3840EB45-74CA-49F5-8548-3DE287019A31}" dt="2022-12-08T10:51:48.258" v="16488" actId="790"/>
          <ac:spMkLst>
            <pc:docMk/>
            <pc:sldMk cId="2351809989" sldId="486"/>
            <ac:spMk id="7113" creationId="{00EBFF85-411A-4A6D-A1A7-9D8F9362D994}"/>
          </ac:spMkLst>
        </pc:spChg>
        <pc:spChg chg="mod">
          <ac:chgData name="Kolakowski, Artur" userId="9c34c8cc-b1df-44f6-bea5-dcf7a54ee35f" providerId="ADAL" clId="{3840EB45-74CA-49F5-8548-3DE287019A31}" dt="2022-12-08T10:51:48.264" v="16489" actId="790"/>
          <ac:spMkLst>
            <pc:docMk/>
            <pc:sldMk cId="2351809989" sldId="486"/>
            <ac:spMk id="7114" creationId="{33FFEC4B-53E6-474C-AD56-03596F4DE885}"/>
          </ac:spMkLst>
        </pc:spChg>
        <pc:spChg chg="mod">
          <ac:chgData name="Kolakowski, Artur" userId="9c34c8cc-b1df-44f6-bea5-dcf7a54ee35f" providerId="ADAL" clId="{3840EB45-74CA-49F5-8548-3DE287019A31}" dt="2022-12-08T10:51:48.270" v="16490" actId="790"/>
          <ac:spMkLst>
            <pc:docMk/>
            <pc:sldMk cId="2351809989" sldId="486"/>
            <ac:spMk id="7115" creationId="{8C1DA8F0-4187-4099-865E-65B01BE30D1A}"/>
          </ac:spMkLst>
        </pc:spChg>
        <pc:spChg chg="mod">
          <ac:chgData name="Kolakowski, Artur" userId="9c34c8cc-b1df-44f6-bea5-dcf7a54ee35f" providerId="ADAL" clId="{3840EB45-74CA-49F5-8548-3DE287019A31}" dt="2022-12-08T10:51:48.276" v="16491" actId="790"/>
          <ac:spMkLst>
            <pc:docMk/>
            <pc:sldMk cId="2351809989" sldId="486"/>
            <ac:spMk id="7116" creationId="{51C41111-37A3-4181-9556-6354B6B05D6D}"/>
          </ac:spMkLst>
        </pc:spChg>
        <pc:spChg chg="mod">
          <ac:chgData name="Kolakowski, Artur" userId="9c34c8cc-b1df-44f6-bea5-dcf7a54ee35f" providerId="ADAL" clId="{3840EB45-74CA-49F5-8548-3DE287019A31}" dt="2022-12-08T10:51:48.283" v="16492" actId="790"/>
          <ac:spMkLst>
            <pc:docMk/>
            <pc:sldMk cId="2351809989" sldId="486"/>
            <ac:spMk id="7117" creationId="{A67FDFB5-83FA-47C0-8D0E-E6FA5B00A55A}"/>
          </ac:spMkLst>
        </pc:spChg>
        <pc:spChg chg="mod">
          <ac:chgData name="Kolakowski, Artur" userId="9c34c8cc-b1df-44f6-bea5-dcf7a54ee35f" providerId="ADAL" clId="{3840EB45-74CA-49F5-8548-3DE287019A31}" dt="2022-12-08T10:51:48.290" v="16493" actId="790"/>
          <ac:spMkLst>
            <pc:docMk/>
            <pc:sldMk cId="2351809989" sldId="486"/>
            <ac:spMk id="7118" creationId="{C7B3F46C-6698-4698-86A8-3A2CDEC7EAC7}"/>
          </ac:spMkLst>
        </pc:spChg>
        <pc:spChg chg="mod">
          <ac:chgData name="Kolakowski, Artur" userId="9c34c8cc-b1df-44f6-bea5-dcf7a54ee35f" providerId="ADAL" clId="{3840EB45-74CA-49F5-8548-3DE287019A31}" dt="2022-12-08T10:51:48.296" v="16494" actId="790"/>
          <ac:spMkLst>
            <pc:docMk/>
            <pc:sldMk cId="2351809989" sldId="486"/>
            <ac:spMk id="7119" creationId="{B8569F1A-1E70-4378-9AE0-1CC954A9E2E9}"/>
          </ac:spMkLst>
        </pc:spChg>
        <pc:spChg chg="mod">
          <ac:chgData name="Kolakowski, Artur" userId="9c34c8cc-b1df-44f6-bea5-dcf7a54ee35f" providerId="ADAL" clId="{3840EB45-74CA-49F5-8548-3DE287019A31}" dt="2022-12-08T10:51:48.303" v="16495" actId="790"/>
          <ac:spMkLst>
            <pc:docMk/>
            <pc:sldMk cId="2351809989" sldId="486"/>
            <ac:spMk id="7120" creationId="{C0E0048C-2B62-4E86-BD92-CCD260572A14}"/>
          </ac:spMkLst>
        </pc:spChg>
        <pc:spChg chg="mod">
          <ac:chgData name="Kolakowski, Artur" userId="9c34c8cc-b1df-44f6-bea5-dcf7a54ee35f" providerId="ADAL" clId="{3840EB45-74CA-49F5-8548-3DE287019A31}" dt="2022-12-08T10:51:48.309" v="16496" actId="790"/>
          <ac:spMkLst>
            <pc:docMk/>
            <pc:sldMk cId="2351809989" sldId="486"/>
            <ac:spMk id="7121" creationId="{B3B252E8-74C8-42C7-8B3A-3066EF053D87}"/>
          </ac:spMkLst>
        </pc:spChg>
        <pc:spChg chg="mod">
          <ac:chgData name="Kolakowski, Artur" userId="9c34c8cc-b1df-44f6-bea5-dcf7a54ee35f" providerId="ADAL" clId="{3840EB45-74CA-49F5-8548-3DE287019A31}" dt="2022-12-08T10:51:48.315" v="16497" actId="790"/>
          <ac:spMkLst>
            <pc:docMk/>
            <pc:sldMk cId="2351809989" sldId="486"/>
            <ac:spMk id="7122" creationId="{7FE5864C-1994-4E01-A0E9-A4F6A5BED4FA}"/>
          </ac:spMkLst>
        </pc:spChg>
        <pc:spChg chg="mod">
          <ac:chgData name="Kolakowski, Artur" userId="9c34c8cc-b1df-44f6-bea5-dcf7a54ee35f" providerId="ADAL" clId="{3840EB45-74CA-49F5-8548-3DE287019A31}" dt="2022-12-08T10:51:48.322" v="16498" actId="790"/>
          <ac:spMkLst>
            <pc:docMk/>
            <pc:sldMk cId="2351809989" sldId="486"/>
            <ac:spMk id="7123" creationId="{39930B69-DD7C-4625-A426-2FBAE7C01418}"/>
          </ac:spMkLst>
        </pc:spChg>
        <pc:spChg chg="mod">
          <ac:chgData name="Kolakowski, Artur" userId="9c34c8cc-b1df-44f6-bea5-dcf7a54ee35f" providerId="ADAL" clId="{3840EB45-74CA-49F5-8548-3DE287019A31}" dt="2022-12-08T10:51:48.328" v="16499" actId="790"/>
          <ac:spMkLst>
            <pc:docMk/>
            <pc:sldMk cId="2351809989" sldId="486"/>
            <ac:spMk id="7124" creationId="{8625C7FF-63E9-4C1B-A463-5CCF114B4B55}"/>
          </ac:spMkLst>
        </pc:spChg>
        <pc:spChg chg="mod">
          <ac:chgData name="Kolakowski, Artur" userId="9c34c8cc-b1df-44f6-bea5-dcf7a54ee35f" providerId="ADAL" clId="{3840EB45-74CA-49F5-8548-3DE287019A31}" dt="2022-12-08T10:51:48.333" v="16500" actId="790"/>
          <ac:spMkLst>
            <pc:docMk/>
            <pc:sldMk cId="2351809989" sldId="486"/>
            <ac:spMk id="7125" creationId="{C2BD91AF-B755-434C-B0B3-B5B518D7DDD7}"/>
          </ac:spMkLst>
        </pc:spChg>
        <pc:spChg chg="mod">
          <ac:chgData name="Kolakowski, Artur" userId="9c34c8cc-b1df-44f6-bea5-dcf7a54ee35f" providerId="ADAL" clId="{3840EB45-74CA-49F5-8548-3DE287019A31}" dt="2022-12-08T10:51:48.339" v="16501" actId="790"/>
          <ac:spMkLst>
            <pc:docMk/>
            <pc:sldMk cId="2351809989" sldId="486"/>
            <ac:spMk id="7126" creationId="{B614CAE0-0D8C-4040-9BD4-247E19333075}"/>
          </ac:spMkLst>
        </pc:spChg>
        <pc:spChg chg="mod">
          <ac:chgData name="Kolakowski, Artur" userId="9c34c8cc-b1df-44f6-bea5-dcf7a54ee35f" providerId="ADAL" clId="{3840EB45-74CA-49F5-8548-3DE287019A31}" dt="2022-12-08T10:51:48.345" v="16502" actId="790"/>
          <ac:spMkLst>
            <pc:docMk/>
            <pc:sldMk cId="2351809989" sldId="486"/>
            <ac:spMk id="7127" creationId="{D13E9395-7802-4A98-923E-BF6FD892F1A4}"/>
          </ac:spMkLst>
        </pc:spChg>
        <pc:spChg chg="mod">
          <ac:chgData name="Kolakowski, Artur" userId="9c34c8cc-b1df-44f6-bea5-dcf7a54ee35f" providerId="ADAL" clId="{3840EB45-74CA-49F5-8548-3DE287019A31}" dt="2022-12-08T10:51:48.351" v="16503" actId="790"/>
          <ac:spMkLst>
            <pc:docMk/>
            <pc:sldMk cId="2351809989" sldId="486"/>
            <ac:spMk id="7128" creationId="{7ABE5400-FCBF-4232-A008-6081DFD16C98}"/>
          </ac:spMkLst>
        </pc:spChg>
        <pc:spChg chg="mod">
          <ac:chgData name="Kolakowski, Artur" userId="9c34c8cc-b1df-44f6-bea5-dcf7a54ee35f" providerId="ADAL" clId="{3840EB45-74CA-49F5-8548-3DE287019A31}" dt="2022-12-08T10:51:48.357" v="16504" actId="790"/>
          <ac:spMkLst>
            <pc:docMk/>
            <pc:sldMk cId="2351809989" sldId="486"/>
            <ac:spMk id="7129" creationId="{07B4FFFD-98B4-41CD-84E3-BEF185E35000}"/>
          </ac:spMkLst>
        </pc:spChg>
        <pc:spChg chg="mod">
          <ac:chgData name="Kolakowski, Artur" userId="9c34c8cc-b1df-44f6-bea5-dcf7a54ee35f" providerId="ADAL" clId="{3840EB45-74CA-49F5-8548-3DE287019A31}" dt="2022-12-08T10:51:48.363" v="16505" actId="790"/>
          <ac:spMkLst>
            <pc:docMk/>
            <pc:sldMk cId="2351809989" sldId="486"/>
            <ac:spMk id="7130" creationId="{D9BBAA91-D0AE-46DD-9246-4034238FA331}"/>
          </ac:spMkLst>
        </pc:spChg>
        <pc:spChg chg="mod">
          <ac:chgData name="Kolakowski, Artur" userId="9c34c8cc-b1df-44f6-bea5-dcf7a54ee35f" providerId="ADAL" clId="{3840EB45-74CA-49F5-8548-3DE287019A31}" dt="2022-12-08T10:51:48.369" v="16506" actId="790"/>
          <ac:spMkLst>
            <pc:docMk/>
            <pc:sldMk cId="2351809989" sldId="486"/>
            <ac:spMk id="7131" creationId="{0E00EF40-5EA7-4398-AB76-DEE0F7CCEE7E}"/>
          </ac:spMkLst>
        </pc:spChg>
        <pc:spChg chg="mod">
          <ac:chgData name="Kolakowski, Artur" userId="9c34c8cc-b1df-44f6-bea5-dcf7a54ee35f" providerId="ADAL" clId="{3840EB45-74CA-49F5-8548-3DE287019A31}" dt="2022-12-08T10:51:48.375" v="16507" actId="790"/>
          <ac:spMkLst>
            <pc:docMk/>
            <pc:sldMk cId="2351809989" sldId="486"/>
            <ac:spMk id="7132" creationId="{B8C1FA7B-E0B0-43AE-8451-B0311ADC6AEE}"/>
          </ac:spMkLst>
        </pc:spChg>
        <pc:spChg chg="mod">
          <ac:chgData name="Kolakowski, Artur" userId="9c34c8cc-b1df-44f6-bea5-dcf7a54ee35f" providerId="ADAL" clId="{3840EB45-74CA-49F5-8548-3DE287019A31}" dt="2022-12-08T10:51:48.381" v="16508" actId="790"/>
          <ac:spMkLst>
            <pc:docMk/>
            <pc:sldMk cId="2351809989" sldId="486"/>
            <ac:spMk id="7133" creationId="{F474EBE1-EF86-432C-9B85-44BF9A0FD98B}"/>
          </ac:spMkLst>
        </pc:spChg>
        <pc:spChg chg="mod">
          <ac:chgData name="Kolakowski, Artur" userId="9c34c8cc-b1df-44f6-bea5-dcf7a54ee35f" providerId="ADAL" clId="{3840EB45-74CA-49F5-8548-3DE287019A31}" dt="2022-12-08T10:51:48.386" v="16509" actId="790"/>
          <ac:spMkLst>
            <pc:docMk/>
            <pc:sldMk cId="2351809989" sldId="486"/>
            <ac:spMk id="7134" creationId="{6946DB8D-97AC-4AEE-A668-2B52816FCB38}"/>
          </ac:spMkLst>
        </pc:spChg>
        <pc:spChg chg="mod">
          <ac:chgData name="Kolakowski, Artur" userId="9c34c8cc-b1df-44f6-bea5-dcf7a54ee35f" providerId="ADAL" clId="{3840EB45-74CA-49F5-8548-3DE287019A31}" dt="2022-12-08T10:51:48.392" v="16510" actId="790"/>
          <ac:spMkLst>
            <pc:docMk/>
            <pc:sldMk cId="2351809989" sldId="486"/>
            <ac:spMk id="7135" creationId="{4108B1A9-461C-443E-8F09-A8D66F8B3B41}"/>
          </ac:spMkLst>
        </pc:spChg>
        <pc:spChg chg="mod">
          <ac:chgData name="Kolakowski, Artur" userId="9c34c8cc-b1df-44f6-bea5-dcf7a54ee35f" providerId="ADAL" clId="{3840EB45-74CA-49F5-8548-3DE287019A31}" dt="2022-12-08T10:51:48.398" v="16511" actId="790"/>
          <ac:spMkLst>
            <pc:docMk/>
            <pc:sldMk cId="2351809989" sldId="486"/>
            <ac:spMk id="7136" creationId="{EC33BD7B-4A74-4364-A4FC-9FAC0601B9B4}"/>
          </ac:spMkLst>
        </pc:spChg>
        <pc:spChg chg="mod">
          <ac:chgData name="Kolakowski, Artur" userId="9c34c8cc-b1df-44f6-bea5-dcf7a54ee35f" providerId="ADAL" clId="{3840EB45-74CA-49F5-8548-3DE287019A31}" dt="2022-12-08T10:51:48.404" v="16512" actId="790"/>
          <ac:spMkLst>
            <pc:docMk/>
            <pc:sldMk cId="2351809989" sldId="486"/>
            <ac:spMk id="7137" creationId="{F24B0232-5410-41C2-9BC8-AE40A5C485AC}"/>
          </ac:spMkLst>
        </pc:spChg>
        <pc:spChg chg="mod">
          <ac:chgData name="Kolakowski, Artur" userId="9c34c8cc-b1df-44f6-bea5-dcf7a54ee35f" providerId="ADAL" clId="{3840EB45-74CA-49F5-8548-3DE287019A31}" dt="2022-12-08T10:51:48.410" v="16513" actId="790"/>
          <ac:spMkLst>
            <pc:docMk/>
            <pc:sldMk cId="2351809989" sldId="486"/>
            <ac:spMk id="7138" creationId="{116FAB99-7F28-4385-896F-AB3223E7B8B6}"/>
          </ac:spMkLst>
        </pc:spChg>
        <pc:spChg chg="mod">
          <ac:chgData name="Kolakowski, Artur" userId="9c34c8cc-b1df-44f6-bea5-dcf7a54ee35f" providerId="ADAL" clId="{3840EB45-74CA-49F5-8548-3DE287019A31}" dt="2022-12-08T10:51:48.415" v="16514" actId="790"/>
          <ac:spMkLst>
            <pc:docMk/>
            <pc:sldMk cId="2351809989" sldId="486"/>
            <ac:spMk id="7139" creationId="{82DC96EC-C354-4D8B-90A2-F8E828C3A8D0}"/>
          </ac:spMkLst>
        </pc:spChg>
        <pc:spChg chg="mod">
          <ac:chgData name="Kolakowski, Artur" userId="9c34c8cc-b1df-44f6-bea5-dcf7a54ee35f" providerId="ADAL" clId="{3840EB45-74CA-49F5-8548-3DE287019A31}" dt="2022-12-08T10:51:48.421" v="16515" actId="790"/>
          <ac:spMkLst>
            <pc:docMk/>
            <pc:sldMk cId="2351809989" sldId="486"/>
            <ac:spMk id="7140" creationId="{FFC68D62-F2E3-4B46-8CD7-83BBBD564F9B}"/>
          </ac:spMkLst>
        </pc:spChg>
        <pc:spChg chg="mod">
          <ac:chgData name="Kolakowski, Artur" userId="9c34c8cc-b1df-44f6-bea5-dcf7a54ee35f" providerId="ADAL" clId="{3840EB45-74CA-49F5-8548-3DE287019A31}" dt="2022-12-08T10:51:48.426" v="16516" actId="790"/>
          <ac:spMkLst>
            <pc:docMk/>
            <pc:sldMk cId="2351809989" sldId="486"/>
            <ac:spMk id="7141" creationId="{0868604D-980D-4F16-9C25-EB4FE5F6F946}"/>
          </ac:spMkLst>
        </pc:spChg>
        <pc:spChg chg="mod">
          <ac:chgData name="Kolakowski, Artur" userId="9c34c8cc-b1df-44f6-bea5-dcf7a54ee35f" providerId="ADAL" clId="{3840EB45-74CA-49F5-8548-3DE287019A31}" dt="2022-12-08T10:51:48.433" v="16517" actId="790"/>
          <ac:spMkLst>
            <pc:docMk/>
            <pc:sldMk cId="2351809989" sldId="486"/>
            <ac:spMk id="7142" creationId="{7E55268F-6CF9-407E-8BAB-11BE5E9BB2D4}"/>
          </ac:spMkLst>
        </pc:spChg>
        <pc:spChg chg="mod">
          <ac:chgData name="Kolakowski, Artur" userId="9c34c8cc-b1df-44f6-bea5-dcf7a54ee35f" providerId="ADAL" clId="{3840EB45-74CA-49F5-8548-3DE287019A31}" dt="2022-12-08T10:51:48.438" v="16518" actId="790"/>
          <ac:spMkLst>
            <pc:docMk/>
            <pc:sldMk cId="2351809989" sldId="486"/>
            <ac:spMk id="7143" creationId="{E61B082A-3CC4-45E1-B0B2-D9633A22CEBE}"/>
          </ac:spMkLst>
        </pc:spChg>
        <pc:spChg chg="mod">
          <ac:chgData name="Kolakowski, Artur" userId="9c34c8cc-b1df-44f6-bea5-dcf7a54ee35f" providerId="ADAL" clId="{3840EB45-74CA-49F5-8548-3DE287019A31}" dt="2022-12-08T10:51:48.444" v="16519" actId="790"/>
          <ac:spMkLst>
            <pc:docMk/>
            <pc:sldMk cId="2351809989" sldId="486"/>
            <ac:spMk id="7144" creationId="{ABD3FDE9-AFE1-422F-AA7C-34A364C04CD5}"/>
          </ac:spMkLst>
        </pc:spChg>
        <pc:spChg chg="mod">
          <ac:chgData name="Kolakowski, Artur" userId="9c34c8cc-b1df-44f6-bea5-dcf7a54ee35f" providerId="ADAL" clId="{3840EB45-74CA-49F5-8548-3DE287019A31}" dt="2022-12-08T10:51:48.449" v="16520" actId="790"/>
          <ac:spMkLst>
            <pc:docMk/>
            <pc:sldMk cId="2351809989" sldId="486"/>
            <ac:spMk id="7145" creationId="{DB054863-1686-46C4-81A0-3B39F98BEEAE}"/>
          </ac:spMkLst>
        </pc:spChg>
        <pc:spChg chg="mod">
          <ac:chgData name="Kolakowski, Artur" userId="9c34c8cc-b1df-44f6-bea5-dcf7a54ee35f" providerId="ADAL" clId="{3840EB45-74CA-49F5-8548-3DE287019A31}" dt="2022-12-08T10:51:48.455" v="16521" actId="790"/>
          <ac:spMkLst>
            <pc:docMk/>
            <pc:sldMk cId="2351809989" sldId="486"/>
            <ac:spMk id="7146" creationId="{9FC7F6EA-6E21-4EE9-BB66-D961F8E77936}"/>
          </ac:spMkLst>
        </pc:spChg>
        <pc:spChg chg="mod">
          <ac:chgData name="Kolakowski, Artur" userId="9c34c8cc-b1df-44f6-bea5-dcf7a54ee35f" providerId="ADAL" clId="{3840EB45-74CA-49F5-8548-3DE287019A31}" dt="2022-12-08T10:51:48.460" v="16522" actId="790"/>
          <ac:spMkLst>
            <pc:docMk/>
            <pc:sldMk cId="2351809989" sldId="486"/>
            <ac:spMk id="7147" creationId="{A44B447B-5A89-48A7-9DB5-7AB8D9FEBB72}"/>
          </ac:spMkLst>
        </pc:spChg>
        <pc:spChg chg="mod">
          <ac:chgData name="Kolakowski, Artur" userId="9c34c8cc-b1df-44f6-bea5-dcf7a54ee35f" providerId="ADAL" clId="{3840EB45-74CA-49F5-8548-3DE287019A31}" dt="2022-12-08T10:51:48.466" v="16523" actId="790"/>
          <ac:spMkLst>
            <pc:docMk/>
            <pc:sldMk cId="2351809989" sldId="486"/>
            <ac:spMk id="7148" creationId="{1C93A248-9D05-4174-B5BB-5363BA0F0688}"/>
          </ac:spMkLst>
        </pc:spChg>
        <pc:spChg chg="mod">
          <ac:chgData name="Kolakowski, Artur" userId="9c34c8cc-b1df-44f6-bea5-dcf7a54ee35f" providerId="ADAL" clId="{3840EB45-74CA-49F5-8548-3DE287019A31}" dt="2022-12-08T10:51:48.472" v="16524" actId="790"/>
          <ac:spMkLst>
            <pc:docMk/>
            <pc:sldMk cId="2351809989" sldId="486"/>
            <ac:spMk id="7149" creationId="{50353B36-AAEC-4844-BE04-7027E72DD7EF}"/>
          </ac:spMkLst>
        </pc:spChg>
        <pc:spChg chg="mod">
          <ac:chgData name="Kolakowski, Artur" userId="9c34c8cc-b1df-44f6-bea5-dcf7a54ee35f" providerId="ADAL" clId="{3840EB45-74CA-49F5-8548-3DE287019A31}" dt="2022-12-08T10:51:48.478" v="16525" actId="790"/>
          <ac:spMkLst>
            <pc:docMk/>
            <pc:sldMk cId="2351809989" sldId="486"/>
            <ac:spMk id="7150" creationId="{DA3EF74C-50A9-48C7-A1B2-80023B2CCBDE}"/>
          </ac:spMkLst>
        </pc:spChg>
        <pc:spChg chg="mod">
          <ac:chgData name="Kolakowski, Artur" userId="9c34c8cc-b1df-44f6-bea5-dcf7a54ee35f" providerId="ADAL" clId="{3840EB45-74CA-49F5-8548-3DE287019A31}" dt="2022-12-08T10:51:48.482" v="16526" actId="790"/>
          <ac:spMkLst>
            <pc:docMk/>
            <pc:sldMk cId="2351809989" sldId="486"/>
            <ac:spMk id="7151" creationId="{5FE24CB2-66C0-481C-A196-A15BA2C73AC0}"/>
          </ac:spMkLst>
        </pc:spChg>
        <pc:spChg chg="mod">
          <ac:chgData name="Kolakowski, Artur" userId="9c34c8cc-b1df-44f6-bea5-dcf7a54ee35f" providerId="ADAL" clId="{3840EB45-74CA-49F5-8548-3DE287019A31}" dt="2022-12-08T10:51:48.489" v="16527" actId="790"/>
          <ac:spMkLst>
            <pc:docMk/>
            <pc:sldMk cId="2351809989" sldId="486"/>
            <ac:spMk id="7152" creationId="{DC58DBFF-164C-41BE-9653-736A82994637}"/>
          </ac:spMkLst>
        </pc:spChg>
        <pc:spChg chg="mod">
          <ac:chgData name="Kolakowski, Artur" userId="9c34c8cc-b1df-44f6-bea5-dcf7a54ee35f" providerId="ADAL" clId="{3840EB45-74CA-49F5-8548-3DE287019A31}" dt="2022-12-08T10:51:48.494" v="16528" actId="790"/>
          <ac:spMkLst>
            <pc:docMk/>
            <pc:sldMk cId="2351809989" sldId="486"/>
            <ac:spMk id="7153" creationId="{BA049666-8F68-4318-9777-8C4E83578F9F}"/>
          </ac:spMkLst>
        </pc:spChg>
        <pc:spChg chg="mod">
          <ac:chgData name="Kolakowski, Artur" userId="9c34c8cc-b1df-44f6-bea5-dcf7a54ee35f" providerId="ADAL" clId="{3840EB45-74CA-49F5-8548-3DE287019A31}" dt="2022-12-08T10:51:48.499" v="16529" actId="790"/>
          <ac:spMkLst>
            <pc:docMk/>
            <pc:sldMk cId="2351809989" sldId="486"/>
            <ac:spMk id="7154" creationId="{CBACA522-8E8C-4DA8-A7E1-26931A629A9A}"/>
          </ac:spMkLst>
        </pc:spChg>
        <pc:spChg chg="mod">
          <ac:chgData name="Kolakowski, Artur" userId="9c34c8cc-b1df-44f6-bea5-dcf7a54ee35f" providerId="ADAL" clId="{3840EB45-74CA-49F5-8548-3DE287019A31}" dt="2022-12-08T10:51:48.504" v="16530" actId="790"/>
          <ac:spMkLst>
            <pc:docMk/>
            <pc:sldMk cId="2351809989" sldId="486"/>
            <ac:spMk id="7155" creationId="{B92009AC-7B75-406D-8AB9-EB8EE5AF20CA}"/>
          </ac:spMkLst>
        </pc:spChg>
        <pc:spChg chg="mod">
          <ac:chgData name="Kolakowski, Artur" userId="9c34c8cc-b1df-44f6-bea5-dcf7a54ee35f" providerId="ADAL" clId="{3840EB45-74CA-49F5-8548-3DE287019A31}" dt="2022-12-08T10:51:48.511" v="16531" actId="790"/>
          <ac:spMkLst>
            <pc:docMk/>
            <pc:sldMk cId="2351809989" sldId="486"/>
            <ac:spMk id="7156" creationId="{6D58589C-681C-4F5E-A83A-7E69ACB8BA96}"/>
          </ac:spMkLst>
        </pc:spChg>
        <pc:spChg chg="mod">
          <ac:chgData name="Kolakowski, Artur" userId="9c34c8cc-b1df-44f6-bea5-dcf7a54ee35f" providerId="ADAL" clId="{3840EB45-74CA-49F5-8548-3DE287019A31}" dt="2022-12-08T10:51:48.516" v="16532" actId="790"/>
          <ac:spMkLst>
            <pc:docMk/>
            <pc:sldMk cId="2351809989" sldId="486"/>
            <ac:spMk id="7157" creationId="{C638312C-5EC0-4F6E-8A8D-F180A254EA14}"/>
          </ac:spMkLst>
        </pc:spChg>
        <pc:spChg chg="mod">
          <ac:chgData name="Kolakowski, Artur" userId="9c34c8cc-b1df-44f6-bea5-dcf7a54ee35f" providerId="ADAL" clId="{3840EB45-74CA-49F5-8548-3DE287019A31}" dt="2022-12-08T10:51:48.523" v="16533" actId="790"/>
          <ac:spMkLst>
            <pc:docMk/>
            <pc:sldMk cId="2351809989" sldId="486"/>
            <ac:spMk id="7158" creationId="{FD7AA680-EF93-4BD7-ABA8-96A1CFB19697}"/>
          </ac:spMkLst>
        </pc:spChg>
        <pc:spChg chg="mod">
          <ac:chgData name="Kolakowski, Artur" userId="9c34c8cc-b1df-44f6-bea5-dcf7a54ee35f" providerId="ADAL" clId="{3840EB45-74CA-49F5-8548-3DE287019A31}" dt="2022-12-08T10:51:48.530" v="16534" actId="790"/>
          <ac:spMkLst>
            <pc:docMk/>
            <pc:sldMk cId="2351809989" sldId="486"/>
            <ac:spMk id="7159" creationId="{13BF2553-C020-42F3-A6BB-ACBAAB625719}"/>
          </ac:spMkLst>
        </pc:spChg>
        <pc:spChg chg="mod">
          <ac:chgData name="Kolakowski, Artur" userId="9c34c8cc-b1df-44f6-bea5-dcf7a54ee35f" providerId="ADAL" clId="{3840EB45-74CA-49F5-8548-3DE287019A31}" dt="2022-12-08T10:51:48.537" v="16535" actId="790"/>
          <ac:spMkLst>
            <pc:docMk/>
            <pc:sldMk cId="2351809989" sldId="486"/>
            <ac:spMk id="7160" creationId="{BD972226-3B9E-4BCB-9DDE-D37793629FA9}"/>
          </ac:spMkLst>
        </pc:spChg>
        <pc:spChg chg="mod">
          <ac:chgData name="Kolakowski, Artur" userId="9c34c8cc-b1df-44f6-bea5-dcf7a54ee35f" providerId="ADAL" clId="{3840EB45-74CA-49F5-8548-3DE287019A31}" dt="2022-12-08T10:51:48.544" v="16536" actId="790"/>
          <ac:spMkLst>
            <pc:docMk/>
            <pc:sldMk cId="2351809989" sldId="486"/>
            <ac:spMk id="7161" creationId="{B2CC58D6-CDB6-4E2E-8551-B9E90FC48B52}"/>
          </ac:spMkLst>
        </pc:spChg>
        <pc:spChg chg="mod">
          <ac:chgData name="Kolakowski, Artur" userId="9c34c8cc-b1df-44f6-bea5-dcf7a54ee35f" providerId="ADAL" clId="{3840EB45-74CA-49F5-8548-3DE287019A31}" dt="2022-12-08T10:51:48.550" v="16537" actId="790"/>
          <ac:spMkLst>
            <pc:docMk/>
            <pc:sldMk cId="2351809989" sldId="486"/>
            <ac:spMk id="7162" creationId="{5DCBC0FB-0EC2-4FF5-B1AF-FF3A7BC37914}"/>
          </ac:spMkLst>
        </pc:spChg>
        <pc:spChg chg="mod">
          <ac:chgData name="Kolakowski, Artur" userId="9c34c8cc-b1df-44f6-bea5-dcf7a54ee35f" providerId="ADAL" clId="{3840EB45-74CA-49F5-8548-3DE287019A31}" dt="2022-12-08T10:51:48.560" v="16538" actId="790"/>
          <ac:spMkLst>
            <pc:docMk/>
            <pc:sldMk cId="2351809989" sldId="486"/>
            <ac:spMk id="7163" creationId="{086DBF50-2D16-4AFD-8479-DB3054D17103}"/>
          </ac:spMkLst>
        </pc:spChg>
        <pc:spChg chg="mod">
          <ac:chgData name="Kolakowski, Artur" userId="9c34c8cc-b1df-44f6-bea5-dcf7a54ee35f" providerId="ADAL" clId="{3840EB45-74CA-49F5-8548-3DE287019A31}" dt="2022-12-08T10:51:48.565" v="16539" actId="790"/>
          <ac:spMkLst>
            <pc:docMk/>
            <pc:sldMk cId="2351809989" sldId="486"/>
            <ac:spMk id="7164" creationId="{7F9CEFA3-5DEA-48F0-A1C0-341E93A4139A}"/>
          </ac:spMkLst>
        </pc:spChg>
        <pc:spChg chg="mod">
          <ac:chgData name="Kolakowski, Artur" userId="9c34c8cc-b1df-44f6-bea5-dcf7a54ee35f" providerId="ADAL" clId="{3840EB45-74CA-49F5-8548-3DE287019A31}" dt="2022-12-08T10:51:48.571" v="16540" actId="790"/>
          <ac:spMkLst>
            <pc:docMk/>
            <pc:sldMk cId="2351809989" sldId="486"/>
            <ac:spMk id="7165" creationId="{7BC9B9BA-2627-42CE-AC9F-803ED5E1D524}"/>
          </ac:spMkLst>
        </pc:spChg>
        <pc:spChg chg="mod">
          <ac:chgData name="Kolakowski, Artur" userId="9c34c8cc-b1df-44f6-bea5-dcf7a54ee35f" providerId="ADAL" clId="{3840EB45-74CA-49F5-8548-3DE287019A31}" dt="2022-12-08T10:51:48.576" v="16541" actId="790"/>
          <ac:spMkLst>
            <pc:docMk/>
            <pc:sldMk cId="2351809989" sldId="486"/>
            <ac:spMk id="7166" creationId="{A9F97EE2-A739-4F4D-91E5-3C0F0F54CF40}"/>
          </ac:spMkLst>
        </pc:spChg>
        <pc:spChg chg="mod">
          <ac:chgData name="Kolakowski, Artur" userId="9c34c8cc-b1df-44f6-bea5-dcf7a54ee35f" providerId="ADAL" clId="{3840EB45-74CA-49F5-8548-3DE287019A31}" dt="2022-12-08T10:51:48.581" v="16542" actId="790"/>
          <ac:spMkLst>
            <pc:docMk/>
            <pc:sldMk cId="2351809989" sldId="486"/>
            <ac:spMk id="7167" creationId="{73EC0D65-CAD9-4E9E-A154-BE7F40D80B48}"/>
          </ac:spMkLst>
        </pc:spChg>
        <pc:spChg chg="mod">
          <ac:chgData name="Kolakowski, Artur" userId="9c34c8cc-b1df-44f6-bea5-dcf7a54ee35f" providerId="ADAL" clId="{3840EB45-74CA-49F5-8548-3DE287019A31}" dt="2022-12-08T10:51:48.587" v="16543" actId="790"/>
          <ac:spMkLst>
            <pc:docMk/>
            <pc:sldMk cId="2351809989" sldId="486"/>
            <ac:spMk id="7168" creationId="{D12D96A9-A50B-4566-B9BF-260525278DE4}"/>
          </ac:spMkLst>
        </pc:spChg>
        <pc:spChg chg="mod">
          <ac:chgData name="Kolakowski, Artur" userId="9c34c8cc-b1df-44f6-bea5-dcf7a54ee35f" providerId="ADAL" clId="{3840EB45-74CA-49F5-8548-3DE287019A31}" dt="2022-12-08T10:51:48.593" v="16544" actId="790"/>
          <ac:spMkLst>
            <pc:docMk/>
            <pc:sldMk cId="2351809989" sldId="486"/>
            <ac:spMk id="7169" creationId="{79520433-7725-4BF5-8B91-B12844B7D4C5}"/>
          </ac:spMkLst>
        </pc:spChg>
        <pc:spChg chg="mod">
          <ac:chgData name="Kolakowski, Artur" userId="9c34c8cc-b1df-44f6-bea5-dcf7a54ee35f" providerId="ADAL" clId="{3840EB45-74CA-49F5-8548-3DE287019A31}" dt="2022-12-08T10:51:48.597" v="16545" actId="790"/>
          <ac:spMkLst>
            <pc:docMk/>
            <pc:sldMk cId="2351809989" sldId="486"/>
            <ac:spMk id="7170" creationId="{E8FEC74E-8122-497A-9D5C-2127BAC66044}"/>
          </ac:spMkLst>
        </pc:spChg>
        <pc:spChg chg="mod">
          <ac:chgData name="Kolakowski, Artur" userId="9c34c8cc-b1df-44f6-bea5-dcf7a54ee35f" providerId="ADAL" clId="{3840EB45-74CA-49F5-8548-3DE287019A31}" dt="2022-12-08T10:51:48.604" v="16546" actId="790"/>
          <ac:spMkLst>
            <pc:docMk/>
            <pc:sldMk cId="2351809989" sldId="486"/>
            <ac:spMk id="7171" creationId="{18315D84-C269-446E-9422-D7B498D2F7B7}"/>
          </ac:spMkLst>
        </pc:spChg>
        <pc:spChg chg="mod">
          <ac:chgData name="Kolakowski, Artur" userId="9c34c8cc-b1df-44f6-bea5-dcf7a54ee35f" providerId="ADAL" clId="{3840EB45-74CA-49F5-8548-3DE287019A31}" dt="2022-12-08T10:51:48.609" v="16547" actId="790"/>
          <ac:spMkLst>
            <pc:docMk/>
            <pc:sldMk cId="2351809989" sldId="486"/>
            <ac:spMk id="7172" creationId="{349CEC21-F248-43FE-8251-D38C781BB758}"/>
          </ac:spMkLst>
        </pc:spChg>
        <pc:spChg chg="mod">
          <ac:chgData name="Kolakowski, Artur" userId="9c34c8cc-b1df-44f6-bea5-dcf7a54ee35f" providerId="ADAL" clId="{3840EB45-74CA-49F5-8548-3DE287019A31}" dt="2022-12-08T10:51:48.613" v="16548" actId="790"/>
          <ac:spMkLst>
            <pc:docMk/>
            <pc:sldMk cId="2351809989" sldId="486"/>
            <ac:spMk id="7173" creationId="{A38DAEF0-1B94-49EB-B64E-37BCB68A6C6E}"/>
          </ac:spMkLst>
        </pc:spChg>
        <pc:spChg chg="mod">
          <ac:chgData name="Kolakowski, Artur" userId="9c34c8cc-b1df-44f6-bea5-dcf7a54ee35f" providerId="ADAL" clId="{3840EB45-74CA-49F5-8548-3DE287019A31}" dt="2022-12-08T10:51:48.619" v="16549" actId="790"/>
          <ac:spMkLst>
            <pc:docMk/>
            <pc:sldMk cId="2351809989" sldId="486"/>
            <ac:spMk id="7174" creationId="{D11ECF32-FB1C-469A-9037-4E65C58DE548}"/>
          </ac:spMkLst>
        </pc:spChg>
        <pc:spChg chg="mod">
          <ac:chgData name="Kolakowski, Artur" userId="9c34c8cc-b1df-44f6-bea5-dcf7a54ee35f" providerId="ADAL" clId="{3840EB45-74CA-49F5-8548-3DE287019A31}" dt="2022-12-08T10:51:48.624" v="16550" actId="790"/>
          <ac:spMkLst>
            <pc:docMk/>
            <pc:sldMk cId="2351809989" sldId="486"/>
            <ac:spMk id="7175" creationId="{2D9DA7CD-2361-458F-9B54-2D840FA55BFC}"/>
          </ac:spMkLst>
        </pc:spChg>
        <pc:spChg chg="mod">
          <ac:chgData name="Kolakowski, Artur" userId="9c34c8cc-b1df-44f6-bea5-dcf7a54ee35f" providerId="ADAL" clId="{3840EB45-74CA-49F5-8548-3DE287019A31}" dt="2022-12-08T10:51:48.630" v="16551" actId="790"/>
          <ac:spMkLst>
            <pc:docMk/>
            <pc:sldMk cId="2351809989" sldId="486"/>
            <ac:spMk id="7176" creationId="{64355BA8-418F-41B4-A79B-6CDEFF21AD6F}"/>
          </ac:spMkLst>
        </pc:spChg>
        <pc:spChg chg="mod">
          <ac:chgData name="Kolakowski, Artur" userId="9c34c8cc-b1df-44f6-bea5-dcf7a54ee35f" providerId="ADAL" clId="{3840EB45-74CA-49F5-8548-3DE287019A31}" dt="2022-12-08T10:51:48.636" v="16552" actId="790"/>
          <ac:spMkLst>
            <pc:docMk/>
            <pc:sldMk cId="2351809989" sldId="486"/>
            <ac:spMk id="7177" creationId="{423ABDF0-68D4-42EE-AAC4-8D7646B4257C}"/>
          </ac:spMkLst>
        </pc:spChg>
        <pc:spChg chg="mod">
          <ac:chgData name="Kolakowski, Artur" userId="9c34c8cc-b1df-44f6-bea5-dcf7a54ee35f" providerId="ADAL" clId="{3840EB45-74CA-49F5-8548-3DE287019A31}" dt="2022-12-08T10:51:48.640" v="16553" actId="790"/>
          <ac:spMkLst>
            <pc:docMk/>
            <pc:sldMk cId="2351809989" sldId="486"/>
            <ac:spMk id="7178" creationId="{93EB4825-1996-45F1-99EE-45B9DB0513C7}"/>
          </ac:spMkLst>
        </pc:spChg>
        <pc:spChg chg="mod">
          <ac:chgData name="Kolakowski, Artur" userId="9c34c8cc-b1df-44f6-bea5-dcf7a54ee35f" providerId="ADAL" clId="{3840EB45-74CA-49F5-8548-3DE287019A31}" dt="2022-12-08T10:51:48.645" v="16554" actId="790"/>
          <ac:spMkLst>
            <pc:docMk/>
            <pc:sldMk cId="2351809989" sldId="486"/>
            <ac:spMk id="7179" creationId="{F9F71D4F-2607-4976-8231-A6652D592918}"/>
          </ac:spMkLst>
        </pc:spChg>
        <pc:spChg chg="mod">
          <ac:chgData name="Kolakowski, Artur" userId="9c34c8cc-b1df-44f6-bea5-dcf7a54ee35f" providerId="ADAL" clId="{3840EB45-74CA-49F5-8548-3DE287019A31}" dt="2022-12-08T10:51:48.650" v="16555" actId="790"/>
          <ac:spMkLst>
            <pc:docMk/>
            <pc:sldMk cId="2351809989" sldId="486"/>
            <ac:spMk id="7180" creationId="{14825855-5B7E-482B-B71B-440284ED92A2}"/>
          </ac:spMkLst>
        </pc:spChg>
        <pc:spChg chg="mod">
          <ac:chgData name="Kolakowski, Artur" userId="9c34c8cc-b1df-44f6-bea5-dcf7a54ee35f" providerId="ADAL" clId="{3840EB45-74CA-49F5-8548-3DE287019A31}" dt="2022-12-08T10:51:48.657" v="16556" actId="790"/>
          <ac:spMkLst>
            <pc:docMk/>
            <pc:sldMk cId="2351809989" sldId="486"/>
            <ac:spMk id="7181" creationId="{96EFD715-AC6B-48FF-A448-8AE9F6C93FAD}"/>
          </ac:spMkLst>
        </pc:spChg>
        <pc:spChg chg="mod">
          <ac:chgData name="Kolakowski, Artur" userId="9c34c8cc-b1df-44f6-bea5-dcf7a54ee35f" providerId="ADAL" clId="{3840EB45-74CA-49F5-8548-3DE287019A31}" dt="2022-12-08T10:51:48.662" v="16557" actId="790"/>
          <ac:spMkLst>
            <pc:docMk/>
            <pc:sldMk cId="2351809989" sldId="486"/>
            <ac:spMk id="7182" creationId="{B997B967-E2D1-4E47-B824-9CD155A2287C}"/>
          </ac:spMkLst>
        </pc:spChg>
        <pc:spChg chg="mod">
          <ac:chgData name="Kolakowski, Artur" userId="9c34c8cc-b1df-44f6-bea5-dcf7a54ee35f" providerId="ADAL" clId="{3840EB45-74CA-49F5-8548-3DE287019A31}" dt="2022-12-08T10:51:48.669" v="16558" actId="790"/>
          <ac:spMkLst>
            <pc:docMk/>
            <pc:sldMk cId="2351809989" sldId="486"/>
            <ac:spMk id="7183" creationId="{1D28F8D1-28AD-44ED-8E55-39A99F316850}"/>
          </ac:spMkLst>
        </pc:spChg>
        <pc:spChg chg="mod">
          <ac:chgData name="Kolakowski, Artur" userId="9c34c8cc-b1df-44f6-bea5-dcf7a54ee35f" providerId="ADAL" clId="{3840EB45-74CA-49F5-8548-3DE287019A31}" dt="2022-12-08T10:51:48.675" v="16559" actId="790"/>
          <ac:spMkLst>
            <pc:docMk/>
            <pc:sldMk cId="2351809989" sldId="486"/>
            <ac:spMk id="7184" creationId="{1F0E2645-FB24-4129-8968-80FFC6381236}"/>
          </ac:spMkLst>
        </pc:spChg>
        <pc:spChg chg="mod">
          <ac:chgData name="Kolakowski, Artur" userId="9c34c8cc-b1df-44f6-bea5-dcf7a54ee35f" providerId="ADAL" clId="{3840EB45-74CA-49F5-8548-3DE287019A31}" dt="2022-12-08T10:51:48.679" v="16560" actId="790"/>
          <ac:spMkLst>
            <pc:docMk/>
            <pc:sldMk cId="2351809989" sldId="486"/>
            <ac:spMk id="7185" creationId="{9509B7A6-24B5-449E-8969-3CB286CE441B}"/>
          </ac:spMkLst>
        </pc:spChg>
        <pc:spChg chg="mod">
          <ac:chgData name="Kolakowski, Artur" userId="9c34c8cc-b1df-44f6-bea5-dcf7a54ee35f" providerId="ADAL" clId="{3840EB45-74CA-49F5-8548-3DE287019A31}" dt="2022-12-08T10:51:48.685" v="16561" actId="790"/>
          <ac:spMkLst>
            <pc:docMk/>
            <pc:sldMk cId="2351809989" sldId="486"/>
            <ac:spMk id="7186" creationId="{A117BD54-9DED-479E-8A39-8D10862B11B8}"/>
          </ac:spMkLst>
        </pc:spChg>
        <pc:spChg chg="mod">
          <ac:chgData name="Kolakowski, Artur" userId="9c34c8cc-b1df-44f6-bea5-dcf7a54ee35f" providerId="ADAL" clId="{3840EB45-74CA-49F5-8548-3DE287019A31}" dt="2022-12-08T10:51:48.691" v="16562" actId="790"/>
          <ac:spMkLst>
            <pc:docMk/>
            <pc:sldMk cId="2351809989" sldId="486"/>
            <ac:spMk id="7187" creationId="{2B67E9BD-B345-4086-AF66-6B121C07DAFE}"/>
          </ac:spMkLst>
        </pc:spChg>
        <pc:spChg chg="mod">
          <ac:chgData name="Kolakowski, Artur" userId="9c34c8cc-b1df-44f6-bea5-dcf7a54ee35f" providerId="ADAL" clId="{3840EB45-74CA-49F5-8548-3DE287019A31}" dt="2022-12-08T10:51:48.695" v="16563" actId="790"/>
          <ac:spMkLst>
            <pc:docMk/>
            <pc:sldMk cId="2351809989" sldId="486"/>
            <ac:spMk id="7188" creationId="{2D204F4B-E480-46F3-BF5F-E476F7EBF7F8}"/>
          </ac:spMkLst>
        </pc:spChg>
        <pc:spChg chg="mod">
          <ac:chgData name="Kolakowski, Artur" userId="9c34c8cc-b1df-44f6-bea5-dcf7a54ee35f" providerId="ADAL" clId="{3840EB45-74CA-49F5-8548-3DE287019A31}" dt="2022-12-08T10:51:48.701" v="16564" actId="790"/>
          <ac:spMkLst>
            <pc:docMk/>
            <pc:sldMk cId="2351809989" sldId="486"/>
            <ac:spMk id="7189" creationId="{512B563B-4234-4025-98B6-44A4B58C25D8}"/>
          </ac:spMkLst>
        </pc:spChg>
        <pc:spChg chg="mod">
          <ac:chgData name="Kolakowski, Artur" userId="9c34c8cc-b1df-44f6-bea5-dcf7a54ee35f" providerId="ADAL" clId="{3840EB45-74CA-49F5-8548-3DE287019A31}" dt="2022-12-08T10:51:48.706" v="16565" actId="790"/>
          <ac:spMkLst>
            <pc:docMk/>
            <pc:sldMk cId="2351809989" sldId="486"/>
            <ac:spMk id="7190" creationId="{912C833E-08EA-4641-870B-DD8B50D58684}"/>
          </ac:spMkLst>
        </pc:spChg>
        <pc:spChg chg="mod">
          <ac:chgData name="Kolakowski, Artur" userId="9c34c8cc-b1df-44f6-bea5-dcf7a54ee35f" providerId="ADAL" clId="{3840EB45-74CA-49F5-8548-3DE287019A31}" dt="2022-12-08T10:51:48.711" v="16566" actId="790"/>
          <ac:spMkLst>
            <pc:docMk/>
            <pc:sldMk cId="2351809989" sldId="486"/>
            <ac:spMk id="7191" creationId="{6052EAD5-CA7C-46F4-A8B0-B27756A76ABE}"/>
          </ac:spMkLst>
        </pc:spChg>
        <pc:spChg chg="mod">
          <ac:chgData name="Kolakowski, Artur" userId="9c34c8cc-b1df-44f6-bea5-dcf7a54ee35f" providerId="ADAL" clId="{3840EB45-74CA-49F5-8548-3DE287019A31}" dt="2022-12-08T10:51:48.717" v="16567" actId="790"/>
          <ac:spMkLst>
            <pc:docMk/>
            <pc:sldMk cId="2351809989" sldId="486"/>
            <ac:spMk id="7192" creationId="{E2604876-0C5C-4789-9B1D-893B28B74451}"/>
          </ac:spMkLst>
        </pc:spChg>
        <pc:spChg chg="mod">
          <ac:chgData name="Kolakowski, Artur" userId="9c34c8cc-b1df-44f6-bea5-dcf7a54ee35f" providerId="ADAL" clId="{3840EB45-74CA-49F5-8548-3DE287019A31}" dt="2022-12-08T10:51:48.722" v="16568" actId="790"/>
          <ac:spMkLst>
            <pc:docMk/>
            <pc:sldMk cId="2351809989" sldId="486"/>
            <ac:spMk id="7193" creationId="{144F1504-C8C8-41CE-8B32-69A52A424115}"/>
          </ac:spMkLst>
        </pc:spChg>
        <pc:spChg chg="mod">
          <ac:chgData name="Kolakowski, Artur" userId="9c34c8cc-b1df-44f6-bea5-dcf7a54ee35f" providerId="ADAL" clId="{3840EB45-74CA-49F5-8548-3DE287019A31}" dt="2022-12-08T10:51:48.726" v="16569" actId="790"/>
          <ac:spMkLst>
            <pc:docMk/>
            <pc:sldMk cId="2351809989" sldId="486"/>
            <ac:spMk id="7194" creationId="{3CC50F4A-BC3E-4E19-A94D-F058D4DCD6D7}"/>
          </ac:spMkLst>
        </pc:spChg>
        <pc:spChg chg="mod">
          <ac:chgData name="Kolakowski, Artur" userId="9c34c8cc-b1df-44f6-bea5-dcf7a54ee35f" providerId="ADAL" clId="{3840EB45-74CA-49F5-8548-3DE287019A31}" dt="2022-12-08T10:51:48.732" v="16570" actId="790"/>
          <ac:spMkLst>
            <pc:docMk/>
            <pc:sldMk cId="2351809989" sldId="486"/>
            <ac:spMk id="7195" creationId="{343EF00D-455C-414B-9F79-9211EE23AF97}"/>
          </ac:spMkLst>
        </pc:spChg>
        <pc:spChg chg="mod">
          <ac:chgData name="Kolakowski, Artur" userId="9c34c8cc-b1df-44f6-bea5-dcf7a54ee35f" providerId="ADAL" clId="{3840EB45-74CA-49F5-8548-3DE287019A31}" dt="2022-12-08T10:51:48.736" v="16571" actId="790"/>
          <ac:spMkLst>
            <pc:docMk/>
            <pc:sldMk cId="2351809989" sldId="486"/>
            <ac:spMk id="7196" creationId="{92BAEBEC-673C-49DC-82DA-63CD6557E5E6}"/>
          </ac:spMkLst>
        </pc:spChg>
        <pc:spChg chg="mod">
          <ac:chgData name="Kolakowski, Artur" userId="9c34c8cc-b1df-44f6-bea5-dcf7a54ee35f" providerId="ADAL" clId="{3840EB45-74CA-49F5-8548-3DE287019A31}" dt="2022-12-08T10:51:48.741" v="16572" actId="790"/>
          <ac:spMkLst>
            <pc:docMk/>
            <pc:sldMk cId="2351809989" sldId="486"/>
            <ac:spMk id="7197" creationId="{473816CD-6873-41B9-AB6E-15B8BA579A90}"/>
          </ac:spMkLst>
        </pc:spChg>
        <pc:spChg chg="mod">
          <ac:chgData name="Kolakowski, Artur" userId="9c34c8cc-b1df-44f6-bea5-dcf7a54ee35f" providerId="ADAL" clId="{3840EB45-74CA-49F5-8548-3DE287019A31}" dt="2022-12-08T10:51:48.746" v="16573" actId="790"/>
          <ac:spMkLst>
            <pc:docMk/>
            <pc:sldMk cId="2351809989" sldId="486"/>
            <ac:spMk id="7198" creationId="{03464431-F751-4418-9741-651471FDB2D0}"/>
          </ac:spMkLst>
        </pc:spChg>
        <pc:spChg chg="mod">
          <ac:chgData name="Kolakowski, Artur" userId="9c34c8cc-b1df-44f6-bea5-dcf7a54ee35f" providerId="ADAL" clId="{3840EB45-74CA-49F5-8548-3DE287019A31}" dt="2022-12-08T10:51:48.752" v="16574" actId="790"/>
          <ac:spMkLst>
            <pc:docMk/>
            <pc:sldMk cId="2351809989" sldId="486"/>
            <ac:spMk id="7199" creationId="{331E271B-95E1-4097-A774-BBCC1F41B2C0}"/>
          </ac:spMkLst>
        </pc:spChg>
        <pc:spChg chg="mod">
          <ac:chgData name="Kolakowski, Artur" userId="9c34c8cc-b1df-44f6-bea5-dcf7a54ee35f" providerId="ADAL" clId="{3840EB45-74CA-49F5-8548-3DE287019A31}" dt="2022-12-08T10:51:48.758" v="16575" actId="790"/>
          <ac:spMkLst>
            <pc:docMk/>
            <pc:sldMk cId="2351809989" sldId="486"/>
            <ac:spMk id="7200" creationId="{6CF7BAB0-82F4-4785-B084-BE58B76C1E48}"/>
          </ac:spMkLst>
        </pc:spChg>
        <pc:spChg chg="mod">
          <ac:chgData name="Kolakowski, Artur" userId="9c34c8cc-b1df-44f6-bea5-dcf7a54ee35f" providerId="ADAL" clId="{3840EB45-74CA-49F5-8548-3DE287019A31}" dt="2022-12-08T10:51:48.762" v="16576" actId="790"/>
          <ac:spMkLst>
            <pc:docMk/>
            <pc:sldMk cId="2351809989" sldId="486"/>
            <ac:spMk id="7201" creationId="{2A2095CA-BDE5-4C9A-AA07-66F2006989D1}"/>
          </ac:spMkLst>
        </pc:spChg>
        <pc:spChg chg="mod">
          <ac:chgData name="Kolakowski, Artur" userId="9c34c8cc-b1df-44f6-bea5-dcf7a54ee35f" providerId="ADAL" clId="{3840EB45-74CA-49F5-8548-3DE287019A31}" dt="2022-12-08T10:51:48.767" v="16577" actId="790"/>
          <ac:spMkLst>
            <pc:docMk/>
            <pc:sldMk cId="2351809989" sldId="486"/>
            <ac:spMk id="7202" creationId="{6C7E40B2-7037-44F4-B716-5A83A6B388DE}"/>
          </ac:spMkLst>
        </pc:spChg>
        <pc:spChg chg="mod">
          <ac:chgData name="Kolakowski, Artur" userId="9c34c8cc-b1df-44f6-bea5-dcf7a54ee35f" providerId="ADAL" clId="{3840EB45-74CA-49F5-8548-3DE287019A31}" dt="2022-12-08T10:51:48.772" v="16578" actId="790"/>
          <ac:spMkLst>
            <pc:docMk/>
            <pc:sldMk cId="2351809989" sldId="486"/>
            <ac:spMk id="7203" creationId="{522FDABA-8D3C-4C96-A791-DE5F807C93B7}"/>
          </ac:spMkLst>
        </pc:spChg>
        <pc:spChg chg="mod">
          <ac:chgData name="Kolakowski, Artur" userId="9c34c8cc-b1df-44f6-bea5-dcf7a54ee35f" providerId="ADAL" clId="{3840EB45-74CA-49F5-8548-3DE287019A31}" dt="2022-12-08T10:51:48.777" v="16579" actId="790"/>
          <ac:spMkLst>
            <pc:docMk/>
            <pc:sldMk cId="2351809989" sldId="486"/>
            <ac:spMk id="7204" creationId="{10DBEC12-D7F4-4E51-82D9-0C69CE516E55}"/>
          </ac:spMkLst>
        </pc:spChg>
        <pc:spChg chg="mod">
          <ac:chgData name="Kolakowski, Artur" userId="9c34c8cc-b1df-44f6-bea5-dcf7a54ee35f" providerId="ADAL" clId="{3840EB45-74CA-49F5-8548-3DE287019A31}" dt="2022-12-08T10:51:48.781" v="16580" actId="790"/>
          <ac:spMkLst>
            <pc:docMk/>
            <pc:sldMk cId="2351809989" sldId="486"/>
            <ac:spMk id="7205" creationId="{492B8ECF-3BCB-4D43-BEFC-0FC8891090B2}"/>
          </ac:spMkLst>
        </pc:spChg>
        <pc:spChg chg="mod">
          <ac:chgData name="Kolakowski, Artur" userId="9c34c8cc-b1df-44f6-bea5-dcf7a54ee35f" providerId="ADAL" clId="{3840EB45-74CA-49F5-8548-3DE287019A31}" dt="2022-12-08T10:51:48.787" v="16581" actId="790"/>
          <ac:spMkLst>
            <pc:docMk/>
            <pc:sldMk cId="2351809989" sldId="486"/>
            <ac:spMk id="7206" creationId="{EDB086CB-BAAE-4B75-AE73-B545FD2AB560}"/>
          </ac:spMkLst>
        </pc:spChg>
        <pc:spChg chg="mod">
          <ac:chgData name="Kolakowski, Artur" userId="9c34c8cc-b1df-44f6-bea5-dcf7a54ee35f" providerId="ADAL" clId="{3840EB45-74CA-49F5-8548-3DE287019A31}" dt="2022-12-08T10:51:48.792" v="16582" actId="790"/>
          <ac:spMkLst>
            <pc:docMk/>
            <pc:sldMk cId="2351809989" sldId="486"/>
            <ac:spMk id="7207" creationId="{0F64C335-FB45-4368-82BA-86DDE99630D3}"/>
          </ac:spMkLst>
        </pc:spChg>
        <pc:spChg chg="mod">
          <ac:chgData name="Kolakowski, Artur" userId="9c34c8cc-b1df-44f6-bea5-dcf7a54ee35f" providerId="ADAL" clId="{3840EB45-74CA-49F5-8548-3DE287019A31}" dt="2022-12-08T10:51:48.798" v="16583" actId="790"/>
          <ac:spMkLst>
            <pc:docMk/>
            <pc:sldMk cId="2351809989" sldId="486"/>
            <ac:spMk id="7208" creationId="{9B7AEBE3-2F47-4B91-9307-376C6B47666F}"/>
          </ac:spMkLst>
        </pc:spChg>
        <pc:spChg chg="mod">
          <ac:chgData name="Kolakowski, Artur" userId="9c34c8cc-b1df-44f6-bea5-dcf7a54ee35f" providerId="ADAL" clId="{3840EB45-74CA-49F5-8548-3DE287019A31}" dt="2022-12-08T10:51:48.802" v="16584" actId="790"/>
          <ac:spMkLst>
            <pc:docMk/>
            <pc:sldMk cId="2351809989" sldId="486"/>
            <ac:spMk id="7209" creationId="{CC81312F-C832-49EE-891F-F077C78C7D1E}"/>
          </ac:spMkLst>
        </pc:spChg>
        <pc:spChg chg="mod">
          <ac:chgData name="Kolakowski, Artur" userId="9c34c8cc-b1df-44f6-bea5-dcf7a54ee35f" providerId="ADAL" clId="{3840EB45-74CA-49F5-8548-3DE287019A31}" dt="2022-12-08T10:51:48.807" v="16585" actId="790"/>
          <ac:spMkLst>
            <pc:docMk/>
            <pc:sldMk cId="2351809989" sldId="486"/>
            <ac:spMk id="7210" creationId="{B98B5241-C948-469D-9149-82B301E80864}"/>
          </ac:spMkLst>
        </pc:spChg>
        <pc:spChg chg="mod">
          <ac:chgData name="Kolakowski, Artur" userId="9c34c8cc-b1df-44f6-bea5-dcf7a54ee35f" providerId="ADAL" clId="{3840EB45-74CA-49F5-8548-3DE287019A31}" dt="2022-12-08T10:51:48.812" v="16586" actId="790"/>
          <ac:spMkLst>
            <pc:docMk/>
            <pc:sldMk cId="2351809989" sldId="486"/>
            <ac:spMk id="7211" creationId="{CDE2CD84-50D0-4386-877F-33A409C2B9BC}"/>
          </ac:spMkLst>
        </pc:spChg>
        <pc:spChg chg="mod">
          <ac:chgData name="Kolakowski, Artur" userId="9c34c8cc-b1df-44f6-bea5-dcf7a54ee35f" providerId="ADAL" clId="{3840EB45-74CA-49F5-8548-3DE287019A31}" dt="2022-12-08T10:51:48.816" v="16587" actId="790"/>
          <ac:spMkLst>
            <pc:docMk/>
            <pc:sldMk cId="2351809989" sldId="486"/>
            <ac:spMk id="7212" creationId="{67127167-E201-4DCA-A035-7F5D28C326A4}"/>
          </ac:spMkLst>
        </pc:spChg>
        <pc:spChg chg="mod">
          <ac:chgData name="Kolakowski, Artur" userId="9c34c8cc-b1df-44f6-bea5-dcf7a54ee35f" providerId="ADAL" clId="{3840EB45-74CA-49F5-8548-3DE287019A31}" dt="2022-12-08T10:51:48.822" v="16588" actId="790"/>
          <ac:spMkLst>
            <pc:docMk/>
            <pc:sldMk cId="2351809989" sldId="486"/>
            <ac:spMk id="7213" creationId="{D03E8563-590D-4B78-880E-FB0E02250A62}"/>
          </ac:spMkLst>
        </pc:spChg>
        <pc:spChg chg="mod">
          <ac:chgData name="Kolakowski, Artur" userId="9c34c8cc-b1df-44f6-bea5-dcf7a54ee35f" providerId="ADAL" clId="{3840EB45-74CA-49F5-8548-3DE287019A31}" dt="2022-12-08T10:51:48.827" v="16589" actId="790"/>
          <ac:spMkLst>
            <pc:docMk/>
            <pc:sldMk cId="2351809989" sldId="486"/>
            <ac:spMk id="7214" creationId="{FFB76206-0836-47B1-B4FD-B1AF9F0F8E24}"/>
          </ac:spMkLst>
        </pc:spChg>
        <pc:spChg chg="mod">
          <ac:chgData name="Kolakowski, Artur" userId="9c34c8cc-b1df-44f6-bea5-dcf7a54ee35f" providerId="ADAL" clId="{3840EB45-74CA-49F5-8548-3DE287019A31}" dt="2022-12-08T10:51:48.832" v="16590" actId="790"/>
          <ac:spMkLst>
            <pc:docMk/>
            <pc:sldMk cId="2351809989" sldId="486"/>
            <ac:spMk id="7215" creationId="{55A6B358-4A14-4CA6-B5BC-CDAE6EF94685}"/>
          </ac:spMkLst>
        </pc:spChg>
        <pc:spChg chg="mod">
          <ac:chgData name="Kolakowski, Artur" userId="9c34c8cc-b1df-44f6-bea5-dcf7a54ee35f" providerId="ADAL" clId="{3840EB45-74CA-49F5-8548-3DE287019A31}" dt="2022-12-08T10:51:48.838" v="16591" actId="790"/>
          <ac:spMkLst>
            <pc:docMk/>
            <pc:sldMk cId="2351809989" sldId="486"/>
            <ac:spMk id="7216" creationId="{8E08F97D-52C4-4E62-BB4F-37660D9FC2A6}"/>
          </ac:spMkLst>
        </pc:spChg>
        <pc:spChg chg="mod">
          <ac:chgData name="Kolakowski, Artur" userId="9c34c8cc-b1df-44f6-bea5-dcf7a54ee35f" providerId="ADAL" clId="{3840EB45-74CA-49F5-8548-3DE287019A31}" dt="2022-12-08T10:51:48.843" v="16592" actId="790"/>
          <ac:spMkLst>
            <pc:docMk/>
            <pc:sldMk cId="2351809989" sldId="486"/>
            <ac:spMk id="7217" creationId="{F470C992-1F59-4A00-8D69-167ADFE3CBA7}"/>
          </ac:spMkLst>
        </pc:spChg>
        <pc:spChg chg="mod">
          <ac:chgData name="Kolakowski, Artur" userId="9c34c8cc-b1df-44f6-bea5-dcf7a54ee35f" providerId="ADAL" clId="{3840EB45-74CA-49F5-8548-3DE287019A31}" dt="2022-12-08T10:51:48.847" v="16593" actId="790"/>
          <ac:spMkLst>
            <pc:docMk/>
            <pc:sldMk cId="2351809989" sldId="486"/>
            <ac:spMk id="7218" creationId="{17CC86EB-FE06-4C80-9B6A-AA02A0489294}"/>
          </ac:spMkLst>
        </pc:spChg>
        <pc:spChg chg="mod">
          <ac:chgData name="Kolakowski, Artur" userId="9c34c8cc-b1df-44f6-bea5-dcf7a54ee35f" providerId="ADAL" clId="{3840EB45-74CA-49F5-8548-3DE287019A31}" dt="2022-12-08T10:51:48.852" v="16594" actId="790"/>
          <ac:spMkLst>
            <pc:docMk/>
            <pc:sldMk cId="2351809989" sldId="486"/>
            <ac:spMk id="7219" creationId="{50A90133-D4CF-41A8-BE80-A8F17F0DE240}"/>
          </ac:spMkLst>
        </pc:spChg>
        <pc:spChg chg="mod">
          <ac:chgData name="Kolakowski, Artur" userId="9c34c8cc-b1df-44f6-bea5-dcf7a54ee35f" providerId="ADAL" clId="{3840EB45-74CA-49F5-8548-3DE287019A31}" dt="2022-12-08T10:51:48.858" v="16595" actId="790"/>
          <ac:spMkLst>
            <pc:docMk/>
            <pc:sldMk cId="2351809989" sldId="486"/>
            <ac:spMk id="7220" creationId="{9F12A02E-335F-409D-A357-4C13AF3CA675}"/>
          </ac:spMkLst>
        </pc:spChg>
        <pc:spChg chg="mod">
          <ac:chgData name="Kolakowski, Artur" userId="9c34c8cc-b1df-44f6-bea5-dcf7a54ee35f" providerId="ADAL" clId="{3840EB45-74CA-49F5-8548-3DE287019A31}" dt="2022-12-08T10:51:48.863" v="16596" actId="790"/>
          <ac:spMkLst>
            <pc:docMk/>
            <pc:sldMk cId="2351809989" sldId="486"/>
            <ac:spMk id="7221" creationId="{D59D5BBB-F8F6-4605-B9FE-F3B97B694700}"/>
          </ac:spMkLst>
        </pc:spChg>
        <pc:spChg chg="mod">
          <ac:chgData name="Kolakowski, Artur" userId="9c34c8cc-b1df-44f6-bea5-dcf7a54ee35f" providerId="ADAL" clId="{3840EB45-74CA-49F5-8548-3DE287019A31}" dt="2022-12-08T10:51:48.868" v="16597" actId="790"/>
          <ac:spMkLst>
            <pc:docMk/>
            <pc:sldMk cId="2351809989" sldId="486"/>
            <ac:spMk id="7222" creationId="{D9742FD4-6D62-4300-9353-9120011EE6FA}"/>
          </ac:spMkLst>
        </pc:spChg>
        <pc:spChg chg="mod">
          <ac:chgData name="Kolakowski, Artur" userId="9c34c8cc-b1df-44f6-bea5-dcf7a54ee35f" providerId="ADAL" clId="{3840EB45-74CA-49F5-8548-3DE287019A31}" dt="2022-12-08T10:51:48.873" v="16598" actId="790"/>
          <ac:spMkLst>
            <pc:docMk/>
            <pc:sldMk cId="2351809989" sldId="486"/>
            <ac:spMk id="7223" creationId="{C6274478-8203-45F9-ACE5-5CE2FA1A1F9F}"/>
          </ac:spMkLst>
        </pc:spChg>
        <pc:spChg chg="mod">
          <ac:chgData name="Kolakowski, Artur" userId="9c34c8cc-b1df-44f6-bea5-dcf7a54ee35f" providerId="ADAL" clId="{3840EB45-74CA-49F5-8548-3DE287019A31}" dt="2022-12-08T10:51:48.878" v="16599" actId="790"/>
          <ac:spMkLst>
            <pc:docMk/>
            <pc:sldMk cId="2351809989" sldId="486"/>
            <ac:spMk id="7224" creationId="{3D85CEDE-8740-443F-9A38-8BDF3BC481B5}"/>
          </ac:spMkLst>
        </pc:spChg>
        <pc:spChg chg="mod">
          <ac:chgData name="Kolakowski, Artur" userId="9c34c8cc-b1df-44f6-bea5-dcf7a54ee35f" providerId="ADAL" clId="{3840EB45-74CA-49F5-8548-3DE287019A31}" dt="2022-12-08T10:51:48.883" v="16600" actId="790"/>
          <ac:spMkLst>
            <pc:docMk/>
            <pc:sldMk cId="2351809989" sldId="486"/>
            <ac:spMk id="7225" creationId="{51FC27AE-1689-47B3-9B7E-E22CCE4A9ECC}"/>
          </ac:spMkLst>
        </pc:spChg>
        <pc:spChg chg="mod">
          <ac:chgData name="Kolakowski, Artur" userId="9c34c8cc-b1df-44f6-bea5-dcf7a54ee35f" providerId="ADAL" clId="{3840EB45-74CA-49F5-8548-3DE287019A31}" dt="2022-12-08T10:51:48.888" v="16601" actId="790"/>
          <ac:spMkLst>
            <pc:docMk/>
            <pc:sldMk cId="2351809989" sldId="486"/>
            <ac:spMk id="7226" creationId="{7C90F608-2F24-4A84-874E-E2F4EF3C6797}"/>
          </ac:spMkLst>
        </pc:spChg>
        <pc:spChg chg="mod">
          <ac:chgData name="Kolakowski, Artur" userId="9c34c8cc-b1df-44f6-bea5-dcf7a54ee35f" providerId="ADAL" clId="{3840EB45-74CA-49F5-8548-3DE287019A31}" dt="2022-12-08T10:51:48.893" v="16602" actId="790"/>
          <ac:spMkLst>
            <pc:docMk/>
            <pc:sldMk cId="2351809989" sldId="486"/>
            <ac:spMk id="7227" creationId="{A433622A-F2C8-4FE0-A0E4-F86AADF4B966}"/>
          </ac:spMkLst>
        </pc:spChg>
        <pc:spChg chg="mod">
          <ac:chgData name="Kolakowski, Artur" userId="9c34c8cc-b1df-44f6-bea5-dcf7a54ee35f" providerId="ADAL" clId="{3840EB45-74CA-49F5-8548-3DE287019A31}" dt="2022-12-08T10:51:48.898" v="16603" actId="790"/>
          <ac:spMkLst>
            <pc:docMk/>
            <pc:sldMk cId="2351809989" sldId="486"/>
            <ac:spMk id="7228" creationId="{D361E4EE-A0D5-4CB6-AACA-6CC28533BE02}"/>
          </ac:spMkLst>
        </pc:spChg>
        <pc:spChg chg="mod">
          <ac:chgData name="Kolakowski, Artur" userId="9c34c8cc-b1df-44f6-bea5-dcf7a54ee35f" providerId="ADAL" clId="{3840EB45-74CA-49F5-8548-3DE287019A31}" dt="2022-12-08T10:51:48.904" v="16604" actId="790"/>
          <ac:spMkLst>
            <pc:docMk/>
            <pc:sldMk cId="2351809989" sldId="486"/>
            <ac:spMk id="7229" creationId="{49460882-4D9C-41B1-8BF3-BF204DBE6D10}"/>
          </ac:spMkLst>
        </pc:spChg>
        <pc:spChg chg="mod">
          <ac:chgData name="Kolakowski, Artur" userId="9c34c8cc-b1df-44f6-bea5-dcf7a54ee35f" providerId="ADAL" clId="{3840EB45-74CA-49F5-8548-3DE287019A31}" dt="2022-12-08T10:51:48.910" v="16605" actId="790"/>
          <ac:spMkLst>
            <pc:docMk/>
            <pc:sldMk cId="2351809989" sldId="486"/>
            <ac:spMk id="7230" creationId="{4015622F-E4BB-496E-B574-FD2318DB5181}"/>
          </ac:spMkLst>
        </pc:spChg>
        <pc:spChg chg="mod">
          <ac:chgData name="Kolakowski, Artur" userId="9c34c8cc-b1df-44f6-bea5-dcf7a54ee35f" providerId="ADAL" clId="{3840EB45-74CA-49F5-8548-3DE287019A31}" dt="2022-12-08T10:51:48.914" v="16606" actId="790"/>
          <ac:spMkLst>
            <pc:docMk/>
            <pc:sldMk cId="2351809989" sldId="486"/>
            <ac:spMk id="7231" creationId="{3D056DDA-DC3E-4811-9854-CA7E92EC4A62}"/>
          </ac:spMkLst>
        </pc:spChg>
        <pc:spChg chg="mod">
          <ac:chgData name="Kolakowski, Artur" userId="9c34c8cc-b1df-44f6-bea5-dcf7a54ee35f" providerId="ADAL" clId="{3840EB45-74CA-49F5-8548-3DE287019A31}" dt="2022-12-08T10:51:48.920" v="16607" actId="790"/>
          <ac:spMkLst>
            <pc:docMk/>
            <pc:sldMk cId="2351809989" sldId="486"/>
            <ac:spMk id="7232" creationId="{7C44E3A0-02DD-45C2-B10A-4ADDE15C7B3F}"/>
          </ac:spMkLst>
        </pc:spChg>
        <pc:spChg chg="mod">
          <ac:chgData name="Kolakowski, Artur" userId="9c34c8cc-b1df-44f6-bea5-dcf7a54ee35f" providerId="ADAL" clId="{3840EB45-74CA-49F5-8548-3DE287019A31}" dt="2022-12-08T10:51:48.925" v="16608" actId="790"/>
          <ac:spMkLst>
            <pc:docMk/>
            <pc:sldMk cId="2351809989" sldId="486"/>
            <ac:spMk id="7233" creationId="{63E2660F-D43B-448C-B753-B6FF2B786CEB}"/>
          </ac:spMkLst>
        </pc:spChg>
        <pc:spChg chg="mod">
          <ac:chgData name="Kolakowski, Artur" userId="9c34c8cc-b1df-44f6-bea5-dcf7a54ee35f" providerId="ADAL" clId="{3840EB45-74CA-49F5-8548-3DE287019A31}" dt="2022-12-08T10:51:48.931" v="16609" actId="790"/>
          <ac:spMkLst>
            <pc:docMk/>
            <pc:sldMk cId="2351809989" sldId="486"/>
            <ac:spMk id="7234" creationId="{CB5CECB2-553D-4663-8B9B-4ECB4A0645D3}"/>
          </ac:spMkLst>
        </pc:spChg>
        <pc:spChg chg="mod">
          <ac:chgData name="Kolakowski, Artur" userId="9c34c8cc-b1df-44f6-bea5-dcf7a54ee35f" providerId="ADAL" clId="{3840EB45-74CA-49F5-8548-3DE287019A31}" dt="2022-12-08T10:51:48.935" v="16610" actId="790"/>
          <ac:spMkLst>
            <pc:docMk/>
            <pc:sldMk cId="2351809989" sldId="486"/>
            <ac:spMk id="7235" creationId="{7DF04BC0-45EA-41A3-8DB4-A5DDF7DCDB51}"/>
          </ac:spMkLst>
        </pc:spChg>
        <pc:spChg chg="mod">
          <ac:chgData name="Kolakowski, Artur" userId="9c34c8cc-b1df-44f6-bea5-dcf7a54ee35f" providerId="ADAL" clId="{3840EB45-74CA-49F5-8548-3DE287019A31}" dt="2022-12-08T10:51:48.939" v="16611" actId="790"/>
          <ac:spMkLst>
            <pc:docMk/>
            <pc:sldMk cId="2351809989" sldId="486"/>
            <ac:spMk id="7236" creationId="{C519F156-B459-4A97-9650-3300A74CE7AE}"/>
          </ac:spMkLst>
        </pc:spChg>
        <pc:spChg chg="mod">
          <ac:chgData name="Kolakowski, Artur" userId="9c34c8cc-b1df-44f6-bea5-dcf7a54ee35f" providerId="ADAL" clId="{3840EB45-74CA-49F5-8548-3DE287019A31}" dt="2022-12-08T10:51:48.944" v="16612" actId="790"/>
          <ac:spMkLst>
            <pc:docMk/>
            <pc:sldMk cId="2351809989" sldId="486"/>
            <ac:spMk id="7237" creationId="{7468B198-325B-4AAE-BCF7-3FECE82EDAD2}"/>
          </ac:spMkLst>
        </pc:spChg>
        <pc:spChg chg="mod">
          <ac:chgData name="Kolakowski, Artur" userId="9c34c8cc-b1df-44f6-bea5-dcf7a54ee35f" providerId="ADAL" clId="{3840EB45-74CA-49F5-8548-3DE287019A31}" dt="2022-12-08T10:51:48.950" v="16613" actId="790"/>
          <ac:spMkLst>
            <pc:docMk/>
            <pc:sldMk cId="2351809989" sldId="486"/>
            <ac:spMk id="7238" creationId="{EDEABE2D-77F9-4172-8971-2EE42F900510}"/>
          </ac:spMkLst>
        </pc:spChg>
        <pc:spChg chg="mod">
          <ac:chgData name="Kolakowski, Artur" userId="9c34c8cc-b1df-44f6-bea5-dcf7a54ee35f" providerId="ADAL" clId="{3840EB45-74CA-49F5-8548-3DE287019A31}" dt="2022-12-08T10:51:48.956" v="16614" actId="790"/>
          <ac:spMkLst>
            <pc:docMk/>
            <pc:sldMk cId="2351809989" sldId="486"/>
            <ac:spMk id="7239" creationId="{3A9B51CB-0C07-4273-A589-D1C6F59FA30A}"/>
          </ac:spMkLst>
        </pc:spChg>
        <pc:spChg chg="mod">
          <ac:chgData name="Kolakowski, Artur" userId="9c34c8cc-b1df-44f6-bea5-dcf7a54ee35f" providerId="ADAL" clId="{3840EB45-74CA-49F5-8548-3DE287019A31}" dt="2022-12-08T10:51:48.960" v="16615" actId="790"/>
          <ac:spMkLst>
            <pc:docMk/>
            <pc:sldMk cId="2351809989" sldId="486"/>
            <ac:spMk id="7240" creationId="{8FFD5EFA-73CF-46AC-AD64-E7B96CEADD57}"/>
          </ac:spMkLst>
        </pc:spChg>
        <pc:spChg chg="mod">
          <ac:chgData name="Kolakowski, Artur" userId="9c34c8cc-b1df-44f6-bea5-dcf7a54ee35f" providerId="ADAL" clId="{3840EB45-74CA-49F5-8548-3DE287019A31}" dt="2022-12-08T10:51:48.964" v="16616" actId="790"/>
          <ac:spMkLst>
            <pc:docMk/>
            <pc:sldMk cId="2351809989" sldId="486"/>
            <ac:spMk id="7241" creationId="{85D19A5D-671E-46FD-AB6C-52BF791613EE}"/>
          </ac:spMkLst>
        </pc:spChg>
        <pc:spChg chg="mod">
          <ac:chgData name="Kolakowski, Artur" userId="9c34c8cc-b1df-44f6-bea5-dcf7a54ee35f" providerId="ADAL" clId="{3840EB45-74CA-49F5-8548-3DE287019A31}" dt="2022-12-08T10:51:48.969" v="16617" actId="790"/>
          <ac:spMkLst>
            <pc:docMk/>
            <pc:sldMk cId="2351809989" sldId="486"/>
            <ac:spMk id="7242" creationId="{5DC85663-2D1F-478E-B9CD-181A2632FEAB}"/>
          </ac:spMkLst>
        </pc:spChg>
        <pc:spChg chg="mod">
          <ac:chgData name="Kolakowski, Artur" userId="9c34c8cc-b1df-44f6-bea5-dcf7a54ee35f" providerId="ADAL" clId="{3840EB45-74CA-49F5-8548-3DE287019A31}" dt="2022-12-08T10:51:48.974" v="16618" actId="790"/>
          <ac:spMkLst>
            <pc:docMk/>
            <pc:sldMk cId="2351809989" sldId="486"/>
            <ac:spMk id="7243" creationId="{C8F965A4-235B-4179-9050-BA910BCBC973}"/>
          </ac:spMkLst>
        </pc:spChg>
        <pc:spChg chg="mod">
          <ac:chgData name="Kolakowski, Artur" userId="9c34c8cc-b1df-44f6-bea5-dcf7a54ee35f" providerId="ADAL" clId="{3840EB45-74CA-49F5-8548-3DE287019A31}" dt="2022-12-08T10:51:48.978" v="16619" actId="790"/>
          <ac:spMkLst>
            <pc:docMk/>
            <pc:sldMk cId="2351809989" sldId="486"/>
            <ac:spMk id="7244" creationId="{98620A7B-9FB7-497B-8F98-FCFD3D8BF143}"/>
          </ac:spMkLst>
        </pc:spChg>
        <pc:spChg chg="mod">
          <ac:chgData name="Kolakowski, Artur" userId="9c34c8cc-b1df-44f6-bea5-dcf7a54ee35f" providerId="ADAL" clId="{3840EB45-74CA-49F5-8548-3DE287019A31}" dt="2022-12-08T10:51:48.983" v="16620" actId="790"/>
          <ac:spMkLst>
            <pc:docMk/>
            <pc:sldMk cId="2351809989" sldId="486"/>
            <ac:spMk id="7245" creationId="{D23E27BC-1972-4E46-B3EB-BB974C3E3EE1}"/>
          </ac:spMkLst>
        </pc:spChg>
        <pc:spChg chg="mod">
          <ac:chgData name="Kolakowski, Artur" userId="9c34c8cc-b1df-44f6-bea5-dcf7a54ee35f" providerId="ADAL" clId="{3840EB45-74CA-49F5-8548-3DE287019A31}" dt="2022-12-08T10:51:48.989" v="16621" actId="790"/>
          <ac:spMkLst>
            <pc:docMk/>
            <pc:sldMk cId="2351809989" sldId="486"/>
            <ac:spMk id="7246" creationId="{CB331C72-2587-4D1D-9126-1D903CA86697}"/>
          </ac:spMkLst>
        </pc:spChg>
        <pc:spChg chg="mod">
          <ac:chgData name="Kolakowski, Artur" userId="9c34c8cc-b1df-44f6-bea5-dcf7a54ee35f" providerId="ADAL" clId="{3840EB45-74CA-49F5-8548-3DE287019A31}" dt="2022-12-08T10:51:48.994" v="16622" actId="790"/>
          <ac:spMkLst>
            <pc:docMk/>
            <pc:sldMk cId="2351809989" sldId="486"/>
            <ac:spMk id="7247" creationId="{EEEAC92A-8757-4B26-BC93-70C1DDA4FF0E}"/>
          </ac:spMkLst>
        </pc:spChg>
        <pc:spChg chg="mod">
          <ac:chgData name="Kolakowski, Artur" userId="9c34c8cc-b1df-44f6-bea5-dcf7a54ee35f" providerId="ADAL" clId="{3840EB45-74CA-49F5-8548-3DE287019A31}" dt="2022-12-08T10:51:48.998" v="16623" actId="790"/>
          <ac:spMkLst>
            <pc:docMk/>
            <pc:sldMk cId="2351809989" sldId="486"/>
            <ac:spMk id="7248" creationId="{E4CFC5EF-8A22-4520-BFAD-8D9141508E30}"/>
          </ac:spMkLst>
        </pc:spChg>
        <pc:spChg chg="mod">
          <ac:chgData name="Kolakowski, Artur" userId="9c34c8cc-b1df-44f6-bea5-dcf7a54ee35f" providerId="ADAL" clId="{3840EB45-74CA-49F5-8548-3DE287019A31}" dt="2022-12-08T10:51:49.004" v="16624" actId="790"/>
          <ac:spMkLst>
            <pc:docMk/>
            <pc:sldMk cId="2351809989" sldId="486"/>
            <ac:spMk id="7249" creationId="{C0DC9D75-9364-4754-B8F4-888A6799BF5F}"/>
          </ac:spMkLst>
        </pc:spChg>
        <pc:spChg chg="mod">
          <ac:chgData name="Kolakowski, Artur" userId="9c34c8cc-b1df-44f6-bea5-dcf7a54ee35f" providerId="ADAL" clId="{3840EB45-74CA-49F5-8548-3DE287019A31}" dt="2022-12-08T10:51:49.009" v="16625" actId="790"/>
          <ac:spMkLst>
            <pc:docMk/>
            <pc:sldMk cId="2351809989" sldId="486"/>
            <ac:spMk id="7250" creationId="{D4ACECB1-711C-4BEC-9833-A0CC8586A9C3}"/>
          </ac:spMkLst>
        </pc:spChg>
        <pc:spChg chg="mod">
          <ac:chgData name="Kolakowski, Artur" userId="9c34c8cc-b1df-44f6-bea5-dcf7a54ee35f" providerId="ADAL" clId="{3840EB45-74CA-49F5-8548-3DE287019A31}" dt="2022-12-08T10:51:49.013" v="16626" actId="790"/>
          <ac:spMkLst>
            <pc:docMk/>
            <pc:sldMk cId="2351809989" sldId="486"/>
            <ac:spMk id="7251" creationId="{52F440B3-66ED-40DA-97AF-1D9358B70D3A}"/>
          </ac:spMkLst>
        </pc:spChg>
        <pc:spChg chg="mod">
          <ac:chgData name="Kolakowski, Artur" userId="9c34c8cc-b1df-44f6-bea5-dcf7a54ee35f" providerId="ADAL" clId="{3840EB45-74CA-49F5-8548-3DE287019A31}" dt="2022-12-08T10:51:49.018" v="16627" actId="790"/>
          <ac:spMkLst>
            <pc:docMk/>
            <pc:sldMk cId="2351809989" sldId="486"/>
            <ac:spMk id="7252" creationId="{40C9A952-C321-49AB-B3E9-02EAD080BE70}"/>
          </ac:spMkLst>
        </pc:spChg>
        <pc:spChg chg="mod">
          <ac:chgData name="Kolakowski, Artur" userId="9c34c8cc-b1df-44f6-bea5-dcf7a54ee35f" providerId="ADAL" clId="{3840EB45-74CA-49F5-8548-3DE287019A31}" dt="2022-12-08T10:51:49.023" v="16628" actId="790"/>
          <ac:spMkLst>
            <pc:docMk/>
            <pc:sldMk cId="2351809989" sldId="486"/>
            <ac:spMk id="7253" creationId="{0EF34F8C-5A60-4D2D-A2B5-4C3014422A06}"/>
          </ac:spMkLst>
        </pc:spChg>
        <pc:spChg chg="mod">
          <ac:chgData name="Kolakowski, Artur" userId="9c34c8cc-b1df-44f6-bea5-dcf7a54ee35f" providerId="ADAL" clId="{3840EB45-74CA-49F5-8548-3DE287019A31}" dt="2022-12-08T10:51:49.029" v="16629" actId="790"/>
          <ac:spMkLst>
            <pc:docMk/>
            <pc:sldMk cId="2351809989" sldId="486"/>
            <ac:spMk id="7254" creationId="{BE0FE180-8CDA-4832-B4FC-6079D94B2C43}"/>
          </ac:spMkLst>
        </pc:spChg>
        <pc:spChg chg="mod">
          <ac:chgData name="Kolakowski, Artur" userId="9c34c8cc-b1df-44f6-bea5-dcf7a54ee35f" providerId="ADAL" clId="{3840EB45-74CA-49F5-8548-3DE287019A31}" dt="2022-12-08T10:51:49.034" v="16630" actId="790"/>
          <ac:spMkLst>
            <pc:docMk/>
            <pc:sldMk cId="2351809989" sldId="486"/>
            <ac:spMk id="7255" creationId="{892A3ABD-85AE-4224-9252-DCCB486DD003}"/>
          </ac:spMkLst>
        </pc:spChg>
        <pc:spChg chg="mod">
          <ac:chgData name="Kolakowski, Artur" userId="9c34c8cc-b1df-44f6-bea5-dcf7a54ee35f" providerId="ADAL" clId="{3840EB45-74CA-49F5-8548-3DE287019A31}" dt="2022-12-08T10:51:49.039" v="16631" actId="790"/>
          <ac:spMkLst>
            <pc:docMk/>
            <pc:sldMk cId="2351809989" sldId="486"/>
            <ac:spMk id="7256" creationId="{9EF1D97F-9375-4D02-B183-7A3470585F48}"/>
          </ac:spMkLst>
        </pc:spChg>
        <pc:spChg chg="mod">
          <ac:chgData name="Kolakowski, Artur" userId="9c34c8cc-b1df-44f6-bea5-dcf7a54ee35f" providerId="ADAL" clId="{3840EB45-74CA-49F5-8548-3DE287019A31}" dt="2022-12-08T10:51:49.043" v="16632" actId="790"/>
          <ac:spMkLst>
            <pc:docMk/>
            <pc:sldMk cId="2351809989" sldId="486"/>
            <ac:spMk id="7257" creationId="{24690B75-5D3C-434B-AD93-D37E0D47CCA4}"/>
          </ac:spMkLst>
        </pc:spChg>
        <pc:spChg chg="mod">
          <ac:chgData name="Kolakowski, Artur" userId="9c34c8cc-b1df-44f6-bea5-dcf7a54ee35f" providerId="ADAL" clId="{3840EB45-74CA-49F5-8548-3DE287019A31}" dt="2022-12-08T10:51:49.048" v="16633" actId="790"/>
          <ac:spMkLst>
            <pc:docMk/>
            <pc:sldMk cId="2351809989" sldId="486"/>
            <ac:spMk id="7258" creationId="{74EC2BBD-2536-46C4-BCD3-A646BB77685B}"/>
          </ac:spMkLst>
        </pc:spChg>
        <pc:spChg chg="mod">
          <ac:chgData name="Kolakowski, Artur" userId="9c34c8cc-b1df-44f6-bea5-dcf7a54ee35f" providerId="ADAL" clId="{3840EB45-74CA-49F5-8548-3DE287019A31}" dt="2022-12-08T10:51:49.053" v="16634" actId="790"/>
          <ac:spMkLst>
            <pc:docMk/>
            <pc:sldMk cId="2351809989" sldId="486"/>
            <ac:spMk id="7259" creationId="{FEE46062-BD16-4408-859F-6A140F6C5A87}"/>
          </ac:spMkLst>
        </pc:spChg>
        <pc:spChg chg="mod">
          <ac:chgData name="Kolakowski, Artur" userId="9c34c8cc-b1df-44f6-bea5-dcf7a54ee35f" providerId="ADAL" clId="{3840EB45-74CA-49F5-8548-3DE287019A31}" dt="2022-12-08T10:51:49.057" v="16635" actId="790"/>
          <ac:spMkLst>
            <pc:docMk/>
            <pc:sldMk cId="2351809989" sldId="486"/>
            <ac:spMk id="7260" creationId="{FE1F4332-3C65-4DBD-ACC9-B12E8B55613D}"/>
          </ac:spMkLst>
        </pc:spChg>
        <pc:spChg chg="mod">
          <ac:chgData name="Kolakowski, Artur" userId="9c34c8cc-b1df-44f6-bea5-dcf7a54ee35f" providerId="ADAL" clId="{3840EB45-74CA-49F5-8548-3DE287019A31}" dt="2022-12-08T10:51:49.063" v="16636" actId="790"/>
          <ac:spMkLst>
            <pc:docMk/>
            <pc:sldMk cId="2351809989" sldId="486"/>
            <ac:spMk id="7261" creationId="{A1844FD6-B525-45B3-A6EC-F15217D1FC96}"/>
          </ac:spMkLst>
        </pc:spChg>
        <pc:spChg chg="mod">
          <ac:chgData name="Kolakowski, Artur" userId="9c34c8cc-b1df-44f6-bea5-dcf7a54ee35f" providerId="ADAL" clId="{3840EB45-74CA-49F5-8548-3DE287019A31}" dt="2022-12-08T10:51:49.067" v="16637" actId="790"/>
          <ac:spMkLst>
            <pc:docMk/>
            <pc:sldMk cId="2351809989" sldId="486"/>
            <ac:spMk id="7262" creationId="{DAA2AD05-D09C-47F6-AB2F-3F12593186A5}"/>
          </ac:spMkLst>
        </pc:spChg>
        <pc:spChg chg="mod">
          <ac:chgData name="Kolakowski, Artur" userId="9c34c8cc-b1df-44f6-bea5-dcf7a54ee35f" providerId="ADAL" clId="{3840EB45-74CA-49F5-8548-3DE287019A31}" dt="2022-12-08T10:51:49.073" v="16638" actId="790"/>
          <ac:spMkLst>
            <pc:docMk/>
            <pc:sldMk cId="2351809989" sldId="486"/>
            <ac:spMk id="7263" creationId="{EFC2EA6C-1F54-4561-8D25-4B2D2EF93209}"/>
          </ac:spMkLst>
        </pc:spChg>
        <pc:spChg chg="mod">
          <ac:chgData name="Kolakowski, Artur" userId="9c34c8cc-b1df-44f6-bea5-dcf7a54ee35f" providerId="ADAL" clId="{3840EB45-74CA-49F5-8548-3DE287019A31}" dt="2022-12-08T10:51:49.077" v="16639" actId="790"/>
          <ac:spMkLst>
            <pc:docMk/>
            <pc:sldMk cId="2351809989" sldId="486"/>
            <ac:spMk id="7264" creationId="{75578CFB-BA33-4B8C-A137-420FA25C4665}"/>
          </ac:spMkLst>
        </pc:spChg>
        <pc:spChg chg="mod">
          <ac:chgData name="Kolakowski, Artur" userId="9c34c8cc-b1df-44f6-bea5-dcf7a54ee35f" providerId="ADAL" clId="{3840EB45-74CA-49F5-8548-3DE287019A31}" dt="2022-12-08T10:51:49.082" v="16640" actId="790"/>
          <ac:spMkLst>
            <pc:docMk/>
            <pc:sldMk cId="2351809989" sldId="486"/>
            <ac:spMk id="7265" creationId="{285D2CBF-5884-41EC-9E75-E6728E2ABD87}"/>
          </ac:spMkLst>
        </pc:spChg>
        <pc:spChg chg="mod">
          <ac:chgData name="Kolakowski, Artur" userId="9c34c8cc-b1df-44f6-bea5-dcf7a54ee35f" providerId="ADAL" clId="{3840EB45-74CA-49F5-8548-3DE287019A31}" dt="2022-12-08T10:51:49.086" v="16641" actId="790"/>
          <ac:spMkLst>
            <pc:docMk/>
            <pc:sldMk cId="2351809989" sldId="486"/>
            <ac:spMk id="7266" creationId="{F4D5AD50-FA8F-4F1F-8C9B-50D1FF6E664C}"/>
          </ac:spMkLst>
        </pc:spChg>
        <pc:spChg chg="mod">
          <ac:chgData name="Kolakowski, Artur" userId="9c34c8cc-b1df-44f6-bea5-dcf7a54ee35f" providerId="ADAL" clId="{3840EB45-74CA-49F5-8548-3DE287019A31}" dt="2022-12-08T10:51:49.092" v="16642" actId="790"/>
          <ac:spMkLst>
            <pc:docMk/>
            <pc:sldMk cId="2351809989" sldId="486"/>
            <ac:spMk id="7267" creationId="{CDFF9C66-B490-42CF-8577-2AFE802461E7}"/>
          </ac:spMkLst>
        </pc:spChg>
        <pc:spChg chg="mod">
          <ac:chgData name="Kolakowski, Artur" userId="9c34c8cc-b1df-44f6-bea5-dcf7a54ee35f" providerId="ADAL" clId="{3840EB45-74CA-49F5-8548-3DE287019A31}" dt="2022-12-08T10:51:49.096" v="16643" actId="790"/>
          <ac:spMkLst>
            <pc:docMk/>
            <pc:sldMk cId="2351809989" sldId="486"/>
            <ac:spMk id="7268" creationId="{E1356351-D63F-4A78-8C5C-B62EAB1480E5}"/>
          </ac:spMkLst>
        </pc:spChg>
        <pc:spChg chg="mod">
          <ac:chgData name="Kolakowski, Artur" userId="9c34c8cc-b1df-44f6-bea5-dcf7a54ee35f" providerId="ADAL" clId="{3840EB45-74CA-49F5-8548-3DE287019A31}" dt="2022-12-08T10:51:49.101" v="16644" actId="790"/>
          <ac:spMkLst>
            <pc:docMk/>
            <pc:sldMk cId="2351809989" sldId="486"/>
            <ac:spMk id="7269" creationId="{E1F83D82-8723-472E-B72D-DD429DF67CD7}"/>
          </ac:spMkLst>
        </pc:spChg>
        <pc:spChg chg="mod">
          <ac:chgData name="Kolakowski, Artur" userId="9c34c8cc-b1df-44f6-bea5-dcf7a54ee35f" providerId="ADAL" clId="{3840EB45-74CA-49F5-8548-3DE287019A31}" dt="2022-12-08T10:51:49.106" v="16645" actId="790"/>
          <ac:spMkLst>
            <pc:docMk/>
            <pc:sldMk cId="2351809989" sldId="486"/>
            <ac:spMk id="7270" creationId="{AC5C9D26-C423-4110-8FF1-ADA9E47A5650}"/>
          </ac:spMkLst>
        </pc:spChg>
        <pc:spChg chg="mod">
          <ac:chgData name="Kolakowski, Artur" userId="9c34c8cc-b1df-44f6-bea5-dcf7a54ee35f" providerId="ADAL" clId="{3840EB45-74CA-49F5-8548-3DE287019A31}" dt="2022-12-08T10:51:49.110" v="16646" actId="790"/>
          <ac:spMkLst>
            <pc:docMk/>
            <pc:sldMk cId="2351809989" sldId="486"/>
            <ac:spMk id="7271" creationId="{E4D73545-6D42-48CE-8E25-D2BEA68EE6AC}"/>
          </ac:spMkLst>
        </pc:spChg>
        <pc:spChg chg="mod">
          <ac:chgData name="Kolakowski, Artur" userId="9c34c8cc-b1df-44f6-bea5-dcf7a54ee35f" providerId="ADAL" clId="{3840EB45-74CA-49F5-8548-3DE287019A31}" dt="2022-12-08T10:51:49.115" v="16647" actId="790"/>
          <ac:spMkLst>
            <pc:docMk/>
            <pc:sldMk cId="2351809989" sldId="486"/>
            <ac:spMk id="7272" creationId="{263D7504-55EB-4FD8-9428-02AD1A4B34DD}"/>
          </ac:spMkLst>
        </pc:spChg>
        <pc:spChg chg="mod">
          <ac:chgData name="Kolakowski, Artur" userId="9c34c8cc-b1df-44f6-bea5-dcf7a54ee35f" providerId="ADAL" clId="{3840EB45-74CA-49F5-8548-3DE287019A31}" dt="2022-12-08T10:51:49.120" v="16648" actId="790"/>
          <ac:spMkLst>
            <pc:docMk/>
            <pc:sldMk cId="2351809989" sldId="486"/>
            <ac:spMk id="7273" creationId="{7E966714-A45B-4A66-BCD7-F2A194D12474}"/>
          </ac:spMkLst>
        </pc:spChg>
        <pc:spChg chg="mod">
          <ac:chgData name="Kolakowski, Artur" userId="9c34c8cc-b1df-44f6-bea5-dcf7a54ee35f" providerId="ADAL" clId="{3840EB45-74CA-49F5-8548-3DE287019A31}" dt="2022-12-08T10:51:49.125" v="16649" actId="790"/>
          <ac:spMkLst>
            <pc:docMk/>
            <pc:sldMk cId="2351809989" sldId="486"/>
            <ac:spMk id="7274" creationId="{3ED7EF24-10CC-48EC-8FCD-AF3D400B1C83}"/>
          </ac:spMkLst>
        </pc:spChg>
        <pc:spChg chg="mod">
          <ac:chgData name="Kolakowski, Artur" userId="9c34c8cc-b1df-44f6-bea5-dcf7a54ee35f" providerId="ADAL" clId="{3840EB45-74CA-49F5-8548-3DE287019A31}" dt="2022-12-08T10:51:49.130" v="16650" actId="790"/>
          <ac:spMkLst>
            <pc:docMk/>
            <pc:sldMk cId="2351809989" sldId="486"/>
            <ac:spMk id="7275" creationId="{C65BCC5D-1FD5-4CB0-B7CB-8D214758EBA3}"/>
          </ac:spMkLst>
        </pc:spChg>
        <pc:spChg chg="mod">
          <ac:chgData name="Kolakowski, Artur" userId="9c34c8cc-b1df-44f6-bea5-dcf7a54ee35f" providerId="ADAL" clId="{3840EB45-74CA-49F5-8548-3DE287019A31}" dt="2022-12-08T10:51:49.135" v="16651" actId="790"/>
          <ac:spMkLst>
            <pc:docMk/>
            <pc:sldMk cId="2351809989" sldId="486"/>
            <ac:spMk id="7276" creationId="{C4723423-80FF-4D3B-997A-6CDD955A8BF4}"/>
          </ac:spMkLst>
        </pc:spChg>
        <pc:spChg chg="mod">
          <ac:chgData name="Kolakowski, Artur" userId="9c34c8cc-b1df-44f6-bea5-dcf7a54ee35f" providerId="ADAL" clId="{3840EB45-74CA-49F5-8548-3DE287019A31}" dt="2022-12-08T10:51:49.139" v="16652" actId="790"/>
          <ac:spMkLst>
            <pc:docMk/>
            <pc:sldMk cId="2351809989" sldId="486"/>
            <ac:spMk id="7277" creationId="{848FC61C-70F1-42CC-BA6F-9D9FD90C50E8}"/>
          </ac:spMkLst>
        </pc:spChg>
        <pc:spChg chg="mod">
          <ac:chgData name="Kolakowski, Artur" userId="9c34c8cc-b1df-44f6-bea5-dcf7a54ee35f" providerId="ADAL" clId="{3840EB45-74CA-49F5-8548-3DE287019A31}" dt="2022-12-08T10:51:49.144" v="16653" actId="790"/>
          <ac:spMkLst>
            <pc:docMk/>
            <pc:sldMk cId="2351809989" sldId="486"/>
            <ac:spMk id="7278" creationId="{0EEA8E64-0B7E-4617-A416-69CD52B9540A}"/>
          </ac:spMkLst>
        </pc:spChg>
        <pc:spChg chg="mod">
          <ac:chgData name="Kolakowski, Artur" userId="9c34c8cc-b1df-44f6-bea5-dcf7a54ee35f" providerId="ADAL" clId="{3840EB45-74CA-49F5-8548-3DE287019A31}" dt="2022-12-08T10:51:49.149" v="16654" actId="790"/>
          <ac:spMkLst>
            <pc:docMk/>
            <pc:sldMk cId="2351809989" sldId="486"/>
            <ac:spMk id="7279" creationId="{118158F4-510A-4616-AB9C-84919B88A6FF}"/>
          </ac:spMkLst>
        </pc:spChg>
        <pc:spChg chg="mod">
          <ac:chgData name="Kolakowski, Artur" userId="9c34c8cc-b1df-44f6-bea5-dcf7a54ee35f" providerId="ADAL" clId="{3840EB45-74CA-49F5-8548-3DE287019A31}" dt="2022-12-08T10:51:49.155" v="16655" actId="790"/>
          <ac:spMkLst>
            <pc:docMk/>
            <pc:sldMk cId="2351809989" sldId="486"/>
            <ac:spMk id="7280" creationId="{9F589642-5C06-4961-AFA7-864F7F51CE79}"/>
          </ac:spMkLst>
        </pc:spChg>
        <pc:spChg chg="mod">
          <ac:chgData name="Kolakowski, Artur" userId="9c34c8cc-b1df-44f6-bea5-dcf7a54ee35f" providerId="ADAL" clId="{3840EB45-74CA-49F5-8548-3DE287019A31}" dt="2022-12-08T10:51:49.159" v="16656" actId="790"/>
          <ac:spMkLst>
            <pc:docMk/>
            <pc:sldMk cId="2351809989" sldId="486"/>
            <ac:spMk id="7281" creationId="{BB2EBBB6-9EA5-4427-B186-27614C1A6A27}"/>
          </ac:spMkLst>
        </pc:spChg>
        <pc:spChg chg="mod">
          <ac:chgData name="Kolakowski, Artur" userId="9c34c8cc-b1df-44f6-bea5-dcf7a54ee35f" providerId="ADAL" clId="{3840EB45-74CA-49F5-8548-3DE287019A31}" dt="2022-12-08T10:51:49.163" v="16657" actId="790"/>
          <ac:spMkLst>
            <pc:docMk/>
            <pc:sldMk cId="2351809989" sldId="486"/>
            <ac:spMk id="7282" creationId="{EBC97129-FE24-48D8-B1D8-D009931D5AA3}"/>
          </ac:spMkLst>
        </pc:spChg>
        <pc:spChg chg="mod">
          <ac:chgData name="Kolakowski, Artur" userId="9c34c8cc-b1df-44f6-bea5-dcf7a54ee35f" providerId="ADAL" clId="{3840EB45-74CA-49F5-8548-3DE287019A31}" dt="2022-12-08T10:51:49.168" v="16658" actId="790"/>
          <ac:spMkLst>
            <pc:docMk/>
            <pc:sldMk cId="2351809989" sldId="486"/>
            <ac:spMk id="7283" creationId="{61AF7BBF-37AC-479B-847A-2D7FDFDA1252}"/>
          </ac:spMkLst>
        </pc:spChg>
        <pc:spChg chg="mod">
          <ac:chgData name="Kolakowski, Artur" userId="9c34c8cc-b1df-44f6-bea5-dcf7a54ee35f" providerId="ADAL" clId="{3840EB45-74CA-49F5-8548-3DE287019A31}" dt="2022-12-08T10:51:49.173" v="16659" actId="790"/>
          <ac:spMkLst>
            <pc:docMk/>
            <pc:sldMk cId="2351809989" sldId="486"/>
            <ac:spMk id="7284" creationId="{762C1276-953F-40BB-A6FF-960EFF4F4FD3}"/>
          </ac:spMkLst>
        </pc:spChg>
        <pc:spChg chg="mod">
          <ac:chgData name="Kolakowski, Artur" userId="9c34c8cc-b1df-44f6-bea5-dcf7a54ee35f" providerId="ADAL" clId="{3840EB45-74CA-49F5-8548-3DE287019A31}" dt="2022-12-08T10:51:49.178" v="16660" actId="790"/>
          <ac:spMkLst>
            <pc:docMk/>
            <pc:sldMk cId="2351809989" sldId="486"/>
            <ac:spMk id="7285" creationId="{07891637-C729-421B-B3F7-46E54DBF33E2}"/>
          </ac:spMkLst>
        </pc:spChg>
        <pc:spChg chg="mod">
          <ac:chgData name="Kolakowski, Artur" userId="9c34c8cc-b1df-44f6-bea5-dcf7a54ee35f" providerId="ADAL" clId="{3840EB45-74CA-49F5-8548-3DE287019A31}" dt="2022-12-08T10:51:49.184" v="16661" actId="790"/>
          <ac:spMkLst>
            <pc:docMk/>
            <pc:sldMk cId="2351809989" sldId="486"/>
            <ac:spMk id="7286" creationId="{4D2B7F2B-8A0A-4CD5-B7D6-A6EDFE153FD1}"/>
          </ac:spMkLst>
        </pc:spChg>
        <pc:spChg chg="mod">
          <ac:chgData name="Kolakowski, Artur" userId="9c34c8cc-b1df-44f6-bea5-dcf7a54ee35f" providerId="ADAL" clId="{3840EB45-74CA-49F5-8548-3DE287019A31}" dt="2022-12-08T10:51:49.190" v="16662" actId="790"/>
          <ac:spMkLst>
            <pc:docMk/>
            <pc:sldMk cId="2351809989" sldId="486"/>
            <ac:spMk id="7287" creationId="{A4866DE6-40CA-423D-8A4C-BE3C154B3BA7}"/>
          </ac:spMkLst>
        </pc:spChg>
        <pc:spChg chg="mod">
          <ac:chgData name="Kolakowski, Artur" userId="9c34c8cc-b1df-44f6-bea5-dcf7a54ee35f" providerId="ADAL" clId="{3840EB45-74CA-49F5-8548-3DE287019A31}" dt="2022-12-08T10:51:49.194" v="16663" actId="790"/>
          <ac:spMkLst>
            <pc:docMk/>
            <pc:sldMk cId="2351809989" sldId="486"/>
            <ac:spMk id="7288" creationId="{C543B3E3-270A-45A2-A68A-DC77F8B73731}"/>
          </ac:spMkLst>
        </pc:spChg>
        <pc:spChg chg="mod">
          <ac:chgData name="Kolakowski, Artur" userId="9c34c8cc-b1df-44f6-bea5-dcf7a54ee35f" providerId="ADAL" clId="{3840EB45-74CA-49F5-8548-3DE287019A31}" dt="2022-12-08T10:51:49.198" v="16664" actId="790"/>
          <ac:spMkLst>
            <pc:docMk/>
            <pc:sldMk cId="2351809989" sldId="486"/>
            <ac:spMk id="7289" creationId="{93270D47-E6DA-4EB5-A6C5-94DC6A1C7F1C}"/>
          </ac:spMkLst>
        </pc:spChg>
        <pc:spChg chg="mod">
          <ac:chgData name="Kolakowski, Artur" userId="9c34c8cc-b1df-44f6-bea5-dcf7a54ee35f" providerId="ADAL" clId="{3840EB45-74CA-49F5-8548-3DE287019A31}" dt="2022-12-08T10:51:49.204" v="16665" actId="790"/>
          <ac:spMkLst>
            <pc:docMk/>
            <pc:sldMk cId="2351809989" sldId="486"/>
            <ac:spMk id="7290" creationId="{DC7DF4A1-43E8-4A42-BA39-D04AC961E1C3}"/>
          </ac:spMkLst>
        </pc:spChg>
        <pc:spChg chg="mod">
          <ac:chgData name="Kolakowski, Artur" userId="9c34c8cc-b1df-44f6-bea5-dcf7a54ee35f" providerId="ADAL" clId="{3840EB45-74CA-49F5-8548-3DE287019A31}" dt="2022-12-08T10:51:49.208" v="16666" actId="790"/>
          <ac:spMkLst>
            <pc:docMk/>
            <pc:sldMk cId="2351809989" sldId="486"/>
            <ac:spMk id="7291" creationId="{0041457F-8795-4423-A162-EDF3B248E1FC}"/>
          </ac:spMkLst>
        </pc:spChg>
        <pc:spChg chg="mod">
          <ac:chgData name="Kolakowski, Artur" userId="9c34c8cc-b1df-44f6-bea5-dcf7a54ee35f" providerId="ADAL" clId="{3840EB45-74CA-49F5-8548-3DE287019A31}" dt="2022-12-08T10:51:49.212" v="16667" actId="790"/>
          <ac:spMkLst>
            <pc:docMk/>
            <pc:sldMk cId="2351809989" sldId="486"/>
            <ac:spMk id="7292" creationId="{8D21466A-5499-46F6-BDEC-FA19712AF4B7}"/>
          </ac:spMkLst>
        </pc:spChg>
        <pc:spChg chg="mod">
          <ac:chgData name="Kolakowski, Artur" userId="9c34c8cc-b1df-44f6-bea5-dcf7a54ee35f" providerId="ADAL" clId="{3840EB45-74CA-49F5-8548-3DE287019A31}" dt="2022-12-08T10:51:49.217" v="16668" actId="790"/>
          <ac:spMkLst>
            <pc:docMk/>
            <pc:sldMk cId="2351809989" sldId="486"/>
            <ac:spMk id="7293" creationId="{6E3F509A-1B98-434A-BECF-A0974548354F}"/>
          </ac:spMkLst>
        </pc:spChg>
        <pc:spChg chg="mod">
          <ac:chgData name="Kolakowski, Artur" userId="9c34c8cc-b1df-44f6-bea5-dcf7a54ee35f" providerId="ADAL" clId="{3840EB45-74CA-49F5-8548-3DE287019A31}" dt="2022-12-08T10:51:49.222" v="16669" actId="790"/>
          <ac:spMkLst>
            <pc:docMk/>
            <pc:sldMk cId="2351809989" sldId="486"/>
            <ac:spMk id="7294" creationId="{AFCADD2C-C8C7-4319-82FF-D723F9BF28F8}"/>
          </ac:spMkLst>
        </pc:spChg>
        <pc:spChg chg="mod">
          <ac:chgData name="Kolakowski, Artur" userId="9c34c8cc-b1df-44f6-bea5-dcf7a54ee35f" providerId="ADAL" clId="{3840EB45-74CA-49F5-8548-3DE287019A31}" dt="2022-12-08T10:51:49.227" v="16670" actId="790"/>
          <ac:spMkLst>
            <pc:docMk/>
            <pc:sldMk cId="2351809989" sldId="486"/>
            <ac:spMk id="7295" creationId="{2ECC27AF-BDB9-4746-BA37-45F069B06C41}"/>
          </ac:spMkLst>
        </pc:spChg>
        <pc:spChg chg="mod">
          <ac:chgData name="Kolakowski, Artur" userId="9c34c8cc-b1df-44f6-bea5-dcf7a54ee35f" providerId="ADAL" clId="{3840EB45-74CA-49F5-8548-3DE287019A31}" dt="2022-12-08T10:51:49.232" v="16671" actId="790"/>
          <ac:spMkLst>
            <pc:docMk/>
            <pc:sldMk cId="2351809989" sldId="486"/>
            <ac:spMk id="7296" creationId="{49D6A31A-2D73-47F1-9B6B-195DA64195AD}"/>
          </ac:spMkLst>
        </pc:spChg>
        <pc:spChg chg="mod">
          <ac:chgData name="Kolakowski, Artur" userId="9c34c8cc-b1df-44f6-bea5-dcf7a54ee35f" providerId="ADAL" clId="{3840EB45-74CA-49F5-8548-3DE287019A31}" dt="2022-12-08T10:51:49.237" v="16672" actId="790"/>
          <ac:spMkLst>
            <pc:docMk/>
            <pc:sldMk cId="2351809989" sldId="486"/>
            <ac:spMk id="7297" creationId="{D81B772B-740E-411C-8DC3-9BB163ACA93E}"/>
          </ac:spMkLst>
        </pc:spChg>
        <pc:spChg chg="mod">
          <ac:chgData name="Kolakowski, Artur" userId="9c34c8cc-b1df-44f6-bea5-dcf7a54ee35f" providerId="ADAL" clId="{3840EB45-74CA-49F5-8548-3DE287019A31}" dt="2022-12-08T10:51:49.242" v="16673" actId="790"/>
          <ac:spMkLst>
            <pc:docMk/>
            <pc:sldMk cId="2351809989" sldId="486"/>
            <ac:spMk id="7298" creationId="{BEFA7C84-BE5E-483A-94B4-7980B177146E}"/>
          </ac:spMkLst>
        </pc:spChg>
        <pc:spChg chg="mod">
          <ac:chgData name="Kolakowski, Artur" userId="9c34c8cc-b1df-44f6-bea5-dcf7a54ee35f" providerId="ADAL" clId="{3840EB45-74CA-49F5-8548-3DE287019A31}" dt="2022-12-08T10:51:49.247" v="16674" actId="790"/>
          <ac:spMkLst>
            <pc:docMk/>
            <pc:sldMk cId="2351809989" sldId="486"/>
            <ac:spMk id="7299" creationId="{2EAEFB18-6539-4724-8D22-77F4CAF0C203}"/>
          </ac:spMkLst>
        </pc:spChg>
        <pc:spChg chg="mod">
          <ac:chgData name="Kolakowski, Artur" userId="9c34c8cc-b1df-44f6-bea5-dcf7a54ee35f" providerId="ADAL" clId="{3840EB45-74CA-49F5-8548-3DE287019A31}" dt="2022-12-08T10:51:49.253" v="16675" actId="790"/>
          <ac:spMkLst>
            <pc:docMk/>
            <pc:sldMk cId="2351809989" sldId="486"/>
            <ac:spMk id="7300" creationId="{2049843A-6E96-421C-8EF9-5017DBF644F4}"/>
          </ac:spMkLst>
        </pc:spChg>
        <pc:spChg chg="mod">
          <ac:chgData name="Kolakowski, Artur" userId="9c34c8cc-b1df-44f6-bea5-dcf7a54ee35f" providerId="ADAL" clId="{3840EB45-74CA-49F5-8548-3DE287019A31}" dt="2022-12-08T10:51:49.257" v="16676" actId="790"/>
          <ac:spMkLst>
            <pc:docMk/>
            <pc:sldMk cId="2351809989" sldId="486"/>
            <ac:spMk id="7301" creationId="{4D304770-4FE5-4C55-A82E-296C998EEAEB}"/>
          </ac:spMkLst>
        </pc:spChg>
        <pc:spChg chg="mod">
          <ac:chgData name="Kolakowski, Artur" userId="9c34c8cc-b1df-44f6-bea5-dcf7a54ee35f" providerId="ADAL" clId="{3840EB45-74CA-49F5-8548-3DE287019A31}" dt="2022-12-08T10:51:49.262" v="16677" actId="790"/>
          <ac:spMkLst>
            <pc:docMk/>
            <pc:sldMk cId="2351809989" sldId="486"/>
            <ac:spMk id="7302" creationId="{96466BF8-C88D-40C5-8D14-9D1F7DCC5AD9}"/>
          </ac:spMkLst>
        </pc:spChg>
        <pc:spChg chg="mod">
          <ac:chgData name="Kolakowski, Artur" userId="9c34c8cc-b1df-44f6-bea5-dcf7a54ee35f" providerId="ADAL" clId="{3840EB45-74CA-49F5-8548-3DE287019A31}" dt="2022-12-08T10:51:49.266" v="16678" actId="790"/>
          <ac:spMkLst>
            <pc:docMk/>
            <pc:sldMk cId="2351809989" sldId="486"/>
            <ac:spMk id="7303" creationId="{F21AA1E3-E1A8-4186-934C-8B21A00B0486}"/>
          </ac:spMkLst>
        </pc:spChg>
        <pc:spChg chg="mod">
          <ac:chgData name="Kolakowski, Artur" userId="9c34c8cc-b1df-44f6-bea5-dcf7a54ee35f" providerId="ADAL" clId="{3840EB45-74CA-49F5-8548-3DE287019A31}" dt="2022-12-08T10:51:49.272" v="16679" actId="790"/>
          <ac:spMkLst>
            <pc:docMk/>
            <pc:sldMk cId="2351809989" sldId="486"/>
            <ac:spMk id="7304" creationId="{856D3BF0-B2B2-4E10-895A-5E255CAD3078}"/>
          </ac:spMkLst>
        </pc:spChg>
        <pc:spChg chg="mod">
          <ac:chgData name="Kolakowski, Artur" userId="9c34c8cc-b1df-44f6-bea5-dcf7a54ee35f" providerId="ADAL" clId="{3840EB45-74CA-49F5-8548-3DE287019A31}" dt="2022-12-08T10:51:49.276" v="16680" actId="790"/>
          <ac:spMkLst>
            <pc:docMk/>
            <pc:sldMk cId="2351809989" sldId="486"/>
            <ac:spMk id="7305" creationId="{74698324-6943-41EB-8A2E-030AB80E97C2}"/>
          </ac:spMkLst>
        </pc:spChg>
        <pc:spChg chg="mod">
          <ac:chgData name="Kolakowski, Artur" userId="9c34c8cc-b1df-44f6-bea5-dcf7a54ee35f" providerId="ADAL" clId="{3840EB45-74CA-49F5-8548-3DE287019A31}" dt="2022-12-08T10:51:49.282" v="16681" actId="790"/>
          <ac:spMkLst>
            <pc:docMk/>
            <pc:sldMk cId="2351809989" sldId="486"/>
            <ac:spMk id="7306" creationId="{E4F5361A-AD03-4C22-9201-B377AE0B3B68}"/>
          </ac:spMkLst>
        </pc:spChg>
        <pc:spChg chg="mod">
          <ac:chgData name="Kolakowski, Artur" userId="9c34c8cc-b1df-44f6-bea5-dcf7a54ee35f" providerId="ADAL" clId="{3840EB45-74CA-49F5-8548-3DE287019A31}" dt="2022-12-08T10:51:49.286" v="16682" actId="790"/>
          <ac:spMkLst>
            <pc:docMk/>
            <pc:sldMk cId="2351809989" sldId="486"/>
            <ac:spMk id="7307" creationId="{D31C171E-D807-47F2-86E3-484652F3B6A2}"/>
          </ac:spMkLst>
        </pc:spChg>
        <pc:spChg chg="mod">
          <ac:chgData name="Kolakowski, Artur" userId="9c34c8cc-b1df-44f6-bea5-dcf7a54ee35f" providerId="ADAL" clId="{3840EB45-74CA-49F5-8548-3DE287019A31}" dt="2022-12-08T10:51:49.291" v="16683" actId="790"/>
          <ac:spMkLst>
            <pc:docMk/>
            <pc:sldMk cId="2351809989" sldId="486"/>
            <ac:spMk id="7308" creationId="{6CC6DA6D-A705-47B9-93CC-B09ADF5106BF}"/>
          </ac:spMkLst>
        </pc:spChg>
        <pc:spChg chg="mod">
          <ac:chgData name="Kolakowski, Artur" userId="9c34c8cc-b1df-44f6-bea5-dcf7a54ee35f" providerId="ADAL" clId="{3840EB45-74CA-49F5-8548-3DE287019A31}" dt="2022-12-08T10:51:49.295" v="16684" actId="790"/>
          <ac:spMkLst>
            <pc:docMk/>
            <pc:sldMk cId="2351809989" sldId="486"/>
            <ac:spMk id="7309" creationId="{EB5EB808-8179-4FBF-8C65-001FB6FE64E0}"/>
          </ac:spMkLst>
        </pc:spChg>
        <pc:spChg chg="mod">
          <ac:chgData name="Kolakowski, Artur" userId="9c34c8cc-b1df-44f6-bea5-dcf7a54ee35f" providerId="ADAL" clId="{3840EB45-74CA-49F5-8548-3DE287019A31}" dt="2022-12-08T10:51:49.300" v="16685" actId="790"/>
          <ac:spMkLst>
            <pc:docMk/>
            <pc:sldMk cId="2351809989" sldId="486"/>
            <ac:spMk id="7310" creationId="{348C351D-A493-4E39-AA4B-71EB12D6704E}"/>
          </ac:spMkLst>
        </pc:spChg>
        <pc:spChg chg="mod">
          <ac:chgData name="Kolakowski, Artur" userId="9c34c8cc-b1df-44f6-bea5-dcf7a54ee35f" providerId="ADAL" clId="{3840EB45-74CA-49F5-8548-3DE287019A31}" dt="2022-12-08T10:51:49.305" v="16686" actId="790"/>
          <ac:spMkLst>
            <pc:docMk/>
            <pc:sldMk cId="2351809989" sldId="486"/>
            <ac:spMk id="7311" creationId="{DF61FAA2-B8B5-4B3D-8F67-2F48AE5257C8}"/>
          </ac:spMkLst>
        </pc:spChg>
        <pc:spChg chg="mod">
          <ac:chgData name="Kolakowski, Artur" userId="9c34c8cc-b1df-44f6-bea5-dcf7a54ee35f" providerId="ADAL" clId="{3840EB45-74CA-49F5-8548-3DE287019A31}" dt="2022-12-08T10:51:49.309" v="16687" actId="790"/>
          <ac:spMkLst>
            <pc:docMk/>
            <pc:sldMk cId="2351809989" sldId="486"/>
            <ac:spMk id="7312" creationId="{61BA7A53-F871-446A-8495-47A06E50CD71}"/>
          </ac:spMkLst>
        </pc:spChg>
        <pc:spChg chg="mod">
          <ac:chgData name="Kolakowski, Artur" userId="9c34c8cc-b1df-44f6-bea5-dcf7a54ee35f" providerId="ADAL" clId="{3840EB45-74CA-49F5-8548-3DE287019A31}" dt="2022-12-08T10:51:49.315" v="16688" actId="790"/>
          <ac:spMkLst>
            <pc:docMk/>
            <pc:sldMk cId="2351809989" sldId="486"/>
            <ac:spMk id="7313" creationId="{7FCCD0DC-4E82-48E4-B7C3-9AD1FD1B60F5}"/>
          </ac:spMkLst>
        </pc:spChg>
        <pc:spChg chg="mod">
          <ac:chgData name="Kolakowski, Artur" userId="9c34c8cc-b1df-44f6-bea5-dcf7a54ee35f" providerId="ADAL" clId="{3840EB45-74CA-49F5-8548-3DE287019A31}" dt="2022-12-08T10:51:49.321" v="16689" actId="790"/>
          <ac:spMkLst>
            <pc:docMk/>
            <pc:sldMk cId="2351809989" sldId="486"/>
            <ac:spMk id="7314" creationId="{7CD340D9-B41F-4F76-8C8C-3AC1CFFDAD7D}"/>
          </ac:spMkLst>
        </pc:spChg>
        <pc:spChg chg="mod">
          <ac:chgData name="Kolakowski, Artur" userId="9c34c8cc-b1df-44f6-bea5-dcf7a54ee35f" providerId="ADAL" clId="{3840EB45-74CA-49F5-8548-3DE287019A31}" dt="2022-12-08T10:51:49.325" v="16690" actId="790"/>
          <ac:spMkLst>
            <pc:docMk/>
            <pc:sldMk cId="2351809989" sldId="486"/>
            <ac:spMk id="7315" creationId="{8AA0471C-2A95-40BD-963A-0C930B72728A}"/>
          </ac:spMkLst>
        </pc:spChg>
        <pc:spChg chg="mod">
          <ac:chgData name="Kolakowski, Artur" userId="9c34c8cc-b1df-44f6-bea5-dcf7a54ee35f" providerId="ADAL" clId="{3840EB45-74CA-49F5-8548-3DE287019A31}" dt="2022-12-08T10:51:49.330" v="16691" actId="790"/>
          <ac:spMkLst>
            <pc:docMk/>
            <pc:sldMk cId="2351809989" sldId="486"/>
            <ac:spMk id="7316" creationId="{F04FCAC1-F551-421E-9951-C7A604E71A14}"/>
          </ac:spMkLst>
        </pc:spChg>
        <pc:spChg chg="mod">
          <ac:chgData name="Kolakowski, Artur" userId="9c34c8cc-b1df-44f6-bea5-dcf7a54ee35f" providerId="ADAL" clId="{3840EB45-74CA-49F5-8548-3DE287019A31}" dt="2022-12-08T10:51:49.335" v="16692" actId="790"/>
          <ac:spMkLst>
            <pc:docMk/>
            <pc:sldMk cId="2351809989" sldId="486"/>
            <ac:spMk id="7317" creationId="{33CBBD3C-C157-48EF-8E93-3A9591398F6C}"/>
          </ac:spMkLst>
        </pc:spChg>
        <pc:spChg chg="mod">
          <ac:chgData name="Kolakowski, Artur" userId="9c34c8cc-b1df-44f6-bea5-dcf7a54ee35f" providerId="ADAL" clId="{3840EB45-74CA-49F5-8548-3DE287019A31}" dt="2022-12-08T10:51:49.339" v="16693" actId="790"/>
          <ac:spMkLst>
            <pc:docMk/>
            <pc:sldMk cId="2351809989" sldId="486"/>
            <ac:spMk id="7318" creationId="{D2F6611C-78B1-4EE1-818C-BC7D697C3551}"/>
          </ac:spMkLst>
        </pc:spChg>
        <pc:spChg chg="mod">
          <ac:chgData name="Kolakowski, Artur" userId="9c34c8cc-b1df-44f6-bea5-dcf7a54ee35f" providerId="ADAL" clId="{3840EB45-74CA-49F5-8548-3DE287019A31}" dt="2022-12-08T10:51:49.344" v="16694" actId="790"/>
          <ac:spMkLst>
            <pc:docMk/>
            <pc:sldMk cId="2351809989" sldId="486"/>
            <ac:spMk id="7319" creationId="{DB1EECE3-4364-45C7-9CD0-556E9B34AF60}"/>
          </ac:spMkLst>
        </pc:spChg>
        <pc:spChg chg="mod">
          <ac:chgData name="Kolakowski, Artur" userId="9c34c8cc-b1df-44f6-bea5-dcf7a54ee35f" providerId="ADAL" clId="{3840EB45-74CA-49F5-8548-3DE287019A31}" dt="2022-12-08T10:51:49.350" v="16695" actId="790"/>
          <ac:spMkLst>
            <pc:docMk/>
            <pc:sldMk cId="2351809989" sldId="486"/>
            <ac:spMk id="7320" creationId="{093FCD5E-3873-4F7E-881C-A4DD41B9AF3A}"/>
          </ac:spMkLst>
        </pc:spChg>
        <pc:spChg chg="mod">
          <ac:chgData name="Kolakowski, Artur" userId="9c34c8cc-b1df-44f6-bea5-dcf7a54ee35f" providerId="ADAL" clId="{3840EB45-74CA-49F5-8548-3DE287019A31}" dt="2022-12-08T10:51:49.356" v="16696" actId="790"/>
          <ac:spMkLst>
            <pc:docMk/>
            <pc:sldMk cId="2351809989" sldId="486"/>
            <ac:spMk id="7321" creationId="{49F9A8D3-5FE3-4F28-B312-20F40F9AACDD}"/>
          </ac:spMkLst>
        </pc:spChg>
        <pc:spChg chg="mod">
          <ac:chgData name="Kolakowski, Artur" userId="9c34c8cc-b1df-44f6-bea5-dcf7a54ee35f" providerId="ADAL" clId="{3840EB45-74CA-49F5-8548-3DE287019A31}" dt="2022-12-08T10:51:49.360" v="16697" actId="790"/>
          <ac:spMkLst>
            <pc:docMk/>
            <pc:sldMk cId="2351809989" sldId="486"/>
            <ac:spMk id="7322" creationId="{BEF20648-0CB4-43A5-B541-2A4451BFDB9D}"/>
          </ac:spMkLst>
        </pc:spChg>
        <pc:spChg chg="mod">
          <ac:chgData name="Kolakowski, Artur" userId="9c34c8cc-b1df-44f6-bea5-dcf7a54ee35f" providerId="ADAL" clId="{3840EB45-74CA-49F5-8548-3DE287019A31}" dt="2022-12-08T10:51:49.364" v="16698" actId="790"/>
          <ac:spMkLst>
            <pc:docMk/>
            <pc:sldMk cId="2351809989" sldId="486"/>
            <ac:spMk id="7323" creationId="{3B66CE62-8598-4D9B-BE30-682DBD37122B}"/>
          </ac:spMkLst>
        </pc:spChg>
        <pc:spChg chg="mod">
          <ac:chgData name="Kolakowski, Artur" userId="9c34c8cc-b1df-44f6-bea5-dcf7a54ee35f" providerId="ADAL" clId="{3840EB45-74CA-49F5-8548-3DE287019A31}" dt="2022-12-08T10:51:49.370" v="16699" actId="790"/>
          <ac:spMkLst>
            <pc:docMk/>
            <pc:sldMk cId="2351809989" sldId="486"/>
            <ac:spMk id="7324" creationId="{4F8C4D25-63CF-497A-8B9C-55B2579C26D9}"/>
          </ac:spMkLst>
        </pc:spChg>
        <pc:spChg chg="mod">
          <ac:chgData name="Kolakowski, Artur" userId="9c34c8cc-b1df-44f6-bea5-dcf7a54ee35f" providerId="ADAL" clId="{3840EB45-74CA-49F5-8548-3DE287019A31}" dt="2022-12-08T10:51:49.375" v="16700" actId="790"/>
          <ac:spMkLst>
            <pc:docMk/>
            <pc:sldMk cId="2351809989" sldId="486"/>
            <ac:spMk id="7325" creationId="{2918D692-F81E-4CD4-8ABF-8CD49A7E2100}"/>
          </ac:spMkLst>
        </pc:spChg>
        <pc:spChg chg="mod">
          <ac:chgData name="Kolakowski, Artur" userId="9c34c8cc-b1df-44f6-bea5-dcf7a54ee35f" providerId="ADAL" clId="{3840EB45-74CA-49F5-8548-3DE287019A31}" dt="2022-12-08T10:51:49.380" v="16701" actId="790"/>
          <ac:spMkLst>
            <pc:docMk/>
            <pc:sldMk cId="2351809989" sldId="486"/>
            <ac:spMk id="7326" creationId="{FF34B47F-A93A-46D0-8EC3-9E2EAB22B171}"/>
          </ac:spMkLst>
        </pc:spChg>
        <pc:spChg chg="mod">
          <ac:chgData name="Kolakowski, Artur" userId="9c34c8cc-b1df-44f6-bea5-dcf7a54ee35f" providerId="ADAL" clId="{3840EB45-74CA-49F5-8548-3DE287019A31}" dt="2022-12-08T10:51:49.385" v="16702" actId="790"/>
          <ac:spMkLst>
            <pc:docMk/>
            <pc:sldMk cId="2351809989" sldId="486"/>
            <ac:spMk id="7327" creationId="{3386E2D4-1E68-4824-BC54-15AB16CA0434}"/>
          </ac:spMkLst>
        </pc:spChg>
        <pc:spChg chg="mod">
          <ac:chgData name="Kolakowski, Artur" userId="9c34c8cc-b1df-44f6-bea5-dcf7a54ee35f" providerId="ADAL" clId="{3840EB45-74CA-49F5-8548-3DE287019A31}" dt="2022-12-08T10:51:49.390" v="16703" actId="790"/>
          <ac:spMkLst>
            <pc:docMk/>
            <pc:sldMk cId="2351809989" sldId="486"/>
            <ac:spMk id="7328" creationId="{BFFB3E59-17B5-449C-8D1D-F02AC7A22085}"/>
          </ac:spMkLst>
        </pc:spChg>
        <pc:spChg chg="mod">
          <ac:chgData name="Kolakowski, Artur" userId="9c34c8cc-b1df-44f6-bea5-dcf7a54ee35f" providerId="ADAL" clId="{3840EB45-74CA-49F5-8548-3DE287019A31}" dt="2022-12-08T10:51:49.395" v="16704" actId="790"/>
          <ac:spMkLst>
            <pc:docMk/>
            <pc:sldMk cId="2351809989" sldId="486"/>
            <ac:spMk id="7329" creationId="{161A34E8-8E8C-4097-9AA2-DE90FF42B027}"/>
          </ac:spMkLst>
        </pc:spChg>
        <pc:spChg chg="mod">
          <ac:chgData name="Kolakowski, Artur" userId="9c34c8cc-b1df-44f6-bea5-dcf7a54ee35f" providerId="ADAL" clId="{3840EB45-74CA-49F5-8548-3DE287019A31}" dt="2022-12-08T10:51:49.399" v="16705" actId="790"/>
          <ac:spMkLst>
            <pc:docMk/>
            <pc:sldMk cId="2351809989" sldId="486"/>
            <ac:spMk id="7330" creationId="{54505BEB-AC8E-4343-9E23-C170BBE7DE08}"/>
          </ac:spMkLst>
        </pc:spChg>
        <pc:spChg chg="mod">
          <ac:chgData name="Kolakowski, Artur" userId="9c34c8cc-b1df-44f6-bea5-dcf7a54ee35f" providerId="ADAL" clId="{3840EB45-74CA-49F5-8548-3DE287019A31}" dt="2022-12-08T10:51:49.404" v="16706" actId="790"/>
          <ac:spMkLst>
            <pc:docMk/>
            <pc:sldMk cId="2351809989" sldId="486"/>
            <ac:spMk id="7331" creationId="{1407BD04-B333-4D4A-9B82-127A8D54584A}"/>
          </ac:spMkLst>
        </pc:spChg>
        <pc:spChg chg="mod">
          <ac:chgData name="Kolakowski, Artur" userId="9c34c8cc-b1df-44f6-bea5-dcf7a54ee35f" providerId="ADAL" clId="{3840EB45-74CA-49F5-8548-3DE287019A31}" dt="2022-12-08T10:51:49.409" v="16707" actId="790"/>
          <ac:spMkLst>
            <pc:docMk/>
            <pc:sldMk cId="2351809989" sldId="486"/>
            <ac:spMk id="7332" creationId="{0208DE7A-DEB6-4514-A843-691C5D2E3C29}"/>
          </ac:spMkLst>
        </pc:spChg>
        <pc:spChg chg="mod">
          <ac:chgData name="Kolakowski, Artur" userId="9c34c8cc-b1df-44f6-bea5-dcf7a54ee35f" providerId="ADAL" clId="{3840EB45-74CA-49F5-8548-3DE287019A31}" dt="2022-12-08T10:51:49.414" v="16708" actId="790"/>
          <ac:spMkLst>
            <pc:docMk/>
            <pc:sldMk cId="2351809989" sldId="486"/>
            <ac:spMk id="7333" creationId="{4F58D432-2F62-42BE-9651-93B478013D9E}"/>
          </ac:spMkLst>
        </pc:spChg>
        <pc:spChg chg="mod">
          <ac:chgData name="Kolakowski, Artur" userId="9c34c8cc-b1df-44f6-bea5-dcf7a54ee35f" providerId="ADAL" clId="{3840EB45-74CA-49F5-8548-3DE287019A31}" dt="2022-12-08T10:51:49.419" v="16709" actId="790"/>
          <ac:spMkLst>
            <pc:docMk/>
            <pc:sldMk cId="2351809989" sldId="486"/>
            <ac:spMk id="7334" creationId="{85E552DA-4B50-469E-8DB3-D3DAD9F08108}"/>
          </ac:spMkLst>
        </pc:spChg>
        <pc:spChg chg="mod">
          <ac:chgData name="Kolakowski, Artur" userId="9c34c8cc-b1df-44f6-bea5-dcf7a54ee35f" providerId="ADAL" clId="{3840EB45-74CA-49F5-8548-3DE287019A31}" dt="2022-12-08T10:51:49.424" v="16710" actId="790"/>
          <ac:spMkLst>
            <pc:docMk/>
            <pc:sldMk cId="2351809989" sldId="486"/>
            <ac:spMk id="7335" creationId="{DE40C28C-6866-4F8E-838F-DC7E3A17BB9F}"/>
          </ac:spMkLst>
        </pc:spChg>
        <pc:spChg chg="mod">
          <ac:chgData name="Kolakowski, Artur" userId="9c34c8cc-b1df-44f6-bea5-dcf7a54ee35f" providerId="ADAL" clId="{3840EB45-74CA-49F5-8548-3DE287019A31}" dt="2022-12-08T10:51:49.428" v="16711" actId="790"/>
          <ac:spMkLst>
            <pc:docMk/>
            <pc:sldMk cId="2351809989" sldId="486"/>
            <ac:spMk id="7336" creationId="{A744C65F-E7FE-442A-9832-911D768432CE}"/>
          </ac:spMkLst>
        </pc:spChg>
        <pc:spChg chg="mod">
          <ac:chgData name="Kolakowski, Artur" userId="9c34c8cc-b1df-44f6-bea5-dcf7a54ee35f" providerId="ADAL" clId="{3840EB45-74CA-49F5-8548-3DE287019A31}" dt="2022-12-08T10:51:49.433" v="16712" actId="790"/>
          <ac:spMkLst>
            <pc:docMk/>
            <pc:sldMk cId="2351809989" sldId="486"/>
            <ac:spMk id="7337" creationId="{54992EBE-C2A7-4C81-AE37-FDBFFF26B04B}"/>
          </ac:spMkLst>
        </pc:spChg>
        <pc:spChg chg="mod">
          <ac:chgData name="Kolakowski, Artur" userId="9c34c8cc-b1df-44f6-bea5-dcf7a54ee35f" providerId="ADAL" clId="{3840EB45-74CA-49F5-8548-3DE287019A31}" dt="2022-12-08T10:51:49.439" v="16713" actId="790"/>
          <ac:spMkLst>
            <pc:docMk/>
            <pc:sldMk cId="2351809989" sldId="486"/>
            <ac:spMk id="7338" creationId="{913F9765-2D74-4A72-A035-B738FFC48BA8}"/>
          </ac:spMkLst>
        </pc:spChg>
        <pc:spChg chg="mod">
          <ac:chgData name="Kolakowski, Artur" userId="9c34c8cc-b1df-44f6-bea5-dcf7a54ee35f" providerId="ADAL" clId="{3840EB45-74CA-49F5-8548-3DE287019A31}" dt="2022-12-08T10:51:49.444" v="16714" actId="790"/>
          <ac:spMkLst>
            <pc:docMk/>
            <pc:sldMk cId="2351809989" sldId="486"/>
            <ac:spMk id="7339" creationId="{704706A0-00B7-40C5-A42C-810E552FF76D}"/>
          </ac:spMkLst>
        </pc:spChg>
        <pc:spChg chg="mod">
          <ac:chgData name="Kolakowski, Artur" userId="9c34c8cc-b1df-44f6-bea5-dcf7a54ee35f" providerId="ADAL" clId="{3840EB45-74CA-49F5-8548-3DE287019A31}" dt="2022-12-08T10:51:49.449" v="16715" actId="790"/>
          <ac:spMkLst>
            <pc:docMk/>
            <pc:sldMk cId="2351809989" sldId="486"/>
            <ac:spMk id="7340" creationId="{9C9E10FF-DE4B-4BD4-9B3B-9DF7D947B5A5}"/>
          </ac:spMkLst>
        </pc:spChg>
        <pc:spChg chg="mod">
          <ac:chgData name="Kolakowski, Artur" userId="9c34c8cc-b1df-44f6-bea5-dcf7a54ee35f" providerId="ADAL" clId="{3840EB45-74CA-49F5-8548-3DE287019A31}" dt="2022-12-08T10:51:49.454" v="16716" actId="790"/>
          <ac:spMkLst>
            <pc:docMk/>
            <pc:sldMk cId="2351809989" sldId="486"/>
            <ac:spMk id="7341" creationId="{C06F2050-EF52-4A6A-9E09-A1466B69565B}"/>
          </ac:spMkLst>
        </pc:spChg>
        <pc:spChg chg="mod">
          <ac:chgData name="Kolakowski, Artur" userId="9c34c8cc-b1df-44f6-bea5-dcf7a54ee35f" providerId="ADAL" clId="{3840EB45-74CA-49F5-8548-3DE287019A31}" dt="2022-12-08T10:51:49.458" v="16717" actId="790"/>
          <ac:spMkLst>
            <pc:docMk/>
            <pc:sldMk cId="2351809989" sldId="486"/>
            <ac:spMk id="7342" creationId="{16C81616-09F7-4F1B-96A0-BB5CFC9940B0}"/>
          </ac:spMkLst>
        </pc:spChg>
        <pc:spChg chg="mod">
          <ac:chgData name="Kolakowski, Artur" userId="9c34c8cc-b1df-44f6-bea5-dcf7a54ee35f" providerId="ADAL" clId="{3840EB45-74CA-49F5-8548-3DE287019A31}" dt="2022-12-08T10:51:49.463" v="16718" actId="790"/>
          <ac:spMkLst>
            <pc:docMk/>
            <pc:sldMk cId="2351809989" sldId="486"/>
            <ac:spMk id="7343" creationId="{E3DAFFB2-92B3-4D7C-9E1E-7AE05A213ABE}"/>
          </ac:spMkLst>
        </pc:spChg>
        <pc:spChg chg="mod">
          <ac:chgData name="Kolakowski, Artur" userId="9c34c8cc-b1df-44f6-bea5-dcf7a54ee35f" providerId="ADAL" clId="{3840EB45-74CA-49F5-8548-3DE287019A31}" dt="2022-12-08T10:51:49.468" v="16719" actId="790"/>
          <ac:spMkLst>
            <pc:docMk/>
            <pc:sldMk cId="2351809989" sldId="486"/>
            <ac:spMk id="7344" creationId="{C895AEFC-270A-453B-9F96-01E04744E9BF}"/>
          </ac:spMkLst>
        </pc:spChg>
        <pc:spChg chg="mod">
          <ac:chgData name="Kolakowski, Artur" userId="9c34c8cc-b1df-44f6-bea5-dcf7a54ee35f" providerId="ADAL" clId="{3840EB45-74CA-49F5-8548-3DE287019A31}" dt="2022-12-08T10:51:49.473" v="16720" actId="790"/>
          <ac:spMkLst>
            <pc:docMk/>
            <pc:sldMk cId="2351809989" sldId="486"/>
            <ac:spMk id="7345" creationId="{2341DCDB-DC46-4F40-997C-47D4F8C0DE65}"/>
          </ac:spMkLst>
        </pc:spChg>
        <pc:spChg chg="mod">
          <ac:chgData name="Kolakowski, Artur" userId="9c34c8cc-b1df-44f6-bea5-dcf7a54ee35f" providerId="ADAL" clId="{3840EB45-74CA-49F5-8548-3DE287019A31}" dt="2022-12-08T10:51:49.478" v="16721" actId="790"/>
          <ac:spMkLst>
            <pc:docMk/>
            <pc:sldMk cId="2351809989" sldId="486"/>
            <ac:spMk id="7346" creationId="{A3F76A99-1386-4A59-923E-E5EAA89BB165}"/>
          </ac:spMkLst>
        </pc:spChg>
        <pc:spChg chg="mod">
          <ac:chgData name="Kolakowski, Artur" userId="9c34c8cc-b1df-44f6-bea5-dcf7a54ee35f" providerId="ADAL" clId="{3840EB45-74CA-49F5-8548-3DE287019A31}" dt="2022-12-08T10:51:49.482" v="16722" actId="790"/>
          <ac:spMkLst>
            <pc:docMk/>
            <pc:sldMk cId="2351809989" sldId="486"/>
            <ac:spMk id="7347" creationId="{45AB552E-542D-46D0-A9CB-D98053CC2954}"/>
          </ac:spMkLst>
        </pc:spChg>
        <pc:spChg chg="mod">
          <ac:chgData name="Kolakowski, Artur" userId="9c34c8cc-b1df-44f6-bea5-dcf7a54ee35f" providerId="ADAL" clId="{3840EB45-74CA-49F5-8548-3DE287019A31}" dt="2022-12-08T10:51:49.488" v="16723" actId="790"/>
          <ac:spMkLst>
            <pc:docMk/>
            <pc:sldMk cId="2351809989" sldId="486"/>
            <ac:spMk id="7348" creationId="{6B14E55A-7ECC-43E0-83B5-A746BB80DF94}"/>
          </ac:spMkLst>
        </pc:spChg>
        <pc:spChg chg="mod">
          <ac:chgData name="Kolakowski, Artur" userId="9c34c8cc-b1df-44f6-bea5-dcf7a54ee35f" providerId="ADAL" clId="{3840EB45-74CA-49F5-8548-3DE287019A31}" dt="2022-12-08T10:51:49.493" v="16724" actId="790"/>
          <ac:spMkLst>
            <pc:docMk/>
            <pc:sldMk cId="2351809989" sldId="486"/>
            <ac:spMk id="7349" creationId="{4FD4FF3C-ED45-43CE-9619-0B3D911128DD}"/>
          </ac:spMkLst>
        </pc:spChg>
        <pc:spChg chg="mod">
          <ac:chgData name="Kolakowski, Artur" userId="9c34c8cc-b1df-44f6-bea5-dcf7a54ee35f" providerId="ADAL" clId="{3840EB45-74CA-49F5-8548-3DE287019A31}" dt="2022-12-08T10:51:49.496" v="16725" actId="790"/>
          <ac:spMkLst>
            <pc:docMk/>
            <pc:sldMk cId="2351809989" sldId="486"/>
            <ac:spMk id="7350" creationId="{993B4EB8-EC6E-4E0E-B75F-5D42E114CB60}"/>
          </ac:spMkLst>
        </pc:spChg>
        <pc:spChg chg="mod">
          <ac:chgData name="Kolakowski, Artur" userId="9c34c8cc-b1df-44f6-bea5-dcf7a54ee35f" providerId="ADAL" clId="{3840EB45-74CA-49F5-8548-3DE287019A31}" dt="2022-12-08T10:51:49.501" v="16726" actId="790"/>
          <ac:spMkLst>
            <pc:docMk/>
            <pc:sldMk cId="2351809989" sldId="486"/>
            <ac:spMk id="7351" creationId="{BECC74FF-6DAB-445E-9EC7-35755A71807B}"/>
          </ac:spMkLst>
        </pc:spChg>
        <pc:spChg chg="mod">
          <ac:chgData name="Kolakowski, Artur" userId="9c34c8cc-b1df-44f6-bea5-dcf7a54ee35f" providerId="ADAL" clId="{3840EB45-74CA-49F5-8548-3DE287019A31}" dt="2022-12-08T10:51:49.506" v="16727" actId="790"/>
          <ac:spMkLst>
            <pc:docMk/>
            <pc:sldMk cId="2351809989" sldId="486"/>
            <ac:spMk id="7352" creationId="{2D8F5879-52AF-411C-8376-5A93DEE4917E}"/>
          </ac:spMkLst>
        </pc:spChg>
        <pc:spChg chg="mod">
          <ac:chgData name="Kolakowski, Artur" userId="9c34c8cc-b1df-44f6-bea5-dcf7a54ee35f" providerId="ADAL" clId="{3840EB45-74CA-49F5-8548-3DE287019A31}" dt="2022-12-08T10:51:49.512" v="16728" actId="790"/>
          <ac:spMkLst>
            <pc:docMk/>
            <pc:sldMk cId="2351809989" sldId="486"/>
            <ac:spMk id="7353" creationId="{15E55075-F55C-4B5E-B4D6-9BEBDECDF0B0}"/>
          </ac:spMkLst>
        </pc:spChg>
        <pc:spChg chg="mod">
          <ac:chgData name="Kolakowski, Artur" userId="9c34c8cc-b1df-44f6-bea5-dcf7a54ee35f" providerId="ADAL" clId="{3840EB45-74CA-49F5-8548-3DE287019A31}" dt="2022-12-08T10:51:49.517" v="16729" actId="790"/>
          <ac:spMkLst>
            <pc:docMk/>
            <pc:sldMk cId="2351809989" sldId="486"/>
            <ac:spMk id="7354" creationId="{405C0585-4411-4CC8-8419-96AF0A904840}"/>
          </ac:spMkLst>
        </pc:spChg>
        <pc:spChg chg="mod">
          <ac:chgData name="Kolakowski, Artur" userId="9c34c8cc-b1df-44f6-bea5-dcf7a54ee35f" providerId="ADAL" clId="{3840EB45-74CA-49F5-8548-3DE287019A31}" dt="2022-12-08T10:51:49.523" v="16730" actId="790"/>
          <ac:spMkLst>
            <pc:docMk/>
            <pc:sldMk cId="2351809989" sldId="486"/>
            <ac:spMk id="7355" creationId="{D9A4AB39-AF04-4788-8B73-F9E43386385E}"/>
          </ac:spMkLst>
        </pc:spChg>
        <pc:spChg chg="mod">
          <ac:chgData name="Kolakowski, Artur" userId="9c34c8cc-b1df-44f6-bea5-dcf7a54ee35f" providerId="ADAL" clId="{3840EB45-74CA-49F5-8548-3DE287019A31}" dt="2022-12-08T10:51:49.527" v="16731" actId="790"/>
          <ac:spMkLst>
            <pc:docMk/>
            <pc:sldMk cId="2351809989" sldId="486"/>
            <ac:spMk id="7356" creationId="{E42D631F-C02B-424B-B994-784622D157FB}"/>
          </ac:spMkLst>
        </pc:spChg>
        <pc:spChg chg="mod">
          <ac:chgData name="Kolakowski, Artur" userId="9c34c8cc-b1df-44f6-bea5-dcf7a54ee35f" providerId="ADAL" clId="{3840EB45-74CA-49F5-8548-3DE287019A31}" dt="2022-12-08T10:51:49.533" v="16732" actId="790"/>
          <ac:spMkLst>
            <pc:docMk/>
            <pc:sldMk cId="2351809989" sldId="486"/>
            <ac:spMk id="7357" creationId="{86549F40-132B-4BF4-8872-4BA1739D873D}"/>
          </ac:spMkLst>
        </pc:spChg>
        <pc:spChg chg="mod">
          <ac:chgData name="Kolakowski, Artur" userId="9c34c8cc-b1df-44f6-bea5-dcf7a54ee35f" providerId="ADAL" clId="{3840EB45-74CA-49F5-8548-3DE287019A31}" dt="2022-12-08T10:51:49.538" v="16733" actId="790"/>
          <ac:spMkLst>
            <pc:docMk/>
            <pc:sldMk cId="2351809989" sldId="486"/>
            <ac:spMk id="7358" creationId="{CECEA899-0380-4030-843B-430F37BAB005}"/>
          </ac:spMkLst>
        </pc:spChg>
        <pc:spChg chg="mod">
          <ac:chgData name="Kolakowski, Artur" userId="9c34c8cc-b1df-44f6-bea5-dcf7a54ee35f" providerId="ADAL" clId="{3840EB45-74CA-49F5-8548-3DE287019A31}" dt="2022-12-08T10:51:49.542" v="16734" actId="790"/>
          <ac:spMkLst>
            <pc:docMk/>
            <pc:sldMk cId="2351809989" sldId="486"/>
            <ac:spMk id="7359" creationId="{EAE7F221-C9D2-4B1E-AB9C-AAFFA0842D39}"/>
          </ac:spMkLst>
        </pc:spChg>
        <pc:spChg chg="mod">
          <ac:chgData name="Kolakowski, Artur" userId="9c34c8cc-b1df-44f6-bea5-dcf7a54ee35f" providerId="ADAL" clId="{3840EB45-74CA-49F5-8548-3DE287019A31}" dt="2022-12-08T10:51:49.546" v="16735" actId="790"/>
          <ac:spMkLst>
            <pc:docMk/>
            <pc:sldMk cId="2351809989" sldId="486"/>
            <ac:spMk id="7360" creationId="{7528F4D0-97E9-480D-A8FF-93182FA210EF}"/>
          </ac:spMkLst>
        </pc:spChg>
        <pc:spChg chg="mod">
          <ac:chgData name="Kolakowski, Artur" userId="9c34c8cc-b1df-44f6-bea5-dcf7a54ee35f" providerId="ADAL" clId="{3840EB45-74CA-49F5-8548-3DE287019A31}" dt="2022-12-08T10:51:49.552" v="16736" actId="790"/>
          <ac:spMkLst>
            <pc:docMk/>
            <pc:sldMk cId="2351809989" sldId="486"/>
            <ac:spMk id="7361" creationId="{9DFBB08B-05AB-4025-9255-849A5542B387}"/>
          </ac:spMkLst>
        </pc:spChg>
        <pc:spChg chg="mod">
          <ac:chgData name="Kolakowski, Artur" userId="9c34c8cc-b1df-44f6-bea5-dcf7a54ee35f" providerId="ADAL" clId="{3840EB45-74CA-49F5-8548-3DE287019A31}" dt="2022-12-08T10:51:49.557" v="16737" actId="790"/>
          <ac:spMkLst>
            <pc:docMk/>
            <pc:sldMk cId="2351809989" sldId="486"/>
            <ac:spMk id="7362" creationId="{F8BBFF61-62E0-4C96-9CDA-EE16C89AD3C7}"/>
          </ac:spMkLst>
        </pc:spChg>
        <pc:spChg chg="mod">
          <ac:chgData name="Kolakowski, Artur" userId="9c34c8cc-b1df-44f6-bea5-dcf7a54ee35f" providerId="ADAL" clId="{3840EB45-74CA-49F5-8548-3DE287019A31}" dt="2022-12-08T10:51:49.562" v="16738" actId="790"/>
          <ac:spMkLst>
            <pc:docMk/>
            <pc:sldMk cId="2351809989" sldId="486"/>
            <ac:spMk id="7363" creationId="{9C0330F8-4AEE-4391-9393-4128BE60DF5F}"/>
          </ac:spMkLst>
        </pc:spChg>
        <pc:spChg chg="mod">
          <ac:chgData name="Kolakowski, Artur" userId="9c34c8cc-b1df-44f6-bea5-dcf7a54ee35f" providerId="ADAL" clId="{3840EB45-74CA-49F5-8548-3DE287019A31}" dt="2022-12-08T10:51:49.566" v="16739" actId="790"/>
          <ac:spMkLst>
            <pc:docMk/>
            <pc:sldMk cId="2351809989" sldId="486"/>
            <ac:spMk id="7364" creationId="{30DAC9B8-7A6C-47D1-B0C2-D49DBE8E1597}"/>
          </ac:spMkLst>
        </pc:spChg>
        <pc:spChg chg="mod">
          <ac:chgData name="Kolakowski, Artur" userId="9c34c8cc-b1df-44f6-bea5-dcf7a54ee35f" providerId="ADAL" clId="{3840EB45-74CA-49F5-8548-3DE287019A31}" dt="2022-12-08T10:51:49.572" v="16740" actId="790"/>
          <ac:spMkLst>
            <pc:docMk/>
            <pc:sldMk cId="2351809989" sldId="486"/>
            <ac:spMk id="7365" creationId="{890FFE72-132F-4AFC-93D4-209D0E35413A}"/>
          </ac:spMkLst>
        </pc:spChg>
        <pc:spChg chg="mod">
          <ac:chgData name="Kolakowski, Artur" userId="9c34c8cc-b1df-44f6-bea5-dcf7a54ee35f" providerId="ADAL" clId="{3840EB45-74CA-49F5-8548-3DE287019A31}" dt="2022-12-08T10:51:49.577" v="16741" actId="790"/>
          <ac:spMkLst>
            <pc:docMk/>
            <pc:sldMk cId="2351809989" sldId="486"/>
            <ac:spMk id="7366" creationId="{1AB47D50-9930-4372-932C-5EE393533C9A}"/>
          </ac:spMkLst>
        </pc:spChg>
        <pc:spChg chg="mod">
          <ac:chgData name="Kolakowski, Artur" userId="9c34c8cc-b1df-44f6-bea5-dcf7a54ee35f" providerId="ADAL" clId="{3840EB45-74CA-49F5-8548-3DE287019A31}" dt="2022-12-08T10:51:49.581" v="16742" actId="790"/>
          <ac:spMkLst>
            <pc:docMk/>
            <pc:sldMk cId="2351809989" sldId="486"/>
            <ac:spMk id="7367" creationId="{27032DF8-20C4-44D4-9791-0A19CD634477}"/>
          </ac:spMkLst>
        </pc:spChg>
        <pc:spChg chg="mod">
          <ac:chgData name="Kolakowski, Artur" userId="9c34c8cc-b1df-44f6-bea5-dcf7a54ee35f" providerId="ADAL" clId="{3840EB45-74CA-49F5-8548-3DE287019A31}" dt="2022-12-08T10:51:49.586" v="16743" actId="790"/>
          <ac:spMkLst>
            <pc:docMk/>
            <pc:sldMk cId="2351809989" sldId="486"/>
            <ac:spMk id="7368" creationId="{401A516E-2777-485E-9036-1B8650E01E69}"/>
          </ac:spMkLst>
        </pc:spChg>
        <pc:spChg chg="mod">
          <ac:chgData name="Kolakowski, Artur" userId="9c34c8cc-b1df-44f6-bea5-dcf7a54ee35f" providerId="ADAL" clId="{3840EB45-74CA-49F5-8548-3DE287019A31}" dt="2022-12-08T10:51:49.592" v="16744" actId="790"/>
          <ac:spMkLst>
            <pc:docMk/>
            <pc:sldMk cId="2351809989" sldId="486"/>
            <ac:spMk id="7369" creationId="{CF3652BA-1BB4-4ADC-A30F-5FCFA0CA9983}"/>
          </ac:spMkLst>
        </pc:spChg>
        <pc:spChg chg="mod">
          <ac:chgData name="Kolakowski, Artur" userId="9c34c8cc-b1df-44f6-bea5-dcf7a54ee35f" providerId="ADAL" clId="{3840EB45-74CA-49F5-8548-3DE287019A31}" dt="2022-12-08T10:51:49.597" v="16745" actId="790"/>
          <ac:spMkLst>
            <pc:docMk/>
            <pc:sldMk cId="2351809989" sldId="486"/>
            <ac:spMk id="7370" creationId="{23F4C126-0E32-42E2-9B32-D80F1290EF4F}"/>
          </ac:spMkLst>
        </pc:spChg>
        <pc:spChg chg="mod">
          <ac:chgData name="Kolakowski, Artur" userId="9c34c8cc-b1df-44f6-bea5-dcf7a54ee35f" providerId="ADAL" clId="{3840EB45-74CA-49F5-8548-3DE287019A31}" dt="2022-12-08T10:51:49.601" v="16746" actId="790"/>
          <ac:spMkLst>
            <pc:docMk/>
            <pc:sldMk cId="2351809989" sldId="486"/>
            <ac:spMk id="7371" creationId="{3251CA74-20C9-4DC6-BF53-0D6E56470E47}"/>
          </ac:spMkLst>
        </pc:spChg>
        <pc:spChg chg="mod">
          <ac:chgData name="Kolakowski, Artur" userId="9c34c8cc-b1df-44f6-bea5-dcf7a54ee35f" providerId="ADAL" clId="{3840EB45-74CA-49F5-8548-3DE287019A31}" dt="2022-12-08T10:51:49.606" v="16747" actId="790"/>
          <ac:spMkLst>
            <pc:docMk/>
            <pc:sldMk cId="2351809989" sldId="486"/>
            <ac:spMk id="7372" creationId="{D7F980B9-7736-4AB1-9B66-388C9213C3B6}"/>
          </ac:spMkLst>
        </pc:spChg>
        <pc:spChg chg="mod">
          <ac:chgData name="Kolakowski, Artur" userId="9c34c8cc-b1df-44f6-bea5-dcf7a54ee35f" providerId="ADAL" clId="{3840EB45-74CA-49F5-8548-3DE287019A31}" dt="2022-12-08T10:51:49.611" v="16748" actId="790"/>
          <ac:spMkLst>
            <pc:docMk/>
            <pc:sldMk cId="2351809989" sldId="486"/>
            <ac:spMk id="7373" creationId="{D6A68B6A-C56B-43E5-8D0C-8E3CB57959A7}"/>
          </ac:spMkLst>
        </pc:spChg>
        <pc:spChg chg="mod">
          <ac:chgData name="Kolakowski, Artur" userId="9c34c8cc-b1df-44f6-bea5-dcf7a54ee35f" providerId="ADAL" clId="{3840EB45-74CA-49F5-8548-3DE287019A31}" dt="2022-12-08T10:51:49.615" v="16749" actId="790"/>
          <ac:spMkLst>
            <pc:docMk/>
            <pc:sldMk cId="2351809989" sldId="486"/>
            <ac:spMk id="7374" creationId="{7A26611A-A17F-4AC4-84D8-8C3AA9218C55}"/>
          </ac:spMkLst>
        </pc:spChg>
        <pc:spChg chg="mod">
          <ac:chgData name="Kolakowski, Artur" userId="9c34c8cc-b1df-44f6-bea5-dcf7a54ee35f" providerId="ADAL" clId="{3840EB45-74CA-49F5-8548-3DE287019A31}" dt="2022-12-08T10:51:49.620" v="16750" actId="790"/>
          <ac:spMkLst>
            <pc:docMk/>
            <pc:sldMk cId="2351809989" sldId="486"/>
            <ac:spMk id="7375" creationId="{189AC948-7A1E-4B64-B646-A71AED7C8BC7}"/>
          </ac:spMkLst>
        </pc:spChg>
        <pc:spChg chg="mod">
          <ac:chgData name="Kolakowski, Artur" userId="9c34c8cc-b1df-44f6-bea5-dcf7a54ee35f" providerId="ADAL" clId="{3840EB45-74CA-49F5-8548-3DE287019A31}" dt="2022-12-08T10:51:49.625" v="16751" actId="790"/>
          <ac:spMkLst>
            <pc:docMk/>
            <pc:sldMk cId="2351809989" sldId="486"/>
            <ac:spMk id="7376" creationId="{5930E194-BC42-4581-9591-ED27258FBBC8}"/>
          </ac:spMkLst>
        </pc:spChg>
        <pc:spChg chg="mod">
          <ac:chgData name="Kolakowski, Artur" userId="9c34c8cc-b1df-44f6-bea5-dcf7a54ee35f" providerId="ADAL" clId="{3840EB45-74CA-49F5-8548-3DE287019A31}" dt="2022-12-08T10:51:49.629" v="16752" actId="790"/>
          <ac:spMkLst>
            <pc:docMk/>
            <pc:sldMk cId="2351809989" sldId="486"/>
            <ac:spMk id="7377" creationId="{0825E91B-A2F9-4C0C-8DAC-3A3A1D135E71}"/>
          </ac:spMkLst>
        </pc:spChg>
        <pc:spChg chg="mod">
          <ac:chgData name="Kolakowski, Artur" userId="9c34c8cc-b1df-44f6-bea5-dcf7a54ee35f" providerId="ADAL" clId="{3840EB45-74CA-49F5-8548-3DE287019A31}" dt="2022-12-08T10:51:49.635" v="16753" actId="790"/>
          <ac:spMkLst>
            <pc:docMk/>
            <pc:sldMk cId="2351809989" sldId="486"/>
            <ac:spMk id="7378" creationId="{F841CB74-8B17-47D3-A6E5-AADE7985C45D}"/>
          </ac:spMkLst>
        </pc:spChg>
        <pc:spChg chg="mod">
          <ac:chgData name="Kolakowski, Artur" userId="9c34c8cc-b1df-44f6-bea5-dcf7a54ee35f" providerId="ADAL" clId="{3840EB45-74CA-49F5-8548-3DE287019A31}" dt="2022-12-08T10:51:49.640" v="16754" actId="790"/>
          <ac:spMkLst>
            <pc:docMk/>
            <pc:sldMk cId="2351809989" sldId="486"/>
            <ac:spMk id="7379" creationId="{10258703-5AE9-4243-B8D9-8457EDB1E549}"/>
          </ac:spMkLst>
        </pc:spChg>
        <pc:spChg chg="mod">
          <ac:chgData name="Kolakowski, Artur" userId="9c34c8cc-b1df-44f6-bea5-dcf7a54ee35f" providerId="ADAL" clId="{3840EB45-74CA-49F5-8548-3DE287019A31}" dt="2022-12-08T10:51:49.644" v="16755" actId="790"/>
          <ac:spMkLst>
            <pc:docMk/>
            <pc:sldMk cId="2351809989" sldId="486"/>
            <ac:spMk id="7380" creationId="{9A4C6382-8CC9-451A-8A3D-EDBBF7AD9C39}"/>
          </ac:spMkLst>
        </pc:spChg>
        <pc:spChg chg="mod">
          <ac:chgData name="Kolakowski, Artur" userId="9c34c8cc-b1df-44f6-bea5-dcf7a54ee35f" providerId="ADAL" clId="{3840EB45-74CA-49F5-8548-3DE287019A31}" dt="2022-12-08T10:51:49.649" v="16756" actId="790"/>
          <ac:spMkLst>
            <pc:docMk/>
            <pc:sldMk cId="2351809989" sldId="486"/>
            <ac:spMk id="7381" creationId="{7BDE1BFC-EE6A-476C-97D7-742600E00F0A}"/>
          </ac:spMkLst>
        </pc:spChg>
        <pc:spChg chg="mod">
          <ac:chgData name="Kolakowski, Artur" userId="9c34c8cc-b1df-44f6-bea5-dcf7a54ee35f" providerId="ADAL" clId="{3840EB45-74CA-49F5-8548-3DE287019A31}" dt="2022-12-08T10:51:49.654" v="16757" actId="790"/>
          <ac:spMkLst>
            <pc:docMk/>
            <pc:sldMk cId="2351809989" sldId="486"/>
            <ac:spMk id="7382" creationId="{21CEFE11-3E41-4286-9223-73EC89FBA241}"/>
          </ac:spMkLst>
        </pc:spChg>
        <pc:spChg chg="mod">
          <ac:chgData name="Kolakowski, Artur" userId="9c34c8cc-b1df-44f6-bea5-dcf7a54ee35f" providerId="ADAL" clId="{3840EB45-74CA-49F5-8548-3DE287019A31}" dt="2022-12-08T10:51:49.658" v="16758" actId="790"/>
          <ac:spMkLst>
            <pc:docMk/>
            <pc:sldMk cId="2351809989" sldId="486"/>
            <ac:spMk id="7383" creationId="{7774B0A8-0EDB-490D-AF97-78F50C800E6F}"/>
          </ac:spMkLst>
        </pc:spChg>
        <pc:spChg chg="mod">
          <ac:chgData name="Kolakowski, Artur" userId="9c34c8cc-b1df-44f6-bea5-dcf7a54ee35f" providerId="ADAL" clId="{3840EB45-74CA-49F5-8548-3DE287019A31}" dt="2022-12-08T10:51:49.662" v="16759" actId="790"/>
          <ac:spMkLst>
            <pc:docMk/>
            <pc:sldMk cId="2351809989" sldId="486"/>
            <ac:spMk id="7384" creationId="{D45A3A7A-F86A-4212-AC87-3BA2CB7616C0}"/>
          </ac:spMkLst>
        </pc:spChg>
        <pc:spChg chg="mod">
          <ac:chgData name="Kolakowski, Artur" userId="9c34c8cc-b1df-44f6-bea5-dcf7a54ee35f" providerId="ADAL" clId="{3840EB45-74CA-49F5-8548-3DE287019A31}" dt="2022-12-08T10:51:49.668" v="16760" actId="790"/>
          <ac:spMkLst>
            <pc:docMk/>
            <pc:sldMk cId="2351809989" sldId="486"/>
            <ac:spMk id="7385" creationId="{FAE3AD59-82E7-4764-97C0-72A5F073BED9}"/>
          </ac:spMkLst>
        </pc:spChg>
        <pc:spChg chg="mod">
          <ac:chgData name="Kolakowski, Artur" userId="9c34c8cc-b1df-44f6-bea5-dcf7a54ee35f" providerId="ADAL" clId="{3840EB45-74CA-49F5-8548-3DE287019A31}" dt="2022-12-08T10:51:49.673" v="16761" actId="790"/>
          <ac:spMkLst>
            <pc:docMk/>
            <pc:sldMk cId="2351809989" sldId="486"/>
            <ac:spMk id="7386" creationId="{A42E4AC3-F6FC-4BF9-841B-710379AA31AD}"/>
          </ac:spMkLst>
        </pc:spChg>
        <pc:spChg chg="mod">
          <ac:chgData name="Kolakowski, Artur" userId="9c34c8cc-b1df-44f6-bea5-dcf7a54ee35f" providerId="ADAL" clId="{3840EB45-74CA-49F5-8548-3DE287019A31}" dt="2022-12-08T10:51:49.677" v="16762" actId="790"/>
          <ac:spMkLst>
            <pc:docMk/>
            <pc:sldMk cId="2351809989" sldId="486"/>
            <ac:spMk id="7387" creationId="{62B481F1-2D60-4F96-B61E-153529DD7DCF}"/>
          </ac:spMkLst>
        </pc:spChg>
        <pc:spChg chg="mod">
          <ac:chgData name="Kolakowski, Artur" userId="9c34c8cc-b1df-44f6-bea5-dcf7a54ee35f" providerId="ADAL" clId="{3840EB45-74CA-49F5-8548-3DE287019A31}" dt="2022-12-08T10:51:49.681" v="16763" actId="790"/>
          <ac:spMkLst>
            <pc:docMk/>
            <pc:sldMk cId="2351809989" sldId="486"/>
            <ac:spMk id="7388" creationId="{DD5A81C0-80A8-4465-BC67-39E372AD3EC5}"/>
          </ac:spMkLst>
        </pc:spChg>
        <pc:spChg chg="mod">
          <ac:chgData name="Kolakowski, Artur" userId="9c34c8cc-b1df-44f6-bea5-dcf7a54ee35f" providerId="ADAL" clId="{3840EB45-74CA-49F5-8548-3DE287019A31}" dt="2022-12-08T10:51:49.686" v="16764" actId="790"/>
          <ac:spMkLst>
            <pc:docMk/>
            <pc:sldMk cId="2351809989" sldId="486"/>
            <ac:spMk id="7389" creationId="{F6FA45E4-717C-4C42-B7C2-59E780625A79}"/>
          </ac:spMkLst>
        </pc:spChg>
        <pc:spChg chg="mod">
          <ac:chgData name="Kolakowski, Artur" userId="9c34c8cc-b1df-44f6-bea5-dcf7a54ee35f" providerId="ADAL" clId="{3840EB45-74CA-49F5-8548-3DE287019A31}" dt="2022-12-08T10:51:49.692" v="16765" actId="790"/>
          <ac:spMkLst>
            <pc:docMk/>
            <pc:sldMk cId="2351809989" sldId="486"/>
            <ac:spMk id="7390" creationId="{791EC89C-F0AA-4AE4-B8F5-C5A42E58403B}"/>
          </ac:spMkLst>
        </pc:spChg>
        <pc:spChg chg="mod">
          <ac:chgData name="Kolakowski, Artur" userId="9c34c8cc-b1df-44f6-bea5-dcf7a54ee35f" providerId="ADAL" clId="{3840EB45-74CA-49F5-8548-3DE287019A31}" dt="2022-12-08T10:51:49.696" v="16766" actId="790"/>
          <ac:spMkLst>
            <pc:docMk/>
            <pc:sldMk cId="2351809989" sldId="486"/>
            <ac:spMk id="7391" creationId="{C4860B01-A009-43FC-BE9A-773798A93C5C}"/>
          </ac:spMkLst>
        </pc:spChg>
        <pc:spChg chg="mod">
          <ac:chgData name="Kolakowski, Artur" userId="9c34c8cc-b1df-44f6-bea5-dcf7a54ee35f" providerId="ADAL" clId="{3840EB45-74CA-49F5-8548-3DE287019A31}" dt="2022-12-08T10:51:49.701" v="16767" actId="790"/>
          <ac:spMkLst>
            <pc:docMk/>
            <pc:sldMk cId="2351809989" sldId="486"/>
            <ac:spMk id="7392" creationId="{0C0F2390-3904-44EC-8C43-1A1D14AE25A5}"/>
          </ac:spMkLst>
        </pc:spChg>
        <pc:spChg chg="mod">
          <ac:chgData name="Kolakowski, Artur" userId="9c34c8cc-b1df-44f6-bea5-dcf7a54ee35f" providerId="ADAL" clId="{3840EB45-74CA-49F5-8548-3DE287019A31}" dt="2022-12-08T10:51:49.706" v="16768" actId="790"/>
          <ac:spMkLst>
            <pc:docMk/>
            <pc:sldMk cId="2351809989" sldId="486"/>
            <ac:spMk id="7393" creationId="{5AE12416-B498-487C-A60D-5834D4BBC53B}"/>
          </ac:spMkLst>
        </pc:spChg>
        <pc:spChg chg="mod">
          <ac:chgData name="Kolakowski, Artur" userId="9c34c8cc-b1df-44f6-bea5-dcf7a54ee35f" providerId="ADAL" clId="{3840EB45-74CA-49F5-8548-3DE287019A31}" dt="2022-12-08T10:51:49.711" v="16769" actId="790"/>
          <ac:spMkLst>
            <pc:docMk/>
            <pc:sldMk cId="2351809989" sldId="486"/>
            <ac:spMk id="7394" creationId="{77EAE048-6C79-454E-99C9-DB6C6B9A1216}"/>
          </ac:spMkLst>
        </pc:spChg>
        <pc:spChg chg="mod">
          <ac:chgData name="Kolakowski, Artur" userId="9c34c8cc-b1df-44f6-bea5-dcf7a54ee35f" providerId="ADAL" clId="{3840EB45-74CA-49F5-8548-3DE287019A31}" dt="2022-12-08T10:51:49.715" v="16770" actId="790"/>
          <ac:spMkLst>
            <pc:docMk/>
            <pc:sldMk cId="2351809989" sldId="486"/>
            <ac:spMk id="7395" creationId="{869DC8C2-D41D-4DC2-B3B6-CE7AFF7724D1}"/>
          </ac:spMkLst>
        </pc:spChg>
        <pc:spChg chg="mod">
          <ac:chgData name="Kolakowski, Artur" userId="9c34c8cc-b1df-44f6-bea5-dcf7a54ee35f" providerId="ADAL" clId="{3840EB45-74CA-49F5-8548-3DE287019A31}" dt="2022-12-08T10:51:49.720" v="16771" actId="790"/>
          <ac:spMkLst>
            <pc:docMk/>
            <pc:sldMk cId="2351809989" sldId="486"/>
            <ac:spMk id="7396" creationId="{669FD06E-FC96-41AC-80DD-1403E3A1FD5B}"/>
          </ac:spMkLst>
        </pc:spChg>
        <pc:spChg chg="mod">
          <ac:chgData name="Kolakowski, Artur" userId="9c34c8cc-b1df-44f6-bea5-dcf7a54ee35f" providerId="ADAL" clId="{3840EB45-74CA-49F5-8548-3DE287019A31}" dt="2022-12-08T10:51:49.725" v="16772" actId="790"/>
          <ac:spMkLst>
            <pc:docMk/>
            <pc:sldMk cId="2351809989" sldId="486"/>
            <ac:spMk id="7397" creationId="{34384FAE-A151-4584-B1BF-A29426E89676}"/>
          </ac:spMkLst>
        </pc:spChg>
        <pc:spChg chg="mod">
          <ac:chgData name="Kolakowski, Artur" userId="9c34c8cc-b1df-44f6-bea5-dcf7a54ee35f" providerId="ADAL" clId="{3840EB45-74CA-49F5-8548-3DE287019A31}" dt="2022-12-08T10:51:49.729" v="16773" actId="790"/>
          <ac:spMkLst>
            <pc:docMk/>
            <pc:sldMk cId="2351809989" sldId="486"/>
            <ac:spMk id="7398" creationId="{F5BA9F09-9F26-44F9-8339-1F93EA27E1F2}"/>
          </ac:spMkLst>
        </pc:spChg>
        <pc:spChg chg="mod">
          <ac:chgData name="Kolakowski, Artur" userId="9c34c8cc-b1df-44f6-bea5-dcf7a54ee35f" providerId="ADAL" clId="{3840EB45-74CA-49F5-8548-3DE287019A31}" dt="2022-12-08T10:51:49.733" v="16774" actId="790"/>
          <ac:spMkLst>
            <pc:docMk/>
            <pc:sldMk cId="2351809989" sldId="486"/>
            <ac:spMk id="7399" creationId="{08218768-3EC6-48D2-9283-5B16B2799913}"/>
          </ac:spMkLst>
        </pc:spChg>
        <pc:spChg chg="mod">
          <ac:chgData name="Kolakowski, Artur" userId="9c34c8cc-b1df-44f6-bea5-dcf7a54ee35f" providerId="ADAL" clId="{3840EB45-74CA-49F5-8548-3DE287019A31}" dt="2022-12-08T10:51:49.739" v="16775" actId="790"/>
          <ac:spMkLst>
            <pc:docMk/>
            <pc:sldMk cId="2351809989" sldId="486"/>
            <ac:spMk id="7400" creationId="{B57C3DF9-24EE-40B8-A6D1-0EE48780E726}"/>
          </ac:spMkLst>
        </pc:spChg>
        <pc:spChg chg="mod">
          <ac:chgData name="Kolakowski, Artur" userId="9c34c8cc-b1df-44f6-bea5-dcf7a54ee35f" providerId="ADAL" clId="{3840EB45-74CA-49F5-8548-3DE287019A31}" dt="2022-12-08T10:51:49.744" v="16776" actId="790"/>
          <ac:spMkLst>
            <pc:docMk/>
            <pc:sldMk cId="2351809989" sldId="486"/>
            <ac:spMk id="7401" creationId="{7B1DD89C-71B4-4177-8D52-23202F9175B1}"/>
          </ac:spMkLst>
        </pc:spChg>
        <pc:spChg chg="mod">
          <ac:chgData name="Kolakowski, Artur" userId="9c34c8cc-b1df-44f6-bea5-dcf7a54ee35f" providerId="ADAL" clId="{3840EB45-74CA-49F5-8548-3DE287019A31}" dt="2022-12-08T10:51:49.748" v="16777" actId="790"/>
          <ac:spMkLst>
            <pc:docMk/>
            <pc:sldMk cId="2351809989" sldId="486"/>
            <ac:spMk id="7402" creationId="{56A7DA97-0D39-4FCC-A362-6E38F081305A}"/>
          </ac:spMkLst>
        </pc:spChg>
        <pc:spChg chg="mod">
          <ac:chgData name="Kolakowski, Artur" userId="9c34c8cc-b1df-44f6-bea5-dcf7a54ee35f" providerId="ADAL" clId="{3840EB45-74CA-49F5-8548-3DE287019A31}" dt="2022-12-08T10:51:49.753" v="16778" actId="790"/>
          <ac:spMkLst>
            <pc:docMk/>
            <pc:sldMk cId="2351809989" sldId="486"/>
            <ac:spMk id="7403" creationId="{56B3919A-3CF8-47F3-8C6E-1573FE2AE108}"/>
          </ac:spMkLst>
        </pc:spChg>
        <pc:spChg chg="mod">
          <ac:chgData name="Kolakowski, Artur" userId="9c34c8cc-b1df-44f6-bea5-dcf7a54ee35f" providerId="ADAL" clId="{3840EB45-74CA-49F5-8548-3DE287019A31}" dt="2022-12-08T10:51:49.758" v="16779" actId="790"/>
          <ac:spMkLst>
            <pc:docMk/>
            <pc:sldMk cId="2351809989" sldId="486"/>
            <ac:spMk id="7404" creationId="{E2ED11D5-A78B-4CBC-9103-A05B2F000DD7}"/>
          </ac:spMkLst>
        </pc:spChg>
        <pc:spChg chg="mod">
          <ac:chgData name="Kolakowski, Artur" userId="9c34c8cc-b1df-44f6-bea5-dcf7a54ee35f" providerId="ADAL" clId="{3840EB45-74CA-49F5-8548-3DE287019A31}" dt="2022-12-08T10:51:49.763" v="16780" actId="790"/>
          <ac:spMkLst>
            <pc:docMk/>
            <pc:sldMk cId="2351809989" sldId="486"/>
            <ac:spMk id="7405" creationId="{A8862452-D0C2-48BA-8F4B-FE0137385EBE}"/>
          </ac:spMkLst>
        </pc:spChg>
        <pc:spChg chg="mod">
          <ac:chgData name="Kolakowski, Artur" userId="9c34c8cc-b1df-44f6-bea5-dcf7a54ee35f" providerId="ADAL" clId="{3840EB45-74CA-49F5-8548-3DE287019A31}" dt="2022-12-08T10:51:49.766" v="16781" actId="790"/>
          <ac:spMkLst>
            <pc:docMk/>
            <pc:sldMk cId="2351809989" sldId="486"/>
            <ac:spMk id="7406" creationId="{7DA2A8C0-D044-4C0D-A356-2FA9EA0F7602}"/>
          </ac:spMkLst>
        </pc:spChg>
        <pc:spChg chg="mod">
          <ac:chgData name="Kolakowski, Artur" userId="9c34c8cc-b1df-44f6-bea5-dcf7a54ee35f" providerId="ADAL" clId="{3840EB45-74CA-49F5-8548-3DE287019A31}" dt="2022-12-08T10:51:49.771" v="16782" actId="790"/>
          <ac:spMkLst>
            <pc:docMk/>
            <pc:sldMk cId="2351809989" sldId="486"/>
            <ac:spMk id="7407" creationId="{7DC2DC9F-C475-4FEE-9EDF-8BE8F9A577B1}"/>
          </ac:spMkLst>
        </pc:spChg>
        <pc:spChg chg="mod">
          <ac:chgData name="Kolakowski, Artur" userId="9c34c8cc-b1df-44f6-bea5-dcf7a54ee35f" providerId="ADAL" clId="{3840EB45-74CA-49F5-8548-3DE287019A31}" dt="2022-12-08T10:51:49.776" v="16783" actId="790"/>
          <ac:spMkLst>
            <pc:docMk/>
            <pc:sldMk cId="2351809989" sldId="486"/>
            <ac:spMk id="7408" creationId="{6834AD9E-7E63-4BEE-9209-D449992D72B9}"/>
          </ac:spMkLst>
        </pc:spChg>
        <pc:spChg chg="mod">
          <ac:chgData name="Kolakowski, Artur" userId="9c34c8cc-b1df-44f6-bea5-dcf7a54ee35f" providerId="ADAL" clId="{3840EB45-74CA-49F5-8548-3DE287019A31}" dt="2022-12-08T10:51:49.781" v="16784" actId="790"/>
          <ac:spMkLst>
            <pc:docMk/>
            <pc:sldMk cId="2351809989" sldId="486"/>
            <ac:spMk id="7409" creationId="{512E43D1-BBAE-4DA9-B6A4-B3A5CB52745A}"/>
          </ac:spMkLst>
        </pc:spChg>
        <pc:spChg chg="mod">
          <ac:chgData name="Kolakowski, Artur" userId="9c34c8cc-b1df-44f6-bea5-dcf7a54ee35f" providerId="ADAL" clId="{3840EB45-74CA-49F5-8548-3DE287019A31}" dt="2022-12-08T10:51:49.786" v="16785" actId="790"/>
          <ac:spMkLst>
            <pc:docMk/>
            <pc:sldMk cId="2351809989" sldId="486"/>
            <ac:spMk id="7410" creationId="{8647D564-923E-40E5-B726-F4C2EFB7999A}"/>
          </ac:spMkLst>
        </pc:spChg>
        <pc:spChg chg="mod">
          <ac:chgData name="Kolakowski, Artur" userId="9c34c8cc-b1df-44f6-bea5-dcf7a54ee35f" providerId="ADAL" clId="{3840EB45-74CA-49F5-8548-3DE287019A31}" dt="2022-12-08T10:51:49.791" v="16786" actId="790"/>
          <ac:spMkLst>
            <pc:docMk/>
            <pc:sldMk cId="2351809989" sldId="486"/>
            <ac:spMk id="7411" creationId="{C6FD5ADB-DA29-4DFA-9FF1-AB3659725A28}"/>
          </ac:spMkLst>
        </pc:spChg>
        <pc:spChg chg="mod">
          <ac:chgData name="Kolakowski, Artur" userId="9c34c8cc-b1df-44f6-bea5-dcf7a54ee35f" providerId="ADAL" clId="{3840EB45-74CA-49F5-8548-3DE287019A31}" dt="2022-12-08T10:51:49.796" v="16787" actId="790"/>
          <ac:spMkLst>
            <pc:docMk/>
            <pc:sldMk cId="2351809989" sldId="486"/>
            <ac:spMk id="7412" creationId="{56B65753-FC6B-491A-97AF-11A3A626245C}"/>
          </ac:spMkLst>
        </pc:spChg>
        <pc:spChg chg="mod">
          <ac:chgData name="Kolakowski, Artur" userId="9c34c8cc-b1df-44f6-bea5-dcf7a54ee35f" providerId="ADAL" clId="{3840EB45-74CA-49F5-8548-3DE287019A31}" dt="2022-12-08T10:51:49.800" v="16788" actId="790"/>
          <ac:spMkLst>
            <pc:docMk/>
            <pc:sldMk cId="2351809989" sldId="486"/>
            <ac:spMk id="7413" creationId="{316A05D0-051C-4AB1-8744-5C176CA9C78D}"/>
          </ac:spMkLst>
        </pc:spChg>
        <pc:spChg chg="mod">
          <ac:chgData name="Kolakowski, Artur" userId="9c34c8cc-b1df-44f6-bea5-dcf7a54ee35f" providerId="ADAL" clId="{3840EB45-74CA-49F5-8548-3DE287019A31}" dt="2022-12-08T10:51:49.805" v="16789" actId="790"/>
          <ac:spMkLst>
            <pc:docMk/>
            <pc:sldMk cId="2351809989" sldId="486"/>
            <ac:spMk id="7414" creationId="{9EFF0402-E3B2-4482-A3BF-D22F0E4DAE41}"/>
          </ac:spMkLst>
        </pc:spChg>
        <pc:spChg chg="mod">
          <ac:chgData name="Kolakowski, Artur" userId="9c34c8cc-b1df-44f6-bea5-dcf7a54ee35f" providerId="ADAL" clId="{3840EB45-74CA-49F5-8548-3DE287019A31}" dt="2022-12-08T10:51:49.810" v="16790" actId="790"/>
          <ac:spMkLst>
            <pc:docMk/>
            <pc:sldMk cId="2351809989" sldId="486"/>
            <ac:spMk id="7415" creationId="{7D71C450-18F1-4FB6-B090-0F3F79630F42}"/>
          </ac:spMkLst>
        </pc:spChg>
        <pc:spChg chg="mod">
          <ac:chgData name="Kolakowski, Artur" userId="9c34c8cc-b1df-44f6-bea5-dcf7a54ee35f" providerId="ADAL" clId="{3840EB45-74CA-49F5-8548-3DE287019A31}" dt="2022-12-08T10:51:49.814" v="16791" actId="790"/>
          <ac:spMkLst>
            <pc:docMk/>
            <pc:sldMk cId="2351809989" sldId="486"/>
            <ac:spMk id="7416" creationId="{E8EE969D-E16B-4CBD-8D02-041F5EE6B96C}"/>
          </ac:spMkLst>
        </pc:spChg>
        <pc:spChg chg="mod">
          <ac:chgData name="Kolakowski, Artur" userId="9c34c8cc-b1df-44f6-bea5-dcf7a54ee35f" providerId="ADAL" clId="{3840EB45-74CA-49F5-8548-3DE287019A31}" dt="2022-12-08T10:51:49.819" v="16792" actId="790"/>
          <ac:spMkLst>
            <pc:docMk/>
            <pc:sldMk cId="2351809989" sldId="486"/>
            <ac:spMk id="7417" creationId="{3F4E36AD-8280-4ACB-A727-17EEDA4E1815}"/>
          </ac:spMkLst>
        </pc:spChg>
        <pc:spChg chg="mod">
          <ac:chgData name="Kolakowski, Artur" userId="9c34c8cc-b1df-44f6-bea5-dcf7a54ee35f" providerId="ADAL" clId="{3840EB45-74CA-49F5-8548-3DE287019A31}" dt="2022-12-08T10:51:49.824" v="16793" actId="790"/>
          <ac:spMkLst>
            <pc:docMk/>
            <pc:sldMk cId="2351809989" sldId="486"/>
            <ac:spMk id="7418" creationId="{7EC8D2C8-588F-43C9-AF7F-AE18168F67BB}"/>
          </ac:spMkLst>
        </pc:spChg>
        <pc:spChg chg="mod">
          <ac:chgData name="Kolakowski, Artur" userId="9c34c8cc-b1df-44f6-bea5-dcf7a54ee35f" providerId="ADAL" clId="{3840EB45-74CA-49F5-8548-3DE287019A31}" dt="2022-12-08T10:51:49.828" v="16794" actId="790"/>
          <ac:spMkLst>
            <pc:docMk/>
            <pc:sldMk cId="2351809989" sldId="486"/>
            <ac:spMk id="7419" creationId="{0481447D-5127-4965-B6E1-5FEC2C726C6D}"/>
          </ac:spMkLst>
        </pc:spChg>
        <pc:spChg chg="mod">
          <ac:chgData name="Kolakowski, Artur" userId="9c34c8cc-b1df-44f6-bea5-dcf7a54ee35f" providerId="ADAL" clId="{3840EB45-74CA-49F5-8548-3DE287019A31}" dt="2022-12-08T10:51:49.833" v="16795" actId="790"/>
          <ac:spMkLst>
            <pc:docMk/>
            <pc:sldMk cId="2351809989" sldId="486"/>
            <ac:spMk id="7420" creationId="{5E067C08-79A3-4CA6-89AF-E45508B05670}"/>
          </ac:spMkLst>
        </pc:spChg>
        <pc:spChg chg="mod">
          <ac:chgData name="Kolakowski, Artur" userId="9c34c8cc-b1df-44f6-bea5-dcf7a54ee35f" providerId="ADAL" clId="{3840EB45-74CA-49F5-8548-3DE287019A31}" dt="2022-12-08T10:51:49.839" v="16796" actId="790"/>
          <ac:spMkLst>
            <pc:docMk/>
            <pc:sldMk cId="2351809989" sldId="486"/>
            <ac:spMk id="7421" creationId="{9F78B34B-294F-47B9-BE12-EBB2B613223A}"/>
          </ac:spMkLst>
        </pc:spChg>
        <pc:spChg chg="mod">
          <ac:chgData name="Kolakowski, Artur" userId="9c34c8cc-b1df-44f6-bea5-dcf7a54ee35f" providerId="ADAL" clId="{3840EB45-74CA-49F5-8548-3DE287019A31}" dt="2022-12-08T10:51:49.843" v="16797" actId="790"/>
          <ac:spMkLst>
            <pc:docMk/>
            <pc:sldMk cId="2351809989" sldId="486"/>
            <ac:spMk id="7422" creationId="{7B8B637F-9D90-4783-A749-B1436DF3AE26}"/>
          </ac:spMkLst>
        </pc:spChg>
        <pc:spChg chg="mod">
          <ac:chgData name="Kolakowski, Artur" userId="9c34c8cc-b1df-44f6-bea5-dcf7a54ee35f" providerId="ADAL" clId="{3840EB45-74CA-49F5-8548-3DE287019A31}" dt="2022-12-08T10:51:49.848" v="16798" actId="790"/>
          <ac:spMkLst>
            <pc:docMk/>
            <pc:sldMk cId="2351809989" sldId="486"/>
            <ac:spMk id="7423" creationId="{DB323128-EF12-4249-A0EB-9150E6823051}"/>
          </ac:spMkLst>
        </pc:spChg>
        <pc:spChg chg="mod">
          <ac:chgData name="Kolakowski, Artur" userId="9c34c8cc-b1df-44f6-bea5-dcf7a54ee35f" providerId="ADAL" clId="{3840EB45-74CA-49F5-8548-3DE287019A31}" dt="2022-12-08T10:51:49.851" v="16799" actId="790"/>
          <ac:spMkLst>
            <pc:docMk/>
            <pc:sldMk cId="2351809989" sldId="486"/>
            <ac:spMk id="7424" creationId="{40BBD02A-A10B-4A9B-8254-4200B1D889D3}"/>
          </ac:spMkLst>
        </pc:spChg>
        <pc:spChg chg="mod">
          <ac:chgData name="Kolakowski, Artur" userId="9c34c8cc-b1df-44f6-bea5-dcf7a54ee35f" providerId="ADAL" clId="{3840EB45-74CA-49F5-8548-3DE287019A31}" dt="2022-12-08T10:51:49.856" v="16800" actId="790"/>
          <ac:spMkLst>
            <pc:docMk/>
            <pc:sldMk cId="2351809989" sldId="486"/>
            <ac:spMk id="7425" creationId="{E2655C6F-F3B6-4A29-9BEE-DF0DF138C498}"/>
          </ac:spMkLst>
        </pc:spChg>
        <pc:spChg chg="mod">
          <ac:chgData name="Kolakowski, Artur" userId="9c34c8cc-b1df-44f6-bea5-dcf7a54ee35f" providerId="ADAL" clId="{3840EB45-74CA-49F5-8548-3DE287019A31}" dt="2022-12-08T10:51:49.861" v="16801" actId="790"/>
          <ac:spMkLst>
            <pc:docMk/>
            <pc:sldMk cId="2351809989" sldId="486"/>
            <ac:spMk id="7426" creationId="{015F7BE9-A2EA-443E-8FE6-FB0672805CAD}"/>
          </ac:spMkLst>
        </pc:spChg>
        <pc:spChg chg="mod">
          <ac:chgData name="Kolakowski, Artur" userId="9c34c8cc-b1df-44f6-bea5-dcf7a54ee35f" providerId="ADAL" clId="{3840EB45-74CA-49F5-8548-3DE287019A31}" dt="2022-12-08T10:51:49.866" v="16802" actId="790"/>
          <ac:spMkLst>
            <pc:docMk/>
            <pc:sldMk cId="2351809989" sldId="486"/>
            <ac:spMk id="7427" creationId="{8AB3BCE2-DCFF-41E3-B003-87F2AE844A16}"/>
          </ac:spMkLst>
        </pc:spChg>
        <pc:spChg chg="mod">
          <ac:chgData name="Kolakowski, Artur" userId="9c34c8cc-b1df-44f6-bea5-dcf7a54ee35f" providerId="ADAL" clId="{3840EB45-74CA-49F5-8548-3DE287019A31}" dt="2022-12-08T10:51:49.870" v="16803" actId="790"/>
          <ac:spMkLst>
            <pc:docMk/>
            <pc:sldMk cId="2351809989" sldId="486"/>
            <ac:spMk id="7428" creationId="{E1299291-BB50-4908-B61F-1413F2816B60}"/>
          </ac:spMkLst>
        </pc:spChg>
        <pc:spChg chg="mod">
          <ac:chgData name="Kolakowski, Artur" userId="9c34c8cc-b1df-44f6-bea5-dcf7a54ee35f" providerId="ADAL" clId="{3840EB45-74CA-49F5-8548-3DE287019A31}" dt="2022-12-08T10:51:49.875" v="16804" actId="790"/>
          <ac:spMkLst>
            <pc:docMk/>
            <pc:sldMk cId="2351809989" sldId="486"/>
            <ac:spMk id="7429" creationId="{CC8A1D60-D81F-4A7A-B73B-AB995A6FC890}"/>
          </ac:spMkLst>
        </pc:spChg>
        <pc:spChg chg="mod">
          <ac:chgData name="Kolakowski, Artur" userId="9c34c8cc-b1df-44f6-bea5-dcf7a54ee35f" providerId="ADAL" clId="{3840EB45-74CA-49F5-8548-3DE287019A31}" dt="2022-12-08T10:51:49.880" v="16805" actId="790"/>
          <ac:spMkLst>
            <pc:docMk/>
            <pc:sldMk cId="2351809989" sldId="486"/>
            <ac:spMk id="7430" creationId="{E743A095-2153-41B0-B3A9-B7CF746ADA66}"/>
          </ac:spMkLst>
        </pc:spChg>
        <pc:spChg chg="mod">
          <ac:chgData name="Kolakowski, Artur" userId="9c34c8cc-b1df-44f6-bea5-dcf7a54ee35f" providerId="ADAL" clId="{3840EB45-74CA-49F5-8548-3DE287019A31}" dt="2022-12-08T10:51:49.885" v="16806" actId="790"/>
          <ac:spMkLst>
            <pc:docMk/>
            <pc:sldMk cId="2351809989" sldId="486"/>
            <ac:spMk id="7431" creationId="{AF9C8958-15D5-4A6A-9598-8C995F3C56D3}"/>
          </ac:spMkLst>
        </pc:spChg>
        <pc:spChg chg="mod">
          <ac:chgData name="Kolakowski, Artur" userId="9c34c8cc-b1df-44f6-bea5-dcf7a54ee35f" providerId="ADAL" clId="{3840EB45-74CA-49F5-8548-3DE287019A31}" dt="2022-12-08T10:51:49.889" v="16807" actId="790"/>
          <ac:spMkLst>
            <pc:docMk/>
            <pc:sldMk cId="2351809989" sldId="486"/>
            <ac:spMk id="7432" creationId="{76D86F6F-275A-412E-A83D-0F7C6DC765AB}"/>
          </ac:spMkLst>
        </pc:spChg>
        <pc:spChg chg="mod">
          <ac:chgData name="Kolakowski, Artur" userId="9c34c8cc-b1df-44f6-bea5-dcf7a54ee35f" providerId="ADAL" clId="{3840EB45-74CA-49F5-8548-3DE287019A31}" dt="2022-12-08T10:51:49.894" v="16808" actId="790"/>
          <ac:spMkLst>
            <pc:docMk/>
            <pc:sldMk cId="2351809989" sldId="486"/>
            <ac:spMk id="7433" creationId="{99232CA2-1392-43DC-BFC8-0C0E2821A587}"/>
          </ac:spMkLst>
        </pc:spChg>
        <pc:spChg chg="mod">
          <ac:chgData name="Kolakowski, Artur" userId="9c34c8cc-b1df-44f6-bea5-dcf7a54ee35f" providerId="ADAL" clId="{3840EB45-74CA-49F5-8548-3DE287019A31}" dt="2022-12-08T10:51:49.898" v="16809" actId="790"/>
          <ac:spMkLst>
            <pc:docMk/>
            <pc:sldMk cId="2351809989" sldId="486"/>
            <ac:spMk id="7434" creationId="{1EE7D257-59D3-48F2-8F63-26106AA71CEC}"/>
          </ac:spMkLst>
        </pc:spChg>
        <pc:spChg chg="mod">
          <ac:chgData name="Kolakowski, Artur" userId="9c34c8cc-b1df-44f6-bea5-dcf7a54ee35f" providerId="ADAL" clId="{3840EB45-74CA-49F5-8548-3DE287019A31}" dt="2022-12-08T10:51:49.903" v="16810" actId="790"/>
          <ac:spMkLst>
            <pc:docMk/>
            <pc:sldMk cId="2351809989" sldId="486"/>
            <ac:spMk id="7435" creationId="{62CC11AA-9752-4CEF-B873-2A4277187875}"/>
          </ac:spMkLst>
        </pc:spChg>
        <pc:spChg chg="mod">
          <ac:chgData name="Kolakowski, Artur" userId="9c34c8cc-b1df-44f6-bea5-dcf7a54ee35f" providerId="ADAL" clId="{3840EB45-74CA-49F5-8548-3DE287019A31}" dt="2022-12-08T10:51:49.908" v="16811" actId="790"/>
          <ac:spMkLst>
            <pc:docMk/>
            <pc:sldMk cId="2351809989" sldId="486"/>
            <ac:spMk id="7436" creationId="{974F815B-C139-4773-BDFE-E301158841FF}"/>
          </ac:spMkLst>
        </pc:spChg>
        <pc:spChg chg="mod">
          <ac:chgData name="Kolakowski, Artur" userId="9c34c8cc-b1df-44f6-bea5-dcf7a54ee35f" providerId="ADAL" clId="{3840EB45-74CA-49F5-8548-3DE287019A31}" dt="2022-12-08T10:51:49.913" v="16812" actId="790"/>
          <ac:spMkLst>
            <pc:docMk/>
            <pc:sldMk cId="2351809989" sldId="486"/>
            <ac:spMk id="7437" creationId="{85E21904-6D67-4440-9048-7D7E74BFD8F0}"/>
          </ac:spMkLst>
        </pc:spChg>
        <pc:spChg chg="mod">
          <ac:chgData name="Kolakowski, Artur" userId="9c34c8cc-b1df-44f6-bea5-dcf7a54ee35f" providerId="ADAL" clId="{3840EB45-74CA-49F5-8548-3DE287019A31}" dt="2022-12-08T10:51:49.918" v="16813" actId="790"/>
          <ac:spMkLst>
            <pc:docMk/>
            <pc:sldMk cId="2351809989" sldId="486"/>
            <ac:spMk id="7438" creationId="{B3F30D0C-D0BB-4CC7-A076-05CAABFBE9C3}"/>
          </ac:spMkLst>
        </pc:spChg>
        <pc:spChg chg="mod">
          <ac:chgData name="Kolakowski, Artur" userId="9c34c8cc-b1df-44f6-bea5-dcf7a54ee35f" providerId="ADAL" clId="{3840EB45-74CA-49F5-8548-3DE287019A31}" dt="2022-12-08T10:51:49.923" v="16814" actId="790"/>
          <ac:spMkLst>
            <pc:docMk/>
            <pc:sldMk cId="2351809989" sldId="486"/>
            <ac:spMk id="7439" creationId="{F6306C05-7561-4FEC-B65D-D1F51F331B9B}"/>
          </ac:spMkLst>
        </pc:spChg>
        <pc:spChg chg="mod">
          <ac:chgData name="Kolakowski, Artur" userId="9c34c8cc-b1df-44f6-bea5-dcf7a54ee35f" providerId="ADAL" clId="{3840EB45-74CA-49F5-8548-3DE287019A31}" dt="2022-12-08T10:51:49.928" v="16815" actId="790"/>
          <ac:spMkLst>
            <pc:docMk/>
            <pc:sldMk cId="2351809989" sldId="486"/>
            <ac:spMk id="7440" creationId="{A19FB30C-50E7-4E8C-BFD7-1A375778A164}"/>
          </ac:spMkLst>
        </pc:spChg>
        <pc:spChg chg="mod">
          <ac:chgData name="Kolakowski, Artur" userId="9c34c8cc-b1df-44f6-bea5-dcf7a54ee35f" providerId="ADAL" clId="{3840EB45-74CA-49F5-8548-3DE287019A31}" dt="2022-12-08T10:51:49.932" v="16816" actId="790"/>
          <ac:spMkLst>
            <pc:docMk/>
            <pc:sldMk cId="2351809989" sldId="486"/>
            <ac:spMk id="7441" creationId="{3D322B85-7B0A-4418-9CC3-102DABD5FF2E}"/>
          </ac:spMkLst>
        </pc:spChg>
        <pc:spChg chg="mod">
          <ac:chgData name="Kolakowski, Artur" userId="9c34c8cc-b1df-44f6-bea5-dcf7a54ee35f" providerId="ADAL" clId="{3840EB45-74CA-49F5-8548-3DE287019A31}" dt="2022-12-08T10:51:49.936" v="16817" actId="790"/>
          <ac:spMkLst>
            <pc:docMk/>
            <pc:sldMk cId="2351809989" sldId="486"/>
            <ac:spMk id="7442" creationId="{CBD5B098-02A5-4FE9-A687-C0E0836AD8B0}"/>
          </ac:spMkLst>
        </pc:spChg>
        <pc:spChg chg="mod">
          <ac:chgData name="Kolakowski, Artur" userId="9c34c8cc-b1df-44f6-bea5-dcf7a54ee35f" providerId="ADAL" clId="{3840EB45-74CA-49F5-8548-3DE287019A31}" dt="2022-12-08T10:51:49.942" v="16818" actId="790"/>
          <ac:spMkLst>
            <pc:docMk/>
            <pc:sldMk cId="2351809989" sldId="486"/>
            <ac:spMk id="7443" creationId="{B7716274-7601-445E-BA09-15BD9F165331}"/>
          </ac:spMkLst>
        </pc:spChg>
        <pc:spChg chg="mod">
          <ac:chgData name="Kolakowski, Artur" userId="9c34c8cc-b1df-44f6-bea5-dcf7a54ee35f" providerId="ADAL" clId="{3840EB45-74CA-49F5-8548-3DE287019A31}" dt="2022-12-08T10:51:49.947" v="16819" actId="790"/>
          <ac:spMkLst>
            <pc:docMk/>
            <pc:sldMk cId="2351809989" sldId="486"/>
            <ac:spMk id="7444" creationId="{2480A7EE-339B-40BB-BA40-EDF7B427ABBA}"/>
          </ac:spMkLst>
        </pc:spChg>
        <pc:spChg chg="mod">
          <ac:chgData name="Kolakowski, Artur" userId="9c34c8cc-b1df-44f6-bea5-dcf7a54ee35f" providerId="ADAL" clId="{3840EB45-74CA-49F5-8548-3DE287019A31}" dt="2022-12-08T10:51:49.951" v="16820" actId="790"/>
          <ac:spMkLst>
            <pc:docMk/>
            <pc:sldMk cId="2351809989" sldId="486"/>
            <ac:spMk id="7445" creationId="{54B0E9D5-7612-46D9-A7D6-10EE35E749FE}"/>
          </ac:spMkLst>
        </pc:spChg>
        <pc:spChg chg="mod">
          <ac:chgData name="Kolakowski, Artur" userId="9c34c8cc-b1df-44f6-bea5-dcf7a54ee35f" providerId="ADAL" clId="{3840EB45-74CA-49F5-8548-3DE287019A31}" dt="2022-12-08T10:51:49.956" v="16821" actId="790"/>
          <ac:spMkLst>
            <pc:docMk/>
            <pc:sldMk cId="2351809989" sldId="486"/>
            <ac:spMk id="7446" creationId="{367B7D75-19F0-4F52-B703-7B2882E04538}"/>
          </ac:spMkLst>
        </pc:spChg>
        <pc:spChg chg="mod">
          <ac:chgData name="Kolakowski, Artur" userId="9c34c8cc-b1df-44f6-bea5-dcf7a54ee35f" providerId="ADAL" clId="{3840EB45-74CA-49F5-8548-3DE287019A31}" dt="2022-12-08T10:51:49.961" v="16822" actId="790"/>
          <ac:spMkLst>
            <pc:docMk/>
            <pc:sldMk cId="2351809989" sldId="486"/>
            <ac:spMk id="7447" creationId="{D558867F-9E86-4E37-8F5E-EE5303189032}"/>
          </ac:spMkLst>
        </pc:spChg>
        <pc:spChg chg="mod">
          <ac:chgData name="Kolakowski, Artur" userId="9c34c8cc-b1df-44f6-bea5-dcf7a54ee35f" providerId="ADAL" clId="{3840EB45-74CA-49F5-8548-3DE287019A31}" dt="2022-12-08T10:51:49.966" v="16823" actId="790"/>
          <ac:spMkLst>
            <pc:docMk/>
            <pc:sldMk cId="2351809989" sldId="486"/>
            <ac:spMk id="7448" creationId="{21849585-6D1D-4468-8856-C7B39E25FDBA}"/>
          </ac:spMkLst>
        </pc:spChg>
        <pc:spChg chg="mod">
          <ac:chgData name="Kolakowski, Artur" userId="9c34c8cc-b1df-44f6-bea5-dcf7a54ee35f" providerId="ADAL" clId="{3840EB45-74CA-49F5-8548-3DE287019A31}" dt="2022-12-08T10:51:49.970" v="16824" actId="790"/>
          <ac:spMkLst>
            <pc:docMk/>
            <pc:sldMk cId="2351809989" sldId="486"/>
            <ac:spMk id="7449" creationId="{17D64590-0BA2-48D7-A38E-1243DB276AD0}"/>
          </ac:spMkLst>
        </pc:spChg>
        <pc:spChg chg="mod">
          <ac:chgData name="Kolakowski, Artur" userId="9c34c8cc-b1df-44f6-bea5-dcf7a54ee35f" providerId="ADAL" clId="{3840EB45-74CA-49F5-8548-3DE287019A31}" dt="2022-12-08T10:51:49.975" v="16825" actId="790"/>
          <ac:spMkLst>
            <pc:docMk/>
            <pc:sldMk cId="2351809989" sldId="486"/>
            <ac:spMk id="7450" creationId="{D43A202A-BB3E-4717-9860-99899DC497A6}"/>
          </ac:spMkLst>
        </pc:spChg>
        <pc:spChg chg="mod">
          <ac:chgData name="Kolakowski, Artur" userId="9c34c8cc-b1df-44f6-bea5-dcf7a54ee35f" providerId="ADAL" clId="{3840EB45-74CA-49F5-8548-3DE287019A31}" dt="2022-12-08T10:51:49.980" v="16826" actId="790"/>
          <ac:spMkLst>
            <pc:docMk/>
            <pc:sldMk cId="2351809989" sldId="486"/>
            <ac:spMk id="7451" creationId="{AD26BE5F-CEF7-4339-9575-AF53927188C4}"/>
          </ac:spMkLst>
        </pc:spChg>
        <pc:spChg chg="mod">
          <ac:chgData name="Kolakowski, Artur" userId="9c34c8cc-b1df-44f6-bea5-dcf7a54ee35f" providerId="ADAL" clId="{3840EB45-74CA-49F5-8548-3DE287019A31}" dt="2022-12-08T10:51:49.984" v="16827" actId="790"/>
          <ac:spMkLst>
            <pc:docMk/>
            <pc:sldMk cId="2351809989" sldId="486"/>
            <ac:spMk id="7452" creationId="{A0EC1073-D6B5-4A83-80DC-C62E3C4AADC2}"/>
          </ac:spMkLst>
        </pc:spChg>
        <pc:spChg chg="mod">
          <ac:chgData name="Kolakowski, Artur" userId="9c34c8cc-b1df-44f6-bea5-dcf7a54ee35f" providerId="ADAL" clId="{3840EB45-74CA-49F5-8548-3DE287019A31}" dt="2022-12-08T10:51:49.989" v="16828" actId="790"/>
          <ac:spMkLst>
            <pc:docMk/>
            <pc:sldMk cId="2351809989" sldId="486"/>
            <ac:spMk id="7453" creationId="{788E0255-2712-4A1D-8EE0-0D9DA87B4546}"/>
          </ac:spMkLst>
        </pc:spChg>
        <pc:spChg chg="mod">
          <ac:chgData name="Kolakowski, Artur" userId="9c34c8cc-b1df-44f6-bea5-dcf7a54ee35f" providerId="ADAL" clId="{3840EB45-74CA-49F5-8548-3DE287019A31}" dt="2022-12-08T10:51:49.994" v="16829" actId="790"/>
          <ac:spMkLst>
            <pc:docMk/>
            <pc:sldMk cId="2351809989" sldId="486"/>
            <ac:spMk id="7454" creationId="{F1BDBFC1-D807-4BAD-B9AC-77C69B3F070D}"/>
          </ac:spMkLst>
        </pc:spChg>
        <pc:spChg chg="mod">
          <ac:chgData name="Kolakowski, Artur" userId="9c34c8cc-b1df-44f6-bea5-dcf7a54ee35f" providerId="ADAL" clId="{3840EB45-74CA-49F5-8548-3DE287019A31}" dt="2022-12-08T10:51:49.999" v="16830" actId="790"/>
          <ac:spMkLst>
            <pc:docMk/>
            <pc:sldMk cId="2351809989" sldId="486"/>
            <ac:spMk id="7455" creationId="{0E1F38A4-6CF8-430E-94DD-F07FBA1B0A87}"/>
          </ac:spMkLst>
        </pc:spChg>
        <pc:spChg chg="mod">
          <ac:chgData name="Kolakowski, Artur" userId="9c34c8cc-b1df-44f6-bea5-dcf7a54ee35f" providerId="ADAL" clId="{3840EB45-74CA-49F5-8548-3DE287019A31}" dt="2022-12-08T10:51:50.004" v="16831" actId="790"/>
          <ac:spMkLst>
            <pc:docMk/>
            <pc:sldMk cId="2351809989" sldId="486"/>
            <ac:spMk id="7456" creationId="{639D06CD-FE33-4C44-AA46-E2487E8CBD27}"/>
          </ac:spMkLst>
        </pc:spChg>
        <pc:spChg chg="mod">
          <ac:chgData name="Kolakowski, Artur" userId="9c34c8cc-b1df-44f6-bea5-dcf7a54ee35f" providerId="ADAL" clId="{3840EB45-74CA-49F5-8548-3DE287019A31}" dt="2022-12-08T10:51:50.008" v="16832" actId="790"/>
          <ac:spMkLst>
            <pc:docMk/>
            <pc:sldMk cId="2351809989" sldId="486"/>
            <ac:spMk id="7457" creationId="{DFA6532F-91EB-4527-A09E-44BC69585386}"/>
          </ac:spMkLst>
        </pc:spChg>
        <pc:spChg chg="mod">
          <ac:chgData name="Kolakowski, Artur" userId="9c34c8cc-b1df-44f6-bea5-dcf7a54ee35f" providerId="ADAL" clId="{3840EB45-74CA-49F5-8548-3DE287019A31}" dt="2022-12-08T10:51:50.012" v="16833" actId="790"/>
          <ac:spMkLst>
            <pc:docMk/>
            <pc:sldMk cId="2351809989" sldId="486"/>
            <ac:spMk id="7458" creationId="{370DA08D-364D-4602-B090-EB5A34D2F788}"/>
          </ac:spMkLst>
        </pc:spChg>
        <pc:spChg chg="mod">
          <ac:chgData name="Kolakowski, Artur" userId="9c34c8cc-b1df-44f6-bea5-dcf7a54ee35f" providerId="ADAL" clId="{3840EB45-74CA-49F5-8548-3DE287019A31}" dt="2022-12-08T10:51:50.017" v="16834" actId="790"/>
          <ac:spMkLst>
            <pc:docMk/>
            <pc:sldMk cId="2351809989" sldId="486"/>
            <ac:spMk id="7459" creationId="{8E31C74D-3EF7-44CA-B33E-BDC9B7B98069}"/>
          </ac:spMkLst>
        </pc:spChg>
        <pc:spChg chg="mod">
          <ac:chgData name="Kolakowski, Artur" userId="9c34c8cc-b1df-44f6-bea5-dcf7a54ee35f" providerId="ADAL" clId="{3840EB45-74CA-49F5-8548-3DE287019A31}" dt="2022-12-08T10:51:50.022" v="16835" actId="790"/>
          <ac:spMkLst>
            <pc:docMk/>
            <pc:sldMk cId="2351809989" sldId="486"/>
            <ac:spMk id="7460" creationId="{69E5D3C8-D101-4738-8047-0610B27FC4A7}"/>
          </ac:spMkLst>
        </pc:spChg>
        <pc:spChg chg="mod">
          <ac:chgData name="Kolakowski, Artur" userId="9c34c8cc-b1df-44f6-bea5-dcf7a54ee35f" providerId="ADAL" clId="{3840EB45-74CA-49F5-8548-3DE287019A31}" dt="2022-12-08T10:51:50.026" v="16836" actId="790"/>
          <ac:spMkLst>
            <pc:docMk/>
            <pc:sldMk cId="2351809989" sldId="486"/>
            <ac:spMk id="7461" creationId="{AFAF2B8A-07E7-43FA-AAB9-E6B536D663F2}"/>
          </ac:spMkLst>
        </pc:spChg>
        <pc:spChg chg="mod">
          <ac:chgData name="Kolakowski, Artur" userId="9c34c8cc-b1df-44f6-bea5-dcf7a54ee35f" providerId="ADAL" clId="{3840EB45-74CA-49F5-8548-3DE287019A31}" dt="2022-12-08T10:51:50.032" v="16837" actId="790"/>
          <ac:spMkLst>
            <pc:docMk/>
            <pc:sldMk cId="2351809989" sldId="486"/>
            <ac:spMk id="7462" creationId="{FC72FF30-B2EA-45CA-9C82-94B5F8F15FB1}"/>
          </ac:spMkLst>
        </pc:spChg>
        <pc:spChg chg="mod">
          <ac:chgData name="Kolakowski, Artur" userId="9c34c8cc-b1df-44f6-bea5-dcf7a54ee35f" providerId="ADAL" clId="{3840EB45-74CA-49F5-8548-3DE287019A31}" dt="2022-12-08T10:51:50.037" v="16838" actId="790"/>
          <ac:spMkLst>
            <pc:docMk/>
            <pc:sldMk cId="2351809989" sldId="486"/>
            <ac:spMk id="7463" creationId="{091FDBD5-C80D-43D2-9026-8F03EE8DC3D4}"/>
          </ac:spMkLst>
        </pc:spChg>
        <pc:spChg chg="mod">
          <ac:chgData name="Kolakowski, Artur" userId="9c34c8cc-b1df-44f6-bea5-dcf7a54ee35f" providerId="ADAL" clId="{3840EB45-74CA-49F5-8548-3DE287019A31}" dt="2022-12-08T10:51:50.042" v="16839" actId="790"/>
          <ac:spMkLst>
            <pc:docMk/>
            <pc:sldMk cId="2351809989" sldId="486"/>
            <ac:spMk id="7464" creationId="{2C11C25F-FE23-476D-BD3A-32E66A449852}"/>
          </ac:spMkLst>
        </pc:spChg>
        <pc:spChg chg="mod">
          <ac:chgData name="Kolakowski, Artur" userId="9c34c8cc-b1df-44f6-bea5-dcf7a54ee35f" providerId="ADAL" clId="{3840EB45-74CA-49F5-8548-3DE287019A31}" dt="2022-12-08T10:51:50.046" v="16840" actId="790"/>
          <ac:spMkLst>
            <pc:docMk/>
            <pc:sldMk cId="2351809989" sldId="486"/>
            <ac:spMk id="7465" creationId="{5A4B5D8C-32EF-4514-BB58-89750266D328}"/>
          </ac:spMkLst>
        </pc:spChg>
        <pc:spChg chg="mod">
          <ac:chgData name="Kolakowski, Artur" userId="9c34c8cc-b1df-44f6-bea5-dcf7a54ee35f" providerId="ADAL" clId="{3840EB45-74CA-49F5-8548-3DE287019A31}" dt="2022-12-08T10:51:50.051" v="16841" actId="790"/>
          <ac:spMkLst>
            <pc:docMk/>
            <pc:sldMk cId="2351809989" sldId="486"/>
            <ac:spMk id="7466" creationId="{1E1B7E9D-53F8-4563-8C6F-6F8685FA8855}"/>
          </ac:spMkLst>
        </pc:spChg>
        <pc:spChg chg="mod">
          <ac:chgData name="Kolakowski, Artur" userId="9c34c8cc-b1df-44f6-bea5-dcf7a54ee35f" providerId="ADAL" clId="{3840EB45-74CA-49F5-8548-3DE287019A31}" dt="2022-12-08T10:51:50.056" v="16842" actId="790"/>
          <ac:spMkLst>
            <pc:docMk/>
            <pc:sldMk cId="2351809989" sldId="486"/>
            <ac:spMk id="7467" creationId="{4B98456D-66B7-4427-9F00-A71747737E56}"/>
          </ac:spMkLst>
        </pc:spChg>
        <pc:spChg chg="mod">
          <ac:chgData name="Kolakowski, Artur" userId="9c34c8cc-b1df-44f6-bea5-dcf7a54ee35f" providerId="ADAL" clId="{3840EB45-74CA-49F5-8548-3DE287019A31}" dt="2022-12-08T10:51:50.059" v="16843" actId="790"/>
          <ac:spMkLst>
            <pc:docMk/>
            <pc:sldMk cId="2351809989" sldId="486"/>
            <ac:spMk id="7468" creationId="{3C88289F-2071-44E7-9630-FE3A89B4405E}"/>
          </ac:spMkLst>
        </pc:spChg>
        <pc:spChg chg="mod">
          <ac:chgData name="Kolakowski, Artur" userId="9c34c8cc-b1df-44f6-bea5-dcf7a54ee35f" providerId="ADAL" clId="{3840EB45-74CA-49F5-8548-3DE287019A31}" dt="2022-12-08T10:51:50.064" v="16844" actId="790"/>
          <ac:spMkLst>
            <pc:docMk/>
            <pc:sldMk cId="2351809989" sldId="486"/>
            <ac:spMk id="7469" creationId="{C38EEE0C-340B-49B7-BF89-1EA3FCEC4769}"/>
          </ac:spMkLst>
        </pc:spChg>
        <pc:spChg chg="mod">
          <ac:chgData name="Kolakowski, Artur" userId="9c34c8cc-b1df-44f6-bea5-dcf7a54ee35f" providerId="ADAL" clId="{3840EB45-74CA-49F5-8548-3DE287019A31}" dt="2022-12-08T10:51:50.069" v="16845" actId="790"/>
          <ac:spMkLst>
            <pc:docMk/>
            <pc:sldMk cId="2351809989" sldId="486"/>
            <ac:spMk id="7470" creationId="{748C319E-8253-4FC6-BA1C-F939D3056F6F}"/>
          </ac:spMkLst>
        </pc:spChg>
        <pc:spChg chg="mod">
          <ac:chgData name="Kolakowski, Artur" userId="9c34c8cc-b1df-44f6-bea5-dcf7a54ee35f" providerId="ADAL" clId="{3840EB45-74CA-49F5-8548-3DE287019A31}" dt="2022-12-08T10:51:50.074" v="16846" actId="790"/>
          <ac:spMkLst>
            <pc:docMk/>
            <pc:sldMk cId="2351809989" sldId="486"/>
            <ac:spMk id="7471" creationId="{EB610750-9054-403E-A605-D500661212CD}"/>
          </ac:spMkLst>
        </pc:spChg>
        <pc:spChg chg="mod">
          <ac:chgData name="Kolakowski, Artur" userId="9c34c8cc-b1df-44f6-bea5-dcf7a54ee35f" providerId="ADAL" clId="{3840EB45-74CA-49F5-8548-3DE287019A31}" dt="2022-12-08T10:51:50.078" v="16847" actId="790"/>
          <ac:spMkLst>
            <pc:docMk/>
            <pc:sldMk cId="2351809989" sldId="486"/>
            <ac:spMk id="7472" creationId="{C85C9135-4322-4A17-A155-4D6AE552473D}"/>
          </ac:spMkLst>
        </pc:spChg>
        <pc:spChg chg="mod">
          <ac:chgData name="Kolakowski, Artur" userId="9c34c8cc-b1df-44f6-bea5-dcf7a54ee35f" providerId="ADAL" clId="{3840EB45-74CA-49F5-8548-3DE287019A31}" dt="2022-12-08T10:51:50.082" v="16848" actId="790"/>
          <ac:spMkLst>
            <pc:docMk/>
            <pc:sldMk cId="2351809989" sldId="486"/>
            <ac:spMk id="7473" creationId="{5F890E03-CCFC-4138-97B6-CE146BA10BA3}"/>
          </ac:spMkLst>
        </pc:spChg>
        <pc:spChg chg="mod">
          <ac:chgData name="Kolakowski, Artur" userId="9c34c8cc-b1df-44f6-bea5-dcf7a54ee35f" providerId="ADAL" clId="{3840EB45-74CA-49F5-8548-3DE287019A31}" dt="2022-12-08T10:51:50.086" v="16849" actId="790"/>
          <ac:spMkLst>
            <pc:docMk/>
            <pc:sldMk cId="2351809989" sldId="486"/>
            <ac:spMk id="7474" creationId="{9095CB00-4BE2-4B2B-951F-9AE745D54B7A}"/>
          </ac:spMkLst>
        </pc:spChg>
        <pc:spChg chg="mod">
          <ac:chgData name="Kolakowski, Artur" userId="9c34c8cc-b1df-44f6-bea5-dcf7a54ee35f" providerId="ADAL" clId="{3840EB45-74CA-49F5-8548-3DE287019A31}" dt="2022-12-08T10:51:50.092" v="16850" actId="790"/>
          <ac:spMkLst>
            <pc:docMk/>
            <pc:sldMk cId="2351809989" sldId="486"/>
            <ac:spMk id="7475" creationId="{EF2AFD7F-97B7-4EE4-B160-4C42AF3DC2B1}"/>
          </ac:spMkLst>
        </pc:spChg>
        <pc:spChg chg="mod">
          <ac:chgData name="Kolakowski, Artur" userId="9c34c8cc-b1df-44f6-bea5-dcf7a54ee35f" providerId="ADAL" clId="{3840EB45-74CA-49F5-8548-3DE287019A31}" dt="2022-12-08T10:51:50.096" v="16851" actId="790"/>
          <ac:spMkLst>
            <pc:docMk/>
            <pc:sldMk cId="2351809989" sldId="486"/>
            <ac:spMk id="7476" creationId="{66E448C3-B4C1-4874-B937-CD0646A7B6CD}"/>
          </ac:spMkLst>
        </pc:spChg>
        <pc:spChg chg="mod">
          <ac:chgData name="Kolakowski, Artur" userId="9c34c8cc-b1df-44f6-bea5-dcf7a54ee35f" providerId="ADAL" clId="{3840EB45-74CA-49F5-8548-3DE287019A31}" dt="2022-12-08T10:51:50.100" v="16852" actId="790"/>
          <ac:spMkLst>
            <pc:docMk/>
            <pc:sldMk cId="2351809989" sldId="486"/>
            <ac:spMk id="7477" creationId="{C26C337B-4DB3-4AFA-B70B-27CC19A0C8D8}"/>
          </ac:spMkLst>
        </pc:spChg>
        <pc:spChg chg="mod">
          <ac:chgData name="Kolakowski, Artur" userId="9c34c8cc-b1df-44f6-bea5-dcf7a54ee35f" providerId="ADAL" clId="{3840EB45-74CA-49F5-8548-3DE287019A31}" dt="2022-12-08T10:51:50.105" v="16853" actId="790"/>
          <ac:spMkLst>
            <pc:docMk/>
            <pc:sldMk cId="2351809989" sldId="486"/>
            <ac:spMk id="7478" creationId="{75E9419C-8753-4211-AE05-B8F48E121BEE}"/>
          </ac:spMkLst>
        </pc:spChg>
        <pc:spChg chg="mod">
          <ac:chgData name="Kolakowski, Artur" userId="9c34c8cc-b1df-44f6-bea5-dcf7a54ee35f" providerId="ADAL" clId="{3840EB45-74CA-49F5-8548-3DE287019A31}" dt="2022-12-08T10:51:50.111" v="16854" actId="790"/>
          <ac:spMkLst>
            <pc:docMk/>
            <pc:sldMk cId="2351809989" sldId="486"/>
            <ac:spMk id="7479" creationId="{FA2D5A13-A38A-4783-9EBF-1B74050A44DB}"/>
          </ac:spMkLst>
        </pc:spChg>
        <pc:spChg chg="mod">
          <ac:chgData name="Kolakowski, Artur" userId="9c34c8cc-b1df-44f6-bea5-dcf7a54ee35f" providerId="ADAL" clId="{3840EB45-74CA-49F5-8548-3DE287019A31}" dt="2022-12-08T10:51:50.115" v="16855" actId="790"/>
          <ac:spMkLst>
            <pc:docMk/>
            <pc:sldMk cId="2351809989" sldId="486"/>
            <ac:spMk id="7480" creationId="{0E7A0C30-1B81-4C9B-A6D5-19DF8025B9E7}"/>
          </ac:spMkLst>
        </pc:spChg>
        <pc:spChg chg="mod">
          <ac:chgData name="Kolakowski, Artur" userId="9c34c8cc-b1df-44f6-bea5-dcf7a54ee35f" providerId="ADAL" clId="{3840EB45-74CA-49F5-8548-3DE287019A31}" dt="2022-12-08T10:51:50.120" v="16856" actId="790"/>
          <ac:spMkLst>
            <pc:docMk/>
            <pc:sldMk cId="2351809989" sldId="486"/>
            <ac:spMk id="7481" creationId="{BC5A65DC-8F37-4A49-B706-C3275AF9E5CE}"/>
          </ac:spMkLst>
        </pc:spChg>
        <pc:spChg chg="mod">
          <ac:chgData name="Kolakowski, Artur" userId="9c34c8cc-b1df-44f6-bea5-dcf7a54ee35f" providerId="ADAL" clId="{3840EB45-74CA-49F5-8548-3DE287019A31}" dt="2022-12-08T10:51:50.125" v="16857" actId="790"/>
          <ac:spMkLst>
            <pc:docMk/>
            <pc:sldMk cId="2351809989" sldId="486"/>
            <ac:spMk id="7482" creationId="{E4965675-ABCC-481E-AFAB-2558F59BCFEB}"/>
          </ac:spMkLst>
        </pc:spChg>
        <pc:spChg chg="mod">
          <ac:chgData name="Kolakowski, Artur" userId="9c34c8cc-b1df-44f6-bea5-dcf7a54ee35f" providerId="ADAL" clId="{3840EB45-74CA-49F5-8548-3DE287019A31}" dt="2022-12-08T10:51:50.129" v="16858" actId="790"/>
          <ac:spMkLst>
            <pc:docMk/>
            <pc:sldMk cId="2351809989" sldId="486"/>
            <ac:spMk id="7483" creationId="{5C4A016B-0CF2-43A4-9E94-0292CCD28AAA}"/>
          </ac:spMkLst>
        </pc:spChg>
        <pc:spChg chg="mod">
          <ac:chgData name="Kolakowski, Artur" userId="9c34c8cc-b1df-44f6-bea5-dcf7a54ee35f" providerId="ADAL" clId="{3840EB45-74CA-49F5-8548-3DE287019A31}" dt="2022-12-08T10:51:50.133" v="16859" actId="790"/>
          <ac:spMkLst>
            <pc:docMk/>
            <pc:sldMk cId="2351809989" sldId="486"/>
            <ac:spMk id="7484" creationId="{DC91D671-B41A-4E47-880A-9A1D107CBADD}"/>
          </ac:spMkLst>
        </pc:spChg>
        <pc:spChg chg="mod">
          <ac:chgData name="Kolakowski, Artur" userId="9c34c8cc-b1df-44f6-bea5-dcf7a54ee35f" providerId="ADAL" clId="{3840EB45-74CA-49F5-8548-3DE287019A31}" dt="2022-12-08T10:51:50.138" v="16860" actId="790"/>
          <ac:spMkLst>
            <pc:docMk/>
            <pc:sldMk cId="2351809989" sldId="486"/>
            <ac:spMk id="7485" creationId="{79AD9D48-878A-4F3D-9AE5-9F2A26881BE9}"/>
          </ac:spMkLst>
        </pc:spChg>
        <pc:spChg chg="mod">
          <ac:chgData name="Kolakowski, Artur" userId="9c34c8cc-b1df-44f6-bea5-dcf7a54ee35f" providerId="ADAL" clId="{3840EB45-74CA-49F5-8548-3DE287019A31}" dt="2022-12-08T10:51:50.143" v="16861" actId="790"/>
          <ac:spMkLst>
            <pc:docMk/>
            <pc:sldMk cId="2351809989" sldId="486"/>
            <ac:spMk id="7486" creationId="{4BDC74D4-7035-48D6-99E6-E7659577D2DA}"/>
          </ac:spMkLst>
        </pc:spChg>
        <pc:spChg chg="mod">
          <ac:chgData name="Kolakowski, Artur" userId="9c34c8cc-b1df-44f6-bea5-dcf7a54ee35f" providerId="ADAL" clId="{3840EB45-74CA-49F5-8548-3DE287019A31}" dt="2022-12-08T10:51:50.147" v="16862" actId="790"/>
          <ac:spMkLst>
            <pc:docMk/>
            <pc:sldMk cId="2351809989" sldId="486"/>
            <ac:spMk id="7487" creationId="{C3900DC8-3C5F-420D-8F16-EAB35C0297D2}"/>
          </ac:spMkLst>
        </pc:spChg>
        <pc:spChg chg="mod">
          <ac:chgData name="Kolakowski, Artur" userId="9c34c8cc-b1df-44f6-bea5-dcf7a54ee35f" providerId="ADAL" clId="{3840EB45-74CA-49F5-8548-3DE287019A31}" dt="2022-12-08T10:51:50.152" v="16863" actId="790"/>
          <ac:spMkLst>
            <pc:docMk/>
            <pc:sldMk cId="2351809989" sldId="486"/>
            <ac:spMk id="7488" creationId="{1918E133-CE8F-475D-837D-E0A8B935A720}"/>
          </ac:spMkLst>
        </pc:spChg>
        <pc:spChg chg="mod">
          <ac:chgData name="Kolakowski, Artur" userId="9c34c8cc-b1df-44f6-bea5-dcf7a54ee35f" providerId="ADAL" clId="{3840EB45-74CA-49F5-8548-3DE287019A31}" dt="2022-12-08T10:51:50.157" v="16864" actId="790"/>
          <ac:spMkLst>
            <pc:docMk/>
            <pc:sldMk cId="2351809989" sldId="486"/>
            <ac:spMk id="7489" creationId="{C64A0619-3253-49C3-98D5-A0EADF802175}"/>
          </ac:spMkLst>
        </pc:spChg>
        <pc:spChg chg="mod">
          <ac:chgData name="Kolakowski, Artur" userId="9c34c8cc-b1df-44f6-bea5-dcf7a54ee35f" providerId="ADAL" clId="{3840EB45-74CA-49F5-8548-3DE287019A31}" dt="2022-12-08T10:51:50.162" v="16865" actId="790"/>
          <ac:spMkLst>
            <pc:docMk/>
            <pc:sldMk cId="2351809989" sldId="486"/>
            <ac:spMk id="7490" creationId="{235537ED-42DC-4A5A-9DCB-D24D5636C303}"/>
          </ac:spMkLst>
        </pc:spChg>
        <pc:spChg chg="mod">
          <ac:chgData name="Kolakowski, Artur" userId="9c34c8cc-b1df-44f6-bea5-dcf7a54ee35f" providerId="ADAL" clId="{3840EB45-74CA-49F5-8548-3DE287019A31}" dt="2022-12-08T10:51:50.167" v="16866" actId="790"/>
          <ac:spMkLst>
            <pc:docMk/>
            <pc:sldMk cId="2351809989" sldId="486"/>
            <ac:spMk id="7491" creationId="{2A4F5CF8-83A6-4FDE-B472-EDBB9DFC16F0}"/>
          </ac:spMkLst>
        </pc:spChg>
        <pc:spChg chg="mod">
          <ac:chgData name="Kolakowski, Artur" userId="9c34c8cc-b1df-44f6-bea5-dcf7a54ee35f" providerId="ADAL" clId="{3840EB45-74CA-49F5-8548-3DE287019A31}" dt="2022-12-08T10:51:50.172" v="16867" actId="790"/>
          <ac:spMkLst>
            <pc:docMk/>
            <pc:sldMk cId="2351809989" sldId="486"/>
            <ac:spMk id="7492" creationId="{437EDA46-E3B9-4D0F-BA8A-BF1C02AD3FF1}"/>
          </ac:spMkLst>
        </pc:spChg>
        <pc:spChg chg="mod">
          <ac:chgData name="Kolakowski, Artur" userId="9c34c8cc-b1df-44f6-bea5-dcf7a54ee35f" providerId="ADAL" clId="{3840EB45-74CA-49F5-8548-3DE287019A31}" dt="2022-12-08T10:51:50.177" v="16868" actId="790"/>
          <ac:spMkLst>
            <pc:docMk/>
            <pc:sldMk cId="2351809989" sldId="486"/>
            <ac:spMk id="7493" creationId="{A89B0C29-D713-4D67-885C-3FB83559B629}"/>
          </ac:spMkLst>
        </pc:spChg>
        <pc:spChg chg="mod">
          <ac:chgData name="Kolakowski, Artur" userId="9c34c8cc-b1df-44f6-bea5-dcf7a54ee35f" providerId="ADAL" clId="{3840EB45-74CA-49F5-8548-3DE287019A31}" dt="2022-12-08T10:51:50.182" v="16869" actId="790"/>
          <ac:spMkLst>
            <pc:docMk/>
            <pc:sldMk cId="2351809989" sldId="486"/>
            <ac:spMk id="7494" creationId="{E33A6B20-819F-413F-95B4-5149040A47BF}"/>
          </ac:spMkLst>
        </pc:spChg>
        <pc:spChg chg="mod">
          <ac:chgData name="Kolakowski, Artur" userId="9c34c8cc-b1df-44f6-bea5-dcf7a54ee35f" providerId="ADAL" clId="{3840EB45-74CA-49F5-8548-3DE287019A31}" dt="2022-12-08T10:51:50.188" v="16870" actId="790"/>
          <ac:spMkLst>
            <pc:docMk/>
            <pc:sldMk cId="2351809989" sldId="486"/>
            <ac:spMk id="7495" creationId="{C1E12DBE-EE3A-45F7-84E3-0D4B538EBE9A}"/>
          </ac:spMkLst>
        </pc:spChg>
        <pc:spChg chg="mod">
          <ac:chgData name="Kolakowski, Artur" userId="9c34c8cc-b1df-44f6-bea5-dcf7a54ee35f" providerId="ADAL" clId="{3840EB45-74CA-49F5-8548-3DE287019A31}" dt="2022-12-08T10:51:50.193" v="16871" actId="790"/>
          <ac:spMkLst>
            <pc:docMk/>
            <pc:sldMk cId="2351809989" sldId="486"/>
            <ac:spMk id="7496" creationId="{0D40E4FF-B513-44C8-866C-0EFAB1AA4AD2}"/>
          </ac:spMkLst>
        </pc:spChg>
        <pc:spChg chg="mod">
          <ac:chgData name="Kolakowski, Artur" userId="9c34c8cc-b1df-44f6-bea5-dcf7a54ee35f" providerId="ADAL" clId="{3840EB45-74CA-49F5-8548-3DE287019A31}" dt="2022-12-08T10:51:50.198" v="16872" actId="790"/>
          <ac:spMkLst>
            <pc:docMk/>
            <pc:sldMk cId="2351809989" sldId="486"/>
            <ac:spMk id="7497" creationId="{65D08D05-0866-4E4E-9AAD-B0CD8CAF3810}"/>
          </ac:spMkLst>
        </pc:spChg>
        <pc:spChg chg="mod">
          <ac:chgData name="Kolakowski, Artur" userId="9c34c8cc-b1df-44f6-bea5-dcf7a54ee35f" providerId="ADAL" clId="{3840EB45-74CA-49F5-8548-3DE287019A31}" dt="2022-12-08T10:51:50.202" v="16873" actId="790"/>
          <ac:spMkLst>
            <pc:docMk/>
            <pc:sldMk cId="2351809989" sldId="486"/>
            <ac:spMk id="7498" creationId="{3FAB6739-E8B5-4EF7-AA0A-2BE3CB85ACF2}"/>
          </ac:spMkLst>
        </pc:spChg>
        <pc:spChg chg="mod">
          <ac:chgData name="Kolakowski, Artur" userId="9c34c8cc-b1df-44f6-bea5-dcf7a54ee35f" providerId="ADAL" clId="{3840EB45-74CA-49F5-8548-3DE287019A31}" dt="2022-12-08T10:51:50.208" v="16874" actId="790"/>
          <ac:spMkLst>
            <pc:docMk/>
            <pc:sldMk cId="2351809989" sldId="486"/>
            <ac:spMk id="7499" creationId="{342FD4B7-654C-46E8-8B9C-7E9C774D2414}"/>
          </ac:spMkLst>
        </pc:spChg>
        <pc:spChg chg="mod">
          <ac:chgData name="Kolakowski, Artur" userId="9c34c8cc-b1df-44f6-bea5-dcf7a54ee35f" providerId="ADAL" clId="{3840EB45-74CA-49F5-8548-3DE287019A31}" dt="2022-12-08T10:51:50.213" v="16875" actId="790"/>
          <ac:spMkLst>
            <pc:docMk/>
            <pc:sldMk cId="2351809989" sldId="486"/>
            <ac:spMk id="7500" creationId="{7A8F53B1-9817-4845-91E5-7FE215221853}"/>
          </ac:spMkLst>
        </pc:spChg>
        <pc:spChg chg="mod">
          <ac:chgData name="Kolakowski, Artur" userId="9c34c8cc-b1df-44f6-bea5-dcf7a54ee35f" providerId="ADAL" clId="{3840EB45-74CA-49F5-8548-3DE287019A31}" dt="2022-12-08T10:51:50.216" v="16876" actId="790"/>
          <ac:spMkLst>
            <pc:docMk/>
            <pc:sldMk cId="2351809989" sldId="486"/>
            <ac:spMk id="7501" creationId="{6AE5B1E6-89D3-4033-AE0C-68C1835B594F}"/>
          </ac:spMkLst>
        </pc:spChg>
        <pc:spChg chg="mod">
          <ac:chgData name="Kolakowski, Artur" userId="9c34c8cc-b1df-44f6-bea5-dcf7a54ee35f" providerId="ADAL" clId="{3840EB45-74CA-49F5-8548-3DE287019A31}" dt="2022-12-08T10:51:50.222" v="16877" actId="790"/>
          <ac:spMkLst>
            <pc:docMk/>
            <pc:sldMk cId="2351809989" sldId="486"/>
            <ac:spMk id="7502" creationId="{D678D845-37B9-44C3-99D8-BDB073D355B5}"/>
          </ac:spMkLst>
        </pc:spChg>
        <pc:spChg chg="mod">
          <ac:chgData name="Kolakowski, Artur" userId="9c34c8cc-b1df-44f6-bea5-dcf7a54ee35f" providerId="ADAL" clId="{3840EB45-74CA-49F5-8548-3DE287019A31}" dt="2022-12-08T10:51:50.226" v="16878" actId="790"/>
          <ac:spMkLst>
            <pc:docMk/>
            <pc:sldMk cId="2351809989" sldId="486"/>
            <ac:spMk id="7503" creationId="{C991D536-14A1-4D43-BB4E-194FB9A1F456}"/>
          </ac:spMkLst>
        </pc:spChg>
        <pc:spChg chg="mod">
          <ac:chgData name="Kolakowski, Artur" userId="9c34c8cc-b1df-44f6-bea5-dcf7a54ee35f" providerId="ADAL" clId="{3840EB45-74CA-49F5-8548-3DE287019A31}" dt="2022-12-08T10:51:50.231" v="16879" actId="790"/>
          <ac:spMkLst>
            <pc:docMk/>
            <pc:sldMk cId="2351809989" sldId="486"/>
            <ac:spMk id="7504" creationId="{FB19BB1B-1E16-4E69-999C-9A508F208850}"/>
          </ac:spMkLst>
        </pc:spChg>
        <pc:spChg chg="mod">
          <ac:chgData name="Kolakowski, Artur" userId="9c34c8cc-b1df-44f6-bea5-dcf7a54ee35f" providerId="ADAL" clId="{3840EB45-74CA-49F5-8548-3DE287019A31}" dt="2022-12-08T10:51:50.236" v="16880" actId="790"/>
          <ac:spMkLst>
            <pc:docMk/>
            <pc:sldMk cId="2351809989" sldId="486"/>
            <ac:spMk id="7505" creationId="{24194766-DBE9-4C8E-991C-BF5DA9A177BA}"/>
          </ac:spMkLst>
        </pc:spChg>
        <pc:spChg chg="mod">
          <ac:chgData name="Kolakowski, Artur" userId="9c34c8cc-b1df-44f6-bea5-dcf7a54ee35f" providerId="ADAL" clId="{3840EB45-74CA-49F5-8548-3DE287019A31}" dt="2022-12-08T10:51:50.241" v="16881" actId="790"/>
          <ac:spMkLst>
            <pc:docMk/>
            <pc:sldMk cId="2351809989" sldId="486"/>
            <ac:spMk id="7506" creationId="{9D979300-57B0-40B2-82F4-328C0A46B463}"/>
          </ac:spMkLst>
        </pc:spChg>
        <pc:spChg chg="mod">
          <ac:chgData name="Kolakowski, Artur" userId="9c34c8cc-b1df-44f6-bea5-dcf7a54ee35f" providerId="ADAL" clId="{3840EB45-74CA-49F5-8548-3DE287019A31}" dt="2022-12-08T10:51:50.245" v="16882" actId="790"/>
          <ac:spMkLst>
            <pc:docMk/>
            <pc:sldMk cId="2351809989" sldId="486"/>
            <ac:spMk id="7507" creationId="{A330467B-E8DB-419B-8482-EA488445D5E2}"/>
          </ac:spMkLst>
        </pc:spChg>
        <pc:spChg chg="mod">
          <ac:chgData name="Kolakowski, Artur" userId="9c34c8cc-b1df-44f6-bea5-dcf7a54ee35f" providerId="ADAL" clId="{3840EB45-74CA-49F5-8548-3DE287019A31}" dt="2022-12-08T10:51:50.250" v="16883" actId="790"/>
          <ac:spMkLst>
            <pc:docMk/>
            <pc:sldMk cId="2351809989" sldId="486"/>
            <ac:spMk id="7508" creationId="{554AC257-41CA-40B2-915E-FFB5938BFA7D}"/>
          </ac:spMkLst>
        </pc:spChg>
        <pc:spChg chg="mod">
          <ac:chgData name="Kolakowski, Artur" userId="9c34c8cc-b1df-44f6-bea5-dcf7a54ee35f" providerId="ADAL" clId="{3840EB45-74CA-49F5-8548-3DE287019A31}" dt="2022-12-08T10:51:50.254" v="16884" actId="790"/>
          <ac:spMkLst>
            <pc:docMk/>
            <pc:sldMk cId="2351809989" sldId="486"/>
            <ac:spMk id="7509" creationId="{2AC2C10E-F309-46CF-9CF1-B94B6640C27C}"/>
          </ac:spMkLst>
        </pc:spChg>
        <pc:spChg chg="mod">
          <ac:chgData name="Kolakowski, Artur" userId="9c34c8cc-b1df-44f6-bea5-dcf7a54ee35f" providerId="ADAL" clId="{3840EB45-74CA-49F5-8548-3DE287019A31}" dt="2022-12-08T10:51:50.259" v="16885" actId="790"/>
          <ac:spMkLst>
            <pc:docMk/>
            <pc:sldMk cId="2351809989" sldId="486"/>
            <ac:spMk id="7510" creationId="{FAEF165B-6BFD-4B97-9FDC-B2404B490FF3}"/>
          </ac:spMkLst>
        </pc:spChg>
        <pc:spChg chg="mod">
          <ac:chgData name="Kolakowski, Artur" userId="9c34c8cc-b1df-44f6-bea5-dcf7a54ee35f" providerId="ADAL" clId="{3840EB45-74CA-49F5-8548-3DE287019A31}" dt="2022-12-08T10:51:50.264" v="16886" actId="790"/>
          <ac:spMkLst>
            <pc:docMk/>
            <pc:sldMk cId="2351809989" sldId="486"/>
            <ac:spMk id="7511" creationId="{6D035EDF-DA0B-4B9C-A81F-BC3F0365A27D}"/>
          </ac:spMkLst>
        </pc:spChg>
        <pc:spChg chg="mod">
          <ac:chgData name="Kolakowski, Artur" userId="9c34c8cc-b1df-44f6-bea5-dcf7a54ee35f" providerId="ADAL" clId="{3840EB45-74CA-49F5-8548-3DE287019A31}" dt="2022-12-08T10:51:50.269" v="16887" actId="790"/>
          <ac:spMkLst>
            <pc:docMk/>
            <pc:sldMk cId="2351809989" sldId="486"/>
            <ac:spMk id="7512" creationId="{D3F161AF-7E8C-4A14-A7A9-AB130D1483F6}"/>
          </ac:spMkLst>
        </pc:spChg>
        <pc:spChg chg="mod">
          <ac:chgData name="Kolakowski, Artur" userId="9c34c8cc-b1df-44f6-bea5-dcf7a54ee35f" providerId="ADAL" clId="{3840EB45-74CA-49F5-8548-3DE287019A31}" dt="2022-12-08T10:51:50.275" v="16888" actId="790"/>
          <ac:spMkLst>
            <pc:docMk/>
            <pc:sldMk cId="2351809989" sldId="486"/>
            <ac:spMk id="7513" creationId="{8C5D43FC-2382-44A5-8FAF-911CDC920371}"/>
          </ac:spMkLst>
        </pc:spChg>
        <pc:spChg chg="mod">
          <ac:chgData name="Kolakowski, Artur" userId="9c34c8cc-b1df-44f6-bea5-dcf7a54ee35f" providerId="ADAL" clId="{3840EB45-74CA-49F5-8548-3DE287019A31}" dt="2022-12-08T10:51:50.279" v="16889" actId="790"/>
          <ac:spMkLst>
            <pc:docMk/>
            <pc:sldMk cId="2351809989" sldId="486"/>
            <ac:spMk id="7514" creationId="{A5AE909D-8659-4CCD-B06B-8224FBBDD824}"/>
          </ac:spMkLst>
        </pc:spChg>
        <pc:spChg chg="mod">
          <ac:chgData name="Kolakowski, Artur" userId="9c34c8cc-b1df-44f6-bea5-dcf7a54ee35f" providerId="ADAL" clId="{3840EB45-74CA-49F5-8548-3DE287019A31}" dt="2022-12-08T10:51:50.284" v="16890" actId="790"/>
          <ac:spMkLst>
            <pc:docMk/>
            <pc:sldMk cId="2351809989" sldId="486"/>
            <ac:spMk id="7515" creationId="{9AFC7A47-93FF-40B2-94D4-34253F484D4E}"/>
          </ac:spMkLst>
        </pc:spChg>
        <pc:spChg chg="mod">
          <ac:chgData name="Kolakowski, Artur" userId="9c34c8cc-b1df-44f6-bea5-dcf7a54ee35f" providerId="ADAL" clId="{3840EB45-74CA-49F5-8548-3DE287019A31}" dt="2022-12-08T10:51:50.288" v="16891" actId="790"/>
          <ac:spMkLst>
            <pc:docMk/>
            <pc:sldMk cId="2351809989" sldId="486"/>
            <ac:spMk id="7516" creationId="{66EC4227-B7C2-48C9-95BB-1268EDCDEA88}"/>
          </ac:spMkLst>
        </pc:spChg>
        <pc:spChg chg="mod">
          <ac:chgData name="Kolakowski, Artur" userId="9c34c8cc-b1df-44f6-bea5-dcf7a54ee35f" providerId="ADAL" clId="{3840EB45-74CA-49F5-8548-3DE287019A31}" dt="2022-12-08T10:51:50.292" v="16892" actId="790"/>
          <ac:spMkLst>
            <pc:docMk/>
            <pc:sldMk cId="2351809989" sldId="486"/>
            <ac:spMk id="7517" creationId="{999BBF1C-6065-4DB9-A757-3894A6EA997B}"/>
          </ac:spMkLst>
        </pc:spChg>
        <pc:spChg chg="mod">
          <ac:chgData name="Kolakowski, Artur" userId="9c34c8cc-b1df-44f6-bea5-dcf7a54ee35f" providerId="ADAL" clId="{3840EB45-74CA-49F5-8548-3DE287019A31}" dt="2022-12-08T10:51:50.296" v="16893" actId="790"/>
          <ac:spMkLst>
            <pc:docMk/>
            <pc:sldMk cId="2351809989" sldId="486"/>
            <ac:spMk id="7518" creationId="{971DF7BF-4E21-4C00-83F8-57AA48C800F6}"/>
          </ac:spMkLst>
        </pc:spChg>
        <pc:spChg chg="mod">
          <ac:chgData name="Kolakowski, Artur" userId="9c34c8cc-b1df-44f6-bea5-dcf7a54ee35f" providerId="ADAL" clId="{3840EB45-74CA-49F5-8548-3DE287019A31}" dt="2022-12-08T10:51:50.302" v="16894" actId="790"/>
          <ac:spMkLst>
            <pc:docMk/>
            <pc:sldMk cId="2351809989" sldId="486"/>
            <ac:spMk id="7519" creationId="{60BD4786-49C7-435C-BD5E-26685DD48D3F}"/>
          </ac:spMkLst>
        </pc:spChg>
        <pc:spChg chg="mod">
          <ac:chgData name="Kolakowski, Artur" userId="9c34c8cc-b1df-44f6-bea5-dcf7a54ee35f" providerId="ADAL" clId="{3840EB45-74CA-49F5-8548-3DE287019A31}" dt="2022-12-08T10:51:50.306" v="16895" actId="790"/>
          <ac:spMkLst>
            <pc:docMk/>
            <pc:sldMk cId="2351809989" sldId="486"/>
            <ac:spMk id="7520" creationId="{41288381-244F-4989-9F9C-9A51FA6A6CA1}"/>
          </ac:spMkLst>
        </pc:spChg>
        <pc:spChg chg="mod">
          <ac:chgData name="Kolakowski, Artur" userId="9c34c8cc-b1df-44f6-bea5-dcf7a54ee35f" providerId="ADAL" clId="{3840EB45-74CA-49F5-8548-3DE287019A31}" dt="2022-12-08T10:51:50.312" v="16896" actId="790"/>
          <ac:spMkLst>
            <pc:docMk/>
            <pc:sldMk cId="2351809989" sldId="486"/>
            <ac:spMk id="7521" creationId="{4E838370-4838-4E0D-827C-1BF47CBA7BEA}"/>
          </ac:spMkLst>
        </pc:spChg>
        <pc:spChg chg="mod">
          <ac:chgData name="Kolakowski, Artur" userId="9c34c8cc-b1df-44f6-bea5-dcf7a54ee35f" providerId="ADAL" clId="{3840EB45-74CA-49F5-8548-3DE287019A31}" dt="2022-12-08T10:51:50.316" v="16897" actId="790"/>
          <ac:spMkLst>
            <pc:docMk/>
            <pc:sldMk cId="2351809989" sldId="486"/>
            <ac:spMk id="7522" creationId="{236EC555-5C25-426B-B53E-E89B19BA5589}"/>
          </ac:spMkLst>
        </pc:spChg>
        <pc:spChg chg="mod">
          <ac:chgData name="Kolakowski, Artur" userId="9c34c8cc-b1df-44f6-bea5-dcf7a54ee35f" providerId="ADAL" clId="{3840EB45-74CA-49F5-8548-3DE287019A31}" dt="2022-12-08T10:51:50.322" v="16898" actId="790"/>
          <ac:spMkLst>
            <pc:docMk/>
            <pc:sldMk cId="2351809989" sldId="486"/>
            <ac:spMk id="7523" creationId="{63EB946C-71CE-4087-B534-D6A877BE29F4}"/>
          </ac:spMkLst>
        </pc:spChg>
        <pc:spChg chg="mod">
          <ac:chgData name="Kolakowski, Artur" userId="9c34c8cc-b1df-44f6-bea5-dcf7a54ee35f" providerId="ADAL" clId="{3840EB45-74CA-49F5-8548-3DE287019A31}" dt="2022-12-08T10:51:50.326" v="16899" actId="790"/>
          <ac:spMkLst>
            <pc:docMk/>
            <pc:sldMk cId="2351809989" sldId="486"/>
            <ac:spMk id="7524" creationId="{0796C477-E888-4570-BBCC-68AAF9D4DD2A}"/>
          </ac:spMkLst>
        </pc:spChg>
        <pc:spChg chg="mod">
          <ac:chgData name="Kolakowski, Artur" userId="9c34c8cc-b1df-44f6-bea5-dcf7a54ee35f" providerId="ADAL" clId="{3840EB45-74CA-49F5-8548-3DE287019A31}" dt="2022-12-08T10:51:50.331" v="16900" actId="790"/>
          <ac:spMkLst>
            <pc:docMk/>
            <pc:sldMk cId="2351809989" sldId="486"/>
            <ac:spMk id="7525" creationId="{AD62FDBB-28D3-4647-9287-74A69041E938}"/>
          </ac:spMkLst>
        </pc:spChg>
        <pc:spChg chg="mod">
          <ac:chgData name="Kolakowski, Artur" userId="9c34c8cc-b1df-44f6-bea5-dcf7a54ee35f" providerId="ADAL" clId="{3840EB45-74CA-49F5-8548-3DE287019A31}" dt="2022-12-08T10:51:50.336" v="16901" actId="790"/>
          <ac:spMkLst>
            <pc:docMk/>
            <pc:sldMk cId="2351809989" sldId="486"/>
            <ac:spMk id="7526" creationId="{6F7B25A0-3973-472C-B3B5-0107C7628C88}"/>
          </ac:spMkLst>
        </pc:spChg>
        <pc:spChg chg="mod">
          <ac:chgData name="Kolakowski, Artur" userId="9c34c8cc-b1df-44f6-bea5-dcf7a54ee35f" providerId="ADAL" clId="{3840EB45-74CA-49F5-8548-3DE287019A31}" dt="2022-12-08T10:51:50.340" v="16902" actId="790"/>
          <ac:spMkLst>
            <pc:docMk/>
            <pc:sldMk cId="2351809989" sldId="486"/>
            <ac:spMk id="7527" creationId="{8DF0A846-8847-407A-99D4-017870C535C1}"/>
          </ac:spMkLst>
        </pc:spChg>
        <pc:spChg chg="mod">
          <ac:chgData name="Kolakowski, Artur" userId="9c34c8cc-b1df-44f6-bea5-dcf7a54ee35f" providerId="ADAL" clId="{3840EB45-74CA-49F5-8548-3DE287019A31}" dt="2022-12-08T10:51:50.345" v="16903" actId="790"/>
          <ac:spMkLst>
            <pc:docMk/>
            <pc:sldMk cId="2351809989" sldId="486"/>
            <ac:spMk id="7528" creationId="{3BD33082-2AB9-4E01-89A9-5D507E178896}"/>
          </ac:spMkLst>
        </pc:spChg>
        <pc:spChg chg="mod">
          <ac:chgData name="Kolakowski, Artur" userId="9c34c8cc-b1df-44f6-bea5-dcf7a54ee35f" providerId="ADAL" clId="{3840EB45-74CA-49F5-8548-3DE287019A31}" dt="2022-12-08T10:51:50.350" v="16904" actId="790"/>
          <ac:spMkLst>
            <pc:docMk/>
            <pc:sldMk cId="2351809989" sldId="486"/>
            <ac:spMk id="7529" creationId="{9A55367E-F688-42F8-9923-411178583415}"/>
          </ac:spMkLst>
        </pc:spChg>
        <pc:spChg chg="mod">
          <ac:chgData name="Kolakowski, Artur" userId="9c34c8cc-b1df-44f6-bea5-dcf7a54ee35f" providerId="ADAL" clId="{3840EB45-74CA-49F5-8548-3DE287019A31}" dt="2022-12-08T10:51:50.356" v="16905" actId="790"/>
          <ac:spMkLst>
            <pc:docMk/>
            <pc:sldMk cId="2351809989" sldId="486"/>
            <ac:spMk id="7530" creationId="{128CBC7C-8DFB-425C-BB00-F7810F7E038A}"/>
          </ac:spMkLst>
        </pc:spChg>
        <pc:spChg chg="mod">
          <ac:chgData name="Kolakowski, Artur" userId="9c34c8cc-b1df-44f6-bea5-dcf7a54ee35f" providerId="ADAL" clId="{3840EB45-74CA-49F5-8548-3DE287019A31}" dt="2022-12-08T10:51:50.361" v="16906" actId="790"/>
          <ac:spMkLst>
            <pc:docMk/>
            <pc:sldMk cId="2351809989" sldId="486"/>
            <ac:spMk id="7531" creationId="{53A35FD4-11A8-4CD8-BF2D-C1BACF8CF4E2}"/>
          </ac:spMkLst>
        </pc:spChg>
        <pc:spChg chg="mod">
          <ac:chgData name="Kolakowski, Artur" userId="9c34c8cc-b1df-44f6-bea5-dcf7a54ee35f" providerId="ADAL" clId="{3840EB45-74CA-49F5-8548-3DE287019A31}" dt="2022-12-08T10:51:50.366" v="16907" actId="790"/>
          <ac:spMkLst>
            <pc:docMk/>
            <pc:sldMk cId="2351809989" sldId="486"/>
            <ac:spMk id="7532" creationId="{E16CB9F8-32C8-4C4B-B9EB-E3C83A1D75A2}"/>
          </ac:spMkLst>
        </pc:spChg>
        <pc:spChg chg="mod">
          <ac:chgData name="Kolakowski, Artur" userId="9c34c8cc-b1df-44f6-bea5-dcf7a54ee35f" providerId="ADAL" clId="{3840EB45-74CA-49F5-8548-3DE287019A31}" dt="2022-12-08T10:51:50.370" v="16908" actId="790"/>
          <ac:spMkLst>
            <pc:docMk/>
            <pc:sldMk cId="2351809989" sldId="486"/>
            <ac:spMk id="7533" creationId="{1A6B9BF7-440A-416E-B26B-49312682B94C}"/>
          </ac:spMkLst>
        </pc:spChg>
        <pc:spChg chg="mod">
          <ac:chgData name="Kolakowski, Artur" userId="9c34c8cc-b1df-44f6-bea5-dcf7a54ee35f" providerId="ADAL" clId="{3840EB45-74CA-49F5-8548-3DE287019A31}" dt="2022-12-08T10:51:50.375" v="16909" actId="790"/>
          <ac:spMkLst>
            <pc:docMk/>
            <pc:sldMk cId="2351809989" sldId="486"/>
            <ac:spMk id="7534" creationId="{3E16F9F9-7EC0-4192-8CFA-0DE4CA01ED7E}"/>
          </ac:spMkLst>
        </pc:spChg>
        <pc:spChg chg="mod">
          <ac:chgData name="Kolakowski, Artur" userId="9c34c8cc-b1df-44f6-bea5-dcf7a54ee35f" providerId="ADAL" clId="{3840EB45-74CA-49F5-8548-3DE287019A31}" dt="2022-12-08T10:51:50.381" v="16910" actId="790"/>
          <ac:spMkLst>
            <pc:docMk/>
            <pc:sldMk cId="2351809989" sldId="486"/>
            <ac:spMk id="7535" creationId="{3BC7361D-39D2-417F-A41B-E9FADF2A69BB}"/>
          </ac:spMkLst>
        </pc:spChg>
        <pc:spChg chg="mod">
          <ac:chgData name="Kolakowski, Artur" userId="9c34c8cc-b1df-44f6-bea5-dcf7a54ee35f" providerId="ADAL" clId="{3840EB45-74CA-49F5-8548-3DE287019A31}" dt="2022-12-08T10:51:50.385" v="16911" actId="790"/>
          <ac:spMkLst>
            <pc:docMk/>
            <pc:sldMk cId="2351809989" sldId="486"/>
            <ac:spMk id="7536" creationId="{9FAFE5F6-8679-4E01-8982-2D7A8CD375BF}"/>
          </ac:spMkLst>
        </pc:spChg>
        <pc:spChg chg="mod">
          <ac:chgData name="Kolakowski, Artur" userId="9c34c8cc-b1df-44f6-bea5-dcf7a54ee35f" providerId="ADAL" clId="{3840EB45-74CA-49F5-8548-3DE287019A31}" dt="2022-12-08T10:51:50.391" v="16912" actId="790"/>
          <ac:spMkLst>
            <pc:docMk/>
            <pc:sldMk cId="2351809989" sldId="486"/>
            <ac:spMk id="7537" creationId="{A41197C5-FD71-4A2F-8179-79E515CE0934}"/>
          </ac:spMkLst>
        </pc:spChg>
        <pc:spChg chg="mod">
          <ac:chgData name="Kolakowski, Artur" userId="9c34c8cc-b1df-44f6-bea5-dcf7a54ee35f" providerId="ADAL" clId="{3840EB45-74CA-49F5-8548-3DE287019A31}" dt="2022-12-08T10:51:50.396" v="16913" actId="790"/>
          <ac:spMkLst>
            <pc:docMk/>
            <pc:sldMk cId="2351809989" sldId="486"/>
            <ac:spMk id="7538" creationId="{96DC8DC6-1215-47FF-A081-04E4DC102D9A}"/>
          </ac:spMkLst>
        </pc:spChg>
        <pc:spChg chg="mod">
          <ac:chgData name="Kolakowski, Artur" userId="9c34c8cc-b1df-44f6-bea5-dcf7a54ee35f" providerId="ADAL" clId="{3840EB45-74CA-49F5-8548-3DE287019A31}" dt="2022-12-08T10:51:50.401" v="16914" actId="790"/>
          <ac:spMkLst>
            <pc:docMk/>
            <pc:sldMk cId="2351809989" sldId="486"/>
            <ac:spMk id="7539" creationId="{B1880EE6-5A49-4183-849F-5E3F9AFBDBFA}"/>
          </ac:spMkLst>
        </pc:spChg>
        <pc:spChg chg="mod">
          <ac:chgData name="Kolakowski, Artur" userId="9c34c8cc-b1df-44f6-bea5-dcf7a54ee35f" providerId="ADAL" clId="{3840EB45-74CA-49F5-8548-3DE287019A31}" dt="2022-12-08T10:51:50.406" v="16915" actId="790"/>
          <ac:spMkLst>
            <pc:docMk/>
            <pc:sldMk cId="2351809989" sldId="486"/>
            <ac:spMk id="7540" creationId="{467D40D3-AE36-4A72-B102-42F644705CA9}"/>
          </ac:spMkLst>
        </pc:spChg>
        <pc:spChg chg="mod">
          <ac:chgData name="Kolakowski, Artur" userId="9c34c8cc-b1df-44f6-bea5-dcf7a54ee35f" providerId="ADAL" clId="{3840EB45-74CA-49F5-8548-3DE287019A31}" dt="2022-12-08T10:51:50.410" v="16916" actId="790"/>
          <ac:spMkLst>
            <pc:docMk/>
            <pc:sldMk cId="2351809989" sldId="486"/>
            <ac:spMk id="7541" creationId="{E28435E6-EDD9-45B4-BCCA-7965A84776F6}"/>
          </ac:spMkLst>
        </pc:spChg>
        <pc:spChg chg="mod">
          <ac:chgData name="Kolakowski, Artur" userId="9c34c8cc-b1df-44f6-bea5-dcf7a54ee35f" providerId="ADAL" clId="{3840EB45-74CA-49F5-8548-3DE287019A31}" dt="2022-12-08T10:51:50.415" v="16917" actId="790"/>
          <ac:spMkLst>
            <pc:docMk/>
            <pc:sldMk cId="2351809989" sldId="486"/>
            <ac:spMk id="7542" creationId="{4C9EBCED-A755-4D47-9A12-0F85F043209C}"/>
          </ac:spMkLst>
        </pc:spChg>
        <pc:spChg chg="mod">
          <ac:chgData name="Kolakowski, Artur" userId="9c34c8cc-b1df-44f6-bea5-dcf7a54ee35f" providerId="ADAL" clId="{3840EB45-74CA-49F5-8548-3DE287019A31}" dt="2022-12-08T10:51:50.420" v="16918" actId="790"/>
          <ac:spMkLst>
            <pc:docMk/>
            <pc:sldMk cId="2351809989" sldId="486"/>
            <ac:spMk id="7543" creationId="{5B02933F-FEE9-4AFE-9BB4-2E2224A5B9A1}"/>
          </ac:spMkLst>
        </pc:spChg>
        <pc:spChg chg="mod">
          <ac:chgData name="Kolakowski, Artur" userId="9c34c8cc-b1df-44f6-bea5-dcf7a54ee35f" providerId="ADAL" clId="{3840EB45-74CA-49F5-8548-3DE287019A31}" dt="2022-12-08T10:51:50.424" v="16919" actId="790"/>
          <ac:spMkLst>
            <pc:docMk/>
            <pc:sldMk cId="2351809989" sldId="486"/>
            <ac:spMk id="7544" creationId="{A59AA4FB-2C74-4A43-8BF1-4E068E7A75A4}"/>
          </ac:spMkLst>
        </pc:spChg>
        <pc:spChg chg="mod">
          <ac:chgData name="Kolakowski, Artur" userId="9c34c8cc-b1df-44f6-bea5-dcf7a54ee35f" providerId="ADAL" clId="{3840EB45-74CA-49F5-8548-3DE287019A31}" dt="2022-12-08T10:51:50.430" v="16920" actId="790"/>
          <ac:spMkLst>
            <pc:docMk/>
            <pc:sldMk cId="2351809989" sldId="486"/>
            <ac:spMk id="7545" creationId="{D677F40E-9D8B-4338-B305-2974DD4F56AF}"/>
          </ac:spMkLst>
        </pc:spChg>
        <pc:spChg chg="mod">
          <ac:chgData name="Kolakowski, Artur" userId="9c34c8cc-b1df-44f6-bea5-dcf7a54ee35f" providerId="ADAL" clId="{3840EB45-74CA-49F5-8548-3DE287019A31}" dt="2022-12-08T10:51:50.434" v="16921" actId="790"/>
          <ac:spMkLst>
            <pc:docMk/>
            <pc:sldMk cId="2351809989" sldId="486"/>
            <ac:spMk id="7546" creationId="{FB8F536A-5684-41E4-A61F-48A3A6CF66EE}"/>
          </ac:spMkLst>
        </pc:spChg>
        <pc:spChg chg="mod">
          <ac:chgData name="Kolakowski, Artur" userId="9c34c8cc-b1df-44f6-bea5-dcf7a54ee35f" providerId="ADAL" clId="{3840EB45-74CA-49F5-8548-3DE287019A31}" dt="2022-12-08T10:51:50.440" v="16922" actId="790"/>
          <ac:spMkLst>
            <pc:docMk/>
            <pc:sldMk cId="2351809989" sldId="486"/>
            <ac:spMk id="7547" creationId="{36EA4665-AD49-45A7-A58A-3FF262E2A3F0}"/>
          </ac:spMkLst>
        </pc:spChg>
        <pc:spChg chg="mod">
          <ac:chgData name="Kolakowski, Artur" userId="9c34c8cc-b1df-44f6-bea5-dcf7a54ee35f" providerId="ADAL" clId="{3840EB45-74CA-49F5-8548-3DE287019A31}" dt="2022-12-08T10:51:50.444" v="16923" actId="790"/>
          <ac:spMkLst>
            <pc:docMk/>
            <pc:sldMk cId="2351809989" sldId="486"/>
            <ac:spMk id="7548" creationId="{79A4920A-6FDF-4896-8B91-17C31FF96C96}"/>
          </ac:spMkLst>
        </pc:spChg>
        <pc:spChg chg="mod">
          <ac:chgData name="Kolakowski, Artur" userId="9c34c8cc-b1df-44f6-bea5-dcf7a54ee35f" providerId="ADAL" clId="{3840EB45-74CA-49F5-8548-3DE287019A31}" dt="2022-12-08T10:51:50.450" v="16924" actId="790"/>
          <ac:spMkLst>
            <pc:docMk/>
            <pc:sldMk cId="2351809989" sldId="486"/>
            <ac:spMk id="7549" creationId="{CA0D6F28-5B16-4DF9-A6F4-03FACCECCCBF}"/>
          </ac:spMkLst>
        </pc:spChg>
        <pc:spChg chg="mod">
          <ac:chgData name="Kolakowski, Artur" userId="9c34c8cc-b1df-44f6-bea5-dcf7a54ee35f" providerId="ADAL" clId="{3840EB45-74CA-49F5-8548-3DE287019A31}" dt="2022-12-08T10:51:50.454" v="16925" actId="790"/>
          <ac:spMkLst>
            <pc:docMk/>
            <pc:sldMk cId="2351809989" sldId="486"/>
            <ac:spMk id="7550" creationId="{32B59E9A-F3B4-4A33-9432-0455F38362C0}"/>
          </ac:spMkLst>
        </pc:spChg>
        <pc:spChg chg="mod">
          <ac:chgData name="Kolakowski, Artur" userId="9c34c8cc-b1df-44f6-bea5-dcf7a54ee35f" providerId="ADAL" clId="{3840EB45-74CA-49F5-8548-3DE287019A31}" dt="2022-12-08T10:51:50.460" v="16926" actId="790"/>
          <ac:spMkLst>
            <pc:docMk/>
            <pc:sldMk cId="2351809989" sldId="486"/>
            <ac:spMk id="7551" creationId="{5EF5D749-77ED-4827-BBF4-7A105564DABF}"/>
          </ac:spMkLst>
        </pc:spChg>
        <pc:spChg chg="mod">
          <ac:chgData name="Kolakowski, Artur" userId="9c34c8cc-b1df-44f6-bea5-dcf7a54ee35f" providerId="ADAL" clId="{3840EB45-74CA-49F5-8548-3DE287019A31}" dt="2022-12-08T10:51:50.464" v="16927" actId="790"/>
          <ac:spMkLst>
            <pc:docMk/>
            <pc:sldMk cId="2351809989" sldId="486"/>
            <ac:spMk id="7552" creationId="{0258A556-A2B6-458A-B9B4-A8367E55C5D2}"/>
          </ac:spMkLst>
        </pc:spChg>
        <pc:spChg chg="mod">
          <ac:chgData name="Kolakowski, Artur" userId="9c34c8cc-b1df-44f6-bea5-dcf7a54ee35f" providerId="ADAL" clId="{3840EB45-74CA-49F5-8548-3DE287019A31}" dt="2022-12-08T10:51:50.469" v="16928" actId="790"/>
          <ac:spMkLst>
            <pc:docMk/>
            <pc:sldMk cId="2351809989" sldId="486"/>
            <ac:spMk id="7553" creationId="{319CEF7B-A607-4D07-A132-6B8825E29E84}"/>
          </ac:spMkLst>
        </pc:spChg>
        <pc:spChg chg="mod">
          <ac:chgData name="Kolakowski, Artur" userId="9c34c8cc-b1df-44f6-bea5-dcf7a54ee35f" providerId="ADAL" clId="{3840EB45-74CA-49F5-8548-3DE287019A31}" dt="2022-12-08T10:51:50.474" v="16929" actId="790"/>
          <ac:spMkLst>
            <pc:docMk/>
            <pc:sldMk cId="2351809989" sldId="486"/>
            <ac:spMk id="7554" creationId="{2EBBDABC-EF7B-4602-8812-733CC90240E6}"/>
          </ac:spMkLst>
        </pc:spChg>
        <pc:spChg chg="mod">
          <ac:chgData name="Kolakowski, Artur" userId="9c34c8cc-b1df-44f6-bea5-dcf7a54ee35f" providerId="ADAL" clId="{3840EB45-74CA-49F5-8548-3DE287019A31}" dt="2022-12-08T10:51:50.479" v="16930" actId="790"/>
          <ac:spMkLst>
            <pc:docMk/>
            <pc:sldMk cId="2351809989" sldId="486"/>
            <ac:spMk id="7555" creationId="{C3449B8F-584B-413D-A9BC-6F2303838548}"/>
          </ac:spMkLst>
        </pc:spChg>
        <pc:spChg chg="mod">
          <ac:chgData name="Kolakowski, Artur" userId="9c34c8cc-b1df-44f6-bea5-dcf7a54ee35f" providerId="ADAL" clId="{3840EB45-74CA-49F5-8548-3DE287019A31}" dt="2022-12-08T10:51:50.483" v="16931" actId="790"/>
          <ac:spMkLst>
            <pc:docMk/>
            <pc:sldMk cId="2351809989" sldId="486"/>
            <ac:spMk id="7556" creationId="{EA536A2A-8AB1-47FA-8206-02EBE0F9E8C3}"/>
          </ac:spMkLst>
        </pc:spChg>
        <pc:spChg chg="mod">
          <ac:chgData name="Kolakowski, Artur" userId="9c34c8cc-b1df-44f6-bea5-dcf7a54ee35f" providerId="ADAL" clId="{3840EB45-74CA-49F5-8548-3DE287019A31}" dt="2022-12-08T10:51:50.488" v="16932" actId="790"/>
          <ac:spMkLst>
            <pc:docMk/>
            <pc:sldMk cId="2351809989" sldId="486"/>
            <ac:spMk id="7557" creationId="{EF8D661A-F109-4C18-810D-6BC9F819CC1B}"/>
          </ac:spMkLst>
        </pc:spChg>
        <pc:spChg chg="mod">
          <ac:chgData name="Kolakowski, Artur" userId="9c34c8cc-b1df-44f6-bea5-dcf7a54ee35f" providerId="ADAL" clId="{3840EB45-74CA-49F5-8548-3DE287019A31}" dt="2022-12-08T10:51:50.493" v="16933" actId="790"/>
          <ac:spMkLst>
            <pc:docMk/>
            <pc:sldMk cId="2351809989" sldId="486"/>
            <ac:spMk id="7558" creationId="{5D295CDB-4B2D-4DB0-915C-6B12D8FC5A1B}"/>
          </ac:spMkLst>
        </pc:spChg>
        <pc:spChg chg="mod">
          <ac:chgData name="Kolakowski, Artur" userId="9c34c8cc-b1df-44f6-bea5-dcf7a54ee35f" providerId="ADAL" clId="{3840EB45-74CA-49F5-8548-3DE287019A31}" dt="2022-12-08T10:51:50.498" v="16934" actId="790"/>
          <ac:spMkLst>
            <pc:docMk/>
            <pc:sldMk cId="2351809989" sldId="486"/>
            <ac:spMk id="7559" creationId="{33E74777-3D9D-4229-9BAC-8EC6F2B92047}"/>
          </ac:spMkLst>
        </pc:spChg>
        <pc:spChg chg="mod">
          <ac:chgData name="Kolakowski, Artur" userId="9c34c8cc-b1df-44f6-bea5-dcf7a54ee35f" providerId="ADAL" clId="{3840EB45-74CA-49F5-8548-3DE287019A31}" dt="2022-12-08T10:51:50.502" v="16935" actId="790"/>
          <ac:spMkLst>
            <pc:docMk/>
            <pc:sldMk cId="2351809989" sldId="486"/>
            <ac:spMk id="7560" creationId="{9551FA64-25C6-49B6-A65B-7E4339B09C6D}"/>
          </ac:spMkLst>
        </pc:spChg>
        <pc:spChg chg="mod">
          <ac:chgData name="Kolakowski, Artur" userId="9c34c8cc-b1df-44f6-bea5-dcf7a54ee35f" providerId="ADAL" clId="{3840EB45-74CA-49F5-8548-3DE287019A31}" dt="2022-12-08T10:51:50.506" v="16936" actId="790"/>
          <ac:spMkLst>
            <pc:docMk/>
            <pc:sldMk cId="2351809989" sldId="486"/>
            <ac:spMk id="7561" creationId="{9E23C5B4-BD53-415A-8528-9B535422ABFE}"/>
          </ac:spMkLst>
        </pc:spChg>
        <pc:spChg chg="mod">
          <ac:chgData name="Kolakowski, Artur" userId="9c34c8cc-b1df-44f6-bea5-dcf7a54ee35f" providerId="ADAL" clId="{3840EB45-74CA-49F5-8548-3DE287019A31}" dt="2022-12-08T10:51:50.513" v="16937" actId="790"/>
          <ac:spMkLst>
            <pc:docMk/>
            <pc:sldMk cId="2351809989" sldId="486"/>
            <ac:spMk id="7562" creationId="{148716F2-2FC0-4082-8A0A-A5B83D950112}"/>
          </ac:spMkLst>
        </pc:spChg>
        <pc:spChg chg="mod">
          <ac:chgData name="Kolakowski, Artur" userId="9c34c8cc-b1df-44f6-bea5-dcf7a54ee35f" providerId="ADAL" clId="{3840EB45-74CA-49F5-8548-3DE287019A31}" dt="2022-12-08T10:51:50.516" v="16938" actId="790"/>
          <ac:spMkLst>
            <pc:docMk/>
            <pc:sldMk cId="2351809989" sldId="486"/>
            <ac:spMk id="7563" creationId="{7508B1EF-5C19-4463-B03E-5D162C27F0F9}"/>
          </ac:spMkLst>
        </pc:spChg>
        <pc:spChg chg="mod">
          <ac:chgData name="Kolakowski, Artur" userId="9c34c8cc-b1df-44f6-bea5-dcf7a54ee35f" providerId="ADAL" clId="{3840EB45-74CA-49F5-8548-3DE287019A31}" dt="2022-12-08T10:51:50.522" v="16939" actId="790"/>
          <ac:spMkLst>
            <pc:docMk/>
            <pc:sldMk cId="2351809989" sldId="486"/>
            <ac:spMk id="7564" creationId="{1DE613BA-E9B1-4EC4-9256-C12EEFAADF10}"/>
          </ac:spMkLst>
        </pc:spChg>
        <pc:spChg chg="mod">
          <ac:chgData name="Kolakowski, Artur" userId="9c34c8cc-b1df-44f6-bea5-dcf7a54ee35f" providerId="ADAL" clId="{3840EB45-74CA-49F5-8548-3DE287019A31}" dt="2022-12-08T10:51:50.526" v="16940" actId="790"/>
          <ac:spMkLst>
            <pc:docMk/>
            <pc:sldMk cId="2351809989" sldId="486"/>
            <ac:spMk id="7565" creationId="{B22E888E-6635-4743-ADDB-10E3336E7528}"/>
          </ac:spMkLst>
        </pc:spChg>
        <pc:spChg chg="mod">
          <ac:chgData name="Kolakowski, Artur" userId="9c34c8cc-b1df-44f6-bea5-dcf7a54ee35f" providerId="ADAL" clId="{3840EB45-74CA-49F5-8548-3DE287019A31}" dt="2022-12-08T10:51:50.531" v="16941" actId="790"/>
          <ac:spMkLst>
            <pc:docMk/>
            <pc:sldMk cId="2351809989" sldId="486"/>
            <ac:spMk id="7566" creationId="{66562E18-4587-42C6-8BFB-C6F195720461}"/>
          </ac:spMkLst>
        </pc:spChg>
        <pc:spChg chg="mod">
          <ac:chgData name="Kolakowski, Artur" userId="9c34c8cc-b1df-44f6-bea5-dcf7a54ee35f" providerId="ADAL" clId="{3840EB45-74CA-49F5-8548-3DE287019A31}" dt="2022-12-08T10:51:50.536" v="16942" actId="790"/>
          <ac:spMkLst>
            <pc:docMk/>
            <pc:sldMk cId="2351809989" sldId="486"/>
            <ac:spMk id="7567" creationId="{F007A711-09C6-4918-BE63-83F55E4CABFA}"/>
          </ac:spMkLst>
        </pc:spChg>
        <pc:spChg chg="mod">
          <ac:chgData name="Kolakowski, Artur" userId="9c34c8cc-b1df-44f6-bea5-dcf7a54ee35f" providerId="ADAL" clId="{3840EB45-74CA-49F5-8548-3DE287019A31}" dt="2022-12-08T10:51:50.541" v="16943" actId="790"/>
          <ac:spMkLst>
            <pc:docMk/>
            <pc:sldMk cId="2351809989" sldId="486"/>
            <ac:spMk id="7568" creationId="{7D94EE2F-96CA-4AF8-BA86-508CADA2B8B7}"/>
          </ac:spMkLst>
        </pc:spChg>
        <pc:spChg chg="mod">
          <ac:chgData name="Kolakowski, Artur" userId="9c34c8cc-b1df-44f6-bea5-dcf7a54ee35f" providerId="ADAL" clId="{3840EB45-74CA-49F5-8548-3DE287019A31}" dt="2022-12-08T10:51:50.546" v="16944" actId="790"/>
          <ac:spMkLst>
            <pc:docMk/>
            <pc:sldMk cId="2351809989" sldId="486"/>
            <ac:spMk id="7569" creationId="{4C9B84E0-AD0A-455F-84B9-58BF877D41E8}"/>
          </ac:spMkLst>
        </pc:spChg>
        <pc:spChg chg="mod">
          <ac:chgData name="Kolakowski, Artur" userId="9c34c8cc-b1df-44f6-bea5-dcf7a54ee35f" providerId="ADAL" clId="{3840EB45-74CA-49F5-8548-3DE287019A31}" dt="2022-12-08T10:51:50.550" v="16945" actId="790"/>
          <ac:spMkLst>
            <pc:docMk/>
            <pc:sldMk cId="2351809989" sldId="486"/>
            <ac:spMk id="7570" creationId="{7E6A696A-9F57-45A2-B49D-7EEC432991A6}"/>
          </ac:spMkLst>
        </pc:spChg>
        <pc:spChg chg="mod">
          <ac:chgData name="Kolakowski, Artur" userId="9c34c8cc-b1df-44f6-bea5-dcf7a54ee35f" providerId="ADAL" clId="{3840EB45-74CA-49F5-8548-3DE287019A31}" dt="2022-12-08T10:51:50.555" v="16946" actId="790"/>
          <ac:spMkLst>
            <pc:docMk/>
            <pc:sldMk cId="2351809989" sldId="486"/>
            <ac:spMk id="7571" creationId="{03AB065A-4081-4D0B-9B51-FD664B47EBEB}"/>
          </ac:spMkLst>
        </pc:spChg>
        <pc:spChg chg="mod">
          <ac:chgData name="Kolakowski, Artur" userId="9c34c8cc-b1df-44f6-bea5-dcf7a54ee35f" providerId="ADAL" clId="{3840EB45-74CA-49F5-8548-3DE287019A31}" dt="2022-12-08T10:51:50.560" v="16947" actId="790"/>
          <ac:spMkLst>
            <pc:docMk/>
            <pc:sldMk cId="2351809989" sldId="486"/>
            <ac:spMk id="7572" creationId="{90C3CC8D-516E-4211-87BA-19B5DCFD945D}"/>
          </ac:spMkLst>
        </pc:spChg>
        <pc:spChg chg="mod">
          <ac:chgData name="Kolakowski, Artur" userId="9c34c8cc-b1df-44f6-bea5-dcf7a54ee35f" providerId="ADAL" clId="{3840EB45-74CA-49F5-8548-3DE287019A31}" dt="2022-12-08T10:51:50.565" v="16948" actId="790"/>
          <ac:spMkLst>
            <pc:docMk/>
            <pc:sldMk cId="2351809989" sldId="486"/>
            <ac:spMk id="7573" creationId="{C2070466-97D2-4E30-BD7F-5AD6D008E333}"/>
          </ac:spMkLst>
        </pc:spChg>
        <pc:spChg chg="mod">
          <ac:chgData name="Kolakowski, Artur" userId="9c34c8cc-b1df-44f6-bea5-dcf7a54ee35f" providerId="ADAL" clId="{3840EB45-74CA-49F5-8548-3DE287019A31}" dt="2022-12-08T10:51:50.570" v="16949" actId="790"/>
          <ac:spMkLst>
            <pc:docMk/>
            <pc:sldMk cId="2351809989" sldId="486"/>
            <ac:spMk id="7574" creationId="{D31AA28C-46E6-4FFA-9254-1DFB025F14C6}"/>
          </ac:spMkLst>
        </pc:spChg>
        <pc:spChg chg="mod">
          <ac:chgData name="Kolakowski, Artur" userId="9c34c8cc-b1df-44f6-bea5-dcf7a54ee35f" providerId="ADAL" clId="{3840EB45-74CA-49F5-8548-3DE287019A31}" dt="2022-12-08T10:51:50.575" v="16950" actId="790"/>
          <ac:spMkLst>
            <pc:docMk/>
            <pc:sldMk cId="2351809989" sldId="486"/>
            <ac:spMk id="7575" creationId="{AD2CFF62-9490-4942-8E92-C2F049240DC1}"/>
          </ac:spMkLst>
        </pc:spChg>
        <pc:spChg chg="mod">
          <ac:chgData name="Kolakowski, Artur" userId="9c34c8cc-b1df-44f6-bea5-dcf7a54ee35f" providerId="ADAL" clId="{3840EB45-74CA-49F5-8548-3DE287019A31}" dt="2022-12-08T10:51:50.578" v="16951" actId="790"/>
          <ac:spMkLst>
            <pc:docMk/>
            <pc:sldMk cId="2351809989" sldId="486"/>
            <ac:spMk id="7576" creationId="{11BF15FC-24AB-4B64-B2C9-8F00F4C73174}"/>
          </ac:spMkLst>
        </pc:spChg>
        <pc:spChg chg="mod">
          <ac:chgData name="Kolakowski, Artur" userId="9c34c8cc-b1df-44f6-bea5-dcf7a54ee35f" providerId="ADAL" clId="{3840EB45-74CA-49F5-8548-3DE287019A31}" dt="2022-12-08T10:51:50.584" v="16952" actId="790"/>
          <ac:spMkLst>
            <pc:docMk/>
            <pc:sldMk cId="2351809989" sldId="486"/>
            <ac:spMk id="7577" creationId="{C6A2BF71-E5C7-4CE1-8662-29A4185520A5}"/>
          </ac:spMkLst>
        </pc:spChg>
        <pc:spChg chg="mod">
          <ac:chgData name="Kolakowski, Artur" userId="9c34c8cc-b1df-44f6-bea5-dcf7a54ee35f" providerId="ADAL" clId="{3840EB45-74CA-49F5-8548-3DE287019A31}" dt="2022-12-08T10:51:50.590" v="16953" actId="790"/>
          <ac:spMkLst>
            <pc:docMk/>
            <pc:sldMk cId="2351809989" sldId="486"/>
            <ac:spMk id="7578" creationId="{268997B2-9416-405B-BF3F-652615DC9EEE}"/>
          </ac:spMkLst>
        </pc:spChg>
        <pc:spChg chg="mod">
          <ac:chgData name="Kolakowski, Artur" userId="9c34c8cc-b1df-44f6-bea5-dcf7a54ee35f" providerId="ADAL" clId="{3840EB45-74CA-49F5-8548-3DE287019A31}" dt="2022-12-08T10:51:50.594" v="16954" actId="790"/>
          <ac:spMkLst>
            <pc:docMk/>
            <pc:sldMk cId="2351809989" sldId="486"/>
            <ac:spMk id="7579" creationId="{2E1406A9-2935-4AE5-90B5-ED3394130829}"/>
          </ac:spMkLst>
        </pc:spChg>
        <pc:spChg chg="mod">
          <ac:chgData name="Kolakowski, Artur" userId="9c34c8cc-b1df-44f6-bea5-dcf7a54ee35f" providerId="ADAL" clId="{3840EB45-74CA-49F5-8548-3DE287019A31}" dt="2022-12-08T10:51:50.599" v="16955" actId="790"/>
          <ac:spMkLst>
            <pc:docMk/>
            <pc:sldMk cId="2351809989" sldId="486"/>
            <ac:spMk id="7580" creationId="{C7F9599C-BCB8-45EA-9969-902F52BD2E3B}"/>
          </ac:spMkLst>
        </pc:spChg>
        <pc:spChg chg="mod">
          <ac:chgData name="Kolakowski, Artur" userId="9c34c8cc-b1df-44f6-bea5-dcf7a54ee35f" providerId="ADAL" clId="{3840EB45-74CA-49F5-8548-3DE287019A31}" dt="2022-12-08T10:51:50.604" v="16956" actId="790"/>
          <ac:spMkLst>
            <pc:docMk/>
            <pc:sldMk cId="2351809989" sldId="486"/>
            <ac:spMk id="7581" creationId="{662DA66F-1127-43AF-BB6F-5A1024E7C7AC}"/>
          </ac:spMkLst>
        </pc:spChg>
        <pc:spChg chg="mod">
          <ac:chgData name="Kolakowski, Artur" userId="9c34c8cc-b1df-44f6-bea5-dcf7a54ee35f" providerId="ADAL" clId="{3840EB45-74CA-49F5-8548-3DE287019A31}" dt="2022-12-08T10:51:50.608" v="16957" actId="790"/>
          <ac:spMkLst>
            <pc:docMk/>
            <pc:sldMk cId="2351809989" sldId="486"/>
            <ac:spMk id="7582" creationId="{DCEC76D1-EFD4-415F-86F3-059A23FAC462}"/>
          </ac:spMkLst>
        </pc:spChg>
        <pc:spChg chg="mod">
          <ac:chgData name="Kolakowski, Artur" userId="9c34c8cc-b1df-44f6-bea5-dcf7a54ee35f" providerId="ADAL" clId="{3840EB45-74CA-49F5-8548-3DE287019A31}" dt="2022-12-08T10:51:50.613" v="16958" actId="790"/>
          <ac:spMkLst>
            <pc:docMk/>
            <pc:sldMk cId="2351809989" sldId="486"/>
            <ac:spMk id="7583" creationId="{8C69C583-516A-4ACC-8EB9-97661A7C5E43}"/>
          </ac:spMkLst>
        </pc:spChg>
        <pc:spChg chg="mod">
          <ac:chgData name="Kolakowski, Artur" userId="9c34c8cc-b1df-44f6-bea5-dcf7a54ee35f" providerId="ADAL" clId="{3840EB45-74CA-49F5-8548-3DE287019A31}" dt="2022-12-08T10:51:50.618" v="16959" actId="790"/>
          <ac:spMkLst>
            <pc:docMk/>
            <pc:sldMk cId="2351809989" sldId="486"/>
            <ac:spMk id="7584" creationId="{63E0D2AF-B633-48E7-A390-7F24D6B966AB}"/>
          </ac:spMkLst>
        </pc:spChg>
        <pc:spChg chg="mod">
          <ac:chgData name="Kolakowski, Artur" userId="9c34c8cc-b1df-44f6-bea5-dcf7a54ee35f" providerId="ADAL" clId="{3840EB45-74CA-49F5-8548-3DE287019A31}" dt="2022-12-08T10:51:50.623" v="16960" actId="790"/>
          <ac:spMkLst>
            <pc:docMk/>
            <pc:sldMk cId="2351809989" sldId="486"/>
            <ac:spMk id="7585" creationId="{95370AE5-F148-4B9E-A534-E38BE47B7395}"/>
          </ac:spMkLst>
        </pc:spChg>
        <pc:spChg chg="mod">
          <ac:chgData name="Kolakowski, Artur" userId="9c34c8cc-b1df-44f6-bea5-dcf7a54ee35f" providerId="ADAL" clId="{3840EB45-74CA-49F5-8548-3DE287019A31}" dt="2022-12-08T10:51:50.628" v="16961" actId="790"/>
          <ac:spMkLst>
            <pc:docMk/>
            <pc:sldMk cId="2351809989" sldId="486"/>
            <ac:spMk id="7586" creationId="{004AE935-9E1D-44D2-A1C4-C01C25C4621C}"/>
          </ac:spMkLst>
        </pc:spChg>
        <pc:spChg chg="mod">
          <ac:chgData name="Kolakowski, Artur" userId="9c34c8cc-b1df-44f6-bea5-dcf7a54ee35f" providerId="ADAL" clId="{3840EB45-74CA-49F5-8548-3DE287019A31}" dt="2022-12-08T10:51:50.632" v="16962" actId="790"/>
          <ac:spMkLst>
            <pc:docMk/>
            <pc:sldMk cId="2351809989" sldId="486"/>
            <ac:spMk id="7587" creationId="{1C454F28-7EA3-4ED8-A773-A0DDE2F8A02B}"/>
          </ac:spMkLst>
        </pc:spChg>
        <pc:spChg chg="mod">
          <ac:chgData name="Kolakowski, Artur" userId="9c34c8cc-b1df-44f6-bea5-dcf7a54ee35f" providerId="ADAL" clId="{3840EB45-74CA-49F5-8548-3DE287019A31}" dt="2022-12-08T10:51:50.638" v="16963" actId="790"/>
          <ac:spMkLst>
            <pc:docMk/>
            <pc:sldMk cId="2351809989" sldId="486"/>
            <ac:spMk id="7588" creationId="{C8123D1C-E6F4-4225-896A-D475C3561EB3}"/>
          </ac:spMkLst>
        </pc:spChg>
        <pc:spChg chg="mod">
          <ac:chgData name="Kolakowski, Artur" userId="9c34c8cc-b1df-44f6-bea5-dcf7a54ee35f" providerId="ADAL" clId="{3840EB45-74CA-49F5-8548-3DE287019A31}" dt="2022-12-08T10:51:50.643" v="16964" actId="790"/>
          <ac:spMkLst>
            <pc:docMk/>
            <pc:sldMk cId="2351809989" sldId="486"/>
            <ac:spMk id="7589" creationId="{F018600C-753B-468E-848B-88BAC83B1C90}"/>
          </ac:spMkLst>
        </pc:spChg>
        <pc:spChg chg="mod">
          <ac:chgData name="Kolakowski, Artur" userId="9c34c8cc-b1df-44f6-bea5-dcf7a54ee35f" providerId="ADAL" clId="{3840EB45-74CA-49F5-8548-3DE287019A31}" dt="2022-12-08T10:51:50.647" v="16965" actId="790"/>
          <ac:spMkLst>
            <pc:docMk/>
            <pc:sldMk cId="2351809989" sldId="486"/>
            <ac:spMk id="7590" creationId="{07E3B1DC-E4ED-4B79-A498-B07925EBC201}"/>
          </ac:spMkLst>
        </pc:spChg>
        <pc:spChg chg="mod">
          <ac:chgData name="Kolakowski, Artur" userId="9c34c8cc-b1df-44f6-bea5-dcf7a54ee35f" providerId="ADAL" clId="{3840EB45-74CA-49F5-8548-3DE287019A31}" dt="2022-12-08T10:51:50.651" v="16966" actId="790"/>
          <ac:spMkLst>
            <pc:docMk/>
            <pc:sldMk cId="2351809989" sldId="486"/>
            <ac:spMk id="7591" creationId="{DE711110-B6C0-4E9A-8CE1-A4E23ACBBDDA}"/>
          </ac:spMkLst>
        </pc:spChg>
        <pc:spChg chg="mod">
          <ac:chgData name="Kolakowski, Artur" userId="9c34c8cc-b1df-44f6-bea5-dcf7a54ee35f" providerId="ADAL" clId="{3840EB45-74CA-49F5-8548-3DE287019A31}" dt="2022-12-08T10:51:50.656" v="16967" actId="790"/>
          <ac:spMkLst>
            <pc:docMk/>
            <pc:sldMk cId="2351809989" sldId="486"/>
            <ac:spMk id="7592" creationId="{77B43744-2ED3-4E6B-BE4A-B47B33AC6679}"/>
          </ac:spMkLst>
        </pc:spChg>
        <pc:spChg chg="mod">
          <ac:chgData name="Kolakowski, Artur" userId="9c34c8cc-b1df-44f6-bea5-dcf7a54ee35f" providerId="ADAL" clId="{3840EB45-74CA-49F5-8548-3DE287019A31}" dt="2022-12-08T10:51:50.660" v="16968" actId="790"/>
          <ac:spMkLst>
            <pc:docMk/>
            <pc:sldMk cId="2351809989" sldId="486"/>
            <ac:spMk id="7593" creationId="{0C4E82AD-EAEC-4937-8422-0C611D71F45C}"/>
          </ac:spMkLst>
        </pc:spChg>
        <pc:spChg chg="mod">
          <ac:chgData name="Kolakowski, Artur" userId="9c34c8cc-b1df-44f6-bea5-dcf7a54ee35f" providerId="ADAL" clId="{3840EB45-74CA-49F5-8548-3DE287019A31}" dt="2022-12-08T10:51:50.665" v="16969" actId="790"/>
          <ac:spMkLst>
            <pc:docMk/>
            <pc:sldMk cId="2351809989" sldId="486"/>
            <ac:spMk id="7594" creationId="{7ADFC78E-3258-4F5F-9733-70419585DE50}"/>
          </ac:spMkLst>
        </pc:spChg>
        <pc:spChg chg="mod">
          <ac:chgData name="Kolakowski, Artur" userId="9c34c8cc-b1df-44f6-bea5-dcf7a54ee35f" providerId="ADAL" clId="{3840EB45-74CA-49F5-8548-3DE287019A31}" dt="2022-12-08T10:51:50.669" v="16970" actId="790"/>
          <ac:spMkLst>
            <pc:docMk/>
            <pc:sldMk cId="2351809989" sldId="486"/>
            <ac:spMk id="7595" creationId="{01460575-120D-4298-9C84-B21A94A8B46E}"/>
          </ac:spMkLst>
        </pc:spChg>
        <pc:spChg chg="mod">
          <ac:chgData name="Kolakowski, Artur" userId="9c34c8cc-b1df-44f6-bea5-dcf7a54ee35f" providerId="ADAL" clId="{3840EB45-74CA-49F5-8548-3DE287019A31}" dt="2022-12-08T10:51:50.674" v="16971" actId="790"/>
          <ac:spMkLst>
            <pc:docMk/>
            <pc:sldMk cId="2351809989" sldId="486"/>
            <ac:spMk id="7596" creationId="{5670777A-1A97-4C1C-B8D6-C93BB6A681D5}"/>
          </ac:spMkLst>
        </pc:spChg>
        <pc:spChg chg="mod">
          <ac:chgData name="Kolakowski, Artur" userId="9c34c8cc-b1df-44f6-bea5-dcf7a54ee35f" providerId="ADAL" clId="{3840EB45-74CA-49F5-8548-3DE287019A31}" dt="2022-12-08T10:51:50.679" v="16972" actId="790"/>
          <ac:spMkLst>
            <pc:docMk/>
            <pc:sldMk cId="2351809989" sldId="486"/>
            <ac:spMk id="7597" creationId="{DFFDBB96-5F11-4C9B-99CE-530B32C8A45D}"/>
          </ac:spMkLst>
        </pc:spChg>
        <pc:spChg chg="mod">
          <ac:chgData name="Kolakowski, Artur" userId="9c34c8cc-b1df-44f6-bea5-dcf7a54ee35f" providerId="ADAL" clId="{3840EB45-74CA-49F5-8548-3DE287019A31}" dt="2022-12-08T10:51:50.681" v="16973" actId="790"/>
          <ac:spMkLst>
            <pc:docMk/>
            <pc:sldMk cId="2351809989" sldId="486"/>
            <ac:spMk id="7598" creationId="{5E18FDD4-8157-485C-A4BE-6A29724A82BD}"/>
          </ac:spMkLst>
        </pc:spChg>
        <pc:spChg chg="mod">
          <ac:chgData name="Kolakowski, Artur" userId="9c34c8cc-b1df-44f6-bea5-dcf7a54ee35f" providerId="ADAL" clId="{3840EB45-74CA-49F5-8548-3DE287019A31}" dt="2022-12-08T10:51:50.688" v="16974" actId="790"/>
          <ac:spMkLst>
            <pc:docMk/>
            <pc:sldMk cId="2351809989" sldId="486"/>
            <ac:spMk id="7599" creationId="{5235A69A-135A-4F37-91BF-8C0FC79A3051}"/>
          </ac:spMkLst>
        </pc:spChg>
        <pc:spChg chg="mod">
          <ac:chgData name="Kolakowski, Artur" userId="9c34c8cc-b1df-44f6-bea5-dcf7a54ee35f" providerId="ADAL" clId="{3840EB45-74CA-49F5-8548-3DE287019A31}" dt="2022-12-08T10:51:50.692" v="16975" actId="790"/>
          <ac:spMkLst>
            <pc:docMk/>
            <pc:sldMk cId="2351809989" sldId="486"/>
            <ac:spMk id="7600" creationId="{C17B956F-D3D2-467D-A5ED-AC0243454FB4}"/>
          </ac:spMkLst>
        </pc:spChg>
        <pc:spChg chg="mod">
          <ac:chgData name="Kolakowski, Artur" userId="9c34c8cc-b1df-44f6-bea5-dcf7a54ee35f" providerId="ADAL" clId="{3840EB45-74CA-49F5-8548-3DE287019A31}" dt="2022-12-08T10:51:50.696" v="16976" actId="790"/>
          <ac:spMkLst>
            <pc:docMk/>
            <pc:sldMk cId="2351809989" sldId="486"/>
            <ac:spMk id="7601" creationId="{C3757C48-F444-420E-ACF0-FEE82C7084DE}"/>
          </ac:spMkLst>
        </pc:spChg>
        <pc:spChg chg="mod">
          <ac:chgData name="Kolakowski, Artur" userId="9c34c8cc-b1df-44f6-bea5-dcf7a54ee35f" providerId="ADAL" clId="{3840EB45-74CA-49F5-8548-3DE287019A31}" dt="2022-12-08T10:51:50.701" v="16977" actId="790"/>
          <ac:spMkLst>
            <pc:docMk/>
            <pc:sldMk cId="2351809989" sldId="486"/>
            <ac:spMk id="7602" creationId="{A563A75F-8FCC-415F-B10F-4843647CFEB3}"/>
          </ac:spMkLst>
        </pc:spChg>
        <pc:spChg chg="mod">
          <ac:chgData name="Kolakowski, Artur" userId="9c34c8cc-b1df-44f6-bea5-dcf7a54ee35f" providerId="ADAL" clId="{3840EB45-74CA-49F5-8548-3DE287019A31}" dt="2022-12-08T10:51:50.706" v="16978" actId="790"/>
          <ac:spMkLst>
            <pc:docMk/>
            <pc:sldMk cId="2351809989" sldId="486"/>
            <ac:spMk id="7603" creationId="{50FFBB8B-7014-4A00-83CD-F49FC3B3620A}"/>
          </ac:spMkLst>
        </pc:spChg>
        <pc:spChg chg="mod">
          <ac:chgData name="Kolakowski, Artur" userId="9c34c8cc-b1df-44f6-bea5-dcf7a54ee35f" providerId="ADAL" clId="{3840EB45-74CA-49F5-8548-3DE287019A31}" dt="2022-12-08T10:51:50.711" v="16979" actId="790"/>
          <ac:spMkLst>
            <pc:docMk/>
            <pc:sldMk cId="2351809989" sldId="486"/>
            <ac:spMk id="7604" creationId="{27E1A365-0190-4569-A809-29AD7A4E4F29}"/>
          </ac:spMkLst>
        </pc:spChg>
        <pc:spChg chg="mod">
          <ac:chgData name="Kolakowski, Artur" userId="9c34c8cc-b1df-44f6-bea5-dcf7a54ee35f" providerId="ADAL" clId="{3840EB45-74CA-49F5-8548-3DE287019A31}" dt="2022-12-08T10:51:50.716" v="16980" actId="790"/>
          <ac:spMkLst>
            <pc:docMk/>
            <pc:sldMk cId="2351809989" sldId="486"/>
            <ac:spMk id="7605" creationId="{58E57B92-7159-471D-8956-37615B2F807B}"/>
          </ac:spMkLst>
        </pc:spChg>
        <pc:spChg chg="mod">
          <ac:chgData name="Kolakowski, Artur" userId="9c34c8cc-b1df-44f6-bea5-dcf7a54ee35f" providerId="ADAL" clId="{3840EB45-74CA-49F5-8548-3DE287019A31}" dt="2022-12-08T10:51:50.720" v="16981" actId="790"/>
          <ac:spMkLst>
            <pc:docMk/>
            <pc:sldMk cId="2351809989" sldId="486"/>
            <ac:spMk id="7606" creationId="{F41F9517-D184-4896-9489-D7FF8AF99618}"/>
          </ac:spMkLst>
        </pc:spChg>
        <pc:spChg chg="mod">
          <ac:chgData name="Kolakowski, Artur" userId="9c34c8cc-b1df-44f6-bea5-dcf7a54ee35f" providerId="ADAL" clId="{3840EB45-74CA-49F5-8548-3DE287019A31}" dt="2022-12-08T10:51:50.725" v="16982" actId="790"/>
          <ac:spMkLst>
            <pc:docMk/>
            <pc:sldMk cId="2351809989" sldId="486"/>
            <ac:spMk id="7607" creationId="{59F0C573-DB05-4C2F-B4F7-133542CD7CB9}"/>
          </ac:spMkLst>
        </pc:spChg>
        <pc:spChg chg="mod">
          <ac:chgData name="Kolakowski, Artur" userId="9c34c8cc-b1df-44f6-bea5-dcf7a54ee35f" providerId="ADAL" clId="{3840EB45-74CA-49F5-8548-3DE287019A31}" dt="2022-12-08T10:51:50.730" v="16983" actId="790"/>
          <ac:spMkLst>
            <pc:docMk/>
            <pc:sldMk cId="2351809989" sldId="486"/>
            <ac:spMk id="7608" creationId="{D671C2C3-8020-4009-A574-533A7E0F0154}"/>
          </ac:spMkLst>
        </pc:spChg>
        <pc:spChg chg="mod">
          <ac:chgData name="Kolakowski, Artur" userId="9c34c8cc-b1df-44f6-bea5-dcf7a54ee35f" providerId="ADAL" clId="{3840EB45-74CA-49F5-8548-3DE287019A31}" dt="2022-12-08T10:51:50.734" v="16984" actId="790"/>
          <ac:spMkLst>
            <pc:docMk/>
            <pc:sldMk cId="2351809989" sldId="486"/>
            <ac:spMk id="7609" creationId="{F6802711-8613-4863-B395-24EE1895969D}"/>
          </ac:spMkLst>
        </pc:spChg>
        <pc:spChg chg="mod">
          <ac:chgData name="Kolakowski, Artur" userId="9c34c8cc-b1df-44f6-bea5-dcf7a54ee35f" providerId="ADAL" clId="{3840EB45-74CA-49F5-8548-3DE287019A31}" dt="2022-12-08T10:51:50.739" v="16985" actId="790"/>
          <ac:spMkLst>
            <pc:docMk/>
            <pc:sldMk cId="2351809989" sldId="486"/>
            <ac:spMk id="7610" creationId="{DACF3372-D435-43BB-ABE8-AEA8111E8F15}"/>
          </ac:spMkLst>
        </pc:spChg>
        <pc:spChg chg="mod">
          <ac:chgData name="Kolakowski, Artur" userId="9c34c8cc-b1df-44f6-bea5-dcf7a54ee35f" providerId="ADAL" clId="{3840EB45-74CA-49F5-8548-3DE287019A31}" dt="2022-12-08T10:51:50.743" v="16986" actId="790"/>
          <ac:spMkLst>
            <pc:docMk/>
            <pc:sldMk cId="2351809989" sldId="486"/>
            <ac:spMk id="7611" creationId="{95116836-6675-40BC-A551-A7F4A1376F27}"/>
          </ac:spMkLst>
        </pc:spChg>
        <pc:spChg chg="mod">
          <ac:chgData name="Kolakowski, Artur" userId="9c34c8cc-b1df-44f6-bea5-dcf7a54ee35f" providerId="ADAL" clId="{3840EB45-74CA-49F5-8548-3DE287019A31}" dt="2022-12-08T10:51:50.749" v="16987" actId="790"/>
          <ac:spMkLst>
            <pc:docMk/>
            <pc:sldMk cId="2351809989" sldId="486"/>
            <ac:spMk id="7612" creationId="{7C5E737E-3AE4-41A2-87F5-416F8BF9B345}"/>
          </ac:spMkLst>
        </pc:spChg>
        <pc:spChg chg="mod">
          <ac:chgData name="Kolakowski, Artur" userId="9c34c8cc-b1df-44f6-bea5-dcf7a54ee35f" providerId="ADAL" clId="{3840EB45-74CA-49F5-8548-3DE287019A31}" dt="2022-12-08T10:51:50.754" v="16988" actId="790"/>
          <ac:spMkLst>
            <pc:docMk/>
            <pc:sldMk cId="2351809989" sldId="486"/>
            <ac:spMk id="7613" creationId="{837A6112-8221-4E18-9496-0CC8148954C8}"/>
          </ac:spMkLst>
        </pc:spChg>
        <pc:spChg chg="mod">
          <ac:chgData name="Kolakowski, Artur" userId="9c34c8cc-b1df-44f6-bea5-dcf7a54ee35f" providerId="ADAL" clId="{3840EB45-74CA-49F5-8548-3DE287019A31}" dt="2022-12-08T10:51:50.758" v="16989" actId="790"/>
          <ac:spMkLst>
            <pc:docMk/>
            <pc:sldMk cId="2351809989" sldId="486"/>
            <ac:spMk id="7614" creationId="{0A7BBBCE-FC96-4E9F-B75A-4BB5A52FFC76}"/>
          </ac:spMkLst>
        </pc:spChg>
        <pc:spChg chg="mod">
          <ac:chgData name="Kolakowski, Artur" userId="9c34c8cc-b1df-44f6-bea5-dcf7a54ee35f" providerId="ADAL" clId="{3840EB45-74CA-49F5-8548-3DE287019A31}" dt="2022-12-08T10:51:50.762" v="16990" actId="790"/>
          <ac:spMkLst>
            <pc:docMk/>
            <pc:sldMk cId="2351809989" sldId="486"/>
            <ac:spMk id="7615" creationId="{BB1F725E-5BD1-4C65-9FC6-9D51500373E5}"/>
          </ac:spMkLst>
        </pc:spChg>
        <pc:spChg chg="mod">
          <ac:chgData name="Kolakowski, Artur" userId="9c34c8cc-b1df-44f6-bea5-dcf7a54ee35f" providerId="ADAL" clId="{3840EB45-74CA-49F5-8548-3DE287019A31}" dt="2022-12-08T10:51:50.767" v="16991" actId="790"/>
          <ac:spMkLst>
            <pc:docMk/>
            <pc:sldMk cId="2351809989" sldId="486"/>
            <ac:spMk id="7616" creationId="{4ECA88AF-7CD6-4E41-B823-1832E6327217}"/>
          </ac:spMkLst>
        </pc:spChg>
        <pc:spChg chg="mod">
          <ac:chgData name="Kolakowski, Artur" userId="9c34c8cc-b1df-44f6-bea5-dcf7a54ee35f" providerId="ADAL" clId="{3840EB45-74CA-49F5-8548-3DE287019A31}" dt="2022-12-08T10:51:50.772" v="16992" actId="790"/>
          <ac:spMkLst>
            <pc:docMk/>
            <pc:sldMk cId="2351809989" sldId="486"/>
            <ac:spMk id="7617" creationId="{8BE24179-65D2-484E-A6F7-DE479FD114F7}"/>
          </ac:spMkLst>
        </pc:spChg>
        <pc:spChg chg="mod">
          <ac:chgData name="Kolakowski, Artur" userId="9c34c8cc-b1df-44f6-bea5-dcf7a54ee35f" providerId="ADAL" clId="{3840EB45-74CA-49F5-8548-3DE287019A31}" dt="2022-12-08T10:51:50.776" v="16993" actId="790"/>
          <ac:spMkLst>
            <pc:docMk/>
            <pc:sldMk cId="2351809989" sldId="486"/>
            <ac:spMk id="7618" creationId="{71EB3F22-E940-499D-9A69-4E1C1252A5F3}"/>
          </ac:spMkLst>
        </pc:spChg>
        <pc:spChg chg="mod">
          <ac:chgData name="Kolakowski, Artur" userId="9c34c8cc-b1df-44f6-bea5-dcf7a54ee35f" providerId="ADAL" clId="{3840EB45-74CA-49F5-8548-3DE287019A31}" dt="2022-12-08T10:51:50.781" v="16994" actId="790"/>
          <ac:spMkLst>
            <pc:docMk/>
            <pc:sldMk cId="2351809989" sldId="486"/>
            <ac:spMk id="7619" creationId="{98FEBB7D-CFE7-4254-B6FB-9A375AE8BB0F}"/>
          </ac:spMkLst>
        </pc:spChg>
        <pc:spChg chg="mod">
          <ac:chgData name="Kolakowski, Artur" userId="9c34c8cc-b1df-44f6-bea5-dcf7a54ee35f" providerId="ADAL" clId="{3840EB45-74CA-49F5-8548-3DE287019A31}" dt="2022-12-08T10:51:50.786" v="16995" actId="790"/>
          <ac:spMkLst>
            <pc:docMk/>
            <pc:sldMk cId="2351809989" sldId="486"/>
            <ac:spMk id="7620" creationId="{0B7073AD-93E5-4A95-8762-12BBEE0D50F0}"/>
          </ac:spMkLst>
        </pc:spChg>
        <pc:spChg chg="mod">
          <ac:chgData name="Kolakowski, Artur" userId="9c34c8cc-b1df-44f6-bea5-dcf7a54ee35f" providerId="ADAL" clId="{3840EB45-74CA-49F5-8548-3DE287019A31}" dt="2022-12-08T10:51:50.790" v="16996" actId="790"/>
          <ac:spMkLst>
            <pc:docMk/>
            <pc:sldMk cId="2351809989" sldId="486"/>
            <ac:spMk id="7621" creationId="{76D81391-7AB7-4405-AC00-AB5FDC40B515}"/>
          </ac:spMkLst>
        </pc:spChg>
        <pc:spChg chg="mod">
          <ac:chgData name="Kolakowski, Artur" userId="9c34c8cc-b1df-44f6-bea5-dcf7a54ee35f" providerId="ADAL" clId="{3840EB45-74CA-49F5-8548-3DE287019A31}" dt="2022-12-08T10:51:50.795" v="16997" actId="790"/>
          <ac:spMkLst>
            <pc:docMk/>
            <pc:sldMk cId="2351809989" sldId="486"/>
            <ac:spMk id="7622" creationId="{1456018A-3859-4CD8-A52D-D43FFD40A502}"/>
          </ac:spMkLst>
        </pc:spChg>
        <pc:spChg chg="mod">
          <ac:chgData name="Kolakowski, Artur" userId="9c34c8cc-b1df-44f6-bea5-dcf7a54ee35f" providerId="ADAL" clId="{3840EB45-74CA-49F5-8548-3DE287019A31}" dt="2022-12-08T10:51:50.800" v="16998" actId="790"/>
          <ac:spMkLst>
            <pc:docMk/>
            <pc:sldMk cId="2351809989" sldId="486"/>
            <ac:spMk id="7623" creationId="{74D19D4D-6E62-4CC0-AA4C-B26FFD47F14A}"/>
          </ac:spMkLst>
        </pc:spChg>
        <pc:spChg chg="mod">
          <ac:chgData name="Kolakowski, Artur" userId="9c34c8cc-b1df-44f6-bea5-dcf7a54ee35f" providerId="ADAL" clId="{3840EB45-74CA-49F5-8548-3DE287019A31}" dt="2022-12-08T10:51:50.805" v="16999" actId="790"/>
          <ac:spMkLst>
            <pc:docMk/>
            <pc:sldMk cId="2351809989" sldId="486"/>
            <ac:spMk id="7624" creationId="{6FE7DA3F-06A1-46EE-8DBB-051C7D862ADF}"/>
          </ac:spMkLst>
        </pc:spChg>
        <pc:spChg chg="mod">
          <ac:chgData name="Kolakowski, Artur" userId="9c34c8cc-b1df-44f6-bea5-dcf7a54ee35f" providerId="ADAL" clId="{3840EB45-74CA-49F5-8548-3DE287019A31}" dt="2022-12-08T10:51:50.809" v="17000" actId="790"/>
          <ac:spMkLst>
            <pc:docMk/>
            <pc:sldMk cId="2351809989" sldId="486"/>
            <ac:spMk id="7625" creationId="{39CB9369-E5A0-4B4E-9393-6C52A4B52C67}"/>
          </ac:spMkLst>
        </pc:spChg>
        <pc:spChg chg="mod">
          <ac:chgData name="Kolakowski, Artur" userId="9c34c8cc-b1df-44f6-bea5-dcf7a54ee35f" providerId="ADAL" clId="{3840EB45-74CA-49F5-8548-3DE287019A31}" dt="2022-12-08T10:51:50.813" v="17001" actId="790"/>
          <ac:spMkLst>
            <pc:docMk/>
            <pc:sldMk cId="2351809989" sldId="486"/>
            <ac:spMk id="7626" creationId="{76727AD4-6DD9-45FE-89D0-A75B2156BC99}"/>
          </ac:spMkLst>
        </pc:spChg>
        <pc:spChg chg="mod">
          <ac:chgData name="Kolakowski, Artur" userId="9c34c8cc-b1df-44f6-bea5-dcf7a54ee35f" providerId="ADAL" clId="{3840EB45-74CA-49F5-8548-3DE287019A31}" dt="2022-12-08T10:51:50.817" v="17002" actId="790"/>
          <ac:spMkLst>
            <pc:docMk/>
            <pc:sldMk cId="2351809989" sldId="486"/>
            <ac:spMk id="7627" creationId="{761AA029-A4A3-4622-BE06-48901A0A165D}"/>
          </ac:spMkLst>
        </pc:spChg>
        <pc:spChg chg="mod">
          <ac:chgData name="Kolakowski, Artur" userId="9c34c8cc-b1df-44f6-bea5-dcf7a54ee35f" providerId="ADAL" clId="{3840EB45-74CA-49F5-8548-3DE287019A31}" dt="2022-12-08T10:51:50.823" v="17003" actId="790"/>
          <ac:spMkLst>
            <pc:docMk/>
            <pc:sldMk cId="2351809989" sldId="486"/>
            <ac:spMk id="7628" creationId="{95B731AB-6C40-4C9F-99B5-CDED4AF895E9}"/>
          </ac:spMkLst>
        </pc:spChg>
        <pc:spChg chg="mod">
          <ac:chgData name="Kolakowski, Artur" userId="9c34c8cc-b1df-44f6-bea5-dcf7a54ee35f" providerId="ADAL" clId="{3840EB45-74CA-49F5-8548-3DE287019A31}" dt="2022-12-08T10:51:50.827" v="17004" actId="790"/>
          <ac:spMkLst>
            <pc:docMk/>
            <pc:sldMk cId="2351809989" sldId="486"/>
            <ac:spMk id="7629" creationId="{8063CDB1-9572-4443-8732-D5BCA629099F}"/>
          </ac:spMkLst>
        </pc:spChg>
        <pc:spChg chg="mod">
          <ac:chgData name="Kolakowski, Artur" userId="9c34c8cc-b1df-44f6-bea5-dcf7a54ee35f" providerId="ADAL" clId="{3840EB45-74CA-49F5-8548-3DE287019A31}" dt="2022-12-08T10:51:50.832" v="17005" actId="790"/>
          <ac:spMkLst>
            <pc:docMk/>
            <pc:sldMk cId="2351809989" sldId="486"/>
            <ac:spMk id="7630" creationId="{4A7B3551-92A7-4443-B1A1-4823733F3DA1}"/>
          </ac:spMkLst>
        </pc:spChg>
        <pc:spChg chg="mod">
          <ac:chgData name="Kolakowski, Artur" userId="9c34c8cc-b1df-44f6-bea5-dcf7a54ee35f" providerId="ADAL" clId="{3840EB45-74CA-49F5-8548-3DE287019A31}" dt="2022-12-08T10:51:50.837" v="17006" actId="790"/>
          <ac:spMkLst>
            <pc:docMk/>
            <pc:sldMk cId="2351809989" sldId="486"/>
            <ac:spMk id="7631" creationId="{E0C3DBFF-B5A0-41B8-A319-A073E27327AE}"/>
          </ac:spMkLst>
        </pc:spChg>
        <pc:spChg chg="mod">
          <ac:chgData name="Kolakowski, Artur" userId="9c34c8cc-b1df-44f6-bea5-dcf7a54ee35f" providerId="ADAL" clId="{3840EB45-74CA-49F5-8548-3DE287019A31}" dt="2022-12-08T10:51:50.842" v="17007" actId="790"/>
          <ac:spMkLst>
            <pc:docMk/>
            <pc:sldMk cId="2351809989" sldId="486"/>
            <ac:spMk id="7632" creationId="{F2A92FDB-7321-45C5-9E82-CB5DDE4A1E75}"/>
          </ac:spMkLst>
        </pc:spChg>
        <pc:spChg chg="mod">
          <ac:chgData name="Kolakowski, Artur" userId="9c34c8cc-b1df-44f6-bea5-dcf7a54ee35f" providerId="ADAL" clId="{3840EB45-74CA-49F5-8548-3DE287019A31}" dt="2022-12-08T10:51:50.846" v="17008" actId="790"/>
          <ac:spMkLst>
            <pc:docMk/>
            <pc:sldMk cId="2351809989" sldId="486"/>
            <ac:spMk id="7633" creationId="{2A89C848-D2F3-4C02-9E7D-B09CEF672C5B}"/>
          </ac:spMkLst>
        </pc:spChg>
        <pc:spChg chg="mod">
          <ac:chgData name="Kolakowski, Artur" userId="9c34c8cc-b1df-44f6-bea5-dcf7a54ee35f" providerId="ADAL" clId="{3840EB45-74CA-49F5-8548-3DE287019A31}" dt="2022-12-08T10:51:50.850" v="17009" actId="790"/>
          <ac:spMkLst>
            <pc:docMk/>
            <pc:sldMk cId="2351809989" sldId="486"/>
            <ac:spMk id="7634" creationId="{0A48E6F9-3204-4E65-B42D-6B1E0ED870F4}"/>
          </ac:spMkLst>
        </pc:spChg>
        <pc:spChg chg="mod">
          <ac:chgData name="Kolakowski, Artur" userId="9c34c8cc-b1df-44f6-bea5-dcf7a54ee35f" providerId="ADAL" clId="{3840EB45-74CA-49F5-8548-3DE287019A31}" dt="2022-12-08T10:51:50.855" v="17010" actId="790"/>
          <ac:spMkLst>
            <pc:docMk/>
            <pc:sldMk cId="2351809989" sldId="486"/>
            <ac:spMk id="7635" creationId="{D97DA5F4-B5A7-43F9-9940-7BBAC8C87B71}"/>
          </ac:spMkLst>
        </pc:spChg>
        <pc:spChg chg="mod">
          <ac:chgData name="Kolakowski, Artur" userId="9c34c8cc-b1df-44f6-bea5-dcf7a54ee35f" providerId="ADAL" clId="{3840EB45-74CA-49F5-8548-3DE287019A31}" dt="2022-12-08T10:51:50.860" v="17011" actId="790"/>
          <ac:spMkLst>
            <pc:docMk/>
            <pc:sldMk cId="2351809989" sldId="486"/>
            <ac:spMk id="7636" creationId="{66FCCB2F-8EA6-4D33-AF6D-0DC2E39475F0}"/>
          </ac:spMkLst>
        </pc:spChg>
        <pc:spChg chg="mod">
          <ac:chgData name="Kolakowski, Artur" userId="9c34c8cc-b1df-44f6-bea5-dcf7a54ee35f" providerId="ADAL" clId="{3840EB45-74CA-49F5-8548-3DE287019A31}" dt="2022-12-08T10:51:50.864" v="17012" actId="790"/>
          <ac:spMkLst>
            <pc:docMk/>
            <pc:sldMk cId="2351809989" sldId="486"/>
            <ac:spMk id="7637" creationId="{56A38DD1-18F8-4193-84AE-B434A2480092}"/>
          </ac:spMkLst>
        </pc:spChg>
        <pc:spChg chg="mod">
          <ac:chgData name="Kolakowski, Artur" userId="9c34c8cc-b1df-44f6-bea5-dcf7a54ee35f" providerId="ADAL" clId="{3840EB45-74CA-49F5-8548-3DE287019A31}" dt="2022-12-08T10:51:50.868" v="17013" actId="790"/>
          <ac:spMkLst>
            <pc:docMk/>
            <pc:sldMk cId="2351809989" sldId="486"/>
            <ac:spMk id="7638" creationId="{065850E0-DFBC-4B0C-9690-C74BBC784819}"/>
          </ac:spMkLst>
        </pc:spChg>
        <pc:spChg chg="mod">
          <ac:chgData name="Kolakowski, Artur" userId="9c34c8cc-b1df-44f6-bea5-dcf7a54ee35f" providerId="ADAL" clId="{3840EB45-74CA-49F5-8548-3DE287019A31}" dt="2022-12-08T10:51:50.873" v="17014" actId="790"/>
          <ac:spMkLst>
            <pc:docMk/>
            <pc:sldMk cId="2351809989" sldId="486"/>
            <ac:spMk id="7639" creationId="{8F0BCBBE-4D57-483B-993F-565703634C43}"/>
          </ac:spMkLst>
        </pc:spChg>
        <pc:spChg chg="mod">
          <ac:chgData name="Kolakowski, Artur" userId="9c34c8cc-b1df-44f6-bea5-dcf7a54ee35f" providerId="ADAL" clId="{3840EB45-74CA-49F5-8548-3DE287019A31}" dt="2022-12-08T10:51:50.878" v="17015" actId="790"/>
          <ac:spMkLst>
            <pc:docMk/>
            <pc:sldMk cId="2351809989" sldId="486"/>
            <ac:spMk id="7640" creationId="{0B36F7B8-A392-43DD-A255-4D9B51A08EFC}"/>
          </ac:spMkLst>
        </pc:spChg>
        <pc:spChg chg="mod">
          <ac:chgData name="Kolakowski, Artur" userId="9c34c8cc-b1df-44f6-bea5-dcf7a54ee35f" providerId="ADAL" clId="{3840EB45-74CA-49F5-8548-3DE287019A31}" dt="2022-12-08T10:51:50.883" v="17016" actId="790"/>
          <ac:spMkLst>
            <pc:docMk/>
            <pc:sldMk cId="2351809989" sldId="486"/>
            <ac:spMk id="7641" creationId="{2B0EBD2E-6E8B-4C60-B452-7CB292FDD41D}"/>
          </ac:spMkLst>
        </pc:spChg>
        <pc:spChg chg="mod">
          <ac:chgData name="Kolakowski, Artur" userId="9c34c8cc-b1df-44f6-bea5-dcf7a54ee35f" providerId="ADAL" clId="{3840EB45-74CA-49F5-8548-3DE287019A31}" dt="2022-12-08T10:51:50.887" v="17017" actId="790"/>
          <ac:spMkLst>
            <pc:docMk/>
            <pc:sldMk cId="2351809989" sldId="486"/>
            <ac:spMk id="7642" creationId="{7E0A5C41-0436-4975-AB87-88AD091414EB}"/>
          </ac:spMkLst>
        </pc:spChg>
        <pc:spChg chg="mod">
          <ac:chgData name="Kolakowski, Artur" userId="9c34c8cc-b1df-44f6-bea5-dcf7a54ee35f" providerId="ADAL" clId="{3840EB45-74CA-49F5-8548-3DE287019A31}" dt="2022-12-08T10:51:50.891" v="17018" actId="790"/>
          <ac:spMkLst>
            <pc:docMk/>
            <pc:sldMk cId="2351809989" sldId="486"/>
            <ac:spMk id="7643" creationId="{1A6416F3-8B95-4AD2-8A88-B76A8C971FA7}"/>
          </ac:spMkLst>
        </pc:spChg>
        <pc:spChg chg="mod">
          <ac:chgData name="Kolakowski, Artur" userId="9c34c8cc-b1df-44f6-bea5-dcf7a54ee35f" providerId="ADAL" clId="{3840EB45-74CA-49F5-8548-3DE287019A31}" dt="2022-12-08T10:51:50.896" v="17019" actId="790"/>
          <ac:spMkLst>
            <pc:docMk/>
            <pc:sldMk cId="2351809989" sldId="486"/>
            <ac:spMk id="7644" creationId="{7A6BFEEA-6B0C-4EB9-AA8C-3B62F8F30E61}"/>
          </ac:spMkLst>
        </pc:spChg>
        <pc:spChg chg="mod">
          <ac:chgData name="Kolakowski, Artur" userId="9c34c8cc-b1df-44f6-bea5-dcf7a54ee35f" providerId="ADAL" clId="{3840EB45-74CA-49F5-8548-3DE287019A31}" dt="2022-12-08T10:51:50.901" v="17020" actId="790"/>
          <ac:spMkLst>
            <pc:docMk/>
            <pc:sldMk cId="2351809989" sldId="486"/>
            <ac:spMk id="7645" creationId="{9DAEA691-C351-4FAE-9C23-3A90DCF68CFE}"/>
          </ac:spMkLst>
        </pc:spChg>
        <pc:spChg chg="mod">
          <ac:chgData name="Kolakowski, Artur" userId="9c34c8cc-b1df-44f6-bea5-dcf7a54ee35f" providerId="ADAL" clId="{3840EB45-74CA-49F5-8548-3DE287019A31}" dt="2022-12-08T10:51:50.906" v="17021" actId="790"/>
          <ac:spMkLst>
            <pc:docMk/>
            <pc:sldMk cId="2351809989" sldId="486"/>
            <ac:spMk id="7646" creationId="{5BD74E18-2811-43C3-BF36-D42AC5B2768B}"/>
          </ac:spMkLst>
        </pc:spChg>
        <pc:spChg chg="mod">
          <ac:chgData name="Kolakowski, Artur" userId="9c34c8cc-b1df-44f6-bea5-dcf7a54ee35f" providerId="ADAL" clId="{3840EB45-74CA-49F5-8548-3DE287019A31}" dt="2022-12-08T10:51:50.912" v="17022" actId="790"/>
          <ac:spMkLst>
            <pc:docMk/>
            <pc:sldMk cId="2351809989" sldId="486"/>
            <ac:spMk id="7647" creationId="{74D26120-66C7-4F26-A43F-90388407500D}"/>
          </ac:spMkLst>
        </pc:spChg>
        <pc:spChg chg="mod">
          <ac:chgData name="Kolakowski, Artur" userId="9c34c8cc-b1df-44f6-bea5-dcf7a54ee35f" providerId="ADAL" clId="{3840EB45-74CA-49F5-8548-3DE287019A31}" dt="2022-12-08T10:51:50.916" v="17023" actId="790"/>
          <ac:spMkLst>
            <pc:docMk/>
            <pc:sldMk cId="2351809989" sldId="486"/>
            <ac:spMk id="7648" creationId="{3D353251-EAAD-4B2A-A01B-F42A563C50EE}"/>
          </ac:spMkLst>
        </pc:spChg>
        <pc:spChg chg="mod">
          <ac:chgData name="Kolakowski, Artur" userId="9c34c8cc-b1df-44f6-bea5-dcf7a54ee35f" providerId="ADAL" clId="{3840EB45-74CA-49F5-8548-3DE287019A31}" dt="2022-12-08T10:51:50.922" v="17024" actId="790"/>
          <ac:spMkLst>
            <pc:docMk/>
            <pc:sldMk cId="2351809989" sldId="486"/>
            <ac:spMk id="7649" creationId="{065E02F7-255D-4596-A8A7-17D5BCE5E1B6}"/>
          </ac:spMkLst>
        </pc:spChg>
        <pc:spChg chg="mod">
          <ac:chgData name="Kolakowski, Artur" userId="9c34c8cc-b1df-44f6-bea5-dcf7a54ee35f" providerId="ADAL" clId="{3840EB45-74CA-49F5-8548-3DE287019A31}" dt="2022-12-08T10:51:50.927" v="17025" actId="790"/>
          <ac:spMkLst>
            <pc:docMk/>
            <pc:sldMk cId="2351809989" sldId="486"/>
            <ac:spMk id="7650" creationId="{3E84F546-C98F-4F2E-BAC1-CF0272871D02}"/>
          </ac:spMkLst>
        </pc:spChg>
        <pc:spChg chg="mod">
          <ac:chgData name="Kolakowski, Artur" userId="9c34c8cc-b1df-44f6-bea5-dcf7a54ee35f" providerId="ADAL" clId="{3840EB45-74CA-49F5-8548-3DE287019A31}" dt="2022-12-08T10:51:50.931" v="17026" actId="790"/>
          <ac:spMkLst>
            <pc:docMk/>
            <pc:sldMk cId="2351809989" sldId="486"/>
            <ac:spMk id="7651" creationId="{33BD5684-1465-4DE6-B88C-27D8804FB1E0}"/>
          </ac:spMkLst>
        </pc:spChg>
        <pc:spChg chg="mod">
          <ac:chgData name="Kolakowski, Artur" userId="9c34c8cc-b1df-44f6-bea5-dcf7a54ee35f" providerId="ADAL" clId="{3840EB45-74CA-49F5-8548-3DE287019A31}" dt="2022-12-08T10:51:50.935" v="17027" actId="790"/>
          <ac:spMkLst>
            <pc:docMk/>
            <pc:sldMk cId="2351809989" sldId="486"/>
            <ac:spMk id="7652" creationId="{5C703068-5B92-40B7-A242-DB56976B40DA}"/>
          </ac:spMkLst>
        </pc:spChg>
        <pc:spChg chg="mod">
          <ac:chgData name="Kolakowski, Artur" userId="9c34c8cc-b1df-44f6-bea5-dcf7a54ee35f" providerId="ADAL" clId="{3840EB45-74CA-49F5-8548-3DE287019A31}" dt="2022-12-08T10:51:50.941" v="17028" actId="790"/>
          <ac:spMkLst>
            <pc:docMk/>
            <pc:sldMk cId="2351809989" sldId="486"/>
            <ac:spMk id="7653" creationId="{824ECBAB-5EAF-4C4F-8140-BE405C627C8A}"/>
          </ac:spMkLst>
        </pc:spChg>
        <pc:spChg chg="mod">
          <ac:chgData name="Kolakowski, Artur" userId="9c34c8cc-b1df-44f6-bea5-dcf7a54ee35f" providerId="ADAL" clId="{3840EB45-74CA-49F5-8548-3DE287019A31}" dt="2022-12-08T10:51:50.946" v="17029" actId="790"/>
          <ac:spMkLst>
            <pc:docMk/>
            <pc:sldMk cId="2351809989" sldId="486"/>
            <ac:spMk id="7654" creationId="{FD888750-D3F5-4F94-B94A-ADD92F261236}"/>
          </ac:spMkLst>
        </pc:spChg>
        <pc:spChg chg="mod">
          <ac:chgData name="Kolakowski, Artur" userId="9c34c8cc-b1df-44f6-bea5-dcf7a54ee35f" providerId="ADAL" clId="{3840EB45-74CA-49F5-8548-3DE287019A31}" dt="2022-12-08T10:51:50.950" v="17030" actId="790"/>
          <ac:spMkLst>
            <pc:docMk/>
            <pc:sldMk cId="2351809989" sldId="486"/>
            <ac:spMk id="7655" creationId="{7F2531B1-439A-42A9-A557-81635E7D7ECD}"/>
          </ac:spMkLst>
        </pc:spChg>
        <pc:spChg chg="mod">
          <ac:chgData name="Kolakowski, Artur" userId="9c34c8cc-b1df-44f6-bea5-dcf7a54ee35f" providerId="ADAL" clId="{3840EB45-74CA-49F5-8548-3DE287019A31}" dt="2022-12-08T10:51:50.955" v="17031" actId="790"/>
          <ac:spMkLst>
            <pc:docMk/>
            <pc:sldMk cId="2351809989" sldId="486"/>
            <ac:spMk id="7656" creationId="{B5D414A5-93E7-41E7-AD09-F9102C9A7261}"/>
          </ac:spMkLst>
        </pc:spChg>
        <pc:spChg chg="mod">
          <ac:chgData name="Kolakowski, Artur" userId="9c34c8cc-b1df-44f6-bea5-dcf7a54ee35f" providerId="ADAL" clId="{3840EB45-74CA-49F5-8548-3DE287019A31}" dt="2022-12-08T10:51:50.961" v="17032" actId="790"/>
          <ac:spMkLst>
            <pc:docMk/>
            <pc:sldMk cId="2351809989" sldId="486"/>
            <ac:spMk id="7657" creationId="{81CDB606-1A86-4AA5-89CF-250966A4E5D0}"/>
          </ac:spMkLst>
        </pc:spChg>
        <pc:spChg chg="mod">
          <ac:chgData name="Kolakowski, Artur" userId="9c34c8cc-b1df-44f6-bea5-dcf7a54ee35f" providerId="ADAL" clId="{3840EB45-74CA-49F5-8548-3DE287019A31}" dt="2022-12-08T10:51:50.965" v="17033" actId="790"/>
          <ac:spMkLst>
            <pc:docMk/>
            <pc:sldMk cId="2351809989" sldId="486"/>
            <ac:spMk id="7658" creationId="{4AD41088-AB63-4DC3-A3CF-CC0D26799D95}"/>
          </ac:spMkLst>
        </pc:spChg>
        <pc:spChg chg="mod">
          <ac:chgData name="Kolakowski, Artur" userId="9c34c8cc-b1df-44f6-bea5-dcf7a54ee35f" providerId="ADAL" clId="{3840EB45-74CA-49F5-8548-3DE287019A31}" dt="2022-12-08T10:51:50.969" v="17034" actId="790"/>
          <ac:spMkLst>
            <pc:docMk/>
            <pc:sldMk cId="2351809989" sldId="486"/>
            <ac:spMk id="7659" creationId="{6F4CCA4E-800F-4CAA-A872-09678E41C7A7}"/>
          </ac:spMkLst>
        </pc:spChg>
        <pc:spChg chg="mod">
          <ac:chgData name="Kolakowski, Artur" userId="9c34c8cc-b1df-44f6-bea5-dcf7a54ee35f" providerId="ADAL" clId="{3840EB45-74CA-49F5-8548-3DE287019A31}" dt="2022-12-08T10:51:50.975" v="17035" actId="790"/>
          <ac:spMkLst>
            <pc:docMk/>
            <pc:sldMk cId="2351809989" sldId="486"/>
            <ac:spMk id="7660" creationId="{E47CF22C-A508-48F1-9827-37D53621B105}"/>
          </ac:spMkLst>
        </pc:spChg>
        <pc:spChg chg="mod">
          <ac:chgData name="Kolakowski, Artur" userId="9c34c8cc-b1df-44f6-bea5-dcf7a54ee35f" providerId="ADAL" clId="{3840EB45-74CA-49F5-8548-3DE287019A31}" dt="2022-12-08T10:51:50.980" v="17036" actId="790"/>
          <ac:spMkLst>
            <pc:docMk/>
            <pc:sldMk cId="2351809989" sldId="486"/>
            <ac:spMk id="7661" creationId="{D6292634-5D6C-4C7D-B95D-952F07C5C498}"/>
          </ac:spMkLst>
        </pc:spChg>
        <pc:spChg chg="mod">
          <ac:chgData name="Kolakowski, Artur" userId="9c34c8cc-b1df-44f6-bea5-dcf7a54ee35f" providerId="ADAL" clId="{3840EB45-74CA-49F5-8548-3DE287019A31}" dt="2022-12-08T10:51:50.984" v="17037" actId="790"/>
          <ac:spMkLst>
            <pc:docMk/>
            <pc:sldMk cId="2351809989" sldId="486"/>
            <ac:spMk id="7662" creationId="{25BACC2C-6B3B-4056-8A0A-225F366F0C68}"/>
          </ac:spMkLst>
        </pc:spChg>
        <pc:spChg chg="mod">
          <ac:chgData name="Kolakowski, Artur" userId="9c34c8cc-b1df-44f6-bea5-dcf7a54ee35f" providerId="ADAL" clId="{3840EB45-74CA-49F5-8548-3DE287019A31}" dt="2022-12-08T10:51:50.989" v="17038" actId="790"/>
          <ac:spMkLst>
            <pc:docMk/>
            <pc:sldMk cId="2351809989" sldId="486"/>
            <ac:spMk id="7663" creationId="{10ECDE69-95E8-408C-98A6-D001BC303DC0}"/>
          </ac:spMkLst>
        </pc:spChg>
        <pc:spChg chg="mod">
          <ac:chgData name="Kolakowski, Artur" userId="9c34c8cc-b1df-44f6-bea5-dcf7a54ee35f" providerId="ADAL" clId="{3840EB45-74CA-49F5-8548-3DE287019A31}" dt="2022-12-08T10:51:50.994" v="17039" actId="790"/>
          <ac:spMkLst>
            <pc:docMk/>
            <pc:sldMk cId="2351809989" sldId="486"/>
            <ac:spMk id="7664" creationId="{FEA0678D-1A19-4AFC-98A8-2AFB81C07B05}"/>
          </ac:spMkLst>
        </pc:spChg>
        <pc:spChg chg="mod">
          <ac:chgData name="Kolakowski, Artur" userId="9c34c8cc-b1df-44f6-bea5-dcf7a54ee35f" providerId="ADAL" clId="{3840EB45-74CA-49F5-8548-3DE287019A31}" dt="2022-12-08T10:51:50.999" v="17040" actId="790"/>
          <ac:spMkLst>
            <pc:docMk/>
            <pc:sldMk cId="2351809989" sldId="486"/>
            <ac:spMk id="7665" creationId="{8532F515-E19A-4D0C-82BD-55BA878BD6DF}"/>
          </ac:spMkLst>
        </pc:spChg>
        <pc:spChg chg="mod">
          <ac:chgData name="Kolakowski, Artur" userId="9c34c8cc-b1df-44f6-bea5-dcf7a54ee35f" providerId="ADAL" clId="{3840EB45-74CA-49F5-8548-3DE287019A31}" dt="2022-12-08T10:51:51.003" v="17041" actId="790"/>
          <ac:spMkLst>
            <pc:docMk/>
            <pc:sldMk cId="2351809989" sldId="486"/>
            <ac:spMk id="7666" creationId="{4EAFD685-8D25-440E-93D8-9B9B7FF299E9}"/>
          </ac:spMkLst>
        </pc:spChg>
        <pc:spChg chg="mod">
          <ac:chgData name="Kolakowski, Artur" userId="9c34c8cc-b1df-44f6-bea5-dcf7a54ee35f" providerId="ADAL" clId="{3840EB45-74CA-49F5-8548-3DE287019A31}" dt="2022-12-08T10:51:51.008" v="17042" actId="790"/>
          <ac:spMkLst>
            <pc:docMk/>
            <pc:sldMk cId="2351809989" sldId="486"/>
            <ac:spMk id="7667" creationId="{A1FE0E2D-4AD4-4E1D-9FD5-A2B7FD36F081}"/>
          </ac:spMkLst>
        </pc:spChg>
        <pc:spChg chg="mod">
          <ac:chgData name="Kolakowski, Artur" userId="9c34c8cc-b1df-44f6-bea5-dcf7a54ee35f" providerId="ADAL" clId="{3840EB45-74CA-49F5-8548-3DE287019A31}" dt="2022-12-08T10:51:51.012" v="17043" actId="790"/>
          <ac:spMkLst>
            <pc:docMk/>
            <pc:sldMk cId="2351809989" sldId="486"/>
            <ac:spMk id="7668" creationId="{ED0D5D03-4C57-4A57-A016-09A4F6A60292}"/>
          </ac:spMkLst>
        </pc:spChg>
        <pc:spChg chg="mod">
          <ac:chgData name="Kolakowski, Artur" userId="9c34c8cc-b1df-44f6-bea5-dcf7a54ee35f" providerId="ADAL" clId="{3840EB45-74CA-49F5-8548-3DE287019A31}" dt="2022-12-08T10:51:51.017" v="17044" actId="790"/>
          <ac:spMkLst>
            <pc:docMk/>
            <pc:sldMk cId="2351809989" sldId="486"/>
            <ac:spMk id="7669" creationId="{7CCC2285-A45D-4C75-845E-21802315E570}"/>
          </ac:spMkLst>
        </pc:spChg>
        <pc:spChg chg="mod">
          <ac:chgData name="Kolakowski, Artur" userId="9c34c8cc-b1df-44f6-bea5-dcf7a54ee35f" providerId="ADAL" clId="{3840EB45-74CA-49F5-8548-3DE287019A31}" dt="2022-12-08T10:51:51.023" v="17045" actId="790"/>
          <ac:spMkLst>
            <pc:docMk/>
            <pc:sldMk cId="2351809989" sldId="486"/>
            <ac:spMk id="7670" creationId="{C41318F5-66AB-4437-930E-37F4640BFC4A}"/>
          </ac:spMkLst>
        </pc:spChg>
        <pc:spChg chg="mod">
          <ac:chgData name="Kolakowski, Artur" userId="9c34c8cc-b1df-44f6-bea5-dcf7a54ee35f" providerId="ADAL" clId="{3840EB45-74CA-49F5-8548-3DE287019A31}" dt="2022-12-08T10:51:51.028" v="17046" actId="790"/>
          <ac:spMkLst>
            <pc:docMk/>
            <pc:sldMk cId="2351809989" sldId="486"/>
            <ac:spMk id="7671" creationId="{40F6D6F4-454E-4973-918C-61572A1BC821}"/>
          </ac:spMkLst>
        </pc:spChg>
        <pc:spChg chg="mod">
          <ac:chgData name="Kolakowski, Artur" userId="9c34c8cc-b1df-44f6-bea5-dcf7a54ee35f" providerId="ADAL" clId="{3840EB45-74CA-49F5-8548-3DE287019A31}" dt="2022-12-08T10:51:51.032" v="17047" actId="790"/>
          <ac:spMkLst>
            <pc:docMk/>
            <pc:sldMk cId="2351809989" sldId="486"/>
            <ac:spMk id="7672" creationId="{8F814D11-AACF-4939-A306-92A97F724493}"/>
          </ac:spMkLst>
        </pc:spChg>
        <pc:spChg chg="mod">
          <ac:chgData name="Kolakowski, Artur" userId="9c34c8cc-b1df-44f6-bea5-dcf7a54ee35f" providerId="ADAL" clId="{3840EB45-74CA-49F5-8548-3DE287019A31}" dt="2022-12-08T10:51:51.038" v="17048" actId="790"/>
          <ac:spMkLst>
            <pc:docMk/>
            <pc:sldMk cId="2351809989" sldId="486"/>
            <ac:spMk id="7673" creationId="{610795BA-A577-435F-8C74-30B467E9FD3B}"/>
          </ac:spMkLst>
        </pc:spChg>
        <pc:spChg chg="mod">
          <ac:chgData name="Kolakowski, Artur" userId="9c34c8cc-b1df-44f6-bea5-dcf7a54ee35f" providerId="ADAL" clId="{3840EB45-74CA-49F5-8548-3DE287019A31}" dt="2022-12-08T10:51:51.043" v="17049" actId="790"/>
          <ac:spMkLst>
            <pc:docMk/>
            <pc:sldMk cId="2351809989" sldId="486"/>
            <ac:spMk id="7674" creationId="{9458A372-C164-447A-BFA4-7F7C8F76AE95}"/>
          </ac:spMkLst>
        </pc:spChg>
        <pc:spChg chg="mod">
          <ac:chgData name="Kolakowski, Artur" userId="9c34c8cc-b1df-44f6-bea5-dcf7a54ee35f" providerId="ADAL" clId="{3840EB45-74CA-49F5-8548-3DE287019A31}" dt="2022-12-08T10:51:51.048" v="17050" actId="790"/>
          <ac:spMkLst>
            <pc:docMk/>
            <pc:sldMk cId="2351809989" sldId="486"/>
            <ac:spMk id="7675" creationId="{D70FD0EA-4BE9-4574-A1DC-027303F5F9D2}"/>
          </ac:spMkLst>
        </pc:spChg>
        <pc:spChg chg="mod">
          <ac:chgData name="Kolakowski, Artur" userId="9c34c8cc-b1df-44f6-bea5-dcf7a54ee35f" providerId="ADAL" clId="{3840EB45-74CA-49F5-8548-3DE287019A31}" dt="2022-12-08T10:51:51.052" v="17051" actId="790"/>
          <ac:spMkLst>
            <pc:docMk/>
            <pc:sldMk cId="2351809989" sldId="486"/>
            <ac:spMk id="7676" creationId="{6BCFE8AC-3C45-4A92-8809-D1033D084E64}"/>
          </ac:spMkLst>
        </pc:spChg>
        <pc:spChg chg="mod">
          <ac:chgData name="Kolakowski, Artur" userId="9c34c8cc-b1df-44f6-bea5-dcf7a54ee35f" providerId="ADAL" clId="{3840EB45-74CA-49F5-8548-3DE287019A31}" dt="2022-12-08T10:51:51.056" v="17052" actId="790"/>
          <ac:spMkLst>
            <pc:docMk/>
            <pc:sldMk cId="2351809989" sldId="486"/>
            <ac:spMk id="7677" creationId="{AE8058E5-B61A-470C-B46B-187D1DEDA27A}"/>
          </ac:spMkLst>
        </pc:spChg>
        <pc:spChg chg="mod">
          <ac:chgData name="Kolakowski, Artur" userId="9c34c8cc-b1df-44f6-bea5-dcf7a54ee35f" providerId="ADAL" clId="{3840EB45-74CA-49F5-8548-3DE287019A31}" dt="2022-12-08T10:51:51.062" v="17053" actId="790"/>
          <ac:spMkLst>
            <pc:docMk/>
            <pc:sldMk cId="2351809989" sldId="486"/>
            <ac:spMk id="7678" creationId="{975E44D8-3216-40A0-B4A8-626810581B0D}"/>
          </ac:spMkLst>
        </pc:spChg>
        <pc:spChg chg="mod">
          <ac:chgData name="Kolakowski, Artur" userId="9c34c8cc-b1df-44f6-bea5-dcf7a54ee35f" providerId="ADAL" clId="{3840EB45-74CA-49F5-8548-3DE287019A31}" dt="2022-12-08T10:51:51.067" v="17054" actId="790"/>
          <ac:spMkLst>
            <pc:docMk/>
            <pc:sldMk cId="2351809989" sldId="486"/>
            <ac:spMk id="7679" creationId="{85B5195D-9CB2-45A5-AF3A-299A0B4ACEA9}"/>
          </ac:spMkLst>
        </pc:spChg>
        <pc:spChg chg="mod">
          <ac:chgData name="Kolakowski, Artur" userId="9c34c8cc-b1df-44f6-bea5-dcf7a54ee35f" providerId="ADAL" clId="{3840EB45-74CA-49F5-8548-3DE287019A31}" dt="2022-12-08T10:51:51.072" v="17055" actId="790"/>
          <ac:spMkLst>
            <pc:docMk/>
            <pc:sldMk cId="2351809989" sldId="486"/>
            <ac:spMk id="7680" creationId="{EEFF6464-80EE-4626-B420-83CAD5699459}"/>
          </ac:spMkLst>
        </pc:spChg>
        <pc:spChg chg="mod">
          <ac:chgData name="Kolakowski, Artur" userId="9c34c8cc-b1df-44f6-bea5-dcf7a54ee35f" providerId="ADAL" clId="{3840EB45-74CA-49F5-8548-3DE287019A31}" dt="2022-12-08T10:51:51.076" v="17056" actId="790"/>
          <ac:spMkLst>
            <pc:docMk/>
            <pc:sldMk cId="2351809989" sldId="486"/>
            <ac:spMk id="7681" creationId="{88F02F5C-105B-4DB2-950B-DEE200927204}"/>
          </ac:spMkLst>
        </pc:spChg>
        <pc:spChg chg="mod">
          <ac:chgData name="Kolakowski, Artur" userId="9c34c8cc-b1df-44f6-bea5-dcf7a54ee35f" providerId="ADAL" clId="{3840EB45-74CA-49F5-8548-3DE287019A31}" dt="2022-12-08T10:51:51.081" v="17057" actId="790"/>
          <ac:spMkLst>
            <pc:docMk/>
            <pc:sldMk cId="2351809989" sldId="486"/>
            <ac:spMk id="7682" creationId="{1815A672-4B4D-46CC-B004-26A507153221}"/>
          </ac:spMkLst>
        </pc:spChg>
        <pc:spChg chg="mod">
          <ac:chgData name="Kolakowski, Artur" userId="9c34c8cc-b1df-44f6-bea5-dcf7a54ee35f" providerId="ADAL" clId="{3840EB45-74CA-49F5-8548-3DE287019A31}" dt="2022-12-08T10:51:51.086" v="17058" actId="790"/>
          <ac:spMkLst>
            <pc:docMk/>
            <pc:sldMk cId="2351809989" sldId="486"/>
            <ac:spMk id="7683" creationId="{B56187B1-92B0-4E05-9A73-DFB4B5DF8EB9}"/>
          </ac:spMkLst>
        </pc:spChg>
        <pc:spChg chg="mod">
          <ac:chgData name="Kolakowski, Artur" userId="9c34c8cc-b1df-44f6-bea5-dcf7a54ee35f" providerId="ADAL" clId="{3840EB45-74CA-49F5-8548-3DE287019A31}" dt="2022-12-08T10:51:51.090" v="17059" actId="790"/>
          <ac:spMkLst>
            <pc:docMk/>
            <pc:sldMk cId="2351809989" sldId="486"/>
            <ac:spMk id="7684" creationId="{7AB505CB-C594-40C1-97F4-69BAEE6DA1E0}"/>
          </ac:spMkLst>
        </pc:spChg>
        <pc:spChg chg="mod">
          <ac:chgData name="Kolakowski, Artur" userId="9c34c8cc-b1df-44f6-bea5-dcf7a54ee35f" providerId="ADAL" clId="{3840EB45-74CA-49F5-8548-3DE287019A31}" dt="2022-12-08T10:51:51.094" v="17060" actId="790"/>
          <ac:spMkLst>
            <pc:docMk/>
            <pc:sldMk cId="2351809989" sldId="486"/>
            <ac:spMk id="7685" creationId="{17F25353-700E-4B82-80AB-DA867DB74CC6}"/>
          </ac:spMkLst>
        </pc:spChg>
        <pc:spChg chg="mod">
          <ac:chgData name="Kolakowski, Artur" userId="9c34c8cc-b1df-44f6-bea5-dcf7a54ee35f" providerId="ADAL" clId="{3840EB45-74CA-49F5-8548-3DE287019A31}" dt="2022-12-08T10:51:51.100" v="17061" actId="790"/>
          <ac:spMkLst>
            <pc:docMk/>
            <pc:sldMk cId="2351809989" sldId="486"/>
            <ac:spMk id="7686" creationId="{19AF572E-E4BC-4C29-8413-BC6C43B8E3B0}"/>
          </ac:spMkLst>
        </pc:spChg>
        <pc:spChg chg="mod">
          <ac:chgData name="Kolakowski, Artur" userId="9c34c8cc-b1df-44f6-bea5-dcf7a54ee35f" providerId="ADAL" clId="{3840EB45-74CA-49F5-8548-3DE287019A31}" dt="2022-12-08T10:51:51.106" v="17062" actId="790"/>
          <ac:spMkLst>
            <pc:docMk/>
            <pc:sldMk cId="2351809989" sldId="486"/>
            <ac:spMk id="7687" creationId="{999837D5-55DD-486F-B9F3-BA7BF70F27EA}"/>
          </ac:spMkLst>
        </pc:spChg>
        <pc:spChg chg="mod">
          <ac:chgData name="Kolakowski, Artur" userId="9c34c8cc-b1df-44f6-bea5-dcf7a54ee35f" providerId="ADAL" clId="{3840EB45-74CA-49F5-8548-3DE287019A31}" dt="2022-12-08T10:51:51.110" v="17063" actId="790"/>
          <ac:spMkLst>
            <pc:docMk/>
            <pc:sldMk cId="2351809989" sldId="486"/>
            <ac:spMk id="7688" creationId="{82A834AB-B578-455C-8A92-6905E24108B0}"/>
          </ac:spMkLst>
        </pc:spChg>
        <pc:spChg chg="mod">
          <ac:chgData name="Kolakowski, Artur" userId="9c34c8cc-b1df-44f6-bea5-dcf7a54ee35f" providerId="ADAL" clId="{3840EB45-74CA-49F5-8548-3DE287019A31}" dt="2022-12-08T10:51:51.115" v="17064" actId="790"/>
          <ac:spMkLst>
            <pc:docMk/>
            <pc:sldMk cId="2351809989" sldId="486"/>
            <ac:spMk id="7689" creationId="{EA939A61-3033-48BC-8E5B-B9A4A54471CD}"/>
          </ac:spMkLst>
        </pc:spChg>
        <pc:spChg chg="mod">
          <ac:chgData name="Kolakowski, Artur" userId="9c34c8cc-b1df-44f6-bea5-dcf7a54ee35f" providerId="ADAL" clId="{3840EB45-74CA-49F5-8548-3DE287019A31}" dt="2022-12-08T10:51:51.121" v="17065" actId="790"/>
          <ac:spMkLst>
            <pc:docMk/>
            <pc:sldMk cId="2351809989" sldId="486"/>
            <ac:spMk id="7690" creationId="{B5EF7E83-A816-46C2-9C2F-5B41C50FFBED}"/>
          </ac:spMkLst>
        </pc:spChg>
        <pc:spChg chg="mod">
          <ac:chgData name="Kolakowski, Artur" userId="9c34c8cc-b1df-44f6-bea5-dcf7a54ee35f" providerId="ADAL" clId="{3840EB45-74CA-49F5-8548-3DE287019A31}" dt="2022-12-08T10:51:51.125" v="17066" actId="790"/>
          <ac:spMkLst>
            <pc:docMk/>
            <pc:sldMk cId="2351809989" sldId="486"/>
            <ac:spMk id="7691" creationId="{E1E437B4-FA19-4CEC-BEAE-619B37C28F7E}"/>
          </ac:spMkLst>
        </pc:spChg>
        <pc:spChg chg="mod">
          <ac:chgData name="Kolakowski, Artur" userId="9c34c8cc-b1df-44f6-bea5-dcf7a54ee35f" providerId="ADAL" clId="{3840EB45-74CA-49F5-8548-3DE287019A31}" dt="2022-12-08T10:51:51.129" v="17067" actId="790"/>
          <ac:spMkLst>
            <pc:docMk/>
            <pc:sldMk cId="2351809989" sldId="486"/>
            <ac:spMk id="7692" creationId="{50E2EDD8-0AF0-42E4-A4C1-F25A8CD93406}"/>
          </ac:spMkLst>
        </pc:spChg>
        <pc:spChg chg="mod">
          <ac:chgData name="Kolakowski, Artur" userId="9c34c8cc-b1df-44f6-bea5-dcf7a54ee35f" providerId="ADAL" clId="{3840EB45-74CA-49F5-8548-3DE287019A31}" dt="2022-12-08T10:51:51.134" v="17068" actId="790"/>
          <ac:spMkLst>
            <pc:docMk/>
            <pc:sldMk cId="2351809989" sldId="486"/>
            <ac:spMk id="7693" creationId="{E0E92B88-BF51-4B3E-A67A-6F7ADA8214DB}"/>
          </ac:spMkLst>
        </pc:spChg>
        <pc:spChg chg="mod">
          <ac:chgData name="Kolakowski, Artur" userId="9c34c8cc-b1df-44f6-bea5-dcf7a54ee35f" providerId="ADAL" clId="{3840EB45-74CA-49F5-8548-3DE287019A31}" dt="2022-12-08T10:51:51.139" v="17069" actId="790"/>
          <ac:spMkLst>
            <pc:docMk/>
            <pc:sldMk cId="2351809989" sldId="486"/>
            <ac:spMk id="7694" creationId="{C5040E2E-F4CF-4D1F-9F23-7EE6D3FFCCD8}"/>
          </ac:spMkLst>
        </pc:spChg>
        <pc:spChg chg="mod">
          <ac:chgData name="Kolakowski, Artur" userId="9c34c8cc-b1df-44f6-bea5-dcf7a54ee35f" providerId="ADAL" clId="{3840EB45-74CA-49F5-8548-3DE287019A31}" dt="2022-12-08T10:51:51.144" v="17070" actId="790"/>
          <ac:spMkLst>
            <pc:docMk/>
            <pc:sldMk cId="2351809989" sldId="486"/>
            <ac:spMk id="7695" creationId="{0FF35536-F7C4-430C-8D74-823DD8A85873}"/>
          </ac:spMkLst>
        </pc:spChg>
        <pc:spChg chg="mod">
          <ac:chgData name="Kolakowski, Artur" userId="9c34c8cc-b1df-44f6-bea5-dcf7a54ee35f" providerId="ADAL" clId="{3840EB45-74CA-49F5-8548-3DE287019A31}" dt="2022-12-08T10:51:51.149" v="17071" actId="790"/>
          <ac:spMkLst>
            <pc:docMk/>
            <pc:sldMk cId="2351809989" sldId="486"/>
            <ac:spMk id="7696" creationId="{928E4A1B-5DFE-4B90-84F4-FE1F184DB490}"/>
          </ac:spMkLst>
        </pc:spChg>
        <pc:spChg chg="mod">
          <ac:chgData name="Kolakowski, Artur" userId="9c34c8cc-b1df-44f6-bea5-dcf7a54ee35f" providerId="ADAL" clId="{3840EB45-74CA-49F5-8548-3DE287019A31}" dt="2022-12-08T10:51:51.154" v="17072" actId="790"/>
          <ac:spMkLst>
            <pc:docMk/>
            <pc:sldMk cId="2351809989" sldId="486"/>
            <ac:spMk id="7697" creationId="{EE54FDE7-120F-40E2-84FB-8662FF56AF4A}"/>
          </ac:spMkLst>
        </pc:spChg>
        <pc:spChg chg="mod">
          <ac:chgData name="Kolakowski, Artur" userId="9c34c8cc-b1df-44f6-bea5-dcf7a54ee35f" providerId="ADAL" clId="{3840EB45-74CA-49F5-8548-3DE287019A31}" dt="2022-12-08T10:51:51.159" v="17073" actId="790"/>
          <ac:spMkLst>
            <pc:docMk/>
            <pc:sldMk cId="2351809989" sldId="486"/>
            <ac:spMk id="7698" creationId="{48D22F14-3180-470F-B818-01BA959AF57F}"/>
          </ac:spMkLst>
        </pc:spChg>
        <pc:spChg chg="mod">
          <ac:chgData name="Kolakowski, Artur" userId="9c34c8cc-b1df-44f6-bea5-dcf7a54ee35f" providerId="ADAL" clId="{3840EB45-74CA-49F5-8548-3DE287019A31}" dt="2022-12-08T10:51:51.164" v="17074" actId="790"/>
          <ac:spMkLst>
            <pc:docMk/>
            <pc:sldMk cId="2351809989" sldId="486"/>
            <ac:spMk id="7699" creationId="{7E37DB08-E1E5-4058-94D3-2A7FA2DBB44D}"/>
          </ac:spMkLst>
        </pc:spChg>
        <pc:spChg chg="mod">
          <ac:chgData name="Kolakowski, Artur" userId="9c34c8cc-b1df-44f6-bea5-dcf7a54ee35f" providerId="ADAL" clId="{3840EB45-74CA-49F5-8548-3DE287019A31}" dt="2022-12-08T10:51:51.168" v="17075" actId="790"/>
          <ac:spMkLst>
            <pc:docMk/>
            <pc:sldMk cId="2351809989" sldId="486"/>
            <ac:spMk id="7700" creationId="{07791F10-58E5-45CD-899D-3DD27B78D82D}"/>
          </ac:spMkLst>
        </pc:spChg>
        <pc:spChg chg="mod">
          <ac:chgData name="Kolakowski, Artur" userId="9c34c8cc-b1df-44f6-bea5-dcf7a54ee35f" providerId="ADAL" clId="{3840EB45-74CA-49F5-8548-3DE287019A31}" dt="2022-12-08T10:51:51.172" v="17076" actId="790"/>
          <ac:spMkLst>
            <pc:docMk/>
            <pc:sldMk cId="2351809989" sldId="486"/>
            <ac:spMk id="7701" creationId="{F3A412F5-436F-41B6-93A9-8EDFC7B32D4E}"/>
          </ac:spMkLst>
        </pc:spChg>
        <pc:spChg chg="mod">
          <ac:chgData name="Kolakowski, Artur" userId="9c34c8cc-b1df-44f6-bea5-dcf7a54ee35f" providerId="ADAL" clId="{3840EB45-74CA-49F5-8548-3DE287019A31}" dt="2022-12-08T10:51:51.176" v="17077" actId="790"/>
          <ac:spMkLst>
            <pc:docMk/>
            <pc:sldMk cId="2351809989" sldId="486"/>
            <ac:spMk id="7702" creationId="{64E1DC9D-D92A-46C6-B059-30733DE52C23}"/>
          </ac:spMkLst>
        </pc:spChg>
        <pc:spChg chg="mod">
          <ac:chgData name="Kolakowski, Artur" userId="9c34c8cc-b1df-44f6-bea5-dcf7a54ee35f" providerId="ADAL" clId="{3840EB45-74CA-49F5-8548-3DE287019A31}" dt="2022-12-08T10:51:51.182" v="17078" actId="790"/>
          <ac:spMkLst>
            <pc:docMk/>
            <pc:sldMk cId="2351809989" sldId="486"/>
            <ac:spMk id="7703" creationId="{F7C0BFB6-66EC-4DF7-95CB-27037EF7EE82}"/>
          </ac:spMkLst>
        </pc:spChg>
        <pc:spChg chg="mod">
          <ac:chgData name="Kolakowski, Artur" userId="9c34c8cc-b1df-44f6-bea5-dcf7a54ee35f" providerId="ADAL" clId="{3840EB45-74CA-49F5-8548-3DE287019A31}" dt="2022-12-08T10:51:51.186" v="17079" actId="790"/>
          <ac:spMkLst>
            <pc:docMk/>
            <pc:sldMk cId="2351809989" sldId="486"/>
            <ac:spMk id="7704" creationId="{398646DD-5B62-47E7-877F-180F601B93D5}"/>
          </ac:spMkLst>
        </pc:spChg>
        <pc:spChg chg="mod">
          <ac:chgData name="Kolakowski, Artur" userId="9c34c8cc-b1df-44f6-bea5-dcf7a54ee35f" providerId="ADAL" clId="{3840EB45-74CA-49F5-8548-3DE287019A31}" dt="2022-12-08T10:51:51.191" v="17080" actId="790"/>
          <ac:spMkLst>
            <pc:docMk/>
            <pc:sldMk cId="2351809989" sldId="486"/>
            <ac:spMk id="7705" creationId="{3DE4F12B-ED60-449F-B622-52E65E5257A4}"/>
          </ac:spMkLst>
        </pc:spChg>
        <pc:spChg chg="mod">
          <ac:chgData name="Kolakowski, Artur" userId="9c34c8cc-b1df-44f6-bea5-dcf7a54ee35f" providerId="ADAL" clId="{3840EB45-74CA-49F5-8548-3DE287019A31}" dt="2022-12-08T10:51:51.196" v="17081" actId="790"/>
          <ac:spMkLst>
            <pc:docMk/>
            <pc:sldMk cId="2351809989" sldId="486"/>
            <ac:spMk id="7706" creationId="{400812AF-B2BF-46DA-A065-DA9BE29D4078}"/>
          </ac:spMkLst>
        </pc:spChg>
        <pc:spChg chg="mod">
          <ac:chgData name="Kolakowski, Artur" userId="9c34c8cc-b1df-44f6-bea5-dcf7a54ee35f" providerId="ADAL" clId="{3840EB45-74CA-49F5-8548-3DE287019A31}" dt="2022-12-08T10:51:51.201" v="17082" actId="790"/>
          <ac:spMkLst>
            <pc:docMk/>
            <pc:sldMk cId="2351809989" sldId="486"/>
            <ac:spMk id="7707" creationId="{CF7D0C36-56FC-4629-A186-DD6AF4290406}"/>
          </ac:spMkLst>
        </pc:spChg>
        <pc:spChg chg="mod">
          <ac:chgData name="Kolakowski, Artur" userId="9c34c8cc-b1df-44f6-bea5-dcf7a54ee35f" providerId="ADAL" clId="{3840EB45-74CA-49F5-8548-3DE287019A31}" dt="2022-12-08T10:51:51.206" v="17083" actId="790"/>
          <ac:spMkLst>
            <pc:docMk/>
            <pc:sldMk cId="2351809989" sldId="486"/>
            <ac:spMk id="7708" creationId="{0D334C88-D547-4892-B6A0-CD844ACF36E9}"/>
          </ac:spMkLst>
        </pc:spChg>
        <pc:spChg chg="mod">
          <ac:chgData name="Kolakowski, Artur" userId="9c34c8cc-b1df-44f6-bea5-dcf7a54ee35f" providerId="ADAL" clId="{3840EB45-74CA-49F5-8548-3DE287019A31}" dt="2022-12-08T10:51:51.210" v="17084" actId="790"/>
          <ac:spMkLst>
            <pc:docMk/>
            <pc:sldMk cId="2351809989" sldId="486"/>
            <ac:spMk id="7709" creationId="{046E6207-77D0-4FCA-BF89-9B07294A951A}"/>
          </ac:spMkLst>
        </pc:spChg>
        <pc:spChg chg="mod">
          <ac:chgData name="Kolakowski, Artur" userId="9c34c8cc-b1df-44f6-bea5-dcf7a54ee35f" providerId="ADAL" clId="{3840EB45-74CA-49F5-8548-3DE287019A31}" dt="2022-12-08T10:51:51.214" v="17085" actId="790"/>
          <ac:spMkLst>
            <pc:docMk/>
            <pc:sldMk cId="2351809989" sldId="486"/>
            <ac:spMk id="7710" creationId="{F3DBC7EF-8A08-46A3-A7B4-595D676E6EA0}"/>
          </ac:spMkLst>
        </pc:spChg>
        <pc:spChg chg="mod">
          <ac:chgData name="Kolakowski, Artur" userId="9c34c8cc-b1df-44f6-bea5-dcf7a54ee35f" providerId="ADAL" clId="{3840EB45-74CA-49F5-8548-3DE287019A31}" dt="2022-12-08T10:51:51.219" v="17086" actId="790"/>
          <ac:spMkLst>
            <pc:docMk/>
            <pc:sldMk cId="2351809989" sldId="486"/>
            <ac:spMk id="7711" creationId="{76EAF355-186F-467F-8CB2-928A009AA963}"/>
          </ac:spMkLst>
        </pc:spChg>
        <pc:spChg chg="mod">
          <ac:chgData name="Kolakowski, Artur" userId="9c34c8cc-b1df-44f6-bea5-dcf7a54ee35f" providerId="ADAL" clId="{3840EB45-74CA-49F5-8548-3DE287019A31}" dt="2022-12-08T10:51:51.224" v="17087" actId="790"/>
          <ac:spMkLst>
            <pc:docMk/>
            <pc:sldMk cId="2351809989" sldId="486"/>
            <ac:spMk id="7712" creationId="{2063EC05-D4AC-4F75-93E1-C91B18C50C90}"/>
          </ac:spMkLst>
        </pc:spChg>
        <pc:spChg chg="mod">
          <ac:chgData name="Kolakowski, Artur" userId="9c34c8cc-b1df-44f6-bea5-dcf7a54ee35f" providerId="ADAL" clId="{3840EB45-74CA-49F5-8548-3DE287019A31}" dt="2022-12-08T10:51:51.228" v="17088" actId="790"/>
          <ac:spMkLst>
            <pc:docMk/>
            <pc:sldMk cId="2351809989" sldId="486"/>
            <ac:spMk id="7713" creationId="{506BE0FA-6434-4579-B1CF-AD38E053C890}"/>
          </ac:spMkLst>
        </pc:spChg>
        <pc:spChg chg="mod">
          <ac:chgData name="Kolakowski, Artur" userId="9c34c8cc-b1df-44f6-bea5-dcf7a54ee35f" providerId="ADAL" clId="{3840EB45-74CA-49F5-8548-3DE287019A31}" dt="2022-12-08T10:51:51.233" v="17089" actId="790"/>
          <ac:spMkLst>
            <pc:docMk/>
            <pc:sldMk cId="2351809989" sldId="486"/>
            <ac:spMk id="7714" creationId="{DE96A420-CCFB-4C88-AB72-E04B72F5F4D0}"/>
          </ac:spMkLst>
        </pc:spChg>
        <pc:spChg chg="mod">
          <ac:chgData name="Kolakowski, Artur" userId="9c34c8cc-b1df-44f6-bea5-dcf7a54ee35f" providerId="ADAL" clId="{3840EB45-74CA-49F5-8548-3DE287019A31}" dt="2022-12-08T10:51:51.240" v="17090" actId="790"/>
          <ac:spMkLst>
            <pc:docMk/>
            <pc:sldMk cId="2351809989" sldId="486"/>
            <ac:spMk id="7715" creationId="{00BF2200-A6F0-4DED-9BFF-713FC2474991}"/>
          </ac:spMkLst>
        </pc:spChg>
        <pc:spChg chg="mod">
          <ac:chgData name="Kolakowski, Artur" userId="9c34c8cc-b1df-44f6-bea5-dcf7a54ee35f" providerId="ADAL" clId="{3840EB45-74CA-49F5-8548-3DE287019A31}" dt="2022-12-08T10:51:51.245" v="17091" actId="790"/>
          <ac:spMkLst>
            <pc:docMk/>
            <pc:sldMk cId="2351809989" sldId="486"/>
            <ac:spMk id="7716" creationId="{1459C16E-C52C-483E-8B12-9AA52B448519}"/>
          </ac:spMkLst>
        </pc:spChg>
        <pc:spChg chg="mod">
          <ac:chgData name="Kolakowski, Artur" userId="9c34c8cc-b1df-44f6-bea5-dcf7a54ee35f" providerId="ADAL" clId="{3840EB45-74CA-49F5-8548-3DE287019A31}" dt="2022-12-08T10:51:51.249" v="17092" actId="790"/>
          <ac:spMkLst>
            <pc:docMk/>
            <pc:sldMk cId="2351809989" sldId="486"/>
            <ac:spMk id="7717" creationId="{C0FB91E3-A62B-4793-9BE6-684D89EE8C8B}"/>
          </ac:spMkLst>
        </pc:spChg>
        <pc:spChg chg="mod">
          <ac:chgData name="Kolakowski, Artur" userId="9c34c8cc-b1df-44f6-bea5-dcf7a54ee35f" providerId="ADAL" clId="{3840EB45-74CA-49F5-8548-3DE287019A31}" dt="2022-12-08T10:51:51.254" v="17093" actId="790"/>
          <ac:spMkLst>
            <pc:docMk/>
            <pc:sldMk cId="2351809989" sldId="486"/>
            <ac:spMk id="7718" creationId="{C1997889-4219-4827-AC40-39BFCE5C61AD}"/>
          </ac:spMkLst>
        </pc:spChg>
        <pc:spChg chg="mod">
          <ac:chgData name="Kolakowski, Artur" userId="9c34c8cc-b1df-44f6-bea5-dcf7a54ee35f" providerId="ADAL" clId="{3840EB45-74CA-49F5-8548-3DE287019A31}" dt="2022-12-08T10:51:51.259" v="17094" actId="790"/>
          <ac:spMkLst>
            <pc:docMk/>
            <pc:sldMk cId="2351809989" sldId="486"/>
            <ac:spMk id="7719" creationId="{98ADA7DF-C400-4614-9AC7-104CEBA18AEF}"/>
          </ac:spMkLst>
        </pc:spChg>
        <pc:spChg chg="mod">
          <ac:chgData name="Kolakowski, Artur" userId="9c34c8cc-b1df-44f6-bea5-dcf7a54ee35f" providerId="ADAL" clId="{3840EB45-74CA-49F5-8548-3DE287019A31}" dt="2022-12-08T10:51:51.263" v="17095" actId="790"/>
          <ac:spMkLst>
            <pc:docMk/>
            <pc:sldMk cId="2351809989" sldId="486"/>
            <ac:spMk id="7720" creationId="{F6A96984-C154-421A-B875-3CA691823A74}"/>
          </ac:spMkLst>
        </pc:spChg>
        <pc:spChg chg="mod">
          <ac:chgData name="Kolakowski, Artur" userId="9c34c8cc-b1df-44f6-bea5-dcf7a54ee35f" providerId="ADAL" clId="{3840EB45-74CA-49F5-8548-3DE287019A31}" dt="2022-12-08T10:51:51.267" v="17096" actId="790"/>
          <ac:spMkLst>
            <pc:docMk/>
            <pc:sldMk cId="2351809989" sldId="486"/>
            <ac:spMk id="7721" creationId="{40FD2CEA-18CB-48A5-809E-C7E613743987}"/>
          </ac:spMkLst>
        </pc:spChg>
        <pc:spChg chg="mod">
          <ac:chgData name="Kolakowski, Artur" userId="9c34c8cc-b1df-44f6-bea5-dcf7a54ee35f" providerId="ADAL" clId="{3840EB45-74CA-49F5-8548-3DE287019A31}" dt="2022-12-08T10:51:51.273" v="17097" actId="790"/>
          <ac:spMkLst>
            <pc:docMk/>
            <pc:sldMk cId="2351809989" sldId="486"/>
            <ac:spMk id="7722" creationId="{186D99D8-B7FC-48E9-81EF-929A6CCCF6D6}"/>
          </ac:spMkLst>
        </pc:spChg>
        <pc:spChg chg="mod">
          <ac:chgData name="Kolakowski, Artur" userId="9c34c8cc-b1df-44f6-bea5-dcf7a54ee35f" providerId="ADAL" clId="{3840EB45-74CA-49F5-8548-3DE287019A31}" dt="2022-12-08T10:51:51.278" v="17098" actId="790"/>
          <ac:spMkLst>
            <pc:docMk/>
            <pc:sldMk cId="2351809989" sldId="486"/>
            <ac:spMk id="7723" creationId="{92EE70A6-D9C7-49A5-899A-14C0FD366140}"/>
          </ac:spMkLst>
        </pc:spChg>
        <pc:spChg chg="mod">
          <ac:chgData name="Kolakowski, Artur" userId="9c34c8cc-b1df-44f6-bea5-dcf7a54ee35f" providerId="ADAL" clId="{3840EB45-74CA-49F5-8548-3DE287019A31}" dt="2022-12-08T10:51:51.282" v="17099" actId="790"/>
          <ac:spMkLst>
            <pc:docMk/>
            <pc:sldMk cId="2351809989" sldId="486"/>
            <ac:spMk id="7724" creationId="{7CE5A0A4-FDD9-4358-BDE0-1038D6F7DA08}"/>
          </ac:spMkLst>
        </pc:spChg>
        <pc:spChg chg="mod">
          <ac:chgData name="Kolakowski, Artur" userId="9c34c8cc-b1df-44f6-bea5-dcf7a54ee35f" providerId="ADAL" clId="{3840EB45-74CA-49F5-8548-3DE287019A31}" dt="2022-12-08T10:51:51.286" v="17100" actId="790"/>
          <ac:spMkLst>
            <pc:docMk/>
            <pc:sldMk cId="2351809989" sldId="486"/>
            <ac:spMk id="7725" creationId="{C1E01EC4-1948-4F25-AB04-138EE4078DB8}"/>
          </ac:spMkLst>
        </pc:spChg>
        <pc:spChg chg="mod">
          <ac:chgData name="Kolakowski, Artur" userId="9c34c8cc-b1df-44f6-bea5-dcf7a54ee35f" providerId="ADAL" clId="{3840EB45-74CA-49F5-8548-3DE287019A31}" dt="2022-12-08T10:51:51.291" v="17101" actId="790"/>
          <ac:spMkLst>
            <pc:docMk/>
            <pc:sldMk cId="2351809989" sldId="486"/>
            <ac:spMk id="7726" creationId="{43081737-933B-4025-AA79-9126ED5BC869}"/>
          </ac:spMkLst>
        </pc:spChg>
        <pc:spChg chg="mod">
          <ac:chgData name="Kolakowski, Artur" userId="9c34c8cc-b1df-44f6-bea5-dcf7a54ee35f" providerId="ADAL" clId="{3840EB45-74CA-49F5-8548-3DE287019A31}" dt="2022-12-08T10:51:51.295" v="17102" actId="790"/>
          <ac:spMkLst>
            <pc:docMk/>
            <pc:sldMk cId="2351809989" sldId="486"/>
            <ac:spMk id="7727" creationId="{3C0D12BB-BB72-43B1-9BFA-FE7550E16574}"/>
          </ac:spMkLst>
        </pc:spChg>
        <pc:spChg chg="mod">
          <ac:chgData name="Kolakowski, Artur" userId="9c34c8cc-b1df-44f6-bea5-dcf7a54ee35f" providerId="ADAL" clId="{3840EB45-74CA-49F5-8548-3DE287019A31}" dt="2022-12-08T10:51:51.300" v="17103" actId="790"/>
          <ac:spMkLst>
            <pc:docMk/>
            <pc:sldMk cId="2351809989" sldId="486"/>
            <ac:spMk id="7728" creationId="{820E9942-CACB-4132-B828-DB4A2FAD665F}"/>
          </ac:spMkLst>
        </pc:spChg>
        <pc:spChg chg="mod">
          <ac:chgData name="Kolakowski, Artur" userId="9c34c8cc-b1df-44f6-bea5-dcf7a54ee35f" providerId="ADAL" clId="{3840EB45-74CA-49F5-8548-3DE287019A31}" dt="2022-12-08T10:51:51.305" v="17104" actId="790"/>
          <ac:spMkLst>
            <pc:docMk/>
            <pc:sldMk cId="2351809989" sldId="486"/>
            <ac:spMk id="7729" creationId="{552D03E8-547F-4407-A26C-104AB96478D1}"/>
          </ac:spMkLst>
        </pc:spChg>
        <pc:spChg chg="mod">
          <ac:chgData name="Kolakowski, Artur" userId="9c34c8cc-b1df-44f6-bea5-dcf7a54ee35f" providerId="ADAL" clId="{3840EB45-74CA-49F5-8548-3DE287019A31}" dt="2022-12-08T10:51:51.310" v="17105" actId="790"/>
          <ac:spMkLst>
            <pc:docMk/>
            <pc:sldMk cId="2351809989" sldId="486"/>
            <ac:spMk id="7730" creationId="{4873E877-315E-4C7F-8962-913DD632D370}"/>
          </ac:spMkLst>
        </pc:spChg>
        <pc:spChg chg="mod">
          <ac:chgData name="Kolakowski, Artur" userId="9c34c8cc-b1df-44f6-bea5-dcf7a54ee35f" providerId="ADAL" clId="{3840EB45-74CA-49F5-8548-3DE287019A31}" dt="2022-12-08T10:51:51.315" v="17106" actId="790"/>
          <ac:spMkLst>
            <pc:docMk/>
            <pc:sldMk cId="2351809989" sldId="486"/>
            <ac:spMk id="7731" creationId="{B225B243-52FA-4F60-ACD0-A9B4F2B9CBE2}"/>
          </ac:spMkLst>
        </pc:spChg>
        <pc:spChg chg="mod">
          <ac:chgData name="Kolakowski, Artur" userId="9c34c8cc-b1df-44f6-bea5-dcf7a54ee35f" providerId="ADAL" clId="{3840EB45-74CA-49F5-8548-3DE287019A31}" dt="2022-12-08T10:51:51.320" v="17107" actId="790"/>
          <ac:spMkLst>
            <pc:docMk/>
            <pc:sldMk cId="2351809989" sldId="486"/>
            <ac:spMk id="7732" creationId="{254883A2-3C5C-4594-9C5B-3158AD7291FD}"/>
          </ac:spMkLst>
        </pc:spChg>
        <pc:spChg chg="mod">
          <ac:chgData name="Kolakowski, Artur" userId="9c34c8cc-b1df-44f6-bea5-dcf7a54ee35f" providerId="ADAL" clId="{3840EB45-74CA-49F5-8548-3DE287019A31}" dt="2022-12-08T10:51:51.325" v="17108" actId="790"/>
          <ac:spMkLst>
            <pc:docMk/>
            <pc:sldMk cId="2351809989" sldId="486"/>
            <ac:spMk id="7733" creationId="{12D61BEE-1489-4EE0-9958-8BE61D536C0B}"/>
          </ac:spMkLst>
        </pc:spChg>
        <pc:spChg chg="mod">
          <ac:chgData name="Kolakowski, Artur" userId="9c34c8cc-b1df-44f6-bea5-dcf7a54ee35f" providerId="ADAL" clId="{3840EB45-74CA-49F5-8548-3DE287019A31}" dt="2022-12-08T10:51:51.329" v="17109" actId="790"/>
          <ac:spMkLst>
            <pc:docMk/>
            <pc:sldMk cId="2351809989" sldId="486"/>
            <ac:spMk id="7734" creationId="{8532F45B-8B8C-4E86-9F60-40FD3CAE53FF}"/>
          </ac:spMkLst>
        </pc:spChg>
        <pc:spChg chg="mod">
          <ac:chgData name="Kolakowski, Artur" userId="9c34c8cc-b1df-44f6-bea5-dcf7a54ee35f" providerId="ADAL" clId="{3840EB45-74CA-49F5-8548-3DE287019A31}" dt="2022-12-08T10:51:51.333" v="17110" actId="790"/>
          <ac:spMkLst>
            <pc:docMk/>
            <pc:sldMk cId="2351809989" sldId="486"/>
            <ac:spMk id="7735" creationId="{456CBBBD-DDEA-49A1-8996-DD34D763E34E}"/>
          </ac:spMkLst>
        </pc:spChg>
        <pc:spChg chg="mod">
          <ac:chgData name="Kolakowski, Artur" userId="9c34c8cc-b1df-44f6-bea5-dcf7a54ee35f" providerId="ADAL" clId="{3840EB45-74CA-49F5-8548-3DE287019A31}" dt="2022-12-08T10:51:51.339" v="17111" actId="790"/>
          <ac:spMkLst>
            <pc:docMk/>
            <pc:sldMk cId="2351809989" sldId="486"/>
            <ac:spMk id="7736" creationId="{9053A366-CBC1-40D9-9439-F8C82308ACAD}"/>
          </ac:spMkLst>
        </pc:spChg>
        <pc:spChg chg="mod">
          <ac:chgData name="Kolakowski, Artur" userId="9c34c8cc-b1df-44f6-bea5-dcf7a54ee35f" providerId="ADAL" clId="{3840EB45-74CA-49F5-8548-3DE287019A31}" dt="2022-12-08T10:51:51.343" v="17112" actId="790"/>
          <ac:spMkLst>
            <pc:docMk/>
            <pc:sldMk cId="2351809989" sldId="486"/>
            <ac:spMk id="7737" creationId="{5B53FEBA-0ACA-4B12-94DB-CF57A4766DEB}"/>
          </ac:spMkLst>
        </pc:spChg>
        <pc:spChg chg="mod">
          <ac:chgData name="Kolakowski, Artur" userId="9c34c8cc-b1df-44f6-bea5-dcf7a54ee35f" providerId="ADAL" clId="{3840EB45-74CA-49F5-8548-3DE287019A31}" dt="2022-12-08T10:51:51.347" v="17113" actId="790"/>
          <ac:spMkLst>
            <pc:docMk/>
            <pc:sldMk cId="2351809989" sldId="486"/>
            <ac:spMk id="7738" creationId="{FF45203F-5C25-441F-A16B-89378AAE982E}"/>
          </ac:spMkLst>
        </pc:spChg>
        <pc:spChg chg="mod">
          <ac:chgData name="Kolakowski, Artur" userId="9c34c8cc-b1df-44f6-bea5-dcf7a54ee35f" providerId="ADAL" clId="{3840EB45-74CA-49F5-8548-3DE287019A31}" dt="2022-12-08T10:51:51.353" v="17114" actId="790"/>
          <ac:spMkLst>
            <pc:docMk/>
            <pc:sldMk cId="2351809989" sldId="486"/>
            <ac:spMk id="7739" creationId="{607DB392-F479-4BC6-8BB6-585010FC3672}"/>
          </ac:spMkLst>
        </pc:spChg>
        <pc:spChg chg="mod">
          <ac:chgData name="Kolakowski, Artur" userId="9c34c8cc-b1df-44f6-bea5-dcf7a54ee35f" providerId="ADAL" clId="{3840EB45-74CA-49F5-8548-3DE287019A31}" dt="2022-12-08T10:51:51.359" v="17115" actId="790"/>
          <ac:spMkLst>
            <pc:docMk/>
            <pc:sldMk cId="2351809989" sldId="486"/>
            <ac:spMk id="7740" creationId="{9DC2488B-42D5-4E42-972A-C5A430A42D44}"/>
          </ac:spMkLst>
        </pc:spChg>
        <pc:spChg chg="mod">
          <ac:chgData name="Kolakowski, Artur" userId="9c34c8cc-b1df-44f6-bea5-dcf7a54ee35f" providerId="ADAL" clId="{3840EB45-74CA-49F5-8548-3DE287019A31}" dt="2022-12-08T10:51:51.364" v="17116" actId="790"/>
          <ac:spMkLst>
            <pc:docMk/>
            <pc:sldMk cId="2351809989" sldId="486"/>
            <ac:spMk id="7741" creationId="{0E735115-EC9A-4895-9407-B9A5C8B1A9B2}"/>
          </ac:spMkLst>
        </pc:spChg>
        <pc:spChg chg="mod">
          <ac:chgData name="Kolakowski, Artur" userId="9c34c8cc-b1df-44f6-bea5-dcf7a54ee35f" providerId="ADAL" clId="{3840EB45-74CA-49F5-8548-3DE287019A31}" dt="2022-12-08T10:51:51.368" v="17117" actId="790"/>
          <ac:spMkLst>
            <pc:docMk/>
            <pc:sldMk cId="2351809989" sldId="486"/>
            <ac:spMk id="7742" creationId="{BD4DA63E-4FCB-40F9-99E9-8A38C9161EDE}"/>
          </ac:spMkLst>
        </pc:spChg>
        <pc:spChg chg="mod">
          <ac:chgData name="Kolakowski, Artur" userId="9c34c8cc-b1df-44f6-bea5-dcf7a54ee35f" providerId="ADAL" clId="{3840EB45-74CA-49F5-8548-3DE287019A31}" dt="2022-12-08T10:51:51.373" v="17118" actId="790"/>
          <ac:spMkLst>
            <pc:docMk/>
            <pc:sldMk cId="2351809989" sldId="486"/>
            <ac:spMk id="7743" creationId="{0EF2D046-15A0-44AC-B42D-7606CB7FC7CC}"/>
          </ac:spMkLst>
        </pc:spChg>
        <pc:spChg chg="mod">
          <ac:chgData name="Kolakowski, Artur" userId="9c34c8cc-b1df-44f6-bea5-dcf7a54ee35f" providerId="ADAL" clId="{3840EB45-74CA-49F5-8548-3DE287019A31}" dt="2022-12-08T10:51:51.379" v="17119" actId="790"/>
          <ac:spMkLst>
            <pc:docMk/>
            <pc:sldMk cId="2351809989" sldId="486"/>
            <ac:spMk id="7744" creationId="{5CCA6800-B18F-4514-B2EF-6E685EE24685}"/>
          </ac:spMkLst>
        </pc:spChg>
        <pc:spChg chg="mod">
          <ac:chgData name="Kolakowski, Artur" userId="9c34c8cc-b1df-44f6-bea5-dcf7a54ee35f" providerId="ADAL" clId="{3840EB45-74CA-49F5-8548-3DE287019A31}" dt="2022-12-08T10:51:51.383" v="17120" actId="790"/>
          <ac:spMkLst>
            <pc:docMk/>
            <pc:sldMk cId="2351809989" sldId="486"/>
            <ac:spMk id="7745" creationId="{6468A369-0FA7-4CCA-AD5A-95883B652D34}"/>
          </ac:spMkLst>
        </pc:spChg>
        <pc:spChg chg="mod">
          <ac:chgData name="Kolakowski, Artur" userId="9c34c8cc-b1df-44f6-bea5-dcf7a54ee35f" providerId="ADAL" clId="{3840EB45-74CA-49F5-8548-3DE287019A31}" dt="2022-12-08T10:51:51.388" v="17121" actId="790"/>
          <ac:spMkLst>
            <pc:docMk/>
            <pc:sldMk cId="2351809989" sldId="486"/>
            <ac:spMk id="7746" creationId="{7E0E68E1-0E83-4495-AA86-E07F548E9910}"/>
          </ac:spMkLst>
        </pc:spChg>
        <pc:spChg chg="mod">
          <ac:chgData name="Kolakowski, Artur" userId="9c34c8cc-b1df-44f6-bea5-dcf7a54ee35f" providerId="ADAL" clId="{3840EB45-74CA-49F5-8548-3DE287019A31}" dt="2022-12-08T10:51:51.393" v="17122" actId="790"/>
          <ac:spMkLst>
            <pc:docMk/>
            <pc:sldMk cId="2351809989" sldId="486"/>
            <ac:spMk id="7747" creationId="{FC91FF24-0707-478E-AED4-BE63652AA57E}"/>
          </ac:spMkLst>
        </pc:spChg>
        <pc:spChg chg="mod">
          <ac:chgData name="Kolakowski, Artur" userId="9c34c8cc-b1df-44f6-bea5-dcf7a54ee35f" providerId="ADAL" clId="{3840EB45-74CA-49F5-8548-3DE287019A31}" dt="2022-12-08T10:51:51.398" v="17123" actId="790"/>
          <ac:spMkLst>
            <pc:docMk/>
            <pc:sldMk cId="2351809989" sldId="486"/>
            <ac:spMk id="7748" creationId="{1DDE5D66-9213-4781-9813-6935FE7B01E0}"/>
          </ac:spMkLst>
        </pc:spChg>
        <pc:spChg chg="mod">
          <ac:chgData name="Kolakowski, Artur" userId="9c34c8cc-b1df-44f6-bea5-dcf7a54ee35f" providerId="ADAL" clId="{3840EB45-74CA-49F5-8548-3DE287019A31}" dt="2022-12-08T10:51:51.403" v="17124" actId="790"/>
          <ac:spMkLst>
            <pc:docMk/>
            <pc:sldMk cId="2351809989" sldId="486"/>
            <ac:spMk id="7749" creationId="{7059EE95-7EA8-4715-9B13-6DA421427687}"/>
          </ac:spMkLst>
        </pc:spChg>
        <pc:spChg chg="mod">
          <ac:chgData name="Kolakowski, Artur" userId="9c34c8cc-b1df-44f6-bea5-dcf7a54ee35f" providerId="ADAL" clId="{3840EB45-74CA-49F5-8548-3DE287019A31}" dt="2022-12-08T10:51:51.409" v="17125" actId="790"/>
          <ac:spMkLst>
            <pc:docMk/>
            <pc:sldMk cId="2351809989" sldId="486"/>
            <ac:spMk id="7750" creationId="{0D27FA5F-AFF0-489C-BFE7-5B24C63F5D4C}"/>
          </ac:spMkLst>
        </pc:spChg>
        <pc:spChg chg="mod">
          <ac:chgData name="Kolakowski, Artur" userId="9c34c8cc-b1df-44f6-bea5-dcf7a54ee35f" providerId="ADAL" clId="{3840EB45-74CA-49F5-8548-3DE287019A31}" dt="2022-12-08T10:51:51.413" v="17126" actId="790"/>
          <ac:spMkLst>
            <pc:docMk/>
            <pc:sldMk cId="2351809989" sldId="486"/>
            <ac:spMk id="7751" creationId="{4234521D-CA0B-4E8A-B185-032A6897B41C}"/>
          </ac:spMkLst>
        </pc:spChg>
        <pc:spChg chg="mod">
          <ac:chgData name="Kolakowski, Artur" userId="9c34c8cc-b1df-44f6-bea5-dcf7a54ee35f" providerId="ADAL" clId="{3840EB45-74CA-49F5-8548-3DE287019A31}" dt="2022-12-08T10:51:51.418" v="17127" actId="790"/>
          <ac:spMkLst>
            <pc:docMk/>
            <pc:sldMk cId="2351809989" sldId="486"/>
            <ac:spMk id="7752" creationId="{DDAEFBD9-F500-49F0-BC80-524EDF7DDE36}"/>
          </ac:spMkLst>
        </pc:spChg>
        <pc:spChg chg="mod">
          <ac:chgData name="Kolakowski, Artur" userId="9c34c8cc-b1df-44f6-bea5-dcf7a54ee35f" providerId="ADAL" clId="{3840EB45-74CA-49F5-8548-3DE287019A31}" dt="2022-12-08T10:51:51.422" v="17128" actId="790"/>
          <ac:spMkLst>
            <pc:docMk/>
            <pc:sldMk cId="2351809989" sldId="486"/>
            <ac:spMk id="7753" creationId="{463067D6-201A-4BED-B761-03EC1A84229B}"/>
          </ac:spMkLst>
        </pc:spChg>
        <pc:spChg chg="mod">
          <ac:chgData name="Kolakowski, Artur" userId="9c34c8cc-b1df-44f6-bea5-dcf7a54ee35f" providerId="ADAL" clId="{3840EB45-74CA-49F5-8548-3DE287019A31}" dt="2022-12-08T10:51:51.426" v="17129" actId="790"/>
          <ac:spMkLst>
            <pc:docMk/>
            <pc:sldMk cId="2351809989" sldId="486"/>
            <ac:spMk id="7754" creationId="{213F7BB7-1F53-4055-BE44-AA705D315E6C}"/>
          </ac:spMkLst>
        </pc:spChg>
        <pc:spChg chg="mod">
          <ac:chgData name="Kolakowski, Artur" userId="9c34c8cc-b1df-44f6-bea5-dcf7a54ee35f" providerId="ADAL" clId="{3840EB45-74CA-49F5-8548-3DE287019A31}" dt="2022-12-08T10:51:51.432" v="17130" actId="790"/>
          <ac:spMkLst>
            <pc:docMk/>
            <pc:sldMk cId="2351809989" sldId="486"/>
            <ac:spMk id="7755" creationId="{731B053B-8A9F-43A2-A8F2-340826429EEB}"/>
          </ac:spMkLst>
        </pc:spChg>
        <pc:spChg chg="mod">
          <ac:chgData name="Kolakowski, Artur" userId="9c34c8cc-b1df-44f6-bea5-dcf7a54ee35f" providerId="ADAL" clId="{3840EB45-74CA-49F5-8548-3DE287019A31}" dt="2022-12-08T10:51:51.437" v="17131" actId="790"/>
          <ac:spMkLst>
            <pc:docMk/>
            <pc:sldMk cId="2351809989" sldId="486"/>
            <ac:spMk id="7756" creationId="{A11C7E38-1F10-4A48-B8F6-ED5D9253915A}"/>
          </ac:spMkLst>
        </pc:spChg>
        <pc:spChg chg="mod">
          <ac:chgData name="Kolakowski, Artur" userId="9c34c8cc-b1df-44f6-bea5-dcf7a54ee35f" providerId="ADAL" clId="{3840EB45-74CA-49F5-8548-3DE287019A31}" dt="2022-12-08T10:51:51.441" v="17132" actId="790"/>
          <ac:spMkLst>
            <pc:docMk/>
            <pc:sldMk cId="2351809989" sldId="486"/>
            <ac:spMk id="7757" creationId="{5128F50A-922E-455A-9BB6-CD95E04697C0}"/>
          </ac:spMkLst>
        </pc:spChg>
        <pc:spChg chg="mod">
          <ac:chgData name="Kolakowski, Artur" userId="9c34c8cc-b1df-44f6-bea5-dcf7a54ee35f" providerId="ADAL" clId="{3840EB45-74CA-49F5-8548-3DE287019A31}" dt="2022-12-08T10:51:51.446" v="17133" actId="790"/>
          <ac:spMkLst>
            <pc:docMk/>
            <pc:sldMk cId="2351809989" sldId="486"/>
            <ac:spMk id="7758" creationId="{2609895B-4D1A-4549-894D-90E06C630EA6}"/>
          </ac:spMkLst>
        </pc:spChg>
        <pc:spChg chg="mod">
          <ac:chgData name="Kolakowski, Artur" userId="9c34c8cc-b1df-44f6-bea5-dcf7a54ee35f" providerId="ADAL" clId="{3840EB45-74CA-49F5-8548-3DE287019A31}" dt="2022-12-08T10:51:51.451" v="17134" actId="790"/>
          <ac:spMkLst>
            <pc:docMk/>
            <pc:sldMk cId="2351809989" sldId="486"/>
            <ac:spMk id="7759" creationId="{169D40A5-7029-469F-8C9D-C04EC1E121CE}"/>
          </ac:spMkLst>
        </pc:spChg>
        <pc:spChg chg="mod">
          <ac:chgData name="Kolakowski, Artur" userId="9c34c8cc-b1df-44f6-bea5-dcf7a54ee35f" providerId="ADAL" clId="{3840EB45-74CA-49F5-8548-3DE287019A31}" dt="2022-12-08T10:51:51.455" v="17135" actId="790"/>
          <ac:spMkLst>
            <pc:docMk/>
            <pc:sldMk cId="2351809989" sldId="486"/>
            <ac:spMk id="7760" creationId="{E5DD3A92-F3E2-4F3F-88CE-EFEF5017A729}"/>
          </ac:spMkLst>
        </pc:spChg>
        <pc:spChg chg="mod">
          <ac:chgData name="Kolakowski, Artur" userId="9c34c8cc-b1df-44f6-bea5-dcf7a54ee35f" providerId="ADAL" clId="{3840EB45-74CA-49F5-8548-3DE287019A31}" dt="2022-12-08T10:51:51.459" v="17136" actId="790"/>
          <ac:spMkLst>
            <pc:docMk/>
            <pc:sldMk cId="2351809989" sldId="486"/>
            <ac:spMk id="7761" creationId="{7998467C-511F-45BC-9229-95878984D9AE}"/>
          </ac:spMkLst>
        </pc:spChg>
        <pc:spChg chg="mod">
          <ac:chgData name="Kolakowski, Artur" userId="9c34c8cc-b1df-44f6-bea5-dcf7a54ee35f" providerId="ADAL" clId="{3840EB45-74CA-49F5-8548-3DE287019A31}" dt="2022-12-08T10:51:51.464" v="17137" actId="790"/>
          <ac:spMkLst>
            <pc:docMk/>
            <pc:sldMk cId="2351809989" sldId="486"/>
            <ac:spMk id="7762" creationId="{204A0A9F-C217-438A-BE84-F0A65B5A38D6}"/>
          </ac:spMkLst>
        </pc:spChg>
        <pc:spChg chg="mod">
          <ac:chgData name="Kolakowski, Artur" userId="9c34c8cc-b1df-44f6-bea5-dcf7a54ee35f" providerId="ADAL" clId="{3840EB45-74CA-49F5-8548-3DE287019A31}" dt="2022-12-08T10:51:51.469" v="17138" actId="790"/>
          <ac:spMkLst>
            <pc:docMk/>
            <pc:sldMk cId="2351809989" sldId="486"/>
            <ac:spMk id="7763" creationId="{15B2C334-DD68-428E-95E9-6F7BDE91EC88}"/>
          </ac:spMkLst>
        </pc:spChg>
        <pc:spChg chg="mod">
          <ac:chgData name="Kolakowski, Artur" userId="9c34c8cc-b1df-44f6-bea5-dcf7a54ee35f" providerId="ADAL" clId="{3840EB45-74CA-49F5-8548-3DE287019A31}" dt="2022-12-08T10:51:51.475" v="17139" actId="790"/>
          <ac:spMkLst>
            <pc:docMk/>
            <pc:sldMk cId="2351809989" sldId="486"/>
            <ac:spMk id="7764" creationId="{45C62BBD-5184-45D2-BCD1-5A422728A88C}"/>
          </ac:spMkLst>
        </pc:spChg>
        <pc:spChg chg="mod">
          <ac:chgData name="Kolakowski, Artur" userId="9c34c8cc-b1df-44f6-bea5-dcf7a54ee35f" providerId="ADAL" clId="{3840EB45-74CA-49F5-8548-3DE287019A31}" dt="2022-12-08T10:51:51.480" v="17140" actId="790"/>
          <ac:spMkLst>
            <pc:docMk/>
            <pc:sldMk cId="2351809989" sldId="486"/>
            <ac:spMk id="7765" creationId="{25062B7A-6E8B-48EF-9EFD-340D88A37D9B}"/>
          </ac:spMkLst>
        </pc:spChg>
        <pc:spChg chg="mod">
          <ac:chgData name="Kolakowski, Artur" userId="9c34c8cc-b1df-44f6-bea5-dcf7a54ee35f" providerId="ADAL" clId="{3840EB45-74CA-49F5-8548-3DE287019A31}" dt="2022-12-08T10:51:51.484" v="17141" actId="790"/>
          <ac:spMkLst>
            <pc:docMk/>
            <pc:sldMk cId="2351809989" sldId="486"/>
            <ac:spMk id="7766" creationId="{5D6BA8D1-2610-4BBC-AEFC-21138CAC5391}"/>
          </ac:spMkLst>
        </pc:spChg>
        <pc:spChg chg="mod">
          <ac:chgData name="Kolakowski, Artur" userId="9c34c8cc-b1df-44f6-bea5-dcf7a54ee35f" providerId="ADAL" clId="{3840EB45-74CA-49F5-8548-3DE287019A31}" dt="2022-12-08T10:51:51.488" v="17142" actId="790"/>
          <ac:spMkLst>
            <pc:docMk/>
            <pc:sldMk cId="2351809989" sldId="486"/>
            <ac:spMk id="7767" creationId="{E63572A1-31C5-44CC-81D6-E87756214D14}"/>
          </ac:spMkLst>
        </pc:spChg>
        <pc:spChg chg="mod">
          <ac:chgData name="Kolakowski, Artur" userId="9c34c8cc-b1df-44f6-bea5-dcf7a54ee35f" providerId="ADAL" clId="{3840EB45-74CA-49F5-8548-3DE287019A31}" dt="2022-12-08T10:51:51.493" v="17143" actId="790"/>
          <ac:spMkLst>
            <pc:docMk/>
            <pc:sldMk cId="2351809989" sldId="486"/>
            <ac:spMk id="7768" creationId="{592B1D76-BC7F-43A3-B732-BD90B603082E}"/>
          </ac:spMkLst>
        </pc:spChg>
        <pc:spChg chg="mod">
          <ac:chgData name="Kolakowski, Artur" userId="9c34c8cc-b1df-44f6-bea5-dcf7a54ee35f" providerId="ADAL" clId="{3840EB45-74CA-49F5-8548-3DE287019A31}" dt="2022-12-08T10:51:51.496" v="17144" actId="790"/>
          <ac:spMkLst>
            <pc:docMk/>
            <pc:sldMk cId="2351809989" sldId="486"/>
            <ac:spMk id="7769" creationId="{019CE8DF-3449-4101-B8B3-70454F4FC6C2}"/>
          </ac:spMkLst>
        </pc:spChg>
        <pc:spChg chg="mod">
          <ac:chgData name="Kolakowski, Artur" userId="9c34c8cc-b1df-44f6-bea5-dcf7a54ee35f" providerId="ADAL" clId="{3840EB45-74CA-49F5-8548-3DE287019A31}" dt="2022-12-08T10:51:51.502" v="17145" actId="790"/>
          <ac:spMkLst>
            <pc:docMk/>
            <pc:sldMk cId="2351809989" sldId="486"/>
            <ac:spMk id="7770" creationId="{E114E664-6437-4050-B3E2-83E2F7694D36}"/>
          </ac:spMkLst>
        </pc:spChg>
        <pc:spChg chg="mod">
          <ac:chgData name="Kolakowski, Artur" userId="9c34c8cc-b1df-44f6-bea5-dcf7a54ee35f" providerId="ADAL" clId="{3840EB45-74CA-49F5-8548-3DE287019A31}" dt="2022-12-08T10:51:51.506" v="17146" actId="790"/>
          <ac:spMkLst>
            <pc:docMk/>
            <pc:sldMk cId="2351809989" sldId="486"/>
            <ac:spMk id="7771" creationId="{FCF29ACF-D883-4F0E-91A1-7E92FA8FA7E5}"/>
          </ac:spMkLst>
        </pc:spChg>
        <pc:spChg chg="mod">
          <ac:chgData name="Kolakowski, Artur" userId="9c34c8cc-b1df-44f6-bea5-dcf7a54ee35f" providerId="ADAL" clId="{3840EB45-74CA-49F5-8548-3DE287019A31}" dt="2022-12-08T10:51:51.511" v="17147" actId="790"/>
          <ac:spMkLst>
            <pc:docMk/>
            <pc:sldMk cId="2351809989" sldId="486"/>
            <ac:spMk id="7772" creationId="{30036C99-7CF3-4572-8B9F-7BC112954C52}"/>
          </ac:spMkLst>
        </pc:spChg>
        <pc:spChg chg="mod">
          <ac:chgData name="Kolakowski, Artur" userId="9c34c8cc-b1df-44f6-bea5-dcf7a54ee35f" providerId="ADAL" clId="{3840EB45-74CA-49F5-8548-3DE287019A31}" dt="2022-12-08T10:51:51.516" v="17148" actId="790"/>
          <ac:spMkLst>
            <pc:docMk/>
            <pc:sldMk cId="2351809989" sldId="486"/>
            <ac:spMk id="7773" creationId="{1A6879B1-665F-4C6D-9314-1D5FA53BF824}"/>
          </ac:spMkLst>
        </pc:spChg>
        <pc:spChg chg="mod">
          <ac:chgData name="Kolakowski, Artur" userId="9c34c8cc-b1df-44f6-bea5-dcf7a54ee35f" providerId="ADAL" clId="{3840EB45-74CA-49F5-8548-3DE287019A31}" dt="2022-12-08T10:51:51.521" v="17149" actId="790"/>
          <ac:spMkLst>
            <pc:docMk/>
            <pc:sldMk cId="2351809989" sldId="486"/>
            <ac:spMk id="7774" creationId="{90B0DD53-93F8-46F6-AE97-A164FF5ED3AD}"/>
          </ac:spMkLst>
        </pc:spChg>
        <pc:spChg chg="mod">
          <ac:chgData name="Kolakowski, Artur" userId="9c34c8cc-b1df-44f6-bea5-dcf7a54ee35f" providerId="ADAL" clId="{3840EB45-74CA-49F5-8548-3DE287019A31}" dt="2022-12-08T10:51:51.526" v="17150" actId="790"/>
          <ac:spMkLst>
            <pc:docMk/>
            <pc:sldMk cId="2351809989" sldId="486"/>
            <ac:spMk id="7775" creationId="{50ECBE80-C63D-4B48-AF97-C2F324A1AED1}"/>
          </ac:spMkLst>
        </pc:spChg>
        <pc:spChg chg="mod">
          <ac:chgData name="Kolakowski, Artur" userId="9c34c8cc-b1df-44f6-bea5-dcf7a54ee35f" providerId="ADAL" clId="{3840EB45-74CA-49F5-8548-3DE287019A31}" dt="2022-12-08T10:51:51.530" v="17151" actId="790"/>
          <ac:spMkLst>
            <pc:docMk/>
            <pc:sldMk cId="2351809989" sldId="486"/>
            <ac:spMk id="7776" creationId="{6F8C27D4-B78B-46D7-B846-BAB1720E7149}"/>
          </ac:spMkLst>
        </pc:spChg>
        <pc:spChg chg="mod">
          <ac:chgData name="Kolakowski, Artur" userId="9c34c8cc-b1df-44f6-bea5-dcf7a54ee35f" providerId="ADAL" clId="{3840EB45-74CA-49F5-8548-3DE287019A31}" dt="2022-12-08T10:51:51.534" v="17152" actId="790"/>
          <ac:spMkLst>
            <pc:docMk/>
            <pc:sldMk cId="2351809989" sldId="486"/>
            <ac:spMk id="7777" creationId="{D8E9EAC8-C58B-4502-8DC0-309EA66F32FE}"/>
          </ac:spMkLst>
        </pc:spChg>
        <pc:spChg chg="mod">
          <ac:chgData name="Kolakowski, Artur" userId="9c34c8cc-b1df-44f6-bea5-dcf7a54ee35f" providerId="ADAL" clId="{3840EB45-74CA-49F5-8548-3DE287019A31}" dt="2022-12-08T10:51:51.539" v="17153" actId="790"/>
          <ac:spMkLst>
            <pc:docMk/>
            <pc:sldMk cId="2351809989" sldId="486"/>
            <ac:spMk id="7778" creationId="{E6B3D520-41A1-437D-8839-0109E08E0987}"/>
          </ac:spMkLst>
        </pc:spChg>
        <pc:spChg chg="mod">
          <ac:chgData name="Kolakowski, Artur" userId="9c34c8cc-b1df-44f6-bea5-dcf7a54ee35f" providerId="ADAL" clId="{3840EB45-74CA-49F5-8548-3DE287019A31}" dt="2022-12-08T10:51:51.544" v="17154" actId="790"/>
          <ac:spMkLst>
            <pc:docMk/>
            <pc:sldMk cId="2351809989" sldId="486"/>
            <ac:spMk id="7779" creationId="{3558A5A6-BED7-4A8B-9A7F-A2CC087C5487}"/>
          </ac:spMkLst>
        </pc:spChg>
        <pc:spChg chg="mod">
          <ac:chgData name="Kolakowski, Artur" userId="9c34c8cc-b1df-44f6-bea5-dcf7a54ee35f" providerId="ADAL" clId="{3840EB45-74CA-49F5-8548-3DE287019A31}" dt="2022-12-08T10:51:51.548" v="17155" actId="790"/>
          <ac:spMkLst>
            <pc:docMk/>
            <pc:sldMk cId="2351809989" sldId="486"/>
            <ac:spMk id="7780" creationId="{BB284704-C8C2-40D7-80C1-513B5D9F2C3F}"/>
          </ac:spMkLst>
        </pc:spChg>
        <pc:spChg chg="mod">
          <ac:chgData name="Kolakowski, Artur" userId="9c34c8cc-b1df-44f6-bea5-dcf7a54ee35f" providerId="ADAL" clId="{3840EB45-74CA-49F5-8548-3DE287019A31}" dt="2022-12-08T10:51:51.554" v="17156" actId="790"/>
          <ac:spMkLst>
            <pc:docMk/>
            <pc:sldMk cId="2351809989" sldId="486"/>
            <ac:spMk id="7781" creationId="{CB06640E-C0C0-42CC-AB6C-67D6C5F1540C}"/>
          </ac:spMkLst>
        </pc:spChg>
        <pc:spChg chg="mod">
          <ac:chgData name="Kolakowski, Artur" userId="9c34c8cc-b1df-44f6-bea5-dcf7a54ee35f" providerId="ADAL" clId="{3840EB45-74CA-49F5-8548-3DE287019A31}" dt="2022-12-08T10:51:51.559" v="17157" actId="790"/>
          <ac:spMkLst>
            <pc:docMk/>
            <pc:sldMk cId="2351809989" sldId="486"/>
            <ac:spMk id="7782" creationId="{30C643F4-F764-48BD-BDA4-92F1618B5763}"/>
          </ac:spMkLst>
        </pc:spChg>
        <pc:spChg chg="mod">
          <ac:chgData name="Kolakowski, Artur" userId="9c34c8cc-b1df-44f6-bea5-dcf7a54ee35f" providerId="ADAL" clId="{3840EB45-74CA-49F5-8548-3DE287019A31}" dt="2022-12-08T10:51:51.563" v="17158" actId="790"/>
          <ac:spMkLst>
            <pc:docMk/>
            <pc:sldMk cId="2351809989" sldId="486"/>
            <ac:spMk id="7783" creationId="{C2D7D94C-EF7F-4A7F-8CF2-3A3B280A3C97}"/>
          </ac:spMkLst>
        </pc:spChg>
        <pc:spChg chg="mod">
          <ac:chgData name="Kolakowski, Artur" userId="9c34c8cc-b1df-44f6-bea5-dcf7a54ee35f" providerId="ADAL" clId="{3840EB45-74CA-49F5-8548-3DE287019A31}" dt="2022-12-08T10:51:51.568" v="17159" actId="790"/>
          <ac:spMkLst>
            <pc:docMk/>
            <pc:sldMk cId="2351809989" sldId="486"/>
            <ac:spMk id="7784" creationId="{E9FA1A21-A9CE-4E13-8291-831DB2413B74}"/>
          </ac:spMkLst>
        </pc:spChg>
        <pc:spChg chg="mod">
          <ac:chgData name="Kolakowski, Artur" userId="9c34c8cc-b1df-44f6-bea5-dcf7a54ee35f" providerId="ADAL" clId="{3840EB45-74CA-49F5-8548-3DE287019A31}" dt="2022-12-08T10:51:51.572" v="17160" actId="790"/>
          <ac:spMkLst>
            <pc:docMk/>
            <pc:sldMk cId="2351809989" sldId="486"/>
            <ac:spMk id="7785" creationId="{43BAEA34-BDB0-47FC-BFC1-D904D1D65FB0}"/>
          </ac:spMkLst>
        </pc:spChg>
        <pc:spChg chg="mod">
          <ac:chgData name="Kolakowski, Artur" userId="9c34c8cc-b1df-44f6-bea5-dcf7a54ee35f" providerId="ADAL" clId="{3840EB45-74CA-49F5-8548-3DE287019A31}" dt="2022-12-08T10:51:51.577" v="17161" actId="790"/>
          <ac:spMkLst>
            <pc:docMk/>
            <pc:sldMk cId="2351809989" sldId="486"/>
            <ac:spMk id="7786" creationId="{08BCE330-B112-460A-9A09-C8E41E5A19BD}"/>
          </ac:spMkLst>
        </pc:spChg>
        <pc:spChg chg="mod">
          <ac:chgData name="Kolakowski, Artur" userId="9c34c8cc-b1df-44f6-bea5-dcf7a54ee35f" providerId="ADAL" clId="{3840EB45-74CA-49F5-8548-3DE287019A31}" dt="2022-12-08T10:51:51.581" v="17162" actId="790"/>
          <ac:spMkLst>
            <pc:docMk/>
            <pc:sldMk cId="2351809989" sldId="486"/>
            <ac:spMk id="7787" creationId="{21A53319-A2C6-49A2-858B-993FCA1FDD97}"/>
          </ac:spMkLst>
        </pc:spChg>
        <pc:spChg chg="mod">
          <ac:chgData name="Kolakowski, Artur" userId="9c34c8cc-b1df-44f6-bea5-dcf7a54ee35f" providerId="ADAL" clId="{3840EB45-74CA-49F5-8548-3DE287019A31}" dt="2022-12-08T10:51:51.586" v="17163" actId="790"/>
          <ac:spMkLst>
            <pc:docMk/>
            <pc:sldMk cId="2351809989" sldId="486"/>
            <ac:spMk id="7788" creationId="{5314C2A6-2EB8-4F6B-9EC5-B9016239FD0E}"/>
          </ac:spMkLst>
        </pc:spChg>
        <pc:spChg chg="mod">
          <ac:chgData name="Kolakowski, Artur" userId="9c34c8cc-b1df-44f6-bea5-dcf7a54ee35f" providerId="ADAL" clId="{3840EB45-74CA-49F5-8548-3DE287019A31}" dt="2022-12-08T10:51:51.592" v="17164" actId="790"/>
          <ac:spMkLst>
            <pc:docMk/>
            <pc:sldMk cId="2351809989" sldId="486"/>
            <ac:spMk id="7789" creationId="{3FEF3402-DA19-47D5-88B5-B86A2B13ABCA}"/>
          </ac:spMkLst>
        </pc:spChg>
        <pc:spChg chg="mod">
          <ac:chgData name="Kolakowski, Artur" userId="9c34c8cc-b1df-44f6-bea5-dcf7a54ee35f" providerId="ADAL" clId="{3840EB45-74CA-49F5-8548-3DE287019A31}" dt="2022-12-08T10:51:51.596" v="17165" actId="790"/>
          <ac:spMkLst>
            <pc:docMk/>
            <pc:sldMk cId="2351809989" sldId="486"/>
            <ac:spMk id="7790" creationId="{D941ABF4-F086-4972-9A08-E54CC3838B0E}"/>
          </ac:spMkLst>
        </pc:spChg>
        <pc:spChg chg="mod">
          <ac:chgData name="Kolakowski, Artur" userId="9c34c8cc-b1df-44f6-bea5-dcf7a54ee35f" providerId="ADAL" clId="{3840EB45-74CA-49F5-8548-3DE287019A31}" dt="2022-12-08T10:51:51.600" v="17166" actId="790"/>
          <ac:spMkLst>
            <pc:docMk/>
            <pc:sldMk cId="2351809989" sldId="486"/>
            <ac:spMk id="7791" creationId="{70F15BB1-5421-41D5-9AB5-10AB0841216E}"/>
          </ac:spMkLst>
        </pc:spChg>
        <pc:spChg chg="mod">
          <ac:chgData name="Kolakowski, Artur" userId="9c34c8cc-b1df-44f6-bea5-dcf7a54ee35f" providerId="ADAL" clId="{3840EB45-74CA-49F5-8548-3DE287019A31}" dt="2022-12-08T10:51:51.604" v="17167" actId="790"/>
          <ac:spMkLst>
            <pc:docMk/>
            <pc:sldMk cId="2351809989" sldId="486"/>
            <ac:spMk id="7792" creationId="{14CF9208-1C24-412E-B99F-A5F6EF56C54E}"/>
          </ac:spMkLst>
        </pc:spChg>
        <pc:spChg chg="mod">
          <ac:chgData name="Kolakowski, Artur" userId="9c34c8cc-b1df-44f6-bea5-dcf7a54ee35f" providerId="ADAL" clId="{3840EB45-74CA-49F5-8548-3DE287019A31}" dt="2022-12-08T10:51:51.609" v="17168" actId="790"/>
          <ac:spMkLst>
            <pc:docMk/>
            <pc:sldMk cId="2351809989" sldId="486"/>
            <ac:spMk id="7793" creationId="{F1693719-A627-481F-9BC0-A0BC8E2F2451}"/>
          </ac:spMkLst>
        </pc:spChg>
        <pc:spChg chg="mod">
          <ac:chgData name="Kolakowski, Artur" userId="9c34c8cc-b1df-44f6-bea5-dcf7a54ee35f" providerId="ADAL" clId="{3840EB45-74CA-49F5-8548-3DE287019A31}" dt="2022-12-08T10:51:51.614" v="17169" actId="790"/>
          <ac:spMkLst>
            <pc:docMk/>
            <pc:sldMk cId="2351809989" sldId="486"/>
            <ac:spMk id="7794" creationId="{2F462CD8-1D9A-44CE-BC09-8CB3C4CF5EFC}"/>
          </ac:spMkLst>
        </pc:spChg>
        <pc:spChg chg="mod">
          <ac:chgData name="Kolakowski, Artur" userId="9c34c8cc-b1df-44f6-bea5-dcf7a54ee35f" providerId="ADAL" clId="{3840EB45-74CA-49F5-8548-3DE287019A31}" dt="2022-12-08T10:51:51.619" v="17170" actId="790"/>
          <ac:spMkLst>
            <pc:docMk/>
            <pc:sldMk cId="2351809989" sldId="486"/>
            <ac:spMk id="7795" creationId="{FA7091A8-9DE4-4155-8017-D57DF57AF3A5}"/>
          </ac:spMkLst>
        </pc:spChg>
        <pc:spChg chg="mod">
          <ac:chgData name="Kolakowski, Artur" userId="9c34c8cc-b1df-44f6-bea5-dcf7a54ee35f" providerId="ADAL" clId="{3840EB45-74CA-49F5-8548-3DE287019A31}" dt="2022-12-08T10:51:51.623" v="17171" actId="790"/>
          <ac:spMkLst>
            <pc:docMk/>
            <pc:sldMk cId="2351809989" sldId="486"/>
            <ac:spMk id="7796" creationId="{DF77816C-D7BD-42B7-8532-7500F48C2575}"/>
          </ac:spMkLst>
        </pc:spChg>
        <pc:spChg chg="mod">
          <ac:chgData name="Kolakowski, Artur" userId="9c34c8cc-b1df-44f6-bea5-dcf7a54ee35f" providerId="ADAL" clId="{3840EB45-74CA-49F5-8548-3DE287019A31}" dt="2022-12-08T10:51:51.628" v="17172" actId="790"/>
          <ac:spMkLst>
            <pc:docMk/>
            <pc:sldMk cId="2351809989" sldId="486"/>
            <ac:spMk id="7797" creationId="{D31BDB07-BF13-4EBC-AA6F-9097101B3396}"/>
          </ac:spMkLst>
        </pc:spChg>
        <pc:spChg chg="mod">
          <ac:chgData name="Kolakowski, Artur" userId="9c34c8cc-b1df-44f6-bea5-dcf7a54ee35f" providerId="ADAL" clId="{3840EB45-74CA-49F5-8548-3DE287019A31}" dt="2022-12-08T10:51:51.633" v="17173" actId="790"/>
          <ac:spMkLst>
            <pc:docMk/>
            <pc:sldMk cId="2351809989" sldId="486"/>
            <ac:spMk id="7798" creationId="{071E49F9-7E65-4EB2-AEE2-4A53720DB830}"/>
          </ac:spMkLst>
        </pc:spChg>
        <pc:spChg chg="mod">
          <ac:chgData name="Kolakowski, Artur" userId="9c34c8cc-b1df-44f6-bea5-dcf7a54ee35f" providerId="ADAL" clId="{3840EB45-74CA-49F5-8548-3DE287019A31}" dt="2022-12-08T10:51:51.638" v="17174" actId="790"/>
          <ac:spMkLst>
            <pc:docMk/>
            <pc:sldMk cId="2351809989" sldId="486"/>
            <ac:spMk id="7799" creationId="{62D1EC4E-2CCE-4C6D-8699-0631A35EC371}"/>
          </ac:spMkLst>
        </pc:spChg>
        <pc:spChg chg="mod">
          <ac:chgData name="Kolakowski, Artur" userId="9c34c8cc-b1df-44f6-bea5-dcf7a54ee35f" providerId="ADAL" clId="{3840EB45-74CA-49F5-8548-3DE287019A31}" dt="2022-12-08T10:51:51.643" v="17175" actId="790"/>
          <ac:spMkLst>
            <pc:docMk/>
            <pc:sldMk cId="2351809989" sldId="486"/>
            <ac:spMk id="7800" creationId="{C93198E8-54A8-4343-AA3A-CC78C2109CA6}"/>
          </ac:spMkLst>
        </pc:spChg>
        <pc:spChg chg="mod">
          <ac:chgData name="Kolakowski, Artur" userId="9c34c8cc-b1df-44f6-bea5-dcf7a54ee35f" providerId="ADAL" clId="{3840EB45-74CA-49F5-8548-3DE287019A31}" dt="2022-12-08T10:51:51.647" v="17176" actId="790"/>
          <ac:spMkLst>
            <pc:docMk/>
            <pc:sldMk cId="2351809989" sldId="486"/>
            <ac:spMk id="7801" creationId="{18713A6A-D822-4359-B309-551D0AB523EA}"/>
          </ac:spMkLst>
        </pc:spChg>
        <pc:spChg chg="mod">
          <ac:chgData name="Kolakowski, Artur" userId="9c34c8cc-b1df-44f6-bea5-dcf7a54ee35f" providerId="ADAL" clId="{3840EB45-74CA-49F5-8548-3DE287019A31}" dt="2022-12-08T10:51:51.651" v="17177" actId="790"/>
          <ac:spMkLst>
            <pc:docMk/>
            <pc:sldMk cId="2351809989" sldId="486"/>
            <ac:spMk id="7802" creationId="{EAF5DCE2-6392-4695-9CC2-F5B7A61B60E7}"/>
          </ac:spMkLst>
        </pc:spChg>
        <pc:spChg chg="mod">
          <ac:chgData name="Kolakowski, Artur" userId="9c34c8cc-b1df-44f6-bea5-dcf7a54ee35f" providerId="ADAL" clId="{3840EB45-74CA-49F5-8548-3DE287019A31}" dt="2022-12-08T10:51:51.655" v="17178" actId="790"/>
          <ac:spMkLst>
            <pc:docMk/>
            <pc:sldMk cId="2351809989" sldId="486"/>
            <ac:spMk id="7803" creationId="{1A35009C-11F4-4812-A529-F6EA286DD587}"/>
          </ac:spMkLst>
        </pc:spChg>
        <pc:spChg chg="mod">
          <ac:chgData name="Kolakowski, Artur" userId="9c34c8cc-b1df-44f6-bea5-dcf7a54ee35f" providerId="ADAL" clId="{3840EB45-74CA-49F5-8548-3DE287019A31}" dt="2022-12-08T10:51:51.660" v="17179" actId="790"/>
          <ac:spMkLst>
            <pc:docMk/>
            <pc:sldMk cId="2351809989" sldId="486"/>
            <ac:spMk id="7804" creationId="{AC46426A-38EA-4ACB-8BEC-2E4A5A1CBB01}"/>
          </ac:spMkLst>
        </pc:spChg>
        <pc:spChg chg="mod">
          <ac:chgData name="Kolakowski, Artur" userId="9c34c8cc-b1df-44f6-bea5-dcf7a54ee35f" providerId="ADAL" clId="{3840EB45-74CA-49F5-8548-3DE287019A31}" dt="2022-12-08T10:51:51.664" v="17180" actId="790"/>
          <ac:spMkLst>
            <pc:docMk/>
            <pc:sldMk cId="2351809989" sldId="486"/>
            <ac:spMk id="7805" creationId="{208568A1-1EE4-483B-AEEA-DCCEAA16B3FF}"/>
          </ac:spMkLst>
        </pc:spChg>
        <pc:spChg chg="mod">
          <ac:chgData name="Kolakowski, Artur" userId="9c34c8cc-b1df-44f6-bea5-dcf7a54ee35f" providerId="ADAL" clId="{3840EB45-74CA-49F5-8548-3DE287019A31}" dt="2022-12-08T10:51:51.669" v="17181" actId="790"/>
          <ac:spMkLst>
            <pc:docMk/>
            <pc:sldMk cId="2351809989" sldId="486"/>
            <ac:spMk id="7806" creationId="{19EFEC17-853C-457F-BCA0-0F6513C65695}"/>
          </ac:spMkLst>
        </pc:spChg>
        <pc:spChg chg="mod">
          <ac:chgData name="Kolakowski, Artur" userId="9c34c8cc-b1df-44f6-bea5-dcf7a54ee35f" providerId="ADAL" clId="{3840EB45-74CA-49F5-8548-3DE287019A31}" dt="2022-12-08T10:51:51.674" v="17182" actId="790"/>
          <ac:spMkLst>
            <pc:docMk/>
            <pc:sldMk cId="2351809989" sldId="486"/>
            <ac:spMk id="7807" creationId="{E4D7784F-755C-40A8-943F-B209EC1A7E19}"/>
          </ac:spMkLst>
        </pc:spChg>
        <pc:spChg chg="mod">
          <ac:chgData name="Kolakowski, Artur" userId="9c34c8cc-b1df-44f6-bea5-dcf7a54ee35f" providerId="ADAL" clId="{3840EB45-74CA-49F5-8548-3DE287019A31}" dt="2022-12-08T10:51:51.679" v="17183" actId="790"/>
          <ac:spMkLst>
            <pc:docMk/>
            <pc:sldMk cId="2351809989" sldId="486"/>
            <ac:spMk id="7808" creationId="{9C2C7BFF-2C92-4480-B5EA-15B90B305C77}"/>
          </ac:spMkLst>
        </pc:spChg>
        <pc:spChg chg="mod">
          <ac:chgData name="Kolakowski, Artur" userId="9c34c8cc-b1df-44f6-bea5-dcf7a54ee35f" providerId="ADAL" clId="{3840EB45-74CA-49F5-8548-3DE287019A31}" dt="2022-12-08T10:51:51.683" v="17184" actId="790"/>
          <ac:spMkLst>
            <pc:docMk/>
            <pc:sldMk cId="2351809989" sldId="486"/>
            <ac:spMk id="7809" creationId="{16ACCDF5-4EDA-475E-BBC7-A36DB747D172}"/>
          </ac:spMkLst>
        </pc:spChg>
        <pc:spChg chg="mod">
          <ac:chgData name="Kolakowski, Artur" userId="9c34c8cc-b1df-44f6-bea5-dcf7a54ee35f" providerId="ADAL" clId="{3840EB45-74CA-49F5-8548-3DE287019A31}" dt="2022-12-08T10:51:51.688" v="17185" actId="790"/>
          <ac:spMkLst>
            <pc:docMk/>
            <pc:sldMk cId="2351809989" sldId="486"/>
            <ac:spMk id="7810" creationId="{6A4DB67C-51A7-43A9-84CF-A749CB8CEAC5}"/>
          </ac:spMkLst>
        </pc:spChg>
        <pc:spChg chg="mod">
          <ac:chgData name="Kolakowski, Artur" userId="9c34c8cc-b1df-44f6-bea5-dcf7a54ee35f" providerId="ADAL" clId="{3840EB45-74CA-49F5-8548-3DE287019A31}" dt="2022-12-08T10:51:51.692" v="17186" actId="790"/>
          <ac:spMkLst>
            <pc:docMk/>
            <pc:sldMk cId="2351809989" sldId="486"/>
            <ac:spMk id="7811" creationId="{542F41E0-63B9-4740-A8D5-64EAF1A73D88}"/>
          </ac:spMkLst>
        </pc:spChg>
        <pc:spChg chg="mod">
          <ac:chgData name="Kolakowski, Artur" userId="9c34c8cc-b1df-44f6-bea5-dcf7a54ee35f" providerId="ADAL" clId="{3840EB45-74CA-49F5-8548-3DE287019A31}" dt="2022-12-08T10:51:51.696" v="17187" actId="790"/>
          <ac:spMkLst>
            <pc:docMk/>
            <pc:sldMk cId="2351809989" sldId="486"/>
            <ac:spMk id="7812" creationId="{3931560C-EA9A-4929-B4AB-7D716AF01349}"/>
          </ac:spMkLst>
        </pc:spChg>
        <pc:spChg chg="mod">
          <ac:chgData name="Kolakowski, Artur" userId="9c34c8cc-b1df-44f6-bea5-dcf7a54ee35f" providerId="ADAL" clId="{3840EB45-74CA-49F5-8548-3DE287019A31}" dt="2022-12-08T10:51:51.701" v="17188" actId="790"/>
          <ac:spMkLst>
            <pc:docMk/>
            <pc:sldMk cId="2351809989" sldId="486"/>
            <ac:spMk id="7813" creationId="{028FC76D-34A5-4FF0-86C6-932596F81351}"/>
          </ac:spMkLst>
        </pc:spChg>
        <pc:spChg chg="mod">
          <ac:chgData name="Kolakowski, Artur" userId="9c34c8cc-b1df-44f6-bea5-dcf7a54ee35f" providerId="ADAL" clId="{3840EB45-74CA-49F5-8548-3DE287019A31}" dt="2022-12-08T10:51:51.706" v="17189" actId="790"/>
          <ac:spMkLst>
            <pc:docMk/>
            <pc:sldMk cId="2351809989" sldId="486"/>
            <ac:spMk id="7814" creationId="{83D105A7-FAE0-4562-8782-29F0F5701067}"/>
          </ac:spMkLst>
        </pc:spChg>
        <pc:spChg chg="mod">
          <ac:chgData name="Kolakowski, Artur" userId="9c34c8cc-b1df-44f6-bea5-dcf7a54ee35f" providerId="ADAL" clId="{3840EB45-74CA-49F5-8548-3DE287019A31}" dt="2022-12-08T10:51:51.711" v="17190" actId="790"/>
          <ac:spMkLst>
            <pc:docMk/>
            <pc:sldMk cId="2351809989" sldId="486"/>
            <ac:spMk id="7815" creationId="{3441EF50-FB09-46F3-AE59-EAAA5276F748}"/>
          </ac:spMkLst>
        </pc:spChg>
        <pc:spChg chg="mod">
          <ac:chgData name="Kolakowski, Artur" userId="9c34c8cc-b1df-44f6-bea5-dcf7a54ee35f" providerId="ADAL" clId="{3840EB45-74CA-49F5-8548-3DE287019A31}" dt="2022-12-08T10:51:51.715" v="17191" actId="790"/>
          <ac:spMkLst>
            <pc:docMk/>
            <pc:sldMk cId="2351809989" sldId="486"/>
            <ac:spMk id="7816" creationId="{A9E0E796-643D-498C-A0A3-EB287BE27402}"/>
          </ac:spMkLst>
        </pc:spChg>
        <pc:spChg chg="mod">
          <ac:chgData name="Kolakowski, Artur" userId="9c34c8cc-b1df-44f6-bea5-dcf7a54ee35f" providerId="ADAL" clId="{3840EB45-74CA-49F5-8548-3DE287019A31}" dt="2022-12-08T10:51:51.720" v="17192" actId="790"/>
          <ac:spMkLst>
            <pc:docMk/>
            <pc:sldMk cId="2351809989" sldId="486"/>
            <ac:spMk id="7817" creationId="{A903BE5C-A045-4BDD-9C0A-AA0E03C71480}"/>
          </ac:spMkLst>
        </pc:spChg>
        <pc:spChg chg="mod">
          <ac:chgData name="Kolakowski, Artur" userId="9c34c8cc-b1df-44f6-bea5-dcf7a54ee35f" providerId="ADAL" clId="{3840EB45-74CA-49F5-8548-3DE287019A31}" dt="2022-12-08T10:51:51.725" v="17193" actId="790"/>
          <ac:spMkLst>
            <pc:docMk/>
            <pc:sldMk cId="2351809989" sldId="486"/>
            <ac:spMk id="7818" creationId="{418F0590-698B-4A49-BD1D-6932ABF70318}"/>
          </ac:spMkLst>
        </pc:spChg>
        <pc:spChg chg="mod">
          <ac:chgData name="Kolakowski, Artur" userId="9c34c8cc-b1df-44f6-bea5-dcf7a54ee35f" providerId="ADAL" clId="{3840EB45-74CA-49F5-8548-3DE287019A31}" dt="2022-12-08T10:51:51.730" v="17194" actId="790"/>
          <ac:spMkLst>
            <pc:docMk/>
            <pc:sldMk cId="2351809989" sldId="486"/>
            <ac:spMk id="7819" creationId="{48F9A9C3-2597-4C8A-92D5-B9973CC73BD6}"/>
          </ac:spMkLst>
        </pc:spChg>
        <pc:spChg chg="mod">
          <ac:chgData name="Kolakowski, Artur" userId="9c34c8cc-b1df-44f6-bea5-dcf7a54ee35f" providerId="ADAL" clId="{3840EB45-74CA-49F5-8548-3DE287019A31}" dt="2022-12-08T10:51:51.735" v="17195" actId="790"/>
          <ac:spMkLst>
            <pc:docMk/>
            <pc:sldMk cId="2351809989" sldId="486"/>
            <ac:spMk id="7820" creationId="{061B4E01-92CF-439D-A23E-86EE43A9838E}"/>
          </ac:spMkLst>
        </pc:spChg>
        <pc:spChg chg="mod">
          <ac:chgData name="Kolakowski, Artur" userId="9c34c8cc-b1df-44f6-bea5-dcf7a54ee35f" providerId="ADAL" clId="{3840EB45-74CA-49F5-8548-3DE287019A31}" dt="2022-12-08T10:51:51.740" v="17196" actId="790"/>
          <ac:spMkLst>
            <pc:docMk/>
            <pc:sldMk cId="2351809989" sldId="486"/>
            <ac:spMk id="7821" creationId="{179E91E2-00C9-4542-9E8F-2BB32FBF6726}"/>
          </ac:spMkLst>
        </pc:spChg>
        <pc:spChg chg="mod">
          <ac:chgData name="Kolakowski, Artur" userId="9c34c8cc-b1df-44f6-bea5-dcf7a54ee35f" providerId="ADAL" clId="{3840EB45-74CA-49F5-8548-3DE287019A31}" dt="2022-12-08T10:51:51.745" v="17197" actId="790"/>
          <ac:spMkLst>
            <pc:docMk/>
            <pc:sldMk cId="2351809989" sldId="486"/>
            <ac:spMk id="7822" creationId="{57CB7B0A-A299-41FE-8C2F-99BB4EA7F7DC}"/>
          </ac:spMkLst>
        </pc:spChg>
        <pc:spChg chg="mod">
          <ac:chgData name="Kolakowski, Artur" userId="9c34c8cc-b1df-44f6-bea5-dcf7a54ee35f" providerId="ADAL" clId="{3840EB45-74CA-49F5-8548-3DE287019A31}" dt="2022-12-08T10:51:51.749" v="17198" actId="790"/>
          <ac:spMkLst>
            <pc:docMk/>
            <pc:sldMk cId="2351809989" sldId="486"/>
            <ac:spMk id="7823" creationId="{65ECE12A-08DD-40B7-A747-B8B5E1B03524}"/>
          </ac:spMkLst>
        </pc:spChg>
        <pc:spChg chg="mod">
          <ac:chgData name="Kolakowski, Artur" userId="9c34c8cc-b1df-44f6-bea5-dcf7a54ee35f" providerId="ADAL" clId="{3840EB45-74CA-49F5-8548-3DE287019A31}" dt="2022-12-08T10:51:51.755" v="17199" actId="790"/>
          <ac:spMkLst>
            <pc:docMk/>
            <pc:sldMk cId="2351809989" sldId="486"/>
            <ac:spMk id="7824" creationId="{4E667C39-B821-4832-9117-EFC42876AA37}"/>
          </ac:spMkLst>
        </pc:spChg>
        <pc:spChg chg="mod">
          <ac:chgData name="Kolakowski, Artur" userId="9c34c8cc-b1df-44f6-bea5-dcf7a54ee35f" providerId="ADAL" clId="{3840EB45-74CA-49F5-8548-3DE287019A31}" dt="2022-12-08T10:51:51.760" v="17200" actId="790"/>
          <ac:spMkLst>
            <pc:docMk/>
            <pc:sldMk cId="2351809989" sldId="486"/>
            <ac:spMk id="7825" creationId="{79199E6F-5533-453B-A2D7-C60ECA66455B}"/>
          </ac:spMkLst>
        </pc:spChg>
        <pc:spChg chg="mod">
          <ac:chgData name="Kolakowski, Artur" userId="9c34c8cc-b1df-44f6-bea5-dcf7a54ee35f" providerId="ADAL" clId="{3840EB45-74CA-49F5-8548-3DE287019A31}" dt="2022-12-08T10:51:51.764" v="17201" actId="790"/>
          <ac:spMkLst>
            <pc:docMk/>
            <pc:sldMk cId="2351809989" sldId="486"/>
            <ac:spMk id="7826" creationId="{1B2A5D95-E4A4-4846-AA4B-2D79766DD1FF}"/>
          </ac:spMkLst>
        </pc:spChg>
        <pc:spChg chg="mod">
          <ac:chgData name="Kolakowski, Artur" userId="9c34c8cc-b1df-44f6-bea5-dcf7a54ee35f" providerId="ADAL" clId="{3840EB45-74CA-49F5-8548-3DE287019A31}" dt="2022-12-08T10:51:51.769" v="17202" actId="790"/>
          <ac:spMkLst>
            <pc:docMk/>
            <pc:sldMk cId="2351809989" sldId="486"/>
            <ac:spMk id="7827" creationId="{19C49E98-EDF7-417B-BC0B-E726BBC11AA2}"/>
          </ac:spMkLst>
        </pc:spChg>
        <pc:spChg chg="mod">
          <ac:chgData name="Kolakowski, Artur" userId="9c34c8cc-b1df-44f6-bea5-dcf7a54ee35f" providerId="ADAL" clId="{3840EB45-74CA-49F5-8548-3DE287019A31}" dt="2022-12-08T10:51:51.774" v="17203" actId="790"/>
          <ac:spMkLst>
            <pc:docMk/>
            <pc:sldMk cId="2351809989" sldId="486"/>
            <ac:spMk id="7828" creationId="{8526F1C7-E528-4B9F-A915-671175CF5618}"/>
          </ac:spMkLst>
        </pc:spChg>
        <pc:spChg chg="mod">
          <ac:chgData name="Kolakowski, Artur" userId="9c34c8cc-b1df-44f6-bea5-dcf7a54ee35f" providerId="ADAL" clId="{3840EB45-74CA-49F5-8548-3DE287019A31}" dt="2022-12-08T10:51:51.778" v="17204" actId="790"/>
          <ac:spMkLst>
            <pc:docMk/>
            <pc:sldMk cId="2351809989" sldId="486"/>
            <ac:spMk id="7829" creationId="{6EFB651D-CF89-4032-92F8-8CAA324C904E}"/>
          </ac:spMkLst>
        </pc:spChg>
        <pc:spChg chg="mod">
          <ac:chgData name="Kolakowski, Artur" userId="9c34c8cc-b1df-44f6-bea5-dcf7a54ee35f" providerId="ADAL" clId="{3840EB45-74CA-49F5-8548-3DE287019A31}" dt="2022-12-08T10:51:51.783" v="17205" actId="790"/>
          <ac:spMkLst>
            <pc:docMk/>
            <pc:sldMk cId="2351809989" sldId="486"/>
            <ac:spMk id="7830" creationId="{E827F2E6-7DFA-4D8E-9404-45F51ED262C6}"/>
          </ac:spMkLst>
        </pc:spChg>
        <pc:spChg chg="mod">
          <ac:chgData name="Kolakowski, Artur" userId="9c34c8cc-b1df-44f6-bea5-dcf7a54ee35f" providerId="ADAL" clId="{3840EB45-74CA-49F5-8548-3DE287019A31}" dt="2022-12-08T10:51:51.788" v="17206" actId="790"/>
          <ac:spMkLst>
            <pc:docMk/>
            <pc:sldMk cId="2351809989" sldId="486"/>
            <ac:spMk id="7831" creationId="{9A8CB768-34AB-48E7-B20C-804DC109A5D0}"/>
          </ac:spMkLst>
        </pc:spChg>
        <pc:spChg chg="mod">
          <ac:chgData name="Kolakowski, Artur" userId="9c34c8cc-b1df-44f6-bea5-dcf7a54ee35f" providerId="ADAL" clId="{3840EB45-74CA-49F5-8548-3DE287019A31}" dt="2022-12-08T10:51:51.793" v="17207" actId="790"/>
          <ac:spMkLst>
            <pc:docMk/>
            <pc:sldMk cId="2351809989" sldId="486"/>
            <ac:spMk id="7832" creationId="{38DB7651-BE8A-4582-9ACC-48702162EDD9}"/>
          </ac:spMkLst>
        </pc:spChg>
        <pc:spChg chg="mod">
          <ac:chgData name="Kolakowski, Artur" userId="9c34c8cc-b1df-44f6-bea5-dcf7a54ee35f" providerId="ADAL" clId="{3840EB45-74CA-49F5-8548-3DE287019A31}" dt="2022-12-08T10:51:51.797" v="17208" actId="790"/>
          <ac:spMkLst>
            <pc:docMk/>
            <pc:sldMk cId="2351809989" sldId="486"/>
            <ac:spMk id="7833" creationId="{AF323A56-7F22-4A1E-B249-3C32D46D5A3C}"/>
          </ac:spMkLst>
        </pc:spChg>
        <pc:spChg chg="mod">
          <ac:chgData name="Kolakowski, Artur" userId="9c34c8cc-b1df-44f6-bea5-dcf7a54ee35f" providerId="ADAL" clId="{3840EB45-74CA-49F5-8548-3DE287019A31}" dt="2022-12-08T10:51:51.802" v="17209" actId="790"/>
          <ac:spMkLst>
            <pc:docMk/>
            <pc:sldMk cId="2351809989" sldId="486"/>
            <ac:spMk id="7834" creationId="{E53D416D-6268-49F3-848B-B74C1B4B098E}"/>
          </ac:spMkLst>
        </pc:spChg>
        <pc:spChg chg="mod">
          <ac:chgData name="Kolakowski, Artur" userId="9c34c8cc-b1df-44f6-bea5-dcf7a54ee35f" providerId="ADAL" clId="{3840EB45-74CA-49F5-8548-3DE287019A31}" dt="2022-12-08T10:51:51.807" v="17210" actId="790"/>
          <ac:spMkLst>
            <pc:docMk/>
            <pc:sldMk cId="2351809989" sldId="486"/>
            <ac:spMk id="7835" creationId="{B267A7CA-83C8-40B5-9284-1F71BD2A4E70}"/>
          </ac:spMkLst>
        </pc:spChg>
        <pc:spChg chg="mod">
          <ac:chgData name="Kolakowski, Artur" userId="9c34c8cc-b1df-44f6-bea5-dcf7a54ee35f" providerId="ADAL" clId="{3840EB45-74CA-49F5-8548-3DE287019A31}" dt="2022-12-08T10:51:51.811" v="17211" actId="790"/>
          <ac:spMkLst>
            <pc:docMk/>
            <pc:sldMk cId="2351809989" sldId="486"/>
            <ac:spMk id="7836" creationId="{A2846AF5-ABAD-4459-A2FD-F2274ABA1A3E}"/>
          </ac:spMkLst>
        </pc:spChg>
        <pc:spChg chg="mod">
          <ac:chgData name="Kolakowski, Artur" userId="9c34c8cc-b1df-44f6-bea5-dcf7a54ee35f" providerId="ADAL" clId="{3840EB45-74CA-49F5-8548-3DE287019A31}" dt="2022-12-08T10:51:51.816" v="17212" actId="790"/>
          <ac:spMkLst>
            <pc:docMk/>
            <pc:sldMk cId="2351809989" sldId="486"/>
            <ac:spMk id="7837" creationId="{888199E4-B7CC-4FDA-A25B-897A3855050B}"/>
          </ac:spMkLst>
        </pc:spChg>
        <pc:spChg chg="mod">
          <ac:chgData name="Kolakowski, Artur" userId="9c34c8cc-b1df-44f6-bea5-dcf7a54ee35f" providerId="ADAL" clId="{3840EB45-74CA-49F5-8548-3DE287019A31}" dt="2022-12-08T10:51:51.822" v="17213" actId="790"/>
          <ac:spMkLst>
            <pc:docMk/>
            <pc:sldMk cId="2351809989" sldId="486"/>
            <ac:spMk id="7838" creationId="{B8E3D7E9-C0A8-4C50-867E-E975F937423A}"/>
          </ac:spMkLst>
        </pc:spChg>
        <pc:spChg chg="mod">
          <ac:chgData name="Kolakowski, Artur" userId="9c34c8cc-b1df-44f6-bea5-dcf7a54ee35f" providerId="ADAL" clId="{3840EB45-74CA-49F5-8548-3DE287019A31}" dt="2022-12-08T10:51:51.826" v="17214" actId="790"/>
          <ac:spMkLst>
            <pc:docMk/>
            <pc:sldMk cId="2351809989" sldId="486"/>
            <ac:spMk id="7839" creationId="{6DF63B12-1331-4791-B942-328FA89588F6}"/>
          </ac:spMkLst>
        </pc:spChg>
        <pc:spChg chg="mod">
          <ac:chgData name="Kolakowski, Artur" userId="9c34c8cc-b1df-44f6-bea5-dcf7a54ee35f" providerId="ADAL" clId="{3840EB45-74CA-49F5-8548-3DE287019A31}" dt="2022-12-08T10:51:51.831" v="17215" actId="790"/>
          <ac:spMkLst>
            <pc:docMk/>
            <pc:sldMk cId="2351809989" sldId="486"/>
            <ac:spMk id="7840" creationId="{F2DD32E6-555E-469F-BA3B-1EDD9CCCB16D}"/>
          </ac:spMkLst>
        </pc:spChg>
        <pc:spChg chg="mod">
          <ac:chgData name="Kolakowski, Artur" userId="9c34c8cc-b1df-44f6-bea5-dcf7a54ee35f" providerId="ADAL" clId="{3840EB45-74CA-49F5-8548-3DE287019A31}" dt="2022-12-08T10:51:51.835" v="17216" actId="790"/>
          <ac:spMkLst>
            <pc:docMk/>
            <pc:sldMk cId="2351809989" sldId="486"/>
            <ac:spMk id="7841" creationId="{815F4262-2A43-40D1-974B-3146C11B8A94}"/>
          </ac:spMkLst>
        </pc:spChg>
        <pc:spChg chg="mod">
          <ac:chgData name="Kolakowski, Artur" userId="9c34c8cc-b1df-44f6-bea5-dcf7a54ee35f" providerId="ADAL" clId="{3840EB45-74CA-49F5-8548-3DE287019A31}" dt="2022-12-08T10:51:51.841" v="17217" actId="790"/>
          <ac:spMkLst>
            <pc:docMk/>
            <pc:sldMk cId="2351809989" sldId="486"/>
            <ac:spMk id="7842" creationId="{E78130AE-5184-4335-8B37-FBC4078BDA51}"/>
          </ac:spMkLst>
        </pc:spChg>
        <pc:spChg chg="mod">
          <ac:chgData name="Kolakowski, Artur" userId="9c34c8cc-b1df-44f6-bea5-dcf7a54ee35f" providerId="ADAL" clId="{3840EB45-74CA-49F5-8548-3DE287019A31}" dt="2022-12-08T10:51:51.845" v="17218" actId="790"/>
          <ac:spMkLst>
            <pc:docMk/>
            <pc:sldMk cId="2351809989" sldId="486"/>
            <ac:spMk id="7843" creationId="{178B9343-B9E5-4000-9D7B-3D90B01B54B9}"/>
          </ac:spMkLst>
        </pc:spChg>
        <pc:spChg chg="mod">
          <ac:chgData name="Kolakowski, Artur" userId="9c34c8cc-b1df-44f6-bea5-dcf7a54ee35f" providerId="ADAL" clId="{3840EB45-74CA-49F5-8548-3DE287019A31}" dt="2022-12-08T10:51:51.850" v="17219" actId="790"/>
          <ac:spMkLst>
            <pc:docMk/>
            <pc:sldMk cId="2351809989" sldId="486"/>
            <ac:spMk id="7844" creationId="{9F78FED7-D41C-4B93-A7DF-80CDC7D62794}"/>
          </ac:spMkLst>
        </pc:spChg>
        <pc:spChg chg="mod">
          <ac:chgData name="Kolakowski, Artur" userId="9c34c8cc-b1df-44f6-bea5-dcf7a54ee35f" providerId="ADAL" clId="{3840EB45-74CA-49F5-8548-3DE287019A31}" dt="2022-12-08T10:51:51.854" v="17220" actId="790"/>
          <ac:spMkLst>
            <pc:docMk/>
            <pc:sldMk cId="2351809989" sldId="486"/>
            <ac:spMk id="7845" creationId="{77397591-1476-4E26-86E3-B5BCA8AEEAA9}"/>
          </ac:spMkLst>
        </pc:spChg>
        <pc:spChg chg="mod">
          <ac:chgData name="Kolakowski, Artur" userId="9c34c8cc-b1df-44f6-bea5-dcf7a54ee35f" providerId="ADAL" clId="{3840EB45-74CA-49F5-8548-3DE287019A31}" dt="2022-12-08T10:51:51.859" v="17221" actId="790"/>
          <ac:spMkLst>
            <pc:docMk/>
            <pc:sldMk cId="2351809989" sldId="486"/>
            <ac:spMk id="7846" creationId="{4AA6822C-38FB-41FA-BF7D-ADCB1A417949}"/>
          </ac:spMkLst>
        </pc:spChg>
        <pc:spChg chg="mod">
          <ac:chgData name="Kolakowski, Artur" userId="9c34c8cc-b1df-44f6-bea5-dcf7a54ee35f" providerId="ADAL" clId="{3840EB45-74CA-49F5-8548-3DE287019A31}" dt="2022-12-08T10:51:51.864" v="17222" actId="790"/>
          <ac:spMkLst>
            <pc:docMk/>
            <pc:sldMk cId="2351809989" sldId="486"/>
            <ac:spMk id="7847" creationId="{B1B06467-3CA0-4BF7-9F00-97E7A2918F92}"/>
          </ac:spMkLst>
        </pc:spChg>
        <pc:spChg chg="mod">
          <ac:chgData name="Kolakowski, Artur" userId="9c34c8cc-b1df-44f6-bea5-dcf7a54ee35f" providerId="ADAL" clId="{3840EB45-74CA-49F5-8548-3DE287019A31}" dt="2022-12-08T10:51:51.868" v="17223" actId="790"/>
          <ac:spMkLst>
            <pc:docMk/>
            <pc:sldMk cId="2351809989" sldId="486"/>
            <ac:spMk id="7848" creationId="{2808FF2B-FFE5-491C-9D09-876EE48ACCBB}"/>
          </ac:spMkLst>
        </pc:spChg>
        <pc:spChg chg="mod">
          <ac:chgData name="Kolakowski, Artur" userId="9c34c8cc-b1df-44f6-bea5-dcf7a54ee35f" providerId="ADAL" clId="{3840EB45-74CA-49F5-8548-3DE287019A31}" dt="2022-12-08T10:51:51.873" v="17224" actId="790"/>
          <ac:spMkLst>
            <pc:docMk/>
            <pc:sldMk cId="2351809989" sldId="486"/>
            <ac:spMk id="7849" creationId="{53190C72-22C2-4869-88DA-118B02B15AEA}"/>
          </ac:spMkLst>
        </pc:spChg>
        <pc:spChg chg="mod">
          <ac:chgData name="Kolakowski, Artur" userId="9c34c8cc-b1df-44f6-bea5-dcf7a54ee35f" providerId="ADAL" clId="{3840EB45-74CA-49F5-8548-3DE287019A31}" dt="2022-12-08T10:51:51.878" v="17225" actId="790"/>
          <ac:spMkLst>
            <pc:docMk/>
            <pc:sldMk cId="2351809989" sldId="486"/>
            <ac:spMk id="7850" creationId="{FDCE9169-7611-4C49-A6D9-20140EA122FF}"/>
          </ac:spMkLst>
        </pc:spChg>
        <pc:spChg chg="mod">
          <ac:chgData name="Kolakowski, Artur" userId="9c34c8cc-b1df-44f6-bea5-dcf7a54ee35f" providerId="ADAL" clId="{3840EB45-74CA-49F5-8548-3DE287019A31}" dt="2022-12-08T10:51:51.883" v="17226" actId="790"/>
          <ac:spMkLst>
            <pc:docMk/>
            <pc:sldMk cId="2351809989" sldId="486"/>
            <ac:spMk id="7851" creationId="{048315CD-BD42-4C5E-BE80-B1E09403D242}"/>
          </ac:spMkLst>
        </pc:spChg>
        <pc:spChg chg="mod">
          <ac:chgData name="Kolakowski, Artur" userId="9c34c8cc-b1df-44f6-bea5-dcf7a54ee35f" providerId="ADAL" clId="{3840EB45-74CA-49F5-8548-3DE287019A31}" dt="2022-12-08T10:51:51.887" v="17227" actId="790"/>
          <ac:spMkLst>
            <pc:docMk/>
            <pc:sldMk cId="2351809989" sldId="486"/>
            <ac:spMk id="7852" creationId="{2F8747CB-16E8-4FDB-9BEE-302F3A67E8B6}"/>
          </ac:spMkLst>
        </pc:spChg>
        <pc:spChg chg="mod">
          <ac:chgData name="Kolakowski, Artur" userId="9c34c8cc-b1df-44f6-bea5-dcf7a54ee35f" providerId="ADAL" clId="{3840EB45-74CA-49F5-8548-3DE287019A31}" dt="2022-12-08T10:51:51.891" v="17228" actId="790"/>
          <ac:spMkLst>
            <pc:docMk/>
            <pc:sldMk cId="2351809989" sldId="486"/>
            <ac:spMk id="7853" creationId="{047CF547-B9A0-4A3A-B480-4B0E0394EE8D}"/>
          </ac:spMkLst>
        </pc:spChg>
        <pc:spChg chg="mod">
          <ac:chgData name="Kolakowski, Artur" userId="9c34c8cc-b1df-44f6-bea5-dcf7a54ee35f" providerId="ADAL" clId="{3840EB45-74CA-49F5-8548-3DE287019A31}" dt="2022-12-08T10:51:51.896" v="17229" actId="790"/>
          <ac:spMkLst>
            <pc:docMk/>
            <pc:sldMk cId="2351809989" sldId="486"/>
            <ac:spMk id="7854" creationId="{F8C40DCE-F13B-4E7C-AC9E-3882A11F9EE2}"/>
          </ac:spMkLst>
        </pc:spChg>
        <pc:spChg chg="mod">
          <ac:chgData name="Kolakowski, Artur" userId="9c34c8cc-b1df-44f6-bea5-dcf7a54ee35f" providerId="ADAL" clId="{3840EB45-74CA-49F5-8548-3DE287019A31}" dt="2022-12-08T10:51:51.901" v="17230" actId="790"/>
          <ac:spMkLst>
            <pc:docMk/>
            <pc:sldMk cId="2351809989" sldId="486"/>
            <ac:spMk id="7855" creationId="{1006F55B-E0D9-43A0-A268-8A015E403926}"/>
          </ac:spMkLst>
        </pc:spChg>
        <pc:spChg chg="mod">
          <ac:chgData name="Kolakowski, Artur" userId="9c34c8cc-b1df-44f6-bea5-dcf7a54ee35f" providerId="ADAL" clId="{3840EB45-74CA-49F5-8548-3DE287019A31}" dt="2022-12-08T10:51:51.905" v="17231" actId="790"/>
          <ac:spMkLst>
            <pc:docMk/>
            <pc:sldMk cId="2351809989" sldId="486"/>
            <ac:spMk id="7856" creationId="{601A7130-1657-4EA5-87A0-A9000BCA39D1}"/>
          </ac:spMkLst>
        </pc:spChg>
        <pc:spChg chg="mod">
          <ac:chgData name="Kolakowski, Artur" userId="9c34c8cc-b1df-44f6-bea5-dcf7a54ee35f" providerId="ADAL" clId="{3840EB45-74CA-49F5-8548-3DE287019A31}" dt="2022-12-08T10:51:51.910" v="17232" actId="790"/>
          <ac:spMkLst>
            <pc:docMk/>
            <pc:sldMk cId="2351809989" sldId="486"/>
            <ac:spMk id="7857" creationId="{45CC2B3C-3980-417B-BF13-CD636F1B0234}"/>
          </ac:spMkLst>
        </pc:spChg>
        <pc:spChg chg="mod">
          <ac:chgData name="Kolakowski, Artur" userId="9c34c8cc-b1df-44f6-bea5-dcf7a54ee35f" providerId="ADAL" clId="{3840EB45-74CA-49F5-8548-3DE287019A31}" dt="2022-12-08T10:51:51.915" v="17233" actId="790"/>
          <ac:spMkLst>
            <pc:docMk/>
            <pc:sldMk cId="2351809989" sldId="486"/>
            <ac:spMk id="7858" creationId="{848DCBC6-D602-4E40-9AB8-7AEBBF6A04DF}"/>
          </ac:spMkLst>
        </pc:spChg>
        <pc:spChg chg="mod">
          <ac:chgData name="Kolakowski, Artur" userId="9c34c8cc-b1df-44f6-bea5-dcf7a54ee35f" providerId="ADAL" clId="{3840EB45-74CA-49F5-8548-3DE287019A31}" dt="2022-12-08T10:51:51.919" v="17234" actId="790"/>
          <ac:spMkLst>
            <pc:docMk/>
            <pc:sldMk cId="2351809989" sldId="486"/>
            <ac:spMk id="7859" creationId="{6A3131F0-CA48-42A5-BC4D-FF242586BC53}"/>
          </ac:spMkLst>
        </pc:spChg>
        <pc:spChg chg="mod">
          <ac:chgData name="Kolakowski, Artur" userId="9c34c8cc-b1df-44f6-bea5-dcf7a54ee35f" providerId="ADAL" clId="{3840EB45-74CA-49F5-8548-3DE287019A31}" dt="2022-12-08T10:51:51.924" v="17235" actId="790"/>
          <ac:spMkLst>
            <pc:docMk/>
            <pc:sldMk cId="2351809989" sldId="486"/>
            <ac:spMk id="7860" creationId="{82855C56-6A15-46AE-B98A-32CCE674AA35}"/>
          </ac:spMkLst>
        </pc:spChg>
        <pc:spChg chg="mod">
          <ac:chgData name="Kolakowski, Artur" userId="9c34c8cc-b1df-44f6-bea5-dcf7a54ee35f" providerId="ADAL" clId="{3840EB45-74CA-49F5-8548-3DE287019A31}" dt="2022-12-08T10:51:51.929" v="17236" actId="790"/>
          <ac:spMkLst>
            <pc:docMk/>
            <pc:sldMk cId="2351809989" sldId="486"/>
            <ac:spMk id="7861" creationId="{CBB0AAF8-D7D3-42B5-AEC5-BA8B7100D829}"/>
          </ac:spMkLst>
        </pc:spChg>
        <pc:spChg chg="mod">
          <ac:chgData name="Kolakowski, Artur" userId="9c34c8cc-b1df-44f6-bea5-dcf7a54ee35f" providerId="ADAL" clId="{3840EB45-74CA-49F5-8548-3DE287019A31}" dt="2022-12-08T10:51:51.933" v="17237" actId="790"/>
          <ac:spMkLst>
            <pc:docMk/>
            <pc:sldMk cId="2351809989" sldId="486"/>
            <ac:spMk id="7862" creationId="{7F6412C1-DF12-41FB-BBB4-E98C59685BE9}"/>
          </ac:spMkLst>
        </pc:spChg>
        <pc:spChg chg="mod">
          <ac:chgData name="Kolakowski, Artur" userId="9c34c8cc-b1df-44f6-bea5-dcf7a54ee35f" providerId="ADAL" clId="{3840EB45-74CA-49F5-8548-3DE287019A31}" dt="2022-12-08T10:51:51.938" v="17238" actId="790"/>
          <ac:spMkLst>
            <pc:docMk/>
            <pc:sldMk cId="2351809989" sldId="486"/>
            <ac:spMk id="7863" creationId="{D96D5463-9279-4069-BE20-5006403897F7}"/>
          </ac:spMkLst>
        </pc:spChg>
        <pc:spChg chg="mod">
          <ac:chgData name="Kolakowski, Artur" userId="9c34c8cc-b1df-44f6-bea5-dcf7a54ee35f" providerId="ADAL" clId="{3840EB45-74CA-49F5-8548-3DE287019A31}" dt="2022-12-08T10:51:51.943" v="17239" actId="790"/>
          <ac:spMkLst>
            <pc:docMk/>
            <pc:sldMk cId="2351809989" sldId="486"/>
            <ac:spMk id="7864" creationId="{2FDF5896-AFEF-4B2B-BF4B-32A72BCD2109}"/>
          </ac:spMkLst>
        </pc:spChg>
        <pc:spChg chg="mod">
          <ac:chgData name="Kolakowski, Artur" userId="9c34c8cc-b1df-44f6-bea5-dcf7a54ee35f" providerId="ADAL" clId="{3840EB45-74CA-49F5-8548-3DE287019A31}" dt="2022-12-08T10:51:51.947" v="17240" actId="790"/>
          <ac:spMkLst>
            <pc:docMk/>
            <pc:sldMk cId="2351809989" sldId="486"/>
            <ac:spMk id="7865" creationId="{95A2CC2C-0685-40D0-B8F9-CA326EDD6048}"/>
          </ac:spMkLst>
        </pc:spChg>
        <pc:spChg chg="mod">
          <ac:chgData name="Kolakowski, Artur" userId="9c34c8cc-b1df-44f6-bea5-dcf7a54ee35f" providerId="ADAL" clId="{3840EB45-74CA-49F5-8548-3DE287019A31}" dt="2022-12-08T10:51:51.952" v="17241" actId="790"/>
          <ac:spMkLst>
            <pc:docMk/>
            <pc:sldMk cId="2351809989" sldId="486"/>
            <ac:spMk id="7866" creationId="{78E3647A-86E2-4DBA-88A6-19B882F4DE7E}"/>
          </ac:spMkLst>
        </pc:spChg>
        <pc:spChg chg="mod">
          <ac:chgData name="Kolakowski, Artur" userId="9c34c8cc-b1df-44f6-bea5-dcf7a54ee35f" providerId="ADAL" clId="{3840EB45-74CA-49F5-8548-3DE287019A31}" dt="2022-12-08T10:51:51.956" v="17242" actId="790"/>
          <ac:spMkLst>
            <pc:docMk/>
            <pc:sldMk cId="2351809989" sldId="486"/>
            <ac:spMk id="7867" creationId="{CF8FDE92-FD0C-427A-9A00-73066AA7DC10}"/>
          </ac:spMkLst>
        </pc:spChg>
        <pc:spChg chg="mod">
          <ac:chgData name="Kolakowski, Artur" userId="9c34c8cc-b1df-44f6-bea5-dcf7a54ee35f" providerId="ADAL" clId="{3840EB45-74CA-49F5-8548-3DE287019A31}" dt="2022-12-08T10:51:51.962" v="17243" actId="790"/>
          <ac:spMkLst>
            <pc:docMk/>
            <pc:sldMk cId="2351809989" sldId="486"/>
            <ac:spMk id="7868" creationId="{574729D3-E919-47C4-A13F-1B19F1D1BFDF}"/>
          </ac:spMkLst>
        </pc:spChg>
        <pc:spChg chg="mod">
          <ac:chgData name="Kolakowski, Artur" userId="9c34c8cc-b1df-44f6-bea5-dcf7a54ee35f" providerId="ADAL" clId="{3840EB45-74CA-49F5-8548-3DE287019A31}" dt="2022-12-08T10:51:51.966" v="17244" actId="790"/>
          <ac:spMkLst>
            <pc:docMk/>
            <pc:sldMk cId="2351809989" sldId="486"/>
            <ac:spMk id="7869" creationId="{CA0965BF-09EB-4253-BDA7-217935069C21}"/>
          </ac:spMkLst>
        </pc:spChg>
        <pc:spChg chg="mod">
          <ac:chgData name="Kolakowski, Artur" userId="9c34c8cc-b1df-44f6-bea5-dcf7a54ee35f" providerId="ADAL" clId="{3840EB45-74CA-49F5-8548-3DE287019A31}" dt="2022-12-08T10:51:51.970" v="17245" actId="790"/>
          <ac:spMkLst>
            <pc:docMk/>
            <pc:sldMk cId="2351809989" sldId="486"/>
            <ac:spMk id="7870" creationId="{E6771171-5A5A-43BD-A29D-A5AFC16AA59F}"/>
          </ac:spMkLst>
        </pc:spChg>
        <pc:spChg chg="mod">
          <ac:chgData name="Kolakowski, Artur" userId="9c34c8cc-b1df-44f6-bea5-dcf7a54ee35f" providerId="ADAL" clId="{3840EB45-74CA-49F5-8548-3DE287019A31}" dt="2022-12-08T10:51:51.975" v="17246" actId="790"/>
          <ac:spMkLst>
            <pc:docMk/>
            <pc:sldMk cId="2351809989" sldId="486"/>
            <ac:spMk id="7871" creationId="{EE241C88-413B-4348-B597-77F953688057}"/>
          </ac:spMkLst>
        </pc:spChg>
        <pc:spChg chg="mod">
          <ac:chgData name="Kolakowski, Artur" userId="9c34c8cc-b1df-44f6-bea5-dcf7a54ee35f" providerId="ADAL" clId="{3840EB45-74CA-49F5-8548-3DE287019A31}" dt="2022-12-08T10:51:51.980" v="17247" actId="790"/>
          <ac:spMkLst>
            <pc:docMk/>
            <pc:sldMk cId="2351809989" sldId="486"/>
            <ac:spMk id="7872" creationId="{C5E78AB6-6F14-4E11-BDBE-E008FA08EE28}"/>
          </ac:spMkLst>
        </pc:spChg>
        <pc:spChg chg="mod">
          <ac:chgData name="Kolakowski, Artur" userId="9c34c8cc-b1df-44f6-bea5-dcf7a54ee35f" providerId="ADAL" clId="{3840EB45-74CA-49F5-8548-3DE287019A31}" dt="2022-12-08T10:51:51.984" v="17248" actId="790"/>
          <ac:spMkLst>
            <pc:docMk/>
            <pc:sldMk cId="2351809989" sldId="486"/>
            <ac:spMk id="7873" creationId="{78785E60-7D45-448B-91A4-F645AB34EB58}"/>
          </ac:spMkLst>
        </pc:spChg>
        <pc:spChg chg="mod">
          <ac:chgData name="Kolakowski, Artur" userId="9c34c8cc-b1df-44f6-bea5-dcf7a54ee35f" providerId="ADAL" clId="{3840EB45-74CA-49F5-8548-3DE287019A31}" dt="2022-12-08T10:51:51.989" v="17249" actId="790"/>
          <ac:spMkLst>
            <pc:docMk/>
            <pc:sldMk cId="2351809989" sldId="486"/>
            <ac:spMk id="7874" creationId="{AC102DC5-D52E-49DA-B408-6E4C7A97C924}"/>
          </ac:spMkLst>
        </pc:spChg>
        <pc:spChg chg="mod">
          <ac:chgData name="Kolakowski, Artur" userId="9c34c8cc-b1df-44f6-bea5-dcf7a54ee35f" providerId="ADAL" clId="{3840EB45-74CA-49F5-8548-3DE287019A31}" dt="2022-12-08T10:51:51.993" v="17250" actId="790"/>
          <ac:spMkLst>
            <pc:docMk/>
            <pc:sldMk cId="2351809989" sldId="486"/>
            <ac:spMk id="7875" creationId="{60CEABFD-76C2-4617-915A-14BE0CF8B0AB}"/>
          </ac:spMkLst>
        </pc:spChg>
        <pc:spChg chg="mod">
          <ac:chgData name="Kolakowski, Artur" userId="9c34c8cc-b1df-44f6-bea5-dcf7a54ee35f" providerId="ADAL" clId="{3840EB45-74CA-49F5-8548-3DE287019A31}" dt="2022-12-08T10:51:51.998" v="17251" actId="790"/>
          <ac:spMkLst>
            <pc:docMk/>
            <pc:sldMk cId="2351809989" sldId="486"/>
            <ac:spMk id="7876" creationId="{B0D6B8A2-206F-4D7D-856E-47CC4487C92A}"/>
          </ac:spMkLst>
        </pc:spChg>
        <pc:spChg chg="mod">
          <ac:chgData name="Kolakowski, Artur" userId="9c34c8cc-b1df-44f6-bea5-dcf7a54ee35f" providerId="ADAL" clId="{3840EB45-74CA-49F5-8548-3DE287019A31}" dt="2022-12-08T10:51:52.003" v="17252" actId="790"/>
          <ac:spMkLst>
            <pc:docMk/>
            <pc:sldMk cId="2351809989" sldId="486"/>
            <ac:spMk id="7877" creationId="{99E77332-41C9-4E9F-BCE4-F19F520330F9}"/>
          </ac:spMkLst>
        </pc:spChg>
        <pc:spChg chg="mod">
          <ac:chgData name="Kolakowski, Artur" userId="9c34c8cc-b1df-44f6-bea5-dcf7a54ee35f" providerId="ADAL" clId="{3840EB45-74CA-49F5-8548-3DE287019A31}" dt="2022-12-08T10:51:52.008" v="17253" actId="790"/>
          <ac:spMkLst>
            <pc:docMk/>
            <pc:sldMk cId="2351809989" sldId="486"/>
            <ac:spMk id="7878" creationId="{B83C5DB7-FA63-40F9-9ABE-01C52AB55584}"/>
          </ac:spMkLst>
        </pc:spChg>
        <pc:spChg chg="mod">
          <ac:chgData name="Kolakowski, Artur" userId="9c34c8cc-b1df-44f6-bea5-dcf7a54ee35f" providerId="ADAL" clId="{3840EB45-74CA-49F5-8548-3DE287019A31}" dt="2022-12-08T10:51:52.012" v="17254" actId="790"/>
          <ac:spMkLst>
            <pc:docMk/>
            <pc:sldMk cId="2351809989" sldId="486"/>
            <ac:spMk id="7879" creationId="{08B775D7-94AA-412E-898F-0EED9B4BA609}"/>
          </ac:spMkLst>
        </pc:spChg>
        <pc:spChg chg="mod">
          <ac:chgData name="Kolakowski, Artur" userId="9c34c8cc-b1df-44f6-bea5-dcf7a54ee35f" providerId="ADAL" clId="{3840EB45-74CA-49F5-8548-3DE287019A31}" dt="2022-12-08T10:51:52.017" v="17255" actId="790"/>
          <ac:spMkLst>
            <pc:docMk/>
            <pc:sldMk cId="2351809989" sldId="486"/>
            <ac:spMk id="7880" creationId="{DD2D3767-9A2C-4936-AE0C-4A8410A32658}"/>
          </ac:spMkLst>
        </pc:spChg>
        <pc:spChg chg="mod">
          <ac:chgData name="Kolakowski, Artur" userId="9c34c8cc-b1df-44f6-bea5-dcf7a54ee35f" providerId="ADAL" clId="{3840EB45-74CA-49F5-8548-3DE287019A31}" dt="2022-12-08T10:51:52.021" v="17256" actId="790"/>
          <ac:spMkLst>
            <pc:docMk/>
            <pc:sldMk cId="2351809989" sldId="486"/>
            <ac:spMk id="7881" creationId="{F2291C2D-6F06-4A0A-ACFB-D6C09ABBCF59}"/>
          </ac:spMkLst>
        </pc:spChg>
        <pc:spChg chg="mod">
          <ac:chgData name="Kolakowski, Artur" userId="9c34c8cc-b1df-44f6-bea5-dcf7a54ee35f" providerId="ADAL" clId="{3840EB45-74CA-49F5-8548-3DE287019A31}" dt="2022-12-08T10:51:52.026" v="17257" actId="790"/>
          <ac:spMkLst>
            <pc:docMk/>
            <pc:sldMk cId="2351809989" sldId="486"/>
            <ac:spMk id="7882" creationId="{5583E6CD-B7E0-4453-AEC8-549E58127188}"/>
          </ac:spMkLst>
        </pc:spChg>
        <pc:spChg chg="mod">
          <ac:chgData name="Kolakowski, Artur" userId="9c34c8cc-b1df-44f6-bea5-dcf7a54ee35f" providerId="ADAL" clId="{3840EB45-74CA-49F5-8548-3DE287019A31}" dt="2022-12-08T10:51:52.031" v="17258" actId="790"/>
          <ac:spMkLst>
            <pc:docMk/>
            <pc:sldMk cId="2351809989" sldId="486"/>
            <ac:spMk id="7883" creationId="{B068973F-B150-4C61-8F94-E5BC7C0E8B58}"/>
          </ac:spMkLst>
        </pc:spChg>
        <pc:spChg chg="mod">
          <ac:chgData name="Kolakowski, Artur" userId="9c34c8cc-b1df-44f6-bea5-dcf7a54ee35f" providerId="ADAL" clId="{3840EB45-74CA-49F5-8548-3DE287019A31}" dt="2022-12-08T10:51:52.036" v="17259" actId="790"/>
          <ac:spMkLst>
            <pc:docMk/>
            <pc:sldMk cId="2351809989" sldId="486"/>
            <ac:spMk id="7884" creationId="{314D233B-79BF-43D5-8BA5-0D81744068F9}"/>
          </ac:spMkLst>
        </pc:spChg>
        <pc:spChg chg="mod">
          <ac:chgData name="Kolakowski, Artur" userId="9c34c8cc-b1df-44f6-bea5-dcf7a54ee35f" providerId="ADAL" clId="{3840EB45-74CA-49F5-8548-3DE287019A31}" dt="2022-12-08T10:51:52.040" v="17260" actId="790"/>
          <ac:spMkLst>
            <pc:docMk/>
            <pc:sldMk cId="2351809989" sldId="486"/>
            <ac:spMk id="7885" creationId="{36373B1E-57AF-4433-9EF0-10348DD07CC5}"/>
          </ac:spMkLst>
        </pc:spChg>
        <pc:spChg chg="mod">
          <ac:chgData name="Kolakowski, Artur" userId="9c34c8cc-b1df-44f6-bea5-dcf7a54ee35f" providerId="ADAL" clId="{3840EB45-74CA-49F5-8548-3DE287019A31}" dt="2022-12-08T10:51:52.045" v="17261" actId="790"/>
          <ac:spMkLst>
            <pc:docMk/>
            <pc:sldMk cId="2351809989" sldId="486"/>
            <ac:spMk id="7886" creationId="{F819C000-DD4F-4B88-A311-81B146D70A37}"/>
          </ac:spMkLst>
        </pc:spChg>
        <pc:spChg chg="mod">
          <ac:chgData name="Kolakowski, Artur" userId="9c34c8cc-b1df-44f6-bea5-dcf7a54ee35f" providerId="ADAL" clId="{3840EB45-74CA-49F5-8548-3DE287019A31}" dt="2022-12-08T10:51:52.050" v="17262" actId="790"/>
          <ac:spMkLst>
            <pc:docMk/>
            <pc:sldMk cId="2351809989" sldId="486"/>
            <ac:spMk id="7887" creationId="{55A182AD-D71B-452E-B135-B2A3EE8D665A}"/>
          </ac:spMkLst>
        </pc:spChg>
        <pc:spChg chg="mod">
          <ac:chgData name="Kolakowski, Artur" userId="9c34c8cc-b1df-44f6-bea5-dcf7a54ee35f" providerId="ADAL" clId="{3840EB45-74CA-49F5-8548-3DE287019A31}" dt="2022-12-08T10:51:52.054" v="17263" actId="790"/>
          <ac:spMkLst>
            <pc:docMk/>
            <pc:sldMk cId="2351809989" sldId="486"/>
            <ac:spMk id="7888" creationId="{19FAC939-ABC7-44BB-9B50-DC28E1293BD3}"/>
          </ac:spMkLst>
        </pc:spChg>
        <pc:spChg chg="mod">
          <ac:chgData name="Kolakowski, Artur" userId="9c34c8cc-b1df-44f6-bea5-dcf7a54ee35f" providerId="ADAL" clId="{3840EB45-74CA-49F5-8548-3DE287019A31}" dt="2022-12-08T10:51:52.058" v="17264" actId="790"/>
          <ac:spMkLst>
            <pc:docMk/>
            <pc:sldMk cId="2351809989" sldId="486"/>
            <ac:spMk id="7889" creationId="{C6CDFC78-AA94-4DF9-B3A5-DF5A0536C9A3}"/>
          </ac:spMkLst>
        </pc:spChg>
        <pc:spChg chg="mod">
          <ac:chgData name="Kolakowski, Artur" userId="9c34c8cc-b1df-44f6-bea5-dcf7a54ee35f" providerId="ADAL" clId="{3840EB45-74CA-49F5-8548-3DE287019A31}" dt="2022-12-08T10:51:52.063" v="17265" actId="790"/>
          <ac:spMkLst>
            <pc:docMk/>
            <pc:sldMk cId="2351809989" sldId="486"/>
            <ac:spMk id="7890" creationId="{D5AC14BA-8E3D-44DC-A91F-927201A4AE50}"/>
          </ac:spMkLst>
        </pc:spChg>
        <pc:spChg chg="mod">
          <ac:chgData name="Kolakowski, Artur" userId="9c34c8cc-b1df-44f6-bea5-dcf7a54ee35f" providerId="ADAL" clId="{3840EB45-74CA-49F5-8548-3DE287019A31}" dt="2022-12-08T10:51:52.067" v="17266" actId="790"/>
          <ac:spMkLst>
            <pc:docMk/>
            <pc:sldMk cId="2351809989" sldId="486"/>
            <ac:spMk id="7891" creationId="{6B2B38D8-F187-4AE7-BED5-98FF7D0F00FF}"/>
          </ac:spMkLst>
        </pc:spChg>
        <pc:spChg chg="mod">
          <ac:chgData name="Kolakowski, Artur" userId="9c34c8cc-b1df-44f6-bea5-dcf7a54ee35f" providerId="ADAL" clId="{3840EB45-74CA-49F5-8548-3DE287019A31}" dt="2022-12-08T10:51:52.074" v="17267" actId="790"/>
          <ac:spMkLst>
            <pc:docMk/>
            <pc:sldMk cId="2351809989" sldId="486"/>
            <ac:spMk id="7892" creationId="{75D600B8-D2E2-416A-BE73-2574C7DB3323}"/>
          </ac:spMkLst>
        </pc:spChg>
        <pc:spChg chg="mod">
          <ac:chgData name="Kolakowski, Artur" userId="9c34c8cc-b1df-44f6-bea5-dcf7a54ee35f" providerId="ADAL" clId="{3840EB45-74CA-49F5-8548-3DE287019A31}" dt="2022-12-08T10:51:52.078" v="17268" actId="790"/>
          <ac:spMkLst>
            <pc:docMk/>
            <pc:sldMk cId="2351809989" sldId="486"/>
            <ac:spMk id="7893" creationId="{27D461F0-391D-49AB-B876-E1736EC347EB}"/>
          </ac:spMkLst>
        </pc:spChg>
        <pc:spChg chg="mod">
          <ac:chgData name="Kolakowski, Artur" userId="9c34c8cc-b1df-44f6-bea5-dcf7a54ee35f" providerId="ADAL" clId="{3840EB45-74CA-49F5-8548-3DE287019A31}" dt="2022-12-08T10:51:52.083" v="17269" actId="790"/>
          <ac:spMkLst>
            <pc:docMk/>
            <pc:sldMk cId="2351809989" sldId="486"/>
            <ac:spMk id="7894" creationId="{17F7F156-3B57-40FB-A499-CF700B042277}"/>
          </ac:spMkLst>
        </pc:spChg>
        <pc:spChg chg="mod">
          <ac:chgData name="Kolakowski, Artur" userId="9c34c8cc-b1df-44f6-bea5-dcf7a54ee35f" providerId="ADAL" clId="{3840EB45-74CA-49F5-8548-3DE287019A31}" dt="2022-12-08T10:51:52.088" v="17270" actId="790"/>
          <ac:spMkLst>
            <pc:docMk/>
            <pc:sldMk cId="2351809989" sldId="486"/>
            <ac:spMk id="7895" creationId="{CF2FEA46-5A45-4BAC-9104-3893B9D2B352}"/>
          </ac:spMkLst>
        </pc:spChg>
        <pc:spChg chg="mod">
          <ac:chgData name="Kolakowski, Artur" userId="9c34c8cc-b1df-44f6-bea5-dcf7a54ee35f" providerId="ADAL" clId="{3840EB45-74CA-49F5-8548-3DE287019A31}" dt="2022-12-08T10:51:52.093" v="17271" actId="790"/>
          <ac:spMkLst>
            <pc:docMk/>
            <pc:sldMk cId="2351809989" sldId="486"/>
            <ac:spMk id="7896" creationId="{EC4D6F7F-6A08-4004-823B-328F735D01EB}"/>
          </ac:spMkLst>
        </pc:spChg>
        <pc:spChg chg="mod">
          <ac:chgData name="Kolakowski, Artur" userId="9c34c8cc-b1df-44f6-bea5-dcf7a54ee35f" providerId="ADAL" clId="{3840EB45-74CA-49F5-8548-3DE287019A31}" dt="2022-12-08T10:51:52.098" v="17272" actId="790"/>
          <ac:spMkLst>
            <pc:docMk/>
            <pc:sldMk cId="2351809989" sldId="486"/>
            <ac:spMk id="7897" creationId="{5E585082-A34B-4EC8-96C3-D66FD2A9A277}"/>
          </ac:spMkLst>
        </pc:spChg>
        <pc:spChg chg="mod">
          <ac:chgData name="Kolakowski, Artur" userId="9c34c8cc-b1df-44f6-bea5-dcf7a54ee35f" providerId="ADAL" clId="{3840EB45-74CA-49F5-8548-3DE287019A31}" dt="2022-12-08T10:51:52.102" v="17273" actId="790"/>
          <ac:spMkLst>
            <pc:docMk/>
            <pc:sldMk cId="2351809989" sldId="486"/>
            <ac:spMk id="7898" creationId="{26A158E4-14D5-4701-99E4-62B2ED24BBBC}"/>
          </ac:spMkLst>
        </pc:spChg>
        <pc:spChg chg="mod">
          <ac:chgData name="Kolakowski, Artur" userId="9c34c8cc-b1df-44f6-bea5-dcf7a54ee35f" providerId="ADAL" clId="{3840EB45-74CA-49F5-8548-3DE287019A31}" dt="2022-12-08T10:51:52.106" v="17274" actId="790"/>
          <ac:spMkLst>
            <pc:docMk/>
            <pc:sldMk cId="2351809989" sldId="486"/>
            <ac:spMk id="7899" creationId="{3C7C237C-D5B2-4160-8EEE-DA55C344E12E}"/>
          </ac:spMkLst>
        </pc:spChg>
        <pc:spChg chg="mod">
          <ac:chgData name="Kolakowski, Artur" userId="9c34c8cc-b1df-44f6-bea5-dcf7a54ee35f" providerId="ADAL" clId="{3840EB45-74CA-49F5-8548-3DE287019A31}" dt="2022-12-08T10:51:52.112" v="17275" actId="790"/>
          <ac:spMkLst>
            <pc:docMk/>
            <pc:sldMk cId="2351809989" sldId="486"/>
            <ac:spMk id="7900" creationId="{9EE949CE-D204-4AC3-9FAC-8203D2959347}"/>
          </ac:spMkLst>
        </pc:spChg>
        <pc:spChg chg="mod">
          <ac:chgData name="Kolakowski, Artur" userId="9c34c8cc-b1df-44f6-bea5-dcf7a54ee35f" providerId="ADAL" clId="{3840EB45-74CA-49F5-8548-3DE287019A31}" dt="2022-12-08T10:51:52.117" v="17276" actId="790"/>
          <ac:spMkLst>
            <pc:docMk/>
            <pc:sldMk cId="2351809989" sldId="486"/>
            <ac:spMk id="7901" creationId="{BDB700ED-C86B-4326-84C6-1694D6044169}"/>
          </ac:spMkLst>
        </pc:spChg>
        <pc:spChg chg="mod">
          <ac:chgData name="Kolakowski, Artur" userId="9c34c8cc-b1df-44f6-bea5-dcf7a54ee35f" providerId="ADAL" clId="{3840EB45-74CA-49F5-8548-3DE287019A31}" dt="2022-12-08T10:51:52.122" v="17277" actId="790"/>
          <ac:spMkLst>
            <pc:docMk/>
            <pc:sldMk cId="2351809989" sldId="486"/>
            <ac:spMk id="7902" creationId="{DA8AD388-C49C-410C-9FEA-945EC26708DA}"/>
          </ac:spMkLst>
        </pc:spChg>
        <pc:spChg chg="mod">
          <ac:chgData name="Kolakowski, Artur" userId="9c34c8cc-b1df-44f6-bea5-dcf7a54ee35f" providerId="ADAL" clId="{3840EB45-74CA-49F5-8548-3DE287019A31}" dt="2022-12-08T10:51:52.128" v="17278" actId="790"/>
          <ac:spMkLst>
            <pc:docMk/>
            <pc:sldMk cId="2351809989" sldId="486"/>
            <ac:spMk id="7903" creationId="{61F5B9D4-B482-4447-94E5-30BED88AEC86}"/>
          </ac:spMkLst>
        </pc:spChg>
        <pc:spChg chg="mod">
          <ac:chgData name="Kolakowski, Artur" userId="9c34c8cc-b1df-44f6-bea5-dcf7a54ee35f" providerId="ADAL" clId="{3840EB45-74CA-49F5-8548-3DE287019A31}" dt="2022-12-08T10:51:52.132" v="17279" actId="790"/>
          <ac:spMkLst>
            <pc:docMk/>
            <pc:sldMk cId="2351809989" sldId="486"/>
            <ac:spMk id="7904" creationId="{FAB7016E-D1CC-4B71-9B56-876DA11AC55D}"/>
          </ac:spMkLst>
        </pc:spChg>
        <pc:spChg chg="mod">
          <ac:chgData name="Kolakowski, Artur" userId="9c34c8cc-b1df-44f6-bea5-dcf7a54ee35f" providerId="ADAL" clId="{3840EB45-74CA-49F5-8548-3DE287019A31}" dt="2022-12-08T10:51:52.137" v="17280" actId="790"/>
          <ac:spMkLst>
            <pc:docMk/>
            <pc:sldMk cId="2351809989" sldId="486"/>
            <ac:spMk id="7905" creationId="{2DAC6F44-0F3E-4930-B00E-036E3C9907B7}"/>
          </ac:spMkLst>
        </pc:spChg>
        <pc:spChg chg="mod">
          <ac:chgData name="Kolakowski, Artur" userId="9c34c8cc-b1df-44f6-bea5-dcf7a54ee35f" providerId="ADAL" clId="{3840EB45-74CA-49F5-8548-3DE287019A31}" dt="2022-12-08T10:51:52.142" v="17281" actId="790"/>
          <ac:spMkLst>
            <pc:docMk/>
            <pc:sldMk cId="2351809989" sldId="486"/>
            <ac:spMk id="7906" creationId="{56F16817-58E5-45E9-8817-CF87B95536A6}"/>
          </ac:spMkLst>
        </pc:spChg>
        <pc:spChg chg="mod">
          <ac:chgData name="Kolakowski, Artur" userId="9c34c8cc-b1df-44f6-bea5-dcf7a54ee35f" providerId="ADAL" clId="{3840EB45-74CA-49F5-8548-3DE287019A31}" dt="2022-12-08T10:51:52.147" v="17282" actId="790"/>
          <ac:spMkLst>
            <pc:docMk/>
            <pc:sldMk cId="2351809989" sldId="486"/>
            <ac:spMk id="7907" creationId="{AEF3D8D7-9E4F-4F4B-82DC-C393A981D81B}"/>
          </ac:spMkLst>
        </pc:spChg>
        <pc:spChg chg="mod">
          <ac:chgData name="Kolakowski, Artur" userId="9c34c8cc-b1df-44f6-bea5-dcf7a54ee35f" providerId="ADAL" clId="{3840EB45-74CA-49F5-8548-3DE287019A31}" dt="2022-12-08T10:51:52.153" v="17283" actId="790"/>
          <ac:spMkLst>
            <pc:docMk/>
            <pc:sldMk cId="2351809989" sldId="486"/>
            <ac:spMk id="7908" creationId="{FF673C0B-C379-4BAA-9508-47BC57770B39}"/>
          </ac:spMkLst>
        </pc:spChg>
        <pc:spChg chg="mod">
          <ac:chgData name="Kolakowski, Artur" userId="9c34c8cc-b1df-44f6-bea5-dcf7a54ee35f" providerId="ADAL" clId="{3840EB45-74CA-49F5-8548-3DE287019A31}" dt="2022-12-08T10:51:52.157" v="17284" actId="790"/>
          <ac:spMkLst>
            <pc:docMk/>
            <pc:sldMk cId="2351809989" sldId="486"/>
            <ac:spMk id="7909" creationId="{79F189A6-D294-4F31-ADEB-9DEE7181DBDD}"/>
          </ac:spMkLst>
        </pc:spChg>
        <pc:spChg chg="mod">
          <ac:chgData name="Kolakowski, Artur" userId="9c34c8cc-b1df-44f6-bea5-dcf7a54ee35f" providerId="ADAL" clId="{3840EB45-74CA-49F5-8548-3DE287019A31}" dt="2022-12-08T10:51:52.162" v="17285" actId="790"/>
          <ac:spMkLst>
            <pc:docMk/>
            <pc:sldMk cId="2351809989" sldId="486"/>
            <ac:spMk id="7910" creationId="{BB896D4E-16B8-4111-AEF2-20B27125157E}"/>
          </ac:spMkLst>
        </pc:spChg>
        <pc:spChg chg="mod">
          <ac:chgData name="Kolakowski, Artur" userId="9c34c8cc-b1df-44f6-bea5-dcf7a54ee35f" providerId="ADAL" clId="{3840EB45-74CA-49F5-8548-3DE287019A31}" dt="2022-12-08T10:51:52.166" v="17286" actId="790"/>
          <ac:spMkLst>
            <pc:docMk/>
            <pc:sldMk cId="2351809989" sldId="486"/>
            <ac:spMk id="7911" creationId="{00A5B99D-8375-4BB0-BC56-394E3F9BB98A}"/>
          </ac:spMkLst>
        </pc:spChg>
        <pc:spChg chg="mod">
          <ac:chgData name="Kolakowski, Artur" userId="9c34c8cc-b1df-44f6-bea5-dcf7a54ee35f" providerId="ADAL" clId="{3840EB45-74CA-49F5-8548-3DE287019A31}" dt="2022-12-08T10:51:52.171" v="17287" actId="790"/>
          <ac:spMkLst>
            <pc:docMk/>
            <pc:sldMk cId="2351809989" sldId="486"/>
            <ac:spMk id="7912" creationId="{5A0250DD-94B9-4013-89EA-2DDE47D01865}"/>
          </ac:spMkLst>
        </pc:spChg>
        <pc:spChg chg="mod">
          <ac:chgData name="Kolakowski, Artur" userId="9c34c8cc-b1df-44f6-bea5-dcf7a54ee35f" providerId="ADAL" clId="{3840EB45-74CA-49F5-8548-3DE287019A31}" dt="2022-12-08T10:51:52.176" v="17288" actId="790"/>
          <ac:spMkLst>
            <pc:docMk/>
            <pc:sldMk cId="2351809989" sldId="486"/>
            <ac:spMk id="7913" creationId="{40A8B795-4724-4D3D-90B3-0ADD058F8B71}"/>
          </ac:spMkLst>
        </pc:spChg>
        <pc:spChg chg="mod">
          <ac:chgData name="Kolakowski, Artur" userId="9c34c8cc-b1df-44f6-bea5-dcf7a54ee35f" providerId="ADAL" clId="{3840EB45-74CA-49F5-8548-3DE287019A31}" dt="2022-12-08T10:51:52.181" v="17289" actId="790"/>
          <ac:spMkLst>
            <pc:docMk/>
            <pc:sldMk cId="2351809989" sldId="486"/>
            <ac:spMk id="7914" creationId="{4BEC1F16-5CB0-47D8-AB5E-D65ED1AC39CA}"/>
          </ac:spMkLst>
        </pc:spChg>
        <pc:spChg chg="mod">
          <ac:chgData name="Kolakowski, Artur" userId="9c34c8cc-b1df-44f6-bea5-dcf7a54ee35f" providerId="ADAL" clId="{3840EB45-74CA-49F5-8548-3DE287019A31}" dt="2022-12-08T10:51:52.185" v="17290" actId="790"/>
          <ac:spMkLst>
            <pc:docMk/>
            <pc:sldMk cId="2351809989" sldId="486"/>
            <ac:spMk id="7915" creationId="{733FB86D-D2BD-40C7-B68C-BFD5DE85EF57}"/>
          </ac:spMkLst>
        </pc:spChg>
        <pc:spChg chg="mod">
          <ac:chgData name="Kolakowski, Artur" userId="9c34c8cc-b1df-44f6-bea5-dcf7a54ee35f" providerId="ADAL" clId="{3840EB45-74CA-49F5-8548-3DE287019A31}" dt="2022-12-08T10:51:52.191" v="17291" actId="790"/>
          <ac:spMkLst>
            <pc:docMk/>
            <pc:sldMk cId="2351809989" sldId="486"/>
            <ac:spMk id="7916" creationId="{75908BA4-49F6-4232-8DA8-A60878A0B045}"/>
          </ac:spMkLst>
        </pc:spChg>
        <pc:spChg chg="mod">
          <ac:chgData name="Kolakowski, Artur" userId="9c34c8cc-b1df-44f6-bea5-dcf7a54ee35f" providerId="ADAL" clId="{3840EB45-74CA-49F5-8548-3DE287019A31}" dt="2022-12-08T10:51:52.196" v="17292" actId="790"/>
          <ac:spMkLst>
            <pc:docMk/>
            <pc:sldMk cId="2351809989" sldId="486"/>
            <ac:spMk id="7917" creationId="{E391074D-48A5-4ECD-AAD4-9193C1DC60AF}"/>
          </ac:spMkLst>
        </pc:spChg>
        <pc:spChg chg="mod">
          <ac:chgData name="Kolakowski, Artur" userId="9c34c8cc-b1df-44f6-bea5-dcf7a54ee35f" providerId="ADAL" clId="{3840EB45-74CA-49F5-8548-3DE287019A31}" dt="2022-12-08T10:51:52.200" v="17293" actId="790"/>
          <ac:spMkLst>
            <pc:docMk/>
            <pc:sldMk cId="2351809989" sldId="486"/>
            <ac:spMk id="7918" creationId="{BEE315EA-5276-438C-8381-19445A8AEFF9}"/>
          </ac:spMkLst>
        </pc:spChg>
        <pc:spChg chg="mod">
          <ac:chgData name="Kolakowski, Artur" userId="9c34c8cc-b1df-44f6-bea5-dcf7a54ee35f" providerId="ADAL" clId="{3840EB45-74CA-49F5-8548-3DE287019A31}" dt="2022-12-08T10:51:52.205" v="17294" actId="790"/>
          <ac:spMkLst>
            <pc:docMk/>
            <pc:sldMk cId="2351809989" sldId="486"/>
            <ac:spMk id="7919" creationId="{1EA7A954-99EF-4E03-8ECB-0F27D7705FC2}"/>
          </ac:spMkLst>
        </pc:spChg>
        <pc:spChg chg="mod">
          <ac:chgData name="Kolakowski, Artur" userId="9c34c8cc-b1df-44f6-bea5-dcf7a54ee35f" providerId="ADAL" clId="{3840EB45-74CA-49F5-8548-3DE287019A31}" dt="2022-12-08T10:51:52.210" v="17295" actId="790"/>
          <ac:spMkLst>
            <pc:docMk/>
            <pc:sldMk cId="2351809989" sldId="486"/>
            <ac:spMk id="7920" creationId="{9AB889CD-DEAA-4E70-94DB-B1E66800323A}"/>
          </ac:spMkLst>
        </pc:spChg>
        <pc:spChg chg="mod">
          <ac:chgData name="Kolakowski, Artur" userId="9c34c8cc-b1df-44f6-bea5-dcf7a54ee35f" providerId="ADAL" clId="{3840EB45-74CA-49F5-8548-3DE287019A31}" dt="2022-12-08T10:51:52.214" v="17296" actId="790"/>
          <ac:spMkLst>
            <pc:docMk/>
            <pc:sldMk cId="2351809989" sldId="486"/>
            <ac:spMk id="7921" creationId="{6D3D18E7-A9DE-4AF4-A743-4E4B5233349B}"/>
          </ac:spMkLst>
        </pc:spChg>
        <pc:spChg chg="mod">
          <ac:chgData name="Kolakowski, Artur" userId="9c34c8cc-b1df-44f6-bea5-dcf7a54ee35f" providerId="ADAL" clId="{3840EB45-74CA-49F5-8548-3DE287019A31}" dt="2022-12-08T10:51:52.220" v="17297" actId="790"/>
          <ac:spMkLst>
            <pc:docMk/>
            <pc:sldMk cId="2351809989" sldId="486"/>
            <ac:spMk id="7922" creationId="{50C0D71B-5E53-433D-88FE-24F3B19217B8}"/>
          </ac:spMkLst>
        </pc:spChg>
        <pc:spChg chg="mod">
          <ac:chgData name="Kolakowski, Artur" userId="9c34c8cc-b1df-44f6-bea5-dcf7a54ee35f" providerId="ADAL" clId="{3840EB45-74CA-49F5-8548-3DE287019A31}" dt="2022-12-08T10:51:52.224" v="17298" actId="790"/>
          <ac:spMkLst>
            <pc:docMk/>
            <pc:sldMk cId="2351809989" sldId="486"/>
            <ac:spMk id="7923" creationId="{4C04E82D-8319-4E73-9442-772493F343A0}"/>
          </ac:spMkLst>
        </pc:spChg>
        <pc:spChg chg="mod">
          <ac:chgData name="Kolakowski, Artur" userId="9c34c8cc-b1df-44f6-bea5-dcf7a54ee35f" providerId="ADAL" clId="{3840EB45-74CA-49F5-8548-3DE287019A31}" dt="2022-12-08T10:51:52.229" v="17299" actId="790"/>
          <ac:spMkLst>
            <pc:docMk/>
            <pc:sldMk cId="2351809989" sldId="486"/>
            <ac:spMk id="7924" creationId="{E72D69AA-9924-451F-A3CE-DC8036134B00}"/>
          </ac:spMkLst>
        </pc:spChg>
        <pc:spChg chg="mod">
          <ac:chgData name="Kolakowski, Artur" userId="9c34c8cc-b1df-44f6-bea5-dcf7a54ee35f" providerId="ADAL" clId="{3840EB45-74CA-49F5-8548-3DE287019A31}" dt="2022-12-08T10:51:52.234" v="17300" actId="790"/>
          <ac:spMkLst>
            <pc:docMk/>
            <pc:sldMk cId="2351809989" sldId="486"/>
            <ac:spMk id="7925" creationId="{3346C6A4-2272-4253-88AA-08F8FACFB408}"/>
          </ac:spMkLst>
        </pc:spChg>
        <pc:spChg chg="mod">
          <ac:chgData name="Kolakowski, Artur" userId="9c34c8cc-b1df-44f6-bea5-dcf7a54ee35f" providerId="ADAL" clId="{3840EB45-74CA-49F5-8548-3DE287019A31}" dt="2022-12-08T10:51:52.239" v="17301" actId="790"/>
          <ac:spMkLst>
            <pc:docMk/>
            <pc:sldMk cId="2351809989" sldId="486"/>
            <ac:spMk id="7926" creationId="{8E89D26F-FA71-4713-914B-54E102862010}"/>
          </ac:spMkLst>
        </pc:spChg>
        <pc:spChg chg="mod">
          <ac:chgData name="Kolakowski, Artur" userId="9c34c8cc-b1df-44f6-bea5-dcf7a54ee35f" providerId="ADAL" clId="{3840EB45-74CA-49F5-8548-3DE287019A31}" dt="2022-12-08T10:51:52.244" v="17302" actId="790"/>
          <ac:spMkLst>
            <pc:docMk/>
            <pc:sldMk cId="2351809989" sldId="486"/>
            <ac:spMk id="7927" creationId="{1704467D-2AB5-41BF-91F0-04083FF3B9FC}"/>
          </ac:spMkLst>
        </pc:spChg>
        <pc:spChg chg="mod">
          <ac:chgData name="Kolakowski, Artur" userId="9c34c8cc-b1df-44f6-bea5-dcf7a54ee35f" providerId="ADAL" clId="{3840EB45-74CA-49F5-8548-3DE287019A31}" dt="2022-12-08T10:51:52.248" v="17303" actId="790"/>
          <ac:spMkLst>
            <pc:docMk/>
            <pc:sldMk cId="2351809989" sldId="486"/>
            <ac:spMk id="7928" creationId="{A5ECEF4B-4FB2-427D-9D46-2A26A744CA5D}"/>
          </ac:spMkLst>
        </pc:spChg>
        <pc:spChg chg="mod">
          <ac:chgData name="Kolakowski, Artur" userId="9c34c8cc-b1df-44f6-bea5-dcf7a54ee35f" providerId="ADAL" clId="{3840EB45-74CA-49F5-8548-3DE287019A31}" dt="2022-12-08T10:51:52.253" v="17304" actId="790"/>
          <ac:spMkLst>
            <pc:docMk/>
            <pc:sldMk cId="2351809989" sldId="486"/>
            <ac:spMk id="7929" creationId="{D40785A2-AB22-4EC3-8267-9F97A4684D9E}"/>
          </ac:spMkLst>
        </pc:spChg>
        <pc:spChg chg="mod">
          <ac:chgData name="Kolakowski, Artur" userId="9c34c8cc-b1df-44f6-bea5-dcf7a54ee35f" providerId="ADAL" clId="{3840EB45-74CA-49F5-8548-3DE287019A31}" dt="2022-12-08T10:51:52.258" v="17305" actId="790"/>
          <ac:spMkLst>
            <pc:docMk/>
            <pc:sldMk cId="2351809989" sldId="486"/>
            <ac:spMk id="7930" creationId="{2A911A28-C41B-41B2-A736-65E4EB92ECAC}"/>
          </ac:spMkLst>
        </pc:spChg>
        <pc:spChg chg="mod">
          <ac:chgData name="Kolakowski, Artur" userId="9c34c8cc-b1df-44f6-bea5-dcf7a54ee35f" providerId="ADAL" clId="{3840EB45-74CA-49F5-8548-3DE287019A31}" dt="2022-12-08T10:51:52.262" v="17306" actId="790"/>
          <ac:spMkLst>
            <pc:docMk/>
            <pc:sldMk cId="2351809989" sldId="486"/>
            <ac:spMk id="7931" creationId="{4C31FB27-C7D5-4B4E-B0E7-259697F2F62B}"/>
          </ac:spMkLst>
        </pc:spChg>
        <pc:spChg chg="mod">
          <ac:chgData name="Kolakowski, Artur" userId="9c34c8cc-b1df-44f6-bea5-dcf7a54ee35f" providerId="ADAL" clId="{3840EB45-74CA-49F5-8548-3DE287019A31}" dt="2022-12-08T10:51:52.268" v="17307" actId="790"/>
          <ac:spMkLst>
            <pc:docMk/>
            <pc:sldMk cId="2351809989" sldId="486"/>
            <ac:spMk id="7932" creationId="{9A8629A5-0343-42EE-B6FF-31FC59856637}"/>
          </ac:spMkLst>
        </pc:spChg>
        <pc:spChg chg="mod">
          <ac:chgData name="Kolakowski, Artur" userId="9c34c8cc-b1df-44f6-bea5-dcf7a54ee35f" providerId="ADAL" clId="{3840EB45-74CA-49F5-8548-3DE287019A31}" dt="2022-12-08T10:51:52.273" v="17308" actId="790"/>
          <ac:spMkLst>
            <pc:docMk/>
            <pc:sldMk cId="2351809989" sldId="486"/>
            <ac:spMk id="7933" creationId="{EAD4666C-9C2B-4C8E-A15B-BC925179B318}"/>
          </ac:spMkLst>
        </pc:spChg>
        <pc:spChg chg="mod">
          <ac:chgData name="Kolakowski, Artur" userId="9c34c8cc-b1df-44f6-bea5-dcf7a54ee35f" providerId="ADAL" clId="{3840EB45-74CA-49F5-8548-3DE287019A31}" dt="2022-12-08T10:51:52.278" v="17309" actId="790"/>
          <ac:spMkLst>
            <pc:docMk/>
            <pc:sldMk cId="2351809989" sldId="486"/>
            <ac:spMk id="7934" creationId="{6D9FECDD-A5E4-43B5-9E41-93B24F139ADA}"/>
          </ac:spMkLst>
        </pc:spChg>
        <pc:spChg chg="mod">
          <ac:chgData name="Kolakowski, Artur" userId="9c34c8cc-b1df-44f6-bea5-dcf7a54ee35f" providerId="ADAL" clId="{3840EB45-74CA-49F5-8548-3DE287019A31}" dt="2022-12-08T10:51:52.283" v="17310" actId="790"/>
          <ac:spMkLst>
            <pc:docMk/>
            <pc:sldMk cId="2351809989" sldId="486"/>
            <ac:spMk id="7935" creationId="{6C5C99EF-EC28-4929-B9A3-FBD1141350EA}"/>
          </ac:spMkLst>
        </pc:spChg>
        <pc:spChg chg="mod">
          <ac:chgData name="Kolakowski, Artur" userId="9c34c8cc-b1df-44f6-bea5-dcf7a54ee35f" providerId="ADAL" clId="{3840EB45-74CA-49F5-8548-3DE287019A31}" dt="2022-12-08T10:51:52.287" v="17311" actId="790"/>
          <ac:spMkLst>
            <pc:docMk/>
            <pc:sldMk cId="2351809989" sldId="486"/>
            <ac:spMk id="7936" creationId="{1917B120-43BA-43BE-A4C7-DA329F7C4B9E}"/>
          </ac:spMkLst>
        </pc:spChg>
        <pc:spChg chg="mod">
          <ac:chgData name="Kolakowski, Artur" userId="9c34c8cc-b1df-44f6-bea5-dcf7a54ee35f" providerId="ADAL" clId="{3840EB45-74CA-49F5-8548-3DE287019A31}" dt="2022-12-08T10:51:52.292" v="17312" actId="790"/>
          <ac:spMkLst>
            <pc:docMk/>
            <pc:sldMk cId="2351809989" sldId="486"/>
            <ac:spMk id="7937" creationId="{EDB05675-8CDA-48F1-8021-FAF12F593BF2}"/>
          </ac:spMkLst>
        </pc:spChg>
        <pc:spChg chg="mod">
          <ac:chgData name="Kolakowski, Artur" userId="9c34c8cc-b1df-44f6-bea5-dcf7a54ee35f" providerId="ADAL" clId="{3840EB45-74CA-49F5-8548-3DE287019A31}" dt="2022-12-08T10:51:52.296" v="17313" actId="790"/>
          <ac:spMkLst>
            <pc:docMk/>
            <pc:sldMk cId="2351809989" sldId="486"/>
            <ac:spMk id="7938" creationId="{4FDBFEF2-8B0F-45D9-A785-CCF509D8AA8C}"/>
          </ac:spMkLst>
        </pc:spChg>
        <pc:spChg chg="mod">
          <ac:chgData name="Kolakowski, Artur" userId="9c34c8cc-b1df-44f6-bea5-dcf7a54ee35f" providerId="ADAL" clId="{3840EB45-74CA-49F5-8548-3DE287019A31}" dt="2022-12-08T10:51:52.301" v="17314" actId="790"/>
          <ac:spMkLst>
            <pc:docMk/>
            <pc:sldMk cId="2351809989" sldId="486"/>
            <ac:spMk id="7939" creationId="{CD563D41-4638-4DD3-850D-D1A6EE8C14A5}"/>
          </ac:spMkLst>
        </pc:spChg>
        <pc:spChg chg="mod">
          <ac:chgData name="Kolakowski, Artur" userId="9c34c8cc-b1df-44f6-bea5-dcf7a54ee35f" providerId="ADAL" clId="{3840EB45-74CA-49F5-8548-3DE287019A31}" dt="2022-12-08T10:51:52.306" v="17315" actId="790"/>
          <ac:spMkLst>
            <pc:docMk/>
            <pc:sldMk cId="2351809989" sldId="486"/>
            <ac:spMk id="7940" creationId="{AA92F021-48A0-4423-9455-961A5F0C68E8}"/>
          </ac:spMkLst>
        </pc:spChg>
        <pc:spChg chg="mod">
          <ac:chgData name="Kolakowski, Artur" userId="9c34c8cc-b1df-44f6-bea5-dcf7a54ee35f" providerId="ADAL" clId="{3840EB45-74CA-49F5-8548-3DE287019A31}" dt="2022-12-08T10:51:52.312" v="17316" actId="790"/>
          <ac:spMkLst>
            <pc:docMk/>
            <pc:sldMk cId="2351809989" sldId="486"/>
            <ac:spMk id="7941" creationId="{6389A29C-FC8A-4710-AFC8-6E3629F36E71}"/>
          </ac:spMkLst>
        </pc:spChg>
        <pc:spChg chg="mod">
          <ac:chgData name="Kolakowski, Artur" userId="9c34c8cc-b1df-44f6-bea5-dcf7a54ee35f" providerId="ADAL" clId="{3840EB45-74CA-49F5-8548-3DE287019A31}" dt="2022-12-08T10:51:52.316" v="17317" actId="790"/>
          <ac:spMkLst>
            <pc:docMk/>
            <pc:sldMk cId="2351809989" sldId="486"/>
            <ac:spMk id="7942" creationId="{E3511667-42CE-4165-BEA5-422E0151D83F}"/>
          </ac:spMkLst>
        </pc:spChg>
        <pc:spChg chg="mod">
          <ac:chgData name="Kolakowski, Artur" userId="9c34c8cc-b1df-44f6-bea5-dcf7a54ee35f" providerId="ADAL" clId="{3840EB45-74CA-49F5-8548-3DE287019A31}" dt="2022-12-08T10:51:52.321" v="17318" actId="790"/>
          <ac:spMkLst>
            <pc:docMk/>
            <pc:sldMk cId="2351809989" sldId="486"/>
            <ac:spMk id="7943" creationId="{936B479F-D17F-47F0-851E-51898592627F}"/>
          </ac:spMkLst>
        </pc:spChg>
        <pc:spChg chg="mod">
          <ac:chgData name="Kolakowski, Artur" userId="9c34c8cc-b1df-44f6-bea5-dcf7a54ee35f" providerId="ADAL" clId="{3840EB45-74CA-49F5-8548-3DE287019A31}" dt="2022-12-08T10:51:52.325" v="17319" actId="790"/>
          <ac:spMkLst>
            <pc:docMk/>
            <pc:sldMk cId="2351809989" sldId="486"/>
            <ac:spMk id="7944" creationId="{E418D06D-A0B3-420A-89FA-BAC4DACC16E7}"/>
          </ac:spMkLst>
        </pc:spChg>
        <pc:spChg chg="mod">
          <ac:chgData name="Kolakowski, Artur" userId="9c34c8cc-b1df-44f6-bea5-dcf7a54ee35f" providerId="ADAL" clId="{3840EB45-74CA-49F5-8548-3DE287019A31}" dt="2022-12-08T10:51:52.331" v="17320" actId="790"/>
          <ac:spMkLst>
            <pc:docMk/>
            <pc:sldMk cId="2351809989" sldId="486"/>
            <ac:spMk id="7945" creationId="{077BDB18-9C2E-4E0D-8998-902430B3D269}"/>
          </ac:spMkLst>
        </pc:spChg>
        <pc:spChg chg="mod">
          <ac:chgData name="Kolakowski, Artur" userId="9c34c8cc-b1df-44f6-bea5-dcf7a54ee35f" providerId="ADAL" clId="{3840EB45-74CA-49F5-8548-3DE287019A31}" dt="2022-12-08T10:51:52.335" v="17321" actId="790"/>
          <ac:spMkLst>
            <pc:docMk/>
            <pc:sldMk cId="2351809989" sldId="486"/>
            <ac:spMk id="7946" creationId="{A1461496-1F62-4F21-A75A-BF201E2C885D}"/>
          </ac:spMkLst>
        </pc:spChg>
        <pc:spChg chg="mod">
          <ac:chgData name="Kolakowski, Artur" userId="9c34c8cc-b1df-44f6-bea5-dcf7a54ee35f" providerId="ADAL" clId="{3840EB45-74CA-49F5-8548-3DE287019A31}" dt="2022-12-08T10:51:52.339" v="17322" actId="790"/>
          <ac:spMkLst>
            <pc:docMk/>
            <pc:sldMk cId="2351809989" sldId="486"/>
            <ac:spMk id="7947" creationId="{4C511C7D-451D-456C-8352-4A7A746FB303}"/>
          </ac:spMkLst>
        </pc:spChg>
        <pc:spChg chg="mod">
          <ac:chgData name="Kolakowski, Artur" userId="9c34c8cc-b1df-44f6-bea5-dcf7a54ee35f" providerId="ADAL" clId="{3840EB45-74CA-49F5-8548-3DE287019A31}" dt="2022-12-08T10:51:52.345" v="17323" actId="790"/>
          <ac:spMkLst>
            <pc:docMk/>
            <pc:sldMk cId="2351809989" sldId="486"/>
            <ac:spMk id="7948" creationId="{1A7A6B17-2713-4C4F-BA03-9C7D1DDA5291}"/>
          </ac:spMkLst>
        </pc:spChg>
        <pc:spChg chg="mod">
          <ac:chgData name="Kolakowski, Artur" userId="9c34c8cc-b1df-44f6-bea5-dcf7a54ee35f" providerId="ADAL" clId="{3840EB45-74CA-49F5-8548-3DE287019A31}" dt="2022-12-08T10:51:52.350" v="17324" actId="790"/>
          <ac:spMkLst>
            <pc:docMk/>
            <pc:sldMk cId="2351809989" sldId="486"/>
            <ac:spMk id="7949" creationId="{74BA1D2E-2A24-4874-BC01-E0D61C630D16}"/>
          </ac:spMkLst>
        </pc:spChg>
        <pc:spChg chg="mod">
          <ac:chgData name="Kolakowski, Artur" userId="9c34c8cc-b1df-44f6-bea5-dcf7a54ee35f" providerId="ADAL" clId="{3840EB45-74CA-49F5-8548-3DE287019A31}" dt="2022-12-08T10:51:52.355" v="17325" actId="790"/>
          <ac:spMkLst>
            <pc:docMk/>
            <pc:sldMk cId="2351809989" sldId="486"/>
            <ac:spMk id="7950" creationId="{B216877B-2BE9-4542-8E3E-9A2DBB34C297}"/>
          </ac:spMkLst>
        </pc:spChg>
        <pc:spChg chg="mod">
          <ac:chgData name="Kolakowski, Artur" userId="9c34c8cc-b1df-44f6-bea5-dcf7a54ee35f" providerId="ADAL" clId="{3840EB45-74CA-49F5-8548-3DE287019A31}" dt="2022-12-08T10:51:52.361" v="17326" actId="790"/>
          <ac:spMkLst>
            <pc:docMk/>
            <pc:sldMk cId="2351809989" sldId="486"/>
            <ac:spMk id="7951" creationId="{D2619BC1-5505-4FA8-94EA-7980135BA307}"/>
          </ac:spMkLst>
        </pc:spChg>
        <pc:spChg chg="mod">
          <ac:chgData name="Kolakowski, Artur" userId="9c34c8cc-b1df-44f6-bea5-dcf7a54ee35f" providerId="ADAL" clId="{3840EB45-74CA-49F5-8548-3DE287019A31}" dt="2022-12-08T10:51:52.365" v="17327" actId="790"/>
          <ac:spMkLst>
            <pc:docMk/>
            <pc:sldMk cId="2351809989" sldId="486"/>
            <ac:spMk id="7952" creationId="{0717E1EE-A2F5-4918-B96A-70FA5BD7B5A1}"/>
          </ac:spMkLst>
        </pc:spChg>
        <pc:spChg chg="mod">
          <ac:chgData name="Kolakowski, Artur" userId="9c34c8cc-b1df-44f6-bea5-dcf7a54ee35f" providerId="ADAL" clId="{3840EB45-74CA-49F5-8548-3DE287019A31}" dt="2022-12-08T10:51:52.370" v="17328" actId="790"/>
          <ac:spMkLst>
            <pc:docMk/>
            <pc:sldMk cId="2351809989" sldId="486"/>
            <ac:spMk id="7953" creationId="{EB72E9B5-FDD3-4B5E-8727-6DB0E94D564F}"/>
          </ac:spMkLst>
        </pc:spChg>
        <pc:spChg chg="mod">
          <ac:chgData name="Kolakowski, Artur" userId="9c34c8cc-b1df-44f6-bea5-dcf7a54ee35f" providerId="ADAL" clId="{3840EB45-74CA-49F5-8548-3DE287019A31}" dt="2022-12-08T10:51:52.375" v="17329" actId="790"/>
          <ac:spMkLst>
            <pc:docMk/>
            <pc:sldMk cId="2351809989" sldId="486"/>
            <ac:spMk id="7954" creationId="{D2AF1C78-E82E-4265-8F08-EC0D00019752}"/>
          </ac:spMkLst>
        </pc:spChg>
        <pc:spChg chg="mod">
          <ac:chgData name="Kolakowski, Artur" userId="9c34c8cc-b1df-44f6-bea5-dcf7a54ee35f" providerId="ADAL" clId="{3840EB45-74CA-49F5-8548-3DE287019A31}" dt="2022-12-08T10:51:52.379" v="17330" actId="790"/>
          <ac:spMkLst>
            <pc:docMk/>
            <pc:sldMk cId="2351809989" sldId="486"/>
            <ac:spMk id="7955" creationId="{B1531FEA-44C8-4ABB-8A2C-35594516BF3B}"/>
          </ac:spMkLst>
        </pc:spChg>
        <pc:spChg chg="mod">
          <ac:chgData name="Kolakowski, Artur" userId="9c34c8cc-b1df-44f6-bea5-dcf7a54ee35f" providerId="ADAL" clId="{3840EB45-74CA-49F5-8548-3DE287019A31}" dt="2022-12-08T10:51:52.384" v="17331" actId="790"/>
          <ac:spMkLst>
            <pc:docMk/>
            <pc:sldMk cId="2351809989" sldId="486"/>
            <ac:spMk id="7956" creationId="{9DD735B9-2FEE-4820-94A7-2264A16C2CAC}"/>
          </ac:spMkLst>
        </pc:spChg>
        <pc:spChg chg="mod">
          <ac:chgData name="Kolakowski, Artur" userId="9c34c8cc-b1df-44f6-bea5-dcf7a54ee35f" providerId="ADAL" clId="{3840EB45-74CA-49F5-8548-3DE287019A31}" dt="2022-12-08T10:51:52.390" v="17332" actId="790"/>
          <ac:spMkLst>
            <pc:docMk/>
            <pc:sldMk cId="2351809989" sldId="486"/>
            <ac:spMk id="7957" creationId="{3D1B5F37-53C3-4307-B4AD-C6A60B27D9C4}"/>
          </ac:spMkLst>
        </pc:spChg>
        <pc:spChg chg="mod">
          <ac:chgData name="Kolakowski, Artur" userId="9c34c8cc-b1df-44f6-bea5-dcf7a54ee35f" providerId="ADAL" clId="{3840EB45-74CA-49F5-8548-3DE287019A31}" dt="2022-12-08T10:51:52.395" v="17333" actId="790"/>
          <ac:spMkLst>
            <pc:docMk/>
            <pc:sldMk cId="2351809989" sldId="486"/>
            <ac:spMk id="7958" creationId="{51179318-75D8-4647-A370-16DAEAB5D82B}"/>
          </ac:spMkLst>
        </pc:spChg>
        <pc:spChg chg="mod">
          <ac:chgData name="Kolakowski, Artur" userId="9c34c8cc-b1df-44f6-bea5-dcf7a54ee35f" providerId="ADAL" clId="{3840EB45-74CA-49F5-8548-3DE287019A31}" dt="2022-12-08T10:51:52.399" v="17334" actId="790"/>
          <ac:spMkLst>
            <pc:docMk/>
            <pc:sldMk cId="2351809989" sldId="486"/>
            <ac:spMk id="7959" creationId="{4BE059AE-6A03-4E3C-AE3B-ED0320345DB5}"/>
          </ac:spMkLst>
        </pc:spChg>
        <pc:spChg chg="mod">
          <ac:chgData name="Kolakowski, Artur" userId="9c34c8cc-b1df-44f6-bea5-dcf7a54ee35f" providerId="ADAL" clId="{3840EB45-74CA-49F5-8548-3DE287019A31}" dt="2022-12-08T10:51:52.404" v="17335" actId="790"/>
          <ac:spMkLst>
            <pc:docMk/>
            <pc:sldMk cId="2351809989" sldId="486"/>
            <ac:spMk id="7960" creationId="{A43C1452-0A67-4919-86FC-E39B762A08A8}"/>
          </ac:spMkLst>
        </pc:spChg>
        <pc:spChg chg="mod">
          <ac:chgData name="Kolakowski, Artur" userId="9c34c8cc-b1df-44f6-bea5-dcf7a54ee35f" providerId="ADAL" clId="{3840EB45-74CA-49F5-8548-3DE287019A31}" dt="2022-12-08T10:51:52.409" v="17336" actId="790"/>
          <ac:spMkLst>
            <pc:docMk/>
            <pc:sldMk cId="2351809989" sldId="486"/>
            <ac:spMk id="7961" creationId="{BAACB989-07CA-4F50-93F6-9441E58DD3E1}"/>
          </ac:spMkLst>
        </pc:spChg>
        <pc:spChg chg="mod">
          <ac:chgData name="Kolakowski, Artur" userId="9c34c8cc-b1df-44f6-bea5-dcf7a54ee35f" providerId="ADAL" clId="{3840EB45-74CA-49F5-8548-3DE287019A31}" dt="2022-12-08T10:51:52.413" v="17337" actId="790"/>
          <ac:spMkLst>
            <pc:docMk/>
            <pc:sldMk cId="2351809989" sldId="486"/>
            <ac:spMk id="7962" creationId="{023C3A87-CD37-4034-BA89-44E91DA63356}"/>
          </ac:spMkLst>
        </pc:spChg>
        <pc:spChg chg="mod">
          <ac:chgData name="Kolakowski, Artur" userId="9c34c8cc-b1df-44f6-bea5-dcf7a54ee35f" providerId="ADAL" clId="{3840EB45-74CA-49F5-8548-3DE287019A31}" dt="2022-12-08T10:51:52.418" v="17338" actId="790"/>
          <ac:spMkLst>
            <pc:docMk/>
            <pc:sldMk cId="2351809989" sldId="486"/>
            <ac:spMk id="7963" creationId="{ECE1A6D3-9CA2-4F3F-A719-EB34FAE87D4C}"/>
          </ac:spMkLst>
        </pc:spChg>
        <pc:spChg chg="mod">
          <ac:chgData name="Kolakowski, Artur" userId="9c34c8cc-b1df-44f6-bea5-dcf7a54ee35f" providerId="ADAL" clId="{3840EB45-74CA-49F5-8548-3DE287019A31}" dt="2022-12-08T10:51:52.423" v="17339" actId="790"/>
          <ac:spMkLst>
            <pc:docMk/>
            <pc:sldMk cId="2351809989" sldId="486"/>
            <ac:spMk id="7964" creationId="{902BE31C-0544-4D99-BA49-C4AD531DC2BB}"/>
          </ac:spMkLst>
        </pc:spChg>
        <pc:spChg chg="mod">
          <ac:chgData name="Kolakowski, Artur" userId="9c34c8cc-b1df-44f6-bea5-dcf7a54ee35f" providerId="ADAL" clId="{3840EB45-74CA-49F5-8548-3DE287019A31}" dt="2022-12-08T10:51:52.427" v="17340" actId="790"/>
          <ac:spMkLst>
            <pc:docMk/>
            <pc:sldMk cId="2351809989" sldId="486"/>
            <ac:spMk id="7965" creationId="{300DED44-B303-4B76-82AC-C485FCD0189A}"/>
          </ac:spMkLst>
        </pc:spChg>
        <pc:spChg chg="mod">
          <ac:chgData name="Kolakowski, Artur" userId="9c34c8cc-b1df-44f6-bea5-dcf7a54ee35f" providerId="ADAL" clId="{3840EB45-74CA-49F5-8548-3DE287019A31}" dt="2022-12-08T10:51:52.433" v="17341" actId="790"/>
          <ac:spMkLst>
            <pc:docMk/>
            <pc:sldMk cId="2351809989" sldId="486"/>
            <ac:spMk id="7966" creationId="{29F0B79A-98D3-471A-BD1A-F79B1A906DA5}"/>
          </ac:spMkLst>
        </pc:spChg>
        <pc:spChg chg="mod">
          <ac:chgData name="Kolakowski, Artur" userId="9c34c8cc-b1df-44f6-bea5-dcf7a54ee35f" providerId="ADAL" clId="{3840EB45-74CA-49F5-8548-3DE287019A31}" dt="2022-12-08T10:51:52.438" v="17342" actId="790"/>
          <ac:spMkLst>
            <pc:docMk/>
            <pc:sldMk cId="2351809989" sldId="486"/>
            <ac:spMk id="7967" creationId="{D5660DB4-E534-4EB8-BFAF-05DC6F3C6134}"/>
          </ac:spMkLst>
        </pc:spChg>
        <pc:spChg chg="mod">
          <ac:chgData name="Kolakowski, Artur" userId="9c34c8cc-b1df-44f6-bea5-dcf7a54ee35f" providerId="ADAL" clId="{3840EB45-74CA-49F5-8548-3DE287019A31}" dt="2022-12-08T10:51:52.442" v="17343" actId="790"/>
          <ac:spMkLst>
            <pc:docMk/>
            <pc:sldMk cId="2351809989" sldId="486"/>
            <ac:spMk id="7968" creationId="{DBB657FF-0110-424C-A4DC-142A8345566F}"/>
          </ac:spMkLst>
        </pc:spChg>
        <pc:spChg chg="mod">
          <ac:chgData name="Kolakowski, Artur" userId="9c34c8cc-b1df-44f6-bea5-dcf7a54ee35f" providerId="ADAL" clId="{3840EB45-74CA-49F5-8548-3DE287019A31}" dt="2022-12-08T10:51:52.448" v="17344" actId="790"/>
          <ac:spMkLst>
            <pc:docMk/>
            <pc:sldMk cId="2351809989" sldId="486"/>
            <ac:spMk id="7969" creationId="{AA3587D1-7AF9-4FCB-81B3-85A8289515FB}"/>
          </ac:spMkLst>
        </pc:spChg>
        <pc:spChg chg="mod">
          <ac:chgData name="Kolakowski, Artur" userId="9c34c8cc-b1df-44f6-bea5-dcf7a54ee35f" providerId="ADAL" clId="{3840EB45-74CA-49F5-8548-3DE287019A31}" dt="2022-12-08T10:51:52.453" v="17345" actId="790"/>
          <ac:spMkLst>
            <pc:docMk/>
            <pc:sldMk cId="2351809989" sldId="486"/>
            <ac:spMk id="7970" creationId="{26DF2E2F-EE2B-460E-B3AC-ACCFAA7F48E8}"/>
          </ac:spMkLst>
        </pc:spChg>
        <pc:spChg chg="mod">
          <ac:chgData name="Kolakowski, Artur" userId="9c34c8cc-b1df-44f6-bea5-dcf7a54ee35f" providerId="ADAL" clId="{3840EB45-74CA-49F5-8548-3DE287019A31}" dt="2022-12-08T10:51:52.458" v="17346" actId="790"/>
          <ac:spMkLst>
            <pc:docMk/>
            <pc:sldMk cId="2351809989" sldId="486"/>
            <ac:spMk id="7971" creationId="{32700BB9-E215-4FB0-B827-D7B8FA79880B}"/>
          </ac:spMkLst>
        </pc:spChg>
        <pc:spChg chg="mod">
          <ac:chgData name="Kolakowski, Artur" userId="9c34c8cc-b1df-44f6-bea5-dcf7a54ee35f" providerId="ADAL" clId="{3840EB45-74CA-49F5-8548-3DE287019A31}" dt="2022-12-08T10:51:52.462" v="17347" actId="790"/>
          <ac:spMkLst>
            <pc:docMk/>
            <pc:sldMk cId="2351809989" sldId="486"/>
            <ac:spMk id="7972" creationId="{2E9FE9E4-AE8F-46F4-9C57-F80F4CC01004}"/>
          </ac:spMkLst>
        </pc:spChg>
        <pc:spChg chg="mod">
          <ac:chgData name="Kolakowski, Artur" userId="9c34c8cc-b1df-44f6-bea5-dcf7a54ee35f" providerId="ADAL" clId="{3840EB45-74CA-49F5-8548-3DE287019A31}" dt="2022-12-08T10:51:52.467" v="17348" actId="790"/>
          <ac:spMkLst>
            <pc:docMk/>
            <pc:sldMk cId="2351809989" sldId="486"/>
            <ac:spMk id="7973" creationId="{2EB31D90-35EA-42F4-8361-1B72C066694B}"/>
          </ac:spMkLst>
        </pc:spChg>
        <pc:spChg chg="mod">
          <ac:chgData name="Kolakowski, Artur" userId="9c34c8cc-b1df-44f6-bea5-dcf7a54ee35f" providerId="ADAL" clId="{3840EB45-74CA-49F5-8548-3DE287019A31}" dt="2022-12-08T10:51:52.473" v="17349" actId="790"/>
          <ac:spMkLst>
            <pc:docMk/>
            <pc:sldMk cId="2351809989" sldId="486"/>
            <ac:spMk id="7974" creationId="{890141AB-9470-45DC-BC98-E079B34E4C3F}"/>
          </ac:spMkLst>
        </pc:spChg>
        <pc:spChg chg="mod">
          <ac:chgData name="Kolakowski, Artur" userId="9c34c8cc-b1df-44f6-bea5-dcf7a54ee35f" providerId="ADAL" clId="{3840EB45-74CA-49F5-8548-3DE287019A31}" dt="2022-12-08T10:51:52.478" v="17350" actId="790"/>
          <ac:spMkLst>
            <pc:docMk/>
            <pc:sldMk cId="2351809989" sldId="486"/>
            <ac:spMk id="7975" creationId="{F1A45194-D93F-4989-80D6-5CE8EA453FF2}"/>
          </ac:spMkLst>
        </pc:spChg>
        <pc:spChg chg="mod">
          <ac:chgData name="Kolakowski, Artur" userId="9c34c8cc-b1df-44f6-bea5-dcf7a54ee35f" providerId="ADAL" clId="{3840EB45-74CA-49F5-8548-3DE287019A31}" dt="2022-12-08T10:51:52.482" v="17351" actId="790"/>
          <ac:spMkLst>
            <pc:docMk/>
            <pc:sldMk cId="2351809989" sldId="486"/>
            <ac:spMk id="7976" creationId="{6260156C-72D9-4F95-8421-8909AD033614}"/>
          </ac:spMkLst>
        </pc:spChg>
        <pc:spChg chg="mod">
          <ac:chgData name="Kolakowski, Artur" userId="9c34c8cc-b1df-44f6-bea5-dcf7a54ee35f" providerId="ADAL" clId="{3840EB45-74CA-49F5-8548-3DE287019A31}" dt="2022-12-08T10:51:52.487" v="17352" actId="790"/>
          <ac:spMkLst>
            <pc:docMk/>
            <pc:sldMk cId="2351809989" sldId="486"/>
            <ac:spMk id="7977" creationId="{1D397144-2795-4FEB-803E-E0472B44AC27}"/>
          </ac:spMkLst>
        </pc:spChg>
        <pc:spChg chg="mod">
          <ac:chgData name="Kolakowski, Artur" userId="9c34c8cc-b1df-44f6-bea5-dcf7a54ee35f" providerId="ADAL" clId="{3840EB45-74CA-49F5-8548-3DE287019A31}" dt="2022-12-08T10:51:52.493" v="17353" actId="790"/>
          <ac:spMkLst>
            <pc:docMk/>
            <pc:sldMk cId="2351809989" sldId="486"/>
            <ac:spMk id="7978" creationId="{8455BD6B-ABA3-4111-982A-135A8688D171}"/>
          </ac:spMkLst>
        </pc:spChg>
        <pc:spChg chg="mod">
          <ac:chgData name="Kolakowski, Artur" userId="9c34c8cc-b1df-44f6-bea5-dcf7a54ee35f" providerId="ADAL" clId="{3840EB45-74CA-49F5-8548-3DE287019A31}" dt="2022-12-08T10:51:52.497" v="17354" actId="790"/>
          <ac:spMkLst>
            <pc:docMk/>
            <pc:sldMk cId="2351809989" sldId="486"/>
            <ac:spMk id="7979" creationId="{B583D455-6D18-442C-871B-BFDA7C11D289}"/>
          </ac:spMkLst>
        </pc:spChg>
        <pc:spChg chg="mod">
          <ac:chgData name="Kolakowski, Artur" userId="9c34c8cc-b1df-44f6-bea5-dcf7a54ee35f" providerId="ADAL" clId="{3840EB45-74CA-49F5-8548-3DE287019A31}" dt="2022-12-08T10:51:52.501" v="17355" actId="790"/>
          <ac:spMkLst>
            <pc:docMk/>
            <pc:sldMk cId="2351809989" sldId="486"/>
            <ac:spMk id="7980" creationId="{154535F8-6D75-4507-BCF9-637F6A585F04}"/>
          </ac:spMkLst>
        </pc:spChg>
        <pc:spChg chg="mod">
          <ac:chgData name="Kolakowski, Artur" userId="9c34c8cc-b1df-44f6-bea5-dcf7a54ee35f" providerId="ADAL" clId="{3840EB45-74CA-49F5-8548-3DE287019A31}" dt="2022-12-08T10:51:52.506" v="17356" actId="790"/>
          <ac:spMkLst>
            <pc:docMk/>
            <pc:sldMk cId="2351809989" sldId="486"/>
            <ac:spMk id="7981" creationId="{E0D9A426-47EE-488A-A330-739CA0F392F9}"/>
          </ac:spMkLst>
        </pc:spChg>
        <pc:spChg chg="mod">
          <ac:chgData name="Kolakowski, Artur" userId="9c34c8cc-b1df-44f6-bea5-dcf7a54ee35f" providerId="ADAL" clId="{3840EB45-74CA-49F5-8548-3DE287019A31}" dt="2022-12-08T10:51:52.512" v="17357" actId="790"/>
          <ac:spMkLst>
            <pc:docMk/>
            <pc:sldMk cId="2351809989" sldId="486"/>
            <ac:spMk id="7982" creationId="{E67CB067-41D9-4A3F-8933-00968C8920B4}"/>
          </ac:spMkLst>
        </pc:spChg>
        <pc:spChg chg="mod">
          <ac:chgData name="Kolakowski, Artur" userId="9c34c8cc-b1df-44f6-bea5-dcf7a54ee35f" providerId="ADAL" clId="{3840EB45-74CA-49F5-8548-3DE287019A31}" dt="2022-12-08T10:51:52.516" v="17358" actId="790"/>
          <ac:spMkLst>
            <pc:docMk/>
            <pc:sldMk cId="2351809989" sldId="486"/>
            <ac:spMk id="7983" creationId="{7EBC2241-03D6-4589-85AF-E60A93F9118B}"/>
          </ac:spMkLst>
        </pc:spChg>
        <pc:spChg chg="mod">
          <ac:chgData name="Kolakowski, Artur" userId="9c34c8cc-b1df-44f6-bea5-dcf7a54ee35f" providerId="ADAL" clId="{3840EB45-74CA-49F5-8548-3DE287019A31}" dt="2022-12-08T10:51:52.521" v="17359" actId="790"/>
          <ac:spMkLst>
            <pc:docMk/>
            <pc:sldMk cId="2351809989" sldId="486"/>
            <ac:spMk id="7984" creationId="{E20C2DCE-2882-425C-BA94-C07927FEC38F}"/>
          </ac:spMkLst>
        </pc:spChg>
        <pc:spChg chg="mod">
          <ac:chgData name="Kolakowski, Artur" userId="9c34c8cc-b1df-44f6-bea5-dcf7a54ee35f" providerId="ADAL" clId="{3840EB45-74CA-49F5-8548-3DE287019A31}" dt="2022-12-08T10:51:52.526" v="17360" actId="790"/>
          <ac:spMkLst>
            <pc:docMk/>
            <pc:sldMk cId="2351809989" sldId="486"/>
            <ac:spMk id="7985" creationId="{A97E3960-518D-4916-BD8F-ED7B71639D7E}"/>
          </ac:spMkLst>
        </pc:spChg>
        <pc:spChg chg="mod">
          <ac:chgData name="Kolakowski, Artur" userId="9c34c8cc-b1df-44f6-bea5-dcf7a54ee35f" providerId="ADAL" clId="{3840EB45-74CA-49F5-8548-3DE287019A31}" dt="2022-12-08T10:51:52.531" v="17361" actId="790"/>
          <ac:spMkLst>
            <pc:docMk/>
            <pc:sldMk cId="2351809989" sldId="486"/>
            <ac:spMk id="7986" creationId="{CAE27B01-2FB8-4276-9992-8E9F5DF9B4FE}"/>
          </ac:spMkLst>
        </pc:spChg>
        <pc:spChg chg="mod">
          <ac:chgData name="Kolakowski, Artur" userId="9c34c8cc-b1df-44f6-bea5-dcf7a54ee35f" providerId="ADAL" clId="{3840EB45-74CA-49F5-8548-3DE287019A31}" dt="2022-12-08T10:51:52.535" v="17362" actId="790"/>
          <ac:spMkLst>
            <pc:docMk/>
            <pc:sldMk cId="2351809989" sldId="486"/>
            <ac:spMk id="7987" creationId="{1E5C8280-28F7-4212-8F78-E655153AEA06}"/>
          </ac:spMkLst>
        </pc:spChg>
        <pc:spChg chg="mod">
          <ac:chgData name="Kolakowski, Artur" userId="9c34c8cc-b1df-44f6-bea5-dcf7a54ee35f" providerId="ADAL" clId="{3840EB45-74CA-49F5-8548-3DE287019A31}" dt="2022-12-08T10:51:52.540" v="17363" actId="790"/>
          <ac:spMkLst>
            <pc:docMk/>
            <pc:sldMk cId="2351809989" sldId="486"/>
            <ac:spMk id="7988" creationId="{49172413-9E91-401A-9EFC-5DA2E20271B4}"/>
          </ac:spMkLst>
        </pc:spChg>
        <pc:spChg chg="mod">
          <ac:chgData name="Kolakowski, Artur" userId="9c34c8cc-b1df-44f6-bea5-dcf7a54ee35f" providerId="ADAL" clId="{3840EB45-74CA-49F5-8548-3DE287019A31}" dt="2022-12-08T10:51:52.545" v="17364" actId="790"/>
          <ac:spMkLst>
            <pc:docMk/>
            <pc:sldMk cId="2351809989" sldId="486"/>
            <ac:spMk id="7989" creationId="{5D06A3DF-5F2F-4D19-958A-399C7DC22952}"/>
          </ac:spMkLst>
        </pc:spChg>
        <pc:spChg chg="mod">
          <ac:chgData name="Kolakowski, Artur" userId="9c34c8cc-b1df-44f6-bea5-dcf7a54ee35f" providerId="ADAL" clId="{3840EB45-74CA-49F5-8548-3DE287019A31}" dt="2022-12-08T10:51:52.550" v="17365" actId="790"/>
          <ac:spMkLst>
            <pc:docMk/>
            <pc:sldMk cId="2351809989" sldId="486"/>
            <ac:spMk id="7990" creationId="{2A3A86EE-9DB1-4411-8678-4C335CE570C3}"/>
          </ac:spMkLst>
        </pc:spChg>
        <pc:spChg chg="mod">
          <ac:chgData name="Kolakowski, Artur" userId="9c34c8cc-b1df-44f6-bea5-dcf7a54ee35f" providerId="ADAL" clId="{3840EB45-74CA-49F5-8548-3DE287019A31}" dt="2022-12-08T10:51:52.555" v="17366" actId="790"/>
          <ac:spMkLst>
            <pc:docMk/>
            <pc:sldMk cId="2351809989" sldId="486"/>
            <ac:spMk id="7991" creationId="{C6F6E4AF-3F1F-427C-9AF8-65B7A8428FFD}"/>
          </ac:spMkLst>
        </pc:spChg>
        <pc:spChg chg="mod">
          <ac:chgData name="Kolakowski, Artur" userId="9c34c8cc-b1df-44f6-bea5-dcf7a54ee35f" providerId="ADAL" clId="{3840EB45-74CA-49F5-8548-3DE287019A31}" dt="2022-12-08T10:51:52.559" v="17367" actId="790"/>
          <ac:spMkLst>
            <pc:docMk/>
            <pc:sldMk cId="2351809989" sldId="486"/>
            <ac:spMk id="7992" creationId="{DAB2C8E5-4899-4153-A9CE-3A78C7F71169}"/>
          </ac:spMkLst>
        </pc:spChg>
        <pc:spChg chg="mod">
          <ac:chgData name="Kolakowski, Artur" userId="9c34c8cc-b1df-44f6-bea5-dcf7a54ee35f" providerId="ADAL" clId="{3840EB45-74CA-49F5-8548-3DE287019A31}" dt="2022-12-08T10:51:52.564" v="17368" actId="790"/>
          <ac:spMkLst>
            <pc:docMk/>
            <pc:sldMk cId="2351809989" sldId="486"/>
            <ac:spMk id="7993" creationId="{F15D45DC-E52A-467F-9A58-602CA8AD432C}"/>
          </ac:spMkLst>
        </pc:spChg>
        <pc:spChg chg="mod">
          <ac:chgData name="Kolakowski, Artur" userId="9c34c8cc-b1df-44f6-bea5-dcf7a54ee35f" providerId="ADAL" clId="{3840EB45-74CA-49F5-8548-3DE287019A31}" dt="2022-12-08T10:51:52.569" v="17369" actId="790"/>
          <ac:spMkLst>
            <pc:docMk/>
            <pc:sldMk cId="2351809989" sldId="486"/>
            <ac:spMk id="7994" creationId="{00F60D8F-0B03-4B9A-9750-F360FD1B5616}"/>
          </ac:spMkLst>
        </pc:spChg>
        <pc:spChg chg="mod">
          <ac:chgData name="Kolakowski, Artur" userId="9c34c8cc-b1df-44f6-bea5-dcf7a54ee35f" providerId="ADAL" clId="{3840EB45-74CA-49F5-8548-3DE287019A31}" dt="2022-12-08T10:51:52.574" v="17370" actId="790"/>
          <ac:spMkLst>
            <pc:docMk/>
            <pc:sldMk cId="2351809989" sldId="486"/>
            <ac:spMk id="7995" creationId="{290FC87D-192B-4779-B1BF-EA12DF27B0D9}"/>
          </ac:spMkLst>
        </pc:spChg>
        <pc:spChg chg="mod">
          <ac:chgData name="Kolakowski, Artur" userId="9c34c8cc-b1df-44f6-bea5-dcf7a54ee35f" providerId="ADAL" clId="{3840EB45-74CA-49F5-8548-3DE287019A31}" dt="2022-12-08T10:51:52.578" v="17371" actId="790"/>
          <ac:spMkLst>
            <pc:docMk/>
            <pc:sldMk cId="2351809989" sldId="486"/>
            <ac:spMk id="7996" creationId="{C16707E1-378F-4E9F-9649-3EBA4648C2BE}"/>
          </ac:spMkLst>
        </pc:spChg>
        <pc:spChg chg="mod">
          <ac:chgData name="Kolakowski, Artur" userId="9c34c8cc-b1df-44f6-bea5-dcf7a54ee35f" providerId="ADAL" clId="{3840EB45-74CA-49F5-8548-3DE287019A31}" dt="2022-12-08T10:51:52.583" v="17372" actId="790"/>
          <ac:spMkLst>
            <pc:docMk/>
            <pc:sldMk cId="2351809989" sldId="486"/>
            <ac:spMk id="7997" creationId="{F1DDF635-AE67-4347-BB0B-089E40987FD2}"/>
          </ac:spMkLst>
        </pc:spChg>
        <pc:spChg chg="mod">
          <ac:chgData name="Kolakowski, Artur" userId="9c34c8cc-b1df-44f6-bea5-dcf7a54ee35f" providerId="ADAL" clId="{3840EB45-74CA-49F5-8548-3DE287019A31}" dt="2022-12-08T10:51:52.589" v="17373" actId="790"/>
          <ac:spMkLst>
            <pc:docMk/>
            <pc:sldMk cId="2351809989" sldId="486"/>
            <ac:spMk id="7998" creationId="{C7F3CFC0-4169-4A82-B2CC-9CF2892827BA}"/>
          </ac:spMkLst>
        </pc:spChg>
        <pc:spChg chg="mod">
          <ac:chgData name="Kolakowski, Artur" userId="9c34c8cc-b1df-44f6-bea5-dcf7a54ee35f" providerId="ADAL" clId="{3840EB45-74CA-49F5-8548-3DE287019A31}" dt="2022-12-08T10:51:52.594" v="17374" actId="790"/>
          <ac:spMkLst>
            <pc:docMk/>
            <pc:sldMk cId="2351809989" sldId="486"/>
            <ac:spMk id="7999" creationId="{D3D3F36A-8F6C-43D0-84CE-BF84A0FF47BC}"/>
          </ac:spMkLst>
        </pc:spChg>
        <pc:spChg chg="mod">
          <ac:chgData name="Kolakowski, Artur" userId="9c34c8cc-b1df-44f6-bea5-dcf7a54ee35f" providerId="ADAL" clId="{3840EB45-74CA-49F5-8548-3DE287019A31}" dt="2022-12-08T10:51:52.598" v="17375" actId="790"/>
          <ac:spMkLst>
            <pc:docMk/>
            <pc:sldMk cId="2351809989" sldId="486"/>
            <ac:spMk id="8000" creationId="{3B4306A3-56A9-4845-A549-F3C479EEDD9A}"/>
          </ac:spMkLst>
        </pc:spChg>
        <pc:spChg chg="mod">
          <ac:chgData name="Kolakowski, Artur" userId="9c34c8cc-b1df-44f6-bea5-dcf7a54ee35f" providerId="ADAL" clId="{3840EB45-74CA-49F5-8548-3DE287019A31}" dt="2022-12-08T10:51:52.603" v="17376" actId="790"/>
          <ac:spMkLst>
            <pc:docMk/>
            <pc:sldMk cId="2351809989" sldId="486"/>
            <ac:spMk id="8001" creationId="{C738D232-877F-4951-BEEA-97C3E1F67589}"/>
          </ac:spMkLst>
        </pc:spChg>
        <pc:spChg chg="mod">
          <ac:chgData name="Kolakowski, Artur" userId="9c34c8cc-b1df-44f6-bea5-dcf7a54ee35f" providerId="ADAL" clId="{3840EB45-74CA-49F5-8548-3DE287019A31}" dt="2022-12-08T10:51:52.609" v="17377" actId="790"/>
          <ac:spMkLst>
            <pc:docMk/>
            <pc:sldMk cId="2351809989" sldId="486"/>
            <ac:spMk id="8002" creationId="{FA3941DC-3F6B-4E67-B2F8-D7A8B04F0BE8}"/>
          </ac:spMkLst>
        </pc:spChg>
        <pc:spChg chg="mod">
          <ac:chgData name="Kolakowski, Artur" userId="9c34c8cc-b1df-44f6-bea5-dcf7a54ee35f" providerId="ADAL" clId="{3840EB45-74CA-49F5-8548-3DE287019A31}" dt="2022-12-08T10:51:52.614" v="17378" actId="790"/>
          <ac:spMkLst>
            <pc:docMk/>
            <pc:sldMk cId="2351809989" sldId="486"/>
            <ac:spMk id="8003" creationId="{AF13AD58-C0A0-4E2C-91AC-369341BAE26F}"/>
          </ac:spMkLst>
        </pc:spChg>
        <pc:spChg chg="mod">
          <ac:chgData name="Kolakowski, Artur" userId="9c34c8cc-b1df-44f6-bea5-dcf7a54ee35f" providerId="ADAL" clId="{3840EB45-74CA-49F5-8548-3DE287019A31}" dt="2022-12-08T10:51:52.618" v="17379" actId="790"/>
          <ac:spMkLst>
            <pc:docMk/>
            <pc:sldMk cId="2351809989" sldId="486"/>
            <ac:spMk id="8004" creationId="{8848296B-F4CF-49D5-A913-94AEB6C22459}"/>
          </ac:spMkLst>
        </pc:spChg>
        <pc:spChg chg="mod">
          <ac:chgData name="Kolakowski, Artur" userId="9c34c8cc-b1df-44f6-bea5-dcf7a54ee35f" providerId="ADAL" clId="{3840EB45-74CA-49F5-8548-3DE287019A31}" dt="2022-12-08T10:51:52.623" v="17380" actId="790"/>
          <ac:spMkLst>
            <pc:docMk/>
            <pc:sldMk cId="2351809989" sldId="486"/>
            <ac:spMk id="8005" creationId="{FCB4272F-0AC3-4214-A44F-5761C667DF8A}"/>
          </ac:spMkLst>
        </pc:spChg>
        <pc:spChg chg="mod">
          <ac:chgData name="Kolakowski, Artur" userId="9c34c8cc-b1df-44f6-bea5-dcf7a54ee35f" providerId="ADAL" clId="{3840EB45-74CA-49F5-8548-3DE287019A31}" dt="2022-12-08T10:51:52.628" v="17381" actId="790"/>
          <ac:spMkLst>
            <pc:docMk/>
            <pc:sldMk cId="2351809989" sldId="486"/>
            <ac:spMk id="8006" creationId="{E10ABF76-B32D-4260-A038-0684D1AA7BBB}"/>
          </ac:spMkLst>
        </pc:spChg>
        <pc:spChg chg="mod">
          <ac:chgData name="Kolakowski, Artur" userId="9c34c8cc-b1df-44f6-bea5-dcf7a54ee35f" providerId="ADAL" clId="{3840EB45-74CA-49F5-8548-3DE287019A31}" dt="2022-12-08T10:51:52.633" v="17382" actId="790"/>
          <ac:spMkLst>
            <pc:docMk/>
            <pc:sldMk cId="2351809989" sldId="486"/>
            <ac:spMk id="8007" creationId="{8186F331-A153-43B9-A6E5-FFE8CFC16438}"/>
          </ac:spMkLst>
        </pc:spChg>
        <pc:spChg chg="mod">
          <ac:chgData name="Kolakowski, Artur" userId="9c34c8cc-b1df-44f6-bea5-dcf7a54ee35f" providerId="ADAL" clId="{3840EB45-74CA-49F5-8548-3DE287019A31}" dt="2022-12-08T10:51:52.638" v="17383" actId="790"/>
          <ac:spMkLst>
            <pc:docMk/>
            <pc:sldMk cId="2351809989" sldId="486"/>
            <ac:spMk id="8008" creationId="{37EA60B5-D5F8-4546-8CC8-113E1167C04F}"/>
          </ac:spMkLst>
        </pc:spChg>
        <pc:spChg chg="mod">
          <ac:chgData name="Kolakowski, Artur" userId="9c34c8cc-b1df-44f6-bea5-dcf7a54ee35f" providerId="ADAL" clId="{3840EB45-74CA-49F5-8548-3DE287019A31}" dt="2022-12-08T10:51:52.643" v="17384" actId="790"/>
          <ac:spMkLst>
            <pc:docMk/>
            <pc:sldMk cId="2351809989" sldId="486"/>
            <ac:spMk id="8009" creationId="{ECEDA08C-6308-4EF4-B993-2F1D3DF9CA66}"/>
          </ac:spMkLst>
        </pc:spChg>
        <pc:spChg chg="mod">
          <ac:chgData name="Kolakowski, Artur" userId="9c34c8cc-b1df-44f6-bea5-dcf7a54ee35f" providerId="ADAL" clId="{3840EB45-74CA-49F5-8548-3DE287019A31}" dt="2022-12-08T10:51:52.648" v="17385" actId="790"/>
          <ac:spMkLst>
            <pc:docMk/>
            <pc:sldMk cId="2351809989" sldId="486"/>
            <ac:spMk id="8010" creationId="{770289B0-98CD-4B88-BBB8-8D9B45ADDD09}"/>
          </ac:spMkLst>
        </pc:spChg>
        <pc:spChg chg="mod">
          <ac:chgData name="Kolakowski, Artur" userId="9c34c8cc-b1df-44f6-bea5-dcf7a54ee35f" providerId="ADAL" clId="{3840EB45-74CA-49F5-8548-3DE287019A31}" dt="2022-12-08T10:51:52.652" v="17386" actId="790"/>
          <ac:spMkLst>
            <pc:docMk/>
            <pc:sldMk cId="2351809989" sldId="486"/>
            <ac:spMk id="8011" creationId="{533F5D9E-2DD4-4A0A-A6DC-E25EF51881E1}"/>
          </ac:spMkLst>
        </pc:spChg>
        <pc:spChg chg="mod">
          <ac:chgData name="Kolakowski, Artur" userId="9c34c8cc-b1df-44f6-bea5-dcf7a54ee35f" providerId="ADAL" clId="{3840EB45-74CA-49F5-8548-3DE287019A31}" dt="2022-12-08T10:51:52.656" v="17387" actId="790"/>
          <ac:spMkLst>
            <pc:docMk/>
            <pc:sldMk cId="2351809989" sldId="486"/>
            <ac:spMk id="8012" creationId="{FA63A0B1-F594-43D1-B461-0F65D1994A68}"/>
          </ac:spMkLst>
        </pc:spChg>
        <pc:spChg chg="mod">
          <ac:chgData name="Kolakowski, Artur" userId="9c34c8cc-b1df-44f6-bea5-dcf7a54ee35f" providerId="ADAL" clId="{3840EB45-74CA-49F5-8548-3DE287019A31}" dt="2022-12-08T10:51:52.662" v="17388" actId="790"/>
          <ac:spMkLst>
            <pc:docMk/>
            <pc:sldMk cId="2351809989" sldId="486"/>
            <ac:spMk id="8013" creationId="{C7105A32-DA13-4062-AED1-EF088FC40328}"/>
          </ac:spMkLst>
        </pc:spChg>
        <pc:spChg chg="mod">
          <ac:chgData name="Kolakowski, Artur" userId="9c34c8cc-b1df-44f6-bea5-dcf7a54ee35f" providerId="ADAL" clId="{3840EB45-74CA-49F5-8548-3DE287019A31}" dt="2022-12-08T10:51:52.666" v="17389" actId="790"/>
          <ac:spMkLst>
            <pc:docMk/>
            <pc:sldMk cId="2351809989" sldId="486"/>
            <ac:spMk id="8014" creationId="{A341E6EF-44AD-46FF-BD01-A7BF9CB654C8}"/>
          </ac:spMkLst>
        </pc:spChg>
        <pc:spChg chg="mod">
          <ac:chgData name="Kolakowski, Artur" userId="9c34c8cc-b1df-44f6-bea5-dcf7a54ee35f" providerId="ADAL" clId="{3840EB45-74CA-49F5-8548-3DE287019A31}" dt="2022-12-08T10:51:52.671" v="17390" actId="790"/>
          <ac:spMkLst>
            <pc:docMk/>
            <pc:sldMk cId="2351809989" sldId="486"/>
            <ac:spMk id="8015" creationId="{4300AA55-D7CC-4CF2-AEDC-4B294D0D0D53}"/>
          </ac:spMkLst>
        </pc:spChg>
        <pc:spChg chg="mod">
          <ac:chgData name="Kolakowski, Artur" userId="9c34c8cc-b1df-44f6-bea5-dcf7a54ee35f" providerId="ADAL" clId="{3840EB45-74CA-49F5-8548-3DE287019A31}" dt="2022-12-08T10:51:52.676" v="17391" actId="790"/>
          <ac:spMkLst>
            <pc:docMk/>
            <pc:sldMk cId="2351809989" sldId="486"/>
            <ac:spMk id="8016" creationId="{78B414D3-7F79-4D4A-9FFF-8AFFE28D2EA0}"/>
          </ac:spMkLst>
        </pc:spChg>
        <pc:spChg chg="mod">
          <ac:chgData name="Kolakowski, Artur" userId="9c34c8cc-b1df-44f6-bea5-dcf7a54ee35f" providerId="ADAL" clId="{3840EB45-74CA-49F5-8548-3DE287019A31}" dt="2022-12-08T10:51:52.680" v="17392" actId="790"/>
          <ac:spMkLst>
            <pc:docMk/>
            <pc:sldMk cId="2351809989" sldId="486"/>
            <ac:spMk id="8017" creationId="{D3506363-63B0-4FFB-A20A-3016848DB949}"/>
          </ac:spMkLst>
        </pc:spChg>
        <pc:spChg chg="mod">
          <ac:chgData name="Kolakowski, Artur" userId="9c34c8cc-b1df-44f6-bea5-dcf7a54ee35f" providerId="ADAL" clId="{3840EB45-74CA-49F5-8548-3DE287019A31}" dt="2022-12-08T10:51:52.687" v="17393" actId="790"/>
          <ac:spMkLst>
            <pc:docMk/>
            <pc:sldMk cId="2351809989" sldId="486"/>
            <ac:spMk id="8018" creationId="{12534BEF-9219-4BEF-9163-017A63F9346D}"/>
          </ac:spMkLst>
        </pc:spChg>
        <pc:spChg chg="mod">
          <ac:chgData name="Kolakowski, Artur" userId="9c34c8cc-b1df-44f6-bea5-dcf7a54ee35f" providerId="ADAL" clId="{3840EB45-74CA-49F5-8548-3DE287019A31}" dt="2022-12-08T10:51:52.692" v="17394" actId="790"/>
          <ac:spMkLst>
            <pc:docMk/>
            <pc:sldMk cId="2351809989" sldId="486"/>
            <ac:spMk id="8019" creationId="{4D36012E-17AA-4870-94F8-F99B45FFFF09}"/>
          </ac:spMkLst>
        </pc:spChg>
        <pc:spChg chg="mod">
          <ac:chgData name="Kolakowski, Artur" userId="9c34c8cc-b1df-44f6-bea5-dcf7a54ee35f" providerId="ADAL" clId="{3840EB45-74CA-49F5-8548-3DE287019A31}" dt="2022-12-08T10:51:52.697" v="17395" actId="790"/>
          <ac:spMkLst>
            <pc:docMk/>
            <pc:sldMk cId="2351809989" sldId="486"/>
            <ac:spMk id="8020" creationId="{9EE0D31D-78B2-433F-889E-B5F65460E423}"/>
          </ac:spMkLst>
        </pc:spChg>
        <pc:spChg chg="mod">
          <ac:chgData name="Kolakowski, Artur" userId="9c34c8cc-b1df-44f6-bea5-dcf7a54ee35f" providerId="ADAL" clId="{3840EB45-74CA-49F5-8548-3DE287019A31}" dt="2022-12-08T10:51:52.701" v="17396" actId="790"/>
          <ac:spMkLst>
            <pc:docMk/>
            <pc:sldMk cId="2351809989" sldId="486"/>
            <ac:spMk id="8021" creationId="{82DC2409-23C0-4795-B175-974A56DAD64F}"/>
          </ac:spMkLst>
        </pc:spChg>
        <pc:spChg chg="mod">
          <ac:chgData name="Kolakowski, Artur" userId="9c34c8cc-b1df-44f6-bea5-dcf7a54ee35f" providerId="ADAL" clId="{3840EB45-74CA-49F5-8548-3DE287019A31}" dt="2022-12-08T10:51:52.708" v="17397" actId="790"/>
          <ac:spMkLst>
            <pc:docMk/>
            <pc:sldMk cId="2351809989" sldId="486"/>
            <ac:spMk id="8022" creationId="{26170C25-49E3-4C9A-8EC7-3B3580E9A24D}"/>
          </ac:spMkLst>
        </pc:spChg>
        <pc:spChg chg="mod">
          <ac:chgData name="Kolakowski, Artur" userId="9c34c8cc-b1df-44f6-bea5-dcf7a54ee35f" providerId="ADAL" clId="{3840EB45-74CA-49F5-8548-3DE287019A31}" dt="2022-12-08T10:51:52.713" v="17398" actId="790"/>
          <ac:spMkLst>
            <pc:docMk/>
            <pc:sldMk cId="2351809989" sldId="486"/>
            <ac:spMk id="8023" creationId="{39E449BA-411D-4669-B32E-48964C791534}"/>
          </ac:spMkLst>
        </pc:spChg>
        <pc:spChg chg="mod">
          <ac:chgData name="Kolakowski, Artur" userId="9c34c8cc-b1df-44f6-bea5-dcf7a54ee35f" providerId="ADAL" clId="{3840EB45-74CA-49F5-8548-3DE287019A31}" dt="2022-12-08T10:51:52.718" v="17399" actId="790"/>
          <ac:spMkLst>
            <pc:docMk/>
            <pc:sldMk cId="2351809989" sldId="486"/>
            <ac:spMk id="8024" creationId="{F9557F5F-3C27-4A15-A050-D74A4A071930}"/>
          </ac:spMkLst>
        </pc:spChg>
        <pc:spChg chg="mod">
          <ac:chgData name="Kolakowski, Artur" userId="9c34c8cc-b1df-44f6-bea5-dcf7a54ee35f" providerId="ADAL" clId="{3840EB45-74CA-49F5-8548-3DE287019A31}" dt="2022-12-08T10:51:52.724" v="17400" actId="790"/>
          <ac:spMkLst>
            <pc:docMk/>
            <pc:sldMk cId="2351809989" sldId="486"/>
            <ac:spMk id="8025" creationId="{3D4F6924-9BD9-4850-910B-C9BF8D0D8DDD}"/>
          </ac:spMkLst>
        </pc:spChg>
        <pc:spChg chg="mod">
          <ac:chgData name="Kolakowski, Artur" userId="9c34c8cc-b1df-44f6-bea5-dcf7a54ee35f" providerId="ADAL" clId="{3840EB45-74CA-49F5-8548-3DE287019A31}" dt="2022-12-08T10:51:52.730" v="17401" actId="790"/>
          <ac:spMkLst>
            <pc:docMk/>
            <pc:sldMk cId="2351809989" sldId="486"/>
            <ac:spMk id="8026" creationId="{D13D0EB7-3B1E-48B7-99A1-A3B7D5065A41}"/>
          </ac:spMkLst>
        </pc:spChg>
        <pc:spChg chg="mod">
          <ac:chgData name="Kolakowski, Artur" userId="9c34c8cc-b1df-44f6-bea5-dcf7a54ee35f" providerId="ADAL" clId="{3840EB45-74CA-49F5-8548-3DE287019A31}" dt="2022-12-08T10:51:52.735" v="17402" actId="790"/>
          <ac:spMkLst>
            <pc:docMk/>
            <pc:sldMk cId="2351809989" sldId="486"/>
            <ac:spMk id="8027" creationId="{792BE34E-7626-4862-9EFB-47CEE517832C}"/>
          </ac:spMkLst>
        </pc:spChg>
        <pc:spChg chg="mod">
          <ac:chgData name="Kolakowski, Artur" userId="9c34c8cc-b1df-44f6-bea5-dcf7a54ee35f" providerId="ADAL" clId="{3840EB45-74CA-49F5-8548-3DE287019A31}" dt="2022-12-08T10:51:52.740" v="17403" actId="790"/>
          <ac:spMkLst>
            <pc:docMk/>
            <pc:sldMk cId="2351809989" sldId="486"/>
            <ac:spMk id="8028" creationId="{0F61E988-0B42-47EE-83DD-C609B0EF9A4E}"/>
          </ac:spMkLst>
        </pc:spChg>
        <pc:spChg chg="mod">
          <ac:chgData name="Kolakowski, Artur" userId="9c34c8cc-b1df-44f6-bea5-dcf7a54ee35f" providerId="ADAL" clId="{3840EB45-74CA-49F5-8548-3DE287019A31}" dt="2022-12-08T10:51:52.746" v="17404" actId="790"/>
          <ac:spMkLst>
            <pc:docMk/>
            <pc:sldMk cId="2351809989" sldId="486"/>
            <ac:spMk id="8029" creationId="{8F1C877A-0C75-453C-87FD-5D4C5BF57BAA}"/>
          </ac:spMkLst>
        </pc:spChg>
        <pc:spChg chg="mod">
          <ac:chgData name="Kolakowski, Artur" userId="9c34c8cc-b1df-44f6-bea5-dcf7a54ee35f" providerId="ADAL" clId="{3840EB45-74CA-49F5-8548-3DE287019A31}" dt="2022-12-08T10:51:52.751" v="17405" actId="790"/>
          <ac:spMkLst>
            <pc:docMk/>
            <pc:sldMk cId="2351809989" sldId="486"/>
            <ac:spMk id="8030" creationId="{28CFD06E-684B-46A3-9972-07336019F664}"/>
          </ac:spMkLst>
        </pc:spChg>
        <pc:spChg chg="mod">
          <ac:chgData name="Kolakowski, Artur" userId="9c34c8cc-b1df-44f6-bea5-dcf7a54ee35f" providerId="ADAL" clId="{3840EB45-74CA-49F5-8548-3DE287019A31}" dt="2022-12-08T10:51:52.756" v="17406" actId="790"/>
          <ac:spMkLst>
            <pc:docMk/>
            <pc:sldMk cId="2351809989" sldId="486"/>
            <ac:spMk id="8031" creationId="{0F5D3E1A-0BA2-4221-B667-EC97C2A9B896}"/>
          </ac:spMkLst>
        </pc:spChg>
        <pc:spChg chg="mod">
          <ac:chgData name="Kolakowski, Artur" userId="9c34c8cc-b1df-44f6-bea5-dcf7a54ee35f" providerId="ADAL" clId="{3840EB45-74CA-49F5-8548-3DE287019A31}" dt="2022-12-08T10:51:52.761" v="17407" actId="790"/>
          <ac:spMkLst>
            <pc:docMk/>
            <pc:sldMk cId="2351809989" sldId="486"/>
            <ac:spMk id="8032" creationId="{6B023015-D9BD-4490-BF80-4981FB73746D}"/>
          </ac:spMkLst>
        </pc:spChg>
        <pc:spChg chg="mod">
          <ac:chgData name="Kolakowski, Artur" userId="9c34c8cc-b1df-44f6-bea5-dcf7a54ee35f" providerId="ADAL" clId="{3840EB45-74CA-49F5-8548-3DE287019A31}" dt="2022-12-08T10:51:52.766" v="17408" actId="790"/>
          <ac:spMkLst>
            <pc:docMk/>
            <pc:sldMk cId="2351809989" sldId="486"/>
            <ac:spMk id="8033" creationId="{1F43DE0A-2046-4250-B675-9FEBCABAF77F}"/>
          </ac:spMkLst>
        </pc:spChg>
        <pc:spChg chg="mod">
          <ac:chgData name="Kolakowski, Artur" userId="9c34c8cc-b1df-44f6-bea5-dcf7a54ee35f" providerId="ADAL" clId="{3840EB45-74CA-49F5-8548-3DE287019A31}" dt="2022-12-08T10:51:52.772" v="17409" actId="790"/>
          <ac:spMkLst>
            <pc:docMk/>
            <pc:sldMk cId="2351809989" sldId="486"/>
            <ac:spMk id="8034" creationId="{F5D660AD-138B-4BA0-B5F9-6D83BE882AD0}"/>
          </ac:spMkLst>
        </pc:spChg>
        <pc:spChg chg="mod">
          <ac:chgData name="Kolakowski, Artur" userId="9c34c8cc-b1df-44f6-bea5-dcf7a54ee35f" providerId="ADAL" clId="{3840EB45-74CA-49F5-8548-3DE287019A31}" dt="2022-12-08T10:51:52.776" v="17410" actId="790"/>
          <ac:spMkLst>
            <pc:docMk/>
            <pc:sldMk cId="2351809989" sldId="486"/>
            <ac:spMk id="8035" creationId="{50757754-94ED-4A49-9ED0-C54ECB2B8527}"/>
          </ac:spMkLst>
        </pc:spChg>
        <pc:spChg chg="mod">
          <ac:chgData name="Kolakowski, Artur" userId="9c34c8cc-b1df-44f6-bea5-dcf7a54ee35f" providerId="ADAL" clId="{3840EB45-74CA-49F5-8548-3DE287019A31}" dt="2022-12-08T10:51:52.782" v="17411" actId="790"/>
          <ac:spMkLst>
            <pc:docMk/>
            <pc:sldMk cId="2351809989" sldId="486"/>
            <ac:spMk id="8036" creationId="{AE67A23B-07C8-4F01-A880-8AAA43CF0AA9}"/>
          </ac:spMkLst>
        </pc:spChg>
        <pc:spChg chg="mod">
          <ac:chgData name="Kolakowski, Artur" userId="9c34c8cc-b1df-44f6-bea5-dcf7a54ee35f" providerId="ADAL" clId="{3840EB45-74CA-49F5-8548-3DE287019A31}" dt="2022-12-08T10:51:52.787" v="17412" actId="790"/>
          <ac:spMkLst>
            <pc:docMk/>
            <pc:sldMk cId="2351809989" sldId="486"/>
            <ac:spMk id="8037" creationId="{EEA8E07C-DEF3-4474-89C3-397B808BB868}"/>
          </ac:spMkLst>
        </pc:spChg>
        <pc:spChg chg="mod">
          <ac:chgData name="Kolakowski, Artur" userId="9c34c8cc-b1df-44f6-bea5-dcf7a54ee35f" providerId="ADAL" clId="{3840EB45-74CA-49F5-8548-3DE287019A31}" dt="2022-12-08T10:51:52.792" v="17413" actId="790"/>
          <ac:spMkLst>
            <pc:docMk/>
            <pc:sldMk cId="2351809989" sldId="486"/>
            <ac:spMk id="8038" creationId="{AF0087CA-73F6-4E72-A907-07B8A4C1E2E0}"/>
          </ac:spMkLst>
        </pc:spChg>
        <pc:spChg chg="mod">
          <ac:chgData name="Kolakowski, Artur" userId="9c34c8cc-b1df-44f6-bea5-dcf7a54ee35f" providerId="ADAL" clId="{3840EB45-74CA-49F5-8548-3DE287019A31}" dt="2022-12-08T10:51:52.796" v="17414" actId="790"/>
          <ac:spMkLst>
            <pc:docMk/>
            <pc:sldMk cId="2351809989" sldId="486"/>
            <ac:spMk id="8039" creationId="{6FC6925C-DC36-4F0B-9847-F443288AB9B9}"/>
          </ac:spMkLst>
        </pc:spChg>
        <pc:spChg chg="mod">
          <ac:chgData name="Kolakowski, Artur" userId="9c34c8cc-b1df-44f6-bea5-dcf7a54ee35f" providerId="ADAL" clId="{3840EB45-74CA-49F5-8548-3DE287019A31}" dt="2022-12-08T10:51:52.802" v="17415" actId="790"/>
          <ac:spMkLst>
            <pc:docMk/>
            <pc:sldMk cId="2351809989" sldId="486"/>
            <ac:spMk id="8040" creationId="{B932B3BD-0AB0-48E5-A333-75E4842E0487}"/>
          </ac:spMkLst>
        </pc:spChg>
        <pc:spChg chg="mod">
          <ac:chgData name="Kolakowski, Artur" userId="9c34c8cc-b1df-44f6-bea5-dcf7a54ee35f" providerId="ADAL" clId="{3840EB45-74CA-49F5-8548-3DE287019A31}" dt="2022-12-08T10:51:52.806" v="17416" actId="790"/>
          <ac:spMkLst>
            <pc:docMk/>
            <pc:sldMk cId="2351809989" sldId="486"/>
            <ac:spMk id="8041" creationId="{9A647377-09AD-4C03-B20B-EA615442FA19}"/>
          </ac:spMkLst>
        </pc:spChg>
        <pc:spChg chg="mod">
          <ac:chgData name="Kolakowski, Artur" userId="9c34c8cc-b1df-44f6-bea5-dcf7a54ee35f" providerId="ADAL" clId="{3840EB45-74CA-49F5-8548-3DE287019A31}" dt="2022-12-08T10:51:52.811" v="17417" actId="790"/>
          <ac:spMkLst>
            <pc:docMk/>
            <pc:sldMk cId="2351809989" sldId="486"/>
            <ac:spMk id="8042" creationId="{120480C5-122B-409C-8722-E830606B892D}"/>
          </ac:spMkLst>
        </pc:spChg>
        <pc:spChg chg="mod">
          <ac:chgData name="Kolakowski, Artur" userId="9c34c8cc-b1df-44f6-bea5-dcf7a54ee35f" providerId="ADAL" clId="{3840EB45-74CA-49F5-8548-3DE287019A31}" dt="2022-12-08T10:51:52.815" v="17418" actId="790"/>
          <ac:spMkLst>
            <pc:docMk/>
            <pc:sldMk cId="2351809989" sldId="486"/>
            <ac:spMk id="8043" creationId="{6B9474B4-A1BA-45BE-AE95-69BD31514975}"/>
          </ac:spMkLst>
        </pc:spChg>
        <pc:spChg chg="mod">
          <ac:chgData name="Kolakowski, Artur" userId="9c34c8cc-b1df-44f6-bea5-dcf7a54ee35f" providerId="ADAL" clId="{3840EB45-74CA-49F5-8548-3DE287019A31}" dt="2022-12-08T10:51:52.820" v="17419" actId="790"/>
          <ac:spMkLst>
            <pc:docMk/>
            <pc:sldMk cId="2351809989" sldId="486"/>
            <ac:spMk id="8044" creationId="{8C5509F2-7F92-4094-B4BD-9B6ED98DA68D}"/>
          </ac:spMkLst>
        </pc:spChg>
        <pc:spChg chg="mod">
          <ac:chgData name="Kolakowski, Artur" userId="9c34c8cc-b1df-44f6-bea5-dcf7a54ee35f" providerId="ADAL" clId="{3840EB45-74CA-49F5-8548-3DE287019A31}" dt="2022-12-08T10:51:52.825" v="17420" actId="790"/>
          <ac:spMkLst>
            <pc:docMk/>
            <pc:sldMk cId="2351809989" sldId="486"/>
            <ac:spMk id="8045" creationId="{0C49562A-2802-4196-99D8-41AFC58CBE77}"/>
          </ac:spMkLst>
        </pc:spChg>
        <pc:spChg chg="mod">
          <ac:chgData name="Kolakowski, Artur" userId="9c34c8cc-b1df-44f6-bea5-dcf7a54ee35f" providerId="ADAL" clId="{3840EB45-74CA-49F5-8548-3DE287019A31}" dt="2022-12-08T10:51:52.830" v="17421" actId="790"/>
          <ac:spMkLst>
            <pc:docMk/>
            <pc:sldMk cId="2351809989" sldId="486"/>
            <ac:spMk id="8046" creationId="{7D5C7499-92B1-4F4F-ACCF-D8A8264198CC}"/>
          </ac:spMkLst>
        </pc:spChg>
        <pc:spChg chg="mod">
          <ac:chgData name="Kolakowski, Artur" userId="9c34c8cc-b1df-44f6-bea5-dcf7a54ee35f" providerId="ADAL" clId="{3840EB45-74CA-49F5-8548-3DE287019A31}" dt="2022-12-08T10:51:52.835" v="17422" actId="790"/>
          <ac:spMkLst>
            <pc:docMk/>
            <pc:sldMk cId="2351809989" sldId="486"/>
            <ac:spMk id="8047" creationId="{4E33FD8E-0533-4BA3-87DB-B7D1B6BCDF54}"/>
          </ac:spMkLst>
        </pc:spChg>
        <pc:spChg chg="mod">
          <ac:chgData name="Kolakowski, Artur" userId="9c34c8cc-b1df-44f6-bea5-dcf7a54ee35f" providerId="ADAL" clId="{3840EB45-74CA-49F5-8548-3DE287019A31}" dt="2022-12-08T10:51:52.840" v="17423" actId="790"/>
          <ac:spMkLst>
            <pc:docMk/>
            <pc:sldMk cId="2351809989" sldId="486"/>
            <ac:spMk id="8048" creationId="{929AC107-E1A8-4A55-999F-BA9919DA370F}"/>
          </ac:spMkLst>
        </pc:spChg>
        <pc:spChg chg="mod">
          <ac:chgData name="Kolakowski, Artur" userId="9c34c8cc-b1df-44f6-bea5-dcf7a54ee35f" providerId="ADAL" clId="{3840EB45-74CA-49F5-8548-3DE287019A31}" dt="2022-12-08T10:51:52.845" v="17424" actId="790"/>
          <ac:spMkLst>
            <pc:docMk/>
            <pc:sldMk cId="2351809989" sldId="486"/>
            <ac:spMk id="8049" creationId="{AB069C26-81BA-4717-863D-96F8540B07D5}"/>
          </ac:spMkLst>
        </pc:spChg>
        <pc:spChg chg="mod">
          <ac:chgData name="Kolakowski, Artur" userId="9c34c8cc-b1df-44f6-bea5-dcf7a54ee35f" providerId="ADAL" clId="{3840EB45-74CA-49F5-8548-3DE287019A31}" dt="2022-12-08T10:51:52.849" v="17425" actId="790"/>
          <ac:spMkLst>
            <pc:docMk/>
            <pc:sldMk cId="2351809989" sldId="486"/>
            <ac:spMk id="8050" creationId="{A870050B-42CC-44AE-83AB-C32768220700}"/>
          </ac:spMkLst>
        </pc:spChg>
        <pc:spChg chg="mod">
          <ac:chgData name="Kolakowski, Artur" userId="9c34c8cc-b1df-44f6-bea5-dcf7a54ee35f" providerId="ADAL" clId="{3840EB45-74CA-49F5-8548-3DE287019A31}" dt="2022-12-08T10:51:52.853" v="17426" actId="790"/>
          <ac:spMkLst>
            <pc:docMk/>
            <pc:sldMk cId="2351809989" sldId="486"/>
            <ac:spMk id="8051" creationId="{5C2FCE09-0D94-4703-9BAD-0BC7DB0DA66C}"/>
          </ac:spMkLst>
        </pc:spChg>
        <pc:spChg chg="mod">
          <ac:chgData name="Kolakowski, Artur" userId="9c34c8cc-b1df-44f6-bea5-dcf7a54ee35f" providerId="ADAL" clId="{3840EB45-74CA-49F5-8548-3DE287019A31}" dt="2022-12-08T10:51:52.859" v="17427" actId="790"/>
          <ac:spMkLst>
            <pc:docMk/>
            <pc:sldMk cId="2351809989" sldId="486"/>
            <ac:spMk id="8052" creationId="{9C0C8820-DA72-4E3C-9359-78224267CEB2}"/>
          </ac:spMkLst>
        </pc:spChg>
        <pc:spChg chg="mod">
          <ac:chgData name="Kolakowski, Artur" userId="9c34c8cc-b1df-44f6-bea5-dcf7a54ee35f" providerId="ADAL" clId="{3840EB45-74CA-49F5-8548-3DE287019A31}" dt="2022-12-08T10:51:52.864" v="17428" actId="790"/>
          <ac:spMkLst>
            <pc:docMk/>
            <pc:sldMk cId="2351809989" sldId="486"/>
            <ac:spMk id="8053" creationId="{076861C2-45C3-492B-817A-12FFB941A3BF}"/>
          </ac:spMkLst>
        </pc:spChg>
        <pc:spChg chg="mod">
          <ac:chgData name="Kolakowski, Artur" userId="9c34c8cc-b1df-44f6-bea5-dcf7a54ee35f" providerId="ADAL" clId="{3840EB45-74CA-49F5-8548-3DE287019A31}" dt="2022-12-08T10:51:52.869" v="17429" actId="790"/>
          <ac:spMkLst>
            <pc:docMk/>
            <pc:sldMk cId="2351809989" sldId="486"/>
            <ac:spMk id="8054" creationId="{029505C7-4E46-41F9-BAD4-59F9586D43C6}"/>
          </ac:spMkLst>
        </pc:spChg>
        <pc:spChg chg="mod">
          <ac:chgData name="Kolakowski, Artur" userId="9c34c8cc-b1df-44f6-bea5-dcf7a54ee35f" providerId="ADAL" clId="{3840EB45-74CA-49F5-8548-3DE287019A31}" dt="2022-12-08T10:51:52.875" v="17430" actId="790"/>
          <ac:spMkLst>
            <pc:docMk/>
            <pc:sldMk cId="2351809989" sldId="486"/>
            <ac:spMk id="8055" creationId="{20B415E0-0ACD-4B8A-91CB-66A4367FA246}"/>
          </ac:spMkLst>
        </pc:spChg>
        <pc:spChg chg="mod">
          <ac:chgData name="Kolakowski, Artur" userId="9c34c8cc-b1df-44f6-bea5-dcf7a54ee35f" providerId="ADAL" clId="{3840EB45-74CA-49F5-8548-3DE287019A31}" dt="2022-12-08T10:51:52.880" v="17431" actId="790"/>
          <ac:spMkLst>
            <pc:docMk/>
            <pc:sldMk cId="2351809989" sldId="486"/>
            <ac:spMk id="8056" creationId="{0FC3E65B-CC1F-4C53-B3EE-A8AB133470DB}"/>
          </ac:spMkLst>
        </pc:spChg>
        <pc:spChg chg="mod">
          <ac:chgData name="Kolakowski, Artur" userId="9c34c8cc-b1df-44f6-bea5-dcf7a54ee35f" providerId="ADAL" clId="{3840EB45-74CA-49F5-8548-3DE287019A31}" dt="2022-12-08T10:51:44.106" v="15798" actId="790"/>
          <ac:spMkLst>
            <pc:docMk/>
            <pc:sldMk cId="2351809989" sldId="486"/>
            <ac:spMk id="8057" creationId="{9716FB42-27BE-48DD-A734-B5C8F8AE2748}"/>
          </ac:spMkLst>
        </pc:spChg>
        <pc:spChg chg="mod">
          <ac:chgData name="Kolakowski, Artur" userId="9c34c8cc-b1df-44f6-bea5-dcf7a54ee35f" providerId="ADAL" clId="{3840EB45-74CA-49F5-8548-3DE287019A31}" dt="2022-12-08T10:51:44.113" v="15799" actId="790"/>
          <ac:spMkLst>
            <pc:docMk/>
            <pc:sldMk cId="2351809989" sldId="486"/>
            <ac:spMk id="8058" creationId="{86D46AFB-CF06-483B-B303-6090C586C046}"/>
          </ac:spMkLst>
        </pc:spChg>
        <pc:spChg chg="mod">
          <ac:chgData name="Kolakowski, Artur" userId="9c34c8cc-b1df-44f6-bea5-dcf7a54ee35f" providerId="ADAL" clId="{3840EB45-74CA-49F5-8548-3DE287019A31}" dt="2022-12-08T10:51:44.119" v="15800" actId="790"/>
          <ac:spMkLst>
            <pc:docMk/>
            <pc:sldMk cId="2351809989" sldId="486"/>
            <ac:spMk id="8059" creationId="{56CEA53B-D588-48DF-AE5E-CFB0E5F158FE}"/>
          </ac:spMkLst>
        </pc:spChg>
        <pc:spChg chg="mod">
          <ac:chgData name="Kolakowski, Artur" userId="9c34c8cc-b1df-44f6-bea5-dcf7a54ee35f" providerId="ADAL" clId="{3840EB45-74CA-49F5-8548-3DE287019A31}" dt="2022-12-08T10:51:44.125" v="15801" actId="790"/>
          <ac:spMkLst>
            <pc:docMk/>
            <pc:sldMk cId="2351809989" sldId="486"/>
            <ac:spMk id="8060" creationId="{37BB3618-1159-4A8F-81AB-96D953D7CA04}"/>
          </ac:spMkLst>
        </pc:spChg>
        <pc:spChg chg="mod">
          <ac:chgData name="Kolakowski, Artur" userId="9c34c8cc-b1df-44f6-bea5-dcf7a54ee35f" providerId="ADAL" clId="{3840EB45-74CA-49F5-8548-3DE287019A31}" dt="2022-12-08T10:51:44.131" v="15802" actId="790"/>
          <ac:spMkLst>
            <pc:docMk/>
            <pc:sldMk cId="2351809989" sldId="486"/>
            <ac:spMk id="8061" creationId="{6E580CB6-8F73-41DE-93A4-4AEBB7AFB154}"/>
          </ac:spMkLst>
        </pc:spChg>
        <pc:spChg chg="mod">
          <ac:chgData name="Kolakowski, Artur" userId="9c34c8cc-b1df-44f6-bea5-dcf7a54ee35f" providerId="ADAL" clId="{3840EB45-74CA-49F5-8548-3DE287019A31}" dt="2022-12-08T10:51:44.138" v="15803" actId="790"/>
          <ac:spMkLst>
            <pc:docMk/>
            <pc:sldMk cId="2351809989" sldId="486"/>
            <ac:spMk id="8062" creationId="{A1C02D9E-2442-4341-B28C-5502D180AACE}"/>
          </ac:spMkLst>
        </pc:spChg>
        <pc:spChg chg="mod">
          <ac:chgData name="Kolakowski, Artur" userId="9c34c8cc-b1df-44f6-bea5-dcf7a54ee35f" providerId="ADAL" clId="{3840EB45-74CA-49F5-8548-3DE287019A31}" dt="2022-12-08T10:51:44.143" v="15804" actId="790"/>
          <ac:spMkLst>
            <pc:docMk/>
            <pc:sldMk cId="2351809989" sldId="486"/>
            <ac:spMk id="8063" creationId="{C4EF1A15-3C06-4FD6-8FF6-C1E2E82A33BF}"/>
          </ac:spMkLst>
        </pc:spChg>
        <pc:spChg chg="mod">
          <ac:chgData name="Kolakowski, Artur" userId="9c34c8cc-b1df-44f6-bea5-dcf7a54ee35f" providerId="ADAL" clId="{3840EB45-74CA-49F5-8548-3DE287019A31}" dt="2022-12-08T10:51:44.150" v="15805" actId="790"/>
          <ac:spMkLst>
            <pc:docMk/>
            <pc:sldMk cId="2351809989" sldId="486"/>
            <ac:spMk id="8064" creationId="{474EF0C9-297F-42F8-AA32-EA5CB3F5A332}"/>
          </ac:spMkLst>
        </pc:spChg>
        <pc:spChg chg="mod">
          <ac:chgData name="Kolakowski, Artur" userId="9c34c8cc-b1df-44f6-bea5-dcf7a54ee35f" providerId="ADAL" clId="{3840EB45-74CA-49F5-8548-3DE287019A31}" dt="2022-12-08T10:51:44.155" v="15806" actId="790"/>
          <ac:spMkLst>
            <pc:docMk/>
            <pc:sldMk cId="2351809989" sldId="486"/>
            <ac:spMk id="8065" creationId="{8FF3DA1E-FC53-42C8-A076-DF1279E02977}"/>
          </ac:spMkLst>
        </pc:spChg>
        <pc:spChg chg="mod">
          <ac:chgData name="Kolakowski, Artur" userId="9c34c8cc-b1df-44f6-bea5-dcf7a54ee35f" providerId="ADAL" clId="{3840EB45-74CA-49F5-8548-3DE287019A31}" dt="2022-12-08T10:51:44.162" v="15807" actId="790"/>
          <ac:spMkLst>
            <pc:docMk/>
            <pc:sldMk cId="2351809989" sldId="486"/>
            <ac:spMk id="8066" creationId="{DC137D12-F55D-4CD9-880B-0E09FADB1654}"/>
          </ac:spMkLst>
        </pc:spChg>
        <pc:spChg chg="mod">
          <ac:chgData name="Kolakowski, Artur" userId="9c34c8cc-b1df-44f6-bea5-dcf7a54ee35f" providerId="ADAL" clId="{3840EB45-74CA-49F5-8548-3DE287019A31}" dt="2022-12-08T10:51:44.167" v="15808" actId="790"/>
          <ac:spMkLst>
            <pc:docMk/>
            <pc:sldMk cId="2351809989" sldId="486"/>
            <ac:spMk id="8067" creationId="{74692298-FC6B-4BE6-9F8E-376DCD0AEB97}"/>
          </ac:spMkLst>
        </pc:spChg>
        <pc:spChg chg="mod">
          <ac:chgData name="Kolakowski, Artur" userId="9c34c8cc-b1df-44f6-bea5-dcf7a54ee35f" providerId="ADAL" clId="{3840EB45-74CA-49F5-8548-3DE287019A31}" dt="2022-12-08T10:51:44.173" v="15809" actId="790"/>
          <ac:spMkLst>
            <pc:docMk/>
            <pc:sldMk cId="2351809989" sldId="486"/>
            <ac:spMk id="8068" creationId="{9F51F3B6-BC64-4F6B-852F-A5C88ABE5F33}"/>
          </ac:spMkLst>
        </pc:spChg>
        <pc:spChg chg="mod">
          <ac:chgData name="Kolakowski, Artur" userId="9c34c8cc-b1df-44f6-bea5-dcf7a54ee35f" providerId="ADAL" clId="{3840EB45-74CA-49F5-8548-3DE287019A31}" dt="2022-12-08T10:51:44.179" v="15810" actId="790"/>
          <ac:spMkLst>
            <pc:docMk/>
            <pc:sldMk cId="2351809989" sldId="486"/>
            <ac:spMk id="8069" creationId="{A6D83ED9-8DE7-4733-B7CC-AC00D0441FC6}"/>
          </ac:spMkLst>
        </pc:spChg>
        <pc:spChg chg="mod">
          <ac:chgData name="Kolakowski, Artur" userId="9c34c8cc-b1df-44f6-bea5-dcf7a54ee35f" providerId="ADAL" clId="{3840EB45-74CA-49F5-8548-3DE287019A31}" dt="2022-12-08T10:51:44.185" v="15811" actId="790"/>
          <ac:spMkLst>
            <pc:docMk/>
            <pc:sldMk cId="2351809989" sldId="486"/>
            <ac:spMk id="8070" creationId="{D646CD87-51B7-4072-B195-0F21F72B2093}"/>
          </ac:spMkLst>
        </pc:spChg>
        <pc:spChg chg="mod">
          <ac:chgData name="Kolakowski, Artur" userId="9c34c8cc-b1df-44f6-bea5-dcf7a54ee35f" providerId="ADAL" clId="{3840EB45-74CA-49F5-8548-3DE287019A31}" dt="2022-12-08T10:51:44.191" v="15812" actId="790"/>
          <ac:spMkLst>
            <pc:docMk/>
            <pc:sldMk cId="2351809989" sldId="486"/>
            <ac:spMk id="8071" creationId="{802E9BAF-ACA7-4E06-AD3C-8EABC78AB4BE}"/>
          </ac:spMkLst>
        </pc:spChg>
        <pc:spChg chg="mod">
          <ac:chgData name="Kolakowski, Artur" userId="9c34c8cc-b1df-44f6-bea5-dcf7a54ee35f" providerId="ADAL" clId="{3840EB45-74CA-49F5-8548-3DE287019A31}" dt="2022-12-08T10:51:44.197" v="15813" actId="790"/>
          <ac:spMkLst>
            <pc:docMk/>
            <pc:sldMk cId="2351809989" sldId="486"/>
            <ac:spMk id="8072" creationId="{88121444-5441-48A9-9F6B-FAFC44B1954A}"/>
          </ac:spMkLst>
        </pc:spChg>
        <pc:spChg chg="mod">
          <ac:chgData name="Kolakowski, Artur" userId="9c34c8cc-b1df-44f6-bea5-dcf7a54ee35f" providerId="ADAL" clId="{3840EB45-74CA-49F5-8548-3DE287019A31}" dt="2022-12-08T10:51:44.203" v="15814" actId="790"/>
          <ac:spMkLst>
            <pc:docMk/>
            <pc:sldMk cId="2351809989" sldId="486"/>
            <ac:spMk id="8073" creationId="{62858417-5342-4A10-923F-2FB9909B8336}"/>
          </ac:spMkLst>
        </pc:spChg>
        <pc:spChg chg="mod">
          <ac:chgData name="Kolakowski, Artur" userId="9c34c8cc-b1df-44f6-bea5-dcf7a54ee35f" providerId="ADAL" clId="{3840EB45-74CA-49F5-8548-3DE287019A31}" dt="2022-12-08T10:51:44.209" v="15815" actId="790"/>
          <ac:spMkLst>
            <pc:docMk/>
            <pc:sldMk cId="2351809989" sldId="486"/>
            <ac:spMk id="8074" creationId="{36FD7598-648F-418E-9B5F-FDA8B89CFCE4}"/>
          </ac:spMkLst>
        </pc:spChg>
        <pc:spChg chg="mod">
          <ac:chgData name="Kolakowski, Artur" userId="9c34c8cc-b1df-44f6-bea5-dcf7a54ee35f" providerId="ADAL" clId="{3840EB45-74CA-49F5-8548-3DE287019A31}" dt="2022-12-08T10:51:44.214" v="15816" actId="790"/>
          <ac:spMkLst>
            <pc:docMk/>
            <pc:sldMk cId="2351809989" sldId="486"/>
            <ac:spMk id="8075" creationId="{177E6CCF-BA8E-4003-80AC-0A5313A29C0B}"/>
          </ac:spMkLst>
        </pc:spChg>
        <pc:spChg chg="mod">
          <ac:chgData name="Kolakowski, Artur" userId="9c34c8cc-b1df-44f6-bea5-dcf7a54ee35f" providerId="ADAL" clId="{3840EB45-74CA-49F5-8548-3DE287019A31}" dt="2022-12-08T10:51:44.220" v="15817" actId="790"/>
          <ac:spMkLst>
            <pc:docMk/>
            <pc:sldMk cId="2351809989" sldId="486"/>
            <ac:spMk id="8076" creationId="{F17BA899-8965-497E-8C21-DD6B9C35CBC8}"/>
          </ac:spMkLst>
        </pc:spChg>
        <pc:spChg chg="mod">
          <ac:chgData name="Kolakowski, Artur" userId="9c34c8cc-b1df-44f6-bea5-dcf7a54ee35f" providerId="ADAL" clId="{3840EB45-74CA-49F5-8548-3DE287019A31}" dt="2022-12-08T10:51:44.226" v="15818" actId="790"/>
          <ac:spMkLst>
            <pc:docMk/>
            <pc:sldMk cId="2351809989" sldId="486"/>
            <ac:spMk id="8077" creationId="{9E42B203-B9C0-44C1-8FA0-5DF8D4655E43}"/>
          </ac:spMkLst>
        </pc:spChg>
        <pc:spChg chg="mod">
          <ac:chgData name="Kolakowski, Artur" userId="9c34c8cc-b1df-44f6-bea5-dcf7a54ee35f" providerId="ADAL" clId="{3840EB45-74CA-49F5-8548-3DE287019A31}" dt="2022-12-08T10:51:44.232" v="15819" actId="790"/>
          <ac:spMkLst>
            <pc:docMk/>
            <pc:sldMk cId="2351809989" sldId="486"/>
            <ac:spMk id="8078" creationId="{C8F11509-E2F7-456B-9D42-311E93CC15A2}"/>
          </ac:spMkLst>
        </pc:spChg>
        <pc:spChg chg="mod">
          <ac:chgData name="Kolakowski, Artur" userId="9c34c8cc-b1df-44f6-bea5-dcf7a54ee35f" providerId="ADAL" clId="{3840EB45-74CA-49F5-8548-3DE287019A31}" dt="2022-12-08T10:51:44.238" v="15820" actId="790"/>
          <ac:spMkLst>
            <pc:docMk/>
            <pc:sldMk cId="2351809989" sldId="486"/>
            <ac:spMk id="8079" creationId="{0D9C7A3D-D747-4E45-B393-60CE473095AB}"/>
          </ac:spMkLst>
        </pc:spChg>
        <pc:spChg chg="mod">
          <ac:chgData name="Kolakowski, Artur" userId="9c34c8cc-b1df-44f6-bea5-dcf7a54ee35f" providerId="ADAL" clId="{3840EB45-74CA-49F5-8548-3DE287019A31}" dt="2022-12-08T10:51:44.243" v="15821" actId="790"/>
          <ac:spMkLst>
            <pc:docMk/>
            <pc:sldMk cId="2351809989" sldId="486"/>
            <ac:spMk id="8080" creationId="{F2A3D228-8352-4855-AB66-6097E0D3FD41}"/>
          </ac:spMkLst>
        </pc:spChg>
        <pc:spChg chg="mod">
          <ac:chgData name="Kolakowski, Artur" userId="9c34c8cc-b1df-44f6-bea5-dcf7a54ee35f" providerId="ADAL" clId="{3840EB45-74CA-49F5-8548-3DE287019A31}" dt="2022-12-08T10:51:44.250" v="15822" actId="790"/>
          <ac:spMkLst>
            <pc:docMk/>
            <pc:sldMk cId="2351809989" sldId="486"/>
            <ac:spMk id="8081" creationId="{7412A59A-CF36-488F-8D7A-834D0E0EC042}"/>
          </ac:spMkLst>
        </pc:spChg>
        <pc:spChg chg="mod">
          <ac:chgData name="Kolakowski, Artur" userId="9c34c8cc-b1df-44f6-bea5-dcf7a54ee35f" providerId="ADAL" clId="{3840EB45-74CA-49F5-8548-3DE287019A31}" dt="2022-12-08T10:51:44.256" v="15823" actId="790"/>
          <ac:spMkLst>
            <pc:docMk/>
            <pc:sldMk cId="2351809989" sldId="486"/>
            <ac:spMk id="8082" creationId="{18CCCE68-B25A-4D66-98B6-8B17A19F654F}"/>
          </ac:spMkLst>
        </pc:spChg>
        <pc:spChg chg="mod">
          <ac:chgData name="Kolakowski, Artur" userId="9c34c8cc-b1df-44f6-bea5-dcf7a54ee35f" providerId="ADAL" clId="{3840EB45-74CA-49F5-8548-3DE287019A31}" dt="2022-12-08T10:51:44.261" v="15824" actId="790"/>
          <ac:spMkLst>
            <pc:docMk/>
            <pc:sldMk cId="2351809989" sldId="486"/>
            <ac:spMk id="8083" creationId="{D698250D-653C-4459-917C-BD1C8579B2B9}"/>
          </ac:spMkLst>
        </pc:spChg>
        <pc:spChg chg="mod">
          <ac:chgData name="Kolakowski, Artur" userId="9c34c8cc-b1df-44f6-bea5-dcf7a54ee35f" providerId="ADAL" clId="{3840EB45-74CA-49F5-8548-3DE287019A31}" dt="2022-12-08T10:51:44.269" v="15825" actId="790"/>
          <ac:spMkLst>
            <pc:docMk/>
            <pc:sldMk cId="2351809989" sldId="486"/>
            <ac:spMk id="8084" creationId="{D0DD6D16-2FBF-41BC-BC89-B1A9C7DE45A6}"/>
          </ac:spMkLst>
        </pc:spChg>
        <pc:spChg chg="mod">
          <ac:chgData name="Kolakowski, Artur" userId="9c34c8cc-b1df-44f6-bea5-dcf7a54ee35f" providerId="ADAL" clId="{3840EB45-74CA-49F5-8548-3DE287019A31}" dt="2022-12-08T10:51:44.275" v="15826" actId="790"/>
          <ac:spMkLst>
            <pc:docMk/>
            <pc:sldMk cId="2351809989" sldId="486"/>
            <ac:spMk id="8085" creationId="{8B4105A6-1378-43B7-9904-F1A57600A348}"/>
          </ac:spMkLst>
        </pc:spChg>
        <pc:spChg chg="mod">
          <ac:chgData name="Kolakowski, Artur" userId="9c34c8cc-b1df-44f6-bea5-dcf7a54ee35f" providerId="ADAL" clId="{3840EB45-74CA-49F5-8548-3DE287019A31}" dt="2022-12-08T10:51:44.281" v="15827" actId="790"/>
          <ac:spMkLst>
            <pc:docMk/>
            <pc:sldMk cId="2351809989" sldId="486"/>
            <ac:spMk id="8086" creationId="{3A8861F9-8B8C-4365-BF71-935B34E33FA5}"/>
          </ac:spMkLst>
        </pc:spChg>
        <pc:spChg chg="mod">
          <ac:chgData name="Kolakowski, Artur" userId="9c34c8cc-b1df-44f6-bea5-dcf7a54ee35f" providerId="ADAL" clId="{3840EB45-74CA-49F5-8548-3DE287019A31}" dt="2022-12-08T10:51:44.286" v="15828" actId="790"/>
          <ac:spMkLst>
            <pc:docMk/>
            <pc:sldMk cId="2351809989" sldId="486"/>
            <ac:spMk id="8087" creationId="{16697920-B53D-4380-B6D2-A468D9E94EEF}"/>
          </ac:spMkLst>
        </pc:spChg>
        <pc:spChg chg="mod">
          <ac:chgData name="Kolakowski, Artur" userId="9c34c8cc-b1df-44f6-bea5-dcf7a54ee35f" providerId="ADAL" clId="{3840EB45-74CA-49F5-8548-3DE287019A31}" dt="2022-12-08T10:51:44.293" v="15829" actId="790"/>
          <ac:spMkLst>
            <pc:docMk/>
            <pc:sldMk cId="2351809989" sldId="486"/>
            <ac:spMk id="8088" creationId="{0DA1AC64-7794-4AAC-9675-5F7E723218C0}"/>
          </ac:spMkLst>
        </pc:spChg>
        <pc:spChg chg="mod">
          <ac:chgData name="Kolakowski, Artur" userId="9c34c8cc-b1df-44f6-bea5-dcf7a54ee35f" providerId="ADAL" clId="{3840EB45-74CA-49F5-8548-3DE287019A31}" dt="2022-12-08T10:51:44.298" v="15830" actId="790"/>
          <ac:spMkLst>
            <pc:docMk/>
            <pc:sldMk cId="2351809989" sldId="486"/>
            <ac:spMk id="8089" creationId="{BB3E56C1-BEAA-4CA0-9DFE-5BA9B8C68024}"/>
          </ac:spMkLst>
        </pc:spChg>
        <pc:spChg chg="mod">
          <ac:chgData name="Kolakowski, Artur" userId="9c34c8cc-b1df-44f6-bea5-dcf7a54ee35f" providerId="ADAL" clId="{3840EB45-74CA-49F5-8548-3DE287019A31}" dt="2022-12-08T10:51:44.305" v="15831" actId="790"/>
          <ac:spMkLst>
            <pc:docMk/>
            <pc:sldMk cId="2351809989" sldId="486"/>
            <ac:spMk id="8090" creationId="{7BAAD8E2-2989-46D5-B19C-D0A35C3B84C9}"/>
          </ac:spMkLst>
        </pc:spChg>
        <pc:spChg chg="mod">
          <ac:chgData name="Kolakowski, Artur" userId="9c34c8cc-b1df-44f6-bea5-dcf7a54ee35f" providerId="ADAL" clId="{3840EB45-74CA-49F5-8548-3DE287019A31}" dt="2022-12-08T10:51:44.310" v="15832" actId="790"/>
          <ac:spMkLst>
            <pc:docMk/>
            <pc:sldMk cId="2351809989" sldId="486"/>
            <ac:spMk id="8091" creationId="{53C7A70C-AD59-4456-9A4A-6AAAE73B078D}"/>
          </ac:spMkLst>
        </pc:spChg>
        <pc:spChg chg="mod">
          <ac:chgData name="Kolakowski, Artur" userId="9c34c8cc-b1df-44f6-bea5-dcf7a54ee35f" providerId="ADAL" clId="{3840EB45-74CA-49F5-8548-3DE287019A31}" dt="2022-12-08T10:51:44.317" v="15833" actId="790"/>
          <ac:spMkLst>
            <pc:docMk/>
            <pc:sldMk cId="2351809989" sldId="486"/>
            <ac:spMk id="8092" creationId="{3EB7CB3D-8E4D-4D10-8EB9-389C24022770}"/>
          </ac:spMkLst>
        </pc:spChg>
        <pc:spChg chg="mod">
          <ac:chgData name="Kolakowski, Artur" userId="9c34c8cc-b1df-44f6-bea5-dcf7a54ee35f" providerId="ADAL" clId="{3840EB45-74CA-49F5-8548-3DE287019A31}" dt="2022-12-08T10:51:44.322" v="15834" actId="790"/>
          <ac:spMkLst>
            <pc:docMk/>
            <pc:sldMk cId="2351809989" sldId="486"/>
            <ac:spMk id="8093" creationId="{6D0CCAA2-F61E-45AB-9DC1-DD1E324427FF}"/>
          </ac:spMkLst>
        </pc:spChg>
        <pc:spChg chg="mod">
          <ac:chgData name="Kolakowski, Artur" userId="9c34c8cc-b1df-44f6-bea5-dcf7a54ee35f" providerId="ADAL" clId="{3840EB45-74CA-49F5-8548-3DE287019A31}" dt="2022-12-08T10:51:44.329" v="15835" actId="790"/>
          <ac:spMkLst>
            <pc:docMk/>
            <pc:sldMk cId="2351809989" sldId="486"/>
            <ac:spMk id="8094" creationId="{8856F039-7FC0-4858-AFF5-839B6F4C8DE5}"/>
          </ac:spMkLst>
        </pc:spChg>
        <pc:spChg chg="mod">
          <ac:chgData name="Kolakowski, Artur" userId="9c34c8cc-b1df-44f6-bea5-dcf7a54ee35f" providerId="ADAL" clId="{3840EB45-74CA-49F5-8548-3DE287019A31}" dt="2022-12-08T10:51:44.335" v="15836" actId="790"/>
          <ac:spMkLst>
            <pc:docMk/>
            <pc:sldMk cId="2351809989" sldId="486"/>
            <ac:spMk id="8095" creationId="{FB2AE2D3-6DC9-4D5C-91DC-5A3713834AF2}"/>
          </ac:spMkLst>
        </pc:spChg>
        <pc:spChg chg="mod">
          <ac:chgData name="Kolakowski, Artur" userId="9c34c8cc-b1df-44f6-bea5-dcf7a54ee35f" providerId="ADAL" clId="{3840EB45-74CA-49F5-8548-3DE287019A31}" dt="2022-12-08T10:51:44.341" v="15837" actId="790"/>
          <ac:spMkLst>
            <pc:docMk/>
            <pc:sldMk cId="2351809989" sldId="486"/>
            <ac:spMk id="8096" creationId="{04C25D1F-0675-45CD-94C0-1D9A229710EB}"/>
          </ac:spMkLst>
        </pc:spChg>
        <pc:spChg chg="mod">
          <ac:chgData name="Kolakowski, Artur" userId="9c34c8cc-b1df-44f6-bea5-dcf7a54ee35f" providerId="ADAL" clId="{3840EB45-74CA-49F5-8548-3DE287019A31}" dt="2022-12-08T10:51:44.347" v="15838" actId="790"/>
          <ac:spMkLst>
            <pc:docMk/>
            <pc:sldMk cId="2351809989" sldId="486"/>
            <ac:spMk id="8097" creationId="{19E7C92D-1A02-43BF-B53B-66B8AAC4AAFE}"/>
          </ac:spMkLst>
        </pc:spChg>
        <pc:spChg chg="mod">
          <ac:chgData name="Kolakowski, Artur" userId="9c34c8cc-b1df-44f6-bea5-dcf7a54ee35f" providerId="ADAL" clId="{3840EB45-74CA-49F5-8548-3DE287019A31}" dt="2022-12-08T10:51:44.352" v="15839" actId="790"/>
          <ac:spMkLst>
            <pc:docMk/>
            <pc:sldMk cId="2351809989" sldId="486"/>
            <ac:spMk id="8098" creationId="{BB0D3746-9A8F-478A-85F0-CFAA49348A2D}"/>
          </ac:spMkLst>
        </pc:spChg>
        <pc:spChg chg="mod">
          <ac:chgData name="Kolakowski, Artur" userId="9c34c8cc-b1df-44f6-bea5-dcf7a54ee35f" providerId="ADAL" clId="{3840EB45-74CA-49F5-8548-3DE287019A31}" dt="2022-12-08T10:51:44.359" v="15840" actId="790"/>
          <ac:spMkLst>
            <pc:docMk/>
            <pc:sldMk cId="2351809989" sldId="486"/>
            <ac:spMk id="8099" creationId="{B156C816-2313-4C1F-B5C8-1CCC844879B2}"/>
          </ac:spMkLst>
        </pc:spChg>
        <pc:spChg chg="mod">
          <ac:chgData name="Kolakowski, Artur" userId="9c34c8cc-b1df-44f6-bea5-dcf7a54ee35f" providerId="ADAL" clId="{3840EB45-74CA-49F5-8548-3DE287019A31}" dt="2022-12-08T10:51:44.365" v="15841" actId="790"/>
          <ac:spMkLst>
            <pc:docMk/>
            <pc:sldMk cId="2351809989" sldId="486"/>
            <ac:spMk id="8100" creationId="{2BE9B089-8849-4C02-8BC9-AD39A87A297E}"/>
          </ac:spMkLst>
        </pc:spChg>
        <pc:spChg chg="mod">
          <ac:chgData name="Kolakowski, Artur" userId="9c34c8cc-b1df-44f6-bea5-dcf7a54ee35f" providerId="ADAL" clId="{3840EB45-74CA-49F5-8548-3DE287019A31}" dt="2022-12-08T10:51:44.371" v="15842" actId="790"/>
          <ac:spMkLst>
            <pc:docMk/>
            <pc:sldMk cId="2351809989" sldId="486"/>
            <ac:spMk id="8101" creationId="{6801BB7A-2429-46AB-A449-E384C5194FC4}"/>
          </ac:spMkLst>
        </pc:spChg>
        <pc:spChg chg="mod">
          <ac:chgData name="Kolakowski, Artur" userId="9c34c8cc-b1df-44f6-bea5-dcf7a54ee35f" providerId="ADAL" clId="{3840EB45-74CA-49F5-8548-3DE287019A31}" dt="2022-12-08T10:51:44.376" v="15843" actId="790"/>
          <ac:spMkLst>
            <pc:docMk/>
            <pc:sldMk cId="2351809989" sldId="486"/>
            <ac:spMk id="8102" creationId="{DA405D67-6C09-4D98-BAD2-C9C2A75538E3}"/>
          </ac:spMkLst>
        </pc:spChg>
        <pc:spChg chg="mod">
          <ac:chgData name="Kolakowski, Artur" userId="9c34c8cc-b1df-44f6-bea5-dcf7a54ee35f" providerId="ADAL" clId="{3840EB45-74CA-49F5-8548-3DE287019A31}" dt="2022-12-08T10:51:44.382" v="15844" actId="790"/>
          <ac:spMkLst>
            <pc:docMk/>
            <pc:sldMk cId="2351809989" sldId="486"/>
            <ac:spMk id="8103" creationId="{70E4B824-D85A-4AC8-86D5-E96D90662FAA}"/>
          </ac:spMkLst>
        </pc:spChg>
        <pc:spChg chg="mod">
          <ac:chgData name="Kolakowski, Artur" userId="9c34c8cc-b1df-44f6-bea5-dcf7a54ee35f" providerId="ADAL" clId="{3840EB45-74CA-49F5-8548-3DE287019A31}" dt="2022-12-08T10:51:44.388" v="15845" actId="790"/>
          <ac:spMkLst>
            <pc:docMk/>
            <pc:sldMk cId="2351809989" sldId="486"/>
            <ac:spMk id="8104" creationId="{8E0FDD4B-3841-45F0-A694-AAAA75D3FC5A}"/>
          </ac:spMkLst>
        </pc:spChg>
        <pc:spChg chg="mod">
          <ac:chgData name="Kolakowski, Artur" userId="9c34c8cc-b1df-44f6-bea5-dcf7a54ee35f" providerId="ADAL" clId="{3840EB45-74CA-49F5-8548-3DE287019A31}" dt="2022-12-08T10:51:44.396" v="15846" actId="790"/>
          <ac:spMkLst>
            <pc:docMk/>
            <pc:sldMk cId="2351809989" sldId="486"/>
            <ac:spMk id="8105" creationId="{D9318F79-F719-4A35-B7D5-DCEB95F53425}"/>
          </ac:spMkLst>
        </pc:spChg>
        <pc:spChg chg="mod">
          <ac:chgData name="Kolakowski, Artur" userId="9c34c8cc-b1df-44f6-bea5-dcf7a54ee35f" providerId="ADAL" clId="{3840EB45-74CA-49F5-8548-3DE287019A31}" dt="2022-12-08T10:51:44.403" v="15847" actId="790"/>
          <ac:spMkLst>
            <pc:docMk/>
            <pc:sldMk cId="2351809989" sldId="486"/>
            <ac:spMk id="8106" creationId="{6381E2FC-A9E4-4A38-9D31-17578F6A5AA5}"/>
          </ac:spMkLst>
        </pc:spChg>
        <pc:spChg chg="mod">
          <ac:chgData name="Kolakowski, Artur" userId="9c34c8cc-b1df-44f6-bea5-dcf7a54ee35f" providerId="ADAL" clId="{3840EB45-74CA-49F5-8548-3DE287019A31}" dt="2022-12-08T10:51:44.408" v="15848" actId="790"/>
          <ac:spMkLst>
            <pc:docMk/>
            <pc:sldMk cId="2351809989" sldId="486"/>
            <ac:spMk id="8107" creationId="{16EC7037-4862-4F3C-8A39-2820EE09DE85}"/>
          </ac:spMkLst>
        </pc:spChg>
        <pc:spChg chg="mod">
          <ac:chgData name="Kolakowski, Artur" userId="9c34c8cc-b1df-44f6-bea5-dcf7a54ee35f" providerId="ADAL" clId="{3840EB45-74CA-49F5-8548-3DE287019A31}" dt="2022-12-08T10:51:44.414" v="15849" actId="790"/>
          <ac:spMkLst>
            <pc:docMk/>
            <pc:sldMk cId="2351809989" sldId="486"/>
            <ac:spMk id="8108" creationId="{0BA834C2-B76F-4FE1-B6E2-37B383197AE7}"/>
          </ac:spMkLst>
        </pc:spChg>
        <pc:spChg chg="mod">
          <ac:chgData name="Kolakowski, Artur" userId="9c34c8cc-b1df-44f6-bea5-dcf7a54ee35f" providerId="ADAL" clId="{3840EB45-74CA-49F5-8548-3DE287019A31}" dt="2022-12-08T10:51:44.419" v="15850" actId="790"/>
          <ac:spMkLst>
            <pc:docMk/>
            <pc:sldMk cId="2351809989" sldId="486"/>
            <ac:spMk id="8109" creationId="{A6AD6204-7C31-4E67-ABA9-CAE95F110676}"/>
          </ac:spMkLst>
        </pc:spChg>
        <pc:spChg chg="mod">
          <ac:chgData name="Kolakowski, Artur" userId="9c34c8cc-b1df-44f6-bea5-dcf7a54ee35f" providerId="ADAL" clId="{3840EB45-74CA-49F5-8548-3DE287019A31}" dt="2022-12-08T10:51:44.425" v="15851" actId="790"/>
          <ac:spMkLst>
            <pc:docMk/>
            <pc:sldMk cId="2351809989" sldId="486"/>
            <ac:spMk id="8110" creationId="{4080F8E5-E136-46B9-8E39-D6A4CD02110F}"/>
          </ac:spMkLst>
        </pc:spChg>
        <pc:spChg chg="mod">
          <ac:chgData name="Kolakowski, Artur" userId="9c34c8cc-b1df-44f6-bea5-dcf7a54ee35f" providerId="ADAL" clId="{3840EB45-74CA-49F5-8548-3DE287019A31}" dt="2022-12-08T10:51:44.431" v="15852" actId="790"/>
          <ac:spMkLst>
            <pc:docMk/>
            <pc:sldMk cId="2351809989" sldId="486"/>
            <ac:spMk id="8111" creationId="{9B5CA845-FF9F-4240-A250-ED01A562BC75}"/>
          </ac:spMkLst>
        </pc:spChg>
        <pc:spChg chg="mod">
          <ac:chgData name="Kolakowski, Artur" userId="9c34c8cc-b1df-44f6-bea5-dcf7a54ee35f" providerId="ADAL" clId="{3840EB45-74CA-49F5-8548-3DE287019A31}" dt="2022-12-08T10:51:44.436" v="15853" actId="790"/>
          <ac:spMkLst>
            <pc:docMk/>
            <pc:sldMk cId="2351809989" sldId="486"/>
            <ac:spMk id="8112" creationId="{0185C6B4-40BD-464C-9085-E454B2FCACD2}"/>
          </ac:spMkLst>
        </pc:spChg>
        <pc:spChg chg="mod">
          <ac:chgData name="Kolakowski, Artur" userId="9c34c8cc-b1df-44f6-bea5-dcf7a54ee35f" providerId="ADAL" clId="{3840EB45-74CA-49F5-8548-3DE287019A31}" dt="2022-12-08T10:51:44.442" v="15854" actId="790"/>
          <ac:spMkLst>
            <pc:docMk/>
            <pc:sldMk cId="2351809989" sldId="486"/>
            <ac:spMk id="8113" creationId="{AA825563-112B-4B75-98AB-4640E0C9AA1B}"/>
          </ac:spMkLst>
        </pc:spChg>
        <pc:spChg chg="mod">
          <ac:chgData name="Kolakowski, Artur" userId="9c34c8cc-b1df-44f6-bea5-dcf7a54ee35f" providerId="ADAL" clId="{3840EB45-74CA-49F5-8548-3DE287019A31}" dt="2022-12-08T10:51:44.448" v="15855" actId="790"/>
          <ac:spMkLst>
            <pc:docMk/>
            <pc:sldMk cId="2351809989" sldId="486"/>
            <ac:spMk id="8114" creationId="{F6F713DE-CA9F-4596-94C3-C51B8D9D3DF8}"/>
          </ac:spMkLst>
        </pc:spChg>
        <pc:spChg chg="mod">
          <ac:chgData name="Kolakowski, Artur" userId="9c34c8cc-b1df-44f6-bea5-dcf7a54ee35f" providerId="ADAL" clId="{3840EB45-74CA-49F5-8548-3DE287019A31}" dt="2022-12-08T10:51:44.453" v="15856" actId="790"/>
          <ac:spMkLst>
            <pc:docMk/>
            <pc:sldMk cId="2351809989" sldId="486"/>
            <ac:spMk id="8115" creationId="{BDFFDDDD-A974-49F6-8C7E-73FC282C6439}"/>
          </ac:spMkLst>
        </pc:spChg>
        <pc:spChg chg="mod">
          <ac:chgData name="Kolakowski, Artur" userId="9c34c8cc-b1df-44f6-bea5-dcf7a54ee35f" providerId="ADAL" clId="{3840EB45-74CA-49F5-8548-3DE287019A31}" dt="2022-12-08T10:51:44.459" v="15857" actId="790"/>
          <ac:spMkLst>
            <pc:docMk/>
            <pc:sldMk cId="2351809989" sldId="486"/>
            <ac:spMk id="8116" creationId="{4D4E99A2-CFC4-46C5-800D-200DC5989EB9}"/>
          </ac:spMkLst>
        </pc:spChg>
        <pc:spChg chg="mod">
          <ac:chgData name="Kolakowski, Artur" userId="9c34c8cc-b1df-44f6-bea5-dcf7a54ee35f" providerId="ADAL" clId="{3840EB45-74CA-49F5-8548-3DE287019A31}" dt="2022-12-08T10:51:44.464" v="15858" actId="790"/>
          <ac:spMkLst>
            <pc:docMk/>
            <pc:sldMk cId="2351809989" sldId="486"/>
            <ac:spMk id="8117" creationId="{2DB4C9C0-3F0A-437E-BF78-3388811133BC}"/>
          </ac:spMkLst>
        </pc:spChg>
        <pc:spChg chg="mod">
          <ac:chgData name="Kolakowski, Artur" userId="9c34c8cc-b1df-44f6-bea5-dcf7a54ee35f" providerId="ADAL" clId="{3840EB45-74CA-49F5-8548-3DE287019A31}" dt="2022-12-08T10:51:44.471" v="15859" actId="790"/>
          <ac:spMkLst>
            <pc:docMk/>
            <pc:sldMk cId="2351809989" sldId="486"/>
            <ac:spMk id="8118" creationId="{424930FE-BE09-407F-AE17-E40FEDD03EC5}"/>
          </ac:spMkLst>
        </pc:spChg>
        <pc:spChg chg="mod">
          <ac:chgData name="Kolakowski, Artur" userId="9c34c8cc-b1df-44f6-bea5-dcf7a54ee35f" providerId="ADAL" clId="{3840EB45-74CA-49F5-8548-3DE287019A31}" dt="2022-12-08T10:51:44.476" v="15860" actId="790"/>
          <ac:spMkLst>
            <pc:docMk/>
            <pc:sldMk cId="2351809989" sldId="486"/>
            <ac:spMk id="8119" creationId="{8A422512-1583-45B7-99FF-DCE15026ADE4}"/>
          </ac:spMkLst>
        </pc:spChg>
        <pc:spChg chg="mod">
          <ac:chgData name="Kolakowski, Artur" userId="9c34c8cc-b1df-44f6-bea5-dcf7a54ee35f" providerId="ADAL" clId="{3840EB45-74CA-49F5-8548-3DE287019A31}" dt="2022-12-08T10:51:44.482" v="15861" actId="790"/>
          <ac:spMkLst>
            <pc:docMk/>
            <pc:sldMk cId="2351809989" sldId="486"/>
            <ac:spMk id="8120" creationId="{4532043C-65BB-498D-A6F2-D6BC428A19D7}"/>
          </ac:spMkLst>
        </pc:spChg>
        <pc:spChg chg="mod">
          <ac:chgData name="Kolakowski, Artur" userId="9c34c8cc-b1df-44f6-bea5-dcf7a54ee35f" providerId="ADAL" clId="{3840EB45-74CA-49F5-8548-3DE287019A31}" dt="2022-12-08T10:51:44.488" v="15862" actId="790"/>
          <ac:spMkLst>
            <pc:docMk/>
            <pc:sldMk cId="2351809989" sldId="486"/>
            <ac:spMk id="8121" creationId="{B4C335CB-3346-420F-813B-18E0BA16BAA8}"/>
          </ac:spMkLst>
        </pc:spChg>
        <pc:spChg chg="mod">
          <ac:chgData name="Kolakowski, Artur" userId="9c34c8cc-b1df-44f6-bea5-dcf7a54ee35f" providerId="ADAL" clId="{3840EB45-74CA-49F5-8548-3DE287019A31}" dt="2022-12-08T10:51:44.493" v="15863" actId="790"/>
          <ac:spMkLst>
            <pc:docMk/>
            <pc:sldMk cId="2351809989" sldId="486"/>
            <ac:spMk id="8122" creationId="{F11EC055-D977-480E-867B-C215DB530DAA}"/>
          </ac:spMkLst>
        </pc:spChg>
        <pc:spChg chg="mod">
          <ac:chgData name="Kolakowski, Artur" userId="9c34c8cc-b1df-44f6-bea5-dcf7a54ee35f" providerId="ADAL" clId="{3840EB45-74CA-49F5-8548-3DE287019A31}" dt="2022-12-08T10:51:44.498" v="15864" actId="790"/>
          <ac:spMkLst>
            <pc:docMk/>
            <pc:sldMk cId="2351809989" sldId="486"/>
            <ac:spMk id="8123" creationId="{AE0F17BD-6939-4EFC-B115-371A2B4B1DC2}"/>
          </ac:spMkLst>
        </pc:spChg>
        <pc:spChg chg="mod">
          <ac:chgData name="Kolakowski, Artur" userId="9c34c8cc-b1df-44f6-bea5-dcf7a54ee35f" providerId="ADAL" clId="{3840EB45-74CA-49F5-8548-3DE287019A31}" dt="2022-12-08T10:51:44.505" v="15865" actId="790"/>
          <ac:spMkLst>
            <pc:docMk/>
            <pc:sldMk cId="2351809989" sldId="486"/>
            <ac:spMk id="8124" creationId="{EFE5037A-BF63-49CC-87D4-60E5C4B358B3}"/>
          </ac:spMkLst>
        </pc:spChg>
        <pc:spChg chg="mod">
          <ac:chgData name="Kolakowski, Artur" userId="9c34c8cc-b1df-44f6-bea5-dcf7a54ee35f" providerId="ADAL" clId="{3840EB45-74CA-49F5-8548-3DE287019A31}" dt="2022-12-08T10:51:44.510" v="15866" actId="790"/>
          <ac:spMkLst>
            <pc:docMk/>
            <pc:sldMk cId="2351809989" sldId="486"/>
            <ac:spMk id="8125" creationId="{8BE2EBF9-69AE-4849-A824-8A3924B3C54E}"/>
          </ac:spMkLst>
        </pc:spChg>
        <pc:spChg chg="mod">
          <ac:chgData name="Kolakowski, Artur" userId="9c34c8cc-b1df-44f6-bea5-dcf7a54ee35f" providerId="ADAL" clId="{3840EB45-74CA-49F5-8548-3DE287019A31}" dt="2022-12-08T10:51:44.517" v="15867" actId="790"/>
          <ac:spMkLst>
            <pc:docMk/>
            <pc:sldMk cId="2351809989" sldId="486"/>
            <ac:spMk id="8126" creationId="{8AA4F57D-98A9-48EB-B567-133D998A1AAD}"/>
          </ac:spMkLst>
        </pc:spChg>
        <pc:spChg chg="mod">
          <ac:chgData name="Kolakowski, Artur" userId="9c34c8cc-b1df-44f6-bea5-dcf7a54ee35f" providerId="ADAL" clId="{3840EB45-74CA-49F5-8548-3DE287019A31}" dt="2022-12-08T10:51:44.522" v="15868" actId="790"/>
          <ac:spMkLst>
            <pc:docMk/>
            <pc:sldMk cId="2351809989" sldId="486"/>
            <ac:spMk id="8127" creationId="{23AE8672-4FD4-4600-81E4-81BAEFA13DAF}"/>
          </ac:spMkLst>
        </pc:spChg>
        <pc:spChg chg="mod">
          <ac:chgData name="Kolakowski, Artur" userId="9c34c8cc-b1df-44f6-bea5-dcf7a54ee35f" providerId="ADAL" clId="{3840EB45-74CA-49F5-8548-3DE287019A31}" dt="2022-12-08T10:51:44.526" v="15869" actId="790"/>
          <ac:spMkLst>
            <pc:docMk/>
            <pc:sldMk cId="2351809989" sldId="486"/>
            <ac:spMk id="8128" creationId="{CB23A4F1-0E73-41C8-AB6A-DA591304C918}"/>
          </ac:spMkLst>
        </pc:spChg>
        <pc:spChg chg="mod">
          <ac:chgData name="Kolakowski, Artur" userId="9c34c8cc-b1df-44f6-bea5-dcf7a54ee35f" providerId="ADAL" clId="{3840EB45-74CA-49F5-8548-3DE287019A31}" dt="2022-12-08T10:51:44.533" v="15870" actId="790"/>
          <ac:spMkLst>
            <pc:docMk/>
            <pc:sldMk cId="2351809989" sldId="486"/>
            <ac:spMk id="8129" creationId="{4D20261B-A792-4EAF-993A-C2AB5DF78029}"/>
          </ac:spMkLst>
        </pc:spChg>
        <pc:spChg chg="mod">
          <ac:chgData name="Kolakowski, Artur" userId="9c34c8cc-b1df-44f6-bea5-dcf7a54ee35f" providerId="ADAL" clId="{3840EB45-74CA-49F5-8548-3DE287019A31}" dt="2022-12-08T10:51:44.539" v="15871" actId="790"/>
          <ac:spMkLst>
            <pc:docMk/>
            <pc:sldMk cId="2351809989" sldId="486"/>
            <ac:spMk id="8130" creationId="{912C9C67-29F8-4B3F-83F5-469982C20996}"/>
          </ac:spMkLst>
        </pc:spChg>
        <pc:spChg chg="mod">
          <ac:chgData name="Kolakowski, Artur" userId="9c34c8cc-b1df-44f6-bea5-dcf7a54ee35f" providerId="ADAL" clId="{3840EB45-74CA-49F5-8548-3DE287019A31}" dt="2022-12-08T10:51:44.545" v="15872" actId="790"/>
          <ac:spMkLst>
            <pc:docMk/>
            <pc:sldMk cId="2351809989" sldId="486"/>
            <ac:spMk id="8131" creationId="{A940B823-580F-442E-B13F-62A538CBB592}"/>
          </ac:spMkLst>
        </pc:spChg>
        <pc:spChg chg="mod">
          <ac:chgData name="Kolakowski, Artur" userId="9c34c8cc-b1df-44f6-bea5-dcf7a54ee35f" providerId="ADAL" clId="{3840EB45-74CA-49F5-8548-3DE287019A31}" dt="2022-12-08T10:51:44.551" v="15873" actId="790"/>
          <ac:spMkLst>
            <pc:docMk/>
            <pc:sldMk cId="2351809989" sldId="486"/>
            <ac:spMk id="8132" creationId="{97613E61-4732-4098-933D-73538E0EAEE6}"/>
          </ac:spMkLst>
        </pc:spChg>
        <pc:spChg chg="mod">
          <ac:chgData name="Kolakowski, Artur" userId="9c34c8cc-b1df-44f6-bea5-dcf7a54ee35f" providerId="ADAL" clId="{3840EB45-74CA-49F5-8548-3DE287019A31}" dt="2022-12-08T10:51:44.556" v="15874" actId="790"/>
          <ac:spMkLst>
            <pc:docMk/>
            <pc:sldMk cId="2351809989" sldId="486"/>
            <ac:spMk id="8133" creationId="{76112331-8463-4991-A688-70588D6BCF85}"/>
          </ac:spMkLst>
        </pc:spChg>
        <pc:spChg chg="mod">
          <ac:chgData name="Kolakowski, Artur" userId="9c34c8cc-b1df-44f6-bea5-dcf7a54ee35f" providerId="ADAL" clId="{3840EB45-74CA-49F5-8548-3DE287019A31}" dt="2022-12-08T10:51:44.562" v="15875" actId="790"/>
          <ac:spMkLst>
            <pc:docMk/>
            <pc:sldMk cId="2351809989" sldId="486"/>
            <ac:spMk id="8134" creationId="{D13B2E0C-7BA6-495B-BEAE-4B4C43626106}"/>
          </ac:spMkLst>
        </pc:spChg>
        <pc:spChg chg="mod">
          <ac:chgData name="Kolakowski, Artur" userId="9c34c8cc-b1df-44f6-bea5-dcf7a54ee35f" providerId="ADAL" clId="{3840EB45-74CA-49F5-8548-3DE287019A31}" dt="2022-12-08T10:51:44.568" v="15876" actId="790"/>
          <ac:spMkLst>
            <pc:docMk/>
            <pc:sldMk cId="2351809989" sldId="486"/>
            <ac:spMk id="8135" creationId="{969947E6-B728-490D-B3AF-2D4EAB1A4751}"/>
          </ac:spMkLst>
        </pc:spChg>
        <pc:spChg chg="mod">
          <ac:chgData name="Kolakowski, Artur" userId="9c34c8cc-b1df-44f6-bea5-dcf7a54ee35f" providerId="ADAL" clId="{3840EB45-74CA-49F5-8548-3DE287019A31}" dt="2022-12-08T10:51:44.573" v="15877" actId="790"/>
          <ac:spMkLst>
            <pc:docMk/>
            <pc:sldMk cId="2351809989" sldId="486"/>
            <ac:spMk id="8136" creationId="{80E4E7DB-CBCB-420B-9A76-C16C0166F216}"/>
          </ac:spMkLst>
        </pc:spChg>
        <pc:spChg chg="mod">
          <ac:chgData name="Kolakowski, Artur" userId="9c34c8cc-b1df-44f6-bea5-dcf7a54ee35f" providerId="ADAL" clId="{3840EB45-74CA-49F5-8548-3DE287019A31}" dt="2022-12-08T10:51:44.579" v="15878" actId="790"/>
          <ac:spMkLst>
            <pc:docMk/>
            <pc:sldMk cId="2351809989" sldId="486"/>
            <ac:spMk id="8137" creationId="{74EA1CD0-51BC-4ED3-AFD0-8A16D193E5A8}"/>
          </ac:spMkLst>
        </pc:spChg>
        <pc:spChg chg="mod">
          <ac:chgData name="Kolakowski, Artur" userId="9c34c8cc-b1df-44f6-bea5-dcf7a54ee35f" providerId="ADAL" clId="{3840EB45-74CA-49F5-8548-3DE287019A31}" dt="2022-12-08T10:51:44.584" v="15879" actId="790"/>
          <ac:spMkLst>
            <pc:docMk/>
            <pc:sldMk cId="2351809989" sldId="486"/>
            <ac:spMk id="8138" creationId="{BF7E6FC5-EEA4-45DE-B10D-40F40989E970}"/>
          </ac:spMkLst>
        </pc:spChg>
        <pc:spChg chg="mod">
          <ac:chgData name="Kolakowski, Artur" userId="9c34c8cc-b1df-44f6-bea5-dcf7a54ee35f" providerId="ADAL" clId="{3840EB45-74CA-49F5-8548-3DE287019A31}" dt="2022-12-08T10:51:44.590" v="15880" actId="790"/>
          <ac:spMkLst>
            <pc:docMk/>
            <pc:sldMk cId="2351809989" sldId="486"/>
            <ac:spMk id="8139" creationId="{2CFC8B04-4A4B-4B02-A422-480071409CC1}"/>
          </ac:spMkLst>
        </pc:spChg>
        <pc:spChg chg="mod">
          <ac:chgData name="Kolakowski, Artur" userId="9c34c8cc-b1df-44f6-bea5-dcf7a54ee35f" providerId="ADAL" clId="{3840EB45-74CA-49F5-8548-3DE287019A31}" dt="2022-12-08T10:51:44.596" v="15881" actId="790"/>
          <ac:spMkLst>
            <pc:docMk/>
            <pc:sldMk cId="2351809989" sldId="486"/>
            <ac:spMk id="8140" creationId="{A9DE6EF2-3796-4433-B4FC-46DE6BB67D01}"/>
          </ac:spMkLst>
        </pc:spChg>
        <pc:spChg chg="mod">
          <ac:chgData name="Kolakowski, Artur" userId="9c34c8cc-b1df-44f6-bea5-dcf7a54ee35f" providerId="ADAL" clId="{3840EB45-74CA-49F5-8548-3DE287019A31}" dt="2022-12-08T10:51:44.600" v="15882" actId="790"/>
          <ac:spMkLst>
            <pc:docMk/>
            <pc:sldMk cId="2351809989" sldId="486"/>
            <ac:spMk id="8141" creationId="{B50A5B51-F947-41B7-93FC-E8D9F005CD77}"/>
          </ac:spMkLst>
        </pc:spChg>
        <pc:spChg chg="mod">
          <ac:chgData name="Kolakowski, Artur" userId="9c34c8cc-b1df-44f6-bea5-dcf7a54ee35f" providerId="ADAL" clId="{3840EB45-74CA-49F5-8548-3DE287019A31}" dt="2022-12-08T10:51:44.605" v="15883" actId="790"/>
          <ac:spMkLst>
            <pc:docMk/>
            <pc:sldMk cId="2351809989" sldId="486"/>
            <ac:spMk id="8142" creationId="{49EAA02C-B9D4-4A19-8855-E61B5F29959B}"/>
          </ac:spMkLst>
        </pc:spChg>
        <pc:spChg chg="mod">
          <ac:chgData name="Kolakowski, Artur" userId="9c34c8cc-b1df-44f6-bea5-dcf7a54ee35f" providerId="ADAL" clId="{3840EB45-74CA-49F5-8548-3DE287019A31}" dt="2022-12-08T10:51:44.610" v="15884" actId="790"/>
          <ac:spMkLst>
            <pc:docMk/>
            <pc:sldMk cId="2351809989" sldId="486"/>
            <ac:spMk id="8143" creationId="{36F3E2B1-1E33-48CE-B865-9416E3DCFF68}"/>
          </ac:spMkLst>
        </pc:spChg>
        <pc:spChg chg="mod">
          <ac:chgData name="Kolakowski, Artur" userId="9c34c8cc-b1df-44f6-bea5-dcf7a54ee35f" providerId="ADAL" clId="{3840EB45-74CA-49F5-8548-3DE287019A31}" dt="2022-12-08T10:51:44.615" v="15885" actId="790"/>
          <ac:spMkLst>
            <pc:docMk/>
            <pc:sldMk cId="2351809989" sldId="486"/>
            <ac:spMk id="8144" creationId="{16C0F205-2BD6-4177-8339-242B7D718694}"/>
          </ac:spMkLst>
        </pc:spChg>
        <pc:spChg chg="mod">
          <ac:chgData name="Kolakowski, Artur" userId="9c34c8cc-b1df-44f6-bea5-dcf7a54ee35f" providerId="ADAL" clId="{3840EB45-74CA-49F5-8548-3DE287019A31}" dt="2022-12-08T10:51:44.622" v="15886" actId="790"/>
          <ac:spMkLst>
            <pc:docMk/>
            <pc:sldMk cId="2351809989" sldId="486"/>
            <ac:spMk id="8145" creationId="{F556DC05-677A-4DEE-B8EA-D45533196FF8}"/>
          </ac:spMkLst>
        </pc:spChg>
        <pc:spChg chg="mod">
          <ac:chgData name="Kolakowski, Artur" userId="9c34c8cc-b1df-44f6-bea5-dcf7a54ee35f" providerId="ADAL" clId="{3840EB45-74CA-49F5-8548-3DE287019A31}" dt="2022-12-08T10:51:44.628" v="15887" actId="790"/>
          <ac:spMkLst>
            <pc:docMk/>
            <pc:sldMk cId="2351809989" sldId="486"/>
            <ac:spMk id="8146" creationId="{30948EBC-779C-48A1-B958-EE8313DB20E7}"/>
          </ac:spMkLst>
        </pc:spChg>
        <pc:spChg chg="mod">
          <ac:chgData name="Kolakowski, Artur" userId="9c34c8cc-b1df-44f6-bea5-dcf7a54ee35f" providerId="ADAL" clId="{3840EB45-74CA-49F5-8548-3DE287019A31}" dt="2022-12-08T10:51:44.635" v="15888" actId="790"/>
          <ac:spMkLst>
            <pc:docMk/>
            <pc:sldMk cId="2351809989" sldId="486"/>
            <ac:spMk id="8147" creationId="{E3370DA6-0B97-4266-A355-EE6D7213A9AA}"/>
          </ac:spMkLst>
        </pc:spChg>
        <pc:spChg chg="mod">
          <ac:chgData name="Kolakowski, Artur" userId="9c34c8cc-b1df-44f6-bea5-dcf7a54ee35f" providerId="ADAL" clId="{3840EB45-74CA-49F5-8548-3DE287019A31}" dt="2022-12-08T10:51:44.640" v="15889" actId="790"/>
          <ac:spMkLst>
            <pc:docMk/>
            <pc:sldMk cId="2351809989" sldId="486"/>
            <ac:spMk id="8148" creationId="{CA39F9C1-EBE5-4A74-8F46-CC5E9AFB643D}"/>
          </ac:spMkLst>
        </pc:spChg>
        <pc:spChg chg="mod">
          <ac:chgData name="Kolakowski, Artur" userId="9c34c8cc-b1df-44f6-bea5-dcf7a54ee35f" providerId="ADAL" clId="{3840EB45-74CA-49F5-8548-3DE287019A31}" dt="2022-12-08T10:51:44.646" v="15890" actId="790"/>
          <ac:spMkLst>
            <pc:docMk/>
            <pc:sldMk cId="2351809989" sldId="486"/>
            <ac:spMk id="8149" creationId="{598B1D29-969C-4759-808F-F267B8FD8A15}"/>
          </ac:spMkLst>
        </pc:spChg>
        <pc:spChg chg="mod">
          <ac:chgData name="Kolakowski, Artur" userId="9c34c8cc-b1df-44f6-bea5-dcf7a54ee35f" providerId="ADAL" clId="{3840EB45-74CA-49F5-8548-3DE287019A31}" dt="2022-12-08T10:51:44.653" v="15891" actId="790"/>
          <ac:spMkLst>
            <pc:docMk/>
            <pc:sldMk cId="2351809989" sldId="486"/>
            <ac:spMk id="8150" creationId="{BCE596F2-E763-4D9A-BFCF-0CC6E8DB2E5B}"/>
          </ac:spMkLst>
        </pc:spChg>
        <pc:spChg chg="mod">
          <ac:chgData name="Kolakowski, Artur" userId="9c34c8cc-b1df-44f6-bea5-dcf7a54ee35f" providerId="ADAL" clId="{3840EB45-74CA-49F5-8548-3DE287019A31}" dt="2022-12-08T10:51:44.660" v="15892" actId="790"/>
          <ac:spMkLst>
            <pc:docMk/>
            <pc:sldMk cId="2351809989" sldId="486"/>
            <ac:spMk id="8151" creationId="{EFA437F7-E2F4-4FC1-BA11-FDEA552E80BC}"/>
          </ac:spMkLst>
        </pc:spChg>
        <pc:spChg chg="mod">
          <ac:chgData name="Kolakowski, Artur" userId="9c34c8cc-b1df-44f6-bea5-dcf7a54ee35f" providerId="ADAL" clId="{3840EB45-74CA-49F5-8548-3DE287019A31}" dt="2022-12-08T10:51:44.667" v="15893" actId="790"/>
          <ac:spMkLst>
            <pc:docMk/>
            <pc:sldMk cId="2351809989" sldId="486"/>
            <ac:spMk id="8152" creationId="{AA356F6E-291A-4DFC-9DB3-00570FC7C202}"/>
          </ac:spMkLst>
        </pc:spChg>
        <pc:spChg chg="mod">
          <ac:chgData name="Kolakowski, Artur" userId="9c34c8cc-b1df-44f6-bea5-dcf7a54ee35f" providerId="ADAL" clId="{3840EB45-74CA-49F5-8548-3DE287019A31}" dt="2022-12-08T10:51:44.676" v="15894" actId="790"/>
          <ac:spMkLst>
            <pc:docMk/>
            <pc:sldMk cId="2351809989" sldId="486"/>
            <ac:spMk id="8153" creationId="{F44E9E54-F55F-4386-A9FF-FA8EFA6DD107}"/>
          </ac:spMkLst>
        </pc:spChg>
        <pc:spChg chg="mod">
          <ac:chgData name="Kolakowski, Artur" userId="9c34c8cc-b1df-44f6-bea5-dcf7a54ee35f" providerId="ADAL" clId="{3840EB45-74CA-49F5-8548-3DE287019A31}" dt="2022-12-08T10:51:44.684" v="15895" actId="790"/>
          <ac:spMkLst>
            <pc:docMk/>
            <pc:sldMk cId="2351809989" sldId="486"/>
            <ac:spMk id="8154" creationId="{B11E65E7-2127-45CB-AB08-9E2DBC0F5258}"/>
          </ac:spMkLst>
        </pc:spChg>
        <pc:spChg chg="mod">
          <ac:chgData name="Kolakowski, Artur" userId="9c34c8cc-b1df-44f6-bea5-dcf7a54ee35f" providerId="ADAL" clId="{3840EB45-74CA-49F5-8548-3DE287019A31}" dt="2022-12-08T10:51:44.691" v="15896" actId="790"/>
          <ac:spMkLst>
            <pc:docMk/>
            <pc:sldMk cId="2351809989" sldId="486"/>
            <ac:spMk id="8155" creationId="{4271BF01-40EF-4FA7-A912-0AC2B0DB1201}"/>
          </ac:spMkLst>
        </pc:spChg>
        <pc:spChg chg="mod">
          <ac:chgData name="Kolakowski, Artur" userId="9c34c8cc-b1df-44f6-bea5-dcf7a54ee35f" providerId="ADAL" clId="{3840EB45-74CA-49F5-8548-3DE287019A31}" dt="2022-12-08T10:51:44.703" v="15897" actId="790"/>
          <ac:spMkLst>
            <pc:docMk/>
            <pc:sldMk cId="2351809989" sldId="486"/>
            <ac:spMk id="8156" creationId="{CB0FFB50-778C-465E-A00A-69C2309D1D23}"/>
          </ac:spMkLst>
        </pc:spChg>
        <pc:spChg chg="mod">
          <ac:chgData name="Kolakowski, Artur" userId="9c34c8cc-b1df-44f6-bea5-dcf7a54ee35f" providerId="ADAL" clId="{3840EB45-74CA-49F5-8548-3DE287019A31}" dt="2022-12-08T10:51:44.711" v="15898" actId="790"/>
          <ac:spMkLst>
            <pc:docMk/>
            <pc:sldMk cId="2351809989" sldId="486"/>
            <ac:spMk id="8157" creationId="{9318D41F-6FD4-4C82-B35E-EF2B262A0147}"/>
          </ac:spMkLst>
        </pc:spChg>
        <pc:spChg chg="mod">
          <ac:chgData name="Kolakowski, Artur" userId="9c34c8cc-b1df-44f6-bea5-dcf7a54ee35f" providerId="ADAL" clId="{3840EB45-74CA-49F5-8548-3DE287019A31}" dt="2022-12-08T10:51:44.722" v="15899" actId="790"/>
          <ac:spMkLst>
            <pc:docMk/>
            <pc:sldMk cId="2351809989" sldId="486"/>
            <ac:spMk id="8158" creationId="{28AF6C11-47F8-4CCD-B7A6-21AFCF244A96}"/>
          </ac:spMkLst>
        </pc:spChg>
        <pc:spChg chg="mod">
          <ac:chgData name="Kolakowski, Artur" userId="9c34c8cc-b1df-44f6-bea5-dcf7a54ee35f" providerId="ADAL" clId="{3840EB45-74CA-49F5-8548-3DE287019A31}" dt="2022-12-08T10:51:44.732" v="15900" actId="790"/>
          <ac:spMkLst>
            <pc:docMk/>
            <pc:sldMk cId="2351809989" sldId="486"/>
            <ac:spMk id="8159" creationId="{731C0EB7-2669-43D6-A39F-F8972F700828}"/>
          </ac:spMkLst>
        </pc:spChg>
        <pc:spChg chg="mod">
          <ac:chgData name="Kolakowski, Artur" userId="9c34c8cc-b1df-44f6-bea5-dcf7a54ee35f" providerId="ADAL" clId="{3840EB45-74CA-49F5-8548-3DE287019A31}" dt="2022-12-08T10:51:44.740" v="15901" actId="790"/>
          <ac:spMkLst>
            <pc:docMk/>
            <pc:sldMk cId="2351809989" sldId="486"/>
            <ac:spMk id="8160" creationId="{4F181BBD-43E5-46BE-A485-A2BBA4781677}"/>
          </ac:spMkLst>
        </pc:spChg>
        <pc:spChg chg="mod">
          <ac:chgData name="Kolakowski, Artur" userId="9c34c8cc-b1df-44f6-bea5-dcf7a54ee35f" providerId="ADAL" clId="{3840EB45-74CA-49F5-8548-3DE287019A31}" dt="2022-12-08T10:51:44.749" v="15902" actId="790"/>
          <ac:spMkLst>
            <pc:docMk/>
            <pc:sldMk cId="2351809989" sldId="486"/>
            <ac:spMk id="8161" creationId="{B10CFA2E-2488-474F-96CE-BD050A3C1B60}"/>
          </ac:spMkLst>
        </pc:spChg>
        <pc:spChg chg="mod">
          <ac:chgData name="Kolakowski, Artur" userId="9c34c8cc-b1df-44f6-bea5-dcf7a54ee35f" providerId="ADAL" clId="{3840EB45-74CA-49F5-8548-3DE287019A31}" dt="2022-12-08T10:51:44.758" v="15903" actId="790"/>
          <ac:spMkLst>
            <pc:docMk/>
            <pc:sldMk cId="2351809989" sldId="486"/>
            <ac:spMk id="8162" creationId="{78A6B2D3-7C15-4AAD-A853-6EA231B150C0}"/>
          </ac:spMkLst>
        </pc:spChg>
        <pc:spChg chg="mod">
          <ac:chgData name="Kolakowski, Artur" userId="9c34c8cc-b1df-44f6-bea5-dcf7a54ee35f" providerId="ADAL" clId="{3840EB45-74CA-49F5-8548-3DE287019A31}" dt="2022-12-08T10:51:44.767" v="15904" actId="790"/>
          <ac:spMkLst>
            <pc:docMk/>
            <pc:sldMk cId="2351809989" sldId="486"/>
            <ac:spMk id="8163" creationId="{FBC4D294-1DA6-484C-86F2-3DF5F9B0B085}"/>
          </ac:spMkLst>
        </pc:spChg>
        <pc:spChg chg="mod">
          <ac:chgData name="Kolakowski, Artur" userId="9c34c8cc-b1df-44f6-bea5-dcf7a54ee35f" providerId="ADAL" clId="{3840EB45-74CA-49F5-8548-3DE287019A31}" dt="2022-12-08T10:51:44.775" v="15905" actId="790"/>
          <ac:spMkLst>
            <pc:docMk/>
            <pc:sldMk cId="2351809989" sldId="486"/>
            <ac:spMk id="8164" creationId="{FD68A442-13A4-4B26-A2ED-FA2F38FEA488}"/>
          </ac:spMkLst>
        </pc:spChg>
        <pc:spChg chg="mod">
          <ac:chgData name="Kolakowski, Artur" userId="9c34c8cc-b1df-44f6-bea5-dcf7a54ee35f" providerId="ADAL" clId="{3840EB45-74CA-49F5-8548-3DE287019A31}" dt="2022-12-08T10:51:44.783" v="15906" actId="790"/>
          <ac:spMkLst>
            <pc:docMk/>
            <pc:sldMk cId="2351809989" sldId="486"/>
            <ac:spMk id="8165" creationId="{A2039F29-B7C3-4A78-88F8-94FEF6142658}"/>
          </ac:spMkLst>
        </pc:spChg>
        <pc:spChg chg="mod">
          <ac:chgData name="Kolakowski, Artur" userId="9c34c8cc-b1df-44f6-bea5-dcf7a54ee35f" providerId="ADAL" clId="{3840EB45-74CA-49F5-8548-3DE287019A31}" dt="2022-12-08T10:51:44.793" v="15907" actId="790"/>
          <ac:spMkLst>
            <pc:docMk/>
            <pc:sldMk cId="2351809989" sldId="486"/>
            <ac:spMk id="8166" creationId="{FBFB9E55-F22E-4FB4-BE3E-A3191F0FC7C9}"/>
          </ac:spMkLst>
        </pc:spChg>
        <pc:spChg chg="mod">
          <ac:chgData name="Kolakowski, Artur" userId="9c34c8cc-b1df-44f6-bea5-dcf7a54ee35f" providerId="ADAL" clId="{3840EB45-74CA-49F5-8548-3DE287019A31}" dt="2022-12-08T10:51:44.800" v="15908" actId="790"/>
          <ac:spMkLst>
            <pc:docMk/>
            <pc:sldMk cId="2351809989" sldId="486"/>
            <ac:spMk id="8167" creationId="{A47FB79B-DFAB-4A3E-9197-F12A18AB4979}"/>
          </ac:spMkLst>
        </pc:spChg>
        <pc:spChg chg="mod">
          <ac:chgData name="Kolakowski, Artur" userId="9c34c8cc-b1df-44f6-bea5-dcf7a54ee35f" providerId="ADAL" clId="{3840EB45-74CA-49F5-8548-3DE287019A31}" dt="2022-12-08T10:51:44.808" v="15909" actId="790"/>
          <ac:spMkLst>
            <pc:docMk/>
            <pc:sldMk cId="2351809989" sldId="486"/>
            <ac:spMk id="8168" creationId="{0139F49C-6D8C-468E-B4D1-CBF7D6555708}"/>
          </ac:spMkLst>
        </pc:spChg>
        <pc:spChg chg="mod">
          <ac:chgData name="Kolakowski, Artur" userId="9c34c8cc-b1df-44f6-bea5-dcf7a54ee35f" providerId="ADAL" clId="{3840EB45-74CA-49F5-8548-3DE287019A31}" dt="2022-12-08T10:51:44.815" v="15910" actId="790"/>
          <ac:spMkLst>
            <pc:docMk/>
            <pc:sldMk cId="2351809989" sldId="486"/>
            <ac:spMk id="8169" creationId="{76BBFAC4-3E1E-4092-AAF6-EDF52EFCE051}"/>
          </ac:spMkLst>
        </pc:spChg>
        <pc:spChg chg="mod">
          <ac:chgData name="Kolakowski, Artur" userId="9c34c8cc-b1df-44f6-bea5-dcf7a54ee35f" providerId="ADAL" clId="{3840EB45-74CA-49F5-8548-3DE287019A31}" dt="2022-12-08T10:51:44.822" v="15911" actId="790"/>
          <ac:spMkLst>
            <pc:docMk/>
            <pc:sldMk cId="2351809989" sldId="486"/>
            <ac:spMk id="8170" creationId="{BE72E88D-0E5C-41EC-A20B-2A0AF5ABA561}"/>
          </ac:spMkLst>
        </pc:spChg>
        <pc:spChg chg="mod">
          <ac:chgData name="Kolakowski, Artur" userId="9c34c8cc-b1df-44f6-bea5-dcf7a54ee35f" providerId="ADAL" clId="{3840EB45-74CA-49F5-8548-3DE287019A31}" dt="2022-12-08T10:51:44.828" v="15912" actId="790"/>
          <ac:spMkLst>
            <pc:docMk/>
            <pc:sldMk cId="2351809989" sldId="486"/>
            <ac:spMk id="8171" creationId="{E61221FD-8519-4561-9997-966FB2FD8184}"/>
          </ac:spMkLst>
        </pc:spChg>
        <pc:spChg chg="mod">
          <ac:chgData name="Kolakowski, Artur" userId="9c34c8cc-b1df-44f6-bea5-dcf7a54ee35f" providerId="ADAL" clId="{3840EB45-74CA-49F5-8548-3DE287019A31}" dt="2022-12-08T10:51:44.834" v="15913" actId="790"/>
          <ac:spMkLst>
            <pc:docMk/>
            <pc:sldMk cId="2351809989" sldId="486"/>
            <ac:spMk id="8172" creationId="{AFDA2BA7-23DA-4928-9123-79FADE272BF8}"/>
          </ac:spMkLst>
        </pc:spChg>
        <pc:spChg chg="mod">
          <ac:chgData name="Kolakowski, Artur" userId="9c34c8cc-b1df-44f6-bea5-dcf7a54ee35f" providerId="ADAL" clId="{3840EB45-74CA-49F5-8548-3DE287019A31}" dt="2022-12-08T10:51:44.841" v="15914" actId="790"/>
          <ac:spMkLst>
            <pc:docMk/>
            <pc:sldMk cId="2351809989" sldId="486"/>
            <ac:spMk id="8173" creationId="{E7868ADF-A31E-4335-8BAD-BB600523099D}"/>
          </ac:spMkLst>
        </pc:spChg>
        <pc:spChg chg="mod">
          <ac:chgData name="Kolakowski, Artur" userId="9c34c8cc-b1df-44f6-bea5-dcf7a54ee35f" providerId="ADAL" clId="{3840EB45-74CA-49F5-8548-3DE287019A31}" dt="2022-12-08T10:51:44.847" v="15915" actId="790"/>
          <ac:spMkLst>
            <pc:docMk/>
            <pc:sldMk cId="2351809989" sldId="486"/>
            <ac:spMk id="8174" creationId="{B4874FC2-ACB1-45BD-97B6-EF62299FBB21}"/>
          </ac:spMkLst>
        </pc:spChg>
        <pc:spChg chg="mod">
          <ac:chgData name="Kolakowski, Artur" userId="9c34c8cc-b1df-44f6-bea5-dcf7a54ee35f" providerId="ADAL" clId="{3840EB45-74CA-49F5-8548-3DE287019A31}" dt="2022-12-08T10:51:44.853" v="15916" actId="790"/>
          <ac:spMkLst>
            <pc:docMk/>
            <pc:sldMk cId="2351809989" sldId="486"/>
            <ac:spMk id="8175" creationId="{405F50E9-1754-416F-9710-0F388C49522D}"/>
          </ac:spMkLst>
        </pc:spChg>
        <pc:spChg chg="mod">
          <ac:chgData name="Kolakowski, Artur" userId="9c34c8cc-b1df-44f6-bea5-dcf7a54ee35f" providerId="ADAL" clId="{3840EB45-74CA-49F5-8548-3DE287019A31}" dt="2022-12-08T10:51:44.861" v="15917" actId="790"/>
          <ac:spMkLst>
            <pc:docMk/>
            <pc:sldMk cId="2351809989" sldId="486"/>
            <ac:spMk id="8176" creationId="{754F5528-6089-468B-B301-FD7BC3E477FF}"/>
          </ac:spMkLst>
        </pc:spChg>
        <pc:spChg chg="mod">
          <ac:chgData name="Kolakowski, Artur" userId="9c34c8cc-b1df-44f6-bea5-dcf7a54ee35f" providerId="ADAL" clId="{3840EB45-74CA-49F5-8548-3DE287019A31}" dt="2022-12-08T10:51:44.868" v="15918" actId="790"/>
          <ac:spMkLst>
            <pc:docMk/>
            <pc:sldMk cId="2351809989" sldId="486"/>
            <ac:spMk id="8177" creationId="{1E90D9B2-FC33-437B-B2A9-B89E5A200402}"/>
          </ac:spMkLst>
        </pc:spChg>
        <pc:spChg chg="mod">
          <ac:chgData name="Kolakowski, Artur" userId="9c34c8cc-b1df-44f6-bea5-dcf7a54ee35f" providerId="ADAL" clId="{3840EB45-74CA-49F5-8548-3DE287019A31}" dt="2022-12-08T10:51:44.874" v="15919" actId="790"/>
          <ac:spMkLst>
            <pc:docMk/>
            <pc:sldMk cId="2351809989" sldId="486"/>
            <ac:spMk id="8178" creationId="{D1417B0A-A779-4267-9466-88930A81B5E4}"/>
          </ac:spMkLst>
        </pc:spChg>
        <pc:spChg chg="mod">
          <ac:chgData name="Kolakowski, Artur" userId="9c34c8cc-b1df-44f6-bea5-dcf7a54ee35f" providerId="ADAL" clId="{3840EB45-74CA-49F5-8548-3DE287019A31}" dt="2022-12-08T10:51:44.882" v="15920" actId="790"/>
          <ac:spMkLst>
            <pc:docMk/>
            <pc:sldMk cId="2351809989" sldId="486"/>
            <ac:spMk id="8179" creationId="{73894FF5-976F-4174-AF81-CF717AF98C08}"/>
          </ac:spMkLst>
        </pc:spChg>
        <pc:spChg chg="mod">
          <ac:chgData name="Kolakowski, Artur" userId="9c34c8cc-b1df-44f6-bea5-dcf7a54ee35f" providerId="ADAL" clId="{3840EB45-74CA-49F5-8548-3DE287019A31}" dt="2022-12-08T10:51:44.889" v="15921" actId="790"/>
          <ac:spMkLst>
            <pc:docMk/>
            <pc:sldMk cId="2351809989" sldId="486"/>
            <ac:spMk id="8180" creationId="{26A92DB9-0AC4-4353-8DF3-2CACFF42D8B2}"/>
          </ac:spMkLst>
        </pc:spChg>
        <pc:spChg chg="mod">
          <ac:chgData name="Kolakowski, Artur" userId="9c34c8cc-b1df-44f6-bea5-dcf7a54ee35f" providerId="ADAL" clId="{3840EB45-74CA-49F5-8548-3DE287019A31}" dt="2022-12-08T10:51:44.898" v="15922" actId="790"/>
          <ac:spMkLst>
            <pc:docMk/>
            <pc:sldMk cId="2351809989" sldId="486"/>
            <ac:spMk id="8181" creationId="{F76E594D-70CB-4EA9-9FD7-AF193B57563F}"/>
          </ac:spMkLst>
        </pc:spChg>
        <pc:spChg chg="mod">
          <ac:chgData name="Kolakowski, Artur" userId="9c34c8cc-b1df-44f6-bea5-dcf7a54ee35f" providerId="ADAL" clId="{3840EB45-74CA-49F5-8548-3DE287019A31}" dt="2022-12-08T10:51:44.905" v="15923" actId="790"/>
          <ac:spMkLst>
            <pc:docMk/>
            <pc:sldMk cId="2351809989" sldId="486"/>
            <ac:spMk id="8182" creationId="{A713D997-870D-487E-9B4C-D403C5931A1F}"/>
          </ac:spMkLst>
        </pc:spChg>
        <pc:spChg chg="mod">
          <ac:chgData name="Kolakowski, Artur" userId="9c34c8cc-b1df-44f6-bea5-dcf7a54ee35f" providerId="ADAL" clId="{3840EB45-74CA-49F5-8548-3DE287019A31}" dt="2022-12-08T10:51:44.913" v="15924" actId="790"/>
          <ac:spMkLst>
            <pc:docMk/>
            <pc:sldMk cId="2351809989" sldId="486"/>
            <ac:spMk id="8183" creationId="{FB70844F-81EF-442C-B61A-CCDB9209FF0C}"/>
          </ac:spMkLst>
        </pc:spChg>
        <pc:spChg chg="mod">
          <ac:chgData name="Kolakowski, Artur" userId="9c34c8cc-b1df-44f6-bea5-dcf7a54ee35f" providerId="ADAL" clId="{3840EB45-74CA-49F5-8548-3DE287019A31}" dt="2022-12-08T10:51:44.921" v="15925" actId="790"/>
          <ac:spMkLst>
            <pc:docMk/>
            <pc:sldMk cId="2351809989" sldId="486"/>
            <ac:spMk id="8184" creationId="{23AD5A02-FE76-4CC3-B1C2-5AA7D4964E87}"/>
          </ac:spMkLst>
        </pc:spChg>
        <pc:spChg chg="mod">
          <ac:chgData name="Kolakowski, Artur" userId="9c34c8cc-b1df-44f6-bea5-dcf7a54ee35f" providerId="ADAL" clId="{3840EB45-74CA-49F5-8548-3DE287019A31}" dt="2022-12-08T10:51:44.926" v="15926" actId="790"/>
          <ac:spMkLst>
            <pc:docMk/>
            <pc:sldMk cId="2351809989" sldId="486"/>
            <ac:spMk id="8185" creationId="{CA5705D7-DBE9-4390-8A78-0D008834CA75}"/>
          </ac:spMkLst>
        </pc:spChg>
        <pc:spChg chg="mod">
          <ac:chgData name="Kolakowski, Artur" userId="9c34c8cc-b1df-44f6-bea5-dcf7a54ee35f" providerId="ADAL" clId="{3840EB45-74CA-49F5-8548-3DE287019A31}" dt="2022-12-08T10:51:44.934" v="15927" actId="790"/>
          <ac:spMkLst>
            <pc:docMk/>
            <pc:sldMk cId="2351809989" sldId="486"/>
            <ac:spMk id="8186" creationId="{02B8683E-A979-429D-AB4B-1ED2E5A688D6}"/>
          </ac:spMkLst>
        </pc:spChg>
        <pc:spChg chg="mod">
          <ac:chgData name="Kolakowski, Artur" userId="9c34c8cc-b1df-44f6-bea5-dcf7a54ee35f" providerId="ADAL" clId="{3840EB45-74CA-49F5-8548-3DE287019A31}" dt="2022-12-08T10:51:44.940" v="15928" actId="790"/>
          <ac:spMkLst>
            <pc:docMk/>
            <pc:sldMk cId="2351809989" sldId="486"/>
            <ac:spMk id="8187" creationId="{06A0236E-16AD-4770-AA7E-E17ADAFE4238}"/>
          </ac:spMkLst>
        </pc:spChg>
        <pc:spChg chg="mod">
          <ac:chgData name="Kolakowski, Artur" userId="9c34c8cc-b1df-44f6-bea5-dcf7a54ee35f" providerId="ADAL" clId="{3840EB45-74CA-49F5-8548-3DE287019A31}" dt="2022-12-08T10:51:44.948" v="15929" actId="790"/>
          <ac:spMkLst>
            <pc:docMk/>
            <pc:sldMk cId="2351809989" sldId="486"/>
            <ac:spMk id="8188" creationId="{DEC1BD0F-CD56-467A-8392-BF22D05BF34F}"/>
          </ac:spMkLst>
        </pc:spChg>
        <pc:spChg chg="mod">
          <ac:chgData name="Kolakowski, Artur" userId="9c34c8cc-b1df-44f6-bea5-dcf7a54ee35f" providerId="ADAL" clId="{3840EB45-74CA-49F5-8548-3DE287019A31}" dt="2022-12-08T10:51:44.955" v="15930" actId="790"/>
          <ac:spMkLst>
            <pc:docMk/>
            <pc:sldMk cId="2351809989" sldId="486"/>
            <ac:spMk id="8189" creationId="{639873AE-8BE3-457A-B778-EF41E6ADC7D2}"/>
          </ac:spMkLst>
        </pc:spChg>
        <pc:spChg chg="mod">
          <ac:chgData name="Kolakowski, Artur" userId="9c34c8cc-b1df-44f6-bea5-dcf7a54ee35f" providerId="ADAL" clId="{3840EB45-74CA-49F5-8548-3DE287019A31}" dt="2022-12-08T10:51:44.962" v="15931" actId="790"/>
          <ac:spMkLst>
            <pc:docMk/>
            <pc:sldMk cId="2351809989" sldId="486"/>
            <ac:spMk id="8190" creationId="{5F293800-B5B4-4F43-8507-79DECF2E8CFB}"/>
          </ac:spMkLst>
        </pc:spChg>
        <pc:spChg chg="mod">
          <ac:chgData name="Kolakowski, Artur" userId="9c34c8cc-b1df-44f6-bea5-dcf7a54ee35f" providerId="ADAL" clId="{3840EB45-74CA-49F5-8548-3DE287019A31}" dt="2022-12-08T10:51:44.969" v="15932" actId="790"/>
          <ac:spMkLst>
            <pc:docMk/>
            <pc:sldMk cId="2351809989" sldId="486"/>
            <ac:spMk id="8191" creationId="{034C8D60-C8B3-4378-8F56-60FC5219CF24}"/>
          </ac:spMkLst>
        </pc:spChg>
        <pc:spChg chg="mod">
          <ac:chgData name="Kolakowski, Artur" userId="9c34c8cc-b1df-44f6-bea5-dcf7a54ee35f" providerId="ADAL" clId="{3840EB45-74CA-49F5-8548-3DE287019A31}" dt="2022-12-08T10:51:44.976" v="15933" actId="790"/>
          <ac:spMkLst>
            <pc:docMk/>
            <pc:sldMk cId="2351809989" sldId="486"/>
            <ac:spMk id="8192" creationId="{540035B4-4384-44D5-8B2F-C9F5D8DB2583}"/>
          </ac:spMkLst>
        </pc:spChg>
        <pc:spChg chg="mod">
          <ac:chgData name="Kolakowski, Artur" userId="9c34c8cc-b1df-44f6-bea5-dcf7a54ee35f" providerId="ADAL" clId="{3840EB45-74CA-49F5-8548-3DE287019A31}" dt="2022-12-08T10:51:44.983" v="15934" actId="790"/>
          <ac:spMkLst>
            <pc:docMk/>
            <pc:sldMk cId="2351809989" sldId="486"/>
            <ac:spMk id="8193" creationId="{B7B311F3-CC11-4F1A-98A8-38DCD942D33B}"/>
          </ac:spMkLst>
        </pc:spChg>
        <pc:spChg chg="mod">
          <ac:chgData name="Kolakowski, Artur" userId="9c34c8cc-b1df-44f6-bea5-dcf7a54ee35f" providerId="ADAL" clId="{3840EB45-74CA-49F5-8548-3DE287019A31}" dt="2022-12-08T10:51:44.991" v="15935" actId="790"/>
          <ac:spMkLst>
            <pc:docMk/>
            <pc:sldMk cId="2351809989" sldId="486"/>
            <ac:spMk id="8194" creationId="{A58E952E-0EBA-4746-A03A-0DE33E2F83A8}"/>
          </ac:spMkLst>
        </pc:spChg>
        <pc:spChg chg="mod">
          <ac:chgData name="Kolakowski, Artur" userId="9c34c8cc-b1df-44f6-bea5-dcf7a54ee35f" providerId="ADAL" clId="{3840EB45-74CA-49F5-8548-3DE287019A31}" dt="2022-12-08T10:51:44.998" v="15936" actId="790"/>
          <ac:spMkLst>
            <pc:docMk/>
            <pc:sldMk cId="2351809989" sldId="486"/>
            <ac:spMk id="8195" creationId="{7D81C1DF-6142-43AF-9C36-30C247191173}"/>
          </ac:spMkLst>
        </pc:spChg>
        <pc:spChg chg="mod">
          <ac:chgData name="Kolakowski, Artur" userId="9c34c8cc-b1df-44f6-bea5-dcf7a54ee35f" providerId="ADAL" clId="{3840EB45-74CA-49F5-8548-3DE287019A31}" dt="2022-12-08T10:51:45.005" v="15937" actId="790"/>
          <ac:spMkLst>
            <pc:docMk/>
            <pc:sldMk cId="2351809989" sldId="486"/>
            <ac:spMk id="8196" creationId="{61137E89-1D62-4F74-A23F-AB99BAAB7B92}"/>
          </ac:spMkLst>
        </pc:spChg>
        <pc:spChg chg="mod">
          <ac:chgData name="Kolakowski, Artur" userId="9c34c8cc-b1df-44f6-bea5-dcf7a54ee35f" providerId="ADAL" clId="{3840EB45-74CA-49F5-8548-3DE287019A31}" dt="2022-12-08T10:51:45.012" v="15938" actId="790"/>
          <ac:spMkLst>
            <pc:docMk/>
            <pc:sldMk cId="2351809989" sldId="486"/>
            <ac:spMk id="8197" creationId="{B75FAA64-D6DB-48BE-B958-D3B4FEDF80A5}"/>
          </ac:spMkLst>
        </pc:spChg>
        <pc:spChg chg="mod">
          <ac:chgData name="Kolakowski, Artur" userId="9c34c8cc-b1df-44f6-bea5-dcf7a54ee35f" providerId="ADAL" clId="{3840EB45-74CA-49F5-8548-3DE287019A31}" dt="2022-12-08T10:51:45.020" v="15939" actId="790"/>
          <ac:spMkLst>
            <pc:docMk/>
            <pc:sldMk cId="2351809989" sldId="486"/>
            <ac:spMk id="8198" creationId="{EF844974-A3BA-40B1-8708-1E015D5E516E}"/>
          </ac:spMkLst>
        </pc:spChg>
        <pc:spChg chg="mod">
          <ac:chgData name="Kolakowski, Artur" userId="9c34c8cc-b1df-44f6-bea5-dcf7a54ee35f" providerId="ADAL" clId="{3840EB45-74CA-49F5-8548-3DE287019A31}" dt="2022-12-08T10:51:45.026" v="15940" actId="790"/>
          <ac:spMkLst>
            <pc:docMk/>
            <pc:sldMk cId="2351809989" sldId="486"/>
            <ac:spMk id="8199" creationId="{0074DEFE-9F2F-4123-92CE-AB86145D5813}"/>
          </ac:spMkLst>
        </pc:spChg>
        <pc:spChg chg="mod">
          <ac:chgData name="Kolakowski, Artur" userId="9c34c8cc-b1df-44f6-bea5-dcf7a54ee35f" providerId="ADAL" clId="{3840EB45-74CA-49F5-8548-3DE287019A31}" dt="2022-12-08T10:51:45.036" v="15941" actId="790"/>
          <ac:spMkLst>
            <pc:docMk/>
            <pc:sldMk cId="2351809989" sldId="486"/>
            <ac:spMk id="8200" creationId="{8A27126F-DE98-4ADC-B192-9000E87FB156}"/>
          </ac:spMkLst>
        </pc:spChg>
        <pc:spChg chg="mod">
          <ac:chgData name="Kolakowski, Artur" userId="9c34c8cc-b1df-44f6-bea5-dcf7a54ee35f" providerId="ADAL" clId="{3840EB45-74CA-49F5-8548-3DE287019A31}" dt="2022-12-08T10:51:45.043" v="15942" actId="790"/>
          <ac:spMkLst>
            <pc:docMk/>
            <pc:sldMk cId="2351809989" sldId="486"/>
            <ac:spMk id="8201" creationId="{908FBA6F-480A-4A46-A2BB-7F5A07BB16A4}"/>
          </ac:spMkLst>
        </pc:spChg>
        <pc:spChg chg="mod">
          <ac:chgData name="Kolakowski, Artur" userId="9c34c8cc-b1df-44f6-bea5-dcf7a54ee35f" providerId="ADAL" clId="{3840EB45-74CA-49F5-8548-3DE287019A31}" dt="2022-12-08T10:51:45.050" v="15943" actId="790"/>
          <ac:spMkLst>
            <pc:docMk/>
            <pc:sldMk cId="2351809989" sldId="486"/>
            <ac:spMk id="8202" creationId="{08CA959B-0D20-423A-9D7F-1928B8699E38}"/>
          </ac:spMkLst>
        </pc:spChg>
        <pc:spChg chg="mod">
          <ac:chgData name="Kolakowski, Artur" userId="9c34c8cc-b1df-44f6-bea5-dcf7a54ee35f" providerId="ADAL" clId="{3840EB45-74CA-49F5-8548-3DE287019A31}" dt="2022-12-08T10:51:45.059" v="15944" actId="790"/>
          <ac:spMkLst>
            <pc:docMk/>
            <pc:sldMk cId="2351809989" sldId="486"/>
            <ac:spMk id="8203" creationId="{238CD13B-CB0A-4163-AC8F-50781B69680E}"/>
          </ac:spMkLst>
        </pc:spChg>
        <pc:spChg chg="mod">
          <ac:chgData name="Kolakowski, Artur" userId="9c34c8cc-b1df-44f6-bea5-dcf7a54ee35f" providerId="ADAL" clId="{3840EB45-74CA-49F5-8548-3DE287019A31}" dt="2022-12-08T10:51:45.066" v="15945" actId="790"/>
          <ac:spMkLst>
            <pc:docMk/>
            <pc:sldMk cId="2351809989" sldId="486"/>
            <ac:spMk id="8204" creationId="{4C5A5E31-B22F-4EFD-B9E3-BBDE0C6BF625}"/>
          </ac:spMkLst>
        </pc:spChg>
        <pc:spChg chg="mod">
          <ac:chgData name="Kolakowski, Artur" userId="9c34c8cc-b1df-44f6-bea5-dcf7a54ee35f" providerId="ADAL" clId="{3840EB45-74CA-49F5-8548-3DE287019A31}" dt="2022-12-08T10:51:45.073" v="15946" actId="790"/>
          <ac:spMkLst>
            <pc:docMk/>
            <pc:sldMk cId="2351809989" sldId="486"/>
            <ac:spMk id="8205" creationId="{4A1C9780-3AAD-4B06-B87F-4B1E3549BD4B}"/>
          </ac:spMkLst>
        </pc:spChg>
        <pc:spChg chg="mod">
          <ac:chgData name="Kolakowski, Artur" userId="9c34c8cc-b1df-44f6-bea5-dcf7a54ee35f" providerId="ADAL" clId="{3840EB45-74CA-49F5-8548-3DE287019A31}" dt="2022-12-08T10:51:45.079" v="15947" actId="790"/>
          <ac:spMkLst>
            <pc:docMk/>
            <pc:sldMk cId="2351809989" sldId="486"/>
            <ac:spMk id="8206" creationId="{387EE59C-1CDE-43BE-9F16-A3947AAD2AE5}"/>
          </ac:spMkLst>
        </pc:spChg>
        <pc:spChg chg="mod">
          <ac:chgData name="Kolakowski, Artur" userId="9c34c8cc-b1df-44f6-bea5-dcf7a54ee35f" providerId="ADAL" clId="{3840EB45-74CA-49F5-8548-3DE287019A31}" dt="2022-12-08T10:51:45.086" v="15948" actId="790"/>
          <ac:spMkLst>
            <pc:docMk/>
            <pc:sldMk cId="2351809989" sldId="486"/>
            <ac:spMk id="8207" creationId="{A5D7A412-BEB1-45B3-AAD8-AAAEA416FA59}"/>
          </ac:spMkLst>
        </pc:spChg>
        <pc:spChg chg="mod">
          <ac:chgData name="Kolakowski, Artur" userId="9c34c8cc-b1df-44f6-bea5-dcf7a54ee35f" providerId="ADAL" clId="{3840EB45-74CA-49F5-8548-3DE287019A31}" dt="2022-12-08T10:51:45.093" v="15949" actId="790"/>
          <ac:spMkLst>
            <pc:docMk/>
            <pc:sldMk cId="2351809989" sldId="486"/>
            <ac:spMk id="8208" creationId="{208AFF4E-009B-4EC7-9B63-B2BDE1DA1B96}"/>
          </ac:spMkLst>
        </pc:spChg>
        <pc:spChg chg="mod">
          <ac:chgData name="Kolakowski, Artur" userId="9c34c8cc-b1df-44f6-bea5-dcf7a54ee35f" providerId="ADAL" clId="{3840EB45-74CA-49F5-8548-3DE287019A31}" dt="2022-12-08T10:51:45.100" v="15950" actId="790"/>
          <ac:spMkLst>
            <pc:docMk/>
            <pc:sldMk cId="2351809989" sldId="486"/>
            <ac:spMk id="8209" creationId="{362F1B89-CA31-407D-8FAC-CD1DBB2EFA74}"/>
          </ac:spMkLst>
        </pc:spChg>
        <pc:spChg chg="mod">
          <ac:chgData name="Kolakowski, Artur" userId="9c34c8cc-b1df-44f6-bea5-dcf7a54ee35f" providerId="ADAL" clId="{3840EB45-74CA-49F5-8548-3DE287019A31}" dt="2022-12-08T10:51:45.107" v="15951" actId="790"/>
          <ac:spMkLst>
            <pc:docMk/>
            <pc:sldMk cId="2351809989" sldId="486"/>
            <ac:spMk id="8210" creationId="{97B35037-2BDC-440C-A7D9-E3EDA491D9C8}"/>
          </ac:spMkLst>
        </pc:spChg>
        <pc:spChg chg="mod">
          <ac:chgData name="Kolakowski, Artur" userId="9c34c8cc-b1df-44f6-bea5-dcf7a54ee35f" providerId="ADAL" clId="{3840EB45-74CA-49F5-8548-3DE287019A31}" dt="2022-12-08T10:51:45.114" v="15952" actId="790"/>
          <ac:spMkLst>
            <pc:docMk/>
            <pc:sldMk cId="2351809989" sldId="486"/>
            <ac:spMk id="8211" creationId="{7D82097E-4C18-49F0-AD89-F09B1CB758F0}"/>
          </ac:spMkLst>
        </pc:spChg>
        <pc:spChg chg="mod">
          <ac:chgData name="Kolakowski, Artur" userId="9c34c8cc-b1df-44f6-bea5-dcf7a54ee35f" providerId="ADAL" clId="{3840EB45-74CA-49F5-8548-3DE287019A31}" dt="2022-12-08T10:51:45.121" v="15953" actId="790"/>
          <ac:spMkLst>
            <pc:docMk/>
            <pc:sldMk cId="2351809989" sldId="486"/>
            <ac:spMk id="8212" creationId="{2361F9D8-A2D7-47B9-AC36-671CD0BB8E28}"/>
          </ac:spMkLst>
        </pc:spChg>
        <pc:spChg chg="mod">
          <ac:chgData name="Kolakowski, Artur" userId="9c34c8cc-b1df-44f6-bea5-dcf7a54ee35f" providerId="ADAL" clId="{3840EB45-74CA-49F5-8548-3DE287019A31}" dt="2022-12-08T10:51:45.127" v="15954" actId="790"/>
          <ac:spMkLst>
            <pc:docMk/>
            <pc:sldMk cId="2351809989" sldId="486"/>
            <ac:spMk id="8213" creationId="{BE196156-C1C9-4E49-98FC-08233C49636D}"/>
          </ac:spMkLst>
        </pc:spChg>
        <pc:spChg chg="mod">
          <ac:chgData name="Kolakowski, Artur" userId="9c34c8cc-b1df-44f6-bea5-dcf7a54ee35f" providerId="ADAL" clId="{3840EB45-74CA-49F5-8548-3DE287019A31}" dt="2022-12-08T10:51:45.134" v="15955" actId="790"/>
          <ac:spMkLst>
            <pc:docMk/>
            <pc:sldMk cId="2351809989" sldId="486"/>
            <ac:spMk id="8214" creationId="{82AA2AE0-3926-40CF-8564-E8C9725AEA28}"/>
          </ac:spMkLst>
        </pc:spChg>
        <pc:spChg chg="mod">
          <ac:chgData name="Kolakowski, Artur" userId="9c34c8cc-b1df-44f6-bea5-dcf7a54ee35f" providerId="ADAL" clId="{3840EB45-74CA-49F5-8548-3DE287019A31}" dt="2022-12-08T10:51:45.141" v="15956" actId="790"/>
          <ac:spMkLst>
            <pc:docMk/>
            <pc:sldMk cId="2351809989" sldId="486"/>
            <ac:spMk id="8215" creationId="{C1E3E56A-9483-491B-BB09-ADA8C8182BFD}"/>
          </ac:spMkLst>
        </pc:spChg>
        <pc:spChg chg="mod">
          <ac:chgData name="Kolakowski, Artur" userId="9c34c8cc-b1df-44f6-bea5-dcf7a54ee35f" providerId="ADAL" clId="{3840EB45-74CA-49F5-8548-3DE287019A31}" dt="2022-12-08T10:51:45.147" v="15957" actId="790"/>
          <ac:spMkLst>
            <pc:docMk/>
            <pc:sldMk cId="2351809989" sldId="486"/>
            <ac:spMk id="8216" creationId="{00A80542-DF28-42D9-A329-9FDEBCDAA219}"/>
          </ac:spMkLst>
        </pc:spChg>
        <pc:spChg chg="mod">
          <ac:chgData name="Kolakowski, Artur" userId="9c34c8cc-b1df-44f6-bea5-dcf7a54ee35f" providerId="ADAL" clId="{3840EB45-74CA-49F5-8548-3DE287019A31}" dt="2022-12-08T10:51:45.156" v="15958" actId="790"/>
          <ac:spMkLst>
            <pc:docMk/>
            <pc:sldMk cId="2351809989" sldId="486"/>
            <ac:spMk id="8217" creationId="{C2BF80A2-FCB0-4D11-9DE9-B8BADFF0631B}"/>
          </ac:spMkLst>
        </pc:spChg>
        <pc:spChg chg="mod">
          <ac:chgData name="Kolakowski, Artur" userId="9c34c8cc-b1df-44f6-bea5-dcf7a54ee35f" providerId="ADAL" clId="{3840EB45-74CA-49F5-8548-3DE287019A31}" dt="2022-12-08T10:51:45.164" v="15959" actId="790"/>
          <ac:spMkLst>
            <pc:docMk/>
            <pc:sldMk cId="2351809989" sldId="486"/>
            <ac:spMk id="8218" creationId="{00500583-B6E0-455F-9A32-9AF2D521408D}"/>
          </ac:spMkLst>
        </pc:spChg>
        <pc:spChg chg="mod">
          <ac:chgData name="Kolakowski, Artur" userId="9c34c8cc-b1df-44f6-bea5-dcf7a54ee35f" providerId="ADAL" clId="{3840EB45-74CA-49F5-8548-3DE287019A31}" dt="2022-12-08T10:51:45.171" v="15960" actId="790"/>
          <ac:spMkLst>
            <pc:docMk/>
            <pc:sldMk cId="2351809989" sldId="486"/>
            <ac:spMk id="8219" creationId="{ADFB08CA-3F63-4E68-A532-DB8A51D00E42}"/>
          </ac:spMkLst>
        </pc:spChg>
        <pc:spChg chg="mod">
          <ac:chgData name="Kolakowski, Artur" userId="9c34c8cc-b1df-44f6-bea5-dcf7a54ee35f" providerId="ADAL" clId="{3840EB45-74CA-49F5-8548-3DE287019A31}" dt="2022-12-08T10:51:45.178" v="15961" actId="790"/>
          <ac:spMkLst>
            <pc:docMk/>
            <pc:sldMk cId="2351809989" sldId="486"/>
            <ac:spMk id="8220" creationId="{79068FF3-B725-48AD-962C-764319B66E81}"/>
          </ac:spMkLst>
        </pc:spChg>
        <pc:spChg chg="mod">
          <ac:chgData name="Kolakowski, Artur" userId="9c34c8cc-b1df-44f6-bea5-dcf7a54ee35f" providerId="ADAL" clId="{3840EB45-74CA-49F5-8548-3DE287019A31}" dt="2022-12-08T10:51:45.185" v="15962" actId="790"/>
          <ac:spMkLst>
            <pc:docMk/>
            <pc:sldMk cId="2351809989" sldId="486"/>
            <ac:spMk id="8221" creationId="{B62E541C-9A7E-4859-B215-E2DA8748109E}"/>
          </ac:spMkLst>
        </pc:spChg>
        <pc:spChg chg="mod">
          <ac:chgData name="Kolakowski, Artur" userId="9c34c8cc-b1df-44f6-bea5-dcf7a54ee35f" providerId="ADAL" clId="{3840EB45-74CA-49F5-8548-3DE287019A31}" dt="2022-12-08T10:51:45.191" v="15963" actId="790"/>
          <ac:spMkLst>
            <pc:docMk/>
            <pc:sldMk cId="2351809989" sldId="486"/>
            <ac:spMk id="8222" creationId="{E72C35FE-B0D7-4CE4-A1DE-6785F843D82D}"/>
          </ac:spMkLst>
        </pc:spChg>
        <pc:spChg chg="mod">
          <ac:chgData name="Kolakowski, Artur" userId="9c34c8cc-b1df-44f6-bea5-dcf7a54ee35f" providerId="ADAL" clId="{3840EB45-74CA-49F5-8548-3DE287019A31}" dt="2022-12-08T10:51:45.198" v="15964" actId="790"/>
          <ac:spMkLst>
            <pc:docMk/>
            <pc:sldMk cId="2351809989" sldId="486"/>
            <ac:spMk id="8223" creationId="{DFE85B42-0E5E-4FDC-999C-8213C6E676F6}"/>
          </ac:spMkLst>
        </pc:spChg>
        <pc:spChg chg="mod">
          <ac:chgData name="Kolakowski, Artur" userId="9c34c8cc-b1df-44f6-bea5-dcf7a54ee35f" providerId="ADAL" clId="{3840EB45-74CA-49F5-8548-3DE287019A31}" dt="2022-12-08T10:51:45.206" v="15965" actId="790"/>
          <ac:spMkLst>
            <pc:docMk/>
            <pc:sldMk cId="2351809989" sldId="486"/>
            <ac:spMk id="8224" creationId="{06AC3FF4-4780-435C-BAAD-3CCBC460ACD2}"/>
          </ac:spMkLst>
        </pc:spChg>
        <pc:spChg chg="mod">
          <ac:chgData name="Kolakowski, Artur" userId="9c34c8cc-b1df-44f6-bea5-dcf7a54ee35f" providerId="ADAL" clId="{3840EB45-74CA-49F5-8548-3DE287019A31}" dt="2022-12-08T10:51:45.212" v="15966" actId="790"/>
          <ac:spMkLst>
            <pc:docMk/>
            <pc:sldMk cId="2351809989" sldId="486"/>
            <ac:spMk id="8225" creationId="{3AE88831-A6D2-4756-A408-CB335B651D81}"/>
          </ac:spMkLst>
        </pc:spChg>
        <pc:spChg chg="mod">
          <ac:chgData name="Kolakowski, Artur" userId="9c34c8cc-b1df-44f6-bea5-dcf7a54ee35f" providerId="ADAL" clId="{3840EB45-74CA-49F5-8548-3DE287019A31}" dt="2022-12-08T10:51:45.219" v="15967" actId="790"/>
          <ac:spMkLst>
            <pc:docMk/>
            <pc:sldMk cId="2351809989" sldId="486"/>
            <ac:spMk id="8226" creationId="{2EB5A9C9-4AE8-4D3B-8382-0F3EB3CA121B}"/>
          </ac:spMkLst>
        </pc:spChg>
        <pc:spChg chg="mod">
          <ac:chgData name="Kolakowski, Artur" userId="9c34c8cc-b1df-44f6-bea5-dcf7a54ee35f" providerId="ADAL" clId="{3840EB45-74CA-49F5-8548-3DE287019A31}" dt="2022-12-08T10:51:45.226" v="15968" actId="790"/>
          <ac:spMkLst>
            <pc:docMk/>
            <pc:sldMk cId="2351809989" sldId="486"/>
            <ac:spMk id="8227" creationId="{81C97833-9E09-4A7B-813D-91E2E8B13A08}"/>
          </ac:spMkLst>
        </pc:spChg>
        <pc:spChg chg="mod">
          <ac:chgData name="Kolakowski, Artur" userId="9c34c8cc-b1df-44f6-bea5-dcf7a54ee35f" providerId="ADAL" clId="{3840EB45-74CA-49F5-8548-3DE287019A31}" dt="2022-12-08T10:51:45.233" v="15969" actId="790"/>
          <ac:spMkLst>
            <pc:docMk/>
            <pc:sldMk cId="2351809989" sldId="486"/>
            <ac:spMk id="8228" creationId="{6D3A97B7-0E7E-477D-835A-496387D4ED28}"/>
          </ac:spMkLst>
        </pc:spChg>
        <pc:spChg chg="mod">
          <ac:chgData name="Kolakowski, Artur" userId="9c34c8cc-b1df-44f6-bea5-dcf7a54ee35f" providerId="ADAL" clId="{3840EB45-74CA-49F5-8548-3DE287019A31}" dt="2022-12-08T10:51:45.240" v="15970" actId="790"/>
          <ac:spMkLst>
            <pc:docMk/>
            <pc:sldMk cId="2351809989" sldId="486"/>
            <ac:spMk id="8229" creationId="{7C719FA3-5BA4-4CD4-99ED-8A14034A02CE}"/>
          </ac:spMkLst>
        </pc:spChg>
        <pc:spChg chg="mod">
          <ac:chgData name="Kolakowski, Artur" userId="9c34c8cc-b1df-44f6-bea5-dcf7a54ee35f" providerId="ADAL" clId="{3840EB45-74CA-49F5-8548-3DE287019A31}" dt="2022-12-08T10:51:45.246" v="15971" actId="790"/>
          <ac:spMkLst>
            <pc:docMk/>
            <pc:sldMk cId="2351809989" sldId="486"/>
            <ac:spMk id="8230" creationId="{4460226E-63D8-4F23-ADCD-13969F361905}"/>
          </ac:spMkLst>
        </pc:spChg>
        <pc:spChg chg="mod">
          <ac:chgData name="Kolakowski, Artur" userId="9c34c8cc-b1df-44f6-bea5-dcf7a54ee35f" providerId="ADAL" clId="{3840EB45-74CA-49F5-8548-3DE287019A31}" dt="2022-12-08T10:51:45.253" v="15972" actId="790"/>
          <ac:spMkLst>
            <pc:docMk/>
            <pc:sldMk cId="2351809989" sldId="486"/>
            <ac:spMk id="8231" creationId="{1EA21FFC-F4A0-4A3E-9D47-545CB02AAE81}"/>
          </ac:spMkLst>
        </pc:spChg>
        <pc:spChg chg="mod">
          <ac:chgData name="Kolakowski, Artur" userId="9c34c8cc-b1df-44f6-bea5-dcf7a54ee35f" providerId="ADAL" clId="{3840EB45-74CA-49F5-8548-3DE287019A31}" dt="2022-12-08T10:51:45.259" v="15973" actId="790"/>
          <ac:spMkLst>
            <pc:docMk/>
            <pc:sldMk cId="2351809989" sldId="486"/>
            <ac:spMk id="8232" creationId="{AC71728B-6561-4E94-867E-9D387BC4D00D}"/>
          </ac:spMkLst>
        </pc:spChg>
        <pc:spChg chg="mod">
          <ac:chgData name="Kolakowski, Artur" userId="9c34c8cc-b1df-44f6-bea5-dcf7a54ee35f" providerId="ADAL" clId="{3840EB45-74CA-49F5-8548-3DE287019A31}" dt="2022-12-08T10:51:45.266" v="15974" actId="790"/>
          <ac:spMkLst>
            <pc:docMk/>
            <pc:sldMk cId="2351809989" sldId="486"/>
            <ac:spMk id="8233" creationId="{D42923FB-6B7B-4CAB-A559-E5DF14CFF10E}"/>
          </ac:spMkLst>
        </pc:spChg>
        <pc:spChg chg="mod">
          <ac:chgData name="Kolakowski, Artur" userId="9c34c8cc-b1df-44f6-bea5-dcf7a54ee35f" providerId="ADAL" clId="{3840EB45-74CA-49F5-8548-3DE287019A31}" dt="2022-12-08T10:51:45.273" v="15975" actId="790"/>
          <ac:spMkLst>
            <pc:docMk/>
            <pc:sldMk cId="2351809989" sldId="486"/>
            <ac:spMk id="8234" creationId="{DF9C1817-CBE4-4EDE-86E4-EBAC641F2FCA}"/>
          </ac:spMkLst>
        </pc:spChg>
        <pc:spChg chg="mod">
          <ac:chgData name="Kolakowski, Artur" userId="9c34c8cc-b1df-44f6-bea5-dcf7a54ee35f" providerId="ADAL" clId="{3840EB45-74CA-49F5-8548-3DE287019A31}" dt="2022-12-08T10:51:45.279" v="15976" actId="790"/>
          <ac:spMkLst>
            <pc:docMk/>
            <pc:sldMk cId="2351809989" sldId="486"/>
            <ac:spMk id="8235" creationId="{5CAFBB93-29A3-4B00-B489-7C29FC63C182}"/>
          </ac:spMkLst>
        </pc:spChg>
        <pc:spChg chg="mod">
          <ac:chgData name="Kolakowski, Artur" userId="9c34c8cc-b1df-44f6-bea5-dcf7a54ee35f" providerId="ADAL" clId="{3840EB45-74CA-49F5-8548-3DE287019A31}" dt="2022-12-08T10:51:45.286" v="15977" actId="790"/>
          <ac:spMkLst>
            <pc:docMk/>
            <pc:sldMk cId="2351809989" sldId="486"/>
            <ac:spMk id="8236" creationId="{2FDD5F7B-490C-4191-A1C1-E1B512B019FE}"/>
          </ac:spMkLst>
        </pc:spChg>
        <pc:spChg chg="mod">
          <ac:chgData name="Kolakowski, Artur" userId="9c34c8cc-b1df-44f6-bea5-dcf7a54ee35f" providerId="ADAL" clId="{3840EB45-74CA-49F5-8548-3DE287019A31}" dt="2022-12-08T10:51:45.293" v="15978" actId="790"/>
          <ac:spMkLst>
            <pc:docMk/>
            <pc:sldMk cId="2351809989" sldId="486"/>
            <ac:spMk id="8237" creationId="{A64F7B0A-2A31-4512-B87C-B1ABC8B755AE}"/>
          </ac:spMkLst>
        </pc:spChg>
        <pc:spChg chg="mod">
          <ac:chgData name="Kolakowski, Artur" userId="9c34c8cc-b1df-44f6-bea5-dcf7a54ee35f" providerId="ADAL" clId="{3840EB45-74CA-49F5-8548-3DE287019A31}" dt="2022-12-08T10:51:45.299" v="15979" actId="790"/>
          <ac:spMkLst>
            <pc:docMk/>
            <pc:sldMk cId="2351809989" sldId="486"/>
            <ac:spMk id="8238" creationId="{6D64B265-2684-4928-96D1-4C773ADFDF7F}"/>
          </ac:spMkLst>
        </pc:spChg>
        <pc:spChg chg="mod">
          <ac:chgData name="Kolakowski, Artur" userId="9c34c8cc-b1df-44f6-bea5-dcf7a54ee35f" providerId="ADAL" clId="{3840EB45-74CA-49F5-8548-3DE287019A31}" dt="2022-12-08T10:51:45.306" v="15980" actId="790"/>
          <ac:spMkLst>
            <pc:docMk/>
            <pc:sldMk cId="2351809989" sldId="486"/>
            <ac:spMk id="8239" creationId="{E46C1FC4-7EDA-4455-A1AF-0F3493659E14}"/>
          </ac:spMkLst>
        </pc:spChg>
        <pc:spChg chg="mod">
          <ac:chgData name="Kolakowski, Artur" userId="9c34c8cc-b1df-44f6-bea5-dcf7a54ee35f" providerId="ADAL" clId="{3840EB45-74CA-49F5-8548-3DE287019A31}" dt="2022-12-08T10:51:45.312" v="15981" actId="790"/>
          <ac:spMkLst>
            <pc:docMk/>
            <pc:sldMk cId="2351809989" sldId="486"/>
            <ac:spMk id="8240" creationId="{B303577F-B34B-4710-A3B8-CA2DF64C9847}"/>
          </ac:spMkLst>
        </pc:spChg>
        <pc:spChg chg="mod">
          <ac:chgData name="Kolakowski, Artur" userId="9c34c8cc-b1df-44f6-bea5-dcf7a54ee35f" providerId="ADAL" clId="{3840EB45-74CA-49F5-8548-3DE287019A31}" dt="2022-12-08T10:51:45.320" v="15982" actId="790"/>
          <ac:spMkLst>
            <pc:docMk/>
            <pc:sldMk cId="2351809989" sldId="486"/>
            <ac:spMk id="8241" creationId="{61945B2D-4612-4D4F-93F8-C5FFA2874138}"/>
          </ac:spMkLst>
        </pc:spChg>
        <pc:spChg chg="mod">
          <ac:chgData name="Kolakowski, Artur" userId="9c34c8cc-b1df-44f6-bea5-dcf7a54ee35f" providerId="ADAL" clId="{3840EB45-74CA-49F5-8548-3DE287019A31}" dt="2022-12-08T10:51:45.326" v="15983" actId="790"/>
          <ac:spMkLst>
            <pc:docMk/>
            <pc:sldMk cId="2351809989" sldId="486"/>
            <ac:spMk id="8242" creationId="{97084496-3675-4584-8CEB-4B85AE26B075}"/>
          </ac:spMkLst>
        </pc:spChg>
        <pc:spChg chg="mod">
          <ac:chgData name="Kolakowski, Artur" userId="9c34c8cc-b1df-44f6-bea5-dcf7a54ee35f" providerId="ADAL" clId="{3840EB45-74CA-49F5-8548-3DE287019A31}" dt="2022-12-08T10:51:45.334" v="15984" actId="790"/>
          <ac:spMkLst>
            <pc:docMk/>
            <pc:sldMk cId="2351809989" sldId="486"/>
            <ac:spMk id="8243" creationId="{30577EE0-828A-407A-A178-758BEE87865F}"/>
          </ac:spMkLst>
        </pc:spChg>
        <pc:spChg chg="mod">
          <ac:chgData name="Kolakowski, Artur" userId="9c34c8cc-b1df-44f6-bea5-dcf7a54ee35f" providerId="ADAL" clId="{3840EB45-74CA-49F5-8548-3DE287019A31}" dt="2022-12-08T10:51:45.343" v="15985" actId="790"/>
          <ac:spMkLst>
            <pc:docMk/>
            <pc:sldMk cId="2351809989" sldId="486"/>
            <ac:spMk id="8244" creationId="{65D4445F-4907-4999-B0BE-92DFE53574EF}"/>
          </ac:spMkLst>
        </pc:spChg>
        <pc:spChg chg="mod">
          <ac:chgData name="Kolakowski, Artur" userId="9c34c8cc-b1df-44f6-bea5-dcf7a54ee35f" providerId="ADAL" clId="{3840EB45-74CA-49F5-8548-3DE287019A31}" dt="2022-12-08T10:51:45.351" v="15986" actId="790"/>
          <ac:spMkLst>
            <pc:docMk/>
            <pc:sldMk cId="2351809989" sldId="486"/>
            <ac:spMk id="8245" creationId="{7FC5573E-5025-4635-A510-B5D057BEE4DE}"/>
          </ac:spMkLst>
        </pc:spChg>
        <pc:spChg chg="mod">
          <ac:chgData name="Kolakowski, Artur" userId="9c34c8cc-b1df-44f6-bea5-dcf7a54ee35f" providerId="ADAL" clId="{3840EB45-74CA-49F5-8548-3DE287019A31}" dt="2022-12-08T10:51:45.359" v="15987" actId="790"/>
          <ac:spMkLst>
            <pc:docMk/>
            <pc:sldMk cId="2351809989" sldId="486"/>
            <ac:spMk id="8246" creationId="{7A0C3994-3655-4FC3-9B6B-B733FD7BBC64}"/>
          </ac:spMkLst>
        </pc:spChg>
        <pc:spChg chg="mod">
          <ac:chgData name="Kolakowski, Artur" userId="9c34c8cc-b1df-44f6-bea5-dcf7a54ee35f" providerId="ADAL" clId="{3840EB45-74CA-49F5-8548-3DE287019A31}" dt="2022-12-08T10:51:45.366" v="15988" actId="790"/>
          <ac:spMkLst>
            <pc:docMk/>
            <pc:sldMk cId="2351809989" sldId="486"/>
            <ac:spMk id="8247" creationId="{94968709-8F6A-454B-97DD-93883CB52508}"/>
          </ac:spMkLst>
        </pc:spChg>
        <pc:spChg chg="mod">
          <ac:chgData name="Kolakowski, Artur" userId="9c34c8cc-b1df-44f6-bea5-dcf7a54ee35f" providerId="ADAL" clId="{3840EB45-74CA-49F5-8548-3DE287019A31}" dt="2022-12-08T10:51:45.373" v="15989" actId="790"/>
          <ac:spMkLst>
            <pc:docMk/>
            <pc:sldMk cId="2351809989" sldId="486"/>
            <ac:spMk id="8248" creationId="{45E57978-A06F-4E4E-8820-79FB361F9BE2}"/>
          </ac:spMkLst>
        </pc:spChg>
        <pc:spChg chg="mod">
          <ac:chgData name="Kolakowski, Artur" userId="9c34c8cc-b1df-44f6-bea5-dcf7a54ee35f" providerId="ADAL" clId="{3840EB45-74CA-49F5-8548-3DE287019A31}" dt="2022-12-08T10:51:45.381" v="15990" actId="790"/>
          <ac:spMkLst>
            <pc:docMk/>
            <pc:sldMk cId="2351809989" sldId="486"/>
            <ac:spMk id="8249" creationId="{4C55F9D9-5B2D-41E6-9620-93E9C099D59C}"/>
          </ac:spMkLst>
        </pc:spChg>
        <pc:spChg chg="mod">
          <ac:chgData name="Kolakowski, Artur" userId="9c34c8cc-b1df-44f6-bea5-dcf7a54ee35f" providerId="ADAL" clId="{3840EB45-74CA-49F5-8548-3DE287019A31}" dt="2022-12-08T10:51:45.389" v="15991" actId="790"/>
          <ac:spMkLst>
            <pc:docMk/>
            <pc:sldMk cId="2351809989" sldId="486"/>
            <ac:spMk id="8250" creationId="{3C0344CB-B44D-461B-BEEB-AD790947DE7E}"/>
          </ac:spMkLst>
        </pc:spChg>
        <pc:spChg chg="mod">
          <ac:chgData name="Kolakowski, Artur" userId="9c34c8cc-b1df-44f6-bea5-dcf7a54ee35f" providerId="ADAL" clId="{3840EB45-74CA-49F5-8548-3DE287019A31}" dt="2022-12-08T10:51:45.396" v="15992" actId="790"/>
          <ac:spMkLst>
            <pc:docMk/>
            <pc:sldMk cId="2351809989" sldId="486"/>
            <ac:spMk id="8251" creationId="{1E544190-0A00-4DD0-B917-0E9EDAD03450}"/>
          </ac:spMkLst>
        </pc:spChg>
        <pc:spChg chg="mod">
          <ac:chgData name="Kolakowski, Artur" userId="9c34c8cc-b1df-44f6-bea5-dcf7a54ee35f" providerId="ADAL" clId="{3840EB45-74CA-49F5-8548-3DE287019A31}" dt="2022-12-08T10:51:45.404" v="15993" actId="790"/>
          <ac:spMkLst>
            <pc:docMk/>
            <pc:sldMk cId="2351809989" sldId="486"/>
            <ac:spMk id="8252" creationId="{9CA22EA6-A7AC-4985-9CE5-B98B7ED5CFCC}"/>
          </ac:spMkLst>
        </pc:spChg>
        <pc:spChg chg="mod">
          <ac:chgData name="Kolakowski, Artur" userId="9c34c8cc-b1df-44f6-bea5-dcf7a54ee35f" providerId="ADAL" clId="{3840EB45-74CA-49F5-8548-3DE287019A31}" dt="2022-12-08T10:51:45.412" v="15994" actId="790"/>
          <ac:spMkLst>
            <pc:docMk/>
            <pc:sldMk cId="2351809989" sldId="486"/>
            <ac:spMk id="8253" creationId="{4199B762-EED8-42F4-B196-0FC362E26F6C}"/>
          </ac:spMkLst>
        </pc:spChg>
        <pc:spChg chg="mod">
          <ac:chgData name="Kolakowski, Artur" userId="9c34c8cc-b1df-44f6-bea5-dcf7a54ee35f" providerId="ADAL" clId="{3840EB45-74CA-49F5-8548-3DE287019A31}" dt="2022-12-08T10:51:45.420" v="15995" actId="790"/>
          <ac:spMkLst>
            <pc:docMk/>
            <pc:sldMk cId="2351809989" sldId="486"/>
            <ac:spMk id="8254" creationId="{E99C8BEF-63B4-47CB-9BCA-6D3961EB732D}"/>
          </ac:spMkLst>
        </pc:spChg>
        <pc:spChg chg="mod">
          <ac:chgData name="Kolakowski, Artur" userId="9c34c8cc-b1df-44f6-bea5-dcf7a54ee35f" providerId="ADAL" clId="{3840EB45-74CA-49F5-8548-3DE287019A31}" dt="2022-12-08T10:51:45.426" v="15996" actId="790"/>
          <ac:spMkLst>
            <pc:docMk/>
            <pc:sldMk cId="2351809989" sldId="486"/>
            <ac:spMk id="8255" creationId="{6293F5E7-68E4-4C0D-9CEC-12CEBD312607}"/>
          </ac:spMkLst>
        </pc:spChg>
        <pc:spChg chg="mod">
          <ac:chgData name="Kolakowski, Artur" userId="9c34c8cc-b1df-44f6-bea5-dcf7a54ee35f" providerId="ADAL" clId="{3840EB45-74CA-49F5-8548-3DE287019A31}" dt="2022-12-08T10:51:45.435" v="15997" actId="790"/>
          <ac:spMkLst>
            <pc:docMk/>
            <pc:sldMk cId="2351809989" sldId="486"/>
            <ac:spMk id="8256" creationId="{E3C5C173-5CC5-49CE-B4BF-5A01B3352443}"/>
          </ac:spMkLst>
        </pc:spChg>
        <pc:spChg chg="mod">
          <ac:chgData name="Kolakowski, Artur" userId="9c34c8cc-b1df-44f6-bea5-dcf7a54ee35f" providerId="ADAL" clId="{3840EB45-74CA-49F5-8548-3DE287019A31}" dt="2022-12-08T10:51:45.441" v="15998" actId="790"/>
          <ac:spMkLst>
            <pc:docMk/>
            <pc:sldMk cId="2351809989" sldId="486"/>
            <ac:spMk id="8257" creationId="{078B8463-F3CF-41FA-BEA7-BEA88AB9CA2E}"/>
          </ac:spMkLst>
        </pc:spChg>
        <pc:spChg chg="mod">
          <ac:chgData name="Kolakowski, Artur" userId="9c34c8cc-b1df-44f6-bea5-dcf7a54ee35f" providerId="ADAL" clId="{3840EB45-74CA-49F5-8548-3DE287019A31}" dt="2022-12-08T10:51:45.448" v="15999" actId="790"/>
          <ac:spMkLst>
            <pc:docMk/>
            <pc:sldMk cId="2351809989" sldId="486"/>
            <ac:spMk id="8258" creationId="{C9CEF39A-F87A-4C36-B54F-8275C20467A5}"/>
          </ac:spMkLst>
        </pc:spChg>
        <pc:spChg chg="mod">
          <ac:chgData name="Kolakowski, Artur" userId="9c34c8cc-b1df-44f6-bea5-dcf7a54ee35f" providerId="ADAL" clId="{3840EB45-74CA-49F5-8548-3DE287019A31}" dt="2022-12-08T10:51:45.455" v="16000" actId="790"/>
          <ac:spMkLst>
            <pc:docMk/>
            <pc:sldMk cId="2351809989" sldId="486"/>
            <ac:spMk id="8259" creationId="{25C867C4-B6EF-4269-B3EB-D29A2EEC127A}"/>
          </ac:spMkLst>
        </pc:spChg>
        <pc:spChg chg="mod">
          <ac:chgData name="Kolakowski, Artur" userId="9c34c8cc-b1df-44f6-bea5-dcf7a54ee35f" providerId="ADAL" clId="{3840EB45-74CA-49F5-8548-3DE287019A31}" dt="2022-12-08T10:51:45.463" v="16001" actId="790"/>
          <ac:spMkLst>
            <pc:docMk/>
            <pc:sldMk cId="2351809989" sldId="486"/>
            <ac:spMk id="8260" creationId="{BA1957A9-3223-48B5-AC64-373960253379}"/>
          </ac:spMkLst>
        </pc:spChg>
        <pc:spChg chg="mod">
          <ac:chgData name="Kolakowski, Artur" userId="9c34c8cc-b1df-44f6-bea5-dcf7a54ee35f" providerId="ADAL" clId="{3840EB45-74CA-49F5-8548-3DE287019A31}" dt="2022-12-08T10:51:45.470" v="16002" actId="790"/>
          <ac:spMkLst>
            <pc:docMk/>
            <pc:sldMk cId="2351809989" sldId="486"/>
            <ac:spMk id="8261" creationId="{D3E942A3-634F-4C26-BAAA-D3AA64759789}"/>
          </ac:spMkLst>
        </pc:spChg>
        <pc:spChg chg="mod">
          <ac:chgData name="Kolakowski, Artur" userId="9c34c8cc-b1df-44f6-bea5-dcf7a54ee35f" providerId="ADAL" clId="{3840EB45-74CA-49F5-8548-3DE287019A31}" dt="2022-12-08T10:51:45.476" v="16003" actId="790"/>
          <ac:spMkLst>
            <pc:docMk/>
            <pc:sldMk cId="2351809989" sldId="486"/>
            <ac:spMk id="8262" creationId="{918C773A-4AF1-424E-B5ED-D9544A4E0E97}"/>
          </ac:spMkLst>
        </pc:spChg>
        <pc:spChg chg="mod">
          <ac:chgData name="Kolakowski, Artur" userId="9c34c8cc-b1df-44f6-bea5-dcf7a54ee35f" providerId="ADAL" clId="{3840EB45-74CA-49F5-8548-3DE287019A31}" dt="2022-12-08T10:51:45.484" v="16004" actId="790"/>
          <ac:spMkLst>
            <pc:docMk/>
            <pc:sldMk cId="2351809989" sldId="486"/>
            <ac:spMk id="8263" creationId="{A11C0D1E-B632-4934-B9CB-5650DBDA9D6B}"/>
          </ac:spMkLst>
        </pc:spChg>
        <pc:spChg chg="mod">
          <ac:chgData name="Kolakowski, Artur" userId="9c34c8cc-b1df-44f6-bea5-dcf7a54ee35f" providerId="ADAL" clId="{3840EB45-74CA-49F5-8548-3DE287019A31}" dt="2022-12-08T10:51:45.491" v="16005" actId="790"/>
          <ac:spMkLst>
            <pc:docMk/>
            <pc:sldMk cId="2351809989" sldId="486"/>
            <ac:spMk id="8264" creationId="{89A83D42-ACAE-47FD-839F-5C4F0F787491}"/>
          </ac:spMkLst>
        </pc:spChg>
        <pc:spChg chg="mod">
          <ac:chgData name="Kolakowski, Artur" userId="9c34c8cc-b1df-44f6-bea5-dcf7a54ee35f" providerId="ADAL" clId="{3840EB45-74CA-49F5-8548-3DE287019A31}" dt="2022-12-08T10:51:45.498" v="16006" actId="790"/>
          <ac:spMkLst>
            <pc:docMk/>
            <pc:sldMk cId="2351809989" sldId="486"/>
            <ac:spMk id="8265" creationId="{7F5C69A2-0746-48E8-BFE1-3EF8D9672039}"/>
          </ac:spMkLst>
        </pc:spChg>
        <pc:spChg chg="mod">
          <ac:chgData name="Kolakowski, Artur" userId="9c34c8cc-b1df-44f6-bea5-dcf7a54ee35f" providerId="ADAL" clId="{3840EB45-74CA-49F5-8548-3DE287019A31}" dt="2022-12-08T10:51:45.506" v="16007" actId="790"/>
          <ac:spMkLst>
            <pc:docMk/>
            <pc:sldMk cId="2351809989" sldId="486"/>
            <ac:spMk id="8266" creationId="{7E0B13CF-1BF4-4468-A316-91F918C90B62}"/>
          </ac:spMkLst>
        </pc:spChg>
        <pc:spChg chg="mod">
          <ac:chgData name="Kolakowski, Artur" userId="9c34c8cc-b1df-44f6-bea5-dcf7a54ee35f" providerId="ADAL" clId="{3840EB45-74CA-49F5-8548-3DE287019A31}" dt="2022-12-08T10:51:45.513" v="16008" actId="790"/>
          <ac:spMkLst>
            <pc:docMk/>
            <pc:sldMk cId="2351809989" sldId="486"/>
            <ac:spMk id="8267" creationId="{3E84FD63-CC77-4B40-BA00-178D88354A6F}"/>
          </ac:spMkLst>
        </pc:spChg>
        <pc:spChg chg="mod">
          <ac:chgData name="Kolakowski, Artur" userId="9c34c8cc-b1df-44f6-bea5-dcf7a54ee35f" providerId="ADAL" clId="{3840EB45-74CA-49F5-8548-3DE287019A31}" dt="2022-12-08T10:51:45.520" v="16009" actId="790"/>
          <ac:spMkLst>
            <pc:docMk/>
            <pc:sldMk cId="2351809989" sldId="486"/>
            <ac:spMk id="8268" creationId="{6F1BBFE9-2EB9-42D6-B6C5-CB0756C9F7A3}"/>
          </ac:spMkLst>
        </pc:spChg>
        <pc:spChg chg="mod">
          <ac:chgData name="Kolakowski, Artur" userId="9c34c8cc-b1df-44f6-bea5-dcf7a54ee35f" providerId="ADAL" clId="{3840EB45-74CA-49F5-8548-3DE287019A31}" dt="2022-12-08T10:51:45.526" v="16010" actId="790"/>
          <ac:spMkLst>
            <pc:docMk/>
            <pc:sldMk cId="2351809989" sldId="486"/>
            <ac:spMk id="8269" creationId="{CE8569D3-A222-4625-A2BC-3DF299DD8248}"/>
          </ac:spMkLst>
        </pc:spChg>
        <pc:spChg chg="mod">
          <ac:chgData name="Kolakowski, Artur" userId="9c34c8cc-b1df-44f6-bea5-dcf7a54ee35f" providerId="ADAL" clId="{3840EB45-74CA-49F5-8548-3DE287019A31}" dt="2022-12-08T10:51:45.534" v="16011" actId="790"/>
          <ac:spMkLst>
            <pc:docMk/>
            <pc:sldMk cId="2351809989" sldId="486"/>
            <ac:spMk id="8270" creationId="{E4A2B4FA-8E19-475B-98ED-A52C46A07B09}"/>
          </ac:spMkLst>
        </pc:spChg>
        <pc:spChg chg="mod">
          <ac:chgData name="Kolakowski, Artur" userId="9c34c8cc-b1df-44f6-bea5-dcf7a54ee35f" providerId="ADAL" clId="{3840EB45-74CA-49F5-8548-3DE287019A31}" dt="2022-12-08T10:51:45.540" v="16012" actId="790"/>
          <ac:spMkLst>
            <pc:docMk/>
            <pc:sldMk cId="2351809989" sldId="486"/>
            <ac:spMk id="8271" creationId="{2AF28835-2D5A-43BF-A2EB-1A6E88D9F1BC}"/>
          </ac:spMkLst>
        </pc:spChg>
        <pc:spChg chg="mod">
          <ac:chgData name="Kolakowski, Artur" userId="9c34c8cc-b1df-44f6-bea5-dcf7a54ee35f" providerId="ADAL" clId="{3840EB45-74CA-49F5-8548-3DE287019A31}" dt="2022-12-08T10:51:45.548" v="16013" actId="790"/>
          <ac:spMkLst>
            <pc:docMk/>
            <pc:sldMk cId="2351809989" sldId="486"/>
            <ac:spMk id="8272" creationId="{37630EE5-8C45-4E53-87B8-BF6DEC993F9A}"/>
          </ac:spMkLst>
        </pc:spChg>
        <pc:spChg chg="mod">
          <ac:chgData name="Kolakowski, Artur" userId="9c34c8cc-b1df-44f6-bea5-dcf7a54ee35f" providerId="ADAL" clId="{3840EB45-74CA-49F5-8548-3DE287019A31}" dt="2022-12-08T10:51:45.555" v="16014" actId="790"/>
          <ac:spMkLst>
            <pc:docMk/>
            <pc:sldMk cId="2351809989" sldId="486"/>
            <ac:spMk id="8273" creationId="{8099D6FA-C43E-464C-A728-09545FD527E5}"/>
          </ac:spMkLst>
        </pc:spChg>
        <pc:spChg chg="mod">
          <ac:chgData name="Kolakowski, Artur" userId="9c34c8cc-b1df-44f6-bea5-dcf7a54ee35f" providerId="ADAL" clId="{3840EB45-74CA-49F5-8548-3DE287019A31}" dt="2022-12-08T10:51:45.562" v="16015" actId="790"/>
          <ac:spMkLst>
            <pc:docMk/>
            <pc:sldMk cId="2351809989" sldId="486"/>
            <ac:spMk id="8274" creationId="{B79CA35D-2349-43FA-B8C2-F08EA060E949}"/>
          </ac:spMkLst>
        </pc:spChg>
        <pc:spChg chg="mod">
          <ac:chgData name="Kolakowski, Artur" userId="9c34c8cc-b1df-44f6-bea5-dcf7a54ee35f" providerId="ADAL" clId="{3840EB45-74CA-49F5-8548-3DE287019A31}" dt="2022-12-08T10:51:45.569" v="16016" actId="790"/>
          <ac:spMkLst>
            <pc:docMk/>
            <pc:sldMk cId="2351809989" sldId="486"/>
            <ac:spMk id="8275" creationId="{588BAE18-54CC-4EFE-9D56-2C3C0312465C}"/>
          </ac:spMkLst>
        </pc:spChg>
        <pc:spChg chg="mod">
          <ac:chgData name="Kolakowski, Artur" userId="9c34c8cc-b1df-44f6-bea5-dcf7a54ee35f" providerId="ADAL" clId="{3840EB45-74CA-49F5-8548-3DE287019A31}" dt="2022-12-08T10:51:45.576" v="16017" actId="790"/>
          <ac:spMkLst>
            <pc:docMk/>
            <pc:sldMk cId="2351809989" sldId="486"/>
            <ac:spMk id="8276" creationId="{8B7F0A1C-2BC3-44A1-8D20-33062C743F81}"/>
          </ac:spMkLst>
        </pc:spChg>
        <pc:spChg chg="mod">
          <ac:chgData name="Kolakowski, Artur" userId="9c34c8cc-b1df-44f6-bea5-dcf7a54ee35f" providerId="ADAL" clId="{3840EB45-74CA-49F5-8548-3DE287019A31}" dt="2022-12-08T10:51:45.583" v="16018" actId="790"/>
          <ac:spMkLst>
            <pc:docMk/>
            <pc:sldMk cId="2351809989" sldId="486"/>
            <ac:spMk id="8277" creationId="{45142C39-FCC8-4080-A3C7-DBA59564615F}"/>
          </ac:spMkLst>
        </pc:spChg>
        <pc:spChg chg="mod">
          <ac:chgData name="Kolakowski, Artur" userId="9c34c8cc-b1df-44f6-bea5-dcf7a54ee35f" providerId="ADAL" clId="{3840EB45-74CA-49F5-8548-3DE287019A31}" dt="2022-12-08T10:51:45.591" v="16019" actId="790"/>
          <ac:spMkLst>
            <pc:docMk/>
            <pc:sldMk cId="2351809989" sldId="486"/>
            <ac:spMk id="8278" creationId="{DA2145F3-CFC7-44D2-813E-2BCC7FEFEBFA}"/>
          </ac:spMkLst>
        </pc:spChg>
        <pc:spChg chg="mod">
          <ac:chgData name="Kolakowski, Artur" userId="9c34c8cc-b1df-44f6-bea5-dcf7a54ee35f" providerId="ADAL" clId="{3840EB45-74CA-49F5-8548-3DE287019A31}" dt="2022-12-08T10:51:45.597" v="16020" actId="790"/>
          <ac:spMkLst>
            <pc:docMk/>
            <pc:sldMk cId="2351809989" sldId="486"/>
            <ac:spMk id="8279" creationId="{D7376ECE-E439-4452-ABE7-05A7886EB368}"/>
          </ac:spMkLst>
        </pc:spChg>
        <pc:spChg chg="mod">
          <ac:chgData name="Kolakowski, Artur" userId="9c34c8cc-b1df-44f6-bea5-dcf7a54ee35f" providerId="ADAL" clId="{3840EB45-74CA-49F5-8548-3DE287019A31}" dt="2022-12-08T10:51:45.604" v="16021" actId="790"/>
          <ac:spMkLst>
            <pc:docMk/>
            <pc:sldMk cId="2351809989" sldId="486"/>
            <ac:spMk id="8280" creationId="{EBAE36E1-F0FC-489C-A076-DEB43FDD79EE}"/>
          </ac:spMkLst>
        </pc:spChg>
        <pc:spChg chg="mod">
          <ac:chgData name="Kolakowski, Artur" userId="9c34c8cc-b1df-44f6-bea5-dcf7a54ee35f" providerId="ADAL" clId="{3840EB45-74CA-49F5-8548-3DE287019A31}" dt="2022-12-08T10:51:45.610" v="16022" actId="790"/>
          <ac:spMkLst>
            <pc:docMk/>
            <pc:sldMk cId="2351809989" sldId="486"/>
            <ac:spMk id="8281" creationId="{AA87D92E-3EC6-4BD2-A5AC-102C3C4C6545}"/>
          </ac:spMkLst>
        </pc:spChg>
        <pc:spChg chg="mod">
          <ac:chgData name="Kolakowski, Artur" userId="9c34c8cc-b1df-44f6-bea5-dcf7a54ee35f" providerId="ADAL" clId="{3840EB45-74CA-49F5-8548-3DE287019A31}" dt="2022-12-08T10:51:45.616" v="16023" actId="790"/>
          <ac:spMkLst>
            <pc:docMk/>
            <pc:sldMk cId="2351809989" sldId="486"/>
            <ac:spMk id="8282" creationId="{FDB3CBEB-A08E-43E5-AA37-E8C72F3BF66A}"/>
          </ac:spMkLst>
        </pc:spChg>
        <pc:spChg chg="mod">
          <ac:chgData name="Kolakowski, Artur" userId="9c34c8cc-b1df-44f6-bea5-dcf7a54ee35f" providerId="ADAL" clId="{3840EB45-74CA-49F5-8548-3DE287019A31}" dt="2022-12-08T10:51:45.624" v="16024" actId="790"/>
          <ac:spMkLst>
            <pc:docMk/>
            <pc:sldMk cId="2351809989" sldId="486"/>
            <ac:spMk id="8283" creationId="{2C895E24-8F9A-435D-9DCE-C94E195C88EB}"/>
          </ac:spMkLst>
        </pc:spChg>
        <pc:spChg chg="mod">
          <ac:chgData name="Kolakowski, Artur" userId="9c34c8cc-b1df-44f6-bea5-dcf7a54ee35f" providerId="ADAL" clId="{3840EB45-74CA-49F5-8548-3DE287019A31}" dt="2022-12-08T10:51:45.630" v="16025" actId="790"/>
          <ac:spMkLst>
            <pc:docMk/>
            <pc:sldMk cId="2351809989" sldId="486"/>
            <ac:spMk id="8284" creationId="{9C7E68AD-6DED-440A-BEA3-ED6138625D1B}"/>
          </ac:spMkLst>
        </pc:spChg>
        <pc:spChg chg="mod">
          <ac:chgData name="Kolakowski, Artur" userId="9c34c8cc-b1df-44f6-bea5-dcf7a54ee35f" providerId="ADAL" clId="{3840EB45-74CA-49F5-8548-3DE287019A31}" dt="2022-12-08T10:51:45.638" v="16026" actId="790"/>
          <ac:spMkLst>
            <pc:docMk/>
            <pc:sldMk cId="2351809989" sldId="486"/>
            <ac:spMk id="8285" creationId="{410FFD96-6A5C-4EA5-B6CC-7D21A0AE6B73}"/>
          </ac:spMkLst>
        </pc:spChg>
        <pc:spChg chg="mod">
          <ac:chgData name="Kolakowski, Artur" userId="9c34c8cc-b1df-44f6-bea5-dcf7a54ee35f" providerId="ADAL" clId="{3840EB45-74CA-49F5-8548-3DE287019A31}" dt="2022-12-08T10:51:45.644" v="16027" actId="790"/>
          <ac:spMkLst>
            <pc:docMk/>
            <pc:sldMk cId="2351809989" sldId="486"/>
            <ac:spMk id="8286" creationId="{34581773-2460-4113-AA26-FC7E84A65015}"/>
          </ac:spMkLst>
        </pc:spChg>
        <pc:spChg chg="mod">
          <ac:chgData name="Kolakowski, Artur" userId="9c34c8cc-b1df-44f6-bea5-dcf7a54ee35f" providerId="ADAL" clId="{3840EB45-74CA-49F5-8548-3DE287019A31}" dt="2022-12-08T10:51:45.650" v="16028" actId="790"/>
          <ac:spMkLst>
            <pc:docMk/>
            <pc:sldMk cId="2351809989" sldId="486"/>
            <ac:spMk id="8287" creationId="{B59F19E4-E22E-4E48-9381-05ED33245D2F}"/>
          </ac:spMkLst>
        </pc:spChg>
        <pc:spChg chg="mod">
          <ac:chgData name="Kolakowski, Artur" userId="9c34c8cc-b1df-44f6-bea5-dcf7a54ee35f" providerId="ADAL" clId="{3840EB45-74CA-49F5-8548-3DE287019A31}" dt="2022-12-08T10:51:45.657" v="16029" actId="790"/>
          <ac:spMkLst>
            <pc:docMk/>
            <pc:sldMk cId="2351809989" sldId="486"/>
            <ac:spMk id="8288" creationId="{8E159838-1780-4FD2-9F34-7254DEACFF8E}"/>
          </ac:spMkLst>
        </pc:spChg>
        <pc:spChg chg="mod">
          <ac:chgData name="Kolakowski, Artur" userId="9c34c8cc-b1df-44f6-bea5-dcf7a54ee35f" providerId="ADAL" clId="{3840EB45-74CA-49F5-8548-3DE287019A31}" dt="2022-12-08T10:51:45.664" v="16030" actId="790"/>
          <ac:spMkLst>
            <pc:docMk/>
            <pc:sldMk cId="2351809989" sldId="486"/>
            <ac:spMk id="8289" creationId="{D3FFE9BE-D75A-4070-B392-E350253BC451}"/>
          </ac:spMkLst>
        </pc:spChg>
        <pc:spChg chg="mod">
          <ac:chgData name="Kolakowski, Artur" userId="9c34c8cc-b1df-44f6-bea5-dcf7a54ee35f" providerId="ADAL" clId="{3840EB45-74CA-49F5-8548-3DE287019A31}" dt="2022-12-08T10:51:45.670" v="16031" actId="790"/>
          <ac:spMkLst>
            <pc:docMk/>
            <pc:sldMk cId="2351809989" sldId="486"/>
            <ac:spMk id="8290" creationId="{1089ED92-0ED7-48B8-99F1-BF4F424B1498}"/>
          </ac:spMkLst>
        </pc:spChg>
        <pc:spChg chg="mod">
          <ac:chgData name="Kolakowski, Artur" userId="9c34c8cc-b1df-44f6-bea5-dcf7a54ee35f" providerId="ADAL" clId="{3840EB45-74CA-49F5-8548-3DE287019A31}" dt="2022-12-08T10:51:45.676" v="16032" actId="790"/>
          <ac:spMkLst>
            <pc:docMk/>
            <pc:sldMk cId="2351809989" sldId="486"/>
            <ac:spMk id="8291" creationId="{CDD80A22-0F57-4E90-B68E-3402AA324164}"/>
          </ac:spMkLst>
        </pc:spChg>
        <pc:spChg chg="mod">
          <ac:chgData name="Kolakowski, Artur" userId="9c34c8cc-b1df-44f6-bea5-dcf7a54ee35f" providerId="ADAL" clId="{3840EB45-74CA-49F5-8548-3DE287019A31}" dt="2022-12-08T10:51:45.684" v="16033" actId="790"/>
          <ac:spMkLst>
            <pc:docMk/>
            <pc:sldMk cId="2351809989" sldId="486"/>
            <ac:spMk id="8292" creationId="{BE2CFEA6-AD4F-4310-9C3A-C001CF672D1E}"/>
          </ac:spMkLst>
        </pc:spChg>
        <pc:spChg chg="mod">
          <ac:chgData name="Kolakowski, Artur" userId="9c34c8cc-b1df-44f6-bea5-dcf7a54ee35f" providerId="ADAL" clId="{3840EB45-74CA-49F5-8548-3DE287019A31}" dt="2022-12-08T10:51:45.690" v="16034" actId="790"/>
          <ac:spMkLst>
            <pc:docMk/>
            <pc:sldMk cId="2351809989" sldId="486"/>
            <ac:spMk id="8293" creationId="{A3E964F4-3B15-4433-8479-6F3089809838}"/>
          </ac:spMkLst>
        </pc:spChg>
        <pc:spChg chg="mod">
          <ac:chgData name="Kolakowski, Artur" userId="9c34c8cc-b1df-44f6-bea5-dcf7a54ee35f" providerId="ADAL" clId="{3840EB45-74CA-49F5-8548-3DE287019A31}" dt="2022-12-08T10:51:45.696" v="16035" actId="790"/>
          <ac:spMkLst>
            <pc:docMk/>
            <pc:sldMk cId="2351809989" sldId="486"/>
            <ac:spMk id="8294" creationId="{713AE912-7898-428A-81F3-0467E31D1776}"/>
          </ac:spMkLst>
        </pc:spChg>
        <pc:spChg chg="mod">
          <ac:chgData name="Kolakowski, Artur" userId="9c34c8cc-b1df-44f6-bea5-dcf7a54ee35f" providerId="ADAL" clId="{3840EB45-74CA-49F5-8548-3DE287019A31}" dt="2022-12-08T10:51:45.704" v="16036" actId="790"/>
          <ac:spMkLst>
            <pc:docMk/>
            <pc:sldMk cId="2351809989" sldId="486"/>
            <ac:spMk id="8295" creationId="{5557BE7F-90BC-4928-B920-DB50E07620D0}"/>
          </ac:spMkLst>
        </pc:spChg>
        <pc:spChg chg="mod">
          <ac:chgData name="Kolakowski, Artur" userId="9c34c8cc-b1df-44f6-bea5-dcf7a54ee35f" providerId="ADAL" clId="{3840EB45-74CA-49F5-8548-3DE287019A31}" dt="2022-12-08T10:51:45.710" v="16037" actId="790"/>
          <ac:spMkLst>
            <pc:docMk/>
            <pc:sldMk cId="2351809989" sldId="486"/>
            <ac:spMk id="8296" creationId="{BBC7A630-A3C2-4966-9A06-EA42B7F60273}"/>
          </ac:spMkLst>
        </pc:spChg>
        <pc:spChg chg="mod">
          <ac:chgData name="Kolakowski, Artur" userId="9c34c8cc-b1df-44f6-bea5-dcf7a54ee35f" providerId="ADAL" clId="{3840EB45-74CA-49F5-8548-3DE287019A31}" dt="2022-12-08T10:51:45.717" v="16038" actId="790"/>
          <ac:spMkLst>
            <pc:docMk/>
            <pc:sldMk cId="2351809989" sldId="486"/>
            <ac:spMk id="8297" creationId="{B68DE911-61A3-44EB-B052-3C956B7B2E74}"/>
          </ac:spMkLst>
        </pc:spChg>
        <pc:spChg chg="mod">
          <ac:chgData name="Kolakowski, Artur" userId="9c34c8cc-b1df-44f6-bea5-dcf7a54ee35f" providerId="ADAL" clId="{3840EB45-74CA-49F5-8548-3DE287019A31}" dt="2022-12-08T10:51:45.723" v="16039" actId="790"/>
          <ac:spMkLst>
            <pc:docMk/>
            <pc:sldMk cId="2351809989" sldId="486"/>
            <ac:spMk id="8298" creationId="{FB6A04BA-D6E1-4459-8FDC-6BFD5E8A68A3}"/>
          </ac:spMkLst>
        </pc:spChg>
        <pc:spChg chg="mod">
          <ac:chgData name="Kolakowski, Artur" userId="9c34c8cc-b1df-44f6-bea5-dcf7a54ee35f" providerId="ADAL" clId="{3840EB45-74CA-49F5-8548-3DE287019A31}" dt="2022-12-08T10:51:45.729" v="16040" actId="790"/>
          <ac:spMkLst>
            <pc:docMk/>
            <pc:sldMk cId="2351809989" sldId="486"/>
            <ac:spMk id="8299" creationId="{7CB050BB-AFC6-4F69-83E2-714FDB7C16A9}"/>
          </ac:spMkLst>
        </pc:spChg>
        <pc:spChg chg="mod">
          <ac:chgData name="Kolakowski, Artur" userId="9c34c8cc-b1df-44f6-bea5-dcf7a54ee35f" providerId="ADAL" clId="{3840EB45-74CA-49F5-8548-3DE287019A31}" dt="2022-12-08T10:51:45.736" v="16041" actId="790"/>
          <ac:spMkLst>
            <pc:docMk/>
            <pc:sldMk cId="2351809989" sldId="486"/>
            <ac:spMk id="8300" creationId="{47C9BA08-BB0C-4E2D-9B46-6C79237118FD}"/>
          </ac:spMkLst>
        </pc:spChg>
        <pc:spChg chg="mod">
          <ac:chgData name="Kolakowski, Artur" userId="9c34c8cc-b1df-44f6-bea5-dcf7a54ee35f" providerId="ADAL" clId="{3840EB45-74CA-49F5-8548-3DE287019A31}" dt="2022-12-08T10:51:45.743" v="16042" actId="790"/>
          <ac:spMkLst>
            <pc:docMk/>
            <pc:sldMk cId="2351809989" sldId="486"/>
            <ac:spMk id="8301" creationId="{11F73D12-40F8-41C0-A46E-AD32594F9B48}"/>
          </ac:spMkLst>
        </pc:spChg>
        <pc:spChg chg="mod">
          <ac:chgData name="Kolakowski, Artur" userId="9c34c8cc-b1df-44f6-bea5-dcf7a54ee35f" providerId="ADAL" clId="{3840EB45-74CA-49F5-8548-3DE287019A31}" dt="2022-12-08T10:51:45.750" v="16043" actId="790"/>
          <ac:spMkLst>
            <pc:docMk/>
            <pc:sldMk cId="2351809989" sldId="486"/>
            <ac:spMk id="8302" creationId="{C57BC53C-1690-46A2-9D4F-E15210379692}"/>
          </ac:spMkLst>
        </pc:spChg>
        <pc:spChg chg="mod">
          <ac:chgData name="Kolakowski, Artur" userId="9c34c8cc-b1df-44f6-bea5-dcf7a54ee35f" providerId="ADAL" clId="{3840EB45-74CA-49F5-8548-3DE287019A31}" dt="2022-12-08T10:51:45.756" v="16044" actId="790"/>
          <ac:spMkLst>
            <pc:docMk/>
            <pc:sldMk cId="2351809989" sldId="486"/>
            <ac:spMk id="8303" creationId="{E150BCB9-4946-4671-8B77-A546970237B6}"/>
          </ac:spMkLst>
        </pc:spChg>
        <pc:spChg chg="mod">
          <ac:chgData name="Kolakowski, Artur" userId="9c34c8cc-b1df-44f6-bea5-dcf7a54ee35f" providerId="ADAL" clId="{3840EB45-74CA-49F5-8548-3DE287019A31}" dt="2022-12-08T10:51:45.763" v="16045" actId="790"/>
          <ac:spMkLst>
            <pc:docMk/>
            <pc:sldMk cId="2351809989" sldId="486"/>
            <ac:spMk id="8304" creationId="{8982C73B-4C25-49EB-B3D3-E905ECCDA74F}"/>
          </ac:spMkLst>
        </pc:spChg>
        <pc:spChg chg="mod">
          <ac:chgData name="Kolakowski, Artur" userId="9c34c8cc-b1df-44f6-bea5-dcf7a54ee35f" providerId="ADAL" clId="{3840EB45-74CA-49F5-8548-3DE287019A31}" dt="2022-12-08T10:51:45.770" v="16046" actId="790"/>
          <ac:spMkLst>
            <pc:docMk/>
            <pc:sldMk cId="2351809989" sldId="486"/>
            <ac:spMk id="8305" creationId="{263C8645-FDDF-4307-8A7A-4475F52CA32B}"/>
          </ac:spMkLst>
        </pc:spChg>
        <pc:spChg chg="mod">
          <ac:chgData name="Kolakowski, Artur" userId="9c34c8cc-b1df-44f6-bea5-dcf7a54ee35f" providerId="ADAL" clId="{3840EB45-74CA-49F5-8548-3DE287019A31}" dt="2022-12-08T10:51:45.776" v="16047" actId="790"/>
          <ac:spMkLst>
            <pc:docMk/>
            <pc:sldMk cId="2351809989" sldId="486"/>
            <ac:spMk id="8306" creationId="{17D65FBD-4296-425A-85C8-D3C8E185FBAB}"/>
          </ac:spMkLst>
        </pc:spChg>
        <pc:spChg chg="mod">
          <ac:chgData name="Kolakowski, Artur" userId="9c34c8cc-b1df-44f6-bea5-dcf7a54ee35f" providerId="ADAL" clId="{3840EB45-74CA-49F5-8548-3DE287019A31}" dt="2022-12-08T10:51:45.782" v="16048" actId="790"/>
          <ac:spMkLst>
            <pc:docMk/>
            <pc:sldMk cId="2351809989" sldId="486"/>
            <ac:spMk id="8307" creationId="{C8C4EADA-9EF7-482F-BBE5-2858846023F2}"/>
          </ac:spMkLst>
        </pc:spChg>
        <pc:spChg chg="mod">
          <ac:chgData name="Kolakowski, Artur" userId="9c34c8cc-b1df-44f6-bea5-dcf7a54ee35f" providerId="ADAL" clId="{3840EB45-74CA-49F5-8548-3DE287019A31}" dt="2022-12-08T10:51:45.789" v="16049" actId="790"/>
          <ac:spMkLst>
            <pc:docMk/>
            <pc:sldMk cId="2351809989" sldId="486"/>
            <ac:spMk id="8308" creationId="{5D24C344-186D-4E68-9784-CE541409493F}"/>
          </ac:spMkLst>
        </pc:spChg>
        <pc:spChg chg="mod">
          <ac:chgData name="Kolakowski, Artur" userId="9c34c8cc-b1df-44f6-bea5-dcf7a54ee35f" providerId="ADAL" clId="{3840EB45-74CA-49F5-8548-3DE287019A31}" dt="2022-12-08T10:51:45.795" v="16050" actId="790"/>
          <ac:spMkLst>
            <pc:docMk/>
            <pc:sldMk cId="2351809989" sldId="486"/>
            <ac:spMk id="8309" creationId="{0EEB37E7-90F6-480A-B8DD-92A58045B6A1}"/>
          </ac:spMkLst>
        </pc:spChg>
        <pc:spChg chg="mod">
          <ac:chgData name="Kolakowski, Artur" userId="9c34c8cc-b1df-44f6-bea5-dcf7a54ee35f" providerId="ADAL" clId="{3840EB45-74CA-49F5-8548-3DE287019A31}" dt="2022-12-08T10:51:45.802" v="16051" actId="790"/>
          <ac:spMkLst>
            <pc:docMk/>
            <pc:sldMk cId="2351809989" sldId="486"/>
            <ac:spMk id="8310" creationId="{34059C59-E7EE-4A50-BF72-1035134610DD}"/>
          </ac:spMkLst>
        </pc:spChg>
        <pc:spChg chg="mod">
          <ac:chgData name="Kolakowski, Artur" userId="9c34c8cc-b1df-44f6-bea5-dcf7a54ee35f" providerId="ADAL" clId="{3840EB45-74CA-49F5-8548-3DE287019A31}" dt="2022-12-08T10:51:45.808" v="16052" actId="790"/>
          <ac:spMkLst>
            <pc:docMk/>
            <pc:sldMk cId="2351809989" sldId="486"/>
            <ac:spMk id="8311" creationId="{DD966BAF-1CF6-4199-ABF7-14A7DF9EE933}"/>
          </ac:spMkLst>
        </pc:spChg>
        <pc:spChg chg="mod">
          <ac:chgData name="Kolakowski, Artur" userId="9c34c8cc-b1df-44f6-bea5-dcf7a54ee35f" providerId="ADAL" clId="{3840EB45-74CA-49F5-8548-3DE287019A31}" dt="2022-12-08T10:51:45.815" v="16053" actId="790"/>
          <ac:spMkLst>
            <pc:docMk/>
            <pc:sldMk cId="2351809989" sldId="486"/>
            <ac:spMk id="8312" creationId="{848E64CC-A052-4DB3-A12B-D8B5D09F23EB}"/>
          </ac:spMkLst>
        </pc:spChg>
        <pc:spChg chg="mod">
          <ac:chgData name="Kolakowski, Artur" userId="9c34c8cc-b1df-44f6-bea5-dcf7a54ee35f" providerId="ADAL" clId="{3840EB45-74CA-49F5-8548-3DE287019A31}" dt="2022-12-08T10:51:45.821" v="16054" actId="790"/>
          <ac:spMkLst>
            <pc:docMk/>
            <pc:sldMk cId="2351809989" sldId="486"/>
            <ac:spMk id="8313" creationId="{9A82F0E7-0A49-4ADC-A650-91C45D72E1AD}"/>
          </ac:spMkLst>
        </pc:spChg>
        <pc:spChg chg="mod">
          <ac:chgData name="Kolakowski, Artur" userId="9c34c8cc-b1df-44f6-bea5-dcf7a54ee35f" providerId="ADAL" clId="{3840EB45-74CA-49F5-8548-3DE287019A31}" dt="2022-12-08T10:51:45.828" v="16055" actId="790"/>
          <ac:spMkLst>
            <pc:docMk/>
            <pc:sldMk cId="2351809989" sldId="486"/>
            <ac:spMk id="8314" creationId="{0FF3C6E2-648A-45CE-8DD9-65B51FA2002B}"/>
          </ac:spMkLst>
        </pc:spChg>
        <pc:spChg chg="mod">
          <ac:chgData name="Kolakowski, Artur" userId="9c34c8cc-b1df-44f6-bea5-dcf7a54ee35f" providerId="ADAL" clId="{3840EB45-74CA-49F5-8548-3DE287019A31}" dt="2022-12-08T10:51:45.834" v="16056" actId="790"/>
          <ac:spMkLst>
            <pc:docMk/>
            <pc:sldMk cId="2351809989" sldId="486"/>
            <ac:spMk id="8315" creationId="{EC36C876-6AB8-4A88-84BF-B44BAA2F54BF}"/>
          </ac:spMkLst>
        </pc:spChg>
        <pc:spChg chg="mod">
          <ac:chgData name="Kolakowski, Artur" userId="9c34c8cc-b1df-44f6-bea5-dcf7a54ee35f" providerId="ADAL" clId="{3840EB45-74CA-49F5-8548-3DE287019A31}" dt="2022-12-08T10:51:45.840" v="16057" actId="790"/>
          <ac:spMkLst>
            <pc:docMk/>
            <pc:sldMk cId="2351809989" sldId="486"/>
            <ac:spMk id="8316" creationId="{0059B7E5-C5C0-4B3D-81F2-552568524D02}"/>
          </ac:spMkLst>
        </pc:spChg>
        <pc:spChg chg="mod">
          <ac:chgData name="Kolakowski, Artur" userId="9c34c8cc-b1df-44f6-bea5-dcf7a54ee35f" providerId="ADAL" clId="{3840EB45-74CA-49F5-8548-3DE287019A31}" dt="2022-12-08T10:51:45.846" v="16058" actId="790"/>
          <ac:spMkLst>
            <pc:docMk/>
            <pc:sldMk cId="2351809989" sldId="486"/>
            <ac:spMk id="8317" creationId="{47F1D3A9-9A42-4839-A7B6-0BDB481F71E4}"/>
          </ac:spMkLst>
        </pc:spChg>
        <pc:spChg chg="mod">
          <ac:chgData name="Kolakowski, Artur" userId="9c34c8cc-b1df-44f6-bea5-dcf7a54ee35f" providerId="ADAL" clId="{3840EB45-74CA-49F5-8548-3DE287019A31}" dt="2022-12-08T10:51:45.854" v="16059" actId="790"/>
          <ac:spMkLst>
            <pc:docMk/>
            <pc:sldMk cId="2351809989" sldId="486"/>
            <ac:spMk id="8318" creationId="{90E33701-A954-43B5-A6FC-A753FCAF44E8}"/>
          </ac:spMkLst>
        </pc:spChg>
        <pc:spChg chg="mod">
          <ac:chgData name="Kolakowski, Artur" userId="9c34c8cc-b1df-44f6-bea5-dcf7a54ee35f" providerId="ADAL" clId="{3840EB45-74CA-49F5-8548-3DE287019A31}" dt="2022-12-08T10:51:45.859" v="16060" actId="790"/>
          <ac:spMkLst>
            <pc:docMk/>
            <pc:sldMk cId="2351809989" sldId="486"/>
            <ac:spMk id="8319" creationId="{EC89980B-408C-41ED-8EE2-0A9B395E9F88}"/>
          </ac:spMkLst>
        </pc:spChg>
        <pc:spChg chg="mod">
          <ac:chgData name="Kolakowski, Artur" userId="9c34c8cc-b1df-44f6-bea5-dcf7a54ee35f" providerId="ADAL" clId="{3840EB45-74CA-49F5-8548-3DE287019A31}" dt="2022-12-08T10:51:45.866" v="16061" actId="790"/>
          <ac:spMkLst>
            <pc:docMk/>
            <pc:sldMk cId="2351809989" sldId="486"/>
            <ac:spMk id="8320" creationId="{F4F2CAE2-E730-41B2-8664-C9C45FF2F768}"/>
          </ac:spMkLst>
        </pc:spChg>
        <pc:spChg chg="mod">
          <ac:chgData name="Kolakowski, Artur" userId="9c34c8cc-b1df-44f6-bea5-dcf7a54ee35f" providerId="ADAL" clId="{3840EB45-74CA-49F5-8548-3DE287019A31}" dt="2022-12-08T10:51:45.873" v="16062" actId="790"/>
          <ac:spMkLst>
            <pc:docMk/>
            <pc:sldMk cId="2351809989" sldId="486"/>
            <ac:spMk id="8321" creationId="{48449F91-2E9E-44BE-A49E-6C47EDCC6D5E}"/>
          </ac:spMkLst>
        </pc:spChg>
        <pc:spChg chg="mod">
          <ac:chgData name="Kolakowski, Artur" userId="9c34c8cc-b1df-44f6-bea5-dcf7a54ee35f" providerId="ADAL" clId="{3840EB45-74CA-49F5-8548-3DE287019A31}" dt="2022-12-08T10:51:45.878" v="16063" actId="790"/>
          <ac:spMkLst>
            <pc:docMk/>
            <pc:sldMk cId="2351809989" sldId="486"/>
            <ac:spMk id="8322" creationId="{FAE4FA4D-7ADF-4358-A8AC-AD2E0BA2CBA0}"/>
          </ac:spMkLst>
        </pc:spChg>
        <pc:spChg chg="mod">
          <ac:chgData name="Kolakowski, Artur" userId="9c34c8cc-b1df-44f6-bea5-dcf7a54ee35f" providerId="ADAL" clId="{3840EB45-74CA-49F5-8548-3DE287019A31}" dt="2022-12-08T10:51:45.885" v="16064" actId="790"/>
          <ac:spMkLst>
            <pc:docMk/>
            <pc:sldMk cId="2351809989" sldId="486"/>
            <ac:spMk id="8323" creationId="{84FC71D0-7FF0-4706-98C7-AA6A91369F9B}"/>
          </ac:spMkLst>
        </pc:spChg>
        <pc:spChg chg="mod">
          <ac:chgData name="Kolakowski, Artur" userId="9c34c8cc-b1df-44f6-bea5-dcf7a54ee35f" providerId="ADAL" clId="{3840EB45-74CA-49F5-8548-3DE287019A31}" dt="2022-12-08T10:51:45.892" v="16065" actId="790"/>
          <ac:spMkLst>
            <pc:docMk/>
            <pc:sldMk cId="2351809989" sldId="486"/>
            <ac:spMk id="8324" creationId="{EEA9F695-20E7-4F29-A8AD-A2CEAECB4A5F}"/>
          </ac:spMkLst>
        </pc:spChg>
        <pc:spChg chg="mod">
          <ac:chgData name="Kolakowski, Artur" userId="9c34c8cc-b1df-44f6-bea5-dcf7a54ee35f" providerId="ADAL" clId="{3840EB45-74CA-49F5-8548-3DE287019A31}" dt="2022-12-08T10:51:45.898" v="16066" actId="790"/>
          <ac:spMkLst>
            <pc:docMk/>
            <pc:sldMk cId="2351809989" sldId="486"/>
            <ac:spMk id="8325" creationId="{0E9493A1-2C10-4C72-AC65-62E3DDD70FCD}"/>
          </ac:spMkLst>
        </pc:spChg>
        <pc:spChg chg="mod">
          <ac:chgData name="Kolakowski, Artur" userId="9c34c8cc-b1df-44f6-bea5-dcf7a54ee35f" providerId="ADAL" clId="{3840EB45-74CA-49F5-8548-3DE287019A31}" dt="2022-12-08T10:51:45.904" v="16067" actId="790"/>
          <ac:spMkLst>
            <pc:docMk/>
            <pc:sldMk cId="2351809989" sldId="486"/>
            <ac:spMk id="8326" creationId="{C5C80D99-984C-4DCB-AE69-4FDC943181C7}"/>
          </ac:spMkLst>
        </pc:spChg>
        <pc:spChg chg="mod">
          <ac:chgData name="Kolakowski, Artur" userId="9c34c8cc-b1df-44f6-bea5-dcf7a54ee35f" providerId="ADAL" clId="{3840EB45-74CA-49F5-8548-3DE287019A31}" dt="2022-12-08T10:51:45.911" v="16068" actId="790"/>
          <ac:spMkLst>
            <pc:docMk/>
            <pc:sldMk cId="2351809989" sldId="486"/>
            <ac:spMk id="8327" creationId="{29FCC481-742E-4F62-94A9-0E2278025A02}"/>
          </ac:spMkLst>
        </pc:spChg>
        <pc:spChg chg="mod">
          <ac:chgData name="Kolakowski, Artur" userId="9c34c8cc-b1df-44f6-bea5-dcf7a54ee35f" providerId="ADAL" clId="{3840EB45-74CA-49F5-8548-3DE287019A31}" dt="2022-12-08T10:51:45.918" v="16069" actId="790"/>
          <ac:spMkLst>
            <pc:docMk/>
            <pc:sldMk cId="2351809989" sldId="486"/>
            <ac:spMk id="8328" creationId="{FFBF4154-1113-4997-A0C2-DCE7E007C415}"/>
          </ac:spMkLst>
        </pc:spChg>
        <pc:spChg chg="mod">
          <ac:chgData name="Kolakowski, Artur" userId="9c34c8cc-b1df-44f6-bea5-dcf7a54ee35f" providerId="ADAL" clId="{3840EB45-74CA-49F5-8548-3DE287019A31}" dt="2022-12-08T10:51:45.925" v="16070" actId="790"/>
          <ac:spMkLst>
            <pc:docMk/>
            <pc:sldMk cId="2351809989" sldId="486"/>
            <ac:spMk id="8329" creationId="{073A1844-150C-4DC5-8A86-4FA8C10D296C}"/>
          </ac:spMkLst>
        </pc:spChg>
        <pc:spChg chg="mod">
          <ac:chgData name="Kolakowski, Artur" userId="9c34c8cc-b1df-44f6-bea5-dcf7a54ee35f" providerId="ADAL" clId="{3840EB45-74CA-49F5-8548-3DE287019A31}" dt="2022-12-08T10:51:45.932" v="16071" actId="790"/>
          <ac:spMkLst>
            <pc:docMk/>
            <pc:sldMk cId="2351809989" sldId="486"/>
            <ac:spMk id="8330" creationId="{B3CF86DE-AA58-4D51-8A14-E1BC9BD48693}"/>
          </ac:spMkLst>
        </pc:spChg>
        <pc:spChg chg="mod">
          <ac:chgData name="Kolakowski, Artur" userId="9c34c8cc-b1df-44f6-bea5-dcf7a54ee35f" providerId="ADAL" clId="{3840EB45-74CA-49F5-8548-3DE287019A31}" dt="2022-12-08T10:51:45.938" v="16072" actId="790"/>
          <ac:spMkLst>
            <pc:docMk/>
            <pc:sldMk cId="2351809989" sldId="486"/>
            <ac:spMk id="8331" creationId="{5FFCC87A-D457-497C-A6D4-9013669A4E31}"/>
          </ac:spMkLst>
        </pc:spChg>
        <pc:spChg chg="mod">
          <ac:chgData name="Kolakowski, Artur" userId="9c34c8cc-b1df-44f6-bea5-dcf7a54ee35f" providerId="ADAL" clId="{3840EB45-74CA-49F5-8548-3DE287019A31}" dt="2022-12-08T10:51:45.945" v="16073" actId="790"/>
          <ac:spMkLst>
            <pc:docMk/>
            <pc:sldMk cId="2351809989" sldId="486"/>
            <ac:spMk id="8332" creationId="{5914E135-6DC0-4A6C-94F4-FB55864E874C}"/>
          </ac:spMkLst>
        </pc:spChg>
        <pc:spChg chg="mod">
          <ac:chgData name="Kolakowski, Artur" userId="9c34c8cc-b1df-44f6-bea5-dcf7a54ee35f" providerId="ADAL" clId="{3840EB45-74CA-49F5-8548-3DE287019A31}" dt="2022-12-08T10:51:45.952" v="16074" actId="790"/>
          <ac:spMkLst>
            <pc:docMk/>
            <pc:sldMk cId="2351809989" sldId="486"/>
            <ac:spMk id="8333" creationId="{103D041E-4EF1-4F6B-9330-5A5EA7D34E30}"/>
          </ac:spMkLst>
        </pc:spChg>
        <pc:spChg chg="mod">
          <ac:chgData name="Kolakowski, Artur" userId="9c34c8cc-b1df-44f6-bea5-dcf7a54ee35f" providerId="ADAL" clId="{3840EB45-74CA-49F5-8548-3DE287019A31}" dt="2022-12-08T10:51:45.958" v="16075" actId="790"/>
          <ac:spMkLst>
            <pc:docMk/>
            <pc:sldMk cId="2351809989" sldId="486"/>
            <ac:spMk id="8334" creationId="{5B0AA68C-60A2-40D6-ABD8-91B6E8B31386}"/>
          </ac:spMkLst>
        </pc:spChg>
        <pc:spChg chg="mod">
          <ac:chgData name="Kolakowski, Artur" userId="9c34c8cc-b1df-44f6-bea5-dcf7a54ee35f" providerId="ADAL" clId="{3840EB45-74CA-49F5-8548-3DE287019A31}" dt="2022-12-08T10:51:45.965" v="16076" actId="790"/>
          <ac:spMkLst>
            <pc:docMk/>
            <pc:sldMk cId="2351809989" sldId="486"/>
            <ac:spMk id="8335" creationId="{FFB36E85-0C0F-47BB-8777-8C59EBF73E77}"/>
          </ac:spMkLst>
        </pc:spChg>
        <pc:spChg chg="mod">
          <ac:chgData name="Kolakowski, Artur" userId="9c34c8cc-b1df-44f6-bea5-dcf7a54ee35f" providerId="ADAL" clId="{3840EB45-74CA-49F5-8548-3DE287019A31}" dt="2022-12-08T10:51:45.972" v="16077" actId="790"/>
          <ac:spMkLst>
            <pc:docMk/>
            <pc:sldMk cId="2351809989" sldId="486"/>
            <ac:spMk id="8336" creationId="{244AEF41-422F-4F93-84D0-3AE9327D9049}"/>
          </ac:spMkLst>
        </pc:spChg>
        <pc:spChg chg="mod">
          <ac:chgData name="Kolakowski, Artur" userId="9c34c8cc-b1df-44f6-bea5-dcf7a54ee35f" providerId="ADAL" clId="{3840EB45-74CA-49F5-8548-3DE287019A31}" dt="2022-12-08T10:51:45.978" v="16078" actId="790"/>
          <ac:spMkLst>
            <pc:docMk/>
            <pc:sldMk cId="2351809989" sldId="486"/>
            <ac:spMk id="8337" creationId="{43A474A4-CC8A-4834-A565-8020BD7D7E32}"/>
          </ac:spMkLst>
        </pc:spChg>
        <pc:spChg chg="mod">
          <ac:chgData name="Kolakowski, Artur" userId="9c34c8cc-b1df-44f6-bea5-dcf7a54ee35f" providerId="ADAL" clId="{3840EB45-74CA-49F5-8548-3DE287019A31}" dt="2022-12-08T10:51:45.984" v="16079" actId="790"/>
          <ac:spMkLst>
            <pc:docMk/>
            <pc:sldMk cId="2351809989" sldId="486"/>
            <ac:spMk id="8338" creationId="{CC02D26E-8832-4BD9-B69F-0404BA3563C5}"/>
          </ac:spMkLst>
        </pc:spChg>
        <pc:spChg chg="mod">
          <ac:chgData name="Kolakowski, Artur" userId="9c34c8cc-b1df-44f6-bea5-dcf7a54ee35f" providerId="ADAL" clId="{3840EB45-74CA-49F5-8548-3DE287019A31}" dt="2022-12-08T10:51:45.991" v="16080" actId="790"/>
          <ac:spMkLst>
            <pc:docMk/>
            <pc:sldMk cId="2351809989" sldId="486"/>
            <ac:spMk id="8339" creationId="{B58D0DC5-E1A9-44FF-BA5E-C27350F96FD9}"/>
          </ac:spMkLst>
        </pc:spChg>
        <pc:spChg chg="mod">
          <ac:chgData name="Kolakowski, Artur" userId="9c34c8cc-b1df-44f6-bea5-dcf7a54ee35f" providerId="ADAL" clId="{3840EB45-74CA-49F5-8548-3DE287019A31}" dt="2022-12-08T10:51:45.996" v="16081" actId="790"/>
          <ac:spMkLst>
            <pc:docMk/>
            <pc:sldMk cId="2351809989" sldId="486"/>
            <ac:spMk id="8340" creationId="{3BAA7747-7FD9-4E69-8AC0-DB7DE629074F}"/>
          </ac:spMkLst>
        </pc:spChg>
        <pc:spChg chg="mod">
          <ac:chgData name="Kolakowski, Artur" userId="9c34c8cc-b1df-44f6-bea5-dcf7a54ee35f" providerId="ADAL" clId="{3840EB45-74CA-49F5-8548-3DE287019A31}" dt="2022-12-08T10:51:46.004" v="16082" actId="790"/>
          <ac:spMkLst>
            <pc:docMk/>
            <pc:sldMk cId="2351809989" sldId="486"/>
            <ac:spMk id="8341" creationId="{C63D2546-A98D-45D0-A2AD-52C1FB6F2F21}"/>
          </ac:spMkLst>
        </pc:spChg>
        <pc:spChg chg="mod">
          <ac:chgData name="Kolakowski, Artur" userId="9c34c8cc-b1df-44f6-bea5-dcf7a54ee35f" providerId="ADAL" clId="{3840EB45-74CA-49F5-8548-3DE287019A31}" dt="2022-12-08T10:51:46.010" v="16083" actId="790"/>
          <ac:spMkLst>
            <pc:docMk/>
            <pc:sldMk cId="2351809989" sldId="486"/>
            <ac:spMk id="8342" creationId="{49585906-B1D7-4E10-BC9E-AEA8B2827FF4}"/>
          </ac:spMkLst>
        </pc:spChg>
        <pc:spChg chg="mod">
          <ac:chgData name="Kolakowski, Artur" userId="9c34c8cc-b1df-44f6-bea5-dcf7a54ee35f" providerId="ADAL" clId="{3840EB45-74CA-49F5-8548-3DE287019A31}" dt="2022-12-08T10:51:46.016" v="16084" actId="790"/>
          <ac:spMkLst>
            <pc:docMk/>
            <pc:sldMk cId="2351809989" sldId="486"/>
            <ac:spMk id="8343" creationId="{F8561CD0-88A4-4657-BC5E-830DDB8BB8D0}"/>
          </ac:spMkLst>
        </pc:spChg>
        <pc:spChg chg="mod">
          <ac:chgData name="Kolakowski, Artur" userId="9c34c8cc-b1df-44f6-bea5-dcf7a54ee35f" providerId="ADAL" clId="{3840EB45-74CA-49F5-8548-3DE287019A31}" dt="2022-12-08T10:51:46.024" v="16085" actId="790"/>
          <ac:spMkLst>
            <pc:docMk/>
            <pc:sldMk cId="2351809989" sldId="486"/>
            <ac:spMk id="8344" creationId="{7729D064-AB7C-4E73-971E-0A1ED4B37594}"/>
          </ac:spMkLst>
        </pc:spChg>
        <pc:spChg chg="mod">
          <ac:chgData name="Kolakowski, Artur" userId="9c34c8cc-b1df-44f6-bea5-dcf7a54ee35f" providerId="ADAL" clId="{3840EB45-74CA-49F5-8548-3DE287019A31}" dt="2022-12-08T10:51:46.032" v="16086" actId="790"/>
          <ac:spMkLst>
            <pc:docMk/>
            <pc:sldMk cId="2351809989" sldId="486"/>
            <ac:spMk id="8345" creationId="{2438DE44-7DDC-4CFF-A9A3-083FDFA4913B}"/>
          </ac:spMkLst>
        </pc:spChg>
        <pc:spChg chg="mod">
          <ac:chgData name="Kolakowski, Artur" userId="9c34c8cc-b1df-44f6-bea5-dcf7a54ee35f" providerId="ADAL" clId="{3840EB45-74CA-49F5-8548-3DE287019A31}" dt="2022-12-08T10:51:46.038" v="16087" actId="790"/>
          <ac:spMkLst>
            <pc:docMk/>
            <pc:sldMk cId="2351809989" sldId="486"/>
            <ac:spMk id="8346" creationId="{AF69FC9A-EE01-4031-8DC6-0AF53F63B4CC}"/>
          </ac:spMkLst>
        </pc:spChg>
        <pc:spChg chg="mod">
          <ac:chgData name="Kolakowski, Artur" userId="9c34c8cc-b1df-44f6-bea5-dcf7a54ee35f" providerId="ADAL" clId="{3840EB45-74CA-49F5-8548-3DE287019A31}" dt="2022-12-08T10:51:46.044" v="16088" actId="790"/>
          <ac:spMkLst>
            <pc:docMk/>
            <pc:sldMk cId="2351809989" sldId="486"/>
            <ac:spMk id="8347" creationId="{A378E493-A147-41CF-B376-7AF082CB71B9}"/>
          </ac:spMkLst>
        </pc:spChg>
        <pc:spChg chg="mod">
          <ac:chgData name="Kolakowski, Artur" userId="9c34c8cc-b1df-44f6-bea5-dcf7a54ee35f" providerId="ADAL" clId="{3840EB45-74CA-49F5-8548-3DE287019A31}" dt="2022-12-08T10:51:46.051" v="16089" actId="790"/>
          <ac:spMkLst>
            <pc:docMk/>
            <pc:sldMk cId="2351809989" sldId="486"/>
            <ac:spMk id="8348" creationId="{9A4419E9-8930-43A2-AAD1-88ED3B398306}"/>
          </ac:spMkLst>
        </pc:spChg>
        <pc:spChg chg="mod">
          <ac:chgData name="Kolakowski, Artur" userId="9c34c8cc-b1df-44f6-bea5-dcf7a54ee35f" providerId="ADAL" clId="{3840EB45-74CA-49F5-8548-3DE287019A31}" dt="2022-12-08T10:51:46.057" v="16090" actId="790"/>
          <ac:spMkLst>
            <pc:docMk/>
            <pc:sldMk cId="2351809989" sldId="486"/>
            <ac:spMk id="8349" creationId="{BDFE0B6E-3A43-4246-B90B-D9012E00DD3D}"/>
          </ac:spMkLst>
        </pc:spChg>
        <pc:spChg chg="mod">
          <ac:chgData name="Kolakowski, Artur" userId="9c34c8cc-b1df-44f6-bea5-dcf7a54ee35f" providerId="ADAL" clId="{3840EB45-74CA-49F5-8548-3DE287019A31}" dt="2022-12-08T10:51:46.063" v="16091" actId="790"/>
          <ac:spMkLst>
            <pc:docMk/>
            <pc:sldMk cId="2351809989" sldId="486"/>
            <ac:spMk id="8350" creationId="{0DFB37C3-19E2-4584-B0ED-0F71FFD03300}"/>
          </ac:spMkLst>
        </pc:spChg>
        <pc:spChg chg="mod">
          <ac:chgData name="Kolakowski, Artur" userId="9c34c8cc-b1df-44f6-bea5-dcf7a54ee35f" providerId="ADAL" clId="{3840EB45-74CA-49F5-8548-3DE287019A31}" dt="2022-12-08T10:51:46.071" v="16092" actId="790"/>
          <ac:spMkLst>
            <pc:docMk/>
            <pc:sldMk cId="2351809989" sldId="486"/>
            <ac:spMk id="8351" creationId="{B5C54068-4A5C-43AC-A555-57C838D2B511}"/>
          </ac:spMkLst>
        </pc:spChg>
        <pc:spChg chg="mod">
          <ac:chgData name="Kolakowski, Artur" userId="9c34c8cc-b1df-44f6-bea5-dcf7a54ee35f" providerId="ADAL" clId="{3840EB45-74CA-49F5-8548-3DE287019A31}" dt="2022-12-08T10:51:46.077" v="16093" actId="790"/>
          <ac:spMkLst>
            <pc:docMk/>
            <pc:sldMk cId="2351809989" sldId="486"/>
            <ac:spMk id="8352" creationId="{241408BE-AE23-45B5-8527-8240C3E1A3B7}"/>
          </ac:spMkLst>
        </pc:spChg>
        <pc:spChg chg="mod">
          <ac:chgData name="Kolakowski, Artur" userId="9c34c8cc-b1df-44f6-bea5-dcf7a54ee35f" providerId="ADAL" clId="{3840EB45-74CA-49F5-8548-3DE287019A31}" dt="2022-12-08T10:51:46.083" v="16094" actId="790"/>
          <ac:spMkLst>
            <pc:docMk/>
            <pc:sldMk cId="2351809989" sldId="486"/>
            <ac:spMk id="8353" creationId="{071277B6-BAE4-4DA0-8EF0-1DECC099FBB1}"/>
          </ac:spMkLst>
        </pc:spChg>
        <pc:spChg chg="mod">
          <ac:chgData name="Kolakowski, Artur" userId="9c34c8cc-b1df-44f6-bea5-dcf7a54ee35f" providerId="ADAL" clId="{3840EB45-74CA-49F5-8548-3DE287019A31}" dt="2022-12-08T10:51:46.090" v="16095" actId="790"/>
          <ac:spMkLst>
            <pc:docMk/>
            <pc:sldMk cId="2351809989" sldId="486"/>
            <ac:spMk id="8354" creationId="{C39008C5-50C2-4E30-B9BC-B04CEC7BA6C6}"/>
          </ac:spMkLst>
        </pc:spChg>
        <pc:spChg chg="mod">
          <ac:chgData name="Kolakowski, Artur" userId="9c34c8cc-b1df-44f6-bea5-dcf7a54ee35f" providerId="ADAL" clId="{3840EB45-74CA-49F5-8548-3DE287019A31}" dt="2022-12-08T10:51:46.096" v="16096" actId="790"/>
          <ac:spMkLst>
            <pc:docMk/>
            <pc:sldMk cId="2351809989" sldId="486"/>
            <ac:spMk id="8355" creationId="{884F41F0-D15C-4C87-B473-09D9B31A482C}"/>
          </ac:spMkLst>
        </pc:spChg>
        <pc:spChg chg="mod">
          <ac:chgData name="Kolakowski, Artur" userId="9c34c8cc-b1df-44f6-bea5-dcf7a54ee35f" providerId="ADAL" clId="{3840EB45-74CA-49F5-8548-3DE287019A31}" dt="2022-12-08T10:51:46.103" v="16097" actId="790"/>
          <ac:spMkLst>
            <pc:docMk/>
            <pc:sldMk cId="2351809989" sldId="486"/>
            <ac:spMk id="8356" creationId="{86E5E9BB-ADDC-4DA4-A826-EF9B6A676768}"/>
          </ac:spMkLst>
        </pc:spChg>
        <pc:spChg chg="mod">
          <ac:chgData name="Kolakowski, Artur" userId="9c34c8cc-b1df-44f6-bea5-dcf7a54ee35f" providerId="ADAL" clId="{3840EB45-74CA-49F5-8548-3DE287019A31}" dt="2022-12-08T10:51:46.108" v="16098" actId="790"/>
          <ac:spMkLst>
            <pc:docMk/>
            <pc:sldMk cId="2351809989" sldId="486"/>
            <ac:spMk id="8357" creationId="{D7E897C7-3EF1-4F4E-B590-1205C84DDB15}"/>
          </ac:spMkLst>
        </pc:spChg>
        <pc:spChg chg="mod">
          <ac:chgData name="Kolakowski, Artur" userId="9c34c8cc-b1df-44f6-bea5-dcf7a54ee35f" providerId="ADAL" clId="{3840EB45-74CA-49F5-8548-3DE287019A31}" dt="2022-12-08T10:51:46.115" v="16099" actId="790"/>
          <ac:spMkLst>
            <pc:docMk/>
            <pc:sldMk cId="2351809989" sldId="486"/>
            <ac:spMk id="8358" creationId="{91FC1353-A9D7-40A4-8863-2E80C1DA6DCE}"/>
          </ac:spMkLst>
        </pc:spChg>
        <pc:spChg chg="mod">
          <ac:chgData name="Kolakowski, Artur" userId="9c34c8cc-b1df-44f6-bea5-dcf7a54ee35f" providerId="ADAL" clId="{3840EB45-74CA-49F5-8548-3DE287019A31}" dt="2022-12-08T10:51:46.121" v="16100" actId="790"/>
          <ac:spMkLst>
            <pc:docMk/>
            <pc:sldMk cId="2351809989" sldId="486"/>
            <ac:spMk id="8359" creationId="{E3E3136B-7090-46FE-B565-6401C8FD1F86}"/>
          </ac:spMkLst>
        </pc:spChg>
        <pc:spChg chg="mod">
          <ac:chgData name="Kolakowski, Artur" userId="9c34c8cc-b1df-44f6-bea5-dcf7a54ee35f" providerId="ADAL" clId="{3840EB45-74CA-49F5-8548-3DE287019A31}" dt="2022-12-08T10:51:46.126" v="16101" actId="790"/>
          <ac:spMkLst>
            <pc:docMk/>
            <pc:sldMk cId="2351809989" sldId="486"/>
            <ac:spMk id="8360" creationId="{3E84513D-B2C8-4B45-B216-7A532EDA4BB5}"/>
          </ac:spMkLst>
        </pc:spChg>
        <pc:spChg chg="mod">
          <ac:chgData name="Kolakowski, Artur" userId="9c34c8cc-b1df-44f6-bea5-dcf7a54ee35f" providerId="ADAL" clId="{3840EB45-74CA-49F5-8548-3DE287019A31}" dt="2022-12-08T10:51:46.134" v="16102" actId="790"/>
          <ac:spMkLst>
            <pc:docMk/>
            <pc:sldMk cId="2351809989" sldId="486"/>
            <ac:spMk id="8361" creationId="{6D73F2C8-F452-4634-A93F-CFE792621335}"/>
          </ac:spMkLst>
        </pc:spChg>
        <pc:spChg chg="mod">
          <ac:chgData name="Kolakowski, Artur" userId="9c34c8cc-b1df-44f6-bea5-dcf7a54ee35f" providerId="ADAL" clId="{3840EB45-74CA-49F5-8548-3DE287019A31}" dt="2022-12-08T10:51:46.139" v="16103" actId="790"/>
          <ac:spMkLst>
            <pc:docMk/>
            <pc:sldMk cId="2351809989" sldId="486"/>
            <ac:spMk id="8362" creationId="{DD1DFFEB-868C-441E-B50B-5622D0E7A5E6}"/>
          </ac:spMkLst>
        </pc:spChg>
        <pc:spChg chg="mod">
          <ac:chgData name="Kolakowski, Artur" userId="9c34c8cc-b1df-44f6-bea5-dcf7a54ee35f" providerId="ADAL" clId="{3840EB45-74CA-49F5-8548-3DE287019A31}" dt="2022-12-08T10:51:46.146" v="16104" actId="790"/>
          <ac:spMkLst>
            <pc:docMk/>
            <pc:sldMk cId="2351809989" sldId="486"/>
            <ac:spMk id="8363" creationId="{E875D708-24B6-48A5-8A4A-A8ABFC128D87}"/>
          </ac:spMkLst>
        </pc:spChg>
        <pc:spChg chg="mod">
          <ac:chgData name="Kolakowski, Artur" userId="9c34c8cc-b1df-44f6-bea5-dcf7a54ee35f" providerId="ADAL" clId="{3840EB45-74CA-49F5-8548-3DE287019A31}" dt="2022-12-08T10:51:46.153" v="16105" actId="790"/>
          <ac:spMkLst>
            <pc:docMk/>
            <pc:sldMk cId="2351809989" sldId="486"/>
            <ac:spMk id="8364" creationId="{7C1F597F-E644-4549-A8C8-DF1855BF9824}"/>
          </ac:spMkLst>
        </pc:spChg>
        <pc:spChg chg="mod">
          <ac:chgData name="Kolakowski, Artur" userId="9c34c8cc-b1df-44f6-bea5-dcf7a54ee35f" providerId="ADAL" clId="{3840EB45-74CA-49F5-8548-3DE287019A31}" dt="2022-12-08T10:51:46.159" v="16106" actId="790"/>
          <ac:spMkLst>
            <pc:docMk/>
            <pc:sldMk cId="2351809989" sldId="486"/>
            <ac:spMk id="8365" creationId="{77B85B6B-D4B2-4D95-BB8A-0E2F7FC60761}"/>
          </ac:spMkLst>
        </pc:spChg>
        <pc:spChg chg="mod">
          <ac:chgData name="Kolakowski, Artur" userId="9c34c8cc-b1df-44f6-bea5-dcf7a54ee35f" providerId="ADAL" clId="{3840EB45-74CA-49F5-8548-3DE287019A31}" dt="2022-12-08T10:51:46.165" v="16107" actId="790"/>
          <ac:spMkLst>
            <pc:docMk/>
            <pc:sldMk cId="2351809989" sldId="486"/>
            <ac:spMk id="8366" creationId="{5D74B038-BF02-4981-8F48-273075D97DF9}"/>
          </ac:spMkLst>
        </pc:spChg>
        <pc:spChg chg="mod">
          <ac:chgData name="Kolakowski, Artur" userId="9c34c8cc-b1df-44f6-bea5-dcf7a54ee35f" providerId="ADAL" clId="{3840EB45-74CA-49F5-8548-3DE287019A31}" dt="2022-12-08T10:51:46.172" v="16108" actId="790"/>
          <ac:spMkLst>
            <pc:docMk/>
            <pc:sldMk cId="2351809989" sldId="486"/>
            <ac:spMk id="8367" creationId="{22C810FD-F27C-4E0F-B17B-490796C26CB5}"/>
          </ac:spMkLst>
        </pc:spChg>
        <pc:spChg chg="mod">
          <ac:chgData name="Kolakowski, Artur" userId="9c34c8cc-b1df-44f6-bea5-dcf7a54ee35f" providerId="ADAL" clId="{3840EB45-74CA-49F5-8548-3DE287019A31}" dt="2022-12-08T10:51:46.177" v="16109" actId="790"/>
          <ac:spMkLst>
            <pc:docMk/>
            <pc:sldMk cId="2351809989" sldId="486"/>
            <ac:spMk id="8368" creationId="{5D5BED00-4891-41E2-B461-0DC986799D0B}"/>
          </ac:spMkLst>
        </pc:spChg>
        <pc:spChg chg="mod">
          <ac:chgData name="Kolakowski, Artur" userId="9c34c8cc-b1df-44f6-bea5-dcf7a54ee35f" providerId="ADAL" clId="{3840EB45-74CA-49F5-8548-3DE287019A31}" dt="2022-12-08T10:51:46.182" v="16110" actId="790"/>
          <ac:spMkLst>
            <pc:docMk/>
            <pc:sldMk cId="2351809989" sldId="486"/>
            <ac:spMk id="8369" creationId="{08D4CC0C-EA56-41D5-B357-1D9CAA23CD18}"/>
          </ac:spMkLst>
        </pc:spChg>
        <pc:spChg chg="mod">
          <ac:chgData name="Kolakowski, Artur" userId="9c34c8cc-b1df-44f6-bea5-dcf7a54ee35f" providerId="ADAL" clId="{3840EB45-74CA-49F5-8548-3DE287019A31}" dt="2022-12-08T10:51:46.189" v="16111" actId="790"/>
          <ac:spMkLst>
            <pc:docMk/>
            <pc:sldMk cId="2351809989" sldId="486"/>
            <ac:spMk id="8370" creationId="{79EE85DF-DBA9-4BBA-95BA-8A40CABA8B9F}"/>
          </ac:spMkLst>
        </pc:spChg>
        <pc:spChg chg="mod">
          <ac:chgData name="Kolakowski, Artur" userId="9c34c8cc-b1df-44f6-bea5-dcf7a54ee35f" providerId="ADAL" clId="{3840EB45-74CA-49F5-8548-3DE287019A31}" dt="2022-12-08T10:51:46.195" v="16112" actId="790"/>
          <ac:spMkLst>
            <pc:docMk/>
            <pc:sldMk cId="2351809989" sldId="486"/>
            <ac:spMk id="8371" creationId="{D102AC50-02CA-4990-ADE1-A13229314DDE}"/>
          </ac:spMkLst>
        </pc:spChg>
        <pc:spChg chg="mod">
          <ac:chgData name="Kolakowski, Artur" userId="9c34c8cc-b1df-44f6-bea5-dcf7a54ee35f" providerId="ADAL" clId="{3840EB45-74CA-49F5-8548-3DE287019A31}" dt="2022-12-08T10:51:46.200" v="16113" actId="790"/>
          <ac:spMkLst>
            <pc:docMk/>
            <pc:sldMk cId="2351809989" sldId="486"/>
            <ac:spMk id="8372" creationId="{DF577221-7F47-4A31-AD53-D6B5671A95BB}"/>
          </ac:spMkLst>
        </pc:spChg>
        <pc:spChg chg="mod">
          <ac:chgData name="Kolakowski, Artur" userId="9c34c8cc-b1df-44f6-bea5-dcf7a54ee35f" providerId="ADAL" clId="{3840EB45-74CA-49F5-8548-3DE287019A31}" dt="2022-12-08T10:51:46.206" v="16114" actId="790"/>
          <ac:spMkLst>
            <pc:docMk/>
            <pc:sldMk cId="2351809989" sldId="486"/>
            <ac:spMk id="8373" creationId="{096F50A0-87E9-473E-BCC0-37C9A608C931}"/>
          </ac:spMkLst>
        </pc:spChg>
        <pc:spChg chg="mod">
          <ac:chgData name="Kolakowski, Artur" userId="9c34c8cc-b1df-44f6-bea5-dcf7a54ee35f" providerId="ADAL" clId="{3840EB45-74CA-49F5-8548-3DE287019A31}" dt="2022-12-08T10:51:46.211" v="16115" actId="790"/>
          <ac:spMkLst>
            <pc:docMk/>
            <pc:sldMk cId="2351809989" sldId="486"/>
            <ac:spMk id="8374" creationId="{10FFAADC-014F-4767-BD4F-91EF8652A34A}"/>
          </ac:spMkLst>
        </pc:spChg>
        <pc:spChg chg="mod">
          <ac:chgData name="Kolakowski, Artur" userId="9c34c8cc-b1df-44f6-bea5-dcf7a54ee35f" providerId="ADAL" clId="{3840EB45-74CA-49F5-8548-3DE287019A31}" dt="2022-12-08T10:51:46.218" v="16116" actId="790"/>
          <ac:spMkLst>
            <pc:docMk/>
            <pc:sldMk cId="2351809989" sldId="486"/>
            <ac:spMk id="8375" creationId="{445E90B2-0904-4668-B2EF-9D259CF6623C}"/>
          </ac:spMkLst>
        </pc:spChg>
        <pc:spChg chg="mod">
          <ac:chgData name="Kolakowski, Artur" userId="9c34c8cc-b1df-44f6-bea5-dcf7a54ee35f" providerId="ADAL" clId="{3840EB45-74CA-49F5-8548-3DE287019A31}" dt="2022-12-08T10:51:46.223" v="16117" actId="790"/>
          <ac:spMkLst>
            <pc:docMk/>
            <pc:sldMk cId="2351809989" sldId="486"/>
            <ac:spMk id="8376" creationId="{02A0D612-4BCC-472D-99C6-86ABCF93C9C4}"/>
          </ac:spMkLst>
        </pc:spChg>
        <pc:spChg chg="mod">
          <ac:chgData name="Kolakowski, Artur" userId="9c34c8cc-b1df-44f6-bea5-dcf7a54ee35f" providerId="ADAL" clId="{3840EB45-74CA-49F5-8548-3DE287019A31}" dt="2022-12-08T10:51:46.229" v="16118" actId="790"/>
          <ac:spMkLst>
            <pc:docMk/>
            <pc:sldMk cId="2351809989" sldId="486"/>
            <ac:spMk id="8377" creationId="{5490EDE8-4D42-4F3D-B24C-669C3444B7B1}"/>
          </ac:spMkLst>
        </pc:spChg>
        <pc:spChg chg="mod">
          <ac:chgData name="Kolakowski, Artur" userId="9c34c8cc-b1df-44f6-bea5-dcf7a54ee35f" providerId="ADAL" clId="{3840EB45-74CA-49F5-8548-3DE287019A31}" dt="2022-12-08T10:51:46.236" v="16119" actId="790"/>
          <ac:spMkLst>
            <pc:docMk/>
            <pc:sldMk cId="2351809989" sldId="486"/>
            <ac:spMk id="8378" creationId="{BE991832-9898-465B-A2DC-FB668F0E59FB}"/>
          </ac:spMkLst>
        </pc:spChg>
        <pc:spChg chg="mod">
          <ac:chgData name="Kolakowski, Artur" userId="9c34c8cc-b1df-44f6-bea5-dcf7a54ee35f" providerId="ADAL" clId="{3840EB45-74CA-49F5-8548-3DE287019A31}" dt="2022-12-08T10:51:46.241" v="16120" actId="790"/>
          <ac:spMkLst>
            <pc:docMk/>
            <pc:sldMk cId="2351809989" sldId="486"/>
            <ac:spMk id="8379" creationId="{C0EB060A-D18D-470A-B06C-71CF03DA3D33}"/>
          </ac:spMkLst>
        </pc:spChg>
        <pc:spChg chg="mod">
          <ac:chgData name="Kolakowski, Artur" userId="9c34c8cc-b1df-44f6-bea5-dcf7a54ee35f" providerId="ADAL" clId="{3840EB45-74CA-49F5-8548-3DE287019A31}" dt="2022-12-08T10:51:46.247" v="16121" actId="790"/>
          <ac:spMkLst>
            <pc:docMk/>
            <pc:sldMk cId="2351809989" sldId="486"/>
            <ac:spMk id="8380" creationId="{A7964644-20B8-4095-B5CF-2A34A96D5B15}"/>
          </ac:spMkLst>
        </pc:spChg>
        <pc:spChg chg="mod">
          <ac:chgData name="Kolakowski, Artur" userId="9c34c8cc-b1df-44f6-bea5-dcf7a54ee35f" providerId="ADAL" clId="{3840EB45-74CA-49F5-8548-3DE287019A31}" dt="2022-12-08T10:51:46.253" v="16122" actId="790"/>
          <ac:spMkLst>
            <pc:docMk/>
            <pc:sldMk cId="2351809989" sldId="486"/>
            <ac:spMk id="8381" creationId="{7AE858CB-2723-40D7-B065-CA99B2959BA4}"/>
          </ac:spMkLst>
        </pc:spChg>
        <pc:spChg chg="mod">
          <ac:chgData name="Kolakowski, Artur" userId="9c34c8cc-b1df-44f6-bea5-dcf7a54ee35f" providerId="ADAL" clId="{3840EB45-74CA-49F5-8548-3DE287019A31}" dt="2022-12-08T10:51:46.259" v="16123" actId="790"/>
          <ac:spMkLst>
            <pc:docMk/>
            <pc:sldMk cId="2351809989" sldId="486"/>
            <ac:spMk id="8382" creationId="{1A7A67A0-3D2A-4BD9-9B21-7B8F39F042D9}"/>
          </ac:spMkLst>
        </pc:spChg>
        <pc:spChg chg="mod">
          <ac:chgData name="Kolakowski, Artur" userId="9c34c8cc-b1df-44f6-bea5-dcf7a54ee35f" providerId="ADAL" clId="{3840EB45-74CA-49F5-8548-3DE287019A31}" dt="2022-12-08T10:51:46.265" v="16124" actId="790"/>
          <ac:spMkLst>
            <pc:docMk/>
            <pc:sldMk cId="2351809989" sldId="486"/>
            <ac:spMk id="8383" creationId="{EE72407D-931A-4634-8D13-E7E4A6D44CE8}"/>
          </ac:spMkLst>
        </pc:spChg>
        <pc:spChg chg="mod">
          <ac:chgData name="Kolakowski, Artur" userId="9c34c8cc-b1df-44f6-bea5-dcf7a54ee35f" providerId="ADAL" clId="{3840EB45-74CA-49F5-8548-3DE287019A31}" dt="2022-12-08T10:51:46.271" v="16125" actId="790"/>
          <ac:spMkLst>
            <pc:docMk/>
            <pc:sldMk cId="2351809989" sldId="486"/>
            <ac:spMk id="8384" creationId="{6913889D-CA9A-4710-8A31-BBB4E2DAD4F7}"/>
          </ac:spMkLst>
        </pc:spChg>
        <pc:spChg chg="mod">
          <ac:chgData name="Kolakowski, Artur" userId="9c34c8cc-b1df-44f6-bea5-dcf7a54ee35f" providerId="ADAL" clId="{3840EB45-74CA-49F5-8548-3DE287019A31}" dt="2022-12-08T10:51:46.276" v="16126" actId="790"/>
          <ac:spMkLst>
            <pc:docMk/>
            <pc:sldMk cId="2351809989" sldId="486"/>
            <ac:spMk id="8385" creationId="{92F32EFF-1C64-4565-9D7F-A3CC3CA8A440}"/>
          </ac:spMkLst>
        </pc:spChg>
        <pc:spChg chg="mod">
          <ac:chgData name="Kolakowski, Artur" userId="9c34c8cc-b1df-44f6-bea5-dcf7a54ee35f" providerId="ADAL" clId="{3840EB45-74CA-49F5-8548-3DE287019A31}" dt="2022-12-08T10:51:46.282" v="16127" actId="790"/>
          <ac:spMkLst>
            <pc:docMk/>
            <pc:sldMk cId="2351809989" sldId="486"/>
            <ac:spMk id="8386" creationId="{C7833189-CADF-4A0C-B834-1EE1B21B59B1}"/>
          </ac:spMkLst>
        </pc:spChg>
        <pc:spChg chg="mod">
          <ac:chgData name="Kolakowski, Artur" userId="9c34c8cc-b1df-44f6-bea5-dcf7a54ee35f" providerId="ADAL" clId="{3840EB45-74CA-49F5-8548-3DE287019A31}" dt="2022-12-08T10:51:46.288" v="16128" actId="790"/>
          <ac:spMkLst>
            <pc:docMk/>
            <pc:sldMk cId="2351809989" sldId="486"/>
            <ac:spMk id="8387" creationId="{47DC935B-780A-407B-B51F-BB21E4304085}"/>
          </ac:spMkLst>
        </pc:spChg>
        <pc:spChg chg="mod">
          <ac:chgData name="Kolakowski, Artur" userId="9c34c8cc-b1df-44f6-bea5-dcf7a54ee35f" providerId="ADAL" clId="{3840EB45-74CA-49F5-8548-3DE287019A31}" dt="2022-12-08T10:51:46.292" v="16129" actId="790"/>
          <ac:spMkLst>
            <pc:docMk/>
            <pc:sldMk cId="2351809989" sldId="486"/>
            <ac:spMk id="8388" creationId="{8E9038D1-2C40-417E-BAC0-D1860AC71350}"/>
          </ac:spMkLst>
        </pc:spChg>
        <pc:spChg chg="mod">
          <ac:chgData name="Kolakowski, Artur" userId="9c34c8cc-b1df-44f6-bea5-dcf7a54ee35f" providerId="ADAL" clId="{3840EB45-74CA-49F5-8548-3DE287019A31}" dt="2022-12-08T10:51:46.298" v="16130" actId="790"/>
          <ac:spMkLst>
            <pc:docMk/>
            <pc:sldMk cId="2351809989" sldId="486"/>
            <ac:spMk id="8389" creationId="{5361E316-8489-4265-8F7A-A8EBCFC77AE8}"/>
          </ac:spMkLst>
        </pc:spChg>
        <pc:spChg chg="mod">
          <ac:chgData name="Kolakowski, Artur" userId="9c34c8cc-b1df-44f6-bea5-dcf7a54ee35f" providerId="ADAL" clId="{3840EB45-74CA-49F5-8548-3DE287019A31}" dt="2022-12-08T10:51:46.304" v="16131" actId="790"/>
          <ac:spMkLst>
            <pc:docMk/>
            <pc:sldMk cId="2351809989" sldId="486"/>
            <ac:spMk id="8390" creationId="{36104A4C-5841-45BA-8472-6B95C270F560}"/>
          </ac:spMkLst>
        </pc:spChg>
        <pc:spChg chg="mod">
          <ac:chgData name="Kolakowski, Artur" userId="9c34c8cc-b1df-44f6-bea5-dcf7a54ee35f" providerId="ADAL" clId="{3840EB45-74CA-49F5-8548-3DE287019A31}" dt="2022-12-08T10:51:46.309" v="16132" actId="790"/>
          <ac:spMkLst>
            <pc:docMk/>
            <pc:sldMk cId="2351809989" sldId="486"/>
            <ac:spMk id="8391" creationId="{ECD6A667-324C-4E23-B3E8-BC17CF86D466}"/>
          </ac:spMkLst>
        </pc:spChg>
        <pc:spChg chg="mod">
          <ac:chgData name="Kolakowski, Artur" userId="9c34c8cc-b1df-44f6-bea5-dcf7a54ee35f" providerId="ADAL" clId="{3840EB45-74CA-49F5-8548-3DE287019A31}" dt="2022-12-08T10:51:46.315" v="16133" actId="790"/>
          <ac:spMkLst>
            <pc:docMk/>
            <pc:sldMk cId="2351809989" sldId="486"/>
            <ac:spMk id="8392" creationId="{E9A9549D-C19B-472A-8DFE-BB43A5A034BD}"/>
          </ac:spMkLst>
        </pc:spChg>
        <pc:spChg chg="mod">
          <ac:chgData name="Kolakowski, Artur" userId="9c34c8cc-b1df-44f6-bea5-dcf7a54ee35f" providerId="ADAL" clId="{3840EB45-74CA-49F5-8548-3DE287019A31}" dt="2022-12-08T10:51:46.321" v="16134" actId="790"/>
          <ac:spMkLst>
            <pc:docMk/>
            <pc:sldMk cId="2351809989" sldId="486"/>
            <ac:spMk id="8393" creationId="{8570BF94-1510-4FB6-B484-2D919E9406E9}"/>
          </ac:spMkLst>
        </pc:spChg>
        <pc:spChg chg="mod">
          <ac:chgData name="Kolakowski, Artur" userId="9c34c8cc-b1df-44f6-bea5-dcf7a54ee35f" providerId="ADAL" clId="{3840EB45-74CA-49F5-8548-3DE287019A31}" dt="2022-12-08T10:51:46.326" v="16135" actId="790"/>
          <ac:spMkLst>
            <pc:docMk/>
            <pc:sldMk cId="2351809989" sldId="486"/>
            <ac:spMk id="8394" creationId="{BFEEA7E2-98A1-4FE9-86F9-D0FDDB459F9A}"/>
          </ac:spMkLst>
        </pc:spChg>
        <pc:spChg chg="mod">
          <ac:chgData name="Kolakowski, Artur" userId="9c34c8cc-b1df-44f6-bea5-dcf7a54ee35f" providerId="ADAL" clId="{3840EB45-74CA-49F5-8548-3DE287019A31}" dt="2022-12-08T10:51:46.331" v="16136" actId="790"/>
          <ac:spMkLst>
            <pc:docMk/>
            <pc:sldMk cId="2351809989" sldId="486"/>
            <ac:spMk id="8395" creationId="{27783303-D02B-4173-8278-1D1C751DB316}"/>
          </ac:spMkLst>
        </pc:spChg>
        <pc:spChg chg="mod">
          <ac:chgData name="Kolakowski, Artur" userId="9c34c8cc-b1df-44f6-bea5-dcf7a54ee35f" providerId="ADAL" clId="{3840EB45-74CA-49F5-8548-3DE287019A31}" dt="2022-12-08T10:51:46.337" v="16137" actId="790"/>
          <ac:spMkLst>
            <pc:docMk/>
            <pc:sldMk cId="2351809989" sldId="486"/>
            <ac:spMk id="8396" creationId="{5CE8D856-D70F-4775-A2DA-9C738CDC7DA1}"/>
          </ac:spMkLst>
        </pc:spChg>
        <pc:spChg chg="mod">
          <ac:chgData name="Kolakowski, Artur" userId="9c34c8cc-b1df-44f6-bea5-dcf7a54ee35f" providerId="ADAL" clId="{3840EB45-74CA-49F5-8548-3DE287019A31}" dt="2022-12-08T10:51:46.342" v="16138" actId="790"/>
          <ac:spMkLst>
            <pc:docMk/>
            <pc:sldMk cId="2351809989" sldId="486"/>
            <ac:spMk id="8397" creationId="{F6C07FDF-3F53-4CF4-B0E7-2A69A1A1E5B3}"/>
          </ac:spMkLst>
        </pc:spChg>
        <pc:spChg chg="mod">
          <ac:chgData name="Kolakowski, Artur" userId="9c34c8cc-b1df-44f6-bea5-dcf7a54ee35f" providerId="ADAL" clId="{3840EB45-74CA-49F5-8548-3DE287019A31}" dt="2022-12-08T10:51:46.346" v="16139" actId="790"/>
          <ac:spMkLst>
            <pc:docMk/>
            <pc:sldMk cId="2351809989" sldId="486"/>
            <ac:spMk id="8398" creationId="{E316A9A8-5161-4397-B30C-7053F4999FB4}"/>
          </ac:spMkLst>
        </pc:spChg>
        <pc:spChg chg="mod">
          <ac:chgData name="Kolakowski, Artur" userId="9c34c8cc-b1df-44f6-bea5-dcf7a54ee35f" providerId="ADAL" clId="{3840EB45-74CA-49F5-8548-3DE287019A31}" dt="2022-12-08T10:51:46.353" v="16140" actId="790"/>
          <ac:spMkLst>
            <pc:docMk/>
            <pc:sldMk cId="2351809989" sldId="486"/>
            <ac:spMk id="8399" creationId="{DC9C53C0-B054-467E-954C-4FDDE565CE00}"/>
          </ac:spMkLst>
        </pc:spChg>
        <pc:spChg chg="mod">
          <ac:chgData name="Kolakowski, Artur" userId="9c34c8cc-b1df-44f6-bea5-dcf7a54ee35f" providerId="ADAL" clId="{3840EB45-74CA-49F5-8548-3DE287019A31}" dt="2022-12-08T10:51:46.358" v="16141" actId="790"/>
          <ac:spMkLst>
            <pc:docMk/>
            <pc:sldMk cId="2351809989" sldId="486"/>
            <ac:spMk id="8400" creationId="{5F5A97A1-9FF6-4F89-93BB-2AA669979882}"/>
          </ac:spMkLst>
        </pc:spChg>
        <pc:spChg chg="mod">
          <ac:chgData name="Kolakowski, Artur" userId="9c34c8cc-b1df-44f6-bea5-dcf7a54ee35f" providerId="ADAL" clId="{3840EB45-74CA-49F5-8548-3DE287019A31}" dt="2022-12-08T10:51:46.363" v="16142" actId="790"/>
          <ac:spMkLst>
            <pc:docMk/>
            <pc:sldMk cId="2351809989" sldId="486"/>
            <ac:spMk id="8401" creationId="{F603304A-D6E2-446A-8D3F-E5B0C3E06958}"/>
          </ac:spMkLst>
        </pc:spChg>
        <pc:spChg chg="mod">
          <ac:chgData name="Kolakowski, Artur" userId="9c34c8cc-b1df-44f6-bea5-dcf7a54ee35f" providerId="ADAL" clId="{3840EB45-74CA-49F5-8548-3DE287019A31}" dt="2022-12-08T10:51:46.368" v="16143" actId="790"/>
          <ac:spMkLst>
            <pc:docMk/>
            <pc:sldMk cId="2351809989" sldId="486"/>
            <ac:spMk id="8402" creationId="{D05EF4AF-70F5-4A0A-8B80-E8246A9D7C44}"/>
          </ac:spMkLst>
        </pc:spChg>
        <pc:spChg chg="mod">
          <ac:chgData name="Kolakowski, Artur" userId="9c34c8cc-b1df-44f6-bea5-dcf7a54ee35f" providerId="ADAL" clId="{3840EB45-74CA-49F5-8548-3DE287019A31}" dt="2022-12-08T10:51:46.374" v="16144" actId="790"/>
          <ac:spMkLst>
            <pc:docMk/>
            <pc:sldMk cId="2351809989" sldId="486"/>
            <ac:spMk id="8403" creationId="{E25E3CA9-075F-41F6-9E65-0DB0D3C8346A}"/>
          </ac:spMkLst>
        </pc:spChg>
        <pc:spChg chg="mod">
          <ac:chgData name="Kolakowski, Artur" userId="9c34c8cc-b1df-44f6-bea5-dcf7a54ee35f" providerId="ADAL" clId="{3840EB45-74CA-49F5-8548-3DE287019A31}" dt="2022-12-08T10:51:46.378" v="16145" actId="790"/>
          <ac:spMkLst>
            <pc:docMk/>
            <pc:sldMk cId="2351809989" sldId="486"/>
            <ac:spMk id="8404" creationId="{9856B8FF-8184-46BE-AFEB-38DEAFDAD510}"/>
          </ac:spMkLst>
        </pc:spChg>
        <pc:spChg chg="mod">
          <ac:chgData name="Kolakowski, Artur" userId="9c34c8cc-b1df-44f6-bea5-dcf7a54ee35f" providerId="ADAL" clId="{3840EB45-74CA-49F5-8548-3DE287019A31}" dt="2022-12-08T10:51:46.384" v="16146" actId="790"/>
          <ac:spMkLst>
            <pc:docMk/>
            <pc:sldMk cId="2351809989" sldId="486"/>
            <ac:spMk id="8405" creationId="{8DA7DD82-D5A1-4173-9B27-92BA3AA793EA}"/>
          </ac:spMkLst>
        </pc:spChg>
        <pc:spChg chg="mod">
          <ac:chgData name="Kolakowski, Artur" userId="9c34c8cc-b1df-44f6-bea5-dcf7a54ee35f" providerId="ADAL" clId="{3840EB45-74CA-49F5-8548-3DE287019A31}" dt="2022-12-08T10:51:46.390" v="16147" actId="790"/>
          <ac:spMkLst>
            <pc:docMk/>
            <pc:sldMk cId="2351809989" sldId="486"/>
            <ac:spMk id="8406" creationId="{D665B853-A0DC-46AE-BA28-730696193CA6}"/>
          </ac:spMkLst>
        </pc:spChg>
        <pc:spChg chg="mod">
          <ac:chgData name="Kolakowski, Artur" userId="9c34c8cc-b1df-44f6-bea5-dcf7a54ee35f" providerId="ADAL" clId="{3840EB45-74CA-49F5-8548-3DE287019A31}" dt="2022-12-08T10:51:46.396" v="16148" actId="790"/>
          <ac:spMkLst>
            <pc:docMk/>
            <pc:sldMk cId="2351809989" sldId="486"/>
            <ac:spMk id="8407" creationId="{E6BEA63B-A01B-4A74-8D38-01F1FA34DBAB}"/>
          </ac:spMkLst>
        </pc:spChg>
        <pc:spChg chg="mod">
          <ac:chgData name="Kolakowski, Artur" userId="9c34c8cc-b1df-44f6-bea5-dcf7a54ee35f" providerId="ADAL" clId="{3840EB45-74CA-49F5-8548-3DE287019A31}" dt="2022-12-08T10:51:46.401" v="16149" actId="790"/>
          <ac:spMkLst>
            <pc:docMk/>
            <pc:sldMk cId="2351809989" sldId="486"/>
            <ac:spMk id="8408" creationId="{2133697A-A1DC-4D86-AA33-AE6C6795A442}"/>
          </ac:spMkLst>
        </pc:spChg>
        <pc:spChg chg="mod">
          <ac:chgData name="Kolakowski, Artur" userId="9c34c8cc-b1df-44f6-bea5-dcf7a54ee35f" providerId="ADAL" clId="{3840EB45-74CA-49F5-8548-3DE287019A31}" dt="2022-12-08T10:51:46.406" v="16150" actId="790"/>
          <ac:spMkLst>
            <pc:docMk/>
            <pc:sldMk cId="2351809989" sldId="486"/>
            <ac:spMk id="8409" creationId="{B630E30F-8C2D-473E-9047-F5B38A063EFC}"/>
          </ac:spMkLst>
        </pc:spChg>
        <pc:spChg chg="mod">
          <ac:chgData name="Kolakowski, Artur" userId="9c34c8cc-b1df-44f6-bea5-dcf7a54ee35f" providerId="ADAL" clId="{3840EB45-74CA-49F5-8548-3DE287019A31}" dt="2022-12-08T10:51:46.411" v="16151" actId="790"/>
          <ac:spMkLst>
            <pc:docMk/>
            <pc:sldMk cId="2351809989" sldId="486"/>
            <ac:spMk id="8410" creationId="{E117EB7B-57A1-439D-BA40-E166D72A5C00}"/>
          </ac:spMkLst>
        </pc:spChg>
        <pc:spChg chg="mod">
          <ac:chgData name="Kolakowski, Artur" userId="9c34c8cc-b1df-44f6-bea5-dcf7a54ee35f" providerId="ADAL" clId="{3840EB45-74CA-49F5-8548-3DE287019A31}" dt="2022-12-08T10:51:46.418" v="16152" actId="790"/>
          <ac:spMkLst>
            <pc:docMk/>
            <pc:sldMk cId="2351809989" sldId="486"/>
            <ac:spMk id="8411" creationId="{850B65CA-0113-4B78-8196-55B04BF8832E}"/>
          </ac:spMkLst>
        </pc:spChg>
        <pc:spChg chg="mod">
          <ac:chgData name="Kolakowski, Artur" userId="9c34c8cc-b1df-44f6-bea5-dcf7a54ee35f" providerId="ADAL" clId="{3840EB45-74CA-49F5-8548-3DE287019A31}" dt="2022-12-08T10:51:46.424" v="16153" actId="790"/>
          <ac:spMkLst>
            <pc:docMk/>
            <pc:sldMk cId="2351809989" sldId="486"/>
            <ac:spMk id="8412" creationId="{D50A6B68-972D-4D14-87B9-35BBAA2BC03E}"/>
          </ac:spMkLst>
        </pc:spChg>
        <pc:spChg chg="mod">
          <ac:chgData name="Kolakowski, Artur" userId="9c34c8cc-b1df-44f6-bea5-dcf7a54ee35f" providerId="ADAL" clId="{3840EB45-74CA-49F5-8548-3DE287019A31}" dt="2022-12-08T10:51:46.430" v="16154" actId="790"/>
          <ac:spMkLst>
            <pc:docMk/>
            <pc:sldMk cId="2351809989" sldId="486"/>
            <ac:spMk id="8413" creationId="{6592151A-1E74-4DC3-A0A5-099FFACF916C}"/>
          </ac:spMkLst>
        </pc:spChg>
        <pc:spChg chg="mod">
          <ac:chgData name="Kolakowski, Artur" userId="9c34c8cc-b1df-44f6-bea5-dcf7a54ee35f" providerId="ADAL" clId="{3840EB45-74CA-49F5-8548-3DE287019A31}" dt="2022-12-08T10:51:46.436" v="16155" actId="790"/>
          <ac:spMkLst>
            <pc:docMk/>
            <pc:sldMk cId="2351809989" sldId="486"/>
            <ac:spMk id="8414" creationId="{029D33AD-CBA9-438E-A673-93103C49B4B0}"/>
          </ac:spMkLst>
        </pc:spChg>
        <pc:spChg chg="mod">
          <ac:chgData name="Kolakowski, Artur" userId="9c34c8cc-b1df-44f6-bea5-dcf7a54ee35f" providerId="ADAL" clId="{3840EB45-74CA-49F5-8548-3DE287019A31}" dt="2022-12-08T10:51:46.440" v="16156" actId="790"/>
          <ac:spMkLst>
            <pc:docMk/>
            <pc:sldMk cId="2351809989" sldId="486"/>
            <ac:spMk id="8415" creationId="{3D2E7550-5417-4459-9A8B-E6F11732EEFF}"/>
          </ac:spMkLst>
        </pc:spChg>
        <pc:spChg chg="mod">
          <ac:chgData name="Kolakowski, Artur" userId="9c34c8cc-b1df-44f6-bea5-dcf7a54ee35f" providerId="ADAL" clId="{3840EB45-74CA-49F5-8548-3DE287019A31}" dt="2022-12-08T10:51:46.445" v="16157" actId="790"/>
          <ac:spMkLst>
            <pc:docMk/>
            <pc:sldMk cId="2351809989" sldId="486"/>
            <ac:spMk id="8416" creationId="{73D9DE64-BA17-408A-B78A-113F08494799}"/>
          </ac:spMkLst>
        </pc:spChg>
        <pc:spChg chg="mod">
          <ac:chgData name="Kolakowski, Artur" userId="9c34c8cc-b1df-44f6-bea5-dcf7a54ee35f" providerId="ADAL" clId="{3840EB45-74CA-49F5-8548-3DE287019A31}" dt="2022-12-08T10:51:46.452" v="16158" actId="790"/>
          <ac:spMkLst>
            <pc:docMk/>
            <pc:sldMk cId="2351809989" sldId="486"/>
            <ac:spMk id="8417" creationId="{B34539A7-254F-434C-BAA6-E10EB6B6EBC8}"/>
          </ac:spMkLst>
        </pc:spChg>
        <pc:spChg chg="mod">
          <ac:chgData name="Kolakowski, Artur" userId="9c34c8cc-b1df-44f6-bea5-dcf7a54ee35f" providerId="ADAL" clId="{3840EB45-74CA-49F5-8548-3DE287019A31}" dt="2022-12-08T10:51:46.456" v="16159" actId="790"/>
          <ac:spMkLst>
            <pc:docMk/>
            <pc:sldMk cId="2351809989" sldId="486"/>
            <ac:spMk id="8418" creationId="{188E828A-40E3-41F9-90A1-7CC1E131B496}"/>
          </ac:spMkLst>
        </pc:spChg>
        <pc:spChg chg="mod">
          <ac:chgData name="Kolakowski, Artur" userId="9c34c8cc-b1df-44f6-bea5-dcf7a54ee35f" providerId="ADAL" clId="{3840EB45-74CA-49F5-8548-3DE287019A31}" dt="2022-12-08T10:51:46.462" v="16160" actId="790"/>
          <ac:spMkLst>
            <pc:docMk/>
            <pc:sldMk cId="2351809989" sldId="486"/>
            <ac:spMk id="8419" creationId="{588EB4DD-11AE-4618-B4E9-885FAE90C1E8}"/>
          </ac:spMkLst>
        </pc:spChg>
        <pc:spChg chg="mod">
          <ac:chgData name="Kolakowski, Artur" userId="9c34c8cc-b1df-44f6-bea5-dcf7a54ee35f" providerId="ADAL" clId="{3840EB45-74CA-49F5-8548-3DE287019A31}" dt="2022-12-08T10:51:46.466" v="16161" actId="790"/>
          <ac:spMkLst>
            <pc:docMk/>
            <pc:sldMk cId="2351809989" sldId="486"/>
            <ac:spMk id="8420" creationId="{ADFF001C-5279-40EC-890F-3867C3AA8A94}"/>
          </ac:spMkLst>
        </pc:spChg>
        <pc:spChg chg="mod">
          <ac:chgData name="Kolakowski, Artur" userId="9c34c8cc-b1df-44f6-bea5-dcf7a54ee35f" providerId="ADAL" clId="{3840EB45-74CA-49F5-8548-3DE287019A31}" dt="2022-12-08T10:51:46.472" v="16162" actId="790"/>
          <ac:spMkLst>
            <pc:docMk/>
            <pc:sldMk cId="2351809989" sldId="486"/>
            <ac:spMk id="8421" creationId="{B7D20A9D-E0AF-4C65-9D8E-EEC76352AD3B}"/>
          </ac:spMkLst>
        </pc:spChg>
        <pc:spChg chg="mod">
          <ac:chgData name="Kolakowski, Artur" userId="9c34c8cc-b1df-44f6-bea5-dcf7a54ee35f" providerId="ADAL" clId="{3840EB45-74CA-49F5-8548-3DE287019A31}" dt="2022-12-08T10:51:46.477" v="16163" actId="790"/>
          <ac:spMkLst>
            <pc:docMk/>
            <pc:sldMk cId="2351809989" sldId="486"/>
            <ac:spMk id="8422" creationId="{09AB9425-996D-4C43-80F3-32C7B2503C2A}"/>
          </ac:spMkLst>
        </pc:spChg>
        <pc:spChg chg="mod">
          <ac:chgData name="Kolakowski, Artur" userId="9c34c8cc-b1df-44f6-bea5-dcf7a54ee35f" providerId="ADAL" clId="{3840EB45-74CA-49F5-8548-3DE287019A31}" dt="2022-12-08T10:51:46.482" v="16164" actId="790"/>
          <ac:spMkLst>
            <pc:docMk/>
            <pc:sldMk cId="2351809989" sldId="486"/>
            <ac:spMk id="8423" creationId="{D160926E-890B-4664-B0A0-A4D938FE19AF}"/>
          </ac:spMkLst>
        </pc:spChg>
        <pc:spChg chg="mod">
          <ac:chgData name="Kolakowski, Artur" userId="9c34c8cc-b1df-44f6-bea5-dcf7a54ee35f" providerId="ADAL" clId="{3840EB45-74CA-49F5-8548-3DE287019A31}" dt="2022-12-08T10:51:46.488" v="16165" actId="790"/>
          <ac:spMkLst>
            <pc:docMk/>
            <pc:sldMk cId="2351809989" sldId="486"/>
            <ac:spMk id="8424" creationId="{9C09E843-2062-4524-A1CC-5488DE93DCB6}"/>
          </ac:spMkLst>
        </pc:spChg>
        <pc:spChg chg="mod">
          <ac:chgData name="Kolakowski, Artur" userId="9c34c8cc-b1df-44f6-bea5-dcf7a54ee35f" providerId="ADAL" clId="{3840EB45-74CA-49F5-8548-3DE287019A31}" dt="2022-12-08T10:51:46.493" v="16166" actId="790"/>
          <ac:spMkLst>
            <pc:docMk/>
            <pc:sldMk cId="2351809989" sldId="486"/>
            <ac:spMk id="8425" creationId="{BCC054B1-9BC1-4E8C-8B25-9649E32A5902}"/>
          </ac:spMkLst>
        </pc:spChg>
        <pc:spChg chg="mod">
          <ac:chgData name="Kolakowski, Artur" userId="9c34c8cc-b1df-44f6-bea5-dcf7a54ee35f" providerId="ADAL" clId="{3840EB45-74CA-49F5-8548-3DE287019A31}" dt="2022-12-08T10:51:46.498" v="16167" actId="790"/>
          <ac:spMkLst>
            <pc:docMk/>
            <pc:sldMk cId="2351809989" sldId="486"/>
            <ac:spMk id="8426" creationId="{576EF239-5B00-4A5E-821A-65569B382C82}"/>
          </ac:spMkLst>
        </pc:spChg>
        <pc:spChg chg="mod">
          <ac:chgData name="Kolakowski, Artur" userId="9c34c8cc-b1df-44f6-bea5-dcf7a54ee35f" providerId="ADAL" clId="{3840EB45-74CA-49F5-8548-3DE287019A31}" dt="2022-12-08T10:51:46.503" v="16168" actId="790"/>
          <ac:spMkLst>
            <pc:docMk/>
            <pc:sldMk cId="2351809989" sldId="486"/>
            <ac:spMk id="8427" creationId="{95B3D5BF-B4FD-425C-854D-499CDA632120}"/>
          </ac:spMkLst>
        </pc:spChg>
        <pc:spChg chg="mod">
          <ac:chgData name="Kolakowski, Artur" userId="9c34c8cc-b1df-44f6-bea5-dcf7a54ee35f" providerId="ADAL" clId="{3840EB45-74CA-49F5-8548-3DE287019A31}" dt="2022-12-08T10:51:46.508" v="16169" actId="790"/>
          <ac:spMkLst>
            <pc:docMk/>
            <pc:sldMk cId="2351809989" sldId="486"/>
            <ac:spMk id="8428" creationId="{8B228193-BF6A-4228-AE72-1D92FB5F3E27}"/>
          </ac:spMkLst>
        </pc:spChg>
        <pc:spChg chg="mod">
          <ac:chgData name="Kolakowski, Artur" userId="9c34c8cc-b1df-44f6-bea5-dcf7a54ee35f" providerId="ADAL" clId="{3840EB45-74CA-49F5-8548-3DE287019A31}" dt="2022-12-08T10:51:46.514" v="16170" actId="790"/>
          <ac:spMkLst>
            <pc:docMk/>
            <pc:sldMk cId="2351809989" sldId="486"/>
            <ac:spMk id="8429" creationId="{3C6BBC61-55C3-43D7-800F-6F6F45B9335D}"/>
          </ac:spMkLst>
        </pc:spChg>
        <pc:spChg chg="mod">
          <ac:chgData name="Kolakowski, Artur" userId="9c34c8cc-b1df-44f6-bea5-dcf7a54ee35f" providerId="ADAL" clId="{3840EB45-74CA-49F5-8548-3DE287019A31}" dt="2022-12-08T10:51:46.519" v="16171" actId="790"/>
          <ac:spMkLst>
            <pc:docMk/>
            <pc:sldMk cId="2351809989" sldId="486"/>
            <ac:spMk id="8430" creationId="{45F4C616-97A1-430D-968A-D46DEB57F11B}"/>
          </ac:spMkLst>
        </pc:spChg>
        <pc:spChg chg="mod">
          <ac:chgData name="Kolakowski, Artur" userId="9c34c8cc-b1df-44f6-bea5-dcf7a54ee35f" providerId="ADAL" clId="{3840EB45-74CA-49F5-8548-3DE287019A31}" dt="2022-12-08T10:51:46.524" v="16172" actId="790"/>
          <ac:spMkLst>
            <pc:docMk/>
            <pc:sldMk cId="2351809989" sldId="486"/>
            <ac:spMk id="8431" creationId="{29DE1793-39A9-4FBF-A485-D2F7EC5F824C}"/>
          </ac:spMkLst>
        </pc:spChg>
        <pc:spChg chg="mod">
          <ac:chgData name="Kolakowski, Artur" userId="9c34c8cc-b1df-44f6-bea5-dcf7a54ee35f" providerId="ADAL" clId="{3840EB45-74CA-49F5-8548-3DE287019A31}" dt="2022-12-08T10:51:46.529" v="16173" actId="790"/>
          <ac:spMkLst>
            <pc:docMk/>
            <pc:sldMk cId="2351809989" sldId="486"/>
            <ac:spMk id="8432" creationId="{A6359397-CBE0-4394-9413-C81E2EB4745C}"/>
          </ac:spMkLst>
        </pc:spChg>
        <pc:spChg chg="mod">
          <ac:chgData name="Kolakowski, Artur" userId="9c34c8cc-b1df-44f6-bea5-dcf7a54ee35f" providerId="ADAL" clId="{3840EB45-74CA-49F5-8548-3DE287019A31}" dt="2022-12-08T10:51:46.535" v="16174" actId="790"/>
          <ac:spMkLst>
            <pc:docMk/>
            <pc:sldMk cId="2351809989" sldId="486"/>
            <ac:spMk id="8433" creationId="{C313855A-4DAD-4AEA-9203-EF8E56EF89AA}"/>
          </ac:spMkLst>
        </pc:spChg>
        <pc:spChg chg="mod">
          <ac:chgData name="Kolakowski, Artur" userId="9c34c8cc-b1df-44f6-bea5-dcf7a54ee35f" providerId="ADAL" clId="{3840EB45-74CA-49F5-8548-3DE287019A31}" dt="2022-12-08T10:51:46.539" v="16175" actId="790"/>
          <ac:spMkLst>
            <pc:docMk/>
            <pc:sldMk cId="2351809989" sldId="486"/>
            <ac:spMk id="8434" creationId="{07FF9BDF-1F67-492F-B0B5-72AB112F2C62}"/>
          </ac:spMkLst>
        </pc:spChg>
        <pc:spChg chg="mod">
          <ac:chgData name="Kolakowski, Artur" userId="9c34c8cc-b1df-44f6-bea5-dcf7a54ee35f" providerId="ADAL" clId="{3840EB45-74CA-49F5-8548-3DE287019A31}" dt="2022-12-08T10:51:46.544" v="16176" actId="790"/>
          <ac:spMkLst>
            <pc:docMk/>
            <pc:sldMk cId="2351809989" sldId="486"/>
            <ac:spMk id="8435" creationId="{B256E58A-8532-4235-ACA0-D314E6C9CA15}"/>
          </ac:spMkLst>
        </pc:spChg>
        <pc:spChg chg="mod">
          <ac:chgData name="Kolakowski, Artur" userId="9c34c8cc-b1df-44f6-bea5-dcf7a54ee35f" providerId="ADAL" clId="{3840EB45-74CA-49F5-8548-3DE287019A31}" dt="2022-12-08T10:51:46.550" v="16177" actId="790"/>
          <ac:spMkLst>
            <pc:docMk/>
            <pc:sldMk cId="2351809989" sldId="486"/>
            <ac:spMk id="8436" creationId="{2C39584D-6FA8-4F71-B32A-E1847C6CF506}"/>
          </ac:spMkLst>
        </pc:spChg>
        <pc:spChg chg="mod">
          <ac:chgData name="Kolakowski, Artur" userId="9c34c8cc-b1df-44f6-bea5-dcf7a54ee35f" providerId="ADAL" clId="{3840EB45-74CA-49F5-8548-3DE287019A31}" dt="2022-12-08T10:51:46.555" v="16178" actId="790"/>
          <ac:spMkLst>
            <pc:docMk/>
            <pc:sldMk cId="2351809989" sldId="486"/>
            <ac:spMk id="8437" creationId="{FECB0852-4BA2-4C71-B25B-E7FDD9B3EBF5}"/>
          </ac:spMkLst>
        </pc:spChg>
        <pc:spChg chg="mod">
          <ac:chgData name="Kolakowski, Artur" userId="9c34c8cc-b1df-44f6-bea5-dcf7a54ee35f" providerId="ADAL" clId="{3840EB45-74CA-49F5-8548-3DE287019A31}" dt="2022-12-08T10:51:46.560" v="16179" actId="790"/>
          <ac:spMkLst>
            <pc:docMk/>
            <pc:sldMk cId="2351809989" sldId="486"/>
            <ac:spMk id="8438" creationId="{9BF3746C-2B3E-42F0-B491-4C93EE18E20C}"/>
          </ac:spMkLst>
        </pc:spChg>
        <pc:spChg chg="mod">
          <ac:chgData name="Kolakowski, Artur" userId="9c34c8cc-b1df-44f6-bea5-dcf7a54ee35f" providerId="ADAL" clId="{3840EB45-74CA-49F5-8548-3DE287019A31}" dt="2022-12-08T10:51:46.564" v="16180" actId="790"/>
          <ac:spMkLst>
            <pc:docMk/>
            <pc:sldMk cId="2351809989" sldId="486"/>
            <ac:spMk id="8439" creationId="{F267DD80-0C68-4A90-8522-948B3731282D}"/>
          </ac:spMkLst>
        </pc:spChg>
        <pc:spChg chg="mod">
          <ac:chgData name="Kolakowski, Artur" userId="9c34c8cc-b1df-44f6-bea5-dcf7a54ee35f" providerId="ADAL" clId="{3840EB45-74CA-49F5-8548-3DE287019A31}" dt="2022-12-08T10:51:46.570" v="16181" actId="790"/>
          <ac:spMkLst>
            <pc:docMk/>
            <pc:sldMk cId="2351809989" sldId="486"/>
            <ac:spMk id="8440" creationId="{9B87DB82-ECE2-4900-BC70-D46B493C1B9C}"/>
          </ac:spMkLst>
        </pc:spChg>
        <pc:spChg chg="mod">
          <ac:chgData name="Kolakowski, Artur" userId="9c34c8cc-b1df-44f6-bea5-dcf7a54ee35f" providerId="ADAL" clId="{3840EB45-74CA-49F5-8548-3DE287019A31}" dt="2022-12-08T10:51:46.575" v="16182" actId="790"/>
          <ac:spMkLst>
            <pc:docMk/>
            <pc:sldMk cId="2351809989" sldId="486"/>
            <ac:spMk id="8441" creationId="{D62E41E6-E8D8-4DAF-966E-7E27C7C47655}"/>
          </ac:spMkLst>
        </pc:spChg>
        <pc:spChg chg="mod">
          <ac:chgData name="Kolakowski, Artur" userId="9c34c8cc-b1df-44f6-bea5-dcf7a54ee35f" providerId="ADAL" clId="{3840EB45-74CA-49F5-8548-3DE287019A31}" dt="2022-12-08T10:51:46.580" v="16183" actId="790"/>
          <ac:spMkLst>
            <pc:docMk/>
            <pc:sldMk cId="2351809989" sldId="486"/>
            <ac:spMk id="8442" creationId="{B69B10C8-6BF5-4674-BAA3-139B845324E7}"/>
          </ac:spMkLst>
        </pc:spChg>
        <pc:spChg chg="mod">
          <ac:chgData name="Kolakowski, Artur" userId="9c34c8cc-b1df-44f6-bea5-dcf7a54ee35f" providerId="ADAL" clId="{3840EB45-74CA-49F5-8548-3DE287019A31}" dt="2022-12-08T10:51:46.585" v="16184" actId="790"/>
          <ac:spMkLst>
            <pc:docMk/>
            <pc:sldMk cId="2351809989" sldId="486"/>
            <ac:spMk id="8443" creationId="{0F009087-89E5-456A-8C51-03C788049F64}"/>
          </ac:spMkLst>
        </pc:spChg>
        <pc:spChg chg="mod">
          <ac:chgData name="Kolakowski, Artur" userId="9c34c8cc-b1df-44f6-bea5-dcf7a54ee35f" providerId="ADAL" clId="{3840EB45-74CA-49F5-8548-3DE287019A31}" dt="2022-12-08T10:51:46.590" v="16185" actId="790"/>
          <ac:spMkLst>
            <pc:docMk/>
            <pc:sldMk cId="2351809989" sldId="486"/>
            <ac:spMk id="8444" creationId="{839A7A89-0B96-44E7-BDF4-E546B8AD0128}"/>
          </ac:spMkLst>
        </pc:spChg>
        <pc:spChg chg="mod">
          <ac:chgData name="Kolakowski, Artur" userId="9c34c8cc-b1df-44f6-bea5-dcf7a54ee35f" providerId="ADAL" clId="{3840EB45-74CA-49F5-8548-3DE287019A31}" dt="2022-12-08T10:51:46.595" v="16186" actId="790"/>
          <ac:spMkLst>
            <pc:docMk/>
            <pc:sldMk cId="2351809989" sldId="486"/>
            <ac:spMk id="8445" creationId="{9930389D-CE24-4EA8-B3F7-F0815F12514D}"/>
          </ac:spMkLst>
        </pc:spChg>
        <pc:spChg chg="mod">
          <ac:chgData name="Kolakowski, Artur" userId="9c34c8cc-b1df-44f6-bea5-dcf7a54ee35f" providerId="ADAL" clId="{3840EB45-74CA-49F5-8548-3DE287019A31}" dt="2022-12-08T10:51:46.601" v="16187" actId="790"/>
          <ac:spMkLst>
            <pc:docMk/>
            <pc:sldMk cId="2351809989" sldId="486"/>
            <ac:spMk id="8446" creationId="{70FDB470-9091-4BD9-A4C6-F267E2D034F7}"/>
          </ac:spMkLst>
        </pc:spChg>
        <pc:spChg chg="mod">
          <ac:chgData name="Kolakowski, Artur" userId="9c34c8cc-b1df-44f6-bea5-dcf7a54ee35f" providerId="ADAL" clId="{3840EB45-74CA-49F5-8548-3DE287019A31}" dt="2022-12-08T10:51:46.606" v="16188" actId="790"/>
          <ac:spMkLst>
            <pc:docMk/>
            <pc:sldMk cId="2351809989" sldId="486"/>
            <ac:spMk id="8447" creationId="{4C3E7F17-D0AB-4085-8174-8D17BB00CCD5}"/>
          </ac:spMkLst>
        </pc:spChg>
        <pc:spChg chg="mod">
          <ac:chgData name="Kolakowski, Artur" userId="9c34c8cc-b1df-44f6-bea5-dcf7a54ee35f" providerId="ADAL" clId="{3840EB45-74CA-49F5-8548-3DE287019A31}" dt="2022-12-08T10:51:46.610" v="16189" actId="790"/>
          <ac:spMkLst>
            <pc:docMk/>
            <pc:sldMk cId="2351809989" sldId="486"/>
            <ac:spMk id="8448" creationId="{059A3048-5840-4897-98A0-550725F143EE}"/>
          </ac:spMkLst>
        </pc:spChg>
        <pc:spChg chg="mod">
          <ac:chgData name="Kolakowski, Artur" userId="9c34c8cc-b1df-44f6-bea5-dcf7a54ee35f" providerId="ADAL" clId="{3840EB45-74CA-49F5-8548-3DE287019A31}" dt="2022-12-08T10:51:46.616" v="16190" actId="790"/>
          <ac:spMkLst>
            <pc:docMk/>
            <pc:sldMk cId="2351809989" sldId="486"/>
            <ac:spMk id="8449" creationId="{F83DFE3B-A625-4529-A41E-D4BD40DC3864}"/>
          </ac:spMkLst>
        </pc:spChg>
        <pc:spChg chg="mod">
          <ac:chgData name="Kolakowski, Artur" userId="9c34c8cc-b1df-44f6-bea5-dcf7a54ee35f" providerId="ADAL" clId="{3840EB45-74CA-49F5-8548-3DE287019A31}" dt="2022-12-08T10:51:46.621" v="16191" actId="790"/>
          <ac:spMkLst>
            <pc:docMk/>
            <pc:sldMk cId="2351809989" sldId="486"/>
            <ac:spMk id="8450" creationId="{A33911A2-DB95-4624-9536-490155E95A88}"/>
          </ac:spMkLst>
        </pc:spChg>
        <pc:spChg chg="mod">
          <ac:chgData name="Kolakowski, Artur" userId="9c34c8cc-b1df-44f6-bea5-dcf7a54ee35f" providerId="ADAL" clId="{3840EB45-74CA-49F5-8548-3DE287019A31}" dt="2022-12-08T10:51:46.625" v="16192" actId="790"/>
          <ac:spMkLst>
            <pc:docMk/>
            <pc:sldMk cId="2351809989" sldId="486"/>
            <ac:spMk id="8451" creationId="{6BCD5390-CD34-45CB-941E-CE0B82112134}"/>
          </ac:spMkLst>
        </pc:spChg>
        <pc:spChg chg="mod">
          <ac:chgData name="Kolakowski, Artur" userId="9c34c8cc-b1df-44f6-bea5-dcf7a54ee35f" providerId="ADAL" clId="{3840EB45-74CA-49F5-8548-3DE287019A31}" dt="2022-12-08T10:51:46.632" v="16193" actId="790"/>
          <ac:spMkLst>
            <pc:docMk/>
            <pc:sldMk cId="2351809989" sldId="486"/>
            <ac:spMk id="8452" creationId="{7DDD3818-EDE9-4A85-8FF8-FBA2450C5ED3}"/>
          </ac:spMkLst>
        </pc:spChg>
        <pc:spChg chg="mod">
          <ac:chgData name="Kolakowski, Artur" userId="9c34c8cc-b1df-44f6-bea5-dcf7a54ee35f" providerId="ADAL" clId="{3840EB45-74CA-49F5-8548-3DE287019A31}" dt="2022-12-08T10:51:46.636" v="16194" actId="790"/>
          <ac:spMkLst>
            <pc:docMk/>
            <pc:sldMk cId="2351809989" sldId="486"/>
            <ac:spMk id="8453" creationId="{916198D9-5155-41E7-8F64-68CC4D826A68}"/>
          </ac:spMkLst>
        </pc:spChg>
        <pc:spChg chg="mod">
          <ac:chgData name="Kolakowski, Artur" userId="9c34c8cc-b1df-44f6-bea5-dcf7a54ee35f" providerId="ADAL" clId="{3840EB45-74CA-49F5-8548-3DE287019A31}" dt="2022-12-08T10:51:46.641" v="16195" actId="790"/>
          <ac:spMkLst>
            <pc:docMk/>
            <pc:sldMk cId="2351809989" sldId="486"/>
            <ac:spMk id="8454" creationId="{8479DCDB-6486-46BC-8643-6C87C47FB952}"/>
          </ac:spMkLst>
        </pc:spChg>
        <pc:spChg chg="mod">
          <ac:chgData name="Kolakowski, Artur" userId="9c34c8cc-b1df-44f6-bea5-dcf7a54ee35f" providerId="ADAL" clId="{3840EB45-74CA-49F5-8548-3DE287019A31}" dt="2022-12-08T10:51:46.645" v="16196" actId="790"/>
          <ac:spMkLst>
            <pc:docMk/>
            <pc:sldMk cId="2351809989" sldId="486"/>
            <ac:spMk id="8455" creationId="{22D3C388-362A-4C88-AB72-07854FEFC487}"/>
          </ac:spMkLst>
        </pc:spChg>
        <pc:spChg chg="mod">
          <ac:chgData name="Kolakowski, Artur" userId="9c34c8cc-b1df-44f6-bea5-dcf7a54ee35f" providerId="ADAL" clId="{3840EB45-74CA-49F5-8548-3DE287019A31}" dt="2022-12-08T10:51:46.651" v="16197" actId="790"/>
          <ac:spMkLst>
            <pc:docMk/>
            <pc:sldMk cId="2351809989" sldId="486"/>
            <ac:spMk id="8456" creationId="{622ADA93-74E3-4D40-8BE6-2AC46092FB5B}"/>
          </ac:spMkLst>
        </pc:spChg>
        <pc:spChg chg="mod">
          <ac:chgData name="Kolakowski, Artur" userId="9c34c8cc-b1df-44f6-bea5-dcf7a54ee35f" providerId="ADAL" clId="{3840EB45-74CA-49F5-8548-3DE287019A31}" dt="2022-12-08T10:51:46.656" v="16198" actId="790"/>
          <ac:spMkLst>
            <pc:docMk/>
            <pc:sldMk cId="2351809989" sldId="486"/>
            <ac:spMk id="8457" creationId="{DB186EAB-0068-41F1-86ED-365691D5B9F8}"/>
          </ac:spMkLst>
        </pc:spChg>
        <pc:spChg chg="mod">
          <ac:chgData name="Kolakowski, Artur" userId="9c34c8cc-b1df-44f6-bea5-dcf7a54ee35f" providerId="ADAL" clId="{3840EB45-74CA-49F5-8548-3DE287019A31}" dt="2022-12-08T10:51:46.661" v="16199" actId="790"/>
          <ac:spMkLst>
            <pc:docMk/>
            <pc:sldMk cId="2351809989" sldId="486"/>
            <ac:spMk id="8458" creationId="{26AA851A-A89F-450A-809F-021130920020}"/>
          </ac:spMkLst>
        </pc:spChg>
        <pc:spChg chg="mod">
          <ac:chgData name="Kolakowski, Artur" userId="9c34c8cc-b1df-44f6-bea5-dcf7a54ee35f" providerId="ADAL" clId="{3840EB45-74CA-49F5-8548-3DE287019A31}" dt="2022-12-08T10:51:46.665" v="16200" actId="790"/>
          <ac:spMkLst>
            <pc:docMk/>
            <pc:sldMk cId="2351809989" sldId="486"/>
            <ac:spMk id="8459" creationId="{7B86F581-D4C9-4D7C-BD1E-1F046C7AC2B2}"/>
          </ac:spMkLst>
        </pc:spChg>
        <pc:spChg chg="mod">
          <ac:chgData name="Kolakowski, Artur" userId="9c34c8cc-b1df-44f6-bea5-dcf7a54ee35f" providerId="ADAL" clId="{3840EB45-74CA-49F5-8548-3DE287019A31}" dt="2022-12-08T10:51:46.672" v="16201" actId="790"/>
          <ac:spMkLst>
            <pc:docMk/>
            <pc:sldMk cId="2351809989" sldId="486"/>
            <ac:spMk id="8460" creationId="{2FFB5667-0DF4-4116-A83D-653FB05C19AB}"/>
          </ac:spMkLst>
        </pc:spChg>
        <pc:spChg chg="mod">
          <ac:chgData name="Kolakowski, Artur" userId="9c34c8cc-b1df-44f6-bea5-dcf7a54ee35f" providerId="ADAL" clId="{3840EB45-74CA-49F5-8548-3DE287019A31}" dt="2022-12-08T10:51:46.676" v="16202" actId="790"/>
          <ac:spMkLst>
            <pc:docMk/>
            <pc:sldMk cId="2351809989" sldId="486"/>
            <ac:spMk id="8461" creationId="{0C24A0A7-0BE4-431C-B648-0DE3FB7456B9}"/>
          </ac:spMkLst>
        </pc:spChg>
        <pc:spChg chg="mod">
          <ac:chgData name="Kolakowski, Artur" userId="9c34c8cc-b1df-44f6-bea5-dcf7a54ee35f" providerId="ADAL" clId="{3840EB45-74CA-49F5-8548-3DE287019A31}" dt="2022-12-08T10:51:46.681" v="16203" actId="790"/>
          <ac:spMkLst>
            <pc:docMk/>
            <pc:sldMk cId="2351809989" sldId="486"/>
            <ac:spMk id="8462" creationId="{E265C731-76D2-4841-B668-53CEF595B2EC}"/>
          </ac:spMkLst>
        </pc:spChg>
        <pc:spChg chg="mod">
          <ac:chgData name="Kolakowski, Artur" userId="9c34c8cc-b1df-44f6-bea5-dcf7a54ee35f" providerId="ADAL" clId="{3840EB45-74CA-49F5-8548-3DE287019A31}" dt="2022-12-08T10:51:46.687" v="16204" actId="790"/>
          <ac:spMkLst>
            <pc:docMk/>
            <pc:sldMk cId="2351809989" sldId="486"/>
            <ac:spMk id="8463" creationId="{C7EF5DEB-E7E5-4E08-83CA-0775665A779B}"/>
          </ac:spMkLst>
        </pc:spChg>
        <pc:spChg chg="mod">
          <ac:chgData name="Kolakowski, Artur" userId="9c34c8cc-b1df-44f6-bea5-dcf7a54ee35f" providerId="ADAL" clId="{3840EB45-74CA-49F5-8548-3DE287019A31}" dt="2022-12-08T10:51:46.692" v="16205" actId="790"/>
          <ac:spMkLst>
            <pc:docMk/>
            <pc:sldMk cId="2351809989" sldId="486"/>
            <ac:spMk id="8464" creationId="{18CD6501-317B-495B-ADE9-95578110B13B}"/>
          </ac:spMkLst>
        </pc:spChg>
        <pc:spChg chg="mod">
          <ac:chgData name="Kolakowski, Artur" userId="9c34c8cc-b1df-44f6-bea5-dcf7a54ee35f" providerId="ADAL" clId="{3840EB45-74CA-49F5-8548-3DE287019A31}" dt="2022-12-08T10:51:46.696" v="16206" actId="790"/>
          <ac:spMkLst>
            <pc:docMk/>
            <pc:sldMk cId="2351809989" sldId="486"/>
            <ac:spMk id="8465" creationId="{5F1A6B9C-7C69-463C-8B26-856F018B9123}"/>
          </ac:spMkLst>
        </pc:spChg>
        <pc:spChg chg="mod">
          <ac:chgData name="Kolakowski, Artur" userId="9c34c8cc-b1df-44f6-bea5-dcf7a54ee35f" providerId="ADAL" clId="{3840EB45-74CA-49F5-8548-3DE287019A31}" dt="2022-12-08T10:51:46.702" v="16207" actId="790"/>
          <ac:spMkLst>
            <pc:docMk/>
            <pc:sldMk cId="2351809989" sldId="486"/>
            <ac:spMk id="8466" creationId="{82B194FB-334E-4BF4-BB99-E66E95AE2D7C}"/>
          </ac:spMkLst>
        </pc:spChg>
        <pc:spChg chg="mod">
          <ac:chgData name="Kolakowski, Artur" userId="9c34c8cc-b1df-44f6-bea5-dcf7a54ee35f" providerId="ADAL" clId="{3840EB45-74CA-49F5-8548-3DE287019A31}" dt="2022-12-08T10:51:46.707" v="16208" actId="790"/>
          <ac:spMkLst>
            <pc:docMk/>
            <pc:sldMk cId="2351809989" sldId="486"/>
            <ac:spMk id="8467" creationId="{4D548DAD-9945-4777-897C-C0D12A7B46AE}"/>
          </ac:spMkLst>
        </pc:spChg>
        <pc:spChg chg="mod">
          <ac:chgData name="Kolakowski, Artur" userId="9c34c8cc-b1df-44f6-bea5-dcf7a54ee35f" providerId="ADAL" clId="{3840EB45-74CA-49F5-8548-3DE287019A31}" dt="2022-12-08T10:51:46.712" v="16209" actId="790"/>
          <ac:spMkLst>
            <pc:docMk/>
            <pc:sldMk cId="2351809989" sldId="486"/>
            <ac:spMk id="8468" creationId="{2676B676-24D0-4739-A4AF-DE82C55B6BAE}"/>
          </ac:spMkLst>
        </pc:spChg>
        <pc:spChg chg="mod">
          <ac:chgData name="Kolakowski, Artur" userId="9c34c8cc-b1df-44f6-bea5-dcf7a54ee35f" providerId="ADAL" clId="{3840EB45-74CA-49F5-8548-3DE287019A31}" dt="2022-12-08T10:51:46.718" v="16210" actId="790"/>
          <ac:spMkLst>
            <pc:docMk/>
            <pc:sldMk cId="2351809989" sldId="486"/>
            <ac:spMk id="8469" creationId="{AAE2FB21-2811-4ACB-BAAC-7D8CD110ABD5}"/>
          </ac:spMkLst>
        </pc:spChg>
        <pc:spChg chg="mod">
          <ac:chgData name="Kolakowski, Artur" userId="9c34c8cc-b1df-44f6-bea5-dcf7a54ee35f" providerId="ADAL" clId="{3840EB45-74CA-49F5-8548-3DE287019A31}" dt="2022-12-08T10:51:46.723" v="16211" actId="790"/>
          <ac:spMkLst>
            <pc:docMk/>
            <pc:sldMk cId="2351809989" sldId="486"/>
            <ac:spMk id="8470" creationId="{4DB46BB1-EE46-497C-ABBB-2F4AE6F6122C}"/>
          </ac:spMkLst>
        </pc:spChg>
        <pc:spChg chg="mod">
          <ac:chgData name="Kolakowski, Artur" userId="9c34c8cc-b1df-44f6-bea5-dcf7a54ee35f" providerId="ADAL" clId="{3840EB45-74CA-49F5-8548-3DE287019A31}" dt="2022-12-08T10:51:46.728" v="16212" actId="790"/>
          <ac:spMkLst>
            <pc:docMk/>
            <pc:sldMk cId="2351809989" sldId="486"/>
            <ac:spMk id="8471" creationId="{9F8A8A60-FE77-4058-A64D-1C165553E4CB}"/>
          </ac:spMkLst>
        </pc:spChg>
        <pc:spChg chg="mod">
          <ac:chgData name="Kolakowski, Artur" userId="9c34c8cc-b1df-44f6-bea5-dcf7a54ee35f" providerId="ADAL" clId="{3840EB45-74CA-49F5-8548-3DE287019A31}" dt="2022-12-08T10:51:46.733" v="16213" actId="790"/>
          <ac:spMkLst>
            <pc:docMk/>
            <pc:sldMk cId="2351809989" sldId="486"/>
            <ac:spMk id="8472" creationId="{BE17C7C0-CADA-49AB-ABE4-F7C3433E060C}"/>
          </ac:spMkLst>
        </pc:spChg>
        <pc:spChg chg="mod">
          <ac:chgData name="Kolakowski, Artur" userId="9c34c8cc-b1df-44f6-bea5-dcf7a54ee35f" providerId="ADAL" clId="{3840EB45-74CA-49F5-8548-3DE287019A31}" dt="2022-12-08T10:51:46.737" v="16214" actId="790"/>
          <ac:spMkLst>
            <pc:docMk/>
            <pc:sldMk cId="2351809989" sldId="486"/>
            <ac:spMk id="8473" creationId="{4A892790-49A6-4C0E-BB54-1080AFDA7298}"/>
          </ac:spMkLst>
        </pc:spChg>
        <pc:spChg chg="mod">
          <ac:chgData name="Kolakowski, Artur" userId="9c34c8cc-b1df-44f6-bea5-dcf7a54ee35f" providerId="ADAL" clId="{3840EB45-74CA-49F5-8548-3DE287019A31}" dt="2022-12-08T10:51:46.742" v="16215" actId="790"/>
          <ac:spMkLst>
            <pc:docMk/>
            <pc:sldMk cId="2351809989" sldId="486"/>
            <ac:spMk id="8474" creationId="{198BD238-4541-4DA9-93FC-9E2DAF6C5F03}"/>
          </ac:spMkLst>
        </pc:spChg>
        <pc:spChg chg="mod">
          <ac:chgData name="Kolakowski, Artur" userId="9c34c8cc-b1df-44f6-bea5-dcf7a54ee35f" providerId="ADAL" clId="{3840EB45-74CA-49F5-8548-3DE287019A31}" dt="2022-12-08T10:51:46.747" v="16216" actId="790"/>
          <ac:spMkLst>
            <pc:docMk/>
            <pc:sldMk cId="2351809989" sldId="486"/>
            <ac:spMk id="8475" creationId="{0256AA6D-1D11-4708-ADF1-842D0588A5FB}"/>
          </ac:spMkLst>
        </pc:spChg>
        <pc:spChg chg="mod">
          <ac:chgData name="Kolakowski, Artur" userId="9c34c8cc-b1df-44f6-bea5-dcf7a54ee35f" providerId="ADAL" clId="{3840EB45-74CA-49F5-8548-3DE287019A31}" dt="2022-12-08T10:51:46.753" v="16217" actId="790"/>
          <ac:spMkLst>
            <pc:docMk/>
            <pc:sldMk cId="2351809989" sldId="486"/>
            <ac:spMk id="8476" creationId="{EF6CE187-B6EF-43A3-B687-2C6C351EB252}"/>
          </ac:spMkLst>
        </pc:spChg>
        <pc:spChg chg="mod">
          <ac:chgData name="Kolakowski, Artur" userId="9c34c8cc-b1df-44f6-bea5-dcf7a54ee35f" providerId="ADAL" clId="{3840EB45-74CA-49F5-8548-3DE287019A31}" dt="2022-12-08T10:51:46.758" v="16218" actId="790"/>
          <ac:spMkLst>
            <pc:docMk/>
            <pc:sldMk cId="2351809989" sldId="486"/>
            <ac:spMk id="8477" creationId="{65EA6FE8-6038-46DF-8475-86D2F0D8B95E}"/>
          </ac:spMkLst>
        </pc:spChg>
        <pc:spChg chg="mod">
          <ac:chgData name="Kolakowski, Artur" userId="9c34c8cc-b1df-44f6-bea5-dcf7a54ee35f" providerId="ADAL" clId="{3840EB45-74CA-49F5-8548-3DE287019A31}" dt="2022-12-08T10:51:46.762" v="16219" actId="790"/>
          <ac:spMkLst>
            <pc:docMk/>
            <pc:sldMk cId="2351809989" sldId="486"/>
            <ac:spMk id="8478" creationId="{FD9D489F-65F3-4206-947D-B6B51E4C9418}"/>
          </ac:spMkLst>
        </pc:spChg>
        <pc:spChg chg="mod">
          <ac:chgData name="Kolakowski, Artur" userId="9c34c8cc-b1df-44f6-bea5-dcf7a54ee35f" providerId="ADAL" clId="{3840EB45-74CA-49F5-8548-3DE287019A31}" dt="2022-12-08T10:51:46.768" v="16220" actId="790"/>
          <ac:spMkLst>
            <pc:docMk/>
            <pc:sldMk cId="2351809989" sldId="486"/>
            <ac:spMk id="8479" creationId="{76121347-09F2-4C2D-85DB-D474D627A313}"/>
          </ac:spMkLst>
        </pc:spChg>
        <pc:spChg chg="mod">
          <ac:chgData name="Kolakowski, Artur" userId="9c34c8cc-b1df-44f6-bea5-dcf7a54ee35f" providerId="ADAL" clId="{3840EB45-74CA-49F5-8548-3DE287019A31}" dt="2022-12-08T10:51:46.772" v="16221" actId="790"/>
          <ac:spMkLst>
            <pc:docMk/>
            <pc:sldMk cId="2351809989" sldId="486"/>
            <ac:spMk id="8480" creationId="{CED02794-7771-4268-9B3B-E19EB607CAB3}"/>
          </ac:spMkLst>
        </pc:spChg>
        <pc:spChg chg="mod">
          <ac:chgData name="Kolakowski, Artur" userId="9c34c8cc-b1df-44f6-bea5-dcf7a54ee35f" providerId="ADAL" clId="{3840EB45-74CA-49F5-8548-3DE287019A31}" dt="2022-12-08T10:51:46.777" v="16222" actId="790"/>
          <ac:spMkLst>
            <pc:docMk/>
            <pc:sldMk cId="2351809989" sldId="486"/>
            <ac:spMk id="8481" creationId="{DEE23FAD-5C01-4377-970C-A0191E279627}"/>
          </ac:spMkLst>
        </pc:spChg>
        <pc:spChg chg="mod">
          <ac:chgData name="Kolakowski, Artur" userId="9c34c8cc-b1df-44f6-bea5-dcf7a54ee35f" providerId="ADAL" clId="{3840EB45-74CA-49F5-8548-3DE287019A31}" dt="2022-12-08T10:51:46.781" v="16223" actId="790"/>
          <ac:spMkLst>
            <pc:docMk/>
            <pc:sldMk cId="2351809989" sldId="486"/>
            <ac:spMk id="8482" creationId="{6EBA4E2E-8EEE-4A5B-B82E-AC6FE2BE3668}"/>
          </ac:spMkLst>
        </pc:spChg>
        <pc:spChg chg="mod">
          <ac:chgData name="Kolakowski, Artur" userId="9c34c8cc-b1df-44f6-bea5-dcf7a54ee35f" providerId="ADAL" clId="{3840EB45-74CA-49F5-8548-3DE287019A31}" dt="2022-12-08T10:51:46.786" v="16224" actId="790"/>
          <ac:spMkLst>
            <pc:docMk/>
            <pc:sldMk cId="2351809989" sldId="486"/>
            <ac:spMk id="8483" creationId="{4324B816-DCF7-4BB4-BB4F-CDD772697427}"/>
          </ac:spMkLst>
        </pc:spChg>
        <pc:spChg chg="mod">
          <ac:chgData name="Kolakowski, Artur" userId="9c34c8cc-b1df-44f6-bea5-dcf7a54ee35f" providerId="ADAL" clId="{3840EB45-74CA-49F5-8548-3DE287019A31}" dt="2022-12-08T10:51:46.792" v="16225" actId="790"/>
          <ac:spMkLst>
            <pc:docMk/>
            <pc:sldMk cId="2351809989" sldId="486"/>
            <ac:spMk id="8484" creationId="{F03B1D36-DBD1-4B1E-849F-06EDBC85CAD8}"/>
          </ac:spMkLst>
        </pc:spChg>
        <pc:spChg chg="mod">
          <ac:chgData name="Kolakowski, Artur" userId="9c34c8cc-b1df-44f6-bea5-dcf7a54ee35f" providerId="ADAL" clId="{3840EB45-74CA-49F5-8548-3DE287019A31}" dt="2022-12-08T10:51:46.797" v="16226" actId="790"/>
          <ac:spMkLst>
            <pc:docMk/>
            <pc:sldMk cId="2351809989" sldId="486"/>
            <ac:spMk id="8485" creationId="{E8982C32-32E0-4F60-A896-255EDD52C594}"/>
          </ac:spMkLst>
        </pc:spChg>
        <pc:spChg chg="mod">
          <ac:chgData name="Kolakowski, Artur" userId="9c34c8cc-b1df-44f6-bea5-dcf7a54ee35f" providerId="ADAL" clId="{3840EB45-74CA-49F5-8548-3DE287019A31}" dt="2022-12-08T10:51:46.803" v="16227" actId="790"/>
          <ac:spMkLst>
            <pc:docMk/>
            <pc:sldMk cId="2351809989" sldId="486"/>
            <ac:spMk id="8486" creationId="{E9FAABE0-B2AF-4DA2-9517-B8265DA2BEA7}"/>
          </ac:spMkLst>
        </pc:spChg>
        <pc:spChg chg="mod">
          <ac:chgData name="Kolakowski, Artur" userId="9c34c8cc-b1df-44f6-bea5-dcf7a54ee35f" providerId="ADAL" clId="{3840EB45-74CA-49F5-8548-3DE287019A31}" dt="2022-12-08T10:51:46.808" v="16228" actId="790"/>
          <ac:spMkLst>
            <pc:docMk/>
            <pc:sldMk cId="2351809989" sldId="486"/>
            <ac:spMk id="8487" creationId="{B88177F6-A48D-471F-B070-4398EB4E7B63}"/>
          </ac:spMkLst>
        </pc:spChg>
        <pc:spChg chg="mod">
          <ac:chgData name="Kolakowski, Artur" userId="9c34c8cc-b1df-44f6-bea5-dcf7a54ee35f" providerId="ADAL" clId="{3840EB45-74CA-49F5-8548-3DE287019A31}" dt="2022-12-08T10:51:46.812" v="16229" actId="790"/>
          <ac:spMkLst>
            <pc:docMk/>
            <pc:sldMk cId="2351809989" sldId="486"/>
            <ac:spMk id="8488" creationId="{D5AA3932-9AA4-4353-81A4-543A005012B9}"/>
          </ac:spMkLst>
        </pc:spChg>
        <pc:spChg chg="mod">
          <ac:chgData name="Kolakowski, Artur" userId="9c34c8cc-b1df-44f6-bea5-dcf7a54ee35f" providerId="ADAL" clId="{3840EB45-74CA-49F5-8548-3DE287019A31}" dt="2022-12-08T10:51:46.818" v="16230" actId="790"/>
          <ac:spMkLst>
            <pc:docMk/>
            <pc:sldMk cId="2351809989" sldId="486"/>
            <ac:spMk id="8489" creationId="{5E5144A2-DDD9-4C60-B7E6-23EB3563FD8C}"/>
          </ac:spMkLst>
        </pc:spChg>
        <pc:spChg chg="mod">
          <ac:chgData name="Kolakowski, Artur" userId="9c34c8cc-b1df-44f6-bea5-dcf7a54ee35f" providerId="ADAL" clId="{3840EB45-74CA-49F5-8548-3DE287019A31}" dt="2022-12-08T10:51:46.822" v="16231" actId="790"/>
          <ac:spMkLst>
            <pc:docMk/>
            <pc:sldMk cId="2351809989" sldId="486"/>
            <ac:spMk id="8490" creationId="{2A72535F-4311-4954-8E32-12C9D6CCC710}"/>
          </ac:spMkLst>
        </pc:spChg>
        <pc:spChg chg="mod">
          <ac:chgData name="Kolakowski, Artur" userId="9c34c8cc-b1df-44f6-bea5-dcf7a54ee35f" providerId="ADAL" clId="{3840EB45-74CA-49F5-8548-3DE287019A31}" dt="2022-12-08T10:51:46.828" v="16232" actId="790"/>
          <ac:spMkLst>
            <pc:docMk/>
            <pc:sldMk cId="2351809989" sldId="486"/>
            <ac:spMk id="8491" creationId="{D894578F-2BCC-4347-BD49-09D65BACA39D}"/>
          </ac:spMkLst>
        </pc:spChg>
        <pc:spChg chg="mod">
          <ac:chgData name="Kolakowski, Artur" userId="9c34c8cc-b1df-44f6-bea5-dcf7a54ee35f" providerId="ADAL" clId="{3840EB45-74CA-49F5-8548-3DE287019A31}" dt="2022-12-08T10:51:46.834" v="16233" actId="790"/>
          <ac:spMkLst>
            <pc:docMk/>
            <pc:sldMk cId="2351809989" sldId="486"/>
            <ac:spMk id="8492" creationId="{465E6A8A-D07E-4D3D-8FD4-74712D216EC3}"/>
          </ac:spMkLst>
        </pc:spChg>
        <pc:spChg chg="mod">
          <ac:chgData name="Kolakowski, Artur" userId="9c34c8cc-b1df-44f6-bea5-dcf7a54ee35f" providerId="ADAL" clId="{3840EB45-74CA-49F5-8548-3DE287019A31}" dt="2022-12-08T10:51:46.839" v="16234" actId="790"/>
          <ac:spMkLst>
            <pc:docMk/>
            <pc:sldMk cId="2351809989" sldId="486"/>
            <ac:spMk id="8493" creationId="{94F00334-43AA-4591-B075-20B79071BAB5}"/>
          </ac:spMkLst>
        </pc:spChg>
        <pc:spChg chg="mod">
          <ac:chgData name="Kolakowski, Artur" userId="9c34c8cc-b1df-44f6-bea5-dcf7a54ee35f" providerId="ADAL" clId="{3840EB45-74CA-49F5-8548-3DE287019A31}" dt="2022-12-08T10:51:46.844" v="16235" actId="790"/>
          <ac:spMkLst>
            <pc:docMk/>
            <pc:sldMk cId="2351809989" sldId="486"/>
            <ac:spMk id="8494" creationId="{4D2E2040-9C09-421B-BCDA-7ECC43EF64AF}"/>
          </ac:spMkLst>
        </pc:spChg>
        <pc:spChg chg="mod">
          <ac:chgData name="Kolakowski, Artur" userId="9c34c8cc-b1df-44f6-bea5-dcf7a54ee35f" providerId="ADAL" clId="{3840EB45-74CA-49F5-8548-3DE287019A31}" dt="2022-12-08T10:51:46.849" v="16236" actId="790"/>
          <ac:spMkLst>
            <pc:docMk/>
            <pc:sldMk cId="2351809989" sldId="486"/>
            <ac:spMk id="8495" creationId="{1F34B17B-BD92-4F7D-99FE-B00D0C502758}"/>
          </ac:spMkLst>
        </pc:spChg>
        <pc:spChg chg="mod">
          <ac:chgData name="Kolakowski, Artur" userId="9c34c8cc-b1df-44f6-bea5-dcf7a54ee35f" providerId="ADAL" clId="{3840EB45-74CA-49F5-8548-3DE287019A31}" dt="2022-12-08T10:51:46.855" v="16237" actId="790"/>
          <ac:spMkLst>
            <pc:docMk/>
            <pc:sldMk cId="2351809989" sldId="486"/>
            <ac:spMk id="8496" creationId="{087D8A75-DD79-46AB-89DF-60244ECEDF7A}"/>
          </ac:spMkLst>
        </pc:spChg>
        <pc:spChg chg="mod">
          <ac:chgData name="Kolakowski, Artur" userId="9c34c8cc-b1df-44f6-bea5-dcf7a54ee35f" providerId="ADAL" clId="{3840EB45-74CA-49F5-8548-3DE287019A31}" dt="2022-12-08T10:51:46.859" v="16238" actId="790"/>
          <ac:spMkLst>
            <pc:docMk/>
            <pc:sldMk cId="2351809989" sldId="486"/>
            <ac:spMk id="8497" creationId="{BC2BF826-8DD7-4C6C-8D66-E680207882F8}"/>
          </ac:spMkLst>
        </pc:spChg>
        <pc:spChg chg="mod">
          <ac:chgData name="Kolakowski, Artur" userId="9c34c8cc-b1df-44f6-bea5-dcf7a54ee35f" providerId="ADAL" clId="{3840EB45-74CA-49F5-8548-3DE287019A31}" dt="2022-12-08T10:51:46.864" v="16239" actId="790"/>
          <ac:spMkLst>
            <pc:docMk/>
            <pc:sldMk cId="2351809989" sldId="486"/>
            <ac:spMk id="8498" creationId="{DFBCC2CD-307E-4A94-8139-33392F2CC883}"/>
          </ac:spMkLst>
        </pc:spChg>
        <pc:spChg chg="mod">
          <ac:chgData name="Kolakowski, Artur" userId="9c34c8cc-b1df-44f6-bea5-dcf7a54ee35f" providerId="ADAL" clId="{3840EB45-74CA-49F5-8548-3DE287019A31}" dt="2022-12-08T10:51:46.870" v="16240" actId="790"/>
          <ac:spMkLst>
            <pc:docMk/>
            <pc:sldMk cId="2351809989" sldId="486"/>
            <ac:spMk id="8499" creationId="{6E1B933D-BA9E-4B51-AF82-B9C84C641D20}"/>
          </ac:spMkLst>
        </pc:spChg>
        <pc:spChg chg="mod">
          <ac:chgData name="Kolakowski, Artur" userId="9c34c8cc-b1df-44f6-bea5-dcf7a54ee35f" providerId="ADAL" clId="{3840EB45-74CA-49F5-8548-3DE287019A31}" dt="2022-12-08T10:51:46.875" v="16241" actId="790"/>
          <ac:spMkLst>
            <pc:docMk/>
            <pc:sldMk cId="2351809989" sldId="486"/>
            <ac:spMk id="8500" creationId="{6605AB47-80BD-4C68-AC39-2EB22595C804}"/>
          </ac:spMkLst>
        </pc:spChg>
        <pc:spChg chg="mod">
          <ac:chgData name="Kolakowski, Artur" userId="9c34c8cc-b1df-44f6-bea5-dcf7a54ee35f" providerId="ADAL" clId="{3840EB45-74CA-49F5-8548-3DE287019A31}" dt="2022-12-08T10:51:46.880" v="16242" actId="790"/>
          <ac:spMkLst>
            <pc:docMk/>
            <pc:sldMk cId="2351809989" sldId="486"/>
            <ac:spMk id="8501" creationId="{7DB24B3A-B5BB-463F-84EA-B2162C15F0F6}"/>
          </ac:spMkLst>
        </pc:spChg>
        <pc:spChg chg="mod">
          <ac:chgData name="Kolakowski, Artur" userId="9c34c8cc-b1df-44f6-bea5-dcf7a54ee35f" providerId="ADAL" clId="{3840EB45-74CA-49F5-8548-3DE287019A31}" dt="2022-12-08T10:51:46.885" v="16243" actId="790"/>
          <ac:spMkLst>
            <pc:docMk/>
            <pc:sldMk cId="2351809989" sldId="486"/>
            <ac:spMk id="8502" creationId="{F4158985-8710-4877-A4FE-56A6257A02FC}"/>
          </ac:spMkLst>
        </pc:spChg>
        <pc:spChg chg="mod">
          <ac:chgData name="Kolakowski, Artur" userId="9c34c8cc-b1df-44f6-bea5-dcf7a54ee35f" providerId="ADAL" clId="{3840EB45-74CA-49F5-8548-3DE287019A31}" dt="2022-12-08T10:51:46.890" v="16244" actId="790"/>
          <ac:spMkLst>
            <pc:docMk/>
            <pc:sldMk cId="2351809989" sldId="486"/>
            <ac:spMk id="8503" creationId="{CDF84543-A17C-4DC5-BFD9-460190AB1744}"/>
          </ac:spMkLst>
        </pc:spChg>
        <pc:spChg chg="mod">
          <ac:chgData name="Kolakowski, Artur" userId="9c34c8cc-b1df-44f6-bea5-dcf7a54ee35f" providerId="ADAL" clId="{3840EB45-74CA-49F5-8548-3DE287019A31}" dt="2022-12-08T10:51:46.895" v="16245" actId="790"/>
          <ac:spMkLst>
            <pc:docMk/>
            <pc:sldMk cId="2351809989" sldId="486"/>
            <ac:spMk id="8504" creationId="{971ECB09-1961-4102-8EB3-0740CB23A3C7}"/>
          </ac:spMkLst>
        </pc:spChg>
        <pc:spChg chg="mod">
          <ac:chgData name="Kolakowski, Artur" userId="9c34c8cc-b1df-44f6-bea5-dcf7a54ee35f" providerId="ADAL" clId="{3840EB45-74CA-49F5-8548-3DE287019A31}" dt="2022-12-08T10:51:46.900" v="16246" actId="790"/>
          <ac:spMkLst>
            <pc:docMk/>
            <pc:sldMk cId="2351809989" sldId="486"/>
            <ac:spMk id="8505" creationId="{595654FE-3D1C-49E4-B2A6-892F6F3DA277}"/>
          </ac:spMkLst>
        </pc:spChg>
        <pc:spChg chg="mod">
          <ac:chgData name="Kolakowski, Artur" userId="9c34c8cc-b1df-44f6-bea5-dcf7a54ee35f" providerId="ADAL" clId="{3840EB45-74CA-49F5-8548-3DE287019A31}" dt="2022-12-08T10:51:46.906" v="16247" actId="790"/>
          <ac:spMkLst>
            <pc:docMk/>
            <pc:sldMk cId="2351809989" sldId="486"/>
            <ac:spMk id="8506" creationId="{08C2680E-8474-43CB-BE89-3F73B8307C5D}"/>
          </ac:spMkLst>
        </pc:spChg>
        <pc:spChg chg="mod">
          <ac:chgData name="Kolakowski, Artur" userId="9c34c8cc-b1df-44f6-bea5-dcf7a54ee35f" providerId="ADAL" clId="{3840EB45-74CA-49F5-8548-3DE287019A31}" dt="2022-12-08T10:51:46.911" v="16248" actId="790"/>
          <ac:spMkLst>
            <pc:docMk/>
            <pc:sldMk cId="2351809989" sldId="486"/>
            <ac:spMk id="8507" creationId="{E3AB05F8-2C49-4BFA-9386-3C350166EC51}"/>
          </ac:spMkLst>
        </pc:spChg>
        <pc:spChg chg="mod">
          <ac:chgData name="Kolakowski, Artur" userId="9c34c8cc-b1df-44f6-bea5-dcf7a54ee35f" providerId="ADAL" clId="{3840EB45-74CA-49F5-8548-3DE287019A31}" dt="2022-12-08T10:51:46.916" v="16249" actId="790"/>
          <ac:spMkLst>
            <pc:docMk/>
            <pc:sldMk cId="2351809989" sldId="486"/>
            <ac:spMk id="8508" creationId="{2A6DEAFA-1815-4ACC-8ABF-18CD9081C41A}"/>
          </ac:spMkLst>
        </pc:spChg>
        <pc:spChg chg="mod">
          <ac:chgData name="Kolakowski, Artur" userId="9c34c8cc-b1df-44f6-bea5-dcf7a54ee35f" providerId="ADAL" clId="{3840EB45-74CA-49F5-8548-3DE287019A31}" dt="2022-12-08T10:51:46.922" v="16250" actId="790"/>
          <ac:spMkLst>
            <pc:docMk/>
            <pc:sldMk cId="2351809989" sldId="486"/>
            <ac:spMk id="8509" creationId="{6D38F5FD-6624-4CE4-8D52-A83DD635F960}"/>
          </ac:spMkLst>
        </pc:spChg>
        <pc:spChg chg="mod">
          <ac:chgData name="Kolakowski, Artur" userId="9c34c8cc-b1df-44f6-bea5-dcf7a54ee35f" providerId="ADAL" clId="{3840EB45-74CA-49F5-8548-3DE287019A31}" dt="2022-12-08T10:51:46.926" v="16251" actId="790"/>
          <ac:spMkLst>
            <pc:docMk/>
            <pc:sldMk cId="2351809989" sldId="486"/>
            <ac:spMk id="8510" creationId="{F18C5C4D-5BDD-4066-9403-F5769EEFD7A7}"/>
          </ac:spMkLst>
        </pc:spChg>
        <pc:spChg chg="mod">
          <ac:chgData name="Kolakowski, Artur" userId="9c34c8cc-b1df-44f6-bea5-dcf7a54ee35f" providerId="ADAL" clId="{3840EB45-74CA-49F5-8548-3DE287019A31}" dt="2022-12-08T10:51:46.932" v="16252" actId="790"/>
          <ac:spMkLst>
            <pc:docMk/>
            <pc:sldMk cId="2351809989" sldId="486"/>
            <ac:spMk id="8511" creationId="{7FAD6F16-46DC-421B-9D28-6C77E4BF74EB}"/>
          </ac:spMkLst>
        </pc:spChg>
        <pc:spChg chg="mod">
          <ac:chgData name="Kolakowski, Artur" userId="9c34c8cc-b1df-44f6-bea5-dcf7a54ee35f" providerId="ADAL" clId="{3840EB45-74CA-49F5-8548-3DE287019A31}" dt="2022-12-08T10:51:46.937" v="16253" actId="790"/>
          <ac:spMkLst>
            <pc:docMk/>
            <pc:sldMk cId="2351809989" sldId="486"/>
            <ac:spMk id="8512" creationId="{73668868-79A5-487A-A06D-86CB7DE858F2}"/>
          </ac:spMkLst>
        </pc:spChg>
        <pc:spChg chg="mod">
          <ac:chgData name="Kolakowski, Artur" userId="9c34c8cc-b1df-44f6-bea5-dcf7a54ee35f" providerId="ADAL" clId="{3840EB45-74CA-49F5-8548-3DE287019A31}" dt="2022-12-08T10:51:46.941" v="16254" actId="790"/>
          <ac:spMkLst>
            <pc:docMk/>
            <pc:sldMk cId="2351809989" sldId="486"/>
            <ac:spMk id="8513" creationId="{257BBFA8-66D0-4174-A51E-F44611978E17}"/>
          </ac:spMkLst>
        </pc:spChg>
        <pc:spChg chg="mod">
          <ac:chgData name="Kolakowski, Artur" userId="9c34c8cc-b1df-44f6-bea5-dcf7a54ee35f" providerId="ADAL" clId="{3840EB45-74CA-49F5-8548-3DE287019A31}" dt="2022-12-08T10:51:46.946" v="16255" actId="790"/>
          <ac:spMkLst>
            <pc:docMk/>
            <pc:sldMk cId="2351809989" sldId="486"/>
            <ac:spMk id="8514" creationId="{BF00400C-E952-49E0-BF77-D95278B398FB}"/>
          </ac:spMkLst>
        </pc:spChg>
        <pc:spChg chg="mod">
          <ac:chgData name="Kolakowski, Artur" userId="9c34c8cc-b1df-44f6-bea5-dcf7a54ee35f" providerId="ADAL" clId="{3840EB45-74CA-49F5-8548-3DE287019A31}" dt="2022-12-08T10:51:46.953" v="16256" actId="790"/>
          <ac:spMkLst>
            <pc:docMk/>
            <pc:sldMk cId="2351809989" sldId="486"/>
            <ac:spMk id="8515" creationId="{26CC00EE-6153-463F-BC8E-35504E329F5A}"/>
          </ac:spMkLst>
        </pc:spChg>
        <pc:spChg chg="mod">
          <ac:chgData name="Kolakowski, Artur" userId="9c34c8cc-b1df-44f6-bea5-dcf7a54ee35f" providerId="ADAL" clId="{3840EB45-74CA-49F5-8548-3DE287019A31}" dt="2022-12-08T10:51:46.958" v="16257" actId="790"/>
          <ac:spMkLst>
            <pc:docMk/>
            <pc:sldMk cId="2351809989" sldId="486"/>
            <ac:spMk id="8516" creationId="{27274559-E023-4311-A039-EBC48108B256}"/>
          </ac:spMkLst>
        </pc:spChg>
        <pc:spChg chg="mod">
          <ac:chgData name="Kolakowski, Artur" userId="9c34c8cc-b1df-44f6-bea5-dcf7a54ee35f" providerId="ADAL" clId="{3840EB45-74CA-49F5-8548-3DE287019A31}" dt="2022-12-08T10:51:46.963" v="16258" actId="790"/>
          <ac:spMkLst>
            <pc:docMk/>
            <pc:sldMk cId="2351809989" sldId="486"/>
            <ac:spMk id="8517" creationId="{36D6649D-291B-4FE2-AA53-3BD02EB379FE}"/>
          </ac:spMkLst>
        </pc:spChg>
        <pc:spChg chg="mod">
          <ac:chgData name="Kolakowski, Artur" userId="9c34c8cc-b1df-44f6-bea5-dcf7a54ee35f" providerId="ADAL" clId="{3840EB45-74CA-49F5-8548-3DE287019A31}" dt="2022-12-08T10:51:46.968" v="16259" actId="790"/>
          <ac:spMkLst>
            <pc:docMk/>
            <pc:sldMk cId="2351809989" sldId="486"/>
            <ac:spMk id="8518" creationId="{D6509A3C-6E42-4504-A850-BADCF9B291B0}"/>
          </ac:spMkLst>
        </pc:spChg>
        <pc:spChg chg="mod">
          <ac:chgData name="Kolakowski, Artur" userId="9c34c8cc-b1df-44f6-bea5-dcf7a54ee35f" providerId="ADAL" clId="{3840EB45-74CA-49F5-8548-3DE287019A31}" dt="2022-12-08T10:51:46.973" v="16260" actId="790"/>
          <ac:spMkLst>
            <pc:docMk/>
            <pc:sldMk cId="2351809989" sldId="486"/>
            <ac:spMk id="8519" creationId="{41F1C88C-CC5C-4446-9C5D-4389C60958AA}"/>
          </ac:spMkLst>
        </pc:spChg>
        <pc:spChg chg="mod">
          <ac:chgData name="Kolakowski, Artur" userId="9c34c8cc-b1df-44f6-bea5-dcf7a54ee35f" providerId="ADAL" clId="{3840EB45-74CA-49F5-8548-3DE287019A31}" dt="2022-12-08T10:51:46.977" v="16261" actId="790"/>
          <ac:spMkLst>
            <pc:docMk/>
            <pc:sldMk cId="2351809989" sldId="486"/>
            <ac:spMk id="8520" creationId="{5029D17B-3804-48B0-9A8D-11989730BCC3}"/>
          </ac:spMkLst>
        </pc:spChg>
        <pc:spChg chg="mod">
          <ac:chgData name="Kolakowski, Artur" userId="9c34c8cc-b1df-44f6-bea5-dcf7a54ee35f" providerId="ADAL" clId="{3840EB45-74CA-49F5-8548-3DE287019A31}" dt="2022-12-08T10:51:46.983" v="16262" actId="790"/>
          <ac:spMkLst>
            <pc:docMk/>
            <pc:sldMk cId="2351809989" sldId="486"/>
            <ac:spMk id="8521" creationId="{44C07B8C-C6D8-4B08-BCB1-044574291D14}"/>
          </ac:spMkLst>
        </pc:spChg>
        <pc:spChg chg="mod">
          <ac:chgData name="Kolakowski, Artur" userId="9c34c8cc-b1df-44f6-bea5-dcf7a54ee35f" providerId="ADAL" clId="{3840EB45-74CA-49F5-8548-3DE287019A31}" dt="2022-12-08T10:51:46.988" v="16263" actId="790"/>
          <ac:spMkLst>
            <pc:docMk/>
            <pc:sldMk cId="2351809989" sldId="486"/>
            <ac:spMk id="8522" creationId="{1BD09971-C520-4748-B255-00EFCE5982B2}"/>
          </ac:spMkLst>
        </pc:spChg>
        <pc:spChg chg="mod">
          <ac:chgData name="Kolakowski, Artur" userId="9c34c8cc-b1df-44f6-bea5-dcf7a54ee35f" providerId="ADAL" clId="{3840EB45-74CA-49F5-8548-3DE287019A31}" dt="2022-12-08T10:51:46.993" v="16264" actId="790"/>
          <ac:spMkLst>
            <pc:docMk/>
            <pc:sldMk cId="2351809989" sldId="486"/>
            <ac:spMk id="8523" creationId="{88739DFA-D61F-4464-A76A-C3B9215374E0}"/>
          </ac:spMkLst>
        </pc:spChg>
        <pc:spChg chg="mod">
          <ac:chgData name="Kolakowski, Artur" userId="9c34c8cc-b1df-44f6-bea5-dcf7a54ee35f" providerId="ADAL" clId="{3840EB45-74CA-49F5-8548-3DE287019A31}" dt="2022-12-08T10:51:46.999" v="16265" actId="790"/>
          <ac:spMkLst>
            <pc:docMk/>
            <pc:sldMk cId="2351809989" sldId="486"/>
            <ac:spMk id="8524" creationId="{E1113810-B4F8-400D-BD86-48F657AAA40B}"/>
          </ac:spMkLst>
        </pc:spChg>
        <pc:spChg chg="mod">
          <ac:chgData name="Kolakowski, Artur" userId="9c34c8cc-b1df-44f6-bea5-dcf7a54ee35f" providerId="ADAL" clId="{3840EB45-74CA-49F5-8548-3DE287019A31}" dt="2022-12-08T10:51:47.004" v="16266" actId="790"/>
          <ac:spMkLst>
            <pc:docMk/>
            <pc:sldMk cId="2351809989" sldId="486"/>
            <ac:spMk id="8525" creationId="{B74A37AB-B4EB-4E42-BC11-9644714B1C3F}"/>
          </ac:spMkLst>
        </pc:spChg>
        <pc:spChg chg="mod">
          <ac:chgData name="Kolakowski, Artur" userId="9c34c8cc-b1df-44f6-bea5-dcf7a54ee35f" providerId="ADAL" clId="{3840EB45-74CA-49F5-8548-3DE287019A31}" dt="2022-12-08T10:51:47.009" v="16267" actId="790"/>
          <ac:spMkLst>
            <pc:docMk/>
            <pc:sldMk cId="2351809989" sldId="486"/>
            <ac:spMk id="8526" creationId="{02049CB8-5D0E-4AD7-A721-703F617E61BC}"/>
          </ac:spMkLst>
        </pc:spChg>
        <pc:spChg chg="mod">
          <ac:chgData name="Kolakowski, Artur" userId="9c34c8cc-b1df-44f6-bea5-dcf7a54ee35f" providerId="ADAL" clId="{3840EB45-74CA-49F5-8548-3DE287019A31}" dt="2022-12-08T10:51:47.013" v="16268" actId="790"/>
          <ac:spMkLst>
            <pc:docMk/>
            <pc:sldMk cId="2351809989" sldId="486"/>
            <ac:spMk id="8527" creationId="{5B15634B-1DAB-468A-ADF1-978F3686447F}"/>
          </ac:spMkLst>
        </pc:spChg>
        <pc:spChg chg="mod">
          <ac:chgData name="Kolakowski, Artur" userId="9c34c8cc-b1df-44f6-bea5-dcf7a54ee35f" providerId="ADAL" clId="{3840EB45-74CA-49F5-8548-3DE287019A31}" dt="2022-12-08T10:51:47.018" v="16269" actId="790"/>
          <ac:spMkLst>
            <pc:docMk/>
            <pc:sldMk cId="2351809989" sldId="486"/>
            <ac:spMk id="8528" creationId="{206AEF47-9FB3-41E7-919F-393099DD666B}"/>
          </ac:spMkLst>
        </pc:spChg>
        <pc:spChg chg="mod">
          <ac:chgData name="Kolakowski, Artur" userId="9c34c8cc-b1df-44f6-bea5-dcf7a54ee35f" providerId="ADAL" clId="{3840EB45-74CA-49F5-8548-3DE287019A31}" dt="2022-12-08T10:51:47.023" v="16270" actId="790"/>
          <ac:spMkLst>
            <pc:docMk/>
            <pc:sldMk cId="2351809989" sldId="486"/>
            <ac:spMk id="8529" creationId="{85F754A8-B607-4835-8F87-5F25A35711DE}"/>
          </ac:spMkLst>
        </pc:spChg>
        <pc:spChg chg="mod">
          <ac:chgData name="Kolakowski, Artur" userId="9c34c8cc-b1df-44f6-bea5-dcf7a54ee35f" providerId="ADAL" clId="{3840EB45-74CA-49F5-8548-3DE287019A31}" dt="2022-12-08T10:51:47.029" v="16271" actId="790"/>
          <ac:spMkLst>
            <pc:docMk/>
            <pc:sldMk cId="2351809989" sldId="486"/>
            <ac:spMk id="8530" creationId="{26E1FD38-709D-498C-A65B-7B6B923D69B7}"/>
          </ac:spMkLst>
        </pc:spChg>
        <pc:spChg chg="mod">
          <ac:chgData name="Kolakowski, Artur" userId="9c34c8cc-b1df-44f6-bea5-dcf7a54ee35f" providerId="ADAL" clId="{3840EB45-74CA-49F5-8548-3DE287019A31}" dt="2022-12-08T10:51:47.034" v="16272" actId="790"/>
          <ac:spMkLst>
            <pc:docMk/>
            <pc:sldMk cId="2351809989" sldId="486"/>
            <ac:spMk id="8531" creationId="{476ED257-9BA3-4255-B796-BBB62B5D23B6}"/>
          </ac:spMkLst>
        </pc:spChg>
        <pc:spChg chg="mod">
          <ac:chgData name="Kolakowski, Artur" userId="9c34c8cc-b1df-44f6-bea5-dcf7a54ee35f" providerId="ADAL" clId="{3840EB45-74CA-49F5-8548-3DE287019A31}" dt="2022-12-08T10:51:47.039" v="16273" actId="790"/>
          <ac:spMkLst>
            <pc:docMk/>
            <pc:sldMk cId="2351809989" sldId="486"/>
            <ac:spMk id="8532" creationId="{B96CF6D0-A438-4ADE-BE0B-9A8CB794740B}"/>
          </ac:spMkLst>
        </pc:spChg>
        <pc:spChg chg="mod">
          <ac:chgData name="Kolakowski, Artur" userId="9c34c8cc-b1df-44f6-bea5-dcf7a54ee35f" providerId="ADAL" clId="{3840EB45-74CA-49F5-8548-3DE287019A31}" dt="2022-12-08T10:51:47.043" v="16274" actId="790"/>
          <ac:spMkLst>
            <pc:docMk/>
            <pc:sldMk cId="2351809989" sldId="486"/>
            <ac:spMk id="8533" creationId="{E17E033C-97A2-4229-9B7F-CB7990B9DA6E}"/>
          </ac:spMkLst>
        </pc:spChg>
        <pc:spChg chg="mod">
          <ac:chgData name="Kolakowski, Artur" userId="9c34c8cc-b1df-44f6-bea5-dcf7a54ee35f" providerId="ADAL" clId="{3840EB45-74CA-49F5-8548-3DE287019A31}" dt="2022-12-08T10:51:47.048" v="16275" actId="790"/>
          <ac:spMkLst>
            <pc:docMk/>
            <pc:sldMk cId="2351809989" sldId="486"/>
            <ac:spMk id="8534" creationId="{3DC628C2-EDA1-4AB4-AE70-539D98FE7A13}"/>
          </ac:spMkLst>
        </pc:spChg>
        <pc:spChg chg="mod">
          <ac:chgData name="Kolakowski, Artur" userId="9c34c8cc-b1df-44f6-bea5-dcf7a54ee35f" providerId="ADAL" clId="{3840EB45-74CA-49F5-8548-3DE287019A31}" dt="2022-12-08T10:51:47.054" v="16276" actId="790"/>
          <ac:spMkLst>
            <pc:docMk/>
            <pc:sldMk cId="2351809989" sldId="486"/>
            <ac:spMk id="8535" creationId="{1D437AFF-CA78-4264-B10D-5EA2C265C754}"/>
          </ac:spMkLst>
        </pc:spChg>
        <pc:spChg chg="mod">
          <ac:chgData name="Kolakowski, Artur" userId="9c34c8cc-b1df-44f6-bea5-dcf7a54ee35f" providerId="ADAL" clId="{3840EB45-74CA-49F5-8548-3DE287019A31}" dt="2022-12-08T10:51:47.058" v="16277" actId="790"/>
          <ac:spMkLst>
            <pc:docMk/>
            <pc:sldMk cId="2351809989" sldId="486"/>
            <ac:spMk id="8536" creationId="{7DAECFFE-590C-4A37-9AFD-9EA1C8AE5984}"/>
          </ac:spMkLst>
        </pc:spChg>
        <pc:spChg chg="mod">
          <ac:chgData name="Kolakowski, Artur" userId="9c34c8cc-b1df-44f6-bea5-dcf7a54ee35f" providerId="ADAL" clId="{3840EB45-74CA-49F5-8548-3DE287019A31}" dt="2022-12-08T10:51:47.062" v="16278" actId="790"/>
          <ac:spMkLst>
            <pc:docMk/>
            <pc:sldMk cId="2351809989" sldId="486"/>
            <ac:spMk id="8537" creationId="{D8715B82-BDC4-4EF9-9B8A-037EC16D5439}"/>
          </ac:spMkLst>
        </pc:spChg>
        <pc:spChg chg="mod">
          <ac:chgData name="Kolakowski, Artur" userId="9c34c8cc-b1df-44f6-bea5-dcf7a54ee35f" providerId="ADAL" clId="{3840EB45-74CA-49F5-8548-3DE287019A31}" dt="2022-12-08T10:51:47.068" v="16279" actId="790"/>
          <ac:spMkLst>
            <pc:docMk/>
            <pc:sldMk cId="2351809989" sldId="486"/>
            <ac:spMk id="8538" creationId="{D4242115-82B6-42C4-B575-8CA54D45316C}"/>
          </ac:spMkLst>
        </pc:spChg>
        <pc:spChg chg="mod">
          <ac:chgData name="Kolakowski, Artur" userId="9c34c8cc-b1df-44f6-bea5-dcf7a54ee35f" providerId="ADAL" clId="{3840EB45-74CA-49F5-8548-3DE287019A31}" dt="2022-12-08T10:51:47.073" v="16280" actId="790"/>
          <ac:spMkLst>
            <pc:docMk/>
            <pc:sldMk cId="2351809989" sldId="486"/>
            <ac:spMk id="8539" creationId="{C3EA163E-2FFE-4A46-890B-8580221FB005}"/>
          </ac:spMkLst>
        </pc:spChg>
        <pc:spChg chg="mod">
          <ac:chgData name="Kolakowski, Artur" userId="9c34c8cc-b1df-44f6-bea5-dcf7a54ee35f" providerId="ADAL" clId="{3840EB45-74CA-49F5-8548-3DE287019A31}" dt="2022-12-08T10:51:47.078" v="16281" actId="790"/>
          <ac:spMkLst>
            <pc:docMk/>
            <pc:sldMk cId="2351809989" sldId="486"/>
            <ac:spMk id="8540" creationId="{B770F8E5-D177-4987-9F99-0F52AB16EA3F}"/>
          </ac:spMkLst>
        </pc:spChg>
        <pc:spChg chg="mod">
          <ac:chgData name="Kolakowski, Artur" userId="9c34c8cc-b1df-44f6-bea5-dcf7a54ee35f" providerId="ADAL" clId="{3840EB45-74CA-49F5-8548-3DE287019A31}" dt="2022-12-08T10:51:47.082" v="16282" actId="790"/>
          <ac:spMkLst>
            <pc:docMk/>
            <pc:sldMk cId="2351809989" sldId="486"/>
            <ac:spMk id="8541" creationId="{486D83E7-3DD0-4EEF-BA02-3154EC3B4F95}"/>
          </ac:spMkLst>
        </pc:spChg>
        <pc:spChg chg="mod">
          <ac:chgData name="Kolakowski, Artur" userId="9c34c8cc-b1df-44f6-bea5-dcf7a54ee35f" providerId="ADAL" clId="{3840EB45-74CA-49F5-8548-3DE287019A31}" dt="2022-12-08T10:51:47.088" v="16283" actId="790"/>
          <ac:spMkLst>
            <pc:docMk/>
            <pc:sldMk cId="2351809989" sldId="486"/>
            <ac:spMk id="8542" creationId="{8C533278-366C-4BD7-9084-6A5CBA6F7CF7}"/>
          </ac:spMkLst>
        </pc:spChg>
        <pc:spChg chg="mod">
          <ac:chgData name="Kolakowski, Artur" userId="9c34c8cc-b1df-44f6-bea5-dcf7a54ee35f" providerId="ADAL" clId="{3840EB45-74CA-49F5-8548-3DE287019A31}" dt="2022-12-08T10:51:47.093" v="16284" actId="790"/>
          <ac:spMkLst>
            <pc:docMk/>
            <pc:sldMk cId="2351809989" sldId="486"/>
            <ac:spMk id="8543" creationId="{4E1F2606-642D-4B47-A98F-EA9802907D93}"/>
          </ac:spMkLst>
        </pc:spChg>
        <pc:spChg chg="mod">
          <ac:chgData name="Kolakowski, Artur" userId="9c34c8cc-b1df-44f6-bea5-dcf7a54ee35f" providerId="ADAL" clId="{3840EB45-74CA-49F5-8548-3DE287019A31}" dt="2022-12-08T10:51:47.097" v="16285" actId="790"/>
          <ac:spMkLst>
            <pc:docMk/>
            <pc:sldMk cId="2351809989" sldId="486"/>
            <ac:spMk id="8544" creationId="{EEE08E57-7788-49DF-A4DD-E520BE450F72}"/>
          </ac:spMkLst>
        </pc:spChg>
        <pc:spChg chg="mod">
          <ac:chgData name="Kolakowski, Artur" userId="9c34c8cc-b1df-44f6-bea5-dcf7a54ee35f" providerId="ADAL" clId="{3840EB45-74CA-49F5-8548-3DE287019A31}" dt="2022-12-08T10:51:47.103" v="16286" actId="790"/>
          <ac:spMkLst>
            <pc:docMk/>
            <pc:sldMk cId="2351809989" sldId="486"/>
            <ac:spMk id="8545" creationId="{5722F5AF-95CE-4BD2-B4F0-7426E60DDCB0}"/>
          </ac:spMkLst>
        </pc:spChg>
        <pc:spChg chg="mod">
          <ac:chgData name="Kolakowski, Artur" userId="9c34c8cc-b1df-44f6-bea5-dcf7a54ee35f" providerId="ADAL" clId="{3840EB45-74CA-49F5-8548-3DE287019A31}" dt="2022-12-08T10:51:47.108" v="16287" actId="790"/>
          <ac:spMkLst>
            <pc:docMk/>
            <pc:sldMk cId="2351809989" sldId="486"/>
            <ac:spMk id="8546" creationId="{B0FCA886-8E5E-417E-896C-5F41F05DCC48}"/>
          </ac:spMkLst>
        </pc:spChg>
        <pc:spChg chg="mod">
          <ac:chgData name="Kolakowski, Artur" userId="9c34c8cc-b1df-44f6-bea5-dcf7a54ee35f" providerId="ADAL" clId="{3840EB45-74CA-49F5-8548-3DE287019A31}" dt="2022-12-08T10:51:47.112" v="16288" actId="790"/>
          <ac:spMkLst>
            <pc:docMk/>
            <pc:sldMk cId="2351809989" sldId="486"/>
            <ac:spMk id="8547" creationId="{B6F20B95-AF2D-46FE-95A3-81F7D36EB67B}"/>
          </ac:spMkLst>
        </pc:spChg>
        <pc:spChg chg="mod">
          <ac:chgData name="Kolakowski, Artur" userId="9c34c8cc-b1df-44f6-bea5-dcf7a54ee35f" providerId="ADAL" clId="{3840EB45-74CA-49F5-8548-3DE287019A31}" dt="2022-12-08T10:51:47.118" v="16289" actId="790"/>
          <ac:spMkLst>
            <pc:docMk/>
            <pc:sldMk cId="2351809989" sldId="486"/>
            <ac:spMk id="8548" creationId="{D0779210-342E-43FF-A1DC-E13D552AA145}"/>
          </ac:spMkLst>
        </pc:spChg>
        <pc:spChg chg="mod">
          <ac:chgData name="Kolakowski, Artur" userId="9c34c8cc-b1df-44f6-bea5-dcf7a54ee35f" providerId="ADAL" clId="{3840EB45-74CA-49F5-8548-3DE287019A31}" dt="2022-12-08T10:51:47.123" v="16290" actId="790"/>
          <ac:spMkLst>
            <pc:docMk/>
            <pc:sldMk cId="2351809989" sldId="486"/>
            <ac:spMk id="8549" creationId="{39FA91A4-9F1B-4973-A16E-763A90B0E36C}"/>
          </ac:spMkLst>
        </pc:spChg>
        <pc:spChg chg="mod">
          <ac:chgData name="Kolakowski, Artur" userId="9c34c8cc-b1df-44f6-bea5-dcf7a54ee35f" providerId="ADAL" clId="{3840EB45-74CA-49F5-8548-3DE287019A31}" dt="2022-12-08T10:51:47.128" v="16291" actId="790"/>
          <ac:spMkLst>
            <pc:docMk/>
            <pc:sldMk cId="2351809989" sldId="486"/>
            <ac:spMk id="8550" creationId="{B6260806-050B-405C-B159-6E66E84164DC}"/>
          </ac:spMkLst>
        </pc:spChg>
        <pc:spChg chg="mod">
          <ac:chgData name="Kolakowski, Artur" userId="9c34c8cc-b1df-44f6-bea5-dcf7a54ee35f" providerId="ADAL" clId="{3840EB45-74CA-49F5-8548-3DE287019A31}" dt="2022-12-08T10:51:47.132" v="16292" actId="790"/>
          <ac:spMkLst>
            <pc:docMk/>
            <pc:sldMk cId="2351809989" sldId="486"/>
            <ac:spMk id="8551" creationId="{CC06222E-EBB1-4D41-81B7-82576C6B0977}"/>
          </ac:spMkLst>
        </pc:spChg>
        <pc:spChg chg="mod">
          <ac:chgData name="Kolakowski, Artur" userId="9c34c8cc-b1df-44f6-bea5-dcf7a54ee35f" providerId="ADAL" clId="{3840EB45-74CA-49F5-8548-3DE287019A31}" dt="2022-12-08T10:51:47.138" v="16293" actId="790"/>
          <ac:spMkLst>
            <pc:docMk/>
            <pc:sldMk cId="2351809989" sldId="486"/>
            <ac:spMk id="8552" creationId="{1DB1CA4F-2757-484F-A5D2-A3542D0BC2AE}"/>
          </ac:spMkLst>
        </pc:spChg>
        <pc:spChg chg="mod">
          <ac:chgData name="Kolakowski, Artur" userId="9c34c8cc-b1df-44f6-bea5-dcf7a54ee35f" providerId="ADAL" clId="{3840EB45-74CA-49F5-8548-3DE287019A31}" dt="2022-12-08T10:51:47.142" v="16294" actId="790"/>
          <ac:spMkLst>
            <pc:docMk/>
            <pc:sldMk cId="2351809989" sldId="486"/>
            <ac:spMk id="8553" creationId="{FD79AE0D-B811-4CFF-AB78-146B7C143929}"/>
          </ac:spMkLst>
        </pc:spChg>
        <pc:spChg chg="mod">
          <ac:chgData name="Kolakowski, Artur" userId="9c34c8cc-b1df-44f6-bea5-dcf7a54ee35f" providerId="ADAL" clId="{3840EB45-74CA-49F5-8548-3DE287019A31}" dt="2022-12-08T10:51:47.146" v="16295" actId="790"/>
          <ac:spMkLst>
            <pc:docMk/>
            <pc:sldMk cId="2351809989" sldId="486"/>
            <ac:spMk id="8554" creationId="{B8820D81-534F-431B-8A78-0C0E36C611B5}"/>
          </ac:spMkLst>
        </pc:spChg>
        <pc:spChg chg="mod">
          <ac:chgData name="Kolakowski, Artur" userId="9c34c8cc-b1df-44f6-bea5-dcf7a54ee35f" providerId="ADAL" clId="{3840EB45-74CA-49F5-8548-3DE287019A31}" dt="2022-12-08T10:51:47.153" v="16296" actId="790"/>
          <ac:spMkLst>
            <pc:docMk/>
            <pc:sldMk cId="2351809989" sldId="486"/>
            <ac:spMk id="8555" creationId="{689482C0-C5AF-4539-A43F-BBFB5E3949B3}"/>
          </ac:spMkLst>
        </pc:spChg>
        <pc:spChg chg="mod">
          <ac:chgData name="Kolakowski, Artur" userId="9c34c8cc-b1df-44f6-bea5-dcf7a54ee35f" providerId="ADAL" clId="{3840EB45-74CA-49F5-8548-3DE287019A31}" dt="2022-12-08T10:51:47.157" v="16297" actId="790"/>
          <ac:spMkLst>
            <pc:docMk/>
            <pc:sldMk cId="2351809989" sldId="486"/>
            <ac:spMk id="8556" creationId="{C3E5E01F-B107-4874-BC87-0FC6D765448A}"/>
          </ac:spMkLst>
        </pc:spChg>
        <pc:spChg chg="mod">
          <ac:chgData name="Kolakowski, Artur" userId="9c34c8cc-b1df-44f6-bea5-dcf7a54ee35f" providerId="ADAL" clId="{3840EB45-74CA-49F5-8548-3DE287019A31}" dt="2022-12-08T10:51:47.163" v="16298" actId="790"/>
          <ac:spMkLst>
            <pc:docMk/>
            <pc:sldMk cId="2351809989" sldId="486"/>
            <ac:spMk id="8557" creationId="{58596864-C26E-40B2-B486-29506F719A76}"/>
          </ac:spMkLst>
        </pc:spChg>
        <pc:spChg chg="mod">
          <ac:chgData name="Kolakowski, Artur" userId="9c34c8cc-b1df-44f6-bea5-dcf7a54ee35f" providerId="ADAL" clId="{3840EB45-74CA-49F5-8548-3DE287019A31}" dt="2022-12-08T10:51:47.168" v="16299" actId="790"/>
          <ac:spMkLst>
            <pc:docMk/>
            <pc:sldMk cId="2351809989" sldId="486"/>
            <ac:spMk id="8558" creationId="{6B118BE1-1162-42F3-8516-58132B087CF3}"/>
          </ac:spMkLst>
        </pc:spChg>
        <pc:spChg chg="mod">
          <ac:chgData name="Kolakowski, Artur" userId="9c34c8cc-b1df-44f6-bea5-dcf7a54ee35f" providerId="ADAL" clId="{3840EB45-74CA-49F5-8548-3DE287019A31}" dt="2022-12-08T10:51:47.172" v="16300" actId="790"/>
          <ac:spMkLst>
            <pc:docMk/>
            <pc:sldMk cId="2351809989" sldId="486"/>
            <ac:spMk id="8559" creationId="{6AE75B6D-17B4-4A4F-B8BF-3210BF2E2C1F}"/>
          </ac:spMkLst>
        </pc:spChg>
        <pc:spChg chg="mod">
          <ac:chgData name="Kolakowski, Artur" userId="9c34c8cc-b1df-44f6-bea5-dcf7a54ee35f" providerId="ADAL" clId="{3840EB45-74CA-49F5-8548-3DE287019A31}" dt="2022-12-08T10:51:47.176" v="16301" actId="790"/>
          <ac:spMkLst>
            <pc:docMk/>
            <pc:sldMk cId="2351809989" sldId="486"/>
            <ac:spMk id="8560" creationId="{38DD51B9-0162-4439-910A-E1CD108A803B}"/>
          </ac:spMkLst>
        </pc:spChg>
        <pc:spChg chg="mod">
          <ac:chgData name="Kolakowski, Artur" userId="9c34c8cc-b1df-44f6-bea5-dcf7a54ee35f" providerId="ADAL" clId="{3840EB45-74CA-49F5-8548-3DE287019A31}" dt="2022-12-08T10:51:47.182" v="16302" actId="790"/>
          <ac:spMkLst>
            <pc:docMk/>
            <pc:sldMk cId="2351809989" sldId="486"/>
            <ac:spMk id="8561" creationId="{0BEC79F4-9E9D-4568-A214-21BC7CC1CF21}"/>
          </ac:spMkLst>
        </pc:spChg>
        <pc:spChg chg="mod">
          <ac:chgData name="Kolakowski, Artur" userId="9c34c8cc-b1df-44f6-bea5-dcf7a54ee35f" providerId="ADAL" clId="{3840EB45-74CA-49F5-8548-3DE287019A31}" dt="2022-12-08T10:51:47.187" v="16303" actId="790"/>
          <ac:spMkLst>
            <pc:docMk/>
            <pc:sldMk cId="2351809989" sldId="486"/>
            <ac:spMk id="8562" creationId="{38BEE909-B608-454A-9C36-02FB07588592}"/>
          </ac:spMkLst>
        </pc:spChg>
        <pc:spChg chg="mod">
          <ac:chgData name="Kolakowski, Artur" userId="9c34c8cc-b1df-44f6-bea5-dcf7a54ee35f" providerId="ADAL" clId="{3840EB45-74CA-49F5-8548-3DE287019A31}" dt="2022-12-08T10:51:32.107" v="13660" actId="790"/>
          <ac:spMkLst>
            <pc:docMk/>
            <pc:sldMk cId="2351809989" sldId="486"/>
            <ac:spMk id="8563" creationId="{C0E5A35F-094E-4F3A-8E4A-4964637DDAB0}"/>
          </ac:spMkLst>
        </pc:spChg>
        <pc:spChg chg="mod">
          <ac:chgData name="Kolakowski, Artur" userId="9c34c8cc-b1df-44f6-bea5-dcf7a54ee35f" providerId="ADAL" clId="{3840EB45-74CA-49F5-8548-3DE287019A31}" dt="2022-12-08T10:51:32.113" v="13661" actId="790"/>
          <ac:spMkLst>
            <pc:docMk/>
            <pc:sldMk cId="2351809989" sldId="486"/>
            <ac:spMk id="8564" creationId="{3FC03BEF-AC68-4F72-985C-E0C2AAEDE6F3}"/>
          </ac:spMkLst>
        </pc:spChg>
        <pc:spChg chg="mod">
          <ac:chgData name="Kolakowski, Artur" userId="9c34c8cc-b1df-44f6-bea5-dcf7a54ee35f" providerId="ADAL" clId="{3840EB45-74CA-49F5-8548-3DE287019A31}" dt="2022-12-08T10:51:32.119" v="13662" actId="790"/>
          <ac:spMkLst>
            <pc:docMk/>
            <pc:sldMk cId="2351809989" sldId="486"/>
            <ac:spMk id="8565" creationId="{F8C026AC-5966-4644-BD09-24C42F9D3ABA}"/>
          </ac:spMkLst>
        </pc:spChg>
        <pc:spChg chg="mod">
          <ac:chgData name="Kolakowski, Artur" userId="9c34c8cc-b1df-44f6-bea5-dcf7a54ee35f" providerId="ADAL" clId="{3840EB45-74CA-49F5-8548-3DE287019A31}" dt="2022-12-08T10:51:32.124" v="13663" actId="790"/>
          <ac:spMkLst>
            <pc:docMk/>
            <pc:sldMk cId="2351809989" sldId="486"/>
            <ac:spMk id="8566" creationId="{56E09C14-73DD-4C88-9678-362D6BD5020F}"/>
          </ac:spMkLst>
        </pc:spChg>
        <pc:spChg chg="mod">
          <ac:chgData name="Kolakowski, Artur" userId="9c34c8cc-b1df-44f6-bea5-dcf7a54ee35f" providerId="ADAL" clId="{3840EB45-74CA-49F5-8548-3DE287019A31}" dt="2022-12-08T10:51:32.128" v="13664" actId="790"/>
          <ac:spMkLst>
            <pc:docMk/>
            <pc:sldMk cId="2351809989" sldId="486"/>
            <ac:spMk id="8567" creationId="{0CBB3C66-F8FD-4BDF-868F-DD19D80E4BFB}"/>
          </ac:spMkLst>
        </pc:spChg>
        <pc:spChg chg="mod">
          <ac:chgData name="Kolakowski, Artur" userId="9c34c8cc-b1df-44f6-bea5-dcf7a54ee35f" providerId="ADAL" clId="{3840EB45-74CA-49F5-8548-3DE287019A31}" dt="2022-12-08T10:51:32.132" v="13665" actId="790"/>
          <ac:spMkLst>
            <pc:docMk/>
            <pc:sldMk cId="2351809989" sldId="486"/>
            <ac:spMk id="8568" creationId="{3EC6CBDB-CF55-419B-A40F-53526C3140E1}"/>
          </ac:spMkLst>
        </pc:spChg>
        <pc:spChg chg="mod">
          <ac:chgData name="Kolakowski, Artur" userId="9c34c8cc-b1df-44f6-bea5-dcf7a54ee35f" providerId="ADAL" clId="{3840EB45-74CA-49F5-8548-3DE287019A31}" dt="2022-12-08T10:51:32.136" v="13666" actId="790"/>
          <ac:spMkLst>
            <pc:docMk/>
            <pc:sldMk cId="2351809989" sldId="486"/>
            <ac:spMk id="8569" creationId="{0539D9A0-289A-4020-A4B7-B85C88A6A43E}"/>
          </ac:spMkLst>
        </pc:spChg>
        <pc:spChg chg="mod">
          <ac:chgData name="Kolakowski, Artur" userId="9c34c8cc-b1df-44f6-bea5-dcf7a54ee35f" providerId="ADAL" clId="{3840EB45-74CA-49F5-8548-3DE287019A31}" dt="2022-12-08T10:51:32.142" v="13667" actId="790"/>
          <ac:spMkLst>
            <pc:docMk/>
            <pc:sldMk cId="2351809989" sldId="486"/>
            <ac:spMk id="8570" creationId="{2847777C-4159-4E25-82AA-D12DF0D39C95}"/>
          </ac:spMkLst>
        </pc:spChg>
        <pc:spChg chg="mod">
          <ac:chgData name="Kolakowski, Artur" userId="9c34c8cc-b1df-44f6-bea5-dcf7a54ee35f" providerId="ADAL" clId="{3840EB45-74CA-49F5-8548-3DE287019A31}" dt="2022-12-08T10:51:32.147" v="13668" actId="790"/>
          <ac:spMkLst>
            <pc:docMk/>
            <pc:sldMk cId="2351809989" sldId="486"/>
            <ac:spMk id="8571" creationId="{708EA963-01A1-4E8F-8304-F1084662719F}"/>
          </ac:spMkLst>
        </pc:spChg>
        <pc:spChg chg="mod">
          <ac:chgData name="Kolakowski, Artur" userId="9c34c8cc-b1df-44f6-bea5-dcf7a54ee35f" providerId="ADAL" clId="{3840EB45-74CA-49F5-8548-3DE287019A31}" dt="2022-12-08T10:51:32.153" v="13669" actId="790"/>
          <ac:spMkLst>
            <pc:docMk/>
            <pc:sldMk cId="2351809989" sldId="486"/>
            <ac:spMk id="8572" creationId="{63B84DB9-71C0-471C-8E06-A27B1AB397E2}"/>
          </ac:spMkLst>
        </pc:spChg>
        <pc:spChg chg="mod">
          <ac:chgData name="Kolakowski, Artur" userId="9c34c8cc-b1df-44f6-bea5-dcf7a54ee35f" providerId="ADAL" clId="{3840EB45-74CA-49F5-8548-3DE287019A31}" dt="2022-12-08T10:51:32.158" v="13670" actId="790"/>
          <ac:spMkLst>
            <pc:docMk/>
            <pc:sldMk cId="2351809989" sldId="486"/>
            <ac:spMk id="8573" creationId="{70A2EDA7-7CEF-4F94-9E88-4DC461C3891D}"/>
          </ac:spMkLst>
        </pc:spChg>
        <pc:spChg chg="mod">
          <ac:chgData name="Kolakowski, Artur" userId="9c34c8cc-b1df-44f6-bea5-dcf7a54ee35f" providerId="ADAL" clId="{3840EB45-74CA-49F5-8548-3DE287019A31}" dt="2022-12-08T10:51:32.162" v="13671" actId="790"/>
          <ac:spMkLst>
            <pc:docMk/>
            <pc:sldMk cId="2351809989" sldId="486"/>
            <ac:spMk id="8574" creationId="{80E57447-F324-4124-960C-0D556B90E44F}"/>
          </ac:spMkLst>
        </pc:spChg>
        <pc:spChg chg="mod">
          <ac:chgData name="Kolakowski, Artur" userId="9c34c8cc-b1df-44f6-bea5-dcf7a54ee35f" providerId="ADAL" clId="{3840EB45-74CA-49F5-8548-3DE287019A31}" dt="2022-12-08T10:51:32.167" v="13672" actId="790"/>
          <ac:spMkLst>
            <pc:docMk/>
            <pc:sldMk cId="2351809989" sldId="486"/>
            <ac:spMk id="8575" creationId="{9898863B-F52A-4D26-8C41-57387E5F9C89}"/>
          </ac:spMkLst>
        </pc:spChg>
        <pc:spChg chg="mod">
          <ac:chgData name="Kolakowski, Artur" userId="9c34c8cc-b1df-44f6-bea5-dcf7a54ee35f" providerId="ADAL" clId="{3840EB45-74CA-49F5-8548-3DE287019A31}" dt="2022-12-08T10:51:32.171" v="13673" actId="790"/>
          <ac:spMkLst>
            <pc:docMk/>
            <pc:sldMk cId="2351809989" sldId="486"/>
            <ac:spMk id="8576" creationId="{D24730CC-DFF7-4DA4-9BAA-04C114E0FDC9}"/>
          </ac:spMkLst>
        </pc:spChg>
        <pc:spChg chg="mod">
          <ac:chgData name="Kolakowski, Artur" userId="9c34c8cc-b1df-44f6-bea5-dcf7a54ee35f" providerId="ADAL" clId="{3840EB45-74CA-49F5-8548-3DE287019A31}" dt="2022-12-08T10:51:32.176" v="13674" actId="790"/>
          <ac:spMkLst>
            <pc:docMk/>
            <pc:sldMk cId="2351809989" sldId="486"/>
            <ac:spMk id="8577" creationId="{2EEF53E4-5D5E-4862-8DE3-96B22BF1890E}"/>
          </ac:spMkLst>
        </pc:spChg>
        <pc:spChg chg="mod">
          <ac:chgData name="Kolakowski, Artur" userId="9c34c8cc-b1df-44f6-bea5-dcf7a54ee35f" providerId="ADAL" clId="{3840EB45-74CA-49F5-8548-3DE287019A31}" dt="2022-12-08T10:51:32.182" v="13675" actId="790"/>
          <ac:spMkLst>
            <pc:docMk/>
            <pc:sldMk cId="2351809989" sldId="486"/>
            <ac:spMk id="8578" creationId="{B975D1A1-710D-48AD-A7C6-A4ADFFF0F349}"/>
          </ac:spMkLst>
        </pc:spChg>
        <pc:spChg chg="mod">
          <ac:chgData name="Kolakowski, Artur" userId="9c34c8cc-b1df-44f6-bea5-dcf7a54ee35f" providerId="ADAL" clId="{3840EB45-74CA-49F5-8548-3DE287019A31}" dt="2022-12-08T10:51:32.188" v="13676" actId="790"/>
          <ac:spMkLst>
            <pc:docMk/>
            <pc:sldMk cId="2351809989" sldId="486"/>
            <ac:spMk id="8579" creationId="{044355B8-A1BB-4CC6-BE4A-703BC9A487DD}"/>
          </ac:spMkLst>
        </pc:spChg>
        <pc:spChg chg="mod">
          <ac:chgData name="Kolakowski, Artur" userId="9c34c8cc-b1df-44f6-bea5-dcf7a54ee35f" providerId="ADAL" clId="{3840EB45-74CA-49F5-8548-3DE287019A31}" dt="2022-12-08T10:51:32.194" v="13677" actId="790"/>
          <ac:spMkLst>
            <pc:docMk/>
            <pc:sldMk cId="2351809989" sldId="486"/>
            <ac:spMk id="8580" creationId="{CE0E107E-FD87-403F-8DA7-C2364B203FC5}"/>
          </ac:spMkLst>
        </pc:spChg>
        <pc:spChg chg="mod">
          <ac:chgData name="Kolakowski, Artur" userId="9c34c8cc-b1df-44f6-bea5-dcf7a54ee35f" providerId="ADAL" clId="{3840EB45-74CA-49F5-8548-3DE287019A31}" dt="2022-12-08T10:51:32.198" v="13678" actId="790"/>
          <ac:spMkLst>
            <pc:docMk/>
            <pc:sldMk cId="2351809989" sldId="486"/>
            <ac:spMk id="8581" creationId="{B30DAABF-5117-4009-9113-718DF931700A}"/>
          </ac:spMkLst>
        </pc:spChg>
        <pc:spChg chg="mod">
          <ac:chgData name="Kolakowski, Artur" userId="9c34c8cc-b1df-44f6-bea5-dcf7a54ee35f" providerId="ADAL" clId="{3840EB45-74CA-49F5-8548-3DE287019A31}" dt="2022-12-08T10:51:32.203" v="13679" actId="790"/>
          <ac:spMkLst>
            <pc:docMk/>
            <pc:sldMk cId="2351809989" sldId="486"/>
            <ac:spMk id="8582" creationId="{7F9EC2D3-39C3-4DDE-AC55-EBB593F20D82}"/>
          </ac:spMkLst>
        </pc:spChg>
        <pc:spChg chg="mod">
          <ac:chgData name="Kolakowski, Artur" userId="9c34c8cc-b1df-44f6-bea5-dcf7a54ee35f" providerId="ADAL" clId="{3840EB45-74CA-49F5-8548-3DE287019A31}" dt="2022-12-08T10:51:32.208" v="13680" actId="790"/>
          <ac:spMkLst>
            <pc:docMk/>
            <pc:sldMk cId="2351809989" sldId="486"/>
            <ac:spMk id="8583" creationId="{22E0246A-4E84-4064-BFF1-0758F30C3450}"/>
          </ac:spMkLst>
        </pc:spChg>
        <pc:spChg chg="mod">
          <ac:chgData name="Kolakowski, Artur" userId="9c34c8cc-b1df-44f6-bea5-dcf7a54ee35f" providerId="ADAL" clId="{3840EB45-74CA-49F5-8548-3DE287019A31}" dt="2022-12-08T10:51:32.212" v="13681" actId="790"/>
          <ac:spMkLst>
            <pc:docMk/>
            <pc:sldMk cId="2351809989" sldId="486"/>
            <ac:spMk id="8584" creationId="{1A67341F-5564-412A-AD2F-3E8F49958913}"/>
          </ac:spMkLst>
        </pc:spChg>
        <pc:spChg chg="mod">
          <ac:chgData name="Kolakowski, Artur" userId="9c34c8cc-b1df-44f6-bea5-dcf7a54ee35f" providerId="ADAL" clId="{3840EB45-74CA-49F5-8548-3DE287019A31}" dt="2022-12-08T10:51:32.216" v="13682" actId="790"/>
          <ac:spMkLst>
            <pc:docMk/>
            <pc:sldMk cId="2351809989" sldId="486"/>
            <ac:spMk id="8585" creationId="{63B7F9B9-DACB-4506-8E41-33D435D2C2DE}"/>
          </ac:spMkLst>
        </pc:spChg>
        <pc:spChg chg="mod">
          <ac:chgData name="Kolakowski, Artur" userId="9c34c8cc-b1df-44f6-bea5-dcf7a54ee35f" providerId="ADAL" clId="{3840EB45-74CA-49F5-8548-3DE287019A31}" dt="2022-12-08T10:51:32.221" v="13683" actId="790"/>
          <ac:spMkLst>
            <pc:docMk/>
            <pc:sldMk cId="2351809989" sldId="486"/>
            <ac:spMk id="8586" creationId="{2F2B530C-5DBC-4FB3-932C-FC9569E61993}"/>
          </ac:spMkLst>
        </pc:spChg>
        <pc:spChg chg="mod">
          <ac:chgData name="Kolakowski, Artur" userId="9c34c8cc-b1df-44f6-bea5-dcf7a54ee35f" providerId="ADAL" clId="{3840EB45-74CA-49F5-8548-3DE287019A31}" dt="2022-12-08T10:51:32.226" v="13684" actId="790"/>
          <ac:spMkLst>
            <pc:docMk/>
            <pc:sldMk cId="2351809989" sldId="486"/>
            <ac:spMk id="8587" creationId="{14FCCDD8-5040-4EC3-9AF5-BC4CDA32389E}"/>
          </ac:spMkLst>
        </pc:spChg>
        <pc:spChg chg="mod">
          <ac:chgData name="Kolakowski, Artur" userId="9c34c8cc-b1df-44f6-bea5-dcf7a54ee35f" providerId="ADAL" clId="{3840EB45-74CA-49F5-8548-3DE287019A31}" dt="2022-12-08T10:51:32.231" v="13685" actId="790"/>
          <ac:spMkLst>
            <pc:docMk/>
            <pc:sldMk cId="2351809989" sldId="486"/>
            <ac:spMk id="8588" creationId="{22E014EA-7E48-4247-AD6D-E79533CCB8FC}"/>
          </ac:spMkLst>
        </pc:spChg>
        <pc:spChg chg="mod">
          <ac:chgData name="Kolakowski, Artur" userId="9c34c8cc-b1df-44f6-bea5-dcf7a54ee35f" providerId="ADAL" clId="{3840EB45-74CA-49F5-8548-3DE287019A31}" dt="2022-12-08T10:51:32.236" v="13686" actId="790"/>
          <ac:spMkLst>
            <pc:docMk/>
            <pc:sldMk cId="2351809989" sldId="486"/>
            <ac:spMk id="8589" creationId="{03642DFD-D8AF-4A4A-B62D-F1D0BA31DE43}"/>
          </ac:spMkLst>
        </pc:spChg>
        <pc:spChg chg="mod">
          <ac:chgData name="Kolakowski, Artur" userId="9c34c8cc-b1df-44f6-bea5-dcf7a54ee35f" providerId="ADAL" clId="{3840EB45-74CA-49F5-8548-3DE287019A31}" dt="2022-12-08T10:51:32.241" v="13687" actId="790"/>
          <ac:spMkLst>
            <pc:docMk/>
            <pc:sldMk cId="2351809989" sldId="486"/>
            <ac:spMk id="8590" creationId="{56EB3136-787F-4C55-91E1-56892066FC70}"/>
          </ac:spMkLst>
        </pc:spChg>
        <pc:spChg chg="mod">
          <ac:chgData name="Kolakowski, Artur" userId="9c34c8cc-b1df-44f6-bea5-dcf7a54ee35f" providerId="ADAL" clId="{3840EB45-74CA-49F5-8548-3DE287019A31}" dt="2022-12-08T10:51:32.246" v="13688" actId="790"/>
          <ac:spMkLst>
            <pc:docMk/>
            <pc:sldMk cId="2351809989" sldId="486"/>
            <ac:spMk id="8591" creationId="{ABA2A4DC-F10A-4C90-B052-30CC1CE999B3}"/>
          </ac:spMkLst>
        </pc:spChg>
        <pc:spChg chg="mod">
          <ac:chgData name="Kolakowski, Artur" userId="9c34c8cc-b1df-44f6-bea5-dcf7a54ee35f" providerId="ADAL" clId="{3840EB45-74CA-49F5-8548-3DE287019A31}" dt="2022-12-08T10:51:32.251" v="13689" actId="790"/>
          <ac:spMkLst>
            <pc:docMk/>
            <pc:sldMk cId="2351809989" sldId="486"/>
            <ac:spMk id="8592" creationId="{E73DD129-01B5-4B7A-980D-6415D420950E}"/>
          </ac:spMkLst>
        </pc:spChg>
        <pc:spChg chg="mod">
          <ac:chgData name="Kolakowski, Artur" userId="9c34c8cc-b1df-44f6-bea5-dcf7a54ee35f" providerId="ADAL" clId="{3840EB45-74CA-49F5-8548-3DE287019A31}" dt="2022-12-08T10:51:32.256" v="13690" actId="790"/>
          <ac:spMkLst>
            <pc:docMk/>
            <pc:sldMk cId="2351809989" sldId="486"/>
            <ac:spMk id="8593" creationId="{35523852-1DAC-4B99-A57D-0E6AC4303209}"/>
          </ac:spMkLst>
        </pc:spChg>
        <pc:spChg chg="mod">
          <ac:chgData name="Kolakowski, Artur" userId="9c34c8cc-b1df-44f6-bea5-dcf7a54ee35f" providerId="ADAL" clId="{3840EB45-74CA-49F5-8548-3DE287019A31}" dt="2022-12-08T10:51:32.259" v="13691" actId="790"/>
          <ac:spMkLst>
            <pc:docMk/>
            <pc:sldMk cId="2351809989" sldId="486"/>
            <ac:spMk id="8594" creationId="{B8AA96A4-61CA-4D88-A474-23D1ECCC1BB7}"/>
          </ac:spMkLst>
        </pc:spChg>
        <pc:spChg chg="mod">
          <ac:chgData name="Kolakowski, Artur" userId="9c34c8cc-b1df-44f6-bea5-dcf7a54ee35f" providerId="ADAL" clId="{3840EB45-74CA-49F5-8548-3DE287019A31}" dt="2022-12-08T10:51:32.264" v="13692" actId="790"/>
          <ac:spMkLst>
            <pc:docMk/>
            <pc:sldMk cId="2351809989" sldId="486"/>
            <ac:spMk id="8595" creationId="{7DD4B449-BCD0-4226-AC17-AD65CFAA28F1}"/>
          </ac:spMkLst>
        </pc:spChg>
        <pc:spChg chg="mod">
          <ac:chgData name="Kolakowski, Artur" userId="9c34c8cc-b1df-44f6-bea5-dcf7a54ee35f" providerId="ADAL" clId="{3840EB45-74CA-49F5-8548-3DE287019A31}" dt="2022-12-08T10:51:32.270" v="13693" actId="790"/>
          <ac:spMkLst>
            <pc:docMk/>
            <pc:sldMk cId="2351809989" sldId="486"/>
            <ac:spMk id="8596" creationId="{AF21FF06-1B6E-4F26-B1A8-6CCF385D1F46}"/>
          </ac:spMkLst>
        </pc:spChg>
        <pc:spChg chg="mod">
          <ac:chgData name="Kolakowski, Artur" userId="9c34c8cc-b1df-44f6-bea5-dcf7a54ee35f" providerId="ADAL" clId="{3840EB45-74CA-49F5-8548-3DE287019A31}" dt="2022-12-08T10:51:32.275" v="13694" actId="790"/>
          <ac:spMkLst>
            <pc:docMk/>
            <pc:sldMk cId="2351809989" sldId="486"/>
            <ac:spMk id="8597" creationId="{F466E240-274F-4047-9D8C-F825E0CC00DC}"/>
          </ac:spMkLst>
        </pc:spChg>
        <pc:spChg chg="mod">
          <ac:chgData name="Kolakowski, Artur" userId="9c34c8cc-b1df-44f6-bea5-dcf7a54ee35f" providerId="ADAL" clId="{3840EB45-74CA-49F5-8548-3DE287019A31}" dt="2022-12-08T10:51:32.280" v="13695" actId="790"/>
          <ac:spMkLst>
            <pc:docMk/>
            <pc:sldMk cId="2351809989" sldId="486"/>
            <ac:spMk id="8598" creationId="{8E22A126-9BD5-4937-8209-757B80A8E577}"/>
          </ac:spMkLst>
        </pc:spChg>
        <pc:spChg chg="mod">
          <ac:chgData name="Kolakowski, Artur" userId="9c34c8cc-b1df-44f6-bea5-dcf7a54ee35f" providerId="ADAL" clId="{3840EB45-74CA-49F5-8548-3DE287019A31}" dt="2022-12-08T10:51:32.286" v="13696" actId="790"/>
          <ac:spMkLst>
            <pc:docMk/>
            <pc:sldMk cId="2351809989" sldId="486"/>
            <ac:spMk id="8599" creationId="{D17C71C5-2714-4B33-B10E-614BC284A94E}"/>
          </ac:spMkLst>
        </pc:spChg>
        <pc:spChg chg="mod">
          <ac:chgData name="Kolakowski, Artur" userId="9c34c8cc-b1df-44f6-bea5-dcf7a54ee35f" providerId="ADAL" clId="{3840EB45-74CA-49F5-8548-3DE287019A31}" dt="2022-12-08T10:51:32.290" v="13697" actId="790"/>
          <ac:spMkLst>
            <pc:docMk/>
            <pc:sldMk cId="2351809989" sldId="486"/>
            <ac:spMk id="8600" creationId="{2660D3D3-CC45-4793-BE4C-04F21201C76D}"/>
          </ac:spMkLst>
        </pc:spChg>
        <pc:spChg chg="mod">
          <ac:chgData name="Kolakowski, Artur" userId="9c34c8cc-b1df-44f6-bea5-dcf7a54ee35f" providerId="ADAL" clId="{3840EB45-74CA-49F5-8548-3DE287019A31}" dt="2022-12-08T10:51:32.295" v="13698" actId="790"/>
          <ac:spMkLst>
            <pc:docMk/>
            <pc:sldMk cId="2351809989" sldId="486"/>
            <ac:spMk id="8601" creationId="{08E2C750-22ED-4457-86FF-09C54CFBC321}"/>
          </ac:spMkLst>
        </pc:spChg>
        <pc:spChg chg="mod">
          <ac:chgData name="Kolakowski, Artur" userId="9c34c8cc-b1df-44f6-bea5-dcf7a54ee35f" providerId="ADAL" clId="{3840EB45-74CA-49F5-8548-3DE287019A31}" dt="2022-12-08T10:51:32.299" v="13699" actId="790"/>
          <ac:spMkLst>
            <pc:docMk/>
            <pc:sldMk cId="2351809989" sldId="486"/>
            <ac:spMk id="8602" creationId="{BFC47608-1E68-4E35-A222-AC1203C5447F}"/>
          </ac:spMkLst>
        </pc:spChg>
        <pc:spChg chg="mod">
          <ac:chgData name="Kolakowski, Artur" userId="9c34c8cc-b1df-44f6-bea5-dcf7a54ee35f" providerId="ADAL" clId="{3840EB45-74CA-49F5-8548-3DE287019A31}" dt="2022-12-08T10:51:32.305" v="13700" actId="790"/>
          <ac:spMkLst>
            <pc:docMk/>
            <pc:sldMk cId="2351809989" sldId="486"/>
            <ac:spMk id="8603" creationId="{FB154C80-9C2E-4917-BA86-1A268FCCF6C9}"/>
          </ac:spMkLst>
        </pc:spChg>
        <pc:spChg chg="mod">
          <ac:chgData name="Kolakowski, Artur" userId="9c34c8cc-b1df-44f6-bea5-dcf7a54ee35f" providerId="ADAL" clId="{3840EB45-74CA-49F5-8548-3DE287019A31}" dt="2022-12-08T10:51:32.310" v="13701" actId="790"/>
          <ac:spMkLst>
            <pc:docMk/>
            <pc:sldMk cId="2351809989" sldId="486"/>
            <ac:spMk id="8604" creationId="{21E2336E-F87A-40C6-9C6D-EBFB539FAACA}"/>
          </ac:spMkLst>
        </pc:spChg>
        <pc:spChg chg="mod">
          <ac:chgData name="Kolakowski, Artur" userId="9c34c8cc-b1df-44f6-bea5-dcf7a54ee35f" providerId="ADAL" clId="{3840EB45-74CA-49F5-8548-3DE287019A31}" dt="2022-12-08T10:51:32.316" v="13702" actId="790"/>
          <ac:spMkLst>
            <pc:docMk/>
            <pc:sldMk cId="2351809989" sldId="486"/>
            <ac:spMk id="8605" creationId="{0FA0CCA9-27D5-422F-9699-D7AC6B08ACBF}"/>
          </ac:spMkLst>
        </pc:spChg>
        <pc:spChg chg="mod">
          <ac:chgData name="Kolakowski, Artur" userId="9c34c8cc-b1df-44f6-bea5-dcf7a54ee35f" providerId="ADAL" clId="{3840EB45-74CA-49F5-8548-3DE287019A31}" dt="2022-12-08T10:51:32.321" v="13703" actId="790"/>
          <ac:spMkLst>
            <pc:docMk/>
            <pc:sldMk cId="2351809989" sldId="486"/>
            <ac:spMk id="8606" creationId="{F4CB7C43-5347-4863-BD6B-3CBAB99F753A}"/>
          </ac:spMkLst>
        </pc:spChg>
        <pc:spChg chg="mod">
          <ac:chgData name="Kolakowski, Artur" userId="9c34c8cc-b1df-44f6-bea5-dcf7a54ee35f" providerId="ADAL" clId="{3840EB45-74CA-49F5-8548-3DE287019A31}" dt="2022-12-08T10:51:32.326" v="13704" actId="790"/>
          <ac:spMkLst>
            <pc:docMk/>
            <pc:sldMk cId="2351809989" sldId="486"/>
            <ac:spMk id="8607" creationId="{7F876CF3-6EC7-455E-B9E5-F2EBC52E4F54}"/>
          </ac:spMkLst>
        </pc:spChg>
        <pc:spChg chg="mod">
          <ac:chgData name="Kolakowski, Artur" userId="9c34c8cc-b1df-44f6-bea5-dcf7a54ee35f" providerId="ADAL" clId="{3840EB45-74CA-49F5-8548-3DE287019A31}" dt="2022-12-08T10:51:32.331" v="13705" actId="790"/>
          <ac:spMkLst>
            <pc:docMk/>
            <pc:sldMk cId="2351809989" sldId="486"/>
            <ac:spMk id="8608" creationId="{9931C04F-9D9E-4160-9F9C-B9061D5BB462}"/>
          </ac:spMkLst>
        </pc:spChg>
        <pc:spChg chg="mod">
          <ac:chgData name="Kolakowski, Artur" userId="9c34c8cc-b1df-44f6-bea5-dcf7a54ee35f" providerId="ADAL" clId="{3840EB45-74CA-49F5-8548-3DE287019A31}" dt="2022-12-08T10:51:32.336" v="13706" actId="790"/>
          <ac:spMkLst>
            <pc:docMk/>
            <pc:sldMk cId="2351809989" sldId="486"/>
            <ac:spMk id="8609" creationId="{BE09AE5C-915D-475B-AAD0-1FB80C6A2C65}"/>
          </ac:spMkLst>
        </pc:spChg>
        <pc:spChg chg="mod">
          <ac:chgData name="Kolakowski, Artur" userId="9c34c8cc-b1df-44f6-bea5-dcf7a54ee35f" providerId="ADAL" clId="{3840EB45-74CA-49F5-8548-3DE287019A31}" dt="2022-12-08T10:51:32.341" v="13707" actId="790"/>
          <ac:spMkLst>
            <pc:docMk/>
            <pc:sldMk cId="2351809989" sldId="486"/>
            <ac:spMk id="8610" creationId="{FCAD35FB-53E9-434D-B556-75EE5B1383E9}"/>
          </ac:spMkLst>
        </pc:spChg>
        <pc:spChg chg="mod">
          <ac:chgData name="Kolakowski, Artur" userId="9c34c8cc-b1df-44f6-bea5-dcf7a54ee35f" providerId="ADAL" clId="{3840EB45-74CA-49F5-8548-3DE287019A31}" dt="2022-12-08T10:51:32.346" v="13708" actId="790"/>
          <ac:spMkLst>
            <pc:docMk/>
            <pc:sldMk cId="2351809989" sldId="486"/>
            <ac:spMk id="8611" creationId="{57492E98-CB4C-454C-9847-4B8ABD3BCCA0}"/>
          </ac:spMkLst>
        </pc:spChg>
        <pc:spChg chg="mod">
          <ac:chgData name="Kolakowski, Artur" userId="9c34c8cc-b1df-44f6-bea5-dcf7a54ee35f" providerId="ADAL" clId="{3840EB45-74CA-49F5-8548-3DE287019A31}" dt="2022-12-08T10:51:32.353" v="13709" actId="790"/>
          <ac:spMkLst>
            <pc:docMk/>
            <pc:sldMk cId="2351809989" sldId="486"/>
            <ac:spMk id="8612" creationId="{DC3A934E-39C3-4D4E-AE8B-18B7ECAF15D2}"/>
          </ac:spMkLst>
        </pc:spChg>
        <pc:spChg chg="mod">
          <ac:chgData name="Kolakowski, Artur" userId="9c34c8cc-b1df-44f6-bea5-dcf7a54ee35f" providerId="ADAL" clId="{3840EB45-74CA-49F5-8548-3DE287019A31}" dt="2022-12-08T10:51:32.358" v="13710" actId="790"/>
          <ac:spMkLst>
            <pc:docMk/>
            <pc:sldMk cId="2351809989" sldId="486"/>
            <ac:spMk id="8613" creationId="{30DA31F2-2901-4658-AB2D-726C61CB9D2A}"/>
          </ac:spMkLst>
        </pc:spChg>
        <pc:spChg chg="mod">
          <ac:chgData name="Kolakowski, Artur" userId="9c34c8cc-b1df-44f6-bea5-dcf7a54ee35f" providerId="ADAL" clId="{3840EB45-74CA-49F5-8548-3DE287019A31}" dt="2022-12-08T10:51:32.363" v="13711" actId="790"/>
          <ac:spMkLst>
            <pc:docMk/>
            <pc:sldMk cId="2351809989" sldId="486"/>
            <ac:spMk id="8614" creationId="{6438A9C8-A349-46F3-BE72-2F4E4CEE845B}"/>
          </ac:spMkLst>
        </pc:spChg>
        <pc:spChg chg="mod">
          <ac:chgData name="Kolakowski, Artur" userId="9c34c8cc-b1df-44f6-bea5-dcf7a54ee35f" providerId="ADAL" clId="{3840EB45-74CA-49F5-8548-3DE287019A31}" dt="2022-12-08T10:51:32.369" v="13712" actId="790"/>
          <ac:spMkLst>
            <pc:docMk/>
            <pc:sldMk cId="2351809989" sldId="486"/>
            <ac:spMk id="8615" creationId="{D4ACDB18-FC3D-4ED6-88D1-A2E85E590F56}"/>
          </ac:spMkLst>
        </pc:spChg>
        <pc:spChg chg="mod">
          <ac:chgData name="Kolakowski, Artur" userId="9c34c8cc-b1df-44f6-bea5-dcf7a54ee35f" providerId="ADAL" clId="{3840EB45-74CA-49F5-8548-3DE287019A31}" dt="2022-12-08T10:51:32.374" v="13713" actId="790"/>
          <ac:spMkLst>
            <pc:docMk/>
            <pc:sldMk cId="2351809989" sldId="486"/>
            <ac:spMk id="8616" creationId="{DBB3E5C3-9D21-4BF5-8216-E9F782209DEB}"/>
          </ac:spMkLst>
        </pc:spChg>
        <pc:spChg chg="mod">
          <ac:chgData name="Kolakowski, Artur" userId="9c34c8cc-b1df-44f6-bea5-dcf7a54ee35f" providerId="ADAL" clId="{3840EB45-74CA-49F5-8548-3DE287019A31}" dt="2022-12-08T10:51:32.380" v="13714" actId="790"/>
          <ac:spMkLst>
            <pc:docMk/>
            <pc:sldMk cId="2351809989" sldId="486"/>
            <ac:spMk id="8617" creationId="{39AC16AB-22B4-4EBF-8A3A-908ABF3F0C2A}"/>
          </ac:spMkLst>
        </pc:spChg>
        <pc:spChg chg="mod">
          <ac:chgData name="Kolakowski, Artur" userId="9c34c8cc-b1df-44f6-bea5-dcf7a54ee35f" providerId="ADAL" clId="{3840EB45-74CA-49F5-8548-3DE287019A31}" dt="2022-12-08T10:51:32.386" v="13715" actId="790"/>
          <ac:spMkLst>
            <pc:docMk/>
            <pc:sldMk cId="2351809989" sldId="486"/>
            <ac:spMk id="8618" creationId="{1709E843-8D71-4011-99D1-C91B2A8F9DC4}"/>
          </ac:spMkLst>
        </pc:spChg>
        <pc:spChg chg="mod">
          <ac:chgData name="Kolakowski, Artur" userId="9c34c8cc-b1df-44f6-bea5-dcf7a54ee35f" providerId="ADAL" clId="{3840EB45-74CA-49F5-8548-3DE287019A31}" dt="2022-12-08T10:51:32.392" v="13716" actId="790"/>
          <ac:spMkLst>
            <pc:docMk/>
            <pc:sldMk cId="2351809989" sldId="486"/>
            <ac:spMk id="8619" creationId="{ACFCAC61-585C-4BC6-8ED2-F9301C764B63}"/>
          </ac:spMkLst>
        </pc:spChg>
        <pc:spChg chg="mod">
          <ac:chgData name="Kolakowski, Artur" userId="9c34c8cc-b1df-44f6-bea5-dcf7a54ee35f" providerId="ADAL" clId="{3840EB45-74CA-49F5-8548-3DE287019A31}" dt="2022-12-08T10:51:32.396" v="13717" actId="790"/>
          <ac:spMkLst>
            <pc:docMk/>
            <pc:sldMk cId="2351809989" sldId="486"/>
            <ac:spMk id="8620" creationId="{EC284713-70A6-491E-8D24-FE1F2CCE9960}"/>
          </ac:spMkLst>
        </pc:spChg>
        <pc:spChg chg="mod">
          <ac:chgData name="Kolakowski, Artur" userId="9c34c8cc-b1df-44f6-bea5-dcf7a54ee35f" providerId="ADAL" clId="{3840EB45-74CA-49F5-8548-3DE287019A31}" dt="2022-12-08T10:51:32.403" v="13718" actId="790"/>
          <ac:spMkLst>
            <pc:docMk/>
            <pc:sldMk cId="2351809989" sldId="486"/>
            <ac:spMk id="8621" creationId="{026F9B45-7E94-4B7C-93EC-95C4FADFFD7D}"/>
          </ac:spMkLst>
        </pc:spChg>
        <pc:spChg chg="mod">
          <ac:chgData name="Kolakowski, Artur" userId="9c34c8cc-b1df-44f6-bea5-dcf7a54ee35f" providerId="ADAL" clId="{3840EB45-74CA-49F5-8548-3DE287019A31}" dt="2022-12-08T10:51:32.407" v="13719" actId="790"/>
          <ac:spMkLst>
            <pc:docMk/>
            <pc:sldMk cId="2351809989" sldId="486"/>
            <ac:spMk id="8622" creationId="{759F5B87-C458-4FAC-9683-64C3A6ED2A30}"/>
          </ac:spMkLst>
        </pc:spChg>
        <pc:spChg chg="mod">
          <ac:chgData name="Kolakowski, Artur" userId="9c34c8cc-b1df-44f6-bea5-dcf7a54ee35f" providerId="ADAL" clId="{3840EB45-74CA-49F5-8548-3DE287019A31}" dt="2022-12-08T10:51:32.413" v="13720" actId="790"/>
          <ac:spMkLst>
            <pc:docMk/>
            <pc:sldMk cId="2351809989" sldId="486"/>
            <ac:spMk id="8623" creationId="{00DC8866-305D-465B-95DE-5A78A4B0BF73}"/>
          </ac:spMkLst>
        </pc:spChg>
        <pc:spChg chg="mod">
          <ac:chgData name="Kolakowski, Artur" userId="9c34c8cc-b1df-44f6-bea5-dcf7a54ee35f" providerId="ADAL" clId="{3840EB45-74CA-49F5-8548-3DE287019A31}" dt="2022-12-08T10:51:32.418" v="13721" actId="790"/>
          <ac:spMkLst>
            <pc:docMk/>
            <pc:sldMk cId="2351809989" sldId="486"/>
            <ac:spMk id="8624" creationId="{6CC7482B-217E-441F-973D-3A027C9BF636}"/>
          </ac:spMkLst>
        </pc:spChg>
        <pc:spChg chg="mod">
          <ac:chgData name="Kolakowski, Artur" userId="9c34c8cc-b1df-44f6-bea5-dcf7a54ee35f" providerId="ADAL" clId="{3840EB45-74CA-49F5-8548-3DE287019A31}" dt="2022-12-08T10:51:32.424" v="13722" actId="790"/>
          <ac:spMkLst>
            <pc:docMk/>
            <pc:sldMk cId="2351809989" sldId="486"/>
            <ac:spMk id="8625" creationId="{754CEFF5-E2C3-4BBA-AC5A-019B8466ACF4}"/>
          </ac:spMkLst>
        </pc:spChg>
        <pc:spChg chg="mod">
          <ac:chgData name="Kolakowski, Artur" userId="9c34c8cc-b1df-44f6-bea5-dcf7a54ee35f" providerId="ADAL" clId="{3840EB45-74CA-49F5-8548-3DE287019A31}" dt="2022-12-08T10:51:32.430" v="13723" actId="790"/>
          <ac:spMkLst>
            <pc:docMk/>
            <pc:sldMk cId="2351809989" sldId="486"/>
            <ac:spMk id="8626" creationId="{FDD118F7-24AD-4972-B8A0-C293F874BBAA}"/>
          </ac:spMkLst>
        </pc:spChg>
        <pc:spChg chg="mod">
          <ac:chgData name="Kolakowski, Artur" userId="9c34c8cc-b1df-44f6-bea5-dcf7a54ee35f" providerId="ADAL" clId="{3840EB45-74CA-49F5-8548-3DE287019A31}" dt="2022-12-08T10:51:32.435" v="13724" actId="790"/>
          <ac:spMkLst>
            <pc:docMk/>
            <pc:sldMk cId="2351809989" sldId="486"/>
            <ac:spMk id="8627" creationId="{586B881A-B268-4508-B38F-FB1B0FCED52B}"/>
          </ac:spMkLst>
        </pc:spChg>
        <pc:spChg chg="mod">
          <ac:chgData name="Kolakowski, Artur" userId="9c34c8cc-b1df-44f6-bea5-dcf7a54ee35f" providerId="ADAL" clId="{3840EB45-74CA-49F5-8548-3DE287019A31}" dt="2022-12-08T10:51:32.440" v="13725" actId="790"/>
          <ac:spMkLst>
            <pc:docMk/>
            <pc:sldMk cId="2351809989" sldId="486"/>
            <ac:spMk id="8628" creationId="{21605139-A9CF-49E5-B673-881F1C3AB681}"/>
          </ac:spMkLst>
        </pc:spChg>
        <pc:spChg chg="mod">
          <ac:chgData name="Kolakowski, Artur" userId="9c34c8cc-b1df-44f6-bea5-dcf7a54ee35f" providerId="ADAL" clId="{3840EB45-74CA-49F5-8548-3DE287019A31}" dt="2022-12-08T10:51:32.444" v="13726" actId="790"/>
          <ac:spMkLst>
            <pc:docMk/>
            <pc:sldMk cId="2351809989" sldId="486"/>
            <ac:spMk id="8629" creationId="{0BCA9984-C53A-4CD2-BD41-55653DF7D68A}"/>
          </ac:spMkLst>
        </pc:spChg>
        <pc:spChg chg="mod">
          <ac:chgData name="Kolakowski, Artur" userId="9c34c8cc-b1df-44f6-bea5-dcf7a54ee35f" providerId="ADAL" clId="{3840EB45-74CA-49F5-8548-3DE287019A31}" dt="2022-12-08T10:51:32.449" v="13727" actId="790"/>
          <ac:spMkLst>
            <pc:docMk/>
            <pc:sldMk cId="2351809989" sldId="486"/>
            <ac:spMk id="8630" creationId="{A2AA5EFA-366A-45E9-A5D7-4ED58F645BD2}"/>
          </ac:spMkLst>
        </pc:spChg>
        <pc:spChg chg="mod">
          <ac:chgData name="Kolakowski, Artur" userId="9c34c8cc-b1df-44f6-bea5-dcf7a54ee35f" providerId="ADAL" clId="{3840EB45-74CA-49F5-8548-3DE287019A31}" dt="2022-12-08T10:51:32.454" v="13728" actId="790"/>
          <ac:spMkLst>
            <pc:docMk/>
            <pc:sldMk cId="2351809989" sldId="486"/>
            <ac:spMk id="8631" creationId="{ABC713A6-E6C9-4D5B-9D69-500616845D03}"/>
          </ac:spMkLst>
        </pc:spChg>
        <pc:spChg chg="mod">
          <ac:chgData name="Kolakowski, Artur" userId="9c34c8cc-b1df-44f6-bea5-dcf7a54ee35f" providerId="ADAL" clId="{3840EB45-74CA-49F5-8548-3DE287019A31}" dt="2022-12-08T10:51:32.459" v="13729" actId="790"/>
          <ac:spMkLst>
            <pc:docMk/>
            <pc:sldMk cId="2351809989" sldId="486"/>
            <ac:spMk id="8632" creationId="{874A989D-8274-4596-B4CA-D875528AD957}"/>
          </ac:spMkLst>
        </pc:spChg>
        <pc:spChg chg="mod">
          <ac:chgData name="Kolakowski, Artur" userId="9c34c8cc-b1df-44f6-bea5-dcf7a54ee35f" providerId="ADAL" clId="{3840EB45-74CA-49F5-8548-3DE287019A31}" dt="2022-12-08T10:51:32.463" v="13730" actId="790"/>
          <ac:spMkLst>
            <pc:docMk/>
            <pc:sldMk cId="2351809989" sldId="486"/>
            <ac:spMk id="8633" creationId="{6872A503-AEB4-4459-A9A9-C04E72FC177C}"/>
          </ac:spMkLst>
        </pc:spChg>
        <pc:spChg chg="mod">
          <ac:chgData name="Kolakowski, Artur" userId="9c34c8cc-b1df-44f6-bea5-dcf7a54ee35f" providerId="ADAL" clId="{3840EB45-74CA-49F5-8548-3DE287019A31}" dt="2022-12-08T10:51:32.469" v="13731" actId="790"/>
          <ac:spMkLst>
            <pc:docMk/>
            <pc:sldMk cId="2351809989" sldId="486"/>
            <ac:spMk id="8634" creationId="{8C28DDA2-B16A-4730-BF06-F716CEA736D6}"/>
          </ac:spMkLst>
        </pc:spChg>
        <pc:spChg chg="mod">
          <ac:chgData name="Kolakowski, Artur" userId="9c34c8cc-b1df-44f6-bea5-dcf7a54ee35f" providerId="ADAL" clId="{3840EB45-74CA-49F5-8548-3DE287019A31}" dt="2022-12-08T10:51:32.474" v="13732" actId="790"/>
          <ac:spMkLst>
            <pc:docMk/>
            <pc:sldMk cId="2351809989" sldId="486"/>
            <ac:spMk id="8635" creationId="{A428ED46-A6C0-47E2-BD37-BE930ABD720F}"/>
          </ac:spMkLst>
        </pc:spChg>
        <pc:spChg chg="mod">
          <ac:chgData name="Kolakowski, Artur" userId="9c34c8cc-b1df-44f6-bea5-dcf7a54ee35f" providerId="ADAL" clId="{3840EB45-74CA-49F5-8548-3DE287019A31}" dt="2022-12-08T10:51:32.479" v="13733" actId="790"/>
          <ac:spMkLst>
            <pc:docMk/>
            <pc:sldMk cId="2351809989" sldId="486"/>
            <ac:spMk id="8636" creationId="{17368866-E4AA-4DB0-86FC-EDE3D191DE47}"/>
          </ac:spMkLst>
        </pc:spChg>
        <pc:spChg chg="mod">
          <ac:chgData name="Kolakowski, Artur" userId="9c34c8cc-b1df-44f6-bea5-dcf7a54ee35f" providerId="ADAL" clId="{3840EB45-74CA-49F5-8548-3DE287019A31}" dt="2022-12-08T10:51:32.484" v="13734" actId="790"/>
          <ac:spMkLst>
            <pc:docMk/>
            <pc:sldMk cId="2351809989" sldId="486"/>
            <ac:spMk id="8637" creationId="{E50291C1-191A-4D16-A907-82D18AF51437}"/>
          </ac:spMkLst>
        </pc:spChg>
        <pc:spChg chg="mod">
          <ac:chgData name="Kolakowski, Artur" userId="9c34c8cc-b1df-44f6-bea5-dcf7a54ee35f" providerId="ADAL" clId="{3840EB45-74CA-49F5-8548-3DE287019A31}" dt="2022-12-08T10:51:32.490" v="13735" actId="790"/>
          <ac:spMkLst>
            <pc:docMk/>
            <pc:sldMk cId="2351809989" sldId="486"/>
            <ac:spMk id="8638" creationId="{F30D5A19-717E-4653-86A4-465970E20CF3}"/>
          </ac:spMkLst>
        </pc:spChg>
        <pc:spChg chg="mod">
          <ac:chgData name="Kolakowski, Artur" userId="9c34c8cc-b1df-44f6-bea5-dcf7a54ee35f" providerId="ADAL" clId="{3840EB45-74CA-49F5-8548-3DE287019A31}" dt="2022-12-08T10:51:32.495" v="13736" actId="790"/>
          <ac:spMkLst>
            <pc:docMk/>
            <pc:sldMk cId="2351809989" sldId="486"/>
            <ac:spMk id="8639" creationId="{837BF7B7-8233-4419-99C2-0C8CA6306229}"/>
          </ac:spMkLst>
        </pc:spChg>
        <pc:spChg chg="mod">
          <ac:chgData name="Kolakowski, Artur" userId="9c34c8cc-b1df-44f6-bea5-dcf7a54ee35f" providerId="ADAL" clId="{3840EB45-74CA-49F5-8548-3DE287019A31}" dt="2022-12-08T10:51:32.500" v="13737" actId="790"/>
          <ac:spMkLst>
            <pc:docMk/>
            <pc:sldMk cId="2351809989" sldId="486"/>
            <ac:spMk id="8640" creationId="{86341230-C72C-4FAD-BC26-C5A965B538F6}"/>
          </ac:spMkLst>
        </pc:spChg>
        <pc:spChg chg="mod">
          <ac:chgData name="Kolakowski, Artur" userId="9c34c8cc-b1df-44f6-bea5-dcf7a54ee35f" providerId="ADAL" clId="{3840EB45-74CA-49F5-8548-3DE287019A31}" dt="2022-12-08T10:51:32.506" v="13738" actId="790"/>
          <ac:spMkLst>
            <pc:docMk/>
            <pc:sldMk cId="2351809989" sldId="486"/>
            <ac:spMk id="8641" creationId="{95E0F532-A639-443C-BFDB-5149D78DCF91}"/>
          </ac:spMkLst>
        </pc:spChg>
        <pc:spChg chg="mod">
          <ac:chgData name="Kolakowski, Artur" userId="9c34c8cc-b1df-44f6-bea5-dcf7a54ee35f" providerId="ADAL" clId="{3840EB45-74CA-49F5-8548-3DE287019A31}" dt="2022-12-08T10:51:32.511" v="13739" actId="790"/>
          <ac:spMkLst>
            <pc:docMk/>
            <pc:sldMk cId="2351809989" sldId="486"/>
            <ac:spMk id="8642" creationId="{80C46AC9-BBD0-4223-B821-7782F87F0957}"/>
          </ac:spMkLst>
        </pc:spChg>
        <pc:spChg chg="mod">
          <ac:chgData name="Kolakowski, Artur" userId="9c34c8cc-b1df-44f6-bea5-dcf7a54ee35f" providerId="ADAL" clId="{3840EB45-74CA-49F5-8548-3DE287019A31}" dt="2022-12-08T10:51:32.516" v="13740" actId="790"/>
          <ac:spMkLst>
            <pc:docMk/>
            <pc:sldMk cId="2351809989" sldId="486"/>
            <ac:spMk id="8643" creationId="{0CEDDADC-2BE2-4282-83C0-D85F9616B2EA}"/>
          </ac:spMkLst>
        </pc:spChg>
        <pc:spChg chg="mod">
          <ac:chgData name="Kolakowski, Artur" userId="9c34c8cc-b1df-44f6-bea5-dcf7a54ee35f" providerId="ADAL" clId="{3840EB45-74CA-49F5-8548-3DE287019A31}" dt="2022-12-08T10:51:32.522" v="13741" actId="790"/>
          <ac:spMkLst>
            <pc:docMk/>
            <pc:sldMk cId="2351809989" sldId="486"/>
            <ac:spMk id="8644" creationId="{896FC9E9-2A1C-46DB-80ED-0D9D08E5B482}"/>
          </ac:spMkLst>
        </pc:spChg>
        <pc:spChg chg="mod">
          <ac:chgData name="Kolakowski, Artur" userId="9c34c8cc-b1df-44f6-bea5-dcf7a54ee35f" providerId="ADAL" clId="{3840EB45-74CA-49F5-8548-3DE287019A31}" dt="2022-12-08T10:51:32.527" v="13742" actId="790"/>
          <ac:spMkLst>
            <pc:docMk/>
            <pc:sldMk cId="2351809989" sldId="486"/>
            <ac:spMk id="8645" creationId="{76101EAC-1C36-442C-9A5C-43A925873804}"/>
          </ac:spMkLst>
        </pc:spChg>
        <pc:spChg chg="mod">
          <ac:chgData name="Kolakowski, Artur" userId="9c34c8cc-b1df-44f6-bea5-dcf7a54ee35f" providerId="ADAL" clId="{3840EB45-74CA-49F5-8548-3DE287019A31}" dt="2022-12-08T10:51:32.532" v="13743" actId="790"/>
          <ac:spMkLst>
            <pc:docMk/>
            <pc:sldMk cId="2351809989" sldId="486"/>
            <ac:spMk id="8646" creationId="{CB6A625D-0E04-48E2-A5D8-C0CA29576067}"/>
          </ac:spMkLst>
        </pc:spChg>
        <pc:spChg chg="mod">
          <ac:chgData name="Kolakowski, Artur" userId="9c34c8cc-b1df-44f6-bea5-dcf7a54ee35f" providerId="ADAL" clId="{3840EB45-74CA-49F5-8548-3DE287019A31}" dt="2022-12-08T10:51:32.537" v="13744" actId="790"/>
          <ac:spMkLst>
            <pc:docMk/>
            <pc:sldMk cId="2351809989" sldId="486"/>
            <ac:spMk id="8647" creationId="{43988BB6-2B1A-469E-832D-874A8B51BE87}"/>
          </ac:spMkLst>
        </pc:spChg>
        <pc:spChg chg="mod">
          <ac:chgData name="Kolakowski, Artur" userId="9c34c8cc-b1df-44f6-bea5-dcf7a54ee35f" providerId="ADAL" clId="{3840EB45-74CA-49F5-8548-3DE287019A31}" dt="2022-12-08T10:51:32.541" v="13745" actId="790"/>
          <ac:spMkLst>
            <pc:docMk/>
            <pc:sldMk cId="2351809989" sldId="486"/>
            <ac:spMk id="8648" creationId="{41873094-BC5B-432E-BC60-FB7279C61AB7}"/>
          </ac:spMkLst>
        </pc:spChg>
        <pc:spChg chg="mod">
          <ac:chgData name="Kolakowski, Artur" userId="9c34c8cc-b1df-44f6-bea5-dcf7a54ee35f" providerId="ADAL" clId="{3840EB45-74CA-49F5-8548-3DE287019A31}" dt="2022-12-08T10:51:32.546" v="13746" actId="790"/>
          <ac:spMkLst>
            <pc:docMk/>
            <pc:sldMk cId="2351809989" sldId="486"/>
            <ac:spMk id="8649" creationId="{2C175B42-0BD8-4503-BEFA-0EDC33BD1D6B}"/>
          </ac:spMkLst>
        </pc:spChg>
        <pc:spChg chg="mod">
          <ac:chgData name="Kolakowski, Artur" userId="9c34c8cc-b1df-44f6-bea5-dcf7a54ee35f" providerId="ADAL" clId="{3840EB45-74CA-49F5-8548-3DE287019A31}" dt="2022-12-08T10:51:32.552" v="13747" actId="790"/>
          <ac:spMkLst>
            <pc:docMk/>
            <pc:sldMk cId="2351809989" sldId="486"/>
            <ac:spMk id="8650" creationId="{DD7167FE-A950-4D3E-8027-D1F04D2DE1D9}"/>
          </ac:spMkLst>
        </pc:spChg>
        <pc:spChg chg="mod">
          <ac:chgData name="Kolakowski, Artur" userId="9c34c8cc-b1df-44f6-bea5-dcf7a54ee35f" providerId="ADAL" clId="{3840EB45-74CA-49F5-8548-3DE287019A31}" dt="2022-12-08T10:51:32.558" v="13748" actId="790"/>
          <ac:spMkLst>
            <pc:docMk/>
            <pc:sldMk cId="2351809989" sldId="486"/>
            <ac:spMk id="8651" creationId="{FBB1B4A0-B921-4433-AEE7-D0D654BF2877}"/>
          </ac:spMkLst>
        </pc:spChg>
        <pc:spChg chg="mod">
          <ac:chgData name="Kolakowski, Artur" userId="9c34c8cc-b1df-44f6-bea5-dcf7a54ee35f" providerId="ADAL" clId="{3840EB45-74CA-49F5-8548-3DE287019A31}" dt="2022-12-08T10:51:32.562" v="13749" actId="790"/>
          <ac:spMkLst>
            <pc:docMk/>
            <pc:sldMk cId="2351809989" sldId="486"/>
            <ac:spMk id="8652" creationId="{EFBB327A-1C68-4245-8ED4-7E1BE59CB41D}"/>
          </ac:spMkLst>
        </pc:spChg>
        <pc:spChg chg="mod">
          <ac:chgData name="Kolakowski, Artur" userId="9c34c8cc-b1df-44f6-bea5-dcf7a54ee35f" providerId="ADAL" clId="{3840EB45-74CA-49F5-8548-3DE287019A31}" dt="2022-12-08T10:51:32.566" v="13750" actId="790"/>
          <ac:spMkLst>
            <pc:docMk/>
            <pc:sldMk cId="2351809989" sldId="486"/>
            <ac:spMk id="8653" creationId="{998C418C-B4D8-4E60-B81B-17F7EFEEFCDA}"/>
          </ac:spMkLst>
        </pc:spChg>
        <pc:spChg chg="mod">
          <ac:chgData name="Kolakowski, Artur" userId="9c34c8cc-b1df-44f6-bea5-dcf7a54ee35f" providerId="ADAL" clId="{3840EB45-74CA-49F5-8548-3DE287019A31}" dt="2022-12-08T10:51:32.572" v="13751" actId="790"/>
          <ac:spMkLst>
            <pc:docMk/>
            <pc:sldMk cId="2351809989" sldId="486"/>
            <ac:spMk id="8654" creationId="{71D4778C-98F1-4B35-8CA0-AA3ACAD53DCC}"/>
          </ac:spMkLst>
        </pc:spChg>
        <pc:spChg chg="mod">
          <ac:chgData name="Kolakowski, Artur" userId="9c34c8cc-b1df-44f6-bea5-dcf7a54ee35f" providerId="ADAL" clId="{3840EB45-74CA-49F5-8548-3DE287019A31}" dt="2022-12-08T10:51:32.577" v="13752" actId="790"/>
          <ac:spMkLst>
            <pc:docMk/>
            <pc:sldMk cId="2351809989" sldId="486"/>
            <ac:spMk id="8655" creationId="{D88B6503-F749-4F96-9F17-C21244C9F6F1}"/>
          </ac:spMkLst>
        </pc:spChg>
        <pc:spChg chg="mod">
          <ac:chgData name="Kolakowski, Artur" userId="9c34c8cc-b1df-44f6-bea5-dcf7a54ee35f" providerId="ADAL" clId="{3840EB45-74CA-49F5-8548-3DE287019A31}" dt="2022-12-08T10:51:32.581" v="13753" actId="790"/>
          <ac:spMkLst>
            <pc:docMk/>
            <pc:sldMk cId="2351809989" sldId="486"/>
            <ac:spMk id="8656" creationId="{45F5414C-268E-45AF-A8B5-A7484177873C}"/>
          </ac:spMkLst>
        </pc:spChg>
        <pc:spChg chg="mod">
          <ac:chgData name="Kolakowski, Artur" userId="9c34c8cc-b1df-44f6-bea5-dcf7a54ee35f" providerId="ADAL" clId="{3840EB45-74CA-49F5-8548-3DE287019A31}" dt="2022-12-08T10:51:32.586" v="13754" actId="790"/>
          <ac:spMkLst>
            <pc:docMk/>
            <pc:sldMk cId="2351809989" sldId="486"/>
            <ac:spMk id="8657" creationId="{4DF6E693-D16D-4C66-A399-69C1468D73E9}"/>
          </ac:spMkLst>
        </pc:spChg>
        <pc:spChg chg="mod">
          <ac:chgData name="Kolakowski, Artur" userId="9c34c8cc-b1df-44f6-bea5-dcf7a54ee35f" providerId="ADAL" clId="{3840EB45-74CA-49F5-8548-3DE287019A31}" dt="2022-12-08T10:51:32.592" v="13755" actId="790"/>
          <ac:spMkLst>
            <pc:docMk/>
            <pc:sldMk cId="2351809989" sldId="486"/>
            <ac:spMk id="8658" creationId="{FF5ABE2C-A3C9-46BF-A2FE-42F174D4647E}"/>
          </ac:spMkLst>
        </pc:spChg>
        <pc:spChg chg="mod">
          <ac:chgData name="Kolakowski, Artur" userId="9c34c8cc-b1df-44f6-bea5-dcf7a54ee35f" providerId="ADAL" clId="{3840EB45-74CA-49F5-8548-3DE287019A31}" dt="2022-12-08T10:51:32.596" v="13756" actId="790"/>
          <ac:spMkLst>
            <pc:docMk/>
            <pc:sldMk cId="2351809989" sldId="486"/>
            <ac:spMk id="8659" creationId="{648DB3AE-F4EE-45BB-B674-CC53D3C6E639}"/>
          </ac:spMkLst>
        </pc:spChg>
        <pc:spChg chg="mod">
          <ac:chgData name="Kolakowski, Artur" userId="9c34c8cc-b1df-44f6-bea5-dcf7a54ee35f" providerId="ADAL" clId="{3840EB45-74CA-49F5-8548-3DE287019A31}" dt="2022-12-08T10:51:32.602" v="13757" actId="790"/>
          <ac:spMkLst>
            <pc:docMk/>
            <pc:sldMk cId="2351809989" sldId="486"/>
            <ac:spMk id="8660" creationId="{71DA14EF-6561-4AAE-823E-9F919F6CC19F}"/>
          </ac:spMkLst>
        </pc:spChg>
        <pc:spChg chg="mod">
          <ac:chgData name="Kolakowski, Artur" userId="9c34c8cc-b1df-44f6-bea5-dcf7a54ee35f" providerId="ADAL" clId="{3840EB45-74CA-49F5-8548-3DE287019A31}" dt="2022-12-08T10:51:32.608" v="13758" actId="790"/>
          <ac:spMkLst>
            <pc:docMk/>
            <pc:sldMk cId="2351809989" sldId="486"/>
            <ac:spMk id="8661" creationId="{C2C77D96-C2CD-4ECA-8C4C-5DC7BA758331}"/>
          </ac:spMkLst>
        </pc:spChg>
        <pc:spChg chg="mod">
          <ac:chgData name="Kolakowski, Artur" userId="9c34c8cc-b1df-44f6-bea5-dcf7a54ee35f" providerId="ADAL" clId="{3840EB45-74CA-49F5-8548-3DE287019A31}" dt="2022-12-08T10:51:32.612" v="13759" actId="790"/>
          <ac:spMkLst>
            <pc:docMk/>
            <pc:sldMk cId="2351809989" sldId="486"/>
            <ac:spMk id="8662" creationId="{98CF396D-9EE3-4096-8F29-561A7671E145}"/>
          </ac:spMkLst>
        </pc:spChg>
        <pc:spChg chg="mod">
          <ac:chgData name="Kolakowski, Artur" userId="9c34c8cc-b1df-44f6-bea5-dcf7a54ee35f" providerId="ADAL" clId="{3840EB45-74CA-49F5-8548-3DE287019A31}" dt="2022-12-08T10:51:32.617" v="13760" actId="790"/>
          <ac:spMkLst>
            <pc:docMk/>
            <pc:sldMk cId="2351809989" sldId="486"/>
            <ac:spMk id="8663" creationId="{EAD02B91-452F-4ABB-A2CD-BE49330CD351}"/>
          </ac:spMkLst>
        </pc:spChg>
        <pc:spChg chg="mod">
          <ac:chgData name="Kolakowski, Artur" userId="9c34c8cc-b1df-44f6-bea5-dcf7a54ee35f" providerId="ADAL" clId="{3840EB45-74CA-49F5-8548-3DE287019A31}" dt="2022-12-08T10:51:32.623" v="13761" actId="790"/>
          <ac:spMkLst>
            <pc:docMk/>
            <pc:sldMk cId="2351809989" sldId="486"/>
            <ac:spMk id="8664" creationId="{5E4D1AC8-3EC3-480C-97FC-4572A9C6ADA7}"/>
          </ac:spMkLst>
        </pc:spChg>
        <pc:spChg chg="mod">
          <ac:chgData name="Kolakowski, Artur" userId="9c34c8cc-b1df-44f6-bea5-dcf7a54ee35f" providerId="ADAL" clId="{3840EB45-74CA-49F5-8548-3DE287019A31}" dt="2022-12-08T10:51:32.628" v="13762" actId="790"/>
          <ac:spMkLst>
            <pc:docMk/>
            <pc:sldMk cId="2351809989" sldId="486"/>
            <ac:spMk id="8665" creationId="{7E6DE368-F9D9-4A3C-9A18-E9A1929EB0D8}"/>
          </ac:spMkLst>
        </pc:spChg>
        <pc:spChg chg="mod">
          <ac:chgData name="Kolakowski, Artur" userId="9c34c8cc-b1df-44f6-bea5-dcf7a54ee35f" providerId="ADAL" clId="{3840EB45-74CA-49F5-8548-3DE287019A31}" dt="2022-12-08T10:51:32.634" v="13763" actId="790"/>
          <ac:spMkLst>
            <pc:docMk/>
            <pc:sldMk cId="2351809989" sldId="486"/>
            <ac:spMk id="8666" creationId="{6B080488-D272-41D4-B6E3-FD3DDD05550C}"/>
          </ac:spMkLst>
        </pc:spChg>
        <pc:spChg chg="mod">
          <ac:chgData name="Kolakowski, Artur" userId="9c34c8cc-b1df-44f6-bea5-dcf7a54ee35f" providerId="ADAL" clId="{3840EB45-74CA-49F5-8548-3DE287019A31}" dt="2022-12-08T10:51:32.638" v="13764" actId="790"/>
          <ac:spMkLst>
            <pc:docMk/>
            <pc:sldMk cId="2351809989" sldId="486"/>
            <ac:spMk id="8667" creationId="{162E1DC0-46EF-43C3-B364-ADE6F9B53FB5}"/>
          </ac:spMkLst>
        </pc:spChg>
        <pc:spChg chg="mod">
          <ac:chgData name="Kolakowski, Artur" userId="9c34c8cc-b1df-44f6-bea5-dcf7a54ee35f" providerId="ADAL" clId="{3840EB45-74CA-49F5-8548-3DE287019A31}" dt="2022-12-08T10:51:32.643" v="13765" actId="790"/>
          <ac:spMkLst>
            <pc:docMk/>
            <pc:sldMk cId="2351809989" sldId="486"/>
            <ac:spMk id="8668" creationId="{D6595B27-948C-4B06-82B2-F6683F6E2A27}"/>
          </ac:spMkLst>
        </pc:spChg>
        <pc:spChg chg="mod">
          <ac:chgData name="Kolakowski, Artur" userId="9c34c8cc-b1df-44f6-bea5-dcf7a54ee35f" providerId="ADAL" clId="{3840EB45-74CA-49F5-8548-3DE287019A31}" dt="2022-12-08T10:51:32.648" v="13766" actId="790"/>
          <ac:spMkLst>
            <pc:docMk/>
            <pc:sldMk cId="2351809989" sldId="486"/>
            <ac:spMk id="8669" creationId="{DCF2A11E-57A0-4508-97BC-1821D49E2249}"/>
          </ac:spMkLst>
        </pc:spChg>
        <pc:spChg chg="mod">
          <ac:chgData name="Kolakowski, Artur" userId="9c34c8cc-b1df-44f6-bea5-dcf7a54ee35f" providerId="ADAL" clId="{3840EB45-74CA-49F5-8548-3DE287019A31}" dt="2022-12-08T10:51:32.653" v="13767" actId="790"/>
          <ac:spMkLst>
            <pc:docMk/>
            <pc:sldMk cId="2351809989" sldId="486"/>
            <ac:spMk id="8670" creationId="{B359C067-07D3-4D3D-ACB3-F0725F647D50}"/>
          </ac:spMkLst>
        </pc:spChg>
        <pc:spChg chg="mod">
          <ac:chgData name="Kolakowski, Artur" userId="9c34c8cc-b1df-44f6-bea5-dcf7a54ee35f" providerId="ADAL" clId="{3840EB45-74CA-49F5-8548-3DE287019A31}" dt="2022-12-08T10:51:32.658" v="13768" actId="790"/>
          <ac:spMkLst>
            <pc:docMk/>
            <pc:sldMk cId="2351809989" sldId="486"/>
            <ac:spMk id="8671" creationId="{6B3EDB5E-5E14-4B63-B2B0-75EDB99E3FCD}"/>
          </ac:spMkLst>
        </pc:spChg>
        <pc:spChg chg="mod">
          <ac:chgData name="Kolakowski, Artur" userId="9c34c8cc-b1df-44f6-bea5-dcf7a54ee35f" providerId="ADAL" clId="{3840EB45-74CA-49F5-8548-3DE287019A31}" dt="2022-12-08T10:51:32.663" v="13769" actId="790"/>
          <ac:spMkLst>
            <pc:docMk/>
            <pc:sldMk cId="2351809989" sldId="486"/>
            <ac:spMk id="8672" creationId="{5B0FEB04-8A7F-4D46-A19B-A83A5C690387}"/>
          </ac:spMkLst>
        </pc:spChg>
        <pc:spChg chg="mod">
          <ac:chgData name="Kolakowski, Artur" userId="9c34c8cc-b1df-44f6-bea5-dcf7a54ee35f" providerId="ADAL" clId="{3840EB45-74CA-49F5-8548-3DE287019A31}" dt="2022-12-08T10:51:32.667" v="13770" actId="790"/>
          <ac:spMkLst>
            <pc:docMk/>
            <pc:sldMk cId="2351809989" sldId="486"/>
            <ac:spMk id="8673" creationId="{B4765BFB-D60D-4C73-A8B0-FAAA1F940E27}"/>
          </ac:spMkLst>
        </pc:spChg>
        <pc:spChg chg="mod">
          <ac:chgData name="Kolakowski, Artur" userId="9c34c8cc-b1df-44f6-bea5-dcf7a54ee35f" providerId="ADAL" clId="{3840EB45-74CA-49F5-8548-3DE287019A31}" dt="2022-12-08T10:51:32.673" v="13771" actId="790"/>
          <ac:spMkLst>
            <pc:docMk/>
            <pc:sldMk cId="2351809989" sldId="486"/>
            <ac:spMk id="8674" creationId="{7F332789-C458-4369-98A5-2962FA85E865}"/>
          </ac:spMkLst>
        </pc:spChg>
        <pc:spChg chg="mod">
          <ac:chgData name="Kolakowski, Artur" userId="9c34c8cc-b1df-44f6-bea5-dcf7a54ee35f" providerId="ADAL" clId="{3840EB45-74CA-49F5-8548-3DE287019A31}" dt="2022-12-08T10:51:32.678" v="13772" actId="790"/>
          <ac:spMkLst>
            <pc:docMk/>
            <pc:sldMk cId="2351809989" sldId="486"/>
            <ac:spMk id="8675" creationId="{D5CFFC2E-F366-48A2-8970-45DD2C8001E3}"/>
          </ac:spMkLst>
        </pc:spChg>
        <pc:spChg chg="mod">
          <ac:chgData name="Kolakowski, Artur" userId="9c34c8cc-b1df-44f6-bea5-dcf7a54ee35f" providerId="ADAL" clId="{3840EB45-74CA-49F5-8548-3DE287019A31}" dt="2022-12-08T10:51:32.682" v="13773" actId="790"/>
          <ac:spMkLst>
            <pc:docMk/>
            <pc:sldMk cId="2351809989" sldId="486"/>
            <ac:spMk id="8676" creationId="{655701E8-B022-4D88-B9C6-33C881840817}"/>
          </ac:spMkLst>
        </pc:spChg>
        <pc:spChg chg="mod">
          <ac:chgData name="Kolakowski, Artur" userId="9c34c8cc-b1df-44f6-bea5-dcf7a54ee35f" providerId="ADAL" clId="{3840EB45-74CA-49F5-8548-3DE287019A31}" dt="2022-12-08T10:51:32.687" v="13774" actId="790"/>
          <ac:spMkLst>
            <pc:docMk/>
            <pc:sldMk cId="2351809989" sldId="486"/>
            <ac:spMk id="8677" creationId="{77D32DB3-A4E2-4B02-BD0B-32B945B37B61}"/>
          </ac:spMkLst>
        </pc:spChg>
        <pc:spChg chg="mod">
          <ac:chgData name="Kolakowski, Artur" userId="9c34c8cc-b1df-44f6-bea5-dcf7a54ee35f" providerId="ADAL" clId="{3840EB45-74CA-49F5-8548-3DE287019A31}" dt="2022-12-08T10:51:32.692" v="13775" actId="790"/>
          <ac:spMkLst>
            <pc:docMk/>
            <pc:sldMk cId="2351809989" sldId="486"/>
            <ac:spMk id="8678" creationId="{0C25DD9B-4937-41D9-9FC6-E651C39A528B}"/>
          </ac:spMkLst>
        </pc:spChg>
        <pc:spChg chg="mod">
          <ac:chgData name="Kolakowski, Artur" userId="9c34c8cc-b1df-44f6-bea5-dcf7a54ee35f" providerId="ADAL" clId="{3840EB45-74CA-49F5-8548-3DE287019A31}" dt="2022-12-08T10:51:32.698" v="13776" actId="790"/>
          <ac:spMkLst>
            <pc:docMk/>
            <pc:sldMk cId="2351809989" sldId="486"/>
            <ac:spMk id="8679" creationId="{2C480FEE-DEC1-4634-B9A9-43C84A484BDD}"/>
          </ac:spMkLst>
        </pc:spChg>
        <pc:spChg chg="mod">
          <ac:chgData name="Kolakowski, Artur" userId="9c34c8cc-b1df-44f6-bea5-dcf7a54ee35f" providerId="ADAL" clId="{3840EB45-74CA-49F5-8548-3DE287019A31}" dt="2022-12-08T10:51:32.704" v="13777" actId="790"/>
          <ac:spMkLst>
            <pc:docMk/>
            <pc:sldMk cId="2351809989" sldId="486"/>
            <ac:spMk id="8680" creationId="{5239941A-181F-4D04-8E95-1A45318C8AC0}"/>
          </ac:spMkLst>
        </pc:spChg>
        <pc:spChg chg="mod">
          <ac:chgData name="Kolakowski, Artur" userId="9c34c8cc-b1df-44f6-bea5-dcf7a54ee35f" providerId="ADAL" clId="{3840EB45-74CA-49F5-8548-3DE287019A31}" dt="2022-12-08T10:51:32.709" v="13778" actId="790"/>
          <ac:spMkLst>
            <pc:docMk/>
            <pc:sldMk cId="2351809989" sldId="486"/>
            <ac:spMk id="8681" creationId="{C78D5B76-151F-48FD-BD16-D809EAB684A8}"/>
          </ac:spMkLst>
        </pc:spChg>
        <pc:spChg chg="mod">
          <ac:chgData name="Kolakowski, Artur" userId="9c34c8cc-b1df-44f6-bea5-dcf7a54ee35f" providerId="ADAL" clId="{3840EB45-74CA-49F5-8548-3DE287019A31}" dt="2022-12-08T10:51:32.715" v="13779" actId="790"/>
          <ac:spMkLst>
            <pc:docMk/>
            <pc:sldMk cId="2351809989" sldId="486"/>
            <ac:spMk id="8682" creationId="{B863E988-B15D-4AEA-91AF-1B69A307B28B}"/>
          </ac:spMkLst>
        </pc:spChg>
        <pc:spChg chg="mod">
          <ac:chgData name="Kolakowski, Artur" userId="9c34c8cc-b1df-44f6-bea5-dcf7a54ee35f" providerId="ADAL" clId="{3840EB45-74CA-49F5-8548-3DE287019A31}" dt="2022-12-08T10:51:32.721" v="13780" actId="790"/>
          <ac:spMkLst>
            <pc:docMk/>
            <pc:sldMk cId="2351809989" sldId="486"/>
            <ac:spMk id="8683" creationId="{3170C87B-8769-4596-9AD1-E79BD90B4F0F}"/>
          </ac:spMkLst>
        </pc:spChg>
        <pc:spChg chg="mod">
          <ac:chgData name="Kolakowski, Artur" userId="9c34c8cc-b1df-44f6-bea5-dcf7a54ee35f" providerId="ADAL" clId="{3840EB45-74CA-49F5-8548-3DE287019A31}" dt="2022-12-08T10:51:32.726" v="13781" actId="790"/>
          <ac:spMkLst>
            <pc:docMk/>
            <pc:sldMk cId="2351809989" sldId="486"/>
            <ac:spMk id="8684" creationId="{20CE0D96-E2EC-4F53-A0CD-7AA831443EDD}"/>
          </ac:spMkLst>
        </pc:spChg>
        <pc:spChg chg="mod">
          <ac:chgData name="Kolakowski, Artur" userId="9c34c8cc-b1df-44f6-bea5-dcf7a54ee35f" providerId="ADAL" clId="{3840EB45-74CA-49F5-8548-3DE287019A31}" dt="2022-12-08T10:51:32.730" v="13782" actId="790"/>
          <ac:spMkLst>
            <pc:docMk/>
            <pc:sldMk cId="2351809989" sldId="486"/>
            <ac:spMk id="8685" creationId="{57A457C8-D7B3-459D-8A78-042A1ACD809F}"/>
          </ac:spMkLst>
        </pc:spChg>
        <pc:spChg chg="mod">
          <ac:chgData name="Kolakowski, Artur" userId="9c34c8cc-b1df-44f6-bea5-dcf7a54ee35f" providerId="ADAL" clId="{3840EB45-74CA-49F5-8548-3DE287019A31}" dt="2022-12-08T10:51:32.734" v="13783" actId="790"/>
          <ac:spMkLst>
            <pc:docMk/>
            <pc:sldMk cId="2351809989" sldId="486"/>
            <ac:spMk id="8686" creationId="{855DCD9B-8032-4372-A171-8FFDD0D4F4ED}"/>
          </ac:spMkLst>
        </pc:spChg>
        <pc:spChg chg="mod">
          <ac:chgData name="Kolakowski, Artur" userId="9c34c8cc-b1df-44f6-bea5-dcf7a54ee35f" providerId="ADAL" clId="{3840EB45-74CA-49F5-8548-3DE287019A31}" dt="2022-12-08T10:51:32.740" v="13784" actId="790"/>
          <ac:spMkLst>
            <pc:docMk/>
            <pc:sldMk cId="2351809989" sldId="486"/>
            <ac:spMk id="8687" creationId="{21F45FEE-0F56-4F8D-9C35-F4EBB643270D}"/>
          </ac:spMkLst>
        </pc:spChg>
        <pc:spChg chg="mod">
          <ac:chgData name="Kolakowski, Artur" userId="9c34c8cc-b1df-44f6-bea5-dcf7a54ee35f" providerId="ADAL" clId="{3840EB45-74CA-49F5-8548-3DE287019A31}" dt="2022-12-08T10:51:32.744" v="13785" actId="790"/>
          <ac:spMkLst>
            <pc:docMk/>
            <pc:sldMk cId="2351809989" sldId="486"/>
            <ac:spMk id="8688" creationId="{12D75D23-B829-4849-B87C-E1D2427DED27}"/>
          </ac:spMkLst>
        </pc:spChg>
        <pc:spChg chg="mod">
          <ac:chgData name="Kolakowski, Artur" userId="9c34c8cc-b1df-44f6-bea5-dcf7a54ee35f" providerId="ADAL" clId="{3840EB45-74CA-49F5-8548-3DE287019A31}" dt="2022-12-08T10:51:32.749" v="13786" actId="790"/>
          <ac:spMkLst>
            <pc:docMk/>
            <pc:sldMk cId="2351809989" sldId="486"/>
            <ac:spMk id="8689" creationId="{95178401-AB96-40D7-B7EE-C8B51B18FD34}"/>
          </ac:spMkLst>
        </pc:spChg>
        <pc:spChg chg="mod">
          <ac:chgData name="Kolakowski, Artur" userId="9c34c8cc-b1df-44f6-bea5-dcf7a54ee35f" providerId="ADAL" clId="{3840EB45-74CA-49F5-8548-3DE287019A31}" dt="2022-12-08T10:51:32.755" v="13787" actId="790"/>
          <ac:spMkLst>
            <pc:docMk/>
            <pc:sldMk cId="2351809989" sldId="486"/>
            <ac:spMk id="8690" creationId="{E7F5301B-6A76-4A01-A155-2E6B4663B017}"/>
          </ac:spMkLst>
        </pc:spChg>
        <pc:spChg chg="mod">
          <ac:chgData name="Kolakowski, Artur" userId="9c34c8cc-b1df-44f6-bea5-dcf7a54ee35f" providerId="ADAL" clId="{3840EB45-74CA-49F5-8548-3DE287019A31}" dt="2022-12-08T10:51:32.760" v="13788" actId="790"/>
          <ac:spMkLst>
            <pc:docMk/>
            <pc:sldMk cId="2351809989" sldId="486"/>
            <ac:spMk id="8691" creationId="{54AF4037-ABF0-46A2-8020-96A437E14DD9}"/>
          </ac:spMkLst>
        </pc:spChg>
        <pc:spChg chg="mod">
          <ac:chgData name="Kolakowski, Artur" userId="9c34c8cc-b1df-44f6-bea5-dcf7a54ee35f" providerId="ADAL" clId="{3840EB45-74CA-49F5-8548-3DE287019A31}" dt="2022-12-08T10:51:32.764" v="13789" actId="790"/>
          <ac:spMkLst>
            <pc:docMk/>
            <pc:sldMk cId="2351809989" sldId="486"/>
            <ac:spMk id="8692" creationId="{2C4D3AEA-90F1-4C1D-9C07-966C79CA5DEA}"/>
          </ac:spMkLst>
        </pc:spChg>
        <pc:spChg chg="mod">
          <ac:chgData name="Kolakowski, Artur" userId="9c34c8cc-b1df-44f6-bea5-dcf7a54ee35f" providerId="ADAL" clId="{3840EB45-74CA-49F5-8548-3DE287019A31}" dt="2022-12-08T10:51:32.769" v="13790" actId="790"/>
          <ac:spMkLst>
            <pc:docMk/>
            <pc:sldMk cId="2351809989" sldId="486"/>
            <ac:spMk id="8693" creationId="{EF140BA5-7C6A-4AF4-8FB9-EF98DE4E2724}"/>
          </ac:spMkLst>
        </pc:spChg>
        <pc:spChg chg="mod">
          <ac:chgData name="Kolakowski, Artur" userId="9c34c8cc-b1df-44f6-bea5-dcf7a54ee35f" providerId="ADAL" clId="{3840EB45-74CA-49F5-8548-3DE287019A31}" dt="2022-12-08T10:51:32.773" v="13791" actId="790"/>
          <ac:spMkLst>
            <pc:docMk/>
            <pc:sldMk cId="2351809989" sldId="486"/>
            <ac:spMk id="8694" creationId="{51E8A70F-5BA1-473C-83F3-872951EF0C71}"/>
          </ac:spMkLst>
        </pc:spChg>
        <pc:spChg chg="mod">
          <ac:chgData name="Kolakowski, Artur" userId="9c34c8cc-b1df-44f6-bea5-dcf7a54ee35f" providerId="ADAL" clId="{3840EB45-74CA-49F5-8548-3DE287019A31}" dt="2022-12-08T10:51:32.778" v="13792" actId="790"/>
          <ac:spMkLst>
            <pc:docMk/>
            <pc:sldMk cId="2351809989" sldId="486"/>
            <ac:spMk id="8695" creationId="{E741A9FF-4F17-4C92-86C1-057836BCA8D7}"/>
          </ac:spMkLst>
        </pc:spChg>
        <pc:spChg chg="mod">
          <ac:chgData name="Kolakowski, Artur" userId="9c34c8cc-b1df-44f6-bea5-dcf7a54ee35f" providerId="ADAL" clId="{3840EB45-74CA-49F5-8548-3DE287019A31}" dt="2022-12-08T10:51:32.783" v="13793" actId="790"/>
          <ac:spMkLst>
            <pc:docMk/>
            <pc:sldMk cId="2351809989" sldId="486"/>
            <ac:spMk id="8696" creationId="{C213EB2A-176D-49BA-9A65-0EF2817717BB}"/>
          </ac:spMkLst>
        </pc:spChg>
        <pc:spChg chg="mod">
          <ac:chgData name="Kolakowski, Artur" userId="9c34c8cc-b1df-44f6-bea5-dcf7a54ee35f" providerId="ADAL" clId="{3840EB45-74CA-49F5-8548-3DE287019A31}" dt="2022-12-08T10:51:32.789" v="13794" actId="790"/>
          <ac:spMkLst>
            <pc:docMk/>
            <pc:sldMk cId="2351809989" sldId="486"/>
            <ac:spMk id="8697" creationId="{68CBF0A5-FE5B-436E-A645-AE643AD3A8AA}"/>
          </ac:spMkLst>
        </pc:spChg>
        <pc:spChg chg="mod">
          <ac:chgData name="Kolakowski, Artur" userId="9c34c8cc-b1df-44f6-bea5-dcf7a54ee35f" providerId="ADAL" clId="{3840EB45-74CA-49F5-8548-3DE287019A31}" dt="2022-12-08T10:51:32.793" v="13795" actId="790"/>
          <ac:spMkLst>
            <pc:docMk/>
            <pc:sldMk cId="2351809989" sldId="486"/>
            <ac:spMk id="8698" creationId="{6BD2F070-855C-4C23-B6B1-CB1E2312B2E0}"/>
          </ac:spMkLst>
        </pc:spChg>
        <pc:spChg chg="mod">
          <ac:chgData name="Kolakowski, Artur" userId="9c34c8cc-b1df-44f6-bea5-dcf7a54ee35f" providerId="ADAL" clId="{3840EB45-74CA-49F5-8548-3DE287019A31}" dt="2022-12-08T10:51:32.799" v="13796" actId="790"/>
          <ac:spMkLst>
            <pc:docMk/>
            <pc:sldMk cId="2351809989" sldId="486"/>
            <ac:spMk id="8699" creationId="{D6210D71-CF3A-4774-9896-259B189F6C57}"/>
          </ac:spMkLst>
        </pc:spChg>
        <pc:spChg chg="mod">
          <ac:chgData name="Kolakowski, Artur" userId="9c34c8cc-b1df-44f6-bea5-dcf7a54ee35f" providerId="ADAL" clId="{3840EB45-74CA-49F5-8548-3DE287019A31}" dt="2022-12-08T10:51:32.804" v="13797" actId="790"/>
          <ac:spMkLst>
            <pc:docMk/>
            <pc:sldMk cId="2351809989" sldId="486"/>
            <ac:spMk id="8700" creationId="{E8DA118F-9B5F-426B-8147-739976FC14AB}"/>
          </ac:spMkLst>
        </pc:spChg>
        <pc:spChg chg="mod">
          <ac:chgData name="Kolakowski, Artur" userId="9c34c8cc-b1df-44f6-bea5-dcf7a54ee35f" providerId="ADAL" clId="{3840EB45-74CA-49F5-8548-3DE287019A31}" dt="2022-12-08T10:51:32.809" v="13798" actId="790"/>
          <ac:spMkLst>
            <pc:docMk/>
            <pc:sldMk cId="2351809989" sldId="486"/>
            <ac:spMk id="8701" creationId="{BEF07015-31D7-472C-A4F4-59C6D2F9B5C5}"/>
          </ac:spMkLst>
        </pc:spChg>
        <pc:spChg chg="mod">
          <ac:chgData name="Kolakowski, Artur" userId="9c34c8cc-b1df-44f6-bea5-dcf7a54ee35f" providerId="ADAL" clId="{3840EB45-74CA-49F5-8548-3DE287019A31}" dt="2022-12-08T10:51:32.813" v="13799" actId="790"/>
          <ac:spMkLst>
            <pc:docMk/>
            <pc:sldMk cId="2351809989" sldId="486"/>
            <ac:spMk id="8702" creationId="{B054E3A2-4BF4-4F33-B726-71AB84F695E7}"/>
          </ac:spMkLst>
        </pc:spChg>
        <pc:spChg chg="mod">
          <ac:chgData name="Kolakowski, Artur" userId="9c34c8cc-b1df-44f6-bea5-dcf7a54ee35f" providerId="ADAL" clId="{3840EB45-74CA-49F5-8548-3DE287019A31}" dt="2022-12-08T10:51:32.819" v="13800" actId="790"/>
          <ac:spMkLst>
            <pc:docMk/>
            <pc:sldMk cId="2351809989" sldId="486"/>
            <ac:spMk id="8703" creationId="{78F2A040-D12D-4697-A143-26620E0A27B0}"/>
          </ac:spMkLst>
        </pc:spChg>
        <pc:spChg chg="mod">
          <ac:chgData name="Kolakowski, Artur" userId="9c34c8cc-b1df-44f6-bea5-dcf7a54ee35f" providerId="ADAL" clId="{3840EB45-74CA-49F5-8548-3DE287019A31}" dt="2022-12-08T10:51:32.824" v="13801" actId="790"/>
          <ac:spMkLst>
            <pc:docMk/>
            <pc:sldMk cId="2351809989" sldId="486"/>
            <ac:spMk id="8704" creationId="{510EC78D-715C-49D3-8A99-B2D9FA24DC8C}"/>
          </ac:spMkLst>
        </pc:spChg>
        <pc:spChg chg="mod">
          <ac:chgData name="Kolakowski, Artur" userId="9c34c8cc-b1df-44f6-bea5-dcf7a54ee35f" providerId="ADAL" clId="{3840EB45-74CA-49F5-8548-3DE287019A31}" dt="2022-12-08T10:51:32.828" v="13802" actId="790"/>
          <ac:spMkLst>
            <pc:docMk/>
            <pc:sldMk cId="2351809989" sldId="486"/>
            <ac:spMk id="8705" creationId="{25642AF1-D3CF-41A0-A222-028AF9C17273}"/>
          </ac:spMkLst>
        </pc:spChg>
        <pc:spChg chg="mod">
          <ac:chgData name="Kolakowski, Artur" userId="9c34c8cc-b1df-44f6-bea5-dcf7a54ee35f" providerId="ADAL" clId="{3840EB45-74CA-49F5-8548-3DE287019A31}" dt="2022-12-08T10:51:32.834" v="13803" actId="790"/>
          <ac:spMkLst>
            <pc:docMk/>
            <pc:sldMk cId="2351809989" sldId="486"/>
            <ac:spMk id="8706" creationId="{6B677CEC-661F-40D4-BEB9-C1FFA8E97081}"/>
          </ac:spMkLst>
        </pc:spChg>
        <pc:spChg chg="mod">
          <ac:chgData name="Kolakowski, Artur" userId="9c34c8cc-b1df-44f6-bea5-dcf7a54ee35f" providerId="ADAL" clId="{3840EB45-74CA-49F5-8548-3DE287019A31}" dt="2022-12-08T10:51:32.839" v="13804" actId="790"/>
          <ac:spMkLst>
            <pc:docMk/>
            <pc:sldMk cId="2351809989" sldId="486"/>
            <ac:spMk id="8707" creationId="{CD42DE19-C699-40FF-93C4-61BF6E047AE6}"/>
          </ac:spMkLst>
        </pc:spChg>
        <pc:spChg chg="mod">
          <ac:chgData name="Kolakowski, Artur" userId="9c34c8cc-b1df-44f6-bea5-dcf7a54ee35f" providerId="ADAL" clId="{3840EB45-74CA-49F5-8548-3DE287019A31}" dt="2022-12-08T10:51:32.843" v="13805" actId="790"/>
          <ac:spMkLst>
            <pc:docMk/>
            <pc:sldMk cId="2351809989" sldId="486"/>
            <ac:spMk id="8708" creationId="{A5723C93-CE37-458A-AA6F-83F50093187F}"/>
          </ac:spMkLst>
        </pc:spChg>
        <pc:spChg chg="mod">
          <ac:chgData name="Kolakowski, Artur" userId="9c34c8cc-b1df-44f6-bea5-dcf7a54ee35f" providerId="ADAL" clId="{3840EB45-74CA-49F5-8548-3DE287019A31}" dt="2022-12-08T10:51:32.848" v="13806" actId="790"/>
          <ac:spMkLst>
            <pc:docMk/>
            <pc:sldMk cId="2351809989" sldId="486"/>
            <ac:spMk id="8709" creationId="{EC7A77D0-5C9F-4256-8CB6-31C95F9E90B4}"/>
          </ac:spMkLst>
        </pc:spChg>
        <pc:spChg chg="mod">
          <ac:chgData name="Kolakowski, Artur" userId="9c34c8cc-b1df-44f6-bea5-dcf7a54ee35f" providerId="ADAL" clId="{3840EB45-74CA-49F5-8548-3DE287019A31}" dt="2022-12-08T10:51:32.853" v="13807" actId="790"/>
          <ac:spMkLst>
            <pc:docMk/>
            <pc:sldMk cId="2351809989" sldId="486"/>
            <ac:spMk id="8710" creationId="{70C83E9C-87E0-46DC-A6FB-466BB32CE575}"/>
          </ac:spMkLst>
        </pc:spChg>
        <pc:spChg chg="mod">
          <ac:chgData name="Kolakowski, Artur" userId="9c34c8cc-b1df-44f6-bea5-dcf7a54ee35f" providerId="ADAL" clId="{3840EB45-74CA-49F5-8548-3DE287019A31}" dt="2022-12-08T10:51:32.858" v="13808" actId="790"/>
          <ac:spMkLst>
            <pc:docMk/>
            <pc:sldMk cId="2351809989" sldId="486"/>
            <ac:spMk id="8711" creationId="{10C2C070-27B4-4A91-8BC0-DCB87C5ECE0F}"/>
          </ac:spMkLst>
        </pc:spChg>
        <pc:spChg chg="mod">
          <ac:chgData name="Kolakowski, Artur" userId="9c34c8cc-b1df-44f6-bea5-dcf7a54ee35f" providerId="ADAL" clId="{3840EB45-74CA-49F5-8548-3DE287019A31}" dt="2022-12-08T10:51:32.862" v="13809" actId="790"/>
          <ac:spMkLst>
            <pc:docMk/>
            <pc:sldMk cId="2351809989" sldId="486"/>
            <ac:spMk id="8712" creationId="{3FAB962A-E489-4E07-AFAB-61BD272F3791}"/>
          </ac:spMkLst>
        </pc:spChg>
        <pc:spChg chg="mod">
          <ac:chgData name="Kolakowski, Artur" userId="9c34c8cc-b1df-44f6-bea5-dcf7a54ee35f" providerId="ADAL" clId="{3840EB45-74CA-49F5-8548-3DE287019A31}" dt="2022-12-08T10:51:32.867" v="13810" actId="790"/>
          <ac:spMkLst>
            <pc:docMk/>
            <pc:sldMk cId="2351809989" sldId="486"/>
            <ac:spMk id="8713" creationId="{80B71CF9-6A0A-459C-BB78-A2E306B7D7D5}"/>
          </ac:spMkLst>
        </pc:spChg>
        <pc:spChg chg="mod">
          <ac:chgData name="Kolakowski, Artur" userId="9c34c8cc-b1df-44f6-bea5-dcf7a54ee35f" providerId="ADAL" clId="{3840EB45-74CA-49F5-8548-3DE287019A31}" dt="2022-12-08T10:51:32.872" v="13811" actId="790"/>
          <ac:spMkLst>
            <pc:docMk/>
            <pc:sldMk cId="2351809989" sldId="486"/>
            <ac:spMk id="8714" creationId="{923AAE5B-BCFD-4A65-886C-2688E240C2BF}"/>
          </ac:spMkLst>
        </pc:spChg>
        <pc:spChg chg="mod">
          <ac:chgData name="Kolakowski, Artur" userId="9c34c8cc-b1df-44f6-bea5-dcf7a54ee35f" providerId="ADAL" clId="{3840EB45-74CA-49F5-8548-3DE287019A31}" dt="2022-12-08T10:51:32.876" v="13812" actId="790"/>
          <ac:spMkLst>
            <pc:docMk/>
            <pc:sldMk cId="2351809989" sldId="486"/>
            <ac:spMk id="8715" creationId="{2CC9DA68-82F0-416D-8D5C-A6FAEEDC7669}"/>
          </ac:spMkLst>
        </pc:spChg>
        <pc:spChg chg="mod">
          <ac:chgData name="Kolakowski, Artur" userId="9c34c8cc-b1df-44f6-bea5-dcf7a54ee35f" providerId="ADAL" clId="{3840EB45-74CA-49F5-8548-3DE287019A31}" dt="2022-12-08T10:51:32.881" v="13813" actId="790"/>
          <ac:spMkLst>
            <pc:docMk/>
            <pc:sldMk cId="2351809989" sldId="486"/>
            <ac:spMk id="8716" creationId="{B6A43AB3-DF7C-4E74-946F-4FD895717C2B}"/>
          </ac:spMkLst>
        </pc:spChg>
        <pc:spChg chg="mod">
          <ac:chgData name="Kolakowski, Artur" userId="9c34c8cc-b1df-44f6-bea5-dcf7a54ee35f" providerId="ADAL" clId="{3840EB45-74CA-49F5-8548-3DE287019A31}" dt="2022-12-08T10:51:32.886" v="13814" actId="790"/>
          <ac:spMkLst>
            <pc:docMk/>
            <pc:sldMk cId="2351809989" sldId="486"/>
            <ac:spMk id="8717" creationId="{36C647D2-96E0-4A46-A18E-F9D355B3BEE5}"/>
          </ac:spMkLst>
        </pc:spChg>
        <pc:spChg chg="mod">
          <ac:chgData name="Kolakowski, Artur" userId="9c34c8cc-b1df-44f6-bea5-dcf7a54ee35f" providerId="ADAL" clId="{3840EB45-74CA-49F5-8548-3DE287019A31}" dt="2022-12-08T10:51:32.891" v="13815" actId="790"/>
          <ac:spMkLst>
            <pc:docMk/>
            <pc:sldMk cId="2351809989" sldId="486"/>
            <ac:spMk id="8718" creationId="{18B9564F-AE18-47A0-A06D-3AB56221BA54}"/>
          </ac:spMkLst>
        </pc:spChg>
        <pc:spChg chg="mod">
          <ac:chgData name="Kolakowski, Artur" userId="9c34c8cc-b1df-44f6-bea5-dcf7a54ee35f" providerId="ADAL" clId="{3840EB45-74CA-49F5-8548-3DE287019A31}" dt="2022-12-08T10:51:32.896" v="13816" actId="790"/>
          <ac:spMkLst>
            <pc:docMk/>
            <pc:sldMk cId="2351809989" sldId="486"/>
            <ac:spMk id="8719" creationId="{441E896E-F3E3-43BF-8820-66047636BC63}"/>
          </ac:spMkLst>
        </pc:spChg>
        <pc:spChg chg="mod">
          <ac:chgData name="Kolakowski, Artur" userId="9c34c8cc-b1df-44f6-bea5-dcf7a54ee35f" providerId="ADAL" clId="{3840EB45-74CA-49F5-8548-3DE287019A31}" dt="2022-12-08T10:51:32.903" v="13817" actId="790"/>
          <ac:spMkLst>
            <pc:docMk/>
            <pc:sldMk cId="2351809989" sldId="486"/>
            <ac:spMk id="8720" creationId="{15CFC423-94CE-46C0-A2CE-BE9E4ED874AE}"/>
          </ac:spMkLst>
        </pc:spChg>
        <pc:spChg chg="mod">
          <ac:chgData name="Kolakowski, Artur" userId="9c34c8cc-b1df-44f6-bea5-dcf7a54ee35f" providerId="ADAL" clId="{3840EB45-74CA-49F5-8548-3DE287019A31}" dt="2022-12-08T10:51:32.908" v="13818" actId="790"/>
          <ac:spMkLst>
            <pc:docMk/>
            <pc:sldMk cId="2351809989" sldId="486"/>
            <ac:spMk id="8721" creationId="{75450EE7-5D27-4EA6-833B-CC61B42FC741}"/>
          </ac:spMkLst>
        </pc:spChg>
        <pc:spChg chg="mod">
          <ac:chgData name="Kolakowski, Artur" userId="9c34c8cc-b1df-44f6-bea5-dcf7a54ee35f" providerId="ADAL" clId="{3840EB45-74CA-49F5-8548-3DE287019A31}" dt="2022-12-08T10:51:32.913" v="13819" actId="790"/>
          <ac:spMkLst>
            <pc:docMk/>
            <pc:sldMk cId="2351809989" sldId="486"/>
            <ac:spMk id="8722" creationId="{7B049C88-4ACF-4FD0-90C7-F30FFA5BD338}"/>
          </ac:spMkLst>
        </pc:spChg>
        <pc:spChg chg="mod">
          <ac:chgData name="Kolakowski, Artur" userId="9c34c8cc-b1df-44f6-bea5-dcf7a54ee35f" providerId="ADAL" clId="{3840EB45-74CA-49F5-8548-3DE287019A31}" dt="2022-12-08T10:51:32.919" v="13820" actId="790"/>
          <ac:spMkLst>
            <pc:docMk/>
            <pc:sldMk cId="2351809989" sldId="486"/>
            <ac:spMk id="8723" creationId="{BD818A61-34FF-43F3-944F-961289C17343}"/>
          </ac:spMkLst>
        </pc:spChg>
        <pc:spChg chg="mod">
          <ac:chgData name="Kolakowski, Artur" userId="9c34c8cc-b1df-44f6-bea5-dcf7a54ee35f" providerId="ADAL" clId="{3840EB45-74CA-49F5-8548-3DE287019A31}" dt="2022-12-08T10:51:32.923" v="13821" actId="790"/>
          <ac:spMkLst>
            <pc:docMk/>
            <pc:sldMk cId="2351809989" sldId="486"/>
            <ac:spMk id="8724" creationId="{2130F3EF-D930-4EB9-8F4E-A25C90BB490F}"/>
          </ac:spMkLst>
        </pc:spChg>
        <pc:spChg chg="mod">
          <ac:chgData name="Kolakowski, Artur" userId="9c34c8cc-b1df-44f6-bea5-dcf7a54ee35f" providerId="ADAL" clId="{3840EB45-74CA-49F5-8548-3DE287019A31}" dt="2022-12-08T10:51:32.929" v="13822" actId="790"/>
          <ac:spMkLst>
            <pc:docMk/>
            <pc:sldMk cId="2351809989" sldId="486"/>
            <ac:spMk id="8725" creationId="{6E4B7809-C5C7-403E-99C1-82CB5A8DA072}"/>
          </ac:spMkLst>
        </pc:spChg>
        <pc:spChg chg="mod">
          <ac:chgData name="Kolakowski, Artur" userId="9c34c8cc-b1df-44f6-bea5-dcf7a54ee35f" providerId="ADAL" clId="{3840EB45-74CA-49F5-8548-3DE287019A31}" dt="2022-12-08T10:51:32.933" v="13823" actId="790"/>
          <ac:spMkLst>
            <pc:docMk/>
            <pc:sldMk cId="2351809989" sldId="486"/>
            <ac:spMk id="8726" creationId="{5F08D12D-92AE-424C-9C62-20C847956EA4}"/>
          </ac:spMkLst>
        </pc:spChg>
        <pc:spChg chg="mod">
          <ac:chgData name="Kolakowski, Artur" userId="9c34c8cc-b1df-44f6-bea5-dcf7a54ee35f" providerId="ADAL" clId="{3840EB45-74CA-49F5-8548-3DE287019A31}" dt="2022-12-08T10:51:32.939" v="13824" actId="790"/>
          <ac:spMkLst>
            <pc:docMk/>
            <pc:sldMk cId="2351809989" sldId="486"/>
            <ac:spMk id="8727" creationId="{0D1C6811-1116-4A1C-9D12-37B33B969577}"/>
          </ac:spMkLst>
        </pc:spChg>
        <pc:spChg chg="mod">
          <ac:chgData name="Kolakowski, Artur" userId="9c34c8cc-b1df-44f6-bea5-dcf7a54ee35f" providerId="ADAL" clId="{3840EB45-74CA-49F5-8548-3DE287019A31}" dt="2022-12-08T10:51:32.943" v="13825" actId="790"/>
          <ac:spMkLst>
            <pc:docMk/>
            <pc:sldMk cId="2351809989" sldId="486"/>
            <ac:spMk id="8728" creationId="{B5320DF6-DFDD-49C0-A7A9-43EF9BC3E025}"/>
          </ac:spMkLst>
        </pc:spChg>
        <pc:spChg chg="mod">
          <ac:chgData name="Kolakowski, Artur" userId="9c34c8cc-b1df-44f6-bea5-dcf7a54ee35f" providerId="ADAL" clId="{3840EB45-74CA-49F5-8548-3DE287019A31}" dt="2022-12-08T10:51:32.948" v="13826" actId="790"/>
          <ac:spMkLst>
            <pc:docMk/>
            <pc:sldMk cId="2351809989" sldId="486"/>
            <ac:spMk id="8729" creationId="{118A07CB-98C8-4D0C-B509-60DEBD8CA14C}"/>
          </ac:spMkLst>
        </pc:spChg>
        <pc:spChg chg="mod">
          <ac:chgData name="Kolakowski, Artur" userId="9c34c8cc-b1df-44f6-bea5-dcf7a54ee35f" providerId="ADAL" clId="{3840EB45-74CA-49F5-8548-3DE287019A31}" dt="2022-12-08T10:51:32.954" v="13827" actId="790"/>
          <ac:spMkLst>
            <pc:docMk/>
            <pc:sldMk cId="2351809989" sldId="486"/>
            <ac:spMk id="8730" creationId="{A3FC558E-93B5-4105-9878-9424AF77E29B}"/>
          </ac:spMkLst>
        </pc:spChg>
        <pc:spChg chg="mod">
          <ac:chgData name="Kolakowski, Artur" userId="9c34c8cc-b1df-44f6-bea5-dcf7a54ee35f" providerId="ADAL" clId="{3840EB45-74CA-49F5-8548-3DE287019A31}" dt="2022-12-08T10:51:32.959" v="13828" actId="790"/>
          <ac:spMkLst>
            <pc:docMk/>
            <pc:sldMk cId="2351809989" sldId="486"/>
            <ac:spMk id="8731" creationId="{E5EB31B3-0738-4B4A-9647-793E28D97947}"/>
          </ac:spMkLst>
        </pc:spChg>
        <pc:spChg chg="mod">
          <ac:chgData name="Kolakowski, Artur" userId="9c34c8cc-b1df-44f6-bea5-dcf7a54ee35f" providerId="ADAL" clId="{3840EB45-74CA-49F5-8548-3DE287019A31}" dt="2022-12-08T10:51:32.963" v="13829" actId="790"/>
          <ac:spMkLst>
            <pc:docMk/>
            <pc:sldMk cId="2351809989" sldId="486"/>
            <ac:spMk id="8732" creationId="{029A013A-44F2-476D-9DD1-A16A2B002498}"/>
          </ac:spMkLst>
        </pc:spChg>
        <pc:spChg chg="mod">
          <ac:chgData name="Kolakowski, Artur" userId="9c34c8cc-b1df-44f6-bea5-dcf7a54ee35f" providerId="ADAL" clId="{3840EB45-74CA-49F5-8548-3DE287019A31}" dt="2022-12-08T10:51:32.968" v="13830" actId="790"/>
          <ac:spMkLst>
            <pc:docMk/>
            <pc:sldMk cId="2351809989" sldId="486"/>
            <ac:spMk id="8733" creationId="{8F35EB26-A308-4A75-A17D-54DB560373F0}"/>
          </ac:spMkLst>
        </pc:spChg>
        <pc:spChg chg="mod">
          <ac:chgData name="Kolakowski, Artur" userId="9c34c8cc-b1df-44f6-bea5-dcf7a54ee35f" providerId="ADAL" clId="{3840EB45-74CA-49F5-8548-3DE287019A31}" dt="2022-12-08T10:51:32.973" v="13831" actId="790"/>
          <ac:spMkLst>
            <pc:docMk/>
            <pc:sldMk cId="2351809989" sldId="486"/>
            <ac:spMk id="8734" creationId="{DED697A0-496C-489E-8A39-81D145F884A8}"/>
          </ac:spMkLst>
        </pc:spChg>
        <pc:spChg chg="mod">
          <ac:chgData name="Kolakowski, Artur" userId="9c34c8cc-b1df-44f6-bea5-dcf7a54ee35f" providerId="ADAL" clId="{3840EB45-74CA-49F5-8548-3DE287019A31}" dt="2022-12-08T10:51:32.978" v="13832" actId="790"/>
          <ac:spMkLst>
            <pc:docMk/>
            <pc:sldMk cId="2351809989" sldId="486"/>
            <ac:spMk id="8735" creationId="{3A01EC76-5766-4DF4-BA7D-7FBD4747CFC2}"/>
          </ac:spMkLst>
        </pc:spChg>
        <pc:spChg chg="mod">
          <ac:chgData name="Kolakowski, Artur" userId="9c34c8cc-b1df-44f6-bea5-dcf7a54ee35f" providerId="ADAL" clId="{3840EB45-74CA-49F5-8548-3DE287019A31}" dt="2022-12-08T10:51:32.983" v="13833" actId="790"/>
          <ac:spMkLst>
            <pc:docMk/>
            <pc:sldMk cId="2351809989" sldId="486"/>
            <ac:spMk id="8736" creationId="{A66B7585-CF92-483F-9CD3-267F7DDA7578}"/>
          </ac:spMkLst>
        </pc:spChg>
        <pc:spChg chg="mod">
          <ac:chgData name="Kolakowski, Artur" userId="9c34c8cc-b1df-44f6-bea5-dcf7a54ee35f" providerId="ADAL" clId="{3840EB45-74CA-49F5-8548-3DE287019A31}" dt="2022-12-08T10:51:32.988" v="13834" actId="790"/>
          <ac:spMkLst>
            <pc:docMk/>
            <pc:sldMk cId="2351809989" sldId="486"/>
            <ac:spMk id="8737" creationId="{8079EA01-2F1F-40FB-83F3-B01EAC089B8A}"/>
          </ac:spMkLst>
        </pc:spChg>
        <pc:spChg chg="mod">
          <ac:chgData name="Kolakowski, Artur" userId="9c34c8cc-b1df-44f6-bea5-dcf7a54ee35f" providerId="ADAL" clId="{3840EB45-74CA-49F5-8548-3DE287019A31}" dt="2022-12-08T10:51:32.993" v="13835" actId="790"/>
          <ac:spMkLst>
            <pc:docMk/>
            <pc:sldMk cId="2351809989" sldId="486"/>
            <ac:spMk id="8738" creationId="{9193F3FD-07C2-4D5E-BAB0-3F1F56E3C5F8}"/>
          </ac:spMkLst>
        </pc:spChg>
        <pc:spChg chg="mod">
          <ac:chgData name="Kolakowski, Artur" userId="9c34c8cc-b1df-44f6-bea5-dcf7a54ee35f" providerId="ADAL" clId="{3840EB45-74CA-49F5-8548-3DE287019A31}" dt="2022-12-08T10:51:32.998" v="13836" actId="790"/>
          <ac:spMkLst>
            <pc:docMk/>
            <pc:sldMk cId="2351809989" sldId="486"/>
            <ac:spMk id="8739" creationId="{FEB6E2D3-1EE5-490E-AD79-E62EA4BE7120}"/>
          </ac:spMkLst>
        </pc:spChg>
        <pc:spChg chg="mod">
          <ac:chgData name="Kolakowski, Artur" userId="9c34c8cc-b1df-44f6-bea5-dcf7a54ee35f" providerId="ADAL" clId="{3840EB45-74CA-49F5-8548-3DE287019A31}" dt="2022-12-08T10:51:33.004" v="13837" actId="790"/>
          <ac:spMkLst>
            <pc:docMk/>
            <pc:sldMk cId="2351809989" sldId="486"/>
            <ac:spMk id="8740" creationId="{E05DD293-79BA-4A3B-BE77-DF4260C467A6}"/>
          </ac:spMkLst>
        </pc:spChg>
        <pc:spChg chg="mod">
          <ac:chgData name="Kolakowski, Artur" userId="9c34c8cc-b1df-44f6-bea5-dcf7a54ee35f" providerId="ADAL" clId="{3840EB45-74CA-49F5-8548-3DE287019A31}" dt="2022-12-08T10:51:33.008" v="13838" actId="790"/>
          <ac:spMkLst>
            <pc:docMk/>
            <pc:sldMk cId="2351809989" sldId="486"/>
            <ac:spMk id="8741" creationId="{D5407C53-D49A-41AB-BA90-6B17823A7D61}"/>
          </ac:spMkLst>
        </pc:spChg>
        <pc:spChg chg="mod">
          <ac:chgData name="Kolakowski, Artur" userId="9c34c8cc-b1df-44f6-bea5-dcf7a54ee35f" providerId="ADAL" clId="{3840EB45-74CA-49F5-8548-3DE287019A31}" dt="2022-12-08T10:51:33.013" v="13839" actId="790"/>
          <ac:spMkLst>
            <pc:docMk/>
            <pc:sldMk cId="2351809989" sldId="486"/>
            <ac:spMk id="8742" creationId="{896D0F8E-25F9-4BDB-A226-A0FC3EF6B523}"/>
          </ac:spMkLst>
        </pc:spChg>
        <pc:spChg chg="mod">
          <ac:chgData name="Kolakowski, Artur" userId="9c34c8cc-b1df-44f6-bea5-dcf7a54ee35f" providerId="ADAL" clId="{3840EB45-74CA-49F5-8548-3DE287019A31}" dt="2022-12-08T10:51:33.019" v="13840" actId="790"/>
          <ac:spMkLst>
            <pc:docMk/>
            <pc:sldMk cId="2351809989" sldId="486"/>
            <ac:spMk id="8743" creationId="{1A011D40-3E84-449F-8432-B65088309DB2}"/>
          </ac:spMkLst>
        </pc:spChg>
        <pc:spChg chg="mod">
          <ac:chgData name="Kolakowski, Artur" userId="9c34c8cc-b1df-44f6-bea5-dcf7a54ee35f" providerId="ADAL" clId="{3840EB45-74CA-49F5-8548-3DE287019A31}" dt="2022-12-08T10:51:33.024" v="13841" actId="790"/>
          <ac:spMkLst>
            <pc:docMk/>
            <pc:sldMk cId="2351809989" sldId="486"/>
            <ac:spMk id="8744" creationId="{1AD07D6F-F6AA-4F51-803D-A292245215CA}"/>
          </ac:spMkLst>
        </pc:spChg>
        <pc:spChg chg="mod">
          <ac:chgData name="Kolakowski, Artur" userId="9c34c8cc-b1df-44f6-bea5-dcf7a54ee35f" providerId="ADAL" clId="{3840EB45-74CA-49F5-8548-3DE287019A31}" dt="2022-12-08T10:51:33.028" v="13842" actId="790"/>
          <ac:spMkLst>
            <pc:docMk/>
            <pc:sldMk cId="2351809989" sldId="486"/>
            <ac:spMk id="8745" creationId="{6EB140C6-C5B0-4222-BDE6-3302C6004798}"/>
          </ac:spMkLst>
        </pc:spChg>
        <pc:spChg chg="mod">
          <ac:chgData name="Kolakowski, Artur" userId="9c34c8cc-b1df-44f6-bea5-dcf7a54ee35f" providerId="ADAL" clId="{3840EB45-74CA-49F5-8548-3DE287019A31}" dt="2022-12-08T10:51:33.034" v="13843" actId="790"/>
          <ac:spMkLst>
            <pc:docMk/>
            <pc:sldMk cId="2351809989" sldId="486"/>
            <ac:spMk id="8746" creationId="{AABBD673-C7B5-40B9-8012-79C4037AF1B9}"/>
          </ac:spMkLst>
        </pc:spChg>
        <pc:spChg chg="mod">
          <ac:chgData name="Kolakowski, Artur" userId="9c34c8cc-b1df-44f6-bea5-dcf7a54ee35f" providerId="ADAL" clId="{3840EB45-74CA-49F5-8548-3DE287019A31}" dt="2022-12-08T10:51:33.038" v="13844" actId="790"/>
          <ac:spMkLst>
            <pc:docMk/>
            <pc:sldMk cId="2351809989" sldId="486"/>
            <ac:spMk id="8747" creationId="{48FB770E-B433-4873-98A3-897BB3249503}"/>
          </ac:spMkLst>
        </pc:spChg>
        <pc:spChg chg="mod">
          <ac:chgData name="Kolakowski, Artur" userId="9c34c8cc-b1df-44f6-bea5-dcf7a54ee35f" providerId="ADAL" clId="{3840EB45-74CA-49F5-8548-3DE287019A31}" dt="2022-12-08T10:51:33.044" v="13845" actId="790"/>
          <ac:spMkLst>
            <pc:docMk/>
            <pc:sldMk cId="2351809989" sldId="486"/>
            <ac:spMk id="8748" creationId="{A61F4A5D-E19C-46E5-B246-6FBBFC8C9E0C}"/>
          </ac:spMkLst>
        </pc:spChg>
        <pc:spChg chg="mod">
          <ac:chgData name="Kolakowski, Artur" userId="9c34c8cc-b1df-44f6-bea5-dcf7a54ee35f" providerId="ADAL" clId="{3840EB45-74CA-49F5-8548-3DE287019A31}" dt="2022-12-08T10:51:33.048" v="13846" actId="790"/>
          <ac:spMkLst>
            <pc:docMk/>
            <pc:sldMk cId="2351809989" sldId="486"/>
            <ac:spMk id="8749" creationId="{191AB3AE-2C8E-4C64-A48F-89092382E9CB}"/>
          </ac:spMkLst>
        </pc:spChg>
        <pc:spChg chg="mod">
          <ac:chgData name="Kolakowski, Artur" userId="9c34c8cc-b1df-44f6-bea5-dcf7a54ee35f" providerId="ADAL" clId="{3840EB45-74CA-49F5-8548-3DE287019A31}" dt="2022-12-08T10:51:33.055" v="13847" actId="790"/>
          <ac:spMkLst>
            <pc:docMk/>
            <pc:sldMk cId="2351809989" sldId="486"/>
            <ac:spMk id="8750" creationId="{751544A4-CA50-412F-B3D3-D8B9D0A69638}"/>
          </ac:spMkLst>
        </pc:spChg>
        <pc:spChg chg="mod">
          <ac:chgData name="Kolakowski, Artur" userId="9c34c8cc-b1df-44f6-bea5-dcf7a54ee35f" providerId="ADAL" clId="{3840EB45-74CA-49F5-8548-3DE287019A31}" dt="2022-12-08T10:51:33.059" v="13848" actId="790"/>
          <ac:spMkLst>
            <pc:docMk/>
            <pc:sldMk cId="2351809989" sldId="486"/>
            <ac:spMk id="8751" creationId="{AFDE36F0-4F05-47F8-9131-5052A5E2F875}"/>
          </ac:spMkLst>
        </pc:spChg>
        <pc:spChg chg="mod">
          <ac:chgData name="Kolakowski, Artur" userId="9c34c8cc-b1df-44f6-bea5-dcf7a54ee35f" providerId="ADAL" clId="{3840EB45-74CA-49F5-8548-3DE287019A31}" dt="2022-12-08T10:51:33.064" v="13849" actId="790"/>
          <ac:spMkLst>
            <pc:docMk/>
            <pc:sldMk cId="2351809989" sldId="486"/>
            <ac:spMk id="8752" creationId="{621D5A0F-E112-4E05-B861-4AAEC1E87008}"/>
          </ac:spMkLst>
        </pc:spChg>
        <pc:spChg chg="mod">
          <ac:chgData name="Kolakowski, Artur" userId="9c34c8cc-b1df-44f6-bea5-dcf7a54ee35f" providerId="ADAL" clId="{3840EB45-74CA-49F5-8548-3DE287019A31}" dt="2022-12-08T10:51:33.070" v="13850" actId="790"/>
          <ac:spMkLst>
            <pc:docMk/>
            <pc:sldMk cId="2351809989" sldId="486"/>
            <ac:spMk id="8753" creationId="{92D05C33-6DF4-48A8-B9EC-6F919C49325A}"/>
          </ac:spMkLst>
        </pc:spChg>
        <pc:spChg chg="mod">
          <ac:chgData name="Kolakowski, Artur" userId="9c34c8cc-b1df-44f6-bea5-dcf7a54ee35f" providerId="ADAL" clId="{3840EB45-74CA-49F5-8548-3DE287019A31}" dt="2022-12-08T10:51:33.075" v="13851" actId="790"/>
          <ac:spMkLst>
            <pc:docMk/>
            <pc:sldMk cId="2351809989" sldId="486"/>
            <ac:spMk id="8754" creationId="{A17AAD97-A4F8-4FA5-9956-9BFE727AEA78}"/>
          </ac:spMkLst>
        </pc:spChg>
        <pc:spChg chg="mod">
          <ac:chgData name="Kolakowski, Artur" userId="9c34c8cc-b1df-44f6-bea5-dcf7a54ee35f" providerId="ADAL" clId="{3840EB45-74CA-49F5-8548-3DE287019A31}" dt="2022-12-08T10:51:33.081" v="13852" actId="790"/>
          <ac:spMkLst>
            <pc:docMk/>
            <pc:sldMk cId="2351809989" sldId="486"/>
            <ac:spMk id="8755" creationId="{F652918E-C2F4-4CA2-A5E4-29CCE5D8BFF4}"/>
          </ac:spMkLst>
        </pc:spChg>
        <pc:spChg chg="mod">
          <ac:chgData name="Kolakowski, Artur" userId="9c34c8cc-b1df-44f6-bea5-dcf7a54ee35f" providerId="ADAL" clId="{3840EB45-74CA-49F5-8548-3DE287019A31}" dt="2022-12-08T10:51:33.086" v="13853" actId="790"/>
          <ac:spMkLst>
            <pc:docMk/>
            <pc:sldMk cId="2351809989" sldId="486"/>
            <ac:spMk id="8756" creationId="{25914341-DBA9-4C74-9AF6-7892E5B4571F}"/>
          </ac:spMkLst>
        </pc:spChg>
        <pc:spChg chg="mod">
          <ac:chgData name="Kolakowski, Artur" userId="9c34c8cc-b1df-44f6-bea5-dcf7a54ee35f" providerId="ADAL" clId="{3840EB45-74CA-49F5-8548-3DE287019A31}" dt="2022-12-08T10:51:33.091" v="13854" actId="790"/>
          <ac:spMkLst>
            <pc:docMk/>
            <pc:sldMk cId="2351809989" sldId="486"/>
            <ac:spMk id="8757" creationId="{1A646819-2C0F-4304-8FAC-016065C43735}"/>
          </ac:spMkLst>
        </pc:spChg>
        <pc:spChg chg="mod">
          <ac:chgData name="Kolakowski, Artur" userId="9c34c8cc-b1df-44f6-bea5-dcf7a54ee35f" providerId="ADAL" clId="{3840EB45-74CA-49F5-8548-3DE287019A31}" dt="2022-12-08T10:51:33.095" v="13855" actId="790"/>
          <ac:spMkLst>
            <pc:docMk/>
            <pc:sldMk cId="2351809989" sldId="486"/>
            <ac:spMk id="8758" creationId="{AD887579-35F4-4B50-B8C1-EC34DB19518C}"/>
          </ac:spMkLst>
        </pc:spChg>
        <pc:spChg chg="mod">
          <ac:chgData name="Kolakowski, Artur" userId="9c34c8cc-b1df-44f6-bea5-dcf7a54ee35f" providerId="ADAL" clId="{3840EB45-74CA-49F5-8548-3DE287019A31}" dt="2022-12-08T10:51:33.101" v="13856" actId="790"/>
          <ac:spMkLst>
            <pc:docMk/>
            <pc:sldMk cId="2351809989" sldId="486"/>
            <ac:spMk id="8759" creationId="{1C0CCD63-E9F8-48E2-87A6-87A9B604848A}"/>
          </ac:spMkLst>
        </pc:spChg>
        <pc:spChg chg="mod">
          <ac:chgData name="Kolakowski, Artur" userId="9c34c8cc-b1df-44f6-bea5-dcf7a54ee35f" providerId="ADAL" clId="{3840EB45-74CA-49F5-8548-3DE287019A31}" dt="2022-12-08T10:51:33.106" v="13857" actId="790"/>
          <ac:spMkLst>
            <pc:docMk/>
            <pc:sldMk cId="2351809989" sldId="486"/>
            <ac:spMk id="8760" creationId="{39E02CB2-6110-4B27-97FF-B7A345152DBB}"/>
          </ac:spMkLst>
        </pc:spChg>
        <pc:spChg chg="mod">
          <ac:chgData name="Kolakowski, Artur" userId="9c34c8cc-b1df-44f6-bea5-dcf7a54ee35f" providerId="ADAL" clId="{3840EB45-74CA-49F5-8548-3DE287019A31}" dt="2022-12-08T10:51:33.112" v="13858" actId="790"/>
          <ac:spMkLst>
            <pc:docMk/>
            <pc:sldMk cId="2351809989" sldId="486"/>
            <ac:spMk id="8761" creationId="{892A6ED1-847E-4539-BD42-D15CA59238F5}"/>
          </ac:spMkLst>
        </pc:spChg>
        <pc:spChg chg="mod">
          <ac:chgData name="Kolakowski, Artur" userId="9c34c8cc-b1df-44f6-bea5-dcf7a54ee35f" providerId="ADAL" clId="{3840EB45-74CA-49F5-8548-3DE287019A31}" dt="2022-12-08T10:51:33.116" v="13859" actId="790"/>
          <ac:spMkLst>
            <pc:docMk/>
            <pc:sldMk cId="2351809989" sldId="486"/>
            <ac:spMk id="8762" creationId="{093C356A-692C-458F-8A54-EA1CAA6175DD}"/>
          </ac:spMkLst>
        </pc:spChg>
        <pc:spChg chg="mod">
          <ac:chgData name="Kolakowski, Artur" userId="9c34c8cc-b1df-44f6-bea5-dcf7a54ee35f" providerId="ADAL" clId="{3840EB45-74CA-49F5-8548-3DE287019A31}" dt="2022-12-08T10:51:33.123" v="13860" actId="790"/>
          <ac:spMkLst>
            <pc:docMk/>
            <pc:sldMk cId="2351809989" sldId="486"/>
            <ac:spMk id="8763" creationId="{7267134F-8FFF-4E82-884A-31E7734EEAA0}"/>
          </ac:spMkLst>
        </pc:spChg>
        <pc:spChg chg="mod">
          <ac:chgData name="Kolakowski, Artur" userId="9c34c8cc-b1df-44f6-bea5-dcf7a54ee35f" providerId="ADAL" clId="{3840EB45-74CA-49F5-8548-3DE287019A31}" dt="2022-12-08T10:51:33.127" v="13861" actId="790"/>
          <ac:spMkLst>
            <pc:docMk/>
            <pc:sldMk cId="2351809989" sldId="486"/>
            <ac:spMk id="8764" creationId="{490D82AD-F73C-4147-968A-ED6FC6EF0345}"/>
          </ac:spMkLst>
        </pc:spChg>
        <pc:spChg chg="mod">
          <ac:chgData name="Kolakowski, Artur" userId="9c34c8cc-b1df-44f6-bea5-dcf7a54ee35f" providerId="ADAL" clId="{3840EB45-74CA-49F5-8548-3DE287019A31}" dt="2022-12-08T10:51:33.132" v="13862" actId="790"/>
          <ac:spMkLst>
            <pc:docMk/>
            <pc:sldMk cId="2351809989" sldId="486"/>
            <ac:spMk id="8765" creationId="{9EF7717C-116C-4554-B539-DAA260B63E5F}"/>
          </ac:spMkLst>
        </pc:spChg>
        <pc:spChg chg="mod">
          <ac:chgData name="Kolakowski, Artur" userId="9c34c8cc-b1df-44f6-bea5-dcf7a54ee35f" providerId="ADAL" clId="{3840EB45-74CA-49F5-8548-3DE287019A31}" dt="2022-12-08T10:51:33.136" v="13863" actId="790"/>
          <ac:spMkLst>
            <pc:docMk/>
            <pc:sldMk cId="2351809989" sldId="486"/>
            <ac:spMk id="8766" creationId="{B34835D1-123B-44B5-8F31-58B1137C6D02}"/>
          </ac:spMkLst>
        </pc:spChg>
        <pc:spChg chg="mod">
          <ac:chgData name="Kolakowski, Artur" userId="9c34c8cc-b1df-44f6-bea5-dcf7a54ee35f" providerId="ADAL" clId="{3840EB45-74CA-49F5-8548-3DE287019A31}" dt="2022-12-08T10:51:33.142" v="13864" actId="790"/>
          <ac:spMkLst>
            <pc:docMk/>
            <pc:sldMk cId="2351809989" sldId="486"/>
            <ac:spMk id="8767" creationId="{E38EC9BE-2360-4100-B117-AB5DD87C2576}"/>
          </ac:spMkLst>
        </pc:spChg>
        <pc:spChg chg="mod">
          <ac:chgData name="Kolakowski, Artur" userId="9c34c8cc-b1df-44f6-bea5-dcf7a54ee35f" providerId="ADAL" clId="{3840EB45-74CA-49F5-8548-3DE287019A31}" dt="2022-12-08T10:51:33.146" v="13865" actId="790"/>
          <ac:spMkLst>
            <pc:docMk/>
            <pc:sldMk cId="2351809989" sldId="486"/>
            <ac:spMk id="8768" creationId="{195AF363-7993-4E49-A632-AC74DBF2F7AC}"/>
          </ac:spMkLst>
        </pc:spChg>
        <pc:spChg chg="mod">
          <ac:chgData name="Kolakowski, Artur" userId="9c34c8cc-b1df-44f6-bea5-dcf7a54ee35f" providerId="ADAL" clId="{3840EB45-74CA-49F5-8548-3DE287019A31}" dt="2022-12-08T10:51:33.153" v="13866" actId="790"/>
          <ac:spMkLst>
            <pc:docMk/>
            <pc:sldMk cId="2351809989" sldId="486"/>
            <ac:spMk id="8769" creationId="{39F13FC6-CC36-4824-8CB5-C2D41A814C70}"/>
          </ac:spMkLst>
        </pc:spChg>
        <pc:spChg chg="mod">
          <ac:chgData name="Kolakowski, Artur" userId="9c34c8cc-b1df-44f6-bea5-dcf7a54ee35f" providerId="ADAL" clId="{3840EB45-74CA-49F5-8548-3DE287019A31}" dt="2022-12-08T10:51:33.158" v="13867" actId="790"/>
          <ac:spMkLst>
            <pc:docMk/>
            <pc:sldMk cId="2351809989" sldId="486"/>
            <ac:spMk id="8770" creationId="{4310133C-1654-4633-BE34-1FB125D5F513}"/>
          </ac:spMkLst>
        </pc:spChg>
        <pc:spChg chg="mod">
          <ac:chgData name="Kolakowski, Artur" userId="9c34c8cc-b1df-44f6-bea5-dcf7a54ee35f" providerId="ADAL" clId="{3840EB45-74CA-49F5-8548-3DE287019A31}" dt="2022-12-08T10:51:33.163" v="13868" actId="790"/>
          <ac:spMkLst>
            <pc:docMk/>
            <pc:sldMk cId="2351809989" sldId="486"/>
            <ac:spMk id="8771" creationId="{9BD3596A-8E9A-41A1-8766-8E2F82393957}"/>
          </ac:spMkLst>
        </pc:spChg>
        <pc:spChg chg="mod">
          <ac:chgData name="Kolakowski, Artur" userId="9c34c8cc-b1df-44f6-bea5-dcf7a54ee35f" providerId="ADAL" clId="{3840EB45-74CA-49F5-8548-3DE287019A31}" dt="2022-12-08T10:51:33.167" v="13869" actId="790"/>
          <ac:spMkLst>
            <pc:docMk/>
            <pc:sldMk cId="2351809989" sldId="486"/>
            <ac:spMk id="8772" creationId="{681E8433-89A8-4B10-8A2E-6ACA1628E10F}"/>
          </ac:spMkLst>
        </pc:spChg>
        <pc:spChg chg="mod">
          <ac:chgData name="Kolakowski, Artur" userId="9c34c8cc-b1df-44f6-bea5-dcf7a54ee35f" providerId="ADAL" clId="{3840EB45-74CA-49F5-8548-3DE287019A31}" dt="2022-12-08T10:51:33.172" v="13870" actId="790"/>
          <ac:spMkLst>
            <pc:docMk/>
            <pc:sldMk cId="2351809989" sldId="486"/>
            <ac:spMk id="8773" creationId="{459CF0D0-9575-45BD-A800-0ACB8AFE3115}"/>
          </ac:spMkLst>
        </pc:spChg>
        <pc:spChg chg="mod">
          <ac:chgData name="Kolakowski, Artur" userId="9c34c8cc-b1df-44f6-bea5-dcf7a54ee35f" providerId="ADAL" clId="{3840EB45-74CA-49F5-8548-3DE287019A31}" dt="2022-12-08T10:51:33.177" v="13871" actId="790"/>
          <ac:spMkLst>
            <pc:docMk/>
            <pc:sldMk cId="2351809989" sldId="486"/>
            <ac:spMk id="8774" creationId="{DB053D3C-4E98-4D8B-ADDB-AEF49155A09D}"/>
          </ac:spMkLst>
        </pc:spChg>
        <pc:spChg chg="mod">
          <ac:chgData name="Kolakowski, Artur" userId="9c34c8cc-b1df-44f6-bea5-dcf7a54ee35f" providerId="ADAL" clId="{3840EB45-74CA-49F5-8548-3DE287019A31}" dt="2022-12-08T10:51:33.181" v="13872" actId="790"/>
          <ac:spMkLst>
            <pc:docMk/>
            <pc:sldMk cId="2351809989" sldId="486"/>
            <ac:spMk id="8775" creationId="{C0E6C9B2-457F-46B3-B8A2-3661E6D39A33}"/>
          </ac:spMkLst>
        </pc:spChg>
        <pc:spChg chg="mod">
          <ac:chgData name="Kolakowski, Artur" userId="9c34c8cc-b1df-44f6-bea5-dcf7a54ee35f" providerId="ADAL" clId="{3840EB45-74CA-49F5-8548-3DE287019A31}" dt="2022-12-08T10:51:33.186" v="13873" actId="790"/>
          <ac:spMkLst>
            <pc:docMk/>
            <pc:sldMk cId="2351809989" sldId="486"/>
            <ac:spMk id="8776" creationId="{110D0850-6FCA-49E9-9DD6-ED6DE035D06C}"/>
          </ac:spMkLst>
        </pc:spChg>
        <pc:spChg chg="mod">
          <ac:chgData name="Kolakowski, Artur" userId="9c34c8cc-b1df-44f6-bea5-dcf7a54ee35f" providerId="ADAL" clId="{3840EB45-74CA-49F5-8548-3DE287019A31}" dt="2022-12-08T10:51:33.192" v="13874" actId="790"/>
          <ac:spMkLst>
            <pc:docMk/>
            <pc:sldMk cId="2351809989" sldId="486"/>
            <ac:spMk id="8777" creationId="{790DA99F-E430-400D-A4F7-5B7C95531597}"/>
          </ac:spMkLst>
        </pc:spChg>
        <pc:spChg chg="mod">
          <ac:chgData name="Kolakowski, Artur" userId="9c34c8cc-b1df-44f6-bea5-dcf7a54ee35f" providerId="ADAL" clId="{3840EB45-74CA-49F5-8548-3DE287019A31}" dt="2022-12-08T10:51:33.196" v="13875" actId="790"/>
          <ac:spMkLst>
            <pc:docMk/>
            <pc:sldMk cId="2351809989" sldId="486"/>
            <ac:spMk id="8778" creationId="{8F6EF9D9-E23B-436A-850F-95C6FB315E7A}"/>
          </ac:spMkLst>
        </pc:spChg>
        <pc:spChg chg="mod">
          <ac:chgData name="Kolakowski, Artur" userId="9c34c8cc-b1df-44f6-bea5-dcf7a54ee35f" providerId="ADAL" clId="{3840EB45-74CA-49F5-8548-3DE287019A31}" dt="2022-12-08T10:51:33.202" v="13876" actId="790"/>
          <ac:spMkLst>
            <pc:docMk/>
            <pc:sldMk cId="2351809989" sldId="486"/>
            <ac:spMk id="8779" creationId="{AFBCBA89-8D1F-4BFE-9A1F-4AF02ABAA33A}"/>
          </ac:spMkLst>
        </pc:spChg>
        <pc:spChg chg="mod">
          <ac:chgData name="Kolakowski, Artur" userId="9c34c8cc-b1df-44f6-bea5-dcf7a54ee35f" providerId="ADAL" clId="{3840EB45-74CA-49F5-8548-3DE287019A31}" dt="2022-12-08T10:51:33.206" v="13877" actId="790"/>
          <ac:spMkLst>
            <pc:docMk/>
            <pc:sldMk cId="2351809989" sldId="486"/>
            <ac:spMk id="8780" creationId="{08C2407A-50DE-4BE3-9147-80E47441ABF6}"/>
          </ac:spMkLst>
        </pc:spChg>
        <pc:spChg chg="mod">
          <ac:chgData name="Kolakowski, Artur" userId="9c34c8cc-b1df-44f6-bea5-dcf7a54ee35f" providerId="ADAL" clId="{3840EB45-74CA-49F5-8548-3DE287019A31}" dt="2022-12-08T10:51:33.212" v="13878" actId="790"/>
          <ac:spMkLst>
            <pc:docMk/>
            <pc:sldMk cId="2351809989" sldId="486"/>
            <ac:spMk id="8781" creationId="{5B9B2145-4CED-4DC4-A2EE-05D4C0A94FA2}"/>
          </ac:spMkLst>
        </pc:spChg>
        <pc:spChg chg="mod">
          <ac:chgData name="Kolakowski, Artur" userId="9c34c8cc-b1df-44f6-bea5-dcf7a54ee35f" providerId="ADAL" clId="{3840EB45-74CA-49F5-8548-3DE287019A31}" dt="2022-12-08T10:51:33.218" v="13879" actId="790"/>
          <ac:spMkLst>
            <pc:docMk/>
            <pc:sldMk cId="2351809989" sldId="486"/>
            <ac:spMk id="8782" creationId="{828458CC-765A-4D31-A892-C8481A98EE2A}"/>
          </ac:spMkLst>
        </pc:spChg>
        <pc:spChg chg="mod">
          <ac:chgData name="Kolakowski, Artur" userId="9c34c8cc-b1df-44f6-bea5-dcf7a54ee35f" providerId="ADAL" clId="{3840EB45-74CA-49F5-8548-3DE287019A31}" dt="2022-12-08T10:51:33.223" v="13880" actId="790"/>
          <ac:spMkLst>
            <pc:docMk/>
            <pc:sldMk cId="2351809989" sldId="486"/>
            <ac:spMk id="8783" creationId="{8FEC78AF-6E30-4589-AC70-0E7970EC6442}"/>
          </ac:spMkLst>
        </pc:spChg>
        <pc:spChg chg="mod">
          <ac:chgData name="Kolakowski, Artur" userId="9c34c8cc-b1df-44f6-bea5-dcf7a54ee35f" providerId="ADAL" clId="{3840EB45-74CA-49F5-8548-3DE287019A31}" dt="2022-12-08T10:51:33.229" v="13881" actId="790"/>
          <ac:spMkLst>
            <pc:docMk/>
            <pc:sldMk cId="2351809989" sldId="486"/>
            <ac:spMk id="8784" creationId="{A0FC9F7D-F39A-4F32-A551-B04EDF1F48C5}"/>
          </ac:spMkLst>
        </pc:spChg>
        <pc:spChg chg="mod">
          <ac:chgData name="Kolakowski, Artur" userId="9c34c8cc-b1df-44f6-bea5-dcf7a54ee35f" providerId="ADAL" clId="{3840EB45-74CA-49F5-8548-3DE287019A31}" dt="2022-12-08T10:51:33.234" v="13882" actId="790"/>
          <ac:spMkLst>
            <pc:docMk/>
            <pc:sldMk cId="2351809989" sldId="486"/>
            <ac:spMk id="8785" creationId="{8EC516E0-1E5A-4684-95B1-1A38A4C2447C}"/>
          </ac:spMkLst>
        </pc:spChg>
        <pc:spChg chg="mod">
          <ac:chgData name="Kolakowski, Artur" userId="9c34c8cc-b1df-44f6-bea5-dcf7a54ee35f" providerId="ADAL" clId="{3840EB45-74CA-49F5-8548-3DE287019A31}" dt="2022-12-08T10:51:33.239" v="13883" actId="790"/>
          <ac:spMkLst>
            <pc:docMk/>
            <pc:sldMk cId="2351809989" sldId="486"/>
            <ac:spMk id="8786" creationId="{612A9FA4-8097-4B59-AF48-11F1656740AE}"/>
          </ac:spMkLst>
        </pc:spChg>
        <pc:spChg chg="mod">
          <ac:chgData name="Kolakowski, Artur" userId="9c34c8cc-b1df-44f6-bea5-dcf7a54ee35f" providerId="ADAL" clId="{3840EB45-74CA-49F5-8548-3DE287019A31}" dt="2022-12-08T10:51:33.244" v="13884" actId="790"/>
          <ac:spMkLst>
            <pc:docMk/>
            <pc:sldMk cId="2351809989" sldId="486"/>
            <ac:spMk id="8787" creationId="{B97C481A-CBD4-4113-BEA6-A4C659A52148}"/>
          </ac:spMkLst>
        </pc:spChg>
        <pc:spChg chg="mod">
          <ac:chgData name="Kolakowski, Artur" userId="9c34c8cc-b1df-44f6-bea5-dcf7a54ee35f" providerId="ADAL" clId="{3840EB45-74CA-49F5-8548-3DE287019A31}" dt="2022-12-08T10:51:33.249" v="13885" actId="790"/>
          <ac:spMkLst>
            <pc:docMk/>
            <pc:sldMk cId="2351809989" sldId="486"/>
            <ac:spMk id="8788" creationId="{EDE7447D-1206-43FB-8842-EB5396E7BBB4}"/>
          </ac:spMkLst>
        </pc:spChg>
        <pc:spChg chg="mod">
          <ac:chgData name="Kolakowski, Artur" userId="9c34c8cc-b1df-44f6-bea5-dcf7a54ee35f" providerId="ADAL" clId="{3840EB45-74CA-49F5-8548-3DE287019A31}" dt="2022-12-08T10:51:33.254" v="13886" actId="790"/>
          <ac:spMkLst>
            <pc:docMk/>
            <pc:sldMk cId="2351809989" sldId="486"/>
            <ac:spMk id="8789" creationId="{F92FB1C8-C1AE-4A9B-AF76-8BB37C9722CC}"/>
          </ac:spMkLst>
        </pc:spChg>
        <pc:spChg chg="mod">
          <ac:chgData name="Kolakowski, Artur" userId="9c34c8cc-b1df-44f6-bea5-dcf7a54ee35f" providerId="ADAL" clId="{3840EB45-74CA-49F5-8548-3DE287019A31}" dt="2022-12-08T10:51:33.258" v="13887" actId="790"/>
          <ac:spMkLst>
            <pc:docMk/>
            <pc:sldMk cId="2351809989" sldId="486"/>
            <ac:spMk id="8790" creationId="{37A85EC6-8662-4936-AAFD-927E154D1629}"/>
          </ac:spMkLst>
        </pc:spChg>
        <pc:spChg chg="mod">
          <ac:chgData name="Kolakowski, Artur" userId="9c34c8cc-b1df-44f6-bea5-dcf7a54ee35f" providerId="ADAL" clId="{3840EB45-74CA-49F5-8548-3DE287019A31}" dt="2022-12-08T10:51:33.264" v="13888" actId="790"/>
          <ac:spMkLst>
            <pc:docMk/>
            <pc:sldMk cId="2351809989" sldId="486"/>
            <ac:spMk id="8791" creationId="{C6A63E80-90B9-4568-9832-E76661979FCE}"/>
          </ac:spMkLst>
        </pc:spChg>
        <pc:spChg chg="mod">
          <ac:chgData name="Kolakowski, Artur" userId="9c34c8cc-b1df-44f6-bea5-dcf7a54ee35f" providerId="ADAL" clId="{3840EB45-74CA-49F5-8548-3DE287019A31}" dt="2022-12-08T10:51:33.270" v="13889" actId="790"/>
          <ac:spMkLst>
            <pc:docMk/>
            <pc:sldMk cId="2351809989" sldId="486"/>
            <ac:spMk id="8792" creationId="{AF50AA45-74AC-4058-B659-9A0551644D5C}"/>
          </ac:spMkLst>
        </pc:spChg>
        <pc:spChg chg="mod">
          <ac:chgData name="Kolakowski, Artur" userId="9c34c8cc-b1df-44f6-bea5-dcf7a54ee35f" providerId="ADAL" clId="{3840EB45-74CA-49F5-8548-3DE287019A31}" dt="2022-12-08T10:51:33.275" v="13890" actId="790"/>
          <ac:spMkLst>
            <pc:docMk/>
            <pc:sldMk cId="2351809989" sldId="486"/>
            <ac:spMk id="8793" creationId="{ED7E15EE-A1C3-4CE0-B9EA-7C1EC952F041}"/>
          </ac:spMkLst>
        </pc:spChg>
        <pc:spChg chg="mod">
          <ac:chgData name="Kolakowski, Artur" userId="9c34c8cc-b1df-44f6-bea5-dcf7a54ee35f" providerId="ADAL" clId="{3840EB45-74CA-49F5-8548-3DE287019A31}" dt="2022-12-08T10:51:33.280" v="13891" actId="790"/>
          <ac:spMkLst>
            <pc:docMk/>
            <pc:sldMk cId="2351809989" sldId="486"/>
            <ac:spMk id="8794" creationId="{9C595BCD-6DB7-474B-ADB1-31F4262C5FB5}"/>
          </ac:spMkLst>
        </pc:spChg>
        <pc:spChg chg="mod">
          <ac:chgData name="Kolakowski, Artur" userId="9c34c8cc-b1df-44f6-bea5-dcf7a54ee35f" providerId="ADAL" clId="{3840EB45-74CA-49F5-8548-3DE287019A31}" dt="2022-12-08T10:51:33.285" v="13892" actId="790"/>
          <ac:spMkLst>
            <pc:docMk/>
            <pc:sldMk cId="2351809989" sldId="486"/>
            <ac:spMk id="8795" creationId="{BF8F9099-C421-4151-A058-4B0E6714AA3A}"/>
          </ac:spMkLst>
        </pc:spChg>
        <pc:spChg chg="mod">
          <ac:chgData name="Kolakowski, Artur" userId="9c34c8cc-b1df-44f6-bea5-dcf7a54ee35f" providerId="ADAL" clId="{3840EB45-74CA-49F5-8548-3DE287019A31}" dt="2022-12-08T10:51:33.291" v="13893" actId="790"/>
          <ac:spMkLst>
            <pc:docMk/>
            <pc:sldMk cId="2351809989" sldId="486"/>
            <ac:spMk id="8796" creationId="{F1AC5825-CDC8-488A-BCF1-B2EE70B96569}"/>
          </ac:spMkLst>
        </pc:spChg>
        <pc:spChg chg="mod">
          <ac:chgData name="Kolakowski, Artur" userId="9c34c8cc-b1df-44f6-bea5-dcf7a54ee35f" providerId="ADAL" clId="{3840EB45-74CA-49F5-8548-3DE287019A31}" dt="2022-12-08T10:51:33.296" v="13894" actId="790"/>
          <ac:spMkLst>
            <pc:docMk/>
            <pc:sldMk cId="2351809989" sldId="486"/>
            <ac:spMk id="8797" creationId="{1E2F07A2-4A0B-48EB-B0F3-1FFBA7946EED}"/>
          </ac:spMkLst>
        </pc:spChg>
        <pc:spChg chg="mod">
          <ac:chgData name="Kolakowski, Artur" userId="9c34c8cc-b1df-44f6-bea5-dcf7a54ee35f" providerId="ADAL" clId="{3840EB45-74CA-49F5-8548-3DE287019A31}" dt="2022-12-08T10:51:33.301" v="13895" actId="790"/>
          <ac:spMkLst>
            <pc:docMk/>
            <pc:sldMk cId="2351809989" sldId="486"/>
            <ac:spMk id="8798" creationId="{1DC191C8-089D-4D31-A66E-2D49A5DD8130}"/>
          </ac:spMkLst>
        </pc:spChg>
        <pc:spChg chg="mod">
          <ac:chgData name="Kolakowski, Artur" userId="9c34c8cc-b1df-44f6-bea5-dcf7a54ee35f" providerId="ADAL" clId="{3840EB45-74CA-49F5-8548-3DE287019A31}" dt="2022-12-08T10:51:33.306" v="13896" actId="790"/>
          <ac:spMkLst>
            <pc:docMk/>
            <pc:sldMk cId="2351809989" sldId="486"/>
            <ac:spMk id="8799" creationId="{EA5F89AE-17C2-4321-9BCC-889937177DA1}"/>
          </ac:spMkLst>
        </pc:spChg>
        <pc:spChg chg="mod">
          <ac:chgData name="Kolakowski, Artur" userId="9c34c8cc-b1df-44f6-bea5-dcf7a54ee35f" providerId="ADAL" clId="{3840EB45-74CA-49F5-8548-3DE287019A31}" dt="2022-12-08T10:51:33.312" v="13897" actId="790"/>
          <ac:spMkLst>
            <pc:docMk/>
            <pc:sldMk cId="2351809989" sldId="486"/>
            <ac:spMk id="8800" creationId="{C5843F13-F306-420A-8DF0-5AB521205187}"/>
          </ac:spMkLst>
        </pc:spChg>
        <pc:spChg chg="mod">
          <ac:chgData name="Kolakowski, Artur" userId="9c34c8cc-b1df-44f6-bea5-dcf7a54ee35f" providerId="ADAL" clId="{3840EB45-74CA-49F5-8548-3DE287019A31}" dt="2022-12-08T10:51:33.316" v="13898" actId="790"/>
          <ac:spMkLst>
            <pc:docMk/>
            <pc:sldMk cId="2351809989" sldId="486"/>
            <ac:spMk id="8801" creationId="{25A78EDF-CDDD-49AB-9C20-26797EFC5A92}"/>
          </ac:spMkLst>
        </pc:spChg>
        <pc:spChg chg="mod">
          <ac:chgData name="Kolakowski, Artur" userId="9c34c8cc-b1df-44f6-bea5-dcf7a54ee35f" providerId="ADAL" clId="{3840EB45-74CA-49F5-8548-3DE287019A31}" dt="2022-12-08T10:51:33.323" v="13899" actId="790"/>
          <ac:spMkLst>
            <pc:docMk/>
            <pc:sldMk cId="2351809989" sldId="486"/>
            <ac:spMk id="8802" creationId="{B37B7626-EC41-46B8-BCD9-B9F7C0F5592A}"/>
          </ac:spMkLst>
        </pc:spChg>
        <pc:spChg chg="mod">
          <ac:chgData name="Kolakowski, Artur" userId="9c34c8cc-b1df-44f6-bea5-dcf7a54ee35f" providerId="ADAL" clId="{3840EB45-74CA-49F5-8548-3DE287019A31}" dt="2022-12-08T10:51:33.329" v="13900" actId="790"/>
          <ac:spMkLst>
            <pc:docMk/>
            <pc:sldMk cId="2351809989" sldId="486"/>
            <ac:spMk id="8803" creationId="{AC9B29BC-2D2C-42BF-AB55-70FC4DAC4384}"/>
          </ac:spMkLst>
        </pc:spChg>
        <pc:spChg chg="mod">
          <ac:chgData name="Kolakowski, Artur" userId="9c34c8cc-b1df-44f6-bea5-dcf7a54ee35f" providerId="ADAL" clId="{3840EB45-74CA-49F5-8548-3DE287019A31}" dt="2022-12-08T10:51:33.333" v="13901" actId="790"/>
          <ac:spMkLst>
            <pc:docMk/>
            <pc:sldMk cId="2351809989" sldId="486"/>
            <ac:spMk id="8804" creationId="{88E8FDDA-18A0-4745-87DA-43F9960199BD}"/>
          </ac:spMkLst>
        </pc:spChg>
        <pc:spChg chg="mod">
          <ac:chgData name="Kolakowski, Artur" userId="9c34c8cc-b1df-44f6-bea5-dcf7a54ee35f" providerId="ADAL" clId="{3840EB45-74CA-49F5-8548-3DE287019A31}" dt="2022-12-08T10:51:33.339" v="13902" actId="790"/>
          <ac:spMkLst>
            <pc:docMk/>
            <pc:sldMk cId="2351809989" sldId="486"/>
            <ac:spMk id="8805" creationId="{0EB8BC0D-C5BB-489C-9B24-FEA6A835DC2D}"/>
          </ac:spMkLst>
        </pc:spChg>
        <pc:spChg chg="mod">
          <ac:chgData name="Kolakowski, Artur" userId="9c34c8cc-b1df-44f6-bea5-dcf7a54ee35f" providerId="ADAL" clId="{3840EB45-74CA-49F5-8548-3DE287019A31}" dt="2022-12-08T10:51:33.344" v="13903" actId="790"/>
          <ac:spMkLst>
            <pc:docMk/>
            <pc:sldMk cId="2351809989" sldId="486"/>
            <ac:spMk id="8806" creationId="{384C4576-D880-4E3C-B3E6-F990A4916902}"/>
          </ac:spMkLst>
        </pc:spChg>
        <pc:spChg chg="mod">
          <ac:chgData name="Kolakowski, Artur" userId="9c34c8cc-b1df-44f6-bea5-dcf7a54ee35f" providerId="ADAL" clId="{3840EB45-74CA-49F5-8548-3DE287019A31}" dt="2022-12-08T10:51:33.349" v="13904" actId="790"/>
          <ac:spMkLst>
            <pc:docMk/>
            <pc:sldMk cId="2351809989" sldId="486"/>
            <ac:spMk id="8807" creationId="{D01A193D-D27F-41BC-904B-57F120BA75D3}"/>
          </ac:spMkLst>
        </pc:spChg>
        <pc:spChg chg="mod">
          <ac:chgData name="Kolakowski, Artur" userId="9c34c8cc-b1df-44f6-bea5-dcf7a54ee35f" providerId="ADAL" clId="{3840EB45-74CA-49F5-8548-3DE287019A31}" dt="2022-12-08T10:51:33.355" v="13905" actId="790"/>
          <ac:spMkLst>
            <pc:docMk/>
            <pc:sldMk cId="2351809989" sldId="486"/>
            <ac:spMk id="8808" creationId="{DACD5B85-8DC1-4815-8B81-80FFDF06AE23}"/>
          </ac:spMkLst>
        </pc:spChg>
        <pc:spChg chg="mod">
          <ac:chgData name="Kolakowski, Artur" userId="9c34c8cc-b1df-44f6-bea5-dcf7a54ee35f" providerId="ADAL" clId="{3840EB45-74CA-49F5-8548-3DE287019A31}" dt="2022-12-08T10:51:33.359" v="13906" actId="790"/>
          <ac:spMkLst>
            <pc:docMk/>
            <pc:sldMk cId="2351809989" sldId="486"/>
            <ac:spMk id="8809" creationId="{13154E68-84C8-4DD7-9598-7C3CB18F86A3}"/>
          </ac:spMkLst>
        </pc:spChg>
        <pc:spChg chg="mod">
          <ac:chgData name="Kolakowski, Artur" userId="9c34c8cc-b1df-44f6-bea5-dcf7a54ee35f" providerId="ADAL" clId="{3840EB45-74CA-49F5-8548-3DE287019A31}" dt="2022-12-08T10:51:33.363" v="13907" actId="790"/>
          <ac:spMkLst>
            <pc:docMk/>
            <pc:sldMk cId="2351809989" sldId="486"/>
            <ac:spMk id="8810" creationId="{2E5D9734-BBE6-48EB-89B8-AB87D5FEC635}"/>
          </ac:spMkLst>
        </pc:spChg>
        <pc:spChg chg="mod">
          <ac:chgData name="Kolakowski, Artur" userId="9c34c8cc-b1df-44f6-bea5-dcf7a54ee35f" providerId="ADAL" clId="{3840EB45-74CA-49F5-8548-3DE287019A31}" dt="2022-12-08T10:51:33.369" v="13908" actId="790"/>
          <ac:spMkLst>
            <pc:docMk/>
            <pc:sldMk cId="2351809989" sldId="486"/>
            <ac:spMk id="8811" creationId="{73544934-B087-4B68-BFB9-8D1ED0E5D8CE}"/>
          </ac:spMkLst>
        </pc:spChg>
        <pc:spChg chg="mod">
          <ac:chgData name="Kolakowski, Artur" userId="9c34c8cc-b1df-44f6-bea5-dcf7a54ee35f" providerId="ADAL" clId="{3840EB45-74CA-49F5-8548-3DE287019A31}" dt="2022-12-08T10:51:33.373" v="13909" actId="790"/>
          <ac:spMkLst>
            <pc:docMk/>
            <pc:sldMk cId="2351809989" sldId="486"/>
            <ac:spMk id="8812" creationId="{B4A86E11-312B-47CC-8A95-3D809D132A91}"/>
          </ac:spMkLst>
        </pc:spChg>
        <pc:spChg chg="mod">
          <ac:chgData name="Kolakowski, Artur" userId="9c34c8cc-b1df-44f6-bea5-dcf7a54ee35f" providerId="ADAL" clId="{3840EB45-74CA-49F5-8548-3DE287019A31}" dt="2022-12-08T10:51:33.378" v="13910" actId="790"/>
          <ac:spMkLst>
            <pc:docMk/>
            <pc:sldMk cId="2351809989" sldId="486"/>
            <ac:spMk id="8813" creationId="{FB3797C5-9B23-4F00-A523-4C64CABD9322}"/>
          </ac:spMkLst>
        </pc:spChg>
        <pc:spChg chg="mod">
          <ac:chgData name="Kolakowski, Artur" userId="9c34c8cc-b1df-44f6-bea5-dcf7a54ee35f" providerId="ADAL" clId="{3840EB45-74CA-49F5-8548-3DE287019A31}" dt="2022-12-08T10:51:33.382" v="13911" actId="790"/>
          <ac:spMkLst>
            <pc:docMk/>
            <pc:sldMk cId="2351809989" sldId="486"/>
            <ac:spMk id="8814" creationId="{DDAE7771-BF3E-4CD5-9297-0E7C39E4CE62}"/>
          </ac:spMkLst>
        </pc:spChg>
        <pc:spChg chg="mod">
          <ac:chgData name="Kolakowski, Artur" userId="9c34c8cc-b1df-44f6-bea5-dcf7a54ee35f" providerId="ADAL" clId="{3840EB45-74CA-49F5-8548-3DE287019A31}" dt="2022-12-08T10:51:33.387" v="13912" actId="790"/>
          <ac:spMkLst>
            <pc:docMk/>
            <pc:sldMk cId="2351809989" sldId="486"/>
            <ac:spMk id="8815" creationId="{9AF6B922-D52F-4FA7-B31B-CF0A0C66EFB1}"/>
          </ac:spMkLst>
        </pc:spChg>
        <pc:spChg chg="mod">
          <ac:chgData name="Kolakowski, Artur" userId="9c34c8cc-b1df-44f6-bea5-dcf7a54ee35f" providerId="ADAL" clId="{3840EB45-74CA-49F5-8548-3DE287019A31}" dt="2022-12-08T10:51:33.394" v="13913" actId="790"/>
          <ac:spMkLst>
            <pc:docMk/>
            <pc:sldMk cId="2351809989" sldId="486"/>
            <ac:spMk id="8816" creationId="{F73EF534-126E-43C9-876D-96106701484B}"/>
          </ac:spMkLst>
        </pc:spChg>
        <pc:spChg chg="mod">
          <ac:chgData name="Kolakowski, Artur" userId="9c34c8cc-b1df-44f6-bea5-dcf7a54ee35f" providerId="ADAL" clId="{3840EB45-74CA-49F5-8548-3DE287019A31}" dt="2022-12-08T10:51:33.399" v="13914" actId="790"/>
          <ac:spMkLst>
            <pc:docMk/>
            <pc:sldMk cId="2351809989" sldId="486"/>
            <ac:spMk id="8817" creationId="{78C8FF13-9B94-40D7-B8B5-6B3B37E27B3F}"/>
          </ac:spMkLst>
        </pc:spChg>
        <pc:spChg chg="mod">
          <ac:chgData name="Kolakowski, Artur" userId="9c34c8cc-b1df-44f6-bea5-dcf7a54ee35f" providerId="ADAL" clId="{3840EB45-74CA-49F5-8548-3DE287019A31}" dt="2022-12-08T10:51:33.405" v="13915" actId="790"/>
          <ac:spMkLst>
            <pc:docMk/>
            <pc:sldMk cId="2351809989" sldId="486"/>
            <ac:spMk id="8818" creationId="{D0B578AF-E93D-41F0-AE97-0F7AD6A3629B}"/>
          </ac:spMkLst>
        </pc:spChg>
        <pc:spChg chg="mod">
          <ac:chgData name="Kolakowski, Artur" userId="9c34c8cc-b1df-44f6-bea5-dcf7a54ee35f" providerId="ADAL" clId="{3840EB45-74CA-49F5-8548-3DE287019A31}" dt="2022-12-08T10:51:33.409" v="13916" actId="790"/>
          <ac:spMkLst>
            <pc:docMk/>
            <pc:sldMk cId="2351809989" sldId="486"/>
            <ac:spMk id="8819" creationId="{9E613801-FE92-4963-B1ED-85C304489E9C}"/>
          </ac:spMkLst>
        </pc:spChg>
        <pc:spChg chg="mod">
          <ac:chgData name="Kolakowski, Artur" userId="9c34c8cc-b1df-44f6-bea5-dcf7a54ee35f" providerId="ADAL" clId="{3840EB45-74CA-49F5-8548-3DE287019A31}" dt="2022-12-08T10:51:33.414" v="13917" actId="790"/>
          <ac:spMkLst>
            <pc:docMk/>
            <pc:sldMk cId="2351809989" sldId="486"/>
            <ac:spMk id="8820" creationId="{B2EDBD75-50C7-4D4E-B952-DA5E1EB73CD7}"/>
          </ac:spMkLst>
        </pc:spChg>
        <pc:spChg chg="mod">
          <ac:chgData name="Kolakowski, Artur" userId="9c34c8cc-b1df-44f6-bea5-dcf7a54ee35f" providerId="ADAL" clId="{3840EB45-74CA-49F5-8548-3DE287019A31}" dt="2022-12-08T10:51:33.418" v="13918" actId="790"/>
          <ac:spMkLst>
            <pc:docMk/>
            <pc:sldMk cId="2351809989" sldId="486"/>
            <ac:spMk id="8821" creationId="{87BE6F4E-CDA6-4483-A245-230A658E338F}"/>
          </ac:spMkLst>
        </pc:spChg>
        <pc:spChg chg="mod">
          <ac:chgData name="Kolakowski, Artur" userId="9c34c8cc-b1df-44f6-bea5-dcf7a54ee35f" providerId="ADAL" clId="{3840EB45-74CA-49F5-8548-3DE287019A31}" dt="2022-12-08T10:51:33.424" v="13919" actId="790"/>
          <ac:spMkLst>
            <pc:docMk/>
            <pc:sldMk cId="2351809989" sldId="486"/>
            <ac:spMk id="8822" creationId="{870FF2B2-5133-4C1F-A259-F974C8A39D92}"/>
          </ac:spMkLst>
        </pc:spChg>
        <pc:spChg chg="mod">
          <ac:chgData name="Kolakowski, Artur" userId="9c34c8cc-b1df-44f6-bea5-dcf7a54ee35f" providerId="ADAL" clId="{3840EB45-74CA-49F5-8548-3DE287019A31}" dt="2022-12-08T10:51:33.429" v="13920" actId="790"/>
          <ac:spMkLst>
            <pc:docMk/>
            <pc:sldMk cId="2351809989" sldId="486"/>
            <ac:spMk id="8823" creationId="{795B59FF-ECE0-47CC-8920-B6C6A056DAFE}"/>
          </ac:spMkLst>
        </pc:spChg>
        <pc:spChg chg="mod">
          <ac:chgData name="Kolakowski, Artur" userId="9c34c8cc-b1df-44f6-bea5-dcf7a54ee35f" providerId="ADAL" clId="{3840EB45-74CA-49F5-8548-3DE287019A31}" dt="2022-12-08T10:51:33.434" v="13921" actId="790"/>
          <ac:spMkLst>
            <pc:docMk/>
            <pc:sldMk cId="2351809989" sldId="486"/>
            <ac:spMk id="8824" creationId="{C7AC8772-DB4F-44DE-8916-D3E0DAF84DF0}"/>
          </ac:spMkLst>
        </pc:spChg>
        <pc:spChg chg="mod">
          <ac:chgData name="Kolakowski, Artur" userId="9c34c8cc-b1df-44f6-bea5-dcf7a54ee35f" providerId="ADAL" clId="{3840EB45-74CA-49F5-8548-3DE287019A31}" dt="2022-12-08T10:51:33.440" v="13922" actId="790"/>
          <ac:spMkLst>
            <pc:docMk/>
            <pc:sldMk cId="2351809989" sldId="486"/>
            <ac:spMk id="8825" creationId="{14A3F20D-CBCE-4BFE-86A6-DDD06D5BDEBC}"/>
          </ac:spMkLst>
        </pc:spChg>
        <pc:spChg chg="mod">
          <ac:chgData name="Kolakowski, Artur" userId="9c34c8cc-b1df-44f6-bea5-dcf7a54ee35f" providerId="ADAL" clId="{3840EB45-74CA-49F5-8548-3DE287019A31}" dt="2022-12-08T10:51:33.445" v="13923" actId="790"/>
          <ac:spMkLst>
            <pc:docMk/>
            <pc:sldMk cId="2351809989" sldId="486"/>
            <ac:spMk id="8826" creationId="{124962EB-3174-4A57-AD5F-E7017CA8881E}"/>
          </ac:spMkLst>
        </pc:spChg>
        <pc:spChg chg="mod">
          <ac:chgData name="Kolakowski, Artur" userId="9c34c8cc-b1df-44f6-bea5-dcf7a54ee35f" providerId="ADAL" clId="{3840EB45-74CA-49F5-8548-3DE287019A31}" dt="2022-12-08T10:51:33.449" v="13924" actId="790"/>
          <ac:spMkLst>
            <pc:docMk/>
            <pc:sldMk cId="2351809989" sldId="486"/>
            <ac:spMk id="8827" creationId="{0A59DF63-8397-4091-8382-BF310CD2F89F}"/>
          </ac:spMkLst>
        </pc:spChg>
        <pc:spChg chg="mod">
          <ac:chgData name="Kolakowski, Artur" userId="9c34c8cc-b1df-44f6-bea5-dcf7a54ee35f" providerId="ADAL" clId="{3840EB45-74CA-49F5-8548-3DE287019A31}" dt="2022-12-08T10:51:33.454" v="13925" actId="790"/>
          <ac:spMkLst>
            <pc:docMk/>
            <pc:sldMk cId="2351809989" sldId="486"/>
            <ac:spMk id="8828" creationId="{B062C5B8-4514-4636-A12F-2660C38048A0}"/>
          </ac:spMkLst>
        </pc:spChg>
        <pc:spChg chg="mod">
          <ac:chgData name="Kolakowski, Artur" userId="9c34c8cc-b1df-44f6-bea5-dcf7a54ee35f" providerId="ADAL" clId="{3840EB45-74CA-49F5-8548-3DE287019A31}" dt="2022-12-08T10:51:33.460" v="13926" actId="790"/>
          <ac:spMkLst>
            <pc:docMk/>
            <pc:sldMk cId="2351809989" sldId="486"/>
            <ac:spMk id="8829" creationId="{AA5BF0B3-1BD8-4F16-920F-97AF123CB55F}"/>
          </ac:spMkLst>
        </pc:spChg>
        <pc:spChg chg="mod">
          <ac:chgData name="Kolakowski, Artur" userId="9c34c8cc-b1df-44f6-bea5-dcf7a54ee35f" providerId="ADAL" clId="{3840EB45-74CA-49F5-8548-3DE287019A31}" dt="2022-12-08T10:51:33.465" v="13927" actId="790"/>
          <ac:spMkLst>
            <pc:docMk/>
            <pc:sldMk cId="2351809989" sldId="486"/>
            <ac:spMk id="8830" creationId="{777ED4F4-C0C4-4C39-A1E4-C64D7CA28C01}"/>
          </ac:spMkLst>
        </pc:spChg>
        <pc:spChg chg="mod">
          <ac:chgData name="Kolakowski, Artur" userId="9c34c8cc-b1df-44f6-bea5-dcf7a54ee35f" providerId="ADAL" clId="{3840EB45-74CA-49F5-8548-3DE287019A31}" dt="2022-12-08T10:51:33.471" v="13928" actId="790"/>
          <ac:spMkLst>
            <pc:docMk/>
            <pc:sldMk cId="2351809989" sldId="486"/>
            <ac:spMk id="8831" creationId="{9D1CC721-FDA3-4DE7-9D83-65BF924237D8}"/>
          </ac:spMkLst>
        </pc:spChg>
        <pc:spChg chg="mod">
          <ac:chgData name="Kolakowski, Artur" userId="9c34c8cc-b1df-44f6-bea5-dcf7a54ee35f" providerId="ADAL" clId="{3840EB45-74CA-49F5-8548-3DE287019A31}" dt="2022-12-08T10:51:33.477" v="13929" actId="790"/>
          <ac:spMkLst>
            <pc:docMk/>
            <pc:sldMk cId="2351809989" sldId="486"/>
            <ac:spMk id="8832" creationId="{174EC54A-9221-4E34-AA0D-91F695582F03}"/>
          </ac:spMkLst>
        </pc:spChg>
        <pc:spChg chg="mod">
          <ac:chgData name="Kolakowski, Artur" userId="9c34c8cc-b1df-44f6-bea5-dcf7a54ee35f" providerId="ADAL" clId="{3840EB45-74CA-49F5-8548-3DE287019A31}" dt="2022-12-08T10:51:33.481" v="13930" actId="790"/>
          <ac:spMkLst>
            <pc:docMk/>
            <pc:sldMk cId="2351809989" sldId="486"/>
            <ac:spMk id="8833" creationId="{D433BB3A-FEA6-42F0-B2D6-4F782FF038D2}"/>
          </ac:spMkLst>
        </pc:spChg>
        <pc:spChg chg="mod">
          <ac:chgData name="Kolakowski, Artur" userId="9c34c8cc-b1df-44f6-bea5-dcf7a54ee35f" providerId="ADAL" clId="{3840EB45-74CA-49F5-8548-3DE287019A31}" dt="2022-12-08T10:51:33.486" v="13931" actId="790"/>
          <ac:spMkLst>
            <pc:docMk/>
            <pc:sldMk cId="2351809989" sldId="486"/>
            <ac:spMk id="8834" creationId="{13703E61-C56F-4DE8-9764-5C2BEF4F6EA3}"/>
          </ac:spMkLst>
        </pc:spChg>
        <pc:spChg chg="mod">
          <ac:chgData name="Kolakowski, Artur" userId="9c34c8cc-b1df-44f6-bea5-dcf7a54ee35f" providerId="ADAL" clId="{3840EB45-74CA-49F5-8548-3DE287019A31}" dt="2022-12-08T10:51:33.491" v="13932" actId="790"/>
          <ac:spMkLst>
            <pc:docMk/>
            <pc:sldMk cId="2351809989" sldId="486"/>
            <ac:spMk id="8835" creationId="{286D2D69-A2C7-452B-83DF-5B08C7A098D7}"/>
          </ac:spMkLst>
        </pc:spChg>
        <pc:spChg chg="mod">
          <ac:chgData name="Kolakowski, Artur" userId="9c34c8cc-b1df-44f6-bea5-dcf7a54ee35f" providerId="ADAL" clId="{3840EB45-74CA-49F5-8548-3DE287019A31}" dt="2022-12-08T10:51:33.496" v="13933" actId="790"/>
          <ac:spMkLst>
            <pc:docMk/>
            <pc:sldMk cId="2351809989" sldId="486"/>
            <ac:spMk id="8836" creationId="{99893F62-6737-479F-A190-63ACDFB8DCBB}"/>
          </ac:spMkLst>
        </pc:spChg>
        <pc:spChg chg="mod">
          <ac:chgData name="Kolakowski, Artur" userId="9c34c8cc-b1df-44f6-bea5-dcf7a54ee35f" providerId="ADAL" clId="{3840EB45-74CA-49F5-8548-3DE287019A31}" dt="2022-12-08T10:51:33.500" v="13934" actId="790"/>
          <ac:spMkLst>
            <pc:docMk/>
            <pc:sldMk cId="2351809989" sldId="486"/>
            <ac:spMk id="8837" creationId="{23DF4629-BEA6-4966-AB36-066DDD275CCB}"/>
          </ac:spMkLst>
        </pc:spChg>
        <pc:spChg chg="mod">
          <ac:chgData name="Kolakowski, Artur" userId="9c34c8cc-b1df-44f6-bea5-dcf7a54ee35f" providerId="ADAL" clId="{3840EB45-74CA-49F5-8548-3DE287019A31}" dt="2022-12-08T10:51:33.505" v="13935" actId="790"/>
          <ac:spMkLst>
            <pc:docMk/>
            <pc:sldMk cId="2351809989" sldId="486"/>
            <ac:spMk id="8838" creationId="{2A751BF9-4776-42DA-B269-8B0F922D2F6B}"/>
          </ac:spMkLst>
        </pc:spChg>
        <pc:spChg chg="mod">
          <ac:chgData name="Kolakowski, Artur" userId="9c34c8cc-b1df-44f6-bea5-dcf7a54ee35f" providerId="ADAL" clId="{3840EB45-74CA-49F5-8548-3DE287019A31}" dt="2022-12-08T10:51:33.510" v="13936" actId="790"/>
          <ac:spMkLst>
            <pc:docMk/>
            <pc:sldMk cId="2351809989" sldId="486"/>
            <ac:spMk id="8839" creationId="{C5B8E3B0-9D38-40D7-8784-D75F0467F747}"/>
          </ac:spMkLst>
        </pc:spChg>
        <pc:spChg chg="mod">
          <ac:chgData name="Kolakowski, Artur" userId="9c34c8cc-b1df-44f6-bea5-dcf7a54ee35f" providerId="ADAL" clId="{3840EB45-74CA-49F5-8548-3DE287019A31}" dt="2022-12-08T10:51:33.515" v="13937" actId="790"/>
          <ac:spMkLst>
            <pc:docMk/>
            <pc:sldMk cId="2351809989" sldId="486"/>
            <ac:spMk id="8840" creationId="{69D89A59-820D-4955-BDF9-8457C629A619}"/>
          </ac:spMkLst>
        </pc:spChg>
        <pc:spChg chg="mod">
          <ac:chgData name="Kolakowski, Artur" userId="9c34c8cc-b1df-44f6-bea5-dcf7a54ee35f" providerId="ADAL" clId="{3840EB45-74CA-49F5-8548-3DE287019A31}" dt="2022-12-08T10:51:33.521" v="13938" actId="790"/>
          <ac:spMkLst>
            <pc:docMk/>
            <pc:sldMk cId="2351809989" sldId="486"/>
            <ac:spMk id="8841" creationId="{CE85C0E5-9FE9-4D56-9CD4-C34E0DF91998}"/>
          </ac:spMkLst>
        </pc:spChg>
        <pc:spChg chg="mod">
          <ac:chgData name="Kolakowski, Artur" userId="9c34c8cc-b1df-44f6-bea5-dcf7a54ee35f" providerId="ADAL" clId="{3840EB45-74CA-49F5-8548-3DE287019A31}" dt="2022-12-08T10:51:33.527" v="13939" actId="790"/>
          <ac:spMkLst>
            <pc:docMk/>
            <pc:sldMk cId="2351809989" sldId="486"/>
            <ac:spMk id="8842" creationId="{9A99D81E-E08E-4EF1-9BB2-8F5D1CB79B27}"/>
          </ac:spMkLst>
        </pc:spChg>
        <pc:spChg chg="mod">
          <ac:chgData name="Kolakowski, Artur" userId="9c34c8cc-b1df-44f6-bea5-dcf7a54ee35f" providerId="ADAL" clId="{3840EB45-74CA-49F5-8548-3DE287019A31}" dt="2022-12-08T10:51:33.532" v="13940" actId="790"/>
          <ac:spMkLst>
            <pc:docMk/>
            <pc:sldMk cId="2351809989" sldId="486"/>
            <ac:spMk id="8843" creationId="{DC407498-1E2B-43AC-B710-BD3FD6D1D72C}"/>
          </ac:spMkLst>
        </pc:spChg>
        <pc:spChg chg="mod">
          <ac:chgData name="Kolakowski, Artur" userId="9c34c8cc-b1df-44f6-bea5-dcf7a54ee35f" providerId="ADAL" clId="{3840EB45-74CA-49F5-8548-3DE287019A31}" dt="2022-12-08T10:51:33.537" v="13941" actId="790"/>
          <ac:spMkLst>
            <pc:docMk/>
            <pc:sldMk cId="2351809989" sldId="486"/>
            <ac:spMk id="8844" creationId="{428216FC-9F4D-489D-B693-15404F46A653}"/>
          </ac:spMkLst>
        </pc:spChg>
        <pc:spChg chg="mod">
          <ac:chgData name="Kolakowski, Artur" userId="9c34c8cc-b1df-44f6-bea5-dcf7a54ee35f" providerId="ADAL" clId="{3840EB45-74CA-49F5-8548-3DE287019A31}" dt="2022-12-08T10:51:33.543" v="13942" actId="790"/>
          <ac:spMkLst>
            <pc:docMk/>
            <pc:sldMk cId="2351809989" sldId="486"/>
            <ac:spMk id="8845" creationId="{545D6B12-CDB3-4B04-A912-B6E712F75633}"/>
          </ac:spMkLst>
        </pc:spChg>
        <pc:spChg chg="mod">
          <ac:chgData name="Kolakowski, Artur" userId="9c34c8cc-b1df-44f6-bea5-dcf7a54ee35f" providerId="ADAL" clId="{3840EB45-74CA-49F5-8548-3DE287019A31}" dt="2022-12-08T10:51:33.548" v="13943" actId="790"/>
          <ac:spMkLst>
            <pc:docMk/>
            <pc:sldMk cId="2351809989" sldId="486"/>
            <ac:spMk id="8846" creationId="{3F9D6D5B-6FDC-400E-9750-695A0428A63A}"/>
          </ac:spMkLst>
        </pc:spChg>
        <pc:spChg chg="mod">
          <ac:chgData name="Kolakowski, Artur" userId="9c34c8cc-b1df-44f6-bea5-dcf7a54ee35f" providerId="ADAL" clId="{3840EB45-74CA-49F5-8548-3DE287019A31}" dt="2022-12-08T10:51:33.554" v="13944" actId="790"/>
          <ac:spMkLst>
            <pc:docMk/>
            <pc:sldMk cId="2351809989" sldId="486"/>
            <ac:spMk id="8847" creationId="{7957DFEA-F875-4C21-A596-5DDF31E16155}"/>
          </ac:spMkLst>
        </pc:spChg>
        <pc:spChg chg="mod">
          <ac:chgData name="Kolakowski, Artur" userId="9c34c8cc-b1df-44f6-bea5-dcf7a54ee35f" providerId="ADAL" clId="{3840EB45-74CA-49F5-8548-3DE287019A31}" dt="2022-12-08T10:51:33.559" v="13945" actId="790"/>
          <ac:spMkLst>
            <pc:docMk/>
            <pc:sldMk cId="2351809989" sldId="486"/>
            <ac:spMk id="8848" creationId="{D3AD2160-84EE-4DE5-9F4A-E4AE5AD0ACC3}"/>
          </ac:spMkLst>
        </pc:spChg>
        <pc:spChg chg="mod">
          <ac:chgData name="Kolakowski, Artur" userId="9c34c8cc-b1df-44f6-bea5-dcf7a54ee35f" providerId="ADAL" clId="{3840EB45-74CA-49F5-8548-3DE287019A31}" dt="2022-12-08T10:51:33.564" v="13946" actId="790"/>
          <ac:spMkLst>
            <pc:docMk/>
            <pc:sldMk cId="2351809989" sldId="486"/>
            <ac:spMk id="8849" creationId="{39BB9CE2-4103-400F-B3EC-C2007A7AA4D4}"/>
          </ac:spMkLst>
        </pc:spChg>
        <pc:spChg chg="mod">
          <ac:chgData name="Kolakowski, Artur" userId="9c34c8cc-b1df-44f6-bea5-dcf7a54ee35f" providerId="ADAL" clId="{3840EB45-74CA-49F5-8548-3DE287019A31}" dt="2022-12-08T10:51:33.568" v="13947" actId="790"/>
          <ac:spMkLst>
            <pc:docMk/>
            <pc:sldMk cId="2351809989" sldId="486"/>
            <ac:spMk id="8850" creationId="{3FA5E74D-D1A0-4386-B4C4-9841F512E848}"/>
          </ac:spMkLst>
        </pc:spChg>
        <pc:spChg chg="mod">
          <ac:chgData name="Kolakowski, Artur" userId="9c34c8cc-b1df-44f6-bea5-dcf7a54ee35f" providerId="ADAL" clId="{3840EB45-74CA-49F5-8548-3DE287019A31}" dt="2022-12-08T10:51:33.573" v="13948" actId="790"/>
          <ac:spMkLst>
            <pc:docMk/>
            <pc:sldMk cId="2351809989" sldId="486"/>
            <ac:spMk id="8851" creationId="{F9746811-B7BA-4CB2-9065-B04736D04987}"/>
          </ac:spMkLst>
        </pc:spChg>
        <pc:spChg chg="mod">
          <ac:chgData name="Kolakowski, Artur" userId="9c34c8cc-b1df-44f6-bea5-dcf7a54ee35f" providerId="ADAL" clId="{3840EB45-74CA-49F5-8548-3DE287019A31}" dt="2022-12-08T10:51:33.578" v="13949" actId="790"/>
          <ac:spMkLst>
            <pc:docMk/>
            <pc:sldMk cId="2351809989" sldId="486"/>
            <ac:spMk id="8852" creationId="{EC204AEA-A66A-410E-8DB0-2E6935967AA4}"/>
          </ac:spMkLst>
        </pc:spChg>
        <pc:spChg chg="mod">
          <ac:chgData name="Kolakowski, Artur" userId="9c34c8cc-b1df-44f6-bea5-dcf7a54ee35f" providerId="ADAL" clId="{3840EB45-74CA-49F5-8548-3DE287019A31}" dt="2022-12-08T10:51:33.582" v="13950" actId="790"/>
          <ac:spMkLst>
            <pc:docMk/>
            <pc:sldMk cId="2351809989" sldId="486"/>
            <ac:spMk id="8853" creationId="{8E8F6944-FAE3-46BD-B8D8-3826BDAB1EB5}"/>
          </ac:spMkLst>
        </pc:spChg>
        <pc:spChg chg="mod">
          <ac:chgData name="Kolakowski, Artur" userId="9c34c8cc-b1df-44f6-bea5-dcf7a54ee35f" providerId="ADAL" clId="{3840EB45-74CA-49F5-8548-3DE287019A31}" dt="2022-12-08T10:51:33.588" v="13951" actId="790"/>
          <ac:spMkLst>
            <pc:docMk/>
            <pc:sldMk cId="2351809989" sldId="486"/>
            <ac:spMk id="8854" creationId="{7112984D-8B93-4766-B00F-83039EBA10BF}"/>
          </ac:spMkLst>
        </pc:spChg>
        <pc:spChg chg="mod">
          <ac:chgData name="Kolakowski, Artur" userId="9c34c8cc-b1df-44f6-bea5-dcf7a54ee35f" providerId="ADAL" clId="{3840EB45-74CA-49F5-8548-3DE287019A31}" dt="2022-12-08T10:51:33.593" v="13952" actId="790"/>
          <ac:spMkLst>
            <pc:docMk/>
            <pc:sldMk cId="2351809989" sldId="486"/>
            <ac:spMk id="8855" creationId="{C89178A3-D5C7-4873-998A-D7856AA0AEAE}"/>
          </ac:spMkLst>
        </pc:spChg>
        <pc:spChg chg="mod">
          <ac:chgData name="Kolakowski, Artur" userId="9c34c8cc-b1df-44f6-bea5-dcf7a54ee35f" providerId="ADAL" clId="{3840EB45-74CA-49F5-8548-3DE287019A31}" dt="2022-12-08T10:51:33.599" v="13953" actId="790"/>
          <ac:spMkLst>
            <pc:docMk/>
            <pc:sldMk cId="2351809989" sldId="486"/>
            <ac:spMk id="8856" creationId="{D6AA3042-0B51-49CA-898C-9B8CD0C9E0A7}"/>
          </ac:spMkLst>
        </pc:spChg>
        <pc:spChg chg="mod">
          <ac:chgData name="Kolakowski, Artur" userId="9c34c8cc-b1df-44f6-bea5-dcf7a54ee35f" providerId="ADAL" clId="{3840EB45-74CA-49F5-8548-3DE287019A31}" dt="2022-12-08T10:51:33.605" v="13954" actId="790"/>
          <ac:spMkLst>
            <pc:docMk/>
            <pc:sldMk cId="2351809989" sldId="486"/>
            <ac:spMk id="8857" creationId="{A4042AEC-C2FE-4F35-BD8B-0CC47C676578}"/>
          </ac:spMkLst>
        </pc:spChg>
        <pc:spChg chg="mod">
          <ac:chgData name="Kolakowski, Artur" userId="9c34c8cc-b1df-44f6-bea5-dcf7a54ee35f" providerId="ADAL" clId="{3840EB45-74CA-49F5-8548-3DE287019A31}" dt="2022-12-08T10:51:33.611" v="13955" actId="790"/>
          <ac:spMkLst>
            <pc:docMk/>
            <pc:sldMk cId="2351809989" sldId="486"/>
            <ac:spMk id="8858" creationId="{43264846-858C-4937-A099-1B30BCFC8C50}"/>
          </ac:spMkLst>
        </pc:spChg>
        <pc:spChg chg="mod">
          <ac:chgData name="Kolakowski, Artur" userId="9c34c8cc-b1df-44f6-bea5-dcf7a54ee35f" providerId="ADAL" clId="{3840EB45-74CA-49F5-8548-3DE287019A31}" dt="2022-12-08T10:51:33.616" v="13956" actId="790"/>
          <ac:spMkLst>
            <pc:docMk/>
            <pc:sldMk cId="2351809989" sldId="486"/>
            <ac:spMk id="8859" creationId="{E404112B-9556-4628-8D57-F452D187B24B}"/>
          </ac:spMkLst>
        </pc:spChg>
        <pc:spChg chg="mod">
          <ac:chgData name="Kolakowski, Artur" userId="9c34c8cc-b1df-44f6-bea5-dcf7a54ee35f" providerId="ADAL" clId="{3840EB45-74CA-49F5-8548-3DE287019A31}" dt="2022-12-08T10:51:33.622" v="13957" actId="790"/>
          <ac:spMkLst>
            <pc:docMk/>
            <pc:sldMk cId="2351809989" sldId="486"/>
            <ac:spMk id="8860" creationId="{C9B558AF-AD77-4048-BA2F-961C0962A682}"/>
          </ac:spMkLst>
        </pc:spChg>
        <pc:spChg chg="mod">
          <ac:chgData name="Kolakowski, Artur" userId="9c34c8cc-b1df-44f6-bea5-dcf7a54ee35f" providerId="ADAL" clId="{3840EB45-74CA-49F5-8548-3DE287019A31}" dt="2022-12-08T10:51:33.629" v="13958" actId="790"/>
          <ac:spMkLst>
            <pc:docMk/>
            <pc:sldMk cId="2351809989" sldId="486"/>
            <ac:spMk id="8861" creationId="{F4654857-0CFF-46C2-B28F-BBDED35F35E9}"/>
          </ac:spMkLst>
        </pc:spChg>
        <pc:spChg chg="mod">
          <ac:chgData name="Kolakowski, Artur" userId="9c34c8cc-b1df-44f6-bea5-dcf7a54ee35f" providerId="ADAL" clId="{3840EB45-74CA-49F5-8548-3DE287019A31}" dt="2022-12-08T10:51:33.635" v="13959" actId="790"/>
          <ac:spMkLst>
            <pc:docMk/>
            <pc:sldMk cId="2351809989" sldId="486"/>
            <ac:spMk id="8862" creationId="{99C52D42-D72B-49D2-889C-A9681FB63D59}"/>
          </ac:spMkLst>
        </pc:spChg>
        <pc:spChg chg="mod">
          <ac:chgData name="Kolakowski, Artur" userId="9c34c8cc-b1df-44f6-bea5-dcf7a54ee35f" providerId="ADAL" clId="{3840EB45-74CA-49F5-8548-3DE287019A31}" dt="2022-12-08T10:51:33.640" v="13960" actId="790"/>
          <ac:spMkLst>
            <pc:docMk/>
            <pc:sldMk cId="2351809989" sldId="486"/>
            <ac:spMk id="8863" creationId="{1639785E-D127-471C-9631-6C692A12458E}"/>
          </ac:spMkLst>
        </pc:spChg>
        <pc:spChg chg="mod">
          <ac:chgData name="Kolakowski, Artur" userId="9c34c8cc-b1df-44f6-bea5-dcf7a54ee35f" providerId="ADAL" clId="{3840EB45-74CA-49F5-8548-3DE287019A31}" dt="2022-12-08T10:51:33.645" v="13961" actId="790"/>
          <ac:spMkLst>
            <pc:docMk/>
            <pc:sldMk cId="2351809989" sldId="486"/>
            <ac:spMk id="8864" creationId="{CC47F8FF-2546-4A87-9FAA-2F4A11E55627}"/>
          </ac:spMkLst>
        </pc:spChg>
        <pc:spChg chg="mod">
          <ac:chgData name="Kolakowski, Artur" userId="9c34c8cc-b1df-44f6-bea5-dcf7a54ee35f" providerId="ADAL" clId="{3840EB45-74CA-49F5-8548-3DE287019A31}" dt="2022-12-08T10:51:33.651" v="13962" actId="790"/>
          <ac:spMkLst>
            <pc:docMk/>
            <pc:sldMk cId="2351809989" sldId="486"/>
            <ac:spMk id="8865" creationId="{1BF881AF-4525-43CE-A81C-F641673D76D8}"/>
          </ac:spMkLst>
        </pc:spChg>
        <pc:spChg chg="mod">
          <ac:chgData name="Kolakowski, Artur" userId="9c34c8cc-b1df-44f6-bea5-dcf7a54ee35f" providerId="ADAL" clId="{3840EB45-74CA-49F5-8548-3DE287019A31}" dt="2022-12-08T10:51:33.656" v="13963" actId="790"/>
          <ac:spMkLst>
            <pc:docMk/>
            <pc:sldMk cId="2351809989" sldId="486"/>
            <ac:spMk id="8866" creationId="{6988A6C6-C4FF-4FAD-9634-E90F34F30D91}"/>
          </ac:spMkLst>
        </pc:spChg>
        <pc:spChg chg="mod">
          <ac:chgData name="Kolakowski, Artur" userId="9c34c8cc-b1df-44f6-bea5-dcf7a54ee35f" providerId="ADAL" clId="{3840EB45-74CA-49F5-8548-3DE287019A31}" dt="2022-12-08T10:51:33.662" v="13964" actId="790"/>
          <ac:spMkLst>
            <pc:docMk/>
            <pc:sldMk cId="2351809989" sldId="486"/>
            <ac:spMk id="8867" creationId="{D9558169-9B98-4C6B-AFB1-B73263A7D813}"/>
          </ac:spMkLst>
        </pc:spChg>
        <pc:spChg chg="mod">
          <ac:chgData name="Kolakowski, Artur" userId="9c34c8cc-b1df-44f6-bea5-dcf7a54ee35f" providerId="ADAL" clId="{3840EB45-74CA-49F5-8548-3DE287019A31}" dt="2022-12-08T10:51:33.668" v="13965" actId="790"/>
          <ac:spMkLst>
            <pc:docMk/>
            <pc:sldMk cId="2351809989" sldId="486"/>
            <ac:spMk id="8868" creationId="{D524E220-1AFD-4274-B19B-D787AA32D702}"/>
          </ac:spMkLst>
        </pc:spChg>
        <pc:spChg chg="mod">
          <ac:chgData name="Kolakowski, Artur" userId="9c34c8cc-b1df-44f6-bea5-dcf7a54ee35f" providerId="ADAL" clId="{3840EB45-74CA-49F5-8548-3DE287019A31}" dt="2022-12-08T10:51:33.674" v="13966" actId="790"/>
          <ac:spMkLst>
            <pc:docMk/>
            <pc:sldMk cId="2351809989" sldId="486"/>
            <ac:spMk id="8869" creationId="{6C1B98EA-9DB9-40A3-91DB-3FD62E62F4D4}"/>
          </ac:spMkLst>
        </pc:spChg>
        <pc:spChg chg="mod">
          <ac:chgData name="Kolakowski, Artur" userId="9c34c8cc-b1df-44f6-bea5-dcf7a54ee35f" providerId="ADAL" clId="{3840EB45-74CA-49F5-8548-3DE287019A31}" dt="2022-12-08T10:51:33.679" v="13967" actId="790"/>
          <ac:spMkLst>
            <pc:docMk/>
            <pc:sldMk cId="2351809989" sldId="486"/>
            <ac:spMk id="8870" creationId="{35ACD339-B3D3-460D-B892-DE4E2A8A3C1E}"/>
          </ac:spMkLst>
        </pc:spChg>
        <pc:spChg chg="mod">
          <ac:chgData name="Kolakowski, Artur" userId="9c34c8cc-b1df-44f6-bea5-dcf7a54ee35f" providerId="ADAL" clId="{3840EB45-74CA-49F5-8548-3DE287019A31}" dt="2022-12-08T10:51:33.684" v="13968" actId="790"/>
          <ac:spMkLst>
            <pc:docMk/>
            <pc:sldMk cId="2351809989" sldId="486"/>
            <ac:spMk id="8871" creationId="{67328BC8-188B-447B-BECE-F837624030ED}"/>
          </ac:spMkLst>
        </pc:spChg>
        <pc:spChg chg="mod">
          <ac:chgData name="Kolakowski, Artur" userId="9c34c8cc-b1df-44f6-bea5-dcf7a54ee35f" providerId="ADAL" clId="{3840EB45-74CA-49F5-8548-3DE287019A31}" dt="2022-12-08T10:51:33.689" v="13969" actId="790"/>
          <ac:spMkLst>
            <pc:docMk/>
            <pc:sldMk cId="2351809989" sldId="486"/>
            <ac:spMk id="8872" creationId="{C8A2F959-8747-45C0-9522-64D4BC03F393}"/>
          </ac:spMkLst>
        </pc:spChg>
        <pc:spChg chg="mod">
          <ac:chgData name="Kolakowski, Artur" userId="9c34c8cc-b1df-44f6-bea5-dcf7a54ee35f" providerId="ADAL" clId="{3840EB45-74CA-49F5-8548-3DE287019A31}" dt="2022-12-08T10:51:33.694" v="13970" actId="790"/>
          <ac:spMkLst>
            <pc:docMk/>
            <pc:sldMk cId="2351809989" sldId="486"/>
            <ac:spMk id="8873" creationId="{C96D068A-ABB0-4B7A-AD1A-41420CBE7C00}"/>
          </ac:spMkLst>
        </pc:spChg>
        <pc:spChg chg="mod">
          <ac:chgData name="Kolakowski, Artur" userId="9c34c8cc-b1df-44f6-bea5-dcf7a54ee35f" providerId="ADAL" clId="{3840EB45-74CA-49F5-8548-3DE287019A31}" dt="2022-12-08T10:51:33.699" v="13971" actId="790"/>
          <ac:spMkLst>
            <pc:docMk/>
            <pc:sldMk cId="2351809989" sldId="486"/>
            <ac:spMk id="8874" creationId="{5433BAD8-CDC0-47A7-90E1-C7236E8578D2}"/>
          </ac:spMkLst>
        </pc:spChg>
        <pc:spChg chg="mod">
          <ac:chgData name="Kolakowski, Artur" userId="9c34c8cc-b1df-44f6-bea5-dcf7a54ee35f" providerId="ADAL" clId="{3840EB45-74CA-49F5-8548-3DE287019A31}" dt="2022-12-08T10:51:33.706" v="13972" actId="790"/>
          <ac:spMkLst>
            <pc:docMk/>
            <pc:sldMk cId="2351809989" sldId="486"/>
            <ac:spMk id="8875" creationId="{20D50D3C-CEAB-4269-9206-8C58C375D74B}"/>
          </ac:spMkLst>
        </pc:spChg>
        <pc:spChg chg="mod">
          <ac:chgData name="Kolakowski, Artur" userId="9c34c8cc-b1df-44f6-bea5-dcf7a54ee35f" providerId="ADAL" clId="{3840EB45-74CA-49F5-8548-3DE287019A31}" dt="2022-12-08T10:51:33.711" v="13973" actId="790"/>
          <ac:spMkLst>
            <pc:docMk/>
            <pc:sldMk cId="2351809989" sldId="486"/>
            <ac:spMk id="8876" creationId="{39355955-5B65-4D25-AEA4-C00E7F105FFA}"/>
          </ac:spMkLst>
        </pc:spChg>
        <pc:spChg chg="mod">
          <ac:chgData name="Kolakowski, Artur" userId="9c34c8cc-b1df-44f6-bea5-dcf7a54ee35f" providerId="ADAL" clId="{3840EB45-74CA-49F5-8548-3DE287019A31}" dt="2022-12-08T10:51:33.716" v="13974" actId="790"/>
          <ac:spMkLst>
            <pc:docMk/>
            <pc:sldMk cId="2351809989" sldId="486"/>
            <ac:spMk id="8877" creationId="{60B1C69B-F195-4B58-B40D-FA5F42730596}"/>
          </ac:spMkLst>
        </pc:spChg>
        <pc:spChg chg="mod">
          <ac:chgData name="Kolakowski, Artur" userId="9c34c8cc-b1df-44f6-bea5-dcf7a54ee35f" providerId="ADAL" clId="{3840EB45-74CA-49F5-8548-3DE287019A31}" dt="2022-12-08T10:51:33.721" v="13975" actId="790"/>
          <ac:spMkLst>
            <pc:docMk/>
            <pc:sldMk cId="2351809989" sldId="486"/>
            <ac:spMk id="8878" creationId="{C0E0DF81-3392-4733-B343-48E27EE08231}"/>
          </ac:spMkLst>
        </pc:spChg>
        <pc:spChg chg="mod">
          <ac:chgData name="Kolakowski, Artur" userId="9c34c8cc-b1df-44f6-bea5-dcf7a54ee35f" providerId="ADAL" clId="{3840EB45-74CA-49F5-8548-3DE287019A31}" dt="2022-12-08T10:51:33.726" v="13976" actId="790"/>
          <ac:spMkLst>
            <pc:docMk/>
            <pc:sldMk cId="2351809989" sldId="486"/>
            <ac:spMk id="8879" creationId="{1ED2A746-564F-4665-A450-760DE7E3B9BE}"/>
          </ac:spMkLst>
        </pc:spChg>
        <pc:spChg chg="mod">
          <ac:chgData name="Kolakowski, Artur" userId="9c34c8cc-b1df-44f6-bea5-dcf7a54ee35f" providerId="ADAL" clId="{3840EB45-74CA-49F5-8548-3DE287019A31}" dt="2022-12-08T10:51:33.733" v="13977" actId="790"/>
          <ac:spMkLst>
            <pc:docMk/>
            <pc:sldMk cId="2351809989" sldId="486"/>
            <ac:spMk id="8880" creationId="{B754B26D-1A3E-43C6-8707-91075E757FAD}"/>
          </ac:spMkLst>
        </pc:spChg>
        <pc:spChg chg="mod">
          <ac:chgData name="Kolakowski, Artur" userId="9c34c8cc-b1df-44f6-bea5-dcf7a54ee35f" providerId="ADAL" clId="{3840EB45-74CA-49F5-8548-3DE287019A31}" dt="2022-12-08T10:51:33.738" v="13978" actId="790"/>
          <ac:spMkLst>
            <pc:docMk/>
            <pc:sldMk cId="2351809989" sldId="486"/>
            <ac:spMk id="8881" creationId="{755B92E4-298C-4FBF-8FA2-6968FEB8335F}"/>
          </ac:spMkLst>
        </pc:spChg>
        <pc:spChg chg="mod">
          <ac:chgData name="Kolakowski, Artur" userId="9c34c8cc-b1df-44f6-bea5-dcf7a54ee35f" providerId="ADAL" clId="{3840EB45-74CA-49F5-8548-3DE287019A31}" dt="2022-12-08T10:51:33.742" v="13979" actId="790"/>
          <ac:spMkLst>
            <pc:docMk/>
            <pc:sldMk cId="2351809989" sldId="486"/>
            <ac:spMk id="8882" creationId="{5E0ADCC4-9B52-4E40-9A6C-AA20FE99ADC3}"/>
          </ac:spMkLst>
        </pc:spChg>
        <pc:spChg chg="mod">
          <ac:chgData name="Kolakowski, Artur" userId="9c34c8cc-b1df-44f6-bea5-dcf7a54ee35f" providerId="ADAL" clId="{3840EB45-74CA-49F5-8548-3DE287019A31}" dt="2022-12-08T10:51:33.748" v="13980" actId="790"/>
          <ac:spMkLst>
            <pc:docMk/>
            <pc:sldMk cId="2351809989" sldId="486"/>
            <ac:spMk id="8883" creationId="{347D0E01-8A03-42D2-8F4D-8F7BED5F9735}"/>
          </ac:spMkLst>
        </pc:spChg>
        <pc:spChg chg="mod">
          <ac:chgData name="Kolakowski, Artur" userId="9c34c8cc-b1df-44f6-bea5-dcf7a54ee35f" providerId="ADAL" clId="{3840EB45-74CA-49F5-8548-3DE287019A31}" dt="2022-12-08T10:51:33.753" v="13981" actId="790"/>
          <ac:spMkLst>
            <pc:docMk/>
            <pc:sldMk cId="2351809989" sldId="486"/>
            <ac:spMk id="8884" creationId="{4E24F923-CA3F-4BC3-9960-319E91E31579}"/>
          </ac:spMkLst>
        </pc:spChg>
        <pc:spChg chg="mod">
          <ac:chgData name="Kolakowski, Artur" userId="9c34c8cc-b1df-44f6-bea5-dcf7a54ee35f" providerId="ADAL" clId="{3840EB45-74CA-49F5-8548-3DE287019A31}" dt="2022-12-08T10:51:33.758" v="13982" actId="790"/>
          <ac:spMkLst>
            <pc:docMk/>
            <pc:sldMk cId="2351809989" sldId="486"/>
            <ac:spMk id="8885" creationId="{44B314CD-8C11-4E8B-8A19-016BC27A5D48}"/>
          </ac:spMkLst>
        </pc:spChg>
        <pc:spChg chg="mod">
          <ac:chgData name="Kolakowski, Artur" userId="9c34c8cc-b1df-44f6-bea5-dcf7a54ee35f" providerId="ADAL" clId="{3840EB45-74CA-49F5-8548-3DE287019A31}" dt="2022-12-08T10:51:33.763" v="13983" actId="790"/>
          <ac:spMkLst>
            <pc:docMk/>
            <pc:sldMk cId="2351809989" sldId="486"/>
            <ac:spMk id="8886" creationId="{F36F40CD-E9B9-4818-8B9B-17EB1CD247F9}"/>
          </ac:spMkLst>
        </pc:spChg>
        <pc:spChg chg="mod">
          <ac:chgData name="Kolakowski, Artur" userId="9c34c8cc-b1df-44f6-bea5-dcf7a54ee35f" providerId="ADAL" clId="{3840EB45-74CA-49F5-8548-3DE287019A31}" dt="2022-12-08T10:51:33.769" v="13984" actId="790"/>
          <ac:spMkLst>
            <pc:docMk/>
            <pc:sldMk cId="2351809989" sldId="486"/>
            <ac:spMk id="8887" creationId="{9860BAE1-E5EC-47EF-BA1B-7273D9E35A85}"/>
          </ac:spMkLst>
        </pc:spChg>
        <pc:spChg chg="mod">
          <ac:chgData name="Kolakowski, Artur" userId="9c34c8cc-b1df-44f6-bea5-dcf7a54ee35f" providerId="ADAL" clId="{3840EB45-74CA-49F5-8548-3DE287019A31}" dt="2022-12-08T10:51:33.774" v="13985" actId="790"/>
          <ac:spMkLst>
            <pc:docMk/>
            <pc:sldMk cId="2351809989" sldId="486"/>
            <ac:spMk id="8888" creationId="{1E65C912-26F4-4986-A3B2-3343A51C5D43}"/>
          </ac:spMkLst>
        </pc:spChg>
        <pc:spChg chg="mod">
          <ac:chgData name="Kolakowski, Artur" userId="9c34c8cc-b1df-44f6-bea5-dcf7a54ee35f" providerId="ADAL" clId="{3840EB45-74CA-49F5-8548-3DE287019A31}" dt="2022-12-08T10:51:33.779" v="13986" actId="790"/>
          <ac:spMkLst>
            <pc:docMk/>
            <pc:sldMk cId="2351809989" sldId="486"/>
            <ac:spMk id="8889" creationId="{024D184F-34AE-4F36-B58E-BC4AE120987A}"/>
          </ac:spMkLst>
        </pc:spChg>
        <pc:spChg chg="mod">
          <ac:chgData name="Kolakowski, Artur" userId="9c34c8cc-b1df-44f6-bea5-dcf7a54ee35f" providerId="ADAL" clId="{3840EB45-74CA-49F5-8548-3DE287019A31}" dt="2022-12-08T10:51:33.785" v="13987" actId="790"/>
          <ac:spMkLst>
            <pc:docMk/>
            <pc:sldMk cId="2351809989" sldId="486"/>
            <ac:spMk id="8890" creationId="{957066C6-9C79-4916-8A61-3BDF261735B2}"/>
          </ac:spMkLst>
        </pc:spChg>
        <pc:spChg chg="mod">
          <ac:chgData name="Kolakowski, Artur" userId="9c34c8cc-b1df-44f6-bea5-dcf7a54ee35f" providerId="ADAL" clId="{3840EB45-74CA-49F5-8548-3DE287019A31}" dt="2022-12-08T10:51:33.791" v="13988" actId="790"/>
          <ac:spMkLst>
            <pc:docMk/>
            <pc:sldMk cId="2351809989" sldId="486"/>
            <ac:spMk id="8891" creationId="{CD36CAC1-1A99-4261-8637-DCF33CE575A2}"/>
          </ac:spMkLst>
        </pc:spChg>
        <pc:spChg chg="mod">
          <ac:chgData name="Kolakowski, Artur" userId="9c34c8cc-b1df-44f6-bea5-dcf7a54ee35f" providerId="ADAL" clId="{3840EB45-74CA-49F5-8548-3DE287019A31}" dt="2022-12-08T10:51:33.796" v="13989" actId="790"/>
          <ac:spMkLst>
            <pc:docMk/>
            <pc:sldMk cId="2351809989" sldId="486"/>
            <ac:spMk id="8892" creationId="{905F9CF0-FD0E-402A-A628-26A3B2075492}"/>
          </ac:spMkLst>
        </pc:spChg>
        <pc:spChg chg="mod">
          <ac:chgData name="Kolakowski, Artur" userId="9c34c8cc-b1df-44f6-bea5-dcf7a54ee35f" providerId="ADAL" clId="{3840EB45-74CA-49F5-8548-3DE287019A31}" dt="2022-12-08T10:51:33.800" v="13990" actId="790"/>
          <ac:spMkLst>
            <pc:docMk/>
            <pc:sldMk cId="2351809989" sldId="486"/>
            <ac:spMk id="8893" creationId="{E73D4CE7-169E-4E5E-AAD0-BC4D419E73B3}"/>
          </ac:spMkLst>
        </pc:spChg>
        <pc:spChg chg="mod">
          <ac:chgData name="Kolakowski, Artur" userId="9c34c8cc-b1df-44f6-bea5-dcf7a54ee35f" providerId="ADAL" clId="{3840EB45-74CA-49F5-8548-3DE287019A31}" dt="2022-12-08T10:51:33.805" v="13991" actId="790"/>
          <ac:spMkLst>
            <pc:docMk/>
            <pc:sldMk cId="2351809989" sldId="486"/>
            <ac:spMk id="8894" creationId="{0548958E-9ACF-4AE6-A4AE-EB431DA5114C}"/>
          </ac:spMkLst>
        </pc:spChg>
        <pc:spChg chg="mod">
          <ac:chgData name="Kolakowski, Artur" userId="9c34c8cc-b1df-44f6-bea5-dcf7a54ee35f" providerId="ADAL" clId="{3840EB45-74CA-49F5-8548-3DE287019A31}" dt="2022-12-08T10:51:33.810" v="13992" actId="790"/>
          <ac:spMkLst>
            <pc:docMk/>
            <pc:sldMk cId="2351809989" sldId="486"/>
            <ac:spMk id="8895" creationId="{388BD348-CC14-4F35-AE63-398184673089}"/>
          </ac:spMkLst>
        </pc:spChg>
        <pc:spChg chg="mod">
          <ac:chgData name="Kolakowski, Artur" userId="9c34c8cc-b1df-44f6-bea5-dcf7a54ee35f" providerId="ADAL" clId="{3840EB45-74CA-49F5-8548-3DE287019A31}" dt="2022-12-08T10:51:33.815" v="13993" actId="790"/>
          <ac:spMkLst>
            <pc:docMk/>
            <pc:sldMk cId="2351809989" sldId="486"/>
            <ac:spMk id="8896" creationId="{F8D53283-40FC-4DA7-A4D3-E67DAC1CB30F}"/>
          </ac:spMkLst>
        </pc:spChg>
        <pc:spChg chg="mod">
          <ac:chgData name="Kolakowski, Artur" userId="9c34c8cc-b1df-44f6-bea5-dcf7a54ee35f" providerId="ADAL" clId="{3840EB45-74CA-49F5-8548-3DE287019A31}" dt="2022-12-08T10:51:33.820" v="13994" actId="790"/>
          <ac:spMkLst>
            <pc:docMk/>
            <pc:sldMk cId="2351809989" sldId="486"/>
            <ac:spMk id="8897" creationId="{A0B4E7B6-599A-4BD2-A9C2-486FCBA13ED2}"/>
          </ac:spMkLst>
        </pc:spChg>
        <pc:spChg chg="mod">
          <ac:chgData name="Kolakowski, Artur" userId="9c34c8cc-b1df-44f6-bea5-dcf7a54ee35f" providerId="ADAL" clId="{3840EB45-74CA-49F5-8548-3DE287019A31}" dt="2022-12-08T10:51:33.825" v="13995" actId="790"/>
          <ac:spMkLst>
            <pc:docMk/>
            <pc:sldMk cId="2351809989" sldId="486"/>
            <ac:spMk id="8898" creationId="{444C7971-0790-4647-B123-5F1227F73BC9}"/>
          </ac:spMkLst>
        </pc:spChg>
        <pc:spChg chg="mod">
          <ac:chgData name="Kolakowski, Artur" userId="9c34c8cc-b1df-44f6-bea5-dcf7a54ee35f" providerId="ADAL" clId="{3840EB45-74CA-49F5-8548-3DE287019A31}" dt="2022-12-08T10:51:33.830" v="13996" actId="790"/>
          <ac:spMkLst>
            <pc:docMk/>
            <pc:sldMk cId="2351809989" sldId="486"/>
            <ac:spMk id="8899" creationId="{8C40D5AA-4713-4D98-950D-033E9FBFB283}"/>
          </ac:spMkLst>
        </pc:spChg>
        <pc:spChg chg="mod">
          <ac:chgData name="Kolakowski, Artur" userId="9c34c8cc-b1df-44f6-bea5-dcf7a54ee35f" providerId="ADAL" clId="{3840EB45-74CA-49F5-8548-3DE287019A31}" dt="2022-12-08T10:51:33.836" v="13997" actId="790"/>
          <ac:spMkLst>
            <pc:docMk/>
            <pc:sldMk cId="2351809989" sldId="486"/>
            <ac:spMk id="8900" creationId="{697D2E3D-0A0B-46A1-B434-9736D6770BF7}"/>
          </ac:spMkLst>
        </pc:spChg>
        <pc:spChg chg="mod">
          <ac:chgData name="Kolakowski, Artur" userId="9c34c8cc-b1df-44f6-bea5-dcf7a54ee35f" providerId="ADAL" clId="{3840EB45-74CA-49F5-8548-3DE287019A31}" dt="2022-12-08T10:51:33.842" v="13998" actId="790"/>
          <ac:spMkLst>
            <pc:docMk/>
            <pc:sldMk cId="2351809989" sldId="486"/>
            <ac:spMk id="8901" creationId="{87FBAD8D-739F-47B3-9C25-152080F6045E}"/>
          </ac:spMkLst>
        </pc:spChg>
        <pc:spChg chg="mod">
          <ac:chgData name="Kolakowski, Artur" userId="9c34c8cc-b1df-44f6-bea5-dcf7a54ee35f" providerId="ADAL" clId="{3840EB45-74CA-49F5-8548-3DE287019A31}" dt="2022-12-08T10:51:33.848" v="13999" actId="790"/>
          <ac:spMkLst>
            <pc:docMk/>
            <pc:sldMk cId="2351809989" sldId="486"/>
            <ac:spMk id="8902" creationId="{01498D29-3F4B-441A-982F-D03BEFC6159F}"/>
          </ac:spMkLst>
        </pc:spChg>
        <pc:spChg chg="mod">
          <ac:chgData name="Kolakowski, Artur" userId="9c34c8cc-b1df-44f6-bea5-dcf7a54ee35f" providerId="ADAL" clId="{3840EB45-74CA-49F5-8548-3DE287019A31}" dt="2022-12-08T10:51:33.853" v="14000" actId="790"/>
          <ac:spMkLst>
            <pc:docMk/>
            <pc:sldMk cId="2351809989" sldId="486"/>
            <ac:spMk id="8903" creationId="{2AE2E79A-49DA-4D47-A536-814E992A453C}"/>
          </ac:spMkLst>
        </pc:spChg>
        <pc:spChg chg="mod">
          <ac:chgData name="Kolakowski, Artur" userId="9c34c8cc-b1df-44f6-bea5-dcf7a54ee35f" providerId="ADAL" clId="{3840EB45-74CA-49F5-8548-3DE287019A31}" dt="2022-12-08T10:51:33.858" v="14001" actId="790"/>
          <ac:spMkLst>
            <pc:docMk/>
            <pc:sldMk cId="2351809989" sldId="486"/>
            <ac:spMk id="8904" creationId="{69933BC9-3C48-49EB-B789-854C696B91AC}"/>
          </ac:spMkLst>
        </pc:spChg>
        <pc:spChg chg="mod">
          <ac:chgData name="Kolakowski, Artur" userId="9c34c8cc-b1df-44f6-bea5-dcf7a54ee35f" providerId="ADAL" clId="{3840EB45-74CA-49F5-8548-3DE287019A31}" dt="2022-12-08T10:51:33.863" v="14002" actId="790"/>
          <ac:spMkLst>
            <pc:docMk/>
            <pc:sldMk cId="2351809989" sldId="486"/>
            <ac:spMk id="8905" creationId="{1D3579E6-9A24-4775-A729-DF34F010644F}"/>
          </ac:spMkLst>
        </pc:spChg>
        <pc:spChg chg="mod">
          <ac:chgData name="Kolakowski, Artur" userId="9c34c8cc-b1df-44f6-bea5-dcf7a54ee35f" providerId="ADAL" clId="{3840EB45-74CA-49F5-8548-3DE287019A31}" dt="2022-12-08T10:51:33.869" v="14003" actId="790"/>
          <ac:spMkLst>
            <pc:docMk/>
            <pc:sldMk cId="2351809989" sldId="486"/>
            <ac:spMk id="8906" creationId="{F5F7B2DA-528B-45D2-9221-F1E1814B9D53}"/>
          </ac:spMkLst>
        </pc:spChg>
        <pc:spChg chg="mod">
          <ac:chgData name="Kolakowski, Artur" userId="9c34c8cc-b1df-44f6-bea5-dcf7a54ee35f" providerId="ADAL" clId="{3840EB45-74CA-49F5-8548-3DE287019A31}" dt="2022-12-08T10:51:33.874" v="14004" actId="790"/>
          <ac:spMkLst>
            <pc:docMk/>
            <pc:sldMk cId="2351809989" sldId="486"/>
            <ac:spMk id="8907" creationId="{45320035-3D91-43DF-B4BC-44D003D3C365}"/>
          </ac:spMkLst>
        </pc:spChg>
        <pc:spChg chg="mod">
          <ac:chgData name="Kolakowski, Artur" userId="9c34c8cc-b1df-44f6-bea5-dcf7a54ee35f" providerId="ADAL" clId="{3840EB45-74CA-49F5-8548-3DE287019A31}" dt="2022-12-08T10:51:33.879" v="14005" actId="790"/>
          <ac:spMkLst>
            <pc:docMk/>
            <pc:sldMk cId="2351809989" sldId="486"/>
            <ac:spMk id="8908" creationId="{E1133413-437F-42E8-8A85-73D2FB962B2C}"/>
          </ac:spMkLst>
        </pc:spChg>
        <pc:spChg chg="mod">
          <ac:chgData name="Kolakowski, Artur" userId="9c34c8cc-b1df-44f6-bea5-dcf7a54ee35f" providerId="ADAL" clId="{3840EB45-74CA-49F5-8548-3DE287019A31}" dt="2022-12-08T10:51:33.883" v="14006" actId="790"/>
          <ac:spMkLst>
            <pc:docMk/>
            <pc:sldMk cId="2351809989" sldId="486"/>
            <ac:spMk id="8909" creationId="{6ECCE331-3799-49C6-8C7E-1275BA51C307}"/>
          </ac:spMkLst>
        </pc:spChg>
        <pc:spChg chg="mod">
          <ac:chgData name="Kolakowski, Artur" userId="9c34c8cc-b1df-44f6-bea5-dcf7a54ee35f" providerId="ADAL" clId="{3840EB45-74CA-49F5-8548-3DE287019A31}" dt="2022-12-08T10:51:33.890" v="14007" actId="790"/>
          <ac:spMkLst>
            <pc:docMk/>
            <pc:sldMk cId="2351809989" sldId="486"/>
            <ac:spMk id="8910" creationId="{118F1044-D09C-4DC3-9F8A-36D222F0753D}"/>
          </ac:spMkLst>
        </pc:spChg>
        <pc:spChg chg="mod">
          <ac:chgData name="Kolakowski, Artur" userId="9c34c8cc-b1df-44f6-bea5-dcf7a54ee35f" providerId="ADAL" clId="{3840EB45-74CA-49F5-8548-3DE287019A31}" dt="2022-12-08T10:51:33.895" v="14008" actId="790"/>
          <ac:spMkLst>
            <pc:docMk/>
            <pc:sldMk cId="2351809989" sldId="486"/>
            <ac:spMk id="8911" creationId="{FB1EA5A6-C5E8-49EB-8F61-A2B4B17F71B5}"/>
          </ac:spMkLst>
        </pc:spChg>
        <pc:spChg chg="mod">
          <ac:chgData name="Kolakowski, Artur" userId="9c34c8cc-b1df-44f6-bea5-dcf7a54ee35f" providerId="ADAL" clId="{3840EB45-74CA-49F5-8548-3DE287019A31}" dt="2022-12-08T10:51:33.901" v="14009" actId="790"/>
          <ac:spMkLst>
            <pc:docMk/>
            <pc:sldMk cId="2351809989" sldId="486"/>
            <ac:spMk id="8912" creationId="{1AC92F66-3213-453E-AEFE-7405C2A5F787}"/>
          </ac:spMkLst>
        </pc:spChg>
        <pc:spChg chg="mod">
          <ac:chgData name="Kolakowski, Artur" userId="9c34c8cc-b1df-44f6-bea5-dcf7a54ee35f" providerId="ADAL" clId="{3840EB45-74CA-49F5-8548-3DE287019A31}" dt="2022-12-08T10:51:33.907" v="14010" actId="790"/>
          <ac:spMkLst>
            <pc:docMk/>
            <pc:sldMk cId="2351809989" sldId="486"/>
            <ac:spMk id="8913" creationId="{1C27E20B-3D6C-47EF-989B-C4B6F6C4402E}"/>
          </ac:spMkLst>
        </pc:spChg>
        <pc:spChg chg="mod">
          <ac:chgData name="Kolakowski, Artur" userId="9c34c8cc-b1df-44f6-bea5-dcf7a54ee35f" providerId="ADAL" clId="{3840EB45-74CA-49F5-8548-3DE287019A31}" dt="2022-12-08T10:51:33.913" v="14011" actId="790"/>
          <ac:spMkLst>
            <pc:docMk/>
            <pc:sldMk cId="2351809989" sldId="486"/>
            <ac:spMk id="8914" creationId="{62BD6944-D1E9-499A-A7BB-41844DFF567E}"/>
          </ac:spMkLst>
        </pc:spChg>
        <pc:spChg chg="mod">
          <ac:chgData name="Kolakowski, Artur" userId="9c34c8cc-b1df-44f6-bea5-dcf7a54ee35f" providerId="ADAL" clId="{3840EB45-74CA-49F5-8548-3DE287019A31}" dt="2022-12-08T10:51:33.918" v="14012" actId="790"/>
          <ac:spMkLst>
            <pc:docMk/>
            <pc:sldMk cId="2351809989" sldId="486"/>
            <ac:spMk id="8915" creationId="{50EBA462-E768-4FAA-99BC-470536FCF396}"/>
          </ac:spMkLst>
        </pc:spChg>
        <pc:spChg chg="mod">
          <ac:chgData name="Kolakowski, Artur" userId="9c34c8cc-b1df-44f6-bea5-dcf7a54ee35f" providerId="ADAL" clId="{3840EB45-74CA-49F5-8548-3DE287019A31}" dt="2022-12-08T10:51:33.923" v="14013" actId="790"/>
          <ac:spMkLst>
            <pc:docMk/>
            <pc:sldMk cId="2351809989" sldId="486"/>
            <ac:spMk id="8916" creationId="{1CC76A0C-949E-4D9F-B85D-0C315203EC3F}"/>
          </ac:spMkLst>
        </pc:spChg>
        <pc:spChg chg="mod">
          <ac:chgData name="Kolakowski, Artur" userId="9c34c8cc-b1df-44f6-bea5-dcf7a54ee35f" providerId="ADAL" clId="{3840EB45-74CA-49F5-8548-3DE287019A31}" dt="2022-12-08T10:51:33.927" v="14014" actId="790"/>
          <ac:spMkLst>
            <pc:docMk/>
            <pc:sldMk cId="2351809989" sldId="486"/>
            <ac:spMk id="8917" creationId="{FD72E5D0-487D-475B-B11D-74AABA673499}"/>
          </ac:spMkLst>
        </pc:spChg>
        <pc:spChg chg="mod">
          <ac:chgData name="Kolakowski, Artur" userId="9c34c8cc-b1df-44f6-bea5-dcf7a54ee35f" providerId="ADAL" clId="{3840EB45-74CA-49F5-8548-3DE287019A31}" dt="2022-12-08T10:51:33.933" v="14015" actId="790"/>
          <ac:spMkLst>
            <pc:docMk/>
            <pc:sldMk cId="2351809989" sldId="486"/>
            <ac:spMk id="8918" creationId="{55D10E68-5C8F-4039-B497-5BBB4EFCB0D5}"/>
          </ac:spMkLst>
        </pc:spChg>
        <pc:spChg chg="mod">
          <ac:chgData name="Kolakowski, Artur" userId="9c34c8cc-b1df-44f6-bea5-dcf7a54ee35f" providerId="ADAL" clId="{3840EB45-74CA-49F5-8548-3DE287019A31}" dt="2022-12-08T10:51:33.939" v="14016" actId="790"/>
          <ac:spMkLst>
            <pc:docMk/>
            <pc:sldMk cId="2351809989" sldId="486"/>
            <ac:spMk id="8919" creationId="{BA5D6262-C26F-4C07-843F-33285B99FE8E}"/>
          </ac:spMkLst>
        </pc:spChg>
        <pc:spChg chg="mod">
          <ac:chgData name="Kolakowski, Artur" userId="9c34c8cc-b1df-44f6-bea5-dcf7a54ee35f" providerId="ADAL" clId="{3840EB45-74CA-49F5-8548-3DE287019A31}" dt="2022-12-08T10:51:33.944" v="14017" actId="790"/>
          <ac:spMkLst>
            <pc:docMk/>
            <pc:sldMk cId="2351809989" sldId="486"/>
            <ac:spMk id="8920" creationId="{406C0202-2D53-46EB-B0BF-F76A3C13B967}"/>
          </ac:spMkLst>
        </pc:spChg>
        <pc:spChg chg="mod">
          <ac:chgData name="Kolakowski, Artur" userId="9c34c8cc-b1df-44f6-bea5-dcf7a54ee35f" providerId="ADAL" clId="{3840EB45-74CA-49F5-8548-3DE287019A31}" dt="2022-12-08T10:51:33.948" v="14018" actId="790"/>
          <ac:spMkLst>
            <pc:docMk/>
            <pc:sldMk cId="2351809989" sldId="486"/>
            <ac:spMk id="8921" creationId="{0953718B-7195-425D-941F-889A29B77512}"/>
          </ac:spMkLst>
        </pc:spChg>
        <pc:spChg chg="mod">
          <ac:chgData name="Kolakowski, Artur" userId="9c34c8cc-b1df-44f6-bea5-dcf7a54ee35f" providerId="ADAL" clId="{3840EB45-74CA-49F5-8548-3DE287019A31}" dt="2022-12-08T10:51:33.954" v="14019" actId="790"/>
          <ac:spMkLst>
            <pc:docMk/>
            <pc:sldMk cId="2351809989" sldId="486"/>
            <ac:spMk id="8922" creationId="{7200420F-7376-4C22-BC95-C2750E8ED13C}"/>
          </ac:spMkLst>
        </pc:spChg>
        <pc:spChg chg="mod">
          <ac:chgData name="Kolakowski, Artur" userId="9c34c8cc-b1df-44f6-bea5-dcf7a54ee35f" providerId="ADAL" clId="{3840EB45-74CA-49F5-8548-3DE287019A31}" dt="2022-12-08T10:51:33.959" v="14020" actId="790"/>
          <ac:spMkLst>
            <pc:docMk/>
            <pc:sldMk cId="2351809989" sldId="486"/>
            <ac:spMk id="8923" creationId="{D8B7ABB8-24FD-4C56-8D93-523195DC68C9}"/>
          </ac:spMkLst>
        </pc:spChg>
        <pc:spChg chg="mod">
          <ac:chgData name="Kolakowski, Artur" userId="9c34c8cc-b1df-44f6-bea5-dcf7a54ee35f" providerId="ADAL" clId="{3840EB45-74CA-49F5-8548-3DE287019A31}" dt="2022-12-08T10:51:33.964" v="14021" actId="790"/>
          <ac:spMkLst>
            <pc:docMk/>
            <pc:sldMk cId="2351809989" sldId="486"/>
            <ac:spMk id="8924" creationId="{7A3B715B-0B2B-4525-B9D0-BC7364B212E6}"/>
          </ac:spMkLst>
        </pc:spChg>
        <pc:spChg chg="mod">
          <ac:chgData name="Kolakowski, Artur" userId="9c34c8cc-b1df-44f6-bea5-dcf7a54ee35f" providerId="ADAL" clId="{3840EB45-74CA-49F5-8548-3DE287019A31}" dt="2022-12-08T10:51:33.968" v="14022" actId="790"/>
          <ac:spMkLst>
            <pc:docMk/>
            <pc:sldMk cId="2351809989" sldId="486"/>
            <ac:spMk id="8925" creationId="{7510B955-DF2E-4BAD-98A2-378098966341}"/>
          </ac:spMkLst>
        </pc:spChg>
        <pc:spChg chg="mod">
          <ac:chgData name="Kolakowski, Artur" userId="9c34c8cc-b1df-44f6-bea5-dcf7a54ee35f" providerId="ADAL" clId="{3840EB45-74CA-49F5-8548-3DE287019A31}" dt="2022-12-08T10:51:33.974" v="14023" actId="790"/>
          <ac:spMkLst>
            <pc:docMk/>
            <pc:sldMk cId="2351809989" sldId="486"/>
            <ac:spMk id="8926" creationId="{6EB9DA19-9301-43E8-A7FA-52462CF4D8D2}"/>
          </ac:spMkLst>
        </pc:spChg>
        <pc:spChg chg="mod">
          <ac:chgData name="Kolakowski, Artur" userId="9c34c8cc-b1df-44f6-bea5-dcf7a54ee35f" providerId="ADAL" clId="{3840EB45-74CA-49F5-8548-3DE287019A31}" dt="2022-12-08T10:51:33.980" v="14024" actId="790"/>
          <ac:spMkLst>
            <pc:docMk/>
            <pc:sldMk cId="2351809989" sldId="486"/>
            <ac:spMk id="8927" creationId="{406CD50F-7C28-4C11-8084-342EE9AEF900}"/>
          </ac:spMkLst>
        </pc:spChg>
        <pc:spChg chg="mod">
          <ac:chgData name="Kolakowski, Artur" userId="9c34c8cc-b1df-44f6-bea5-dcf7a54ee35f" providerId="ADAL" clId="{3840EB45-74CA-49F5-8548-3DE287019A31}" dt="2022-12-08T10:51:33.985" v="14025" actId="790"/>
          <ac:spMkLst>
            <pc:docMk/>
            <pc:sldMk cId="2351809989" sldId="486"/>
            <ac:spMk id="8928" creationId="{D8F25307-E4FE-48A8-B25B-E500FDDC352A}"/>
          </ac:spMkLst>
        </pc:spChg>
        <pc:spChg chg="mod">
          <ac:chgData name="Kolakowski, Artur" userId="9c34c8cc-b1df-44f6-bea5-dcf7a54ee35f" providerId="ADAL" clId="{3840EB45-74CA-49F5-8548-3DE287019A31}" dt="2022-12-08T10:51:33.991" v="14026" actId="790"/>
          <ac:spMkLst>
            <pc:docMk/>
            <pc:sldMk cId="2351809989" sldId="486"/>
            <ac:spMk id="8929" creationId="{FA1C490C-91AC-4B8C-B0F0-8F1270DEFDA2}"/>
          </ac:spMkLst>
        </pc:spChg>
        <pc:spChg chg="mod">
          <ac:chgData name="Kolakowski, Artur" userId="9c34c8cc-b1df-44f6-bea5-dcf7a54ee35f" providerId="ADAL" clId="{3840EB45-74CA-49F5-8548-3DE287019A31}" dt="2022-12-08T10:51:33.996" v="14027" actId="790"/>
          <ac:spMkLst>
            <pc:docMk/>
            <pc:sldMk cId="2351809989" sldId="486"/>
            <ac:spMk id="8930" creationId="{B2CA5916-374C-4D80-BEB3-0F50FD3B5585}"/>
          </ac:spMkLst>
        </pc:spChg>
        <pc:spChg chg="mod">
          <ac:chgData name="Kolakowski, Artur" userId="9c34c8cc-b1df-44f6-bea5-dcf7a54ee35f" providerId="ADAL" clId="{3840EB45-74CA-49F5-8548-3DE287019A31}" dt="2022-12-08T10:51:34.001" v="14028" actId="790"/>
          <ac:spMkLst>
            <pc:docMk/>
            <pc:sldMk cId="2351809989" sldId="486"/>
            <ac:spMk id="8931" creationId="{00B5ADF0-0DA8-4C16-9751-A58E1D527E66}"/>
          </ac:spMkLst>
        </pc:spChg>
        <pc:spChg chg="mod">
          <ac:chgData name="Kolakowski, Artur" userId="9c34c8cc-b1df-44f6-bea5-dcf7a54ee35f" providerId="ADAL" clId="{3840EB45-74CA-49F5-8548-3DE287019A31}" dt="2022-12-08T10:51:34.006" v="14029" actId="790"/>
          <ac:spMkLst>
            <pc:docMk/>
            <pc:sldMk cId="2351809989" sldId="486"/>
            <ac:spMk id="8932" creationId="{D3A9B202-52CC-41B9-BBE8-A180C36B1B6C}"/>
          </ac:spMkLst>
        </pc:spChg>
        <pc:spChg chg="mod">
          <ac:chgData name="Kolakowski, Artur" userId="9c34c8cc-b1df-44f6-bea5-dcf7a54ee35f" providerId="ADAL" clId="{3840EB45-74CA-49F5-8548-3DE287019A31}" dt="2022-12-08T10:51:34.011" v="14030" actId="790"/>
          <ac:spMkLst>
            <pc:docMk/>
            <pc:sldMk cId="2351809989" sldId="486"/>
            <ac:spMk id="8933" creationId="{1C4B089D-690C-41E7-ADB3-83051C5DEA19}"/>
          </ac:spMkLst>
        </pc:spChg>
        <pc:spChg chg="mod">
          <ac:chgData name="Kolakowski, Artur" userId="9c34c8cc-b1df-44f6-bea5-dcf7a54ee35f" providerId="ADAL" clId="{3840EB45-74CA-49F5-8548-3DE287019A31}" dt="2022-12-08T10:51:34.016" v="14031" actId="790"/>
          <ac:spMkLst>
            <pc:docMk/>
            <pc:sldMk cId="2351809989" sldId="486"/>
            <ac:spMk id="8934" creationId="{3AB4A535-668A-46D7-AD36-8C54BCA434AD}"/>
          </ac:spMkLst>
        </pc:spChg>
        <pc:spChg chg="mod">
          <ac:chgData name="Kolakowski, Artur" userId="9c34c8cc-b1df-44f6-bea5-dcf7a54ee35f" providerId="ADAL" clId="{3840EB45-74CA-49F5-8548-3DE287019A31}" dt="2022-12-08T10:51:34.021" v="14032" actId="790"/>
          <ac:spMkLst>
            <pc:docMk/>
            <pc:sldMk cId="2351809989" sldId="486"/>
            <ac:spMk id="8935" creationId="{1CC689AA-F586-4294-895D-4C62207415BF}"/>
          </ac:spMkLst>
        </pc:spChg>
        <pc:spChg chg="mod">
          <ac:chgData name="Kolakowski, Artur" userId="9c34c8cc-b1df-44f6-bea5-dcf7a54ee35f" providerId="ADAL" clId="{3840EB45-74CA-49F5-8548-3DE287019A31}" dt="2022-12-08T10:51:34.026" v="14033" actId="790"/>
          <ac:spMkLst>
            <pc:docMk/>
            <pc:sldMk cId="2351809989" sldId="486"/>
            <ac:spMk id="8936" creationId="{31838E26-3669-4D3E-B0B3-8C25C617ADB5}"/>
          </ac:spMkLst>
        </pc:spChg>
        <pc:spChg chg="mod">
          <ac:chgData name="Kolakowski, Artur" userId="9c34c8cc-b1df-44f6-bea5-dcf7a54ee35f" providerId="ADAL" clId="{3840EB45-74CA-49F5-8548-3DE287019A31}" dt="2022-12-08T10:51:34.031" v="14034" actId="790"/>
          <ac:spMkLst>
            <pc:docMk/>
            <pc:sldMk cId="2351809989" sldId="486"/>
            <ac:spMk id="8937" creationId="{7CFFEBAA-9D4E-48D2-8607-0AB482810081}"/>
          </ac:spMkLst>
        </pc:spChg>
        <pc:spChg chg="mod">
          <ac:chgData name="Kolakowski, Artur" userId="9c34c8cc-b1df-44f6-bea5-dcf7a54ee35f" providerId="ADAL" clId="{3840EB45-74CA-49F5-8548-3DE287019A31}" dt="2022-12-08T10:51:34.036" v="14035" actId="790"/>
          <ac:spMkLst>
            <pc:docMk/>
            <pc:sldMk cId="2351809989" sldId="486"/>
            <ac:spMk id="8938" creationId="{4D1C3000-2168-4B6C-82C7-DA8AF31FD97F}"/>
          </ac:spMkLst>
        </pc:spChg>
        <pc:spChg chg="mod">
          <ac:chgData name="Kolakowski, Artur" userId="9c34c8cc-b1df-44f6-bea5-dcf7a54ee35f" providerId="ADAL" clId="{3840EB45-74CA-49F5-8548-3DE287019A31}" dt="2022-12-08T10:51:34.042" v="14036" actId="790"/>
          <ac:spMkLst>
            <pc:docMk/>
            <pc:sldMk cId="2351809989" sldId="486"/>
            <ac:spMk id="8939" creationId="{511A6BF9-8897-43CB-9FB5-B03A4E6DD2F9}"/>
          </ac:spMkLst>
        </pc:spChg>
        <pc:spChg chg="mod">
          <ac:chgData name="Kolakowski, Artur" userId="9c34c8cc-b1df-44f6-bea5-dcf7a54ee35f" providerId="ADAL" clId="{3840EB45-74CA-49F5-8548-3DE287019A31}" dt="2022-12-08T10:51:34.046" v="14037" actId="790"/>
          <ac:spMkLst>
            <pc:docMk/>
            <pc:sldMk cId="2351809989" sldId="486"/>
            <ac:spMk id="8940" creationId="{46BA8A95-6D6F-4398-B819-DDD7DE17CBB1}"/>
          </ac:spMkLst>
        </pc:spChg>
        <pc:spChg chg="mod">
          <ac:chgData name="Kolakowski, Artur" userId="9c34c8cc-b1df-44f6-bea5-dcf7a54ee35f" providerId="ADAL" clId="{3840EB45-74CA-49F5-8548-3DE287019A31}" dt="2022-12-08T10:51:34.050" v="14038" actId="790"/>
          <ac:spMkLst>
            <pc:docMk/>
            <pc:sldMk cId="2351809989" sldId="486"/>
            <ac:spMk id="8941" creationId="{5247BC0C-9ECA-470F-B97B-295AEACA07CE}"/>
          </ac:spMkLst>
        </pc:spChg>
        <pc:spChg chg="mod">
          <ac:chgData name="Kolakowski, Artur" userId="9c34c8cc-b1df-44f6-bea5-dcf7a54ee35f" providerId="ADAL" clId="{3840EB45-74CA-49F5-8548-3DE287019A31}" dt="2022-12-08T10:51:34.056" v="14039" actId="790"/>
          <ac:spMkLst>
            <pc:docMk/>
            <pc:sldMk cId="2351809989" sldId="486"/>
            <ac:spMk id="8942" creationId="{574AB501-8D6B-48DF-9DED-F7DA06B66734}"/>
          </ac:spMkLst>
        </pc:spChg>
        <pc:spChg chg="mod">
          <ac:chgData name="Kolakowski, Artur" userId="9c34c8cc-b1df-44f6-bea5-dcf7a54ee35f" providerId="ADAL" clId="{3840EB45-74CA-49F5-8548-3DE287019A31}" dt="2022-12-08T10:51:34.061" v="14040" actId="790"/>
          <ac:spMkLst>
            <pc:docMk/>
            <pc:sldMk cId="2351809989" sldId="486"/>
            <ac:spMk id="8943" creationId="{56EBF20D-5546-458C-BEDE-338BAC2467B0}"/>
          </ac:spMkLst>
        </pc:spChg>
        <pc:spChg chg="mod">
          <ac:chgData name="Kolakowski, Artur" userId="9c34c8cc-b1df-44f6-bea5-dcf7a54ee35f" providerId="ADAL" clId="{3840EB45-74CA-49F5-8548-3DE287019A31}" dt="2022-12-08T10:51:34.066" v="14041" actId="790"/>
          <ac:spMkLst>
            <pc:docMk/>
            <pc:sldMk cId="2351809989" sldId="486"/>
            <ac:spMk id="8944" creationId="{14F89EC6-4C5B-49C6-9930-963FC46AA0F3}"/>
          </ac:spMkLst>
        </pc:spChg>
        <pc:spChg chg="mod">
          <ac:chgData name="Kolakowski, Artur" userId="9c34c8cc-b1df-44f6-bea5-dcf7a54ee35f" providerId="ADAL" clId="{3840EB45-74CA-49F5-8548-3DE287019A31}" dt="2022-12-08T10:51:34.072" v="14042" actId="790"/>
          <ac:spMkLst>
            <pc:docMk/>
            <pc:sldMk cId="2351809989" sldId="486"/>
            <ac:spMk id="8945" creationId="{A28FB99E-FE10-43CB-8790-B0D4993ABD7D}"/>
          </ac:spMkLst>
        </pc:spChg>
        <pc:spChg chg="mod">
          <ac:chgData name="Kolakowski, Artur" userId="9c34c8cc-b1df-44f6-bea5-dcf7a54ee35f" providerId="ADAL" clId="{3840EB45-74CA-49F5-8548-3DE287019A31}" dt="2022-12-08T10:51:34.077" v="14043" actId="790"/>
          <ac:spMkLst>
            <pc:docMk/>
            <pc:sldMk cId="2351809989" sldId="486"/>
            <ac:spMk id="8946" creationId="{1B80BBC8-FD2B-4DEC-B83C-601FE01BB646}"/>
          </ac:spMkLst>
        </pc:spChg>
        <pc:spChg chg="mod">
          <ac:chgData name="Kolakowski, Artur" userId="9c34c8cc-b1df-44f6-bea5-dcf7a54ee35f" providerId="ADAL" clId="{3840EB45-74CA-49F5-8548-3DE287019A31}" dt="2022-12-08T10:51:34.082" v="14044" actId="790"/>
          <ac:spMkLst>
            <pc:docMk/>
            <pc:sldMk cId="2351809989" sldId="486"/>
            <ac:spMk id="8947" creationId="{9EEDBD73-12DF-4182-8406-5C5BD2B65EC4}"/>
          </ac:spMkLst>
        </pc:spChg>
        <pc:spChg chg="mod">
          <ac:chgData name="Kolakowski, Artur" userId="9c34c8cc-b1df-44f6-bea5-dcf7a54ee35f" providerId="ADAL" clId="{3840EB45-74CA-49F5-8548-3DE287019A31}" dt="2022-12-08T10:51:34.088" v="14045" actId="790"/>
          <ac:spMkLst>
            <pc:docMk/>
            <pc:sldMk cId="2351809989" sldId="486"/>
            <ac:spMk id="8948" creationId="{1447F339-A788-4F32-BC92-698776E7A90E}"/>
          </ac:spMkLst>
        </pc:spChg>
        <pc:spChg chg="mod">
          <ac:chgData name="Kolakowski, Artur" userId="9c34c8cc-b1df-44f6-bea5-dcf7a54ee35f" providerId="ADAL" clId="{3840EB45-74CA-49F5-8548-3DE287019A31}" dt="2022-12-08T10:51:34.093" v="14046" actId="790"/>
          <ac:spMkLst>
            <pc:docMk/>
            <pc:sldMk cId="2351809989" sldId="486"/>
            <ac:spMk id="8949" creationId="{6198D1E1-C36F-45AE-ACEE-E60AAA2AF377}"/>
          </ac:spMkLst>
        </pc:spChg>
        <pc:spChg chg="mod">
          <ac:chgData name="Kolakowski, Artur" userId="9c34c8cc-b1df-44f6-bea5-dcf7a54ee35f" providerId="ADAL" clId="{3840EB45-74CA-49F5-8548-3DE287019A31}" dt="2022-12-08T10:51:34.098" v="14047" actId="790"/>
          <ac:spMkLst>
            <pc:docMk/>
            <pc:sldMk cId="2351809989" sldId="486"/>
            <ac:spMk id="8950" creationId="{F685AB5A-2259-4F59-9911-47742EF78FC6}"/>
          </ac:spMkLst>
        </pc:spChg>
        <pc:spChg chg="mod">
          <ac:chgData name="Kolakowski, Artur" userId="9c34c8cc-b1df-44f6-bea5-dcf7a54ee35f" providerId="ADAL" clId="{3840EB45-74CA-49F5-8548-3DE287019A31}" dt="2022-12-08T10:51:34.104" v="14048" actId="790"/>
          <ac:spMkLst>
            <pc:docMk/>
            <pc:sldMk cId="2351809989" sldId="486"/>
            <ac:spMk id="8951" creationId="{7C7FB845-EAAC-4683-8502-DF99606D70F9}"/>
          </ac:spMkLst>
        </pc:spChg>
        <pc:spChg chg="mod">
          <ac:chgData name="Kolakowski, Artur" userId="9c34c8cc-b1df-44f6-bea5-dcf7a54ee35f" providerId="ADAL" clId="{3840EB45-74CA-49F5-8548-3DE287019A31}" dt="2022-12-08T10:51:34.110" v="14049" actId="790"/>
          <ac:spMkLst>
            <pc:docMk/>
            <pc:sldMk cId="2351809989" sldId="486"/>
            <ac:spMk id="8952" creationId="{49B2E8CD-8B55-4D92-ACC7-2EB04C2BA08F}"/>
          </ac:spMkLst>
        </pc:spChg>
        <pc:spChg chg="mod">
          <ac:chgData name="Kolakowski, Artur" userId="9c34c8cc-b1df-44f6-bea5-dcf7a54ee35f" providerId="ADAL" clId="{3840EB45-74CA-49F5-8548-3DE287019A31}" dt="2022-12-08T10:51:34.115" v="14050" actId="790"/>
          <ac:spMkLst>
            <pc:docMk/>
            <pc:sldMk cId="2351809989" sldId="486"/>
            <ac:spMk id="8953" creationId="{53F64A38-3561-4BAE-90F5-BDE8D6FA4FAA}"/>
          </ac:spMkLst>
        </pc:spChg>
        <pc:spChg chg="mod">
          <ac:chgData name="Kolakowski, Artur" userId="9c34c8cc-b1df-44f6-bea5-dcf7a54ee35f" providerId="ADAL" clId="{3840EB45-74CA-49F5-8548-3DE287019A31}" dt="2022-12-08T10:51:34.121" v="14051" actId="790"/>
          <ac:spMkLst>
            <pc:docMk/>
            <pc:sldMk cId="2351809989" sldId="486"/>
            <ac:spMk id="8954" creationId="{A81A2E07-EAC2-455E-B399-D8E0829AB3A8}"/>
          </ac:spMkLst>
        </pc:spChg>
        <pc:spChg chg="mod">
          <ac:chgData name="Kolakowski, Artur" userId="9c34c8cc-b1df-44f6-bea5-dcf7a54ee35f" providerId="ADAL" clId="{3840EB45-74CA-49F5-8548-3DE287019A31}" dt="2022-12-08T10:51:34.125" v="14052" actId="790"/>
          <ac:spMkLst>
            <pc:docMk/>
            <pc:sldMk cId="2351809989" sldId="486"/>
            <ac:spMk id="8955" creationId="{33AE7C64-FAC7-429F-A1A4-3A28B644C803}"/>
          </ac:spMkLst>
        </pc:spChg>
        <pc:spChg chg="mod">
          <ac:chgData name="Kolakowski, Artur" userId="9c34c8cc-b1df-44f6-bea5-dcf7a54ee35f" providerId="ADAL" clId="{3840EB45-74CA-49F5-8548-3DE287019A31}" dt="2022-12-08T10:51:34.131" v="14053" actId="790"/>
          <ac:spMkLst>
            <pc:docMk/>
            <pc:sldMk cId="2351809989" sldId="486"/>
            <ac:spMk id="8956" creationId="{CA3BB5F2-61B4-4599-93CD-39A7BCE069EA}"/>
          </ac:spMkLst>
        </pc:spChg>
        <pc:spChg chg="mod">
          <ac:chgData name="Kolakowski, Artur" userId="9c34c8cc-b1df-44f6-bea5-dcf7a54ee35f" providerId="ADAL" clId="{3840EB45-74CA-49F5-8548-3DE287019A31}" dt="2022-12-08T10:51:34.136" v="14054" actId="790"/>
          <ac:spMkLst>
            <pc:docMk/>
            <pc:sldMk cId="2351809989" sldId="486"/>
            <ac:spMk id="8957" creationId="{3F7C1ACD-9600-4F60-BEBD-B2F78B753E3D}"/>
          </ac:spMkLst>
        </pc:spChg>
        <pc:spChg chg="mod">
          <ac:chgData name="Kolakowski, Artur" userId="9c34c8cc-b1df-44f6-bea5-dcf7a54ee35f" providerId="ADAL" clId="{3840EB45-74CA-49F5-8548-3DE287019A31}" dt="2022-12-08T10:51:34.142" v="14055" actId="790"/>
          <ac:spMkLst>
            <pc:docMk/>
            <pc:sldMk cId="2351809989" sldId="486"/>
            <ac:spMk id="8958" creationId="{CD52F399-1393-48EA-85AD-4F745322A19E}"/>
          </ac:spMkLst>
        </pc:spChg>
        <pc:spChg chg="mod">
          <ac:chgData name="Kolakowski, Artur" userId="9c34c8cc-b1df-44f6-bea5-dcf7a54ee35f" providerId="ADAL" clId="{3840EB45-74CA-49F5-8548-3DE287019A31}" dt="2022-12-08T10:51:34.147" v="14056" actId="790"/>
          <ac:spMkLst>
            <pc:docMk/>
            <pc:sldMk cId="2351809989" sldId="486"/>
            <ac:spMk id="8959" creationId="{F4B0BA1D-56BA-449F-BF8A-89321E68ACE0}"/>
          </ac:spMkLst>
        </pc:spChg>
        <pc:spChg chg="mod">
          <ac:chgData name="Kolakowski, Artur" userId="9c34c8cc-b1df-44f6-bea5-dcf7a54ee35f" providerId="ADAL" clId="{3840EB45-74CA-49F5-8548-3DE287019A31}" dt="2022-12-08T10:51:34.154" v="14057" actId="790"/>
          <ac:spMkLst>
            <pc:docMk/>
            <pc:sldMk cId="2351809989" sldId="486"/>
            <ac:spMk id="8960" creationId="{109FC249-6A06-45A9-825E-40C0BAE2AE7D}"/>
          </ac:spMkLst>
        </pc:spChg>
        <pc:spChg chg="mod">
          <ac:chgData name="Kolakowski, Artur" userId="9c34c8cc-b1df-44f6-bea5-dcf7a54ee35f" providerId="ADAL" clId="{3840EB45-74CA-49F5-8548-3DE287019A31}" dt="2022-12-08T10:51:34.159" v="14058" actId="790"/>
          <ac:spMkLst>
            <pc:docMk/>
            <pc:sldMk cId="2351809989" sldId="486"/>
            <ac:spMk id="8961" creationId="{7BBBDBC9-661D-4B66-B709-051418596DB8}"/>
          </ac:spMkLst>
        </pc:spChg>
        <pc:spChg chg="mod">
          <ac:chgData name="Kolakowski, Artur" userId="9c34c8cc-b1df-44f6-bea5-dcf7a54ee35f" providerId="ADAL" clId="{3840EB45-74CA-49F5-8548-3DE287019A31}" dt="2022-12-08T10:51:34.163" v="14059" actId="790"/>
          <ac:spMkLst>
            <pc:docMk/>
            <pc:sldMk cId="2351809989" sldId="486"/>
            <ac:spMk id="8962" creationId="{6FDA2703-D821-4D35-884D-3A8A5616F80B}"/>
          </ac:spMkLst>
        </pc:spChg>
        <pc:spChg chg="mod">
          <ac:chgData name="Kolakowski, Artur" userId="9c34c8cc-b1df-44f6-bea5-dcf7a54ee35f" providerId="ADAL" clId="{3840EB45-74CA-49F5-8548-3DE287019A31}" dt="2022-12-08T10:51:34.169" v="14060" actId="790"/>
          <ac:spMkLst>
            <pc:docMk/>
            <pc:sldMk cId="2351809989" sldId="486"/>
            <ac:spMk id="8963" creationId="{27C485DF-15D2-4799-BBBF-9125F4401AD6}"/>
          </ac:spMkLst>
        </pc:spChg>
        <pc:spChg chg="mod">
          <ac:chgData name="Kolakowski, Artur" userId="9c34c8cc-b1df-44f6-bea5-dcf7a54ee35f" providerId="ADAL" clId="{3840EB45-74CA-49F5-8548-3DE287019A31}" dt="2022-12-08T10:51:34.174" v="14061" actId="790"/>
          <ac:spMkLst>
            <pc:docMk/>
            <pc:sldMk cId="2351809989" sldId="486"/>
            <ac:spMk id="8964" creationId="{96755998-D5E9-48D3-A2FB-85D2A623CE03}"/>
          </ac:spMkLst>
        </pc:spChg>
        <pc:spChg chg="mod">
          <ac:chgData name="Kolakowski, Artur" userId="9c34c8cc-b1df-44f6-bea5-dcf7a54ee35f" providerId="ADAL" clId="{3840EB45-74CA-49F5-8548-3DE287019A31}" dt="2022-12-08T10:51:34.179" v="14062" actId="790"/>
          <ac:spMkLst>
            <pc:docMk/>
            <pc:sldMk cId="2351809989" sldId="486"/>
            <ac:spMk id="8965" creationId="{4430BB9B-99F8-4F8C-A244-88CC8CD423D9}"/>
          </ac:spMkLst>
        </pc:spChg>
        <pc:spChg chg="mod">
          <ac:chgData name="Kolakowski, Artur" userId="9c34c8cc-b1df-44f6-bea5-dcf7a54ee35f" providerId="ADAL" clId="{3840EB45-74CA-49F5-8548-3DE287019A31}" dt="2022-12-08T10:51:34.184" v="14063" actId="790"/>
          <ac:spMkLst>
            <pc:docMk/>
            <pc:sldMk cId="2351809989" sldId="486"/>
            <ac:spMk id="8966" creationId="{3FFFFE43-DEC8-49A9-93AD-E7328868C29C}"/>
          </ac:spMkLst>
        </pc:spChg>
        <pc:spChg chg="mod">
          <ac:chgData name="Kolakowski, Artur" userId="9c34c8cc-b1df-44f6-bea5-dcf7a54ee35f" providerId="ADAL" clId="{3840EB45-74CA-49F5-8548-3DE287019A31}" dt="2022-12-08T10:51:34.190" v="14064" actId="790"/>
          <ac:spMkLst>
            <pc:docMk/>
            <pc:sldMk cId="2351809989" sldId="486"/>
            <ac:spMk id="8967" creationId="{9D7FD41C-2607-45FC-B666-059211E19B5B}"/>
          </ac:spMkLst>
        </pc:spChg>
        <pc:spChg chg="mod">
          <ac:chgData name="Kolakowski, Artur" userId="9c34c8cc-b1df-44f6-bea5-dcf7a54ee35f" providerId="ADAL" clId="{3840EB45-74CA-49F5-8548-3DE287019A31}" dt="2022-12-08T10:51:34.195" v="14065" actId="790"/>
          <ac:spMkLst>
            <pc:docMk/>
            <pc:sldMk cId="2351809989" sldId="486"/>
            <ac:spMk id="8968" creationId="{36D8E721-CF67-4A70-A846-4473A9CDD84D}"/>
          </ac:spMkLst>
        </pc:spChg>
        <pc:spChg chg="mod">
          <ac:chgData name="Kolakowski, Artur" userId="9c34c8cc-b1df-44f6-bea5-dcf7a54ee35f" providerId="ADAL" clId="{3840EB45-74CA-49F5-8548-3DE287019A31}" dt="2022-12-08T10:51:34.200" v="14066" actId="790"/>
          <ac:spMkLst>
            <pc:docMk/>
            <pc:sldMk cId="2351809989" sldId="486"/>
            <ac:spMk id="8969" creationId="{AC25C332-93E2-4E68-B1BA-631C5BF7DF58}"/>
          </ac:spMkLst>
        </pc:spChg>
        <pc:spChg chg="mod">
          <ac:chgData name="Kolakowski, Artur" userId="9c34c8cc-b1df-44f6-bea5-dcf7a54ee35f" providerId="ADAL" clId="{3840EB45-74CA-49F5-8548-3DE287019A31}" dt="2022-12-08T10:51:34.206" v="14067" actId="790"/>
          <ac:spMkLst>
            <pc:docMk/>
            <pc:sldMk cId="2351809989" sldId="486"/>
            <ac:spMk id="8970" creationId="{080AB4FC-2BA1-4EA4-A07B-B8507ED9E057}"/>
          </ac:spMkLst>
        </pc:spChg>
        <pc:spChg chg="mod">
          <ac:chgData name="Kolakowski, Artur" userId="9c34c8cc-b1df-44f6-bea5-dcf7a54ee35f" providerId="ADAL" clId="{3840EB45-74CA-49F5-8548-3DE287019A31}" dt="2022-12-08T10:51:34.211" v="14068" actId="790"/>
          <ac:spMkLst>
            <pc:docMk/>
            <pc:sldMk cId="2351809989" sldId="486"/>
            <ac:spMk id="8971" creationId="{65743488-E907-47D5-9136-EAF4EC3B0479}"/>
          </ac:spMkLst>
        </pc:spChg>
        <pc:spChg chg="mod">
          <ac:chgData name="Kolakowski, Artur" userId="9c34c8cc-b1df-44f6-bea5-dcf7a54ee35f" providerId="ADAL" clId="{3840EB45-74CA-49F5-8548-3DE287019A31}" dt="2022-12-08T10:51:34.215" v="14069" actId="790"/>
          <ac:spMkLst>
            <pc:docMk/>
            <pc:sldMk cId="2351809989" sldId="486"/>
            <ac:spMk id="8972" creationId="{F88900CD-BE55-4A88-BBE8-73A5CDA1DEFA}"/>
          </ac:spMkLst>
        </pc:spChg>
        <pc:spChg chg="mod">
          <ac:chgData name="Kolakowski, Artur" userId="9c34c8cc-b1df-44f6-bea5-dcf7a54ee35f" providerId="ADAL" clId="{3840EB45-74CA-49F5-8548-3DE287019A31}" dt="2022-12-08T10:51:34.220" v="14070" actId="790"/>
          <ac:spMkLst>
            <pc:docMk/>
            <pc:sldMk cId="2351809989" sldId="486"/>
            <ac:spMk id="8973" creationId="{12D0A63F-FDAD-4834-98BA-0DBDB4E0DD2D}"/>
          </ac:spMkLst>
        </pc:spChg>
        <pc:spChg chg="mod">
          <ac:chgData name="Kolakowski, Artur" userId="9c34c8cc-b1df-44f6-bea5-dcf7a54ee35f" providerId="ADAL" clId="{3840EB45-74CA-49F5-8548-3DE287019A31}" dt="2022-12-08T10:51:34.226" v="14071" actId="790"/>
          <ac:spMkLst>
            <pc:docMk/>
            <pc:sldMk cId="2351809989" sldId="486"/>
            <ac:spMk id="8974" creationId="{5EA659C6-68E0-47FE-83EB-1648C6D2AA01}"/>
          </ac:spMkLst>
        </pc:spChg>
        <pc:spChg chg="mod">
          <ac:chgData name="Kolakowski, Artur" userId="9c34c8cc-b1df-44f6-bea5-dcf7a54ee35f" providerId="ADAL" clId="{3840EB45-74CA-49F5-8548-3DE287019A31}" dt="2022-12-08T10:51:34.231" v="14072" actId="790"/>
          <ac:spMkLst>
            <pc:docMk/>
            <pc:sldMk cId="2351809989" sldId="486"/>
            <ac:spMk id="8975" creationId="{0E44FDE5-4933-4363-8C0F-437B34F2162E}"/>
          </ac:spMkLst>
        </pc:spChg>
        <pc:spChg chg="mod">
          <ac:chgData name="Kolakowski, Artur" userId="9c34c8cc-b1df-44f6-bea5-dcf7a54ee35f" providerId="ADAL" clId="{3840EB45-74CA-49F5-8548-3DE287019A31}" dt="2022-12-08T10:51:34.236" v="14073" actId="790"/>
          <ac:spMkLst>
            <pc:docMk/>
            <pc:sldMk cId="2351809989" sldId="486"/>
            <ac:spMk id="8976" creationId="{19B418F7-5493-4CA7-9CF1-63AE7E58EC70}"/>
          </ac:spMkLst>
        </pc:spChg>
        <pc:spChg chg="mod">
          <ac:chgData name="Kolakowski, Artur" userId="9c34c8cc-b1df-44f6-bea5-dcf7a54ee35f" providerId="ADAL" clId="{3840EB45-74CA-49F5-8548-3DE287019A31}" dt="2022-12-08T10:51:34.243" v="14074" actId="790"/>
          <ac:spMkLst>
            <pc:docMk/>
            <pc:sldMk cId="2351809989" sldId="486"/>
            <ac:spMk id="8977" creationId="{73FA6062-F568-450E-90BB-5A0EC08CE48C}"/>
          </ac:spMkLst>
        </pc:spChg>
        <pc:spChg chg="mod">
          <ac:chgData name="Kolakowski, Artur" userId="9c34c8cc-b1df-44f6-bea5-dcf7a54ee35f" providerId="ADAL" clId="{3840EB45-74CA-49F5-8548-3DE287019A31}" dt="2022-12-08T10:51:34.248" v="14075" actId="790"/>
          <ac:spMkLst>
            <pc:docMk/>
            <pc:sldMk cId="2351809989" sldId="486"/>
            <ac:spMk id="8978" creationId="{8EAB4D28-DC2F-493C-A97A-C569E4B33CA7}"/>
          </ac:spMkLst>
        </pc:spChg>
        <pc:spChg chg="mod">
          <ac:chgData name="Kolakowski, Artur" userId="9c34c8cc-b1df-44f6-bea5-dcf7a54ee35f" providerId="ADAL" clId="{3840EB45-74CA-49F5-8548-3DE287019A31}" dt="2022-12-08T10:51:34.253" v="14076" actId="790"/>
          <ac:spMkLst>
            <pc:docMk/>
            <pc:sldMk cId="2351809989" sldId="486"/>
            <ac:spMk id="8979" creationId="{4EB35F65-719E-41D3-A0CC-5736AE90C50E}"/>
          </ac:spMkLst>
        </pc:spChg>
        <pc:spChg chg="mod">
          <ac:chgData name="Kolakowski, Artur" userId="9c34c8cc-b1df-44f6-bea5-dcf7a54ee35f" providerId="ADAL" clId="{3840EB45-74CA-49F5-8548-3DE287019A31}" dt="2022-12-08T10:51:34.259" v="14077" actId="790"/>
          <ac:spMkLst>
            <pc:docMk/>
            <pc:sldMk cId="2351809989" sldId="486"/>
            <ac:spMk id="8980" creationId="{309750CA-70D9-42A9-9868-1B237E559140}"/>
          </ac:spMkLst>
        </pc:spChg>
        <pc:spChg chg="mod">
          <ac:chgData name="Kolakowski, Artur" userId="9c34c8cc-b1df-44f6-bea5-dcf7a54ee35f" providerId="ADAL" clId="{3840EB45-74CA-49F5-8548-3DE287019A31}" dt="2022-12-08T10:51:34.263" v="14078" actId="790"/>
          <ac:spMkLst>
            <pc:docMk/>
            <pc:sldMk cId="2351809989" sldId="486"/>
            <ac:spMk id="8981" creationId="{6F6B5B31-0352-4310-AC05-6978C88E3344}"/>
          </ac:spMkLst>
        </pc:spChg>
        <pc:spChg chg="mod">
          <ac:chgData name="Kolakowski, Artur" userId="9c34c8cc-b1df-44f6-bea5-dcf7a54ee35f" providerId="ADAL" clId="{3840EB45-74CA-49F5-8548-3DE287019A31}" dt="2022-12-08T10:51:34.269" v="14079" actId="790"/>
          <ac:spMkLst>
            <pc:docMk/>
            <pc:sldMk cId="2351809989" sldId="486"/>
            <ac:spMk id="8982" creationId="{B86470EE-3C51-4BF6-9966-E6868DB160F7}"/>
          </ac:spMkLst>
        </pc:spChg>
        <pc:spChg chg="mod">
          <ac:chgData name="Kolakowski, Artur" userId="9c34c8cc-b1df-44f6-bea5-dcf7a54ee35f" providerId="ADAL" clId="{3840EB45-74CA-49F5-8548-3DE287019A31}" dt="2022-12-08T10:51:34.275" v="14080" actId="790"/>
          <ac:spMkLst>
            <pc:docMk/>
            <pc:sldMk cId="2351809989" sldId="486"/>
            <ac:spMk id="8983" creationId="{01ABE038-CF98-432E-98DD-53195B029266}"/>
          </ac:spMkLst>
        </pc:spChg>
        <pc:spChg chg="mod">
          <ac:chgData name="Kolakowski, Artur" userId="9c34c8cc-b1df-44f6-bea5-dcf7a54ee35f" providerId="ADAL" clId="{3840EB45-74CA-49F5-8548-3DE287019A31}" dt="2022-12-08T10:51:34.281" v="14081" actId="790"/>
          <ac:spMkLst>
            <pc:docMk/>
            <pc:sldMk cId="2351809989" sldId="486"/>
            <ac:spMk id="8984" creationId="{9A5F1942-B430-4274-A868-F05A91F00F90}"/>
          </ac:spMkLst>
        </pc:spChg>
        <pc:spChg chg="mod">
          <ac:chgData name="Kolakowski, Artur" userId="9c34c8cc-b1df-44f6-bea5-dcf7a54ee35f" providerId="ADAL" clId="{3840EB45-74CA-49F5-8548-3DE287019A31}" dt="2022-12-08T10:51:34.286" v="14082" actId="790"/>
          <ac:spMkLst>
            <pc:docMk/>
            <pc:sldMk cId="2351809989" sldId="486"/>
            <ac:spMk id="8985" creationId="{6C9BEC8C-604D-49A2-A133-73B8D761145A}"/>
          </ac:spMkLst>
        </pc:spChg>
        <pc:spChg chg="mod">
          <ac:chgData name="Kolakowski, Artur" userId="9c34c8cc-b1df-44f6-bea5-dcf7a54ee35f" providerId="ADAL" clId="{3840EB45-74CA-49F5-8548-3DE287019A31}" dt="2022-12-08T10:51:34.291" v="14083" actId="790"/>
          <ac:spMkLst>
            <pc:docMk/>
            <pc:sldMk cId="2351809989" sldId="486"/>
            <ac:spMk id="8986" creationId="{9B1657CB-662C-4EF4-934C-25FD79CEC39E}"/>
          </ac:spMkLst>
        </pc:spChg>
        <pc:spChg chg="mod">
          <ac:chgData name="Kolakowski, Artur" userId="9c34c8cc-b1df-44f6-bea5-dcf7a54ee35f" providerId="ADAL" clId="{3840EB45-74CA-49F5-8548-3DE287019A31}" dt="2022-12-08T10:51:34.296" v="14084" actId="790"/>
          <ac:spMkLst>
            <pc:docMk/>
            <pc:sldMk cId="2351809989" sldId="486"/>
            <ac:spMk id="8987" creationId="{BF7CB356-DFBE-42AE-89C7-CDD483FF16A4}"/>
          </ac:spMkLst>
        </pc:spChg>
        <pc:spChg chg="mod">
          <ac:chgData name="Kolakowski, Artur" userId="9c34c8cc-b1df-44f6-bea5-dcf7a54ee35f" providerId="ADAL" clId="{3840EB45-74CA-49F5-8548-3DE287019A31}" dt="2022-12-08T10:51:34.302" v="14085" actId="790"/>
          <ac:spMkLst>
            <pc:docMk/>
            <pc:sldMk cId="2351809989" sldId="486"/>
            <ac:spMk id="8988" creationId="{3904D46E-3D1A-4B4E-89BC-4444B08633B2}"/>
          </ac:spMkLst>
        </pc:spChg>
        <pc:spChg chg="mod">
          <ac:chgData name="Kolakowski, Artur" userId="9c34c8cc-b1df-44f6-bea5-dcf7a54ee35f" providerId="ADAL" clId="{3840EB45-74CA-49F5-8548-3DE287019A31}" dt="2022-12-08T10:51:34.308" v="14086" actId="790"/>
          <ac:spMkLst>
            <pc:docMk/>
            <pc:sldMk cId="2351809989" sldId="486"/>
            <ac:spMk id="8989" creationId="{C5EDE330-47BF-4DFC-888B-6FE41C0157F4}"/>
          </ac:spMkLst>
        </pc:spChg>
        <pc:spChg chg="mod">
          <ac:chgData name="Kolakowski, Artur" userId="9c34c8cc-b1df-44f6-bea5-dcf7a54ee35f" providerId="ADAL" clId="{3840EB45-74CA-49F5-8548-3DE287019A31}" dt="2022-12-08T10:51:34.313" v="14087" actId="790"/>
          <ac:spMkLst>
            <pc:docMk/>
            <pc:sldMk cId="2351809989" sldId="486"/>
            <ac:spMk id="8990" creationId="{B4A051F3-CF08-4401-80FB-BF78C59D1E3A}"/>
          </ac:spMkLst>
        </pc:spChg>
        <pc:spChg chg="mod">
          <ac:chgData name="Kolakowski, Artur" userId="9c34c8cc-b1df-44f6-bea5-dcf7a54ee35f" providerId="ADAL" clId="{3840EB45-74CA-49F5-8548-3DE287019A31}" dt="2022-12-08T10:51:34.319" v="14088" actId="790"/>
          <ac:spMkLst>
            <pc:docMk/>
            <pc:sldMk cId="2351809989" sldId="486"/>
            <ac:spMk id="8991" creationId="{62C76AEF-248D-4DC4-AA6E-2FAC25F3E73D}"/>
          </ac:spMkLst>
        </pc:spChg>
        <pc:spChg chg="mod">
          <ac:chgData name="Kolakowski, Artur" userId="9c34c8cc-b1df-44f6-bea5-dcf7a54ee35f" providerId="ADAL" clId="{3840EB45-74CA-49F5-8548-3DE287019A31}" dt="2022-12-08T10:51:34.324" v="14089" actId="790"/>
          <ac:spMkLst>
            <pc:docMk/>
            <pc:sldMk cId="2351809989" sldId="486"/>
            <ac:spMk id="8992" creationId="{E12BD96D-C59B-457E-AC0F-49E1D946E31D}"/>
          </ac:spMkLst>
        </pc:spChg>
        <pc:spChg chg="mod">
          <ac:chgData name="Kolakowski, Artur" userId="9c34c8cc-b1df-44f6-bea5-dcf7a54ee35f" providerId="ADAL" clId="{3840EB45-74CA-49F5-8548-3DE287019A31}" dt="2022-12-08T10:51:34.329" v="14090" actId="790"/>
          <ac:spMkLst>
            <pc:docMk/>
            <pc:sldMk cId="2351809989" sldId="486"/>
            <ac:spMk id="8993" creationId="{226FD61B-1B29-4FB2-9DF1-B11301CD78CB}"/>
          </ac:spMkLst>
        </pc:spChg>
        <pc:spChg chg="mod">
          <ac:chgData name="Kolakowski, Artur" userId="9c34c8cc-b1df-44f6-bea5-dcf7a54ee35f" providerId="ADAL" clId="{3840EB45-74CA-49F5-8548-3DE287019A31}" dt="2022-12-08T10:51:34.334" v="14091" actId="790"/>
          <ac:spMkLst>
            <pc:docMk/>
            <pc:sldMk cId="2351809989" sldId="486"/>
            <ac:spMk id="8994" creationId="{E0CB2FF7-F48A-4D04-B8CD-4D5A37A11556}"/>
          </ac:spMkLst>
        </pc:spChg>
        <pc:spChg chg="mod">
          <ac:chgData name="Kolakowski, Artur" userId="9c34c8cc-b1df-44f6-bea5-dcf7a54ee35f" providerId="ADAL" clId="{3840EB45-74CA-49F5-8548-3DE287019A31}" dt="2022-12-08T10:51:34.340" v="14092" actId="790"/>
          <ac:spMkLst>
            <pc:docMk/>
            <pc:sldMk cId="2351809989" sldId="486"/>
            <ac:spMk id="8995" creationId="{D45C1A84-BE7D-4A66-89DB-F9B9E8338C10}"/>
          </ac:spMkLst>
        </pc:spChg>
        <pc:spChg chg="mod">
          <ac:chgData name="Kolakowski, Artur" userId="9c34c8cc-b1df-44f6-bea5-dcf7a54ee35f" providerId="ADAL" clId="{3840EB45-74CA-49F5-8548-3DE287019A31}" dt="2022-12-08T10:51:34.345" v="14093" actId="790"/>
          <ac:spMkLst>
            <pc:docMk/>
            <pc:sldMk cId="2351809989" sldId="486"/>
            <ac:spMk id="8996" creationId="{695A14C2-7FB4-49F4-82E9-5DBF6D744BA9}"/>
          </ac:spMkLst>
        </pc:spChg>
        <pc:spChg chg="mod">
          <ac:chgData name="Kolakowski, Artur" userId="9c34c8cc-b1df-44f6-bea5-dcf7a54ee35f" providerId="ADAL" clId="{3840EB45-74CA-49F5-8548-3DE287019A31}" dt="2022-12-08T10:51:34.351" v="14094" actId="790"/>
          <ac:spMkLst>
            <pc:docMk/>
            <pc:sldMk cId="2351809989" sldId="486"/>
            <ac:spMk id="8997" creationId="{00CFDBB8-BC4C-4B6C-B33C-B46DB1F785DB}"/>
          </ac:spMkLst>
        </pc:spChg>
        <pc:spChg chg="mod">
          <ac:chgData name="Kolakowski, Artur" userId="9c34c8cc-b1df-44f6-bea5-dcf7a54ee35f" providerId="ADAL" clId="{3840EB45-74CA-49F5-8548-3DE287019A31}" dt="2022-12-08T10:51:34.357" v="14095" actId="790"/>
          <ac:spMkLst>
            <pc:docMk/>
            <pc:sldMk cId="2351809989" sldId="486"/>
            <ac:spMk id="8998" creationId="{4434FB7A-93CF-4F1D-A7C1-192E01A62BD7}"/>
          </ac:spMkLst>
        </pc:spChg>
        <pc:spChg chg="mod">
          <ac:chgData name="Kolakowski, Artur" userId="9c34c8cc-b1df-44f6-bea5-dcf7a54ee35f" providerId="ADAL" clId="{3840EB45-74CA-49F5-8548-3DE287019A31}" dt="2022-12-08T10:51:34.361" v="14096" actId="790"/>
          <ac:spMkLst>
            <pc:docMk/>
            <pc:sldMk cId="2351809989" sldId="486"/>
            <ac:spMk id="8999" creationId="{D3802268-4F2E-4EBE-A82D-2E1D1E45715C}"/>
          </ac:spMkLst>
        </pc:spChg>
        <pc:spChg chg="mod">
          <ac:chgData name="Kolakowski, Artur" userId="9c34c8cc-b1df-44f6-bea5-dcf7a54ee35f" providerId="ADAL" clId="{3840EB45-74CA-49F5-8548-3DE287019A31}" dt="2022-12-08T10:51:34.366" v="14097" actId="790"/>
          <ac:spMkLst>
            <pc:docMk/>
            <pc:sldMk cId="2351809989" sldId="486"/>
            <ac:spMk id="9000" creationId="{D9DD213A-60A1-4A37-B0F9-12FD28F746C7}"/>
          </ac:spMkLst>
        </pc:spChg>
        <pc:spChg chg="mod">
          <ac:chgData name="Kolakowski, Artur" userId="9c34c8cc-b1df-44f6-bea5-dcf7a54ee35f" providerId="ADAL" clId="{3840EB45-74CA-49F5-8548-3DE287019A31}" dt="2022-12-08T10:51:34.372" v="14098" actId="790"/>
          <ac:spMkLst>
            <pc:docMk/>
            <pc:sldMk cId="2351809989" sldId="486"/>
            <ac:spMk id="9001" creationId="{ECD63A19-9A50-4FB5-BFA5-8EBA71E56D5F}"/>
          </ac:spMkLst>
        </pc:spChg>
        <pc:spChg chg="mod">
          <ac:chgData name="Kolakowski, Artur" userId="9c34c8cc-b1df-44f6-bea5-dcf7a54ee35f" providerId="ADAL" clId="{3840EB45-74CA-49F5-8548-3DE287019A31}" dt="2022-12-08T10:51:34.378" v="14099" actId="790"/>
          <ac:spMkLst>
            <pc:docMk/>
            <pc:sldMk cId="2351809989" sldId="486"/>
            <ac:spMk id="9002" creationId="{86941309-C2C7-4C53-BFD1-4055B4D4FA24}"/>
          </ac:spMkLst>
        </pc:spChg>
        <pc:spChg chg="mod">
          <ac:chgData name="Kolakowski, Artur" userId="9c34c8cc-b1df-44f6-bea5-dcf7a54ee35f" providerId="ADAL" clId="{3840EB45-74CA-49F5-8548-3DE287019A31}" dt="2022-12-08T10:51:34.383" v="14100" actId="790"/>
          <ac:spMkLst>
            <pc:docMk/>
            <pc:sldMk cId="2351809989" sldId="486"/>
            <ac:spMk id="9003" creationId="{6CDB50B6-A4C9-42EC-B5AD-0A3F4C90D6CE}"/>
          </ac:spMkLst>
        </pc:spChg>
        <pc:spChg chg="mod">
          <ac:chgData name="Kolakowski, Artur" userId="9c34c8cc-b1df-44f6-bea5-dcf7a54ee35f" providerId="ADAL" clId="{3840EB45-74CA-49F5-8548-3DE287019A31}" dt="2022-12-08T10:51:34.388" v="14101" actId="790"/>
          <ac:spMkLst>
            <pc:docMk/>
            <pc:sldMk cId="2351809989" sldId="486"/>
            <ac:spMk id="9004" creationId="{00828714-EAAC-4227-B635-9968C02B7A4A}"/>
          </ac:spMkLst>
        </pc:spChg>
        <pc:spChg chg="mod">
          <ac:chgData name="Kolakowski, Artur" userId="9c34c8cc-b1df-44f6-bea5-dcf7a54ee35f" providerId="ADAL" clId="{3840EB45-74CA-49F5-8548-3DE287019A31}" dt="2022-12-08T10:51:34.394" v="14102" actId="790"/>
          <ac:spMkLst>
            <pc:docMk/>
            <pc:sldMk cId="2351809989" sldId="486"/>
            <ac:spMk id="9005" creationId="{14D45B70-B0D4-43A0-868F-FF8766F4B61A}"/>
          </ac:spMkLst>
        </pc:spChg>
        <pc:spChg chg="mod">
          <ac:chgData name="Kolakowski, Artur" userId="9c34c8cc-b1df-44f6-bea5-dcf7a54ee35f" providerId="ADAL" clId="{3840EB45-74CA-49F5-8548-3DE287019A31}" dt="2022-12-08T10:51:34.399" v="14103" actId="790"/>
          <ac:spMkLst>
            <pc:docMk/>
            <pc:sldMk cId="2351809989" sldId="486"/>
            <ac:spMk id="9006" creationId="{6C3D1181-F11A-4B4C-9F94-3AF03A932D3F}"/>
          </ac:spMkLst>
        </pc:spChg>
        <pc:spChg chg="mod">
          <ac:chgData name="Kolakowski, Artur" userId="9c34c8cc-b1df-44f6-bea5-dcf7a54ee35f" providerId="ADAL" clId="{3840EB45-74CA-49F5-8548-3DE287019A31}" dt="2022-12-08T10:51:34.406" v="14104" actId="790"/>
          <ac:spMkLst>
            <pc:docMk/>
            <pc:sldMk cId="2351809989" sldId="486"/>
            <ac:spMk id="9007" creationId="{B5E99A66-2D1C-445F-9472-9E9BE49FA224}"/>
          </ac:spMkLst>
        </pc:spChg>
        <pc:spChg chg="mod">
          <ac:chgData name="Kolakowski, Artur" userId="9c34c8cc-b1df-44f6-bea5-dcf7a54ee35f" providerId="ADAL" clId="{3840EB45-74CA-49F5-8548-3DE287019A31}" dt="2022-12-08T10:51:34.411" v="14105" actId="790"/>
          <ac:spMkLst>
            <pc:docMk/>
            <pc:sldMk cId="2351809989" sldId="486"/>
            <ac:spMk id="9008" creationId="{0B479BD4-DC04-4CE8-93FC-23DC855CA4DC}"/>
          </ac:spMkLst>
        </pc:spChg>
        <pc:spChg chg="mod">
          <ac:chgData name="Kolakowski, Artur" userId="9c34c8cc-b1df-44f6-bea5-dcf7a54ee35f" providerId="ADAL" clId="{3840EB45-74CA-49F5-8548-3DE287019A31}" dt="2022-12-08T10:51:34.416" v="14106" actId="790"/>
          <ac:spMkLst>
            <pc:docMk/>
            <pc:sldMk cId="2351809989" sldId="486"/>
            <ac:spMk id="9009" creationId="{57566B9A-B0A1-4EA1-9640-A65D3BFAD773}"/>
          </ac:spMkLst>
        </pc:spChg>
        <pc:spChg chg="mod">
          <ac:chgData name="Kolakowski, Artur" userId="9c34c8cc-b1df-44f6-bea5-dcf7a54ee35f" providerId="ADAL" clId="{3840EB45-74CA-49F5-8548-3DE287019A31}" dt="2022-12-08T10:51:34.422" v="14107" actId="790"/>
          <ac:spMkLst>
            <pc:docMk/>
            <pc:sldMk cId="2351809989" sldId="486"/>
            <ac:spMk id="9010" creationId="{199BF2F8-E261-4001-A5F8-5FD8C1829CAA}"/>
          </ac:spMkLst>
        </pc:spChg>
        <pc:spChg chg="mod">
          <ac:chgData name="Kolakowski, Artur" userId="9c34c8cc-b1df-44f6-bea5-dcf7a54ee35f" providerId="ADAL" clId="{3840EB45-74CA-49F5-8548-3DE287019A31}" dt="2022-12-08T10:51:34.427" v="14108" actId="790"/>
          <ac:spMkLst>
            <pc:docMk/>
            <pc:sldMk cId="2351809989" sldId="486"/>
            <ac:spMk id="9011" creationId="{DB7EBB12-F806-4EDA-8D6B-1308F0CAF851}"/>
          </ac:spMkLst>
        </pc:spChg>
        <pc:spChg chg="mod">
          <ac:chgData name="Kolakowski, Artur" userId="9c34c8cc-b1df-44f6-bea5-dcf7a54ee35f" providerId="ADAL" clId="{3840EB45-74CA-49F5-8548-3DE287019A31}" dt="2022-12-08T10:51:34.434" v="14109" actId="790"/>
          <ac:spMkLst>
            <pc:docMk/>
            <pc:sldMk cId="2351809989" sldId="486"/>
            <ac:spMk id="9012" creationId="{55BE82B1-9C19-4404-B162-AB255DD39771}"/>
          </ac:spMkLst>
        </pc:spChg>
        <pc:spChg chg="mod">
          <ac:chgData name="Kolakowski, Artur" userId="9c34c8cc-b1df-44f6-bea5-dcf7a54ee35f" providerId="ADAL" clId="{3840EB45-74CA-49F5-8548-3DE287019A31}" dt="2022-12-08T10:51:34.439" v="14110" actId="790"/>
          <ac:spMkLst>
            <pc:docMk/>
            <pc:sldMk cId="2351809989" sldId="486"/>
            <ac:spMk id="9013" creationId="{DFF1CA1C-6C9F-4BD8-BCAE-3D6A959824C5}"/>
          </ac:spMkLst>
        </pc:spChg>
        <pc:spChg chg="mod">
          <ac:chgData name="Kolakowski, Artur" userId="9c34c8cc-b1df-44f6-bea5-dcf7a54ee35f" providerId="ADAL" clId="{3840EB45-74CA-49F5-8548-3DE287019A31}" dt="2022-12-08T10:51:34.444" v="14111" actId="790"/>
          <ac:spMkLst>
            <pc:docMk/>
            <pc:sldMk cId="2351809989" sldId="486"/>
            <ac:spMk id="9014" creationId="{267225FB-2DDF-43CC-921F-D32F412F6AD8}"/>
          </ac:spMkLst>
        </pc:spChg>
        <pc:spChg chg="mod">
          <ac:chgData name="Kolakowski, Artur" userId="9c34c8cc-b1df-44f6-bea5-dcf7a54ee35f" providerId="ADAL" clId="{3840EB45-74CA-49F5-8548-3DE287019A31}" dt="2022-12-08T10:51:34.450" v="14112" actId="790"/>
          <ac:spMkLst>
            <pc:docMk/>
            <pc:sldMk cId="2351809989" sldId="486"/>
            <ac:spMk id="9015" creationId="{4F970A88-0DDA-4E25-A5D8-11403B04A254}"/>
          </ac:spMkLst>
        </pc:spChg>
        <pc:spChg chg="mod">
          <ac:chgData name="Kolakowski, Artur" userId="9c34c8cc-b1df-44f6-bea5-dcf7a54ee35f" providerId="ADAL" clId="{3840EB45-74CA-49F5-8548-3DE287019A31}" dt="2022-12-08T10:51:34.456" v="14113" actId="790"/>
          <ac:spMkLst>
            <pc:docMk/>
            <pc:sldMk cId="2351809989" sldId="486"/>
            <ac:spMk id="9016" creationId="{C8AA78AC-B803-49F9-8C2D-E942F13DB377}"/>
          </ac:spMkLst>
        </pc:spChg>
        <pc:spChg chg="mod">
          <ac:chgData name="Kolakowski, Artur" userId="9c34c8cc-b1df-44f6-bea5-dcf7a54ee35f" providerId="ADAL" clId="{3840EB45-74CA-49F5-8548-3DE287019A31}" dt="2022-12-08T10:51:34.460" v="14114" actId="790"/>
          <ac:spMkLst>
            <pc:docMk/>
            <pc:sldMk cId="2351809989" sldId="486"/>
            <ac:spMk id="9017" creationId="{58F36638-B350-44F0-8283-57780D0F15D5}"/>
          </ac:spMkLst>
        </pc:spChg>
        <pc:spChg chg="mod">
          <ac:chgData name="Kolakowski, Artur" userId="9c34c8cc-b1df-44f6-bea5-dcf7a54ee35f" providerId="ADAL" clId="{3840EB45-74CA-49F5-8548-3DE287019A31}" dt="2022-12-08T10:51:34.465" v="14115" actId="790"/>
          <ac:spMkLst>
            <pc:docMk/>
            <pc:sldMk cId="2351809989" sldId="486"/>
            <ac:spMk id="9018" creationId="{FE218673-8981-4ECA-AEA9-6AC8558DF96D}"/>
          </ac:spMkLst>
        </pc:spChg>
        <pc:spChg chg="mod">
          <ac:chgData name="Kolakowski, Artur" userId="9c34c8cc-b1df-44f6-bea5-dcf7a54ee35f" providerId="ADAL" clId="{3840EB45-74CA-49F5-8548-3DE287019A31}" dt="2022-12-08T10:51:34.472" v="14116" actId="790"/>
          <ac:spMkLst>
            <pc:docMk/>
            <pc:sldMk cId="2351809989" sldId="486"/>
            <ac:spMk id="9019" creationId="{B725802C-BFC5-4030-8820-E43050CBF67C}"/>
          </ac:spMkLst>
        </pc:spChg>
        <pc:spChg chg="mod">
          <ac:chgData name="Kolakowski, Artur" userId="9c34c8cc-b1df-44f6-bea5-dcf7a54ee35f" providerId="ADAL" clId="{3840EB45-74CA-49F5-8548-3DE287019A31}" dt="2022-12-08T10:51:34.476" v="14117" actId="790"/>
          <ac:spMkLst>
            <pc:docMk/>
            <pc:sldMk cId="2351809989" sldId="486"/>
            <ac:spMk id="9020" creationId="{9036A921-B312-4E66-BB71-B1893066D55F}"/>
          </ac:spMkLst>
        </pc:spChg>
        <pc:spChg chg="mod">
          <ac:chgData name="Kolakowski, Artur" userId="9c34c8cc-b1df-44f6-bea5-dcf7a54ee35f" providerId="ADAL" clId="{3840EB45-74CA-49F5-8548-3DE287019A31}" dt="2022-12-08T10:51:34.481" v="14118" actId="790"/>
          <ac:spMkLst>
            <pc:docMk/>
            <pc:sldMk cId="2351809989" sldId="486"/>
            <ac:spMk id="9021" creationId="{2ABA3864-6691-46DE-9B65-EA75A1735D3B}"/>
          </ac:spMkLst>
        </pc:spChg>
        <pc:spChg chg="mod">
          <ac:chgData name="Kolakowski, Artur" userId="9c34c8cc-b1df-44f6-bea5-dcf7a54ee35f" providerId="ADAL" clId="{3840EB45-74CA-49F5-8548-3DE287019A31}" dt="2022-12-08T10:51:34.486" v="14119" actId="790"/>
          <ac:spMkLst>
            <pc:docMk/>
            <pc:sldMk cId="2351809989" sldId="486"/>
            <ac:spMk id="9022" creationId="{B274D5DE-B769-45ED-B103-95A68B357F1D}"/>
          </ac:spMkLst>
        </pc:spChg>
        <pc:spChg chg="mod">
          <ac:chgData name="Kolakowski, Artur" userId="9c34c8cc-b1df-44f6-bea5-dcf7a54ee35f" providerId="ADAL" clId="{3840EB45-74CA-49F5-8548-3DE287019A31}" dt="2022-12-08T10:51:34.491" v="14120" actId="790"/>
          <ac:spMkLst>
            <pc:docMk/>
            <pc:sldMk cId="2351809989" sldId="486"/>
            <ac:spMk id="9023" creationId="{8CE23291-F04E-4D02-8AAA-6163618AEF76}"/>
          </ac:spMkLst>
        </pc:spChg>
        <pc:spChg chg="mod">
          <ac:chgData name="Kolakowski, Artur" userId="9c34c8cc-b1df-44f6-bea5-dcf7a54ee35f" providerId="ADAL" clId="{3840EB45-74CA-49F5-8548-3DE287019A31}" dt="2022-12-08T10:51:34.495" v="14121" actId="790"/>
          <ac:spMkLst>
            <pc:docMk/>
            <pc:sldMk cId="2351809989" sldId="486"/>
            <ac:spMk id="9024" creationId="{9873482E-5A30-4C68-941C-BE4D6C59F628}"/>
          </ac:spMkLst>
        </pc:spChg>
        <pc:spChg chg="mod">
          <ac:chgData name="Kolakowski, Artur" userId="9c34c8cc-b1df-44f6-bea5-dcf7a54ee35f" providerId="ADAL" clId="{3840EB45-74CA-49F5-8548-3DE287019A31}" dt="2022-12-08T10:51:34.500" v="14122" actId="790"/>
          <ac:spMkLst>
            <pc:docMk/>
            <pc:sldMk cId="2351809989" sldId="486"/>
            <ac:spMk id="9025" creationId="{6829F658-5A6C-4191-992F-7FF42BCEB940}"/>
          </ac:spMkLst>
        </pc:spChg>
        <pc:spChg chg="mod">
          <ac:chgData name="Kolakowski, Artur" userId="9c34c8cc-b1df-44f6-bea5-dcf7a54ee35f" providerId="ADAL" clId="{3840EB45-74CA-49F5-8548-3DE287019A31}" dt="2022-12-08T10:51:34.506" v="14123" actId="790"/>
          <ac:spMkLst>
            <pc:docMk/>
            <pc:sldMk cId="2351809989" sldId="486"/>
            <ac:spMk id="9026" creationId="{AE73159D-4174-46CB-AF07-0BACC6B1F835}"/>
          </ac:spMkLst>
        </pc:spChg>
        <pc:spChg chg="mod">
          <ac:chgData name="Kolakowski, Artur" userId="9c34c8cc-b1df-44f6-bea5-dcf7a54ee35f" providerId="ADAL" clId="{3840EB45-74CA-49F5-8548-3DE287019A31}" dt="2022-12-08T10:51:34.512" v="14124" actId="790"/>
          <ac:spMkLst>
            <pc:docMk/>
            <pc:sldMk cId="2351809989" sldId="486"/>
            <ac:spMk id="9027" creationId="{B67E85D2-2483-4075-83C7-65B07967D9E5}"/>
          </ac:spMkLst>
        </pc:spChg>
        <pc:spChg chg="mod">
          <ac:chgData name="Kolakowski, Artur" userId="9c34c8cc-b1df-44f6-bea5-dcf7a54ee35f" providerId="ADAL" clId="{3840EB45-74CA-49F5-8548-3DE287019A31}" dt="2022-12-08T10:51:34.518" v="14125" actId="790"/>
          <ac:spMkLst>
            <pc:docMk/>
            <pc:sldMk cId="2351809989" sldId="486"/>
            <ac:spMk id="9028" creationId="{1E975997-D0AF-4957-AE8F-7DAF85E861DB}"/>
          </ac:spMkLst>
        </pc:spChg>
        <pc:spChg chg="mod">
          <ac:chgData name="Kolakowski, Artur" userId="9c34c8cc-b1df-44f6-bea5-dcf7a54ee35f" providerId="ADAL" clId="{3840EB45-74CA-49F5-8548-3DE287019A31}" dt="2022-12-08T10:51:34.523" v="14126" actId="790"/>
          <ac:spMkLst>
            <pc:docMk/>
            <pc:sldMk cId="2351809989" sldId="486"/>
            <ac:spMk id="9029" creationId="{59237E2F-22C3-463D-AA99-B55F21FE61B0}"/>
          </ac:spMkLst>
        </pc:spChg>
        <pc:spChg chg="mod">
          <ac:chgData name="Kolakowski, Artur" userId="9c34c8cc-b1df-44f6-bea5-dcf7a54ee35f" providerId="ADAL" clId="{3840EB45-74CA-49F5-8548-3DE287019A31}" dt="2022-12-08T10:51:34.528" v="14127" actId="790"/>
          <ac:spMkLst>
            <pc:docMk/>
            <pc:sldMk cId="2351809989" sldId="486"/>
            <ac:spMk id="9030" creationId="{3A95D835-9C44-4932-B996-25E5252E5166}"/>
          </ac:spMkLst>
        </pc:spChg>
        <pc:spChg chg="mod">
          <ac:chgData name="Kolakowski, Artur" userId="9c34c8cc-b1df-44f6-bea5-dcf7a54ee35f" providerId="ADAL" clId="{3840EB45-74CA-49F5-8548-3DE287019A31}" dt="2022-12-08T10:51:34.532" v="14128" actId="790"/>
          <ac:spMkLst>
            <pc:docMk/>
            <pc:sldMk cId="2351809989" sldId="486"/>
            <ac:spMk id="9031" creationId="{46034FF4-75B5-4E29-A062-D62D6B9C1358}"/>
          </ac:spMkLst>
        </pc:spChg>
        <pc:spChg chg="mod">
          <ac:chgData name="Kolakowski, Artur" userId="9c34c8cc-b1df-44f6-bea5-dcf7a54ee35f" providerId="ADAL" clId="{3840EB45-74CA-49F5-8548-3DE287019A31}" dt="2022-12-08T10:51:34.538" v="14129" actId="790"/>
          <ac:spMkLst>
            <pc:docMk/>
            <pc:sldMk cId="2351809989" sldId="486"/>
            <ac:spMk id="9032" creationId="{642EC6DF-DC53-4F95-83DE-C399E2735884}"/>
          </ac:spMkLst>
        </pc:spChg>
        <pc:spChg chg="mod">
          <ac:chgData name="Kolakowski, Artur" userId="9c34c8cc-b1df-44f6-bea5-dcf7a54ee35f" providerId="ADAL" clId="{3840EB45-74CA-49F5-8548-3DE287019A31}" dt="2022-12-08T10:51:34.544" v="14130" actId="790"/>
          <ac:spMkLst>
            <pc:docMk/>
            <pc:sldMk cId="2351809989" sldId="486"/>
            <ac:spMk id="9033" creationId="{709DE7C8-F289-4955-831A-0E6683E007B2}"/>
          </ac:spMkLst>
        </pc:spChg>
        <pc:spChg chg="mod">
          <ac:chgData name="Kolakowski, Artur" userId="9c34c8cc-b1df-44f6-bea5-dcf7a54ee35f" providerId="ADAL" clId="{3840EB45-74CA-49F5-8548-3DE287019A31}" dt="2022-12-08T10:51:34.548" v="14131" actId="790"/>
          <ac:spMkLst>
            <pc:docMk/>
            <pc:sldMk cId="2351809989" sldId="486"/>
            <ac:spMk id="9034" creationId="{276EAAB8-7665-4249-BB7A-51BE6BD7876F}"/>
          </ac:spMkLst>
        </pc:spChg>
        <pc:spChg chg="mod">
          <ac:chgData name="Kolakowski, Artur" userId="9c34c8cc-b1df-44f6-bea5-dcf7a54ee35f" providerId="ADAL" clId="{3840EB45-74CA-49F5-8548-3DE287019A31}" dt="2022-12-08T10:51:34.554" v="14132" actId="790"/>
          <ac:spMkLst>
            <pc:docMk/>
            <pc:sldMk cId="2351809989" sldId="486"/>
            <ac:spMk id="9035" creationId="{58D1FBE4-B7B5-4DA2-9702-AF1C7D616334}"/>
          </ac:spMkLst>
        </pc:spChg>
        <pc:spChg chg="mod">
          <ac:chgData name="Kolakowski, Artur" userId="9c34c8cc-b1df-44f6-bea5-dcf7a54ee35f" providerId="ADAL" clId="{3840EB45-74CA-49F5-8548-3DE287019A31}" dt="2022-12-08T10:51:34.560" v="14133" actId="790"/>
          <ac:spMkLst>
            <pc:docMk/>
            <pc:sldMk cId="2351809989" sldId="486"/>
            <ac:spMk id="9036" creationId="{C4B538B0-98AF-467F-8CAF-BCFAFB86C0D1}"/>
          </ac:spMkLst>
        </pc:spChg>
        <pc:spChg chg="mod">
          <ac:chgData name="Kolakowski, Artur" userId="9c34c8cc-b1df-44f6-bea5-dcf7a54ee35f" providerId="ADAL" clId="{3840EB45-74CA-49F5-8548-3DE287019A31}" dt="2022-12-08T10:51:34.565" v="14134" actId="790"/>
          <ac:spMkLst>
            <pc:docMk/>
            <pc:sldMk cId="2351809989" sldId="486"/>
            <ac:spMk id="9037" creationId="{A94D478E-AE24-4AE3-BA1B-8106B3D40665}"/>
          </ac:spMkLst>
        </pc:spChg>
        <pc:spChg chg="mod">
          <ac:chgData name="Kolakowski, Artur" userId="9c34c8cc-b1df-44f6-bea5-dcf7a54ee35f" providerId="ADAL" clId="{3840EB45-74CA-49F5-8548-3DE287019A31}" dt="2022-12-08T10:51:34.570" v="14135" actId="790"/>
          <ac:spMkLst>
            <pc:docMk/>
            <pc:sldMk cId="2351809989" sldId="486"/>
            <ac:spMk id="9038" creationId="{BD7407C9-3E1B-4862-A0DD-8A9F2BE3EA8C}"/>
          </ac:spMkLst>
        </pc:spChg>
        <pc:spChg chg="mod">
          <ac:chgData name="Kolakowski, Artur" userId="9c34c8cc-b1df-44f6-bea5-dcf7a54ee35f" providerId="ADAL" clId="{3840EB45-74CA-49F5-8548-3DE287019A31}" dt="2022-12-08T10:51:34.576" v="14136" actId="790"/>
          <ac:spMkLst>
            <pc:docMk/>
            <pc:sldMk cId="2351809989" sldId="486"/>
            <ac:spMk id="9039" creationId="{3EDA514B-45EC-491E-AF39-14FCF7853004}"/>
          </ac:spMkLst>
        </pc:spChg>
        <pc:spChg chg="mod">
          <ac:chgData name="Kolakowski, Artur" userId="9c34c8cc-b1df-44f6-bea5-dcf7a54ee35f" providerId="ADAL" clId="{3840EB45-74CA-49F5-8548-3DE287019A31}" dt="2022-12-08T10:51:34.581" v="14137" actId="790"/>
          <ac:spMkLst>
            <pc:docMk/>
            <pc:sldMk cId="2351809989" sldId="486"/>
            <ac:spMk id="9040" creationId="{0CEEA62D-428B-4394-A9FB-FDD1F0771099}"/>
          </ac:spMkLst>
        </pc:spChg>
        <pc:spChg chg="mod">
          <ac:chgData name="Kolakowski, Artur" userId="9c34c8cc-b1df-44f6-bea5-dcf7a54ee35f" providerId="ADAL" clId="{3840EB45-74CA-49F5-8548-3DE287019A31}" dt="2022-12-08T10:51:34.586" v="14138" actId="790"/>
          <ac:spMkLst>
            <pc:docMk/>
            <pc:sldMk cId="2351809989" sldId="486"/>
            <ac:spMk id="9041" creationId="{14FB7150-19B7-4EBC-8314-65D129712ADF}"/>
          </ac:spMkLst>
        </pc:spChg>
        <pc:spChg chg="mod">
          <ac:chgData name="Kolakowski, Artur" userId="9c34c8cc-b1df-44f6-bea5-dcf7a54ee35f" providerId="ADAL" clId="{3840EB45-74CA-49F5-8548-3DE287019A31}" dt="2022-12-08T10:51:34.593" v="14139" actId="790"/>
          <ac:spMkLst>
            <pc:docMk/>
            <pc:sldMk cId="2351809989" sldId="486"/>
            <ac:spMk id="9042" creationId="{C8A7368F-AD5A-4D92-9BD2-14793BB29AB7}"/>
          </ac:spMkLst>
        </pc:spChg>
        <pc:spChg chg="mod">
          <ac:chgData name="Kolakowski, Artur" userId="9c34c8cc-b1df-44f6-bea5-dcf7a54ee35f" providerId="ADAL" clId="{3840EB45-74CA-49F5-8548-3DE287019A31}" dt="2022-12-08T10:51:34.599" v="14140" actId="790"/>
          <ac:spMkLst>
            <pc:docMk/>
            <pc:sldMk cId="2351809989" sldId="486"/>
            <ac:spMk id="9043" creationId="{0264CB7C-40B4-4782-81E7-0ABB181BF170}"/>
          </ac:spMkLst>
        </pc:spChg>
        <pc:spChg chg="mod">
          <ac:chgData name="Kolakowski, Artur" userId="9c34c8cc-b1df-44f6-bea5-dcf7a54ee35f" providerId="ADAL" clId="{3840EB45-74CA-49F5-8548-3DE287019A31}" dt="2022-12-08T10:51:34.604" v="14141" actId="790"/>
          <ac:spMkLst>
            <pc:docMk/>
            <pc:sldMk cId="2351809989" sldId="486"/>
            <ac:spMk id="9044" creationId="{8D7FEF87-C709-40A0-8A8C-FD51A94907B7}"/>
          </ac:spMkLst>
        </pc:spChg>
        <pc:spChg chg="mod">
          <ac:chgData name="Kolakowski, Artur" userId="9c34c8cc-b1df-44f6-bea5-dcf7a54ee35f" providerId="ADAL" clId="{3840EB45-74CA-49F5-8548-3DE287019A31}" dt="2022-12-08T10:51:34.609" v="14142" actId="790"/>
          <ac:spMkLst>
            <pc:docMk/>
            <pc:sldMk cId="2351809989" sldId="486"/>
            <ac:spMk id="9045" creationId="{F1063186-D415-45B3-B861-646066057E29}"/>
          </ac:spMkLst>
        </pc:spChg>
        <pc:spChg chg="mod">
          <ac:chgData name="Kolakowski, Artur" userId="9c34c8cc-b1df-44f6-bea5-dcf7a54ee35f" providerId="ADAL" clId="{3840EB45-74CA-49F5-8548-3DE287019A31}" dt="2022-12-08T10:51:34.614" v="14143" actId="790"/>
          <ac:spMkLst>
            <pc:docMk/>
            <pc:sldMk cId="2351809989" sldId="486"/>
            <ac:spMk id="9046" creationId="{A58E31DF-0E65-41ED-832F-AEFC53FA2501}"/>
          </ac:spMkLst>
        </pc:spChg>
        <pc:spChg chg="mod">
          <ac:chgData name="Kolakowski, Artur" userId="9c34c8cc-b1df-44f6-bea5-dcf7a54ee35f" providerId="ADAL" clId="{3840EB45-74CA-49F5-8548-3DE287019A31}" dt="2022-12-08T10:51:34.620" v="14144" actId="790"/>
          <ac:spMkLst>
            <pc:docMk/>
            <pc:sldMk cId="2351809989" sldId="486"/>
            <ac:spMk id="9047" creationId="{8B0D42B7-0EE1-4F02-A64B-7734D3D4D415}"/>
          </ac:spMkLst>
        </pc:spChg>
        <pc:spChg chg="mod">
          <ac:chgData name="Kolakowski, Artur" userId="9c34c8cc-b1df-44f6-bea5-dcf7a54ee35f" providerId="ADAL" clId="{3840EB45-74CA-49F5-8548-3DE287019A31}" dt="2022-12-08T10:51:34.625" v="14145" actId="790"/>
          <ac:spMkLst>
            <pc:docMk/>
            <pc:sldMk cId="2351809989" sldId="486"/>
            <ac:spMk id="9048" creationId="{D0C98BFD-E2D1-46B1-A800-14B09DBF813A}"/>
          </ac:spMkLst>
        </pc:spChg>
        <pc:spChg chg="mod">
          <ac:chgData name="Kolakowski, Artur" userId="9c34c8cc-b1df-44f6-bea5-dcf7a54ee35f" providerId="ADAL" clId="{3840EB45-74CA-49F5-8548-3DE287019A31}" dt="2022-12-08T10:51:34.631" v="14146" actId="790"/>
          <ac:spMkLst>
            <pc:docMk/>
            <pc:sldMk cId="2351809989" sldId="486"/>
            <ac:spMk id="9049" creationId="{84A6D54A-915D-41A4-ABAD-D014C176702A}"/>
          </ac:spMkLst>
        </pc:spChg>
        <pc:spChg chg="mod">
          <ac:chgData name="Kolakowski, Artur" userId="9c34c8cc-b1df-44f6-bea5-dcf7a54ee35f" providerId="ADAL" clId="{3840EB45-74CA-49F5-8548-3DE287019A31}" dt="2022-12-08T10:51:34.636" v="14147" actId="790"/>
          <ac:spMkLst>
            <pc:docMk/>
            <pc:sldMk cId="2351809989" sldId="486"/>
            <ac:spMk id="9050" creationId="{41664644-E610-481E-87FC-A5FCA74FD0E6}"/>
          </ac:spMkLst>
        </pc:spChg>
        <pc:spChg chg="mod">
          <ac:chgData name="Kolakowski, Artur" userId="9c34c8cc-b1df-44f6-bea5-dcf7a54ee35f" providerId="ADAL" clId="{3840EB45-74CA-49F5-8548-3DE287019A31}" dt="2022-12-08T10:51:34.642" v="14148" actId="790"/>
          <ac:spMkLst>
            <pc:docMk/>
            <pc:sldMk cId="2351809989" sldId="486"/>
            <ac:spMk id="9051" creationId="{033C4C64-9FB6-41FF-8B40-A65427555ECB}"/>
          </ac:spMkLst>
        </pc:spChg>
        <pc:spChg chg="mod">
          <ac:chgData name="Kolakowski, Artur" userId="9c34c8cc-b1df-44f6-bea5-dcf7a54ee35f" providerId="ADAL" clId="{3840EB45-74CA-49F5-8548-3DE287019A31}" dt="2022-12-08T10:51:34.647" v="14149" actId="790"/>
          <ac:spMkLst>
            <pc:docMk/>
            <pc:sldMk cId="2351809989" sldId="486"/>
            <ac:spMk id="9052" creationId="{39EC229A-1B0F-4948-BFA7-0E002933C3BB}"/>
          </ac:spMkLst>
        </pc:spChg>
        <pc:spChg chg="mod">
          <ac:chgData name="Kolakowski, Artur" userId="9c34c8cc-b1df-44f6-bea5-dcf7a54ee35f" providerId="ADAL" clId="{3840EB45-74CA-49F5-8548-3DE287019A31}" dt="2022-12-08T10:51:34.652" v="14150" actId="790"/>
          <ac:spMkLst>
            <pc:docMk/>
            <pc:sldMk cId="2351809989" sldId="486"/>
            <ac:spMk id="9053" creationId="{23E8A61E-1D5B-4ECA-B92F-3BF9EE8965B8}"/>
          </ac:spMkLst>
        </pc:spChg>
        <pc:spChg chg="mod">
          <ac:chgData name="Kolakowski, Artur" userId="9c34c8cc-b1df-44f6-bea5-dcf7a54ee35f" providerId="ADAL" clId="{3840EB45-74CA-49F5-8548-3DE287019A31}" dt="2022-12-08T10:51:34.658" v="14151" actId="790"/>
          <ac:spMkLst>
            <pc:docMk/>
            <pc:sldMk cId="2351809989" sldId="486"/>
            <ac:spMk id="9054" creationId="{FFF7EA3E-B35B-43FF-94C2-FCFF433DC427}"/>
          </ac:spMkLst>
        </pc:spChg>
        <pc:spChg chg="mod">
          <ac:chgData name="Kolakowski, Artur" userId="9c34c8cc-b1df-44f6-bea5-dcf7a54ee35f" providerId="ADAL" clId="{3840EB45-74CA-49F5-8548-3DE287019A31}" dt="2022-12-08T10:51:34.663" v="14152" actId="790"/>
          <ac:spMkLst>
            <pc:docMk/>
            <pc:sldMk cId="2351809989" sldId="486"/>
            <ac:spMk id="9055" creationId="{99F02D09-8593-4B85-BC04-7E4A871C06C9}"/>
          </ac:spMkLst>
        </pc:spChg>
        <pc:spChg chg="mod">
          <ac:chgData name="Kolakowski, Artur" userId="9c34c8cc-b1df-44f6-bea5-dcf7a54ee35f" providerId="ADAL" clId="{3840EB45-74CA-49F5-8548-3DE287019A31}" dt="2022-12-08T10:51:34.668" v="14153" actId="790"/>
          <ac:spMkLst>
            <pc:docMk/>
            <pc:sldMk cId="2351809989" sldId="486"/>
            <ac:spMk id="9056" creationId="{C8232940-AECC-4FA9-942A-87DF3C575582}"/>
          </ac:spMkLst>
        </pc:spChg>
        <pc:spChg chg="mod">
          <ac:chgData name="Kolakowski, Artur" userId="9c34c8cc-b1df-44f6-bea5-dcf7a54ee35f" providerId="ADAL" clId="{3840EB45-74CA-49F5-8548-3DE287019A31}" dt="2022-12-08T10:51:34.674" v="14154" actId="790"/>
          <ac:spMkLst>
            <pc:docMk/>
            <pc:sldMk cId="2351809989" sldId="486"/>
            <ac:spMk id="9057" creationId="{8E175CBF-35F5-46F9-B884-7610C39EC866}"/>
          </ac:spMkLst>
        </pc:spChg>
        <pc:spChg chg="mod">
          <ac:chgData name="Kolakowski, Artur" userId="9c34c8cc-b1df-44f6-bea5-dcf7a54ee35f" providerId="ADAL" clId="{3840EB45-74CA-49F5-8548-3DE287019A31}" dt="2022-12-08T10:51:34.680" v="14155" actId="790"/>
          <ac:spMkLst>
            <pc:docMk/>
            <pc:sldMk cId="2351809989" sldId="486"/>
            <ac:spMk id="9058" creationId="{A763B9E5-587F-41CF-A758-F8BB45EB1E36}"/>
          </ac:spMkLst>
        </pc:spChg>
        <pc:spChg chg="mod">
          <ac:chgData name="Kolakowski, Artur" userId="9c34c8cc-b1df-44f6-bea5-dcf7a54ee35f" providerId="ADAL" clId="{3840EB45-74CA-49F5-8548-3DE287019A31}" dt="2022-12-08T10:51:34.685" v="14156" actId="790"/>
          <ac:spMkLst>
            <pc:docMk/>
            <pc:sldMk cId="2351809989" sldId="486"/>
            <ac:spMk id="9059" creationId="{2DB6C7CC-E351-4FB2-851C-47B3964DE87C}"/>
          </ac:spMkLst>
        </pc:spChg>
        <pc:spChg chg="mod">
          <ac:chgData name="Kolakowski, Artur" userId="9c34c8cc-b1df-44f6-bea5-dcf7a54ee35f" providerId="ADAL" clId="{3840EB45-74CA-49F5-8548-3DE287019A31}" dt="2022-12-08T10:51:34.691" v="14157" actId="790"/>
          <ac:spMkLst>
            <pc:docMk/>
            <pc:sldMk cId="2351809989" sldId="486"/>
            <ac:spMk id="9060" creationId="{7828D9A1-DD8C-4A66-BD92-46EE8AB646F8}"/>
          </ac:spMkLst>
        </pc:spChg>
        <pc:spChg chg="mod">
          <ac:chgData name="Kolakowski, Artur" userId="9c34c8cc-b1df-44f6-bea5-dcf7a54ee35f" providerId="ADAL" clId="{3840EB45-74CA-49F5-8548-3DE287019A31}" dt="2022-12-08T10:51:34.696" v="14158" actId="790"/>
          <ac:spMkLst>
            <pc:docMk/>
            <pc:sldMk cId="2351809989" sldId="486"/>
            <ac:spMk id="9061" creationId="{01854298-5B56-437C-9BC5-4EA1C2A422E1}"/>
          </ac:spMkLst>
        </pc:spChg>
        <pc:spChg chg="mod">
          <ac:chgData name="Kolakowski, Artur" userId="9c34c8cc-b1df-44f6-bea5-dcf7a54ee35f" providerId="ADAL" clId="{3840EB45-74CA-49F5-8548-3DE287019A31}" dt="2022-12-08T10:51:34.701" v="14159" actId="790"/>
          <ac:spMkLst>
            <pc:docMk/>
            <pc:sldMk cId="2351809989" sldId="486"/>
            <ac:spMk id="9062" creationId="{1EDAF7CE-B6C6-4542-A6E7-D4E143C1F2D5}"/>
          </ac:spMkLst>
        </pc:spChg>
        <pc:spChg chg="mod">
          <ac:chgData name="Kolakowski, Artur" userId="9c34c8cc-b1df-44f6-bea5-dcf7a54ee35f" providerId="ADAL" clId="{3840EB45-74CA-49F5-8548-3DE287019A31}" dt="2022-12-08T10:51:34.706" v="14160" actId="790"/>
          <ac:spMkLst>
            <pc:docMk/>
            <pc:sldMk cId="2351809989" sldId="486"/>
            <ac:spMk id="9063" creationId="{534CCBEB-67C6-418F-971B-F73A2522353A}"/>
          </ac:spMkLst>
        </pc:spChg>
        <pc:spChg chg="mod">
          <ac:chgData name="Kolakowski, Artur" userId="9c34c8cc-b1df-44f6-bea5-dcf7a54ee35f" providerId="ADAL" clId="{3840EB45-74CA-49F5-8548-3DE287019A31}" dt="2022-12-08T10:51:34.712" v="14161" actId="790"/>
          <ac:spMkLst>
            <pc:docMk/>
            <pc:sldMk cId="2351809989" sldId="486"/>
            <ac:spMk id="9064" creationId="{5BCD0495-4D91-4BD4-AADE-7385311F145A}"/>
          </ac:spMkLst>
        </pc:spChg>
        <pc:spChg chg="mod">
          <ac:chgData name="Kolakowski, Artur" userId="9c34c8cc-b1df-44f6-bea5-dcf7a54ee35f" providerId="ADAL" clId="{3840EB45-74CA-49F5-8548-3DE287019A31}" dt="2022-12-08T10:51:34.716" v="14162" actId="790"/>
          <ac:spMkLst>
            <pc:docMk/>
            <pc:sldMk cId="2351809989" sldId="486"/>
            <ac:spMk id="9065" creationId="{5440E80D-135D-4424-9CF4-832B92F09A44}"/>
          </ac:spMkLst>
        </pc:spChg>
        <pc:spChg chg="mod">
          <ac:chgData name="Kolakowski, Artur" userId="9c34c8cc-b1df-44f6-bea5-dcf7a54ee35f" providerId="ADAL" clId="{3840EB45-74CA-49F5-8548-3DE287019A31}" dt="2022-12-08T10:51:34.722" v="14163" actId="790"/>
          <ac:spMkLst>
            <pc:docMk/>
            <pc:sldMk cId="2351809989" sldId="486"/>
            <ac:spMk id="9066" creationId="{56F79150-3385-4AED-9D49-ED7A09BBC622}"/>
          </ac:spMkLst>
        </pc:spChg>
        <pc:spChg chg="mod">
          <ac:chgData name="Kolakowski, Artur" userId="9c34c8cc-b1df-44f6-bea5-dcf7a54ee35f" providerId="ADAL" clId="{3840EB45-74CA-49F5-8548-3DE287019A31}" dt="2022-12-08T10:51:34.727" v="14164" actId="790"/>
          <ac:spMkLst>
            <pc:docMk/>
            <pc:sldMk cId="2351809989" sldId="486"/>
            <ac:spMk id="9067" creationId="{1533EFBA-7CE6-4965-B9FA-96AAD117B916}"/>
          </ac:spMkLst>
        </pc:spChg>
        <pc:spChg chg="mod">
          <ac:chgData name="Kolakowski, Artur" userId="9c34c8cc-b1df-44f6-bea5-dcf7a54ee35f" providerId="ADAL" clId="{3840EB45-74CA-49F5-8548-3DE287019A31}" dt="2022-12-08T10:51:34.732" v="14165" actId="790"/>
          <ac:spMkLst>
            <pc:docMk/>
            <pc:sldMk cId="2351809989" sldId="486"/>
            <ac:spMk id="9068" creationId="{ADE60E55-6BFD-4BAC-8109-43C8F0D855CC}"/>
          </ac:spMkLst>
        </pc:spChg>
        <pc:spChg chg="mod">
          <ac:chgData name="Kolakowski, Artur" userId="9c34c8cc-b1df-44f6-bea5-dcf7a54ee35f" providerId="ADAL" clId="{3840EB45-74CA-49F5-8548-3DE287019A31}" dt="2022-12-08T10:51:34.736" v="14166" actId="790"/>
          <ac:spMkLst>
            <pc:docMk/>
            <pc:sldMk cId="2351809989" sldId="486"/>
            <ac:spMk id="9069" creationId="{CDD686B2-4AFF-4F9C-BE6C-476FFD840D7C}"/>
          </ac:spMkLst>
        </pc:spChg>
        <pc:spChg chg="mod">
          <ac:chgData name="Kolakowski, Artur" userId="9c34c8cc-b1df-44f6-bea5-dcf7a54ee35f" providerId="ADAL" clId="{3840EB45-74CA-49F5-8548-3DE287019A31}" dt="2022-12-08T10:51:34.742" v="14167" actId="790"/>
          <ac:spMkLst>
            <pc:docMk/>
            <pc:sldMk cId="2351809989" sldId="486"/>
            <ac:spMk id="9070" creationId="{564298AD-C0A7-4665-8D13-37E38D70DD0B}"/>
          </ac:spMkLst>
        </pc:spChg>
        <pc:spChg chg="mod">
          <ac:chgData name="Kolakowski, Artur" userId="9c34c8cc-b1df-44f6-bea5-dcf7a54ee35f" providerId="ADAL" clId="{3840EB45-74CA-49F5-8548-3DE287019A31}" dt="2022-12-08T10:51:34.747" v="14168" actId="790"/>
          <ac:spMkLst>
            <pc:docMk/>
            <pc:sldMk cId="2351809989" sldId="486"/>
            <ac:spMk id="9071" creationId="{18EFB5A1-22F9-49A8-AC20-9EEAA7AB8EC6}"/>
          </ac:spMkLst>
        </pc:spChg>
        <pc:spChg chg="mod">
          <ac:chgData name="Kolakowski, Artur" userId="9c34c8cc-b1df-44f6-bea5-dcf7a54ee35f" providerId="ADAL" clId="{3840EB45-74CA-49F5-8548-3DE287019A31}" dt="2022-12-08T10:51:34.753" v="14169" actId="790"/>
          <ac:spMkLst>
            <pc:docMk/>
            <pc:sldMk cId="2351809989" sldId="486"/>
            <ac:spMk id="9072" creationId="{B81EF090-B8F9-4854-BEEC-88E5FCBD115D}"/>
          </ac:spMkLst>
        </pc:spChg>
        <pc:spChg chg="mod">
          <ac:chgData name="Kolakowski, Artur" userId="9c34c8cc-b1df-44f6-bea5-dcf7a54ee35f" providerId="ADAL" clId="{3840EB45-74CA-49F5-8548-3DE287019A31}" dt="2022-12-08T10:51:34.759" v="14170" actId="790"/>
          <ac:spMkLst>
            <pc:docMk/>
            <pc:sldMk cId="2351809989" sldId="486"/>
            <ac:spMk id="9073" creationId="{9E1814FB-8D9F-4602-9CB8-5E6E8D2FFB4F}"/>
          </ac:spMkLst>
        </pc:spChg>
        <pc:spChg chg="mod">
          <ac:chgData name="Kolakowski, Artur" userId="9c34c8cc-b1df-44f6-bea5-dcf7a54ee35f" providerId="ADAL" clId="{3840EB45-74CA-49F5-8548-3DE287019A31}" dt="2022-12-08T10:51:34.764" v="14171" actId="790"/>
          <ac:spMkLst>
            <pc:docMk/>
            <pc:sldMk cId="2351809989" sldId="486"/>
            <ac:spMk id="9074" creationId="{3017384D-6907-4507-B3F4-51C6752FC586}"/>
          </ac:spMkLst>
        </pc:spChg>
        <pc:spChg chg="mod">
          <ac:chgData name="Kolakowski, Artur" userId="9c34c8cc-b1df-44f6-bea5-dcf7a54ee35f" providerId="ADAL" clId="{3840EB45-74CA-49F5-8548-3DE287019A31}" dt="2022-12-08T10:51:34.769" v="14172" actId="790"/>
          <ac:spMkLst>
            <pc:docMk/>
            <pc:sldMk cId="2351809989" sldId="486"/>
            <ac:spMk id="9075" creationId="{79405C45-E9F8-4394-B0A1-0DDC84DC57B0}"/>
          </ac:spMkLst>
        </pc:spChg>
        <pc:spChg chg="mod">
          <ac:chgData name="Kolakowski, Artur" userId="9c34c8cc-b1df-44f6-bea5-dcf7a54ee35f" providerId="ADAL" clId="{3840EB45-74CA-49F5-8548-3DE287019A31}" dt="2022-12-08T10:51:34.774" v="14173" actId="790"/>
          <ac:spMkLst>
            <pc:docMk/>
            <pc:sldMk cId="2351809989" sldId="486"/>
            <ac:spMk id="9076" creationId="{0FAE6556-08F2-4ABB-9572-E3EA9D59F0F1}"/>
          </ac:spMkLst>
        </pc:spChg>
        <pc:spChg chg="mod">
          <ac:chgData name="Kolakowski, Artur" userId="9c34c8cc-b1df-44f6-bea5-dcf7a54ee35f" providerId="ADAL" clId="{3840EB45-74CA-49F5-8548-3DE287019A31}" dt="2022-12-08T10:51:34.780" v="14174" actId="790"/>
          <ac:spMkLst>
            <pc:docMk/>
            <pc:sldMk cId="2351809989" sldId="486"/>
            <ac:spMk id="9077" creationId="{3B7A87D7-66CC-483B-9244-96D3C983815E}"/>
          </ac:spMkLst>
        </pc:spChg>
        <pc:spChg chg="mod">
          <ac:chgData name="Kolakowski, Artur" userId="9c34c8cc-b1df-44f6-bea5-dcf7a54ee35f" providerId="ADAL" clId="{3840EB45-74CA-49F5-8548-3DE287019A31}" dt="2022-12-08T10:51:34.786" v="14175" actId="790"/>
          <ac:spMkLst>
            <pc:docMk/>
            <pc:sldMk cId="2351809989" sldId="486"/>
            <ac:spMk id="9078" creationId="{AAD967BD-7628-449B-AE6D-A8E7F2EE81C3}"/>
          </ac:spMkLst>
        </pc:spChg>
        <pc:spChg chg="mod">
          <ac:chgData name="Kolakowski, Artur" userId="9c34c8cc-b1df-44f6-bea5-dcf7a54ee35f" providerId="ADAL" clId="{3840EB45-74CA-49F5-8548-3DE287019A31}" dt="2022-12-08T10:51:34.792" v="14176" actId="790"/>
          <ac:spMkLst>
            <pc:docMk/>
            <pc:sldMk cId="2351809989" sldId="486"/>
            <ac:spMk id="9079" creationId="{91BF04E2-0364-4348-81D6-617C874424C7}"/>
          </ac:spMkLst>
        </pc:spChg>
        <pc:spChg chg="mod">
          <ac:chgData name="Kolakowski, Artur" userId="9c34c8cc-b1df-44f6-bea5-dcf7a54ee35f" providerId="ADAL" clId="{3840EB45-74CA-49F5-8548-3DE287019A31}" dt="2022-12-08T10:51:34.797" v="14177" actId="790"/>
          <ac:spMkLst>
            <pc:docMk/>
            <pc:sldMk cId="2351809989" sldId="486"/>
            <ac:spMk id="9080" creationId="{90BD872E-2BD9-4EB3-9448-EEC0872F1EF1}"/>
          </ac:spMkLst>
        </pc:spChg>
        <pc:spChg chg="mod">
          <ac:chgData name="Kolakowski, Artur" userId="9c34c8cc-b1df-44f6-bea5-dcf7a54ee35f" providerId="ADAL" clId="{3840EB45-74CA-49F5-8548-3DE287019A31}" dt="2022-12-08T10:51:34.803" v="14178" actId="790"/>
          <ac:spMkLst>
            <pc:docMk/>
            <pc:sldMk cId="2351809989" sldId="486"/>
            <ac:spMk id="9081" creationId="{B672C391-1C37-40B4-B11E-13A7FE3D8D30}"/>
          </ac:spMkLst>
        </pc:spChg>
        <pc:spChg chg="mod">
          <ac:chgData name="Kolakowski, Artur" userId="9c34c8cc-b1df-44f6-bea5-dcf7a54ee35f" providerId="ADAL" clId="{3840EB45-74CA-49F5-8548-3DE287019A31}" dt="2022-12-08T10:51:34.809" v="14179" actId="790"/>
          <ac:spMkLst>
            <pc:docMk/>
            <pc:sldMk cId="2351809989" sldId="486"/>
            <ac:spMk id="9082" creationId="{1A8B3763-87BA-412A-977F-12C276691D96}"/>
          </ac:spMkLst>
        </pc:spChg>
        <pc:spChg chg="mod">
          <ac:chgData name="Kolakowski, Artur" userId="9c34c8cc-b1df-44f6-bea5-dcf7a54ee35f" providerId="ADAL" clId="{3840EB45-74CA-49F5-8548-3DE287019A31}" dt="2022-12-08T10:51:34.815" v="14180" actId="790"/>
          <ac:spMkLst>
            <pc:docMk/>
            <pc:sldMk cId="2351809989" sldId="486"/>
            <ac:spMk id="9083" creationId="{71FA4873-DD36-4D6C-B553-61EED383A1E2}"/>
          </ac:spMkLst>
        </pc:spChg>
        <pc:spChg chg="mod">
          <ac:chgData name="Kolakowski, Artur" userId="9c34c8cc-b1df-44f6-bea5-dcf7a54ee35f" providerId="ADAL" clId="{3840EB45-74CA-49F5-8548-3DE287019A31}" dt="2022-12-08T10:51:34.820" v="14181" actId="790"/>
          <ac:spMkLst>
            <pc:docMk/>
            <pc:sldMk cId="2351809989" sldId="486"/>
            <ac:spMk id="9084" creationId="{9BF9AEA5-2D9B-42AF-8BF9-EB631ED6D75D}"/>
          </ac:spMkLst>
        </pc:spChg>
        <pc:spChg chg="mod">
          <ac:chgData name="Kolakowski, Artur" userId="9c34c8cc-b1df-44f6-bea5-dcf7a54ee35f" providerId="ADAL" clId="{3840EB45-74CA-49F5-8548-3DE287019A31}" dt="2022-12-08T10:51:34.826" v="14182" actId="790"/>
          <ac:spMkLst>
            <pc:docMk/>
            <pc:sldMk cId="2351809989" sldId="486"/>
            <ac:spMk id="9085" creationId="{AB9E5724-BFD4-454B-A3B8-8FF9401724A2}"/>
          </ac:spMkLst>
        </pc:spChg>
        <pc:spChg chg="mod">
          <ac:chgData name="Kolakowski, Artur" userId="9c34c8cc-b1df-44f6-bea5-dcf7a54ee35f" providerId="ADAL" clId="{3840EB45-74CA-49F5-8548-3DE287019A31}" dt="2022-12-08T10:51:34.832" v="14183" actId="790"/>
          <ac:spMkLst>
            <pc:docMk/>
            <pc:sldMk cId="2351809989" sldId="486"/>
            <ac:spMk id="9086" creationId="{B5A6122B-B3C8-4455-9E77-FB859C0459F7}"/>
          </ac:spMkLst>
        </pc:spChg>
        <pc:spChg chg="mod">
          <ac:chgData name="Kolakowski, Artur" userId="9c34c8cc-b1df-44f6-bea5-dcf7a54ee35f" providerId="ADAL" clId="{3840EB45-74CA-49F5-8548-3DE287019A31}" dt="2022-12-08T10:51:34.838" v="14184" actId="790"/>
          <ac:spMkLst>
            <pc:docMk/>
            <pc:sldMk cId="2351809989" sldId="486"/>
            <ac:spMk id="9087" creationId="{B61D43BC-7A98-4C4E-AB41-28FF029C1C3C}"/>
          </ac:spMkLst>
        </pc:spChg>
        <pc:spChg chg="mod">
          <ac:chgData name="Kolakowski, Artur" userId="9c34c8cc-b1df-44f6-bea5-dcf7a54ee35f" providerId="ADAL" clId="{3840EB45-74CA-49F5-8548-3DE287019A31}" dt="2022-12-08T10:51:34.843" v="14185" actId="790"/>
          <ac:spMkLst>
            <pc:docMk/>
            <pc:sldMk cId="2351809989" sldId="486"/>
            <ac:spMk id="9088" creationId="{EC1C9119-9717-4A0C-92EC-038110C25BCE}"/>
          </ac:spMkLst>
        </pc:spChg>
        <pc:spChg chg="mod">
          <ac:chgData name="Kolakowski, Artur" userId="9c34c8cc-b1df-44f6-bea5-dcf7a54ee35f" providerId="ADAL" clId="{3840EB45-74CA-49F5-8548-3DE287019A31}" dt="2022-12-08T10:51:34.849" v="14186" actId="790"/>
          <ac:spMkLst>
            <pc:docMk/>
            <pc:sldMk cId="2351809989" sldId="486"/>
            <ac:spMk id="9089" creationId="{7E5BADB6-8C28-445C-9D6A-5EC50E1FB520}"/>
          </ac:spMkLst>
        </pc:spChg>
        <pc:spChg chg="mod">
          <ac:chgData name="Kolakowski, Artur" userId="9c34c8cc-b1df-44f6-bea5-dcf7a54ee35f" providerId="ADAL" clId="{3840EB45-74CA-49F5-8548-3DE287019A31}" dt="2022-12-08T10:51:34.854" v="14187" actId="790"/>
          <ac:spMkLst>
            <pc:docMk/>
            <pc:sldMk cId="2351809989" sldId="486"/>
            <ac:spMk id="9090" creationId="{97C519C5-7889-4150-9B24-987D0C8022B4}"/>
          </ac:spMkLst>
        </pc:spChg>
        <pc:spChg chg="mod">
          <ac:chgData name="Kolakowski, Artur" userId="9c34c8cc-b1df-44f6-bea5-dcf7a54ee35f" providerId="ADAL" clId="{3840EB45-74CA-49F5-8548-3DE287019A31}" dt="2022-12-08T10:51:34.859" v="14188" actId="790"/>
          <ac:spMkLst>
            <pc:docMk/>
            <pc:sldMk cId="2351809989" sldId="486"/>
            <ac:spMk id="9091" creationId="{0F068742-C23A-45E3-BF83-AB2A784C0A9E}"/>
          </ac:spMkLst>
        </pc:spChg>
        <pc:spChg chg="mod">
          <ac:chgData name="Kolakowski, Artur" userId="9c34c8cc-b1df-44f6-bea5-dcf7a54ee35f" providerId="ADAL" clId="{3840EB45-74CA-49F5-8548-3DE287019A31}" dt="2022-12-08T10:51:34.864" v="14189" actId="790"/>
          <ac:spMkLst>
            <pc:docMk/>
            <pc:sldMk cId="2351809989" sldId="486"/>
            <ac:spMk id="9092" creationId="{C75B9585-B009-4608-8C81-7E7673009BE5}"/>
          </ac:spMkLst>
        </pc:spChg>
        <pc:spChg chg="mod">
          <ac:chgData name="Kolakowski, Artur" userId="9c34c8cc-b1df-44f6-bea5-dcf7a54ee35f" providerId="ADAL" clId="{3840EB45-74CA-49F5-8548-3DE287019A31}" dt="2022-12-08T10:51:34.869" v="14190" actId="790"/>
          <ac:spMkLst>
            <pc:docMk/>
            <pc:sldMk cId="2351809989" sldId="486"/>
            <ac:spMk id="9093" creationId="{4751A490-7B67-4A78-AD30-8B5CC19F7755}"/>
          </ac:spMkLst>
        </pc:spChg>
        <pc:spChg chg="mod">
          <ac:chgData name="Kolakowski, Artur" userId="9c34c8cc-b1df-44f6-bea5-dcf7a54ee35f" providerId="ADAL" clId="{3840EB45-74CA-49F5-8548-3DE287019A31}" dt="2022-12-08T10:51:34.875" v="14191" actId="790"/>
          <ac:spMkLst>
            <pc:docMk/>
            <pc:sldMk cId="2351809989" sldId="486"/>
            <ac:spMk id="9094" creationId="{F5C838EF-2352-4237-8ABC-81E6C8CAB6B2}"/>
          </ac:spMkLst>
        </pc:spChg>
        <pc:spChg chg="mod">
          <ac:chgData name="Kolakowski, Artur" userId="9c34c8cc-b1df-44f6-bea5-dcf7a54ee35f" providerId="ADAL" clId="{3840EB45-74CA-49F5-8548-3DE287019A31}" dt="2022-12-08T10:51:34.880" v="14192" actId="790"/>
          <ac:spMkLst>
            <pc:docMk/>
            <pc:sldMk cId="2351809989" sldId="486"/>
            <ac:spMk id="9095" creationId="{FD0F647A-2202-4009-8304-F6EEB6C22712}"/>
          </ac:spMkLst>
        </pc:spChg>
        <pc:spChg chg="mod">
          <ac:chgData name="Kolakowski, Artur" userId="9c34c8cc-b1df-44f6-bea5-dcf7a54ee35f" providerId="ADAL" clId="{3840EB45-74CA-49F5-8548-3DE287019A31}" dt="2022-12-08T10:51:34.884" v="14193" actId="790"/>
          <ac:spMkLst>
            <pc:docMk/>
            <pc:sldMk cId="2351809989" sldId="486"/>
            <ac:spMk id="9096" creationId="{26E721CE-6104-4390-BE67-394D40378B3E}"/>
          </ac:spMkLst>
        </pc:spChg>
        <pc:spChg chg="mod">
          <ac:chgData name="Kolakowski, Artur" userId="9c34c8cc-b1df-44f6-bea5-dcf7a54ee35f" providerId="ADAL" clId="{3840EB45-74CA-49F5-8548-3DE287019A31}" dt="2022-12-08T10:51:34.889" v="14194" actId="790"/>
          <ac:spMkLst>
            <pc:docMk/>
            <pc:sldMk cId="2351809989" sldId="486"/>
            <ac:spMk id="9097" creationId="{67E5B51F-648D-4693-B9BE-137C29E6D886}"/>
          </ac:spMkLst>
        </pc:spChg>
        <pc:spChg chg="mod">
          <ac:chgData name="Kolakowski, Artur" userId="9c34c8cc-b1df-44f6-bea5-dcf7a54ee35f" providerId="ADAL" clId="{3840EB45-74CA-49F5-8548-3DE287019A31}" dt="2022-12-08T10:51:34.894" v="14195" actId="790"/>
          <ac:spMkLst>
            <pc:docMk/>
            <pc:sldMk cId="2351809989" sldId="486"/>
            <ac:spMk id="9098" creationId="{3BEE187C-8E8D-4323-B0C3-216BF4EA1251}"/>
          </ac:spMkLst>
        </pc:spChg>
        <pc:spChg chg="mod">
          <ac:chgData name="Kolakowski, Artur" userId="9c34c8cc-b1df-44f6-bea5-dcf7a54ee35f" providerId="ADAL" clId="{3840EB45-74CA-49F5-8548-3DE287019A31}" dt="2022-12-08T10:51:34.899" v="14196" actId="790"/>
          <ac:spMkLst>
            <pc:docMk/>
            <pc:sldMk cId="2351809989" sldId="486"/>
            <ac:spMk id="9099" creationId="{2791B34C-AF08-4C7C-A819-30AFFA7760F1}"/>
          </ac:spMkLst>
        </pc:spChg>
        <pc:spChg chg="mod">
          <ac:chgData name="Kolakowski, Artur" userId="9c34c8cc-b1df-44f6-bea5-dcf7a54ee35f" providerId="ADAL" clId="{3840EB45-74CA-49F5-8548-3DE287019A31}" dt="2022-12-08T10:51:34.904" v="14197" actId="790"/>
          <ac:spMkLst>
            <pc:docMk/>
            <pc:sldMk cId="2351809989" sldId="486"/>
            <ac:spMk id="9100" creationId="{B44BDB82-BF99-4C98-9C4E-C44EABA7075C}"/>
          </ac:spMkLst>
        </pc:spChg>
        <pc:spChg chg="mod">
          <ac:chgData name="Kolakowski, Artur" userId="9c34c8cc-b1df-44f6-bea5-dcf7a54ee35f" providerId="ADAL" clId="{3840EB45-74CA-49F5-8548-3DE287019A31}" dt="2022-12-08T10:51:34.910" v="14198" actId="790"/>
          <ac:spMkLst>
            <pc:docMk/>
            <pc:sldMk cId="2351809989" sldId="486"/>
            <ac:spMk id="9101" creationId="{BCB6F342-B343-4E65-AA9E-FA40B21E9315}"/>
          </ac:spMkLst>
        </pc:spChg>
        <pc:spChg chg="mod">
          <ac:chgData name="Kolakowski, Artur" userId="9c34c8cc-b1df-44f6-bea5-dcf7a54ee35f" providerId="ADAL" clId="{3840EB45-74CA-49F5-8548-3DE287019A31}" dt="2022-12-08T10:51:34.915" v="14199" actId="790"/>
          <ac:spMkLst>
            <pc:docMk/>
            <pc:sldMk cId="2351809989" sldId="486"/>
            <ac:spMk id="9102" creationId="{4C67E0E7-12A8-452F-A326-9555FBA0D005}"/>
          </ac:spMkLst>
        </pc:spChg>
        <pc:spChg chg="mod">
          <ac:chgData name="Kolakowski, Artur" userId="9c34c8cc-b1df-44f6-bea5-dcf7a54ee35f" providerId="ADAL" clId="{3840EB45-74CA-49F5-8548-3DE287019A31}" dt="2022-12-08T10:51:34.921" v="14200" actId="790"/>
          <ac:spMkLst>
            <pc:docMk/>
            <pc:sldMk cId="2351809989" sldId="486"/>
            <ac:spMk id="9103" creationId="{8E040553-628D-473A-AE81-FF18F18F2FFB}"/>
          </ac:spMkLst>
        </pc:spChg>
        <pc:spChg chg="mod">
          <ac:chgData name="Kolakowski, Artur" userId="9c34c8cc-b1df-44f6-bea5-dcf7a54ee35f" providerId="ADAL" clId="{3840EB45-74CA-49F5-8548-3DE287019A31}" dt="2022-12-08T10:51:34.926" v="14201" actId="790"/>
          <ac:spMkLst>
            <pc:docMk/>
            <pc:sldMk cId="2351809989" sldId="486"/>
            <ac:spMk id="9104" creationId="{619D356E-B7F9-42A0-B7F5-8F9DD814B1A2}"/>
          </ac:spMkLst>
        </pc:spChg>
        <pc:spChg chg="mod">
          <ac:chgData name="Kolakowski, Artur" userId="9c34c8cc-b1df-44f6-bea5-dcf7a54ee35f" providerId="ADAL" clId="{3840EB45-74CA-49F5-8548-3DE287019A31}" dt="2022-12-08T10:51:34.931" v="14202" actId="790"/>
          <ac:spMkLst>
            <pc:docMk/>
            <pc:sldMk cId="2351809989" sldId="486"/>
            <ac:spMk id="9105" creationId="{8B1C182F-3E59-4819-A4EA-5DE044EF55E6}"/>
          </ac:spMkLst>
        </pc:spChg>
        <pc:spChg chg="mod">
          <ac:chgData name="Kolakowski, Artur" userId="9c34c8cc-b1df-44f6-bea5-dcf7a54ee35f" providerId="ADAL" clId="{3840EB45-74CA-49F5-8548-3DE287019A31}" dt="2022-12-08T10:51:34.936" v="14203" actId="790"/>
          <ac:spMkLst>
            <pc:docMk/>
            <pc:sldMk cId="2351809989" sldId="486"/>
            <ac:spMk id="9106" creationId="{C9FCB2DA-78EE-4B92-B6C6-BB3068DF74B2}"/>
          </ac:spMkLst>
        </pc:spChg>
        <pc:spChg chg="mod">
          <ac:chgData name="Kolakowski, Artur" userId="9c34c8cc-b1df-44f6-bea5-dcf7a54ee35f" providerId="ADAL" clId="{3840EB45-74CA-49F5-8548-3DE287019A31}" dt="2022-12-08T10:51:34.942" v="14204" actId="790"/>
          <ac:spMkLst>
            <pc:docMk/>
            <pc:sldMk cId="2351809989" sldId="486"/>
            <ac:spMk id="9107" creationId="{3CA2CC6E-370E-4034-8017-F566C1C895E7}"/>
          </ac:spMkLst>
        </pc:spChg>
        <pc:spChg chg="mod">
          <ac:chgData name="Kolakowski, Artur" userId="9c34c8cc-b1df-44f6-bea5-dcf7a54ee35f" providerId="ADAL" clId="{3840EB45-74CA-49F5-8548-3DE287019A31}" dt="2022-12-08T10:51:34.949" v="14205" actId="790"/>
          <ac:spMkLst>
            <pc:docMk/>
            <pc:sldMk cId="2351809989" sldId="486"/>
            <ac:spMk id="9108" creationId="{70291E24-E7C3-4E82-BB9E-CDA3F5AD8EFB}"/>
          </ac:spMkLst>
        </pc:spChg>
        <pc:spChg chg="mod">
          <ac:chgData name="Kolakowski, Artur" userId="9c34c8cc-b1df-44f6-bea5-dcf7a54ee35f" providerId="ADAL" clId="{3840EB45-74CA-49F5-8548-3DE287019A31}" dt="2022-12-08T10:51:34.955" v="14206" actId="790"/>
          <ac:spMkLst>
            <pc:docMk/>
            <pc:sldMk cId="2351809989" sldId="486"/>
            <ac:spMk id="9109" creationId="{07FB5711-1C69-48FF-9945-E5A584D9F096}"/>
          </ac:spMkLst>
        </pc:spChg>
        <pc:spChg chg="mod">
          <ac:chgData name="Kolakowski, Artur" userId="9c34c8cc-b1df-44f6-bea5-dcf7a54ee35f" providerId="ADAL" clId="{3840EB45-74CA-49F5-8548-3DE287019A31}" dt="2022-12-08T10:51:34.961" v="14207" actId="790"/>
          <ac:spMkLst>
            <pc:docMk/>
            <pc:sldMk cId="2351809989" sldId="486"/>
            <ac:spMk id="9110" creationId="{128EE6BC-D9A4-4DF8-B220-C4EBB37BB6F1}"/>
          </ac:spMkLst>
        </pc:spChg>
        <pc:spChg chg="mod">
          <ac:chgData name="Kolakowski, Artur" userId="9c34c8cc-b1df-44f6-bea5-dcf7a54ee35f" providerId="ADAL" clId="{3840EB45-74CA-49F5-8548-3DE287019A31}" dt="2022-12-08T10:51:34.966" v="14208" actId="790"/>
          <ac:spMkLst>
            <pc:docMk/>
            <pc:sldMk cId="2351809989" sldId="486"/>
            <ac:spMk id="9111" creationId="{3D0A1B9E-6372-4E42-A44C-0CF7A600B852}"/>
          </ac:spMkLst>
        </pc:spChg>
        <pc:spChg chg="mod">
          <ac:chgData name="Kolakowski, Artur" userId="9c34c8cc-b1df-44f6-bea5-dcf7a54ee35f" providerId="ADAL" clId="{3840EB45-74CA-49F5-8548-3DE287019A31}" dt="2022-12-08T10:51:34.971" v="14209" actId="790"/>
          <ac:spMkLst>
            <pc:docMk/>
            <pc:sldMk cId="2351809989" sldId="486"/>
            <ac:spMk id="9112" creationId="{0E81925A-35F3-42AD-8DAB-A356F7A9B4A8}"/>
          </ac:spMkLst>
        </pc:spChg>
        <pc:spChg chg="mod">
          <ac:chgData name="Kolakowski, Artur" userId="9c34c8cc-b1df-44f6-bea5-dcf7a54ee35f" providerId="ADAL" clId="{3840EB45-74CA-49F5-8548-3DE287019A31}" dt="2022-12-08T10:51:34.976" v="14210" actId="790"/>
          <ac:spMkLst>
            <pc:docMk/>
            <pc:sldMk cId="2351809989" sldId="486"/>
            <ac:spMk id="9113" creationId="{DEE333A1-02F6-41A8-8738-2E2998C30B99}"/>
          </ac:spMkLst>
        </pc:spChg>
        <pc:spChg chg="mod">
          <ac:chgData name="Kolakowski, Artur" userId="9c34c8cc-b1df-44f6-bea5-dcf7a54ee35f" providerId="ADAL" clId="{3840EB45-74CA-49F5-8548-3DE287019A31}" dt="2022-12-08T10:51:34.982" v="14211" actId="790"/>
          <ac:spMkLst>
            <pc:docMk/>
            <pc:sldMk cId="2351809989" sldId="486"/>
            <ac:spMk id="9114" creationId="{64E06E3E-B9BD-48F0-A2AA-C81001976F50}"/>
          </ac:spMkLst>
        </pc:spChg>
        <pc:spChg chg="mod">
          <ac:chgData name="Kolakowski, Artur" userId="9c34c8cc-b1df-44f6-bea5-dcf7a54ee35f" providerId="ADAL" clId="{3840EB45-74CA-49F5-8548-3DE287019A31}" dt="2022-12-08T10:51:34.988" v="14212" actId="790"/>
          <ac:spMkLst>
            <pc:docMk/>
            <pc:sldMk cId="2351809989" sldId="486"/>
            <ac:spMk id="9115" creationId="{D5B38870-554C-4F53-A1AC-833A5A5BB3A2}"/>
          </ac:spMkLst>
        </pc:spChg>
        <pc:spChg chg="mod">
          <ac:chgData name="Kolakowski, Artur" userId="9c34c8cc-b1df-44f6-bea5-dcf7a54ee35f" providerId="ADAL" clId="{3840EB45-74CA-49F5-8548-3DE287019A31}" dt="2022-12-08T10:51:34.995" v="14213" actId="790"/>
          <ac:spMkLst>
            <pc:docMk/>
            <pc:sldMk cId="2351809989" sldId="486"/>
            <ac:spMk id="9116" creationId="{E10D47F3-3212-4D39-8BAC-3E8C94E346D9}"/>
          </ac:spMkLst>
        </pc:spChg>
        <pc:spChg chg="mod">
          <ac:chgData name="Kolakowski, Artur" userId="9c34c8cc-b1df-44f6-bea5-dcf7a54ee35f" providerId="ADAL" clId="{3840EB45-74CA-49F5-8548-3DE287019A31}" dt="2022-12-08T10:51:35" v="14214" actId="790"/>
          <ac:spMkLst>
            <pc:docMk/>
            <pc:sldMk cId="2351809989" sldId="486"/>
            <ac:spMk id="9117" creationId="{8F375164-F450-409B-B4DA-FF5DD71DDED7}"/>
          </ac:spMkLst>
        </pc:spChg>
        <pc:spChg chg="mod">
          <ac:chgData name="Kolakowski, Artur" userId="9c34c8cc-b1df-44f6-bea5-dcf7a54ee35f" providerId="ADAL" clId="{3840EB45-74CA-49F5-8548-3DE287019A31}" dt="2022-12-08T10:51:35.007" v="14215" actId="790"/>
          <ac:spMkLst>
            <pc:docMk/>
            <pc:sldMk cId="2351809989" sldId="486"/>
            <ac:spMk id="9118" creationId="{A789435B-0E58-4670-992D-72F6AC033988}"/>
          </ac:spMkLst>
        </pc:spChg>
        <pc:spChg chg="mod">
          <ac:chgData name="Kolakowski, Artur" userId="9c34c8cc-b1df-44f6-bea5-dcf7a54ee35f" providerId="ADAL" clId="{3840EB45-74CA-49F5-8548-3DE287019A31}" dt="2022-12-08T10:51:35.012" v="14216" actId="790"/>
          <ac:spMkLst>
            <pc:docMk/>
            <pc:sldMk cId="2351809989" sldId="486"/>
            <ac:spMk id="9119" creationId="{5D87D833-84A8-4D12-91E0-6E3B9CD4E643}"/>
          </ac:spMkLst>
        </pc:spChg>
        <pc:spChg chg="mod">
          <ac:chgData name="Kolakowski, Artur" userId="9c34c8cc-b1df-44f6-bea5-dcf7a54ee35f" providerId="ADAL" clId="{3840EB45-74CA-49F5-8548-3DE287019A31}" dt="2022-12-08T10:51:35.018" v="14217" actId="790"/>
          <ac:spMkLst>
            <pc:docMk/>
            <pc:sldMk cId="2351809989" sldId="486"/>
            <ac:spMk id="9120" creationId="{DE08ADD4-1365-40C6-B529-E3FA7D332E93}"/>
          </ac:spMkLst>
        </pc:spChg>
        <pc:spChg chg="mod">
          <ac:chgData name="Kolakowski, Artur" userId="9c34c8cc-b1df-44f6-bea5-dcf7a54ee35f" providerId="ADAL" clId="{3840EB45-74CA-49F5-8548-3DE287019A31}" dt="2022-12-08T10:51:35.024" v="14218" actId="790"/>
          <ac:spMkLst>
            <pc:docMk/>
            <pc:sldMk cId="2351809989" sldId="486"/>
            <ac:spMk id="9121" creationId="{8DEED74F-268B-4601-84B5-E820CBB8FFB2}"/>
          </ac:spMkLst>
        </pc:spChg>
        <pc:spChg chg="mod">
          <ac:chgData name="Kolakowski, Artur" userId="9c34c8cc-b1df-44f6-bea5-dcf7a54ee35f" providerId="ADAL" clId="{3840EB45-74CA-49F5-8548-3DE287019A31}" dt="2022-12-08T10:51:35.029" v="14219" actId="790"/>
          <ac:spMkLst>
            <pc:docMk/>
            <pc:sldMk cId="2351809989" sldId="486"/>
            <ac:spMk id="9122" creationId="{37807C32-27D5-45D6-A898-14939A45CB30}"/>
          </ac:spMkLst>
        </pc:spChg>
        <pc:spChg chg="mod">
          <ac:chgData name="Kolakowski, Artur" userId="9c34c8cc-b1df-44f6-bea5-dcf7a54ee35f" providerId="ADAL" clId="{3840EB45-74CA-49F5-8548-3DE287019A31}" dt="2022-12-08T10:51:35.035" v="14220" actId="790"/>
          <ac:spMkLst>
            <pc:docMk/>
            <pc:sldMk cId="2351809989" sldId="486"/>
            <ac:spMk id="9123" creationId="{B118D095-71CF-4095-8A24-ABDDD6B7F60B}"/>
          </ac:spMkLst>
        </pc:spChg>
        <pc:spChg chg="mod">
          <ac:chgData name="Kolakowski, Artur" userId="9c34c8cc-b1df-44f6-bea5-dcf7a54ee35f" providerId="ADAL" clId="{3840EB45-74CA-49F5-8548-3DE287019A31}" dt="2022-12-08T10:51:35.042" v="14221" actId="790"/>
          <ac:spMkLst>
            <pc:docMk/>
            <pc:sldMk cId="2351809989" sldId="486"/>
            <ac:spMk id="9124" creationId="{8C77CA65-1409-4018-BBC5-C26DC92AC6C8}"/>
          </ac:spMkLst>
        </pc:spChg>
        <pc:spChg chg="mod">
          <ac:chgData name="Kolakowski, Artur" userId="9c34c8cc-b1df-44f6-bea5-dcf7a54ee35f" providerId="ADAL" clId="{3840EB45-74CA-49F5-8548-3DE287019A31}" dt="2022-12-08T10:51:35.047" v="14222" actId="790"/>
          <ac:spMkLst>
            <pc:docMk/>
            <pc:sldMk cId="2351809989" sldId="486"/>
            <ac:spMk id="9125" creationId="{48166BE6-E489-4375-8A18-25B2A4BA6492}"/>
          </ac:spMkLst>
        </pc:spChg>
        <pc:spChg chg="mod">
          <ac:chgData name="Kolakowski, Artur" userId="9c34c8cc-b1df-44f6-bea5-dcf7a54ee35f" providerId="ADAL" clId="{3840EB45-74CA-49F5-8548-3DE287019A31}" dt="2022-12-08T10:51:35.054" v="14223" actId="790"/>
          <ac:spMkLst>
            <pc:docMk/>
            <pc:sldMk cId="2351809989" sldId="486"/>
            <ac:spMk id="9126" creationId="{1DA5A711-0ED2-4226-A881-D204F864CEFB}"/>
          </ac:spMkLst>
        </pc:spChg>
        <pc:spChg chg="mod">
          <ac:chgData name="Kolakowski, Artur" userId="9c34c8cc-b1df-44f6-bea5-dcf7a54ee35f" providerId="ADAL" clId="{3840EB45-74CA-49F5-8548-3DE287019A31}" dt="2022-12-08T10:51:35.062" v="14224" actId="790"/>
          <ac:spMkLst>
            <pc:docMk/>
            <pc:sldMk cId="2351809989" sldId="486"/>
            <ac:spMk id="9127" creationId="{1C78A88C-A9E2-47F9-ADA2-9C65AA6B3EA2}"/>
          </ac:spMkLst>
        </pc:spChg>
        <pc:spChg chg="mod">
          <ac:chgData name="Kolakowski, Artur" userId="9c34c8cc-b1df-44f6-bea5-dcf7a54ee35f" providerId="ADAL" clId="{3840EB45-74CA-49F5-8548-3DE287019A31}" dt="2022-12-08T10:51:35.068" v="14225" actId="790"/>
          <ac:spMkLst>
            <pc:docMk/>
            <pc:sldMk cId="2351809989" sldId="486"/>
            <ac:spMk id="9128" creationId="{4ED6064F-2FFC-45E3-B8E3-5A31E956F6AA}"/>
          </ac:spMkLst>
        </pc:spChg>
        <pc:spChg chg="mod">
          <ac:chgData name="Kolakowski, Artur" userId="9c34c8cc-b1df-44f6-bea5-dcf7a54ee35f" providerId="ADAL" clId="{3840EB45-74CA-49F5-8548-3DE287019A31}" dt="2022-12-08T10:51:35.075" v="14226" actId="790"/>
          <ac:spMkLst>
            <pc:docMk/>
            <pc:sldMk cId="2351809989" sldId="486"/>
            <ac:spMk id="9129" creationId="{8031C459-6166-4E2F-B2C9-61B1BA425595}"/>
          </ac:spMkLst>
        </pc:spChg>
        <pc:spChg chg="mod">
          <ac:chgData name="Kolakowski, Artur" userId="9c34c8cc-b1df-44f6-bea5-dcf7a54ee35f" providerId="ADAL" clId="{3840EB45-74CA-49F5-8548-3DE287019A31}" dt="2022-12-08T10:51:35.082" v="14227" actId="790"/>
          <ac:spMkLst>
            <pc:docMk/>
            <pc:sldMk cId="2351809989" sldId="486"/>
            <ac:spMk id="9130" creationId="{3970FBF9-6AE4-4E9D-89C3-2883F1A9E2F5}"/>
          </ac:spMkLst>
        </pc:spChg>
        <pc:spChg chg="mod">
          <ac:chgData name="Kolakowski, Artur" userId="9c34c8cc-b1df-44f6-bea5-dcf7a54ee35f" providerId="ADAL" clId="{3840EB45-74CA-49F5-8548-3DE287019A31}" dt="2022-12-08T10:51:35.088" v="14228" actId="790"/>
          <ac:spMkLst>
            <pc:docMk/>
            <pc:sldMk cId="2351809989" sldId="486"/>
            <ac:spMk id="9131" creationId="{96FCAE45-AF7D-4E00-9563-9A6ECCC41DF5}"/>
          </ac:spMkLst>
        </pc:spChg>
        <pc:spChg chg="mod">
          <ac:chgData name="Kolakowski, Artur" userId="9c34c8cc-b1df-44f6-bea5-dcf7a54ee35f" providerId="ADAL" clId="{3840EB45-74CA-49F5-8548-3DE287019A31}" dt="2022-12-08T10:51:35.094" v="14229" actId="790"/>
          <ac:spMkLst>
            <pc:docMk/>
            <pc:sldMk cId="2351809989" sldId="486"/>
            <ac:spMk id="9132" creationId="{375952CE-12E5-48B1-A1D8-9EB5681CAD44}"/>
          </ac:spMkLst>
        </pc:spChg>
        <pc:spChg chg="mod">
          <ac:chgData name="Kolakowski, Artur" userId="9c34c8cc-b1df-44f6-bea5-dcf7a54ee35f" providerId="ADAL" clId="{3840EB45-74CA-49F5-8548-3DE287019A31}" dt="2022-12-08T10:51:35.100" v="14230" actId="790"/>
          <ac:spMkLst>
            <pc:docMk/>
            <pc:sldMk cId="2351809989" sldId="486"/>
            <ac:spMk id="9133" creationId="{D1EB51C5-C1A8-456C-9578-9A6FEC19A141}"/>
          </ac:spMkLst>
        </pc:spChg>
        <pc:spChg chg="mod">
          <ac:chgData name="Kolakowski, Artur" userId="9c34c8cc-b1df-44f6-bea5-dcf7a54ee35f" providerId="ADAL" clId="{3840EB45-74CA-49F5-8548-3DE287019A31}" dt="2022-12-08T10:51:35.106" v="14231" actId="790"/>
          <ac:spMkLst>
            <pc:docMk/>
            <pc:sldMk cId="2351809989" sldId="486"/>
            <ac:spMk id="9134" creationId="{881EBF2B-D235-40D6-8D91-6963E2B4BD5C}"/>
          </ac:spMkLst>
        </pc:spChg>
        <pc:spChg chg="mod">
          <ac:chgData name="Kolakowski, Artur" userId="9c34c8cc-b1df-44f6-bea5-dcf7a54ee35f" providerId="ADAL" clId="{3840EB45-74CA-49F5-8548-3DE287019A31}" dt="2022-12-08T10:51:35.112" v="14232" actId="790"/>
          <ac:spMkLst>
            <pc:docMk/>
            <pc:sldMk cId="2351809989" sldId="486"/>
            <ac:spMk id="9135" creationId="{13544F3F-1A01-40F1-81B2-FACAA80435F0}"/>
          </ac:spMkLst>
        </pc:spChg>
        <pc:spChg chg="mod">
          <ac:chgData name="Kolakowski, Artur" userId="9c34c8cc-b1df-44f6-bea5-dcf7a54ee35f" providerId="ADAL" clId="{3840EB45-74CA-49F5-8548-3DE287019A31}" dt="2022-12-08T10:51:35.118" v="14233" actId="790"/>
          <ac:spMkLst>
            <pc:docMk/>
            <pc:sldMk cId="2351809989" sldId="486"/>
            <ac:spMk id="9136" creationId="{8C9C5C66-3D46-4111-9C2C-6F830E60E479}"/>
          </ac:spMkLst>
        </pc:spChg>
        <pc:spChg chg="mod">
          <ac:chgData name="Kolakowski, Artur" userId="9c34c8cc-b1df-44f6-bea5-dcf7a54ee35f" providerId="ADAL" clId="{3840EB45-74CA-49F5-8548-3DE287019A31}" dt="2022-12-08T10:51:35.124" v="14234" actId="790"/>
          <ac:spMkLst>
            <pc:docMk/>
            <pc:sldMk cId="2351809989" sldId="486"/>
            <ac:spMk id="9137" creationId="{DE29144F-456A-4396-A20F-3C32D43E6630}"/>
          </ac:spMkLst>
        </pc:spChg>
        <pc:spChg chg="mod">
          <ac:chgData name="Kolakowski, Artur" userId="9c34c8cc-b1df-44f6-bea5-dcf7a54ee35f" providerId="ADAL" clId="{3840EB45-74CA-49F5-8548-3DE287019A31}" dt="2022-12-08T10:51:35.131" v="14235" actId="790"/>
          <ac:spMkLst>
            <pc:docMk/>
            <pc:sldMk cId="2351809989" sldId="486"/>
            <ac:spMk id="9138" creationId="{195150E2-0D49-482E-B83E-7D41D5506643}"/>
          </ac:spMkLst>
        </pc:spChg>
        <pc:spChg chg="mod">
          <ac:chgData name="Kolakowski, Artur" userId="9c34c8cc-b1df-44f6-bea5-dcf7a54ee35f" providerId="ADAL" clId="{3840EB45-74CA-49F5-8548-3DE287019A31}" dt="2022-12-08T10:51:35.136" v="14236" actId="790"/>
          <ac:spMkLst>
            <pc:docMk/>
            <pc:sldMk cId="2351809989" sldId="486"/>
            <ac:spMk id="9139" creationId="{025718CE-D9F1-4404-8382-864F7EE07A83}"/>
          </ac:spMkLst>
        </pc:spChg>
        <pc:spChg chg="mod">
          <ac:chgData name="Kolakowski, Artur" userId="9c34c8cc-b1df-44f6-bea5-dcf7a54ee35f" providerId="ADAL" clId="{3840EB45-74CA-49F5-8548-3DE287019A31}" dt="2022-12-08T10:51:35.143" v="14237" actId="790"/>
          <ac:spMkLst>
            <pc:docMk/>
            <pc:sldMk cId="2351809989" sldId="486"/>
            <ac:spMk id="9140" creationId="{FB0AD0EC-8864-4D83-B5A7-B438BBDE9BC3}"/>
          </ac:spMkLst>
        </pc:spChg>
        <pc:spChg chg="mod">
          <ac:chgData name="Kolakowski, Artur" userId="9c34c8cc-b1df-44f6-bea5-dcf7a54ee35f" providerId="ADAL" clId="{3840EB45-74CA-49F5-8548-3DE287019A31}" dt="2022-12-08T10:51:35.149" v="14238" actId="790"/>
          <ac:spMkLst>
            <pc:docMk/>
            <pc:sldMk cId="2351809989" sldId="486"/>
            <ac:spMk id="9141" creationId="{E0C10E31-B112-40E7-B47E-57D5576326BC}"/>
          </ac:spMkLst>
        </pc:spChg>
        <pc:spChg chg="mod">
          <ac:chgData name="Kolakowski, Artur" userId="9c34c8cc-b1df-44f6-bea5-dcf7a54ee35f" providerId="ADAL" clId="{3840EB45-74CA-49F5-8548-3DE287019A31}" dt="2022-12-08T10:51:35.155" v="14239" actId="790"/>
          <ac:spMkLst>
            <pc:docMk/>
            <pc:sldMk cId="2351809989" sldId="486"/>
            <ac:spMk id="9142" creationId="{BBD657D9-D4BB-473F-9189-282D36C95220}"/>
          </ac:spMkLst>
        </pc:spChg>
        <pc:spChg chg="mod">
          <ac:chgData name="Kolakowski, Artur" userId="9c34c8cc-b1df-44f6-bea5-dcf7a54ee35f" providerId="ADAL" clId="{3840EB45-74CA-49F5-8548-3DE287019A31}" dt="2022-12-08T10:51:35.162" v="14240" actId="790"/>
          <ac:spMkLst>
            <pc:docMk/>
            <pc:sldMk cId="2351809989" sldId="486"/>
            <ac:spMk id="9143" creationId="{05311182-C6FC-4E9C-BA98-D4574F046FF9}"/>
          </ac:spMkLst>
        </pc:spChg>
        <pc:spChg chg="mod">
          <ac:chgData name="Kolakowski, Artur" userId="9c34c8cc-b1df-44f6-bea5-dcf7a54ee35f" providerId="ADAL" clId="{3840EB45-74CA-49F5-8548-3DE287019A31}" dt="2022-12-08T10:51:35.168" v="14241" actId="790"/>
          <ac:spMkLst>
            <pc:docMk/>
            <pc:sldMk cId="2351809989" sldId="486"/>
            <ac:spMk id="9144" creationId="{C22B2D77-4B2A-4091-9CC7-8AC378D391E7}"/>
          </ac:spMkLst>
        </pc:spChg>
        <pc:spChg chg="mod">
          <ac:chgData name="Kolakowski, Artur" userId="9c34c8cc-b1df-44f6-bea5-dcf7a54ee35f" providerId="ADAL" clId="{3840EB45-74CA-49F5-8548-3DE287019A31}" dt="2022-12-08T10:51:35.174" v="14242" actId="790"/>
          <ac:spMkLst>
            <pc:docMk/>
            <pc:sldMk cId="2351809989" sldId="486"/>
            <ac:spMk id="9145" creationId="{9FE6B91B-9161-42C0-8323-A8562FDB9551}"/>
          </ac:spMkLst>
        </pc:spChg>
        <pc:spChg chg="mod">
          <ac:chgData name="Kolakowski, Artur" userId="9c34c8cc-b1df-44f6-bea5-dcf7a54ee35f" providerId="ADAL" clId="{3840EB45-74CA-49F5-8548-3DE287019A31}" dt="2022-12-08T10:51:35.180" v="14243" actId="790"/>
          <ac:spMkLst>
            <pc:docMk/>
            <pc:sldMk cId="2351809989" sldId="486"/>
            <ac:spMk id="9146" creationId="{57EEDC0C-16A0-4EC8-A3B0-BC655D6F46CD}"/>
          </ac:spMkLst>
        </pc:spChg>
        <pc:spChg chg="mod">
          <ac:chgData name="Kolakowski, Artur" userId="9c34c8cc-b1df-44f6-bea5-dcf7a54ee35f" providerId="ADAL" clId="{3840EB45-74CA-49F5-8548-3DE287019A31}" dt="2022-12-08T10:51:35.186" v="14244" actId="790"/>
          <ac:spMkLst>
            <pc:docMk/>
            <pc:sldMk cId="2351809989" sldId="486"/>
            <ac:spMk id="9147" creationId="{165320EF-9EB3-43BD-9066-EF6823BEBF06}"/>
          </ac:spMkLst>
        </pc:spChg>
        <pc:spChg chg="mod">
          <ac:chgData name="Kolakowski, Artur" userId="9c34c8cc-b1df-44f6-bea5-dcf7a54ee35f" providerId="ADAL" clId="{3840EB45-74CA-49F5-8548-3DE287019A31}" dt="2022-12-08T10:51:35.192" v="14245" actId="790"/>
          <ac:spMkLst>
            <pc:docMk/>
            <pc:sldMk cId="2351809989" sldId="486"/>
            <ac:spMk id="9148" creationId="{6C2CF44F-2823-4BCF-9A9C-A6ABF1D9BA8D}"/>
          </ac:spMkLst>
        </pc:spChg>
        <pc:spChg chg="mod">
          <ac:chgData name="Kolakowski, Artur" userId="9c34c8cc-b1df-44f6-bea5-dcf7a54ee35f" providerId="ADAL" clId="{3840EB45-74CA-49F5-8548-3DE287019A31}" dt="2022-12-08T10:51:35.198" v="14246" actId="790"/>
          <ac:spMkLst>
            <pc:docMk/>
            <pc:sldMk cId="2351809989" sldId="486"/>
            <ac:spMk id="9149" creationId="{CD4D9EFB-CCB2-4BE9-82FE-B03DBD6DAA66}"/>
          </ac:spMkLst>
        </pc:spChg>
        <pc:spChg chg="mod">
          <ac:chgData name="Kolakowski, Artur" userId="9c34c8cc-b1df-44f6-bea5-dcf7a54ee35f" providerId="ADAL" clId="{3840EB45-74CA-49F5-8548-3DE287019A31}" dt="2022-12-08T10:51:35.204" v="14247" actId="790"/>
          <ac:spMkLst>
            <pc:docMk/>
            <pc:sldMk cId="2351809989" sldId="486"/>
            <ac:spMk id="9150" creationId="{931172B3-ED14-4853-B4C2-4728ADAA6939}"/>
          </ac:spMkLst>
        </pc:spChg>
        <pc:spChg chg="mod">
          <ac:chgData name="Kolakowski, Artur" userId="9c34c8cc-b1df-44f6-bea5-dcf7a54ee35f" providerId="ADAL" clId="{3840EB45-74CA-49F5-8548-3DE287019A31}" dt="2022-12-08T10:51:35.209" v="14248" actId="790"/>
          <ac:spMkLst>
            <pc:docMk/>
            <pc:sldMk cId="2351809989" sldId="486"/>
            <ac:spMk id="9151" creationId="{E9F8D6EC-3EB8-4CD0-9191-8B465EF5682B}"/>
          </ac:spMkLst>
        </pc:spChg>
        <pc:spChg chg="mod">
          <ac:chgData name="Kolakowski, Artur" userId="9c34c8cc-b1df-44f6-bea5-dcf7a54ee35f" providerId="ADAL" clId="{3840EB45-74CA-49F5-8548-3DE287019A31}" dt="2022-12-08T10:51:35.215" v="14249" actId="790"/>
          <ac:spMkLst>
            <pc:docMk/>
            <pc:sldMk cId="2351809989" sldId="486"/>
            <ac:spMk id="9152" creationId="{1D13732F-810A-4260-86F6-57727B882D03}"/>
          </ac:spMkLst>
        </pc:spChg>
        <pc:spChg chg="mod">
          <ac:chgData name="Kolakowski, Artur" userId="9c34c8cc-b1df-44f6-bea5-dcf7a54ee35f" providerId="ADAL" clId="{3840EB45-74CA-49F5-8548-3DE287019A31}" dt="2022-12-08T10:51:35.221" v="14250" actId="790"/>
          <ac:spMkLst>
            <pc:docMk/>
            <pc:sldMk cId="2351809989" sldId="486"/>
            <ac:spMk id="9153" creationId="{090EE82F-C2D2-4211-9171-FC476F19FC7C}"/>
          </ac:spMkLst>
        </pc:spChg>
        <pc:spChg chg="mod">
          <ac:chgData name="Kolakowski, Artur" userId="9c34c8cc-b1df-44f6-bea5-dcf7a54ee35f" providerId="ADAL" clId="{3840EB45-74CA-49F5-8548-3DE287019A31}" dt="2022-12-08T10:51:35.227" v="14251" actId="790"/>
          <ac:spMkLst>
            <pc:docMk/>
            <pc:sldMk cId="2351809989" sldId="486"/>
            <ac:spMk id="9154" creationId="{81F06F12-D414-4F96-B29A-46013BBBA04D}"/>
          </ac:spMkLst>
        </pc:spChg>
        <pc:spChg chg="mod">
          <ac:chgData name="Kolakowski, Artur" userId="9c34c8cc-b1df-44f6-bea5-dcf7a54ee35f" providerId="ADAL" clId="{3840EB45-74CA-49F5-8548-3DE287019A31}" dt="2022-12-08T10:51:35.233" v="14252" actId="790"/>
          <ac:spMkLst>
            <pc:docMk/>
            <pc:sldMk cId="2351809989" sldId="486"/>
            <ac:spMk id="9155" creationId="{77EF03D9-A9DC-4D07-8FC7-6E0141CD9894}"/>
          </ac:spMkLst>
        </pc:spChg>
        <pc:spChg chg="mod">
          <ac:chgData name="Kolakowski, Artur" userId="9c34c8cc-b1df-44f6-bea5-dcf7a54ee35f" providerId="ADAL" clId="{3840EB45-74CA-49F5-8548-3DE287019A31}" dt="2022-12-08T10:51:35.241" v="14253" actId="790"/>
          <ac:spMkLst>
            <pc:docMk/>
            <pc:sldMk cId="2351809989" sldId="486"/>
            <ac:spMk id="9156" creationId="{13DE2914-B8AA-4ED5-8DEC-8D7EF18B1F6D}"/>
          </ac:spMkLst>
        </pc:spChg>
        <pc:spChg chg="mod">
          <ac:chgData name="Kolakowski, Artur" userId="9c34c8cc-b1df-44f6-bea5-dcf7a54ee35f" providerId="ADAL" clId="{3840EB45-74CA-49F5-8548-3DE287019A31}" dt="2022-12-08T10:51:35.247" v="14254" actId="790"/>
          <ac:spMkLst>
            <pc:docMk/>
            <pc:sldMk cId="2351809989" sldId="486"/>
            <ac:spMk id="9157" creationId="{F5DA3CF0-0D85-45D5-8766-57D9980ED65E}"/>
          </ac:spMkLst>
        </pc:spChg>
        <pc:spChg chg="mod">
          <ac:chgData name="Kolakowski, Artur" userId="9c34c8cc-b1df-44f6-bea5-dcf7a54ee35f" providerId="ADAL" clId="{3840EB45-74CA-49F5-8548-3DE287019A31}" dt="2022-12-08T10:51:35.252" v="14255" actId="790"/>
          <ac:spMkLst>
            <pc:docMk/>
            <pc:sldMk cId="2351809989" sldId="486"/>
            <ac:spMk id="9158" creationId="{7E9C9570-816E-417D-957D-4BD1ADD2DF6D}"/>
          </ac:spMkLst>
        </pc:spChg>
        <pc:spChg chg="mod">
          <ac:chgData name="Kolakowski, Artur" userId="9c34c8cc-b1df-44f6-bea5-dcf7a54ee35f" providerId="ADAL" clId="{3840EB45-74CA-49F5-8548-3DE287019A31}" dt="2022-12-08T10:51:35.259" v="14256" actId="790"/>
          <ac:spMkLst>
            <pc:docMk/>
            <pc:sldMk cId="2351809989" sldId="486"/>
            <ac:spMk id="9159" creationId="{9D3F72FB-0B75-40F8-8588-F6E16925DA23}"/>
          </ac:spMkLst>
        </pc:spChg>
        <pc:spChg chg="mod">
          <ac:chgData name="Kolakowski, Artur" userId="9c34c8cc-b1df-44f6-bea5-dcf7a54ee35f" providerId="ADAL" clId="{3840EB45-74CA-49F5-8548-3DE287019A31}" dt="2022-12-08T10:51:35.267" v="14257" actId="790"/>
          <ac:spMkLst>
            <pc:docMk/>
            <pc:sldMk cId="2351809989" sldId="486"/>
            <ac:spMk id="9160" creationId="{263D0F10-55A4-40B3-94C0-A9E88FBE5B09}"/>
          </ac:spMkLst>
        </pc:spChg>
        <pc:spChg chg="mod">
          <ac:chgData name="Kolakowski, Artur" userId="9c34c8cc-b1df-44f6-bea5-dcf7a54ee35f" providerId="ADAL" clId="{3840EB45-74CA-49F5-8548-3DE287019A31}" dt="2022-12-08T10:51:35.274" v="14258" actId="790"/>
          <ac:spMkLst>
            <pc:docMk/>
            <pc:sldMk cId="2351809989" sldId="486"/>
            <ac:spMk id="9161" creationId="{68ACBA79-C56F-4E3A-8A44-E615BCE37F11}"/>
          </ac:spMkLst>
        </pc:spChg>
        <pc:spChg chg="mod">
          <ac:chgData name="Kolakowski, Artur" userId="9c34c8cc-b1df-44f6-bea5-dcf7a54ee35f" providerId="ADAL" clId="{3840EB45-74CA-49F5-8548-3DE287019A31}" dt="2022-12-08T10:51:35.282" v="14259" actId="790"/>
          <ac:spMkLst>
            <pc:docMk/>
            <pc:sldMk cId="2351809989" sldId="486"/>
            <ac:spMk id="9162" creationId="{1DFE76E5-0254-4EDB-9843-1B8A14DAAE8C}"/>
          </ac:spMkLst>
        </pc:spChg>
        <pc:spChg chg="mod">
          <ac:chgData name="Kolakowski, Artur" userId="9c34c8cc-b1df-44f6-bea5-dcf7a54ee35f" providerId="ADAL" clId="{3840EB45-74CA-49F5-8548-3DE287019A31}" dt="2022-12-08T10:51:35.289" v="14260" actId="790"/>
          <ac:spMkLst>
            <pc:docMk/>
            <pc:sldMk cId="2351809989" sldId="486"/>
            <ac:spMk id="9163" creationId="{9FC34628-647F-450F-AB9A-846D3D9C7477}"/>
          </ac:spMkLst>
        </pc:spChg>
        <pc:spChg chg="mod">
          <ac:chgData name="Kolakowski, Artur" userId="9c34c8cc-b1df-44f6-bea5-dcf7a54ee35f" providerId="ADAL" clId="{3840EB45-74CA-49F5-8548-3DE287019A31}" dt="2022-12-08T10:51:35.296" v="14261" actId="790"/>
          <ac:spMkLst>
            <pc:docMk/>
            <pc:sldMk cId="2351809989" sldId="486"/>
            <ac:spMk id="9164" creationId="{917A2493-ABED-4A80-A277-9E5F9823E27B}"/>
          </ac:spMkLst>
        </pc:spChg>
        <pc:spChg chg="mod">
          <ac:chgData name="Kolakowski, Artur" userId="9c34c8cc-b1df-44f6-bea5-dcf7a54ee35f" providerId="ADAL" clId="{3840EB45-74CA-49F5-8548-3DE287019A31}" dt="2022-12-08T10:51:35.304" v="14262" actId="790"/>
          <ac:spMkLst>
            <pc:docMk/>
            <pc:sldMk cId="2351809989" sldId="486"/>
            <ac:spMk id="9165" creationId="{5283CE1C-4A4E-49ED-A717-5A30B260B70B}"/>
          </ac:spMkLst>
        </pc:spChg>
        <pc:spChg chg="mod">
          <ac:chgData name="Kolakowski, Artur" userId="9c34c8cc-b1df-44f6-bea5-dcf7a54ee35f" providerId="ADAL" clId="{3840EB45-74CA-49F5-8548-3DE287019A31}" dt="2022-12-08T10:51:35.311" v="14263" actId="790"/>
          <ac:spMkLst>
            <pc:docMk/>
            <pc:sldMk cId="2351809989" sldId="486"/>
            <ac:spMk id="9166" creationId="{B116C95D-B8DE-4C4F-B90C-94A3E58E2BB6}"/>
          </ac:spMkLst>
        </pc:spChg>
        <pc:spChg chg="mod">
          <ac:chgData name="Kolakowski, Artur" userId="9c34c8cc-b1df-44f6-bea5-dcf7a54ee35f" providerId="ADAL" clId="{3840EB45-74CA-49F5-8548-3DE287019A31}" dt="2022-12-08T10:51:35.318" v="14264" actId="790"/>
          <ac:spMkLst>
            <pc:docMk/>
            <pc:sldMk cId="2351809989" sldId="486"/>
            <ac:spMk id="9167" creationId="{42CAC7B5-F2AF-47AF-9AB7-12F64EA53D91}"/>
          </ac:spMkLst>
        </pc:spChg>
        <pc:spChg chg="mod">
          <ac:chgData name="Kolakowski, Artur" userId="9c34c8cc-b1df-44f6-bea5-dcf7a54ee35f" providerId="ADAL" clId="{3840EB45-74CA-49F5-8548-3DE287019A31}" dt="2022-12-08T10:51:35.324" v="14265" actId="790"/>
          <ac:spMkLst>
            <pc:docMk/>
            <pc:sldMk cId="2351809989" sldId="486"/>
            <ac:spMk id="9168" creationId="{912CC341-116B-4BEC-8335-A39A57175E9D}"/>
          </ac:spMkLst>
        </pc:spChg>
        <pc:spChg chg="mod">
          <ac:chgData name="Kolakowski, Artur" userId="9c34c8cc-b1df-44f6-bea5-dcf7a54ee35f" providerId="ADAL" clId="{3840EB45-74CA-49F5-8548-3DE287019A31}" dt="2022-12-08T10:51:35.331" v="14266" actId="790"/>
          <ac:spMkLst>
            <pc:docMk/>
            <pc:sldMk cId="2351809989" sldId="486"/>
            <ac:spMk id="9169" creationId="{1BCB9C7E-7D17-49D1-8DD5-0707702E389E}"/>
          </ac:spMkLst>
        </pc:spChg>
        <pc:spChg chg="mod">
          <ac:chgData name="Kolakowski, Artur" userId="9c34c8cc-b1df-44f6-bea5-dcf7a54ee35f" providerId="ADAL" clId="{3840EB45-74CA-49F5-8548-3DE287019A31}" dt="2022-12-08T10:51:35.337" v="14267" actId="790"/>
          <ac:spMkLst>
            <pc:docMk/>
            <pc:sldMk cId="2351809989" sldId="486"/>
            <ac:spMk id="9170" creationId="{B63999CD-EE68-4A1B-B8CD-C6DF9BF86681}"/>
          </ac:spMkLst>
        </pc:spChg>
        <pc:spChg chg="mod">
          <ac:chgData name="Kolakowski, Artur" userId="9c34c8cc-b1df-44f6-bea5-dcf7a54ee35f" providerId="ADAL" clId="{3840EB45-74CA-49F5-8548-3DE287019A31}" dt="2022-12-08T10:51:35.343" v="14268" actId="790"/>
          <ac:spMkLst>
            <pc:docMk/>
            <pc:sldMk cId="2351809989" sldId="486"/>
            <ac:spMk id="9171" creationId="{C986D3BB-B54C-48B9-AAC1-83E63CCA42AB}"/>
          </ac:spMkLst>
        </pc:spChg>
        <pc:spChg chg="mod">
          <ac:chgData name="Kolakowski, Artur" userId="9c34c8cc-b1df-44f6-bea5-dcf7a54ee35f" providerId="ADAL" clId="{3840EB45-74CA-49F5-8548-3DE287019A31}" dt="2022-12-08T10:51:35.349" v="14269" actId="790"/>
          <ac:spMkLst>
            <pc:docMk/>
            <pc:sldMk cId="2351809989" sldId="486"/>
            <ac:spMk id="9172" creationId="{376745E2-E48B-4729-92BF-CF23A94DF713}"/>
          </ac:spMkLst>
        </pc:spChg>
        <pc:spChg chg="mod">
          <ac:chgData name="Kolakowski, Artur" userId="9c34c8cc-b1df-44f6-bea5-dcf7a54ee35f" providerId="ADAL" clId="{3840EB45-74CA-49F5-8548-3DE287019A31}" dt="2022-12-08T10:51:35.356" v="14270" actId="790"/>
          <ac:spMkLst>
            <pc:docMk/>
            <pc:sldMk cId="2351809989" sldId="486"/>
            <ac:spMk id="9173" creationId="{A48560A3-7765-4F50-8452-4C485C0AC2FF}"/>
          </ac:spMkLst>
        </pc:spChg>
        <pc:spChg chg="mod">
          <ac:chgData name="Kolakowski, Artur" userId="9c34c8cc-b1df-44f6-bea5-dcf7a54ee35f" providerId="ADAL" clId="{3840EB45-74CA-49F5-8548-3DE287019A31}" dt="2022-12-08T10:51:35.362" v="14271" actId="790"/>
          <ac:spMkLst>
            <pc:docMk/>
            <pc:sldMk cId="2351809989" sldId="486"/>
            <ac:spMk id="9174" creationId="{74099844-4BC6-42CA-B535-093FF157C36E}"/>
          </ac:spMkLst>
        </pc:spChg>
        <pc:spChg chg="mod">
          <ac:chgData name="Kolakowski, Artur" userId="9c34c8cc-b1df-44f6-bea5-dcf7a54ee35f" providerId="ADAL" clId="{3840EB45-74CA-49F5-8548-3DE287019A31}" dt="2022-12-08T10:51:35.368" v="14272" actId="790"/>
          <ac:spMkLst>
            <pc:docMk/>
            <pc:sldMk cId="2351809989" sldId="486"/>
            <ac:spMk id="9175" creationId="{1CF4FEB4-9D73-4CF5-94C0-D79BE3582094}"/>
          </ac:spMkLst>
        </pc:spChg>
        <pc:spChg chg="mod">
          <ac:chgData name="Kolakowski, Artur" userId="9c34c8cc-b1df-44f6-bea5-dcf7a54ee35f" providerId="ADAL" clId="{3840EB45-74CA-49F5-8548-3DE287019A31}" dt="2022-12-08T10:51:35.375" v="14273" actId="790"/>
          <ac:spMkLst>
            <pc:docMk/>
            <pc:sldMk cId="2351809989" sldId="486"/>
            <ac:spMk id="9176" creationId="{12168D94-077B-49EA-A799-831FCEA29396}"/>
          </ac:spMkLst>
        </pc:spChg>
        <pc:spChg chg="mod">
          <ac:chgData name="Kolakowski, Artur" userId="9c34c8cc-b1df-44f6-bea5-dcf7a54ee35f" providerId="ADAL" clId="{3840EB45-74CA-49F5-8548-3DE287019A31}" dt="2022-12-08T10:51:35.381" v="14274" actId="790"/>
          <ac:spMkLst>
            <pc:docMk/>
            <pc:sldMk cId="2351809989" sldId="486"/>
            <ac:spMk id="9177" creationId="{1F5CF5E4-B1D3-4C65-92F7-88D930AC4E5D}"/>
          </ac:spMkLst>
        </pc:spChg>
        <pc:spChg chg="mod">
          <ac:chgData name="Kolakowski, Artur" userId="9c34c8cc-b1df-44f6-bea5-dcf7a54ee35f" providerId="ADAL" clId="{3840EB45-74CA-49F5-8548-3DE287019A31}" dt="2022-12-08T10:51:35.387" v="14275" actId="790"/>
          <ac:spMkLst>
            <pc:docMk/>
            <pc:sldMk cId="2351809989" sldId="486"/>
            <ac:spMk id="9178" creationId="{E9355076-65E9-4F49-AA5C-25CADFC2AD66}"/>
          </ac:spMkLst>
        </pc:spChg>
        <pc:spChg chg="mod">
          <ac:chgData name="Kolakowski, Artur" userId="9c34c8cc-b1df-44f6-bea5-dcf7a54ee35f" providerId="ADAL" clId="{3840EB45-74CA-49F5-8548-3DE287019A31}" dt="2022-12-08T10:51:35.394" v="14276" actId="790"/>
          <ac:spMkLst>
            <pc:docMk/>
            <pc:sldMk cId="2351809989" sldId="486"/>
            <ac:spMk id="9179" creationId="{F38E23FD-88AF-4CD7-B290-7763C1FD6FDB}"/>
          </ac:spMkLst>
        </pc:spChg>
        <pc:spChg chg="mod">
          <ac:chgData name="Kolakowski, Artur" userId="9c34c8cc-b1df-44f6-bea5-dcf7a54ee35f" providerId="ADAL" clId="{3840EB45-74CA-49F5-8548-3DE287019A31}" dt="2022-12-08T10:51:35.401" v="14277" actId="790"/>
          <ac:spMkLst>
            <pc:docMk/>
            <pc:sldMk cId="2351809989" sldId="486"/>
            <ac:spMk id="9180" creationId="{C77EE327-71E0-48C9-BB5A-4A13088EBED4}"/>
          </ac:spMkLst>
        </pc:spChg>
        <pc:spChg chg="mod">
          <ac:chgData name="Kolakowski, Artur" userId="9c34c8cc-b1df-44f6-bea5-dcf7a54ee35f" providerId="ADAL" clId="{3840EB45-74CA-49F5-8548-3DE287019A31}" dt="2022-12-08T10:51:35.408" v="14278" actId="790"/>
          <ac:spMkLst>
            <pc:docMk/>
            <pc:sldMk cId="2351809989" sldId="486"/>
            <ac:spMk id="9181" creationId="{AF9E9DBF-01F4-4D47-8192-AC16A19F9520}"/>
          </ac:spMkLst>
        </pc:spChg>
        <pc:spChg chg="mod">
          <ac:chgData name="Kolakowski, Artur" userId="9c34c8cc-b1df-44f6-bea5-dcf7a54ee35f" providerId="ADAL" clId="{3840EB45-74CA-49F5-8548-3DE287019A31}" dt="2022-12-08T10:51:35.414" v="14279" actId="790"/>
          <ac:spMkLst>
            <pc:docMk/>
            <pc:sldMk cId="2351809989" sldId="486"/>
            <ac:spMk id="9182" creationId="{3D497C52-63FF-46D2-98B9-53568A029999}"/>
          </ac:spMkLst>
        </pc:spChg>
        <pc:spChg chg="mod">
          <ac:chgData name="Kolakowski, Artur" userId="9c34c8cc-b1df-44f6-bea5-dcf7a54ee35f" providerId="ADAL" clId="{3840EB45-74CA-49F5-8548-3DE287019A31}" dt="2022-12-08T10:51:35.420" v="14280" actId="790"/>
          <ac:spMkLst>
            <pc:docMk/>
            <pc:sldMk cId="2351809989" sldId="486"/>
            <ac:spMk id="9183" creationId="{BDA68183-58D5-480C-909D-BA5EAB2979B4}"/>
          </ac:spMkLst>
        </pc:spChg>
        <pc:spChg chg="mod">
          <ac:chgData name="Kolakowski, Artur" userId="9c34c8cc-b1df-44f6-bea5-dcf7a54ee35f" providerId="ADAL" clId="{3840EB45-74CA-49F5-8548-3DE287019A31}" dt="2022-12-08T10:51:35.426" v="14281" actId="790"/>
          <ac:spMkLst>
            <pc:docMk/>
            <pc:sldMk cId="2351809989" sldId="486"/>
            <ac:spMk id="9184" creationId="{FE9FD0BF-C6BA-459C-9DC0-0FDA557D0050}"/>
          </ac:spMkLst>
        </pc:spChg>
        <pc:spChg chg="mod">
          <ac:chgData name="Kolakowski, Artur" userId="9c34c8cc-b1df-44f6-bea5-dcf7a54ee35f" providerId="ADAL" clId="{3840EB45-74CA-49F5-8548-3DE287019A31}" dt="2022-12-08T10:51:35.433" v="14282" actId="790"/>
          <ac:spMkLst>
            <pc:docMk/>
            <pc:sldMk cId="2351809989" sldId="486"/>
            <ac:spMk id="9185" creationId="{57F65D5E-56A3-4ECA-9890-FB46F56E0D29}"/>
          </ac:spMkLst>
        </pc:spChg>
        <pc:spChg chg="mod">
          <ac:chgData name="Kolakowski, Artur" userId="9c34c8cc-b1df-44f6-bea5-dcf7a54ee35f" providerId="ADAL" clId="{3840EB45-74CA-49F5-8548-3DE287019A31}" dt="2022-12-08T10:51:35.440" v="14283" actId="790"/>
          <ac:spMkLst>
            <pc:docMk/>
            <pc:sldMk cId="2351809989" sldId="486"/>
            <ac:spMk id="9186" creationId="{FBC5A4C4-5558-48F2-AE33-37B443A8869A}"/>
          </ac:spMkLst>
        </pc:spChg>
        <pc:spChg chg="mod">
          <ac:chgData name="Kolakowski, Artur" userId="9c34c8cc-b1df-44f6-bea5-dcf7a54ee35f" providerId="ADAL" clId="{3840EB45-74CA-49F5-8548-3DE287019A31}" dt="2022-12-08T10:51:35.446" v="14284" actId="790"/>
          <ac:spMkLst>
            <pc:docMk/>
            <pc:sldMk cId="2351809989" sldId="486"/>
            <ac:spMk id="9187" creationId="{BE7CB644-923F-43E3-AA37-68F11F35AD23}"/>
          </ac:spMkLst>
        </pc:spChg>
        <pc:spChg chg="mod">
          <ac:chgData name="Kolakowski, Artur" userId="9c34c8cc-b1df-44f6-bea5-dcf7a54ee35f" providerId="ADAL" clId="{3840EB45-74CA-49F5-8548-3DE287019A31}" dt="2022-12-08T10:51:35.451" v="14285" actId="790"/>
          <ac:spMkLst>
            <pc:docMk/>
            <pc:sldMk cId="2351809989" sldId="486"/>
            <ac:spMk id="9188" creationId="{EBD83390-915F-4C5D-9AA2-223EB63C253C}"/>
          </ac:spMkLst>
        </pc:spChg>
        <pc:spChg chg="mod">
          <ac:chgData name="Kolakowski, Artur" userId="9c34c8cc-b1df-44f6-bea5-dcf7a54ee35f" providerId="ADAL" clId="{3840EB45-74CA-49F5-8548-3DE287019A31}" dt="2022-12-08T10:51:35.458" v="14286" actId="790"/>
          <ac:spMkLst>
            <pc:docMk/>
            <pc:sldMk cId="2351809989" sldId="486"/>
            <ac:spMk id="9189" creationId="{B392EAD3-5A7E-4993-BF15-AAADA349066A}"/>
          </ac:spMkLst>
        </pc:spChg>
        <pc:spChg chg="mod">
          <ac:chgData name="Kolakowski, Artur" userId="9c34c8cc-b1df-44f6-bea5-dcf7a54ee35f" providerId="ADAL" clId="{3840EB45-74CA-49F5-8548-3DE287019A31}" dt="2022-12-08T10:51:35.463" v="14287" actId="790"/>
          <ac:spMkLst>
            <pc:docMk/>
            <pc:sldMk cId="2351809989" sldId="486"/>
            <ac:spMk id="9190" creationId="{30766F2D-E0C4-47AB-8FFB-A89581D054AC}"/>
          </ac:spMkLst>
        </pc:spChg>
        <pc:spChg chg="mod">
          <ac:chgData name="Kolakowski, Artur" userId="9c34c8cc-b1df-44f6-bea5-dcf7a54ee35f" providerId="ADAL" clId="{3840EB45-74CA-49F5-8548-3DE287019A31}" dt="2022-12-08T10:51:35.470" v="14288" actId="790"/>
          <ac:spMkLst>
            <pc:docMk/>
            <pc:sldMk cId="2351809989" sldId="486"/>
            <ac:spMk id="9191" creationId="{26350514-9E2E-4A26-8CB3-E8348F2F222E}"/>
          </ac:spMkLst>
        </pc:spChg>
        <pc:spChg chg="mod">
          <ac:chgData name="Kolakowski, Artur" userId="9c34c8cc-b1df-44f6-bea5-dcf7a54ee35f" providerId="ADAL" clId="{3840EB45-74CA-49F5-8548-3DE287019A31}" dt="2022-12-08T10:51:35.476" v="14289" actId="790"/>
          <ac:spMkLst>
            <pc:docMk/>
            <pc:sldMk cId="2351809989" sldId="486"/>
            <ac:spMk id="9192" creationId="{C9011DE2-26E0-48D2-A87A-2F34015C37F5}"/>
          </ac:spMkLst>
        </pc:spChg>
        <pc:spChg chg="mod">
          <ac:chgData name="Kolakowski, Artur" userId="9c34c8cc-b1df-44f6-bea5-dcf7a54ee35f" providerId="ADAL" clId="{3840EB45-74CA-49F5-8548-3DE287019A31}" dt="2022-12-08T10:51:35.484" v="14290" actId="790"/>
          <ac:spMkLst>
            <pc:docMk/>
            <pc:sldMk cId="2351809989" sldId="486"/>
            <ac:spMk id="9193" creationId="{8F27F8EA-132D-42D9-888F-B8DD0EECD8E5}"/>
          </ac:spMkLst>
        </pc:spChg>
        <pc:spChg chg="mod">
          <ac:chgData name="Kolakowski, Artur" userId="9c34c8cc-b1df-44f6-bea5-dcf7a54ee35f" providerId="ADAL" clId="{3840EB45-74CA-49F5-8548-3DE287019A31}" dt="2022-12-08T10:51:35.489" v="14291" actId="790"/>
          <ac:spMkLst>
            <pc:docMk/>
            <pc:sldMk cId="2351809989" sldId="486"/>
            <ac:spMk id="9194" creationId="{4C957D3C-82F2-4F30-B6C2-118747862AF1}"/>
          </ac:spMkLst>
        </pc:spChg>
        <pc:spChg chg="mod">
          <ac:chgData name="Kolakowski, Artur" userId="9c34c8cc-b1df-44f6-bea5-dcf7a54ee35f" providerId="ADAL" clId="{3840EB45-74CA-49F5-8548-3DE287019A31}" dt="2022-12-08T10:51:35.495" v="14292" actId="790"/>
          <ac:spMkLst>
            <pc:docMk/>
            <pc:sldMk cId="2351809989" sldId="486"/>
            <ac:spMk id="9195" creationId="{57587951-B9C4-4A92-8158-DF90237E5165}"/>
          </ac:spMkLst>
        </pc:spChg>
        <pc:spChg chg="mod">
          <ac:chgData name="Kolakowski, Artur" userId="9c34c8cc-b1df-44f6-bea5-dcf7a54ee35f" providerId="ADAL" clId="{3840EB45-74CA-49F5-8548-3DE287019A31}" dt="2022-12-08T10:51:35.501" v="14293" actId="790"/>
          <ac:spMkLst>
            <pc:docMk/>
            <pc:sldMk cId="2351809989" sldId="486"/>
            <ac:spMk id="9196" creationId="{FF64EE54-D86F-4B1C-BEA8-FAED1174AC19}"/>
          </ac:spMkLst>
        </pc:spChg>
        <pc:spChg chg="mod">
          <ac:chgData name="Kolakowski, Artur" userId="9c34c8cc-b1df-44f6-bea5-dcf7a54ee35f" providerId="ADAL" clId="{3840EB45-74CA-49F5-8548-3DE287019A31}" dt="2022-12-08T10:51:35.506" v="14294" actId="790"/>
          <ac:spMkLst>
            <pc:docMk/>
            <pc:sldMk cId="2351809989" sldId="486"/>
            <ac:spMk id="9197" creationId="{A37668C4-A61B-4768-BA96-20C593F5751A}"/>
          </ac:spMkLst>
        </pc:spChg>
        <pc:spChg chg="mod">
          <ac:chgData name="Kolakowski, Artur" userId="9c34c8cc-b1df-44f6-bea5-dcf7a54ee35f" providerId="ADAL" clId="{3840EB45-74CA-49F5-8548-3DE287019A31}" dt="2022-12-08T10:51:35.513" v="14295" actId="790"/>
          <ac:spMkLst>
            <pc:docMk/>
            <pc:sldMk cId="2351809989" sldId="486"/>
            <ac:spMk id="9198" creationId="{5F5C3030-4956-45FC-9857-77D907850264}"/>
          </ac:spMkLst>
        </pc:spChg>
        <pc:spChg chg="mod">
          <ac:chgData name="Kolakowski, Artur" userId="9c34c8cc-b1df-44f6-bea5-dcf7a54ee35f" providerId="ADAL" clId="{3840EB45-74CA-49F5-8548-3DE287019A31}" dt="2022-12-08T10:51:35.518" v="14296" actId="790"/>
          <ac:spMkLst>
            <pc:docMk/>
            <pc:sldMk cId="2351809989" sldId="486"/>
            <ac:spMk id="9199" creationId="{9275A273-9323-484B-A078-3D1FBC20C1AA}"/>
          </ac:spMkLst>
        </pc:spChg>
        <pc:spChg chg="mod">
          <ac:chgData name="Kolakowski, Artur" userId="9c34c8cc-b1df-44f6-bea5-dcf7a54ee35f" providerId="ADAL" clId="{3840EB45-74CA-49F5-8548-3DE287019A31}" dt="2022-12-08T10:51:35.524" v="14297" actId="790"/>
          <ac:spMkLst>
            <pc:docMk/>
            <pc:sldMk cId="2351809989" sldId="486"/>
            <ac:spMk id="9200" creationId="{24F4F0F9-932A-4A21-B63C-74832702841F}"/>
          </ac:spMkLst>
        </pc:spChg>
        <pc:spChg chg="mod">
          <ac:chgData name="Kolakowski, Artur" userId="9c34c8cc-b1df-44f6-bea5-dcf7a54ee35f" providerId="ADAL" clId="{3840EB45-74CA-49F5-8548-3DE287019A31}" dt="2022-12-08T10:51:35.530" v="14298" actId="790"/>
          <ac:spMkLst>
            <pc:docMk/>
            <pc:sldMk cId="2351809989" sldId="486"/>
            <ac:spMk id="9201" creationId="{B94893BF-62AD-4788-A8C5-732FCB274BF6}"/>
          </ac:spMkLst>
        </pc:spChg>
        <pc:spChg chg="mod">
          <ac:chgData name="Kolakowski, Artur" userId="9c34c8cc-b1df-44f6-bea5-dcf7a54ee35f" providerId="ADAL" clId="{3840EB45-74CA-49F5-8548-3DE287019A31}" dt="2022-12-08T10:51:35.535" v="14299" actId="790"/>
          <ac:spMkLst>
            <pc:docMk/>
            <pc:sldMk cId="2351809989" sldId="486"/>
            <ac:spMk id="9202" creationId="{BD9352F1-4953-41F6-8498-C92AEA28C41B}"/>
          </ac:spMkLst>
        </pc:spChg>
        <pc:spChg chg="mod">
          <ac:chgData name="Kolakowski, Artur" userId="9c34c8cc-b1df-44f6-bea5-dcf7a54ee35f" providerId="ADAL" clId="{3840EB45-74CA-49F5-8548-3DE287019A31}" dt="2022-12-08T10:51:35.542" v="14300" actId="790"/>
          <ac:spMkLst>
            <pc:docMk/>
            <pc:sldMk cId="2351809989" sldId="486"/>
            <ac:spMk id="9203" creationId="{68A34292-BD85-40AC-9F60-5B005DC3F3EB}"/>
          </ac:spMkLst>
        </pc:spChg>
        <pc:spChg chg="mod">
          <ac:chgData name="Kolakowski, Artur" userId="9c34c8cc-b1df-44f6-bea5-dcf7a54ee35f" providerId="ADAL" clId="{3840EB45-74CA-49F5-8548-3DE287019A31}" dt="2022-12-08T10:51:35.548" v="14301" actId="790"/>
          <ac:spMkLst>
            <pc:docMk/>
            <pc:sldMk cId="2351809989" sldId="486"/>
            <ac:spMk id="9204" creationId="{22BC1DC2-03DA-4435-88EF-F1A73B16923B}"/>
          </ac:spMkLst>
        </pc:spChg>
        <pc:spChg chg="mod">
          <ac:chgData name="Kolakowski, Artur" userId="9c34c8cc-b1df-44f6-bea5-dcf7a54ee35f" providerId="ADAL" clId="{3840EB45-74CA-49F5-8548-3DE287019A31}" dt="2022-12-08T10:51:35.554" v="14302" actId="790"/>
          <ac:spMkLst>
            <pc:docMk/>
            <pc:sldMk cId="2351809989" sldId="486"/>
            <ac:spMk id="9205" creationId="{EB10CDD9-A611-4500-BB67-060238B52BC8}"/>
          </ac:spMkLst>
        </pc:spChg>
        <pc:spChg chg="mod">
          <ac:chgData name="Kolakowski, Artur" userId="9c34c8cc-b1df-44f6-bea5-dcf7a54ee35f" providerId="ADAL" clId="{3840EB45-74CA-49F5-8548-3DE287019A31}" dt="2022-12-08T10:51:35.560" v="14303" actId="790"/>
          <ac:spMkLst>
            <pc:docMk/>
            <pc:sldMk cId="2351809989" sldId="486"/>
            <ac:spMk id="9206" creationId="{D4A87DB8-9197-42B7-B178-613618935DEC}"/>
          </ac:spMkLst>
        </pc:spChg>
        <pc:spChg chg="mod">
          <ac:chgData name="Kolakowski, Artur" userId="9c34c8cc-b1df-44f6-bea5-dcf7a54ee35f" providerId="ADAL" clId="{3840EB45-74CA-49F5-8548-3DE287019A31}" dt="2022-12-08T10:51:35.565" v="14304" actId="790"/>
          <ac:spMkLst>
            <pc:docMk/>
            <pc:sldMk cId="2351809989" sldId="486"/>
            <ac:spMk id="9207" creationId="{C7885899-C68D-4D51-A9A8-2FBCAC9263FB}"/>
          </ac:spMkLst>
        </pc:spChg>
        <pc:spChg chg="mod">
          <ac:chgData name="Kolakowski, Artur" userId="9c34c8cc-b1df-44f6-bea5-dcf7a54ee35f" providerId="ADAL" clId="{3840EB45-74CA-49F5-8548-3DE287019A31}" dt="2022-12-08T10:51:35.570" v="14305" actId="790"/>
          <ac:spMkLst>
            <pc:docMk/>
            <pc:sldMk cId="2351809989" sldId="486"/>
            <ac:spMk id="9208" creationId="{25114ED7-0974-4C7F-A95D-719C37A42ED8}"/>
          </ac:spMkLst>
        </pc:spChg>
        <pc:spChg chg="mod">
          <ac:chgData name="Kolakowski, Artur" userId="9c34c8cc-b1df-44f6-bea5-dcf7a54ee35f" providerId="ADAL" clId="{3840EB45-74CA-49F5-8548-3DE287019A31}" dt="2022-12-08T10:51:35.576" v="14306" actId="790"/>
          <ac:spMkLst>
            <pc:docMk/>
            <pc:sldMk cId="2351809989" sldId="486"/>
            <ac:spMk id="9209" creationId="{B6F7B5DE-2F8F-47A3-A9CE-03356BD45FAB}"/>
          </ac:spMkLst>
        </pc:spChg>
        <pc:spChg chg="mod">
          <ac:chgData name="Kolakowski, Artur" userId="9c34c8cc-b1df-44f6-bea5-dcf7a54ee35f" providerId="ADAL" clId="{3840EB45-74CA-49F5-8548-3DE287019A31}" dt="2022-12-08T10:51:35.582" v="14307" actId="790"/>
          <ac:spMkLst>
            <pc:docMk/>
            <pc:sldMk cId="2351809989" sldId="486"/>
            <ac:spMk id="9210" creationId="{C07B3BBA-4CC8-4B25-B74A-AA2EC21C8344}"/>
          </ac:spMkLst>
        </pc:spChg>
        <pc:spChg chg="mod">
          <ac:chgData name="Kolakowski, Artur" userId="9c34c8cc-b1df-44f6-bea5-dcf7a54ee35f" providerId="ADAL" clId="{3840EB45-74CA-49F5-8548-3DE287019A31}" dt="2022-12-08T10:51:35.587" v="14308" actId="790"/>
          <ac:spMkLst>
            <pc:docMk/>
            <pc:sldMk cId="2351809989" sldId="486"/>
            <ac:spMk id="9211" creationId="{EA13AEBA-D77E-47DB-B1ED-9D2E6156873B}"/>
          </ac:spMkLst>
        </pc:spChg>
        <pc:spChg chg="mod">
          <ac:chgData name="Kolakowski, Artur" userId="9c34c8cc-b1df-44f6-bea5-dcf7a54ee35f" providerId="ADAL" clId="{3840EB45-74CA-49F5-8548-3DE287019A31}" dt="2022-12-08T10:51:35.593" v="14309" actId="790"/>
          <ac:spMkLst>
            <pc:docMk/>
            <pc:sldMk cId="2351809989" sldId="486"/>
            <ac:spMk id="9212" creationId="{F8BA4ECE-9873-4F03-B1E7-1C2CAE7C0224}"/>
          </ac:spMkLst>
        </pc:spChg>
        <pc:spChg chg="mod">
          <ac:chgData name="Kolakowski, Artur" userId="9c34c8cc-b1df-44f6-bea5-dcf7a54ee35f" providerId="ADAL" clId="{3840EB45-74CA-49F5-8548-3DE287019A31}" dt="2022-12-08T10:51:35.599" v="14310" actId="790"/>
          <ac:spMkLst>
            <pc:docMk/>
            <pc:sldMk cId="2351809989" sldId="486"/>
            <ac:spMk id="9213" creationId="{DA60E0BE-53AB-40A4-B036-C0701A558352}"/>
          </ac:spMkLst>
        </pc:spChg>
        <pc:spChg chg="mod">
          <ac:chgData name="Kolakowski, Artur" userId="9c34c8cc-b1df-44f6-bea5-dcf7a54ee35f" providerId="ADAL" clId="{3840EB45-74CA-49F5-8548-3DE287019A31}" dt="2022-12-08T10:51:35.605" v="14311" actId="790"/>
          <ac:spMkLst>
            <pc:docMk/>
            <pc:sldMk cId="2351809989" sldId="486"/>
            <ac:spMk id="9214" creationId="{331D486E-FA64-4F90-BCE1-784A5F0BD729}"/>
          </ac:spMkLst>
        </pc:spChg>
        <pc:spChg chg="mod">
          <ac:chgData name="Kolakowski, Artur" userId="9c34c8cc-b1df-44f6-bea5-dcf7a54ee35f" providerId="ADAL" clId="{3840EB45-74CA-49F5-8548-3DE287019A31}" dt="2022-12-08T10:51:35.610" v="14312" actId="790"/>
          <ac:spMkLst>
            <pc:docMk/>
            <pc:sldMk cId="2351809989" sldId="486"/>
            <ac:spMk id="9215" creationId="{48166F7E-8568-4EE4-91D5-6FAB7B372D87}"/>
          </ac:spMkLst>
        </pc:spChg>
        <pc:spChg chg="mod">
          <ac:chgData name="Kolakowski, Artur" userId="9c34c8cc-b1df-44f6-bea5-dcf7a54ee35f" providerId="ADAL" clId="{3840EB45-74CA-49F5-8548-3DE287019A31}" dt="2022-12-08T10:51:35.615" v="14313" actId="790"/>
          <ac:spMkLst>
            <pc:docMk/>
            <pc:sldMk cId="2351809989" sldId="486"/>
            <ac:spMk id="9216" creationId="{943B8BDA-CC68-4729-B244-6A57A46010DD}"/>
          </ac:spMkLst>
        </pc:spChg>
        <pc:spChg chg="mod">
          <ac:chgData name="Kolakowski, Artur" userId="9c34c8cc-b1df-44f6-bea5-dcf7a54ee35f" providerId="ADAL" clId="{3840EB45-74CA-49F5-8548-3DE287019A31}" dt="2022-12-08T10:51:35.620" v="14314" actId="790"/>
          <ac:spMkLst>
            <pc:docMk/>
            <pc:sldMk cId="2351809989" sldId="486"/>
            <ac:spMk id="9217" creationId="{EC7815FC-F739-4D38-89CB-58C9C73F5D69}"/>
          </ac:spMkLst>
        </pc:spChg>
        <pc:spChg chg="mod">
          <ac:chgData name="Kolakowski, Artur" userId="9c34c8cc-b1df-44f6-bea5-dcf7a54ee35f" providerId="ADAL" clId="{3840EB45-74CA-49F5-8548-3DE287019A31}" dt="2022-12-08T10:51:35.626" v="14315" actId="790"/>
          <ac:spMkLst>
            <pc:docMk/>
            <pc:sldMk cId="2351809989" sldId="486"/>
            <ac:spMk id="9218" creationId="{B57DF9A7-E6F2-4957-B37B-F2C615693394}"/>
          </ac:spMkLst>
        </pc:spChg>
        <pc:spChg chg="mod">
          <ac:chgData name="Kolakowski, Artur" userId="9c34c8cc-b1df-44f6-bea5-dcf7a54ee35f" providerId="ADAL" clId="{3840EB45-74CA-49F5-8548-3DE287019A31}" dt="2022-12-08T10:51:35.632" v="14316" actId="790"/>
          <ac:spMkLst>
            <pc:docMk/>
            <pc:sldMk cId="2351809989" sldId="486"/>
            <ac:spMk id="9219" creationId="{49C7DA5B-328B-4C7E-BECE-C267A6BE70A0}"/>
          </ac:spMkLst>
        </pc:spChg>
        <pc:spChg chg="mod">
          <ac:chgData name="Kolakowski, Artur" userId="9c34c8cc-b1df-44f6-bea5-dcf7a54ee35f" providerId="ADAL" clId="{3840EB45-74CA-49F5-8548-3DE287019A31}" dt="2022-12-08T10:51:35.639" v="14317" actId="790"/>
          <ac:spMkLst>
            <pc:docMk/>
            <pc:sldMk cId="2351809989" sldId="486"/>
            <ac:spMk id="9220" creationId="{5EE2186C-CE11-460C-B6F4-424E607D80B4}"/>
          </ac:spMkLst>
        </pc:spChg>
        <pc:spChg chg="mod">
          <ac:chgData name="Kolakowski, Artur" userId="9c34c8cc-b1df-44f6-bea5-dcf7a54ee35f" providerId="ADAL" clId="{3840EB45-74CA-49F5-8548-3DE287019A31}" dt="2022-12-08T10:51:35.644" v="14318" actId="790"/>
          <ac:spMkLst>
            <pc:docMk/>
            <pc:sldMk cId="2351809989" sldId="486"/>
            <ac:spMk id="9221" creationId="{03CF3F6E-769E-4A40-A6E8-4AC9CD78D945}"/>
          </ac:spMkLst>
        </pc:spChg>
        <pc:spChg chg="mod">
          <ac:chgData name="Kolakowski, Artur" userId="9c34c8cc-b1df-44f6-bea5-dcf7a54ee35f" providerId="ADAL" clId="{3840EB45-74CA-49F5-8548-3DE287019A31}" dt="2022-12-08T10:51:35.649" v="14319" actId="790"/>
          <ac:spMkLst>
            <pc:docMk/>
            <pc:sldMk cId="2351809989" sldId="486"/>
            <ac:spMk id="9222" creationId="{884CCBE9-B822-4F4A-A22E-3A4F1B286735}"/>
          </ac:spMkLst>
        </pc:spChg>
        <pc:spChg chg="mod">
          <ac:chgData name="Kolakowski, Artur" userId="9c34c8cc-b1df-44f6-bea5-dcf7a54ee35f" providerId="ADAL" clId="{3840EB45-74CA-49F5-8548-3DE287019A31}" dt="2022-12-08T10:51:35.654" v="14320" actId="790"/>
          <ac:spMkLst>
            <pc:docMk/>
            <pc:sldMk cId="2351809989" sldId="486"/>
            <ac:spMk id="9223" creationId="{9DC6365E-86A7-4AB7-894B-C2A8F3DD2F16}"/>
          </ac:spMkLst>
        </pc:spChg>
        <pc:spChg chg="mod">
          <ac:chgData name="Kolakowski, Artur" userId="9c34c8cc-b1df-44f6-bea5-dcf7a54ee35f" providerId="ADAL" clId="{3840EB45-74CA-49F5-8548-3DE287019A31}" dt="2022-12-08T10:51:35.660" v="14321" actId="790"/>
          <ac:spMkLst>
            <pc:docMk/>
            <pc:sldMk cId="2351809989" sldId="486"/>
            <ac:spMk id="9224" creationId="{8D6E0C5E-AAB1-4345-AF30-2F0A57BD59F4}"/>
          </ac:spMkLst>
        </pc:spChg>
        <pc:spChg chg="mod">
          <ac:chgData name="Kolakowski, Artur" userId="9c34c8cc-b1df-44f6-bea5-dcf7a54ee35f" providerId="ADAL" clId="{3840EB45-74CA-49F5-8548-3DE287019A31}" dt="2022-12-08T10:51:35.665" v="14322" actId="790"/>
          <ac:spMkLst>
            <pc:docMk/>
            <pc:sldMk cId="2351809989" sldId="486"/>
            <ac:spMk id="9225" creationId="{9EC65968-3D61-438B-A201-27FE2F661897}"/>
          </ac:spMkLst>
        </pc:spChg>
        <pc:spChg chg="mod">
          <ac:chgData name="Kolakowski, Artur" userId="9c34c8cc-b1df-44f6-bea5-dcf7a54ee35f" providerId="ADAL" clId="{3840EB45-74CA-49F5-8548-3DE287019A31}" dt="2022-12-08T10:51:35.671" v="14323" actId="790"/>
          <ac:spMkLst>
            <pc:docMk/>
            <pc:sldMk cId="2351809989" sldId="486"/>
            <ac:spMk id="9226" creationId="{B10314A9-61B1-4FCE-8D18-4C849E95E51F}"/>
          </ac:spMkLst>
        </pc:spChg>
        <pc:spChg chg="mod">
          <ac:chgData name="Kolakowski, Artur" userId="9c34c8cc-b1df-44f6-bea5-dcf7a54ee35f" providerId="ADAL" clId="{3840EB45-74CA-49F5-8548-3DE287019A31}" dt="2022-12-08T10:51:35.676" v="14324" actId="790"/>
          <ac:spMkLst>
            <pc:docMk/>
            <pc:sldMk cId="2351809989" sldId="486"/>
            <ac:spMk id="9227" creationId="{54586193-850F-4797-81B2-919BA5423B5C}"/>
          </ac:spMkLst>
        </pc:spChg>
        <pc:spChg chg="mod">
          <ac:chgData name="Kolakowski, Artur" userId="9c34c8cc-b1df-44f6-bea5-dcf7a54ee35f" providerId="ADAL" clId="{3840EB45-74CA-49F5-8548-3DE287019A31}" dt="2022-12-08T10:51:35.683" v="14325" actId="790"/>
          <ac:spMkLst>
            <pc:docMk/>
            <pc:sldMk cId="2351809989" sldId="486"/>
            <ac:spMk id="9228" creationId="{B8051CE0-AA28-408D-AC16-966863FFEEAB}"/>
          </ac:spMkLst>
        </pc:spChg>
        <pc:spChg chg="mod">
          <ac:chgData name="Kolakowski, Artur" userId="9c34c8cc-b1df-44f6-bea5-dcf7a54ee35f" providerId="ADAL" clId="{3840EB45-74CA-49F5-8548-3DE287019A31}" dt="2022-12-08T10:51:35.688" v="14326" actId="790"/>
          <ac:spMkLst>
            <pc:docMk/>
            <pc:sldMk cId="2351809989" sldId="486"/>
            <ac:spMk id="9229" creationId="{D94DF6A1-9CA2-4710-B006-93DC77FAC804}"/>
          </ac:spMkLst>
        </pc:spChg>
        <pc:spChg chg="mod">
          <ac:chgData name="Kolakowski, Artur" userId="9c34c8cc-b1df-44f6-bea5-dcf7a54ee35f" providerId="ADAL" clId="{3840EB45-74CA-49F5-8548-3DE287019A31}" dt="2022-12-08T10:51:35.694" v="14327" actId="790"/>
          <ac:spMkLst>
            <pc:docMk/>
            <pc:sldMk cId="2351809989" sldId="486"/>
            <ac:spMk id="9230" creationId="{15E7B581-3537-405F-9599-D5DDCCFD498F}"/>
          </ac:spMkLst>
        </pc:spChg>
        <pc:spChg chg="mod">
          <ac:chgData name="Kolakowski, Artur" userId="9c34c8cc-b1df-44f6-bea5-dcf7a54ee35f" providerId="ADAL" clId="{3840EB45-74CA-49F5-8548-3DE287019A31}" dt="2022-12-08T10:51:35.699" v="14328" actId="790"/>
          <ac:spMkLst>
            <pc:docMk/>
            <pc:sldMk cId="2351809989" sldId="486"/>
            <ac:spMk id="9231" creationId="{5BEB2ADF-0C78-433F-8E2E-E8EEC135F7CA}"/>
          </ac:spMkLst>
        </pc:spChg>
        <pc:spChg chg="mod">
          <ac:chgData name="Kolakowski, Artur" userId="9c34c8cc-b1df-44f6-bea5-dcf7a54ee35f" providerId="ADAL" clId="{3840EB45-74CA-49F5-8548-3DE287019A31}" dt="2022-12-08T10:51:35.705" v="14329" actId="790"/>
          <ac:spMkLst>
            <pc:docMk/>
            <pc:sldMk cId="2351809989" sldId="486"/>
            <ac:spMk id="9232" creationId="{708213E4-01A7-4128-9D26-EB0FE48FC969}"/>
          </ac:spMkLst>
        </pc:spChg>
        <pc:spChg chg="mod">
          <ac:chgData name="Kolakowski, Artur" userId="9c34c8cc-b1df-44f6-bea5-dcf7a54ee35f" providerId="ADAL" clId="{3840EB45-74CA-49F5-8548-3DE287019A31}" dt="2022-12-08T10:51:35.710" v="14330" actId="790"/>
          <ac:spMkLst>
            <pc:docMk/>
            <pc:sldMk cId="2351809989" sldId="486"/>
            <ac:spMk id="9233" creationId="{F35CF849-98A4-4CC6-B50D-C036769BC076}"/>
          </ac:spMkLst>
        </pc:spChg>
        <pc:spChg chg="mod">
          <ac:chgData name="Kolakowski, Artur" userId="9c34c8cc-b1df-44f6-bea5-dcf7a54ee35f" providerId="ADAL" clId="{3840EB45-74CA-49F5-8548-3DE287019A31}" dt="2022-12-08T10:51:35.715" v="14331" actId="790"/>
          <ac:spMkLst>
            <pc:docMk/>
            <pc:sldMk cId="2351809989" sldId="486"/>
            <ac:spMk id="9234" creationId="{C2022182-25A3-49BC-93F0-E52D5D655132}"/>
          </ac:spMkLst>
        </pc:spChg>
        <pc:spChg chg="mod">
          <ac:chgData name="Kolakowski, Artur" userId="9c34c8cc-b1df-44f6-bea5-dcf7a54ee35f" providerId="ADAL" clId="{3840EB45-74CA-49F5-8548-3DE287019A31}" dt="2022-12-08T10:51:35.721" v="14332" actId="790"/>
          <ac:spMkLst>
            <pc:docMk/>
            <pc:sldMk cId="2351809989" sldId="486"/>
            <ac:spMk id="9235" creationId="{9BD1DD57-50A6-4271-8239-75E4BF02E652}"/>
          </ac:spMkLst>
        </pc:spChg>
        <pc:spChg chg="mod">
          <ac:chgData name="Kolakowski, Artur" userId="9c34c8cc-b1df-44f6-bea5-dcf7a54ee35f" providerId="ADAL" clId="{3840EB45-74CA-49F5-8548-3DE287019A31}" dt="2022-12-08T10:51:35.726" v="14333" actId="790"/>
          <ac:spMkLst>
            <pc:docMk/>
            <pc:sldMk cId="2351809989" sldId="486"/>
            <ac:spMk id="9236" creationId="{29DD6470-7E0C-4B6C-A19B-0052F57F0A32}"/>
          </ac:spMkLst>
        </pc:spChg>
        <pc:spChg chg="mod">
          <ac:chgData name="Kolakowski, Artur" userId="9c34c8cc-b1df-44f6-bea5-dcf7a54ee35f" providerId="ADAL" clId="{3840EB45-74CA-49F5-8548-3DE287019A31}" dt="2022-12-08T10:51:35.732" v="14334" actId="790"/>
          <ac:spMkLst>
            <pc:docMk/>
            <pc:sldMk cId="2351809989" sldId="486"/>
            <ac:spMk id="9237" creationId="{13F87151-F06A-4633-B9E6-31237622B68E}"/>
          </ac:spMkLst>
        </pc:spChg>
        <pc:spChg chg="mod">
          <ac:chgData name="Kolakowski, Artur" userId="9c34c8cc-b1df-44f6-bea5-dcf7a54ee35f" providerId="ADAL" clId="{3840EB45-74CA-49F5-8548-3DE287019A31}" dt="2022-12-08T10:51:35.736" v="14335" actId="790"/>
          <ac:spMkLst>
            <pc:docMk/>
            <pc:sldMk cId="2351809989" sldId="486"/>
            <ac:spMk id="9238" creationId="{1B5AE2BE-1308-4229-BA2C-7855AA88B7AD}"/>
          </ac:spMkLst>
        </pc:spChg>
        <pc:spChg chg="mod">
          <ac:chgData name="Kolakowski, Artur" userId="9c34c8cc-b1df-44f6-bea5-dcf7a54ee35f" providerId="ADAL" clId="{3840EB45-74CA-49F5-8548-3DE287019A31}" dt="2022-12-08T10:51:35.743" v="14336" actId="790"/>
          <ac:spMkLst>
            <pc:docMk/>
            <pc:sldMk cId="2351809989" sldId="486"/>
            <ac:spMk id="9239" creationId="{20A0787B-ED81-47B1-B3BF-C9B1540BD4A3}"/>
          </ac:spMkLst>
        </pc:spChg>
        <pc:spChg chg="mod">
          <ac:chgData name="Kolakowski, Artur" userId="9c34c8cc-b1df-44f6-bea5-dcf7a54ee35f" providerId="ADAL" clId="{3840EB45-74CA-49F5-8548-3DE287019A31}" dt="2022-12-08T10:51:35.748" v="14337" actId="790"/>
          <ac:spMkLst>
            <pc:docMk/>
            <pc:sldMk cId="2351809989" sldId="486"/>
            <ac:spMk id="9240" creationId="{8659C524-8584-47DA-B048-E26841A3CA90}"/>
          </ac:spMkLst>
        </pc:spChg>
        <pc:spChg chg="mod">
          <ac:chgData name="Kolakowski, Artur" userId="9c34c8cc-b1df-44f6-bea5-dcf7a54ee35f" providerId="ADAL" clId="{3840EB45-74CA-49F5-8548-3DE287019A31}" dt="2022-12-08T10:51:35.754" v="14338" actId="790"/>
          <ac:spMkLst>
            <pc:docMk/>
            <pc:sldMk cId="2351809989" sldId="486"/>
            <ac:spMk id="9241" creationId="{29C8097C-CFEF-4C85-91F9-5E936E54C992}"/>
          </ac:spMkLst>
        </pc:spChg>
        <pc:spChg chg="mod">
          <ac:chgData name="Kolakowski, Artur" userId="9c34c8cc-b1df-44f6-bea5-dcf7a54ee35f" providerId="ADAL" clId="{3840EB45-74CA-49F5-8548-3DE287019A31}" dt="2022-12-08T10:51:35.759" v="14339" actId="790"/>
          <ac:spMkLst>
            <pc:docMk/>
            <pc:sldMk cId="2351809989" sldId="486"/>
            <ac:spMk id="9242" creationId="{6EDF204D-E0F9-4C04-AA02-7A0681D54610}"/>
          </ac:spMkLst>
        </pc:spChg>
        <pc:spChg chg="mod">
          <ac:chgData name="Kolakowski, Artur" userId="9c34c8cc-b1df-44f6-bea5-dcf7a54ee35f" providerId="ADAL" clId="{3840EB45-74CA-49F5-8548-3DE287019A31}" dt="2022-12-08T10:51:35.765" v="14340" actId="790"/>
          <ac:spMkLst>
            <pc:docMk/>
            <pc:sldMk cId="2351809989" sldId="486"/>
            <ac:spMk id="9243" creationId="{93463BFA-F0AE-4757-9066-2CB84A048C83}"/>
          </ac:spMkLst>
        </pc:spChg>
        <pc:spChg chg="mod">
          <ac:chgData name="Kolakowski, Artur" userId="9c34c8cc-b1df-44f6-bea5-dcf7a54ee35f" providerId="ADAL" clId="{3840EB45-74CA-49F5-8548-3DE287019A31}" dt="2022-12-08T10:51:35.769" v="14341" actId="790"/>
          <ac:spMkLst>
            <pc:docMk/>
            <pc:sldMk cId="2351809989" sldId="486"/>
            <ac:spMk id="9244" creationId="{B01015E7-F770-41AE-B8A9-85CD23813192}"/>
          </ac:spMkLst>
        </pc:spChg>
        <pc:spChg chg="mod">
          <ac:chgData name="Kolakowski, Artur" userId="9c34c8cc-b1df-44f6-bea5-dcf7a54ee35f" providerId="ADAL" clId="{3840EB45-74CA-49F5-8548-3DE287019A31}" dt="2022-12-08T10:51:35.775" v="14342" actId="790"/>
          <ac:spMkLst>
            <pc:docMk/>
            <pc:sldMk cId="2351809989" sldId="486"/>
            <ac:spMk id="9245" creationId="{318206D0-66D5-4501-8E17-E3259F0ECE42}"/>
          </ac:spMkLst>
        </pc:spChg>
        <pc:spChg chg="mod">
          <ac:chgData name="Kolakowski, Artur" userId="9c34c8cc-b1df-44f6-bea5-dcf7a54ee35f" providerId="ADAL" clId="{3840EB45-74CA-49F5-8548-3DE287019A31}" dt="2022-12-08T10:51:35.781" v="14343" actId="790"/>
          <ac:spMkLst>
            <pc:docMk/>
            <pc:sldMk cId="2351809989" sldId="486"/>
            <ac:spMk id="9246" creationId="{16DEA523-6E99-42F8-A5D3-6E10809FB49E}"/>
          </ac:spMkLst>
        </pc:spChg>
        <pc:spChg chg="mod">
          <ac:chgData name="Kolakowski, Artur" userId="9c34c8cc-b1df-44f6-bea5-dcf7a54ee35f" providerId="ADAL" clId="{3840EB45-74CA-49F5-8548-3DE287019A31}" dt="2022-12-08T10:51:35.787" v="14344" actId="790"/>
          <ac:spMkLst>
            <pc:docMk/>
            <pc:sldMk cId="2351809989" sldId="486"/>
            <ac:spMk id="9247" creationId="{95686FF9-B133-4B1A-B501-6C022DC6F374}"/>
          </ac:spMkLst>
        </pc:spChg>
        <pc:spChg chg="mod">
          <ac:chgData name="Kolakowski, Artur" userId="9c34c8cc-b1df-44f6-bea5-dcf7a54ee35f" providerId="ADAL" clId="{3840EB45-74CA-49F5-8548-3DE287019A31}" dt="2022-12-08T10:51:35.794" v="14345" actId="790"/>
          <ac:spMkLst>
            <pc:docMk/>
            <pc:sldMk cId="2351809989" sldId="486"/>
            <ac:spMk id="9248" creationId="{8C06BF53-09BA-4287-A4D1-139D439016B2}"/>
          </ac:spMkLst>
        </pc:spChg>
        <pc:spChg chg="mod">
          <ac:chgData name="Kolakowski, Artur" userId="9c34c8cc-b1df-44f6-bea5-dcf7a54ee35f" providerId="ADAL" clId="{3840EB45-74CA-49F5-8548-3DE287019A31}" dt="2022-12-08T10:51:35.801" v="14346" actId="790"/>
          <ac:spMkLst>
            <pc:docMk/>
            <pc:sldMk cId="2351809989" sldId="486"/>
            <ac:spMk id="9249" creationId="{82473218-8882-4107-9E97-4D2C93DF4347}"/>
          </ac:spMkLst>
        </pc:spChg>
        <pc:spChg chg="mod">
          <ac:chgData name="Kolakowski, Artur" userId="9c34c8cc-b1df-44f6-bea5-dcf7a54ee35f" providerId="ADAL" clId="{3840EB45-74CA-49F5-8548-3DE287019A31}" dt="2022-12-08T10:51:35.806" v="14347" actId="790"/>
          <ac:spMkLst>
            <pc:docMk/>
            <pc:sldMk cId="2351809989" sldId="486"/>
            <ac:spMk id="9250" creationId="{289ECB1D-088F-48B7-9E91-FFC1706F75AA}"/>
          </ac:spMkLst>
        </pc:spChg>
        <pc:spChg chg="mod">
          <ac:chgData name="Kolakowski, Artur" userId="9c34c8cc-b1df-44f6-bea5-dcf7a54ee35f" providerId="ADAL" clId="{3840EB45-74CA-49F5-8548-3DE287019A31}" dt="2022-12-08T10:51:35.813" v="14348" actId="790"/>
          <ac:spMkLst>
            <pc:docMk/>
            <pc:sldMk cId="2351809989" sldId="486"/>
            <ac:spMk id="9251" creationId="{022941F2-F602-4579-8BDB-EA1A89397EA7}"/>
          </ac:spMkLst>
        </pc:spChg>
        <pc:spChg chg="mod">
          <ac:chgData name="Kolakowski, Artur" userId="9c34c8cc-b1df-44f6-bea5-dcf7a54ee35f" providerId="ADAL" clId="{3840EB45-74CA-49F5-8548-3DE287019A31}" dt="2022-12-08T10:51:35.818" v="14349" actId="790"/>
          <ac:spMkLst>
            <pc:docMk/>
            <pc:sldMk cId="2351809989" sldId="486"/>
            <ac:spMk id="9252" creationId="{D32B08F8-F0C2-4343-94EC-552669930777}"/>
          </ac:spMkLst>
        </pc:spChg>
        <pc:spChg chg="mod">
          <ac:chgData name="Kolakowski, Artur" userId="9c34c8cc-b1df-44f6-bea5-dcf7a54ee35f" providerId="ADAL" clId="{3840EB45-74CA-49F5-8548-3DE287019A31}" dt="2022-12-08T10:51:35.824" v="14350" actId="790"/>
          <ac:spMkLst>
            <pc:docMk/>
            <pc:sldMk cId="2351809989" sldId="486"/>
            <ac:spMk id="9253" creationId="{CB8ADDBF-4548-49C4-B5F8-50A74F519598}"/>
          </ac:spMkLst>
        </pc:spChg>
        <pc:spChg chg="mod">
          <ac:chgData name="Kolakowski, Artur" userId="9c34c8cc-b1df-44f6-bea5-dcf7a54ee35f" providerId="ADAL" clId="{3840EB45-74CA-49F5-8548-3DE287019A31}" dt="2022-12-08T10:51:35.831" v="14351" actId="790"/>
          <ac:spMkLst>
            <pc:docMk/>
            <pc:sldMk cId="2351809989" sldId="486"/>
            <ac:spMk id="9254" creationId="{40A0426A-E0A0-46A6-A19E-63A5189B8F81}"/>
          </ac:spMkLst>
        </pc:spChg>
        <pc:spChg chg="mod">
          <ac:chgData name="Kolakowski, Artur" userId="9c34c8cc-b1df-44f6-bea5-dcf7a54ee35f" providerId="ADAL" clId="{3840EB45-74CA-49F5-8548-3DE287019A31}" dt="2022-12-08T10:51:35.837" v="14352" actId="790"/>
          <ac:spMkLst>
            <pc:docMk/>
            <pc:sldMk cId="2351809989" sldId="486"/>
            <ac:spMk id="9255" creationId="{3D9C6E7B-8F1F-48E2-A3E8-A37A9A9E955E}"/>
          </ac:spMkLst>
        </pc:spChg>
        <pc:spChg chg="mod">
          <ac:chgData name="Kolakowski, Artur" userId="9c34c8cc-b1df-44f6-bea5-dcf7a54ee35f" providerId="ADAL" clId="{3840EB45-74CA-49F5-8548-3DE287019A31}" dt="2022-12-08T10:51:35.844" v="14353" actId="790"/>
          <ac:spMkLst>
            <pc:docMk/>
            <pc:sldMk cId="2351809989" sldId="486"/>
            <ac:spMk id="9256" creationId="{20A439B1-9B73-4B27-B908-F4764FF1C037}"/>
          </ac:spMkLst>
        </pc:spChg>
        <pc:spChg chg="mod">
          <ac:chgData name="Kolakowski, Artur" userId="9c34c8cc-b1df-44f6-bea5-dcf7a54ee35f" providerId="ADAL" clId="{3840EB45-74CA-49F5-8548-3DE287019A31}" dt="2022-12-08T10:51:35.850" v="14354" actId="790"/>
          <ac:spMkLst>
            <pc:docMk/>
            <pc:sldMk cId="2351809989" sldId="486"/>
            <ac:spMk id="9257" creationId="{66297B9D-C33E-4D3D-8E2D-5FBE01798233}"/>
          </ac:spMkLst>
        </pc:spChg>
        <pc:spChg chg="mod">
          <ac:chgData name="Kolakowski, Artur" userId="9c34c8cc-b1df-44f6-bea5-dcf7a54ee35f" providerId="ADAL" clId="{3840EB45-74CA-49F5-8548-3DE287019A31}" dt="2022-12-08T10:51:35.856" v="14355" actId="790"/>
          <ac:spMkLst>
            <pc:docMk/>
            <pc:sldMk cId="2351809989" sldId="486"/>
            <ac:spMk id="9258" creationId="{C2889009-9BFE-4EB6-A759-76C978257A73}"/>
          </ac:spMkLst>
        </pc:spChg>
        <pc:spChg chg="mod">
          <ac:chgData name="Kolakowski, Artur" userId="9c34c8cc-b1df-44f6-bea5-dcf7a54ee35f" providerId="ADAL" clId="{3840EB45-74CA-49F5-8548-3DE287019A31}" dt="2022-12-08T10:51:35.864" v="14356" actId="790"/>
          <ac:spMkLst>
            <pc:docMk/>
            <pc:sldMk cId="2351809989" sldId="486"/>
            <ac:spMk id="9259" creationId="{2CA15763-8A01-47CF-AFBA-AB0A341D5972}"/>
          </ac:spMkLst>
        </pc:spChg>
        <pc:spChg chg="mod">
          <ac:chgData name="Kolakowski, Artur" userId="9c34c8cc-b1df-44f6-bea5-dcf7a54ee35f" providerId="ADAL" clId="{3840EB45-74CA-49F5-8548-3DE287019A31}" dt="2022-12-08T10:51:35.870" v="14357" actId="790"/>
          <ac:spMkLst>
            <pc:docMk/>
            <pc:sldMk cId="2351809989" sldId="486"/>
            <ac:spMk id="9260" creationId="{5D39FE88-7259-4E45-A418-96D677752581}"/>
          </ac:spMkLst>
        </pc:spChg>
        <pc:spChg chg="mod">
          <ac:chgData name="Kolakowski, Artur" userId="9c34c8cc-b1df-44f6-bea5-dcf7a54ee35f" providerId="ADAL" clId="{3840EB45-74CA-49F5-8548-3DE287019A31}" dt="2022-12-08T10:51:35.876" v="14358" actId="790"/>
          <ac:spMkLst>
            <pc:docMk/>
            <pc:sldMk cId="2351809989" sldId="486"/>
            <ac:spMk id="9261" creationId="{5057B786-2227-40C5-B97C-524BB69AF659}"/>
          </ac:spMkLst>
        </pc:spChg>
        <pc:spChg chg="mod">
          <ac:chgData name="Kolakowski, Artur" userId="9c34c8cc-b1df-44f6-bea5-dcf7a54ee35f" providerId="ADAL" clId="{3840EB45-74CA-49F5-8548-3DE287019A31}" dt="2022-12-08T10:51:35.885" v="14359" actId="790"/>
          <ac:spMkLst>
            <pc:docMk/>
            <pc:sldMk cId="2351809989" sldId="486"/>
            <ac:spMk id="9262" creationId="{EBBB40D1-8B5C-4A0D-8E2F-DC2F637CE639}"/>
          </ac:spMkLst>
        </pc:spChg>
        <pc:spChg chg="mod">
          <ac:chgData name="Kolakowski, Artur" userId="9c34c8cc-b1df-44f6-bea5-dcf7a54ee35f" providerId="ADAL" clId="{3840EB45-74CA-49F5-8548-3DE287019A31}" dt="2022-12-08T10:51:35.892" v="14360" actId="790"/>
          <ac:spMkLst>
            <pc:docMk/>
            <pc:sldMk cId="2351809989" sldId="486"/>
            <ac:spMk id="9263" creationId="{1F09A01E-A9B4-468A-8F16-D540AFE1091D}"/>
          </ac:spMkLst>
        </pc:spChg>
        <pc:spChg chg="mod">
          <ac:chgData name="Kolakowski, Artur" userId="9c34c8cc-b1df-44f6-bea5-dcf7a54ee35f" providerId="ADAL" clId="{3840EB45-74CA-49F5-8548-3DE287019A31}" dt="2022-12-08T10:51:35.900" v="14361" actId="790"/>
          <ac:spMkLst>
            <pc:docMk/>
            <pc:sldMk cId="2351809989" sldId="486"/>
            <ac:spMk id="9264" creationId="{1767AA11-9523-4104-B729-CDD4504DC826}"/>
          </ac:spMkLst>
        </pc:spChg>
        <pc:spChg chg="mod">
          <ac:chgData name="Kolakowski, Artur" userId="9c34c8cc-b1df-44f6-bea5-dcf7a54ee35f" providerId="ADAL" clId="{3840EB45-74CA-49F5-8548-3DE287019A31}" dt="2022-12-08T10:51:35.908" v="14362" actId="790"/>
          <ac:spMkLst>
            <pc:docMk/>
            <pc:sldMk cId="2351809989" sldId="486"/>
            <ac:spMk id="9265" creationId="{65C8C0C2-D58F-40B7-98A8-DD8CB0818E3D}"/>
          </ac:spMkLst>
        </pc:spChg>
        <pc:spChg chg="mod">
          <ac:chgData name="Kolakowski, Artur" userId="9c34c8cc-b1df-44f6-bea5-dcf7a54ee35f" providerId="ADAL" clId="{3840EB45-74CA-49F5-8548-3DE287019A31}" dt="2022-12-08T10:51:35.916" v="14363" actId="790"/>
          <ac:spMkLst>
            <pc:docMk/>
            <pc:sldMk cId="2351809989" sldId="486"/>
            <ac:spMk id="9266" creationId="{F7B31320-6A95-4E5E-927F-B807B8A84AC6}"/>
          </ac:spMkLst>
        </pc:spChg>
        <pc:spChg chg="mod">
          <ac:chgData name="Kolakowski, Artur" userId="9c34c8cc-b1df-44f6-bea5-dcf7a54ee35f" providerId="ADAL" clId="{3840EB45-74CA-49F5-8548-3DE287019A31}" dt="2022-12-08T10:51:35.925" v="14364" actId="790"/>
          <ac:spMkLst>
            <pc:docMk/>
            <pc:sldMk cId="2351809989" sldId="486"/>
            <ac:spMk id="9267" creationId="{148C9C75-4EC5-426F-8FE5-7B1851D6C5F2}"/>
          </ac:spMkLst>
        </pc:spChg>
        <pc:spChg chg="mod">
          <ac:chgData name="Kolakowski, Artur" userId="9c34c8cc-b1df-44f6-bea5-dcf7a54ee35f" providerId="ADAL" clId="{3840EB45-74CA-49F5-8548-3DE287019A31}" dt="2022-12-08T10:51:35.933" v="14365" actId="790"/>
          <ac:spMkLst>
            <pc:docMk/>
            <pc:sldMk cId="2351809989" sldId="486"/>
            <ac:spMk id="9268" creationId="{96F97EE1-83DB-45F4-BAB7-AFB608E243B5}"/>
          </ac:spMkLst>
        </pc:spChg>
        <pc:spChg chg="mod">
          <ac:chgData name="Kolakowski, Artur" userId="9c34c8cc-b1df-44f6-bea5-dcf7a54ee35f" providerId="ADAL" clId="{3840EB45-74CA-49F5-8548-3DE287019A31}" dt="2022-12-08T10:51:35.941" v="14366" actId="790"/>
          <ac:spMkLst>
            <pc:docMk/>
            <pc:sldMk cId="2351809989" sldId="486"/>
            <ac:spMk id="9269" creationId="{5832F110-2141-49DA-9415-1AFDAEDA8C63}"/>
          </ac:spMkLst>
        </pc:spChg>
        <pc:spChg chg="mod">
          <ac:chgData name="Kolakowski, Artur" userId="9c34c8cc-b1df-44f6-bea5-dcf7a54ee35f" providerId="ADAL" clId="{3840EB45-74CA-49F5-8548-3DE287019A31}" dt="2022-12-08T10:51:35.950" v="14367" actId="790"/>
          <ac:spMkLst>
            <pc:docMk/>
            <pc:sldMk cId="2351809989" sldId="486"/>
            <ac:spMk id="9270" creationId="{D8F5964E-146A-4D6F-9B97-267184994E09}"/>
          </ac:spMkLst>
        </pc:spChg>
        <pc:spChg chg="mod">
          <ac:chgData name="Kolakowski, Artur" userId="9c34c8cc-b1df-44f6-bea5-dcf7a54ee35f" providerId="ADAL" clId="{3840EB45-74CA-49F5-8548-3DE287019A31}" dt="2022-12-08T10:51:35.957" v="14368" actId="790"/>
          <ac:spMkLst>
            <pc:docMk/>
            <pc:sldMk cId="2351809989" sldId="486"/>
            <ac:spMk id="9271" creationId="{4ED1FC43-4203-4DEA-8D41-7FFE5DEAD27E}"/>
          </ac:spMkLst>
        </pc:spChg>
        <pc:spChg chg="mod">
          <ac:chgData name="Kolakowski, Artur" userId="9c34c8cc-b1df-44f6-bea5-dcf7a54ee35f" providerId="ADAL" clId="{3840EB45-74CA-49F5-8548-3DE287019A31}" dt="2022-12-08T10:51:35.966" v="14369" actId="790"/>
          <ac:spMkLst>
            <pc:docMk/>
            <pc:sldMk cId="2351809989" sldId="486"/>
            <ac:spMk id="9272" creationId="{8C66AB71-B4DE-43EF-AEF9-1F81B9860EA9}"/>
          </ac:spMkLst>
        </pc:spChg>
        <pc:spChg chg="mod">
          <ac:chgData name="Kolakowski, Artur" userId="9c34c8cc-b1df-44f6-bea5-dcf7a54ee35f" providerId="ADAL" clId="{3840EB45-74CA-49F5-8548-3DE287019A31}" dt="2022-12-08T10:51:35.978" v="14370" actId="790"/>
          <ac:spMkLst>
            <pc:docMk/>
            <pc:sldMk cId="2351809989" sldId="486"/>
            <ac:spMk id="9273" creationId="{C25D9A37-7234-4559-B83B-E38EF80098D4}"/>
          </ac:spMkLst>
        </pc:spChg>
        <pc:spChg chg="mod">
          <ac:chgData name="Kolakowski, Artur" userId="9c34c8cc-b1df-44f6-bea5-dcf7a54ee35f" providerId="ADAL" clId="{3840EB45-74CA-49F5-8548-3DE287019A31}" dt="2022-12-08T10:51:35.986" v="14371" actId="790"/>
          <ac:spMkLst>
            <pc:docMk/>
            <pc:sldMk cId="2351809989" sldId="486"/>
            <ac:spMk id="9274" creationId="{7523EA29-9D87-4C63-B592-406BE2A86567}"/>
          </ac:spMkLst>
        </pc:spChg>
        <pc:spChg chg="mod">
          <ac:chgData name="Kolakowski, Artur" userId="9c34c8cc-b1df-44f6-bea5-dcf7a54ee35f" providerId="ADAL" clId="{3840EB45-74CA-49F5-8548-3DE287019A31}" dt="2022-12-08T10:51:35.995" v="14372" actId="790"/>
          <ac:spMkLst>
            <pc:docMk/>
            <pc:sldMk cId="2351809989" sldId="486"/>
            <ac:spMk id="9275" creationId="{17A9FB46-7644-426E-BEA4-0E5F247CCC80}"/>
          </ac:spMkLst>
        </pc:spChg>
        <pc:spChg chg="mod">
          <ac:chgData name="Kolakowski, Artur" userId="9c34c8cc-b1df-44f6-bea5-dcf7a54ee35f" providerId="ADAL" clId="{3840EB45-74CA-49F5-8548-3DE287019A31}" dt="2022-12-08T10:51:36.004" v="14373" actId="790"/>
          <ac:spMkLst>
            <pc:docMk/>
            <pc:sldMk cId="2351809989" sldId="486"/>
            <ac:spMk id="9276" creationId="{2E28A2F7-BC93-499F-865D-2D516BA70D34}"/>
          </ac:spMkLst>
        </pc:spChg>
        <pc:spChg chg="mod">
          <ac:chgData name="Kolakowski, Artur" userId="9c34c8cc-b1df-44f6-bea5-dcf7a54ee35f" providerId="ADAL" clId="{3840EB45-74CA-49F5-8548-3DE287019A31}" dt="2022-12-08T10:51:36.011" v="14374" actId="790"/>
          <ac:spMkLst>
            <pc:docMk/>
            <pc:sldMk cId="2351809989" sldId="486"/>
            <ac:spMk id="9277" creationId="{5293C8A3-5872-4D28-94EE-6446F326DF56}"/>
          </ac:spMkLst>
        </pc:spChg>
        <pc:spChg chg="mod">
          <ac:chgData name="Kolakowski, Artur" userId="9c34c8cc-b1df-44f6-bea5-dcf7a54ee35f" providerId="ADAL" clId="{3840EB45-74CA-49F5-8548-3DE287019A31}" dt="2022-12-08T10:51:36.017" v="14375" actId="790"/>
          <ac:spMkLst>
            <pc:docMk/>
            <pc:sldMk cId="2351809989" sldId="486"/>
            <ac:spMk id="9278" creationId="{C534F86B-0CAC-4FDF-936F-105D3BEEDCC3}"/>
          </ac:spMkLst>
        </pc:spChg>
        <pc:spChg chg="mod">
          <ac:chgData name="Kolakowski, Artur" userId="9c34c8cc-b1df-44f6-bea5-dcf7a54ee35f" providerId="ADAL" clId="{3840EB45-74CA-49F5-8548-3DE287019A31}" dt="2022-12-08T10:51:36.025" v="14376" actId="790"/>
          <ac:spMkLst>
            <pc:docMk/>
            <pc:sldMk cId="2351809989" sldId="486"/>
            <ac:spMk id="9279" creationId="{4A8A002D-A3C6-4879-A9EA-AF5AC4B8D1B3}"/>
          </ac:spMkLst>
        </pc:spChg>
        <pc:spChg chg="mod">
          <ac:chgData name="Kolakowski, Artur" userId="9c34c8cc-b1df-44f6-bea5-dcf7a54ee35f" providerId="ADAL" clId="{3840EB45-74CA-49F5-8548-3DE287019A31}" dt="2022-12-08T10:51:36.031" v="14377" actId="790"/>
          <ac:spMkLst>
            <pc:docMk/>
            <pc:sldMk cId="2351809989" sldId="486"/>
            <ac:spMk id="9280" creationId="{6A5A4685-A46F-433D-97AC-070E93F0BE7A}"/>
          </ac:spMkLst>
        </pc:spChg>
        <pc:spChg chg="mod">
          <ac:chgData name="Kolakowski, Artur" userId="9c34c8cc-b1df-44f6-bea5-dcf7a54ee35f" providerId="ADAL" clId="{3840EB45-74CA-49F5-8548-3DE287019A31}" dt="2022-12-08T10:51:36.040" v="14378" actId="790"/>
          <ac:spMkLst>
            <pc:docMk/>
            <pc:sldMk cId="2351809989" sldId="486"/>
            <ac:spMk id="9281" creationId="{88399869-C0C3-4E4A-8B82-CF046AEB2B52}"/>
          </ac:spMkLst>
        </pc:spChg>
        <pc:spChg chg="mod">
          <ac:chgData name="Kolakowski, Artur" userId="9c34c8cc-b1df-44f6-bea5-dcf7a54ee35f" providerId="ADAL" clId="{3840EB45-74CA-49F5-8548-3DE287019A31}" dt="2022-12-08T10:51:36.046" v="14379" actId="790"/>
          <ac:spMkLst>
            <pc:docMk/>
            <pc:sldMk cId="2351809989" sldId="486"/>
            <ac:spMk id="9282" creationId="{78F17D95-6795-4BC7-ADDE-03D007B854C9}"/>
          </ac:spMkLst>
        </pc:spChg>
        <pc:spChg chg="mod">
          <ac:chgData name="Kolakowski, Artur" userId="9c34c8cc-b1df-44f6-bea5-dcf7a54ee35f" providerId="ADAL" clId="{3840EB45-74CA-49F5-8548-3DE287019A31}" dt="2022-12-08T10:51:36.051" v="14380" actId="790"/>
          <ac:spMkLst>
            <pc:docMk/>
            <pc:sldMk cId="2351809989" sldId="486"/>
            <ac:spMk id="9283" creationId="{A7C4984D-E5B6-4619-80B8-E19D49EBE761}"/>
          </ac:spMkLst>
        </pc:spChg>
        <pc:spChg chg="mod">
          <ac:chgData name="Kolakowski, Artur" userId="9c34c8cc-b1df-44f6-bea5-dcf7a54ee35f" providerId="ADAL" clId="{3840EB45-74CA-49F5-8548-3DE287019A31}" dt="2022-12-08T10:51:36.058" v="14381" actId="790"/>
          <ac:spMkLst>
            <pc:docMk/>
            <pc:sldMk cId="2351809989" sldId="486"/>
            <ac:spMk id="9284" creationId="{06EFA749-668F-4B4F-9206-1CD5257CAEFA}"/>
          </ac:spMkLst>
        </pc:spChg>
        <pc:spChg chg="mod">
          <ac:chgData name="Kolakowski, Artur" userId="9c34c8cc-b1df-44f6-bea5-dcf7a54ee35f" providerId="ADAL" clId="{3840EB45-74CA-49F5-8548-3DE287019A31}" dt="2022-12-08T10:51:36.064" v="14382" actId="790"/>
          <ac:spMkLst>
            <pc:docMk/>
            <pc:sldMk cId="2351809989" sldId="486"/>
            <ac:spMk id="9285" creationId="{A9A979CE-7EF5-49AA-B0B2-64F1C48DB976}"/>
          </ac:spMkLst>
        </pc:spChg>
        <pc:spChg chg="mod">
          <ac:chgData name="Kolakowski, Artur" userId="9c34c8cc-b1df-44f6-bea5-dcf7a54ee35f" providerId="ADAL" clId="{3840EB45-74CA-49F5-8548-3DE287019A31}" dt="2022-12-08T10:51:36.071" v="14383" actId="790"/>
          <ac:spMkLst>
            <pc:docMk/>
            <pc:sldMk cId="2351809989" sldId="486"/>
            <ac:spMk id="9286" creationId="{FFBF4AAD-628A-40C0-89D3-BFCDAF2E5151}"/>
          </ac:spMkLst>
        </pc:spChg>
        <pc:spChg chg="mod">
          <ac:chgData name="Kolakowski, Artur" userId="9c34c8cc-b1df-44f6-bea5-dcf7a54ee35f" providerId="ADAL" clId="{3840EB45-74CA-49F5-8548-3DE287019A31}" dt="2022-12-08T10:51:36.078" v="14384" actId="790"/>
          <ac:spMkLst>
            <pc:docMk/>
            <pc:sldMk cId="2351809989" sldId="486"/>
            <ac:spMk id="9287" creationId="{F4753ACB-1439-4A2E-97E3-4926EC0C410E}"/>
          </ac:spMkLst>
        </pc:spChg>
        <pc:spChg chg="mod">
          <ac:chgData name="Kolakowski, Artur" userId="9c34c8cc-b1df-44f6-bea5-dcf7a54ee35f" providerId="ADAL" clId="{3840EB45-74CA-49F5-8548-3DE287019A31}" dt="2022-12-08T10:51:36.083" v="14385" actId="790"/>
          <ac:spMkLst>
            <pc:docMk/>
            <pc:sldMk cId="2351809989" sldId="486"/>
            <ac:spMk id="9288" creationId="{0B3BE82E-5753-4375-BB6C-64B7B3DFF734}"/>
          </ac:spMkLst>
        </pc:spChg>
        <pc:spChg chg="mod">
          <ac:chgData name="Kolakowski, Artur" userId="9c34c8cc-b1df-44f6-bea5-dcf7a54ee35f" providerId="ADAL" clId="{3840EB45-74CA-49F5-8548-3DE287019A31}" dt="2022-12-08T10:51:36.089" v="14386" actId="790"/>
          <ac:spMkLst>
            <pc:docMk/>
            <pc:sldMk cId="2351809989" sldId="486"/>
            <ac:spMk id="9289" creationId="{F4B3ACF0-3BE7-4AAC-99DF-4A3B4B7C3FB4}"/>
          </ac:spMkLst>
        </pc:spChg>
        <pc:spChg chg="mod">
          <ac:chgData name="Kolakowski, Artur" userId="9c34c8cc-b1df-44f6-bea5-dcf7a54ee35f" providerId="ADAL" clId="{3840EB45-74CA-49F5-8548-3DE287019A31}" dt="2022-12-08T10:51:36.095" v="14387" actId="790"/>
          <ac:spMkLst>
            <pc:docMk/>
            <pc:sldMk cId="2351809989" sldId="486"/>
            <ac:spMk id="9290" creationId="{0033CC56-30BE-4F97-85A4-E6373664AECF}"/>
          </ac:spMkLst>
        </pc:spChg>
        <pc:spChg chg="mod">
          <ac:chgData name="Kolakowski, Artur" userId="9c34c8cc-b1df-44f6-bea5-dcf7a54ee35f" providerId="ADAL" clId="{3840EB45-74CA-49F5-8548-3DE287019A31}" dt="2022-12-08T10:51:36.101" v="14388" actId="790"/>
          <ac:spMkLst>
            <pc:docMk/>
            <pc:sldMk cId="2351809989" sldId="486"/>
            <ac:spMk id="9291" creationId="{BC51A4DA-3305-4CF0-9D7E-A09B008435D7}"/>
          </ac:spMkLst>
        </pc:spChg>
        <pc:spChg chg="mod">
          <ac:chgData name="Kolakowski, Artur" userId="9c34c8cc-b1df-44f6-bea5-dcf7a54ee35f" providerId="ADAL" clId="{3840EB45-74CA-49F5-8548-3DE287019A31}" dt="2022-12-08T10:51:36.107" v="14389" actId="790"/>
          <ac:spMkLst>
            <pc:docMk/>
            <pc:sldMk cId="2351809989" sldId="486"/>
            <ac:spMk id="9292" creationId="{F4820671-7B8D-456F-A89A-790A76750694}"/>
          </ac:spMkLst>
        </pc:spChg>
        <pc:spChg chg="mod">
          <ac:chgData name="Kolakowski, Artur" userId="9c34c8cc-b1df-44f6-bea5-dcf7a54ee35f" providerId="ADAL" clId="{3840EB45-74CA-49F5-8548-3DE287019A31}" dt="2022-12-08T10:51:36.113" v="14390" actId="790"/>
          <ac:spMkLst>
            <pc:docMk/>
            <pc:sldMk cId="2351809989" sldId="486"/>
            <ac:spMk id="9293" creationId="{0B298C41-E54D-4186-9B44-D0D84F5DD73A}"/>
          </ac:spMkLst>
        </pc:spChg>
        <pc:spChg chg="mod">
          <ac:chgData name="Kolakowski, Artur" userId="9c34c8cc-b1df-44f6-bea5-dcf7a54ee35f" providerId="ADAL" clId="{3840EB45-74CA-49F5-8548-3DE287019A31}" dt="2022-12-08T10:51:36.121" v="14391" actId="790"/>
          <ac:spMkLst>
            <pc:docMk/>
            <pc:sldMk cId="2351809989" sldId="486"/>
            <ac:spMk id="9294" creationId="{50C317BC-8E9C-431A-AE68-E6100B808B1A}"/>
          </ac:spMkLst>
        </pc:spChg>
        <pc:spChg chg="mod">
          <ac:chgData name="Kolakowski, Artur" userId="9c34c8cc-b1df-44f6-bea5-dcf7a54ee35f" providerId="ADAL" clId="{3840EB45-74CA-49F5-8548-3DE287019A31}" dt="2022-12-08T10:51:36.128" v="14392" actId="790"/>
          <ac:spMkLst>
            <pc:docMk/>
            <pc:sldMk cId="2351809989" sldId="486"/>
            <ac:spMk id="9295" creationId="{5955FC44-851D-4E04-BD5C-B45BCB09C89D}"/>
          </ac:spMkLst>
        </pc:spChg>
        <pc:spChg chg="mod">
          <ac:chgData name="Kolakowski, Artur" userId="9c34c8cc-b1df-44f6-bea5-dcf7a54ee35f" providerId="ADAL" clId="{3840EB45-74CA-49F5-8548-3DE287019A31}" dt="2022-12-08T10:51:36.134" v="14393" actId="790"/>
          <ac:spMkLst>
            <pc:docMk/>
            <pc:sldMk cId="2351809989" sldId="486"/>
            <ac:spMk id="9296" creationId="{7DAA3EDF-36B9-4819-9D20-3B81C6148A94}"/>
          </ac:spMkLst>
        </pc:spChg>
        <pc:spChg chg="mod">
          <ac:chgData name="Kolakowski, Artur" userId="9c34c8cc-b1df-44f6-bea5-dcf7a54ee35f" providerId="ADAL" clId="{3840EB45-74CA-49F5-8548-3DE287019A31}" dt="2022-12-08T10:51:36.141" v="14394" actId="790"/>
          <ac:spMkLst>
            <pc:docMk/>
            <pc:sldMk cId="2351809989" sldId="486"/>
            <ac:spMk id="9297" creationId="{27C6925E-9695-4BAA-8BC5-27AC15EE4272}"/>
          </ac:spMkLst>
        </pc:spChg>
        <pc:spChg chg="mod">
          <ac:chgData name="Kolakowski, Artur" userId="9c34c8cc-b1df-44f6-bea5-dcf7a54ee35f" providerId="ADAL" clId="{3840EB45-74CA-49F5-8548-3DE287019A31}" dt="2022-12-08T10:51:36.148" v="14395" actId="790"/>
          <ac:spMkLst>
            <pc:docMk/>
            <pc:sldMk cId="2351809989" sldId="486"/>
            <ac:spMk id="9298" creationId="{8700F67C-4A17-45D1-8E46-37F2582D509A}"/>
          </ac:spMkLst>
        </pc:spChg>
        <pc:spChg chg="mod">
          <ac:chgData name="Kolakowski, Artur" userId="9c34c8cc-b1df-44f6-bea5-dcf7a54ee35f" providerId="ADAL" clId="{3840EB45-74CA-49F5-8548-3DE287019A31}" dt="2022-12-08T10:51:36.156" v="14396" actId="790"/>
          <ac:spMkLst>
            <pc:docMk/>
            <pc:sldMk cId="2351809989" sldId="486"/>
            <ac:spMk id="9299" creationId="{CD056209-D04D-4ED7-BECC-90AE91638AAC}"/>
          </ac:spMkLst>
        </pc:spChg>
        <pc:spChg chg="mod">
          <ac:chgData name="Kolakowski, Artur" userId="9c34c8cc-b1df-44f6-bea5-dcf7a54ee35f" providerId="ADAL" clId="{3840EB45-74CA-49F5-8548-3DE287019A31}" dt="2022-12-08T10:51:36.163" v="14397" actId="790"/>
          <ac:spMkLst>
            <pc:docMk/>
            <pc:sldMk cId="2351809989" sldId="486"/>
            <ac:spMk id="9300" creationId="{8ABA1474-7753-4354-8BC2-6486AC57FFB0}"/>
          </ac:spMkLst>
        </pc:spChg>
        <pc:spChg chg="mod">
          <ac:chgData name="Kolakowski, Artur" userId="9c34c8cc-b1df-44f6-bea5-dcf7a54ee35f" providerId="ADAL" clId="{3840EB45-74CA-49F5-8548-3DE287019A31}" dt="2022-12-08T10:51:36.170" v="14398" actId="790"/>
          <ac:spMkLst>
            <pc:docMk/>
            <pc:sldMk cId="2351809989" sldId="486"/>
            <ac:spMk id="9301" creationId="{9A69809E-DE04-4A65-92D6-83854F26442F}"/>
          </ac:spMkLst>
        </pc:spChg>
        <pc:spChg chg="mod">
          <ac:chgData name="Kolakowski, Artur" userId="9c34c8cc-b1df-44f6-bea5-dcf7a54ee35f" providerId="ADAL" clId="{3840EB45-74CA-49F5-8548-3DE287019A31}" dt="2022-12-08T10:51:36.177" v="14399" actId="790"/>
          <ac:spMkLst>
            <pc:docMk/>
            <pc:sldMk cId="2351809989" sldId="486"/>
            <ac:spMk id="9302" creationId="{944BF2F7-E881-4730-8923-476391BB27AC}"/>
          </ac:spMkLst>
        </pc:spChg>
        <pc:spChg chg="mod">
          <ac:chgData name="Kolakowski, Artur" userId="9c34c8cc-b1df-44f6-bea5-dcf7a54ee35f" providerId="ADAL" clId="{3840EB45-74CA-49F5-8548-3DE287019A31}" dt="2022-12-08T10:51:36.184" v="14400" actId="790"/>
          <ac:spMkLst>
            <pc:docMk/>
            <pc:sldMk cId="2351809989" sldId="486"/>
            <ac:spMk id="9303" creationId="{7D8AAC4B-2EBB-41B3-8F87-D507592F3339}"/>
          </ac:spMkLst>
        </pc:spChg>
        <pc:spChg chg="mod">
          <ac:chgData name="Kolakowski, Artur" userId="9c34c8cc-b1df-44f6-bea5-dcf7a54ee35f" providerId="ADAL" clId="{3840EB45-74CA-49F5-8548-3DE287019A31}" dt="2022-12-08T10:51:36.191" v="14401" actId="790"/>
          <ac:spMkLst>
            <pc:docMk/>
            <pc:sldMk cId="2351809989" sldId="486"/>
            <ac:spMk id="9304" creationId="{9899FCD0-BEF2-41E2-A647-9124C69C0B3F}"/>
          </ac:spMkLst>
        </pc:spChg>
        <pc:spChg chg="mod">
          <ac:chgData name="Kolakowski, Artur" userId="9c34c8cc-b1df-44f6-bea5-dcf7a54ee35f" providerId="ADAL" clId="{3840EB45-74CA-49F5-8548-3DE287019A31}" dt="2022-12-08T10:51:36.196" v="14402" actId="790"/>
          <ac:spMkLst>
            <pc:docMk/>
            <pc:sldMk cId="2351809989" sldId="486"/>
            <ac:spMk id="9305" creationId="{514312AA-DC70-4521-B560-6922909306E1}"/>
          </ac:spMkLst>
        </pc:spChg>
        <pc:spChg chg="mod">
          <ac:chgData name="Kolakowski, Artur" userId="9c34c8cc-b1df-44f6-bea5-dcf7a54ee35f" providerId="ADAL" clId="{3840EB45-74CA-49F5-8548-3DE287019A31}" dt="2022-12-08T10:51:36.203" v="14403" actId="790"/>
          <ac:spMkLst>
            <pc:docMk/>
            <pc:sldMk cId="2351809989" sldId="486"/>
            <ac:spMk id="9306" creationId="{3BCA6057-E950-4C5D-B473-3F074119606E}"/>
          </ac:spMkLst>
        </pc:spChg>
        <pc:spChg chg="mod">
          <ac:chgData name="Kolakowski, Artur" userId="9c34c8cc-b1df-44f6-bea5-dcf7a54ee35f" providerId="ADAL" clId="{3840EB45-74CA-49F5-8548-3DE287019A31}" dt="2022-12-08T10:51:36.210" v="14404" actId="790"/>
          <ac:spMkLst>
            <pc:docMk/>
            <pc:sldMk cId="2351809989" sldId="486"/>
            <ac:spMk id="9307" creationId="{EE0C6337-807F-443F-A3AF-984397088AD6}"/>
          </ac:spMkLst>
        </pc:spChg>
        <pc:spChg chg="mod">
          <ac:chgData name="Kolakowski, Artur" userId="9c34c8cc-b1df-44f6-bea5-dcf7a54ee35f" providerId="ADAL" clId="{3840EB45-74CA-49F5-8548-3DE287019A31}" dt="2022-12-08T10:51:36.215" v="14405" actId="790"/>
          <ac:spMkLst>
            <pc:docMk/>
            <pc:sldMk cId="2351809989" sldId="486"/>
            <ac:spMk id="9308" creationId="{C22474CD-7948-4E8E-A531-FD401909F0C6}"/>
          </ac:spMkLst>
        </pc:spChg>
        <pc:spChg chg="mod">
          <ac:chgData name="Kolakowski, Artur" userId="9c34c8cc-b1df-44f6-bea5-dcf7a54ee35f" providerId="ADAL" clId="{3840EB45-74CA-49F5-8548-3DE287019A31}" dt="2022-12-08T10:51:36.220" v="14406" actId="790"/>
          <ac:spMkLst>
            <pc:docMk/>
            <pc:sldMk cId="2351809989" sldId="486"/>
            <ac:spMk id="9309" creationId="{599B5BB6-A653-4C82-B896-16D4373A9E02}"/>
          </ac:spMkLst>
        </pc:spChg>
        <pc:spChg chg="mod">
          <ac:chgData name="Kolakowski, Artur" userId="9c34c8cc-b1df-44f6-bea5-dcf7a54ee35f" providerId="ADAL" clId="{3840EB45-74CA-49F5-8548-3DE287019A31}" dt="2022-12-08T10:51:36.226" v="14407" actId="790"/>
          <ac:spMkLst>
            <pc:docMk/>
            <pc:sldMk cId="2351809989" sldId="486"/>
            <ac:spMk id="9310" creationId="{48FF4DA0-818D-4BC9-8B3E-25BBB5692E13}"/>
          </ac:spMkLst>
        </pc:spChg>
        <pc:spChg chg="mod">
          <ac:chgData name="Kolakowski, Artur" userId="9c34c8cc-b1df-44f6-bea5-dcf7a54ee35f" providerId="ADAL" clId="{3840EB45-74CA-49F5-8548-3DE287019A31}" dt="2022-12-08T10:51:36.233" v="14408" actId="790"/>
          <ac:spMkLst>
            <pc:docMk/>
            <pc:sldMk cId="2351809989" sldId="486"/>
            <ac:spMk id="9311" creationId="{C9CFFB6F-AA72-4066-856E-1C5DB9665073}"/>
          </ac:spMkLst>
        </pc:spChg>
        <pc:spChg chg="mod">
          <ac:chgData name="Kolakowski, Artur" userId="9c34c8cc-b1df-44f6-bea5-dcf7a54ee35f" providerId="ADAL" clId="{3840EB45-74CA-49F5-8548-3DE287019A31}" dt="2022-12-08T10:51:36.241" v="14409" actId="790"/>
          <ac:spMkLst>
            <pc:docMk/>
            <pc:sldMk cId="2351809989" sldId="486"/>
            <ac:spMk id="9312" creationId="{5DFD113B-63C0-4F6E-9805-611B84FA13E1}"/>
          </ac:spMkLst>
        </pc:spChg>
        <pc:spChg chg="mod">
          <ac:chgData name="Kolakowski, Artur" userId="9c34c8cc-b1df-44f6-bea5-dcf7a54ee35f" providerId="ADAL" clId="{3840EB45-74CA-49F5-8548-3DE287019A31}" dt="2022-12-08T10:51:36.247" v="14410" actId="790"/>
          <ac:spMkLst>
            <pc:docMk/>
            <pc:sldMk cId="2351809989" sldId="486"/>
            <ac:spMk id="9313" creationId="{679E9ED0-285B-4D42-A1F7-F038F45C8FCA}"/>
          </ac:spMkLst>
        </pc:spChg>
        <pc:spChg chg="mod">
          <ac:chgData name="Kolakowski, Artur" userId="9c34c8cc-b1df-44f6-bea5-dcf7a54ee35f" providerId="ADAL" clId="{3840EB45-74CA-49F5-8548-3DE287019A31}" dt="2022-12-08T10:51:36.253" v="14411" actId="790"/>
          <ac:spMkLst>
            <pc:docMk/>
            <pc:sldMk cId="2351809989" sldId="486"/>
            <ac:spMk id="9314" creationId="{32AFE043-274F-4DD6-8A78-19331B1AF25C}"/>
          </ac:spMkLst>
        </pc:spChg>
        <pc:spChg chg="mod">
          <ac:chgData name="Kolakowski, Artur" userId="9c34c8cc-b1df-44f6-bea5-dcf7a54ee35f" providerId="ADAL" clId="{3840EB45-74CA-49F5-8548-3DE287019A31}" dt="2022-12-08T10:51:36.259" v="14412" actId="790"/>
          <ac:spMkLst>
            <pc:docMk/>
            <pc:sldMk cId="2351809989" sldId="486"/>
            <ac:spMk id="9315" creationId="{FE248D9A-0B78-46A9-8EF2-0F498C5E5B6A}"/>
          </ac:spMkLst>
        </pc:spChg>
        <pc:spChg chg="mod">
          <ac:chgData name="Kolakowski, Artur" userId="9c34c8cc-b1df-44f6-bea5-dcf7a54ee35f" providerId="ADAL" clId="{3840EB45-74CA-49F5-8548-3DE287019A31}" dt="2022-12-08T10:51:36.266" v="14413" actId="790"/>
          <ac:spMkLst>
            <pc:docMk/>
            <pc:sldMk cId="2351809989" sldId="486"/>
            <ac:spMk id="9316" creationId="{B4BD7E2C-B9A5-417A-9E82-2993D7DD7CAC}"/>
          </ac:spMkLst>
        </pc:spChg>
        <pc:spChg chg="mod">
          <ac:chgData name="Kolakowski, Artur" userId="9c34c8cc-b1df-44f6-bea5-dcf7a54ee35f" providerId="ADAL" clId="{3840EB45-74CA-49F5-8548-3DE287019A31}" dt="2022-12-08T10:51:36.272" v="14414" actId="790"/>
          <ac:spMkLst>
            <pc:docMk/>
            <pc:sldMk cId="2351809989" sldId="486"/>
            <ac:spMk id="9317" creationId="{8BD98C22-572C-461F-9D38-E00731CF8A05}"/>
          </ac:spMkLst>
        </pc:spChg>
        <pc:spChg chg="mod">
          <ac:chgData name="Kolakowski, Artur" userId="9c34c8cc-b1df-44f6-bea5-dcf7a54ee35f" providerId="ADAL" clId="{3840EB45-74CA-49F5-8548-3DE287019A31}" dt="2022-12-08T10:51:36.279" v="14415" actId="790"/>
          <ac:spMkLst>
            <pc:docMk/>
            <pc:sldMk cId="2351809989" sldId="486"/>
            <ac:spMk id="9318" creationId="{5DE7CA35-4157-42CE-9EC6-4A44F4CE522E}"/>
          </ac:spMkLst>
        </pc:spChg>
        <pc:spChg chg="mod">
          <ac:chgData name="Kolakowski, Artur" userId="9c34c8cc-b1df-44f6-bea5-dcf7a54ee35f" providerId="ADAL" clId="{3840EB45-74CA-49F5-8548-3DE287019A31}" dt="2022-12-08T10:51:36.285" v="14416" actId="790"/>
          <ac:spMkLst>
            <pc:docMk/>
            <pc:sldMk cId="2351809989" sldId="486"/>
            <ac:spMk id="9319" creationId="{13F15B72-77B3-42AE-A04A-DB411659CD29}"/>
          </ac:spMkLst>
        </pc:spChg>
        <pc:spChg chg="mod">
          <ac:chgData name="Kolakowski, Artur" userId="9c34c8cc-b1df-44f6-bea5-dcf7a54ee35f" providerId="ADAL" clId="{3840EB45-74CA-49F5-8548-3DE287019A31}" dt="2022-12-08T10:51:36.293" v="14417" actId="790"/>
          <ac:spMkLst>
            <pc:docMk/>
            <pc:sldMk cId="2351809989" sldId="486"/>
            <ac:spMk id="9320" creationId="{39EDEDA2-C573-4286-8E71-113D56E2BD7F}"/>
          </ac:spMkLst>
        </pc:spChg>
        <pc:spChg chg="mod">
          <ac:chgData name="Kolakowski, Artur" userId="9c34c8cc-b1df-44f6-bea5-dcf7a54ee35f" providerId="ADAL" clId="{3840EB45-74CA-49F5-8548-3DE287019A31}" dt="2022-12-08T10:51:36.300" v="14418" actId="790"/>
          <ac:spMkLst>
            <pc:docMk/>
            <pc:sldMk cId="2351809989" sldId="486"/>
            <ac:spMk id="9321" creationId="{A0025D09-55A2-4E0B-B70D-45572A4DD822}"/>
          </ac:spMkLst>
        </pc:spChg>
        <pc:spChg chg="mod">
          <ac:chgData name="Kolakowski, Artur" userId="9c34c8cc-b1df-44f6-bea5-dcf7a54ee35f" providerId="ADAL" clId="{3840EB45-74CA-49F5-8548-3DE287019A31}" dt="2022-12-08T10:51:36.308" v="14419" actId="790"/>
          <ac:spMkLst>
            <pc:docMk/>
            <pc:sldMk cId="2351809989" sldId="486"/>
            <ac:spMk id="9322" creationId="{0C29EF90-D236-489A-951D-F0C73F9D8349}"/>
          </ac:spMkLst>
        </pc:spChg>
        <pc:spChg chg="mod">
          <ac:chgData name="Kolakowski, Artur" userId="9c34c8cc-b1df-44f6-bea5-dcf7a54ee35f" providerId="ADAL" clId="{3840EB45-74CA-49F5-8548-3DE287019A31}" dt="2022-12-08T10:51:36.314" v="14420" actId="790"/>
          <ac:spMkLst>
            <pc:docMk/>
            <pc:sldMk cId="2351809989" sldId="486"/>
            <ac:spMk id="9323" creationId="{C59C87FC-1752-4852-97CE-2E42AC1740E2}"/>
          </ac:spMkLst>
        </pc:spChg>
        <pc:spChg chg="mod">
          <ac:chgData name="Kolakowski, Artur" userId="9c34c8cc-b1df-44f6-bea5-dcf7a54ee35f" providerId="ADAL" clId="{3840EB45-74CA-49F5-8548-3DE287019A31}" dt="2022-12-08T10:51:36.321" v="14421" actId="790"/>
          <ac:spMkLst>
            <pc:docMk/>
            <pc:sldMk cId="2351809989" sldId="486"/>
            <ac:spMk id="9324" creationId="{C4AFA7E2-1DFB-4316-BDC9-1A505267EEC9}"/>
          </ac:spMkLst>
        </pc:spChg>
        <pc:spChg chg="mod">
          <ac:chgData name="Kolakowski, Artur" userId="9c34c8cc-b1df-44f6-bea5-dcf7a54ee35f" providerId="ADAL" clId="{3840EB45-74CA-49F5-8548-3DE287019A31}" dt="2022-12-08T10:51:36.328" v="14422" actId="790"/>
          <ac:spMkLst>
            <pc:docMk/>
            <pc:sldMk cId="2351809989" sldId="486"/>
            <ac:spMk id="9325" creationId="{AC94D0CB-E899-4E0B-B1B7-BEEBD6B62697}"/>
          </ac:spMkLst>
        </pc:spChg>
        <pc:spChg chg="mod">
          <ac:chgData name="Kolakowski, Artur" userId="9c34c8cc-b1df-44f6-bea5-dcf7a54ee35f" providerId="ADAL" clId="{3840EB45-74CA-49F5-8548-3DE287019A31}" dt="2022-12-08T10:51:36.335" v="14423" actId="790"/>
          <ac:spMkLst>
            <pc:docMk/>
            <pc:sldMk cId="2351809989" sldId="486"/>
            <ac:spMk id="9326" creationId="{E8CE1BF0-3110-4049-8CEC-506E1F632A8A}"/>
          </ac:spMkLst>
        </pc:spChg>
        <pc:spChg chg="mod">
          <ac:chgData name="Kolakowski, Artur" userId="9c34c8cc-b1df-44f6-bea5-dcf7a54ee35f" providerId="ADAL" clId="{3840EB45-74CA-49F5-8548-3DE287019A31}" dt="2022-12-08T10:51:36.344" v="14424" actId="790"/>
          <ac:spMkLst>
            <pc:docMk/>
            <pc:sldMk cId="2351809989" sldId="486"/>
            <ac:spMk id="9327" creationId="{E216C643-F0B1-4796-917B-C738DA2D5C9F}"/>
          </ac:spMkLst>
        </pc:spChg>
        <pc:spChg chg="mod">
          <ac:chgData name="Kolakowski, Artur" userId="9c34c8cc-b1df-44f6-bea5-dcf7a54ee35f" providerId="ADAL" clId="{3840EB45-74CA-49F5-8548-3DE287019A31}" dt="2022-12-08T10:51:36.351" v="14425" actId="790"/>
          <ac:spMkLst>
            <pc:docMk/>
            <pc:sldMk cId="2351809989" sldId="486"/>
            <ac:spMk id="9328" creationId="{0ACD0057-D739-4193-BFA9-FB6669B0549F}"/>
          </ac:spMkLst>
        </pc:spChg>
        <pc:spChg chg="mod">
          <ac:chgData name="Kolakowski, Artur" userId="9c34c8cc-b1df-44f6-bea5-dcf7a54ee35f" providerId="ADAL" clId="{3840EB45-74CA-49F5-8548-3DE287019A31}" dt="2022-12-08T10:51:36.358" v="14426" actId="790"/>
          <ac:spMkLst>
            <pc:docMk/>
            <pc:sldMk cId="2351809989" sldId="486"/>
            <ac:spMk id="9329" creationId="{7387948C-02B8-40FD-A83C-711D847AF9CD}"/>
          </ac:spMkLst>
        </pc:spChg>
        <pc:spChg chg="mod">
          <ac:chgData name="Kolakowski, Artur" userId="9c34c8cc-b1df-44f6-bea5-dcf7a54ee35f" providerId="ADAL" clId="{3840EB45-74CA-49F5-8548-3DE287019A31}" dt="2022-12-08T10:51:36.364" v="14427" actId="790"/>
          <ac:spMkLst>
            <pc:docMk/>
            <pc:sldMk cId="2351809989" sldId="486"/>
            <ac:spMk id="9330" creationId="{CDE0770E-4232-4EAF-9DBF-74727E0B13BE}"/>
          </ac:spMkLst>
        </pc:spChg>
        <pc:spChg chg="mod">
          <ac:chgData name="Kolakowski, Artur" userId="9c34c8cc-b1df-44f6-bea5-dcf7a54ee35f" providerId="ADAL" clId="{3840EB45-74CA-49F5-8548-3DE287019A31}" dt="2022-12-08T10:51:36.371" v="14428" actId="790"/>
          <ac:spMkLst>
            <pc:docMk/>
            <pc:sldMk cId="2351809989" sldId="486"/>
            <ac:spMk id="9331" creationId="{769E0C71-C12E-470C-8A36-5C55A0E008EC}"/>
          </ac:spMkLst>
        </pc:spChg>
        <pc:spChg chg="mod">
          <ac:chgData name="Kolakowski, Artur" userId="9c34c8cc-b1df-44f6-bea5-dcf7a54ee35f" providerId="ADAL" clId="{3840EB45-74CA-49F5-8548-3DE287019A31}" dt="2022-12-08T10:51:36.377" v="14429" actId="790"/>
          <ac:spMkLst>
            <pc:docMk/>
            <pc:sldMk cId="2351809989" sldId="486"/>
            <ac:spMk id="9332" creationId="{49385770-02F6-4F3C-B83B-2303E781F120}"/>
          </ac:spMkLst>
        </pc:spChg>
        <pc:spChg chg="mod">
          <ac:chgData name="Kolakowski, Artur" userId="9c34c8cc-b1df-44f6-bea5-dcf7a54ee35f" providerId="ADAL" clId="{3840EB45-74CA-49F5-8548-3DE287019A31}" dt="2022-12-08T10:51:36.382" v="14430" actId="790"/>
          <ac:spMkLst>
            <pc:docMk/>
            <pc:sldMk cId="2351809989" sldId="486"/>
            <ac:spMk id="9333" creationId="{C6080BB7-80A4-40BF-BB28-90C81FEF65B3}"/>
          </ac:spMkLst>
        </pc:spChg>
        <pc:spChg chg="mod">
          <ac:chgData name="Kolakowski, Artur" userId="9c34c8cc-b1df-44f6-bea5-dcf7a54ee35f" providerId="ADAL" clId="{3840EB45-74CA-49F5-8548-3DE287019A31}" dt="2022-12-08T10:51:36.389" v="14431" actId="790"/>
          <ac:spMkLst>
            <pc:docMk/>
            <pc:sldMk cId="2351809989" sldId="486"/>
            <ac:spMk id="9334" creationId="{11A71BAB-BC16-4DAB-ABDC-D7FF98B1B6F1}"/>
          </ac:spMkLst>
        </pc:spChg>
        <pc:spChg chg="mod">
          <ac:chgData name="Kolakowski, Artur" userId="9c34c8cc-b1df-44f6-bea5-dcf7a54ee35f" providerId="ADAL" clId="{3840EB45-74CA-49F5-8548-3DE287019A31}" dt="2022-12-08T10:51:36.396" v="14432" actId="790"/>
          <ac:spMkLst>
            <pc:docMk/>
            <pc:sldMk cId="2351809989" sldId="486"/>
            <ac:spMk id="9335" creationId="{F5D79FE3-0442-4769-999B-2945D87863DF}"/>
          </ac:spMkLst>
        </pc:spChg>
        <pc:spChg chg="mod">
          <ac:chgData name="Kolakowski, Artur" userId="9c34c8cc-b1df-44f6-bea5-dcf7a54ee35f" providerId="ADAL" clId="{3840EB45-74CA-49F5-8548-3DE287019A31}" dt="2022-12-08T10:51:36.402" v="14433" actId="790"/>
          <ac:spMkLst>
            <pc:docMk/>
            <pc:sldMk cId="2351809989" sldId="486"/>
            <ac:spMk id="9336" creationId="{CC0C27C9-4EB4-48E4-BA28-FFA755C8061B}"/>
          </ac:spMkLst>
        </pc:spChg>
        <pc:spChg chg="mod">
          <ac:chgData name="Kolakowski, Artur" userId="9c34c8cc-b1df-44f6-bea5-dcf7a54ee35f" providerId="ADAL" clId="{3840EB45-74CA-49F5-8548-3DE287019A31}" dt="2022-12-08T10:51:36.409" v="14434" actId="790"/>
          <ac:spMkLst>
            <pc:docMk/>
            <pc:sldMk cId="2351809989" sldId="486"/>
            <ac:spMk id="9337" creationId="{D6C764EE-8C19-4BF0-90C6-23D3A3DBAC99}"/>
          </ac:spMkLst>
        </pc:spChg>
        <pc:spChg chg="mod">
          <ac:chgData name="Kolakowski, Artur" userId="9c34c8cc-b1df-44f6-bea5-dcf7a54ee35f" providerId="ADAL" clId="{3840EB45-74CA-49F5-8548-3DE287019A31}" dt="2022-12-08T10:51:36.415" v="14435" actId="790"/>
          <ac:spMkLst>
            <pc:docMk/>
            <pc:sldMk cId="2351809989" sldId="486"/>
            <ac:spMk id="9338" creationId="{3C06D8C4-C0B5-4FC3-A1AC-EAF903CCF27A}"/>
          </ac:spMkLst>
        </pc:spChg>
        <pc:spChg chg="mod">
          <ac:chgData name="Kolakowski, Artur" userId="9c34c8cc-b1df-44f6-bea5-dcf7a54ee35f" providerId="ADAL" clId="{3840EB45-74CA-49F5-8548-3DE287019A31}" dt="2022-12-08T10:51:36.420" v="14436" actId="790"/>
          <ac:spMkLst>
            <pc:docMk/>
            <pc:sldMk cId="2351809989" sldId="486"/>
            <ac:spMk id="9339" creationId="{0B1B5F0D-ACB5-4469-926F-32946FE801F2}"/>
          </ac:spMkLst>
        </pc:spChg>
        <pc:spChg chg="mod">
          <ac:chgData name="Kolakowski, Artur" userId="9c34c8cc-b1df-44f6-bea5-dcf7a54ee35f" providerId="ADAL" clId="{3840EB45-74CA-49F5-8548-3DE287019A31}" dt="2022-12-08T10:51:36.426" v="14437" actId="790"/>
          <ac:spMkLst>
            <pc:docMk/>
            <pc:sldMk cId="2351809989" sldId="486"/>
            <ac:spMk id="9340" creationId="{CFB49E2D-4934-4F46-ABCD-9A4A9D4E6593}"/>
          </ac:spMkLst>
        </pc:spChg>
        <pc:spChg chg="mod">
          <ac:chgData name="Kolakowski, Artur" userId="9c34c8cc-b1df-44f6-bea5-dcf7a54ee35f" providerId="ADAL" clId="{3840EB45-74CA-49F5-8548-3DE287019A31}" dt="2022-12-08T10:51:36.433" v="14438" actId="790"/>
          <ac:spMkLst>
            <pc:docMk/>
            <pc:sldMk cId="2351809989" sldId="486"/>
            <ac:spMk id="9341" creationId="{0DD4C13A-D72F-4D27-A184-F1124C96CA4C}"/>
          </ac:spMkLst>
        </pc:spChg>
        <pc:spChg chg="mod">
          <ac:chgData name="Kolakowski, Artur" userId="9c34c8cc-b1df-44f6-bea5-dcf7a54ee35f" providerId="ADAL" clId="{3840EB45-74CA-49F5-8548-3DE287019A31}" dt="2022-12-08T10:51:36.439" v="14439" actId="790"/>
          <ac:spMkLst>
            <pc:docMk/>
            <pc:sldMk cId="2351809989" sldId="486"/>
            <ac:spMk id="9342" creationId="{9E92E4AE-BDCA-4A6F-957F-AA522E6BC3C3}"/>
          </ac:spMkLst>
        </pc:spChg>
        <pc:spChg chg="mod">
          <ac:chgData name="Kolakowski, Artur" userId="9c34c8cc-b1df-44f6-bea5-dcf7a54ee35f" providerId="ADAL" clId="{3840EB45-74CA-49F5-8548-3DE287019A31}" dt="2022-12-08T10:51:36.445" v="14440" actId="790"/>
          <ac:spMkLst>
            <pc:docMk/>
            <pc:sldMk cId="2351809989" sldId="486"/>
            <ac:spMk id="9343" creationId="{D259CC6D-BBF9-4224-87C2-50DB189AA849}"/>
          </ac:spMkLst>
        </pc:spChg>
        <pc:spChg chg="mod">
          <ac:chgData name="Kolakowski, Artur" userId="9c34c8cc-b1df-44f6-bea5-dcf7a54ee35f" providerId="ADAL" clId="{3840EB45-74CA-49F5-8548-3DE287019A31}" dt="2022-12-08T10:51:36.451" v="14441" actId="790"/>
          <ac:spMkLst>
            <pc:docMk/>
            <pc:sldMk cId="2351809989" sldId="486"/>
            <ac:spMk id="9344" creationId="{CC521A18-3806-4982-9375-6C91B98A5856}"/>
          </ac:spMkLst>
        </pc:spChg>
        <pc:spChg chg="mod">
          <ac:chgData name="Kolakowski, Artur" userId="9c34c8cc-b1df-44f6-bea5-dcf7a54ee35f" providerId="ADAL" clId="{3840EB45-74CA-49F5-8548-3DE287019A31}" dt="2022-12-08T10:51:36.457" v="14442" actId="790"/>
          <ac:spMkLst>
            <pc:docMk/>
            <pc:sldMk cId="2351809989" sldId="486"/>
            <ac:spMk id="9345" creationId="{8BBA452F-E43A-4BDD-A54B-F45C65EA8362}"/>
          </ac:spMkLst>
        </pc:spChg>
        <pc:spChg chg="mod">
          <ac:chgData name="Kolakowski, Artur" userId="9c34c8cc-b1df-44f6-bea5-dcf7a54ee35f" providerId="ADAL" clId="{3840EB45-74CA-49F5-8548-3DE287019A31}" dt="2022-12-08T10:51:36.463" v="14443" actId="790"/>
          <ac:spMkLst>
            <pc:docMk/>
            <pc:sldMk cId="2351809989" sldId="486"/>
            <ac:spMk id="9346" creationId="{D6A8DE6D-F82F-457F-9F8E-AE38680DECF3}"/>
          </ac:spMkLst>
        </pc:spChg>
        <pc:spChg chg="mod">
          <ac:chgData name="Kolakowski, Artur" userId="9c34c8cc-b1df-44f6-bea5-dcf7a54ee35f" providerId="ADAL" clId="{3840EB45-74CA-49F5-8548-3DE287019A31}" dt="2022-12-08T10:51:36.469" v="14444" actId="790"/>
          <ac:spMkLst>
            <pc:docMk/>
            <pc:sldMk cId="2351809989" sldId="486"/>
            <ac:spMk id="9347" creationId="{78A0FC28-8EA4-4DC4-8680-D6B2CC3FCBC1}"/>
          </ac:spMkLst>
        </pc:spChg>
        <pc:spChg chg="mod">
          <ac:chgData name="Kolakowski, Artur" userId="9c34c8cc-b1df-44f6-bea5-dcf7a54ee35f" providerId="ADAL" clId="{3840EB45-74CA-49F5-8548-3DE287019A31}" dt="2022-12-08T10:51:36.476" v="14445" actId="790"/>
          <ac:spMkLst>
            <pc:docMk/>
            <pc:sldMk cId="2351809989" sldId="486"/>
            <ac:spMk id="9348" creationId="{AD6311E0-CDFB-403F-8E2E-715486B945A0}"/>
          </ac:spMkLst>
        </pc:spChg>
        <pc:spChg chg="mod">
          <ac:chgData name="Kolakowski, Artur" userId="9c34c8cc-b1df-44f6-bea5-dcf7a54ee35f" providerId="ADAL" clId="{3840EB45-74CA-49F5-8548-3DE287019A31}" dt="2022-12-08T10:51:36.481" v="14446" actId="790"/>
          <ac:spMkLst>
            <pc:docMk/>
            <pc:sldMk cId="2351809989" sldId="486"/>
            <ac:spMk id="9349" creationId="{8CD709D6-390E-4057-9DD5-531B51F040CA}"/>
          </ac:spMkLst>
        </pc:spChg>
        <pc:spChg chg="mod">
          <ac:chgData name="Kolakowski, Artur" userId="9c34c8cc-b1df-44f6-bea5-dcf7a54ee35f" providerId="ADAL" clId="{3840EB45-74CA-49F5-8548-3DE287019A31}" dt="2022-12-08T10:51:36.489" v="14447" actId="790"/>
          <ac:spMkLst>
            <pc:docMk/>
            <pc:sldMk cId="2351809989" sldId="486"/>
            <ac:spMk id="9350" creationId="{09F26428-282B-48AA-8D3E-15FCD4E1B492}"/>
          </ac:spMkLst>
        </pc:spChg>
        <pc:spChg chg="mod">
          <ac:chgData name="Kolakowski, Artur" userId="9c34c8cc-b1df-44f6-bea5-dcf7a54ee35f" providerId="ADAL" clId="{3840EB45-74CA-49F5-8548-3DE287019A31}" dt="2022-12-08T10:51:36.495" v="14448" actId="790"/>
          <ac:spMkLst>
            <pc:docMk/>
            <pc:sldMk cId="2351809989" sldId="486"/>
            <ac:spMk id="9351" creationId="{850CF338-040B-40CF-BF73-A9CA902EB7FE}"/>
          </ac:spMkLst>
        </pc:spChg>
        <pc:spChg chg="mod">
          <ac:chgData name="Kolakowski, Artur" userId="9c34c8cc-b1df-44f6-bea5-dcf7a54ee35f" providerId="ADAL" clId="{3840EB45-74CA-49F5-8548-3DE287019A31}" dt="2022-12-08T10:51:36.501" v="14449" actId="790"/>
          <ac:spMkLst>
            <pc:docMk/>
            <pc:sldMk cId="2351809989" sldId="486"/>
            <ac:spMk id="9352" creationId="{04429D33-5799-42F1-B01E-23B970B5098D}"/>
          </ac:spMkLst>
        </pc:spChg>
        <pc:spChg chg="mod">
          <ac:chgData name="Kolakowski, Artur" userId="9c34c8cc-b1df-44f6-bea5-dcf7a54ee35f" providerId="ADAL" clId="{3840EB45-74CA-49F5-8548-3DE287019A31}" dt="2022-12-08T10:51:36.509" v="14450" actId="790"/>
          <ac:spMkLst>
            <pc:docMk/>
            <pc:sldMk cId="2351809989" sldId="486"/>
            <ac:spMk id="9353" creationId="{0F9BA6F1-1629-4B08-A017-1D05495BBB85}"/>
          </ac:spMkLst>
        </pc:spChg>
        <pc:spChg chg="mod">
          <ac:chgData name="Kolakowski, Artur" userId="9c34c8cc-b1df-44f6-bea5-dcf7a54ee35f" providerId="ADAL" clId="{3840EB45-74CA-49F5-8548-3DE287019A31}" dt="2022-12-08T10:51:36.515" v="14451" actId="790"/>
          <ac:spMkLst>
            <pc:docMk/>
            <pc:sldMk cId="2351809989" sldId="486"/>
            <ac:spMk id="9354" creationId="{F1B880E8-275A-48C7-B6C0-D2B37D8DC4D5}"/>
          </ac:spMkLst>
        </pc:spChg>
        <pc:spChg chg="mod">
          <ac:chgData name="Kolakowski, Artur" userId="9c34c8cc-b1df-44f6-bea5-dcf7a54ee35f" providerId="ADAL" clId="{3840EB45-74CA-49F5-8548-3DE287019A31}" dt="2022-12-08T10:51:36.522" v="14452" actId="790"/>
          <ac:spMkLst>
            <pc:docMk/>
            <pc:sldMk cId="2351809989" sldId="486"/>
            <ac:spMk id="9355" creationId="{721DA1CF-96A4-4ECE-8323-F3CAD7E87133}"/>
          </ac:spMkLst>
        </pc:spChg>
        <pc:spChg chg="mod">
          <ac:chgData name="Kolakowski, Artur" userId="9c34c8cc-b1df-44f6-bea5-dcf7a54ee35f" providerId="ADAL" clId="{3840EB45-74CA-49F5-8548-3DE287019A31}" dt="2022-12-08T10:51:36.528" v="14453" actId="790"/>
          <ac:spMkLst>
            <pc:docMk/>
            <pc:sldMk cId="2351809989" sldId="486"/>
            <ac:spMk id="9356" creationId="{B0D08744-52D6-4232-A2C9-EA7BB6176AAC}"/>
          </ac:spMkLst>
        </pc:spChg>
        <pc:spChg chg="mod">
          <ac:chgData name="Kolakowski, Artur" userId="9c34c8cc-b1df-44f6-bea5-dcf7a54ee35f" providerId="ADAL" clId="{3840EB45-74CA-49F5-8548-3DE287019A31}" dt="2022-12-08T10:51:36.533" v="14454" actId="790"/>
          <ac:spMkLst>
            <pc:docMk/>
            <pc:sldMk cId="2351809989" sldId="486"/>
            <ac:spMk id="9357" creationId="{FFD73CC0-54E6-48A0-B848-C7FC421A5BF7}"/>
          </ac:spMkLst>
        </pc:spChg>
        <pc:spChg chg="mod">
          <ac:chgData name="Kolakowski, Artur" userId="9c34c8cc-b1df-44f6-bea5-dcf7a54ee35f" providerId="ADAL" clId="{3840EB45-74CA-49F5-8548-3DE287019A31}" dt="2022-12-08T10:51:36.539" v="14455" actId="790"/>
          <ac:spMkLst>
            <pc:docMk/>
            <pc:sldMk cId="2351809989" sldId="486"/>
            <ac:spMk id="9358" creationId="{6C0B75FC-FB2D-4E09-9A5B-179782C0BB05}"/>
          </ac:spMkLst>
        </pc:spChg>
        <pc:spChg chg="mod">
          <ac:chgData name="Kolakowski, Artur" userId="9c34c8cc-b1df-44f6-bea5-dcf7a54ee35f" providerId="ADAL" clId="{3840EB45-74CA-49F5-8548-3DE287019A31}" dt="2022-12-08T10:51:36.546" v="14456" actId="790"/>
          <ac:spMkLst>
            <pc:docMk/>
            <pc:sldMk cId="2351809989" sldId="486"/>
            <ac:spMk id="9359" creationId="{9A4A3DF5-15DF-41B7-B980-666F3D40D82E}"/>
          </ac:spMkLst>
        </pc:spChg>
        <pc:spChg chg="mod">
          <ac:chgData name="Kolakowski, Artur" userId="9c34c8cc-b1df-44f6-bea5-dcf7a54ee35f" providerId="ADAL" clId="{3840EB45-74CA-49F5-8548-3DE287019A31}" dt="2022-12-08T10:51:36.551" v="14457" actId="790"/>
          <ac:spMkLst>
            <pc:docMk/>
            <pc:sldMk cId="2351809989" sldId="486"/>
            <ac:spMk id="9360" creationId="{2BD60EFB-B59E-4FE9-AE6D-91E73C2C81B8}"/>
          </ac:spMkLst>
        </pc:spChg>
        <pc:spChg chg="mod">
          <ac:chgData name="Kolakowski, Artur" userId="9c34c8cc-b1df-44f6-bea5-dcf7a54ee35f" providerId="ADAL" clId="{3840EB45-74CA-49F5-8548-3DE287019A31}" dt="2022-12-08T10:51:36.558" v="14458" actId="790"/>
          <ac:spMkLst>
            <pc:docMk/>
            <pc:sldMk cId="2351809989" sldId="486"/>
            <ac:spMk id="9361" creationId="{8E4BD55B-502A-4216-B202-4F62267E7653}"/>
          </ac:spMkLst>
        </pc:spChg>
        <pc:spChg chg="mod">
          <ac:chgData name="Kolakowski, Artur" userId="9c34c8cc-b1df-44f6-bea5-dcf7a54ee35f" providerId="ADAL" clId="{3840EB45-74CA-49F5-8548-3DE287019A31}" dt="2022-12-08T10:51:36.564" v="14459" actId="790"/>
          <ac:spMkLst>
            <pc:docMk/>
            <pc:sldMk cId="2351809989" sldId="486"/>
            <ac:spMk id="9362" creationId="{08152EC2-130B-4D9E-9736-F5160A0FDFBE}"/>
          </ac:spMkLst>
        </pc:spChg>
        <pc:spChg chg="mod">
          <ac:chgData name="Kolakowski, Artur" userId="9c34c8cc-b1df-44f6-bea5-dcf7a54ee35f" providerId="ADAL" clId="{3840EB45-74CA-49F5-8548-3DE287019A31}" dt="2022-12-08T10:51:36.568" v="14460" actId="790"/>
          <ac:spMkLst>
            <pc:docMk/>
            <pc:sldMk cId="2351809989" sldId="486"/>
            <ac:spMk id="9363" creationId="{E891D866-7619-431F-A283-350727A99B27}"/>
          </ac:spMkLst>
        </pc:spChg>
        <pc:spChg chg="mod">
          <ac:chgData name="Kolakowski, Artur" userId="9c34c8cc-b1df-44f6-bea5-dcf7a54ee35f" providerId="ADAL" clId="{3840EB45-74CA-49F5-8548-3DE287019A31}" dt="2022-12-08T10:51:36.574" v="14461" actId="790"/>
          <ac:spMkLst>
            <pc:docMk/>
            <pc:sldMk cId="2351809989" sldId="486"/>
            <ac:spMk id="9364" creationId="{82E9320F-F372-45C0-BE28-A2BCB31D1E00}"/>
          </ac:spMkLst>
        </pc:spChg>
        <pc:spChg chg="mod">
          <ac:chgData name="Kolakowski, Artur" userId="9c34c8cc-b1df-44f6-bea5-dcf7a54ee35f" providerId="ADAL" clId="{3840EB45-74CA-49F5-8548-3DE287019A31}" dt="2022-12-08T10:51:36.579" v="14462" actId="790"/>
          <ac:spMkLst>
            <pc:docMk/>
            <pc:sldMk cId="2351809989" sldId="486"/>
            <ac:spMk id="9365" creationId="{98C4E49C-7B88-443A-984C-9C7E6D8B4FD8}"/>
          </ac:spMkLst>
        </pc:spChg>
        <pc:spChg chg="mod">
          <ac:chgData name="Kolakowski, Artur" userId="9c34c8cc-b1df-44f6-bea5-dcf7a54ee35f" providerId="ADAL" clId="{3840EB45-74CA-49F5-8548-3DE287019A31}" dt="2022-12-08T10:51:36.585" v="14463" actId="790"/>
          <ac:spMkLst>
            <pc:docMk/>
            <pc:sldMk cId="2351809989" sldId="486"/>
            <ac:spMk id="9366" creationId="{7C43560A-7107-4FBC-83CA-FFEE4E91D089}"/>
          </ac:spMkLst>
        </pc:spChg>
        <pc:spChg chg="mod">
          <ac:chgData name="Kolakowski, Artur" userId="9c34c8cc-b1df-44f6-bea5-dcf7a54ee35f" providerId="ADAL" clId="{3840EB45-74CA-49F5-8548-3DE287019A31}" dt="2022-12-08T10:51:36.592" v="14464" actId="790"/>
          <ac:spMkLst>
            <pc:docMk/>
            <pc:sldMk cId="2351809989" sldId="486"/>
            <ac:spMk id="9367" creationId="{73CD24CB-C349-425B-BE57-2A2663E03FBD}"/>
          </ac:spMkLst>
        </pc:spChg>
        <pc:spChg chg="mod">
          <ac:chgData name="Kolakowski, Artur" userId="9c34c8cc-b1df-44f6-bea5-dcf7a54ee35f" providerId="ADAL" clId="{3840EB45-74CA-49F5-8548-3DE287019A31}" dt="2022-12-08T10:51:36.598" v="14465" actId="790"/>
          <ac:spMkLst>
            <pc:docMk/>
            <pc:sldMk cId="2351809989" sldId="486"/>
            <ac:spMk id="9368" creationId="{813D79A2-12C1-4600-9076-EC4A120E32A9}"/>
          </ac:spMkLst>
        </pc:spChg>
        <pc:spChg chg="mod">
          <ac:chgData name="Kolakowski, Artur" userId="9c34c8cc-b1df-44f6-bea5-dcf7a54ee35f" providerId="ADAL" clId="{3840EB45-74CA-49F5-8548-3DE287019A31}" dt="2022-12-08T10:51:36.604" v="14466" actId="790"/>
          <ac:spMkLst>
            <pc:docMk/>
            <pc:sldMk cId="2351809989" sldId="486"/>
            <ac:spMk id="9369" creationId="{7257FCD1-642D-4432-95DF-4E0319ABEB5E}"/>
          </ac:spMkLst>
        </pc:spChg>
        <pc:spChg chg="mod">
          <ac:chgData name="Kolakowski, Artur" userId="9c34c8cc-b1df-44f6-bea5-dcf7a54ee35f" providerId="ADAL" clId="{3840EB45-74CA-49F5-8548-3DE287019A31}" dt="2022-12-08T10:51:36.610" v="14467" actId="790"/>
          <ac:spMkLst>
            <pc:docMk/>
            <pc:sldMk cId="2351809989" sldId="486"/>
            <ac:spMk id="9370" creationId="{C778CA41-2A3F-44BA-A992-1DBE81E30C10}"/>
          </ac:spMkLst>
        </pc:spChg>
        <pc:spChg chg="mod">
          <ac:chgData name="Kolakowski, Artur" userId="9c34c8cc-b1df-44f6-bea5-dcf7a54ee35f" providerId="ADAL" clId="{3840EB45-74CA-49F5-8548-3DE287019A31}" dt="2022-12-08T10:51:36.616" v="14468" actId="790"/>
          <ac:spMkLst>
            <pc:docMk/>
            <pc:sldMk cId="2351809989" sldId="486"/>
            <ac:spMk id="9371" creationId="{FCCCE228-C5C5-42DE-BA1D-CA755DB0E8E1}"/>
          </ac:spMkLst>
        </pc:spChg>
        <pc:spChg chg="mod">
          <ac:chgData name="Kolakowski, Artur" userId="9c34c8cc-b1df-44f6-bea5-dcf7a54ee35f" providerId="ADAL" clId="{3840EB45-74CA-49F5-8548-3DE287019A31}" dt="2022-12-08T10:51:36.623" v="14469" actId="790"/>
          <ac:spMkLst>
            <pc:docMk/>
            <pc:sldMk cId="2351809989" sldId="486"/>
            <ac:spMk id="9372" creationId="{9F42D941-D922-4DE6-8E20-3F1BD995EEE2}"/>
          </ac:spMkLst>
        </pc:spChg>
        <pc:spChg chg="mod">
          <ac:chgData name="Kolakowski, Artur" userId="9c34c8cc-b1df-44f6-bea5-dcf7a54ee35f" providerId="ADAL" clId="{3840EB45-74CA-49F5-8548-3DE287019A31}" dt="2022-12-08T10:51:36.628" v="14470" actId="790"/>
          <ac:spMkLst>
            <pc:docMk/>
            <pc:sldMk cId="2351809989" sldId="486"/>
            <ac:spMk id="9373" creationId="{DF5D7A93-B867-47B9-8490-7F6215B4A496}"/>
          </ac:spMkLst>
        </pc:spChg>
        <pc:spChg chg="mod">
          <ac:chgData name="Kolakowski, Artur" userId="9c34c8cc-b1df-44f6-bea5-dcf7a54ee35f" providerId="ADAL" clId="{3840EB45-74CA-49F5-8548-3DE287019A31}" dt="2022-12-08T10:51:36.634" v="14471" actId="790"/>
          <ac:spMkLst>
            <pc:docMk/>
            <pc:sldMk cId="2351809989" sldId="486"/>
            <ac:spMk id="9374" creationId="{6DAB668B-F003-4B11-9B71-6331D9442ADF}"/>
          </ac:spMkLst>
        </pc:spChg>
        <pc:spChg chg="mod">
          <ac:chgData name="Kolakowski, Artur" userId="9c34c8cc-b1df-44f6-bea5-dcf7a54ee35f" providerId="ADAL" clId="{3840EB45-74CA-49F5-8548-3DE287019A31}" dt="2022-12-08T10:51:36.641" v="14472" actId="790"/>
          <ac:spMkLst>
            <pc:docMk/>
            <pc:sldMk cId="2351809989" sldId="486"/>
            <ac:spMk id="9375" creationId="{68085739-FDD9-44B9-A28C-B432D377EF4D}"/>
          </ac:spMkLst>
        </pc:spChg>
        <pc:spChg chg="mod">
          <ac:chgData name="Kolakowski, Artur" userId="9c34c8cc-b1df-44f6-bea5-dcf7a54ee35f" providerId="ADAL" clId="{3840EB45-74CA-49F5-8548-3DE287019A31}" dt="2022-12-08T10:51:36.647" v="14473" actId="790"/>
          <ac:spMkLst>
            <pc:docMk/>
            <pc:sldMk cId="2351809989" sldId="486"/>
            <ac:spMk id="9376" creationId="{E3055B01-9DB5-489B-B5FD-8C34DE85C451}"/>
          </ac:spMkLst>
        </pc:spChg>
        <pc:spChg chg="mod">
          <ac:chgData name="Kolakowski, Artur" userId="9c34c8cc-b1df-44f6-bea5-dcf7a54ee35f" providerId="ADAL" clId="{3840EB45-74CA-49F5-8548-3DE287019A31}" dt="2022-12-08T10:51:36.651" v="14474" actId="790"/>
          <ac:spMkLst>
            <pc:docMk/>
            <pc:sldMk cId="2351809989" sldId="486"/>
            <ac:spMk id="9377" creationId="{7CEDFF04-4852-4A18-A216-BB37B760F84E}"/>
          </ac:spMkLst>
        </pc:spChg>
        <pc:spChg chg="mod">
          <ac:chgData name="Kolakowski, Artur" userId="9c34c8cc-b1df-44f6-bea5-dcf7a54ee35f" providerId="ADAL" clId="{3840EB45-74CA-49F5-8548-3DE287019A31}" dt="2022-12-08T10:51:36.656" v="14475" actId="790"/>
          <ac:spMkLst>
            <pc:docMk/>
            <pc:sldMk cId="2351809989" sldId="486"/>
            <ac:spMk id="9378" creationId="{31E5222F-81E1-4B90-8CA4-DE63A64A3E79}"/>
          </ac:spMkLst>
        </pc:spChg>
        <pc:spChg chg="mod">
          <ac:chgData name="Kolakowski, Artur" userId="9c34c8cc-b1df-44f6-bea5-dcf7a54ee35f" providerId="ADAL" clId="{3840EB45-74CA-49F5-8548-3DE287019A31}" dt="2022-12-08T10:51:36.662" v="14476" actId="790"/>
          <ac:spMkLst>
            <pc:docMk/>
            <pc:sldMk cId="2351809989" sldId="486"/>
            <ac:spMk id="9379" creationId="{479F56DD-32E3-4D96-A499-BDE38B246F26}"/>
          </ac:spMkLst>
        </pc:spChg>
        <pc:spChg chg="mod">
          <ac:chgData name="Kolakowski, Artur" userId="9c34c8cc-b1df-44f6-bea5-dcf7a54ee35f" providerId="ADAL" clId="{3840EB45-74CA-49F5-8548-3DE287019A31}" dt="2022-12-08T10:51:36.668" v="14477" actId="790"/>
          <ac:spMkLst>
            <pc:docMk/>
            <pc:sldMk cId="2351809989" sldId="486"/>
            <ac:spMk id="9380" creationId="{E451230D-F5D0-4FA3-94EC-474888753664}"/>
          </ac:spMkLst>
        </pc:spChg>
        <pc:spChg chg="mod">
          <ac:chgData name="Kolakowski, Artur" userId="9c34c8cc-b1df-44f6-bea5-dcf7a54ee35f" providerId="ADAL" clId="{3840EB45-74CA-49F5-8548-3DE287019A31}" dt="2022-12-08T10:51:36.674" v="14478" actId="790"/>
          <ac:spMkLst>
            <pc:docMk/>
            <pc:sldMk cId="2351809989" sldId="486"/>
            <ac:spMk id="9381" creationId="{A76E1467-3F20-42E1-B76B-1F7699F0B316}"/>
          </ac:spMkLst>
        </pc:spChg>
        <pc:spChg chg="mod">
          <ac:chgData name="Kolakowski, Artur" userId="9c34c8cc-b1df-44f6-bea5-dcf7a54ee35f" providerId="ADAL" clId="{3840EB45-74CA-49F5-8548-3DE287019A31}" dt="2022-12-08T10:51:36.681" v="14479" actId="790"/>
          <ac:spMkLst>
            <pc:docMk/>
            <pc:sldMk cId="2351809989" sldId="486"/>
            <ac:spMk id="9382" creationId="{1943A929-034C-4BA4-B5A5-4FEE613EDBE3}"/>
          </ac:spMkLst>
        </pc:spChg>
        <pc:spChg chg="mod">
          <ac:chgData name="Kolakowski, Artur" userId="9c34c8cc-b1df-44f6-bea5-dcf7a54ee35f" providerId="ADAL" clId="{3840EB45-74CA-49F5-8548-3DE287019A31}" dt="2022-12-08T10:51:36.686" v="14480" actId="790"/>
          <ac:spMkLst>
            <pc:docMk/>
            <pc:sldMk cId="2351809989" sldId="486"/>
            <ac:spMk id="9383" creationId="{72A42569-347C-4F9A-9838-019673E404AB}"/>
          </ac:spMkLst>
        </pc:spChg>
        <pc:spChg chg="mod">
          <ac:chgData name="Kolakowski, Artur" userId="9c34c8cc-b1df-44f6-bea5-dcf7a54ee35f" providerId="ADAL" clId="{3840EB45-74CA-49F5-8548-3DE287019A31}" dt="2022-12-08T10:51:36.692" v="14481" actId="790"/>
          <ac:spMkLst>
            <pc:docMk/>
            <pc:sldMk cId="2351809989" sldId="486"/>
            <ac:spMk id="9384" creationId="{01C87AB3-DCAF-48AD-956B-B39C5A6DCE9F}"/>
          </ac:spMkLst>
        </pc:spChg>
        <pc:spChg chg="mod">
          <ac:chgData name="Kolakowski, Artur" userId="9c34c8cc-b1df-44f6-bea5-dcf7a54ee35f" providerId="ADAL" clId="{3840EB45-74CA-49F5-8548-3DE287019A31}" dt="2022-12-08T10:51:36.697" v="14482" actId="790"/>
          <ac:spMkLst>
            <pc:docMk/>
            <pc:sldMk cId="2351809989" sldId="486"/>
            <ac:spMk id="9385" creationId="{CF61D314-486F-4A0F-8683-349522ECEBCF}"/>
          </ac:spMkLst>
        </pc:spChg>
        <pc:spChg chg="mod">
          <ac:chgData name="Kolakowski, Artur" userId="9c34c8cc-b1df-44f6-bea5-dcf7a54ee35f" providerId="ADAL" clId="{3840EB45-74CA-49F5-8548-3DE287019A31}" dt="2022-12-08T10:51:36.703" v="14483" actId="790"/>
          <ac:spMkLst>
            <pc:docMk/>
            <pc:sldMk cId="2351809989" sldId="486"/>
            <ac:spMk id="9386" creationId="{D54837A3-0D8E-427F-B8E4-85B4A7CF7675}"/>
          </ac:spMkLst>
        </pc:spChg>
        <pc:spChg chg="mod">
          <ac:chgData name="Kolakowski, Artur" userId="9c34c8cc-b1df-44f6-bea5-dcf7a54ee35f" providerId="ADAL" clId="{3840EB45-74CA-49F5-8548-3DE287019A31}" dt="2022-12-08T10:51:36.708" v="14484" actId="790"/>
          <ac:spMkLst>
            <pc:docMk/>
            <pc:sldMk cId="2351809989" sldId="486"/>
            <ac:spMk id="9387" creationId="{E0D1E3B6-4E71-4C02-80C3-5A4EF9CD2825}"/>
          </ac:spMkLst>
        </pc:spChg>
        <pc:spChg chg="mod">
          <ac:chgData name="Kolakowski, Artur" userId="9c34c8cc-b1df-44f6-bea5-dcf7a54ee35f" providerId="ADAL" clId="{3840EB45-74CA-49F5-8548-3DE287019A31}" dt="2022-12-08T10:51:36.714" v="14485" actId="790"/>
          <ac:spMkLst>
            <pc:docMk/>
            <pc:sldMk cId="2351809989" sldId="486"/>
            <ac:spMk id="9388" creationId="{08D21262-CE2B-4FE2-80E2-F1FC8066AA28}"/>
          </ac:spMkLst>
        </pc:spChg>
        <pc:spChg chg="mod">
          <ac:chgData name="Kolakowski, Artur" userId="9c34c8cc-b1df-44f6-bea5-dcf7a54ee35f" providerId="ADAL" clId="{3840EB45-74CA-49F5-8548-3DE287019A31}" dt="2022-12-08T10:51:36.719" v="14486" actId="790"/>
          <ac:spMkLst>
            <pc:docMk/>
            <pc:sldMk cId="2351809989" sldId="486"/>
            <ac:spMk id="9389" creationId="{55D45EB2-A46B-4AB9-A7A4-662F916DEFB0}"/>
          </ac:spMkLst>
        </pc:spChg>
        <pc:spChg chg="mod">
          <ac:chgData name="Kolakowski, Artur" userId="9c34c8cc-b1df-44f6-bea5-dcf7a54ee35f" providerId="ADAL" clId="{3840EB45-74CA-49F5-8548-3DE287019A31}" dt="2022-12-08T10:51:36.725" v="14487" actId="790"/>
          <ac:spMkLst>
            <pc:docMk/>
            <pc:sldMk cId="2351809989" sldId="486"/>
            <ac:spMk id="9390" creationId="{FA0D5EB7-6320-4CFE-A570-C8F375874935}"/>
          </ac:spMkLst>
        </pc:spChg>
        <pc:spChg chg="mod">
          <ac:chgData name="Kolakowski, Artur" userId="9c34c8cc-b1df-44f6-bea5-dcf7a54ee35f" providerId="ADAL" clId="{3840EB45-74CA-49F5-8548-3DE287019A31}" dt="2022-12-08T10:51:36.731" v="14488" actId="790"/>
          <ac:spMkLst>
            <pc:docMk/>
            <pc:sldMk cId="2351809989" sldId="486"/>
            <ac:spMk id="9391" creationId="{524C54DA-F4C0-4D9C-82B4-687B1200AEC8}"/>
          </ac:spMkLst>
        </pc:spChg>
        <pc:spChg chg="mod">
          <ac:chgData name="Kolakowski, Artur" userId="9c34c8cc-b1df-44f6-bea5-dcf7a54ee35f" providerId="ADAL" clId="{3840EB45-74CA-49F5-8548-3DE287019A31}" dt="2022-12-08T10:51:36.736" v="14489" actId="790"/>
          <ac:spMkLst>
            <pc:docMk/>
            <pc:sldMk cId="2351809989" sldId="486"/>
            <ac:spMk id="9392" creationId="{668E0584-E8F8-4C42-A2F5-72CF5E1C194A}"/>
          </ac:spMkLst>
        </pc:spChg>
        <pc:spChg chg="mod">
          <ac:chgData name="Kolakowski, Artur" userId="9c34c8cc-b1df-44f6-bea5-dcf7a54ee35f" providerId="ADAL" clId="{3840EB45-74CA-49F5-8548-3DE287019A31}" dt="2022-12-08T10:51:36.742" v="14490" actId="790"/>
          <ac:spMkLst>
            <pc:docMk/>
            <pc:sldMk cId="2351809989" sldId="486"/>
            <ac:spMk id="9393" creationId="{2448104E-57D9-4BA8-8131-81F6ECFB7405}"/>
          </ac:spMkLst>
        </pc:spChg>
        <pc:spChg chg="mod">
          <ac:chgData name="Kolakowski, Artur" userId="9c34c8cc-b1df-44f6-bea5-dcf7a54ee35f" providerId="ADAL" clId="{3840EB45-74CA-49F5-8548-3DE287019A31}" dt="2022-12-08T10:51:36.748" v="14491" actId="790"/>
          <ac:spMkLst>
            <pc:docMk/>
            <pc:sldMk cId="2351809989" sldId="486"/>
            <ac:spMk id="9394" creationId="{866E6831-9FF4-478A-BF29-C35D2C09F94A}"/>
          </ac:spMkLst>
        </pc:spChg>
        <pc:spChg chg="mod">
          <ac:chgData name="Kolakowski, Artur" userId="9c34c8cc-b1df-44f6-bea5-dcf7a54ee35f" providerId="ADAL" clId="{3840EB45-74CA-49F5-8548-3DE287019A31}" dt="2022-12-08T10:51:36.754" v="14492" actId="790"/>
          <ac:spMkLst>
            <pc:docMk/>
            <pc:sldMk cId="2351809989" sldId="486"/>
            <ac:spMk id="9395" creationId="{85A24FB8-B9DD-4F25-9BA3-3EB68BE8D65C}"/>
          </ac:spMkLst>
        </pc:spChg>
        <pc:spChg chg="mod">
          <ac:chgData name="Kolakowski, Artur" userId="9c34c8cc-b1df-44f6-bea5-dcf7a54ee35f" providerId="ADAL" clId="{3840EB45-74CA-49F5-8548-3DE287019A31}" dt="2022-12-08T10:51:36.760" v="14493" actId="790"/>
          <ac:spMkLst>
            <pc:docMk/>
            <pc:sldMk cId="2351809989" sldId="486"/>
            <ac:spMk id="9396" creationId="{A526B00B-36F0-4190-83B4-958D2041EA69}"/>
          </ac:spMkLst>
        </pc:spChg>
        <pc:spChg chg="mod">
          <ac:chgData name="Kolakowski, Artur" userId="9c34c8cc-b1df-44f6-bea5-dcf7a54ee35f" providerId="ADAL" clId="{3840EB45-74CA-49F5-8548-3DE287019A31}" dt="2022-12-08T10:51:36.766" v="14494" actId="790"/>
          <ac:spMkLst>
            <pc:docMk/>
            <pc:sldMk cId="2351809989" sldId="486"/>
            <ac:spMk id="9397" creationId="{19683FD0-D128-48E1-9BAD-89465693A4D8}"/>
          </ac:spMkLst>
        </pc:spChg>
        <pc:spChg chg="mod">
          <ac:chgData name="Kolakowski, Artur" userId="9c34c8cc-b1df-44f6-bea5-dcf7a54ee35f" providerId="ADAL" clId="{3840EB45-74CA-49F5-8548-3DE287019A31}" dt="2022-12-08T10:51:36.770" v="14495" actId="790"/>
          <ac:spMkLst>
            <pc:docMk/>
            <pc:sldMk cId="2351809989" sldId="486"/>
            <ac:spMk id="9398" creationId="{EA25E308-5C87-480D-8A38-6F60272C43F8}"/>
          </ac:spMkLst>
        </pc:spChg>
        <pc:spChg chg="mod">
          <ac:chgData name="Kolakowski, Artur" userId="9c34c8cc-b1df-44f6-bea5-dcf7a54ee35f" providerId="ADAL" clId="{3840EB45-74CA-49F5-8548-3DE287019A31}" dt="2022-12-08T10:51:36.776" v="14496" actId="790"/>
          <ac:spMkLst>
            <pc:docMk/>
            <pc:sldMk cId="2351809989" sldId="486"/>
            <ac:spMk id="9399" creationId="{5939BAA5-7023-400C-B99E-3C2E153C3B61}"/>
          </ac:spMkLst>
        </pc:spChg>
        <pc:spChg chg="mod">
          <ac:chgData name="Kolakowski, Artur" userId="9c34c8cc-b1df-44f6-bea5-dcf7a54ee35f" providerId="ADAL" clId="{3840EB45-74CA-49F5-8548-3DE287019A31}" dt="2022-12-08T10:51:36.782" v="14497" actId="790"/>
          <ac:spMkLst>
            <pc:docMk/>
            <pc:sldMk cId="2351809989" sldId="486"/>
            <ac:spMk id="9400" creationId="{429264B9-4E4D-42BB-B823-6528FDF92A4D}"/>
          </ac:spMkLst>
        </pc:spChg>
        <pc:spChg chg="mod">
          <ac:chgData name="Kolakowski, Artur" userId="9c34c8cc-b1df-44f6-bea5-dcf7a54ee35f" providerId="ADAL" clId="{3840EB45-74CA-49F5-8548-3DE287019A31}" dt="2022-12-08T10:51:36.787" v="14498" actId="790"/>
          <ac:spMkLst>
            <pc:docMk/>
            <pc:sldMk cId="2351809989" sldId="486"/>
            <ac:spMk id="9401" creationId="{F62B1A15-D94C-4B26-82D2-D8467627A7B8}"/>
          </ac:spMkLst>
        </pc:spChg>
        <pc:spChg chg="mod">
          <ac:chgData name="Kolakowski, Artur" userId="9c34c8cc-b1df-44f6-bea5-dcf7a54ee35f" providerId="ADAL" clId="{3840EB45-74CA-49F5-8548-3DE287019A31}" dt="2022-12-08T10:51:36.793" v="14499" actId="790"/>
          <ac:spMkLst>
            <pc:docMk/>
            <pc:sldMk cId="2351809989" sldId="486"/>
            <ac:spMk id="9402" creationId="{8298FAE9-28E2-4CE6-8853-0D1AAD5A63E1}"/>
          </ac:spMkLst>
        </pc:spChg>
        <pc:spChg chg="mod">
          <ac:chgData name="Kolakowski, Artur" userId="9c34c8cc-b1df-44f6-bea5-dcf7a54ee35f" providerId="ADAL" clId="{3840EB45-74CA-49F5-8548-3DE287019A31}" dt="2022-12-08T10:51:36.798" v="14500" actId="790"/>
          <ac:spMkLst>
            <pc:docMk/>
            <pc:sldMk cId="2351809989" sldId="486"/>
            <ac:spMk id="9403" creationId="{B7F65D87-47AE-49D1-AB03-FE3A41040E87}"/>
          </ac:spMkLst>
        </pc:spChg>
        <pc:spChg chg="mod">
          <ac:chgData name="Kolakowski, Artur" userId="9c34c8cc-b1df-44f6-bea5-dcf7a54ee35f" providerId="ADAL" clId="{3840EB45-74CA-49F5-8548-3DE287019A31}" dt="2022-12-08T10:51:36.803" v="14501" actId="790"/>
          <ac:spMkLst>
            <pc:docMk/>
            <pc:sldMk cId="2351809989" sldId="486"/>
            <ac:spMk id="9404" creationId="{2BA7859D-29A1-4621-AA79-7F0F05451D64}"/>
          </ac:spMkLst>
        </pc:spChg>
        <pc:spChg chg="mod">
          <ac:chgData name="Kolakowski, Artur" userId="9c34c8cc-b1df-44f6-bea5-dcf7a54ee35f" providerId="ADAL" clId="{3840EB45-74CA-49F5-8548-3DE287019A31}" dt="2022-12-08T10:51:36.810" v="14502" actId="790"/>
          <ac:spMkLst>
            <pc:docMk/>
            <pc:sldMk cId="2351809989" sldId="486"/>
            <ac:spMk id="9405" creationId="{C9B6C7B4-28C1-4DE3-8AB1-DA9BADDF20C2}"/>
          </ac:spMkLst>
        </pc:spChg>
        <pc:spChg chg="mod">
          <ac:chgData name="Kolakowski, Artur" userId="9c34c8cc-b1df-44f6-bea5-dcf7a54ee35f" providerId="ADAL" clId="{3840EB45-74CA-49F5-8548-3DE287019A31}" dt="2022-12-08T10:51:36.816" v="14503" actId="790"/>
          <ac:spMkLst>
            <pc:docMk/>
            <pc:sldMk cId="2351809989" sldId="486"/>
            <ac:spMk id="9406" creationId="{450E6F84-CEE5-4E48-9538-9AEEB7132A3A}"/>
          </ac:spMkLst>
        </pc:spChg>
        <pc:spChg chg="mod">
          <ac:chgData name="Kolakowski, Artur" userId="9c34c8cc-b1df-44f6-bea5-dcf7a54ee35f" providerId="ADAL" clId="{3840EB45-74CA-49F5-8548-3DE287019A31}" dt="2022-12-08T10:51:36.820" v="14504" actId="790"/>
          <ac:spMkLst>
            <pc:docMk/>
            <pc:sldMk cId="2351809989" sldId="486"/>
            <ac:spMk id="9407" creationId="{B2295B8F-44B4-449B-8DC2-1D97BBF88D52}"/>
          </ac:spMkLst>
        </pc:spChg>
        <pc:spChg chg="mod">
          <ac:chgData name="Kolakowski, Artur" userId="9c34c8cc-b1df-44f6-bea5-dcf7a54ee35f" providerId="ADAL" clId="{3840EB45-74CA-49F5-8548-3DE287019A31}" dt="2022-12-08T10:51:36.826" v="14505" actId="790"/>
          <ac:spMkLst>
            <pc:docMk/>
            <pc:sldMk cId="2351809989" sldId="486"/>
            <ac:spMk id="9408" creationId="{7FB53577-00CA-4DDF-B323-D74CFD0495AF}"/>
          </ac:spMkLst>
        </pc:spChg>
        <pc:spChg chg="mod">
          <ac:chgData name="Kolakowski, Artur" userId="9c34c8cc-b1df-44f6-bea5-dcf7a54ee35f" providerId="ADAL" clId="{3840EB45-74CA-49F5-8548-3DE287019A31}" dt="2022-12-08T10:51:36.832" v="14506" actId="790"/>
          <ac:spMkLst>
            <pc:docMk/>
            <pc:sldMk cId="2351809989" sldId="486"/>
            <ac:spMk id="9409" creationId="{993631AC-6378-400C-84AF-976AF9AFB6F5}"/>
          </ac:spMkLst>
        </pc:spChg>
        <pc:spChg chg="mod">
          <ac:chgData name="Kolakowski, Artur" userId="9c34c8cc-b1df-44f6-bea5-dcf7a54ee35f" providerId="ADAL" clId="{3840EB45-74CA-49F5-8548-3DE287019A31}" dt="2022-12-08T10:51:36.837" v="14507" actId="790"/>
          <ac:spMkLst>
            <pc:docMk/>
            <pc:sldMk cId="2351809989" sldId="486"/>
            <ac:spMk id="9410" creationId="{E4E9AAA7-5566-4E2A-97CC-A4F3A8D1F131}"/>
          </ac:spMkLst>
        </pc:spChg>
        <pc:spChg chg="mod">
          <ac:chgData name="Kolakowski, Artur" userId="9c34c8cc-b1df-44f6-bea5-dcf7a54ee35f" providerId="ADAL" clId="{3840EB45-74CA-49F5-8548-3DE287019A31}" dt="2022-12-08T10:51:36.843" v="14508" actId="790"/>
          <ac:spMkLst>
            <pc:docMk/>
            <pc:sldMk cId="2351809989" sldId="486"/>
            <ac:spMk id="9411" creationId="{74AB5DEA-94FB-4B68-B273-ACF268413AC0}"/>
          </ac:spMkLst>
        </pc:spChg>
        <pc:spChg chg="mod">
          <ac:chgData name="Kolakowski, Artur" userId="9c34c8cc-b1df-44f6-bea5-dcf7a54ee35f" providerId="ADAL" clId="{3840EB45-74CA-49F5-8548-3DE287019A31}" dt="2022-12-08T10:51:36.847" v="14509" actId="790"/>
          <ac:spMkLst>
            <pc:docMk/>
            <pc:sldMk cId="2351809989" sldId="486"/>
            <ac:spMk id="9412" creationId="{F5C8A6E5-973F-4FE4-875B-CBC1CD96E27B}"/>
          </ac:spMkLst>
        </pc:spChg>
        <pc:spChg chg="mod">
          <ac:chgData name="Kolakowski, Artur" userId="9c34c8cc-b1df-44f6-bea5-dcf7a54ee35f" providerId="ADAL" clId="{3840EB45-74CA-49F5-8548-3DE287019A31}" dt="2022-12-08T10:51:36.852" v="14510" actId="790"/>
          <ac:spMkLst>
            <pc:docMk/>
            <pc:sldMk cId="2351809989" sldId="486"/>
            <ac:spMk id="9413" creationId="{6378EDD6-40A6-4A9F-863C-3CBEF782E141}"/>
          </ac:spMkLst>
        </pc:spChg>
        <pc:spChg chg="mod">
          <ac:chgData name="Kolakowski, Artur" userId="9c34c8cc-b1df-44f6-bea5-dcf7a54ee35f" providerId="ADAL" clId="{3840EB45-74CA-49F5-8548-3DE287019A31}" dt="2022-12-08T10:51:36.858" v="14511" actId="790"/>
          <ac:spMkLst>
            <pc:docMk/>
            <pc:sldMk cId="2351809989" sldId="486"/>
            <ac:spMk id="9414" creationId="{4B235152-897A-43A7-96C9-D87DE33BA47E}"/>
          </ac:spMkLst>
        </pc:spChg>
        <pc:spChg chg="mod">
          <ac:chgData name="Kolakowski, Artur" userId="9c34c8cc-b1df-44f6-bea5-dcf7a54ee35f" providerId="ADAL" clId="{3840EB45-74CA-49F5-8548-3DE287019A31}" dt="2022-12-08T10:51:36.864" v="14512" actId="790"/>
          <ac:spMkLst>
            <pc:docMk/>
            <pc:sldMk cId="2351809989" sldId="486"/>
            <ac:spMk id="9415" creationId="{1BDFD39C-6691-45F9-AA0F-72C82FBFFF45}"/>
          </ac:spMkLst>
        </pc:spChg>
        <pc:spChg chg="mod">
          <ac:chgData name="Kolakowski, Artur" userId="9c34c8cc-b1df-44f6-bea5-dcf7a54ee35f" providerId="ADAL" clId="{3840EB45-74CA-49F5-8548-3DE287019A31}" dt="2022-12-08T10:51:36.870" v="14513" actId="790"/>
          <ac:spMkLst>
            <pc:docMk/>
            <pc:sldMk cId="2351809989" sldId="486"/>
            <ac:spMk id="9416" creationId="{B871F97A-509C-441A-8A88-9A09F739361A}"/>
          </ac:spMkLst>
        </pc:spChg>
        <pc:spChg chg="mod">
          <ac:chgData name="Kolakowski, Artur" userId="9c34c8cc-b1df-44f6-bea5-dcf7a54ee35f" providerId="ADAL" clId="{3840EB45-74CA-49F5-8548-3DE287019A31}" dt="2022-12-08T10:51:36.876" v="14514" actId="790"/>
          <ac:spMkLst>
            <pc:docMk/>
            <pc:sldMk cId="2351809989" sldId="486"/>
            <ac:spMk id="9417" creationId="{935E9253-F716-49E2-8893-7256056BDB0E}"/>
          </ac:spMkLst>
        </pc:spChg>
        <pc:spChg chg="mod">
          <ac:chgData name="Kolakowski, Artur" userId="9c34c8cc-b1df-44f6-bea5-dcf7a54ee35f" providerId="ADAL" clId="{3840EB45-74CA-49F5-8548-3DE287019A31}" dt="2022-12-08T10:51:36.880" v="14515" actId="790"/>
          <ac:spMkLst>
            <pc:docMk/>
            <pc:sldMk cId="2351809989" sldId="486"/>
            <ac:spMk id="9418" creationId="{3EEA68F9-A9C8-43E3-9E8D-5604A0BFAB0B}"/>
          </ac:spMkLst>
        </pc:spChg>
        <pc:spChg chg="mod">
          <ac:chgData name="Kolakowski, Artur" userId="9c34c8cc-b1df-44f6-bea5-dcf7a54ee35f" providerId="ADAL" clId="{3840EB45-74CA-49F5-8548-3DE287019A31}" dt="2022-12-08T10:51:36.886" v="14516" actId="790"/>
          <ac:spMkLst>
            <pc:docMk/>
            <pc:sldMk cId="2351809989" sldId="486"/>
            <ac:spMk id="9419" creationId="{83423311-B81B-484C-A811-9CF9532F1CCF}"/>
          </ac:spMkLst>
        </pc:spChg>
        <pc:spChg chg="mod">
          <ac:chgData name="Kolakowski, Artur" userId="9c34c8cc-b1df-44f6-bea5-dcf7a54ee35f" providerId="ADAL" clId="{3840EB45-74CA-49F5-8548-3DE287019A31}" dt="2022-12-08T10:51:36.892" v="14517" actId="790"/>
          <ac:spMkLst>
            <pc:docMk/>
            <pc:sldMk cId="2351809989" sldId="486"/>
            <ac:spMk id="9420" creationId="{8B3F6687-4A0D-47DE-9087-D5E6C77B5E64}"/>
          </ac:spMkLst>
        </pc:spChg>
        <pc:spChg chg="mod">
          <ac:chgData name="Kolakowski, Artur" userId="9c34c8cc-b1df-44f6-bea5-dcf7a54ee35f" providerId="ADAL" clId="{3840EB45-74CA-49F5-8548-3DE287019A31}" dt="2022-12-08T10:51:36.897" v="14518" actId="790"/>
          <ac:spMkLst>
            <pc:docMk/>
            <pc:sldMk cId="2351809989" sldId="486"/>
            <ac:spMk id="9421" creationId="{F63CB413-D313-4D84-95AD-E52111E0E684}"/>
          </ac:spMkLst>
        </pc:spChg>
        <pc:spChg chg="mod">
          <ac:chgData name="Kolakowski, Artur" userId="9c34c8cc-b1df-44f6-bea5-dcf7a54ee35f" providerId="ADAL" clId="{3840EB45-74CA-49F5-8548-3DE287019A31}" dt="2022-12-08T10:51:36.901" v="14519" actId="790"/>
          <ac:spMkLst>
            <pc:docMk/>
            <pc:sldMk cId="2351809989" sldId="486"/>
            <ac:spMk id="9422" creationId="{C2AF4DB2-CD2F-483E-AD9C-134631EF6351}"/>
          </ac:spMkLst>
        </pc:spChg>
        <pc:spChg chg="mod">
          <ac:chgData name="Kolakowski, Artur" userId="9c34c8cc-b1df-44f6-bea5-dcf7a54ee35f" providerId="ADAL" clId="{3840EB45-74CA-49F5-8548-3DE287019A31}" dt="2022-12-08T10:51:36.908" v="14520" actId="790"/>
          <ac:spMkLst>
            <pc:docMk/>
            <pc:sldMk cId="2351809989" sldId="486"/>
            <ac:spMk id="9423" creationId="{E44B5FFD-B993-4567-AADB-87F1D0C78717}"/>
          </ac:spMkLst>
        </pc:spChg>
        <pc:spChg chg="mod">
          <ac:chgData name="Kolakowski, Artur" userId="9c34c8cc-b1df-44f6-bea5-dcf7a54ee35f" providerId="ADAL" clId="{3840EB45-74CA-49F5-8548-3DE287019A31}" dt="2022-12-08T10:51:36.913" v="14521" actId="790"/>
          <ac:spMkLst>
            <pc:docMk/>
            <pc:sldMk cId="2351809989" sldId="486"/>
            <ac:spMk id="9424" creationId="{FC7C1655-B376-4406-899D-9312E9C0D43F}"/>
          </ac:spMkLst>
        </pc:spChg>
        <pc:spChg chg="mod">
          <ac:chgData name="Kolakowski, Artur" userId="9c34c8cc-b1df-44f6-bea5-dcf7a54ee35f" providerId="ADAL" clId="{3840EB45-74CA-49F5-8548-3DE287019A31}" dt="2022-12-08T10:51:36.918" v="14522" actId="790"/>
          <ac:spMkLst>
            <pc:docMk/>
            <pc:sldMk cId="2351809989" sldId="486"/>
            <ac:spMk id="9425" creationId="{D150362B-438F-48C3-85FE-E8855C18D3F6}"/>
          </ac:spMkLst>
        </pc:spChg>
        <pc:spChg chg="mod">
          <ac:chgData name="Kolakowski, Artur" userId="9c34c8cc-b1df-44f6-bea5-dcf7a54ee35f" providerId="ADAL" clId="{3840EB45-74CA-49F5-8548-3DE287019A31}" dt="2022-12-08T10:51:36.923" v="14523" actId="790"/>
          <ac:spMkLst>
            <pc:docMk/>
            <pc:sldMk cId="2351809989" sldId="486"/>
            <ac:spMk id="9426" creationId="{3156AD59-CADC-4924-B5F8-4490714FF33F}"/>
          </ac:spMkLst>
        </pc:spChg>
        <pc:spChg chg="mod">
          <ac:chgData name="Kolakowski, Artur" userId="9c34c8cc-b1df-44f6-bea5-dcf7a54ee35f" providerId="ADAL" clId="{3840EB45-74CA-49F5-8548-3DE287019A31}" dt="2022-12-08T10:51:36.929" v="14524" actId="790"/>
          <ac:spMkLst>
            <pc:docMk/>
            <pc:sldMk cId="2351809989" sldId="486"/>
            <ac:spMk id="9427" creationId="{BB12123F-3F75-4659-84DA-10ABBC07965F}"/>
          </ac:spMkLst>
        </pc:spChg>
        <pc:spChg chg="mod">
          <ac:chgData name="Kolakowski, Artur" userId="9c34c8cc-b1df-44f6-bea5-dcf7a54ee35f" providerId="ADAL" clId="{3840EB45-74CA-49F5-8548-3DE287019A31}" dt="2022-12-08T10:51:36.934" v="14525" actId="790"/>
          <ac:spMkLst>
            <pc:docMk/>
            <pc:sldMk cId="2351809989" sldId="486"/>
            <ac:spMk id="9428" creationId="{19D1DF58-F28E-4DE0-A738-3A5D9E3A60C0}"/>
          </ac:spMkLst>
        </pc:spChg>
        <pc:spChg chg="mod">
          <ac:chgData name="Kolakowski, Artur" userId="9c34c8cc-b1df-44f6-bea5-dcf7a54ee35f" providerId="ADAL" clId="{3840EB45-74CA-49F5-8548-3DE287019A31}" dt="2022-12-08T10:51:36.940" v="14526" actId="790"/>
          <ac:spMkLst>
            <pc:docMk/>
            <pc:sldMk cId="2351809989" sldId="486"/>
            <ac:spMk id="9429" creationId="{653E937E-1621-4DF1-B8C7-A39420FDD623}"/>
          </ac:spMkLst>
        </pc:spChg>
        <pc:spChg chg="mod">
          <ac:chgData name="Kolakowski, Artur" userId="9c34c8cc-b1df-44f6-bea5-dcf7a54ee35f" providerId="ADAL" clId="{3840EB45-74CA-49F5-8548-3DE287019A31}" dt="2022-12-08T10:51:36.945" v="14527" actId="790"/>
          <ac:spMkLst>
            <pc:docMk/>
            <pc:sldMk cId="2351809989" sldId="486"/>
            <ac:spMk id="9430" creationId="{12BD8090-5AE3-4979-8E26-A85BD6247A7C}"/>
          </ac:spMkLst>
        </pc:spChg>
        <pc:spChg chg="mod">
          <ac:chgData name="Kolakowski, Artur" userId="9c34c8cc-b1df-44f6-bea5-dcf7a54ee35f" providerId="ADAL" clId="{3840EB45-74CA-49F5-8548-3DE287019A31}" dt="2022-12-08T10:51:36.951" v="14528" actId="790"/>
          <ac:spMkLst>
            <pc:docMk/>
            <pc:sldMk cId="2351809989" sldId="486"/>
            <ac:spMk id="9431" creationId="{570EDB59-BB35-4ADF-A810-B3442E481632}"/>
          </ac:spMkLst>
        </pc:spChg>
        <pc:spChg chg="mod">
          <ac:chgData name="Kolakowski, Artur" userId="9c34c8cc-b1df-44f6-bea5-dcf7a54ee35f" providerId="ADAL" clId="{3840EB45-74CA-49F5-8548-3DE287019A31}" dt="2022-12-08T10:51:36.956" v="14529" actId="790"/>
          <ac:spMkLst>
            <pc:docMk/>
            <pc:sldMk cId="2351809989" sldId="486"/>
            <ac:spMk id="9432" creationId="{3B8C527B-0648-4EBF-923D-A302FB607854}"/>
          </ac:spMkLst>
        </pc:spChg>
        <pc:spChg chg="mod">
          <ac:chgData name="Kolakowski, Artur" userId="9c34c8cc-b1df-44f6-bea5-dcf7a54ee35f" providerId="ADAL" clId="{3840EB45-74CA-49F5-8548-3DE287019A31}" dt="2022-12-08T10:51:36.962" v="14530" actId="790"/>
          <ac:spMkLst>
            <pc:docMk/>
            <pc:sldMk cId="2351809989" sldId="486"/>
            <ac:spMk id="9433" creationId="{485EC231-79E0-4B39-A359-DF142E28D3BD}"/>
          </ac:spMkLst>
        </pc:spChg>
        <pc:spChg chg="mod">
          <ac:chgData name="Kolakowski, Artur" userId="9c34c8cc-b1df-44f6-bea5-dcf7a54ee35f" providerId="ADAL" clId="{3840EB45-74CA-49F5-8548-3DE287019A31}" dt="2022-12-08T10:51:36.967" v="14531" actId="790"/>
          <ac:spMkLst>
            <pc:docMk/>
            <pc:sldMk cId="2351809989" sldId="486"/>
            <ac:spMk id="9434" creationId="{25614265-C777-4B1C-942F-BFE7D9E52254}"/>
          </ac:spMkLst>
        </pc:spChg>
        <pc:spChg chg="mod">
          <ac:chgData name="Kolakowski, Artur" userId="9c34c8cc-b1df-44f6-bea5-dcf7a54ee35f" providerId="ADAL" clId="{3840EB45-74CA-49F5-8548-3DE287019A31}" dt="2022-12-08T10:51:36.972" v="14532" actId="790"/>
          <ac:spMkLst>
            <pc:docMk/>
            <pc:sldMk cId="2351809989" sldId="486"/>
            <ac:spMk id="9435" creationId="{60227FF1-598D-443C-962A-A729237ED902}"/>
          </ac:spMkLst>
        </pc:spChg>
        <pc:spChg chg="mod">
          <ac:chgData name="Kolakowski, Artur" userId="9c34c8cc-b1df-44f6-bea5-dcf7a54ee35f" providerId="ADAL" clId="{3840EB45-74CA-49F5-8548-3DE287019A31}" dt="2022-12-08T10:51:36.978" v="14533" actId="790"/>
          <ac:spMkLst>
            <pc:docMk/>
            <pc:sldMk cId="2351809989" sldId="486"/>
            <ac:spMk id="9436" creationId="{86D39CD9-061B-4B42-8143-48A546A49031}"/>
          </ac:spMkLst>
        </pc:spChg>
        <pc:spChg chg="mod">
          <ac:chgData name="Kolakowski, Artur" userId="9c34c8cc-b1df-44f6-bea5-dcf7a54ee35f" providerId="ADAL" clId="{3840EB45-74CA-49F5-8548-3DE287019A31}" dt="2022-12-08T10:51:36.982" v="14534" actId="790"/>
          <ac:spMkLst>
            <pc:docMk/>
            <pc:sldMk cId="2351809989" sldId="486"/>
            <ac:spMk id="9437" creationId="{D0EBA523-FA52-4BE9-B7FC-7570981514E6}"/>
          </ac:spMkLst>
        </pc:spChg>
        <pc:spChg chg="mod">
          <ac:chgData name="Kolakowski, Artur" userId="9c34c8cc-b1df-44f6-bea5-dcf7a54ee35f" providerId="ADAL" clId="{3840EB45-74CA-49F5-8548-3DE287019A31}" dt="2022-12-08T10:51:36.987" v="14535" actId="790"/>
          <ac:spMkLst>
            <pc:docMk/>
            <pc:sldMk cId="2351809989" sldId="486"/>
            <ac:spMk id="9438" creationId="{CFEFDF6A-8EA3-45E4-9786-6D093E6F3407}"/>
          </ac:spMkLst>
        </pc:spChg>
        <pc:spChg chg="mod">
          <ac:chgData name="Kolakowski, Artur" userId="9c34c8cc-b1df-44f6-bea5-dcf7a54ee35f" providerId="ADAL" clId="{3840EB45-74CA-49F5-8548-3DE287019A31}" dt="2022-12-08T10:51:36.994" v="14536" actId="790"/>
          <ac:spMkLst>
            <pc:docMk/>
            <pc:sldMk cId="2351809989" sldId="486"/>
            <ac:spMk id="9439" creationId="{367F6F75-A941-48AC-B076-FE719DCEAB50}"/>
          </ac:spMkLst>
        </pc:spChg>
        <pc:spChg chg="mod">
          <ac:chgData name="Kolakowski, Artur" userId="9c34c8cc-b1df-44f6-bea5-dcf7a54ee35f" providerId="ADAL" clId="{3840EB45-74CA-49F5-8548-3DE287019A31}" dt="2022-12-08T10:51:36.998" v="14537" actId="790"/>
          <ac:spMkLst>
            <pc:docMk/>
            <pc:sldMk cId="2351809989" sldId="486"/>
            <ac:spMk id="9440" creationId="{AB0E4643-853F-4D08-A573-74711F64494F}"/>
          </ac:spMkLst>
        </pc:spChg>
        <pc:spChg chg="mod">
          <ac:chgData name="Kolakowski, Artur" userId="9c34c8cc-b1df-44f6-bea5-dcf7a54ee35f" providerId="ADAL" clId="{3840EB45-74CA-49F5-8548-3DE287019A31}" dt="2022-12-08T10:51:37.004" v="14538" actId="790"/>
          <ac:spMkLst>
            <pc:docMk/>
            <pc:sldMk cId="2351809989" sldId="486"/>
            <ac:spMk id="9441" creationId="{7999C4AF-03D4-4C3D-942C-26299CBCDF1A}"/>
          </ac:spMkLst>
        </pc:spChg>
        <pc:spChg chg="mod">
          <ac:chgData name="Kolakowski, Artur" userId="9c34c8cc-b1df-44f6-bea5-dcf7a54ee35f" providerId="ADAL" clId="{3840EB45-74CA-49F5-8548-3DE287019A31}" dt="2022-12-08T10:51:37.009" v="14539" actId="790"/>
          <ac:spMkLst>
            <pc:docMk/>
            <pc:sldMk cId="2351809989" sldId="486"/>
            <ac:spMk id="9442" creationId="{D30BA403-D938-4A30-9634-AC571FB77AFF}"/>
          </ac:spMkLst>
        </pc:spChg>
        <pc:spChg chg="mod">
          <ac:chgData name="Kolakowski, Artur" userId="9c34c8cc-b1df-44f6-bea5-dcf7a54ee35f" providerId="ADAL" clId="{3840EB45-74CA-49F5-8548-3DE287019A31}" dt="2022-12-08T10:51:37.014" v="14540" actId="790"/>
          <ac:spMkLst>
            <pc:docMk/>
            <pc:sldMk cId="2351809989" sldId="486"/>
            <ac:spMk id="9443" creationId="{790779B3-6908-4A5D-838E-0A8C2BC8CC72}"/>
          </ac:spMkLst>
        </pc:spChg>
        <pc:spChg chg="mod">
          <ac:chgData name="Kolakowski, Artur" userId="9c34c8cc-b1df-44f6-bea5-dcf7a54ee35f" providerId="ADAL" clId="{3840EB45-74CA-49F5-8548-3DE287019A31}" dt="2022-12-08T10:51:37.019" v="14541" actId="790"/>
          <ac:spMkLst>
            <pc:docMk/>
            <pc:sldMk cId="2351809989" sldId="486"/>
            <ac:spMk id="9444" creationId="{6B1D7C12-5A05-4F14-9213-6D22CC0614EA}"/>
          </ac:spMkLst>
        </pc:spChg>
        <pc:spChg chg="mod">
          <ac:chgData name="Kolakowski, Artur" userId="9c34c8cc-b1df-44f6-bea5-dcf7a54ee35f" providerId="ADAL" clId="{3840EB45-74CA-49F5-8548-3DE287019A31}" dt="2022-12-08T10:51:37.024" v="14542" actId="790"/>
          <ac:spMkLst>
            <pc:docMk/>
            <pc:sldMk cId="2351809989" sldId="486"/>
            <ac:spMk id="9445" creationId="{F591132E-B0A7-447B-902A-B6CB4F98F54C}"/>
          </ac:spMkLst>
        </pc:spChg>
        <pc:spChg chg="mod">
          <ac:chgData name="Kolakowski, Artur" userId="9c34c8cc-b1df-44f6-bea5-dcf7a54ee35f" providerId="ADAL" clId="{3840EB45-74CA-49F5-8548-3DE287019A31}" dt="2022-12-08T10:51:37.030" v="14543" actId="790"/>
          <ac:spMkLst>
            <pc:docMk/>
            <pc:sldMk cId="2351809989" sldId="486"/>
            <ac:spMk id="9446" creationId="{10AEF63E-BADE-4B52-BD03-63E513D73476}"/>
          </ac:spMkLst>
        </pc:spChg>
        <pc:spChg chg="mod">
          <ac:chgData name="Kolakowski, Artur" userId="9c34c8cc-b1df-44f6-bea5-dcf7a54ee35f" providerId="ADAL" clId="{3840EB45-74CA-49F5-8548-3DE287019A31}" dt="2022-12-08T10:51:37.035" v="14544" actId="790"/>
          <ac:spMkLst>
            <pc:docMk/>
            <pc:sldMk cId="2351809989" sldId="486"/>
            <ac:spMk id="9447" creationId="{FB9A0341-BB23-4619-BBD3-3326B7DF0CEE}"/>
          </ac:spMkLst>
        </pc:spChg>
        <pc:spChg chg="mod">
          <ac:chgData name="Kolakowski, Artur" userId="9c34c8cc-b1df-44f6-bea5-dcf7a54ee35f" providerId="ADAL" clId="{3840EB45-74CA-49F5-8548-3DE287019A31}" dt="2022-12-08T10:51:37.042" v="14545" actId="790"/>
          <ac:spMkLst>
            <pc:docMk/>
            <pc:sldMk cId="2351809989" sldId="486"/>
            <ac:spMk id="9448" creationId="{C05397A4-CC4D-453F-816D-1923F8662D96}"/>
          </ac:spMkLst>
        </pc:spChg>
        <pc:spChg chg="mod">
          <ac:chgData name="Kolakowski, Artur" userId="9c34c8cc-b1df-44f6-bea5-dcf7a54ee35f" providerId="ADAL" clId="{3840EB45-74CA-49F5-8548-3DE287019A31}" dt="2022-12-08T10:51:37.047" v="14546" actId="790"/>
          <ac:spMkLst>
            <pc:docMk/>
            <pc:sldMk cId="2351809989" sldId="486"/>
            <ac:spMk id="9449" creationId="{A47D4EA7-64D3-4CA8-910E-DDE91ABB4A6F}"/>
          </ac:spMkLst>
        </pc:spChg>
        <pc:spChg chg="mod">
          <ac:chgData name="Kolakowski, Artur" userId="9c34c8cc-b1df-44f6-bea5-dcf7a54ee35f" providerId="ADAL" clId="{3840EB45-74CA-49F5-8548-3DE287019A31}" dt="2022-12-08T10:51:37.051" v="14547" actId="790"/>
          <ac:spMkLst>
            <pc:docMk/>
            <pc:sldMk cId="2351809989" sldId="486"/>
            <ac:spMk id="9450" creationId="{BC79B824-0867-4BA3-8A33-2F3D36BB3692}"/>
          </ac:spMkLst>
        </pc:spChg>
        <pc:spChg chg="mod">
          <ac:chgData name="Kolakowski, Artur" userId="9c34c8cc-b1df-44f6-bea5-dcf7a54ee35f" providerId="ADAL" clId="{3840EB45-74CA-49F5-8548-3DE287019A31}" dt="2022-12-08T10:51:37.056" v="14548" actId="790"/>
          <ac:spMkLst>
            <pc:docMk/>
            <pc:sldMk cId="2351809989" sldId="486"/>
            <ac:spMk id="9451" creationId="{595BBE8A-17D9-4CD1-8DB0-DA974233BFBE}"/>
          </ac:spMkLst>
        </pc:spChg>
        <pc:spChg chg="mod">
          <ac:chgData name="Kolakowski, Artur" userId="9c34c8cc-b1df-44f6-bea5-dcf7a54ee35f" providerId="ADAL" clId="{3840EB45-74CA-49F5-8548-3DE287019A31}" dt="2022-12-08T10:51:37.062" v="14549" actId="790"/>
          <ac:spMkLst>
            <pc:docMk/>
            <pc:sldMk cId="2351809989" sldId="486"/>
            <ac:spMk id="9452" creationId="{F7034561-8121-4EA2-B405-BD24E75F3EC1}"/>
          </ac:spMkLst>
        </pc:spChg>
        <pc:spChg chg="mod">
          <ac:chgData name="Kolakowski, Artur" userId="9c34c8cc-b1df-44f6-bea5-dcf7a54ee35f" providerId="ADAL" clId="{3840EB45-74CA-49F5-8548-3DE287019A31}" dt="2022-12-08T10:51:37.067" v="14550" actId="790"/>
          <ac:spMkLst>
            <pc:docMk/>
            <pc:sldMk cId="2351809989" sldId="486"/>
            <ac:spMk id="9453" creationId="{E77C1ED6-A68E-434D-8C56-E540340185FC}"/>
          </ac:spMkLst>
        </pc:spChg>
        <pc:spChg chg="mod">
          <ac:chgData name="Kolakowski, Artur" userId="9c34c8cc-b1df-44f6-bea5-dcf7a54ee35f" providerId="ADAL" clId="{3840EB45-74CA-49F5-8548-3DE287019A31}" dt="2022-12-08T10:51:37.072" v="14551" actId="790"/>
          <ac:spMkLst>
            <pc:docMk/>
            <pc:sldMk cId="2351809989" sldId="486"/>
            <ac:spMk id="9454" creationId="{D922ED5D-8A00-4F6B-913C-0BD0858FA5DA}"/>
          </ac:spMkLst>
        </pc:spChg>
        <pc:spChg chg="mod">
          <ac:chgData name="Kolakowski, Artur" userId="9c34c8cc-b1df-44f6-bea5-dcf7a54ee35f" providerId="ADAL" clId="{3840EB45-74CA-49F5-8548-3DE287019A31}" dt="2022-12-08T10:51:37.078" v="14552" actId="790"/>
          <ac:spMkLst>
            <pc:docMk/>
            <pc:sldMk cId="2351809989" sldId="486"/>
            <ac:spMk id="9455" creationId="{72305299-DDF6-4605-BF81-DDA6A852457B}"/>
          </ac:spMkLst>
        </pc:spChg>
        <pc:spChg chg="mod">
          <ac:chgData name="Kolakowski, Artur" userId="9c34c8cc-b1df-44f6-bea5-dcf7a54ee35f" providerId="ADAL" clId="{3840EB45-74CA-49F5-8548-3DE287019A31}" dt="2022-12-08T10:51:37.083" v="14553" actId="790"/>
          <ac:spMkLst>
            <pc:docMk/>
            <pc:sldMk cId="2351809989" sldId="486"/>
            <ac:spMk id="9456" creationId="{14A2A441-9E29-49E2-B3EB-5B833190C86F}"/>
          </ac:spMkLst>
        </pc:spChg>
        <pc:spChg chg="mod">
          <ac:chgData name="Kolakowski, Artur" userId="9c34c8cc-b1df-44f6-bea5-dcf7a54ee35f" providerId="ADAL" clId="{3840EB45-74CA-49F5-8548-3DE287019A31}" dt="2022-12-08T10:51:37.088" v="14554" actId="790"/>
          <ac:spMkLst>
            <pc:docMk/>
            <pc:sldMk cId="2351809989" sldId="486"/>
            <ac:spMk id="9457" creationId="{A146186D-81F0-4480-B5A8-FBD60E95C72F}"/>
          </ac:spMkLst>
        </pc:spChg>
        <pc:spChg chg="mod">
          <ac:chgData name="Kolakowski, Artur" userId="9c34c8cc-b1df-44f6-bea5-dcf7a54ee35f" providerId="ADAL" clId="{3840EB45-74CA-49F5-8548-3DE287019A31}" dt="2022-12-08T10:51:37.092" v="14555" actId="790"/>
          <ac:spMkLst>
            <pc:docMk/>
            <pc:sldMk cId="2351809989" sldId="486"/>
            <ac:spMk id="9458" creationId="{B7BE99CA-5531-492B-ABD2-6133372F4CF6}"/>
          </ac:spMkLst>
        </pc:spChg>
        <pc:spChg chg="mod">
          <ac:chgData name="Kolakowski, Artur" userId="9c34c8cc-b1df-44f6-bea5-dcf7a54ee35f" providerId="ADAL" clId="{3840EB45-74CA-49F5-8548-3DE287019A31}" dt="2022-12-08T10:51:37.098" v="14556" actId="790"/>
          <ac:spMkLst>
            <pc:docMk/>
            <pc:sldMk cId="2351809989" sldId="486"/>
            <ac:spMk id="9459" creationId="{32C53513-8939-46C4-BE4C-50C9519912B9}"/>
          </ac:spMkLst>
        </pc:spChg>
        <pc:spChg chg="mod">
          <ac:chgData name="Kolakowski, Artur" userId="9c34c8cc-b1df-44f6-bea5-dcf7a54ee35f" providerId="ADAL" clId="{3840EB45-74CA-49F5-8548-3DE287019A31}" dt="2022-12-08T10:51:37.102" v="14557" actId="790"/>
          <ac:spMkLst>
            <pc:docMk/>
            <pc:sldMk cId="2351809989" sldId="486"/>
            <ac:spMk id="9460" creationId="{0B365C5B-A1BB-4A39-A4F0-3D5DF5FECFB8}"/>
          </ac:spMkLst>
        </pc:spChg>
        <pc:spChg chg="mod">
          <ac:chgData name="Kolakowski, Artur" userId="9c34c8cc-b1df-44f6-bea5-dcf7a54ee35f" providerId="ADAL" clId="{3840EB45-74CA-49F5-8548-3DE287019A31}" dt="2022-12-08T10:51:37.107" v="14558" actId="790"/>
          <ac:spMkLst>
            <pc:docMk/>
            <pc:sldMk cId="2351809989" sldId="486"/>
            <ac:spMk id="9461" creationId="{A5BC2EAA-58E6-47C2-A79D-E91E09055A48}"/>
          </ac:spMkLst>
        </pc:spChg>
        <pc:spChg chg="mod">
          <ac:chgData name="Kolakowski, Artur" userId="9c34c8cc-b1df-44f6-bea5-dcf7a54ee35f" providerId="ADAL" clId="{3840EB45-74CA-49F5-8548-3DE287019A31}" dt="2022-12-08T10:51:37.114" v="14559" actId="790"/>
          <ac:spMkLst>
            <pc:docMk/>
            <pc:sldMk cId="2351809989" sldId="486"/>
            <ac:spMk id="9462" creationId="{3333FD9B-EF88-4F27-A96F-5F5D820C1B02}"/>
          </ac:spMkLst>
        </pc:spChg>
        <pc:spChg chg="mod">
          <ac:chgData name="Kolakowski, Artur" userId="9c34c8cc-b1df-44f6-bea5-dcf7a54ee35f" providerId="ADAL" clId="{3840EB45-74CA-49F5-8548-3DE287019A31}" dt="2022-12-08T10:51:37.118" v="14560" actId="790"/>
          <ac:spMkLst>
            <pc:docMk/>
            <pc:sldMk cId="2351809989" sldId="486"/>
            <ac:spMk id="9463" creationId="{0E8D7DD4-66CB-474E-A26B-20C961F96852}"/>
          </ac:spMkLst>
        </pc:spChg>
        <pc:spChg chg="mod">
          <ac:chgData name="Kolakowski, Artur" userId="9c34c8cc-b1df-44f6-bea5-dcf7a54ee35f" providerId="ADAL" clId="{3840EB45-74CA-49F5-8548-3DE287019A31}" dt="2022-12-08T10:51:37.124" v="14561" actId="790"/>
          <ac:spMkLst>
            <pc:docMk/>
            <pc:sldMk cId="2351809989" sldId="486"/>
            <ac:spMk id="9464" creationId="{8056A462-75E8-45D4-AF35-A3B30B491F6A}"/>
          </ac:spMkLst>
        </pc:spChg>
        <pc:spChg chg="mod">
          <ac:chgData name="Kolakowski, Artur" userId="9c34c8cc-b1df-44f6-bea5-dcf7a54ee35f" providerId="ADAL" clId="{3840EB45-74CA-49F5-8548-3DE287019A31}" dt="2022-12-08T10:51:37.130" v="14562" actId="790"/>
          <ac:spMkLst>
            <pc:docMk/>
            <pc:sldMk cId="2351809989" sldId="486"/>
            <ac:spMk id="9465" creationId="{76737AE2-8D11-4DD7-9BFE-CE059815DD23}"/>
          </ac:spMkLst>
        </pc:spChg>
        <pc:spChg chg="mod">
          <ac:chgData name="Kolakowski, Artur" userId="9c34c8cc-b1df-44f6-bea5-dcf7a54ee35f" providerId="ADAL" clId="{3840EB45-74CA-49F5-8548-3DE287019A31}" dt="2022-12-08T10:51:37.136" v="14563" actId="790"/>
          <ac:spMkLst>
            <pc:docMk/>
            <pc:sldMk cId="2351809989" sldId="486"/>
            <ac:spMk id="9466" creationId="{FE6E34C4-A7D0-4A5D-A13C-020C18A91295}"/>
          </ac:spMkLst>
        </pc:spChg>
        <pc:spChg chg="mod">
          <ac:chgData name="Kolakowski, Artur" userId="9c34c8cc-b1df-44f6-bea5-dcf7a54ee35f" providerId="ADAL" clId="{3840EB45-74CA-49F5-8548-3DE287019A31}" dt="2022-12-08T10:51:37.143" v="14564" actId="790"/>
          <ac:spMkLst>
            <pc:docMk/>
            <pc:sldMk cId="2351809989" sldId="486"/>
            <ac:spMk id="9467" creationId="{BA1FDBC4-A576-421B-97D4-D81B9DEAD0DE}"/>
          </ac:spMkLst>
        </pc:spChg>
        <pc:spChg chg="mod">
          <ac:chgData name="Kolakowski, Artur" userId="9c34c8cc-b1df-44f6-bea5-dcf7a54ee35f" providerId="ADAL" clId="{3840EB45-74CA-49F5-8548-3DE287019A31}" dt="2022-12-08T10:51:37.148" v="14565" actId="790"/>
          <ac:spMkLst>
            <pc:docMk/>
            <pc:sldMk cId="2351809989" sldId="486"/>
            <ac:spMk id="9468" creationId="{CC8EE3F0-7BE6-4A0F-9503-7320468D7979}"/>
          </ac:spMkLst>
        </pc:spChg>
        <pc:spChg chg="mod">
          <ac:chgData name="Kolakowski, Artur" userId="9c34c8cc-b1df-44f6-bea5-dcf7a54ee35f" providerId="ADAL" clId="{3840EB45-74CA-49F5-8548-3DE287019A31}" dt="2022-12-08T10:51:37.154" v="14566" actId="790"/>
          <ac:spMkLst>
            <pc:docMk/>
            <pc:sldMk cId="2351809989" sldId="486"/>
            <ac:spMk id="9469" creationId="{12D36170-6EE1-403E-8B31-E4DA96EE7EEC}"/>
          </ac:spMkLst>
        </pc:spChg>
        <pc:spChg chg="mod">
          <ac:chgData name="Kolakowski, Artur" userId="9c34c8cc-b1df-44f6-bea5-dcf7a54ee35f" providerId="ADAL" clId="{3840EB45-74CA-49F5-8548-3DE287019A31}" dt="2022-12-08T10:51:37.161" v="14567" actId="790"/>
          <ac:spMkLst>
            <pc:docMk/>
            <pc:sldMk cId="2351809989" sldId="486"/>
            <ac:spMk id="9470" creationId="{92076254-9EE1-4D86-AB37-17B3E24901E7}"/>
          </ac:spMkLst>
        </pc:spChg>
        <pc:spChg chg="mod">
          <ac:chgData name="Kolakowski, Artur" userId="9c34c8cc-b1df-44f6-bea5-dcf7a54ee35f" providerId="ADAL" clId="{3840EB45-74CA-49F5-8548-3DE287019A31}" dt="2022-12-08T10:51:37.167" v="14568" actId="790"/>
          <ac:spMkLst>
            <pc:docMk/>
            <pc:sldMk cId="2351809989" sldId="486"/>
            <ac:spMk id="9471" creationId="{0FAC9A3D-5EAA-4A96-A0E5-A4BDF30918BA}"/>
          </ac:spMkLst>
        </pc:spChg>
        <pc:spChg chg="mod">
          <ac:chgData name="Kolakowski, Artur" userId="9c34c8cc-b1df-44f6-bea5-dcf7a54ee35f" providerId="ADAL" clId="{3840EB45-74CA-49F5-8548-3DE287019A31}" dt="2022-12-08T10:51:37.172" v="14569" actId="790"/>
          <ac:spMkLst>
            <pc:docMk/>
            <pc:sldMk cId="2351809989" sldId="486"/>
            <ac:spMk id="9472" creationId="{7322A74B-682C-42C7-97FA-53AD0EAC5FE5}"/>
          </ac:spMkLst>
        </pc:spChg>
        <pc:spChg chg="mod">
          <ac:chgData name="Kolakowski, Artur" userId="9c34c8cc-b1df-44f6-bea5-dcf7a54ee35f" providerId="ADAL" clId="{3840EB45-74CA-49F5-8548-3DE287019A31}" dt="2022-12-08T10:51:37.178" v="14570" actId="790"/>
          <ac:spMkLst>
            <pc:docMk/>
            <pc:sldMk cId="2351809989" sldId="486"/>
            <ac:spMk id="9473" creationId="{AF785F90-EB6B-4869-9BDE-A1CF6F851B2A}"/>
          </ac:spMkLst>
        </pc:spChg>
        <pc:spChg chg="mod">
          <ac:chgData name="Kolakowski, Artur" userId="9c34c8cc-b1df-44f6-bea5-dcf7a54ee35f" providerId="ADAL" clId="{3840EB45-74CA-49F5-8548-3DE287019A31}" dt="2022-12-08T10:51:37.183" v="14571" actId="790"/>
          <ac:spMkLst>
            <pc:docMk/>
            <pc:sldMk cId="2351809989" sldId="486"/>
            <ac:spMk id="9474" creationId="{98248EE4-BD3B-4C6B-BB8E-CF513B855337}"/>
          </ac:spMkLst>
        </pc:spChg>
        <pc:spChg chg="mod">
          <ac:chgData name="Kolakowski, Artur" userId="9c34c8cc-b1df-44f6-bea5-dcf7a54ee35f" providerId="ADAL" clId="{3840EB45-74CA-49F5-8548-3DE287019A31}" dt="2022-12-08T10:51:37.190" v="14572" actId="790"/>
          <ac:spMkLst>
            <pc:docMk/>
            <pc:sldMk cId="2351809989" sldId="486"/>
            <ac:spMk id="9475" creationId="{B840107A-78C6-4FBA-9D10-FB1C433B8707}"/>
          </ac:spMkLst>
        </pc:spChg>
        <pc:spChg chg="mod">
          <ac:chgData name="Kolakowski, Artur" userId="9c34c8cc-b1df-44f6-bea5-dcf7a54ee35f" providerId="ADAL" clId="{3840EB45-74CA-49F5-8548-3DE287019A31}" dt="2022-12-08T10:51:37.195" v="14573" actId="790"/>
          <ac:spMkLst>
            <pc:docMk/>
            <pc:sldMk cId="2351809989" sldId="486"/>
            <ac:spMk id="9476" creationId="{C0E2D0F0-6FA4-47FC-B0D2-04FE13B598DF}"/>
          </ac:spMkLst>
        </pc:spChg>
        <pc:spChg chg="mod">
          <ac:chgData name="Kolakowski, Artur" userId="9c34c8cc-b1df-44f6-bea5-dcf7a54ee35f" providerId="ADAL" clId="{3840EB45-74CA-49F5-8548-3DE287019A31}" dt="2022-12-08T10:51:37.199" v="14574" actId="790"/>
          <ac:spMkLst>
            <pc:docMk/>
            <pc:sldMk cId="2351809989" sldId="486"/>
            <ac:spMk id="9477" creationId="{7C51106E-5343-45AF-9127-8F750AC9FD24}"/>
          </ac:spMkLst>
        </pc:spChg>
        <pc:spChg chg="mod">
          <ac:chgData name="Kolakowski, Artur" userId="9c34c8cc-b1df-44f6-bea5-dcf7a54ee35f" providerId="ADAL" clId="{3840EB45-74CA-49F5-8548-3DE287019A31}" dt="2022-12-08T10:51:37.204" v="14575" actId="790"/>
          <ac:spMkLst>
            <pc:docMk/>
            <pc:sldMk cId="2351809989" sldId="486"/>
            <ac:spMk id="9478" creationId="{F4549FFC-89E2-40C3-A3AA-652E9F0DA3B9}"/>
          </ac:spMkLst>
        </pc:spChg>
        <pc:spChg chg="mod">
          <ac:chgData name="Kolakowski, Artur" userId="9c34c8cc-b1df-44f6-bea5-dcf7a54ee35f" providerId="ADAL" clId="{3840EB45-74CA-49F5-8548-3DE287019A31}" dt="2022-12-08T10:51:37.211" v="14576" actId="790"/>
          <ac:spMkLst>
            <pc:docMk/>
            <pc:sldMk cId="2351809989" sldId="486"/>
            <ac:spMk id="9479" creationId="{6AF83646-9C22-4CEE-9C91-3F8ADB6C6AA0}"/>
          </ac:spMkLst>
        </pc:spChg>
        <pc:spChg chg="mod">
          <ac:chgData name="Kolakowski, Artur" userId="9c34c8cc-b1df-44f6-bea5-dcf7a54ee35f" providerId="ADAL" clId="{3840EB45-74CA-49F5-8548-3DE287019A31}" dt="2022-12-08T10:51:37.216" v="14577" actId="790"/>
          <ac:spMkLst>
            <pc:docMk/>
            <pc:sldMk cId="2351809989" sldId="486"/>
            <ac:spMk id="9480" creationId="{F8A623E0-FB39-4D7E-B8D1-49E43C714A27}"/>
          </ac:spMkLst>
        </pc:spChg>
        <pc:spChg chg="mod">
          <ac:chgData name="Kolakowski, Artur" userId="9c34c8cc-b1df-44f6-bea5-dcf7a54ee35f" providerId="ADAL" clId="{3840EB45-74CA-49F5-8548-3DE287019A31}" dt="2022-12-08T10:51:37.222" v="14578" actId="790"/>
          <ac:spMkLst>
            <pc:docMk/>
            <pc:sldMk cId="2351809989" sldId="486"/>
            <ac:spMk id="9481" creationId="{6F668B9C-8217-4415-80DE-DA237A6AC72F}"/>
          </ac:spMkLst>
        </pc:spChg>
        <pc:spChg chg="mod">
          <ac:chgData name="Kolakowski, Artur" userId="9c34c8cc-b1df-44f6-bea5-dcf7a54ee35f" providerId="ADAL" clId="{3840EB45-74CA-49F5-8548-3DE287019A31}" dt="2022-12-08T10:51:37.227" v="14579" actId="790"/>
          <ac:spMkLst>
            <pc:docMk/>
            <pc:sldMk cId="2351809989" sldId="486"/>
            <ac:spMk id="9482" creationId="{645B6D02-4198-4D15-B609-10ECC8CCEFDC}"/>
          </ac:spMkLst>
        </pc:spChg>
        <pc:spChg chg="mod">
          <ac:chgData name="Kolakowski, Artur" userId="9c34c8cc-b1df-44f6-bea5-dcf7a54ee35f" providerId="ADAL" clId="{3840EB45-74CA-49F5-8548-3DE287019A31}" dt="2022-12-08T10:51:37.238" v="14580" actId="790"/>
          <ac:spMkLst>
            <pc:docMk/>
            <pc:sldMk cId="2351809989" sldId="486"/>
            <ac:spMk id="9483" creationId="{CDE73B16-2236-429F-9AD2-4F8F0A943B8C}"/>
          </ac:spMkLst>
        </pc:spChg>
        <pc:spChg chg="mod">
          <ac:chgData name="Kolakowski, Artur" userId="9c34c8cc-b1df-44f6-bea5-dcf7a54ee35f" providerId="ADAL" clId="{3840EB45-74CA-49F5-8548-3DE287019A31}" dt="2022-12-08T10:51:37.244" v="14581" actId="790"/>
          <ac:spMkLst>
            <pc:docMk/>
            <pc:sldMk cId="2351809989" sldId="486"/>
            <ac:spMk id="9484" creationId="{A4304B48-68D4-4309-970C-1D2F763E8575}"/>
          </ac:spMkLst>
        </pc:spChg>
        <pc:spChg chg="mod">
          <ac:chgData name="Kolakowski, Artur" userId="9c34c8cc-b1df-44f6-bea5-dcf7a54ee35f" providerId="ADAL" clId="{3840EB45-74CA-49F5-8548-3DE287019A31}" dt="2022-12-08T10:51:37.249" v="14582" actId="790"/>
          <ac:spMkLst>
            <pc:docMk/>
            <pc:sldMk cId="2351809989" sldId="486"/>
            <ac:spMk id="9485" creationId="{CFAF477D-FCDB-4BA6-AAC0-52271DD7E9F5}"/>
          </ac:spMkLst>
        </pc:spChg>
        <pc:spChg chg="mod">
          <ac:chgData name="Kolakowski, Artur" userId="9c34c8cc-b1df-44f6-bea5-dcf7a54ee35f" providerId="ADAL" clId="{3840EB45-74CA-49F5-8548-3DE287019A31}" dt="2022-12-08T10:51:37.254" v="14583" actId="790"/>
          <ac:spMkLst>
            <pc:docMk/>
            <pc:sldMk cId="2351809989" sldId="486"/>
            <ac:spMk id="9486" creationId="{441D2819-4DCC-4688-9937-C8DA0EF84807}"/>
          </ac:spMkLst>
        </pc:spChg>
        <pc:spChg chg="mod">
          <ac:chgData name="Kolakowski, Artur" userId="9c34c8cc-b1df-44f6-bea5-dcf7a54ee35f" providerId="ADAL" clId="{3840EB45-74CA-49F5-8548-3DE287019A31}" dt="2022-12-08T10:51:37.260" v="14584" actId="790"/>
          <ac:spMkLst>
            <pc:docMk/>
            <pc:sldMk cId="2351809989" sldId="486"/>
            <ac:spMk id="9487" creationId="{A8217938-3E91-47BA-B94B-7B39FF33942F}"/>
          </ac:spMkLst>
        </pc:spChg>
        <pc:spChg chg="mod">
          <ac:chgData name="Kolakowski, Artur" userId="9c34c8cc-b1df-44f6-bea5-dcf7a54ee35f" providerId="ADAL" clId="{3840EB45-74CA-49F5-8548-3DE287019A31}" dt="2022-12-08T10:51:37.265" v="14585" actId="790"/>
          <ac:spMkLst>
            <pc:docMk/>
            <pc:sldMk cId="2351809989" sldId="486"/>
            <ac:spMk id="9488" creationId="{5FAD76C3-E83B-4963-9ADA-3DF6A0BE4FC0}"/>
          </ac:spMkLst>
        </pc:spChg>
        <pc:spChg chg="mod">
          <ac:chgData name="Kolakowski, Artur" userId="9c34c8cc-b1df-44f6-bea5-dcf7a54ee35f" providerId="ADAL" clId="{3840EB45-74CA-49F5-8548-3DE287019A31}" dt="2022-12-08T10:51:37.272" v="14586" actId="790"/>
          <ac:spMkLst>
            <pc:docMk/>
            <pc:sldMk cId="2351809989" sldId="486"/>
            <ac:spMk id="9489" creationId="{A0B10CB4-D8F4-4822-90E0-1063656B1D3E}"/>
          </ac:spMkLst>
        </pc:spChg>
        <pc:spChg chg="mod">
          <ac:chgData name="Kolakowski, Artur" userId="9c34c8cc-b1df-44f6-bea5-dcf7a54ee35f" providerId="ADAL" clId="{3840EB45-74CA-49F5-8548-3DE287019A31}" dt="2022-12-08T10:51:37.277" v="14587" actId="790"/>
          <ac:spMkLst>
            <pc:docMk/>
            <pc:sldMk cId="2351809989" sldId="486"/>
            <ac:spMk id="9490" creationId="{6E3CC897-E4A7-4C1C-B1A7-EF8D7BEE81A5}"/>
          </ac:spMkLst>
        </pc:spChg>
        <pc:spChg chg="mod">
          <ac:chgData name="Kolakowski, Artur" userId="9c34c8cc-b1df-44f6-bea5-dcf7a54ee35f" providerId="ADAL" clId="{3840EB45-74CA-49F5-8548-3DE287019A31}" dt="2022-12-08T10:51:37.283" v="14588" actId="790"/>
          <ac:spMkLst>
            <pc:docMk/>
            <pc:sldMk cId="2351809989" sldId="486"/>
            <ac:spMk id="9491" creationId="{318F2732-0158-4B45-B18D-A47FA5C9B97C}"/>
          </ac:spMkLst>
        </pc:spChg>
        <pc:spChg chg="mod">
          <ac:chgData name="Kolakowski, Artur" userId="9c34c8cc-b1df-44f6-bea5-dcf7a54ee35f" providerId="ADAL" clId="{3840EB45-74CA-49F5-8548-3DE287019A31}" dt="2022-12-08T10:51:37.289" v="14589" actId="790"/>
          <ac:spMkLst>
            <pc:docMk/>
            <pc:sldMk cId="2351809989" sldId="486"/>
            <ac:spMk id="9492" creationId="{B797C984-1C9F-418D-9F9A-4BEA3AD5A2B8}"/>
          </ac:spMkLst>
        </pc:spChg>
        <pc:spChg chg="mod">
          <ac:chgData name="Kolakowski, Artur" userId="9c34c8cc-b1df-44f6-bea5-dcf7a54ee35f" providerId="ADAL" clId="{3840EB45-74CA-49F5-8548-3DE287019A31}" dt="2022-12-08T10:51:37.295" v="14590" actId="790"/>
          <ac:spMkLst>
            <pc:docMk/>
            <pc:sldMk cId="2351809989" sldId="486"/>
            <ac:spMk id="9493" creationId="{007BC9BE-4183-485A-976E-D1E6EE6C1476}"/>
          </ac:spMkLst>
        </pc:spChg>
        <pc:spChg chg="mod">
          <ac:chgData name="Kolakowski, Artur" userId="9c34c8cc-b1df-44f6-bea5-dcf7a54ee35f" providerId="ADAL" clId="{3840EB45-74CA-49F5-8548-3DE287019A31}" dt="2022-12-08T10:51:37.301" v="14591" actId="790"/>
          <ac:spMkLst>
            <pc:docMk/>
            <pc:sldMk cId="2351809989" sldId="486"/>
            <ac:spMk id="9494" creationId="{108BA1FB-1368-4DE1-AAE9-6DDDF6998FF3}"/>
          </ac:spMkLst>
        </pc:spChg>
        <pc:spChg chg="mod">
          <ac:chgData name="Kolakowski, Artur" userId="9c34c8cc-b1df-44f6-bea5-dcf7a54ee35f" providerId="ADAL" clId="{3840EB45-74CA-49F5-8548-3DE287019A31}" dt="2022-12-08T10:51:37.307" v="14592" actId="790"/>
          <ac:spMkLst>
            <pc:docMk/>
            <pc:sldMk cId="2351809989" sldId="486"/>
            <ac:spMk id="9495" creationId="{7BC6C3E3-5F67-4AF6-840F-6FF6C8B91AAF}"/>
          </ac:spMkLst>
        </pc:spChg>
        <pc:spChg chg="mod">
          <ac:chgData name="Kolakowski, Artur" userId="9c34c8cc-b1df-44f6-bea5-dcf7a54ee35f" providerId="ADAL" clId="{3840EB45-74CA-49F5-8548-3DE287019A31}" dt="2022-12-08T10:51:37.313" v="14593" actId="790"/>
          <ac:spMkLst>
            <pc:docMk/>
            <pc:sldMk cId="2351809989" sldId="486"/>
            <ac:spMk id="9496" creationId="{B0055170-31FB-4FC2-A014-E97DACD4037D}"/>
          </ac:spMkLst>
        </pc:spChg>
        <pc:spChg chg="mod">
          <ac:chgData name="Kolakowski, Artur" userId="9c34c8cc-b1df-44f6-bea5-dcf7a54ee35f" providerId="ADAL" clId="{3840EB45-74CA-49F5-8548-3DE287019A31}" dt="2022-12-08T10:51:37.320" v="14594" actId="790"/>
          <ac:spMkLst>
            <pc:docMk/>
            <pc:sldMk cId="2351809989" sldId="486"/>
            <ac:spMk id="9497" creationId="{E1E2852A-5FA5-4B19-BB03-BECCFF2F966F}"/>
          </ac:spMkLst>
        </pc:spChg>
        <pc:spChg chg="mod">
          <ac:chgData name="Kolakowski, Artur" userId="9c34c8cc-b1df-44f6-bea5-dcf7a54ee35f" providerId="ADAL" clId="{3840EB45-74CA-49F5-8548-3DE287019A31}" dt="2022-12-08T10:51:37.326" v="14595" actId="790"/>
          <ac:spMkLst>
            <pc:docMk/>
            <pc:sldMk cId="2351809989" sldId="486"/>
            <ac:spMk id="9498" creationId="{CABC14AD-456E-4B33-818E-343BC66BFFED}"/>
          </ac:spMkLst>
        </pc:spChg>
        <pc:spChg chg="mod">
          <ac:chgData name="Kolakowski, Artur" userId="9c34c8cc-b1df-44f6-bea5-dcf7a54ee35f" providerId="ADAL" clId="{3840EB45-74CA-49F5-8548-3DE287019A31}" dt="2022-12-08T10:51:37.332" v="14596" actId="790"/>
          <ac:spMkLst>
            <pc:docMk/>
            <pc:sldMk cId="2351809989" sldId="486"/>
            <ac:spMk id="9499" creationId="{2CD59F49-5A17-4EED-BC79-E31A34B31AF7}"/>
          </ac:spMkLst>
        </pc:spChg>
        <pc:spChg chg="mod">
          <ac:chgData name="Kolakowski, Artur" userId="9c34c8cc-b1df-44f6-bea5-dcf7a54ee35f" providerId="ADAL" clId="{3840EB45-74CA-49F5-8548-3DE287019A31}" dt="2022-12-08T10:51:37.338" v="14597" actId="790"/>
          <ac:spMkLst>
            <pc:docMk/>
            <pc:sldMk cId="2351809989" sldId="486"/>
            <ac:spMk id="9500" creationId="{CD884A9F-7F0D-4445-A9C4-D7B17184BEF9}"/>
          </ac:spMkLst>
        </pc:spChg>
        <pc:spChg chg="mod">
          <ac:chgData name="Kolakowski, Artur" userId="9c34c8cc-b1df-44f6-bea5-dcf7a54ee35f" providerId="ADAL" clId="{3840EB45-74CA-49F5-8548-3DE287019A31}" dt="2022-12-08T10:51:37.345" v="14598" actId="790"/>
          <ac:spMkLst>
            <pc:docMk/>
            <pc:sldMk cId="2351809989" sldId="486"/>
            <ac:spMk id="9501" creationId="{4DD02F1C-E9F8-4DD6-BD24-6533C521F668}"/>
          </ac:spMkLst>
        </pc:spChg>
        <pc:spChg chg="mod">
          <ac:chgData name="Kolakowski, Artur" userId="9c34c8cc-b1df-44f6-bea5-dcf7a54ee35f" providerId="ADAL" clId="{3840EB45-74CA-49F5-8548-3DE287019A31}" dt="2022-12-08T10:51:37.350" v="14599" actId="790"/>
          <ac:spMkLst>
            <pc:docMk/>
            <pc:sldMk cId="2351809989" sldId="486"/>
            <ac:spMk id="9502" creationId="{A5A66742-2E43-4F0B-89F9-0CA0FC836FFB}"/>
          </ac:spMkLst>
        </pc:spChg>
        <pc:spChg chg="mod">
          <ac:chgData name="Kolakowski, Artur" userId="9c34c8cc-b1df-44f6-bea5-dcf7a54ee35f" providerId="ADAL" clId="{3840EB45-74CA-49F5-8548-3DE287019A31}" dt="2022-12-08T10:51:37.356" v="14600" actId="790"/>
          <ac:spMkLst>
            <pc:docMk/>
            <pc:sldMk cId="2351809989" sldId="486"/>
            <ac:spMk id="9503" creationId="{1A112EAC-0F6B-446E-B693-BA66B14C019E}"/>
          </ac:spMkLst>
        </pc:spChg>
        <pc:spChg chg="mod">
          <ac:chgData name="Kolakowski, Artur" userId="9c34c8cc-b1df-44f6-bea5-dcf7a54ee35f" providerId="ADAL" clId="{3840EB45-74CA-49F5-8548-3DE287019A31}" dt="2022-12-08T10:51:37.362" v="14601" actId="790"/>
          <ac:spMkLst>
            <pc:docMk/>
            <pc:sldMk cId="2351809989" sldId="486"/>
            <ac:spMk id="9504" creationId="{14E069AB-5267-4A2F-A296-563505988FDE}"/>
          </ac:spMkLst>
        </pc:spChg>
        <pc:spChg chg="mod">
          <ac:chgData name="Kolakowski, Artur" userId="9c34c8cc-b1df-44f6-bea5-dcf7a54ee35f" providerId="ADAL" clId="{3840EB45-74CA-49F5-8548-3DE287019A31}" dt="2022-12-08T10:51:37.367" v="14602" actId="790"/>
          <ac:spMkLst>
            <pc:docMk/>
            <pc:sldMk cId="2351809989" sldId="486"/>
            <ac:spMk id="9505" creationId="{5E076D79-34A6-4B09-A92E-0C014C672E7D}"/>
          </ac:spMkLst>
        </pc:spChg>
        <pc:spChg chg="mod">
          <ac:chgData name="Kolakowski, Artur" userId="9c34c8cc-b1df-44f6-bea5-dcf7a54ee35f" providerId="ADAL" clId="{3840EB45-74CA-49F5-8548-3DE287019A31}" dt="2022-12-08T10:51:37.375" v="14603" actId="790"/>
          <ac:spMkLst>
            <pc:docMk/>
            <pc:sldMk cId="2351809989" sldId="486"/>
            <ac:spMk id="9506" creationId="{7D78654F-2F31-41B5-97C1-D457E9049CB1}"/>
          </ac:spMkLst>
        </pc:spChg>
        <pc:spChg chg="mod">
          <ac:chgData name="Kolakowski, Artur" userId="9c34c8cc-b1df-44f6-bea5-dcf7a54ee35f" providerId="ADAL" clId="{3840EB45-74CA-49F5-8548-3DE287019A31}" dt="2022-12-08T10:51:37.380" v="14604" actId="790"/>
          <ac:spMkLst>
            <pc:docMk/>
            <pc:sldMk cId="2351809989" sldId="486"/>
            <ac:spMk id="9507" creationId="{AB324948-6742-4634-ADEB-FFABED95DA60}"/>
          </ac:spMkLst>
        </pc:spChg>
        <pc:spChg chg="mod">
          <ac:chgData name="Kolakowski, Artur" userId="9c34c8cc-b1df-44f6-bea5-dcf7a54ee35f" providerId="ADAL" clId="{3840EB45-74CA-49F5-8548-3DE287019A31}" dt="2022-12-08T10:51:37.386" v="14605" actId="790"/>
          <ac:spMkLst>
            <pc:docMk/>
            <pc:sldMk cId="2351809989" sldId="486"/>
            <ac:spMk id="9508" creationId="{C80CE594-5635-401B-A9B5-3BB5C15B7BE6}"/>
          </ac:spMkLst>
        </pc:spChg>
        <pc:spChg chg="mod">
          <ac:chgData name="Kolakowski, Artur" userId="9c34c8cc-b1df-44f6-bea5-dcf7a54ee35f" providerId="ADAL" clId="{3840EB45-74CA-49F5-8548-3DE287019A31}" dt="2022-12-08T10:51:37.393" v="14606" actId="790"/>
          <ac:spMkLst>
            <pc:docMk/>
            <pc:sldMk cId="2351809989" sldId="486"/>
            <ac:spMk id="9509" creationId="{A6C7D9D2-5CA1-48C3-96BC-0C449F73CCD5}"/>
          </ac:spMkLst>
        </pc:spChg>
        <pc:spChg chg="mod">
          <ac:chgData name="Kolakowski, Artur" userId="9c34c8cc-b1df-44f6-bea5-dcf7a54ee35f" providerId="ADAL" clId="{3840EB45-74CA-49F5-8548-3DE287019A31}" dt="2022-12-08T10:51:37.398" v="14607" actId="790"/>
          <ac:spMkLst>
            <pc:docMk/>
            <pc:sldMk cId="2351809989" sldId="486"/>
            <ac:spMk id="9510" creationId="{8114975C-5D98-481C-BCB4-DC1FF54E4C74}"/>
          </ac:spMkLst>
        </pc:spChg>
        <pc:spChg chg="mod">
          <ac:chgData name="Kolakowski, Artur" userId="9c34c8cc-b1df-44f6-bea5-dcf7a54ee35f" providerId="ADAL" clId="{3840EB45-74CA-49F5-8548-3DE287019A31}" dt="2022-12-08T10:51:37.403" v="14608" actId="790"/>
          <ac:spMkLst>
            <pc:docMk/>
            <pc:sldMk cId="2351809989" sldId="486"/>
            <ac:spMk id="9511" creationId="{00A380D4-354E-4B4E-BCC2-4CD0712DF3BB}"/>
          </ac:spMkLst>
        </pc:spChg>
        <pc:spChg chg="mod">
          <ac:chgData name="Kolakowski, Artur" userId="9c34c8cc-b1df-44f6-bea5-dcf7a54ee35f" providerId="ADAL" clId="{3840EB45-74CA-49F5-8548-3DE287019A31}" dt="2022-12-08T10:51:37.410" v="14609" actId="790"/>
          <ac:spMkLst>
            <pc:docMk/>
            <pc:sldMk cId="2351809989" sldId="486"/>
            <ac:spMk id="9512" creationId="{78FA9172-E720-40B2-964B-F011FCA6D7E2}"/>
          </ac:spMkLst>
        </pc:spChg>
        <pc:spChg chg="mod">
          <ac:chgData name="Kolakowski, Artur" userId="9c34c8cc-b1df-44f6-bea5-dcf7a54ee35f" providerId="ADAL" clId="{3840EB45-74CA-49F5-8548-3DE287019A31}" dt="2022-12-08T10:51:37.416" v="14610" actId="790"/>
          <ac:spMkLst>
            <pc:docMk/>
            <pc:sldMk cId="2351809989" sldId="486"/>
            <ac:spMk id="9513" creationId="{F89A67B1-BEEC-4D7B-B230-3A819925F85E}"/>
          </ac:spMkLst>
        </pc:spChg>
        <pc:spChg chg="mod">
          <ac:chgData name="Kolakowski, Artur" userId="9c34c8cc-b1df-44f6-bea5-dcf7a54ee35f" providerId="ADAL" clId="{3840EB45-74CA-49F5-8548-3DE287019A31}" dt="2022-12-08T10:51:37.422" v="14611" actId="790"/>
          <ac:spMkLst>
            <pc:docMk/>
            <pc:sldMk cId="2351809989" sldId="486"/>
            <ac:spMk id="9514" creationId="{6CB23F2B-8F3D-4312-933A-BDE4B102AACF}"/>
          </ac:spMkLst>
        </pc:spChg>
        <pc:spChg chg="mod">
          <ac:chgData name="Kolakowski, Artur" userId="9c34c8cc-b1df-44f6-bea5-dcf7a54ee35f" providerId="ADAL" clId="{3840EB45-74CA-49F5-8548-3DE287019A31}" dt="2022-12-08T10:51:37.428" v="14612" actId="790"/>
          <ac:spMkLst>
            <pc:docMk/>
            <pc:sldMk cId="2351809989" sldId="486"/>
            <ac:spMk id="9515" creationId="{7B33F170-B0E6-44CF-8BB2-45F10B6E42BB}"/>
          </ac:spMkLst>
        </pc:spChg>
        <pc:spChg chg="mod">
          <ac:chgData name="Kolakowski, Artur" userId="9c34c8cc-b1df-44f6-bea5-dcf7a54ee35f" providerId="ADAL" clId="{3840EB45-74CA-49F5-8548-3DE287019A31}" dt="2022-12-08T10:51:37.434" v="14613" actId="790"/>
          <ac:spMkLst>
            <pc:docMk/>
            <pc:sldMk cId="2351809989" sldId="486"/>
            <ac:spMk id="9516" creationId="{C953BF72-6973-4F82-B1F0-C87DB12EC6B8}"/>
          </ac:spMkLst>
        </pc:spChg>
        <pc:spChg chg="mod">
          <ac:chgData name="Kolakowski, Artur" userId="9c34c8cc-b1df-44f6-bea5-dcf7a54ee35f" providerId="ADAL" clId="{3840EB45-74CA-49F5-8548-3DE287019A31}" dt="2022-12-08T10:51:37.440" v="14614" actId="790"/>
          <ac:spMkLst>
            <pc:docMk/>
            <pc:sldMk cId="2351809989" sldId="486"/>
            <ac:spMk id="9517" creationId="{F75059B3-55E1-4060-A5BA-FE3792D9A6D6}"/>
          </ac:spMkLst>
        </pc:spChg>
        <pc:spChg chg="mod">
          <ac:chgData name="Kolakowski, Artur" userId="9c34c8cc-b1df-44f6-bea5-dcf7a54ee35f" providerId="ADAL" clId="{3840EB45-74CA-49F5-8548-3DE287019A31}" dt="2022-12-08T10:51:37.446" v="14615" actId="790"/>
          <ac:spMkLst>
            <pc:docMk/>
            <pc:sldMk cId="2351809989" sldId="486"/>
            <ac:spMk id="9518" creationId="{A45D6C9A-2DED-4B81-B7D8-EFA88B3AB395}"/>
          </ac:spMkLst>
        </pc:spChg>
        <pc:spChg chg="mod">
          <ac:chgData name="Kolakowski, Artur" userId="9c34c8cc-b1df-44f6-bea5-dcf7a54ee35f" providerId="ADAL" clId="{3840EB45-74CA-49F5-8548-3DE287019A31}" dt="2022-12-08T10:51:37.451" v="14616" actId="790"/>
          <ac:spMkLst>
            <pc:docMk/>
            <pc:sldMk cId="2351809989" sldId="486"/>
            <ac:spMk id="9519" creationId="{E4DA743E-995D-438C-B97D-D8C614BF9C5E}"/>
          </ac:spMkLst>
        </pc:spChg>
        <pc:spChg chg="mod">
          <ac:chgData name="Kolakowski, Artur" userId="9c34c8cc-b1df-44f6-bea5-dcf7a54ee35f" providerId="ADAL" clId="{3840EB45-74CA-49F5-8548-3DE287019A31}" dt="2022-12-08T10:51:37.456" v="14617" actId="790"/>
          <ac:spMkLst>
            <pc:docMk/>
            <pc:sldMk cId="2351809989" sldId="486"/>
            <ac:spMk id="9520" creationId="{6E49A3E2-2227-40C0-B3E6-8971396F3242}"/>
          </ac:spMkLst>
        </pc:spChg>
        <pc:spChg chg="mod">
          <ac:chgData name="Kolakowski, Artur" userId="9c34c8cc-b1df-44f6-bea5-dcf7a54ee35f" providerId="ADAL" clId="{3840EB45-74CA-49F5-8548-3DE287019A31}" dt="2022-12-08T10:51:37.463" v="14618" actId="790"/>
          <ac:spMkLst>
            <pc:docMk/>
            <pc:sldMk cId="2351809989" sldId="486"/>
            <ac:spMk id="9521" creationId="{C8746154-AB96-424C-90D9-71CB0C058EDF}"/>
          </ac:spMkLst>
        </pc:spChg>
        <pc:spChg chg="mod">
          <ac:chgData name="Kolakowski, Artur" userId="9c34c8cc-b1df-44f6-bea5-dcf7a54ee35f" providerId="ADAL" clId="{3840EB45-74CA-49F5-8548-3DE287019A31}" dt="2022-12-08T10:51:37.468" v="14619" actId="790"/>
          <ac:spMkLst>
            <pc:docMk/>
            <pc:sldMk cId="2351809989" sldId="486"/>
            <ac:spMk id="9522" creationId="{0E05B55B-BF69-490A-8703-E0F4A8B0FF3B}"/>
          </ac:spMkLst>
        </pc:spChg>
        <pc:spChg chg="mod">
          <ac:chgData name="Kolakowski, Artur" userId="9c34c8cc-b1df-44f6-bea5-dcf7a54ee35f" providerId="ADAL" clId="{3840EB45-74CA-49F5-8548-3DE287019A31}" dt="2022-12-08T10:51:37.475" v="14620" actId="790"/>
          <ac:spMkLst>
            <pc:docMk/>
            <pc:sldMk cId="2351809989" sldId="486"/>
            <ac:spMk id="9523" creationId="{C8A74C32-EB7B-4788-9E20-DD74094DAA42}"/>
          </ac:spMkLst>
        </pc:spChg>
        <pc:spChg chg="mod">
          <ac:chgData name="Kolakowski, Artur" userId="9c34c8cc-b1df-44f6-bea5-dcf7a54ee35f" providerId="ADAL" clId="{3840EB45-74CA-49F5-8548-3DE287019A31}" dt="2022-12-08T10:51:37.481" v="14621" actId="790"/>
          <ac:spMkLst>
            <pc:docMk/>
            <pc:sldMk cId="2351809989" sldId="486"/>
            <ac:spMk id="9524" creationId="{C90A6CE3-AEB7-49A2-83AB-AFD67A8E66AF}"/>
          </ac:spMkLst>
        </pc:spChg>
        <pc:spChg chg="mod">
          <ac:chgData name="Kolakowski, Artur" userId="9c34c8cc-b1df-44f6-bea5-dcf7a54ee35f" providerId="ADAL" clId="{3840EB45-74CA-49F5-8548-3DE287019A31}" dt="2022-12-08T10:51:37.486" v="14622" actId="790"/>
          <ac:spMkLst>
            <pc:docMk/>
            <pc:sldMk cId="2351809989" sldId="486"/>
            <ac:spMk id="9525" creationId="{61694222-95F9-4FBD-B9F6-7D4B66C9EB67}"/>
          </ac:spMkLst>
        </pc:spChg>
        <pc:spChg chg="mod">
          <ac:chgData name="Kolakowski, Artur" userId="9c34c8cc-b1df-44f6-bea5-dcf7a54ee35f" providerId="ADAL" clId="{3840EB45-74CA-49F5-8548-3DE287019A31}" dt="2022-12-08T10:51:37.491" v="14623" actId="790"/>
          <ac:spMkLst>
            <pc:docMk/>
            <pc:sldMk cId="2351809989" sldId="486"/>
            <ac:spMk id="9526" creationId="{1DB949C1-9827-43FB-BBE1-87008B0F2056}"/>
          </ac:spMkLst>
        </pc:spChg>
        <pc:spChg chg="mod">
          <ac:chgData name="Kolakowski, Artur" userId="9c34c8cc-b1df-44f6-bea5-dcf7a54ee35f" providerId="ADAL" clId="{3840EB45-74CA-49F5-8548-3DE287019A31}" dt="2022-12-08T10:51:37.496" v="14624" actId="790"/>
          <ac:spMkLst>
            <pc:docMk/>
            <pc:sldMk cId="2351809989" sldId="486"/>
            <ac:spMk id="9527" creationId="{0E2C1091-9FF4-4008-AC49-D7DEE3785C7E}"/>
          </ac:spMkLst>
        </pc:spChg>
        <pc:spChg chg="mod">
          <ac:chgData name="Kolakowski, Artur" userId="9c34c8cc-b1df-44f6-bea5-dcf7a54ee35f" providerId="ADAL" clId="{3840EB45-74CA-49F5-8548-3DE287019A31}" dt="2022-12-08T10:51:37.503" v="14625" actId="790"/>
          <ac:spMkLst>
            <pc:docMk/>
            <pc:sldMk cId="2351809989" sldId="486"/>
            <ac:spMk id="9528" creationId="{F31D8449-47FE-4F69-9B51-D4CB44FE5B27}"/>
          </ac:spMkLst>
        </pc:spChg>
        <pc:spChg chg="mod">
          <ac:chgData name="Kolakowski, Artur" userId="9c34c8cc-b1df-44f6-bea5-dcf7a54ee35f" providerId="ADAL" clId="{3840EB45-74CA-49F5-8548-3DE287019A31}" dt="2022-12-08T10:51:37.510" v="14626" actId="790"/>
          <ac:spMkLst>
            <pc:docMk/>
            <pc:sldMk cId="2351809989" sldId="486"/>
            <ac:spMk id="9529" creationId="{EB22C480-A547-453C-9092-C6B959A3BA90}"/>
          </ac:spMkLst>
        </pc:spChg>
        <pc:spChg chg="mod">
          <ac:chgData name="Kolakowski, Artur" userId="9c34c8cc-b1df-44f6-bea5-dcf7a54ee35f" providerId="ADAL" clId="{3840EB45-74CA-49F5-8548-3DE287019A31}" dt="2022-12-08T10:51:37.516" v="14627" actId="790"/>
          <ac:spMkLst>
            <pc:docMk/>
            <pc:sldMk cId="2351809989" sldId="486"/>
            <ac:spMk id="9530" creationId="{11F215F6-1091-46D3-9A31-F2D625B658D1}"/>
          </ac:spMkLst>
        </pc:spChg>
        <pc:spChg chg="mod">
          <ac:chgData name="Kolakowski, Artur" userId="9c34c8cc-b1df-44f6-bea5-dcf7a54ee35f" providerId="ADAL" clId="{3840EB45-74CA-49F5-8548-3DE287019A31}" dt="2022-12-08T10:51:37.520" v="14628" actId="790"/>
          <ac:spMkLst>
            <pc:docMk/>
            <pc:sldMk cId="2351809989" sldId="486"/>
            <ac:spMk id="9531" creationId="{BFD391F1-28B5-4F86-8948-BDBCC3B23DD9}"/>
          </ac:spMkLst>
        </pc:spChg>
        <pc:spChg chg="mod">
          <ac:chgData name="Kolakowski, Artur" userId="9c34c8cc-b1df-44f6-bea5-dcf7a54ee35f" providerId="ADAL" clId="{3840EB45-74CA-49F5-8548-3DE287019A31}" dt="2022-12-08T10:51:37.526" v="14629" actId="790"/>
          <ac:spMkLst>
            <pc:docMk/>
            <pc:sldMk cId="2351809989" sldId="486"/>
            <ac:spMk id="9532" creationId="{5DC13D5A-E3AF-4677-9D4D-8927E5629FCB}"/>
          </ac:spMkLst>
        </pc:spChg>
        <pc:spChg chg="mod">
          <ac:chgData name="Kolakowski, Artur" userId="9c34c8cc-b1df-44f6-bea5-dcf7a54ee35f" providerId="ADAL" clId="{3840EB45-74CA-49F5-8548-3DE287019A31}" dt="2022-12-08T10:51:37.533" v="14630" actId="790"/>
          <ac:spMkLst>
            <pc:docMk/>
            <pc:sldMk cId="2351809989" sldId="486"/>
            <ac:spMk id="9533" creationId="{01EC7508-1F68-47BB-BE3D-7150B5DF9B45}"/>
          </ac:spMkLst>
        </pc:spChg>
        <pc:spChg chg="mod">
          <ac:chgData name="Kolakowski, Artur" userId="9c34c8cc-b1df-44f6-bea5-dcf7a54ee35f" providerId="ADAL" clId="{3840EB45-74CA-49F5-8548-3DE287019A31}" dt="2022-12-08T10:51:37.538" v="14631" actId="790"/>
          <ac:spMkLst>
            <pc:docMk/>
            <pc:sldMk cId="2351809989" sldId="486"/>
            <ac:spMk id="9534" creationId="{38A498E5-56E8-4EA2-AD6D-653BF2B85EC7}"/>
          </ac:spMkLst>
        </pc:spChg>
        <pc:spChg chg="mod">
          <ac:chgData name="Kolakowski, Artur" userId="9c34c8cc-b1df-44f6-bea5-dcf7a54ee35f" providerId="ADAL" clId="{3840EB45-74CA-49F5-8548-3DE287019A31}" dt="2022-12-08T10:51:37.544" v="14632" actId="790"/>
          <ac:spMkLst>
            <pc:docMk/>
            <pc:sldMk cId="2351809989" sldId="486"/>
            <ac:spMk id="9535" creationId="{B453390E-09F5-49A5-9477-7CE627CDF18E}"/>
          </ac:spMkLst>
        </pc:spChg>
        <pc:spChg chg="mod">
          <ac:chgData name="Kolakowski, Artur" userId="9c34c8cc-b1df-44f6-bea5-dcf7a54ee35f" providerId="ADAL" clId="{3840EB45-74CA-49F5-8548-3DE287019A31}" dt="2022-12-08T10:51:37.551" v="14633" actId="790"/>
          <ac:spMkLst>
            <pc:docMk/>
            <pc:sldMk cId="2351809989" sldId="486"/>
            <ac:spMk id="9536" creationId="{D0EAA58A-A3E0-4F76-9669-D601F6D1AF15}"/>
          </ac:spMkLst>
        </pc:spChg>
        <pc:spChg chg="mod">
          <ac:chgData name="Kolakowski, Artur" userId="9c34c8cc-b1df-44f6-bea5-dcf7a54ee35f" providerId="ADAL" clId="{3840EB45-74CA-49F5-8548-3DE287019A31}" dt="2022-12-08T10:51:37.557" v="14634" actId="790"/>
          <ac:spMkLst>
            <pc:docMk/>
            <pc:sldMk cId="2351809989" sldId="486"/>
            <ac:spMk id="9537" creationId="{4D1E4D3F-D841-4D72-B188-03621CCB12E3}"/>
          </ac:spMkLst>
        </pc:spChg>
        <pc:spChg chg="mod">
          <ac:chgData name="Kolakowski, Artur" userId="9c34c8cc-b1df-44f6-bea5-dcf7a54ee35f" providerId="ADAL" clId="{3840EB45-74CA-49F5-8548-3DE287019A31}" dt="2022-12-08T10:51:37.562" v="14635" actId="790"/>
          <ac:spMkLst>
            <pc:docMk/>
            <pc:sldMk cId="2351809989" sldId="486"/>
            <ac:spMk id="9538" creationId="{5DCF6C26-0753-48BC-8AA7-015D8FBA225B}"/>
          </ac:spMkLst>
        </pc:spChg>
        <pc:spChg chg="mod">
          <ac:chgData name="Kolakowski, Artur" userId="9c34c8cc-b1df-44f6-bea5-dcf7a54ee35f" providerId="ADAL" clId="{3840EB45-74CA-49F5-8548-3DE287019A31}" dt="2022-12-08T10:51:37.568" v="14636" actId="790"/>
          <ac:spMkLst>
            <pc:docMk/>
            <pc:sldMk cId="2351809989" sldId="486"/>
            <ac:spMk id="9539" creationId="{6E57CF1D-A525-4086-AC41-4FEDC480C3B1}"/>
          </ac:spMkLst>
        </pc:spChg>
        <pc:spChg chg="mod">
          <ac:chgData name="Kolakowski, Artur" userId="9c34c8cc-b1df-44f6-bea5-dcf7a54ee35f" providerId="ADAL" clId="{3840EB45-74CA-49F5-8548-3DE287019A31}" dt="2022-12-08T10:51:37.573" v="14637" actId="790"/>
          <ac:spMkLst>
            <pc:docMk/>
            <pc:sldMk cId="2351809989" sldId="486"/>
            <ac:spMk id="9540" creationId="{B038AF4B-7F10-424B-A914-A33F9388B02A}"/>
          </ac:spMkLst>
        </pc:spChg>
        <pc:spChg chg="mod">
          <ac:chgData name="Kolakowski, Artur" userId="9c34c8cc-b1df-44f6-bea5-dcf7a54ee35f" providerId="ADAL" clId="{3840EB45-74CA-49F5-8548-3DE287019A31}" dt="2022-12-08T10:51:37.578" v="14638" actId="790"/>
          <ac:spMkLst>
            <pc:docMk/>
            <pc:sldMk cId="2351809989" sldId="486"/>
            <ac:spMk id="9541" creationId="{AAAF5FE2-E0F6-4099-87EA-E85D75E675C6}"/>
          </ac:spMkLst>
        </pc:spChg>
        <pc:spChg chg="mod">
          <ac:chgData name="Kolakowski, Artur" userId="9c34c8cc-b1df-44f6-bea5-dcf7a54ee35f" providerId="ADAL" clId="{3840EB45-74CA-49F5-8548-3DE287019A31}" dt="2022-12-08T10:51:37.583" v="14639" actId="790"/>
          <ac:spMkLst>
            <pc:docMk/>
            <pc:sldMk cId="2351809989" sldId="486"/>
            <ac:spMk id="9542" creationId="{3AB9B6A6-453B-478C-A4F0-FACBF376BE5F}"/>
          </ac:spMkLst>
        </pc:spChg>
        <pc:spChg chg="mod">
          <ac:chgData name="Kolakowski, Artur" userId="9c34c8cc-b1df-44f6-bea5-dcf7a54ee35f" providerId="ADAL" clId="{3840EB45-74CA-49F5-8548-3DE287019A31}" dt="2022-12-08T10:51:37.589" v="14640" actId="790"/>
          <ac:spMkLst>
            <pc:docMk/>
            <pc:sldMk cId="2351809989" sldId="486"/>
            <ac:spMk id="9543" creationId="{5716A071-4653-4530-89F1-2D5CAAE95415}"/>
          </ac:spMkLst>
        </pc:spChg>
        <pc:spChg chg="mod">
          <ac:chgData name="Kolakowski, Artur" userId="9c34c8cc-b1df-44f6-bea5-dcf7a54ee35f" providerId="ADAL" clId="{3840EB45-74CA-49F5-8548-3DE287019A31}" dt="2022-12-08T10:51:37.595" v="14641" actId="790"/>
          <ac:spMkLst>
            <pc:docMk/>
            <pc:sldMk cId="2351809989" sldId="486"/>
            <ac:spMk id="9544" creationId="{D16E3BA3-2E10-481B-A150-8E79EC81B5F1}"/>
          </ac:spMkLst>
        </pc:spChg>
        <pc:spChg chg="mod">
          <ac:chgData name="Kolakowski, Artur" userId="9c34c8cc-b1df-44f6-bea5-dcf7a54ee35f" providerId="ADAL" clId="{3840EB45-74CA-49F5-8548-3DE287019A31}" dt="2022-12-08T10:51:37.600" v="14642" actId="790"/>
          <ac:spMkLst>
            <pc:docMk/>
            <pc:sldMk cId="2351809989" sldId="486"/>
            <ac:spMk id="9545" creationId="{E9656099-B007-4641-96ED-6EAC588181B9}"/>
          </ac:spMkLst>
        </pc:spChg>
        <pc:spChg chg="mod">
          <ac:chgData name="Kolakowski, Artur" userId="9c34c8cc-b1df-44f6-bea5-dcf7a54ee35f" providerId="ADAL" clId="{3840EB45-74CA-49F5-8548-3DE287019A31}" dt="2022-12-08T10:51:37.605" v="14643" actId="790"/>
          <ac:spMkLst>
            <pc:docMk/>
            <pc:sldMk cId="2351809989" sldId="486"/>
            <ac:spMk id="9546" creationId="{3A89E121-6A61-424F-A234-618FA7693E12}"/>
          </ac:spMkLst>
        </pc:spChg>
        <pc:spChg chg="mod">
          <ac:chgData name="Kolakowski, Artur" userId="9c34c8cc-b1df-44f6-bea5-dcf7a54ee35f" providerId="ADAL" clId="{3840EB45-74CA-49F5-8548-3DE287019A31}" dt="2022-12-08T10:51:37.611" v="14644" actId="790"/>
          <ac:spMkLst>
            <pc:docMk/>
            <pc:sldMk cId="2351809989" sldId="486"/>
            <ac:spMk id="9547" creationId="{697250DA-A8BA-49A5-BAA3-B9BAA4253E2A}"/>
          </ac:spMkLst>
        </pc:spChg>
        <pc:spChg chg="mod">
          <ac:chgData name="Kolakowski, Artur" userId="9c34c8cc-b1df-44f6-bea5-dcf7a54ee35f" providerId="ADAL" clId="{3840EB45-74CA-49F5-8548-3DE287019A31}" dt="2022-12-08T10:51:37.617" v="14645" actId="790"/>
          <ac:spMkLst>
            <pc:docMk/>
            <pc:sldMk cId="2351809989" sldId="486"/>
            <ac:spMk id="9548" creationId="{E32CC4C9-F0F2-42CF-887D-2033EA88EC0C}"/>
          </ac:spMkLst>
        </pc:spChg>
        <pc:spChg chg="mod">
          <ac:chgData name="Kolakowski, Artur" userId="9c34c8cc-b1df-44f6-bea5-dcf7a54ee35f" providerId="ADAL" clId="{3840EB45-74CA-49F5-8548-3DE287019A31}" dt="2022-12-08T10:51:37.623" v="14646" actId="790"/>
          <ac:spMkLst>
            <pc:docMk/>
            <pc:sldMk cId="2351809989" sldId="486"/>
            <ac:spMk id="9549" creationId="{7F525A1B-C67F-4AE6-AE49-16B5707A86F0}"/>
          </ac:spMkLst>
        </pc:spChg>
        <pc:spChg chg="mod">
          <ac:chgData name="Kolakowski, Artur" userId="9c34c8cc-b1df-44f6-bea5-dcf7a54ee35f" providerId="ADAL" clId="{3840EB45-74CA-49F5-8548-3DE287019A31}" dt="2022-12-08T10:51:37.630" v="14647" actId="790"/>
          <ac:spMkLst>
            <pc:docMk/>
            <pc:sldMk cId="2351809989" sldId="486"/>
            <ac:spMk id="9550" creationId="{F9BAE558-1B9D-4681-A7E2-940BC8805C60}"/>
          </ac:spMkLst>
        </pc:spChg>
        <pc:spChg chg="mod">
          <ac:chgData name="Kolakowski, Artur" userId="9c34c8cc-b1df-44f6-bea5-dcf7a54ee35f" providerId="ADAL" clId="{3840EB45-74CA-49F5-8548-3DE287019A31}" dt="2022-12-08T10:51:37.636" v="14648" actId="790"/>
          <ac:spMkLst>
            <pc:docMk/>
            <pc:sldMk cId="2351809989" sldId="486"/>
            <ac:spMk id="9551" creationId="{879C99FF-2539-49AA-B0DA-5CACC83B1146}"/>
          </ac:spMkLst>
        </pc:spChg>
        <pc:spChg chg="mod">
          <ac:chgData name="Kolakowski, Artur" userId="9c34c8cc-b1df-44f6-bea5-dcf7a54ee35f" providerId="ADAL" clId="{3840EB45-74CA-49F5-8548-3DE287019A31}" dt="2022-12-08T10:51:37.641" v="14649" actId="790"/>
          <ac:spMkLst>
            <pc:docMk/>
            <pc:sldMk cId="2351809989" sldId="486"/>
            <ac:spMk id="9552" creationId="{ED191313-176A-4EEE-9A20-28C86918C3BF}"/>
          </ac:spMkLst>
        </pc:spChg>
        <pc:spChg chg="mod">
          <ac:chgData name="Kolakowski, Artur" userId="9c34c8cc-b1df-44f6-bea5-dcf7a54ee35f" providerId="ADAL" clId="{3840EB45-74CA-49F5-8548-3DE287019A31}" dt="2022-12-08T10:51:37.646" v="14650" actId="790"/>
          <ac:spMkLst>
            <pc:docMk/>
            <pc:sldMk cId="2351809989" sldId="486"/>
            <ac:spMk id="9553" creationId="{1A7B7545-7148-496A-BF62-45E6CFDDC30D}"/>
          </ac:spMkLst>
        </pc:spChg>
        <pc:spChg chg="mod">
          <ac:chgData name="Kolakowski, Artur" userId="9c34c8cc-b1df-44f6-bea5-dcf7a54ee35f" providerId="ADAL" clId="{3840EB45-74CA-49F5-8548-3DE287019A31}" dt="2022-12-08T10:51:37.652" v="14651" actId="790"/>
          <ac:spMkLst>
            <pc:docMk/>
            <pc:sldMk cId="2351809989" sldId="486"/>
            <ac:spMk id="9554" creationId="{457F259D-BB8D-4FCF-8DB1-09708EDA3731}"/>
          </ac:spMkLst>
        </pc:spChg>
        <pc:spChg chg="mod">
          <ac:chgData name="Kolakowski, Artur" userId="9c34c8cc-b1df-44f6-bea5-dcf7a54ee35f" providerId="ADAL" clId="{3840EB45-74CA-49F5-8548-3DE287019A31}" dt="2022-12-08T10:51:37.658" v="14652" actId="790"/>
          <ac:spMkLst>
            <pc:docMk/>
            <pc:sldMk cId="2351809989" sldId="486"/>
            <ac:spMk id="9555" creationId="{CC5BD48D-D3AC-4FA0-82B6-599517689B0B}"/>
          </ac:spMkLst>
        </pc:spChg>
        <pc:spChg chg="mod">
          <ac:chgData name="Kolakowski, Artur" userId="9c34c8cc-b1df-44f6-bea5-dcf7a54ee35f" providerId="ADAL" clId="{3840EB45-74CA-49F5-8548-3DE287019A31}" dt="2022-12-08T10:51:37.662" v="14653" actId="790"/>
          <ac:spMkLst>
            <pc:docMk/>
            <pc:sldMk cId="2351809989" sldId="486"/>
            <ac:spMk id="9556" creationId="{783B1CC5-F5FD-4AE7-A338-3D3BDEB1A32E}"/>
          </ac:spMkLst>
        </pc:spChg>
        <pc:spChg chg="mod">
          <ac:chgData name="Kolakowski, Artur" userId="9c34c8cc-b1df-44f6-bea5-dcf7a54ee35f" providerId="ADAL" clId="{3840EB45-74CA-49F5-8548-3DE287019A31}" dt="2022-12-08T10:51:37.668" v="14654" actId="790"/>
          <ac:spMkLst>
            <pc:docMk/>
            <pc:sldMk cId="2351809989" sldId="486"/>
            <ac:spMk id="9557" creationId="{9A2313E4-A064-48C3-B88E-D1EE62155E9D}"/>
          </ac:spMkLst>
        </pc:spChg>
        <pc:spChg chg="mod">
          <ac:chgData name="Kolakowski, Artur" userId="9c34c8cc-b1df-44f6-bea5-dcf7a54ee35f" providerId="ADAL" clId="{3840EB45-74CA-49F5-8548-3DE287019A31}" dt="2022-12-08T10:51:37.674" v="14655" actId="790"/>
          <ac:spMkLst>
            <pc:docMk/>
            <pc:sldMk cId="2351809989" sldId="486"/>
            <ac:spMk id="9558" creationId="{12469ED6-E328-4AE0-82AB-D34A048E63A2}"/>
          </ac:spMkLst>
        </pc:spChg>
        <pc:spChg chg="mod">
          <ac:chgData name="Kolakowski, Artur" userId="9c34c8cc-b1df-44f6-bea5-dcf7a54ee35f" providerId="ADAL" clId="{3840EB45-74CA-49F5-8548-3DE287019A31}" dt="2022-12-08T10:51:37.679" v="14656" actId="790"/>
          <ac:spMkLst>
            <pc:docMk/>
            <pc:sldMk cId="2351809989" sldId="486"/>
            <ac:spMk id="9559" creationId="{D7F911F2-2E03-4597-B12D-75C609678035}"/>
          </ac:spMkLst>
        </pc:spChg>
        <pc:spChg chg="mod">
          <ac:chgData name="Kolakowski, Artur" userId="9c34c8cc-b1df-44f6-bea5-dcf7a54ee35f" providerId="ADAL" clId="{3840EB45-74CA-49F5-8548-3DE287019A31}" dt="2022-12-08T10:51:37.684" v="14657" actId="790"/>
          <ac:spMkLst>
            <pc:docMk/>
            <pc:sldMk cId="2351809989" sldId="486"/>
            <ac:spMk id="9560" creationId="{C42E7385-013A-48CC-9753-9AF0287CC6BB}"/>
          </ac:spMkLst>
        </pc:spChg>
        <pc:spChg chg="mod">
          <ac:chgData name="Kolakowski, Artur" userId="9c34c8cc-b1df-44f6-bea5-dcf7a54ee35f" providerId="ADAL" clId="{3840EB45-74CA-49F5-8548-3DE287019A31}" dt="2022-12-08T10:51:37.690" v="14658" actId="790"/>
          <ac:spMkLst>
            <pc:docMk/>
            <pc:sldMk cId="2351809989" sldId="486"/>
            <ac:spMk id="9561" creationId="{958A963B-FB17-4D5B-A3C6-5867CAA9963D}"/>
          </ac:spMkLst>
        </pc:spChg>
        <pc:spChg chg="mod">
          <ac:chgData name="Kolakowski, Artur" userId="9c34c8cc-b1df-44f6-bea5-dcf7a54ee35f" providerId="ADAL" clId="{3840EB45-74CA-49F5-8548-3DE287019A31}" dt="2022-12-08T10:51:37.695" v="14659" actId="790"/>
          <ac:spMkLst>
            <pc:docMk/>
            <pc:sldMk cId="2351809989" sldId="486"/>
            <ac:spMk id="9562" creationId="{CBCD6E50-A8FE-4409-BE5B-EE3000CDA066}"/>
          </ac:spMkLst>
        </pc:spChg>
        <pc:spChg chg="mod">
          <ac:chgData name="Kolakowski, Artur" userId="9c34c8cc-b1df-44f6-bea5-dcf7a54ee35f" providerId="ADAL" clId="{3840EB45-74CA-49F5-8548-3DE287019A31}" dt="2022-12-08T10:51:37.700" v="14660" actId="790"/>
          <ac:spMkLst>
            <pc:docMk/>
            <pc:sldMk cId="2351809989" sldId="486"/>
            <ac:spMk id="9563" creationId="{B4C7337B-0ED0-47F5-82E5-D5521412F522}"/>
          </ac:spMkLst>
        </pc:spChg>
        <pc:spChg chg="mod">
          <ac:chgData name="Kolakowski, Artur" userId="9c34c8cc-b1df-44f6-bea5-dcf7a54ee35f" providerId="ADAL" clId="{3840EB45-74CA-49F5-8548-3DE287019A31}" dt="2022-12-08T10:51:37.705" v="14661" actId="790"/>
          <ac:spMkLst>
            <pc:docMk/>
            <pc:sldMk cId="2351809989" sldId="486"/>
            <ac:spMk id="9564" creationId="{D99743F5-9D61-4183-9C5D-8FD261921FCF}"/>
          </ac:spMkLst>
        </pc:spChg>
        <pc:spChg chg="mod">
          <ac:chgData name="Kolakowski, Artur" userId="9c34c8cc-b1df-44f6-bea5-dcf7a54ee35f" providerId="ADAL" clId="{3840EB45-74CA-49F5-8548-3DE287019A31}" dt="2022-12-08T10:51:37.711" v="14662" actId="790"/>
          <ac:spMkLst>
            <pc:docMk/>
            <pc:sldMk cId="2351809989" sldId="486"/>
            <ac:spMk id="9565" creationId="{98712301-BFB5-46C6-B396-BE2E8B430069}"/>
          </ac:spMkLst>
        </pc:spChg>
        <pc:spChg chg="mod">
          <ac:chgData name="Kolakowski, Artur" userId="9c34c8cc-b1df-44f6-bea5-dcf7a54ee35f" providerId="ADAL" clId="{3840EB45-74CA-49F5-8548-3DE287019A31}" dt="2022-12-08T10:51:37.717" v="14663" actId="790"/>
          <ac:spMkLst>
            <pc:docMk/>
            <pc:sldMk cId="2351809989" sldId="486"/>
            <ac:spMk id="9566" creationId="{B5B85295-ECDB-4670-B15A-6CE7968B3AD2}"/>
          </ac:spMkLst>
        </pc:spChg>
        <pc:spChg chg="mod">
          <ac:chgData name="Kolakowski, Artur" userId="9c34c8cc-b1df-44f6-bea5-dcf7a54ee35f" providerId="ADAL" clId="{3840EB45-74CA-49F5-8548-3DE287019A31}" dt="2022-12-08T10:51:37.722" v="14664" actId="790"/>
          <ac:spMkLst>
            <pc:docMk/>
            <pc:sldMk cId="2351809989" sldId="486"/>
            <ac:spMk id="9567" creationId="{480B5F94-F2E1-4470-B792-F00E0BD9BE8C}"/>
          </ac:spMkLst>
        </pc:spChg>
        <pc:spChg chg="mod">
          <ac:chgData name="Kolakowski, Artur" userId="9c34c8cc-b1df-44f6-bea5-dcf7a54ee35f" providerId="ADAL" clId="{3840EB45-74CA-49F5-8548-3DE287019A31}" dt="2022-12-08T10:51:37.727" v="14665" actId="790"/>
          <ac:spMkLst>
            <pc:docMk/>
            <pc:sldMk cId="2351809989" sldId="486"/>
            <ac:spMk id="9568" creationId="{67C536BD-3A76-4094-94B3-0707ADE2830E}"/>
          </ac:spMkLst>
        </pc:spChg>
        <pc:spChg chg="mod">
          <ac:chgData name="Kolakowski, Artur" userId="9c34c8cc-b1df-44f6-bea5-dcf7a54ee35f" providerId="ADAL" clId="{3840EB45-74CA-49F5-8548-3DE287019A31}" dt="2022-12-08T10:51:37.733" v="14666" actId="790"/>
          <ac:spMkLst>
            <pc:docMk/>
            <pc:sldMk cId="2351809989" sldId="486"/>
            <ac:spMk id="9569" creationId="{417A3CB7-21CB-44EC-BFE2-09FED3F7F9A7}"/>
          </ac:spMkLst>
        </pc:spChg>
        <pc:spChg chg="mod">
          <ac:chgData name="Kolakowski, Artur" userId="9c34c8cc-b1df-44f6-bea5-dcf7a54ee35f" providerId="ADAL" clId="{3840EB45-74CA-49F5-8548-3DE287019A31}" dt="2022-12-08T10:51:37.738" v="14667" actId="790"/>
          <ac:spMkLst>
            <pc:docMk/>
            <pc:sldMk cId="2351809989" sldId="486"/>
            <ac:spMk id="9570" creationId="{26CB07CF-E2BD-4EBB-8E97-514EBB42841F}"/>
          </ac:spMkLst>
        </pc:spChg>
        <pc:spChg chg="mod">
          <ac:chgData name="Kolakowski, Artur" userId="9c34c8cc-b1df-44f6-bea5-dcf7a54ee35f" providerId="ADAL" clId="{3840EB45-74CA-49F5-8548-3DE287019A31}" dt="2022-12-08T10:51:37.744" v="14668" actId="790"/>
          <ac:spMkLst>
            <pc:docMk/>
            <pc:sldMk cId="2351809989" sldId="486"/>
            <ac:spMk id="9571" creationId="{F3AFEF77-A1BF-4FC8-9F7E-0D44D0581BCC}"/>
          </ac:spMkLst>
        </pc:spChg>
        <pc:spChg chg="mod">
          <ac:chgData name="Kolakowski, Artur" userId="9c34c8cc-b1df-44f6-bea5-dcf7a54ee35f" providerId="ADAL" clId="{3840EB45-74CA-49F5-8548-3DE287019A31}" dt="2022-12-08T10:51:37.749" v="14669" actId="790"/>
          <ac:spMkLst>
            <pc:docMk/>
            <pc:sldMk cId="2351809989" sldId="486"/>
            <ac:spMk id="9572" creationId="{707F954D-CDD2-4F06-AB6E-7F927A9A612F}"/>
          </ac:spMkLst>
        </pc:spChg>
        <pc:spChg chg="mod">
          <ac:chgData name="Kolakowski, Artur" userId="9c34c8cc-b1df-44f6-bea5-dcf7a54ee35f" providerId="ADAL" clId="{3840EB45-74CA-49F5-8548-3DE287019A31}" dt="2022-12-08T10:51:37.754" v="14670" actId="790"/>
          <ac:spMkLst>
            <pc:docMk/>
            <pc:sldMk cId="2351809989" sldId="486"/>
            <ac:spMk id="9573" creationId="{4AE43C9F-2815-47E0-8D53-345CA3E217B3}"/>
          </ac:spMkLst>
        </pc:spChg>
        <pc:spChg chg="mod">
          <ac:chgData name="Kolakowski, Artur" userId="9c34c8cc-b1df-44f6-bea5-dcf7a54ee35f" providerId="ADAL" clId="{3840EB45-74CA-49F5-8548-3DE287019A31}" dt="2022-12-08T10:51:37.760" v="14671" actId="790"/>
          <ac:spMkLst>
            <pc:docMk/>
            <pc:sldMk cId="2351809989" sldId="486"/>
            <ac:spMk id="9574" creationId="{D9000549-FA39-4C84-A1A9-59EFD8F90F90}"/>
          </ac:spMkLst>
        </pc:spChg>
        <pc:spChg chg="mod">
          <ac:chgData name="Kolakowski, Artur" userId="9c34c8cc-b1df-44f6-bea5-dcf7a54ee35f" providerId="ADAL" clId="{3840EB45-74CA-49F5-8548-3DE287019A31}" dt="2022-12-08T10:51:37.765" v="14672" actId="790"/>
          <ac:spMkLst>
            <pc:docMk/>
            <pc:sldMk cId="2351809989" sldId="486"/>
            <ac:spMk id="9575" creationId="{919E1463-8D2E-4D19-A569-01225947761C}"/>
          </ac:spMkLst>
        </pc:spChg>
        <pc:spChg chg="mod">
          <ac:chgData name="Kolakowski, Artur" userId="9c34c8cc-b1df-44f6-bea5-dcf7a54ee35f" providerId="ADAL" clId="{3840EB45-74CA-49F5-8548-3DE287019A31}" dt="2022-12-08T10:51:37.770" v="14673" actId="790"/>
          <ac:spMkLst>
            <pc:docMk/>
            <pc:sldMk cId="2351809989" sldId="486"/>
            <ac:spMk id="9576" creationId="{FF9DEEE3-0802-4F1B-807C-9B2F8A3B9A61}"/>
          </ac:spMkLst>
        </pc:spChg>
        <pc:spChg chg="mod">
          <ac:chgData name="Kolakowski, Artur" userId="9c34c8cc-b1df-44f6-bea5-dcf7a54ee35f" providerId="ADAL" clId="{3840EB45-74CA-49F5-8548-3DE287019A31}" dt="2022-12-08T10:51:37.775" v="14674" actId="790"/>
          <ac:spMkLst>
            <pc:docMk/>
            <pc:sldMk cId="2351809989" sldId="486"/>
            <ac:spMk id="9577" creationId="{0B06F5D7-7DEF-4816-B7DD-5CB22304168B}"/>
          </ac:spMkLst>
        </pc:spChg>
        <pc:spChg chg="mod">
          <ac:chgData name="Kolakowski, Artur" userId="9c34c8cc-b1df-44f6-bea5-dcf7a54ee35f" providerId="ADAL" clId="{3840EB45-74CA-49F5-8548-3DE287019A31}" dt="2022-12-08T10:51:37.781" v="14675" actId="790"/>
          <ac:spMkLst>
            <pc:docMk/>
            <pc:sldMk cId="2351809989" sldId="486"/>
            <ac:spMk id="9578" creationId="{529CC3CC-C451-4063-B99E-7A9747E49078}"/>
          </ac:spMkLst>
        </pc:spChg>
        <pc:spChg chg="mod">
          <ac:chgData name="Kolakowski, Artur" userId="9c34c8cc-b1df-44f6-bea5-dcf7a54ee35f" providerId="ADAL" clId="{3840EB45-74CA-49F5-8548-3DE287019A31}" dt="2022-12-08T10:51:37.786" v="14676" actId="790"/>
          <ac:spMkLst>
            <pc:docMk/>
            <pc:sldMk cId="2351809989" sldId="486"/>
            <ac:spMk id="9579" creationId="{7E350CF2-0DDA-4F50-957E-CC33909E4FFD}"/>
          </ac:spMkLst>
        </pc:spChg>
        <pc:spChg chg="mod">
          <ac:chgData name="Kolakowski, Artur" userId="9c34c8cc-b1df-44f6-bea5-dcf7a54ee35f" providerId="ADAL" clId="{3840EB45-74CA-49F5-8548-3DE287019A31}" dt="2022-12-08T10:51:37.792" v="14677" actId="790"/>
          <ac:spMkLst>
            <pc:docMk/>
            <pc:sldMk cId="2351809989" sldId="486"/>
            <ac:spMk id="9580" creationId="{7889E410-3111-44B7-A66E-8AE3550036E8}"/>
          </ac:spMkLst>
        </pc:spChg>
        <pc:spChg chg="mod">
          <ac:chgData name="Kolakowski, Artur" userId="9c34c8cc-b1df-44f6-bea5-dcf7a54ee35f" providerId="ADAL" clId="{3840EB45-74CA-49F5-8548-3DE287019A31}" dt="2022-12-08T10:51:37.796" v="14678" actId="790"/>
          <ac:spMkLst>
            <pc:docMk/>
            <pc:sldMk cId="2351809989" sldId="486"/>
            <ac:spMk id="9581" creationId="{FB4AFACF-09DA-49E9-9396-A1A8F076DDB5}"/>
          </ac:spMkLst>
        </pc:spChg>
        <pc:spChg chg="mod">
          <ac:chgData name="Kolakowski, Artur" userId="9c34c8cc-b1df-44f6-bea5-dcf7a54ee35f" providerId="ADAL" clId="{3840EB45-74CA-49F5-8548-3DE287019A31}" dt="2022-12-08T10:51:37.802" v="14679" actId="790"/>
          <ac:spMkLst>
            <pc:docMk/>
            <pc:sldMk cId="2351809989" sldId="486"/>
            <ac:spMk id="9582" creationId="{27DF1FF7-6A01-429C-BA8B-4F8A6330DE56}"/>
          </ac:spMkLst>
        </pc:spChg>
        <pc:spChg chg="mod">
          <ac:chgData name="Kolakowski, Artur" userId="9c34c8cc-b1df-44f6-bea5-dcf7a54ee35f" providerId="ADAL" clId="{3840EB45-74CA-49F5-8548-3DE287019A31}" dt="2022-12-08T10:51:37.807" v="14680" actId="790"/>
          <ac:spMkLst>
            <pc:docMk/>
            <pc:sldMk cId="2351809989" sldId="486"/>
            <ac:spMk id="9583" creationId="{9CFFCA00-DC82-443A-A77D-60D391CA6B6B}"/>
          </ac:spMkLst>
        </pc:spChg>
        <pc:spChg chg="mod">
          <ac:chgData name="Kolakowski, Artur" userId="9c34c8cc-b1df-44f6-bea5-dcf7a54ee35f" providerId="ADAL" clId="{3840EB45-74CA-49F5-8548-3DE287019A31}" dt="2022-12-08T10:51:37.812" v="14681" actId="790"/>
          <ac:spMkLst>
            <pc:docMk/>
            <pc:sldMk cId="2351809989" sldId="486"/>
            <ac:spMk id="9584" creationId="{97AA30E8-DA03-4332-8E81-AB3E15B1E526}"/>
          </ac:spMkLst>
        </pc:spChg>
        <pc:spChg chg="mod">
          <ac:chgData name="Kolakowski, Artur" userId="9c34c8cc-b1df-44f6-bea5-dcf7a54ee35f" providerId="ADAL" clId="{3840EB45-74CA-49F5-8548-3DE287019A31}" dt="2022-12-08T10:51:37.816" v="14682" actId="790"/>
          <ac:spMkLst>
            <pc:docMk/>
            <pc:sldMk cId="2351809989" sldId="486"/>
            <ac:spMk id="9585" creationId="{B56F767C-7668-4816-98C2-3686793EEC27}"/>
          </ac:spMkLst>
        </pc:spChg>
        <pc:spChg chg="mod">
          <ac:chgData name="Kolakowski, Artur" userId="9c34c8cc-b1df-44f6-bea5-dcf7a54ee35f" providerId="ADAL" clId="{3840EB45-74CA-49F5-8548-3DE287019A31}" dt="2022-12-08T10:51:37.823" v="14683" actId="790"/>
          <ac:spMkLst>
            <pc:docMk/>
            <pc:sldMk cId="2351809989" sldId="486"/>
            <ac:spMk id="9586" creationId="{D991E2D7-519A-45D9-B314-CF71766D959A}"/>
          </ac:spMkLst>
        </pc:spChg>
        <pc:spChg chg="mod">
          <ac:chgData name="Kolakowski, Artur" userId="9c34c8cc-b1df-44f6-bea5-dcf7a54ee35f" providerId="ADAL" clId="{3840EB45-74CA-49F5-8548-3DE287019A31}" dt="2022-12-08T10:51:37.828" v="14684" actId="790"/>
          <ac:spMkLst>
            <pc:docMk/>
            <pc:sldMk cId="2351809989" sldId="486"/>
            <ac:spMk id="9587" creationId="{2E3DCA52-E65D-42A4-BA7C-C89D2DA15B0E}"/>
          </ac:spMkLst>
        </pc:spChg>
        <pc:spChg chg="mod">
          <ac:chgData name="Kolakowski, Artur" userId="9c34c8cc-b1df-44f6-bea5-dcf7a54ee35f" providerId="ADAL" clId="{3840EB45-74CA-49F5-8548-3DE287019A31}" dt="2022-12-08T10:51:37.834" v="14685" actId="790"/>
          <ac:spMkLst>
            <pc:docMk/>
            <pc:sldMk cId="2351809989" sldId="486"/>
            <ac:spMk id="9588" creationId="{7E75378E-5319-4F29-99EE-64C87ECF2776}"/>
          </ac:spMkLst>
        </pc:spChg>
        <pc:spChg chg="mod">
          <ac:chgData name="Kolakowski, Artur" userId="9c34c8cc-b1df-44f6-bea5-dcf7a54ee35f" providerId="ADAL" clId="{3840EB45-74CA-49F5-8548-3DE287019A31}" dt="2022-12-08T10:51:37.840" v="14686" actId="790"/>
          <ac:spMkLst>
            <pc:docMk/>
            <pc:sldMk cId="2351809989" sldId="486"/>
            <ac:spMk id="9589" creationId="{CAF564A2-8B02-43E9-8F45-C20972F79865}"/>
          </ac:spMkLst>
        </pc:spChg>
        <pc:spChg chg="mod">
          <ac:chgData name="Kolakowski, Artur" userId="9c34c8cc-b1df-44f6-bea5-dcf7a54ee35f" providerId="ADAL" clId="{3840EB45-74CA-49F5-8548-3DE287019A31}" dt="2022-12-08T10:51:37.846" v="14687" actId="790"/>
          <ac:spMkLst>
            <pc:docMk/>
            <pc:sldMk cId="2351809989" sldId="486"/>
            <ac:spMk id="9590" creationId="{9A22B4E0-5CD3-4F7B-ADAB-0CA32AA4D9B4}"/>
          </ac:spMkLst>
        </pc:spChg>
        <pc:spChg chg="mod">
          <ac:chgData name="Kolakowski, Artur" userId="9c34c8cc-b1df-44f6-bea5-dcf7a54ee35f" providerId="ADAL" clId="{3840EB45-74CA-49F5-8548-3DE287019A31}" dt="2022-12-08T10:51:37.851" v="14688" actId="790"/>
          <ac:spMkLst>
            <pc:docMk/>
            <pc:sldMk cId="2351809989" sldId="486"/>
            <ac:spMk id="9591" creationId="{90A03CB3-0750-45C9-B3ED-B212EF8DA304}"/>
          </ac:spMkLst>
        </pc:spChg>
        <pc:spChg chg="mod">
          <ac:chgData name="Kolakowski, Artur" userId="9c34c8cc-b1df-44f6-bea5-dcf7a54ee35f" providerId="ADAL" clId="{3840EB45-74CA-49F5-8548-3DE287019A31}" dt="2022-12-08T10:51:37.856" v="14689" actId="790"/>
          <ac:spMkLst>
            <pc:docMk/>
            <pc:sldMk cId="2351809989" sldId="486"/>
            <ac:spMk id="9592" creationId="{E94BDE4D-7980-4AFD-BCED-1F90D9C120B0}"/>
          </ac:spMkLst>
        </pc:spChg>
        <pc:spChg chg="mod">
          <ac:chgData name="Kolakowski, Artur" userId="9c34c8cc-b1df-44f6-bea5-dcf7a54ee35f" providerId="ADAL" clId="{3840EB45-74CA-49F5-8548-3DE287019A31}" dt="2022-12-08T10:51:37.861" v="14690" actId="790"/>
          <ac:spMkLst>
            <pc:docMk/>
            <pc:sldMk cId="2351809989" sldId="486"/>
            <ac:spMk id="9593" creationId="{8FF4C37A-3038-49A4-8A8C-D6C086697863}"/>
          </ac:spMkLst>
        </pc:spChg>
        <pc:spChg chg="mod">
          <ac:chgData name="Kolakowski, Artur" userId="9c34c8cc-b1df-44f6-bea5-dcf7a54ee35f" providerId="ADAL" clId="{3840EB45-74CA-49F5-8548-3DE287019A31}" dt="2022-12-08T10:51:37.867" v="14691" actId="790"/>
          <ac:spMkLst>
            <pc:docMk/>
            <pc:sldMk cId="2351809989" sldId="486"/>
            <ac:spMk id="9594" creationId="{BD7C06BD-B1EC-4690-96FB-5E80BD6EEA7E}"/>
          </ac:spMkLst>
        </pc:spChg>
        <pc:spChg chg="mod">
          <ac:chgData name="Kolakowski, Artur" userId="9c34c8cc-b1df-44f6-bea5-dcf7a54ee35f" providerId="ADAL" clId="{3840EB45-74CA-49F5-8548-3DE287019A31}" dt="2022-12-08T10:51:37.872" v="14692" actId="790"/>
          <ac:spMkLst>
            <pc:docMk/>
            <pc:sldMk cId="2351809989" sldId="486"/>
            <ac:spMk id="9595" creationId="{F174E56A-8E4C-41D3-87D2-B1C94B2CCA56}"/>
          </ac:spMkLst>
        </pc:spChg>
        <pc:spChg chg="mod">
          <ac:chgData name="Kolakowski, Artur" userId="9c34c8cc-b1df-44f6-bea5-dcf7a54ee35f" providerId="ADAL" clId="{3840EB45-74CA-49F5-8548-3DE287019A31}" dt="2022-12-08T10:51:37.878" v="14693" actId="790"/>
          <ac:spMkLst>
            <pc:docMk/>
            <pc:sldMk cId="2351809989" sldId="486"/>
            <ac:spMk id="9596" creationId="{6F62D5E3-6BB4-4756-93BC-032AC8E9C85F}"/>
          </ac:spMkLst>
        </pc:spChg>
        <pc:spChg chg="mod">
          <ac:chgData name="Kolakowski, Artur" userId="9c34c8cc-b1df-44f6-bea5-dcf7a54ee35f" providerId="ADAL" clId="{3840EB45-74CA-49F5-8548-3DE287019A31}" dt="2022-12-08T10:51:37.883" v="14694" actId="790"/>
          <ac:spMkLst>
            <pc:docMk/>
            <pc:sldMk cId="2351809989" sldId="486"/>
            <ac:spMk id="9597" creationId="{8DDA2AD8-DC1C-4F2F-B8B5-6F1D753C88EF}"/>
          </ac:spMkLst>
        </pc:spChg>
        <pc:spChg chg="mod">
          <ac:chgData name="Kolakowski, Artur" userId="9c34c8cc-b1df-44f6-bea5-dcf7a54ee35f" providerId="ADAL" clId="{3840EB45-74CA-49F5-8548-3DE287019A31}" dt="2022-12-08T10:51:37.887" v="14695" actId="790"/>
          <ac:spMkLst>
            <pc:docMk/>
            <pc:sldMk cId="2351809989" sldId="486"/>
            <ac:spMk id="9598" creationId="{9E677DAD-252B-4A06-B9DD-619DE9EA6F99}"/>
          </ac:spMkLst>
        </pc:spChg>
        <pc:spChg chg="mod">
          <ac:chgData name="Kolakowski, Artur" userId="9c34c8cc-b1df-44f6-bea5-dcf7a54ee35f" providerId="ADAL" clId="{3840EB45-74CA-49F5-8548-3DE287019A31}" dt="2022-12-08T10:51:37.894" v="14696" actId="790"/>
          <ac:spMkLst>
            <pc:docMk/>
            <pc:sldMk cId="2351809989" sldId="486"/>
            <ac:spMk id="9599" creationId="{3597BE1D-9B36-4479-9093-223BECC5525B}"/>
          </ac:spMkLst>
        </pc:spChg>
        <pc:spChg chg="mod">
          <ac:chgData name="Kolakowski, Artur" userId="9c34c8cc-b1df-44f6-bea5-dcf7a54ee35f" providerId="ADAL" clId="{3840EB45-74CA-49F5-8548-3DE287019A31}" dt="2022-12-08T10:51:37.899" v="14697" actId="790"/>
          <ac:spMkLst>
            <pc:docMk/>
            <pc:sldMk cId="2351809989" sldId="486"/>
            <ac:spMk id="9600" creationId="{A9886375-1402-4E31-B19A-78431865861E}"/>
          </ac:spMkLst>
        </pc:spChg>
        <pc:spChg chg="mod">
          <ac:chgData name="Kolakowski, Artur" userId="9c34c8cc-b1df-44f6-bea5-dcf7a54ee35f" providerId="ADAL" clId="{3840EB45-74CA-49F5-8548-3DE287019A31}" dt="2022-12-08T10:51:37.904" v="14698" actId="790"/>
          <ac:spMkLst>
            <pc:docMk/>
            <pc:sldMk cId="2351809989" sldId="486"/>
            <ac:spMk id="9601" creationId="{87F64CFB-EC4D-4C55-A900-10683C8B425C}"/>
          </ac:spMkLst>
        </pc:spChg>
        <pc:spChg chg="mod">
          <ac:chgData name="Kolakowski, Artur" userId="9c34c8cc-b1df-44f6-bea5-dcf7a54ee35f" providerId="ADAL" clId="{3840EB45-74CA-49F5-8548-3DE287019A31}" dt="2022-12-08T10:51:37.912" v="14699" actId="790"/>
          <ac:spMkLst>
            <pc:docMk/>
            <pc:sldMk cId="2351809989" sldId="486"/>
            <ac:spMk id="9602" creationId="{10405FFA-F767-4FCF-A742-E0039172AED6}"/>
          </ac:spMkLst>
        </pc:spChg>
        <pc:spChg chg="mod">
          <ac:chgData name="Kolakowski, Artur" userId="9c34c8cc-b1df-44f6-bea5-dcf7a54ee35f" providerId="ADAL" clId="{3840EB45-74CA-49F5-8548-3DE287019A31}" dt="2022-12-08T10:51:37.917" v="14700" actId="790"/>
          <ac:spMkLst>
            <pc:docMk/>
            <pc:sldMk cId="2351809989" sldId="486"/>
            <ac:spMk id="9603" creationId="{69CD1F85-0388-4F2A-A66B-1FBB6742079F}"/>
          </ac:spMkLst>
        </pc:spChg>
        <pc:spChg chg="mod">
          <ac:chgData name="Kolakowski, Artur" userId="9c34c8cc-b1df-44f6-bea5-dcf7a54ee35f" providerId="ADAL" clId="{3840EB45-74CA-49F5-8548-3DE287019A31}" dt="2022-12-08T10:51:37.922" v="14701" actId="790"/>
          <ac:spMkLst>
            <pc:docMk/>
            <pc:sldMk cId="2351809989" sldId="486"/>
            <ac:spMk id="9604" creationId="{8B551B7E-3FF9-4227-951E-454F29C47AC6}"/>
          </ac:spMkLst>
        </pc:spChg>
        <pc:spChg chg="mod">
          <ac:chgData name="Kolakowski, Artur" userId="9c34c8cc-b1df-44f6-bea5-dcf7a54ee35f" providerId="ADAL" clId="{3840EB45-74CA-49F5-8548-3DE287019A31}" dt="2022-12-08T10:51:37.928" v="14702" actId="790"/>
          <ac:spMkLst>
            <pc:docMk/>
            <pc:sldMk cId="2351809989" sldId="486"/>
            <ac:spMk id="9605" creationId="{ADAFB860-4B58-41DD-840A-9257F7E7EC27}"/>
          </ac:spMkLst>
        </pc:spChg>
        <pc:spChg chg="mod">
          <ac:chgData name="Kolakowski, Artur" userId="9c34c8cc-b1df-44f6-bea5-dcf7a54ee35f" providerId="ADAL" clId="{3840EB45-74CA-49F5-8548-3DE287019A31}" dt="2022-12-08T10:51:37.933" v="14703" actId="790"/>
          <ac:spMkLst>
            <pc:docMk/>
            <pc:sldMk cId="2351809989" sldId="486"/>
            <ac:spMk id="9606" creationId="{92218B8D-67D2-469E-A6F2-BA54F5D1BBC6}"/>
          </ac:spMkLst>
        </pc:spChg>
        <pc:spChg chg="mod">
          <ac:chgData name="Kolakowski, Artur" userId="9c34c8cc-b1df-44f6-bea5-dcf7a54ee35f" providerId="ADAL" clId="{3840EB45-74CA-49F5-8548-3DE287019A31}" dt="2022-12-08T10:51:37.939" v="14704" actId="790"/>
          <ac:spMkLst>
            <pc:docMk/>
            <pc:sldMk cId="2351809989" sldId="486"/>
            <ac:spMk id="9607" creationId="{73BBF9F1-A4F5-4A07-8F93-C3CA4CA18ABD}"/>
          </ac:spMkLst>
        </pc:spChg>
        <pc:spChg chg="mod">
          <ac:chgData name="Kolakowski, Artur" userId="9c34c8cc-b1df-44f6-bea5-dcf7a54ee35f" providerId="ADAL" clId="{3840EB45-74CA-49F5-8548-3DE287019A31}" dt="2022-12-08T10:51:37.945" v="14705" actId="790"/>
          <ac:spMkLst>
            <pc:docMk/>
            <pc:sldMk cId="2351809989" sldId="486"/>
            <ac:spMk id="9608" creationId="{0057C85A-4077-4DD6-8183-4A11E17A49AD}"/>
          </ac:spMkLst>
        </pc:spChg>
        <pc:spChg chg="mod">
          <ac:chgData name="Kolakowski, Artur" userId="9c34c8cc-b1df-44f6-bea5-dcf7a54ee35f" providerId="ADAL" clId="{3840EB45-74CA-49F5-8548-3DE287019A31}" dt="2022-12-08T10:51:37.951" v="14706" actId="790"/>
          <ac:spMkLst>
            <pc:docMk/>
            <pc:sldMk cId="2351809989" sldId="486"/>
            <ac:spMk id="9609" creationId="{FCCA2F83-33F1-480A-8998-A142FB602FDF}"/>
          </ac:spMkLst>
        </pc:spChg>
        <pc:spChg chg="mod">
          <ac:chgData name="Kolakowski, Artur" userId="9c34c8cc-b1df-44f6-bea5-dcf7a54ee35f" providerId="ADAL" clId="{3840EB45-74CA-49F5-8548-3DE287019A31}" dt="2022-12-08T10:51:37.956" v="14707" actId="790"/>
          <ac:spMkLst>
            <pc:docMk/>
            <pc:sldMk cId="2351809989" sldId="486"/>
            <ac:spMk id="9610" creationId="{F0F6B17D-3DE2-44D3-A3C7-F3DDD793EC4C}"/>
          </ac:spMkLst>
        </pc:spChg>
        <pc:spChg chg="mod">
          <ac:chgData name="Kolakowski, Artur" userId="9c34c8cc-b1df-44f6-bea5-dcf7a54ee35f" providerId="ADAL" clId="{3840EB45-74CA-49F5-8548-3DE287019A31}" dt="2022-12-08T10:51:37.962" v="14708" actId="790"/>
          <ac:spMkLst>
            <pc:docMk/>
            <pc:sldMk cId="2351809989" sldId="486"/>
            <ac:spMk id="9611" creationId="{59ED76A2-AFE0-448D-B9A8-4836EE6C2D3A}"/>
          </ac:spMkLst>
        </pc:spChg>
        <pc:spChg chg="mod">
          <ac:chgData name="Kolakowski, Artur" userId="9c34c8cc-b1df-44f6-bea5-dcf7a54ee35f" providerId="ADAL" clId="{3840EB45-74CA-49F5-8548-3DE287019A31}" dt="2022-12-08T10:51:37.967" v="14709" actId="790"/>
          <ac:spMkLst>
            <pc:docMk/>
            <pc:sldMk cId="2351809989" sldId="486"/>
            <ac:spMk id="9612" creationId="{959CF8EB-F212-46E8-BA79-D14314CFB27A}"/>
          </ac:spMkLst>
        </pc:spChg>
        <pc:spChg chg="mod">
          <ac:chgData name="Kolakowski, Artur" userId="9c34c8cc-b1df-44f6-bea5-dcf7a54ee35f" providerId="ADAL" clId="{3840EB45-74CA-49F5-8548-3DE287019A31}" dt="2022-12-08T10:51:37.971" v="14710" actId="790"/>
          <ac:spMkLst>
            <pc:docMk/>
            <pc:sldMk cId="2351809989" sldId="486"/>
            <ac:spMk id="9613" creationId="{3722E2D2-8FEB-481C-9589-4146A6025E9E}"/>
          </ac:spMkLst>
        </pc:spChg>
        <pc:spChg chg="mod">
          <ac:chgData name="Kolakowski, Artur" userId="9c34c8cc-b1df-44f6-bea5-dcf7a54ee35f" providerId="ADAL" clId="{3840EB45-74CA-49F5-8548-3DE287019A31}" dt="2022-12-08T10:51:37.976" v="14711" actId="790"/>
          <ac:spMkLst>
            <pc:docMk/>
            <pc:sldMk cId="2351809989" sldId="486"/>
            <ac:spMk id="9614" creationId="{38D018FD-D1DD-4B4C-87E0-14C0DFBE078F}"/>
          </ac:spMkLst>
        </pc:spChg>
        <pc:spChg chg="mod">
          <ac:chgData name="Kolakowski, Artur" userId="9c34c8cc-b1df-44f6-bea5-dcf7a54ee35f" providerId="ADAL" clId="{3840EB45-74CA-49F5-8548-3DE287019A31}" dt="2022-12-08T10:51:37.982" v="14712" actId="790"/>
          <ac:spMkLst>
            <pc:docMk/>
            <pc:sldMk cId="2351809989" sldId="486"/>
            <ac:spMk id="9615" creationId="{A57F10E6-E12C-4F08-B1AE-B208E555B77C}"/>
          </ac:spMkLst>
        </pc:spChg>
        <pc:spChg chg="mod">
          <ac:chgData name="Kolakowski, Artur" userId="9c34c8cc-b1df-44f6-bea5-dcf7a54ee35f" providerId="ADAL" clId="{3840EB45-74CA-49F5-8548-3DE287019A31}" dt="2022-12-08T10:51:37.987" v="14713" actId="790"/>
          <ac:spMkLst>
            <pc:docMk/>
            <pc:sldMk cId="2351809989" sldId="486"/>
            <ac:spMk id="9616" creationId="{B2A1777D-B660-4820-B5C1-E87DB624A6A3}"/>
          </ac:spMkLst>
        </pc:spChg>
        <pc:spChg chg="mod">
          <ac:chgData name="Kolakowski, Artur" userId="9c34c8cc-b1df-44f6-bea5-dcf7a54ee35f" providerId="ADAL" clId="{3840EB45-74CA-49F5-8548-3DE287019A31}" dt="2022-12-08T10:51:37.993" v="14714" actId="790"/>
          <ac:spMkLst>
            <pc:docMk/>
            <pc:sldMk cId="2351809989" sldId="486"/>
            <ac:spMk id="9617" creationId="{FF199554-C55B-4E89-9A53-4A927B75E4A9}"/>
          </ac:spMkLst>
        </pc:spChg>
        <pc:spChg chg="mod">
          <ac:chgData name="Kolakowski, Artur" userId="9c34c8cc-b1df-44f6-bea5-dcf7a54ee35f" providerId="ADAL" clId="{3840EB45-74CA-49F5-8548-3DE287019A31}" dt="2022-12-08T10:51:37.998" v="14715" actId="790"/>
          <ac:spMkLst>
            <pc:docMk/>
            <pc:sldMk cId="2351809989" sldId="486"/>
            <ac:spMk id="9618" creationId="{CD902EB5-C147-472E-81BE-F361E268073E}"/>
          </ac:spMkLst>
        </pc:spChg>
        <pc:spChg chg="mod">
          <ac:chgData name="Kolakowski, Artur" userId="9c34c8cc-b1df-44f6-bea5-dcf7a54ee35f" providerId="ADAL" clId="{3840EB45-74CA-49F5-8548-3DE287019A31}" dt="2022-12-08T10:51:38.003" v="14716" actId="790"/>
          <ac:spMkLst>
            <pc:docMk/>
            <pc:sldMk cId="2351809989" sldId="486"/>
            <ac:spMk id="9619" creationId="{B26C4554-EFE3-4C40-BD67-703A36E6D473}"/>
          </ac:spMkLst>
        </pc:spChg>
        <pc:spChg chg="mod">
          <ac:chgData name="Kolakowski, Artur" userId="9c34c8cc-b1df-44f6-bea5-dcf7a54ee35f" providerId="ADAL" clId="{3840EB45-74CA-49F5-8548-3DE287019A31}" dt="2022-12-08T10:51:38.008" v="14717" actId="790"/>
          <ac:spMkLst>
            <pc:docMk/>
            <pc:sldMk cId="2351809989" sldId="486"/>
            <ac:spMk id="9620" creationId="{B79551BC-FDB2-4F0D-9EF1-C860FA4E2057}"/>
          </ac:spMkLst>
        </pc:spChg>
        <pc:spChg chg="mod">
          <ac:chgData name="Kolakowski, Artur" userId="9c34c8cc-b1df-44f6-bea5-dcf7a54ee35f" providerId="ADAL" clId="{3840EB45-74CA-49F5-8548-3DE287019A31}" dt="2022-12-08T10:51:38.013" v="14718" actId="790"/>
          <ac:spMkLst>
            <pc:docMk/>
            <pc:sldMk cId="2351809989" sldId="486"/>
            <ac:spMk id="9621" creationId="{A9404D87-5C3C-4A4E-8C7D-D9D210053D22}"/>
          </ac:spMkLst>
        </pc:spChg>
        <pc:spChg chg="mod">
          <ac:chgData name="Kolakowski, Artur" userId="9c34c8cc-b1df-44f6-bea5-dcf7a54ee35f" providerId="ADAL" clId="{3840EB45-74CA-49F5-8548-3DE287019A31}" dt="2022-12-08T10:51:38.018" v="14719" actId="790"/>
          <ac:spMkLst>
            <pc:docMk/>
            <pc:sldMk cId="2351809989" sldId="486"/>
            <ac:spMk id="9622" creationId="{CC63ACC6-8A15-4081-B6EC-D902F1321A32}"/>
          </ac:spMkLst>
        </pc:spChg>
        <pc:spChg chg="mod">
          <ac:chgData name="Kolakowski, Artur" userId="9c34c8cc-b1df-44f6-bea5-dcf7a54ee35f" providerId="ADAL" clId="{3840EB45-74CA-49F5-8548-3DE287019A31}" dt="2022-12-08T10:51:38.023" v="14720" actId="790"/>
          <ac:spMkLst>
            <pc:docMk/>
            <pc:sldMk cId="2351809989" sldId="486"/>
            <ac:spMk id="9623" creationId="{198160F3-9E46-45BF-B756-6DDD6942CD39}"/>
          </ac:spMkLst>
        </pc:spChg>
        <pc:spChg chg="mod">
          <ac:chgData name="Kolakowski, Artur" userId="9c34c8cc-b1df-44f6-bea5-dcf7a54ee35f" providerId="ADAL" clId="{3840EB45-74CA-49F5-8548-3DE287019A31}" dt="2022-12-08T10:51:38.029" v="14721" actId="790"/>
          <ac:spMkLst>
            <pc:docMk/>
            <pc:sldMk cId="2351809989" sldId="486"/>
            <ac:spMk id="9624" creationId="{D8D85643-4322-48E8-8019-90E3C6CCD6CC}"/>
          </ac:spMkLst>
        </pc:spChg>
        <pc:spChg chg="mod">
          <ac:chgData name="Kolakowski, Artur" userId="9c34c8cc-b1df-44f6-bea5-dcf7a54ee35f" providerId="ADAL" clId="{3840EB45-74CA-49F5-8548-3DE287019A31}" dt="2022-12-08T10:51:38.034" v="14722" actId="790"/>
          <ac:spMkLst>
            <pc:docMk/>
            <pc:sldMk cId="2351809989" sldId="486"/>
            <ac:spMk id="9625" creationId="{025E9347-B90E-4E9B-A0FF-E166A93E9337}"/>
          </ac:spMkLst>
        </pc:spChg>
        <pc:spChg chg="mod">
          <ac:chgData name="Kolakowski, Artur" userId="9c34c8cc-b1df-44f6-bea5-dcf7a54ee35f" providerId="ADAL" clId="{3840EB45-74CA-49F5-8548-3DE287019A31}" dt="2022-12-08T10:51:38.040" v="14723" actId="790"/>
          <ac:spMkLst>
            <pc:docMk/>
            <pc:sldMk cId="2351809989" sldId="486"/>
            <ac:spMk id="9626" creationId="{7566447A-8B4E-43B9-BFA5-CD8276EB6CF1}"/>
          </ac:spMkLst>
        </pc:spChg>
        <pc:spChg chg="mod">
          <ac:chgData name="Kolakowski, Artur" userId="9c34c8cc-b1df-44f6-bea5-dcf7a54ee35f" providerId="ADAL" clId="{3840EB45-74CA-49F5-8548-3DE287019A31}" dt="2022-12-08T10:51:38.045" v="14724" actId="790"/>
          <ac:spMkLst>
            <pc:docMk/>
            <pc:sldMk cId="2351809989" sldId="486"/>
            <ac:spMk id="9627" creationId="{567D1779-BC4E-48C2-99E2-71327AFDBDF9}"/>
          </ac:spMkLst>
        </pc:spChg>
        <pc:spChg chg="mod">
          <ac:chgData name="Kolakowski, Artur" userId="9c34c8cc-b1df-44f6-bea5-dcf7a54ee35f" providerId="ADAL" clId="{3840EB45-74CA-49F5-8548-3DE287019A31}" dt="2022-12-08T10:51:38.050" v="14725" actId="790"/>
          <ac:spMkLst>
            <pc:docMk/>
            <pc:sldMk cId="2351809989" sldId="486"/>
            <ac:spMk id="9628" creationId="{A5C2384E-69DE-4BF9-BBC2-765D549FEA04}"/>
          </ac:spMkLst>
        </pc:spChg>
        <pc:spChg chg="mod">
          <ac:chgData name="Kolakowski, Artur" userId="9c34c8cc-b1df-44f6-bea5-dcf7a54ee35f" providerId="ADAL" clId="{3840EB45-74CA-49F5-8548-3DE287019A31}" dt="2022-12-08T10:51:38.055" v="14726" actId="790"/>
          <ac:spMkLst>
            <pc:docMk/>
            <pc:sldMk cId="2351809989" sldId="486"/>
            <ac:spMk id="9629" creationId="{E9B3EF6B-5554-4ACC-9A96-C266BAF0F58D}"/>
          </ac:spMkLst>
        </pc:spChg>
        <pc:spChg chg="mod">
          <ac:chgData name="Kolakowski, Artur" userId="9c34c8cc-b1df-44f6-bea5-dcf7a54ee35f" providerId="ADAL" clId="{3840EB45-74CA-49F5-8548-3DE287019A31}" dt="2022-12-08T10:51:38.060" v="14727" actId="790"/>
          <ac:spMkLst>
            <pc:docMk/>
            <pc:sldMk cId="2351809989" sldId="486"/>
            <ac:spMk id="9630" creationId="{405799A7-3560-4293-824D-6FAA51A631C0}"/>
          </ac:spMkLst>
        </pc:spChg>
        <pc:spChg chg="mod">
          <ac:chgData name="Kolakowski, Artur" userId="9c34c8cc-b1df-44f6-bea5-dcf7a54ee35f" providerId="ADAL" clId="{3840EB45-74CA-49F5-8548-3DE287019A31}" dt="2022-12-08T10:51:38.065" v="14728" actId="790"/>
          <ac:spMkLst>
            <pc:docMk/>
            <pc:sldMk cId="2351809989" sldId="486"/>
            <ac:spMk id="9631" creationId="{E5EDAC49-510C-4036-89D5-2270AD27A62F}"/>
          </ac:spMkLst>
        </pc:spChg>
        <pc:spChg chg="mod">
          <ac:chgData name="Kolakowski, Artur" userId="9c34c8cc-b1df-44f6-bea5-dcf7a54ee35f" providerId="ADAL" clId="{3840EB45-74CA-49F5-8548-3DE287019A31}" dt="2022-12-08T10:51:38.071" v="14729" actId="790"/>
          <ac:spMkLst>
            <pc:docMk/>
            <pc:sldMk cId="2351809989" sldId="486"/>
            <ac:spMk id="9632" creationId="{4DFBA1C0-795B-4059-A0E6-3EE54E13AEA4}"/>
          </ac:spMkLst>
        </pc:spChg>
        <pc:spChg chg="mod">
          <ac:chgData name="Kolakowski, Artur" userId="9c34c8cc-b1df-44f6-bea5-dcf7a54ee35f" providerId="ADAL" clId="{3840EB45-74CA-49F5-8548-3DE287019A31}" dt="2022-12-08T10:51:38.077" v="14730" actId="790"/>
          <ac:spMkLst>
            <pc:docMk/>
            <pc:sldMk cId="2351809989" sldId="486"/>
            <ac:spMk id="9633" creationId="{A38CE5A6-5388-4346-9EE4-40245ECB33F7}"/>
          </ac:spMkLst>
        </pc:spChg>
        <pc:spChg chg="mod">
          <ac:chgData name="Kolakowski, Artur" userId="9c34c8cc-b1df-44f6-bea5-dcf7a54ee35f" providerId="ADAL" clId="{3840EB45-74CA-49F5-8548-3DE287019A31}" dt="2022-12-08T10:51:38.081" v="14731" actId="790"/>
          <ac:spMkLst>
            <pc:docMk/>
            <pc:sldMk cId="2351809989" sldId="486"/>
            <ac:spMk id="9634" creationId="{5CCBF1E4-10FA-4FAD-936F-01C74342700E}"/>
          </ac:spMkLst>
        </pc:spChg>
        <pc:spChg chg="mod">
          <ac:chgData name="Kolakowski, Artur" userId="9c34c8cc-b1df-44f6-bea5-dcf7a54ee35f" providerId="ADAL" clId="{3840EB45-74CA-49F5-8548-3DE287019A31}" dt="2022-12-08T10:51:38.086" v="14732" actId="790"/>
          <ac:spMkLst>
            <pc:docMk/>
            <pc:sldMk cId="2351809989" sldId="486"/>
            <ac:spMk id="9635" creationId="{7F9613CA-96F1-45C3-9E9E-A4FD9E60F117}"/>
          </ac:spMkLst>
        </pc:spChg>
        <pc:spChg chg="mod">
          <ac:chgData name="Kolakowski, Artur" userId="9c34c8cc-b1df-44f6-bea5-dcf7a54ee35f" providerId="ADAL" clId="{3840EB45-74CA-49F5-8548-3DE287019A31}" dt="2022-12-08T10:51:38.091" v="14733" actId="790"/>
          <ac:spMkLst>
            <pc:docMk/>
            <pc:sldMk cId="2351809989" sldId="486"/>
            <ac:spMk id="9636" creationId="{3EF3A23F-0E9A-4107-BB23-3874C67D79FC}"/>
          </ac:spMkLst>
        </pc:spChg>
        <pc:spChg chg="mod">
          <ac:chgData name="Kolakowski, Artur" userId="9c34c8cc-b1df-44f6-bea5-dcf7a54ee35f" providerId="ADAL" clId="{3840EB45-74CA-49F5-8548-3DE287019A31}" dt="2022-12-08T10:51:38.097" v="14734" actId="790"/>
          <ac:spMkLst>
            <pc:docMk/>
            <pc:sldMk cId="2351809989" sldId="486"/>
            <ac:spMk id="9637" creationId="{3951BBBC-301B-4C33-9B63-0ED10F77F782}"/>
          </ac:spMkLst>
        </pc:spChg>
        <pc:spChg chg="mod">
          <ac:chgData name="Kolakowski, Artur" userId="9c34c8cc-b1df-44f6-bea5-dcf7a54ee35f" providerId="ADAL" clId="{3840EB45-74CA-49F5-8548-3DE287019A31}" dt="2022-12-08T10:51:38.101" v="14735" actId="790"/>
          <ac:spMkLst>
            <pc:docMk/>
            <pc:sldMk cId="2351809989" sldId="486"/>
            <ac:spMk id="9638" creationId="{DAD5E79C-4E40-4186-A7CB-BA261B6029D2}"/>
          </ac:spMkLst>
        </pc:spChg>
        <pc:spChg chg="mod">
          <ac:chgData name="Kolakowski, Artur" userId="9c34c8cc-b1df-44f6-bea5-dcf7a54ee35f" providerId="ADAL" clId="{3840EB45-74CA-49F5-8548-3DE287019A31}" dt="2022-12-08T10:51:38.107" v="14736" actId="790"/>
          <ac:spMkLst>
            <pc:docMk/>
            <pc:sldMk cId="2351809989" sldId="486"/>
            <ac:spMk id="9639" creationId="{8E3ADAFF-8B4B-41D0-BBAE-DFDB2E9D3D3F}"/>
          </ac:spMkLst>
        </pc:spChg>
        <pc:spChg chg="mod">
          <ac:chgData name="Kolakowski, Artur" userId="9c34c8cc-b1df-44f6-bea5-dcf7a54ee35f" providerId="ADAL" clId="{3840EB45-74CA-49F5-8548-3DE287019A31}" dt="2022-12-08T10:51:38.112" v="14737" actId="790"/>
          <ac:spMkLst>
            <pc:docMk/>
            <pc:sldMk cId="2351809989" sldId="486"/>
            <ac:spMk id="9640" creationId="{AD1DF339-3012-478C-94D5-11945623E31D}"/>
          </ac:spMkLst>
        </pc:spChg>
        <pc:spChg chg="mod">
          <ac:chgData name="Kolakowski, Artur" userId="9c34c8cc-b1df-44f6-bea5-dcf7a54ee35f" providerId="ADAL" clId="{3840EB45-74CA-49F5-8548-3DE287019A31}" dt="2022-12-08T10:51:38.118" v="14738" actId="790"/>
          <ac:spMkLst>
            <pc:docMk/>
            <pc:sldMk cId="2351809989" sldId="486"/>
            <ac:spMk id="9641" creationId="{FB422099-E54B-4137-97A1-AD182082A62D}"/>
          </ac:spMkLst>
        </pc:spChg>
        <pc:spChg chg="mod">
          <ac:chgData name="Kolakowski, Artur" userId="9c34c8cc-b1df-44f6-bea5-dcf7a54ee35f" providerId="ADAL" clId="{3840EB45-74CA-49F5-8548-3DE287019A31}" dt="2022-12-08T10:51:38.124" v="14739" actId="790"/>
          <ac:spMkLst>
            <pc:docMk/>
            <pc:sldMk cId="2351809989" sldId="486"/>
            <ac:spMk id="9642" creationId="{892AB397-A3DB-40B3-BFDE-6B3CED878BC8}"/>
          </ac:spMkLst>
        </pc:spChg>
        <pc:spChg chg="mod">
          <ac:chgData name="Kolakowski, Artur" userId="9c34c8cc-b1df-44f6-bea5-dcf7a54ee35f" providerId="ADAL" clId="{3840EB45-74CA-49F5-8548-3DE287019A31}" dt="2022-12-08T10:51:38.129" v="14740" actId="790"/>
          <ac:spMkLst>
            <pc:docMk/>
            <pc:sldMk cId="2351809989" sldId="486"/>
            <ac:spMk id="9643" creationId="{0B52D70A-9965-4BFC-A3B1-63611D2DE7D5}"/>
          </ac:spMkLst>
        </pc:spChg>
        <pc:spChg chg="mod">
          <ac:chgData name="Kolakowski, Artur" userId="9c34c8cc-b1df-44f6-bea5-dcf7a54ee35f" providerId="ADAL" clId="{3840EB45-74CA-49F5-8548-3DE287019A31}" dt="2022-12-08T10:51:38.134" v="14741" actId="790"/>
          <ac:spMkLst>
            <pc:docMk/>
            <pc:sldMk cId="2351809989" sldId="486"/>
            <ac:spMk id="9644" creationId="{EC799673-9FDA-45B8-92C0-81B1E51C397E}"/>
          </ac:spMkLst>
        </pc:spChg>
        <pc:spChg chg="mod">
          <ac:chgData name="Kolakowski, Artur" userId="9c34c8cc-b1df-44f6-bea5-dcf7a54ee35f" providerId="ADAL" clId="{3840EB45-74CA-49F5-8548-3DE287019A31}" dt="2022-12-08T10:51:38.139" v="14742" actId="790"/>
          <ac:spMkLst>
            <pc:docMk/>
            <pc:sldMk cId="2351809989" sldId="486"/>
            <ac:spMk id="9645" creationId="{40C48438-6F04-4A70-9C58-7A801312F03F}"/>
          </ac:spMkLst>
        </pc:spChg>
        <pc:spChg chg="mod">
          <ac:chgData name="Kolakowski, Artur" userId="9c34c8cc-b1df-44f6-bea5-dcf7a54ee35f" providerId="ADAL" clId="{3840EB45-74CA-49F5-8548-3DE287019A31}" dt="2022-12-08T10:51:38.144" v="14743" actId="790"/>
          <ac:spMkLst>
            <pc:docMk/>
            <pc:sldMk cId="2351809989" sldId="486"/>
            <ac:spMk id="9646" creationId="{D25D0729-853A-43B7-97A5-5B5D4B4E3DAD}"/>
          </ac:spMkLst>
        </pc:spChg>
        <pc:spChg chg="mod">
          <ac:chgData name="Kolakowski, Artur" userId="9c34c8cc-b1df-44f6-bea5-dcf7a54ee35f" providerId="ADAL" clId="{3840EB45-74CA-49F5-8548-3DE287019A31}" dt="2022-12-08T10:51:38.150" v="14744" actId="790"/>
          <ac:spMkLst>
            <pc:docMk/>
            <pc:sldMk cId="2351809989" sldId="486"/>
            <ac:spMk id="9647" creationId="{D39FCA55-3F0C-4BCB-9280-8A36F51951FA}"/>
          </ac:spMkLst>
        </pc:spChg>
        <pc:spChg chg="mod">
          <ac:chgData name="Kolakowski, Artur" userId="9c34c8cc-b1df-44f6-bea5-dcf7a54ee35f" providerId="ADAL" clId="{3840EB45-74CA-49F5-8548-3DE287019A31}" dt="2022-12-08T10:51:38.156" v="14745" actId="790"/>
          <ac:spMkLst>
            <pc:docMk/>
            <pc:sldMk cId="2351809989" sldId="486"/>
            <ac:spMk id="9648" creationId="{420AEE19-A041-4170-AF59-9B76A0878FF7}"/>
          </ac:spMkLst>
        </pc:spChg>
        <pc:spChg chg="mod">
          <ac:chgData name="Kolakowski, Artur" userId="9c34c8cc-b1df-44f6-bea5-dcf7a54ee35f" providerId="ADAL" clId="{3840EB45-74CA-49F5-8548-3DE287019A31}" dt="2022-12-08T10:51:38.161" v="14746" actId="790"/>
          <ac:spMkLst>
            <pc:docMk/>
            <pc:sldMk cId="2351809989" sldId="486"/>
            <ac:spMk id="9649" creationId="{55992BCB-C115-4CC9-9CCE-A805FBBC1D47}"/>
          </ac:spMkLst>
        </pc:spChg>
        <pc:spChg chg="mod">
          <ac:chgData name="Kolakowski, Artur" userId="9c34c8cc-b1df-44f6-bea5-dcf7a54ee35f" providerId="ADAL" clId="{3840EB45-74CA-49F5-8548-3DE287019A31}" dt="2022-12-08T10:51:38.165" v="14747" actId="790"/>
          <ac:spMkLst>
            <pc:docMk/>
            <pc:sldMk cId="2351809989" sldId="486"/>
            <ac:spMk id="9650" creationId="{4B987A48-7931-40FB-9F21-FEE561277D98}"/>
          </ac:spMkLst>
        </pc:spChg>
        <pc:spChg chg="mod">
          <ac:chgData name="Kolakowski, Artur" userId="9c34c8cc-b1df-44f6-bea5-dcf7a54ee35f" providerId="ADAL" clId="{3840EB45-74CA-49F5-8548-3DE287019A31}" dt="2022-12-08T10:51:38.170" v="14748" actId="790"/>
          <ac:spMkLst>
            <pc:docMk/>
            <pc:sldMk cId="2351809989" sldId="486"/>
            <ac:spMk id="9651" creationId="{EBFB492D-8C26-47E1-AA34-3798EC3DB4F0}"/>
          </ac:spMkLst>
        </pc:spChg>
        <pc:spChg chg="mod">
          <ac:chgData name="Kolakowski, Artur" userId="9c34c8cc-b1df-44f6-bea5-dcf7a54ee35f" providerId="ADAL" clId="{3840EB45-74CA-49F5-8548-3DE287019A31}" dt="2022-12-08T10:51:38.176" v="14749" actId="790"/>
          <ac:spMkLst>
            <pc:docMk/>
            <pc:sldMk cId="2351809989" sldId="486"/>
            <ac:spMk id="9652" creationId="{58C9B9E5-8CA0-4E8E-A6FE-DD87AF660173}"/>
          </ac:spMkLst>
        </pc:spChg>
        <pc:spChg chg="mod">
          <ac:chgData name="Kolakowski, Artur" userId="9c34c8cc-b1df-44f6-bea5-dcf7a54ee35f" providerId="ADAL" clId="{3840EB45-74CA-49F5-8548-3DE287019A31}" dt="2022-12-08T10:51:38.181" v="14750" actId="790"/>
          <ac:spMkLst>
            <pc:docMk/>
            <pc:sldMk cId="2351809989" sldId="486"/>
            <ac:spMk id="9653" creationId="{E56FFDFC-B369-4158-A8F5-AB22FC51445A}"/>
          </ac:spMkLst>
        </pc:spChg>
        <pc:spChg chg="mod">
          <ac:chgData name="Kolakowski, Artur" userId="9c34c8cc-b1df-44f6-bea5-dcf7a54ee35f" providerId="ADAL" clId="{3840EB45-74CA-49F5-8548-3DE287019A31}" dt="2022-12-08T10:51:38.186" v="14751" actId="790"/>
          <ac:spMkLst>
            <pc:docMk/>
            <pc:sldMk cId="2351809989" sldId="486"/>
            <ac:spMk id="9654" creationId="{CBDC33AA-E3E8-4953-BA13-689BE407E429}"/>
          </ac:spMkLst>
        </pc:spChg>
        <pc:spChg chg="mod">
          <ac:chgData name="Kolakowski, Artur" userId="9c34c8cc-b1df-44f6-bea5-dcf7a54ee35f" providerId="ADAL" clId="{3840EB45-74CA-49F5-8548-3DE287019A31}" dt="2022-12-08T10:51:38.191" v="14752" actId="790"/>
          <ac:spMkLst>
            <pc:docMk/>
            <pc:sldMk cId="2351809989" sldId="486"/>
            <ac:spMk id="9655" creationId="{A40FEB7B-F558-4223-99B2-80014BBD6CF3}"/>
          </ac:spMkLst>
        </pc:spChg>
        <pc:spChg chg="mod">
          <ac:chgData name="Kolakowski, Artur" userId="9c34c8cc-b1df-44f6-bea5-dcf7a54ee35f" providerId="ADAL" clId="{3840EB45-74CA-49F5-8548-3DE287019A31}" dt="2022-12-08T10:51:38.196" v="14753" actId="790"/>
          <ac:spMkLst>
            <pc:docMk/>
            <pc:sldMk cId="2351809989" sldId="486"/>
            <ac:spMk id="9656" creationId="{6D6A1012-D565-4BF1-9575-4688CD8A4A3F}"/>
          </ac:spMkLst>
        </pc:spChg>
        <pc:spChg chg="mod">
          <ac:chgData name="Kolakowski, Artur" userId="9c34c8cc-b1df-44f6-bea5-dcf7a54ee35f" providerId="ADAL" clId="{3840EB45-74CA-49F5-8548-3DE287019A31}" dt="2022-12-08T10:51:38.202" v="14754" actId="790"/>
          <ac:spMkLst>
            <pc:docMk/>
            <pc:sldMk cId="2351809989" sldId="486"/>
            <ac:spMk id="9657" creationId="{32F951F7-AAE4-4C3F-AD5C-75B94D4779F8}"/>
          </ac:spMkLst>
        </pc:spChg>
        <pc:spChg chg="mod">
          <ac:chgData name="Kolakowski, Artur" userId="9c34c8cc-b1df-44f6-bea5-dcf7a54ee35f" providerId="ADAL" clId="{3840EB45-74CA-49F5-8548-3DE287019A31}" dt="2022-12-08T10:51:38.207" v="14755" actId="790"/>
          <ac:spMkLst>
            <pc:docMk/>
            <pc:sldMk cId="2351809989" sldId="486"/>
            <ac:spMk id="9658" creationId="{5A81F831-5678-4570-B409-83BA31DC0FEB}"/>
          </ac:spMkLst>
        </pc:spChg>
        <pc:spChg chg="mod">
          <ac:chgData name="Kolakowski, Artur" userId="9c34c8cc-b1df-44f6-bea5-dcf7a54ee35f" providerId="ADAL" clId="{3840EB45-74CA-49F5-8548-3DE287019A31}" dt="2022-12-08T10:51:38.213" v="14756" actId="790"/>
          <ac:spMkLst>
            <pc:docMk/>
            <pc:sldMk cId="2351809989" sldId="486"/>
            <ac:spMk id="9659" creationId="{E3ECD967-4899-466B-A9C0-1DD715792433}"/>
          </ac:spMkLst>
        </pc:spChg>
        <pc:spChg chg="mod">
          <ac:chgData name="Kolakowski, Artur" userId="9c34c8cc-b1df-44f6-bea5-dcf7a54ee35f" providerId="ADAL" clId="{3840EB45-74CA-49F5-8548-3DE287019A31}" dt="2022-12-08T10:51:38.218" v="14757" actId="790"/>
          <ac:spMkLst>
            <pc:docMk/>
            <pc:sldMk cId="2351809989" sldId="486"/>
            <ac:spMk id="9660" creationId="{63EFDC71-84D2-42DF-ACCB-733CFA17AB58}"/>
          </ac:spMkLst>
        </pc:spChg>
        <pc:spChg chg="mod">
          <ac:chgData name="Kolakowski, Artur" userId="9c34c8cc-b1df-44f6-bea5-dcf7a54ee35f" providerId="ADAL" clId="{3840EB45-74CA-49F5-8548-3DE287019A31}" dt="2022-12-08T10:51:38.223" v="14758" actId="790"/>
          <ac:spMkLst>
            <pc:docMk/>
            <pc:sldMk cId="2351809989" sldId="486"/>
            <ac:spMk id="9661" creationId="{3C1B6879-8A1A-4B2A-95F8-AB7E0BBA1A7C}"/>
          </ac:spMkLst>
        </pc:spChg>
        <pc:spChg chg="mod">
          <ac:chgData name="Kolakowski, Artur" userId="9c34c8cc-b1df-44f6-bea5-dcf7a54ee35f" providerId="ADAL" clId="{3840EB45-74CA-49F5-8548-3DE287019A31}" dt="2022-12-08T10:51:38.229" v="14759" actId="790"/>
          <ac:spMkLst>
            <pc:docMk/>
            <pc:sldMk cId="2351809989" sldId="486"/>
            <ac:spMk id="9662" creationId="{074E8D84-2995-43CD-8F85-AF5749BA68BE}"/>
          </ac:spMkLst>
        </pc:spChg>
        <pc:spChg chg="mod">
          <ac:chgData name="Kolakowski, Artur" userId="9c34c8cc-b1df-44f6-bea5-dcf7a54ee35f" providerId="ADAL" clId="{3840EB45-74CA-49F5-8548-3DE287019A31}" dt="2022-12-08T10:51:38.236" v="14760" actId="790"/>
          <ac:spMkLst>
            <pc:docMk/>
            <pc:sldMk cId="2351809989" sldId="486"/>
            <ac:spMk id="9663" creationId="{893AFF0A-839B-4F9E-B3B8-96A4F9B37D55}"/>
          </ac:spMkLst>
        </pc:spChg>
        <pc:spChg chg="mod">
          <ac:chgData name="Kolakowski, Artur" userId="9c34c8cc-b1df-44f6-bea5-dcf7a54ee35f" providerId="ADAL" clId="{3840EB45-74CA-49F5-8548-3DE287019A31}" dt="2022-12-08T10:51:38.241" v="14761" actId="790"/>
          <ac:spMkLst>
            <pc:docMk/>
            <pc:sldMk cId="2351809989" sldId="486"/>
            <ac:spMk id="9664" creationId="{5C8BB90F-0FEC-4AEA-B588-CD025D4413B5}"/>
          </ac:spMkLst>
        </pc:spChg>
        <pc:spChg chg="mod">
          <ac:chgData name="Kolakowski, Artur" userId="9c34c8cc-b1df-44f6-bea5-dcf7a54ee35f" providerId="ADAL" clId="{3840EB45-74CA-49F5-8548-3DE287019A31}" dt="2022-12-08T10:51:38.246" v="14762" actId="790"/>
          <ac:spMkLst>
            <pc:docMk/>
            <pc:sldMk cId="2351809989" sldId="486"/>
            <ac:spMk id="9665" creationId="{2A32B591-B1BC-4C8F-9C47-9157884EF2D0}"/>
          </ac:spMkLst>
        </pc:spChg>
        <pc:spChg chg="mod">
          <ac:chgData name="Kolakowski, Artur" userId="9c34c8cc-b1df-44f6-bea5-dcf7a54ee35f" providerId="ADAL" clId="{3840EB45-74CA-49F5-8548-3DE287019A31}" dt="2022-12-08T10:51:38.252" v="14763" actId="790"/>
          <ac:spMkLst>
            <pc:docMk/>
            <pc:sldMk cId="2351809989" sldId="486"/>
            <ac:spMk id="9666" creationId="{A87A95ED-48D4-4058-9258-5FB83DF624B9}"/>
          </ac:spMkLst>
        </pc:spChg>
        <pc:spChg chg="mod">
          <ac:chgData name="Kolakowski, Artur" userId="9c34c8cc-b1df-44f6-bea5-dcf7a54ee35f" providerId="ADAL" clId="{3840EB45-74CA-49F5-8548-3DE287019A31}" dt="2022-12-08T10:51:38.256" v="14764" actId="790"/>
          <ac:spMkLst>
            <pc:docMk/>
            <pc:sldMk cId="2351809989" sldId="486"/>
            <ac:spMk id="9667" creationId="{F990445E-9A60-4236-8E3B-DE8F2E77DDEC}"/>
          </ac:spMkLst>
        </pc:spChg>
        <pc:spChg chg="mod">
          <ac:chgData name="Kolakowski, Artur" userId="9c34c8cc-b1df-44f6-bea5-dcf7a54ee35f" providerId="ADAL" clId="{3840EB45-74CA-49F5-8548-3DE287019A31}" dt="2022-12-08T10:51:38.262" v="14765" actId="790"/>
          <ac:spMkLst>
            <pc:docMk/>
            <pc:sldMk cId="2351809989" sldId="486"/>
            <ac:spMk id="9668" creationId="{B0A90D1F-1CDB-4B4A-B770-89D9A66BCB00}"/>
          </ac:spMkLst>
        </pc:spChg>
        <pc:spChg chg="mod">
          <ac:chgData name="Kolakowski, Artur" userId="9c34c8cc-b1df-44f6-bea5-dcf7a54ee35f" providerId="ADAL" clId="{3840EB45-74CA-49F5-8548-3DE287019A31}" dt="2022-12-08T10:51:38.267" v="14766" actId="790"/>
          <ac:spMkLst>
            <pc:docMk/>
            <pc:sldMk cId="2351809989" sldId="486"/>
            <ac:spMk id="9669" creationId="{7DA24FFE-DF6C-496F-9EF6-3393E1E45FCC}"/>
          </ac:spMkLst>
        </pc:spChg>
        <pc:spChg chg="mod">
          <ac:chgData name="Kolakowski, Artur" userId="9c34c8cc-b1df-44f6-bea5-dcf7a54ee35f" providerId="ADAL" clId="{3840EB45-74CA-49F5-8548-3DE287019A31}" dt="2022-12-08T10:51:38.272" v="14767" actId="790"/>
          <ac:spMkLst>
            <pc:docMk/>
            <pc:sldMk cId="2351809989" sldId="486"/>
            <ac:spMk id="9670" creationId="{83B5F501-A29A-48B3-8BB6-F26A0250D0D5}"/>
          </ac:spMkLst>
        </pc:spChg>
        <pc:spChg chg="mod">
          <ac:chgData name="Kolakowski, Artur" userId="9c34c8cc-b1df-44f6-bea5-dcf7a54ee35f" providerId="ADAL" clId="{3840EB45-74CA-49F5-8548-3DE287019A31}" dt="2022-12-08T10:51:38.278" v="14768" actId="790"/>
          <ac:spMkLst>
            <pc:docMk/>
            <pc:sldMk cId="2351809989" sldId="486"/>
            <ac:spMk id="9671" creationId="{1C482D35-F381-475B-B8BA-E78F18230791}"/>
          </ac:spMkLst>
        </pc:spChg>
        <pc:spChg chg="mod">
          <ac:chgData name="Kolakowski, Artur" userId="9c34c8cc-b1df-44f6-bea5-dcf7a54ee35f" providerId="ADAL" clId="{3840EB45-74CA-49F5-8548-3DE287019A31}" dt="2022-12-08T10:51:38.283" v="14769" actId="790"/>
          <ac:spMkLst>
            <pc:docMk/>
            <pc:sldMk cId="2351809989" sldId="486"/>
            <ac:spMk id="9672" creationId="{B1F204CD-7A97-4C0E-A649-C706212672F3}"/>
          </ac:spMkLst>
        </pc:spChg>
        <pc:spChg chg="mod">
          <ac:chgData name="Kolakowski, Artur" userId="9c34c8cc-b1df-44f6-bea5-dcf7a54ee35f" providerId="ADAL" clId="{3840EB45-74CA-49F5-8548-3DE287019A31}" dt="2022-12-08T10:51:38.288" v="14770" actId="790"/>
          <ac:spMkLst>
            <pc:docMk/>
            <pc:sldMk cId="2351809989" sldId="486"/>
            <ac:spMk id="9673" creationId="{BD19C42C-0A62-4EB1-8057-11519AA36B67}"/>
          </ac:spMkLst>
        </pc:spChg>
        <pc:spChg chg="mod">
          <ac:chgData name="Kolakowski, Artur" userId="9c34c8cc-b1df-44f6-bea5-dcf7a54ee35f" providerId="ADAL" clId="{3840EB45-74CA-49F5-8548-3DE287019A31}" dt="2022-12-08T10:51:38.293" v="14771" actId="790"/>
          <ac:spMkLst>
            <pc:docMk/>
            <pc:sldMk cId="2351809989" sldId="486"/>
            <ac:spMk id="9674" creationId="{C3DA69A7-07FB-4573-A05E-1DEDB5FB27B4}"/>
          </ac:spMkLst>
        </pc:spChg>
        <pc:spChg chg="mod">
          <ac:chgData name="Kolakowski, Artur" userId="9c34c8cc-b1df-44f6-bea5-dcf7a54ee35f" providerId="ADAL" clId="{3840EB45-74CA-49F5-8548-3DE287019A31}" dt="2022-12-08T10:51:38.298" v="14772" actId="790"/>
          <ac:spMkLst>
            <pc:docMk/>
            <pc:sldMk cId="2351809989" sldId="486"/>
            <ac:spMk id="9675" creationId="{AB3E5E7F-3574-4359-A08F-1492DE0A9095}"/>
          </ac:spMkLst>
        </pc:spChg>
        <pc:spChg chg="mod">
          <ac:chgData name="Kolakowski, Artur" userId="9c34c8cc-b1df-44f6-bea5-dcf7a54ee35f" providerId="ADAL" clId="{3840EB45-74CA-49F5-8548-3DE287019A31}" dt="2022-12-08T10:51:38.303" v="14773" actId="790"/>
          <ac:spMkLst>
            <pc:docMk/>
            <pc:sldMk cId="2351809989" sldId="486"/>
            <ac:spMk id="9676" creationId="{C1F5FBE5-FC64-4F6B-A8AD-895D8A3CAD43}"/>
          </ac:spMkLst>
        </pc:spChg>
        <pc:spChg chg="mod">
          <ac:chgData name="Kolakowski, Artur" userId="9c34c8cc-b1df-44f6-bea5-dcf7a54ee35f" providerId="ADAL" clId="{3840EB45-74CA-49F5-8548-3DE287019A31}" dt="2022-12-08T10:51:38.309" v="14774" actId="790"/>
          <ac:spMkLst>
            <pc:docMk/>
            <pc:sldMk cId="2351809989" sldId="486"/>
            <ac:spMk id="9677" creationId="{B05F47C1-810D-4C99-A412-C42154FD6AFB}"/>
          </ac:spMkLst>
        </pc:spChg>
        <pc:spChg chg="mod">
          <ac:chgData name="Kolakowski, Artur" userId="9c34c8cc-b1df-44f6-bea5-dcf7a54ee35f" providerId="ADAL" clId="{3840EB45-74CA-49F5-8548-3DE287019A31}" dt="2022-12-08T10:51:38.316" v="14775" actId="790"/>
          <ac:spMkLst>
            <pc:docMk/>
            <pc:sldMk cId="2351809989" sldId="486"/>
            <ac:spMk id="9678" creationId="{80813314-7843-43FA-83B8-55AE6D4F60AB}"/>
          </ac:spMkLst>
        </pc:spChg>
        <pc:spChg chg="mod">
          <ac:chgData name="Kolakowski, Artur" userId="9c34c8cc-b1df-44f6-bea5-dcf7a54ee35f" providerId="ADAL" clId="{3840EB45-74CA-49F5-8548-3DE287019A31}" dt="2022-12-08T10:51:38.321" v="14776" actId="790"/>
          <ac:spMkLst>
            <pc:docMk/>
            <pc:sldMk cId="2351809989" sldId="486"/>
            <ac:spMk id="9679" creationId="{95A27D7E-786A-4508-BA31-68042A5640A6}"/>
          </ac:spMkLst>
        </pc:spChg>
        <pc:spChg chg="mod">
          <ac:chgData name="Kolakowski, Artur" userId="9c34c8cc-b1df-44f6-bea5-dcf7a54ee35f" providerId="ADAL" clId="{3840EB45-74CA-49F5-8548-3DE287019A31}" dt="2022-12-08T10:51:38.326" v="14777" actId="790"/>
          <ac:spMkLst>
            <pc:docMk/>
            <pc:sldMk cId="2351809989" sldId="486"/>
            <ac:spMk id="9680" creationId="{7B8458EA-158A-4C9F-BBA9-03FEF51539CD}"/>
          </ac:spMkLst>
        </pc:spChg>
        <pc:spChg chg="mod">
          <ac:chgData name="Kolakowski, Artur" userId="9c34c8cc-b1df-44f6-bea5-dcf7a54ee35f" providerId="ADAL" clId="{3840EB45-74CA-49F5-8548-3DE287019A31}" dt="2022-12-08T10:51:38.331" v="14778" actId="790"/>
          <ac:spMkLst>
            <pc:docMk/>
            <pc:sldMk cId="2351809989" sldId="486"/>
            <ac:spMk id="9681" creationId="{6607FE90-E73B-4860-967B-47485CC3E7F8}"/>
          </ac:spMkLst>
        </pc:spChg>
        <pc:spChg chg="mod">
          <ac:chgData name="Kolakowski, Artur" userId="9c34c8cc-b1df-44f6-bea5-dcf7a54ee35f" providerId="ADAL" clId="{3840EB45-74CA-49F5-8548-3DE287019A31}" dt="2022-12-08T10:51:38.336" v="14779" actId="790"/>
          <ac:spMkLst>
            <pc:docMk/>
            <pc:sldMk cId="2351809989" sldId="486"/>
            <ac:spMk id="9682" creationId="{B52D4F92-43CD-46CB-AC46-17FA498D2AC0}"/>
          </ac:spMkLst>
        </pc:spChg>
        <pc:spChg chg="mod">
          <ac:chgData name="Kolakowski, Artur" userId="9c34c8cc-b1df-44f6-bea5-dcf7a54ee35f" providerId="ADAL" clId="{3840EB45-74CA-49F5-8548-3DE287019A31}" dt="2022-12-08T10:51:38.342" v="14780" actId="790"/>
          <ac:spMkLst>
            <pc:docMk/>
            <pc:sldMk cId="2351809989" sldId="486"/>
            <ac:spMk id="9683" creationId="{13C9D536-CD32-42C2-9439-CB68A1BE1A1B}"/>
          </ac:spMkLst>
        </pc:spChg>
        <pc:spChg chg="mod">
          <ac:chgData name="Kolakowski, Artur" userId="9c34c8cc-b1df-44f6-bea5-dcf7a54ee35f" providerId="ADAL" clId="{3840EB45-74CA-49F5-8548-3DE287019A31}" dt="2022-12-08T10:51:38.347" v="14781" actId="790"/>
          <ac:spMkLst>
            <pc:docMk/>
            <pc:sldMk cId="2351809989" sldId="486"/>
            <ac:spMk id="9684" creationId="{0DF71B68-652F-49E6-97F8-766AFB855D4F}"/>
          </ac:spMkLst>
        </pc:spChg>
        <pc:spChg chg="mod">
          <ac:chgData name="Kolakowski, Artur" userId="9c34c8cc-b1df-44f6-bea5-dcf7a54ee35f" providerId="ADAL" clId="{3840EB45-74CA-49F5-8548-3DE287019A31}" dt="2022-12-08T10:51:38.353" v="14782" actId="790"/>
          <ac:spMkLst>
            <pc:docMk/>
            <pc:sldMk cId="2351809989" sldId="486"/>
            <ac:spMk id="9685" creationId="{DE24C373-B39E-4324-87CE-99F1C34E14CF}"/>
          </ac:spMkLst>
        </pc:spChg>
        <pc:spChg chg="mod">
          <ac:chgData name="Kolakowski, Artur" userId="9c34c8cc-b1df-44f6-bea5-dcf7a54ee35f" providerId="ADAL" clId="{3840EB45-74CA-49F5-8548-3DE287019A31}" dt="2022-12-08T10:51:38.359" v="14783" actId="790"/>
          <ac:spMkLst>
            <pc:docMk/>
            <pc:sldMk cId="2351809989" sldId="486"/>
            <ac:spMk id="9686" creationId="{F35C8758-C28E-44C2-ADA7-0E6EBC380E8A}"/>
          </ac:spMkLst>
        </pc:spChg>
        <pc:spChg chg="mod">
          <ac:chgData name="Kolakowski, Artur" userId="9c34c8cc-b1df-44f6-bea5-dcf7a54ee35f" providerId="ADAL" clId="{3840EB45-74CA-49F5-8548-3DE287019A31}" dt="2022-12-08T10:51:38.364" v="14784" actId="790"/>
          <ac:spMkLst>
            <pc:docMk/>
            <pc:sldMk cId="2351809989" sldId="486"/>
            <ac:spMk id="9687" creationId="{06B1906D-DDDE-4626-A3A9-2035F596F6E1}"/>
          </ac:spMkLst>
        </pc:spChg>
        <pc:spChg chg="mod">
          <ac:chgData name="Kolakowski, Artur" userId="9c34c8cc-b1df-44f6-bea5-dcf7a54ee35f" providerId="ADAL" clId="{3840EB45-74CA-49F5-8548-3DE287019A31}" dt="2022-12-08T10:51:38.370" v="14785" actId="790"/>
          <ac:spMkLst>
            <pc:docMk/>
            <pc:sldMk cId="2351809989" sldId="486"/>
            <ac:spMk id="9688" creationId="{14F2C803-3817-4994-B4FF-F76E44755947}"/>
          </ac:spMkLst>
        </pc:spChg>
        <pc:spChg chg="mod">
          <ac:chgData name="Kolakowski, Artur" userId="9c34c8cc-b1df-44f6-bea5-dcf7a54ee35f" providerId="ADAL" clId="{3840EB45-74CA-49F5-8548-3DE287019A31}" dt="2022-12-08T10:51:38.376" v="14786" actId="790"/>
          <ac:spMkLst>
            <pc:docMk/>
            <pc:sldMk cId="2351809989" sldId="486"/>
            <ac:spMk id="9689" creationId="{A92B966B-A751-4909-A5FA-39574E766271}"/>
          </ac:spMkLst>
        </pc:spChg>
        <pc:spChg chg="mod">
          <ac:chgData name="Kolakowski, Artur" userId="9c34c8cc-b1df-44f6-bea5-dcf7a54ee35f" providerId="ADAL" clId="{3840EB45-74CA-49F5-8548-3DE287019A31}" dt="2022-12-08T10:51:38.381" v="14787" actId="790"/>
          <ac:spMkLst>
            <pc:docMk/>
            <pc:sldMk cId="2351809989" sldId="486"/>
            <ac:spMk id="9690" creationId="{0B3473B8-0BA9-4DCF-B946-74C176DEA8F0}"/>
          </ac:spMkLst>
        </pc:spChg>
        <pc:spChg chg="mod">
          <ac:chgData name="Kolakowski, Artur" userId="9c34c8cc-b1df-44f6-bea5-dcf7a54ee35f" providerId="ADAL" clId="{3840EB45-74CA-49F5-8548-3DE287019A31}" dt="2022-12-08T10:51:38.386" v="14788" actId="790"/>
          <ac:spMkLst>
            <pc:docMk/>
            <pc:sldMk cId="2351809989" sldId="486"/>
            <ac:spMk id="9691" creationId="{0FDEFE84-A60C-403D-9126-16F60D007BE6}"/>
          </ac:spMkLst>
        </pc:spChg>
        <pc:spChg chg="mod">
          <ac:chgData name="Kolakowski, Artur" userId="9c34c8cc-b1df-44f6-bea5-dcf7a54ee35f" providerId="ADAL" clId="{3840EB45-74CA-49F5-8548-3DE287019A31}" dt="2022-12-08T10:51:38.392" v="14789" actId="790"/>
          <ac:spMkLst>
            <pc:docMk/>
            <pc:sldMk cId="2351809989" sldId="486"/>
            <ac:spMk id="9692" creationId="{FAB59A46-706A-4524-81ED-A499CDFBAB92}"/>
          </ac:spMkLst>
        </pc:spChg>
        <pc:spChg chg="mod">
          <ac:chgData name="Kolakowski, Artur" userId="9c34c8cc-b1df-44f6-bea5-dcf7a54ee35f" providerId="ADAL" clId="{3840EB45-74CA-49F5-8548-3DE287019A31}" dt="2022-12-08T10:51:38.397" v="14790" actId="790"/>
          <ac:spMkLst>
            <pc:docMk/>
            <pc:sldMk cId="2351809989" sldId="486"/>
            <ac:spMk id="9693" creationId="{950673A8-140E-41B1-A48C-73281EC7BD77}"/>
          </ac:spMkLst>
        </pc:spChg>
        <pc:spChg chg="mod">
          <ac:chgData name="Kolakowski, Artur" userId="9c34c8cc-b1df-44f6-bea5-dcf7a54ee35f" providerId="ADAL" clId="{3840EB45-74CA-49F5-8548-3DE287019A31}" dt="2022-12-08T10:51:38.403" v="14791" actId="790"/>
          <ac:spMkLst>
            <pc:docMk/>
            <pc:sldMk cId="2351809989" sldId="486"/>
            <ac:spMk id="9694" creationId="{289A3D84-FFFB-41AE-9734-5F6CCCBAC1B0}"/>
          </ac:spMkLst>
        </pc:spChg>
        <pc:spChg chg="mod">
          <ac:chgData name="Kolakowski, Artur" userId="9c34c8cc-b1df-44f6-bea5-dcf7a54ee35f" providerId="ADAL" clId="{3840EB45-74CA-49F5-8548-3DE287019A31}" dt="2022-12-08T10:51:38.408" v="14792" actId="790"/>
          <ac:spMkLst>
            <pc:docMk/>
            <pc:sldMk cId="2351809989" sldId="486"/>
            <ac:spMk id="9695" creationId="{15CD3638-1C7E-4058-967C-5A34915EE190}"/>
          </ac:spMkLst>
        </pc:spChg>
        <pc:spChg chg="mod">
          <ac:chgData name="Kolakowski, Artur" userId="9c34c8cc-b1df-44f6-bea5-dcf7a54ee35f" providerId="ADAL" clId="{3840EB45-74CA-49F5-8548-3DE287019A31}" dt="2022-12-08T10:51:38.414" v="14793" actId="790"/>
          <ac:spMkLst>
            <pc:docMk/>
            <pc:sldMk cId="2351809989" sldId="486"/>
            <ac:spMk id="9696" creationId="{08B24686-AA29-4D3A-8951-264C9C24A210}"/>
          </ac:spMkLst>
        </pc:spChg>
        <pc:spChg chg="mod">
          <ac:chgData name="Kolakowski, Artur" userId="9c34c8cc-b1df-44f6-bea5-dcf7a54ee35f" providerId="ADAL" clId="{3840EB45-74CA-49F5-8548-3DE287019A31}" dt="2022-12-08T10:51:38.419" v="14794" actId="790"/>
          <ac:spMkLst>
            <pc:docMk/>
            <pc:sldMk cId="2351809989" sldId="486"/>
            <ac:spMk id="9697" creationId="{F10728A2-B597-4A5B-8424-0AF1198B61BE}"/>
          </ac:spMkLst>
        </pc:spChg>
        <pc:spChg chg="mod">
          <ac:chgData name="Kolakowski, Artur" userId="9c34c8cc-b1df-44f6-bea5-dcf7a54ee35f" providerId="ADAL" clId="{3840EB45-74CA-49F5-8548-3DE287019A31}" dt="2022-12-08T10:51:38.424" v="14795" actId="790"/>
          <ac:spMkLst>
            <pc:docMk/>
            <pc:sldMk cId="2351809989" sldId="486"/>
            <ac:spMk id="9698" creationId="{B4D20952-5A65-4B58-B4D4-105CE5057CB3}"/>
          </ac:spMkLst>
        </pc:spChg>
        <pc:spChg chg="mod">
          <ac:chgData name="Kolakowski, Artur" userId="9c34c8cc-b1df-44f6-bea5-dcf7a54ee35f" providerId="ADAL" clId="{3840EB45-74CA-49F5-8548-3DE287019A31}" dt="2022-12-08T10:51:38.430" v="14796" actId="790"/>
          <ac:spMkLst>
            <pc:docMk/>
            <pc:sldMk cId="2351809989" sldId="486"/>
            <ac:spMk id="9699" creationId="{47CD467C-03F8-4DE9-B2E4-55EF9A9A74DF}"/>
          </ac:spMkLst>
        </pc:spChg>
        <pc:spChg chg="mod">
          <ac:chgData name="Kolakowski, Artur" userId="9c34c8cc-b1df-44f6-bea5-dcf7a54ee35f" providerId="ADAL" clId="{3840EB45-74CA-49F5-8548-3DE287019A31}" dt="2022-12-08T10:51:38.435" v="14797" actId="790"/>
          <ac:spMkLst>
            <pc:docMk/>
            <pc:sldMk cId="2351809989" sldId="486"/>
            <ac:spMk id="9700" creationId="{97FF246F-E82C-4EDD-A727-A4A3810C30B8}"/>
          </ac:spMkLst>
        </pc:spChg>
        <pc:spChg chg="mod">
          <ac:chgData name="Kolakowski, Artur" userId="9c34c8cc-b1df-44f6-bea5-dcf7a54ee35f" providerId="ADAL" clId="{3840EB45-74CA-49F5-8548-3DE287019A31}" dt="2022-12-08T10:51:38.440" v="14798" actId="790"/>
          <ac:spMkLst>
            <pc:docMk/>
            <pc:sldMk cId="2351809989" sldId="486"/>
            <ac:spMk id="9701" creationId="{81FA5AF5-B354-49A0-8F66-17E0B36237E4}"/>
          </ac:spMkLst>
        </pc:spChg>
        <pc:spChg chg="mod">
          <ac:chgData name="Kolakowski, Artur" userId="9c34c8cc-b1df-44f6-bea5-dcf7a54ee35f" providerId="ADAL" clId="{3840EB45-74CA-49F5-8548-3DE287019A31}" dt="2022-12-08T10:51:38.446" v="14799" actId="790"/>
          <ac:spMkLst>
            <pc:docMk/>
            <pc:sldMk cId="2351809989" sldId="486"/>
            <ac:spMk id="9702" creationId="{704EE808-6196-40E6-9B47-B91E6630956C}"/>
          </ac:spMkLst>
        </pc:spChg>
        <pc:spChg chg="mod">
          <ac:chgData name="Kolakowski, Artur" userId="9c34c8cc-b1df-44f6-bea5-dcf7a54ee35f" providerId="ADAL" clId="{3840EB45-74CA-49F5-8548-3DE287019A31}" dt="2022-12-08T10:51:38.450" v="14800" actId="790"/>
          <ac:spMkLst>
            <pc:docMk/>
            <pc:sldMk cId="2351809989" sldId="486"/>
            <ac:spMk id="9703" creationId="{56D2E340-3694-4E04-81E0-A12A05E4EF63}"/>
          </ac:spMkLst>
        </pc:spChg>
        <pc:spChg chg="mod">
          <ac:chgData name="Kolakowski, Artur" userId="9c34c8cc-b1df-44f6-bea5-dcf7a54ee35f" providerId="ADAL" clId="{3840EB45-74CA-49F5-8548-3DE287019A31}" dt="2022-12-08T10:51:38.454" v="14801" actId="790"/>
          <ac:spMkLst>
            <pc:docMk/>
            <pc:sldMk cId="2351809989" sldId="486"/>
            <ac:spMk id="9704" creationId="{6DF5A3CA-1505-45D2-9D17-5E8A495CC59D}"/>
          </ac:spMkLst>
        </pc:spChg>
        <pc:spChg chg="mod">
          <ac:chgData name="Kolakowski, Artur" userId="9c34c8cc-b1df-44f6-bea5-dcf7a54ee35f" providerId="ADAL" clId="{3840EB45-74CA-49F5-8548-3DE287019A31}" dt="2022-12-08T10:51:38.459" v="14802" actId="790"/>
          <ac:spMkLst>
            <pc:docMk/>
            <pc:sldMk cId="2351809989" sldId="486"/>
            <ac:spMk id="9705" creationId="{00FD6932-1E2E-495F-85BF-D550537FE28C}"/>
          </ac:spMkLst>
        </pc:spChg>
        <pc:spChg chg="mod">
          <ac:chgData name="Kolakowski, Artur" userId="9c34c8cc-b1df-44f6-bea5-dcf7a54ee35f" providerId="ADAL" clId="{3840EB45-74CA-49F5-8548-3DE287019A31}" dt="2022-12-08T10:51:38.464" v="14803" actId="790"/>
          <ac:spMkLst>
            <pc:docMk/>
            <pc:sldMk cId="2351809989" sldId="486"/>
            <ac:spMk id="9706" creationId="{D907CE84-1B23-4A9A-BF00-24E1F7DB1F92}"/>
          </ac:spMkLst>
        </pc:spChg>
        <pc:spChg chg="mod">
          <ac:chgData name="Kolakowski, Artur" userId="9c34c8cc-b1df-44f6-bea5-dcf7a54ee35f" providerId="ADAL" clId="{3840EB45-74CA-49F5-8548-3DE287019A31}" dt="2022-12-08T10:51:38.470" v="14804" actId="790"/>
          <ac:spMkLst>
            <pc:docMk/>
            <pc:sldMk cId="2351809989" sldId="486"/>
            <ac:spMk id="9707" creationId="{BE91DE35-D58E-4CEC-8EC1-CC82006A9C34}"/>
          </ac:spMkLst>
        </pc:spChg>
        <pc:spChg chg="mod">
          <ac:chgData name="Kolakowski, Artur" userId="9c34c8cc-b1df-44f6-bea5-dcf7a54ee35f" providerId="ADAL" clId="{3840EB45-74CA-49F5-8548-3DE287019A31}" dt="2022-12-08T10:51:38.476" v="14805" actId="790"/>
          <ac:spMkLst>
            <pc:docMk/>
            <pc:sldMk cId="2351809989" sldId="486"/>
            <ac:spMk id="9708" creationId="{E6CA4BF1-F938-477D-88E6-578CC19DDE34}"/>
          </ac:spMkLst>
        </pc:spChg>
        <pc:spChg chg="mod">
          <ac:chgData name="Kolakowski, Artur" userId="9c34c8cc-b1df-44f6-bea5-dcf7a54ee35f" providerId="ADAL" clId="{3840EB45-74CA-49F5-8548-3DE287019A31}" dt="2022-12-08T10:51:38.481" v="14806" actId="790"/>
          <ac:spMkLst>
            <pc:docMk/>
            <pc:sldMk cId="2351809989" sldId="486"/>
            <ac:spMk id="9709" creationId="{7C9F8976-84F8-4611-B097-571913E1F11F}"/>
          </ac:spMkLst>
        </pc:spChg>
        <pc:spChg chg="mod">
          <ac:chgData name="Kolakowski, Artur" userId="9c34c8cc-b1df-44f6-bea5-dcf7a54ee35f" providerId="ADAL" clId="{3840EB45-74CA-49F5-8548-3DE287019A31}" dt="2022-12-08T10:51:38.486" v="14807" actId="790"/>
          <ac:spMkLst>
            <pc:docMk/>
            <pc:sldMk cId="2351809989" sldId="486"/>
            <ac:spMk id="9710" creationId="{0041CFFC-D12B-492B-B87A-9E8A9650B34A}"/>
          </ac:spMkLst>
        </pc:spChg>
        <pc:spChg chg="mod">
          <ac:chgData name="Kolakowski, Artur" userId="9c34c8cc-b1df-44f6-bea5-dcf7a54ee35f" providerId="ADAL" clId="{3840EB45-74CA-49F5-8548-3DE287019A31}" dt="2022-12-08T10:51:38.491" v="14808" actId="790"/>
          <ac:spMkLst>
            <pc:docMk/>
            <pc:sldMk cId="2351809989" sldId="486"/>
            <ac:spMk id="9711" creationId="{561A23A4-D1C4-4826-8679-EC436A64CE6D}"/>
          </ac:spMkLst>
        </pc:spChg>
        <pc:spChg chg="mod">
          <ac:chgData name="Kolakowski, Artur" userId="9c34c8cc-b1df-44f6-bea5-dcf7a54ee35f" providerId="ADAL" clId="{3840EB45-74CA-49F5-8548-3DE287019A31}" dt="2022-12-08T10:51:38.496" v="14809" actId="790"/>
          <ac:spMkLst>
            <pc:docMk/>
            <pc:sldMk cId="2351809989" sldId="486"/>
            <ac:spMk id="9712" creationId="{C5A1055D-4F40-4E46-A3A6-9F31A476EBB0}"/>
          </ac:spMkLst>
        </pc:spChg>
        <pc:spChg chg="mod">
          <ac:chgData name="Kolakowski, Artur" userId="9c34c8cc-b1df-44f6-bea5-dcf7a54ee35f" providerId="ADAL" clId="{3840EB45-74CA-49F5-8548-3DE287019A31}" dt="2022-12-08T10:51:38.500" v="14810" actId="790"/>
          <ac:spMkLst>
            <pc:docMk/>
            <pc:sldMk cId="2351809989" sldId="486"/>
            <ac:spMk id="9713" creationId="{CCB121ED-D978-4AC8-B0E2-5758BA4CB73C}"/>
          </ac:spMkLst>
        </pc:spChg>
        <pc:spChg chg="mod">
          <ac:chgData name="Kolakowski, Artur" userId="9c34c8cc-b1df-44f6-bea5-dcf7a54ee35f" providerId="ADAL" clId="{3840EB45-74CA-49F5-8548-3DE287019A31}" dt="2022-12-08T10:51:38.505" v="14811" actId="790"/>
          <ac:spMkLst>
            <pc:docMk/>
            <pc:sldMk cId="2351809989" sldId="486"/>
            <ac:spMk id="9714" creationId="{ED56DF5B-4223-44B6-A51E-4BB7690B6D68}"/>
          </ac:spMkLst>
        </pc:spChg>
        <pc:spChg chg="mod">
          <ac:chgData name="Kolakowski, Artur" userId="9c34c8cc-b1df-44f6-bea5-dcf7a54ee35f" providerId="ADAL" clId="{3840EB45-74CA-49F5-8548-3DE287019A31}" dt="2022-12-08T10:51:38.512" v="14812" actId="790"/>
          <ac:spMkLst>
            <pc:docMk/>
            <pc:sldMk cId="2351809989" sldId="486"/>
            <ac:spMk id="9715" creationId="{518F0BE5-9AC0-483F-AAF2-9F2AFA65D175}"/>
          </ac:spMkLst>
        </pc:spChg>
        <pc:spChg chg="mod">
          <ac:chgData name="Kolakowski, Artur" userId="9c34c8cc-b1df-44f6-bea5-dcf7a54ee35f" providerId="ADAL" clId="{3840EB45-74CA-49F5-8548-3DE287019A31}" dt="2022-12-08T10:51:38.516" v="14813" actId="790"/>
          <ac:spMkLst>
            <pc:docMk/>
            <pc:sldMk cId="2351809989" sldId="486"/>
            <ac:spMk id="9716" creationId="{8B6AF95A-54A7-4D2D-BDC0-A90706F4F8FB}"/>
          </ac:spMkLst>
        </pc:spChg>
        <pc:spChg chg="mod">
          <ac:chgData name="Kolakowski, Artur" userId="9c34c8cc-b1df-44f6-bea5-dcf7a54ee35f" providerId="ADAL" clId="{3840EB45-74CA-49F5-8548-3DE287019A31}" dt="2022-12-08T10:51:38.524" v="14814" actId="790"/>
          <ac:spMkLst>
            <pc:docMk/>
            <pc:sldMk cId="2351809989" sldId="486"/>
            <ac:spMk id="9717" creationId="{3620A710-B8C0-4531-A28C-C9E0A32599A7}"/>
          </ac:spMkLst>
        </pc:spChg>
        <pc:spChg chg="mod">
          <ac:chgData name="Kolakowski, Artur" userId="9c34c8cc-b1df-44f6-bea5-dcf7a54ee35f" providerId="ADAL" clId="{3840EB45-74CA-49F5-8548-3DE287019A31}" dt="2022-12-08T10:51:38.528" v="14815" actId="790"/>
          <ac:spMkLst>
            <pc:docMk/>
            <pc:sldMk cId="2351809989" sldId="486"/>
            <ac:spMk id="9718" creationId="{22F5790A-1DF7-4759-9FA0-EAFD31321AEA}"/>
          </ac:spMkLst>
        </pc:spChg>
        <pc:spChg chg="mod">
          <ac:chgData name="Kolakowski, Artur" userId="9c34c8cc-b1df-44f6-bea5-dcf7a54ee35f" providerId="ADAL" clId="{3840EB45-74CA-49F5-8548-3DE287019A31}" dt="2022-12-08T10:51:38.533" v="14816" actId="790"/>
          <ac:spMkLst>
            <pc:docMk/>
            <pc:sldMk cId="2351809989" sldId="486"/>
            <ac:spMk id="9719" creationId="{4204545F-E32C-4970-A682-5EF727E5A0AB}"/>
          </ac:spMkLst>
        </pc:spChg>
        <pc:spChg chg="mod">
          <ac:chgData name="Kolakowski, Artur" userId="9c34c8cc-b1df-44f6-bea5-dcf7a54ee35f" providerId="ADAL" clId="{3840EB45-74CA-49F5-8548-3DE287019A31}" dt="2022-12-08T10:51:38.539" v="14817" actId="790"/>
          <ac:spMkLst>
            <pc:docMk/>
            <pc:sldMk cId="2351809989" sldId="486"/>
            <ac:spMk id="9720" creationId="{87904EDF-CF12-4B43-9331-46A8BD0CB2AD}"/>
          </ac:spMkLst>
        </pc:spChg>
        <pc:spChg chg="mod">
          <ac:chgData name="Kolakowski, Artur" userId="9c34c8cc-b1df-44f6-bea5-dcf7a54ee35f" providerId="ADAL" clId="{3840EB45-74CA-49F5-8548-3DE287019A31}" dt="2022-12-08T10:51:38.545" v="14818" actId="790"/>
          <ac:spMkLst>
            <pc:docMk/>
            <pc:sldMk cId="2351809989" sldId="486"/>
            <ac:spMk id="9721" creationId="{20A35A2B-6310-4ED4-9B01-C7C6A90B0FA5}"/>
          </ac:spMkLst>
        </pc:spChg>
        <pc:spChg chg="mod">
          <ac:chgData name="Kolakowski, Artur" userId="9c34c8cc-b1df-44f6-bea5-dcf7a54ee35f" providerId="ADAL" clId="{3840EB45-74CA-49F5-8548-3DE287019A31}" dt="2022-12-08T10:51:38.551" v="14819" actId="790"/>
          <ac:spMkLst>
            <pc:docMk/>
            <pc:sldMk cId="2351809989" sldId="486"/>
            <ac:spMk id="9722" creationId="{B2742E30-0DEE-40AE-9181-57BC5CAAD21C}"/>
          </ac:spMkLst>
        </pc:spChg>
        <pc:spChg chg="mod">
          <ac:chgData name="Kolakowski, Artur" userId="9c34c8cc-b1df-44f6-bea5-dcf7a54ee35f" providerId="ADAL" clId="{3840EB45-74CA-49F5-8548-3DE287019A31}" dt="2022-12-08T10:51:38.556" v="14820" actId="790"/>
          <ac:spMkLst>
            <pc:docMk/>
            <pc:sldMk cId="2351809989" sldId="486"/>
            <ac:spMk id="9723" creationId="{5056004D-5B4E-4422-B650-355A3DB09656}"/>
          </ac:spMkLst>
        </pc:spChg>
        <pc:spChg chg="mod">
          <ac:chgData name="Kolakowski, Artur" userId="9c34c8cc-b1df-44f6-bea5-dcf7a54ee35f" providerId="ADAL" clId="{3840EB45-74CA-49F5-8548-3DE287019A31}" dt="2022-12-08T10:51:38.561" v="14821" actId="790"/>
          <ac:spMkLst>
            <pc:docMk/>
            <pc:sldMk cId="2351809989" sldId="486"/>
            <ac:spMk id="9724" creationId="{71BFB494-6B28-42EA-A9CF-EFFDAC46C5CE}"/>
          </ac:spMkLst>
        </pc:spChg>
        <pc:spChg chg="mod">
          <ac:chgData name="Kolakowski, Artur" userId="9c34c8cc-b1df-44f6-bea5-dcf7a54ee35f" providerId="ADAL" clId="{3840EB45-74CA-49F5-8548-3DE287019A31}" dt="2022-12-08T10:51:38.566" v="14822" actId="790"/>
          <ac:spMkLst>
            <pc:docMk/>
            <pc:sldMk cId="2351809989" sldId="486"/>
            <ac:spMk id="9725" creationId="{4F4E5485-4DB3-470C-96E4-BD3EC4CB8B2E}"/>
          </ac:spMkLst>
        </pc:spChg>
        <pc:spChg chg="mod">
          <ac:chgData name="Kolakowski, Artur" userId="9c34c8cc-b1df-44f6-bea5-dcf7a54ee35f" providerId="ADAL" clId="{3840EB45-74CA-49F5-8548-3DE287019A31}" dt="2022-12-08T10:51:38.570" v="14823" actId="790"/>
          <ac:spMkLst>
            <pc:docMk/>
            <pc:sldMk cId="2351809989" sldId="486"/>
            <ac:spMk id="9726" creationId="{17658875-A9B4-4E6D-B6E6-3FBB0178D3E1}"/>
          </ac:spMkLst>
        </pc:spChg>
        <pc:spChg chg="mod">
          <ac:chgData name="Kolakowski, Artur" userId="9c34c8cc-b1df-44f6-bea5-dcf7a54ee35f" providerId="ADAL" clId="{3840EB45-74CA-49F5-8548-3DE287019A31}" dt="2022-12-08T10:51:38.575" v="14824" actId="790"/>
          <ac:spMkLst>
            <pc:docMk/>
            <pc:sldMk cId="2351809989" sldId="486"/>
            <ac:spMk id="9727" creationId="{D46FF90B-0639-41AC-BE63-08F8CE239DB1}"/>
          </ac:spMkLst>
        </pc:spChg>
        <pc:spChg chg="mod">
          <ac:chgData name="Kolakowski, Artur" userId="9c34c8cc-b1df-44f6-bea5-dcf7a54ee35f" providerId="ADAL" clId="{3840EB45-74CA-49F5-8548-3DE287019A31}" dt="2022-12-08T10:51:38.580" v="14825" actId="790"/>
          <ac:spMkLst>
            <pc:docMk/>
            <pc:sldMk cId="2351809989" sldId="486"/>
            <ac:spMk id="9728" creationId="{E9643665-F2F7-4FC6-946B-197E9B364E18}"/>
          </ac:spMkLst>
        </pc:spChg>
        <pc:spChg chg="mod">
          <ac:chgData name="Kolakowski, Artur" userId="9c34c8cc-b1df-44f6-bea5-dcf7a54ee35f" providerId="ADAL" clId="{3840EB45-74CA-49F5-8548-3DE287019A31}" dt="2022-12-08T10:51:38.585" v="14826" actId="790"/>
          <ac:spMkLst>
            <pc:docMk/>
            <pc:sldMk cId="2351809989" sldId="486"/>
            <ac:spMk id="9729" creationId="{5E283989-F6BE-41C6-8124-6AA15DDB4A93}"/>
          </ac:spMkLst>
        </pc:spChg>
        <pc:spChg chg="mod">
          <ac:chgData name="Kolakowski, Artur" userId="9c34c8cc-b1df-44f6-bea5-dcf7a54ee35f" providerId="ADAL" clId="{3840EB45-74CA-49F5-8548-3DE287019A31}" dt="2022-12-08T10:51:38.591" v="14827" actId="790"/>
          <ac:spMkLst>
            <pc:docMk/>
            <pc:sldMk cId="2351809989" sldId="486"/>
            <ac:spMk id="9730" creationId="{6491AFFB-0180-4698-8DE3-176339A997E4}"/>
          </ac:spMkLst>
        </pc:spChg>
        <pc:spChg chg="mod">
          <ac:chgData name="Kolakowski, Artur" userId="9c34c8cc-b1df-44f6-bea5-dcf7a54ee35f" providerId="ADAL" clId="{3840EB45-74CA-49F5-8548-3DE287019A31}" dt="2022-12-08T10:51:38.596" v="14828" actId="790"/>
          <ac:spMkLst>
            <pc:docMk/>
            <pc:sldMk cId="2351809989" sldId="486"/>
            <ac:spMk id="9731" creationId="{58FD6D03-B8E6-445A-8EB9-8E6CB24680D7}"/>
          </ac:spMkLst>
        </pc:spChg>
        <pc:spChg chg="mod">
          <ac:chgData name="Kolakowski, Artur" userId="9c34c8cc-b1df-44f6-bea5-dcf7a54ee35f" providerId="ADAL" clId="{3840EB45-74CA-49F5-8548-3DE287019A31}" dt="2022-12-08T10:51:38.601" v="14829" actId="790"/>
          <ac:spMkLst>
            <pc:docMk/>
            <pc:sldMk cId="2351809989" sldId="486"/>
            <ac:spMk id="9732" creationId="{10D420C7-8FD1-4E11-B1FF-69B33972C8E1}"/>
          </ac:spMkLst>
        </pc:spChg>
        <pc:spChg chg="mod">
          <ac:chgData name="Kolakowski, Artur" userId="9c34c8cc-b1df-44f6-bea5-dcf7a54ee35f" providerId="ADAL" clId="{3840EB45-74CA-49F5-8548-3DE287019A31}" dt="2022-12-08T10:51:38.605" v="14830" actId="790"/>
          <ac:spMkLst>
            <pc:docMk/>
            <pc:sldMk cId="2351809989" sldId="486"/>
            <ac:spMk id="9733" creationId="{CD546A41-AAD9-49B0-9642-F0208C050F67}"/>
          </ac:spMkLst>
        </pc:spChg>
        <pc:spChg chg="mod">
          <ac:chgData name="Kolakowski, Artur" userId="9c34c8cc-b1df-44f6-bea5-dcf7a54ee35f" providerId="ADAL" clId="{3840EB45-74CA-49F5-8548-3DE287019A31}" dt="2022-12-08T10:51:38.611" v="14831" actId="790"/>
          <ac:spMkLst>
            <pc:docMk/>
            <pc:sldMk cId="2351809989" sldId="486"/>
            <ac:spMk id="9734" creationId="{237C63AC-FD02-4270-BC48-02256BCB61C2}"/>
          </ac:spMkLst>
        </pc:spChg>
        <pc:spChg chg="mod">
          <ac:chgData name="Kolakowski, Artur" userId="9c34c8cc-b1df-44f6-bea5-dcf7a54ee35f" providerId="ADAL" clId="{3840EB45-74CA-49F5-8548-3DE287019A31}" dt="2022-12-08T10:51:38.615" v="14832" actId="790"/>
          <ac:spMkLst>
            <pc:docMk/>
            <pc:sldMk cId="2351809989" sldId="486"/>
            <ac:spMk id="9735" creationId="{25CAA92B-CD09-4C69-AEB2-DDB55A6CA250}"/>
          </ac:spMkLst>
        </pc:spChg>
        <pc:spChg chg="mod">
          <ac:chgData name="Kolakowski, Artur" userId="9c34c8cc-b1df-44f6-bea5-dcf7a54ee35f" providerId="ADAL" clId="{3840EB45-74CA-49F5-8548-3DE287019A31}" dt="2022-12-08T10:51:38.620" v="14833" actId="790"/>
          <ac:spMkLst>
            <pc:docMk/>
            <pc:sldMk cId="2351809989" sldId="486"/>
            <ac:spMk id="9736" creationId="{1B422350-BD97-45FB-AE9E-C781874D8796}"/>
          </ac:spMkLst>
        </pc:spChg>
        <pc:spChg chg="mod">
          <ac:chgData name="Kolakowski, Artur" userId="9c34c8cc-b1df-44f6-bea5-dcf7a54ee35f" providerId="ADAL" clId="{3840EB45-74CA-49F5-8548-3DE287019A31}" dt="2022-12-08T10:51:38.625" v="14834" actId="790"/>
          <ac:spMkLst>
            <pc:docMk/>
            <pc:sldMk cId="2351809989" sldId="486"/>
            <ac:spMk id="9737" creationId="{CD1EE499-B133-43ED-BE72-252D7A50F3B1}"/>
          </ac:spMkLst>
        </pc:spChg>
        <pc:spChg chg="mod">
          <ac:chgData name="Kolakowski, Artur" userId="9c34c8cc-b1df-44f6-bea5-dcf7a54ee35f" providerId="ADAL" clId="{3840EB45-74CA-49F5-8548-3DE287019A31}" dt="2022-12-08T10:51:38.631" v="14835" actId="790"/>
          <ac:spMkLst>
            <pc:docMk/>
            <pc:sldMk cId="2351809989" sldId="486"/>
            <ac:spMk id="9738" creationId="{037AE5E4-4AA5-45DC-A7A8-79F02865F9D0}"/>
          </ac:spMkLst>
        </pc:spChg>
        <pc:spChg chg="mod">
          <ac:chgData name="Kolakowski, Artur" userId="9c34c8cc-b1df-44f6-bea5-dcf7a54ee35f" providerId="ADAL" clId="{3840EB45-74CA-49F5-8548-3DE287019A31}" dt="2022-12-08T10:51:38.636" v="14836" actId="790"/>
          <ac:spMkLst>
            <pc:docMk/>
            <pc:sldMk cId="2351809989" sldId="486"/>
            <ac:spMk id="9739" creationId="{A20B8F32-22D8-4408-8193-64F8C5B8625C}"/>
          </ac:spMkLst>
        </pc:spChg>
        <pc:spChg chg="mod">
          <ac:chgData name="Kolakowski, Artur" userId="9c34c8cc-b1df-44f6-bea5-dcf7a54ee35f" providerId="ADAL" clId="{3840EB45-74CA-49F5-8548-3DE287019A31}" dt="2022-12-08T10:51:38.642" v="14837" actId="790"/>
          <ac:spMkLst>
            <pc:docMk/>
            <pc:sldMk cId="2351809989" sldId="486"/>
            <ac:spMk id="9740" creationId="{921DE9A1-ACBB-4E7C-85B6-6F1009708AA3}"/>
          </ac:spMkLst>
        </pc:spChg>
        <pc:spChg chg="mod">
          <ac:chgData name="Kolakowski, Artur" userId="9c34c8cc-b1df-44f6-bea5-dcf7a54ee35f" providerId="ADAL" clId="{3840EB45-74CA-49F5-8548-3DE287019A31}" dt="2022-12-08T10:51:38.646" v="14838" actId="790"/>
          <ac:spMkLst>
            <pc:docMk/>
            <pc:sldMk cId="2351809989" sldId="486"/>
            <ac:spMk id="9741" creationId="{BC36D338-DBE4-49BF-9765-B186833B460B}"/>
          </ac:spMkLst>
        </pc:spChg>
        <pc:spChg chg="mod">
          <ac:chgData name="Kolakowski, Artur" userId="9c34c8cc-b1df-44f6-bea5-dcf7a54ee35f" providerId="ADAL" clId="{3840EB45-74CA-49F5-8548-3DE287019A31}" dt="2022-12-08T10:51:38.651" v="14839" actId="790"/>
          <ac:spMkLst>
            <pc:docMk/>
            <pc:sldMk cId="2351809989" sldId="486"/>
            <ac:spMk id="9742" creationId="{55C6E382-6605-4A39-AAD6-86DD82C46F5C}"/>
          </ac:spMkLst>
        </pc:spChg>
        <pc:spChg chg="mod">
          <ac:chgData name="Kolakowski, Artur" userId="9c34c8cc-b1df-44f6-bea5-dcf7a54ee35f" providerId="ADAL" clId="{3840EB45-74CA-49F5-8548-3DE287019A31}" dt="2022-12-08T10:51:38.657" v="14840" actId="790"/>
          <ac:spMkLst>
            <pc:docMk/>
            <pc:sldMk cId="2351809989" sldId="486"/>
            <ac:spMk id="9743" creationId="{0F9F2B76-775E-42FF-B305-4F30571008E0}"/>
          </ac:spMkLst>
        </pc:spChg>
        <pc:spChg chg="mod">
          <ac:chgData name="Kolakowski, Artur" userId="9c34c8cc-b1df-44f6-bea5-dcf7a54ee35f" providerId="ADAL" clId="{3840EB45-74CA-49F5-8548-3DE287019A31}" dt="2022-12-08T10:51:38.664" v="14841" actId="790"/>
          <ac:spMkLst>
            <pc:docMk/>
            <pc:sldMk cId="2351809989" sldId="486"/>
            <ac:spMk id="9744" creationId="{7801E66B-BEB7-4774-A765-6885297999DC}"/>
          </ac:spMkLst>
        </pc:spChg>
        <pc:spChg chg="mod">
          <ac:chgData name="Kolakowski, Artur" userId="9c34c8cc-b1df-44f6-bea5-dcf7a54ee35f" providerId="ADAL" clId="{3840EB45-74CA-49F5-8548-3DE287019A31}" dt="2022-12-08T10:51:38.669" v="14842" actId="790"/>
          <ac:spMkLst>
            <pc:docMk/>
            <pc:sldMk cId="2351809989" sldId="486"/>
            <ac:spMk id="9745" creationId="{6580A078-A35F-4DBC-B15A-89EBA2B2D829}"/>
          </ac:spMkLst>
        </pc:spChg>
        <pc:spChg chg="mod">
          <ac:chgData name="Kolakowski, Artur" userId="9c34c8cc-b1df-44f6-bea5-dcf7a54ee35f" providerId="ADAL" clId="{3840EB45-74CA-49F5-8548-3DE287019A31}" dt="2022-12-08T10:51:38.675" v="14843" actId="790"/>
          <ac:spMkLst>
            <pc:docMk/>
            <pc:sldMk cId="2351809989" sldId="486"/>
            <ac:spMk id="9746" creationId="{668852B2-9A65-48A5-B1B0-1DA5DDF32212}"/>
          </ac:spMkLst>
        </pc:spChg>
        <pc:spChg chg="mod">
          <ac:chgData name="Kolakowski, Artur" userId="9c34c8cc-b1df-44f6-bea5-dcf7a54ee35f" providerId="ADAL" clId="{3840EB45-74CA-49F5-8548-3DE287019A31}" dt="2022-12-08T10:51:38.681" v="14844" actId="790"/>
          <ac:spMkLst>
            <pc:docMk/>
            <pc:sldMk cId="2351809989" sldId="486"/>
            <ac:spMk id="9747" creationId="{E09CA09F-F89F-46EB-9EA3-7E187082C857}"/>
          </ac:spMkLst>
        </pc:spChg>
        <pc:spChg chg="mod">
          <ac:chgData name="Kolakowski, Artur" userId="9c34c8cc-b1df-44f6-bea5-dcf7a54ee35f" providerId="ADAL" clId="{3840EB45-74CA-49F5-8548-3DE287019A31}" dt="2022-12-08T10:51:38.685" v="14845" actId="790"/>
          <ac:spMkLst>
            <pc:docMk/>
            <pc:sldMk cId="2351809989" sldId="486"/>
            <ac:spMk id="9748" creationId="{1DD4422F-A2A4-464D-8B6B-4BE419694A8F}"/>
          </ac:spMkLst>
        </pc:spChg>
        <pc:spChg chg="mod">
          <ac:chgData name="Kolakowski, Artur" userId="9c34c8cc-b1df-44f6-bea5-dcf7a54ee35f" providerId="ADAL" clId="{3840EB45-74CA-49F5-8548-3DE287019A31}" dt="2022-12-08T10:51:38.690" v="14846" actId="790"/>
          <ac:spMkLst>
            <pc:docMk/>
            <pc:sldMk cId="2351809989" sldId="486"/>
            <ac:spMk id="9749" creationId="{D0DB33C6-96EA-4EEF-AB01-60AE6E95ACCF}"/>
          </ac:spMkLst>
        </pc:spChg>
        <pc:spChg chg="mod">
          <ac:chgData name="Kolakowski, Artur" userId="9c34c8cc-b1df-44f6-bea5-dcf7a54ee35f" providerId="ADAL" clId="{3840EB45-74CA-49F5-8548-3DE287019A31}" dt="2022-12-08T10:51:38.695" v="14847" actId="790"/>
          <ac:spMkLst>
            <pc:docMk/>
            <pc:sldMk cId="2351809989" sldId="486"/>
            <ac:spMk id="9750" creationId="{8350FDED-745B-47F0-9E2C-EF450C74AC71}"/>
          </ac:spMkLst>
        </pc:spChg>
        <pc:spChg chg="mod">
          <ac:chgData name="Kolakowski, Artur" userId="9c34c8cc-b1df-44f6-bea5-dcf7a54ee35f" providerId="ADAL" clId="{3840EB45-74CA-49F5-8548-3DE287019A31}" dt="2022-12-08T10:51:38.700" v="14848" actId="790"/>
          <ac:spMkLst>
            <pc:docMk/>
            <pc:sldMk cId="2351809989" sldId="486"/>
            <ac:spMk id="9751" creationId="{B0B98E9D-34E0-48DE-BE2E-4D288A205B07}"/>
          </ac:spMkLst>
        </pc:spChg>
        <pc:spChg chg="mod">
          <ac:chgData name="Kolakowski, Artur" userId="9c34c8cc-b1df-44f6-bea5-dcf7a54ee35f" providerId="ADAL" clId="{3840EB45-74CA-49F5-8548-3DE287019A31}" dt="2022-12-08T10:51:38.706" v="14849" actId="790"/>
          <ac:spMkLst>
            <pc:docMk/>
            <pc:sldMk cId="2351809989" sldId="486"/>
            <ac:spMk id="9752" creationId="{D4B3B0C7-5EF7-4F2F-A2C9-A49608228ADE}"/>
          </ac:spMkLst>
        </pc:spChg>
        <pc:spChg chg="mod">
          <ac:chgData name="Kolakowski, Artur" userId="9c34c8cc-b1df-44f6-bea5-dcf7a54ee35f" providerId="ADAL" clId="{3840EB45-74CA-49F5-8548-3DE287019A31}" dt="2022-12-08T10:51:38.712" v="14850" actId="790"/>
          <ac:spMkLst>
            <pc:docMk/>
            <pc:sldMk cId="2351809989" sldId="486"/>
            <ac:spMk id="9753" creationId="{F7142F0C-DC50-48AE-9BCC-8A1EDBE74019}"/>
          </ac:spMkLst>
        </pc:spChg>
        <pc:spChg chg="mod">
          <ac:chgData name="Kolakowski, Artur" userId="9c34c8cc-b1df-44f6-bea5-dcf7a54ee35f" providerId="ADAL" clId="{3840EB45-74CA-49F5-8548-3DE287019A31}" dt="2022-12-08T10:51:38.717" v="14851" actId="790"/>
          <ac:spMkLst>
            <pc:docMk/>
            <pc:sldMk cId="2351809989" sldId="486"/>
            <ac:spMk id="9754" creationId="{CABACFFC-C225-4003-A867-EDA893645A9E}"/>
          </ac:spMkLst>
        </pc:spChg>
        <pc:spChg chg="mod">
          <ac:chgData name="Kolakowski, Artur" userId="9c34c8cc-b1df-44f6-bea5-dcf7a54ee35f" providerId="ADAL" clId="{3840EB45-74CA-49F5-8548-3DE287019A31}" dt="2022-12-08T10:51:38.721" v="14852" actId="790"/>
          <ac:spMkLst>
            <pc:docMk/>
            <pc:sldMk cId="2351809989" sldId="486"/>
            <ac:spMk id="9755" creationId="{43141A7A-18C4-4E7D-890F-943FBEDC3136}"/>
          </ac:spMkLst>
        </pc:spChg>
        <pc:spChg chg="mod">
          <ac:chgData name="Kolakowski, Artur" userId="9c34c8cc-b1df-44f6-bea5-dcf7a54ee35f" providerId="ADAL" clId="{3840EB45-74CA-49F5-8548-3DE287019A31}" dt="2022-12-08T10:51:38.726" v="14853" actId="790"/>
          <ac:spMkLst>
            <pc:docMk/>
            <pc:sldMk cId="2351809989" sldId="486"/>
            <ac:spMk id="9756" creationId="{AF6A17F7-167C-478D-AD07-0687365623BE}"/>
          </ac:spMkLst>
        </pc:spChg>
        <pc:spChg chg="mod">
          <ac:chgData name="Kolakowski, Artur" userId="9c34c8cc-b1df-44f6-bea5-dcf7a54ee35f" providerId="ADAL" clId="{3840EB45-74CA-49F5-8548-3DE287019A31}" dt="2022-12-08T10:51:38.732" v="14854" actId="790"/>
          <ac:spMkLst>
            <pc:docMk/>
            <pc:sldMk cId="2351809989" sldId="486"/>
            <ac:spMk id="9757" creationId="{8E0B419E-01F8-4D1D-AB77-5D0F7AC848E8}"/>
          </ac:spMkLst>
        </pc:spChg>
        <pc:spChg chg="mod">
          <ac:chgData name="Kolakowski, Artur" userId="9c34c8cc-b1df-44f6-bea5-dcf7a54ee35f" providerId="ADAL" clId="{3840EB45-74CA-49F5-8548-3DE287019A31}" dt="2022-12-08T10:51:38.737" v="14855" actId="790"/>
          <ac:spMkLst>
            <pc:docMk/>
            <pc:sldMk cId="2351809989" sldId="486"/>
            <ac:spMk id="9758" creationId="{4A1B6AD0-E00C-48E1-9AF1-C603C925D5BB}"/>
          </ac:spMkLst>
        </pc:spChg>
        <pc:spChg chg="mod">
          <ac:chgData name="Kolakowski, Artur" userId="9c34c8cc-b1df-44f6-bea5-dcf7a54ee35f" providerId="ADAL" clId="{3840EB45-74CA-49F5-8548-3DE287019A31}" dt="2022-12-08T10:51:38.741" v="14856" actId="790"/>
          <ac:spMkLst>
            <pc:docMk/>
            <pc:sldMk cId="2351809989" sldId="486"/>
            <ac:spMk id="9759" creationId="{EF2A3054-74EF-44C9-BA40-410763B0C495}"/>
          </ac:spMkLst>
        </pc:spChg>
        <pc:spChg chg="mod">
          <ac:chgData name="Kolakowski, Artur" userId="9c34c8cc-b1df-44f6-bea5-dcf7a54ee35f" providerId="ADAL" clId="{3840EB45-74CA-49F5-8548-3DE287019A31}" dt="2022-12-08T10:51:38.748" v="14857" actId="790"/>
          <ac:spMkLst>
            <pc:docMk/>
            <pc:sldMk cId="2351809989" sldId="486"/>
            <ac:spMk id="9760" creationId="{7ED761BA-D019-4164-B3CF-E27B1EC32A41}"/>
          </ac:spMkLst>
        </pc:spChg>
        <pc:spChg chg="mod">
          <ac:chgData name="Kolakowski, Artur" userId="9c34c8cc-b1df-44f6-bea5-dcf7a54ee35f" providerId="ADAL" clId="{3840EB45-74CA-49F5-8548-3DE287019A31}" dt="2022-12-08T10:51:38.753" v="14858" actId="790"/>
          <ac:spMkLst>
            <pc:docMk/>
            <pc:sldMk cId="2351809989" sldId="486"/>
            <ac:spMk id="9761" creationId="{6D826F2A-4597-462C-B5D6-8AF3529291D1}"/>
          </ac:spMkLst>
        </pc:spChg>
        <pc:spChg chg="mod">
          <ac:chgData name="Kolakowski, Artur" userId="9c34c8cc-b1df-44f6-bea5-dcf7a54ee35f" providerId="ADAL" clId="{3840EB45-74CA-49F5-8548-3DE287019A31}" dt="2022-12-08T10:51:38.758" v="14859" actId="790"/>
          <ac:spMkLst>
            <pc:docMk/>
            <pc:sldMk cId="2351809989" sldId="486"/>
            <ac:spMk id="9762" creationId="{32E8847E-0DD2-40AB-9ED8-D33671D463B6}"/>
          </ac:spMkLst>
        </pc:spChg>
        <pc:spChg chg="mod">
          <ac:chgData name="Kolakowski, Artur" userId="9c34c8cc-b1df-44f6-bea5-dcf7a54ee35f" providerId="ADAL" clId="{3840EB45-74CA-49F5-8548-3DE287019A31}" dt="2022-12-08T10:51:38.763" v="14860" actId="790"/>
          <ac:spMkLst>
            <pc:docMk/>
            <pc:sldMk cId="2351809989" sldId="486"/>
            <ac:spMk id="9763" creationId="{C1F2E7CB-FA51-4878-9FE1-2614F5AE4F05}"/>
          </ac:spMkLst>
        </pc:spChg>
        <pc:spChg chg="mod">
          <ac:chgData name="Kolakowski, Artur" userId="9c34c8cc-b1df-44f6-bea5-dcf7a54ee35f" providerId="ADAL" clId="{3840EB45-74CA-49F5-8548-3DE287019A31}" dt="2022-12-08T10:51:38.769" v="14861" actId="790"/>
          <ac:spMkLst>
            <pc:docMk/>
            <pc:sldMk cId="2351809989" sldId="486"/>
            <ac:spMk id="9764" creationId="{DC89564C-172B-418E-9A93-467DB84A6D1D}"/>
          </ac:spMkLst>
        </pc:spChg>
        <pc:spChg chg="mod">
          <ac:chgData name="Kolakowski, Artur" userId="9c34c8cc-b1df-44f6-bea5-dcf7a54ee35f" providerId="ADAL" clId="{3840EB45-74CA-49F5-8548-3DE287019A31}" dt="2022-12-08T10:51:38.775" v="14862" actId="790"/>
          <ac:spMkLst>
            <pc:docMk/>
            <pc:sldMk cId="2351809989" sldId="486"/>
            <ac:spMk id="9765" creationId="{FD4D3751-319C-4717-B474-C4302DF7F19A}"/>
          </ac:spMkLst>
        </pc:spChg>
        <pc:spChg chg="mod">
          <ac:chgData name="Kolakowski, Artur" userId="9c34c8cc-b1df-44f6-bea5-dcf7a54ee35f" providerId="ADAL" clId="{3840EB45-74CA-49F5-8548-3DE287019A31}" dt="2022-12-08T10:51:38.779" v="14863" actId="790"/>
          <ac:spMkLst>
            <pc:docMk/>
            <pc:sldMk cId="2351809989" sldId="486"/>
            <ac:spMk id="9766" creationId="{206DFBD4-CA57-499F-B774-3886BA0F341A}"/>
          </ac:spMkLst>
        </pc:spChg>
        <pc:spChg chg="mod">
          <ac:chgData name="Kolakowski, Artur" userId="9c34c8cc-b1df-44f6-bea5-dcf7a54ee35f" providerId="ADAL" clId="{3840EB45-74CA-49F5-8548-3DE287019A31}" dt="2022-12-08T10:51:38.784" v="14864" actId="790"/>
          <ac:spMkLst>
            <pc:docMk/>
            <pc:sldMk cId="2351809989" sldId="486"/>
            <ac:spMk id="9767" creationId="{00DC7E43-33E9-43FA-9BC1-120DD24A2AC3}"/>
          </ac:spMkLst>
        </pc:spChg>
        <pc:spChg chg="mod">
          <ac:chgData name="Kolakowski, Artur" userId="9c34c8cc-b1df-44f6-bea5-dcf7a54ee35f" providerId="ADAL" clId="{3840EB45-74CA-49F5-8548-3DE287019A31}" dt="2022-12-08T10:51:38.790" v="14865" actId="790"/>
          <ac:spMkLst>
            <pc:docMk/>
            <pc:sldMk cId="2351809989" sldId="486"/>
            <ac:spMk id="9768" creationId="{AB7ADA59-CF26-422E-8858-DF5B104BED4F}"/>
          </ac:spMkLst>
        </pc:spChg>
        <pc:spChg chg="mod">
          <ac:chgData name="Kolakowski, Artur" userId="9c34c8cc-b1df-44f6-bea5-dcf7a54ee35f" providerId="ADAL" clId="{3840EB45-74CA-49F5-8548-3DE287019A31}" dt="2022-12-08T10:51:38.796" v="14866" actId="790"/>
          <ac:spMkLst>
            <pc:docMk/>
            <pc:sldMk cId="2351809989" sldId="486"/>
            <ac:spMk id="9769" creationId="{45D022E8-84EB-47E1-8357-8CDC92E04B7D}"/>
          </ac:spMkLst>
        </pc:spChg>
        <pc:spChg chg="mod">
          <ac:chgData name="Kolakowski, Artur" userId="9c34c8cc-b1df-44f6-bea5-dcf7a54ee35f" providerId="ADAL" clId="{3840EB45-74CA-49F5-8548-3DE287019A31}" dt="2022-12-08T10:51:38.800" v="14867" actId="790"/>
          <ac:spMkLst>
            <pc:docMk/>
            <pc:sldMk cId="2351809989" sldId="486"/>
            <ac:spMk id="9770" creationId="{ABE7A685-185B-4C82-B31B-01693C1DC9A7}"/>
          </ac:spMkLst>
        </pc:spChg>
        <pc:spChg chg="mod">
          <ac:chgData name="Kolakowski, Artur" userId="9c34c8cc-b1df-44f6-bea5-dcf7a54ee35f" providerId="ADAL" clId="{3840EB45-74CA-49F5-8548-3DE287019A31}" dt="2022-12-08T10:51:38.805" v="14868" actId="790"/>
          <ac:spMkLst>
            <pc:docMk/>
            <pc:sldMk cId="2351809989" sldId="486"/>
            <ac:spMk id="9771" creationId="{F8419EE1-DDB8-4E2B-8259-80BFB6CD7A5D}"/>
          </ac:spMkLst>
        </pc:spChg>
        <pc:spChg chg="mod">
          <ac:chgData name="Kolakowski, Artur" userId="9c34c8cc-b1df-44f6-bea5-dcf7a54ee35f" providerId="ADAL" clId="{3840EB45-74CA-49F5-8548-3DE287019A31}" dt="2022-12-08T10:51:38.811" v="14869" actId="790"/>
          <ac:spMkLst>
            <pc:docMk/>
            <pc:sldMk cId="2351809989" sldId="486"/>
            <ac:spMk id="9772" creationId="{581D9A2C-5251-4BCB-A59C-3A879F344D07}"/>
          </ac:spMkLst>
        </pc:spChg>
        <pc:spChg chg="mod">
          <ac:chgData name="Kolakowski, Artur" userId="9c34c8cc-b1df-44f6-bea5-dcf7a54ee35f" providerId="ADAL" clId="{3840EB45-74CA-49F5-8548-3DE287019A31}" dt="2022-12-08T10:51:38.816" v="14870" actId="790"/>
          <ac:spMkLst>
            <pc:docMk/>
            <pc:sldMk cId="2351809989" sldId="486"/>
            <ac:spMk id="9773" creationId="{346A8CFD-6D72-4BA6-9821-F28B76900E66}"/>
          </ac:spMkLst>
        </pc:spChg>
        <pc:spChg chg="mod">
          <ac:chgData name="Kolakowski, Artur" userId="9c34c8cc-b1df-44f6-bea5-dcf7a54ee35f" providerId="ADAL" clId="{3840EB45-74CA-49F5-8548-3DE287019A31}" dt="2022-12-08T10:51:38.821" v="14871" actId="790"/>
          <ac:spMkLst>
            <pc:docMk/>
            <pc:sldMk cId="2351809989" sldId="486"/>
            <ac:spMk id="9774" creationId="{7C9CC05C-CE1B-4385-B74A-CFF15F747A17}"/>
          </ac:spMkLst>
        </pc:spChg>
        <pc:spChg chg="mod">
          <ac:chgData name="Kolakowski, Artur" userId="9c34c8cc-b1df-44f6-bea5-dcf7a54ee35f" providerId="ADAL" clId="{3840EB45-74CA-49F5-8548-3DE287019A31}" dt="2022-12-08T10:51:38.827" v="14872" actId="790"/>
          <ac:spMkLst>
            <pc:docMk/>
            <pc:sldMk cId="2351809989" sldId="486"/>
            <ac:spMk id="9775" creationId="{8E707DB7-C1C8-4655-87A4-19F14FEAE9C8}"/>
          </ac:spMkLst>
        </pc:spChg>
        <pc:spChg chg="mod">
          <ac:chgData name="Kolakowski, Artur" userId="9c34c8cc-b1df-44f6-bea5-dcf7a54ee35f" providerId="ADAL" clId="{3840EB45-74CA-49F5-8548-3DE287019A31}" dt="2022-12-08T10:51:38.833" v="14873" actId="790"/>
          <ac:spMkLst>
            <pc:docMk/>
            <pc:sldMk cId="2351809989" sldId="486"/>
            <ac:spMk id="9776" creationId="{AACA43ED-1E90-487D-8564-BC1BB818C3E8}"/>
          </ac:spMkLst>
        </pc:spChg>
        <pc:spChg chg="mod">
          <ac:chgData name="Kolakowski, Artur" userId="9c34c8cc-b1df-44f6-bea5-dcf7a54ee35f" providerId="ADAL" clId="{3840EB45-74CA-49F5-8548-3DE287019A31}" dt="2022-12-08T10:51:38.837" v="14874" actId="790"/>
          <ac:spMkLst>
            <pc:docMk/>
            <pc:sldMk cId="2351809989" sldId="486"/>
            <ac:spMk id="9777" creationId="{FE70F7FB-27C3-4890-91DC-011AEBD9E98A}"/>
          </ac:spMkLst>
        </pc:spChg>
        <pc:spChg chg="mod">
          <ac:chgData name="Kolakowski, Artur" userId="9c34c8cc-b1df-44f6-bea5-dcf7a54ee35f" providerId="ADAL" clId="{3840EB45-74CA-49F5-8548-3DE287019A31}" dt="2022-12-08T10:51:38.843" v="14875" actId="790"/>
          <ac:spMkLst>
            <pc:docMk/>
            <pc:sldMk cId="2351809989" sldId="486"/>
            <ac:spMk id="9778" creationId="{B7D3DE01-459A-47A5-8D69-76F63033CACD}"/>
          </ac:spMkLst>
        </pc:spChg>
        <pc:spChg chg="mod">
          <ac:chgData name="Kolakowski, Artur" userId="9c34c8cc-b1df-44f6-bea5-dcf7a54ee35f" providerId="ADAL" clId="{3840EB45-74CA-49F5-8548-3DE287019A31}" dt="2022-12-08T10:51:38.849" v="14876" actId="790"/>
          <ac:spMkLst>
            <pc:docMk/>
            <pc:sldMk cId="2351809989" sldId="486"/>
            <ac:spMk id="9779" creationId="{989C6BEA-21AB-4B2F-ACC3-1B717E744A3F}"/>
          </ac:spMkLst>
        </pc:spChg>
        <pc:spChg chg="mod">
          <ac:chgData name="Kolakowski, Artur" userId="9c34c8cc-b1df-44f6-bea5-dcf7a54ee35f" providerId="ADAL" clId="{3840EB45-74CA-49F5-8548-3DE287019A31}" dt="2022-12-08T10:51:38.854" v="14877" actId="790"/>
          <ac:spMkLst>
            <pc:docMk/>
            <pc:sldMk cId="2351809989" sldId="486"/>
            <ac:spMk id="9780" creationId="{B117E4B7-71C9-4FD3-98F3-1C4435EC706D}"/>
          </ac:spMkLst>
        </pc:spChg>
        <pc:spChg chg="mod">
          <ac:chgData name="Kolakowski, Artur" userId="9c34c8cc-b1df-44f6-bea5-dcf7a54ee35f" providerId="ADAL" clId="{3840EB45-74CA-49F5-8548-3DE287019A31}" dt="2022-12-08T10:51:38.860" v="14878" actId="790"/>
          <ac:spMkLst>
            <pc:docMk/>
            <pc:sldMk cId="2351809989" sldId="486"/>
            <ac:spMk id="9781" creationId="{D3C4772F-8786-4C8D-A558-7F3CB53496F3}"/>
          </ac:spMkLst>
        </pc:spChg>
        <pc:spChg chg="mod">
          <ac:chgData name="Kolakowski, Artur" userId="9c34c8cc-b1df-44f6-bea5-dcf7a54ee35f" providerId="ADAL" clId="{3840EB45-74CA-49F5-8548-3DE287019A31}" dt="2022-12-08T10:51:38.864" v="14879" actId="790"/>
          <ac:spMkLst>
            <pc:docMk/>
            <pc:sldMk cId="2351809989" sldId="486"/>
            <ac:spMk id="9782" creationId="{B2BFEA8E-2831-40E1-B6CE-B09344A6EAC9}"/>
          </ac:spMkLst>
        </pc:spChg>
        <pc:spChg chg="mod">
          <ac:chgData name="Kolakowski, Artur" userId="9c34c8cc-b1df-44f6-bea5-dcf7a54ee35f" providerId="ADAL" clId="{3840EB45-74CA-49F5-8548-3DE287019A31}" dt="2022-12-08T10:51:38.871" v="14880" actId="790"/>
          <ac:spMkLst>
            <pc:docMk/>
            <pc:sldMk cId="2351809989" sldId="486"/>
            <ac:spMk id="9783" creationId="{E4E37982-DB89-4890-BCBA-4EE060FA9649}"/>
          </ac:spMkLst>
        </pc:spChg>
        <pc:spChg chg="mod">
          <ac:chgData name="Kolakowski, Artur" userId="9c34c8cc-b1df-44f6-bea5-dcf7a54ee35f" providerId="ADAL" clId="{3840EB45-74CA-49F5-8548-3DE287019A31}" dt="2022-12-08T10:51:38.876" v="14881" actId="790"/>
          <ac:spMkLst>
            <pc:docMk/>
            <pc:sldMk cId="2351809989" sldId="486"/>
            <ac:spMk id="9784" creationId="{7EC248BC-5BF5-4CF6-84B3-52CAF0E6313F}"/>
          </ac:spMkLst>
        </pc:spChg>
        <pc:spChg chg="mod">
          <ac:chgData name="Kolakowski, Artur" userId="9c34c8cc-b1df-44f6-bea5-dcf7a54ee35f" providerId="ADAL" clId="{3840EB45-74CA-49F5-8548-3DE287019A31}" dt="2022-12-08T10:51:38.881" v="14882" actId="790"/>
          <ac:spMkLst>
            <pc:docMk/>
            <pc:sldMk cId="2351809989" sldId="486"/>
            <ac:spMk id="9785" creationId="{CA53165B-62E8-4A8B-83B7-429457BED834}"/>
          </ac:spMkLst>
        </pc:spChg>
        <pc:spChg chg="mod">
          <ac:chgData name="Kolakowski, Artur" userId="9c34c8cc-b1df-44f6-bea5-dcf7a54ee35f" providerId="ADAL" clId="{3840EB45-74CA-49F5-8548-3DE287019A31}" dt="2022-12-08T10:51:38.886" v="14883" actId="790"/>
          <ac:spMkLst>
            <pc:docMk/>
            <pc:sldMk cId="2351809989" sldId="486"/>
            <ac:spMk id="9786" creationId="{425090CD-2551-4B9F-9277-A2992AE05715}"/>
          </ac:spMkLst>
        </pc:spChg>
        <pc:spChg chg="mod">
          <ac:chgData name="Kolakowski, Artur" userId="9c34c8cc-b1df-44f6-bea5-dcf7a54ee35f" providerId="ADAL" clId="{3840EB45-74CA-49F5-8548-3DE287019A31}" dt="2022-12-08T10:51:38.892" v="14884" actId="790"/>
          <ac:spMkLst>
            <pc:docMk/>
            <pc:sldMk cId="2351809989" sldId="486"/>
            <ac:spMk id="9787" creationId="{5B6446A2-F7B6-4C1D-AC02-D16C4E464913}"/>
          </ac:spMkLst>
        </pc:spChg>
        <pc:spChg chg="mod">
          <ac:chgData name="Kolakowski, Artur" userId="9c34c8cc-b1df-44f6-bea5-dcf7a54ee35f" providerId="ADAL" clId="{3840EB45-74CA-49F5-8548-3DE287019A31}" dt="2022-12-08T10:51:38.897" v="14885" actId="790"/>
          <ac:spMkLst>
            <pc:docMk/>
            <pc:sldMk cId="2351809989" sldId="486"/>
            <ac:spMk id="9788" creationId="{601B30C3-B8F6-4916-AC99-F8FBCFE5A83B}"/>
          </ac:spMkLst>
        </pc:spChg>
        <pc:spChg chg="mod">
          <ac:chgData name="Kolakowski, Artur" userId="9c34c8cc-b1df-44f6-bea5-dcf7a54ee35f" providerId="ADAL" clId="{3840EB45-74CA-49F5-8548-3DE287019A31}" dt="2022-12-08T10:51:38.902" v="14886" actId="790"/>
          <ac:spMkLst>
            <pc:docMk/>
            <pc:sldMk cId="2351809989" sldId="486"/>
            <ac:spMk id="9789" creationId="{22F4E010-B0B8-4C12-AEA5-52C767FF9120}"/>
          </ac:spMkLst>
        </pc:spChg>
        <pc:spChg chg="mod">
          <ac:chgData name="Kolakowski, Artur" userId="9c34c8cc-b1df-44f6-bea5-dcf7a54ee35f" providerId="ADAL" clId="{3840EB45-74CA-49F5-8548-3DE287019A31}" dt="2022-12-08T10:51:38.909" v="14887" actId="790"/>
          <ac:spMkLst>
            <pc:docMk/>
            <pc:sldMk cId="2351809989" sldId="486"/>
            <ac:spMk id="9790" creationId="{5A7F55E5-F564-47B6-9966-D8EBB53A8126}"/>
          </ac:spMkLst>
        </pc:spChg>
        <pc:spChg chg="mod">
          <ac:chgData name="Kolakowski, Artur" userId="9c34c8cc-b1df-44f6-bea5-dcf7a54ee35f" providerId="ADAL" clId="{3840EB45-74CA-49F5-8548-3DE287019A31}" dt="2022-12-08T10:51:38.914" v="14888" actId="790"/>
          <ac:spMkLst>
            <pc:docMk/>
            <pc:sldMk cId="2351809989" sldId="486"/>
            <ac:spMk id="9791" creationId="{0AFBF9DB-700F-47D6-BC3F-88A547FC909A}"/>
          </ac:spMkLst>
        </pc:spChg>
        <pc:spChg chg="mod">
          <ac:chgData name="Kolakowski, Artur" userId="9c34c8cc-b1df-44f6-bea5-dcf7a54ee35f" providerId="ADAL" clId="{3840EB45-74CA-49F5-8548-3DE287019A31}" dt="2022-12-08T10:51:38.919" v="14889" actId="790"/>
          <ac:spMkLst>
            <pc:docMk/>
            <pc:sldMk cId="2351809989" sldId="486"/>
            <ac:spMk id="9792" creationId="{7B304238-1393-4444-9CBA-7E83B0708838}"/>
          </ac:spMkLst>
        </pc:spChg>
        <pc:spChg chg="mod">
          <ac:chgData name="Kolakowski, Artur" userId="9c34c8cc-b1df-44f6-bea5-dcf7a54ee35f" providerId="ADAL" clId="{3840EB45-74CA-49F5-8548-3DE287019A31}" dt="2022-12-08T10:51:38.925" v="14890" actId="790"/>
          <ac:spMkLst>
            <pc:docMk/>
            <pc:sldMk cId="2351809989" sldId="486"/>
            <ac:spMk id="9793" creationId="{DD5A9D9E-9F4C-463E-AF6B-0A83A889F249}"/>
          </ac:spMkLst>
        </pc:spChg>
        <pc:spChg chg="mod">
          <ac:chgData name="Kolakowski, Artur" userId="9c34c8cc-b1df-44f6-bea5-dcf7a54ee35f" providerId="ADAL" clId="{3840EB45-74CA-49F5-8548-3DE287019A31}" dt="2022-12-08T10:51:38.930" v="14891" actId="790"/>
          <ac:spMkLst>
            <pc:docMk/>
            <pc:sldMk cId="2351809989" sldId="486"/>
            <ac:spMk id="9794" creationId="{A461A267-D710-423B-92F4-437C53F693B3}"/>
          </ac:spMkLst>
        </pc:spChg>
        <pc:spChg chg="mod">
          <ac:chgData name="Kolakowski, Artur" userId="9c34c8cc-b1df-44f6-bea5-dcf7a54ee35f" providerId="ADAL" clId="{3840EB45-74CA-49F5-8548-3DE287019A31}" dt="2022-12-08T10:51:38.935" v="14892" actId="790"/>
          <ac:spMkLst>
            <pc:docMk/>
            <pc:sldMk cId="2351809989" sldId="486"/>
            <ac:spMk id="9795" creationId="{FCFCFE87-AAE4-4E78-A510-DFF367D401E5}"/>
          </ac:spMkLst>
        </pc:spChg>
        <pc:spChg chg="mod">
          <ac:chgData name="Kolakowski, Artur" userId="9c34c8cc-b1df-44f6-bea5-dcf7a54ee35f" providerId="ADAL" clId="{3840EB45-74CA-49F5-8548-3DE287019A31}" dt="2022-12-08T10:51:38.940" v="14893" actId="790"/>
          <ac:spMkLst>
            <pc:docMk/>
            <pc:sldMk cId="2351809989" sldId="486"/>
            <ac:spMk id="9796" creationId="{06F81865-A51F-42D0-9635-00563AF02683}"/>
          </ac:spMkLst>
        </pc:spChg>
        <pc:spChg chg="mod">
          <ac:chgData name="Kolakowski, Artur" userId="9c34c8cc-b1df-44f6-bea5-dcf7a54ee35f" providerId="ADAL" clId="{3840EB45-74CA-49F5-8548-3DE287019A31}" dt="2022-12-08T10:51:38.946" v="14894" actId="790"/>
          <ac:spMkLst>
            <pc:docMk/>
            <pc:sldMk cId="2351809989" sldId="486"/>
            <ac:spMk id="9797" creationId="{460CE339-1F02-4C45-9D0E-7D6093C87BC1}"/>
          </ac:spMkLst>
        </pc:spChg>
        <pc:spChg chg="mod">
          <ac:chgData name="Kolakowski, Artur" userId="9c34c8cc-b1df-44f6-bea5-dcf7a54ee35f" providerId="ADAL" clId="{3840EB45-74CA-49F5-8548-3DE287019A31}" dt="2022-12-08T10:51:38.951" v="14895" actId="790"/>
          <ac:spMkLst>
            <pc:docMk/>
            <pc:sldMk cId="2351809989" sldId="486"/>
            <ac:spMk id="9798" creationId="{27C75389-CE4A-4C3C-BC58-6E85D9B2BD38}"/>
          </ac:spMkLst>
        </pc:spChg>
        <pc:spChg chg="mod">
          <ac:chgData name="Kolakowski, Artur" userId="9c34c8cc-b1df-44f6-bea5-dcf7a54ee35f" providerId="ADAL" clId="{3840EB45-74CA-49F5-8548-3DE287019A31}" dt="2022-12-08T10:51:38.956" v="14896" actId="790"/>
          <ac:spMkLst>
            <pc:docMk/>
            <pc:sldMk cId="2351809989" sldId="486"/>
            <ac:spMk id="9799" creationId="{2796237B-DB62-404C-B68D-1CDA22FC71C9}"/>
          </ac:spMkLst>
        </pc:spChg>
        <pc:spChg chg="mod">
          <ac:chgData name="Kolakowski, Artur" userId="9c34c8cc-b1df-44f6-bea5-dcf7a54ee35f" providerId="ADAL" clId="{3840EB45-74CA-49F5-8548-3DE287019A31}" dt="2022-12-08T10:51:38.962" v="14897" actId="790"/>
          <ac:spMkLst>
            <pc:docMk/>
            <pc:sldMk cId="2351809989" sldId="486"/>
            <ac:spMk id="9800" creationId="{3CEB82D0-B8D9-43B6-8924-70BBA541F43C}"/>
          </ac:spMkLst>
        </pc:spChg>
        <pc:spChg chg="mod">
          <ac:chgData name="Kolakowski, Artur" userId="9c34c8cc-b1df-44f6-bea5-dcf7a54ee35f" providerId="ADAL" clId="{3840EB45-74CA-49F5-8548-3DE287019A31}" dt="2022-12-08T10:51:38.966" v="14898" actId="790"/>
          <ac:spMkLst>
            <pc:docMk/>
            <pc:sldMk cId="2351809989" sldId="486"/>
            <ac:spMk id="9801" creationId="{42AA4BE9-0D8D-4753-8075-9A22F915A7EF}"/>
          </ac:spMkLst>
        </pc:spChg>
        <pc:spChg chg="mod">
          <ac:chgData name="Kolakowski, Artur" userId="9c34c8cc-b1df-44f6-bea5-dcf7a54ee35f" providerId="ADAL" clId="{3840EB45-74CA-49F5-8548-3DE287019A31}" dt="2022-12-08T10:51:38.971" v="14899" actId="790"/>
          <ac:spMkLst>
            <pc:docMk/>
            <pc:sldMk cId="2351809989" sldId="486"/>
            <ac:spMk id="9802" creationId="{B76CB7D8-F0C3-4AA7-BBEB-8DE0797444E9}"/>
          </ac:spMkLst>
        </pc:spChg>
        <pc:spChg chg="mod">
          <ac:chgData name="Kolakowski, Artur" userId="9c34c8cc-b1df-44f6-bea5-dcf7a54ee35f" providerId="ADAL" clId="{3840EB45-74CA-49F5-8548-3DE287019A31}" dt="2022-12-08T10:51:38.976" v="14900" actId="790"/>
          <ac:spMkLst>
            <pc:docMk/>
            <pc:sldMk cId="2351809989" sldId="486"/>
            <ac:spMk id="9803" creationId="{7780BFE6-2475-4C03-BC58-DCF336A4D6E1}"/>
          </ac:spMkLst>
        </pc:spChg>
        <pc:spChg chg="mod">
          <ac:chgData name="Kolakowski, Artur" userId="9c34c8cc-b1df-44f6-bea5-dcf7a54ee35f" providerId="ADAL" clId="{3840EB45-74CA-49F5-8548-3DE287019A31}" dt="2022-12-08T10:51:38.981" v="14901" actId="790"/>
          <ac:spMkLst>
            <pc:docMk/>
            <pc:sldMk cId="2351809989" sldId="486"/>
            <ac:spMk id="9804" creationId="{0B10D5AF-5246-4B15-9333-9FE947794CFD}"/>
          </ac:spMkLst>
        </pc:spChg>
        <pc:spChg chg="mod">
          <ac:chgData name="Kolakowski, Artur" userId="9c34c8cc-b1df-44f6-bea5-dcf7a54ee35f" providerId="ADAL" clId="{3840EB45-74CA-49F5-8548-3DE287019A31}" dt="2022-12-08T10:51:38.986" v="14902" actId="790"/>
          <ac:spMkLst>
            <pc:docMk/>
            <pc:sldMk cId="2351809989" sldId="486"/>
            <ac:spMk id="9805" creationId="{2588C353-F45C-4A1F-9E9C-2E02216CC9AF}"/>
          </ac:spMkLst>
        </pc:spChg>
        <pc:spChg chg="mod">
          <ac:chgData name="Kolakowski, Artur" userId="9c34c8cc-b1df-44f6-bea5-dcf7a54ee35f" providerId="ADAL" clId="{3840EB45-74CA-49F5-8548-3DE287019A31}" dt="2022-12-08T10:51:38.991" v="14903" actId="790"/>
          <ac:spMkLst>
            <pc:docMk/>
            <pc:sldMk cId="2351809989" sldId="486"/>
            <ac:spMk id="9806" creationId="{6F7F9498-B06E-41B0-AB5B-C0264A4C42F3}"/>
          </ac:spMkLst>
        </pc:spChg>
        <pc:spChg chg="mod">
          <ac:chgData name="Kolakowski, Artur" userId="9c34c8cc-b1df-44f6-bea5-dcf7a54ee35f" providerId="ADAL" clId="{3840EB45-74CA-49F5-8548-3DE287019A31}" dt="2022-12-08T10:51:38.996" v="14904" actId="790"/>
          <ac:spMkLst>
            <pc:docMk/>
            <pc:sldMk cId="2351809989" sldId="486"/>
            <ac:spMk id="9807" creationId="{65D695E8-C07E-49EA-BF4D-C4FDC8661467}"/>
          </ac:spMkLst>
        </pc:spChg>
        <pc:spChg chg="mod">
          <ac:chgData name="Kolakowski, Artur" userId="9c34c8cc-b1df-44f6-bea5-dcf7a54ee35f" providerId="ADAL" clId="{3840EB45-74CA-49F5-8548-3DE287019A31}" dt="2022-12-08T10:51:39.002" v="14905" actId="790"/>
          <ac:spMkLst>
            <pc:docMk/>
            <pc:sldMk cId="2351809989" sldId="486"/>
            <ac:spMk id="9808" creationId="{5CD124F3-BDAD-43F5-9596-4E84507280F8}"/>
          </ac:spMkLst>
        </pc:spChg>
        <pc:spChg chg="mod">
          <ac:chgData name="Kolakowski, Artur" userId="9c34c8cc-b1df-44f6-bea5-dcf7a54ee35f" providerId="ADAL" clId="{3840EB45-74CA-49F5-8548-3DE287019A31}" dt="2022-12-08T10:51:39.007" v="14906" actId="790"/>
          <ac:spMkLst>
            <pc:docMk/>
            <pc:sldMk cId="2351809989" sldId="486"/>
            <ac:spMk id="9809" creationId="{B328AF10-F84E-4197-8CC4-5F5800955277}"/>
          </ac:spMkLst>
        </pc:spChg>
        <pc:spChg chg="mod">
          <ac:chgData name="Kolakowski, Artur" userId="9c34c8cc-b1df-44f6-bea5-dcf7a54ee35f" providerId="ADAL" clId="{3840EB45-74CA-49F5-8548-3DE287019A31}" dt="2022-12-08T10:51:39.013" v="14907" actId="790"/>
          <ac:spMkLst>
            <pc:docMk/>
            <pc:sldMk cId="2351809989" sldId="486"/>
            <ac:spMk id="9810" creationId="{7C2FBB0C-8D68-4A3E-8799-B86332A3D434}"/>
          </ac:spMkLst>
        </pc:spChg>
        <pc:spChg chg="mod">
          <ac:chgData name="Kolakowski, Artur" userId="9c34c8cc-b1df-44f6-bea5-dcf7a54ee35f" providerId="ADAL" clId="{3840EB45-74CA-49F5-8548-3DE287019A31}" dt="2022-12-08T10:51:39.018" v="14908" actId="790"/>
          <ac:spMkLst>
            <pc:docMk/>
            <pc:sldMk cId="2351809989" sldId="486"/>
            <ac:spMk id="9811" creationId="{D9F94385-8AC6-4852-992A-2655151B124B}"/>
          </ac:spMkLst>
        </pc:spChg>
        <pc:spChg chg="mod">
          <ac:chgData name="Kolakowski, Artur" userId="9c34c8cc-b1df-44f6-bea5-dcf7a54ee35f" providerId="ADAL" clId="{3840EB45-74CA-49F5-8548-3DE287019A31}" dt="2022-12-08T10:51:39.022" v="14909" actId="790"/>
          <ac:spMkLst>
            <pc:docMk/>
            <pc:sldMk cId="2351809989" sldId="486"/>
            <ac:spMk id="9812" creationId="{347646CB-6002-45F2-80D0-466017A0BC61}"/>
          </ac:spMkLst>
        </pc:spChg>
        <pc:spChg chg="mod">
          <ac:chgData name="Kolakowski, Artur" userId="9c34c8cc-b1df-44f6-bea5-dcf7a54ee35f" providerId="ADAL" clId="{3840EB45-74CA-49F5-8548-3DE287019A31}" dt="2022-12-08T10:51:39.028" v="14910" actId="790"/>
          <ac:spMkLst>
            <pc:docMk/>
            <pc:sldMk cId="2351809989" sldId="486"/>
            <ac:spMk id="9813" creationId="{0AF49E1C-46F5-422C-949F-D09A6D53659D}"/>
          </ac:spMkLst>
        </pc:spChg>
        <pc:spChg chg="mod">
          <ac:chgData name="Kolakowski, Artur" userId="9c34c8cc-b1df-44f6-bea5-dcf7a54ee35f" providerId="ADAL" clId="{3840EB45-74CA-49F5-8548-3DE287019A31}" dt="2022-12-08T10:51:39.033" v="14911" actId="790"/>
          <ac:spMkLst>
            <pc:docMk/>
            <pc:sldMk cId="2351809989" sldId="486"/>
            <ac:spMk id="9814" creationId="{4EC17236-37B5-40E5-AE36-FE0401E405E4}"/>
          </ac:spMkLst>
        </pc:spChg>
        <pc:spChg chg="mod">
          <ac:chgData name="Kolakowski, Artur" userId="9c34c8cc-b1df-44f6-bea5-dcf7a54ee35f" providerId="ADAL" clId="{3840EB45-74CA-49F5-8548-3DE287019A31}" dt="2022-12-08T10:51:39.038" v="14912" actId="790"/>
          <ac:spMkLst>
            <pc:docMk/>
            <pc:sldMk cId="2351809989" sldId="486"/>
            <ac:spMk id="9815" creationId="{AB338164-0695-4085-837D-F2383C0C4655}"/>
          </ac:spMkLst>
        </pc:spChg>
        <pc:spChg chg="mod">
          <ac:chgData name="Kolakowski, Artur" userId="9c34c8cc-b1df-44f6-bea5-dcf7a54ee35f" providerId="ADAL" clId="{3840EB45-74CA-49F5-8548-3DE287019A31}" dt="2022-12-08T10:51:39.044" v="14913" actId="790"/>
          <ac:spMkLst>
            <pc:docMk/>
            <pc:sldMk cId="2351809989" sldId="486"/>
            <ac:spMk id="9816" creationId="{8B7C36D5-843B-4DE2-96C4-E101AFEE63C6}"/>
          </ac:spMkLst>
        </pc:spChg>
        <pc:spChg chg="mod">
          <ac:chgData name="Kolakowski, Artur" userId="9c34c8cc-b1df-44f6-bea5-dcf7a54ee35f" providerId="ADAL" clId="{3840EB45-74CA-49F5-8548-3DE287019A31}" dt="2022-12-08T10:51:39.049" v="14914" actId="790"/>
          <ac:spMkLst>
            <pc:docMk/>
            <pc:sldMk cId="2351809989" sldId="486"/>
            <ac:spMk id="9817" creationId="{B6F3238D-6D9A-4BD3-9F3B-F7B204BECBE8}"/>
          </ac:spMkLst>
        </pc:spChg>
        <pc:spChg chg="mod">
          <ac:chgData name="Kolakowski, Artur" userId="9c34c8cc-b1df-44f6-bea5-dcf7a54ee35f" providerId="ADAL" clId="{3840EB45-74CA-49F5-8548-3DE287019A31}" dt="2022-12-08T10:51:39.054" v="14915" actId="790"/>
          <ac:spMkLst>
            <pc:docMk/>
            <pc:sldMk cId="2351809989" sldId="486"/>
            <ac:spMk id="9818" creationId="{7CC9559C-4D1D-4FDC-ADAA-6A5C5A836678}"/>
          </ac:spMkLst>
        </pc:spChg>
        <pc:spChg chg="mod">
          <ac:chgData name="Kolakowski, Artur" userId="9c34c8cc-b1df-44f6-bea5-dcf7a54ee35f" providerId="ADAL" clId="{3840EB45-74CA-49F5-8548-3DE287019A31}" dt="2022-12-08T10:51:39.060" v="14916" actId="790"/>
          <ac:spMkLst>
            <pc:docMk/>
            <pc:sldMk cId="2351809989" sldId="486"/>
            <ac:spMk id="9819" creationId="{B6421AB2-F689-457C-AD12-66AF2272EDFF}"/>
          </ac:spMkLst>
        </pc:spChg>
        <pc:spChg chg="mod">
          <ac:chgData name="Kolakowski, Artur" userId="9c34c8cc-b1df-44f6-bea5-dcf7a54ee35f" providerId="ADAL" clId="{3840EB45-74CA-49F5-8548-3DE287019A31}" dt="2022-12-08T10:51:39.066" v="14917" actId="790"/>
          <ac:spMkLst>
            <pc:docMk/>
            <pc:sldMk cId="2351809989" sldId="486"/>
            <ac:spMk id="9820" creationId="{BC944A74-F2DB-40E2-8533-2632D37AA2D4}"/>
          </ac:spMkLst>
        </pc:spChg>
        <pc:spChg chg="mod">
          <ac:chgData name="Kolakowski, Artur" userId="9c34c8cc-b1df-44f6-bea5-dcf7a54ee35f" providerId="ADAL" clId="{3840EB45-74CA-49F5-8548-3DE287019A31}" dt="2022-12-08T10:51:39.071" v="14918" actId="790"/>
          <ac:spMkLst>
            <pc:docMk/>
            <pc:sldMk cId="2351809989" sldId="486"/>
            <ac:spMk id="9821" creationId="{67C46579-36C0-4F3B-A2EC-C7B3A5DE52AE}"/>
          </ac:spMkLst>
        </pc:spChg>
        <pc:spChg chg="mod">
          <ac:chgData name="Kolakowski, Artur" userId="9c34c8cc-b1df-44f6-bea5-dcf7a54ee35f" providerId="ADAL" clId="{3840EB45-74CA-49F5-8548-3DE287019A31}" dt="2022-12-08T10:51:39.076" v="14919" actId="790"/>
          <ac:spMkLst>
            <pc:docMk/>
            <pc:sldMk cId="2351809989" sldId="486"/>
            <ac:spMk id="9822" creationId="{228CC5F0-7E82-4554-8AAC-070278BAE9D4}"/>
          </ac:spMkLst>
        </pc:spChg>
        <pc:spChg chg="mod">
          <ac:chgData name="Kolakowski, Artur" userId="9c34c8cc-b1df-44f6-bea5-dcf7a54ee35f" providerId="ADAL" clId="{3840EB45-74CA-49F5-8548-3DE287019A31}" dt="2022-12-08T10:51:39.082" v="14920" actId="790"/>
          <ac:spMkLst>
            <pc:docMk/>
            <pc:sldMk cId="2351809989" sldId="486"/>
            <ac:spMk id="9823" creationId="{13A96C9B-B9CB-4B1E-9496-51B960400C2F}"/>
          </ac:spMkLst>
        </pc:spChg>
        <pc:spChg chg="mod">
          <ac:chgData name="Kolakowski, Artur" userId="9c34c8cc-b1df-44f6-bea5-dcf7a54ee35f" providerId="ADAL" clId="{3840EB45-74CA-49F5-8548-3DE287019A31}" dt="2022-12-08T10:51:39.086" v="14921" actId="790"/>
          <ac:spMkLst>
            <pc:docMk/>
            <pc:sldMk cId="2351809989" sldId="486"/>
            <ac:spMk id="9824" creationId="{15C51E7C-7108-46AE-A8B3-1A6FA968596D}"/>
          </ac:spMkLst>
        </pc:spChg>
        <pc:spChg chg="mod">
          <ac:chgData name="Kolakowski, Artur" userId="9c34c8cc-b1df-44f6-bea5-dcf7a54ee35f" providerId="ADAL" clId="{3840EB45-74CA-49F5-8548-3DE287019A31}" dt="2022-12-08T10:51:39.090" v="14922" actId="790"/>
          <ac:spMkLst>
            <pc:docMk/>
            <pc:sldMk cId="2351809989" sldId="486"/>
            <ac:spMk id="9825" creationId="{1C64CF65-B676-47BE-8E01-1F830C8C74AA}"/>
          </ac:spMkLst>
        </pc:spChg>
        <pc:spChg chg="mod">
          <ac:chgData name="Kolakowski, Artur" userId="9c34c8cc-b1df-44f6-bea5-dcf7a54ee35f" providerId="ADAL" clId="{3840EB45-74CA-49F5-8548-3DE287019A31}" dt="2022-12-08T10:51:39.096" v="14923" actId="790"/>
          <ac:spMkLst>
            <pc:docMk/>
            <pc:sldMk cId="2351809989" sldId="486"/>
            <ac:spMk id="9826" creationId="{21B67734-E1B6-4AD8-AF91-12BEFF64717C}"/>
          </ac:spMkLst>
        </pc:spChg>
        <pc:spChg chg="mod">
          <ac:chgData name="Kolakowski, Artur" userId="9c34c8cc-b1df-44f6-bea5-dcf7a54ee35f" providerId="ADAL" clId="{3840EB45-74CA-49F5-8548-3DE287019A31}" dt="2022-12-08T10:51:39.101" v="14924" actId="790"/>
          <ac:spMkLst>
            <pc:docMk/>
            <pc:sldMk cId="2351809989" sldId="486"/>
            <ac:spMk id="9827" creationId="{F6B8B1E5-3D41-4DD3-9830-72C8E9AEB1F0}"/>
          </ac:spMkLst>
        </pc:spChg>
        <pc:spChg chg="mod">
          <ac:chgData name="Kolakowski, Artur" userId="9c34c8cc-b1df-44f6-bea5-dcf7a54ee35f" providerId="ADAL" clId="{3840EB45-74CA-49F5-8548-3DE287019A31}" dt="2022-12-08T10:51:39.106" v="14925" actId="790"/>
          <ac:spMkLst>
            <pc:docMk/>
            <pc:sldMk cId="2351809989" sldId="486"/>
            <ac:spMk id="9828" creationId="{AA219AEE-3FA3-4FBD-B6AB-816B35D079E9}"/>
          </ac:spMkLst>
        </pc:spChg>
        <pc:spChg chg="mod">
          <ac:chgData name="Kolakowski, Artur" userId="9c34c8cc-b1df-44f6-bea5-dcf7a54ee35f" providerId="ADAL" clId="{3840EB45-74CA-49F5-8548-3DE287019A31}" dt="2022-12-08T10:51:39.112" v="14926" actId="790"/>
          <ac:spMkLst>
            <pc:docMk/>
            <pc:sldMk cId="2351809989" sldId="486"/>
            <ac:spMk id="9829" creationId="{90528DF5-EE39-4FA0-AB62-452B2373928F}"/>
          </ac:spMkLst>
        </pc:spChg>
        <pc:spChg chg="mod">
          <ac:chgData name="Kolakowski, Artur" userId="9c34c8cc-b1df-44f6-bea5-dcf7a54ee35f" providerId="ADAL" clId="{3840EB45-74CA-49F5-8548-3DE287019A31}" dt="2022-12-08T10:51:39.118" v="14927" actId="790"/>
          <ac:spMkLst>
            <pc:docMk/>
            <pc:sldMk cId="2351809989" sldId="486"/>
            <ac:spMk id="9830" creationId="{724C39EA-1401-4FC9-8252-441DE16AC3BE}"/>
          </ac:spMkLst>
        </pc:spChg>
        <pc:spChg chg="mod">
          <ac:chgData name="Kolakowski, Artur" userId="9c34c8cc-b1df-44f6-bea5-dcf7a54ee35f" providerId="ADAL" clId="{3840EB45-74CA-49F5-8548-3DE287019A31}" dt="2022-12-08T10:51:39.122" v="14928" actId="790"/>
          <ac:spMkLst>
            <pc:docMk/>
            <pc:sldMk cId="2351809989" sldId="486"/>
            <ac:spMk id="9831" creationId="{124C7F90-CB7D-49C8-AA2D-2AAFFBFD8393}"/>
          </ac:spMkLst>
        </pc:spChg>
        <pc:spChg chg="mod">
          <ac:chgData name="Kolakowski, Artur" userId="9c34c8cc-b1df-44f6-bea5-dcf7a54ee35f" providerId="ADAL" clId="{3840EB45-74CA-49F5-8548-3DE287019A31}" dt="2022-12-08T10:51:39.128" v="14929" actId="790"/>
          <ac:spMkLst>
            <pc:docMk/>
            <pc:sldMk cId="2351809989" sldId="486"/>
            <ac:spMk id="9832" creationId="{7731F6F7-262F-4599-A37C-04893AA04534}"/>
          </ac:spMkLst>
        </pc:spChg>
        <pc:spChg chg="mod">
          <ac:chgData name="Kolakowski, Artur" userId="9c34c8cc-b1df-44f6-bea5-dcf7a54ee35f" providerId="ADAL" clId="{3840EB45-74CA-49F5-8548-3DE287019A31}" dt="2022-12-08T10:51:39.133" v="14930" actId="790"/>
          <ac:spMkLst>
            <pc:docMk/>
            <pc:sldMk cId="2351809989" sldId="486"/>
            <ac:spMk id="9833" creationId="{C2EB021E-C65C-48DC-A1EC-6123742FBAA7}"/>
          </ac:spMkLst>
        </pc:spChg>
        <pc:spChg chg="mod">
          <ac:chgData name="Kolakowski, Artur" userId="9c34c8cc-b1df-44f6-bea5-dcf7a54ee35f" providerId="ADAL" clId="{3840EB45-74CA-49F5-8548-3DE287019A31}" dt="2022-12-08T10:51:39.138" v="14931" actId="790"/>
          <ac:spMkLst>
            <pc:docMk/>
            <pc:sldMk cId="2351809989" sldId="486"/>
            <ac:spMk id="9834" creationId="{54047B52-099E-4C93-8A08-38DB39B4088C}"/>
          </ac:spMkLst>
        </pc:spChg>
        <pc:spChg chg="mod">
          <ac:chgData name="Kolakowski, Artur" userId="9c34c8cc-b1df-44f6-bea5-dcf7a54ee35f" providerId="ADAL" clId="{3840EB45-74CA-49F5-8548-3DE287019A31}" dt="2022-12-08T10:51:39.143" v="14932" actId="790"/>
          <ac:spMkLst>
            <pc:docMk/>
            <pc:sldMk cId="2351809989" sldId="486"/>
            <ac:spMk id="9835" creationId="{152D0628-ED57-4D3D-B520-87540082B4C8}"/>
          </ac:spMkLst>
        </pc:spChg>
        <pc:spChg chg="mod">
          <ac:chgData name="Kolakowski, Artur" userId="9c34c8cc-b1df-44f6-bea5-dcf7a54ee35f" providerId="ADAL" clId="{3840EB45-74CA-49F5-8548-3DE287019A31}" dt="2022-12-08T10:51:39.148" v="14933" actId="790"/>
          <ac:spMkLst>
            <pc:docMk/>
            <pc:sldMk cId="2351809989" sldId="486"/>
            <ac:spMk id="9836" creationId="{122FCEFA-44D5-4B23-9295-F4FEE222DD63}"/>
          </ac:spMkLst>
        </pc:spChg>
        <pc:spChg chg="mod">
          <ac:chgData name="Kolakowski, Artur" userId="9c34c8cc-b1df-44f6-bea5-dcf7a54ee35f" providerId="ADAL" clId="{3840EB45-74CA-49F5-8548-3DE287019A31}" dt="2022-12-08T10:51:39.153" v="14934" actId="790"/>
          <ac:spMkLst>
            <pc:docMk/>
            <pc:sldMk cId="2351809989" sldId="486"/>
            <ac:spMk id="9837" creationId="{7F153AE4-1BAF-4238-921E-0E2A0478B1C1}"/>
          </ac:spMkLst>
        </pc:spChg>
        <pc:spChg chg="mod">
          <ac:chgData name="Kolakowski, Artur" userId="9c34c8cc-b1df-44f6-bea5-dcf7a54ee35f" providerId="ADAL" clId="{3840EB45-74CA-49F5-8548-3DE287019A31}" dt="2022-12-08T10:51:39.159" v="14935" actId="790"/>
          <ac:spMkLst>
            <pc:docMk/>
            <pc:sldMk cId="2351809989" sldId="486"/>
            <ac:spMk id="9838" creationId="{92E75D0A-D16C-40DD-9A8E-3C4C7ABA65B5}"/>
          </ac:spMkLst>
        </pc:spChg>
        <pc:spChg chg="mod">
          <ac:chgData name="Kolakowski, Artur" userId="9c34c8cc-b1df-44f6-bea5-dcf7a54ee35f" providerId="ADAL" clId="{3840EB45-74CA-49F5-8548-3DE287019A31}" dt="2022-12-08T10:51:39.164" v="14936" actId="790"/>
          <ac:spMkLst>
            <pc:docMk/>
            <pc:sldMk cId="2351809989" sldId="486"/>
            <ac:spMk id="9839" creationId="{CB113741-E682-42FC-8C87-895540D063D2}"/>
          </ac:spMkLst>
        </pc:spChg>
        <pc:spChg chg="mod">
          <ac:chgData name="Kolakowski, Artur" userId="9c34c8cc-b1df-44f6-bea5-dcf7a54ee35f" providerId="ADAL" clId="{3840EB45-74CA-49F5-8548-3DE287019A31}" dt="2022-12-08T10:51:39.168" v="14937" actId="790"/>
          <ac:spMkLst>
            <pc:docMk/>
            <pc:sldMk cId="2351809989" sldId="486"/>
            <ac:spMk id="9840" creationId="{1EE4014B-260C-4176-A8A0-3FF26F52DE59}"/>
          </ac:spMkLst>
        </pc:spChg>
        <pc:spChg chg="mod">
          <ac:chgData name="Kolakowski, Artur" userId="9c34c8cc-b1df-44f6-bea5-dcf7a54ee35f" providerId="ADAL" clId="{3840EB45-74CA-49F5-8548-3DE287019A31}" dt="2022-12-08T10:51:39.172" v="14938" actId="790"/>
          <ac:spMkLst>
            <pc:docMk/>
            <pc:sldMk cId="2351809989" sldId="486"/>
            <ac:spMk id="9841" creationId="{C1DA0F4F-9BF9-4E21-B94A-37D3A94E9E23}"/>
          </ac:spMkLst>
        </pc:spChg>
        <pc:spChg chg="mod">
          <ac:chgData name="Kolakowski, Artur" userId="9c34c8cc-b1df-44f6-bea5-dcf7a54ee35f" providerId="ADAL" clId="{3840EB45-74CA-49F5-8548-3DE287019A31}" dt="2022-12-08T10:51:39.178" v="14939" actId="790"/>
          <ac:spMkLst>
            <pc:docMk/>
            <pc:sldMk cId="2351809989" sldId="486"/>
            <ac:spMk id="9842" creationId="{68184371-C6CD-4A0D-8273-7688FBC671CE}"/>
          </ac:spMkLst>
        </pc:spChg>
        <pc:spChg chg="mod">
          <ac:chgData name="Kolakowski, Artur" userId="9c34c8cc-b1df-44f6-bea5-dcf7a54ee35f" providerId="ADAL" clId="{3840EB45-74CA-49F5-8548-3DE287019A31}" dt="2022-12-08T10:51:39.183" v="14940" actId="790"/>
          <ac:spMkLst>
            <pc:docMk/>
            <pc:sldMk cId="2351809989" sldId="486"/>
            <ac:spMk id="9843" creationId="{8ED35981-6451-456F-AC14-40A24AB83299}"/>
          </ac:spMkLst>
        </pc:spChg>
        <pc:spChg chg="mod">
          <ac:chgData name="Kolakowski, Artur" userId="9c34c8cc-b1df-44f6-bea5-dcf7a54ee35f" providerId="ADAL" clId="{3840EB45-74CA-49F5-8548-3DE287019A31}" dt="2022-12-08T10:51:39.187" v="14941" actId="790"/>
          <ac:spMkLst>
            <pc:docMk/>
            <pc:sldMk cId="2351809989" sldId="486"/>
            <ac:spMk id="9844" creationId="{6DDC0A58-F63B-48A2-B0DD-0D2225F6DD0F}"/>
          </ac:spMkLst>
        </pc:spChg>
        <pc:spChg chg="mod">
          <ac:chgData name="Kolakowski, Artur" userId="9c34c8cc-b1df-44f6-bea5-dcf7a54ee35f" providerId="ADAL" clId="{3840EB45-74CA-49F5-8548-3DE287019A31}" dt="2022-12-08T10:51:39.193" v="14942" actId="790"/>
          <ac:spMkLst>
            <pc:docMk/>
            <pc:sldMk cId="2351809989" sldId="486"/>
            <ac:spMk id="9845" creationId="{7D422DFA-694A-4958-8E53-64389701F25A}"/>
          </ac:spMkLst>
        </pc:spChg>
        <pc:spChg chg="mod">
          <ac:chgData name="Kolakowski, Artur" userId="9c34c8cc-b1df-44f6-bea5-dcf7a54ee35f" providerId="ADAL" clId="{3840EB45-74CA-49F5-8548-3DE287019A31}" dt="2022-12-08T10:51:39.197" v="14943" actId="790"/>
          <ac:spMkLst>
            <pc:docMk/>
            <pc:sldMk cId="2351809989" sldId="486"/>
            <ac:spMk id="9846" creationId="{C98B38C0-2CA6-48D8-8F08-92A53AF35C25}"/>
          </ac:spMkLst>
        </pc:spChg>
        <pc:spChg chg="mod">
          <ac:chgData name="Kolakowski, Artur" userId="9c34c8cc-b1df-44f6-bea5-dcf7a54ee35f" providerId="ADAL" clId="{3840EB45-74CA-49F5-8548-3DE287019A31}" dt="2022-12-08T10:51:39.203" v="14944" actId="790"/>
          <ac:spMkLst>
            <pc:docMk/>
            <pc:sldMk cId="2351809989" sldId="486"/>
            <ac:spMk id="9847" creationId="{4F23A2D9-9C79-4115-98CD-9695AB5BC39D}"/>
          </ac:spMkLst>
        </pc:spChg>
        <pc:spChg chg="mod">
          <ac:chgData name="Kolakowski, Artur" userId="9c34c8cc-b1df-44f6-bea5-dcf7a54ee35f" providerId="ADAL" clId="{3840EB45-74CA-49F5-8548-3DE287019A31}" dt="2022-12-08T10:51:39.208" v="14945" actId="790"/>
          <ac:spMkLst>
            <pc:docMk/>
            <pc:sldMk cId="2351809989" sldId="486"/>
            <ac:spMk id="9848" creationId="{F3085AA5-4A37-4C81-BC9D-DC7B2352D143}"/>
          </ac:spMkLst>
        </pc:spChg>
        <pc:spChg chg="mod">
          <ac:chgData name="Kolakowski, Artur" userId="9c34c8cc-b1df-44f6-bea5-dcf7a54ee35f" providerId="ADAL" clId="{3840EB45-74CA-49F5-8548-3DE287019A31}" dt="2022-12-08T10:51:39.212" v="14946" actId="790"/>
          <ac:spMkLst>
            <pc:docMk/>
            <pc:sldMk cId="2351809989" sldId="486"/>
            <ac:spMk id="9849" creationId="{688FA988-AB3A-44B6-AEAD-6735B50DC14B}"/>
          </ac:spMkLst>
        </pc:spChg>
        <pc:spChg chg="mod">
          <ac:chgData name="Kolakowski, Artur" userId="9c34c8cc-b1df-44f6-bea5-dcf7a54ee35f" providerId="ADAL" clId="{3840EB45-74CA-49F5-8548-3DE287019A31}" dt="2022-12-08T10:51:39.217" v="14947" actId="790"/>
          <ac:spMkLst>
            <pc:docMk/>
            <pc:sldMk cId="2351809989" sldId="486"/>
            <ac:spMk id="9850" creationId="{FE543028-32A5-4475-8505-99BB5CA2475B}"/>
          </ac:spMkLst>
        </pc:spChg>
        <pc:spChg chg="mod">
          <ac:chgData name="Kolakowski, Artur" userId="9c34c8cc-b1df-44f6-bea5-dcf7a54ee35f" providerId="ADAL" clId="{3840EB45-74CA-49F5-8548-3DE287019A31}" dt="2022-12-08T10:51:39.222" v="14948" actId="790"/>
          <ac:spMkLst>
            <pc:docMk/>
            <pc:sldMk cId="2351809989" sldId="486"/>
            <ac:spMk id="9851" creationId="{FB371A23-1128-4BAC-8D81-89A99FEB32F2}"/>
          </ac:spMkLst>
        </pc:spChg>
        <pc:spChg chg="mod">
          <ac:chgData name="Kolakowski, Artur" userId="9c34c8cc-b1df-44f6-bea5-dcf7a54ee35f" providerId="ADAL" clId="{3840EB45-74CA-49F5-8548-3DE287019A31}" dt="2022-12-08T10:51:39.227" v="14949" actId="790"/>
          <ac:spMkLst>
            <pc:docMk/>
            <pc:sldMk cId="2351809989" sldId="486"/>
            <ac:spMk id="9852" creationId="{14744926-5684-49EA-BF8D-841E0498C6DC}"/>
          </ac:spMkLst>
        </pc:spChg>
        <pc:spChg chg="mod">
          <ac:chgData name="Kolakowski, Artur" userId="9c34c8cc-b1df-44f6-bea5-dcf7a54ee35f" providerId="ADAL" clId="{3840EB45-74CA-49F5-8548-3DE287019A31}" dt="2022-12-08T10:51:39.233" v="14950" actId="790"/>
          <ac:spMkLst>
            <pc:docMk/>
            <pc:sldMk cId="2351809989" sldId="486"/>
            <ac:spMk id="9853" creationId="{11AC64D0-FD2F-4033-99C7-F5AD4EB34426}"/>
          </ac:spMkLst>
        </pc:spChg>
        <pc:spChg chg="mod">
          <ac:chgData name="Kolakowski, Artur" userId="9c34c8cc-b1df-44f6-bea5-dcf7a54ee35f" providerId="ADAL" clId="{3840EB45-74CA-49F5-8548-3DE287019A31}" dt="2022-12-08T10:51:39.237" v="14951" actId="790"/>
          <ac:spMkLst>
            <pc:docMk/>
            <pc:sldMk cId="2351809989" sldId="486"/>
            <ac:spMk id="9854" creationId="{2E27CB3B-682D-4F3F-93B2-9DE8F36DED98}"/>
          </ac:spMkLst>
        </pc:spChg>
        <pc:spChg chg="mod">
          <ac:chgData name="Kolakowski, Artur" userId="9c34c8cc-b1df-44f6-bea5-dcf7a54ee35f" providerId="ADAL" clId="{3840EB45-74CA-49F5-8548-3DE287019A31}" dt="2022-12-08T10:51:39.243" v="14952" actId="790"/>
          <ac:spMkLst>
            <pc:docMk/>
            <pc:sldMk cId="2351809989" sldId="486"/>
            <ac:spMk id="9855" creationId="{2B907682-52E5-4281-A677-78C720DFCA06}"/>
          </ac:spMkLst>
        </pc:spChg>
        <pc:spChg chg="mod">
          <ac:chgData name="Kolakowski, Artur" userId="9c34c8cc-b1df-44f6-bea5-dcf7a54ee35f" providerId="ADAL" clId="{3840EB45-74CA-49F5-8548-3DE287019A31}" dt="2022-12-08T10:51:39.248" v="14953" actId="790"/>
          <ac:spMkLst>
            <pc:docMk/>
            <pc:sldMk cId="2351809989" sldId="486"/>
            <ac:spMk id="9856" creationId="{97D6334D-0FC5-40E1-8F6B-D0D4EBD0FDE9}"/>
          </ac:spMkLst>
        </pc:spChg>
        <pc:spChg chg="mod">
          <ac:chgData name="Kolakowski, Artur" userId="9c34c8cc-b1df-44f6-bea5-dcf7a54ee35f" providerId="ADAL" clId="{3840EB45-74CA-49F5-8548-3DE287019A31}" dt="2022-12-08T10:51:39.253" v="14954" actId="790"/>
          <ac:spMkLst>
            <pc:docMk/>
            <pc:sldMk cId="2351809989" sldId="486"/>
            <ac:spMk id="9857" creationId="{3E00BDBF-E2A0-4702-9F89-19E845FF06FB}"/>
          </ac:spMkLst>
        </pc:spChg>
        <pc:spChg chg="mod">
          <ac:chgData name="Kolakowski, Artur" userId="9c34c8cc-b1df-44f6-bea5-dcf7a54ee35f" providerId="ADAL" clId="{3840EB45-74CA-49F5-8548-3DE287019A31}" dt="2022-12-08T10:51:39.258" v="14955" actId="790"/>
          <ac:spMkLst>
            <pc:docMk/>
            <pc:sldMk cId="2351809989" sldId="486"/>
            <ac:spMk id="9858" creationId="{CBB9FC16-C70F-40F3-8B37-8F37F7E7AD98}"/>
          </ac:spMkLst>
        </pc:spChg>
        <pc:spChg chg="mod">
          <ac:chgData name="Kolakowski, Artur" userId="9c34c8cc-b1df-44f6-bea5-dcf7a54ee35f" providerId="ADAL" clId="{3840EB45-74CA-49F5-8548-3DE287019A31}" dt="2022-12-08T10:51:39.263" v="14956" actId="790"/>
          <ac:spMkLst>
            <pc:docMk/>
            <pc:sldMk cId="2351809989" sldId="486"/>
            <ac:spMk id="9859" creationId="{1EBFA862-7A76-472B-8157-F024DCEA7D25}"/>
          </ac:spMkLst>
        </pc:spChg>
        <pc:spChg chg="mod">
          <ac:chgData name="Kolakowski, Artur" userId="9c34c8cc-b1df-44f6-bea5-dcf7a54ee35f" providerId="ADAL" clId="{3840EB45-74CA-49F5-8548-3DE287019A31}" dt="2022-12-08T10:51:39.269" v="14957" actId="790"/>
          <ac:spMkLst>
            <pc:docMk/>
            <pc:sldMk cId="2351809989" sldId="486"/>
            <ac:spMk id="9860" creationId="{1907580B-5C26-4F8F-BED6-9DBE19739BFB}"/>
          </ac:spMkLst>
        </pc:spChg>
        <pc:spChg chg="mod">
          <ac:chgData name="Kolakowski, Artur" userId="9c34c8cc-b1df-44f6-bea5-dcf7a54ee35f" providerId="ADAL" clId="{3840EB45-74CA-49F5-8548-3DE287019A31}" dt="2022-12-08T10:51:39.274" v="14958" actId="790"/>
          <ac:spMkLst>
            <pc:docMk/>
            <pc:sldMk cId="2351809989" sldId="486"/>
            <ac:spMk id="9861" creationId="{9CE76E5C-3D8A-4883-83A4-9030C55CCCD0}"/>
          </ac:spMkLst>
        </pc:spChg>
        <pc:spChg chg="mod">
          <ac:chgData name="Kolakowski, Artur" userId="9c34c8cc-b1df-44f6-bea5-dcf7a54ee35f" providerId="ADAL" clId="{3840EB45-74CA-49F5-8548-3DE287019A31}" dt="2022-12-08T10:51:39.280" v="14959" actId="790"/>
          <ac:spMkLst>
            <pc:docMk/>
            <pc:sldMk cId="2351809989" sldId="486"/>
            <ac:spMk id="9862" creationId="{479822D4-D3DC-4DD1-B8B4-F6DAE258222A}"/>
          </ac:spMkLst>
        </pc:spChg>
        <pc:spChg chg="mod">
          <ac:chgData name="Kolakowski, Artur" userId="9c34c8cc-b1df-44f6-bea5-dcf7a54ee35f" providerId="ADAL" clId="{3840EB45-74CA-49F5-8548-3DE287019A31}" dt="2022-12-08T10:51:39.285" v="14960" actId="790"/>
          <ac:spMkLst>
            <pc:docMk/>
            <pc:sldMk cId="2351809989" sldId="486"/>
            <ac:spMk id="9863" creationId="{8FA20EFE-176C-4AE9-926E-35EC12609FEE}"/>
          </ac:spMkLst>
        </pc:spChg>
        <pc:spChg chg="mod">
          <ac:chgData name="Kolakowski, Artur" userId="9c34c8cc-b1df-44f6-bea5-dcf7a54ee35f" providerId="ADAL" clId="{3840EB45-74CA-49F5-8548-3DE287019A31}" dt="2022-12-08T10:51:39.290" v="14961" actId="790"/>
          <ac:spMkLst>
            <pc:docMk/>
            <pc:sldMk cId="2351809989" sldId="486"/>
            <ac:spMk id="9864" creationId="{E3DC444E-A996-4C32-93FC-004B1FFEFC90}"/>
          </ac:spMkLst>
        </pc:spChg>
        <pc:spChg chg="mod">
          <ac:chgData name="Kolakowski, Artur" userId="9c34c8cc-b1df-44f6-bea5-dcf7a54ee35f" providerId="ADAL" clId="{3840EB45-74CA-49F5-8548-3DE287019A31}" dt="2022-12-08T10:51:39.295" v="14962" actId="790"/>
          <ac:spMkLst>
            <pc:docMk/>
            <pc:sldMk cId="2351809989" sldId="486"/>
            <ac:spMk id="9865" creationId="{9D3F7EAF-DAE7-4196-97C5-E3C44B5B76DA}"/>
          </ac:spMkLst>
        </pc:spChg>
        <pc:spChg chg="mod">
          <ac:chgData name="Kolakowski, Artur" userId="9c34c8cc-b1df-44f6-bea5-dcf7a54ee35f" providerId="ADAL" clId="{3840EB45-74CA-49F5-8548-3DE287019A31}" dt="2022-12-08T10:51:39.300" v="14963" actId="790"/>
          <ac:spMkLst>
            <pc:docMk/>
            <pc:sldMk cId="2351809989" sldId="486"/>
            <ac:spMk id="9866" creationId="{EA3245EC-5A20-4BE6-8003-586C512912F6}"/>
          </ac:spMkLst>
        </pc:spChg>
        <pc:spChg chg="mod">
          <ac:chgData name="Kolakowski, Artur" userId="9c34c8cc-b1df-44f6-bea5-dcf7a54ee35f" providerId="ADAL" clId="{3840EB45-74CA-49F5-8548-3DE287019A31}" dt="2022-12-08T10:51:39.305" v="14964" actId="790"/>
          <ac:spMkLst>
            <pc:docMk/>
            <pc:sldMk cId="2351809989" sldId="486"/>
            <ac:spMk id="9867" creationId="{DBFC3DE9-A6A1-4C4A-93A2-2740DDA72B73}"/>
          </ac:spMkLst>
        </pc:spChg>
        <pc:spChg chg="mod">
          <ac:chgData name="Kolakowski, Artur" userId="9c34c8cc-b1df-44f6-bea5-dcf7a54ee35f" providerId="ADAL" clId="{3840EB45-74CA-49F5-8548-3DE287019A31}" dt="2022-12-08T10:51:39.312" v="14965" actId="790"/>
          <ac:spMkLst>
            <pc:docMk/>
            <pc:sldMk cId="2351809989" sldId="486"/>
            <ac:spMk id="9868" creationId="{1D435934-E30C-468A-946E-A84D77E3709A}"/>
          </ac:spMkLst>
        </pc:spChg>
        <pc:spChg chg="mod">
          <ac:chgData name="Kolakowski, Artur" userId="9c34c8cc-b1df-44f6-bea5-dcf7a54ee35f" providerId="ADAL" clId="{3840EB45-74CA-49F5-8548-3DE287019A31}" dt="2022-12-08T10:51:39.317" v="14966" actId="790"/>
          <ac:spMkLst>
            <pc:docMk/>
            <pc:sldMk cId="2351809989" sldId="486"/>
            <ac:spMk id="9869" creationId="{3A6A0174-26A6-49C2-BC98-64C7F3B38455}"/>
          </ac:spMkLst>
        </pc:spChg>
        <pc:spChg chg="mod">
          <ac:chgData name="Kolakowski, Artur" userId="9c34c8cc-b1df-44f6-bea5-dcf7a54ee35f" providerId="ADAL" clId="{3840EB45-74CA-49F5-8548-3DE287019A31}" dt="2022-12-08T10:51:39.322" v="14967" actId="790"/>
          <ac:spMkLst>
            <pc:docMk/>
            <pc:sldMk cId="2351809989" sldId="486"/>
            <ac:spMk id="9870" creationId="{7865638A-5DF7-4E7E-ADDE-4227F2BCFA5C}"/>
          </ac:spMkLst>
        </pc:spChg>
        <pc:spChg chg="mod">
          <ac:chgData name="Kolakowski, Artur" userId="9c34c8cc-b1df-44f6-bea5-dcf7a54ee35f" providerId="ADAL" clId="{3840EB45-74CA-49F5-8548-3DE287019A31}" dt="2022-12-08T10:51:39.328" v="14968" actId="790"/>
          <ac:spMkLst>
            <pc:docMk/>
            <pc:sldMk cId="2351809989" sldId="486"/>
            <ac:spMk id="9871" creationId="{4D29ECB8-925F-4961-8768-CD152322026C}"/>
          </ac:spMkLst>
        </pc:spChg>
        <pc:spChg chg="mod">
          <ac:chgData name="Kolakowski, Artur" userId="9c34c8cc-b1df-44f6-bea5-dcf7a54ee35f" providerId="ADAL" clId="{3840EB45-74CA-49F5-8548-3DE287019A31}" dt="2022-12-08T10:51:39.333" v="14969" actId="790"/>
          <ac:spMkLst>
            <pc:docMk/>
            <pc:sldMk cId="2351809989" sldId="486"/>
            <ac:spMk id="9872" creationId="{52926F96-C390-4B8C-AD57-AE747010F22D}"/>
          </ac:spMkLst>
        </pc:spChg>
        <pc:spChg chg="mod">
          <ac:chgData name="Kolakowski, Artur" userId="9c34c8cc-b1df-44f6-bea5-dcf7a54ee35f" providerId="ADAL" clId="{3840EB45-74CA-49F5-8548-3DE287019A31}" dt="2022-12-08T10:51:39.339" v="14970" actId="790"/>
          <ac:spMkLst>
            <pc:docMk/>
            <pc:sldMk cId="2351809989" sldId="486"/>
            <ac:spMk id="9873" creationId="{F40DD4C6-8082-4832-99EF-CEFC07D8C1AE}"/>
          </ac:spMkLst>
        </pc:spChg>
        <pc:spChg chg="mod">
          <ac:chgData name="Kolakowski, Artur" userId="9c34c8cc-b1df-44f6-bea5-dcf7a54ee35f" providerId="ADAL" clId="{3840EB45-74CA-49F5-8548-3DE287019A31}" dt="2022-12-08T10:51:39.345" v="14971" actId="790"/>
          <ac:spMkLst>
            <pc:docMk/>
            <pc:sldMk cId="2351809989" sldId="486"/>
            <ac:spMk id="9874" creationId="{4C1878E9-5CB1-47DF-86F1-4AD377CB777A}"/>
          </ac:spMkLst>
        </pc:spChg>
        <pc:spChg chg="mod">
          <ac:chgData name="Kolakowski, Artur" userId="9c34c8cc-b1df-44f6-bea5-dcf7a54ee35f" providerId="ADAL" clId="{3840EB45-74CA-49F5-8548-3DE287019A31}" dt="2022-12-08T10:51:39.350" v="14972" actId="790"/>
          <ac:spMkLst>
            <pc:docMk/>
            <pc:sldMk cId="2351809989" sldId="486"/>
            <ac:spMk id="9875" creationId="{2049972E-E712-4A57-A506-BB5C8DD502E6}"/>
          </ac:spMkLst>
        </pc:spChg>
        <pc:spChg chg="mod">
          <ac:chgData name="Kolakowski, Artur" userId="9c34c8cc-b1df-44f6-bea5-dcf7a54ee35f" providerId="ADAL" clId="{3840EB45-74CA-49F5-8548-3DE287019A31}" dt="2022-12-08T10:51:39.355" v="14973" actId="790"/>
          <ac:spMkLst>
            <pc:docMk/>
            <pc:sldMk cId="2351809989" sldId="486"/>
            <ac:spMk id="9876" creationId="{AB90B141-2846-413C-AF7B-4AE08822650D}"/>
          </ac:spMkLst>
        </pc:spChg>
        <pc:spChg chg="mod">
          <ac:chgData name="Kolakowski, Artur" userId="9c34c8cc-b1df-44f6-bea5-dcf7a54ee35f" providerId="ADAL" clId="{3840EB45-74CA-49F5-8548-3DE287019A31}" dt="2022-12-08T10:51:39.360" v="14974" actId="790"/>
          <ac:spMkLst>
            <pc:docMk/>
            <pc:sldMk cId="2351809989" sldId="486"/>
            <ac:spMk id="9877" creationId="{8F7286A2-3915-4C74-B04D-1CFC6C91B507}"/>
          </ac:spMkLst>
        </pc:spChg>
        <pc:spChg chg="mod">
          <ac:chgData name="Kolakowski, Artur" userId="9c34c8cc-b1df-44f6-bea5-dcf7a54ee35f" providerId="ADAL" clId="{3840EB45-74CA-49F5-8548-3DE287019A31}" dt="2022-12-08T10:51:39.366" v="14975" actId="790"/>
          <ac:spMkLst>
            <pc:docMk/>
            <pc:sldMk cId="2351809989" sldId="486"/>
            <ac:spMk id="9878" creationId="{76A0DF65-C8D4-4482-9490-C57F64B93AA9}"/>
          </ac:spMkLst>
        </pc:spChg>
        <pc:spChg chg="mod">
          <ac:chgData name="Kolakowski, Artur" userId="9c34c8cc-b1df-44f6-bea5-dcf7a54ee35f" providerId="ADAL" clId="{3840EB45-74CA-49F5-8548-3DE287019A31}" dt="2022-12-08T10:51:39.371" v="14976" actId="790"/>
          <ac:spMkLst>
            <pc:docMk/>
            <pc:sldMk cId="2351809989" sldId="486"/>
            <ac:spMk id="9879" creationId="{B1D6ECFB-B363-48D9-BA29-B1FDCC372A89}"/>
          </ac:spMkLst>
        </pc:spChg>
        <pc:spChg chg="mod">
          <ac:chgData name="Kolakowski, Artur" userId="9c34c8cc-b1df-44f6-bea5-dcf7a54ee35f" providerId="ADAL" clId="{3840EB45-74CA-49F5-8548-3DE287019A31}" dt="2022-12-08T10:51:39.378" v="14977" actId="790"/>
          <ac:spMkLst>
            <pc:docMk/>
            <pc:sldMk cId="2351809989" sldId="486"/>
            <ac:spMk id="9880" creationId="{D33E2CF2-B044-4012-97E6-9256EC75D1AD}"/>
          </ac:spMkLst>
        </pc:spChg>
        <pc:spChg chg="mod">
          <ac:chgData name="Kolakowski, Artur" userId="9c34c8cc-b1df-44f6-bea5-dcf7a54ee35f" providerId="ADAL" clId="{3840EB45-74CA-49F5-8548-3DE287019A31}" dt="2022-12-08T10:51:39.385" v="14978" actId="790"/>
          <ac:spMkLst>
            <pc:docMk/>
            <pc:sldMk cId="2351809989" sldId="486"/>
            <ac:spMk id="9881" creationId="{7C514C3C-07F2-4250-B48D-0913F8DFD810}"/>
          </ac:spMkLst>
        </pc:spChg>
        <pc:spChg chg="mod">
          <ac:chgData name="Kolakowski, Artur" userId="9c34c8cc-b1df-44f6-bea5-dcf7a54ee35f" providerId="ADAL" clId="{3840EB45-74CA-49F5-8548-3DE287019A31}" dt="2022-12-08T10:51:39.390" v="14979" actId="790"/>
          <ac:spMkLst>
            <pc:docMk/>
            <pc:sldMk cId="2351809989" sldId="486"/>
            <ac:spMk id="9882" creationId="{623A22F2-7BE4-48C6-9854-4EBD1924BA37}"/>
          </ac:spMkLst>
        </pc:spChg>
        <pc:spChg chg="mod">
          <ac:chgData name="Kolakowski, Artur" userId="9c34c8cc-b1df-44f6-bea5-dcf7a54ee35f" providerId="ADAL" clId="{3840EB45-74CA-49F5-8548-3DE287019A31}" dt="2022-12-08T10:51:39.396" v="14980" actId="790"/>
          <ac:spMkLst>
            <pc:docMk/>
            <pc:sldMk cId="2351809989" sldId="486"/>
            <ac:spMk id="9883" creationId="{C9E9F994-79E4-42C2-B10B-9B8610EB8E8D}"/>
          </ac:spMkLst>
        </pc:spChg>
        <pc:spChg chg="mod">
          <ac:chgData name="Kolakowski, Artur" userId="9c34c8cc-b1df-44f6-bea5-dcf7a54ee35f" providerId="ADAL" clId="{3840EB45-74CA-49F5-8548-3DE287019A31}" dt="2022-12-08T10:51:39.400" v="14981" actId="790"/>
          <ac:spMkLst>
            <pc:docMk/>
            <pc:sldMk cId="2351809989" sldId="486"/>
            <ac:spMk id="9884" creationId="{3A4C4FD4-22E4-4E4A-BA93-4D4D12A2E73B}"/>
          </ac:spMkLst>
        </pc:spChg>
        <pc:spChg chg="mod">
          <ac:chgData name="Kolakowski, Artur" userId="9c34c8cc-b1df-44f6-bea5-dcf7a54ee35f" providerId="ADAL" clId="{3840EB45-74CA-49F5-8548-3DE287019A31}" dt="2022-12-08T10:51:39.405" v="14982" actId="790"/>
          <ac:spMkLst>
            <pc:docMk/>
            <pc:sldMk cId="2351809989" sldId="486"/>
            <ac:spMk id="9885" creationId="{F1F13EC5-CA9E-4526-B0DF-DAD90B921D99}"/>
          </ac:spMkLst>
        </pc:spChg>
        <pc:spChg chg="mod">
          <ac:chgData name="Kolakowski, Artur" userId="9c34c8cc-b1df-44f6-bea5-dcf7a54ee35f" providerId="ADAL" clId="{3840EB45-74CA-49F5-8548-3DE287019A31}" dt="2022-12-08T10:51:39.410" v="14983" actId="790"/>
          <ac:spMkLst>
            <pc:docMk/>
            <pc:sldMk cId="2351809989" sldId="486"/>
            <ac:spMk id="9886" creationId="{84119487-EB4D-4DA7-A3B1-A921974810F7}"/>
          </ac:spMkLst>
        </pc:spChg>
        <pc:spChg chg="mod">
          <ac:chgData name="Kolakowski, Artur" userId="9c34c8cc-b1df-44f6-bea5-dcf7a54ee35f" providerId="ADAL" clId="{3840EB45-74CA-49F5-8548-3DE287019A31}" dt="2022-12-08T10:51:39.415" v="14984" actId="790"/>
          <ac:spMkLst>
            <pc:docMk/>
            <pc:sldMk cId="2351809989" sldId="486"/>
            <ac:spMk id="9887" creationId="{5AE6CA9A-0E63-46E5-A2C3-1F9B7ADC612A}"/>
          </ac:spMkLst>
        </pc:spChg>
        <pc:spChg chg="mod">
          <ac:chgData name="Kolakowski, Artur" userId="9c34c8cc-b1df-44f6-bea5-dcf7a54ee35f" providerId="ADAL" clId="{3840EB45-74CA-49F5-8548-3DE287019A31}" dt="2022-12-08T10:51:39.420" v="14985" actId="790"/>
          <ac:spMkLst>
            <pc:docMk/>
            <pc:sldMk cId="2351809989" sldId="486"/>
            <ac:spMk id="9888" creationId="{67D2FEF1-AB03-4616-9D3B-EC0E2201FDEF}"/>
          </ac:spMkLst>
        </pc:spChg>
        <pc:spChg chg="mod">
          <ac:chgData name="Kolakowski, Artur" userId="9c34c8cc-b1df-44f6-bea5-dcf7a54ee35f" providerId="ADAL" clId="{3840EB45-74CA-49F5-8548-3DE287019A31}" dt="2022-12-08T10:51:39.426" v="14986" actId="790"/>
          <ac:spMkLst>
            <pc:docMk/>
            <pc:sldMk cId="2351809989" sldId="486"/>
            <ac:spMk id="9889" creationId="{3F14F566-8B48-4E1C-A6C0-029208C16BE5}"/>
          </ac:spMkLst>
        </pc:spChg>
        <pc:spChg chg="mod">
          <ac:chgData name="Kolakowski, Artur" userId="9c34c8cc-b1df-44f6-bea5-dcf7a54ee35f" providerId="ADAL" clId="{3840EB45-74CA-49F5-8548-3DE287019A31}" dt="2022-12-08T10:51:39.431" v="14987" actId="790"/>
          <ac:spMkLst>
            <pc:docMk/>
            <pc:sldMk cId="2351809989" sldId="486"/>
            <ac:spMk id="9890" creationId="{896D3C5A-A082-4346-AE58-8CB3DDA1E997}"/>
          </ac:spMkLst>
        </pc:spChg>
        <pc:spChg chg="mod">
          <ac:chgData name="Kolakowski, Artur" userId="9c34c8cc-b1df-44f6-bea5-dcf7a54ee35f" providerId="ADAL" clId="{3840EB45-74CA-49F5-8548-3DE287019A31}" dt="2022-12-08T10:51:39.436" v="14988" actId="790"/>
          <ac:spMkLst>
            <pc:docMk/>
            <pc:sldMk cId="2351809989" sldId="486"/>
            <ac:spMk id="9891" creationId="{FA480AF8-5C56-4BFC-8980-AC85755CA398}"/>
          </ac:spMkLst>
        </pc:spChg>
        <pc:spChg chg="mod">
          <ac:chgData name="Kolakowski, Artur" userId="9c34c8cc-b1df-44f6-bea5-dcf7a54ee35f" providerId="ADAL" clId="{3840EB45-74CA-49F5-8548-3DE287019A31}" dt="2022-12-08T10:51:39.444" v="14989" actId="790"/>
          <ac:spMkLst>
            <pc:docMk/>
            <pc:sldMk cId="2351809989" sldId="486"/>
            <ac:spMk id="9892" creationId="{21EBAF34-22FD-49DC-BBC4-0D9E5053ABA8}"/>
          </ac:spMkLst>
        </pc:spChg>
        <pc:spChg chg="mod">
          <ac:chgData name="Kolakowski, Artur" userId="9c34c8cc-b1df-44f6-bea5-dcf7a54ee35f" providerId="ADAL" clId="{3840EB45-74CA-49F5-8548-3DE287019A31}" dt="2022-12-08T10:51:39.449" v="14990" actId="790"/>
          <ac:spMkLst>
            <pc:docMk/>
            <pc:sldMk cId="2351809989" sldId="486"/>
            <ac:spMk id="9893" creationId="{3225DD42-E2C7-46D2-A32A-C81ED24995F9}"/>
          </ac:spMkLst>
        </pc:spChg>
        <pc:spChg chg="mod">
          <ac:chgData name="Kolakowski, Artur" userId="9c34c8cc-b1df-44f6-bea5-dcf7a54ee35f" providerId="ADAL" clId="{3840EB45-74CA-49F5-8548-3DE287019A31}" dt="2022-12-08T10:51:39.454" v="14991" actId="790"/>
          <ac:spMkLst>
            <pc:docMk/>
            <pc:sldMk cId="2351809989" sldId="486"/>
            <ac:spMk id="9894" creationId="{B5720205-248B-49D8-852F-A53471FEB226}"/>
          </ac:spMkLst>
        </pc:spChg>
        <pc:spChg chg="mod">
          <ac:chgData name="Kolakowski, Artur" userId="9c34c8cc-b1df-44f6-bea5-dcf7a54ee35f" providerId="ADAL" clId="{3840EB45-74CA-49F5-8548-3DE287019A31}" dt="2022-12-08T10:51:39.460" v="14992" actId="790"/>
          <ac:spMkLst>
            <pc:docMk/>
            <pc:sldMk cId="2351809989" sldId="486"/>
            <ac:spMk id="9895" creationId="{C7F0151A-29E8-4767-A914-5DD2CB504E8F}"/>
          </ac:spMkLst>
        </pc:spChg>
        <pc:spChg chg="mod">
          <ac:chgData name="Kolakowski, Artur" userId="9c34c8cc-b1df-44f6-bea5-dcf7a54ee35f" providerId="ADAL" clId="{3840EB45-74CA-49F5-8548-3DE287019A31}" dt="2022-12-08T10:51:39.466" v="14993" actId="790"/>
          <ac:spMkLst>
            <pc:docMk/>
            <pc:sldMk cId="2351809989" sldId="486"/>
            <ac:spMk id="9896" creationId="{C55D44A8-493E-413F-915B-0DFB49A85BAD}"/>
          </ac:spMkLst>
        </pc:spChg>
        <pc:spChg chg="mod">
          <ac:chgData name="Kolakowski, Artur" userId="9c34c8cc-b1df-44f6-bea5-dcf7a54ee35f" providerId="ADAL" clId="{3840EB45-74CA-49F5-8548-3DE287019A31}" dt="2022-12-08T10:51:39.472" v="14994" actId="790"/>
          <ac:spMkLst>
            <pc:docMk/>
            <pc:sldMk cId="2351809989" sldId="486"/>
            <ac:spMk id="9897" creationId="{532AA3AE-70E7-4052-93BE-FB45398B2402}"/>
          </ac:spMkLst>
        </pc:spChg>
        <pc:spChg chg="mod">
          <ac:chgData name="Kolakowski, Artur" userId="9c34c8cc-b1df-44f6-bea5-dcf7a54ee35f" providerId="ADAL" clId="{3840EB45-74CA-49F5-8548-3DE287019A31}" dt="2022-12-08T10:51:39.479" v="14995" actId="790"/>
          <ac:spMkLst>
            <pc:docMk/>
            <pc:sldMk cId="2351809989" sldId="486"/>
            <ac:spMk id="9898" creationId="{24D32514-DCE8-4BFB-ABF3-6A79181D3172}"/>
          </ac:spMkLst>
        </pc:spChg>
        <pc:spChg chg="mod">
          <ac:chgData name="Kolakowski, Artur" userId="9c34c8cc-b1df-44f6-bea5-dcf7a54ee35f" providerId="ADAL" clId="{3840EB45-74CA-49F5-8548-3DE287019A31}" dt="2022-12-08T10:51:39.485" v="14996" actId="790"/>
          <ac:spMkLst>
            <pc:docMk/>
            <pc:sldMk cId="2351809989" sldId="486"/>
            <ac:spMk id="9899" creationId="{7199ADFE-82C1-4163-80D6-AD53DA1DEDA1}"/>
          </ac:spMkLst>
        </pc:spChg>
        <pc:spChg chg="mod">
          <ac:chgData name="Kolakowski, Artur" userId="9c34c8cc-b1df-44f6-bea5-dcf7a54ee35f" providerId="ADAL" clId="{3840EB45-74CA-49F5-8548-3DE287019A31}" dt="2022-12-08T10:51:39.490" v="14997" actId="790"/>
          <ac:spMkLst>
            <pc:docMk/>
            <pc:sldMk cId="2351809989" sldId="486"/>
            <ac:spMk id="9900" creationId="{97A85D40-56C6-408D-96E0-A3A4AF647179}"/>
          </ac:spMkLst>
        </pc:spChg>
        <pc:spChg chg="mod">
          <ac:chgData name="Kolakowski, Artur" userId="9c34c8cc-b1df-44f6-bea5-dcf7a54ee35f" providerId="ADAL" clId="{3840EB45-74CA-49F5-8548-3DE287019A31}" dt="2022-12-08T10:51:39.496" v="14998" actId="790"/>
          <ac:spMkLst>
            <pc:docMk/>
            <pc:sldMk cId="2351809989" sldId="486"/>
            <ac:spMk id="9901" creationId="{9B6E1378-6131-4B92-A398-524F4DA2CD43}"/>
          </ac:spMkLst>
        </pc:spChg>
        <pc:spChg chg="mod">
          <ac:chgData name="Kolakowski, Artur" userId="9c34c8cc-b1df-44f6-bea5-dcf7a54ee35f" providerId="ADAL" clId="{3840EB45-74CA-49F5-8548-3DE287019A31}" dt="2022-12-08T10:51:39.503" v="14999" actId="790"/>
          <ac:spMkLst>
            <pc:docMk/>
            <pc:sldMk cId="2351809989" sldId="486"/>
            <ac:spMk id="9902" creationId="{63AA84F7-D1B9-4BDE-AAF8-3565E7F3F03E}"/>
          </ac:spMkLst>
        </pc:spChg>
        <pc:spChg chg="mod">
          <ac:chgData name="Kolakowski, Artur" userId="9c34c8cc-b1df-44f6-bea5-dcf7a54ee35f" providerId="ADAL" clId="{3840EB45-74CA-49F5-8548-3DE287019A31}" dt="2022-12-08T10:51:39.510" v="15000" actId="790"/>
          <ac:spMkLst>
            <pc:docMk/>
            <pc:sldMk cId="2351809989" sldId="486"/>
            <ac:spMk id="9903" creationId="{5294EE44-CF5D-429A-946B-A12AD545D09B}"/>
          </ac:spMkLst>
        </pc:spChg>
        <pc:spChg chg="mod">
          <ac:chgData name="Kolakowski, Artur" userId="9c34c8cc-b1df-44f6-bea5-dcf7a54ee35f" providerId="ADAL" clId="{3840EB45-74CA-49F5-8548-3DE287019A31}" dt="2022-12-08T10:51:39.516" v="15001" actId="790"/>
          <ac:spMkLst>
            <pc:docMk/>
            <pc:sldMk cId="2351809989" sldId="486"/>
            <ac:spMk id="9904" creationId="{9C20A713-42F0-4D04-B663-EEA6EF1BCD76}"/>
          </ac:spMkLst>
        </pc:spChg>
        <pc:spChg chg="mod">
          <ac:chgData name="Kolakowski, Artur" userId="9c34c8cc-b1df-44f6-bea5-dcf7a54ee35f" providerId="ADAL" clId="{3840EB45-74CA-49F5-8548-3DE287019A31}" dt="2022-12-08T10:51:39.523" v="15002" actId="790"/>
          <ac:spMkLst>
            <pc:docMk/>
            <pc:sldMk cId="2351809989" sldId="486"/>
            <ac:spMk id="9905" creationId="{078488FB-3F8D-4379-8D37-53DDD9131CF4}"/>
          </ac:spMkLst>
        </pc:spChg>
        <pc:spChg chg="mod">
          <ac:chgData name="Kolakowski, Artur" userId="9c34c8cc-b1df-44f6-bea5-dcf7a54ee35f" providerId="ADAL" clId="{3840EB45-74CA-49F5-8548-3DE287019A31}" dt="2022-12-08T10:51:39.530" v="15003" actId="790"/>
          <ac:spMkLst>
            <pc:docMk/>
            <pc:sldMk cId="2351809989" sldId="486"/>
            <ac:spMk id="9906" creationId="{ACD67FB7-BF56-4AA1-8974-807565B3BCAD}"/>
          </ac:spMkLst>
        </pc:spChg>
        <pc:spChg chg="mod">
          <ac:chgData name="Kolakowski, Artur" userId="9c34c8cc-b1df-44f6-bea5-dcf7a54ee35f" providerId="ADAL" clId="{3840EB45-74CA-49F5-8548-3DE287019A31}" dt="2022-12-08T10:51:39.536" v="15004" actId="790"/>
          <ac:spMkLst>
            <pc:docMk/>
            <pc:sldMk cId="2351809989" sldId="486"/>
            <ac:spMk id="9907" creationId="{007A388D-4232-4FA7-B25A-A3D051E947B3}"/>
          </ac:spMkLst>
        </pc:spChg>
        <pc:spChg chg="mod">
          <ac:chgData name="Kolakowski, Artur" userId="9c34c8cc-b1df-44f6-bea5-dcf7a54ee35f" providerId="ADAL" clId="{3840EB45-74CA-49F5-8548-3DE287019A31}" dt="2022-12-08T10:51:39.544" v="15005" actId="790"/>
          <ac:spMkLst>
            <pc:docMk/>
            <pc:sldMk cId="2351809989" sldId="486"/>
            <ac:spMk id="9908" creationId="{A1A3AAD7-CB24-46FA-BE2A-99B450AE61FB}"/>
          </ac:spMkLst>
        </pc:spChg>
        <pc:spChg chg="mod">
          <ac:chgData name="Kolakowski, Artur" userId="9c34c8cc-b1df-44f6-bea5-dcf7a54ee35f" providerId="ADAL" clId="{3840EB45-74CA-49F5-8548-3DE287019A31}" dt="2022-12-08T10:51:39.549" v="15006" actId="790"/>
          <ac:spMkLst>
            <pc:docMk/>
            <pc:sldMk cId="2351809989" sldId="486"/>
            <ac:spMk id="9909" creationId="{633440B1-1265-4D13-9459-60B84840E27D}"/>
          </ac:spMkLst>
        </pc:spChg>
        <pc:spChg chg="mod">
          <ac:chgData name="Kolakowski, Artur" userId="9c34c8cc-b1df-44f6-bea5-dcf7a54ee35f" providerId="ADAL" clId="{3840EB45-74CA-49F5-8548-3DE287019A31}" dt="2022-12-08T10:51:39.555" v="15007" actId="790"/>
          <ac:spMkLst>
            <pc:docMk/>
            <pc:sldMk cId="2351809989" sldId="486"/>
            <ac:spMk id="9910" creationId="{B40A6993-0AE9-42DF-A0B9-E85D0245AF3C}"/>
          </ac:spMkLst>
        </pc:spChg>
        <pc:spChg chg="mod">
          <ac:chgData name="Kolakowski, Artur" userId="9c34c8cc-b1df-44f6-bea5-dcf7a54ee35f" providerId="ADAL" clId="{3840EB45-74CA-49F5-8548-3DE287019A31}" dt="2022-12-08T10:51:39.562" v="15008" actId="790"/>
          <ac:spMkLst>
            <pc:docMk/>
            <pc:sldMk cId="2351809989" sldId="486"/>
            <ac:spMk id="9911" creationId="{A03EDD3C-2337-4415-AD32-8F55005D3961}"/>
          </ac:spMkLst>
        </pc:spChg>
        <pc:spChg chg="mod">
          <ac:chgData name="Kolakowski, Artur" userId="9c34c8cc-b1df-44f6-bea5-dcf7a54ee35f" providerId="ADAL" clId="{3840EB45-74CA-49F5-8548-3DE287019A31}" dt="2022-12-08T10:51:39.568" v="15009" actId="790"/>
          <ac:spMkLst>
            <pc:docMk/>
            <pc:sldMk cId="2351809989" sldId="486"/>
            <ac:spMk id="9912" creationId="{BF795746-96E6-45DE-87CB-98CB78DAA7CC}"/>
          </ac:spMkLst>
        </pc:spChg>
        <pc:spChg chg="mod">
          <ac:chgData name="Kolakowski, Artur" userId="9c34c8cc-b1df-44f6-bea5-dcf7a54ee35f" providerId="ADAL" clId="{3840EB45-74CA-49F5-8548-3DE287019A31}" dt="2022-12-08T10:51:39.576" v="15010" actId="790"/>
          <ac:spMkLst>
            <pc:docMk/>
            <pc:sldMk cId="2351809989" sldId="486"/>
            <ac:spMk id="9913" creationId="{A31EEE25-91B3-4818-BF5E-2C348DC949DD}"/>
          </ac:spMkLst>
        </pc:spChg>
        <pc:spChg chg="mod">
          <ac:chgData name="Kolakowski, Artur" userId="9c34c8cc-b1df-44f6-bea5-dcf7a54ee35f" providerId="ADAL" clId="{3840EB45-74CA-49F5-8548-3DE287019A31}" dt="2022-12-08T10:51:39.584" v="15011" actId="790"/>
          <ac:spMkLst>
            <pc:docMk/>
            <pc:sldMk cId="2351809989" sldId="486"/>
            <ac:spMk id="9914" creationId="{3AF19ADD-2142-4D3C-83AE-0E3F0DDB2170}"/>
          </ac:spMkLst>
        </pc:spChg>
        <pc:spChg chg="mod">
          <ac:chgData name="Kolakowski, Artur" userId="9c34c8cc-b1df-44f6-bea5-dcf7a54ee35f" providerId="ADAL" clId="{3840EB45-74CA-49F5-8548-3DE287019A31}" dt="2022-12-08T10:51:39.591" v="15012" actId="790"/>
          <ac:spMkLst>
            <pc:docMk/>
            <pc:sldMk cId="2351809989" sldId="486"/>
            <ac:spMk id="9915" creationId="{C33D8CD5-E25A-437E-B8F3-38B499D905D2}"/>
          </ac:spMkLst>
        </pc:spChg>
        <pc:spChg chg="mod">
          <ac:chgData name="Kolakowski, Artur" userId="9c34c8cc-b1df-44f6-bea5-dcf7a54ee35f" providerId="ADAL" clId="{3840EB45-74CA-49F5-8548-3DE287019A31}" dt="2022-12-08T10:51:39.598" v="15013" actId="790"/>
          <ac:spMkLst>
            <pc:docMk/>
            <pc:sldMk cId="2351809989" sldId="486"/>
            <ac:spMk id="9916" creationId="{BB569140-ECC2-4CC9-ADD6-B47B862C8618}"/>
          </ac:spMkLst>
        </pc:spChg>
        <pc:spChg chg="mod">
          <ac:chgData name="Kolakowski, Artur" userId="9c34c8cc-b1df-44f6-bea5-dcf7a54ee35f" providerId="ADAL" clId="{3840EB45-74CA-49F5-8548-3DE287019A31}" dt="2022-12-08T10:51:39.604" v="15014" actId="790"/>
          <ac:spMkLst>
            <pc:docMk/>
            <pc:sldMk cId="2351809989" sldId="486"/>
            <ac:spMk id="9917" creationId="{8D2FFCAA-5A78-4F48-9871-FBC4AA680769}"/>
          </ac:spMkLst>
        </pc:spChg>
        <pc:spChg chg="mod">
          <ac:chgData name="Kolakowski, Artur" userId="9c34c8cc-b1df-44f6-bea5-dcf7a54ee35f" providerId="ADAL" clId="{3840EB45-74CA-49F5-8548-3DE287019A31}" dt="2022-12-08T10:51:39.610" v="15015" actId="790"/>
          <ac:spMkLst>
            <pc:docMk/>
            <pc:sldMk cId="2351809989" sldId="486"/>
            <ac:spMk id="9918" creationId="{1ED70856-294E-4778-ABFA-47DD28EB3EDE}"/>
          </ac:spMkLst>
        </pc:spChg>
        <pc:spChg chg="mod">
          <ac:chgData name="Kolakowski, Artur" userId="9c34c8cc-b1df-44f6-bea5-dcf7a54ee35f" providerId="ADAL" clId="{3840EB45-74CA-49F5-8548-3DE287019A31}" dt="2022-12-08T10:51:39.616" v="15016" actId="790"/>
          <ac:spMkLst>
            <pc:docMk/>
            <pc:sldMk cId="2351809989" sldId="486"/>
            <ac:spMk id="9919" creationId="{328FB495-F403-41CC-A54E-FAA3D0346D59}"/>
          </ac:spMkLst>
        </pc:spChg>
        <pc:spChg chg="mod">
          <ac:chgData name="Kolakowski, Artur" userId="9c34c8cc-b1df-44f6-bea5-dcf7a54ee35f" providerId="ADAL" clId="{3840EB45-74CA-49F5-8548-3DE287019A31}" dt="2022-12-08T10:51:39.622" v="15017" actId="790"/>
          <ac:spMkLst>
            <pc:docMk/>
            <pc:sldMk cId="2351809989" sldId="486"/>
            <ac:spMk id="9920" creationId="{D016DF6B-31D8-40BA-8379-1FBDA12F660F}"/>
          </ac:spMkLst>
        </pc:spChg>
        <pc:spChg chg="mod">
          <ac:chgData name="Kolakowski, Artur" userId="9c34c8cc-b1df-44f6-bea5-dcf7a54ee35f" providerId="ADAL" clId="{3840EB45-74CA-49F5-8548-3DE287019A31}" dt="2022-12-08T10:51:39.628" v="15018" actId="790"/>
          <ac:spMkLst>
            <pc:docMk/>
            <pc:sldMk cId="2351809989" sldId="486"/>
            <ac:spMk id="9921" creationId="{0BF9D174-9AD7-4055-B32B-BF9AFC4547B8}"/>
          </ac:spMkLst>
        </pc:spChg>
        <pc:spChg chg="mod">
          <ac:chgData name="Kolakowski, Artur" userId="9c34c8cc-b1df-44f6-bea5-dcf7a54ee35f" providerId="ADAL" clId="{3840EB45-74CA-49F5-8548-3DE287019A31}" dt="2022-12-08T10:51:39.634" v="15019" actId="790"/>
          <ac:spMkLst>
            <pc:docMk/>
            <pc:sldMk cId="2351809989" sldId="486"/>
            <ac:spMk id="9922" creationId="{8F4FE193-97E6-48A2-8AB4-C46F51D011B0}"/>
          </ac:spMkLst>
        </pc:spChg>
        <pc:spChg chg="mod">
          <ac:chgData name="Kolakowski, Artur" userId="9c34c8cc-b1df-44f6-bea5-dcf7a54ee35f" providerId="ADAL" clId="{3840EB45-74CA-49F5-8548-3DE287019A31}" dt="2022-12-08T10:51:39.639" v="15020" actId="790"/>
          <ac:spMkLst>
            <pc:docMk/>
            <pc:sldMk cId="2351809989" sldId="486"/>
            <ac:spMk id="9923" creationId="{D489D63B-62BD-4F91-B03B-25A557DCE126}"/>
          </ac:spMkLst>
        </pc:spChg>
        <pc:spChg chg="mod">
          <ac:chgData name="Kolakowski, Artur" userId="9c34c8cc-b1df-44f6-bea5-dcf7a54ee35f" providerId="ADAL" clId="{3840EB45-74CA-49F5-8548-3DE287019A31}" dt="2022-12-08T10:51:39.645" v="15021" actId="790"/>
          <ac:spMkLst>
            <pc:docMk/>
            <pc:sldMk cId="2351809989" sldId="486"/>
            <ac:spMk id="9924" creationId="{144A13C9-1C7E-42F0-B1DE-6BA5E6A974BD}"/>
          </ac:spMkLst>
        </pc:spChg>
        <pc:spChg chg="mod">
          <ac:chgData name="Kolakowski, Artur" userId="9c34c8cc-b1df-44f6-bea5-dcf7a54ee35f" providerId="ADAL" clId="{3840EB45-74CA-49F5-8548-3DE287019A31}" dt="2022-12-08T10:51:39.650" v="15022" actId="790"/>
          <ac:spMkLst>
            <pc:docMk/>
            <pc:sldMk cId="2351809989" sldId="486"/>
            <ac:spMk id="9925" creationId="{43BB1E9C-C414-456F-9356-D2C47CED573C}"/>
          </ac:spMkLst>
        </pc:spChg>
        <pc:spChg chg="mod">
          <ac:chgData name="Kolakowski, Artur" userId="9c34c8cc-b1df-44f6-bea5-dcf7a54ee35f" providerId="ADAL" clId="{3840EB45-74CA-49F5-8548-3DE287019A31}" dt="2022-12-08T10:51:39.655" v="15023" actId="790"/>
          <ac:spMkLst>
            <pc:docMk/>
            <pc:sldMk cId="2351809989" sldId="486"/>
            <ac:spMk id="9926" creationId="{2A8BDD6D-6FF9-4441-87FC-7A4717C269A1}"/>
          </ac:spMkLst>
        </pc:spChg>
        <pc:spChg chg="mod">
          <ac:chgData name="Kolakowski, Artur" userId="9c34c8cc-b1df-44f6-bea5-dcf7a54ee35f" providerId="ADAL" clId="{3840EB45-74CA-49F5-8548-3DE287019A31}" dt="2022-12-08T10:51:39.662" v="15024" actId="790"/>
          <ac:spMkLst>
            <pc:docMk/>
            <pc:sldMk cId="2351809989" sldId="486"/>
            <ac:spMk id="9927" creationId="{B17511C0-D5C1-4386-9CE6-BE68CFC6316D}"/>
          </ac:spMkLst>
        </pc:spChg>
        <pc:spChg chg="mod">
          <ac:chgData name="Kolakowski, Artur" userId="9c34c8cc-b1df-44f6-bea5-dcf7a54ee35f" providerId="ADAL" clId="{3840EB45-74CA-49F5-8548-3DE287019A31}" dt="2022-12-08T10:51:39.667" v="15025" actId="790"/>
          <ac:spMkLst>
            <pc:docMk/>
            <pc:sldMk cId="2351809989" sldId="486"/>
            <ac:spMk id="9928" creationId="{C0E8A66E-3C8A-4E90-97CB-94F2EF4E5D4F}"/>
          </ac:spMkLst>
        </pc:spChg>
        <pc:spChg chg="mod">
          <ac:chgData name="Kolakowski, Artur" userId="9c34c8cc-b1df-44f6-bea5-dcf7a54ee35f" providerId="ADAL" clId="{3840EB45-74CA-49F5-8548-3DE287019A31}" dt="2022-12-08T10:51:39.672" v="15026" actId="790"/>
          <ac:spMkLst>
            <pc:docMk/>
            <pc:sldMk cId="2351809989" sldId="486"/>
            <ac:spMk id="9929" creationId="{022067AE-10B2-4C13-9035-8D88AD1E057D}"/>
          </ac:spMkLst>
        </pc:spChg>
        <pc:spChg chg="mod">
          <ac:chgData name="Kolakowski, Artur" userId="9c34c8cc-b1df-44f6-bea5-dcf7a54ee35f" providerId="ADAL" clId="{3840EB45-74CA-49F5-8548-3DE287019A31}" dt="2022-12-08T10:51:39.679" v="15027" actId="790"/>
          <ac:spMkLst>
            <pc:docMk/>
            <pc:sldMk cId="2351809989" sldId="486"/>
            <ac:spMk id="9930" creationId="{F2BE277C-BEA5-4988-BB91-85C9C4494D3F}"/>
          </ac:spMkLst>
        </pc:spChg>
        <pc:spChg chg="mod">
          <ac:chgData name="Kolakowski, Artur" userId="9c34c8cc-b1df-44f6-bea5-dcf7a54ee35f" providerId="ADAL" clId="{3840EB45-74CA-49F5-8548-3DE287019A31}" dt="2022-12-08T10:51:39.684" v="15028" actId="790"/>
          <ac:spMkLst>
            <pc:docMk/>
            <pc:sldMk cId="2351809989" sldId="486"/>
            <ac:spMk id="9931" creationId="{11807D57-F10E-4DA1-ACB8-C2A07E100E15}"/>
          </ac:spMkLst>
        </pc:spChg>
        <pc:spChg chg="mod">
          <ac:chgData name="Kolakowski, Artur" userId="9c34c8cc-b1df-44f6-bea5-dcf7a54ee35f" providerId="ADAL" clId="{3840EB45-74CA-49F5-8548-3DE287019A31}" dt="2022-12-08T10:51:39.688" v="15029" actId="790"/>
          <ac:spMkLst>
            <pc:docMk/>
            <pc:sldMk cId="2351809989" sldId="486"/>
            <ac:spMk id="9932" creationId="{68B0F65C-259F-4BA1-8BEC-E7609C79E78D}"/>
          </ac:spMkLst>
        </pc:spChg>
        <pc:spChg chg="mod">
          <ac:chgData name="Kolakowski, Artur" userId="9c34c8cc-b1df-44f6-bea5-dcf7a54ee35f" providerId="ADAL" clId="{3840EB45-74CA-49F5-8548-3DE287019A31}" dt="2022-12-08T10:51:39.694" v="15030" actId="790"/>
          <ac:spMkLst>
            <pc:docMk/>
            <pc:sldMk cId="2351809989" sldId="486"/>
            <ac:spMk id="9933" creationId="{67517323-F681-4D4C-8A76-85242CE9A71B}"/>
          </ac:spMkLst>
        </pc:spChg>
        <pc:spChg chg="mod">
          <ac:chgData name="Kolakowski, Artur" userId="9c34c8cc-b1df-44f6-bea5-dcf7a54ee35f" providerId="ADAL" clId="{3840EB45-74CA-49F5-8548-3DE287019A31}" dt="2022-12-08T10:51:39.699" v="15031" actId="790"/>
          <ac:spMkLst>
            <pc:docMk/>
            <pc:sldMk cId="2351809989" sldId="486"/>
            <ac:spMk id="9934" creationId="{8004F021-31EA-423B-85D9-4D87E6AB6C0A}"/>
          </ac:spMkLst>
        </pc:spChg>
        <pc:spChg chg="mod">
          <ac:chgData name="Kolakowski, Artur" userId="9c34c8cc-b1df-44f6-bea5-dcf7a54ee35f" providerId="ADAL" clId="{3840EB45-74CA-49F5-8548-3DE287019A31}" dt="2022-12-08T10:51:39.704" v="15032" actId="790"/>
          <ac:spMkLst>
            <pc:docMk/>
            <pc:sldMk cId="2351809989" sldId="486"/>
            <ac:spMk id="9935" creationId="{9B0AA62A-6444-440A-B28C-FCA49B8D2D8B}"/>
          </ac:spMkLst>
        </pc:spChg>
        <pc:spChg chg="mod">
          <ac:chgData name="Kolakowski, Artur" userId="9c34c8cc-b1df-44f6-bea5-dcf7a54ee35f" providerId="ADAL" clId="{3840EB45-74CA-49F5-8548-3DE287019A31}" dt="2022-12-08T10:51:39.710" v="15033" actId="790"/>
          <ac:spMkLst>
            <pc:docMk/>
            <pc:sldMk cId="2351809989" sldId="486"/>
            <ac:spMk id="9936" creationId="{824FB1F6-EE66-42B5-A9B0-411B3BB27667}"/>
          </ac:spMkLst>
        </pc:spChg>
        <pc:spChg chg="mod">
          <ac:chgData name="Kolakowski, Artur" userId="9c34c8cc-b1df-44f6-bea5-dcf7a54ee35f" providerId="ADAL" clId="{3840EB45-74CA-49F5-8548-3DE287019A31}" dt="2022-12-08T10:51:39.716" v="15034" actId="790"/>
          <ac:spMkLst>
            <pc:docMk/>
            <pc:sldMk cId="2351809989" sldId="486"/>
            <ac:spMk id="9937" creationId="{7747D180-ACC8-48BD-BE30-433F08D9FF4E}"/>
          </ac:spMkLst>
        </pc:spChg>
        <pc:spChg chg="mod">
          <ac:chgData name="Kolakowski, Artur" userId="9c34c8cc-b1df-44f6-bea5-dcf7a54ee35f" providerId="ADAL" clId="{3840EB45-74CA-49F5-8548-3DE287019A31}" dt="2022-12-08T10:51:39.721" v="15035" actId="790"/>
          <ac:spMkLst>
            <pc:docMk/>
            <pc:sldMk cId="2351809989" sldId="486"/>
            <ac:spMk id="9938" creationId="{473F6CBC-6EA2-46B3-870F-351A5A23936F}"/>
          </ac:spMkLst>
        </pc:spChg>
        <pc:spChg chg="mod">
          <ac:chgData name="Kolakowski, Artur" userId="9c34c8cc-b1df-44f6-bea5-dcf7a54ee35f" providerId="ADAL" clId="{3840EB45-74CA-49F5-8548-3DE287019A31}" dt="2022-12-08T10:51:39.726" v="15036" actId="790"/>
          <ac:spMkLst>
            <pc:docMk/>
            <pc:sldMk cId="2351809989" sldId="486"/>
            <ac:spMk id="9939" creationId="{16F97092-A38D-49EF-B14D-9F8CBBA16A8D}"/>
          </ac:spMkLst>
        </pc:spChg>
        <pc:spChg chg="mod">
          <ac:chgData name="Kolakowski, Artur" userId="9c34c8cc-b1df-44f6-bea5-dcf7a54ee35f" providerId="ADAL" clId="{3840EB45-74CA-49F5-8548-3DE287019A31}" dt="2022-12-08T10:51:39.732" v="15037" actId="790"/>
          <ac:spMkLst>
            <pc:docMk/>
            <pc:sldMk cId="2351809989" sldId="486"/>
            <ac:spMk id="9940" creationId="{4289D671-0C51-4016-AEF9-A8D159343CCB}"/>
          </ac:spMkLst>
        </pc:spChg>
        <pc:spChg chg="mod">
          <ac:chgData name="Kolakowski, Artur" userId="9c34c8cc-b1df-44f6-bea5-dcf7a54ee35f" providerId="ADAL" clId="{3840EB45-74CA-49F5-8548-3DE287019A31}" dt="2022-12-08T10:51:39.737" v="15038" actId="790"/>
          <ac:spMkLst>
            <pc:docMk/>
            <pc:sldMk cId="2351809989" sldId="486"/>
            <ac:spMk id="9941" creationId="{E7ECD4B1-99FE-4301-9F26-725FD7804833}"/>
          </ac:spMkLst>
        </pc:spChg>
        <pc:spChg chg="mod">
          <ac:chgData name="Kolakowski, Artur" userId="9c34c8cc-b1df-44f6-bea5-dcf7a54ee35f" providerId="ADAL" clId="{3840EB45-74CA-49F5-8548-3DE287019A31}" dt="2022-12-08T10:51:39.742" v="15039" actId="790"/>
          <ac:spMkLst>
            <pc:docMk/>
            <pc:sldMk cId="2351809989" sldId="486"/>
            <ac:spMk id="9942" creationId="{71438F75-E502-4705-90D5-E772B9096C53}"/>
          </ac:spMkLst>
        </pc:spChg>
        <pc:spChg chg="mod">
          <ac:chgData name="Kolakowski, Artur" userId="9c34c8cc-b1df-44f6-bea5-dcf7a54ee35f" providerId="ADAL" clId="{3840EB45-74CA-49F5-8548-3DE287019A31}" dt="2022-12-08T10:51:39.747" v="15040" actId="790"/>
          <ac:spMkLst>
            <pc:docMk/>
            <pc:sldMk cId="2351809989" sldId="486"/>
            <ac:spMk id="9943" creationId="{0576C578-E4E8-41C1-A063-25B1550D777E}"/>
          </ac:spMkLst>
        </pc:spChg>
        <pc:spChg chg="mod">
          <ac:chgData name="Kolakowski, Artur" userId="9c34c8cc-b1df-44f6-bea5-dcf7a54ee35f" providerId="ADAL" clId="{3840EB45-74CA-49F5-8548-3DE287019A31}" dt="2022-12-08T10:51:39.753" v="15041" actId="790"/>
          <ac:spMkLst>
            <pc:docMk/>
            <pc:sldMk cId="2351809989" sldId="486"/>
            <ac:spMk id="9944" creationId="{0F2C27FF-9E6D-47FD-A737-AA34DD5E5DD5}"/>
          </ac:spMkLst>
        </pc:spChg>
        <pc:spChg chg="mod">
          <ac:chgData name="Kolakowski, Artur" userId="9c34c8cc-b1df-44f6-bea5-dcf7a54ee35f" providerId="ADAL" clId="{3840EB45-74CA-49F5-8548-3DE287019A31}" dt="2022-12-08T10:51:39.758" v="15042" actId="790"/>
          <ac:spMkLst>
            <pc:docMk/>
            <pc:sldMk cId="2351809989" sldId="486"/>
            <ac:spMk id="9945" creationId="{C8E3FC9D-CE78-4FEF-8F9F-A4548F085FB8}"/>
          </ac:spMkLst>
        </pc:spChg>
        <pc:spChg chg="mod">
          <ac:chgData name="Kolakowski, Artur" userId="9c34c8cc-b1df-44f6-bea5-dcf7a54ee35f" providerId="ADAL" clId="{3840EB45-74CA-49F5-8548-3DE287019A31}" dt="2022-12-08T10:51:39.765" v="15043" actId="790"/>
          <ac:spMkLst>
            <pc:docMk/>
            <pc:sldMk cId="2351809989" sldId="486"/>
            <ac:spMk id="9946" creationId="{CC2D766D-4EE9-4850-BAD9-A1C993471A85}"/>
          </ac:spMkLst>
        </pc:spChg>
        <pc:spChg chg="mod">
          <ac:chgData name="Kolakowski, Artur" userId="9c34c8cc-b1df-44f6-bea5-dcf7a54ee35f" providerId="ADAL" clId="{3840EB45-74CA-49F5-8548-3DE287019A31}" dt="2022-12-08T10:51:39.773" v="15044" actId="790"/>
          <ac:spMkLst>
            <pc:docMk/>
            <pc:sldMk cId="2351809989" sldId="486"/>
            <ac:spMk id="9947" creationId="{D45EF2FD-6B00-4B64-BB8E-691631E32752}"/>
          </ac:spMkLst>
        </pc:spChg>
        <pc:spChg chg="mod">
          <ac:chgData name="Kolakowski, Artur" userId="9c34c8cc-b1df-44f6-bea5-dcf7a54ee35f" providerId="ADAL" clId="{3840EB45-74CA-49F5-8548-3DE287019A31}" dt="2022-12-08T10:51:39.780" v="15045" actId="790"/>
          <ac:spMkLst>
            <pc:docMk/>
            <pc:sldMk cId="2351809989" sldId="486"/>
            <ac:spMk id="9948" creationId="{617DD9D6-94D8-400E-9A02-51780C7E1E8C}"/>
          </ac:spMkLst>
        </pc:spChg>
        <pc:spChg chg="mod">
          <ac:chgData name="Kolakowski, Artur" userId="9c34c8cc-b1df-44f6-bea5-dcf7a54ee35f" providerId="ADAL" clId="{3840EB45-74CA-49F5-8548-3DE287019A31}" dt="2022-12-08T10:51:39.786" v="15046" actId="790"/>
          <ac:spMkLst>
            <pc:docMk/>
            <pc:sldMk cId="2351809989" sldId="486"/>
            <ac:spMk id="9949" creationId="{B74D7076-B115-42AB-94BB-3F4DA05702F6}"/>
          </ac:spMkLst>
        </pc:spChg>
        <pc:spChg chg="mod">
          <ac:chgData name="Kolakowski, Artur" userId="9c34c8cc-b1df-44f6-bea5-dcf7a54ee35f" providerId="ADAL" clId="{3840EB45-74CA-49F5-8548-3DE287019A31}" dt="2022-12-08T10:51:39.792" v="15047" actId="790"/>
          <ac:spMkLst>
            <pc:docMk/>
            <pc:sldMk cId="2351809989" sldId="486"/>
            <ac:spMk id="9950" creationId="{03C79371-C2F1-4516-B237-E03724C6DDCB}"/>
          </ac:spMkLst>
        </pc:spChg>
        <pc:spChg chg="mod">
          <ac:chgData name="Kolakowski, Artur" userId="9c34c8cc-b1df-44f6-bea5-dcf7a54ee35f" providerId="ADAL" clId="{3840EB45-74CA-49F5-8548-3DE287019A31}" dt="2022-12-08T10:51:39.799" v="15048" actId="790"/>
          <ac:spMkLst>
            <pc:docMk/>
            <pc:sldMk cId="2351809989" sldId="486"/>
            <ac:spMk id="9951" creationId="{89DD7DC5-F787-4D4F-B8EC-9016EF505998}"/>
          </ac:spMkLst>
        </pc:spChg>
        <pc:spChg chg="mod">
          <ac:chgData name="Kolakowski, Artur" userId="9c34c8cc-b1df-44f6-bea5-dcf7a54ee35f" providerId="ADAL" clId="{3840EB45-74CA-49F5-8548-3DE287019A31}" dt="2022-12-08T10:51:39.805" v="15049" actId="790"/>
          <ac:spMkLst>
            <pc:docMk/>
            <pc:sldMk cId="2351809989" sldId="486"/>
            <ac:spMk id="9952" creationId="{C0370DAD-8EBE-4355-957A-2BB57B67A2BA}"/>
          </ac:spMkLst>
        </pc:spChg>
        <pc:spChg chg="mod">
          <ac:chgData name="Kolakowski, Artur" userId="9c34c8cc-b1df-44f6-bea5-dcf7a54ee35f" providerId="ADAL" clId="{3840EB45-74CA-49F5-8548-3DE287019A31}" dt="2022-12-08T10:51:39.811" v="15050" actId="790"/>
          <ac:spMkLst>
            <pc:docMk/>
            <pc:sldMk cId="2351809989" sldId="486"/>
            <ac:spMk id="9953" creationId="{8F553016-F371-4D1D-9802-F0F1F23FD4D8}"/>
          </ac:spMkLst>
        </pc:spChg>
        <pc:spChg chg="mod">
          <ac:chgData name="Kolakowski, Artur" userId="9c34c8cc-b1df-44f6-bea5-dcf7a54ee35f" providerId="ADAL" clId="{3840EB45-74CA-49F5-8548-3DE287019A31}" dt="2022-12-08T10:51:39.816" v="15051" actId="790"/>
          <ac:spMkLst>
            <pc:docMk/>
            <pc:sldMk cId="2351809989" sldId="486"/>
            <ac:spMk id="9954" creationId="{97BA762E-1915-42CC-9785-D6C1B74B4BB1}"/>
          </ac:spMkLst>
        </pc:spChg>
        <pc:spChg chg="mod">
          <ac:chgData name="Kolakowski, Artur" userId="9c34c8cc-b1df-44f6-bea5-dcf7a54ee35f" providerId="ADAL" clId="{3840EB45-74CA-49F5-8548-3DE287019A31}" dt="2022-12-08T10:51:39.822" v="15052" actId="790"/>
          <ac:spMkLst>
            <pc:docMk/>
            <pc:sldMk cId="2351809989" sldId="486"/>
            <ac:spMk id="9955" creationId="{CDC3B3DD-A650-4BBB-821B-1CA22D02739C}"/>
          </ac:spMkLst>
        </pc:spChg>
        <pc:spChg chg="mod">
          <ac:chgData name="Kolakowski, Artur" userId="9c34c8cc-b1df-44f6-bea5-dcf7a54ee35f" providerId="ADAL" clId="{3840EB45-74CA-49F5-8548-3DE287019A31}" dt="2022-12-08T10:51:39.828" v="15053" actId="790"/>
          <ac:spMkLst>
            <pc:docMk/>
            <pc:sldMk cId="2351809989" sldId="486"/>
            <ac:spMk id="9956" creationId="{1C2B08C8-8D06-4C2C-86E2-7CC51A2E6018}"/>
          </ac:spMkLst>
        </pc:spChg>
        <pc:spChg chg="mod">
          <ac:chgData name="Kolakowski, Artur" userId="9c34c8cc-b1df-44f6-bea5-dcf7a54ee35f" providerId="ADAL" clId="{3840EB45-74CA-49F5-8548-3DE287019A31}" dt="2022-12-08T10:51:39.835" v="15054" actId="790"/>
          <ac:spMkLst>
            <pc:docMk/>
            <pc:sldMk cId="2351809989" sldId="486"/>
            <ac:spMk id="9957" creationId="{1D28E53E-8086-4CCC-BF60-474452C348F4}"/>
          </ac:spMkLst>
        </pc:spChg>
        <pc:spChg chg="mod">
          <ac:chgData name="Kolakowski, Artur" userId="9c34c8cc-b1df-44f6-bea5-dcf7a54ee35f" providerId="ADAL" clId="{3840EB45-74CA-49F5-8548-3DE287019A31}" dt="2022-12-08T10:51:39.841" v="15055" actId="790"/>
          <ac:spMkLst>
            <pc:docMk/>
            <pc:sldMk cId="2351809989" sldId="486"/>
            <ac:spMk id="9958" creationId="{0448C8D8-DA03-4CC9-897B-08673ED53E6E}"/>
          </ac:spMkLst>
        </pc:spChg>
        <pc:spChg chg="mod">
          <ac:chgData name="Kolakowski, Artur" userId="9c34c8cc-b1df-44f6-bea5-dcf7a54ee35f" providerId="ADAL" clId="{3840EB45-74CA-49F5-8548-3DE287019A31}" dt="2022-12-08T10:51:39.848" v="15056" actId="790"/>
          <ac:spMkLst>
            <pc:docMk/>
            <pc:sldMk cId="2351809989" sldId="486"/>
            <ac:spMk id="9959" creationId="{425B96B9-8973-40FA-B3FA-A8DE8600A126}"/>
          </ac:spMkLst>
        </pc:spChg>
        <pc:spChg chg="mod">
          <ac:chgData name="Kolakowski, Artur" userId="9c34c8cc-b1df-44f6-bea5-dcf7a54ee35f" providerId="ADAL" clId="{3840EB45-74CA-49F5-8548-3DE287019A31}" dt="2022-12-08T10:51:39.853" v="15057" actId="790"/>
          <ac:spMkLst>
            <pc:docMk/>
            <pc:sldMk cId="2351809989" sldId="486"/>
            <ac:spMk id="9960" creationId="{5B1B0DA6-0E82-4ACF-AC5B-3DFED1170561}"/>
          </ac:spMkLst>
        </pc:spChg>
        <pc:spChg chg="mod">
          <ac:chgData name="Kolakowski, Artur" userId="9c34c8cc-b1df-44f6-bea5-dcf7a54ee35f" providerId="ADAL" clId="{3840EB45-74CA-49F5-8548-3DE287019A31}" dt="2022-12-08T10:51:39.859" v="15058" actId="790"/>
          <ac:spMkLst>
            <pc:docMk/>
            <pc:sldMk cId="2351809989" sldId="486"/>
            <ac:spMk id="9961" creationId="{8810BED0-B25C-4CBF-A4B7-F476897D1AC8}"/>
          </ac:spMkLst>
        </pc:spChg>
        <pc:spChg chg="mod">
          <ac:chgData name="Kolakowski, Artur" userId="9c34c8cc-b1df-44f6-bea5-dcf7a54ee35f" providerId="ADAL" clId="{3840EB45-74CA-49F5-8548-3DE287019A31}" dt="2022-12-08T10:51:39.865" v="15059" actId="790"/>
          <ac:spMkLst>
            <pc:docMk/>
            <pc:sldMk cId="2351809989" sldId="486"/>
            <ac:spMk id="9962" creationId="{87C70847-D06C-4AC4-9B9D-164E794559F5}"/>
          </ac:spMkLst>
        </pc:spChg>
        <pc:spChg chg="mod">
          <ac:chgData name="Kolakowski, Artur" userId="9c34c8cc-b1df-44f6-bea5-dcf7a54ee35f" providerId="ADAL" clId="{3840EB45-74CA-49F5-8548-3DE287019A31}" dt="2022-12-08T10:51:39.871" v="15060" actId="790"/>
          <ac:spMkLst>
            <pc:docMk/>
            <pc:sldMk cId="2351809989" sldId="486"/>
            <ac:spMk id="9963" creationId="{1654C3EF-F8D1-4FA1-AB41-F74C1FA878A9}"/>
          </ac:spMkLst>
        </pc:spChg>
        <pc:spChg chg="mod">
          <ac:chgData name="Kolakowski, Artur" userId="9c34c8cc-b1df-44f6-bea5-dcf7a54ee35f" providerId="ADAL" clId="{3840EB45-74CA-49F5-8548-3DE287019A31}" dt="2022-12-08T10:51:39.877" v="15061" actId="790"/>
          <ac:spMkLst>
            <pc:docMk/>
            <pc:sldMk cId="2351809989" sldId="486"/>
            <ac:spMk id="9964" creationId="{174A3E97-DF79-422F-99D3-01533D5C9888}"/>
          </ac:spMkLst>
        </pc:spChg>
        <pc:spChg chg="mod">
          <ac:chgData name="Kolakowski, Artur" userId="9c34c8cc-b1df-44f6-bea5-dcf7a54ee35f" providerId="ADAL" clId="{3840EB45-74CA-49F5-8548-3DE287019A31}" dt="2022-12-08T10:51:39.883" v="15062" actId="790"/>
          <ac:spMkLst>
            <pc:docMk/>
            <pc:sldMk cId="2351809989" sldId="486"/>
            <ac:spMk id="9965" creationId="{A007E129-D2F8-451B-8CF1-4F7176130286}"/>
          </ac:spMkLst>
        </pc:spChg>
        <pc:spChg chg="mod">
          <ac:chgData name="Kolakowski, Artur" userId="9c34c8cc-b1df-44f6-bea5-dcf7a54ee35f" providerId="ADAL" clId="{3840EB45-74CA-49F5-8548-3DE287019A31}" dt="2022-12-08T10:51:39.888" v="15063" actId="790"/>
          <ac:spMkLst>
            <pc:docMk/>
            <pc:sldMk cId="2351809989" sldId="486"/>
            <ac:spMk id="9966" creationId="{E7B50AD4-4589-4289-9A33-18605CD20207}"/>
          </ac:spMkLst>
        </pc:spChg>
        <pc:spChg chg="mod">
          <ac:chgData name="Kolakowski, Artur" userId="9c34c8cc-b1df-44f6-bea5-dcf7a54ee35f" providerId="ADAL" clId="{3840EB45-74CA-49F5-8548-3DE287019A31}" dt="2022-12-08T10:51:39.896" v="15064" actId="790"/>
          <ac:spMkLst>
            <pc:docMk/>
            <pc:sldMk cId="2351809989" sldId="486"/>
            <ac:spMk id="9967" creationId="{A52C6F70-8E20-49F4-9D1D-90A70DF7819F}"/>
          </ac:spMkLst>
        </pc:spChg>
        <pc:spChg chg="mod">
          <ac:chgData name="Kolakowski, Artur" userId="9c34c8cc-b1df-44f6-bea5-dcf7a54ee35f" providerId="ADAL" clId="{3840EB45-74CA-49F5-8548-3DE287019A31}" dt="2022-12-08T10:51:39.902" v="15065" actId="790"/>
          <ac:spMkLst>
            <pc:docMk/>
            <pc:sldMk cId="2351809989" sldId="486"/>
            <ac:spMk id="9968" creationId="{588CFAE6-0A21-4242-8DF9-B0304B6B558D}"/>
          </ac:spMkLst>
        </pc:spChg>
        <pc:spChg chg="mod">
          <ac:chgData name="Kolakowski, Artur" userId="9c34c8cc-b1df-44f6-bea5-dcf7a54ee35f" providerId="ADAL" clId="{3840EB45-74CA-49F5-8548-3DE287019A31}" dt="2022-12-08T10:51:39.908" v="15066" actId="790"/>
          <ac:spMkLst>
            <pc:docMk/>
            <pc:sldMk cId="2351809989" sldId="486"/>
            <ac:spMk id="9969" creationId="{0FE3BC5E-41B7-41C6-A86A-8730EAA01413}"/>
          </ac:spMkLst>
        </pc:spChg>
        <pc:spChg chg="mod">
          <ac:chgData name="Kolakowski, Artur" userId="9c34c8cc-b1df-44f6-bea5-dcf7a54ee35f" providerId="ADAL" clId="{3840EB45-74CA-49F5-8548-3DE287019A31}" dt="2022-12-08T10:51:39.914" v="15067" actId="790"/>
          <ac:spMkLst>
            <pc:docMk/>
            <pc:sldMk cId="2351809989" sldId="486"/>
            <ac:spMk id="9970" creationId="{167851BB-2E18-416F-9E7C-871386FCD5C5}"/>
          </ac:spMkLst>
        </pc:spChg>
        <pc:spChg chg="mod">
          <ac:chgData name="Kolakowski, Artur" userId="9c34c8cc-b1df-44f6-bea5-dcf7a54ee35f" providerId="ADAL" clId="{3840EB45-74CA-49F5-8548-3DE287019A31}" dt="2022-12-08T10:51:39.921" v="15068" actId="790"/>
          <ac:spMkLst>
            <pc:docMk/>
            <pc:sldMk cId="2351809989" sldId="486"/>
            <ac:spMk id="9971" creationId="{7A1D8D6B-66DD-48CB-A127-F8618DDCEF73}"/>
          </ac:spMkLst>
        </pc:spChg>
        <pc:spChg chg="mod">
          <ac:chgData name="Kolakowski, Artur" userId="9c34c8cc-b1df-44f6-bea5-dcf7a54ee35f" providerId="ADAL" clId="{3840EB45-74CA-49F5-8548-3DE287019A31}" dt="2022-12-08T10:51:39.927" v="15069" actId="790"/>
          <ac:spMkLst>
            <pc:docMk/>
            <pc:sldMk cId="2351809989" sldId="486"/>
            <ac:spMk id="9972" creationId="{DD326A75-4C30-46FF-8E56-21F7B8D2D82A}"/>
          </ac:spMkLst>
        </pc:spChg>
        <pc:spChg chg="mod">
          <ac:chgData name="Kolakowski, Artur" userId="9c34c8cc-b1df-44f6-bea5-dcf7a54ee35f" providerId="ADAL" clId="{3840EB45-74CA-49F5-8548-3DE287019A31}" dt="2022-12-08T10:51:39.932" v="15070" actId="790"/>
          <ac:spMkLst>
            <pc:docMk/>
            <pc:sldMk cId="2351809989" sldId="486"/>
            <ac:spMk id="9973" creationId="{D38ABEAE-D3FF-42C2-839B-4640AEFCE46C}"/>
          </ac:spMkLst>
        </pc:spChg>
        <pc:spChg chg="mod">
          <ac:chgData name="Kolakowski, Artur" userId="9c34c8cc-b1df-44f6-bea5-dcf7a54ee35f" providerId="ADAL" clId="{3840EB45-74CA-49F5-8548-3DE287019A31}" dt="2022-12-08T10:51:39.937" v="15071" actId="790"/>
          <ac:spMkLst>
            <pc:docMk/>
            <pc:sldMk cId="2351809989" sldId="486"/>
            <ac:spMk id="9974" creationId="{4B61E2E0-1A5B-474F-8226-6C7734020A8B}"/>
          </ac:spMkLst>
        </pc:spChg>
        <pc:spChg chg="mod">
          <ac:chgData name="Kolakowski, Artur" userId="9c34c8cc-b1df-44f6-bea5-dcf7a54ee35f" providerId="ADAL" clId="{3840EB45-74CA-49F5-8548-3DE287019A31}" dt="2022-12-08T10:51:39.942" v="15072" actId="790"/>
          <ac:spMkLst>
            <pc:docMk/>
            <pc:sldMk cId="2351809989" sldId="486"/>
            <ac:spMk id="9975" creationId="{C531877D-F2F9-473D-8076-0C277D620A7A}"/>
          </ac:spMkLst>
        </pc:spChg>
        <pc:spChg chg="mod">
          <ac:chgData name="Kolakowski, Artur" userId="9c34c8cc-b1df-44f6-bea5-dcf7a54ee35f" providerId="ADAL" clId="{3840EB45-74CA-49F5-8548-3DE287019A31}" dt="2022-12-08T10:51:39.950" v="15073" actId="790"/>
          <ac:spMkLst>
            <pc:docMk/>
            <pc:sldMk cId="2351809989" sldId="486"/>
            <ac:spMk id="9976" creationId="{1BD3E032-C3AD-4F53-816C-5D148FE40E29}"/>
          </ac:spMkLst>
        </pc:spChg>
        <pc:spChg chg="mod">
          <ac:chgData name="Kolakowski, Artur" userId="9c34c8cc-b1df-44f6-bea5-dcf7a54ee35f" providerId="ADAL" clId="{3840EB45-74CA-49F5-8548-3DE287019A31}" dt="2022-12-08T10:51:39.956" v="15074" actId="790"/>
          <ac:spMkLst>
            <pc:docMk/>
            <pc:sldMk cId="2351809989" sldId="486"/>
            <ac:spMk id="9977" creationId="{8BC191B0-0875-44CE-939B-E9D6FE8E92AB}"/>
          </ac:spMkLst>
        </pc:spChg>
        <pc:spChg chg="mod">
          <ac:chgData name="Kolakowski, Artur" userId="9c34c8cc-b1df-44f6-bea5-dcf7a54ee35f" providerId="ADAL" clId="{3840EB45-74CA-49F5-8548-3DE287019A31}" dt="2022-12-08T10:51:39.963" v="15075" actId="790"/>
          <ac:spMkLst>
            <pc:docMk/>
            <pc:sldMk cId="2351809989" sldId="486"/>
            <ac:spMk id="9978" creationId="{201FE793-F3C4-4B95-875B-C524FC566BEE}"/>
          </ac:spMkLst>
        </pc:spChg>
        <pc:spChg chg="mod">
          <ac:chgData name="Kolakowski, Artur" userId="9c34c8cc-b1df-44f6-bea5-dcf7a54ee35f" providerId="ADAL" clId="{3840EB45-74CA-49F5-8548-3DE287019A31}" dt="2022-12-08T10:51:39.968" v="15076" actId="790"/>
          <ac:spMkLst>
            <pc:docMk/>
            <pc:sldMk cId="2351809989" sldId="486"/>
            <ac:spMk id="9979" creationId="{7220A406-D07C-4B95-9854-D141537B2D75}"/>
          </ac:spMkLst>
        </pc:spChg>
        <pc:spChg chg="mod">
          <ac:chgData name="Kolakowski, Artur" userId="9c34c8cc-b1df-44f6-bea5-dcf7a54ee35f" providerId="ADAL" clId="{3840EB45-74CA-49F5-8548-3DE287019A31}" dt="2022-12-08T10:51:39.973" v="15077" actId="790"/>
          <ac:spMkLst>
            <pc:docMk/>
            <pc:sldMk cId="2351809989" sldId="486"/>
            <ac:spMk id="9980" creationId="{C8D88E8D-2FE5-4EC0-8F29-8F44050BB834}"/>
          </ac:spMkLst>
        </pc:spChg>
        <pc:spChg chg="mod">
          <ac:chgData name="Kolakowski, Artur" userId="9c34c8cc-b1df-44f6-bea5-dcf7a54ee35f" providerId="ADAL" clId="{3840EB45-74CA-49F5-8548-3DE287019A31}" dt="2022-12-08T10:51:39.979" v="15078" actId="790"/>
          <ac:spMkLst>
            <pc:docMk/>
            <pc:sldMk cId="2351809989" sldId="486"/>
            <ac:spMk id="9981" creationId="{C9E9AD0F-4238-4579-A072-4AAC2695305D}"/>
          </ac:spMkLst>
        </pc:spChg>
        <pc:spChg chg="mod">
          <ac:chgData name="Kolakowski, Artur" userId="9c34c8cc-b1df-44f6-bea5-dcf7a54ee35f" providerId="ADAL" clId="{3840EB45-74CA-49F5-8548-3DE287019A31}" dt="2022-12-08T10:51:39.985" v="15079" actId="790"/>
          <ac:spMkLst>
            <pc:docMk/>
            <pc:sldMk cId="2351809989" sldId="486"/>
            <ac:spMk id="9982" creationId="{1894E373-4532-492D-B8AB-0DBB8B05301E}"/>
          </ac:spMkLst>
        </pc:spChg>
        <pc:spChg chg="mod">
          <ac:chgData name="Kolakowski, Artur" userId="9c34c8cc-b1df-44f6-bea5-dcf7a54ee35f" providerId="ADAL" clId="{3840EB45-74CA-49F5-8548-3DE287019A31}" dt="2022-12-08T10:51:39.991" v="15080" actId="790"/>
          <ac:spMkLst>
            <pc:docMk/>
            <pc:sldMk cId="2351809989" sldId="486"/>
            <ac:spMk id="9983" creationId="{0BF460F0-F735-4CE2-AE15-F57D8A6EFDDF}"/>
          </ac:spMkLst>
        </pc:spChg>
        <pc:spChg chg="mod">
          <ac:chgData name="Kolakowski, Artur" userId="9c34c8cc-b1df-44f6-bea5-dcf7a54ee35f" providerId="ADAL" clId="{3840EB45-74CA-49F5-8548-3DE287019A31}" dt="2022-12-08T10:51:39.996" v="15081" actId="790"/>
          <ac:spMkLst>
            <pc:docMk/>
            <pc:sldMk cId="2351809989" sldId="486"/>
            <ac:spMk id="9984" creationId="{4345ED2E-42C4-45C3-AB01-FFCDB7C1C41D}"/>
          </ac:spMkLst>
        </pc:spChg>
        <pc:spChg chg="mod">
          <ac:chgData name="Kolakowski, Artur" userId="9c34c8cc-b1df-44f6-bea5-dcf7a54ee35f" providerId="ADAL" clId="{3840EB45-74CA-49F5-8548-3DE287019A31}" dt="2022-12-08T10:51:40.004" v="15082" actId="790"/>
          <ac:spMkLst>
            <pc:docMk/>
            <pc:sldMk cId="2351809989" sldId="486"/>
            <ac:spMk id="9985" creationId="{87802E5C-E840-4B96-97A8-6663DBD0BFE6}"/>
          </ac:spMkLst>
        </pc:spChg>
        <pc:spChg chg="mod">
          <ac:chgData name="Kolakowski, Artur" userId="9c34c8cc-b1df-44f6-bea5-dcf7a54ee35f" providerId="ADAL" clId="{3840EB45-74CA-49F5-8548-3DE287019A31}" dt="2022-12-08T10:51:40.008" v="15083" actId="790"/>
          <ac:spMkLst>
            <pc:docMk/>
            <pc:sldMk cId="2351809989" sldId="486"/>
            <ac:spMk id="9986" creationId="{DBF112ED-0B43-4F53-8330-F9A922A5AA4A}"/>
          </ac:spMkLst>
        </pc:spChg>
        <pc:spChg chg="mod">
          <ac:chgData name="Kolakowski, Artur" userId="9c34c8cc-b1df-44f6-bea5-dcf7a54ee35f" providerId="ADAL" clId="{3840EB45-74CA-49F5-8548-3DE287019A31}" dt="2022-12-08T10:51:40.014" v="15084" actId="790"/>
          <ac:spMkLst>
            <pc:docMk/>
            <pc:sldMk cId="2351809989" sldId="486"/>
            <ac:spMk id="9987" creationId="{9D7C14D2-899B-450E-82D7-E5D257E21E52}"/>
          </ac:spMkLst>
        </pc:spChg>
        <pc:spChg chg="mod">
          <ac:chgData name="Kolakowski, Artur" userId="9c34c8cc-b1df-44f6-bea5-dcf7a54ee35f" providerId="ADAL" clId="{3840EB45-74CA-49F5-8548-3DE287019A31}" dt="2022-12-08T10:51:40.018" v="15085" actId="790"/>
          <ac:spMkLst>
            <pc:docMk/>
            <pc:sldMk cId="2351809989" sldId="486"/>
            <ac:spMk id="9988" creationId="{2518B715-E766-4F14-A1E7-C08D0EE81ED9}"/>
          </ac:spMkLst>
        </pc:spChg>
        <pc:spChg chg="mod">
          <ac:chgData name="Kolakowski, Artur" userId="9c34c8cc-b1df-44f6-bea5-dcf7a54ee35f" providerId="ADAL" clId="{3840EB45-74CA-49F5-8548-3DE287019A31}" dt="2022-12-08T10:51:40.024" v="15086" actId="790"/>
          <ac:spMkLst>
            <pc:docMk/>
            <pc:sldMk cId="2351809989" sldId="486"/>
            <ac:spMk id="9989" creationId="{6E3708BB-EE4A-4AC7-B3F8-67B9BD20EAAC}"/>
          </ac:spMkLst>
        </pc:spChg>
        <pc:spChg chg="mod">
          <ac:chgData name="Kolakowski, Artur" userId="9c34c8cc-b1df-44f6-bea5-dcf7a54ee35f" providerId="ADAL" clId="{3840EB45-74CA-49F5-8548-3DE287019A31}" dt="2022-12-08T10:51:40.030" v="15087" actId="790"/>
          <ac:spMkLst>
            <pc:docMk/>
            <pc:sldMk cId="2351809989" sldId="486"/>
            <ac:spMk id="9990" creationId="{7B448E42-F0BB-43E6-A366-D1C1238949F3}"/>
          </ac:spMkLst>
        </pc:spChg>
        <pc:spChg chg="mod">
          <ac:chgData name="Kolakowski, Artur" userId="9c34c8cc-b1df-44f6-bea5-dcf7a54ee35f" providerId="ADAL" clId="{3840EB45-74CA-49F5-8548-3DE287019A31}" dt="2022-12-08T10:51:40.036" v="15088" actId="790"/>
          <ac:spMkLst>
            <pc:docMk/>
            <pc:sldMk cId="2351809989" sldId="486"/>
            <ac:spMk id="9991" creationId="{6CA6A515-ABB4-4DAD-8916-E5851510A0CF}"/>
          </ac:spMkLst>
        </pc:spChg>
        <pc:spChg chg="mod">
          <ac:chgData name="Kolakowski, Artur" userId="9c34c8cc-b1df-44f6-bea5-dcf7a54ee35f" providerId="ADAL" clId="{3840EB45-74CA-49F5-8548-3DE287019A31}" dt="2022-12-08T10:51:40.041" v="15089" actId="790"/>
          <ac:spMkLst>
            <pc:docMk/>
            <pc:sldMk cId="2351809989" sldId="486"/>
            <ac:spMk id="9992" creationId="{91E92E59-2294-434B-8AA1-9FD08882114F}"/>
          </ac:spMkLst>
        </pc:spChg>
        <pc:spChg chg="mod">
          <ac:chgData name="Kolakowski, Artur" userId="9c34c8cc-b1df-44f6-bea5-dcf7a54ee35f" providerId="ADAL" clId="{3840EB45-74CA-49F5-8548-3DE287019A31}" dt="2022-12-08T10:51:40.047" v="15090" actId="790"/>
          <ac:spMkLst>
            <pc:docMk/>
            <pc:sldMk cId="2351809989" sldId="486"/>
            <ac:spMk id="9993" creationId="{C413D48F-7059-49FC-ADE8-7CC29711BC7F}"/>
          </ac:spMkLst>
        </pc:spChg>
        <pc:spChg chg="mod">
          <ac:chgData name="Kolakowski, Artur" userId="9c34c8cc-b1df-44f6-bea5-dcf7a54ee35f" providerId="ADAL" clId="{3840EB45-74CA-49F5-8548-3DE287019A31}" dt="2022-12-08T10:51:40.051" v="15091" actId="790"/>
          <ac:spMkLst>
            <pc:docMk/>
            <pc:sldMk cId="2351809989" sldId="486"/>
            <ac:spMk id="9994" creationId="{4E8C68BD-69AC-42EB-8ADD-E3B90C2A6D82}"/>
          </ac:spMkLst>
        </pc:spChg>
        <pc:spChg chg="mod">
          <ac:chgData name="Kolakowski, Artur" userId="9c34c8cc-b1df-44f6-bea5-dcf7a54ee35f" providerId="ADAL" clId="{3840EB45-74CA-49F5-8548-3DE287019A31}" dt="2022-12-08T10:51:40.056" v="15092" actId="790"/>
          <ac:spMkLst>
            <pc:docMk/>
            <pc:sldMk cId="2351809989" sldId="486"/>
            <ac:spMk id="9995" creationId="{2CC93ED3-838A-460C-A5C3-58CB14CA5622}"/>
          </ac:spMkLst>
        </pc:spChg>
        <pc:spChg chg="mod">
          <ac:chgData name="Kolakowski, Artur" userId="9c34c8cc-b1df-44f6-bea5-dcf7a54ee35f" providerId="ADAL" clId="{3840EB45-74CA-49F5-8548-3DE287019A31}" dt="2022-12-08T10:51:40.063" v="15093" actId="790"/>
          <ac:spMkLst>
            <pc:docMk/>
            <pc:sldMk cId="2351809989" sldId="486"/>
            <ac:spMk id="9996" creationId="{7AE1FD8A-3207-49D0-BD56-5BD96E00A739}"/>
          </ac:spMkLst>
        </pc:spChg>
        <pc:spChg chg="mod">
          <ac:chgData name="Kolakowski, Artur" userId="9c34c8cc-b1df-44f6-bea5-dcf7a54ee35f" providerId="ADAL" clId="{3840EB45-74CA-49F5-8548-3DE287019A31}" dt="2022-12-08T10:51:40.068" v="15094" actId="790"/>
          <ac:spMkLst>
            <pc:docMk/>
            <pc:sldMk cId="2351809989" sldId="486"/>
            <ac:spMk id="9997" creationId="{1DD93588-6032-492D-9177-49D003DCD1F6}"/>
          </ac:spMkLst>
        </pc:spChg>
        <pc:spChg chg="mod">
          <ac:chgData name="Kolakowski, Artur" userId="9c34c8cc-b1df-44f6-bea5-dcf7a54ee35f" providerId="ADAL" clId="{3840EB45-74CA-49F5-8548-3DE287019A31}" dt="2022-12-08T10:51:40.074" v="15095" actId="790"/>
          <ac:spMkLst>
            <pc:docMk/>
            <pc:sldMk cId="2351809989" sldId="486"/>
            <ac:spMk id="9998" creationId="{4D7277A7-EBA9-4431-AC16-D385502E1F31}"/>
          </ac:spMkLst>
        </pc:spChg>
        <pc:spChg chg="mod">
          <ac:chgData name="Kolakowski, Artur" userId="9c34c8cc-b1df-44f6-bea5-dcf7a54ee35f" providerId="ADAL" clId="{3840EB45-74CA-49F5-8548-3DE287019A31}" dt="2022-12-08T10:51:40.081" v="15096" actId="790"/>
          <ac:spMkLst>
            <pc:docMk/>
            <pc:sldMk cId="2351809989" sldId="486"/>
            <ac:spMk id="9999" creationId="{2E827F44-CECB-4113-8708-640AC2E9FBAA}"/>
          </ac:spMkLst>
        </pc:spChg>
        <pc:spChg chg="mod">
          <ac:chgData name="Kolakowski, Artur" userId="9c34c8cc-b1df-44f6-bea5-dcf7a54ee35f" providerId="ADAL" clId="{3840EB45-74CA-49F5-8548-3DE287019A31}" dt="2022-12-08T10:51:40.086" v="15097" actId="790"/>
          <ac:spMkLst>
            <pc:docMk/>
            <pc:sldMk cId="2351809989" sldId="486"/>
            <ac:spMk id="10000" creationId="{77734C16-7AE2-4A4F-907E-30CF4B54842A}"/>
          </ac:spMkLst>
        </pc:spChg>
        <pc:spChg chg="mod">
          <ac:chgData name="Kolakowski, Artur" userId="9c34c8cc-b1df-44f6-bea5-dcf7a54ee35f" providerId="ADAL" clId="{3840EB45-74CA-49F5-8548-3DE287019A31}" dt="2022-12-08T10:51:40.091" v="15098" actId="790"/>
          <ac:spMkLst>
            <pc:docMk/>
            <pc:sldMk cId="2351809989" sldId="486"/>
            <ac:spMk id="10001" creationId="{78B01141-E742-4C7B-92F8-D960C18F7CF1}"/>
          </ac:spMkLst>
        </pc:spChg>
        <pc:spChg chg="mod">
          <ac:chgData name="Kolakowski, Artur" userId="9c34c8cc-b1df-44f6-bea5-dcf7a54ee35f" providerId="ADAL" clId="{3840EB45-74CA-49F5-8548-3DE287019A31}" dt="2022-12-08T10:51:40.096" v="15099" actId="790"/>
          <ac:spMkLst>
            <pc:docMk/>
            <pc:sldMk cId="2351809989" sldId="486"/>
            <ac:spMk id="10002" creationId="{C56DF4A4-67F6-43B3-A4AF-0E3B7392691F}"/>
          </ac:spMkLst>
        </pc:spChg>
        <pc:spChg chg="mod">
          <ac:chgData name="Kolakowski, Artur" userId="9c34c8cc-b1df-44f6-bea5-dcf7a54ee35f" providerId="ADAL" clId="{3840EB45-74CA-49F5-8548-3DE287019A31}" dt="2022-12-08T10:51:40.102" v="15100" actId="790"/>
          <ac:spMkLst>
            <pc:docMk/>
            <pc:sldMk cId="2351809989" sldId="486"/>
            <ac:spMk id="10003" creationId="{956C673C-83E7-4A75-8D50-2A96CE3F2F7E}"/>
          </ac:spMkLst>
        </pc:spChg>
        <pc:spChg chg="mod">
          <ac:chgData name="Kolakowski, Artur" userId="9c34c8cc-b1df-44f6-bea5-dcf7a54ee35f" providerId="ADAL" clId="{3840EB45-74CA-49F5-8548-3DE287019A31}" dt="2022-12-08T10:51:40.107" v="15101" actId="790"/>
          <ac:spMkLst>
            <pc:docMk/>
            <pc:sldMk cId="2351809989" sldId="486"/>
            <ac:spMk id="10004" creationId="{FD122C8A-3B00-48F0-94FC-58D70656C02E}"/>
          </ac:spMkLst>
        </pc:spChg>
        <pc:spChg chg="mod">
          <ac:chgData name="Kolakowski, Artur" userId="9c34c8cc-b1df-44f6-bea5-dcf7a54ee35f" providerId="ADAL" clId="{3840EB45-74CA-49F5-8548-3DE287019A31}" dt="2022-12-08T10:51:40.114" v="15102" actId="790"/>
          <ac:spMkLst>
            <pc:docMk/>
            <pc:sldMk cId="2351809989" sldId="486"/>
            <ac:spMk id="10005" creationId="{F86CF3D6-BD0B-46EE-826D-16126A0E6392}"/>
          </ac:spMkLst>
        </pc:spChg>
        <pc:spChg chg="mod">
          <ac:chgData name="Kolakowski, Artur" userId="9c34c8cc-b1df-44f6-bea5-dcf7a54ee35f" providerId="ADAL" clId="{3840EB45-74CA-49F5-8548-3DE287019A31}" dt="2022-12-08T10:51:40.119" v="15103" actId="790"/>
          <ac:spMkLst>
            <pc:docMk/>
            <pc:sldMk cId="2351809989" sldId="486"/>
            <ac:spMk id="10006" creationId="{BB444105-E1DF-4A5C-9AB1-F6F09BCF48D2}"/>
          </ac:spMkLst>
        </pc:spChg>
        <pc:spChg chg="mod">
          <ac:chgData name="Kolakowski, Artur" userId="9c34c8cc-b1df-44f6-bea5-dcf7a54ee35f" providerId="ADAL" clId="{3840EB45-74CA-49F5-8548-3DE287019A31}" dt="2022-12-08T10:51:40.125" v="15104" actId="790"/>
          <ac:spMkLst>
            <pc:docMk/>
            <pc:sldMk cId="2351809989" sldId="486"/>
            <ac:spMk id="10007" creationId="{1D065CD8-24C9-434E-BF69-8D87690C77D8}"/>
          </ac:spMkLst>
        </pc:spChg>
        <pc:spChg chg="mod">
          <ac:chgData name="Kolakowski, Artur" userId="9c34c8cc-b1df-44f6-bea5-dcf7a54ee35f" providerId="ADAL" clId="{3840EB45-74CA-49F5-8548-3DE287019A31}" dt="2022-12-08T10:51:40.132" v="15105" actId="790"/>
          <ac:spMkLst>
            <pc:docMk/>
            <pc:sldMk cId="2351809989" sldId="486"/>
            <ac:spMk id="10008" creationId="{B8A80050-E5C2-4456-8287-63F970087A3F}"/>
          </ac:spMkLst>
        </pc:spChg>
        <pc:spChg chg="mod">
          <ac:chgData name="Kolakowski, Artur" userId="9c34c8cc-b1df-44f6-bea5-dcf7a54ee35f" providerId="ADAL" clId="{3840EB45-74CA-49F5-8548-3DE287019A31}" dt="2022-12-08T10:51:40.137" v="15106" actId="790"/>
          <ac:spMkLst>
            <pc:docMk/>
            <pc:sldMk cId="2351809989" sldId="486"/>
            <ac:spMk id="10009" creationId="{57A55DFF-E02D-4EF9-9668-D1750778AA2A}"/>
          </ac:spMkLst>
        </pc:spChg>
        <pc:spChg chg="mod">
          <ac:chgData name="Kolakowski, Artur" userId="9c34c8cc-b1df-44f6-bea5-dcf7a54ee35f" providerId="ADAL" clId="{3840EB45-74CA-49F5-8548-3DE287019A31}" dt="2022-12-08T10:51:40.143" v="15107" actId="790"/>
          <ac:spMkLst>
            <pc:docMk/>
            <pc:sldMk cId="2351809989" sldId="486"/>
            <ac:spMk id="10010" creationId="{C1EB6F6C-9488-4DC5-AACE-4BE54F15A57B}"/>
          </ac:spMkLst>
        </pc:spChg>
        <pc:spChg chg="mod">
          <ac:chgData name="Kolakowski, Artur" userId="9c34c8cc-b1df-44f6-bea5-dcf7a54ee35f" providerId="ADAL" clId="{3840EB45-74CA-49F5-8548-3DE287019A31}" dt="2022-12-08T10:51:40.150" v="15108" actId="790"/>
          <ac:spMkLst>
            <pc:docMk/>
            <pc:sldMk cId="2351809989" sldId="486"/>
            <ac:spMk id="10011" creationId="{0CCFC9BC-2E6C-44C4-9C98-1290A482E673}"/>
          </ac:spMkLst>
        </pc:spChg>
        <pc:spChg chg="mod">
          <ac:chgData name="Kolakowski, Artur" userId="9c34c8cc-b1df-44f6-bea5-dcf7a54ee35f" providerId="ADAL" clId="{3840EB45-74CA-49F5-8548-3DE287019A31}" dt="2022-12-08T10:51:40.156" v="15109" actId="790"/>
          <ac:spMkLst>
            <pc:docMk/>
            <pc:sldMk cId="2351809989" sldId="486"/>
            <ac:spMk id="10012" creationId="{16FD98D6-F2F2-4FFA-B4C8-B8686DCBEA34}"/>
          </ac:spMkLst>
        </pc:spChg>
        <pc:spChg chg="mod">
          <ac:chgData name="Kolakowski, Artur" userId="9c34c8cc-b1df-44f6-bea5-dcf7a54ee35f" providerId="ADAL" clId="{3840EB45-74CA-49F5-8548-3DE287019A31}" dt="2022-12-08T10:51:40.162" v="15110" actId="790"/>
          <ac:spMkLst>
            <pc:docMk/>
            <pc:sldMk cId="2351809989" sldId="486"/>
            <ac:spMk id="10013" creationId="{BCEACD25-0546-48F7-AE50-A05772162A9F}"/>
          </ac:spMkLst>
        </pc:spChg>
        <pc:spChg chg="mod">
          <ac:chgData name="Kolakowski, Artur" userId="9c34c8cc-b1df-44f6-bea5-dcf7a54ee35f" providerId="ADAL" clId="{3840EB45-74CA-49F5-8548-3DE287019A31}" dt="2022-12-08T10:51:40.167" v="15111" actId="790"/>
          <ac:spMkLst>
            <pc:docMk/>
            <pc:sldMk cId="2351809989" sldId="486"/>
            <ac:spMk id="10014" creationId="{5A46C44E-6A66-4C50-B774-088D38C6F9BD}"/>
          </ac:spMkLst>
        </pc:spChg>
        <pc:spChg chg="mod">
          <ac:chgData name="Kolakowski, Artur" userId="9c34c8cc-b1df-44f6-bea5-dcf7a54ee35f" providerId="ADAL" clId="{3840EB45-74CA-49F5-8548-3DE287019A31}" dt="2022-12-08T10:51:40.172" v="15112" actId="790"/>
          <ac:spMkLst>
            <pc:docMk/>
            <pc:sldMk cId="2351809989" sldId="486"/>
            <ac:spMk id="10015" creationId="{F145EBA5-AA76-4ECB-BF26-AC8638FB7CCA}"/>
          </ac:spMkLst>
        </pc:spChg>
        <pc:spChg chg="mod">
          <ac:chgData name="Kolakowski, Artur" userId="9c34c8cc-b1df-44f6-bea5-dcf7a54ee35f" providerId="ADAL" clId="{3840EB45-74CA-49F5-8548-3DE287019A31}" dt="2022-12-08T10:51:40.178" v="15113" actId="790"/>
          <ac:spMkLst>
            <pc:docMk/>
            <pc:sldMk cId="2351809989" sldId="486"/>
            <ac:spMk id="10016" creationId="{62B0B547-C5C1-4365-AD1B-28193D74EF83}"/>
          </ac:spMkLst>
        </pc:spChg>
        <pc:spChg chg="mod">
          <ac:chgData name="Kolakowski, Artur" userId="9c34c8cc-b1df-44f6-bea5-dcf7a54ee35f" providerId="ADAL" clId="{3840EB45-74CA-49F5-8548-3DE287019A31}" dt="2022-12-08T10:51:40.183" v="15114" actId="790"/>
          <ac:spMkLst>
            <pc:docMk/>
            <pc:sldMk cId="2351809989" sldId="486"/>
            <ac:spMk id="10017" creationId="{CE93427B-8346-405E-9F2C-E9BDB595D261}"/>
          </ac:spMkLst>
        </pc:spChg>
        <pc:spChg chg="mod">
          <ac:chgData name="Kolakowski, Artur" userId="9c34c8cc-b1df-44f6-bea5-dcf7a54ee35f" providerId="ADAL" clId="{3840EB45-74CA-49F5-8548-3DE287019A31}" dt="2022-12-08T10:51:40.188" v="15115" actId="790"/>
          <ac:spMkLst>
            <pc:docMk/>
            <pc:sldMk cId="2351809989" sldId="486"/>
            <ac:spMk id="10018" creationId="{08962C86-C447-4444-9886-EA0CCE351BE8}"/>
          </ac:spMkLst>
        </pc:spChg>
        <pc:spChg chg="mod">
          <ac:chgData name="Kolakowski, Artur" userId="9c34c8cc-b1df-44f6-bea5-dcf7a54ee35f" providerId="ADAL" clId="{3840EB45-74CA-49F5-8548-3DE287019A31}" dt="2022-12-08T10:51:40.194" v="15116" actId="790"/>
          <ac:spMkLst>
            <pc:docMk/>
            <pc:sldMk cId="2351809989" sldId="486"/>
            <ac:spMk id="10019" creationId="{A99F6346-6851-4228-9822-6E5BA8748546}"/>
          </ac:spMkLst>
        </pc:spChg>
        <pc:spChg chg="mod">
          <ac:chgData name="Kolakowski, Artur" userId="9c34c8cc-b1df-44f6-bea5-dcf7a54ee35f" providerId="ADAL" clId="{3840EB45-74CA-49F5-8548-3DE287019A31}" dt="2022-12-08T10:51:40.200" v="15117" actId="790"/>
          <ac:spMkLst>
            <pc:docMk/>
            <pc:sldMk cId="2351809989" sldId="486"/>
            <ac:spMk id="10020" creationId="{366A7ACE-02D4-49CB-A497-0FC949B3049D}"/>
          </ac:spMkLst>
        </pc:spChg>
        <pc:spChg chg="mod">
          <ac:chgData name="Kolakowski, Artur" userId="9c34c8cc-b1df-44f6-bea5-dcf7a54ee35f" providerId="ADAL" clId="{3840EB45-74CA-49F5-8548-3DE287019A31}" dt="2022-12-08T10:51:40.205" v="15118" actId="790"/>
          <ac:spMkLst>
            <pc:docMk/>
            <pc:sldMk cId="2351809989" sldId="486"/>
            <ac:spMk id="10021" creationId="{6E70E9B9-740F-444D-A363-BA35E88FB346}"/>
          </ac:spMkLst>
        </pc:spChg>
        <pc:spChg chg="mod">
          <ac:chgData name="Kolakowski, Artur" userId="9c34c8cc-b1df-44f6-bea5-dcf7a54ee35f" providerId="ADAL" clId="{3840EB45-74CA-49F5-8548-3DE287019A31}" dt="2022-12-08T10:51:40.209" v="15119" actId="790"/>
          <ac:spMkLst>
            <pc:docMk/>
            <pc:sldMk cId="2351809989" sldId="486"/>
            <ac:spMk id="10022" creationId="{46DC7FDF-3D93-4CA9-BF8F-4F12DE1BD9AE}"/>
          </ac:spMkLst>
        </pc:spChg>
        <pc:spChg chg="mod">
          <ac:chgData name="Kolakowski, Artur" userId="9c34c8cc-b1df-44f6-bea5-dcf7a54ee35f" providerId="ADAL" clId="{3840EB45-74CA-49F5-8548-3DE287019A31}" dt="2022-12-08T10:51:40.215" v="15120" actId="790"/>
          <ac:spMkLst>
            <pc:docMk/>
            <pc:sldMk cId="2351809989" sldId="486"/>
            <ac:spMk id="10023" creationId="{03B7ED84-D2A1-4320-A250-87749D8A033F}"/>
          </ac:spMkLst>
        </pc:spChg>
        <pc:spChg chg="mod">
          <ac:chgData name="Kolakowski, Artur" userId="9c34c8cc-b1df-44f6-bea5-dcf7a54ee35f" providerId="ADAL" clId="{3840EB45-74CA-49F5-8548-3DE287019A31}" dt="2022-12-08T10:51:40.220" v="15121" actId="790"/>
          <ac:spMkLst>
            <pc:docMk/>
            <pc:sldMk cId="2351809989" sldId="486"/>
            <ac:spMk id="10024" creationId="{2FD51A6A-B2FA-4A56-9693-AFDB3AA6EC95}"/>
          </ac:spMkLst>
        </pc:spChg>
        <pc:spChg chg="mod">
          <ac:chgData name="Kolakowski, Artur" userId="9c34c8cc-b1df-44f6-bea5-dcf7a54ee35f" providerId="ADAL" clId="{3840EB45-74CA-49F5-8548-3DE287019A31}" dt="2022-12-08T10:51:40.225" v="15122" actId="790"/>
          <ac:spMkLst>
            <pc:docMk/>
            <pc:sldMk cId="2351809989" sldId="486"/>
            <ac:spMk id="10025" creationId="{BF56220D-F6A3-49BB-B3F6-95D01EFC41C0}"/>
          </ac:spMkLst>
        </pc:spChg>
        <pc:spChg chg="mod">
          <ac:chgData name="Kolakowski, Artur" userId="9c34c8cc-b1df-44f6-bea5-dcf7a54ee35f" providerId="ADAL" clId="{3840EB45-74CA-49F5-8548-3DE287019A31}" dt="2022-12-08T10:51:40.231" v="15123" actId="790"/>
          <ac:spMkLst>
            <pc:docMk/>
            <pc:sldMk cId="2351809989" sldId="486"/>
            <ac:spMk id="10026" creationId="{D472D3F8-7104-4896-AAA8-D71068359FB8}"/>
          </ac:spMkLst>
        </pc:spChg>
        <pc:spChg chg="mod">
          <ac:chgData name="Kolakowski, Artur" userId="9c34c8cc-b1df-44f6-bea5-dcf7a54ee35f" providerId="ADAL" clId="{3840EB45-74CA-49F5-8548-3DE287019A31}" dt="2022-12-08T10:51:40.236" v="15124" actId="790"/>
          <ac:spMkLst>
            <pc:docMk/>
            <pc:sldMk cId="2351809989" sldId="486"/>
            <ac:spMk id="10027" creationId="{3EA13681-4097-4B8B-9D38-6C1C2261725D}"/>
          </ac:spMkLst>
        </pc:spChg>
        <pc:spChg chg="mod">
          <ac:chgData name="Kolakowski, Artur" userId="9c34c8cc-b1df-44f6-bea5-dcf7a54ee35f" providerId="ADAL" clId="{3840EB45-74CA-49F5-8548-3DE287019A31}" dt="2022-12-08T10:51:40.241" v="15125" actId="790"/>
          <ac:spMkLst>
            <pc:docMk/>
            <pc:sldMk cId="2351809989" sldId="486"/>
            <ac:spMk id="10028" creationId="{2272058F-1404-438C-A81B-197D1E04C78D}"/>
          </ac:spMkLst>
        </pc:spChg>
        <pc:spChg chg="mod">
          <ac:chgData name="Kolakowski, Artur" userId="9c34c8cc-b1df-44f6-bea5-dcf7a54ee35f" providerId="ADAL" clId="{3840EB45-74CA-49F5-8548-3DE287019A31}" dt="2022-12-08T10:51:40.246" v="15126" actId="790"/>
          <ac:spMkLst>
            <pc:docMk/>
            <pc:sldMk cId="2351809989" sldId="486"/>
            <ac:spMk id="10029" creationId="{ADC61B2E-51A0-4495-A87F-1B72DC6F8693}"/>
          </ac:spMkLst>
        </pc:spChg>
        <pc:spChg chg="mod">
          <ac:chgData name="Kolakowski, Artur" userId="9c34c8cc-b1df-44f6-bea5-dcf7a54ee35f" providerId="ADAL" clId="{3840EB45-74CA-49F5-8548-3DE287019A31}" dt="2022-12-08T10:51:40.252" v="15127" actId="790"/>
          <ac:spMkLst>
            <pc:docMk/>
            <pc:sldMk cId="2351809989" sldId="486"/>
            <ac:spMk id="10030" creationId="{D6EF7EDA-5A66-4685-92B5-227A0BD0B1AB}"/>
          </ac:spMkLst>
        </pc:spChg>
        <pc:spChg chg="mod">
          <ac:chgData name="Kolakowski, Artur" userId="9c34c8cc-b1df-44f6-bea5-dcf7a54ee35f" providerId="ADAL" clId="{3840EB45-74CA-49F5-8548-3DE287019A31}" dt="2022-12-08T10:51:40.259" v="15128" actId="790"/>
          <ac:spMkLst>
            <pc:docMk/>
            <pc:sldMk cId="2351809989" sldId="486"/>
            <ac:spMk id="10031" creationId="{8DEB3E3C-B55B-4A71-A4CD-31434F96E4A9}"/>
          </ac:spMkLst>
        </pc:spChg>
        <pc:spChg chg="mod">
          <ac:chgData name="Kolakowski, Artur" userId="9c34c8cc-b1df-44f6-bea5-dcf7a54ee35f" providerId="ADAL" clId="{3840EB45-74CA-49F5-8548-3DE287019A31}" dt="2022-12-08T10:51:40.265" v="15129" actId="790"/>
          <ac:spMkLst>
            <pc:docMk/>
            <pc:sldMk cId="2351809989" sldId="486"/>
            <ac:spMk id="10032" creationId="{6CFC8EEA-5E2F-4679-B6C8-6E52FF1E1E92}"/>
          </ac:spMkLst>
        </pc:spChg>
        <pc:spChg chg="mod">
          <ac:chgData name="Kolakowski, Artur" userId="9c34c8cc-b1df-44f6-bea5-dcf7a54ee35f" providerId="ADAL" clId="{3840EB45-74CA-49F5-8548-3DE287019A31}" dt="2022-12-08T10:51:40.271" v="15130" actId="790"/>
          <ac:spMkLst>
            <pc:docMk/>
            <pc:sldMk cId="2351809989" sldId="486"/>
            <ac:spMk id="10033" creationId="{3166F971-C3E9-44E9-B87A-39304365644B}"/>
          </ac:spMkLst>
        </pc:spChg>
        <pc:spChg chg="mod">
          <ac:chgData name="Kolakowski, Artur" userId="9c34c8cc-b1df-44f6-bea5-dcf7a54ee35f" providerId="ADAL" clId="{3840EB45-74CA-49F5-8548-3DE287019A31}" dt="2022-12-08T10:51:40.278" v="15131" actId="790"/>
          <ac:spMkLst>
            <pc:docMk/>
            <pc:sldMk cId="2351809989" sldId="486"/>
            <ac:spMk id="10034" creationId="{9925ADEE-7AD7-4F1B-B199-6FCF9FD2E87F}"/>
          </ac:spMkLst>
        </pc:spChg>
        <pc:spChg chg="mod">
          <ac:chgData name="Kolakowski, Artur" userId="9c34c8cc-b1df-44f6-bea5-dcf7a54ee35f" providerId="ADAL" clId="{3840EB45-74CA-49F5-8548-3DE287019A31}" dt="2022-12-08T10:51:40.283" v="15132" actId="790"/>
          <ac:spMkLst>
            <pc:docMk/>
            <pc:sldMk cId="2351809989" sldId="486"/>
            <ac:spMk id="10035" creationId="{672440EB-D4D0-41A2-BFCD-77BB27C98826}"/>
          </ac:spMkLst>
        </pc:spChg>
        <pc:spChg chg="mod">
          <ac:chgData name="Kolakowski, Artur" userId="9c34c8cc-b1df-44f6-bea5-dcf7a54ee35f" providerId="ADAL" clId="{3840EB45-74CA-49F5-8548-3DE287019A31}" dt="2022-12-08T10:51:40.288" v="15133" actId="790"/>
          <ac:spMkLst>
            <pc:docMk/>
            <pc:sldMk cId="2351809989" sldId="486"/>
            <ac:spMk id="10036" creationId="{5F443DA0-7DDE-4131-ADC3-A8AD56A80B9D}"/>
          </ac:spMkLst>
        </pc:spChg>
        <pc:spChg chg="mod">
          <ac:chgData name="Kolakowski, Artur" userId="9c34c8cc-b1df-44f6-bea5-dcf7a54ee35f" providerId="ADAL" clId="{3840EB45-74CA-49F5-8548-3DE287019A31}" dt="2022-12-08T10:51:40.293" v="15134" actId="790"/>
          <ac:spMkLst>
            <pc:docMk/>
            <pc:sldMk cId="2351809989" sldId="486"/>
            <ac:spMk id="10037" creationId="{41AD3860-D299-4670-AB57-419EB00AC162}"/>
          </ac:spMkLst>
        </pc:spChg>
        <pc:spChg chg="mod">
          <ac:chgData name="Kolakowski, Artur" userId="9c34c8cc-b1df-44f6-bea5-dcf7a54ee35f" providerId="ADAL" clId="{3840EB45-74CA-49F5-8548-3DE287019A31}" dt="2022-12-08T10:51:40.300" v="15135" actId="790"/>
          <ac:spMkLst>
            <pc:docMk/>
            <pc:sldMk cId="2351809989" sldId="486"/>
            <ac:spMk id="10038" creationId="{10DF6032-7839-4DA2-A7BE-F845016FB36A}"/>
          </ac:spMkLst>
        </pc:spChg>
        <pc:spChg chg="mod">
          <ac:chgData name="Kolakowski, Artur" userId="9c34c8cc-b1df-44f6-bea5-dcf7a54ee35f" providerId="ADAL" clId="{3840EB45-74CA-49F5-8548-3DE287019A31}" dt="2022-12-08T10:51:40.306" v="15136" actId="790"/>
          <ac:spMkLst>
            <pc:docMk/>
            <pc:sldMk cId="2351809989" sldId="486"/>
            <ac:spMk id="10039" creationId="{83FD4EC0-28BD-4C61-8304-48737E4D1B9E}"/>
          </ac:spMkLst>
        </pc:spChg>
        <pc:spChg chg="mod">
          <ac:chgData name="Kolakowski, Artur" userId="9c34c8cc-b1df-44f6-bea5-dcf7a54ee35f" providerId="ADAL" clId="{3840EB45-74CA-49F5-8548-3DE287019A31}" dt="2022-12-08T10:51:40.312" v="15137" actId="790"/>
          <ac:spMkLst>
            <pc:docMk/>
            <pc:sldMk cId="2351809989" sldId="486"/>
            <ac:spMk id="10040" creationId="{37039E62-5388-4155-8C2D-2FBEB00370CC}"/>
          </ac:spMkLst>
        </pc:spChg>
        <pc:spChg chg="mod">
          <ac:chgData name="Kolakowski, Artur" userId="9c34c8cc-b1df-44f6-bea5-dcf7a54ee35f" providerId="ADAL" clId="{3840EB45-74CA-49F5-8548-3DE287019A31}" dt="2022-12-08T10:51:40.319" v="15138" actId="790"/>
          <ac:spMkLst>
            <pc:docMk/>
            <pc:sldMk cId="2351809989" sldId="486"/>
            <ac:spMk id="10041" creationId="{A16D61E8-EC02-4408-BBE7-4E47EC873D48}"/>
          </ac:spMkLst>
        </pc:spChg>
        <pc:spChg chg="mod">
          <ac:chgData name="Kolakowski, Artur" userId="9c34c8cc-b1df-44f6-bea5-dcf7a54ee35f" providerId="ADAL" clId="{3840EB45-74CA-49F5-8548-3DE287019A31}" dt="2022-12-08T10:51:40.326" v="15139" actId="790"/>
          <ac:spMkLst>
            <pc:docMk/>
            <pc:sldMk cId="2351809989" sldId="486"/>
            <ac:spMk id="10042" creationId="{A64439E1-745A-424E-9AC0-9D5818CDF33C}"/>
          </ac:spMkLst>
        </pc:spChg>
        <pc:spChg chg="mod">
          <ac:chgData name="Kolakowski, Artur" userId="9c34c8cc-b1df-44f6-bea5-dcf7a54ee35f" providerId="ADAL" clId="{3840EB45-74CA-49F5-8548-3DE287019A31}" dt="2022-12-08T10:51:40.332" v="15140" actId="790"/>
          <ac:spMkLst>
            <pc:docMk/>
            <pc:sldMk cId="2351809989" sldId="486"/>
            <ac:spMk id="10043" creationId="{8A4213F5-6B1A-427E-B1B9-40E853313919}"/>
          </ac:spMkLst>
        </pc:spChg>
        <pc:spChg chg="mod">
          <ac:chgData name="Kolakowski, Artur" userId="9c34c8cc-b1df-44f6-bea5-dcf7a54ee35f" providerId="ADAL" clId="{3840EB45-74CA-49F5-8548-3DE287019A31}" dt="2022-12-08T10:51:40.337" v="15141" actId="790"/>
          <ac:spMkLst>
            <pc:docMk/>
            <pc:sldMk cId="2351809989" sldId="486"/>
            <ac:spMk id="10044" creationId="{27DE77F4-D9D1-4BF0-BC03-418C2EEBB937}"/>
          </ac:spMkLst>
        </pc:spChg>
        <pc:spChg chg="mod">
          <ac:chgData name="Kolakowski, Artur" userId="9c34c8cc-b1df-44f6-bea5-dcf7a54ee35f" providerId="ADAL" clId="{3840EB45-74CA-49F5-8548-3DE287019A31}" dt="2022-12-08T10:51:40.343" v="15142" actId="790"/>
          <ac:spMkLst>
            <pc:docMk/>
            <pc:sldMk cId="2351809989" sldId="486"/>
            <ac:spMk id="10045" creationId="{714F6884-B310-4A8D-A373-5F3730555D3B}"/>
          </ac:spMkLst>
        </pc:spChg>
        <pc:spChg chg="mod">
          <ac:chgData name="Kolakowski, Artur" userId="9c34c8cc-b1df-44f6-bea5-dcf7a54ee35f" providerId="ADAL" clId="{3840EB45-74CA-49F5-8548-3DE287019A31}" dt="2022-12-08T10:51:40.349" v="15143" actId="790"/>
          <ac:spMkLst>
            <pc:docMk/>
            <pc:sldMk cId="2351809989" sldId="486"/>
            <ac:spMk id="10046" creationId="{593411A7-FF1D-46E2-9964-1353B2CF7F38}"/>
          </ac:spMkLst>
        </pc:spChg>
        <pc:spChg chg="mod">
          <ac:chgData name="Kolakowski, Artur" userId="9c34c8cc-b1df-44f6-bea5-dcf7a54ee35f" providerId="ADAL" clId="{3840EB45-74CA-49F5-8548-3DE287019A31}" dt="2022-12-08T10:51:40.355" v="15144" actId="790"/>
          <ac:spMkLst>
            <pc:docMk/>
            <pc:sldMk cId="2351809989" sldId="486"/>
            <ac:spMk id="10047" creationId="{C3DAEA70-43C2-4B7B-8626-82B4A7D1264C}"/>
          </ac:spMkLst>
        </pc:spChg>
        <pc:spChg chg="mod">
          <ac:chgData name="Kolakowski, Artur" userId="9c34c8cc-b1df-44f6-bea5-dcf7a54ee35f" providerId="ADAL" clId="{3840EB45-74CA-49F5-8548-3DE287019A31}" dt="2022-12-08T10:51:40.360" v="15145" actId="790"/>
          <ac:spMkLst>
            <pc:docMk/>
            <pc:sldMk cId="2351809989" sldId="486"/>
            <ac:spMk id="10048" creationId="{D7A7BD5E-A055-44DC-982F-24E784A42EBE}"/>
          </ac:spMkLst>
        </pc:spChg>
        <pc:spChg chg="mod">
          <ac:chgData name="Kolakowski, Artur" userId="9c34c8cc-b1df-44f6-bea5-dcf7a54ee35f" providerId="ADAL" clId="{3840EB45-74CA-49F5-8548-3DE287019A31}" dt="2022-12-08T10:51:40.366" v="15146" actId="790"/>
          <ac:spMkLst>
            <pc:docMk/>
            <pc:sldMk cId="2351809989" sldId="486"/>
            <ac:spMk id="10049" creationId="{6A9A6B10-631D-4D82-B23F-DA9AD4426463}"/>
          </ac:spMkLst>
        </pc:spChg>
        <pc:spChg chg="mod">
          <ac:chgData name="Kolakowski, Artur" userId="9c34c8cc-b1df-44f6-bea5-dcf7a54ee35f" providerId="ADAL" clId="{3840EB45-74CA-49F5-8548-3DE287019A31}" dt="2022-12-08T10:51:40.372" v="15147" actId="790"/>
          <ac:spMkLst>
            <pc:docMk/>
            <pc:sldMk cId="2351809989" sldId="486"/>
            <ac:spMk id="10050" creationId="{78B11FDC-C624-40DB-B45B-B5CB02A303DF}"/>
          </ac:spMkLst>
        </pc:spChg>
        <pc:spChg chg="mod">
          <ac:chgData name="Kolakowski, Artur" userId="9c34c8cc-b1df-44f6-bea5-dcf7a54ee35f" providerId="ADAL" clId="{3840EB45-74CA-49F5-8548-3DE287019A31}" dt="2022-12-08T10:51:40.378" v="15148" actId="790"/>
          <ac:spMkLst>
            <pc:docMk/>
            <pc:sldMk cId="2351809989" sldId="486"/>
            <ac:spMk id="10051" creationId="{9D3B5147-1939-4C21-B088-D6CBBFBBAB4D}"/>
          </ac:spMkLst>
        </pc:spChg>
        <pc:spChg chg="mod">
          <ac:chgData name="Kolakowski, Artur" userId="9c34c8cc-b1df-44f6-bea5-dcf7a54ee35f" providerId="ADAL" clId="{3840EB45-74CA-49F5-8548-3DE287019A31}" dt="2022-12-08T10:51:40.384" v="15149" actId="790"/>
          <ac:spMkLst>
            <pc:docMk/>
            <pc:sldMk cId="2351809989" sldId="486"/>
            <ac:spMk id="10052" creationId="{7299E457-9544-4D68-AA33-DDEAC3C6C742}"/>
          </ac:spMkLst>
        </pc:spChg>
        <pc:spChg chg="mod">
          <ac:chgData name="Kolakowski, Artur" userId="9c34c8cc-b1df-44f6-bea5-dcf7a54ee35f" providerId="ADAL" clId="{3840EB45-74CA-49F5-8548-3DE287019A31}" dt="2022-12-08T10:51:40.390" v="15150" actId="790"/>
          <ac:spMkLst>
            <pc:docMk/>
            <pc:sldMk cId="2351809989" sldId="486"/>
            <ac:spMk id="10053" creationId="{9325C6E2-B389-4915-9C60-B8BFC754438A}"/>
          </ac:spMkLst>
        </pc:spChg>
        <pc:spChg chg="mod">
          <ac:chgData name="Kolakowski, Artur" userId="9c34c8cc-b1df-44f6-bea5-dcf7a54ee35f" providerId="ADAL" clId="{3840EB45-74CA-49F5-8548-3DE287019A31}" dt="2022-12-08T10:51:40.396" v="15151" actId="790"/>
          <ac:spMkLst>
            <pc:docMk/>
            <pc:sldMk cId="2351809989" sldId="486"/>
            <ac:spMk id="10054" creationId="{05DD444C-6734-4356-881E-CEB22A03A196}"/>
          </ac:spMkLst>
        </pc:spChg>
        <pc:spChg chg="mod">
          <ac:chgData name="Kolakowski, Artur" userId="9c34c8cc-b1df-44f6-bea5-dcf7a54ee35f" providerId="ADAL" clId="{3840EB45-74CA-49F5-8548-3DE287019A31}" dt="2022-12-08T10:51:40.401" v="15152" actId="790"/>
          <ac:spMkLst>
            <pc:docMk/>
            <pc:sldMk cId="2351809989" sldId="486"/>
            <ac:spMk id="10055" creationId="{986823A6-367C-48BC-99BC-F2AEFE1B2485}"/>
          </ac:spMkLst>
        </pc:spChg>
        <pc:spChg chg="mod">
          <ac:chgData name="Kolakowski, Artur" userId="9c34c8cc-b1df-44f6-bea5-dcf7a54ee35f" providerId="ADAL" clId="{3840EB45-74CA-49F5-8548-3DE287019A31}" dt="2022-12-08T10:51:40.406" v="15153" actId="790"/>
          <ac:spMkLst>
            <pc:docMk/>
            <pc:sldMk cId="2351809989" sldId="486"/>
            <ac:spMk id="10056" creationId="{9C8D4301-41EE-443B-894D-C9F11D140849}"/>
          </ac:spMkLst>
        </pc:spChg>
        <pc:spChg chg="mod">
          <ac:chgData name="Kolakowski, Artur" userId="9c34c8cc-b1df-44f6-bea5-dcf7a54ee35f" providerId="ADAL" clId="{3840EB45-74CA-49F5-8548-3DE287019A31}" dt="2022-12-08T10:51:40.412" v="15154" actId="790"/>
          <ac:spMkLst>
            <pc:docMk/>
            <pc:sldMk cId="2351809989" sldId="486"/>
            <ac:spMk id="10057" creationId="{BA56199F-6016-4844-AA8F-A636FC70037D}"/>
          </ac:spMkLst>
        </pc:spChg>
        <pc:spChg chg="mod">
          <ac:chgData name="Kolakowski, Artur" userId="9c34c8cc-b1df-44f6-bea5-dcf7a54ee35f" providerId="ADAL" clId="{3840EB45-74CA-49F5-8548-3DE287019A31}" dt="2022-12-08T10:51:40.418" v="15155" actId="790"/>
          <ac:spMkLst>
            <pc:docMk/>
            <pc:sldMk cId="2351809989" sldId="486"/>
            <ac:spMk id="10058" creationId="{E9849062-C899-484B-9CB9-ACBB1368C390}"/>
          </ac:spMkLst>
        </pc:spChg>
        <pc:spChg chg="mod">
          <ac:chgData name="Kolakowski, Artur" userId="9c34c8cc-b1df-44f6-bea5-dcf7a54ee35f" providerId="ADAL" clId="{3840EB45-74CA-49F5-8548-3DE287019A31}" dt="2022-12-08T10:51:40.423" v="15156" actId="790"/>
          <ac:spMkLst>
            <pc:docMk/>
            <pc:sldMk cId="2351809989" sldId="486"/>
            <ac:spMk id="10059" creationId="{6844F737-2AB4-4ABF-B89C-218327F1055C}"/>
          </ac:spMkLst>
        </pc:spChg>
        <pc:spChg chg="mod">
          <ac:chgData name="Kolakowski, Artur" userId="9c34c8cc-b1df-44f6-bea5-dcf7a54ee35f" providerId="ADAL" clId="{3840EB45-74CA-49F5-8548-3DE287019A31}" dt="2022-12-08T10:51:40.429" v="15157" actId="790"/>
          <ac:spMkLst>
            <pc:docMk/>
            <pc:sldMk cId="2351809989" sldId="486"/>
            <ac:spMk id="10060" creationId="{D7B2AAA6-469E-4FFD-8973-DAA358D32DBE}"/>
          </ac:spMkLst>
        </pc:spChg>
        <pc:spChg chg="mod">
          <ac:chgData name="Kolakowski, Artur" userId="9c34c8cc-b1df-44f6-bea5-dcf7a54ee35f" providerId="ADAL" clId="{3840EB45-74CA-49F5-8548-3DE287019A31}" dt="2022-12-08T10:51:40.434" v="15158" actId="790"/>
          <ac:spMkLst>
            <pc:docMk/>
            <pc:sldMk cId="2351809989" sldId="486"/>
            <ac:spMk id="10061" creationId="{C8703062-65B1-4C32-A854-51DEF4DBCC4A}"/>
          </ac:spMkLst>
        </pc:spChg>
        <pc:spChg chg="mod">
          <ac:chgData name="Kolakowski, Artur" userId="9c34c8cc-b1df-44f6-bea5-dcf7a54ee35f" providerId="ADAL" clId="{3840EB45-74CA-49F5-8548-3DE287019A31}" dt="2022-12-08T10:51:40.439" v="15159" actId="790"/>
          <ac:spMkLst>
            <pc:docMk/>
            <pc:sldMk cId="2351809989" sldId="486"/>
            <ac:spMk id="10062" creationId="{F7F9F064-20F2-4114-8A15-9BC675FB1ED5}"/>
          </ac:spMkLst>
        </pc:spChg>
        <pc:spChg chg="mod">
          <ac:chgData name="Kolakowski, Artur" userId="9c34c8cc-b1df-44f6-bea5-dcf7a54ee35f" providerId="ADAL" clId="{3840EB45-74CA-49F5-8548-3DE287019A31}" dt="2022-12-08T10:51:40.445" v="15160" actId="790"/>
          <ac:spMkLst>
            <pc:docMk/>
            <pc:sldMk cId="2351809989" sldId="486"/>
            <ac:spMk id="10063" creationId="{692CBEA4-E8D1-4C83-92C4-CB77CAFEBAAB}"/>
          </ac:spMkLst>
        </pc:spChg>
        <pc:spChg chg="mod">
          <ac:chgData name="Kolakowski, Artur" userId="9c34c8cc-b1df-44f6-bea5-dcf7a54ee35f" providerId="ADAL" clId="{3840EB45-74CA-49F5-8548-3DE287019A31}" dt="2022-12-08T10:51:40.450" v="15161" actId="790"/>
          <ac:spMkLst>
            <pc:docMk/>
            <pc:sldMk cId="2351809989" sldId="486"/>
            <ac:spMk id="10064" creationId="{9D0C2AD9-3385-480B-95EA-EEAE1AA985B7}"/>
          </ac:spMkLst>
        </pc:spChg>
        <pc:spChg chg="mod">
          <ac:chgData name="Kolakowski, Artur" userId="9c34c8cc-b1df-44f6-bea5-dcf7a54ee35f" providerId="ADAL" clId="{3840EB45-74CA-49F5-8548-3DE287019A31}" dt="2022-12-08T10:51:40.455" v="15162" actId="790"/>
          <ac:spMkLst>
            <pc:docMk/>
            <pc:sldMk cId="2351809989" sldId="486"/>
            <ac:spMk id="10065" creationId="{93ABDD5B-5BA3-4866-ADD2-8EE627FD5F10}"/>
          </ac:spMkLst>
        </pc:spChg>
        <pc:spChg chg="mod">
          <ac:chgData name="Kolakowski, Artur" userId="9c34c8cc-b1df-44f6-bea5-dcf7a54ee35f" providerId="ADAL" clId="{3840EB45-74CA-49F5-8548-3DE287019A31}" dt="2022-12-08T10:51:40.461" v="15163" actId="790"/>
          <ac:spMkLst>
            <pc:docMk/>
            <pc:sldMk cId="2351809989" sldId="486"/>
            <ac:spMk id="10066" creationId="{157E991E-F1D7-4FFD-B380-4853633ADAD3}"/>
          </ac:spMkLst>
        </pc:spChg>
        <pc:spChg chg="mod">
          <ac:chgData name="Kolakowski, Artur" userId="9c34c8cc-b1df-44f6-bea5-dcf7a54ee35f" providerId="ADAL" clId="{3840EB45-74CA-49F5-8548-3DE287019A31}" dt="2022-12-08T10:51:40.466" v="15164" actId="790"/>
          <ac:spMkLst>
            <pc:docMk/>
            <pc:sldMk cId="2351809989" sldId="486"/>
            <ac:spMk id="10067" creationId="{BFAA28D5-1C2C-4901-A821-7B35AD6C5AAF}"/>
          </ac:spMkLst>
        </pc:spChg>
        <pc:spChg chg="mod">
          <ac:chgData name="Kolakowski, Artur" userId="9c34c8cc-b1df-44f6-bea5-dcf7a54ee35f" providerId="ADAL" clId="{3840EB45-74CA-49F5-8548-3DE287019A31}" dt="2022-12-08T10:51:40.472" v="15165" actId="790"/>
          <ac:spMkLst>
            <pc:docMk/>
            <pc:sldMk cId="2351809989" sldId="486"/>
            <ac:spMk id="10068" creationId="{49AF1CE9-05C4-4609-81B7-C3C555CA8207}"/>
          </ac:spMkLst>
        </pc:spChg>
        <pc:spChg chg="mod">
          <ac:chgData name="Kolakowski, Artur" userId="9c34c8cc-b1df-44f6-bea5-dcf7a54ee35f" providerId="ADAL" clId="{3840EB45-74CA-49F5-8548-3DE287019A31}" dt="2022-12-08T10:51:40.478" v="15166" actId="790"/>
          <ac:spMkLst>
            <pc:docMk/>
            <pc:sldMk cId="2351809989" sldId="486"/>
            <ac:spMk id="10069" creationId="{3EB414D2-08EF-4F2D-AC32-4158F958EDBE}"/>
          </ac:spMkLst>
        </pc:spChg>
        <pc:spChg chg="mod">
          <ac:chgData name="Kolakowski, Artur" userId="9c34c8cc-b1df-44f6-bea5-dcf7a54ee35f" providerId="ADAL" clId="{3840EB45-74CA-49F5-8548-3DE287019A31}" dt="2022-12-08T10:51:40.483" v="15167" actId="790"/>
          <ac:spMkLst>
            <pc:docMk/>
            <pc:sldMk cId="2351809989" sldId="486"/>
            <ac:spMk id="10070" creationId="{FC20F3B3-66FF-4AA9-B727-924B17529600}"/>
          </ac:spMkLst>
        </pc:spChg>
        <pc:spChg chg="mod">
          <ac:chgData name="Kolakowski, Artur" userId="9c34c8cc-b1df-44f6-bea5-dcf7a54ee35f" providerId="ADAL" clId="{3840EB45-74CA-49F5-8548-3DE287019A31}" dt="2022-12-08T10:51:40.489" v="15168" actId="790"/>
          <ac:spMkLst>
            <pc:docMk/>
            <pc:sldMk cId="2351809989" sldId="486"/>
            <ac:spMk id="10071" creationId="{95FF6E28-6CF8-4E56-A92C-6B8178B2C325}"/>
          </ac:spMkLst>
        </pc:spChg>
        <pc:spChg chg="mod">
          <ac:chgData name="Kolakowski, Artur" userId="9c34c8cc-b1df-44f6-bea5-dcf7a54ee35f" providerId="ADAL" clId="{3840EB45-74CA-49F5-8548-3DE287019A31}" dt="2022-12-08T10:51:40.494" v="15169" actId="790"/>
          <ac:spMkLst>
            <pc:docMk/>
            <pc:sldMk cId="2351809989" sldId="486"/>
            <ac:spMk id="10072" creationId="{894EB385-CABC-4A3D-8605-BB8DEE0CAD3B}"/>
          </ac:spMkLst>
        </pc:spChg>
        <pc:spChg chg="mod">
          <ac:chgData name="Kolakowski, Artur" userId="9c34c8cc-b1df-44f6-bea5-dcf7a54ee35f" providerId="ADAL" clId="{3840EB45-74CA-49F5-8548-3DE287019A31}" dt="2022-12-08T10:51:40.499" v="15170" actId="790"/>
          <ac:spMkLst>
            <pc:docMk/>
            <pc:sldMk cId="2351809989" sldId="486"/>
            <ac:spMk id="10073" creationId="{82ADD1CC-8798-4C0D-A19C-ED946BB8D40D}"/>
          </ac:spMkLst>
        </pc:spChg>
        <pc:spChg chg="mod">
          <ac:chgData name="Kolakowski, Artur" userId="9c34c8cc-b1df-44f6-bea5-dcf7a54ee35f" providerId="ADAL" clId="{3840EB45-74CA-49F5-8548-3DE287019A31}" dt="2022-12-08T10:51:40.504" v="15171" actId="790"/>
          <ac:spMkLst>
            <pc:docMk/>
            <pc:sldMk cId="2351809989" sldId="486"/>
            <ac:spMk id="10074" creationId="{C14499E1-00D3-4183-97C6-708F7E74E73E}"/>
          </ac:spMkLst>
        </pc:spChg>
        <pc:spChg chg="mod">
          <ac:chgData name="Kolakowski, Artur" userId="9c34c8cc-b1df-44f6-bea5-dcf7a54ee35f" providerId="ADAL" clId="{3840EB45-74CA-49F5-8548-3DE287019A31}" dt="2022-12-08T10:51:40.509" v="15172" actId="790"/>
          <ac:spMkLst>
            <pc:docMk/>
            <pc:sldMk cId="2351809989" sldId="486"/>
            <ac:spMk id="10075" creationId="{A0D4EA2F-C655-44E6-AE36-D59425AEDA6C}"/>
          </ac:spMkLst>
        </pc:spChg>
        <pc:spChg chg="mod">
          <ac:chgData name="Kolakowski, Artur" userId="9c34c8cc-b1df-44f6-bea5-dcf7a54ee35f" providerId="ADAL" clId="{3840EB45-74CA-49F5-8548-3DE287019A31}" dt="2022-12-08T10:51:40.516" v="15173" actId="790"/>
          <ac:spMkLst>
            <pc:docMk/>
            <pc:sldMk cId="2351809989" sldId="486"/>
            <ac:spMk id="10076" creationId="{D7B93925-1263-4422-A857-C68F3A506C02}"/>
          </ac:spMkLst>
        </pc:spChg>
        <pc:spChg chg="mod">
          <ac:chgData name="Kolakowski, Artur" userId="9c34c8cc-b1df-44f6-bea5-dcf7a54ee35f" providerId="ADAL" clId="{3840EB45-74CA-49F5-8548-3DE287019A31}" dt="2022-12-08T10:51:40.520" v="15174" actId="790"/>
          <ac:spMkLst>
            <pc:docMk/>
            <pc:sldMk cId="2351809989" sldId="486"/>
            <ac:spMk id="10077" creationId="{3AA79A70-8C4A-4D78-9168-D376B06F1C09}"/>
          </ac:spMkLst>
        </pc:spChg>
        <pc:spChg chg="mod">
          <ac:chgData name="Kolakowski, Artur" userId="9c34c8cc-b1df-44f6-bea5-dcf7a54ee35f" providerId="ADAL" clId="{3840EB45-74CA-49F5-8548-3DE287019A31}" dt="2022-12-08T10:51:40.526" v="15175" actId="790"/>
          <ac:spMkLst>
            <pc:docMk/>
            <pc:sldMk cId="2351809989" sldId="486"/>
            <ac:spMk id="10078" creationId="{7621D41C-AA7A-4B3D-9FC9-85304D3AABC3}"/>
          </ac:spMkLst>
        </pc:spChg>
        <pc:spChg chg="mod">
          <ac:chgData name="Kolakowski, Artur" userId="9c34c8cc-b1df-44f6-bea5-dcf7a54ee35f" providerId="ADAL" clId="{3840EB45-74CA-49F5-8548-3DE287019A31}" dt="2022-12-08T10:51:40.531" v="15176" actId="790"/>
          <ac:spMkLst>
            <pc:docMk/>
            <pc:sldMk cId="2351809989" sldId="486"/>
            <ac:spMk id="10079" creationId="{696735FD-8B43-491A-A7CF-610A4966F2B6}"/>
          </ac:spMkLst>
        </pc:spChg>
        <pc:spChg chg="mod">
          <ac:chgData name="Kolakowski, Artur" userId="9c34c8cc-b1df-44f6-bea5-dcf7a54ee35f" providerId="ADAL" clId="{3840EB45-74CA-49F5-8548-3DE287019A31}" dt="2022-12-08T10:51:40.536" v="15177" actId="790"/>
          <ac:spMkLst>
            <pc:docMk/>
            <pc:sldMk cId="2351809989" sldId="486"/>
            <ac:spMk id="10080" creationId="{9471F838-3DBF-4A3B-AFE7-1CC61728029E}"/>
          </ac:spMkLst>
        </pc:spChg>
        <pc:spChg chg="mod">
          <ac:chgData name="Kolakowski, Artur" userId="9c34c8cc-b1df-44f6-bea5-dcf7a54ee35f" providerId="ADAL" clId="{3840EB45-74CA-49F5-8548-3DE287019A31}" dt="2022-12-08T10:51:40.541" v="15178" actId="790"/>
          <ac:spMkLst>
            <pc:docMk/>
            <pc:sldMk cId="2351809989" sldId="486"/>
            <ac:spMk id="10081" creationId="{3AEA9DBB-F572-4268-9E21-29950901130E}"/>
          </ac:spMkLst>
        </pc:spChg>
        <pc:spChg chg="mod">
          <ac:chgData name="Kolakowski, Artur" userId="9c34c8cc-b1df-44f6-bea5-dcf7a54ee35f" providerId="ADAL" clId="{3840EB45-74CA-49F5-8548-3DE287019A31}" dt="2022-12-08T10:51:40.547" v="15179" actId="790"/>
          <ac:spMkLst>
            <pc:docMk/>
            <pc:sldMk cId="2351809989" sldId="486"/>
            <ac:spMk id="10082" creationId="{561FEB69-25A3-419B-9A13-989727D68E50}"/>
          </ac:spMkLst>
        </pc:spChg>
        <pc:spChg chg="mod">
          <ac:chgData name="Kolakowski, Artur" userId="9c34c8cc-b1df-44f6-bea5-dcf7a54ee35f" providerId="ADAL" clId="{3840EB45-74CA-49F5-8548-3DE287019A31}" dt="2022-12-08T10:51:40.553" v="15180" actId="790"/>
          <ac:spMkLst>
            <pc:docMk/>
            <pc:sldMk cId="2351809989" sldId="486"/>
            <ac:spMk id="10083" creationId="{48EF44DC-2815-495D-93F7-CDC58DC731C6}"/>
          </ac:spMkLst>
        </pc:spChg>
        <pc:spChg chg="mod">
          <ac:chgData name="Kolakowski, Artur" userId="9c34c8cc-b1df-44f6-bea5-dcf7a54ee35f" providerId="ADAL" clId="{3840EB45-74CA-49F5-8548-3DE287019A31}" dt="2022-12-08T10:51:40.557" v="15181" actId="790"/>
          <ac:spMkLst>
            <pc:docMk/>
            <pc:sldMk cId="2351809989" sldId="486"/>
            <ac:spMk id="10084" creationId="{6C6F9F2C-71F7-49DA-A9AC-7CB887C1B06E}"/>
          </ac:spMkLst>
        </pc:spChg>
        <pc:spChg chg="mod">
          <ac:chgData name="Kolakowski, Artur" userId="9c34c8cc-b1df-44f6-bea5-dcf7a54ee35f" providerId="ADAL" clId="{3840EB45-74CA-49F5-8548-3DE287019A31}" dt="2022-12-08T10:51:40.563" v="15182" actId="790"/>
          <ac:spMkLst>
            <pc:docMk/>
            <pc:sldMk cId="2351809989" sldId="486"/>
            <ac:spMk id="10085" creationId="{595CCBBD-D040-4671-B1A7-2865C3B8BF19}"/>
          </ac:spMkLst>
        </pc:spChg>
        <pc:spChg chg="mod">
          <ac:chgData name="Kolakowski, Artur" userId="9c34c8cc-b1df-44f6-bea5-dcf7a54ee35f" providerId="ADAL" clId="{3840EB45-74CA-49F5-8548-3DE287019A31}" dt="2022-12-08T10:51:40.568" v="15183" actId="790"/>
          <ac:spMkLst>
            <pc:docMk/>
            <pc:sldMk cId="2351809989" sldId="486"/>
            <ac:spMk id="10086" creationId="{B6003B62-BC35-4987-AE43-13932BC811F1}"/>
          </ac:spMkLst>
        </pc:spChg>
        <pc:spChg chg="mod">
          <ac:chgData name="Kolakowski, Artur" userId="9c34c8cc-b1df-44f6-bea5-dcf7a54ee35f" providerId="ADAL" clId="{3840EB45-74CA-49F5-8548-3DE287019A31}" dt="2022-12-08T10:51:40.572" v="15184" actId="790"/>
          <ac:spMkLst>
            <pc:docMk/>
            <pc:sldMk cId="2351809989" sldId="486"/>
            <ac:spMk id="10087" creationId="{9C94998B-0633-436C-909C-69056290B4F1}"/>
          </ac:spMkLst>
        </pc:spChg>
        <pc:spChg chg="mod">
          <ac:chgData name="Kolakowski, Artur" userId="9c34c8cc-b1df-44f6-bea5-dcf7a54ee35f" providerId="ADAL" clId="{3840EB45-74CA-49F5-8548-3DE287019A31}" dt="2022-12-08T10:51:40.578" v="15185" actId="790"/>
          <ac:spMkLst>
            <pc:docMk/>
            <pc:sldMk cId="2351809989" sldId="486"/>
            <ac:spMk id="10088" creationId="{564E8BAE-F96B-4B8E-8294-7B7718A2DAD8}"/>
          </ac:spMkLst>
        </pc:spChg>
        <pc:spChg chg="mod">
          <ac:chgData name="Kolakowski, Artur" userId="9c34c8cc-b1df-44f6-bea5-dcf7a54ee35f" providerId="ADAL" clId="{3840EB45-74CA-49F5-8548-3DE287019A31}" dt="2022-12-08T10:51:40.583" v="15186" actId="790"/>
          <ac:spMkLst>
            <pc:docMk/>
            <pc:sldMk cId="2351809989" sldId="486"/>
            <ac:spMk id="10089" creationId="{50A6915C-5F85-4C18-B7B3-134752FE9615}"/>
          </ac:spMkLst>
        </pc:spChg>
        <pc:spChg chg="mod">
          <ac:chgData name="Kolakowski, Artur" userId="9c34c8cc-b1df-44f6-bea5-dcf7a54ee35f" providerId="ADAL" clId="{3840EB45-74CA-49F5-8548-3DE287019A31}" dt="2022-12-08T10:51:40.587" v="15187" actId="790"/>
          <ac:spMkLst>
            <pc:docMk/>
            <pc:sldMk cId="2351809989" sldId="486"/>
            <ac:spMk id="10090" creationId="{42DC6B75-F479-4C13-9EDD-AEE588ECB970}"/>
          </ac:spMkLst>
        </pc:spChg>
        <pc:spChg chg="mod">
          <ac:chgData name="Kolakowski, Artur" userId="9c34c8cc-b1df-44f6-bea5-dcf7a54ee35f" providerId="ADAL" clId="{3840EB45-74CA-49F5-8548-3DE287019A31}" dt="2022-12-08T10:51:40.594" v="15188" actId="790"/>
          <ac:spMkLst>
            <pc:docMk/>
            <pc:sldMk cId="2351809989" sldId="486"/>
            <ac:spMk id="10091" creationId="{950EF513-4250-4E7B-9B8E-2B9576DAB91D}"/>
          </ac:spMkLst>
        </pc:spChg>
        <pc:spChg chg="mod">
          <ac:chgData name="Kolakowski, Artur" userId="9c34c8cc-b1df-44f6-bea5-dcf7a54ee35f" providerId="ADAL" clId="{3840EB45-74CA-49F5-8548-3DE287019A31}" dt="2022-12-08T10:51:40.599" v="15189" actId="790"/>
          <ac:spMkLst>
            <pc:docMk/>
            <pc:sldMk cId="2351809989" sldId="486"/>
            <ac:spMk id="10092" creationId="{54AC959E-96D7-4402-B17A-903CDD428AB2}"/>
          </ac:spMkLst>
        </pc:spChg>
        <pc:spChg chg="mod">
          <ac:chgData name="Kolakowski, Artur" userId="9c34c8cc-b1df-44f6-bea5-dcf7a54ee35f" providerId="ADAL" clId="{3840EB45-74CA-49F5-8548-3DE287019A31}" dt="2022-12-08T10:51:40.603" v="15190" actId="790"/>
          <ac:spMkLst>
            <pc:docMk/>
            <pc:sldMk cId="2351809989" sldId="486"/>
            <ac:spMk id="10093" creationId="{C0C1579F-A7FF-4146-B35E-AAD13D1F9AE7}"/>
          </ac:spMkLst>
        </pc:spChg>
        <pc:spChg chg="mod">
          <ac:chgData name="Kolakowski, Artur" userId="9c34c8cc-b1df-44f6-bea5-dcf7a54ee35f" providerId="ADAL" clId="{3840EB45-74CA-49F5-8548-3DE287019A31}" dt="2022-12-08T10:51:40.610" v="15191" actId="790"/>
          <ac:spMkLst>
            <pc:docMk/>
            <pc:sldMk cId="2351809989" sldId="486"/>
            <ac:spMk id="10094" creationId="{3D239B6F-7434-4A1E-8846-2E84C1A94154}"/>
          </ac:spMkLst>
        </pc:spChg>
        <pc:spChg chg="mod">
          <ac:chgData name="Kolakowski, Artur" userId="9c34c8cc-b1df-44f6-bea5-dcf7a54ee35f" providerId="ADAL" clId="{3840EB45-74CA-49F5-8548-3DE287019A31}" dt="2022-12-08T10:51:40.615" v="15192" actId="790"/>
          <ac:spMkLst>
            <pc:docMk/>
            <pc:sldMk cId="2351809989" sldId="486"/>
            <ac:spMk id="10095" creationId="{3F15D906-2FB7-4124-AC19-FBF95ECB06E7}"/>
          </ac:spMkLst>
        </pc:spChg>
        <pc:spChg chg="mod">
          <ac:chgData name="Kolakowski, Artur" userId="9c34c8cc-b1df-44f6-bea5-dcf7a54ee35f" providerId="ADAL" clId="{3840EB45-74CA-49F5-8548-3DE287019A31}" dt="2022-12-08T10:51:40.619" v="15193" actId="790"/>
          <ac:spMkLst>
            <pc:docMk/>
            <pc:sldMk cId="2351809989" sldId="486"/>
            <ac:spMk id="10096" creationId="{029AB2AD-3A77-400C-A1AC-80E2DF316E7F}"/>
          </ac:spMkLst>
        </pc:spChg>
        <pc:spChg chg="mod">
          <ac:chgData name="Kolakowski, Artur" userId="9c34c8cc-b1df-44f6-bea5-dcf7a54ee35f" providerId="ADAL" clId="{3840EB45-74CA-49F5-8548-3DE287019A31}" dt="2022-12-08T10:51:40.624" v="15194" actId="790"/>
          <ac:spMkLst>
            <pc:docMk/>
            <pc:sldMk cId="2351809989" sldId="486"/>
            <ac:spMk id="10097" creationId="{3A64EA81-B4B3-4838-A936-281629B68B9F}"/>
          </ac:spMkLst>
        </pc:spChg>
        <pc:spChg chg="mod">
          <ac:chgData name="Kolakowski, Artur" userId="9c34c8cc-b1df-44f6-bea5-dcf7a54ee35f" providerId="ADAL" clId="{3840EB45-74CA-49F5-8548-3DE287019A31}" dt="2022-12-08T10:51:40.631" v="15195" actId="790"/>
          <ac:spMkLst>
            <pc:docMk/>
            <pc:sldMk cId="2351809989" sldId="486"/>
            <ac:spMk id="10098" creationId="{968AB32D-769B-451D-9AB3-DAC9E3EF4F63}"/>
          </ac:spMkLst>
        </pc:spChg>
        <pc:spChg chg="mod">
          <ac:chgData name="Kolakowski, Artur" userId="9c34c8cc-b1df-44f6-bea5-dcf7a54ee35f" providerId="ADAL" clId="{3840EB45-74CA-49F5-8548-3DE287019A31}" dt="2022-12-08T10:51:40.636" v="15196" actId="790"/>
          <ac:spMkLst>
            <pc:docMk/>
            <pc:sldMk cId="2351809989" sldId="486"/>
            <ac:spMk id="10099" creationId="{4F5F2FF7-0ADC-423A-BD05-93290BE04108}"/>
          </ac:spMkLst>
        </pc:spChg>
        <pc:spChg chg="mod">
          <ac:chgData name="Kolakowski, Artur" userId="9c34c8cc-b1df-44f6-bea5-dcf7a54ee35f" providerId="ADAL" clId="{3840EB45-74CA-49F5-8548-3DE287019A31}" dt="2022-12-08T10:51:40.640" v="15197" actId="790"/>
          <ac:spMkLst>
            <pc:docMk/>
            <pc:sldMk cId="2351809989" sldId="486"/>
            <ac:spMk id="10100" creationId="{A07E34D0-0718-4F4D-BADF-54EA7A5A8B54}"/>
          </ac:spMkLst>
        </pc:spChg>
        <pc:spChg chg="mod">
          <ac:chgData name="Kolakowski, Artur" userId="9c34c8cc-b1df-44f6-bea5-dcf7a54ee35f" providerId="ADAL" clId="{3840EB45-74CA-49F5-8548-3DE287019A31}" dt="2022-12-08T10:51:40.646" v="15198" actId="790"/>
          <ac:spMkLst>
            <pc:docMk/>
            <pc:sldMk cId="2351809989" sldId="486"/>
            <ac:spMk id="10101" creationId="{7452FE26-BBAD-459E-87EA-EA67AC7109CA}"/>
          </ac:spMkLst>
        </pc:spChg>
        <pc:spChg chg="mod">
          <ac:chgData name="Kolakowski, Artur" userId="9c34c8cc-b1df-44f6-bea5-dcf7a54ee35f" providerId="ADAL" clId="{3840EB45-74CA-49F5-8548-3DE287019A31}" dt="2022-12-08T10:51:40.650" v="15199" actId="790"/>
          <ac:spMkLst>
            <pc:docMk/>
            <pc:sldMk cId="2351809989" sldId="486"/>
            <ac:spMk id="10102" creationId="{E480ACB0-7B02-4E99-9FBC-2E58005F6091}"/>
          </ac:spMkLst>
        </pc:spChg>
        <pc:spChg chg="mod">
          <ac:chgData name="Kolakowski, Artur" userId="9c34c8cc-b1df-44f6-bea5-dcf7a54ee35f" providerId="ADAL" clId="{3840EB45-74CA-49F5-8548-3DE287019A31}" dt="2022-12-08T10:51:40.654" v="15200" actId="790"/>
          <ac:spMkLst>
            <pc:docMk/>
            <pc:sldMk cId="2351809989" sldId="486"/>
            <ac:spMk id="10103" creationId="{CC5D609A-2DBA-49DF-BA4A-8EA266444480}"/>
          </ac:spMkLst>
        </pc:spChg>
        <pc:spChg chg="mod">
          <ac:chgData name="Kolakowski, Artur" userId="9c34c8cc-b1df-44f6-bea5-dcf7a54ee35f" providerId="ADAL" clId="{3840EB45-74CA-49F5-8548-3DE287019A31}" dt="2022-12-08T10:51:40.659" v="15201" actId="790"/>
          <ac:spMkLst>
            <pc:docMk/>
            <pc:sldMk cId="2351809989" sldId="486"/>
            <ac:spMk id="10104" creationId="{FC4B4D9F-99D2-49DF-9445-695CBC1C0E10}"/>
          </ac:spMkLst>
        </pc:spChg>
        <pc:spChg chg="mod">
          <ac:chgData name="Kolakowski, Artur" userId="9c34c8cc-b1df-44f6-bea5-dcf7a54ee35f" providerId="ADAL" clId="{3840EB45-74CA-49F5-8548-3DE287019A31}" dt="2022-12-08T10:51:40.665" v="15202" actId="790"/>
          <ac:spMkLst>
            <pc:docMk/>
            <pc:sldMk cId="2351809989" sldId="486"/>
            <ac:spMk id="10105" creationId="{9BC753F0-EA79-4E62-B93F-44F9116F2B83}"/>
          </ac:spMkLst>
        </pc:spChg>
        <pc:spChg chg="mod">
          <ac:chgData name="Kolakowski, Artur" userId="9c34c8cc-b1df-44f6-bea5-dcf7a54ee35f" providerId="ADAL" clId="{3840EB45-74CA-49F5-8548-3DE287019A31}" dt="2022-12-08T10:51:40.671" v="15203" actId="790"/>
          <ac:spMkLst>
            <pc:docMk/>
            <pc:sldMk cId="2351809989" sldId="486"/>
            <ac:spMk id="10106" creationId="{5D7C3009-6A24-4299-988C-41A3D64306BE}"/>
          </ac:spMkLst>
        </pc:spChg>
        <pc:spChg chg="mod">
          <ac:chgData name="Kolakowski, Artur" userId="9c34c8cc-b1df-44f6-bea5-dcf7a54ee35f" providerId="ADAL" clId="{3840EB45-74CA-49F5-8548-3DE287019A31}" dt="2022-12-08T10:51:40.676" v="15204" actId="790"/>
          <ac:spMkLst>
            <pc:docMk/>
            <pc:sldMk cId="2351809989" sldId="486"/>
            <ac:spMk id="10107" creationId="{ADF66B76-A024-440C-ADC5-092D6296FA72}"/>
          </ac:spMkLst>
        </pc:spChg>
        <pc:spChg chg="mod">
          <ac:chgData name="Kolakowski, Artur" userId="9c34c8cc-b1df-44f6-bea5-dcf7a54ee35f" providerId="ADAL" clId="{3840EB45-74CA-49F5-8548-3DE287019A31}" dt="2022-12-08T10:51:40.681" v="15205" actId="790"/>
          <ac:spMkLst>
            <pc:docMk/>
            <pc:sldMk cId="2351809989" sldId="486"/>
            <ac:spMk id="10108" creationId="{54FC78D4-29ED-43C8-9536-670CE6594904}"/>
          </ac:spMkLst>
        </pc:spChg>
        <pc:spChg chg="mod">
          <ac:chgData name="Kolakowski, Artur" userId="9c34c8cc-b1df-44f6-bea5-dcf7a54ee35f" providerId="ADAL" clId="{3840EB45-74CA-49F5-8548-3DE287019A31}" dt="2022-12-08T10:51:40.685" v="15206" actId="790"/>
          <ac:spMkLst>
            <pc:docMk/>
            <pc:sldMk cId="2351809989" sldId="486"/>
            <ac:spMk id="10109" creationId="{9ADD9AC6-A6C1-4E75-9B96-3DDECE973C49}"/>
          </ac:spMkLst>
        </pc:spChg>
        <pc:spChg chg="mod">
          <ac:chgData name="Kolakowski, Artur" userId="9c34c8cc-b1df-44f6-bea5-dcf7a54ee35f" providerId="ADAL" clId="{3840EB45-74CA-49F5-8548-3DE287019A31}" dt="2022-12-08T10:51:40.691" v="15207" actId="790"/>
          <ac:spMkLst>
            <pc:docMk/>
            <pc:sldMk cId="2351809989" sldId="486"/>
            <ac:spMk id="10110" creationId="{C38531B3-74E5-478D-841A-8155B79AD94C}"/>
          </ac:spMkLst>
        </pc:spChg>
        <pc:spChg chg="mod">
          <ac:chgData name="Kolakowski, Artur" userId="9c34c8cc-b1df-44f6-bea5-dcf7a54ee35f" providerId="ADAL" clId="{3840EB45-74CA-49F5-8548-3DE287019A31}" dt="2022-12-08T10:51:40.696" v="15208" actId="790"/>
          <ac:spMkLst>
            <pc:docMk/>
            <pc:sldMk cId="2351809989" sldId="486"/>
            <ac:spMk id="10111" creationId="{FF488108-5B33-4271-977F-468E16E6A836}"/>
          </ac:spMkLst>
        </pc:spChg>
        <pc:spChg chg="mod">
          <ac:chgData name="Kolakowski, Artur" userId="9c34c8cc-b1df-44f6-bea5-dcf7a54ee35f" providerId="ADAL" clId="{3840EB45-74CA-49F5-8548-3DE287019A31}" dt="2022-12-08T10:51:40.701" v="15209" actId="790"/>
          <ac:spMkLst>
            <pc:docMk/>
            <pc:sldMk cId="2351809989" sldId="486"/>
            <ac:spMk id="10112" creationId="{71FA0D69-F7C2-498F-BE7B-3AE7D93A7CC6}"/>
          </ac:spMkLst>
        </pc:spChg>
        <pc:spChg chg="mod">
          <ac:chgData name="Kolakowski, Artur" userId="9c34c8cc-b1df-44f6-bea5-dcf7a54ee35f" providerId="ADAL" clId="{3840EB45-74CA-49F5-8548-3DE287019A31}" dt="2022-12-08T10:51:40.706" v="15210" actId="790"/>
          <ac:spMkLst>
            <pc:docMk/>
            <pc:sldMk cId="2351809989" sldId="486"/>
            <ac:spMk id="10113" creationId="{3BBFC1E9-1B14-4115-AD24-8DB49E62AE61}"/>
          </ac:spMkLst>
        </pc:spChg>
        <pc:spChg chg="mod">
          <ac:chgData name="Kolakowski, Artur" userId="9c34c8cc-b1df-44f6-bea5-dcf7a54ee35f" providerId="ADAL" clId="{3840EB45-74CA-49F5-8548-3DE287019A31}" dt="2022-12-08T10:51:40.713" v="15211" actId="790"/>
          <ac:spMkLst>
            <pc:docMk/>
            <pc:sldMk cId="2351809989" sldId="486"/>
            <ac:spMk id="10114" creationId="{54B39EF7-2B97-490E-9F30-038901319038}"/>
          </ac:spMkLst>
        </pc:spChg>
        <pc:spChg chg="mod">
          <ac:chgData name="Kolakowski, Artur" userId="9c34c8cc-b1df-44f6-bea5-dcf7a54ee35f" providerId="ADAL" clId="{3840EB45-74CA-49F5-8548-3DE287019A31}" dt="2022-12-08T10:51:40.718" v="15212" actId="790"/>
          <ac:spMkLst>
            <pc:docMk/>
            <pc:sldMk cId="2351809989" sldId="486"/>
            <ac:spMk id="10115" creationId="{E4EC625C-62CC-4C8A-886F-5063C6A51E06}"/>
          </ac:spMkLst>
        </pc:spChg>
        <pc:spChg chg="mod">
          <ac:chgData name="Kolakowski, Artur" userId="9c34c8cc-b1df-44f6-bea5-dcf7a54ee35f" providerId="ADAL" clId="{3840EB45-74CA-49F5-8548-3DE287019A31}" dt="2022-12-08T10:51:40.722" v="15213" actId="790"/>
          <ac:spMkLst>
            <pc:docMk/>
            <pc:sldMk cId="2351809989" sldId="486"/>
            <ac:spMk id="10116" creationId="{D0AC3461-1C4E-489F-9BDC-604510B7D707}"/>
          </ac:spMkLst>
        </pc:spChg>
        <pc:spChg chg="mod">
          <ac:chgData name="Kolakowski, Artur" userId="9c34c8cc-b1df-44f6-bea5-dcf7a54ee35f" providerId="ADAL" clId="{3840EB45-74CA-49F5-8548-3DE287019A31}" dt="2022-12-08T10:51:40.727" v="15214" actId="790"/>
          <ac:spMkLst>
            <pc:docMk/>
            <pc:sldMk cId="2351809989" sldId="486"/>
            <ac:spMk id="10117" creationId="{76567139-D789-440E-A346-DA45469CF59C}"/>
          </ac:spMkLst>
        </pc:spChg>
        <pc:spChg chg="mod">
          <ac:chgData name="Kolakowski, Artur" userId="9c34c8cc-b1df-44f6-bea5-dcf7a54ee35f" providerId="ADAL" clId="{3840EB45-74CA-49F5-8548-3DE287019A31}" dt="2022-12-08T10:51:40.732" v="15215" actId="790"/>
          <ac:spMkLst>
            <pc:docMk/>
            <pc:sldMk cId="2351809989" sldId="486"/>
            <ac:spMk id="10118" creationId="{6E3E73C4-B4D8-41FA-8760-729E45EB5A73}"/>
          </ac:spMkLst>
        </pc:spChg>
        <pc:spChg chg="mod">
          <ac:chgData name="Kolakowski, Artur" userId="9c34c8cc-b1df-44f6-bea5-dcf7a54ee35f" providerId="ADAL" clId="{3840EB45-74CA-49F5-8548-3DE287019A31}" dt="2022-12-08T10:51:40.736" v="15216" actId="790"/>
          <ac:spMkLst>
            <pc:docMk/>
            <pc:sldMk cId="2351809989" sldId="486"/>
            <ac:spMk id="10119" creationId="{9141FAAD-10EA-4EAD-AA5E-1C8F88DA6810}"/>
          </ac:spMkLst>
        </pc:spChg>
        <pc:spChg chg="mod">
          <ac:chgData name="Kolakowski, Artur" userId="9c34c8cc-b1df-44f6-bea5-dcf7a54ee35f" providerId="ADAL" clId="{3840EB45-74CA-49F5-8548-3DE287019A31}" dt="2022-12-08T10:51:40.742" v="15217" actId="790"/>
          <ac:spMkLst>
            <pc:docMk/>
            <pc:sldMk cId="2351809989" sldId="486"/>
            <ac:spMk id="10120" creationId="{BC606019-2391-4F68-89B0-DFAB32265BA5}"/>
          </ac:spMkLst>
        </pc:spChg>
        <pc:spChg chg="mod">
          <ac:chgData name="Kolakowski, Artur" userId="9c34c8cc-b1df-44f6-bea5-dcf7a54ee35f" providerId="ADAL" clId="{3840EB45-74CA-49F5-8548-3DE287019A31}" dt="2022-12-08T10:51:40.748" v="15218" actId="790"/>
          <ac:spMkLst>
            <pc:docMk/>
            <pc:sldMk cId="2351809989" sldId="486"/>
            <ac:spMk id="10121" creationId="{828EBBE5-03BC-4AB6-BFF2-16794AA24626}"/>
          </ac:spMkLst>
        </pc:spChg>
        <pc:spChg chg="mod">
          <ac:chgData name="Kolakowski, Artur" userId="9c34c8cc-b1df-44f6-bea5-dcf7a54ee35f" providerId="ADAL" clId="{3840EB45-74CA-49F5-8548-3DE287019A31}" dt="2022-12-08T10:51:40.753" v="15219" actId="790"/>
          <ac:spMkLst>
            <pc:docMk/>
            <pc:sldMk cId="2351809989" sldId="486"/>
            <ac:spMk id="10122" creationId="{31A772BB-2127-4D7C-8371-1B2552BDE618}"/>
          </ac:spMkLst>
        </pc:spChg>
        <pc:spChg chg="mod">
          <ac:chgData name="Kolakowski, Artur" userId="9c34c8cc-b1df-44f6-bea5-dcf7a54ee35f" providerId="ADAL" clId="{3840EB45-74CA-49F5-8548-3DE287019A31}" dt="2022-12-08T10:51:40.758" v="15220" actId="790"/>
          <ac:spMkLst>
            <pc:docMk/>
            <pc:sldMk cId="2351809989" sldId="486"/>
            <ac:spMk id="10123" creationId="{36B9F059-F387-4F02-953B-09DEDC0A8F2C}"/>
          </ac:spMkLst>
        </pc:spChg>
        <pc:spChg chg="mod">
          <ac:chgData name="Kolakowski, Artur" userId="9c34c8cc-b1df-44f6-bea5-dcf7a54ee35f" providerId="ADAL" clId="{3840EB45-74CA-49F5-8548-3DE287019A31}" dt="2022-12-08T10:51:40.765" v="15221" actId="790"/>
          <ac:spMkLst>
            <pc:docMk/>
            <pc:sldMk cId="2351809989" sldId="486"/>
            <ac:spMk id="10124" creationId="{DCA2A4E8-8FF9-47E8-A465-8E19A135CFED}"/>
          </ac:spMkLst>
        </pc:spChg>
        <pc:spChg chg="mod">
          <ac:chgData name="Kolakowski, Artur" userId="9c34c8cc-b1df-44f6-bea5-dcf7a54ee35f" providerId="ADAL" clId="{3840EB45-74CA-49F5-8548-3DE287019A31}" dt="2022-12-08T10:51:40.771" v="15222" actId="790"/>
          <ac:spMkLst>
            <pc:docMk/>
            <pc:sldMk cId="2351809989" sldId="486"/>
            <ac:spMk id="10125" creationId="{0AE631CE-6731-4B9B-89D1-05D793708142}"/>
          </ac:spMkLst>
        </pc:spChg>
        <pc:spChg chg="mod">
          <ac:chgData name="Kolakowski, Artur" userId="9c34c8cc-b1df-44f6-bea5-dcf7a54ee35f" providerId="ADAL" clId="{3840EB45-74CA-49F5-8548-3DE287019A31}" dt="2022-12-08T10:51:40.776" v="15223" actId="790"/>
          <ac:spMkLst>
            <pc:docMk/>
            <pc:sldMk cId="2351809989" sldId="486"/>
            <ac:spMk id="10126" creationId="{2382EB08-D9F1-4E16-94A6-3186EA466688}"/>
          </ac:spMkLst>
        </pc:spChg>
        <pc:spChg chg="mod">
          <ac:chgData name="Kolakowski, Artur" userId="9c34c8cc-b1df-44f6-bea5-dcf7a54ee35f" providerId="ADAL" clId="{3840EB45-74CA-49F5-8548-3DE287019A31}" dt="2022-12-08T10:51:40.782" v="15224" actId="790"/>
          <ac:spMkLst>
            <pc:docMk/>
            <pc:sldMk cId="2351809989" sldId="486"/>
            <ac:spMk id="10127" creationId="{23807F96-79C7-48E5-8DE9-804BC038A5A7}"/>
          </ac:spMkLst>
        </pc:spChg>
        <pc:spChg chg="mod">
          <ac:chgData name="Kolakowski, Artur" userId="9c34c8cc-b1df-44f6-bea5-dcf7a54ee35f" providerId="ADAL" clId="{3840EB45-74CA-49F5-8548-3DE287019A31}" dt="2022-12-08T10:51:40.788" v="15225" actId="790"/>
          <ac:spMkLst>
            <pc:docMk/>
            <pc:sldMk cId="2351809989" sldId="486"/>
            <ac:spMk id="10128" creationId="{2285D30C-A1F3-48A3-A73F-726DE97082FF}"/>
          </ac:spMkLst>
        </pc:spChg>
        <pc:spChg chg="mod">
          <ac:chgData name="Kolakowski, Artur" userId="9c34c8cc-b1df-44f6-bea5-dcf7a54ee35f" providerId="ADAL" clId="{3840EB45-74CA-49F5-8548-3DE287019A31}" dt="2022-12-08T10:51:40.794" v="15226" actId="790"/>
          <ac:spMkLst>
            <pc:docMk/>
            <pc:sldMk cId="2351809989" sldId="486"/>
            <ac:spMk id="10129" creationId="{7A9201BD-DB23-41D8-AD76-8243A9574A2C}"/>
          </ac:spMkLst>
        </pc:spChg>
        <pc:spChg chg="mod">
          <ac:chgData name="Kolakowski, Artur" userId="9c34c8cc-b1df-44f6-bea5-dcf7a54ee35f" providerId="ADAL" clId="{3840EB45-74CA-49F5-8548-3DE287019A31}" dt="2022-12-08T10:51:40.799" v="15227" actId="790"/>
          <ac:spMkLst>
            <pc:docMk/>
            <pc:sldMk cId="2351809989" sldId="486"/>
            <ac:spMk id="10130" creationId="{E8FCC0D9-D116-4E34-8E7D-F6D94095AE2D}"/>
          </ac:spMkLst>
        </pc:spChg>
        <pc:spChg chg="mod">
          <ac:chgData name="Kolakowski, Artur" userId="9c34c8cc-b1df-44f6-bea5-dcf7a54ee35f" providerId="ADAL" clId="{3840EB45-74CA-49F5-8548-3DE287019A31}" dt="2022-12-08T10:51:40.804" v="15228" actId="790"/>
          <ac:spMkLst>
            <pc:docMk/>
            <pc:sldMk cId="2351809989" sldId="486"/>
            <ac:spMk id="10131" creationId="{AF13BA5C-AA77-4768-B04A-56CA4B40C2B2}"/>
          </ac:spMkLst>
        </pc:spChg>
        <pc:spChg chg="mod">
          <ac:chgData name="Kolakowski, Artur" userId="9c34c8cc-b1df-44f6-bea5-dcf7a54ee35f" providerId="ADAL" clId="{3840EB45-74CA-49F5-8548-3DE287019A31}" dt="2022-12-08T10:51:40.810" v="15229" actId="790"/>
          <ac:spMkLst>
            <pc:docMk/>
            <pc:sldMk cId="2351809989" sldId="486"/>
            <ac:spMk id="10132" creationId="{2062F20A-72D2-4E77-AC0F-F3670124CDEC}"/>
          </ac:spMkLst>
        </pc:spChg>
        <pc:spChg chg="mod">
          <ac:chgData name="Kolakowski, Artur" userId="9c34c8cc-b1df-44f6-bea5-dcf7a54ee35f" providerId="ADAL" clId="{3840EB45-74CA-49F5-8548-3DE287019A31}" dt="2022-12-08T10:51:40.815" v="15230" actId="790"/>
          <ac:spMkLst>
            <pc:docMk/>
            <pc:sldMk cId="2351809989" sldId="486"/>
            <ac:spMk id="10133" creationId="{62C0F5DD-10FF-4A9F-8F68-F035A6ED526D}"/>
          </ac:spMkLst>
        </pc:spChg>
        <pc:spChg chg="mod">
          <ac:chgData name="Kolakowski, Artur" userId="9c34c8cc-b1df-44f6-bea5-dcf7a54ee35f" providerId="ADAL" clId="{3840EB45-74CA-49F5-8548-3DE287019A31}" dt="2022-12-08T10:51:40.820" v="15231" actId="790"/>
          <ac:spMkLst>
            <pc:docMk/>
            <pc:sldMk cId="2351809989" sldId="486"/>
            <ac:spMk id="10134" creationId="{11DA4716-3DC8-4C1E-AFD6-702BEB2EA382}"/>
          </ac:spMkLst>
        </pc:spChg>
        <pc:spChg chg="mod">
          <ac:chgData name="Kolakowski, Artur" userId="9c34c8cc-b1df-44f6-bea5-dcf7a54ee35f" providerId="ADAL" clId="{3840EB45-74CA-49F5-8548-3DE287019A31}" dt="2022-12-08T10:51:40.825" v="15232" actId="790"/>
          <ac:spMkLst>
            <pc:docMk/>
            <pc:sldMk cId="2351809989" sldId="486"/>
            <ac:spMk id="10135" creationId="{9A378AC0-28DA-49C8-BAC0-F25170854007}"/>
          </ac:spMkLst>
        </pc:spChg>
        <pc:spChg chg="mod">
          <ac:chgData name="Kolakowski, Artur" userId="9c34c8cc-b1df-44f6-bea5-dcf7a54ee35f" providerId="ADAL" clId="{3840EB45-74CA-49F5-8548-3DE287019A31}" dt="2022-12-08T10:51:40.831" v="15233" actId="790"/>
          <ac:spMkLst>
            <pc:docMk/>
            <pc:sldMk cId="2351809989" sldId="486"/>
            <ac:spMk id="10136" creationId="{E619E3DE-8CE7-4852-A3D3-AD2049F37B0A}"/>
          </ac:spMkLst>
        </pc:spChg>
        <pc:spChg chg="mod">
          <ac:chgData name="Kolakowski, Artur" userId="9c34c8cc-b1df-44f6-bea5-dcf7a54ee35f" providerId="ADAL" clId="{3840EB45-74CA-49F5-8548-3DE287019A31}" dt="2022-12-08T10:51:40.835" v="15234" actId="790"/>
          <ac:spMkLst>
            <pc:docMk/>
            <pc:sldMk cId="2351809989" sldId="486"/>
            <ac:spMk id="10137" creationId="{C1A324CD-ED4F-4F78-92A6-2A57DEB1826F}"/>
          </ac:spMkLst>
        </pc:spChg>
        <pc:spChg chg="mod">
          <ac:chgData name="Kolakowski, Artur" userId="9c34c8cc-b1df-44f6-bea5-dcf7a54ee35f" providerId="ADAL" clId="{3840EB45-74CA-49F5-8548-3DE287019A31}" dt="2022-12-08T10:51:40.840" v="15235" actId="790"/>
          <ac:spMkLst>
            <pc:docMk/>
            <pc:sldMk cId="2351809989" sldId="486"/>
            <ac:spMk id="10138" creationId="{F9F3B744-751A-4BFA-BF00-38682BB86CAE}"/>
          </ac:spMkLst>
        </pc:spChg>
        <pc:spChg chg="mod">
          <ac:chgData name="Kolakowski, Artur" userId="9c34c8cc-b1df-44f6-bea5-dcf7a54ee35f" providerId="ADAL" clId="{3840EB45-74CA-49F5-8548-3DE287019A31}" dt="2022-12-08T10:51:40.846" v="15236" actId="790"/>
          <ac:spMkLst>
            <pc:docMk/>
            <pc:sldMk cId="2351809989" sldId="486"/>
            <ac:spMk id="10139" creationId="{BDA0CC63-4419-4C42-9342-8EEADFCEFB29}"/>
          </ac:spMkLst>
        </pc:spChg>
        <pc:spChg chg="mod">
          <ac:chgData name="Kolakowski, Artur" userId="9c34c8cc-b1df-44f6-bea5-dcf7a54ee35f" providerId="ADAL" clId="{3840EB45-74CA-49F5-8548-3DE287019A31}" dt="2022-12-08T10:51:40.851" v="15237" actId="790"/>
          <ac:spMkLst>
            <pc:docMk/>
            <pc:sldMk cId="2351809989" sldId="486"/>
            <ac:spMk id="10140" creationId="{06346438-AFF4-441E-9F1B-4D21F06EF749}"/>
          </ac:spMkLst>
        </pc:spChg>
        <pc:spChg chg="mod">
          <ac:chgData name="Kolakowski, Artur" userId="9c34c8cc-b1df-44f6-bea5-dcf7a54ee35f" providerId="ADAL" clId="{3840EB45-74CA-49F5-8548-3DE287019A31}" dt="2022-12-08T10:51:40.855" v="15238" actId="790"/>
          <ac:spMkLst>
            <pc:docMk/>
            <pc:sldMk cId="2351809989" sldId="486"/>
            <ac:spMk id="10141" creationId="{1914DB26-EB4A-45ED-9C5B-80634864CE68}"/>
          </ac:spMkLst>
        </pc:spChg>
        <pc:spChg chg="mod">
          <ac:chgData name="Kolakowski, Artur" userId="9c34c8cc-b1df-44f6-bea5-dcf7a54ee35f" providerId="ADAL" clId="{3840EB45-74CA-49F5-8548-3DE287019A31}" dt="2022-12-08T10:51:40.861" v="15239" actId="790"/>
          <ac:spMkLst>
            <pc:docMk/>
            <pc:sldMk cId="2351809989" sldId="486"/>
            <ac:spMk id="10142" creationId="{A3D9D31F-7A97-4468-AB6B-9B32C5C9A151}"/>
          </ac:spMkLst>
        </pc:spChg>
        <pc:spChg chg="mod">
          <ac:chgData name="Kolakowski, Artur" userId="9c34c8cc-b1df-44f6-bea5-dcf7a54ee35f" providerId="ADAL" clId="{3840EB45-74CA-49F5-8548-3DE287019A31}" dt="2022-12-08T10:51:40.866" v="15240" actId="790"/>
          <ac:spMkLst>
            <pc:docMk/>
            <pc:sldMk cId="2351809989" sldId="486"/>
            <ac:spMk id="10143" creationId="{7D5F31A0-5DA8-43F7-A2A0-D46E149C69A2}"/>
          </ac:spMkLst>
        </pc:spChg>
        <pc:spChg chg="mod">
          <ac:chgData name="Kolakowski, Artur" userId="9c34c8cc-b1df-44f6-bea5-dcf7a54ee35f" providerId="ADAL" clId="{3840EB45-74CA-49F5-8548-3DE287019A31}" dt="2022-12-08T10:51:40.871" v="15241" actId="790"/>
          <ac:spMkLst>
            <pc:docMk/>
            <pc:sldMk cId="2351809989" sldId="486"/>
            <ac:spMk id="10144" creationId="{2C490D27-8909-43BF-BB98-7AC6E032B07A}"/>
          </ac:spMkLst>
        </pc:spChg>
        <pc:spChg chg="mod">
          <ac:chgData name="Kolakowski, Artur" userId="9c34c8cc-b1df-44f6-bea5-dcf7a54ee35f" providerId="ADAL" clId="{3840EB45-74CA-49F5-8548-3DE287019A31}" dt="2022-12-08T10:51:40.877" v="15242" actId="790"/>
          <ac:spMkLst>
            <pc:docMk/>
            <pc:sldMk cId="2351809989" sldId="486"/>
            <ac:spMk id="10145" creationId="{B80BCF49-EE43-4BC0-A17F-4FB24FBBF201}"/>
          </ac:spMkLst>
        </pc:spChg>
        <pc:spChg chg="mod">
          <ac:chgData name="Kolakowski, Artur" userId="9c34c8cc-b1df-44f6-bea5-dcf7a54ee35f" providerId="ADAL" clId="{3840EB45-74CA-49F5-8548-3DE287019A31}" dt="2022-12-08T10:51:40.882" v="15243" actId="790"/>
          <ac:spMkLst>
            <pc:docMk/>
            <pc:sldMk cId="2351809989" sldId="486"/>
            <ac:spMk id="10146" creationId="{32807392-8C9A-4507-8B14-4C28F70C8E8C}"/>
          </ac:spMkLst>
        </pc:spChg>
        <pc:spChg chg="mod">
          <ac:chgData name="Kolakowski, Artur" userId="9c34c8cc-b1df-44f6-bea5-dcf7a54ee35f" providerId="ADAL" clId="{3840EB45-74CA-49F5-8548-3DE287019A31}" dt="2022-12-08T10:51:40.886" v="15244" actId="790"/>
          <ac:spMkLst>
            <pc:docMk/>
            <pc:sldMk cId="2351809989" sldId="486"/>
            <ac:spMk id="10147" creationId="{663848BB-784F-4310-9863-FC2B514DC36A}"/>
          </ac:spMkLst>
        </pc:spChg>
        <pc:spChg chg="mod">
          <ac:chgData name="Kolakowski, Artur" userId="9c34c8cc-b1df-44f6-bea5-dcf7a54ee35f" providerId="ADAL" clId="{3840EB45-74CA-49F5-8548-3DE287019A31}" dt="2022-12-08T10:51:40.892" v="15245" actId="790"/>
          <ac:spMkLst>
            <pc:docMk/>
            <pc:sldMk cId="2351809989" sldId="486"/>
            <ac:spMk id="10148" creationId="{537EE2B7-8764-41FE-920E-CF1A878CA944}"/>
          </ac:spMkLst>
        </pc:spChg>
        <pc:spChg chg="mod">
          <ac:chgData name="Kolakowski, Artur" userId="9c34c8cc-b1df-44f6-bea5-dcf7a54ee35f" providerId="ADAL" clId="{3840EB45-74CA-49F5-8548-3DE287019A31}" dt="2022-12-08T10:51:40.897" v="15246" actId="790"/>
          <ac:spMkLst>
            <pc:docMk/>
            <pc:sldMk cId="2351809989" sldId="486"/>
            <ac:spMk id="10149" creationId="{AE0B1AC7-4FD5-4A9F-B495-B1F83A2462A8}"/>
          </ac:spMkLst>
        </pc:spChg>
        <pc:spChg chg="mod">
          <ac:chgData name="Kolakowski, Artur" userId="9c34c8cc-b1df-44f6-bea5-dcf7a54ee35f" providerId="ADAL" clId="{3840EB45-74CA-49F5-8548-3DE287019A31}" dt="2022-12-08T10:51:40.902" v="15247" actId="790"/>
          <ac:spMkLst>
            <pc:docMk/>
            <pc:sldMk cId="2351809989" sldId="486"/>
            <ac:spMk id="10150" creationId="{6134B45A-A133-4FB0-9E66-BF833FAAB6FE}"/>
          </ac:spMkLst>
        </pc:spChg>
        <pc:spChg chg="mod">
          <ac:chgData name="Kolakowski, Artur" userId="9c34c8cc-b1df-44f6-bea5-dcf7a54ee35f" providerId="ADAL" clId="{3840EB45-74CA-49F5-8548-3DE287019A31}" dt="2022-12-08T10:51:40.908" v="15248" actId="790"/>
          <ac:spMkLst>
            <pc:docMk/>
            <pc:sldMk cId="2351809989" sldId="486"/>
            <ac:spMk id="10151" creationId="{D9C1F38A-8AAA-4001-8401-278CEE0FF098}"/>
          </ac:spMkLst>
        </pc:spChg>
        <pc:spChg chg="mod">
          <ac:chgData name="Kolakowski, Artur" userId="9c34c8cc-b1df-44f6-bea5-dcf7a54ee35f" providerId="ADAL" clId="{3840EB45-74CA-49F5-8548-3DE287019A31}" dt="2022-12-08T10:51:40.913" v="15249" actId="790"/>
          <ac:spMkLst>
            <pc:docMk/>
            <pc:sldMk cId="2351809989" sldId="486"/>
            <ac:spMk id="10152" creationId="{DC0FB5A0-1C66-4E0E-899A-5ACD74C80977}"/>
          </ac:spMkLst>
        </pc:spChg>
        <pc:spChg chg="mod">
          <ac:chgData name="Kolakowski, Artur" userId="9c34c8cc-b1df-44f6-bea5-dcf7a54ee35f" providerId="ADAL" clId="{3840EB45-74CA-49F5-8548-3DE287019A31}" dt="2022-12-08T10:51:40.919" v="15250" actId="790"/>
          <ac:spMkLst>
            <pc:docMk/>
            <pc:sldMk cId="2351809989" sldId="486"/>
            <ac:spMk id="10153" creationId="{8C20ED71-B0C3-41CC-B676-48E80FABA012}"/>
          </ac:spMkLst>
        </pc:spChg>
        <pc:spChg chg="mod">
          <ac:chgData name="Kolakowski, Artur" userId="9c34c8cc-b1df-44f6-bea5-dcf7a54ee35f" providerId="ADAL" clId="{3840EB45-74CA-49F5-8548-3DE287019A31}" dt="2022-12-08T10:51:40.925" v="15251" actId="790"/>
          <ac:spMkLst>
            <pc:docMk/>
            <pc:sldMk cId="2351809989" sldId="486"/>
            <ac:spMk id="10154" creationId="{26A8B0A0-BA04-4FD6-841E-631DE01D2A8A}"/>
          </ac:spMkLst>
        </pc:spChg>
        <pc:spChg chg="mod">
          <ac:chgData name="Kolakowski, Artur" userId="9c34c8cc-b1df-44f6-bea5-dcf7a54ee35f" providerId="ADAL" clId="{3840EB45-74CA-49F5-8548-3DE287019A31}" dt="2022-12-08T10:51:40.930" v="15252" actId="790"/>
          <ac:spMkLst>
            <pc:docMk/>
            <pc:sldMk cId="2351809989" sldId="486"/>
            <ac:spMk id="10155" creationId="{8E260A3A-6410-4851-839D-EF740BCC67EC}"/>
          </ac:spMkLst>
        </pc:spChg>
        <pc:spChg chg="mod">
          <ac:chgData name="Kolakowski, Artur" userId="9c34c8cc-b1df-44f6-bea5-dcf7a54ee35f" providerId="ADAL" clId="{3840EB45-74CA-49F5-8548-3DE287019A31}" dt="2022-12-08T10:51:40.935" v="15253" actId="790"/>
          <ac:spMkLst>
            <pc:docMk/>
            <pc:sldMk cId="2351809989" sldId="486"/>
            <ac:spMk id="10156" creationId="{C9BE93D7-B2B3-44CF-9CB4-042BB0D48376}"/>
          </ac:spMkLst>
        </pc:spChg>
        <pc:spChg chg="mod">
          <ac:chgData name="Kolakowski, Artur" userId="9c34c8cc-b1df-44f6-bea5-dcf7a54ee35f" providerId="ADAL" clId="{3840EB45-74CA-49F5-8548-3DE287019A31}" dt="2022-12-08T10:51:40.940" v="15254" actId="790"/>
          <ac:spMkLst>
            <pc:docMk/>
            <pc:sldMk cId="2351809989" sldId="486"/>
            <ac:spMk id="10157" creationId="{49487AEB-4FCB-4EE1-B8E7-18C2B57ED8CB}"/>
          </ac:spMkLst>
        </pc:spChg>
        <pc:spChg chg="mod">
          <ac:chgData name="Kolakowski, Artur" userId="9c34c8cc-b1df-44f6-bea5-dcf7a54ee35f" providerId="ADAL" clId="{3840EB45-74CA-49F5-8548-3DE287019A31}" dt="2022-12-08T10:51:40.945" v="15255" actId="790"/>
          <ac:spMkLst>
            <pc:docMk/>
            <pc:sldMk cId="2351809989" sldId="486"/>
            <ac:spMk id="10158" creationId="{8AA28718-81F4-453C-9E8B-B7D1C91AE0BF}"/>
          </ac:spMkLst>
        </pc:spChg>
        <pc:spChg chg="mod">
          <ac:chgData name="Kolakowski, Artur" userId="9c34c8cc-b1df-44f6-bea5-dcf7a54ee35f" providerId="ADAL" clId="{3840EB45-74CA-49F5-8548-3DE287019A31}" dt="2022-12-08T10:51:40.950" v="15256" actId="790"/>
          <ac:spMkLst>
            <pc:docMk/>
            <pc:sldMk cId="2351809989" sldId="486"/>
            <ac:spMk id="10159" creationId="{CDF9EA5A-A93B-45C4-AF76-6571BDDBF206}"/>
          </ac:spMkLst>
        </pc:spChg>
        <pc:spChg chg="mod">
          <ac:chgData name="Kolakowski, Artur" userId="9c34c8cc-b1df-44f6-bea5-dcf7a54ee35f" providerId="ADAL" clId="{3840EB45-74CA-49F5-8548-3DE287019A31}" dt="2022-12-08T10:51:40.955" v="15257" actId="790"/>
          <ac:spMkLst>
            <pc:docMk/>
            <pc:sldMk cId="2351809989" sldId="486"/>
            <ac:spMk id="10160" creationId="{171FEAEE-C7E1-4927-9BF0-78A38F5408EC}"/>
          </ac:spMkLst>
        </pc:spChg>
        <pc:spChg chg="mod">
          <ac:chgData name="Kolakowski, Artur" userId="9c34c8cc-b1df-44f6-bea5-dcf7a54ee35f" providerId="ADAL" clId="{3840EB45-74CA-49F5-8548-3DE287019A31}" dt="2022-12-08T10:51:40.960" v="15258" actId="790"/>
          <ac:spMkLst>
            <pc:docMk/>
            <pc:sldMk cId="2351809989" sldId="486"/>
            <ac:spMk id="10161" creationId="{6504DC22-D707-4009-836E-FB5F6A5270D9}"/>
          </ac:spMkLst>
        </pc:spChg>
        <pc:spChg chg="mod">
          <ac:chgData name="Kolakowski, Artur" userId="9c34c8cc-b1df-44f6-bea5-dcf7a54ee35f" providerId="ADAL" clId="{3840EB45-74CA-49F5-8548-3DE287019A31}" dt="2022-12-08T10:51:40.966" v="15259" actId="790"/>
          <ac:spMkLst>
            <pc:docMk/>
            <pc:sldMk cId="2351809989" sldId="486"/>
            <ac:spMk id="10162" creationId="{4E0631ED-BB4F-4A8D-A662-12C01ED49197}"/>
          </ac:spMkLst>
        </pc:spChg>
        <pc:spChg chg="mod">
          <ac:chgData name="Kolakowski, Artur" userId="9c34c8cc-b1df-44f6-bea5-dcf7a54ee35f" providerId="ADAL" clId="{3840EB45-74CA-49F5-8548-3DE287019A31}" dt="2022-12-08T10:51:40.971" v="15260" actId="790"/>
          <ac:spMkLst>
            <pc:docMk/>
            <pc:sldMk cId="2351809989" sldId="486"/>
            <ac:spMk id="10163" creationId="{72F18252-6FA7-44C0-82E3-2838E3BFD470}"/>
          </ac:spMkLst>
        </pc:spChg>
        <pc:spChg chg="mod">
          <ac:chgData name="Kolakowski, Artur" userId="9c34c8cc-b1df-44f6-bea5-dcf7a54ee35f" providerId="ADAL" clId="{3840EB45-74CA-49F5-8548-3DE287019A31}" dt="2022-12-08T10:51:40.976" v="15261" actId="790"/>
          <ac:spMkLst>
            <pc:docMk/>
            <pc:sldMk cId="2351809989" sldId="486"/>
            <ac:spMk id="10164" creationId="{EAE7C59A-D525-4876-86D5-6FE4B5CE9E78}"/>
          </ac:spMkLst>
        </pc:spChg>
        <pc:spChg chg="mod">
          <ac:chgData name="Kolakowski, Artur" userId="9c34c8cc-b1df-44f6-bea5-dcf7a54ee35f" providerId="ADAL" clId="{3840EB45-74CA-49F5-8548-3DE287019A31}" dt="2022-12-08T10:51:40.982" v="15262" actId="790"/>
          <ac:spMkLst>
            <pc:docMk/>
            <pc:sldMk cId="2351809989" sldId="486"/>
            <ac:spMk id="10165" creationId="{4A0827F6-C4E1-4BA5-9A75-4938BB2DD131}"/>
          </ac:spMkLst>
        </pc:spChg>
        <pc:spChg chg="mod">
          <ac:chgData name="Kolakowski, Artur" userId="9c34c8cc-b1df-44f6-bea5-dcf7a54ee35f" providerId="ADAL" clId="{3840EB45-74CA-49F5-8548-3DE287019A31}" dt="2022-12-08T10:51:40.987" v="15263" actId="790"/>
          <ac:spMkLst>
            <pc:docMk/>
            <pc:sldMk cId="2351809989" sldId="486"/>
            <ac:spMk id="10166" creationId="{614F9B72-8B98-4829-AD4C-F4F94F000D83}"/>
          </ac:spMkLst>
        </pc:spChg>
        <pc:spChg chg="mod">
          <ac:chgData name="Kolakowski, Artur" userId="9c34c8cc-b1df-44f6-bea5-dcf7a54ee35f" providerId="ADAL" clId="{3840EB45-74CA-49F5-8548-3DE287019A31}" dt="2022-12-08T10:51:40.992" v="15264" actId="790"/>
          <ac:spMkLst>
            <pc:docMk/>
            <pc:sldMk cId="2351809989" sldId="486"/>
            <ac:spMk id="10167" creationId="{DBC82D44-80B4-417A-9636-ACB8665DD9A7}"/>
          </ac:spMkLst>
        </pc:spChg>
        <pc:spChg chg="mod">
          <ac:chgData name="Kolakowski, Artur" userId="9c34c8cc-b1df-44f6-bea5-dcf7a54ee35f" providerId="ADAL" clId="{3840EB45-74CA-49F5-8548-3DE287019A31}" dt="2022-12-08T10:51:40.998" v="15265" actId="790"/>
          <ac:spMkLst>
            <pc:docMk/>
            <pc:sldMk cId="2351809989" sldId="486"/>
            <ac:spMk id="10168" creationId="{26563D6A-242A-445A-BCA4-EF3CB0751C14}"/>
          </ac:spMkLst>
        </pc:spChg>
        <pc:spChg chg="mod">
          <ac:chgData name="Kolakowski, Artur" userId="9c34c8cc-b1df-44f6-bea5-dcf7a54ee35f" providerId="ADAL" clId="{3840EB45-74CA-49F5-8548-3DE287019A31}" dt="2022-12-08T10:51:41.002" v="15266" actId="790"/>
          <ac:spMkLst>
            <pc:docMk/>
            <pc:sldMk cId="2351809989" sldId="486"/>
            <ac:spMk id="10169" creationId="{BDAAEBDF-1225-4A19-A925-71A2681B9226}"/>
          </ac:spMkLst>
        </pc:spChg>
        <pc:spChg chg="mod">
          <ac:chgData name="Kolakowski, Artur" userId="9c34c8cc-b1df-44f6-bea5-dcf7a54ee35f" providerId="ADAL" clId="{3840EB45-74CA-49F5-8548-3DE287019A31}" dt="2022-12-08T10:51:41.007" v="15267" actId="790"/>
          <ac:spMkLst>
            <pc:docMk/>
            <pc:sldMk cId="2351809989" sldId="486"/>
            <ac:spMk id="10170" creationId="{C7F87131-6BCA-406F-AA1F-5F8599A6B02E}"/>
          </ac:spMkLst>
        </pc:spChg>
        <pc:spChg chg="mod">
          <ac:chgData name="Kolakowski, Artur" userId="9c34c8cc-b1df-44f6-bea5-dcf7a54ee35f" providerId="ADAL" clId="{3840EB45-74CA-49F5-8548-3DE287019A31}" dt="2022-12-08T10:51:41.012" v="15268" actId="790"/>
          <ac:spMkLst>
            <pc:docMk/>
            <pc:sldMk cId="2351809989" sldId="486"/>
            <ac:spMk id="10171" creationId="{F27E69DB-0E4F-4D46-8BB3-1237EA31DE28}"/>
          </ac:spMkLst>
        </pc:spChg>
        <pc:spChg chg="mod">
          <ac:chgData name="Kolakowski, Artur" userId="9c34c8cc-b1df-44f6-bea5-dcf7a54ee35f" providerId="ADAL" clId="{3840EB45-74CA-49F5-8548-3DE287019A31}" dt="2022-12-08T10:51:41.016" v="15269" actId="790"/>
          <ac:spMkLst>
            <pc:docMk/>
            <pc:sldMk cId="2351809989" sldId="486"/>
            <ac:spMk id="10172" creationId="{6DFA5592-6E49-4527-8DAB-50EA95BCF8CA}"/>
          </ac:spMkLst>
        </pc:spChg>
        <pc:spChg chg="mod">
          <ac:chgData name="Kolakowski, Artur" userId="9c34c8cc-b1df-44f6-bea5-dcf7a54ee35f" providerId="ADAL" clId="{3840EB45-74CA-49F5-8548-3DE287019A31}" dt="2022-12-08T10:51:41.022" v="15270" actId="790"/>
          <ac:spMkLst>
            <pc:docMk/>
            <pc:sldMk cId="2351809989" sldId="486"/>
            <ac:spMk id="10173" creationId="{BC10D714-7F93-4074-ACA5-EACE29BBEF77}"/>
          </ac:spMkLst>
        </pc:spChg>
        <pc:spChg chg="mod">
          <ac:chgData name="Kolakowski, Artur" userId="9c34c8cc-b1df-44f6-bea5-dcf7a54ee35f" providerId="ADAL" clId="{3840EB45-74CA-49F5-8548-3DE287019A31}" dt="2022-12-08T10:51:41.027" v="15271" actId="790"/>
          <ac:spMkLst>
            <pc:docMk/>
            <pc:sldMk cId="2351809989" sldId="486"/>
            <ac:spMk id="10174" creationId="{82DC7009-69B0-4F0B-B929-6ABEF941D596}"/>
          </ac:spMkLst>
        </pc:spChg>
        <pc:spChg chg="mod">
          <ac:chgData name="Kolakowski, Artur" userId="9c34c8cc-b1df-44f6-bea5-dcf7a54ee35f" providerId="ADAL" clId="{3840EB45-74CA-49F5-8548-3DE287019A31}" dt="2022-12-08T10:51:41.032" v="15272" actId="790"/>
          <ac:spMkLst>
            <pc:docMk/>
            <pc:sldMk cId="2351809989" sldId="486"/>
            <ac:spMk id="10175" creationId="{D64D5186-171D-4E89-BDF2-862E85098149}"/>
          </ac:spMkLst>
        </pc:spChg>
        <pc:spChg chg="mod">
          <ac:chgData name="Kolakowski, Artur" userId="9c34c8cc-b1df-44f6-bea5-dcf7a54ee35f" providerId="ADAL" clId="{3840EB45-74CA-49F5-8548-3DE287019A31}" dt="2022-12-08T10:51:41.036" v="15273" actId="790"/>
          <ac:spMkLst>
            <pc:docMk/>
            <pc:sldMk cId="2351809989" sldId="486"/>
            <ac:spMk id="10176" creationId="{C450FFB9-2DF5-40DE-A368-1B6B1D76C3F8}"/>
          </ac:spMkLst>
        </pc:spChg>
        <pc:spChg chg="mod">
          <ac:chgData name="Kolakowski, Artur" userId="9c34c8cc-b1df-44f6-bea5-dcf7a54ee35f" providerId="ADAL" clId="{3840EB45-74CA-49F5-8548-3DE287019A31}" dt="2022-12-08T10:51:41.042" v="15274" actId="790"/>
          <ac:spMkLst>
            <pc:docMk/>
            <pc:sldMk cId="2351809989" sldId="486"/>
            <ac:spMk id="10177" creationId="{A7387B67-C513-4184-991C-ED8F22CF0E39}"/>
          </ac:spMkLst>
        </pc:spChg>
        <pc:spChg chg="mod">
          <ac:chgData name="Kolakowski, Artur" userId="9c34c8cc-b1df-44f6-bea5-dcf7a54ee35f" providerId="ADAL" clId="{3840EB45-74CA-49F5-8548-3DE287019A31}" dt="2022-12-08T10:51:41.047" v="15275" actId="790"/>
          <ac:spMkLst>
            <pc:docMk/>
            <pc:sldMk cId="2351809989" sldId="486"/>
            <ac:spMk id="10178" creationId="{3D9940CF-A4C3-41ED-A85E-93CEE55A7621}"/>
          </ac:spMkLst>
        </pc:spChg>
        <pc:spChg chg="mod">
          <ac:chgData name="Kolakowski, Artur" userId="9c34c8cc-b1df-44f6-bea5-dcf7a54ee35f" providerId="ADAL" clId="{3840EB45-74CA-49F5-8548-3DE287019A31}" dt="2022-12-08T10:51:41.051" v="15276" actId="790"/>
          <ac:spMkLst>
            <pc:docMk/>
            <pc:sldMk cId="2351809989" sldId="486"/>
            <ac:spMk id="10179" creationId="{9F802EE5-F2B3-4783-B8DE-5DC90CC1DC2C}"/>
          </ac:spMkLst>
        </pc:spChg>
        <pc:spChg chg="mod">
          <ac:chgData name="Kolakowski, Artur" userId="9c34c8cc-b1df-44f6-bea5-dcf7a54ee35f" providerId="ADAL" clId="{3840EB45-74CA-49F5-8548-3DE287019A31}" dt="2022-12-08T10:51:41.056" v="15277" actId="790"/>
          <ac:spMkLst>
            <pc:docMk/>
            <pc:sldMk cId="2351809989" sldId="486"/>
            <ac:spMk id="10180" creationId="{42CB5880-64B0-4AFD-B285-F80281FA5D50}"/>
          </ac:spMkLst>
        </pc:spChg>
        <pc:spChg chg="mod">
          <ac:chgData name="Kolakowski, Artur" userId="9c34c8cc-b1df-44f6-bea5-dcf7a54ee35f" providerId="ADAL" clId="{3840EB45-74CA-49F5-8548-3DE287019A31}" dt="2022-12-08T10:51:41.062" v="15278" actId="790"/>
          <ac:spMkLst>
            <pc:docMk/>
            <pc:sldMk cId="2351809989" sldId="486"/>
            <ac:spMk id="10181" creationId="{8304B0F1-4819-4F83-A5D6-4C3403AD249A}"/>
          </ac:spMkLst>
        </pc:spChg>
        <pc:spChg chg="mod">
          <ac:chgData name="Kolakowski, Artur" userId="9c34c8cc-b1df-44f6-bea5-dcf7a54ee35f" providerId="ADAL" clId="{3840EB45-74CA-49F5-8548-3DE287019A31}" dt="2022-12-08T10:51:41.066" v="15279" actId="790"/>
          <ac:spMkLst>
            <pc:docMk/>
            <pc:sldMk cId="2351809989" sldId="486"/>
            <ac:spMk id="10182" creationId="{8017E2E9-8291-4139-9251-80DB0E2D65A6}"/>
          </ac:spMkLst>
        </pc:spChg>
        <pc:spChg chg="mod">
          <ac:chgData name="Kolakowski, Artur" userId="9c34c8cc-b1df-44f6-bea5-dcf7a54ee35f" providerId="ADAL" clId="{3840EB45-74CA-49F5-8548-3DE287019A31}" dt="2022-12-08T10:51:41.072" v="15280" actId="790"/>
          <ac:spMkLst>
            <pc:docMk/>
            <pc:sldMk cId="2351809989" sldId="486"/>
            <ac:spMk id="10183" creationId="{CAAA94F5-51E5-4D11-983D-382505CD672D}"/>
          </ac:spMkLst>
        </pc:spChg>
        <pc:spChg chg="mod">
          <ac:chgData name="Kolakowski, Artur" userId="9c34c8cc-b1df-44f6-bea5-dcf7a54ee35f" providerId="ADAL" clId="{3840EB45-74CA-49F5-8548-3DE287019A31}" dt="2022-12-08T10:51:41.077" v="15281" actId="790"/>
          <ac:spMkLst>
            <pc:docMk/>
            <pc:sldMk cId="2351809989" sldId="486"/>
            <ac:spMk id="10184" creationId="{AEA45A40-8277-40A1-8A3F-2040CC7CEA63}"/>
          </ac:spMkLst>
        </pc:spChg>
        <pc:spChg chg="mod">
          <ac:chgData name="Kolakowski, Artur" userId="9c34c8cc-b1df-44f6-bea5-dcf7a54ee35f" providerId="ADAL" clId="{3840EB45-74CA-49F5-8548-3DE287019A31}" dt="2022-12-08T10:51:41.083" v="15282" actId="790"/>
          <ac:spMkLst>
            <pc:docMk/>
            <pc:sldMk cId="2351809989" sldId="486"/>
            <ac:spMk id="10185" creationId="{99177226-B445-4A9B-ACCD-4BC0E42DFE7D}"/>
          </ac:spMkLst>
        </pc:spChg>
        <pc:spChg chg="mod">
          <ac:chgData name="Kolakowski, Artur" userId="9c34c8cc-b1df-44f6-bea5-dcf7a54ee35f" providerId="ADAL" clId="{3840EB45-74CA-49F5-8548-3DE287019A31}" dt="2022-12-08T10:51:41.087" v="15283" actId="790"/>
          <ac:spMkLst>
            <pc:docMk/>
            <pc:sldMk cId="2351809989" sldId="486"/>
            <ac:spMk id="10186" creationId="{3C881A81-C9D1-459B-8564-6D8B8C3DE74B}"/>
          </ac:spMkLst>
        </pc:spChg>
        <pc:spChg chg="mod">
          <ac:chgData name="Kolakowski, Artur" userId="9c34c8cc-b1df-44f6-bea5-dcf7a54ee35f" providerId="ADAL" clId="{3840EB45-74CA-49F5-8548-3DE287019A31}" dt="2022-12-08T10:51:41.091" v="15284" actId="790"/>
          <ac:spMkLst>
            <pc:docMk/>
            <pc:sldMk cId="2351809989" sldId="486"/>
            <ac:spMk id="10187" creationId="{D0033580-D209-4D98-80B4-E7717E810FBF}"/>
          </ac:spMkLst>
        </pc:spChg>
        <pc:spChg chg="mod">
          <ac:chgData name="Kolakowski, Artur" userId="9c34c8cc-b1df-44f6-bea5-dcf7a54ee35f" providerId="ADAL" clId="{3840EB45-74CA-49F5-8548-3DE287019A31}" dt="2022-12-08T10:51:41.096" v="15285" actId="790"/>
          <ac:spMkLst>
            <pc:docMk/>
            <pc:sldMk cId="2351809989" sldId="486"/>
            <ac:spMk id="10188" creationId="{CAB65E75-5432-4338-99B4-236CD0AD959D}"/>
          </ac:spMkLst>
        </pc:spChg>
        <pc:spChg chg="mod">
          <ac:chgData name="Kolakowski, Artur" userId="9c34c8cc-b1df-44f6-bea5-dcf7a54ee35f" providerId="ADAL" clId="{3840EB45-74CA-49F5-8548-3DE287019A31}" dt="2022-12-08T10:51:41.102" v="15286" actId="790"/>
          <ac:spMkLst>
            <pc:docMk/>
            <pc:sldMk cId="2351809989" sldId="486"/>
            <ac:spMk id="10189" creationId="{62B06FC6-A406-4D41-944F-A12B5157AD33}"/>
          </ac:spMkLst>
        </pc:spChg>
        <pc:spChg chg="mod">
          <ac:chgData name="Kolakowski, Artur" userId="9c34c8cc-b1df-44f6-bea5-dcf7a54ee35f" providerId="ADAL" clId="{3840EB45-74CA-49F5-8548-3DE287019A31}" dt="2022-12-08T10:51:41.106" v="15287" actId="790"/>
          <ac:spMkLst>
            <pc:docMk/>
            <pc:sldMk cId="2351809989" sldId="486"/>
            <ac:spMk id="10190" creationId="{98EAFCAC-7DEF-4DE7-9014-8D769DD82753}"/>
          </ac:spMkLst>
        </pc:spChg>
        <pc:spChg chg="mod">
          <ac:chgData name="Kolakowski, Artur" userId="9c34c8cc-b1df-44f6-bea5-dcf7a54ee35f" providerId="ADAL" clId="{3840EB45-74CA-49F5-8548-3DE287019A31}" dt="2022-12-08T10:51:41.111" v="15288" actId="790"/>
          <ac:spMkLst>
            <pc:docMk/>
            <pc:sldMk cId="2351809989" sldId="486"/>
            <ac:spMk id="10191" creationId="{106C0442-6F3B-4FE2-8618-09024AF38339}"/>
          </ac:spMkLst>
        </pc:spChg>
        <pc:spChg chg="mod">
          <ac:chgData name="Kolakowski, Artur" userId="9c34c8cc-b1df-44f6-bea5-dcf7a54ee35f" providerId="ADAL" clId="{3840EB45-74CA-49F5-8548-3DE287019A31}" dt="2022-12-08T10:51:41.116" v="15289" actId="790"/>
          <ac:spMkLst>
            <pc:docMk/>
            <pc:sldMk cId="2351809989" sldId="486"/>
            <ac:spMk id="10192" creationId="{CE309F08-C27E-41CE-836E-5961825ACAD0}"/>
          </ac:spMkLst>
        </pc:spChg>
        <pc:spChg chg="mod">
          <ac:chgData name="Kolakowski, Artur" userId="9c34c8cc-b1df-44f6-bea5-dcf7a54ee35f" providerId="ADAL" clId="{3840EB45-74CA-49F5-8548-3DE287019A31}" dt="2022-12-08T10:51:41.121" v="15290" actId="790"/>
          <ac:spMkLst>
            <pc:docMk/>
            <pc:sldMk cId="2351809989" sldId="486"/>
            <ac:spMk id="10193" creationId="{38A67697-959E-4367-9F29-6536E7F6674C}"/>
          </ac:spMkLst>
        </pc:spChg>
        <pc:spChg chg="mod">
          <ac:chgData name="Kolakowski, Artur" userId="9c34c8cc-b1df-44f6-bea5-dcf7a54ee35f" providerId="ADAL" clId="{3840EB45-74CA-49F5-8548-3DE287019A31}" dt="2022-12-08T10:51:41.126" v="15291" actId="790"/>
          <ac:spMkLst>
            <pc:docMk/>
            <pc:sldMk cId="2351809989" sldId="486"/>
            <ac:spMk id="10194" creationId="{B549F51B-B150-4CF2-8C2E-FE6AD22A2491}"/>
          </ac:spMkLst>
        </pc:spChg>
        <pc:spChg chg="mod">
          <ac:chgData name="Kolakowski, Artur" userId="9c34c8cc-b1df-44f6-bea5-dcf7a54ee35f" providerId="ADAL" clId="{3840EB45-74CA-49F5-8548-3DE287019A31}" dt="2022-12-08T10:51:41.131" v="15292" actId="790"/>
          <ac:spMkLst>
            <pc:docMk/>
            <pc:sldMk cId="2351809989" sldId="486"/>
            <ac:spMk id="10195" creationId="{D940724D-F27F-450D-A2BC-CCAF1F090522}"/>
          </ac:spMkLst>
        </pc:spChg>
        <pc:spChg chg="mod">
          <ac:chgData name="Kolakowski, Artur" userId="9c34c8cc-b1df-44f6-bea5-dcf7a54ee35f" providerId="ADAL" clId="{3840EB45-74CA-49F5-8548-3DE287019A31}" dt="2022-12-08T10:51:41.135" v="15293" actId="790"/>
          <ac:spMkLst>
            <pc:docMk/>
            <pc:sldMk cId="2351809989" sldId="486"/>
            <ac:spMk id="10196" creationId="{4F1FE910-3FF6-4B5D-A798-F118AE909309}"/>
          </ac:spMkLst>
        </pc:spChg>
        <pc:spChg chg="mod">
          <ac:chgData name="Kolakowski, Artur" userId="9c34c8cc-b1df-44f6-bea5-dcf7a54ee35f" providerId="ADAL" clId="{3840EB45-74CA-49F5-8548-3DE287019A31}" dt="2022-12-08T10:51:41.139" v="15294" actId="790"/>
          <ac:spMkLst>
            <pc:docMk/>
            <pc:sldMk cId="2351809989" sldId="486"/>
            <ac:spMk id="10197" creationId="{B55DE65C-FD16-4EDD-88F2-60D40B68CF3F}"/>
          </ac:spMkLst>
        </pc:spChg>
        <pc:spChg chg="mod">
          <ac:chgData name="Kolakowski, Artur" userId="9c34c8cc-b1df-44f6-bea5-dcf7a54ee35f" providerId="ADAL" clId="{3840EB45-74CA-49F5-8548-3DE287019A31}" dt="2022-12-08T10:51:41.145" v="15295" actId="790"/>
          <ac:spMkLst>
            <pc:docMk/>
            <pc:sldMk cId="2351809989" sldId="486"/>
            <ac:spMk id="10198" creationId="{A70CEED7-C8F4-4C5D-9FBB-4DC788C40FD7}"/>
          </ac:spMkLst>
        </pc:spChg>
        <pc:spChg chg="mod">
          <ac:chgData name="Kolakowski, Artur" userId="9c34c8cc-b1df-44f6-bea5-dcf7a54ee35f" providerId="ADAL" clId="{3840EB45-74CA-49F5-8548-3DE287019A31}" dt="2022-12-08T10:51:41.151" v="15296" actId="790"/>
          <ac:spMkLst>
            <pc:docMk/>
            <pc:sldMk cId="2351809989" sldId="486"/>
            <ac:spMk id="10199" creationId="{CBD65C6A-71D8-4DBA-A9DA-033A31C4D61A}"/>
          </ac:spMkLst>
        </pc:spChg>
        <pc:spChg chg="mod">
          <ac:chgData name="Kolakowski, Artur" userId="9c34c8cc-b1df-44f6-bea5-dcf7a54ee35f" providerId="ADAL" clId="{3840EB45-74CA-49F5-8548-3DE287019A31}" dt="2022-12-08T10:51:41.156" v="15297" actId="790"/>
          <ac:spMkLst>
            <pc:docMk/>
            <pc:sldMk cId="2351809989" sldId="486"/>
            <ac:spMk id="10200" creationId="{57702645-A028-44F4-B7AC-FE654BEC876C}"/>
          </ac:spMkLst>
        </pc:spChg>
        <pc:spChg chg="mod">
          <ac:chgData name="Kolakowski, Artur" userId="9c34c8cc-b1df-44f6-bea5-dcf7a54ee35f" providerId="ADAL" clId="{3840EB45-74CA-49F5-8548-3DE287019A31}" dt="2022-12-08T10:51:41.161" v="15298" actId="790"/>
          <ac:spMkLst>
            <pc:docMk/>
            <pc:sldMk cId="2351809989" sldId="486"/>
            <ac:spMk id="10201" creationId="{0673D82D-9B2E-4D37-A567-99D27BCF37F1}"/>
          </ac:spMkLst>
        </pc:spChg>
        <pc:spChg chg="mod">
          <ac:chgData name="Kolakowski, Artur" userId="9c34c8cc-b1df-44f6-bea5-dcf7a54ee35f" providerId="ADAL" clId="{3840EB45-74CA-49F5-8548-3DE287019A31}" dt="2022-12-08T10:51:41.166" v="15299" actId="790"/>
          <ac:spMkLst>
            <pc:docMk/>
            <pc:sldMk cId="2351809989" sldId="486"/>
            <ac:spMk id="10202" creationId="{B5B320D8-B9AB-4061-9533-AE6EE0C3CC9C}"/>
          </ac:spMkLst>
        </pc:spChg>
        <pc:spChg chg="mod">
          <ac:chgData name="Kolakowski, Artur" userId="9c34c8cc-b1df-44f6-bea5-dcf7a54ee35f" providerId="ADAL" clId="{3840EB45-74CA-49F5-8548-3DE287019A31}" dt="2022-12-08T10:51:41.171" v="15300" actId="790"/>
          <ac:spMkLst>
            <pc:docMk/>
            <pc:sldMk cId="2351809989" sldId="486"/>
            <ac:spMk id="10203" creationId="{1C282217-7770-4D91-AE1E-F414B45FF34D}"/>
          </ac:spMkLst>
        </pc:spChg>
        <pc:spChg chg="mod">
          <ac:chgData name="Kolakowski, Artur" userId="9c34c8cc-b1df-44f6-bea5-dcf7a54ee35f" providerId="ADAL" clId="{3840EB45-74CA-49F5-8548-3DE287019A31}" dt="2022-12-08T10:51:41.175" v="15301" actId="790"/>
          <ac:spMkLst>
            <pc:docMk/>
            <pc:sldMk cId="2351809989" sldId="486"/>
            <ac:spMk id="10204" creationId="{54875937-E22E-4F81-8B02-1C964434ABB7}"/>
          </ac:spMkLst>
        </pc:spChg>
        <pc:spChg chg="mod">
          <ac:chgData name="Kolakowski, Artur" userId="9c34c8cc-b1df-44f6-bea5-dcf7a54ee35f" providerId="ADAL" clId="{3840EB45-74CA-49F5-8548-3DE287019A31}" dt="2022-12-08T10:51:41.180" v="15302" actId="790"/>
          <ac:spMkLst>
            <pc:docMk/>
            <pc:sldMk cId="2351809989" sldId="486"/>
            <ac:spMk id="10205" creationId="{2364033B-B13C-4427-8222-3AF4FCF3E7D2}"/>
          </ac:spMkLst>
        </pc:spChg>
        <pc:spChg chg="mod">
          <ac:chgData name="Kolakowski, Artur" userId="9c34c8cc-b1df-44f6-bea5-dcf7a54ee35f" providerId="ADAL" clId="{3840EB45-74CA-49F5-8548-3DE287019A31}" dt="2022-12-08T10:51:41.185" v="15303" actId="790"/>
          <ac:spMkLst>
            <pc:docMk/>
            <pc:sldMk cId="2351809989" sldId="486"/>
            <ac:spMk id="10206" creationId="{1876049C-5E7E-4388-9956-0116BE9D2993}"/>
          </ac:spMkLst>
        </pc:spChg>
        <pc:spChg chg="mod">
          <ac:chgData name="Kolakowski, Artur" userId="9c34c8cc-b1df-44f6-bea5-dcf7a54ee35f" providerId="ADAL" clId="{3840EB45-74CA-49F5-8548-3DE287019A31}" dt="2022-12-08T10:51:41.191" v="15304" actId="790"/>
          <ac:spMkLst>
            <pc:docMk/>
            <pc:sldMk cId="2351809989" sldId="486"/>
            <ac:spMk id="10207" creationId="{5B95DE47-D430-47AA-AF99-89026D611516}"/>
          </ac:spMkLst>
        </pc:spChg>
        <pc:spChg chg="mod">
          <ac:chgData name="Kolakowski, Artur" userId="9c34c8cc-b1df-44f6-bea5-dcf7a54ee35f" providerId="ADAL" clId="{3840EB45-74CA-49F5-8548-3DE287019A31}" dt="2022-12-08T10:51:41.196" v="15305" actId="790"/>
          <ac:spMkLst>
            <pc:docMk/>
            <pc:sldMk cId="2351809989" sldId="486"/>
            <ac:spMk id="10208" creationId="{0E761348-40BA-4038-B369-4A7E672AF5FD}"/>
          </ac:spMkLst>
        </pc:spChg>
        <pc:spChg chg="mod">
          <ac:chgData name="Kolakowski, Artur" userId="9c34c8cc-b1df-44f6-bea5-dcf7a54ee35f" providerId="ADAL" clId="{3840EB45-74CA-49F5-8548-3DE287019A31}" dt="2022-12-08T10:51:41.202" v="15306" actId="790"/>
          <ac:spMkLst>
            <pc:docMk/>
            <pc:sldMk cId="2351809989" sldId="486"/>
            <ac:spMk id="10209" creationId="{B5931481-AA48-418F-9DC4-AFADB87D8358}"/>
          </ac:spMkLst>
        </pc:spChg>
        <pc:spChg chg="mod">
          <ac:chgData name="Kolakowski, Artur" userId="9c34c8cc-b1df-44f6-bea5-dcf7a54ee35f" providerId="ADAL" clId="{3840EB45-74CA-49F5-8548-3DE287019A31}" dt="2022-12-08T10:51:41.206" v="15307" actId="790"/>
          <ac:spMkLst>
            <pc:docMk/>
            <pc:sldMk cId="2351809989" sldId="486"/>
            <ac:spMk id="10210" creationId="{A1571040-37C8-4132-8CB3-F6478777488C}"/>
          </ac:spMkLst>
        </pc:spChg>
        <pc:spChg chg="mod">
          <ac:chgData name="Kolakowski, Artur" userId="9c34c8cc-b1df-44f6-bea5-dcf7a54ee35f" providerId="ADAL" clId="{3840EB45-74CA-49F5-8548-3DE287019A31}" dt="2022-12-08T10:51:41.211" v="15308" actId="790"/>
          <ac:spMkLst>
            <pc:docMk/>
            <pc:sldMk cId="2351809989" sldId="486"/>
            <ac:spMk id="10211" creationId="{D72228D0-C230-4449-B182-FA85125B55DD}"/>
          </ac:spMkLst>
        </pc:spChg>
        <pc:spChg chg="mod">
          <ac:chgData name="Kolakowski, Artur" userId="9c34c8cc-b1df-44f6-bea5-dcf7a54ee35f" providerId="ADAL" clId="{3840EB45-74CA-49F5-8548-3DE287019A31}" dt="2022-12-08T10:51:41.216" v="15309" actId="790"/>
          <ac:spMkLst>
            <pc:docMk/>
            <pc:sldMk cId="2351809989" sldId="486"/>
            <ac:spMk id="10212" creationId="{2B0744C8-EA54-44C5-B83D-C8B51E64F266}"/>
          </ac:spMkLst>
        </pc:spChg>
        <pc:spChg chg="mod">
          <ac:chgData name="Kolakowski, Artur" userId="9c34c8cc-b1df-44f6-bea5-dcf7a54ee35f" providerId="ADAL" clId="{3840EB45-74CA-49F5-8548-3DE287019A31}" dt="2022-12-08T10:51:41.221" v="15310" actId="790"/>
          <ac:spMkLst>
            <pc:docMk/>
            <pc:sldMk cId="2351809989" sldId="486"/>
            <ac:spMk id="10213" creationId="{9ECB5422-0E6F-4CBA-A977-C14E20A9E321}"/>
          </ac:spMkLst>
        </pc:spChg>
        <pc:spChg chg="mod">
          <ac:chgData name="Kolakowski, Artur" userId="9c34c8cc-b1df-44f6-bea5-dcf7a54ee35f" providerId="ADAL" clId="{3840EB45-74CA-49F5-8548-3DE287019A31}" dt="2022-12-08T10:51:41.226" v="15311" actId="790"/>
          <ac:spMkLst>
            <pc:docMk/>
            <pc:sldMk cId="2351809989" sldId="486"/>
            <ac:spMk id="10214" creationId="{77555AEF-F280-4275-A9F8-26C82CA9ACD9}"/>
          </ac:spMkLst>
        </pc:spChg>
        <pc:spChg chg="mod">
          <ac:chgData name="Kolakowski, Artur" userId="9c34c8cc-b1df-44f6-bea5-dcf7a54ee35f" providerId="ADAL" clId="{3840EB45-74CA-49F5-8548-3DE287019A31}" dt="2022-12-08T10:51:41.231" v="15312" actId="790"/>
          <ac:spMkLst>
            <pc:docMk/>
            <pc:sldMk cId="2351809989" sldId="486"/>
            <ac:spMk id="10215" creationId="{62F11B48-656A-43F3-B779-93A721BF1C30}"/>
          </ac:spMkLst>
        </pc:spChg>
        <pc:spChg chg="mod">
          <ac:chgData name="Kolakowski, Artur" userId="9c34c8cc-b1df-44f6-bea5-dcf7a54ee35f" providerId="ADAL" clId="{3840EB45-74CA-49F5-8548-3DE287019A31}" dt="2022-12-08T10:51:41.236" v="15313" actId="790"/>
          <ac:spMkLst>
            <pc:docMk/>
            <pc:sldMk cId="2351809989" sldId="486"/>
            <ac:spMk id="10216" creationId="{A7F5A621-006C-49B4-A047-C4DF01000B3C}"/>
          </ac:spMkLst>
        </pc:spChg>
        <pc:spChg chg="mod">
          <ac:chgData name="Kolakowski, Artur" userId="9c34c8cc-b1df-44f6-bea5-dcf7a54ee35f" providerId="ADAL" clId="{3840EB45-74CA-49F5-8548-3DE287019A31}" dt="2022-12-08T10:51:41.240" v="15314" actId="790"/>
          <ac:spMkLst>
            <pc:docMk/>
            <pc:sldMk cId="2351809989" sldId="486"/>
            <ac:spMk id="10217" creationId="{535F3D1C-ACB6-45DB-AE31-532867541F93}"/>
          </ac:spMkLst>
        </pc:spChg>
        <pc:spChg chg="mod">
          <ac:chgData name="Kolakowski, Artur" userId="9c34c8cc-b1df-44f6-bea5-dcf7a54ee35f" providerId="ADAL" clId="{3840EB45-74CA-49F5-8548-3DE287019A31}" dt="2022-12-08T10:51:41.246" v="15315" actId="790"/>
          <ac:spMkLst>
            <pc:docMk/>
            <pc:sldMk cId="2351809989" sldId="486"/>
            <ac:spMk id="10218" creationId="{DB1F5E2A-CCEF-4D80-B93E-63FFC9012D72}"/>
          </ac:spMkLst>
        </pc:spChg>
        <pc:spChg chg="mod">
          <ac:chgData name="Kolakowski, Artur" userId="9c34c8cc-b1df-44f6-bea5-dcf7a54ee35f" providerId="ADAL" clId="{3840EB45-74CA-49F5-8548-3DE287019A31}" dt="2022-12-08T10:51:41.250" v="15316" actId="790"/>
          <ac:spMkLst>
            <pc:docMk/>
            <pc:sldMk cId="2351809989" sldId="486"/>
            <ac:spMk id="10219" creationId="{DCE76F08-67C6-42CB-8C42-1D5F162511B4}"/>
          </ac:spMkLst>
        </pc:spChg>
        <pc:spChg chg="mod">
          <ac:chgData name="Kolakowski, Artur" userId="9c34c8cc-b1df-44f6-bea5-dcf7a54ee35f" providerId="ADAL" clId="{3840EB45-74CA-49F5-8548-3DE287019A31}" dt="2022-12-08T10:51:41.255" v="15317" actId="790"/>
          <ac:spMkLst>
            <pc:docMk/>
            <pc:sldMk cId="2351809989" sldId="486"/>
            <ac:spMk id="10220" creationId="{CDB2388E-D1D5-4576-84F2-EF5703B3EB48}"/>
          </ac:spMkLst>
        </pc:spChg>
        <pc:spChg chg="mod">
          <ac:chgData name="Kolakowski, Artur" userId="9c34c8cc-b1df-44f6-bea5-dcf7a54ee35f" providerId="ADAL" clId="{3840EB45-74CA-49F5-8548-3DE287019A31}" dt="2022-12-08T10:51:41.260" v="15318" actId="790"/>
          <ac:spMkLst>
            <pc:docMk/>
            <pc:sldMk cId="2351809989" sldId="486"/>
            <ac:spMk id="10221" creationId="{0FD32CCD-7993-4FD9-B87E-4FF010D8E266}"/>
          </ac:spMkLst>
        </pc:spChg>
        <pc:spChg chg="mod">
          <ac:chgData name="Kolakowski, Artur" userId="9c34c8cc-b1df-44f6-bea5-dcf7a54ee35f" providerId="ADAL" clId="{3840EB45-74CA-49F5-8548-3DE287019A31}" dt="2022-12-08T10:51:41.265" v="15319" actId="790"/>
          <ac:spMkLst>
            <pc:docMk/>
            <pc:sldMk cId="2351809989" sldId="486"/>
            <ac:spMk id="10222" creationId="{A7406363-172D-4770-A488-071AC7E19521}"/>
          </ac:spMkLst>
        </pc:spChg>
        <pc:spChg chg="mod">
          <ac:chgData name="Kolakowski, Artur" userId="9c34c8cc-b1df-44f6-bea5-dcf7a54ee35f" providerId="ADAL" clId="{3840EB45-74CA-49F5-8548-3DE287019A31}" dt="2022-12-08T10:51:41.270" v="15320" actId="790"/>
          <ac:spMkLst>
            <pc:docMk/>
            <pc:sldMk cId="2351809989" sldId="486"/>
            <ac:spMk id="10223" creationId="{9483AF6B-C2F5-4F18-8723-A990E7A0DD63}"/>
          </ac:spMkLst>
        </pc:spChg>
        <pc:spChg chg="mod">
          <ac:chgData name="Kolakowski, Artur" userId="9c34c8cc-b1df-44f6-bea5-dcf7a54ee35f" providerId="ADAL" clId="{3840EB45-74CA-49F5-8548-3DE287019A31}" dt="2022-12-08T10:51:41.275" v="15321" actId="790"/>
          <ac:spMkLst>
            <pc:docMk/>
            <pc:sldMk cId="2351809989" sldId="486"/>
            <ac:spMk id="10224" creationId="{BBCD4294-3734-4411-85D1-31293212E6DF}"/>
          </ac:spMkLst>
        </pc:spChg>
        <pc:spChg chg="mod">
          <ac:chgData name="Kolakowski, Artur" userId="9c34c8cc-b1df-44f6-bea5-dcf7a54ee35f" providerId="ADAL" clId="{3840EB45-74CA-49F5-8548-3DE287019A31}" dt="2022-12-08T10:51:41.280" v="15322" actId="790"/>
          <ac:spMkLst>
            <pc:docMk/>
            <pc:sldMk cId="2351809989" sldId="486"/>
            <ac:spMk id="10225" creationId="{E76B9F2F-904D-4CE8-8EB2-456CF291E0AF}"/>
          </ac:spMkLst>
        </pc:spChg>
        <pc:spChg chg="mod">
          <ac:chgData name="Kolakowski, Artur" userId="9c34c8cc-b1df-44f6-bea5-dcf7a54ee35f" providerId="ADAL" clId="{3840EB45-74CA-49F5-8548-3DE287019A31}" dt="2022-12-08T10:51:41.285" v="15323" actId="790"/>
          <ac:spMkLst>
            <pc:docMk/>
            <pc:sldMk cId="2351809989" sldId="486"/>
            <ac:spMk id="10226" creationId="{52353D9F-93C7-4922-A42A-0246E91EB195}"/>
          </ac:spMkLst>
        </pc:spChg>
        <pc:spChg chg="mod">
          <ac:chgData name="Kolakowski, Artur" userId="9c34c8cc-b1df-44f6-bea5-dcf7a54ee35f" providerId="ADAL" clId="{3840EB45-74CA-49F5-8548-3DE287019A31}" dt="2022-12-08T10:51:41.289" v="15324" actId="790"/>
          <ac:spMkLst>
            <pc:docMk/>
            <pc:sldMk cId="2351809989" sldId="486"/>
            <ac:spMk id="10227" creationId="{D762B4D9-D72C-4D53-BC37-4E8BC25E312F}"/>
          </ac:spMkLst>
        </pc:spChg>
        <pc:spChg chg="mod">
          <ac:chgData name="Kolakowski, Artur" userId="9c34c8cc-b1df-44f6-bea5-dcf7a54ee35f" providerId="ADAL" clId="{3840EB45-74CA-49F5-8548-3DE287019A31}" dt="2022-12-08T10:51:41.294" v="15325" actId="790"/>
          <ac:spMkLst>
            <pc:docMk/>
            <pc:sldMk cId="2351809989" sldId="486"/>
            <ac:spMk id="10228" creationId="{782836C1-E890-40E9-AB01-F76692EFA282}"/>
          </ac:spMkLst>
        </pc:spChg>
        <pc:spChg chg="mod">
          <ac:chgData name="Kolakowski, Artur" userId="9c34c8cc-b1df-44f6-bea5-dcf7a54ee35f" providerId="ADAL" clId="{3840EB45-74CA-49F5-8548-3DE287019A31}" dt="2022-12-08T10:51:41.299" v="15326" actId="790"/>
          <ac:spMkLst>
            <pc:docMk/>
            <pc:sldMk cId="2351809989" sldId="486"/>
            <ac:spMk id="10229" creationId="{8870C2E8-FB32-4D03-9878-D867E90A2DC2}"/>
          </ac:spMkLst>
        </pc:spChg>
        <pc:spChg chg="mod">
          <ac:chgData name="Kolakowski, Artur" userId="9c34c8cc-b1df-44f6-bea5-dcf7a54ee35f" providerId="ADAL" clId="{3840EB45-74CA-49F5-8548-3DE287019A31}" dt="2022-12-08T10:51:41.304" v="15327" actId="790"/>
          <ac:spMkLst>
            <pc:docMk/>
            <pc:sldMk cId="2351809989" sldId="486"/>
            <ac:spMk id="10230" creationId="{70502223-3DDE-4C76-927A-F58C024FD7D0}"/>
          </ac:spMkLst>
        </pc:spChg>
        <pc:spChg chg="mod">
          <ac:chgData name="Kolakowski, Artur" userId="9c34c8cc-b1df-44f6-bea5-dcf7a54ee35f" providerId="ADAL" clId="{3840EB45-74CA-49F5-8548-3DE287019A31}" dt="2022-12-08T10:51:41.310" v="15328" actId="790"/>
          <ac:spMkLst>
            <pc:docMk/>
            <pc:sldMk cId="2351809989" sldId="486"/>
            <ac:spMk id="10231" creationId="{1826B346-4324-492C-B43E-F6FB50A10345}"/>
          </ac:spMkLst>
        </pc:spChg>
        <pc:spChg chg="mod">
          <ac:chgData name="Kolakowski, Artur" userId="9c34c8cc-b1df-44f6-bea5-dcf7a54ee35f" providerId="ADAL" clId="{3840EB45-74CA-49F5-8548-3DE287019A31}" dt="2022-12-08T10:51:41.315" v="15329" actId="790"/>
          <ac:spMkLst>
            <pc:docMk/>
            <pc:sldMk cId="2351809989" sldId="486"/>
            <ac:spMk id="10232" creationId="{DD632CDD-5A4D-4B91-9D43-4515AD3E4321}"/>
          </ac:spMkLst>
        </pc:spChg>
        <pc:spChg chg="mod">
          <ac:chgData name="Kolakowski, Artur" userId="9c34c8cc-b1df-44f6-bea5-dcf7a54ee35f" providerId="ADAL" clId="{3840EB45-74CA-49F5-8548-3DE287019A31}" dt="2022-12-08T10:51:41.320" v="15330" actId="790"/>
          <ac:spMkLst>
            <pc:docMk/>
            <pc:sldMk cId="2351809989" sldId="486"/>
            <ac:spMk id="10233" creationId="{ACEE1E22-0823-45A2-B528-701FBF005C70}"/>
          </ac:spMkLst>
        </pc:spChg>
        <pc:spChg chg="mod">
          <ac:chgData name="Kolakowski, Artur" userId="9c34c8cc-b1df-44f6-bea5-dcf7a54ee35f" providerId="ADAL" clId="{3840EB45-74CA-49F5-8548-3DE287019A31}" dt="2022-12-08T10:51:41.324" v="15331" actId="790"/>
          <ac:spMkLst>
            <pc:docMk/>
            <pc:sldMk cId="2351809989" sldId="486"/>
            <ac:spMk id="10234" creationId="{C7E9F405-5F8C-4AC8-A0EA-A22721C48819}"/>
          </ac:spMkLst>
        </pc:spChg>
        <pc:spChg chg="mod">
          <ac:chgData name="Kolakowski, Artur" userId="9c34c8cc-b1df-44f6-bea5-dcf7a54ee35f" providerId="ADAL" clId="{3840EB45-74CA-49F5-8548-3DE287019A31}" dt="2022-12-08T10:51:41.330" v="15332" actId="790"/>
          <ac:spMkLst>
            <pc:docMk/>
            <pc:sldMk cId="2351809989" sldId="486"/>
            <ac:spMk id="10235" creationId="{63AA091A-B33E-4DF2-B42A-AFF58DAF5B19}"/>
          </ac:spMkLst>
        </pc:spChg>
        <pc:spChg chg="mod">
          <ac:chgData name="Kolakowski, Artur" userId="9c34c8cc-b1df-44f6-bea5-dcf7a54ee35f" providerId="ADAL" clId="{3840EB45-74CA-49F5-8548-3DE287019A31}" dt="2022-12-08T10:51:41.334" v="15333" actId="790"/>
          <ac:spMkLst>
            <pc:docMk/>
            <pc:sldMk cId="2351809989" sldId="486"/>
            <ac:spMk id="10236" creationId="{FC08145F-10D5-4B6A-8399-96622A657C82}"/>
          </ac:spMkLst>
        </pc:spChg>
        <pc:spChg chg="mod">
          <ac:chgData name="Kolakowski, Artur" userId="9c34c8cc-b1df-44f6-bea5-dcf7a54ee35f" providerId="ADAL" clId="{3840EB45-74CA-49F5-8548-3DE287019A31}" dt="2022-12-08T10:51:41.338" v="15334" actId="790"/>
          <ac:spMkLst>
            <pc:docMk/>
            <pc:sldMk cId="2351809989" sldId="486"/>
            <ac:spMk id="10237" creationId="{656626D7-3C6A-4334-A1C1-796EE5E71115}"/>
          </ac:spMkLst>
        </pc:spChg>
        <pc:spChg chg="mod">
          <ac:chgData name="Kolakowski, Artur" userId="9c34c8cc-b1df-44f6-bea5-dcf7a54ee35f" providerId="ADAL" clId="{3840EB45-74CA-49F5-8548-3DE287019A31}" dt="2022-12-08T10:51:41.343" v="15335" actId="790"/>
          <ac:spMkLst>
            <pc:docMk/>
            <pc:sldMk cId="2351809989" sldId="486"/>
            <ac:spMk id="10238" creationId="{971B4419-935D-4E2A-AECB-424513055460}"/>
          </ac:spMkLst>
        </pc:spChg>
        <pc:spChg chg="mod">
          <ac:chgData name="Kolakowski, Artur" userId="9c34c8cc-b1df-44f6-bea5-dcf7a54ee35f" providerId="ADAL" clId="{3840EB45-74CA-49F5-8548-3DE287019A31}" dt="2022-12-08T10:51:41.349" v="15336" actId="790"/>
          <ac:spMkLst>
            <pc:docMk/>
            <pc:sldMk cId="2351809989" sldId="486"/>
            <ac:spMk id="10239" creationId="{F9E7D834-9460-4F33-B49D-5408AE6FEE3D}"/>
          </ac:spMkLst>
        </pc:spChg>
        <pc:spChg chg="mod">
          <ac:chgData name="Kolakowski, Artur" userId="9c34c8cc-b1df-44f6-bea5-dcf7a54ee35f" providerId="ADAL" clId="{3840EB45-74CA-49F5-8548-3DE287019A31}" dt="2022-12-08T10:51:41.353" v="15337" actId="790"/>
          <ac:spMkLst>
            <pc:docMk/>
            <pc:sldMk cId="2351809989" sldId="486"/>
            <ac:spMk id="10240" creationId="{266F4237-1139-43E7-9A12-9C05F22D3D72}"/>
          </ac:spMkLst>
        </pc:spChg>
        <pc:spChg chg="mod">
          <ac:chgData name="Kolakowski, Artur" userId="9c34c8cc-b1df-44f6-bea5-dcf7a54ee35f" providerId="ADAL" clId="{3840EB45-74CA-49F5-8548-3DE287019A31}" dt="2022-12-08T10:51:41.359" v="15338" actId="790"/>
          <ac:spMkLst>
            <pc:docMk/>
            <pc:sldMk cId="2351809989" sldId="486"/>
            <ac:spMk id="10241" creationId="{3663F571-7E9E-45A7-B273-05EAF9072195}"/>
          </ac:spMkLst>
        </pc:spChg>
        <pc:spChg chg="mod">
          <ac:chgData name="Kolakowski, Artur" userId="9c34c8cc-b1df-44f6-bea5-dcf7a54ee35f" providerId="ADAL" clId="{3840EB45-74CA-49F5-8548-3DE287019A31}" dt="2022-12-08T10:51:41.364" v="15339" actId="790"/>
          <ac:spMkLst>
            <pc:docMk/>
            <pc:sldMk cId="2351809989" sldId="486"/>
            <ac:spMk id="10242" creationId="{A57E9E0D-C4D3-4673-AE48-5FEFC3A9B6CC}"/>
          </ac:spMkLst>
        </pc:spChg>
        <pc:spChg chg="mod">
          <ac:chgData name="Kolakowski, Artur" userId="9c34c8cc-b1df-44f6-bea5-dcf7a54ee35f" providerId="ADAL" clId="{3840EB45-74CA-49F5-8548-3DE287019A31}" dt="2022-12-08T10:51:41.369" v="15340" actId="790"/>
          <ac:spMkLst>
            <pc:docMk/>
            <pc:sldMk cId="2351809989" sldId="486"/>
            <ac:spMk id="10243" creationId="{5CBB97B4-0496-4011-B0B8-32D9133B2D45}"/>
          </ac:spMkLst>
        </pc:spChg>
        <pc:spChg chg="mod">
          <ac:chgData name="Kolakowski, Artur" userId="9c34c8cc-b1df-44f6-bea5-dcf7a54ee35f" providerId="ADAL" clId="{3840EB45-74CA-49F5-8548-3DE287019A31}" dt="2022-12-08T10:51:41.373" v="15341" actId="790"/>
          <ac:spMkLst>
            <pc:docMk/>
            <pc:sldMk cId="2351809989" sldId="486"/>
            <ac:spMk id="10244" creationId="{13B3A2B9-5CB7-42B4-B656-DC08A5FB89B6}"/>
          </ac:spMkLst>
        </pc:spChg>
        <pc:spChg chg="mod">
          <ac:chgData name="Kolakowski, Artur" userId="9c34c8cc-b1df-44f6-bea5-dcf7a54ee35f" providerId="ADAL" clId="{3840EB45-74CA-49F5-8548-3DE287019A31}" dt="2022-12-08T10:51:41.377" v="15342" actId="790"/>
          <ac:spMkLst>
            <pc:docMk/>
            <pc:sldMk cId="2351809989" sldId="486"/>
            <ac:spMk id="10245" creationId="{E1AEB1C1-B14C-4731-944E-A39CA3499B30}"/>
          </ac:spMkLst>
        </pc:spChg>
        <pc:spChg chg="mod">
          <ac:chgData name="Kolakowski, Artur" userId="9c34c8cc-b1df-44f6-bea5-dcf7a54ee35f" providerId="ADAL" clId="{3840EB45-74CA-49F5-8548-3DE287019A31}" dt="2022-12-08T10:51:41.382" v="15343" actId="790"/>
          <ac:spMkLst>
            <pc:docMk/>
            <pc:sldMk cId="2351809989" sldId="486"/>
            <ac:spMk id="10246" creationId="{41BCE79A-6BD2-40F6-AD6B-A06B16C12567}"/>
          </ac:spMkLst>
        </pc:spChg>
        <pc:spChg chg="mod">
          <ac:chgData name="Kolakowski, Artur" userId="9c34c8cc-b1df-44f6-bea5-dcf7a54ee35f" providerId="ADAL" clId="{3840EB45-74CA-49F5-8548-3DE287019A31}" dt="2022-12-08T10:51:41.387" v="15344" actId="790"/>
          <ac:spMkLst>
            <pc:docMk/>
            <pc:sldMk cId="2351809989" sldId="486"/>
            <ac:spMk id="10247" creationId="{00AB8808-F892-4A13-8AD6-AD13304E5126}"/>
          </ac:spMkLst>
        </pc:spChg>
        <pc:spChg chg="mod">
          <ac:chgData name="Kolakowski, Artur" userId="9c34c8cc-b1df-44f6-bea5-dcf7a54ee35f" providerId="ADAL" clId="{3840EB45-74CA-49F5-8548-3DE287019A31}" dt="2022-12-08T10:51:41.393" v="15345" actId="790"/>
          <ac:spMkLst>
            <pc:docMk/>
            <pc:sldMk cId="2351809989" sldId="486"/>
            <ac:spMk id="10248" creationId="{6CAF6329-31CC-4D0E-B7C6-59FDB2B80503}"/>
          </ac:spMkLst>
        </pc:spChg>
        <pc:spChg chg="mod">
          <ac:chgData name="Kolakowski, Artur" userId="9c34c8cc-b1df-44f6-bea5-dcf7a54ee35f" providerId="ADAL" clId="{3840EB45-74CA-49F5-8548-3DE287019A31}" dt="2022-12-08T10:51:41.397" v="15346" actId="790"/>
          <ac:spMkLst>
            <pc:docMk/>
            <pc:sldMk cId="2351809989" sldId="486"/>
            <ac:spMk id="10249" creationId="{422A93B1-430E-4D77-9A08-3494DEFC51F1}"/>
          </ac:spMkLst>
        </pc:spChg>
        <pc:spChg chg="mod">
          <ac:chgData name="Kolakowski, Artur" userId="9c34c8cc-b1df-44f6-bea5-dcf7a54ee35f" providerId="ADAL" clId="{3840EB45-74CA-49F5-8548-3DE287019A31}" dt="2022-12-08T10:51:41.402" v="15347" actId="790"/>
          <ac:spMkLst>
            <pc:docMk/>
            <pc:sldMk cId="2351809989" sldId="486"/>
            <ac:spMk id="10250" creationId="{290D660D-EE2B-4C41-95A9-6A6A7268CD3E}"/>
          </ac:spMkLst>
        </pc:spChg>
        <pc:spChg chg="mod">
          <ac:chgData name="Kolakowski, Artur" userId="9c34c8cc-b1df-44f6-bea5-dcf7a54ee35f" providerId="ADAL" clId="{3840EB45-74CA-49F5-8548-3DE287019A31}" dt="2022-12-08T10:51:41.406" v="15348" actId="790"/>
          <ac:spMkLst>
            <pc:docMk/>
            <pc:sldMk cId="2351809989" sldId="486"/>
            <ac:spMk id="10251" creationId="{98FB1A77-C01E-43DD-B97F-2D294AD90645}"/>
          </ac:spMkLst>
        </pc:spChg>
        <pc:spChg chg="mod">
          <ac:chgData name="Kolakowski, Artur" userId="9c34c8cc-b1df-44f6-bea5-dcf7a54ee35f" providerId="ADAL" clId="{3840EB45-74CA-49F5-8548-3DE287019A31}" dt="2022-12-08T10:51:41.411" v="15349" actId="790"/>
          <ac:spMkLst>
            <pc:docMk/>
            <pc:sldMk cId="2351809989" sldId="486"/>
            <ac:spMk id="10252" creationId="{C60D2689-1B4A-4F3C-A9BE-455C8E7BD676}"/>
          </ac:spMkLst>
        </pc:spChg>
        <pc:spChg chg="mod">
          <ac:chgData name="Kolakowski, Artur" userId="9c34c8cc-b1df-44f6-bea5-dcf7a54ee35f" providerId="ADAL" clId="{3840EB45-74CA-49F5-8548-3DE287019A31}" dt="2022-12-08T10:51:41.416" v="15350" actId="790"/>
          <ac:spMkLst>
            <pc:docMk/>
            <pc:sldMk cId="2351809989" sldId="486"/>
            <ac:spMk id="10253" creationId="{6D7D04EE-2F60-45FB-A02F-20B074E0E441}"/>
          </ac:spMkLst>
        </pc:spChg>
        <pc:spChg chg="mod">
          <ac:chgData name="Kolakowski, Artur" userId="9c34c8cc-b1df-44f6-bea5-dcf7a54ee35f" providerId="ADAL" clId="{3840EB45-74CA-49F5-8548-3DE287019A31}" dt="2022-12-08T10:51:41.421" v="15351" actId="790"/>
          <ac:spMkLst>
            <pc:docMk/>
            <pc:sldMk cId="2351809989" sldId="486"/>
            <ac:spMk id="10254" creationId="{E3BB4049-1C7B-4186-872B-C3A70D9A6033}"/>
          </ac:spMkLst>
        </pc:spChg>
        <pc:spChg chg="mod">
          <ac:chgData name="Kolakowski, Artur" userId="9c34c8cc-b1df-44f6-bea5-dcf7a54ee35f" providerId="ADAL" clId="{3840EB45-74CA-49F5-8548-3DE287019A31}" dt="2022-12-08T10:51:41.426" v="15352" actId="790"/>
          <ac:spMkLst>
            <pc:docMk/>
            <pc:sldMk cId="2351809989" sldId="486"/>
            <ac:spMk id="10255" creationId="{3A35E149-9203-4110-9CA7-1D846CB2EC25}"/>
          </ac:spMkLst>
        </pc:spChg>
        <pc:spChg chg="mod">
          <ac:chgData name="Kolakowski, Artur" userId="9c34c8cc-b1df-44f6-bea5-dcf7a54ee35f" providerId="ADAL" clId="{3840EB45-74CA-49F5-8548-3DE287019A31}" dt="2022-12-08T10:51:41.431" v="15353" actId="790"/>
          <ac:spMkLst>
            <pc:docMk/>
            <pc:sldMk cId="2351809989" sldId="486"/>
            <ac:spMk id="10256" creationId="{1D61AB41-FA95-4046-BE72-6ED45EA2FAA3}"/>
          </ac:spMkLst>
        </pc:spChg>
        <pc:spChg chg="mod">
          <ac:chgData name="Kolakowski, Artur" userId="9c34c8cc-b1df-44f6-bea5-dcf7a54ee35f" providerId="ADAL" clId="{3840EB45-74CA-49F5-8548-3DE287019A31}" dt="2022-12-08T10:51:41.436" v="15354" actId="790"/>
          <ac:spMkLst>
            <pc:docMk/>
            <pc:sldMk cId="2351809989" sldId="486"/>
            <ac:spMk id="10257" creationId="{7B0D22A1-8B46-4ABC-AE2E-24B522F6A997}"/>
          </ac:spMkLst>
        </pc:spChg>
        <pc:spChg chg="mod">
          <ac:chgData name="Kolakowski, Artur" userId="9c34c8cc-b1df-44f6-bea5-dcf7a54ee35f" providerId="ADAL" clId="{3840EB45-74CA-49F5-8548-3DE287019A31}" dt="2022-12-08T10:51:41.442" v="15355" actId="790"/>
          <ac:spMkLst>
            <pc:docMk/>
            <pc:sldMk cId="2351809989" sldId="486"/>
            <ac:spMk id="10258" creationId="{8B4CBBE2-E67B-4B6E-B34F-E60DC27EDA2B}"/>
          </ac:spMkLst>
        </pc:spChg>
        <pc:spChg chg="mod">
          <ac:chgData name="Kolakowski, Artur" userId="9c34c8cc-b1df-44f6-bea5-dcf7a54ee35f" providerId="ADAL" clId="{3840EB45-74CA-49F5-8548-3DE287019A31}" dt="2022-12-08T10:51:41.447" v="15356" actId="790"/>
          <ac:spMkLst>
            <pc:docMk/>
            <pc:sldMk cId="2351809989" sldId="486"/>
            <ac:spMk id="10259" creationId="{6E795BC9-9BA5-474F-ADA6-4D413E1635A0}"/>
          </ac:spMkLst>
        </pc:spChg>
        <pc:spChg chg="mod">
          <ac:chgData name="Kolakowski, Artur" userId="9c34c8cc-b1df-44f6-bea5-dcf7a54ee35f" providerId="ADAL" clId="{3840EB45-74CA-49F5-8548-3DE287019A31}" dt="2022-12-08T10:51:41.451" v="15357" actId="790"/>
          <ac:spMkLst>
            <pc:docMk/>
            <pc:sldMk cId="2351809989" sldId="486"/>
            <ac:spMk id="10260" creationId="{76977863-4237-49D4-8674-821375D6A0E0}"/>
          </ac:spMkLst>
        </pc:spChg>
        <pc:spChg chg="mod">
          <ac:chgData name="Kolakowski, Artur" userId="9c34c8cc-b1df-44f6-bea5-dcf7a54ee35f" providerId="ADAL" clId="{3840EB45-74CA-49F5-8548-3DE287019A31}" dt="2022-12-08T10:51:41.455" v="15358" actId="790"/>
          <ac:spMkLst>
            <pc:docMk/>
            <pc:sldMk cId="2351809989" sldId="486"/>
            <ac:spMk id="10261" creationId="{A0DDA51E-C53E-49C7-85D6-A533866A5552}"/>
          </ac:spMkLst>
        </pc:spChg>
        <pc:spChg chg="mod">
          <ac:chgData name="Kolakowski, Artur" userId="9c34c8cc-b1df-44f6-bea5-dcf7a54ee35f" providerId="ADAL" clId="{3840EB45-74CA-49F5-8548-3DE287019A31}" dt="2022-12-08T10:51:41.460" v="15359" actId="790"/>
          <ac:spMkLst>
            <pc:docMk/>
            <pc:sldMk cId="2351809989" sldId="486"/>
            <ac:spMk id="10262" creationId="{D252ACD5-533E-4FCC-85B6-33F2A9E9CA6B}"/>
          </ac:spMkLst>
        </pc:spChg>
        <pc:spChg chg="mod">
          <ac:chgData name="Kolakowski, Artur" userId="9c34c8cc-b1df-44f6-bea5-dcf7a54ee35f" providerId="ADAL" clId="{3840EB45-74CA-49F5-8548-3DE287019A31}" dt="2022-12-08T10:51:41.465" v="15360" actId="790"/>
          <ac:spMkLst>
            <pc:docMk/>
            <pc:sldMk cId="2351809989" sldId="486"/>
            <ac:spMk id="10263" creationId="{AE43E396-F5E1-45EF-91F5-3026D561AC1D}"/>
          </ac:spMkLst>
        </pc:spChg>
        <pc:spChg chg="mod">
          <ac:chgData name="Kolakowski, Artur" userId="9c34c8cc-b1df-44f6-bea5-dcf7a54ee35f" providerId="ADAL" clId="{3840EB45-74CA-49F5-8548-3DE287019A31}" dt="2022-12-08T10:51:41.471" v="15361" actId="790"/>
          <ac:spMkLst>
            <pc:docMk/>
            <pc:sldMk cId="2351809989" sldId="486"/>
            <ac:spMk id="10264" creationId="{719DE9FD-857D-4E82-8572-E34B12AFF6F0}"/>
          </ac:spMkLst>
        </pc:spChg>
        <pc:spChg chg="mod">
          <ac:chgData name="Kolakowski, Artur" userId="9c34c8cc-b1df-44f6-bea5-dcf7a54ee35f" providerId="ADAL" clId="{3840EB45-74CA-49F5-8548-3DE287019A31}" dt="2022-12-08T10:51:41.476" v="15362" actId="790"/>
          <ac:spMkLst>
            <pc:docMk/>
            <pc:sldMk cId="2351809989" sldId="486"/>
            <ac:spMk id="10265" creationId="{7120F9AE-8354-4246-8895-7C2996738B54}"/>
          </ac:spMkLst>
        </pc:spChg>
        <pc:spChg chg="mod">
          <ac:chgData name="Kolakowski, Artur" userId="9c34c8cc-b1df-44f6-bea5-dcf7a54ee35f" providerId="ADAL" clId="{3840EB45-74CA-49F5-8548-3DE287019A31}" dt="2022-12-08T10:51:41.480" v="15363" actId="790"/>
          <ac:spMkLst>
            <pc:docMk/>
            <pc:sldMk cId="2351809989" sldId="486"/>
            <ac:spMk id="10266" creationId="{3D500499-7C94-49B7-B424-3402CE1FF655}"/>
          </ac:spMkLst>
        </pc:spChg>
        <pc:spChg chg="mod">
          <ac:chgData name="Kolakowski, Artur" userId="9c34c8cc-b1df-44f6-bea5-dcf7a54ee35f" providerId="ADAL" clId="{3840EB45-74CA-49F5-8548-3DE287019A31}" dt="2022-12-08T10:51:41.485" v="15364" actId="790"/>
          <ac:spMkLst>
            <pc:docMk/>
            <pc:sldMk cId="2351809989" sldId="486"/>
            <ac:spMk id="10267" creationId="{A6127402-A596-4AC2-8960-BFC47DCC4F9B}"/>
          </ac:spMkLst>
        </pc:spChg>
        <pc:spChg chg="mod">
          <ac:chgData name="Kolakowski, Artur" userId="9c34c8cc-b1df-44f6-bea5-dcf7a54ee35f" providerId="ADAL" clId="{3840EB45-74CA-49F5-8548-3DE287019A31}" dt="2022-12-08T10:51:41.490" v="15365" actId="790"/>
          <ac:spMkLst>
            <pc:docMk/>
            <pc:sldMk cId="2351809989" sldId="486"/>
            <ac:spMk id="10268" creationId="{56E89310-F7CB-4779-96AC-5524508BC04D}"/>
          </ac:spMkLst>
        </pc:spChg>
        <pc:spChg chg="mod">
          <ac:chgData name="Kolakowski, Artur" userId="9c34c8cc-b1df-44f6-bea5-dcf7a54ee35f" providerId="ADAL" clId="{3840EB45-74CA-49F5-8548-3DE287019A31}" dt="2022-12-08T10:51:41.495" v="15366" actId="790"/>
          <ac:spMkLst>
            <pc:docMk/>
            <pc:sldMk cId="2351809989" sldId="486"/>
            <ac:spMk id="10269" creationId="{10B595A5-D92F-475A-99CF-2B1C214D670B}"/>
          </ac:spMkLst>
        </pc:spChg>
        <pc:spChg chg="mod">
          <ac:chgData name="Kolakowski, Artur" userId="9c34c8cc-b1df-44f6-bea5-dcf7a54ee35f" providerId="ADAL" clId="{3840EB45-74CA-49F5-8548-3DE287019A31}" dt="2022-12-08T10:51:41.499" v="15367" actId="790"/>
          <ac:spMkLst>
            <pc:docMk/>
            <pc:sldMk cId="2351809989" sldId="486"/>
            <ac:spMk id="10270" creationId="{8DF95F03-E83A-40D5-92C4-5F2CE0E78D1A}"/>
          </ac:spMkLst>
        </pc:spChg>
        <pc:spChg chg="mod">
          <ac:chgData name="Kolakowski, Artur" userId="9c34c8cc-b1df-44f6-bea5-dcf7a54ee35f" providerId="ADAL" clId="{3840EB45-74CA-49F5-8548-3DE287019A31}" dt="2022-12-08T10:51:41.504" v="15368" actId="790"/>
          <ac:spMkLst>
            <pc:docMk/>
            <pc:sldMk cId="2351809989" sldId="486"/>
            <ac:spMk id="10271" creationId="{BA0F0086-1B5B-4523-A2B2-120F13D0526D}"/>
          </ac:spMkLst>
        </pc:spChg>
        <pc:spChg chg="mod">
          <ac:chgData name="Kolakowski, Artur" userId="9c34c8cc-b1df-44f6-bea5-dcf7a54ee35f" providerId="ADAL" clId="{3840EB45-74CA-49F5-8548-3DE287019A31}" dt="2022-12-08T10:51:41.509" v="15369" actId="790"/>
          <ac:spMkLst>
            <pc:docMk/>
            <pc:sldMk cId="2351809989" sldId="486"/>
            <ac:spMk id="10272" creationId="{39CA608C-D550-472F-88B0-8EA1DAB51625}"/>
          </ac:spMkLst>
        </pc:spChg>
        <pc:spChg chg="mod">
          <ac:chgData name="Kolakowski, Artur" userId="9c34c8cc-b1df-44f6-bea5-dcf7a54ee35f" providerId="ADAL" clId="{3840EB45-74CA-49F5-8548-3DE287019A31}" dt="2022-12-08T10:51:41.514" v="15370" actId="790"/>
          <ac:spMkLst>
            <pc:docMk/>
            <pc:sldMk cId="2351809989" sldId="486"/>
            <ac:spMk id="10273" creationId="{4908DE60-8ECD-4889-A8F0-4E72FDE8A355}"/>
          </ac:spMkLst>
        </pc:spChg>
        <pc:spChg chg="mod">
          <ac:chgData name="Kolakowski, Artur" userId="9c34c8cc-b1df-44f6-bea5-dcf7a54ee35f" providerId="ADAL" clId="{3840EB45-74CA-49F5-8548-3DE287019A31}" dt="2022-12-08T10:51:41.520" v="15371" actId="790"/>
          <ac:spMkLst>
            <pc:docMk/>
            <pc:sldMk cId="2351809989" sldId="486"/>
            <ac:spMk id="10274" creationId="{C0705C7C-5428-4AE5-8B50-8A0A034AC231}"/>
          </ac:spMkLst>
        </pc:spChg>
        <pc:spChg chg="mod">
          <ac:chgData name="Kolakowski, Artur" userId="9c34c8cc-b1df-44f6-bea5-dcf7a54ee35f" providerId="ADAL" clId="{3840EB45-74CA-49F5-8548-3DE287019A31}" dt="2022-12-08T10:51:41.524" v="15372" actId="790"/>
          <ac:spMkLst>
            <pc:docMk/>
            <pc:sldMk cId="2351809989" sldId="486"/>
            <ac:spMk id="10275" creationId="{AFD97623-F2FF-4DC0-9A84-859F6B143629}"/>
          </ac:spMkLst>
        </pc:spChg>
        <pc:spChg chg="mod">
          <ac:chgData name="Kolakowski, Artur" userId="9c34c8cc-b1df-44f6-bea5-dcf7a54ee35f" providerId="ADAL" clId="{3840EB45-74CA-49F5-8548-3DE287019A31}" dt="2022-12-08T10:51:41.529" v="15373" actId="790"/>
          <ac:spMkLst>
            <pc:docMk/>
            <pc:sldMk cId="2351809989" sldId="486"/>
            <ac:spMk id="10276" creationId="{E86D5990-5AF2-4E8F-94B5-C8E36EED52F5}"/>
          </ac:spMkLst>
        </pc:spChg>
        <pc:spChg chg="mod">
          <ac:chgData name="Kolakowski, Artur" userId="9c34c8cc-b1df-44f6-bea5-dcf7a54ee35f" providerId="ADAL" clId="{3840EB45-74CA-49F5-8548-3DE287019A31}" dt="2022-12-08T10:51:41.535" v="15374" actId="790"/>
          <ac:spMkLst>
            <pc:docMk/>
            <pc:sldMk cId="2351809989" sldId="486"/>
            <ac:spMk id="10277" creationId="{5ED7E4BA-5021-4933-8B18-0CDA96362746}"/>
          </ac:spMkLst>
        </pc:spChg>
        <pc:spChg chg="mod">
          <ac:chgData name="Kolakowski, Artur" userId="9c34c8cc-b1df-44f6-bea5-dcf7a54ee35f" providerId="ADAL" clId="{3840EB45-74CA-49F5-8548-3DE287019A31}" dt="2022-12-08T10:51:41.539" v="15375" actId="790"/>
          <ac:spMkLst>
            <pc:docMk/>
            <pc:sldMk cId="2351809989" sldId="486"/>
            <ac:spMk id="10278" creationId="{61E3194D-07A3-4EA1-BBD8-AF9A7130E325}"/>
          </ac:spMkLst>
        </pc:spChg>
        <pc:spChg chg="mod">
          <ac:chgData name="Kolakowski, Artur" userId="9c34c8cc-b1df-44f6-bea5-dcf7a54ee35f" providerId="ADAL" clId="{3840EB45-74CA-49F5-8548-3DE287019A31}" dt="2022-12-08T10:51:41.544" v="15376" actId="790"/>
          <ac:spMkLst>
            <pc:docMk/>
            <pc:sldMk cId="2351809989" sldId="486"/>
            <ac:spMk id="10279" creationId="{D53C0BB0-E8EA-4522-9A17-21773CFF5716}"/>
          </ac:spMkLst>
        </pc:spChg>
        <pc:spChg chg="mod">
          <ac:chgData name="Kolakowski, Artur" userId="9c34c8cc-b1df-44f6-bea5-dcf7a54ee35f" providerId="ADAL" clId="{3840EB45-74CA-49F5-8548-3DE287019A31}" dt="2022-12-08T10:51:41.550" v="15377" actId="790"/>
          <ac:spMkLst>
            <pc:docMk/>
            <pc:sldMk cId="2351809989" sldId="486"/>
            <ac:spMk id="10280" creationId="{DE8656CE-4ACF-49FB-8533-2BDCE130C41E}"/>
          </ac:spMkLst>
        </pc:spChg>
        <pc:spChg chg="mod">
          <ac:chgData name="Kolakowski, Artur" userId="9c34c8cc-b1df-44f6-bea5-dcf7a54ee35f" providerId="ADAL" clId="{3840EB45-74CA-49F5-8548-3DE287019A31}" dt="2022-12-08T10:51:41.555" v="15378" actId="790"/>
          <ac:spMkLst>
            <pc:docMk/>
            <pc:sldMk cId="2351809989" sldId="486"/>
            <ac:spMk id="10281" creationId="{7292E4FD-FA3E-4ACA-907B-7E68660BCDF8}"/>
          </ac:spMkLst>
        </pc:spChg>
        <pc:spChg chg="mod">
          <ac:chgData name="Kolakowski, Artur" userId="9c34c8cc-b1df-44f6-bea5-dcf7a54ee35f" providerId="ADAL" clId="{3840EB45-74CA-49F5-8548-3DE287019A31}" dt="2022-12-08T10:51:41.560" v="15379" actId="790"/>
          <ac:spMkLst>
            <pc:docMk/>
            <pc:sldMk cId="2351809989" sldId="486"/>
            <ac:spMk id="10282" creationId="{1C6E1534-6BA1-4D84-96F8-6B0E53B4D5AB}"/>
          </ac:spMkLst>
        </pc:spChg>
        <pc:spChg chg="mod">
          <ac:chgData name="Kolakowski, Artur" userId="9c34c8cc-b1df-44f6-bea5-dcf7a54ee35f" providerId="ADAL" clId="{3840EB45-74CA-49F5-8548-3DE287019A31}" dt="2022-12-08T10:51:41.565" v="15380" actId="790"/>
          <ac:spMkLst>
            <pc:docMk/>
            <pc:sldMk cId="2351809989" sldId="486"/>
            <ac:spMk id="10283" creationId="{14D3C34B-4D39-4BD4-A04F-D4837907C2EB}"/>
          </ac:spMkLst>
        </pc:spChg>
        <pc:spChg chg="mod">
          <ac:chgData name="Kolakowski, Artur" userId="9c34c8cc-b1df-44f6-bea5-dcf7a54ee35f" providerId="ADAL" clId="{3840EB45-74CA-49F5-8548-3DE287019A31}" dt="2022-12-08T10:51:41.569" v="15381" actId="790"/>
          <ac:spMkLst>
            <pc:docMk/>
            <pc:sldMk cId="2351809989" sldId="486"/>
            <ac:spMk id="10284" creationId="{367B4D28-A0E5-400A-B024-8C0ABEEE62F8}"/>
          </ac:spMkLst>
        </pc:spChg>
        <pc:spChg chg="mod">
          <ac:chgData name="Kolakowski, Artur" userId="9c34c8cc-b1df-44f6-bea5-dcf7a54ee35f" providerId="ADAL" clId="{3840EB45-74CA-49F5-8548-3DE287019A31}" dt="2022-12-08T10:51:41.573" v="15382" actId="790"/>
          <ac:spMkLst>
            <pc:docMk/>
            <pc:sldMk cId="2351809989" sldId="486"/>
            <ac:spMk id="10285" creationId="{4CEF1F2B-520C-4AB7-97E0-2A60D2602286}"/>
          </ac:spMkLst>
        </pc:spChg>
        <pc:spChg chg="mod">
          <ac:chgData name="Kolakowski, Artur" userId="9c34c8cc-b1df-44f6-bea5-dcf7a54ee35f" providerId="ADAL" clId="{3840EB45-74CA-49F5-8548-3DE287019A31}" dt="2022-12-08T10:51:41.579" v="15383" actId="790"/>
          <ac:spMkLst>
            <pc:docMk/>
            <pc:sldMk cId="2351809989" sldId="486"/>
            <ac:spMk id="10286" creationId="{E33C10B9-E302-4959-BCB0-73FA03CB6B23}"/>
          </ac:spMkLst>
        </pc:spChg>
        <pc:spChg chg="mod">
          <ac:chgData name="Kolakowski, Artur" userId="9c34c8cc-b1df-44f6-bea5-dcf7a54ee35f" providerId="ADAL" clId="{3840EB45-74CA-49F5-8548-3DE287019A31}" dt="2022-12-08T10:51:41.583" v="15384" actId="790"/>
          <ac:spMkLst>
            <pc:docMk/>
            <pc:sldMk cId="2351809989" sldId="486"/>
            <ac:spMk id="10287" creationId="{0812AC0A-1201-49FA-98C1-4C94A39247D2}"/>
          </ac:spMkLst>
        </pc:spChg>
        <pc:spChg chg="mod">
          <ac:chgData name="Kolakowski, Artur" userId="9c34c8cc-b1df-44f6-bea5-dcf7a54ee35f" providerId="ADAL" clId="{3840EB45-74CA-49F5-8548-3DE287019A31}" dt="2022-12-08T10:51:41.589" v="15385" actId="790"/>
          <ac:spMkLst>
            <pc:docMk/>
            <pc:sldMk cId="2351809989" sldId="486"/>
            <ac:spMk id="10288" creationId="{85AA3C29-9688-4708-8EB9-C8E23C58C749}"/>
          </ac:spMkLst>
        </pc:spChg>
        <pc:spChg chg="mod">
          <ac:chgData name="Kolakowski, Artur" userId="9c34c8cc-b1df-44f6-bea5-dcf7a54ee35f" providerId="ADAL" clId="{3840EB45-74CA-49F5-8548-3DE287019A31}" dt="2022-12-08T10:51:41.594" v="15386" actId="790"/>
          <ac:spMkLst>
            <pc:docMk/>
            <pc:sldMk cId="2351809989" sldId="486"/>
            <ac:spMk id="10289" creationId="{29380922-34C1-4E60-91DD-CE9EA72B89CB}"/>
          </ac:spMkLst>
        </pc:spChg>
        <pc:spChg chg="mod">
          <ac:chgData name="Kolakowski, Artur" userId="9c34c8cc-b1df-44f6-bea5-dcf7a54ee35f" providerId="ADAL" clId="{3840EB45-74CA-49F5-8548-3DE287019A31}" dt="2022-12-08T10:51:41.600" v="15387" actId="790"/>
          <ac:spMkLst>
            <pc:docMk/>
            <pc:sldMk cId="2351809989" sldId="486"/>
            <ac:spMk id="10290" creationId="{9DE3DC8D-7B55-4BDE-BF78-D1E9B19B4302}"/>
          </ac:spMkLst>
        </pc:spChg>
        <pc:spChg chg="mod">
          <ac:chgData name="Kolakowski, Artur" userId="9c34c8cc-b1df-44f6-bea5-dcf7a54ee35f" providerId="ADAL" clId="{3840EB45-74CA-49F5-8548-3DE287019A31}" dt="2022-12-08T10:51:41.605" v="15388" actId="790"/>
          <ac:spMkLst>
            <pc:docMk/>
            <pc:sldMk cId="2351809989" sldId="486"/>
            <ac:spMk id="10291" creationId="{60558171-247D-4B00-A517-FFC8F32B2BA9}"/>
          </ac:spMkLst>
        </pc:spChg>
        <pc:spChg chg="mod">
          <ac:chgData name="Kolakowski, Artur" userId="9c34c8cc-b1df-44f6-bea5-dcf7a54ee35f" providerId="ADAL" clId="{3840EB45-74CA-49F5-8548-3DE287019A31}" dt="2022-12-08T10:51:41.611" v="15389" actId="790"/>
          <ac:spMkLst>
            <pc:docMk/>
            <pc:sldMk cId="2351809989" sldId="486"/>
            <ac:spMk id="10292" creationId="{A22DF355-2F6B-4C26-8C14-0EC115F284AA}"/>
          </ac:spMkLst>
        </pc:spChg>
        <pc:spChg chg="mod">
          <ac:chgData name="Kolakowski, Artur" userId="9c34c8cc-b1df-44f6-bea5-dcf7a54ee35f" providerId="ADAL" clId="{3840EB45-74CA-49F5-8548-3DE287019A31}" dt="2022-12-08T10:51:41.616" v="15390" actId="790"/>
          <ac:spMkLst>
            <pc:docMk/>
            <pc:sldMk cId="2351809989" sldId="486"/>
            <ac:spMk id="10293" creationId="{C649EF8C-50AE-496F-BEAF-7FB3CFC4656F}"/>
          </ac:spMkLst>
        </pc:spChg>
        <pc:spChg chg="mod">
          <ac:chgData name="Kolakowski, Artur" userId="9c34c8cc-b1df-44f6-bea5-dcf7a54ee35f" providerId="ADAL" clId="{3840EB45-74CA-49F5-8548-3DE287019A31}" dt="2022-12-08T10:51:41.621" v="15391" actId="790"/>
          <ac:spMkLst>
            <pc:docMk/>
            <pc:sldMk cId="2351809989" sldId="486"/>
            <ac:spMk id="10294" creationId="{C4E624C5-030A-40A0-88A5-E8984D3AC2C2}"/>
          </ac:spMkLst>
        </pc:spChg>
        <pc:spChg chg="mod">
          <ac:chgData name="Kolakowski, Artur" userId="9c34c8cc-b1df-44f6-bea5-dcf7a54ee35f" providerId="ADAL" clId="{3840EB45-74CA-49F5-8548-3DE287019A31}" dt="2022-12-08T10:51:41.626" v="15392" actId="790"/>
          <ac:spMkLst>
            <pc:docMk/>
            <pc:sldMk cId="2351809989" sldId="486"/>
            <ac:spMk id="10295" creationId="{3F1B8FF3-66E3-46B5-A0E4-827D424EF759}"/>
          </ac:spMkLst>
        </pc:spChg>
        <pc:spChg chg="mod">
          <ac:chgData name="Kolakowski, Artur" userId="9c34c8cc-b1df-44f6-bea5-dcf7a54ee35f" providerId="ADAL" clId="{3840EB45-74CA-49F5-8548-3DE287019A31}" dt="2022-12-08T10:51:41.632" v="15393" actId="790"/>
          <ac:spMkLst>
            <pc:docMk/>
            <pc:sldMk cId="2351809989" sldId="486"/>
            <ac:spMk id="10296" creationId="{B1F63D35-7B3C-4A82-BDA4-5D54489C2B15}"/>
          </ac:spMkLst>
        </pc:spChg>
        <pc:spChg chg="mod">
          <ac:chgData name="Kolakowski, Artur" userId="9c34c8cc-b1df-44f6-bea5-dcf7a54ee35f" providerId="ADAL" clId="{3840EB45-74CA-49F5-8548-3DE287019A31}" dt="2022-12-08T10:51:41.638" v="15394" actId="790"/>
          <ac:spMkLst>
            <pc:docMk/>
            <pc:sldMk cId="2351809989" sldId="486"/>
            <ac:spMk id="10297" creationId="{9B1CFF69-AFE2-4C6C-A988-A5E59002A6CA}"/>
          </ac:spMkLst>
        </pc:spChg>
        <pc:spChg chg="mod">
          <ac:chgData name="Kolakowski, Artur" userId="9c34c8cc-b1df-44f6-bea5-dcf7a54ee35f" providerId="ADAL" clId="{3840EB45-74CA-49F5-8548-3DE287019A31}" dt="2022-12-08T10:51:41.643" v="15395" actId="790"/>
          <ac:spMkLst>
            <pc:docMk/>
            <pc:sldMk cId="2351809989" sldId="486"/>
            <ac:spMk id="10298" creationId="{670BB42D-695E-4458-BE5A-462D4A98DA75}"/>
          </ac:spMkLst>
        </pc:spChg>
        <pc:spChg chg="mod">
          <ac:chgData name="Kolakowski, Artur" userId="9c34c8cc-b1df-44f6-bea5-dcf7a54ee35f" providerId="ADAL" clId="{3840EB45-74CA-49F5-8548-3DE287019A31}" dt="2022-12-08T10:51:41.649" v="15396" actId="790"/>
          <ac:spMkLst>
            <pc:docMk/>
            <pc:sldMk cId="2351809989" sldId="486"/>
            <ac:spMk id="10299" creationId="{4E1EF7EF-B5B8-41F7-A4BC-31303BA2B211}"/>
          </ac:spMkLst>
        </pc:spChg>
        <pc:spChg chg="mod">
          <ac:chgData name="Kolakowski, Artur" userId="9c34c8cc-b1df-44f6-bea5-dcf7a54ee35f" providerId="ADAL" clId="{3840EB45-74CA-49F5-8548-3DE287019A31}" dt="2022-12-08T10:51:41.653" v="15397" actId="790"/>
          <ac:spMkLst>
            <pc:docMk/>
            <pc:sldMk cId="2351809989" sldId="486"/>
            <ac:spMk id="10300" creationId="{17C6EDE7-160A-4717-A420-3C9337E81C66}"/>
          </ac:spMkLst>
        </pc:spChg>
        <pc:spChg chg="mod">
          <ac:chgData name="Kolakowski, Artur" userId="9c34c8cc-b1df-44f6-bea5-dcf7a54ee35f" providerId="ADAL" clId="{3840EB45-74CA-49F5-8548-3DE287019A31}" dt="2022-12-08T10:51:41.659" v="15398" actId="790"/>
          <ac:spMkLst>
            <pc:docMk/>
            <pc:sldMk cId="2351809989" sldId="486"/>
            <ac:spMk id="10301" creationId="{133AF93E-62AF-484B-BE49-0CFA7487BE7B}"/>
          </ac:spMkLst>
        </pc:spChg>
        <pc:spChg chg="mod">
          <ac:chgData name="Kolakowski, Artur" userId="9c34c8cc-b1df-44f6-bea5-dcf7a54ee35f" providerId="ADAL" clId="{3840EB45-74CA-49F5-8548-3DE287019A31}" dt="2022-12-08T10:51:41.665" v="15399" actId="790"/>
          <ac:spMkLst>
            <pc:docMk/>
            <pc:sldMk cId="2351809989" sldId="486"/>
            <ac:spMk id="10302" creationId="{7411DE26-3AB0-4455-9C01-4438DA683AA8}"/>
          </ac:spMkLst>
        </pc:spChg>
        <pc:spChg chg="mod">
          <ac:chgData name="Kolakowski, Artur" userId="9c34c8cc-b1df-44f6-bea5-dcf7a54ee35f" providerId="ADAL" clId="{3840EB45-74CA-49F5-8548-3DE287019A31}" dt="2022-12-08T10:51:41.670" v="15400" actId="790"/>
          <ac:spMkLst>
            <pc:docMk/>
            <pc:sldMk cId="2351809989" sldId="486"/>
            <ac:spMk id="10303" creationId="{E90AEF21-F762-4E1D-AE54-1ADDA4F29FAF}"/>
          </ac:spMkLst>
        </pc:spChg>
        <pc:spChg chg="mod">
          <ac:chgData name="Kolakowski, Artur" userId="9c34c8cc-b1df-44f6-bea5-dcf7a54ee35f" providerId="ADAL" clId="{3840EB45-74CA-49F5-8548-3DE287019A31}" dt="2022-12-08T10:51:41.675" v="15401" actId="790"/>
          <ac:spMkLst>
            <pc:docMk/>
            <pc:sldMk cId="2351809989" sldId="486"/>
            <ac:spMk id="10304" creationId="{9603A722-BEB3-453E-905E-084836DBDDC0}"/>
          </ac:spMkLst>
        </pc:spChg>
        <pc:spChg chg="mod">
          <ac:chgData name="Kolakowski, Artur" userId="9c34c8cc-b1df-44f6-bea5-dcf7a54ee35f" providerId="ADAL" clId="{3840EB45-74CA-49F5-8548-3DE287019A31}" dt="2022-12-08T10:51:41.682" v="15402" actId="790"/>
          <ac:spMkLst>
            <pc:docMk/>
            <pc:sldMk cId="2351809989" sldId="486"/>
            <ac:spMk id="10305" creationId="{3E70ECE2-BB56-431A-9E72-2BFC563DDD1C}"/>
          </ac:spMkLst>
        </pc:spChg>
        <pc:spChg chg="mod">
          <ac:chgData name="Kolakowski, Artur" userId="9c34c8cc-b1df-44f6-bea5-dcf7a54ee35f" providerId="ADAL" clId="{3840EB45-74CA-49F5-8548-3DE287019A31}" dt="2022-12-08T10:51:41.687" v="15403" actId="790"/>
          <ac:spMkLst>
            <pc:docMk/>
            <pc:sldMk cId="2351809989" sldId="486"/>
            <ac:spMk id="10306" creationId="{22921803-4798-45C6-8533-971FD4231049}"/>
          </ac:spMkLst>
        </pc:spChg>
        <pc:spChg chg="mod">
          <ac:chgData name="Kolakowski, Artur" userId="9c34c8cc-b1df-44f6-bea5-dcf7a54ee35f" providerId="ADAL" clId="{3840EB45-74CA-49F5-8548-3DE287019A31}" dt="2022-12-08T10:51:41.691" v="15404" actId="790"/>
          <ac:spMkLst>
            <pc:docMk/>
            <pc:sldMk cId="2351809989" sldId="486"/>
            <ac:spMk id="10307" creationId="{75E785A4-B10F-466E-8081-4C697EF2BD42}"/>
          </ac:spMkLst>
        </pc:spChg>
        <pc:spChg chg="mod">
          <ac:chgData name="Kolakowski, Artur" userId="9c34c8cc-b1df-44f6-bea5-dcf7a54ee35f" providerId="ADAL" clId="{3840EB45-74CA-49F5-8548-3DE287019A31}" dt="2022-12-08T10:51:41.696" v="15405" actId="790"/>
          <ac:spMkLst>
            <pc:docMk/>
            <pc:sldMk cId="2351809989" sldId="486"/>
            <ac:spMk id="10308" creationId="{539C0432-1CA4-41A9-A4AE-30DC461DD80D}"/>
          </ac:spMkLst>
        </pc:spChg>
        <pc:spChg chg="mod">
          <ac:chgData name="Kolakowski, Artur" userId="9c34c8cc-b1df-44f6-bea5-dcf7a54ee35f" providerId="ADAL" clId="{3840EB45-74CA-49F5-8548-3DE287019A31}" dt="2022-12-08T10:51:41.702" v="15406" actId="790"/>
          <ac:spMkLst>
            <pc:docMk/>
            <pc:sldMk cId="2351809989" sldId="486"/>
            <ac:spMk id="10309" creationId="{77AE7D61-3072-4B2C-A48D-4ABBE457892A}"/>
          </ac:spMkLst>
        </pc:spChg>
        <pc:spChg chg="mod">
          <ac:chgData name="Kolakowski, Artur" userId="9c34c8cc-b1df-44f6-bea5-dcf7a54ee35f" providerId="ADAL" clId="{3840EB45-74CA-49F5-8548-3DE287019A31}" dt="2022-12-08T10:51:41.707" v="15407" actId="790"/>
          <ac:spMkLst>
            <pc:docMk/>
            <pc:sldMk cId="2351809989" sldId="486"/>
            <ac:spMk id="10310" creationId="{E4C2D83E-E68D-44C5-AE50-60A511A75BED}"/>
          </ac:spMkLst>
        </pc:spChg>
        <pc:spChg chg="mod">
          <ac:chgData name="Kolakowski, Artur" userId="9c34c8cc-b1df-44f6-bea5-dcf7a54ee35f" providerId="ADAL" clId="{3840EB45-74CA-49F5-8548-3DE287019A31}" dt="2022-12-08T10:51:41.714" v="15408" actId="790"/>
          <ac:spMkLst>
            <pc:docMk/>
            <pc:sldMk cId="2351809989" sldId="486"/>
            <ac:spMk id="10311" creationId="{6DCAB0B3-164D-4642-BC86-ADFAF1FD290B}"/>
          </ac:spMkLst>
        </pc:spChg>
        <pc:spChg chg="mod">
          <ac:chgData name="Kolakowski, Artur" userId="9c34c8cc-b1df-44f6-bea5-dcf7a54ee35f" providerId="ADAL" clId="{3840EB45-74CA-49F5-8548-3DE287019A31}" dt="2022-12-08T10:51:41.720" v="15409" actId="790"/>
          <ac:spMkLst>
            <pc:docMk/>
            <pc:sldMk cId="2351809989" sldId="486"/>
            <ac:spMk id="10312" creationId="{D86E8469-BC51-487A-A08C-6C0B2B1B617D}"/>
          </ac:spMkLst>
        </pc:spChg>
        <pc:spChg chg="mod">
          <ac:chgData name="Kolakowski, Artur" userId="9c34c8cc-b1df-44f6-bea5-dcf7a54ee35f" providerId="ADAL" clId="{3840EB45-74CA-49F5-8548-3DE287019A31}" dt="2022-12-08T10:51:41.724" v="15410" actId="790"/>
          <ac:spMkLst>
            <pc:docMk/>
            <pc:sldMk cId="2351809989" sldId="486"/>
            <ac:spMk id="10313" creationId="{69A71E2A-E6E4-4ED0-A3B3-D70F271F33C6}"/>
          </ac:spMkLst>
        </pc:spChg>
        <pc:spChg chg="mod">
          <ac:chgData name="Kolakowski, Artur" userId="9c34c8cc-b1df-44f6-bea5-dcf7a54ee35f" providerId="ADAL" clId="{3840EB45-74CA-49F5-8548-3DE287019A31}" dt="2022-12-08T10:51:41.730" v="15411" actId="790"/>
          <ac:spMkLst>
            <pc:docMk/>
            <pc:sldMk cId="2351809989" sldId="486"/>
            <ac:spMk id="10314" creationId="{423F91E3-08EF-456F-AF0A-7A7ED11D1D85}"/>
          </ac:spMkLst>
        </pc:spChg>
        <pc:spChg chg="mod">
          <ac:chgData name="Kolakowski, Artur" userId="9c34c8cc-b1df-44f6-bea5-dcf7a54ee35f" providerId="ADAL" clId="{3840EB45-74CA-49F5-8548-3DE287019A31}" dt="2022-12-08T10:51:41.735" v="15412" actId="790"/>
          <ac:spMkLst>
            <pc:docMk/>
            <pc:sldMk cId="2351809989" sldId="486"/>
            <ac:spMk id="10315" creationId="{9AF39F97-68EA-4092-A45C-75CDCB835651}"/>
          </ac:spMkLst>
        </pc:spChg>
        <pc:spChg chg="mod">
          <ac:chgData name="Kolakowski, Artur" userId="9c34c8cc-b1df-44f6-bea5-dcf7a54ee35f" providerId="ADAL" clId="{3840EB45-74CA-49F5-8548-3DE287019A31}" dt="2022-12-08T10:51:41.740" v="15413" actId="790"/>
          <ac:spMkLst>
            <pc:docMk/>
            <pc:sldMk cId="2351809989" sldId="486"/>
            <ac:spMk id="10316" creationId="{E6230115-3C55-4D90-80BC-FB8F04A8C9B0}"/>
          </ac:spMkLst>
        </pc:spChg>
        <pc:spChg chg="mod">
          <ac:chgData name="Kolakowski, Artur" userId="9c34c8cc-b1df-44f6-bea5-dcf7a54ee35f" providerId="ADAL" clId="{3840EB45-74CA-49F5-8548-3DE287019A31}" dt="2022-12-08T10:51:41.746" v="15414" actId="790"/>
          <ac:spMkLst>
            <pc:docMk/>
            <pc:sldMk cId="2351809989" sldId="486"/>
            <ac:spMk id="10317" creationId="{2EA73EAE-C01C-4EA9-9924-4B7CCD3E326B}"/>
          </ac:spMkLst>
        </pc:spChg>
        <pc:spChg chg="mod">
          <ac:chgData name="Kolakowski, Artur" userId="9c34c8cc-b1df-44f6-bea5-dcf7a54ee35f" providerId="ADAL" clId="{3840EB45-74CA-49F5-8548-3DE287019A31}" dt="2022-12-08T10:51:41.752" v="15415" actId="790"/>
          <ac:spMkLst>
            <pc:docMk/>
            <pc:sldMk cId="2351809989" sldId="486"/>
            <ac:spMk id="10318" creationId="{57F4B091-D3E3-4296-82D7-468C3BFDDC63}"/>
          </ac:spMkLst>
        </pc:spChg>
        <pc:spChg chg="mod">
          <ac:chgData name="Kolakowski, Artur" userId="9c34c8cc-b1df-44f6-bea5-dcf7a54ee35f" providerId="ADAL" clId="{3840EB45-74CA-49F5-8548-3DE287019A31}" dt="2022-12-08T10:51:41.758" v="15416" actId="790"/>
          <ac:spMkLst>
            <pc:docMk/>
            <pc:sldMk cId="2351809989" sldId="486"/>
            <ac:spMk id="10319" creationId="{E6F663EE-7958-4E33-9F8E-3B185A1AE555}"/>
          </ac:spMkLst>
        </pc:spChg>
        <pc:spChg chg="mod">
          <ac:chgData name="Kolakowski, Artur" userId="9c34c8cc-b1df-44f6-bea5-dcf7a54ee35f" providerId="ADAL" clId="{3840EB45-74CA-49F5-8548-3DE287019A31}" dt="2022-12-08T10:51:41.763" v="15417" actId="790"/>
          <ac:spMkLst>
            <pc:docMk/>
            <pc:sldMk cId="2351809989" sldId="486"/>
            <ac:spMk id="10320" creationId="{29A2ED81-A911-418A-9E97-C8EACE1F676D}"/>
          </ac:spMkLst>
        </pc:spChg>
        <pc:spChg chg="mod">
          <ac:chgData name="Kolakowski, Artur" userId="9c34c8cc-b1df-44f6-bea5-dcf7a54ee35f" providerId="ADAL" clId="{3840EB45-74CA-49F5-8548-3DE287019A31}" dt="2022-12-08T10:51:41.768" v="15418" actId="790"/>
          <ac:spMkLst>
            <pc:docMk/>
            <pc:sldMk cId="2351809989" sldId="486"/>
            <ac:spMk id="10321" creationId="{03EEC16F-985B-4DBE-98D0-ACCBAE8D6CBD}"/>
          </ac:spMkLst>
        </pc:spChg>
        <pc:spChg chg="mod">
          <ac:chgData name="Kolakowski, Artur" userId="9c34c8cc-b1df-44f6-bea5-dcf7a54ee35f" providerId="ADAL" clId="{3840EB45-74CA-49F5-8548-3DE287019A31}" dt="2022-12-08T10:51:41.773" v="15419" actId="790"/>
          <ac:spMkLst>
            <pc:docMk/>
            <pc:sldMk cId="2351809989" sldId="486"/>
            <ac:spMk id="10322" creationId="{EBCD9759-AFFD-4B41-B990-3D83FBCD9AE5}"/>
          </ac:spMkLst>
        </pc:spChg>
        <pc:spChg chg="mod">
          <ac:chgData name="Kolakowski, Artur" userId="9c34c8cc-b1df-44f6-bea5-dcf7a54ee35f" providerId="ADAL" clId="{3840EB45-74CA-49F5-8548-3DE287019A31}" dt="2022-12-08T10:51:41.778" v="15420" actId="790"/>
          <ac:spMkLst>
            <pc:docMk/>
            <pc:sldMk cId="2351809989" sldId="486"/>
            <ac:spMk id="10323" creationId="{D9E64ED5-53F5-4303-970C-31B880F76C02}"/>
          </ac:spMkLst>
        </pc:spChg>
        <pc:spChg chg="mod">
          <ac:chgData name="Kolakowski, Artur" userId="9c34c8cc-b1df-44f6-bea5-dcf7a54ee35f" providerId="ADAL" clId="{3840EB45-74CA-49F5-8548-3DE287019A31}" dt="2022-12-08T10:51:41.784" v="15421" actId="790"/>
          <ac:spMkLst>
            <pc:docMk/>
            <pc:sldMk cId="2351809989" sldId="486"/>
            <ac:spMk id="10324" creationId="{2574A63C-5F6A-4FAA-A5A8-9FE7E851A782}"/>
          </ac:spMkLst>
        </pc:spChg>
        <pc:spChg chg="mod">
          <ac:chgData name="Kolakowski, Artur" userId="9c34c8cc-b1df-44f6-bea5-dcf7a54ee35f" providerId="ADAL" clId="{3840EB45-74CA-49F5-8548-3DE287019A31}" dt="2022-12-08T10:51:41.790" v="15422" actId="790"/>
          <ac:spMkLst>
            <pc:docMk/>
            <pc:sldMk cId="2351809989" sldId="486"/>
            <ac:spMk id="10325" creationId="{B10CB18E-851C-4EDE-826D-75F3FC7BCDDA}"/>
          </ac:spMkLst>
        </pc:spChg>
        <pc:spChg chg="mod">
          <ac:chgData name="Kolakowski, Artur" userId="9c34c8cc-b1df-44f6-bea5-dcf7a54ee35f" providerId="ADAL" clId="{3840EB45-74CA-49F5-8548-3DE287019A31}" dt="2022-12-08T10:51:41.796" v="15423" actId="790"/>
          <ac:spMkLst>
            <pc:docMk/>
            <pc:sldMk cId="2351809989" sldId="486"/>
            <ac:spMk id="10326" creationId="{DF575441-5583-43AA-A504-CCEDBD00ECB3}"/>
          </ac:spMkLst>
        </pc:spChg>
        <pc:spChg chg="mod">
          <ac:chgData name="Kolakowski, Artur" userId="9c34c8cc-b1df-44f6-bea5-dcf7a54ee35f" providerId="ADAL" clId="{3840EB45-74CA-49F5-8548-3DE287019A31}" dt="2022-12-08T10:51:41.802" v="15424" actId="790"/>
          <ac:spMkLst>
            <pc:docMk/>
            <pc:sldMk cId="2351809989" sldId="486"/>
            <ac:spMk id="10327" creationId="{37C9EF38-0921-4121-9E52-21B45D0B5505}"/>
          </ac:spMkLst>
        </pc:spChg>
        <pc:spChg chg="mod">
          <ac:chgData name="Kolakowski, Artur" userId="9c34c8cc-b1df-44f6-bea5-dcf7a54ee35f" providerId="ADAL" clId="{3840EB45-74CA-49F5-8548-3DE287019A31}" dt="2022-12-08T10:51:41.807" v="15425" actId="790"/>
          <ac:spMkLst>
            <pc:docMk/>
            <pc:sldMk cId="2351809989" sldId="486"/>
            <ac:spMk id="10328" creationId="{5C4196E8-CE07-43AF-9A66-8988DE2E14A6}"/>
          </ac:spMkLst>
        </pc:spChg>
        <pc:spChg chg="mod">
          <ac:chgData name="Kolakowski, Artur" userId="9c34c8cc-b1df-44f6-bea5-dcf7a54ee35f" providerId="ADAL" clId="{3840EB45-74CA-49F5-8548-3DE287019A31}" dt="2022-12-08T10:51:41.813" v="15426" actId="790"/>
          <ac:spMkLst>
            <pc:docMk/>
            <pc:sldMk cId="2351809989" sldId="486"/>
            <ac:spMk id="10329" creationId="{A5C362DC-C900-4191-A786-33AF49991319}"/>
          </ac:spMkLst>
        </pc:spChg>
        <pc:spChg chg="mod">
          <ac:chgData name="Kolakowski, Artur" userId="9c34c8cc-b1df-44f6-bea5-dcf7a54ee35f" providerId="ADAL" clId="{3840EB45-74CA-49F5-8548-3DE287019A31}" dt="2022-12-08T10:51:41.819" v="15427" actId="790"/>
          <ac:spMkLst>
            <pc:docMk/>
            <pc:sldMk cId="2351809989" sldId="486"/>
            <ac:spMk id="10330" creationId="{85EDD88C-9BAC-4550-B28F-50C50CBDD017}"/>
          </ac:spMkLst>
        </pc:spChg>
        <pc:spChg chg="mod">
          <ac:chgData name="Kolakowski, Artur" userId="9c34c8cc-b1df-44f6-bea5-dcf7a54ee35f" providerId="ADAL" clId="{3840EB45-74CA-49F5-8548-3DE287019A31}" dt="2022-12-08T10:51:41.825" v="15428" actId="790"/>
          <ac:spMkLst>
            <pc:docMk/>
            <pc:sldMk cId="2351809989" sldId="486"/>
            <ac:spMk id="10331" creationId="{8348C7BA-6B6C-4F8B-A6CE-F19A4D69D7E6}"/>
          </ac:spMkLst>
        </pc:spChg>
        <pc:spChg chg="mod">
          <ac:chgData name="Kolakowski, Artur" userId="9c34c8cc-b1df-44f6-bea5-dcf7a54ee35f" providerId="ADAL" clId="{3840EB45-74CA-49F5-8548-3DE287019A31}" dt="2022-12-08T10:51:41.831" v="15429" actId="790"/>
          <ac:spMkLst>
            <pc:docMk/>
            <pc:sldMk cId="2351809989" sldId="486"/>
            <ac:spMk id="10332" creationId="{A89F778D-6C2C-484A-9139-08D9D50A524D}"/>
          </ac:spMkLst>
        </pc:spChg>
        <pc:spChg chg="mod">
          <ac:chgData name="Kolakowski, Artur" userId="9c34c8cc-b1df-44f6-bea5-dcf7a54ee35f" providerId="ADAL" clId="{3840EB45-74CA-49F5-8548-3DE287019A31}" dt="2022-12-08T10:51:41.837" v="15430" actId="790"/>
          <ac:spMkLst>
            <pc:docMk/>
            <pc:sldMk cId="2351809989" sldId="486"/>
            <ac:spMk id="10333" creationId="{F4FEDBD1-F16B-4774-BD9F-E90F44ACD1C9}"/>
          </ac:spMkLst>
        </pc:spChg>
        <pc:spChg chg="mod">
          <ac:chgData name="Kolakowski, Artur" userId="9c34c8cc-b1df-44f6-bea5-dcf7a54ee35f" providerId="ADAL" clId="{3840EB45-74CA-49F5-8548-3DE287019A31}" dt="2022-12-08T10:51:41.841" v="15431" actId="790"/>
          <ac:spMkLst>
            <pc:docMk/>
            <pc:sldMk cId="2351809989" sldId="486"/>
            <ac:spMk id="10334" creationId="{65F58C83-79CE-454C-9710-183BC5B18A70}"/>
          </ac:spMkLst>
        </pc:spChg>
        <pc:spChg chg="mod">
          <ac:chgData name="Kolakowski, Artur" userId="9c34c8cc-b1df-44f6-bea5-dcf7a54ee35f" providerId="ADAL" clId="{3840EB45-74CA-49F5-8548-3DE287019A31}" dt="2022-12-08T10:51:41.848" v="15432" actId="790"/>
          <ac:spMkLst>
            <pc:docMk/>
            <pc:sldMk cId="2351809989" sldId="486"/>
            <ac:spMk id="10335" creationId="{0C37E3B8-6DA1-4317-9789-B88865A4E247}"/>
          </ac:spMkLst>
        </pc:spChg>
        <pc:spChg chg="mod">
          <ac:chgData name="Kolakowski, Artur" userId="9c34c8cc-b1df-44f6-bea5-dcf7a54ee35f" providerId="ADAL" clId="{3840EB45-74CA-49F5-8548-3DE287019A31}" dt="2022-12-08T10:51:41.853" v="15433" actId="790"/>
          <ac:spMkLst>
            <pc:docMk/>
            <pc:sldMk cId="2351809989" sldId="486"/>
            <ac:spMk id="10336" creationId="{57D5CA49-0CB0-4352-B499-1B6906103492}"/>
          </ac:spMkLst>
        </pc:spChg>
        <pc:spChg chg="mod">
          <ac:chgData name="Kolakowski, Artur" userId="9c34c8cc-b1df-44f6-bea5-dcf7a54ee35f" providerId="ADAL" clId="{3840EB45-74CA-49F5-8548-3DE287019A31}" dt="2022-12-08T10:51:41.858" v="15434" actId="790"/>
          <ac:spMkLst>
            <pc:docMk/>
            <pc:sldMk cId="2351809989" sldId="486"/>
            <ac:spMk id="10337" creationId="{EF7AD3BA-7424-484C-8FF0-4E7E30783D41}"/>
          </ac:spMkLst>
        </pc:spChg>
        <pc:spChg chg="mod">
          <ac:chgData name="Kolakowski, Artur" userId="9c34c8cc-b1df-44f6-bea5-dcf7a54ee35f" providerId="ADAL" clId="{3840EB45-74CA-49F5-8548-3DE287019A31}" dt="2022-12-08T10:51:41.863" v="15435" actId="790"/>
          <ac:spMkLst>
            <pc:docMk/>
            <pc:sldMk cId="2351809989" sldId="486"/>
            <ac:spMk id="10338" creationId="{6F4AB7BB-6593-4703-BAC1-1C6A429ED97B}"/>
          </ac:spMkLst>
        </pc:spChg>
        <pc:spChg chg="mod">
          <ac:chgData name="Kolakowski, Artur" userId="9c34c8cc-b1df-44f6-bea5-dcf7a54ee35f" providerId="ADAL" clId="{3840EB45-74CA-49F5-8548-3DE287019A31}" dt="2022-12-08T10:51:41.869" v="15436" actId="790"/>
          <ac:spMkLst>
            <pc:docMk/>
            <pc:sldMk cId="2351809989" sldId="486"/>
            <ac:spMk id="10339" creationId="{D4C9E4AE-8395-47D1-8B3D-342A883B0B2F}"/>
          </ac:spMkLst>
        </pc:spChg>
        <pc:spChg chg="mod">
          <ac:chgData name="Kolakowski, Artur" userId="9c34c8cc-b1df-44f6-bea5-dcf7a54ee35f" providerId="ADAL" clId="{3840EB45-74CA-49F5-8548-3DE287019A31}" dt="2022-12-08T10:51:41.875" v="15437" actId="790"/>
          <ac:spMkLst>
            <pc:docMk/>
            <pc:sldMk cId="2351809989" sldId="486"/>
            <ac:spMk id="10340" creationId="{DC0BB35C-970D-4605-902F-62387D908ECA}"/>
          </ac:spMkLst>
        </pc:spChg>
        <pc:spChg chg="mod">
          <ac:chgData name="Kolakowski, Artur" userId="9c34c8cc-b1df-44f6-bea5-dcf7a54ee35f" providerId="ADAL" clId="{3840EB45-74CA-49F5-8548-3DE287019A31}" dt="2022-12-08T10:51:41.880" v="15438" actId="790"/>
          <ac:spMkLst>
            <pc:docMk/>
            <pc:sldMk cId="2351809989" sldId="486"/>
            <ac:spMk id="10341" creationId="{410070A6-8CF1-4689-AC61-F1758F72A16E}"/>
          </ac:spMkLst>
        </pc:spChg>
        <pc:spChg chg="mod">
          <ac:chgData name="Kolakowski, Artur" userId="9c34c8cc-b1df-44f6-bea5-dcf7a54ee35f" providerId="ADAL" clId="{3840EB45-74CA-49F5-8548-3DE287019A31}" dt="2022-12-08T10:51:41.885" v="15439" actId="790"/>
          <ac:spMkLst>
            <pc:docMk/>
            <pc:sldMk cId="2351809989" sldId="486"/>
            <ac:spMk id="10342" creationId="{85766578-9AF6-4B06-B72D-006A5A7A9A8E}"/>
          </ac:spMkLst>
        </pc:spChg>
        <pc:spChg chg="mod">
          <ac:chgData name="Kolakowski, Artur" userId="9c34c8cc-b1df-44f6-bea5-dcf7a54ee35f" providerId="ADAL" clId="{3840EB45-74CA-49F5-8548-3DE287019A31}" dt="2022-12-08T10:51:41.890" v="15440" actId="790"/>
          <ac:spMkLst>
            <pc:docMk/>
            <pc:sldMk cId="2351809989" sldId="486"/>
            <ac:spMk id="10343" creationId="{9AF2E072-C457-4881-93F7-8B865CE2E8A2}"/>
          </ac:spMkLst>
        </pc:spChg>
        <pc:spChg chg="mod">
          <ac:chgData name="Kolakowski, Artur" userId="9c34c8cc-b1df-44f6-bea5-dcf7a54ee35f" providerId="ADAL" clId="{3840EB45-74CA-49F5-8548-3DE287019A31}" dt="2022-12-08T10:51:41.895" v="15441" actId="790"/>
          <ac:spMkLst>
            <pc:docMk/>
            <pc:sldMk cId="2351809989" sldId="486"/>
            <ac:spMk id="10344" creationId="{590D5723-63B9-4F0E-8D13-78BF19A5C9BA}"/>
          </ac:spMkLst>
        </pc:spChg>
        <pc:spChg chg="mod">
          <ac:chgData name="Kolakowski, Artur" userId="9c34c8cc-b1df-44f6-bea5-dcf7a54ee35f" providerId="ADAL" clId="{3840EB45-74CA-49F5-8548-3DE287019A31}" dt="2022-12-08T10:51:41.900" v="15442" actId="790"/>
          <ac:spMkLst>
            <pc:docMk/>
            <pc:sldMk cId="2351809989" sldId="486"/>
            <ac:spMk id="10345" creationId="{7977B275-2C2F-433B-91DE-0E3CD1260F6C}"/>
          </ac:spMkLst>
        </pc:spChg>
        <pc:spChg chg="mod">
          <ac:chgData name="Kolakowski, Artur" userId="9c34c8cc-b1df-44f6-bea5-dcf7a54ee35f" providerId="ADAL" clId="{3840EB45-74CA-49F5-8548-3DE287019A31}" dt="2022-12-08T10:51:41.905" v="15443" actId="790"/>
          <ac:spMkLst>
            <pc:docMk/>
            <pc:sldMk cId="2351809989" sldId="486"/>
            <ac:spMk id="10346" creationId="{BBAB0030-6D47-4161-B022-ACADD7A70583}"/>
          </ac:spMkLst>
        </pc:spChg>
        <pc:spChg chg="mod">
          <ac:chgData name="Kolakowski, Artur" userId="9c34c8cc-b1df-44f6-bea5-dcf7a54ee35f" providerId="ADAL" clId="{3840EB45-74CA-49F5-8548-3DE287019A31}" dt="2022-12-08T10:51:41.911" v="15444" actId="790"/>
          <ac:spMkLst>
            <pc:docMk/>
            <pc:sldMk cId="2351809989" sldId="486"/>
            <ac:spMk id="10347" creationId="{72593807-249A-4FDE-ACC2-E0AD2383C90D}"/>
          </ac:spMkLst>
        </pc:spChg>
        <pc:spChg chg="mod">
          <ac:chgData name="Kolakowski, Artur" userId="9c34c8cc-b1df-44f6-bea5-dcf7a54ee35f" providerId="ADAL" clId="{3840EB45-74CA-49F5-8548-3DE287019A31}" dt="2022-12-08T10:51:41.916" v="15445" actId="790"/>
          <ac:spMkLst>
            <pc:docMk/>
            <pc:sldMk cId="2351809989" sldId="486"/>
            <ac:spMk id="10348" creationId="{5138A961-4A90-427D-BA9B-2F438B6AC82C}"/>
          </ac:spMkLst>
        </pc:spChg>
        <pc:spChg chg="mod">
          <ac:chgData name="Kolakowski, Artur" userId="9c34c8cc-b1df-44f6-bea5-dcf7a54ee35f" providerId="ADAL" clId="{3840EB45-74CA-49F5-8548-3DE287019A31}" dt="2022-12-08T10:51:41.922" v="15446" actId="790"/>
          <ac:spMkLst>
            <pc:docMk/>
            <pc:sldMk cId="2351809989" sldId="486"/>
            <ac:spMk id="10349" creationId="{87B4040E-344D-47E3-A08B-A9E32E241236}"/>
          </ac:spMkLst>
        </pc:spChg>
        <pc:spChg chg="mod">
          <ac:chgData name="Kolakowski, Artur" userId="9c34c8cc-b1df-44f6-bea5-dcf7a54ee35f" providerId="ADAL" clId="{3840EB45-74CA-49F5-8548-3DE287019A31}" dt="2022-12-08T10:51:41.927" v="15447" actId="790"/>
          <ac:spMkLst>
            <pc:docMk/>
            <pc:sldMk cId="2351809989" sldId="486"/>
            <ac:spMk id="10350" creationId="{827478B5-F323-4865-AEDC-687D11820F64}"/>
          </ac:spMkLst>
        </pc:spChg>
        <pc:spChg chg="mod">
          <ac:chgData name="Kolakowski, Artur" userId="9c34c8cc-b1df-44f6-bea5-dcf7a54ee35f" providerId="ADAL" clId="{3840EB45-74CA-49F5-8548-3DE287019A31}" dt="2022-12-08T10:51:41.932" v="15448" actId="790"/>
          <ac:spMkLst>
            <pc:docMk/>
            <pc:sldMk cId="2351809989" sldId="486"/>
            <ac:spMk id="10351" creationId="{4745664D-98B9-4EE6-BDD6-23F9A61F245F}"/>
          </ac:spMkLst>
        </pc:spChg>
        <pc:spChg chg="mod">
          <ac:chgData name="Kolakowski, Artur" userId="9c34c8cc-b1df-44f6-bea5-dcf7a54ee35f" providerId="ADAL" clId="{3840EB45-74CA-49F5-8548-3DE287019A31}" dt="2022-12-08T10:51:41.936" v="15449" actId="790"/>
          <ac:spMkLst>
            <pc:docMk/>
            <pc:sldMk cId="2351809989" sldId="486"/>
            <ac:spMk id="10352" creationId="{D7E56982-B15D-4F14-BE6A-BC5435F7D897}"/>
          </ac:spMkLst>
        </pc:spChg>
        <pc:spChg chg="mod">
          <ac:chgData name="Kolakowski, Artur" userId="9c34c8cc-b1df-44f6-bea5-dcf7a54ee35f" providerId="ADAL" clId="{3840EB45-74CA-49F5-8548-3DE287019A31}" dt="2022-12-08T10:51:41.942" v="15450" actId="790"/>
          <ac:spMkLst>
            <pc:docMk/>
            <pc:sldMk cId="2351809989" sldId="486"/>
            <ac:spMk id="10353" creationId="{4EF54B2B-D52D-4E52-8C2C-FE8B93756CEB}"/>
          </ac:spMkLst>
        </pc:spChg>
        <pc:spChg chg="mod">
          <ac:chgData name="Kolakowski, Artur" userId="9c34c8cc-b1df-44f6-bea5-dcf7a54ee35f" providerId="ADAL" clId="{3840EB45-74CA-49F5-8548-3DE287019A31}" dt="2022-12-08T10:51:41.948" v="15451" actId="790"/>
          <ac:spMkLst>
            <pc:docMk/>
            <pc:sldMk cId="2351809989" sldId="486"/>
            <ac:spMk id="10354" creationId="{73EA4226-13E4-4E59-8034-8E615F7E0D70}"/>
          </ac:spMkLst>
        </pc:spChg>
        <pc:spChg chg="mod">
          <ac:chgData name="Kolakowski, Artur" userId="9c34c8cc-b1df-44f6-bea5-dcf7a54ee35f" providerId="ADAL" clId="{3840EB45-74CA-49F5-8548-3DE287019A31}" dt="2022-12-08T10:51:41.954" v="15452" actId="790"/>
          <ac:spMkLst>
            <pc:docMk/>
            <pc:sldMk cId="2351809989" sldId="486"/>
            <ac:spMk id="10355" creationId="{FEBC9FD2-F50A-47BA-AE5D-4F12FB9E6458}"/>
          </ac:spMkLst>
        </pc:spChg>
        <pc:spChg chg="mod">
          <ac:chgData name="Kolakowski, Artur" userId="9c34c8cc-b1df-44f6-bea5-dcf7a54ee35f" providerId="ADAL" clId="{3840EB45-74CA-49F5-8548-3DE287019A31}" dt="2022-12-08T10:51:41.959" v="15453" actId="790"/>
          <ac:spMkLst>
            <pc:docMk/>
            <pc:sldMk cId="2351809989" sldId="486"/>
            <ac:spMk id="10356" creationId="{3088B936-C093-4CDF-9AA4-B04BA2426155}"/>
          </ac:spMkLst>
        </pc:spChg>
        <pc:spChg chg="mod">
          <ac:chgData name="Kolakowski, Artur" userId="9c34c8cc-b1df-44f6-bea5-dcf7a54ee35f" providerId="ADAL" clId="{3840EB45-74CA-49F5-8548-3DE287019A31}" dt="2022-12-08T10:51:41.964" v="15454" actId="790"/>
          <ac:spMkLst>
            <pc:docMk/>
            <pc:sldMk cId="2351809989" sldId="486"/>
            <ac:spMk id="10357" creationId="{AA4EF639-9B42-4647-92D3-FBC8985479FC}"/>
          </ac:spMkLst>
        </pc:spChg>
        <pc:spChg chg="mod">
          <ac:chgData name="Kolakowski, Artur" userId="9c34c8cc-b1df-44f6-bea5-dcf7a54ee35f" providerId="ADAL" clId="{3840EB45-74CA-49F5-8548-3DE287019A31}" dt="2022-12-08T10:51:41.970" v="15455" actId="790"/>
          <ac:spMkLst>
            <pc:docMk/>
            <pc:sldMk cId="2351809989" sldId="486"/>
            <ac:spMk id="10358" creationId="{792E050E-D2DF-4C82-830F-A18B3D3ED132}"/>
          </ac:spMkLst>
        </pc:spChg>
        <pc:spChg chg="mod">
          <ac:chgData name="Kolakowski, Artur" userId="9c34c8cc-b1df-44f6-bea5-dcf7a54ee35f" providerId="ADAL" clId="{3840EB45-74CA-49F5-8548-3DE287019A31}" dt="2022-12-08T10:51:41.974" v="15456" actId="790"/>
          <ac:spMkLst>
            <pc:docMk/>
            <pc:sldMk cId="2351809989" sldId="486"/>
            <ac:spMk id="10359" creationId="{CD892244-803F-471E-89D0-CDE29C2BF7AF}"/>
          </ac:spMkLst>
        </pc:spChg>
        <pc:spChg chg="mod">
          <ac:chgData name="Kolakowski, Artur" userId="9c34c8cc-b1df-44f6-bea5-dcf7a54ee35f" providerId="ADAL" clId="{3840EB45-74CA-49F5-8548-3DE287019A31}" dt="2022-12-08T10:51:41.980" v="15457" actId="790"/>
          <ac:spMkLst>
            <pc:docMk/>
            <pc:sldMk cId="2351809989" sldId="486"/>
            <ac:spMk id="10360" creationId="{3FC92E63-1460-49EB-A97A-3E10B5903721}"/>
          </ac:spMkLst>
        </pc:spChg>
        <pc:spChg chg="mod">
          <ac:chgData name="Kolakowski, Artur" userId="9c34c8cc-b1df-44f6-bea5-dcf7a54ee35f" providerId="ADAL" clId="{3840EB45-74CA-49F5-8548-3DE287019A31}" dt="2022-12-08T10:51:41.986" v="15458" actId="790"/>
          <ac:spMkLst>
            <pc:docMk/>
            <pc:sldMk cId="2351809989" sldId="486"/>
            <ac:spMk id="10361" creationId="{6A7B9A5E-0024-4907-86A3-BC549D20FC01}"/>
          </ac:spMkLst>
        </pc:spChg>
        <pc:spChg chg="mod">
          <ac:chgData name="Kolakowski, Artur" userId="9c34c8cc-b1df-44f6-bea5-dcf7a54ee35f" providerId="ADAL" clId="{3840EB45-74CA-49F5-8548-3DE287019A31}" dt="2022-12-08T10:51:41.991" v="15459" actId="790"/>
          <ac:spMkLst>
            <pc:docMk/>
            <pc:sldMk cId="2351809989" sldId="486"/>
            <ac:spMk id="10362" creationId="{BCB84453-0C20-4B19-B76D-8E76B0796134}"/>
          </ac:spMkLst>
        </pc:spChg>
        <pc:spChg chg="mod">
          <ac:chgData name="Kolakowski, Artur" userId="9c34c8cc-b1df-44f6-bea5-dcf7a54ee35f" providerId="ADAL" clId="{3840EB45-74CA-49F5-8548-3DE287019A31}" dt="2022-12-08T10:51:41.996" v="15460" actId="790"/>
          <ac:spMkLst>
            <pc:docMk/>
            <pc:sldMk cId="2351809989" sldId="486"/>
            <ac:spMk id="10363" creationId="{360953FB-2DAB-40B2-BD4B-D520385B2F56}"/>
          </ac:spMkLst>
        </pc:spChg>
        <pc:spChg chg="mod">
          <ac:chgData name="Kolakowski, Artur" userId="9c34c8cc-b1df-44f6-bea5-dcf7a54ee35f" providerId="ADAL" clId="{3840EB45-74CA-49F5-8548-3DE287019A31}" dt="2022-12-08T10:51:42.002" v="15461" actId="790"/>
          <ac:spMkLst>
            <pc:docMk/>
            <pc:sldMk cId="2351809989" sldId="486"/>
            <ac:spMk id="10364" creationId="{A4267C49-86C7-4A4D-8336-29ADA1359CAA}"/>
          </ac:spMkLst>
        </pc:spChg>
        <pc:spChg chg="mod">
          <ac:chgData name="Kolakowski, Artur" userId="9c34c8cc-b1df-44f6-bea5-dcf7a54ee35f" providerId="ADAL" clId="{3840EB45-74CA-49F5-8548-3DE287019A31}" dt="2022-12-08T10:51:42.007" v="15462" actId="790"/>
          <ac:spMkLst>
            <pc:docMk/>
            <pc:sldMk cId="2351809989" sldId="486"/>
            <ac:spMk id="10365" creationId="{1A66831B-D51B-49BC-B0FB-1E44F8F46519}"/>
          </ac:spMkLst>
        </pc:spChg>
        <pc:spChg chg="mod">
          <ac:chgData name="Kolakowski, Artur" userId="9c34c8cc-b1df-44f6-bea5-dcf7a54ee35f" providerId="ADAL" clId="{3840EB45-74CA-49F5-8548-3DE287019A31}" dt="2022-12-08T10:51:42.012" v="15463" actId="790"/>
          <ac:spMkLst>
            <pc:docMk/>
            <pc:sldMk cId="2351809989" sldId="486"/>
            <ac:spMk id="10366" creationId="{4EAA7CF4-334B-4CCA-99CA-0A243F43B1AE}"/>
          </ac:spMkLst>
        </pc:spChg>
        <pc:spChg chg="mod">
          <ac:chgData name="Kolakowski, Artur" userId="9c34c8cc-b1df-44f6-bea5-dcf7a54ee35f" providerId="ADAL" clId="{3840EB45-74CA-49F5-8548-3DE287019A31}" dt="2022-12-08T10:51:42.018" v="15464" actId="790"/>
          <ac:spMkLst>
            <pc:docMk/>
            <pc:sldMk cId="2351809989" sldId="486"/>
            <ac:spMk id="10367" creationId="{9253C650-CBD8-43C5-9216-CEAF4BAA4C86}"/>
          </ac:spMkLst>
        </pc:spChg>
        <pc:spChg chg="mod">
          <ac:chgData name="Kolakowski, Artur" userId="9c34c8cc-b1df-44f6-bea5-dcf7a54ee35f" providerId="ADAL" clId="{3840EB45-74CA-49F5-8548-3DE287019A31}" dt="2022-12-08T10:51:42.023" v="15465" actId="790"/>
          <ac:spMkLst>
            <pc:docMk/>
            <pc:sldMk cId="2351809989" sldId="486"/>
            <ac:spMk id="10368" creationId="{FFCD1663-EC05-4041-AAF3-8F04AB96C0AF}"/>
          </ac:spMkLst>
        </pc:spChg>
        <pc:spChg chg="mod">
          <ac:chgData name="Kolakowski, Artur" userId="9c34c8cc-b1df-44f6-bea5-dcf7a54ee35f" providerId="ADAL" clId="{3840EB45-74CA-49F5-8548-3DE287019A31}" dt="2022-12-08T10:51:42.029" v="15466" actId="790"/>
          <ac:spMkLst>
            <pc:docMk/>
            <pc:sldMk cId="2351809989" sldId="486"/>
            <ac:spMk id="10369" creationId="{1D4CBBB2-07F8-479D-85B2-977B575EBBC3}"/>
          </ac:spMkLst>
        </pc:spChg>
        <pc:spChg chg="mod">
          <ac:chgData name="Kolakowski, Artur" userId="9c34c8cc-b1df-44f6-bea5-dcf7a54ee35f" providerId="ADAL" clId="{3840EB45-74CA-49F5-8548-3DE287019A31}" dt="2022-12-08T10:51:42.034" v="15467" actId="790"/>
          <ac:spMkLst>
            <pc:docMk/>
            <pc:sldMk cId="2351809989" sldId="486"/>
            <ac:spMk id="10370" creationId="{93382049-75EB-43B4-A0F0-407D762FA1CF}"/>
          </ac:spMkLst>
        </pc:spChg>
        <pc:spChg chg="mod">
          <ac:chgData name="Kolakowski, Artur" userId="9c34c8cc-b1df-44f6-bea5-dcf7a54ee35f" providerId="ADAL" clId="{3840EB45-74CA-49F5-8548-3DE287019A31}" dt="2022-12-08T10:51:42.040" v="15468" actId="790"/>
          <ac:spMkLst>
            <pc:docMk/>
            <pc:sldMk cId="2351809989" sldId="486"/>
            <ac:spMk id="10371" creationId="{4A0C99C6-2A79-46FE-BBD8-8FBB924A582A}"/>
          </ac:spMkLst>
        </pc:spChg>
        <pc:spChg chg="mod">
          <ac:chgData name="Kolakowski, Artur" userId="9c34c8cc-b1df-44f6-bea5-dcf7a54ee35f" providerId="ADAL" clId="{3840EB45-74CA-49F5-8548-3DE287019A31}" dt="2022-12-08T10:51:42.046" v="15469" actId="790"/>
          <ac:spMkLst>
            <pc:docMk/>
            <pc:sldMk cId="2351809989" sldId="486"/>
            <ac:spMk id="10372" creationId="{6061948C-D833-4481-B2BD-A7C12178BB7C}"/>
          </ac:spMkLst>
        </pc:spChg>
        <pc:spChg chg="mod">
          <ac:chgData name="Kolakowski, Artur" userId="9c34c8cc-b1df-44f6-bea5-dcf7a54ee35f" providerId="ADAL" clId="{3840EB45-74CA-49F5-8548-3DE287019A31}" dt="2022-12-08T10:51:42.050" v="15470" actId="790"/>
          <ac:spMkLst>
            <pc:docMk/>
            <pc:sldMk cId="2351809989" sldId="486"/>
            <ac:spMk id="10373" creationId="{A778CDB6-CCEA-45C1-9E7F-E9D13702F5ED}"/>
          </ac:spMkLst>
        </pc:spChg>
        <pc:spChg chg="mod">
          <ac:chgData name="Kolakowski, Artur" userId="9c34c8cc-b1df-44f6-bea5-dcf7a54ee35f" providerId="ADAL" clId="{3840EB45-74CA-49F5-8548-3DE287019A31}" dt="2022-12-08T10:51:42.055" v="15471" actId="790"/>
          <ac:spMkLst>
            <pc:docMk/>
            <pc:sldMk cId="2351809989" sldId="486"/>
            <ac:spMk id="10374" creationId="{CCDF6EAD-6A45-468C-9A2E-6DB3C81428B7}"/>
          </ac:spMkLst>
        </pc:spChg>
        <pc:spChg chg="mod">
          <ac:chgData name="Kolakowski, Artur" userId="9c34c8cc-b1df-44f6-bea5-dcf7a54ee35f" providerId="ADAL" clId="{3840EB45-74CA-49F5-8548-3DE287019A31}" dt="2022-12-08T10:51:42.061" v="15472" actId="790"/>
          <ac:spMkLst>
            <pc:docMk/>
            <pc:sldMk cId="2351809989" sldId="486"/>
            <ac:spMk id="10375" creationId="{43E28FEC-F0C5-47B6-BA8E-5C71290D0BCE}"/>
          </ac:spMkLst>
        </pc:spChg>
        <pc:spChg chg="mod">
          <ac:chgData name="Kolakowski, Artur" userId="9c34c8cc-b1df-44f6-bea5-dcf7a54ee35f" providerId="ADAL" clId="{3840EB45-74CA-49F5-8548-3DE287019A31}" dt="2022-12-08T10:51:42.066" v="15473" actId="790"/>
          <ac:spMkLst>
            <pc:docMk/>
            <pc:sldMk cId="2351809989" sldId="486"/>
            <ac:spMk id="10376" creationId="{1604F50A-4E12-4669-AC13-10D47FAFA332}"/>
          </ac:spMkLst>
        </pc:spChg>
        <pc:spChg chg="mod">
          <ac:chgData name="Kolakowski, Artur" userId="9c34c8cc-b1df-44f6-bea5-dcf7a54ee35f" providerId="ADAL" clId="{3840EB45-74CA-49F5-8548-3DE287019A31}" dt="2022-12-08T10:51:42.072" v="15474" actId="790"/>
          <ac:spMkLst>
            <pc:docMk/>
            <pc:sldMk cId="2351809989" sldId="486"/>
            <ac:spMk id="10377" creationId="{8D409B10-28E7-4407-80AF-D6F770863A92}"/>
          </ac:spMkLst>
        </pc:spChg>
        <pc:spChg chg="mod">
          <ac:chgData name="Kolakowski, Artur" userId="9c34c8cc-b1df-44f6-bea5-dcf7a54ee35f" providerId="ADAL" clId="{3840EB45-74CA-49F5-8548-3DE287019A31}" dt="2022-12-08T10:51:42.078" v="15475" actId="790"/>
          <ac:spMkLst>
            <pc:docMk/>
            <pc:sldMk cId="2351809989" sldId="486"/>
            <ac:spMk id="10378" creationId="{3FFA6D8A-433B-4965-BED9-30A934168FE8}"/>
          </ac:spMkLst>
        </pc:spChg>
        <pc:spChg chg="mod">
          <ac:chgData name="Kolakowski, Artur" userId="9c34c8cc-b1df-44f6-bea5-dcf7a54ee35f" providerId="ADAL" clId="{3840EB45-74CA-49F5-8548-3DE287019A31}" dt="2022-12-08T10:51:42.083" v="15476" actId="790"/>
          <ac:spMkLst>
            <pc:docMk/>
            <pc:sldMk cId="2351809989" sldId="486"/>
            <ac:spMk id="10379" creationId="{99BA61A9-56B0-4618-92E3-DB7C3B244B3A}"/>
          </ac:spMkLst>
        </pc:spChg>
        <pc:spChg chg="mod">
          <ac:chgData name="Kolakowski, Artur" userId="9c34c8cc-b1df-44f6-bea5-dcf7a54ee35f" providerId="ADAL" clId="{3840EB45-74CA-49F5-8548-3DE287019A31}" dt="2022-12-08T10:51:42.089" v="15477" actId="790"/>
          <ac:spMkLst>
            <pc:docMk/>
            <pc:sldMk cId="2351809989" sldId="486"/>
            <ac:spMk id="10380" creationId="{27BE6B76-4C03-463C-A907-85D78A004384}"/>
          </ac:spMkLst>
        </pc:spChg>
        <pc:spChg chg="mod">
          <ac:chgData name="Kolakowski, Artur" userId="9c34c8cc-b1df-44f6-bea5-dcf7a54ee35f" providerId="ADAL" clId="{3840EB45-74CA-49F5-8548-3DE287019A31}" dt="2022-12-08T10:51:42.094" v="15478" actId="790"/>
          <ac:spMkLst>
            <pc:docMk/>
            <pc:sldMk cId="2351809989" sldId="486"/>
            <ac:spMk id="10381" creationId="{748BB601-AF0A-45B6-BE51-8691C954DD61}"/>
          </ac:spMkLst>
        </pc:spChg>
        <pc:spChg chg="mod">
          <ac:chgData name="Kolakowski, Artur" userId="9c34c8cc-b1df-44f6-bea5-dcf7a54ee35f" providerId="ADAL" clId="{3840EB45-74CA-49F5-8548-3DE287019A31}" dt="2022-12-08T10:51:42.099" v="15479" actId="790"/>
          <ac:spMkLst>
            <pc:docMk/>
            <pc:sldMk cId="2351809989" sldId="486"/>
            <ac:spMk id="10382" creationId="{B7952058-79CF-41FF-B4F0-DFE5F8305966}"/>
          </ac:spMkLst>
        </pc:spChg>
        <pc:spChg chg="mod">
          <ac:chgData name="Kolakowski, Artur" userId="9c34c8cc-b1df-44f6-bea5-dcf7a54ee35f" providerId="ADAL" clId="{3840EB45-74CA-49F5-8548-3DE287019A31}" dt="2022-12-08T10:51:42.104" v="15480" actId="790"/>
          <ac:spMkLst>
            <pc:docMk/>
            <pc:sldMk cId="2351809989" sldId="486"/>
            <ac:spMk id="10383" creationId="{EA369159-F9D5-4A00-B5A3-94DEB1737C8A}"/>
          </ac:spMkLst>
        </pc:spChg>
        <pc:spChg chg="mod">
          <ac:chgData name="Kolakowski, Artur" userId="9c34c8cc-b1df-44f6-bea5-dcf7a54ee35f" providerId="ADAL" clId="{3840EB45-74CA-49F5-8548-3DE287019A31}" dt="2022-12-08T10:51:42.110" v="15481" actId="790"/>
          <ac:spMkLst>
            <pc:docMk/>
            <pc:sldMk cId="2351809989" sldId="486"/>
            <ac:spMk id="10384" creationId="{DB505E51-DCE0-48FE-89D4-9575A854DFCA}"/>
          </ac:spMkLst>
        </pc:spChg>
        <pc:spChg chg="mod">
          <ac:chgData name="Kolakowski, Artur" userId="9c34c8cc-b1df-44f6-bea5-dcf7a54ee35f" providerId="ADAL" clId="{3840EB45-74CA-49F5-8548-3DE287019A31}" dt="2022-12-08T10:51:42.115" v="15482" actId="790"/>
          <ac:spMkLst>
            <pc:docMk/>
            <pc:sldMk cId="2351809989" sldId="486"/>
            <ac:spMk id="10385" creationId="{89E60A4E-BEFD-4373-85C2-3155CBAD0051}"/>
          </ac:spMkLst>
        </pc:spChg>
        <pc:spChg chg="mod">
          <ac:chgData name="Kolakowski, Artur" userId="9c34c8cc-b1df-44f6-bea5-dcf7a54ee35f" providerId="ADAL" clId="{3840EB45-74CA-49F5-8548-3DE287019A31}" dt="2022-12-08T10:51:42.121" v="15483" actId="790"/>
          <ac:spMkLst>
            <pc:docMk/>
            <pc:sldMk cId="2351809989" sldId="486"/>
            <ac:spMk id="10386" creationId="{43AD0E2B-64E7-40A7-A902-A4366C897D19}"/>
          </ac:spMkLst>
        </pc:spChg>
        <pc:spChg chg="mod">
          <ac:chgData name="Kolakowski, Artur" userId="9c34c8cc-b1df-44f6-bea5-dcf7a54ee35f" providerId="ADAL" clId="{3840EB45-74CA-49F5-8548-3DE287019A31}" dt="2022-12-08T10:51:42.126" v="15484" actId="790"/>
          <ac:spMkLst>
            <pc:docMk/>
            <pc:sldMk cId="2351809989" sldId="486"/>
            <ac:spMk id="10387" creationId="{3D9CE8F7-2709-47BE-8964-4FD72E3A8341}"/>
          </ac:spMkLst>
        </pc:spChg>
        <pc:spChg chg="mod">
          <ac:chgData name="Kolakowski, Artur" userId="9c34c8cc-b1df-44f6-bea5-dcf7a54ee35f" providerId="ADAL" clId="{3840EB45-74CA-49F5-8548-3DE287019A31}" dt="2022-12-08T10:51:42.131" v="15485" actId="790"/>
          <ac:spMkLst>
            <pc:docMk/>
            <pc:sldMk cId="2351809989" sldId="486"/>
            <ac:spMk id="10388" creationId="{7835B673-784F-4021-9F65-19BB009EA907}"/>
          </ac:spMkLst>
        </pc:spChg>
        <pc:spChg chg="mod">
          <ac:chgData name="Kolakowski, Artur" userId="9c34c8cc-b1df-44f6-bea5-dcf7a54ee35f" providerId="ADAL" clId="{3840EB45-74CA-49F5-8548-3DE287019A31}" dt="2022-12-08T10:51:42.136" v="15486" actId="790"/>
          <ac:spMkLst>
            <pc:docMk/>
            <pc:sldMk cId="2351809989" sldId="486"/>
            <ac:spMk id="10389" creationId="{B5942DE4-2689-4504-B18C-735847E6A0E8}"/>
          </ac:spMkLst>
        </pc:spChg>
        <pc:spChg chg="mod">
          <ac:chgData name="Kolakowski, Artur" userId="9c34c8cc-b1df-44f6-bea5-dcf7a54ee35f" providerId="ADAL" clId="{3840EB45-74CA-49F5-8548-3DE287019A31}" dt="2022-12-08T10:51:42.142" v="15487" actId="790"/>
          <ac:spMkLst>
            <pc:docMk/>
            <pc:sldMk cId="2351809989" sldId="486"/>
            <ac:spMk id="10390" creationId="{C2D5A7DA-04BC-46A5-AF01-2CAEE127BE66}"/>
          </ac:spMkLst>
        </pc:spChg>
        <pc:spChg chg="mod">
          <ac:chgData name="Kolakowski, Artur" userId="9c34c8cc-b1df-44f6-bea5-dcf7a54ee35f" providerId="ADAL" clId="{3840EB45-74CA-49F5-8548-3DE287019A31}" dt="2022-12-08T10:51:42.147" v="15488" actId="790"/>
          <ac:spMkLst>
            <pc:docMk/>
            <pc:sldMk cId="2351809989" sldId="486"/>
            <ac:spMk id="10391" creationId="{93EA6E3E-3013-4987-A5A8-8E38EEF14006}"/>
          </ac:spMkLst>
        </pc:spChg>
        <pc:spChg chg="mod">
          <ac:chgData name="Kolakowski, Artur" userId="9c34c8cc-b1df-44f6-bea5-dcf7a54ee35f" providerId="ADAL" clId="{3840EB45-74CA-49F5-8548-3DE287019A31}" dt="2022-12-08T10:51:42.153" v="15489" actId="790"/>
          <ac:spMkLst>
            <pc:docMk/>
            <pc:sldMk cId="2351809989" sldId="486"/>
            <ac:spMk id="10392" creationId="{C3C03221-A448-43C6-9025-D71D618C54E5}"/>
          </ac:spMkLst>
        </pc:spChg>
        <pc:spChg chg="mod">
          <ac:chgData name="Kolakowski, Artur" userId="9c34c8cc-b1df-44f6-bea5-dcf7a54ee35f" providerId="ADAL" clId="{3840EB45-74CA-49F5-8548-3DE287019A31}" dt="2022-12-08T10:51:42.158" v="15490" actId="790"/>
          <ac:spMkLst>
            <pc:docMk/>
            <pc:sldMk cId="2351809989" sldId="486"/>
            <ac:spMk id="10393" creationId="{0B8472C7-860C-40F5-B426-8F804CD5247C}"/>
          </ac:spMkLst>
        </pc:spChg>
        <pc:spChg chg="mod">
          <ac:chgData name="Kolakowski, Artur" userId="9c34c8cc-b1df-44f6-bea5-dcf7a54ee35f" providerId="ADAL" clId="{3840EB45-74CA-49F5-8548-3DE287019A31}" dt="2022-12-08T10:51:42.164" v="15491" actId="790"/>
          <ac:spMkLst>
            <pc:docMk/>
            <pc:sldMk cId="2351809989" sldId="486"/>
            <ac:spMk id="10394" creationId="{E22F540C-2A9D-4B6E-97EB-0ABFC1430E47}"/>
          </ac:spMkLst>
        </pc:spChg>
        <pc:spChg chg="mod">
          <ac:chgData name="Kolakowski, Artur" userId="9c34c8cc-b1df-44f6-bea5-dcf7a54ee35f" providerId="ADAL" clId="{3840EB45-74CA-49F5-8548-3DE287019A31}" dt="2022-12-08T10:51:42.169" v="15492" actId="790"/>
          <ac:spMkLst>
            <pc:docMk/>
            <pc:sldMk cId="2351809989" sldId="486"/>
            <ac:spMk id="10395" creationId="{36F30A0F-89CC-4AE9-A020-E910B25AA43B}"/>
          </ac:spMkLst>
        </pc:spChg>
        <pc:spChg chg="mod">
          <ac:chgData name="Kolakowski, Artur" userId="9c34c8cc-b1df-44f6-bea5-dcf7a54ee35f" providerId="ADAL" clId="{3840EB45-74CA-49F5-8548-3DE287019A31}" dt="2022-12-08T10:51:42.174" v="15493" actId="790"/>
          <ac:spMkLst>
            <pc:docMk/>
            <pc:sldMk cId="2351809989" sldId="486"/>
            <ac:spMk id="10396" creationId="{D88CEBDD-44A7-469F-911C-42360FE8D8A9}"/>
          </ac:spMkLst>
        </pc:spChg>
        <pc:spChg chg="mod">
          <ac:chgData name="Kolakowski, Artur" userId="9c34c8cc-b1df-44f6-bea5-dcf7a54ee35f" providerId="ADAL" clId="{3840EB45-74CA-49F5-8548-3DE287019A31}" dt="2022-12-08T10:51:42.179" v="15494" actId="790"/>
          <ac:spMkLst>
            <pc:docMk/>
            <pc:sldMk cId="2351809989" sldId="486"/>
            <ac:spMk id="10397" creationId="{A1780DC3-291C-4856-BE13-2D699A342EF7}"/>
          </ac:spMkLst>
        </pc:spChg>
        <pc:spChg chg="mod">
          <ac:chgData name="Kolakowski, Artur" userId="9c34c8cc-b1df-44f6-bea5-dcf7a54ee35f" providerId="ADAL" clId="{3840EB45-74CA-49F5-8548-3DE287019A31}" dt="2022-12-08T10:51:42.185" v="15495" actId="790"/>
          <ac:spMkLst>
            <pc:docMk/>
            <pc:sldMk cId="2351809989" sldId="486"/>
            <ac:spMk id="10398" creationId="{54910D18-0E83-4571-82FD-C75763829343}"/>
          </ac:spMkLst>
        </pc:spChg>
        <pc:spChg chg="mod">
          <ac:chgData name="Kolakowski, Artur" userId="9c34c8cc-b1df-44f6-bea5-dcf7a54ee35f" providerId="ADAL" clId="{3840EB45-74CA-49F5-8548-3DE287019A31}" dt="2022-12-08T10:51:42.190" v="15496" actId="790"/>
          <ac:spMkLst>
            <pc:docMk/>
            <pc:sldMk cId="2351809989" sldId="486"/>
            <ac:spMk id="10399" creationId="{8CA9517E-CE4C-4225-B44E-60ABB33B145C}"/>
          </ac:spMkLst>
        </pc:spChg>
        <pc:spChg chg="mod">
          <ac:chgData name="Kolakowski, Artur" userId="9c34c8cc-b1df-44f6-bea5-dcf7a54ee35f" providerId="ADAL" clId="{3840EB45-74CA-49F5-8548-3DE287019A31}" dt="2022-12-08T10:51:42.195" v="15497" actId="790"/>
          <ac:spMkLst>
            <pc:docMk/>
            <pc:sldMk cId="2351809989" sldId="486"/>
            <ac:spMk id="10400" creationId="{BD04E1C3-F1A7-4A06-8BF8-FD32CCC6CC39}"/>
          </ac:spMkLst>
        </pc:spChg>
        <pc:spChg chg="mod">
          <ac:chgData name="Kolakowski, Artur" userId="9c34c8cc-b1df-44f6-bea5-dcf7a54ee35f" providerId="ADAL" clId="{3840EB45-74CA-49F5-8548-3DE287019A31}" dt="2022-12-08T10:51:42.201" v="15498" actId="790"/>
          <ac:spMkLst>
            <pc:docMk/>
            <pc:sldMk cId="2351809989" sldId="486"/>
            <ac:spMk id="10401" creationId="{9F5CA2D3-165F-4FCE-A4B0-08C60597EC9B}"/>
          </ac:spMkLst>
        </pc:spChg>
        <pc:spChg chg="mod">
          <ac:chgData name="Kolakowski, Artur" userId="9c34c8cc-b1df-44f6-bea5-dcf7a54ee35f" providerId="ADAL" clId="{3840EB45-74CA-49F5-8548-3DE287019A31}" dt="2022-12-08T10:51:42.206" v="15499" actId="790"/>
          <ac:spMkLst>
            <pc:docMk/>
            <pc:sldMk cId="2351809989" sldId="486"/>
            <ac:spMk id="10402" creationId="{00C4861A-51E2-4CC0-AAF3-11A6477E2115}"/>
          </ac:spMkLst>
        </pc:spChg>
        <pc:spChg chg="mod">
          <ac:chgData name="Kolakowski, Artur" userId="9c34c8cc-b1df-44f6-bea5-dcf7a54ee35f" providerId="ADAL" clId="{3840EB45-74CA-49F5-8548-3DE287019A31}" dt="2022-12-08T10:51:42.212" v="15500" actId="790"/>
          <ac:spMkLst>
            <pc:docMk/>
            <pc:sldMk cId="2351809989" sldId="486"/>
            <ac:spMk id="10403" creationId="{7F5E7721-E299-4B24-B536-ABF452F2B40D}"/>
          </ac:spMkLst>
        </pc:spChg>
        <pc:spChg chg="mod">
          <ac:chgData name="Kolakowski, Artur" userId="9c34c8cc-b1df-44f6-bea5-dcf7a54ee35f" providerId="ADAL" clId="{3840EB45-74CA-49F5-8548-3DE287019A31}" dt="2022-12-08T10:51:42.216" v="15501" actId="790"/>
          <ac:spMkLst>
            <pc:docMk/>
            <pc:sldMk cId="2351809989" sldId="486"/>
            <ac:spMk id="10404" creationId="{FE2826B5-9706-418B-A528-3A807B930CDC}"/>
          </ac:spMkLst>
        </pc:spChg>
        <pc:spChg chg="mod">
          <ac:chgData name="Kolakowski, Artur" userId="9c34c8cc-b1df-44f6-bea5-dcf7a54ee35f" providerId="ADAL" clId="{3840EB45-74CA-49F5-8548-3DE287019A31}" dt="2022-12-08T10:51:42.221" v="15502" actId="790"/>
          <ac:spMkLst>
            <pc:docMk/>
            <pc:sldMk cId="2351809989" sldId="486"/>
            <ac:spMk id="10405" creationId="{92347E30-CBA2-4540-B04E-1A8B1738C92E}"/>
          </ac:spMkLst>
        </pc:spChg>
        <pc:spChg chg="mod">
          <ac:chgData name="Kolakowski, Artur" userId="9c34c8cc-b1df-44f6-bea5-dcf7a54ee35f" providerId="ADAL" clId="{3840EB45-74CA-49F5-8548-3DE287019A31}" dt="2022-12-08T10:51:42.226" v="15503" actId="790"/>
          <ac:spMkLst>
            <pc:docMk/>
            <pc:sldMk cId="2351809989" sldId="486"/>
            <ac:spMk id="10406" creationId="{3E7C960C-8CE2-4486-A496-2D8BD6E5A5B4}"/>
          </ac:spMkLst>
        </pc:spChg>
        <pc:spChg chg="mod">
          <ac:chgData name="Kolakowski, Artur" userId="9c34c8cc-b1df-44f6-bea5-dcf7a54ee35f" providerId="ADAL" clId="{3840EB45-74CA-49F5-8548-3DE287019A31}" dt="2022-12-08T10:51:42.232" v="15504" actId="790"/>
          <ac:spMkLst>
            <pc:docMk/>
            <pc:sldMk cId="2351809989" sldId="486"/>
            <ac:spMk id="10407" creationId="{80A15177-CC15-4A5A-8196-A313F5AB8945}"/>
          </ac:spMkLst>
        </pc:spChg>
        <pc:spChg chg="mod">
          <ac:chgData name="Kolakowski, Artur" userId="9c34c8cc-b1df-44f6-bea5-dcf7a54ee35f" providerId="ADAL" clId="{3840EB45-74CA-49F5-8548-3DE287019A31}" dt="2022-12-08T10:51:42.236" v="15505" actId="790"/>
          <ac:spMkLst>
            <pc:docMk/>
            <pc:sldMk cId="2351809989" sldId="486"/>
            <ac:spMk id="10408" creationId="{85000A22-8DB4-47C5-B736-7527FA509D64}"/>
          </ac:spMkLst>
        </pc:spChg>
        <pc:spChg chg="mod">
          <ac:chgData name="Kolakowski, Artur" userId="9c34c8cc-b1df-44f6-bea5-dcf7a54ee35f" providerId="ADAL" clId="{3840EB45-74CA-49F5-8548-3DE287019A31}" dt="2022-12-08T10:51:42.241" v="15506" actId="790"/>
          <ac:spMkLst>
            <pc:docMk/>
            <pc:sldMk cId="2351809989" sldId="486"/>
            <ac:spMk id="10409" creationId="{17EE815D-C558-4CA9-8060-AB7A7B02BF09}"/>
          </ac:spMkLst>
        </pc:spChg>
        <pc:spChg chg="mod">
          <ac:chgData name="Kolakowski, Artur" userId="9c34c8cc-b1df-44f6-bea5-dcf7a54ee35f" providerId="ADAL" clId="{3840EB45-74CA-49F5-8548-3DE287019A31}" dt="2022-12-08T10:51:42.249" v="15507" actId="790"/>
          <ac:spMkLst>
            <pc:docMk/>
            <pc:sldMk cId="2351809989" sldId="486"/>
            <ac:spMk id="10410" creationId="{FAC83E60-97D3-403A-9BD8-48C5F8F68B2F}"/>
          </ac:spMkLst>
        </pc:spChg>
        <pc:spChg chg="mod">
          <ac:chgData name="Kolakowski, Artur" userId="9c34c8cc-b1df-44f6-bea5-dcf7a54ee35f" providerId="ADAL" clId="{3840EB45-74CA-49F5-8548-3DE287019A31}" dt="2022-12-08T10:51:42.261" v="15508" actId="790"/>
          <ac:spMkLst>
            <pc:docMk/>
            <pc:sldMk cId="2351809989" sldId="486"/>
            <ac:spMk id="10411" creationId="{FA467756-1185-49E9-99E5-7A6CB838DBBE}"/>
          </ac:spMkLst>
        </pc:spChg>
        <pc:spChg chg="mod">
          <ac:chgData name="Kolakowski, Artur" userId="9c34c8cc-b1df-44f6-bea5-dcf7a54ee35f" providerId="ADAL" clId="{3840EB45-74CA-49F5-8548-3DE287019A31}" dt="2022-12-08T10:51:42.268" v="15509" actId="790"/>
          <ac:spMkLst>
            <pc:docMk/>
            <pc:sldMk cId="2351809989" sldId="486"/>
            <ac:spMk id="10412" creationId="{F7799677-1AC2-4660-AE1C-77CEC044F28B}"/>
          </ac:spMkLst>
        </pc:spChg>
        <pc:spChg chg="mod">
          <ac:chgData name="Kolakowski, Artur" userId="9c34c8cc-b1df-44f6-bea5-dcf7a54ee35f" providerId="ADAL" clId="{3840EB45-74CA-49F5-8548-3DE287019A31}" dt="2022-12-08T10:51:42.277" v="15510" actId="790"/>
          <ac:spMkLst>
            <pc:docMk/>
            <pc:sldMk cId="2351809989" sldId="486"/>
            <ac:spMk id="10413" creationId="{1E42DCD6-4A9B-4C83-8421-A76482A6DAC7}"/>
          </ac:spMkLst>
        </pc:spChg>
        <pc:spChg chg="mod">
          <ac:chgData name="Kolakowski, Artur" userId="9c34c8cc-b1df-44f6-bea5-dcf7a54ee35f" providerId="ADAL" clId="{3840EB45-74CA-49F5-8548-3DE287019A31}" dt="2022-12-08T10:51:42.285" v="15511" actId="790"/>
          <ac:spMkLst>
            <pc:docMk/>
            <pc:sldMk cId="2351809989" sldId="486"/>
            <ac:spMk id="10414" creationId="{CA7E47F7-9F66-4FCE-BEE2-3A7DAF92F83F}"/>
          </ac:spMkLst>
        </pc:spChg>
        <pc:spChg chg="mod">
          <ac:chgData name="Kolakowski, Artur" userId="9c34c8cc-b1df-44f6-bea5-dcf7a54ee35f" providerId="ADAL" clId="{3840EB45-74CA-49F5-8548-3DE287019A31}" dt="2022-12-08T10:51:42.291" v="15512" actId="790"/>
          <ac:spMkLst>
            <pc:docMk/>
            <pc:sldMk cId="2351809989" sldId="486"/>
            <ac:spMk id="10415" creationId="{153A676E-9DD7-42DD-91A1-E1D03A2440BA}"/>
          </ac:spMkLst>
        </pc:spChg>
        <pc:spChg chg="mod">
          <ac:chgData name="Kolakowski, Artur" userId="9c34c8cc-b1df-44f6-bea5-dcf7a54ee35f" providerId="ADAL" clId="{3840EB45-74CA-49F5-8548-3DE287019A31}" dt="2022-12-08T10:51:42.299" v="15513" actId="790"/>
          <ac:spMkLst>
            <pc:docMk/>
            <pc:sldMk cId="2351809989" sldId="486"/>
            <ac:spMk id="10416" creationId="{AF31131C-B72A-42B0-AF26-4D1B91239819}"/>
          </ac:spMkLst>
        </pc:spChg>
        <pc:spChg chg="mod">
          <ac:chgData name="Kolakowski, Artur" userId="9c34c8cc-b1df-44f6-bea5-dcf7a54ee35f" providerId="ADAL" clId="{3840EB45-74CA-49F5-8548-3DE287019A31}" dt="2022-12-08T10:51:42.306" v="15514" actId="790"/>
          <ac:spMkLst>
            <pc:docMk/>
            <pc:sldMk cId="2351809989" sldId="486"/>
            <ac:spMk id="10417" creationId="{633496A7-7D84-4AE9-A4A5-CEC60C01A94F}"/>
          </ac:spMkLst>
        </pc:spChg>
        <pc:spChg chg="mod">
          <ac:chgData name="Kolakowski, Artur" userId="9c34c8cc-b1df-44f6-bea5-dcf7a54ee35f" providerId="ADAL" clId="{3840EB45-74CA-49F5-8548-3DE287019A31}" dt="2022-12-08T10:51:42.315" v="15515" actId="790"/>
          <ac:spMkLst>
            <pc:docMk/>
            <pc:sldMk cId="2351809989" sldId="486"/>
            <ac:spMk id="10418" creationId="{CCDAE586-FAA7-4205-BB41-6903C9AB5454}"/>
          </ac:spMkLst>
        </pc:spChg>
        <pc:spChg chg="mod">
          <ac:chgData name="Kolakowski, Artur" userId="9c34c8cc-b1df-44f6-bea5-dcf7a54ee35f" providerId="ADAL" clId="{3840EB45-74CA-49F5-8548-3DE287019A31}" dt="2022-12-08T10:51:42.322" v="15516" actId="790"/>
          <ac:spMkLst>
            <pc:docMk/>
            <pc:sldMk cId="2351809989" sldId="486"/>
            <ac:spMk id="10419" creationId="{33333636-BAFC-403D-A75E-63AC194CCB96}"/>
          </ac:spMkLst>
        </pc:spChg>
        <pc:spChg chg="mod">
          <ac:chgData name="Kolakowski, Artur" userId="9c34c8cc-b1df-44f6-bea5-dcf7a54ee35f" providerId="ADAL" clId="{3840EB45-74CA-49F5-8548-3DE287019A31}" dt="2022-12-08T10:51:42.330" v="15517" actId="790"/>
          <ac:spMkLst>
            <pc:docMk/>
            <pc:sldMk cId="2351809989" sldId="486"/>
            <ac:spMk id="10420" creationId="{6F13A363-EC1F-4859-826D-E11D6E32860A}"/>
          </ac:spMkLst>
        </pc:spChg>
        <pc:spChg chg="mod">
          <ac:chgData name="Kolakowski, Artur" userId="9c34c8cc-b1df-44f6-bea5-dcf7a54ee35f" providerId="ADAL" clId="{3840EB45-74CA-49F5-8548-3DE287019A31}" dt="2022-12-08T10:51:42.343" v="15518" actId="790"/>
          <ac:spMkLst>
            <pc:docMk/>
            <pc:sldMk cId="2351809989" sldId="486"/>
            <ac:spMk id="10421" creationId="{C94A8AD2-2DF2-4B0A-9E7F-A2D421325D67}"/>
          </ac:spMkLst>
        </pc:spChg>
        <pc:spChg chg="mod">
          <ac:chgData name="Kolakowski, Artur" userId="9c34c8cc-b1df-44f6-bea5-dcf7a54ee35f" providerId="ADAL" clId="{3840EB45-74CA-49F5-8548-3DE287019A31}" dt="2022-12-08T10:51:42.355" v="15519" actId="790"/>
          <ac:spMkLst>
            <pc:docMk/>
            <pc:sldMk cId="2351809989" sldId="486"/>
            <ac:spMk id="10422" creationId="{ECD57AD0-6E06-47EF-B1A7-949F72000052}"/>
          </ac:spMkLst>
        </pc:spChg>
        <pc:spChg chg="mod">
          <ac:chgData name="Kolakowski, Artur" userId="9c34c8cc-b1df-44f6-bea5-dcf7a54ee35f" providerId="ADAL" clId="{3840EB45-74CA-49F5-8548-3DE287019A31}" dt="2022-12-08T10:51:42.365" v="15520" actId="790"/>
          <ac:spMkLst>
            <pc:docMk/>
            <pc:sldMk cId="2351809989" sldId="486"/>
            <ac:spMk id="10423" creationId="{9C284EC9-83E0-46C6-8FE0-160C46C5835E}"/>
          </ac:spMkLst>
        </pc:spChg>
        <pc:spChg chg="mod">
          <ac:chgData name="Kolakowski, Artur" userId="9c34c8cc-b1df-44f6-bea5-dcf7a54ee35f" providerId="ADAL" clId="{3840EB45-74CA-49F5-8548-3DE287019A31}" dt="2022-12-08T10:51:42.372" v="15521" actId="790"/>
          <ac:spMkLst>
            <pc:docMk/>
            <pc:sldMk cId="2351809989" sldId="486"/>
            <ac:spMk id="10424" creationId="{BCF01276-0751-4364-BE1B-7DDAC53B289F}"/>
          </ac:spMkLst>
        </pc:spChg>
        <pc:spChg chg="mod">
          <ac:chgData name="Kolakowski, Artur" userId="9c34c8cc-b1df-44f6-bea5-dcf7a54ee35f" providerId="ADAL" clId="{3840EB45-74CA-49F5-8548-3DE287019A31}" dt="2022-12-08T10:51:42.381" v="15522" actId="790"/>
          <ac:spMkLst>
            <pc:docMk/>
            <pc:sldMk cId="2351809989" sldId="486"/>
            <ac:spMk id="10425" creationId="{3DB5903E-271C-4EB7-9747-DE36A425EF88}"/>
          </ac:spMkLst>
        </pc:spChg>
        <pc:spChg chg="mod">
          <ac:chgData name="Kolakowski, Artur" userId="9c34c8cc-b1df-44f6-bea5-dcf7a54ee35f" providerId="ADAL" clId="{3840EB45-74CA-49F5-8548-3DE287019A31}" dt="2022-12-08T10:51:42.388" v="15523" actId="790"/>
          <ac:spMkLst>
            <pc:docMk/>
            <pc:sldMk cId="2351809989" sldId="486"/>
            <ac:spMk id="10426" creationId="{96347BDF-5C13-4B34-8AA1-4ABA5535D0DE}"/>
          </ac:spMkLst>
        </pc:spChg>
        <pc:spChg chg="mod">
          <ac:chgData name="Kolakowski, Artur" userId="9c34c8cc-b1df-44f6-bea5-dcf7a54ee35f" providerId="ADAL" clId="{3840EB45-74CA-49F5-8548-3DE287019A31}" dt="2022-12-08T10:51:42.395" v="15524" actId="790"/>
          <ac:spMkLst>
            <pc:docMk/>
            <pc:sldMk cId="2351809989" sldId="486"/>
            <ac:spMk id="10427" creationId="{EF4E7C0C-7BCE-4480-B94D-083173900AE2}"/>
          </ac:spMkLst>
        </pc:spChg>
        <pc:spChg chg="mod">
          <ac:chgData name="Kolakowski, Artur" userId="9c34c8cc-b1df-44f6-bea5-dcf7a54ee35f" providerId="ADAL" clId="{3840EB45-74CA-49F5-8548-3DE287019A31}" dt="2022-12-08T10:51:42.402" v="15525" actId="790"/>
          <ac:spMkLst>
            <pc:docMk/>
            <pc:sldMk cId="2351809989" sldId="486"/>
            <ac:spMk id="10428" creationId="{D56248A3-2F73-46AF-8745-782101AE170C}"/>
          </ac:spMkLst>
        </pc:spChg>
        <pc:spChg chg="mod">
          <ac:chgData name="Kolakowski, Artur" userId="9c34c8cc-b1df-44f6-bea5-dcf7a54ee35f" providerId="ADAL" clId="{3840EB45-74CA-49F5-8548-3DE287019A31}" dt="2022-12-08T10:51:42.410" v="15526" actId="790"/>
          <ac:spMkLst>
            <pc:docMk/>
            <pc:sldMk cId="2351809989" sldId="486"/>
            <ac:spMk id="10429" creationId="{A5DBF203-87B2-40BE-B324-BC04699DE2A3}"/>
          </ac:spMkLst>
        </pc:spChg>
        <pc:spChg chg="mod">
          <ac:chgData name="Kolakowski, Artur" userId="9c34c8cc-b1df-44f6-bea5-dcf7a54ee35f" providerId="ADAL" clId="{3840EB45-74CA-49F5-8548-3DE287019A31}" dt="2022-12-08T10:51:42.416" v="15527" actId="790"/>
          <ac:spMkLst>
            <pc:docMk/>
            <pc:sldMk cId="2351809989" sldId="486"/>
            <ac:spMk id="10430" creationId="{2415BFEB-3306-4988-B3BA-6AB2F1DBCF60}"/>
          </ac:spMkLst>
        </pc:spChg>
        <pc:spChg chg="mod">
          <ac:chgData name="Kolakowski, Artur" userId="9c34c8cc-b1df-44f6-bea5-dcf7a54ee35f" providerId="ADAL" clId="{3840EB45-74CA-49F5-8548-3DE287019A31}" dt="2022-12-08T10:51:42.423" v="15528" actId="790"/>
          <ac:spMkLst>
            <pc:docMk/>
            <pc:sldMk cId="2351809989" sldId="486"/>
            <ac:spMk id="10431" creationId="{DE29414C-5EC5-4833-BBE4-9AAC8132E469}"/>
          </ac:spMkLst>
        </pc:spChg>
        <pc:spChg chg="mod">
          <ac:chgData name="Kolakowski, Artur" userId="9c34c8cc-b1df-44f6-bea5-dcf7a54ee35f" providerId="ADAL" clId="{3840EB45-74CA-49F5-8548-3DE287019A31}" dt="2022-12-08T10:51:42.431" v="15529" actId="790"/>
          <ac:spMkLst>
            <pc:docMk/>
            <pc:sldMk cId="2351809989" sldId="486"/>
            <ac:spMk id="10432" creationId="{25E43CF1-EBFA-4710-BFBF-1E03BC3A860B}"/>
          </ac:spMkLst>
        </pc:spChg>
        <pc:spChg chg="mod">
          <ac:chgData name="Kolakowski, Artur" userId="9c34c8cc-b1df-44f6-bea5-dcf7a54ee35f" providerId="ADAL" clId="{3840EB45-74CA-49F5-8548-3DE287019A31}" dt="2022-12-08T10:51:42.438" v="15530" actId="790"/>
          <ac:spMkLst>
            <pc:docMk/>
            <pc:sldMk cId="2351809989" sldId="486"/>
            <ac:spMk id="10433" creationId="{8A4A759D-40D7-4326-97DE-0195A7A0ED5C}"/>
          </ac:spMkLst>
        </pc:spChg>
        <pc:spChg chg="mod">
          <ac:chgData name="Kolakowski, Artur" userId="9c34c8cc-b1df-44f6-bea5-dcf7a54ee35f" providerId="ADAL" clId="{3840EB45-74CA-49F5-8548-3DE287019A31}" dt="2022-12-08T10:51:42.446" v="15531" actId="790"/>
          <ac:spMkLst>
            <pc:docMk/>
            <pc:sldMk cId="2351809989" sldId="486"/>
            <ac:spMk id="10434" creationId="{70290928-987C-48B7-8E58-6F64703FB69B}"/>
          </ac:spMkLst>
        </pc:spChg>
        <pc:spChg chg="mod">
          <ac:chgData name="Kolakowski, Artur" userId="9c34c8cc-b1df-44f6-bea5-dcf7a54ee35f" providerId="ADAL" clId="{3840EB45-74CA-49F5-8548-3DE287019A31}" dt="2022-12-08T10:51:42.451" v="15532" actId="790"/>
          <ac:spMkLst>
            <pc:docMk/>
            <pc:sldMk cId="2351809989" sldId="486"/>
            <ac:spMk id="10435" creationId="{814AE3C0-CEE2-4EAD-A356-39C211403A2F}"/>
          </ac:spMkLst>
        </pc:spChg>
        <pc:spChg chg="mod">
          <ac:chgData name="Kolakowski, Artur" userId="9c34c8cc-b1df-44f6-bea5-dcf7a54ee35f" providerId="ADAL" clId="{3840EB45-74CA-49F5-8548-3DE287019A31}" dt="2022-12-08T10:51:42.458" v="15533" actId="790"/>
          <ac:spMkLst>
            <pc:docMk/>
            <pc:sldMk cId="2351809989" sldId="486"/>
            <ac:spMk id="10436" creationId="{9584E6F1-0491-4F23-88DB-B7AD49703763}"/>
          </ac:spMkLst>
        </pc:spChg>
        <pc:spChg chg="mod">
          <ac:chgData name="Kolakowski, Artur" userId="9c34c8cc-b1df-44f6-bea5-dcf7a54ee35f" providerId="ADAL" clId="{3840EB45-74CA-49F5-8548-3DE287019A31}" dt="2022-12-08T10:51:42.465" v="15534" actId="790"/>
          <ac:spMkLst>
            <pc:docMk/>
            <pc:sldMk cId="2351809989" sldId="486"/>
            <ac:spMk id="10437" creationId="{BD223FAC-9279-432B-97BE-95473E491485}"/>
          </ac:spMkLst>
        </pc:spChg>
        <pc:spChg chg="mod">
          <ac:chgData name="Kolakowski, Artur" userId="9c34c8cc-b1df-44f6-bea5-dcf7a54ee35f" providerId="ADAL" clId="{3840EB45-74CA-49F5-8548-3DE287019A31}" dt="2022-12-08T10:51:42.472" v="15535" actId="790"/>
          <ac:spMkLst>
            <pc:docMk/>
            <pc:sldMk cId="2351809989" sldId="486"/>
            <ac:spMk id="10438" creationId="{31C91930-039F-42A5-9438-84DB737FFA46}"/>
          </ac:spMkLst>
        </pc:spChg>
        <pc:spChg chg="mod">
          <ac:chgData name="Kolakowski, Artur" userId="9c34c8cc-b1df-44f6-bea5-dcf7a54ee35f" providerId="ADAL" clId="{3840EB45-74CA-49F5-8548-3DE287019A31}" dt="2022-12-08T10:51:42.478" v="15536" actId="790"/>
          <ac:spMkLst>
            <pc:docMk/>
            <pc:sldMk cId="2351809989" sldId="486"/>
            <ac:spMk id="10439" creationId="{C19807DE-BD73-4A2D-A3A4-9C52D305058C}"/>
          </ac:spMkLst>
        </pc:spChg>
        <pc:spChg chg="mod">
          <ac:chgData name="Kolakowski, Artur" userId="9c34c8cc-b1df-44f6-bea5-dcf7a54ee35f" providerId="ADAL" clId="{3840EB45-74CA-49F5-8548-3DE287019A31}" dt="2022-12-08T10:51:42.485" v="15537" actId="790"/>
          <ac:spMkLst>
            <pc:docMk/>
            <pc:sldMk cId="2351809989" sldId="486"/>
            <ac:spMk id="10440" creationId="{CAAA488E-05C7-42CF-9CFA-6D4C067394A2}"/>
          </ac:spMkLst>
        </pc:spChg>
        <pc:spChg chg="mod">
          <ac:chgData name="Kolakowski, Artur" userId="9c34c8cc-b1df-44f6-bea5-dcf7a54ee35f" providerId="ADAL" clId="{3840EB45-74CA-49F5-8548-3DE287019A31}" dt="2022-12-08T10:51:42.491" v="15538" actId="790"/>
          <ac:spMkLst>
            <pc:docMk/>
            <pc:sldMk cId="2351809989" sldId="486"/>
            <ac:spMk id="10441" creationId="{1D9740E5-F7B0-41A3-9CA6-92F077825423}"/>
          </ac:spMkLst>
        </pc:spChg>
        <pc:spChg chg="mod">
          <ac:chgData name="Kolakowski, Artur" userId="9c34c8cc-b1df-44f6-bea5-dcf7a54ee35f" providerId="ADAL" clId="{3840EB45-74CA-49F5-8548-3DE287019A31}" dt="2022-12-08T10:51:42.498" v="15539" actId="790"/>
          <ac:spMkLst>
            <pc:docMk/>
            <pc:sldMk cId="2351809989" sldId="486"/>
            <ac:spMk id="10442" creationId="{18F6B8F2-8505-4164-8293-4E06543292D7}"/>
          </ac:spMkLst>
        </pc:spChg>
        <pc:spChg chg="mod">
          <ac:chgData name="Kolakowski, Artur" userId="9c34c8cc-b1df-44f6-bea5-dcf7a54ee35f" providerId="ADAL" clId="{3840EB45-74CA-49F5-8548-3DE287019A31}" dt="2022-12-08T10:51:42.504" v="15540" actId="790"/>
          <ac:spMkLst>
            <pc:docMk/>
            <pc:sldMk cId="2351809989" sldId="486"/>
            <ac:spMk id="10443" creationId="{1C7E6BE1-A7F7-461E-A2A4-B1FFBB190458}"/>
          </ac:spMkLst>
        </pc:spChg>
        <pc:spChg chg="mod">
          <ac:chgData name="Kolakowski, Artur" userId="9c34c8cc-b1df-44f6-bea5-dcf7a54ee35f" providerId="ADAL" clId="{3840EB45-74CA-49F5-8548-3DE287019A31}" dt="2022-12-08T10:51:42.511" v="15541" actId="790"/>
          <ac:spMkLst>
            <pc:docMk/>
            <pc:sldMk cId="2351809989" sldId="486"/>
            <ac:spMk id="10444" creationId="{4F39E3FC-0A72-4F0F-9E3D-DEC60B8E1DC2}"/>
          </ac:spMkLst>
        </pc:spChg>
        <pc:spChg chg="mod">
          <ac:chgData name="Kolakowski, Artur" userId="9c34c8cc-b1df-44f6-bea5-dcf7a54ee35f" providerId="ADAL" clId="{3840EB45-74CA-49F5-8548-3DE287019A31}" dt="2022-12-08T10:51:42.519" v="15542" actId="790"/>
          <ac:spMkLst>
            <pc:docMk/>
            <pc:sldMk cId="2351809989" sldId="486"/>
            <ac:spMk id="10445" creationId="{4920B545-C5F8-4424-AA93-CE9DEA7F67DE}"/>
          </ac:spMkLst>
        </pc:spChg>
        <pc:spChg chg="mod">
          <ac:chgData name="Kolakowski, Artur" userId="9c34c8cc-b1df-44f6-bea5-dcf7a54ee35f" providerId="ADAL" clId="{3840EB45-74CA-49F5-8548-3DE287019A31}" dt="2022-12-08T10:51:42.525" v="15543" actId="790"/>
          <ac:spMkLst>
            <pc:docMk/>
            <pc:sldMk cId="2351809989" sldId="486"/>
            <ac:spMk id="10446" creationId="{D8F9E43F-7FE6-47DA-9E61-9C3F4D7BC616}"/>
          </ac:spMkLst>
        </pc:spChg>
        <pc:spChg chg="mod">
          <ac:chgData name="Kolakowski, Artur" userId="9c34c8cc-b1df-44f6-bea5-dcf7a54ee35f" providerId="ADAL" clId="{3840EB45-74CA-49F5-8548-3DE287019A31}" dt="2022-12-08T10:51:42.532" v="15544" actId="790"/>
          <ac:spMkLst>
            <pc:docMk/>
            <pc:sldMk cId="2351809989" sldId="486"/>
            <ac:spMk id="10447" creationId="{C668D445-3B21-48CB-9058-FEB0487CE8F5}"/>
          </ac:spMkLst>
        </pc:spChg>
        <pc:spChg chg="mod">
          <ac:chgData name="Kolakowski, Artur" userId="9c34c8cc-b1df-44f6-bea5-dcf7a54ee35f" providerId="ADAL" clId="{3840EB45-74CA-49F5-8548-3DE287019A31}" dt="2022-12-08T10:51:42.539" v="15545" actId="790"/>
          <ac:spMkLst>
            <pc:docMk/>
            <pc:sldMk cId="2351809989" sldId="486"/>
            <ac:spMk id="10448" creationId="{26C4F69C-0B73-4392-903D-447D10BDFA58}"/>
          </ac:spMkLst>
        </pc:spChg>
        <pc:spChg chg="mod">
          <ac:chgData name="Kolakowski, Artur" userId="9c34c8cc-b1df-44f6-bea5-dcf7a54ee35f" providerId="ADAL" clId="{3840EB45-74CA-49F5-8548-3DE287019A31}" dt="2022-12-08T10:51:42.545" v="15546" actId="790"/>
          <ac:spMkLst>
            <pc:docMk/>
            <pc:sldMk cId="2351809989" sldId="486"/>
            <ac:spMk id="10449" creationId="{6843BFEE-1551-4083-AB38-921DC2C5BFAD}"/>
          </ac:spMkLst>
        </pc:spChg>
        <pc:spChg chg="mod">
          <ac:chgData name="Kolakowski, Artur" userId="9c34c8cc-b1df-44f6-bea5-dcf7a54ee35f" providerId="ADAL" clId="{3840EB45-74CA-49F5-8548-3DE287019A31}" dt="2022-12-08T10:51:42.553" v="15547" actId="790"/>
          <ac:spMkLst>
            <pc:docMk/>
            <pc:sldMk cId="2351809989" sldId="486"/>
            <ac:spMk id="10450" creationId="{2FDCA20F-ED89-48D7-BB06-8462AF636A84}"/>
          </ac:spMkLst>
        </pc:spChg>
        <pc:spChg chg="mod">
          <ac:chgData name="Kolakowski, Artur" userId="9c34c8cc-b1df-44f6-bea5-dcf7a54ee35f" providerId="ADAL" clId="{3840EB45-74CA-49F5-8548-3DE287019A31}" dt="2022-12-08T10:51:42.558" v="15548" actId="790"/>
          <ac:spMkLst>
            <pc:docMk/>
            <pc:sldMk cId="2351809989" sldId="486"/>
            <ac:spMk id="10451" creationId="{76D9C57F-4B84-4AC3-A567-DC8B2ABC5AB8}"/>
          </ac:spMkLst>
        </pc:spChg>
        <pc:spChg chg="mod">
          <ac:chgData name="Kolakowski, Artur" userId="9c34c8cc-b1df-44f6-bea5-dcf7a54ee35f" providerId="ADAL" clId="{3840EB45-74CA-49F5-8548-3DE287019A31}" dt="2022-12-08T10:51:42.565" v="15549" actId="790"/>
          <ac:spMkLst>
            <pc:docMk/>
            <pc:sldMk cId="2351809989" sldId="486"/>
            <ac:spMk id="10452" creationId="{3BD6CD90-74E7-4502-880F-C83870D1C395}"/>
          </ac:spMkLst>
        </pc:spChg>
        <pc:spChg chg="mod">
          <ac:chgData name="Kolakowski, Artur" userId="9c34c8cc-b1df-44f6-bea5-dcf7a54ee35f" providerId="ADAL" clId="{3840EB45-74CA-49F5-8548-3DE287019A31}" dt="2022-12-08T10:51:42.572" v="15550" actId="790"/>
          <ac:spMkLst>
            <pc:docMk/>
            <pc:sldMk cId="2351809989" sldId="486"/>
            <ac:spMk id="10453" creationId="{557743D5-8133-42D3-9A15-3C17AD8DF621}"/>
          </ac:spMkLst>
        </pc:spChg>
        <pc:spChg chg="mod">
          <ac:chgData name="Kolakowski, Artur" userId="9c34c8cc-b1df-44f6-bea5-dcf7a54ee35f" providerId="ADAL" clId="{3840EB45-74CA-49F5-8548-3DE287019A31}" dt="2022-12-08T10:51:42.579" v="15551" actId="790"/>
          <ac:spMkLst>
            <pc:docMk/>
            <pc:sldMk cId="2351809989" sldId="486"/>
            <ac:spMk id="10454" creationId="{5A01118C-3024-45F0-B7F9-D6D4D54E1312}"/>
          </ac:spMkLst>
        </pc:spChg>
        <pc:spChg chg="mod">
          <ac:chgData name="Kolakowski, Artur" userId="9c34c8cc-b1df-44f6-bea5-dcf7a54ee35f" providerId="ADAL" clId="{3840EB45-74CA-49F5-8548-3DE287019A31}" dt="2022-12-08T10:51:42.586" v="15552" actId="790"/>
          <ac:spMkLst>
            <pc:docMk/>
            <pc:sldMk cId="2351809989" sldId="486"/>
            <ac:spMk id="10455" creationId="{36329F33-CB44-4DBF-A62A-1E5AE79A44B5}"/>
          </ac:spMkLst>
        </pc:spChg>
        <pc:spChg chg="mod">
          <ac:chgData name="Kolakowski, Artur" userId="9c34c8cc-b1df-44f6-bea5-dcf7a54ee35f" providerId="ADAL" clId="{3840EB45-74CA-49F5-8548-3DE287019A31}" dt="2022-12-08T10:51:42.594" v="15553" actId="790"/>
          <ac:spMkLst>
            <pc:docMk/>
            <pc:sldMk cId="2351809989" sldId="486"/>
            <ac:spMk id="10456" creationId="{918712F9-2038-41BB-8067-0D0DA728911C}"/>
          </ac:spMkLst>
        </pc:spChg>
        <pc:spChg chg="mod">
          <ac:chgData name="Kolakowski, Artur" userId="9c34c8cc-b1df-44f6-bea5-dcf7a54ee35f" providerId="ADAL" clId="{3840EB45-74CA-49F5-8548-3DE287019A31}" dt="2022-12-08T10:51:42.602" v="15554" actId="790"/>
          <ac:spMkLst>
            <pc:docMk/>
            <pc:sldMk cId="2351809989" sldId="486"/>
            <ac:spMk id="10457" creationId="{7A25FC01-3390-4F3D-960F-81A0930FCD26}"/>
          </ac:spMkLst>
        </pc:spChg>
        <pc:spChg chg="mod">
          <ac:chgData name="Kolakowski, Artur" userId="9c34c8cc-b1df-44f6-bea5-dcf7a54ee35f" providerId="ADAL" clId="{3840EB45-74CA-49F5-8548-3DE287019A31}" dt="2022-12-08T10:51:42.609" v="15555" actId="790"/>
          <ac:spMkLst>
            <pc:docMk/>
            <pc:sldMk cId="2351809989" sldId="486"/>
            <ac:spMk id="10458" creationId="{BC3A7329-2680-48E2-AE92-A3127F90BA58}"/>
          </ac:spMkLst>
        </pc:spChg>
        <pc:spChg chg="mod">
          <ac:chgData name="Kolakowski, Artur" userId="9c34c8cc-b1df-44f6-bea5-dcf7a54ee35f" providerId="ADAL" clId="{3840EB45-74CA-49F5-8548-3DE287019A31}" dt="2022-12-08T10:51:42.618" v="15556" actId="790"/>
          <ac:spMkLst>
            <pc:docMk/>
            <pc:sldMk cId="2351809989" sldId="486"/>
            <ac:spMk id="10459" creationId="{95F5C63D-8FBD-4F31-A337-F48FFFA3A1D5}"/>
          </ac:spMkLst>
        </pc:spChg>
        <pc:spChg chg="mod">
          <ac:chgData name="Kolakowski, Artur" userId="9c34c8cc-b1df-44f6-bea5-dcf7a54ee35f" providerId="ADAL" clId="{3840EB45-74CA-49F5-8548-3DE287019A31}" dt="2022-12-08T10:51:42.625" v="15557" actId="790"/>
          <ac:spMkLst>
            <pc:docMk/>
            <pc:sldMk cId="2351809989" sldId="486"/>
            <ac:spMk id="10460" creationId="{7FB72D2A-1B85-4076-B742-6B47D4644E10}"/>
          </ac:spMkLst>
        </pc:spChg>
        <pc:spChg chg="mod">
          <ac:chgData name="Kolakowski, Artur" userId="9c34c8cc-b1df-44f6-bea5-dcf7a54ee35f" providerId="ADAL" clId="{3840EB45-74CA-49F5-8548-3DE287019A31}" dt="2022-12-08T10:51:42.632" v="15558" actId="790"/>
          <ac:spMkLst>
            <pc:docMk/>
            <pc:sldMk cId="2351809989" sldId="486"/>
            <ac:spMk id="10461" creationId="{56B591F6-F195-4289-A1E5-4E2080965D76}"/>
          </ac:spMkLst>
        </pc:spChg>
        <pc:spChg chg="mod">
          <ac:chgData name="Kolakowski, Artur" userId="9c34c8cc-b1df-44f6-bea5-dcf7a54ee35f" providerId="ADAL" clId="{3840EB45-74CA-49F5-8548-3DE287019A31}" dt="2022-12-08T10:51:42.637" v="15559" actId="790"/>
          <ac:spMkLst>
            <pc:docMk/>
            <pc:sldMk cId="2351809989" sldId="486"/>
            <ac:spMk id="10462" creationId="{5F5BE22B-22F8-471D-B82B-8D4055D4CD0F}"/>
          </ac:spMkLst>
        </pc:spChg>
        <pc:spChg chg="mod">
          <ac:chgData name="Kolakowski, Artur" userId="9c34c8cc-b1df-44f6-bea5-dcf7a54ee35f" providerId="ADAL" clId="{3840EB45-74CA-49F5-8548-3DE287019A31}" dt="2022-12-08T10:51:42.644" v="15560" actId="790"/>
          <ac:spMkLst>
            <pc:docMk/>
            <pc:sldMk cId="2351809989" sldId="486"/>
            <ac:spMk id="10463" creationId="{B7420CC4-86DA-4D01-B347-B816E61162E2}"/>
          </ac:spMkLst>
        </pc:spChg>
        <pc:spChg chg="mod">
          <ac:chgData name="Kolakowski, Artur" userId="9c34c8cc-b1df-44f6-bea5-dcf7a54ee35f" providerId="ADAL" clId="{3840EB45-74CA-49F5-8548-3DE287019A31}" dt="2022-12-08T10:51:42.651" v="15561" actId="790"/>
          <ac:spMkLst>
            <pc:docMk/>
            <pc:sldMk cId="2351809989" sldId="486"/>
            <ac:spMk id="10464" creationId="{FE6F6E39-334B-482B-AD6B-2B89E8C8BE1F}"/>
          </ac:spMkLst>
        </pc:spChg>
        <pc:spChg chg="mod">
          <ac:chgData name="Kolakowski, Artur" userId="9c34c8cc-b1df-44f6-bea5-dcf7a54ee35f" providerId="ADAL" clId="{3840EB45-74CA-49F5-8548-3DE287019A31}" dt="2022-12-08T10:51:42.657" v="15562" actId="790"/>
          <ac:spMkLst>
            <pc:docMk/>
            <pc:sldMk cId="2351809989" sldId="486"/>
            <ac:spMk id="10465" creationId="{4376495E-2498-45D9-A9BD-A26059DAEB77}"/>
          </ac:spMkLst>
        </pc:spChg>
        <pc:spChg chg="mod">
          <ac:chgData name="Kolakowski, Artur" userId="9c34c8cc-b1df-44f6-bea5-dcf7a54ee35f" providerId="ADAL" clId="{3840EB45-74CA-49F5-8548-3DE287019A31}" dt="2022-12-08T10:51:42.665" v="15563" actId="790"/>
          <ac:spMkLst>
            <pc:docMk/>
            <pc:sldMk cId="2351809989" sldId="486"/>
            <ac:spMk id="10466" creationId="{A928BF42-3600-46BA-8304-AF0D138AB6D1}"/>
          </ac:spMkLst>
        </pc:spChg>
        <pc:spChg chg="mod">
          <ac:chgData name="Kolakowski, Artur" userId="9c34c8cc-b1df-44f6-bea5-dcf7a54ee35f" providerId="ADAL" clId="{3840EB45-74CA-49F5-8548-3DE287019A31}" dt="2022-12-08T10:51:42.672" v="15564" actId="790"/>
          <ac:spMkLst>
            <pc:docMk/>
            <pc:sldMk cId="2351809989" sldId="486"/>
            <ac:spMk id="10467" creationId="{25CCAB7E-1270-4AAE-926D-39E7A72754F3}"/>
          </ac:spMkLst>
        </pc:spChg>
        <pc:spChg chg="mod">
          <ac:chgData name="Kolakowski, Artur" userId="9c34c8cc-b1df-44f6-bea5-dcf7a54ee35f" providerId="ADAL" clId="{3840EB45-74CA-49F5-8548-3DE287019A31}" dt="2022-12-08T10:51:42.679" v="15565" actId="790"/>
          <ac:spMkLst>
            <pc:docMk/>
            <pc:sldMk cId="2351809989" sldId="486"/>
            <ac:spMk id="10468" creationId="{F7529765-069A-40B7-80FD-2EE214D6DADD}"/>
          </ac:spMkLst>
        </pc:spChg>
        <pc:spChg chg="mod">
          <ac:chgData name="Kolakowski, Artur" userId="9c34c8cc-b1df-44f6-bea5-dcf7a54ee35f" providerId="ADAL" clId="{3840EB45-74CA-49F5-8548-3DE287019A31}" dt="2022-12-08T10:51:42.685" v="15566" actId="790"/>
          <ac:spMkLst>
            <pc:docMk/>
            <pc:sldMk cId="2351809989" sldId="486"/>
            <ac:spMk id="10469" creationId="{1FA45E5A-60A9-41B6-BAA8-BEA39E5475E9}"/>
          </ac:spMkLst>
        </pc:spChg>
        <pc:spChg chg="mod">
          <ac:chgData name="Kolakowski, Artur" userId="9c34c8cc-b1df-44f6-bea5-dcf7a54ee35f" providerId="ADAL" clId="{3840EB45-74CA-49F5-8548-3DE287019A31}" dt="2022-12-08T10:51:42.693" v="15567" actId="790"/>
          <ac:spMkLst>
            <pc:docMk/>
            <pc:sldMk cId="2351809989" sldId="486"/>
            <ac:spMk id="10470" creationId="{A1EE5964-1858-4488-803E-4C7FAC863136}"/>
          </ac:spMkLst>
        </pc:spChg>
        <pc:spChg chg="mod">
          <ac:chgData name="Kolakowski, Artur" userId="9c34c8cc-b1df-44f6-bea5-dcf7a54ee35f" providerId="ADAL" clId="{3840EB45-74CA-49F5-8548-3DE287019A31}" dt="2022-12-08T10:51:42.700" v="15568" actId="790"/>
          <ac:spMkLst>
            <pc:docMk/>
            <pc:sldMk cId="2351809989" sldId="486"/>
            <ac:spMk id="10471" creationId="{7AD39070-38CE-4547-8CEB-3618CBE45F82}"/>
          </ac:spMkLst>
        </pc:spChg>
        <pc:spChg chg="mod">
          <ac:chgData name="Kolakowski, Artur" userId="9c34c8cc-b1df-44f6-bea5-dcf7a54ee35f" providerId="ADAL" clId="{3840EB45-74CA-49F5-8548-3DE287019A31}" dt="2022-12-08T10:51:42.706" v="15569" actId="790"/>
          <ac:spMkLst>
            <pc:docMk/>
            <pc:sldMk cId="2351809989" sldId="486"/>
            <ac:spMk id="10472" creationId="{A9417E73-9194-4745-8F27-A22C875272C3}"/>
          </ac:spMkLst>
        </pc:spChg>
        <pc:spChg chg="mod">
          <ac:chgData name="Kolakowski, Artur" userId="9c34c8cc-b1df-44f6-bea5-dcf7a54ee35f" providerId="ADAL" clId="{3840EB45-74CA-49F5-8548-3DE287019A31}" dt="2022-12-08T10:51:42.715" v="15570" actId="790"/>
          <ac:spMkLst>
            <pc:docMk/>
            <pc:sldMk cId="2351809989" sldId="486"/>
            <ac:spMk id="10473" creationId="{659F18AF-C8D3-4300-86D1-7D0715B21D0F}"/>
          </ac:spMkLst>
        </pc:spChg>
        <pc:spChg chg="mod">
          <ac:chgData name="Kolakowski, Artur" userId="9c34c8cc-b1df-44f6-bea5-dcf7a54ee35f" providerId="ADAL" clId="{3840EB45-74CA-49F5-8548-3DE287019A31}" dt="2022-12-08T10:51:42.721" v="15571" actId="790"/>
          <ac:spMkLst>
            <pc:docMk/>
            <pc:sldMk cId="2351809989" sldId="486"/>
            <ac:spMk id="10474" creationId="{A2148C3B-7DA1-44CB-91AB-977911045263}"/>
          </ac:spMkLst>
        </pc:spChg>
        <pc:spChg chg="mod">
          <ac:chgData name="Kolakowski, Artur" userId="9c34c8cc-b1df-44f6-bea5-dcf7a54ee35f" providerId="ADAL" clId="{3840EB45-74CA-49F5-8548-3DE287019A31}" dt="2022-12-08T10:51:42.728" v="15572" actId="790"/>
          <ac:spMkLst>
            <pc:docMk/>
            <pc:sldMk cId="2351809989" sldId="486"/>
            <ac:spMk id="10475" creationId="{E462EFC4-0065-4AAE-A2A5-A70401BFC997}"/>
          </ac:spMkLst>
        </pc:spChg>
        <pc:spChg chg="mod">
          <ac:chgData name="Kolakowski, Artur" userId="9c34c8cc-b1df-44f6-bea5-dcf7a54ee35f" providerId="ADAL" clId="{3840EB45-74CA-49F5-8548-3DE287019A31}" dt="2022-12-08T10:51:42.734" v="15573" actId="790"/>
          <ac:spMkLst>
            <pc:docMk/>
            <pc:sldMk cId="2351809989" sldId="486"/>
            <ac:spMk id="10476" creationId="{6781AAEA-3A1B-4D00-B709-7B7BBEC69328}"/>
          </ac:spMkLst>
        </pc:spChg>
        <pc:spChg chg="mod">
          <ac:chgData name="Kolakowski, Artur" userId="9c34c8cc-b1df-44f6-bea5-dcf7a54ee35f" providerId="ADAL" clId="{3840EB45-74CA-49F5-8548-3DE287019A31}" dt="2022-12-08T10:51:42.740" v="15574" actId="790"/>
          <ac:spMkLst>
            <pc:docMk/>
            <pc:sldMk cId="2351809989" sldId="486"/>
            <ac:spMk id="10477" creationId="{02856B6A-4CB0-4A2F-A16A-AFE073B9CD0F}"/>
          </ac:spMkLst>
        </pc:spChg>
        <pc:spChg chg="mod">
          <ac:chgData name="Kolakowski, Artur" userId="9c34c8cc-b1df-44f6-bea5-dcf7a54ee35f" providerId="ADAL" clId="{3840EB45-74CA-49F5-8548-3DE287019A31}" dt="2022-12-08T10:51:42.747" v="15575" actId="790"/>
          <ac:spMkLst>
            <pc:docMk/>
            <pc:sldMk cId="2351809989" sldId="486"/>
            <ac:spMk id="10478" creationId="{26598D2A-B055-457F-94B9-21394E47D0A2}"/>
          </ac:spMkLst>
        </pc:spChg>
        <pc:spChg chg="mod">
          <ac:chgData name="Kolakowski, Artur" userId="9c34c8cc-b1df-44f6-bea5-dcf7a54ee35f" providerId="ADAL" clId="{3840EB45-74CA-49F5-8548-3DE287019A31}" dt="2022-12-08T10:51:42.754" v="15576" actId="790"/>
          <ac:spMkLst>
            <pc:docMk/>
            <pc:sldMk cId="2351809989" sldId="486"/>
            <ac:spMk id="10479" creationId="{31637919-2205-4D55-A8DF-475B216C8617}"/>
          </ac:spMkLst>
        </pc:spChg>
        <pc:spChg chg="mod">
          <ac:chgData name="Kolakowski, Artur" userId="9c34c8cc-b1df-44f6-bea5-dcf7a54ee35f" providerId="ADAL" clId="{3840EB45-74CA-49F5-8548-3DE287019A31}" dt="2022-12-08T10:51:42.761" v="15577" actId="790"/>
          <ac:spMkLst>
            <pc:docMk/>
            <pc:sldMk cId="2351809989" sldId="486"/>
            <ac:spMk id="10480" creationId="{D0778D91-115E-4935-9A9E-6B7DB23F62B0}"/>
          </ac:spMkLst>
        </pc:spChg>
        <pc:spChg chg="mod">
          <ac:chgData name="Kolakowski, Artur" userId="9c34c8cc-b1df-44f6-bea5-dcf7a54ee35f" providerId="ADAL" clId="{3840EB45-74CA-49F5-8548-3DE287019A31}" dt="2022-12-08T10:51:42.768" v="15578" actId="790"/>
          <ac:spMkLst>
            <pc:docMk/>
            <pc:sldMk cId="2351809989" sldId="486"/>
            <ac:spMk id="10481" creationId="{506C972C-4D4A-4A46-9C50-E7A55825CF39}"/>
          </ac:spMkLst>
        </pc:spChg>
        <pc:spChg chg="mod">
          <ac:chgData name="Kolakowski, Artur" userId="9c34c8cc-b1df-44f6-bea5-dcf7a54ee35f" providerId="ADAL" clId="{3840EB45-74CA-49F5-8548-3DE287019A31}" dt="2022-12-08T10:51:42.774" v="15579" actId="790"/>
          <ac:spMkLst>
            <pc:docMk/>
            <pc:sldMk cId="2351809989" sldId="486"/>
            <ac:spMk id="10482" creationId="{231C6730-1D2B-4E8F-B1CB-A50411E5C0BA}"/>
          </ac:spMkLst>
        </pc:spChg>
        <pc:spChg chg="mod">
          <ac:chgData name="Kolakowski, Artur" userId="9c34c8cc-b1df-44f6-bea5-dcf7a54ee35f" providerId="ADAL" clId="{3840EB45-74CA-49F5-8548-3DE287019A31}" dt="2022-12-08T10:51:42.781" v="15580" actId="790"/>
          <ac:spMkLst>
            <pc:docMk/>
            <pc:sldMk cId="2351809989" sldId="486"/>
            <ac:spMk id="10483" creationId="{0E0AAA97-06B2-46CC-8871-603792258117}"/>
          </ac:spMkLst>
        </pc:spChg>
        <pc:spChg chg="mod">
          <ac:chgData name="Kolakowski, Artur" userId="9c34c8cc-b1df-44f6-bea5-dcf7a54ee35f" providerId="ADAL" clId="{3840EB45-74CA-49F5-8548-3DE287019A31}" dt="2022-12-08T10:51:42.787" v="15581" actId="790"/>
          <ac:spMkLst>
            <pc:docMk/>
            <pc:sldMk cId="2351809989" sldId="486"/>
            <ac:spMk id="10484" creationId="{7E147AA8-A61F-4E3E-B46B-6EF5C4BB1714}"/>
          </ac:spMkLst>
        </pc:spChg>
        <pc:spChg chg="mod">
          <ac:chgData name="Kolakowski, Artur" userId="9c34c8cc-b1df-44f6-bea5-dcf7a54ee35f" providerId="ADAL" clId="{3840EB45-74CA-49F5-8548-3DE287019A31}" dt="2022-12-08T10:51:42.795" v="15582" actId="790"/>
          <ac:spMkLst>
            <pc:docMk/>
            <pc:sldMk cId="2351809989" sldId="486"/>
            <ac:spMk id="10485" creationId="{08916FA1-BEB6-4AEC-931A-E457ABBEE3D5}"/>
          </ac:spMkLst>
        </pc:spChg>
        <pc:spChg chg="mod">
          <ac:chgData name="Kolakowski, Artur" userId="9c34c8cc-b1df-44f6-bea5-dcf7a54ee35f" providerId="ADAL" clId="{3840EB45-74CA-49F5-8548-3DE287019A31}" dt="2022-12-08T10:51:42.801" v="15583" actId="790"/>
          <ac:spMkLst>
            <pc:docMk/>
            <pc:sldMk cId="2351809989" sldId="486"/>
            <ac:spMk id="10486" creationId="{9DE0E50C-51F7-4292-A000-1C5E27DCE227}"/>
          </ac:spMkLst>
        </pc:spChg>
        <pc:spChg chg="mod">
          <ac:chgData name="Kolakowski, Artur" userId="9c34c8cc-b1df-44f6-bea5-dcf7a54ee35f" providerId="ADAL" clId="{3840EB45-74CA-49F5-8548-3DE287019A31}" dt="2022-12-08T10:51:42.807" v="15584" actId="790"/>
          <ac:spMkLst>
            <pc:docMk/>
            <pc:sldMk cId="2351809989" sldId="486"/>
            <ac:spMk id="10487" creationId="{E33067B0-26FA-4B24-92C3-835C2FED6C4B}"/>
          </ac:spMkLst>
        </pc:spChg>
        <pc:spChg chg="mod">
          <ac:chgData name="Kolakowski, Artur" userId="9c34c8cc-b1df-44f6-bea5-dcf7a54ee35f" providerId="ADAL" clId="{3840EB45-74CA-49F5-8548-3DE287019A31}" dt="2022-12-08T10:51:42.815" v="15585" actId="790"/>
          <ac:spMkLst>
            <pc:docMk/>
            <pc:sldMk cId="2351809989" sldId="486"/>
            <ac:spMk id="10488" creationId="{17F7565E-9F65-45FF-8581-1CD017D755CA}"/>
          </ac:spMkLst>
        </pc:spChg>
        <pc:spChg chg="mod">
          <ac:chgData name="Kolakowski, Artur" userId="9c34c8cc-b1df-44f6-bea5-dcf7a54ee35f" providerId="ADAL" clId="{3840EB45-74CA-49F5-8548-3DE287019A31}" dt="2022-12-08T10:51:42.822" v="15586" actId="790"/>
          <ac:spMkLst>
            <pc:docMk/>
            <pc:sldMk cId="2351809989" sldId="486"/>
            <ac:spMk id="10489" creationId="{770FE760-C061-4506-82FE-293AAB8E9757}"/>
          </ac:spMkLst>
        </pc:spChg>
        <pc:spChg chg="mod">
          <ac:chgData name="Kolakowski, Artur" userId="9c34c8cc-b1df-44f6-bea5-dcf7a54ee35f" providerId="ADAL" clId="{3840EB45-74CA-49F5-8548-3DE287019A31}" dt="2022-12-08T10:51:42.828" v="15587" actId="790"/>
          <ac:spMkLst>
            <pc:docMk/>
            <pc:sldMk cId="2351809989" sldId="486"/>
            <ac:spMk id="10490" creationId="{469BDCC6-7D49-48B1-85F1-7814B56BC8B6}"/>
          </ac:spMkLst>
        </pc:spChg>
        <pc:spChg chg="mod">
          <ac:chgData name="Kolakowski, Artur" userId="9c34c8cc-b1df-44f6-bea5-dcf7a54ee35f" providerId="ADAL" clId="{3840EB45-74CA-49F5-8548-3DE287019A31}" dt="2022-12-08T10:51:42.839" v="15588" actId="790"/>
          <ac:spMkLst>
            <pc:docMk/>
            <pc:sldMk cId="2351809989" sldId="486"/>
            <ac:spMk id="10491" creationId="{1A68FB35-2F04-4A1E-B397-57AEBF0A3E40}"/>
          </ac:spMkLst>
        </pc:spChg>
        <pc:spChg chg="mod">
          <ac:chgData name="Kolakowski, Artur" userId="9c34c8cc-b1df-44f6-bea5-dcf7a54ee35f" providerId="ADAL" clId="{3840EB45-74CA-49F5-8548-3DE287019A31}" dt="2022-12-08T10:51:42.845" v="15589" actId="790"/>
          <ac:spMkLst>
            <pc:docMk/>
            <pc:sldMk cId="2351809989" sldId="486"/>
            <ac:spMk id="10492" creationId="{AC4EDFA8-D0AF-4820-9C5E-64C1EF9513E5}"/>
          </ac:spMkLst>
        </pc:spChg>
        <pc:spChg chg="mod">
          <ac:chgData name="Kolakowski, Artur" userId="9c34c8cc-b1df-44f6-bea5-dcf7a54ee35f" providerId="ADAL" clId="{3840EB45-74CA-49F5-8548-3DE287019A31}" dt="2022-12-08T10:51:42.853" v="15590" actId="790"/>
          <ac:spMkLst>
            <pc:docMk/>
            <pc:sldMk cId="2351809989" sldId="486"/>
            <ac:spMk id="10493" creationId="{4DCBBD0F-9C17-4F69-9DF7-45D2F713DC45}"/>
          </ac:spMkLst>
        </pc:spChg>
        <pc:spChg chg="mod">
          <ac:chgData name="Kolakowski, Artur" userId="9c34c8cc-b1df-44f6-bea5-dcf7a54ee35f" providerId="ADAL" clId="{3840EB45-74CA-49F5-8548-3DE287019A31}" dt="2022-12-08T10:51:42.858" v="15591" actId="790"/>
          <ac:spMkLst>
            <pc:docMk/>
            <pc:sldMk cId="2351809989" sldId="486"/>
            <ac:spMk id="10494" creationId="{EEE1FEB5-E25D-4BA1-A176-9F0EB4E61524}"/>
          </ac:spMkLst>
        </pc:spChg>
        <pc:spChg chg="mod">
          <ac:chgData name="Kolakowski, Artur" userId="9c34c8cc-b1df-44f6-bea5-dcf7a54ee35f" providerId="ADAL" clId="{3840EB45-74CA-49F5-8548-3DE287019A31}" dt="2022-12-08T10:51:42.866" v="15592" actId="790"/>
          <ac:spMkLst>
            <pc:docMk/>
            <pc:sldMk cId="2351809989" sldId="486"/>
            <ac:spMk id="10495" creationId="{DFC644BD-386F-4DF9-80A7-D82F4E0F0C9C}"/>
          </ac:spMkLst>
        </pc:spChg>
        <pc:spChg chg="mod">
          <ac:chgData name="Kolakowski, Artur" userId="9c34c8cc-b1df-44f6-bea5-dcf7a54ee35f" providerId="ADAL" clId="{3840EB45-74CA-49F5-8548-3DE287019A31}" dt="2022-12-08T10:51:42.873" v="15593" actId="790"/>
          <ac:spMkLst>
            <pc:docMk/>
            <pc:sldMk cId="2351809989" sldId="486"/>
            <ac:spMk id="10496" creationId="{641BCC50-F203-4A2C-90FD-C2E28BBD9947}"/>
          </ac:spMkLst>
        </pc:spChg>
        <pc:spChg chg="mod">
          <ac:chgData name="Kolakowski, Artur" userId="9c34c8cc-b1df-44f6-bea5-dcf7a54ee35f" providerId="ADAL" clId="{3840EB45-74CA-49F5-8548-3DE287019A31}" dt="2022-12-08T10:51:42.878" v="15594" actId="790"/>
          <ac:spMkLst>
            <pc:docMk/>
            <pc:sldMk cId="2351809989" sldId="486"/>
            <ac:spMk id="10497" creationId="{1DE02FBB-7ED1-47E6-B093-02A151C3C31F}"/>
          </ac:spMkLst>
        </pc:spChg>
        <pc:spChg chg="mod">
          <ac:chgData name="Kolakowski, Artur" userId="9c34c8cc-b1df-44f6-bea5-dcf7a54ee35f" providerId="ADAL" clId="{3840EB45-74CA-49F5-8548-3DE287019A31}" dt="2022-12-08T10:51:42.885" v="15595" actId="790"/>
          <ac:spMkLst>
            <pc:docMk/>
            <pc:sldMk cId="2351809989" sldId="486"/>
            <ac:spMk id="10498" creationId="{90A21F35-1FD6-47E9-B15B-C215305BA1C2}"/>
          </ac:spMkLst>
        </pc:spChg>
        <pc:spChg chg="mod">
          <ac:chgData name="Kolakowski, Artur" userId="9c34c8cc-b1df-44f6-bea5-dcf7a54ee35f" providerId="ADAL" clId="{3840EB45-74CA-49F5-8548-3DE287019A31}" dt="2022-12-08T10:51:42.892" v="15596" actId="790"/>
          <ac:spMkLst>
            <pc:docMk/>
            <pc:sldMk cId="2351809989" sldId="486"/>
            <ac:spMk id="10499" creationId="{FC978D84-4868-4C8A-A8DD-2061D906AE65}"/>
          </ac:spMkLst>
        </pc:spChg>
        <pc:spChg chg="mod">
          <ac:chgData name="Kolakowski, Artur" userId="9c34c8cc-b1df-44f6-bea5-dcf7a54ee35f" providerId="ADAL" clId="{3840EB45-74CA-49F5-8548-3DE287019A31}" dt="2022-12-08T10:51:42.899" v="15597" actId="790"/>
          <ac:spMkLst>
            <pc:docMk/>
            <pc:sldMk cId="2351809989" sldId="486"/>
            <ac:spMk id="10500" creationId="{E0614837-B83F-4CB8-B1A4-D17AF0DA799D}"/>
          </ac:spMkLst>
        </pc:spChg>
        <pc:spChg chg="mod">
          <ac:chgData name="Kolakowski, Artur" userId="9c34c8cc-b1df-44f6-bea5-dcf7a54ee35f" providerId="ADAL" clId="{3840EB45-74CA-49F5-8548-3DE287019A31}" dt="2022-12-08T10:51:42.906" v="15598" actId="790"/>
          <ac:spMkLst>
            <pc:docMk/>
            <pc:sldMk cId="2351809989" sldId="486"/>
            <ac:spMk id="10501" creationId="{716614EB-9A07-450F-81A0-21DC393FB930}"/>
          </ac:spMkLst>
        </pc:spChg>
        <pc:spChg chg="mod">
          <ac:chgData name="Kolakowski, Artur" userId="9c34c8cc-b1df-44f6-bea5-dcf7a54ee35f" providerId="ADAL" clId="{3840EB45-74CA-49F5-8548-3DE287019A31}" dt="2022-12-08T10:51:42.912" v="15599" actId="790"/>
          <ac:spMkLst>
            <pc:docMk/>
            <pc:sldMk cId="2351809989" sldId="486"/>
            <ac:spMk id="10502" creationId="{6EDC5DFB-3312-474E-81ED-D2AC54812427}"/>
          </ac:spMkLst>
        </pc:spChg>
        <pc:spChg chg="mod">
          <ac:chgData name="Kolakowski, Artur" userId="9c34c8cc-b1df-44f6-bea5-dcf7a54ee35f" providerId="ADAL" clId="{3840EB45-74CA-49F5-8548-3DE287019A31}" dt="2022-12-08T10:51:42.919" v="15600" actId="790"/>
          <ac:spMkLst>
            <pc:docMk/>
            <pc:sldMk cId="2351809989" sldId="486"/>
            <ac:spMk id="10503" creationId="{6D8C0203-3BF4-43A0-AF5B-4DCCF6CC5237}"/>
          </ac:spMkLst>
        </pc:spChg>
        <pc:spChg chg="mod">
          <ac:chgData name="Kolakowski, Artur" userId="9c34c8cc-b1df-44f6-bea5-dcf7a54ee35f" providerId="ADAL" clId="{3840EB45-74CA-49F5-8548-3DE287019A31}" dt="2022-12-08T10:51:42.925" v="15601" actId="790"/>
          <ac:spMkLst>
            <pc:docMk/>
            <pc:sldMk cId="2351809989" sldId="486"/>
            <ac:spMk id="10504" creationId="{0ECC2C72-C5ED-49B0-8B3D-A83076A1CAF9}"/>
          </ac:spMkLst>
        </pc:spChg>
        <pc:spChg chg="mod">
          <ac:chgData name="Kolakowski, Artur" userId="9c34c8cc-b1df-44f6-bea5-dcf7a54ee35f" providerId="ADAL" clId="{3840EB45-74CA-49F5-8548-3DE287019A31}" dt="2022-12-08T10:51:42.934" v="15602" actId="790"/>
          <ac:spMkLst>
            <pc:docMk/>
            <pc:sldMk cId="2351809989" sldId="486"/>
            <ac:spMk id="10505" creationId="{62DB7DCF-5D76-4146-B1B4-7853916B7941}"/>
          </ac:spMkLst>
        </pc:spChg>
        <pc:spChg chg="mod">
          <ac:chgData name="Kolakowski, Artur" userId="9c34c8cc-b1df-44f6-bea5-dcf7a54ee35f" providerId="ADAL" clId="{3840EB45-74CA-49F5-8548-3DE287019A31}" dt="2022-12-08T10:51:42.940" v="15603" actId="790"/>
          <ac:spMkLst>
            <pc:docMk/>
            <pc:sldMk cId="2351809989" sldId="486"/>
            <ac:spMk id="10506" creationId="{282A94F0-1158-48AA-91B5-2895AA4AC32A}"/>
          </ac:spMkLst>
        </pc:spChg>
        <pc:spChg chg="mod">
          <ac:chgData name="Kolakowski, Artur" userId="9c34c8cc-b1df-44f6-bea5-dcf7a54ee35f" providerId="ADAL" clId="{3840EB45-74CA-49F5-8548-3DE287019A31}" dt="2022-12-08T10:51:42.948" v="15604" actId="790"/>
          <ac:spMkLst>
            <pc:docMk/>
            <pc:sldMk cId="2351809989" sldId="486"/>
            <ac:spMk id="10507" creationId="{F1EC411C-9F77-497C-B19A-96EEC4DC188F}"/>
          </ac:spMkLst>
        </pc:spChg>
        <pc:spChg chg="mod">
          <ac:chgData name="Kolakowski, Artur" userId="9c34c8cc-b1df-44f6-bea5-dcf7a54ee35f" providerId="ADAL" clId="{3840EB45-74CA-49F5-8548-3DE287019A31}" dt="2022-12-08T10:51:42.954" v="15605" actId="790"/>
          <ac:spMkLst>
            <pc:docMk/>
            <pc:sldMk cId="2351809989" sldId="486"/>
            <ac:spMk id="10508" creationId="{396F578D-E820-47E2-90EE-80A8FB7A96C1}"/>
          </ac:spMkLst>
        </pc:spChg>
        <pc:spChg chg="mod">
          <ac:chgData name="Kolakowski, Artur" userId="9c34c8cc-b1df-44f6-bea5-dcf7a54ee35f" providerId="ADAL" clId="{3840EB45-74CA-49F5-8548-3DE287019A31}" dt="2022-12-08T10:51:42.961" v="15606" actId="790"/>
          <ac:spMkLst>
            <pc:docMk/>
            <pc:sldMk cId="2351809989" sldId="486"/>
            <ac:spMk id="10509" creationId="{D3251655-EE0B-4F62-BDB1-836CC28D7FCF}"/>
          </ac:spMkLst>
        </pc:spChg>
        <pc:spChg chg="mod">
          <ac:chgData name="Kolakowski, Artur" userId="9c34c8cc-b1df-44f6-bea5-dcf7a54ee35f" providerId="ADAL" clId="{3840EB45-74CA-49F5-8548-3DE287019A31}" dt="2022-12-08T10:51:42.967" v="15607" actId="790"/>
          <ac:spMkLst>
            <pc:docMk/>
            <pc:sldMk cId="2351809989" sldId="486"/>
            <ac:spMk id="10510" creationId="{9D44365B-B392-46EC-8E69-5D3794B5615C}"/>
          </ac:spMkLst>
        </pc:spChg>
        <pc:spChg chg="mod">
          <ac:chgData name="Kolakowski, Artur" userId="9c34c8cc-b1df-44f6-bea5-dcf7a54ee35f" providerId="ADAL" clId="{3840EB45-74CA-49F5-8548-3DE287019A31}" dt="2022-12-08T10:51:42.973" v="15608" actId="790"/>
          <ac:spMkLst>
            <pc:docMk/>
            <pc:sldMk cId="2351809989" sldId="486"/>
            <ac:spMk id="10511" creationId="{AE3C620E-403E-48D9-BD48-47E1D6744E68}"/>
          </ac:spMkLst>
        </pc:spChg>
        <pc:spChg chg="mod">
          <ac:chgData name="Kolakowski, Artur" userId="9c34c8cc-b1df-44f6-bea5-dcf7a54ee35f" providerId="ADAL" clId="{3840EB45-74CA-49F5-8548-3DE287019A31}" dt="2022-12-08T10:51:42.981" v="15609" actId="790"/>
          <ac:spMkLst>
            <pc:docMk/>
            <pc:sldMk cId="2351809989" sldId="486"/>
            <ac:spMk id="10512" creationId="{0C640524-EF0F-4B61-9CC7-A65B0C5CA698}"/>
          </ac:spMkLst>
        </pc:spChg>
        <pc:spChg chg="mod">
          <ac:chgData name="Kolakowski, Artur" userId="9c34c8cc-b1df-44f6-bea5-dcf7a54ee35f" providerId="ADAL" clId="{3840EB45-74CA-49F5-8548-3DE287019A31}" dt="2022-12-08T10:51:42.988" v="15610" actId="790"/>
          <ac:spMkLst>
            <pc:docMk/>
            <pc:sldMk cId="2351809989" sldId="486"/>
            <ac:spMk id="10513" creationId="{EBC78F28-8D54-4652-B964-4BFD95ADF400}"/>
          </ac:spMkLst>
        </pc:spChg>
        <pc:spChg chg="mod">
          <ac:chgData name="Kolakowski, Artur" userId="9c34c8cc-b1df-44f6-bea5-dcf7a54ee35f" providerId="ADAL" clId="{3840EB45-74CA-49F5-8548-3DE287019A31}" dt="2022-12-08T10:51:42.995" v="15611" actId="790"/>
          <ac:spMkLst>
            <pc:docMk/>
            <pc:sldMk cId="2351809989" sldId="486"/>
            <ac:spMk id="10514" creationId="{BA68DFAA-6F7A-4F31-8535-CF5A27BEB410}"/>
          </ac:spMkLst>
        </pc:spChg>
        <pc:spChg chg="mod">
          <ac:chgData name="Kolakowski, Artur" userId="9c34c8cc-b1df-44f6-bea5-dcf7a54ee35f" providerId="ADAL" clId="{3840EB45-74CA-49F5-8548-3DE287019A31}" dt="2022-12-08T10:51:43.002" v="15612" actId="790"/>
          <ac:spMkLst>
            <pc:docMk/>
            <pc:sldMk cId="2351809989" sldId="486"/>
            <ac:spMk id="10515" creationId="{FEB39643-A113-42BB-941D-F9B9DE10FCCB}"/>
          </ac:spMkLst>
        </pc:spChg>
        <pc:spChg chg="mod">
          <ac:chgData name="Kolakowski, Artur" userId="9c34c8cc-b1df-44f6-bea5-dcf7a54ee35f" providerId="ADAL" clId="{3840EB45-74CA-49F5-8548-3DE287019A31}" dt="2022-12-08T10:51:43.007" v="15613" actId="790"/>
          <ac:spMkLst>
            <pc:docMk/>
            <pc:sldMk cId="2351809989" sldId="486"/>
            <ac:spMk id="10516" creationId="{92EA182C-370C-40FB-AE71-5996E4A4A0A8}"/>
          </ac:spMkLst>
        </pc:spChg>
        <pc:spChg chg="mod">
          <ac:chgData name="Kolakowski, Artur" userId="9c34c8cc-b1df-44f6-bea5-dcf7a54ee35f" providerId="ADAL" clId="{3840EB45-74CA-49F5-8548-3DE287019A31}" dt="2022-12-08T10:51:43.015" v="15614" actId="790"/>
          <ac:spMkLst>
            <pc:docMk/>
            <pc:sldMk cId="2351809989" sldId="486"/>
            <ac:spMk id="10517" creationId="{DB8CFF91-8EEA-4054-954D-C44D2E824A2A}"/>
          </ac:spMkLst>
        </pc:spChg>
        <pc:spChg chg="mod">
          <ac:chgData name="Kolakowski, Artur" userId="9c34c8cc-b1df-44f6-bea5-dcf7a54ee35f" providerId="ADAL" clId="{3840EB45-74CA-49F5-8548-3DE287019A31}" dt="2022-12-08T10:51:43.022" v="15615" actId="790"/>
          <ac:spMkLst>
            <pc:docMk/>
            <pc:sldMk cId="2351809989" sldId="486"/>
            <ac:spMk id="10518" creationId="{144B9A63-6879-413A-AF02-9073D0BC9DC9}"/>
          </ac:spMkLst>
        </pc:spChg>
        <pc:spChg chg="mod">
          <ac:chgData name="Kolakowski, Artur" userId="9c34c8cc-b1df-44f6-bea5-dcf7a54ee35f" providerId="ADAL" clId="{3840EB45-74CA-49F5-8548-3DE287019A31}" dt="2022-12-08T10:51:43.029" v="15616" actId="790"/>
          <ac:spMkLst>
            <pc:docMk/>
            <pc:sldMk cId="2351809989" sldId="486"/>
            <ac:spMk id="10519" creationId="{F7A201B1-591A-4D10-977C-25AAE0B71E42}"/>
          </ac:spMkLst>
        </pc:spChg>
        <pc:spChg chg="mod">
          <ac:chgData name="Kolakowski, Artur" userId="9c34c8cc-b1df-44f6-bea5-dcf7a54ee35f" providerId="ADAL" clId="{3840EB45-74CA-49F5-8548-3DE287019A31}" dt="2022-12-08T10:51:43.038" v="15617" actId="790"/>
          <ac:spMkLst>
            <pc:docMk/>
            <pc:sldMk cId="2351809989" sldId="486"/>
            <ac:spMk id="10520" creationId="{823A3A85-CD94-443D-ADCE-69B8B8A95057}"/>
          </ac:spMkLst>
        </pc:spChg>
        <pc:spChg chg="mod">
          <ac:chgData name="Kolakowski, Artur" userId="9c34c8cc-b1df-44f6-bea5-dcf7a54ee35f" providerId="ADAL" clId="{3840EB45-74CA-49F5-8548-3DE287019A31}" dt="2022-12-08T10:51:43.044" v="15618" actId="790"/>
          <ac:spMkLst>
            <pc:docMk/>
            <pc:sldMk cId="2351809989" sldId="486"/>
            <ac:spMk id="10521" creationId="{CB5D0E29-A4E4-41F2-B392-945745347870}"/>
          </ac:spMkLst>
        </pc:spChg>
        <pc:spChg chg="mod">
          <ac:chgData name="Kolakowski, Artur" userId="9c34c8cc-b1df-44f6-bea5-dcf7a54ee35f" providerId="ADAL" clId="{3840EB45-74CA-49F5-8548-3DE287019A31}" dt="2022-12-08T10:51:43.051" v="15619" actId="790"/>
          <ac:spMkLst>
            <pc:docMk/>
            <pc:sldMk cId="2351809989" sldId="486"/>
            <ac:spMk id="10522" creationId="{A12B133D-1DA1-4574-B4E7-5438B6E81799}"/>
          </ac:spMkLst>
        </pc:spChg>
        <pc:spChg chg="mod">
          <ac:chgData name="Kolakowski, Artur" userId="9c34c8cc-b1df-44f6-bea5-dcf7a54ee35f" providerId="ADAL" clId="{3840EB45-74CA-49F5-8548-3DE287019A31}" dt="2022-12-08T10:51:43.056" v="15620" actId="790"/>
          <ac:spMkLst>
            <pc:docMk/>
            <pc:sldMk cId="2351809989" sldId="486"/>
            <ac:spMk id="10523" creationId="{CCD92926-D962-41F7-80E4-57990E5720C7}"/>
          </ac:spMkLst>
        </pc:spChg>
        <pc:spChg chg="mod">
          <ac:chgData name="Kolakowski, Artur" userId="9c34c8cc-b1df-44f6-bea5-dcf7a54ee35f" providerId="ADAL" clId="{3840EB45-74CA-49F5-8548-3DE287019A31}" dt="2022-12-08T10:51:43.063" v="15621" actId="790"/>
          <ac:spMkLst>
            <pc:docMk/>
            <pc:sldMk cId="2351809989" sldId="486"/>
            <ac:spMk id="10524" creationId="{EB9B1C0E-DC4D-4EF7-B079-D39758A33909}"/>
          </ac:spMkLst>
        </pc:spChg>
        <pc:spChg chg="mod">
          <ac:chgData name="Kolakowski, Artur" userId="9c34c8cc-b1df-44f6-bea5-dcf7a54ee35f" providerId="ADAL" clId="{3840EB45-74CA-49F5-8548-3DE287019A31}" dt="2022-12-08T10:51:43.071" v="15622" actId="790"/>
          <ac:spMkLst>
            <pc:docMk/>
            <pc:sldMk cId="2351809989" sldId="486"/>
            <ac:spMk id="10525" creationId="{A431B33A-6532-4A3C-90B6-B264A3DB6794}"/>
          </ac:spMkLst>
        </pc:spChg>
        <pc:spChg chg="mod">
          <ac:chgData name="Kolakowski, Artur" userId="9c34c8cc-b1df-44f6-bea5-dcf7a54ee35f" providerId="ADAL" clId="{3840EB45-74CA-49F5-8548-3DE287019A31}" dt="2022-12-08T10:51:43.076" v="15623" actId="790"/>
          <ac:spMkLst>
            <pc:docMk/>
            <pc:sldMk cId="2351809989" sldId="486"/>
            <ac:spMk id="10526" creationId="{A56B4A1E-D0E4-4EA6-9830-5EE6115A82DD}"/>
          </ac:spMkLst>
        </pc:spChg>
        <pc:spChg chg="mod">
          <ac:chgData name="Kolakowski, Artur" userId="9c34c8cc-b1df-44f6-bea5-dcf7a54ee35f" providerId="ADAL" clId="{3840EB45-74CA-49F5-8548-3DE287019A31}" dt="2022-12-08T10:51:43.084" v="15624" actId="790"/>
          <ac:spMkLst>
            <pc:docMk/>
            <pc:sldMk cId="2351809989" sldId="486"/>
            <ac:spMk id="10527" creationId="{830CBAD8-AAEE-4B68-ADBF-B8E4D345D1DF}"/>
          </ac:spMkLst>
        </pc:spChg>
        <pc:spChg chg="mod">
          <ac:chgData name="Kolakowski, Artur" userId="9c34c8cc-b1df-44f6-bea5-dcf7a54ee35f" providerId="ADAL" clId="{3840EB45-74CA-49F5-8548-3DE287019A31}" dt="2022-12-08T10:51:43.090" v="15625" actId="790"/>
          <ac:spMkLst>
            <pc:docMk/>
            <pc:sldMk cId="2351809989" sldId="486"/>
            <ac:spMk id="10528" creationId="{84A5F31A-AD97-4BB1-AA99-BF5E3FF7D787}"/>
          </ac:spMkLst>
        </pc:spChg>
        <pc:spChg chg="mod">
          <ac:chgData name="Kolakowski, Artur" userId="9c34c8cc-b1df-44f6-bea5-dcf7a54ee35f" providerId="ADAL" clId="{3840EB45-74CA-49F5-8548-3DE287019A31}" dt="2022-12-08T10:51:43.097" v="15626" actId="790"/>
          <ac:spMkLst>
            <pc:docMk/>
            <pc:sldMk cId="2351809989" sldId="486"/>
            <ac:spMk id="10529" creationId="{554F0C79-E0E6-4361-A960-4FF3603BDEC6}"/>
          </ac:spMkLst>
        </pc:spChg>
        <pc:spChg chg="mod">
          <ac:chgData name="Kolakowski, Artur" userId="9c34c8cc-b1df-44f6-bea5-dcf7a54ee35f" providerId="ADAL" clId="{3840EB45-74CA-49F5-8548-3DE287019A31}" dt="2022-12-08T10:51:43.104" v="15627" actId="790"/>
          <ac:spMkLst>
            <pc:docMk/>
            <pc:sldMk cId="2351809989" sldId="486"/>
            <ac:spMk id="10530" creationId="{3D0E4C5C-D5F8-4DCD-8993-887347AF5438}"/>
          </ac:spMkLst>
        </pc:spChg>
        <pc:spChg chg="mod">
          <ac:chgData name="Kolakowski, Artur" userId="9c34c8cc-b1df-44f6-bea5-dcf7a54ee35f" providerId="ADAL" clId="{3840EB45-74CA-49F5-8548-3DE287019A31}" dt="2022-12-08T10:51:43.110" v="15628" actId="790"/>
          <ac:spMkLst>
            <pc:docMk/>
            <pc:sldMk cId="2351809989" sldId="486"/>
            <ac:spMk id="10531" creationId="{51B2C379-9C24-4556-8734-A0FCE73440B7}"/>
          </ac:spMkLst>
        </pc:spChg>
        <pc:spChg chg="mod">
          <ac:chgData name="Kolakowski, Artur" userId="9c34c8cc-b1df-44f6-bea5-dcf7a54ee35f" providerId="ADAL" clId="{3840EB45-74CA-49F5-8548-3DE287019A31}" dt="2022-12-08T10:51:43.117" v="15629" actId="790"/>
          <ac:spMkLst>
            <pc:docMk/>
            <pc:sldMk cId="2351809989" sldId="486"/>
            <ac:spMk id="10532" creationId="{A0ED2E20-81A4-4FAA-A50F-7272E1D3FEC5}"/>
          </ac:spMkLst>
        </pc:spChg>
        <pc:spChg chg="mod">
          <ac:chgData name="Kolakowski, Artur" userId="9c34c8cc-b1df-44f6-bea5-dcf7a54ee35f" providerId="ADAL" clId="{3840EB45-74CA-49F5-8548-3DE287019A31}" dt="2022-12-08T10:51:43.123" v="15630" actId="790"/>
          <ac:spMkLst>
            <pc:docMk/>
            <pc:sldMk cId="2351809989" sldId="486"/>
            <ac:spMk id="10533" creationId="{F9C78D20-EBC0-41A0-8C8A-E9964D5A784A}"/>
          </ac:spMkLst>
        </pc:spChg>
        <pc:spChg chg="mod">
          <ac:chgData name="Kolakowski, Artur" userId="9c34c8cc-b1df-44f6-bea5-dcf7a54ee35f" providerId="ADAL" clId="{3840EB45-74CA-49F5-8548-3DE287019A31}" dt="2022-12-08T10:51:43.130" v="15631" actId="790"/>
          <ac:spMkLst>
            <pc:docMk/>
            <pc:sldMk cId="2351809989" sldId="486"/>
            <ac:spMk id="10534" creationId="{5AE3EED1-006F-459E-A1AE-DC1937DC683A}"/>
          </ac:spMkLst>
        </pc:spChg>
        <pc:spChg chg="mod">
          <ac:chgData name="Kolakowski, Artur" userId="9c34c8cc-b1df-44f6-bea5-dcf7a54ee35f" providerId="ADAL" clId="{3840EB45-74CA-49F5-8548-3DE287019A31}" dt="2022-12-08T10:51:43.136" v="15632" actId="790"/>
          <ac:spMkLst>
            <pc:docMk/>
            <pc:sldMk cId="2351809989" sldId="486"/>
            <ac:spMk id="10535" creationId="{D16ED470-51DC-4B3C-A4D9-6E21A157F124}"/>
          </ac:spMkLst>
        </pc:spChg>
        <pc:spChg chg="mod">
          <ac:chgData name="Kolakowski, Artur" userId="9c34c8cc-b1df-44f6-bea5-dcf7a54ee35f" providerId="ADAL" clId="{3840EB45-74CA-49F5-8548-3DE287019A31}" dt="2022-12-08T10:51:43.142" v="15633" actId="790"/>
          <ac:spMkLst>
            <pc:docMk/>
            <pc:sldMk cId="2351809989" sldId="486"/>
            <ac:spMk id="10536" creationId="{39A60245-69D5-47A9-BEB2-D199958191CF}"/>
          </ac:spMkLst>
        </pc:spChg>
        <pc:spChg chg="mod">
          <ac:chgData name="Kolakowski, Artur" userId="9c34c8cc-b1df-44f6-bea5-dcf7a54ee35f" providerId="ADAL" clId="{3840EB45-74CA-49F5-8548-3DE287019A31}" dt="2022-12-08T10:51:43.149" v="15634" actId="790"/>
          <ac:spMkLst>
            <pc:docMk/>
            <pc:sldMk cId="2351809989" sldId="486"/>
            <ac:spMk id="10537" creationId="{50ACE3DD-FDE9-488B-A63E-78D70A336AC7}"/>
          </ac:spMkLst>
        </pc:spChg>
        <pc:spChg chg="mod">
          <ac:chgData name="Kolakowski, Artur" userId="9c34c8cc-b1df-44f6-bea5-dcf7a54ee35f" providerId="ADAL" clId="{3840EB45-74CA-49F5-8548-3DE287019A31}" dt="2022-12-08T10:51:43.155" v="15635" actId="790"/>
          <ac:spMkLst>
            <pc:docMk/>
            <pc:sldMk cId="2351809989" sldId="486"/>
            <ac:spMk id="10538" creationId="{AAF3D49C-6672-466B-A19F-7CCC9EE0A490}"/>
          </ac:spMkLst>
        </pc:spChg>
        <pc:spChg chg="mod">
          <ac:chgData name="Kolakowski, Artur" userId="9c34c8cc-b1df-44f6-bea5-dcf7a54ee35f" providerId="ADAL" clId="{3840EB45-74CA-49F5-8548-3DE287019A31}" dt="2022-12-08T10:51:43.161" v="15636" actId="790"/>
          <ac:spMkLst>
            <pc:docMk/>
            <pc:sldMk cId="2351809989" sldId="486"/>
            <ac:spMk id="10539" creationId="{55574A56-A8E2-439A-87C7-BB4DBF5579CB}"/>
          </ac:spMkLst>
        </pc:spChg>
        <pc:spChg chg="mod">
          <ac:chgData name="Kolakowski, Artur" userId="9c34c8cc-b1df-44f6-bea5-dcf7a54ee35f" providerId="ADAL" clId="{3840EB45-74CA-49F5-8548-3DE287019A31}" dt="2022-12-08T10:51:43.168" v="15637" actId="790"/>
          <ac:spMkLst>
            <pc:docMk/>
            <pc:sldMk cId="2351809989" sldId="486"/>
            <ac:spMk id="10540" creationId="{278EAC60-E28C-40B8-B991-B14EF1980F6E}"/>
          </ac:spMkLst>
        </pc:spChg>
        <pc:spChg chg="mod">
          <ac:chgData name="Kolakowski, Artur" userId="9c34c8cc-b1df-44f6-bea5-dcf7a54ee35f" providerId="ADAL" clId="{3840EB45-74CA-49F5-8548-3DE287019A31}" dt="2022-12-08T10:51:43.174" v="15638" actId="790"/>
          <ac:spMkLst>
            <pc:docMk/>
            <pc:sldMk cId="2351809989" sldId="486"/>
            <ac:spMk id="10541" creationId="{F3FA067B-1333-4494-8284-EB4681AB7EF4}"/>
          </ac:spMkLst>
        </pc:spChg>
        <pc:spChg chg="mod">
          <ac:chgData name="Kolakowski, Artur" userId="9c34c8cc-b1df-44f6-bea5-dcf7a54ee35f" providerId="ADAL" clId="{3840EB45-74CA-49F5-8548-3DE287019A31}" dt="2022-12-08T10:51:43.181" v="15639" actId="790"/>
          <ac:spMkLst>
            <pc:docMk/>
            <pc:sldMk cId="2351809989" sldId="486"/>
            <ac:spMk id="10542" creationId="{0F2CD2A4-2900-44E3-A007-145A55BAFBCC}"/>
          </ac:spMkLst>
        </pc:spChg>
        <pc:spChg chg="mod">
          <ac:chgData name="Kolakowski, Artur" userId="9c34c8cc-b1df-44f6-bea5-dcf7a54ee35f" providerId="ADAL" clId="{3840EB45-74CA-49F5-8548-3DE287019A31}" dt="2022-12-08T10:51:43.188" v="15640" actId="790"/>
          <ac:spMkLst>
            <pc:docMk/>
            <pc:sldMk cId="2351809989" sldId="486"/>
            <ac:spMk id="10543" creationId="{023764EA-847C-4487-A81E-F4FB72580F1C}"/>
          </ac:spMkLst>
        </pc:spChg>
        <pc:spChg chg="mod">
          <ac:chgData name="Kolakowski, Artur" userId="9c34c8cc-b1df-44f6-bea5-dcf7a54ee35f" providerId="ADAL" clId="{3840EB45-74CA-49F5-8548-3DE287019A31}" dt="2022-12-08T10:51:43.194" v="15641" actId="790"/>
          <ac:spMkLst>
            <pc:docMk/>
            <pc:sldMk cId="2351809989" sldId="486"/>
            <ac:spMk id="10544" creationId="{8765D7E5-5A4A-4D96-8E1A-C006716933BC}"/>
          </ac:spMkLst>
        </pc:spChg>
        <pc:spChg chg="mod">
          <ac:chgData name="Kolakowski, Artur" userId="9c34c8cc-b1df-44f6-bea5-dcf7a54ee35f" providerId="ADAL" clId="{3840EB45-74CA-49F5-8548-3DE287019A31}" dt="2022-12-08T10:51:43.202" v="15642" actId="790"/>
          <ac:spMkLst>
            <pc:docMk/>
            <pc:sldMk cId="2351809989" sldId="486"/>
            <ac:spMk id="10545" creationId="{028B74F6-FB25-4CA8-95F6-DA88A0F1A55C}"/>
          </ac:spMkLst>
        </pc:spChg>
        <pc:spChg chg="mod">
          <ac:chgData name="Kolakowski, Artur" userId="9c34c8cc-b1df-44f6-bea5-dcf7a54ee35f" providerId="ADAL" clId="{3840EB45-74CA-49F5-8548-3DE287019A31}" dt="2022-12-08T10:51:43.208" v="15643" actId="790"/>
          <ac:spMkLst>
            <pc:docMk/>
            <pc:sldMk cId="2351809989" sldId="486"/>
            <ac:spMk id="10546" creationId="{32498673-E9A6-4555-8C8B-E4C3094DAB42}"/>
          </ac:spMkLst>
        </pc:spChg>
        <pc:spChg chg="mod">
          <ac:chgData name="Kolakowski, Artur" userId="9c34c8cc-b1df-44f6-bea5-dcf7a54ee35f" providerId="ADAL" clId="{3840EB45-74CA-49F5-8548-3DE287019A31}" dt="2022-12-08T10:51:43.215" v="15644" actId="790"/>
          <ac:spMkLst>
            <pc:docMk/>
            <pc:sldMk cId="2351809989" sldId="486"/>
            <ac:spMk id="10547" creationId="{5DDF84EA-D317-4DAF-A28B-AA4DBE9F0619}"/>
          </ac:spMkLst>
        </pc:spChg>
        <pc:spChg chg="mod">
          <ac:chgData name="Kolakowski, Artur" userId="9c34c8cc-b1df-44f6-bea5-dcf7a54ee35f" providerId="ADAL" clId="{3840EB45-74CA-49F5-8548-3DE287019A31}" dt="2022-12-08T10:51:43.221" v="15645" actId="790"/>
          <ac:spMkLst>
            <pc:docMk/>
            <pc:sldMk cId="2351809989" sldId="486"/>
            <ac:spMk id="10548" creationId="{FE0A5A5C-E45D-43F8-A2BD-88000B112292}"/>
          </ac:spMkLst>
        </pc:spChg>
        <pc:spChg chg="mod">
          <ac:chgData name="Kolakowski, Artur" userId="9c34c8cc-b1df-44f6-bea5-dcf7a54ee35f" providerId="ADAL" clId="{3840EB45-74CA-49F5-8548-3DE287019A31}" dt="2022-12-08T10:51:43.226" v="15646" actId="790"/>
          <ac:spMkLst>
            <pc:docMk/>
            <pc:sldMk cId="2351809989" sldId="486"/>
            <ac:spMk id="10549" creationId="{E93070A5-7C7C-44B8-8EC8-6966B7D4E447}"/>
          </ac:spMkLst>
        </pc:spChg>
        <pc:spChg chg="mod">
          <ac:chgData name="Kolakowski, Artur" userId="9c34c8cc-b1df-44f6-bea5-dcf7a54ee35f" providerId="ADAL" clId="{3840EB45-74CA-49F5-8548-3DE287019A31}" dt="2022-12-08T10:51:43.234" v="15647" actId="790"/>
          <ac:spMkLst>
            <pc:docMk/>
            <pc:sldMk cId="2351809989" sldId="486"/>
            <ac:spMk id="10550" creationId="{2D0CE1C3-7E83-4DAF-B55A-BAFD78DE249B}"/>
          </ac:spMkLst>
        </pc:spChg>
        <pc:spChg chg="mod">
          <ac:chgData name="Kolakowski, Artur" userId="9c34c8cc-b1df-44f6-bea5-dcf7a54ee35f" providerId="ADAL" clId="{3840EB45-74CA-49F5-8548-3DE287019A31}" dt="2022-12-08T10:51:43.240" v="15648" actId="790"/>
          <ac:spMkLst>
            <pc:docMk/>
            <pc:sldMk cId="2351809989" sldId="486"/>
            <ac:spMk id="10551" creationId="{8816C5A4-9D93-4B05-AE66-EF39CE68405C}"/>
          </ac:spMkLst>
        </pc:spChg>
        <pc:spChg chg="mod">
          <ac:chgData name="Kolakowski, Artur" userId="9c34c8cc-b1df-44f6-bea5-dcf7a54ee35f" providerId="ADAL" clId="{3840EB45-74CA-49F5-8548-3DE287019A31}" dt="2022-12-08T10:51:43.247" v="15649" actId="790"/>
          <ac:spMkLst>
            <pc:docMk/>
            <pc:sldMk cId="2351809989" sldId="486"/>
            <ac:spMk id="10552" creationId="{4153D7EA-7EDB-4E32-BDC8-1B59A78246CE}"/>
          </ac:spMkLst>
        </pc:spChg>
        <pc:spChg chg="mod">
          <ac:chgData name="Kolakowski, Artur" userId="9c34c8cc-b1df-44f6-bea5-dcf7a54ee35f" providerId="ADAL" clId="{3840EB45-74CA-49F5-8548-3DE287019A31}" dt="2022-12-08T10:51:43.254" v="15650" actId="790"/>
          <ac:spMkLst>
            <pc:docMk/>
            <pc:sldMk cId="2351809989" sldId="486"/>
            <ac:spMk id="10553" creationId="{F2AD93DA-09FF-4DC2-9016-F9B122BA9020}"/>
          </ac:spMkLst>
        </pc:spChg>
        <pc:spChg chg="mod">
          <ac:chgData name="Kolakowski, Artur" userId="9c34c8cc-b1df-44f6-bea5-dcf7a54ee35f" providerId="ADAL" clId="{3840EB45-74CA-49F5-8548-3DE287019A31}" dt="2022-12-08T10:51:43.260" v="15651" actId="790"/>
          <ac:spMkLst>
            <pc:docMk/>
            <pc:sldMk cId="2351809989" sldId="486"/>
            <ac:spMk id="10554" creationId="{B921E110-9413-4428-9E90-F483EC0862BC}"/>
          </ac:spMkLst>
        </pc:spChg>
        <pc:spChg chg="mod">
          <ac:chgData name="Kolakowski, Artur" userId="9c34c8cc-b1df-44f6-bea5-dcf7a54ee35f" providerId="ADAL" clId="{3840EB45-74CA-49F5-8548-3DE287019A31}" dt="2022-12-08T10:51:43.269" v="15652" actId="790"/>
          <ac:spMkLst>
            <pc:docMk/>
            <pc:sldMk cId="2351809989" sldId="486"/>
            <ac:spMk id="10555" creationId="{037704BD-C9C5-4641-A960-2A82C9F0ABC8}"/>
          </ac:spMkLst>
        </pc:spChg>
        <pc:spChg chg="mod">
          <ac:chgData name="Kolakowski, Artur" userId="9c34c8cc-b1df-44f6-bea5-dcf7a54ee35f" providerId="ADAL" clId="{3840EB45-74CA-49F5-8548-3DE287019A31}" dt="2022-12-08T10:51:43.275" v="15653" actId="790"/>
          <ac:spMkLst>
            <pc:docMk/>
            <pc:sldMk cId="2351809989" sldId="486"/>
            <ac:spMk id="10556" creationId="{A5CA75F7-83C5-4AE2-92E3-C9C42A6898E2}"/>
          </ac:spMkLst>
        </pc:spChg>
        <pc:spChg chg="mod">
          <ac:chgData name="Kolakowski, Artur" userId="9c34c8cc-b1df-44f6-bea5-dcf7a54ee35f" providerId="ADAL" clId="{3840EB45-74CA-49F5-8548-3DE287019A31}" dt="2022-12-08T10:51:43.281" v="15654" actId="790"/>
          <ac:spMkLst>
            <pc:docMk/>
            <pc:sldMk cId="2351809989" sldId="486"/>
            <ac:spMk id="10557" creationId="{5F775B4E-FC67-49F8-98DD-B8F20559469B}"/>
          </ac:spMkLst>
        </pc:spChg>
        <pc:spChg chg="mod">
          <ac:chgData name="Kolakowski, Artur" userId="9c34c8cc-b1df-44f6-bea5-dcf7a54ee35f" providerId="ADAL" clId="{3840EB45-74CA-49F5-8548-3DE287019A31}" dt="2022-12-08T10:51:43.287" v="15655" actId="790"/>
          <ac:spMkLst>
            <pc:docMk/>
            <pc:sldMk cId="2351809989" sldId="486"/>
            <ac:spMk id="10558" creationId="{3014467C-CE73-4F5E-8C58-5E7CEC05973D}"/>
          </ac:spMkLst>
        </pc:spChg>
        <pc:spChg chg="mod">
          <ac:chgData name="Kolakowski, Artur" userId="9c34c8cc-b1df-44f6-bea5-dcf7a54ee35f" providerId="ADAL" clId="{3840EB45-74CA-49F5-8548-3DE287019A31}" dt="2022-12-08T10:51:43.292" v="15656" actId="790"/>
          <ac:spMkLst>
            <pc:docMk/>
            <pc:sldMk cId="2351809989" sldId="486"/>
            <ac:spMk id="10559" creationId="{C0B2F9EF-D8D1-4374-9A52-5B332F4E4CD1}"/>
          </ac:spMkLst>
        </pc:spChg>
        <pc:spChg chg="mod">
          <ac:chgData name="Kolakowski, Artur" userId="9c34c8cc-b1df-44f6-bea5-dcf7a54ee35f" providerId="ADAL" clId="{3840EB45-74CA-49F5-8548-3DE287019A31}" dt="2022-12-08T10:51:43.298" v="15657" actId="790"/>
          <ac:spMkLst>
            <pc:docMk/>
            <pc:sldMk cId="2351809989" sldId="486"/>
            <ac:spMk id="10560" creationId="{5A390244-CB3E-4044-A6D5-D38C27813209}"/>
          </ac:spMkLst>
        </pc:spChg>
        <pc:spChg chg="mod">
          <ac:chgData name="Kolakowski, Artur" userId="9c34c8cc-b1df-44f6-bea5-dcf7a54ee35f" providerId="ADAL" clId="{3840EB45-74CA-49F5-8548-3DE287019A31}" dt="2022-12-08T10:51:43.304" v="15658" actId="790"/>
          <ac:spMkLst>
            <pc:docMk/>
            <pc:sldMk cId="2351809989" sldId="486"/>
            <ac:spMk id="10561" creationId="{42BFB90B-2D58-44EB-9CC5-9613CE062116}"/>
          </ac:spMkLst>
        </pc:spChg>
        <pc:spChg chg="mod">
          <ac:chgData name="Kolakowski, Artur" userId="9c34c8cc-b1df-44f6-bea5-dcf7a54ee35f" providerId="ADAL" clId="{3840EB45-74CA-49F5-8548-3DE287019A31}" dt="2022-12-08T10:51:43.310" v="15659" actId="790"/>
          <ac:spMkLst>
            <pc:docMk/>
            <pc:sldMk cId="2351809989" sldId="486"/>
            <ac:spMk id="10562" creationId="{B522DDCF-9922-45E8-A55E-DC2F86630208}"/>
          </ac:spMkLst>
        </pc:spChg>
        <pc:spChg chg="mod">
          <ac:chgData name="Kolakowski, Artur" userId="9c34c8cc-b1df-44f6-bea5-dcf7a54ee35f" providerId="ADAL" clId="{3840EB45-74CA-49F5-8548-3DE287019A31}" dt="2022-12-08T10:51:43.317" v="15660" actId="790"/>
          <ac:spMkLst>
            <pc:docMk/>
            <pc:sldMk cId="2351809989" sldId="486"/>
            <ac:spMk id="10563" creationId="{96912C53-8A61-4C0D-BB1A-E61E383BF986}"/>
          </ac:spMkLst>
        </pc:spChg>
        <pc:spChg chg="mod">
          <ac:chgData name="Kolakowski, Artur" userId="9c34c8cc-b1df-44f6-bea5-dcf7a54ee35f" providerId="ADAL" clId="{3840EB45-74CA-49F5-8548-3DE287019A31}" dt="2022-12-08T10:51:43.322" v="15661" actId="790"/>
          <ac:spMkLst>
            <pc:docMk/>
            <pc:sldMk cId="2351809989" sldId="486"/>
            <ac:spMk id="10564" creationId="{942BA17B-9EE3-4E83-9BBF-F5AFE486F2DB}"/>
          </ac:spMkLst>
        </pc:spChg>
        <pc:spChg chg="mod">
          <ac:chgData name="Kolakowski, Artur" userId="9c34c8cc-b1df-44f6-bea5-dcf7a54ee35f" providerId="ADAL" clId="{3840EB45-74CA-49F5-8548-3DE287019A31}" dt="2022-12-08T10:51:43.329" v="15662" actId="790"/>
          <ac:spMkLst>
            <pc:docMk/>
            <pc:sldMk cId="2351809989" sldId="486"/>
            <ac:spMk id="10565" creationId="{EC86B985-908F-4D8C-9DA7-7EFFA55AE9F5}"/>
          </ac:spMkLst>
        </pc:spChg>
        <pc:spChg chg="mod">
          <ac:chgData name="Kolakowski, Artur" userId="9c34c8cc-b1df-44f6-bea5-dcf7a54ee35f" providerId="ADAL" clId="{3840EB45-74CA-49F5-8548-3DE287019A31}" dt="2022-12-08T10:51:43.334" v="15663" actId="790"/>
          <ac:spMkLst>
            <pc:docMk/>
            <pc:sldMk cId="2351809989" sldId="486"/>
            <ac:spMk id="10566" creationId="{B9ECB779-6251-4DB5-848A-AC2F2034F1FD}"/>
          </ac:spMkLst>
        </pc:spChg>
        <pc:spChg chg="mod">
          <ac:chgData name="Kolakowski, Artur" userId="9c34c8cc-b1df-44f6-bea5-dcf7a54ee35f" providerId="ADAL" clId="{3840EB45-74CA-49F5-8548-3DE287019A31}" dt="2022-12-08T10:51:43.340" v="15664" actId="790"/>
          <ac:spMkLst>
            <pc:docMk/>
            <pc:sldMk cId="2351809989" sldId="486"/>
            <ac:spMk id="10567" creationId="{2C94E162-C3C0-434E-BA06-175A367C207C}"/>
          </ac:spMkLst>
        </pc:spChg>
        <pc:spChg chg="mod">
          <ac:chgData name="Kolakowski, Artur" userId="9c34c8cc-b1df-44f6-bea5-dcf7a54ee35f" providerId="ADAL" clId="{3840EB45-74CA-49F5-8548-3DE287019A31}" dt="2022-12-08T10:51:43.346" v="15665" actId="790"/>
          <ac:spMkLst>
            <pc:docMk/>
            <pc:sldMk cId="2351809989" sldId="486"/>
            <ac:spMk id="10568" creationId="{4DB8CF8C-218D-42CB-816B-2FBFCC4200AA}"/>
          </ac:spMkLst>
        </pc:spChg>
        <pc:spChg chg="mod">
          <ac:chgData name="Kolakowski, Artur" userId="9c34c8cc-b1df-44f6-bea5-dcf7a54ee35f" providerId="ADAL" clId="{3840EB45-74CA-49F5-8548-3DE287019A31}" dt="2022-12-08T10:51:43.352" v="15666" actId="790"/>
          <ac:spMkLst>
            <pc:docMk/>
            <pc:sldMk cId="2351809989" sldId="486"/>
            <ac:spMk id="10569" creationId="{7CAD45F2-E9E7-488E-A803-DE38C50A05F6}"/>
          </ac:spMkLst>
        </pc:spChg>
        <pc:spChg chg="mod">
          <ac:chgData name="Kolakowski, Artur" userId="9c34c8cc-b1df-44f6-bea5-dcf7a54ee35f" providerId="ADAL" clId="{3840EB45-74CA-49F5-8548-3DE287019A31}" dt="2022-12-08T10:51:43.356" v="15667" actId="790"/>
          <ac:spMkLst>
            <pc:docMk/>
            <pc:sldMk cId="2351809989" sldId="486"/>
            <ac:spMk id="10570" creationId="{C7FC736E-A31F-4DDB-BFF7-F5BC2B90D510}"/>
          </ac:spMkLst>
        </pc:spChg>
        <pc:spChg chg="mod">
          <ac:chgData name="Kolakowski, Artur" userId="9c34c8cc-b1df-44f6-bea5-dcf7a54ee35f" providerId="ADAL" clId="{3840EB45-74CA-49F5-8548-3DE287019A31}" dt="2022-12-08T10:51:43.363" v="15668" actId="790"/>
          <ac:spMkLst>
            <pc:docMk/>
            <pc:sldMk cId="2351809989" sldId="486"/>
            <ac:spMk id="10571" creationId="{48B42A22-40EA-448B-AADE-BC6677CF07A3}"/>
          </ac:spMkLst>
        </pc:spChg>
        <pc:spChg chg="mod">
          <ac:chgData name="Kolakowski, Artur" userId="9c34c8cc-b1df-44f6-bea5-dcf7a54ee35f" providerId="ADAL" clId="{3840EB45-74CA-49F5-8548-3DE287019A31}" dt="2022-12-08T10:51:43.368" v="15669" actId="790"/>
          <ac:spMkLst>
            <pc:docMk/>
            <pc:sldMk cId="2351809989" sldId="486"/>
            <ac:spMk id="10572" creationId="{63AF6063-9C8C-4810-AE30-9E3A6EC9F7CD}"/>
          </ac:spMkLst>
        </pc:spChg>
        <pc:spChg chg="mod">
          <ac:chgData name="Kolakowski, Artur" userId="9c34c8cc-b1df-44f6-bea5-dcf7a54ee35f" providerId="ADAL" clId="{3840EB45-74CA-49F5-8548-3DE287019A31}" dt="2022-12-08T10:51:43.375" v="15670" actId="790"/>
          <ac:spMkLst>
            <pc:docMk/>
            <pc:sldMk cId="2351809989" sldId="486"/>
            <ac:spMk id="10573" creationId="{63ED23AD-F4DB-4765-94AC-16DB20A1F7A7}"/>
          </ac:spMkLst>
        </pc:spChg>
        <pc:spChg chg="mod">
          <ac:chgData name="Kolakowski, Artur" userId="9c34c8cc-b1df-44f6-bea5-dcf7a54ee35f" providerId="ADAL" clId="{3840EB45-74CA-49F5-8548-3DE287019A31}" dt="2022-12-08T10:51:43.380" v="15671" actId="790"/>
          <ac:spMkLst>
            <pc:docMk/>
            <pc:sldMk cId="2351809989" sldId="486"/>
            <ac:spMk id="10574" creationId="{082265DB-0E07-4B72-AF82-1CC84E9779AE}"/>
          </ac:spMkLst>
        </pc:spChg>
        <pc:spChg chg="mod">
          <ac:chgData name="Kolakowski, Artur" userId="9c34c8cc-b1df-44f6-bea5-dcf7a54ee35f" providerId="ADAL" clId="{3840EB45-74CA-49F5-8548-3DE287019A31}" dt="2022-12-08T10:51:43.386" v="15672" actId="790"/>
          <ac:spMkLst>
            <pc:docMk/>
            <pc:sldMk cId="2351809989" sldId="486"/>
            <ac:spMk id="10575" creationId="{07914C5F-F7AC-4110-A628-BDC9D5FFBF58}"/>
          </ac:spMkLst>
        </pc:spChg>
        <pc:spChg chg="mod">
          <ac:chgData name="Kolakowski, Artur" userId="9c34c8cc-b1df-44f6-bea5-dcf7a54ee35f" providerId="ADAL" clId="{3840EB45-74CA-49F5-8548-3DE287019A31}" dt="2022-12-08T10:51:43.392" v="15673" actId="790"/>
          <ac:spMkLst>
            <pc:docMk/>
            <pc:sldMk cId="2351809989" sldId="486"/>
            <ac:spMk id="10576" creationId="{F6EE7CD8-2763-4564-AFB5-8E6E48B3B91F}"/>
          </ac:spMkLst>
        </pc:spChg>
        <pc:spChg chg="mod">
          <ac:chgData name="Kolakowski, Artur" userId="9c34c8cc-b1df-44f6-bea5-dcf7a54ee35f" providerId="ADAL" clId="{3840EB45-74CA-49F5-8548-3DE287019A31}" dt="2022-12-08T10:51:43.398" v="15674" actId="790"/>
          <ac:spMkLst>
            <pc:docMk/>
            <pc:sldMk cId="2351809989" sldId="486"/>
            <ac:spMk id="10577" creationId="{8E3FB4C0-6B44-45E5-BD0E-E6791C80F76C}"/>
          </ac:spMkLst>
        </pc:spChg>
        <pc:spChg chg="mod">
          <ac:chgData name="Kolakowski, Artur" userId="9c34c8cc-b1df-44f6-bea5-dcf7a54ee35f" providerId="ADAL" clId="{3840EB45-74CA-49F5-8548-3DE287019A31}" dt="2022-12-08T10:51:43.403" v="15675" actId="790"/>
          <ac:spMkLst>
            <pc:docMk/>
            <pc:sldMk cId="2351809989" sldId="486"/>
            <ac:spMk id="10578" creationId="{087FAB3D-84DA-4E05-A557-C7F32FD1956D}"/>
          </ac:spMkLst>
        </pc:spChg>
        <pc:spChg chg="mod">
          <ac:chgData name="Kolakowski, Artur" userId="9c34c8cc-b1df-44f6-bea5-dcf7a54ee35f" providerId="ADAL" clId="{3840EB45-74CA-49F5-8548-3DE287019A31}" dt="2022-12-08T10:51:43.409" v="15676" actId="790"/>
          <ac:spMkLst>
            <pc:docMk/>
            <pc:sldMk cId="2351809989" sldId="486"/>
            <ac:spMk id="10579" creationId="{2FDF1F2B-B411-4D6E-90BA-3A1994B5C03A}"/>
          </ac:spMkLst>
        </pc:spChg>
        <pc:spChg chg="mod">
          <ac:chgData name="Kolakowski, Artur" userId="9c34c8cc-b1df-44f6-bea5-dcf7a54ee35f" providerId="ADAL" clId="{3840EB45-74CA-49F5-8548-3DE287019A31}" dt="2022-12-08T10:51:43.415" v="15677" actId="790"/>
          <ac:spMkLst>
            <pc:docMk/>
            <pc:sldMk cId="2351809989" sldId="486"/>
            <ac:spMk id="10580" creationId="{A2BA2EE7-B632-4529-B305-43B2AD674DE6}"/>
          </ac:spMkLst>
        </pc:spChg>
        <pc:spChg chg="mod">
          <ac:chgData name="Kolakowski, Artur" userId="9c34c8cc-b1df-44f6-bea5-dcf7a54ee35f" providerId="ADAL" clId="{3840EB45-74CA-49F5-8548-3DE287019A31}" dt="2022-12-08T10:51:43.420" v="15678" actId="790"/>
          <ac:spMkLst>
            <pc:docMk/>
            <pc:sldMk cId="2351809989" sldId="486"/>
            <ac:spMk id="10581" creationId="{9FD24EB5-779D-45B2-8FF1-90BECA186091}"/>
          </ac:spMkLst>
        </pc:spChg>
        <pc:spChg chg="mod">
          <ac:chgData name="Kolakowski, Artur" userId="9c34c8cc-b1df-44f6-bea5-dcf7a54ee35f" providerId="ADAL" clId="{3840EB45-74CA-49F5-8548-3DE287019A31}" dt="2022-12-08T10:51:43.425" v="15679" actId="790"/>
          <ac:spMkLst>
            <pc:docMk/>
            <pc:sldMk cId="2351809989" sldId="486"/>
            <ac:spMk id="10582" creationId="{D2EB6015-E7B6-4973-A5B2-8DB29C259AA2}"/>
          </ac:spMkLst>
        </pc:spChg>
        <pc:spChg chg="mod">
          <ac:chgData name="Kolakowski, Artur" userId="9c34c8cc-b1df-44f6-bea5-dcf7a54ee35f" providerId="ADAL" clId="{3840EB45-74CA-49F5-8548-3DE287019A31}" dt="2022-12-08T10:51:43.432" v="15680" actId="790"/>
          <ac:spMkLst>
            <pc:docMk/>
            <pc:sldMk cId="2351809989" sldId="486"/>
            <ac:spMk id="10583" creationId="{ECB6D19D-ED50-4D55-ACC6-DA3111C4F341}"/>
          </ac:spMkLst>
        </pc:spChg>
        <pc:spChg chg="mod">
          <ac:chgData name="Kolakowski, Artur" userId="9c34c8cc-b1df-44f6-bea5-dcf7a54ee35f" providerId="ADAL" clId="{3840EB45-74CA-49F5-8548-3DE287019A31}" dt="2022-12-08T10:51:43.438" v="15681" actId="790"/>
          <ac:spMkLst>
            <pc:docMk/>
            <pc:sldMk cId="2351809989" sldId="486"/>
            <ac:spMk id="10584" creationId="{B1D630F8-66FC-4254-AD1A-6D535B9941B4}"/>
          </ac:spMkLst>
        </pc:spChg>
        <pc:spChg chg="mod">
          <ac:chgData name="Kolakowski, Artur" userId="9c34c8cc-b1df-44f6-bea5-dcf7a54ee35f" providerId="ADAL" clId="{3840EB45-74CA-49F5-8548-3DE287019A31}" dt="2022-12-08T10:51:43.442" v="15682" actId="790"/>
          <ac:spMkLst>
            <pc:docMk/>
            <pc:sldMk cId="2351809989" sldId="486"/>
            <ac:spMk id="10585" creationId="{A3ABA0E2-5031-42B5-B710-E8DDC14A3D7A}"/>
          </ac:spMkLst>
        </pc:spChg>
        <pc:spChg chg="mod">
          <ac:chgData name="Kolakowski, Artur" userId="9c34c8cc-b1df-44f6-bea5-dcf7a54ee35f" providerId="ADAL" clId="{3840EB45-74CA-49F5-8548-3DE287019A31}" dt="2022-12-08T10:51:43.448" v="15683" actId="790"/>
          <ac:spMkLst>
            <pc:docMk/>
            <pc:sldMk cId="2351809989" sldId="486"/>
            <ac:spMk id="10586" creationId="{49E4EB1E-0096-464E-A678-F27FF5FDC220}"/>
          </ac:spMkLst>
        </pc:spChg>
        <pc:spChg chg="mod">
          <ac:chgData name="Kolakowski, Artur" userId="9c34c8cc-b1df-44f6-bea5-dcf7a54ee35f" providerId="ADAL" clId="{3840EB45-74CA-49F5-8548-3DE287019A31}" dt="2022-12-08T10:51:43.453" v="15684" actId="790"/>
          <ac:spMkLst>
            <pc:docMk/>
            <pc:sldMk cId="2351809989" sldId="486"/>
            <ac:spMk id="10587" creationId="{3B067D06-78C2-40C5-BE4A-415768FC1744}"/>
          </ac:spMkLst>
        </pc:spChg>
        <pc:spChg chg="mod">
          <ac:chgData name="Kolakowski, Artur" userId="9c34c8cc-b1df-44f6-bea5-dcf7a54ee35f" providerId="ADAL" clId="{3840EB45-74CA-49F5-8548-3DE287019A31}" dt="2022-12-08T10:51:43.458" v="15685" actId="790"/>
          <ac:spMkLst>
            <pc:docMk/>
            <pc:sldMk cId="2351809989" sldId="486"/>
            <ac:spMk id="10588" creationId="{B4B18B67-84E1-43C5-84B9-2C0F3C3F6B17}"/>
          </ac:spMkLst>
        </pc:spChg>
        <pc:spChg chg="mod">
          <ac:chgData name="Kolakowski, Artur" userId="9c34c8cc-b1df-44f6-bea5-dcf7a54ee35f" providerId="ADAL" clId="{3840EB45-74CA-49F5-8548-3DE287019A31}" dt="2022-12-08T10:51:43.464" v="15686" actId="790"/>
          <ac:spMkLst>
            <pc:docMk/>
            <pc:sldMk cId="2351809989" sldId="486"/>
            <ac:spMk id="10589" creationId="{5CE0E80F-75A3-498C-A167-795D3E9E57CF}"/>
          </ac:spMkLst>
        </pc:spChg>
        <pc:spChg chg="mod">
          <ac:chgData name="Kolakowski, Artur" userId="9c34c8cc-b1df-44f6-bea5-dcf7a54ee35f" providerId="ADAL" clId="{3840EB45-74CA-49F5-8548-3DE287019A31}" dt="2022-12-08T10:51:43.469" v="15687" actId="790"/>
          <ac:spMkLst>
            <pc:docMk/>
            <pc:sldMk cId="2351809989" sldId="486"/>
            <ac:spMk id="10590" creationId="{5187B730-6E67-488C-817F-4D333DD05AD6}"/>
          </ac:spMkLst>
        </pc:spChg>
        <pc:spChg chg="mod">
          <ac:chgData name="Kolakowski, Artur" userId="9c34c8cc-b1df-44f6-bea5-dcf7a54ee35f" providerId="ADAL" clId="{3840EB45-74CA-49F5-8548-3DE287019A31}" dt="2022-12-08T10:51:43.474" v="15688" actId="790"/>
          <ac:spMkLst>
            <pc:docMk/>
            <pc:sldMk cId="2351809989" sldId="486"/>
            <ac:spMk id="10591" creationId="{B8F89459-9E04-470E-9C42-C5F088432FD2}"/>
          </ac:spMkLst>
        </pc:spChg>
        <pc:spChg chg="mod">
          <ac:chgData name="Kolakowski, Artur" userId="9c34c8cc-b1df-44f6-bea5-dcf7a54ee35f" providerId="ADAL" clId="{3840EB45-74CA-49F5-8548-3DE287019A31}" dt="2022-12-08T10:51:43.480" v="15689" actId="790"/>
          <ac:spMkLst>
            <pc:docMk/>
            <pc:sldMk cId="2351809989" sldId="486"/>
            <ac:spMk id="10592" creationId="{794CFD20-4E67-48DD-8CDC-C04528EA518E}"/>
          </ac:spMkLst>
        </pc:spChg>
        <pc:spChg chg="mod">
          <ac:chgData name="Kolakowski, Artur" userId="9c34c8cc-b1df-44f6-bea5-dcf7a54ee35f" providerId="ADAL" clId="{3840EB45-74CA-49F5-8548-3DE287019A31}" dt="2022-12-08T10:51:43.486" v="15690" actId="790"/>
          <ac:spMkLst>
            <pc:docMk/>
            <pc:sldMk cId="2351809989" sldId="486"/>
            <ac:spMk id="10593" creationId="{C5AF3710-9C5D-4A8E-A691-D9A66AEA7E65}"/>
          </ac:spMkLst>
        </pc:spChg>
        <pc:spChg chg="mod">
          <ac:chgData name="Kolakowski, Artur" userId="9c34c8cc-b1df-44f6-bea5-dcf7a54ee35f" providerId="ADAL" clId="{3840EB45-74CA-49F5-8548-3DE287019A31}" dt="2022-12-08T10:51:43.490" v="15691" actId="790"/>
          <ac:spMkLst>
            <pc:docMk/>
            <pc:sldMk cId="2351809989" sldId="486"/>
            <ac:spMk id="10594" creationId="{5739B3AB-91C7-4769-9D51-350A267E2D4F}"/>
          </ac:spMkLst>
        </pc:spChg>
        <pc:spChg chg="mod">
          <ac:chgData name="Kolakowski, Artur" userId="9c34c8cc-b1df-44f6-bea5-dcf7a54ee35f" providerId="ADAL" clId="{3840EB45-74CA-49F5-8548-3DE287019A31}" dt="2022-12-08T10:51:43.496" v="15692" actId="790"/>
          <ac:spMkLst>
            <pc:docMk/>
            <pc:sldMk cId="2351809989" sldId="486"/>
            <ac:spMk id="10595" creationId="{82503A4C-2012-4A37-9A38-4F86CDAE6F2A}"/>
          </ac:spMkLst>
        </pc:spChg>
        <pc:spChg chg="mod">
          <ac:chgData name="Kolakowski, Artur" userId="9c34c8cc-b1df-44f6-bea5-dcf7a54ee35f" providerId="ADAL" clId="{3840EB45-74CA-49F5-8548-3DE287019A31}" dt="2022-12-08T10:51:43.502" v="15693" actId="790"/>
          <ac:spMkLst>
            <pc:docMk/>
            <pc:sldMk cId="2351809989" sldId="486"/>
            <ac:spMk id="10596" creationId="{2DE480FF-E85F-41A7-9C86-DB422CBE74A6}"/>
          </ac:spMkLst>
        </pc:spChg>
        <pc:spChg chg="mod">
          <ac:chgData name="Kolakowski, Artur" userId="9c34c8cc-b1df-44f6-bea5-dcf7a54ee35f" providerId="ADAL" clId="{3840EB45-74CA-49F5-8548-3DE287019A31}" dt="2022-12-08T10:51:43.507" v="15694" actId="790"/>
          <ac:spMkLst>
            <pc:docMk/>
            <pc:sldMk cId="2351809989" sldId="486"/>
            <ac:spMk id="10597" creationId="{1D9E189A-861C-42EE-B292-620060D638A7}"/>
          </ac:spMkLst>
        </pc:spChg>
        <pc:spChg chg="mod">
          <ac:chgData name="Kolakowski, Artur" userId="9c34c8cc-b1df-44f6-bea5-dcf7a54ee35f" providerId="ADAL" clId="{3840EB45-74CA-49F5-8548-3DE287019A31}" dt="2022-12-08T10:51:43.514" v="15695" actId="790"/>
          <ac:spMkLst>
            <pc:docMk/>
            <pc:sldMk cId="2351809989" sldId="486"/>
            <ac:spMk id="10598" creationId="{BD2586FB-83B5-4F1B-B169-159137993086}"/>
          </ac:spMkLst>
        </pc:spChg>
        <pc:spChg chg="mod">
          <ac:chgData name="Kolakowski, Artur" userId="9c34c8cc-b1df-44f6-bea5-dcf7a54ee35f" providerId="ADAL" clId="{3840EB45-74CA-49F5-8548-3DE287019A31}" dt="2022-12-08T10:51:43.519" v="15696" actId="790"/>
          <ac:spMkLst>
            <pc:docMk/>
            <pc:sldMk cId="2351809989" sldId="486"/>
            <ac:spMk id="10599" creationId="{D9B10DFB-852B-4C37-8F47-1A184FE1960E}"/>
          </ac:spMkLst>
        </pc:spChg>
        <pc:spChg chg="mod">
          <ac:chgData name="Kolakowski, Artur" userId="9c34c8cc-b1df-44f6-bea5-dcf7a54ee35f" providerId="ADAL" clId="{3840EB45-74CA-49F5-8548-3DE287019A31}" dt="2022-12-08T10:51:43.524" v="15697" actId="790"/>
          <ac:spMkLst>
            <pc:docMk/>
            <pc:sldMk cId="2351809989" sldId="486"/>
            <ac:spMk id="10600" creationId="{FCEBF529-C9E3-454E-AA9F-9161552D7D59}"/>
          </ac:spMkLst>
        </pc:spChg>
        <pc:spChg chg="mod">
          <ac:chgData name="Kolakowski, Artur" userId="9c34c8cc-b1df-44f6-bea5-dcf7a54ee35f" providerId="ADAL" clId="{3840EB45-74CA-49F5-8548-3DE287019A31}" dt="2022-12-08T10:51:43.529" v="15698" actId="790"/>
          <ac:spMkLst>
            <pc:docMk/>
            <pc:sldMk cId="2351809989" sldId="486"/>
            <ac:spMk id="10601" creationId="{3FEB1F31-3F4B-4F19-BE49-129062AAA6FF}"/>
          </ac:spMkLst>
        </pc:spChg>
        <pc:spChg chg="mod">
          <ac:chgData name="Kolakowski, Artur" userId="9c34c8cc-b1df-44f6-bea5-dcf7a54ee35f" providerId="ADAL" clId="{3840EB45-74CA-49F5-8548-3DE287019A31}" dt="2022-12-08T10:51:43.534" v="15699" actId="790"/>
          <ac:spMkLst>
            <pc:docMk/>
            <pc:sldMk cId="2351809989" sldId="486"/>
            <ac:spMk id="10602" creationId="{4B4B7854-801C-4280-A3E5-6759884DF330}"/>
          </ac:spMkLst>
        </pc:spChg>
        <pc:spChg chg="mod">
          <ac:chgData name="Kolakowski, Artur" userId="9c34c8cc-b1df-44f6-bea5-dcf7a54ee35f" providerId="ADAL" clId="{3840EB45-74CA-49F5-8548-3DE287019A31}" dt="2022-12-08T10:51:43.539" v="15700" actId="790"/>
          <ac:spMkLst>
            <pc:docMk/>
            <pc:sldMk cId="2351809989" sldId="486"/>
            <ac:spMk id="10603" creationId="{34452191-62E6-48F0-8C6A-6FFF289C3098}"/>
          </ac:spMkLst>
        </pc:spChg>
        <pc:spChg chg="mod">
          <ac:chgData name="Kolakowski, Artur" userId="9c34c8cc-b1df-44f6-bea5-dcf7a54ee35f" providerId="ADAL" clId="{3840EB45-74CA-49F5-8548-3DE287019A31}" dt="2022-12-08T10:51:43.545" v="15701" actId="790"/>
          <ac:spMkLst>
            <pc:docMk/>
            <pc:sldMk cId="2351809989" sldId="486"/>
            <ac:spMk id="10604" creationId="{212E55DE-437C-4627-AC93-DE3281815287}"/>
          </ac:spMkLst>
        </pc:spChg>
        <pc:spChg chg="mod">
          <ac:chgData name="Kolakowski, Artur" userId="9c34c8cc-b1df-44f6-bea5-dcf7a54ee35f" providerId="ADAL" clId="{3840EB45-74CA-49F5-8548-3DE287019A31}" dt="2022-12-08T10:51:43.552" v="15702" actId="790"/>
          <ac:spMkLst>
            <pc:docMk/>
            <pc:sldMk cId="2351809989" sldId="486"/>
            <ac:spMk id="10605" creationId="{F815E966-D53D-4D81-97DA-5990CFC6FBEE}"/>
          </ac:spMkLst>
        </pc:spChg>
        <pc:spChg chg="mod">
          <ac:chgData name="Kolakowski, Artur" userId="9c34c8cc-b1df-44f6-bea5-dcf7a54ee35f" providerId="ADAL" clId="{3840EB45-74CA-49F5-8548-3DE287019A31}" dt="2022-12-08T10:51:43.556" v="15703" actId="790"/>
          <ac:spMkLst>
            <pc:docMk/>
            <pc:sldMk cId="2351809989" sldId="486"/>
            <ac:spMk id="10606" creationId="{9FAE1CE2-6601-4B2A-A5F1-33D4B305D730}"/>
          </ac:spMkLst>
        </pc:spChg>
        <pc:spChg chg="mod">
          <ac:chgData name="Kolakowski, Artur" userId="9c34c8cc-b1df-44f6-bea5-dcf7a54ee35f" providerId="ADAL" clId="{3840EB45-74CA-49F5-8548-3DE287019A31}" dt="2022-12-08T10:51:43.562" v="15704" actId="790"/>
          <ac:spMkLst>
            <pc:docMk/>
            <pc:sldMk cId="2351809989" sldId="486"/>
            <ac:spMk id="10607" creationId="{1B6E6E79-794B-49C0-8270-8FC23FDFAA9F}"/>
          </ac:spMkLst>
        </pc:spChg>
        <pc:spChg chg="mod">
          <ac:chgData name="Kolakowski, Artur" userId="9c34c8cc-b1df-44f6-bea5-dcf7a54ee35f" providerId="ADAL" clId="{3840EB45-74CA-49F5-8548-3DE287019A31}" dt="2022-12-08T10:51:43.568" v="15705" actId="790"/>
          <ac:spMkLst>
            <pc:docMk/>
            <pc:sldMk cId="2351809989" sldId="486"/>
            <ac:spMk id="10608" creationId="{31848277-71A9-4FB1-9807-EF651E470D59}"/>
          </ac:spMkLst>
        </pc:spChg>
        <pc:spChg chg="mod">
          <ac:chgData name="Kolakowski, Artur" userId="9c34c8cc-b1df-44f6-bea5-dcf7a54ee35f" providerId="ADAL" clId="{3840EB45-74CA-49F5-8548-3DE287019A31}" dt="2022-12-08T10:51:43.572" v="15706" actId="790"/>
          <ac:spMkLst>
            <pc:docMk/>
            <pc:sldMk cId="2351809989" sldId="486"/>
            <ac:spMk id="10609" creationId="{56CE23C1-96CB-49DC-8210-5D3F27FA4E03}"/>
          </ac:spMkLst>
        </pc:spChg>
        <pc:spChg chg="mod">
          <ac:chgData name="Kolakowski, Artur" userId="9c34c8cc-b1df-44f6-bea5-dcf7a54ee35f" providerId="ADAL" clId="{3840EB45-74CA-49F5-8548-3DE287019A31}" dt="2022-12-08T10:51:43.576" v="15707" actId="790"/>
          <ac:spMkLst>
            <pc:docMk/>
            <pc:sldMk cId="2351809989" sldId="486"/>
            <ac:spMk id="10610" creationId="{46AF2EDE-1E6D-448A-9E63-053572127487}"/>
          </ac:spMkLst>
        </pc:spChg>
        <pc:spChg chg="mod">
          <ac:chgData name="Kolakowski, Artur" userId="9c34c8cc-b1df-44f6-bea5-dcf7a54ee35f" providerId="ADAL" clId="{3840EB45-74CA-49F5-8548-3DE287019A31}" dt="2022-12-08T10:51:43.583" v="15708" actId="790"/>
          <ac:spMkLst>
            <pc:docMk/>
            <pc:sldMk cId="2351809989" sldId="486"/>
            <ac:spMk id="10611" creationId="{3899BE0B-DCF1-45AB-B214-8EFFEFBFBA99}"/>
          </ac:spMkLst>
        </pc:spChg>
        <pc:spChg chg="mod">
          <ac:chgData name="Kolakowski, Artur" userId="9c34c8cc-b1df-44f6-bea5-dcf7a54ee35f" providerId="ADAL" clId="{3840EB45-74CA-49F5-8548-3DE287019A31}" dt="2022-12-08T10:51:43.588" v="15709" actId="790"/>
          <ac:spMkLst>
            <pc:docMk/>
            <pc:sldMk cId="2351809989" sldId="486"/>
            <ac:spMk id="10612" creationId="{7605841C-7F50-4BA1-8352-E4996617F4DB}"/>
          </ac:spMkLst>
        </pc:spChg>
        <pc:spChg chg="mod">
          <ac:chgData name="Kolakowski, Artur" userId="9c34c8cc-b1df-44f6-bea5-dcf7a54ee35f" providerId="ADAL" clId="{3840EB45-74CA-49F5-8548-3DE287019A31}" dt="2022-12-08T10:51:43.594" v="15710" actId="790"/>
          <ac:spMkLst>
            <pc:docMk/>
            <pc:sldMk cId="2351809989" sldId="486"/>
            <ac:spMk id="10613" creationId="{78C0F7C3-660F-4742-823E-0E4F759127BE}"/>
          </ac:spMkLst>
        </pc:spChg>
        <pc:spChg chg="mod">
          <ac:chgData name="Kolakowski, Artur" userId="9c34c8cc-b1df-44f6-bea5-dcf7a54ee35f" providerId="ADAL" clId="{3840EB45-74CA-49F5-8548-3DE287019A31}" dt="2022-12-08T10:51:43.600" v="15711" actId="790"/>
          <ac:spMkLst>
            <pc:docMk/>
            <pc:sldMk cId="2351809989" sldId="486"/>
            <ac:spMk id="10614" creationId="{2A3175E1-F279-4A88-976B-0A6DED16F677}"/>
          </ac:spMkLst>
        </pc:spChg>
        <pc:spChg chg="mod">
          <ac:chgData name="Kolakowski, Artur" userId="9c34c8cc-b1df-44f6-bea5-dcf7a54ee35f" providerId="ADAL" clId="{3840EB45-74CA-49F5-8548-3DE287019A31}" dt="2022-12-08T10:51:43.605" v="15712" actId="790"/>
          <ac:spMkLst>
            <pc:docMk/>
            <pc:sldMk cId="2351809989" sldId="486"/>
            <ac:spMk id="10615" creationId="{AE99A594-9E03-4C7A-95EB-2208788E228F}"/>
          </ac:spMkLst>
        </pc:spChg>
        <pc:spChg chg="mod">
          <ac:chgData name="Kolakowski, Artur" userId="9c34c8cc-b1df-44f6-bea5-dcf7a54ee35f" providerId="ADAL" clId="{3840EB45-74CA-49F5-8548-3DE287019A31}" dt="2022-12-08T10:51:43.609" v="15713" actId="790"/>
          <ac:spMkLst>
            <pc:docMk/>
            <pc:sldMk cId="2351809989" sldId="486"/>
            <ac:spMk id="10616" creationId="{1F1D0D1E-75D1-4407-A9E3-0F91B483F41B}"/>
          </ac:spMkLst>
        </pc:spChg>
        <pc:spChg chg="mod">
          <ac:chgData name="Kolakowski, Artur" userId="9c34c8cc-b1df-44f6-bea5-dcf7a54ee35f" providerId="ADAL" clId="{3840EB45-74CA-49F5-8548-3DE287019A31}" dt="2022-12-08T10:51:43.615" v="15714" actId="790"/>
          <ac:spMkLst>
            <pc:docMk/>
            <pc:sldMk cId="2351809989" sldId="486"/>
            <ac:spMk id="10617" creationId="{12CC85DD-FCFE-46E6-94F5-C160C6B8B52D}"/>
          </ac:spMkLst>
        </pc:spChg>
        <pc:spChg chg="mod">
          <ac:chgData name="Kolakowski, Artur" userId="9c34c8cc-b1df-44f6-bea5-dcf7a54ee35f" providerId="ADAL" clId="{3840EB45-74CA-49F5-8548-3DE287019A31}" dt="2022-12-08T10:51:43.619" v="15715" actId="790"/>
          <ac:spMkLst>
            <pc:docMk/>
            <pc:sldMk cId="2351809989" sldId="486"/>
            <ac:spMk id="10618" creationId="{F9A67CFB-5D1B-46B3-99DA-7A3B1780A8EE}"/>
          </ac:spMkLst>
        </pc:spChg>
        <pc:spChg chg="mod">
          <ac:chgData name="Kolakowski, Artur" userId="9c34c8cc-b1df-44f6-bea5-dcf7a54ee35f" providerId="ADAL" clId="{3840EB45-74CA-49F5-8548-3DE287019A31}" dt="2022-12-08T10:51:43.624" v="15716" actId="790"/>
          <ac:spMkLst>
            <pc:docMk/>
            <pc:sldMk cId="2351809989" sldId="486"/>
            <ac:spMk id="10619" creationId="{A61E7453-DE88-4123-B429-BD0D5D6B8A80}"/>
          </ac:spMkLst>
        </pc:spChg>
        <pc:spChg chg="mod">
          <ac:chgData name="Kolakowski, Artur" userId="9c34c8cc-b1df-44f6-bea5-dcf7a54ee35f" providerId="ADAL" clId="{3840EB45-74CA-49F5-8548-3DE287019A31}" dt="2022-12-08T10:51:43.630" v="15717" actId="790"/>
          <ac:spMkLst>
            <pc:docMk/>
            <pc:sldMk cId="2351809989" sldId="486"/>
            <ac:spMk id="10620" creationId="{EB7085A6-B0F2-458E-987C-DFE516CB7F0B}"/>
          </ac:spMkLst>
        </pc:spChg>
        <pc:spChg chg="mod">
          <ac:chgData name="Kolakowski, Artur" userId="9c34c8cc-b1df-44f6-bea5-dcf7a54ee35f" providerId="ADAL" clId="{3840EB45-74CA-49F5-8548-3DE287019A31}" dt="2022-12-08T10:51:43.635" v="15718" actId="790"/>
          <ac:spMkLst>
            <pc:docMk/>
            <pc:sldMk cId="2351809989" sldId="486"/>
            <ac:spMk id="10621" creationId="{C563E247-BE3D-4E73-8467-28BC7A4873F6}"/>
          </ac:spMkLst>
        </pc:spChg>
        <pc:spChg chg="mod">
          <ac:chgData name="Kolakowski, Artur" userId="9c34c8cc-b1df-44f6-bea5-dcf7a54ee35f" providerId="ADAL" clId="{3840EB45-74CA-49F5-8548-3DE287019A31}" dt="2022-12-08T10:51:43.640" v="15719" actId="790"/>
          <ac:spMkLst>
            <pc:docMk/>
            <pc:sldMk cId="2351809989" sldId="486"/>
            <ac:spMk id="10622" creationId="{A9C611F0-3AF0-4EA9-8889-F532B64C86DC}"/>
          </ac:spMkLst>
        </pc:spChg>
        <pc:spChg chg="mod">
          <ac:chgData name="Kolakowski, Artur" userId="9c34c8cc-b1df-44f6-bea5-dcf7a54ee35f" providerId="ADAL" clId="{3840EB45-74CA-49F5-8548-3DE287019A31}" dt="2022-12-08T10:51:43.645" v="15720" actId="790"/>
          <ac:spMkLst>
            <pc:docMk/>
            <pc:sldMk cId="2351809989" sldId="486"/>
            <ac:spMk id="10623" creationId="{730CB327-8DA6-4412-903C-2031502F67FE}"/>
          </ac:spMkLst>
        </pc:spChg>
        <pc:spChg chg="mod">
          <ac:chgData name="Kolakowski, Artur" userId="9c34c8cc-b1df-44f6-bea5-dcf7a54ee35f" providerId="ADAL" clId="{3840EB45-74CA-49F5-8548-3DE287019A31}" dt="2022-12-08T10:51:43.650" v="15721" actId="790"/>
          <ac:spMkLst>
            <pc:docMk/>
            <pc:sldMk cId="2351809989" sldId="486"/>
            <ac:spMk id="10624" creationId="{56066013-B8E9-4324-8775-5BF47ED9BB89}"/>
          </ac:spMkLst>
        </pc:spChg>
        <pc:spChg chg="mod">
          <ac:chgData name="Kolakowski, Artur" userId="9c34c8cc-b1df-44f6-bea5-dcf7a54ee35f" providerId="ADAL" clId="{3840EB45-74CA-49F5-8548-3DE287019A31}" dt="2022-12-08T10:51:43.655" v="15722" actId="790"/>
          <ac:spMkLst>
            <pc:docMk/>
            <pc:sldMk cId="2351809989" sldId="486"/>
            <ac:spMk id="10625" creationId="{FA4ABBB3-AB5C-411F-A370-B973949630D8}"/>
          </ac:spMkLst>
        </pc:spChg>
        <pc:spChg chg="mod">
          <ac:chgData name="Kolakowski, Artur" userId="9c34c8cc-b1df-44f6-bea5-dcf7a54ee35f" providerId="ADAL" clId="{3840EB45-74CA-49F5-8548-3DE287019A31}" dt="2022-12-08T10:51:43.660" v="15723" actId="790"/>
          <ac:spMkLst>
            <pc:docMk/>
            <pc:sldMk cId="2351809989" sldId="486"/>
            <ac:spMk id="10626" creationId="{48CDB111-B228-4F27-BBA0-89CC827E7337}"/>
          </ac:spMkLst>
        </pc:spChg>
        <pc:spChg chg="mod">
          <ac:chgData name="Kolakowski, Artur" userId="9c34c8cc-b1df-44f6-bea5-dcf7a54ee35f" providerId="ADAL" clId="{3840EB45-74CA-49F5-8548-3DE287019A31}" dt="2022-12-08T10:51:43.665" v="15724" actId="790"/>
          <ac:spMkLst>
            <pc:docMk/>
            <pc:sldMk cId="2351809989" sldId="486"/>
            <ac:spMk id="10627" creationId="{30D7A268-BA85-4E60-9C17-CA144A4D429C}"/>
          </ac:spMkLst>
        </pc:spChg>
        <pc:spChg chg="mod">
          <ac:chgData name="Kolakowski, Artur" userId="9c34c8cc-b1df-44f6-bea5-dcf7a54ee35f" providerId="ADAL" clId="{3840EB45-74CA-49F5-8548-3DE287019A31}" dt="2022-12-08T10:51:43.671" v="15725" actId="790"/>
          <ac:spMkLst>
            <pc:docMk/>
            <pc:sldMk cId="2351809989" sldId="486"/>
            <ac:spMk id="10628" creationId="{48C15887-2214-4128-9DA5-2566AA0FFE0D}"/>
          </ac:spMkLst>
        </pc:spChg>
        <pc:spChg chg="mod">
          <ac:chgData name="Kolakowski, Artur" userId="9c34c8cc-b1df-44f6-bea5-dcf7a54ee35f" providerId="ADAL" clId="{3840EB45-74CA-49F5-8548-3DE287019A31}" dt="2022-12-08T10:51:43.676" v="15726" actId="790"/>
          <ac:spMkLst>
            <pc:docMk/>
            <pc:sldMk cId="2351809989" sldId="486"/>
            <ac:spMk id="10629" creationId="{9AC82B2E-52E9-445E-88B6-59EC6AD4EA44}"/>
          </ac:spMkLst>
        </pc:spChg>
        <pc:spChg chg="mod">
          <ac:chgData name="Kolakowski, Artur" userId="9c34c8cc-b1df-44f6-bea5-dcf7a54ee35f" providerId="ADAL" clId="{3840EB45-74CA-49F5-8548-3DE287019A31}" dt="2022-12-08T10:51:43.682" v="15727" actId="790"/>
          <ac:spMkLst>
            <pc:docMk/>
            <pc:sldMk cId="2351809989" sldId="486"/>
            <ac:spMk id="10630" creationId="{95386531-3813-4035-A955-ACADE83B35B0}"/>
          </ac:spMkLst>
        </pc:spChg>
        <pc:spChg chg="mod">
          <ac:chgData name="Kolakowski, Artur" userId="9c34c8cc-b1df-44f6-bea5-dcf7a54ee35f" providerId="ADAL" clId="{3840EB45-74CA-49F5-8548-3DE287019A31}" dt="2022-12-08T10:51:43.687" v="15728" actId="790"/>
          <ac:spMkLst>
            <pc:docMk/>
            <pc:sldMk cId="2351809989" sldId="486"/>
            <ac:spMk id="10631" creationId="{260E0121-908A-4BA3-977E-E789EE0E39B2}"/>
          </ac:spMkLst>
        </pc:spChg>
        <pc:spChg chg="mod">
          <ac:chgData name="Kolakowski, Artur" userId="9c34c8cc-b1df-44f6-bea5-dcf7a54ee35f" providerId="ADAL" clId="{3840EB45-74CA-49F5-8548-3DE287019A31}" dt="2022-12-08T10:51:43.692" v="15729" actId="790"/>
          <ac:spMkLst>
            <pc:docMk/>
            <pc:sldMk cId="2351809989" sldId="486"/>
            <ac:spMk id="10632" creationId="{0EBC17B0-6EC3-42C7-BFD8-BD435611944F}"/>
          </ac:spMkLst>
        </pc:spChg>
        <pc:spChg chg="mod">
          <ac:chgData name="Kolakowski, Artur" userId="9c34c8cc-b1df-44f6-bea5-dcf7a54ee35f" providerId="ADAL" clId="{3840EB45-74CA-49F5-8548-3DE287019A31}" dt="2022-12-08T10:51:43.696" v="15730" actId="790"/>
          <ac:spMkLst>
            <pc:docMk/>
            <pc:sldMk cId="2351809989" sldId="486"/>
            <ac:spMk id="10633" creationId="{0A3CCA36-4599-4FD1-98CC-C3B7802E564D}"/>
          </ac:spMkLst>
        </pc:spChg>
        <pc:spChg chg="mod">
          <ac:chgData name="Kolakowski, Artur" userId="9c34c8cc-b1df-44f6-bea5-dcf7a54ee35f" providerId="ADAL" clId="{3840EB45-74CA-49F5-8548-3DE287019A31}" dt="2022-12-08T10:51:43.702" v="15731" actId="790"/>
          <ac:spMkLst>
            <pc:docMk/>
            <pc:sldMk cId="2351809989" sldId="486"/>
            <ac:spMk id="10634" creationId="{6F6EB082-0984-4C02-AD98-CB0CA14FD11C}"/>
          </ac:spMkLst>
        </pc:spChg>
        <pc:spChg chg="mod">
          <ac:chgData name="Kolakowski, Artur" userId="9c34c8cc-b1df-44f6-bea5-dcf7a54ee35f" providerId="ADAL" clId="{3840EB45-74CA-49F5-8548-3DE287019A31}" dt="2022-12-08T10:51:43.706" v="15732" actId="790"/>
          <ac:spMkLst>
            <pc:docMk/>
            <pc:sldMk cId="2351809989" sldId="486"/>
            <ac:spMk id="10635" creationId="{CA5B75CC-E646-4CD7-8842-D0E760F34C77}"/>
          </ac:spMkLst>
        </pc:spChg>
        <pc:spChg chg="mod">
          <ac:chgData name="Kolakowski, Artur" userId="9c34c8cc-b1df-44f6-bea5-dcf7a54ee35f" providerId="ADAL" clId="{3840EB45-74CA-49F5-8548-3DE287019A31}" dt="2022-12-08T10:51:43.713" v="15733" actId="790"/>
          <ac:spMkLst>
            <pc:docMk/>
            <pc:sldMk cId="2351809989" sldId="486"/>
            <ac:spMk id="10636" creationId="{744229A5-7AE8-49B3-B939-8D0E983D7AF7}"/>
          </ac:spMkLst>
        </pc:spChg>
        <pc:spChg chg="mod">
          <ac:chgData name="Kolakowski, Artur" userId="9c34c8cc-b1df-44f6-bea5-dcf7a54ee35f" providerId="ADAL" clId="{3840EB45-74CA-49F5-8548-3DE287019A31}" dt="2022-12-08T10:51:43.718" v="15734" actId="790"/>
          <ac:spMkLst>
            <pc:docMk/>
            <pc:sldMk cId="2351809989" sldId="486"/>
            <ac:spMk id="10637" creationId="{4381269D-AE1E-4E79-AA0D-B086784D8C9C}"/>
          </ac:spMkLst>
        </pc:spChg>
        <pc:spChg chg="mod">
          <ac:chgData name="Kolakowski, Artur" userId="9c34c8cc-b1df-44f6-bea5-dcf7a54ee35f" providerId="ADAL" clId="{3840EB45-74CA-49F5-8548-3DE287019A31}" dt="2022-12-08T10:51:43.722" v="15735" actId="790"/>
          <ac:spMkLst>
            <pc:docMk/>
            <pc:sldMk cId="2351809989" sldId="486"/>
            <ac:spMk id="10638" creationId="{71A67404-85A5-4E31-83DD-C4462F0D67FD}"/>
          </ac:spMkLst>
        </pc:spChg>
        <pc:spChg chg="mod">
          <ac:chgData name="Kolakowski, Artur" userId="9c34c8cc-b1df-44f6-bea5-dcf7a54ee35f" providerId="ADAL" clId="{3840EB45-74CA-49F5-8548-3DE287019A31}" dt="2022-12-08T10:51:43.726" v="15736" actId="790"/>
          <ac:spMkLst>
            <pc:docMk/>
            <pc:sldMk cId="2351809989" sldId="486"/>
            <ac:spMk id="10639" creationId="{323CED97-B35C-4580-8591-6E162678534A}"/>
          </ac:spMkLst>
        </pc:spChg>
        <pc:spChg chg="mod">
          <ac:chgData name="Kolakowski, Artur" userId="9c34c8cc-b1df-44f6-bea5-dcf7a54ee35f" providerId="ADAL" clId="{3840EB45-74CA-49F5-8548-3DE287019A31}" dt="2022-12-08T10:51:43.733" v="15737" actId="790"/>
          <ac:spMkLst>
            <pc:docMk/>
            <pc:sldMk cId="2351809989" sldId="486"/>
            <ac:spMk id="10640" creationId="{4D8C1A2E-544E-43E6-A5BA-2139A48D8F19}"/>
          </ac:spMkLst>
        </pc:spChg>
        <pc:spChg chg="mod">
          <ac:chgData name="Kolakowski, Artur" userId="9c34c8cc-b1df-44f6-bea5-dcf7a54ee35f" providerId="ADAL" clId="{3840EB45-74CA-49F5-8548-3DE287019A31}" dt="2022-12-08T10:51:43.738" v="15738" actId="790"/>
          <ac:spMkLst>
            <pc:docMk/>
            <pc:sldMk cId="2351809989" sldId="486"/>
            <ac:spMk id="10641" creationId="{777DFA73-BBCA-481C-A7A1-7B740EFCBDFC}"/>
          </ac:spMkLst>
        </pc:spChg>
        <pc:spChg chg="mod">
          <ac:chgData name="Kolakowski, Artur" userId="9c34c8cc-b1df-44f6-bea5-dcf7a54ee35f" providerId="ADAL" clId="{3840EB45-74CA-49F5-8548-3DE287019A31}" dt="2022-12-08T10:51:43.742" v="15739" actId="790"/>
          <ac:spMkLst>
            <pc:docMk/>
            <pc:sldMk cId="2351809989" sldId="486"/>
            <ac:spMk id="10642" creationId="{28CF475B-6894-426A-BF2C-081757F8057C}"/>
          </ac:spMkLst>
        </pc:spChg>
        <pc:spChg chg="mod">
          <ac:chgData name="Kolakowski, Artur" userId="9c34c8cc-b1df-44f6-bea5-dcf7a54ee35f" providerId="ADAL" clId="{3840EB45-74CA-49F5-8548-3DE287019A31}" dt="2022-12-08T10:51:43.749" v="15740" actId="790"/>
          <ac:spMkLst>
            <pc:docMk/>
            <pc:sldMk cId="2351809989" sldId="486"/>
            <ac:spMk id="10643" creationId="{4AE53959-E5A8-4F80-90A1-FB4AF6B138C2}"/>
          </ac:spMkLst>
        </pc:spChg>
        <pc:spChg chg="mod">
          <ac:chgData name="Kolakowski, Artur" userId="9c34c8cc-b1df-44f6-bea5-dcf7a54ee35f" providerId="ADAL" clId="{3840EB45-74CA-49F5-8548-3DE287019A31}" dt="2022-12-08T10:51:43.754" v="15741" actId="790"/>
          <ac:spMkLst>
            <pc:docMk/>
            <pc:sldMk cId="2351809989" sldId="486"/>
            <ac:spMk id="10644" creationId="{8BBBCA8D-50D6-4303-9E54-A236077B24C2}"/>
          </ac:spMkLst>
        </pc:spChg>
        <pc:spChg chg="mod">
          <ac:chgData name="Kolakowski, Artur" userId="9c34c8cc-b1df-44f6-bea5-dcf7a54ee35f" providerId="ADAL" clId="{3840EB45-74CA-49F5-8548-3DE287019A31}" dt="2022-12-08T10:51:43.758" v="15742" actId="790"/>
          <ac:spMkLst>
            <pc:docMk/>
            <pc:sldMk cId="2351809989" sldId="486"/>
            <ac:spMk id="10645" creationId="{4123663B-41DC-4337-9268-98840BB22C30}"/>
          </ac:spMkLst>
        </pc:spChg>
        <pc:spChg chg="mod">
          <ac:chgData name="Kolakowski, Artur" userId="9c34c8cc-b1df-44f6-bea5-dcf7a54ee35f" providerId="ADAL" clId="{3840EB45-74CA-49F5-8548-3DE287019A31}" dt="2022-12-08T10:51:43.764" v="15743" actId="790"/>
          <ac:spMkLst>
            <pc:docMk/>
            <pc:sldMk cId="2351809989" sldId="486"/>
            <ac:spMk id="10646" creationId="{A0235081-119E-4D01-B4C1-2AB0ADA39B9A}"/>
          </ac:spMkLst>
        </pc:spChg>
        <pc:spChg chg="mod">
          <ac:chgData name="Kolakowski, Artur" userId="9c34c8cc-b1df-44f6-bea5-dcf7a54ee35f" providerId="ADAL" clId="{3840EB45-74CA-49F5-8548-3DE287019A31}" dt="2022-12-08T10:51:43.769" v="15744" actId="790"/>
          <ac:spMkLst>
            <pc:docMk/>
            <pc:sldMk cId="2351809989" sldId="486"/>
            <ac:spMk id="10647" creationId="{C0AE327D-9070-4A91-AB38-E939969B0EC5}"/>
          </ac:spMkLst>
        </pc:spChg>
        <pc:spChg chg="mod">
          <ac:chgData name="Kolakowski, Artur" userId="9c34c8cc-b1df-44f6-bea5-dcf7a54ee35f" providerId="ADAL" clId="{3840EB45-74CA-49F5-8548-3DE287019A31}" dt="2022-12-08T10:51:43.774" v="15745" actId="790"/>
          <ac:spMkLst>
            <pc:docMk/>
            <pc:sldMk cId="2351809989" sldId="486"/>
            <ac:spMk id="10648" creationId="{B317C597-9752-4097-B232-D4BB5C1A0D9A}"/>
          </ac:spMkLst>
        </pc:spChg>
        <pc:spChg chg="mod">
          <ac:chgData name="Kolakowski, Artur" userId="9c34c8cc-b1df-44f6-bea5-dcf7a54ee35f" providerId="ADAL" clId="{3840EB45-74CA-49F5-8548-3DE287019A31}" dt="2022-12-08T10:51:43.779" v="15746" actId="790"/>
          <ac:spMkLst>
            <pc:docMk/>
            <pc:sldMk cId="2351809989" sldId="486"/>
            <ac:spMk id="10649" creationId="{79983EC4-D9C5-496A-AD58-6DC19269CC51}"/>
          </ac:spMkLst>
        </pc:spChg>
        <pc:spChg chg="mod">
          <ac:chgData name="Kolakowski, Artur" userId="9c34c8cc-b1df-44f6-bea5-dcf7a54ee35f" providerId="ADAL" clId="{3840EB45-74CA-49F5-8548-3DE287019A31}" dt="2022-12-08T10:51:43.784" v="15747" actId="790"/>
          <ac:spMkLst>
            <pc:docMk/>
            <pc:sldMk cId="2351809989" sldId="486"/>
            <ac:spMk id="10650" creationId="{F4CE8458-D696-473A-9F2F-9888FF98E3CB}"/>
          </ac:spMkLst>
        </pc:spChg>
        <pc:spChg chg="mod">
          <ac:chgData name="Kolakowski, Artur" userId="9c34c8cc-b1df-44f6-bea5-dcf7a54ee35f" providerId="ADAL" clId="{3840EB45-74CA-49F5-8548-3DE287019A31}" dt="2022-12-08T10:51:43.790" v="15748" actId="790"/>
          <ac:spMkLst>
            <pc:docMk/>
            <pc:sldMk cId="2351809989" sldId="486"/>
            <ac:spMk id="10651" creationId="{158B1F39-155D-4695-BA43-F0477BA99CC7}"/>
          </ac:spMkLst>
        </pc:spChg>
        <pc:spChg chg="mod">
          <ac:chgData name="Kolakowski, Artur" userId="9c34c8cc-b1df-44f6-bea5-dcf7a54ee35f" providerId="ADAL" clId="{3840EB45-74CA-49F5-8548-3DE287019A31}" dt="2022-12-08T10:51:43.795" v="15749" actId="790"/>
          <ac:spMkLst>
            <pc:docMk/>
            <pc:sldMk cId="2351809989" sldId="486"/>
            <ac:spMk id="10652" creationId="{105221E0-10DE-4D95-825E-8A9AC8DDA498}"/>
          </ac:spMkLst>
        </pc:spChg>
        <pc:spChg chg="mod">
          <ac:chgData name="Kolakowski, Artur" userId="9c34c8cc-b1df-44f6-bea5-dcf7a54ee35f" providerId="ADAL" clId="{3840EB45-74CA-49F5-8548-3DE287019A31}" dt="2022-12-08T10:51:43.800" v="15750" actId="790"/>
          <ac:spMkLst>
            <pc:docMk/>
            <pc:sldMk cId="2351809989" sldId="486"/>
            <ac:spMk id="10653" creationId="{4C7B7450-2C10-4E25-A405-FD761E1F77D6}"/>
          </ac:spMkLst>
        </pc:spChg>
        <pc:spChg chg="mod">
          <ac:chgData name="Kolakowski, Artur" userId="9c34c8cc-b1df-44f6-bea5-dcf7a54ee35f" providerId="ADAL" clId="{3840EB45-74CA-49F5-8548-3DE287019A31}" dt="2022-12-08T10:51:43.805" v="15751" actId="790"/>
          <ac:spMkLst>
            <pc:docMk/>
            <pc:sldMk cId="2351809989" sldId="486"/>
            <ac:spMk id="10654" creationId="{CD8D4270-D9AF-4D58-846A-C86D60CD81CE}"/>
          </ac:spMkLst>
        </pc:spChg>
        <pc:spChg chg="mod">
          <ac:chgData name="Kolakowski, Artur" userId="9c34c8cc-b1df-44f6-bea5-dcf7a54ee35f" providerId="ADAL" clId="{3840EB45-74CA-49F5-8548-3DE287019A31}" dt="2022-12-08T10:51:43.811" v="15752" actId="790"/>
          <ac:spMkLst>
            <pc:docMk/>
            <pc:sldMk cId="2351809989" sldId="486"/>
            <ac:spMk id="10655" creationId="{9076871D-8B59-4BCB-8F02-CCA56C718AF3}"/>
          </ac:spMkLst>
        </pc:spChg>
        <pc:spChg chg="mod">
          <ac:chgData name="Kolakowski, Artur" userId="9c34c8cc-b1df-44f6-bea5-dcf7a54ee35f" providerId="ADAL" clId="{3840EB45-74CA-49F5-8548-3DE287019A31}" dt="2022-12-08T10:51:43.818" v="15753" actId="790"/>
          <ac:spMkLst>
            <pc:docMk/>
            <pc:sldMk cId="2351809989" sldId="486"/>
            <ac:spMk id="10656" creationId="{529EBFFD-5F2F-421D-BBA4-3C21E520F0F5}"/>
          </ac:spMkLst>
        </pc:spChg>
        <pc:spChg chg="mod">
          <ac:chgData name="Kolakowski, Artur" userId="9c34c8cc-b1df-44f6-bea5-dcf7a54ee35f" providerId="ADAL" clId="{3840EB45-74CA-49F5-8548-3DE287019A31}" dt="2022-12-08T10:51:43.824" v="15754" actId="790"/>
          <ac:spMkLst>
            <pc:docMk/>
            <pc:sldMk cId="2351809989" sldId="486"/>
            <ac:spMk id="10657" creationId="{CD0CFF31-44EB-4BDF-BE9D-B92C8D5B2021}"/>
          </ac:spMkLst>
        </pc:spChg>
        <pc:spChg chg="mod">
          <ac:chgData name="Kolakowski, Artur" userId="9c34c8cc-b1df-44f6-bea5-dcf7a54ee35f" providerId="ADAL" clId="{3840EB45-74CA-49F5-8548-3DE287019A31}" dt="2022-12-08T10:51:43.832" v="15755" actId="790"/>
          <ac:spMkLst>
            <pc:docMk/>
            <pc:sldMk cId="2351809989" sldId="486"/>
            <ac:spMk id="10658" creationId="{99A48E5D-1FE3-443E-A5B8-13BA06E7148D}"/>
          </ac:spMkLst>
        </pc:spChg>
        <pc:spChg chg="mod">
          <ac:chgData name="Kolakowski, Artur" userId="9c34c8cc-b1df-44f6-bea5-dcf7a54ee35f" providerId="ADAL" clId="{3840EB45-74CA-49F5-8548-3DE287019A31}" dt="2022-12-08T10:51:43.838" v="15756" actId="790"/>
          <ac:spMkLst>
            <pc:docMk/>
            <pc:sldMk cId="2351809989" sldId="486"/>
            <ac:spMk id="10659" creationId="{57A4FC7E-500D-4D85-9588-65318049B684}"/>
          </ac:spMkLst>
        </pc:spChg>
        <pc:spChg chg="mod">
          <ac:chgData name="Kolakowski, Artur" userId="9c34c8cc-b1df-44f6-bea5-dcf7a54ee35f" providerId="ADAL" clId="{3840EB45-74CA-49F5-8548-3DE287019A31}" dt="2022-12-08T10:51:43.844" v="15757" actId="790"/>
          <ac:spMkLst>
            <pc:docMk/>
            <pc:sldMk cId="2351809989" sldId="486"/>
            <ac:spMk id="10660" creationId="{3A8CF6A5-303E-4726-B29F-E0E56EF8DEDD}"/>
          </ac:spMkLst>
        </pc:spChg>
        <pc:spChg chg="mod">
          <ac:chgData name="Kolakowski, Artur" userId="9c34c8cc-b1df-44f6-bea5-dcf7a54ee35f" providerId="ADAL" clId="{3840EB45-74CA-49F5-8548-3DE287019A31}" dt="2022-12-08T10:51:43.849" v="15758" actId="790"/>
          <ac:spMkLst>
            <pc:docMk/>
            <pc:sldMk cId="2351809989" sldId="486"/>
            <ac:spMk id="10661" creationId="{45F68A20-9255-4333-A2E6-6567F17959EE}"/>
          </ac:spMkLst>
        </pc:spChg>
        <pc:spChg chg="mod">
          <ac:chgData name="Kolakowski, Artur" userId="9c34c8cc-b1df-44f6-bea5-dcf7a54ee35f" providerId="ADAL" clId="{3840EB45-74CA-49F5-8548-3DE287019A31}" dt="2022-12-08T10:51:43.855" v="15759" actId="790"/>
          <ac:spMkLst>
            <pc:docMk/>
            <pc:sldMk cId="2351809989" sldId="486"/>
            <ac:spMk id="10662" creationId="{E780E86D-3EF7-4B36-9916-2AA6CA3D76DE}"/>
          </ac:spMkLst>
        </pc:spChg>
        <pc:spChg chg="mod">
          <ac:chgData name="Kolakowski, Artur" userId="9c34c8cc-b1df-44f6-bea5-dcf7a54ee35f" providerId="ADAL" clId="{3840EB45-74CA-49F5-8548-3DE287019A31}" dt="2022-12-08T10:51:43.860" v="15760" actId="790"/>
          <ac:spMkLst>
            <pc:docMk/>
            <pc:sldMk cId="2351809989" sldId="486"/>
            <ac:spMk id="10663" creationId="{00078A36-4545-4B27-A3B5-ABC524197CAD}"/>
          </ac:spMkLst>
        </pc:spChg>
        <pc:spChg chg="mod">
          <ac:chgData name="Kolakowski, Artur" userId="9c34c8cc-b1df-44f6-bea5-dcf7a54ee35f" providerId="ADAL" clId="{3840EB45-74CA-49F5-8548-3DE287019A31}" dt="2022-12-08T10:51:43.866" v="15761" actId="790"/>
          <ac:spMkLst>
            <pc:docMk/>
            <pc:sldMk cId="2351809989" sldId="486"/>
            <ac:spMk id="10664" creationId="{7FDB055A-AE91-43DA-B673-8E78A396D224}"/>
          </ac:spMkLst>
        </pc:spChg>
        <pc:spChg chg="mod">
          <ac:chgData name="Kolakowski, Artur" userId="9c34c8cc-b1df-44f6-bea5-dcf7a54ee35f" providerId="ADAL" clId="{3840EB45-74CA-49F5-8548-3DE287019A31}" dt="2022-12-08T10:51:43.871" v="15762" actId="790"/>
          <ac:spMkLst>
            <pc:docMk/>
            <pc:sldMk cId="2351809989" sldId="486"/>
            <ac:spMk id="10665" creationId="{B7D6F484-9527-4930-A0EF-0566C9A0CADB}"/>
          </ac:spMkLst>
        </pc:spChg>
        <pc:spChg chg="mod">
          <ac:chgData name="Kolakowski, Artur" userId="9c34c8cc-b1df-44f6-bea5-dcf7a54ee35f" providerId="ADAL" clId="{3840EB45-74CA-49F5-8548-3DE287019A31}" dt="2022-12-08T10:51:43.877" v="15763" actId="790"/>
          <ac:spMkLst>
            <pc:docMk/>
            <pc:sldMk cId="2351809989" sldId="486"/>
            <ac:spMk id="10666" creationId="{E49D905D-9530-44D7-9998-467F291FD973}"/>
          </ac:spMkLst>
        </pc:spChg>
        <pc:spChg chg="mod">
          <ac:chgData name="Kolakowski, Artur" userId="9c34c8cc-b1df-44f6-bea5-dcf7a54ee35f" providerId="ADAL" clId="{3840EB45-74CA-49F5-8548-3DE287019A31}" dt="2022-12-08T10:51:43.885" v="15764" actId="790"/>
          <ac:spMkLst>
            <pc:docMk/>
            <pc:sldMk cId="2351809989" sldId="486"/>
            <ac:spMk id="10667" creationId="{E80E8612-8966-4DAC-879E-1467ED892850}"/>
          </ac:spMkLst>
        </pc:spChg>
        <pc:spChg chg="mod">
          <ac:chgData name="Kolakowski, Artur" userId="9c34c8cc-b1df-44f6-bea5-dcf7a54ee35f" providerId="ADAL" clId="{3840EB45-74CA-49F5-8548-3DE287019A31}" dt="2022-12-08T10:51:43.891" v="15765" actId="790"/>
          <ac:spMkLst>
            <pc:docMk/>
            <pc:sldMk cId="2351809989" sldId="486"/>
            <ac:spMk id="10668" creationId="{709EC3AA-8017-4DB5-9FE5-974A0DE03C89}"/>
          </ac:spMkLst>
        </pc:spChg>
        <pc:spChg chg="mod">
          <ac:chgData name="Kolakowski, Artur" userId="9c34c8cc-b1df-44f6-bea5-dcf7a54ee35f" providerId="ADAL" clId="{3840EB45-74CA-49F5-8548-3DE287019A31}" dt="2022-12-08T10:51:43.898" v="15766" actId="790"/>
          <ac:spMkLst>
            <pc:docMk/>
            <pc:sldMk cId="2351809989" sldId="486"/>
            <ac:spMk id="10669" creationId="{F794C4EE-7C8B-4577-B691-CE4204C79501}"/>
          </ac:spMkLst>
        </pc:spChg>
        <pc:spChg chg="mod">
          <ac:chgData name="Kolakowski, Artur" userId="9c34c8cc-b1df-44f6-bea5-dcf7a54ee35f" providerId="ADAL" clId="{3840EB45-74CA-49F5-8548-3DE287019A31}" dt="2022-12-08T10:51:43.906" v="15767" actId="790"/>
          <ac:spMkLst>
            <pc:docMk/>
            <pc:sldMk cId="2351809989" sldId="486"/>
            <ac:spMk id="10670" creationId="{559B9F2A-6060-48AE-ACA4-3BA9BF826DD2}"/>
          </ac:spMkLst>
        </pc:spChg>
        <pc:spChg chg="mod">
          <ac:chgData name="Kolakowski, Artur" userId="9c34c8cc-b1df-44f6-bea5-dcf7a54ee35f" providerId="ADAL" clId="{3840EB45-74CA-49F5-8548-3DE287019A31}" dt="2022-12-08T10:51:43.914" v="15768" actId="790"/>
          <ac:spMkLst>
            <pc:docMk/>
            <pc:sldMk cId="2351809989" sldId="486"/>
            <ac:spMk id="10671" creationId="{B9C3A8B5-0252-4445-B0C1-3885701384E5}"/>
          </ac:spMkLst>
        </pc:spChg>
        <pc:spChg chg="mod">
          <ac:chgData name="Kolakowski, Artur" userId="9c34c8cc-b1df-44f6-bea5-dcf7a54ee35f" providerId="ADAL" clId="{3840EB45-74CA-49F5-8548-3DE287019A31}" dt="2022-12-08T10:51:43.921" v="15769" actId="790"/>
          <ac:spMkLst>
            <pc:docMk/>
            <pc:sldMk cId="2351809989" sldId="486"/>
            <ac:spMk id="10672" creationId="{B601B5CC-02FD-4270-96B8-DF55434A87A2}"/>
          </ac:spMkLst>
        </pc:spChg>
        <pc:spChg chg="mod">
          <ac:chgData name="Kolakowski, Artur" userId="9c34c8cc-b1df-44f6-bea5-dcf7a54ee35f" providerId="ADAL" clId="{3840EB45-74CA-49F5-8548-3DE287019A31}" dt="2022-12-08T10:51:43.929" v="15770" actId="790"/>
          <ac:spMkLst>
            <pc:docMk/>
            <pc:sldMk cId="2351809989" sldId="486"/>
            <ac:spMk id="10673" creationId="{9A347FC7-C273-4469-9D8B-FC11F6F94E22}"/>
          </ac:spMkLst>
        </pc:spChg>
        <pc:spChg chg="mod">
          <ac:chgData name="Kolakowski, Artur" userId="9c34c8cc-b1df-44f6-bea5-dcf7a54ee35f" providerId="ADAL" clId="{3840EB45-74CA-49F5-8548-3DE287019A31}" dt="2022-12-08T10:51:43.935" v="15771" actId="790"/>
          <ac:spMkLst>
            <pc:docMk/>
            <pc:sldMk cId="2351809989" sldId="486"/>
            <ac:spMk id="10674" creationId="{1E0CD776-CF05-49F6-B517-0C4264B6066D}"/>
          </ac:spMkLst>
        </pc:spChg>
        <pc:spChg chg="mod">
          <ac:chgData name="Kolakowski, Artur" userId="9c34c8cc-b1df-44f6-bea5-dcf7a54ee35f" providerId="ADAL" clId="{3840EB45-74CA-49F5-8548-3DE287019A31}" dt="2022-12-08T10:51:43.941" v="15772" actId="790"/>
          <ac:spMkLst>
            <pc:docMk/>
            <pc:sldMk cId="2351809989" sldId="486"/>
            <ac:spMk id="10675" creationId="{8A86DF5B-9195-4562-93F9-2613301B0657}"/>
          </ac:spMkLst>
        </pc:spChg>
        <pc:spChg chg="mod">
          <ac:chgData name="Kolakowski, Artur" userId="9c34c8cc-b1df-44f6-bea5-dcf7a54ee35f" providerId="ADAL" clId="{3840EB45-74CA-49F5-8548-3DE287019A31}" dt="2022-12-08T10:51:43.948" v="15773" actId="790"/>
          <ac:spMkLst>
            <pc:docMk/>
            <pc:sldMk cId="2351809989" sldId="486"/>
            <ac:spMk id="10676" creationId="{DFA6D84A-6DBC-4D02-92A8-6F6F453F93D6}"/>
          </ac:spMkLst>
        </pc:spChg>
        <pc:spChg chg="mod">
          <ac:chgData name="Kolakowski, Artur" userId="9c34c8cc-b1df-44f6-bea5-dcf7a54ee35f" providerId="ADAL" clId="{3840EB45-74CA-49F5-8548-3DE287019A31}" dt="2022-12-08T10:51:43.953" v="15774" actId="790"/>
          <ac:spMkLst>
            <pc:docMk/>
            <pc:sldMk cId="2351809989" sldId="486"/>
            <ac:spMk id="10677" creationId="{3174DBFE-DAEA-4648-AF0A-BEBA40D0BA0D}"/>
          </ac:spMkLst>
        </pc:spChg>
        <pc:spChg chg="mod">
          <ac:chgData name="Kolakowski, Artur" userId="9c34c8cc-b1df-44f6-bea5-dcf7a54ee35f" providerId="ADAL" clId="{3840EB45-74CA-49F5-8548-3DE287019A31}" dt="2022-12-08T10:51:43.960" v="15775" actId="790"/>
          <ac:spMkLst>
            <pc:docMk/>
            <pc:sldMk cId="2351809989" sldId="486"/>
            <ac:spMk id="10678" creationId="{34D0EF46-3A3F-4975-86B2-2DAE2BCE68F2}"/>
          </ac:spMkLst>
        </pc:spChg>
        <pc:spChg chg="mod">
          <ac:chgData name="Kolakowski, Artur" userId="9c34c8cc-b1df-44f6-bea5-dcf7a54ee35f" providerId="ADAL" clId="{3840EB45-74CA-49F5-8548-3DE287019A31}" dt="2022-12-08T10:51:43.966" v="15776" actId="790"/>
          <ac:spMkLst>
            <pc:docMk/>
            <pc:sldMk cId="2351809989" sldId="486"/>
            <ac:spMk id="10679" creationId="{B1691D15-4D12-4EF7-954A-DE4CE9A3176B}"/>
          </ac:spMkLst>
        </pc:spChg>
        <pc:spChg chg="mod">
          <ac:chgData name="Kolakowski, Artur" userId="9c34c8cc-b1df-44f6-bea5-dcf7a54ee35f" providerId="ADAL" clId="{3840EB45-74CA-49F5-8548-3DE287019A31}" dt="2022-12-08T10:51:43.972" v="15777" actId="790"/>
          <ac:spMkLst>
            <pc:docMk/>
            <pc:sldMk cId="2351809989" sldId="486"/>
            <ac:spMk id="10680" creationId="{940512AD-1934-45BF-97C3-A63847B00489}"/>
          </ac:spMkLst>
        </pc:spChg>
        <pc:spChg chg="mod">
          <ac:chgData name="Kolakowski, Artur" userId="9c34c8cc-b1df-44f6-bea5-dcf7a54ee35f" providerId="ADAL" clId="{3840EB45-74CA-49F5-8548-3DE287019A31}" dt="2022-12-08T10:51:43.978" v="15778" actId="790"/>
          <ac:spMkLst>
            <pc:docMk/>
            <pc:sldMk cId="2351809989" sldId="486"/>
            <ac:spMk id="10681" creationId="{A1AE5326-AFCC-421E-9B8D-4FC89BAA7614}"/>
          </ac:spMkLst>
        </pc:spChg>
        <pc:spChg chg="mod">
          <ac:chgData name="Kolakowski, Artur" userId="9c34c8cc-b1df-44f6-bea5-dcf7a54ee35f" providerId="ADAL" clId="{3840EB45-74CA-49F5-8548-3DE287019A31}" dt="2022-12-08T10:51:43.984" v="15779" actId="790"/>
          <ac:spMkLst>
            <pc:docMk/>
            <pc:sldMk cId="2351809989" sldId="486"/>
            <ac:spMk id="10682" creationId="{ECFD21A0-C2C7-4D02-9993-A11B96822971}"/>
          </ac:spMkLst>
        </pc:spChg>
        <pc:spChg chg="mod">
          <ac:chgData name="Kolakowski, Artur" userId="9c34c8cc-b1df-44f6-bea5-dcf7a54ee35f" providerId="ADAL" clId="{3840EB45-74CA-49F5-8548-3DE287019A31}" dt="2022-12-08T10:51:43.991" v="15780" actId="790"/>
          <ac:spMkLst>
            <pc:docMk/>
            <pc:sldMk cId="2351809989" sldId="486"/>
            <ac:spMk id="10683" creationId="{B5BF336F-C19F-4C07-98CA-A9C08CC0BC62}"/>
          </ac:spMkLst>
        </pc:spChg>
        <pc:spChg chg="mod">
          <ac:chgData name="Kolakowski, Artur" userId="9c34c8cc-b1df-44f6-bea5-dcf7a54ee35f" providerId="ADAL" clId="{3840EB45-74CA-49F5-8548-3DE287019A31}" dt="2022-12-08T10:51:43.997" v="15781" actId="790"/>
          <ac:spMkLst>
            <pc:docMk/>
            <pc:sldMk cId="2351809989" sldId="486"/>
            <ac:spMk id="10684" creationId="{6C8B2DCB-AB6E-4788-B84A-E7A38795E3A7}"/>
          </ac:spMkLst>
        </pc:spChg>
        <pc:spChg chg="mod">
          <ac:chgData name="Kolakowski, Artur" userId="9c34c8cc-b1df-44f6-bea5-dcf7a54ee35f" providerId="ADAL" clId="{3840EB45-74CA-49F5-8548-3DE287019A31}" dt="2022-12-08T10:51:44.003" v="15782" actId="790"/>
          <ac:spMkLst>
            <pc:docMk/>
            <pc:sldMk cId="2351809989" sldId="486"/>
            <ac:spMk id="10685" creationId="{4D068614-1278-4082-A9D0-BD57B7AECBA3}"/>
          </ac:spMkLst>
        </pc:spChg>
        <pc:spChg chg="mod">
          <ac:chgData name="Kolakowski, Artur" userId="9c34c8cc-b1df-44f6-bea5-dcf7a54ee35f" providerId="ADAL" clId="{3840EB45-74CA-49F5-8548-3DE287019A31}" dt="2022-12-08T10:51:44.009" v="15783" actId="790"/>
          <ac:spMkLst>
            <pc:docMk/>
            <pc:sldMk cId="2351809989" sldId="486"/>
            <ac:spMk id="10686" creationId="{63541651-1A77-48B9-BE1D-D8CD813EDE76}"/>
          </ac:spMkLst>
        </pc:spChg>
        <pc:spChg chg="mod">
          <ac:chgData name="Kolakowski, Artur" userId="9c34c8cc-b1df-44f6-bea5-dcf7a54ee35f" providerId="ADAL" clId="{3840EB45-74CA-49F5-8548-3DE287019A31}" dt="2022-12-08T10:51:44.015" v="15784" actId="790"/>
          <ac:spMkLst>
            <pc:docMk/>
            <pc:sldMk cId="2351809989" sldId="486"/>
            <ac:spMk id="10687" creationId="{2A12C564-C2BF-4F4A-B648-C09CABEE2E42}"/>
          </ac:spMkLst>
        </pc:spChg>
        <pc:spChg chg="mod">
          <ac:chgData name="Kolakowski, Artur" userId="9c34c8cc-b1df-44f6-bea5-dcf7a54ee35f" providerId="ADAL" clId="{3840EB45-74CA-49F5-8548-3DE287019A31}" dt="2022-12-08T10:51:44.022" v="15785" actId="790"/>
          <ac:spMkLst>
            <pc:docMk/>
            <pc:sldMk cId="2351809989" sldId="486"/>
            <ac:spMk id="10688" creationId="{FB68716C-8A40-4106-94DC-D021FB6739C4}"/>
          </ac:spMkLst>
        </pc:spChg>
        <pc:spChg chg="mod">
          <ac:chgData name="Kolakowski, Artur" userId="9c34c8cc-b1df-44f6-bea5-dcf7a54ee35f" providerId="ADAL" clId="{3840EB45-74CA-49F5-8548-3DE287019A31}" dt="2022-12-08T10:51:44.027" v="15786" actId="790"/>
          <ac:spMkLst>
            <pc:docMk/>
            <pc:sldMk cId="2351809989" sldId="486"/>
            <ac:spMk id="10689" creationId="{3949DD8E-69DD-46C1-8A7D-B9BCEC21AB18}"/>
          </ac:spMkLst>
        </pc:spChg>
        <pc:spChg chg="mod">
          <ac:chgData name="Kolakowski, Artur" userId="9c34c8cc-b1df-44f6-bea5-dcf7a54ee35f" providerId="ADAL" clId="{3840EB45-74CA-49F5-8548-3DE287019A31}" dt="2022-12-08T10:51:44.034" v="15787" actId="790"/>
          <ac:spMkLst>
            <pc:docMk/>
            <pc:sldMk cId="2351809989" sldId="486"/>
            <ac:spMk id="10690" creationId="{8FDD12CC-F344-4C6C-B141-DE4205C9C4A5}"/>
          </ac:spMkLst>
        </pc:spChg>
        <pc:spChg chg="mod">
          <ac:chgData name="Kolakowski, Artur" userId="9c34c8cc-b1df-44f6-bea5-dcf7a54ee35f" providerId="ADAL" clId="{3840EB45-74CA-49F5-8548-3DE287019A31}" dt="2022-12-08T10:51:44.042" v="15788" actId="790"/>
          <ac:spMkLst>
            <pc:docMk/>
            <pc:sldMk cId="2351809989" sldId="486"/>
            <ac:spMk id="10691" creationId="{71D1D5C8-43D9-41D3-BDDB-A18AB9FBEB2F}"/>
          </ac:spMkLst>
        </pc:spChg>
        <pc:spChg chg="mod">
          <ac:chgData name="Kolakowski, Artur" userId="9c34c8cc-b1df-44f6-bea5-dcf7a54ee35f" providerId="ADAL" clId="{3840EB45-74CA-49F5-8548-3DE287019A31}" dt="2022-12-08T10:51:44.048" v="15789" actId="790"/>
          <ac:spMkLst>
            <pc:docMk/>
            <pc:sldMk cId="2351809989" sldId="486"/>
            <ac:spMk id="10692" creationId="{082F8C22-C7EB-4BF8-B874-75744E3CB692}"/>
          </ac:spMkLst>
        </pc:spChg>
        <pc:spChg chg="mod">
          <ac:chgData name="Kolakowski, Artur" userId="9c34c8cc-b1df-44f6-bea5-dcf7a54ee35f" providerId="ADAL" clId="{3840EB45-74CA-49F5-8548-3DE287019A31}" dt="2022-12-08T10:51:44.054" v="15790" actId="790"/>
          <ac:spMkLst>
            <pc:docMk/>
            <pc:sldMk cId="2351809989" sldId="486"/>
            <ac:spMk id="10693" creationId="{CBDABBD0-F8BF-4C0E-A8D4-E62B2ED2F64B}"/>
          </ac:spMkLst>
        </pc:spChg>
        <pc:spChg chg="mod">
          <ac:chgData name="Kolakowski, Artur" userId="9c34c8cc-b1df-44f6-bea5-dcf7a54ee35f" providerId="ADAL" clId="{3840EB45-74CA-49F5-8548-3DE287019A31}" dt="2022-12-08T10:51:44.061" v="15791" actId="790"/>
          <ac:spMkLst>
            <pc:docMk/>
            <pc:sldMk cId="2351809989" sldId="486"/>
            <ac:spMk id="10694" creationId="{295299DB-F5A7-463C-830D-343F44A091FF}"/>
          </ac:spMkLst>
        </pc:spChg>
        <pc:spChg chg="mod">
          <ac:chgData name="Kolakowski, Artur" userId="9c34c8cc-b1df-44f6-bea5-dcf7a54ee35f" providerId="ADAL" clId="{3840EB45-74CA-49F5-8548-3DE287019A31}" dt="2022-12-08T10:51:44.068" v="15792" actId="790"/>
          <ac:spMkLst>
            <pc:docMk/>
            <pc:sldMk cId="2351809989" sldId="486"/>
            <ac:spMk id="10695" creationId="{95F3F72E-3626-4E75-9727-FDF457970C87}"/>
          </ac:spMkLst>
        </pc:spChg>
        <pc:spChg chg="mod">
          <ac:chgData name="Kolakowski, Artur" userId="9c34c8cc-b1df-44f6-bea5-dcf7a54ee35f" providerId="ADAL" clId="{3840EB45-74CA-49F5-8548-3DE287019A31}" dt="2022-12-08T10:51:44.075" v="15793" actId="790"/>
          <ac:spMkLst>
            <pc:docMk/>
            <pc:sldMk cId="2351809989" sldId="486"/>
            <ac:spMk id="10696" creationId="{6B95344C-C766-4BCC-944C-7358F4520363}"/>
          </ac:spMkLst>
        </pc:spChg>
        <pc:spChg chg="mod">
          <ac:chgData name="Kolakowski, Artur" userId="9c34c8cc-b1df-44f6-bea5-dcf7a54ee35f" providerId="ADAL" clId="{3840EB45-74CA-49F5-8548-3DE287019A31}" dt="2022-12-08T10:51:44.082" v="15794" actId="790"/>
          <ac:spMkLst>
            <pc:docMk/>
            <pc:sldMk cId="2351809989" sldId="486"/>
            <ac:spMk id="10697" creationId="{9DD984A8-8C54-4883-AED1-4189F97EAC12}"/>
          </ac:spMkLst>
        </pc:spChg>
        <pc:spChg chg="mod">
          <ac:chgData name="Kolakowski, Artur" userId="9c34c8cc-b1df-44f6-bea5-dcf7a54ee35f" providerId="ADAL" clId="{3840EB45-74CA-49F5-8548-3DE287019A31}" dt="2022-12-08T10:51:44.088" v="15795" actId="790"/>
          <ac:spMkLst>
            <pc:docMk/>
            <pc:sldMk cId="2351809989" sldId="486"/>
            <ac:spMk id="10698" creationId="{5D927BF3-5C1F-4D03-9366-19FCC137D592}"/>
          </ac:spMkLst>
        </pc:spChg>
        <pc:spChg chg="mod">
          <ac:chgData name="Kolakowski, Artur" userId="9c34c8cc-b1df-44f6-bea5-dcf7a54ee35f" providerId="ADAL" clId="{3840EB45-74CA-49F5-8548-3DE287019A31}" dt="2022-12-08T10:51:44.094" v="15796" actId="790"/>
          <ac:spMkLst>
            <pc:docMk/>
            <pc:sldMk cId="2351809989" sldId="486"/>
            <ac:spMk id="10699" creationId="{386CA623-734F-4DCA-8432-977EEEA2C9F2}"/>
          </ac:spMkLst>
        </pc:spChg>
        <pc:spChg chg="mod">
          <ac:chgData name="Kolakowski, Artur" userId="9c34c8cc-b1df-44f6-bea5-dcf7a54ee35f" providerId="ADAL" clId="{3840EB45-74CA-49F5-8548-3DE287019A31}" dt="2022-12-08T10:51:44.100" v="15797" actId="790"/>
          <ac:spMkLst>
            <pc:docMk/>
            <pc:sldMk cId="2351809989" sldId="486"/>
            <ac:spMk id="10700" creationId="{D61AB02F-BF61-4B0E-AD18-9CF83DE52BBF}"/>
          </ac:spMkLst>
        </pc:spChg>
        <pc:spChg chg="mod">
          <ac:chgData name="Kolakowski, Artur" userId="9c34c8cc-b1df-44f6-bea5-dcf7a54ee35f" providerId="ADAL" clId="{3840EB45-74CA-49F5-8548-3DE287019A31}" dt="2022-12-08T10:51:30.818" v="13406" actId="790"/>
          <ac:spMkLst>
            <pc:docMk/>
            <pc:sldMk cId="2351809989" sldId="486"/>
            <ac:spMk id="10701" creationId="{8533BC2D-BA3F-47A7-A379-E840E01916DE}"/>
          </ac:spMkLst>
        </pc:spChg>
        <pc:spChg chg="mod">
          <ac:chgData name="Kolakowski, Artur" userId="9c34c8cc-b1df-44f6-bea5-dcf7a54ee35f" providerId="ADAL" clId="{3840EB45-74CA-49F5-8548-3DE287019A31}" dt="2022-12-08T10:51:30.824" v="13407" actId="790"/>
          <ac:spMkLst>
            <pc:docMk/>
            <pc:sldMk cId="2351809989" sldId="486"/>
            <ac:spMk id="10702" creationId="{01FA1A06-3D96-419E-818B-527B26BAEF01}"/>
          </ac:spMkLst>
        </pc:spChg>
        <pc:spChg chg="mod">
          <ac:chgData name="Kolakowski, Artur" userId="9c34c8cc-b1df-44f6-bea5-dcf7a54ee35f" providerId="ADAL" clId="{3840EB45-74CA-49F5-8548-3DE287019A31}" dt="2022-12-08T10:51:30.831" v="13408" actId="790"/>
          <ac:spMkLst>
            <pc:docMk/>
            <pc:sldMk cId="2351809989" sldId="486"/>
            <ac:spMk id="10703" creationId="{D90343E3-7740-4F8E-8F8A-C83BC186B28F}"/>
          </ac:spMkLst>
        </pc:spChg>
        <pc:spChg chg="mod">
          <ac:chgData name="Kolakowski, Artur" userId="9c34c8cc-b1df-44f6-bea5-dcf7a54ee35f" providerId="ADAL" clId="{3840EB45-74CA-49F5-8548-3DE287019A31}" dt="2022-12-08T10:51:30.839" v="13409" actId="790"/>
          <ac:spMkLst>
            <pc:docMk/>
            <pc:sldMk cId="2351809989" sldId="486"/>
            <ac:spMk id="10704" creationId="{A528E888-78FC-446A-8346-20906E8C039B}"/>
          </ac:spMkLst>
        </pc:spChg>
        <pc:spChg chg="mod">
          <ac:chgData name="Kolakowski, Artur" userId="9c34c8cc-b1df-44f6-bea5-dcf7a54ee35f" providerId="ADAL" clId="{3840EB45-74CA-49F5-8548-3DE287019A31}" dt="2022-12-08T10:51:30.845" v="13410" actId="790"/>
          <ac:spMkLst>
            <pc:docMk/>
            <pc:sldMk cId="2351809989" sldId="486"/>
            <ac:spMk id="10705" creationId="{FB5BD2C3-65E9-425C-838D-4D3F73EB1C9F}"/>
          </ac:spMkLst>
        </pc:spChg>
        <pc:spChg chg="mod">
          <ac:chgData name="Kolakowski, Artur" userId="9c34c8cc-b1df-44f6-bea5-dcf7a54ee35f" providerId="ADAL" clId="{3840EB45-74CA-49F5-8548-3DE287019A31}" dt="2022-12-08T10:51:30.852" v="13411" actId="790"/>
          <ac:spMkLst>
            <pc:docMk/>
            <pc:sldMk cId="2351809989" sldId="486"/>
            <ac:spMk id="10706" creationId="{6E2BC438-76FF-4BB6-B156-FE771A1E5E8B}"/>
          </ac:spMkLst>
        </pc:spChg>
        <pc:spChg chg="mod">
          <ac:chgData name="Kolakowski, Artur" userId="9c34c8cc-b1df-44f6-bea5-dcf7a54ee35f" providerId="ADAL" clId="{3840EB45-74CA-49F5-8548-3DE287019A31}" dt="2022-12-08T10:51:30.857" v="13412" actId="790"/>
          <ac:spMkLst>
            <pc:docMk/>
            <pc:sldMk cId="2351809989" sldId="486"/>
            <ac:spMk id="10707" creationId="{AC86985E-F143-4432-A988-6ADEFB333A2E}"/>
          </ac:spMkLst>
        </pc:spChg>
        <pc:spChg chg="mod">
          <ac:chgData name="Kolakowski, Artur" userId="9c34c8cc-b1df-44f6-bea5-dcf7a54ee35f" providerId="ADAL" clId="{3840EB45-74CA-49F5-8548-3DE287019A31}" dt="2022-12-08T10:51:30.862" v="13413" actId="790"/>
          <ac:spMkLst>
            <pc:docMk/>
            <pc:sldMk cId="2351809989" sldId="486"/>
            <ac:spMk id="10708" creationId="{F66043B4-C668-418A-9285-5D7A7F9B3082}"/>
          </ac:spMkLst>
        </pc:spChg>
        <pc:spChg chg="mod">
          <ac:chgData name="Kolakowski, Artur" userId="9c34c8cc-b1df-44f6-bea5-dcf7a54ee35f" providerId="ADAL" clId="{3840EB45-74CA-49F5-8548-3DE287019A31}" dt="2022-12-08T10:51:30.868" v="13414" actId="790"/>
          <ac:spMkLst>
            <pc:docMk/>
            <pc:sldMk cId="2351809989" sldId="486"/>
            <ac:spMk id="10709" creationId="{2FDD6B03-9236-4A72-A185-D24A89BE68BA}"/>
          </ac:spMkLst>
        </pc:spChg>
        <pc:spChg chg="mod">
          <ac:chgData name="Kolakowski, Artur" userId="9c34c8cc-b1df-44f6-bea5-dcf7a54ee35f" providerId="ADAL" clId="{3840EB45-74CA-49F5-8548-3DE287019A31}" dt="2022-12-08T10:51:30.874" v="13415" actId="790"/>
          <ac:spMkLst>
            <pc:docMk/>
            <pc:sldMk cId="2351809989" sldId="486"/>
            <ac:spMk id="10710" creationId="{F35B25F0-1728-47A4-B1DB-917DD1C06651}"/>
          </ac:spMkLst>
        </pc:spChg>
        <pc:spChg chg="mod">
          <ac:chgData name="Kolakowski, Artur" userId="9c34c8cc-b1df-44f6-bea5-dcf7a54ee35f" providerId="ADAL" clId="{3840EB45-74CA-49F5-8548-3DE287019A31}" dt="2022-12-08T10:51:30.879" v="13416" actId="790"/>
          <ac:spMkLst>
            <pc:docMk/>
            <pc:sldMk cId="2351809989" sldId="486"/>
            <ac:spMk id="10711" creationId="{6E74FC27-C969-446C-8036-CF6D958FAAA0}"/>
          </ac:spMkLst>
        </pc:spChg>
        <pc:spChg chg="mod">
          <ac:chgData name="Kolakowski, Artur" userId="9c34c8cc-b1df-44f6-bea5-dcf7a54ee35f" providerId="ADAL" clId="{3840EB45-74CA-49F5-8548-3DE287019A31}" dt="2022-12-08T10:51:30.885" v="13417" actId="790"/>
          <ac:spMkLst>
            <pc:docMk/>
            <pc:sldMk cId="2351809989" sldId="486"/>
            <ac:spMk id="10712" creationId="{BE19748D-0354-49FF-9CD7-3A322FB78642}"/>
          </ac:spMkLst>
        </pc:spChg>
        <pc:spChg chg="mod">
          <ac:chgData name="Kolakowski, Artur" userId="9c34c8cc-b1df-44f6-bea5-dcf7a54ee35f" providerId="ADAL" clId="{3840EB45-74CA-49F5-8548-3DE287019A31}" dt="2022-12-08T10:51:30.891" v="13418" actId="790"/>
          <ac:spMkLst>
            <pc:docMk/>
            <pc:sldMk cId="2351809989" sldId="486"/>
            <ac:spMk id="10713" creationId="{96CE45A4-7657-4630-9F9D-AD808E7FB03B}"/>
          </ac:spMkLst>
        </pc:spChg>
        <pc:spChg chg="mod">
          <ac:chgData name="Kolakowski, Artur" userId="9c34c8cc-b1df-44f6-bea5-dcf7a54ee35f" providerId="ADAL" clId="{3840EB45-74CA-49F5-8548-3DE287019A31}" dt="2022-12-08T10:51:30.897" v="13419" actId="790"/>
          <ac:spMkLst>
            <pc:docMk/>
            <pc:sldMk cId="2351809989" sldId="486"/>
            <ac:spMk id="10714" creationId="{A10B09BE-4E35-4255-B800-294461F7956A}"/>
          </ac:spMkLst>
        </pc:spChg>
        <pc:spChg chg="mod">
          <ac:chgData name="Kolakowski, Artur" userId="9c34c8cc-b1df-44f6-bea5-dcf7a54ee35f" providerId="ADAL" clId="{3840EB45-74CA-49F5-8548-3DE287019A31}" dt="2022-12-08T10:51:30.902" v="13420" actId="790"/>
          <ac:spMkLst>
            <pc:docMk/>
            <pc:sldMk cId="2351809989" sldId="486"/>
            <ac:spMk id="10715" creationId="{C8CF925E-521C-49F5-AE04-A2D8F96F3E63}"/>
          </ac:spMkLst>
        </pc:spChg>
        <pc:spChg chg="mod">
          <ac:chgData name="Kolakowski, Artur" userId="9c34c8cc-b1df-44f6-bea5-dcf7a54ee35f" providerId="ADAL" clId="{3840EB45-74CA-49F5-8548-3DE287019A31}" dt="2022-12-08T10:51:30.908" v="13421" actId="790"/>
          <ac:spMkLst>
            <pc:docMk/>
            <pc:sldMk cId="2351809989" sldId="486"/>
            <ac:spMk id="10716" creationId="{231199F4-6485-414C-AFA7-0FA808DCC02E}"/>
          </ac:spMkLst>
        </pc:spChg>
        <pc:spChg chg="mod">
          <ac:chgData name="Kolakowski, Artur" userId="9c34c8cc-b1df-44f6-bea5-dcf7a54ee35f" providerId="ADAL" clId="{3840EB45-74CA-49F5-8548-3DE287019A31}" dt="2022-12-08T10:51:30.913" v="13422" actId="790"/>
          <ac:spMkLst>
            <pc:docMk/>
            <pc:sldMk cId="2351809989" sldId="486"/>
            <ac:spMk id="10717" creationId="{F5619EEF-A694-46AD-9017-F6A6ED16ED23}"/>
          </ac:spMkLst>
        </pc:spChg>
        <pc:spChg chg="mod">
          <ac:chgData name="Kolakowski, Artur" userId="9c34c8cc-b1df-44f6-bea5-dcf7a54ee35f" providerId="ADAL" clId="{3840EB45-74CA-49F5-8548-3DE287019A31}" dt="2022-12-08T10:51:30.919" v="13423" actId="790"/>
          <ac:spMkLst>
            <pc:docMk/>
            <pc:sldMk cId="2351809989" sldId="486"/>
            <ac:spMk id="10718" creationId="{A1217632-5465-434A-9927-8816DB419047}"/>
          </ac:spMkLst>
        </pc:spChg>
        <pc:spChg chg="mod">
          <ac:chgData name="Kolakowski, Artur" userId="9c34c8cc-b1df-44f6-bea5-dcf7a54ee35f" providerId="ADAL" clId="{3840EB45-74CA-49F5-8548-3DE287019A31}" dt="2022-12-08T10:51:30.924" v="13424" actId="790"/>
          <ac:spMkLst>
            <pc:docMk/>
            <pc:sldMk cId="2351809989" sldId="486"/>
            <ac:spMk id="10719" creationId="{153AF4BC-EEB6-48C4-A945-E2D818558999}"/>
          </ac:spMkLst>
        </pc:spChg>
        <pc:spChg chg="mod">
          <ac:chgData name="Kolakowski, Artur" userId="9c34c8cc-b1df-44f6-bea5-dcf7a54ee35f" providerId="ADAL" clId="{3840EB45-74CA-49F5-8548-3DE287019A31}" dt="2022-12-08T10:51:30.931" v="13425" actId="790"/>
          <ac:spMkLst>
            <pc:docMk/>
            <pc:sldMk cId="2351809989" sldId="486"/>
            <ac:spMk id="10720" creationId="{56D398A4-0EED-4F39-A6A4-028353C49D82}"/>
          </ac:spMkLst>
        </pc:spChg>
        <pc:spChg chg="mod">
          <ac:chgData name="Kolakowski, Artur" userId="9c34c8cc-b1df-44f6-bea5-dcf7a54ee35f" providerId="ADAL" clId="{3840EB45-74CA-49F5-8548-3DE287019A31}" dt="2022-12-08T10:51:30.937" v="13426" actId="790"/>
          <ac:spMkLst>
            <pc:docMk/>
            <pc:sldMk cId="2351809989" sldId="486"/>
            <ac:spMk id="10721" creationId="{6F0EE6B7-0046-4210-914E-43D26D28E7FC}"/>
          </ac:spMkLst>
        </pc:spChg>
        <pc:spChg chg="mod">
          <ac:chgData name="Kolakowski, Artur" userId="9c34c8cc-b1df-44f6-bea5-dcf7a54ee35f" providerId="ADAL" clId="{3840EB45-74CA-49F5-8548-3DE287019A31}" dt="2022-12-08T10:51:30.942" v="13427" actId="790"/>
          <ac:spMkLst>
            <pc:docMk/>
            <pc:sldMk cId="2351809989" sldId="486"/>
            <ac:spMk id="10722" creationId="{816200EA-6039-40BB-8628-0D7AE5DA2090}"/>
          </ac:spMkLst>
        </pc:spChg>
        <pc:spChg chg="mod">
          <ac:chgData name="Kolakowski, Artur" userId="9c34c8cc-b1df-44f6-bea5-dcf7a54ee35f" providerId="ADAL" clId="{3840EB45-74CA-49F5-8548-3DE287019A31}" dt="2022-12-08T10:51:30.948" v="13428" actId="790"/>
          <ac:spMkLst>
            <pc:docMk/>
            <pc:sldMk cId="2351809989" sldId="486"/>
            <ac:spMk id="10723" creationId="{0321B57F-0C1E-4CA6-ACFE-638FAF1E714C}"/>
          </ac:spMkLst>
        </pc:spChg>
        <pc:spChg chg="mod">
          <ac:chgData name="Kolakowski, Artur" userId="9c34c8cc-b1df-44f6-bea5-dcf7a54ee35f" providerId="ADAL" clId="{3840EB45-74CA-49F5-8548-3DE287019A31}" dt="2022-12-08T10:51:30.953" v="13429" actId="790"/>
          <ac:spMkLst>
            <pc:docMk/>
            <pc:sldMk cId="2351809989" sldId="486"/>
            <ac:spMk id="10724" creationId="{1F5B46AD-7455-400A-A20B-2F8DC66A9EA4}"/>
          </ac:spMkLst>
        </pc:spChg>
        <pc:spChg chg="mod">
          <ac:chgData name="Kolakowski, Artur" userId="9c34c8cc-b1df-44f6-bea5-dcf7a54ee35f" providerId="ADAL" clId="{3840EB45-74CA-49F5-8548-3DE287019A31}" dt="2022-12-08T10:51:30.959" v="13430" actId="790"/>
          <ac:spMkLst>
            <pc:docMk/>
            <pc:sldMk cId="2351809989" sldId="486"/>
            <ac:spMk id="10725" creationId="{9BED0510-9C68-4830-864C-A334F41B23CD}"/>
          </ac:spMkLst>
        </pc:spChg>
        <pc:spChg chg="mod">
          <ac:chgData name="Kolakowski, Artur" userId="9c34c8cc-b1df-44f6-bea5-dcf7a54ee35f" providerId="ADAL" clId="{3840EB45-74CA-49F5-8548-3DE287019A31}" dt="2022-12-08T10:51:30.964" v="13431" actId="790"/>
          <ac:spMkLst>
            <pc:docMk/>
            <pc:sldMk cId="2351809989" sldId="486"/>
            <ac:spMk id="10726" creationId="{08EFD45C-CC75-4D15-8B17-FFD93A9C5D78}"/>
          </ac:spMkLst>
        </pc:spChg>
        <pc:spChg chg="mod">
          <ac:chgData name="Kolakowski, Artur" userId="9c34c8cc-b1df-44f6-bea5-dcf7a54ee35f" providerId="ADAL" clId="{3840EB45-74CA-49F5-8548-3DE287019A31}" dt="2022-12-08T10:51:30.969" v="13432" actId="790"/>
          <ac:spMkLst>
            <pc:docMk/>
            <pc:sldMk cId="2351809989" sldId="486"/>
            <ac:spMk id="10727" creationId="{36DB3453-90FB-41EE-8680-6D449345CB5B}"/>
          </ac:spMkLst>
        </pc:spChg>
        <pc:spChg chg="mod">
          <ac:chgData name="Kolakowski, Artur" userId="9c34c8cc-b1df-44f6-bea5-dcf7a54ee35f" providerId="ADAL" clId="{3840EB45-74CA-49F5-8548-3DE287019A31}" dt="2022-12-08T10:51:30.974" v="13433" actId="790"/>
          <ac:spMkLst>
            <pc:docMk/>
            <pc:sldMk cId="2351809989" sldId="486"/>
            <ac:spMk id="10728" creationId="{07C2EBCC-06CE-43C8-8606-0A8FCBC82C50}"/>
          </ac:spMkLst>
        </pc:spChg>
        <pc:spChg chg="mod">
          <ac:chgData name="Kolakowski, Artur" userId="9c34c8cc-b1df-44f6-bea5-dcf7a54ee35f" providerId="ADAL" clId="{3840EB45-74CA-49F5-8548-3DE287019A31}" dt="2022-12-08T10:51:30.980" v="13434" actId="790"/>
          <ac:spMkLst>
            <pc:docMk/>
            <pc:sldMk cId="2351809989" sldId="486"/>
            <ac:spMk id="10729" creationId="{F0C3BDFA-3AA2-42A8-A4D1-B1F1D82AAEBC}"/>
          </ac:spMkLst>
        </pc:spChg>
        <pc:spChg chg="mod">
          <ac:chgData name="Kolakowski, Artur" userId="9c34c8cc-b1df-44f6-bea5-dcf7a54ee35f" providerId="ADAL" clId="{3840EB45-74CA-49F5-8548-3DE287019A31}" dt="2022-12-08T10:51:30.985" v="13435" actId="790"/>
          <ac:spMkLst>
            <pc:docMk/>
            <pc:sldMk cId="2351809989" sldId="486"/>
            <ac:spMk id="10730" creationId="{9F906290-8B1F-44AB-8AC5-72006D28A715}"/>
          </ac:spMkLst>
        </pc:spChg>
        <pc:spChg chg="mod">
          <ac:chgData name="Kolakowski, Artur" userId="9c34c8cc-b1df-44f6-bea5-dcf7a54ee35f" providerId="ADAL" clId="{3840EB45-74CA-49F5-8548-3DE287019A31}" dt="2022-12-08T10:51:30.991" v="13436" actId="790"/>
          <ac:spMkLst>
            <pc:docMk/>
            <pc:sldMk cId="2351809989" sldId="486"/>
            <ac:spMk id="10731" creationId="{C112E01E-E689-478D-B248-3257FEE6D291}"/>
          </ac:spMkLst>
        </pc:spChg>
        <pc:spChg chg="mod">
          <ac:chgData name="Kolakowski, Artur" userId="9c34c8cc-b1df-44f6-bea5-dcf7a54ee35f" providerId="ADAL" clId="{3840EB45-74CA-49F5-8548-3DE287019A31}" dt="2022-12-08T10:51:30.997" v="13437" actId="790"/>
          <ac:spMkLst>
            <pc:docMk/>
            <pc:sldMk cId="2351809989" sldId="486"/>
            <ac:spMk id="10732" creationId="{586EDCCC-508E-4BF1-BBE1-7C0B8A303D1F}"/>
          </ac:spMkLst>
        </pc:spChg>
        <pc:spChg chg="mod">
          <ac:chgData name="Kolakowski, Artur" userId="9c34c8cc-b1df-44f6-bea5-dcf7a54ee35f" providerId="ADAL" clId="{3840EB45-74CA-49F5-8548-3DE287019A31}" dt="2022-12-08T10:51:31.001" v="13438" actId="790"/>
          <ac:spMkLst>
            <pc:docMk/>
            <pc:sldMk cId="2351809989" sldId="486"/>
            <ac:spMk id="10733" creationId="{528082C1-702D-4570-A4A5-072CE64DFF4B}"/>
          </ac:spMkLst>
        </pc:spChg>
        <pc:spChg chg="mod">
          <ac:chgData name="Kolakowski, Artur" userId="9c34c8cc-b1df-44f6-bea5-dcf7a54ee35f" providerId="ADAL" clId="{3840EB45-74CA-49F5-8548-3DE287019A31}" dt="2022-12-08T10:51:31.007" v="13439" actId="790"/>
          <ac:spMkLst>
            <pc:docMk/>
            <pc:sldMk cId="2351809989" sldId="486"/>
            <ac:spMk id="10734" creationId="{BFC82B65-56EA-4B2E-A344-6CE872AFA476}"/>
          </ac:spMkLst>
        </pc:spChg>
        <pc:spChg chg="mod">
          <ac:chgData name="Kolakowski, Artur" userId="9c34c8cc-b1df-44f6-bea5-dcf7a54ee35f" providerId="ADAL" clId="{3840EB45-74CA-49F5-8548-3DE287019A31}" dt="2022-12-08T10:51:31.013" v="13440" actId="790"/>
          <ac:spMkLst>
            <pc:docMk/>
            <pc:sldMk cId="2351809989" sldId="486"/>
            <ac:spMk id="10735" creationId="{FC248BFA-50E7-4712-88BB-9B7B863CE0F2}"/>
          </ac:spMkLst>
        </pc:spChg>
        <pc:spChg chg="mod">
          <ac:chgData name="Kolakowski, Artur" userId="9c34c8cc-b1df-44f6-bea5-dcf7a54ee35f" providerId="ADAL" clId="{3840EB45-74CA-49F5-8548-3DE287019A31}" dt="2022-12-08T10:51:31.019" v="13441" actId="790"/>
          <ac:spMkLst>
            <pc:docMk/>
            <pc:sldMk cId="2351809989" sldId="486"/>
            <ac:spMk id="10736" creationId="{BC71D621-167C-4F62-B3A5-7302FE16E95E}"/>
          </ac:spMkLst>
        </pc:spChg>
        <pc:spChg chg="mod">
          <ac:chgData name="Kolakowski, Artur" userId="9c34c8cc-b1df-44f6-bea5-dcf7a54ee35f" providerId="ADAL" clId="{3840EB45-74CA-49F5-8548-3DE287019A31}" dt="2022-12-08T10:51:31.024" v="13442" actId="790"/>
          <ac:spMkLst>
            <pc:docMk/>
            <pc:sldMk cId="2351809989" sldId="486"/>
            <ac:spMk id="10737" creationId="{976C14FD-4C6D-42A7-8031-FE863D75E8CE}"/>
          </ac:spMkLst>
        </pc:spChg>
        <pc:spChg chg="mod">
          <ac:chgData name="Kolakowski, Artur" userId="9c34c8cc-b1df-44f6-bea5-dcf7a54ee35f" providerId="ADAL" clId="{3840EB45-74CA-49F5-8548-3DE287019A31}" dt="2022-12-08T10:51:31.030" v="13443" actId="790"/>
          <ac:spMkLst>
            <pc:docMk/>
            <pc:sldMk cId="2351809989" sldId="486"/>
            <ac:spMk id="10738" creationId="{E1BFE971-B7B1-4C37-AF1A-D0D57A9BDDB0}"/>
          </ac:spMkLst>
        </pc:spChg>
        <pc:spChg chg="mod">
          <ac:chgData name="Kolakowski, Artur" userId="9c34c8cc-b1df-44f6-bea5-dcf7a54ee35f" providerId="ADAL" clId="{3840EB45-74CA-49F5-8548-3DE287019A31}" dt="2022-12-08T10:51:31.036" v="13444" actId="790"/>
          <ac:spMkLst>
            <pc:docMk/>
            <pc:sldMk cId="2351809989" sldId="486"/>
            <ac:spMk id="10739" creationId="{CF199B14-3104-427D-AC13-3184C439C329}"/>
          </ac:spMkLst>
        </pc:spChg>
        <pc:spChg chg="mod">
          <ac:chgData name="Kolakowski, Artur" userId="9c34c8cc-b1df-44f6-bea5-dcf7a54ee35f" providerId="ADAL" clId="{3840EB45-74CA-49F5-8548-3DE287019A31}" dt="2022-12-08T10:51:31.041" v="13445" actId="790"/>
          <ac:spMkLst>
            <pc:docMk/>
            <pc:sldMk cId="2351809989" sldId="486"/>
            <ac:spMk id="10740" creationId="{6CED14DE-C247-42B6-8CE7-C64240C51510}"/>
          </ac:spMkLst>
        </pc:spChg>
        <pc:spChg chg="mod">
          <ac:chgData name="Kolakowski, Artur" userId="9c34c8cc-b1df-44f6-bea5-dcf7a54ee35f" providerId="ADAL" clId="{3840EB45-74CA-49F5-8548-3DE287019A31}" dt="2022-12-08T10:51:31.046" v="13446" actId="790"/>
          <ac:spMkLst>
            <pc:docMk/>
            <pc:sldMk cId="2351809989" sldId="486"/>
            <ac:spMk id="10741" creationId="{058580D1-04E6-4D69-AA07-A31DF808BF53}"/>
          </ac:spMkLst>
        </pc:spChg>
        <pc:spChg chg="mod">
          <ac:chgData name="Kolakowski, Artur" userId="9c34c8cc-b1df-44f6-bea5-dcf7a54ee35f" providerId="ADAL" clId="{3840EB45-74CA-49F5-8548-3DE287019A31}" dt="2022-12-08T10:51:31.052" v="13447" actId="790"/>
          <ac:spMkLst>
            <pc:docMk/>
            <pc:sldMk cId="2351809989" sldId="486"/>
            <ac:spMk id="10742" creationId="{D781E85D-0683-4842-B8D3-43D72E649E3F}"/>
          </ac:spMkLst>
        </pc:spChg>
        <pc:spChg chg="mod">
          <ac:chgData name="Kolakowski, Artur" userId="9c34c8cc-b1df-44f6-bea5-dcf7a54ee35f" providerId="ADAL" clId="{3840EB45-74CA-49F5-8548-3DE287019A31}" dt="2022-12-08T10:51:31.057" v="13448" actId="790"/>
          <ac:spMkLst>
            <pc:docMk/>
            <pc:sldMk cId="2351809989" sldId="486"/>
            <ac:spMk id="10743" creationId="{B1E4B75D-23A1-456D-855B-49D8E257A25C}"/>
          </ac:spMkLst>
        </pc:spChg>
        <pc:spChg chg="mod">
          <ac:chgData name="Kolakowski, Artur" userId="9c34c8cc-b1df-44f6-bea5-dcf7a54ee35f" providerId="ADAL" clId="{3840EB45-74CA-49F5-8548-3DE287019A31}" dt="2022-12-08T10:51:31.061" v="13449" actId="790"/>
          <ac:spMkLst>
            <pc:docMk/>
            <pc:sldMk cId="2351809989" sldId="486"/>
            <ac:spMk id="10744" creationId="{1FBB780D-EDA0-4D60-AFF0-A76D9BD027A3}"/>
          </ac:spMkLst>
        </pc:spChg>
        <pc:spChg chg="mod">
          <ac:chgData name="Kolakowski, Artur" userId="9c34c8cc-b1df-44f6-bea5-dcf7a54ee35f" providerId="ADAL" clId="{3840EB45-74CA-49F5-8548-3DE287019A31}" dt="2022-12-08T10:51:31.066" v="13450" actId="790"/>
          <ac:spMkLst>
            <pc:docMk/>
            <pc:sldMk cId="2351809989" sldId="486"/>
            <ac:spMk id="10745" creationId="{67B0448A-910C-4E2E-8193-5F9A9EC0FB29}"/>
          </ac:spMkLst>
        </pc:spChg>
        <pc:spChg chg="mod">
          <ac:chgData name="Kolakowski, Artur" userId="9c34c8cc-b1df-44f6-bea5-dcf7a54ee35f" providerId="ADAL" clId="{3840EB45-74CA-49F5-8548-3DE287019A31}" dt="2022-12-08T10:51:31.072" v="13451" actId="790"/>
          <ac:spMkLst>
            <pc:docMk/>
            <pc:sldMk cId="2351809989" sldId="486"/>
            <ac:spMk id="10746" creationId="{3580EDDD-FA9E-4A9D-AA55-352FC4A405BE}"/>
          </ac:spMkLst>
        </pc:spChg>
        <pc:spChg chg="mod">
          <ac:chgData name="Kolakowski, Artur" userId="9c34c8cc-b1df-44f6-bea5-dcf7a54ee35f" providerId="ADAL" clId="{3840EB45-74CA-49F5-8548-3DE287019A31}" dt="2022-12-08T10:51:31.078" v="13452" actId="790"/>
          <ac:spMkLst>
            <pc:docMk/>
            <pc:sldMk cId="2351809989" sldId="486"/>
            <ac:spMk id="10747" creationId="{42D69481-D342-42CC-8266-1897D7574C79}"/>
          </ac:spMkLst>
        </pc:spChg>
        <pc:spChg chg="mod">
          <ac:chgData name="Kolakowski, Artur" userId="9c34c8cc-b1df-44f6-bea5-dcf7a54ee35f" providerId="ADAL" clId="{3840EB45-74CA-49F5-8548-3DE287019A31}" dt="2022-12-08T10:51:31.083" v="13453" actId="790"/>
          <ac:spMkLst>
            <pc:docMk/>
            <pc:sldMk cId="2351809989" sldId="486"/>
            <ac:spMk id="10748" creationId="{030155C1-8E38-448C-922C-A67110494DE1}"/>
          </ac:spMkLst>
        </pc:spChg>
        <pc:spChg chg="mod">
          <ac:chgData name="Kolakowski, Artur" userId="9c34c8cc-b1df-44f6-bea5-dcf7a54ee35f" providerId="ADAL" clId="{3840EB45-74CA-49F5-8548-3DE287019A31}" dt="2022-12-08T10:51:31.088" v="13454" actId="790"/>
          <ac:spMkLst>
            <pc:docMk/>
            <pc:sldMk cId="2351809989" sldId="486"/>
            <ac:spMk id="10749" creationId="{BCA2ABB0-C937-4283-B6B8-5CBCC88D9A81}"/>
          </ac:spMkLst>
        </pc:spChg>
        <pc:spChg chg="mod">
          <ac:chgData name="Kolakowski, Artur" userId="9c34c8cc-b1df-44f6-bea5-dcf7a54ee35f" providerId="ADAL" clId="{3840EB45-74CA-49F5-8548-3DE287019A31}" dt="2022-12-08T10:51:31.093" v="13455" actId="790"/>
          <ac:spMkLst>
            <pc:docMk/>
            <pc:sldMk cId="2351809989" sldId="486"/>
            <ac:spMk id="10750" creationId="{92528931-1E81-4695-8B92-140711EF1800}"/>
          </ac:spMkLst>
        </pc:spChg>
        <pc:spChg chg="mod">
          <ac:chgData name="Kolakowski, Artur" userId="9c34c8cc-b1df-44f6-bea5-dcf7a54ee35f" providerId="ADAL" clId="{3840EB45-74CA-49F5-8548-3DE287019A31}" dt="2022-12-08T10:51:31.098" v="13456" actId="790"/>
          <ac:spMkLst>
            <pc:docMk/>
            <pc:sldMk cId="2351809989" sldId="486"/>
            <ac:spMk id="10751" creationId="{4638EDEA-17C7-4B98-A681-44ABFE4A2B59}"/>
          </ac:spMkLst>
        </pc:spChg>
        <pc:spChg chg="mod">
          <ac:chgData name="Kolakowski, Artur" userId="9c34c8cc-b1df-44f6-bea5-dcf7a54ee35f" providerId="ADAL" clId="{3840EB45-74CA-49F5-8548-3DE287019A31}" dt="2022-12-08T10:51:31.103" v="13457" actId="790"/>
          <ac:spMkLst>
            <pc:docMk/>
            <pc:sldMk cId="2351809989" sldId="486"/>
            <ac:spMk id="10752" creationId="{A71B540F-F502-4B4E-9090-E6BDC394E601}"/>
          </ac:spMkLst>
        </pc:spChg>
        <pc:spChg chg="mod">
          <ac:chgData name="Kolakowski, Artur" userId="9c34c8cc-b1df-44f6-bea5-dcf7a54ee35f" providerId="ADAL" clId="{3840EB45-74CA-49F5-8548-3DE287019A31}" dt="2022-12-08T10:51:31.109" v="13458" actId="790"/>
          <ac:spMkLst>
            <pc:docMk/>
            <pc:sldMk cId="2351809989" sldId="486"/>
            <ac:spMk id="10753" creationId="{986233A7-66D6-4FCB-8484-65AE27E11494}"/>
          </ac:spMkLst>
        </pc:spChg>
        <pc:spChg chg="mod">
          <ac:chgData name="Kolakowski, Artur" userId="9c34c8cc-b1df-44f6-bea5-dcf7a54ee35f" providerId="ADAL" clId="{3840EB45-74CA-49F5-8548-3DE287019A31}" dt="2022-12-08T10:51:31.114" v="13459" actId="790"/>
          <ac:spMkLst>
            <pc:docMk/>
            <pc:sldMk cId="2351809989" sldId="486"/>
            <ac:spMk id="10754" creationId="{7408BBC1-B977-4D3F-BE46-906C50B6B27A}"/>
          </ac:spMkLst>
        </pc:spChg>
        <pc:spChg chg="mod">
          <ac:chgData name="Kolakowski, Artur" userId="9c34c8cc-b1df-44f6-bea5-dcf7a54ee35f" providerId="ADAL" clId="{3840EB45-74CA-49F5-8548-3DE287019A31}" dt="2022-12-08T10:51:31.120" v="13460" actId="790"/>
          <ac:spMkLst>
            <pc:docMk/>
            <pc:sldMk cId="2351809989" sldId="486"/>
            <ac:spMk id="10755" creationId="{49A76AAD-67F8-442B-83D7-ADEA29B308DC}"/>
          </ac:spMkLst>
        </pc:spChg>
        <pc:spChg chg="mod">
          <ac:chgData name="Kolakowski, Artur" userId="9c34c8cc-b1df-44f6-bea5-dcf7a54ee35f" providerId="ADAL" clId="{3840EB45-74CA-49F5-8548-3DE287019A31}" dt="2022-12-08T10:51:31.124" v="13461" actId="790"/>
          <ac:spMkLst>
            <pc:docMk/>
            <pc:sldMk cId="2351809989" sldId="486"/>
            <ac:spMk id="10756" creationId="{435FFC9A-6085-4FB4-ADFA-5F923292CDF9}"/>
          </ac:spMkLst>
        </pc:spChg>
        <pc:spChg chg="mod">
          <ac:chgData name="Kolakowski, Artur" userId="9c34c8cc-b1df-44f6-bea5-dcf7a54ee35f" providerId="ADAL" clId="{3840EB45-74CA-49F5-8548-3DE287019A31}" dt="2022-12-08T10:51:31.129" v="13462" actId="790"/>
          <ac:spMkLst>
            <pc:docMk/>
            <pc:sldMk cId="2351809989" sldId="486"/>
            <ac:spMk id="10757" creationId="{C828DD1E-E771-4C75-92F8-7B0218E3C5AC}"/>
          </ac:spMkLst>
        </pc:spChg>
        <pc:spChg chg="mod">
          <ac:chgData name="Kolakowski, Artur" userId="9c34c8cc-b1df-44f6-bea5-dcf7a54ee35f" providerId="ADAL" clId="{3840EB45-74CA-49F5-8548-3DE287019A31}" dt="2022-12-08T10:51:31.134" v="13463" actId="790"/>
          <ac:spMkLst>
            <pc:docMk/>
            <pc:sldMk cId="2351809989" sldId="486"/>
            <ac:spMk id="10758" creationId="{1CE3C0F4-AD42-46C0-8F5C-595E13898E59}"/>
          </ac:spMkLst>
        </pc:spChg>
        <pc:spChg chg="mod">
          <ac:chgData name="Kolakowski, Artur" userId="9c34c8cc-b1df-44f6-bea5-dcf7a54ee35f" providerId="ADAL" clId="{3840EB45-74CA-49F5-8548-3DE287019A31}" dt="2022-12-08T10:51:31.139" v="13464" actId="790"/>
          <ac:spMkLst>
            <pc:docMk/>
            <pc:sldMk cId="2351809989" sldId="486"/>
            <ac:spMk id="10759" creationId="{6FE4905E-6EF1-4E7C-A9DB-8F7AFA3E6755}"/>
          </ac:spMkLst>
        </pc:spChg>
        <pc:spChg chg="mod">
          <ac:chgData name="Kolakowski, Artur" userId="9c34c8cc-b1df-44f6-bea5-dcf7a54ee35f" providerId="ADAL" clId="{3840EB45-74CA-49F5-8548-3DE287019A31}" dt="2022-12-08T10:51:31.144" v="13465" actId="790"/>
          <ac:spMkLst>
            <pc:docMk/>
            <pc:sldMk cId="2351809989" sldId="486"/>
            <ac:spMk id="10760" creationId="{D3538D2A-0E46-49B8-9E78-83D6742B7923}"/>
          </ac:spMkLst>
        </pc:spChg>
        <pc:spChg chg="mod">
          <ac:chgData name="Kolakowski, Artur" userId="9c34c8cc-b1df-44f6-bea5-dcf7a54ee35f" providerId="ADAL" clId="{3840EB45-74CA-49F5-8548-3DE287019A31}" dt="2022-12-08T10:51:31.149" v="13466" actId="790"/>
          <ac:spMkLst>
            <pc:docMk/>
            <pc:sldMk cId="2351809989" sldId="486"/>
            <ac:spMk id="10761" creationId="{945C21C5-6532-4631-8E53-E871346D82EF}"/>
          </ac:spMkLst>
        </pc:spChg>
        <pc:spChg chg="mod">
          <ac:chgData name="Kolakowski, Artur" userId="9c34c8cc-b1df-44f6-bea5-dcf7a54ee35f" providerId="ADAL" clId="{3840EB45-74CA-49F5-8548-3DE287019A31}" dt="2022-12-08T10:51:31.154" v="13467" actId="790"/>
          <ac:spMkLst>
            <pc:docMk/>
            <pc:sldMk cId="2351809989" sldId="486"/>
            <ac:spMk id="10762" creationId="{842CAF0C-B82C-405A-B665-C4C1493E5D2A}"/>
          </ac:spMkLst>
        </pc:spChg>
        <pc:spChg chg="mod">
          <ac:chgData name="Kolakowski, Artur" userId="9c34c8cc-b1df-44f6-bea5-dcf7a54ee35f" providerId="ADAL" clId="{3840EB45-74CA-49F5-8548-3DE287019A31}" dt="2022-12-08T10:51:31.160" v="13468" actId="790"/>
          <ac:spMkLst>
            <pc:docMk/>
            <pc:sldMk cId="2351809989" sldId="486"/>
            <ac:spMk id="10763" creationId="{A9AEADCA-8C76-407A-AB13-5A6D8EEDACC3}"/>
          </ac:spMkLst>
        </pc:spChg>
        <pc:spChg chg="mod">
          <ac:chgData name="Kolakowski, Artur" userId="9c34c8cc-b1df-44f6-bea5-dcf7a54ee35f" providerId="ADAL" clId="{3840EB45-74CA-49F5-8548-3DE287019A31}" dt="2022-12-08T10:51:31.165" v="13469" actId="790"/>
          <ac:spMkLst>
            <pc:docMk/>
            <pc:sldMk cId="2351809989" sldId="486"/>
            <ac:spMk id="10764" creationId="{A30D753C-BEA5-4CEC-8832-0AF36B61E12F}"/>
          </ac:spMkLst>
        </pc:spChg>
        <pc:spChg chg="mod">
          <ac:chgData name="Kolakowski, Artur" userId="9c34c8cc-b1df-44f6-bea5-dcf7a54ee35f" providerId="ADAL" clId="{3840EB45-74CA-49F5-8548-3DE287019A31}" dt="2022-12-08T10:51:31.171" v="13470" actId="790"/>
          <ac:spMkLst>
            <pc:docMk/>
            <pc:sldMk cId="2351809989" sldId="486"/>
            <ac:spMk id="10765" creationId="{140503B1-B492-4C0E-BD6A-C2DA78C2BFE3}"/>
          </ac:spMkLst>
        </pc:spChg>
        <pc:spChg chg="mod">
          <ac:chgData name="Kolakowski, Artur" userId="9c34c8cc-b1df-44f6-bea5-dcf7a54ee35f" providerId="ADAL" clId="{3840EB45-74CA-49F5-8548-3DE287019A31}" dt="2022-12-08T10:51:31.175" v="13471" actId="790"/>
          <ac:spMkLst>
            <pc:docMk/>
            <pc:sldMk cId="2351809989" sldId="486"/>
            <ac:spMk id="10766" creationId="{2269777B-E415-4A10-B861-73FEDDE3B421}"/>
          </ac:spMkLst>
        </pc:spChg>
        <pc:spChg chg="mod">
          <ac:chgData name="Kolakowski, Artur" userId="9c34c8cc-b1df-44f6-bea5-dcf7a54ee35f" providerId="ADAL" clId="{3840EB45-74CA-49F5-8548-3DE287019A31}" dt="2022-12-08T10:51:31.179" v="13472" actId="790"/>
          <ac:spMkLst>
            <pc:docMk/>
            <pc:sldMk cId="2351809989" sldId="486"/>
            <ac:spMk id="10767" creationId="{9D20B0DD-DBAB-45F4-B3C8-2B3C8A90FBBA}"/>
          </ac:spMkLst>
        </pc:spChg>
        <pc:spChg chg="mod">
          <ac:chgData name="Kolakowski, Artur" userId="9c34c8cc-b1df-44f6-bea5-dcf7a54ee35f" providerId="ADAL" clId="{3840EB45-74CA-49F5-8548-3DE287019A31}" dt="2022-12-08T10:51:31.185" v="13473" actId="790"/>
          <ac:spMkLst>
            <pc:docMk/>
            <pc:sldMk cId="2351809989" sldId="486"/>
            <ac:spMk id="10768" creationId="{88D83FFE-17B8-4A36-943D-281A27AA4695}"/>
          </ac:spMkLst>
        </pc:spChg>
        <pc:spChg chg="mod">
          <ac:chgData name="Kolakowski, Artur" userId="9c34c8cc-b1df-44f6-bea5-dcf7a54ee35f" providerId="ADAL" clId="{3840EB45-74CA-49F5-8548-3DE287019A31}" dt="2022-12-08T10:51:31.190" v="13474" actId="790"/>
          <ac:spMkLst>
            <pc:docMk/>
            <pc:sldMk cId="2351809989" sldId="486"/>
            <ac:spMk id="10769" creationId="{3CDE86AD-906A-40EA-8E31-E99521B06580}"/>
          </ac:spMkLst>
        </pc:spChg>
        <pc:spChg chg="mod">
          <ac:chgData name="Kolakowski, Artur" userId="9c34c8cc-b1df-44f6-bea5-dcf7a54ee35f" providerId="ADAL" clId="{3840EB45-74CA-49F5-8548-3DE287019A31}" dt="2022-12-08T10:51:31.196" v="13475" actId="790"/>
          <ac:spMkLst>
            <pc:docMk/>
            <pc:sldMk cId="2351809989" sldId="486"/>
            <ac:spMk id="10770" creationId="{EA206C08-81AF-4EC3-AF8B-19EFDB7788C8}"/>
          </ac:spMkLst>
        </pc:spChg>
        <pc:spChg chg="mod">
          <ac:chgData name="Kolakowski, Artur" userId="9c34c8cc-b1df-44f6-bea5-dcf7a54ee35f" providerId="ADAL" clId="{3840EB45-74CA-49F5-8548-3DE287019A31}" dt="2022-12-08T10:51:31.200" v="13476" actId="790"/>
          <ac:spMkLst>
            <pc:docMk/>
            <pc:sldMk cId="2351809989" sldId="486"/>
            <ac:spMk id="10771" creationId="{88819955-6AC4-4D47-B9C7-10FFDDC48013}"/>
          </ac:spMkLst>
        </pc:spChg>
        <pc:spChg chg="mod">
          <ac:chgData name="Kolakowski, Artur" userId="9c34c8cc-b1df-44f6-bea5-dcf7a54ee35f" providerId="ADAL" clId="{3840EB45-74CA-49F5-8548-3DE287019A31}" dt="2022-12-08T10:51:31.205" v="13477" actId="790"/>
          <ac:spMkLst>
            <pc:docMk/>
            <pc:sldMk cId="2351809989" sldId="486"/>
            <ac:spMk id="10772" creationId="{1A784F58-B37A-4772-BC63-2D203DACE5A2}"/>
          </ac:spMkLst>
        </pc:spChg>
        <pc:spChg chg="mod">
          <ac:chgData name="Kolakowski, Artur" userId="9c34c8cc-b1df-44f6-bea5-dcf7a54ee35f" providerId="ADAL" clId="{3840EB45-74CA-49F5-8548-3DE287019A31}" dt="2022-12-08T10:51:31.210" v="13478" actId="790"/>
          <ac:spMkLst>
            <pc:docMk/>
            <pc:sldMk cId="2351809989" sldId="486"/>
            <ac:spMk id="10773" creationId="{F4C6987F-AC46-4710-B684-5163BA2B908B}"/>
          </ac:spMkLst>
        </pc:spChg>
        <pc:spChg chg="mod">
          <ac:chgData name="Kolakowski, Artur" userId="9c34c8cc-b1df-44f6-bea5-dcf7a54ee35f" providerId="ADAL" clId="{3840EB45-74CA-49F5-8548-3DE287019A31}" dt="2022-12-08T10:51:31.214" v="13479" actId="790"/>
          <ac:spMkLst>
            <pc:docMk/>
            <pc:sldMk cId="2351809989" sldId="486"/>
            <ac:spMk id="10774" creationId="{C521F8F8-C573-48F1-B807-3A6C52F614D0}"/>
          </ac:spMkLst>
        </pc:spChg>
        <pc:spChg chg="mod">
          <ac:chgData name="Kolakowski, Artur" userId="9c34c8cc-b1df-44f6-bea5-dcf7a54ee35f" providerId="ADAL" clId="{3840EB45-74CA-49F5-8548-3DE287019A31}" dt="2022-12-08T10:51:31.220" v="13480" actId="790"/>
          <ac:spMkLst>
            <pc:docMk/>
            <pc:sldMk cId="2351809989" sldId="486"/>
            <ac:spMk id="10775" creationId="{AD0423CB-3E7D-42CF-815D-0A549E8EBA9C}"/>
          </ac:spMkLst>
        </pc:spChg>
        <pc:spChg chg="mod">
          <ac:chgData name="Kolakowski, Artur" userId="9c34c8cc-b1df-44f6-bea5-dcf7a54ee35f" providerId="ADAL" clId="{3840EB45-74CA-49F5-8548-3DE287019A31}" dt="2022-12-08T10:51:31.225" v="13481" actId="790"/>
          <ac:spMkLst>
            <pc:docMk/>
            <pc:sldMk cId="2351809989" sldId="486"/>
            <ac:spMk id="10776" creationId="{DE715E6C-9449-4EF4-95D5-C52D11F2CFAF}"/>
          </ac:spMkLst>
        </pc:spChg>
        <pc:spChg chg="mod">
          <ac:chgData name="Kolakowski, Artur" userId="9c34c8cc-b1df-44f6-bea5-dcf7a54ee35f" providerId="ADAL" clId="{3840EB45-74CA-49F5-8548-3DE287019A31}" dt="2022-12-08T10:51:31.230" v="13482" actId="790"/>
          <ac:spMkLst>
            <pc:docMk/>
            <pc:sldMk cId="2351809989" sldId="486"/>
            <ac:spMk id="10777" creationId="{A1067D02-BD60-4533-9F60-1253EE9590BE}"/>
          </ac:spMkLst>
        </pc:spChg>
        <pc:spChg chg="mod">
          <ac:chgData name="Kolakowski, Artur" userId="9c34c8cc-b1df-44f6-bea5-dcf7a54ee35f" providerId="ADAL" clId="{3840EB45-74CA-49F5-8548-3DE287019A31}" dt="2022-12-08T10:51:31.236" v="13483" actId="790"/>
          <ac:spMkLst>
            <pc:docMk/>
            <pc:sldMk cId="2351809989" sldId="486"/>
            <ac:spMk id="10778" creationId="{F9A7AB18-7234-4B49-B2C8-114EAE7BE2BC}"/>
          </ac:spMkLst>
        </pc:spChg>
        <pc:spChg chg="mod">
          <ac:chgData name="Kolakowski, Artur" userId="9c34c8cc-b1df-44f6-bea5-dcf7a54ee35f" providerId="ADAL" clId="{3840EB45-74CA-49F5-8548-3DE287019A31}" dt="2022-12-08T10:51:31.241" v="13484" actId="790"/>
          <ac:spMkLst>
            <pc:docMk/>
            <pc:sldMk cId="2351809989" sldId="486"/>
            <ac:spMk id="10779" creationId="{EF553B55-6138-4EE6-95F8-6B40DB54F211}"/>
          </ac:spMkLst>
        </pc:spChg>
        <pc:spChg chg="mod">
          <ac:chgData name="Kolakowski, Artur" userId="9c34c8cc-b1df-44f6-bea5-dcf7a54ee35f" providerId="ADAL" clId="{3840EB45-74CA-49F5-8548-3DE287019A31}" dt="2022-12-08T10:51:31.245" v="13485" actId="790"/>
          <ac:spMkLst>
            <pc:docMk/>
            <pc:sldMk cId="2351809989" sldId="486"/>
            <ac:spMk id="10780" creationId="{C63DF0A1-B6EC-426E-B856-F001FE4EA456}"/>
          </ac:spMkLst>
        </pc:spChg>
        <pc:spChg chg="mod">
          <ac:chgData name="Kolakowski, Artur" userId="9c34c8cc-b1df-44f6-bea5-dcf7a54ee35f" providerId="ADAL" clId="{3840EB45-74CA-49F5-8548-3DE287019A31}" dt="2022-12-08T10:51:31.250" v="13486" actId="790"/>
          <ac:spMkLst>
            <pc:docMk/>
            <pc:sldMk cId="2351809989" sldId="486"/>
            <ac:spMk id="10781" creationId="{FF0CFC35-ECB3-47ED-96E6-56EEBDDE9419}"/>
          </ac:spMkLst>
        </pc:spChg>
        <pc:spChg chg="mod">
          <ac:chgData name="Kolakowski, Artur" userId="9c34c8cc-b1df-44f6-bea5-dcf7a54ee35f" providerId="ADAL" clId="{3840EB45-74CA-49F5-8548-3DE287019A31}" dt="2022-12-08T10:51:31.255" v="13487" actId="790"/>
          <ac:spMkLst>
            <pc:docMk/>
            <pc:sldMk cId="2351809989" sldId="486"/>
            <ac:spMk id="10782" creationId="{A4DAD4A5-3D11-4792-94AE-F990C13FDC0A}"/>
          </ac:spMkLst>
        </pc:spChg>
        <pc:spChg chg="mod">
          <ac:chgData name="Kolakowski, Artur" userId="9c34c8cc-b1df-44f6-bea5-dcf7a54ee35f" providerId="ADAL" clId="{3840EB45-74CA-49F5-8548-3DE287019A31}" dt="2022-12-08T10:51:31.260" v="13488" actId="790"/>
          <ac:spMkLst>
            <pc:docMk/>
            <pc:sldMk cId="2351809989" sldId="486"/>
            <ac:spMk id="10783" creationId="{48A5D645-3C72-489B-8740-B9BCC21CCE55}"/>
          </ac:spMkLst>
        </pc:spChg>
        <pc:spChg chg="mod">
          <ac:chgData name="Kolakowski, Artur" userId="9c34c8cc-b1df-44f6-bea5-dcf7a54ee35f" providerId="ADAL" clId="{3840EB45-74CA-49F5-8548-3DE287019A31}" dt="2022-12-08T10:51:31.265" v="13489" actId="790"/>
          <ac:spMkLst>
            <pc:docMk/>
            <pc:sldMk cId="2351809989" sldId="486"/>
            <ac:spMk id="10784" creationId="{FC670034-7C06-4309-9DEC-63EFEBF5F491}"/>
          </ac:spMkLst>
        </pc:spChg>
        <pc:spChg chg="mod">
          <ac:chgData name="Kolakowski, Artur" userId="9c34c8cc-b1df-44f6-bea5-dcf7a54ee35f" providerId="ADAL" clId="{3840EB45-74CA-49F5-8548-3DE287019A31}" dt="2022-12-08T10:51:31.271" v="13490" actId="790"/>
          <ac:spMkLst>
            <pc:docMk/>
            <pc:sldMk cId="2351809989" sldId="486"/>
            <ac:spMk id="10785" creationId="{FBE3C3BF-1A65-4CE6-9670-4611AD6C06FE}"/>
          </ac:spMkLst>
        </pc:spChg>
        <pc:spChg chg="mod">
          <ac:chgData name="Kolakowski, Artur" userId="9c34c8cc-b1df-44f6-bea5-dcf7a54ee35f" providerId="ADAL" clId="{3840EB45-74CA-49F5-8548-3DE287019A31}" dt="2022-12-08T10:51:31.275" v="13491" actId="790"/>
          <ac:spMkLst>
            <pc:docMk/>
            <pc:sldMk cId="2351809989" sldId="486"/>
            <ac:spMk id="10786" creationId="{23065233-F6EE-47A2-A5C6-DD9A26FB5EDE}"/>
          </ac:spMkLst>
        </pc:spChg>
        <pc:spChg chg="mod">
          <ac:chgData name="Kolakowski, Artur" userId="9c34c8cc-b1df-44f6-bea5-dcf7a54ee35f" providerId="ADAL" clId="{3840EB45-74CA-49F5-8548-3DE287019A31}" dt="2022-12-08T10:51:31.281" v="13492" actId="790"/>
          <ac:spMkLst>
            <pc:docMk/>
            <pc:sldMk cId="2351809989" sldId="486"/>
            <ac:spMk id="10787" creationId="{6194020C-6067-46F3-AC45-75413CD66122}"/>
          </ac:spMkLst>
        </pc:spChg>
        <pc:spChg chg="mod">
          <ac:chgData name="Kolakowski, Artur" userId="9c34c8cc-b1df-44f6-bea5-dcf7a54ee35f" providerId="ADAL" clId="{3840EB45-74CA-49F5-8548-3DE287019A31}" dt="2022-12-08T10:51:31.287" v="13493" actId="790"/>
          <ac:spMkLst>
            <pc:docMk/>
            <pc:sldMk cId="2351809989" sldId="486"/>
            <ac:spMk id="10788" creationId="{9D8C37F3-8549-4159-9682-F4059003E95C}"/>
          </ac:spMkLst>
        </pc:spChg>
        <pc:spChg chg="mod">
          <ac:chgData name="Kolakowski, Artur" userId="9c34c8cc-b1df-44f6-bea5-dcf7a54ee35f" providerId="ADAL" clId="{3840EB45-74CA-49F5-8548-3DE287019A31}" dt="2022-12-08T10:51:31.291" v="13494" actId="790"/>
          <ac:spMkLst>
            <pc:docMk/>
            <pc:sldMk cId="2351809989" sldId="486"/>
            <ac:spMk id="10789" creationId="{50964151-40FE-4875-A1CA-9FBF8EF27AFF}"/>
          </ac:spMkLst>
        </pc:spChg>
        <pc:spChg chg="mod">
          <ac:chgData name="Kolakowski, Artur" userId="9c34c8cc-b1df-44f6-bea5-dcf7a54ee35f" providerId="ADAL" clId="{3840EB45-74CA-49F5-8548-3DE287019A31}" dt="2022-12-08T10:51:31.295" v="13495" actId="790"/>
          <ac:spMkLst>
            <pc:docMk/>
            <pc:sldMk cId="2351809989" sldId="486"/>
            <ac:spMk id="10790" creationId="{0A76409B-FD4B-46BC-B373-426B50C2F6B7}"/>
          </ac:spMkLst>
        </pc:spChg>
        <pc:spChg chg="mod">
          <ac:chgData name="Kolakowski, Artur" userId="9c34c8cc-b1df-44f6-bea5-dcf7a54ee35f" providerId="ADAL" clId="{3840EB45-74CA-49F5-8548-3DE287019A31}" dt="2022-12-08T10:51:31.300" v="13496" actId="790"/>
          <ac:spMkLst>
            <pc:docMk/>
            <pc:sldMk cId="2351809989" sldId="486"/>
            <ac:spMk id="10791" creationId="{A8BEB8EE-F8BD-4E8B-88D2-918DECEC2710}"/>
          </ac:spMkLst>
        </pc:spChg>
        <pc:spChg chg="mod">
          <ac:chgData name="Kolakowski, Artur" userId="9c34c8cc-b1df-44f6-bea5-dcf7a54ee35f" providerId="ADAL" clId="{3840EB45-74CA-49F5-8548-3DE287019A31}" dt="2022-12-08T10:51:31.306" v="13497" actId="790"/>
          <ac:spMkLst>
            <pc:docMk/>
            <pc:sldMk cId="2351809989" sldId="486"/>
            <ac:spMk id="10792" creationId="{9718CC5A-475B-4544-B3EA-A0A8822FC18C}"/>
          </ac:spMkLst>
        </pc:spChg>
        <pc:spChg chg="mod">
          <ac:chgData name="Kolakowski, Artur" userId="9c34c8cc-b1df-44f6-bea5-dcf7a54ee35f" providerId="ADAL" clId="{3840EB45-74CA-49F5-8548-3DE287019A31}" dt="2022-12-08T10:51:31.311" v="13498" actId="790"/>
          <ac:spMkLst>
            <pc:docMk/>
            <pc:sldMk cId="2351809989" sldId="486"/>
            <ac:spMk id="10793" creationId="{95B1A431-42D3-4511-823F-C2F77FCDE20B}"/>
          </ac:spMkLst>
        </pc:spChg>
        <pc:spChg chg="mod">
          <ac:chgData name="Kolakowski, Artur" userId="9c34c8cc-b1df-44f6-bea5-dcf7a54ee35f" providerId="ADAL" clId="{3840EB45-74CA-49F5-8548-3DE287019A31}" dt="2022-12-08T10:51:31.316" v="13499" actId="790"/>
          <ac:spMkLst>
            <pc:docMk/>
            <pc:sldMk cId="2351809989" sldId="486"/>
            <ac:spMk id="10794" creationId="{5BC5EAD4-932D-44F4-A075-3B51B5543A45}"/>
          </ac:spMkLst>
        </pc:spChg>
        <pc:spChg chg="mod">
          <ac:chgData name="Kolakowski, Artur" userId="9c34c8cc-b1df-44f6-bea5-dcf7a54ee35f" providerId="ADAL" clId="{3840EB45-74CA-49F5-8548-3DE287019A31}" dt="2022-12-08T10:51:31.322" v="13500" actId="790"/>
          <ac:spMkLst>
            <pc:docMk/>
            <pc:sldMk cId="2351809989" sldId="486"/>
            <ac:spMk id="10795" creationId="{0544F5E3-7E2E-46AC-B6CD-BE5ACE7C0A0D}"/>
          </ac:spMkLst>
        </pc:spChg>
        <pc:spChg chg="mod">
          <ac:chgData name="Kolakowski, Artur" userId="9c34c8cc-b1df-44f6-bea5-dcf7a54ee35f" providerId="ADAL" clId="{3840EB45-74CA-49F5-8548-3DE287019A31}" dt="2022-12-08T10:51:31.326" v="13501" actId="790"/>
          <ac:spMkLst>
            <pc:docMk/>
            <pc:sldMk cId="2351809989" sldId="486"/>
            <ac:spMk id="10796" creationId="{3B744812-0533-456B-9AB7-8183C78FD419}"/>
          </ac:spMkLst>
        </pc:spChg>
        <pc:spChg chg="mod">
          <ac:chgData name="Kolakowski, Artur" userId="9c34c8cc-b1df-44f6-bea5-dcf7a54ee35f" providerId="ADAL" clId="{3840EB45-74CA-49F5-8548-3DE287019A31}" dt="2022-12-08T10:51:31.331" v="13502" actId="790"/>
          <ac:spMkLst>
            <pc:docMk/>
            <pc:sldMk cId="2351809989" sldId="486"/>
            <ac:spMk id="10797" creationId="{E4FB920B-9DF7-4687-86C7-91B446FADB89}"/>
          </ac:spMkLst>
        </pc:spChg>
        <pc:spChg chg="mod">
          <ac:chgData name="Kolakowski, Artur" userId="9c34c8cc-b1df-44f6-bea5-dcf7a54ee35f" providerId="ADAL" clId="{3840EB45-74CA-49F5-8548-3DE287019A31}" dt="2022-12-08T10:51:31.336" v="13503" actId="790"/>
          <ac:spMkLst>
            <pc:docMk/>
            <pc:sldMk cId="2351809989" sldId="486"/>
            <ac:spMk id="10798" creationId="{32D9A360-2118-4EA9-ADC9-2B75CA1B89BE}"/>
          </ac:spMkLst>
        </pc:spChg>
        <pc:spChg chg="mod">
          <ac:chgData name="Kolakowski, Artur" userId="9c34c8cc-b1df-44f6-bea5-dcf7a54ee35f" providerId="ADAL" clId="{3840EB45-74CA-49F5-8548-3DE287019A31}" dt="2022-12-08T10:51:31.341" v="13504" actId="790"/>
          <ac:spMkLst>
            <pc:docMk/>
            <pc:sldMk cId="2351809989" sldId="486"/>
            <ac:spMk id="10799" creationId="{CD3E6946-64DB-46D3-9983-E2CACDBD9769}"/>
          </ac:spMkLst>
        </pc:spChg>
        <pc:spChg chg="mod">
          <ac:chgData name="Kolakowski, Artur" userId="9c34c8cc-b1df-44f6-bea5-dcf7a54ee35f" providerId="ADAL" clId="{3840EB45-74CA-49F5-8548-3DE287019A31}" dt="2022-12-08T10:51:31.346" v="13505" actId="790"/>
          <ac:spMkLst>
            <pc:docMk/>
            <pc:sldMk cId="2351809989" sldId="486"/>
            <ac:spMk id="10800" creationId="{12E8A1DD-3DF4-4B5C-8BC0-D81D1989F206}"/>
          </ac:spMkLst>
        </pc:spChg>
        <pc:spChg chg="mod">
          <ac:chgData name="Kolakowski, Artur" userId="9c34c8cc-b1df-44f6-bea5-dcf7a54ee35f" providerId="ADAL" clId="{3840EB45-74CA-49F5-8548-3DE287019A31}" dt="2022-12-08T10:51:31.351" v="13506" actId="790"/>
          <ac:spMkLst>
            <pc:docMk/>
            <pc:sldMk cId="2351809989" sldId="486"/>
            <ac:spMk id="10801" creationId="{8159E823-5673-4799-9959-EA4C4D96B252}"/>
          </ac:spMkLst>
        </pc:spChg>
        <pc:spChg chg="mod">
          <ac:chgData name="Kolakowski, Artur" userId="9c34c8cc-b1df-44f6-bea5-dcf7a54ee35f" providerId="ADAL" clId="{3840EB45-74CA-49F5-8548-3DE287019A31}" dt="2022-12-08T10:51:31.356" v="13507" actId="790"/>
          <ac:spMkLst>
            <pc:docMk/>
            <pc:sldMk cId="2351809989" sldId="486"/>
            <ac:spMk id="10802" creationId="{9786230C-E7FF-491E-A295-E0340F559260}"/>
          </ac:spMkLst>
        </pc:spChg>
        <pc:spChg chg="mod">
          <ac:chgData name="Kolakowski, Artur" userId="9c34c8cc-b1df-44f6-bea5-dcf7a54ee35f" providerId="ADAL" clId="{3840EB45-74CA-49F5-8548-3DE287019A31}" dt="2022-12-08T10:51:31.362" v="13508" actId="790"/>
          <ac:spMkLst>
            <pc:docMk/>
            <pc:sldMk cId="2351809989" sldId="486"/>
            <ac:spMk id="10803" creationId="{8E58A1AF-BE07-4C57-A506-A6E13004639A}"/>
          </ac:spMkLst>
        </pc:spChg>
        <pc:spChg chg="mod">
          <ac:chgData name="Kolakowski, Artur" userId="9c34c8cc-b1df-44f6-bea5-dcf7a54ee35f" providerId="ADAL" clId="{3840EB45-74CA-49F5-8548-3DE287019A31}" dt="2022-12-08T10:51:31.366" v="13509" actId="790"/>
          <ac:spMkLst>
            <pc:docMk/>
            <pc:sldMk cId="2351809989" sldId="486"/>
            <ac:spMk id="10804" creationId="{CA67146F-A88A-4842-9066-3D7EB4BE04CA}"/>
          </ac:spMkLst>
        </pc:spChg>
        <pc:spChg chg="mod">
          <ac:chgData name="Kolakowski, Artur" userId="9c34c8cc-b1df-44f6-bea5-dcf7a54ee35f" providerId="ADAL" clId="{3840EB45-74CA-49F5-8548-3DE287019A31}" dt="2022-12-08T10:51:31.372" v="13510" actId="790"/>
          <ac:spMkLst>
            <pc:docMk/>
            <pc:sldMk cId="2351809989" sldId="486"/>
            <ac:spMk id="10805" creationId="{B59D9DC7-1B8F-40AA-A6A2-A3C64FEBE884}"/>
          </ac:spMkLst>
        </pc:spChg>
        <pc:spChg chg="mod">
          <ac:chgData name="Kolakowski, Artur" userId="9c34c8cc-b1df-44f6-bea5-dcf7a54ee35f" providerId="ADAL" clId="{3840EB45-74CA-49F5-8548-3DE287019A31}" dt="2022-12-08T10:51:31.377" v="13511" actId="790"/>
          <ac:spMkLst>
            <pc:docMk/>
            <pc:sldMk cId="2351809989" sldId="486"/>
            <ac:spMk id="10806" creationId="{08BED331-E8AB-4C71-BC24-37D80023184D}"/>
          </ac:spMkLst>
        </pc:spChg>
        <pc:spChg chg="mod">
          <ac:chgData name="Kolakowski, Artur" userId="9c34c8cc-b1df-44f6-bea5-dcf7a54ee35f" providerId="ADAL" clId="{3840EB45-74CA-49F5-8548-3DE287019A31}" dt="2022-12-08T10:51:31.381" v="13512" actId="790"/>
          <ac:spMkLst>
            <pc:docMk/>
            <pc:sldMk cId="2351809989" sldId="486"/>
            <ac:spMk id="10807" creationId="{8BBE9D97-E55B-4E6D-971F-A2B581A4CA7E}"/>
          </ac:spMkLst>
        </pc:spChg>
        <pc:spChg chg="mod">
          <ac:chgData name="Kolakowski, Artur" userId="9c34c8cc-b1df-44f6-bea5-dcf7a54ee35f" providerId="ADAL" clId="{3840EB45-74CA-49F5-8548-3DE287019A31}" dt="2022-12-08T10:51:31.386" v="13513" actId="790"/>
          <ac:spMkLst>
            <pc:docMk/>
            <pc:sldMk cId="2351809989" sldId="486"/>
            <ac:spMk id="10808" creationId="{F12D3458-5AD4-4D1B-894F-C54A7420E9C8}"/>
          </ac:spMkLst>
        </pc:spChg>
        <pc:spChg chg="mod">
          <ac:chgData name="Kolakowski, Artur" userId="9c34c8cc-b1df-44f6-bea5-dcf7a54ee35f" providerId="ADAL" clId="{3840EB45-74CA-49F5-8548-3DE287019A31}" dt="2022-12-08T10:51:31.392" v="13514" actId="790"/>
          <ac:spMkLst>
            <pc:docMk/>
            <pc:sldMk cId="2351809989" sldId="486"/>
            <ac:spMk id="10809" creationId="{12A8AD98-92B8-43FF-966D-58614869F2AE}"/>
          </ac:spMkLst>
        </pc:spChg>
        <pc:spChg chg="mod">
          <ac:chgData name="Kolakowski, Artur" userId="9c34c8cc-b1df-44f6-bea5-dcf7a54ee35f" providerId="ADAL" clId="{3840EB45-74CA-49F5-8548-3DE287019A31}" dt="2022-12-08T10:51:31.396" v="13515" actId="790"/>
          <ac:spMkLst>
            <pc:docMk/>
            <pc:sldMk cId="2351809989" sldId="486"/>
            <ac:spMk id="10810" creationId="{0862072A-B0B7-4708-AED2-53838D011FF2}"/>
          </ac:spMkLst>
        </pc:spChg>
        <pc:spChg chg="mod">
          <ac:chgData name="Kolakowski, Artur" userId="9c34c8cc-b1df-44f6-bea5-dcf7a54ee35f" providerId="ADAL" clId="{3840EB45-74CA-49F5-8548-3DE287019A31}" dt="2022-12-08T10:51:31.402" v="13516" actId="790"/>
          <ac:spMkLst>
            <pc:docMk/>
            <pc:sldMk cId="2351809989" sldId="486"/>
            <ac:spMk id="10811" creationId="{B8ECB001-33EF-40CE-B362-D83DD302FCE5}"/>
          </ac:spMkLst>
        </pc:spChg>
        <pc:spChg chg="mod">
          <ac:chgData name="Kolakowski, Artur" userId="9c34c8cc-b1df-44f6-bea5-dcf7a54ee35f" providerId="ADAL" clId="{3840EB45-74CA-49F5-8548-3DE287019A31}" dt="2022-12-08T10:51:31.407" v="13517" actId="790"/>
          <ac:spMkLst>
            <pc:docMk/>
            <pc:sldMk cId="2351809989" sldId="486"/>
            <ac:spMk id="10812" creationId="{6AFD5224-4767-44AB-B3C1-8E45DDF86AA9}"/>
          </ac:spMkLst>
        </pc:spChg>
        <pc:spChg chg="mod">
          <ac:chgData name="Kolakowski, Artur" userId="9c34c8cc-b1df-44f6-bea5-dcf7a54ee35f" providerId="ADAL" clId="{3840EB45-74CA-49F5-8548-3DE287019A31}" dt="2022-12-08T10:51:31.412" v="13518" actId="790"/>
          <ac:spMkLst>
            <pc:docMk/>
            <pc:sldMk cId="2351809989" sldId="486"/>
            <ac:spMk id="10813" creationId="{91D901FA-5207-4630-93C9-CC2B2D05E1FC}"/>
          </ac:spMkLst>
        </pc:spChg>
        <pc:spChg chg="mod">
          <ac:chgData name="Kolakowski, Artur" userId="9c34c8cc-b1df-44f6-bea5-dcf7a54ee35f" providerId="ADAL" clId="{3840EB45-74CA-49F5-8548-3DE287019A31}" dt="2022-12-08T10:51:31.417" v="13519" actId="790"/>
          <ac:spMkLst>
            <pc:docMk/>
            <pc:sldMk cId="2351809989" sldId="486"/>
            <ac:spMk id="10814" creationId="{BC35A746-A594-4065-A947-AA0AB0A430AC}"/>
          </ac:spMkLst>
        </pc:spChg>
        <pc:spChg chg="mod">
          <ac:chgData name="Kolakowski, Artur" userId="9c34c8cc-b1df-44f6-bea5-dcf7a54ee35f" providerId="ADAL" clId="{3840EB45-74CA-49F5-8548-3DE287019A31}" dt="2022-12-08T10:51:31.421" v="13520" actId="790"/>
          <ac:spMkLst>
            <pc:docMk/>
            <pc:sldMk cId="2351809989" sldId="486"/>
            <ac:spMk id="10815" creationId="{00C08841-CED1-4751-8D43-525535AD7BCA}"/>
          </ac:spMkLst>
        </pc:spChg>
        <pc:spChg chg="mod">
          <ac:chgData name="Kolakowski, Artur" userId="9c34c8cc-b1df-44f6-bea5-dcf7a54ee35f" providerId="ADAL" clId="{3840EB45-74CA-49F5-8548-3DE287019A31}" dt="2022-12-08T10:51:31.426" v="13521" actId="790"/>
          <ac:spMkLst>
            <pc:docMk/>
            <pc:sldMk cId="2351809989" sldId="486"/>
            <ac:spMk id="10816" creationId="{8392F96C-0147-4C53-BEFE-82C24EC9264E}"/>
          </ac:spMkLst>
        </pc:spChg>
        <pc:spChg chg="mod">
          <ac:chgData name="Kolakowski, Artur" userId="9c34c8cc-b1df-44f6-bea5-dcf7a54ee35f" providerId="ADAL" clId="{3840EB45-74CA-49F5-8548-3DE287019A31}" dt="2022-12-08T10:51:31.432" v="13522" actId="790"/>
          <ac:spMkLst>
            <pc:docMk/>
            <pc:sldMk cId="2351809989" sldId="486"/>
            <ac:spMk id="10817" creationId="{7C363CD2-BBF8-4657-980D-A7F38F7DE008}"/>
          </ac:spMkLst>
        </pc:spChg>
        <pc:spChg chg="mod">
          <ac:chgData name="Kolakowski, Artur" userId="9c34c8cc-b1df-44f6-bea5-dcf7a54ee35f" providerId="ADAL" clId="{3840EB45-74CA-49F5-8548-3DE287019A31}" dt="2022-12-08T10:51:31.436" v="13523" actId="790"/>
          <ac:spMkLst>
            <pc:docMk/>
            <pc:sldMk cId="2351809989" sldId="486"/>
            <ac:spMk id="10818" creationId="{4A610057-EBCF-4C91-B1E0-A7D167E41EE2}"/>
          </ac:spMkLst>
        </pc:spChg>
        <pc:spChg chg="mod">
          <ac:chgData name="Kolakowski, Artur" userId="9c34c8cc-b1df-44f6-bea5-dcf7a54ee35f" providerId="ADAL" clId="{3840EB45-74CA-49F5-8548-3DE287019A31}" dt="2022-12-08T10:51:31.441" v="13524" actId="790"/>
          <ac:spMkLst>
            <pc:docMk/>
            <pc:sldMk cId="2351809989" sldId="486"/>
            <ac:spMk id="10819" creationId="{0CBD9A6C-9999-4906-8122-2CC376005CD6}"/>
          </ac:spMkLst>
        </pc:spChg>
        <pc:spChg chg="mod">
          <ac:chgData name="Kolakowski, Artur" userId="9c34c8cc-b1df-44f6-bea5-dcf7a54ee35f" providerId="ADAL" clId="{3840EB45-74CA-49F5-8548-3DE287019A31}" dt="2022-12-08T10:51:31.445" v="13525" actId="790"/>
          <ac:spMkLst>
            <pc:docMk/>
            <pc:sldMk cId="2351809989" sldId="486"/>
            <ac:spMk id="10820" creationId="{7D465344-2444-41D1-9A76-77B104F7E7E0}"/>
          </ac:spMkLst>
        </pc:spChg>
        <pc:spChg chg="mod">
          <ac:chgData name="Kolakowski, Artur" userId="9c34c8cc-b1df-44f6-bea5-dcf7a54ee35f" providerId="ADAL" clId="{3840EB45-74CA-49F5-8548-3DE287019A31}" dt="2022-12-08T10:51:31.450" v="13526" actId="790"/>
          <ac:spMkLst>
            <pc:docMk/>
            <pc:sldMk cId="2351809989" sldId="486"/>
            <ac:spMk id="10821" creationId="{58AA7E1B-50F2-47CA-A403-24C27F101968}"/>
          </ac:spMkLst>
        </pc:spChg>
        <pc:spChg chg="mod">
          <ac:chgData name="Kolakowski, Artur" userId="9c34c8cc-b1df-44f6-bea5-dcf7a54ee35f" providerId="ADAL" clId="{3840EB45-74CA-49F5-8548-3DE287019A31}" dt="2022-12-08T10:51:31.455" v="13527" actId="790"/>
          <ac:spMkLst>
            <pc:docMk/>
            <pc:sldMk cId="2351809989" sldId="486"/>
            <ac:spMk id="10822" creationId="{6EE5C746-5427-4118-A27E-00EF8C3EA06B}"/>
          </ac:spMkLst>
        </pc:spChg>
        <pc:spChg chg="mod">
          <ac:chgData name="Kolakowski, Artur" userId="9c34c8cc-b1df-44f6-bea5-dcf7a54ee35f" providerId="ADAL" clId="{3840EB45-74CA-49F5-8548-3DE287019A31}" dt="2022-12-08T10:51:31.460" v="13528" actId="790"/>
          <ac:spMkLst>
            <pc:docMk/>
            <pc:sldMk cId="2351809989" sldId="486"/>
            <ac:spMk id="10823" creationId="{788DDCEE-B7D2-42A3-8E3A-A346848A9E8B}"/>
          </ac:spMkLst>
        </pc:spChg>
        <pc:spChg chg="mod">
          <ac:chgData name="Kolakowski, Artur" userId="9c34c8cc-b1df-44f6-bea5-dcf7a54ee35f" providerId="ADAL" clId="{3840EB45-74CA-49F5-8548-3DE287019A31}" dt="2022-12-08T10:51:31.465" v="13529" actId="790"/>
          <ac:spMkLst>
            <pc:docMk/>
            <pc:sldMk cId="2351809989" sldId="486"/>
            <ac:spMk id="10824" creationId="{1492CB91-A35D-4F07-8A5A-EACC08B0FEF3}"/>
          </ac:spMkLst>
        </pc:spChg>
        <pc:spChg chg="mod">
          <ac:chgData name="Kolakowski, Artur" userId="9c34c8cc-b1df-44f6-bea5-dcf7a54ee35f" providerId="ADAL" clId="{3840EB45-74CA-49F5-8548-3DE287019A31}" dt="2022-12-08T10:51:31.469" v="13530" actId="790"/>
          <ac:spMkLst>
            <pc:docMk/>
            <pc:sldMk cId="2351809989" sldId="486"/>
            <ac:spMk id="10825" creationId="{62D305BF-A8F8-472A-BD07-0F5738213D7E}"/>
          </ac:spMkLst>
        </pc:spChg>
        <pc:spChg chg="mod">
          <ac:chgData name="Kolakowski, Artur" userId="9c34c8cc-b1df-44f6-bea5-dcf7a54ee35f" providerId="ADAL" clId="{3840EB45-74CA-49F5-8548-3DE287019A31}" dt="2022-12-08T10:51:31.474" v="13531" actId="790"/>
          <ac:spMkLst>
            <pc:docMk/>
            <pc:sldMk cId="2351809989" sldId="486"/>
            <ac:spMk id="10826" creationId="{F3DF5028-751E-40E0-AAB2-CF477C4F14A4}"/>
          </ac:spMkLst>
        </pc:spChg>
        <pc:spChg chg="mod">
          <ac:chgData name="Kolakowski, Artur" userId="9c34c8cc-b1df-44f6-bea5-dcf7a54ee35f" providerId="ADAL" clId="{3840EB45-74CA-49F5-8548-3DE287019A31}" dt="2022-12-08T10:51:31.479" v="13532" actId="790"/>
          <ac:spMkLst>
            <pc:docMk/>
            <pc:sldMk cId="2351809989" sldId="486"/>
            <ac:spMk id="10827" creationId="{0C35323F-BA0C-4124-8E2A-331934B0C007}"/>
          </ac:spMkLst>
        </pc:spChg>
        <pc:spChg chg="mod">
          <ac:chgData name="Kolakowski, Artur" userId="9c34c8cc-b1df-44f6-bea5-dcf7a54ee35f" providerId="ADAL" clId="{3840EB45-74CA-49F5-8548-3DE287019A31}" dt="2022-12-08T10:51:31.484" v="13533" actId="790"/>
          <ac:spMkLst>
            <pc:docMk/>
            <pc:sldMk cId="2351809989" sldId="486"/>
            <ac:spMk id="10828" creationId="{D19AC1F7-DB9C-4E1B-AD69-D2125E31F07F}"/>
          </ac:spMkLst>
        </pc:spChg>
        <pc:spChg chg="mod">
          <ac:chgData name="Kolakowski, Artur" userId="9c34c8cc-b1df-44f6-bea5-dcf7a54ee35f" providerId="ADAL" clId="{3840EB45-74CA-49F5-8548-3DE287019A31}" dt="2022-12-08T10:51:31.488" v="13534" actId="790"/>
          <ac:spMkLst>
            <pc:docMk/>
            <pc:sldMk cId="2351809989" sldId="486"/>
            <ac:spMk id="10829" creationId="{93D22077-01DC-4D1C-8CE5-3FD60B791693}"/>
          </ac:spMkLst>
        </pc:spChg>
        <pc:spChg chg="mod">
          <ac:chgData name="Kolakowski, Artur" userId="9c34c8cc-b1df-44f6-bea5-dcf7a54ee35f" providerId="ADAL" clId="{3840EB45-74CA-49F5-8548-3DE287019A31}" dt="2022-12-08T10:51:31.493" v="13535" actId="790"/>
          <ac:spMkLst>
            <pc:docMk/>
            <pc:sldMk cId="2351809989" sldId="486"/>
            <ac:spMk id="10830" creationId="{326A9BE7-7621-458E-9901-02080E742C95}"/>
          </ac:spMkLst>
        </pc:spChg>
        <pc:spChg chg="mod">
          <ac:chgData name="Kolakowski, Artur" userId="9c34c8cc-b1df-44f6-bea5-dcf7a54ee35f" providerId="ADAL" clId="{3840EB45-74CA-49F5-8548-3DE287019A31}" dt="2022-12-08T10:51:31.497" v="13536" actId="790"/>
          <ac:spMkLst>
            <pc:docMk/>
            <pc:sldMk cId="2351809989" sldId="486"/>
            <ac:spMk id="10831" creationId="{E9A5E6A5-1640-43C1-8B9E-BAEB65473876}"/>
          </ac:spMkLst>
        </pc:spChg>
        <pc:spChg chg="mod">
          <ac:chgData name="Kolakowski, Artur" userId="9c34c8cc-b1df-44f6-bea5-dcf7a54ee35f" providerId="ADAL" clId="{3840EB45-74CA-49F5-8548-3DE287019A31}" dt="2022-12-08T10:51:31.502" v="13537" actId="790"/>
          <ac:spMkLst>
            <pc:docMk/>
            <pc:sldMk cId="2351809989" sldId="486"/>
            <ac:spMk id="10832" creationId="{688FDAD4-3A85-4D21-A153-08F6D8C3ED1C}"/>
          </ac:spMkLst>
        </pc:spChg>
        <pc:spChg chg="mod">
          <ac:chgData name="Kolakowski, Artur" userId="9c34c8cc-b1df-44f6-bea5-dcf7a54ee35f" providerId="ADAL" clId="{3840EB45-74CA-49F5-8548-3DE287019A31}" dt="2022-12-08T10:51:31.507" v="13538" actId="790"/>
          <ac:spMkLst>
            <pc:docMk/>
            <pc:sldMk cId="2351809989" sldId="486"/>
            <ac:spMk id="10833" creationId="{503A9F91-0FC4-49EA-B618-DF54169B10F8}"/>
          </ac:spMkLst>
        </pc:spChg>
        <pc:spChg chg="mod">
          <ac:chgData name="Kolakowski, Artur" userId="9c34c8cc-b1df-44f6-bea5-dcf7a54ee35f" providerId="ADAL" clId="{3840EB45-74CA-49F5-8548-3DE287019A31}" dt="2022-12-08T10:51:31.512" v="13539" actId="790"/>
          <ac:spMkLst>
            <pc:docMk/>
            <pc:sldMk cId="2351809989" sldId="486"/>
            <ac:spMk id="10834" creationId="{7E1C4069-E4D6-47B5-AE19-9C157DBEC154}"/>
          </ac:spMkLst>
        </pc:spChg>
        <pc:spChg chg="mod">
          <ac:chgData name="Kolakowski, Artur" userId="9c34c8cc-b1df-44f6-bea5-dcf7a54ee35f" providerId="ADAL" clId="{3840EB45-74CA-49F5-8548-3DE287019A31}" dt="2022-12-08T10:51:31.518" v="13540" actId="790"/>
          <ac:spMkLst>
            <pc:docMk/>
            <pc:sldMk cId="2351809989" sldId="486"/>
            <ac:spMk id="10835" creationId="{C9D7143F-C46E-4C30-B03B-1BD41C92107E}"/>
          </ac:spMkLst>
        </pc:spChg>
        <pc:spChg chg="mod">
          <ac:chgData name="Kolakowski, Artur" userId="9c34c8cc-b1df-44f6-bea5-dcf7a54ee35f" providerId="ADAL" clId="{3840EB45-74CA-49F5-8548-3DE287019A31}" dt="2022-12-08T10:51:31.523" v="13541" actId="790"/>
          <ac:spMkLst>
            <pc:docMk/>
            <pc:sldMk cId="2351809989" sldId="486"/>
            <ac:spMk id="10836" creationId="{284938B2-75C6-4093-9C46-29FA3EE0F0F7}"/>
          </ac:spMkLst>
        </pc:spChg>
        <pc:spChg chg="mod">
          <ac:chgData name="Kolakowski, Artur" userId="9c34c8cc-b1df-44f6-bea5-dcf7a54ee35f" providerId="ADAL" clId="{3840EB45-74CA-49F5-8548-3DE287019A31}" dt="2022-12-08T10:51:31.527" v="13542" actId="790"/>
          <ac:spMkLst>
            <pc:docMk/>
            <pc:sldMk cId="2351809989" sldId="486"/>
            <ac:spMk id="10837" creationId="{2C22563A-F4B3-4C6E-B6BD-57A36D7AF9E7}"/>
          </ac:spMkLst>
        </pc:spChg>
        <pc:spChg chg="mod">
          <ac:chgData name="Kolakowski, Artur" userId="9c34c8cc-b1df-44f6-bea5-dcf7a54ee35f" providerId="ADAL" clId="{3840EB45-74CA-49F5-8548-3DE287019A31}" dt="2022-12-08T10:51:31.531" v="13543" actId="790"/>
          <ac:spMkLst>
            <pc:docMk/>
            <pc:sldMk cId="2351809989" sldId="486"/>
            <ac:spMk id="10838" creationId="{1A5FB7B9-7580-42EB-B4C8-D0BEDC702452}"/>
          </ac:spMkLst>
        </pc:spChg>
        <pc:spChg chg="mod">
          <ac:chgData name="Kolakowski, Artur" userId="9c34c8cc-b1df-44f6-bea5-dcf7a54ee35f" providerId="ADAL" clId="{3840EB45-74CA-49F5-8548-3DE287019A31}" dt="2022-12-08T10:51:31.536" v="13544" actId="790"/>
          <ac:spMkLst>
            <pc:docMk/>
            <pc:sldMk cId="2351809989" sldId="486"/>
            <ac:spMk id="10839" creationId="{41426B6F-EB92-4C59-9583-C446505444F1}"/>
          </ac:spMkLst>
        </pc:spChg>
        <pc:spChg chg="mod">
          <ac:chgData name="Kolakowski, Artur" userId="9c34c8cc-b1df-44f6-bea5-dcf7a54ee35f" providerId="ADAL" clId="{3840EB45-74CA-49F5-8548-3DE287019A31}" dt="2022-12-08T10:51:31.541" v="13545" actId="790"/>
          <ac:spMkLst>
            <pc:docMk/>
            <pc:sldMk cId="2351809989" sldId="486"/>
            <ac:spMk id="10840" creationId="{13034B7C-3099-4AF7-A746-8D933CD3AB5D}"/>
          </ac:spMkLst>
        </pc:spChg>
        <pc:spChg chg="mod">
          <ac:chgData name="Kolakowski, Artur" userId="9c34c8cc-b1df-44f6-bea5-dcf7a54ee35f" providerId="ADAL" clId="{3840EB45-74CA-49F5-8548-3DE287019A31}" dt="2022-12-08T10:51:31.546" v="13546" actId="790"/>
          <ac:spMkLst>
            <pc:docMk/>
            <pc:sldMk cId="2351809989" sldId="486"/>
            <ac:spMk id="10841" creationId="{3D2C6FDD-5387-496D-A415-545BE6EAF825}"/>
          </ac:spMkLst>
        </pc:spChg>
        <pc:spChg chg="mod">
          <ac:chgData name="Kolakowski, Artur" userId="9c34c8cc-b1df-44f6-bea5-dcf7a54ee35f" providerId="ADAL" clId="{3840EB45-74CA-49F5-8548-3DE287019A31}" dt="2022-12-08T10:51:31.551" v="13547" actId="790"/>
          <ac:spMkLst>
            <pc:docMk/>
            <pc:sldMk cId="2351809989" sldId="486"/>
            <ac:spMk id="10842" creationId="{2CCAEE29-977C-46BB-89E2-5CE1C4290611}"/>
          </ac:spMkLst>
        </pc:spChg>
        <pc:spChg chg="mod">
          <ac:chgData name="Kolakowski, Artur" userId="9c34c8cc-b1df-44f6-bea5-dcf7a54ee35f" providerId="ADAL" clId="{3840EB45-74CA-49F5-8548-3DE287019A31}" dt="2022-12-08T10:51:31.556" v="13548" actId="790"/>
          <ac:spMkLst>
            <pc:docMk/>
            <pc:sldMk cId="2351809989" sldId="486"/>
            <ac:spMk id="10843" creationId="{B884AEDD-DEAD-46B4-BE8A-1D32B2B613FE}"/>
          </ac:spMkLst>
        </pc:spChg>
        <pc:spChg chg="mod">
          <ac:chgData name="Kolakowski, Artur" userId="9c34c8cc-b1df-44f6-bea5-dcf7a54ee35f" providerId="ADAL" clId="{3840EB45-74CA-49F5-8548-3DE287019A31}" dt="2022-12-08T10:51:31.561" v="13549" actId="790"/>
          <ac:spMkLst>
            <pc:docMk/>
            <pc:sldMk cId="2351809989" sldId="486"/>
            <ac:spMk id="10844" creationId="{9FFA1441-F020-4AEB-B433-0E03CD560FD9}"/>
          </ac:spMkLst>
        </pc:spChg>
        <pc:spChg chg="mod">
          <ac:chgData name="Kolakowski, Artur" userId="9c34c8cc-b1df-44f6-bea5-dcf7a54ee35f" providerId="ADAL" clId="{3840EB45-74CA-49F5-8548-3DE287019A31}" dt="2022-12-08T10:51:31.566" v="13550" actId="790"/>
          <ac:spMkLst>
            <pc:docMk/>
            <pc:sldMk cId="2351809989" sldId="486"/>
            <ac:spMk id="10845" creationId="{4CF3E3A1-BB34-4C41-B7AD-FBFB06355473}"/>
          </ac:spMkLst>
        </pc:spChg>
        <pc:spChg chg="mod">
          <ac:chgData name="Kolakowski, Artur" userId="9c34c8cc-b1df-44f6-bea5-dcf7a54ee35f" providerId="ADAL" clId="{3840EB45-74CA-49F5-8548-3DE287019A31}" dt="2022-12-08T10:51:31.570" v="13551" actId="790"/>
          <ac:spMkLst>
            <pc:docMk/>
            <pc:sldMk cId="2351809989" sldId="486"/>
            <ac:spMk id="10846" creationId="{3153579D-9383-41C8-BBAD-24B42D184338}"/>
          </ac:spMkLst>
        </pc:spChg>
        <pc:spChg chg="mod">
          <ac:chgData name="Kolakowski, Artur" userId="9c34c8cc-b1df-44f6-bea5-dcf7a54ee35f" providerId="ADAL" clId="{3840EB45-74CA-49F5-8548-3DE287019A31}" dt="2022-12-08T10:51:31.575" v="13552" actId="790"/>
          <ac:spMkLst>
            <pc:docMk/>
            <pc:sldMk cId="2351809989" sldId="486"/>
            <ac:spMk id="10847" creationId="{4DA3C403-7C71-4384-8EC6-15E9AA481C60}"/>
          </ac:spMkLst>
        </pc:spChg>
        <pc:spChg chg="mod">
          <ac:chgData name="Kolakowski, Artur" userId="9c34c8cc-b1df-44f6-bea5-dcf7a54ee35f" providerId="ADAL" clId="{3840EB45-74CA-49F5-8548-3DE287019A31}" dt="2022-12-08T10:51:31.579" v="13553" actId="790"/>
          <ac:spMkLst>
            <pc:docMk/>
            <pc:sldMk cId="2351809989" sldId="486"/>
            <ac:spMk id="10848" creationId="{38AA0D8C-DDC4-4FC0-87E2-77767BCB8B57}"/>
          </ac:spMkLst>
        </pc:spChg>
        <pc:spChg chg="mod">
          <ac:chgData name="Kolakowski, Artur" userId="9c34c8cc-b1df-44f6-bea5-dcf7a54ee35f" providerId="ADAL" clId="{3840EB45-74CA-49F5-8548-3DE287019A31}" dt="2022-12-08T10:51:31.584" v="13554" actId="790"/>
          <ac:spMkLst>
            <pc:docMk/>
            <pc:sldMk cId="2351809989" sldId="486"/>
            <ac:spMk id="10849" creationId="{468A6555-7D46-4674-AD83-F420910F3BE9}"/>
          </ac:spMkLst>
        </pc:spChg>
        <pc:spChg chg="mod">
          <ac:chgData name="Kolakowski, Artur" userId="9c34c8cc-b1df-44f6-bea5-dcf7a54ee35f" providerId="ADAL" clId="{3840EB45-74CA-49F5-8548-3DE287019A31}" dt="2022-12-08T10:51:31.589" v="13555" actId="790"/>
          <ac:spMkLst>
            <pc:docMk/>
            <pc:sldMk cId="2351809989" sldId="486"/>
            <ac:spMk id="10850" creationId="{B1DD2B25-2FA9-41CB-99DA-3B3F655FC2C4}"/>
          </ac:spMkLst>
        </pc:spChg>
        <pc:spChg chg="mod">
          <ac:chgData name="Kolakowski, Artur" userId="9c34c8cc-b1df-44f6-bea5-dcf7a54ee35f" providerId="ADAL" clId="{3840EB45-74CA-49F5-8548-3DE287019A31}" dt="2022-12-08T10:51:31.593" v="13556" actId="790"/>
          <ac:spMkLst>
            <pc:docMk/>
            <pc:sldMk cId="2351809989" sldId="486"/>
            <ac:spMk id="10851" creationId="{9F5CC704-F67F-48CE-8B90-34F9B2BF61C0}"/>
          </ac:spMkLst>
        </pc:spChg>
        <pc:spChg chg="mod">
          <ac:chgData name="Kolakowski, Artur" userId="9c34c8cc-b1df-44f6-bea5-dcf7a54ee35f" providerId="ADAL" clId="{3840EB45-74CA-49F5-8548-3DE287019A31}" dt="2022-12-08T10:51:31.598" v="13557" actId="790"/>
          <ac:spMkLst>
            <pc:docMk/>
            <pc:sldMk cId="2351809989" sldId="486"/>
            <ac:spMk id="10852" creationId="{7189ABCF-BF2E-46CB-ABAB-9F25A3E782D1}"/>
          </ac:spMkLst>
        </pc:spChg>
        <pc:spChg chg="mod">
          <ac:chgData name="Kolakowski, Artur" userId="9c34c8cc-b1df-44f6-bea5-dcf7a54ee35f" providerId="ADAL" clId="{3840EB45-74CA-49F5-8548-3DE287019A31}" dt="2022-12-08T10:51:31.602" v="13558" actId="790"/>
          <ac:spMkLst>
            <pc:docMk/>
            <pc:sldMk cId="2351809989" sldId="486"/>
            <ac:spMk id="10853" creationId="{85C89097-0CEC-4CFC-BDBF-A6FEEE82303F}"/>
          </ac:spMkLst>
        </pc:spChg>
        <pc:spChg chg="mod">
          <ac:chgData name="Kolakowski, Artur" userId="9c34c8cc-b1df-44f6-bea5-dcf7a54ee35f" providerId="ADAL" clId="{3840EB45-74CA-49F5-8548-3DE287019A31}" dt="2022-12-08T10:51:31.608" v="13559" actId="790"/>
          <ac:spMkLst>
            <pc:docMk/>
            <pc:sldMk cId="2351809989" sldId="486"/>
            <ac:spMk id="10854" creationId="{6F5100B5-3A0A-4980-A990-9AC6A8ECD4E6}"/>
          </ac:spMkLst>
        </pc:spChg>
        <pc:spChg chg="mod">
          <ac:chgData name="Kolakowski, Artur" userId="9c34c8cc-b1df-44f6-bea5-dcf7a54ee35f" providerId="ADAL" clId="{3840EB45-74CA-49F5-8548-3DE287019A31}" dt="2022-12-08T10:51:31.612" v="13560" actId="790"/>
          <ac:spMkLst>
            <pc:docMk/>
            <pc:sldMk cId="2351809989" sldId="486"/>
            <ac:spMk id="10855" creationId="{7F69890F-5933-4352-B877-6E236DDFA9A6}"/>
          </ac:spMkLst>
        </pc:spChg>
        <pc:spChg chg="mod">
          <ac:chgData name="Kolakowski, Artur" userId="9c34c8cc-b1df-44f6-bea5-dcf7a54ee35f" providerId="ADAL" clId="{3840EB45-74CA-49F5-8548-3DE287019A31}" dt="2022-12-08T10:51:31.616" v="13561" actId="790"/>
          <ac:spMkLst>
            <pc:docMk/>
            <pc:sldMk cId="2351809989" sldId="486"/>
            <ac:spMk id="10856" creationId="{E6778806-8DB4-403B-AB5E-B53E34C0517D}"/>
          </ac:spMkLst>
        </pc:spChg>
        <pc:spChg chg="mod">
          <ac:chgData name="Kolakowski, Artur" userId="9c34c8cc-b1df-44f6-bea5-dcf7a54ee35f" providerId="ADAL" clId="{3840EB45-74CA-49F5-8548-3DE287019A31}" dt="2022-12-08T10:51:31.621" v="13562" actId="790"/>
          <ac:spMkLst>
            <pc:docMk/>
            <pc:sldMk cId="2351809989" sldId="486"/>
            <ac:spMk id="10857" creationId="{20C849B5-17E3-47A7-B27B-542EED624E1E}"/>
          </ac:spMkLst>
        </pc:spChg>
        <pc:spChg chg="mod">
          <ac:chgData name="Kolakowski, Artur" userId="9c34c8cc-b1df-44f6-bea5-dcf7a54ee35f" providerId="ADAL" clId="{3840EB45-74CA-49F5-8548-3DE287019A31}" dt="2022-12-08T10:51:31.626" v="13563" actId="790"/>
          <ac:spMkLst>
            <pc:docMk/>
            <pc:sldMk cId="2351809989" sldId="486"/>
            <ac:spMk id="10858" creationId="{27137D24-5E0C-4BFB-A1E2-80D2E8496A1C}"/>
          </ac:spMkLst>
        </pc:spChg>
        <pc:spChg chg="mod">
          <ac:chgData name="Kolakowski, Artur" userId="9c34c8cc-b1df-44f6-bea5-dcf7a54ee35f" providerId="ADAL" clId="{3840EB45-74CA-49F5-8548-3DE287019A31}" dt="2022-12-08T10:51:31.631" v="13564" actId="790"/>
          <ac:spMkLst>
            <pc:docMk/>
            <pc:sldMk cId="2351809989" sldId="486"/>
            <ac:spMk id="10859" creationId="{8DBA4C01-0A13-4131-B930-3DC1A9462CC0}"/>
          </ac:spMkLst>
        </pc:spChg>
        <pc:spChg chg="mod">
          <ac:chgData name="Kolakowski, Artur" userId="9c34c8cc-b1df-44f6-bea5-dcf7a54ee35f" providerId="ADAL" clId="{3840EB45-74CA-49F5-8548-3DE287019A31}" dt="2022-12-08T10:51:31.636" v="13565" actId="790"/>
          <ac:spMkLst>
            <pc:docMk/>
            <pc:sldMk cId="2351809989" sldId="486"/>
            <ac:spMk id="10860" creationId="{9A849643-9F55-4ABA-A1A9-C07FCC0DA3B3}"/>
          </ac:spMkLst>
        </pc:spChg>
        <pc:spChg chg="mod">
          <ac:chgData name="Kolakowski, Artur" userId="9c34c8cc-b1df-44f6-bea5-dcf7a54ee35f" providerId="ADAL" clId="{3840EB45-74CA-49F5-8548-3DE287019A31}" dt="2022-12-08T10:51:31.641" v="13566" actId="790"/>
          <ac:spMkLst>
            <pc:docMk/>
            <pc:sldMk cId="2351809989" sldId="486"/>
            <ac:spMk id="10861" creationId="{B1D566D8-B005-4796-B175-D7E251EE27C8}"/>
          </ac:spMkLst>
        </pc:spChg>
        <pc:spChg chg="mod">
          <ac:chgData name="Kolakowski, Artur" userId="9c34c8cc-b1df-44f6-bea5-dcf7a54ee35f" providerId="ADAL" clId="{3840EB45-74CA-49F5-8548-3DE287019A31}" dt="2022-12-08T10:51:31.645" v="13567" actId="790"/>
          <ac:spMkLst>
            <pc:docMk/>
            <pc:sldMk cId="2351809989" sldId="486"/>
            <ac:spMk id="10862" creationId="{E2A2F7E5-61B5-4140-A3CE-045FB833D24F}"/>
          </ac:spMkLst>
        </pc:spChg>
        <pc:spChg chg="mod">
          <ac:chgData name="Kolakowski, Artur" userId="9c34c8cc-b1df-44f6-bea5-dcf7a54ee35f" providerId="ADAL" clId="{3840EB45-74CA-49F5-8548-3DE287019A31}" dt="2022-12-08T10:51:31.649" v="13568" actId="790"/>
          <ac:spMkLst>
            <pc:docMk/>
            <pc:sldMk cId="2351809989" sldId="486"/>
            <ac:spMk id="10863" creationId="{AA26EF27-741C-48CF-BD4F-76D2F9F060E6}"/>
          </ac:spMkLst>
        </pc:spChg>
        <pc:spChg chg="mod">
          <ac:chgData name="Kolakowski, Artur" userId="9c34c8cc-b1df-44f6-bea5-dcf7a54ee35f" providerId="ADAL" clId="{3840EB45-74CA-49F5-8548-3DE287019A31}" dt="2022-12-08T10:51:31.654" v="13569" actId="790"/>
          <ac:spMkLst>
            <pc:docMk/>
            <pc:sldMk cId="2351809989" sldId="486"/>
            <ac:spMk id="10864" creationId="{901C0439-65A5-4C37-BF46-C4FF16126249}"/>
          </ac:spMkLst>
        </pc:spChg>
        <pc:spChg chg="mod">
          <ac:chgData name="Kolakowski, Artur" userId="9c34c8cc-b1df-44f6-bea5-dcf7a54ee35f" providerId="ADAL" clId="{3840EB45-74CA-49F5-8548-3DE287019A31}" dt="2022-12-08T10:51:31.659" v="13570" actId="790"/>
          <ac:spMkLst>
            <pc:docMk/>
            <pc:sldMk cId="2351809989" sldId="486"/>
            <ac:spMk id="10865" creationId="{EEACC863-1E3E-44FD-A119-6534F8CDA073}"/>
          </ac:spMkLst>
        </pc:spChg>
        <pc:spChg chg="mod">
          <ac:chgData name="Kolakowski, Artur" userId="9c34c8cc-b1df-44f6-bea5-dcf7a54ee35f" providerId="ADAL" clId="{3840EB45-74CA-49F5-8548-3DE287019A31}" dt="2022-12-08T10:51:31.663" v="13571" actId="790"/>
          <ac:spMkLst>
            <pc:docMk/>
            <pc:sldMk cId="2351809989" sldId="486"/>
            <ac:spMk id="10866" creationId="{6EAD91AB-DA05-4359-878C-5B588FAD8DA6}"/>
          </ac:spMkLst>
        </pc:spChg>
        <pc:spChg chg="mod">
          <ac:chgData name="Kolakowski, Artur" userId="9c34c8cc-b1df-44f6-bea5-dcf7a54ee35f" providerId="ADAL" clId="{3840EB45-74CA-49F5-8548-3DE287019A31}" dt="2022-12-08T10:51:31.668" v="13572" actId="790"/>
          <ac:spMkLst>
            <pc:docMk/>
            <pc:sldMk cId="2351809989" sldId="486"/>
            <ac:spMk id="10867" creationId="{5A773267-2AD5-46E5-9667-E97FFD91C3FB}"/>
          </ac:spMkLst>
        </pc:spChg>
        <pc:spChg chg="mod">
          <ac:chgData name="Kolakowski, Artur" userId="9c34c8cc-b1df-44f6-bea5-dcf7a54ee35f" providerId="ADAL" clId="{3840EB45-74CA-49F5-8548-3DE287019A31}" dt="2022-12-08T10:51:31.673" v="13573" actId="790"/>
          <ac:spMkLst>
            <pc:docMk/>
            <pc:sldMk cId="2351809989" sldId="486"/>
            <ac:spMk id="10868" creationId="{A12999A9-592B-443A-AEA5-3A7AF33BC345}"/>
          </ac:spMkLst>
        </pc:spChg>
        <pc:spChg chg="mod">
          <ac:chgData name="Kolakowski, Artur" userId="9c34c8cc-b1df-44f6-bea5-dcf7a54ee35f" providerId="ADAL" clId="{3840EB45-74CA-49F5-8548-3DE287019A31}" dt="2022-12-08T10:51:31.679" v="13574" actId="790"/>
          <ac:spMkLst>
            <pc:docMk/>
            <pc:sldMk cId="2351809989" sldId="486"/>
            <ac:spMk id="10869" creationId="{24B5FECF-1A79-45C2-868A-DE09F8418881}"/>
          </ac:spMkLst>
        </pc:spChg>
        <pc:spChg chg="mod">
          <ac:chgData name="Kolakowski, Artur" userId="9c34c8cc-b1df-44f6-bea5-dcf7a54ee35f" providerId="ADAL" clId="{3840EB45-74CA-49F5-8548-3DE287019A31}" dt="2022-12-08T10:51:31.683" v="13575" actId="790"/>
          <ac:spMkLst>
            <pc:docMk/>
            <pc:sldMk cId="2351809989" sldId="486"/>
            <ac:spMk id="10870" creationId="{67CC73EC-29AA-43FD-9D71-65C13C788D0B}"/>
          </ac:spMkLst>
        </pc:spChg>
        <pc:spChg chg="mod">
          <ac:chgData name="Kolakowski, Artur" userId="9c34c8cc-b1df-44f6-bea5-dcf7a54ee35f" providerId="ADAL" clId="{3840EB45-74CA-49F5-8548-3DE287019A31}" dt="2022-12-08T10:51:31.688" v="13576" actId="790"/>
          <ac:spMkLst>
            <pc:docMk/>
            <pc:sldMk cId="2351809989" sldId="486"/>
            <ac:spMk id="10871" creationId="{172C0157-392C-4355-B16F-032490231248}"/>
          </ac:spMkLst>
        </pc:spChg>
        <pc:spChg chg="mod">
          <ac:chgData name="Kolakowski, Artur" userId="9c34c8cc-b1df-44f6-bea5-dcf7a54ee35f" providerId="ADAL" clId="{3840EB45-74CA-49F5-8548-3DE287019A31}" dt="2022-12-08T10:51:31.693" v="13577" actId="790"/>
          <ac:spMkLst>
            <pc:docMk/>
            <pc:sldMk cId="2351809989" sldId="486"/>
            <ac:spMk id="10872" creationId="{E09E9656-1CFA-41CC-96F8-04B044399D99}"/>
          </ac:spMkLst>
        </pc:spChg>
        <pc:spChg chg="mod">
          <ac:chgData name="Kolakowski, Artur" userId="9c34c8cc-b1df-44f6-bea5-dcf7a54ee35f" providerId="ADAL" clId="{3840EB45-74CA-49F5-8548-3DE287019A31}" dt="2022-12-08T10:51:31.699" v="13578" actId="790"/>
          <ac:spMkLst>
            <pc:docMk/>
            <pc:sldMk cId="2351809989" sldId="486"/>
            <ac:spMk id="10873" creationId="{C3B8C879-59C8-493B-9999-63B622E263B9}"/>
          </ac:spMkLst>
        </pc:spChg>
        <pc:spChg chg="mod">
          <ac:chgData name="Kolakowski, Artur" userId="9c34c8cc-b1df-44f6-bea5-dcf7a54ee35f" providerId="ADAL" clId="{3840EB45-74CA-49F5-8548-3DE287019A31}" dt="2022-12-08T10:51:31.705" v="13579" actId="790"/>
          <ac:spMkLst>
            <pc:docMk/>
            <pc:sldMk cId="2351809989" sldId="486"/>
            <ac:spMk id="10874" creationId="{E4C74318-6B76-4C46-A5EA-AAAD95BE30C7}"/>
          </ac:spMkLst>
        </pc:spChg>
        <pc:spChg chg="mod">
          <ac:chgData name="Kolakowski, Artur" userId="9c34c8cc-b1df-44f6-bea5-dcf7a54ee35f" providerId="ADAL" clId="{3840EB45-74CA-49F5-8548-3DE287019A31}" dt="2022-12-08T10:51:31.709" v="13580" actId="790"/>
          <ac:spMkLst>
            <pc:docMk/>
            <pc:sldMk cId="2351809989" sldId="486"/>
            <ac:spMk id="10875" creationId="{333E3DA1-26D5-4E44-97DD-7103533D29B5}"/>
          </ac:spMkLst>
        </pc:spChg>
        <pc:spChg chg="mod">
          <ac:chgData name="Kolakowski, Artur" userId="9c34c8cc-b1df-44f6-bea5-dcf7a54ee35f" providerId="ADAL" clId="{3840EB45-74CA-49F5-8548-3DE287019A31}" dt="2022-12-08T10:51:31.714" v="13581" actId="790"/>
          <ac:spMkLst>
            <pc:docMk/>
            <pc:sldMk cId="2351809989" sldId="486"/>
            <ac:spMk id="10876" creationId="{7F1C3BA0-98E6-4E96-8900-260B9E75D53D}"/>
          </ac:spMkLst>
        </pc:spChg>
        <pc:spChg chg="mod">
          <ac:chgData name="Kolakowski, Artur" userId="9c34c8cc-b1df-44f6-bea5-dcf7a54ee35f" providerId="ADAL" clId="{3840EB45-74CA-49F5-8548-3DE287019A31}" dt="2022-12-08T10:51:31.720" v="13582" actId="790"/>
          <ac:spMkLst>
            <pc:docMk/>
            <pc:sldMk cId="2351809989" sldId="486"/>
            <ac:spMk id="10877" creationId="{3AAF7BD5-33D2-45A0-8A23-A3EA4E175342}"/>
          </ac:spMkLst>
        </pc:spChg>
        <pc:spChg chg="mod">
          <ac:chgData name="Kolakowski, Artur" userId="9c34c8cc-b1df-44f6-bea5-dcf7a54ee35f" providerId="ADAL" clId="{3840EB45-74CA-49F5-8548-3DE287019A31}" dt="2022-12-08T10:51:31.725" v="13583" actId="790"/>
          <ac:spMkLst>
            <pc:docMk/>
            <pc:sldMk cId="2351809989" sldId="486"/>
            <ac:spMk id="10878" creationId="{8939ED0C-9CF1-4603-931F-0EF8AB291BB3}"/>
          </ac:spMkLst>
        </pc:spChg>
        <pc:spChg chg="mod">
          <ac:chgData name="Kolakowski, Artur" userId="9c34c8cc-b1df-44f6-bea5-dcf7a54ee35f" providerId="ADAL" clId="{3840EB45-74CA-49F5-8548-3DE287019A31}" dt="2022-12-08T10:51:31.730" v="13584" actId="790"/>
          <ac:spMkLst>
            <pc:docMk/>
            <pc:sldMk cId="2351809989" sldId="486"/>
            <ac:spMk id="10879" creationId="{E665F94A-93AB-4CD4-AF4F-656EF5CB92FB}"/>
          </ac:spMkLst>
        </pc:spChg>
        <pc:spChg chg="mod">
          <ac:chgData name="Kolakowski, Artur" userId="9c34c8cc-b1df-44f6-bea5-dcf7a54ee35f" providerId="ADAL" clId="{3840EB45-74CA-49F5-8548-3DE287019A31}" dt="2022-12-08T10:51:31.734" v="13585" actId="790"/>
          <ac:spMkLst>
            <pc:docMk/>
            <pc:sldMk cId="2351809989" sldId="486"/>
            <ac:spMk id="10880" creationId="{3D727FA9-E8FF-41DE-B608-7223E4791673}"/>
          </ac:spMkLst>
        </pc:spChg>
        <pc:spChg chg="mod">
          <ac:chgData name="Kolakowski, Artur" userId="9c34c8cc-b1df-44f6-bea5-dcf7a54ee35f" providerId="ADAL" clId="{3840EB45-74CA-49F5-8548-3DE287019A31}" dt="2022-12-08T10:51:31.738" v="13586" actId="790"/>
          <ac:spMkLst>
            <pc:docMk/>
            <pc:sldMk cId="2351809989" sldId="486"/>
            <ac:spMk id="10881" creationId="{57E6DD66-7D01-4C07-8BAC-74CE7F056860}"/>
          </ac:spMkLst>
        </pc:spChg>
        <pc:spChg chg="mod">
          <ac:chgData name="Kolakowski, Artur" userId="9c34c8cc-b1df-44f6-bea5-dcf7a54ee35f" providerId="ADAL" clId="{3840EB45-74CA-49F5-8548-3DE287019A31}" dt="2022-12-08T10:51:31.743" v="13587" actId="790"/>
          <ac:spMkLst>
            <pc:docMk/>
            <pc:sldMk cId="2351809989" sldId="486"/>
            <ac:spMk id="10882" creationId="{24D88211-CADB-4B7F-8D39-0057DAC883D5}"/>
          </ac:spMkLst>
        </pc:spChg>
        <pc:spChg chg="mod">
          <ac:chgData name="Kolakowski, Artur" userId="9c34c8cc-b1df-44f6-bea5-dcf7a54ee35f" providerId="ADAL" clId="{3840EB45-74CA-49F5-8548-3DE287019A31}" dt="2022-12-08T10:51:31.748" v="13588" actId="790"/>
          <ac:spMkLst>
            <pc:docMk/>
            <pc:sldMk cId="2351809989" sldId="486"/>
            <ac:spMk id="10883" creationId="{608A273D-826D-40E5-8CC4-43549EC6E014}"/>
          </ac:spMkLst>
        </pc:spChg>
        <pc:spChg chg="mod">
          <ac:chgData name="Kolakowski, Artur" userId="9c34c8cc-b1df-44f6-bea5-dcf7a54ee35f" providerId="ADAL" clId="{3840EB45-74CA-49F5-8548-3DE287019A31}" dt="2022-12-08T10:51:31.753" v="13589" actId="790"/>
          <ac:spMkLst>
            <pc:docMk/>
            <pc:sldMk cId="2351809989" sldId="486"/>
            <ac:spMk id="10884" creationId="{5CDAE2DF-303F-4841-A9F2-51B75599975C}"/>
          </ac:spMkLst>
        </pc:spChg>
        <pc:spChg chg="mod">
          <ac:chgData name="Kolakowski, Artur" userId="9c34c8cc-b1df-44f6-bea5-dcf7a54ee35f" providerId="ADAL" clId="{3840EB45-74CA-49F5-8548-3DE287019A31}" dt="2022-12-08T10:51:31.758" v="13590" actId="790"/>
          <ac:spMkLst>
            <pc:docMk/>
            <pc:sldMk cId="2351809989" sldId="486"/>
            <ac:spMk id="10885" creationId="{9DC6A19C-9A9A-4281-B4E6-99185364C00B}"/>
          </ac:spMkLst>
        </pc:spChg>
        <pc:spChg chg="mod">
          <ac:chgData name="Kolakowski, Artur" userId="9c34c8cc-b1df-44f6-bea5-dcf7a54ee35f" providerId="ADAL" clId="{3840EB45-74CA-49F5-8548-3DE287019A31}" dt="2022-12-08T10:51:31.762" v="13591" actId="790"/>
          <ac:spMkLst>
            <pc:docMk/>
            <pc:sldMk cId="2351809989" sldId="486"/>
            <ac:spMk id="10886" creationId="{6FB9FD75-5A26-4D88-9EA3-A0C7DC47E16F}"/>
          </ac:spMkLst>
        </pc:spChg>
        <pc:spChg chg="mod">
          <ac:chgData name="Kolakowski, Artur" userId="9c34c8cc-b1df-44f6-bea5-dcf7a54ee35f" providerId="ADAL" clId="{3840EB45-74CA-49F5-8548-3DE287019A31}" dt="2022-12-08T10:51:31.767" v="13592" actId="790"/>
          <ac:spMkLst>
            <pc:docMk/>
            <pc:sldMk cId="2351809989" sldId="486"/>
            <ac:spMk id="10887" creationId="{E009D64F-9EC6-4EC0-A732-0CAD9A367B3B}"/>
          </ac:spMkLst>
        </pc:spChg>
        <pc:spChg chg="mod">
          <ac:chgData name="Kolakowski, Artur" userId="9c34c8cc-b1df-44f6-bea5-dcf7a54ee35f" providerId="ADAL" clId="{3840EB45-74CA-49F5-8548-3DE287019A31}" dt="2022-12-08T10:51:31.771" v="13593" actId="790"/>
          <ac:spMkLst>
            <pc:docMk/>
            <pc:sldMk cId="2351809989" sldId="486"/>
            <ac:spMk id="10888" creationId="{377786F4-2428-45FC-83DE-E74E12FCB0BE}"/>
          </ac:spMkLst>
        </pc:spChg>
        <pc:spChg chg="mod">
          <ac:chgData name="Kolakowski, Artur" userId="9c34c8cc-b1df-44f6-bea5-dcf7a54ee35f" providerId="ADAL" clId="{3840EB45-74CA-49F5-8548-3DE287019A31}" dt="2022-12-08T10:51:31.776" v="13594" actId="790"/>
          <ac:spMkLst>
            <pc:docMk/>
            <pc:sldMk cId="2351809989" sldId="486"/>
            <ac:spMk id="10889" creationId="{A0EDC14A-41FD-40BE-91ED-5366C801843B}"/>
          </ac:spMkLst>
        </pc:spChg>
        <pc:spChg chg="mod">
          <ac:chgData name="Kolakowski, Artur" userId="9c34c8cc-b1df-44f6-bea5-dcf7a54ee35f" providerId="ADAL" clId="{3840EB45-74CA-49F5-8548-3DE287019A31}" dt="2022-12-08T10:51:31.780" v="13595" actId="790"/>
          <ac:spMkLst>
            <pc:docMk/>
            <pc:sldMk cId="2351809989" sldId="486"/>
            <ac:spMk id="10890" creationId="{E4C17FC0-99A2-42F7-8DAF-2CE8A075A233}"/>
          </ac:spMkLst>
        </pc:spChg>
        <pc:spChg chg="mod">
          <ac:chgData name="Kolakowski, Artur" userId="9c34c8cc-b1df-44f6-bea5-dcf7a54ee35f" providerId="ADAL" clId="{3840EB45-74CA-49F5-8548-3DE287019A31}" dt="2022-12-08T10:51:31.785" v="13596" actId="790"/>
          <ac:spMkLst>
            <pc:docMk/>
            <pc:sldMk cId="2351809989" sldId="486"/>
            <ac:spMk id="10891" creationId="{90F2E1DD-0B72-418C-8A63-0442E77E0FF0}"/>
          </ac:spMkLst>
        </pc:spChg>
        <pc:spChg chg="mod">
          <ac:chgData name="Kolakowski, Artur" userId="9c34c8cc-b1df-44f6-bea5-dcf7a54ee35f" providerId="ADAL" clId="{3840EB45-74CA-49F5-8548-3DE287019A31}" dt="2022-12-08T10:51:31.790" v="13597" actId="790"/>
          <ac:spMkLst>
            <pc:docMk/>
            <pc:sldMk cId="2351809989" sldId="486"/>
            <ac:spMk id="10892" creationId="{132E7B69-A8A3-4F60-9429-0312604C9423}"/>
          </ac:spMkLst>
        </pc:spChg>
        <pc:spChg chg="mod">
          <ac:chgData name="Kolakowski, Artur" userId="9c34c8cc-b1df-44f6-bea5-dcf7a54ee35f" providerId="ADAL" clId="{3840EB45-74CA-49F5-8548-3DE287019A31}" dt="2022-12-08T10:51:31.795" v="13598" actId="790"/>
          <ac:spMkLst>
            <pc:docMk/>
            <pc:sldMk cId="2351809989" sldId="486"/>
            <ac:spMk id="10893" creationId="{E002A9FB-717E-40D1-9917-8ADAA253AD76}"/>
          </ac:spMkLst>
        </pc:spChg>
        <pc:spChg chg="mod">
          <ac:chgData name="Kolakowski, Artur" userId="9c34c8cc-b1df-44f6-bea5-dcf7a54ee35f" providerId="ADAL" clId="{3840EB45-74CA-49F5-8548-3DE287019A31}" dt="2022-12-08T10:51:31.801" v="13599" actId="790"/>
          <ac:spMkLst>
            <pc:docMk/>
            <pc:sldMk cId="2351809989" sldId="486"/>
            <ac:spMk id="10894" creationId="{EDA99C76-FF25-458B-BF1E-325425CF689E}"/>
          </ac:spMkLst>
        </pc:spChg>
        <pc:spChg chg="mod">
          <ac:chgData name="Kolakowski, Artur" userId="9c34c8cc-b1df-44f6-bea5-dcf7a54ee35f" providerId="ADAL" clId="{3840EB45-74CA-49F5-8548-3DE287019A31}" dt="2022-12-08T10:51:31.805" v="13600" actId="790"/>
          <ac:spMkLst>
            <pc:docMk/>
            <pc:sldMk cId="2351809989" sldId="486"/>
            <ac:spMk id="10895" creationId="{009C4BCC-92D7-4CF2-94B4-E46F30781EE6}"/>
          </ac:spMkLst>
        </pc:spChg>
        <pc:spChg chg="mod">
          <ac:chgData name="Kolakowski, Artur" userId="9c34c8cc-b1df-44f6-bea5-dcf7a54ee35f" providerId="ADAL" clId="{3840EB45-74CA-49F5-8548-3DE287019A31}" dt="2022-12-08T10:51:31.810" v="13601" actId="790"/>
          <ac:spMkLst>
            <pc:docMk/>
            <pc:sldMk cId="2351809989" sldId="486"/>
            <ac:spMk id="10896" creationId="{512AE64D-6B99-4CC0-A3E7-333B291ED0C3}"/>
          </ac:spMkLst>
        </pc:spChg>
        <pc:spChg chg="mod">
          <ac:chgData name="Kolakowski, Artur" userId="9c34c8cc-b1df-44f6-bea5-dcf7a54ee35f" providerId="ADAL" clId="{3840EB45-74CA-49F5-8548-3DE287019A31}" dt="2022-12-08T10:51:31.815" v="13602" actId="790"/>
          <ac:spMkLst>
            <pc:docMk/>
            <pc:sldMk cId="2351809989" sldId="486"/>
            <ac:spMk id="10897" creationId="{73F1A18C-A34E-46D9-988E-7116D35ECC95}"/>
          </ac:spMkLst>
        </pc:spChg>
        <pc:spChg chg="mod">
          <ac:chgData name="Kolakowski, Artur" userId="9c34c8cc-b1df-44f6-bea5-dcf7a54ee35f" providerId="ADAL" clId="{3840EB45-74CA-49F5-8548-3DE287019A31}" dt="2022-12-08T10:51:31.820" v="13603" actId="790"/>
          <ac:spMkLst>
            <pc:docMk/>
            <pc:sldMk cId="2351809989" sldId="486"/>
            <ac:spMk id="10898" creationId="{5E8549EB-F5E5-4912-ACA3-698C3CA7D983}"/>
          </ac:spMkLst>
        </pc:spChg>
        <pc:spChg chg="mod">
          <ac:chgData name="Kolakowski, Artur" userId="9c34c8cc-b1df-44f6-bea5-dcf7a54ee35f" providerId="ADAL" clId="{3840EB45-74CA-49F5-8548-3DE287019A31}" dt="2022-12-08T10:51:31.825" v="13604" actId="790"/>
          <ac:spMkLst>
            <pc:docMk/>
            <pc:sldMk cId="2351809989" sldId="486"/>
            <ac:spMk id="10899" creationId="{B29FDE73-55F4-434C-BC4D-F91B6F2CC428}"/>
          </ac:spMkLst>
        </pc:spChg>
        <pc:spChg chg="mod">
          <ac:chgData name="Kolakowski, Artur" userId="9c34c8cc-b1df-44f6-bea5-dcf7a54ee35f" providerId="ADAL" clId="{3840EB45-74CA-49F5-8548-3DE287019A31}" dt="2022-12-08T10:51:31.830" v="13605" actId="790"/>
          <ac:spMkLst>
            <pc:docMk/>
            <pc:sldMk cId="2351809989" sldId="486"/>
            <ac:spMk id="10900" creationId="{C6CB5F97-94FF-40DF-A999-0467E184C8C9}"/>
          </ac:spMkLst>
        </pc:spChg>
        <pc:spChg chg="mod">
          <ac:chgData name="Kolakowski, Artur" userId="9c34c8cc-b1df-44f6-bea5-dcf7a54ee35f" providerId="ADAL" clId="{3840EB45-74CA-49F5-8548-3DE287019A31}" dt="2022-12-08T10:51:31.835" v="13606" actId="790"/>
          <ac:spMkLst>
            <pc:docMk/>
            <pc:sldMk cId="2351809989" sldId="486"/>
            <ac:spMk id="10901" creationId="{288DAE81-B967-4854-8750-7983E0ED2D90}"/>
          </ac:spMkLst>
        </pc:spChg>
        <pc:spChg chg="mod">
          <ac:chgData name="Kolakowski, Artur" userId="9c34c8cc-b1df-44f6-bea5-dcf7a54ee35f" providerId="ADAL" clId="{3840EB45-74CA-49F5-8548-3DE287019A31}" dt="2022-12-08T10:51:31.840" v="13607" actId="790"/>
          <ac:spMkLst>
            <pc:docMk/>
            <pc:sldMk cId="2351809989" sldId="486"/>
            <ac:spMk id="10902" creationId="{29CD3F7B-2321-4C5B-A5C9-B9F878B0ED0F}"/>
          </ac:spMkLst>
        </pc:spChg>
        <pc:spChg chg="mod">
          <ac:chgData name="Kolakowski, Artur" userId="9c34c8cc-b1df-44f6-bea5-dcf7a54ee35f" providerId="ADAL" clId="{3840EB45-74CA-49F5-8548-3DE287019A31}" dt="2022-12-08T10:51:31.845" v="13608" actId="790"/>
          <ac:spMkLst>
            <pc:docMk/>
            <pc:sldMk cId="2351809989" sldId="486"/>
            <ac:spMk id="10903" creationId="{632F0568-93D1-464A-A084-F55E5D35E70C}"/>
          </ac:spMkLst>
        </pc:spChg>
        <pc:spChg chg="mod">
          <ac:chgData name="Kolakowski, Artur" userId="9c34c8cc-b1df-44f6-bea5-dcf7a54ee35f" providerId="ADAL" clId="{3840EB45-74CA-49F5-8548-3DE287019A31}" dt="2022-12-08T10:51:31.850" v="13609" actId="790"/>
          <ac:spMkLst>
            <pc:docMk/>
            <pc:sldMk cId="2351809989" sldId="486"/>
            <ac:spMk id="10904" creationId="{16AB6C58-10B6-42A4-846A-E0C40F5E84C9}"/>
          </ac:spMkLst>
        </pc:spChg>
        <pc:spChg chg="mod">
          <ac:chgData name="Kolakowski, Artur" userId="9c34c8cc-b1df-44f6-bea5-dcf7a54ee35f" providerId="ADAL" clId="{3840EB45-74CA-49F5-8548-3DE287019A31}" dt="2022-12-08T10:51:31.856" v="13610" actId="790"/>
          <ac:spMkLst>
            <pc:docMk/>
            <pc:sldMk cId="2351809989" sldId="486"/>
            <ac:spMk id="10905" creationId="{6B687835-30CB-4539-8C51-7B870BCA117A}"/>
          </ac:spMkLst>
        </pc:spChg>
        <pc:spChg chg="mod">
          <ac:chgData name="Kolakowski, Artur" userId="9c34c8cc-b1df-44f6-bea5-dcf7a54ee35f" providerId="ADAL" clId="{3840EB45-74CA-49F5-8548-3DE287019A31}" dt="2022-12-08T10:51:31.860" v="13611" actId="790"/>
          <ac:spMkLst>
            <pc:docMk/>
            <pc:sldMk cId="2351809989" sldId="486"/>
            <ac:spMk id="10906" creationId="{D9BDC866-28EC-41D5-BE5A-517763FFEA2D}"/>
          </ac:spMkLst>
        </pc:spChg>
        <pc:spChg chg="mod">
          <ac:chgData name="Kolakowski, Artur" userId="9c34c8cc-b1df-44f6-bea5-dcf7a54ee35f" providerId="ADAL" clId="{3840EB45-74CA-49F5-8548-3DE287019A31}" dt="2022-12-08T10:51:31.866" v="13612" actId="790"/>
          <ac:spMkLst>
            <pc:docMk/>
            <pc:sldMk cId="2351809989" sldId="486"/>
            <ac:spMk id="10907" creationId="{0285CCCC-9A59-4241-B898-A3B90BA17856}"/>
          </ac:spMkLst>
        </pc:spChg>
        <pc:spChg chg="mod">
          <ac:chgData name="Kolakowski, Artur" userId="9c34c8cc-b1df-44f6-bea5-dcf7a54ee35f" providerId="ADAL" clId="{3840EB45-74CA-49F5-8548-3DE287019A31}" dt="2022-12-08T10:51:31.873" v="13613" actId="790"/>
          <ac:spMkLst>
            <pc:docMk/>
            <pc:sldMk cId="2351809989" sldId="486"/>
            <ac:spMk id="10908" creationId="{1C8BD0AC-7F6D-4B46-9DA5-7ADAAAE0BFFC}"/>
          </ac:spMkLst>
        </pc:spChg>
        <pc:spChg chg="mod">
          <ac:chgData name="Kolakowski, Artur" userId="9c34c8cc-b1df-44f6-bea5-dcf7a54ee35f" providerId="ADAL" clId="{3840EB45-74CA-49F5-8548-3DE287019A31}" dt="2022-12-08T10:51:31.878" v="13614" actId="790"/>
          <ac:spMkLst>
            <pc:docMk/>
            <pc:sldMk cId="2351809989" sldId="486"/>
            <ac:spMk id="10909" creationId="{42532262-3D2E-4A45-A66A-44DC1E99C024}"/>
          </ac:spMkLst>
        </pc:spChg>
        <pc:spChg chg="mod">
          <ac:chgData name="Kolakowski, Artur" userId="9c34c8cc-b1df-44f6-bea5-dcf7a54ee35f" providerId="ADAL" clId="{3840EB45-74CA-49F5-8548-3DE287019A31}" dt="2022-12-08T10:51:31.884" v="13615" actId="790"/>
          <ac:spMkLst>
            <pc:docMk/>
            <pc:sldMk cId="2351809989" sldId="486"/>
            <ac:spMk id="10910" creationId="{B92F890E-7E78-4DD0-9553-F9899E55C391}"/>
          </ac:spMkLst>
        </pc:spChg>
        <pc:spChg chg="mod">
          <ac:chgData name="Kolakowski, Artur" userId="9c34c8cc-b1df-44f6-bea5-dcf7a54ee35f" providerId="ADAL" clId="{3840EB45-74CA-49F5-8548-3DE287019A31}" dt="2022-12-08T10:51:31.889" v="13616" actId="790"/>
          <ac:spMkLst>
            <pc:docMk/>
            <pc:sldMk cId="2351809989" sldId="486"/>
            <ac:spMk id="10911" creationId="{0E0FBBEF-DBE8-4D62-8811-9AB4843C63B9}"/>
          </ac:spMkLst>
        </pc:spChg>
        <pc:spChg chg="mod">
          <ac:chgData name="Kolakowski, Artur" userId="9c34c8cc-b1df-44f6-bea5-dcf7a54ee35f" providerId="ADAL" clId="{3840EB45-74CA-49F5-8548-3DE287019A31}" dt="2022-12-08T10:51:31.894" v="13617" actId="790"/>
          <ac:spMkLst>
            <pc:docMk/>
            <pc:sldMk cId="2351809989" sldId="486"/>
            <ac:spMk id="10912" creationId="{F0AB987B-36D9-4B5F-8098-60F9540AB654}"/>
          </ac:spMkLst>
        </pc:spChg>
        <pc:spChg chg="mod">
          <ac:chgData name="Kolakowski, Artur" userId="9c34c8cc-b1df-44f6-bea5-dcf7a54ee35f" providerId="ADAL" clId="{3840EB45-74CA-49F5-8548-3DE287019A31}" dt="2022-12-08T10:51:31.898" v="13618" actId="790"/>
          <ac:spMkLst>
            <pc:docMk/>
            <pc:sldMk cId="2351809989" sldId="486"/>
            <ac:spMk id="10913" creationId="{23194C2C-0635-4CF8-9C9F-102CE465EC06}"/>
          </ac:spMkLst>
        </pc:spChg>
        <pc:spChg chg="mod">
          <ac:chgData name="Kolakowski, Artur" userId="9c34c8cc-b1df-44f6-bea5-dcf7a54ee35f" providerId="ADAL" clId="{3840EB45-74CA-49F5-8548-3DE287019A31}" dt="2022-12-08T10:51:31.903" v="13619" actId="790"/>
          <ac:spMkLst>
            <pc:docMk/>
            <pc:sldMk cId="2351809989" sldId="486"/>
            <ac:spMk id="10914" creationId="{9294532E-3F70-4FF3-BD41-AFAF824842CC}"/>
          </ac:spMkLst>
        </pc:spChg>
        <pc:spChg chg="mod">
          <ac:chgData name="Kolakowski, Artur" userId="9c34c8cc-b1df-44f6-bea5-dcf7a54ee35f" providerId="ADAL" clId="{3840EB45-74CA-49F5-8548-3DE287019A31}" dt="2022-12-08T10:51:31.908" v="13620" actId="790"/>
          <ac:spMkLst>
            <pc:docMk/>
            <pc:sldMk cId="2351809989" sldId="486"/>
            <ac:spMk id="10915" creationId="{840AA557-22C6-4327-9E5C-6ECA73FEC25D}"/>
          </ac:spMkLst>
        </pc:spChg>
        <pc:spChg chg="mod">
          <ac:chgData name="Kolakowski, Artur" userId="9c34c8cc-b1df-44f6-bea5-dcf7a54ee35f" providerId="ADAL" clId="{3840EB45-74CA-49F5-8548-3DE287019A31}" dt="2022-12-08T10:51:31.914" v="13621" actId="790"/>
          <ac:spMkLst>
            <pc:docMk/>
            <pc:sldMk cId="2351809989" sldId="486"/>
            <ac:spMk id="10916" creationId="{17D25FF0-2CFD-4BC3-9E4C-9BF1FC3C8D7F}"/>
          </ac:spMkLst>
        </pc:spChg>
        <pc:spChg chg="mod">
          <ac:chgData name="Kolakowski, Artur" userId="9c34c8cc-b1df-44f6-bea5-dcf7a54ee35f" providerId="ADAL" clId="{3840EB45-74CA-49F5-8548-3DE287019A31}" dt="2022-12-08T10:51:31.920" v="13622" actId="790"/>
          <ac:spMkLst>
            <pc:docMk/>
            <pc:sldMk cId="2351809989" sldId="486"/>
            <ac:spMk id="10917" creationId="{F9701AA8-4CC9-4E23-AA7B-E4127491A7E7}"/>
          </ac:spMkLst>
        </pc:spChg>
        <pc:spChg chg="mod">
          <ac:chgData name="Kolakowski, Artur" userId="9c34c8cc-b1df-44f6-bea5-dcf7a54ee35f" providerId="ADAL" clId="{3840EB45-74CA-49F5-8548-3DE287019A31}" dt="2022-12-08T10:51:31.925" v="13623" actId="790"/>
          <ac:spMkLst>
            <pc:docMk/>
            <pc:sldMk cId="2351809989" sldId="486"/>
            <ac:spMk id="10918" creationId="{0DC30BCC-A31C-4508-8D9C-5B1B54F9A1B8}"/>
          </ac:spMkLst>
        </pc:spChg>
        <pc:spChg chg="mod">
          <ac:chgData name="Kolakowski, Artur" userId="9c34c8cc-b1df-44f6-bea5-dcf7a54ee35f" providerId="ADAL" clId="{3840EB45-74CA-49F5-8548-3DE287019A31}" dt="2022-12-08T10:51:31.929" v="13624" actId="790"/>
          <ac:spMkLst>
            <pc:docMk/>
            <pc:sldMk cId="2351809989" sldId="486"/>
            <ac:spMk id="10919" creationId="{6FD8C8DB-AFC0-4C6F-9AF4-A73DC2C9BE5E}"/>
          </ac:spMkLst>
        </pc:spChg>
        <pc:spChg chg="mod">
          <ac:chgData name="Kolakowski, Artur" userId="9c34c8cc-b1df-44f6-bea5-dcf7a54ee35f" providerId="ADAL" clId="{3840EB45-74CA-49F5-8548-3DE287019A31}" dt="2022-12-08T10:51:31.934" v="13625" actId="790"/>
          <ac:spMkLst>
            <pc:docMk/>
            <pc:sldMk cId="2351809989" sldId="486"/>
            <ac:spMk id="10920" creationId="{1EA8B049-A043-4351-BC56-AE3DBA5A633D}"/>
          </ac:spMkLst>
        </pc:spChg>
        <pc:spChg chg="mod">
          <ac:chgData name="Kolakowski, Artur" userId="9c34c8cc-b1df-44f6-bea5-dcf7a54ee35f" providerId="ADAL" clId="{3840EB45-74CA-49F5-8548-3DE287019A31}" dt="2022-12-08T10:51:31.939" v="13626" actId="790"/>
          <ac:spMkLst>
            <pc:docMk/>
            <pc:sldMk cId="2351809989" sldId="486"/>
            <ac:spMk id="10921" creationId="{9D68EC27-A286-46BF-96B9-A0FD4B812AF8}"/>
          </ac:spMkLst>
        </pc:spChg>
        <pc:spChg chg="mod">
          <ac:chgData name="Kolakowski, Artur" userId="9c34c8cc-b1df-44f6-bea5-dcf7a54ee35f" providerId="ADAL" clId="{3840EB45-74CA-49F5-8548-3DE287019A31}" dt="2022-12-08T10:51:31.944" v="13627" actId="790"/>
          <ac:spMkLst>
            <pc:docMk/>
            <pc:sldMk cId="2351809989" sldId="486"/>
            <ac:spMk id="10922" creationId="{6C28348F-3BB3-4456-8206-4C97CCB3E621}"/>
          </ac:spMkLst>
        </pc:spChg>
        <pc:spChg chg="mod">
          <ac:chgData name="Kolakowski, Artur" userId="9c34c8cc-b1df-44f6-bea5-dcf7a54ee35f" providerId="ADAL" clId="{3840EB45-74CA-49F5-8548-3DE287019A31}" dt="2022-12-08T10:51:31.948" v="13628" actId="790"/>
          <ac:spMkLst>
            <pc:docMk/>
            <pc:sldMk cId="2351809989" sldId="486"/>
            <ac:spMk id="10923" creationId="{FC06DB1F-90E9-4E18-BB58-22A34A641A19}"/>
          </ac:spMkLst>
        </pc:spChg>
        <pc:spChg chg="mod">
          <ac:chgData name="Kolakowski, Artur" userId="9c34c8cc-b1df-44f6-bea5-dcf7a54ee35f" providerId="ADAL" clId="{3840EB45-74CA-49F5-8548-3DE287019A31}" dt="2022-12-08T10:51:31.955" v="13629" actId="790"/>
          <ac:spMkLst>
            <pc:docMk/>
            <pc:sldMk cId="2351809989" sldId="486"/>
            <ac:spMk id="10924" creationId="{7F15B9A3-24BC-44DA-9587-8BC567E33BB2}"/>
          </ac:spMkLst>
        </pc:spChg>
        <pc:spChg chg="mod">
          <ac:chgData name="Kolakowski, Artur" userId="9c34c8cc-b1df-44f6-bea5-dcf7a54ee35f" providerId="ADAL" clId="{3840EB45-74CA-49F5-8548-3DE287019A31}" dt="2022-12-08T10:51:31.959" v="13630" actId="790"/>
          <ac:spMkLst>
            <pc:docMk/>
            <pc:sldMk cId="2351809989" sldId="486"/>
            <ac:spMk id="10925" creationId="{9B552B2F-B83E-4353-BF61-A79616DFF77D}"/>
          </ac:spMkLst>
        </pc:spChg>
        <pc:spChg chg="mod">
          <ac:chgData name="Kolakowski, Artur" userId="9c34c8cc-b1df-44f6-bea5-dcf7a54ee35f" providerId="ADAL" clId="{3840EB45-74CA-49F5-8548-3DE287019A31}" dt="2022-12-08T10:51:31.964" v="13631" actId="790"/>
          <ac:spMkLst>
            <pc:docMk/>
            <pc:sldMk cId="2351809989" sldId="486"/>
            <ac:spMk id="10926" creationId="{E6567C8C-5F3E-4F26-9127-62A244AB19EA}"/>
          </ac:spMkLst>
        </pc:spChg>
        <pc:spChg chg="mod">
          <ac:chgData name="Kolakowski, Artur" userId="9c34c8cc-b1df-44f6-bea5-dcf7a54ee35f" providerId="ADAL" clId="{3840EB45-74CA-49F5-8548-3DE287019A31}" dt="2022-12-08T10:51:31.969" v="13632" actId="790"/>
          <ac:spMkLst>
            <pc:docMk/>
            <pc:sldMk cId="2351809989" sldId="486"/>
            <ac:spMk id="10927" creationId="{D06BC3B8-0BCC-403C-9755-BABCE7132D8B}"/>
          </ac:spMkLst>
        </pc:spChg>
        <pc:spChg chg="mod">
          <ac:chgData name="Kolakowski, Artur" userId="9c34c8cc-b1df-44f6-bea5-dcf7a54ee35f" providerId="ADAL" clId="{3840EB45-74CA-49F5-8548-3DE287019A31}" dt="2022-12-08T10:51:31.974" v="13633" actId="790"/>
          <ac:spMkLst>
            <pc:docMk/>
            <pc:sldMk cId="2351809989" sldId="486"/>
            <ac:spMk id="10928" creationId="{34804E5F-3F56-4DF8-89D1-027073334071}"/>
          </ac:spMkLst>
        </pc:spChg>
        <pc:spChg chg="mod">
          <ac:chgData name="Kolakowski, Artur" userId="9c34c8cc-b1df-44f6-bea5-dcf7a54ee35f" providerId="ADAL" clId="{3840EB45-74CA-49F5-8548-3DE287019A31}" dt="2022-12-08T10:51:31.979" v="13634" actId="790"/>
          <ac:spMkLst>
            <pc:docMk/>
            <pc:sldMk cId="2351809989" sldId="486"/>
            <ac:spMk id="10929" creationId="{62540EE7-A2C8-491D-8A68-241CB12801C3}"/>
          </ac:spMkLst>
        </pc:spChg>
        <pc:spChg chg="mod">
          <ac:chgData name="Kolakowski, Artur" userId="9c34c8cc-b1df-44f6-bea5-dcf7a54ee35f" providerId="ADAL" clId="{3840EB45-74CA-49F5-8548-3DE287019A31}" dt="2022-12-08T10:51:31.984" v="13635" actId="790"/>
          <ac:spMkLst>
            <pc:docMk/>
            <pc:sldMk cId="2351809989" sldId="486"/>
            <ac:spMk id="10930" creationId="{721DDD24-2836-4992-A33B-869A30721C87}"/>
          </ac:spMkLst>
        </pc:spChg>
        <pc:spChg chg="mod">
          <ac:chgData name="Kolakowski, Artur" userId="9c34c8cc-b1df-44f6-bea5-dcf7a54ee35f" providerId="ADAL" clId="{3840EB45-74CA-49F5-8548-3DE287019A31}" dt="2022-12-08T10:51:31.990" v="13636" actId="790"/>
          <ac:spMkLst>
            <pc:docMk/>
            <pc:sldMk cId="2351809989" sldId="486"/>
            <ac:spMk id="10931" creationId="{9AF90A54-3B79-4351-816A-2B486610D782}"/>
          </ac:spMkLst>
        </pc:spChg>
        <pc:spChg chg="mod">
          <ac:chgData name="Kolakowski, Artur" userId="9c34c8cc-b1df-44f6-bea5-dcf7a54ee35f" providerId="ADAL" clId="{3840EB45-74CA-49F5-8548-3DE287019A31}" dt="2022-12-08T10:51:31.995" v="13637" actId="790"/>
          <ac:spMkLst>
            <pc:docMk/>
            <pc:sldMk cId="2351809989" sldId="486"/>
            <ac:spMk id="10932" creationId="{45365737-C536-4BF8-9C5C-160BA99FFABE}"/>
          </ac:spMkLst>
        </pc:spChg>
        <pc:spChg chg="mod">
          <ac:chgData name="Kolakowski, Artur" userId="9c34c8cc-b1df-44f6-bea5-dcf7a54ee35f" providerId="ADAL" clId="{3840EB45-74CA-49F5-8548-3DE287019A31}" dt="2022-12-08T10:51:31.999" v="13638" actId="790"/>
          <ac:spMkLst>
            <pc:docMk/>
            <pc:sldMk cId="2351809989" sldId="486"/>
            <ac:spMk id="10933" creationId="{F2C1BD09-323D-4BE3-8D05-E87663599A58}"/>
          </ac:spMkLst>
        </pc:spChg>
        <pc:spChg chg="mod">
          <ac:chgData name="Kolakowski, Artur" userId="9c34c8cc-b1df-44f6-bea5-dcf7a54ee35f" providerId="ADAL" clId="{3840EB45-74CA-49F5-8548-3DE287019A31}" dt="2022-12-08T10:51:32.005" v="13639" actId="790"/>
          <ac:spMkLst>
            <pc:docMk/>
            <pc:sldMk cId="2351809989" sldId="486"/>
            <ac:spMk id="10934" creationId="{665377F9-2A6A-4380-91F3-9E91A278DD31}"/>
          </ac:spMkLst>
        </pc:spChg>
        <pc:spChg chg="mod">
          <ac:chgData name="Kolakowski, Artur" userId="9c34c8cc-b1df-44f6-bea5-dcf7a54ee35f" providerId="ADAL" clId="{3840EB45-74CA-49F5-8548-3DE287019A31}" dt="2022-12-08T10:51:32.009" v="13640" actId="790"/>
          <ac:spMkLst>
            <pc:docMk/>
            <pc:sldMk cId="2351809989" sldId="486"/>
            <ac:spMk id="10935" creationId="{CAD04257-A86E-4438-821B-A3EAF232FB6B}"/>
          </ac:spMkLst>
        </pc:spChg>
        <pc:spChg chg="mod">
          <ac:chgData name="Kolakowski, Artur" userId="9c34c8cc-b1df-44f6-bea5-dcf7a54ee35f" providerId="ADAL" clId="{3840EB45-74CA-49F5-8548-3DE287019A31}" dt="2022-12-08T10:51:32.013" v="13641" actId="790"/>
          <ac:spMkLst>
            <pc:docMk/>
            <pc:sldMk cId="2351809989" sldId="486"/>
            <ac:spMk id="10936" creationId="{83E5D8C5-2941-430F-BB3D-C5047933D4FC}"/>
          </ac:spMkLst>
        </pc:spChg>
        <pc:spChg chg="mod">
          <ac:chgData name="Kolakowski, Artur" userId="9c34c8cc-b1df-44f6-bea5-dcf7a54ee35f" providerId="ADAL" clId="{3840EB45-74CA-49F5-8548-3DE287019A31}" dt="2022-12-08T10:51:32.018" v="13642" actId="790"/>
          <ac:spMkLst>
            <pc:docMk/>
            <pc:sldMk cId="2351809989" sldId="486"/>
            <ac:spMk id="10937" creationId="{62DD114C-9BD7-4689-8AEA-6F96BEDDBB37}"/>
          </ac:spMkLst>
        </pc:spChg>
        <pc:spChg chg="mod">
          <ac:chgData name="Kolakowski, Artur" userId="9c34c8cc-b1df-44f6-bea5-dcf7a54ee35f" providerId="ADAL" clId="{3840EB45-74CA-49F5-8548-3DE287019A31}" dt="2022-12-08T10:51:32.023" v="13643" actId="790"/>
          <ac:spMkLst>
            <pc:docMk/>
            <pc:sldMk cId="2351809989" sldId="486"/>
            <ac:spMk id="10938" creationId="{3DA0CDEB-CE7C-42B8-86D1-CFF0BE3F2C19}"/>
          </ac:spMkLst>
        </pc:spChg>
        <pc:spChg chg="mod">
          <ac:chgData name="Kolakowski, Artur" userId="9c34c8cc-b1df-44f6-bea5-dcf7a54ee35f" providerId="ADAL" clId="{3840EB45-74CA-49F5-8548-3DE287019A31}" dt="2022-12-08T10:51:32.028" v="13644" actId="790"/>
          <ac:spMkLst>
            <pc:docMk/>
            <pc:sldMk cId="2351809989" sldId="486"/>
            <ac:spMk id="10939" creationId="{B81DC7C4-33CF-41DE-B2F0-B65814881621}"/>
          </ac:spMkLst>
        </pc:spChg>
        <pc:spChg chg="mod">
          <ac:chgData name="Kolakowski, Artur" userId="9c34c8cc-b1df-44f6-bea5-dcf7a54ee35f" providerId="ADAL" clId="{3840EB45-74CA-49F5-8548-3DE287019A31}" dt="2022-12-08T10:51:32.033" v="13645" actId="790"/>
          <ac:spMkLst>
            <pc:docMk/>
            <pc:sldMk cId="2351809989" sldId="486"/>
            <ac:spMk id="10940" creationId="{D8EBF1D9-3BC1-4753-9334-07C40636DDAC}"/>
          </ac:spMkLst>
        </pc:spChg>
        <pc:spChg chg="mod">
          <ac:chgData name="Kolakowski, Artur" userId="9c34c8cc-b1df-44f6-bea5-dcf7a54ee35f" providerId="ADAL" clId="{3840EB45-74CA-49F5-8548-3DE287019A31}" dt="2022-12-08T10:51:32.038" v="13646" actId="790"/>
          <ac:spMkLst>
            <pc:docMk/>
            <pc:sldMk cId="2351809989" sldId="486"/>
            <ac:spMk id="10941" creationId="{1AF1920F-D7E0-408B-A020-BECCF1377550}"/>
          </ac:spMkLst>
        </pc:spChg>
        <pc:spChg chg="mod">
          <ac:chgData name="Kolakowski, Artur" userId="9c34c8cc-b1df-44f6-bea5-dcf7a54ee35f" providerId="ADAL" clId="{3840EB45-74CA-49F5-8548-3DE287019A31}" dt="2022-12-08T10:51:32.043" v="13647" actId="790"/>
          <ac:spMkLst>
            <pc:docMk/>
            <pc:sldMk cId="2351809989" sldId="486"/>
            <ac:spMk id="10942" creationId="{E2712A77-7007-4F27-827F-E851B25A8A3E}"/>
          </ac:spMkLst>
        </pc:spChg>
        <pc:spChg chg="mod">
          <ac:chgData name="Kolakowski, Artur" userId="9c34c8cc-b1df-44f6-bea5-dcf7a54ee35f" providerId="ADAL" clId="{3840EB45-74CA-49F5-8548-3DE287019A31}" dt="2022-12-08T10:51:32.049" v="13648" actId="790"/>
          <ac:spMkLst>
            <pc:docMk/>
            <pc:sldMk cId="2351809989" sldId="486"/>
            <ac:spMk id="10943" creationId="{D30050F3-6546-4AB9-934E-6ED146829F47}"/>
          </ac:spMkLst>
        </pc:spChg>
        <pc:spChg chg="mod">
          <ac:chgData name="Kolakowski, Artur" userId="9c34c8cc-b1df-44f6-bea5-dcf7a54ee35f" providerId="ADAL" clId="{3840EB45-74CA-49F5-8548-3DE287019A31}" dt="2022-12-08T10:51:32.054" v="13649" actId="790"/>
          <ac:spMkLst>
            <pc:docMk/>
            <pc:sldMk cId="2351809989" sldId="486"/>
            <ac:spMk id="10944" creationId="{844E9E1A-BCB8-432F-9E1E-FC96A78E41BA}"/>
          </ac:spMkLst>
        </pc:spChg>
        <pc:spChg chg="mod">
          <ac:chgData name="Kolakowski, Artur" userId="9c34c8cc-b1df-44f6-bea5-dcf7a54ee35f" providerId="ADAL" clId="{3840EB45-74CA-49F5-8548-3DE287019A31}" dt="2022-12-08T10:51:32.059" v="13650" actId="790"/>
          <ac:spMkLst>
            <pc:docMk/>
            <pc:sldMk cId="2351809989" sldId="486"/>
            <ac:spMk id="10945" creationId="{62AAA955-F7F6-4092-A164-4DDA73AF11B9}"/>
          </ac:spMkLst>
        </pc:spChg>
        <pc:spChg chg="mod">
          <ac:chgData name="Kolakowski, Artur" userId="9c34c8cc-b1df-44f6-bea5-dcf7a54ee35f" providerId="ADAL" clId="{3840EB45-74CA-49F5-8548-3DE287019A31}" dt="2022-12-08T10:51:32.064" v="13651" actId="790"/>
          <ac:spMkLst>
            <pc:docMk/>
            <pc:sldMk cId="2351809989" sldId="486"/>
            <ac:spMk id="10946" creationId="{58EE10A6-214F-4A56-A353-1ED5ACD767A7}"/>
          </ac:spMkLst>
        </pc:spChg>
        <pc:spChg chg="mod">
          <ac:chgData name="Kolakowski, Artur" userId="9c34c8cc-b1df-44f6-bea5-dcf7a54ee35f" providerId="ADAL" clId="{3840EB45-74CA-49F5-8548-3DE287019A31}" dt="2022-12-08T10:51:32.069" v="13652" actId="790"/>
          <ac:spMkLst>
            <pc:docMk/>
            <pc:sldMk cId="2351809989" sldId="486"/>
            <ac:spMk id="10947" creationId="{97E0C58B-D2C8-4070-9585-587CD4B43594}"/>
          </ac:spMkLst>
        </pc:spChg>
        <pc:spChg chg="mod">
          <ac:chgData name="Kolakowski, Artur" userId="9c34c8cc-b1df-44f6-bea5-dcf7a54ee35f" providerId="ADAL" clId="{3840EB45-74CA-49F5-8548-3DE287019A31}" dt="2022-12-08T10:51:32.074" v="13653" actId="790"/>
          <ac:spMkLst>
            <pc:docMk/>
            <pc:sldMk cId="2351809989" sldId="486"/>
            <ac:spMk id="10948" creationId="{3B3518DA-EB21-42DF-98A3-71215BE75E81}"/>
          </ac:spMkLst>
        </pc:spChg>
        <pc:spChg chg="mod">
          <ac:chgData name="Kolakowski, Artur" userId="9c34c8cc-b1df-44f6-bea5-dcf7a54ee35f" providerId="ADAL" clId="{3840EB45-74CA-49F5-8548-3DE287019A31}" dt="2022-12-08T10:51:32.079" v="13654" actId="790"/>
          <ac:spMkLst>
            <pc:docMk/>
            <pc:sldMk cId="2351809989" sldId="486"/>
            <ac:spMk id="10949" creationId="{60DF7255-3C6E-4B60-89E9-0E36D43CEEC7}"/>
          </ac:spMkLst>
        </pc:spChg>
        <pc:spChg chg="mod">
          <ac:chgData name="Kolakowski, Artur" userId="9c34c8cc-b1df-44f6-bea5-dcf7a54ee35f" providerId="ADAL" clId="{3840EB45-74CA-49F5-8548-3DE287019A31}" dt="2022-12-08T10:51:32.083" v="13655" actId="790"/>
          <ac:spMkLst>
            <pc:docMk/>
            <pc:sldMk cId="2351809989" sldId="486"/>
            <ac:spMk id="10950" creationId="{2CBFF5B5-272B-4657-8FED-F5A862844887}"/>
          </ac:spMkLst>
        </pc:spChg>
        <pc:spChg chg="mod">
          <ac:chgData name="Kolakowski, Artur" userId="9c34c8cc-b1df-44f6-bea5-dcf7a54ee35f" providerId="ADAL" clId="{3840EB45-74CA-49F5-8548-3DE287019A31}" dt="2022-12-08T10:51:32.088" v="13656" actId="790"/>
          <ac:spMkLst>
            <pc:docMk/>
            <pc:sldMk cId="2351809989" sldId="486"/>
            <ac:spMk id="10951" creationId="{2919C66D-E1F2-44C6-916D-E03598A54D75}"/>
          </ac:spMkLst>
        </pc:spChg>
        <pc:spChg chg="mod">
          <ac:chgData name="Kolakowski, Artur" userId="9c34c8cc-b1df-44f6-bea5-dcf7a54ee35f" providerId="ADAL" clId="{3840EB45-74CA-49F5-8548-3DE287019A31}" dt="2022-12-08T10:51:32.092" v="13657" actId="790"/>
          <ac:spMkLst>
            <pc:docMk/>
            <pc:sldMk cId="2351809989" sldId="486"/>
            <ac:spMk id="10952" creationId="{455EF092-29FD-4682-94BE-97646E36B325}"/>
          </ac:spMkLst>
        </pc:spChg>
        <pc:spChg chg="mod">
          <ac:chgData name="Kolakowski, Artur" userId="9c34c8cc-b1df-44f6-bea5-dcf7a54ee35f" providerId="ADAL" clId="{3840EB45-74CA-49F5-8548-3DE287019A31}" dt="2022-12-08T10:51:32.098" v="13658" actId="790"/>
          <ac:spMkLst>
            <pc:docMk/>
            <pc:sldMk cId="2351809989" sldId="486"/>
            <ac:spMk id="10953" creationId="{5652598C-D5A6-45CC-9515-B1F747FEC2D8}"/>
          </ac:spMkLst>
        </pc:spChg>
        <pc:spChg chg="mod">
          <ac:chgData name="Kolakowski, Artur" userId="9c34c8cc-b1df-44f6-bea5-dcf7a54ee35f" providerId="ADAL" clId="{3840EB45-74CA-49F5-8548-3DE287019A31}" dt="2022-12-08T10:51:32.102" v="13659" actId="790"/>
          <ac:spMkLst>
            <pc:docMk/>
            <pc:sldMk cId="2351809989" sldId="486"/>
            <ac:spMk id="10954" creationId="{7ECF0DC4-5E45-4B2D-B992-F0735CD90B03}"/>
          </ac:spMkLst>
        </pc:spChg>
        <pc:spChg chg="mod">
          <ac:chgData name="Kolakowski, Artur" userId="9c34c8cc-b1df-44f6-bea5-dcf7a54ee35f" providerId="ADAL" clId="{3840EB45-74CA-49F5-8548-3DE287019A31}" dt="2022-12-08T10:51:30.683" v="13384" actId="790"/>
          <ac:spMkLst>
            <pc:docMk/>
            <pc:sldMk cId="2351809989" sldId="486"/>
            <ac:spMk id="10955" creationId="{F4343760-732F-4329-83FB-48FF2C3B7A53}"/>
          </ac:spMkLst>
        </pc:spChg>
        <pc:spChg chg="mod">
          <ac:chgData name="Kolakowski, Artur" userId="9c34c8cc-b1df-44f6-bea5-dcf7a54ee35f" providerId="ADAL" clId="{3840EB45-74CA-49F5-8548-3DE287019A31}" dt="2022-12-08T10:51:30.690" v="13385" actId="790"/>
          <ac:spMkLst>
            <pc:docMk/>
            <pc:sldMk cId="2351809989" sldId="486"/>
            <ac:spMk id="10956" creationId="{A14A0F04-A67A-4437-B302-1FCB1FCE0427}"/>
          </ac:spMkLst>
        </pc:spChg>
        <pc:spChg chg="mod">
          <ac:chgData name="Kolakowski, Artur" userId="9c34c8cc-b1df-44f6-bea5-dcf7a54ee35f" providerId="ADAL" clId="{3840EB45-74CA-49F5-8548-3DE287019A31}" dt="2022-12-08T10:51:30.697" v="13386" actId="790"/>
          <ac:spMkLst>
            <pc:docMk/>
            <pc:sldMk cId="2351809989" sldId="486"/>
            <ac:spMk id="10957" creationId="{FB0A0CAC-F28E-4836-959B-101057890B52}"/>
          </ac:spMkLst>
        </pc:spChg>
        <pc:spChg chg="mod">
          <ac:chgData name="Kolakowski, Artur" userId="9c34c8cc-b1df-44f6-bea5-dcf7a54ee35f" providerId="ADAL" clId="{3840EB45-74CA-49F5-8548-3DE287019A31}" dt="2022-12-08T10:51:30.703" v="13387" actId="790"/>
          <ac:spMkLst>
            <pc:docMk/>
            <pc:sldMk cId="2351809989" sldId="486"/>
            <ac:spMk id="10958" creationId="{7D0E7AD7-7861-4061-B7B9-206DE75428F8}"/>
          </ac:spMkLst>
        </pc:spChg>
        <pc:spChg chg="mod">
          <ac:chgData name="Kolakowski, Artur" userId="9c34c8cc-b1df-44f6-bea5-dcf7a54ee35f" providerId="ADAL" clId="{3840EB45-74CA-49F5-8548-3DE287019A31}" dt="2022-12-08T10:51:30.709" v="13388" actId="790"/>
          <ac:spMkLst>
            <pc:docMk/>
            <pc:sldMk cId="2351809989" sldId="486"/>
            <ac:spMk id="10959" creationId="{3D405C04-0444-4DEB-9F61-C2E29521C48A}"/>
          </ac:spMkLst>
        </pc:spChg>
        <pc:spChg chg="mod">
          <ac:chgData name="Kolakowski, Artur" userId="9c34c8cc-b1df-44f6-bea5-dcf7a54ee35f" providerId="ADAL" clId="{3840EB45-74CA-49F5-8548-3DE287019A31}" dt="2022-12-08T10:51:30.715" v="13389" actId="790"/>
          <ac:spMkLst>
            <pc:docMk/>
            <pc:sldMk cId="2351809989" sldId="486"/>
            <ac:spMk id="10960" creationId="{4C977828-8922-463F-B3DF-EC107D0729A2}"/>
          </ac:spMkLst>
        </pc:spChg>
        <pc:spChg chg="mod">
          <ac:chgData name="Kolakowski, Artur" userId="9c34c8cc-b1df-44f6-bea5-dcf7a54ee35f" providerId="ADAL" clId="{3840EB45-74CA-49F5-8548-3DE287019A31}" dt="2022-12-08T10:51:30.722" v="13390" actId="790"/>
          <ac:spMkLst>
            <pc:docMk/>
            <pc:sldMk cId="2351809989" sldId="486"/>
            <ac:spMk id="10961" creationId="{EAC99F82-E023-4A86-BF2C-04A3C1E1A566}"/>
          </ac:spMkLst>
        </pc:spChg>
        <pc:spChg chg="mod">
          <ac:chgData name="Kolakowski, Artur" userId="9c34c8cc-b1df-44f6-bea5-dcf7a54ee35f" providerId="ADAL" clId="{3840EB45-74CA-49F5-8548-3DE287019A31}" dt="2022-12-08T10:51:30.727" v="13391" actId="790"/>
          <ac:spMkLst>
            <pc:docMk/>
            <pc:sldMk cId="2351809989" sldId="486"/>
            <ac:spMk id="10962" creationId="{0AA13DC0-1DC0-4B1E-9FFD-A433DCFC94B6}"/>
          </ac:spMkLst>
        </pc:spChg>
        <pc:spChg chg="mod">
          <ac:chgData name="Kolakowski, Artur" userId="9c34c8cc-b1df-44f6-bea5-dcf7a54ee35f" providerId="ADAL" clId="{3840EB45-74CA-49F5-8548-3DE287019A31}" dt="2022-12-08T10:51:30.732" v="13392" actId="790"/>
          <ac:spMkLst>
            <pc:docMk/>
            <pc:sldMk cId="2351809989" sldId="486"/>
            <ac:spMk id="10963" creationId="{1A85107A-76E9-4F52-96FD-90D71F526A2B}"/>
          </ac:spMkLst>
        </pc:spChg>
        <pc:spChg chg="mod">
          <ac:chgData name="Kolakowski, Artur" userId="9c34c8cc-b1df-44f6-bea5-dcf7a54ee35f" providerId="ADAL" clId="{3840EB45-74CA-49F5-8548-3DE287019A31}" dt="2022-12-08T10:51:30.738" v="13393" actId="790"/>
          <ac:spMkLst>
            <pc:docMk/>
            <pc:sldMk cId="2351809989" sldId="486"/>
            <ac:spMk id="10964" creationId="{816BDFC8-BDBA-4136-A556-13E8863A318F}"/>
          </ac:spMkLst>
        </pc:spChg>
        <pc:spChg chg="mod">
          <ac:chgData name="Kolakowski, Artur" userId="9c34c8cc-b1df-44f6-bea5-dcf7a54ee35f" providerId="ADAL" clId="{3840EB45-74CA-49F5-8548-3DE287019A31}" dt="2022-12-08T10:51:30.744" v="13394" actId="790"/>
          <ac:spMkLst>
            <pc:docMk/>
            <pc:sldMk cId="2351809989" sldId="486"/>
            <ac:spMk id="10965" creationId="{F0767E75-50D1-40F3-9416-FAD3FE28930D}"/>
          </ac:spMkLst>
        </pc:spChg>
        <pc:spChg chg="mod">
          <ac:chgData name="Kolakowski, Artur" userId="9c34c8cc-b1df-44f6-bea5-dcf7a54ee35f" providerId="ADAL" clId="{3840EB45-74CA-49F5-8548-3DE287019A31}" dt="2022-12-08T10:51:30.750" v="13395" actId="790"/>
          <ac:spMkLst>
            <pc:docMk/>
            <pc:sldMk cId="2351809989" sldId="486"/>
            <ac:spMk id="10966" creationId="{71EC30D9-9AF7-41E4-859D-AA6F57D0FD17}"/>
          </ac:spMkLst>
        </pc:spChg>
        <pc:spChg chg="mod">
          <ac:chgData name="Kolakowski, Artur" userId="9c34c8cc-b1df-44f6-bea5-dcf7a54ee35f" providerId="ADAL" clId="{3840EB45-74CA-49F5-8548-3DE287019A31}" dt="2022-12-08T10:51:30.756" v="13396" actId="790"/>
          <ac:spMkLst>
            <pc:docMk/>
            <pc:sldMk cId="2351809989" sldId="486"/>
            <ac:spMk id="10967" creationId="{FD032C1E-04EE-4927-8A84-4F80A91C0BAB}"/>
          </ac:spMkLst>
        </pc:spChg>
        <pc:spChg chg="mod">
          <ac:chgData name="Kolakowski, Artur" userId="9c34c8cc-b1df-44f6-bea5-dcf7a54ee35f" providerId="ADAL" clId="{3840EB45-74CA-49F5-8548-3DE287019A31}" dt="2022-12-08T10:51:30.762" v="13397" actId="790"/>
          <ac:spMkLst>
            <pc:docMk/>
            <pc:sldMk cId="2351809989" sldId="486"/>
            <ac:spMk id="10968" creationId="{BB61B3C1-F176-4E50-B035-D79135C323AB}"/>
          </ac:spMkLst>
        </pc:spChg>
        <pc:spChg chg="mod">
          <ac:chgData name="Kolakowski, Artur" userId="9c34c8cc-b1df-44f6-bea5-dcf7a54ee35f" providerId="ADAL" clId="{3840EB45-74CA-49F5-8548-3DE287019A31}" dt="2022-12-08T10:51:30.768" v="13398" actId="790"/>
          <ac:spMkLst>
            <pc:docMk/>
            <pc:sldMk cId="2351809989" sldId="486"/>
            <ac:spMk id="10969" creationId="{B19FC37A-BDC6-42A8-81AB-41F2134F31AE}"/>
          </ac:spMkLst>
        </pc:spChg>
        <pc:spChg chg="mod">
          <ac:chgData name="Kolakowski, Artur" userId="9c34c8cc-b1df-44f6-bea5-dcf7a54ee35f" providerId="ADAL" clId="{3840EB45-74CA-49F5-8548-3DE287019A31}" dt="2022-12-08T10:51:30.775" v="13399" actId="790"/>
          <ac:spMkLst>
            <pc:docMk/>
            <pc:sldMk cId="2351809989" sldId="486"/>
            <ac:spMk id="10970" creationId="{62F2C7F8-191A-47E0-92FD-A1B86009485B}"/>
          </ac:spMkLst>
        </pc:spChg>
        <pc:spChg chg="mod">
          <ac:chgData name="Kolakowski, Artur" userId="9c34c8cc-b1df-44f6-bea5-dcf7a54ee35f" providerId="ADAL" clId="{3840EB45-74CA-49F5-8548-3DE287019A31}" dt="2022-12-08T10:51:30.782" v="13400" actId="790"/>
          <ac:spMkLst>
            <pc:docMk/>
            <pc:sldMk cId="2351809989" sldId="486"/>
            <ac:spMk id="10971" creationId="{37802622-C7CA-4077-BA34-0AE02C330EC9}"/>
          </ac:spMkLst>
        </pc:spChg>
        <pc:spChg chg="mod">
          <ac:chgData name="Kolakowski, Artur" userId="9c34c8cc-b1df-44f6-bea5-dcf7a54ee35f" providerId="ADAL" clId="{3840EB45-74CA-49F5-8548-3DE287019A31}" dt="2022-12-08T10:51:30.788" v="13401" actId="790"/>
          <ac:spMkLst>
            <pc:docMk/>
            <pc:sldMk cId="2351809989" sldId="486"/>
            <ac:spMk id="10972" creationId="{3203C70B-AC14-4677-8FF2-7905A7270DF5}"/>
          </ac:spMkLst>
        </pc:spChg>
        <pc:spChg chg="mod">
          <ac:chgData name="Kolakowski, Artur" userId="9c34c8cc-b1df-44f6-bea5-dcf7a54ee35f" providerId="ADAL" clId="{3840EB45-74CA-49F5-8548-3DE287019A31}" dt="2022-12-08T10:51:30.795" v="13402" actId="790"/>
          <ac:spMkLst>
            <pc:docMk/>
            <pc:sldMk cId="2351809989" sldId="486"/>
            <ac:spMk id="10973" creationId="{B93494AE-BCA2-47F4-8907-3CA0D78FD0A8}"/>
          </ac:spMkLst>
        </pc:spChg>
        <pc:spChg chg="mod">
          <ac:chgData name="Kolakowski, Artur" userId="9c34c8cc-b1df-44f6-bea5-dcf7a54ee35f" providerId="ADAL" clId="{3840EB45-74CA-49F5-8548-3DE287019A31}" dt="2022-12-08T10:51:30.801" v="13403" actId="790"/>
          <ac:spMkLst>
            <pc:docMk/>
            <pc:sldMk cId="2351809989" sldId="486"/>
            <ac:spMk id="10974" creationId="{1FE313E9-6520-489D-BB9C-4A02B755D518}"/>
          </ac:spMkLst>
        </pc:spChg>
        <pc:spChg chg="mod">
          <ac:chgData name="Kolakowski, Artur" userId="9c34c8cc-b1df-44f6-bea5-dcf7a54ee35f" providerId="ADAL" clId="{3840EB45-74CA-49F5-8548-3DE287019A31}" dt="2022-12-08T10:51:30.806" v="13404" actId="790"/>
          <ac:spMkLst>
            <pc:docMk/>
            <pc:sldMk cId="2351809989" sldId="486"/>
            <ac:spMk id="10975" creationId="{C8299108-4ABC-4FAF-8F62-665AB2BF9554}"/>
          </ac:spMkLst>
        </pc:spChg>
        <pc:spChg chg="mod">
          <ac:chgData name="Kolakowski, Artur" userId="9c34c8cc-b1df-44f6-bea5-dcf7a54ee35f" providerId="ADAL" clId="{3840EB45-74CA-49F5-8548-3DE287019A31}" dt="2022-12-08T10:51:30.812" v="13405" actId="790"/>
          <ac:spMkLst>
            <pc:docMk/>
            <pc:sldMk cId="2351809989" sldId="486"/>
            <ac:spMk id="10976" creationId="{27F627A9-7B1C-4D2D-9F67-15B153ECBC86}"/>
          </ac:spMkLst>
        </pc:spChg>
        <pc:spChg chg="mod">
          <ac:chgData name="Kolakowski, Artur" userId="9c34c8cc-b1df-44f6-bea5-dcf7a54ee35f" providerId="ADAL" clId="{3840EB45-74CA-49F5-8548-3DE287019A31}" dt="2022-12-08T10:51:30.318" v="13333" actId="790"/>
          <ac:spMkLst>
            <pc:docMk/>
            <pc:sldMk cId="2351809989" sldId="486"/>
            <ac:spMk id="10977" creationId="{8232A94A-BA2F-489E-9DD3-BB158881736A}"/>
          </ac:spMkLst>
        </pc:spChg>
        <pc:spChg chg="mod">
          <ac:chgData name="Kolakowski, Artur" userId="9c34c8cc-b1df-44f6-bea5-dcf7a54ee35f" providerId="ADAL" clId="{3840EB45-74CA-49F5-8548-3DE287019A31}" dt="2022-12-08T10:51:30.325" v="13334" actId="790"/>
          <ac:spMkLst>
            <pc:docMk/>
            <pc:sldMk cId="2351809989" sldId="486"/>
            <ac:spMk id="10978" creationId="{38C30829-2164-4C14-AD88-910F556B307D}"/>
          </ac:spMkLst>
        </pc:spChg>
        <pc:spChg chg="mod">
          <ac:chgData name="Kolakowski, Artur" userId="9c34c8cc-b1df-44f6-bea5-dcf7a54ee35f" providerId="ADAL" clId="{3840EB45-74CA-49F5-8548-3DE287019A31}" dt="2022-12-08T10:51:30.332" v="13335" actId="790"/>
          <ac:spMkLst>
            <pc:docMk/>
            <pc:sldMk cId="2351809989" sldId="486"/>
            <ac:spMk id="10979" creationId="{E6EDF65F-F7FF-47AF-B577-FB0688F008C4}"/>
          </ac:spMkLst>
        </pc:spChg>
        <pc:spChg chg="mod">
          <ac:chgData name="Kolakowski, Artur" userId="9c34c8cc-b1df-44f6-bea5-dcf7a54ee35f" providerId="ADAL" clId="{3840EB45-74CA-49F5-8548-3DE287019A31}" dt="2022-12-08T10:51:30.338" v="13336" actId="790"/>
          <ac:spMkLst>
            <pc:docMk/>
            <pc:sldMk cId="2351809989" sldId="486"/>
            <ac:spMk id="10980" creationId="{1F836617-B17B-40A3-9F0C-F45783FA0009}"/>
          </ac:spMkLst>
        </pc:spChg>
        <pc:spChg chg="mod">
          <ac:chgData name="Kolakowski, Artur" userId="9c34c8cc-b1df-44f6-bea5-dcf7a54ee35f" providerId="ADAL" clId="{3840EB45-74CA-49F5-8548-3DE287019A31}" dt="2022-12-08T10:51:30.345" v="13337" actId="790"/>
          <ac:spMkLst>
            <pc:docMk/>
            <pc:sldMk cId="2351809989" sldId="486"/>
            <ac:spMk id="10981" creationId="{9B7914CB-9BF0-441E-9C7C-A2BB24177902}"/>
          </ac:spMkLst>
        </pc:spChg>
        <pc:spChg chg="mod">
          <ac:chgData name="Kolakowski, Artur" userId="9c34c8cc-b1df-44f6-bea5-dcf7a54ee35f" providerId="ADAL" clId="{3840EB45-74CA-49F5-8548-3DE287019A31}" dt="2022-12-08T10:51:30.352" v="13338" actId="790"/>
          <ac:spMkLst>
            <pc:docMk/>
            <pc:sldMk cId="2351809989" sldId="486"/>
            <ac:spMk id="10982" creationId="{A4FE70A8-32AF-455D-B499-706DD1159F36}"/>
          </ac:spMkLst>
        </pc:spChg>
        <pc:spChg chg="mod">
          <ac:chgData name="Kolakowski, Artur" userId="9c34c8cc-b1df-44f6-bea5-dcf7a54ee35f" providerId="ADAL" clId="{3840EB45-74CA-49F5-8548-3DE287019A31}" dt="2022-12-08T10:51:30.359" v="13339" actId="790"/>
          <ac:spMkLst>
            <pc:docMk/>
            <pc:sldMk cId="2351809989" sldId="486"/>
            <ac:spMk id="10983" creationId="{E6C08229-208C-4C61-A6F3-4587995A8B8C}"/>
          </ac:spMkLst>
        </pc:spChg>
        <pc:spChg chg="mod">
          <ac:chgData name="Kolakowski, Artur" userId="9c34c8cc-b1df-44f6-bea5-dcf7a54ee35f" providerId="ADAL" clId="{3840EB45-74CA-49F5-8548-3DE287019A31}" dt="2022-12-08T10:51:30.365" v="13340" actId="790"/>
          <ac:spMkLst>
            <pc:docMk/>
            <pc:sldMk cId="2351809989" sldId="486"/>
            <ac:spMk id="10984" creationId="{9F1A5381-1BE6-4E8C-8D13-E23F3F1BE886}"/>
          </ac:spMkLst>
        </pc:spChg>
        <pc:spChg chg="mod">
          <ac:chgData name="Kolakowski, Artur" userId="9c34c8cc-b1df-44f6-bea5-dcf7a54ee35f" providerId="ADAL" clId="{3840EB45-74CA-49F5-8548-3DE287019A31}" dt="2022-12-08T10:51:30.372" v="13341" actId="790"/>
          <ac:spMkLst>
            <pc:docMk/>
            <pc:sldMk cId="2351809989" sldId="486"/>
            <ac:spMk id="10985" creationId="{77F20023-8D8B-40FC-8B80-B75938F339DD}"/>
          </ac:spMkLst>
        </pc:spChg>
        <pc:spChg chg="mod">
          <ac:chgData name="Kolakowski, Artur" userId="9c34c8cc-b1df-44f6-bea5-dcf7a54ee35f" providerId="ADAL" clId="{3840EB45-74CA-49F5-8548-3DE287019A31}" dt="2022-12-08T10:51:30.378" v="13342" actId="790"/>
          <ac:spMkLst>
            <pc:docMk/>
            <pc:sldMk cId="2351809989" sldId="486"/>
            <ac:spMk id="10986" creationId="{CA15682C-D1AE-40F2-A2B6-C9220841F3B0}"/>
          </ac:spMkLst>
        </pc:spChg>
        <pc:spChg chg="mod">
          <ac:chgData name="Kolakowski, Artur" userId="9c34c8cc-b1df-44f6-bea5-dcf7a54ee35f" providerId="ADAL" clId="{3840EB45-74CA-49F5-8548-3DE287019A31}" dt="2022-12-08T10:51:30.389" v="13343" actId="790"/>
          <ac:spMkLst>
            <pc:docMk/>
            <pc:sldMk cId="2351809989" sldId="486"/>
            <ac:spMk id="10987" creationId="{5CB1519A-CA9A-4313-809F-162187A3E722}"/>
          </ac:spMkLst>
        </pc:spChg>
        <pc:spChg chg="mod">
          <ac:chgData name="Kolakowski, Artur" userId="9c34c8cc-b1df-44f6-bea5-dcf7a54ee35f" providerId="ADAL" clId="{3840EB45-74CA-49F5-8548-3DE287019A31}" dt="2022-12-08T10:51:30.396" v="13344" actId="790"/>
          <ac:spMkLst>
            <pc:docMk/>
            <pc:sldMk cId="2351809989" sldId="486"/>
            <ac:spMk id="10988" creationId="{8F20B810-D8DB-4281-A66B-5D1D003239CD}"/>
          </ac:spMkLst>
        </pc:spChg>
        <pc:spChg chg="mod">
          <ac:chgData name="Kolakowski, Artur" userId="9c34c8cc-b1df-44f6-bea5-dcf7a54ee35f" providerId="ADAL" clId="{3840EB45-74CA-49F5-8548-3DE287019A31}" dt="2022-12-08T10:51:30.405" v="13345" actId="790"/>
          <ac:spMkLst>
            <pc:docMk/>
            <pc:sldMk cId="2351809989" sldId="486"/>
            <ac:spMk id="10989" creationId="{EBCAF69C-4231-4C92-8D72-FA5A7C82305F}"/>
          </ac:spMkLst>
        </pc:spChg>
        <pc:spChg chg="mod">
          <ac:chgData name="Kolakowski, Artur" userId="9c34c8cc-b1df-44f6-bea5-dcf7a54ee35f" providerId="ADAL" clId="{3840EB45-74CA-49F5-8548-3DE287019A31}" dt="2022-12-08T10:51:30.410" v="13346" actId="790"/>
          <ac:spMkLst>
            <pc:docMk/>
            <pc:sldMk cId="2351809989" sldId="486"/>
            <ac:spMk id="10990" creationId="{A4CA08F0-BDCF-44C0-8388-2D652D502C1A}"/>
          </ac:spMkLst>
        </pc:spChg>
        <pc:spChg chg="mod">
          <ac:chgData name="Kolakowski, Artur" userId="9c34c8cc-b1df-44f6-bea5-dcf7a54ee35f" providerId="ADAL" clId="{3840EB45-74CA-49F5-8548-3DE287019A31}" dt="2022-12-08T10:51:30.419" v="13347" actId="790"/>
          <ac:spMkLst>
            <pc:docMk/>
            <pc:sldMk cId="2351809989" sldId="486"/>
            <ac:spMk id="10991" creationId="{0B6D0DA5-C02E-44AD-A0E1-E583D09F3E56}"/>
          </ac:spMkLst>
        </pc:spChg>
        <pc:spChg chg="mod">
          <ac:chgData name="Kolakowski, Artur" userId="9c34c8cc-b1df-44f6-bea5-dcf7a54ee35f" providerId="ADAL" clId="{3840EB45-74CA-49F5-8548-3DE287019A31}" dt="2022-12-08T10:51:30.427" v="13348" actId="790"/>
          <ac:spMkLst>
            <pc:docMk/>
            <pc:sldMk cId="2351809989" sldId="486"/>
            <ac:spMk id="10992" creationId="{5DFFF190-490D-4DFA-B849-F9024C59F9B7}"/>
          </ac:spMkLst>
        </pc:spChg>
        <pc:spChg chg="mod">
          <ac:chgData name="Kolakowski, Artur" userId="9c34c8cc-b1df-44f6-bea5-dcf7a54ee35f" providerId="ADAL" clId="{3840EB45-74CA-49F5-8548-3DE287019A31}" dt="2022-12-08T10:51:30.434" v="13349" actId="790"/>
          <ac:spMkLst>
            <pc:docMk/>
            <pc:sldMk cId="2351809989" sldId="486"/>
            <ac:spMk id="10993" creationId="{0EAF0705-7C09-445A-B38F-ED2488FE984D}"/>
          </ac:spMkLst>
        </pc:spChg>
        <pc:spChg chg="mod">
          <ac:chgData name="Kolakowski, Artur" userId="9c34c8cc-b1df-44f6-bea5-dcf7a54ee35f" providerId="ADAL" clId="{3840EB45-74CA-49F5-8548-3DE287019A31}" dt="2022-12-08T10:51:30.442" v="13350" actId="790"/>
          <ac:spMkLst>
            <pc:docMk/>
            <pc:sldMk cId="2351809989" sldId="486"/>
            <ac:spMk id="10994" creationId="{741C904C-F574-4D28-A2B4-C30F935CA5BD}"/>
          </ac:spMkLst>
        </pc:spChg>
        <pc:spChg chg="mod">
          <ac:chgData name="Kolakowski, Artur" userId="9c34c8cc-b1df-44f6-bea5-dcf7a54ee35f" providerId="ADAL" clId="{3840EB45-74CA-49F5-8548-3DE287019A31}" dt="2022-12-08T10:51:30.451" v="13351" actId="790"/>
          <ac:spMkLst>
            <pc:docMk/>
            <pc:sldMk cId="2351809989" sldId="486"/>
            <ac:spMk id="10995" creationId="{364DC45B-9408-4667-A7D5-13C691F93218}"/>
          </ac:spMkLst>
        </pc:spChg>
        <pc:spChg chg="mod">
          <ac:chgData name="Kolakowski, Artur" userId="9c34c8cc-b1df-44f6-bea5-dcf7a54ee35f" providerId="ADAL" clId="{3840EB45-74CA-49F5-8548-3DE287019A31}" dt="2022-12-08T10:51:30.460" v="13352" actId="790"/>
          <ac:spMkLst>
            <pc:docMk/>
            <pc:sldMk cId="2351809989" sldId="486"/>
            <ac:spMk id="10996" creationId="{0296C48B-E036-4C14-BA27-1A94C652FC03}"/>
          </ac:spMkLst>
        </pc:spChg>
        <pc:spChg chg="mod">
          <ac:chgData name="Kolakowski, Artur" userId="9c34c8cc-b1df-44f6-bea5-dcf7a54ee35f" providerId="ADAL" clId="{3840EB45-74CA-49F5-8548-3DE287019A31}" dt="2022-12-08T10:51:30.468" v="13353" actId="790"/>
          <ac:spMkLst>
            <pc:docMk/>
            <pc:sldMk cId="2351809989" sldId="486"/>
            <ac:spMk id="10997" creationId="{A94DCE02-7FAA-45FF-9D20-F47BBFAB964C}"/>
          </ac:spMkLst>
        </pc:spChg>
        <pc:spChg chg="mod">
          <ac:chgData name="Kolakowski, Artur" userId="9c34c8cc-b1df-44f6-bea5-dcf7a54ee35f" providerId="ADAL" clId="{3840EB45-74CA-49F5-8548-3DE287019A31}" dt="2022-12-08T10:51:30.476" v="13354" actId="790"/>
          <ac:spMkLst>
            <pc:docMk/>
            <pc:sldMk cId="2351809989" sldId="486"/>
            <ac:spMk id="10998" creationId="{BDCB9D87-C290-47A7-898C-F8E53E7432ED}"/>
          </ac:spMkLst>
        </pc:spChg>
        <pc:spChg chg="mod">
          <ac:chgData name="Kolakowski, Artur" userId="9c34c8cc-b1df-44f6-bea5-dcf7a54ee35f" providerId="ADAL" clId="{3840EB45-74CA-49F5-8548-3DE287019A31}" dt="2022-12-08T10:51:30.483" v="13355" actId="790"/>
          <ac:spMkLst>
            <pc:docMk/>
            <pc:sldMk cId="2351809989" sldId="486"/>
            <ac:spMk id="10999" creationId="{C0B413DD-B9FF-4F2D-BE2D-7906C386494A}"/>
          </ac:spMkLst>
        </pc:spChg>
        <pc:spChg chg="mod">
          <ac:chgData name="Kolakowski, Artur" userId="9c34c8cc-b1df-44f6-bea5-dcf7a54ee35f" providerId="ADAL" clId="{3840EB45-74CA-49F5-8548-3DE287019A31}" dt="2022-12-08T10:51:30.490" v="13356" actId="790"/>
          <ac:spMkLst>
            <pc:docMk/>
            <pc:sldMk cId="2351809989" sldId="486"/>
            <ac:spMk id="11000" creationId="{E11BEC67-13E3-4657-A1D7-0625152FBAB2}"/>
          </ac:spMkLst>
        </pc:spChg>
        <pc:spChg chg="mod">
          <ac:chgData name="Kolakowski, Artur" userId="9c34c8cc-b1df-44f6-bea5-dcf7a54ee35f" providerId="ADAL" clId="{3840EB45-74CA-49F5-8548-3DE287019A31}" dt="2022-12-08T10:51:30.497" v="13357" actId="790"/>
          <ac:spMkLst>
            <pc:docMk/>
            <pc:sldMk cId="2351809989" sldId="486"/>
            <ac:spMk id="11001" creationId="{54DC2689-A6BD-4119-A2D5-DE532097C6ED}"/>
          </ac:spMkLst>
        </pc:spChg>
        <pc:spChg chg="mod">
          <ac:chgData name="Kolakowski, Artur" userId="9c34c8cc-b1df-44f6-bea5-dcf7a54ee35f" providerId="ADAL" clId="{3840EB45-74CA-49F5-8548-3DE287019A31}" dt="2022-12-08T10:51:30.505" v="13358" actId="790"/>
          <ac:spMkLst>
            <pc:docMk/>
            <pc:sldMk cId="2351809989" sldId="486"/>
            <ac:spMk id="11002" creationId="{05930CFF-DB5A-41A7-9A67-F62D14C46DD7}"/>
          </ac:spMkLst>
        </pc:spChg>
        <pc:spChg chg="mod">
          <ac:chgData name="Kolakowski, Artur" userId="9c34c8cc-b1df-44f6-bea5-dcf7a54ee35f" providerId="ADAL" clId="{3840EB45-74CA-49F5-8548-3DE287019A31}" dt="2022-12-08T10:51:30.513" v="13359" actId="790"/>
          <ac:spMkLst>
            <pc:docMk/>
            <pc:sldMk cId="2351809989" sldId="486"/>
            <ac:spMk id="11003" creationId="{8CCC4EA8-97BE-40A9-898B-551FE72AFCC7}"/>
          </ac:spMkLst>
        </pc:spChg>
        <pc:spChg chg="mod">
          <ac:chgData name="Kolakowski, Artur" userId="9c34c8cc-b1df-44f6-bea5-dcf7a54ee35f" providerId="ADAL" clId="{3840EB45-74CA-49F5-8548-3DE287019A31}" dt="2022-12-08T10:51:30.520" v="13360" actId="790"/>
          <ac:spMkLst>
            <pc:docMk/>
            <pc:sldMk cId="2351809989" sldId="486"/>
            <ac:spMk id="11004" creationId="{71830829-282F-4D62-B202-B9F19DBAE01E}"/>
          </ac:spMkLst>
        </pc:spChg>
        <pc:spChg chg="mod">
          <ac:chgData name="Kolakowski, Artur" userId="9c34c8cc-b1df-44f6-bea5-dcf7a54ee35f" providerId="ADAL" clId="{3840EB45-74CA-49F5-8548-3DE287019A31}" dt="2022-12-08T10:51:30.526" v="13361" actId="790"/>
          <ac:spMkLst>
            <pc:docMk/>
            <pc:sldMk cId="2351809989" sldId="486"/>
            <ac:spMk id="11005" creationId="{672DB93B-E9BE-41B7-9507-6E5DE4F464FA}"/>
          </ac:spMkLst>
        </pc:spChg>
        <pc:spChg chg="mod">
          <ac:chgData name="Kolakowski, Artur" userId="9c34c8cc-b1df-44f6-bea5-dcf7a54ee35f" providerId="ADAL" clId="{3840EB45-74CA-49F5-8548-3DE287019A31}" dt="2022-12-08T10:51:30.532" v="13362" actId="790"/>
          <ac:spMkLst>
            <pc:docMk/>
            <pc:sldMk cId="2351809989" sldId="486"/>
            <ac:spMk id="11006" creationId="{27D19147-E16C-4280-B5F3-A34228A5EDCC}"/>
          </ac:spMkLst>
        </pc:spChg>
        <pc:spChg chg="mod">
          <ac:chgData name="Kolakowski, Artur" userId="9c34c8cc-b1df-44f6-bea5-dcf7a54ee35f" providerId="ADAL" clId="{3840EB45-74CA-49F5-8548-3DE287019A31}" dt="2022-12-08T10:51:30.538" v="13363" actId="790"/>
          <ac:spMkLst>
            <pc:docMk/>
            <pc:sldMk cId="2351809989" sldId="486"/>
            <ac:spMk id="11007" creationId="{5949E249-91E1-41A9-933E-00814F5CB5DA}"/>
          </ac:spMkLst>
        </pc:spChg>
        <pc:spChg chg="mod">
          <ac:chgData name="Kolakowski, Artur" userId="9c34c8cc-b1df-44f6-bea5-dcf7a54ee35f" providerId="ADAL" clId="{3840EB45-74CA-49F5-8548-3DE287019A31}" dt="2022-12-08T10:51:30.544" v="13364" actId="790"/>
          <ac:spMkLst>
            <pc:docMk/>
            <pc:sldMk cId="2351809989" sldId="486"/>
            <ac:spMk id="11008" creationId="{F1046F1B-0A85-4B62-9FC2-0EEBA62E11AD}"/>
          </ac:spMkLst>
        </pc:spChg>
        <pc:spChg chg="mod">
          <ac:chgData name="Kolakowski, Artur" userId="9c34c8cc-b1df-44f6-bea5-dcf7a54ee35f" providerId="ADAL" clId="{3840EB45-74CA-49F5-8548-3DE287019A31}" dt="2022-12-08T10:51:30.550" v="13365" actId="790"/>
          <ac:spMkLst>
            <pc:docMk/>
            <pc:sldMk cId="2351809989" sldId="486"/>
            <ac:spMk id="11009" creationId="{45C27C31-8242-42FB-A42F-B8AE402D2427}"/>
          </ac:spMkLst>
        </pc:spChg>
        <pc:spChg chg="mod">
          <ac:chgData name="Kolakowski, Artur" userId="9c34c8cc-b1df-44f6-bea5-dcf7a54ee35f" providerId="ADAL" clId="{3840EB45-74CA-49F5-8548-3DE287019A31}" dt="2022-12-08T10:51:30.555" v="13366" actId="790"/>
          <ac:spMkLst>
            <pc:docMk/>
            <pc:sldMk cId="2351809989" sldId="486"/>
            <ac:spMk id="11010" creationId="{DABDB96D-72B4-4891-8060-A32AF1147B34}"/>
          </ac:spMkLst>
        </pc:spChg>
        <pc:spChg chg="mod">
          <ac:chgData name="Kolakowski, Artur" userId="9c34c8cc-b1df-44f6-bea5-dcf7a54ee35f" providerId="ADAL" clId="{3840EB45-74CA-49F5-8548-3DE287019A31}" dt="2022-12-08T10:51:30.561" v="13367" actId="790"/>
          <ac:spMkLst>
            <pc:docMk/>
            <pc:sldMk cId="2351809989" sldId="486"/>
            <ac:spMk id="11011" creationId="{22F506AD-9E9D-44FF-B8B2-4C833D78DDA4}"/>
          </ac:spMkLst>
        </pc:spChg>
        <pc:spChg chg="mod">
          <ac:chgData name="Kolakowski, Artur" userId="9c34c8cc-b1df-44f6-bea5-dcf7a54ee35f" providerId="ADAL" clId="{3840EB45-74CA-49F5-8548-3DE287019A31}" dt="2022-12-08T10:51:30.568" v="13368" actId="790"/>
          <ac:spMkLst>
            <pc:docMk/>
            <pc:sldMk cId="2351809989" sldId="486"/>
            <ac:spMk id="11012" creationId="{17D63AE9-8CF6-4F8C-A714-4EB32A93C4A2}"/>
          </ac:spMkLst>
        </pc:spChg>
        <pc:spChg chg="mod">
          <ac:chgData name="Kolakowski, Artur" userId="9c34c8cc-b1df-44f6-bea5-dcf7a54ee35f" providerId="ADAL" clId="{3840EB45-74CA-49F5-8548-3DE287019A31}" dt="2022-12-08T10:51:30.575" v="13369" actId="790"/>
          <ac:spMkLst>
            <pc:docMk/>
            <pc:sldMk cId="2351809989" sldId="486"/>
            <ac:spMk id="11013" creationId="{B164158D-5211-4D60-A050-A4B6E126E782}"/>
          </ac:spMkLst>
        </pc:spChg>
        <pc:spChg chg="mod">
          <ac:chgData name="Kolakowski, Artur" userId="9c34c8cc-b1df-44f6-bea5-dcf7a54ee35f" providerId="ADAL" clId="{3840EB45-74CA-49F5-8548-3DE287019A31}" dt="2022-12-08T10:51:30.582" v="13370" actId="790"/>
          <ac:spMkLst>
            <pc:docMk/>
            <pc:sldMk cId="2351809989" sldId="486"/>
            <ac:spMk id="11014" creationId="{2247064B-039A-406A-8B9A-79A7454A8768}"/>
          </ac:spMkLst>
        </pc:spChg>
        <pc:spChg chg="mod">
          <ac:chgData name="Kolakowski, Artur" userId="9c34c8cc-b1df-44f6-bea5-dcf7a54ee35f" providerId="ADAL" clId="{3840EB45-74CA-49F5-8548-3DE287019A31}" dt="2022-12-08T10:51:30.588" v="13371" actId="790"/>
          <ac:spMkLst>
            <pc:docMk/>
            <pc:sldMk cId="2351809989" sldId="486"/>
            <ac:spMk id="11015" creationId="{6A000DA1-B67E-48A5-AD44-B2535D31EE93}"/>
          </ac:spMkLst>
        </pc:spChg>
        <pc:spChg chg="mod">
          <ac:chgData name="Kolakowski, Artur" userId="9c34c8cc-b1df-44f6-bea5-dcf7a54ee35f" providerId="ADAL" clId="{3840EB45-74CA-49F5-8548-3DE287019A31}" dt="2022-12-08T10:51:30.595" v="13372" actId="790"/>
          <ac:spMkLst>
            <pc:docMk/>
            <pc:sldMk cId="2351809989" sldId="486"/>
            <ac:spMk id="11016" creationId="{D54692D6-1C7C-4C48-A661-15DA5E153D25}"/>
          </ac:spMkLst>
        </pc:spChg>
        <pc:spChg chg="mod">
          <ac:chgData name="Kolakowski, Artur" userId="9c34c8cc-b1df-44f6-bea5-dcf7a54ee35f" providerId="ADAL" clId="{3840EB45-74CA-49F5-8548-3DE287019A31}" dt="2022-12-08T10:51:30.603" v="13373" actId="790"/>
          <ac:spMkLst>
            <pc:docMk/>
            <pc:sldMk cId="2351809989" sldId="486"/>
            <ac:spMk id="11017" creationId="{106363B7-045D-4812-B950-11EE7E1F6272}"/>
          </ac:spMkLst>
        </pc:spChg>
        <pc:spChg chg="mod">
          <ac:chgData name="Kolakowski, Artur" userId="9c34c8cc-b1df-44f6-bea5-dcf7a54ee35f" providerId="ADAL" clId="{3840EB45-74CA-49F5-8548-3DE287019A31}" dt="2022-12-08T10:51:30.609" v="13374" actId="790"/>
          <ac:spMkLst>
            <pc:docMk/>
            <pc:sldMk cId="2351809989" sldId="486"/>
            <ac:spMk id="11018" creationId="{1834B92E-9643-4961-B112-8D47485218FC}"/>
          </ac:spMkLst>
        </pc:spChg>
        <pc:spChg chg="mod">
          <ac:chgData name="Kolakowski, Artur" userId="9c34c8cc-b1df-44f6-bea5-dcf7a54ee35f" providerId="ADAL" clId="{3840EB45-74CA-49F5-8548-3DE287019A31}" dt="2022-12-08T10:51:30.618" v="13375" actId="790"/>
          <ac:spMkLst>
            <pc:docMk/>
            <pc:sldMk cId="2351809989" sldId="486"/>
            <ac:spMk id="11019" creationId="{46D123B1-1E75-4D76-969F-39C590BFC08C}"/>
          </ac:spMkLst>
        </pc:spChg>
        <pc:spChg chg="mod">
          <ac:chgData name="Kolakowski, Artur" userId="9c34c8cc-b1df-44f6-bea5-dcf7a54ee35f" providerId="ADAL" clId="{3840EB45-74CA-49F5-8548-3DE287019A31}" dt="2022-12-08T10:51:30.625" v="13376" actId="790"/>
          <ac:spMkLst>
            <pc:docMk/>
            <pc:sldMk cId="2351809989" sldId="486"/>
            <ac:spMk id="11020" creationId="{A625F437-06C1-4981-9E14-2A62405755AB}"/>
          </ac:spMkLst>
        </pc:spChg>
        <pc:spChg chg="mod">
          <ac:chgData name="Kolakowski, Artur" userId="9c34c8cc-b1df-44f6-bea5-dcf7a54ee35f" providerId="ADAL" clId="{3840EB45-74CA-49F5-8548-3DE287019A31}" dt="2022-12-08T10:51:30.634" v="13377" actId="790"/>
          <ac:spMkLst>
            <pc:docMk/>
            <pc:sldMk cId="2351809989" sldId="486"/>
            <ac:spMk id="11021" creationId="{5B52E48D-0B64-4A1B-9824-8071A8B73BE1}"/>
          </ac:spMkLst>
        </pc:spChg>
        <pc:spChg chg="mod">
          <ac:chgData name="Kolakowski, Artur" userId="9c34c8cc-b1df-44f6-bea5-dcf7a54ee35f" providerId="ADAL" clId="{3840EB45-74CA-49F5-8548-3DE287019A31}" dt="2022-12-08T10:51:30.641" v="13378" actId="790"/>
          <ac:spMkLst>
            <pc:docMk/>
            <pc:sldMk cId="2351809989" sldId="486"/>
            <ac:spMk id="11022" creationId="{E68347F3-4505-402C-8ADD-16E37D0E10B8}"/>
          </ac:spMkLst>
        </pc:spChg>
        <pc:spChg chg="mod">
          <ac:chgData name="Kolakowski, Artur" userId="9c34c8cc-b1df-44f6-bea5-dcf7a54ee35f" providerId="ADAL" clId="{3840EB45-74CA-49F5-8548-3DE287019A31}" dt="2022-12-08T10:51:30.649" v="13379" actId="790"/>
          <ac:spMkLst>
            <pc:docMk/>
            <pc:sldMk cId="2351809989" sldId="486"/>
            <ac:spMk id="11023" creationId="{A843E489-B551-4F1D-AD6F-72B2F4EF8E14}"/>
          </ac:spMkLst>
        </pc:spChg>
        <pc:spChg chg="mod">
          <ac:chgData name="Kolakowski, Artur" userId="9c34c8cc-b1df-44f6-bea5-dcf7a54ee35f" providerId="ADAL" clId="{3840EB45-74CA-49F5-8548-3DE287019A31}" dt="2022-12-08T10:51:30.656" v="13380" actId="790"/>
          <ac:spMkLst>
            <pc:docMk/>
            <pc:sldMk cId="2351809989" sldId="486"/>
            <ac:spMk id="11024" creationId="{6CC59ECF-32CE-40B4-BBD4-4C395F31D0EA}"/>
          </ac:spMkLst>
        </pc:spChg>
        <pc:spChg chg="mod">
          <ac:chgData name="Kolakowski, Artur" userId="9c34c8cc-b1df-44f6-bea5-dcf7a54ee35f" providerId="ADAL" clId="{3840EB45-74CA-49F5-8548-3DE287019A31}" dt="2022-12-08T10:51:30.663" v="13381" actId="790"/>
          <ac:spMkLst>
            <pc:docMk/>
            <pc:sldMk cId="2351809989" sldId="486"/>
            <ac:spMk id="11025" creationId="{E0AE3BD6-3A20-46EB-8254-D4A15E7E8B8D}"/>
          </ac:spMkLst>
        </pc:spChg>
        <pc:spChg chg="mod">
          <ac:chgData name="Kolakowski, Artur" userId="9c34c8cc-b1df-44f6-bea5-dcf7a54ee35f" providerId="ADAL" clId="{3840EB45-74CA-49F5-8548-3DE287019A31}" dt="2022-12-08T10:51:30.670" v="13382" actId="790"/>
          <ac:spMkLst>
            <pc:docMk/>
            <pc:sldMk cId="2351809989" sldId="486"/>
            <ac:spMk id="11026" creationId="{4FB260C8-37B4-4179-852C-C224DAA3A036}"/>
          </ac:spMkLst>
        </pc:spChg>
        <pc:spChg chg="mod">
          <ac:chgData name="Kolakowski, Artur" userId="9c34c8cc-b1df-44f6-bea5-dcf7a54ee35f" providerId="ADAL" clId="{3840EB45-74CA-49F5-8548-3DE287019A31}" dt="2022-12-08T10:51:30.676" v="13383" actId="790"/>
          <ac:spMkLst>
            <pc:docMk/>
            <pc:sldMk cId="2351809989" sldId="486"/>
            <ac:spMk id="11027" creationId="{35DF97E7-F5AD-4C7D-9138-333684A82C78}"/>
          </ac:spMkLst>
        </pc:spChg>
      </pc:sldChg>
      <pc:sldChg chg="modSp mod">
        <pc:chgData name="Kolakowski, Artur" userId="9c34c8cc-b1df-44f6-bea5-dcf7a54ee35f" providerId="ADAL" clId="{3840EB45-74CA-49F5-8548-3DE287019A31}" dt="2022-12-08T10:50:56.823" v="633" actId="790"/>
        <pc:sldMkLst>
          <pc:docMk/>
          <pc:sldMk cId="757555287" sldId="487"/>
        </pc:sldMkLst>
        <pc:spChg chg="mod">
          <ac:chgData name="Kolakowski, Artur" userId="9c34c8cc-b1df-44f6-bea5-dcf7a54ee35f" providerId="ADAL" clId="{3840EB45-74CA-49F5-8548-3DE287019A31}" dt="2022-12-08T10:50:56.823" v="631" actId="790"/>
          <ac:spMkLst>
            <pc:docMk/>
            <pc:sldMk cId="757555287" sldId="487"/>
            <ac:spMk id="6" creationId="{0B4273A2-941E-4030-85A2-B6BCEDAE6EA9}"/>
          </ac:spMkLst>
        </pc:spChg>
        <pc:spChg chg="mod">
          <ac:chgData name="Kolakowski, Artur" userId="9c34c8cc-b1df-44f6-bea5-dcf7a54ee35f" providerId="ADAL" clId="{3840EB45-74CA-49F5-8548-3DE287019A31}" dt="2022-12-08T10:50:56.823" v="633" actId="790"/>
          <ac:spMkLst>
            <pc:docMk/>
            <pc:sldMk cId="757555287" sldId="487"/>
            <ac:spMk id="7" creationId="{99D9A815-1421-4207-B9FD-18EADDF09187}"/>
          </ac:spMkLst>
        </pc:spChg>
        <pc:spChg chg="mod">
          <ac:chgData name="Kolakowski, Artur" userId="9c34c8cc-b1df-44f6-bea5-dcf7a54ee35f" providerId="ADAL" clId="{3840EB45-74CA-49F5-8548-3DE287019A31}" dt="2022-12-08T10:50:56.823" v="629" actId="790"/>
          <ac:spMkLst>
            <pc:docMk/>
            <pc:sldMk cId="757555287" sldId="487"/>
            <ac:spMk id="19" creationId="{52E38205-1EFA-4A94-9F49-DFD49DDEFCD1}"/>
          </ac:spMkLst>
        </pc:spChg>
      </pc:sldChg>
      <pc:sldChg chg="modSp mod">
        <pc:chgData name="Kolakowski, Artur" userId="9c34c8cc-b1df-44f6-bea5-dcf7a54ee35f" providerId="ADAL" clId="{3840EB45-74CA-49F5-8548-3DE287019A31}" dt="2022-12-08T10:50:56.828" v="639" actId="790"/>
        <pc:sldMkLst>
          <pc:docMk/>
          <pc:sldMk cId="3331779755" sldId="488"/>
        </pc:sldMkLst>
        <pc:spChg chg="mod">
          <ac:chgData name="Kolakowski, Artur" userId="9c34c8cc-b1df-44f6-bea5-dcf7a54ee35f" providerId="ADAL" clId="{3840EB45-74CA-49F5-8548-3DE287019A31}" dt="2022-12-08T10:50:56.828" v="637" actId="790"/>
          <ac:spMkLst>
            <pc:docMk/>
            <pc:sldMk cId="3331779755" sldId="488"/>
            <ac:spMk id="6" creationId="{0B4273A2-941E-4030-85A2-B6BCEDAE6EA9}"/>
          </ac:spMkLst>
        </pc:spChg>
        <pc:spChg chg="mod">
          <ac:chgData name="Kolakowski, Artur" userId="9c34c8cc-b1df-44f6-bea5-dcf7a54ee35f" providerId="ADAL" clId="{3840EB45-74CA-49F5-8548-3DE287019A31}" dt="2022-12-08T10:50:56.828" v="639" actId="790"/>
          <ac:spMkLst>
            <pc:docMk/>
            <pc:sldMk cId="3331779755" sldId="488"/>
            <ac:spMk id="7" creationId="{99D9A815-1421-4207-B9FD-18EADDF09187}"/>
          </ac:spMkLst>
        </pc:spChg>
        <pc:spChg chg="mod">
          <ac:chgData name="Kolakowski, Artur" userId="9c34c8cc-b1df-44f6-bea5-dcf7a54ee35f" providerId="ADAL" clId="{3840EB45-74CA-49F5-8548-3DE287019A31}" dt="2022-12-08T10:50:56.828" v="635" actId="790"/>
          <ac:spMkLst>
            <pc:docMk/>
            <pc:sldMk cId="3331779755" sldId="488"/>
            <ac:spMk id="19" creationId="{52E38205-1EFA-4A94-9F49-DFD49DDEFCD1}"/>
          </ac:spMkLst>
        </pc:spChg>
      </pc:sldChg>
      <pc:sldChg chg="modSp mod">
        <pc:chgData name="Kolakowski, Artur" userId="9c34c8cc-b1df-44f6-bea5-dcf7a54ee35f" providerId="ADAL" clId="{3840EB45-74CA-49F5-8548-3DE287019A31}" dt="2022-12-08T10:50:56.838" v="645" actId="790"/>
        <pc:sldMkLst>
          <pc:docMk/>
          <pc:sldMk cId="1678979723" sldId="489"/>
        </pc:sldMkLst>
        <pc:spChg chg="mod">
          <ac:chgData name="Kolakowski, Artur" userId="9c34c8cc-b1df-44f6-bea5-dcf7a54ee35f" providerId="ADAL" clId="{3840EB45-74CA-49F5-8548-3DE287019A31}" dt="2022-12-08T10:50:56.833" v="643" actId="790"/>
          <ac:spMkLst>
            <pc:docMk/>
            <pc:sldMk cId="1678979723" sldId="489"/>
            <ac:spMk id="6" creationId="{0B4273A2-941E-4030-85A2-B6BCEDAE6EA9}"/>
          </ac:spMkLst>
        </pc:spChg>
        <pc:spChg chg="mod">
          <ac:chgData name="Kolakowski, Artur" userId="9c34c8cc-b1df-44f6-bea5-dcf7a54ee35f" providerId="ADAL" clId="{3840EB45-74CA-49F5-8548-3DE287019A31}" dt="2022-12-08T10:50:56.838" v="645" actId="790"/>
          <ac:spMkLst>
            <pc:docMk/>
            <pc:sldMk cId="1678979723" sldId="489"/>
            <ac:spMk id="7" creationId="{99D9A815-1421-4207-B9FD-18EADDF09187}"/>
          </ac:spMkLst>
        </pc:spChg>
        <pc:spChg chg="mod">
          <ac:chgData name="Kolakowski, Artur" userId="9c34c8cc-b1df-44f6-bea5-dcf7a54ee35f" providerId="ADAL" clId="{3840EB45-74CA-49F5-8548-3DE287019A31}" dt="2022-12-08T10:50:56.833" v="641" actId="790"/>
          <ac:spMkLst>
            <pc:docMk/>
            <pc:sldMk cId="1678979723" sldId="489"/>
            <ac:spMk id="19" creationId="{52E38205-1EFA-4A94-9F49-DFD49DDEFCD1}"/>
          </ac:spMkLst>
        </pc:spChg>
      </pc:sldChg>
      <pc:sldMasterChg chg="modSp mod modSldLayout">
        <pc:chgData name="Kolakowski, Artur" userId="9c34c8cc-b1df-44f6-bea5-dcf7a54ee35f" providerId="ADAL" clId="{3840EB45-74CA-49F5-8548-3DE287019A31}" dt="2022-12-08T10:53:18.551" v="24402" actId="207"/>
        <pc:sldMasterMkLst>
          <pc:docMk/>
          <pc:sldMasterMk cId="1683658382" sldId="2147483648"/>
        </pc:sldMasterMkLst>
        <pc:spChg chg="mod">
          <ac:chgData name="Kolakowski, Artur" userId="9c34c8cc-b1df-44f6-bea5-dcf7a54ee35f" providerId="ADAL" clId="{3840EB45-74CA-49F5-8548-3DE287019A31}" dt="2022-12-08T10:50:56.177" v="22" actId="790"/>
          <ac:spMkLst>
            <pc:docMk/>
            <pc:sldMasterMk cId="1683658382" sldId="2147483648"/>
            <ac:spMk id="2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172" v="20" actId="790"/>
          <ac:spMkLst>
            <pc:docMk/>
            <pc:sldMasterMk cId="1683658382" sldId="2147483648"/>
            <ac:spMk id="3" creationId="{00000000-0000-0000-0000-000000000000}"/>
          </ac:spMkLst>
        </pc:spChg>
        <pc:spChg chg="mod">
          <ac:chgData name="Kolakowski, Artur" userId="9c34c8cc-b1df-44f6-bea5-dcf7a54ee35f" providerId="ADAL" clId="{3840EB45-74CA-49F5-8548-3DE287019A31}" dt="2022-12-08T10:50:56.138" v="13" actId="790"/>
          <ac:spMkLst>
            <pc:docMk/>
            <pc:sldMasterMk cId="1683658382" sldId="2147483648"/>
            <ac:spMk id="8" creationId="{58400D4D-D383-483A-A797-47C73BC11038}"/>
          </ac:spMkLst>
        </pc:spChg>
        <pc:spChg chg="mod">
          <ac:chgData name="Kolakowski, Artur" userId="9c34c8cc-b1df-44f6-bea5-dcf7a54ee35f" providerId="ADAL" clId="{3840EB45-74CA-49F5-8548-3DE287019A31}" dt="2022-12-08T10:50:56.133" v="11" actId="790"/>
          <ac:spMkLst>
            <pc:docMk/>
            <pc:sldMasterMk cId="1683658382" sldId="2147483648"/>
            <ac:spMk id="9" creationId="{F759ED98-483C-42F4-AA52-F2F638877580}"/>
          </ac:spMkLst>
        </pc:spChg>
        <pc:spChg chg="mod">
          <ac:chgData name="Kolakowski, Artur" userId="9c34c8cc-b1df-44f6-bea5-dcf7a54ee35f" providerId="ADAL" clId="{3840EB45-74CA-49F5-8548-3DE287019A31}" dt="2022-12-08T10:50:56.143" v="14" actId="790"/>
          <ac:spMkLst>
            <pc:docMk/>
            <pc:sldMasterMk cId="1683658382" sldId="2147483648"/>
            <ac:spMk id="17" creationId="{C38F67B8-84E4-471A-83C2-5829945DB925}"/>
          </ac:spMkLst>
        </pc:spChg>
        <pc:sldLayoutChg chg="modSp mod">
          <pc:chgData name="Kolakowski, Artur" userId="9c34c8cc-b1df-44f6-bea5-dcf7a54ee35f" providerId="ADAL" clId="{3840EB45-74CA-49F5-8548-3DE287019A31}" dt="2022-12-08T10:52:12.043" v="23657" actId="790"/>
          <pc:sldLayoutMkLst>
            <pc:docMk/>
            <pc:sldMasterMk cId="1683658382" sldId="2147483648"/>
            <pc:sldLayoutMk cId="4183249731" sldId="2147483652"/>
          </pc:sldLayoutMkLst>
          <pc:spChg chg="mod">
            <ac:chgData name="Kolakowski, Artur" userId="9c34c8cc-b1df-44f6-bea5-dcf7a54ee35f" providerId="ADAL" clId="{3840EB45-74CA-49F5-8548-3DE287019A31}" dt="2022-12-08T10:52:12.043" v="23657" actId="790"/>
            <ac:spMkLst>
              <pc:docMk/>
              <pc:sldMasterMk cId="1683658382" sldId="2147483648"/>
              <pc:sldLayoutMk cId="4183249731" sldId="2147483652"/>
              <ac:spMk id="2" creationId="{09C5C9A9-E236-4C76-AAB8-D575E2980D31}"/>
            </ac:spMkLst>
          </pc:spChg>
          <pc:spChg chg="mod">
            <ac:chgData name="Kolakowski, Artur" userId="9c34c8cc-b1df-44f6-bea5-dcf7a54ee35f" providerId="ADAL" clId="{3840EB45-74CA-49F5-8548-3DE287019A31}" dt="2022-12-08T10:52:12.038" v="23655" actId="790"/>
            <ac:spMkLst>
              <pc:docMk/>
              <pc:sldMasterMk cId="1683658382" sldId="2147483648"/>
              <pc:sldLayoutMk cId="4183249731" sldId="2147483652"/>
              <ac:spMk id="3" creationId="{30D71586-CC8D-433E-9833-9A7FDB8D82E2}"/>
            </ac:spMkLst>
          </pc:spChg>
          <pc:spChg chg="mod">
            <ac:chgData name="Kolakowski, Artur" userId="9c34c8cc-b1df-44f6-bea5-dcf7a54ee35f" providerId="ADAL" clId="{3840EB45-74CA-49F5-8548-3DE287019A31}" dt="2022-12-08T10:52:12.028" v="23651" actId="790"/>
            <ac:spMkLst>
              <pc:docMk/>
              <pc:sldMasterMk cId="1683658382" sldId="2147483648"/>
              <pc:sldLayoutMk cId="4183249731" sldId="2147483652"/>
              <ac:spMk id="9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023" v="23650" actId="790"/>
            <ac:spMkLst>
              <pc:docMk/>
              <pc:sldMasterMk cId="1683658382" sldId="2147483648"/>
              <pc:sldLayoutMk cId="4183249731" sldId="2147483652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012" v="23644" actId="790"/>
            <ac:spMkLst>
              <pc:docMk/>
              <pc:sldMasterMk cId="1683658382" sldId="2147483648"/>
              <pc:sldLayoutMk cId="4183249731" sldId="214748365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033" v="23653" actId="790"/>
            <ac:spMkLst>
              <pc:docMk/>
              <pc:sldMasterMk cId="1683658382" sldId="2147483648"/>
              <pc:sldLayoutMk cId="4183249731" sldId="2147483652"/>
              <ac:spMk id="18" creationId="{871CBF7C-DC48-4FC0-9D75-AE2A7B709ECF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498" v="23849" actId="790"/>
          <pc:sldLayoutMkLst>
            <pc:docMk/>
            <pc:sldMasterMk cId="1683658382" sldId="2147483648"/>
            <pc:sldLayoutMk cId="649791783" sldId="2147483654"/>
          </pc:sldLayoutMkLst>
          <pc:spChg chg="mod">
            <ac:chgData name="Kolakowski, Artur" userId="9c34c8cc-b1df-44f6-bea5-dcf7a54ee35f" providerId="ADAL" clId="{3840EB45-74CA-49F5-8548-3DE287019A31}" dt="2022-12-08T10:52:12.498" v="23849" actId="790"/>
            <ac:spMkLst>
              <pc:docMk/>
              <pc:sldMasterMk cId="1683658382" sldId="2147483648"/>
              <pc:sldLayoutMk cId="649791783" sldId="2147483654"/>
              <ac:spMk id="2" creationId="{64EA22A1-FE1F-4F4A-9C07-F0E86D67EF45}"/>
            </ac:spMkLst>
          </pc:spChg>
          <pc:spChg chg="mod">
            <ac:chgData name="Kolakowski, Artur" userId="9c34c8cc-b1df-44f6-bea5-dcf7a54ee35f" providerId="ADAL" clId="{3840EB45-74CA-49F5-8548-3DE287019A31}" dt="2022-12-08T10:52:12.493" v="23847" actId="790"/>
            <ac:spMkLst>
              <pc:docMk/>
              <pc:sldMasterMk cId="1683658382" sldId="2147483648"/>
              <pc:sldLayoutMk cId="649791783" sldId="2147483654"/>
              <ac:spMk id="3" creationId="{8287B217-2E30-4712-99AE-652EEDB044CE}"/>
            </ac:spMkLst>
          </pc:spChg>
          <pc:spChg chg="mod">
            <ac:chgData name="Kolakowski, Artur" userId="9c34c8cc-b1df-44f6-bea5-dcf7a54ee35f" providerId="ADAL" clId="{3840EB45-74CA-49F5-8548-3DE287019A31}" dt="2022-12-08T10:52:12.488" v="23845" actId="790"/>
            <ac:spMkLst>
              <pc:docMk/>
              <pc:sldMasterMk cId="1683658382" sldId="2147483648"/>
              <pc:sldLayoutMk cId="649791783" sldId="2147483654"/>
              <ac:spMk id="4" creationId="{EAE54251-B0D2-4947-83BB-BD7F95F3A0E8}"/>
            </ac:spMkLst>
          </pc:spChg>
          <pc:spChg chg="mod">
            <ac:chgData name="Kolakowski, Artur" userId="9c34c8cc-b1df-44f6-bea5-dcf7a54ee35f" providerId="ADAL" clId="{3840EB45-74CA-49F5-8548-3DE287019A31}" dt="2022-12-08T10:52:12.483" v="23843" actId="790"/>
            <ac:spMkLst>
              <pc:docMk/>
              <pc:sldMasterMk cId="1683658382" sldId="2147483648"/>
              <pc:sldLayoutMk cId="649791783" sldId="2147483654"/>
              <ac:spMk id="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743" v="23958" actId="790"/>
          <pc:sldLayoutMkLst>
            <pc:docMk/>
            <pc:sldMasterMk cId="1683658382" sldId="2147483648"/>
            <pc:sldLayoutMk cId="2182299105" sldId="2147483656"/>
          </pc:sldLayoutMkLst>
          <pc:spChg chg="mod">
            <ac:chgData name="Kolakowski, Artur" userId="9c34c8cc-b1df-44f6-bea5-dcf7a54ee35f" providerId="ADAL" clId="{3840EB45-74CA-49F5-8548-3DE287019A31}" dt="2022-12-08T10:52:12.743" v="23958" actId="790"/>
            <ac:spMkLst>
              <pc:docMk/>
              <pc:sldMasterMk cId="1683658382" sldId="2147483648"/>
              <pc:sldLayoutMk cId="2182299105" sldId="2147483656"/>
              <ac:spMk id="2" creationId="{C38747A7-25DE-48D8-8D31-0F3DF66ADF9A}"/>
            </ac:spMkLst>
          </pc:spChg>
          <pc:spChg chg="mod">
            <ac:chgData name="Kolakowski, Artur" userId="9c34c8cc-b1df-44f6-bea5-dcf7a54ee35f" providerId="ADAL" clId="{3840EB45-74CA-49F5-8548-3DE287019A31}" dt="2022-12-08T10:52:12.738" v="23956" actId="790"/>
            <ac:spMkLst>
              <pc:docMk/>
              <pc:sldMasterMk cId="1683658382" sldId="2147483648"/>
              <pc:sldLayoutMk cId="2182299105" sldId="2147483656"/>
              <ac:spMk id="3" creationId="{91E92FAC-B699-43F5-B87D-2D8B714080E4}"/>
            </ac:spMkLst>
          </pc:spChg>
          <pc:spChg chg="mod">
            <ac:chgData name="Kolakowski, Artur" userId="9c34c8cc-b1df-44f6-bea5-dcf7a54ee35f" providerId="ADAL" clId="{3840EB45-74CA-49F5-8548-3DE287019A31}" dt="2022-12-08T10:52:12.733" v="23954" actId="790"/>
            <ac:spMkLst>
              <pc:docMk/>
              <pc:sldMasterMk cId="1683658382" sldId="2147483648"/>
              <pc:sldLayoutMk cId="2182299105" sldId="2147483656"/>
              <ac:spMk id="4" creationId="{37FCC12E-6D90-403E-80FA-0F7CB28A28D9}"/>
            </ac:spMkLst>
          </pc:spChg>
          <pc:spChg chg="mod">
            <ac:chgData name="Kolakowski, Artur" userId="9c34c8cc-b1df-44f6-bea5-dcf7a54ee35f" providerId="ADAL" clId="{3840EB45-74CA-49F5-8548-3DE287019A31}" dt="2022-12-08T10:52:12.732" v="23952" actId="790"/>
            <ac:spMkLst>
              <pc:docMk/>
              <pc:sldMasterMk cId="1683658382" sldId="2147483648"/>
              <pc:sldLayoutMk cId="2182299105" sldId="2147483656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728" v="23951" actId="790"/>
            <ac:spMkLst>
              <pc:docMk/>
              <pc:sldMasterMk cId="1683658382" sldId="2147483648"/>
              <pc:sldLayoutMk cId="2182299105" sldId="2147483656"/>
              <ac:spMk id="12" creationId="{269A3E8D-DCFB-4D37-86BB-56632B0912B1}"/>
            </ac:spMkLst>
          </pc:spChg>
          <pc:spChg chg="mod">
            <ac:chgData name="Kolakowski, Artur" userId="9c34c8cc-b1df-44f6-bea5-dcf7a54ee35f" providerId="ADAL" clId="{3840EB45-74CA-49F5-8548-3DE287019A31}" dt="2022-12-08T10:52:12.713" v="23945" actId="790"/>
            <ac:spMkLst>
              <pc:docMk/>
              <pc:sldMasterMk cId="1683658382" sldId="2147483648"/>
              <pc:sldLayoutMk cId="2182299105" sldId="2147483656"/>
              <ac:spMk id="2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767" v="23969" actId="790"/>
          <pc:sldLayoutMkLst>
            <pc:docMk/>
            <pc:sldMasterMk cId="1683658382" sldId="2147483648"/>
            <pc:sldLayoutMk cId="1471410194" sldId="2147483657"/>
          </pc:sldLayoutMkLst>
          <pc:spChg chg="mod">
            <ac:chgData name="Kolakowski, Artur" userId="9c34c8cc-b1df-44f6-bea5-dcf7a54ee35f" providerId="ADAL" clId="{3840EB45-74CA-49F5-8548-3DE287019A31}" dt="2022-12-08T10:52:12.767" v="23969" actId="790"/>
            <ac:spMkLst>
              <pc:docMk/>
              <pc:sldMasterMk cId="1683658382" sldId="2147483648"/>
              <pc:sldLayoutMk cId="1471410194" sldId="2147483657"/>
              <ac:spMk id="2" creationId="{0B8558E5-A9EE-4418-B017-3EBC0B35FAB1}"/>
            </ac:spMkLst>
          </pc:spChg>
          <pc:spChg chg="mod">
            <ac:chgData name="Kolakowski, Artur" userId="9c34c8cc-b1df-44f6-bea5-dcf7a54ee35f" providerId="ADAL" clId="{3840EB45-74CA-49F5-8548-3DE287019A31}" dt="2022-12-08T10:52:12.763" v="23967" actId="790"/>
            <ac:spMkLst>
              <pc:docMk/>
              <pc:sldMasterMk cId="1683658382" sldId="2147483648"/>
              <pc:sldLayoutMk cId="1471410194" sldId="2147483657"/>
              <ac:spMk id="3" creationId="{88A295B4-CD29-4A4B-B08E-9A6CC4F4CF81}"/>
            </ac:spMkLst>
          </pc:spChg>
          <pc:spChg chg="mod">
            <ac:chgData name="Kolakowski, Artur" userId="9c34c8cc-b1df-44f6-bea5-dcf7a54ee35f" providerId="ADAL" clId="{3840EB45-74CA-49F5-8548-3DE287019A31}" dt="2022-12-08T10:52:12.757" v="23965" actId="790"/>
            <ac:spMkLst>
              <pc:docMk/>
              <pc:sldMasterMk cId="1683658382" sldId="2147483648"/>
              <pc:sldLayoutMk cId="1471410194" sldId="2147483657"/>
              <ac:spMk id="4" creationId="{C5722C60-FC76-4A73-9A5C-0D547B644D69}"/>
            </ac:spMkLst>
          </pc:spChg>
          <pc:spChg chg="mod">
            <ac:chgData name="Kolakowski, Artur" userId="9c34c8cc-b1df-44f6-bea5-dcf7a54ee35f" providerId="ADAL" clId="{3840EB45-74CA-49F5-8548-3DE287019A31}" dt="2022-12-08T10:52:12.752" v="23963" actId="790"/>
            <ac:spMkLst>
              <pc:docMk/>
              <pc:sldMasterMk cId="1683658382" sldId="2147483648"/>
              <pc:sldLayoutMk cId="1471410194" sldId="2147483657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748" v="23960" actId="790"/>
            <ac:spMkLst>
              <pc:docMk/>
              <pc:sldMasterMk cId="1683658382" sldId="2147483648"/>
              <pc:sldLayoutMk cId="1471410194" sldId="214748365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748" v="23962" actId="790"/>
            <ac:spMkLst>
              <pc:docMk/>
              <pc:sldMasterMk cId="1683658382" sldId="2147483648"/>
              <pc:sldLayoutMk cId="1471410194" sldId="2147483657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783" v="23549" actId="790"/>
          <pc:sldLayoutMkLst>
            <pc:docMk/>
            <pc:sldMasterMk cId="1683658382" sldId="2147483648"/>
            <pc:sldLayoutMk cId="3070299398" sldId="2147483661"/>
          </pc:sldLayoutMkLst>
          <pc:spChg chg="mod">
            <ac:chgData name="Kolakowski, Artur" userId="9c34c8cc-b1df-44f6-bea5-dcf7a54ee35f" providerId="ADAL" clId="{3840EB45-74CA-49F5-8548-3DE287019A31}" dt="2022-12-08T10:52:11.783" v="23549" actId="790"/>
            <ac:spMkLst>
              <pc:docMk/>
              <pc:sldMasterMk cId="1683658382" sldId="2147483648"/>
              <pc:sldLayoutMk cId="3070299398" sldId="2147483661"/>
              <ac:spMk id="3" creationId="{EEEF92A3-A948-430A-BA72-93EBB9877D77}"/>
            </ac:spMkLst>
          </pc:spChg>
          <pc:spChg chg="mod">
            <ac:chgData name="Kolakowski, Artur" userId="9c34c8cc-b1df-44f6-bea5-dcf7a54ee35f" providerId="ADAL" clId="{3840EB45-74CA-49F5-8548-3DE287019A31}" dt="2022-12-08T10:52:11.778" v="23547" actId="790"/>
            <ac:spMkLst>
              <pc:docMk/>
              <pc:sldMasterMk cId="1683658382" sldId="2147483648"/>
              <pc:sldLayoutMk cId="3070299398" sldId="2147483661"/>
              <ac:spMk id="4" creationId="{C8CDE3DB-5BD1-43F6-94A6-D47A00235D79}"/>
            </ac:spMkLst>
          </pc:spChg>
          <pc:spChg chg="mod">
            <ac:chgData name="Kolakowski, Artur" userId="9c34c8cc-b1df-44f6-bea5-dcf7a54ee35f" providerId="ADAL" clId="{3840EB45-74CA-49F5-8548-3DE287019A31}" dt="2022-12-08T10:52:11.773" v="23545" actId="790"/>
            <ac:spMkLst>
              <pc:docMk/>
              <pc:sldMasterMk cId="1683658382" sldId="2147483648"/>
              <pc:sldLayoutMk cId="3070299398" sldId="2147483661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768" v="23543" actId="790"/>
            <ac:spMkLst>
              <pc:docMk/>
              <pc:sldMasterMk cId="1683658382" sldId="2147483648"/>
              <pc:sldLayoutMk cId="3070299398" sldId="2147483661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763" v="23541" actId="790"/>
            <ac:spMkLst>
              <pc:docMk/>
              <pc:sldMasterMk cId="1683658382" sldId="2147483648"/>
              <pc:sldLayoutMk cId="3070299398" sldId="2147483661"/>
              <ac:spMk id="14" creationId="{3B62DF6E-A83A-4117-A2ED-B4864BA8330A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802" v="23558" actId="790"/>
          <pc:sldLayoutMkLst>
            <pc:docMk/>
            <pc:sldMasterMk cId="1683658382" sldId="2147483648"/>
            <pc:sldLayoutMk cId="2789513037" sldId="2147483662"/>
          </pc:sldLayoutMkLst>
          <pc:spChg chg="mod">
            <ac:chgData name="Kolakowski, Artur" userId="9c34c8cc-b1df-44f6-bea5-dcf7a54ee35f" providerId="ADAL" clId="{3840EB45-74CA-49F5-8548-3DE287019A31}" dt="2022-12-08T10:52:11.802" v="23558" actId="790"/>
            <ac:spMkLst>
              <pc:docMk/>
              <pc:sldMasterMk cId="1683658382" sldId="2147483648"/>
              <pc:sldLayoutMk cId="2789513037" sldId="2147483662"/>
              <ac:spMk id="2" creationId="{DCAA7B61-F2C7-43C9-A11F-B48C4ED2EBCF}"/>
            </ac:spMkLst>
          </pc:spChg>
          <pc:spChg chg="mod">
            <ac:chgData name="Kolakowski, Artur" userId="9c34c8cc-b1df-44f6-bea5-dcf7a54ee35f" providerId="ADAL" clId="{3840EB45-74CA-49F5-8548-3DE287019A31}" dt="2022-12-08T10:52:11.802" v="23556" actId="790"/>
            <ac:spMkLst>
              <pc:docMk/>
              <pc:sldMasterMk cId="1683658382" sldId="2147483648"/>
              <pc:sldLayoutMk cId="2789513037" sldId="2147483662"/>
              <ac:spMk id="5" creationId="{B699D1C6-DBB0-43D0-BC06-19A6E62C1986}"/>
            </ac:spMkLst>
          </pc:spChg>
          <pc:spChg chg="mod">
            <ac:chgData name="Kolakowski, Artur" userId="9c34c8cc-b1df-44f6-bea5-dcf7a54ee35f" providerId="ADAL" clId="{3840EB45-74CA-49F5-8548-3DE287019A31}" dt="2022-12-08T10:52:11.798" v="23554" actId="790"/>
            <ac:spMkLst>
              <pc:docMk/>
              <pc:sldMasterMk cId="1683658382" sldId="2147483648"/>
              <pc:sldLayoutMk cId="2789513037" sldId="214748366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788" v="23551" actId="790"/>
            <ac:spMkLst>
              <pc:docMk/>
              <pc:sldMasterMk cId="1683658382" sldId="2147483648"/>
              <pc:sldLayoutMk cId="2789513037" sldId="2147483662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788" v="23552" actId="790"/>
            <ac:spMkLst>
              <pc:docMk/>
              <pc:sldMasterMk cId="1683658382" sldId="2147483648"/>
              <pc:sldLayoutMk cId="2789513037" sldId="2147483662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822" v="23567" actId="790"/>
          <pc:sldLayoutMkLst>
            <pc:docMk/>
            <pc:sldMasterMk cId="1683658382" sldId="2147483648"/>
            <pc:sldLayoutMk cId="3717155573" sldId="2147483663"/>
          </pc:sldLayoutMkLst>
          <pc:spChg chg="mod">
            <ac:chgData name="Kolakowski, Artur" userId="9c34c8cc-b1df-44f6-bea5-dcf7a54ee35f" providerId="ADAL" clId="{3840EB45-74CA-49F5-8548-3DE287019A31}" dt="2022-12-08T10:52:11.822" v="23567" actId="790"/>
            <ac:spMkLst>
              <pc:docMk/>
              <pc:sldMasterMk cId="1683658382" sldId="2147483648"/>
              <pc:sldLayoutMk cId="3717155573" sldId="2147483663"/>
              <ac:spMk id="2" creationId="{6B49B78C-62D9-4CBC-82AE-117CC49AA73F}"/>
            </ac:spMkLst>
          </pc:spChg>
          <pc:spChg chg="mod">
            <ac:chgData name="Kolakowski, Artur" userId="9c34c8cc-b1df-44f6-bea5-dcf7a54ee35f" providerId="ADAL" clId="{3840EB45-74CA-49F5-8548-3DE287019A31}" dt="2022-12-08T10:52:11.818" v="23565" actId="790"/>
            <ac:spMkLst>
              <pc:docMk/>
              <pc:sldMasterMk cId="1683658382" sldId="2147483648"/>
              <pc:sldLayoutMk cId="3717155573" sldId="2147483663"/>
              <ac:spMk id="3" creationId="{0B94C82C-D24B-4532-B992-AD884CD16A94}"/>
            </ac:spMkLst>
          </pc:spChg>
          <pc:spChg chg="mod">
            <ac:chgData name="Kolakowski, Artur" userId="9c34c8cc-b1df-44f6-bea5-dcf7a54ee35f" providerId="ADAL" clId="{3840EB45-74CA-49F5-8548-3DE287019A31}" dt="2022-12-08T10:52:11.812" v="23563" actId="790"/>
            <ac:spMkLst>
              <pc:docMk/>
              <pc:sldMasterMk cId="1683658382" sldId="2147483648"/>
              <pc:sldLayoutMk cId="3717155573" sldId="2147483663"/>
              <ac:spMk id="8" creationId="{2CE5726B-4E9B-428F-B8BF-52038F1B0EF7}"/>
            </ac:spMkLst>
          </pc:spChg>
          <pc:spChg chg="mod">
            <ac:chgData name="Kolakowski, Artur" userId="9c34c8cc-b1df-44f6-bea5-dcf7a54ee35f" providerId="ADAL" clId="{3840EB45-74CA-49F5-8548-3DE287019A31}" dt="2022-12-08T10:52:11.807" v="23560" actId="790"/>
            <ac:spMkLst>
              <pc:docMk/>
              <pc:sldMasterMk cId="1683658382" sldId="2147483648"/>
              <pc:sldLayoutMk cId="3717155573" sldId="2147483663"/>
              <ac:spMk id="13" creationId="{B6844C8B-60DD-4EDB-AF8B-41A6695EFCF6}"/>
            </ac:spMkLst>
          </pc:spChg>
          <pc:spChg chg="mod">
            <ac:chgData name="Kolakowski, Artur" userId="9c34c8cc-b1df-44f6-bea5-dcf7a54ee35f" providerId="ADAL" clId="{3840EB45-74CA-49F5-8548-3DE287019A31}" dt="2022-12-08T10:52:11.812" v="23561" actId="790"/>
            <ac:spMkLst>
              <pc:docMk/>
              <pc:sldMasterMk cId="1683658382" sldId="2147483648"/>
              <pc:sldLayoutMk cId="3717155573" sldId="2147483663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888" v="23593" actId="790"/>
          <pc:sldLayoutMkLst>
            <pc:docMk/>
            <pc:sldMasterMk cId="1683658382" sldId="2147483648"/>
            <pc:sldLayoutMk cId="432345194" sldId="2147483666"/>
          </pc:sldLayoutMkLst>
          <pc:spChg chg="mod">
            <ac:chgData name="Kolakowski, Artur" userId="9c34c8cc-b1df-44f6-bea5-dcf7a54ee35f" providerId="ADAL" clId="{3840EB45-74CA-49F5-8548-3DE287019A31}" dt="2022-12-08T10:52:11.888" v="23593" actId="790"/>
            <ac:spMkLst>
              <pc:docMk/>
              <pc:sldMasterMk cId="1683658382" sldId="2147483648"/>
              <pc:sldLayoutMk cId="432345194" sldId="2147483666"/>
              <ac:spMk id="2" creationId="{CC9133F1-6679-476E-AEFD-931027BED082}"/>
            </ac:spMkLst>
          </pc:spChg>
          <pc:spChg chg="mod">
            <ac:chgData name="Kolakowski, Artur" userId="9c34c8cc-b1df-44f6-bea5-dcf7a54ee35f" providerId="ADAL" clId="{3840EB45-74CA-49F5-8548-3DE287019A31}" dt="2022-12-08T10:52:11.883" v="23591" actId="790"/>
            <ac:spMkLst>
              <pc:docMk/>
              <pc:sldMasterMk cId="1683658382" sldId="2147483648"/>
              <pc:sldLayoutMk cId="432345194" sldId="2147483666"/>
              <ac:spMk id="3" creationId="{416E5649-B5F3-4893-ACEE-FDDDEA277D6A}"/>
            </ac:spMkLst>
          </pc:spChg>
          <pc:spChg chg="mod">
            <ac:chgData name="Kolakowski, Artur" userId="9c34c8cc-b1df-44f6-bea5-dcf7a54ee35f" providerId="ADAL" clId="{3840EB45-74CA-49F5-8548-3DE287019A31}" dt="2022-12-08T10:52:11.878" v="23589" actId="790"/>
            <ac:spMkLst>
              <pc:docMk/>
              <pc:sldMasterMk cId="1683658382" sldId="2147483648"/>
              <pc:sldLayoutMk cId="432345194" sldId="2147483666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868" v="23587" actId="790"/>
            <ac:spMkLst>
              <pc:docMk/>
              <pc:sldMasterMk cId="1683658382" sldId="2147483648"/>
              <pc:sldLayoutMk cId="432345194" sldId="2147483666"/>
              <ac:spMk id="12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958" v="23621" actId="790"/>
          <pc:sldLayoutMkLst>
            <pc:docMk/>
            <pc:sldMasterMk cId="1683658382" sldId="2147483648"/>
            <pc:sldLayoutMk cId="430616152" sldId="2147483668"/>
          </pc:sldLayoutMkLst>
          <pc:spChg chg="mod">
            <ac:chgData name="Kolakowski, Artur" userId="9c34c8cc-b1df-44f6-bea5-dcf7a54ee35f" providerId="ADAL" clId="{3840EB45-74CA-49F5-8548-3DE287019A31}" dt="2022-12-08T10:52:11.958" v="23621" actId="790"/>
            <ac:spMkLst>
              <pc:docMk/>
              <pc:sldMasterMk cId="1683658382" sldId="2147483648"/>
              <pc:sldLayoutMk cId="430616152" sldId="2147483668"/>
              <ac:spMk id="2" creationId="{42026B78-68E1-478D-8813-92F76EAC82C2}"/>
            </ac:spMkLst>
          </pc:spChg>
          <pc:spChg chg="mod">
            <ac:chgData name="Kolakowski, Artur" userId="9c34c8cc-b1df-44f6-bea5-dcf7a54ee35f" providerId="ADAL" clId="{3840EB45-74CA-49F5-8548-3DE287019A31}" dt="2022-12-08T10:52:11.953" v="23619" actId="790"/>
            <ac:spMkLst>
              <pc:docMk/>
              <pc:sldMasterMk cId="1683658382" sldId="2147483648"/>
              <pc:sldLayoutMk cId="430616152" sldId="2147483668"/>
              <ac:spMk id="3" creationId="{B8A2B8FB-372C-42B9-B280-9D39EC303B0B}"/>
            </ac:spMkLst>
          </pc:spChg>
          <pc:spChg chg="mod">
            <ac:chgData name="Kolakowski, Artur" userId="9c34c8cc-b1df-44f6-bea5-dcf7a54ee35f" providerId="ADAL" clId="{3840EB45-74CA-49F5-8548-3DE287019A31}" dt="2022-12-08T10:52:11.948" v="23617" actId="790"/>
            <ac:spMkLst>
              <pc:docMk/>
              <pc:sldMasterMk cId="1683658382" sldId="2147483648"/>
              <pc:sldLayoutMk cId="430616152" sldId="2147483668"/>
              <ac:spMk id="5" creationId="{670D9BB8-8D8D-4F83-B418-E1A6910A3C8D}"/>
            </ac:spMkLst>
          </pc:spChg>
          <pc:spChg chg="mod">
            <ac:chgData name="Kolakowski, Artur" userId="9c34c8cc-b1df-44f6-bea5-dcf7a54ee35f" providerId="ADAL" clId="{3840EB45-74CA-49F5-8548-3DE287019A31}" dt="2022-12-08T10:52:11.943" v="23614" actId="790"/>
            <ac:spMkLst>
              <pc:docMk/>
              <pc:sldMasterMk cId="1683658382" sldId="2147483648"/>
              <pc:sldLayoutMk cId="430616152" sldId="2147483668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948" v="23615" actId="790"/>
            <ac:spMkLst>
              <pc:docMk/>
              <pc:sldMasterMk cId="1683658382" sldId="2147483648"/>
              <pc:sldLayoutMk cId="430616152" sldId="2147483668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938" v="23612" actId="790"/>
            <ac:spMkLst>
              <pc:docMk/>
              <pc:sldMasterMk cId="1683658382" sldId="2147483648"/>
              <pc:sldLayoutMk cId="430616152" sldId="2147483668"/>
              <ac:spMk id="12" creationId="{A3BBDD58-9EEC-48BC-A84C-F80FB78CB21C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998" v="23638" actId="790"/>
          <pc:sldLayoutMkLst>
            <pc:docMk/>
            <pc:sldMasterMk cId="1683658382" sldId="2147483648"/>
            <pc:sldLayoutMk cId="570680731" sldId="2147483669"/>
          </pc:sldLayoutMkLst>
          <pc:spChg chg="mod">
            <ac:chgData name="Kolakowski, Artur" userId="9c34c8cc-b1df-44f6-bea5-dcf7a54ee35f" providerId="ADAL" clId="{3840EB45-74CA-49F5-8548-3DE287019A31}" dt="2022-12-08T10:52:11.998" v="23638" actId="790"/>
            <ac:spMkLst>
              <pc:docMk/>
              <pc:sldMasterMk cId="1683658382" sldId="2147483648"/>
              <pc:sldLayoutMk cId="570680731" sldId="2147483669"/>
              <ac:spMk id="2" creationId="{3EA3E28B-F7AC-49D0-8E77-F09CC76C6D4C}"/>
            </ac:spMkLst>
          </pc:spChg>
          <pc:spChg chg="mod">
            <ac:chgData name="Kolakowski, Artur" userId="9c34c8cc-b1df-44f6-bea5-dcf7a54ee35f" providerId="ADAL" clId="{3840EB45-74CA-49F5-8548-3DE287019A31}" dt="2022-12-08T10:52:11.993" v="23636" actId="790"/>
            <ac:spMkLst>
              <pc:docMk/>
              <pc:sldMasterMk cId="1683658382" sldId="2147483648"/>
              <pc:sldLayoutMk cId="570680731" sldId="2147483669"/>
              <ac:spMk id="3" creationId="{9D217CA8-FB11-4E4A-BBCD-EE7B837F4D7D}"/>
            </ac:spMkLst>
          </pc:spChg>
          <pc:spChg chg="mod">
            <ac:chgData name="Kolakowski, Artur" userId="9c34c8cc-b1df-44f6-bea5-dcf7a54ee35f" providerId="ADAL" clId="{3840EB45-74CA-49F5-8548-3DE287019A31}" dt="2022-12-08T10:52:11.988" v="23634" actId="790"/>
            <ac:spMkLst>
              <pc:docMk/>
              <pc:sldMasterMk cId="1683658382" sldId="2147483648"/>
              <pc:sldLayoutMk cId="570680731" sldId="2147483669"/>
              <ac:spMk id="4" creationId="{D09EDB93-5BF6-4D1D-9D5F-0E75F455E06A}"/>
            </ac:spMkLst>
          </pc:spChg>
          <pc:spChg chg="mod">
            <ac:chgData name="Kolakowski, Artur" userId="9c34c8cc-b1df-44f6-bea5-dcf7a54ee35f" providerId="ADAL" clId="{3840EB45-74CA-49F5-8548-3DE287019A31}" dt="2022-12-08T10:52:11.977" v="23630" actId="790"/>
            <ac:spMkLst>
              <pc:docMk/>
              <pc:sldMasterMk cId="1683658382" sldId="2147483648"/>
              <pc:sldLayoutMk cId="570680731" sldId="2147483669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983" v="23632" actId="790"/>
            <ac:spMkLst>
              <pc:docMk/>
              <pc:sldMasterMk cId="1683658382" sldId="2147483648"/>
              <pc:sldLayoutMk cId="570680731" sldId="2147483669"/>
              <ac:spMk id="13" creationId="{15C04D0B-D5E2-4F74-B1D6-45E2AEA840C8}"/>
            </ac:spMkLst>
          </pc:spChg>
          <pc:spChg chg="mod">
            <ac:chgData name="Kolakowski, Artur" userId="9c34c8cc-b1df-44f6-bea5-dcf7a54ee35f" providerId="ADAL" clId="{3840EB45-74CA-49F5-8548-3DE287019A31}" dt="2022-12-08T10:52:11.972" v="23627" actId="790"/>
            <ac:spMkLst>
              <pc:docMk/>
              <pc:sldMasterMk cId="1683658382" sldId="2147483648"/>
              <pc:sldLayoutMk cId="570680731" sldId="2147483669"/>
              <ac:spMk id="14" creationId="{D60021C6-A6F0-40F0-A299-B8269BE0F492}"/>
            </ac:spMkLst>
          </pc:spChg>
          <pc:spChg chg="mod">
            <ac:chgData name="Kolakowski, Artur" userId="9c34c8cc-b1df-44f6-bea5-dcf7a54ee35f" providerId="ADAL" clId="{3840EB45-74CA-49F5-8548-3DE287019A31}" dt="2022-12-08T10:52:11.977" v="23629" actId="790"/>
            <ac:spMkLst>
              <pc:docMk/>
              <pc:sldMasterMk cId="1683658382" sldId="2147483648"/>
              <pc:sldLayoutMk cId="570680731" sldId="2147483669"/>
              <ac:spMk id="19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198" v="23726" actId="790"/>
          <pc:sldLayoutMkLst>
            <pc:docMk/>
            <pc:sldMasterMk cId="1683658382" sldId="2147483648"/>
            <pc:sldLayoutMk cId="1160840056" sldId="2147483670"/>
          </pc:sldLayoutMkLst>
          <pc:spChg chg="mod">
            <ac:chgData name="Kolakowski, Artur" userId="9c34c8cc-b1df-44f6-bea5-dcf7a54ee35f" providerId="ADAL" clId="{3840EB45-74CA-49F5-8548-3DE287019A31}" dt="2022-12-08T10:52:12.198" v="23726" actId="790"/>
            <ac:spMkLst>
              <pc:docMk/>
              <pc:sldMasterMk cId="1683658382" sldId="2147483648"/>
              <pc:sldLayoutMk cId="1160840056" sldId="2147483670"/>
              <ac:spMk id="2" creationId="{B9B4ABF0-738F-478F-B9E7-E5D3DF83666E}"/>
            </ac:spMkLst>
          </pc:spChg>
          <pc:spChg chg="mod">
            <ac:chgData name="Kolakowski, Artur" userId="9c34c8cc-b1df-44f6-bea5-dcf7a54ee35f" providerId="ADAL" clId="{3840EB45-74CA-49F5-8548-3DE287019A31}" dt="2022-12-08T10:52:12.198" v="23724" actId="790"/>
            <ac:spMkLst>
              <pc:docMk/>
              <pc:sldMasterMk cId="1683658382" sldId="2147483648"/>
              <pc:sldLayoutMk cId="1160840056" sldId="2147483670"/>
              <ac:spMk id="3" creationId="{12F31EAB-796D-4E98-AD02-5E448046BB3D}"/>
            </ac:spMkLst>
          </pc:spChg>
          <pc:spChg chg="mod">
            <ac:chgData name="Kolakowski, Artur" userId="9c34c8cc-b1df-44f6-bea5-dcf7a54ee35f" providerId="ADAL" clId="{3840EB45-74CA-49F5-8548-3DE287019A31}" dt="2022-12-08T10:52:12.192" v="23722" actId="790"/>
            <ac:spMkLst>
              <pc:docMk/>
              <pc:sldMasterMk cId="1683658382" sldId="2147483648"/>
              <pc:sldLayoutMk cId="1160840056" sldId="2147483670"/>
              <ac:spMk id="4" creationId="{5B4DC083-771D-42FC-A297-31FED015807F}"/>
            </ac:spMkLst>
          </pc:spChg>
          <pc:spChg chg="mod">
            <ac:chgData name="Kolakowski, Artur" userId="9c34c8cc-b1df-44f6-bea5-dcf7a54ee35f" providerId="ADAL" clId="{3840EB45-74CA-49F5-8548-3DE287019A31}" dt="2022-12-08T10:52:12.187" v="23720" actId="790"/>
            <ac:spMkLst>
              <pc:docMk/>
              <pc:sldMasterMk cId="1683658382" sldId="2147483648"/>
              <pc:sldLayoutMk cId="1160840056" sldId="2147483670"/>
              <ac:spMk id="15" creationId="{BE367876-B551-4115-B469-74C12D0C1CE4}"/>
            </ac:spMkLst>
          </pc:spChg>
          <pc:spChg chg="mod">
            <ac:chgData name="Kolakowski, Artur" userId="9c34c8cc-b1df-44f6-bea5-dcf7a54ee35f" providerId="ADAL" clId="{3840EB45-74CA-49F5-8548-3DE287019A31}" dt="2022-12-08T10:52:12.182" v="23718" actId="790"/>
            <ac:spMkLst>
              <pc:docMk/>
              <pc:sldMasterMk cId="1683658382" sldId="2147483648"/>
              <pc:sldLayoutMk cId="1160840056" sldId="2147483670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177" v="23715" actId="790"/>
            <ac:spMkLst>
              <pc:docMk/>
              <pc:sldMasterMk cId="1683658382" sldId="2147483648"/>
              <pc:sldLayoutMk cId="1160840056" sldId="2147483670"/>
              <ac:spMk id="21" creationId="{790CE829-C5DB-4D0F-8D68-9F31A94FC42A}"/>
            </ac:spMkLst>
          </pc:spChg>
          <pc:spChg chg="mod">
            <ac:chgData name="Kolakowski, Artur" userId="9c34c8cc-b1df-44f6-bea5-dcf7a54ee35f" providerId="ADAL" clId="{3840EB45-74CA-49F5-8548-3DE287019A31}" dt="2022-12-08T10:52:12.162" v="23709" actId="790"/>
            <ac:spMkLst>
              <pc:docMk/>
              <pc:sldMasterMk cId="1683658382" sldId="2147483648"/>
              <pc:sldLayoutMk cId="1160840056" sldId="2147483670"/>
              <ac:spMk id="25" creationId="{0F35A58C-1284-494F-A5A7-A8680CA3222B}"/>
            </ac:spMkLst>
          </pc:spChg>
          <pc:spChg chg="mod">
            <ac:chgData name="Kolakowski, Artur" userId="9c34c8cc-b1df-44f6-bea5-dcf7a54ee35f" providerId="ADAL" clId="{3840EB45-74CA-49F5-8548-3DE287019A31}" dt="2022-12-08T10:52:12.158" v="23707" actId="790"/>
            <ac:spMkLst>
              <pc:docMk/>
              <pc:sldMasterMk cId="1683658382" sldId="2147483648"/>
              <pc:sldLayoutMk cId="1160840056" sldId="2147483670"/>
              <ac:spMk id="28" creationId="{C2D9C38D-0C96-4F06-9088-13547C056F33}"/>
            </ac:spMkLst>
          </pc:spChg>
          <pc:spChg chg="mod">
            <ac:chgData name="Kolakowski, Artur" userId="9c34c8cc-b1df-44f6-bea5-dcf7a54ee35f" providerId="ADAL" clId="{3840EB45-74CA-49F5-8548-3DE287019A31}" dt="2022-12-08T10:52:12.182" v="23717" actId="790"/>
            <ac:spMkLst>
              <pc:docMk/>
              <pc:sldMasterMk cId="1683658382" sldId="2147483648"/>
              <pc:sldLayoutMk cId="1160840056" sldId="2147483670"/>
              <ac:spMk id="29" creationId="{4FFD9C8F-5583-4BD3-BF48-097D5D045AD4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257" v="23751" actId="790"/>
          <pc:sldLayoutMkLst>
            <pc:docMk/>
            <pc:sldMasterMk cId="1683658382" sldId="2147483648"/>
            <pc:sldLayoutMk cId="2462543125" sldId="2147483671"/>
          </pc:sldLayoutMkLst>
          <pc:spChg chg="mod">
            <ac:chgData name="Kolakowski, Artur" userId="9c34c8cc-b1df-44f6-bea5-dcf7a54ee35f" providerId="ADAL" clId="{3840EB45-74CA-49F5-8548-3DE287019A31}" dt="2022-12-08T10:52:12.257" v="23751" actId="790"/>
            <ac:spMkLst>
              <pc:docMk/>
              <pc:sldMasterMk cId="1683658382" sldId="2147483648"/>
              <pc:sldLayoutMk cId="2462543125" sldId="2147483671"/>
              <ac:spMk id="2" creationId="{BEED058A-E779-4D88-ADD2-9B84C2A10502}"/>
            </ac:spMkLst>
          </pc:spChg>
          <pc:spChg chg="mod">
            <ac:chgData name="Kolakowski, Artur" userId="9c34c8cc-b1df-44f6-bea5-dcf7a54ee35f" providerId="ADAL" clId="{3840EB45-74CA-49F5-8548-3DE287019A31}" dt="2022-12-08T10:52:12.252" v="23749" actId="790"/>
            <ac:spMkLst>
              <pc:docMk/>
              <pc:sldMasterMk cId="1683658382" sldId="2147483648"/>
              <pc:sldLayoutMk cId="2462543125" sldId="2147483671"/>
              <ac:spMk id="3" creationId="{55DFA194-46E5-48DD-9DF0-CE09ECBDE598}"/>
            </ac:spMkLst>
          </pc:spChg>
          <pc:spChg chg="mod">
            <ac:chgData name="Kolakowski, Artur" userId="9c34c8cc-b1df-44f6-bea5-dcf7a54ee35f" providerId="ADAL" clId="{3840EB45-74CA-49F5-8548-3DE287019A31}" dt="2022-12-08T10:52:12.252" v="23747" actId="790"/>
            <ac:spMkLst>
              <pc:docMk/>
              <pc:sldMasterMk cId="1683658382" sldId="2147483648"/>
              <pc:sldLayoutMk cId="2462543125" sldId="2147483671"/>
              <ac:spMk id="4" creationId="{EAC09279-0D09-4109-A953-16A88732F6EC}"/>
            </ac:spMkLst>
          </pc:spChg>
          <pc:spChg chg="mod">
            <ac:chgData name="Kolakowski, Artur" userId="9c34c8cc-b1df-44f6-bea5-dcf7a54ee35f" providerId="ADAL" clId="{3840EB45-74CA-49F5-8548-3DE287019A31}" dt="2022-12-08T10:52:12.247" v="23745" actId="790"/>
            <ac:spMkLst>
              <pc:docMk/>
              <pc:sldMasterMk cId="1683658382" sldId="2147483648"/>
              <pc:sldLayoutMk cId="2462543125" sldId="2147483671"/>
              <ac:spMk id="13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247" v="23744" actId="790"/>
            <ac:spMkLst>
              <pc:docMk/>
              <pc:sldMasterMk cId="1683658382" sldId="2147483648"/>
              <pc:sldLayoutMk cId="2462543125" sldId="2147483671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230" v="23738" actId="790"/>
            <ac:spMkLst>
              <pc:docMk/>
              <pc:sldMasterMk cId="1683658382" sldId="2147483648"/>
              <pc:sldLayoutMk cId="2462543125" sldId="2147483671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213" v="23732" actId="790"/>
            <ac:spMkLst>
              <pc:docMk/>
              <pc:sldMasterMk cId="1683658382" sldId="2147483648"/>
              <pc:sldLayoutMk cId="2462543125" sldId="2147483671"/>
              <ac:spMk id="20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402" v="23809" actId="790"/>
          <pc:sldLayoutMkLst>
            <pc:docMk/>
            <pc:sldMasterMk cId="1683658382" sldId="2147483648"/>
            <pc:sldLayoutMk cId="591485104" sldId="2147483672"/>
          </pc:sldLayoutMkLst>
          <pc:spChg chg="mod">
            <ac:chgData name="Kolakowski, Artur" userId="9c34c8cc-b1df-44f6-bea5-dcf7a54ee35f" providerId="ADAL" clId="{3840EB45-74CA-49F5-8548-3DE287019A31}" dt="2022-12-08T10:52:12.402" v="23809" actId="790"/>
            <ac:spMkLst>
              <pc:docMk/>
              <pc:sldMasterMk cId="1683658382" sldId="2147483648"/>
              <pc:sldLayoutMk cId="591485104" sldId="2147483672"/>
              <ac:spMk id="2" creationId="{7833D610-4CA4-41A3-B735-6F0642F98549}"/>
            </ac:spMkLst>
          </pc:spChg>
          <pc:spChg chg="mod">
            <ac:chgData name="Kolakowski, Artur" userId="9c34c8cc-b1df-44f6-bea5-dcf7a54ee35f" providerId="ADAL" clId="{3840EB45-74CA-49F5-8548-3DE287019A31}" dt="2022-12-08T10:52:12.402" v="23807" actId="790"/>
            <ac:spMkLst>
              <pc:docMk/>
              <pc:sldMasterMk cId="1683658382" sldId="2147483648"/>
              <pc:sldLayoutMk cId="591485104" sldId="2147483672"/>
              <ac:spMk id="3" creationId="{BB8A07BF-CB97-4E22-9C06-99A9D26C8199}"/>
            </ac:spMkLst>
          </pc:spChg>
          <pc:spChg chg="mod">
            <ac:chgData name="Kolakowski, Artur" userId="9c34c8cc-b1df-44f6-bea5-dcf7a54ee35f" providerId="ADAL" clId="{3840EB45-74CA-49F5-8548-3DE287019A31}" dt="2022-12-08T10:52:12.397" v="23805" actId="790"/>
            <ac:spMkLst>
              <pc:docMk/>
              <pc:sldMasterMk cId="1683658382" sldId="2147483648"/>
              <pc:sldLayoutMk cId="591485104" sldId="2147483672"/>
              <ac:spMk id="4" creationId="{24EE87AE-0267-4C69-AFD6-F9C64969AC26}"/>
            </ac:spMkLst>
          </pc:spChg>
          <pc:spChg chg="mod">
            <ac:chgData name="Kolakowski, Artur" userId="9c34c8cc-b1df-44f6-bea5-dcf7a54ee35f" providerId="ADAL" clId="{3840EB45-74CA-49F5-8548-3DE287019A31}" dt="2022-12-08T10:52:12.392" v="23803" actId="790"/>
            <ac:spMkLst>
              <pc:docMk/>
              <pc:sldMasterMk cId="1683658382" sldId="2147483648"/>
              <pc:sldLayoutMk cId="591485104" sldId="214748367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387" v="23802" actId="790"/>
            <ac:spMkLst>
              <pc:docMk/>
              <pc:sldMasterMk cId="1683658382" sldId="2147483648"/>
              <pc:sldLayoutMk cId="591485104" sldId="2147483672"/>
              <ac:spMk id="21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348" v="23786" actId="790"/>
            <ac:spMkLst>
              <pc:docMk/>
              <pc:sldMasterMk cId="1683658382" sldId="2147483648"/>
              <pc:sldLayoutMk cId="591485104" sldId="2147483672"/>
              <ac:spMk id="23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383" v="23800" actId="790"/>
            <ac:spMkLst>
              <pc:docMk/>
              <pc:sldMasterMk cId="1683658382" sldId="2147483648"/>
              <pc:sldLayoutMk cId="591485104" sldId="2147483672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368" v="23792" actId="790"/>
            <ac:spMkLst>
              <pc:docMk/>
              <pc:sldMasterMk cId="1683658382" sldId="2147483648"/>
              <pc:sldLayoutMk cId="591485104" sldId="2147483672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343" v="23784" actId="790"/>
            <ac:spMkLst>
              <pc:docMk/>
              <pc:sldMasterMk cId="1683658382" sldId="2147483648"/>
              <pc:sldLayoutMk cId="591485104" sldId="2147483672"/>
              <ac:spMk id="2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368" v="23794" actId="790"/>
            <ac:spMkLst>
              <pc:docMk/>
              <pc:sldMasterMk cId="1683658382" sldId="2147483648"/>
              <pc:sldLayoutMk cId="591485104" sldId="2147483672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483" v="23842" actId="790"/>
          <pc:sldLayoutMkLst>
            <pc:docMk/>
            <pc:sldMasterMk cId="1683658382" sldId="2147483648"/>
            <pc:sldLayoutMk cId="3502634126" sldId="2147483673"/>
          </pc:sldLayoutMkLst>
          <pc:spChg chg="mod">
            <ac:chgData name="Kolakowski, Artur" userId="9c34c8cc-b1df-44f6-bea5-dcf7a54ee35f" providerId="ADAL" clId="{3840EB45-74CA-49F5-8548-3DE287019A31}" dt="2022-12-08T10:52:12.483" v="23842" actId="790"/>
            <ac:spMkLst>
              <pc:docMk/>
              <pc:sldMasterMk cId="1683658382" sldId="2147483648"/>
              <pc:sldLayoutMk cId="3502634126" sldId="2147483673"/>
              <ac:spMk id="2" creationId="{3221C879-23BF-48A0-9B6C-5B66C3419755}"/>
            </ac:spMkLst>
          </pc:spChg>
          <pc:spChg chg="mod">
            <ac:chgData name="Kolakowski, Artur" userId="9c34c8cc-b1df-44f6-bea5-dcf7a54ee35f" providerId="ADAL" clId="{3840EB45-74CA-49F5-8548-3DE287019A31}" dt="2022-12-08T10:52:12.478" v="23840" actId="790"/>
            <ac:spMkLst>
              <pc:docMk/>
              <pc:sldMasterMk cId="1683658382" sldId="2147483648"/>
              <pc:sldLayoutMk cId="3502634126" sldId="2147483673"/>
              <ac:spMk id="3" creationId="{FF0756C0-7641-4173-A68F-865597D4BB0D}"/>
            </ac:spMkLst>
          </pc:spChg>
          <pc:spChg chg="mod">
            <ac:chgData name="Kolakowski, Artur" userId="9c34c8cc-b1df-44f6-bea5-dcf7a54ee35f" providerId="ADAL" clId="{3840EB45-74CA-49F5-8548-3DE287019A31}" dt="2022-12-08T10:52:12.473" v="23838" actId="790"/>
            <ac:spMkLst>
              <pc:docMk/>
              <pc:sldMasterMk cId="1683658382" sldId="2147483648"/>
              <pc:sldLayoutMk cId="3502634126" sldId="2147483673"/>
              <ac:spMk id="4" creationId="{C9EF0ECA-DE60-41FE-A905-507AB710EE5B}"/>
            </ac:spMkLst>
          </pc:spChg>
          <pc:spChg chg="mod">
            <ac:chgData name="Kolakowski, Artur" userId="9c34c8cc-b1df-44f6-bea5-dcf7a54ee35f" providerId="ADAL" clId="{3840EB45-74CA-49F5-8548-3DE287019A31}" dt="2022-12-08T10:52:12.468" v="23836" actId="790"/>
            <ac:spMkLst>
              <pc:docMk/>
              <pc:sldMasterMk cId="1683658382" sldId="2147483648"/>
              <pc:sldLayoutMk cId="3502634126" sldId="2147483673"/>
              <ac:spMk id="14" creationId="{C831EBB5-21C4-4F56-9D7F-EDB7844B96AF}"/>
            </ac:spMkLst>
          </pc:spChg>
          <pc:spChg chg="mod">
            <ac:chgData name="Kolakowski, Artur" userId="9c34c8cc-b1df-44f6-bea5-dcf7a54ee35f" providerId="ADAL" clId="{3840EB45-74CA-49F5-8548-3DE287019A31}" dt="2022-12-08T10:52:12.423" v="23817" actId="790"/>
            <ac:spMkLst>
              <pc:docMk/>
              <pc:sldMasterMk cId="1683658382" sldId="2147483648"/>
              <pc:sldLayoutMk cId="3502634126" sldId="2147483673"/>
              <ac:spMk id="17" creationId="{2B395F8D-D2D6-46E9-A9E6-236C365E0BE9}"/>
            </ac:spMkLst>
          </pc:spChg>
          <pc:spChg chg="mod">
            <ac:chgData name="Kolakowski, Artur" userId="9c34c8cc-b1df-44f6-bea5-dcf7a54ee35f" providerId="ADAL" clId="{3840EB45-74CA-49F5-8548-3DE287019A31}" dt="2022-12-08T10:52:12.438" v="23823" actId="790"/>
            <ac:spMkLst>
              <pc:docMk/>
              <pc:sldMasterMk cId="1683658382" sldId="2147483648"/>
              <pc:sldLayoutMk cId="3502634126" sldId="2147483673"/>
              <ac:spMk id="18" creationId="{F2DA2588-EB78-4045-A57D-317AA672516D}"/>
            </ac:spMkLst>
          </pc:spChg>
          <pc:spChg chg="mod">
            <ac:chgData name="Kolakowski, Artur" userId="9c34c8cc-b1df-44f6-bea5-dcf7a54ee35f" providerId="ADAL" clId="{3840EB45-74CA-49F5-8548-3DE287019A31}" dt="2022-12-08T10:52:12.418" v="23815" actId="790"/>
            <ac:spMkLst>
              <pc:docMk/>
              <pc:sldMasterMk cId="1683658382" sldId="2147483648"/>
              <pc:sldLayoutMk cId="3502634126" sldId="2147483673"/>
              <ac:spMk id="19" creationId="{1074A59D-DDE4-4FB2-838A-D5C8E7AD19E1}"/>
            </ac:spMkLst>
          </pc:spChg>
          <pc:spChg chg="mod">
            <ac:chgData name="Kolakowski, Artur" userId="9c34c8cc-b1df-44f6-bea5-dcf7a54ee35f" providerId="ADAL" clId="{3840EB45-74CA-49F5-8548-3DE287019A31}" dt="2022-12-08T10:52:12.442" v="23825" actId="790"/>
            <ac:spMkLst>
              <pc:docMk/>
              <pc:sldMasterMk cId="1683658382" sldId="2147483648"/>
              <pc:sldLayoutMk cId="3502634126" sldId="2147483673"/>
              <ac:spMk id="20" creationId="{1E3C34FD-66F2-429D-BA98-17802C5C837E}"/>
            </ac:spMkLst>
          </pc:spChg>
          <pc:spChg chg="mod">
            <ac:chgData name="Kolakowski, Artur" userId="9c34c8cc-b1df-44f6-bea5-dcf7a54ee35f" providerId="ADAL" clId="{3840EB45-74CA-49F5-8548-3DE287019A31}" dt="2022-12-08T10:52:12.463" v="23834" actId="790"/>
            <ac:spMkLst>
              <pc:docMk/>
              <pc:sldMasterMk cId="1683658382" sldId="2147483648"/>
              <pc:sldLayoutMk cId="3502634126" sldId="2147483673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463" v="23833" actId="790"/>
            <ac:spMkLst>
              <pc:docMk/>
              <pc:sldMasterMk cId="1683658382" sldId="2147483648"/>
              <pc:sldLayoutMk cId="3502634126" sldId="2147483673"/>
              <ac:spMk id="29" creationId="{2C5A79F9-54A7-42C3-958C-707025A75133}"/>
            </ac:spMkLst>
          </pc:spChg>
          <pc:spChg chg="mod">
            <ac:chgData name="Kolakowski, Artur" userId="9c34c8cc-b1df-44f6-bea5-dcf7a54ee35f" providerId="ADAL" clId="{3840EB45-74CA-49F5-8548-3DE287019A31}" dt="2022-12-08T10:52:12.458" v="23831" actId="790"/>
            <ac:spMkLst>
              <pc:docMk/>
              <pc:sldMasterMk cId="1683658382" sldId="2147483648"/>
              <pc:sldLayoutMk cId="3502634126" sldId="2147483673"/>
              <ac:spMk id="31" creationId="{31336B0C-F91E-47D8-936F-836334818CB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858" v="24010" actId="790"/>
          <pc:sldLayoutMkLst>
            <pc:docMk/>
            <pc:sldMasterMk cId="1683658382" sldId="2147483648"/>
            <pc:sldLayoutMk cId="4201898753" sldId="2147483676"/>
          </pc:sldLayoutMkLst>
          <pc:spChg chg="mod">
            <ac:chgData name="Kolakowski, Artur" userId="9c34c8cc-b1df-44f6-bea5-dcf7a54ee35f" providerId="ADAL" clId="{3840EB45-74CA-49F5-8548-3DE287019A31}" dt="2022-12-08T10:52:12.858" v="24010" actId="790"/>
            <ac:spMkLst>
              <pc:docMk/>
              <pc:sldMasterMk cId="1683658382" sldId="2147483648"/>
              <pc:sldLayoutMk cId="4201898753" sldId="2147483676"/>
              <ac:spMk id="2" creationId="{278F3E4F-3B9E-412C-A6C9-621D3C25AA9F}"/>
            </ac:spMkLst>
          </pc:spChg>
          <pc:spChg chg="mod">
            <ac:chgData name="Kolakowski, Artur" userId="9c34c8cc-b1df-44f6-bea5-dcf7a54ee35f" providerId="ADAL" clId="{3840EB45-74CA-49F5-8548-3DE287019A31}" dt="2022-12-08T10:52:12.853" v="24008" actId="790"/>
            <ac:spMkLst>
              <pc:docMk/>
              <pc:sldMasterMk cId="1683658382" sldId="2147483648"/>
              <pc:sldLayoutMk cId="4201898753" sldId="2147483676"/>
              <ac:spMk id="3" creationId="{833220B8-73BB-42A1-AE6B-0898C72176B1}"/>
            </ac:spMkLst>
          </pc:spChg>
          <pc:spChg chg="mod">
            <ac:chgData name="Kolakowski, Artur" userId="9c34c8cc-b1df-44f6-bea5-dcf7a54ee35f" providerId="ADAL" clId="{3840EB45-74CA-49F5-8548-3DE287019A31}" dt="2022-12-08T10:52:12.848" v="24006" actId="790"/>
            <ac:spMkLst>
              <pc:docMk/>
              <pc:sldMasterMk cId="1683658382" sldId="2147483648"/>
              <pc:sldLayoutMk cId="4201898753" sldId="2147483676"/>
              <ac:spMk id="4" creationId="{0F79D366-784C-495D-8F64-93E8B37FC9D0}"/>
            </ac:spMkLst>
          </pc:spChg>
          <pc:spChg chg="mod">
            <ac:chgData name="Kolakowski, Artur" userId="9c34c8cc-b1df-44f6-bea5-dcf7a54ee35f" providerId="ADAL" clId="{3840EB45-74CA-49F5-8548-3DE287019A31}" dt="2022-12-08T10:52:12.833" v="23999" actId="790"/>
            <ac:spMkLst>
              <pc:docMk/>
              <pc:sldMasterMk cId="1683658382" sldId="2147483648"/>
              <pc:sldLayoutMk cId="4201898753" sldId="2147483676"/>
              <ac:spMk id="10" creationId="{E11EEBA4-9351-4C42-9CB1-BC966ADFAF07}"/>
            </ac:spMkLst>
          </pc:spChg>
          <pc:spChg chg="mod">
            <ac:chgData name="Kolakowski, Artur" userId="9c34c8cc-b1df-44f6-bea5-dcf7a54ee35f" providerId="ADAL" clId="{3840EB45-74CA-49F5-8548-3DE287019A31}" dt="2022-12-08T10:52:12.848" v="24004" actId="790"/>
            <ac:spMkLst>
              <pc:docMk/>
              <pc:sldMasterMk cId="1683658382" sldId="2147483648"/>
              <pc:sldLayoutMk cId="4201898753" sldId="2147483676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38" v="24001" actId="790"/>
            <ac:spMkLst>
              <pc:docMk/>
              <pc:sldMasterMk cId="1683658382" sldId="2147483648"/>
              <pc:sldLayoutMk cId="4201898753" sldId="2147483676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43" v="24003" actId="790"/>
            <ac:spMkLst>
              <pc:docMk/>
              <pc:sldMasterMk cId="1683658382" sldId="2147483648"/>
              <pc:sldLayoutMk cId="4201898753" sldId="2147483676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28" v="23997" actId="790"/>
            <ac:spMkLst>
              <pc:docMk/>
              <pc:sldMasterMk cId="1683658382" sldId="2147483648"/>
              <pc:sldLayoutMk cId="4201898753" sldId="2147483676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908" v="24029" actId="790"/>
          <pc:sldLayoutMkLst>
            <pc:docMk/>
            <pc:sldMasterMk cId="1683658382" sldId="2147483648"/>
            <pc:sldLayoutMk cId="1201589276" sldId="2147483677"/>
          </pc:sldLayoutMkLst>
          <pc:spChg chg="mod">
            <ac:chgData name="Kolakowski, Artur" userId="9c34c8cc-b1df-44f6-bea5-dcf7a54ee35f" providerId="ADAL" clId="{3840EB45-74CA-49F5-8548-3DE287019A31}" dt="2022-12-08T10:52:12.908" v="24029" actId="790"/>
            <ac:spMkLst>
              <pc:docMk/>
              <pc:sldMasterMk cId="1683658382" sldId="2147483648"/>
              <pc:sldLayoutMk cId="1201589276" sldId="2147483677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3840EB45-74CA-49F5-8548-3DE287019A31}" dt="2022-12-08T10:52:12.903" v="24027" actId="790"/>
            <ac:spMkLst>
              <pc:docMk/>
              <pc:sldMasterMk cId="1683658382" sldId="2147483648"/>
              <pc:sldLayoutMk cId="1201589276" sldId="2147483677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3840EB45-74CA-49F5-8548-3DE287019A31}" dt="2022-12-08T10:52:12.898" v="24025" actId="790"/>
            <ac:spMkLst>
              <pc:docMk/>
              <pc:sldMasterMk cId="1683658382" sldId="2147483648"/>
              <pc:sldLayoutMk cId="1201589276" sldId="2147483677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3840EB45-74CA-49F5-8548-3DE287019A31}" dt="2022-12-08T10:52:12.893" v="24023" actId="790"/>
            <ac:spMkLst>
              <pc:docMk/>
              <pc:sldMasterMk cId="1683658382" sldId="2147483648"/>
              <pc:sldLayoutMk cId="1201589276" sldId="214748367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88" v="24020" actId="790"/>
            <ac:spMkLst>
              <pc:docMk/>
              <pc:sldMasterMk cId="1683658382" sldId="2147483648"/>
              <pc:sldLayoutMk cId="1201589276" sldId="2147483677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93" v="24022" actId="790"/>
            <ac:spMkLst>
              <pc:docMk/>
              <pc:sldMasterMk cId="1683658382" sldId="2147483648"/>
              <pc:sldLayoutMk cId="1201589276" sldId="2147483677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78" v="24016" actId="790"/>
            <ac:spMkLst>
              <pc:docMk/>
              <pc:sldMasterMk cId="1683658382" sldId="2147483648"/>
              <pc:sldLayoutMk cId="1201589276" sldId="2147483677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83" v="24018" actId="790"/>
            <ac:spMkLst>
              <pc:docMk/>
              <pc:sldMasterMk cId="1683658382" sldId="2147483648"/>
              <pc:sldLayoutMk cId="1201589276" sldId="2147483677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68" v="24012" actId="790"/>
            <ac:spMkLst>
              <pc:docMk/>
              <pc:sldMasterMk cId="1683658382" sldId="2147483648"/>
              <pc:sldLayoutMk cId="1201589276" sldId="2147483677"/>
              <ac:spMk id="2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73" v="24014" actId="790"/>
            <ac:spMkLst>
              <pc:docMk/>
              <pc:sldMasterMk cId="1683658382" sldId="2147483648"/>
              <pc:sldLayoutMk cId="1201589276" sldId="2147483677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513" v="23858" actId="790"/>
          <pc:sldLayoutMkLst>
            <pc:docMk/>
            <pc:sldMasterMk cId="1683658382" sldId="2147483648"/>
            <pc:sldLayoutMk cId="3129388393" sldId="2147483679"/>
          </pc:sldLayoutMkLst>
          <pc:spChg chg="mod">
            <ac:chgData name="Kolakowski, Artur" userId="9c34c8cc-b1df-44f6-bea5-dcf7a54ee35f" providerId="ADAL" clId="{3840EB45-74CA-49F5-8548-3DE287019A31}" dt="2022-12-08T10:52:12.507" v="23854" actId="790"/>
            <ac:spMkLst>
              <pc:docMk/>
              <pc:sldMasterMk cId="1683658382" sldId="2147483648"/>
              <pc:sldLayoutMk cId="3129388393" sldId="2147483679"/>
              <ac:spMk id="2" creationId="{90391D03-EF6B-45A2-9268-5A807C7AE716}"/>
            </ac:spMkLst>
          </pc:spChg>
          <pc:spChg chg="mod">
            <ac:chgData name="Kolakowski, Artur" userId="9c34c8cc-b1df-44f6-bea5-dcf7a54ee35f" providerId="ADAL" clId="{3840EB45-74CA-49F5-8548-3DE287019A31}" dt="2022-12-08T10:52:12.507" v="23856" actId="790"/>
            <ac:spMkLst>
              <pc:docMk/>
              <pc:sldMasterMk cId="1683658382" sldId="2147483648"/>
              <pc:sldLayoutMk cId="3129388393" sldId="2147483679"/>
              <ac:spMk id="3" creationId="{D8B57979-9B2D-4984-B19E-0EFD2E111CE9}"/>
            </ac:spMkLst>
          </pc:spChg>
          <pc:spChg chg="mod">
            <ac:chgData name="Kolakowski, Artur" userId="9c34c8cc-b1df-44f6-bea5-dcf7a54ee35f" providerId="ADAL" clId="{3840EB45-74CA-49F5-8548-3DE287019A31}" dt="2022-12-08T10:52:12.513" v="23858" actId="790"/>
            <ac:spMkLst>
              <pc:docMk/>
              <pc:sldMasterMk cId="1683658382" sldId="2147483648"/>
              <pc:sldLayoutMk cId="3129388393" sldId="2147483679"/>
              <ac:spMk id="4" creationId="{FA02681C-9BC6-4D8A-BB6B-D65D1A039593}"/>
            </ac:spMkLst>
          </pc:spChg>
          <pc:spChg chg="mod">
            <ac:chgData name="Kolakowski, Artur" userId="9c34c8cc-b1df-44f6-bea5-dcf7a54ee35f" providerId="ADAL" clId="{3840EB45-74CA-49F5-8548-3DE287019A31}" dt="2022-12-08T10:52:12.502" v="23852" actId="790"/>
            <ac:spMkLst>
              <pc:docMk/>
              <pc:sldMasterMk cId="1683658382" sldId="2147483648"/>
              <pc:sldLayoutMk cId="3129388393" sldId="2147483679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498" v="23851" actId="790"/>
            <ac:spMkLst>
              <pc:docMk/>
              <pc:sldMasterMk cId="1683658382" sldId="2147483648"/>
              <pc:sldLayoutMk cId="3129388393" sldId="2147483679"/>
              <ac:spMk id="13" creationId="{71AE6212-DACF-49FB-929D-2FA8B00CFD7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848" v="23576" actId="790"/>
          <pc:sldLayoutMkLst>
            <pc:docMk/>
            <pc:sldMasterMk cId="1683658382" sldId="2147483648"/>
            <pc:sldLayoutMk cId="516669769" sldId="2147483685"/>
          </pc:sldLayoutMkLst>
          <pc:spChg chg="mod">
            <ac:chgData name="Kolakowski, Artur" userId="9c34c8cc-b1df-44f6-bea5-dcf7a54ee35f" providerId="ADAL" clId="{3840EB45-74CA-49F5-8548-3DE287019A31}" dt="2022-12-08T10:52:11.848" v="23576" actId="790"/>
            <ac:spMkLst>
              <pc:docMk/>
              <pc:sldMasterMk cId="1683658382" sldId="2147483648"/>
              <pc:sldLayoutMk cId="516669769" sldId="2147483685"/>
              <ac:spMk id="2" creationId="{0698795D-6546-4F01-AD74-FF78AF2E677C}"/>
            </ac:spMkLst>
          </pc:spChg>
          <pc:spChg chg="mod">
            <ac:chgData name="Kolakowski, Artur" userId="9c34c8cc-b1df-44f6-bea5-dcf7a54ee35f" providerId="ADAL" clId="{3840EB45-74CA-49F5-8548-3DE287019A31}" dt="2022-12-08T10:52:11.843" v="23574" actId="790"/>
            <ac:spMkLst>
              <pc:docMk/>
              <pc:sldMasterMk cId="1683658382" sldId="2147483648"/>
              <pc:sldLayoutMk cId="516669769" sldId="2147483685"/>
              <ac:spMk id="3" creationId="{29926132-14B5-462D-8011-DBD07D3A4F4E}"/>
            </ac:spMkLst>
          </pc:spChg>
          <pc:spChg chg="mod">
            <ac:chgData name="Kolakowski, Artur" userId="9c34c8cc-b1df-44f6-bea5-dcf7a54ee35f" providerId="ADAL" clId="{3840EB45-74CA-49F5-8548-3DE287019A31}" dt="2022-12-08T10:52:11.838" v="23572" actId="790"/>
            <ac:spMkLst>
              <pc:docMk/>
              <pc:sldMasterMk cId="1683658382" sldId="2147483648"/>
              <pc:sldLayoutMk cId="516669769" sldId="2147483685"/>
              <ac:spMk id="8" creationId="{52C54A16-447D-4A74-9122-F46E4BC750F0}"/>
            </ac:spMkLst>
          </pc:spChg>
          <pc:spChg chg="mod">
            <ac:chgData name="Kolakowski, Artur" userId="9c34c8cc-b1df-44f6-bea5-dcf7a54ee35f" providerId="ADAL" clId="{3840EB45-74CA-49F5-8548-3DE287019A31}" dt="2022-12-08T10:52:11.830" v="23569" actId="790"/>
            <ac:spMkLst>
              <pc:docMk/>
              <pc:sldMasterMk cId="1683658382" sldId="2147483648"/>
              <pc:sldLayoutMk cId="516669769" sldId="2147483685"/>
              <ac:spMk id="14" creationId="{71441D17-F569-4929-BED2-B3C594D2EB1E}"/>
            </ac:spMkLst>
          </pc:spChg>
          <pc:spChg chg="mod">
            <ac:chgData name="Kolakowski, Artur" userId="9c34c8cc-b1df-44f6-bea5-dcf7a54ee35f" providerId="ADAL" clId="{3840EB45-74CA-49F5-8548-3DE287019A31}" dt="2022-12-08T10:52:11.833" v="23570" actId="790"/>
            <ac:spMkLst>
              <pc:docMk/>
              <pc:sldMasterMk cId="1683658382" sldId="2147483648"/>
              <pc:sldLayoutMk cId="516669769" sldId="2147483685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863" v="23585" actId="790"/>
          <pc:sldLayoutMkLst>
            <pc:docMk/>
            <pc:sldMasterMk cId="1683658382" sldId="2147483648"/>
            <pc:sldLayoutMk cId="2320195571" sldId="2147483686"/>
          </pc:sldLayoutMkLst>
          <pc:spChg chg="mod">
            <ac:chgData name="Kolakowski, Artur" userId="9c34c8cc-b1df-44f6-bea5-dcf7a54ee35f" providerId="ADAL" clId="{3840EB45-74CA-49F5-8548-3DE287019A31}" dt="2022-12-08T10:52:11.863" v="23585" actId="790"/>
            <ac:spMkLst>
              <pc:docMk/>
              <pc:sldMasterMk cId="1683658382" sldId="2147483648"/>
              <pc:sldLayoutMk cId="2320195571" sldId="2147483686"/>
              <ac:spMk id="2" creationId="{FE686EF5-477F-4DCE-824F-3C05B5AA6594}"/>
            </ac:spMkLst>
          </pc:spChg>
          <pc:spChg chg="mod">
            <ac:chgData name="Kolakowski, Artur" userId="9c34c8cc-b1df-44f6-bea5-dcf7a54ee35f" providerId="ADAL" clId="{3840EB45-74CA-49F5-8548-3DE287019A31}" dt="2022-12-08T10:52:11.863" v="23583" actId="790"/>
            <ac:spMkLst>
              <pc:docMk/>
              <pc:sldMasterMk cId="1683658382" sldId="2147483648"/>
              <pc:sldLayoutMk cId="2320195571" sldId="2147483686"/>
              <ac:spMk id="3" creationId="{2452CF67-7C64-4A36-818E-9739F15599EC}"/>
            </ac:spMkLst>
          </pc:spChg>
          <pc:spChg chg="mod">
            <ac:chgData name="Kolakowski, Artur" userId="9c34c8cc-b1df-44f6-bea5-dcf7a54ee35f" providerId="ADAL" clId="{3840EB45-74CA-49F5-8548-3DE287019A31}" dt="2022-12-08T10:52:11.858" v="23581" actId="790"/>
            <ac:spMkLst>
              <pc:docMk/>
              <pc:sldMasterMk cId="1683658382" sldId="2147483648"/>
              <pc:sldLayoutMk cId="2320195571" sldId="2147483686"/>
              <ac:spMk id="8" creationId="{10CC7B28-F85E-49B0-A5ED-82D39FF680D7}"/>
            </ac:spMkLst>
          </pc:spChg>
          <pc:spChg chg="mod">
            <ac:chgData name="Kolakowski, Artur" userId="9c34c8cc-b1df-44f6-bea5-dcf7a54ee35f" providerId="ADAL" clId="{3840EB45-74CA-49F5-8548-3DE287019A31}" dt="2022-12-08T10:52:11.848" v="23578" actId="790"/>
            <ac:spMkLst>
              <pc:docMk/>
              <pc:sldMasterMk cId="1683658382" sldId="2147483648"/>
              <pc:sldLayoutMk cId="2320195571" sldId="2147483686"/>
              <ac:spMk id="14" creationId="{EE3E2CEF-B9DC-4BC7-912D-0AF3140E0BBE}"/>
            </ac:spMkLst>
          </pc:spChg>
          <pc:spChg chg="mod">
            <ac:chgData name="Kolakowski, Artur" userId="9c34c8cc-b1df-44f6-bea5-dcf7a54ee35f" providerId="ADAL" clId="{3840EB45-74CA-49F5-8548-3DE287019A31}" dt="2022-12-08T10:52:11.853" v="23579" actId="790"/>
            <ac:spMkLst>
              <pc:docMk/>
              <pc:sldMasterMk cId="1683658382" sldId="2147483648"/>
              <pc:sldLayoutMk cId="2320195571" sldId="2147483686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533" v="23865" actId="790"/>
          <pc:sldLayoutMkLst>
            <pc:docMk/>
            <pc:sldMasterMk cId="1683658382" sldId="2147483648"/>
            <pc:sldLayoutMk cId="2063658926" sldId="2147483688"/>
          </pc:sldLayoutMkLst>
          <pc:spChg chg="mod">
            <ac:chgData name="Kolakowski, Artur" userId="9c34c8cc-b1df-44f6-bea5-dcf7a54ee35f" providerId="ADAL" clId="{3840EB45-74CA-49F5-8548-3DE287019A31}" dt="2022-12-08T10:52:12.533" v="23865" actId="790"/>
            <ac:spMkLst>
              <pc:docMk/>
              <pc:sldMasterMk cId="1683658382" sldId="2147483648"/>
              <pc:sldLayoutMk cId="2063658926" sldId="2147483688"/>
              <ac:spMk id="2" creationId="{F6172FFC-9966-4FB3-B3D2-FBE84B01901E}"/>
            </ac:spMkLst>
          </pc:spChg>
          <pc:spChg chg="mod">
            <ac:chgData name="Kolakowski, Artur" userId="9c34c8cc-b1df-44f6-bea5-dcf7a54ee35f" providerId="ADAL" clId="{3840EB45-74CA-49F5-8548-3DE287019A31}" dt="2022-12-08T10:52:12.528" v="23863" actId="790"/>
            <ac:spMkLst>
              <pc:docMk/>
              <pc:sldMasterMk cId="1683658382" sldId="2147483648"/>
              <pc:sldLayoutMk cId="2063658926" sldId="2147483688"/>
              <ac:spMk id="3" creationId="{EBA2B6B1-8B85-4F7A-B1B8-3C2A2CA72C15}"/>
            </ac:spMkLst>
          </pc:spChg>
          <pc:spChg chg="mod">
            <ac:chgData name="Kolakowski, Artur" userId="9c34c8cc-b1df-44f6-bea5-dcf7a54ee35f" providerId="ADAL" clId="{3840EB45-74CA-49F5-8548-3DE287019A31}" dt="2022-12-08T10:52:12.518" v="23859" actId="790"/>
            <ac:spMkLst>
              <pc:docMk/>
              <pc:sldMasterMk cId="1683658382" sldId="2147483648"/>
              <pc:sldLayoutMk cId="2063658926" sldId="2147483688"/>
              <ac:spMk id="15" creationId="{8EF5646D-2EB2-41E1-98F7-8AFF5323E04E}"/>
            </ac:spMkLst>
          </pc:spChg>
          <pc:spChg chg="mod">
            <ac:chgData name="Kolakowski, Artur" userId="9c34c8cc-b1df-44f6-bea5-dcf7a54ee35f" providerId="ADAL" clId="{3840EB45-74CA-49F5-8548-3DE287019A31}" dt="2022-12-08T10:52:12.523" v="23861" actId="790"/>
            <ac:spMkLst>
              <pc:docMk/>
              <pc:sldMasterMk cId="1683658382" sldId="2147483648"/>
              <pc:sldLayoutMk cId="2063658926" sldId="2147483688"/>
              <ac:spMk id="17" creationId="{7764AC2A-714D-48E6-8850-2398C74A5907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547" v="23874" actId="790"/>
          <pc:sldLayoutMkLst>
            <pc:docMk/>
            <pc:sldMasterMk cId="1683658382" sldId="2147483648"/>
            <pc:sldLayoutMk cId="1038721085" sldId="2147483689"/>
          </pc:sldLayoutMkLst>
          <pc:spChg chg="mod">
            <ac:chgData name="Kolakowski, Artur" userId="9c34c8cc-b1df-44f6-bea5-dcf7a54ee35f" providerId="ADAL" clId="{3840EB45-74CA-49F5-8548-3DE287019A31}" dt="2022-12-08T10:52:12.547" v="23874" actId="790"/>
            <ac:spMkLst>
              <pc:docMk/>
              <pc:sldMasterMk cId="1683658382" sldId="2147483648"/>
              <pc:sldLayoutMk cId="1038721085" sldId="2147483689"/>
              <ac:spMk id="2" creationId="{4EE71AD2-3B17-4BBC-A780-3AEAE01E7470}"/>
            </ac:spMkLst>
          </pc:spChg>
          <pc:spChg chg="mod">
            <ac:chgData name="Kolakowski, Artur" userId="9c34c8cc-b1df-44f6-bea5-dcf7a54ee35f" providerId="ADAL" clId="{3840EB45-74CA-49F5-8548-3DE287019A31}" dt="2022-12-08T10:52:12.547" v="23872" actId="790"/>
            <ac:spMkLst>
              <pc:docMk/>
              <pc:sldMasterMk cId="1683658382" sldId="2147483648"/>
              <pc:sldLayoutMk cId="1038721085" sldId="2147483689"/>
              <ac:spMk id="3" creationId="{C903090B-018E-41F6-821A-0DB185B16788}"/>
            </ac:spMkLst>
          </pc:spChg>
          <pc:spChg chg="mod">
            <ac:chgData name="Kolakowski, Artur" userId="9c34c8cc-b1df-44f6-bea5-dcf7a54ee35f" providerId="ADAL" clId="{3840EB45-74CA-49F5-8548-3DE287019A31}" dt="2022-12-08T10:52:12.533" v="23867" actId="790"/>
            <ac:spMkLst>
              <pc:docMk/>
              <pc:sldMasterMk cId="1683658382" sldId="2147483648"/>
              <pc:sldLayoutMk cId="1038721085" sldId="2147483689"/>
              <ac:spMk id="9" creationId="{6957406C-CA6F-47F8-9FC9-A15BE313C415}"/>
            </ac:spMkLst>
          </pc:spChg>
          <pc:spChg chg="mod">
            <ac:chgData name="Kolakowski, Artur" userId="9c34c8cc-b1df-44f6-bea5-dcf7a54ee35f" providerId="ADAL" clId="{3840EB45-74CA-49F5-8548-3DE287019A31}" dt="2022-12-08T10:52:12.538" v="23868" actId="790"/>
            <ac:spMkLst>
              <pc:docMk/>
              <pc:sldMasterMk cId="1683658382" sldId="2147483648"/>
              <pc:sldLayoutMk cId="1038721085" sldId="2147483689"/>
              <ac:spMk id="10" creationId="{371489F8-FD72-440E-84EC-51D4A768BB5E}"/>
            </ac:spMkLst>
          </pc:spChg>
          <pc:spChg chg="mod">
            <ac:chgData name="Kolakowski, Artur" userId="9c34c8cc-b1df-44f6-bea5-dcf7a54ee35f" providerId="ADAL" clId="{3840EB45-74CA-49F5-8548-3DE287019A31}" dt="2022-12-08T10:52:12.538" v="23870" actId="790"/>
            <ac:spMkLst>
              <pc:docMk/>
              <pc:sldMasterMk cId="1683658382" sldId="2147483648"/>
              <pc:sldLayoutMk cId="1038721085" sldId="2147483689"/>
              <ac:spMk id="22" creationId="{5535819F-7681-4776-AE9B-BEAB22E80CFE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568" v="23881" actId="790"/>
          <pc:sldLayoutMkLst>
            <pc:docMk/>
            <pc:sldMasterMk cId="1683658382" sldId="2147483648"/>
            <pc:sldLayoutMk cId="3024562262" sldId="2147483690"/>
          </pc:sldLayoutMkLst>
          <pc:spChg chg="mod">
            <ac:chgData name="Kolakowski, Artur" userId="9c34c8cc-b1df-44f6-bea5-dcf7a54ee35f" providerId="ADAL" clId="{3840EB45-74CA-49F5-8548-3DE287019A31}" dt="2022-12-08T10:52:12.558" v="23877" actId="790"/>
            <ac:spMkLst>
              <pc:docMk/>
              <pc:sldMasterMk cId="1683658382" sldId="2147483648"/>
              <pc:sldLayoutMk cId="3024562262" sldId="2147483690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568" v="23881" actId="790"/>
            <ac:spMkLst>
              <pc:docMk/>
              <pc:sldMasterMk cId="1683658382" sldId="2147483648"/>
              <pc:sldLayoutMk cId="3024562262" sldId="2147483690"/>
              <ac:spMk id="3" creationId="{1F90604F-7FA1-41D8-9914-866F3305034E}"/>
            </ac:spMkLst>
          </pc:spChg>
          <pc:spChg chg="mod">
            <ac:chgData name="Kolakowski, Artur" userId="9c34c8cc-b1df-44f6-bea5-dcf7a54ee35f" providerId="ADAL" clId="{3840EB45-74CA-49F5-8548-3DE287019A31}" dt="2022-12-08T10:52:12.563" v="23879" actId="790"/>
            <ac:spMkLst>
              <pc:docMk/>
              <pc:sldMasterMk cId="1683658382" sldId="2147483648"/>
              <pc:sldLayoutMk cId="3024562262" sldId="2147483690"/>
              <ac:spMk id="4" creationId="{2818CA98-330E-4FE7-B6FF-632E3112335A}"/>
            </ac:spMkLst>
          </pc:spChg>
          <pc:spChg chg="mod">
            <ac:chgData name="Kolakowski, Artur" userId="9c34c8cc-b1df-44f6-bea5-dcf7a54ee35f" providerId="ADAL" clId="{3840EB45-74CA-49F5-8548-3DE287019A31}" dt="2022-12-08T10:52:12.552" v="23875" actId="790"/>
            <ac:spMkLst>
              <pc:docMk/>
              <pc:sldMasterMk cId="1683658382" sldId="2147483648"/>
              <pc:sldLayoutMk cId="3024562262" sldId="2147483690"/>
              <ac:spMk id="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598" v="23894" actId="790"/>
          <pc:sldLayoutMkLst>
            <pc:docMk/>
            <pc:sldMasterMk cId="1683658382" sldId="2147483648"/>
            <pc:sldLayoutMk cId="4280461100" sldId="2147483691"/>
          </pc:sldLayoutMkLst>
          <pc:spChg chg="mod">
            <ac:chgData name="Kolakowski, Artur" userId="9c34c8cc-b1df-44f6-bea5-dcf7a54ee35f" providerId="ADAL" clId="{3840EB45-74CA-49F5-8548-3DE287019A31}" dt="2022-12-08T10:52:12.588" v="23890" actId="790"/>
            <ac:spMkLst>
              <pc:docMk/>
              <pc:sldMasterMk cId="1683658382" sldId="2147483648"/>
              <pc:sldLayoutMk cId="4280461100" sldId="2147483691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598" v="23894" actId="790"/>
            <ac:spMkLst>
              <pc:docMk/>
              <pc:sldMasterMk cId="1683658382" sldId="2147483648"/>
              <pc:sldLayoutMk cId="4280461100" sldId="2147483691"/>
              <ac:spMk id="3" creationId="{DB2C94F6-2456-49E7-A85E-744A4B16A883}"/>
            </ac:spMkLst>
          </pc:spChg>
          <pc:spChg chg="mod">
            <ac:chgData name="Kolakowski, Artur" userId="9c34c8cc-b1df-44f6-bea5-dcf7a54ee35f" providerId="ADAL" clId="{3840EB45-74CA-49F5-8548-3DE287019A31}" dt="2022-12-08T10:52:12.588" v="23892" actId="790"/>
            <ac:spMkLst>
              <pc:docMk/>
              <pc:sldMasterMk cId="1683658382" sldId="2147483648"/>
              <pc:sldLayoutMk cId="4280461100" sldId="2147483691"/>
              <ac:spMk id="4" creationId="{92DC03DA-1907-4E05-9BC8-105621713139}"/>
            </ac:spMkLst>
          </pc:spChg>
          <pc:spChg chg="mod">
            <ac:chgData name="Kolakowski, Artur" userId="9c34c8cc-b1df-44f6-bea5-dcf7a54ee35f" providerId="ADAL" clId="{3840EB45-74CA-49F5-8548-3DE287019A31}" dt="2022-12-08T10:52:12.583" v="23888" actId="790"/>
            <ac:spMkLst>
              <pc:docMk/>
              <pc:sldMasterMk cId="1683658382" sldId="2147483648"/>
              <pc:sldLayoutMk cId="4280461100" sldId="2147483691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578" v="23887" actId="790"/>
            <ac:spMkLst>
              <pc:docMk/>
              <pc:sldMasterMk cId="1683658382" sldId="2147483648"/>
              <pc:sldLayoutMk cId="4280461100" sldId="2147483691"/>
              <ac:spMk id="1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631" v="23909" actId="790"/>
          <pc:sldLayoutMkLst>
            <pc:docMk/>
            <pc:sldMasterMk cId="1683658382" sldId="2147483648"/>
            <pc:sldLayoutMk cId="3637944458" sldId="2147483692"/>
          </pc:sldLayoutMkLst>
          <pc:spChg chg="mod">
            <ac:chgData name="Kolakowski, Artur" userId="9c34c8cc-b1df-44f6-bea5-dcf7a54ee35f" providerId="ADAL" clId="{3840EB45-74CA-49F5-8548-3DE287019A31}" dt="2022-12-08T10:52:12.631" v="23909" actId="790"/>
            <ac:spMkLst>
              <pc:docMk/>
              <pc:sldMasterMk cId="1683658382" sldId="2147483648"/>
              <pc:sldLayoutMk cId="3637944458" sldId="2147483692"/>
              <ac:spMk id="2" creationId="{0977D698-96B1-4B1C-AC10-E28AA670736D}"/>
            </ac:spMkLst>
          </pc:spChg>
          <pc:spChg chg="mod">
            <ac:chgData name="Kolakowski, Artur" userId="9c34c8cc-b1df-44f6-bea5-dcf7a54ee35f" providerId="ADAL" clId="{3840EB45-74CA-49F5-8548-3DE287019A31}" dt="2022-12-08T10:52:12.623" v="23907" actId="790"/>
            <ac:spMkLst>
              <pc:docMk/>
              <pc:sldMasterMk cId="1683658382" sldId="2147483648"/>
              <pc:sldLayoutMk cId="3637944458" sldId="2147483692"/>
              <ac:spMk id="3" creationId="{C2D12F7D-5A80-4CB3-A519-0EC3099CAB83}"/>
            </ac:spMkLst>
          </pc:spChg>
          <pc:spChg chg="mod">
            <ac:chgData name="Kolakowski, Artur" userId="9c34c8cc-b1df-44f6-bea5-dcf7a54ee35f" providerId="ADAL" clId="{3840EB45-74CA-49F5-8548-3DE287019A31}" dt="2022-12-08T10:52:12.613" v="23901" actId="790"/>
            <ac:spMkLst>
              <pc:docMk/>
              <pc:sldMasterMk cId="1683658382" sldId="2147483648"/>
              <pc:sldLayoutMk cId="3637944458" sldId="2147483692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618" v="23903" actId="790"/>
            <ac:spMkLst>
              <pc:docMk/>
              <pc:sldMasterMk cId="1683658382" sldId="2147483648"/>
              <pc:sldLayoutMk cId="3637944458" sldId="2147483692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613" v="23900" actId="790"/>
            <ac:spMkLst>
              <pc:docMk/>
              <pc:sldMasterMk cId="1683658382" sldId="2147483648"/>
              <pc:sldLayoutMk cId="3637944458" sldId="2147483692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618" v="23905" actId="790"/>
            <ac:spMkLst>
              <pc:docMk/>
              <pc:sldMasterMk cId="1683658382" sldId="2147483648"/>
              <pc:sldLayoutMk cId="3637944458" sldId="2147483692"/>
              <ac:spMk id="14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673" v="23928" actId="790"/>
          <pc:sldLayoutMkLst>
            <pc:docMk/>
            <pc:sldMasterMk cId="1683658382" sldId="2147483648"/>
            <pc:sldLayoutMk cId="563811769" sldId="2147483693"/>
          </pc:sldLayoutMkLst>
          <pc:spChg chg="mod">
            <ac:chgData name="Kolakowski, Artur" userId="9c34c8cc-b1df-44f6-bea5-dcf7a54ee35f" providerId="ADAL" clId="{3840EB45-74CA-49F5-8548-3DE287019A31}" dt="2022-12-08T10:52:12.663" v="23924" actId="790"/>
            <ac:spMkLst>
              <pc:docMk/>
              <pc:sldMasterMk cId="1683658382" sldId="2147483648"/>
              <pc:sldLayoutMk cId="563811769" sldId="2147483693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673" v="23928" actId="790"/>
            <ac:spMkLst>
              <pc:docMk/>
              <pc:sldMasterMk cId="1683658382" sldId="2147483648"/>
              <pc:sldLayoutMk cId="563811769" sldId="2147483693"/>
              <ac:spMk id="3" creationId="{C2633DB1-4E58-49AF-9CC5-F4480459AEB7}"/>
            </ac:spMkLst>
          </pc:spChg>
          <pc:spChg chg="mod">
            <ac:chgData name="Kolakowski, Artur" userId="9c34c8cc-b1df-44f6-bea5-dcf7a54ee35f" providerId="ADAL" clId="{3840EB45-74CA-49F5-8548-3DE287019A31}" dt="2022-12-08T10:52:12.668" v="23926" actId="790"/>
            <ac:spMkLst>
              <pc:docMk/>
              <pc:sldMasterMk cId="1683658382" sldId="2147483648"/>
              <pc:sldLayoutMk cId="563811769" sldId="2147483693"/>
              <ac:spMk id="4" creationId="{F37736B1-D7A7-4407-BE85-C3B77D9DE3FC}"/>
            </ac:spMkLst>
          </pc:spChg>
          <pc:spChg chg="mod">
            <ac:chgData name="Kolakowski, Artur" userId="9c34c8cc-b1df-44f6-bea5-dcf7a54ee35f" providerId="ADAL" clId="{3840EB45-74CA-49F5-8548-3DE287019A31}" dt="2022-12-08T10:52:12.658" v="23921" actId="790"/>
            <ac:spMkLst>
              <pc:docMk/>
              <pc:sldMasterMk cId="1683658382" sldId="2147483648"/>
              <pc:sldLayoutMk cId="563811769" sldId="2147483693"/>
              <ac:spMk id="7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658" v="23922" actId="790"/>
            <ac:spMkLst>
              <pc:docMk/>
              <pc:sldMasterMk cId="1683658382" sldId="2147483648"/>
              <pc:sldLayoutMk cId="563811769" sldId="2147483693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643" v="23915" actId="790"/>
            <ac:spMkLst>
              <pc:docMk/>
              <pc:sldMasterMk cId="1683658382" sldId="2147483648"/>
              <pc:sldLayoutMk cId="563811769" sldId="2147483693"/>
              <ac:spMk id="1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708" v="23943" actId="790"/>
          <pc:sldLayoutMkLst>
            <pc:docMk/>
            <pc:sldMasterMk cId="1683658382" sldId="2147483648"/>
            <pc:sldLayoutMk cId="163535228" sldId="2147483694"/>
          </pc:sldLayoutMkLst>
          <pc:spChg chg="mod">
            <ac:chgData name="Kolakowski, Artur" userId="9c34c8cc-b1df-44f6-bea5-dcf7a54ee35f" providerId="ADAL" clId="{3840EB45-74CA-49F5-8548-3DE287019A31}" dt="2022-12-08T10:52:12.698" v="23939" actId="790"/>
            <ac:spMkLst>
              <pc:docMk/>
              <pc:sldMasterMk cId="1683658382" sldId="2147483648"/>
              <pc:sldLayoutMk cId="163535228" sldId="2147483694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708" v="23943" actId="790"/>
            <ac:spMkLst>
              <pc:docMk/>
              <pc:sldMasterMk cId="1683658382" sldId="2147483648"/>
              <pc:sldLayoutMk cId="163535228" sldId="2147483694"/>
              <ac:spMk id="3" creationId="{62B249EC-9477-452C-91FB-A412BD37EFC8}"/>
            </ac:spMkLst>
          </pc:spChg>
          <pc:spChg chg="mod">
            <ac:chgData name="Kolakowski, Artur" userId="9c34c8cc-b1df-44f6-bea5-dcf7a54ee35f" providerId="ADAL" clId="{3840EB45-74CA-49F5-8548-3DE287019A31}" dt="2022-12-08T10:52:12.703" v="23941" actId="790"/>
            <ac:spMkLst>
              <pc:docMk/>
              <pc:sldMasterMk cId="1683658382" sldId="2147483648"/>
              <pc:sldLayoutMk cId="163535228" sldId="2147483694"/>
              <ac:spMk id="4" creationId="{8085FE46-B145-48DA-84CC-BEC7ABB0F6C2}"/>
            </ac:spMkLst>
          </pc:spChg>
          <pc:spChg chg="mod">
            <ac:chgData name="Kolakowski, Artur" userId="9c34c8cc-b1df-44f6-bea5-dcf7a54ee35f" providerId="ADAL" clId="{3840EB45-74CA-49F5-8548-3DE287019A31}" dt="2022-12-08T10:52:12.693" v="23936" actId="790"/>
            <ac:spMkLst>
              <pc:docMk/>
              <pc:sldMasterMk cId="1683658382" sldId="2147483648"/>
              <pc:sldLayoutMk cId="163535228" sldId="2147483694"/>
              <ac:spMk id="7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693" v="23937" actId="790"/>
            <ac:spMkLst>
              <pc:docMk/>
              <pc:sldMasterMk cId="1683658382" sldId="2147483648"/>
              <pc:sldLayoutMk cId="163535228" sldId="2147483694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678" v="23930" actId="790"/>
            <ac:spMkLst>
              <pc:docMk/>
              <pc:sldMasterMk cId="1683658382" sldId="2147483648"/>
              <pc:sldLayoutMk cId="163535228" sldId="2147483694"/>
              <ac:spMk id="11" creationId="{685C0DB9-A0DF-42B9-B705-83944EECB349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818" v="23995" actId="790"/>
          <pc:sldLayoutMkLst>
            <pc:docMk/>
            <pc:sldMasterMk cId="1683658382" sldId="2147483648"/>
            <pc:sldLayoutMk cId="2683497545" sldId="2147483697"/>
          </pc:sldLayoutMkLst>
          <pc:spChg chg="mod">
            <ac:chgData name="Kolakowski, Artur" userId="9c34c8cc-b1df-44f6-bea5-dcf7a54ee35f" providerId="ADAL" clId="{3840EB45-74CA-49F5-8548-3DE287019A31}" dt="2022-12-08T10:52:12.818" v="23995" actId="790"/>
            <ac:spMkLst>
              <pc:docMk/>
              <pc:sldMasterMk cId="1683658382" sldId="2147483648"/>
              <pc:sldLayoutMk cId="2683497545" sldId="2147483697"/>
              <ac:spMk id="2" creationId="{191AA25E-ECBD-44CD-9DE9-F058616E771E}"/>
            </ac:spMkLst>
          </pc:spChg>
          <pc:spChg chg="mod">
            <ac:chgData name="Kolakowski, Artur" userId="9c34c8cc-b1df-44f6-bea5-dcf7a54ee35f" providerId="ADAL" clId="{3840EB45-74CA-49F5-8548-3DE287019A31}" dt="2022-12-08T10:52:12.818" v="23993" actId="790"/>
            <ac:spMkLst>
              <pc:docMk/>
              <pc:sldMasterMk cId="1683658382" sldId="2147483648"/>
              <pc:sldLayoutMk cId="2683497545" sldId="2147483697"/>
              <ac:spMk id="3" creationId="{6B8E13A3-BC15-450D-96D1-EB785D605BB8}"/>
            </ac:spMkLst>
          </pc:spChg>
          <pc:spChg chg="mod">
            <ac:chgData name="Kolakowski, Artur" userId="9c34c8cc-b1df-44f6-bea5-dcf7a54ee35f" providerId="ADAL" clId="{3840EB45-74CA-49F5-8548-3DE287019A31}" dt="2022-12-08T10:52:12.813" v="23991" actId="790"/>
            <ac:spMkLst>
              <pc:docMk/>
              <pc:sldMasterMk cId="1683658382" sldId="2147483648"/>
              <pc:sldLayoutMk cId="2683497545" sldId="2147483697"/>
              <ac:spMk id="4" creationId="{4B1C1C31-7119-4D9E-8DED-87033B4B0713}"/>
            </ac:spMkLst>
          </pc:spChg>
          <pc:spChg chg="mod">
            <ac:chgData name="Kolakowski, Artur" userId="9c34c8cc-b1df-44f6-bea5-dcf7a54ee35f" providerId="ADAL" clId="{3840EB45-74CA-49F5-8548-3DE287019A31}" dt="2022-12-08T10:52:12.802" v="23986" actId="790"/>
            <ac:spMkLst>
              <pc:docMk/>
              <pc:sldMasterMk cId="1683658382" sldId="2147483648"/>
              <pc:sldLayoutMk cId="2683497545" sldId="2147483697"/>
              <ac:spMk id="9" creationId="{184DB124-5DB1-4AD3-9276-D81D2209D170}"/>
            </ac:spMkLst>
          </pc:spChg>
          <pc:spChg chg="mod">
            <ac:chgData name="Kolakowski, Artur" userId="9c34c8cc-b1df-44f6-bea5-dcf7a54ee35f" providerId="ADAL" clId="{3840EB45-74CA-49F5-8548-3DE287019A31}" dt="2022-12-08T10:52:12.808" v="23989" actId="790"/>
            <ac:spMkLst>
              <pc:docMk/>
              <pc:sldMasterMk cId="1683658382" sldId="2147483648"/>
              <pc:sldLayoutMk cId="2683497545" sldId="2147483697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802" v="23988" actId="790"/>
            <ac:spMkLst>
              <pc:docMk/>
              <pc:sldMasterMk cId="1683658382" sldId="2147483648"/>
              <pc:sldLayoutMk cId="2683497545" sldId="2147483697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088" v="23678" actId="790"/>
          <pc:sldLayoutMkLst>
            <pc:docMk/>
            <pc:sldMasterMk cId="1683658382" sldId="2147483648"/>
            <pc:sldLayoutMk cId="346511524" sldId="2147483698"/>
          </pc:sldLayoutMkLst>
          <pc:spChg chg="mod">
            <ac:chgData name="Kolakowski, Artur" userId="9c34c8cc-b1df-44f6-bea5-dcf7a54ee35f" providerId="ADAL" clId="{3840EB45-74CA-49F5-8548-3DE287019A31}" dt="2022-12-08T10:52:12.088" v="23678" actId="790"/>
            <ac:spMkLst>
              <pc:docMk/>
              <pc:sldMasterMk cId="1683658382" sldId="2147483648"/>
              <pc:sldLayoutMk cId="346511524" sldId="2147483698"/>
              <ac:spMk id="2" creationId="{1B9DB588-CD3A-4605-99DD-5D58A0334468}"/>
            </ac:spMkLst>
          </pc:spChg>
          <pc:spChg chg="mod">
            <ac:chgData name="Kolakowski, Artur" userId="9c34c8cc-b1df-44f6-bea5-dcf7a54ee35f" providerId="ADAL" clId="{3840EB45-74CA-49F5-8548-3DE287019A31}" dt="2022-12-08T10:52:12.088" v="23676" actId="790"/>
            <ac:spMkLst>
              <pc:docMk/>
              <pc:sldMasterMk cId="1683658382" sldId="2147483648"/>
              <pc:sldLayoutMk cId="346511524" sldId="2147483698"/>
              <ac:spMk id="3" creationId="{208FD370-F534-4533-9D1C-D71C0301D4F5}"/>
            </ac:spMkLst>
          </pc:spChg>
          <pc:spChg chg="mod">
            <ac:chgData name="Kolakowski, Artur" userId="9c34c8cc-b1df-44f6-bea5-dcf7a54ee35f" providerId="ADAL" clId="{3840EB45-74CA-49F5-8548-3DE287019A31}" dt="2022-12-08T10:52:12.083" v="23674" actId="790"/>
            <ac:spMkLst>
              <pc:docMk/>
              <pc:sldMasterMk cId="1683658382" sldId="2147483648"/>
              <pc:sldLayoutMk cId="346511524" sldId="2147483698"/>
              <ac:spMk id="4" creationId="{5B4DC083-771D-42FC-A297-31FED015807F}"/>
            </ac:spMkLst>
          </pc:spChg>
          <pc:spChg chg="mod">
            <ac:chgData name="Kolakowski, Artur" userId="9c34c8cc-b1df-44f6-bea5-dcf7a54ee35f" providerId="ADAL" clId="{3840EB45-74CA-49F5-8548-3DE287019A31}" dt="2022-12-08T10:52:12.073" v="23671" actId="790"/>
            <ac:spMkLst>
              <pc:docMk/>
              <pc:sldMasterMk cId="1683658382" sldId="2147483648"/>
              <pc:sldLayoutMk cId="346511524" sldId="2147483698"/>
              <ac:spMk id="15" creationId="{BE367876-B551-4115-B469-74C12D0C1CE4}"/>
            </ac:spMkLst>
          </pc:spChg>
          <pc:spChg chg="mod">
            <ac:chgData name="Kolakowski, Artur" userId="9c34c8cc-b1df-44f6-bea5-dcf7a54ee35f" providerId="ADAL" clId="{3840EB45-74CA-49F5-8548-3DE287019A31}" dt="2022-12-08T10:52:12.078" v="23672" actId="790"/>
            <ac:spMkLst>
              <pc:docMk/>
              <pc:sldMasterMk cId="1683658382" sldId="2147483648"/>
              <pc:sldLayoutMk cId="346511524" sldId="2147483698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068" v="23669" actId="790"/>
            <ac:spMkLst>
              <pc:docMk/>
              <pc:sldMasterMk cId="1683658382" sldId="2147483648"/>
              <pc:sldLayoutMk cId="346511524" sldId="2147483698"/>
              <ac:spMk id="21" creationId="{790CE829-C5DB-4D0F-8D68-9F31A94FC42A}"/>
            </ac:spMkLst>
          </pc:spChg>
          <pc:spChg chg="mod">
            <ac:chgData name="Kolakowski, Artur" userId="9c34c8cc-b1df-44f6-bea5-dcf7a54ee35f" providerId="ADAL" clId="{3840EB45-74CA-49F5-8548-3DE287019A31}" dt="2022-12-08T10:52:12.053" v="23663" actId="790"/>
            <ac:spMkLst>
              <pc:docMk/>
              <pc:sldMasterMk cId="1683658382" sldId="2147483648"/>
              <pc:sldLayoutMk cId="346511524" sldId="2147483698"/>
              <ac:spMk id="28" creationId="{C2D9C38D-0C96-4F06-9088-13547C056F33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333" v="23778" actId="790"/>
          <pc:sldLayoutMkLst>
            <pc:docMk/>
            <pc:sldMasterMk cId="1683658382" sldId="2147483648"/>
            <pc:sldLayoutMk cId="11332372" sldId="2147483699"/>
          </pc:sldLayoutMkLst>
          <pc:spChg chg="mod">
            <ac:chgData name="Kolakowski, Artur" userId="9c34c8cc-b1df-44f6-bea5-dcf7a54ee35f" providerId="ADAL" clId="{3840EB45-74CA-49F5-8548-3DE287019A31}" dt="2022-12-08T10:52:12.328" v="23776" actId="790"/>
            <ac:spMkLst>
              <pc:docMk/>
              <pc:sldMasterMk cId="1683658382" sldId="2147483648"/>
              <pc:sldLayoutMk cId="11332372" sldId="2147483699"/>
              <ac:spMk id="2" creationId="{C64F2FF0-0CF5-4CC1-8878-96534C54D9A0}"/>
            </ac:spMkLst>
          </pc:spChg>
          <pc:spChg chg="mod">
            <ac:chgData name="Kolakowski, Artur" userId="9c34c8cc-b1df-44f6-bea5-dcf7a54ee35f" providerId="ADAL" clId="{3840EB45-74CA-49F5-8548-3DE287019A31}" dt="2022-12-08T10:52:12.333" v="23778" actId="790"/>
            <ac:spMkLst>
              <pc:docMk/>
              <pc:sldMasterMk cId="1683658382" sldId="2147483648"/>
              <pc:sldLayoutMk cId="11332372" sldId="2147483699"/>
              <ac:spMk id="3" creationId="{749AAC13-0724-4F89-9282-2A985E0669E8}"/>
            </ac:spMkLst>
          </pc:spChg>
          <pc:spChg chg="mod">
            <ac:chgData name="Kolakowski, Artur" userId="9c34c8cc-b1df-44f6-bea5-dcf7a54ee35f" providerId="ADAL" clId="{3840EB45-74CA-49F5-8548-3DE287019A31}" dt="2022-12-08T10:52:12.267" v="23756" actId="790"/>
            <ac:spMkLst>
              <pc:docMk/>
              <pc:sldMasterMk cId="1683658382" sldId="2147483648"/>
              <pc:sldLayoutMk cId="11332372" sldId="2147483699"/>
              <ac:spMk id="4" creationId="{C9EF0ECA-DE60-41FE-A905-507AB710EE5B}"/>
            </ac:spMkLst>
          </pc:spChg>
          <pc:spChg chg="mod">
            <ac:chgData name="Kolakowski, Artur" userId="9c34c8cc-b1df-44f6-bea5-dcf7a54ee35f" providerId="ADAL" clId="{3840EB45-74CA-49F5-8548-3DE287019A31}" dt="2022-12-08T10:52:12.262" v="23753" actId="790"/>
            <ac:spMkLst>
              <pc:docMk/>
              <pc:sldMasterMk cId="1683658382" sldId="2147483648"/>
              <pc:sldLayoutMk cId="11332372" sldId="2147483699"/>
              <ac:spMk id="14" creationId="{C831EBB5-21C4-4F56-9D7F-EDB7844B96AF}"/>
            </ac:spMkLst>
          </pc:spChg>
          <pc:spChg chg="mod">
            <ac:chgData name="Kolakowski, Artur" userId="9c34c8cc-b1df-44f6-bea5-dcf7a54ee35f" providerId="ADAL" clId="{3840EB45-74CA-49F5-8548-3DE287019A31}" dt="2022-12-08T10:52:12.302" v="23768" actId="790"/>
            <ac:spMkLst>
              <pc:docMk/>
              <pc:sldMasterMk cId="1683658382" sldId="2147483648"/>
              <pc:sldLayoutMk cId="11332372" sldId="2147483699"/>
              <ac:spMk id="18" creationId="{F2DA2588-EB78-4045-A57D-317AA672516D}"/>
            </ac:spMkLst>
          </pc:spChg>
          <pc:spChg chg="mod">
            <ac:chgData name="Kolakowski, Artur" userId="9c34c8cc-b1df-44f6-bea5-dcf7a54ee35f" providerId="ADAL" clId="{3840EB45-74CA-49F5-8548-3DE287019A31}" dt="2022-12-08T10:52:12.288" v="23762" actId="790"/>
            <ac:spMkLst>
              <pc:docMk/>
              <pc:sldMasterMk cId="1683658382" sldId="2147483648"/>
              <pc:sldLayoutMk cId="11332372" sldId="2147483699"/>
              <ac:spMk id="19" creationId="{1074A59D-DDE4-4FB2-838A-D5C8E7AD19E1}"/>
            </ac:spMkLst>
          </pc:spChg>
          <pc:spChg chg="mod">
            <ac:chgData name="Kolakowski, Artur" userId="9c34c8cc-b1df-44f6-bea5-dcf7a54ee35f" providerId="ADAL" clId="{3840EB45-74CA-49F5-8548-3DE287019A31}" dt="2022-12-08T10:52:12.267" v="23754" actId="790"/>
            <ac:spMkLst>
              <pc:docMk/>
              <pc:sldMasterMk cId="1683658382" sldId="2147483648"/>
              <pc:sldLayoutMk cId="11332372" sldId="2147483699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323" v="23774" actId="790"/>
            <ac:spMkLst>
              <pc:docMk/>
              <pc:sldMasterMk cId="1683658382" sldId="2147483648"/>
              <pc:sldLayoutMk cId="11332372" sldId="2147483699"/>
              <ac:spMk id="31" creationId="{31336B0C-F91E-47D8-936F-836334818CB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063" v="24097" actId="790"/>
          <pc:sldLayoutMkLst>
            <pc:docMk/>
            <pc:sldMasterMk cId="1683658382" sldId="2147483648"/>
            <pc:sldLayoutMk cId="374564903" sldId="2147483700"/>
          </pc:sldLayoutMkLst>
          <pc:spChg chg="mod">
            <ac:chgData name="Kolakowski, Artur" userId="9c34c8cc-b1df-44f6-bea5-dcf7a54ee35f" providerId="ADAL" clId="{3840EB45-74CA-49F5-8548-3DE287019A31}" dt="2022-12-08T10:52:13.063" v="24097" actId="790"/>
            <ac:spMkLst>
              <pc:docMk/>
              <pc:sldMasterMk cId="1683658382" sldId="2147483648"/>
              <pc:sldLayoutMk cId="374564903" sldId="2147483700"/>
              <ac:spMk id="7" creationId="{8A720469-4E8E-4F55-96D3-10560B47177B}"/>
            </ac:spMkLst>
          </pc:spChg>
          <pc:spChg chg="mod">
            <ac:chgData name="Kolakowski, Artur" userId="9c34c8cc-b1df-44f6-bea5-dcf7a54ee35f" providerId="ADAL" clId="{3840EB45-74CA-49F5-8548-3DE287019A31}" dt="2022-12-08T10:52:13.053" v="24093" actId="790"/>
            <ac:spMkLst>
              <pc:docMk/>
              <pc:sldMasterMk cId="1683658382" sldId="2147483648"/>
              <pc:sldLayoutMk cId="374564903" sldId="2147483700"/>
              <ac:spMk id="12" creationId="{B56764AC-9C6B-4C1D-BE2B-C4E8A087CA75}"/>
            </ac:spMkLst>
          </pc:spChg>
          <pc:spChg chg="mod">
            <ac:chgData name="Kolakowski, Artur" userId="9c34c8cc-b1df-44f6-bea5-dcf7a54ee35f" providerId="ADAL" clId="{3840EB45-74CA-49F5-8548-3DE287019A31}" dt="2022-12-08T10:52:13.058" v="24095" actId="790"/>
            <ac:spMkLst>
              <pc:docMk/>
              <pc:sldMasterMk cId="1683658382" sldId="2147483648"/>
              <pc:sldLayoutMk cId="374564903" sldId="2147483700"/>
              <ac:spMk id="13" creationId="{B08835D9-51EC-4CAD-A07F-93C2FF4161B9}"/>
            </ac:spMkLst>
          </pc:spChg>
          <pc:spChg chg="mod">
            <ac:chgData name="Kolakowski, Artur" userId="9c34c8cc-b1df-44f6-bea5-dcf7a54ee35f" providerId="ADAL" clId="{3840EB45-74CA-49F5-8548-3DE287019A31}" dt="2022-12-08T10:52:13.053" v="24091" actId="790"/>
            <ac:spMkLst>
              <pc:docMk/>
              <pc:sldMasterMk cId="1683658382" sldId="2147483648"/>
              <pc:sldLayoutMk cId="374564903" sldId="2147483700"/>
              <ac:spMk id="16" creationId="{62127D76-909D-4C18-BB52-4DDB379ACAE3}"/>
            </ac:spMkLst>
          </pc:spChg>
          <pc:spChg chg="mod">
            <ac:chgData name="Kolakowski, Artur" userId="9c34c8cc-b1df-44f6-bea5-dcf7a54ee35f" providerId="ADAL" clId="{3840EB45-74CA-49F5-8548-3DE287019A31}" dt="2022-12-08T10:52:13.048" v="24090" actId="790"/>
            <ac:spMkLst>
              <pc:docMk/>
              <pc:sldMasterMk cId="1683658382" sldId="2147483648"/>
              <pc:sldLayoutMk cId="374564903" sldId="2147483700"/>
              <ac:spMk id="17" creationId="{6BDD934D-C46A-42E7-82F9-E43F9A3604D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748" v="23535" actId="790"/>
          <pc:sldLayoutMkLst>
            <pc:docMk/>
            <pc:sldMasterMk cId="1683658382" sldId="2147483648"/>
            <pc:sldLayoutMk cId="1378479121" sldId="2147483701"/>
          </pc:sldLayoutMkLst>
          <pc:spChg chg="mod">
            <ac:chgData name="Kolakowski, Artur" userId="9c34c8cc-b1df-44f6-bea5-dcf7a54ee35f" providerId="ADAL" clId="{3840EB45-74CA-49F5-8548-3DE287019A31}" dt="2022-12-08T10:52:11.748" v="23535" actId="790"/>
            <ac:spMkLst>
              <pc:docMk/>
              <pc:sldMasterMk cId="1683658382" sldId="2147483648"/>
              <pc:sldLayoutMk cId="1378479121" sldId="2147483701"/>
              <ac:spMk id="2" creationId="{D456EB42-66C6-4FC9-8A72-F78974DE8485}"/>
            </ac:spMkLst>
          </pc:spChg>
          <pc:spChg chg="mod">
            <ac:chgData name="Kolakowski, Artur" userId="9c34c8cc-b1df-44f6-bea5-dcf7a54ee35f" providerId="ADAL" clId="{3840EB45-74CA-49F5-8548-3DE287019A31}" dt="2022-12-08T10:52:11.743" v="23533" actId="790"/>
            <ac:spMkLst>
              <pc:docMk/>
              <pc:sldMasterMk cId="1683658382" sldId="2147483648"/>
              <pc:sldLayoutMk cId="1378479121" sldId="2147483701"/>
              <ac:spMk id="3" creationId="{8809E328-E168-4AEC-AD9B-18A4ACAAA4FA}"/>
            </ac:spMkLst>
          </pc:spChg>
          <pc:spChg chg="mod">
            <ac:chgData name="Kolakowski, Artur" userId="9c34c8cc-b1df-44f6-bea5-dcf7a54ee35f" providerId="ADAL" clId="{3840EB45-74CA-49F5-8548-3DE287019A31}" dt="2022-12-08T10:52:11.733" v="23529" actId="790"/>
            <ac:spMkLst>
              <pc:docMk/>
              <pc:sldMasterMk cId="1683658382" sldId="2147483648"/>
              <pc:sldLayoutMk cId="1378479121" sldId="2147483701"/>
              <ac:spMk id="7" creationId="{5837C125-1DBF-4F22-925B-D8481E8BC23A}"/>
            </ac:spMkLst>
          </pc:spChg>
          <pc:spChg chg="mod">
            <ac:chgData name="Kolakowski, Artur" userId="9c34c8cc-b1df-44f6-bea5-dcf7a54ee35f" providerId="ADAL" clId="{3840EB45-74CA-49F5-8548-3DE287019A31}" dt="2022-12-08T10:52:11.738" v="23531" actId="790"/>
            <ac:spMkLst>
              <pc:docMk/>
              <pc:sldMasterMk cId="1683658382" sldId="2147483648"/>
              <pc:sldLayoutMk cId="1378479121" sldId="2147483701"/>
              <ac:spMk id="8" creationId="{1D8D4E77-E0A3-4D09-ACAE-F1308CF36BFA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730" v="23527" actId="790"/>
          <pc:sldLayoutMkLst>
            <pc:docMk/>
            <pc:sldMasterMk cId="1683658382" sldId="2147483648"/>
            <pc:sldLayoutMk cId="4058404133" sldId="2147483702"/>
          </pc:sldLayoutMkLst>
          <pc:spChg chg="mod">
            <ac:chgData name="Kolakowski, Artur" userId="9c34c8cc-b1df-44f6-bea5-dcf7a54ee35f" providerId="ADAL" clId="{3840EB45-74CA-49F5-8548-3DE287019A31}" dt="2022-12-08T10:52:11.693" v="23511" actId="790"/>
            <ac:spMkLst>
              <pc:docMk/>
              <pc:sldMasterMk cId="1683658382" sldId="2147483648"/>
              <pc:sldLayoutMk cId="4058404133" sldId="2147483702"/>
              <ac:spMk id="2" creationId="{05049E51-8DF9-4218-921D-C081999073EA}"/>
            </ac:spMkLst>
          </pc:spChg>
          <pc:spChg chg="mod">
            <ac:chgData name="Kolakowski, Artur" userId="9c34c8cc-b1df-44f6-bea5-dcf7a54ee35f" providerId="ADAL" clId="{3840EB45-74CA-49F5-8548-3DE287019A31}" dt="2022-12-08T10:52:11.723" v="23525" actId="790"/>
            <ac:spMkLst>
              <pc:docMk/>
              <pc:sldMasterMk cId="1683658382" sldId="2147483648"/>
              <pc:sldLayoutMk cId="4058404133" sldId="2147483702"/>
              <ac:spMk id="3" creationId="{6E8F2DF7-9AD5-47AF-92C4-F9011D8150E2}"/>
            </ac:spMkLst>
          </pc:spChg>
          <pc:spChg chg="mod">
            <ac:chgData name="Kolakowski, Artur" userId="9c34c8cc-b1df-44f6-bea5-dcf7a54ee35f" providerId="ADAL" clId="{3840EB45-74CA-49F5-8548-3DE287019A31}" dt="2022-12-08T10:52:11.730" v="23527" actId="790"/>
            <ac:spMkLst>
              <pc:docMk/>
              <pc:sldMasterMk cId="1683658382" sldId="2147483648"/>
              <pc:sldLayoutMk cId="4058404133" sldId="2147483702"/>
              <ac:spMk id="4" creationId="{763A2EDB-3F77-406C-9116-E786D4D6A658}"/>
            </ac:spMkLst>
          </pc:spChg>
          <pc:spChg chg="mod">
            <ac:chgData name="Kolakowski, Artur" userId="9c34c8cc-b1df-44f6-bea5-dcf7a54ee35f" providerId="ADAL" clId="{3840EB45-74CA-49F5-8548-3DE287019A31}" dt="2022-12-08T10:52:11.688" v="23509" actId="790"/>
            <ac:spMkLst>
              <pc:docMk/>
              <pc:sldMasterMk cId="1683658382" sldId="2147483648"/>
              <pc:sldLayoutMk cId="4058404133" sldId="2147483702"/>
              <ac:spMk id="5" creationId="{59513FE3-337B-42EA-8F5D-B1D6CDD0F4A0}"/>
            </ac:spMkLst>
          </pc:spChg>
          <pc:spChg chg="mod">
            <ac:chgData name="Kolakowski, Artur" userId="9c34c8cc-b1df-44f6-bea5-dcf7a54ee35f" providerId="ADAL" clId="{3840EB45-74CA-49F5-8548-3DE287019A31}" dt="2022-12-08T10:52:11.718" v="23523" actId="790"/>
            <ac:spMkLst>
              <pc:docMk/>
              <pc:sldMasterMk cId="1683658382" sldId="2147483648"/>
              <pc:sldLayoutMk cId="4058404133" sldId="2147483702"/>
              <ac:spMk id="10" creationId="{6C56A94C-CC87-4EFE-A931-1D7270A84237}"/>
            </ac:spMkLst>
          </pc:spChg>
          <pc:spChg chg="mod">
            <ac:chgData name="Kolakowski, Artur" userId="9c34c8cc-b1df-44f6-bea5-dcf7a54ee35f" providerId="ADAL" clId="{3840EB45-74CA-49F5-8548-3DE287019A31}" dt="2022-12-08T10:52:11.718" v="23521" actId="790"/>
            <ac:spMkLst>
              <pc:docMk/>
              <pc:sldMasterMk cId="1683658382" sldId="2147483648"/>
              <pc:sldLayoutMk cId="4058404133" sldId="2147483702"/>
              <ac:spMk id="11" creationId="{06A40CBC-5E5F-4C0D-B831-0B04ABB23E0E}"/>
            </ac:spMkLst>
          </pc:spChg>
          <pc:spChg chg="mod">
            <ac:chgData name="Kolakowski, Artur" userId="9c34c8cc-b1df-44f6-bea5-dcf7a54ee35f" providerId="ADAL" clId="{3840EB45-74CA-49F5-8548-3DE287019A31}" dt="2022-12-08T10:52:11.713" v="23519" actId="790"/>
            <ac:spMkLst>
              <pc:docMk/>
              <pc:sldMasterMk cId="1683658382" sldId="2147483648"/>
              <pc:sldLayoutMk cId="4058404133" sldId="2147483702"/>
              <ac:spMk id="12" creationId="{30BEDE27-A8C2-4066-B18C-F2AF9D0E869A}"/>
            </ac:spMkLst>
          </pc:spChg>
          <pc:spChg chg="mod">
            <ac:chgData name="Kolakowski, Artur" userId="9c34c8cc-b1df-44f6-bea5-dcf7a54ee35f" providerId="ADAL" clId="{3840EB45-74CA-49F5-8548-3DE287019A31}" dt="2022-12-08T10:52:11.708" v="23517" actId="790"/>
            <ac:spMkLst>
              <pc:docMk/>
              <pc:sldMasterMk cId="1683658382" sldId="2147483648"/>
              <pc:sldLayoutMk cId="4058404133" sldId="2147483702"/>
              <ac:spMk id="13" creationId="{44BC743F-9EA3-4934-A5D5-4DB56D605F91}"/>
            </ac:spMkLst>
          </pc:spChg>
          <pc:spChg chg="mod">
            <ac:chgData name="Kolakowski, Artur" userId="9c34c8cc-b1df-44f6-bea5-dcf7a54ee35f" providerId="ADAL" clId="{3840EB45-74CA-49F5-8548-3DE287019A31}" dt="2022-12-08T10:52:11.703" v="23515" actId="790"/>
            <ac:spMkLst>
              <pc:docMk/>
              <pc:sldMasterMk cId="1683658382" sldId="2147483648"/>
              <pc:sldLayoutMk cId="4058404133" sldId="2147483702"/>
              <ac:spMk id="14" creationId="{D4849EE3-6EC2-479A-93E8-35E49B7D799D}"/>
            </ac:spMkLst>
          </pc:spChg>
          <pc:spChg chg="mod">
            <ac:chgData name="Kolakowski, Artur" userId="9c34c8cc-b1df-44f6-bea5-dcf7a54ee35f" providerId="ADAL" clId="{3840EB45-74CA-49F5-8548-3DE287019A31}" dt="2022-12-08T10:52:11.698" v="23513" actId="790"/>
            <ac:spMkLst>
              <pc:docMk/>
              <pc:sldMasterMk cId="1683658382" sldId="2147483648"/>
              <pc:sldLayoutMk cId="4058404133" sldId="2147483702"/>
              <ac:spMk id="15" creationId="{BFAAB4F0-B0A9-4671-AB48-BA9B5FA97F98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028" v="24080" actId="790"/>
          <pc:sldLayoutMkLst>
            <pc:docMk/>
            <pc:sldMasterMk cId="1683658382" sldId="2147483648"/>
            <pc:sldLayoutMk cId="491704847" sldId="2147483704"/>
          </pc:sldLayoutMkLst>
          <pc:spChg chg="mod">
            <ac:chgData name="Kolakowski, Artur" userId="9c34c8cc-b1df-44f6-bea5-dcf7a54ee35f" providerId="ADAL" clId="{3840EB45-74CA-49F5-8548-3DE287019A31}" dt="2022-12-08T10:52:13.028" v="24080" actId="790"/>
            <ac:spMkLst>
              <pc:docMk/>
              <pc:sldMasterMk cId="1683658382" sldId="2147483648"/>
              <pc:sldLayoutMk cId="491704847" sldId="2147483704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3:18.551" v="24402" actId="207"/>
          <pc:sldLayoutMkLst>
            <pc:docMk/>
            <pc:sldMasterMk cId="1683658382" sldId="2147483648"/>
            <pc:sldLayoutMk cId="2919235943" sldId="2147483705"/>
          </pc:sldLayoutMkLst>
          <pc:spChg chg="mod">
            <ac:chgData name="Kolakowski, Artur" userId="9c34c8cc-b1df-44f6-bea5-dcf7a54ee35f" providerId="ADAL" clId="{3840EB45-74CA-49F5-8548-3DE287019A31}" dt="2022-12-08T10:52:11.758" v="23539" actId="790"/>
            <ac:spMkLst>
              <pc:docMk/>
              <pc:sldMasterMk cId="1683658382" sldId="2147483648"/>
              <pc:sldLayoutMk cId="2919235943" sldId="2147483705"/>
              <ac:spMk id="10" creationId="{00000000-0000-0000-0000-000000000000}"/>
            </ac:spMkLst>
          </pc:spChg>
          <pc:spChg chg="mod ord">
            <ac:chgData name="Kolakowski, Artur" userId="9c34c8cc-b1df-44f6-bea5-dcf7a54ee35f" providerId="ADAL" clId="{3840EB45-74CA-49F5-8548-3DE287019A31}" dt="2022-12-08T10:53:18.551" v="24402" actId="207"/>
            <ac:spMkLst>
              <pc:docMk/>
              <pc:sldMasterMk cId="1683658382" sldId="2147483648"/>
              <pc:sldLayoutMk cId="2919235943" sldId="2147483705"/>
              <ac:spMk id="14" creationId="{3B62DF6E-A83A-4117-A2ED-B4864BA8330A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972" v="24057" actId="790"/>
          <pc:sldLayoutMkLst>
            <pc:docMk/>
            <pc:sldMasterMk cId="1683658382" sldId="2147483648"/>
            <pc:sldLayoutMk cId="2055926353" sldId="2147483706"/>
          </pc:sldLayoutMkLst>
          <pc:spChg chg="mod">
            <ac:chgData name="Kolakowski, Artur" userId="9c34c8cc-b1df-44f6-bea5-dcf7a54ee35f" providerId="ADAL" clId="{3840EB45-74CA-49F5-8548-3DE287019A31}" dt="2022-12-08T10:52:12.972" v="24057" actId="790"/>
            <ac:spMkLst>
              <pc:docMk/>
              <pc:sldMasterMk cId="1683658382" sldId="2147483648"/>
              <pc:sldLayoutMk cId="2055926353" sldId="2147483706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3840EB45-74CA-49F5-8548-3DE287019A31}" dt="2022-12-08T10:52:12.967" v="24055" actId="790"/>
            <ac:spMkLst>
              <pc:docMk/>
              <pc:sldMasterMk cId="1683658382" sldId="2147483648"/>
              <pc:sldLayoutMk cId="2055926353" sldId="2147483706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3840EB45-74CA-49F5-8548-3DE287019A31}" dt="2022-12-08T10:52:12.962" v="24053" actId="790"/>
            <ac:spMkLst>
              <pc:docMk/>
              <pc:sldMasterMk cId="1683658382" sldId="2147483648"/>
              <pc:sldLayoutMk cId="2055926353" sldId="2147483706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3840EB45-74CA-49F5-8548-3DE287019A31}" dt="2022-12-08T10:52:12.953" v="24047" actId="790"/>
            <ac:spMkLst>
              <pc:docMk/>
              <pc:sldMasterMk cId="1683658382" sldId="2147483648"/>
              <pc:sldLayoutMk cId="2055926353" sldId="2147483706"/>
              <ac:spMk id="12" creationId="{FF3BA045-26B3-4E52-9906-6D3BA878767E}"/>
            </ac:spMkLst>
          </pc:spChg>
          <pc:spChg chg="mod">
            <ac:chgData name="Kolakowski, Artur" userId="9c34c8cc-b1df-44f6-bea5-dcf7a54ee35f" providerId="ADAL" clId="{3840EB45-74CA-49F5-8548-3DE287019A31}" dt="2022-12-08T10:52:12.938" v="24041" actId="790"/>
            <ac:spMkLst>
              <pc:docMk/>
              <pc:sldMasterMk cId="1683658382" sldId="2147483648"/>
              <pc:sldLayoutMk cId="2055926353" sldId="2147483706"/>
              <ac:spMk id="13" creationId="{5A3D17EC-2963-45F0-9DC4-19C039BA810F}"/>
            </ac:spMkLst>
          </pc:spChg>
          <pc:spChg chg="mod">
            <ac:chgData name="Kolakowski, Artur" userId="9c34c8cc-b1df-44f6-bea5-dcf7a54ee35f" providerId="ADAL" clId="{3840EB45-74CA-49F5-8548-3DE287019A31}" dt="2022-12-08T10:52:12.962" v="24051" actId="790"/>
            <ac:spMkLst>
              <pc:docMk/>
              <pc:sldMasterMk cId="1683658382" sldId="2147483648"/>
              <pc:sldLayoutMk cId="2055926353" sldId="2147483706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918" v="24033" actId="790"/>
            <ac:spMkLst>
              <pc:docMk/>
              <pc:sldMasterMk cId="1683658382" sldId="2147483648"/>
              <pc:sldLayoutMk cId="2055926353" sldId="2147483706"/>
              <ac:spMk id="15" creationId="{145BD124-6171-43C5-8405-25101FA6FBFB}"/>
            </ac:spMkLst>
          </pc:spChg>
          <pc:spChg chg="mod">
            <ac:chgData name="Kolakowski, Artur" userId="9c34c8cc-b1df-44f6-bea5-dcf7a54ee35f" providerId="ADAL" clId="{3840EB45-74CA-49F5-8548-3DE287019A31}" dt="2022-12-08T10:52:12.953" v="24048" actId="790"/>
            <ac:spMkLst>
              <pc:docMk/>
              <pc:sldMasterMk cId="1683658382" sldId="2147483648"/>
              <pc:sldLayoutMk cId="2055926353" sldId="2147483706"/>
              <ac:spMk id="16" creationId="{A6732A66-F432-4DBF-9D12-1CD6789335F1}"/>
            </ac:spMkLst>
          </pc:spChg>
          <pc:spChg chg="mod">
            <ac:chgData name="Kolakowski, Artur" userId="9c34c8cc-b1df-44f6-bea5-dcf7a54ee35f" providerId="ADAL" clId="{3840EB45-74CA-49F5-8548-3DE287019A31}" dt="2022-12-08T10:52:12.928" v="24037" actId="790"/>
            <ac:spMkLst>
              <pc:docMk/>
              <pc:sldMasterMk cId="1683658382" sldId="2147483648"/>
              <pc:sldLayoutMk cId="2055926353" sldId="2147483706"/>
              <ac:spMk id="17" creationId="{0D8D023B-EF10-400C-BF2B-43E4924E8642}"/>
            </ac:spMkLst>
          </pc:spChg>
          <pc:spChg chg="mod">
            <ac:chgData name="Kolakowski, Artur" userId="9c34c8cc-b1df-44f6-bea5-dcf7a54ee35f" providerId="ADAL" clId="{3840EB45-74CA-49F5-8548-3DE287019A31}" dt="2022-12-08T10:52:12.957" v="24050" actId="790"/>
            <ac:spMkLst>
              <pc:docMk/>
              <pc:sldMasterMk cId="1683658382" sldId="2147483648"/>
              <pc:sldLayoutMk cId="2055926353" sldId="2147483706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922" v="24034" actId="790"/>
            <ac:spMkLst>
              <pc:docMk/>
              <pc:sldMasterMk cId="1683658382" sldId="2147483648"/>
              <pc:sldLayoutMk cId="2055926353" sldId="2147483706"/>
              <ac:spMk id="20" creationId="{42FA215D-0B81-4E67-9714-4DF602504A3A}"/>
            </ac:spMkLst>
          </pc:spChg>
          <pc:spChg chg="mod">
            <ac:chgData name="Kolakowski, Artur" userId="9c34c8cc-b1df-44f6-bea5-dcf7a54ee35f" providerId="ADAL" clId="{3840EB45-74CA-49F5-8548-3DE287019A31}" dt="2022-12-08T10:52:12.943" v="24043" actId="790"/>
            <ac:spMkLst>
              <pc:docMk/>
              <pc:sldMasterMk cId="1683658382" sldId="2147483648"/>
              <pc:sldLayoutMk cId="2055926353" sldId="2147483706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928" v="24036" actId="790"/>
            <ac:spMkLst>
              <pc:docMk/>
              <pc:sldMasterMk cId="1683658382" sldId="2147483648"/>
              <pc:sldLayoutMk cId="2055926353" sldId="2147483706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023" v="24078" actId="790"/>
          <pc:sldLayoutMkLst>
            <pc:docMk/>
            <pc:sldMasterMk cId="1683658382" sldId="2147483648"/>
            <pc:sldLayoutMk cId="1241834166" sldId="2147483707"/>
          </pc:sldLayoutMkLst>
          <pc:spChg chg="mod">
            <ac:chgData name="Kolakowski, Artur" userId="9c34c8cc-b1df-44f6-bea5-dcf7a54ee35f" providerId="ADAL" clId="{3840EB45-74CA-49F5-8548-3DE287019A31}" dt="2022-12-08T10:52:12.988" v="24064" actId="790"/>
            <ac:spMkLst>
              <pc:docMk/>
              <pc:sldMasterMk cId="1683658382" sldId="2147483648"/>
              <pc:sldLayoutMk cId="1241834166" sldId="2147483707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3840EB45-74CA-49F5-8548-3DE287019A31}" dt="2022-12-08T10:52:12.988" v="24062" actId="790"/>
            <ac:spMkLst>
              <pc:docMk/>
              <pc:sldMasterMk cId="1683658382" sldId="2147483648"/>
              <pc:sldLayoutMk cId="1241834166" sldId="2147483707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3840EB45-74CA-49F5-8548-3DE287019A31}" dt="2022-12-08T10:52:12.982" v="24060" actId="790"/>
            <ac:spMkLst>
              <pc:docMk/>
              <pc:sldMasterMk cId="1683658382" sldId="2147483648"/>
              <pc:sldLayoutMk cId="1241834166" sldId="2147483707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3840EB45-74CA-49F5-8548-3DE287019A31}" dt="2022-12-08T10:52:13.017" v="24075" actId="790"/>
            <ac:spMkLst>
              <pc:docMk/>
              <pc:sldMasterMk cId="1683658382" sldId="2147483648"/>
              <pc:sldLayoutMk cId="1241834166" sldId="2147483707"/>
              <ac:spMk id="12" creationId="{FF3BA045-26B3-4E52-9906-6D3BA878767E}"/>
            </ac:spMkLst>
          </pc:spChg>
          <pc:spChg chg="mod">
            <ac:chgData name="Kolakowski, Artur" userId="9c34c8cc-b1df-44f6-bea5-dcf7a54ee35f" providerId="ADAL" clId="{3840EB45-74CA-49F5-8548-3DE287019A31}" dt="2022-12-08T10:52:12.998" v="24068" actId="790"/>
            <ac:spMkLst>
              <pc:docMk/>
              <pc:sldMasterMk cId="1683658382" sldId="2147483648"/>
              <pc:sldLayoutMk cId="1241834166" sldId="2147483707"/>
              <ac:spMk id="13" creationId="{5A3D17EC-2963-45F0-9DC4-19C039BA810F}"/>
            </ac:spMkLst>
          </pc:spChg>
          <pc:spChg chg="mod">
            <ac:chgData name="Kolakowski, Artur" userId="9c34c8cc-b1df-44f6-bea5-dcf7a54ee35f" providerId="ADAL" clId="{3840EB45-74CA-49F5-8548-3DE287019A31}" dt="2022-12-08T10:52:12.978" v="24058" actId="790"/>
            <ac:spMkLst>
              <pc:docMk/>
              <pc:sldMasterMk cId="1683658382" sldId="2147483648"/>
              <pc:sldLayoutMk cId="1241834166" sldId="214748370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017" v="24076" actId="790"/>
            <ac:spMkLst>
              <pc:docMk/>
              <pc:sldMasterMk cId="1683658382" sldId="2147483648"/>
              <pc:sldLayoutMk cId="1241834166" sldId="2147483707"/>
              <ac:spMk id="16" creationId="{A6732A66-F432-4DBF-9D12-1CD6789335F1}"/>
            </ac:spMkLst>
          </pc:spChg>
          <pc:spChg chg="mod">
            <ac:chgData name="Kolakowski, Artur" userId="9c34c8cc-b1df-44f6-bea5-dcf7a54ee35f" providerId="ADAL" clId="{3840EB45-74CA-49F5-8548-3DE287019A31}" dt="2022-12-08T10:52:13.002" v="24069" actId="790"/>
            <ac:spMkLst>
              <pc:docMk/>
              <pc:sldMasterMk cId="1683658382" sldId="2147483648"/>
              <pc:sldLayoutMk cId="1241834166" sldId="2147483707"/>
              <ac:spMk id="17" creationId="{0D8D023B-EF10-400C-BF2B-43E4924E8642}"/>
            </ac:spMkLst>
          </pc:spChg>
          <pc:spChg chg="mod">
            <ac:chgData name="Kolakowski, Artur" userId="9c34c8cc-b1df-44f6-bea5-dcf7a54ee35f" providerId="ADAL" clId="{3840EB45-74CA-49F5-8548-3DE287019A31}" dt="2022-12-08T10:52:13.002" v="24071" actId="790"/>
            <ac:spMkLst>
              <pc:docMk/>
              <pc:sldMasterMk cId="1683658382" sldId="2147483648"/>
              <pc:sldLayoutMk cId="1241834166" sldId="2147483707"/>
              <ac:spMk id="18" creationId="{BFE93BF0-E1B7-4E00-B095-E182346B5D7F}"/>
            </ac:spMkLst>
          </pc:spChg>
          <pc:spChg chg="mod">
            <ac:chgData name="Kolakowski, Artur" userId="9c34c8cc-b1df-44f6-bea5-dcf7a54ee35f" providerId="ADAL" clId="{3840EB45-74CA-49F5-8548-3DE287019A31}" dt="2022-12-08T10:52:13.023" v="24078" actId="790"/>
            <ac:spMkLst>
              <pc:docMk/>
              <pc:sldMasterMk cId="1683658382" sldId="2147483648"/>
              <pc:sldLayoutMk cId="1241834166" sldId="2147483707"/>
              <ac:spMk id="21" creationId="{D48EE7C4-611A-445E-A636-05C3A89474E9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032" v="24082" actId="790"/>
          <pc:sldLayoutMkLst>
            <pc:docMk/>
            <pc:sldMasterMk cId="1683658382" sldId="2147483648"/>
            <pc:sldLayoutMk cId="1607677953" sldId="2147483752"/>
          </pc:sldLayoutMkLst>
          <pc:spChg chg="mod">
            <ac:chgData name="Kolakowski, Artur" userId="9c34c8cc-b1df-44f6-bea5-dcf7a54ee35f" providerId="ADAL" clId="{3840EB45-74CA-49F5-8548-3DE287019A31}" dt="2022-12-08T10:52:13.032" v="24082" actId="790"/>
            <ac:spMkLst>
              <pc:docMk/>
              <pc:sldMasterMk cId="1683658382" sldId="2147483648"/>
              <pc:sldLayoutMk cId="1607677953" sldId="2147483752"/>
              <ac:spMk id="3" creationId="{E308CDED-96CC-443C-B3E3-675A1C4732F9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033" v="24084" actId="790"/>
          <pc:sldLayoutMkLst>
            <pc:docMk/>
            <pc:sldMasterMk cId="1683658382" sldId="2147483648"/>
            <pc:sldLayoutMk cId="4239520848" sldId="2147483753"/>
          </pc:sldLayoutMkLst>
          <pc:spChg chg="mod">
            <ac:chgData name="Kolakowski, Artur" userId="9c34c8cc-b1df-44f6-bea5-dcf7a54ee35f" providerId="ADAL" clId="{3840EB45-74CA-49F5-8548-3DE287019A31}" dt="2022-12-08T10:52:13.033" v="24084" actId="790"/>
            <ac:spMkLst>
              <pc:docMk/>
              <pc:sldMasterMk cId="1683658382" sldId="2147483648"/>
              <pc:sldLayoutMk cId="4239520848" sldId="2147483753"/>
              <ac:spMk id="3" creationId="{E308CDED-96CC-443C-B3E3-675A1C4732F9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143" v="23701" actId="790"/>
          <pc:sldLayoutMkLst>
            <pc:docMk/>
            <pc:sldMasterMk cId="1683658382" sldId="2147483648"/>
            <pc:sldLayoutMk cId="2225183960" sldId="2147483755"/>
          </pc:sldLayoutMkLst>
          <pc:spChg chg="mod">
            <ac:chgData name="Kolakowski, Artur" userId="9c34c8cc-b1df-44f6-bea5-dcf7a54ee35f" providerId="ADAL" clId="{3840EB45-74CA-49F5-8548-3DE287019A31}" dt="2022-12-08T10:52:12.133" v="23697" actId="790"/>
            <ac:spMkLst>
              <pc:docMk/>
              <pc:sldMasterMk cId="1683658382" sldId="2147483648"/>
              <pc:sldLayoutMk cId="2225183960" sldId="2147483755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138" v="23699" actId="790"/>
            <ac:spMkLst>
              <pc:docMk/>
              <pc:sldMasterMk cId="1683658382" sldId="2147483648"/>
              <pc:sldLayoutMk cId="2225183960" sldId="2147483755"/>
              <ac:spMk id="3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143" v="23701" actId="790"/>
            <ac:spMkLst>
              <pc:docMk/>
              <pc:sldMasterMk cId="1683658382" sldId="2147483648"/>
              <pc:sldLayoutMk cId="2225183960" sldId="2147483755"/>
              <ac:spMk id="4" creationId="{73A8584B-E718-4F58-9AF1-BDBF5AD7FFFE}"/>
            </ac:spMkLst>
          </pc:spChg>
          <pc:spChg chg="mod">
            <ac:chgData name="Kolakowski, Artur" userId="9c34c8cc-b1df-44f6-bea5-dcf7a54ee35f" providerId="ADAL" clId="{3840EB45-74CA-49F5-8548-3DE287019A31}" dt="2022-12-08T10:52:12.093" v="23679" actId="790"/>
            <ac:spMkLst>
              <pc:docMk/>
              <pc:sldMasterMk cId="1683658382" sldId="2147483648"/>
              <pc:sldLayoutMk cId="2225183960" sldId="2147483755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108" v="23685" actId="790"/>
            <ac:spMkLst>
              <pc:docMk/>
              <pc:sldMasterMk cId="1683658382" sldId="2147483648"/>
              <pc:sldLayoutMk cId="2225183960" sldId="2147483755"/>
              <ac:spMk id="2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113" v="23687" actId="790"/>
            <ac:spMkLst>
              <pc:docMk/>
              <pc:sldMasterMk cId="1683658382" sldId="2147483648"/>
              <pc:sldLayoutMk cId="2225183960" sldId="2147483755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128" v="23693" actId="790"/>
            <ac:spMkLst>
              <pc:docMk/>
              <pc:sldMasterMk cId="1683658382" sldId="2147483648"/>
              <pc:sldLayoutMk cId="2225183960" sldId="2147483755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130" v="23695" actId="790"/>
            <ac:spMkLst>
              <pc:docMk/>
              <pc:sldMasterMk cId="1683658382" sldId="2147483648"/>
              <pc:sldLayoutMk cId="2225183960" sldId="2147483755"/>
              <ac:spMk id="2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922" v="23606" actId="790"/>
          <pc:sldLayoutMkLst>
            <pc:docMk/>
            <pc:sldMasterMk cId="1683658382" sldId="2147483648"/>
            <pc:sldLayoutMk cId="3235919660" sldId="2147483756"/>
          </pc:sldLayoutMkLst>
          <pc:spChg chg="mod">
            <ac:chgData name="Kolakowski, Artur" userId="9c34c8cc-b1df-44f6-bea5-dcf7a54ee35f" providerId="ADAL" clId="{3840EB45-74CA-49F5-8548-3DE287019A31}" dt="2022-12-08T10:52:11.898" v="23596" actId="790"/>
            <ac:spMkLst>
              <pc:docMk/>
              <pc:sldMasterMk cId="1683658382" sldId="2147483648"/>
              <pc:sldLayoutMk cId="3235919660" sldId="2147483756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903" v="23598" actId="790"/>
            <ac:spMkLst>
              <pc:docMk/>
              <pc:sldMasterMk cId="1683658382" sldId="2147483648"/>
              <pc:sldLayoutMk cId="3235919660" sldId="2147483756"/>
              <ac:spMk id="3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922" v="23606" actId="790"/>
            <ac:spMkLst>
              <pc:docMk/>
              <pc:sldMasterMk cId="1683658382" sldId="2147483648"/>
              <pc:sldLayoutMk cId="3235919660" sldId="2147483756"/>
              <ac:spMk id="4" creationId="{232753FE-5D9A-4A5E-B0B2-3DAAE2EB3541}"/>
            </ac:spMkLst>
          </pc:spChg>
          <pc:spChg chg="mod">
            <ac:chgData name="Kolakowski, Artur" userId="9c34c8cc-b1df-44f6-bea5-dcf7a54ee35f" providerId="ADAL" clId="{3840EB45-74CA-49F5-8548-3DE287019A31}" dt="2022-12-08T10:52:11.922" v="23604" actId="790"/>
            <ac:spMkLst>
              <pc:docMk/>
              <pc:sldMasterMk cId="1683658382" sldId="2147483648"/>
              <pc:sldLayoutMk cId="3235919660" sldId="2147483756"/>
              <ac:spMk id="9" creationId="{88F2DF35-63BF-460F-A215-8F5110C2F71B}"/>
            </ac:spMkLst>
          </pc:spChg>
          <pc:spChg chg="mod">
            <ac:chgData name="Kolakowski, Artur" userId="9c34c8cc-b1df-44f6-bea5-dcf7a54ee35f" providerId="ADAL" clId="{3840EB45-74CA-49F5-8548-3DE287019A31}" dt="2022-12-08T10:52:11.893" v="23594" actId="790"/>
            <ac:spMkLst>
              <pc:docMk/>
              <pc:sldMasterMk cId="1683658382" sldId="2147483648"/>
              <pc:sldLayoutMk cId="3235919660" sldId="2147483756"/>
              <ac:spMk id="1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043" v="24088" actId="790"/>
          <pc:sldLayoutMkLst>
            <pc:docMk/>
            <pc:sldMasterMk cId="1683658382" sldId="2147483648"/>
            <pc:sldLayoutMk cId="2248145674" sldId="2147483757"/>
          </pc:sldLayoutMkLst>
          <pc:spChg chg="mod">
            <ac:chgData name="Kolakowski, Artur" userId="9c34c8cc-b1df-44f6-bea5-dcf7a54ee35f" providerId="ADAL" clId="{3840EB45-74CA-49F5-8548-3DE287019A31}" dt="2022-12-08T10:52:13.043" v="24088" actId="790"/>
            <ac:spMkLst>
              <pc:docMk/>
              <pc:sldMasterMk cId="1683658382" sldId="2147483648"/>
              <pc:sldLayoutMk cId="2248145674" sldId="2147483757"/>
              <ac:spMk id="2" creationId="{5D5BB30E-8FED-4853-AD8A-7BB93B3FF178}"/>
            </ac:spMkLst>
          </pc:spChg>
          <pc:spChg chg="mod">
            <ac:chgData name="Kolakowski, Artur" userId="9c34c8cc-b1df-44f6-bea5-dcf7a54ee35f" providerId="ADAL" clId="{3840EB45-74CA-49F5-8548-3DE287019A31}" dt="2022-12-08T10:52:13.038" v="24086" actId="790"/>
            <ac:spMkLst>
              <pc:docMk/>
              <pc:sldMasterMk cId="1683658382" sldId="2147483648"/>
              <pc:sldLayoutMk cId="2248145674" sldId="2147483757"/>
              <ac:spMk id="3" creationId="{5202D382-F177-4EDD-9E63-D410F58B207D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2.788" v="23980" actId="790"/>
          <pc:sldLayoutMkLst>
            <pc:docMk/>
            <pc:sldMasterMk cId="1683658382" sldId="2147483648"/>
            <pc:sldLayoutMk cId="3632335677" sldId="2147483758"/>
          </pc:sldLayoutMkLst>
          <pc:spChg chg="mod">
            <ac:chgData name="Kolakowski, Artur" userId="9c34c8cc-b1df-44f6-bea5-dcf7a54ee35f" providerId="ADAL" clId="{3840EB45-74CA-49F5-8548-3DE287019A31}" dt="2022-12-08T10:52:12.788" v="23980" actId="790"/>
            <ac:spMkLst>
              <pc:docMk/>
              <pc:sldMasterMk cId="1683658382" sldId="2147483648"/>
              <pc:sldLayoutMk cId="3632335677" sldId="2147483758"/>
              <ac:spMk id="2" creationId="{0B8558E5-A9EE-4418-B017-3EBC0B35FAB1}"/>
            </ac:spMkLst>
          </pc:spChg>
          <pc:spChg chg="mod">
            <ac:chgData name="Kolakowski, Artur" userId="9c34c8cc-b1df-44f6-bea5-dcf7a54ee35f" providerId="ADAL" clId="{3840EB45-74CA-49F5-8548-3DE287019A31}" dt="2022-12-08T10:52:12.782" v="23978" actId="790"/>
            <ac:spMkLst>
              <pc:docMk/>
              <pc:sldMasterMk cId="1683658382" sldId="2147483648"/>
              <pc:sldLayoutMk cId="3632335677" sldId="2147483758"/>
              <ac:spMk id="3" creationId="{88A295B4-CD29-4A4B-B08E-9A6CC4F4CF81}"/>
            </ac:spMkLst>
          </pc:spChg>
          <pc:spChg chg="mod">
            <ac:chgData name="Kolakowski, Artur" userId="9c34c8cc-b1df-44f6-bea5-dcf7a54ee35f" providerId="ADAL" clId="{3840EB45-74CA-49F5-8548-3DE287019A31}" dt="2022-12-08T10:52:12.777" v="23976" actId="790"/>
            <ac:spMkLst>
              <pc:docMk/>
              <pc:sldMasterMk cId="1683658382" sldId="2147483648"/>
              <pc:sldLayoutMk cId="3632335677" sldId="2147483758"/>
              <ac:spMk id="4" creationId="{C5722C60-FC76-4A73-9A5C-0D547B644D69}"/>
            </ac:spMkLst>
          </pc:spChg>
          <pc:spChg chg="mod">
            <ac:chgData name="Kolakowski, Artur" userId="9c34c8cc-b1df-44f6-bea5-dcf7a54ee35f" providerId="ADAL" clId="{3840EB45-74CA-49F5-8548-3DE287019A31}" dt="2022-12-08T10:52:12.777" v="23974" actId="790"/>
            <ac:spMkLst>
              <pc:docMk/>
              <pc:sldMasterMk cId="1683658382" sldId="2147483648"/>
              <pc:sldLayoutMk cId="3632335677" sldId="2147483758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767" v="23971" actId="790"/>
            <ac:spMkLst>
              <pc:docMk/>
              <pc:sldMasterMk cId="1683658382" sldId="2147483648"/>
              <pc:sldLayoutMk cId="3632335677" sldId="2147483758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2.772" v="23973" actId="790"/>
            <ac:spMkLst>
              <pc:docMk/>
              <pc:sldMasterMk cId="1683658382" sldId="2147483648"/>
              <pc:sldLayoutMk cId="3632335677" sldId="2147483758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263" v="24175" actId="790"/>
          <pc:sldLayoutMkLst>
            <pc:docMk/>
            <pc:sldMasterMk cId="1683658382" sldId="2147483648"/>
            <pc:sldLayoutMk cId="2995482361" sldId="2147483759"/>
          </pc:sldLayoutMkLst>
          <pc:spChg chg="mod">
            <ac:chgData name="Kolakowski, Artur" userId="9c34c8cc-b1df-44f6-bea5-dcf7a54ee35f" providerId="ADAL" clId="{3840EB45-74CA-49F5-8548-3DE287019A31}" dt="2022-12-08T10:52:13.263" v="24174" actId="790"/>
            <ac:spMkLst>
              <pc:docMk/>
              <pc:sldMasterMk cId="1683658382" sldId="2147483648"/>
              <pc:sldLayoutMk cId="2995482361" sldId="2147483759"/>
              <ac:spMk id="2" creationId="{AD3FC5EF-E69D-4618-8443-A903DF0604E7}"/>
            </ac:spMkLst>
          </pc:spChg>
          <pc:spChg chg="mod">
            <ac:chgData name="Kolakowski, Artur" userId="9c34c8cc-b1df-44f6-bea5-dcf7a54ee35f" providerId="ADAL" clId="{3840EB45-74CA-49F5-8548-3DE287019A31}" dt="2022-12-08T10:52:13.158" v="24126" actId="790"/>
            <ac:spMkLst>
              <pc:docMk/>
              <pc:sldMasterMk cId="1683658382" sldId="2147483648"/>
              <pc:sldLayoutMk cId="2995482361" sldId="2147483759"/>
              <ac:spMk id="2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63" v="24128" actId="790"/>
            <ac:spMkLst>
              <pc:docMk/>
              <pc:sldMasterMk cId="1683658382" sldId="2147483648"/>
              <pc:sldLayoutMk cId="2995482361" sldId="2147483759"/>
              <ac:spMk id="21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68" v="24130" actId="790"/>
            <ac:spMkLst>
              <pc:docMk/>
              <pc:sldMasterMk cId="1683658382" sldId="2147483648"/>
              <pc:sldLayoutMk cId="2995482361" sldId="2147483759"/>
              <ac:spMk id="2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68" v="24132" actId="790"/>
            <ac:spMkLst>
              <pc:docMk/>
              <pc:sldMasterMk cId="1683658382" sldId="2147483648"/>
              <pc:sldLayoutMk cId="2995482361" sldId="2147483759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73" v="24134" actId="790"/>
            <ac:spMkLst>
              <pc:docMk/>
              <pc:sldMasterMk cId="1683658382" sldId="2147483648"/>
              <pc:sldLayoutMk cId="2995482361" sldId="2147483759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78" v="24136" actId="790"/>
            <ac:spMkLst>
              <pc:docMk/>
              <pc:sldMasterMk cId="1683658382" sldId="2147483648"/>
              <pc:sldLayoutMk cId="2995482361" sldId="2147483759"/>
              <ac:spMk id="29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53" v="24124" actId="790"/>
            <ac:spMkLst>
              <pc:docMk/>
              <pc:sldMasterMk cId="1683658382" sldId="2147483648"/>
              <pc:sldLayoutMk cId="2995482361" sldId="2147483759"/>
              <ac:spMk id="31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83" v="24138" actId="790"/>
            <ac:spMkLst>
              <pc:docMk/>
              <pc:sldMasterMk cId="1683658382" sldId="2147483648"/>
              <pc:sldLayoutMk cId="2995482361" sldId="2147483759"/>
              <ac:spMk id="3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88" v="24140" actId="790"/>
            <ac:spMkLst>
              <pc:docMk/>
              <pc:sldMasterMk cId="1683658382" sldId="2147483648"/>
              <pc:sldLayoutMk cId="2995482361" sldId="2147483759"/>
              <ac:spMk id="33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93" v="24142" actId="790"/>
            <ac:spMkLst>
              <pc:docMk/>
              <pc:sldMasterMk cId="1683658382" sldId="2147483648"/>
              <pc:sldLayoutMk cId="2995482361" sldId="2147483759"/>
              <ac:spMk id="3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98" v="24144" actId="790"/>
            <ac:spMkLst>
              <pc:docMk/>
              <pc:sldMasterMk cId="1683658382" sldId="2147483648"/>
              <pc:sldLayoutMk cId="2995482361" sldId="2147483759"/>
              <ac:spMk id="3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198" v="24146" actId="790"/>
            <ac:spMkLst>
              <pc:docMk/>
              <pc:sldMasterMk cId="1683658382" sldId="2147483648"/>
              <pc:sldLayoutMk cId="2995482361" sldId="2147483759"/>
              <ac:spMk id="3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03" v="24148" actId="790"/>
            <ac:spMkLst>
              <pc:docMk/>
              <pc:sldMasterMk cId="1683658382" sldId="2147483648"/>
              <pc:sldLayoutMk cId="2995482361" sldId="2147483759"/>
              <ac:spMk id="37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63" v="24175" actId="790"/>
            <ac:spMkLst>
              <pc:docMk/>
              <pc:sldMasterMk cId="1683658382" sldId="2147483648"/>
              <pc:sldLayoutMk cId="2995482361" sldId="2147483759"/>
              <ac:spMk id="38" creationId="{138C5D1F-7025-4361-82C0-442529977361}"/>
            </ac:spMkLst>
          </pc:spChg>
          <pc:spChg chg="mod">
            <ac:chgData name="Kolakowski, Artur" userId="9c34c8cc-b1df-44f6-bea5-dcf7a54ee35f" providerId="ADAL" clId="{3840EB45-74CA-49F5-8548-3DE287019A31}" dt="2022-12-08T10:52:13.208" v="24150" actId="790"/>
            <ac:spMkLst>
              <pc:docMk/>
              <pc:sldMasterMk cId="1683658382" sldId="2147483648"/>
              <pc:sldLayoutMk cId="2995482361" sldId="2147483759"/>
              <ac:spMk id="39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13" v="24152" actId="790"/>
            <ac:spMkLst>
              <pc:docMk/>
              <pc:sldMasterMk cId="1683658382" sldId="2147483648"/>
              <pc:sldLayoutMk cId="2995482361" sldId="2147483759"/>
              <ac:spMk id="4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18" v="24154" actId="790"/>
            <ac:spMkLst>
              <pc:docMk/>
              <pc:sldMasterMk cId="1683658382" sldId="2147483648"/>
              <pc:sldLayoutMk cId="2995482361" sldId="2147483759"/>
              <ac:spMk id="41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23" v="24156" actId="790"/>
            <ac:spMkLst>
              <pc:docMk/>
              <pc:sldMasterMk cId="1683658382" sldId="2147483648"/>
              <pc:sldLayoutMk cId="2995482361" sldId="2147483759"/>
              <ac:spMk id="4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23" v="24158" actId="790"/>
            <ac:spMkLst>
              <pc:docMk/>
              <pc:sldMasterMk cId="1683658382" sldId="2147483648"/>
              <pc:sldLayoutMk cId="2995482361" sldId="2147483759"/>
              <ac:spMk id="43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28" v="24160" actId="790"/>
            <ac:spMkLst>
              <pc:docMk/>
              <pc:sldMasterMk cId="1683658382" sldId="2147483648"/>
              <pc:sldLayoutMk cId="2995482361" sldId="2147483759"/>
              <ac:spMk id="4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33" v="24162" actId="790"/>
            <ac:spMkLst>
              <pc:docMk/>
              <pc:sldMasterMk cId="1683658382" sldId="2147483648"/>
              <pc:sldLayoutMk cId="2995482361" sldId="2147483759"/>
              <ac:spMk id="4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38" v="24164" actId="790"/>
            <ac:spMkLst>
              <pc:docMk/>
              <pc:sldMasterMk cId="1683658382" sldId="2147483648"/>
              <pc:sldLayoutMk cId="2995482361" sldId="2147483759"/>
              <ac:spMk id="47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43" v="24166" actId="790"/>
            <ac:spMkLst>
              <pc:docMk/>
              <pc:sldMasterMk cId="1683658382" sldId="2147483648"/>
              <pc:sldLayoutMk cId="2995482361" sldId="2147483759"/>
              <ac:spMk id="4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48" v="24168" actId="790"/>
            <ac:spMkLst>
              <pc:docMk/>
              <pc:sldMasterMk cId="1683658382" sldId="2147483648"/>
              <pc:sldLayoutMk cId="2995482361" sldId="2147483759"/>
              <ac:spMk id="49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53" v="24170" actId="790"/>
            <ac:spMkLst>
              <pc:docMk/>
              <pc:sldMasterMk cId="1683658382" sldId="2147483648"/>
              <pc:sldLayoutMk cId="2995482361" sldId="2147483759"/>
              <ac:spMk id="50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58" v="24172" actId="790"/>
            <ac:spMkLst>
              <pc:docMk/>
              <pc:sldMasterMk cId="1683658382" sldId="2147483648"/>
              <pc:sldLayoutMk cId="2995482361" sldId="2147483759"/>
              <ac:spMk id="5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428" v="24226" actId="790"/>
          <pc:sldLayoutMkLst>
            <pc:docMk/>
            <pc:sldMasterMk cId="1683658382" sldId="2147483648"/>
            <pc:sldLayoutMk cId="424429087" sldId="2147483760"/>
          </pc:sldLayoutMkLst>
          <pc:spChg chg="mod">
            <ac:chgData name="Kolakowski, Artur" userId="9c34c8cc-b1df-44f6-bea5-dcf7a54ee35f" providerId="ADAL" clId="{3840EB45-74CA-49F5-8548-3DE287019A31}" dt="2022-12-08T10:52:13.397" v="24214" actId="790"/>
            <ac:spMkLst>
              <pc:docMk/>
              <pc:sldMasterMk cId="1683658382" sldId="2147483648"/>
              <pc:sldLayoutMk cId="424429087" sldId="2147483760"/>
              <ac:spMk id="31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268" v="24177" actId="790"/>
            <ac:spMkLst>
              <pc:docMk/>
              <pc:sldMasterMk cId="1683658382" sldId="2147483648"/>
              <pc:sldLayoutMk cId="424429087" sldId="2147483760"/>
              <ac:spMk id="72" creationId="{8BF45C0E-D24F-4800-98B2-20E0A3AC8C3F}"/>
            </ac:spMkLst>
          </pc:spChg>
          <pc:spChg chg="mod">
            <ac:chgData name="Kolakowski, Artur" userId="9c34c8cc-b1df-44f6-bea5-dcf7a54ee35f" providerId="ADAL" clId="{3840EB45-74CA-49F5-8548-3DE287019A31}" dt="2022-12-08T10:52:13.273" v="24179" actId="790"/>
            <ac:spMkLst>
              <pc:docMk/>
              <pc:sldMasterMk cId="1683658382" sldId="2147483648"/>
              <pc:sldLayoutMk cId="424429087" sldId="2147483760"/>
              <ac:spMk id="73" creationId="{B36140C3-09D5-4D3F-906D-270C63E34027}"/>
            </ac:spMkLst>
          </pc:spChg>
          <pc:spChg chg="mod">
            <ac:chgData name="Kolakowski, Artur" userId="9c34c8cc-b1df-44f6-bea5-dcf7a54ee35f" providerId="ADAL" clId="{3840EB45-74CA-49F5-8548-3DE287019A31}" dt="2022-12-08T10:52:13.278" v="24181" actId="790"/>
            <ac:spMkLst>
              <pc:docMk/>
              <pc:sldMasterMk cId="1683658382" sldId="2147483648"/>
              <pc:sldLayoutMk cId="424429087" sldId="2147483760"/>
              <ac:spMk id="74" creationId="{871FFF1F-6558-47A3-B57A-1327C25BF06E}"/>
            </ac:spMkLst>
          </pc:spChg>
          <pc:spChg chg="mod">
            <ac:chgData name="Kolakowski, Artur" userId="9c34c8cc-b1df-44f6-bea5-dcf7a54ee35f" providerId="ADAL" clId="{3840EB45-74CA-49F5-8548-3DE287019A31}" dt="2022-12-08T10:52:13.283" v="24183" actId="790"/>
            <ac:spMkLst>
              <pc:docMk/>
              <pc:sldMasterMk cId="1683658382" sldId="2147483648"/>
              <pc:sldLayoutMk cId="424429087" sldId="2147483760"/>
              <ac:spMk id="75" creationId="{98FFC8B2-AAEA-4B46-BACD-C8587958201A}"/>
            </ac:spMkLst>
          </pc:spChg>
          <pc:spChg chg="mod">
            <ac:chgData name="Kolakowski, Artur" userId="9c34c8cc-b1df-44f6-bea5-dcf7a54ee35f" providerId="ADAL" clId="{3840EB45-74CA-49F5-8548-3DE287019A31}" dt="2022-12-08T10:52:13.288" v="24185" actId="790"/>
            <ac:spMkLst>
              <pc:docMk/>
              <pc:sldMasterMk cId="1683658382" sldId="2147483648"/>
              <pc:sldLayoutMk cId="424429087" sldId="2147483760"/>
              <ac:spMk id="76" creationId="{0E8F7A35-E5F6-48B1-BC2B-4D8D2886AA71}"/>
            </ac:spMkLst>
          </pc:spChg>
          <pc:spChg chg="mod">
            <ac:chgData name="Kolakowski, Artur" userId="9c34c8cc-b1df-44f6-bea5-dcf7a54ee35f" providerId="ADAL" clId="{3840EB45-74CA-49F5-8548-3DE287019A31}" dt="2022-12-08T10:52:13.288" v="24187" actId="790"/>
            <ac:spMkLst>
              <pc:docMk/>
              <pc:sldMasterMk cId="1683658382" sldId="2147483648"/>
              <pc:sldLayoutMk cId="424429087" sldId="2147483760"/>
              <ac:spMk id="77" creationId="{D42D33A2-C40A-44B6-BE0C-4D7653C496BC}"/>
            </ac:spMkLst>
          </pc:spChg>
          <pc:spChg chg="mod">
            <ac:chgData name="Kolakowski, Artur" userId="9c34c8cc-b1df-44f6-bea5-dcf7a54ee35f" providerId="ADAL" clId="{3840EB45-74CA-49F5-8548-3DE287019A31}" dt="2022-12-08T10:52:13.403" v="24216" actId="790"/>
            <ac:spMkLst>
              <pc:docMk/>
              <pc:sldMasterMk cId="1683658382" sldId="2147483648"/>
              <pc:sldLayoutMk cId="424429087" sldId="2147483760"/>
              <ac:spMk id="79" creationId="{584D4FFB-892A-49C8-973F-893B258E19BF}"/>
            </ac:spMkLst>
          </pc:spChg>
          <pc:spChg chg="mod">
            <ac:chgData name="Kolakowski, Artur" userId="9c34c8cc-b1df-44f6-bea5-dcf7a54ee35f" providerId="ADAL" clId="{3840EB45-74CA-49F5-8548-3DE287019A31}" dt="2022-12-08T10:52:13.408" v="24218" actId="790"/>
            <ac:spMkLst>
              <pc:docMk/>
              <pc:sldMasterMk cId="1683658382" sldId="2147483648"/>
              <pc:sldLayoutMk cId="424429087" sldId="2147483760"/>
              <ac:spMk id="80" creationId="{BB144044-4B4E-495D-8D8D-9D01BCCA9A24}"/>
            </ac:spMkLst>
          </pc:spChg>
          <pc:spChg chg="mod">
            <ac:chgData name="Kolakowski, Artur" userId="9c34c8cc-b1df-44f6-bea5-dcf7a54ee35f" providerId="ADAL" clId="{3840EB45-74CA-49F5-8548-3DE287019A31}" dt="2022-12-08T10:52:13.413" v="24220" actId="790"/>
            <ac:spMkLst>
              <pc:docMk/>
              <pc:sldMasterMk cId="1683658382" sldId="2147483648"/>
              <pc:sldLayoutMk cId="424429087" sldId="2147483760"/>
              <ac:spMk id="81" creationId="{72849E41-8C22-4F28-A058-02BC25DF49BB}"/>
            </ac:spMkLst>
          </pc:spChg>
          <pc:spChg chg="mod">
            <ac:chgData name="Kolakowski, Artur" userId="9c34c8cc-b1df-44f6-bea5-dcf7a54ee35f" providerId="ADAL" clId="{3840EB45-74CA-49F5-8548-3DE287019A31}" dt="2022-12-08T10:52:13.418" v="24222" actId="790"/>
            <ac:spMkLst>
              <pc:docMk/>
              <pc:sldMasterMk cId="1683658382" sldId="2147483648"/>
              <pc:sldLayoutMk cId="424429087" sldId="2147483760"/>
              <ac:spMk id="82" creationId="{CA1BEB0B-B88B-4782-BF66-3BC90122CA1F}"/>
            </ac:spMkLst>
          </pc:spChg>
          <pc:spChg chg="mod">
            <ac:chgData name="Kolakowski, Artur" userId="9c34c8cc-b1df-44f6-bea5-dcf7a54ee35f" providerId="ADAL" clId="{3840EB45-74CA-49F5-8548-3DE287019A31}" dt="2022-12-08T10:52:13.423" v="24224" actId="790"/>
            <ac:spMkLst>
              <pc:docMk/>
              <pc:sldMasterMk cId="1683658382" sldId="2147483648"/>
              <pc:sldLayoutMk cId="424429087" sldId="2147483760"/>
              <ac:spMk id="83" creationId="{2488CE60-C0C7-4375-8E28-316DE55D3DE1}"/>
            </ac:spMkLst>
          </pc:spChg>
          <pc:spChg chg="mod">
            <ac:chgData name="Kolakowski, Artur" userId="9c34c8cc-b1df-44f6-bea5-dcf7a54ee35f" providerId="ADAL" clId="{3840EB45-74CA-49F5-8548-3DE287019A31}" dt="2022-12-08T10:52:13.428" v="24226" actId="790"/>
            <ac:spMkLst>
              <pc:docMk/>
              <pc:sldMasterMk cId="1683658382" sldId="2147483648"/>
              <pc:sldLayoutMk cId="424429087" sldId="2147483760"/>
              <ac:spMk id="84" creationId="{FDCF7982-797D-46DB-BA8C-F96B93FBBFAF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487" v="24249" actId="790"/>
          <pc:sldLayoutMkLst>
            <pc:docMk/>
            <pc:sldMasterMk cId="1683658382" sldId="2147483648"/>
            <pc:sldLayoutMk cId="430392110" sldId="2147483761"/>
          </pc:sldLayoutMkLst>
          <pc:spChg chg="mod">
            <ac:chgData name="Kolakowski, Artur" userId="9c34c8cc-b1df-44f6-bea5-dcf7a54ee35f" providerId="ADAL" clId="{3840EB45-74CA-49F5-8548-3DE287019A31}" dt="2022-12-08T10:52:13.487" v="24249" actId="790"/>
            <ac:spMkLst>
              <pc:docMk/>
              <pc:sldMasterMk cId="1683658382" sldId="2147483648"/>
              <pc:sldLayoutMk cId="430392110" sldId="2147483761"/>
              <ac:spMk id="2" creationId="{9E1FA036-2D0C-4476-9395-CB088922F480}"/>
            </ac:spMkLst>
          </pc:spChg>
          <pc:spChg chg="mod">
            <ac:chgData name="Kolakowski, Artur" userId="9c34c8cc-b1df-44f6-bea5-dcf7a54ee35f" providerId="ADAL" clId="{3840EB45-74CA-49F5-8548-3DE287019A31}" dt="2022-12-08T10:52:13.482" v="24247" actId="790"/>
            <ac:spMkLst>
              <pc:docMk/>
              <pc:sldMasterMk cId="1683658382" sldId="2147483648"/>
              <pc:sldLayoutMk cId="430392110" sldId="2147483761"/>
              <ac:spMk id="3" creationId="{2414D7CD-D200-4A01-8CED-7A9B8239970A}"/>
            </ac:spMkLst>
          </pc:spChg>
          <pc:spChg chg="mod">
            <ac:chgData name="Kolakowski, Artur" userId="9c34c8cc-b1df-44f6-bea5-dcf7a54ee35f" providerId="ADAL" clId="{3840EB45-74CA-49F5-8548-3DE287019A31}" dt="2022-12-08T10:52:13.432" v="24227" actId="790"/>
            <ac:spMkLst>
              <pc:docMk/>
              <pc:sldMasterMk cId="1683658382" sldId="2147483648"/>
              <pc:sldLayoutMk cId="430392110" sldId="2147483761"/>
              <ac:spMk id="12" creationId="{509F307F-2042-4E5D-9DD3-7346390C8233}"/>
            </ac:spMkLst>
          </pc:spChg>
          <pc:spChg chg="mod">
            <ac:chgData name="Kolakowski, Artur" userId="9c34c8cc-b1df-44f6-bea5-dcf7a54ee35f" providerId="ADAL" clId="{3840EB45-74CA-49F5-8548-3DE287019A31}" dt="2022-12-08T10:52:13.467" v="24241" actId="790"/>
            <ac:spMkLst>
              <pc:docMk/>
              <pc:sldMasterMk cId="1683658382" sldId="2147483648"/>
              <pc:sldLayoutMk cId="430392110" sldId="2147483761"/>
              <ac:spMk id="13" creationId="{807963B9-3178-4B51-AFEC-FF40F8FF0570}"/>
            </ac:spMkLst>
          </pc:spChg>
          <pc:spChg chg="mod">
            <ac:chgData name="Kolakowski, Artur" userId="9c34c8cc-b1df-44f6-bea5-dcf7a54ee35f" providerId="ADAL" clId="{3840EB45-74CA-49F5-8548-3DE287019A31}" dt="2022-12-08T10:52:13.447" v="24233" actId="790"/>
            <ac:spMkLst>
              <pc:docMk/>
              <pc:sldMasterMk cId="1683658382" sldId="2147483648"/>
              <pc:sldLayoutMk cId="430392110" sldId="2147483761"/>
              <ac:spMk id="14" creationId="{7D93EC89-D007-42C7-92F3-5FAFA7AF243D}"/>
            </ac:spMkLst>
          </pc:spChg>
          <pc:spChg chg="mod">
            <ac:chgData name="Kolakowski, Artur" userId="9c34c8cc-b1df-44f6-bea5-dcf7a54ee35f" providerId="ADAL" clId="{3840EB45-74CA-49F5-8548-3DE287019A31}" dt="2022-12-08T10:52:13.482" v="24245" actId="790"/>
            <ac:spMkLst>
              <pc:docMk/>
              <pc:sldMasterMk cId="1683658382" sldId="2147483648"/>
              <pc:sldLayoutMk cId="430392110" sldId="2147483761"/>
              <ac:spMk id="15" creationId="{AE93C262-FA4B-43C3-AD92-4CEC861AD37B}"/>
            </ac:spMkLst>
          </pc:spChg>
          <pc:spChg chg="mod">
            <ac:chgData name="Kolakowski, Artur" userId="9c34c8cc-b1df-44f6-bea5-dcf7a54ee35f" providerId="ADAL" clId="{3840EB45-74CA-49F5-8548-3DE287019A31}" dt="2022-12-08T10:52:13.473" v="24243" actId="790"/>
            <ac:spMkLst>
              <pc:docMk/>
              <pc:sldMasterMk cId="1683658382" sldId="2147483648"/>
              <pc:sldLayoutMk cId="430392110" sldId="2147483761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453" v="24235" actId="790"/>
            <ac:spMkLst>
              <pc:docMk/>
              <pc:sldMasterMk cId="1683658382" sldId="2147483648"/>
              <pc:sldLayoutMk cId="430392110" sldId="2147483761"/>
              <ac:spMk id="2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518" v="24261" actId="790"/>
          <pc:sldLayoutMkLst>
            <pc:docMk/>
            <pc:sldMasterMk cId="1683658382" sldId="2147483648"/>
            <pc:sldLayoutMk cId="1146699315" sldId="2147483762"/>
          </pc:sldLayoutMkLst>
          <pc:spChg chg="mod">
            <ac:chgData name="Kolakowski, Artur" userId="9c34c8cc-b1df-44f6-bea5-dcf7a54ee35f" providerId="ADAL" clId="{3840EB45-74CA-49F5-8548-3DE287019A31}" dt="2022-12-08T10:52:13.518" v="24261" actId="790"/>
            <ac:spMkLst>
              <pc:docMk/>
              <pc:sldMasterMk cId="1683658382" sldId="2147483648"/>
              <pc:sldLayoutMk cId="1146699315" sldId="2147483762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3840EB45-74CA-49F5-8548-3DE287019A31}" dt="2022-12-08T10:52:13.512" v="24259" actId="790"/>
            <ac:spMkLst>
              <pc:docMk/>
              <pc:sldMasterMk cId="1683658382" sldId="2147483648"/>
              <pc:sldLayoutMk cId="1146699315" sldId="2147483762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3840EB45-74CA-49F5-8548-3DE287019A31}" dt="2022-12-08T10:52:13.508" v="24257" actId="790"/>
            <ac:spMkLst>
              <pc:docMk/>
              <pc:sldMasterMk cId="1683658382" sldId="2147483648"/>
              <pc:sldLayoutMk cId="1146699315" sldId="2147483762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3840EB45-74CA-49F5-8548-3DE287019A31}" dt="2022-12-08T10:52:13.502" v="24255" actId="790"/>
            <ac:spMkLst>
              <pc:docMk/>
              <pc:sldMasterMk cId="1683658382" sldId="2147483648"/>
              <pc:sldLayoutMk cId="1146699315" sldId="2147483762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498" v="24253" actId="790"/>
            <ac:spMkLst>
              <pc:docMk/>
              <pc:sldMasterMk cId="1683658382" sldId="2147483648"/>
              <pc:sldLayoutMk cId="1146699315" sldId="2147483762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492" v="24251" actId="790"/>
            <ac:spMkLst>
              <pc:docMk/>
              <pc:sldMasterMk cId="1683658382" sldId="2147483648"/>
              <pc:sldLayoutMk cId="1146699315" sldId="2147483762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548" v="24274" actId="790"/>
          <pc:sldLayoutMkLst>
            <pc:docMk/>
            <pc:sldMasterMk cId="1683658382" sldId="2147483648"/>
            <pc:sldLayoutMk cId="3925668920" sldId="2147483763"/>
          </pc:sldLayoutMkLst>
          <pc:spChg chg="mod">
            <ac:chgData name="Kolakowski, Artur" userId="9c34c8cc-b1df-44f6-bea5-dcf7a54ee35f" providerId="ADAL" clId="{3840EB45-74CA-49F5-8548-3DE287019A31}" dt="2022-12-08T10:52:13.538" v="24270" actId="790"/>
            <ac:spMkLst>
              <pc:docMk/>
              <pc:sldMasterMk cId="1683658382" sldId="2147483648"/>
              <pc:sldLayoutMk cId="3925668920" sldId="2147483763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3840EB45-74CA-49F5-8548-3DE287019A31}" dt="2022-12-08T10:52:13.533" v="24268" actId="790"/>
            <ac:spMkLst>
              <pc:docMk/>
              <pc:sldMasterMk cId="1683658382" sldId="2147483648"/>
              <pc:sldLayoutMk cId="3925668920" sldId="2147483763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3840EB45-74CA-49F5-8548-3DE287019A31}" dt="2022-12-08T10:52:13.528" v="24266" actId="790"/>
            <ac:spMkLst>
              <pc:docMk/>
              <pc:sldMasterMk cId="1683658382" sldId="2147483648"/>
              <pc:sldLayoutMk cId="3925668920" sldId="2147483763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3840EB45-74CA-49F5-8548-3DE287019A31}" dt="2022-12-08T10:52:13.543" v="24272" actId="790"/>
            <ac:spMkLst>
              <pc:docMk/>
              <pc:sldMasterMk cId="1683658382" sldId="2147483648"/>
              <pc:sldLayoutMk cId="3925668920" sldId="2147483763"/>
              <ac:spMk id="9" creationId="{780B64C6-93FD-4986-9415-5A6DFED53751}"/>
            </ac:spMkLst>
          </pc:spChg>
          <pc:spChg chg="mod">
            <ac:chgData name="Kolakowski, Artur" userId="9c34c8cc-b1df-44f6-bea5-dcf7a54ee35f" providerId="ADAL" clId="{3840EB45-74CA-49F5-8548-3DE287019A31}" dt="2022-12-08T10:52:13.548" v="24274" actId="790"/>
            <ac:spMkLst>
              <pc:docMk/>
              <pc:sldMasterMk cId="1683658382" sldId="2147483648"/>
              <pc:sldLayoutMk cId="3925668920" sldId="2147483763"/>
              <ac:spMk id="10" creationId="{210A1679-9C32-442B-AB6B-09BD1DBDD791}"/>
            </ac:spMkLst>
          </pc:spChg>
          <pc:spChg chg="mod">
            <ac:chgData name="Kolakowski, Artur" userId="9c34c8cc-b1df-44f6-bea5-dcf7a54ee35f" providerId="ADAL" clId="{3840EB45-74CA-49F5-8548-3DE287019A31}" dt="2022-12-08T10:52:13.523" v="24264" actId="790"/>
            <ac:spMkLst>
              <pc:docMk/>
              <pc:sldMasterMk cId="1683658382" sldId="2147483648"/>
              <pc:sldLayoutMk cId="3925668920" sldId="2147483763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523" v="24263" actId="790"/>
            <ac:spMkLst>
              <pc:docMk/>
              <pc:sldMasterMk cId="1683658382" sldId="2147483648"/>
              <pc:sldLayoutMk cId="3925668920" sldId="2147483763"/>
              <ac:spMk id="19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3.573" v="24286" actId="790"/>
          <pc:sldLayoutMkLst>
            <pc:docMk/>
            <pc:sldMasterMk cId="1683658382" sldId="2147483648"/>
            <pc:sldLayoutMk cId="2271007031" sldId="2147483764"/>
          </pc:sldLayoutMkLst>
          <pc:spChg chg="mod">
            <ac:chgData name="Kolakowski, Artur" userId="9c34c8cc-b1df-44f6-bea5-dcf7a54ee35f" providerId="ADAL" clId="{3840EB45-74CA-49F5-8548-3DE287019A31}" dt="2022-12-08T10:52:13.548" v="24276" actId="790"/>
            <ac:spMkLst>
              <pc:docMk/>
              <pc:sldMasterMk cId="1683658382" sldId="2147483648"/>
              <pc:sldLayoutMk cId="2271007031" sldId="2147483764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3.563" v="24280" actId="790"/>
            <ac:spMkLst>
              <pc:docMk/>
              <pc:sldMasterMk cId="1683658382" sldId="2147483648"/>
              <pc:sldLayoutMk cId="2271007031" sldId="2147483764"/>
              <ac:spMk id="3" creationId="{1F90604F-7FA1-41D8-9914-866F3305034E}"/>
            </ac:spMkLst>
          </pc:spChg>
          <pc:spChg chg="mod">
            <ac:chgData name="Kolakowski, Artur" userId="9c34c8cc-b1df-44f6-bea5-dcf7a54ee35f" providerId="ADAL" clId="{3840EB45-74CA-49F5-8548-3DE287019A31}" dt="2022-12-08T10:52:13.558" v="24278" actId="790"/>
            <ac:spMkLst>
              <pc:docMk/>
              <pc:sldMasterMk cId="1683658382" sldId="2147483648"/>
              <pc:sldLayoutMk cId="2271007031" sldId="2147483764"/>
              <ac:spMk id="4" creationId="{2818CA98-330E-4FE7-B6FF-632E3112335A}"/>
            </ac:spMkLst>
          </pc:spChg>
          <pc:spChg chg="mod">
            <ac:chgData name="Kolakowski, Artur" userId="9c34c8cc-b1df-44f6-bea5-dcf7a54ee35f" providerId="ADAL" clId="{3840EB45-74CA-49F5-8548-3DE287019A31}" dt="2022-12-08T10:52:13.563" v="24282" actId="790"/>
            <ac:spMkLst>
              <pc:docMk/>
              <pc:sldMasterMk cId="1683658382" sldId="2147483648"/>
              <pc:sldLayoutMk cId="2271007031" sldId="2147483764"/>
              <ac:spMk id="7" creationId="{0FF19B93-7801-4519-9A52-CEED32CDC42C}"/>
            </ac:spMkLst>
          </pc:spChg>
          <pc:spChg chg="mod">
            <ac:chgData name="Kolakowski, Artur" userId="9c34c8cc-b1df-44f6-bea5-dcf7a54ee35f" providerId="ADAL" clId="{3840EB45-74CA-49F5-8548-3DE287019A31}" dt="2022-12-08T10:52:13.568" v="24284" actId="790"/>
            <ac:spMkLst>
              <pc:docMk/>
              <pc:sldMasterMk cId="1683658382" sldId="2147483648"/>
              <pc:sldLayoutMk cId="2271007031" sldId="2147483764"/>
              <ac:spMk id="9" creationId="{3E58FF24-23EE-4C46-ADB8-00266BC7C7D7}"/>
            </ac:spMkLst>
          </pc:spChg>
          <pc:spChg chg="mod">
            <ac:chgData name="Kolakowski, Artur" userId="9c34c8cc-b1df-44f6-bea5-dcf7a54ee35f" providerId="ADAL" clId="{3840EB45-74CA-49F5-8548-3DE287019A31}" dt="2022-12-08T10:52:13.573" v="24286" actId="790"/>
            <ac:spMkLst>
              <pc:docMk/>
              <pc:sldMasterMk cId="1683658382" sldId="2147483648"/>
              <pc:sldLayoutMk cId="2271007031" sldId="2147483764"/>
              <ac:spMk id="10" creationId="{B904B7D5-0D47-4EFF-AF92-088BBE537A04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647" v="23486" actId="790"/>
          <pc:sldLayoutMkLst>
            <pc:docMk/>
            <pc:sldMasterMk cId="1683658382" sldId="2147483648"/>
            <pc:sldLayoutMk cId="3639556455" sldId="2147483771"/>
          </pc:sldLayoutMkLst>
          <pc:spChg chg="mod">
            <ac:chgData name="Kolakowski, Artur" userId="9c34c8cc-b1df-44f6-bea5-dcf7a54ee35f" providerId="ADAL" clId="{3840EB45-74CA-49F5-8548-3DE287019A31}" dt="2022-12-08T10:52:11.638" v="23484" actId="790"/>
            <ac:spMkLst>
              <pc:docMk/>
              <pc:sldMasterMk cId="1683658382" sldId="2147483648"/>
              <pc:sldLayoutMk cId="3639556455" sldId="2147483771"/>
              <ac:spMk id="2" creationId="{087376D2-6A59-4BA9-8EA0-2ACD180817BE}"/>
            </ac:spMkLst>
          </pc:spChg>
          <pc:spChg chg="mod">
            <ac:chgData name="Kolakowski, Artur" userId="9c34c8cc-b1df-44f6-bea5-dcf7a54ee35f" providerId="ADAL" clId="{3840EB45-74CA-49F5-8548-3DE287019A31}" dt="2022-12-08T10:52:11.643" v="23485" actId="790"/>
            <ac:spMkLst>
              <pc:docMk/>
              <pc:sldMasterMk cId="1683658382" sldId="2147483648"/>
              <pc:sldLayoutMk cId="3639556455" sldId="2147483771"/>
              <ac:spMk id="14" creationId="{E3099459-FF93-42DF-AF0B-9F971EEC0212}"/>
            </ac:spMkLst>
          </pc:spChg>
          <pc:spChg chg="mod">
            <ac:chgData name="Kolakowski, Artur" userId="9c34c8cc-b1df-44f6-bea5-dcf7a54ee35f" providerId="ADAL" clId="{3840EB45-74CA-49F5-8548-3DE287019A31}" dt="2022-12-08T10:52:11.638" v="23482" actId="790"/>
            <ac:spMkLst>
              <pc:docMk/>
              <pc:sldMasterMk cId="1683658382" sldId="2147483648"/>
              <pc:sldLayoutMk cId="3639556455" sldId="2147483771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30" v="23479" actId="790"/>
            <ac:spMkLst>
              <pc:docMk/>
              <pc:sldMasterMk cId="1683658382" sldId="2147483648"/>
              <pc:sldLayoutMk cId="3639556455" sldId="2147483771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28" v="23477" actId="790"/>
            <ac:spMkLst>
              <pc:docMk/>
              <pc:sldMasterMk cId="1683658382" sldId="2147483648"/>
              <pc:sldLayoutMk cId="3639556455" sldId="2147483771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33" v="23480" actId="790"/>
            <ac:spMkLst>
              <pc:docMk/>
              <pc:sldMasterMk cId="1683658382" sldId="2147483648"/>
              <pc:sldLayoutMk cId="3639556455" sldId="2147483771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47" v="23486" actId="790"/>
            <ac:spMkLst>
              <pc:docMk/>
              <pc:sldMasterMk cId="1683658382" sldId="2147483648"/>
              <pc:sldLayoutMk cId="3639556455" sldId="2147483771"/>
              <ac:spMk id="20" creationId="{75AF4DC2-08D7-4947-BE56-AB476704954E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668" v="23497" actId="790"/>
          <pc:sldLayoutMkLst>
            <pc:docMk/>
            <pc:sldMasterMk cId="1683658382" sldId="2147483648"/>
            <pc:sldLayoutMk cId="1753192793" sldId="2147483772"/>
          </pc:sldLayoutMkLst>
          <pc:spChg chg="mod">
            <ac:chgData name="Kolakowski, Artur" userId="9c34c8cc-b1df-44f6-bea5-dcf7a54ee35f" providerId="ADAL" clId="{3840EB45-74CA-49F5-8548-3DE287019A31}" dt="2022-12-08T10:52:11.663" v="23495" actId="790"/>
            <ac:spMkLst>
              <pc:docMk/>
              <pc:sldMasterMk cId="1683658382" sldId="2147483648"/>
              <pc:sldLayoutMk cId="1753192793" sldId="2147483772"/>
              <ac:spMk id="7" creationId="{DD0DBAFB-7047-4B08-B7ED-CB050B7FBB50}"/>
            </ac:spMkLst>
          </pc:spChg>
          <pc:spChg chg="mod">
            <ac:chgData name="Kolakowski, Artur" userId="9c34c8cc-b1df-44f6-bea5-dcf7a54ee35f" providerId="ADAL" clId="{3840EB45-74CA-49F5-8548-3DE287019A31}" dt="2022-12-08T10:52:11.663" v="23496" actId="790"/>
            <ac:spMkLst>
              <pc:docMk/>
              <pc:sldMasterMk cId="1683658382" sldId="2147483648"/>
              <pc:sldLayoutMk cId="1753192793" sldId="2147483772"/>
              <ac:spMk id="13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68" v="23497" actId="790"/>
            <ac:spMkLst>
              <pc:docMk/>
              <pc:sldMasterMk cId="1683658382" sldId="2147483648"/>
              <pc:sldLayoutMk cId="1753192793" sldId="2147483772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57" v="23493" actId="790"/>
            <ac:spMkLst>
              <pc:docMk/>
              <pc:sldMasterMk cId="1683658382" sldId="2147483648"/>
              <pc:sldLayoutMk cId="1753192793" sldId="2147483772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52" v="23490" actId="790"/>
            <ac:spMkLst>
              <pc:docMk/>
              <pc:sldMasterMk cId="1683658382" sldId="2147483648"/>
              <pc:sldLayoutMk cId="1753192793" sldId="214748377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47" v="23488" actId="790"/>
            <ac:spMkLst>
              <pc:docMk/>
              <pc:sldMasterMk cId="1683658382" sldId="2147483648"/>
              <pc:sldLayoutMk cId="1753192793" sldId="2147483772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52" v="23491" actId="790"/>
            <ac:spMkLst>
              <pc:docMk/>
              <pc:sldMasterMk cId="1683658382" sldId="2147483648"/>
              <pc:sldLayoutMk cId="1753192793" sldId="2147483772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3840EB45-74CA-49F5-8548-3DE287019A31}" dt="2022-12-08T10:52:11.688" v="23508" actId="790"/>
          <pc:sldLayoutMkLst>
            <pc:docMk/>
            <pc:sldMasterMk cId="1683658382" sldId="2147483648"/>
            <pc:sldLayoutMk cId="6589062" sldId="2147483773"/>
          </pc:sldLayoutMkLst>
          <pc:spChg chg="mod">
            <ac:chgData name="Kolakowski, Artur" userId="9c34c8cc-b1df-44f6-bea5-dcf7a54ee35f" providerId="ADAL" clId="{3840EB45-74CA-49F5-8548-3DE287019A31}" dt="2022-12-08T10:52:11.683" v="23506" actId="790"/>
            <ac:spMkLst>
              <pc:docMk/>
              <pc:sldMasterMk cId="1683658382" sldId="2147483648"/>
              <pc:sldLayoutMk cId="6589062" sldId="2147483773"/>
              <ac:spMk id="3" creationId="{4D7C280C-8E1E-4531-A635-C99FE1BDEE91}"/>
            </ac:spMkLst>
          </pc:spChg>
          <pc:spChg chg="mod">
            <ac:chgData name="Kolakowski, Artur" userId="9c34c8cc-b1df-44f6-bea5-dcf7a54ee35f" providerId="ADAL" clId="{3840EB45-74CA-49F5-8548-3DE287019A31}" dt="2022-12-08T10:52:11.673" v="23501" actId="790"/>
            <ac:spMkLst>
              <pc:docMk/>
              <pc:sldMasterMk cId="1683658382" sldId="2147483648"/>
              <pc:sldLayoutMk cId="6589062" sldId="2147483773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83" v="23504" actId="790"/>
            <ac:spMkLst>
              <pc:docMk/>
              <pc:sldMasterMk cId="1683658382" sldId="2147483648"/>
              <pc:sldLayoutMk cId="6589062" sldId="2147483773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78" v="23502" actId="790"/>
            <ac:spMkLst>
              <pc:docMk/>
              <pc:sldMasterMk cId="1683658382" sldId="2147483648"/>
              <pc:sldLayoutMk cId="6589062" sldId="2147483773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68" v="23499" actId="790"/>
            <ac:spMkLst>
              <pc:docMk/>
              <pc:sldMasterMk cId="1683658382" sldId="2147483648"/>
              <pc:sldLayoutMk cId="6589062" sldId="2147483773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3840EB45-74CA-49F5-8548-3DE287019A31}" dt="2022-12-08T10:52:11.688" v="23507" actId="790"/>
            <ac:spMkLst>
              <pc:docMk/>
              <pc:sldMasterMk cId="1683658382" sldId="2147483648"/>
              <pc:sldLayoutMk cId="6589062" sldId="2147483773"/>
              <ac:spMk id="20" creationId="{25C81DB6-CCD4-4F17-86A3-D56DF640F56E}"/>
            </ac:spMkLst>
          </pc:spChg>
          <pc:spChg chg="mod">
            <ac:chgData name="Kolakowski, Artur" userId="9c34c8cc-b1df-44f6-bea5-dcf7a54ee35f" providerId="ADAL" clId="{3840EB45-74CA-49F5-8548-3DE287019A31}" dt="2022-12-08T10:52:11.688" v="23508" actId="790"/>
            <ac:spMkLst>
              <pc:docMk/>
              <pc:sldMasterMk cId="1683658382" sldId="2147483648"/>
              <pc:sldLayoutMk cId="6589062" sldId="2147483773"/>
              <ac:spMk id="21" creationId="{7CF9A093-3688-4D04-9331-C6E54828F9AB}"/>
            </ac:spMkLst>
          </pc:spChg>
        </pc:sldLayoutChg>
      </pc:sldMasterChg>
    </pc:docChg>
  </pc:docChgLst>
  <pc:docChgLst>
    <pc:chgData name="Kolakowski, Artur" userId="9c34c8cc-b1df-44f6-bea5-dcf7a54ee35f" providerId="ADAL" clId="{3E362FF5-2715-3F42-8541-028224A5DF6E}"/>
    <pc:docChg chg="undo custSel addSld delSld modSld sldOrd modMainMaster modSection">
      <pc:chgData name="Kolakowski, Artur" userId="9c34c8cc-b1df-44f6-bea5-dcf7a54ee35f" providerId="ADAL" clId="{3E362FF5-2715-3F42-8541-028224A5DF6E}" dt="2023-06-28T14:47:30.404" v="571"/>
      <pc:docMkLst>
        <pc:docMk/>
      </pc:docMkLst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880706737" sldId="256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880706737" sldId="256"/>
            <ac:spMk id="3" creationId="{269247FB-FD69-DC04-9D62-95991335D022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261105444" sldId="257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261105444" sldId="257"/>
            <ac:spMk id="3" creationId="{BA397E66-865C-C0DD-5B28-9F4028ABC466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892730501" sldId="258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892730501" sldId="258"/>
            <ac:spMk id="3" creationId="{3385D659-85B6-179D-2632-FB8F4635DAB3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859370926" sldId="25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859370926" sldId="259"/>
            <ac:spMk id="3" creationId="{C36A8B97-806D-9BF6-4C84-7EBC7959045E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608888128" sldId="260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608888128" sldId="260"/>
            <ac:spMk id="3" creationId="{BA9C79E0-2855-00C0-C3C7-880C4E79BB08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4201687657" sldId="261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4201687657" sldId="261"/>
            <ac:spMk id="3" creationId="{F358D7A3-711A-632F-577B-AE91DC5779EB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515433832" sldId="262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515433832" sldId="262"/>
            <ac:spMk id="3" creationId="{94BD2307-D7B8-47E4-93B5-4A056B12ECDA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831238619" sldId="263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831238619" sldId="263"/>
            <ac:spMk id="3" creationId="{A07789EC-B78B-74D4-A3A4-5A914C1F8A19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843352976" sldId="26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843352976" sldId="264"/>
            <ac:spMk id="3" creationId="{C17C7602-229F-6B18-972B-EE8A7C29D6AA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973826302" sldId="265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973826302" sldId="265"/>
            <ac:spMk id="4" creationId="{E3DF7202-E689-4782-B0FE-9BEDACC548BB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009833460" sldId="266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009833460" sldId="266"/>
            <ac:spMk id="3" creationId="{5EC59B4F-6EBF-C0FA-D371-85C713E9F47F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338925329" sldId="267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338925329" sldId="267"/>
            <ac:spMk id="5" creationId="{A0149FDB-86B4-EB06-043D-DB9172D8CAC1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879683537" sldId="268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879683537" sldId="268"/>
            <ac:spMk id="5" creationId="{0A50D062-2CAD-D9D5-9826-4C18BF853C87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4038257220" sldId="26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4038257220" sldId="269"/>
            <ac:spMk id="3" creationId="{D43A88E8-9E89-543F-4776-3A9D3D38D06A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308175920" sldId="270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308175920" sldId="270"/>
            <ac:spMk id="3" creationId="{89728CB9-3C74-FA0E-0E16-7B51148FFAD2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439423422" sldId="271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439423422" sldId="271"/>
            <ac:spMk id="3" creationId="{6642757A-5853-C67A-6CA9-8535FC07D990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101566424" sldId="272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101566424" sldId="272"/>
            <ac:spMk id="3" creationId="{840C034F-D017-7E22-D3E0-08703E69EE1B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370210077" sldId="273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370210077" sldId="273"/>
            <ac:spMk id="3" creationId="{5DE4AD99-2D06-E874-F3E1-02274332D656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149030705" sldId="27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149030705" sldId="274"/>
            <ac:spMk id="3" creationId="{EF0B03A9-5E0B-5CFB-FDF8-2E7AEF6553B9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841941544" sldId="275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841941544" sldId="275"/>
            <ac:spMk id="3" creationId="{F804046D-A91A-2CFE-5B7C-60D8CA82591D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440884895" sldId="276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440884895" sldId="276"/>
            <ac:spMk id="3" creationId="{C5FCD242-F031-01A1-C4BC-1A70A0FF24FA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2163427989" sldId="27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163427989" sldId="279"/>
            <ac:spMk id="23" creationId="{14BDFB80-76C4-4709-BEEA-BD3B9CF1165E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2950056501" sldId="281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950056501" sldId="281"/>
            <ac:spMk id="23" creationId="{14BDFB80-76C4-4709-BEEA-BD3B9CF1165E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1130139445" sldId="283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130139445" sldId="283"/>
            <ac:spMk id="23" creationId="{14BDFB80-76C4-4709-BEEA-BD3B9CF1165E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1034485299" sldId="28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034485299" sldId="284"/>
            <ac:spMk id="11" creationId="{858929A1-E479-4363-A36E-66B1064CC20C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671423268" sldId="308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671423268" sldId="308"/>
            <ac:spMk id="3" creationId="{D89E2272-6738-0310-D3E3-BA5FCE5C09D0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435063887" sldId="30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435063887" sldId="309"/>
            <ac:spMk id="3" creationId="{2338826D-84F3-6FA2-1F23-9E86E81D4215}"/>
          </ac:spMkLst>
        </pc:spChg>
      </pc:sldChg>
      <pc:sldChg chg="addSp delSp modSp mod modClrScheme chgLayout">
        <pc:chgData name="Kolakowski, Artur" userId="9c34c8cc-b1df-44f6-bea5-dcf7a54ee35f" providerId="ADAL" clId="{3E362FF5-2715-3F42-8541-028224A5DF6E}" dt="2023-06-27T12:56:43.054" v="435" actId="478"/>
        <pc:sldMkLst>
          <pc:docMk/>
          <pc:sldMk cId="2830289165" sldId="318"/>
        </pc:sldMkLst>
        <pc:spChg chg="mod ord">
          <ac:chgData name="Kolakowski, Artur" userId="9c34c8cc-b1df-44f6-bea5-dcf7a54ee35f" providerId="ADAL" clId="{3E362FF5-2715-3F42-8541-028224A5DF6E}" dt="2023-06-27T11:12:20.342" v="36" actId="1076"/>
          <ac:spMkLst>
            <pc:docMk/>
            <pc:sldMk cId="2830289165" sldId="318"/>
            <ac:spMk id="2" creationId="{5013D4E0-7036-4B43-91C4-26D575E9C8E1}"/>
          </ac:spMkLst>
        </pc:spChg>
        <pc:spChg chg="del mod ord">
          <ac:chgData name="Kolakowski, Artur" userId="9c34c8cc-b1df-44f6-bea5-dcf7a54ee35f" providerId="ADAL" clId="{3E362FF5-2715-3F42-8541-028224A5DF6E}" dt="2023-06-27T11:10:45.852" v="11" actId="478"/>
          <ac:spMkLst>
            <pc:docMk/>
            <pc:sldMk cId="2830289165" sldId="318"/>
            <ac:spMk id="3" creationId="{0EDD4EC6-6ADB-4F76-AB6F-23DAB25A867E}"/>
          </ac:spMkLst>
        </pc:spChg>
        <pc:spChg chg="del mod ord">
          <ac:chgData name="Kolakowski, Artur" userId="9c34c8cc-b1df-44f6-bea5-dcf7a54ee35f" providerId="ADAL" clId="{3E362FF5-2715-3F42-8541-028224A5DF6E}" dt="2023-06-27T11:10:42.665" v="10" actId="478"/>
          <ac:spMkLst>
            <pc:docMk/>
            <pc:sldMk cId="2830289165" sldId="318"/>
            <ac:spMk id="4" creationId="{CDA9AD42-9200-43C0-8E32-8FC8238070FD}"/>
          </ac:spMkLst>
        </pc:spChg>
        <pc:spChg chg="del mod ord">
          <ac:chgData name="Kolakowski, Artur" userId="9c34c8cc-b1df-44f6-bea5-dcf7a54ee35f" providerId="ADAL" clId="{3E362FF5-2715-3F42-8541-028224A5DF6E}" dt="2023-06-27T11:10:41.315" v="9" actId="478"/>
          <ac:spMkLst>
            <pc:docMk/>
            <pc:sldMk cId="2830289165" sldId="318"/>
            <ac:spMk id="5" creationId="{4B7DB391-BF6F-49AC-B17C-5103ACB40492}"/>
          </ac:spMkLst>
        </pc:spChg>
        <pc:spChg chg="del mod ord">
          <ac:chgData name="Kolakowski, Artur" userId="9c34c8cc-b1df-44f6-bea5-dcf7a54ee35f" providerId="ADAL" clId="{3E362FF5-2715-3F42-8541-028224A5DF6E}" dt="2023-06-27T11:10:38.287" v="7" actId="478"/>
          <ac:spMkLst>
            <pc:docMk/>
            <pc:sldMk cId="2830289165" sldId="318"/>
            <ac:spMk id="6" creationId="{B0442BD1-8236-4EAD-8752-7C0104A46FA3}"/>
          </ac:spMkLst>
        </pc:spChg>
        <pc:spChg chg="del mod ord">
          <ac:chgData name="Kolakowski, Artur" userId="9c34c8cc-b1df-44f6-bea5-dcf7a54ee35f" providerId="ADAL" clId="{3E362FF5-2715-3F42-8541-028224A5DF6E}" dt="2023-06-27T11:10:37.391" v="6" actId="478"/>
          <ac:spMkLst>
            <pc:docMk/>
            <pc:sldMk cId="2830289165" sldId="318"/>
            <ac:spMk id="7" creationId="{8CE361D4-CD10-4C9A-A742-206CC707739A}"/>
          </ac:spMkLst>
        </pc:spChg>
        <pc:spChg chg="del mod ord">
          <ac:chgData name="Kolakowski, Artur" userId="9c34c8cc-b1df-44f6-bea5-dcf7a54ee35f" providerId="ADAL" clId="{3E362FF5-2715-3F42-8541-028224A5DF6E}" dt="2023-06-27T11:10:35.907" v="5" actId="478"/>
          <ac:spMkLst>
            <pc:docMk/>
            <pc:sldMk cId="2830289165" sldId="318"/>
            <ac:spMk id="8" creationId="{D030D224-2468-4BA7-9D67-CE1A06CDEAD0}"/>
          </ac:spMkLst>
        </pc:spChg>
        <pc:spChg chg="del mod ord">
          <ac:chgData name="Kolakowski, Artur" userId="9c34c8cc-b1df-44f6-bea5-dcf7a54ee35f" providerId="ADAL" clId="{3E362FF5-2715-3F42-8541-028224A5DF6E}" dt="2023-06-27T11:18:46.057" v="87"/>
          <ac:spMkLst>
            <pc:docMk/>
            <pc:sldMk cId="2830289165" sldId="318"/>
            <ac:spMk id="9" creationId="{73CBA9A7-7E0D-C807-6A50-5304CF74D0F6}"/>
          </ac:spMkLst>
        </pc:spChg>
        <pc:spChg chg="add del mod">
          <ac:chgData name="Kolakowski, Artur" userId="9c34c8cc-b1df-44f6-bea5-dcf7a54ee35f" providerId="ADAL" clId="{3E362FF5-2715-3F42-8541-028224A5DF6E}" dt="2023-06-27T11:10:27.145" v="2" actId="6264"/>
          <ac:spMkLst>
            <pc:docMk/>
            <pc:sldMk cId="2830289165" sldId="318"/>
            <ac:spMk id="10" creationId="{F45C613C-2675-6C09-8A59-4CA47EA9AF86}"/>
          </ac:spMkLst>
        </pc:spChg>
        <pc:spChg chg="add mod">
          <ac:chgData name="Kolakowski, Artur" userId="9c34c8cc-b1df-44f6-bea5-dcf7a54ee35f" providerId="ADAL" clId="{3E362FF5-2715-3F42-8541-028224A5DF6E}" dt="2023-06-27T11:10:32.288" v="4" actId="767"/>
          <ac:spMkLst>
            <pc:docMk/>
            <pc:sldMk cId="2830289165" sldId="318"/>
            <ac:spMk id="11" creationId="{628182E4-5382-155A-9AD8-2B877C83D69F}"/>
          </ac:spMkLst>
        </pc:spChg>
        <pc:spChg chg="add mod">
          <ac:chgData name="Kolakowski, Artur" userId="9c34c8cc-b1df-44f6-bea5-dcf7a54ee35f" providerId="ADAL" clId="{3E362FF5-2715-3F42-8541-028224A5DF6E}" dt="2023-06-27T11:13:14.093" v="48" actId="3064"/>
          <ac:spMkLst>
            <pc:docMk/>
            <pc:sldMk cId="2830289165" sldId="318"/>
            <ac:spMk id="12" creationId="{DA5FD583-E612-D801-A10A-5ECDCF60F8BE}"/>
          </ac:spMkLst>
        </pc:spChg>
        <pc:spChg chg="add mod">
          <ac:chgData name="Kolakowski, Artur" userId="9c34c8cc-b1df-44f6-bea5-dcf7a54ee35f" providerId="ADAL" clId="{3E362FF5-2715-3F42-8541-028224A5DF6E}" dt="2023-06-27T12:34:05.577" v="427" actId="14100"/>
          <ac:spMkLst>
            <pc:docMk/>
            <pc:sldMk cId="2830289165" sldId="318"/>
            <ac:spMk id="13" creationId="{846E349A-0270-9F56-1A40-1AD447078FE5}"/>
          </ac:spMkLst>
        </pc:spChg>
        <pc:spChg chg="add mod">
          <ac:chgData name="Kolakowski, Artur" userId="9c34c8cc-b1df-44f6-bea5-dcf7a54ee35f" providerId="ADAL" clId="{3E362FF5-2715-3F42-8541-028224A5DF6E}" dt="2023-06-27T11:13:14.093" v="48" actId="3064"/>
          <ac:spMkLst>
            <pc:docMk/>
            <pc:sldMk cId="2830289165" sldId="318"/>
            <ac:spMk id="14" creationId="{A292CF78-D19B-013C-94E9-B7F5A06C8B0B}"/>
          </ac:spMkLst>
        </pc:spChg>
        <pc:spChg chg="add mod">
          <ac:chgData name="Kolakowski, Artur" userId="9c34c8cc-b1df-44f6-bea5-dcf7a54ee35f" providerId="ADAL" clId="{3E362FF5-2715-3F42-8541-028224A5DF6E}" dt="2023-06-27T11:13:14.093" v="48" actId="3064"/>
          <ac:spMkLst>
            <pc:docMk/>
            <pc:sldMk cId="2830289165" sldId="318"/>
            <ac:spMk id="15" creationId="{732D5CB3-4153-2A77-7BE1-6DEC027CC5EE}"/>
          </ac:spMkLst>
        </pc:spChg>
        <pc:spChg chg="add mod">
          <ac:chgData name="Kolakowski, Artur" userId="9c34c8cc-b1df-44f6-bea5-dcf7a54ee35f" providerId="ADAL" clId="{3E362FF5-2715-3F42-8541-028224A5DF6E}" dt="2023-06-27T11:13:14.093" v="48" actId="3064"/>
          <ac:spMkLst>
            <pc:docMk/>
            <pc:sldMk cId="2830289165" sldId="318"/>
            <ac:spMk id="16" creationId="{72F722A4-DCE6-7874-8C23-3F2030754A83}"/>
          </ac:spMkLst>
        </pc:spChg>
        <pc:spChg chg="add mod">
          <ac:chgData name="Kolakowski, Artur" userId="9c34c8cc-b1df-44f6-bea5-dcf7a54ee35f" providerId="ADAL" clId="{3E362FF5-2715-3F42-8541-028224A5DF6E}" dt="2023-06-27T11:13:14.093" v="48" actId="3064"/>
          <ac:spMkLst>
            <pc:docMk/>
            <pc:sldMk cId="2830289165" sldId="318"/>
            <ac:spMk id="17" creationId="{B56654A4-8B32-D2D9-35F2-F0B111AA47FD}"/>
          </ac:spMkLst>
        </pc:spChg>
        <pc:spChg chg="add mod">
          <ac:chgData name="Kolakowski, Artur" userId="9c34c8cc-b1df-44f6-bea5-dcf7a54ee35f" providerId="ADAL" clId="{3E362FF5-2715-3F42-8541-028224A5DF6E}" dt="2023-06-27T11:12:42.320" v="41" actId="242"/>
          <ac:spMkLst>
            <pc:docMk/>
            <pc:sldMk cId="2830289165" sldId="318"/>
            <ac:spMk id="18" creationId="{0B71C619-16C8-34FB-FEBA-DFEE294AAEAF}"/>
          </ac:spMkLst>
        </pc:spChg>
        <pc:spChg chg="add mod">
          <ac:chgData name="Kolakowski, Artur" userId="9c34c8cc-b1df-44f6-bea5-dcf7a54ee35f" providerId="ADAL" clId="{3E362FF5-2715-3F42-8541-028224A5DF6E}" dt="2023-06-27T11:12:42.320" v="41" actId="242"/>
          <ac:spMkLst>
            <pc:docMk/>
            <pc:sldMk cId="2830289165" sldId="318"/>
            <ac:spMk id="19" creationId="{C52C90FE-6809-E06B-12E3-41FA3694BB1E}"/>
          </ac:spMkLst>
        </pc:spChg>
        <pc:spChg chg="add mod">
          <ac:chgData name="Kolakowski, Artur" userId="9c34c8cc-b1df-44f6-bea5-dcf7a54ee35f" providerId="ADAL" clId="{3E362FF5-2715-3F42-8541-028224A5DF6E}" dt="2023-06-27T11:12:42.320" v="41" actId="242"/>
          <ac:spMkLst>
            <pc:docMk/>
            <pc:sldMk cId="2830289165" sldId="318"/>
            <ac:spMk id="20" creationId="{7DAAAB75-CB0C-16E4-4D8A-260084F57EDE}"/>
          </ac:spMkLst>
        </pc:spChg>
        <pc:spChg chg="add mod">
          <ac:chgData name="Kolakowski, Artur" userId="9c34c8cc-b1df-44f6-bea5-dcf7a54ee35f" providerId="ADAL" clId="{3E362FF5-2715-3F42-8541-028224A5DF6E}" dt="2023-06-27T11:12:42.320" v="41" actId="242"/>
          <ac:spMkLst>
            <pc:docMk/>
            <pc:sldMk cId="2830289165" sldId="318"/>
            <ac:spMk id="21" creationId="{A26F74F6-C0D2-AFB0-5867-E6DEFDBAD40E}"/>
          </ac:spMkLst>
        </pc:spChg>
        <pc:spChg chg="add mod">
          <ac:chgData name="Kolakowski, Artur" userId="9c34c8cc-b1df-44f6-bea5-dcf7a54ee35f" providerId="ADAL" clId="{3E362FF5-2715-3F42-8541-028224A5DF6E}" dt="2023-06-27T11:12:42.320" v="41" actId="242"/>
          <ac:spMkLst>
            <pc:docMk/>
            <pc:sldMk cId="2830289165" sldId="318"/>
            <ac:spMk id="22" creationId="{DE027E6D-1640-EA01-674C-43A4B46EB17C}"/>
          </ac:spMkLst>
        </pc:spChg>
        <pc:spChg chg="add mod">
          <ac:chgData name="Kolakowski, Artur" userId="9c34c8cc-b1df-44f6-bea5-dcf7a54ee35f" providerId="ADAL" clId="{3E362FF5-2715-3F42-8541-028224A5DF6E}" dt="2023-06-27T11:12:42.320" v="41" actId="242"/>
          <ac:spMkLst>
            <pc:docMk/>
            <pc:sldMk cId="2830289165" sldId="318"/>
            <ac:spMk id="23" creationId="{3A666848-C9A7-FFC4-E844-07C03C0797A2}"/>
          </ac:spMkLst>
        </pc:spChg>
        <pc:spChg chg="add mod">
          <ac:chgData name="Kolakowski, Artur" userId="9c34c8cc-b1df-44f6-bea5-dcf7a54ee35f" providerId="ADAL" clId="{3E362FF5-2715-3F42-8541-028224A5DF6E}" dt="2023-06-27T11:12:42.320" v="41" actId="242"/>
          <ac:spMkLst>
            <pc:docMk/>
            <pc:sldMk cId="2830289165" sldId="318"/>
            <ac:spMk id="24" creationId="{E5172766-24F3-1551-D24F-DA7883A3F13D}"/>
          </ac:spMkLst>
        </pc:spChg>
        <pc:spChg chg="add mod">
          <ac:chgData name="Kolakowski, Artur" userId="9c34c8cc-b1df-44f6-bea5-dcf7a54ee35f" providerId="ADAL" clId="{3E362FF5-2715-3F42-8541-028224A5DF6E}" dt="2023-06-27T11:12:42.320" v="41" actId="242"/>
          <ac:spMkLst>
            <pc:docMk/>
            <pc:sldMk cId="2830289165" sldId="318"/>
            <ac:spMk id="25" creationId="{EE475876-034A-C18E-30C7-5D68BE29D410}"/>
          </ac:spMkLst>
        </pc:spChg>
        <pc:spChg chg="add del mod">
          <ac:chgData name="Kolakowski, Artur" userId="9c34c8cc-b1df-44f6-bea5-dcf7a54ee35f" providerId="ADAL" clId="{3E362FF5-2715-3F42-8541-028224A5DF6E}" dt="2023-06-27T12:34:11.469" v="428" actId="478"/>
          <ac:spMkLst>
            <pc:docMk/>
            <pc:sldMk cId="2830289165" sldId="318"/>
            <ac:spMk id="26" creationId="{F8B26BB8-636A-A5E4-3DE8-9B48D1D564B9}"/>
          </ac:spMkLst>
        </pc:spChg>
        <pc:spChg chg="add del mod">
          <ac:chgData name="Kolakowski, Artur" userId="9c34c8cc-b1df-44f6-bea5-dcf7a54ee35f" providerId="ADAL" clId="{3E362FF5-2715-3F42-8541-028224A5DF6E}" dt="2023-06-27T12:34:11.469" v="428" actId="478"/>
          <ac:spMkLst>
            <pc:docMk/>
            <pc:sldMk cId="2830289165" sldId="318"/>
            <ac:spMk id="27" creationId="{2F36107C-EF5C-25D1-9405-73B992F5CD4D}"/>
          </ac:spMkLst>
        </pc:spChg>
        <pc:spChg chg="add del mod">
          <ac:chgData name="Kolakowski, Artur" userId="9c34c8cc-b1df-44f6-bea5-dcf7a54ee35f" providerId="ADAL" clId="{3E362FF5-2715-3F42-8541-028224A5DF6E}" dt="2023-06-27T12:34:11.469" v="428" actId="478"/>
          <ac:spMkLst>
            <pc:docMk/>
            <pc:sldMk cId="2830289165" sldId="318"/>
            <ac:spMk id="28" creationId="{777EBF91-5CC1-855C-0493-1D4FFDF5588D}"/>
          </ac:spMkLst>
        </pc:spChg>
        <pc:spChg chg="add del mod">
          <ac:chgData name="Kolakowski, Artur" userId="9c34c8cc-b1df-44f6-bea5-dcf7a54ee35f" providerId="ADAL" clId="{3E362FF5-2715-3F42-8541-028224A5DF6E}" dt="2023-06-27T12:34:11.469" v="428" actId="478"/>
          <ac:spMkLst>
            <pc:docMk/>
            <pc:sldMk cId="2830289165" sldId="318"/>
            <ac:spMk id="29" creationId="{2EB5A6DB-4CEA-AADE-889B-1238F012122E}"/>
          </ac:spMkLst>
        </pc:spChg>
        <pc:spChg chg="add del mod">
          <ac:chgData name="Kolakowski, Artur" userId="9c34c8cc-b1df-44f6-bea5-dcf7a54ee35f" providerId="ADAL" clId="{3E362FF5-2715-3F42-8541-028224A5DF6E}" dt="2023-06-27T12:34:05.292" v="426" actId="11529"/>
          <ac:spMkLst>
            <pc:docMk/>
            <pc:sldMk cId="2830289165" sldId="318"/>
            <ac:spMk id="30" creationId="{0A1AD0BE-4A25-13FB-C323-87C78FDA2001}"/>
          </ac:spMkLst>
        </pc:spChg>
        <pc:spChg chg="add del mod">
          <ac:chgData name="Kolakowski, Artur" userId="9c34c8cc-b1df-44f6-bea5-dcf7a54ee35f" providerId="ADAL" clId="{3E362FF5-2715-3F42-8541-028224A5DF6E}" dt="2023-06-27T12:56:08.498" v="431" actId="478"/>
          <ac:spMkLst>
            <pc:docMk/>
            <pc:sldMk cId="2830289165" sldId="318"/>
            <ac:spMk id="31" creationId="{5BAA7B74-A647-4EAA-991B-38DB9BCB2ABD}"/>
          </ac:spMkLst>
        </pc:spChg>
        <pc:spChg chg="add del">
          <ac:chgData name="Kolakowski, Artur" userId="9c34c8cc-b1df-44f6-bea5-dcf7a54ee35f" providerId="ADAL" clId="{3E362FF5-2715-3F42-8541-028224A5DF6E}" dt="2023-06-27T12:56:43.054" v="435" actId="478"/>
          <ac:spMkLst>
            <pc:docMk/>
            <pc:sldMk cId="2830289165" sldId="318"/>
            <ac:spMk id="34" creationId="{526590EF-5328-ACB4-CDDF-775F5F173265}"/>
          </ac:spMkLst>
        </pc:spChg>
        <pc:cxnChg chg="add del mod">
          <ac:chgData name="Kolakowski, Artur" userId="9c34c8cc-b1df-44f6-bea5-dcf7a54ee35f" providerId="ADAL" clId="{3E362FF5-2715-3F42-8541-028224A5DF6E}" dt="2023-06-27T12:56:23.792" v="433" actId="478"/>
          <ac:cxnSpMkLst>
            <pc:docMk/>
            <pc:sldMk cId="2830289165" sldId="318"/>
            <ac:cxnSpMk id="33" creationId="{FFCAC10A-E9DA-96A2-52CA-31D9B7F09B37}"/>
          </ac:cxnSpMkLst>
        </pc:cxnChg>
      </pc:sldChg>
      <pc:sldChg chg="delSp modSp mod setBg">
        <pc:chgData name="Kolakowski, Artur" userId="9c34c8cc-b1df-44f6-bea5-dcf7a54ee35f" providerId="ADAL" clId="{3E362FF5-2715-3F42-8541-028224A5DF6E}" dt="2023-06-28T14:07:28.025" v="570" actId="20577"/>
        <pc:sldMkLst>
          <pc:docMk/>
          <pc:sldMk cId="2861896946" sldId="31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861896946" sldId="319"/>
            <ac:spMk id="2" creationId="{9CB97907-42E8-C55A-755B-0E03767B794F}"/>
          </ac:spMkLst>
        </pc:spChg>
        <pc:spChg chg="mod">
          <ac:chgData name="Kolakowski, Artur" userId="9c34c8cc-b1df-44f6-bea5-dcf7a54ee35f" providerId="ADAL" clId="{3E362FF5-2715-3F42-8541-028224A5DF6E}" dt="2023-06-27T11:11:33.250" v="31"/>
          <ac:spMkLst>
            <pc:docMk/>
            <pc:sldMk cId="2861896946" sldId="319"/>
            <ac:spMk id="9" creationId="{A4F1C4A5-4C2F-4171-9B4F-6F2DAE233A04}"/>
          </ac:spMkLst>
        </pc:spChg>
        <pc:spChg chg="mod">
          <ac:chgData name="Kolakowski, Artur" userId="9c34c8cc-b1df-44f6-bea5-dcf7a54ee35f" providerId="ADAL" clId="{3E362FF5-2715-3F42-8541-028224A5DF6E}" dt="2023-06-28T14:07:28.025" v="570" actId="20577"/>
          <ac:spMkLst>
            <pc:docMk/>
            <pc:sldMk cId="2861896946" sldId="319"/>
            <ac:spMk id="10" creationId="{EF1A06FF-5E17-409D-8A2D-09B52084A10A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730574295" sldId="320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730574295" sldId="320"/>
            <ac:spMk id="2" creationId="{B11E2E3D-FEC9-EAAD-AF7E-3144792DDA7B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1090163183" sldId="338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090163183" sldId="338"/>
            <ac:spMk id="11" creationId="{858929A1-E479-4363-A36E-66B1064CC20C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276629266" sldId="340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276629266" sldId="340"/>
            <ac:spMk id="2" creationId="{5372F1CB-9EE3-A3E6-34EF-C6F7A0914E5B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011113689" sldId="341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011113689" sldId="341"/>
            <ac:spMk id="2" creationId="{50C4F073-3A73-A262-3BC1-28868A97FAD1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4148072093" sldId="342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4148072093" sldId="342"/>
            <ac:spMk id="2" creationId="{B96B8FE4-6C95-7DAE-BDF1-6403441B3B4A}"/>
          </ac:spMkLst>
        </pc:spChg>
      </pc:sldChg>
      <pc:sldChg chg="addSp delSp modSp mod">
        <pc:chgData name="Kolakowski, Artur" userId="9c34c8cc-b1df-44f6-bea5-dcf7a54ee35f" providerId="ADAL" clId="{3E362FF5-2715-3F42-8541-028224A5DF6E}" dt="2023-06-28T14:06:50.376" v="564" actId="478"/>
        <pc:sldMkLst>
          <pc:docMk/>
          <pc:sldMk cId="3612105796" sldId="343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612105796" sldId="343"/>
            <ac:spMk id="2" creationId="{D8CD8639-0F22-D4A5-8594-DCD3C02EE87D}"/>
          </ac:spMkLst>
        </pc:spChg>
        <pc:spChg chg="add del mod">
          <ac:chgData name="Kolakowski, Artur" userId="9c34c8cc-b1df-44f6-bea5-dcf7a54ee35f" providerId="ADAL" clId="{3E362FF5-2715-3F42-8541-028224A5DF6E}" dt="2023-06-28T14:06:50.376" v="564" actId="478"/>
          <ac:spMkLst>
            <pc:docMk/>
            <pc:sldMk cId="3612105796" sldId="343"/>
            <ac:spMk id="3" creationId="{F781D0FE-8F26-2D0A-9601-D57B62EB4672}"/>
          </ac:spMkLst>
        </pc:spChg>
        <pc:picChg chg="add del mod">
          <ac:chgData name="Kolakowski, Artur" userId="9c34c8cc-b1df-44f6-bea5-dcf7a54ee35f" providerId="ADAL" clId="{3E362FF5-2715-3F42-8541-028224A5DF6E}" dt="2023-06-28T14:06:50.376" v="564" actId="478"/>
          <ac:picMkLst>
            <pc:docMk/>
            <pc:sldMk cId="3612105796" sldId="343"/>
            <ac:picMk id="7" creationId="{9304BC74-E6E4-4DF2-882B-51744428CBF7}"/>
          </ac:picMkLst>
        </pc:pic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815551016" sldId="34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815551016" sldId="344"/>
            <ac:spMk id="2" creationId="{E5F23A8A-9253-087B-94A0-3B1C183F445E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825979532" sldId="345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825979532" sldId="345"/>
            <ac:spMk id="3" creationId="{D4ECC45E-FF26-51AC-AAEE-45E483B16E43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717453996" sldId="34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717453996" sldId="349"/>
            <ac:spMk id="3" creationId="{BDB9CDEF-55A1-60B2-78E4-3E55A053BC51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122823820" sldId="350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122823820" sldId="350"/>
            <ac:spMk id="3" creationId="{C2F64930-3B2F-834C-6B0E-88A6FFE44DD3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99401727" sldId="351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99401727" sldId="351"/>
            <ac:spMk id="3" creationId="{E991678A-6A32-3528-EB80-DBEED39E094E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423947987" sldId="352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423947987" sldId="352"/>
            <ac:spMk id="3" creationId="{C3710264-F14E-F905-FD3B-F045959807A5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676675959" sldId="353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676675959" sldId="353"/>
            <ac:spMk id="3" creationId="{4F9AF072-5872-A199-7884-81D7503F20D2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766623152" sldId="35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766623152" sldId="354"/>
            <ac:spMk id="3" creationId="{9EFCCF36-0B6E-5A8B-11A6-13D282EC43D3}"/>
          </ac:spMkLst>
        </pc:spChg>
      </pc:sldChg>
      <pc:sldChg chg="delSp add del">
        <pc:chgData name="Kolakowski, Artur" userId="9c34c8cc-b1df-44f6-bea5-dcf7a54ee35f" providerId="ADAL" clId="{3E362FF5-2715-3F42-8541-028224A5DF6E}" dt="2023-06-27T11:18:46.057" v="87"/>
        <pc:sldMkLst>
          <pc:docMk/>
          <pc:sldMk cId="3575407453" sldId="355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575407453" sldId="355"/>
            <ac:spMk id="3" creationId="{81D5D77E-9F46-4169-8579-5060D6D3E6A2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4131515344" sldId="357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4131515344" sldId="357"/>
            <ac:spMk id="9" creationId="{B2776C31-5889-488A-8024-4EE9AEF817BD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180693944" sldId="41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180693944" sldId="414"/>
            <ac:spMk id="4" creationId="{FD17AF91-DBB3-F7D7-8288-70695E1E2768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4253901514" sldId="415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4253901514" sldId="415"/>
            <ac:spMk id="3" creationId="{FEFFB23C-AFEE-64F1-A351-CD7B3C073449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766449518" sldId="416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766449518" sldId="416"/>
            <ac:spMk id="2" creationId="{5B2E72A3-16C0-F0DF-94E4-6E407E94D4AD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084088729" sldId="417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084088729" sldId="417"/>
            <ac:spMk id="3" creationId="{77E6DCE0-36DC-8B8F-1D5F-656E6766D023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83050710" sldId="418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83050710" sldId="418"/>
            <ac:spMk id="4" creationId="{443CE239-22DD-5714-BD4D-4231BC1C3C59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028525423" sldId="41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028525423" sldId="419"/>
            <ac:spMk id="4" creationId="{34221F2B-0EDB-5AE7-52CD-94F88B9CD5DE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892455723" sldId="421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892455723" sldId="421"/>
            <ac:spMk id="4" creationId="{5C212675-ED38-4B4F-05A9-010E9F30FA6C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811199701" sldId="422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811199701" sldId="422"/>
            <ac:spMk id="2" creationId="{B789F451-53C8-C588-8C1C-3CCF6EE08557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749688368" sldId="423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749688368" sldId="423"/>
            <ac:spMk id="2" creationId="{77149C54-3CF1-294E-FCE5-A7A2F1ADECC6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690314024" sldId="42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690314024" sldId="424"/>
            <ac:spMk id="2" creationId="{83B30E75-4CB2-D5C0-99C2-D701A97850D7}"/>
          </ac:spMkLst>
        </pc:spChg>
      </pc:sldChg>
      <pc:sldChg chg="delSp modSp mod">
        <pc:chgData name="Kolakowski, Artur" userId="9c34c8cc-b1df-44f6-bea5-dcf7a54ee35f" providerId="ADAL" clId="{3E362FF5-2715-3F42-8541-028224A5DF6E}" dt="2023-06-27T11:18:46.057" v="87"/>
        <pc:sldMkLst>
          <pc:docMk/>
          <pc:sldMk cId="1689355804" sldId="425"/>
        </pc:sldMkLst>
        <pc:spChg chg="del mod">
          <ac:chgData name="Kolakowski, Artur" userId="9c34c8cc-b1df-44f6-bea5-dcf7a54ee35f" providerId="ADAL" clId="{3E362FF5-2715-3F42-8541-028224A5DF6E}" dt="2023-06-27T11:18:46.057" v="87"/>
          <ac:spMkLst>
            <pc:docMk/>
            <pc:sldMk cId="1689355804" sldId="425"/>
            <ac:spMk id="2" creationId="{A4151443-A2C7-EB7A-A0A4-BC1CFC4F2664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419341145" sldId="430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419341145" sldId="430"/>
            <ac:spMk id="4" creationId="{565879B9-83C2-4D6D-8867-35C250E459F5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672652699" sldId="431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672652699" sldId="431"/>
            <ac:spMk id="4" creationId="{63AA7EE7-230A-CEF6-545F-B96E500948A4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222618946" sldId="432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222618946" sldId="432"/>
            <ac:spMk id="4" creationId="{206470C9-B7BE-8705-43A3-C29405D8A939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746909049" sldId="433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746909049" sldId="433"/>
            <ac:spMk id="3" creationId="{7A1BA80B-5F78-7E30-3921-B891037929C1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387915682" sldId="43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387915682" sldId="434"/>
            <ac:spMk id="10" creationId="{0671CF1E-255C-8899-2943-3B97ACF128C1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868916440" sldId="435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868916440" sldId="435"/>
            <ac:spMk id="3" creationId="{5E8C629E-57D1-AE6B-B5D2-99AAEA8601EC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018280312" sldId="436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018280312" sldId="436"/>
            <ac:spMk id="3" creationId="{27134B2E-BE95-28D6-59BC-1AEA9B86F93C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415081718" sldId="437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415081718" sldId="437"/>
            <ac:spMk id="2" creationId="{CFB80EEA-9BE9-4B9C-565C-CDF25EB2A423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543363811" sldId="438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543363811" sldId="438"/>
            <ac:spMk id="2" creationId="{E1FDD431-30B6-9E80-5ECA-38EDB4595C7D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400220083" sldId="43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400220083" sldId="439"/>
            <ac:spMk id="4" creationId="{D1515060-F813-7BC0-79A0-21E41AB23C9E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296749280" sldId="440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96749280" sldId="440"/>
            <ac:spMk id="13" creationId="{D039D8C5-B2A6-D143-B2B8-D44ECBA0EB84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4139928842" sldId="442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4139928842" sldId="442"/>
            <ac:spMk id="3" creationId="{D92B7D1A-023B-751E-5763-E6AADB6ED8EF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388826880" sldId="443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388826880" sldId="443"/>
            <ac:spMk id="4" creationId="{1B058A9D-3FB3-EE29-B87B-D132DCABECA5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243432419" sldId="44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243432419" sldId="444"/>
            <ac:spMk id="3" creationId="{371E40A6-D719-A4D7-FA3D-ECDB39CAA31E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953392186" sldId="445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953392186" sldId="445"/>
            <ac:spMk id="3" creationId="{F31595CE-953D-1F0C-AFB0-8DF0FBB80943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154420704" sldId="455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154420704" sldId="455"/>
            <ac:spMk id="4" creationId="{047B2716-EBD8-E253-0480-A8278ED2FAE2}"/>
          </ac:spMkLst>
        </pc:spChg>
      </pc:sldChg>
      <pc:sldChg chg="del">
        <pc:chgData name="Kolakowski, Artur" userId="9c34c8cc-b1df-44f6-bea5-dcf7a54ee35f" providerId="ADAL" clId="{3E362FF5-2715-3F42-8541-028224A5DF6E}" dt="2023-06-27T11:14:00.380" v="53" actId="2696"/>
        <pc:sldMkLst>
          <pc:docMk/>
          <pc:sldMk cId="3250581116" sldId="483"/>
        </pc:sldMkLst>
      </pc:sldChg>
      <pc:sldChg chg="del">
        <pc:chgData name="Kolakowski, Artur" userId="9c34c8cc-b1df-44f6-bea5-dcf7a54ee35f" providerId="ADAL" clId="{3E362FF5-2715-3F42-8541-028224A5DF6E}" dt="2023-06-27T11:14:00.586" v="54" actId="2696"/>
        <pc:sldMkLst>
          <pc:docMk/>
          <pc:sldMk cId="2574044071" sldId="484"/>
        </pc:sldMkLst>
      </pc:sldChg>
      <pc:sldChg chg="del">
        <pc:chgData name="Kolakowski, Artur" userId="9c34c8cc-b1df-44f6-bea5-dcf7a54ee35f" providerId="ADAL" clId="{3E362FF5-2715-3F42-8541-028224A5DF6E}" dt="2023-06-27T11:13:59.868" v="51" actId="2696"/>
        <pc:sldMkLst>
          <pc:docMk/>
          <pc:sldMk cId="3484757520" sldId="485"/>
        </pc:sldMkLst>
      </pc:sldChg>
      <pc:sldChg chg="del">
        <pc:chgData name="Kolakowski, Artur" userId="9c34c8cc-b1df-44f6-bea5-dcf7a54ee35f" providerId="ADAL" clId="{3E362FF5-2715-3F42-8541-028224A5DF6E}" dt="2023-06-27T11:14:00.064" v="52" actId="2696"/>
        <pc:sldMkLst>
          <pc:docMk/>
          <pc:sldMk cId="2351809989" sldId="486"/>
        </pc:sldMkLst>
      </pc:sldChg>
      <pc:sldChg chg="addSp delSp modSp mod modClrScheme chgLayout">
        <pc:chgData name="Kolakowski, Artur" userId="9c34c8cc-b1df-44f6-bea5-dcf7a54ee35f" providerId="ADAL" clId="{3E362FF5-2715-3F42-8541-028224A5DF6E}" dt="2023-06-28T14:05:25.909" v="550" actId="27614"/>
        <pc:sldMkLst>
          <pc:docMk/>
          <pc:sldMk cId="757555287" sldId="487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757555287" sldId="487"/>
            <ac:spMk id="2" creationId="{F58BE52E-2BA9-FB0E-FF9D-D69EA93CB399}"/>
          </ac:spMkLst>
        </pc:spChg>
        <pc:spChg chg="add del mod">
          <ac:chgData name="Kolakowski, Artur" userId="9c34c8cc-b1df-44f6-bea5-dcf7a54ee35f" providerId="ADAL" clId="{3E362FF5-2715-3F42-8541-028224A5DF6E}" dt="2023-06-28T14:04:59.099" v="541" actId="931"/>
          <ac:spMkLst>
            <pc:docMk/>
            <pc:sldMk cId="757555287" sldId="487"/>
            <ac:spMk id="3" creationId="{2D1FA467-5238-2F72-A1A7-F449C45B7A72}"/>
          </ac:spMkLst>
        </pc:spChg>
        <pc:spChg chg="add del mod">
          <ac:chgData name="Kolakowski, Artur" userId="9c34c8cc-b1df-44f6-bea5-dcf7a54ee35f" providerId="ADAL" clId="{3E362FF5-2715-3F42-8541-028224A5DF6E}" dt="2023-06-27T11:21:49.024" v="107"/>
          <ac:spMkLst>
            <pc:docMk/>
            <pc:sldMk cId="757555287" sldId="487"/>
            <ac:spMk id="4" creationId="{C532CC55-CFF9-666B-2BC0-0F1A18775934}"/>
          </ac:spMkLst>
        </pc:spChg>
        <pc:spChg chg="add del mod">
          <ac:chgData name="Kolakowski, Artur" userId="9c34c8cc-b1df-44f6-bea5-dcf7a54ee35f" providerId="ADAL" clId="{3E362FF5-2715-3F42-8541-028224A5DF6E}" dt="2023-06-27T11:20:25.494" v="97" actId="478"/>
          <ac:spMkLst>
            <pc:docMk/>
            <pc:sldMk cId="757555287" sldId="487"/>
            <ac:spMk id="7" creationId="{6BF7696C-082E-F10E-86D3-739C83897AE7}"/>
          </ac:spMkLst>
        </pc:spChg>
        <pc:spChg chg="add del mod">
          <ac:chgData name="Kolakowski, Artur" userId="9c34c8cc-b1df-44f6-bea5-dcf7a54ee35f" providerId="ADAL" clId="{3E362FF5-2715-3F42-8541-028224A5DF6E}" dt="2023-06-28T14:05:22.355" v="548" actId="931"/>
          <ac:spMkLst>
            <pc:docMk/>
            <pc:sldMk cId="757555287" sldId="487"/>
            <ac:spMk id="7" creationId="{901F5436-E7EF-20AF-9823-E3204016CE6F}"/>
          </ac:spMkLst>
        </pc:spChg>
        <pc:spChg chg="add del mod">
          <ac:chgData name="Kolakowski, Artur" userId="9c34c8cc-b1df-44f6-bea5-dcf7a54ee35f" providerId="ADAL" clId="{3E362FF5-2715-3F42-8541-028224A5DF6E}" dt="2023-06-27T11:20:26.244" v="98" actId="478"/>
          <ac:spMkLst>
            <pc:docMk/>
            <pc:sldMk cId="757555287" sldId="487"/>
            <ac:spMk id="9" creationId="{848C0FA5-33A5-4B56-3C42-96B97DDA1F36}"/>
          </ac:spMkLst>
        </pc:spChg>
        <pc:spChg chg="add del mod">
          <ac:chgData name="Kolakowski, Artur" userId="9c34c8cc-b1df-44f6-bea5-dcf7a54ee35f" providerId="ADAL" clId="{3E362FF5-2715-3F42-8541-028224A5DF6E}" dt="2023-06-27T11:22:04.140" v="111" actId="478"/>
          <ac:spMkLst>
            <pc:docMk/>
            <pc:sldMk cId="757555287" sldId="487"/>
            <ac:spMk id="16" creationId="{B27F9598-47BA-DBE8-FD95-C42285F1652D}"/>
          </ac:spMkLst>
        </pc:spChg>
        <pc:spChg chg="mod ord">
          <ac:chgData name="Kolakowski, Artur" userId="9c34c8cc-b1df-44f6-bea5-dcf7a54ee35f" providerId="ADAL" clId="{3E362FF5-2715-3F42-8541-028224A5DF6E}" dt="2023-06-27T12:22:58.357" v="327" actId="113"/>
          <ac:spMkLst>
            <pc:docMk/>
            <pc:sldMk cId="757555287" sldId="487"/>
            <ac:spMk id="19" creationId="{52E38205-1EFA-4A94-9F49-DFD49DDEFCD1}"/>
          </ac:spMkLst>
        </pc:spChg>
        <pc:spChg chg="add del mod">
          <ac:chgData name="Kolakowski, Artur" userId="9c34c8cc-b1df-44f6-bea5-dcf7a54ee35f" providerId="ADAL" clId="{3E362FF5-2715-3F42-8541-028224A5DF6E}" dt="2023-06-27T11:29:44.069" v="142" actId="478"/>
          <ac:spMkLst>
            <pc:docMk/>
            <pc:sldMk cId="757555287" sldId="487"/>
            <ac:spMk id="21" creationId="{109ED719-DBC0-18CC-06F8-23322D5CB0C0}"/>
          </ac:spMkLst>
        </pc:spChg>
        <pc:spChg chg="add del mod">
          <ac:chgData name="Kolakowski, Artur" userId="9c34c8cc-b1df-44f6-bea5-dcf7a54ee35f" providerId="ADAL" clId="{3E362FF5-2715-3F42-8541-028224A5DF6E}" dt="2023-06-27T12:13:19.294" v="251" actId="6264"/>
          <ac:spMkLst>
            <pc:docMk/>
            <pc:sldMk cId="757555287" sldId="487"/>
            <ac:spMk id="22" creationId="{39A36177-F003-207D-D179-9861A42987E5}"/>
          </ac:spMkLst>
        </pc:spChg>
        <pc:spChg chg="add del mod ord">
          <ac:chgData name="Kolakowski, Artur" userId="9c34c8cc-b1df-44f6-bea5-dcf7a54ee35f" providerId="ADAL" clId="{3E362FF5-2715-3F42-8541-028224A5DF6E}" dt="2023-06-27T12:13:33.596" v="252" actId="931"/>
          <ac:spMkLst>
            <pc:docMk/>
            <pc:sldMk cId="757555287" sldId="487"/>
            <ac:spMk id="23" creationId="{20C27ADB-6959-9728-3CF8-139B7712414A}"/>
          </ac:spMkLst>
        </pc:spChg>
        <pc:spChg chg="add del mod">
          <ac:chgData name="Kolakowski, Artur" userId="9c34c8cc-b1df-44f6-bea5-dcf7a54ee35f" providerId="ADAL" clId="{3E362FF5-2715-3F42-8541-028224A5DF6E}" dt="2023-06-27T12:14:15.291" v="256" actId="6264"/>
          <ac:spMkLst>
            <pc:docMk/>
            <pc:sldMk cId="757555287" sldId="487"/>
            <ac:spMk id="26" creationId="{7861F83A-E2B0-DB47-BB91-9367B2EF14C3}"/>
          </ac:spMkLst>
        </pc:spChg>
        <pc:spChg chg="add del mod">
          <ac:chgData name="Kolakowski, Artur" userId="9c34c8cc-b1df-44f6-bea5-dcf7a54ee35f" providerId="ADAL" clId="{3E362FF5-2715-3F42-8541-028224A5DF6E}" dt="2023-06-27T12:14:15.291" v="256" actId="6264"/>
          <ac:spMkLst>
            <pc:docMk/>
            <pc:sldMk cId="757555287" sldId="487"/>
            <ac:spMk id="27" creationId="{8115CE99-B4F7-C2F2-D160-E3E11914D815}"/>
          </ac:spMkLst>
        </pc:spChg>
        <pc:spChg chg="add del mod">
          <ac:chgData name="Kolakowski, Artur" userId="9c34c8cc-b1df-44f6-bea5-dcf7a54ee35f" providerId="ADAL" clId="{3E362FF5-2715-3F42-8541-028224A5DF6E}" dt="2023-06-27T12:14:21.497" v="257" actId="6264"/>
          <ac:spMkLst>
            <pc:docMk/>
            <pc:sldMk cId="757555287" sldId="487"/>
            <ac:spMk id="28" creationId="{3746525F-C514-29FB-449B-8B909EF30C86}"/>
          </ac:spMkLst>
        </pc:spChg>
        <pc:spChg chg="add del mod">
          <ac:chgData name="Kolakowski, Artur" userId="9c34c8cc-b1df-44f6-bea5-dcf7a54ee35f" providerId="ADAL" clId="{3E362FF5-2715-3F42-8541-028224A5DF6E}" dt="2023-06-27T12:14:21.497" v="257" actId="6264"/>
          <ac:spMkLst>
            <pc:docMk/>
            <pc:sldMk cId="757555287" sldId="487"/>
            <ac:spMk id="29" creationId="{8C74C4C2-560A-5678-D2CC-DC1A17137A1E}"/>
          </ac:spMkLst>
        </pc:spChg>
        <pc:spChg chg="add del mod">
          <ac:chgData name="Kolakowski, Artur" userId="9c34c8cc-b1df-44f6-bea5-dcf7a54ee35f" providerId="ADAL" clId="{3E362FF5-2715-3F42-8541-028224A5DF6E}" dt="2023-06-27T12:14:21.994" v="258" actId="6264"/>
          <ac:spMkLst>
            <pc:docMk/>
            <pc:sldMk cId="757555287" sldId="487"/>
            <ac:spMk id="30" creationId="{8AD90459-8A0D-6A03-97A8-E0944423E46D}"/>
          </ac:spMkLst>
        </pc:spChg>
        <pc:spChg chg="add del mod">
          <ac:chgData name="Kolakowski, Artur" userId="9c34c8cc-b1df-44f6-bea5-dcf7a54ee35f" providerId="ADAL" clId="{3E362FF5-2715-3F42-8541-028224A5DF6E}" dt="2023-06-27T12:14:21.994" v="258" actId="6264"/>
          <ac:spMkLst>
            <pc:docMk/>
            <pc:sldMk cId="757555287" sldId="487"/>
            <ac:spMk id="31" creationId="{CCC6FCC1-FBEB-0108-F81A-859F6D7B7EEB}"/>
          </ac:spMkLst>
        </pc:spChg>
        <pc:spChg chg="add del mod">
          <ac:chgData name="Kolakowski, Artur" userId="9c34c8cc-b1df-44f6-bea5-dcf7a54ee35f" providerId="ADAL" clId="{3E362FF5-2715-3F42-8541-028224A5DF6E}" dt="2023-06-27T12:15:00.438" v="260" actId="931"/>
          <ac:spMkLst>
            <pc:docMk/>
            <pc:sldMk cId="757555287" sldId="487"/>
            <ac:spMk id="33" creationId="{C2B8A6CE-1895-80DF-E76D-2349C8D3E9DD}"/>
          </ac:spMkLst>
        </pc:spChg>
        <pc:spChg chg="add del mod">
          <ac:chgData name="Kolakowski, Artur" userId="9c34c8cc-b1df-44f6-bea5-dcf7a54ee35f" providerId="ADAL" clId="{3E362FF5-2715-3F42-8541-028224A5DF6E}" dt="2023-06-27T12:22:48.671" v="325" actId="6264"/>
          <ac:spMkLst>
            <pc:docMk/>
            <pc:sldMk cId="757555287" sldId="487"/>
            <ac:spMk id="36" creationId="{C8210683-213F-92B5-BDD9-5DADCC470263}"/>
          </ac:spMkLst>
        </pc:spChg>
        <pc:spChg chg="add del mod">
          <ac:chgData name="Kolakowski, Artur" userId="9c34c8cc-b1df-44f6-bea5-dcf7a54ee35f" providerId="ADAL" clId="{3E362FF5-2715-3F42-8541-028224A5DF6E}" dt="2023-06-27T12:22:48.671" v="325" actId="6264"/>
          <ac:spMkLst>
            <pc:docMk/>
            <pc:sldMk cId="757555287" sldId="487"/>
            <ac:spMk id="37" creationId="{34ADD226-402D-E8D2-9B03-4536B620C24A}"/>
          </ac:spMkLst>
        </pc:spChg>
        <pc:spChg chg="add del mod">
          <ac:chgData name="Kolakowski, Artur" userId="9c34c8cc-b1df-44f6-bea5-dcf7a54ee35f" providerId="ADAL" clId="{3E362FF5-2715-3F42-8541-028224A5DF6E}" dt="2023-06-27T12:22:49.197" v="326" actId="6264"/>
          <ac:spMkLst>
            <pc:docMk/>
            <pc:sldMk cId="757555287" sldId="487"/>
            <ac:spMk id="38" creationId="{A33C4BE2-CC11-60A7-4C46-6363187695AE}"/>
          </ac:spMkLst>
        </pc:spChg>
        <pc:spChg chg="add del mod">
          <ac:chgData name="Kolakowski, Artur" userId="9c34c8cc-b1df-44f6-bea5-dcf7a54ee35f" providerId="ADAL" clId="{3E362FF5-2715-3F42-8541-028224A5DF6E}" dt="2023-06-27T12:22:49.197" v="326" actId="6264"/>
          <ac:spMkLst>
            <pc:docMk/>
            <pc:sldMk cId="757555287" sldId="487"/>
            <ac:spMk id="39" creationId="{3C28AB6C-A724-5FB0-6A77-2833A684B272}"/>
          </ac:spMkLst>
        </pc:spChg>
        <pc:spChg chg="add del mod">
          <ac:chgData name="Kolakowski, Artur" userId="9c34c8cc-b1df-44f6-bea5-dcf7a54ee35f" providerId="ADAL" clId="{3E362FF5-2715-3F42-8541-028224A5DF6E}" dt="2023-06-27T12:24:33.284" v="329" actId="931"/>
          <ac:spMkLst>
            <pc:docMk/>
            <pc:sldMk cId="757555287" sldId="487"/>
            <ac:spMk id="41" creationId="{56D4773D-2560-3568-8C70-06F238C28EBD}"/>
          </ac:spMkLst>
        </pc:spChg>
        <pc:picChg chg="add del mod">
          <ac:chgData name="Kolakowski, Artur" userId="9c34c8cc-b1df-44f6-bea5-dcf7a54ee35f" providerId="ADAL" clId="{3E362FF5-2715-3F42-8541-028224A5DF6E}" dt="2023-06-28T14:05:16.247" v="547" actId="21"/>
          <ac:picMkLst>
            <pc:docMk/>
            <pc:sldMk cId="757555287" sldId="487"/>
            <ac:picMk id="5" creationId="{86F839C8-7AC3-2BDF-E26C-7992A7A5225B}"/>
          </ac:picMkLst>
        </pc:picChg>
        <pc:picChg chg="del mod ord">
          <ac:chgData name="Kolakowski, Artur" userId="9c34c8cc-b1df-44f6-bea5-dcf7a54ee35f" providerId="ADAL" clId="{3E362FF5-2715-3F42-8541-028224A5DF6E}" dt="2023-06-27T11:20:22.713" v="94" actId="478"/>
          <ac:picMkLst>
            <pc:docMk/>
            <pc:sldMk cId="757555287" sldId="487"/>
            <ac:picMk id="5" creationId="{8C5A897F-E232-483E-AEA6-B565B9297494}"/>
          </ac:picMkLst>
        </pc:picChg>
        <pc:picChg chg="add mod">
          <ac:chgData name="Kolakowski, Artur" userId="9c34c8cc-b1df-44f6-bea5-dcf7a54ee35f" providerId="ADAL" clId="{3E362FF5-2715-3F42-8541-028224A5DF6E}" dt="2023-06-28T14:05:25.909" v="550" actId="27614"/>
          <ac:picMkLst>
            <pc:docMk/>
            <pc:sldMk cId="757555287" sldId="487"/>
            <ac:picMk id="9" creationId="{D8FB029E-226A-FA4F-7C0A-0248D20996C7}"/>
          </ac:picMkLst>
        </pc:picChg>
        <pc:picChg chg="add del mod">
          <ac:chgData name="Kolakowski, Artur" userId="9c34c8cc-b1df-44f6-bea5-dcf7a54ee35f" providerId="ADAL" clId="{3E362FF5-2715-3F42-8541-028224A5DF6E}" dt="2023-06-27T11:21:25.051" v="106"/>
          <ac:picMkLst>
            <pc:docMk/>
            <pc:sldMk cId="757555287" sldId="487"/>
            <ac:picMk id="11" creationId="{D55DB10D-FA51-140E-6EEC-5624C73DEAC2}"/>
          </ac:picMkLst>
        </pc:picChg>
        <pc:picChg chg="add del mod">
          <ac:chgData name="Kolakowski, Artur" userId="9c34c8cc-b1df-44f6-bea5-dcf7a54ee35f" providerId="ADAL" clId="{3E362FF5-2715-3F42-8541-028224A5DF6E}" dt="2023-06-27T11:22:02.126" v="110" actId="478"/>
          <ac:picMkLst>
            <pc:docMk/>
            <pc:sldMk cId="757555287" sldId="487"/>
            <ac:picMk id="13" creationId="{56C92407-36BF-9108-4E42-FBF868F3EF68}"/>
          </ac:picMkLst>
        </pc:picChg>
        <pc:picChg chg="del mod ord">
          <ac:chgData name="Kolakowski, Artur" userId="9c34c8cc-b1df-44f6-bea5-dcf7a54ee35f" providerId="ADAL" clId="{3E362FF5-2715-3F42-8541-028224A5DF6E}" dt="2023-06-27T11:20:23.396" v="95" actId="478"/>
          <ac:picMkLst>
            <pc:docMk/>
            <pc:sldMk cId="757555287" sldId="487"/>
            <ac:picMk id="14" creationId="{F1DCD937-E786-478B-BCBD-899EC8B7C7B6}"/>
          </ac:picMkLst>
        </pc:picChg>
        <pc:picChg chg="del mod ord">
          <ac:chgData name="Kolakowski, Artur" userId="9c34c8cc-b1df-44f6-bea5-dcf7a54ee35f" providerId="ADAL" clId="{3E362FF5-2715-3F42-8541-028224A5DF6E}" dt="2023-06-27T11:20:23.830" v="96" actId="478"/>
          <ac:picMkLst>
            <pc:docMk/>
            <pc:sldMk cId="757555287" sldId="487"/>
            <ac:picMk id="18" creationId="{C273C853-A917-4AAF-B4F8-3776C91101AB}"/>
          </ac:picMkLst>
        </pc:picChg>
        <pc:picChg chg="add del mod">
          <ac:chgData name="Kolakowski, Artur" userId="9c34c8cc-b1df-44f6-bea5-dcf7a54ee35f" providerId="ADAL" clId="{3E362FF5-2715-3F42-8541-028224A5DF6E}" dt="2023-06-27T12:09:15.345" v="195" actId="478"/>
          <ac:picMkLst>
            <pc:docMk/>
            <pc:sldMk cId="757555287" sldId="487"/>
            <ac:picMk id="20" creationId="{9D665A30-0B6F-9EB0-AC49-F24EA3C13B25}"/>
          </ac:picMkLst>
        </pc:picChg>
        <pc:picChg chg="add del mod ord">
          <ac:chgData name="Kolakowski, Artur" userId="9c34c8cc-b1df-44f6-bea5-dcf7a54ee35f" providerId="ADAL" clId="{3E362FF5-2715-3F42-8541-028224A5DF6E}" dt="2023-06-27T12:14:24.676" v="259" actId="478"/>
          <ac:picMkLst>
            <pc:docMk/>
            <pc:sldMk cId="757555287" sldId="487"/>
            <ac:picMk id="25" creationId="{481A75BD-7669-DB35-5C48-686B104579BE}"/>
          </ac:picMkLst>
        </pc:picChg>
        <pc:picChg chg="add del mod ord">
          <ac:chgData name="Kolakowski, Artur" userId="9c34c8cc-b1df-44f6-bea5-dcf7a54ee35f" providerId="ADAL" clId="{3E362FF5-2715-3F42-8541-028224A5DF6E}" dt="2023-06-27T12:24:26.656" v="328" actId="478"/>
          <ac:picMkLst>
            <pc:docMk/>
            <pc:sldMk cId="757555287" sldId="487"/>
            <ac:picMk id="35" creationId="{850FC3AC-7A39-DCC3-75EA-F9EC2B98BFA2}"/>
          </ac:picMkLst>
        </pc:picChg>
        <pc:picChg chg="add del mod">
          <ac:chgData name="Kolakowski, Artur" userId="9c34c8cc-b1df-44f6-bea5-dcf7a54ee35f" providerId="ADAL" clId="{3E362FF5-2715-3F42-8541-028224A5DF6E}" dt="2023-06-28T14:04:54.854" v="540" actId="478"/>
          <ac:picMkLst>
            <pc:docMk/>
            <pc:sldMk cId="757555287" sldId="487"/>
            <ac:picMk id="43" creationId="{B36F9BF9-C63E-4F4F-143B-B85D95E47B71}"/>
          </ac:picMkLst>
        </pc:pic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3331779755" sldId="488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331779755" sldId="488"/>
            <ac:spMk id="2" creationId="{017E74BA-D7FA-2D90-5639-28D4C243F184}"/>
          </ac:spMkLst>
        </pc:spChg>
      </pc:sldChg>
      <pc:sldChg chg="delSp">
        <pc:chgData name="Kolakowski, Artur" userId="9c34c8cc-b1df-44f6-bea5-dcf7a54ee35f" providerId="ADAL" clId="{3E362FF5-2715-3F42-8541-028224A5DF6E}" dt="2023-06-27T11:18:46.057" v="87"/>
        <pc:sldMkLst>
          <pc:docMk/>
          <pc:sldMk cId="1678979723" sldId="48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678979723" sldId="489"/>
            <ac:spMk id="2" creationId="{E12CEAF7-34AF-D21B-187E-62C0C0630B71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3291045179" sldId="49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291045179" sldId="494"/>
            <ac:spMk id="23" creationId="{14BDFB80-76C4-4709-BEEA-BD3B9CF1165E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190138957" sldId="49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190138957" sldId="499"/>
            <ac:spMk id="23" creationId="{14BDFB80-76C4-4709-BEEA-BD3B9CF1165E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2534147105" sldId="500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534147105" sldId="500"/>
            <ac:spMk id="23" creationId="{14BDFB80-76C4-4709-BEEA-BD3B9CF1165E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3202257965" sldId="501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202257965" sldId="501"/>
            <ac:spMk id="23" creationId="{14BDFB80-76C4-4709-BEEA-BD3B9CF1165E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3654007479" sldId="505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654007479" sldId="505"/>
            <ac:spMk id="9" creationId="{B2776C31-5889-488A-8024-4EE9AEF817BD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3999920871" sldId="508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999920871" sldId="508"/>
            <ac:spMk id="9" creationId="{B2776C31-5889-488A-8024-4EE9AEF817BD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2944893655" sldId="509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944893655" sldId="509"/>
            <ac:spMk id="23" creationId="{14BDFB80-76C4-4709-BEEA-BD3B9CF1165E}"/>
          </ac:spMkLst>
        </pc:spChg>
      </pc:sldChg>
      <pc:sldChg chg="delSp modSp add mod">
        <pc:chgData name="Kolakowski, Artur" userId="9c34c8cc-b1df-44f6-bea5-dcf7a54ee35f" providerId="ADAL" clId="{3E362FF5-2715-3F42-8541-028224A5DF6E}" dt="2023-06-27T15:01:19.894" v="436" actId="113"/>
        <pc:sldMkLst>
          <pc:docMk/>
          <pc:sldMk cId="2588718379" sldId="510"/>
        </pc:sldMkLst>
        <pc:spChg chg="mod">
          <ac:chgData name="Kolakowski, Artur" userId="9c34c8cc-b1df-44f6-bea5-dcf7a54ee35f" providerId="ADAL" clId="{3E362FF5-2715-3F42-8541-028224A5DF6E}" dt="2023-06-27T15:01:19.894" v="436" actId="113"/>
          <ac:spMkLst>
            <pc:docMk/>
            <pc:sldMk cId="2588718379" sldId="510"/>
            <ac:spMk id="4" creationId="{646B6698-AC30-35B8-518F-3663D9B1CC7B}"/>
          </ac:spMkLst>
        </pc:spChg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588718379" sldId="510"/>
            <ac:spMk id="6" creationId="{62A4BD8B-5393-A994-53B3-C768BF4B6619}"/>
          </ac:spMkLst>
        </pc:spChg>
      </pc:sldChg>
      <pc:sldChg chg="addSp delSp modSp add mod modClrScheme chgLayout">
        <pc:chgData name="Kolakowski, Artur" userId="9c34c8cc-b1df-44f6-bea5-dcf7a54ee35f" providerId="ADAL" clId="{3E362FF5-2715-3F42-8541-028224A5DF6E}" dt="2023-06-27T11:18:46.057" v="87"/>
        <pc:sldMkLst>
          <pc:docMk/>
          <pc:sldMk cId="19897673" sldId="512"/>
        </pc:sldMkLst>
        <pc:spChg chg="del mod ord">
          <ac:chgData name="Kolakowski, Artur" userId="9c34c8cc-b1df-44f6-bea5-dcf7a54ee35f" providerId="ADAL" clId="{3E362FF5-2715-3F42-8541-028224A5DF6E}" dt="2023-06-27T11:18:46.057" v="87"/>
          <ac:spMkLst>
            <pc:docMk/>
            <pc:sldMk cId="19897673" sldId="512"/>
            <ac:spMk id="2" creationId="{CE574380-72A2-CC15-35A9-F4DCAF6556B8}"/>
          </ac:spMkLst>
        </pc:spChg>
        <pc:spChg chg="add mod ord">
          <ac:chgData name="Kolakowski, Artur" userId="9c34c8cc-b1df-44f6-bea5-dcf7a54ee35f" providerId="ADAL" clId="{3E362FF5-2715-3F42-8541-028224A5DF6E}" dt="2023-06-27T11:15:32.678" v="85" actId="20577"/>
          <ac:spMkLst>
            <pc:docMk/>
            <pc:sldMk cId="19897673" sldId="512"/>
            <ac:spMk id="3" creationId="{30B975D9-2591-5283-06E3-6C3CFCCB2744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2973333651" sldId="513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2973333651" sldId="513"/>
            <ac:spMk id="5" creationId="{4476D89E-C31D-4895-967B-1FDF0CC5FA1C}"/>
          </ac:spMkLst>
        </pc:spChg>
      </pc:sldChg>
      <pc:sldChg chg="delSp add">
        <pc:chgData name="Kolakowski, Artur" userId="9c34c8cc-b1df-44f6-bea5-dcf7a54ee35f" providerId="ADAL" clId="{3E362FF5-2715-3F42-8541-028224A5DF6E}" dt="2023-06-27T11:18:46.057" v="87"/>
        <pc:sldMkLst>
          <pc:docMk/>
          <pc:sldMk cId="3986538467" sldId="514"/>
        </pc:sldMkLst>
        <pc:spChg chg="del">
          <ac:chgData name="Kolakowski, Artur" userId="9c34c8cc-b1df-44f6-bea5-dcf7a54ee35f" providerId="ADAL" clId="{3E362FF5-2715-3F42-8541-028224A5DF6E}" dt="2023-06-27T11:18:46.057" v="87"/>
          <ac:spMkLst>
            <pc:docMk/>
            <pc:sldMk cId="3986538467" sldId="514"/>
            <ac:spMk id="11" creationId="{858929A1-E479-4363-A36E-66B1064CC20C}"/>
          </ac:spMkLst>
        </pc:spChg>
      </pc:sldChg>
      <pc:sldChg chg="add">
        <pc:chgData name="Kolakowski, Artur" userId="9c34c8cc-b1df-44f6-bea5-dcf7a54ee35f" providerId="ADAL" clId="{3E362FF5-2715-3F42-8541-028224A5DF6E}" dt="2023-06-27T11:19:23.136" v="88" actId="2890"/>
        <pc:sldMkLst>
          <pc:docMk/>
          <pc:sldMk cId="73565658" sldId="515"/>
        </pc:sldMkLst>
      </pc:sldChg>
      <pc:sldChg chg="addSp delSp modSp add mod modClrScheme chgLayout">
        <pc:chgData name="Kolakowski, Artur" userId="9c34c8cc-b1df-44f6-bea5-dcf7a54ee35f" providerId="ADAL" clId="{3E362FF5-2715-3F42-8541-028224A5DF6E}" dt="2023-06-28T14:05:28.691" v="556"/>
        <pc:sldMkLst>
          <pc:docMk/>
          <pc:sldMk cId="994413211" sldId="516"/>
        </pc:sldMkLst>
        <pc:spChg chg="add del mod">
          <ac:chgData name="Kolakowski, Artur" userId="9c34c8cc-b1df-44f6-bea5-dcf7a54ee35f" providerId="ADAL" clId="{3E362FF5-2715-3F42-8541-028224A5DF6E}" dt="2023-06-27T12:17:46.121" v="271" actId="931"/>
          <ac:spMkLst>
            <pc:docMk/>
            <pc:sldMk cId="994413211" sldId="516"/>
            <ac:spMk id="3" creationId="{41D6394A-79BC-134D-1537-0DDB8571C2C0}"/>
          </ac:spMkLst>
        </pc:spChg>
        <pc:spChg chg="add del mod">
          <ac:chgData name="Kolakowski, Artur" userId="9c34c8cc-b1df-44f6-bea5-dcf7a54ee35f" providerId="ADAL" clId="{3E362FF5-2715-3F42-8541-028224A5DF6E}" dt="2023-06-28T14:05:12.238" v="545" actId="931"/>
          <ac:spMkLst>
            <pc:docMk/>
            <pc:sldMk cId="994413211" sldId="516"/>
            <ac:spMk id="3" creationId="{433B700B-26CB-A66D-7F49-F0AF8583A7A4}"/>
          </ac:spMkLst>
        </pc:spChg>
        <pc:spChg chg="add del mod">
          <ac:chgData name="Kolakowski, Artur" userId="9c34c8cc-b1df-44f6-bea5-dcf7a54ee35f" providerId="ADAL" clId="{3E362FF5-2715-3F42-8541-028224A5DF6E}" dt="2023-06-27T12:21:09.729" v="300" actId="6264"/>
          <ac:spMkLst>
            <pc:docMk/>
            <pc:sldMk cId="994413211" sldId="516"/>
            <ac:spMk id="6" creationId="{C8724B5C-411D-38DA-3D6A-DEFD59380966}"/>
          </ac:spMkLst>
        </pc:spChg>
        <pc:spChg chg="add del mod">
          <ac:chgData name="Kolakowski, Artur" userId="9c34c8cc-b1df-44f6-bea5-dcf7a54ee35f" providerId="ADAL" clId="{3E362FF5-2715-3F42-8541-028224A5DF6E}" dt="2023-06-27T12:21:09.729" v="300" actId="6264"/>
          <ac:spMkLst>
            <pc:docMk/>
            <pc:sldMk cId="994413211" sldId="516"/>
            <ac:spMk id="7" creationId="{DF42A960-677C-E1EC-A0BD-8884BA45E31C}"/>
          </ac:spMkLst>
        </pc:spChg>
        <pc:spChg chg="add del mod">
          <ac:chgData name="Kolakowski, Artur" userId="9c34c8cc-b1df-44f6-bea5-dcf7a54ee35f" providerId="ADAL" clId="{3E362FF5-2715-3F42-8541-028224A5DF6E}" dt="2023-06-27T12:21:39.344" v="303" actId="6264"/>
          <ac:spMkLst>
            <pc:docMk/>
            <pc:sldMk cId="994413211" sldId="516"/>
            <ac:spMk id="8" creationId="{EBF3F6F4-3111-20AA-8413-65645B02E3D8}"/>
          </ac:spMkLst>
        </pc:spChg>
        <pc:spChg chg="add del mod">
          <ac:chgData name="Kolakowski, Artur" userId="9c34c8cc-b1df-44f6-bea5-dcf7a54ee35f" providerId="ADAL" clId="{3E362FF5-2715-3F42-8541-028224A5DF6E}" dt="2023-06-28T14:05:28.691" v="556"/>
          <ac:spMkLst>
            <pc:docMk/>
            <pc:sldMk cId="994413211" sldId="516"/>
            <ac:spMk id="9" creationId="{172020EA-9B77-3BA5-EFE8-2404E33AAC4B}"/>
          </ac:spMkLst>
        </pc:spChg>
        <pc:spChg chg="add del mod">
          <ac:chgData name="Kolakowski, Artur" userId="9c34c8cc-b1df-44f6-bea5-dcf7a54ee35f" providerId="ADAL" clId="{3E362FF5-2715-3F42-8541-028224A5DF6E}" dt="2023-06-27T12:21:39.344" v="303" actId="6264"/>
          <ac:spMkLst>
            <pc:docMk/>
            <pc:sldMk cId="994413211" sldId="516"/>
            <ac:spMk id="9" creationId="{72A45C2D-A65C-407D-A423-B9257518CA85}"/>
          </ac:spMkLst>
        </pc:spChg>
        <pc:spChg chg="mod ord">
          <ac:chgData name="Kolakowski, Artur" userId="9c34c8cc-b1df-44f6-bea5-dcf7a54ee35f" providerId="ADAL" clId="{3E362FF5-2715-3F42-8541-028224A5DF6E}" dt="2023-06-27T12:22:23.889" v="321" actId="113"/>
          <ac:spMkLst>
            <pc:docMk/>
            <pc:sldMk cId="994413211" sldId="516"/>
            <ac:spMk id="19" creationId="{52E38205-1EFA-4A94-9F49-DFD49DDEFCD1}"/>
          </ac:spMkLst>
        </pc:spChg>
        <pc:picChg chg="add del mod ord">
          <ac:chgData name="Kolakowski, Artur" userId="9c34c8cc-b1df-44f6-bea5-dcf7a54ee35f" providerId="ADAL" clId="{3E362FF5-2715-3F42-8541-028224A5DF6E}" dt="2023-06-28T14:05:03.289" v="544" actId="478"/>
          <ac:picMkLst>
            <pc:docMk/>
            <pc:sldMk cId="994413211" sldId="516"/>
            <ac:picMk id="5" creationId="{14D4C2F3-310F-CD02-0555-C953B79D2168}"/>
          </ac:picMkLst>
        </pc:picChg>
        <pc:picChg chg="add del mod">
          <ac:chgData name="Kolakowski, Artur" userId="9c34c8cc-b1df-44f6-bea5-dcf7a54ee35f" providerId="ADAL" clId="{3E362FF5-2715-3F42-8541-028224A5DF6E}" dt="2023-06-28T14:05:27.070" v="553" actId="478"/>
          <ac:picMkLst>
            <pc:docMk/>
            <pc:sldMk cId="994413211" sldId="516"/>
            <ac:picMk id="6" creationId="{E384855E-B111-B16D-93B7-35C37AB99395}"/>
          </ac:picMkLst>
        </pc:picChg>
        <pc:picChg chg="add del mod">
          <ac:chgData name="Kolakowski, Artur" userId="9c34c8cc-b1df-44f6-bea5-dcf7a54ee35f" providerId="ADAL" clId="{3E362FF5-2715-3F42-8541-028224A5DF6E}" dt="2023-06-28T14:05:26.387" v="552" actId="478"/>
          <ac:picMkLst>
            <pc:docMk/>
            <pc:sldMk cId="994413211" sldId="516"/>
            <ac:picMk id="7" creationId="{5CE2B6EA-18FF-EC92-4377-73B2DAC17441}"/>
          </ac:picMkLst>
        </pc:picChg>
        <pc:picChg chg="add del mod">
          <ac:chgData name="Kolakowski, Artur" userId="9c34c8cc-b1df-44f6-bea5-dcf7a54ee35f" providerId="ADAL" clId="{3E362FF5-2715-3F42-8541-028224A5DF6E}" dt="2023-06-28T14:05:27.964" v="555" actId="478"/>
          <ac:picMkLst>
            <pc:docMk/>
            <pc:sldMk cId="994413211" sldId="516"/>
            <ac:picMk id="10" creationId="{3F5B7519-0A53-1EFD-0CC4-7165C680AE21}"/>
          </ac:picMkLst>
        </pc:picChg>
        <pc:picChg chg="add mod">
          <ac:chgData name="Kolakowski, Artur" userId="9c34c8cc-b1df-44f6-bea5-dcf7a54ee35f" providerId="ADAL" clId="{3E362FF5-2715-3F42-8541-028224A5DF6E}" dt="2023-06-28T14:05:28.691" v="556"/>
          <ac:picMkLst>
            <pc:docMk/>
            <pc:sldMk cId="994413211" sldId="516"/>
            <ac:picMk id="11" creationId="{F2AB4003-6119-6706-4A15-5EECD4F5B7D2}"/>
          </ac:picMkLst>
        </pc:picChg>
        <pc:picChg chg="del mod ord">
          <ac:chgData name="Kolakowski, Artur" userId="9c34c8cc-b1df-44f6-bea5-dcf7a54ee35f" providerId="ADAL" clId="{3E362FF5-2715-3F42-8541-028224A5DF6E}" dt="2023-06-27T12:16:18.768" v="270" actId="478"/>
          <ac:picMkLst>
            <pc:docMk/>
            <pc:sldMk cId="994413211" sldId="516"/>
            <ac:picMk id="35" creationId="{850FC3AC-7A39-DCC3-75EA-F9EC2B98BFA2}"/>
          </ac:picMkLst>
        </pc:picChg>
      </pc:sldChg>
      <pc:sldChg chg="addSp delSp modSp add mod ord modClrScheme chgLayout">
        <pc:chgData name="Kolakowski, Artur" userId="9c34c8cc-b1df-44f6-bea5-dcf7a54ee35f" providerId="ADAL" clId="{3E362FF5-2715-3F42-8541-028224A5DF6E}" dt="2023-06-28T14:06:25.689" v="561" actId="27614"/>
        <pc:sldMkLst>
          <pc:docMk/>
          <pc:sldMk cId="2184142501" sldId="517"/>
        </pc:sldMkLst>
        <pc:spChg chg="add del mod">
          <ac:chgData name="Kolakowski, Artur" userId="9c34c8cc-b1df-44f6-bea5-dcf7a54ee35f" providerId="ADAL" clId="{3E362FF5-2715-3F42-8541-028224A5DF6E}" dt="2023-06-28T13:53:21.638" v="459" actId="931"/>
          <ac:spMkLst>
            <pc:docMk/>
            <pc:sldMk cId="2184142501" sldId="517"/>
            <ac:spMk id="3" creationId="{56357FC9-16D1-C7CB-083D-694DC7CE7CCE}"/>
          </ac:spMkLst>
        </pc:spChg>
        <pc:spChg chg="mod ord">
          <ac:chgData name="Kolakowski, Artur" userId="9c34c8cc-b1df-44f6-bea5-dcf7a54ee35f" providerId="ADAL" clId="{3E362FF5-2715-3F42-8541-028224A5DF6E}" dt="2023-06-28T13:53:35.814" v="476" actId="20577"/>
          <ac:spMkLst>
            <pc:docMk/>
            <pc:sldMk cId="2184142501" sldId="517"/>
            <ac:spMk id="7" creationId="{67B778AA-3ACE-4336-A1ED-55EA648746CC}"/>
          </ac:spMkLst>
        </pc:spChg>
        <pc:spChg chg="mod ord">
          <ac:chgData name="Kolakowski, Artur" userId="9c34c8cc-b1df-44f6-bea5-dcf7a54ee35f" providerId="ADAL" clId="{3E362FF5-2715-3F42-8541-028224A5DF6E}" dt="2023-06-28T13:53:10.985" v="457" actId="700"/>
          <ac:spMkLst>
            <pc:docMk/>
            <pc:sldMk cId="2184142501" sldId="517"/>
            <ac:spMk id="8" creationId="{9757F4F9-8453-41F8-8855-9903B52668D2}"/>
          </ac:spMkLst>
        </pc:spChg>
        <pc:spChg chg="add del mod">
          <ac:chgData name="Kolakowski, Artur" userId="9c34c8cc-b1df-44f6-bea5-dcf7a54ee35f" providerId="ADAL" clId="{3E362FF5-2715-3F42-8541-028224A5DF6E}" dt="2023-06-28T14:06:23.131" v="560" actId="931"/>
          <ac:spMkLst>
            <pc:docMk/>
            <pc:sldMk cId="2184142501" sldId="517"/>
            <ac:spMk id="10" creationId="{5138125B-1147-898D-3664-5E1C4E775510}"/>
          </ac:spMkLst>
        </pc:spChg>
        <pc:picChg chg="del mod ord">
          <ac:chgData name="Kolakowski, Artur" userId="9c34c8cc-b1df-44f6-bea5-dcf7a54ee35f" providerId="ADAL" clId="{3E362FF5-2715-3F42-8541-028224A5DF6E}" dt="2023-06-28T13:53:14.578" v="458" actId="478"/>
          <ac:picMkLst>
            <pc:docMk/>
            <pc:sldMk cId="2184142501" sldId="517"/>
            <ac:picMk id="5" creationId="{6B685D0A-7BD3-4EF1-8B0B-1F104F5EA4BE}"/>
          </ac:picMkLst>
        </pc:picChg>
        <pc:picChg chg="add del mod">
          <ac:chgData name="Kolakowski, Artur" userId="9c34c8cc-b1df-44f6-bea5-dcf7a54ee35f" providerId="ADAL" clId="{3E362FF5-2715-3F42-8541-028224A5DF6E}" dt="2023-06-28T14:03:30.186" v="539" actId="478"/>
          <ac:picMkLst>
            <pc:docMk/>
            <pc:sldMk cId="2184142501" sldId="517"/>
            <ac:picMk id="6" creationId="{1B76EB1C-1481-97FB-81CA-2BC8A1A19F1D}"/>
          </ac:picMkLst>
        </pc:picChg>
        <pc:picChg chg="add mod">
          <ac:chgData name="Kolakowski, Artur" userId="9c34c8cc-b1df-44f6-bea5-dcf7a54ee35f" providerId="ADAL" clId="{3E362FF5-2715-3F42-8541-028224A5DF6E}" dt="2023-06-28T14:06:25.689" v="561" actId="27614"/>
          <ac:picMkLst>
            <pc:docMk/>
            <pc:sldMk cId="2184142501" sldId="517"/>
            <ac:picMk id="12" creationId="{4E419135-7ADB-DE74-275E-C8C198C51C9F}"/>
          </ac:picMkLst>
        </pc:picChg>
      </pc:sldChg>
      <pc:sldChg chg="addSp delSp modSp add mod ord modClrScheme chgLayout">
        <pc:chgData name="Kolakowski, Artur" userId="9c34c8cc-b1df-44f6-bea5-dcf7a54ee35f" providerId="ADAL" clId="{3E362FF5-2715-3F42-8541-028224A5DF6E}" dt="2023-06-28T14:47:30.404" v="571"/>
        <pc:sldMkLst>
          <pc:docMk/>
          <pc:sldMk cId="2373494828" sldId="518"/>
        </pc:sldMkLst>
        <pc:spChg chg="add mod">
          <ac:chgData name="Kolakowski, Artur" userId="9c34c8cc-b1df-44f6-bea5-dcf7a54ee35f" providerId="ADAL" clId="{3E362FF5-2715-3F42-8541-028224A5DF6E}" dt="2023-06-28T14:47:30.404" v="571"/>
          <ac:spMkLst>
            <pc:docMk/>
            <pc:sldMk cId="2373494828" sldId="518"/>
            <ac:spMk id="2" creationId="{4361072E-2FCA-B79D-6110-CA6E60C6E6DE}"/>
          </ac:spMkLst>
        </pc:spChg>
        <pc:spChg chg="add del mod">
          <ac:chgData name="Kolakowski, Artur" userId="9c34c8cc-b1df-44f6-bea5-dcf7a54ee35f" providerId="ADAL" clId="{3E362FF5-2715-3F42-8541-028224A5DF6E}" dt="2023-06-28T13:58:03.244" v="507" actId="931"/>
          <ac:spMkLst>
            <pc:docMk/>
            <pc:sldMk cId="2373494828" sldId="518"/>
            <ac:spMk id="3" creationId="{95EC095E-B369-80E1-1F8F-6819BFA5680D}"/>
          </ac:spMkLst>
        </pc:spChg>
        <pc:spChg chg="mod ord">
          <ac:chgData name="Kolakowski, Artur" userId="9c34c8cc-b1df-44f6-bea5-dcf7a54ee35f" providerId="ADAL" clId="{3E362FF5-2715-3F42-8541-028224A5DF6E}" dt="2023-06-28T13:58:22.327" v="523" actId="20577"/>
          <ac:spMkLst>
            <pc:docMk/>
            <pc:sldMk cId="2373494828" sldId="518"/>
            <ac:spMk id="5" creationId="{AA6387DC-04C4-4C1C-9218-4BA26AFA965E}"/>
          </ac:spMkLst>
        </pc:spChg>
        <pc:spChg chg="mod ord">
          <ac:chgData name="Kolakowski, Artur" userId="9c34c8cc-b1df-44f6-bea5-dcf7a54ee35f" providerId="ADAL" clId="{3E362FF5-2715-3F42-8541-028224A5DF6E}" dt="2023-06-28T14:01:44.875" v="528" actId="20577"/>
          <ac:spMkLst>
            <pc:docMk/>
            <pc:sldMk cId="2373494828" sldId="518"/>
            <ac:spMk id="6" creationId="{604AD8D2-F762-4796-9971-573CEF60ADC6}"/>
          </ac:spMkLst>
        </pc:spChg>
        <pc:picChg chg="del mod ord">
          <ac:chgData name="Kolakowski, Artur" userId="9c34c8cc-b1df-44f6-bea5-dcf7a54ee35f" providerId="ADAL" clId="{3E362FF5-2715-3F42-8541-028224A5DF6E}" dt="2023-06-28T13:57:56.874" v="506" actId="478"/>
          <ac:picMkLst>
            <pc:docMk/>
            <pc:sldMk cId="2373494828" sldId="518"/>
            <ac:picMk id="7" creationId="{9304BC74-E6E4-4DF2-882B-51744428CBF7}"/>
          </ac:picMkLst>
        </pc:picChg>
        <pc:picChg chg="add mod">
          <ac:chgData name="Kolakowski, Artur" userId="9c34c8cc-b1df-44f6-bea5-dcf7a54ee35f" providerId="ADAL" clId="{3E362FF5-2715-3F42-8541-028224A5DF6E}" dt="2023-06-28T13:58:05.704" v="509" actId="962"/>
          <ac:picMkLst>
            <pc:docMk/>
            <pc:sldMk cId="2373494828" sldId="518"/>
            <ac:picMk id="8" creationId="{2BA28B12-24E7-058D-DAFB-D3F450222949}"/>
          </ac:picMkLst>
        </pc:picChg>
      </pc:sldChg>
      <pc:sldChg chg="addSp delSp modSp new mod modClrScheme chgLayout">
        <pc:chgData name="Kolakowski, Artur" userId="9c34c8cc-b1df-44f6-bea5-dcf7a54ee35f" providerId="ADAL" clId="{3E362FF5-2715-3F42-8541-028224A5DF6E}" dt="2023-06-28T14:05:55.593" v="559" actId="27614"/>
        <pc:sldMkLst>
          <pc:docMk/>
          <pc:sldMk cId="1444856817" sldId="519"/>
        </pc:sldMkLst>
        <pc:spChg chg="del mod ord">
          <ac:chgData name="Kolakowski, Artur" userId="9c34c8cc-b1df-44f6-bea5-dcf7a54ee35f" providerId="ADAL" clId="{3E362FF5-2715-3F42-8541-028224A5DF6E}" dt="2023-06-28T14:03:01.764" v="536" actId="700"/>
          <ac:spMkLst>
            <pc:docMk/>
            <pc:sldMk cId="1444856817" sldId="519"/>
            <ac:spMk id="2" creationId="{5CF9257C-F0ED-1D7A-7696-39773FE02774}"/>
          </ac:spMkLst>
        </pc:spChg>
        <pc:spChg chg="del">
          <ac:chgData name="Kolakowski, Artur" userId="9c34c8cc-b1df-44f6-bea5-dcf7a54ee35f" providerId="ADAL" clId="{3E362FF5-2715-3F42-8541-028224A5DF6E}" dt="2023-06-28T14:03:01.764" v="536" actId="700"/>
          <ac:spMkLst>
            <pc:docMk/>
            <pc:sldMk cId="1444856817" sldId="519"/>
            <ac:spMk id="3" creationId="{AF1A0BF3-5D5A-1566-C98E-89F60296751A}"/>
          </ac:spMkLst>
        </pc:spChg>
        <pc:spChg chg="del">
          <ac:chgData name="Kolakowski, Artur" userId="9c34c8cc-b1df-44f6-bea5-dcf7a54ee35f" providerId="ADAL" clId="{3E362FF5-2715-3F42-8541-028224A5DF6E}" dt="2023-06-28T14:03:01.764" v="536" actId="700"/>
          <ac:spMkLst>
            <pc:docMk/>
            <pc:sldMk cId="1444856817" sldId="519"/>
            <ac:spMk id="4" creationId="{BAD68C95-90AC-A613-DBFD-80D1DDBB699F}"/>
          </ac:spMkLst>
        </pc:spChg>
        <pc:spChg chg="add del mod ord">
          <ac:chgData name="Kolakowski, Artur" userId="9c34c8cc-b1df-44f6-bea5-dcf7a54ee35f" providerId="ADAL" clId="{3E362FF5-2715-3F42-8541-028224A5DF6E}" dt="2023-06-28T14:03:15.316" v="537" actId="931"/>
          <ac:spMkLst>
            <pc:docMk/>
            <pc:sldMk cId="1444856817" sldId="519"/>
            <ac:spMk id="5" creationId="{C4FD1726-E976-7513-5E73-E45269555DB0}"/>
          </ac:spMkLst>
        </pc:spChg>
        <pc:spChg chg="add del mod">
          <ac:chgData name="Kolakowski, Artur" userId="9c34c8cc-b1df-44f6-bea5-dcf7a54ee35f" providerId="ADAL" clId="{3E362FF5-2715-3F42-8541-028224A5DF6E}" dt="2023-06-28T14:05:53.139" v="558" actId="931"/>
          <ac:spMkLst>
            <pc:docMk/>
            <pc:sldMk cId="1444856817" sldId="519"/>
            <ac:spMk id="9" creationId="{C473ECB5-6D92-9011-8BC8-C0B1F01A32F1}"/>
          </ac:spMkLst>
        </pc:spChg>
        <pc:picChg chg="add del mod">
          <ac:chgData name="Kolakowski, Artur" userId="9c34c8cc-b1df-44f6-bea5-dcf7a54ee35f" providerId="ADAL" clId="{3E362FF5-2715-3F42-8541-028224A5DF6E}" dt="2023-06-28T14:05:45.859" v="557" actId="478"/>
          <ac:picMkLst>
            <pc:docMk/>
            <pc:sldMk cId="1444856817" sldId="519"/>
            <ac:picMk id="7" creationId="{150D0D42-43B8-FD1F-47E6-8FB862E43F66}"/>
          </ac:picMkLst>
        </pc:picChg>
        <pc:picChg chg="add mod">
          <ac:chgData name="Kolakowski, Artur" userId="9c34c8cc-b1df-44f6-bea5-dcf7a54ee35f" providerId="ADAL" clId="{3E362FF5-2715-3F42-8541-028224A5DF6E}" dt="2023-06-28T14:05:55.593" v="559" actId="27614"/>
          <ac:picMkLst>
            <pc:docMk/>
            <pc:sldMk cId="1444856817" sldId="519"/>
            <ac:picMk id="11" creationId="{385AA3D2-35A3-9A73-2326-44F1FB275EA4}"/>
          </ac:picMkLst>
        </pc:picChg>
      </pc:sldChg>
      <pc:sldChg chg="new del">
        <pc:chgData name="Kolakowski, Artur" userId="9c34c8cc-b1df-44f6-bea5-dcf7a54ee35f" providerId="ADAL" clId="{3E362FF5-2715-3F42-8541-028224A5DF6E}" dt="2023-06-28T14:02:55.800" v="535" actId="2696"/>
        <pc:sldMkLst>
          <pc:docMk/>
          <pc:sldMk cId="2528502489" sldId="520"/>
        </pc:sldMkLst>
      </pc:sldChg>
      <pc:sldMasterChg chg="addSldLayout modSldLayout sldLayoutOrd">
        <pc:chgData name="Kolakowski, Artur" userId="9c34c8cc-b1df-44f6-bea5-dcf7a54ee35f" providerId="ADAL" clId="{3E362FF5-2715-3F42-8541-028224A5DF6E}" dt="2023-06-28T14:01:01.741" v="525" actId="6014"/>
        <pc:sldMasterMkLst>
          <pc:docMk/>
          <pc:sldMasterMk cId="1683658382" sldId="2147483648"/>
        </pc:sldMasterMkLst>
        <pc:sldLayoutChg chg="addSp delSp modSp mod">
          <pc:chgData name="Kolakowski, Artur" userId="9c34c8cc-b1df-44f6-bea5-dcf7a54ee35f" providerId="ADAL" clId="{3E362FF5-2715-3F42-8541-028224A5DF6E}" dt="2023-06-28T13:56:12.600" v="496" actId="21"/>
          <pc:sldLayoutMkLst>
            <pc:docMk/>
            <pc:sldMasterMk cId="1683658382" sldId="2147483648"/>
            <pc:sldLayoutMk cId="163535228" sldId="2147483694"/>
          </pc:sldLayoutMkLst>
          <pc:spChg chg="add del mod">
            <ac:chgData name="Kolakowski, Artur" userId="9c34c8cc-b1df-44f6-bea5-dcf7a54ee35f" providerId="ADAL" clId="{3E362FF5-2715-3F42-8541-028224A5DF6E}" dt="2023-06-28T13:56:12.600" v="496" actId="21"/>
            <ac:spMkLst>
              <pc:docMk/>
              <pc:sldMasterMk cId="1683658382" sldId="2147483648"/>
              <pc:sldLayoutMk cId="163535228" sldId="2147483694"/>
              <ac:spMk id="5" creationId="{ADAA831A-CA26-7178-83E2-BCDC81A8B06C}"/>
            </ac:spMkLst>
          </pc:spChg>
        </pc:sldLayoutChg>
        <pc:sldLayoutChg chg="addSp delSp modSp add mod ord">
          <pc:chgData name="Kolakowski, Artur" userId="9c34c8cc-b1df-44f6-bea5-dcf7a54ee35f" providerId="ADAL" clId="{3E362FF5-2715-3F42-8541-028224A5DF6E}" dt="2023-06-27T12:19:59.471" v="286" actId="21"/>
          <pc:sldLayoutMkLst>
            <pc:docMk/>
            <pc:sldMasterMk cId="1683658382" sldId="2147483648"/>
            <pc:sldLayoutMk cId="4961327" sldId="2147483767"/>
          </pc:sldLayoutMkLst>
          <pc:spChg chg="del mod">
            <ac:chgData name="Kolakowski, Artur" userId="9c34c8cc-b1df-44f6-bea5-dcf7a54ee35f" providerId="ADAL" clId="{3E362FF5-2715-3F42-8541-028224A5DF6E}" dt="2023-06-27T12:13:14.465" v="250" actId="478"/>
            <ac:spMkLst>
              <pc:docMk/>
              <pc:sldMasterMk cId="1683658382" sldId="2147483648"/>
              <pc:sldLayoutMk cId="4961327" sldId="2147483767"/>
              <ac:spMk id="2" creationId="{DD820592-1C1F-4092-94E5-D39D7CA09406}"/>
            </ac:spMkLst>
          </pc:spChg>
          <pc:spChg chg="del">
            <ac:chgData name="Kolakowski, Artur" userId="9c34c8cc-b1df-44f6-bea5-dcf7a54ee35f" providerId="ADAL" clId="{3E362FF5-2715-3F42-8541-028224A5DF6E}" dt="2023-06-27T12:12:59.715" v="241" actId="478"/>
            <ac:spMkLst>
              <pc:docMk/>
              <pc:sldMasterMk cId="1683658382" sldId="2147483648"/>
              <pc:sldLayoutMk cId="4961327" sldId="2147483767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3E362FF5-2715-3F42-8541-028224A5DF6E}" dt="2023-06-27T12:19:57.722" v="285" actId="14100"/>
            <ac:spMkLst>
              <pc:docMk/>
              <pc:sldMasterMk cId="1683658382" sldId="2147483648"/>
              <pc:sldLayoutMk cId="4961327" sldId="2147483767"/>
              <ac:spMk id="4" creationId="{58DA0A33-9CC4-4DCC-85C5-5D814DA5F52A}"/>
            </ac:spMkLst>
          </pc:spChg>
          <pc:spChg chg="add del">
            <ac:chgData name="Kolakowski, Artur" userId="9c34c8cc-b1df-44f6-bea5-dcf7a54ee35f" providerId="ADAL" clId="{3E362FF5-2715-3F42-8541-028224A5DF6E}" dt="2023-06-27T12:07:59.772" v="189" actId="478"/>
            <ac:spMkLst>
              <pc:docMk/>
              <pc:sldMasterMk cId="1683658382" sldId="2147483648"/>
              <pc:sldLayoutMk cId="4961327" sldId="2147483767"/>
              <ac:spMk id="7" creationId="{3E75A487-C8BE-3621-F128-78D36D605527}"/>
            </ac:spMkLst>
          </pc:spChg>
          <pc:spChg chg="add del mod">
            <ac:chgData name="Kolakowski, Artur" userId="9c34c8cc-b1df-44f6-bea5-dcf7a54ee35f" providerId="ADAL" clId="{3E362FF5-2715-3F42-8541-028224A5DF6E}" dt="2023-06-27T12:12:48.092" v="240" actId="478"/>
            <ac:spMkLst>
              <pc:docMk/>
              <pc:sldMasterMk cId="1683658382" sldId="2147483648"/>
              <pc:sldLayoutMk cId="4961327" sldId="2147483767"/>
              <ac:spMk id="8" creationId="{24C2F35B-6890-393A-B278-7E388926A282}"/>
            </ac:spMkLst>
          </pc:spChg>
          <pc:spChg chg="add del mod">
            <ac:chgData name="Kolakowski, Artur" userId="9c34c8cc-b1df-44f6-bea5-dcf7a54ee35f" providerId="ADAL" clId="{3E362FF5-2715-3F42-8541-028224A5DF6E}" dt="2023-06-27T12:19:59.471" v="286" actId="21"/>
            <ac:spMkLst>
              <pc:docMk/>
              <pc:sldMasterMk cId="1683658382" sldId="2147483648"/>
              <pc:sldLayoutMk cId="4961327" sldId="2147483767"/>
              <ac:spMk id="9" creationId="{5086184D-8C56-A8C5-C53E-B2B5AEB38D43}"/>
            </ac:spMkLst>
          </pc:spChg>
          <pc:spChg chg="mod">
            <ac:chgData name="Kolakowski, Artur" userId="9c34c8cc-b1df-44f6-bea5-dcf7a54ee35f" providerId="ADAL" clId="{3E362FF5-2715-3F42-8541-028224A5DF6E}" dt="2023-06-27T12:19:24.443" v="277" actId="14100"/>
            <ac:spMkLst>
              <pc:docMk/>
              <pc:sldMasterMk cId="1683658382" sldId="2147483648"/>
              <pc:sldLayoutMk cId="4961327" sldId="2147483767"/>
              <ac:spMk id="19" creationId="{00000000-0000-0000-0000-000000000000}"/>
            </ac:spMkLst>
          </pc:spChg>
          <pc:spChg chg="del">
            <ac:chgData name="Kolakowski, Artur" userId="9c34c8cc-b1df-44f6-bea5-dcf7a54ee35f" providerId="ADAL" clId="{3E362FF5-2715-3F42-8541-028224A5DF6E}" dt="2023-06-27T12:06:46.676" v="170" actId="478"/>
            <ac:spMkLst>
              <pc:docMk/>
              <pc:sldMasterMk cId="1683658382" sldId="2147483648"/>
              <pc:sldLayoutMk cId="4961327" sldId="2147483767"/>
              <ac:spMk id="25" creationId="{00000000-0000-0000-0000-000000000000}"/>
            </ac:spMkLst>
          </pc:spChg>
          <pc:spChg chg="del">
            <ac:chgData name="Kolakowski, Artur" userId="9c34c8cc-b1df-44f6-bea5-dcf7a54ee35f" providerId="ADAL" clId="{3E362FF5-2715-3F42-8541-028224A5DF6E}" dt="2023-06-27T12:06:47.291" v="171" actId="478"/>
            <ac:spMkLst>
              <pc:docMk/>
              <pc:sldMasterMk cId="1683658382" sldId="2147483648"/>
              <pc:sldLayoutMk cId="4961327" sldId="2147483767"/>
              <ac:spMk id="27" creationId="{00000000-0000-0000-0000-000000000000}"/>
            </ac:spMkLst>
          </pc:spChg>
          <pc:picChg chg="add del mod">
            <ac:chgData name="Kolakowski, Artur" userId="9c34c8cc-b1df-44f6-bea5-dcf7a54ee35f" providerId="ADAL" clId="{3E362FF5-2715-3F42-8541-028224A5DF6E}" dt="2023-06-27T12:08:34.683" v="192" actId="478"/>
            <ac:picMkLst>
              <pc:docMk/>
              <pc:sldMasterMk cId="1683658382" sldId="2147483648"/>
              <pc:sldLayoutMk cId="4961327" sldId="2147483767"/>
              <ac:picMk id="5" creationId="{3B1A946A-B0D5-E867-9AC1-41F7C58C3BEF}"/>
            </ac:picMkLst>
          </pc:picChg>
        </pc:sldLayoutChg>
        <pc:sldLayoutChg chg="addSp delSp modSp add mod">
          <pc:chgData name="Kolakowski, Artur" userId="9c34c8cc-b1df-44f6-bea5-dcf7a54ee35f" providerId="ADAL" clId="{3E362FF5-2715-3F42-8541-028224A5DF6E}" dt="2023-06-27T12:21:36.233" v="302" actId="1076"/>
          <pc:sldLayoutMkLst>
            <pc:docMk/>
            <pc:sldMasterMk cId="1683658382" sldId="2147483648"/>
            <pc:sldLayoutMk cId="3093757970" sldId="2147483768"/>
          </pc:sldLayoutMkLst>
          <pc:spChg chg="add del mod">
            <ac:chgData name="Kolakowski, Artur" userId="9c34c8cc-b1df-44f6-bea5-dcf7a54ee35f" providerId="ADAL" clId="{3E362FF5-2715-3F42-8541-028224A5DF6E}" dt="2023-06-27T12:20:35.957" v="296" actId="21"/>
            <ac:spMkLst>
              <pc:docMk/>
              <pc:sldMasterMk cId="1683658382" sldId="2147483648"/>
              <pc:sldLayoutMk cId="3093757970" sldId="2147483768"/>
              <ac:spMk id="2" creationId="{1445F443-58AD-9EE8-3B6C-BE5271E645F6}"/>
            </ac:spMkLst>
          </pc:spChg>
          <pc:spChg chg="add del mod">
            <ac:chgData name="Kolakowski, Artur" userId="9c34c8cc-b1df-44f6-bea5-dcf7a54ee35f" providerId="ADAL" clId="{3E362FF5-2715-3F42-8541-028224A5DF6E}" dt="2023-06-27T12:20:35.957" v="296" actId="21"/>
            <ac:spMkLst>
              <pc:docMk/>
              <pc:sldMasterMk cId="1683658382" sldId="2147483648"/>
              <pc:sldLayoutMk cId="3093757970" sldId="2147483768"/>
              <ac:spMk id="3" creationId="{2761F11E-339A-2686-7582-F68910A3516C}"/>
            </ac:spMkLst>
          </pc:spChg>
          <pc:spChg chg="mod">
            <ac:chgData name="Kolakowski, Artur" userId="9c34c8cc-b1df-44f6-bea5-dcf7a54ee35f" providerId="ADAL" clId="{3E362FF5-2715-3F42-8541-028224A5DF6E}" dt="2023-06-27T12:20:27.110" v="293" actId="14100"/>
            <ac:spMkLst>
              <pc:docMk/>
              <pc:sldMasterMk cId="1683658382" sldId="2147483648"/>
              <pc:sldLayoutMk cId="3093757970" sldId="2147483768"/>
              <ac:spMk id="4" creationId="{58DA0A33-9CC4-4DCC-85C5-5D814DA5F52A}"/>
            </ac:spMkLst>
          </pc:spChg>
          <pc:spChg chg="add mod">
            <ac:chgData name="Kolakowski, Artur" userId="9c34c8cc-b1df-44f6-bea5-dcf7a54ee35f" providerId="ADAL" clId="{3E362FF5-2715-3F42-8541-028224A5DF6E}" dt="2023-06-27T12:21:03.696" v="299" actId="552"/>
            <ac:spMkLst>
              <pc:docMk/>
              <pc:sldMasterMk cId="1683658382" sldId="2147483648"/>
              <pc:sldLayoutMk cId="3093757970" sldId="2147483768"/>
              <ac:spMk id="5" creationId="{57C7E85E-D264-8BFA-D0E6-A31549CE3F80}"/>
            </ac:spMkLst>
          </pc:spChg>
          <pc:spChg chg="add mod">
            <ac:chgData name="Kolakowski, Artur" userId="9c34c8cc-b1df-44f6-bea5-dcf7a54ee35f" providerId="ADAL" clId="{3E362FF5-2715-3F42-8541-028224A5DF6E}" dt="2023-06-27T12:21:36.233" v="302" actId="1076"/>
            <ac:spMkLst>
              <pc:docMk/>
              <pc:sldMasterMk cId="1683658382" sldId="2147483648"/>
              <pc:sldLayoutMk cId="3093757970" sldId="2147483768"/>
              <ac:spMk id="6" creationId="{18CF8494-565E-4EBB-FE2C-597A1F50AC5C}"/>
            </ac:spMkLst>
          </pc:spChg>
          <pc:spChg chg="del mod">
            <ac:chgData name="Kolakowski, Artur" userId="9c34c8cc-b1df-44f6-bea5-dcf7a54ee35f" providerId="ADAL" clId="{3E362FF5-2715-3F42-8541-028224A5DF6E}" dt="2023-06-27T12:20:58.199" v="297" actId="478"/>
            <ac:spMkLst>
              <pc:docMk/>
              <pc:sldMasterMk cId="1683658382" sldId="2147483648"/>
              <pc:sldLayoutMk cId="3093757970" sldId="2147483768"/>
              <ac:spMk id="19" creationId="{00000000-0000-0000-0000-000000000000}"/>
            </ac:spMkLst>
          </pc:spChg>
        </pc:sldLayoutChg>
        <pc:sldLayoutChg chg="addSp delSp modSp add mod">
          <pc:chgData name="Kolakowski, Artur" userId="9c34c8cc-b1df-44f6-bea5-dcf7a54ee35f" providerId="ADAL" clId="{3E362FF5-2715-3F42-8541-028224A5DF6E}" dt="2023-06-28T14:01:01.741" v="525" actId="6014"/>
          <pc:sldLayoutMkLst>
            <pc:docMk/>
            <pc:sldMasterMk cId="1683658382" sldId="2147483648"/>
            <pc:sldLayoutMk cId="1963904739" sldId="2147483769"/>
          </pc:sldLayoutMkLst>
          <pc:spChg chg="mod">
            <ac:chgData name="Kolakowski, Artur" userId="9c34c8cc-b1df-44f6-bea5-dcf7a54ee35f" providerId="ADAL" clId="{3E362FF5-2715-3F42-8541-028224A5DF6E}" dt="2023-06-28T13:53:03.087" v="456" actId="14100"/>
            <ac:spMkLst>
              <pc:docMk/>
              <pc:sldMasterMk cId="1683658382" sldId="2147483648"/>
              <pc:sldLayoutMk cId="1963904739" sldId="2147483769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3E362FF5-2715-3F42-8541-028224A5DF6E}" dt="2023-06-28T13:52:51.030" v="455" actId="20577"/>
            <ac:spMkLst>
              <pc:docMk/>
              <pc:sldMasterMk cId="1683658382" sldId="2147483648"/>
              <pc:sldLayoutMk cId="1963904739" sldId="2147483769"/>
              <ac:spMk id="15" creationId="{00000000-0000-0000-0000-000000000000}"/>
            </ac:spMkLst>
          </pc:spChg>
          <pc:picChg chg="add del mod">
            <ac:chgData name="Kolakowski, Artur" userId="9c34c8cc-b1df-44f6-bea5-dcf7a54ee35f" providerId="ADAL" clId="{3E362FF5-2715-3F42-8541-028224A5DF6E}" dt="2023-06-28T13:52:45.345" v="451" actId="478"/>
            <ac:picMkLst>
              <pc:docMk/>
              <pc:sldMasterMk cId="1683658382" sldId="2147483648"/>
              <pc:sldLayoutMk cId="1963904739" sldId="2147483769"/>
              <ac:picMk id="6" creationId="{7BF463A3-461C-F102-C94D-C086350FF899}"/>
            </ac:picMkLst>
          </pc:picChg>
        </pc:sldLayoutChg>
        <pc:sldLayoutChg chg="addSp delSp modSp add mod">
          <pc:chgData name="Kolakowski, Artur" userId="9c34c8cc-b1df-44f6-bea5-dcf7a54ee35f" providerId="ADAL" clId="{3E362FF5-2715-3F42-8541-028224A5DF6E}" dt="2023-06-28T13:56:59.429" v="504" actId="6014"/>
          <pc:sldLayoutMkLst>
            <pc:docMk/>
            <pc:sldMasterMk cId="1683658382" sldId="2147483648"/>
            <pc:sldLayoutMk cId="2302982089" sldId="2147483770"/>
          </pc:sldLayoutMkLst>
          <pc:spChg chg="mod">
            <ac:chgData name="Kolakowski, Artur" userId="9c34c8cc-b1df-44f6-bea5-dcf7a54ee35f" providerId="ADAL" clId="{3E362FF5-2715-3F42-8541-028224A5DF6E}" dt="2023-06-28T13:56:45.497" v="502" actId="14100"/>
            <ac:spMkLst>
              <pc:docMk/>
              <pc:sldMasterMk cId="1683658382" sldId="2147483648"/>
              <pc:sldLayoutMk cId="2302982089" sldId="2147483770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3E362FF5-2715-3F42-8541-028224A5DF6E}" dt="2023-06-28T13:56:45.497" v="502" actId="14100"/>
            <ac:spMkLst>
              <pc:docMk/>
              <pc:sldMasterMk cId="1683658382" sldId="2147483648"/>
              <pc:sldLayoutMk cId="2302982089" sldId="2147483770"/>
              <ac:spMk id="7" creationId="{00000000-0000-0000-0000-000000000000}"/>
            </ac:spMkLst>
          </pc:spChg>
          <pc:spChg chg="add del mod">
            <ac:chgData name="Kolakowski, Artur" userId="9c34c8cc-b1df-44f6-bea5-dcf7a54ee35f" providerId="ADAL" clId="{3E362FF5-2715-3F42-8541-028224A5DF6E}" dt="2023-06-28T13:56:48.136" v="503" actId="478"/>
            <ac:spMkLst>
              <pc:docMk/>
              <pc:sldMasterMk cId="1683658382" sldId="2147483648"/>
              <pc:sldLayoutMk cId="2302982089" sldId="2147483770"/>
              <ac:spMk id="9" creationId="{72B02D53-34C7-9A0A-B080-BF8F00A14363}"/>
            </ac:spMkLst>
          </pc:spChg>
          <pc:spChg chg="mod">
            <ac:chgData name="Kolakowski, Artur" userId="9c34c8cc-b1df-44f6-bea5-dcf7a54ee35f" providerId="ADAL" clId="{3E362FF5-2715-3F42-8541-028224A5DF6E}" dt="2023-06-28T13:56:39.384" v="500" actId="553"/>
            <ac:spMkLst>
              <pc:docMk/>
              <pc:sldMasterMk cId="1683658382" sldId="2147483648"/>
              <pc:sldLayoutMk cId="2302982089" sldId="2147483770"/>
              <ac:spMk id="11" creationId="{685C0DB9-A0DF-42B9-B705-83944EECB349}"/>
            </ac:spMkLst>
          </pc:spChg>
          <pc:picChg chg="add del mod">
            <ac:chgData name="Kolakowski, Artur" userId="9c34c8cc-b1df-44f6-bea5-dcf7a54ee35f" providerId="ADAL" clId="{3E362FF5-2715-3F42-8541-028224A5DF6E}" dt="2023-06-28T13:55:34.972" v="488" actId="478"/>
            <ac:picMkLst>
              <pc:docMk/>
              <pc:sldMasterMk cId="1683658382" sldId="2147483648"/>
              <pc:sldLayoutMk cId="2302982089" sldId="2147483770"/>
              <ac:picMk id="6" creationId="{A04C81C1-F209-2778-4135-053FB96CE2ED}"/>
            </ac:picMkLst>
          </pc:picChg>
        </pc:sldLayoutChg>
      </pc:sldMasterChg>
    </pc:docChg>
  </pc:docChgLst>
  <pc:docChgLst>
    <pc:chgData name="Kolakowski, Artur" userId="9c34c8cc-b1df-44f6-bea5-dcf7a54ee35f" providerId="ADAL" clId="{E6238811-80D6-4805-98D0-489CDC4600BE}"/>
    <pc:docChg chg="undo custSel modSld">
      <pc:chgData name="Kolakowski, Artur" userId="9c34c8cc-b1df-44f6-bea5-dcf7a54ee35f" providerId="ADAL" clId="{E6238811-80D6-4805-98D0-489CDC4600BE}" dt="2023-09-12T11:49:47.877" v="356" actId="20577"/>
      <pc:docMkLst>
        <pc:docMk/>
      </pc:docMkLst>
      <pc:sldChg chg="addSp delSp modSp mod">
        <pc:chgData name="Kolakowski, Artur" userId="9c34c8cc-b1df-44f6-bea5-dcf7a54ee35f" providerId="ADAL" clId="{E6238811-80D6-4805-98D0-489CDC4600BE}" dt="2023-09-07T10:40:16.612" v="330" actId="207"/>
        <pc:sldMkLst>
          <pc:docMk/>
          <pc:sldMk cId="1130139445" sldId="283"/>
        </pc:sldMkLst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" creationId="{189E40BC-1F4A-579C-5D46-CE526CD7E1A8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3" creationId="{16788720-119E-14DA-1DF6-4E589458B436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4" creationId="{41B4E797-8D11-F528-093D-08603733DFFF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6" creationId="{80FF54AE-B646-975A-7286-AC3AB30E6CEA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7" creationId="{BDC8BAAA-349C-5777-5682-D9F0F029CCF1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8" creationId="{B1F25986-B0CE-3F5A-DDFD-D87C04B3E241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9" creationId="{56C323C4-AA92-0DBE-CD41-47088135020B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10" creationId="{341ECA2D-1195-D7C2-B12C-9CEFCA914EB4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11" creationId="{5941E45C-F21E-CDA4-EEBC-C610F5A02305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12" creationId="{FEC4D4CD-AC29-7A23-E76B-AD796BEAEAC1}"/>
          </ac:spMkLst>
        </pc:spChg>
        <pc:spChg chg="mod">
          <ac:chgData name="Kolakowski, Artur" userId="9c34c8cc-b1df-44f6-bea5-dcf7a54ee35f" providerId="ADAL" clId="{E6238811-80D6-4805-98D0-489CDC4600BE}" dt="2023-09-07T10:38:58.434" v="289" actId="20577"/>
          <ac:spMkLst>
            <pc:docMk/>
            <pc:sldMk cId="1130139445" sldId="283"/>
            <ac:spMk id="15" creationId="{3CBFF2BF-66E0-40EF-A208-1F210F41588A}"/>
          </ac:spMkLst>
        </pc:spChg>
        <pc:spChg chg="mod">
          <ac:chgData name="Kolakowski, Artur" userId="9c34c8cc-b1df-44f6-bea5-dcf7a54ee35f" providerId="ADAL" clId="{E6238811-80D6-4805-98D0-489CDC4600BE}" dt="2023-09-07T10:31:28.097" v="192" actId="1037"/>
          <ac:spMkLst>
            <pc:docMk/>
            <pc:sldMk cId="1130139445" sldId="283"/>
            <ac:spMk id="16" creationId="{930EABB3-CCEB-FB78-B4C7-568C11BEE92C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17" creationId="{B8267106-BC1E-4FA6-DED7-1AC19EDE9597}"/>
          </ac:spMkLst>
        </pc:spChg>
        <pc:spChg chg="mod topLvl">
          <ac:chgData name="Kolakowski, Artur" userId="9c34c8cc-b1df-44f6-bea5-dcf7a54ee35f" providerId="ADAL" clId="{E6238811-80D6-4805-98D0-489CDC4600BE}" dt="2023-09-07T10:40:05.542" v="328" actId="554"/>
          <ac:spMkLst>
            <pc:docMk/>
            <pc:sldMk cId="1130139445" sldId="283"/>
            <ac:spMk id="18" creationId="{D6735B91-BDFA-0F8E-617E-15C5C46D3163}"/>
          </ac:spMkLst>
        </pc:spChg>
        <pc:spChg chg="mod topLvl">
          <ac:chgData name="Kolakowski, Artur" userId="9c34c8cc-b1df-44f6-bea5-dcf7a54ee35f" providerId="ADAL" clId="{E6238811-80D6-4805-98D0-489CDC4600BE}" dt="2023-09-07T10:39:38.993" v="317" actId="554"/>
          <ac:spMkLst>
            <pc:docMk/>
            <pc:sldMk cId="1130139445" sldId="283"/>
            <ac:spMk id="19" creationId="{EB2410B9-8D6A-243B-F691-E3C51191E1E0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20" creationId="{EF1FA1D9-95ED-74C1-19F6-E439F5314EAF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22" creationId="{B88BE35C-45DA-434C-4A62-3CE5975A6DA8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24" creationId="{BB87DEF2-DD79-50CE-96A5-A6F2E466DCE7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25" creationId="{BDB6B23B-5F29-3526-40F3-FAD7E1D3F1E4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26" creationId="{0913107F-433C-4E99-050E-7FEE75B4C46E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27" creationId="{9AA43AA3-DB67-FCF4-E07D-68D56DF1AAB4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28" creationId="{82FCC541-7052-BA28-0D38-E51D9DFEEDDB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29" creationId="{7F3628C7-BF77-4935-A9E2-7AB535C067A0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0" creationId="{C6881E1D-A062-7229-C825-3432D84457A0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1" creationId="{5E5EE9C7-3270-A243-95C5-0BB6BEAE1292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2" creationId="{BFE691EE-7E17-4477-3DC5-736BB580A622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3" creationId="{412062A2-8DE2-24E3-1B70-465E98C54189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4" creationId="{B267C0C6-ACEF-4A68-01F2-4D7A7B414BC3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5" creationId="{A103E7FA-302D-BE4E-0D10-3D9149CD33C6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6" creationId="{67B22745-5B4C-A8EF-1D38-AB43CBDA469D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7" creationId="{ECCE0908-0190-DC3B-AE7A-AA0AE876DBF9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8" creationId="{9B6950C2-7876-A067-0C99-204017CEB4DB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39" creationId="{E74F62DD-EBBC-0FDC-DAA2-BCAD11806AFB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40" creationId="{5290F412-2639-2722-520E-23488239E300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41" creationId="{27359D25-E65E-9774-C83C-AB117D13682F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42" creationId="{6F0D6C51-E55F-EAD6-A9B6-DA6DEFA0BA87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43" creationId="{8B63FF05-D5D9-97F5-547F-A3B6D99357FA}"/>
          </ac:spMkLst>
        </pc:spChg>
        <pc:spChg chg="mod topLvl">
          <ac:chgData name="Kolakowski, Artur" userId="9c34c8cc-b1df-44f6-bea5-dcf7a54ee35f" providerId="ADAL" clId="{E6238811-80D6-4805-98D0-489CDC4600BE}" dt="2023-09-07T10:38:41.721" v="287" actId="165"/>
          <ac:spMkLst>
            <pc:docMk/>
            <pc:sldMk cId="1130139445" sldId="283"/>
            <ac:spMk id="44" creationId="{7847E78C-DAD7-96AB-9E94-6BEA8FC40CF6}"/>
          </ac:spMkLst>
        </pc:spChg>
        <pc:spChg chg="add mod">
          <ac:chgData name="Kolakowski, Artur" userId="9c34c8cc-b1df-44f6-bea5-dcf7a54ee35f" providerId="ADAL" clId="{E6238811-80D6-4805-98D0-489CDC4600BE}" dt="2023-09-07T10:40:16.612" v="330" actId="207"/>
          <ac:spMkLst>
            <pc:docMk/>
            <pc:sldMk cId="1130139445" sldId="283"/>
            <ac:spMk id="45" creationId="{3646A90B-5184-5019-FFC8-B54FD570F235}"/>
          </ac:spMkLst>
        </pc:spChg>
        <pc:spChg chg="mod">
          <ac:chgData name="Kolakowski, Artur" userId="9c34c8cc-b1df-44f6-bea5-dcf7a54ee35f" providerId="ADAL" clId="{E6238811-80D6-4805-98D0-489CDC4600BE}" dt="2023-09-07T10:39:45.431" v="320" actId="1076"/>
          <ac:spMkLst>
            <pc:docMk/>
            <pc:sldMk cId="1130139445" sldId="283"/>
            <ac:spMk id="46" creationId="{79D05F25-CA71-40C0-6438-51B850C35672}"/>
          </ac:spMkLst>
        </pc:spChg>
        <pc:spChg chg="mod topLvl">
          <ac:chgData name="Kolakowski, Artur" userId="9c34c8cc-b1df-44f6-bea5-dcf7a54ee35f" providerId="ADAL" clId="{E6238811-80D6-4805-98D0-489CDC4600BE}" dt="2023-09-07T10:39:52.199" v="324" actId="1076"/>
          <ac:spMkLst>
            <pc:docMk/>
            <pc:sldMk cId="1130139445" sldId="283"/>
            <ac:spMk id="48" creationId="{AD1F0A9D-50F8-9733-2805-BDDC135F21A8}"/>
          </ac:spMkLst>
        </pc:spChg>
        <pc:spChg chg="mod topLvl">
          <ac:chgData name="Kolakowski, Artur" userId="9c34c8cc-b1df-44f6-bea5-dcf7a54ee35f" providerId="ADAL" clId="{E6238811-80D6-4805-98D0-489CDC4600BE}" dt="2023-09-07T10:39:43.871" v="318" actId="165"/>
          <ac:spMkLst>
            <pc:docMk/>
            <pc:sldMk cId="1130139445" sldId="283"/>
            <ac:spMk id="49" creationId="{451167A1-4E9A-2C76-6E8A-73D9876DDA2A}"/>
          </ac:spMkLst>
        </pc:spChg>
        <pc:spChg chg="mod topLvl">
          <ac:chgData name="Kolakowski, Artur" userId="9c34c8cc-b1df-44f6-bea5-dcf7a54ee35f" providerId="ADAL" clId="{E6238811-80D6-4805-98D0-489CDC4600BE}" dt="2023-09-07T10:39:43.871" v="318" actId="165"/>
          <ac:spMkLst>
            <pc:docMk/>
            <pc:sldMk cId="1130139445" sldId="283"/>
            <ac:spMk id="50" creationId="{177E7CD6-58FA-2EF1-B021-1F44F3BC5538}"/>
          </ac:spMkLst>
        </pc:spChg>
        <pc:spChg chg="mod topLvl">
          <ac:chgData name="Kolakowski, Artur" userId="9c34c8cc-b1df-44f6-bea5-dcf7a54ee35f" providerId="ADAL" clId="{E6238811-80D6-4805-98D0-489CDC4600BE}" dt="2023-09-07T10:39:43.871" v="318" actId="165"/>
          <ac:spMkLst>
            <pc:docMk/>
            <pc:sldMk cId="1130139445" sldId="283"/>
            <ac:spMk id="51" creationId="{437FABC6-18D2-2FCE-D3DA-D02CB3B8B43D}"/>
          </ac:spMkLst>
        </pc:spChg>
        <pc:spChg chg="mod topLvl">
          <ac:chgData name="Kolakowski, Artur" userId="9c34c8cc-b1df-44f6-bea5-dcf7a54ee35f" providerId="ADAL" clId="{E6238811-80D6-4805-98D0-489CDC4600BE}" dt="2023-09-07T10:39:43.871" v="318" actId="165"/>
          <ac:spMkLst>
            <pc:docMk/>
            <pc:sldMk cId="1130139445" sldId="283"/>
            <ac:spMk id="52" creationId="{68EE1CF8-7B82-3204-E538-6C11D56DCC7B}"/>
          </ac:spMkLst>
        </pc:spChg>
        <pc:spChg chg="mod topLvl">
          <ac:chgData name="Kolakowski, Artur" userId="9c34c8cc-b1df-44f6-bea5-dcf7a54ee35f" providerId="ADAL" clId="{E6238811-80D6-4805-98D0-489CDC4600BE}" dt="2023-09-07T10:39:43.871" v="318" actId="165"/>
          <ac:spMkLst>
            <pc:docMk/>
            <pc:sldMk cId="1130139445" sldId="283"/>
            <ac:spMk id="53" creationId="{2C08DB14-5407-3B16-F7D4-21FE1FB1AD82}"/>
          </ac:spMkLst>
        </pc:spChg>
        <pc:spChg chg="mod topLvl">
          <ac:chgData name="Kolakowski, Artur" userId="9c34c8cc-b1df-44f6-bea5-dcf7a54ee35f" providerId="ADAL" clId="{E6238811-80D6-4805-98D0-489CDC4600BE}" dt="2023-09-07T10:39:43.871" v="318" actId="165"/>
          <ac:spMkLst>
            <pc:docMk/>
            <pc:sldMk cId="1130139445" sldId="283"/>
            <ac:spMk id="54" creationId="{88C48752-E13A-FF49-E67B-849A0EDE2F65}"/>
          </ac:spMkLst>
        </pc:spChg>
        <pc:spChg chg="mod topLvl">
          <ac:chgData name="Kolakowski, Artur" userId="9c34c8cc-b1df-44f6-bea5-dcf7a54ee35f" providerId="ADAL" clId="{E6238811-80D6-4805-98D0-489CDC4600BE}" dt="2023-09-07T10:39:43.871" v="318" actId="165"/>
          <ac:spMkLst>
            <pc:docMk/>
            <pc:sldMk cId="1130139445" sldId="283"/>
            <ac:spMk id="55" creationId="{BF8AB4F4-E8A8-2E4F-DEEE-1AA0DF2A9CAD}"/>
          </ac:spMkLst>
        </pc:spChg>
        <pc:spChg chg="mod topLvl">
          <ac:chgData name="Kolakowski, Artur" userId="9c34c8cc-b1df-44f6-bea5-dcf7a54ee35f" providerId="ADAL" clId="{E6238811-80D6-4805-98D0-489CDC4600BE}" dt="2023-09-07T10:39:43.871" v="318" actId="165"/>
          <ac:spMkLst>
            <pc:docMk/>
            <pc:sldMk cId="1130139445" sldId="283"/>
            <ac:spMk id="56" creationId="{FDC81031-4CD7-D92B-012D-0155228E328F}"/>
          </ac:spMkLst>
        </pc:spChg>
        <pc:spChg chg="mod topLvl">
          <ac:chgData name="Kolakowski, Artur" userId="9c34c8cc-b1df-44f6-bea5-dcf7a54ee35f" providerId="ADAL" clId="{E6238811-80D6-4805-98D0-489CDC4600BE}" dt="2023-09-07T10:39:43.871" v="318" actId="165"/>
          <ac:spMkLst>
            <pc:docMk/>
            <pc:sldMk cId="1130139445" sldId="283"/>
            <ac:spMk id="57" creationId="{92BE419F-E962-88BB-9B72-7ECC2BC015B6}"/>
          </ac:spMkLst>
        </pc:spChg>
        <pc:spChg chg="mod">
          <ac:chgData name="Kolakowski, Artur" userId="9c34c8cc-b1df-44f6-bea5-dcf7a54ee35f" providerId="ADAL" clId="{E6238811-80D6-4805-98D0-489CDC4600BE}" dt="2023-09-07T10:29:49.484" v="98" actId="207"/>
          <ac:spMkLst>
            <pc:docMk/>
            <pc:sldMk cId="1130139445" sldId="283"/>
            <ac:spMk id="139" creationId="{4FF53BB8-832C-4CE2-908A-835591A5A975}"/>
          </ac:spMkLst>
        </pc:spChg>
        <pc:spChg chg="mod">
          <ac:chgData name="Kolakowski, Artur" userId="9c34c8cc-b1df-44f6-bea5-dcf7a54ee35f" providerId="ADAL" clId="{E6238811-80D6-4805-98D0-489CDC4600BE}" dt="2023-09-07T10:40:13.769" v="329" actId="207"/>
          <ac:spMkLst>
            <pc:docMk/>
            <pc:sldMk cId="1130139445" sldId="283"/>
            <ac:spMk id="143" creationId="{A12ADB20-4FF8-4395-9605-ECD0BB0D3E3E}"/>
          </ac:spMkLst>
        </pc:spChg>
        <pc:spChg chg="mod">
          <ac:chgData name="Kolakowski, Artur" userId="9c34c8cc-b1df-44f6-bea5-dcf7a54ee35f" providerId="ADAL" clId="{E6238811-80D6-4805-98D0-489CDC4600BE}" dt="2023-09-07T10:31:20.545" v="189"/>
          <ac:spMkLst>
            <pc:docMk/>
            <pc:sldMk cId="1130139445" sldId="283"/>
            <ac:spMk id="227" creationId="{10F68792-50BF-49E8-BD45-AC354815E830}"/>
          </ac:spMkLst>
        </pc:spChg>
        <pc:spChg chg="mod">
          <ac:chgData name="Kolakowski, Artur" userId="9c34c8cc-b1df-44f6-bea5-dcf7a54ee35f" providerId="ADAL" clId="{E6238811-80D6-4805-98D0-489CDC4600BE}" dt="2023-09-07T10:31:40.594" v="194" actId="554"/>
          <ac:spMkLst>
            <pc:docMk/>
            <pc:sldMk cId="1130139445" sldId="283"/>
            <ac:spMk id="228" creationId="{DDDE3D7B-8520-4FD1-9535-206BB1E1C59E}"/>
          </ac:spMkLst>
        </pc:spChg>
        <pc:spChg chg="del">
          <ac:chgData name="Kolakowski, Artur" userId="9c34c8cc-b1df-44f6-bea5-dcf7a54ee35f" providerId="ADAL" clId="{E6238811-80D6-4805-98D0-489CDC4600BE}" dt="2023-09-07T10:29:53.409" v="100" actId="478"/>
          <ac:spMkLst>
            <pc:docMk/>
            <pc:sldMk cId="1130139445" sldId="283"/>
            <ac:spMk id="235" creationId="{6665B795-93B3-4179-873D-5724E280CB82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36" creationId="{9E2CD438-F951-497D-B534-466ABEB6F3CC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37" creationId="{423E678C-3449-4494-9A63-8296319290CA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38" creationId="{2E819A4D-CAD7-4A89-A164-B7F2B8CE66C8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39" creationId="{3D0AECFA-2B8E-4352-AE18-28D4CF82A17F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40" creationId="{1C1E661E-60A7-456C-B7AF-7BEB9AB87A49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41" creationId="{1F10F783-6229-449A-9528-50BEB6C1B794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42" creationId="{B957C17D-3952-442E-8354-32075939AEED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43" creationId="{DA75913F-143E-425B-92F5-09633FB06F74}"/>
          </ac:spMkLst>
        </pc:spChg>
        <pc:spChg chg="mod">
          <ac:chgData name="Kolakowski, Artur" userId="9c34c8cc-b1df-44f6-bea5-dcf7a54ee35f" providerId="ADAL" clId="{E6238811-80D6-4805-98D0-489CDC4600BE}" dt="2023-09-07T10:30:01.967" v="141" actId="1036"/>
          <ac:spMkLst>
            <pc:docMk/>
            <pc:sldMk cId="1130139445" sldId="283"/>
            <ac:spMk id="244" creationId="{85104B16-6ECD-4D80-B12F-CD5F996BC88F}"/>
          </ac:spMkLst>
        </pc:spChg>
        <pc:grpChg chg="add del mod">
          <ac:chgData name="Kolakowski, Artur" userId="9c34c8cc-b1df-44f6-bea5-dcf7a54ee35f" providerId="ADAL" clId="{E6238811-80D6-4805-98D0-489CDC4600BE}" dt="2023-09-07T10:38:41.721" v="287" actId="165"/>
          <ac:grpSpMkLst>
            <pc:docMk/>
            <pc:sldMk cId="1130139445" sldId="283"/>
            <ac:grpSpMk id="5" creationId="{0C4F2ACC-50A7-8CEA-67E0-40245654639A}"/>
          </ac:grpSpMkLst>
        </pc:grpChg>
        <pc:grpChg chg="add del mod">
          <ac:chgData name="Kolakowski, Artur" userId="9c34c8cc-b1df-44f6-bea5-dcf7a54ee35f" providerId="ADAL" clId="{E6238811-80D6-4805-98D0-489CDC4600BE}" dt="2023-09-07T10:39:43.871" v="318" actId="165"/>
          <ac:grpSpMkLst>
            <pc:docMk/>
            <pc:sldMk cId="1130139445" sldId="283"/>
            <ac:grpSpMk id="23" creationId="{AFBDF7DF-D7F5-C225-533A-AA2197E49184}"/>
          </ac:grpSpMkLst>
        </pc:grpChg>
      </pc:sldChg>
      <pc:sldChg chg="modSp mod">
        <pc:chgData name="Kolakowski, Artur" userId="9c34c8cc-b1df-44f6-bea5-dcf7a54ee35f" providerId="ADAL" clId="{E6238811-80D6-4805-98D0-489CDC4600BE}" dt="2023-09-12T11:49:47.877" v="356" actId="20577"/>
        <pc:sldMkLst>
          <pc:docMk/>
          <pc:sldMk cId="2861896946" sldId="319"/>
        </pc:sldMkLst>
        <pc:spChg chg="mod">
          <ac:chgData name="Kolakowski, Artur" userId="9c34c8cc-b1df-44f6-bea5-dcf7a54ee35f" providerId="ADAL" clId="{E6238811-80D6-4805-98D0-489CDC4600BE}" dt="2023-09-12T11:49:47.877" v="356" actId="20577"/>
          <ac:spMkLst>
            <pc:docMk/>
            <pc:sldMk cId="2861896946" sldId="319"/>
            <ac:spMk id="10" creationId="{EF1A06FF-5E17-409D-8A2D-09B52084A10A}"/>
          </ac:spMkLst>
        </pc:spChg>
      </pc:sldChg>
      <pc:sldChg chg="addSp delSp modSp mod">
        <pc:chgData name="Kolakowski, Artur" userId="9c34c8cc-b1df-44f6-bea5-dcf7a54ee35f" providerId="ADAL" clId="{E6238811-80D6-4805-98D0-489CDC4600BE}" dt="2023-09-07T10:42:00.433" v="350" actId="207"/>
        <pc:sldMkLst>
          <pc:docMk/>
          <pc:sldMk cId="190138957" sldId="499"/>
        </pc:sldMkLst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3" creationId="{1483AAF8-2FFD-9F5C-B587-9817E3131AB9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4" creationId="{214EB442-F3FE-F016-5E69-2640C9FB2491}"/>
          </ac:spMkLst>
        </pc:spChg>
        <pc:spChg chg="add mod">
          <ac:chgData name="Kolakowski, Artur" userId="9c34c8cc-b1df-44f6-bea5-dcf7a54ee35f" providerId="ADAL" clId="{E6238811-80D6-4805-98D0-489CDC4600BE}" dt="2023-09-07T10:33:59.185" v="259" actId="1035"/>
          <ac:spMkLst>
            <pc:docMk/>
            <pc:sldMk cId="190138957" sldId="499"/>
            <ac:spMk id="5" creationId="{C2211544-23DD-46FA-6A7F-12CFEC0369EE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22" creationId="{8A438BF0-6DDC-C000-7406-5FC6E91CA7AD}"/>
          </ac:spMkLst>
        </pc:spChg>
        <pc:spChg chg="add mod">
          <ac:chgData name="Kolakowski, Artur" userId="9c34c8cc-b1df-44f6-bea5-dcf7a54ee35f" providerId="ADAL" clId="{E6238811-80D6-4805-98D0-489CDC4600BE}" dt="2023-09-07T10:33:59.185" v="259" actId="1035"/>
          <ac:spMkLst>
            <pc:docMk/>
            <pc:sldMk cId="190138957" sldId="499"/>
            <ac:spMk id="23" creationId="{AA76BE9C-00A6-EFBD-DF01-DE0B3FB383D0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104" creationId="{3832E432-C530-6D36-8FE7-6D0B3AC5BA32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139" creationId="{4FDD2CE5-C322-D8C6-64C4-242802C1ED3F}"/>
          </ac:spMkLst>
        </pc:spChg>
        <pc:spChg chg="mod">
          <ac:chgData name="Kolakowski, Artur" userId="9c34c8cc-b1df-44f6-bea5-dcf7a54ee35f" providerId="ADAL" clId="{E6238811-80D6-4805-98D0-489CDC4600BE}" dt="2023-09-07T10:18:40.023" v="3" actId="207"/>
          <ac:spMkLst>
            <pc:docMk/>
            <pc:sldMk cId="190138957" sldId="499"/>
            <ac:spMk id="141" creationId="{050C34F4-3CFC-46C4-BDB0-7A47A96FFB39}"/>
          </ac:spMkLst>
        </pc:spChg>
        <pc:spChg chg="mod">
          <ac:chgData name="Kolakowski, Artur" userId="9c34c8cc-b1df-44f6-bea5-dcf7a54ee35f" providerId="ADAL" clId="{E6238811-80D6-4805-98D0-489CDC4600BE}" dt="2023-09-07T10:40:27.966" v="331" actId="207"/>
          <ac:spMkLst>
            <pc:docMk/>
            <pc:sldMk cId="190138957" sldId="499"/>
            <ac:spMk id="172" creationId="{45204F22-FBC0-4A28-A242-7FD93DA0CEA2}"/>
          </ac:spMkLst>
        </pc:spChg>
        <pc:spChg chg="mod">
          <ac:chgData name="Kolakowski, Artur" userId="9c34c8cc-b1df-44f6-bea5-dcf7a54ee35f" providerId="ADAL" clId="{E6238811-80D6-4805-98D0-489CDC4600BE}" dt="2023-09-07T10:27:14.761" v="70" actId="207"/>
          <ac:spMkLst>
            <pc:docMk/>
            <pc:sldMk cId="190138957" sldId="499"/>
            <ac:spMk id="174" creationId="{C4F3145D-2CCA-4E01-BB00-8E9A54AA7751}"/>
          </ac:spMkLst>
        </pc:spChg>
        <pc:spChg chg="mod">
          <ac:chgData name="Kolakowski, Artur" userId="9c34c8cc-b1df-44f6-bea5-dcf7a54ee35f" providerId="ADAL" clId="{E6238811-80D6-4805-98D0-489CDC4600BE}" dt="2023-09-07T10:34:33.608" v="270" actId="20577"/>
          <ac:spMkLst>
            <pc:docMk/>
            <pc:sldMk cId="190138957" sldId="499"/>
            <ac:spMk id="229" creationId="{57E6DEB9-4962-4BD9-AF0E-2F5672DC9D74}"/>
          </ac:spMkLst>
        </pc:spChg>
        <pc:spChg chg="mod">
          <ac:chgData name="Kolakowski, Artur" userId="9c34c8cc-b1df-44f6-bea5-dcf7a54ee35f" providerId="ADAL" clId="{E6238811-80D6-4805-98D0-489CDC4600BE}" dt="2023-09-07T10:34:03.550" v="261" actId="1076"/>
          <ac:spMkLst>
            <pc:docMk/>
            <pc:sldMk cId="190138957" sldId="499"/>
            <ac:spMk id="230" creationId="{EAF6725C-C48B-4C82-AFC4-B5C4184D064D}"/>
          </ac:spMkLst>
        </pc:spChg>
        <pc:spChg chg="mod">
          <ac:chgData name="Kolakowski, Artur" userId="9c34c8cc-b1df-44f6-bea5-dcf7a54ee35f" providerId="ADAL" clId="{E6238811-80D6-4805-98D0-489CDC4600BE}" dt="2023-09-07T10:34:15.145" v="266" actId="554"/>
          <ac:spMkLst>
            <pc:docMk/>
            <pc:sldMk cId="190138957" sldId="499"/>
            <ac:spMk id="231" creationId="{BEF35B40-6C08-4428-97FF-F799A6AB3787}"/>
          </ac:spMkLst>
        </pc:spChg>
        <pc:spChg chg="mod topLvl">
          <ac:chgData name="Kolakowski, Artur" userId="9c34c8cc-b1df-44f6-bea5-dcf7a54ee35f" providerId="ADAL" clId="{E6238811-80D6-4805-98D0-489CDC4600BE}" dt="2023-09-07T10:19:11.510" v="11" actId="165"/>
          <ac:spMkLst>
            <pc:docMk/>
            <pc:sldMk cId="190138957" sldId="499"/>
            <ac:spMk id="235" creationId="{0A785B4F-28BC-4D13-B158-FEE636A88829}"/>
          </ac:spMkLst>
        </pc:spChg>
        <pc:spChg chg="mod topLvl">
          <ac:chgData name="Kolakowski, Artur" userId="9c34c8cc-b1df-44f6-bea5-dcf7a54ee35f" providerId="ADAL" clId="{E6238811-80D6-4805-98D0-489CDC4600BE}" dt="2023-09-07T10:19:11.510" v="11" actId="165"/>
          <ac:spMkLst>
            <pc:docMk/>
            <pc:sldMk cId="190138957" sldId="499"/>
            <ac:spMk id="236" creationId="{1D074E53-2E16-4ECB-A909-81F650D2F95B}"/>
          </ac:spMkLst>
        </pc:spChg>
        <pc:spChg chg="mod topLvl">
          <ac:chgData name="Kolakowski, Artur" userId="9c34c8cc-b1df-44f6-bea5-dcf7a54ee35f" providerId="ADAL" clId="{E6238811-80D6-4805-98D0-489CDC4600BE}" dt="2023-09-07T10:19:11.510" v="11" actId="165"/>
          <ac:spMkLst>
            <pc:docMk/>
            <pc:sldMk cId="190138957" sldId="499"/>
            <ac:spMk id="237" creationId="{7CE71CAC-DFCE-4C80-B5FC-B3134555B069}"/>
          </ac:spMkLst>
        </pc:spChg>
        <pc:spChg chg="mod topLvl">
          <ac:chgData name="Kolakowski, Artur" userId="9c34c8cc-b1df-44f6-bea5-dcf7a54ee35f" providerId="ADAL" clId="{E6238811-80D6-4805-98D0-489CDC4600BE}" dt="2023-09-07T10:19:11.510" v="11" actId="165"/>
          <ac:spMkLst>
            <pc:docMk/>
            <pc:sldMk cId="190138957" sldId="499"/>
            <ac:spMk id="238" creationId="{0C127E92-A715-48F7-B88C-183ECF54D3EE}"/>
          </ac:spMkLst>
        </pc:spChg>
        <pc:spChg chg="mod topLvl">
          <ac:chgData name="Kolakowski, Artur" userId="9c34c8cc-b1df-44f6-bea5-dcf7a54ee35f" providerId="ADAL" clId="{E6238811-80D6-4805-98D0-489CDC4600BE}" dt="2023-09-07T10:19:29.124" v="65" actId="1036"/>
          <ac:spMkLst>
            <pc:docMk/>
            <pc:sldMk cId="190138957" sldId="499"/>
            <ac:spMk id="239" creationId="{C58B91DE-BC85-4304-BA93-E70583E57D4C}"/>
          </ac:spMkLst>
        </pc:spChg>
        <pc:spChg chg="del">
          <ac:chgData name="Kolakowski, Artur" userId="9c34c8cc-b1df-44f6-bea5-dcf7a54ee35f" providerId="ADAL" clId="{E6238811-80D6-4805-98D0-489CDC4600BE}" dt="2023-09-07T10:18:57.216" v="6" actId="478"/>
          <ac:spMkLst>
            <pc:docMk/>
            <pc:sldMk cId="190138957" sldId="499"/>
            <ac:spMk id="240" creationId="{26B5746F-0047-4C14-A317-C56A53B2380A}"/>
          </ac:spMkLst>
        </pc:spChg>
        <pc:spChg chg="mod topLvl">
          <ac:chgData name="Kolakowski, Artur" userId="9c34c8cc-b1df-44f6-bea5-dcf7a54ee35f" providerId="ADAL" clId="{E6238811-80D6-4805-98D0-489CDC4600BE}" dt="2023-09-07T10:19:33.872" v="69" actId="1036"/>
          <ac:spMkLst>
            <pc:docMk/>
            <pc:sldMk cId="190138957" sldId="499"/>
            <ac:spMk id="241" creationId="{CE39716F-4E2D-4026-BF5B-79A699542E21}"/>
          </ac:spMkLst>
        </pc:spChg>
        <pc:spChg chg="mod topLvl">
          <ac:chgData name="Kolakowski, Artur" userId="9c34c8cc-b1df-44f6-bea5-dcf7a54ee35f" providerId="ADAL" clId="{E6238811-80D6-4805-98D0-489CDC4600BE}" dt="2023-09-07T10:19:33.872" v="69" actId="1036"/>
          <ac:spMkLst>
            <pc:docMk/>
            <pc:sldMk cId="190138957" sldId="499"/>
            <ac:spMk id="242" creationId="{42D529BC-3917-4E97-A785-5890BF6C1AA6}"/>
          </ac:spMkLst>
        </pc:spChg>
        <pc:spChg chg="mod topLvl">
          <ac:chgData name="Kolakowski, Artur" userId="9c34c8cc-b1df-44f6-bea5-dcf7a54ee35f" providerId="ADAL" clId="{E6238811-80D6-4805-98D0-489CDC4600BE}" dt="2023-09-07T10:19:33.872" v="69" actId="1036"/>
          <ac:spMkLst>
            <pc:docMk/>
            <pc:sldMk cId="190138957" sldId="499"/>
            <ac:spMk id="243" creationId="{356377EF-04B3-4750-973A-28DB34BAC85E}"/>
          </ac:spMkLst>
        </pc:spChg>
        <pc:spChg chg="mod topLvl">
          <ac:chgData name="Kolakowski, Artur" userId="9c34c8cc-b1df-44f6-bea5-dcf7a54ee35f" providerId="ADAL" clId="{E6238811-80D6-4805-98D0-489CDC4600BE}" dt="2023-09-07T10:19:33.872" v="69" actId="1036"/>
          <ac:spMkLst>
            <pc:docMk/>
            <pc:sldMk cId="190138957" sldId="499"/>
            <ac:spMk id="244" creationId="{A4ACABC7-A564-4EBD-9CC9-3B9B0CABF0EB}"/>
          </ac:spMkLst>
        </pc:spChg>
        <pc:spChg chg="mod">
          <ac:chgData name="Kolakowski, Artur" userId="9c34c8cc-b1df-44f6-bea5-dcf7a54ee35f" providerId="ADAL" clId="{E6238811-80D6-4805-98D0-489CDC4600BE}" dt="2023-09-07T10:19:33.872" v="69" actId="1036"/>
          <ac:spMkLst>
            <pc:docMk/>
            <pc:sldMk cId="190138957" sldId="499"/>
            <ac:spMk id="245" creationId="{E5699389-A072-4EC2-AB94-FD2187675FD3}"/>
          </ac:spMkLst>
        </pc:spChg>
        <pc:spChg chg="mod">
          <ac:chgData name="Kolakowski, Artur" userId="9c34c8cc-b1df-44f6-bea5-dcf7a54ee35f" providerId="ADAL" clId="{E6238811-80D6-4805-98D0-489CDC4600BE}" dt="2023-09-07T10:19:33.872" v="69" actId="1036"/>
          <ac:spMkLst>
            <pc:docMk/>
            <pc:sldMk cId="190138957" sldId="499"/>
            <ac:spMk id="246" creationId="{E63AD0D9-8407-47D3-9B30-7C58CF94347C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247" creationId="{DBB775DE-B1B1-4F14-981A-4D73A2D48E5D}"/>
          </ac:spMkLst>
        </pc:spChg>
        <pc:spChg chg="del mod">
          <ac:chgData name="Kolakowski, Artur" userId="9c34c8cc-b1df-44f6-bea5-dcf7a54ee35f" providerId="ADAL" clId="{E6238811-80D6-4805-98D0-489CDC4600BE}" dt="2023-09-07T10:27:20.006" v="72" actId="478"/>
          <ac:spMkLst>
            <pc:docMk/>
            <pc:sldMk cId="190138957" sldId="499"/>
            <ac:spMk id="248" creationId="{5E90D813-84A9-494D-9F07-F758CAB0EDF3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249" creationId="{24C225A8-8B5F-473A-A617-95000F6F2FA9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250" creationId="{629A3CEE-EA1C-4E58-84F7-4793FBC70F79}"/>
          </ac:spMkLst>
        </pc:spChg>
        <pc:spChg chg="del">
          <ac:chgData name="Kolakowski, Artur" userId="9c34c8cc-b1df-44f6-bea5-dcf7a54ee35f" providerId="ADAL" clId="{E6238811-80D6-4805-98D0-489CDC4600BE}" dt="2023-09-07T10:33:46.979" v="251" actId="21"/>
          <ac:spMkLst>
            <pc:docMk/>
            <pc:sldMk cId="190138957" sldId="499"/>
            <ac:spMk id="251" creationId="{A63C673C-FD3E-488B-8CB5-EB19FD22DFC3}"/>
          </ac:spMkLst>
        </pc:spChg>
        <pc:spChg chg="del">
          <ac:chgData name="Kolakowski, Artur" userId="9c34c8cc-b1df-44f6-bea5-dcf7a54ee35f" providerId="ADAL" clId="{E6238811-80D6-4805-98D0-489CDC4600BE}" dt="2023-09-07T10:33:46.979" v="251" actId="21"/>
          <ac:spMkLst>
            <pc:docMk/>
            <pc:sldMk cId="190138957" sldId="499"/>
            <ac:spMk id="252" creationId="{B2A5A970-BEB7-495B-8F01-9A34FC496556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53" creationId="{1C2F9DFC-CB82-43E6-949E-63D85D247636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54" creationId="{20ECFAF6-E33F-469D-85D2-E02DCFE914D2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55" creationId="{B52F2DC3-B53D-4D38-95E3-EBEE758D1047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56" creationId="{459C7514-10F3-4271-A5A2-B4DE38646A26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57" creationId="{47505158-C07E-479B-86AC-AD77BD374D70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58" creationId="{179DF9B6-A013-478C-BE16-1909458DA6B7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59" creationId="{59EF9FCA-91F5-4CFA-BC92-DEE2E446A2CE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60" creationId="{D50D7FF1-EA91-4E2E-B04E-0B983D68AD20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61" creationId="{7E5D520E-9B4B-496E-9B7B-993A2A9CC62E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62" creationId="{D230072D-53B1-4046-BA42-DEC3473D3916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63" creationId="{CF2921EA-AD04-4C73-936B-F1ACDDB41AB3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264" creationId="{36E64EE9-4B76-1EA1-9625-030FC66A4594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265" creationId="{F4226007-EFFF-2C82-A719-3DB77A98655C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266" creationId="{96E7B6A9-3873-95CB-D5D3-484CC97FB548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267" creationId="{B1A02519-07D9-CD29-1548-38D43409EDB3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68" creationId="{7777E117-F8A7-2F1C-AB1E-054D8924E354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69" creationId="{8E042172-43ED-C216-87FD-EF01DE28C484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70" creationId="{C4D414ED-ED05-EFA2-8BE7-960362FD0D12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71" creationId="{E8879EB5-9220-7D7A-B6EB-4C21483C839E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72" creationId="{2D83FBB2-5679-CB59-BD67-39EF18A96B29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73" creationId="{88C22071-6694-CA67-14D6-F136EA171F34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74" creationId="{D15AB2AA-0C6A-7E49-8EF2-8E2FF0613BA2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75" creationId="{13D35E5A-D157-F4C9-0FC8-C57333F5ABE7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76" creationId="{4151567A-BC35-E608-5160-805D8D804E2B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77" creationId="{8808B1FC-0DE2-B7A1-C015-D2F374ABC747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78" creationId="{F2E77E78-B24F-D8EE-6D3A-1A6F1D57C7EB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84" creationId="{869FAF62-E11E-D974-768B-C22417427E25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85" creationId="{D2D1E4DD-BF5E-2B50-D166-D1A43D05D8F4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86" creationId="{169EBAC2-B286-14FF-A17F-38682913BFCC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287" creationId="{CE4E20B2-17D5-C0B9-E1F7-0A382BC67830}"/>
          </ac:spMkLst>
        </pc:spChg>
        <pc:spChg chg="mod">
          <ac:chgData name="Kolakowski, Artur" userId="9c34c8cc-b1df-44f6-bea5-dcf7a54ee35f" providerId="ADAL" clId="{E6238811-80D6-4805-98D0-489CDC4600BE}" dt="2023-09-07T10:34:05.885" v="263" actId="1076"/>
          <ac:spMkLst>
            <pc:docMk/>
            <pc:sldMk cId="190138957" sldId="499"/>
            <ac:spMk id="289" creationId="{CDECDBF8-9A44-65CD-58AB-AE4E6947274E}"/>
          </ac:spMkLst>
        </pc:spChg>
        <pc:spChg chg="add mod">
          <ac:chgData name="Kolakowski, Artur" userId="9c34c8cc-b1df-44f6-bea5-dcf7a54ee35f" providerId="ADAL" clId="{E6238811-80D6-4805-98D0-489CDC4600BE}" dt="2023-09-07T10:36:07.419" v="286" actId="553"/>
          <ac:spMkLst>
            <pc:docMk/>
            <pc:sldMk cId="190138957" sldId="499"/>
            <ac:spMk id="292" creationId="{73F28BB4-F6D8-168E-8907-2E1A661223A2}"/>
          </ac:spMkLst>
        </pc:spChg>
        <pc:spChg chg="mod">
          <ac:chgData name="Kolakowski, Artur" userId="9c34c8cc-b1df-44f6-bea5-dcf7a54ee35f" providerId="ADAL" clId="{E6238811-80D6-4805-98D0-489CDC4600BE}" dt="2023-09-07T10:41:13.534" v="339" actId="21"/>
          <ac:spMkLst>
            <pc:docMk/>
            <pc:sldMk cId="190138957" sldId="499"/>
            <ac:spMk id="295" creationId="{D723A333-45AE-4FFD-DBE4-35E32C172AA7}"/>
          </ac:spMkLst>
        </pc:spChg>
        <pc:spChg chg="mod">
          <ac:chgData name="Kolakowski, Artur" userId="9c34c8cc-b1df-44f6-bea5-dcf7a54ee35f" providerId="ADAL" clId="{E6238811-80D6-4805-98D0-489CDC4600BE}" dt="2023-09-07T10:41:50.624" v="348" actId="552"/>
          <ac:spMkLst>
            <pc:docMk/>
            <pc:sldMk cId="190138957" sldId="499"/>
            <ac:spMk id="296" creationId="{5C8D824B-A2E1-2274-02D1-2CB447D4EDFF}"/>
          </ac:spMkLst>
        </pc:spChg>
        <pc:spChg chg="add mod">
          <ac:chgData name="Kolakowski, Artur" userId="9c34c8cc-b1df-44f6-bea5-dcf7a54ee35f" providerId="ADAL" clId="{E6238811-80D6-4805-98D0-489CDC4600BE}" dt="2023-09-07T10:36:07.419" v="286" actId="553"/>
          <ac:spMkLst>
            <pc:docMk/>
            <pc:sldMk cId="190138957" sldId="499"/>
            <ac:spMk id="303" creationId="{EABB1BAD-C7A9-DED6-7B47-19050C8CFD1B}"/>
          </ac:spMkLst>
        </pc:spChg>
        <pc:spChg chg="mod">
          <ac:chgData name="Kolakowski, Artur" userId="9c34c8cc-b1df-44f6-bea5-dcf7a54ee35f" providerId="ADAL" clId="{E6238811-80D6-4805-98D0-489CDC4600BE}" dt="2023-09-07T10:41:18.160" v="342" actId="6549"/>
          <ac:spMkLst>
            <pc:docMk/>
            <pc:sldMk cId="190138957" sldId="499"/>
            <ac:spMk id="304" creationId="{8C88412C-744D-3D3B-DF50-236A09CE49C2}"/>
          </ac:spMkLst>
        </pc:spChg>
        <pc:spChg chg="add mod">
          <ac:chgData name="Kolakowski, Artur" userId="9c34c8cc-b1df-44f6-bea5-dcf7a54ee35f" providerId="ADAL" clId="{E6238811-80D6-4805-98D0-489CDC4600BE}" dt="2023-09-07T10:42:00.433" v="350" actId="207"/>
          <ac:spMkLst>
            <pc:docMk/>
            <pc:sldMk cId="190138957" sldId="499"/>
            <ac:spMk id="307" creationId="{8EF35286-557B-61B2-503F-6BBB6D4868BC}"/>
          </ac:spMkLst>
        </pc:spChg>
        <pc:spChg chg="mod">
          <ac:chgData name="Kolakowski, Artur" userId="9c34c8cc-b1df-44f6-bea5-dcf7a54ee35f" providerId="ADAL" clId="{E6238811-80D6-4805-98D0-489CDC4600BE}" dt="2023-09-07T10:35:31.804" v="282"/>
          <ac:spMkLst>
            <pc:docMk/>
            <pc:sldMk cId="190138957" sldId="499"/>
            <ac:spMk id="317" creationId="{BACA13BA-0D84-18B5-B70D-41F53CFFE851}"/>
          </ac:spMkLst>
        </pc:spChg>
        <pc:spChg chg="del">
          <ac:chgData name="Kolakowski, Artur" userId="9c34c8cc-b1df-44f6-bea5-dcf7a54ee35f" providerId="ADAL" clId="{E6238811-80D6-4805-98D0-489CDC4600BE}" dt="2023-09-07T10:34:36.467" v="271" actId="21"/>
          <ac:spMkLst>
            <pc:docMk/>
            <pc:sldMk cId="190138957" sldId="499"/>
            <ac:spMk id="318" creationId="{042BEAD7-8000-41FC-1792-E1B5AA743056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19" creationId="{3528AD5F-54BE-5598-3554-AEFA5B4236EF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0" creationId="{EFBD5547-97BF-5BF5-499B-41D0C3170B37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1" creationId="{21C63A6A-D219-D02A-0D74-0787C6701B79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2" creationId="{A5D9FCA6-EF64-B6AF-E26C-7524CA29BE4F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3" creationId="{572A8E66-327A-B5CC-5B24-7DF93F4425DB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4" creationId="{A8F45F1C-444E-7E78-7C84-76D291FDD5D1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5" creationId="{2A1C22AB-B59E-5400-ACD0-E95A7EA2B3D3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6" creationId="{99A82EB5-96DC-9ADD-85F1-C5DDE1D248F0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7" creationId="{73DB569F-5DEE-FDE3-CADE-D784BBEF6DFE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8" creationId="{531143C4-0BE6-CABA-5976-248928B9D499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29" creationId="{CE9452BB-8CF7-7FDA-DA72-B4A175F05175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30" creationId="{CC6E538F-A4F4-CB43-A3AA-5AD8E152DEDF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31" creationId="{2C98FBAE-4BD0-422F-176D-DEA0F16B4BFF}"/>
          </ac:spMkLst>
        </pc:spChg>
        <pc:spChg chg="mod topLvl">
          <ac:chgData name="Kolakowski, Artur" userId="9c34c8cc-b1df-44f6-bea5-dcf7a54ee35f" providerId="ADAL" clId="{E6238811-80D6-4805-98D0-489CDC4600BE}" dt="2023-09-07T10:41:34.852" v="345" actId="554"/>
          <ac:spMkLst>
            <pc:docMk/>
            <pc:sldMk cId="190138957" sldId="499"/>
            <ac:spMk id="332" creationId="{0DD68323-9B74-7278-AF00-D813A9C85672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33" creationId="{466EC4DF-FD16-D85B-051D-44719253D0A7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34" creationId="{F75E117F-E2A6-F91E-3797-CEA1191AE556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35" creationId="{BBCE1830-A266-5D40-EE92-4E86CBF1B217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36" creationId="{878B8532-842F-535B-FB54-15E095895237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37" creationId="{671A1BCE-2EAD-183C-12E4-B6F66E7BC2DE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38" creationId="{15F2467E-B1D4-D7A1-0D08-4F6CF7ECE3E0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39" creationId="{B2AE1F94-931F-4F32-F2FB-1A55B50FFF42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40" creationId="{450E3BE3-8A62-4125-A1C1-F6B8FF97E3C3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41" creationId="{4C90E130-283C-27B1-1615-6998834AD471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42" creationId="{52D7B576-1C52-07FE-F249-2AB1C944BBFF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43" creationId="{F14B6A22-DF01-ECBC-0871-AAE91C77F169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44" creationId="{E437F684-99B7-E947-6CAD-B86E5899015C}"/>
          </ac:spMkLst>
        </pc:spChg>
        <pc:spChg chg="mod topLvl">
          <ac:chgData name="Kolakowski, Artur" userId="9c34c8cc-b1df-44f6-bea5-dcf7a54ee35f" providerId="ADAL" clId="{E6238811-80D6-4805-98D0-489CDC4600BE}" dt="2023-09-07T10:41:28.843" v="344" actId="165"/>
          <ac:spMkLst>
            <pc:docMk/>
            <pc:sldMk cId="190138957" sldId="499"/>
            <ac:spMk id="345" creationId="{B6DE3BAA-06CE-369A-27BE-E1392FFBD4DF}"/>
          </ac:spMkLst>
        </pc:spChg>
        <pc:spChg chg="mod">
          <ac:chgData name="Kolakowski, Artur" userId="9c34c8cc-b1df-44f6-bea5-dcf7a54ee35f" providerId="ADAL" clId="{E6238811-80D6-4805-98D0-489CDC4600BE}" dt="2023-09-07T10:27:40.248" v="96" actId="1036"/>
          <ac:spMkLst>
            <pc:docMk/>
            <pc:sldMk cId="190138957" sldId="499"/>
            <ac:spMk id="352" creationId="{BBC72050-EBEE-1AB5-3AA1-0BF65C638F8D}"/>
          </ac:spMkLst>
        </pc:spChg>
        <pc:spChg chg="mod">
          <ac:chgData name="Kolakowski, Artur" userId="9c34c8cc-b1df-44f6-bea5-dcf7a54ee35f" providerId="ADAL" clId="{E6238811-80D6-4805-98D0-489CDC4600BE}" dt="2023-09-07T10:34:10.235" v="265" actId="164"/>
          <ac:spMkLst>
            <pc:docMk/>
            <pc:sldMk cId="190138957" sldId="499"/>
            <ac:spMk id="353" creationId="{AEAD8A3C-2B7F-AD15-56AF-D1B81F01A802}"/>
          </ac:spMkLst>
        </pc:spChg>
        <pc:spChg chg="mod">
          <ac:chgData name="Kolakowski, Artur" userId="9c34c8cc-b1df-44f6-bea5-dcf7a54ee35f" providerId="ADAL" clId="{E6238811-80D6-4805-98D0-489CDC4600BE}" dt="2023-09-07T10:35:29.515" v="280" actId="21"/>
          <ac:spMkLst>
            <pc:docMk/>
            <pc:sldMk cId="190138957" sldId="499"/>
            <ac:spMk id="354" creationId="{4D8A6C1B-3496-1785-ABA3-3C33C4FDB09E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55" creationId="{8B426B55-8ED0-98F1-78B7-288F0A70EA29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56" creationId="{AFA17E24-AFDB-EB0F-0A37-72D4C0017BEA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57" creationId="{5304C3DE-0475-4C73-224A-7804F6344A9F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58" creationId="{18D9D211-B96C-D0FC-DFBE-B4391994CA18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59" creationId="{680D59DB-ACDB-D5DA-33AC-A2EA5BBC4414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60" creationId="{9B234DC5-9CC0-999E-30A2-64400F77D0CB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61" creationId="{9E7A9288-A5C4-1F71-18AD-105248910F1C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62" creationId="{81D37983-361C-E19C-FE77-C89D225D0314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63" creationId="{933715EA-F45A-BCB6-4F68-FFC3420157A0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64" creationId="{2FB0AB00-DEF5-C18B-1CA4-5967BF1171F0}"/>
          </ac:spMkLst>
        </pc:spChg>
        <pc:spChg chg="mod">
          <ac:chgData name="Kolakowski, Artur" userId="9c34c8cc-b1df-44f6-bea5-dcf7a54ee35f" providerId="ADAL" clId="{E6238811-80D6-4805-98D0-489CDC4600BE}" dt="2023-09-07T10:35:40.573" v="283" actId="1076"/>
          <ac:spMkLst>
            <pc:docMk/>
            <pc:sldMk cId="190138957" sldId="499"/>
            <ac:spMk id="380" creationId="{2F01A060-B14A-E6A2-32EC-899DA2AEFB03}"/>
          </ac:spMkLst>
        </pc:spChg>
        <pc:spChg chg="mod">
          <ac:chgData name="Kolakowski, Artur" userId="9c34c8cc-b1df-44f6-bea5-dcf7a54ee35f" providerId="ADAL" clId="{E6238811-80D6-4805-98D0-489CDC4600BE}" dt="2023-09-07T10:41:45.389" v="347" actId="554"/>
          <ac:spMkLst>
            <pc:docMk/>
            <pc:sldMk cId="190138957" sldId="499"/>
            <ac:spMk id="381" creationId="{31EAF47D-FDCC-A718-6FD9-62247AD02C22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83" creationId="{839A2371-57B9-4069-EF23-BAF07B28BB7B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84" creationId="{46D3966B-91BD-E321-D092-B6066DE3FCD3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85" creationId="{96000AF6-0BD2-DA19-381D-832E93D92395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86" creationId="{01B3D0D1-E21E-35BE-F3F8-9C2FC9577AD0}"/>
          </ac:spMkLst>
        </pc:spChg>
        <pc:spChg chg="mod">
          <ac:chgData name="Kolakowski, Artur" userId="9c34c8cc-b1df-44f6-bea5-dcf7a54ee35f" providerId="ADAL" clId="{E6238811-80D6-4805-98D0-489CDC4600BE}" dt="2023-09-07T10:41:23.251" v="343" actId="164"/>
          <ac:spMkLst>
            <pc:docMk/>
            <pc:sldMk cId="190138957" sldId="499"/>
            <ac:spMk id="387" creationId="{134BCFBE-A4A0-AF84-CD45-699AE77F3FEC}"/>
          </ac:spMkLst>
        </pc:spChg>
        <pc:spChg chg="del">
          <ac:chgData name="Kolakowski, Artur" userId="9c34c8cc-b1df-44f6-bea5-dcf7a54ee35f" providerId="ADAL" clId="{E6238811-80D6-4805-98D0-489CDC4600BE}" dt="2023-09-07T10:34:36.467" v="271" actId="21"/>
          <ac:spMkLst>
            <pc:docMk/>
            <pc:sldMk cId="190138957" sldId="499"/>
            <ac:spMk id="389" creationId="{3C885ECE-C892-EF82-5DBA-B11F988DE3E1}"/>
          </ac:spMkLst>
        </pc:spChg>
        <pc:grpChg chg="del">
          <ac:chgData name="Kolakowski, Artur" userId="9c34c8cc-b1df-44f6-bea5-dcf7a54ee35f" providerId="ADAL" clId="{E6238811-80D6-4805-98D0-489CDC4600BE}" dt="2023-09-07T10:19:11.510" v="11" actId="165"/>
          <ac:grpSpMkLst>
            <pc:docMk/>
            <pc:sldMk cId="190138957" sldId="499"/>
            <ac:grpSpMk id="234" creationId="{0B4A3265-A607-453F-98BE-24B8F03C70A7}"/>
          </ac:grpSpMkLst>
        </pc:grpChg>
        <pc:grpChg chg="add mod">
          <ac:chgData name="Kolakowski, Artur" userId="9c34c8cc-b1df-44f6-bea5-dcf7a54ee35f" providerId="ADAL" clId="{E6238811-80D6-4805-98D0-489CDC4600BE}" dt="2023-09-07T10:35:13.337" v="276" actId="554"/>
          <ac:grpSpMkLst>
            <pc:docMk/>
            <pc:sldMk cId="190138957" sldId="499"/>
            <ac:grpSpMk id="291" creationId="{EE2D3729-E85B-E67E-34F9-AD1A74C4228A}"/>
          </ac:grpSpMkLst>
        </pc:grpChg>
        <pc:grpChg chg="add del mod">
          <ac:chgData name="Kolakowski, Artur" userId="9c34c8cc-b1df-44f6-bea5-dcf7a54ee35f" providerId="ADAL" clId="{E6238811-80D6-4805-98D0-489CDC4600BE}" dt="2023-09-07T10:41:28.843" v="344" actId="165"/>
          <ac:grpSpMkLst>
            <pc:docMk/>
            <pc:sldMk cId="190138957" sldId="499"/>
            <ac:grpSpMk id="305" creationId="{4442278D-2433-13F9-9BAE-37D54BC476A7}"/>
          </ac:grpSpMkLst>
        </pc:grpChg>
        <pc:grpChg chg="add mod">
          <ac:chgData name="Kolakowski, Artur" userId="9c34c8cc-b1df-44f6-bea5-dcf7a54ee35f" providerId="ADAL" clId="{E6238811-80D6-4805-98D0-489CDC4600BE}" dt="2023-09-07T10:41:50.624" v="348" actId="552"/>
          <ac:grpSpMkLst>
            <pc:docMk/>
            <pc:sldMk cId="190138957" sldId="499"/>
            <ac:grpSpMk id="306" creationId="{019A013E-43C2-05C8-C11D-8EBA84ED5C55}"/>
          </ac:grpSpMkLst>
        </pc:grpChg>
      </pc:sldChg>
      <pc:sldChg chg="addSp delSp modSp mod">
        <pc:chgData name="Kolakowski, Artur" userId="9c34c8cc-b1df-44f6-bea5-dcf7a54ee35f" providerId="ADAL" clId="{E6238811-80D6-4805-98D0-489CDC4600BE}" dt="2023-09-07T10:33:11.203" v="246" actId="1035"/>
        <pc:sldMkLst>
          <pc:docMk/>
          <pc:sldMk cId="2534147105" sldId="500"/>
        </pc:sldMkLst>
        <pc:spChg chg="add del mod">
          <ac:chgData name="Kolakowski, Artur" userId="9c34c8cc-b1df-44f6-bea5-dcf7a54ee35f" providerId="ADAL" clId="{E6238811-80D6-4805-98D0-489CDC4600BE}" dt="2023-09-07T10:33:01.398" v="215"/>
          <ac:spMkLst>
            <pc:docMk/>
            <pc:sldMk cId="2534147105" sldId="500"/>
            <ac:spMk id="2" creationId="{ABADA482-4801-B814-8557-1A31664BB101}"/>
          </ac:spMkLst>
        </pc:spChg>
        <pc:spChg chg="mod">
          <ac:chgData name="Kolakowski, Artur" userId="9c34c8cc-b1df-44f6-bea5-dcf7a54ee35f" providerId="ADAL" clId="{E6238811-80D6-4805-98D0-489CDC4600BE}" dt="2023-09-07T10:30:20.602" v="143" actId="6549"/>
          <ac:spMkLst>
            <pc:docMk/>
            <pc:sldMk cId="2534147105" sldId="500"/>
            <ac:spMk id="163" creationId="{8D4C1681-326E-4901-9F73-9FC174D52805}"/>
          </ac:spMkLst>
        </pc:spChg>
        <pc:spChg chg="mod">
          <ac:chgData name="Kolakowski, Artur" userId="9c34c8cc-b1df-44f6-bea5-dcf7a54ee35f" providerId="ADAL" clId="{E6238811-80D6-4805-98D0-489CDC4600BE}" dt="2023-09-07T10:30:35.915" v="159" actId="1035"/>
          <ac:spMkLst>
            <pc:docMk/>
            <pc:sldMk cId="2534147105" sldId="500"/>
            <ac:spMk id="167" creationId="{D5D5E5EB-4A18-4537-B651-551A3C513238}"/>
          </ac:spMkLst>
        </pc:spChg>
        <pc:spChg chg="del">
          <ac:chgData name="Kolakowski, Artur" userId="9c34c8cc-b1df-44f6-bea5-dcf7a54ee35f" providerId="ADAL" clId="{E6238811-80D6-4805-98D0-489CDC4600BE}" dt="2023-09-07T10:30:21.929" v="144" actId="478"/>
          <ac:spMkLst>
            <pc:docMk/>
            <pc:sldMk cId="2534147105" sldId="500"/>
            <ac:spMk id="168" creationId="{C23D1A01-6E0F-48DA-A80C-AD83E3018D44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69" creationId="{BA7F4098-36F8-4FDD-92CD-779BBAC17D09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70" creationId="{B41F31E7-24A9-42DE-ABA8-F8C780AEFBDE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71" creationId="{CC5A7126-93C4-43F9-B56D-7C2D08E50502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72" creationId="{BCF881B6-2F6C-415F-9196-F7A2F7541EDB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73" creationId="{FF4B20B0-3FAE-4022-BDE4-CAD12C1EBC3A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74" creationId="{427C2769-F40C-41EF-A55C-4D1A22AD53C7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75" creationId="{E30B6748-94AA-4838-A4CE-5275D80BF575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82" creationId="{3EADF80E-CF92-2F26-348D-EF67FF934EBF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85" creationId="{BECA0895-8F10-F80E-7656-AA404EE1B72B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186" creationId="{BA8B77DC-65DC-4DB0-02CC-ACB0E1893B2B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204" creationId="{E1D9D40D-600E-7534-9E7B-F3F2D823F978}"/>
          </ac:spMkLst>
        </pc:spChg>
        <pc:spChg chg="mod">
          <ac:chgData name="Kolakowski, Artur" userId="9c34c8cc-b1df-44f6-bea5-dcf7a54ee35f" providerId="ADAL" clId="{E6238811-80D6-4805-98D0-489CDC4600BE}" dt="2023-09-07T10:30:45.718" v="185" actId="1035"/>
          <ac:spMkLst>
            <pc:docMk/>
            <pc:sldMk cId="2534147105" sldId="500"/>
            <ac:spMk id="205" creationId="{0A1F896D-BBA2-0CD1-25B2-0CCE0A99F3BA}"/>
          </ac:spMkLst>
        </pc:spChg>
        <pc:spChg chg="mod">
          <ac:chgData name="Kolakowski, Artur" userId="9c34c8cc-b1df-44f6-bea5-dcf7a54ee35f" providerId="ADAL" clId="{E6238811-80D6-4805-98D0-489CDC4600BE}" dt="2023-09-07T10:33:11.203" v="246" actId="1035"/>
          <ac:spMkLst>
            <pc:docMk/>
            <pc:sldMk cId="2534147105" sldId="500"/>
            <ac:spMk id="207" creationId="{969F6A63-9C1A-9CAC-F6B9-96F053A71948}"/>
          </ac:spMkLst>
        </pc:spChg>
        <pc:spChg chg="mod">
          <ac:chgData name="Kolakowski, Artur" userId="9c34c8cc-b1df-44f6-bea5-dcf7a54ee35f" providerId="ADAL" clId="{E6238811-80D6-4805-98D0-489CDC4600BE}" dt="2023-09-07T10:33:11.203" v="246" actId="1035"/>
          <ac:spMkLst>
            <pc:docMk/>
            <pc:sldMk cId="2534147105" sldId="500"/>
            <ac:spMk id="208" creationId="{6BDE1AE0-0855-6DE6-30FC-2F9848C4FD2D}"/>
          </ac:spMkLst>
        </pc:spChg>
        <pc:spChg chg="mod">
          <ac:chgData name="Kolakowski, Artur" userId="9c34c8cc-b1df-44f6-bea5-dcf7a54ee35f" providerId="ADAL" clId="{E6238811-80D6-4805-98D0-489CDC4600BE}" dt="2023-09-07T10:33:11.203" v="246" actId="1035"/>
          <ac:spMkLst>
            <pc:docMk/>
            <pc:sldMk cId="2534147105" sldId="500"/>
            <ac:spMk id="209" creationId="{5E9F3522-65F6-192B-72E5-379344AD93A1}"/>
          </ac:spMkLst>
        </pc:spChg>
        <pc:spChg chg="mod">
          <ac:chgData name="Kolakowski, Artur" userId="9c34c8cc-b1df-44f6-bea5-dcf7a54ee35f" providerId="ADAL" clId="{E6238811-80D6-4805-98D0-489CDC4600BE}" dt="2023-09-07T10:33:11.203" v="246" actId="1035"/>
          <ac:spMkLst>
            <pc:docMk/>
            <pc:sldMk cId="2534147105" sldId="500"/>
            <ac:spMk id="210" creationId="{FB5B1518-127E-7EAD-4B5E-63123557C42E}"/>
          </ac:spMkLst>
        </pc:spChg>
        <pc:spChg chg="mod">
          <ac:chgData name="Kolakowski, Artur" userId="9c34c8cc-b1df-44f6-bea5-dcf7a54ee35f" providerId="ADAL" clId="{E6238811-80D6-4805-98D0-489CDC4600BE}" dt="2023-09-07T10:33:11.203" v="246" actId="1035"/>
          <ac:spMkLst>
            <pc:docMk/>
            <pc:sldMk cId="2534147105" sldId="500"/>
            <ac:spMk id="211" creationId="{C90F8B00-25DA-4192-DEFA-55C7A0EAE331}"/>
          </ac:spMkLst>
        </pc:spChg>
        <pc:spChg chg="mod">
          <ac:chgData name="Kolakowski, Artur" userId="9c34c8cc-b1df-44f6-bea5-dcf7a54ee35f" providerId="ADAL" clId="{E6238811-80D6-4805-98D0-489CDC4600BE}" dt="2023-09-07T10:33:11.203" v="246" actId="1035"/>
          <ac:spMkLst>
            <pc:docMk/>
            <pc:sldMk cId="2534147105" sldId="500"/>
            <ac:spMk id="212" creationId="{35DC9219-F65E-3018-5B6B-5987C41C4F4A}"/>
          </ac:spMkLst>
        </pc:spChg>
        <pc:spChg chg="mod">
          <ac:chgData name="Kolakowski, Artur" userId="9c34c8cc-b1df-44f6-bea5-dcf7a54ee35f" providerId="ADAL" clId="{E6238811-80D6-4805-98D0-489CDC4600BE}" dt="2023-09-07T10:33:11.203" v="246" actId="1035"/>
          <ac:spMkLst>
            <pc:docMk/>
            <pc:sldMk cId="2534147105" sldId="500"/>
            <ac:spMk id="214" creationId="{2B58697D-245D-6654-EE36-638CBA7CED85}"/>
          </ac:spMkLst>
        </pc:spChg>
        <pc:spChg chg="mod">
          <ac:chgData name="Kolakowski, Artur" userId="9c34c8cc-b1df-44f6-bea5-dcf7a54ee35f" providerId="ADAL" clId="{E6238811-80D6-4805-98D0-489CDC4600BE}" dt="2023-09-07T10:33:11.203" v="246" actId="1035"/>
          <ac:spMkLst>
            <pc:docMk/>
            <pc:sldMk cId="2534147105" sldId="500"/>
            <ac:spMk id="215" creationId="{44C95F65-614E-4526-02C4-03335E3D03C5}"/>
          </ac:spMkLst>
        </pc:spChg>
        <pc:spChg chg="mod">
          <ac:chgData name="Kolakowski, Artur" userId="9c34c8cc-b1df-44f6-bea5-dcf7a54ee35f" providerId="ADAL" clId="{E6238811-80D6-4805-98D0-489CDC4600BE}" dt="2023-09-07T10:30:16.874" v="142" actId="207"/>
          <ac:spMkLst>
            <pc:docMk/>
            <pc:sldMk cId="2534147105" sldId="500"/>
            <ac:spMk id="243" creationId="{31F6A772-0221-D60E-24D4-E3E5488AA8C9}"/>
          </ac:spMkLst>
        </pc:spChg>
        <pc:cxnChg chg="add del mod">
          <ac:chgData name="Kolakowski, Artur" userId="9c34c8cc-b1df-44f6-bea5-dcf7a54ee35f" providerId="ADAL" clId="{E6238811-80D6-4805-98D0-489CDC4600BE}" dt="2023-09-07T10:33:05.833" v="243" actId="1036"/>
          <ac:cxnSpMkLst>
            <pc:docMk/>
            <pc:sldMk cId="2534147105" sldId="500"/>
            <ac:cxnSpMk id="14" creationId="{E616FEC1-6559-6815-3143-EC4875CB5A83}"/>
          </ac:cxnSpMkLst>
        </pc:cxnChg>
      </pc:sldChg>
      <pc:sldChg chg="modSp mod">
        <pc:chgData name="Kolakowski, Artur" userId="9c34c8cc-b1df-44f6-bea5-dcf7a54ee35f" providerId="ADAL" clId="{E6238811-80D6-4805-98D0-489CDC4600BE}" dt="2023-09-07T10:42:12.802" v="352" actId="207"/>
        <pc:sldMkLst>
          <pc:docMk/>
          <pc:sldMk cId="3654007479" sldId="505"/>
        </pc:sldMkLst>
        <pc:spChg chg="mod">
          <ac:chgData name="Kolakowski, Artur" userId="9c34c8cc-b1df-44f6-bea5-dcf7a54ee35f" providerId="ADAL" clId="{E6238811-80D6-4805-98D0-489CDC4600BE}" dt="2023-09-07T10:18:15.564" v="2" actId="207"/>
          <ac:spMkLst>
            <pc:docMk/>
            <pc:sldMk cId="3654007479" sldId="505"/>
            <ac:spMk id="478" creationId="{D067973B-0AEB-4779-946B-1C443755693B}"/>
          </ac:spMkLst>
        </pc:spChg>
        <pc:spChg chg="mod">
          <ac:chgData name="Kolakowski, Artur" userId="9c34c8cc-b1df-44f6-bea5-dcf7a54ee35f" providerId="ADAL" clId="{E6238811-80D6-4805-98D0-489CDC4600BE}" dt="2023-09-07T10:18:13.148" v="1" actId="207"/>
          <ac:spMkLst>
            <pc:docMk/>
            <pc:sldMk cId="3654007479" sldId="505"/>
            <ac:spMk id="479" creationId="{F33E404A-15D9-4F34-B737-7F753CB32589}"/>
          </ac:spMkLst>
        </pc:spChg>
        <pc:spChg chg="mod">
          <ac:chgData name="Kolakowski, Artur" userId="9c34c8cc-b1df-44f6-bea5-dcf7a54ee35f" providerId="ADAL" clId="{E6238811-80D6-4805-98D0-489CDC4600BE}" dt="2023-09-07T10:42:12.802" v="352" actId="207"/>
          <ac:spMkLst>
            <pc:docMk/>
            <pc:sldMk cId="3654007479" sldId="505"/>
            <ac:spMk id="511" creationId="{8A8ED9F3-97CF-4D1F-9F5B-8AD2C64E9577}"/>
          </ac:spMkLst>
        </pc:spChg>
        <pc:spChg chg="mod">
          <ac:chgData name="Kolakowski, Artur" userId="9c34c8cc-b1df-44f6-bea5-dcf7a54ee35f" providerId="ADAL" clId="{E6238811-80D6-4805-98D0-489CDC4600BE}" dt="2023-09-07T10:29:36.257" v="97" actId="207"/>
          <ac:spMkLst>
            <pc:docMk/>
            <pc:sldMk cId="3654007479" sldId="505"/>
            <ac:spMk id="513" creationId="{6D0F0392-6E54-44B6-81C8-DE36EA7CA257}"/>
          </ac:spMkLst>
        </pc:spChg>
      </pc:sldChg>
    </pc:docChg>
  </pc:docChgLst>
  <pc:docChgLst>
    <pc:chgData name="Kolakowski, Artur" userId="9c34c8cc-b1df-44f6-bea5-dcf7a54ee35f" providerId="ADAL" clId="{C1018723-DAD0-415D-8BF9-F8CA3846B8AF}"/>
    <pc:docChg chg="undo redo custSel addSld delSld modSld delMainMaster modMainMaster modSection">
      <pc:chgData name="Kolakowski, Artur" userId="9c34c8cc-b1df-44f6-bea5-dcf7a54ee35f" providerId="ADAL" clId="{C1018723-DAD0-415D-8BF9-F8CA3846B8AF}" dt="2021-04-30T11:05:21.364" v="952" actId="6014"/>
      <pc:docMkLst>
        <pc:docMk/>
      </pc:docMkLst>
      <pc:sldChg chg="modSp mod">
        <pc:chgData name="Kolakowski, Artur" userId="9c34c8cc-b1df-44f6-bea5-dcf7a54ee35f" providerId="ADAL" clId="{C1018723-DAD0-415D-8BF9-F8CA3846B8AF}" dt="2021-04-30T10:43:00.505" v="280" actId="790"/>
        <pc:sldMkLst>
          <pc:docMk/>
          <pc:sldMk cId="1939246213" sldId="263"/>
        </pc:sldMkLst>
        <pc:spChg chg="mod">
          <ac:chgData name="Kolakowski, Artur" userId="9c34c8cc-b1df-44f6-bea5-dcf7a54ee35f" providerId="ADAL" clId="{C1018723-DAD0-415D-8BF9-F8CA3846B8AF}" dt="2021-04-30T10:43:00.487" v="268" actId="790"/>
          <ac:spMkLst>
            <pc:docMk/>
            <pc:sldMk cId="1939246213" sldId="263"/>
            <ac:spMk id="2" creationId="{00000000-0000-0000-0000-000000000000}"/>
          </ac:spMkLst>
        </pc:spChg>
        <pc:spChg chg="mod">
          <ac:chgData name="Kolakowski, Artur" userId="9c34c8cc-b1df-44f6-bea5-dcf7a54ee35f" providerId="ADAL" clId="{C1018723-DAD0-415D-8BF9-F8CA3846B8AF}" dt="2021-04-30T10:43:00.505" v="280" actId="790"/>
          <ac:spMkLst>
            <pc:docMk/>
            <pc:sldMk cId="1939246213" sldId="263"/>
            <ac:spMk id="3" creationId="{00000000-0000-0000-0000-000000000000}"/>
          </ac:spMkLst>
        </pc:spChg>
        <pc:spChg chg="mod">
          <ac:chgData name="Kolakowski, Artur" userId="9c34c8cc-b1df-44f6-bea5-dcf7a54ee35f" providerId="ADAL" clId="{C1018723-DAD0-415D-8BF9-F8CA3846B8AF}" dt="2021-04-30T10:43:00.485" v="264" actId="790"/>
          <ac:spMkLst>
            <pc:docMk/>
            <pc:sldMk cId="1939246213" sldId="263"/>
            <ac:spMk id="4" creationId="{05AAE663-1CFE-4075-A5FA-92A94C536707}"/>
          </ac:spMkLst>
        </pc:spChg>
        <pc:spChg chg="mod">
          <ac:chgData name="Kolakowski, Artur" userId="9c34c8cc-b1df-44f6-bea5-dcf7a54ee35f" providerId="ADAL" clId="{C1018723-DAD0-415D-8BF9-F8CA3846B8AF}" dt="2021-04-30T10:43:00.486" v="266" actId="790"/>
          <ac:spMkLst>
            <pc:docMk/>
            <pc:sldMk cId="1939246213" sldId="263"/>
            <ac:spMk id="12" creationId="{1A2D5E2A-FFDE-4146-BBAD-05C31FC8C978}"/>
          </ac:spMkLst>
        </pc:spChg>
      </pc:sldChg>
      <pc:sldChg chg="modSp mod">
        <pc:chgData name="Kolakowski, Artur" userId="9c34c8cc-b1df-44f6-bea5-dcf7a54ee35f" providerId="ADAL" clId="{C1018723-DAD0-415D-8BF9-F8CA3846B8AF}" dt="2021-04-30T10:43:00.526" v="298" actId="790"/>
        <pc:sldMkLst>
          <pc:docMk/>
          <pc:sldMk cId="1510285506" sldId="264"/>
        </pc:sldMkLst>
        <pc:spChg chg="mod">
          <ac:chgData name="Kolakowski, Artur" userId="9c34c8cc-b1df-44f6-bea5-dcf7a54ee35f" providerId="ADAL" clId="{C1018723-DAD0-415D-8BF9-F8CA3846B8AF}" dt="2021-04-30T10:43:00.509" v="286" actId="790"/>
          <ac:spMkLst>
            <pc:docMk/>
            <pc:sldMk cId="1510285506" sldId="264"/>
            <ac:spMk id="2" creationId="{00000000-0000-0000-0000-000000000000}"/>
          </ac:spMkLst>
        </pc:spChg>
        <pc:spChg chg="mod">
          <ac:chgData name="Kolakowski, Artur" userId="9c34c8cc-b1df-44f6-bea5-dcf7a54ee35f" providerId="ADAL" clId="{C1018723-DAD0-415D-8BF9-F8CA3846B8AF}" dt="2021-04-30T10:43:00.506" v="282" actId="790"/>
          <ac:spMkLst>
            <pc:docMk/>
            <pc:sldMk cId="1510285506" sldId="264"/>
            <ac:spMk id="3" creationId="{3557E8BD-35D3-4322-9420-592909530925}"/>
          </ac:spMkLst>
        </pc:spChg>
        <pc:spChg chg="mod">
          <ac:chgData name="Kolakowski, Artur" userId="9c34c8cc-b1df-44f6-bea5-dcf7a54ee35f" providerId="ADAL" clId="{C1018723-DAD0-415D-8BF9-F8CA3846B8AF}" dt="2021-04-30T10:43:00.526" v="298" actId="790"/>
          <ac:spMkLst>
            <pc:docMk/>
            <pc:sldMk cId="1510285506" sldId="264"/>
            <ac:spMk id="10" creationId="{CDBB51E3-2465-42D6-8D64-C4B5A62E7D58}"/>
          </ac:spMkLst>
        </pc:spChg>
        <pc:spChg chg="mod">
          <ac:chgData name="Kolakowski, Artur" userId="9c34c8cc-b1df-44f6-bea5-dcf7a54ee35f" providerId="ADAL" clId="{C1018723-DAD0-415D-8BF9-F8CA3846B8AF}" dt="2021-04-30T10:43:00.508" v="284" actId="790"/>
          <ac:spMkLst>
            <pc:docMk/>
            <pc:sldMk cId="1510285506" sldId="264"/>
            <ac:spMk id="13" creationId="{76EC78A2-68BD-421C-91FA-F780DA9D816B}"/>
          </ac:spMkLst>
        </pc:spChg>
      </pc:sldChg>
      <pc:sldChg chg="addSp modSp mod">
        <pc:chgData name="Kolakowski, Artur" userId="9c34c8cc-b1df-44f6-bea5-dcf7a54ee35f" providerId="ADAL" clId="{C1018723-DAD0-415D-8BF9-F8CA3846B8AF}" dt="2021-04-30T10:43:00.538" v="319" actId="790"/>
        <pc:sldMkLst>
          <pc:docMk/>
          <pc:sldMk cId="3198649274" sldId="265"/>
        </pc:sldMkLst>
        <pc:spChg chg="mod">
          <ac:chgData name="Kolakowski, Artur" userId="9c34c8cc-b1df-44f6-bea5-dcf7a54ee35f" providerId="ADAL" clId="{C1018723-DAD0-415D-8BF9-F8CA3846B8AF}" dt="2021-04-30T10:43:00.529" v="304" actId="790"/>
          <ac:spMkLst>
            <pc:docMk/>
            <pc:sldMk cId="3198649274" sldId="265"/>
            <ac:spMk id="2" creationId="{00000000-0000-0000-0000-000000000000}"/>
          </ac:spMkLst>
        </pc:spChg>
        <pc:spChg chg="mod">
          <ac:chgData name="Kolakowski, Artur" userId="9c34c8cc-b1df-44f6-bea5-dcf7a54ee35f" providerId="ADAL" clId="{C1018723-DAD0-415D-8BF9-F8CA3846B8AF}" dt="2021-04-30T10:43:00.527" v="300" actId="790"/>
          <ac:spMkLst>
            <pc:docMk/>
            <pc:sldMk cId="3198649274" sldId="265"/>
            <ac:spMk id="3" creationId="{4CB1BF97-D388-489E-BCB4-21FD9C310957}"/>
          </ac:spMkLst>
        </pc:spChg>
        <pc:spChg chg="add mod">
          <ac:chgData name="Kolakowski, Artur" userId="9c34c8cc-b1df-44f6-bea5-dcf7a54ee35f" providerId="ADAL" clId="{C1018723-DAD0-415D-8BF9-F8CA3846B8AF}" dt="2021-04-30T10:43:00.530" v="305" actId="790"/>
          <ac:spMkLst>
            <pc:docMk/>
            <pc:sldMk cId="3198649274" sldId="265"/>
            <ac:spMk id="4" creationId="{05F0B58D-FC35-4DC0-9176-BDA3B8824764}"/>
          </ac:spMkLst>
        </pc:spChg>
        <pc:spChg chg="mod">
          <ac:chgData name="Kolakowski, Artur" userId="9c34c8cc-b1df-44f6-bea5-dcf7a54ee35f" providerId="ADAL" clId="{C1018723-DAD0-415D-8BF9-F8CA3846B8AF}" dt="2021-04-30T10:43:00.531" v="307" actId="790"/>
          <ac:spMkLst>
            <pc:docMk/>
            <pc:sldMk cId="3198649274" sldId="265"/>
            <ac:spMk id="9" creationId="{E5000C00-FBEC-4145-AD3F-FA931809EC08}"/>
          </ac:spMkLst>
        </pc:spChg>
        <pc:spChg chg="mod">
          <ac:chgData name="Kolakowski, Artur" userId="9c34c8cc-b1df-44f6-bea5-dcf7a54ee35f" providerId="ADAL" clId="{C1018723-DAD0-415D-8BF9-F8CA3846B8AF}" dt="2021-04-30T10:43:00.528" v="302" actId="790"/>
          <ac:spMkLst>
            <pc:docMk/>
            <pc:sldMk cId="3198649274" sldId="265"/>
            <ac:spMk id="12" creationId="{7BE21DD9-6E18-43F4-AE03-CD29C5CCCE31}"/>
          </ac:spMkLst>
        </pc:spChg>
        <pc:graphicFrameChg chg="modGraphic">
          <ac:chgData name="Kolakowski, Artur" userId="9c34c8cc-b1df-44f6-bea5-dcf7a54ee35f" providerId="ADAL" clId="{C1018723-DAD0-415D-8BF9-F8CA3846B8AF}" dt="2021-04-30T10:43:00.538" v="319" actId="790"/>
          <ac:graphicFrameMkLst>
            <pc:docMk/>
            <pc:sldMk cId="3198649274" sldId="265"/>
            <ac:graphicFrameMk id="10" creationId="{11193808-2E93-4E01-9D77-ABC163024A67}"/>
          </ac:graphicFrameMkLst>
        </pc:graphicFrameChg>
      </pc:sldChg>
      <pc:sldChg chg="modSp mod">
        <pc:chgData name="Kolakowski, Artur" userId="9c34c8cc-b1df-44f6-bea5-dcf7a54ee35f" providerId="ADAL" clId="{C1018723-DAD0-415D-8BF9-F8CA3846B8AF}" dt="2021-04-30T10:43:00.555" v="340" actId="790"/>
        <pc:sldMkLst>
          <pc:docMk/>
          <pc:sldMk cId="269239753" sldId="266"/>
        </pc:sldMkLst>
        <pc:spChg chg="mod">
          <ac:chgData name="Kolakowski, Artur" userId="9c34c8cc-b1df-44f6-bea5-dcf7a54ee35f" providerId="ADAL" clId="{C1018723-DAD0-415D-8BF9-F8CA3846B8AF}" dt="2021-04-30T10:43:00.542" v="325" actId="790"/>
          <ac:spMkLst>
            <pc:docMk/>
            <pc:sldMk cId="269239753" sldId="266"/>
            <ac:spMk id="2" creationId="{00000000-0000-0000-0000-000000000000}"/>
          </ac:spMkLst>
        </pc:spChg>
        <pc:spChg chg="mod">
          <ac:chgData name="Kolakowski, Artur" userId="9c34c8cc-b1df-44f6-bea5-dcf7a54ee35f" providerId="ADAL" clId="{C1018723-DAD0-415D-8BF9-F8CA3846B8AF}" dt="2021-04-30T10:43:00.540" v="321" actId="790"/>
          <ac:spMkLst>
            <pc:docMk/>
            <pc:sldMk cId="269239753" sldId="266"/>
            <ac:spMk id="3" creationId="{DC5D0DA5-6D1E-4D1B-9B32-8C5C8E0B025B}"/>
          </ac:spMkLst>
        </pc:spChg>
        <pc:spChg chg="mod">
          <ac:chgData name="Kolakowski, Artur" userId="9c34c8cc-b1df-44f6-bea5-dcf7a54ee35f" providerId="ADAL" clId="{C1018723-DAD0-415D-8BF9-F8CA3846B8AF}" dt="2021-04-30T10:43:00.555" v="340" actId="790"/>
          <ac:spMkLst>
            <pc:docMk/>
            <pc:sldMk cId="269239753" sldId="266"/>
            <ac:spMk id="12" creationId="{EB7F24DE-8390-4742-A5E2-E5222714C375}"/>
          </ac:spMkLst>
        </pc:spChg>
        <pc:spChg chg="mod">
          <ac:chgData name="Kolakowski, Artur" userId="9c34c8cc-b1df-44f6-bea5-dcf7a54ee35f" providerId="ADAL" clId="{C1018723-DAD0-415D-8BF9-F8CA3846B8AF}" dt="2021-04-30T10:43:00.541" v="323" actId="790"/>
          <ac:spMkLst>
            <pc:docMk/>
            <pc:sldMk cId="269239753" sldId="266"/>
            <ac:spMk id="14" creationId="{00043FD5-9542-482E-8482-D02744E2AFF0}"/>
          </ac:spMkLst>
        </pc:spChg>
      </pc:sldChg>
      <pc:sldChg chg="modSp mod">
        <pc:chgData name="Kolakowski, Artur" userId="9c34c8cc-b1df-44f6-bea5-dcf7a54ee35f" providerId="ADAL" clId="{C1018723-DAD0-415D-8BF9-F8CA3846B8AF}" dt="2021-04-30T10:43:00.434" v="192" actId="790"/>
        <pc:sldMkLst>
          <pc:docMk/>
          <pc:sldMk cId="2236945144" sldId="267"/>
        </pc:sldMkLst>
        <pc:spChg chg="mod">
          <ac:chgData name="Kolakowski, Artur" userId="9c34c8cc-b1df-44f6-bea5-dcf7a54ee35f" providerId="ADAL" clId="{C1018723-DAD0-415D-8BF9-F8CA3846B8AF}" dt="2021-04-30T10:43:00.432" v="190" actId="790"/>
          <ac:spMkLst>
            <pc:docMk/>
            <pc:sldMk cId="2236945144" sldId="267"/>
            <ac:spMk id="2" creationId="{6D650731-F75D-4A00-8A26-A472193D371A}"/>
          </ac:spMkLst>
        </pc:spChg>
        <pc:spChg chg="mod">
          <ac:chgData name="Kolakowski, Artur" userId="9c34c8cc-b1df-44f6-bea5-dcf7a54ee35f" providerId="ADAL" clId="{C1018723-DAD0-415D-8BF9-F8CA3846B8AF}" dt="2021-04-30T10:43:00.431" v="188" actId="790"/>
          <ac:spMkLst>
            <pc:docMk/>
            <pc:sldMk cId="2236945144" sldId="267"/>
            <ac:spMk id="3" creationId="{940F81D8-5C7D-4F33-A461-CA45B169FF0D}"/>
          </ac:spMkLst>
        </pc:spChg>
        <pc:spChg chg="mod">
          <ac:chgData name="Kolakowski, Artur" userId="9c34c8cc-b1df-44f6-bea5-dcf7a54ee35f" providerId="ADAL" clId="{C1018723-DAD0-415D-8BF9-F8CA3846B8AF}" dt="2021-04-30T10:43:00.430" v="186" actId="790"/>
          <ac:spMkLst>
            <pc:docMk/>
            <pc:sldMk cId="2236945144" sldId="267"/>
            <ac:spMk id="4" creationId="{F05E50B2-AB22-4A7A-83F4-EBD278039190}"/>
          </ac:spMkLst>
        </pc:spChg>
        <pc:spChg chg="mod">
          <ac:chgData name="Kolakowski, Artur" userId="9c34c8cc-b1df-44f6-bea5-dcf7a54ee35f" providerId="ADAL" clId="{C1018723-DAD0-415D-8BF9-F8CA3846B8AF}" dt="2021-04-30T10:43:00.434" v="192" actId="790"/>
          <ac:spMkLst>
            <pc:docMk/>
            <pc:sldMk cId="2236945144" sldId="267"/>
            <ac:spMk id="11" creationId="{858929A1-E479-4363-A36E-66B1064CC20C}"/>
          </ac:spMkLst>
        </pc:spChg>
      </pc:sldChg>
      <pc:sldChg chg="modSp mod">
        <pc:chgData name="Kolakowski, Artur" userId="9c34c8cc-b1df-44f6-bea5-dcf7a54ee35f" providerId="ADAL" clId="{C1018723-DAD0-415D-8BF9-F8CA3846B8AF}" dt="2021-04-30T10:43:00.447" v="203" actId="790"/>
        <pc:sldMkLst>
          <pc:docMk/>
          <pc:sldMk cId="1447782276" sldId="268"/>
        </pc:sldMkLst>
        <pc:spChg chg="mod">
          <ac:chgData name="Kolakowski, Artur" userId="9c34c8cc-b1df-44f6-bea5-dcf7a54ee35f" providerId="ADAL" clId="{C1018723-DAD0-415D-8BF9-F8CA3846B8AF}" dt="2021-04-30T10:43:00.445" v="199" actId="790"/>
          <ac:spMkLst>
            <pc:docMk/>
            <pc:sldMk cId="1447782276" sldId="268"/>
            <ac:spMk id="2" creationId="{A1E746F4-96B3-4A40-8A12-5C760B4511A3}"/>
          </ac:spMkLst>
        </pc:spChg>
        <pc:spChg chg="mod">
          <ac:chgData name="Kolakowski, Artur" userId="9c34c8cc-b1df-44f6-bea5-dcf7a54ee35f" providerId="ADAL" clId="{C1018723-DAD0-415D-8BF9-F8CA3846B8AF}" dt="2021-04-30T10:43:00.446" v="201" actId="790"/>
          <ac:spMkLst>
            <pc:docMk/>
            <pc:sldMk cId="1447782276" sldId="268"/>
            <ac:spMk id="3" creationId="{3817C569-99BE-4C61-8DBB-67B2DD76189C}"/>
          </ac:spMkLst>
        </pc:spChg>
        <pc:spChg chg="mod">
          <ac:chgData name="Kolakowski, Artur" userId="9c34c8cc-b1df-44f6-bea5-dcf7a54ee35f" providerId="ADAL" clId="{C1018723-DAD0-415D-8BF9-F8CA3846B8AF}" dt="2021-04-30T10:43:00.447" v="203" actId="790"/>
          <ac:spMkLst>
            <pc:docMk/>
            <pc:sldMk cId="1447782276" sldId="268"/>
            <ac:spMk id="4" creationId="{123718AE-1ECF-495D-9D8E-83CBCF47E8AB}"/>
          </ac:spMkLst>
        </pc:spChg>
      </pc:sldChg>
      <pc:sldChg chg="modSp mod">
        <pc:chgData name="Kolakowski, Artur" userId="9c34c8cc-b1df-44f6-bea5-dcf7a54ee35f" providerId="ADAL" clId="{C1018723-DAD0-415D-8BF9-F8CA3846B8AF}" dt="2021-04-30T10:43:00.462" v="226" actId="790"/>
        <pc:sldMkLst>
          <pc:docMk/>
          <pc:sldMk cId="2012147804" sldId="269"/>
        </pc:sldMkLst>
        <pc:spChg chg="mod">
          <ac:chgData name="Kolakowski, Artur" userId="9c34c8cc-b1df-44f6-bea5-dcf7a54ee35f" providerId="ADAL" clId="{C1018723-DAD0-415D-8BF9-F8CA3846B8AF}" dt="2021-04-30T10:43:00.454" v="215" actId="790"/>
          <ac:spMkLst>
            <pc:docMk/>
            <pc:sldMk cId="2012147804" sldId="269"/>
            <ac:spMk id="4" creationId="{D7E7EB5F-417B-4FA1-90B9-D0E7D14D862D}"/>
          </ac:spMkLst>
        </pc:spChg>
        <pc:spChg chg="mod">
          <ac:chgData name="Kolakowski, Artur" userId="9c34c8cc-b1df-44f6-bea5-dcf7a54ee35f" providerId="ADAL" clId="{C1018723-DAD0-415D-8BF9-F8CA3846B8AF}" dt="2021-04-30T10:43:00.453" v="213" actId="790"/>
          <ac:spMkLst>
            <pc:docMk/>
            <pc:sldMk cId="2012147804" sldId="269"/>
            <ac:spMk id="5" creationId="{30B502B8-BBA0-40F5-B2EC-0288AA2C1B6E}"/>
          </ac:spMkLst>
        </pc:spChg>
        <pc:spChg chg="mod">
          <ac:chgData name="Kolakowski, Artur" userId="9c34c8cc-b1df-44f6-bea5-dcf7a54ee35f" providerId="ADAL" clId="{C1018723-DAD0-415D-8BF9-F8CA3846B8AF}" dt="2021-04-30T10:43:00.461" v="224" actId="790"/>
          <ac:spMkLst>
            <pc:docMk/>
            <pc:sldMk cId="2012147804" sldId="269"/>
            <ac:spMk id="6" creationId="{ADAF914E-BDB8-46AC-803D-2D864A93D885}"/>
          </ac:spMkLst>
        </pc:spChg>
        <pc:spChg chg="mod">
          <ac:chgData name="Kolakowski, Artur" userId="9c34c8cc-b1df-44f6-bea5-dcf7a54ee35f" providerId="ADAL" clId="{C1018723-DAD0-415D-8BF9-F8CA3846B8AF}" dt="2021-04-30T10:43:00.459" v="221" actId="790"/>
          <ac:spMkLst>
            <pc:docMk/>
            <pc:sldMk cId="2012147804" sldId="269"/>
            <ac:spMk id="10" creationId="{815EED85-982E-4E43-A779-B2324772F173}"/>
          </ac:spMkLst>
        </pc:spChg>
        <pc:spChg chg="mod">
          <ac:chgData name="Kolakowski, Artur" userId="9c34c8cc-b1df-44f6-bea5-dcf7a54ee35f" providerId="ADAL" clId="{C1018723-DAD0-415D-8BF9-F8CA3846B8AF}" dt="2021-04-30T10:43:00.455" v="217" actId="790"/>
          <ac:spMkLst>
            <pc:docMk/>
            <pc:sldMk cId="2012147804" sldId="269"/>
            <ac:spMk id="12" creationId="{E2058746-7305-4011-A618-30CDEBD9652E}"/>
          </ac:spMkLst>
        </pc:spChg>
        <pc:spChg chg="mod">
          <ac:chgData name="Kolakowski, Artur" userId="9c34c8cc-b1df-44f6-bea5-dcf7a54ee35f" providerId="ADAL" clId="{C1018723-DAD0-415D-8BF9-F8CA3846B8AF}" dt="2021-04-30T10:43:00.461" v="225" actId="790"/>
          <ac:spMkLst>
            <pc:docMk/>
            <pc:sldMk cId="2012147804" sldId="269"/>
            <ac:spMk id="27" creationId="{C5568080-F28B-433D-B1A3-6BA571845E35}"/>
          </ac:spMkLst>
        </pc:spChg>
        <pc:spChg chg="mod">
          <ac:chgData name="Kolakowski, Artur" userId="9c34c8cc-b1df-44f6-bea5-dcf7a54ee35f" providerId="ADAL" clId="{C1018723-DAD0-415D-8BF9-F8CA3846B8AF}" dt="2021-04-30T10:43:00.462" v="226" actId="790"/>
          <ac:spMkLst>
            <pc:docMk/>
            <pc:sldMk cId="2012147804" sldId="269"/>
            <ac:spMk id="28" creationId="{FA1DAAFE-2C74-4D8A-9404-96ED2825480C}"/>
          </ac:spMkLst>
        </pc:spChg>
      </pc:sldChg>
      <pc:sldChg chg="modSp mod">
        <pc:chgData name="Kolakowski, Artur" userId="9c34c8cc-b1df-44f6-bea5-dcf7a54ee35f" providerId="ADAL" clId="{C1018723-DAD0-415D-8BF9-F8CA3846B8AF}" dt="2021-04-30T10:43:00.452" v="211" actId="790"/>
        <pc:sldMkLst>
          <pc:docMk/>
          <pc:sldMk cId="2429381663" sldId="272"/>
        </pc:sldMkLst>
        <pc:spChg chg="mod">
          <ac:chgData name="Kolakowski, Artur" userId="9c34c8cc-b1df-44f6-bea5-dcf7a54ee35f" providerId="ADAL" clId="{C1018723-DAD0-415D-8BF9-F8CA3846B8AF}" dt="2021-04-30T10:43:00.449" v="207" actId="790"/>
          <ac:spMkLst>
            <pc:docMk/>
            <pc:sldMk cId="2429381663" sldId="272"/>
            <ac:spMk id="3" creationId="{F6CBDC50-5017-495C-86B1-E0B7207AECF1}"/>
          </ac:spMkLst>
        </pc:spChg>
        <pc:spChg chg="mod">
          <ac:chgData name="Kolakowski, Artur" userId="9c34c8cc-b1df-44f6-bea5-dcf7a54ee35f" providerId="ADAL" clId="{C1018723-DAD0-415D-8BF9-F8CA3846B8AF}" dt="2021-04-30T10:43:00.451" v="209" actId="790"/>
          <ac:spMkLst>
            <pc:docMk/>
            <pc:sldMk cId="2429381663" sldId="272"/>
            <ac:spMk id="5" creationId="{87933732-88E0-4FB0-BCA1-157FCB93B34A}"/>
          </ac:spMkLst>
        </pc:spChg>
        <pc:spChg chg="mod">
          <ac:chgData name="Kolakowski, Artur" userId="9c34c8cc-b1df-44f6-bea5-dcf7a54ee35f" providerId="ADAL" clId="{C1018723-DAD0-415D-8BF9-F8CA3846B8AF}" dt="2021-04-30T10:43:00.452" v="211" actId="790"/>
          <ac:spMkLst>
            <pc:docMk/>
            <pc:sldMk cId="2429381663" sldId="272"/>
            <ac:spMk id="6" creationId="{12EB0FC7-6C63-4615-B1E5-74EC4232AD74}"/>
          </ac:spMkLst>
        </pc:spChg>
        <pc:spChg chg="mod">
          <ac:chgData name="Kolakowski, Artur" userId="9c34c8cc-b1df-44f6-bea5-dcf7a54ee35f" providerId="ADAL" clId="{C1018723-DAD0-415D-8BF9-F8CA3846B8AF}" dt="2021-04-30T10:43:00.448" v="205" actId="790"/>
          <ac:spMkLst>
            <pc:docMk/>
            <pc:sldMk cId="2429381663" sldId="272"/>
            <ac:spMk id="14" creationId="{43F25EB3-6DEA-4555-B150-8BB6EA044ABC}"/>
          </ac:spMkLst>
        </pc:spChg>
      </pc:sldChg>
      <pc:sldChg chg="modSp mod">
        <pc:chgData name="Kolakowski, Artur" userId="9c34c8cc-b1df-44f6-bea5-dcf7a54ee35f" providerId="ADAL" clId="{C1018723-DAD0-415D-8BF9-F8CA3846B8AF}" dt="2021-04-30T10:43:00.484" v="262" actId="790"/>
        <pc:sldMkLst>
          <pc:docMk/>
          <pc:sldMk cId="1025139083" sldId="273"/>
        </pc:sldMkLst>
        <pc:spChg chg="mod">
          <ac:chgData name="Kolakowski, Artur" userId="9c34c8cc-b1df-44f6-bea5-dcf7a54ee35f" providerId="ADAL" clId="{C1018723-DAD0-415D-8BF9-F8CA3846B8AF}" dt="2021-04-30T10:43:00.482" v="260" actId="790"/>
          <ac:spMkLst>
            <pc:docMk/>
            <pc:sldMk cId="1025139083" sldId="273"/>
            <ac:spMk id="2" creationId="{85FC6ACE-4A50-4F88-8B81-7BF4C8642386}"/>
          </ac:spMkLst>
        </pc:spChg>
        <pc:spChg chg="mod">
          <ac:chgData name="Kolakowski, Artur" userId="9c34c8cc-b1df-44f6-bea5-dcf7a54ee35f" providerId="ADAL" clId="{C1018723-DAD0-415D-8BF9-F8CA3846B8AF}" dt="2021-04-30T10:43:00.481" v="258" actId="790"/>
          <ac:spMkLst>
            <pc:docMk/>
            <pc:sldMk cId="1025139083" sldId="273"/>
            <ac:spMk id="3" creationId="{F6CBDC50-5017-495C-86B1-E0B7207AECF1}"/>
          </ac:spMkLst>
        </pc:spChg>
        <pc:spChg chg="mod">
          <ac:chgData name="Kolakowski, Artur" userId="9c34c8cc-b1df-44f6-bea5-dcf7a54ee35f" providerId="ADAL" clId="{C1018723-DAD0-415D-8BF9-F8CA3846B8AF}" dt="2021-04-30T10:43:00.484" v="262" actId="790"/>
          <ac:spMkLst>
            <pc:docMk/>
            <pc:sldMk cId="1025139083" sldId="273"/>
            <ac:spMk id="4" creationId="{ABB3045E-8FDA-4487-B172-D72EFD7123F5}"/>
          </ac:spMkLst>
        </pc:spChg>
        <pc:spChg chg="mod">
          <ac:chgData name="Kolakowski, Artur" userId="9c34c8cc-b1df-44f6-bea5-dcf7a54ee35f" providerId="ADAL" clId="{C1018723-DAD0-415D-8BF9-F8CA3846B8AF}" dt="2021-04-30T10:43:00.480" v="256" actId="790"/>
          <ac:spMkLst>
            <pc:docMk/>
            <pc:sldMk cId="1025139083" sldId="273"/>
            <ac:spMk id="15" creationId="{85BEAB14-561E-430E-ADBF-6119D1D331BD}"/>
          </ac:spMkLst>
        </pc:spChg>
      </pc:sldChg>
      <pc:sldChg chg="modSp mod">
        <pc:chgData name="Kolakowski, Artur" userId="9c34c8cc-b1df-44f6-bea5-dcf7a54ee35f" providerId="ADAL" clId="{C1018723-DAD0-415D-8BF9-F8CA3846B8AF}" dt="2021-04-30T10:44:15.126" v="950"/>
        <pc:sldMkLst>
          <pc:docMk/>
          <pc:sldMk cId="397067388" sldId="275"/>
        </pc:sldMkLst>
        <pc:spChg chg="mod">
          <ac:chgData name="Kolakowski, Artur" userId="9c34c8cc-b1df-44f6-bea5-dcf7a54ee35f" providerId="ADAL" clId="{C1018723-DAD0-415D-8BF9-F8CA3846B8AF}" dt="2021-04-30T10:43:00.463" v="228" actId="790"/>
          <ac:spMkLst>
            <pc:docMk/>
            <pc:sldMk cId="397067388" sldId="275"/>
            <ac:spMk id="2" creationId="{C32B1F1B-7A27-42DC-8E37-D08642D1C1AC}"/>
          </ac:spMkLst>
        </pc:spChg>
        <pc:spChg chg="mod">
          <ac:chgData name="Kolakowski, Artur" userId="9c34c8cc-b1df-44f6-bea5-dcf7a54ee35f" providerId="ADAL" clId="{C1018723-DAD0-415D-8BF9-F8CA3846B8AF}" dt="2021-04-30T10:43:00.464" v="230" actId="790"/>
          <ac:spMkLst>
            <pc:docMk/>
            <pc:sldMk cId="397067388" sldId="275"/>
            <ac:spMk id="3" creationId="{1F72A4E6-7FD9-49AA-9D5E-8891A7347E91}"/>
          </ac:spMkLst>
        </pc:spChg>
        <pc:spChg chg="mod">
          <ac:chgData name="Kolakowski, Artur" userId="9c34c8cc-b1df-44f6-bea5-dcf7a54ee35f" providerId="ADAL" clId="{C1018723-DAD0-415D-8BF9-F8CA3846B8AF}" dt="2021-04-30T10:43:00.469" v="236" actId="790"/>
          <ac:spMkLst>
            <pc:docMk/>
            <pc:sldMk cId="397067388" sldId="275"/>
            <ac:spMk id="4" creationId="{0E2B8E9F-912A-457C-B104-A2C2816117D0}"/>
          </ac:spMkLst>
        </pc:spChg>
        <pc:spChg chg="mod">
          <ac:chgData name="Kolakowski, Artur" userId="9c34c8cc-b1df-44f6-bea5-dcf7a54ee35f" providerId="ADAL" clId="{C1018723-DAD0-415D-8BF9-F8CA3846B8AF}" dt="2021-04-30T10:43:00.479" v="254" actId="790"/>
          <ac:spMkLst>
            <pc:docMk/>
            <pc:sldMk cId="397067388" sldId="275"/>
            <ac:spMk id="5" creationId="{79ED428A-F6FD-49D1-8B22-20198578D0BB}"/>
          </ac:spMkLst>
        </pc:spChg>
        <pc:spChg chg="mod">
          <ac:chgData name="Kolakowski, Artur" userId="9c34c8cc-b1df-44f6-bea5-dcf7a54ee35f" providerId="ADAL" clId="{C1018723-DAD0-415D-8BF9-F8CA3846B8AF}" dt="2021-04-30T10:43:00.465" v="232" actId="790"/>
          <ac:spMkLst>
            <pc:docMk/>
            <pc:sldMk cId="397067388" sldId="275"/>
            <ac:spMk id="8" creationId="{73B8C065-7B1D-40C7-BC9E-33646AD1034F}"/>
          </ac:spMkLst>
        </pc:spChg>
        <pc:spChg chg="mod">
          <ac:chgData name="Kolakowski, Artur" userId="9c34c8cc-b1df-44f6-bea5-dcf7a54ee35f" providerId="ADAL" clId="{C1018723-DAD0-415D-8BF9-F8CA3846B8AF}" dt="2021-04-30T10:43:00.468" v="234" actId="790"/>
          <ac:spMkLst>
            <pc:docMk/>
            <pc:sldMk cId="397067388" sldId="275"/>
            <ac:spMk id="9" creationId="{C2BD8167-82DD-4532-8282-9B2AD616885D}"/>
          </ac:spMkLst>
        </pc:spChg>
        <pc:spChg chg="mod">
          <ac:chgData name="Kolakowski, Artur" userId="9c34c8cc-b1df-44f6-bea5-dcf7a54ee35f" providerId="ADAL" clId="{C1018723-DAD0-415D-8BF9-F8CA3846B8AF}" dt="2021-04-30T10:43:00.474" v="245" actId="790"/>
          <ac:spMkLst>
            <pc:docMk/>
            <pc:sldMk cId="397067388" sldId="275"/>
            <ac:spMk id="10" creationId="{78465797-763C-4314-9452-554AC0081093}"/>
          </ac:spMkLst>
        </pc:spChg>
        <pc:spChg chg="mod">
          <ac:chgData name="Kolakowski, Artur" userId="9c34c8cc-b1df-44f6-bea5-dcf7a54ee35f" providerId="ADAL" clId="{C1018723-DAD0-415D-8BF9-F8CA3846B8AF}" dt="2021-04-30T10:44:15.126" v="950"/>
          <ac:spMkLst>
            <pc:docMk/>
            <pc:sldMk cId="397067388" sldId="275"/>
            <ac:spMk id="11" creationId="{D0DEE033-FFF9-4C70-A797-C10F784DD312}"/>
          </ac:spMkLst>
        </pc:spChg>
        <pc:spChg chg="mod">
          <ac:chgData name="Kolakowski, Artur" userId="9c34c8cc-b1df-44f6-bea5-dcf7a54ee35f" providerId="ADAL" clId="{C1018723-DAD0-415D-8BF9-F8CA3846B8AF}" dt="2021-04-30T10:43:00.470" v="239" actId="790"/>
          <ac:spMkLst>
            <pc:docMk/>
            <pc:sldMk cId="397067388" sldId="275"/>
            <ac:spMk id="12" creationId="{B25CAD00-DE50-4C2C-BC42-381995415882}"/>
          </ac:spMkLst>
        </pc:spChg>
        <pc:spChg chg="mod">
          <ac:chgData name="Kolakowski, Artur" userId="9c34c8cc-b1df-44f6-bea5-dcf7a54ee35f" providerId="ADAL" clId="{C1018723-DAD0-415D-8BF9-F8CA3846B8AF}" dt="2021-04-30T10:43:00.478" v="251" actId="790"/>
          <ac:spMkLst>
            <pc:docMk/>
            <pc:sldMk cId="397067388" sldId="275"/>
            <ac:spMk id="14" creationId="{B6DCD26C-279D-440B-B10D-4E0F4C174594}"/>
          </ac:spMkLst>
        </pc:spChg>
        <pc:spChg chg="mod">
          <ac:chgData name="Kolakowski, Artur" userId="9c34c8cc-b1df-44f6-bea5-dcf7a54ee35f" providerId="ADAL" clId="{C1018723-DAD0-415D-8BF9-F8CA3846B8AF}" dt="2021-04-30T10:43:00.475" v="247" actId="790"/>
          <ac:spMkLst>
            <pc:docMk/>
            <pc:sldMk cId="397067388" sldId="275"/>
            <ac:spMk id="15" creationId="{4CDE50BB-13D4-487A-B4E9-97DC6C90A0B9}"/>
          </ac:spMkLst>
        </pc:spChg>
        <pc:spChg chg="mod">
          <ac:chgData name="Kolakowski, Artur" userId="9c34c8cc-b1df-44f6-bea5-dcf7a54ee35f" providerId="ADAL" clId="{C1018723-DAD0-415D-8BF9-F8CA3846B8AF}" dt="2021-04-30T10:43:00.476" v="249" actId="790"/>
          <ac:spMkLst>
            <pc:docMk/>
            <pc:sldMk cId="397067388" sldId="275"/>
            <ac:spMk id="16" creationId="{D8EC9618-0C6B-4EA4-80B9-BDC6F63C8483}"/>
          </ac:spMkLst>
        </pc:spChg>
        <pc:spChg chg="mod">
          <ac:chgData name="Kolakowski, Artur" userId="9c34c8cc-b1df-44f6-bea5-dcf7a54ee35f" providerId="ADAL" clId="{C1018723-DAD0-415D-8BF9-F8CA3846B8AF}" dt="2021-04-30T10:43:00.478" v="252" actId="790"/>
          <ac:spMkLst>
            <pc:docMk/>
            <pc:sldMk cId="397067388" sldId="275"/>
            <ac:spMk id="20" creationId="{01AB9C28-FB25-4CE7-AA7D-1CDE1AD5C707}"/>
          </ac:spMkLst>
        </pc:spChg>
      </pc:sldChg>
      <pc:sldChg chg="addSp delSp modSp del">
        <pc:chgData name="Kolakowski, Artur" userId="9c34c8cc-b1df-44f6-bea5-dcf7a54ee35f" providerId="ADAL" clId="{C1018723-DAD0-415D-8BF9-F8CA3846B8AF}" dt="2021-04-30T07:47:51.272" v="47" actId="47"/>
        <pc:sldMkLst>
          <pc:docMk/>
          <pc:sldMk cId="2711451052" sldId="276"/>
        </pc:sldMkLst>
        <pc:spChg chg="del">
          <ac:chgData name="Kolakowski, Artur" userId="9c34c8cc-b1df-44f6-bea5-dcf7a54ee35f" providerId="ADAL" clId="{C1018723-DAD0-415D-8BF9-F8CA3846B8AF}" dt="2021-04-30T07:47:46.523" v="46"/>
          <ac:spMkLst>
            <pc:docMk/>
            <pc:sldMk cId="2711451052" sldId="276"/>
            <ac:spMk id="2" creationId="{6B445EE4-1750-4FF5-8CE3-87AB8BD8B96C}"/>
          </ac:spMkLst>
        </pc:spChg>
        <pc:spChg chg="mod">
          <ac:chgData name="Kolakowski, Artur" userId="9c34c8cc-b1df-44f6-bea5-dcf7a54ee35f" providerId="ADAL" clId="{C1018723-DAD0-415D-8BF9-F8CA3846B8AF}" dt="2021-04-30T07:47:46.523" v="46"/>
          <ac:spMkLst>
            <pc:docMk/>
            <pc:sldMk cId="2711451052" sldId="276"/>
            <ac:spMk id="3" creationId="{7610A031-AFD5-4575-8388-3104964F33FA}"/>
          </ac:spMkLst>
        </pc:spChg>
        <pc:spChg chg="mod">
          <ac:chgData name="Kolakowski, Artur" userId="9c34c8cc-b1df-44f6-bea5-dcf7a54ee35f" providerId="ADAL" clId="{C1018723-DAD0-415D-8BF9-F8CA3846B8AF}" dt="2021-04-30T07:47:46.523" v="46"/>
          <ac:spMkLst>
            <pc:docMk/>
            <pc:sldMk cId="2711451052" sldId="276"/>
            <ac:spMk id="4" creationId="{42DC7390-083E-4D51-842D-0AB2EEB2F515}"/>
          </ac:spMkLst>
        </pc:spChg>
        <pc:spChg chg="mod">
          <ac:chgData name="Kolakowski, Artur" userId="9c34c8cc-b1df-44f6-bea5-dcf7a54ee35f" providerId="ADAL" clId="{C1018723-DAD0-415D-8BF9-F8CA3846B8AF}" dt="2021-04-30T07:47:46.523" v="46"/>
          <ac:spMkLst>
            <pc:docMk/>
            <pc:sldMk cId="2711451052" sldId="276"/>
            <ac:spMk id="5" creationId="{E1EC28C3-80A2-4A26-89CF-8A956068C347}"/>
          </ac:spMkLst>
        </pc:spChg>
        <pc:spChg chg="add del mod">
          <ac:chgData name="Kolakowski, Artur" userId="9c34c8cc-b1df-44f6-bea5-dcf7a54ee35f" providerId="ADAL" clId="{C1018723-DAD0-415D-8BF9-F8CA3846B8AF}" dt="2021-04-30T07:47:46.523" v="46"/>
          <ac:spMkLst>
            <pc:docMk/>
            <pc:sldMk cId="2711451052" sldId="276"/>
            <ac:spMk id="6" creationId="{67918669-F505-4BDA-B1F7-22D4F67D4081}"/>
          </ac:spMkLst>
        </pc:spChg>
        <pc:spChg chg="add del mod">
          <ac:chgData name="Kolakowski, Artur" userId="9c34c8cc-b1df-44f6-bea5-dcf7a54ee35f" providerId="ADAL" clId="{C1018723-DAD0-415D-8BF9-F8CA3846B8AF}" dt="2021-04-30T07:47:46.523" v="46"/>
          <ac:spMkLst>
            <pc:docMk/>
            <pc:sldMk cId="2711451052" sldId="276"/>
            <ac:spMk id="7" creationId="{29E0E85B-C177-4BCE-9E77-BEECD6A83A5E}"/>
          </ac:spMkLst>
        </pc:spChg>
        <pc:spChg chg="add del mod">
          <ac:chgData name="Kolakowski, Artur" userId="9c34c8cc-b1df-44f6-bea5-dcf7a54ee35f" providerId="ADAL" clId="{C1018723-DAD0-415D-8BF9-F8CA3846B8AF}" dt="2021-04-30T07:47:46.523" v="46"/>
          <ac:spMkLst>
            <pc:docMk/>
            <pc:sldMk cId="2711451052" sldId="276"/>
            <ac:spMk id="8" creationId="{1C31CAB7-9360-48F9-9BDE-F3EA7E25B5A5}"/>
          </ac:spMkLst>
        </pc:spChg>
        <pc:spChg chg="add mod">
          <ac:chgData name="Kolakowski, Artur" userId="9c34c8cc-b1df-44f6-bea5-dcf7a54ee35f" providerId="ADAL" clId="{C1018723-DAD0-415D-8BF9-F8CA3846B8AF}" dt="2021-04-30T07:47:46.523" v="46"/>
          <ac:spMkLst>
            <pc:docMk/>
            <pc:sldMk cId="2711451052" sldId="276"/>
            <ac:spMk id="9" creationId="{0A68BC17-489A-4BEA-A597-70C7FB5F4847}"/>
          </ac:spMkLst>
        </pc:spChg>
      </pc:sldChg>
      <pc:sldChg chg="addSp delSp modSp new mod">
        <pc:chgData name="Kolakowski, Artur" userId="9c34c8cc-b1df-44f6-bea5-dcf7a54ee35f" providerId="ADAL" clId="{C1018723-DAD0-415D-8BF9-F8CA3846B8AF}" dt="2021-04-30T10:43:00.445" v="198" actId="790"/>
        <pc:sldMkLst>
          <pc:docMk/>
          <pc:sldMk cId="2944893655" sldId="276"/>
        </pc:sldMkLst>
        <pc:spChg chg="del">
          <ac:chgData name="Kolakowski, Artur" userId="9c34c8cc-b1df-44f6-bea5-dcf7a54ee35f" providerId="ADAL" clId="{C1018723-DAD0-415D-8BF9-F8CA3846B8AF}" dt="2021-04-30T09:53:45.266" v="116"/>
          <ac:spMkLst>
            <pc:docMk/>
            <pc:sldMk cId="2944893655" sldId="276"/>
            <ac:spMk id="2" creationId="{AC786200-C964-4266-A9F7-4B81087054F9}"/>
          </ac:spMkLst>
        </pc:spChg>
        <pc:spChg chg="del">
          <ac:chgData name="Kolakowski, Artur" userId="9c34c8cc-b1df-44f6-bea5-dcf7a54ee35f" providerId="ADAL" clId="{C1018723-DAD0-415D-8BF9-F8CA3846B8AF}" dt="2021-04-30T09:53:45.266" v="116"/>
          <ac:spMkLst>
            <pc:docMk/>
            <pc:sldMk cId="2944893655" sldId="276"/>
            <ac:spMk id="3" creationId="{85F28B8D-D2CB-4C62-93B8-18DBD1956061}"/>
          </ac:spMkLst>
        </pc:spChg>
        <pc:spChg chg="mod">
          <ac:chgData name="Kolakowski, Artur" userId="9c34c8cc-b1df-44f6-bea5-dcf7a54ee35f" providerId="ADAL" clId="{C1018723-DAD0-415D-8BF9-F8CA3846B8AF}" dt="2021-04-30T10:43:00.443" v="196" actId="790"/>
          <ac:spMkLst>
            <pc:docMk/>
            <pc:sldMk cId="2944893655" sldId="276"/>
            <ac:spMk id="4" creationId="{70A38B47-FBC5-479E-B99D-62E9960380C4}"/>
          </ac:spMkLst>
        </pc:spChg>
        <pc:spChg chg="mod">
          <ac:chgData name="Kolakowski, Artur" userId="9c34c8cc-b1df-44f6-bea5-dcf7a54ee35f" providerId="ADAL" clId="{C1018723-DAD0-415D-8BF9-F8CA3846B8AF}" dt="2021-04-30T10:43:00.441" v="194" actId="790"/>
          <ac:spMkLst>
            <pc:docMk/>
            <pc:sldMk cId="2944893655" sldId="276"/>
            <ac:spMk id="5" creationId="{50349679-8B77-4AAF-9049-025CBA647F54}"/>
          </ac:spMkLst>
        </pc:spChg>
        <pc:spChg chg="add mod">
          <ac:chgData name="Kolakowski, Artur" userId="9c34c8cc-b1df-44f6-bea5-dcf7a54ee35f" providerId="ADAL" clId="{C1018723-DAD0-415D-8BF9-F8CA3846B8AF}" dt="2021-04-30T10:43:00.444" v="197" actId="790"/>
          <ac:spMkLst>
            <pc:docMk/>
            <pc:sldMk cId="2944893655" sldId="276"/>
            <ac:spMk id="6" creationId="{652FA41F-14CE-4263-9611-6A753DF9822D}"/>
          </ac:spMkLst>
        </pc:spChg>
        <pc:spChg chg="add mod">
          <ac:chgData name="Kolakowski, Artur" userId="9c34c8cc-b1df-44f6-bea5-dcf7a54ee35f" providerId="ADAL" clId="{C1018723-DAD0-415D-8BF9-F8CA3846B8AF}" dt="2021-04-30T10:43:00.445" v="198" actId="790"/>
          <ac:spMkLst>
            <pc:docMk/>
            <pc:sldMk cId="2944893655" sldId="276"/>
            <ac:spMk id="7" creationId="{1A33435E-A51E-4487-950F-EFEF34F120EB}"/>
          </ac:spMkLst>
        </pc:spChg>
      </pc:sldChg>
      <pc:sldChg chg="add del">
        <pc:chgData name="Kolakowski, Artur" userId="9c34c8cc-b1df-44f6-bea5-dcf7a54ee35f" providerId="ADAL" clId="{C1018723-DAD0-415D-8BF9-F8CA3846B8AF}" dt="2021-04-30T09:37:34.949" v="91" actId="2696"/>
        <pc:sldMkLst>
          <pc:docMk/>
          <pc:sldMk cId="22704491" sldId="277"/>
        </pc:sldMkLst>
      </pc:sldChg>
      <pc:sldChg chg="add del">
        <pc:chgData name="Kolakowski, Artur" userId="9c34c8cc-b1df-44f6-bea5-dcf7a54ee35f" providerId="ADAL" clId="{C1018723-DAD0-415D-8BF9-F8CA3846B8AF}" dt="2021-04-30T09:36:54.079" v="83" actId="2696"/>
        <pc:sldMkLst>
          <pc:docMk/>
          <pc:sldMk cId="126382117" sldId="277"/>
        </pc:sldMkLst>
      </pc:sldChg>
      <pc:sldChg chg="add del">
        <pc:chgData name="Kolakowski, Artur" userId="9c34c8cc-b1df-44f6-bea5-dcf7a54ee35f" providerId="ADAL" clId="{C1018723-DAD0-415D-8BF9-F8CA3846B8AF}" dt="2021-04-30T09:38:06.699" v="94" actId="2696"/>
        <pc:sldMkLst>
          <pc:docMk/>
          <pc:sldMk cId="204734937" sldId="277"/>
        </pc:sldMkLst>
      </pc:sldChg>
      <pc:sldChg chg="add del">
        <pc:chgData name="Kolakowski, Artur" userId="9c34c8cc-b1df-44f6-bea5-dcf7a54ee35f" providerId="ADAL" clId="{C1018723-DAD0-415D-8BF9-F8CA3846B8AF}" dt="2021-04-30T09:36:50.955" v="77" actId="2696"/>
        <pc:sldMkLst>
          <pc:docMk/>
          <pc:sldMk cId="539541762" sldId="277"/>
        </pc:sldMkLst>
      </pc:sldChg>
      <pc:sldChg chg="add del">
        <pc:chgData name="Kolakowski, Artur" userId="9c34c8cc-b1df-44f6-bea5-dcf7a54ee35f" providerId="ADAL" clId="{C1018723-DAD0-415D-8BF9-F8CA3846B8AF}" dt="2021-04-30T09:51:28.981" v="108" actId="2696"/>
        <pc:sldMkLst>
          <pc:docMk/>
          <pc:sldMk cId="952271707" sldId="277"/>
        </pc:sldMkLst>
      </pc:sldChg>
      <pc:sldChg chg="add del">
        <pc:chgData name="Kolakowski, Artur" userId="9c34c8cc-b1df-44f6-bea5-dcf7a54ee35f" providerId="ADAL" clId="{C1018723-DAD0-415D-8BF9-F8CA3846B8AF}" dt="2021-04-30T09:47:40.365" v="96" actId="2696"/>
        <pc:sldMkLst>
          <pc:docMk/>
          <pc:sldMk cId="1612212583" sldId="277"/>
        </pc:sldMkLst>
      </pc:sldChg>
      <pc:sldChg chg="add del">
        <pc:chgData name="Kolakowski, Artur" userId="9c34c8cc-b1df-44f6-bea5-dcf7a54ee35f" providerId="ADAL" clId="{C1018723-DAD0-415D-8BF9-F8CA3846B8AF}" dt="2021-04-30T09:37:19.867" v="89" actId="2696"/>
        <pc:sldMkLst>
          <pc:docMk/>
          <pc:sldMk cId="1744770065" sldId="277"/>
        </pc:sldMkLst>
      </pc:sldChg>
      <pc:sldChg chg="add del">
        <pc:chgData name="Kolakowski, Artur" userId="9c34c8cc-b1df-44f6-bea5-dcf7a54ee35f" providerId="ADAL" clId="{C1018723-DAD0-415D-8BF9-F8CA3846B8AF}" dt="2021-04-30T09:48:49.119" v="104" actId="2696"/>
        <pc:sldMkLst>
          <pc:docMk/>
          <pc:sldMk cId="1861574534" sldId="277"/>
        </pc:sldMkLst>
      </pc:sldChg>
      <pc:sldChg chg="add del">
        <pc:chgData name="Kolakowski, Artur" userId="9c34c8cc-b1df-44f6-bea5-dcf7a54ee35f" providerId="ADAL" clId="{C1018723-DAD0-415D-8BF9-F8CA3846B8AF}" dt="2021-04-30T09:36:54.591" v="85" actId="2696"/>
        <pc:sldMkLst>
          <pc:docMk/>
          <pc:sldMk cId="2108253372" sldId="277"/>
        </pc:sldMkLst>
      </pc:sldChg>
      <pc:sldChg chg="add del">
        <pc:chgData name="Kolakowski, Artur" userId="9c34c8cc-b1df-44f6-bea5-dcf7a54ee35f" providerId="ADAL" clId="{C1018723-DAD0-415D-8BF9-F8CA3846B8AF}" dt="2021-04-30T09:36:52.052" v="79" actId="2696"/>
        <pc:sldMkLst>
          <pc:docMk/>
          <pc:sldMk cId="2197795255" sldId="277"/>
        </pc:sldMkLst>
      </pc:sldChg>
      <pc:sldChg chg="add del">
        <pc:chgData name="Kolakowski, Artur" userId="9c34c8cc-b1df-44f6-bea5-dcf7a54ee35f" providerId="ADAL" clId="{C1018723-DAD0-415D-8BF9-F8CA3846B8AF}" dt="2021-04-30T09:47:46.375" v="98" actId="2696"/>
        <pc:sldMkLst>
          <pc:docMk/>
          <pc:sldMk cId="2509461491" sldId="277"/>
        </pc:sldMkLst>
      </pc:sldChg>
      <pc:sldChg chg="add del">
        <pc:chgData name="Kolakowski, Artur" userId="9c34c8cc-b1df-44f6-bea5-dcf7a54ee35f" providerId="ADAL" clId="{C1018723-DAD0-415D-8BF9-F8CA3846B8AF}" dt="2021-04-30T09:48:25.776" v="102" actId="2696"/>
        <pc:sldMkLst>
          <pc:docMk/>
          <pc:sldMk cId="2572651949" sldId="277"/>
        </pc:sldMkLst>
      </pc:sldChg>
      <pc:sldChg chg="add del">
        <pc:chgData name="Kolakowski, Artur" userId="9c34c8cc-b1df-44f6-bea5-dcf7a54ee35f" providerId="ADAL" clId="{C1018723-DAD0-415D-8BF9-F8CA3846B8AF}" dt="2021-04-30T09:36:53.270" v="81" actId="2696"/>
        <pc:sldMkLst>
          <pc:docMk/>
          <pc:sldMk cId="2733211823" sldId="277"/>
        </pc:sldMkLst>
      </pc:sldChg>
      <pc:sldChg chg="add del">
        <pc:chgData name="Kolakowski, Artur" userId="9c34c8cc-b1df-44f6-bea5-dcf7a54ee35f" providerId="ADAL" clId="{C1018723-DAD0-415D-8BF9-F8CA3846B8AF}" dt="2021-04-30T09:37:06.681" v="87" actId="2696"/>
        <pc:sldMkLst>
          <pc:docMk/>
          <pc:sldMk cId="3292468746" sldId="277"/>
        </pc:sldMkLst>
      </pc:sldChg>
      <pc:sldChg chg="add del">
        <pc:chgData name="Kolakowski, Artur" userId="9c34c8cc-b1df-44f6-bea5-dcf7a54ee35f" providerId="ADAL" clId="{C1018723-DAD0-415D-8BF9-F8CA3846B8AF}" dt="2021-04-30T09:47:57.920" v="100" actId="2696"/>
        <pc:sldMkLst>
          <pc:docMk/>
          <pc:sldMk cId="3363903822" sldId="277"/>
        </pc:sldMkLst>
      </pc:sldChg>
      <pc:sldChg chg="add del">
        <pc:chgData name="Kolakowski, Artur" userId="9c34c8cc-b1df-44f6-bea5-dcf7a54ee35f" providerId="ADAL" clId="{C1018723-DAD0-415D-8BF9-F8CA3846B8AF}" dt="2021-04-30T09:49:03.917" v="106" actId="2696"/>
        <pc:sldMkLst>
          <pc:docMk/>
          <pc:sldMk cId="3795353643" sldId="277"/>
        </pc:sldMkLst>
      </pc:sldChg>
      <pc:sldChg chg="del">
        <pc:chgData name="Kolakowski, Artur" userId="9c34c8cc-b1df-44f6-bea5-dcf7a54ee35f" providerId="ADAL" clId="{C1018723-DAD0-415D-8BF9-F8CA3846B8AF}" dt="2021-04-30T07:51:43.524" v="57"/>
        <pc:sldMkLst>
          <pc:docMk/>
          <pc:sldMk cId="4210090706" sldId="277"/>
        </pc:sldMkLst>
      </pc:sldChg>
      <pc:sldMasterChg chg="modSp mod delSldLayout modSldLayout">
        <pc:chgData name="Kolakowski, Artur" userId="9c34c8cc-b1df-44f6-bea5-dcf7a54ee35f" providerId="ADAL" clId="{C1018723-DAD0-415D-8BF9-F8CA3846B8AF}" dt="2021-04-30T11:05:21.364" v="952" actId="6014"/>
        <pc:sldMasterMkLst>
          <pc:docMk/>
          <pc:sldMasterMk cId="1683658382" sldId="2147483648"/>
        </pc:sldMasterMkLst>
        <pc:spChg chg="mod">
          <ac:chgData name="Kolakowski, Artur" userId="9c34c8cc-b1df-44f6-bea5-dcf7a54ee35f" providerId="ADAL" clId="{C1018723-DAD0-415D-8BF9-F8CA3846B8AF}" dt="2021-04-30T10:43:00.429" v="184" actId="790"/>
          <ac:spMkLst>
            <pc:docMk/>
            <pc:sldMasterMk cId="1683658382" sldId="2147483648"/>
            <ac:spMk id="2" creationId="{00000000-0000-0000-0000-000000000000}"/>
          </ac:spMkLst>
        </pc:spChg>
        <pc:spChg chg="mod">
          <ac:chgData name="Kolakowski, Artur" userId="9c34c8cc-b1df-44f6-bea5-dcf7a54ee35f" providerId="ADAL" clId="{C1018723-DAD0-415D-8BF9-F8CA3846B8AF}" dt="2021-04-30T10:43:00.427" v="182" actId="790"/>
          <ac:spMkLst>
            <pc:docMk/>
            <pc:sldMasterMk cId="1683658382" sldId="2147483648"/>
            <ac:spMk id="3" creationId="{00000000-0000-0000-0000-000000000000}"/>
          </ac:spMkLst>
        </pc:spChg>
        <pc:spChg chg="mod">
          <ac:chgData name="Kolakowski, Artur" userId="9c34c8cc-b1df-44f6-bea5-dcf7a54ee35f" providerId="ADAL" clId="{C1018723-DAD0-415D-8BF9-F8CA3846B8AF}" dt="2021-04-30T10:43:00.420" v="175" actId="790"/>
          <ac:spMkLst>
            <pc:docMk/>
            <pc:sldMasterMk cId="1683658382" sldId="2147483648"/>
            <ac:spMk id="8" creationId="{58400D4D-D383-483A-A797-47C73BC11038}"/>
          </ac:spMkLst>
        </pc:spChg>
        <pc:spChg chg="mod">
          <ac:chgData name="Kolakowski, Artur" userId="9c34c8cc-b1df-44f6-bea5-dcf7a54ee35f" providerId="ADAL" clId="{C1018723-DAD0-415D-8BF9-F8CA3846B8AF}" dt="2021-04-30T10:43:00.418" v="173" actId="790"/>
          <ac:spMkLst>
            <pc:docMk/>
            <pc:sldMasterMk cId="1683658382" sldId="2147483648"/>
            <ac:spMk id="9" creationId="{F759ED98-483C-42F4-AA52-F2F638877580}"/>
          </ac:spMkLst>
        </pc:spChg>
        <pc:spChg chg="mod">
          <ac:chgData name="Kolakowski, Artur" userId="9c34c8cc-b1df-44f6-bea5-dcf7a54ee35f" providerId="ADAL" clId="{C1018723-DAD0-415D-8BF9-F8CA3846B8AF}" dt="2021-04-30T10:43:00.421" v="176" actId="790"/>
          <ac:spMkLst>
            <pc:docMk/>
            <pc:sldMasterMk cId="1683658382" sldId="2147483648"/>
            <ac:spMk id="17" creationId="{C38F67B8-84E4-471A-83C2-5829945DB925}"/>
          </ac:spMkLst>
        </pc:spChg>
        <pc:sldLayoutChg chg="del mod">
          <pc:chgData name="Kolakowski, Artur" userId="9c34c8cc-b1df-44f6-bea5-dcf7a54ee35f" providerId="ADAL" clId="{C1018723-DAD0-415D-8BF9-F8CA3846B8AF}" dt="2021-04-30T07:51:03.201" v="56" actId="2696"/>
          <pc:sldLayoutMkLst>
            <pc:docMk/>
            <pc:sldMasterMk cId="1683658382" sldId="2147483648"/>
            <pc:sldLayoutMk cId="2755291249" sldId="2147483650"/>
          </pc:sldLayoutMkLst>
        </pc:sldLayoutChg>
        <pc:sldLayoutChg chg="modSp mod">
          <pc:chgData name="Kolakowski, Artur" userId="9c34c8cc-b1df-44f6-bea5-dcf7a54ee35f" providerId="ADAL" clId="{C1018723-DAD0-415D-8BF9-F8CA3846B8AF}" dt="2021-04-30T10:43:00.708" v="522" actId="790"/>
          <pc:sldLayoutMkLst>
            <pc:docMk/>
            <pc:sldMasterMk cId="1683658382" sldId="2147483648"/>
            <pc:sldLayoutMk cId="4183249731" sldId="2147483652"/>
          </pc:sldLayoutMkLst>
          <pc:spChg chg="mod">
            <ac:chgData name="Kolakowski, Artur" userId="9c34c8cc-b1df-44f6-bea5-dcf7a54ee35f" providerId="ADAL" clId="{C1018723-DAD0-415D-8BF9-F8CA3846B8AF}" dt="2021-04-30T10:43:00.708" v="522" actId="790"/>
            <ac:spMkLst>
              <pc:docMk/>
              <pc:sldMasterMk cId="1683658382" sldId="2147483648"/>
              <pc:sldLayoutMk cId="4183249731" sldId="2147483652"/>
              <ac:spMk id="2" creationId="{09C5C9A9-E236-4C76-AAB8-D575E2980D31}"/>
            </ac:spMkLst>
          </pc:spChg>
          <pc:spChg chg="mod">
            <ac:chgData name="Kolakowski, Artur" userId="9c34c8cc-b1df-44f6-bea5-dcf7a54ee35f" providerId="ADAL" clId="{C1018723-DAD0-415D-8BF9-F8CA3846B8AF}" dt="2021-04-30T10:43:00.707" v="520" actId="790"/>
            <ac:spMkLst>
              <pc:docMk/>
              <pc:sldMasterMk cId="1683658382" sldId="2147483648"/>
              <pc:sldLayoutMk cId="4183249731" sldId="2147483652"/>
              <ac:spMk id="3" creationId="{30D71586-CC8D-433E-9833-9A7FDB8D82E2}"/>
            </ac:spMkLst>
          </pc:spChg>
          <pc:spChg chg="mod">
            <ac:chgData name="Kolakowski, Artur" userId="9c34c8cc-b1df-44f6-bea5-dcf7a54ee35f" providerId="ADAL" clId="{C1018723-DAD0-415D-8BF9-F8CA3846B8AF}" dt="2021-04-30T10:43:00.704" v="516" actId="790"/>
            <ac:spMkLst>
              <pc:docMk/>
              <pc:sldMasterMk cId="1683658382" sldId="2147483648"/>
              <pc:sldLayoutMk cId="4183249731" sldId="2147483652"/>
              <ac:spMk id="9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03" v="515" actId="790"/>
            <ac:spMkLst>
              <pc:docMk/>
              <pc:sldMasterMk cId="1683658382" sldId="2147483648"/>
              <pc:sldLayoutMk cId="4183249731" sldId="2147483652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98" v="509" actId="790"/>
            <ac:spMkLst>
              <pc:docMk/>
              <pc:sldMasterMk cId="1683658382" sldId="2147483648"/>
              <pc:sldLayoutMk cId="4183249731" sldId="214748365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05" v="518" actId="790"/>
            <ac:spMkLst>
              <pc:docMk/>
              <pc:sldMasterMk cId="1683658382" sldId="2147483648"/>
              <pc:sldLayoutMk cId="4183249731" sldId="2147483652"/>
              <ac:spMk id="18" creationId="{871CBF7C-DC48-4FC0-9D75-AE2A7B709ECF}"/>
            </ac:spMkLst>
          </pc:spChg>
        </pc:sldLayoutChg>
        <pc:sldLayoutChg chg="del mod">
          <pc:chgData name="Kolakowski, Artur" userId="9c34c8cc-b1df-44f6-bea5-dcf7a54ee35f" providerId="ADAL" clId="{C1018723-DAD0-415D-8BF9-F8CA3846B8AF}" dt="2021-04-30T07:56:30.636" v="74" actId="2696"/>
          <pc:sldLayoutMkLst>
            <pc:docMk/>
            <pc:sldMasterMk cId="1683658382" sldId="2147483648"/>
            <pc:sldLayoutMk cId="1902981989" sldId="2147483653"/>
          </pc:sldLayoutMkLst>
        </pc:sldLayoutChg>
        <pc:sldLayoutChg chg="modSp mod">
          <pc:chgData name="Kolakowski, Artur" userId="9c34c8cc-b1df-44f6-bea5-dcf7a54ee35f" providerId="ADAL" clId="{C1018723-DAD0-415D-8BF9-F8CA3846B8AF}" dt="2021-04-30T10:43:00.867" v="718" actId="790"/>
          <pc:sldLayoutMkLst>
            <pc:docMk/>
            <pc:sldMasterMk cId="1683658382" sldId="2147483648"/>
            <pc:sldLayoutMk cId="649791783" sldId="2147483654"/>
          </pc:sldLayoutMkLst>
          <pc:spChg chg="mod">
            <ac:chgData name="Kolakowski, Artur" userId="9c34c8cc-b1df-44f6-bea5-dcf7a54ee35f" providerId="ADAL" clId="{C1018723-DAD0-415D-8BF9-F8CA3846B8AF}" dt="2021-04-30T10:43:00.867" v="718" actId="790"/>
            <ac:spMkLst>
              <pc:docMk/>
              <pc:sldMasterMk cId="1683658382" sldId="2147483648"/>
              <pc:sldLayoutMk cId="649791783" sldId="2147483654"/>
              <ac:spMk id="2" creationId="{64EA22A1-FE1F-4F4A-9C07-F0E86D67EF45}"/>
            </ac:spMkLst>
          </pc:spChg>
          <pc:spChg chg="mod">
            <ac:chgData name="Kolakowski, Artur" userId="9c34c8cc-b1df-44f6-bea5-dcf7a54ee35f" providerId="ADAL" clId="{C1018723-DAD0-415D-8BF9-F8CA3846B8AF}" dt="2021-04-30T10:43:00.865" v="716" actId="790"/>
            <ac:spMkLst>
              <pc:docMk/>
              <pc:sldMasterMk cId="1683658382" sldId="2147483648"/>
              <pc:sldLayoutMk cId="649791783" sldId="2147483654"/>
              <ac:spMk id="3" creationId="{8287B217-2E30-4712-99AE-652EEDB044CE}"/>
            </ac:spMkLst>
          </pc:spChg>
          <pc:spChg chg="mod">
            <ac:chgData name="Kolakowski, Artur" userId="9c34c8cc-b1df-44f6-bea5-dcf7a54ee35f" providerId="ADAL" clId="{C1018723-DAD0-415D-8BF9-F8CA3846B8AF}" dt="2021-04-30T10:43:00.863" v="714" actId="790"/>
            <ac:spMkLst>
              <pc:docMk/>
              <pc:sldMasterMk cId="1683658382" sldId="2147483648"/>
              <pc:sldLayoutMk cId="649791783" sldId="2147483654"/>
              <ac:spMk id="4" creationId="{EAE54251-B0D2-4947-83BB-BD7F95F3A0E8}"/>
            </ac:spMkLst>
          </pc:spChg>
          <pc:spChg chg="mod">
            <ac:chgData name="Kolakowski, Artur" userId="9c34c8cc-b1df-44f6-bea5-dcf7a54ee35f" providerId="ADAL" clId="{C1018723-DAD0-415D-8BF9-F8CA3846B8AF}" dt="2021-04-30T10:43:00.862" v="712" actId="790"/>
            <ac:spMkLst>
              <pc:docMk/>
              <pc:sldMasterMk cId="1683658382" sldId="2147483648"/>
              <pc:sldLayoutMk cId="649791783" sldId="2147483654"/>
              <ac:spMk id="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861" v="711" actId="790"/>
          <pc:sldLayoutMkLst>
            <pc:docMk/>
            <pc:sldMasterMk cId="1683658382" sldId="2147483648"/>
            <pc:sldLayoutMk cId="2365925828" sldId="2147483655"/>
          </pc:sldLayoutMkLst>
          <pc:spChg chg="mod">
            <ac:chgData name="Kolakowski, Artur" userId="9c34c8cc-b1df-44f6-bea5-dcf7a54ee35f" providerId="ADAL" clId="{C1018723-DAD0-415D-8BF9-F8CA3846B8AF}" dt="2021-04-30T10:43:00.861" v="711" actId="790"/>
            <ac:spMkLst>
              <pc:docMk/>
              <pc:sldMasterMk cId="1683658382" sldId="2147483648"/>
              <pc:sldLayoutMk cId="2365925828" sldId="2147483655"/>
              <ac:spMk id="2" creationId="{5D5BB30E-8FED-4853-AD8A-7BB93B3FF178}"/>
            </ac:spMkLst>
          </pc:spChg>
          <pc:spChg chg="mod">
            <ac:chgData name="Kolakowski, Artur" userId="9c34c8cc-b1df-44f6-bea5-dcf7a54ee35f" providerId="ADAL" clId="{C1018723-DAD0-415D-8BF9-F8CA3846B8AF}" dt="2021-04-30T10:43:00.860" v="709" actId="790"/>
            <ac:spMkLst>
              <pc:docMk/>
              <pc:sldMasterMk cId="1683658382" sldId="2147483648"/>
              <pc:sldLayoutMk cId="2365925828" sldId="2147483655"/>
              <ac:spMk id="3" creationId="{5202D382-F177-4EDD-9E63-D410F58B207D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955" v="827" actId="790"/>
          <pc:sldLayoutMkLst>
            <pc:docMk/>
            <pc:sldMasterMk cId="1683658382" sldId="2147483648"/>
            <pc:sldLayoutMk cId="2182299105" sldId="2147483656"/>
          </pc:sldLayoutMkLst>
          <pc:spChg chg="mod">
            <ac:chgData name="Kolakowski, Artur" userId="9c34c8cc-b1df-44f6-bea5-dcf7a54ee35f" providerId="ADAL" clId="{C1018723-DAD0-415D-8BF9-F8CA3846B8AF}" dt="2021-04-30T10:43:00.955" v="827" actId="790"/>
            <ac:spMkLst>
              <pc:docMk/>
              <pc:sldMasterMk cId="1683658382" sldId="2147483648"/>
              <pc:sldLayoutMk cId="2182299105" sldId="2147483656"/>
              <ac:spMk id="2" creationId="{C38747A7-25DE-48D8-8D31-0F3DF66ADF9A}"/>
            </ac:spMkLst>
          </pc:spChg>
          <pc:spChg chg="mod">
            <ac:chgData name="Kolakowski, Artur" userId="9c34c8cc-b1df-44f6-bea5-dcf7a54ee35f" providerId="ADAL" clId="{C1018723-DAD0-415D-8BF9-F8CA3846B8AF}" dt="2021-04-30T10:43:00.953" v="825" actId="790"/>
            <ac:spMkLst>
              <pc:docMk/>
              <pc:sldMasterMk cId="1683658382" sldId="2147483648"/>
              <pc:sldLayoutMk cId="2182299105" sldId="2147483656"/>
              <ac:spMk id="3" creationId="{91E92FAC-B699-43F5-B87D-2D8B714080E4}"/>
            </ac:spMkLst>
          </pc:spChg>
          <pc:spChg chg="mod">
            <ac:chgData name="Kolakowski, Artur" userId="9c34c8cc-b1df-44f6-bea5-dcf7a54ee35f" providerId="ADAL" clId="{C1018723-DAD0-415D-8BF9-F8CA3846B8AF}" dt="2021-04-30T10:43:00.951" v="823" actId="790"/>
            <ac:spMkLst>
              <pc:docMk/>
              <pc:sldMasterMk cId="1683658382" sldId="2147483648"/>
              <pc:sldLayoutMk cId="2182299105" sldId="2147483656"/>
              <ac:spMk id="4" creationId="{37FCC12E-6D90-403E-80FA-0F7CB28A28D9}"/>
            </ac:spMkLst>
          </pc:spChg>
          <pc:spChg chg="mod">
            <ac:chgData name="Kolakowski, Artur" userId="9c34c8cc-b1df-44f6-bea5-dcf7a54ee35f" providerId="ADAL" clId="{C1018723-DAD0-415D-8BF9-F8CA3846B8AF}" dt="2021-04-30T10:43:00.950" v="821" actId="790"/>
            <ac:spMkLst>
              <pc:docMk/>
              <pc:sldMasterMk cId="1683658382" sldId="2147483648"/>
              <pc:sldLayoutMk cId="2182299105" sldId="2147483656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49" v="820" actId="790"/>
            <ac:spMkLst>
              <pc:docMk/>
              <pc:sldMasterMk cId="1683658382" sldId="2147483648"/>
              <pc:sldLayoutMk cId="2182299105" sldId="2147483656"/>
              <ac:spMk id="12" creationId="{269A3E8D-DCFB-4D37-86BB-56632B0912B1}"/>
            </ac:spMkLst>
          </pc:spChg>
          <pc:spChg chg="mod">
            <ac:chgData name="Kolakowski, Artur" userId="9c34c8cc-b1df-44f6-bea5-dcf7a54ee35f" providerId="ADAL" clId="{C1018723-DAD0-415D-8BF9-F8CA3846B8AF}" dt="2021-04-30T10:43:00.944" v="814" actId="790"/>
            <ac:spMkLst>
              <pc:docMk/>
              <pc:sldMasterMk cId="1683658382" sldId="2147483648"/>
              <pc:sldLayoutMk cId="2182299105" sldId="2147483656"/>
              <ac:spMk id="2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963" v="838" actId="790"/>
          <pc:sldLayoutMkLst>
            <pc:docMk/>
            <pc:sldMasterMk cId="1683658382" sldId="2147483648"/>
            <pc:sldLayoutMk cId="1471410194" sldId="2147483657"/>
          </pc:sldLayoutMkLst>
          <pc:spChg chg="mod">
            <ac:chgData name="Kolakowski, Artur" userId="9c34c8cc-b1df-44f6-bea5-dcf7a54ee35f" providerId="ADAL" clId="{C1018723-DAD0-415D-8BF9-F8CA3846B8AF}" dt="2021-04-30T10:43:00.963" v="838" actId="790"/>
            <ac:spMkLst>
              <pc:docMk/>
              <pc:sldMasterMk cId="1683658382" sldId="2147483648"/>
              <pc:sldLayoutMk cId="1471410194" sldId="2147483657"/>
              <ac:spMk id="2" creationId="{0B8558E5-A9EE-4418-B017-3EBC0B35FAB1}"/>
            </ac:spMkLst>
          </pc:spChg>
          <pc:spChg chg="mod">
            <ac:chgData name="Kolakowski, Artur" userId="9c34c8cc-b1df-44f6-bea5-dcf7a54ee35f" providerId="ADAL" clId="{C1018723-DAD0-415D-8BF9-F8CA3846B8AF}" dt="2021-04-30T10:43:00.962" v="836" actId="790"/>
            <ac:spMkLst>
              <pc:docMk/>
              <pc:sldMasterMk cId="1683658382" sldId="2147483648"/>
              <pc:sldLayoutMk cId="1471410194" sldId="2147483657"/>
              <ac:spMk id="3" creationId="{88A295B4-CD29-4A4B-B08E-9A6CC4F4CF81}"/>
            </ac:spMkLst>
          </pc:spChg>
          <pc:spChg chg="mod">
            <ac:chgData name="Kolakowski, Artur" userId="9c34c8cc-b1df-44f6-bea5-dcf7a54ee35f" providerId="ADAL" clId="{C1018723-DAD0-415D-8BF9-F8CA3846B8AF}" dt="2021-04-30T10:43:00.960" v="834" actId="790"/>
            <ac:spMkLst>
              <pc:docMk/>
              <pc:sldMasterMk cId="1683658382" sldId="2147483648"/>
              <pc:sldLayoutMk cId="1471410194" sldId="2147483657"/>
              <ac:spMk id="4" creationId="{C5722C60-FC76-4A73-9A5C-0D547B644D69}"/>
            </ac:spMkLst>
          </pc:spChg>
          <pc:spChg chg="mod">
            <ac:chgData name="Kolakowski, Artur" userId="9c34c8cc-b1df-44f6-bea5-dcf7a54ee35f" providerId="ADAL" clId="{C1018723-DAD0-415D-8BF9-F8CA3846B8AF}" dt="2021-04-30T10:43:00.959" v="832" actId="790"/>
            <ac:spMkLst>
              <pc:docMk/>
              <pc:sldMasterMk cId="1683658382" sldId="2147483648"/>
              <pc:sldLayoutMk cId="1471410194" sldId="2147483657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57" v="829" actId="790"/>
            <ac:spMkLst>
              <pc:docMk/>
              <pc:sldMasterMk cId="1683658382" sldId="2147483648"/>
              <pc:sldLayoutMk cId="1471410194" sldId="214748365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58" v="831" actId="790"/>
            <ac:spMkLst>
              <pc:docMk/>
              <pc:sldMasterMk cId="1683658382" sldId="2147483648"/>
              <pc:sldLayoutMk cId="1471410194" sldId="2147483657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19" v="414" actId="790"/>
          <pc:sldLayoutMkLst>
            <pc:docMk/>
            <pc:sldMasterMk cId="1683658382" sldId="2147483648"/>
            <pc:sldLayoutMk cId="3070299398" sldId="2147483661"/>
          </pc:sldLayoutMkLst>
          <pc:spChg chg="mod">
            <ac:chgData name="Kolakowski, Artur" userId="9c34c8cc-b1df-44f6-bea5-dcf7a54ee35f" providerId="ADAL" clId="{C1018723-DAD0-415D-8BF9-F8CA3846B8AF}" dt="2021-04-30T10:43:00.619" v="414" actId="790"/>
            <ac:spMkLst>
              <pc:docMk/>
              <pc:sldMasterMk cId="1683658382" sldId="2147483648"/>
              <pc:sldLayoutMk cId="3070299398" sldId="2147483661"/>
              <ac:spMk id="3" creationId="{EEEF92A3-A948-430A-BA72-93EBB9877D77}"/>
            </ac:spMkLst>
          </pc:spChg>
          <pc:spChg chg="mod">
            <ac:chgData name="Kolakowski, Artur" userId="9c34c8cc-b1df-44f6-bea5-dcf7a54ee35f" providerId="ADAL" clId="{C1018723-DAD0-415D-8BF9-F8CA3846B8AF}" dt="2021-04-30T10:43:00.617" v="412" actId="790"/>
            <ac:spMkLst>
              <pc:docMk/>
              <pc:sldMasterMk cId="1683658382" sldId="2147483648"/>
              <pc:sldLayoutMk cId="3070299398" sldId="2147483661"/>
              <ac:spMk id="4" creationId="{C8CDE3DB-5BD1-43F6-94A6-D47A00235D79}"/>
            </ac:spMkLst>
          </pc:spChg>
          <pc:spChg chg="mod">
            <ac:chgData name="Kolakowski, Artur" userId="9c34c8cc-b1df-44f6-bea5-dcf7a54ee35f" providerId="ADAL" clId="{C1018723-DAD0-415D-8BF9-F8CA3846B8AF}" dt="2021-04-30T10:43:00.615" v="410" actId="790"/>
            <ac:spMkLst>
              <pc:docMk/>
              <pc:sldMasterMk cId="1683658382" sldId="2147483648"/>
              <pc:sldLayoutMk cId="3070299398" sldId="2147483661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14" v="408" actId="790"/>
            <ac:spMkLst>
              <pc:docMk/>
              <pc:sldMasterMk cId="1683658382" sldId="2147483648"/>
              <pc:sldLayoutMk cId="3070299398" sldId="2147483661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13" v="406" actId="790"/>
            <ac:spMkLst>
              <pc:docMk/>
              <pc:sldMasterMk cId="1683658382" sldId="2147483648"/>
              <pc:sldLayoutMk cId="3070299398" sldId="2147483661"/>
              <ac:spMk id="14" creationId="{3B62DF6E-A83A-4117-A2ED-B4864BA8330A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26" v="423" actId="790"/>
          <pc:sldLayoutMkLst>
            <pc:docMk/>
            <pc:sldMasterMk cId="1683658382" sldId="2147483648"/>
            <pc:sldLayoutMk cId="2789513037" sldId="2147483662"/>
          </pc:sldLayoutMkLst>
          <pc:spChg chg="mod">
            <ac:chgData name="Kolakowski, Artur" userId="9c34c8cc-b1df-44f6-bea5-dcf7a54ee35f" providerId="ADAL" clId="{C1018723-DAD0-415D-8BF9-F8CA3846B8AF}" dt="2021-04-30T10:43:00.626" v="423" actId="790"/>
            <ac:spMkLst>
              <pc:docMk/>
              <pc:sldMasterMk cId="1683658382" sldId="2147483648"/>
              <pc:sldLayoutMk cId="2789513037" sldId="2147483662"/>
              <ac:spMk id="2" creationId="{DCAA7B61-F2C7-43C9-A11F-B48C4ED2EBCF}"/>
            </ac:spMkLst>
          </pc:spChg>
          <pc:spChg chg="mod">
            <ac:chgData name="Kolakowski, Artur" userId="9c34c8cc-b1df-44f6-bea5-dcf7a54ee35f" providerId="ADAL" clId="{C1018723-DAD0-415D-8BF9-F8CA3846B8AF}" dt="2021-04-30T10:43:00.624" v="421" actId="790"/>
            <ac:spMkLst>
              <pc:docMk/>
              <pc:sldMasterMk cId="1683658382" sldId="2147483648"/>
              <pc:sldLayoutMk cId="2789513037" sldId="2147483662"/>
              <ac:spMk id="5" creationId="{B699D1C6-DBB0-43D0-BC06-19A6E62C1986}"/>
            </ac:spMkLst>
          </pc:spChg>
          <pc:spChg chg="mod">
            <ac:chgData name="Kolakowski, Artur" userId="9c34c8cc-b1df-44f6-bea5-dcf7a54ee35f" providerId="ADAL" clId="{C1018723-DAD0-415D-8BF9-F8CA3846B8AF}" dt="2021-04-30T10:43:00.622" v="419" actId="790"/>
            <ac:spMkLst>
              <pc:docMk/>
              <pc:sldMasterMk cId="1683658382" sldId="2147483648"/>
              <pc:sldLayoutMk cId="2789513037" sldId="214748366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20" v="416" actId="790"/>
            <ac:spMkLst>
              <pc:docMk/>
              <pc:sldMasterMk cId="1683658382" sldId="2147483648"/>
              <pc:sldLayoutMk cId="2789513037" sldId="2147483662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21" v="417" actId="790"/>
            <ac:spMkLst>
              <pc:docMk/>
              <pc:sldMasterMk cId="1683658382" sldId="2147483648"/>
              <pc:sldLayoutMk cId="2789513037" sldId="2147483662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33" v="432" actId="790"/>
          <pc:sldLayoutMkLst>
            <pc:docMk/>
            <pc:sldMasterMk cId="1683658382" sldId="2147483648"/>
            <pc:sldLayoutMk cId="3717155573" sldId="2147483663"/>
          </pc:sldLayoutMkLst>
          <pc:spChg chg="mod">
            <ac:chgData name="Kolakowski, Artur" userId="9c34c8cc-b1df-44f6-bea5-dcf7a54ee35f" providerId="ADAL" clId="{C1018723-DAD0-415D-8BF9-F8CA3846B8AF}" dt="2021-04-30T10:43:00.633" v="432" actId="790"/>
            <ac:spMkLst>
              <pc:docMk/>
              <pc:sldMasterMk cId="1683658382" sldId="2147483648"/>
              <pc:sldLayoutMk cId="3717155573" sldId="2147483663"/>
              <ac:spMk id="2" creationId="{6B49B78C-62D9-4CBC-82AE-117CC49AA73F}"/>
            </ac:spMkLst>
          </pc:spChg>
          <pc:spChg chg="mod">
            <ac:chgData name="Kolakowski, Artur" userId="9c34c8cc-b1df-44f6-bea5-dcf7a54ee35f" providerId="ADAL" clId="{C1018723-DAD0-415D-8BF9-F8CA3846B8AF}" dt="2021-04-30T10:43:00.632" v="430" actId="790"/>
            <ac:spMkLst>
              <pc:docMk/>
              <pc:sldMasterMk cId="1683658382" sldId="2147483648"/>
              <pc:sldLayoutMk cId="3717155573" sldId="2147483663"/>
              <ac:spMk id="3" creationId="{0B94C82C-D24B-4532-B992-AD884CD16A94}"/>
            </ac:spMkLst>
          </pc:spChg>
          <pc:spChg chg="mod">
            <ac:chgData name="Kolakowski, Artur" userId="9c34c8cc-b1df-44f6-bea5-dcf7a54ee35f" providerId="ADAL" clId="{C1018723-DAD0-415D-8BF9-F8CA3846B8AF}" dt="2021-04-30T10:43:00.630" v="428" actId="790"/>
            <ac:spMkLst>
              <pc:docMk/>
              <pc:sldMasterMk cId="1683658382" sldId="2147483648"/>
              <pc:sldLayoutMk cId="3717155573" sldId="2147483663"/>
              <ac:spMk id="8" creationId="{2CE5726B-4E9B-428F-B8BF-52038F1B0EF7}"/>
            </ac:spMkLst>
          </pc:spChg>
          <pc:spChg chg="mod">
            <ac:chgData name="Kolakowski, Artur" userId="9c34c8cc-b1df-44f6-bea5-dcf7a54ee35f" providerId="ADAL" clId="{C1018723-DAD0-415D-8BF9-F8CA3846B8AF}" dt="2021-04-30T10:43:00.628" v="425" actId="790"/>
            <ac:spMkLst>
              <pc:docMk/>
              <pc:sldMasterMk cId="1683658382" sldId="2147483648"/>
              <pc:sldLayoutMk cId="3717155573" sldId="2147483663"/>
              <ac:spMk id="13" creationId="{B6844C8B-60DD-4EDB-AF8B-41A6695EFCF6}"/>
            </ac:spMkLst>
          </pc:spChg>
          <pc:spChg chg="mod">
            <ac:chgData name="Kolakowski, Artur" userId="9c34c8cc-b1df-44f6-bea5-dcf7a54ee35f" providerId="ADAL" clId="{C1018723-DAD0-415D-8BF9-F8CA3846B8AF}" dt="2021-04-30T10:43:00.628" v="426" actId="790"/>
            <ac:spMkLst>
              <pc:docMk/>
              <pc:sldMasterMk cId="1683658382" sldId="2147483648"/>
              <pc:sldLayoutMk cId="3717155573" sldId="2147483663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55" v="458" actId="790"/>
          <pc:sldLayoutMkLst>
            <pc:docMk/>
            <pc:sldMasterMk cId="1683658382" sldId="2147483648"/>
            <pc:sldLayoutMk cId="432345194" sldId="2147483666"/>
          </pc:sldLayoutMkLst>
          <pc:spChg chg="mod">
            <ac:chgData name="Kolakowski, Artur" userId="9c34c8cc-b1df-44f6-bea5-dcf7a54ee35f" providerId="ADAL" clId="{C1018723-DAD0-415D-8BF9-F8CA3846B8AF}" dt="2021-04-30T10:43:00.655" v="458" actId="790"/>
            <ac:spMkLst>
              <pc:docMk/>
              <pc:sldMasterMk cId="1683658382" sldId="2147483648"/>
              <pc:sldLayoutMk cId="432345194" sldId="2147483666"/>
              <ac:spMk id="2" creationId="{CC9133F1-6679-476E-AEFD-931027BED082}"/>
            </ac:spMkLst>
          </pc:spChg>
          <pc:spChg chg="mod">
            <ac:chgData name="Kolakowski, Artur" userId="9c34c8cc-b1df-44f6-bea5-dcf7a54ee35f" providerId="ADAL" clId="{C1018723-DAD0-415D-8BF9-F8CA3846B8AF}" dt="2021-04-30T10:43:00.653" v="456" actId="790"/>
            <ac:spMkLst>
              <pc:docMk/>
              <pc:sldMasterMk cId="1683658382" sldId="2147483648"/>
              <pc:sldLayoutMk cId="432345194" sldId="2147483666"/>
              <ac:spMk id="3" creationId="{416E5649-B5F3-4893-ACEE-FDDDEA277D6A}"/>
            </ac:spMkLst>
          </pc:spChg>
          <pc:spChg chg="mod">
            <ac:chgData name="Kolakowski, Artur" userId="9c34c8cc-b1df-44f6-bea5-dcf7a54ee35f" providerId="ADAL" clId="{C1018723-DAD0-415D-8BF9-F8CA3846B8AF}" dt="2021-04-30T10:43:00.652" v="454" actId="790"/>
            <ac:spMkLst>
              <pc:docMk/>
              <pc:sldMasterMk cId="1683658382" sldId="2147483648"/>
              <pc:sldLayoutMk cId="432345194" sldId="2147483666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50" v="452" actId="790"/>
            <ac:spMkLst>
              <pc:docMk/>
              <pc:sldMasterMk cId="1683658382" sldId="2147483648"/>
              <pc:sldLayoutMk cId="432345194" sldId="2147483666"/>
              <ac:spMk id="12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80" v="486" actId="790"/>
          <pc:sldLayoutMkLst>
            <pc:docMk/>
            <pc:sldMasterMk cId="1683658382" sldId="2147483648"/>
            <pc:sldLayoutMk cId="430616152" sldId="2147483668"/>
          </pc:sldLayoutMkLst>
          <pc:spChg chg="mod">
            <ac:chgData name="Kolakowski, Artur" userId="9c34c8cc-b1df-44f6-bea5-dcf7a54ee35f" providerId="ADAL" clId="{C1018723-DAD0-415D-8BF9-F8CA3846B8AF}" dt="2021-04-30T10:43:00.680" v="486" actId="790"/>
            <ac:spMkLst>
              <pc:docMk/>
              <pc:sldMasterMk cId="1683658382" sldId="2147483648"/>
              <pc:sldLayoutMk cId="430616152" sldId="2147483668"/>
              <ac:spMk id="2" creationId="{42026B78-68E1-478D-8813-92F76EAC82C2}"/>
            </ac:spMkLst>
          </pc:spChg>
          <pc:spChg chg="mod">
            <ac:chgData name="Kolakowski, Artur" userId="9c34c8cc-b1df-44f6-bea5-dcf7a54ee35f" providerId="ADAL" clId="{C1018723-DAD0-415D-8BF9-F8CA3846B8AF}" dt="2021-04-30T10:43:00.678" v="484" actId="790"/>
            <ac:spMkLst>
              <pc:docMk/>
              <pc:sldMasterMk cId="1683658382" sldId="2147483648"/>
              <pc:sldLayoutMk cId="430616152" sldId="2147483668"/>
              <ac:spMk id="3" creationId="{B8A2B8FB-372C-42B9-B280-9D39EC303B0B}"/>
            </ac:spMkLst>
          </pc:spChg>
          <pc:spChg chg="mod">
            <ac:chgData name="Kolakowski, Artur" userId="9c34c8cc-b1df-44f6-bea5-dcf7a54ee35f" providerId="ADAL" clId="{C1018723-DAD0-415D-8BF9-F8CA3846B8AF}" dt="2021-04-30T10:43:00.676" v="482" actId="790"/>
            <ac:spMkLst>
              <pc:docMk/>
              <pc:sldMasterMk cId="1683658382" sldId="2147483648"/>
              <pc:sldLayoutMk cId="430616152" sldId="2147483668"/>
              <ac:spMk id="5" creationId="{670D9BB8-8D8D-4F83-B418-E1A6910A3C8D}"/>
            </ac:spMkLst>
          </pc:spChg>
          <pc:spChg chg="mod">
            <ac:chgData name="Kolakowski, Artur" userId="9c34c8cc-b1df-44f6-bea5-dcf7a54ee35f" providerId="ADAL" clId="{C1018723-DAD0-415D-8BF9-F8CA3846B8AF}" dt="2021-04-30T10:43:00.674" v="479" actId="790"/>
            <ac:spMkLst>
              <pc:docMk/>
              <pc:sldMasterMk cId="1683658382" sldId="2147483648"/>
              <pc:sldLayoutMk cId="430616152" sldId="2147483668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75" v="480" actId="790"/>
            <ac:spMkLst>
              <pc:docMk/>
              <pc:sldMasterMk cId="1683658382" sldId="2147483648"/>
              <pc:sldLayoutMk cId="430616152" sldId="2147483668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73" v="477" actId="790"/>
            <ac:spMkLst>
              <pc:docMk/>
              <pc:sldMasterMk cId="1683658382" sldId="2147483648"/>
              <pc:sldLayoutMk cId="430616152" sldId="2147483668"/>
              <ac:spMk id="12" creationId="{A3BBDD58-9EEC-48BC-A84C-F80FB78CB21C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92" v="503" actId="790"/>
          <pc:sldLayoutMkLst>
            <pc:docMk/>
            <pc:sldMasterMk cId="1683658382" sldId="2147483648"/>
            <pc:sldLayoutMk cId="570680731" sldId="2147483669"/>
          </pc:sldLayoutMkLst>
          <pc:spChg chg="mod">
            <ac:chgData name="Kolakowski, Artur" userId="9c34c8cc-b1df-44f6-bea5-dcf7a54ee35f" providerId="ADAL" clId="{C1018723-DAD0-415D-8BF9-F8CA3846B8AF}" dt="2021-04-30T10:43:00.692" v="503" actId="790"/>
            <ac:spMkLst>
              <pc:docMk/>
              <pc:sldMasterMk cId="1683658382" sldId="2147483648"/>
              <pc:sldLayoutMk cId="570680731" sldId="2147483669"/>
              <ac:spMk id="2" creationId="{3EA3E28B-F7AC-49D0-8E77-F09CC76C6D4C}"/>
            </ac:spMkLst>
          </pc:spChg>
          <pc:spChg chg="mod">
            <ac:chgData name="Kolakowski, Artur" userId="9c34c8cc-b1df-44f6-bea5-dcf7a54ee35f" providerId="ADAL" clId="{C1018723-DAD0-415D-8BF9-F8CA3846B8AF}" dt="2021-04-30T10:43:00.691" v="501" actId="790"/>
            <ac:spMkLst>
              <pc:docMk/>
              <pc:sldMasterMk cId="1683658382" sldId="2147483648"/>
              <pc:sldLayoutMk cId="570680731" sldId="2147483669"/>
              <ac:spMk id="3" creationId="{9D217CA8-FB11-4E4A-BBCD-EE7B837F4D7D}"/>
            </ac:spMkLst>
          </pc:spChg>
          <pc:spChg chg="mod">
            <ac:chgData name="Kolakowski, Artur" userId="9c34c8cc-b1df-44f6-bea5-dcf7a54ee35f" providerId="ADAL" clId="{C1018723-DAD0-415D-8BF9-F8CA3846B8AF}" dt="2021-04-30T10:43:00.689" v="499" actId="790"/>
            <ac:spMkLst>
              <pc:docMk/>
              <pc:sldMasterMk cId="1683658382" sldId="2147483648"/>
              <pc:sldLayoutMk cId="570680731" sldId="2147483669"/>
              <ac:spMk id="4" creationId="{D09EDB93-5BF6-4D1D-9D5F-0E75F455E06A}"/>
            </ac:spMkLst>
          </pc:spChg>
          <pc:spChg chg="mod">
            <ac:chgData name="Kolakowski, Artur" userId="9c34c8cc-b1df-44f6-bea5-dcf7a54ee35f" providerId="ADAL" clId="{C1018723-DAD0-415D-8BF9-F8CA3846B8AF}" dt="2021-04-30T10:43:00.687" v="495" actId="790"/>
            <ac:spMkLst>
              <pc:docMk/>
              <pc:sldMasterMk cId="1683658382" sldId="2147483648"/>
              <pc:sldLayoutMk cId="570680731" sldId="2147483669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88" v="497" actId="790"/>
            <ac:spMkLst>
              <pc:docMk/>
              <pc:sldMasterMk cId="1683658382" sldId="2147483648"/>
              <pc:sldLayoutMk cId="570680731" sldId="2147483669"/>
              <ac:spMk id="13" creationId="{15C04D0B-D5E2-4F74-B1D6-45E2AEA840C8}"/>
            </ac:spMkLst>
          </pc:spChg>
          <pc:spChg chg="mod">
            <ac:chgData name="Kolakowski, Artur" userId="9c34c8cc-b1df-44f6-bea5-dcf7a54ee35f" providerId="ADAL" clId="{C1018723-DAD0-415D-8BF9-F8CA3846B8AF}" dt="2021-04-30T10:43:00.685" v="492" actId="790"/>
            <ac:spMkLst>
              <pc:docMk/>
              <pc:sldMasterMk cId="1683658382" sldId="2147483648"/>
              <pc:sldLayoutMk cId="570680731" sldId="2147483669"/>
              <ac:spMk id="14" creationId="{D60021C6-A6F0-40F0-A299-B8269BE0F492}"/>
            </ac:spMkLst>
          </pc:spChg>
          <pc:spChg chg="mod">
            <ac:chgData name="Kolakowski, Artur" userId="9c34c8cc-b1df-44f6-bea5-dcf7a54ee35f" providerId="ADAL" clId="{C1018723-DAD0-415D-8BF9-F8CA3846B8AF}" dt="2021-04-30T10:43:00.686" v="494" actId="790"/>
            <ac:spMkLst>
              <pc:docMk/>
              <pc:sldMasterMk cId="1683658382" sldId="2147483648"/>
              <pc:sldLayoutMk cId="570680731" sldId="2147483669"/>
              <ac:spMk id="19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764" v="591" actId="790"/>
          <pc:sldLayoutMkLst>
            <pc:docMk/>
            <pc:sldMasterMk cId="1683658382" sldId="2147483648"/>
            <pc:sldLayoutMk cId="1160840056" sldId="2147483670"/>
          </pc:sldLayoutMkLst>
          <pc:spChg chg="mod">
            <ac:chgData name="Kolakowski, Artur" userId="9c34c8cc-b1df-44f6-bea5-dcf7a54ee35f" providerId="ADAL" clId="{C1018723-DAD0-415D-8BF9-F8CA3846B8AF}" dt="2021-04-30T10:43:00.764" v="591" actId="790"/>
            <ac:spMkLst>
              <pc:docMk/>
              <pc:sldMasterMk cId="1683658382" sldId="2147483648"/>
              <pc:sldLayoutMk cId="1160840056" sldId="2147483670"/>
              <ac:spMk id="2" creationId="{B9B4ABF0-738F-478F-B9E7-E5D3DF83666E}"/>
            </ac:spMkLst>
          </pc:spChg>
          <pc:spChg chg="mod">
            <ac:chgData name="Kolakowski, Artur" userId="9c34c8cc-b1df-44f6-bea5-dcf7a54ee35f" providerId="ADAL" clId="{C1018723-DAD0-415D-8BF9-F8CA3846B8AF}" dt="2021-04-30T10:43:00.763" v="589" actId="790"/>
            <ac:spMkLst>
              <pc:docMk/>
              <pc:sldMasterMk cId="1683658382" sldId="2147483648"/>
              <pc:sldLayoutMk cId="1160840056" sldId="2147483670"/>
              <ac:spMk id="3" creationId="{12F31EAB-796D-4E98-AD02-5E448046BB3D}"/>
            </ac:spMkLst>
          </pc:spChg>
          <pc:spChg chg="mod">
            <ac:chgData name="Kolakowski, Artur" userId="9c34c8cc-b1df-44f6-bea5-dcf7a54ee35f" providerId="ADAL" clId="{C1018723-DAD0-415D-8BF9-F8CA3846B8AF}" dt="2021-04-30T10:43:00.761" v="587" actId="790"/>
            <ac:spMkLst>
              <pc:docMk/>
              <pc:sldMasterMk cId="1683658382" sldId="2147483648"/>
              <pc:sldLayoutMk cId="1160840056" sldId="2147483670"/>
              <ac:spMk id="4" creationId="{5B4DC083-771D-42FC-A297-31FED015807F}"/>
            </ac:spMkLst>
          </pc:spChg>
          <pc:spChg chg="mod">
            <ac:chgData name="Kolakowski, Artur" userId="9c34c8cc-b1df-44f6-bea5-dcf7a54ee35f" providerId="ADAL" clId="{C1018723-DAD0-415D-8BF9-F8CA3846B8AF}" dt="2021-04-30T10:43:00.760" v="585" actId="790"/>
            <ac:spMkLst>
              <pc:docMk/>
              <pc:sldMasterMk cId="1683658382" sldId="2147483648"/>
              <pc:sldLayoutMk cId="1160840056" sldId="2147483670"/>
              <ac:spMk id="15" creationId="{BE367876-B551-4115-B469-74C12D0C1CE4}"/>
            </ac:spMkLst>
          </pc:spChg>
          <pc:spChg chg="mod">
            <ac:chgData name="Kolakowski, Artur" userId="9c34c8cc-b1df-44f6-bea5-dcf7a54ee35f" providerId="ADAL" clId="{C1018723-DAD0-415D-8BF9-F8CA3846B8AF}" dt="2021-04-30T10:43:00.759" v="583" actId="790"/>
            <ac:spMkLst>
              <pc:docMk/>
              <pc:sldMasterMk cId="1683658382" sldId="2147483648"/>
              <pc:sldLayoutMk cId="1160840056" sldId="2147483670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57" v="580" actId="790"/>
            <ac:spMkLst>
              <pc:docMk/>
              <pc:sldMasterMk cId="1683658382" sldId="2147483648"/>
              <pc:sldLayoutMk cId="1160840056" sldId="2147483670"/>
              <ac:spMk id="21" creationId="{790CE829-C5DB-4D0F-8D68-9F31A94FC42A}"/>
            </ac:spMkLst>
          </pc:spChg>
          <pc:spChg chg="mod">
            <ac:chgData name="Kolakowski, Artur" userId="9c34c8cc-b1df-44f6-bea5-dcf7a54ee35f" providerId="ADAL" clId="{C1018723-DAD0-415D-8BF9-F8CA3846B8AF}" dt="2021-04-30T10:43:00.752" v="574" actId="790"/>
            <ac:spMkLst>
              <pc:docMk/>
              <pc:sldMasterMk cId="1683658382" sldId="2147483648"/>
              <pc:sldLayoutMk cId="1160840056" sldId="2147483670"/>
              <ac:spMk id="25" creationId="{0F35A58C-1284-494F-A5A7-A8680CA3222B}"/>
            </ac:spMkLst>
          </pc:spChg>
          <pc:spChg chg="mod">
            <ac:chgData name="Kolakowski, Artur" userId="9c34c8cc-b1df-44f6-bea5-dcf7a54ee35f" providerId="ADAL" clId="{C1018723-DAD0-415D-8BF9-F8CA3846B8AF}" dt="2021-04-30T10:43:00.750" v="572" actId="790"/>
            <ac:spMkLst>
              <pc:docMk/>
              <pc:sldMasterMk cId="1683658382" sldId="2147483648"/>
              <pc:sldLayoutMk cId="1160840056" sldId="2147483670"/>
              <ac:spMk id="28" creationId="{C2D9C38D-0C96-4F06-9088-13547C056F33}"/>
            </ac:spMkLst>
          </pc:spChg>
          <pc:spChg chg="mod">
            <ac:chgData name="Kolakowski, Artur" userId="9c34c8cc-b1df-44f6-bea5-dcf7a54ee35f" providerId="ADAL" clId="{C1018723-DAD0-415D-8BF9-F8CA3846B8AF}" dt="2021-04-30T10:43:00.758" v="582" actId="790"/>
            <ac:spMkLst>
              <pc:docMk/>
              <pc:sldMasterMk cId="1683658382" sldId="2147483648"/>
              <pc:sldLayoutMk cId="1160840056" sldId="2147483670"/>
              <ac:spMk id="29" creationId="{4FFD9C8F-5583-4BD3-BF48-097D5D045AD4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785" v="616" actId="790"/>
          <pc:sldLayoutMkLst>
            <pc:docMk/>
            <pc:sldMasterMk cId="1683658382" sldId="2147483648"/>
            <pc:sldLayoutMk cId="2462543125" sldId="2147483671"/>
          </pc:sldLayoutMkLst>
          <pc:spChg chg="mod">
            <ac:chgData name="Kolakowski, Artur" userId="9c34c8cc-b1df-44f6-bea5-dcf7a54ee35f" providerId="ADAL" clId="{C1018723-DAD0-415D-8BF9-F8CA3846B8AF}" dt="2021-04-30T10:43:00.785" v="616" actId="790"/>
            <ac:spMkLst>
              <pc:docMk/>
              <pc:sldMasterMk cId="1683658382" sldId="2147483648"/>
              <pc:sldLayoutMk cId="2462543125" sldId="2147483671"/>
              <ac:spMk id="2" creationId="{BEED058A-E779-4D88-ADD2-9B84C2A10502}"/>
            </ac:spMkLst>
          </pc:spChg>
          <pc:spChg chg="mod">
            <ac:chgData name="Kolakowski, Artur" userId="9c34c8cc-b1df-44f6-bea5-dcf7a54ee35f" providerId="ADAL" clId="{C1018723-DAD0-415D-8BF9-F8CA3846B8AF}" dt="2021-04-30T10:43:00.784" v="614" actId="790"/>
            <ac:spMkLst>
              <pc:docMk/>
              <pc:sldMasterMk cId="1683658382" sldId="2147483648"/>
              <pc:sldLayoutMk cId="2462543125" sldId="2147483671"/>
              <ac:spMk id="3" creationId="{55DFA194-46E5-48DD-9DF0-CE09ECBDE598}"/>
            </ac:spMkLst>
          </pc:spChg>
          <pc:spChg chg="mod">
            <ac:chgData name="Kolakowski, Artur" userId="9c34c8cc-b1df-44f6-bea5-dcf7a54ee35f" providerId="ADAL" clId="{C1018723-DAD0-415D-8BF9-F8CA3846B8AF}" dt="2021-04-30T10:43:00.782" v="612" actId="790"/>
            <ac:spMkLst>
              <pc:docMk/>
              <pc:sldMasterMk cId="1683658382" sldId="2147483648"/>
              <pc:sldLayoutMk cId="2462543125" sldId="2147483671"/>
              <ac:spMk id="4" creationId="{EAC09279-0D09-4109-A953-16A88732F6EC}"/>
            </ac:spMkLst>
          </pc:spChg>
          <pc:spChg chg="mod">
            <ac:chgData name="Kolakowski, Artur" userId="9c34c8cc-b1df-44f6-bea5-dcf7a54ee35f" providerId="ADAL" clId="{C1018723-DAD0-415D-8BF9-F8CA3846B8AF}" dt="2021-04-30T10:43:00.781" v="610" actId="790"/>
            <ac:spMkLst>
              <pc:docMk/>
              <pc:sldMasterMk cId="1683658382" sldId="2147483648"/>
              <pc:sldLayoutMk cId="2462543125" sldId="2147483671"/>
              <ac:spMk id="13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80" v="609" actId="790"/>
            <ac:spMkLst>
              <pc:docMk/>
              <pc:sldMasterMk cId="1683658382" sldId="2147483648"/>
              <pc:sldLayoutMk cId="2462543125" sldId="2147483671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75" v="603" actId="790"/>
            <ac:spMkLst>
              <pc:docMk/>
              <pc:sldMasterMk cId="1683658382" sldId="2147483648"/>
              <pc:sldLayoutMk cId="2462543125" sldId="2147483671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70" v="597" actId="790"/>
            <ac:spMkLst>
              <pc:docMk/>
              <pc:sldMasterMk cId="1683658382" sldId="2147483648"/>
              <pc:sldLayoutMk cId="2462543125" sldId="2147483671"/>
              <ac:spMk id="20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833" v="674" actId="790"/>
          <pc:sldLayoutMkLst>
            <pc:docMk/>
            <pc:sldMasterMk cId="1683658382" sldId="2147483648"/>
            <pc:sldLayoutMk cId="591485104" sldId="2147483672"/>
          </pc:sldLayoutMkLst>
          <pc:spChg chg="mod">
            <ac:chgData name="Kolakowski, Artur" userId="9c34c8cc-b1df-44f6-bea5-dcf7a54ee35f" providerId="ADAL" clId="{C1018723-DAD0-415D-8BF9-F8CA3846B8AF}" dt="2021-04-30T10:43:00.833" v="674" actId="790"/>
            <ac:spMkLst>
              <pc:docMk/>
              <pc:sldMasterMk cId="1683658382" sldId="2147483648"/>
              <pc:sldLayoutMk cId="591485104" sldId="2147483672"/>
              <ac:spMk id="2" creationId="{7833D610-4CA4-41A3-B735-6F0642F98549}"/>
            </ac:spMkLst>
          </pc:spChg>
          <pc:spChg chg="mod">
            <ac:chgData name="Kolakowski, Artur" userId="9c34c8cc-b1df-44f6-bea5-dcf7a54ee35f" providerId="ADAL" clId="{C1018723-DAD0-415D-8BF9-F8CA3846B8AF}" dt="2021-04-30T10:43:00.832" v="672" actId="790"/>
            <ac:spMkLst>
              <pc:docMk/>
              <pc:sldMasterMk cId="1683658382" sldId="2147483648"/>
              <pc:sldLayoutMk cId="591485104" sldId="2147483672"/>
              <ac:spMk id="3" creationId="{BB8A07BF-CB97-4E22-9C06-99A9D26C8199}"/>
            </ac:spMkLst>
          </pc:spChg>
          <pc:spChg chg="mod">
            <ac:chgData name="Kolakowski, Artur" userId="9c34c8cc-b1df-44f6-bea5-dcf7a54ee35f" providerId="ADAL" clId="{C1018723-DAD0-415D-8BF9-F8CA3846B8AF}" dt="2021-04-30T10:43:00.830" v="670" actId="790"/>
            <ac:spMkLst>
              <pc:docMk/>
              <pc:sldMasterMk cId="1683658382" sldId="2147483648"/>
              <pc:sldLayoutMk cId="591485104" sldId="2147483672"/>
              <ac:spMk id="4" creationId="{24EE87AE-0267-4C69-AFD6-F9C64969AC26}"/>
            </ac:spMkLst>
          </pc:spChg>
          <pc:spChg chg="mod">
            <ac:chgData name="Kolakowski, Artur" userId="9c34c8cc-b1df-44f6-bea5-dcf7a54ee35f" providerId="ADAL" clId="{C1018723-DAD0-415D-8BF9-F8CA3846B8AF}" dt="2021-04-30T10:43:00.829" v="668" actId="790"/>
            <ac:spMkLst>
              <pc:docMk/>
              <pc:sldMasterMk cId="1683658382" sldId="2147483648"/>
              <pc:sldLayoutMk cId="591485104" sldId="214748367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28" v="667" actId="790"/>
            <ac:spMkLst>
              <pc:docMk/>
              <pc:sldMasterMk cId="1683658382" sldId="2147483648"/>
              <pc:sldLayoutMk cId="591485104" sldId="2147483672"/>
              <ac:spMk id="21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14" v="651" actId="790"/>
            <ac:spMkLst>
              <pc:docMk/>
              <pc:sldMasterMk cId="1683658382" sldId="2147483648"/>
              <pc:sldLayoutMk cId="591485104" sldId="2147483672"/>
              <ac:spMk id="23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27" v="665" actId="790"/>
            <ac:spMkLst>
              <pc:docMk/>
              <pc:sldMasterMk cId="1683658382" sldId="2147483648"/>
              <pc:sldLayoutMk cId="591485104" sldId="2147483672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20" v="657" actId="790"/>
            <ac:spMkLst>
              <pc:docMk/>
              <pc:sldMasterMk cId="1683658382" sldId="2147483648"/>
              <pc:sldLayoutMk cId="591485104" sldId="2147483672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13" v="649" actId="790"/>
            <ac:spMkLst>
              <pc:docMk/>
              <pc:sldMasterMk cId="1683658382" sldId="2147483648"/>
              <pc:sldLayoutMk cId="591485104" sldId="2147483672"/>
              <ac:spMk id="26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21" v="659" actId="790"/>
            <ac:spMkLst>
              <pc:docMk/>
              <pc:sldMasterMk cId="1683658382" sldId="2147483648"/>
              <pc:sldLayoutMk cId="591485104" sldId="2147483672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858" v="707" actId="790"/>
          <pc:sldLayoutMkLst>
            <pc:docMk/>
            <pc:sldMasterMk cId="1683658382" sldId="2147483648"/>
            <pc:sldLayoutMk cId="3502634126" sldId="2147483673"/>
          </pc:sldLayoutMkLst>
          <pc:spChg chg="mod">
            <ac:chgData name="Kolakowski, Artur" userId="9c34c8cc-b1df-44f6-bea5-dcf7a54ee35f" providerId="ADAL" clId="{C1018723-DAD0-415D-8BF9-F8CA3846B8AF}" dt="2021-04-30T10:43:00.858" v="707" actId="790"/>
            <ac:spMkLst>
              <pc:docMk/>
              <pc:sldMasterMk cId="1683658382" sldId="2147483648"/>
              <pc:sldLayoutMk cId="3502634126" sldId="2147483673"/>
              <ac:spMk id="2" creationId="{3221C879-23BF-48A0-9B6C-5B66C3419755}"/>
            </ac:spMkLst>
          </pc:spChg>
          <pc:spChg chg="mod">
            <ac:chgData name="Kolakowski, Artur" userId="9c34c8cc-b1df-44f6-bea5-dcf7a54ee35f" providerId="ADAL" clId="{C1018723-DAD0-415D-8BF9-F8CA3846B8AF}" dt="2021-04-30T10:43:00.857" v="705" actId="790"/>
            <ac:spMkLst>
              <pc:docMk/>
              <pc:sldMasterMk cId="1683658382" sldId="2147483648"/>
              <pc:sldLayoutMk cId="3502634126" sldId="2147483673"/>
              <ac:spMk id="3" creationId="{FF0756C0-7641-4173-A68F-865597D4BB0D}"/>
            </ac:spMkLst>
          </pc:spChg>
          <pc:spChg chg="mod">
            <ac:chgData name="Kolakowski, Artur" userId="9c34c8cc-b1df-44f6-bea5-dcf7a54ee35f" providerId="ADAL" clId="{C1018723-DAD0-415D-8BF9-F8CA3846B8AF}" dt="2021-04-30T10:43:00.855" v="703" actId="790"/>
            <ac:spMkLst>
              <pc:docMk/>
              <pc:sldMasterMk cId="1683658382" sldId="2147483648"/>
              <pc:sldLayoutMk cId="3502634126" sldId="2147483673"/>
              <ac:spMk id="4" creationId="{C9EF0ECA-DE60-41FE-A905-507AB710EE5B}"/>
            </ac:spMkLst>
          </pc:spChg>
          <pc:spChg chg="mod">
            <ac:chgData name="Kolakowski, Artur" userId="9c34c8cc-b1df-44f6-bea5-dcf7a54ee35f" providerId="ADAL" clId="{C1018723-DAD0-415D-8BF9-F8CA3846B8AF}" dt="2021-04-30T10:43:00.854" v="701" actId="790"/>
            <ac:spMkLst>
              <pc:docMk/>
              <pc:sldMasterMk cId="1683658382" sldId="2147483648"/>
              <pc:sldLayoutMk cId="3502634126" sldId="2147483673"/>
              <ac:spMk id="14" creationId="{C831EBB5-21C4-4F56-9D7F-EDB7844B96AF}"/>
            </ac:spMkLst>
          </pc:spChg>
          <pc:spChg chg="mod">
            <ac:chgData name="Kolakowski, Artur" userId="9c34c8cc-b1df-44f6-bea5-dcf7a54ee35f" providerId="ADAL" clId="{C1018723-DAD0-415D-8BF9-F8CA3846B8AF}" dt="2021-04-30T10:43:00.839" v="682" actId="790"/>
            <ac:spMkLst>
              <pc:docMk/>
              <pc:sldMasterMk cId="1683658382" sldId="2147483648"/>
              <pc:sldLayoutMk cId="3502634126" sldId="2147483673"/>
              <ac:spMk id="17" creationId="{2B395F8D-D2D6-46E9-A9E6-236C365E0BE9}"/>
            </ac:spMkLst>
          </pc:spChg>
          <pc:spChg chg="mod">
            <ac:chgData name="Kolakowski, Artur" userId="9c34c8cc-b1df-44f6-bea5-dcf7a54ee35f" providerId="ADAL" clId="{C1018723-DAD0-415D-8BF9-F8CA3846B8AF}" dt="2021-04-30T10:43:00.844" v="688" actId="790"/>
            <ac:spMkLst>
              <pc:docMk/>
              <pc:sldMasterMk cId="1683658382" sldId="2147483648"/>
              <pc:sldLayoutMk cId="3502634126" sldId="2147483673"/>
              <ac:spMk id="18" creationId="{F2DA2588-EB78-4045-A57D-317AA672516D}"/>
            </ac:spMkLst>
          </pc:spChg>
          <pc:spChg chg="mod">
            <ac:chgData name="Kolakowski, Artur" userId="9c34c8cc-b1df-44f6-bea5-dcf7a54ee35f" providerId="ADAL" clId="{C1018723-DAD0-415D-8BF9-F8CA3846B8AF}" dt="2021-04-30T10:43:00.838" v="680" actId="790"/>
            <ac:spMkLst>
              <pc:docMk/>
              <pc:sldMasterMk cId="1683658382" sldId="2147483648"/>
              <pc:sldLayoutMk cId="3502634126" sldId="2147483673"/>
              <ac:spMk id="19" creationId="{1074A59D-DDE4-4FB2-838A-D5C8E7AD19E1}"/>
            </ac:spMkLst>
          </pc:spChg>
          <pc:spChg chg="mod">
            <ac:chgData name="Kolakowski, Artur" userId="9c34c8cc-b1df-44f6-bea5-dcf7a54ee35f" providerId="ADAL" clId="{C1018723-DAD0-415D-8BF9-F8CA3846B8AF}" dt="2021-04-30T10:43:00.845" v="690" actId="790"/>
            <ac:spMkLst>
              <pc:docMk/>
              <pc:sldMasterMk cId="1683658382" sldId="2147483648"/>
              <pc:sldLayoutMk cId="3502634126" sldId="2147483673"/>
              <ac:spMk id="20" creationId="{1E3C34FD-66F2-429D-BA98-17802C5C837E}"/>
            </ac:spMkLst>
          </pc:spChg>
          <pc:spChg chg="mod">
            <ac:chgData name="Kolakowski, Artur" userId="9c34c8cc-b1df-44f6-bea5-dcf7a54ee35f" providerId="ADAL" clId="{C1018723-DAD0-415D-8BF9-F8CA3846B8AF}" dt="2021-04-30T10:43:00.853" v="699" actId="790"/>
            <ac:spMkLst>
              <pc:docMk/>
              <pc:sldMasterMk cId="1683658382" sldId="2147483648"/>
              <pc:sldLayoutMk cId="3502634126" sldId="2147483673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52" v="698" actId="790"/>
            <ac:spMkLst>
              <pc:docMk/>
              <pc:sldMasterMk cId="1683658382" sldId="2147483648"/>
              <pc:sldLayoutMk cId="3502634126" sldId="2147483673"/>
              <ac:spMk id="29" creationId="{2C5A79F9-54A7-42C3-958C-707025A75133}"/>
            </ac:spMkLst>
          </pc:spChg>
          <pc:spChg chg="mod">
            <ac:chgData name="Kolakowski, Artur" userId="9c34c8cc-b1df-44f6-bea5-dcf7a54ee35f" providerId="ADAL" clId="{C1018723-DAD0-415D-8BF9-F8CA3846B8AF}" dt="2021-04-30T10:43:00.850" v="696" actId="790"/>
            <ac:spMkLst>
              <pc:docMk/>
              <pc:sldMasterMk cId="1683658382" sldId="2147483648"/>
              <pc:sldLayoutMk cId="3502634126" sldId="2147483673"/>
              <ac:spMk id="31" creationId="{31336B0C-F91E-47D8-936F-836334818CB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986" v="868" actId="790"/>
          <pc:sldLayoutMkLst>
            <pc:docMk/>
            <pc:sldMasterMk cId="1683658382" sldId="2147483648"/>
            <pc:sldLayoutMk cId="4201898753" sldId="2147483676"/>
          </pc:sldLayoutMkLst>
          <pc:spChg chg="mod">
            <ac:chgData name="Kolakowski, Artur" userId="9c34c8cc-b1df-44f6-bea5-dcf7a54ee35f" providerId="ADAL" clId="{C1018723-DAD0-415D-8BF9-F8CA3846B8AF}" dt="2021-04-30T10:43:00.986" v="868" actId="790"/>
            <ac:spMkLst>
              <pc:docMk/>
              <pc:sldMasterMk cId="1683658382" sldId="2147483648"/>
              <pc:sldLayoutMk cId="4201898753" sldId="2147483676"/>
              <ac:spMk id="2" creationId="{278F3E4F-3B9E-412C-A6C9-621D3C25AA9F}"/>
            </ac:spMkLst>
          </pc:spChg>
          <pc:spChg chg="mod">
            <ac:chgData name="Kolakowski, Artur" userId="9c34c8cc-b1df-44f6-bea5-dcf7a54ee35f" providerId="ADAL" clId="{C1018723-DAD0-415D-8BF9-F8CA3846B8AF}" dt="2021-04-30T10:43:00.985" v="866" actId="790"/>
            <ac:spMkLst>
              <pc:docMk/>
              <pc:sldMasterMk cId="1683658382" sldId="2147483648"/>
              <pc:sldLayoutMk cId="4201898753" sldId="2147483676"/>
              <ac:spMk id="3" creationId="{833220B8-73BB-42A1-AE6B-0898C72176B1}"/>
            </ac:spMkLst>
          </pc:spChg>
          <pc:spChg chg="mod">
            <ac:chgData name="Kolakowski, Artur" userId="9c34c8cc-b1df-44f6-bea5-dcf7a54ee35f" providerId="ADAL" clId="{C1018723-DAD0-415D-8BF9-F8CA3846B8AF}" dt="2021-04-30T10:43:00.983" v="864" actId="790"/>
            <ac:spMkLst>
              <pc:docMk/>
              <pc:sldMasterMk cId="1683658382" sldId="2147483648"/>
              <pc:sldLayoutMk cId="4201898753" sldId="2147483676"/>
              <ac:spMk id="4" creationId="{0F79D366-784C-495D-8F64-93E8B37FC9D0}"/>
            </ac:spMkLst>
          </pc:spChg>
          <pc:spChg chg="mod">
            <ac:chgData name="Kolakowski, Artur" userId="9c34c8cc-b1df-44f6-bea5-dcf7a54ee35f" providerId="ADAL" clId="{C1018723-DAD0-415D-8BF9-F8CA3846B8AF}" dt="2021-04-30T10:43:00.978" v="857" actId="790"/>
            <ac:spMkLst>
              <pc:docMk/>
              <pc:sldMasterMk cId="1683658382" sldId="2147483648"/>
              <pc:sldLayoutMk cId="4201898753" sldId="2147483676"/>
              <ac:spMk id="10" creationId="{E11EEBA4-9351-4C42-9CB1-BC966ADFAF07}"/>
            </ac:spMkLst>
          </pc:spChg>
          <pc:spChg chg="mod">
            <ac:chgData name="Kolakowski, Artur" userId="9c34c8cc-b1df-44f6-bea5-dcf7a54ee35f" providerId="ADAL" clId="{C1018723-DAD0-415D-8BF9-F8CA3846B8AF}" dt="2021-04-30T10:43:00.982" v="862" actId="790"/>
            <ac:spMkLst>
              <pc:docMk/>
              <pc:sldMasterMk cId="1683658382" sldId="2147483648"/>
              <pc:sldLayoutMk cId="4201898753" sldId="2147483676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80" v="859" actId="790"/>
            <ac:spMkLst>
              <pc:docMk/>
              <pc:sldMasterMk cId="1683658382" sldId="2147483648"/>
              <pc:sldLayoutMk cId="4201898753" sldId="2147483676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81" v="861" actId="790"/>
            <ac:spMkLst>
              <pc:docMk/>
              <pc:sldMasterMk cId="1683658382" sldId="2147483648"/>
              <pc:sldLayoutMk cId="4201898753" sldId="2147483676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77" v="855" actId="790"/>
            <ac:spMkLst>
              <pc:docMk/>
              <pc:sldMasterMk cId="1683658382" sldId="2147483648"/>
              <pc:sldLayoutMk cId="4201898753" sldId="2147483676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999" v="887" actId="790"/>
          <pc:sldLayoutMkLst>
            <pc:docMk/>
            <pc:sldMasterMk cId="1683658382" sldId="2147483648"/>
            <pc:sldLayoutMk cId="1201589276" sldId="2147483677"/>
          </pc:sldLayoutMkLst>
          <pc:spChg chg="mod">
            <ac:chgData name="Kolakowski, Artur" userId="9c34c8cc-b1df-44f6-bea5-dcf7a54ee35f" providerId="ADAL" clId="{C1018723-DAD0-415D-8BF9-F8CA3846B8AF}" dt="2021-04-30T10:43:00.999" v="887" actId="790"/>
            <ac:spMkLst>
              <pc:docMk/>
              <pc:sldMasterMk cId="1683658382" sldId="2147483648"/>
              <pc:sldLayoutMk cId="1201589276" sldId="2147483677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C1018723-DAD0-415D-8BF9-F8CA3846B8AF}" dt="2021-04-30T10:43:00.998" v="885" actId="790"/>
            <ac:spMkLst>
              <pc:docMk/>
              <pc:sldMasterMk cId="1683658382" sldId="2147483648"/>
              <pc:sldLayoutMk cId="1201589276" sldId="2147483677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C1018723-DAD0-415D-8BF9-F8CA3846B8AF}" dt="2021-04-30T10:43:00.996" v="883" actId="790"/>
            <ac:spMkLst>
              <pc:docMk/>
              <pc:sldMasterMk cId="1683658382" sldId="2147483648"/>
              <pc:sldLayoutMk cId="1201589276" sldId="2147483677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C1018723-DAD0-415D-8BF9-F8CA3846B8AF}" dt="2021-04-30T10:43:00.995" v="881" actId="790"/>
            <ac:spMkLst>
              <pc:docMk/>
              <pc:sldMasterMk cId="1683658382" sldId="2147483648"/>
              <pc:sldLayoutMk cId="1201589276" sldId="214748367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93" v="878" actId="790"/>
            <ac:spMkLst>
              <pc:docMk/>
              <pc:sldMasterMk cId="1683658382" sldId="2147483648"/>
              <pc:sldLayoutMk cId="1201589276" sldId="2147483677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94" v="880" actId="790"/>
            <ac:spMkLst>
              <pc:docMk/>
              <pc:sldMasterMk cId="1683658382" sldId="2147483648"/>
              <pc:sldLayoutMk cId="1201589276" sldId="2147483677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90" v="874" actId="790"/>
            <ac:spMkLst>
              <pc:docMk/>
              <pc:sldMasterMk cId="1683658382" sldId="2147483648"/>
              <pc:sldLayoutMk cId="1201589276" sldId="2147483677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92" v="876" actId="790"/>
            <ac:spMkLst>
              <pc:docMk/>
              <pc:sldMasterMk cId="1683658382" sldId="2147483648"/>
              <pc:sldLayoutMk cId="1201589276" sldId="2147483677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87" v="870" actId="790"/>
            <ac:spMkLst>
              <pc:docMk/>
              <pc:sldMasterMk cId="1683658382" sldId="2147483648"/>
              <pc:sldLayoutMk cId="1201589276" sldId="2147483677"/>
              <ac:spMk id="26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89" v="872" actId="790"/>
            <ac:spMkLst>
              <pc:docMk/>
              <pc:sldMasterMk cId="1683658382" sldId="2147483648"/>
              <pc:sldLayoutMk cId="1201589276" sldId="2147483677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873" v="727" actId="790"/>
          <pc:sldLayoutMkLst>
            <pc:docMk/>
            <pc:sldMasterMk cId="1683658382" sldId="2147483648"/>
            <pc:sldLayoutMk cId="3129388393" sldId="2147483679"/>
          </pc:sldLayoutMkLst>
          <pc:spChg chg="mod">
            <ac:chgData name="Kolakowski, Artur" userId="9c34c8cc-b1df-44f6-bea5-dcf7a54ee35f" providerId="ADAL" clId="{C1018723-DAD0-415D-8BF9-F8CA3846B8AF}" dt="2021-04-30T10:43:00.870" v="723" actId="790"/>
            <ac:spMkLst>
              <pc:docMk/>
              <pc:sldMasterMk cId="1683658382" sldId="2147483648"/>
              <pc:sldLayoutMk cId="3129388393" sldId="2147483679"/>
              <ac:spMk id="2" creationId="{90391D03-EF6B-45A2-9268-5A807C7AE716}"/>
            </ac:spMkLst>
          </pc:spChg>
          <pc:spChg chg="mod">
            <ac:chgData name="Kolakowski, Artur" userId="9c34c8cc-b1df-44f6-bea5-dcf7a54ee35f" providerId="ADAL" clId="{C1018723-DAD0-415D-8BF9-F8CA3846B8AF}" dt="2021-04-30T10:43:00.871" v="725" actId="790"/>
            <ac:spMkLst>
              <pc:docMk/>
              <pc:sldMasterMk cId="1683658382" sldId="2147483648"/>
              <pc:sldLayoutMk cId="3129388393" sldId="2147483679"/>
              <ac:spMk id="3" creationId="{D8B57979-9B2D-4984-B19E-0EFD2E111CE9}"/>
            </ac:spMkLst>
          </pc:spChg>
          <pc:spChg chg="mod">
            <ac:chgData name="Kolakowski, Artur" userId="9c34c8cc-b1df-44f6-bea5-dcf7a54ee35f" providerId="ADAL" clId="{C1018723-DAD0-415D-8BF9-F8CA3846B8AF}" dt="2021-04-30T10:43:00.873" v="727" actId="790"/>
            <ac:spMkLst>
              <pc:docMk/>
              <pc:sldMasterMk cId="1683658382" sldId="2147483648"/>
              <pc:sldLayoutMk cId="3129388393" sldId="2147483679"/>
              <ac:spMk id="4" creationId="{FA02681C-9BC6-4D8A-BB6B-D65D1A039593}"/>
            </ac:spMkLst>
          </pc:spChg>
          <pc:spChg chg="mod">
            <ac:chgData name="Kolakowski, Artur" userId="9c34c8cc-b1df-44f6-bea5-dcf7a54ee35f" providerId="ADAL" clId="{C1018723-DAD0-415D-8BF9-F8CA3846B8AF}" dt="2021-04-30T10:43:00.869" v="721" actId="790"/>
            <ac:spMkLst>
              <pc:docMk/>
              <pc:sldMasterMk cId="1683658382" sldId="2147483648"/>
              <pc:sldLayoutMk cId="3129388393" sldId="2147483679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68" v="720" actId="790"/>
            <ac:spMkLst>
              <pc:docMk/>
              <pc:sldMasterMk cId="1683658382" sldId="2147483648"/>
              <pc:sldLayoutMk cId="3129388393" sldId="2147483679"/>
              <ac:spMk id="13" creationId="{71AE6212-DACF-49FB-929D-2FA8B00CFD7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41" v="441" actId="790"/>
          <pc:sldLayoutMkLst>
            <pc:docMk/>
            <pc:sldMasterMk cId="1683658382" sldId="2147483648"/>
            <pc:sldLayoutMk cId="516669769" sldId="2147483685"/>
          </pc:sldLayoutMkLst>
          <pc:spChg chg="mod">
            <ac:chgData name="Kolakowski, Artur" userId="9c34c8cc-b1df-44f6-bea5-dcf7a54ee35f" providerId="ADAL" clId="{C1018723-DAD0-415D-8BF9-F8CA3846B8AF}" dt="2021-04-30T10:43:00.641" v="441" actId="790"/>
            <ac:spMkLst>
              <pc:docMk/>
              <pc:sldMasterMk cId="1683658382" sldId="2147483648"/>
              <pc:sldLayoutMk cId="516669769" sldId="2147483685"/>
              <ac:spMk id="2" creationId="{0698795D-6546-4F01-AD74-FF78AF2E677C}"/>
            </ac:spMkLst>
          </pc:spChg>
          <pc:spChg chg="mod">
            <ac:chgData name="Kolakowski, Artur" userId="9c34c8cc-b1df-44f6-bea5-dcf7a54ee35f" providerId="ADAL" clId="{C1018723-DAD0-415D-8BF9-F8CA3846B8AF}" dt="2021-04-30T10:43:00.639" v="439" actId="790"/>
            <ac:spMkLst>
              <pc:docMk/>
              <pc:sldMasterMk cId="1683658382" sldId="2147483648"/>
              <pc:sldLayoutMk cId="516669769" sldId="2147483685"/>
              <ac:spMk id="3" creationId="{29926132-14B5-462D-8011-DBD07D3A4F4E}"/>
            </ac:spMkLst>
          </pc:spChg>
          <pc:spChg chg="mod">
            <ac:chgData name="Kolakowski, Artur" userId="9c34c8cc-b1df-44f6-bea5-dcf7a54ee35f" providerId="ADAL" clId="{C1018723-DAD0-415D-8BF9-F8CA3846B8AF}" dt="2021-04-30T10:43:00.637" v="437" actId="790"/>
            <ac:spMkLst>
              <pc:docMk/>
              <pc:sldMasterMk cId="1683658382" sldId="2147483648"/>
              <pc:sldLayoutMk cId="516669769" sldId="2147483685"/>
              <ac:spMk id="8" creationId="{52C54A16-447D-4A74-9122-F46E4BC750F0}"/>
            </ac:spMkLst>
          </pc:spChg>
          <pc:spChg chg="mod">
            <ac:chgData name="Kolakowski, Artur" userId="9c34c8cc-b1df-44f6-bea5-dcf7a54ee35f" providerId="ADAL" clId="{C1018723-DAD0-415D-8BF9-F8CA3846B8AF}" dt="2021-04-30T10:43:00.635" v="434" actId="790"/>
            <ac:spMkLst>
              <pc:docMk/>
              <pc:sldMasterMk cId="1683658382" sldId="2147483648"/>
              <pc:sldLayoutMk cId="516669769" sldId="2147483685"/>
              <ac:spMk id="14" creationId="{71441D17-F569-4929-BED2-B3C594D2EB1E}"/>
            </ac:spMkLst>
          </pc:spChg>
          <pc:spChg chg="mod">
            <ac:chgData name="Kolakowski, Artur" userId="9c34c8cc-b1df-44f6-bea5-dcf7a54ee35f" providerId="ADAL" clId="{C1018723-DAD0-415D-8BF9-F8CA3846B8AF}" dt="2021-04-30T10:43:00.636" v="435" actId="790"/>
            <ac:spMkLst>
              <pc:docMk/>
              <pc:sldMasterMk cId="1683658382" sldId="2147483648"/>
              <pc:sldLayoutMk cId="516669769" sldId="2147483685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48" v="450" actId="790"/>
          <pc:sldLayoutMkLst>
            <pc:docMk/>
            <pc:sldMasterMk cId="1683658382" sldId="2147483648"/>
            <pc:sldLayoutMk cId="2320195571" sldId="2147483686"/>
          </pc:sldLayoutMkLst>
          <pc:spChg chg="mod">
            <ac:chgData name="Kolakowski, Artur" userId="9c34c8cc-b1df-44f6-bea5-dcf7a54ee35f" providerId="ADAL" clId="{C1018723-DAD0-415D-8BF9-F8CA3846B8AF}" dt="2021-04-30T10:43:00.648" v="450" actId="790"/>
            <ac:spMkLst>
              <pc:docMk/>
              <pc:sldMasterMk cId="1683658382" sldId="2147483648"/>
              <pc:sldLayoutMk cId="2320195571" sldId="2147483686"/>
              <ac:spMk id="2" creationId="{FE686EF5-477F-4DCE-824F-3C05B5AA6594}"/>
            </ac:spMkLst>
          </pc:spChg>
          <pc:spChg chg="mod">
            <ac:chgData name="Kolakowski, Artur" userId="9c34c8cc-b1df-44f6-bea5-dcf7a54ee35f" providerId="ADAL" clId="{C1018723-DAD0-415D-8BF9-F8CA3846B8AF}" dt="2021-04-30T10:43:00.647" v="448" actId="790"/>
            <ac:spMkLst>
              <pc:docMk/>
              <pc:sldMasterMk cId="1683658382" sldId="2147483648"/>
              <pc:sldLayoutMk cId="2320195571" sldId="2147483686"/>
              <ac:spMk id="3" creationId="{2452CF67-7C64-4A36-818E-9739F15599EC}"/>
            </ac:spMkLst>
          </pc:spChg>
          <pc:spChg chg="mod">
            <ac:chgData name="Kolakowski, Artur" userId="9c34c8cc-b1df-44f6-bea5-dcf7a54ee35f" providerId="ADAL" clId="{C1018723-DAD0-415D-8BF9-F8CA3846B8AF}" dt="2021-04-30T10:43:00.645" v="446" actId="790"/>
            <ac:spMkLst>
              <pc:docMk/>
              <pc:sldMasterMk cId="1683658382" sldId="2147483648"/>
              <pc:sldLayoutMk cId="2320195571" sldId="2147483686"/>
              <ac:spMk id="8" creationId="{10CC7B28-F85E-49B0-A5ED-82D39FF680D7}"/>
            </ac:spMkLst>
          </pc:spChg>
          <pc:spChg chg="mod">
            <ac:chgData name="Kolakowski, Artur" userId="9c34c8cc-b1df-44f6-bea5-dcf7a54ee35f" providerId="ADAL" clId="{C1018723-DAD0-415D-8BF9-F8CA3846B8AF}" dt="2021-04-30T10:43:00.643" v="443" actId="790"/>
            <ac:spMkLst>
              <pc:docMk/>
              <pc:sldMasterMk cId="1683658382" sldId="2147483648"/>
              <pc:sldLayoutMk cId="2320195571" sldId="2147483686"/>
              <ac:spMk id="14" creationId="{EE3E2CEF-B9DC-4BC7-912D-0AF3140E0BBE}"/>
            </ac:spMkLst>
          </pc:spChg>
          <pc:spChg chg="mod">
            <ac:chgData name="Kolakowski, Artur" userId="9c34c8cc-b1df-44f6-bea5-dcf7a54ee35f" providerId="ADAL" clId="{C1018723-DAD0-415D-8BF9-F8CA3846B8AF}" dt="2021-04-30T10:43:00.643" v="444" actId="790"/>
            <ac:spMkLst>
              <pc:docMk/>
              <pc:sldMasterMk cId="1683658382" sldId="2147483648"/>
              <pc:sldLayoutMk cId="2320195571" sldId="2147483686"/>
              <ac:spMk id="16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878" v="734" actId="790"/>
          <pc:sldLayoutMkLst>
            <pc:docMk/>
            <pc:sldMasterMk cId="1683658382" sldId="2147483648"/>
            <pc:sldLayoutMk cId="2063658926" sldId="2147483688"/>
          </pc:sldLayoutMkLst>
          <pc:spChg chg="mod">
            <ac:chgData name="Kolakowski, Artur" userId="9c34c8cc-b1df-44f6-bea5-dcf7a54ee35f" providerId="ADAL" clId="{C1018723-DAD0-415D-8BF9-F8CA3846B8AF}" dt="2021-04-30T10:43:00.878" v="734" actId="790"/>
            <ac:spMkLst>
              <pc:docMk/>
              <pc:sldMasterMk cId="1683658382" sldId="2147483648"/>
              <pc:sldLayoutMk cId="2063658926" sldId="2147483688"/>
              <ac:spMk id="2" creationId="{F6172FFC-9966-4FB3-B3D2-FBE84B01901E}"/>
            </ac:spMkLst>
          </pc:spChg>
          <pc:spChg chg="mod">
            <ac:chgData name="Kolakowski, Artur" userId="9c34c8cc-b1df-44f6-bea5-dcf7a54ee35f" providerId="ADAL" clId="{C1018723-DAD0-415D-8BF9-F8CA3846B8AF}" dt="2021-04-30T10:43:00.877" v="732" actId="790"/>
            <ac:spMkLst>
              <pc:docMk/>
              <pc:sldMasterMk cId="1683658382" sldId="2147483648"/>
              <pc:sldLayoutMk cId="2063658926" sldId="2147483688"/>
              <ac:spMk id="3" creationId="{EBA2B6B1-8B85-4F7A-B1B8-3C2A2CA72C15}"/>
            </ac:spMkLst>
          </pc:spChg>
          <pc:spChg chg="mod">
            <ac:chgData name="Kolakowski, Artur" userId="9c34c8cc-b1df-44f6-bea5-dcf7a54ee35f" providerId="ADAL" clId="{C1018723-DAD0-415D-8BF9-F8CA3846B8AF}" dt="2021-04-30T10:43:00.874" v="728" actId="790"/>
            <ac:spMkLst>
              <pc:docMk/>
              <pc:sldMasterMk cId="1683658382" sldId="2147483648"/>
              <pc:sldLayoutMk cId="2063658926" sldId="2147483688"/>
              <ac:spMk id="15" creationId="{8EF5646D-2EB2-41E1-98F7-8AFF5323E04E}"/>
            </ac:spMkLst>
          </pc:spChg>
          <pc:spChg chg="mod">
            <ac:chgData name="Kolakowski, Artur" userId="9c34c8cc-b1df-44f6-bea5-dcf7a54ee35f" providerId="ADAL" clId="{C1018723-DAD0-415D-8BF9-F8CA3846B8AF}" dt="2021-04-30T10:43:00.875" v="730" actId="790"/>
            <ac:spMkLst>
              <pc:docMk/>
              <pc:sldMasterMk cId="1683658382" sldId="2147483648"/>
              <pc:sldLayoutMk cId="2063658926" sldId="2147483688"/>
              <ac:spMk id="17" creationId="{7764AC2A-714D-48E6-8850-2398C74A5907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885" v="743" actId="790"/>
          <pc:sldLayoutMkLst>
            <pc:docMk/>
            <pc:sldMasterMk cId="1683658382" sldId="2147483648"/>
            <pc:sldLayoutMk cId="1038721085" sldId="2147483689"/>
          </pc:sldLayoutMkLst>
          <pc:spChg chg="mod">
            <ac:chgData name="Kolakowski, Artur" userId="9c34c8cc-b1df-44f6-bea5-dcf7a54ee35f" providerId="ADAL" clId="{C1018723-DAD0-415D-8BF9-F8CA3846B8AF}" dt="2021-04-30T10:43:00.885" v="743" actId="790"/>
            <ac:spMkLst>
              <pc:docMk/>
              <pc:sldMasterMk cId="1683658382" sldId="2147483648"/>
              <pc:sldLayoutMk cId="1038721085" sldId="2147483689"/>
              <ac:spMk id="2" creationId="{4EE71AD2-3B17-4BBC-A780-3AEAE01E7470}"/>
            </ac:spMkLst>
          </pc:spChg>
          <pc:spChg chg="mod">
            <ac:chgData name="Kolakowski, Artur" userId="9c34c8cc-b1df-44f6-bea5-dcf7a54ee35f" providerId="ADAL" clId="{C1018723-DAD0-415D-8BF9-F8CA3846B8AF}" dt="2021-04-30T10:43:00.884" v="741" actId="790"/>
            <ac:spMkLst>
              <pc:docMk/>
              <pc:sldMasterMk cId="1683658382" sldId="2147483648"/>
              <pc:sldLayoutMk cId="1038721085" sldId="2147483689"/>
              <ac:spMk id="3" creationId="{C903090B-018E-41F6-821A-0DB185B16788}"/>
            </ac:spMkLst>
          </pc:spChg>
          <pc:spChg chg="mod">
            <ac:chgData name="Kolakowski, Artur" userId="9c34c8cc-b1df-44f6-bea5-dcf7a54ee35f" providerId="ADAL" clId="{C1018723-DAD0-415D-8BF9-F8CA3846B8AF}" dt="2021-04-30T10:43:00.880" v="736" actId="790"/>
            <ac:spMkLst>
              <pc:docMk/>
              <pc:sldMasterMk cId="1683658382" sldId="2147483648"/>
              <pc:sldLayoutMk cId="1038721085" sldId="2147483689"/>
              <ac:spMk id="9" creationId="{6957406C-CA6F-47F8-9FC9-A15BE313C415}"/>
            </ac:spMkLst>
          </pc:spChg>
          <pc:spChg chg="mod">
            <ac:chgData name="Kolakowski, Artur" userId="9c34c8cc-b1df-44f6-bea5-dcf7a54ee35f" providerId="ADAL" clId="{C1018723-DAD0-415D-8BF9-F8CA3846B8AF}" dt="2021-04-30T10:43:00.880" v="737" actId="790"/>
            <ac:spMkLst>
              <pc:docMk/>
              <pc:sldMasterMk cId="1683658382" sldId="2147483648"/>
              <pc:sldLayoutMk cId="1038721085" sldId="2147483689"/>
              <ac:spMk id="10" creationId="{371489F8-FD72-440E-84EC-51D4A768BB5E}"/>
            </ac:spMkLst>
          </pc:spChg>
          <pc:spChg chg="mod">
            <ac:chgData name="Kolakowski, Artur" userId="9c34c8cc-b1df-44f6-bea5-dcf7a54ee35f" providerId="ADAL" clId="{C1018723-DAD0-415D-8BF9-F8CA3846B8AF}" dt="2021-04-30T10:43:00.882" v="739" actId="790"/>
            <ac:spMkLst>
              <pc:docMk/>
              <pc:sldMasterMk cId="1683658382" sldId="2147483648"/>
              <pc:sldLayoutMk cId="1038721085" sldId="2147483689"/>
              <ac:spMk id="22" creationId="{5535819F-7681-4776-AE9B-BEAB22E80CFE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890" v="750" actId="790"/>
          <pc:sldLayoutMkLst>
            <pc:docMk/>
            <pc:sldMasterMk cId="1683658382" sldId="2147483648"/>
            <pc:sldLayoutMk cId="3024562262" sldId="2147483690"/>
          </pc:sldLayoutMkLst>
          <pc:spChg chg="mod">
            <ac:chgData name="Kolakowski, Artur" userId="9c34c8cc-b1df-44f6-bea5-dcf7a54ee35f" providerId="ADAL" clId="{C1018723-DAD0-415D-8BF9-F8CA3846B8AF}" dt="2021-04-30T10:43:00.887" v="746" actId="790"/>
            <ac:spMkLst>
              <pc:docMk/>
              <pc:sldMasterMk cId="1683658382" sldId="2147483648"/>
              <pc:sldLayoutMk cId="3024562262" sldId="2147483690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90" v="750" actId="790"/>
            <ac:spMkLst>
              <pc:docMk/>
              <pc:sldMasterMk cId="1683658382" sldId="2147483648"/>
              <pc:sldLayoutMk cId="3024562262" sldId="2147483690"/>
              <ac:spMk id="3" creationId="{1F90604F-7FA1-41D8-9914-866F3305034E}"/>
            </ac:spMkLst>
          </pc:spChg>
          <pc:spChg chg="mod">
            <ac:chgData name="Kolakowski, Artur" userId="9c34c8cc-b1df-44f6-bea5-dcf7a54ee35f" providerId="ADAL" clId="{C1018723-DAD0-415D-8BF9-F8CA3846B8AF}" dt="2021-04-30T10:43:00.889" v="748" actId="790"/>
            <ac:spMkLst>
              <pc:docMk/>
              <pc:sldMasterMk cId="1683658382" sldId="2147483648"/>
              <pc:sldLayoutMk cId="3024562262" sldId="2147483690"/>
              <ac:spMk id="4" creationId="{2818CA98-330E-4FE7-B6FF-632E3112335A}"/>
            </ac:spMkLst>
          </pc:spChg>
          <pc:spChg chg="mod">
            <ac:chgData name="Kolakowski, Artur" userId="9c34c8cc-b1df-44f6-bea5-dcf7a54ee35f" providerId="ADAL" clId="{C1018723-DAD0-415D-8BF9-F8CA3846B8AF}" dt="2021-04-30T10:43:00.886" v="744" actId="790"/>
            <ac:spMkLst>
              <pc:docMk/>
              <pc:sldMasterMk cId="1683658382" sldId="2147483648"/>
              <pc:sldLayoutMk cId="3024562262" sldId="2147483690"/>
              <ac:spMk id="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901" v="763" actId="790"/>
          <pc:sldLayoutMkLst>
            <pc:docMk/>
            <pc:sldMasterMk cId="1683658382" sldId="2147483648"/>
            <pc:sldLayoutMk cId="4280461100" sldId="2147483691"/>
          </pc:sldLayoutMkLst>
          <pc:spChg chg="mod">
            <ac:chgData name="Kolakowski, Artur" userId="9c34c8cc-b1df-44f6-bea5-dcf7a54ee35f" providerId="ADAL" clId="{C1018723-DAD0-415D-8BF9-F8CA3846B8AF}" dt="2021-04-30T10:43:00.898" v="759" actId="790"/>
            <ac:spMkLst>
              <pc:docMk/>
              <pc:sldMasterMk cId="1683658382" sldId="2147483648"/>
              <pc:sldLayoutMk cId="4280461100" sldId="2147483691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01" v="763" actId="790"/>
            <ac:spMkLst>
              <pc:docMk/>
              <pc:sldMasterMk cId="1683658382" sldId="2147483648"/>
              <pc:sldLayoutMk cId="4280461100" sldId="2147483691"/>
              <ac:spMk id="3" creationId="{DB2C94F6-2456-49E7-A85E-744A4B16A883}"/>
            </ac:spMkLst>
          </pc:spChg>
          <pc:spChg chg="mod">
            <ac:chgData name="Kolakowski, Artur" userId="9c34c8cc-b1df-44f6-bea5-dcf7a54ee35f" providerId="ADAL" clId="{C1018723-DAD0-415D-8BF9-F8CA3846B8AF}" dt="2021-04-30T10:43:00.900" v="761" actId="790"/>
            <ac:spMkLst>
              <pc:docMk/>
              <pc:sldMasterMk cId="1683658382" sldId="2147483648"/>
              <pc:sldLayoutMk cId="4280461100" sldId="2147483691"/>
              <ac:spMk id="4" creationId="{92DC03DA-1907-4E05-9BC8-105621713139}"/>
            </ac:spMkLst>
          </pc:spChg>
          <pc:spChg chg="mod">
            <ac:chgData name="Kolakowski, Artur" userId="9c34c8cc-b1df-44f6-bea5-dcf7a54ee35f" providerId="ADAL" clId="{C1018723-DAD0-415D-8BF9-F8CA3846B8AF}" dt="2021-04-30T10:43:00.896" v="757" actId="790"/>
            <ac:spMkLst>
              <pc:docMk/>
              <pc:sldMasterMk cId="1683658382" sldId="2147483648"/>
              <pc:sldLayoutMk cId="4280461100" sldId="2147483691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95" v="756" actId="790"/>
            <ac:spMkLst>
              <pc:docMk/>
              <pc:sldMasterMk cId="1683658382" sldId="2147483648"/>
              <pc:sldLayoutMk cId="4280461100" sldId="2147483691"/>
              <ac:spMk id="1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914" v="778" actId="790"/>
          <pc:sldLayoutMkLst>
            <pc:docMk/>
            <pc:sldMasterMk cId="1683658382" sldId="2147483648"/>
            <pc:sldLayoutMk cId="3637944458" sldId="2147483692"/>
          </pc:sldLayoutMkLst>
          <pc:spChg chg="mod">
            <ac:chgData name="Kolakowski, Artur" userId="9c34c8cc-b1df-44f6-bea5-dcf7a54ee35f" providerId="ADAL" clId="{C1018723-DAD0-415D-8BF9-F8CA3846B8AF}" dt="2021-04-30T10:43:00.914" v="778" actId="790"/>
            <ac:spMkLst>
              <pc:docMk/>
              <pc:sldMasterMk cId="1683658382" sldId="2147483648"/>
              <pc:sldLayoutMk cId="3637944458" sldId="2147483692"/>
              <ac:spMk id="2" creationId="{0977D698-96B1-4B1C-AC10-E28AA670736D}"/>
            </ac:spMkLst>
          </pc:spChg>
          <pc:spChg chg="mod">
            <ac:chgData name="Kolakowski, Artur" userId="9c34c8cc-b1df-44f6-bea5-dcf7a54ee35f" providerId="ADAL" clId="{C1018723-DAD0-415D-8BF9-F8CA3846B8AF}" dt="2021-04-30T10:43:00.912" v="776" actId="790"/>
            <ac:spMkLst>
              <pc:docMk/>
              <pc:sldMasterMk cId="1683658382" sldId="2147483648"/>
              <pc:sldLayoutMk cId="3637944458" sldId="2147483692"/>
              <ac:spMk id="3" creationId="{C2D12F7D-5A80-4CB3-A519-0EC3099CAB83}"/>
            </ac:spMkLst>
          </pc:spChg>
          <pc:spChg chg="mod">
            <ac:chgData name="Kolakowski, Artur" userId="9c34c8cc-b1df-44f6-bea5-dcf7a54ee35f" providerId="ADAL" clId="{C1018723-DAD0-415D-8BF9-F8CA3846B8AF}" dt="2021-04-30T10:43:00.907" v="770" actId="790"/>
            <ac:spMkLst>
              <pc:docMk/>
              <pc:sldMasterMk cId="1683658382" sldId="2147483648"/>
              <pc:sldLayoutMk cId="3637944458" sldId="2147483692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09" v="772" actId="790"/>
            <ac:spMkLst>
              <pc:docMk/>
              <pc:sldMasterMk cId="1683658382" sldId="2147483648"/>
              <pc:sldLayoutMk cId="3637944458" sldId="2147483692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06" v="769" actId="790"/>
            <ac:spMkLst>
              <pc:docMk/>
              <pc:sldMasterMk cId="1683658382" sldId="2147483648"/>
              <pc:sldLayoutMk cId="3637944458" sldId="2147483692"/>
              <ac:spMk id="11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10" v="774" actId="790"/>
            <ac:spMkLst>
              <pc:docMk/>
              <pc:sldMasterMk cId="1683658382" sldId="2147483648"/>
              <pc:sldLayoutMk cId="3637944458" sldId="2147483692"/>
              <ac:spMk id="14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930" v="797" actId="790"/>
          <pc:sldLayoutMkLst>
            <pc:docMk/>
            <pc:sldMasterMk cId="1683658382" sldId="2147483648"/>
            <pc:sldLayoutMk cId="563811769" sldId="2147483693"/>
          </pc:sldLayoutMkLst>
          <pc:spChg chg="mod">
            <ac:chgData name="Kolakowski, Artur" userId="9c34c8cc-b1df-44f6-bea5-dcf7a54ee35f" providerId="ADAL" clId="{C1018723-DAD0-415D-8BF9-F8CA3846B8AF}" dt="2021-04-30T10:43:00.927" v="793" actId="790"/>
            <ac:spMkLst>
              <pc:docMk/>
              <pc:sldMasterMk cId="1683658382" sldId="2147483648"/>
              <pc:sldLayoutMk cId="563811769" sldId="2147483693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30" v="797" actId="790"/>
            <ac:spMkLst>
              <pc:docMk/>
              <pc:sldMasterMk cId="1683658382" sldId="2147483648"/>
              <pc:sldLayoutMk cId="563811769" sldId="2147483693"/>
              <ac:spMk id="3" creationId="{C2633DB1-4E58-49AF-9CC5-F4480459AEB7}"/>
            </ac:spMkLst>
          </pc:spChg>
          <pc:spChg chg="mod">
            <ac:chgData name="Kolakowski, Artur" userId="9c34c8cc-b1df-44f6-bea5-dcf7a54ee35f" providerId="ADAL" clId="{C1018723-DAD0-415D-8BF9-F8CA3846B8AF}" dt="2021-04-30T10:43:00.929" v="795" actId="790"/>
            <ac:spMkLst>
              <pc:docMk/>
              <pc:sldMasterMk cId="1683658382" sldId="2147483648"/>
              <pc:sldLayoutMk cId="563811769" sldId="2147483693"/>
              <ac:spMk id="4" creationId="{F37736B1-D7A7-4407-BE85-C3B77D9DE3FC}"/>
            </ac:spMkLst>
          </pc:spChg>
          <pc:spChg chg="mod">
            <ac:chgData name="Kolakowski, Artur" userId="9c34c8cc-b1df-44f6-bea5-dcf7a54ee35f" providerId="ADAL" clId="{C1018723-DAD0-415D-8BF9-F8CA3846B8AF}" dt="2021-04-30T10:43:00.924" v="790" actId="790"/>
            <ac:spMkLst>
              <pc:docMk/>
              <pc:sldMasterMk cId="1683658382" sldId="2147483648"/>
              <pc:sldLayoutMk cId="563811769" sldId="2147483693"/>
              <ac:spMk id="7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25" v="791" actId="790"/>
            <ac:spMkLst>
              <pc:docMk/>
              <pc:sldMasterMk cId="1683658382" sldId="2147483648"/>
              <pc:sldLayoutMk cId="563811769" sldId="2147483693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19" v="784" actId="790"/>
            <ac:spMkLst>
              <pc:docMk/>
              <pc:sldMasterMk cId="1683658382" sldId="2147483648"/>
              <pc:sldLayoutMk cId="563811769" sldId="2147483693"/>
              <ac:spMk id="11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943" v="812" actId="790"/>
          <pc:sldLayoutMkLst>
            <pc:docMk/>
            <pc:sldMasterMk cId="1683658382" sldId="2147483648"/>
            <pc:sldLayoutMk cId="163535228" sldId="2147483694"/>
          </pc:sldLayoutMkLst>
          <pc:spChg chg="mod">
            <ac:chgData name="Kolakowski, Artur" userId="9c34c8cc-b1df-44f6-bea5-dcf7a54ee35f" providerId="ADAL" clId="{C1018723-DAD0-415D-8BF9-F8CA3846B8AF}" dt="2021-04-30T10:43:00.939" v="808" actId="790"/>
            <ac:spMkLst>
              <pc:docMk/>
              <pc:sldMasterMk cId="1683658382" sldId="2147483648"/>
              <pc:sldLayoutMk cId="163535228" sldId="2147483694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43" v="812" actId="790"/>
            <ac:spMkLst>
              <pc:docMk/>
              <pc:sldMasterMk cId="1683658382" sldId="2147483648"/>
              <pc:sldLayoutMk cId="163535228" sldId="2147483694"/>
              <ac:spMk id="3" creationId="{62B249EC-9477-452C-91FB-A412BD37EFC8}"/>
            </ac:spMkLst>
          </pc:spChg>
          <pc:spChg chg="mod">
            <ac:chgData name="Kolakowski, Artur" userId="9c34c8cc-b1df-44f6-bea5-dcf7a54ee35f" providerId="ADAL" clId="{C1018723-DAD0-415D-8BF9-F8CA3846B8AF}" dt="2021-04-30T10:43:00.941" v="810" actId="790"/>
            <ac:spMkLst>
              <pc:docMk/>
              <pc:sldMasterMk cId="1683658382" sldId="2147483648"/>
              <pc:sldLayoutMk cId="163535228" sldId="2147483694"/>
              <ac:spMk id="4" creationId="{8085FE46-B145-48DA-84CC-BEC7ABB0F6C2}"/>
            </ac:spMkLst>
          </pc:spChg>
          <pc:spChg chg="mod">
            <ac:chgData name="Kolakowski, Artur" userId="9c34c8cc-b1df-44f6-bea5-dcf7a54ee35f" providerId="ADAL" clId="{C1018723-DAD0-415D-8BF9-F8CA3846B8AF}" dt="2021-04-30T10:43:00.937" v="805" actId="790"/>
            <ac:spMkLst>
              <pc:docMk/>
              <pc:sldMasterMk cId="1683658382" sldId="2147483648"/>
              <pc:sldLayoutMk cId="163535228" sldId="2147483694"/>
              <ac:spMk id="7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38" v="806" actId="790"/>
            <ac:spMkLst>
              <pc:docMk/>
              <pc:sldMasterMk cId="1683658382" sldId="2147483648"/>
              <pc:sldLayoutMk cId="163535228" sldId="2147483694"/>
              <ac:spMk id="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32" v="799" actId="790"/>
            <ac:spMkLst>
              <pc:docMk/>
              <pc:sldMasterMk cId="1683658382" sldId="2147483648"/>
              <pc:sldLayoutMk cId="163535228" sldId="2147483694"/>
              <ac:spMk id="11" creationId="{685C0DB9-A0DF-42B9-B705-83944EECB349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976" v="853" actId="790"/>
          <pc:sldLayoutMkLst>
            <pc:docMk/>
            <pc:sldMasterMk cId="1683658382" sldId="2147483648"/>
            <pc:sldLayoutMk cId="2683497545" sldId="2147483697"/>
          </pc:sldLayoutMkLst>
          <pc:spChg chg="mod">
            <ac:chgData name="Kolakowski, Artur" userId="9c34c8cc-b1df-44f6-bea5-dcf7a54ee35f" providerId="ADAL" clId="{C1018723-DAD0-415D-8BF9-F8CA3846B8AF}" dt="2021-04-30T10:43:00.976" v="853" actId="790"/>
            <ac:spMkLst>
              <pc:docMk/>
              <pc:sldMasterMk cId="1683658382" sldId="2147483648"/>
              <pc:sldLayoutMk cId="2683497545" sldId="2147483697"/>
              <ac:spMk id="2" creationId="{191AA25E-ECBD-44CD-9DE9-F058616E771E}"/>
            </ac:spMkLst>
          </pc:spChg>
          <pc:spChg chg="mod">
            <ac:chgData name="Kolakowski, Artur" userId="9c34c8cc-b1df-44f6-bea5-dcf7a54ee35f" providerId="ADAL" clId="{C1018723-DAD0-415D-8BF9-F8CA3846B8AF}" dt="2021-04-30T10:43:00.974" v="851" actId="790"/>
            <ac:spMkLst>
              <pc:docMk/>
              <pc:sldMasterMk cId="1683658382" sldId="2147483648"/>
              <pc:sldLayoutMk cId="2683497545" sldId="2147483697"/>
              <ac:spMk id="3" creationId="{6B8E13A3-BC15-450D-96D1-EB785D605BB8}"/>
            </ac:spMkLst>
          </pc:spChg>
          <pc:spChg chg="mod">
            <ac:chgData name="Kolakowski, Artur" userId="9c34c8cc-b1df-44f6-bea5-dcf7a54ee35f" providerId="ADAL" clId="{C1018723-DAD0-415D-8BF9-F8CA3846B8AF}" dt="2021-04-30T10:43:00.972" v="849" actId="790"/>
            <ac:spMkLst>
              <pc:docMk/>
              <pc:sldMasterMk cId="1683658382" sldId="2147483648"/>
              <pc:sldLayoutMk cId="2683497545" sldId="2147483697"/>
              <ac:spMk id="4" creationId="{4B1C1C31-7119-4D9E-8DED-87033B4B0713}"/>
            </ac:spMkLst>
          </pc:spChg>
          <pc:spChg chg="mod">
            <ac:chgData name="Kolakowski, Artur" userId="9c34c8cc-b1df-44f6-bea5-dcf7a54ee35f" providerId="ADAL" clId="{C1018723-DAD0-415D-8BF9-F8CA3846B8AF}" dt="2021-04-30T10:43:00.969" v="844" actId="790"/>
            <ac:spMkLst>
              <pc:docMk/>
              <pc:sldMasterMk cId="1683658382" sldId="2147483648"/>
              <pc:sldLayoutMk cId="2683497545" sldId="2147483697"/>
              <ac:spMk id="9" creationId="{184DB124-5DB1-4AD3-9276-D81D2209D170}"/>
            </ac:spMkLst>
          </pc:spChg>
          <pc:spChg chg="mod">
            <ac:chgData name="Kolakowski, Artur" userId="9c34c8cc-b1df-44f6-bea5-dcf7a54ee35f" providerId="ADAL" clId="{C1018723-DAD0-415D-8BF9-F8CA3846B8AF}" dt="2021-04-30T10:43:00.971" v="847" actId="790"/>
            <ac:spMkLst>
              <pc:docMk/>
              <pc:sldMasterMk cId="1683658382" sldId="2147483648"/>
              <pc:sldLayoutMk cId="2683497545" sldId="2147483697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970" v="846" actId="790"/>
            <ac:spMkLst>
              <pc:docMk/>
              <pc:sldMasterMk cId="1683658382" sldId="2147483648"/>
              <pc:sldLayoutMk cId="2683497545" sldId="2147483697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725" v="543" actId="790"/>
          <pc:sldLayoutMkLst>
            <pc:docMk/>
            <pc:sldMasterMk cId="1683658382" sldId="2147483648"/>
            <pc:sldLayoutMk cId="346511524" sldId="2147483698"/>
          </pc:sldLayoutMkLst>
          <pc:spChg chg="mod">
            <ac:chgData name="Kolakowski, Artur" userId="9c34c8cc-b1df-44f6-bea5-dcf7a54ee35f" providerId="ADAL" clId="{C1018723-DAD0-415D-8BF9-F8CA3846B8AF}" dt="2021-04-30T10:43:00.725" v="543" actId="790"/>
            <ac:spMkLst>
              <pc:docMk/>
              <pc:sldMasterMk cId="1683658382" sldId="2147483648"/>
              <pc:sldLayoutMk cId="346511524" sldId="2147483698"/>
              <ac:spMk id="2" creationId="{1B9DB588-CD3A-4605-99DD-5D58A0334468}"/>
            </ac:spMkLst>
          </pc:spChg>
          <pc:spChg chg="mod">
            <ac:chgData name="Kolakowski, Artur" userId="9c34c8cc-b1df-44f6-bea5-dcf7a54ee35f" providerId="ADAL" clId="{C1018723-DAD0-415D-8BF9-F8CA3846B8AF}" dt="2021-04-30T10:43:00.724" v="541" actId="790"/>
            <ac:spMkLst>
              <pc:docMk/>
              <pc:sldMasterMk cId="1683658382" sldId="2147483648"/>
              <pc:sldLayoutMk cId="346511524" sldId="2147483698"/>
              <ac:spMk id="3" creationId="{208FD370-F534-4533-9D1C-D71C0301D4F5}"/>
            </ac:spMkLst>
          </pc:spChg>
          <pc:spChg chg="mod">
            <ac:chgData name="Kolakowski, Artur" userId="9c34c8cc-b1df-44f6-bea5-dcf7a54ee35f" providerId="ADAL" clId="{C1018723-DAD0-415D-8BF9-F8CA3846B8AF}" dt="2021-04-30T10:43:00.722" v="539" actId="790"/>
            <ac:spMkLst>
              <pc:docMk/>
              <pc:sldMasterMk cId="1683658382" sldId="2147483648"/>
              <pc:sldLayoutMk cId="346511524" sldId="2147483698"/>
              <ac:spMk id="4" creationId="{5B4DC083-771D-42FC-A297-31FED015807F}"/>
            </ac:spMkLst>
          </pc:spChg>
          <pc:spChg chg="mod">
            <ac:chgData name="Kolakowski, Artur" userId="9c34c8cc-b1df-44f6-bea5-dcf7a54ee35f" providerId="ADAL" clId="{C1018723-DAD0-415D-8BF9-F8CA3846B8AF}" dt="2021-04-30T10:43:00.719" v="536" actId="790"/>
            <ac:spMkLst>
              <pc:docMk/>
              <pc:sldMasterMk cId="1683658382" sldId="2147483648"/>
              <pc:sldLayoutMk cId="346511524" sldId="2147483698"/>
              <ac:spMk id="15" creationId="{BE367876-B551-4115-B469-74C12D0C1CE4}"/>
            </ac:spMkLst>
          </pc:spChg>
          <pc:spChg chg="mod">
            <ac:chgData name="Kolakowski, Artur" userId="9c34c8cc-b1df-44f6-bea5-dcf7a54ee35f" providerId="ADAL" clId="{C1018723-DAD0-415D-8BF9-F8CA3846B8AF}" dt="2021-04-30T10:43:00.720" v="537" actId="790"/>
            <ac:spMkLst>
              <pc:docMk/>
              <pc:sldMasterMk cId="1683658382" sldId="2147483648"/>
              <pc:sldLayoutMk cId="346511524" sldId="2147483698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18" v="534" actId="790"/>
            <ac:spMkLst>
              <pc:docMk/>
              <pc:sldMasterMk cId="1683658382" sldId="2147483648"/>
              <pc:sldLayoutMk cId="346511524" sldId="2147483698"/>
              <ac:spMk id="21" creationId="{790CE829-C5DB-4D0F-8D68-9F31A94FC42A}"/>
            </ac:spMkLst>
          </pc:spChg>
          <pc:spChg chg="mod">
            <ac:chgData name="Kolakowski, Artur" userId="9c34c8cc-b1df-44f6-bea5-dcf7a54ee35f" providerId="ADAL" clId="{C1018723-DAD0-415D-8BF9-F8CA3846B8AF}" dt="2021-04-30T10:43:00.713" v="528" actId="790"/>
            <ac:spMkLst>
              <pc:docMk/>
              <pc:sldMasterMk cId="1683658382" sldId="2147483648"/>
              <pc:sldLayoutMk cId="346511524" sldId="2147483698"/>
              <ac:spMk id="28" creationId="{C2D9C38D-0C96-4F06-9088-13547C056F33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807" v="643" actId="790"/>
          <pc:sldLayoutMkLst>
            <pc:docMk/>
            <pc:sldMasterMk cId="1683658382" sldId="2147483648"/>
            <pc:sldLayoutMk cId="11332372" sldId="2147483699"/>
          </pc:sldLayoutMkLst>
          <pc:spChg chg="mod">
            <ac:chgData name="Kolakowski, Artur" userId="9c34c8cc-b1df-44f6-bea5-dcf7a54ee35f" providerId="ADAL" clId="{C1018723-DAD0-415D-8BF9-F8CA3846B8AF}" dt="2021-04-30T10:43:00.806" v="641" actId="790"/>
            <ac:spMkLst>
              <pc:docMk/>
              <pc:sldMasterMk cId="1683658382" sldId="2147483648"/>
              <pc:sldLayoutMk cId="11332372" sldId="2147483699"/>
              <ac:spMk id="2" creationId="{C64F2FF0-0CF5-4CC1-8878-96534C54D9A0}"/>
            </ac:spMkLst>
          </pc:spChg>
          <pc:spChg chg="mod">
            <ac:chgData name="Kolakowski, Artur" userId="9c34c8cc-b1df-44f6-bea5-dcf7a54ee35f" providerId="ADAL" clId="{C1018723-DAD0-415D-8BF9-F8CA3846B8AF}" dt="2021-04-30T10:43:00.807" v="643" actId="790"/>
            <ac:spMkLst>
              <pc:docMk/>
              <pc:sldMasterMk cId="1683658382" sldId="2147483648"/>
              <pc:sldLayoutMk cId="11332372" sldId="2147483699"/>
              <ac:spMk id="3" creationId="{749AAC13-0724-4F89-9282-2A985E0669E8}"/>
            </ac:spMkLst>
          </pc:spChg>
          <pc:spChg chg="mod">
            <ac:chgData name="Kolakowski, Artur" userId="9c34c8cc-b1df-44f6-bea5-dcf7a54ee35f" providerId="ADAL" clId="{C1018723-DAD0-415D-8BF9-F8CA3846B8AF}" dt="2021-04-30T10:43:00.789" v="621" actId="790"/>
            <ac:spMkLst>
              <pc:docMk/>
              <pc:sldMasterMk cId="1683658382" sldId="2147483648"/>
              <pc:sldLayoutMk cId="11332372" sldId="2147483699"/>
              <ac:spMk id="4" creationId="{C9EF0ECA-DE60-41FE-A905-507AB710EE5B}"/>
            </ac:spMkLst>
          </pc:spChg>
          <pc:spChg chg="mod">
            <ac:chgData name="Kolakowski, Artur" userId="9c34c8cc-b1df-44f6-bea5-dcf7a54ee35f" providerId="ADAL" clId="{C1018723-DAD0-415D-8BF9-F8CA3846B8AF}" dt="2021-04-30T10:43:00.787" v="618" actId="790"/>
            <ac:spMkLst>
              <pc:docMk/>
              <pc:sldMasterMk cId="1683658382" sldId="2147483648"/>
              <pc:sldLayoutMk cId="11332372" sldId="2147483699"/>
              <ac:spMk id="14" creationId="{C831EBB5-21C4-4F56-9D7F-EDB7844B96AF}"/>
            </ac:spMkLst>
          </pc:spChg>
          <pc:spChg chg="mod">
            <ac:chgData name="Kolakowski, Artur" userId="9c34c8cc-b1df-44f6-bea5-dcf7a54ee35f" providerId="ADAL" clId="{C1018723-DAD0-415D-8BF9-F8CA3846B8AF}" dt="2021-04-30T10:43:00.799" v="633" actId="790"/>
            <ac:spMkLst>
              <pc:docMk/>
              <pc:sldMasterMk cId="1683658382" sldId="2147483648"/>
              <pc:sldLayoutMk cId="11332372" sldId="2147483699"/>
              <ac:spMk id="18" creationId="{F2DA2588-EB78-4045-A57D-317AA672516D}"/>
            </ac:spMkLst>
          </pc:spChg>
          <pc:spChg chg="mod">
            <ac:chgData name="Kolakowski, Artur" userId="9c34c8cc-b1df-44f6-bea5-dcf7a54ee35f" providerId="ADAL" clId="{C1018723-DAD0-415D-8BF9-F8CA3846B8AF}" dt="2021-04-30T10:43:00.794" v="627" actId="790"/>
            <ac:spMkLst>
              <pc:docMk/>
              <pc:sldMasterMk cId="1683658382" sldId="2147483648"/>
              <pc:sldLayoutMk cId="11332372" sldId="2147483699"/>
              <ac:spMk id="19" creationId="{1074A59D-DDE4-4FB2-838A-D5C8E7AD19E1}"/>
            </ac:spMkLst>
          </pc:spChg>
          <pc:spChg chg="mod">
            <ac:chgData name="Kolakowski, Artur" userId="9c34c8cc-b1df-44f6-bea5-dcf7a54ee35f" providerId="ADAL" clId="{C1018723-DAD0-415D-8BF9-F8CA3846B8AF}" dt="2021-04-30T10:43:00.788" v="619" actId="790"/>
            <ac:spMkLst>
              <pc:docMk/>
              <pc:sldMasterMk cId="1683658382" sldId="2147483648"/>
              <pc:sldLayoutMk cId="11332372" sldId="2147483699"/>
              <ac:spMk id="2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804" v="639" actId="790"/>
            <ac:spMkLst>
              <pc:docMk/>
              <pc:sldMasterMk cId="1683658382" sldId="2147483648"/>
              <pc:sldLayoutMk cId="11332372" sldId="2147483699"/>
              <ac:spMk id="31" creationId="{31336B0C-F91E-47D8-936F-836334818CB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1.045" v="945" actId="790"/>
          <pc:sldLayoutMkLst>
            <pc:docMk/>
            <pc:sldMasterMk cId="1683658382" sldId="2147483648"/>
            <pc:sldLayoutMk cId="374564903" sldId="2147483700"/>
          </pc:sldLayoutMkLst>
          <pc:spChg chg="mod">
            <ac:chgData name="Kolakowski, Artur" userId="9c34c8cc-b1df-44f6-bea5-dcf7a54ee35f" providerId="ADAL" clId="{C1018723-DAD0-415D-8BF9-F8CA3846B8AF}" dt="2021-04-30T10:43:01.043" v="943" actId="790"/>
            <ac:spMkLst>
              <pc:docMk/>
              <pc:sldMasterMk cId="1683658382" sldId="2147483648"/>
              <pc:sldLayoutMk cId="374564903" sldId="2147483700"/>
              <ac:spMk id="12" creationId="{B56764AC-9C6B-4C1D-BE2B-C4E8A087CA75}"/>
            </ac:spMkLst>
          </pc:spChg>
          <pc:spChg chg="mod">
            <ac:chgData name="Kolakowski, Artur" userId="9c34c8cc-b1df-44f6-bea5-dcf7a54ee35f" providerId="ADAL" clId="{C1018723-DAD0-415D-8BF9-F8CA3846B8AF}" dt="2021-04-30T10:43:01.045" v="945" actId="790"/>
            <ac:spMkLst>
              <pc:docMk/>
              <pc:sldMasterMk cId="1683658382" sldId="2147483648"/>
              <pc:sldLayoutMk cId="374564903" sldId="2147483700"/>
              <ac:spMk id="13" creationId="{B08835D9-51EC-4CAD-A07F-93C2FF4161B9}"/>
            </ac:spMkLst>
          </pc:spChg>
          <pc:spChg chg="mod">
            <ac:chgData name="Kolakowski, Artur" userId="9c34c8cc-b1df-44f6-bea5-dcf7a54ee35f" providerId="ADAL" clId="{C1018723-DAD0-415D-8BF9-F8CA3846B8AF}" dt="2021-04-30T10:43:01.041" v="941" actId="790"/>
            <ac:spMkLst>
              <pc:docMk/>
              <pc:sldMasterMk cId="1683658382" sldId="2147483648"/>
              <pc:sldLayoutMk cId="374564903" sldId="2147483700"/>
              <ac:spMk id="16" creationId="{62127D76-909D-4C18-BB52-4DDB379ACAE3}"/>
            </ac:spMkLst>
          </pc:spChg>
          <pc:spChg chg="mod">
            <ac:chgData name="Kolakowski, Artur" userId="9c34c8cc-b1df-44f6-bea5-dcf7a54ee35f" providerId="ADAL" clId="{C1018723-DAD0-415D-8BF9-F8CA3846B8AF}" dt="2021-04-30T10:43:01.040" v="940" actId="790"/>
            <ac:spMkLst>
              <pc:docMk/>
              <pc:sldMasterMk cId="1683658382" sldId="2147483648"/>
              <pc:sldLayoutMk cId="374564903" sldId="2147483700"/>
              <ac:spMk id="17" creationId="{6BDD934D-C46A-42E7-82F9-E43F9A3604D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08" v="400" actId="790"/>
          <pc:sldLayoutMkLst>
            <pc:docMk/>
            <pc:sldMasterMk cId="1683658382" sldId="2147483648"/>
            <pc:sldLayoutMk cId="1378479121" sldId="2147483701"/>
          </pc:sldLayoutMkLst>
          <pc:spChg chg="mod">
            <ac:chgData name="Kolakowski, Artur" userId="9c34c8cc-b1df-44f6-bea5-dcf7a54ee35f" providerId="ADAL" clId="{C1018723-DAD0-415D-8BF9-F8CA3846B8AF}" dt="2021-04-30T10:43:00.608" v="400" actId="790"/>
            <ac:spMkLst>
              <pc:docMk/>
              <pc:sldMasterMk cId="1683658382" sldId="2147483648"/>
              <pc:sldLayoutMk cId="1378479121" sldId="2147483701"/>
              <ac:spMk id="2" creationId="{D456EB42-66C6-4FC9-8A72-F78974DE8485}"/>
            </ac:spMkLst>
          </pc:spChg>
          <pc:spChg chg="mod">
            <ac:chgData name="Kolakowski, Artur" userId="9c34c8cc-b1df-44f6-bea5-dcf7a54ee35f" providerId="ADAL" clId="{C1018723-DAD0-415D-8BF9-F8CA3846B8AF}" dt="2021-04-30T10:43:00.607" v="398" actId="790"/>
            <ac:spMkLst>
              <pc:docMk/>
              <pc:sldMasterMk cId="1683658382" sldId="2147483648"/>
              <pc:sldLayoutMk cId="1378479121" sldId="2147483701"/>
              <ac:spMk id="3" creationId="{8809E328-E168-4AEC-AD9B-18A4ACAAA4FA}"/>
            </ac:spMkLst>
          </pc:spChg>
          <pc:spChg chg="mod">
            <ac:chgData name="Kolakowski, Artur" userId="9c34c8cc-b1df-44f6-bea5-dcf7a54ee35f" providerId="ADAL" clId="{C1018723-DAD0-415D-8BF9-F8CA3846B8AF}" dt="2021-04-30T10:43:00.604" v="394" actId="790"/>
            <ac:spMkLst>
              <pc:docMk/>
              <pc:sldMasterMk cId="1683658382" sldId="2147483648"/>
              <pc:sldLayoutMk cId="1378479121" sldId="2147483701"/>
              <ac:spMk id="7" creationId="{5837C125-1DBF-4F22-925B-D8481E8BC23A}"/>
            </ac:spMkLst>
          </pc:spChg>
          <pc:spChg chg="mod">
            <ac:chgData name="Kolakowski, Artur" userId="9c34c8cc-b1df-44f6-bea5-dcf7a54ee35f" providerId="ADAL" clId="{C1018723-DAD0-415D-8BF9-F8CA3846B8AF}" dt="2021-04-30T10:43:00.605" v="396" actId="790"/>
            <ac:spMkLst>
              <pc:docMk/>
              <pc:sldMasterMk cId="1683658382" sldId="2147483648"/>
              <pc:sldLayoutMk cId="1378479121" sldId="2147483701"/>
              <ac:spMk id="8" creationId="{1D8D4E77-E0A3-4D09-ACAE-F1308CF36BFA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02" v="392" actId="790"/>
          <pc:sldLayoutMkLst>
            <pc:docMk/>
            <pc:sldMasterMk cId="1683658382" sldId="2147483648"/>
            <pc:sldLayoutMk cId="4058404133" sldId="2147483702"/>
          </pc:sldLayoutMkLst>
          <pc:spChg chg="mod">
            <ac:chgData name="Kolakowski, Artur" userId="9c34c8cc-b1df-44f6-bea5-dcf7a54ee35f" providerId="ADAL" clId="{C1018723-DAD0-415D-8BF9-F8CA3846B8AF}" dt="2021-04-30T10:43:00.589" v="376" actId="790"/>
            <ac:spMkLst>
              <pc:docMk/>
              <pc:sldMasterMk cId="1683658382" sldId="2147483648"/>
              <pc:sldLayoutMk cId="4058404133" sldId="2147483702"/>
              <ac:spMk id="2" creationId="{05049E51-8DF9-4218-921D-C081999073EA}"/>
            </ac:spMkLst>
          </pc:spChg>
          <pc:spChg chg="mod">
            <ac:chgData name="Kolakowski, Artur" userId="9c34c8cc-b1df-44f6-bea5-dcf7a54ee35f" providerId="ADAL" clId="{C1018723-DAD0-415D-8BF9-F8CA3846B8AF}" dt="2021-04-30T10:43:00.600" v="390" actId="790"/>
            <ac:spMkLst>
              <pc:docMk/>
              <pc:sldMasterMk cId="1683658382" sldId="2147483648"/>
              <pc:sldLayoutMk cId="4058404133" sldId="2147483702"/>
              <ac:spMk id="3" creationId="{6E8F2DF7-9AD5-47AF-92C4-F9011D8150E2}"/>
            </ac:spMkLst>
          </pc:spChg>
          <pc:spChg chg="mod">
            <ac:chgData name="Kolakowski, Artur" userId="9c34c8cc-b1df-44f6-bea5-dcf7a54ee35f" providerId="ADAL" clId="{C1018723-DAD0-415D-8BF9-F8CA3846B8AF}" dt="2021-04-30T10:43:00.602" v="392" actId="790"/>
            <ac:spMkLst>
              <pc:docMk/>
              <pc:sldMasterMk cId="1683658382" sldId="2147483648"/>
              <pc:sldLayoutMk cId="4058404133" sldId="2147483702"/>
              <ac:spMk id="4" creationId="{763A2EDB-3F77-406C-9116-E786D4D6A658}"/>
            </ac:spMkLst>
          </pc:spChg>
          <pc:spChg chg="mod">
            <ac:chgData name="Kolakowski, Artur" userId="9c34c8cc-b1df-44f6-bea5-dcf7a54ee35f" providerId="ADAL" clId="{C1018723-DAD0-415D-8BF9-F8CA3846B8AF}" dt="2021-04-30T10:43:00.587" v="374" actId="790"/>
            <ac:spMkLst>
              <pc:docMk/>
              <pc:sldMasterMk cId="1683658382" sldId="2147483648"/>
              <pc:sldLayoutMk cId="4058404133" sldId="2147483702"/>
              <ac:spMk id="5" creationId="{59513FE3-337B-42EA-8F5D-B1D6CDD0F4A0}"/>
            </ac:spMkLst>
          </pc:spChg>
          <pc:spChg chg="mod">
            <ac:chgData name="Kolakowski, Artur" userId="9c34c8cc-b1df-44f6-bea5-dcf7a54ee35f" providerId="ADAL" clId="{C1018723-DAD0-415D-8BF9-F8CA3846B8AF}" dt="2021-04-30T10:43:00.598" v="388" actId="790"/>
            <ac:spMkLst>
              <pc:docMk/>
              <pc:sldMasterMk cId="1683658382" sldId="2147483648"/>
              <pc:sldLayoutMk cId="4058404133" sldId="2147483702"/>
              <ac:spMk id="10" creationId="{6C56A94C-CC87-4EFE-A931-1D7270A84237}"/>
            </ac:spMkLst>
          </pc:spChg>
          <pc:spChg chg="mod">
            <ac:chgData name="Kolakowski, Artur" userId="9c34c8cc-b1df-44f6-bea5-dcf7a54ee35f" providerId="ADAL" clId="{C1018723-DAD0-415D-8BF9-F8CA3846B8AF}" dt="2021-04-30T10:43:00.597" v="386" actId="790"/>
            <ac:spMkLst>
              <pc:docMk/>
              <pc:sldMasterMk cId="1683658382" sldId="2147483648"/>
              <pc:sldLayoutMk cId="4058404133" sldId="2147483702"/>
              <ac:spMk id="11" creationId="{06A40CBC-5E5F-4C0D-B831-0B04ABB23E0E}"/>
            </ac:spMkLst>
          </pc:spChg>
          <pc:spChg chg="mod">
            <ac:chgData name="Kolakowski, Artur" userId="9c34c8cc-b1df-44f6-bea5-dcf7a54ee35f" providerId="ADAL" clId="{C1018723-DAD0-415D-8BF9-F8CA3846B8AF}" dt="2021-04-30T10:43:00.595" v="384" actId="790"/>
            <ac:spMkLst>
              <pc:docMk/>
              <pc:sldMasterMk cId="1683658382" sldId="2147483648"/>
              <pc:sldLayoutMk cId="4058404133" sldId="2147483702"/>
              <ac:spMk id="12" creationId="{30BEDE27-A8C2-4066-B18C-F2AF9D0E869A}"/>
            </ac:spMkLst>
          </pc:spChg>
          <pc:spChg chg="mod">
            <ac:chgData name="Kolakowski, Artur" userId="9c34c8cc-b1df-44f6-bea5-dcf7a54ee35f" providerId="ADAL" clId="{C1018723-DAD0-415D-8BF9-F8CA3846B8AF}" dt="2021-04-30T10:43:00.594" v="382" actId="790"/>
            <ac:spMkLst>
              <pc:docMk/>
              <pc:sldMasterMk cId="1683658382" sldId="2147483648"/>
              <pc:sldLayoutMk cId="4058404133" sldId="2147483702"/>
              <ac:spMk id="13" creationId="{44BC743F-9EA3-4934-A5D5-4DB56D605F91}"/>
            </ac:spMkLst>
          </pc:spChg>
          <pc:spChg chg="mod">
            <ac:chgData name="Kolakowski, Artur" userId="9c34c8cc-b1df-44f6-bea5-dcf7a54ee35f" providerId="ADAL" clId="{C1018723-DAD0-415D-8BF9-F8CA3846B8AF}" dt="2021-04-30T10:43:00.592" v="380" actId="790"/>
            <ac:spMkLst>
              <pc:docMk/>
              <pc:sldMasterMk cId="1683658382" sldId="2147483648"/>
              <pc:sldLayoutMk cId="4058404133" sldId="2147483702"/>
              <ac:spMk id="14" creationId="{D4849EE3-6EC2-479A-93E8-35E49B7D799D}"/>
            </ac:spMkLst>
          </pc:spChg>
          <pc:spChg chg="mod">
            <ac:chgData name="Kolakowski, Artur" userId="9c34c8cc-b1df-44f6-bea5-dcf7a54ee35f" providerId="ADAL" clId="{C1018723-DAD0-415D-8BF9-F8CA3846B8AF}" dt="2021-04-30T10:43:00.590" v="378" actId="790"/>
            <ac:spMkLst>
              <pc:docMk/>
              <pc:sldMasterMk cId="1683658382" sldId="2147483648"/>
              <pc:sldLayoutMk cId="4058404133" sldId="2147483702"/>
              <ac:spMk id="15" creationId="{BFAAB4F0-B0A9-4671-AB48-BA9B5FA97F98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1.039" v="938" actId="790"/>
          <pc:sldLayoutMkLst>
            <pc:docMk/>
            <pc:sldMasterMk cId="1683658382" sldId="2147483648"/>
            <pc:sldLayoutMk cId="491704847" sldId="2147483704"/>
          </pc:sldLayoutMkLst>
          <pc:spChg chg="mod">
            <ac:chgData name="Kolakowski, Artur" userId="9c34c8cc-b1df-44f6-bea5-dcf7a54ee35f" providerId="ADAL" clId="{C1018723-DAD0-415D-8BF9-F8CA3846B8AF}" dt="2021-04-30T10:43:01.039" v="938" actId="790"/>
            <ac:spMkLst>
              <pc:docMk/>
              <pc:sldMasterMk cId="1683658382" sldId="2147483648"/>
              <pc:sldLayoutMk cId="491704847" sldId="2147483704"/>
              <ac:spMk id="15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611" v="404" actId="790"/>
          <pc:sldLayoutMkLst>
            <pc:docMk/>
            <pc:sldMasterMk cId="1683658382" sldId="2147483648"/>
            <pc:sldLayoutMk cId="2919235943" sldId="2147483705"/>
          </pc:sldLayoutMkLst>
          <pc:spChg chg="mod">
            <ac:chgData name="Kolakowski, Artur" userId="9c34c8cc-b1df-44f6-bea5-dcf7a54ee35f" providerId="ADAL" clId="{C1018723-DAD0-415D-8BF9-F8CA3846B8AF}" dt="2021-04-30T10:43:00.611" v="404" actId="790"/>
            <ac:spMkLst>
              <pc:docMk/>
              <pc:sldMasterMk cId="1683658382" sldId="2147483648"/>
              <pc:sldLayoutMk cId="2919235943" sldId="2147483705"/>
              <ac:spMk id="10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10" v="402" actId="790"/>
            <ac:spMkLst>
              <pc:docMk/>
              <pc:sldMasterMk cId="1683658382" sldId="2147483648"/>
              <pc:sldLayoutMk cId="2919235943" sldId="2147483705"/>
              <ac:spMk id="14" creationId="{3B62DF6E-A83A-4117-A2ED-B4864BA8330A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1:05:10.058" v="951" actId="6014"/>
          <pc:sldLayoutMkLst>
            <pc:docMk/>
            <pc:sldMasterMk cId="1683658382" sldId="2147483648"/>
            <pc:sldLayoutMk cId="2055926353" sldId="2147483706"/>
          </pc:sldLayoutMkLst>
          <pc:spChg chg="mod">
            <ac:chgData name="Kolakowski, Artur" userId="9c34c8cc-b1df-44f6-bea5-dcf7a54ee35f" providerId="ADAL" clId="{C1018723-DAD0-415D-8BF9-F8CA3846B8AF}" dt="2021-04-30T10:43:01.020" v="915" actId="790"/>
            <ac:spMkLst>
              <pc:docMk/>
              <pc:sldMasterMk cId="1683658382" sldId="2147483648"/>
              <pc:sldLayoutMk cId="2055926353" sldId="2147483706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C1018723-DAD0-415D-8BF9-F8CA3846B8AF}" dt="2021-04-30T10:43:01.019" v="913" actId="790"/>
            <ac:spMkLst>
              <pc:docMk/>
              <pc:sldMasterMk cId="1683658382" sldId="2147483648"/>
              <pc:sldLayoutMk cId="2055926353" sldId="2147483706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C1018723-DAD0-415D-8BF9-F8CA3846B8AF}" dt="2021-04-30T10:43:01.017" v="911" actId="790"/>
            <ac:spMkLst>
              <pc:docMk/>
              <pc:sldMasterMk cId="1683658382" sldId="2147483648"/>
              <pc:sldLayoutMk cId="2055926353" sldId="2147483706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C1018723-DAD0-415D-8BF9-F8CA3846B8AF}" dt="2021-04-30T10:43:01.014" v="905" actId="790"/>
            <ac:spMkLst>
              <pc:docMk/>
              <pc:sldMasterMk cId="1683658382" sldId="2147483648"/>
              <pc:sldLayoutMk cId="2055926353" sldId="2147483706"/>
              <ac:spMk id="12" creationId="{FF3BA045-26B3-4E52-9906-6D3BA878767E}"/>
            </ac:spMkLst>
          </pc:spChg>
          <pc:spChg chg="mod">
            <ac:chgData name="Kolakowski, Artur" userId="9c34c8cc-b1df-44f6-bea5-dcf7a54ee35f" providerId="ADAL" clId="{C1018723-DAD0-415D-8BF9-F8CA3846B8AF}" dt="2021-04-30T10:43:01.009" v="899" actId="790"/>
            <ac:spMkLst>
              <pc:docMk/>
              <pc:sldMasterMk cId="1683658382" sldId="2147483648"/>
              <pc:sldLayoutMk cId="2055926353" sldId="2147483706"/>
              <ac:spMk id="13" creationId="{5A3D17EC-2963-45F0-9DC4-19C039BA810F}"/>
            </ac:spMkLst>
          </pc:spChg>
          <pc:spChg chg="mod">
            <ac:chgData name="Kolakowski, Artur" userId="9c34c8cc-b1df-44f6-bea5-dcf7a54ee35f" providerId="ADAL" clId="{C1018723-DAD0-415D-8BF9-F8CA3846B8AF}" dt="2021-04-30T10:43:01.016" v="909" actId="790"/>
            <ac:spMkLst>
              <pc:docMk/>
              <pc:sldMasterMk cId="1683658382" sldId="2147483648"/>
              <pc:sldLayoutMk cId="2055926353" sldId="2147483706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1.003" v="891" actId="790"/>
            <ac:spMkLst>
              <pc:docMk/>
              <pc:sldMasterMk cId="1683658382" sldId="2147483648"/>
              <pc:sldLayoutMk cId="2055926353" sldId="2147483706"/>
              <ac:spMk id="15" creationId="{145BD124-6171-43C5-8405-25101FA6FBFB}"/>
            </ac:spMkLst>
          </pc:spChg>
          <pc:spChg chg="mod">
            <ac:chgData name="Kolakowski, Artur" userId="9c34c8cc-b1df-44f6-bea5-dcf7a54ee35f" providerId="ADAL" clId="{C1018723-DAD0-415D-8BF9-F8CA3846B8AF}" dt="2021-04-30T10:43:01.014" v="906" actId="790"/>
            <ac:spMkLst>
              <pc:docMk/>
              <pc:sldMasterMk cId="1683658382" sldId="2147483648"/>
              <pc:sldLayoutMk cId="2055926353" sldId="2147483706"/>
              <ac:spMk id="16" creationId="{A6732A66-F432-4DBF-9D12-1CD6789335F1}"/>
            </ac:spMkLst>
          </pc:spChg>
          <pc:spChg chg="mod">
            <ac:chgData name="Kolakowski, Artur" userId="9c34c8cc-b1df-44f6-bea5-dcf7a54ee35f" providerId="ADAL" clId="{C1018723-DAD0-415D-8BF9-F8CA3846B8AF}" dt="2021-04-30T10:43:01.005" v="895" actId="790"/>
            <ac:spMkLst>
              <pc:docMk/>
              <pc:sldMasterMk cId="1683658382" sldId="2147483648"/>
              <pc:sldLayoutMk cId="2055926353" sldId="2147483706"/>
              <ac:spMk id="17" creationId="{0D8D023B-EF10-400C-BF2B-43E4924E8642}"/>
            </ac:spMkLst>
          </pc:spChg>
          <pc:spChg chg="mod">
            <ac:chgData name="Kolakowski, Artur" userId="9c34c8cc-b1df-44f6-bea5-dcf7a54ee35f" providerId="ADAL" clId="{C1018723-DAD0-415D-8BF9-F8CA3846B8AF}" dt="2021-04-30T10:43:01.015" v="908" actId="790"/>
            <ac:spMkLst>
              <pc:docMk/>
              <pc:sldMasterMk cId="1683658382" sldId="2147483648"/>
              <pc:sldLayoutMk cId="2055926353" sldId="2147483706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1.003" v="892" actId="790"/>
            <ac:spMkLst>
              <pc:docMk/>
              <pc:sldMasterMk cId="1683658382" sldId="2147483648"/>
              <pc:sldLayoutMk cId="2055926353" sldId="2147483706"/>
              <ac:spMk id="20" creationId="{42FA215D-0B81-4E67-9714-4DF602504A3A}"/>
            </ac:spMkLst>
          </pc:spChg>
          <pc:spChg chg="mod">
            <ac:chgData name="Kolakowski, Artur" userId="9c34c8cc-b1df-44f6-bea5-dcf7a54ee35f" providerId="ADAL" clId="{C1018723-DAD0-415D-8BF9-F8CA3846B8AF}" dt="2021-04-30T10:43:01.010" v="901" actId="790"/>
            <ac:spMkLst>
              <pc:docMk/>
              <pc:sldMasterMk cId="1683658382" sldId="2147483648"/>
              <pc:sldLayoutMk cId="2055926353" sldId="2147483706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1.005" v="894" actId="790"/>
            <ac:spMkLst>
              <pc:docMk/>
              <pc:sldMasterMk cId="1683658382" sldId="2147483648"/>
              <pc:sldLayoutMk cId="2055926353" sldId="2147483706"/>
              <ac:spMk id="27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1:05:21.364" v="952" actId="6014"/>
          <pc:sldLayoutMkLst>
            <pc:docMk/>
            <pc:sldMasterMk cId="1683658382" sldId="2147483648"/>
            <pc:sldLayoutMk cId="1241834166" sldId="2147483707"/>
          </pc:sldLayoutMkLst>
          <pc:spChg chg="mod">
            <ac:chgData name="Kolakowski, Artur" userId="9c34c8cc-b1df-44f6-bea5-dcf7a54ee35f" providerId="ADAL" clId="{C1018723-DAD0-415D-8BF9-F8CA3846B8AF}" dt="2021-04-30T10:43:01.027" v="922" actId="790"/>
            <ac:spMkLst>
              <pc:docMk/>
              <pc:sldMasterMk cId="1683658382" sldId="2147483648"/>
              <pc:sldLayoutMk cId="1241834166" sldId="2147483707"/>
              <ac:spMk id="2" creationId="{DD820592-1C1F-4092-94E5-D39D7CA09406}"/>
            </ac:spMkLst>
          </pc:spChg>
          <pc:spChg chg="mod">
            <ac:chgData name="Kolakowski, Artur" userId="9c34c8cc-b1df-44f6-bea5-dcf7a54ee35f" providerId="ADAL" clId="{C1018723-DAD0-415D-8BF9-F8CA3846B8AF}" dt="2021-04-30T10:43:01.025" v="920" actId="790"/>
            <ac:spMkLst>
              <pc:docMk/>
              <pc:sldMasterMk cId="1683658382" sldId="2147483648"/>
              <pc:sldLayoutMk cId="1241834166" sldId="2147483707"/>
              <ac:spMk id="3" creationId="{95E78B5B-38D0-4241-B1F6-380820ADBD5B}"/>
            </ac:spMkLst>
          </pc:spChg>
          <pc:spChg chg="mod">
            <ac:chgData name="Kolakowski, Artur" userId="9c34c8cc-b1df-44f6-bea5-dcf7a54ee35f" providerId="ADAL" clId="{C1018723-DAD0-415D-8BF9-F8CA3846B8AF}" dt="2021-04-30T10:43:01.023" v="918" actId="790"/>
            <ac:spMkLst>
              <pc:docMk/>
              <pc:sldMasterMk cId="1683658382" sldId="2147483648"/>
              <pc:sldLayoutMk cId="1241834166" sldId="2147483707"/>
              <ac:spMk id="4" creationId="{58DA0A33-9CC4-4DCC-85C5-5D814DA5F52A}"/>
            </ac:spMkLst>
          </pc:spChg>
          <pc:spChg chg="mod">
            <ac:chgData name="Kolakowski, Artur" userId="9c34c8cc-b1df-44f6-bea5-dcf7a54ee35f" providerId="ADAL" clId="{C1018723-DAD0-415D-8BF9-F8CA3846B8AF}" dt="2021-04-30T10:43:01.035" v="933" actId="790"/>
            <ac:spMkLst>
              <pc:docMk/>
              <pc:sldMasterMk cId="1683658382" sldId="2147483648"/>
              <pc:sldLayoutMk cId="1241834166" sldId="2147483707"/>
              <ac:spMk id="12" creationId="{FF3BA045-26B3-4E52-9906-6D3BA878767E}"/>
            </ac:spMkLst>
          </pc:spChg>
          <pc:spChg chg="mod">
            <ac:chgData name="Kolakowski, Artur" userId="9c34c8cc-b1df-44f6-bea5-dcf7a54ee35f" providerId="ADAL" clId="{C1018723-DAD0-415D-8BF9-F8CA3846B8AF}" dt="2021-04-30T10:43:01.030" v="926" actId="790"/>
            <ac:spMkLst>
              <pc:docMk/>
              <pc:sldMasterMk cId="1683658382" sldId="2147483648"/>
              <pc:sldLayoutMk cId="1241834166" sldId="2147483707"/>
              <ac:spMk id="13" creationId="{5A3D17EC-2963-45F0-9DC4-19C039BA810F}"/>
            </ac:spMkLst>
          </pc:spChg>
          <pc:spChg chg="mod">
            <ac:chgData name="Kolakowski, Artur" userId="9c34c8cc-b1df-44f6-bea5-dcf7a54ee35f" providerId="ADAL" clId="{C1018723-DAD0-415D-8BF9-F8CA3846B8AF}" dt="2021-04-30T10:43:01.021" v="916" actId="790"/>
            <ac:spMkLst>
              <pc:docMk/>
              <pc:sldMasterMk cId="1683658382" sldId="2147483648"/>
              <pc:sldLayoutMk cId="1241834166" sldId="2147483707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1.036" v="934" actId="790"/>
            <ac:spMkLst>
              <pc:docMk/>
              <pc:sldMasterMk cId="1683658382" sldId="2147483648"/>
              <pc:sldLayoutMk cId="1241834166" sldId="2147483707"/>
              <ac:spMk id="16" creationId="{A6732A66-F432-4DBF-9D12-1CD6789335F1}"/>
            </ac:spMkLst>
          </pc:spChg>
          <pc:spChg chg="mod">
            <ac:chgData name="Kolakowski, Artur" userId="9c34c8cc-b1df-44f6-bea5-dcf7a54ee35f" providerId="ADAL" clId="{C1018723-DAD0-415D-8BF9-F8CA3846B8AF}" dt="2021-04-30T10:43:01.031" v="927" actId="790"/>
            <ac:spMkLst>
              <pc:docMk/>
              <pc:sldMasterMk cId="1683658382" sldId="2147483648"/>
              <pc:sldLayoutMk cId="1241834166" sldId="2147483707"/>
              <ac:spMk id="17" creationId="{0D8D023B-EF10-400C-BF2B-43E4924E8642}"/>
            </ac:spMkLst>
          </pc:spChg>
          <pc:spChg chg="mod">
            <ac:chgData name="Kolakowski, Artur" userId="9c34c8cc-b1df-44f6-bea5-dcf7a54ee35f" providerId="ADAL" clId="{C1018723-DAD0-415D-8BF9-F8CA3846B8AF}" dt="2021-04-30T10:43:01.032" v="929" actId="790"/>
            <ac:spMkLst>
              <pc:docMk/>
              <pc:sldMasterMk cId="1683658382" sldId="2147483648"/>
              <pc:sldLayoutMk cId="1241834166" sldId="2147483707"/>
              <ac:spMk id="18" creationId="{BFE93BF0-E1B7-4E00-B095-E182346B5D7F}"/>
            </ac:spMkLst>
          </pc:spChg>
          <pc:spChg chg="mod">
            <ac:chgData name="Kolakowski, Artur" userId="9c34c8cc-b1df-44f6-bea5-dcf7a54ee35f" providerId="ADAL" clId="{C1018723-DAD0-415D-8BF9-F8CA3846B8AF}" dt="2021-04-30T10:43:01.037" v="936" actId="790"/>
            <ac:spMkLst>
              <pc:docMk/>
              <pc:sldMasterMk cId="1683658382" sldId="2147483648"/>
              <pc:sldLayoutMk cId="1241834166" sldId="2147483707"/>
              <ac:spMk id="21" creationId="{D48EE7C4-611A-445E-A636-05C3A89474E9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1.047" v="947" actId="790"/>
          <pc:sldLayoutMkLst>
            <pc:docMk/>
            <pc:sldMasterMk cId="1683658382" sldId="2147483648"/>
            <pc:sldLayoutMk cId="1607677953" sldId="2147483752"/>
          </pc:sldLayoutMkLst>
          <pc:spChg chg="mod">
            <ac:chgData name="Kolakowski, Artur" userId="9c34c8cc-b1df-44f6-bea5-dcf7a54ee35f" providerId="ADAL" clId="{C1018723-DAD0-415D-8BF9-F8CA3846B8AF}" dt="2021-04-30T10:43:01.047" v="947" actId="790"/>
            <ac:spMkLst>
              <pc:docMk/>
              <pc:sldMasterMk cId="1683658382" sldId="2147483648"/>
              <pc:sldLayoutMk cId="1607677953" sldId="2147483752"/>
              <ac:spMk id="3" creationId="{E308CDED-96CC-443C-B3E3-675A1C4732F9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1.049" v="949" actId="790"/>
          <pc:sldLayoutMkLst>
            <pc:docMk/>
            <pc:sldMasterMk cId="1683658382" sldId="2147483648"/>
            <pc:sldLayoutMk cId="4239520848" sldId="2147483753"/>
          </pc:sldLayoutMkLst>
          <pc:spChg chg="mod">
            <ac:chgData name="Kolakowski, Artur" userId="9c34c8cc-b1df-44f6-bea5-dcf7a54ee35f" providerId="ADAL" clId="{C1018723-DAD0-415D-8BF9-F8CA3846B8AF}" dt="2021-04-30T10:43:01.049" v="949" actId="790"/>
            <ac:spMkLst>
              <pc:docMk/>
              <pc:sldMasterMk cId="1683658382" sldId="2147483648"/>
              <pc:sldLayoutMk cId="4239520848" sldId="2147483753"/>
              <ac:spMk id="3" creationId="{E308CDED-96CC-443C-B3E3-675A1C4732F9}"/>
            </ac:spMkLst>
          </pc:spChg>
        </pc:sldLayoutChg>
        <pc:sldLayoutChg chg="modSp del mod modTransition">
          <pc:chgData name="Kolakowski, Artur" userId="9c34c8cc-b1df-44f6-bea5-dcf7a54ee35f" providerId="ADAL" clId="{C1018723-DAD0-415D-8BF9-F8CA3846B8AF}" dt="2021-04-30T09:54:07.357" v="118" actId="2696"/>
          <pc:sldLayoutMkLst>
            <pc:docMk/>
            <pc:sldMasterMk cId="1683658382" sldId="2147483648"/>
            <pc:sldLayoutMk cId="478249968" sldId="2147483754"/>
          </pc:sldLayoutMkLst>
          <pc:spChg chg="mod">
            <ac:chgData name="Kolakowski, Artur" userId="9c34c8cc-b1df-44f6-bea5-dcf7a54ee35f" providerId="ADAL" clId="{C1018723-DAD0-415D-8BF9-F8CA3846B8AF}" dt="2021-04-30T07:50:04.733" v="51" actId="14100"/>
            <ac:spMkLst>
              <pc:docMk/>
              <pc:sldMasterMk cId="1683658382" sldId="2147483648"/>
              <pc:sldLayoutMk cId="478249968" sldId="2147483754"/>
              <ac:spMk id="3" creationId="{FF3D7F93-1333-4E96-BC0D-4BDF3172CE8B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745" v="566" actId="790"/>
          <pc:sldLayoutMkLst>
            <pc:docMk/>
            <pc:sldMasterMk cId="1683658382" sldId="2147483648"/>
            <pc:sldLayoutMk cId="2225183960" sldId="2147483755"/>
          </pc:sldLayoutMkLst>
          <pc:spChg chg="mod">
            <ac:chgData name="Kolakowski, Artur" userId="9c34c8cc-b1df-44f6-bea5-dcf7a54ee35f" providerId="ADAL" clId="{C1018723-DAD0-415D-8BF9-F8CA3846B8AF}" dt="2021-04-30T10:43:00.742" v="562" actId="790"/>
            <ac:spMkLst>
              <pc:docMk/>
              <pc:sldMasterMk cId="1683658382" sldId="2147483648"/>
              <pc:sldLayoutMk cId="2225183960" sldId="2147483755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44" v="564" actId="790"/>
            <ac:spMkLst>
              <pc:docMk/>
              <pc:sldMasterMk cId="1683658382" sldId="2147483648"/>
              <pc:sldLayoutMk cId="2225183960" sldId="2147483755"/>
              <ac:spMk id="3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45" v="566" actId="790"/>
            <ac:spMkLst>
              <pc:docMk/>
              <pc:sldMasterMk cId="1683658382" sldId="2147483648"/>
              <pc:sldLayoutMk cId="2225183960" sldId="2147483755"/>
              <ac:spMk id="4" creationId="{73A8584B-E718-4F58-9AF1-BDBF5AD7FFFE}"/>
            </ac:spMkLst>
          </pc:spChg>
          <pc:spChg chg="mod">
            <ac:chgData name="Kolakowski, Artur" userId="9c34c8cc-b1df-44f6-bea5-dcf7a54ee35f" providerId="ADAL" clId="{C1018723-DAD0-415D-8BF9-F8CA3846B8AF}" dt="2021-04-30T10:43:00.726" v="544" actId="790"/>
            <ac:spMkLst>
              <pc:docMk/>
              <pc:sldMasterMk cId="1683658382" sldId="2147483648"/>
              <pc:sldLayoutMk cId="2225183960" sldId="2147483755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31" v="550" actId="790"/>
            <ac:spMkLst>
              <pc:docMk/>
              <pc:sldMasterMk cId="1683658382" sldId="2147483648"/>
              <pc:sldLayoutMk cId="2225183960" sldId="2147483755"/>
              <ac:spMk id="2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33" v="552" actId="790"/>
            <ac:spMkLst>
              <pc:docMk/>
              <pc:sldMasterMk cId="1683658382" sldId="2147483648"/>
              <pc:sldLayoutMk cId="2225183960" sldId="2147483755"/>
              <ac:spMk id="24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39" v="558" actId="790"/>
            <ac:spMkLst>
              <pc:docMk/>
              <pc:sldMasterMk cId="1683658382" sldId="2147483648"/>
              <pc:sldLayoutMk cId="2225183960" sldId="2147483755"/>
              <ac:spMk id="25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740" v="560" actId="790"/>
            <ac:spMkLst>
              <pc:docMk/>
              <pc:sldMasterMk cId="1683658382" sldId="2147483648"/>
              <pc:sldLayoutMk cId="2225183960" sldId="2147483755"/>
              <ac:spMk id="26" creationId="{00000000-0000-0000-0000-000000000000}"/>
            </ac:spMkLst>
          </pc:spChg>
        </pc:sldLayoutChg>
        <pc:sldLayoutChg chg="addSp delSp modSp mod">
          <pc:chgData name="Kolakowski, Artur" userId="9c34c8cc-b1df-44f6-bea5-dcf7a54ee35f" providerId="ADAL" clId="{C1018723-DAD0-415D-8BF9-F8CA3846B8AF}" dt="2021-04-30T10:43:00.667" v="471" actId="790"/>
          <pc:sldLayoutMkLst>
            <pc:docMk/>
            <pc:sldMasterMk cId="1683658382" sldId="2147483648"/>
            <pc:sldLayoutMk cId="3235919660" sldId="2147483756"/>
          </pc:sldLayoutMkLst>
          <pc:spChg chg="mod">
            <ac:chgData name="Kolakowski, Artur" userId="9c34c8cc-b1df-44f6-bea5-dcf7a54ee35f" providerId="ADAL" clId="{C1018723-DAD0-415D-8BF9-F8CA3846B8AF}" dt="2021-04-30T10:43:00.657" v="461" actId="790"/>
            <ac:spMkLst>
              <pc:docMk/>
              <pc:sldMasterMk cId="1683658382" sldId="2147483648"/>
              <pc:sldLayoutMk cId="3235919660" sldId="2147483756"/>
              <ac:spMk id="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659" v="463" actId="790"/>
            <ac:spMkLst>
              <pc:docMk/>
              <pc:sldMasterMk cId="1683658382" sldId="2147483648"/>
              <pc:sldLayoutMk cId="3235919660" sldId="2147483756"/>
              <ac:spMk id="3" creationId="{00000000-0000-0000-0000-000000000000}"/>
            </ac:spMkLst>
          </pc:spChg>
          <pc:spChg chg="add del mod">
            <ac:chgData name="Kolakowski, Artur" userId="9c34c8cc-b1df-44f6-bea5-dcf7a54ee35f" providerId="ADAL" clId="{C1018723-DAD0-415D-8BF9-F8CA3846B8AF}" dt="2021-04-30T10:43:00.667" v="471" actId="790"/>
            <ac:spMkLst>
              <pc:docMk/>
              <pc:sldMasterMk cId="1683658382" sldId="2147483648"/>
              <pc:sldLayoutMk cId="3235919660" sldId="2147483756"/>
              <ac:spMk id="4" creationId="{232753FE-5D9A-4A5E-B0B2-3DAAE2EB3541}"/>
            </ac:spMkLst>
          </pc:spChg>
          <pc:spChg chg="add del">
            <ac:chgData name="Kolakowski, Artur" userId="9c34c8cc-b1df-44f6-bea5-dcf7a54ee35f" providerId="ADAL" clId="{C1018723-DAD0-415D-8BF9-F8CA3846B8AF}" dt="2021-04-30T09:53:28.019" v="113" actId="478"/>
            <ac:spMkLst>
              <pc:docMk/>
              <pc:sldMasterMk cId="1683658382" sldId="2147483648"/>
              <pc:sldLayoutMk cId="3235919660" sldId="2147483756"/>
              <ac:spMk id="5" creationId="{00000000-0000-0000-0000-000000000000}"/>
            </ac:spMkLst>
          </pc:spChg>
          <pc:spChg chg="add del mod">
            <ac:chgData name="Kolakowski, Artur" userId="9c34c8cc-b1df-44f6-bea5-dcf7a54ee35f" providerId="ADAL" clId="{C1018723-DAD0-415D-8BF9-F8CA3846B8AF}" dt="2021-04-30T09:53:24.328" v="111"/>
            <ac:spMkLst>
              <pc:docMk/>
              <pc:sldMasterMk cId="1683658382" sldId="2147483648"/>
              <pc:sldLayoutMk cId="3235919660" sldId="2147483756"/>
              <ac:spMk id="8" creationId="{3EE61101-BAA8-4FD9-9A7D-710FE3E8B1A9}"/>
            </ac:spMkLst>
          </pc:spChg>
          <pc:spChg chg="add mod">
            <ac:chgData name="Kolakowski, Artur" userId="9c34c8cc-b1df-44f6-bea5-dcf7a54ee35f" providerId="ADAL" clId="{C1018723-DAD0-415D-8BF9-F8CA3846B8AF}" dt="2021-04-30T10:43:00.665" v="469" actId="790"/>
            <ac:spMkLst>
              <pc:docMk/>
              <pc:sldMasterMk cId="1683658382" sldId="2147483648"/>
              <pc:sldLayoutMk cId="3235919660" sldId="2147483756"/>
              <ac:spMk id="9" creationId="{88F2DF35-63BF-460F-A215-8F5110C2F71B}"/>
            </ac:spMkLst>
          </pc:spChg>
          <pc:spChg chg="mod">
            <ac:chgData name="Kolakowski, Artur" userId="9c34c8cc-b1df-44f6-bea5-dcf7a54ee35f" providerId="ADAL" clId="{C1018723-DAD0-415D-8BF9-F8CA3846B8AF}" dt="2021-04-30T10:43:00.656" v="459" actId="790"/>
            <ac:spMkLst>
              <pc:docMk/>
              <pc:sldMasterMk cId="1683658382" sldId="2147483648"/>
              <pc:sldLayoutMk cId="3235919660" sldId="2147483756"/>
              <ac:spMk id="17" creationId="{00000000-0000-0000-0000-000000000000}"/>
            </ac:spMkLst>
          </pc:spChg>
          <pc:picChg chg="del mod">
            <ac:chgData name="Kolakowski, Artur" userId="9c34c8cc-b1df-44f6-bea5-dcf7a54ee35f" providerId="ADAL" clId="{C1018723-DAD0-415D-8BF9-F8CA3846B8AF}" dt="2021-04-30T09:56:17.162" v="125" actId="478"/>
            <ac:picMkLst>
              <pc:docMk/>
              <pc:sldMasterMk cId="1683658382" sldId="2147483648"/>
              <pc:sldLayoutMk cId="3235919660" sldId="2147483756"/>
              <ac:picMk id="23" creationId="{00000000-0000-0000-0000-000000000000}"/>
            </ac:picMkLst>
          </pc:picChg>
        </pc:sldLayoutChg>
        <pc:sldLayoutChg chg="modSp mod">
          <pc:chgData name="Kolakowski, Artur" userId="9c34c8cc-b1df-44f6-bea5-dcf7a54ee35f" providerId="ADAL" clId="{C1018723-DAD0-415D-8BF9-F8CA3846B8AF}" dt="2021-04-30T10:43:00.567" v="351" actId="790"/>
          <pc:sldLayoutMkLst>
            <pc:docMk/>
            <pc:sldMasterMk cId="1683658382" sldId="2147483648"/>
            <pc:sldLayoutMk cId="3639556455" sldId="2147483771"/>
          </pc:sldLayoutMkLst>
          <pc:spChg chg="mod">
            <ac:chgData name="Kolakowski, Artur" userId="9c34c8cc-b1df-44f6-bea5-dcf7a54ee35f" providerId="ADAL" clId="{C1018723-DAD0-415D-8BF9-F8CA3846B8AF}" dt="2021-04-30T10:43:00.565" v="349" actId="790"/>
            <ac:spMkLst>
              <pc:docMk/>
              <pc:sldMasterMk cId="1683658382" sldId="2147483648"/>
              <pc:sldLayoutMk cId="3639556455" sldId="2147483771"/>
              <ac:spMk id="2" creationId="{087376D2-6A59-4BA9-8EA0-2ACD180817BE}"/>
            </ac:spMkLst>
          </pc:spChg>
          <pc:spChg chg="mod">
            <ac:chgData name="Kolakowski, Artur" userId="9c34c8cc-b1df-44f6-bea5-dcf7a54ee35f" providerId="ADAL" clId="{C1018723-DAD0-415D-8BF9-F8CA3846B8AF}" dt="2021-04-30T10:43:00.566" v="350" actId="790"/>
            <ac:spMkLst>
              <pc:docMk/>
              <pc:sldMasterMk cId="1683658382" sldId="2147483648"/>
              <pc:sldLayoutMk cId="3639556455" sldId="2147483771"/>
              <ac:spMk id="14" creationId="{E3099459-FF93-42DF-AF0B-9F971EEC0212}"/>
            </ac:spMkLst>
          </pc:spChg>
          <pc:spChg chg="mod">
            <ac:chgData name="Kolakowski, Artur" userId="9c34c8cc-b1df-44f6-bea5-dcf7a54ee35f" providerId="ADAL" clId="{C1018723-DAD0-415D-8BF9-F8CA3846B8AF}" dt="2021-04-30T10:43:00.563" v="347" actId="790"/>
            <ac:spMkLst>
              <pc:docMk/>
              <pc:sldMasterMk cId="1683658382" sldId="2147483648"/>
              <pc:sldLayoutMk cId="3639556455" sldId="2147483771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59" v="344" actId="790"/>
            <ac:spMkLst>
              <pc:docMk/>
              <pc:sldMasterMk cId="1683658382" sldId="2147483648"/>
              <pc:sldLayoutMk cId="3639556455" sldId="2147483771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57" v="342" actId="790"/>
            <ac:spMkLst>
              <pc:docMk/>
              <pc:sldMasterMk cId="1683658382" sldId="2147483648"/>
              <pc:sldLayoutMk cId="3639556455" sldId="2147483771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61" v="345" actId="790"/>
            <ac:spMkLst>
              <pc:docMk/>
              <pc:sldMasterMk cId="1683658382" sldId="2147483648"/>
              <pc:sldLayoutMk cId="3639556455" sldId="2147483771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67" v="351" actId="790"/>
            <ac:spMkLst>
              <pc:docMk/>
              <pc:sldMasterMk cId="1683658382" sldId="2147483648"/>
              <pc:sldLayoutMk cId="3639556455" sldId="2147483771"/>
              <ac:spMk id="20" creationId="{75AF4DC2-08D7-4947-BE56-AB476704954E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577" v="362" actId="790"/>
          <pc:sldLayoutMkLst>
            <pc:docMk/>
            <pc:sldMasterMk cId="1683658382" sldId="2147483648"/>
            <pc:sldLayoutMk cId="1753192793" sldId="2147483772"/>
          </pc:sldLayoutMkLst>
          <pc:spChg chg="mod">
            <ac:chgData name="Kolakowski, Artur" userId="9c34c8cc-b1df-44f6-bea5-dcf7a54ee35f" providerId="ADAL" clId="{C1018723-DAD0-415D-8BF9-F8CA3846B8AF}" dt="2021-04-30T10:43:00.575" v="360" actId="790"/>
            <ac:spMkLst>
              <pc:docMk/>
              <pc:sldMasterMk cId="1683658382" sldId="2147483648"/>
              <pc:sldLayoutMk cId="1753192793" sldId="2147483772"/>
              <ac:spMk id="7" creationId="{DD0DBAFB-7047-4B08-B7ED-CB050B7FBB50}"/>
            </ac:spMkLst>
          </pc:spChg>
          <pc:spChg chg="mod">
            <ac:chgData name="Kolakowski, Artur" userId="9c34c8cc-b1df-44f6-bea5-dcf7a54ee35f" providerId="ADAL" clId="{C1018723-DAD0-415D-8BF9-F8CA3846B8AF}" dt="2021-04-30T10:43:00.576" v="361" actId="790"/>
            <ac:spMkLst>
              <pc:docMk/>
              <pc:sldMasterMk cId="1683658382" sldId="2147483648"/>
              <pc:sldLayoutMk cId="1753192793" sldId="2147483772"/>
              <ac:spMk id="13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77" v="362" actId="790"/>
            <ac:spMkLst>
              <pc:docMk/>
              <pc:sldMasterMk cId="1683658382" sldId="2147483648"/>
              <pc:sldLayoutMk cId="1753192793" sldId="2147483772"/>
              <ac:spMk id="14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73" v="358" actId="790"/>
            <ac:spMkLst>
              <pc:docMk/>
              <pc:sldMasterMk cId="1683658382" sldId="2147483648"/>
              <pc:sldLayoutMk cId="1753192793" sldId="2147483772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71" v="355" actId="790"/>
            <ac:spMkLst>
              <pc:docMk/>
              <pc:sldMasterMk cId="1683658382" sldId="2147483648"/>
              <pc:sldLayoutMk cId="1753192793" sldId="2147483772"/>
              <ac:spMk id="16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69" v="353" actId="790"/>
            <ac:spMkLst>
              <pc:docMk/>
              <pc:sldMasterMk cId="1683658382" sldId="2147483648"/>
              <pc:sldLayoutMk cId="1753192793" sldId="2147483772"/>
              <ac:spMk id="17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71" v="356" actId="790"/>
            <ac:spMkLst>
              <pc:docMk/>
              <pc:sldMasterMk cId="1683658382" sldId="2147483648"/>
              <pc:sldLayoutMk cId="1753192793" sldId="2147483772"/>
              <ac:spMk id="18" creationId="{00000000-0000-0000-0000-000000000000}"/>
            </ac:spMkLst>
          </pc:spChg>
        </pc:sldLayoutChg>
        <pc:sldLayoutChg chg="modSp mod">
          <pc:chgData name="Kolakowski, Artur" userId="9c34c8cc-b1df-44f6-bea5-dcf7a54ee35f" providerId="ADAL" clId="{C1018723-DAD0-415D-8BF9-F8CA3846B8AF}" dt="2021-04-30T10:43:00.586" v="373" actId="790"/>
          <pc:sldLayoutMkLst>
            <pc:docMk/>
            <pc:sldMasterMk cId="1683658382" sldId="2147483648"/>
            <pc:sldLayoutMk cId="6589062" sldId="2147483773"/>
          </pc:sldLayoutMkLst>
          <pc:spChg chg="mod">
            <ac:chgData name="Kolakowski, Artur" userId="9c34c8cc-b1df-44f6-bea5-dcf7a54ee35f" providerId="ADAL" clId="{C1018723-DAD0-415D-8BF9-F8CA3846B8AF}" dt="2021-04-30T10:43:00.584" v="371" actId="790"/>
            <ac:spMkLst>
              <pc:docMk/>
              <pc:sldMasterMk cId="1683658382" sldId="2147483648"/>
              <pc:sldLayoutMk cId="6589062" sldId="2147483773"/>
              <ac:spMk id="3" creationId="{4D7C280C-8E1E-4531-A635-C99FE1BDEE91}"/>
            </ac:spMkLst>
          </pc:spChg>
          <pc:spChg chg="mod">
            <ac:chgData name="Kolakowski, Artur" userId="9c34c8cc-b1df-44f6-bea5-dcf7a54ee35f" providerId="ADAL" clId="{C1018723-DAD0-415D-8BF9-F8CA3846B8AF}" dt="2021-04-30T10:43:00.580" v="366" actId="790"/>
            <ac:spMkLst>
              <pc:docMk/>
              <pc:sldMasterMk cId="1683658382" sldId="2147483648"/>
              <pc:sldLayoutMk cId="6589062" sldId="2147483773"/>
              <ac:spMk id="12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83" v="369" actId="790"/>
            <ac:spMkLst>
              <pc:docMk/>
              <pc:sldMasterMk cId="1683658382" sldId="2147483648"/>
              <pc:sldLayoutMk cId="6589062" sldId="2147483773"/>
              <ac:spMk id="15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81" v="367" actId="790"/>
            <ac:spMkLst>
              <pc:docMk/>
              <pc:sldMasterMk cId="1683658382" sldId="2147483648"/>
              <pc:sldLayoutMk cId="6589062" sldId="2147483773"/>
              <ac:spMk id="18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78" v="364" actId="790"/>
            <ac:spMkLst>
              <pc:docMk/>
              <pc:sldMasterMk cId="1683658382" sldId="2147483648"/>
              <pc:sldLayoutMk cId="6589062" sldId="2147483773"/>
              <ac:spMk id="19" creationId="{00000000-0000-0000-0000-000000000000}"/>
            </ac:spMkLst>
          </pc:spChg>
          <pc:spChg chg="mod">
            <ac:chgData name="Kolakowski, Artur" userId="9c34c8cc-b1df-44f6-bea5-dcf7a54ee35f" providerId="ADAL" clId="{C1018723-DAD0-415D-8BF9-F8CA3846B8AF}" dt="2021-04-30T10:43:00.585" v="372" actId="790"/>
            <ac:spMkLst>
              <pc:docMk/>
              <pc:sldMasterMk cId="1683658382" sldId="2147483648"/>
              <pc:sldLayoutMk cId="6589062" sldId="2147483773"/>
              <ac:spMk id="20" creationId="{25C81DB6-CCD4-4F17-86A3-D56DF640F56E}"/>
            </ac:spMkLst>
          </pc:spChg>
          <pc:spChg chg="mod">
            <ac:chgData name="Kolakowski, Artur" userId="9c34c8cc-b1df-44f6-bea5-dcf7a54ee35f" providerId="ADAL" clId="{C1018723-DAD0-415D-8BF9-F8CA3846B8AF}" dt="2021-04-30T10:43:00.586" v="373" actId="790"/>
            <ac:spMkLst>
              <pc:docMk/>
              <pc:sldMasterMk cId="1683658382" sldId="2147483648"/>
              <pc:sldLayoutMk cId="6589062" sldId="2147483773"/>
              <ac:spMk id="21" creationId="{7CF9A093-3688-4D04-9331-C6E54828F9AB}"/>
            </ac:spMkLst>
          </pc:spChg>
        </pc:sldLayoutChg>
      </pc:sldMasterChg>
      <pc:sldMasterChg chg="del delSldLayout">
        <pc:chgData name="Kolakowski, Artur" userId="9c34c8cc-b1df-44f6-bea5-dcf7a54ee35f" providerId="ADAL" clId="{C1018723-DAD0-415D-8BF9-F8CA3846B8AF}" dt="2021-04-29T07:58:11.167" v="45" actId="2696"/>
        <pc:sldMasterMkLst>
          <pc:docMk/>
          <pc:sldMasterMk cId="2459585534" sldId="2147483708"/>
        </pc:sldMasterMkLst>
        <pc:sldLayoutChg chg="del">
          <pc:chgData name="Kolakowski, Artur" userId="9c34c8cc-b1df-44f6-bea5-dcf7a54ee35f" providerId="ADAL" clId="{C1018723-DAD0-415D-8BF9-F8CA3846B8AF}" dt="2021-04-29T07:58:11.098" v="0" actId="2696"/>
          <pc:sldLayoutMkLst>
            <pc:docMk/>
            <pc:sldMasterMk cId="2459585534" sldId="2147483708"/>
            <pc:sldLayoutMk cId="1838693760" sldId="2147483709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03" v="2" actId="2696"/>
          <pc:sldLayoutMkLst>
            <pc:docMk/>
            <pc:sldMasterMk cId="2459585534" sldId="2147483708"/>
            <pc:sldLayoutMk cId="3436226095" sldId="2147483710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01" v="1" actId="2696"/>
          <pc:sldLayoutMkLst>
            <pc:docMk/>
            <pc:sldMasterMk cId="2459585534" sldId="2147483708"/>
            <pc:sldLayoutMk cId="2940758976" sldId="2147483711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05" v="3" actId="2696"/>
          <pc:sldLayoutMkLst>
            <pc:docMk/>
            <pc:sldMasterMk cId="2459585534" sldId="2147483708"/>
            <pc:sldLayoutMk cId="1098165347" sldId="2147483712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07" v="4" actId="2696"/>
          <pc:sldLayoutMkLst>
            <pc:docMk/>
            <pc:sldMasterMk cId="2459585534" sldId="2147483708"/>
            <pc:sldLayoutMk cId="3185658765" sldId="2147483713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08" v="5" actId="2696"/>
          <pc:sldLayoutMkLst>
            <pc:docMk/>
            <pc:sldMasterMk cId="2459585534" sldId="2147483708"/>
            <pc:sldLayoutMk cId="2369114441" sldId="2147483714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10" v="6" actId="2696"/>
          <pc:sldLayoutMkLst>
            <pc:docMk/>
            <pc:sldMasterMk cId="2459585534" sldId="2147483708"/>
            <pc:sldLayoutMk cId="4136451861" sldId="2147483715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12" v="7" actId="2696"/>
          <pc:sldLayoutMkLst>
            <pc:docMk/>
            <pc:sldMasterMk cId="2459585534" sldId="2147483708"/>
            <pc:sldLayoutMk cId="2133598979" sldId="2147483716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13" v="8" actId="2696"/>
          <pc:sldLayoutMkLst>
            <pc:docMk/>
            <pc:sldMasterMk cId="2459585534" sldId="2147483708"/>
            <pc:sldLayoutMk cId="700044640" sldId="2147483717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15" v="9" actId="2696"/>
          <pc:sldLayoutMkLst>
            <pc:docMk/>
            <pc:sldMasterMk cId="2459585534" sldId="2147483708"/>
            <pc:sldLayoutMk cId="1821183535" sldId="2147483718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16" v="10" actId="2696"/>
          <pc:sldLayoutMkLst>
            <pc:docMk/>
            <pc:sldMasterMk cId="2459585534" sldId="2147483708"/>
            <pc:sldLayoutMk cId="2158466759" sldId="2147483719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17" v="11" actId="2696"/>
          <pc:sldLayoutMkLst>
            <pc:docMk/>
            <pc:sldMasterMk cId="2459585534" sldId="2147483708"/>
            <pc:sldLayoutMk cId="2361924003" sldId="2147483720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19" v="12" actId="2696"/>
          <pc:sldLayoutMkLst>
            <pc:docMk/>
            <pc:sldMasterMk cId="2459585534" sldId="2147483708"/>
            <pc:sldLayoutMk cId="2251613182" sldId="2147483721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20" v="13" actId="2696"/>
          <pc:sldLayoutMkLst>
            <pc:docMk/>
            <pc:sldMasterMk cId="2459585534" sldId="2147483708"/>
            <pc:sldLayoutMk cId="2996999681" sldId="2147483722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22" v="14" actId="2696"/>
          <pc:sldLayoutMkLst>
            <pc:docMk/>
            <pc:sldMasterMk cId="2459585534" sldId="2147483708"/>
            <pc:sldLayoutMk cId="3670191848" sldId="2147483723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23" v="15" actId="2696"/>
          <pc:sldLayoutMkLst>
            <pc:docMk/>
            <pc:sldMasterMk cId="2459585534" sldId="2147483708"/>
            <pc:sldLayoutMk cId="111078751" sldId="2147483724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25" v="16" actId="2696"/>
          <pc:sldLayoutMkLst>
            <pc:docMk/>
            <pc:sldMasterMk cId="2459585534" sldId="2147483708"/>
            <pc:sldLayoutMk cId="974730705" sldId="2147483725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27" v="17" actId="2696"/>
          <pc:sldLayoutMkLst>
            <pc:docMk/>
            <pc:sldMasterMk cId="2459585534" sldId="2147483708"/>
            <pc:sldLayoutMk cId="981704254" sldId="2147483726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29" v="18" actId="2696"/>
          <pc:sldLayoutMkLst>
            <pc:docMk/>
            <pc:sldMasterMk cId="2459585534" sldId="2147483708"/>
            <pc:sldLayoutMk cId="4165331186" sldId="2147483727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31" v="19" actId="2696"/>
          <pc:sldLayoutMkLst>
            <pc:docMk/>
            <pc:sldMasterMk cId="2459585534" sldId="2147483708"/>
            <pc:sldLayoutMk cId="3264817761" sldId="2147483728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32" v="20" actId="2696"/>
          <pc:sldLayoutMkLst>
            <pc:docMk/>
            <pc:sldMasterMk cId="2459585534" sldId="2147483708"/>
            <pc:sldLayoutMk cId="4285641430" sldId="2147483729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34" v="21" actId="2696"/>
          <pc:sldLayoutMkLst>
            <pc:docMk/>
            <pc:sldMasterMk cId="2459585534" sldId="2147483708"/>
            <pc:sldLayoutMk cId="1504721131" sldId="2147483730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36" v="22" actId="2696"/>
          <pc:sldLayoutMkLst>
            <pc:docMk/>
            <pc:sldMasterMk cId="2459585534" sldId="2147483708"/>
            <pc:sldLayoutMk cId="2333600154" sldId="2147483731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37" v="23" actId="2696"/>
          <pc:sldLayoutMkLst>
            <pc:docMk/>
            <pc:sldMasterMk cId="2459585534" sldId="2147483708"/>
            <pc:sldLayoutMk cId="1382508273" sldId="2147483732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38" v="24" actId="2696"/>
          <pc:sldLayoutMkLst>
            <pc:docMk/>
            <pc:sldMasterMk cId="2459585534" sldId="2147483708"/>
            <pc:sldLayoutMk cId="2502600100" sldId="2147483733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39" v="25" actId="2696"/>
          <pc:sldLayoutMkLst>
            <pc:docMk/>
            <pc:sldMasterMk cId="2459585534" sldId="2147483708"/>
            <pc:sldLayoutMk cId="322584745" sldId="2147483734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41" v="26" actId="2696"/>
          <pc:sldLayoutMkLst>
            <pc:docMk/>
            <pc:sldMasterMk cId="2459585534" sldId="2147483708"/>
            <pc:sldLayoutMk cId="3623042387" sldId="2147483735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41" v="27" actId="2696"/>
          <pc:sldLayoutMkLst>
            <pc:docMk/>
            <pc:sldMasterMk cId="2459585534" sldId="2147483708"/>
            <pc:sldLayoutMk cId="2538168580" sldId="2147483736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42" v="28" actId="2696"/>
          <pc:sldLayoutMkLst>
            <pc:docMk/>
            <pc:sldMasterMk cId="2459585534" sldId="2147483708"/>
            <pc:sldLayoutMk cId="3436938297" sldId="2147483737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44" v="29" actId="2696"/>
          <pc:sldLayoutMkLst>
            <pc:docMk/>
            <pc:sldMasterMk cId="2459585534" sldId="2147483708"/>
            <pc:sldLayoutMk cId="2171721957" sldId="2147483738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46" v="30" actId="2696"/>
          <pc:sldLayoutMkLst>
            <pc:docMk/>
            <pc:sldMasterMk cId="2459585534" sldId="2147483708"/>
            <pc:sldLayoutMk cId="623294368" sldId="2147483739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47" v="31" actId="2696"/>
          <pc:sldLayoutMkLst>
            <pc:docMk/>
            <pc:sldMasterMk cId="2459585534" sldId="2147483708"/>
            <pc:sldLayoutMk cId="1101265337" sldId="2147483740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49" v="32" actId="2696"/>
          <pc:sldLayoutMkLst>
            <pc:docMk/>
            <pc:sldMasterMk cId="2459585534" sldId="2147483708"/>
            <pc:sldLayoutMk cId="462283735" sldId="2147483741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50" v="33" actId="2696"/>
          <pc:sldLayoutMkLst>
            <pc:docMk/>
            <pc:sldMasterMk cId="2459585534" sldId="2147483708"/>
            <pc:sldLayoutMk cId="2197373287" sldId="2147483742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51" v="34" actId="2696"/>
          <pc:sldLayoutMkLst>
            <pc:docMk/>
            <pc:sldMasterMk cId="2459585534" sldId="2147483708"/>
            <pc:sldLayoutMk cId="11512778" sldId="2147483743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53" v="35" actId="2696"/>
          <pc:sldLayoutMkLst>
            <pc:docMk/>
            <pc:sldMasterMk cId="2459585534" sldId="2147483708"/>
            <pc:sldLayoutMk cId="123657254" sldId="2147483744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54" v="36" actId="2696"/>
          <pc:sldLayoutMkLst>
            <pc:docMk/>
            <pc:sldMasterMk cId="2459585534" sldId="2147483708"/>
            <pc:sldLayoutMk cId="3515925968" sldId="2147483745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55" v="37" actId="2696"/>
          <pc:sldLayoutMkLst>
            <pc:docMk/>
            <pc:sldMasterMk cId="2459585534" sldId="2147483708"/>
            <pc:sldLayoutMk cId="1309227753" sldId="2147483746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57" v="38" actId="2696"/>
          <pc:sldLayoutMkLst>
            <pc:docMk/>
            <pc:sldMasterMk cId="2459585534" sldId="2147483708"/>
            <pc:sldLayoutMk cId="2985340207" sldId="2147483747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58" v="39" actId="2696"/>
          <pc:sldLayoutMkLst>
            <pc:docMk/>
            <pc:sldMasterMk cId="2459585534" sldId="2147483708"/>
            <pc:sldLayoutMk cId="1799894226" sldId="2147483748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59" v="40" actId="2696"/>
          <pc:sldLayoutMkLst>
            <pc:docMk/>
            <pc:sldMasterMk cId="2459585534" sldId="2147483708"/>
            <pc:sldLayoutMk cId="4032561982" sldId="2147483749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61" v="41" actId="2696"/>
          <pc:sldLayoutMkLst>
            <pc:docMk/>
            <pc:sldMasterMk cId="2459585534" sldId="2147483708"/>
            <pc:sldLayoutMk cId="3097726666" sldId="2147483750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62" v="42" actId="2696"/>
          <pc:sldLayoutMkLst>
            <pc:docMk/>
            <pc:sldMasterMk cId="2459585534" sldId="2147483708"/>
            <pc:sldLayoutMk cId="229746290" sldId="2147483751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64" v="43" actId="2696"/>
          <pc:sldLayoutMkLst>
            <pc:docMk/>
            <pc:sldMasterMk cId="2459585534" sldId="2147483708"/>
            <pc:sldLayoutMk cId="1441727460" sldId="2147483754"/>
          </pc:sldLayoutMkLst>
        </pc:sldLayoutChg>
        <pc:sldLayoutChg chg="del">
          <pc:chgData name="Kolakowski, Artur" userId="9c34c8cc-b1df-44f6-bea5-dcf7a54ee35f" providerId="ADAL" clId="{C1018723-DAD0-415D-8BF9-F8CA3846B8AF}" dt="2021-04-29T07:58:11.165" v="44" actId="2696"/>
          <pc:sldLayoutMkLst>
            <pc:docMk/>
            <pc:sldMasterMk cId="2459585534" sldId="2147483708"/>
            <pc:sldLayoutMk cId="338189882" sldId="2147483755"/>
          </pc:sldLayoutMkLst>
        </pc:sldLayoutChg>
      </pc:sldMasterChg>
    </pc:docChg>
  </pc:docChgLst>
  <pc:docChgLst>
    <pc:chgData name="Artur Kolakowski" userId="9c34c8cc-b1df-44f6-bea5-dcf7a54ee35f" providerId="ADAL" clId="{20C3F0A7-9E45-433C-836A-199B4DCFF6A9}"/>
    <pc:docChg chg="undo custSel addSld delSld modSld modMainMaster modSection">
      <pc:chgData name="Artur Kolakowski" userId="9c34c8cc-b1df-44f6-bea5-dcf7a54ee35f" providerId="ADAL" clId="{20C3F0A7-9E45-433C-836A-199B4DCFF6A9}" dt="2022-07-12T09:48:10.962" v="2319" actId="700"/>
      <pc:docMkLst>
        <pc:docMk/>
      </pc:docMkLst>
      <pc:sldChg chg="modSp add del mod">
        <pc:chgData name="Artur Kolakowski" userId="9c34c8cc-b1df-44f6-bea5-dcf7a54ee35f" providerId="ADAL" clId="{20C3F0A7-9E45-433C-836A-199B4DCFF6A9}" dt="2022-07-12T09:44:14.376" v="1505" actId="790"/>
        <pc:sldMkLst>
          <pc:docMk/>
          <pc:sldMk cId="1939246213" sldId="263"/>
        </pc:sldMkLst>
        <pc:spChg chg="mod">
          <ac:chgData name="Artur Kolakowski" userId="9c34c8cc-b1df-44f6-bea5-dcf7a54ee35f" providerId="ADAL" clId="{20C3F0A7-9E45-433C-836A-199B4DCFF6A9}" dt="2022-07-12T09:44:14.344" v="1491" actId="790"/>
          <ac:spMkLst>
            <pc:docMk/>
            <pc:sldMk cId="1939246213" sldId="263"/>
            <ac:spMk id="2" creationId="{00000000-0000-0000-0000-000000000000}"/>
          </ac:spMkLst>
        </pc:spChg>
        <pc:spChg chg="mod">
          <ac:chgData name="Artur Kolakowski" userId="9c34c8cc-b1df-44f6-bea5-dcf7a54ee35f" providerId="ADAL" clId="{20C3F0A7-9E45-433C-836A-199B4DCFF6A9}" dt="2022-07-12T09:44:14.360" v="1503" actId="790"/>
          <ac:spMkLst>
            <pc:docMk/>
            <pc:sldMk cId="1939246213" sldId="263"/>
            <ac:spMk id="3" creationId="{00000000-0000-0000-0000-000000000000}"/>
          </ac:spMkLst>
        </pc:spChg>
        <pc:spChg chg="mod">
          <ac:chgData name="Artur Kolakowski" userId="9c34c8cc-b1df-44f6-bea5-dcf7a54ee35f" providerId="ADAL" clId="{20C3F0A7-9E45-433C-836A-199B4DCFF6A9}" dt="2022-07-12T09:44:14.344" v="1489" actId="790"/>
          <ac:spMkLst>
            <pc:docMk/>
            <pc:sldMk cId="1939246213" sldId="263"/>
            <ac:spMk id="4" creationId="{05AAE663-1CFE-4075-A5FA-92A94C536707}"/>
          </ac:spMkLst>
        </pc:spChg>
        <pc:spChg chg="mod">
          <ac:chgData name="Artur Kolakowski" userId="9c34c8cc-b1df-44f6-bea5-dcf7a54ee35f" providerId="ADAL" clId="{20C3F0A7-9E45-433C-836A-199B4DCFF6A9}" dt="2022-07-12T09:44:14.376" v="1505" actId="790"/>
          <ac:spMkLst>
            <pc:docMk/>
            <pc:sldMk cId="1939246213" sldId="263"/>
            <ac:spMk id="5" creationId="{E6937523-BBE0-4508-87BC-FE2E9342E071}"/>
          </ac:spMkLst>
        </pc:spChg>
        <pc:spChg chg="mod">
          <ac:chgData name="Artur Kolakowski" userId="9c34c8cc-b1df-44f6-bea5-dcf7a54ee35f" providerId="ADAL" clId="{20C3F0A7-9E45-433C-836A-199B4DCFF6A9}" dt="2022-07-07T12:56:55.607" v="392" actId="790"/>
          <ac:spMkLst>
            <pc:docMk/>
            <pc:sldMk cId="1939246213" sldId="263"/>
            <ac:spMk id="12" creationId="{1A2D5E2A-FFDE-4146-BBAD-05C31FC8C978}"/>
          </ac:spMkLst>
        </pc:spChg>
      </pc:sldChg>
      <pc:sldChg chg="modSp add del mod">
        <pc:chgData name="Artur Kolakowski" userId="9c34c8cc-b1df-44f6-bea5-dcf7a54ee35f" providerId="ADAL" clId="{20C3F0A7-9E45-433C-836A-199B4DCFF6A9}" dt="2022-07-12T09:44:14.391" v="1523" actId="790"/>
        <pc:sldMkLst>
          <pc:docMk/>
          <pc:sldMk cId="1510285506" sldId="264"/>
        </pc:sldMkLst>
        <pc:spChg chg="mod">
          <ac:chgData name="Artur Kolakowski" userId="9c34c8cc-b1df-44f6-bea5-dcf7a54ee35f" providerId="ADAL" clId="{20C3F0A7-9E45-433C-836A-199B4DCFF6A9}" dt="2022-07-12T09:44:14.376" v="1509" actId="790"/>
          <ac:spMkLst>
            <pc:docMk/>
            <pc:sldMk cId="1510285506" sldId="264"/>
            <ac:spMk id="2" creationId="{00000000-0000-0000-0000-000000000000}"/>
          </ac:spMkLst>
        </pc:spChg>
        <pc:spChg chg="mod">
          <ac:chgData name="Artur Kolakowski" userId="9c34c8cc-b1df-44f6-bea5-dcf7a54ee35f" providerId="ADAL" clId="{20C3F0A7-9E45-433C-836A-199B4DCFF6A9}" dt="2022-07-12T09:44:14.376" v="1507" actId="790"/>
          <ac:spMkLst>
            <pc:docMk/>
            <pc:sldMk cId="1510285506" sldId="264"/>
            <ac:spMk id="3" creationId="{3557E8BD-35D3-4322-9420-592909530925}"/>
          </ac:spMkLst>
        </pc:spChg>
        <pc:spChg chg="mod">
          <ac:chgData name="Artur Kolakowski" userId="9c34c8cc-b1df-44f6-bea5-dcf7a54ee35f" providerId="ADAL" clId="{20C3F0A7-9E45-433C-836A-199B4DCFF6A9}" dt="2022-07-12T09:44:14.391" v="1523" actId="790"/>
          <ac:spMkLst>
            <pc:docMk/>
            <pc:sldMk cId="1510285506" sldId="264"/>
            <ac:spMk id="4" creationId="{CA3B7E46-4C9F-4261-A036-1214ACABF379}"/>
          </ac:spMkLst>
        </pc:spChg>
        <pc:spChg chg="mod">
          <ac:chgData name="Artur Kolakowski" userId="9c34c8cc-b1df-44f6-bea5-dcf7a54ee35f" providerId="ADAL" clId="{20C3F0A7-9E45-433C-836A-199B4DCFF6A9}" dt="2022-07-12T09:44:14.391" v="1521" actId="790"/>
          <ac:spMkLst>
            <pc:docMk/>
            <pc:sldMk cId="1510285506" sldId="264"/>
            <ac:spMk id="10" creationId="{CDBB51E3-2465-42D6-8D64-C4B5A62E7D58}"/>
          </ac:spMkLst>
        </pc:spChg>
        <pc:spChg chg="mod">
          <ac:chgData name="Artur Kolakowski" userId="9c34c8cc-b1df-44f6-bea5-dcf7a54ee35f" providerId="ADAL" clId="{20C3F0A7-9E45-433C-836A-199B4DCFF6A9}" dt="2022-07-07T12:56:55.623" v="410" actId="790"/>
          <ac:spMkLst>
            <pc:docMk/>
            <pc:sldMk cId="1510285506" sldId="264"/>
            <ac:spMk id="13" creationId="{76EC78A2-68BD-421C-91FA-F780DA9D816B}"/>
          </ac:spMkLst>
        </pc:spChg>
      </pc:sldChg>
      <pc:sldChg chg="modSp add del mod">
        <pc:chgData name="Artur Kolakowski" userId="9c34c8cc-b1df-44f6-bea5-dcf7a54ee35f" providerId="ADAL" clId="{20C3F0A7-9E45-433C-836A-199B4DCFF6A9}" dt="2022-07-12T09:44:14.391" v="1543" actId="790"/>
        <pc:sldMkLst>
          <pc:docMk/>
          <pc:sldMk cId="3198649274" sldId="265"/>
        </pc:sldMkLst>
        <pc:spChg chg="mod">
          <ac:chgData name="Artur Kolakowski" userId="9c34c8cc-b1df-44f6-bea5-dcf7a54ee35f" providerId="ADAL" clId="{20C3F0A7-9E45-433C-836A-199B4DCFF6A9}" dt="2022-07-12T09:44:14.391" v="1527" actId="790"/>
          <ac:spMkLst>
            <pc:docMk/>
            <pc:sldMk cId="3198649274" sldId="265"/>
            <ac:spMk id="2" creationId="{00000000-0000-0000-0000-000000000000}"/>
          </ac:spMkLst>
        </pc:spChg>
        <pc:spChg chg="mod">
          <ac:chgData name="Artur Kolakowski" userId="9c34c8cc-b1df-44f6-bea5-dcf7a54ee35f" providerId="ADAL" clId="{20C3F0A7-9E45-433C-836A-199B4DCFF6A9}" dt="2022-07-12T09:44:14.391" v="1525" actId="790"/>
          <ac:spMkLst>
            <pc:docMk/>
            <pc:sldMk cId="3198649274" sldId="265"/>
            <ac:spMk id="3" creationId="{4CB1BF97-D388-489E-BCB4-21FD9C310957}"/>
          </ac:spMkLst>
        </pc:spChg>
        <pc:spChg chg="mod">
          <ac:chgData name="Artur Kolakowski" userId="9c34c8cc-b1df-44f6-bea5-dcf7a54ee35f" providerId="ADAL" clId="{20C3F0A7-9E45-433C-836A-199B4DCFF6A9}" dt="2022-07-12T09:44:14.391" v="1543" actId="790"/>
          <ac:spMkLst>
            <pc:docMk/>
            <pc:sldMk cId="3198649274" sldId="265"/>
            <ac:spMk id="4" creationId="{9DDCB6FC-E60E-4C11-93C8-E5B30C3F58ED}"/>
          </ac:spMkLst>
        </pc:spChg>
        <pc:spChg chg="mod">
          <ac:chgData name="Artur Kolakowski" userId="9c34c8cc-b1df-44f6-bea5-dcf7a54ee35f" providerId="ADAL" clId="{20C3F0A7-9E45-433C-836A-199B4DCFF6A9}" dt="2022-07-12T09:44:14.391" v="1529" actId="790"/>
          <ac:spMkLst>
            <pc:docMk/>
            <pc:sldMk cId="3198649274" sldId="265"/>
            <ac:spMk id="9" creationId="{E5000C00-FBEC-4145-AD3F-FA931809EC08}"/>
          </ac:spMkLst>
        </pc:spChg>
        <pc:spChg chg="mod">
          <ac:chgData name="Artur Kolakowski" userId="9c34c8cc-b1df-44f6-bea5-dcf7a54ee35f" providerId="ADAL" clId="{20C3F0A7-9E45-433C-836A-199B4DCFF6A9}" dt="2022-07-07T12:56:55.645" v="428" actId="790"/>
          <ac:spMkLst>
            <pc:docMk/>
            <pc:sldMk cId="3198649274" sldId="265"/>
            <ac:spMk id="12" creationId="{7BE21DD9-6E18-43F4-AE03-CD29C5CCCE31}"/>
          </ac:spMkLst>
        </pc:spChg>
        <pc:graphicFrameChg chg="mod modGraphic">
          <ac:chgData name="Artur Kolakowski" userId="9c34c8cc-b1df-44f6-bea5-dcf7a54ee35f" providerId="ADAL" clId="{20C3F0A7-9E45-433C-836A-199B4DCFF6A9}" dt="2022-07-12T09:44:14.391" v="1541" actId="790"/>
          <ac:graphicFrameMkLst>
            <pc:docMk/>
            <pc:sldMk cId="3198649274" sldId="265"/>
            <ac:graphicFrameMk id="10" creationId="{DEEDEE6A-9396-44F7-8B60-74A120481D20}"/>
          </ac:graphicFrameMkLst>
        </pc:graphicFrameChg>
      </pc:sldChg>
      <pc:sldChg chg="modSp add del mod">
        <pc:chgData name="Artur Kolakowski" userId="9c34c8cc-b1df-44f6-bea5-dcf7a54ee35f" providerId="ADAL" clId="{20C3F0A7-9E45-433C-836A-199B4DCFF6A9}" dt="2022-07-12T09:44:14.407" v="1564" actId="790"/>
        <pc:sldMkLst>
          <pc:docMk/>
          <pc:sldMk cId="269239753" sldId="266"/>
        </pc:sldMkLst>
        <pc:spChg chg="mod">
          <ac:chgData name="Artur Kolakowski" userId="9c34c8cc-b1df-44f6-bea5-dcf7a54ee35f" providerId="ADAL" clId="{20C3F0A7-9E45-433C-836A-199B4DCFF6A9}" dt="2022-07-12T09:44:14.407" v="1547" actId="790"/>
          <ac:spMkLst>
            <pc:docMk/>
            <pc:sldMk cId="269239753" sldId="266"/>
            <ac:spMk id="2" creationId="{00000000-0000-0000-0000-000000000000}"/>
          </ac:spMkLst>
        </pc:spChg>
        <pc:spChg chg="mod">
          <ac:chgData name="Artur Kolakowski" userId="9c34c8cc-b1df-44f6-bea5-dcf7a54ee35f" providerId="ADAL" clId="{20C3F0A7-9E45-433C-836A-199B4DCFF6A9}" dt="2022-07-12T09:44:14.391" v="1545" actId="790"/>
          <ac:spMkLst>
            <pc:docMk/>
            <pc:sldMk cId="269239753" sldId="266"/>
            <ac:spMk id="3" creationId="{DC5D0DA5-6D1E-4D1B-9B32-8C5C8E0B025B}"/>
          </ac:spMkLst>
        </pc:spChg>
        <pc:spChg chg="mod">
          <ac:chgData name="Artur Kolakowski" userId="9c34c8cc-b1df-44f6-bea5-dcf7a54ee35f" providerId="ADAL" clId="{20C3F0A7-9E45-433C-836A-199B4DCFF6A9}" dt="2022-07-12T09:44:14.407" v="1564" actId="790"/>
          <ac:spMkLst>
            <pc:docMk/>
            <pc:sldMk cId="269239753" sldId="266"/>
            <ac:spMk id="4" creationId="{3409E038-140F-4A24-9E9A-9EAE067FD2EB}"/>
          </ac:spMkLst>
        </pc:spChg>
        <pc:spChg chg="mod">
          <ac:chgData name="Artur Kolakowski" userId="9c34c8cc-b1df-44f6-bea5-dcf7a54ee35f" providerId="ADAL" clId="{20C3F0A7-9E45-433C-836A-199B4DCFF6A9}" dt="2022-07-12T09:44:14.407" v="1562" actId="790"/>
          <ac:spMkLst>
            <pc:docMk/>
            <pc:sldMk cId="269239753" sldId="266"/>
            <ac:spMk id="12" creationId="{EB7F24DE-8390-4742-A5E2-E5222714C375}"/>
          </ac:spMkLst>
        </pc:spChg>
        <pc:spChg chg="mod">
          <ac:chgData name="Artur Kolakowski" userId="9c34c8cc-b1df-44f6-bea5-dcf7a54ee35f" providerId="ADAL" clId="{20C3F0A7-9E45-433C-836A-199B4DCFF6A9}" dt="2022-07-07T12:56:55.661" v="448" actId="790"/>
          <ac:spMkLst>
            <pc:docMk/>
            <pc:sldMk cId="269239753" sldId="266"/>
            <ac:spMk id="14" creationId="{00043FD5-9542-482E-8482-D02744E2AFF0}"/>
          </ac:spMkLst>
        </pc:spChg>
      </pc:sldChg>
      <pc:sldChg chg="addSp delSp modSp mod modClrScheme chgLayout">
        <pc:chgData name="Artur Kolakowski" userId="9c34c8cc-b1df-44f6-bea5-dcf7a54ee35f" providerId="ADAL" clId="{20C3F0A7-9E45-433C-836A-199B4DCFF6A9}" dt="2022-07-12T09:48:10.962" v="2319" actId="700"/>
        <pc:sldMkLst>
          <pc:docMk/>
          <pc:sldMk cId="2236945144" sldId="267"/>
        </pc:sldMkLst>
        <pc:spChg chg="mod ord">
          <ac:chgData name="Artur Kolakowski" userId="9c34c8cc-b1df-44f6-bea5-dcf7a54ee35f" providerId="ADAL" clId="{20C3F0A7-9E45-433C-836A-199B4DCFF6A9}" dt="2022-07-12T09:48:10.962" v="2319" actId="700"/>
          <ac:spMkLst>
            <pc:docMk/>
            <pc:sldMk cId="2236945144" sldId="267"/>
            <ac:spMk id="2" creationId="{6D650731-F75D-4A00-8A26-A472193D371A}"/>
          </ac:spMkLst>
        </pc:spChg>
        <pc:spChg chg="mod ord">
          <ac:chgData name="Artur Kolakowski" userId="9c34c8cc-b1df-44f6-bea5-dcf7a54ee35f" providerId="ADAL" clId="{20C3F0A7-9E45-433C-836A-199B4DCFF6A9}" dt="2022-07-12T09:48:10.962" v="2319" actId="700"/>
          <ac:spMkLst>
            <pc:docMk/>
            <pc:sldMk cId="2236945144" sldId="267"/>
            <ac:spMk id="3" creationId="{940F81D8-5C7D-4F33-A461-CA45B169FF0D}"/>
          </ac:spMkLst>
        </pc:spChg>
        <pc:spChg chg="mod ord">
          <ac:chgData name="Artur Kolakowski" userId="9c34c8cc-b1df-44f6-bea5-dcf7a54ee35f" providerId="ADAL" clId="{20C3F0A7-9E45-433C-836A-199B4DCFF6A9}" dt="2022-07-12T09:48:10.962" v="2319" actId="700"/>
          <ac:spMkLst>
            <pc:docMk/>
            <pc:sldMk cId="2236945144" sldId="267"/>
            <ac:spMk id="4" creationId="{F05E50B2-AB22-4A7A-83F4-EBD278039190}"/>
          </ac:spMkLst>
        </pc:spChg>
        <pc:spChg chg="add del mo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2236945144" sldId="267"/>
            <ac:spMk id="5" creationId="{262047B0-B9C4-4A90-8BF7-E42692AE0A14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2236945144" sldId="267"/>
            <ac:spMk id="5" creationId="{65F2D834-B692-4907-AC4A-6EF08E1D176E}"/>
          </ac:spMkLst>
        </pc:spChg>
        <pc:spChg chg="add del mod">
          <ac:chgData name="Artur Kolakowski" userId="9c34c8cc-b1df-44f6-bea5-dcf7a54ee35f" providerId="ADAL" clId="{20C3F0A7-9E45-433C-836A-199B4DCFF6A9}" dt="2022-07-07T12:48:38.457" v="227" actId="6264"/>
          <ac:spMkLst>
            <pc:docMk/>
            <pc:sldMk cId="2236945144" sldId="267"/>
            <ac:spMk id="5" creationId="{FE78E5B3-74B7-44F9-B03B-E79EB3C69188}"/>
          </ac:spMkLst>
        </pc:spChg>
        <pc:spChg chg="add del mo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2236945144" sldId="267"/>
            <ac:spMk id="6" creationId="{1416914C-E17F-4617-95FC-61483064B1BE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2236945144" sldId="267"/>
            <ac:spMk id="6" creationId="{6B0C9E32-F918-424E-8632-BC96B6D21B5D}"/>
          </ac:spMkLst>
        </pc:spChg>
        <pc:spChg chg="add del mod">
          <ac:chgData name="Artur Kolakowski" userId="9c34c8cc-b1df-44f6-bea5-dcf7a54ee35f" providerId="ADAL" clId="{20C3F0A7-9E45-433C-836A-199B4DCFF6A9}" dt="2022-07-07T12:48:38.457" v="227" actId="6264"/>
          <ac:spMkLst>
            <pc:docMk/>
            <pc:sldMk cId="2236945144" sldId="267"/>
            <ac:spMk id="6" creationId="{B6C3BE7B-2181-4550-A4F6-E92EAB59F7B5}"/>
          </ac:spMkLst>
        </pc:spChg>
        <pc:spChg chg="add del mo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2236945144" sldId="267"/>
            <ac:spMk id="7" creationId="{77EF6B51-C905-42AD-8121-01F4663E86FA}"/>
          </ac:spMkLst>
        </pc:spChg>
        <pc:spChg chg="add del mod">
          <ac:chgData name="Artur Kolakowski" userId="9c34c8cc-b1df-44f6-bea5-dcf7a54ee35f" providerId="ADAL" clId="{20C3F0A7-9E45-433C-836A-199B4DCFF6A9}" dt="2022-07-07T12:48:38.457" v="227" actId="6264"/>
          <ac:spMkLst>
            <pc:docMk/>
            <pc:sldMk cId="2236945144" sldId="267"/>
            <ac:spMk id="7" creationId="{925548FF-FD66-41B2-ABDE-5CEEEA09CD31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2236945144" sldId="267"/>
            <ac:spMk id="7" creationId="{A58982D3-4329-4F45-80DD-4628E4B61562}"/>
          </ac:spMkLst>
        </pc:spChg>
        <pc:spChg chg="add del mo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2236945144" sldId="267"/>
            <ac:spMk id="8" creationId="{0A3C7CCC-C0EE-44B4-8BFA-A3A6FB066830}"/>
          </ac:spMkLst>
        </pc:spChg>
        <pc:spChg chg="add del mod">
          <ac:chgData name="Artur Kolakowski" userId="9c34c8cc-b1df-44f6-bea5-dcf7a54ee35f" providerId="ADAL" clId="{20C3F0A7-9E45-433C-836A-199B4DCFF6A9}" dt="2022-07-07T12:48:38.457" v="227" actId="6264"/>
          <ac:spMkLst>
            <pc:docMk/>
            <pc:sldMk cId="2236945144" sldId="267"/>
            <ac:spMk id="8" creationId="{B89A1C48-791F-479B-9ABE-E6B2F9FB40F0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2236945144" sldId="267"/>
            <ac:spMk id="8" creationId="{BBC37709-8D01-4B9D-944C-86163292A188}"/>
          </ac:spMkLst>
        </pc:spChg>
        <pc:spChg chg="add del mo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2236945144" sldId="267"/>
            <ac:spMk id="9" creationId="{08DACA24-9C76-4690-82E4-8B1014C50A86}"/>
          </ac:spMkLst>
        </pc:spChg>
        <pc:spChg chg="add del mo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2236945144" sldId="267"/>
            <ac:spMk id="9" creationId="{78495ECC-6C85-408C-97EA-94ACDDF76B06}"/>
          </ac:spMkLst>
        </pc:spChg>
        <pc:spChg chg="add del mod">
          <ac:chgData name="Artur Kolakowski" userId="9c34c8cc-b1df-44f6-bea5-dcf7a54ee35f" providerId="ADAL" clId="{20C3F0A7-9E45-433C-836A-199B4DCFF6A9}" dt="2022-07-07T12:49:22.675" v="237" actId="6264"/>
          <ac:spMkLst>
            <pc:docMk/>
            <pc:sldMk cId="2236945144" sldId="267"/>
            <ac:spMk id="9" creationId="{966A8C50-312A-48D7-A147-140061147264}"/>
          </ac:spMkLst>
        </pc:spChg>
        <pc:spChg chg="add del mod">
          <ac:chgData name="Artur Kolakowski" userId="9c34c8cc-b1df-44f6-bea5-dcf7a54ee35f" providerId="ADAL" clId="{20C3F0A7-9E45-433C-836A-199B4DCFF6A9}" dt="2022-07-07T12:49:22.675" v="237" actId="6264"/>
          <ac:spMkLst>
            <pc:docMk/>
            <pc:sldMk cId="2236945144" sldId="267"/>
            <ac:spMk id="10" creationId="{91F9D3ED-3D42-46AD-B59A-EC0A70A28E76}"/>
          </ac:spMkLst>
        </pc:spChg>
        <pc:spChg chg="add del mo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2236945144" sldId="267"/>
            <ac:spMk id="10" creationId="{AD093EBD-2E2E-4EC3-BCE5-AF33B32BACF2}"/>
          </ac:spMkLst>
        </pc:spChg>
        <pc:spChg chg="add del mo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2236945144" sldId="267"/>
            <ac:spMk id="10" creationId="{AF17AF95-247F-4720-BB67-6BB40992AEAB}"/>
          </ac:spMkLst>
        </pc:spChg>
        <pc:spChg chg="mod ord">
          <ac:chgData name="Artur Kolakowski" userId="9c34c8cc-b1df-44f6-bea5-dcf7a54ee35f" providerId="ADAL" clId="{20C3F0A7-9E45-433C-836A-199B4DCFF6A9}" dt="2022-07-12T09:48:10.962" v="2319" actId="700"/>
          <ac:spMkLst>
            <pc:docMk/>
            <pc:sldMk cId="2236945144" sldId="267"/>
            <ac:spMk id="11" creationId="{858929A1-E479-4363-A36E-66B1064CC20C}"/>
          </ac:spMkLst>
        </pc:spChg>
        <pc:spChg chg="add del mo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2236945144" sldId="267"/>
            <ac:spMk id="12" creationId="{64D213AC-BFC4-4799-ABA0-9C2A8318412C}"/>
          </ac:spMkLst>
        </pc:spChg>
        <pc:spChg chg="add del mod">
          <ac:chgData name="Artur Kolakowski" userId="9c34c8cc-b1df-44f6-bea5-dcf7a54ee35f" providerId="ADAL" clId="{20C3F0A7-9E45-433C-836A-199B4DCFF6A9}" dt="2022-07-07T12:49:22.675" v="237" actId="6264"/>
          <ac:spMkLst>
            <pc:docMk/>
            <pc:sldMk cId="2236945144" sldId="267"/>
            <ac:spMk id="12" creationId="{81F04D93-FD4A-4861-817A-0537356CCBED}"/>
          </ac:spMkLst>
        </pc:spChg>
        <pc:spChg chg="add del mo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2236945144" sldId="267"/>
            <ac:spMk id="12" creationId="{CCB758A5-3F51-47C1-93AF-E86D8184CF29}"/>
          </ac:spMkLst>
        </pc:spChg>
        <pc:spChg chg="add del mo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2236945144" sldId="267"/>
            <ac:spMk id="13" creationId="{A078FECC-23E1-4990-AF41-3AD79C4C4633}"/>
          </ac:spMkLst>
        </pc:spChg>
        <pc:spChg chg="add del mo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2236945144" sldId="267"/>
            <ac:spMk id="13" creationId="{A4312F46-B408-464C-95DD-BAF675B55A52}"/>
          </ac:spMkLst>
        </pc:spChg>
        <pc:spChg chg="add del mod">
          <ac:chgData name="Artur Kolakowski" userId="9c34c8cc-b1df-44f6-bea5-dcf7a54ee35f" providerId="ADAL" clId="{20C3F0A7-9E45-433C-836A-199B4DCFF6A9}" dt="2022-07-07T12:49:22.675" v="237" actId="6264"/>
          <ac:spMkLst>
            <pc:docMk/>
            <pc:sldMk cId="2236945144" sldId="267"/>
            <ac:spMk id="13" creationId="{CECBB2E1-7A9B-470A-8ECA-4AEFEB97A6CB}"/>
          </ac:spMkLst>
        </pc:spChg>
        <pc:spChg chg="add del mod">
          <ac:chgData name="Artur Kolakowski" userId="9c34c8cc-b1df-44f6-bea5-dcf7a54ee35f" providerId="ADAL" clId="{20C3F0A7-9E45-433C-836A-199B4DCFF6A9}" dt="2022-07-12T09:36:05.621" v="1370" actId="6264"/>
          <ac:spMkLst>
            <pc:docMk/>
            <pc:sldMk cId="2236945144" sldId="267"/>
            <ac:spMk id="14" creationId="{03126206-5CFC-4490-A38D-05CD89A890BF}"/>
          </ac:spMkLst>
        </pc:spChg>
        <pc:spChg chg="add del mod">
          <ac:chgData name="Artur Kolakowski" userId="9c34c8cc-b1df-44f6-bea5-dcf7a54ee35f" providerId="ADAL" clId="{20C3F0A7-9E45-433C-836A-199B4DCFF6A9}" dt="2022-07-12T09:36:05.621" v="1370" actId="6264"/>
          <ac:spMkLst>
            <pc:docMk/>
            <pc:sldMk cId="2236945144" sldId="267"/>
            <ac:spMk id="15" creationId="{7146EF67-A642-4DED-82EC-6878672C4E0B}"/>
          </ac:spMkLst>
        </pc:spChg>
        <pc:spChg chg="mod">
          <ac:chgData name="Artur Kolakowski" userId="9c34c8cc-b1df-44f6-bea5-dcf7a54ee35f" providerId="ADAL" clId="{20C3F0A7-9E45-433C-836A-199B4DCFF6A9}" dt="2022-07-07T12:53:19.374" v="269" actId="14100"/>
          <ac:spMkLst>
            <pc:docMk/>
            <pc:sldMk cId="2236945144" sldId="267"/>
            <ac:spMk id="15" creationId="{E5F4BBEF-641C-4262-A894-91EC954BB868}"/>
          </ac:spMkLst>
        </pc:spChg>
        <pc:spChg chg="mod">
          <ac:chgData name="Artur Kolakowski" userId="9c34c8cc-b1df-44f6-bea5-dcf7a54ee35f" providerId="ADAL" clId="{20C3F0A7-9E45-433C-836A-199B4DCFF6A9}" dt="2022-07-07T12:50:29.922" v="239"/>
          <ac:spMkLst>
            <pc:docMk/>
            <pc:sldMk cId="2236945144" sldId="267"/>
            <ac:spMk id="16" creationId="{305B4215-B1EA-4424-B49F-F484D13C77F9}"/>
          </ac:spMkLst>
        </pc:spChg>
        <pc:spChg chg="add del mod">
          <ac:chgData name="Artur Kolakowski" userId="9c34c8cc-b1df-44f6-bea5-dcf7a54ee35f" providerId="ADAL" clId="{20C3F0A7-9E45-433C-836A-199B4DCFF6A9}" dt="2022-07-12T09:36:05.621" v="1370" actId="6264"/>
          <ac:spMkLst>
            <pc:docMk/>
            <pc:sldMk cId="2236945144" sldId="267"/>
            <ac:spMk id="16" creationId="{A63EC5EF-F974-4956-AE2B-A50271CBFF8D}"/>
          </ac:spMkLst>
        </pc:spChg>
        <pc:spChg chg="add del mod">
          <ac:chgData name="Artur Kolakowski" userId="9c34c8cc-b1df-44f6-bea5-dcf7a54ee35f" providerId="ADAL" clId="{20C3F0A7-9E45-433C-836A-199B4DCFF6A9}" dt="2022-07-12T09:36:05.621" v="1370" actId="6264"/>
          <ac:spMkLst>
            <pc:docMk/>
            <pc:sldMk cId="2236945144" sldId="267"/>
            <ac:spMk id="17" creationId="{4A3FC557-2ACA-4316-919B-0E257B849F7E}"/>
          </ac:spMkLst>
        </pc:spChg>
        <pc:spChg chg="add del mod">
          <ac:chgData name="Artur Kolakowski" userId="9c34c8cc-b1df-44f6-bea5-dcf7a54ee35f" providerId="ADAL" clId="{20C3F0A7-9E45-433C-836A-199B4DCFF6A9}" dt="2022-07-07T12:56:11.549" v="285" actId="6264"/>
          <ac:spMkLst>
            <pc:docMk/>
            <pc:sldMk cId="2236945144" sldId="267"/>
            <ac:spMk id="17" creationId="{E578D9F3-F6EC-4CEC-8085-7F5FF977E6E1}"/>
          </ac:spMkLst>
        </pc:spChg>
        <pc:spChg chg="add del mod">
          <ac:chgData name="Artur Kolakowski" userId="9c34c8cc-b1df-44f6-bea5-dcf7a54ee35f" providerId="ADAL" clId="{20C3F0A7-9E45-433C-836A-199B4DCFF6A9}" dt="2022-07-07T12:56:11.549" v="285" actId="6264"/>
          <ac:spMkLst>
            <pc:docMk/>
            <pc:sldMk cId="2236945144" sldId="267"/>
            <ac:spMk id="18" creationId="{51E77E00-B28C-45E2-97A9-9A49B0CBD8AF}"/>
          </ac:spMkLst>
        </pc:spChg>
        <pc:spChg chg="add del mod">
          <ac:chgData name="Artur Kolakowski" userId="9c34c8cc-b1df-44f6-bea5-dcf7a54ee35f" providerId="ADAL" clId="{20C3F0A7-9E45-433C-836A-199B4DCFF6A9}" dt="2022-07-12T09:36:06.111" v="1371" actId="6264"/>
          <ac:spMkLst>
            <pc:docMk/>
            <pc:sldMk cId="2236945144" sldId="267"/>
            <ac:spMk id="18" creationId="{68B963CB-83F2-4F44-9CF9-C6B9919A0068}"/>
          </ac:spMkLst>
        </pc:spChg>
        <pc:spChg chg="add del mod">
          <ac:chgData name="Artur Kolakowski" userId="9c34c8cc-b1df-44f6-bea5-dcf7a54ee35f" providerId="ADAL" clId="{20C3F0A7-9E45-433C-836A-199B4DCFF6A9}" dt="2022-07-07T12:56:11.549" v="285" actId="6264"/>
          <ac:spMkLst>
            <pc:docMk/>
            <pc:sldMk cId="2236945144" sldId="267"/>
            <ac:spMk id="19" creationId="{411E93D5-8AAA-40C9-A179-CEB41F7F5CA3}"/>
          </ac:spMkLst>
        </pc:spChg>
        <pc:spChg chg="add del mod">
          <ac:chgData name="Artur Kolakowski" userId="9c34c8cc-b1df-44f6-bea5-dcf7a54ee35f" providerId="ADAL" clId="{20C3F0A7-9E45-433C-836A-199B4DCFF6A9}" dt="2022-07-12T09:36:06.111" v="1371" actId="6264"/>
          <ac:spMkLst>
            <pc:docMk/>
            <pc:sldMk cId="2236945144" sldId="267"/>
            <ac:spMk id="19" creationId="{A88A7F7E-CC6D-4BE1-A56C-46981F86DAF4}"/>
          </ac:spMkLst>
        </pc:spChg>
        <pc:spChg chg="add del mod">
          <ac:chgData name="Artur Kolakowski" userId="9c34c8cc-b1df-44f6-bea5-dcf7a54ee35f" providerId="ADAL" clId="{20C3F0A7-9E45-433C-836A-199B4DCFF6A9}" dt="2022-07-12T09:36:06.111" v="1371" actId="6264"/>
          <ac:spMkLst>
            <pc:docMk/>
            <pc:sldMk cId="2236945144" sldId="267"/>
            <ac:spMk id="20" creationId="{29C4D313-4D3B-493B-98EC-CE403B4E36BF}"/>
          </ac:spMkLst>
        </pc:spChg>
        <pc:spChg chg="add del mod">
          <ac:chgData name="Artur Kolakowski" userId="9c34c8cc-b1df-44f6-bea5-dcf7a54ee35f" providerId="ADAL" clId="{20C3F0A7-9E45-433C-836A-199B4DCFF6A9}" dt="2022-07-07T12:56:11.549" v="285" actId="6264"/>
          <ac:spMkLst>
            <pc:docMk/>
            <pc:sldMk cId="2236945144" sldId="267"/>
            <ac:spMk id="20" creationId="{B63A7ABC-DEA8-4584-BCC7-D7AF9E5D17EA}"/>
          </ac:spMkLst>
        </pc:spChg>
        <pc:spChg chg="add del mod">
          <ac:chgData name="Artur Kolakowski" userId="9c34c8cc-b1df-44f6-bea5-dcf7a54ee35f" providerId="ADAL" clId="{20C3F0A7-9E45-433C-836A-199B4DCFF6A9}" dt="2022-07-12T09:36:06.111" v="1371" actId="6264"/>
          <ac:spMkLst>
            <pc:docMk/>
            <pc:sldMk cId="2236945144" sldId="267"/>
            <ac:spMk id="21" creationId="{BF67F35D-16CE-4B99-8024-072DE614C588}"/>
          </ac:spMkLst>
        </pc:spChg>
        <pc:spChg chg="add del mod">
          <ac:chgData name="Artur Kolakowski" userId="9c34c8cc-b1df-44f6-bea5-dcf7a54ee35f" providerId="ADAL" clId="{20C3F0A7-9E45-433C-836A-199B4DCFF6A9}" dt="2022-07-12T09:43:08.768" v="1388" actId="6264"/>
          <ac:spMkLst>
            <pc:docMk/>
            <pc:sldMk cId="2236945144" sldId="267"/>
            <ac:spMk id="22" creationId="{72CB07B0-4096-496E-AC60-C79C361525E9}"/>
          </ac:spMkLst>
        </pc:spChg>
        <pc:spChg chg="add del mod">
          <ac:chgData name="Artur Kolakowski" userId="9c34c8cc-b1df-44f6-bea5-dcf7a54ee35f" providerId="ADAL" clId="{20C3F0A7-9E45-433C-836A-199B4DCFF6A9}" dt="2022-07-12T09:43:08.768" v="1388" actId="6264"/>
          <ac:spMkLst>
            <pc:docMk/>
            <pc:sldMk cId="2236945144" sldId="267"/>
            <ac:spMk id="23" creationId="{26C03F7B-7908-4F8B-95D2-635E22DD65A5}"/>
          </ac:spMkLst>
        </pc:spChg>
        <pc:spChg chg="add del mod">
          <ac:chgData name="Artur Kolakowski" userId="9c34c8cc-b1df-44f6-bea5-dcf7a54ee35f" providerId="ADAL" clId="{20C3F0A7-9E45-433C-836A-199B4DCFF6A9}" dt="2022-07-12T09:43:08.768" v="1388" actId="6264"/>
          <ac:spMkLst>
            <pc:docMk/>
            <pc:sldMk cId="2236945144" sldId="267"/>
            <ac:spMk id="24" creationId="{2BEAE6B8-5D8B-440C-A091-1E78C07B15E7}"/>
          </ac:spMkLst>
        </pc:spChg>
        <pc:spChg chg="add del mod">
          <ac:chgData name="Artur Kolakowski" userId="9c34c8cc-b1df-44f6-bea5-dcf7a54ee35f" providerId="ADAL" clId="{20C3F0A7-9E45-433C-836A-199B4DCFF6A9}" dt="2022-07-12T09:43:08.768" v="1388" actId="6264"/>
          <ac:spMkLst>
            <pc:docMk/>
            <pc:sldMk cId="2236945144" sldId="267"/>
            <ac:spMk id="25" creationId="{F3FE9C33-E38B-4AF1-977F-D13F7DCD609E}"/>
          </ac:spMkLst>
        </pc:spChg>
        <pc:spChg chg="add del mod">
          <ac:chgData name="Artur Kolakowski" userId="9c34c8cc-b1df-44f6-bea5-dcf7a54ee35f" providerId="ADAL" clId="{20C3F0A7-9E45-433C-836A-199B4DCFF6A9}" dt="2022-07-12T09:43:09.263" v="1389" actId="6264"/>
          <ac:spMkLst>
            <pc:docMk/>
            <pc:sldMk cId="2236945144" sldId="267"/>
            <ac:spMk id="26" creationId="{CD013110-692D-4925-8900-C9DC90B02AFE}"/>
          </ac:spMkLst>
        </pc:spChg>
        <pc:spChg chg="add del mod">
          <ac:chgData name="Artur Kolakowski" userId="9c34c8cc-b1df-44f6-bea5-dcf7a54ee35f" providerId="ADAL" clId="{20C3F0A7-9E45-433C-836A-199B4DCFF6A9}" dt="2022-07-12T09:43:09.263" v="1389" actId="6264"/>
          <ac:spMkLst>
            <pc:docMk/>
            <pc:sldMk cId="2236945144" sldId="267"/>
            <ac:spMk id="27" creationId="{E802F8F4-3B2C-4D69-9D5A-315149007DB3}"/>
          </ac:spMkLst>
        </pc:spChg>
        <pc:spChg chg="add del mod">
          <ac:chgData name="Artur Kolakowski" userId="9c34c8cc-b1df-44f6-bea5-dcf7a54ee35f" providerId="ADAL" clId="{20C3F0A7-9E45-433C-836A-199B4DCFF6A9}" dt="2022-07-12T09:43:09.263" v="1389" actId="6264"/>
          <ac:spMkLst>
            <pc:docMk/>
            <pc:sldMk cId="2236945144" sldId="267"/>
            <ac:spMk id="28" creationId="{DC32BA25-6820-402E-B9A9-5CC930AE1DAE}"/>
          </ac:spMkLst>
        </pc:spChg>
        <pc:spChg chg="add del mod">
          <ac:chgData name="Artur Kolakowski" userId="9c34c8cc-b1df-44f6-bea5-dcf7a54ee35f" providerId="ADAL" clId="{20C3F0A7-9E45-433C-836A-199B4DCFF6A9}" dt="2022-07-12T09:43:09.263" v="1389" actId="6264"/>
          <ac:spMkLst>
            <pc:docMk/>
            <pc:sldMk cId="2236945144" sldId="267"/>
            <ac:spMk id="29" creationId="{F2508A8D-8024-45A1-BBC5-5CFFDC94807D}"/>
          </ac:spMkLst>
        </pc:spChg>
        <pc:spChg chg="add del mod ord">
          <ac:chgData name="Artur Kolakowski" userId="9c34c8cc-b1df-44f6-bea5-dcf7a54ee35f" providerId="ADAL" clId="{20C3F0A7-9E45-433C-836A-199B4DCFF6A9}" dt="2022-07-12T09:48:10.962" v="2319" actId="700"/>
          <ac:spMkLst>
            <pc:docMk/>
            <pc:sldMk cId="2236945144" sldId="267"/>
            <ac:spMk id="30" creationId="{D210B951-8858-471A-9CBC-B09F743473C9}"/>
          </ac:spMkLst>
        </pc:spChg>
        <pc:spChg chg="add del mod ord">
          <ac:chgData name="Artur Kolakowski" userId="9c34c8cc-b1df-44f6-bea5-dcf7a54ee35f" providerId="ADAL" clId="{20C3F0A7-9E45-433C-836A-199B4DCFF6A9}" dt="2022-07-12T09:48:10.962" v="2319" actId="700"/>
          <ac:spMkLst>
            <pc:docMk/>
            <pc:sldMk cId="2236945144" sldId="267"/>
            <ac:spMk id="31" creationId="{971655E0-55F5-4666-9D0D-7E95E8E84C5E}"/>
          </ac:spMkLst>
        </pc:spChg>
        <pc:spChg chg="add del mod ord">
          <ac:chgData name="Artur Kolakowski" userId="9c34c8cc-b1df-44f6-bea5-dcf7a54ee35f" providerId="ADAL" clId="{20C3F0A7-9E45-433C-836A-199B4DCFF6A9}" dt="2022-07-12T09:48:10.962" v="2319" actId="700"/>
          <ac:spMkLst>
            <pc:docMk/>
            <pc:sldMk cId="2236945144" sldId="267"/>
            <ac:spMk id="32" creationId="{18EFE44C-B4F6-400C-895D-FC069F39A03A}"/>
          </ac:spMkLst>
        </pc:spChg>
        <pc:spChg chg="add del mod ord">
          <ac:chgData name="Artur Kolakowski" userId="9c34c8cc-b1df-44f6-bea5-dcf7a54ee35f" providerId="ADAL" clId="{20C3F0A7-9E45-433C-836A-199B4DCFF6A9}" dt="2022-07-12T09:48:10.962" v="2319" actId="700"/>
          <ac:spMkLst>
            <pc:docMk/>
            <pc:sldMk cId="2236945144" sldId="267"/>
            <ac:spMk id="33" creationId="{A196CADD-2A42-4D12-8922-4D67F1150B1D}"/>
          </ac:spMkLst>
        </pc:spChg>
        <pc:grpChg chg="add del mod">
          <ac:chgData name="Artur Kolakowski" userId="9c34c8cc-b1df-44f6-bea5-dcf7a54ee35f" providerId="ADAL" clId="{20C3F0A7-9E45-433C-836A-199B4DCFF6A9}" dt="2022-07-07T12:54:38.979" v="276" actId="21"/>
          <ac:grpSpMkLst>
            <pc:docMk/>
            <pc:sldMk cId="2236945144" sldId="267"/>
            <ac:grpSpMk id="14" creationId="{EE91A07C-03F5-404D-A717-EE815AAA5E66}"/>
          </ac:grpSpMkLst>
        </pc:grpChg>
      </pc:sldChg>
      <pc:sldChg chg="addSp delSp modSp mod chgLayout">
        <pc:chgData name="Artur Kolakowski" userId="9c34c8cc-b1df-44f6-bea5-dcf7a54ee35f" providerId="ADAL" clId="{20C3F0A7-9E45-433C-836A-199B4DCFF6A9}" dt="2022-07-12T09:44:14.308" v="1421" actId="790"/>
        <pc:sldMkLst>
          <pc:docMk/>
          <pc:sldMk cId="1447782276" sldId="268"/>
        </pc:sldMkLst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1447782276" sldId="268"/>
            <ac:spMk id="2" creationId="{A1E746F4-96B3-4A40-8A12-5C760B4511A3}"/>
          </ac:spMkLst>
        </pc:spChg>
        <pc:spChg chg="mod ord">
          <ac:chgData name="Artur Kolakowski" userId="9c34c8cc-b1df-44f6-bea5-dcf7a54ee35f" providerId="ADAL" clId="{20C3F0A7-9E45-433C-836A-199B4DCFF6A9}" dt="2022-07-12T09:44:14.308" v="1419" actId="790"/>
          <ac:spMkLst>
            <pc:docMk/>
            <pc:sldMk cId="1447782276" sldId="268"/>
            <ac:spMk id="3" creationId="{3817C569-99BE-4C61-8DBB-67B2DD76189C}"/>
          </ac:spMkLst>
        </pc:spChg>
        <pc:spChg chg="mod ord">
          <ac:chgData name="Artur Kolakowski" userId="9c34c8cc-b1df-44f6-bea5-dcf7a54ee35f" providerId="ADAL" clId="{20C3F0A7-9E45-433C-836A-199B4DCFF6A9}" dt="2022-07-12T09:44:14.308" v="1421" actId="790"/>
          <ac:spMkLst>
            <pc:docMk/>
            <pc:sldMk cId="1447782276" sldId="268"/>
            <ac:spMk id="4" creationId="{123718AE-1ECF-495D-9D8E-83CBCF47E8AB}"/>
          </ac:spMkLst>
        </pc:spChg>
        <pc:spChg chg="add del mo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1447782276" sldId="268"/>
            <ac:spMk id="5" creationId="{205A7754-ADEC-4C1F-A2DB-77F7FEE512AD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1447782276" sldId="268"/>
            <ac:spMk id="5" creationId="{59861E7B-8861-4E24-9621-DDBDD0A43B18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1447782276" sldId="268"/>
            <ac:spMk id="6" creationId="{4B84EED2-F95E-413F-9798-029E8D2339F6}"/>
          </ac:spMkLst>
        </pc:spChg>
        <pc:spChg chg="add del mo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1447782276" sldId="268"/>
            <ac:spMk id="6" creationId="{9142B961-962E-4C40-91CD-B525EB9E3B64}"/>
          </ac:spMkLst>
        </pc:spChg>
        <pc:spChg chg="add del mod or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1447782276" sldId="268"/>
            <ac:spMk id="7" creationId="{66225A4E-6CC3-4C62-93CF-2ABDB550211C}"/>
          </ac:spMkLst>
        </pc:spChg>
        <pc:spChg chg="add del mod ord">
          <ac:chgData name="Artur Kolakowski" userId="9c34c8cc-b1df-44f6-bea5-dcf7a54ee35f" providerId="ADAL" clId="{20C3F0A7-9E45-433C-836A-199B4DCFF6A9}" dt="2022-07-12T09:36:23.254" v="1374" actId="6264"/>
          <ac:spMkLst>
            <pc:docMk/>
            <pc:sldMk cId="1447782276" sldId="268"/>
            <ac:spMk id="7" creationId="{7EF0D70E-B309-4198-B297-6C8A2414AA7C}"/>
          </ac:spMkLst>
        </pc:spChg>
        <pc:spChg chg="add del mo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1447782276" sldId="268"/>
            <ac:spMk id="8" creationId="{2271FAD6-71F3-4BB4-B69E-837BC9579ECD}"/>
          </ac:spMkLst>
        </pc:spChg>
        <pc:spChg chg="add del mo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1447782276" sldId="268"/>
            <ac:spMk id="8" creationId="{46C0B2B3-7447-47B4-A025-D0841122EFA0}"/>
          </ac:spMkLst>
        </pc:spChg>
        <pc:spChg chg="add del mo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1447782276" sldId="268"/>
            <ac:spMk id="9" creationId="{00E7CE18-DE57-467B-86F9-FEBDAD6CB890}"/>
          </ac:spMkLst>
        </pc:spChg>
        <pc:spChg chg="add del mo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1447782276" sldId="268"/>
            <ac:spMk id="9" creationId="{55432589-1B44-4494-A8D1-013951A4D57D}"/>
          </ac:spMkLst>
        </pc:spChg>
        <pc:spChg chg="add del mod or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1447782276" sldId="268"/>
            <ac:spMk id="10" creationId="{29D04C29-2A76-45A3-9FB0-98F577D419C7}"/>
          </ac:spMkLst>
        </pc:spChg>
        <pc:spChg chg="add del mod or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1447782276" sldId="268"/>
            <ac:spMk id="10" creationId="{9EB49BB3-BAEC-4B8A-BA4D-05561A2A842A}"/>
          </ac:spMkLst>
        </pc:spChg>
        <pc:spChg chg="add del mod">
          <ac:chgData name="Artur Kolakowski" userId="9c34c8cc-b1df-44f6-bea5-dcf7a54ee35f" providerId="ADAL" clId="{20C3F0A7-9E45-433C-836A-199B4DCFF6A9}" dt="2022-07-12T09:36:23.254" v="1374" actId="6264"/>
          <ac:spMkLst>
            <pc:docMk/>
            <pc:sldMk cId="1447782276" sldId="268"/>
            <ac:spMk id="11" creationId="{909AD59E-2620-4D20-8081-6B7A8ED4FE08}"/>
          </ac:spMkLst>
        </pc:spChg>
        <pc:spChg chg="add del mod">
          <ac:chgData name="Artur Kolakowski" userId="9c34c8cc-b1df-44f6-bea5-dcf7a54ee35f" providerId="ADAL" clId="{20C3F0A7-9E45-433C-836A-199B4DCFF6A9}" dt="2022-07-12T09:36:23.254" v="1374" actId="6264"/>
          <ac:spMkLst>
            <pc:docMk/>
            <pc:sldMk cId="1447782276" sldId="268"/>
            <ac:spMk id="12" creationId="{67C97B6F-8466-4C60-AD11-88FA19D335AE}"/>
          </ac:spMkLst>
        </pc:spChg>
        <pc:spChg chg="add del mod ord">
          <ac:chgData name="Artur Kolakowski" userId="9c34c8cc-b1df-44f6-bea5-dcf7a54ee35f" providerId="ADAL" clId="{20C3F0A7-9E45-433C-836A-199B4DCFF6A9}" dt="2022-07-12T09:36:23.844" v="1375" actId="6264"/>
          <ac:spMkLst>
            <pc:docMk/>
            <pc:sldMk cId="1447782276" sldId="268"/>
            <ac:spMk id="13" creationId="{3E1E882B-12F6-4980-AC1C-B490D9BBE653}"/>
          </ac:spMkLst>
        </pc:spChg>
        <pc:spChg chg="add del mod">
          <ac:chgData name="Artur Kolakowski" userId="9c34c8cc-b1df-44f6-bea5-dcf7a54ee35f" providerId="ADAL" clId="{20C3F0A7-9E45-433C-836A-199B4DCFF6A9}" dt="2022-07-12T09:36:23.844" v="1375" actId="6264"/>
          <ac:spMkLst>
            <pc:docMk/>
            <pc:sldMk cId="1447782276" sldId="268"/>
            <ac:spMk id="14" creationId="{B185F356-FC98-40C7-8B48-2072D0E8199F}"/>
          </ac:spMkLst>
        </pc:spChg>
        <pc:spChg chg="add del mod">
          <ac:chgData name="Artur Kolakowski" userId="9c34c8cc-b1df-44f6-bea5-dcf7a54ee35f" providerId="ADAL" clId="{20C3F0A7-9E45-433C-836A-199B4DCFF6A9}" dt="2022-07-12T09:36:23.844" v="1375" actId="6264"/>
          <ac:spMkLst>
            <pc:docMk/>
            <pc:sldMk cId="1447782276" sldId="268"/>
            <ac:spMk id="15" creationId="{BCAC7143-8CD9-4FC1-901E-389AF2A358AB}"/>
          </ac:spMkLst>
        </pc:spChg>
        <pc:spChg chg="add mod ord">
          <ac:chgData name="Artur Kolakowski" userId="9c34c8cc-b1df-44f6-bea5-dcf7a54ee35f" providerId="ADAL" clId="{20C3F0A7-9E45-433C-836A-199B4DCFF6A9}" dt="2022-07-12T09:44:14.308" v="1417" actId="790"/>
          <ac:spMkLst>
            <pc:docMk/>
            <pc:sldMk cId="1447782276" sldId="268"/>
            <ac:spMk id="16" creationId="{AE94DB59-2993-41B8-AA2D-A95E6BF6DDA3}"/>
          </ac:spMkLst>
        </pc:spChg>
      </pc:sldChg>
      <pc:sldChg chg="addSp delSp modSp mod chgLayout">
        <pc:chgData name="Artur Kolakowski" userId="9c34c8cc-b1df-44f6-bea5-dcf7a54ee35f" providerId="ADAL" clId="{20C3F0A7-9E45-433C-836A-199B4DCFF6A9}" dt="2022-07-12T09:44:14.329" v="1444" actId="790"/>
        <pc:sldMkLst>
          <pc:docMk/>
          <pc:sldMk cId="2012147804" sldId="269"/>
        </pc:sldMkLst>
        <pc:spChg chg="mod">
          <ac:chgData name="Artur Kolakowski" userId="9c34c8cc-b1df-44f6-bea5-dcf7a54ee35f" providerId="ADAL" clId="{20C3F0A7-9E45-433C-836A-199B4DCFF6A9}" dt="2022-07-12T09:44:14.329" v="1444" actId="790"/>
          <ac:spMkLst>
            <pc:docMk/>
            <pc:sldMk cId="2012147804" sldId="269"/>
            <ac:spMk id="2" creationId="{CE2B0F51-4B02-47C7-9E77-644711B74AC3}"/>
          </ac:spMkLst>
        </pc:spChg>
        <pc:spChg chg="add del mod">
          <ac:chgData name="Artur Kolakowski" userId="9c34c8cc-b1df-44f6-bea5-dcf7a54ee35f" providerId="ADAL" clId="{20C3F0A7-9E45-433C-836A-199B4DCFF6A9}" dt="2022-07-07T12:41:41.108" v="64" actId="6264"/>
          <ac:spMkLst>
            <pc:docMk/>
            <pc:sldMk cId="2012147804" sldId="269"/>
            <ac:spMk id="2" creationId="{FB881E04-0C1A-4908-B08A-481B7940AB97}"/>
          </ac:spMkLst>
        </pc:spChg>
        <pc:spChg chg="add del mod">
          <ac:chgData name="Artur Kolakowski" userId="9c34c8cc-b1df-44f6-bea5-dcf7a54ee35f" providerId="ADAL" clId="{20C3F0A7-9E45-433C-836A-199B4DCFF6A9}" dt="2022-07-07T12:41:41.108" v="64" actId="6264"/>
          <ac:spMkLst>
            <pc:docMk/>
            <pc:sldMk cId="2012147804" sldId="269"/>
            <ac:spMk id="3" creationId="{602B17C8-8D0A-49E9-B731-52D09135380D}"/>
          </ac:spMkLst>
        </pc:spChg>
        <pc:spChg chg="mod ord">
          <ac:chgData name="Artur Kolakowski" userId="9c34c8cc-b1df-44f6-bea5-dcf7a54ee35f" providerId="ADAL" clId="{20C3F0A7-9E45-433C-836A-199B4DCFF6A9}" dt="2022-07-07T12:56:55.560" v="334" actId="790"/>
          <ac:spMkLst>
            <pc:docMk/>
            <pc:sldMk cId="2012147804" sldId="269"/>
            <ac:spMk id="4" creationId="{D7E7EB5F-417B-4FA1-90B9-D0E7D14D862D}"/>
          </ac:spMkLst>
        </pc:spChg>
        <pc:spChg chg="mod ord">
          <ac:chgData name="Artur Kolakowski" userId="9c34c8cc-b1df-44f6-bea5-dcf7a54ee35f" providerId="ADAL" clId="{20C3F0A7-9E45-433C-836A-199B4DCFF6A9}" dt="2022-07-12T09:44:14.323" v="1431" actId="790"/>
          <ac:spMkLst>
            <pc:docMk/>
            <pc:sldMk cId="2012147804" sldId="269"/>
            <ac:spMk id="5" creationId="{30B502B8-BBA0-40F5-B2EC-0288AA2C1B6E}"/>
          </ac:spMkLst>
        </pc:spChg>
        <pc:spChg chg="mod ord">
          <ac:chgData name="Artur Kolakowski" userId="9c34c8cc-b1df-44f6-bea5-dcf7a54ee35f" providerId="ADAL" clId="{20C3F0A7-9E45-433C-836A-199B4DCFF6A9}" dt="2022-07-12T09:44:14.329" v="1440" actId="790"/>
          <ac:spMkLst>
            <pc:docMk/>
            <pc:sldMk cId="2012147804" sldId="269"/>
            <ac:spMk id="6" creationId="{ADAF914E-BDB8-46AC-803D-2D864A93D885}"/>
          </ac:spMkLst>
        </pc:spChg>
        <pc:spChg chg="add del mod">
          <ac:chgData name="Artur Kolakowski" userId="9c34c8cc-b1df-44f6-bea5-dcf7a54ee35f" providerId="ADAL" clId="{20C3F0A7-9E45-433C-836A-199B4DCFF6A9}" dt="2022-07-07T12:41:41.108" v="64" actId="6264"/>
          <ac:spMkLst>
            <pc:docMk/>
            <pc:sldMk cId="2012147804" sldId="269"/>
            <ac:spMk id="7" creationId="{81AEFE28-F1DE-4609-BC24-1BB76EF3947D}"/>
          </ac:spMkLst>
        </pc:spChg>
        <pc:spChg chg="add del mod">
          <ac:chgData name="Artur Kolakowski" userId="9c34c8cc-b1df-44f6-bea5-dcf7a54ee35f" providerId="ADAL" clId="{20C3F0A7-9E45-433C-836A-199B4DCFF6A9}" dt="2022-07-07T12:41:41.108" v="64" actId="6264"/>
          <ac:spMkLst>
            <pc:docMk/>
            <pc:sldMk cId="2012147804" sldId="269"/>
            <ac:spMk id="8" creationId="{9FFEBEA7-77F9-4CCA-BF57-92BE14FECFB7}"/>
          </ac:spMkLst>
        </pc:spChg>
        <pc:spChg chg="add del mod">
          <ac:chgData name="Artur Kolakowski" userId="9c34c8cc-b1df-44f6-bea5-dcf7a54ee35f" providerId="ADAL" clId="{20C3F0A7-9E45-433C-836A-199B4DCFF6A9}" dt="2022-07-07T12:41:41.108" v="64" actId="6264"/>
          <ac:spMkLst>
            <pc:docMk/>
            <pc:sldMk cId="2012147804" sldId="269"/>
            <ac:spMk id="9" creationId="{90895726-D93B-4E23-974A-8C4477C670D3}"/>
          </ac:spMkLst>
        </pc:spChg>
        <pc:spChg chg="mod ord">
          <ac:chgData name="Artur Kolakowski" userId="9c34c8cc-b1df-44f6-bea5-dcf7a54ee35f" providerId="ADAL" clId="{20C3F0A7-9E45-433C-836A-199B4DCFF6A9}" dt="2022-07-12T09:44:14.323" v="1437" actId="790"/>
          <ac:spMkLst>
            <pc:docMk/>
            <pc:sldMk cId="2012147804" sldId="269"/>
            <ac:spMk id="10" creationId="{815EED85-982E-4E43-A779-B2324772F173}"/>
          </ac:spMkLst>
        </pc:spChg>
        <pc:spChg chg="add del mod">
          <ac:chgData name="Artur Kolakowski" userId="9c34c8cc-b1df-44f6-bea5-dcf7a54ee35f" providerId="ADAL" clId="{20C3F0A7-9E45-433C-836A-199B4DCFF6A9}" dt="2022-07-07T12:41:41.108" v="64" actId="6264"/>
          <ac:spMkLst>
            <pc:docMk/>
            <pc:sldMk cId="2012147804" sldId="269"/>
            <ac:spMk id="11" creationId="{E980369A-3F30-4FAD-B35D-4BABD318F4DA}"/>
          </ac:spMkLst>
        </pc:spChg>
        <pc:spChg chg="mod ord">
          <ac:chgData name="Artur Kolakowski" userId="9c34c8cc-b1df-44f6-bea5-dcf7a54ee35f" providerId="ADAL" clId="{20C3F0A7-9E45-433C-836A-199B4DCFF6A9}" dt="2022-07-12T09:44:14.323" v="1433" actId="790"/>
          <ac:spMkLst>
            <pc:docMk/>
            <pc:sldMk cId="2012147804" sldId="269"/>
            <ac:spMk id="12" creationId="{E2058746-7305-4011-A618-30CDEBD9652E}"/>
          </ac:spMkLst>
        </pc:spChg>
        <pc:spChg chg="add del mod">
          <ac:chgData name="Artur Kolakowski" userId="9c34c8cc-b1df-44f6-bea5-dcf7a54ee35f" providerId="ADAL" clId="{20C3F0A7-9E45-433C-836A-199B4DCFF6A9}" dt="2022-07-07T12:41:41.108" v="64" actId="6264"/>
          <ac:spMkLst>
            <pc:docMk/>
            <pc:sldMk cId="2012147804" sldId="269"/>
            <ac:spMk id="13" creationId="{1FBDFC68-AA1F-4B75-A229-E51DF1CB6317}"/>
          </ac:spMkLst>
        </pc:spChg>
        <pc:spChg chg="mod">
          <ac:chgData name="Artur Kolakowski" userId="9c34c8cc-b1df-44f6-bea5-dcf7a54ee35f" providerId="ADAL" clId="{20C3F0A7-9E45-433C-836A-199B4DCFF6A9}" dt="2022-07-12T09:44:14.329" v="1441" actId="790"/>
          <ac:spMkLst>
            <pc:docMk/>
            <pc:sldMk cId="2012147804" sldId="269"/>
            <ac:spMk id="27" creationId="{C5568080-F28B-433D-B1A3-6BA571845E35}"/>
          </ac:spMkLst>
        </pc:spChg>
        <pc:spChg chg="mod">
          <ac:chgData name="Artur Kolakowski" userId="9c34c8cc-b1df-44f6-bea5-dcf7a54ee35f" providerId="ADAL" clId="{20C3F0A7-9E45-433C-836A-199B4DCFF6A9}" dt="2022-07-12T09:44:14.329" v="1442" actId="790"/>
          <ac:spMkLst>
            <pc:docMk/>
            <pc:sldMk cId="2012147804" sldId="269"/>
            <ac:spMk id="28" creationId="{FA1DAAFE-2C74-4D8A-9404-96ED2825480C}"/>
          </ac:spMkLst>
        </pc:spChg>
        <pc:picChg chg="mod ord modCrop">
          <ac:chgData name="Artur Kolakowski" userId="9c34c8cc-b1df-44f6-bea5-dcf7a54ee35f" providerId="ADAL" clId="{20C3F0A7-9E45-433C-836A-199B4DCFF6A9}" dt="2022-07-07T12:41:41.108" v="64" actId="6264"/>
          <ac:picMkLst>
            <pc:docMk/>
            <pc:sldMk cId="2012147804" sldId="269"/>
            <ac:picMk id="24" creationId="{3F002772-62F2-4CC6-9AA5-8DA5D80E3313}"/>
          </ac:picMkLst>
        </pc:picChg>
        <pc:picChg chg="mod ord modCrop">
          <ac:chgData name="Artur Kolakowski" userId="9c34c8cc-b1df-44f6-bea5-dcf7a54ee35f" providerId="ADAL" clId="{20C3F0A7-9E45-433C-836A-199B4DCFF6A9}" dt="2022-07-07T12:41:41.108" v="64" actId="6264"/>
          <ac:picMkLst>
            <pc:docMk/>
            <pc:sldMk cId="2012147804" sldId="269"/>
            <ac:picMk id="26" creationId="{D6960EAB-A6F8-4DDA-9258-B9FD1D13FD1A}"/>
          </ac:picMkLst>
        </pc:picChg>
      </pc:sldChg>
      <pc:sldChg chg="modSp mod">
        <pc:chgData name="Artur Kolakowski" userId="9c34c8cc-b1df-44f6-bea5-dcf7a54ee35f" providerId="ADAL" clId="{20C3F0A7-9E45-433C-836A-199B4DCFF6A9}" dt="2022-07-12T09:44:14.323" v="1429" actId="790"/>
        <pc:sldMkLst>
          <pc:docMk/>
          <pc:sldMk cId="2429381663" sldId="272"/>
        </pc:sldMkLst>
        <pc:spChg chg="mod">
          <ac:chgData name="Artur Kolakowski" userId="9c34c8cc-b1df-44f6-bea5-dcf7a54ee35f" providerId="ADAL" clId="{20C3F0A7-9E45-433C-836A-199B4DCFF6A9}" dt="2022-07-12T09:44:14.323" v="1429" actId="790"/>
          <ac:spMkLst>
            <pc:docMk/>
            <pc:sldMk cId="2429381663" sldId="272"/>
            <ac:spMk id="2" creationId="{6C3EFD76-A0E3-4BCE-B9FF-29EDC780396C}"/>
          </ac:spMkLst>
        </pc:spChg>
        <pc:spChg chg="mod">
          <ac:chgData name="Artur Kolakowski" userId="9c34c8cc-b1df-44f6-bea5-dcf7a54ee35f" providerId="ADAL" clId="{20C3F0A7-9E45-433C-836A-199B4DCFF6A9}" dt="2022-07-12T09:44:14.308" v="1425" actId="790"/>
          <ac:spMkLst>
            <pc:docMk/>
            <pc:sldMk cId="2429381663" sldId="272"/>
            <ac:spMk id="3" creationId="{F6CBDC50-5017-495C-86B1-E0B7207AECF1}"/>
          </ac:spMkLst>
        </pc:spChg>
        <pc:spChg chg="mod">
          <ac:chgData name="Artur Kolakowski" userId="9c34c8cc-b1df-44f6-bea5-dcf7a54ee35f" providerId="ADAL" clId="{20C3F0A7-9E45-433C-836A-199B4DCFF6A9}" dt="2022-07-12T09:44:14.323" v="1427" actId="790"/>
          <ac:spMkLst>
            <pc:docMk/>
            <pc:sldMk cId="2429381663" sldId="272"/>
            <ac:spMk id="5" creationId="{87933732-88E0-4FB0-BCA1-157FCB93B34A}"/>
          </ac:spMkLst>
        </pc:spChg>
        <pc:spChg chg="mod">
          <ac:chgData name="Artur Kolakowski" userId="9c34c8cc-b1df-44f6-bea5-dcf7a54ee35f" providerId="ADAL" clId="{20C3F0A7-9E45-433C-836A-199B4DCFF6A9}" dt="2022-07-07T12:56:55.560" v="330" actId="790"/>
          <ac:spMkLst>
            <pc:docMk/>
            <pc:sldMk cId="2429381663" sldId="272"/>
            <ac:spMk id="6" creationId="{12EB0FC7-6C63-4615-B1E5-74EC4232AD74}"/>
          </ac:spMkLst>
        </pc:spChg>
        <pc:spChg chg="mod">
          <ac:chgData name="Artur Kolakowski" userId="9c34c8cc-b1df-44f6-bea5-dcf7a54ee35f" providerId="ADAL" clId="{20C3F0A7-9E45-433C-836A-199B4DCFF6A9}" dt="2022-07-12T09:44:14.308" v="1423" actId="790"/>
          <ac:spMkLst>
            <pc:docMk/>
            <pc:sldMk cId="2429381663" sldId="272"/>
            <ac:spMk id="14" creationId="{43F25EB3-6DEA-4555-B150-8BB6EA044ABC}"/>
          </ac:spMkLst>
        </pc:spChg>
      </pc:sldChg>
      <pc:sldChg chg="modSp mod">
        <pc:chgData name="Artur Kolakowski" userId="9c34c8cc-b1df-44f6-bea5-dcf7a54ee35f" providerId="ADAL" clId="{20C3F0A7-9E45-433C-836A-199B4DCFF6A9}" dt="2022-07-12T09:44:14.344" v="1487" actId="790"/>
        <pc:sldMkLst>
          <pc:docMk/>
          <pc:sldMk cId="1025139083" sldId="273"/>
        </pc:sldMkLst>
        <pc:spChg chg="mod">
          <ac:chgData name="Artur Kolakowski" userId="9c34c8cc-b1df-44f6-bea5-dcf7a54ee35f" providerId="ADAL" clId="{20C3F0A7-9E45-433C-836A-199B4DCFF6A9}" dt="2022-07-12T09:44:14.344" v="1485" actId="790"/>
          <ac:spMkLst>
            <pc:docMk/>
            <pc:sldMk cId="1025139083" sldId="273"/>
            <ac:spMk id="2" creationId="{85FC6ACE-4A50-4F88-8B81-7BF4C8642386}"/>
          </ac:spMkLst>
        </pc:spChg>
        <pc:spChg chg="mod">
          <ac:chgData name="Artur Kolakowski" userId="9c34c8cc-b1df-44f6-bea5-dcf7a54ee35f" providerId="ADAL" clId="{20C3F0A7-9E45-433C-836A-199B4DCFF6A9}" dt="2022-07-12T09:44:14.344" v="1483" actId="790"/>
          <ac:spMkLst>
            <pc:docMk/>
            <pc:sldMk cId="1025139083" sldId="273"/>
            <ac:spMk id="3" creationId="{F6CBDC50-5017-495C-86B1-E0B7207AECF1}"/>
          </ac:spMkLst>
        </pc:spChg>
        <pc:spChg chg="mod">
          <ac:chgData name="Artur Kolakowski" userId="9c34c8cc-b1df-44f6-bea5-dcf7a54ee35f" providerId="ADAL" clId="{20C3F0A7-9E45-433C-836A-199B4DCFF6A9}" dt="2022-07-07T12:56:55.607" v="388" actId="790"/>
          <ac:spMkLst>
            <pc:docMk/>
            <pc:sldMk cId="1025139083" sldId="273"/>
            <ac:spMk id="4" creationId="{ABB3045E-8FDA-4487-B172-D72EFD7123F5}"/>
          </ac:spMkLst>
        </pc:spChg>
        <pc:spChg chg="mod">
          <ac:chgData name="Artur Kolakowski" userId="9c34c8cc-b1df-44f6-bea5-dcf7a54ee35f" providerId="ADAL" clId="{20C3F0A7-9E45-433C-836A-199B4DCFF6A9}" dt="2022-07-12T09:44:14.344" v="1487" actId="790"/>
          <ac:spMkLst>
            <pc:docMk/>
            <pc:sldMk cId="1025139083" sldId="273"/>
            <ac:spMk id="5" creationId="{40FF2D3C-3AE4-4D51-BED8-E6CAE151B287}"/>
          </ac:spMkLst>
        </pc:spChg>
        <pc:spChg chg="mod">
          <ac:chgData name="Artur Kolakowski" userId="9c34c8cc-b1df-44f6-bea5-dcf7a54ee35f" providerId="ADAL" clId="{20C3F0A7-9E45-433C-836A-199B4DCFF6A9}" dt="2022-07-12T09:44:14.344" v="1481" actId="790"/>
          <ac:spMkLst>
            <pc:docMk/>
            <pc:sldMk cId="1025139083" sldId="273"/>
            <ac:spMk id="15" creationId="{85BEAB14-561E-430E-ADBF-6119D1D331BD}"/>
          </ac:spMkLst>
        </pc:spChg>
      </pc:sldChg>
      <pc:sldChg chg="addSp delSp modSp mod">
        <pc:chgData name="Artur Kolakowski" userId="9c34c8cc-b1df-44f6-bea5-dcf7a54ee35f" providerId="ADAL" clId="{20C3F0A7-9E45-433C-836A-199B4DCFF6A9}" dt="2022-07-12T09:44:14.344" v="1479" actId="790"/>
        <pc:sldMkLst>
          <pc:docMk/>
          <pc:sldMk cId="397067388" sldId="275"/>
        </pc:sldMkLst>
        <pc:spChg chg="mod">
          <ac:chgData name="Artur Kolakowski" userId="9c34c8cc-b1df-44f6-bea5-dcf7a54ee35f" providerId="ADAL" clId="{20C3F0A7-9E45-433C-836A-199B4DCFF6A9}" dt="2022-07-12T09:44:14.329" v="1450" actId="790"/>
          <ac:spMkLst>
            <pc:docMk/>
            <pc:sldMk cId="397067388" sldId="275"/>
            <ac:spMk id="2" creationId="{C32B1F1B-7A27-42DC-8E37-D08642D1C1AC}"/>
          </ac:spMkLst>
        </pc:spChg>
        <pc:spChg chg="mod">
          <ac:chgData name="Artur Kolakowski" userId="9c34c8cc-b1df-44f6-bea5-dcf7a54ee35f" providerId="ADAL" clId="{20C3F0A7-9E45-433C-836A-199B4DCFF6A9}" dt="2022-07-07T12:56:55.576" v="353" actId="790"/>
          <ac:spMkLst>
            <pc:docMk/>
            <pc:sldMk cId="397067388" sldId="275"/>
            <ac:spMk id="3" creationId="{1F72A4E6-7FD9-49AA-9D5E-8891A7347E91}"/>
          </ac:spMkLst>
        </pc:spChg>
        <pc:spChg chg="mod">
          <ac:chgData name="Artur Kolakowski" userId="9c34c8cc-b1df-44f6-bea5-dcf7a54ee35f" providerId="ADAL" clId="{20C3F0A7-9E45-433C-836A-199B4DCFF6A9}" dt="2022-07-12T09:44:14.329" v="1456" actId="790"/>
          <ac:spMkLst>
            <pc:docMk/>
            <pc:sldMk cId="397067388" sldId="275"/>
            <ac:spMk id="4" creationId="{0E2B8E9F-912A-457C-B104-A2C2816117D0}"/>
          </ac:spMkLst>
        </pc:spChg>
        <pc:spChg chg="mod">
          <ac:chgData name="Artur Kolakowski" userId="9c34c8cc-b1df-44f6-bea5-dcf7a54ee35f" providerId="ADAL" clId="{20C3F0A7-9E45-433C-836A-199B4DCFF6A9}" dt="2022-07-12T09:44:14.329" v="1446" actId="790"/>
          <ac:spMkLst>
            <pc:docMk/>
            <pc:sldMk cId="397067388" sldId="275"/>
            <ac:spMk id="5" creationId="{79ED428A-F6FD-49D1-8B22-20198578D0BB}"/>
          </ac:spMkLst>
        </pc:spChg>
        <pc:spChg chg="del mod">
          <ac:chgData name="Artur Kolakowski" userId="9c34c8cc-b1df-44f6-bea5-dcf7a54ee35f" providerId="ADAL" clId="{20C3F0A7-9E45-433C-836A-199B4DCFF6A9}" dt="2022-07-07T12:43:20.654" v="81" actId="21"/>
          <ac:spMkLst>
            <pc:docMk/>
            <pc:sldMk cId="397067388" sldId="275"/>
            <ac:spMk id="6" creationId="{2A2A3E81-9B90-4ECD-9183-6B6CD5ACE747}"/>
          </ac:spMkLst>
        </pc:spChg>
        <pc:spChg chg="mod">
          <ac:chgData name="Artur Kolakowski" userId="9c34c8cc-b1df-44f6-bea5-dcf7a54ee35f" providerId="ADAL" clId="{20C3F0A7-9E45-433C-836A-199B4DCFF6A9}" dt="2022-07-12T09:44:14.344" v="1479" actId="790"/>
          <ac:spMkLst>
            <pc:docMk/>
            <pc:sldMk cId="397067388" sldId="275"/>
            <ac:spMk id="6" creationId="{E073EC96-BF16-4FA1-BBB7-838997F34EC7}"/>
          </ac:spMkLst>
        </pc:spChg>
        <pc:spChg chg="mod">
          <ac:chgData name="Artur Kolakowski" userId="9c34c8cc-b1df-44f6-bea5-dcf7a54ee35f" providerId="ADAL" clId="{20C3F0A7-9E45-433C-836A-199B4DCFF6A9}" dt="2022-07-12T09:44:14.329" v="1452" actId="790"/>
          <ac:spMkLst>
            <pc:docMk/>
            <pc:sldMk cId="397067388" sldId="275"/>
            <ac:spMk id="8" creationId="{73B8C065-7B1D-40C7-BC9E-33646AD1034F}"/>
          </ac:spMkLst>
        </pc:spChg>
        <pc:spChg chg="mod">
          <ac:chgData name="Artur Kolakowski" userId="9c34c8cc-b1df-44f6-bea5-dcf7a54ee35f" providerId="ADAL" clId="{20C3F0A7-9E45-433C-836A-199B4DCFF6A9}" dt="2022-07-12T09:44:14.329" v="1454" actId="790"/>
          <ac:spMkLst>
            <pc:docMk/>
            <pc:sldMk cId="397067388" sldId="275"/>
            <ac:spMk id="9" creationId="{C2BD8167-82DD-4532-8282-9B2AD616885D}"/>
          </ac:spMkLst>
        </pc:spChg>
        <pc:spChg chg="mod">
          <ac:chgData name="Artur Kolakowski" userId="9c34c8cc-b1df-44f6-bea5-dcf7a54ee35f" providerId="ADAL" clId="{20C3F0A7-9E45-433C-836A-199B4DCFF6A9}" dt="2022-07-12T09:44:14.329" v="1464" actId="790"/>
          <ac:spMkLst>
            <pc:docMk/>
            <pc:sldMk cId="397067388" sldId="275"/>
            <ac:spMk id="10" creationId="{78465797-763C-4314-9452-554AC0081093}"/>
          </ac:spMkLst>
        </pc:spChg>
        <pc:spChg chg="mod">
          <ac:chgData name="Artur Kolakowski" userId="9c34c8cc-b1df-44f6-bea5-dcf7a54ee35f" providerId="ADAL" clId="{20C3F0A7-9E45-433C-836A-199B4DCFF6A9}" dt="2022-07-12T09:44:14.329" v="1462" actId="790"/>
          <ac:spMkLst>
            <pc:docMk/>
            <pc:sldMk cId="397067388" sldId="275"/>
            <ac:spMk id="11" creationId="{D0DEE033-FFF9-4C70-A797-C10F784DD312}"/>
          </ac:spMkLst>
        </pc:spChg>
        <pc:spChg chg="mod">
          <ac:chgData name="Artur Kolakowski" userId="9c34c8cc-b1df-44f6-bea5-dcf7a54ee35f" providerId="ADAL" clId="{20C3F0A7-9E45-433C-836A-199B4DCFF6A9}" dt="2022-07-12T09:44:14.329" v="1459" actId="790"/>
          <ac:spMkLst>
            <pc:docMk/>
            <pc:sldMk cId="397067388" sldId="275"/>
            <ac:spMk id="12" creationId="{B25CAD00-DE50-4C2C-BC42-381995415882}"/>
          </ac:spMkLst>
        </pc:spChg>
        <pc:spChg chg="mod">
          <ac:chgData name="Artur Kolakowski" userId="9c34c8cc-b1df-44f6-bea5-dcf7a54ee35f" providerId="ADAL" clId="{20C3F0A7-9E45-433C-836A-199B4DCFF6A9}" dt="2022-07-12T09:44:14.344" v="1466" actId="790"/>
          <ac:spMkLst>
            <pc:docMk/>
            <pc:sldMk cId="397067388" sldId="275"/>
            <ac:spMk id="14" creationId="{B6DCD26C-279D-440B-B10D-4E0F4C174594}"/>
          </ac:spMkLst>
        </pc:spChg>
        <pc:spChg chg="mod">
          <ac:chgData name="Artur Kolakowski" userId="9c34c8cc-b1df-44f6-bea5-dcf7a54ee35f" providerId="ADAL" clId="{20C3F0A7-9E45-433C-836A-199B4DCFF6A9}" dt="2022-07-12T09:44:14.329" v="1448" actId="790"/>
          <ac:spMkLst>
            <pc:docMk/>
            <pc:sldMk cId="397067388" sldId="275"/>
            <ac:spMk id="15" creationId="{4CDE50BB-13D4-487A-B4E9-97DC6C90A0B9}"/>
          </ac:spMkLst>
        </pc:spChg>
        <pc:spChg chg="mod">
          <ac:chgData name="Artur Kolakowski" userId="9c34c8cc-b1df-44f6-bea5-dcf7a54ee35f" providerId="ADAL" clId="{20C3F0A7-9E45-433C-836A-199B4DCFF6A9}" dt="2022-07-12T09:44:14.344" v="1469" actId="790"/>
          <ac:spMkLst>
            <pc:docMk/>
            <pc:sldMk cId="397067388" sldId="275"/>
            <ac:spMk id="16" creationId="{D8EC9618-0C6B-4EA4-80B9-BDC6F63C8483}"/>
          </ac:spMkLst>
        </pc:spChg>
        <pc:spChg chg="mod">
          <ac:chgData name="Artur Kolakowski" userId="9c34c8cc-b1df-44f6-bea5-dcf7a54ee35f" providerId="ADAL" clId="{20C3F0A7-9E45-433C-836A-199B4DCFF6A9}" dt="2022-07-12T09:44:14.344" v="1467" actId="790"/>
          <ac:spMkLst>
            <pc:docMk/>
            <pc:sldMk cId="397067388" sldId="275"/>
            <ac:spMk id="20" creationId="{01AB9C28-FB25-4CE7-AA7D-1CDE1AD5C707}"/>
          </ac:spMkLst>
        </pc:spChg>
        <pc:spChg chg="mod">
          <ac:chgData name="Artur Kolakowski" userId="9c34c8cc-b1df-44f6-bea5-dcf7a54ee35f" providerId="ADAL" clId="{20C3F0A7-9E45-433C-836A-199B4DCFF6A9}" dt="2022-07-07T12:46:15.777" v="133" actId="164"/>
          <ac:spMkLst>
            <pc:docMk/>
            <pc:sldMk cId="397067388" sldId="275"/>
            <ac:spMk id="22" creationId="{984FCC68-A2F1-4D68-B8BF-B4C91A1302C0}"/>
          </ac:spMkLst>
        </pc:spChg>
        <pc:spChg chg="mod">
          <ac:chgData name="Artur Kolakowski" userId="9c34c8cc-b1df-44f6-bea5-dcf7a54ee35f" providerId="ADAL" clId="{20C3F0A7-9E45-433C-836A-199B4DCFF6A9}" dt="2022-07-07T12:46:15.777" v="133" actId="164"/>
          <ac:spMkLst>
            <pc:docMk/>
            <pc:sldMk cId="397067388" sldId="275"/>
            <ac:spMk id="23" creationId="{8D4C9F60-C915-4F8D-A2AA-74340396B85E}"/>
          </ac:spMkLst>
        </pc:spChg>
        <pc:spChg chg="del">
          <ac:chgData name="Artur Kolakowski" userId="9c34c8cc-b1df-44f6-bea5-dcf7a54ee35f" providerId="ADAL" clId="{20C3F0A7-9E45-433C-836A-199B4DCFF6A9}" dt="2022-07-07T12:43:54.804" v="92" actId="21"/>
          <ac:spMkLst>
            <pc:docMk/>
            <pc:sldMk cId="397067388" sldId="275"/>
            <ac:spMk id="24" creationId="{2FA2C22F-ED51-480F-B970-7338F11CA90C}"/>
          </ac:spMkLst>
        </pc:spChg>
        <pc:spChg chg="del mod">
          <ac:chgData name="Artur Kolakowski" userId="9c34c8cc-b1df-44f6-bea5-dcf7a54ee35f" providerId="ADAL" clId="{20C3F0A7-9E45-433C-836A-199B4DCFF6A9}" dt="2022-07-07T12:45:07.656" v="106" actId="21"/>
          <ac:spMkLst>
            <pc:docMk/>
            <pc:sldMk cId="397067388" sldId="275"/>
            <ac:spMk id="26" creationId="{D0E8C09E-737D-496F-830F-AF3E71FF157C}"/>
          </ac:spMkLst>
        </pc:spChg>
        <pc:spChg chg="add del mod">
          <ac:chgData name="Artur Kolakowski" userId="9c34c8cc-b1df-44f6-bea5-dcf7a54ee35f" providerId="ADAL" clId="{20C3F0A7-9E45-433C-836A-199B4DCFF6A9}" dt="2022-07-07T12:46:15.777" v="133" actId="164"/>
          <ac:spMkLst>
            <pc:docMk/>
            <pc:sldMk cId="397067388" sldId="275"/>
            <ac:spMk id="27" creationId="{4E5BA39D-665D-4B70-A6C6-9578A5ECDF6E}"/>
          </ac:spMkLst>
        </pc:spChg>
        <pc:spChg chg="mod">
          <ac:chgData name="Artur Kolakowski" userId="9c34c8cc-b1df-44f6-bea5-dcf7a54ee35f" providerId="ADAL" clId="{20C3F0A7-9E45-433C-836A-199B4DCFF6A9}" dt="2022-07-12T09:44:14.344" v="1472" actId="790"/>
          <ac:spMkLst>
            <pc:docMk/>
            <pc:sldMk cId="397067388" sldId="275"/>
            <ac:spMk id="28" creationId="{2A37C35F-A2B7-466C-9702-4C1D2296FDF0}"/>
          </ac:spMkLst>
        </pc:spChg>
        <pc:spChg chg="del">
          <ac:chgData name="Artur Kolakowski" userId="9c34c8cc-b1df-44f6-bea5-dcf7a54ee35f" providerId="ADAL" clId="{20C3F0A7-9E45-433C-836A-199B4DCFF6A9}" dt="2022-07-07T12:42:36.488" v="73" actId="21"/>
          <ac:spMkLst>
            <pc:docMk/>
            <pc:sldMk cId="397067388" sldId="275"/>
            <ac:spMk id="28" creationId="{CA1DAC17-F3F8-4EB7-8081-E107C48CB50B}"/>
          </ac:spMkLst>
        </pc:spChg>
        <pc:spChg chg="del">
          <ac:chgData name="Artur Kolakowski" userId="9c34c8cc-b1df-44f6-bea5-dcf7a54ee35f" providerId="ADAL" clId="{20C3F0A7-9E45-433C-836A-199B4DCFF6A9}" dt="2022-07-07T12:42:58.765" v="78" actId="21"/>
          <ac:spMkLst>
            <pc:docMk/>
            <pc:sldMk cId="397067388" sldId="275"/>
            <ac:spMk id="29" creationId="{87756F86-A3B4-4519-B3E8-DA5BC7A70FB8}"/>
          </ac:spMkLst>
        </pc:spChg>
        <pc:spChg chg="mod">
          <ac:chgData name="Artur Kolakowski" userId="9c34c8cc-b1df-44f6-bea5-dcf7a54ee35f" providerId="ADAL" clId="{20C3F0A7-9E45-433C-836A-199B4DCFF6A9}" dt="2022-07-12T09:44:14.344" v="1473" actId="790"/>
          <ac:spMkLst>
            <pc:docMk/>
            <pc:sldMk cId="397067388" sldId="275"/>
            <ac:spMk id="29" creationId="{FF180304-4531-4301-9102-318295108E71}"/>
          </ac:spMkLst>
        </pc:spChg>
        <pc:spChg chg="mod">
          <ac:chgData name="Artur Kolakowski" userId="9c34c8cc-b1df-44f6-bea5-dcf7a54ee35f" providerId="ADAL" clId="{20C3F0A7-9E45-433C-836A-199B4DCFF6A9}" dt="2022-07-12T09:44:14.344" v="1474" actId="790"/>
          <ac:spMkLst>
            <pc:docMk/>
            <pc:sldMk cId="397067388" sldId="275"/>
            <ac:spMk id="30" creationId="{0DC0449E-DB03-42E9-A471-218603E29638}"/>
          </ac:spMkLst>
        </pc:spChg>
        <pc:spChg chg="add del mod">
          <ac:chgData name="Artur Kolakowski" userId="9c34c8cc-b1df-44f6-bea5-dcf7a54ee35f" providerId="ADAL" clId="{20C3F0A7-9E45-433C-836A-199B4DCFF6A9}" dt="2022-07-07T12:42:43.092" v="75" actId="21"/>
          <ac:spMkLst>
            <pc:docMk/>
            <pc:sldMk cId="397067388" sldId="275"/>
            <ac:spMk id="30" creationId="{0E160ACD-56E9-45C0-A109-FC4C25F9AEFE}"/>
          </ac:spMkLst>
        </pc:spChg>
        <pc:spChg chg="add del mod">
          <ac:chgData name="Artur Kolakowski" userId="9c34c8cc-b1df-44f6-bea5-dcf7a54ee35f" providerId="ADAL" clId="{20C3F0A7-9E45-433C-836A-199B4DCFF6A9}" dt="2022-07-12T09:44:14.344" v="1470" actId="790"/>
          <ac:spMkLst>
            <pc:docMk/>
            <pc:sldMk cId="397067388" sldId="275"/>
            <ac:spMk id="31" creationId="{6966511F-4061-4961-BDC2-ECA39F6B04CD}"/>
          </ac:spMkLst>
        </pc:spChg>
        <pc:spChg chg="add mod">
          <ac:chgData name="Artur Kolakowski" userId="9c34c8cc-b1df-44f6-bea5-dcf7a54ee35f" providerId="ADAL" clId="{20C3F0A7-9E45-433C-836A-199B4DCFF6A9}" dt="2022-07-12T09:44:14.344" v="1471" actId="790"/>
          <ac:spMkLst>
            <pc:docMk/>
            <pc:sldMk cId="397067388" sldId="275"/>
            <ac:spMk id="32" creationId="{6775FCDF-5F0E-4ABB-952C-7BEACE10310C}"/>
          </ac:spMkLst>
        </pc:spChg>
        <pc:spChg chg="add mod">
          <ac:chgData name="Artur Kolakowski" userId="9c34c8cc-b1df-44f6-bea5-dcf7a54ee35f" providerId="ADAL" clId="{20C3F0A7-9E45-433C-836A-199B4DCFF6A9}" dt="2022-07-07T12:46:15.777" v="133" actId="164"/>
          <ac:spMkLst>
            <pc:docMk/>
            <pc:sldMk cId="397067388" sldId="275"/>
            <ac:spMk id="33" creationId="{245429D0-8EB2-4EC8-9607-7270829FFFDC}"/>
          </ac:spMkLst>
        </pc:spChg>
        <pc:spChg chg="mod">
          <ac:chgData name="Artur Kolakowski" userId="9c34c8cc-b1df-44f6-bea5-dcf7a54ee35f" providerId="ADAL" clId="{20C3F0A7-9E45-433C-836A-199B4DCFF6A9}" dt="2022-07-12T09:44:14.344" v="1475" actId="790"/>
          <ac:spMkLst>
            <pc:docMk/>
            <pc:sldMk cId="397067388" sldId="275"/>
            <ac:spMk id="33" creationId="{9A62F676-4D63-4744-9A92-0DF2ED331409}"/>
          </ac:spMkLst>
        </pc:spChg>
        <pc:spChg chg="add mod">
          <ac:chgData name="Artur Kolakowski" userId="9c34c8cc-b1df-44f6-bea5-dcf7a54ee35f" providerId="ADAL" clId="{20C3F0A7-9E45-433C-836A-199B4DCFF6A9}" dt="2022-07-07T12:46:15.777" v="133" actId="164"/>
          <ac:spMkLst>
            <pc:docMk/>
            <pc:sldMk cId="397067388" sldId="275"/>
            <ac:spMk id="34" creationId="{99227B36-D4F3-4559-91D7-11892F48D7DB}"/>
          </ac:spMkLst>
        </pc:spChg>
        <pc:spChg chg="mod">
          <ac:chgData name="Artur Kolakowski" userId="9c34c8cc-b1df-44f6-bea5-dcf7a54ee35f" providerId="ADAL" clId="{20C3F0A7-9E45-433C-836A-199B4DCFF6A9}" dt="2022-07-12T09:44:14.344" v="1476" actId="790"/>
          <ac:spMkLst>
            <pc:docMk/>
            <pc:sldMk cId="397067388" sldId="275"/>
            <ac:spMk id="34" creationId="{DA1873D6-705D-43A4-B8A3-A10A2E3F5007}"/>
          </ac:spMkLst>
        </pc:spChg>
        <pc:spChg chg="add mod">
          <ac:chgData name="Artur Kolakowski" userId="9c34c8cc-b1df-44f6-bea5-dcf7a54ee35f" providerId="ADAL" clId="{20C3F0A7-9E45-433C-836A-199B4DCFF6A9}" dt="2022-07-07T12:46:15.777" v="133" actId="164"/>
          <ac:spMkLst>
            <pc:docMk/>
            <pc:sldMk cId="397067388" sldId="275"/>
            <ac:spMk id="35" creationId="{65D8B2F6-5725-4C68-B525-89E8E7CBB421}"/>
          </ac:spMkLst>
        </pc:spChg>
        <pc:spChg chg="mod">
          <ac:chgData name="Artur Kolakowski" userId="9c34c8cc-b1df-44f6-bea5-dcf7a54ee35f" providerId="ADAL" clId="{20C3F0A7-9E45-433C-836A-199B4DCFF6A9}" dt="2022-07-12T09:44:14.344" v="1477" actId="790"/>
          <ac:spMkLst>
            <pc:docMk/>
            <pc:sldMk cId="397067388" sldId="275"/>
            <ac:spMk id="35" creationId="{EDC636BB-6E4C-4D15-89B2-92553098544E}"/>
          </ac:spMkLst>
        </pc:spChg>
        <pc:spChg chg="mod">
          <ac:chgData name="Artur Kolakowski" userId="9c34c8cc-b1df-44f6-bea5-dcf7a54ee35f" providerId="ADAL" clId="{20C3F0A7-9E45-433C-836A-199B4DCFF6A9}" dt="2022-07-07T12:56:55.592" v="375" actId="790"/>
          <ac:spMkLst>
            <pc:docMk/>
            <pc:sldMk cId="397067388" sldId="275"/>
            <ac:spMk id="37" creationId="{EFFD3BDA-D8AF-4E30-A618-C9C37D2BF972}"/>
          </ac:spMkLst>
        </pc:spChg>
        <pc:spChg chg="mod">
          <ac:chgData name="Artur Kolakowski" userId="9c34c8cc-b1df-44f6-bea5-dcf7a54ee35f" providerId="ADAL" clId="{20C3F0A7-9E45-433C-836A-199B4DCFF6A9}" dt="2022-07-07T12:56:55.592" v="376" actId="790"/>
          <ac:spMkLst>
            <pc:docMk/>
            <pc:sldMk cId="397067388" sldId="275"/>
            <ac:spMk id="38" creationId="{A320E6FB-E0C9-416A-86C5-1FC75A9746E8}"/>
          </ac:spMkLst>
        </pc:spChg>
        <pc:spChg chg="mod">
          <ac:chgData name="Artur Kolakowski" userId="9c34c8cc-b1df-44f6-bea5-dcf7a54ee35f" providerId="ADAL" clId="{20C3F0A7-9E45-433C-836A-199B4DCFF6A9}" dt="2022-07-07T12:56:55.592" v="377" actId="790"/>
          <ac:spMkLst>
            <pc:docMk/>
            <pc:sldMk cId="397067388" sldId="275"/>
            <ac:spMk id="39" creationId="{F94FE963-FBF9-488E-8C12-F5951251765D}"/>
          </ac:spMkLst>
        </pc:spChg>
        <pc:spChg chg="mod">
          <ac:chgData name="Artur Kolakowski" userId="9c34c8cc-b1df-44f6-bea5-dcf7a54ee35f" providerId="ADAL" clId="{20C3F0A7-9E45-433C-836A-199B4DCFF6A9}" dt="2022-07-07T12:56:55.592" v="378" actId="790"/>
          <ac:spMkLst>
            <pc:docMk/>
            <pc:sldMk cId="397067388" sldId="275"/>
            <ac:spMk id="40" creationId="{18B9384D-E598-48CE-914E-712239214208}"/>
          </ac:spMkLst>
        </pc:spChg>
        <pc:spChg chg="mod">
          <ac:chgData name="Artur Kolakowski" userId="9c34c8cc-b1df-44f6-bea5-dcf7a54ee35f" providerId="ADAL" clId="{20C3F0A7-9E45-433C-836A-199B4DCFF6A9}" dt="2022-07-07T12:56:55.592" v="379" actId="790"/>
          <ac:spMkLst>
            <pc:docMk/>
            <pc:sldMk cId="397067388" sldId="275"/>
            <ac:spMk id="41" creationId="{A03871B5-F8DA-4D85-BE70-E2C84990CE62}"/>
          </ac:spMkLst>
        </pc:spChg>
        <pc:spChg chg="mod">
          <ac:chgData name="Artur Kolakowski" userId="9c34c8cc-b1df-44f6-bea5-dcf7a54ee35f" providerId="ADAL" clId="{20C3F0A7-9E45-433C-836A-199B4DCFF6A9}" dt="2022-07-07T12:56:55.592" v="380" actId="790"/>
          <ac:spMkLst>
            <pc:docMk/>
            <pc:sldMk cId="397067388" sldId="275"/>
            <ac:spMk id="42" creationId="{5E84CB7C-BC3C-45A8-B40D-12E99E2975CF}"/>
          </ac:spMkLst>
        </pc:spChg>
        <pc:spChg chg="mod">
          <ac:chgData name="Artur Kolakowski" userId="9c34c8cc-b1df-44f6-bea5-dcf7a54ee35f" providerId="ADAL" clId="{20C3F0A7-9E45-433C-836A-199B4DCFF6A9}" dt="2022-07-07T12:59:19.988" v="1231"/>
          <ac:spMkLst>
            <pc:docMk/>
            <pc:sldMk cId="397067388" sldId="275"/>
            <ac:spMk id="44" creationId="{55093CF0-2C67-46DD-A836-5EF6AB080149}"/>
          </ac:spMkLst>
        </pc:spChg>
        <pc:spChg chg="mod">
          <ac:chgData name="Artur Kolakowski" userId="9c34c8cc-b1df-44f6-bea5-dcf7a54ee35f" providerId="ADAL" clId="{20C3F0A7-9E45-433C-836A-199B4DCFF6A9}" dt="2022-07-07T12:59:19.988" v="1231"/>
          <ac:spMkLst>
            <pc:docMk/>
            <pc:sldMk cId="397067388" sldId="275"/>
            <ac:spMk id="45" creationId="{854F4B8D-BA6B-4118-96B8-D48AE1F4179E}"/>
          </ac:spMkLst>
        </pc:spChg>
        <pc:spChg chg="add del mod">
          <ac:chgData name="Artur Kolakowski" userId="9c34c8cc-b1df-44f6-bea5-dcf7a54ee35f" providerId="ADAL" clId="{20C3F0A7-9E45-433C-836A-199B4DCFF6A9}" dt="2022-07-07T12:59:27.897" v="1234"/>
          <ac:spMkLst>
            <pc:docMk/>
            <pc:sldMk cId="397067388" sldId="275"/>
            <ac:spMk id="46" creationId="{71A09270-8A8F-479A-8A55-7F3B2A04FDA5}"/>
          </ac:spMkLst>
        </pc:spChg>
        <pc:grpChg chg="add del mod">
          <ac:chgData name="Artur Kolakowski" userId="9c34c8cc-b1df-44f6-bea5-dcf7a54ee35f" providerId="ADAL" clId="{20C3F0A7-9E45-433C-836A-199B4DCFF6A9}" dt="2022-07-07T12:46:16.495" v="134" actId="21"/>
          <ac:grpSpMkLst>
            <pc:docMk/>
            <pc:sldMk cId="397067388" sldId="275"/>
            <ac:grpSpMk id="7" creationId="{1A18687F-5884-40C9-B174-164B52F85B60}"/>
          </ac:grpSpMkLst>
        </pc:grpChg>
        <pc:grpChg chg="mod topLvl">
          <ac:chgData name="Artur Kolakowski" userId="9c34c8cc-b1df-44f6-bea5-dcf7a54ee35f" providerId="ADAL" clId="{20C3F0A7-9E45-433C-836A-199B4DCFF6A9}" dt="2022-07-07T12:45:28.028" v="107" actId="165"/>
          <ac:grpSpMkLst>
            <pc:docMk/>
            <pc:sldMk cId="397067388" sldId="275"/>
            <ac:grpSpMk id="13" creationId="{F3866F44-F1FE-49DC-8F07-6E5B0E7B235E}"/>
          </ac:grpSpMkLst>
        </pc:grpChg>
        <pc:grpChg chg="del">
          <ac:chgData name="Artur Kolakowski" userId="9c34c8cc-b1df-44f6-bea5-dcf7a54ee35f" providerId="ADAL" clId="{20C3F0A7-9E45-433C-836A-199B4DCFF6A9}" dt="2022-07-07T12:45:28.028" v="107" actId="165"/>
          <ac:grpSpMkLst>
            <pc:docMk/>
            <pc:sldMk cId="397067388" sldId="275"/>
            <ac:grpSpMk id="18" creationId="{793C2C75-8FC7-4736-BF50-833153ED810E}"/>
          </ac:grpSpMkLst>
        </pc:grpChg>
        <pc:grpChg chg="mod topLvl">
          <ac:chgData name="Artur Kolakowski" userId="9c34c8cc-b1df-44f6-bea5-dcf7a54ee35f" providerId="ADAL" clId="{20C3F0A7-9E45-433C-836A-199B4DCFF6A9}" dt="2022-07-07T12:45:28.028" v="107" actId="165"/>
          <ac:grpSpMkLst>
            <pc:docMk/>
            <pc:sldMk cId="397067388" sldId="275"/>
            <ac:grpSpMk id="21" creationId="{138F0586-151A-4DF1-BC5E-B84D86D8C61E}"/>
          </ac:grpSpMkLst>
        </pc:grpChg>
        <pc:grpChg chg="add mod">
          <ac:chgData name="Artur Kolakowski" userId="9c34c8cc-b1df-44f6-bea5-dcf7a54ee35f" providerId="ADAL" clId="{20C3F0A7-9E45-433C-836A-199B4DCFF6A9}" dt="2022-07-12T08:59:06.894" v="1255"/>
          <ac:grpSpMkLst>
            <pc:docMk/>
            <pc:sldMk cId="397067388" sldId="275"/>
            <ac:grpSpMk id="27" creationId="{A6CC90E7-1B33-4A55-8329-7A653DA376B3}"/>
          </ac:grpSpMkLst>
        </pc:grpChg>
        <pc:grpChg chg="add del mod">
          <ac:chgData name="Artur Kolakowski" userId="9c34c8cc-b1df-44f6-bea5-dcf7a54ee35f" providerId="ADAL" clId="{20C3F0A7-9E45-433C-836A-199B4DCFF6A9}" dt="2022-07-12T08:58:58.122" v="1250" actId="21"/>
          <ac:grpSpMkLst>
            <pc:docMk/>
            <pc:sldMk cId="397067388" sldId="275"/>
            <ac:grpSpMk id="36" creationId="{B398EC10-DD8A-47AE-8E07-0262A3B24259}"/>
          </ac:grpSpMkLst>
        </pc:grpChg>
        <pc:grpChg chg="add del mod">
          <ac:chgData name="Artur Kolakowski" userId="9c34c8cc-b1df-44f6-bea5-dcf7a54ee35f" providerId="ADAL" clId="{20C3F0A7-9E45-433C-836A-199B4DCFF6A9}" dt="2022-07-07T12:59:27.897" v="1234"/>
          <ac:grpSpMkLst>
            <pc:docMk/>
            <pc:sldMk cId="397067388" sldId="275"/>
            <ac:grpSpMk id="43" creationId="{D76C228F-B00D-4DA4-95D8-C2B74F59B215}"/>
          </ac:grpSpMkLst>
        </pc:grpChg>
        <pc:picChg chg="add del">
          <ac:chgData name="Artur Kolakowski" userId="9c34c8cc-b1df-44f6-bea5-dcf7a54ee35f" providerId="ADAL" clId="{20C3F0A7-9E45-433C-836A-199B4DCFF6A9}" dt="2022-07-12T08:59:38.983" v="1258" actId="478"/>
          <ac:picMkLst>
            <pc:docMk/>
            <pc:sldMk cId="397067388" sldId="275"/>
            <ac:picMk id="25" creationId="{9377DC36-931A-4BBB-8EB6-1AF2C1268DA3}"/>
          </ac:picMkLst>
        </pc:picChg>
      </pc:sldChg>
      <pc:sldChg chg="addSp delSp modSp mod chgLayout">
        <pc:chgData name="Artur Kolakowski" userId="9c34c8cc-b1df-44f6-bea5-dcf7a54ee35f" providerId="ADAL" clId="{20C3F0A7-9E45-433C-836A-199B4DCFF6A9}" dt="2022-07-12T09:44:14.308" v="1416" actId="790"/>
        <pc:sldMkLst>
          <pc:docMk/>
          <pc:sldMk cId="2944893655" sldId="276"/>
        </pc:sldMkLst>
        <pc:spChg chg="add del mo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2944893655" sldId="276"/>
            <ac:spMk id="2" creationId="{1E05A38D-9D32-44AB-B6E2-D54B113728AB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2944893655" sldId="276"/>
            <ac:spMk id="2" creationId="{2207E84D-3482-44AA-BE3A-9B89F61A0A95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2944893655" sldId="276"/>
            <ac:spMk id="3" creationId="{38AFB9BE-F9D9-4AE6-801A-18371C3E24B8}"/>
          </ac:spMkLst>
        </pc:spChg>
        <pc:spChg chg="add del mo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2944893655" sldId="276"/>
            <ac:spMk id="3" creationId="{83B6B10F-93B0-43B8-BC23-A8A406A2D3B5}"/>
          </ac:spMkLst>
        </pc:spChg>
        <pc:spChg chg="mod or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2944893655" sldId="276"/>
            <ac:spMk id="4" creationId="{70A38B47-FBC5-479E-B99D-62E9960380C4}"/>
          </ac:spMkLst>
        </pc:spChg>
        <pc:spChg chg="mod ord">
          <ac:chgData name="Artur Kolakowski" userId="9c34c8cc-b1df-44f6-bea5-dcf7a54ee35f" providerId="ADAL" clId="{20C3F0A7-9E45-433C-836A-199B4DCFF6A9}" dt="2022-07-12T09:44:14.308" v="1412" actId="790"/>
          <ac:spMkLst>
            <pc:docMk/>
            <pc:sldMk cId="2944893655" sldId="276"/>
            <ac:spMk id="5" creationId="{50349679-8B77-4AAF-9049-025CBA647F54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2944893655" sldId="276"/>
            <ac:spMk id="6" creationId="{652FA41F-14CE-4263-9611-6A753DF9822D}"/>
          </ac:spMkLst>
        </pc:spChg>
        <pc:spChg chg="add del mod">
          <ac:chgData name="Artur Kolakowski" userId="9c34c8cc-b1df-44f6-bea5-dcf7a54ee35f" providerId="ADAL" clId="{20C3F0A7-9E45-433C-836A-199B4DCFF6A9}" dt="2022-07-12T09:31:32.316" v="1312" actId="6264"/>
          <ac:spMkLst>
            <pc:docMk/>
            <pc:sldMk cId="2944893655" sldId="276"/>
            <ac:spMk id="7" creationId="{1A33435E-A51E-4487-950F-EFEF34F120EB}"/>
          </ac:spMkLst>
        </pc:spChg>
        <pc:spChg chg="add del mod ord">
          <ac:chgData name="Artur Kolakowski" userId="9c34c8cc-b1df-44f6-bea5-dcf7a54ee35f" providerId="ADAL" clId="{20C3F0A7-9E45-433C-836A-199B4DCFF6A9}" dt="2022-07-12T09:36:21.914" v="1372" actId="6264"/>
          <ac:spMkLst>
            <pc:docMk/>
            <pc:sldMk cId="2944893655" sldId="276"/>
            <ac:spMk id="8" creationId="{41C05EC6-7BD2-49E8-8517-E6ECA48D84E0}"/>
          </ac:spMkLst>
        </pc:spChg>
        <pc:spChg chg="add del mod or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2944893655" sldId="276"/>
            <ac:spMk id="8" creationId="{A622C6F9-BEC5-49D7-83A4-C3A05BAEA19B}"/>
          </ac:spMkLst>
        </pc:spChg>
        <pc:spChg chg="add del mod ord">
          <ac:chgData name="Artur Kolakowski" userId="9c34c8cc-b1df-44f6-bea5-dcf7a54ee35f" providerId="ADAL" clId="{20C3F0A7-9E45-433C-836A-199B4DCFF6A9}" dt="2022-07-12T08:57:31.444" v="1244" actId="6264"/>
          <ac:spMkLst>
            <pc:docMk/>
            <pc:sldMk cId="2944893655" sldId="276"/>
            <ac:spMk id="9" creationId="{9660F93D-D4A4-4FD3-B00F-CE52E75EF309}"/>
          </ac:spMkLst>
        </pc:spChg>
        <pc:spChg chg="add del mod ord">
          <ac:chgData name="Artur Kolakowski" userId="9c34c8cc-b1df-44f6-bea5-dcf7a54ee35f" providerId="ADAL" clId="{20C3F0A7-9E45-433C-836A-199B4DCFF6A9}" dt="2022-07-12T09:36:21.914" v="1372" actId="6264"/>
          <ac:spMkLst>
            <pc:docMk/>
            <pc:sldMk cId="2944893655" sldId="276"/>
            <ac:spMk id="9" creationId="{A5E9466E-570B-4075-8B9C-9937675C8668}"/>
          </ac:spMkLst>
        </pc:spChg>
        <pc:spChg chg="add del mo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2944893655" sldId="276"/>
            <ac:spMk id="10" creationId="{7017D0CA-3BFA-43FE-B096-27CD24F1BFB3}"/>
          </ac:spMkLst>
        </pc:spChg>
        <pc:spChg chg="add del mo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2944893655" sldId="276"/>
            <ac:spMk id="10" creationId="{958E6990-4805-4CE2-A5D6-69AC12A1EF3B}"/>
          </ac:spMkLst>
        </pc:spChg>
        <pc:spChg chg="add del mo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2944893655" sldId="276"/>
            <ac:spMk id="11" creationId="{5F10B01E-5309-46F8-9CE9-D585A85CB8D2}"/>
          </ac:spMkLst>
        </pc:spChg>
        <pc:spChg chg="add del mo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2944893655" sldId="276"/>
            <ac:spMk id="11" creationId="{C9331AD2-7F31-471D-BA85-5528AC972A7D}"/>
          </ac:spMkLst>
        </pc:spChg>
        <pc:spChg chg="add del mod or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2944893655" sldId="276"/>
            <ac:spMk id="12" creationId="{0CF3032F-ECDE-44F4-95CE-7A9FA506D74C}"/>
          </ac:spMkLst>
        </pc:spChg>
        <pc:spChg chg="add del mod or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2944893655" sldId="276"/>
            <ac:spMk id="12" creationId="{BDBBE71E-607A-435C-B4E4-A3D94EAD2E37}"/>
          </ac:spMkLst>
        </pc:spChg>
        <pc:spChg chg="add del mod ord">
          <ac:chgData name="Artur Kolakowski" userId="9c34c8cc-b1df-44f6-bea5-dcf7a54ee35f" providerId="ADAL" clId="{20C3F0A7-9E45-433C-836A-199B4DCFF6A9}" dt="2022-07-12T09:32:22.516" v="1324" actId="6264"/>
          <ac:spMkLst>
            <pc:docMk/>
            <pc:sldMk cId="2944893655" sldId="276"/>
            <ac:spMk id="13" creationId="{90E6E061-AA1C-43F3-8AC7-C511D8E72CA8}"/>
          </ac:spMkLst>
        </pc:spChg>
        <pc:spChg chg="add del mod ord">
          <ac:chgData name="Artur Kolakowski" userId="9c34c8cc-b1df-44f6-bea5-dcf7a54ee35f" providerId="ADAL" clId="{20C3F0A7-9E45-433C-836A-199B4DCFF6A9}" dt="2022-07-12T08:57:30.842" v="1243" actId="6264"/>
          <ac:spMkLst>
            <pc:docMk/>
            <pc:sldMk cId="2944893655" sldId="276"/>
            <ac:spMk id="13" creationId="{9F7ECA22-DAAD-470B-B1C5-0AC4084B7C2D}"/>
          </ac:spMkLst>
        </pc:spChg>
        <pc:spChg chg="add del mod">
          <ac:chgData name="Artur Kolakowski" userId="9c34c8cc-b1df-44f6-bea5-dcf7a54ee35f" providerId="ADAL" clId="{20C3F0A7-9E45-433C-836A-199B4DCFF6A9}" dt="2022-07-12T09:36:21.914" v="1372" actId="6264"/>
          <ac:spMkLst>
            <pc:docMk/>
            <pc:sldMk cId="2944893655" sldId="276"/>
            <ac:spMk id="14" creationId="{6427AD3E-1AE1-4EE9-8EFE-163ED38500F0}"/>
          </ac:spMkLst>
        </pc:spChg>
        <pc:spChg chg="add del mod ord">
          <ac:chgData name="Artur Kolakowski" userId="9c34c8cc-b1df-44f6-bea5-dcf7a54ee35f" providerId="ADAL" clId="{20C3F0A7-9E45-433C-836A-199B4DCFF6A9}" dt="2022-07-12T09:36:22.432" v="1373" actId="6264"/>
          <ac:spMkLst>
            <pc:docMk/>
            <pc:sldMk cId="2944893655" sldId="276"/>
            <ac:spMk id="15" creationId="{358C1A45-6655-4D64-9636-EBC47D81BFD9}"/>
          </ac:spMkLst>
        </pc:spChg>
        <pc:spChg chg="add del mod ord">
          <ac:chgData name="Artur Kolakowski" userId="9c34c8cc-b1df-44f6-bea5-dcf7a54ee35f" providerId="ADAL" clId="{20C3F0A7-9E45-433C-836A-199B4DCFF6A9}" dt="2022-07-12T09:36:22.432" v="1373" actId="6264"/>
          <ac:spMkLst>
            <pc:docMk/>
            <pc:sldMk cId="2944893655" sldId="276"/>
            <ac:spMk id="16" creationId="{EC1CCA7C-E469-4BED-BBA5-C00542B9F29A}"/>
          </ac:spMkLst>
        </pc:spChg>
        <pc:spChg chg="add del mod">
          <ac:chgData name="Artur Kolakowski" userId="9c34c8cc-b1df-44f6-bea5-dcf7a54ee35f" providerId="ADAL" clId="{20C3F0A7-9E45-433C-836A-199B4DCFF6A9}" dt="2022-07-12T09:36:22.432" v="1373" actId="6264"/>
          <ac:spMkLst>
            <pc:docMk/>
            <pc:sldMk cId="2944893655" sldId="276"/>
            <ac:spMk id="17" creationId="{C32268E3-CBEE-4028-BA18-D5CFA0994CC4}"/>
          </ac:spMkLst>
        </pc:spChg>
        <pc:spChg chg="add del mod ord">
          <ac:chgData name="Artur Kolakowski" userId="9c34c8cc-b1df-44f6-bea5-dcf7a54ee35f" providerId="ADAL" clId="{20C3F0A7-9E45-433C-836A-199B4DCFF6A9}" dt="2022-07-12T09:36:25.107" v="1376" actId="6264"/>
          <ac:spMkLst>
            <pc:docMk/>
            <pc:sldMk cId="2944893655" sldId="276"/>
            <ac:spMk id="18" creationId="{2B61059E-5A1E-4DA8-A91C-DBF9F69E4678}"/>
          </ac:spMkLst>
        </pc:spChg>
        <pc:spChg chg="add del mod ord">
          <ac:chgData name="Artur Kolakowski" userId="9c34c8cc-b1df-44f6-bea5-dcf7a54ee35f" providerId="ADAL" clId="{20C3F0A7-9E45-433C-836A-199B4DCFF6A9}" dt="2022-07-12T09:36:25.107" v="1376" actId="6264"/>
          <ac:spMkLst>
            <pc:docMk/>
            <pc:sldMk cId="2944893655" sldId="276"/>
            <ac:spMk id="19" creationId="{C02A1AFD-EB02-43FE-9460-5EF64F8B2D80}"/>
          </ac:spMkLst>
        </pc:spChg>
        <pc:spChg chg="add del mod">
          <ac:chgData name="Artur Kolakowski" userId="9c34c8cc-b1df-44f6-bea5-dcf7a54ee35f" providerId="ADAL" clId="{20C3F0A7-9E45-433C-836A-199B4DCFF6A9}" dt="2022-07-12T09:36:25.107" v="1376" actId="6264"/>
          <ac:spMkLst>
            <pc:docMk/>
            <pc:sldMk cId="2944893655" sldId="276"/>
            <ac:spMk id="20" creationId="{5B67BC3A-6352-4BEF-82AE-9E97F88747FB}"/>
          </ac:spMkLst>
        </pc:spChg>
        <pc:spChg chg="add mod ord">
          <ac:chgData name="Artur Kolakowski" userId="9c34c8cc-b1df-44f6-bea5-dcf7a54ee35f" providerId="ADAL" clId="{20C3F0A7-9E45-433C-836A-199B4DCFF6A9}" dt="2022-07-12T09:44:14.308" v="1414" actId="790"/>
          <ac:spMkLst>
            <pc:docMk/>
            <pc:sldMk cId="2944893655" sldId="276"/>
            <ac:spMk id="21" creationId="{E22BF8A7-E37A-4DA3-B869-04D647B704C3}"/>
          </ac:spMkLst>
        </pc:spChg>
        <pc:spChg chg="add mod ord">
          <ac:chgData name="Artur Kolakowski" userId="9c34c8cc-b1df-44f6-bea5-dcf7a54ee35f" providerId="ADAL" clId="{20C3F0A7-9E45-433C-836A-199B4DCFF6A9}" dt="2022-07-12T09:44:14.308" v="1413" actId="790"/>
          <ac:spMkLst>
            <pc:docMk/>
            <pc:sldMk cId="2944893655" sldId="276"/>
            <ac:spMk id="22" creationId="{0D133FAF-811B-408A-B501-743027382189}"/>
          </ac:spMkLst>
        </pc:spChg>
        <pc:spChg chg="mod">
          <ac:chgData name="Artur Kolakowski" userId="9c34c8cc-b1df-44f6-bea5-dcf7a54ee35f" providerId="ADAL" clId="{20C3F0A7-9E45-433C-836A-199B4DCFF6A9}" dt="2022-07-12T09:44:14.308" v="1416" actId="790"/>
          <ac:spMkLst>
            <pc:docMk/>
            <pc:sldMk cId="2944893655" sldId="276"/>
            <ac:spMk id="23" creationId="{14BDFB80-76C4-4709-BEEA-BD3B9CF1165E}"/>
          </ac:spMkLst>
        </pc:spChg>
      </pc:sldChg>
      <pc:sldChg chg="modSp new del mod modClrScheme chgLayout">
        <pc:chgData name="Artur Kolakowski" userId="9c34c8cc-b1df-44f6-bea5-dcf7a54ee35f" providerId="ADAL" clId="{20C3F0A7-9E45-433C-836A-199B4DCFF6A9}" dt="2022-07-07T12:39:32.073" v="57" actId="47"/>
        <pc:sldMkLst>
          <pc:docMk/>
          <pc:sldMk cId="2594554213" sldId="277"/>
        </pc:sldMkLst>
        <pc:spChg chg="mod ord">
          <ac:chgData name="Artur Kolakowski" userId="9c34c8cc-b1df-44f6-bea5-dcf7a54ee35f" providerId="ADAL" clId="{20C3F0A7-9E45-433C-836A-199B4DCFF6A9}" dt="2022-07-07T12:39:29.551" v="56" actId="20577"/>
          <ac:spMkLst>
            <pc:docMk/>
            <pc:sldMk cId="2594554213" sldId="277"/>
            <ac:spMk id="2" creationId="{707B7A50-80FF-4864-82F2-6C8E427D8FFE}"/>
          </ac:spMkLst>
        </pc:spChg>
      </pc:sldChg>
      <pc:sldMasterChg chg="modSp mod modSldLayout">
        <pc:chgData name="Artur Kolakowski" userId="9c34c8cc-b1df-44f6-bea5-dcf7a54ee35f" providerId="ADAL" clId="{20C3F0A7-9E45-433C-836A-199B4DCFF6A9}" dt="2022-07-12T09:44:15.008" v="2315" actId="790"/>
        <pc:sldMasterMkLst>
          <pc:docMk/>
          <pc:sldMasterMk cId="1683658382" sldId="2147483648"/>
        </pc:sldMasterMkLst>
        <pc:spChg chg="mod">
          <ac:chgData name="Artur Kolakowski" userId="9c34c8cc-b1df-44f6-bea5-dcf7a54ee35f" providerId="ADAL" clId="{20C3F0A7-9E45-433C-836A-199B4DCFF6A9}" dt="2022-07-12T09:44:14.308" v="1402" actId="790"/>
          <ac:spMkLst>
            <pc:docMk/>
            <pc:sldMasterMk cId="1683658382" sldId="2147483648"/>
            <ac:spMk id="2" creationId="{00000000-0000-0000-0000-000000000000}"/>
          </ac:spMkLst>
        </pc:spChg>
        <pc:spChg chg="mod">
          <ac:chgData name="Artur Kolakowski" userId="9c34c8cc-b1df-44f6-bea5-dcf7a54ee35f" providerId="ADAL" clId="{20C3F0A7-9E45-433C-836A-199B4DCFF6A9}" dt="2022-07-12T09:44:14.306" v="1400" actId="790"/>
          <ac:spMkLst>
            <pc:docMk/>
            <pc:sldMasterMk cId="1683658382" sldId="2147483648"/>
            <ac:spMk id="3" creationId="{00000000-0000-0000-0000-000000000000}"/>
          </ac:spMkLst>
        </pc:spChg>
        <pc:spChg chg="mod">
          <ac:chgData name="Artur Kolakowski" userId="9c34c8cc-b1df-44f6-bea5-dcf7a54ee35f" providerId="ADAL" clId="{20C3F0A7-9E45-433C-836A-199B4DCFF6A9}" dt="2022-07-12T09:44:14.301" v="1393" actId="790"/>
          <ac:spMkLst>
            <pc:docMk/>
            <pc:sldMasterMk cId="1683658382" sldId="2147483648"/>
            <ac:spMk id="8" creationId="{58400D4D-D383-483A-A797-47C73BC11038}"/>
          </ac:spMkLst>
        </pc:spChg>
        <pc:spChg chg="mod">
          <ac:chgData name="Artur Kolakowski" userId="9c34c8cc-b1df-44f6-bea5-dcf7a54ee35f" providerId="ADAL" clId="{20C3F0A7-9E45-433C-836A-199B4DCFF6A9}" dt="2022-07-12T09:44:14.299" v="1391" actId="790"/>
          <ac:spMkLst>
            <pc:docMk/>
            <pc:sldMasterMk cId="1683658382" sldId="2147483648"/>
            <ac:spMk id="9" creationId="{F759ED98-483C-42F4-AA52-F2F638877580}"/>
          </ac:spMkLst>
        </pc:spChg>
        <pc:spChg chg="mod">
          <ac:chgData name="Artur Kolakowski" userId="9c34c8cc-b1df-44f6-bea5-dcf7a54ee35f" providerId="ADAL" clId="{20C3F0A7-9E45-433C-836A-199B4DCFF6A9}" dt="2022-07-12T09:44:14.302" v="1394" actId="790"/>
          <ac:spMkLst>
            <pc:docMk/>
            <pc:sldMasterMk cId="1683658382" sldId="2147483648"/>
            <ac:spMk id="17" creationId="{C38F67B8-84E4-471A-83C2-5829945DB925}"/>
          </ac:spMkLst>
        </pc:spChg>
        <pc:sldLayoutChg chg="modSp mod">
          <pc:chgData name="Artur Kolakowski" userId="9c34c8cc-b1df-44f6-bea5-dcf7a54ee35f" providerId="ADAL" clId="{20C3F0A7-9E45-433C-836A-199B4DCFF6A9}" dt="2022-07-12T09:44:14.545" v="1746" actId="790"/>
          <pc:sldLayoutMkLst>
            <pc:docMk/>
            <pc:sldMasterMk cId="1683658382" sldId="2147483648"/>
            <pc:sldLayoutMk cId="4183249731" sldId="2147483652"/>
          </pc:sldLayoutMkLst>
          <pc:spChg chg="mod">
            <ac:chgData name="Artur Kolakowski" userId="9c34c8cc-b1df-44f6-bea5-dcf7a54ee35f" providerId="ADAL" clId="{20C3F0A7-9E45-433C-836A-199B4DCFF6A9}" dt="2022-07-12T09:44:14.545" v="1746" actId="790"/>
            <ac:spMkLst>
              <pc:docMk/>
              <pc:sldMasterMk cId="1683658382" sldId="2147483648"/>
              <pc:sldLayoutMk cId="4183249731" sldId="2147483652"/>
              <ac:spMk id="2" creationId="{09C5C9A9-E236-4C76-AAB8-D575E2980D31}"/>
            </ac:spMkLst>
          </pc:spChg>
          <pc:spChg chg="mod">
            <ac:chgData name="Artur Kolakowski" userId="9c34c8cc-b1df-44f6-bea5-dcf7a54ee35f" providerId="ADAL" clId="{20C3F0A7-9E45-433C-836A-199B4DCFF6A9}" dt="2022-07-12T09:44:14.545" v="1744" actId="790"/>
            <ac:spMkLst>
              <pc:docMk/>
              <pc:sldMasterMk cId="1683658382" sldId="2147483648"/>
              <pc:sldLayoutMk cId="4183249731" sldId="2147483652"/>
              <ac:spMk id="3" creationId="{30D71586-CC8D-433E-9833-9A7FDB8D82E2}"/>
            </ac:spMkLst>
          </pc:spChg>
          <pc:spChg chg="mod">
            <ac:chgData name="Artur Kolakowski" userId="9c34c8cc-b1df-44f6-bea5-dcf7a54ee35f" providerId="ADAL" clId="{20C3F0A7-9E45-433C-836A-199B4DCFF6A9}" dt="2022-07-12T09:44:14.545" v="1740" actId="790"/>
            <ac:spMkLst>
              <pc:docMk/>
              <pc:sldMasterMk cId="1683658382" sldId="2147483648"/>
              <pc:sldLayoutMk cId="4183249731" sldId="2147483652"/>
              <ac:spMk id="9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45" v="1739" actId="790"/>
            <ac:spMkLst>
              <pc:docMk/>
              <pc:sldMasterMk cId="1683658382" sldId="2147483648"/>
              <pc:sldLayoutMk cId="4183249731" sldId="2147483652"/>
              <ac:spMk id="15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29" v="1733" actId="790"/>
            <ac:spMkLst>
              <pc:docMk/>
              <pc:sldMasterMk cId="1683658382" sldId="2147483648"/>
              <pc:sldLayoutMk cId="4183249731" sldId="2147483652"/>
              <ac:spMk id="1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45" v="1742" actId="790"/>
            <ac:spMkLst>
              <pc:docMk/>
              <pc:sldMasterMk cId="1683658382" sldId="2147483648"/>
              <pc:sldLayoutMk cId="4183249731" sldId="2147483652"/>
              <ac:spMk id="18" creationId="{871CBF7C-DC48-4FC0-9D75-AE2A7B709ECF}"/>
            </ac:spMkLst>
          </pc:spChg>
        </pc:sldLayoutChg>
        <pc:sldLayoutChg chg="addSp delSp modSp mod">
          <pc:chgData name="Artur Kolakowski" userId="9c34c8cc-b1df-44f6-bea5-dcf7a54ee35f" providerId="ADAL" clId="{20C3F0A7-9E45-433C-836A-199B4DCFF6A9}" dt="2022-07-12T09:44:14.708" v="1938" actId="790"/>
          <pc:sldLayoutMkLst>
            <pc:docMk/>
            <pc:sldMasterMk cId="1683658382" sldId="2147483648"/>
            <pc:sldLayoutMk cId="649791783" sldId="2147483654"/>
          </pc:sldLayoutMkLst>
          <pc:spChg chg="mod">
            <ac:chgData name="Artur Kolakowski" userId="9c34c8cc-b1df-44f6-bea5-dcf7a54ee35f" providerId="ADAL" clId="{20C3F0A7-9E45-433C-836A-199B4DCFF6A9}" dt="2022-07-12T09:44:14.708" v="1938" actId="790"/>
            <ac:spMkLst>
              <pc:docMk/>
              <pc:sldMasterMk cId="1683658382" sldId="2147483648"/>
              <pc:sldLayoutMk cId="649791783" sldId="2147483654"/>
              <ac:spMk id="2" creationId="{64EA22A1-FE1F-4F4A-9C07-F0E86D67EF45}"/>
            </ac:spMkLst>
          </pc:spChg>
          <pc:spChg chg="mod">
            <ac:chgData name="Artur Kolakowski" userId="9c34c8cc-b1df-44f6-bea5-dcf7a54ee35f" providerId="ADAL" clId="{20C3F0A7-9E45-433C-836A-199B4DCFF6A9}" dt="2022-07-12T09:44:14.708" v="1936" actId="790"/>
            <ac:spMkLst>
              <pc:docMk/>
              <pc:sldMasterMk cId="1683658382" sldId="2147483648"/>
              <pc:sldLayoutMk cId="649791783" sldId="2147483654"/>
              <ac:spMk id="3" creationId="{8287B217-2E30-4712-99AE-652EEDB044CE}"/>
            </ac:spMkLst>
          </pc:spChg>
          <pc:spChg chg="mod">
            <ac:chgData name="Artur Kolakowski" userId="9c34c8cc-b1df-44f6-bea5-dcf7a54ee35f" providerId="ADAL" clId="{20C3F0A7-9E45-433C-836A-199B4DCFF6A9}" dt="2022-07-12T09:44:14.708" v="1934" actId="790"/>
            <ac:spMkLst>
              <pc:docMk/>
              <pc:sldMasterMk cId="1683658382" sldId="2147483648"/>
              <pc:sldLayoutMk cId="649791783" sldId="2147483654"/>
              <ac:spMk id="4" creationId="{EAE54251-B0D2-4947-83BB-BD7F95F3A0E8}"/>
            </ac:spMkLst>
          </pc:spChg>
          <pc:spChg chg="add del mod">
            <ac:chgData name="Artur Kolakowski" userId="9c34c8cc-b1df-44f6-bea5-dcf7a54ee35f" providerId="ADAL" clId="{20C3F0A7-9E45-433C-836A-199B4DCFF6A9}" dt="2022-07-12T09:02:25.771" v="1273" actId="21"/>
            <ac:spMkLst>
              <pc:docMk/>
              <pc:sldMasterMk cId="1683658382" sldId="2147483648"/>
              <pc:sldLayoutMk cId="649791783" sldId="2147483654"/>
              <ac:spMk id="5" creationId="{5121575F-5A66-429F-A72B-AED5B2A10149}"/>
            </ac:spMkLst>
          </pc:spChg>
          <pc:spChg chg="mod">
            <ac:chgData name="Artur Kolakowski" userId="9c34c8cc-b1df-44f6-bea5-dcf7a54ee35f" providerId="ADAL" clId="{20C3F0A7-9E45-433C-836A-199B4DCFF6A9}" dt="2022-07-12T09:44:14.708" v="1932" actId="790"/>
            <ac:spMkLst>
              <pc:docMk/>
              <pc:sldMasterMk cId="1683658382" sldId="2147483648"/>
              <pc:sldLayoutMk cId="649791783" sldId="2147483654"/>
              <ac:spMk id="8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792" v="2047" actId="790"/>
          <pc:sldLayoutMkLst>
            <pc:docMk/>
            <pc:sldMasterMk cId="1683658382" sldId="2147483648"/>
            <pc:sldLayoutMk cId="2182299105" sldId="2147483656"/>
          </pc:sldLayoutMkLst>
          <pc:spChg chg="mod">
            <ac:chgData name="Artur Kolakowski" userId="9c34c8cc-b1df-44f6-bea5-dcf7a54ee35f" providerId="ADAL" clId="{20C3F0A7-9E45-433C-836A-199B4DCFF6A9}" dt="2022-07-12T09:44:14.792" v="2047" actId="790"/>
            <ac:spMkLst>
              <pc:docMk/>
              <pc:sldMasterMk cId="1683658382" sldId="2147483648"/>
              <pc:sldLayoutMk cId="2182299105" sldId="2147483656"/>
              <ac:spMk id="2" creationId="{C38747A7-25DE-48D8-8D31-0F3DF66ADF9A}"/>
            </ac:spMkLst>
          </pc:spChg>
          <pc:spChg chg="mod">
            <ac:chgData name="Artur Kolakowski" userId="9c34c8cc-b1df-44f6-bea5-dcf7a54ee35f" providerId="ADAL" clId="{20C3F0A7-9E45-433C-836A-199B4DCFF6A9}" dt="2022-07-12T09:44:14.792" v="2045" actId="790"/>
            <ac:spMkLst>
              <pc:docMk/>
              <pc:sldMasterMk cId="1683658382" sldId="2147483648"/>
              <pc:sldLayoutMk cId="2182299105" sldId="2147483656"/>
              <ac:spMk id="3" creationId="{91E92FAC-B699-43F5-B87D-2D8B714080E4}"/>
            </ac:spMkLst>
          </pc:spChg>
          <pc:spChg chg="mod">
            <ac:chgData name="Artur Kolakowski" userId="9c34c8cc-b1df-44f6-bea5-dcf7a54ee35f" providerId="ADAL" clId="{20C3F0A7-9E45-433C-836A-199B4DCFF6A9}" dt="2022-07-12T09:44:14.792" v="2043" actId="790"/>
            <ac:spMkLst>
              <pc:docMk/>
              <pc:sldMasterMk cId="1683658382" sldId="2147483648"/>
              <pc:sldLayoutMk cId="2182299105" sldId="2147483656"/>
              <ac:spMk id="4" creationId="{37FCC12E-6D90-403E-80FA-0F7CB28A28D9}"/>
            </ac:spMkLst>
          </pc:spChg>
          <pc:spChg chg="mod">
            <ac:chgData name="Artur Kolakowski" userId="9c34c8cc-b1df-44f6-bea5-dcf7a54ee35f" providerId="ADAL" clId="{20C3F0A7-9E45-433C-836A-199B4DCFF6A9}" dt="2022-07-12T09:44:14.792" v="2041" actId="790"/>
            <ac:spMkLst>
              <pc:docMk/>
              <pc:sldMasterMk cId="1683658382" sldId="2147483648"/>
              <pc:sldLayoutMk cId="2182299105" sldId="2147483656"/>
              <ac:spMk id="1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92" v="2040" actId="790"/>
            <ac:spMkLst>
              <pc:docMk/>
              <pc:sldMasterMk cId="1683658382" sldId="2147483648"/>
              <pc:sldLayoutMk cId="2182299105" sldId="2147483656"/>
              <ac:spMk id="12" creationId="{269A3E8D-DCFB-4D37-86BB-56632B0912B1}"/>
            </ac:spMkLst>
          </pc:spChg>
          <pc:spChg chg="mod">
            <ac:chgData name="Artur Kolakowski" userId="9c34c8cc-b1df-44f6-bea5-dcf7a54ee35f" providerId="ADAL" clId="{20C3F0A7-9E45-433C-836A-199B4DCFF6A9}" dt="2022-07-12T09:44:14.777" v="2034" actId="790"/>
            <ac:spMkLst>
              <pc:docMk/>
              <pc:sldMasterMk cId="1683658382" sldId="2147483648"/>
              <pc:sldLayoutMk cId="2182299105" sldId="2147483656"/>
              <ac:spMk id="21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08" v="2058" actId="790"/>
          <pc:sldLayoutMkLst>
            <pc:docMk/>
            <pc:sldMasterMk cId="1683658382" sldId="2147483648"/>
            <pc:sldLayoutMk cId="1471410194" sldId="2147483657"/>
          </pc:sldLayoutMkLst>
          <pc:spChg chg="mod">
            <ac:chgData name="Artur Kolakowski" userId="9c34c8cc-b1df-44f6-bea5-dcf7a54ee35f" providerId="ADAL" clId="{20C3F0A7-9E45-433C-836A-199B4DCFF6A9}" dt="2022-07-12T09:44:14.808" v="2058" actId="790"/>
            <ac:spMkLst>
              <pc:docMk/>
              <pc:sldMasterMk cId="1683658382" sldId="2147483648"/>
              <pc:sldLayoutMk cId="1471410194" sldId="2147483657"/>
              <ac:spMk id="2" creationId="{0B8558E5-A9EE-4418-B017-3EBC0B35FAB1}"/>
            </ac:spMkLst>
          </pc:spChg>
          <pc:spChg chg="mod">
            <ac:chgData name="Artur Kolakowski" userId="9c34c8cc-b1df-44f6-bea5-dcf7a54ee35f" providerId="ADAL" clId="{20C3F0A7-9E45-433C-836A-199B4DCFF6A9}" dt="2022-07-12T09:44:14.792" v="2056" actId="790"/>
            <ac:spMkLst>
              <pc:docMk/>
              <pc:sldMasterMk cId="1683658382" sldId="2147483648"/>
              <pc:sldLayoutMk cId="1471410194" sldId="2147483657"/>
              <ac:spMk id="3" creationId="{88A295B4-CD29-4A4B-B08E-9A6CC4F4CF81}"/>
            </ac:spMkLst>
          </pc:spChg>
          <pc:spChg chg="mod">
            <ac:chgData name="Artur Kolakowski" userId="9c34c8cc-b1df-44f6-bea5-dcf7a54ee35f" providerId="ADAL" clId="{20C3F0A7-9E45-433C-836A-199B4DCFF6A9}" dt="2022-07-12T09:44:14.792" v="2054" actId="790"/>
            <ac:spMkLst>
              <pc:docMk/>
              <pc:sldMasterMk cId="1683658382" sldId="2147483648"/>
              <pc:sldLayoutMk cId="1471410194" sldId="2147483657"/>
              <ac:spMk id="4" creationId="{C5722C60-FC76-4A73-9A5C-0D547B644D69}"/>
            </ac:spMkLst>
          </pc:spChg>
          <pc:spChg chg="mod">
            <ac:chgData name="Artur Kolakowski" userId="9c34c8cc-b1df-44f6-bea5-dcf7a54ee35f" providerId="ADAL" clId="{20C3F0A7-9E45-433C-836A-199B4DCFF6A9}" dt="2022-07-12T09:44:14.792" v="2052" actId="790"/>
            <ac:spMkLst>
              <pc:docMk/>
              <pc:sldMasterMk cId="1683658382" sldId="2147483648"/>
              <pc:sldLayoutMk cId="1471410194" sldId="2147483657"/>
              <ac:spMk id="1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92" v="2049" actId="790"/>
            <ac:spMkLst>
              <pc:docMk/>
              <pc:sldMasterMk cId="1683658382" sldId="2147483648"/>
              <pc:sldLayoutMk cId="1471410194" sldId="2147483657"/>
              <ac:spMk id="1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92" v="2051" actId="790"/>
            <ac:spMkLst>
              <pc:docMk/>
              <pc:sldMasterMk cId="1683658382" sldId="2147483648"/>
              <pc:sldLayoutMk cId="1471410194" sldId="2147483657"/>
              <ac:spMk id="15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460" v="1638" actId="790"/>
          <pc:sldLayoutMkLst>
            <pc:docMk/>
            <pc:sldMasterMk cId="1683658382" sldId="2147483648"/>
            <pc:sldLayoutMk cId="3070299398" sldId="2147483661"/>
          </pc:sldLayoutMkLst>
          <pc:spChg chg="mod">
            <ac:chgData name="Artur Kolakowski" userId="9c34c8cc-b1df-44f6-bea5-dcf7a54ee35f" providerId="ADAL" clId="{20C3F0A7-9E45-433C-836A-199B4DCFF6A9}" dt="2022-07-12T09:44:14.460" v="1638" actId="790"/>
            <ac:spMkLst>
              <pc:docMk/>
              <pc:sldMasterMk cId="1683658382" sldId="2147483648"/>
              <pc:sldLayoutMk cId="3070299398" sldId="2147483661"/>
              <ac:spMk id="3" creationId="{EEEF92A3-A948-430A-BA72-93EBB9877D77}"/>
            </ac:spMkLst>
          </pc:spChg>
          <pc:spChg chg="mod">
            <ac:chgData name="Artur Kolakowski" userId="9c34c8cc-b1df-44f6-bea5-dcf7a54ee35f" providerId="ADAL" clId="{20C3F0A7-9E45-433C-836A-199B4DCFF6A9}" dt="2022-07-12T09:44:14.460" v="1636" actId="790"/>
            <ac:spMkLst>
              <pc:docMk/>
              <pc:sldMasterMk cId="1683658382" sldId="2147483648"/>
              <pc:sldLayoutMk cId="3070299398" sldId="2147483661"/>
              <ac:spMk id="4" creationId="{C8CDE3DB-5BD1-43F6-94A6-D47A00235D79}"/>
            </ac:spMkLst>
          </pc:spChg>
          <pc:spChg chg="mod">
            <ac:chgData name="Artur Kolakowski" userId="9c34c8cc-b1df-44f6-bea5-dcf7a54ee35f" providerId="ADAL" clId="{20C3F0A7-9E45-433C-836A-199B4DCFF6A9}" dt="2022-07-12T09:44:14.460" v="1634" actId="790"/>
            <ac:spMkLst>
              <pc:docMk/>
              <pc:sldMasterMk cId="1683658382" sldId="2147483648"/>
              <pc:sldLayoutMk cId="3070299398" sldId="2147483661"/>
              <ac:spMk id="1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60" v="1632" actId="790"/>
            <ac:spMkLst>
              <pc:docMk/>
              <pc:sldMasterMk cId="1683658382" sldId="2147483648"/>
              <pc:sldLayoutMk cId="3070299398" sldId="2147483661"/>
              <ac:spMk id="11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60" v="1630" actId="790"/>
            <ac:spMkLst>
              <pc:docMk/>
              <pc:sldMasterMk cId="1683658382" sldId="2147483648"/>
              <pc:sldLayoutMk cId="3070299398" sldId="2147483661"/>
              <ac:spMk id="14" creationId="{3B62DF6E-A83A-4117-A2ED-B4864BA8330A}"/>
            </ac:spMkLst>
          </pc:spChg>
        </pc:sldLayoutChg>
        <pc:sldLayoutChg chg="addSp delSp modSp mod">
          <pc:chgData name="Artur Kolakowski" userId="9c34c8cc-b1df-44f6-bea5-dcf7a54ee35f" providerId="ADAL" clId="{20C3F0A7-9E45-433C-836A-199B4DCFF6A9}" dt="2022-07-12T09:44:14.476" v="1647" actId="790"/>
          <pc:sldLayoutMkLst>
            <pc:docMk/>
            <pc:sldMasterMk cId="1683658382" sldId="2147483648"/>
            <pc:sldLayoutMk cId="2789513037" sldId="2147483662"/>
          </pc:sldLayoutMkLst>
          <pc:spChg chg="add del mod">
            <ac:chgData name="Artur Kolakowski" userId="9c34c8cc-b1df-44f6-bea5-dcf7a54ee35f" providerId="ADAL" clId="{20C3F0A7-9E45-433C-836A-199B4DCFF6A9}" dt="2022-07-12T09:44:14.476" v="1647" actId="790"/>
            <ac:spMkLst>
              <pc:docMk/>
              <pc:sldMasterMk cId="1683658382" sldId="2147483648"/>
              <pc:sldLayoutMk cId="2789513037" sldId="2147483662"/>
              <ac:spMk id="2" creationId="{DCAA7B61-F2C7-43C9-A11F-B48C4ED2EBCF}"/>
            </ac:spMkLst>
          </pc:spChg>
          <pc:spChg chg="mod">
            <ac:chgData name="Artur Kolakowski" userId="9c34c8cc-b1df-44f6-bea5-dcf7a54ee35f" providerId="ADAL" clId="{20C3F0A7-9E45-433C-836A-199B4DCFF6A9}" dt="2022-07-12T09:44:14.476" v="1645" actId="790"/>
            <ac:spMkLst>
              <pc:docMk/>
              <pc:sldMasterMk cId="1683658382" sldId="2147483648"/>
              <pc:sldLayoutMk cId="2789513037" sldId="2147483662"/>
              <ac:spMk id="5" creationId="{B699D1C6-DBB0-43D0-BC06-19A6E62C1986}"/>
            </ac:spMkLst>
          </pc:spChg>
          <pc:spChg chg="add del mod">
            <ac:chgData name="Artur Kolakowski" userId="9c34c8cc-b1df-44f6-bea5-dcf7a54ee35f" providerId="ADAL" clId="{20C3F0A7-9E45-433C-836A-199B4DCFF6A9}" dt="2022-07-12T09:32:19.933" v="1320"/>
            <ac:spMkLst>
              <pc:docMk/>
              <pc:sldMasterMk cId="1683658382" sldId="2147483648"/>
              <pc:sldLayoutMk cId="2789513037" sldId="2147483662"/>
              <ac:spMk id="7" creationId="{E2A66253-FE44-4F84-99EC-047AE6004BE0}"/>
            </ac:spMkLst>
          </pc:spChg>
          <pc:spChg chg="mod">
            <ac:chgData name="Artur Kolakowski" userId="9c34c8cc-b1df-44f6-bea5-dcf7a54ee35f" providerId="ADAL" clId="{20C3F0A7-9E45-433C-836A-199B4DCFF6A9}" dt="2022-07-12T09:44:14.476" v="1643" actId="790"/>
            <ac:spMkLst>
              <pc:docMk/>
              <pc:sldMasterMk cId="1683658382" sldId="2147483648"/>
              <pc:sldLayoutMk cId="2789513037" sldId="2147483662"/>
              <ac:spMk id="1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60" v="1640" actId="790"/>
            <ac:spMkLst>
              <pc:docMk/>
              <pc:sldMasterMk cId="1683658382" sldId="2147483648"/>
              <pc:sldLayoutMk cId="2789513037" sldId="2147483662"/>
              <ac:spMk id="17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60" v="1641" actId="790"/>
            <ac:spMkLst>
              <pc:docMk/>
              <pc:sldMasterMk cId="1683658382" sldId="2147483648"/>
              <pc:sldLayoutMk cId="2789513037" sldId="2147483662"/>
              <ac:spMk id="18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476" v="1656" actId="790"/>
          <pc:sldLayoutMkLst>
            <pc:docMk/>
            <pc:sldMasterMk cId="1683658382" sldId="2147483648"/>
            <pc:sldLayoutMk cId="3717155573" sldId="2147483663"/>
          </pc:sldLayoutMkLst>
          <pc:spChg chg="mod">
            <ac:chgData name="Artur Kolakowski" userId="9c34c8cc-b1df-44f6-bea5-dcf7a54ee35f" providerId="ADAL" clId="{20C3F0A7-9E45-433C-836A-199B4DCFF6A9}" dt="2022-07-12T09:44:14.476" v="1656" actId="790"/>
            <ac:spMkLst>
              <pc:docMk/>
              <pc:sldMasterMk cId="1683658382" sldId="2147483648"/>
              <pc:sldLayoutMk cId="3717155573" sldId="2147483663"/>
              <ac:spMk id="2" creationId="{6B49B78C-62D9-4CBC-82AE-117CC49AA73F}"/>
            </ac:spMkLst>
          </pc:spChg>
          <pc:spChg chg="mod">
            <ac:chgData name="Artur Kolakowski" userId="9c34c8cc-b1df-44f6-bea5-dcf7a54ee35f" providerId="ADAL" clId="{20C3F0A7-9E45-433C-836A-199B4DCFF6A9}" dt="2022-07-12T09:44:14.476" v="1654" actId="790"/>
            <ac:spMkLst>
              <pc:docMk/>
              <pc:sldMasterMk cId="1683658382" sldId="2147483648"/>
              <pc:sldLayoutMk cId="3717155573" sldId="2147483663"/>
              <ac:spMk id="3" creationId="{0B94C82C-D24B-4532-B992-AD884CD16A94}"/>
            </ac:spMkLst>
          </pc:spChg>
          <pc:spChg chg="mod">
            <ac:chgData name="Artur Kolakowski" userId="9c34c8cc-b1df-44f6-bea5-dcf7a54ee35f" providerId="ADAL" clId="{20C3F0A7-9E45-433C-836A-199B4DCFF6A9}" dt="2022-07-12T09:44:14.476" v="1652" actId="790"/>
            <ac:spMkLst>
              <pc:docMk/>
              <pc:sldMasterMk cId="1683658382" sldId="2147483648"/>
              <pc:sldLayoutMk cId="3717155573" sldId="2147483663"/>
              <ac:spMk id="8" creationId="{2CE5726B-4E9B-428F-B8BF-52038F1B0EF7}"/>
            </ac:spMkLst>
          </pc:spChg>
          <pc:spChg chg="mod">
            <ac:chgData name="Artur Kolakowski" userId="9c34c8cc-b1df-44f6-bea5-dcf7a54ee35f" providerId="ADAL" clId="{20C3F0A7-9E45-433C-836A-199B4DCFF6A9}" dt="2022-07-12T09:44:14.476" v="1649" actId="790"/>
            <ac:spMkLst>
              <pc:docMk/>
              <pc:sldMasterMk cId="1683658382" sldId="2147483648"/>
              <pc:sldLayoutMk cId="3717155573" sldId="2147483663"/>
              <ac:spMk id="13" creationId="{B6844C8B-60DD-4EDB-AF8B-41A6695EFCF6}"/>
            </ac:spMkLst>
          </pc:spChg>
          <pc:spChg chg="mod">
            <ac:chgData name="Artur Kolakowski" userId="9c34c8cc-b1df-44f6-bea5-dcf7a54ee35f" providerId="ADAL" clId="{20C3F0A7-9E45-433C-836A-199B4DCFF6A9}" dt="2022-07-12T09:44:14.476" v="1650" actId="790"/>
            <ac:spMkLst>
              <pc:docMk/>
              <pc:sldMasterMk cId="1683658382" sldId="2147483648"/>
              <pc:sldLayoutMk cId="3717155573" sldId="2147483663"/>
              <ac:spMk id="16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492" v="1682" actId="790"/>
          <pc:sldLayoutMkLst>
            <pc:docMk/>
            <pc:sldMasterMk cId="1683658382" sldId="2147483648"/>
            <pc:sldLayoutMk cId="432345194" sldId="2147483666"/>
          </pc:sldLayoutMkLst>
          <pc:spChg chg="mod">
            <ac:chgData name="Artur Kolakowski" userId="9c34c8cc-b1df-44f6-bea5-dcf7a54ee35f" providerId="ADAL" clId="{20C3F0A7-9E45-433C-836A-199B4DCFF6A9}" dt="2022-07-12T09:44:14.492" v="1682" actId="790"/>
            <ac:spMkLst>
              <pc:docMk/>
              <pc:sldMasterMk cId="1683658382" sldId="2147483648"/>
              <pc:sldLayoutMk cId="432345194" sldId="2147483666"/>
              <ac:spMk id="2" creationId="{CC9133F1-6679-476E-AEFD-931027BED082}"/>
            </ac:spMkLst>
          </pc:spChg>
          <pc:spChg chg="mod">
            <ac:chgData name="Artur Kolakowski" userId="9c34c8cc-b1df-44f6-bea5-dcf7a54ee35f" providerId="ADAL" clId="{20C3F0A7-9E45-433C-836A-199B4DCFF6A9}" dt="2022-07-12T09:44:14.492" v="1680" actId="790"/>
            <ac:spMkLst>
              <pc:docMk/>
              <pc:sldMasterMk cId="1683658382" sldId="2147483648"/>
              <pc:sldLayoutMk cId="432345194" sldId="2147483666"/>
              <ac:spMk id="3" creationId="{416E5649-B5F3-4893-ACEE-FDDDEA277D6A}"/>
            </ac:spMkLst>
          </pc:spChg>
          <pc:spChg chg="mod">
            <ac:chgData name="Artur Kolakowski" userId="9c34c8cc-b1df-44f6-bea5-dcf7a54ee35f" providerId="ADAL" clId="{20C3F0A7-9E45-433C-836A-199B4DCFF6A9}" dt="2022-07-12T09:44:14.492" v="1678" actId="790"/>
            <ac:spMkLst>
              <pc:docMk/>
              <pc:sldMasterMk cId="1683658382" sldId="2147483648"/>
              <pc:sldLayoutMk cId="432345194" sldId="2147483666"/>
              <ac:spMk id="11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92" v="1676" actId="790"/>
            <ac:spMkLst>
              <pc:docMk/>
              <pc:sldMasterMk cId="1683658382" sldId="2147483648"/>
              <pc:sldLayoutMk cId="432345194" sldId="2147483666"/>
              <ac:spMk id="12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523" v="1710" actId="790"/>
          <pc:sldLayoutMkLst>
            <pc:docMk/>
            <pc:sldMasterMk cId="1683658382" sldId="2147483648"/>
            <pc:sldLayoutMk cId="430616152" sldId="2147483668"/>
          </pc:sldLayoutMkLst>
          <pc:spChg chg="mod">
            <ac:chgData name="Artur Kolakowski" userId="9c34c8cc-b1df-44f6-bea5-dcf7a54ee35f" providerId="ADAL" clId="{20C3F0A7-9E45-433C-836A-199B4DCFF6A9}" dt="2022-07-12T09:44:14.523" v="1710" actId="790"/>
            <ac:spMkLst>
              <pc:docMk/>
              <pc:sldMasterMk cId="1683658382" sldId="2147483648"/>
              <pc:sldLayoutMk cId="430616152" sldId="2147483668"/>
              <ac:spMk id="2" creationId="{42026B78-68E1-478D-8813-92F76EAC82C2}"/>
            </ac:spMkLst>
          </pc:spChg>
          <pc:spChg chg="mod">
            <ac:chgData name="Artur Kolakowski" userId="9c34c8cc-b1df-44f6-bea5-dcf7a54ee35f" providerId="ADAL" clId="{20C3F0A7-9E45-433C-836A-199B4DCFF6A9}" dt="2022-07-12T09:44:14.523" v="1708" actId="790"/>
            <ac:spMkLst>
              <pc:docMk/>
              <pc:sldMasterMk cId="1683658382" sldId="2147483648"/>
              <pc:sldLayoutMk cId="430616152" sldId="2147483668"/>
              <ac:spMk id="3" creationId="{B8A2B8FB-372C-42B9-B280-9D39EC303B0B}"/>
            </ac:spMkLst>
          </pc:spChg>
          <pc:spChg chg="mod">
            <ac:chgData name="Artur Kolakowski" userId="9c34c8cc-b1df-44f6-bea5-dcf7a54ee35f" providerId="ADAL" clId="{20C3F0A7-9E45-433C-836A-199B4DCFF6A9}" dt="2022-07-12T09:44:14.523" v="1706" actId="790"/>
            <ac:spMkLst>
              <pc:docMk/>
              <pc:sldMasterMk cId="1683658382" sldId="2147483648"/>
              <pc:sldLayoutMk cId="430616152" sldId="2147483668"/>
              <ac:spMk id="5" creationId="{670D9BB8-8D8D-4F83-B418-E1A6910A3C8D}"/>
            </ac:spMkLst>
          </pc:spChg>
          <pc:spChg chg="mod">
            <ac:chgData name="Artur Kolakowski" userId="9c34c8cc-b1df-44f6-bea5-dcf7a54ee35f" providerId="ADAL" clId="{20C3F0A7-9E45-433C-836A-199B4DCFF6A9}" dt="2022-07-12T09:44:14.507" v="1703" actId="790"/>
            <ac:spMkLst>
              <pc:docMk/>
              <pc:sldMasterMk cId="1683658382" sldId="2147483648"/>
              <pc:sldLayoutMk cId="430616152" sldId="2147483668"/>
              <ac:spMk id="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07" v="1704" actId="790"/>
            <ac:spMkLst>
              <pc:docMk/>
              <pc:sldMasterMk cId="1683658382" sldId="2147483648"/>
              <pc:sldLayoutMk cId="430616152" sldId="2147483668"/>
              <ac:spMk id="1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07" v="1701" actId="790"/>
            <ac:spMkLst>
              <pc:docMk/>
              <pc:sldMasterMk cId="1683658382" sldId="2147483648"/>
              <pc:sldLayoutMk cId="430616152" sldId="2147483668"/>
              <ac:spMk id="12" creationId="{A3BBDD58-9EEC-48BC-A84C-F80FB78CB21C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529" v="1727" actId="790"/>
          <pc:sldLayoutMkLst>
            <pc:docMk/>
            <pc:sldMasterMk cId="1683658382" sldId="2147483648"/>
            <pc:sldLayoutMk cId="570680731" sldId="2147483669"/>
          </pc:sldLayoutMkLst>
          <pc:spChg chg="mod">
            <ac:chgData name="Artur Kolakowski" userId="9c34c8cc-b1df-44f6-bea5-dcf7a54ee35f" providerId="ADAL" clId="{20C3F0A7-9E45-433C-836A-199B4DCFF6A9}" dt="2022-07-12T09:44:14.529" v="1727" actId="790"/>
            <ac:spMkLst>
              <pc:docMk/>
              <pc:sldMasterMk cId="1683658382" sldId="2147483648"/>
              <pc:sldLayoutMk cId="570680731" sldId="2147483669"/>
              <ac:spMk id="2" creationId="{3EA3E28B-F7AC-49D0-8E77-F09CC76C6D4C}"/>
            </ac:spMkLst>
          </pc:spChg>
          <pc:spChg chg="mod">
            <ac:chgData name="Artur Kolakowski" userId="9c34c8cc-b1df-44f6-bea5-dcf7a54ee35f" providerId="ADAL" clId="{20C3F0A7-9E45-433C-836A-199B4DCFF6A9}" dt="2022-07-12T09:44:14.529" v="1725" actId="790"/>
            <ac:spMkLst>
              <pc:docMk/>
              <pc:sldMasterMk cId="1683658382" sldId="2147483648"/>
              <pc:sldLayoutMk cId="570680731" sldId="2147483669"/>
              <ac:spMk id="3" creationId="{9D217CA8-FB11-4E4A-BBCD-EE7B837F4D7D}"/>
            </ac:spMkLst>
          </pc:spChg>
          <pc:spChg chg="mod">
            <ac:chgData name="Artur Kolakowski" userId="9c34c8cc-b1df-44f6-bea5-dcf7a54ee35f" providerId="ADAL" clId="{20C3F0A7-9E45-433C-836A-199B4DCFF6A9}" dt="2022-07-12T09:44:14.529" v="1723" actId="790"/>
            <ac:spMkLst>
              <pc:docMk/>
              <pc:sldMasterMk cId="1683658382" sldId="2147483648"/>
              <pc:sldLayoutMk cId="570680731" sldId="2147483669"/>
              <ac:spMk id="4" creationId="{D09EDB93-5BF6-4D1D-9D5F-0E75F455E06A}"/>
            </ac:spMkLst>
          </pc:spChg>
          <pc:spChg chg="mod">
            <ac:chgData name="Artur Kolakowski" userId="9c34c8cc-b1df-44f6-bea5-dcf7a54ee35f" providerId="ADAL" clId="{20C3F0A7-9E45-433C-836A-199B4DCFF6A9}" dt="2022-07-12T09:44:14.529" v="1719" actId="790"/>
            <ac:spMkLst>
              <pc:docMk/>
              <pc:sldMasterMk cId="1683658382" sldId="2147483648"/>
              <pc:sldLayoutMk cId="570680731" sldId="2147483669"/>
              <ac:spMk id="1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29" v="1721" actId="790"/>
            <ac:spMkLst>
              <pc:docMk/>
              <pc:sldMasterMk cId="1683658382" sldId="2147483648"/>
              <pc:sldLayoutMk cId="570680731" sldId="2147483669"/>
              <ac:spMk id="13" creationId="{15C04D0B-D5E2-4F74-B1D6-45E2AEA840C8}"/>
            </ac:spMkLst>
          </pc:spChg>
          <pc:spChg chg="mod">
            <ac:chgData name="Artur Kolakowski" userId="9c34c8cc-b1df-44f6-bea5-dcf7a54ee35f" providerId="ADAL" clId="{20C3F0A7-9E45-433C-836A-199B4DCFF6A9}" dt="2022-07-12T09:44:14.529" v="1716" actId="790"/>
            <ac:spMkLst>
              <pc:docMk/>
              <pc:sldMasterMk cId="1683658382" sldId="2147483648"/>
              <pc:sldLayoutMk cId="570680731" sldId="2147483669"/>
              <ac:spMk id="14" creationId="{D60021C6-A6F0-40F0-A299-B8269BE0F492}"/>
            </ac:spMkLst>
          </pc:spChg>
          <pc:spChg chg="mod">
            <ac:chgData name="Artur Kolakowski" userId="9c34c8cc-b1df-44f6-bea5-dcf7a54ee35f" providerId="ADAL" clId="{20C3F0A7-9E45-433C-836A-199B4DCFF6A9}" dt="2022-07-12T09:44:14.529" v="1718" actId="790"/>
            <ac:spMkLst>
              <pc:docMk/>
              <pc:sldMasterMk cId="1683658382" sldId="2147483648"/>
              <pc:sldLayoutMk cId="570680731" sldId="2147483669"/>
              <ac:spMk id="19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607" v="1815" actId="790"/>
          <pc:sldLayoutMkLst>
            <pc:docMk/>
            <pc:sldMasterMk cId="1683658382" sldId="2147483648"/>
            <pc:sldLayoutMk cId="1160840056" sldId="2147483670"/>
          </pc:sldLayoutMkLst>
          <pc:spChg chg="mod">
            <ac:chgData name="Artur Kolakowski" userId="9c34c8cc-b1df-44f6-bea5-dcf7a54ee35f" providerId="ADAL" clId="{20C3F0A7-9E45-433C-836A-199B4DCFF6A9}" dt="2022-07-12T09:44:14.607" v="1815" actId="790"/>
            <ac:spMkLst>
              <pc:docMk/>
              <pc:sldMasterMk cId="1683658382" sldId="2147483648"/>
              <pc:sldLayoutMk cId="1160840056" sldId="2147483670"/>
              <ac:spMk id="2" creationId="{B9B4ABF0-738F-478F-B9E7-E5D3DF83666E}"/>
            </ac:spMkLst>
          </pc:spChg>
          <pc:spChg chg="mod">
            <ac:chgData name="Artur Kolakowski" userId="9c34c8cc-b1df-44f6-bea5-dcf7a54ee35f" providerId="ADAL" clId="{20C3F0A7-9E45-433C-836A-199B4DCFF6A9}" dt="2022-07-12T09:44:14.607" v="1813" actId="790"/>
            <ac:spMkLst>
              <pc:docMk/>
              <pc:sldMasterMk cId="1683658382" sldId="2147483648"/>
              <pc:sldLayoutMk cId="1160840056" sldId="2147483670"/>
              <ac:spMk id="3" creationId="{12F31EAB-796D-4E98-AD02-5E448046BB3D}"/>
            </ac:spMkLst>
          </pc:spChg>
          <pc:spChg chg="mod">
            <ac:chgData name="Artur Kolakowski" userId="9c34c8cc-b1df-44f6-bea5-dcf7a54ee35f" providerId="ADAL" clId="{20C3F0A7-9E45-433C-836A-199B4DCFF6A9}" dt="2022-07-12T09:44:14.592" v="1811" actId="790"/>
            <ac:spMkLst>
              <pc:docMk/>
              <pc:sldMasterMk cId="1683658382" sldId="2147483648"/>
              <pc:sldLayoutMk cId="1160840056" sldId="2147483670"/>
              <ac:spMk id="4" creationId="{5B4DC083-771D-42FC-A297-31FED015807F}"/>
            </ac:spMkLst>
          </pc:spChg>
          <pc:spChg chg="mod">
            <ac:chgData name="Artur Kolakowski" userId="9c34c8cc-b1df-44f6-bea5-dcf7a54ee35f" providerId="ADAL" clId="{20C3F0A7-9E45-433C-836A-199B4DCFF6A9}" dt="2022-07-12T09:44:14.592" v="1809" actId="790"/>
            <ac:spMkLst>
              <pc:docMk/>
              <pc:sldMasterMk cId="1683658382" sldId="2147483648"/>
              <pc:sldLayoutMk cId="1160840056" sldId="2147483670"/>
              <ac:spMk id="15" creationId="{BE367876-B551-4115-B469-74C12D0C1CE4}"/>
            </ac:spMkLst>
          </pc:spChg>
          <pc:spChg chg="mod">
            <ac:chgData name="Artur Kolakowski" userId="9c34c8cc-b1df-44f6-bea5-dcf7a54ee35f" providerId="ADAL" clId="{20C3F0A7-9E45-433C-836A-199B4DCFF6A9}" dt="2022-07-12T09:44:14.592" v="1807" actId="790"/>
            <ac:spMkLst>
              <pc:docMk/>
              <pc:sldMasterMk cId="1683658382" sldId="2147483648"/>
              <pc:sldLayoutMk cId="1160840056" sldId="2147483670"/>
              <ac:spMk id="1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92" v="1804" actId="790"/>
            <ac:spMkLst>
              <pc:docMk/>
              <pc:sldMasterMk cId="1683658382" sldId="2147483648"/>
              <pc:sldLayoutMk cId="1160840056" sldId="2147483670"/>
              <ac:spMk id="21" creationId="{790CE829-C5DB-4D0F-8D68-9F31A94FC42A}"/>
            </ac:spMkLst>
          </pc:spChg>
          <pc:spChg chg="mod">
            <ac:chgData name="Artur Kolakowski" userId="9c34c8cc-b1df-44f6-bea5-dcf7a54ee35f" providerId="ADAL" clId="{20C3F0A7-9E45-433C-836A-199B4DCFF6A9}" dt="2022-07-12T09:44:14.592" v="1798" actId="790"/>
            <ac:spMkLst>
              <pc:docMk/>
              <pc:sldMasterMk cId="1683658382" sldId="2147483648"/>
              <pc:sldLayoutMk cId="1160840056" sldId="2147483670"/>
              <ac:spMk id="25" creationId="{0F35A58C-1284-494F-A5A7-A8680CA3222B}"/>
            </ac:spMkLst>
          </pc:spChg>
          <pc:spChg chg="mod">
            <ac:chgData name="Artur Kolakowski" userId="9c34c8cc-b1df-44f6-bea5-dcf7a54ee35f" providerId="ADAL" clId="{20C3F0A7-9E45-433C-836A-199B4DCFF6A9}" dt="2022-07-12T09:44:14.592" v="1796" actId="790"/>
            <ac:spMkLst>
              <pc:docMk/>
              <pc:sldMasterMk cId="1683658382" sldId="2147483648"/>
              <pc:sldLayoutMk cId="1160840056" sldId="2147483670"/>
              <ac:spMk id="28" creationId="{C2D9C38D-0C96-4F06-9088-13547C056F33}"/>
            </ac:spMkLst>
          </pc:spChg>
          <pc:spChg chg="mod">
            <ac:chgData name="Artur Kolakowski" userId="9c34c8cc-b1df-44f6-bea5-dcf7a54ee35f" providerId="ADAL" clId="{20C3F0A7-9E45-433C-836A-199B4DCFF6A9}" dt="2022-07-12T09:44:14.592" v="1806" actId="790"/>
            <ac:spMkLst>
              <pc:docMk/>
              <pc:sldMasterMk cId="1683658382" sldId="2147483648"/>
              <pc:sldLayoutMk cId="1160840056" sldId="2147483670"/>
              <ac:spMk id="29" creationId="{4FFD9C8F-5583-4BD3-BF48-097D5D045AD4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630" v="1840" actId="790"/>
          <pc:sldLayoutMkLst>
            <pc:docMk/>
            <pc:sldMasterMk cId="1683658382" sldId="2147483648"/>
            <pc:sldLayoutMk cId="2462543125" sldId="2147483671"/>
          </pc:sldLayoutMkLst>
          <pc:spChg chg="mod">
            <ac:chgData name="Artur Kolakowski" userId="9c34c8cc-b1df-44f6-bea5-dcf7a54ee35f" providerId="ADAL" clId="{20C3F0A7-9E45-433C-836A-199B4DCFF6A9}" dt="2022-07-12T09:44:14.630" v="1840" actId="790"/>
            <ac:spMkLst>
              <pc:docMk/>
              <pc:sldMasterMk cId="1683658382" sldId="2147483648"/>
              <pc:sldLayoutMk cId="2462543125" sldId="2147483671"/>
              <ac:spMk id="2" creationId="{BEED058A-E779-4D88-ADD2-9B84C2A10502}"/>
            </ac:spMkLst>
          </pc:spChg>
          <pc:spChg chg="mod">
            <ac:chgData name="Artur Kolakowski" userId="9c34c8cc-b1df-44f6-bea5-dcf7a54ee35f" providerId="ADAL" clId="{20C3F0A7-9E45-433C-836A-199B4DCFF6A9}" dt="2022-07-12T09:44:14.630" v="1838" actId="790"/>
            <ac:spMkLst>
              <pc:docMk/>
              <pc:sldMasterMk cId="1683658382" sldId="2147483648"/>
              <pc:sldLayoutMk cId="2462543125" sldId="2147483671"/>
              <ac:spMk id="3" creationId="{55DFA194-46E5-48DD-9DF0-CE09ECBDE598}"/>
            </ac:spMkLst>
          </pc:spChg>
          <pc:spChg chg="mod">
            <ac:chgData name="Artur Kolakowski" userId="9c34c8cc-b1df-44f6-bea5-dcf7a54ee35f" providerId="ADAL" clId="{20C3F0A7-9E45-433C-836A-199B4DCFF6A9}" dt="2022-07-12T09:44:14.630" v="1836" actId="790"/>
            <ac:spMkLst>
              <pc:docMk/>
              <pc:sldMasterMk cId="1683658382" sldId="2147483648"/>
              <pc:sldLayoutMk cId="2462543125" sldId="2147483671"/>
              <ac:spMk id="4" creationId="{EAC09279-0D09-4109-A953-16A88732F6EC}"/>
            </ac:spMkLst>
          </pc:spChg>
          <pc:spChg chg="mod">
            <ac:chgData name="Artur Kolakowski" userId="9c34c8cc-b1df-44f6-bea5-dcf7a54ee35f" providerId="ADAL" clId="{20C3F0A7-9E45-433C-836A-199B4DCFF6A9}" dt="2022-07-12T09:44:14.623" v="1834" actId="790"/>
            <ac:spMkLst>
              <pc:docMk/>
              <pc:sldMasterMk cId="1683658382" sldId="2147483648"/>
              <pc:sldLayoutMk cId="2462543125" sldId="2147483671"/>
              <ac:spMk id="13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23" v="1833" actId="790"/>
            <ac:spMkLst>
              <pc:docMk/>
              <pc:sldMasterMk cId="1683658382" sldId="2147483648"/>
              <pc:sldLayoutMk cId="2462543125" sldId="2147483671"/>
              <ac:spMk id="17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07" v="1827" actId="790"/>
            <ac:spMkLst>
              <pc:docMk/>
              <pc:sldMasterMk cId="1683658382" sldId="2147483648"/>
              <pc:sldLayoutMk cId="2462543125" sldId="2147483671"/>
              <ac:spMk id="19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07" v="1821" actId="790"/>
            <ac:spMkLst>
              <pc:docMk/>
              <pc:sldMasterMk cId="1683658382" sldId="2147483648"/>
              <pc:sldLayoutMk cId="2462543125" sldId="2147483671"/>
              <ac:spMk id="20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676" v="1898" actId="790"/>
          <pc:sldLayoutMkLst>
            <pc:docMk/>
            <pc:sldMasterMk cId="1683658382" sldId="2147483648"/>
            <pc:sldLayoutMk cId="591485104" sldId="2147483672"/>
          </pc:sldLayoutMkLst>
          <pc:spChg chg="mod">
            <ac:chgData name="Artur Kolakowski" userId="9c34c8cc-b1df-44f6-bea5-dcf7a54ee35f" providerId="ADAL" clId="{20C3F0A7-9E45-433C-836A-199B4DCFF6A9}" dt="2022-07-12T09:44:14.676" v="1898" actId="790"/>
            <ac:spMkLst>
              <pc:docMk/>
              <pc:sldMasterMk cId="1683658382" sldId="2147483648"/>
              <pc:sldLayoutMk cId="591485104" sldId="2147483672"/>
              <ac:spMk id="2" creationId="{7833D610-4CA4-41A3-B735-6F0642F98549}"/>
            </ac:spMkLst>
          </pc:spChg>
          <pc:spChg chg="mod">
            <ac:chgData name="Artur Kolakowski" userId="9c34c8cc-b1df-44f6-bea5-dcf7a54ee35f" providerId="ADAL" clId="{20C3F0A7-9E45-433C-836A-199B4DCFF6A9}" dt="2022-07-12T09:44:14.676" v="1896" actId="790"/>
            <ac:spMkLst>
              <pc:docMk/>
              <pc:sldMasterMk cId="1683658382" sldId="2147483648"/>
              <pc:sldLayoutMk cId="591485104" sldId="2147483672"/>
              <ac:spMk id="3" creationId="{BB8A07BF-CB97-4E22-9C06-99A9D26C8199}"/>
            </ac:spMkLst>
          </pc:spChg>
          <pc:spChg chg="mod">
            <ac:chgData name="Artur Kolakowski" userId="9c34c8cc-b1df-44f6-bea5-dcf7a54ee35f" providerId="ADAL" clId="{20C3F0A7-9E45-433C-836A-199B4DCFF6A9}" dt="2022-07-12T09:44:14.676" v="1894" actId="790"/>
            <ac:spMkLst>
              <pc:docMk/>
              <pc:sldMasterMk cId="1683658382" sldId="2147483648"/>
              <pc:sldLayoutMk cId="591485104" sldId="2147483672"/>
              <ac:spMk id="4" creationId="{24EE87AE-0267-4C69-AFD6-F9C64969AC26}"/>
            </ac:spMkLst>
          </pc:spChg>
          <pc:spChg chg="mod">
            <ac:chgData name="Artur Kolakowski" userId="9c34c8cc-b1df-44f6-bea5-dcf7a54ee35f" providerId="ADAL" clId="{20C3F0A7-9E45-433C-836A-199B4DCFF6A9}" dt="2022-07-12T09:44:14.676" v="1892" actId="790"/>
            <ac:spMkLst>
              <pc:docMk/>
              <pc:sldMasterMk cId="1683658382" sldId="2147483648"/>
              <pc:sldLayoutMk cId="591485104" sldId="2147483672"/>
              <ac:spMk id="1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76" v="1891" actId="790"/>
            <ac:spMkLst>
              <pc:docMk/>
              <pc:sldMasterMk cId="1683658382" sldId="2147483648"/>
              <pc:sldLayoutMk cId="591485104" sldId="2147483672"/>
              <ac:spMk id="21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61" v="1875" actId="790"/>
            <ac:spMkLst>
              <pc:docMk/>
              <pc:sldMasterMk cId="1683658382" sldId="2147483648"/>
              <pc:sldLayoutMk cId="591485104" sldId="2147483672"/>
              <ac:spMk id="23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76" v="1889" actId="790"/>
            <ac:spMkLst>
              <pc:docMk/>
              <pc:sldMasterMk cId="1683658382" sldId="2147483648"/>
              <pc:sldLayoutMk cId="591485104" sldId="2147483672"/>
              <ac:spMk id="2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61" v="1881" actId="790"/>
            <ac:spMkLst>
              <pc:docMk/>
              <pc:sldMasterMk cId="1683658382" sldId="2147483648"/>
              <pc:sldLayoutMk cId="591485104" sldId="2147483672"/>
              <ac:spMk id="25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61" v="1873" actId="790"/>
            <ac:spMkLst>
              <pc:docMk/>
              <pc:sldMasterMk cId="1683658382" sldId="2147483648"/>
              <pc:sldLayoutMk cId="591485104" sldId="2147483672"/>
              <ac:spMk id="2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61" v="1883" actId="790"/>
            <ac:spMkLst>
              <pc:docMk/>
              <pc:sldMasterMk cId="1683658382" sldId="2147483648"/>
              <pc:sldLayoutMk cId="591485104" sldId="2147483672"/>
              <ac:spMk id="27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708" v="1931" actId="790"/>
          <pc:sldLayoutMkLst>
            <pc:docMk/>
            <pc:sldMasterMk cId="1683658382" sldId="2147483648"/>
            <pc:sldLayoutMk cId="3502634126" sldId="2147483673"/>
          </pc:sldLayoutMkLst>
          <pc:spChg chg="mod">
            <ac:chgData name="Artur Kolakowski" userId="9c34c8cc-b1df-44f6-bea5-dcf7a54ee35f" providerId="ADAL" clId="{20C3F0A7-9E45-433C-836A-199B4DCFF6A9}" dt="2022-07-12T09:44:14.708" v="1931" actId="790"/>
            <ac:spMkLst>
              <pc:docMk/>
              <pc:sldMasterMk cId="1683658382" sldId="2147483648"/>
              <pc:sldLayoutMk cId="3502634126" sldId="2147483673"/>
              <ac:spMk id="2" creationId="{3221C879-23BF-48A0-9B6C-5B66C3419755}"/>
            </ac:spMkLst>
          </pc:spChg>
          <pc:spChg chg="mod">
            <ac:chgData name="Artur Kolakowski" userId="9c34c8cc-b1df-44f6-bea5-dcf7a54ee35f" providerId="ADAL" clId="{20C3F0A7-9E45-433C-836A-199B4DCFF6A9}" dt="2022-07-12T09:44:14.708" v="1929" actId="790"/>
            <ac:spMkLst>
              <pc:docMk/>
              <pc:sldMasterMk cId="1683658382" sldId="2147483648"/>
              <pc:sldLayoutMk cId="3502634126" sldId="2147483673"/>
              <ac:spMk id="3" creationId="{FF0756C0-7641-4173-A68F-865597D4BB0D}"/>
            </ac:spMkLst>
          </pc:spChg>
          <pc:spChg chg="mod">
            <ac:chgData name="Artur Kolakowski" userId="9c34c8cc-b1df-44f6-bea5-dcf7a54ee35f" providerId="ADAL" clId="{20C3F0A7-9E45-433C-836A-199B4DCFF6A9}" dt="2022-07-12T09:44:14.708" v="1927" actId="790"/>
            <ac:spMkLst>
              <pc:docMk/>
              <pc:sldMasterMk cId="1683658382" sldId="2147483648"/>
              <pc:sldLayoutMk cId="3502634126" sldId="2147483673"/>
              <ac:spMk id="4" creationId="{C9EF0ECA-DE60-41FE-A905-507AB710EE5B}"/>
            </ac:spMkLst>
          </pc:spChg>
          <pc:spChg chg="mod">
            <ac:chgData name="Artur Kolakowski" userId="9c34c8cc-b1df-44f6-bea5-dcf7a54ee35f" providerId="ADAL" clId="{20C3F0A7-9E45-433C-836A-199B4DCFF6A9}" dt="2022-07-12T09:44:14.692" v="1925" actId="790"/>
            <ac:spMkLst>
              <pc:docMk/>
              <pc:sldMasterMk cId="1683658382" sldId="2147483648"/>
              <pc:sldLayoutMk cId="3502634126" sldId="2147483673"/>
              <ac:spMk id="14" creationId="{C831EBB5-21C4-4F56-9D7F-EDB7844B96AF}"/>
            </ac:spMkLst>
          </pc:spChg>
          <pc:spChg chg="mod">
            <ac:chgData name="Artur Kolakowski" userId="9c34c8cc-b1df-44f6-bea5-dcf7a54ee35f" providerId="ADAL" clId="{20C3F0A7-9E45-433C-836A-199B4DCFF6A9}" dt="2022-07-12T09:44:14.692" v="1906" actId="790"/>
            <ac:spMkLst>
              <pc:docMk/>
              <pc:sldMasterMk cId="1683658382" sldId="2147483648"/>
              <pc:sldLayoutMk cId="3502634126" sldId="2147483673"/>
              <ac:spMk id="17" creationId="{2B395F8D-D2D6-46E9-A9E6-236C365E0BE9}"/>
            </ac:spMkLst>
          </pc:spChg>
          <pc:spChg chg="mod">
            <ac:chgData name="Artur Kolakowski" userId="9c34c8cc-b1df-44f6-bea5-dcf7a54ee35f" providerId="ADAL" clId="{20C3F0A7-9E45-433C-836A-199B4DCFF6A9}" dt="2022-07-12T09:44:14.692" v="1912" actId="790"/>
            <ac:spMkLst>
              <pc:docMk/>
              <pc:sldMasterMk cId="1683658382" sldId="2147483648"/>
              <pc:sldLayoutMk cId="3502634126" sldId="2147483673"/>
              <ac:spMk id="18" creationId="{F2DA2588-EB78-4045-A57D-317AA672516D}"/>
            </ac:spMkLst>
          </pc:spChg>
          <pc:spChg chg="mod">
            <ac:chgData name="Artur Kolakowski" userId="9c34c8cc-b1df-44f6-bea5-dcf7a54ee35f" providerId="ADAL" clId="{20C3F0A7-9E45-433C-836A-199B4DCFF6A9}" dt="2022-07-12T09:44:14.676" v="1904" actId="790"/>
            <ac:spMkLst>
              <pc:docMk/>
              <pc:sldMasterMk cId="1683658382" sldId="2147483648"/>
              <pc:sldLayoutMk cId="3502634126" sldId="2147483673"/>
              <ac:spMk id="19" creationId="{1074A59D-DDE4-4FB2-838A-D5C8E7AD19E1}"/>
            </ac:spMkLst>
          </pc:spChg>
          <pc:spChg chg="mod">
            <ac:chgData name="Artur Kolakowski" userId="9c34c8cc-b1df-44f6-bea5-dcf7a54ee35f" providerId="ADAL" clId="{20C3F0A7-9E45-433C-836A-199B4DCFF6A9}" dt="2022-07-12T09:44:14.692" v="1914" actId="790"/>
            <ac:spMkLst>
              <pc:docMk/>
              <pc:sldMasterMk cId="1683658382" sldId="2147483648"/>
              <pc:sldLayoutMk cId="3502634126" sldId="2147483673"/>
              <ac:spMk id="20" creationId="{1E3C34FD-66F2-429D-BA98-17802C5C837E}"/>
            </ac:spMkLst>
          </pc:spChg>
          <pc:spChg chg="mod">
            <ac:chgData name="Artur Kolakowski" userId="9c34c8cc-b1df-44f6-bea5-dcf7a54ee35f" providerId="ADAL" clId="{20C3F0A7-9E45-433C-836A-199B4DCFF6A9}" dt="2022-07-12T09:44:14.692" v="1923" actId="790"/>
            <ac:spMkLst>
              <pc:docMk/>
              <pc:sldMasterMk cId="1683658382" sldId="2147483648"/>
              <pc:sldLayoutMk cId="3502634126" sldId="2147483673"/>
              <ac:spMk id="2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92" v="1922" actId="790"/>
            <ac:spMkLst>
              <pc:docMk/>
              <pc:sldMasterMk cId="1683658382" sldId="2147483648"/>
              <pc:sldLayoutMk cId="3502634126" sldId="2147483673"/>
              <ac:spMk id="29" creationId="{2C5A79F9-54A7-42C3-958C-707025A75133}"/>
            </ac:spMkLst>
          </pc:spChg>
          <pc:spChg chg="mod">
            <ac:chgData name="Artur Kolakowski" userId="9c34c8cc-b1df-44f6-bea5-dcf7a54ee35f" providerId="ADAL" clId="{20C3F0A7-9E45-433C-836A-199B4DCFF6A9}" dt="2022-07-12T09:44:14.692" v="1920" actId="790"/>
            <ac:spMkLst>
              <pc:docMk/>
              <pc:sldMasterMk cId="1683658382" sldId="2147483648"/>
              <pc:sldLayoutMk cId="3502634126" sldId="2147483673"/>
              <ac:spMk id="31" creationId="{31336B0C-F91E-47D8-936F-836334818CB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30" v="2099" actId="790"/>
          <pc:sldLayoutMkLst>
            <pc:docMk/>
            <pc:sldMasterMk cId="1683658382" sldId="2147483648"/>
            <pc:sldLayoutMk cId="4201898753" sldId="2147483676"/>
          </pc:sldLayoutMkLst>
          <pc:spChg chg="mod">
            <ac:chgData name="Artur Kolakowski" userId="9c34c8cc-b1df-44f6-bea5-dcf7a54ee35f" providerId="ADAL" clId="{20C3F0A7-9E45-433C-836A-199B4DCFF6A9}" dt="2022-07-12T09:44:14.830" v="2099" actId="790"/>
            <ac:spMkLst>
              <pc:docMk/>
              <pc:sldMasterMk cId="1683658382" sldId="2147483648"/>
              <pc:sldLayoutMk cId="4201898753" sldId="2147483676"/>
              <ac:spMk id="2" creationId="{278F3E4F-3B9E-412C-A6C9-621D3C25AA9F}"/>
            </ac:spMkLst>
          </pc:spChg>
          <pc:spChg chg="mod">
            <ac:chgData name="Artur Kolakowski" userId="9c34c8cc-b1df-44f6-bea5-dcf7a54ee35f" providerId="ADAL" clId="{20C3F0A7-9E45-433C-836A-199B4DCFF6A9}" dt="2022-07-12T09:44:14.830" v="2097" actId="790"/>
            <ac:spMkLst>
              <pc:docMk/>
              <pc:sldMasterMk cId="1683658382" sldId="2147483648"/>
              <pc:sldLayoutMk cId="4201898753" sldId="2147483676"/>
              <ac:spMk id="3" creationId="{833220B8-73BB-42A1-AE6B-0898C72176B1}"/>
            </ac:spMkLst>
          </pc:spChg>
          <pc:spChg chg="mod">
            <ac:chgData name="Artur Kolakowski" userId="9c34c8cc-b1df-44f6-bea5-dcf7a54ee35f" providerId="ADAL" clId="{20C3F0A7-9E45-433C-836A-199B4DCFF6A9}" dt="2022-07-12T09:44:14.830" v="2095" actId="790"/>
            <ac:spMkLst>
              <pc:docMk/>
              <pc:sldMasterMk cId="1683658382" sldId="2147483648"/>
              <pc:sldLayoutMk cId="4201898753" sldId="2147483676"/>
              <ac:spMk id="4" creationId="{0F79D366-784C-495D-8F64-93E8B37FC9D0}"/>
            </ac:spMkLst>
          </pc:spChg>
          <pc:spChg chg="mod">
            <ac:chgData name="Artur Kolakowski" userId="9c34c8cc-b1df-44f6-bea5-dcf7a54ee35f" providerId="ADAL" clId="{20C3F0A7-9E45-433C-836A-199B4DCFF6A9}" dt="2022-07-12T09:44:14.830" v="2088" actId="790"/>
            <ac:spMkLst>
              <pc:docMk/>
              <pc:sldMasterMk cId="1683658382" sldId="2147483648"/>
              <pc:sldLayoutMk cId="4201898753" sldId="2147483676"/>
              <ac:spMk id="10" creationId="{E11EEBA4-9351-4C42-9CB1-BC966ADFAF07}"/>
            </ac:spMkLst>
          </pc:spChg>
          <pc:spChg chg="mod">
            <ac:chgData name="Artur Kolakowski" userId="9c34c8cc-b1df-44f6-bea5-dcf7a54ee35f" providerId="ADAL" clId="{20C3F0A7-9E45-433C-836A-199B4DCFF6A9}" dt="2022-07-12T09:44:14.830" v="2093" actId="790"/>
            <ac:spMkLst>
              <pc:docMk/>
              <pc:sldMasterMk cId="1683658382" sldId="2147483648"/>
              <pc:sldLayoutMk cId="4201898753" sldId="2147483676"/>
              <ac:spMk id="1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30" v="2090" actId="790"/>
            <ac:spMkLst>
              <pc:docMk/>
              <pc:sldMasterMk cId="1683658382" sldId="2147483648"/>
              <pc:sldLayoutMk cId="4201898753" sldId="2147483676"/>
              <ac:spMk id="1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30" v="2092" actId="790"/>
            <ac:spMkLst>
              <pc:docMk/>
              <pc:sldMasterMk cId="1683658382" sldId="2147483648"/>
              <pc:sldLayoutMk cId="4201898753" sldId="2147483676"/>
              <ac:spMk id="17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30" v="2086" actId="790"/>
            <ac:spMkLst>
              <pc:docMk/>
              <pc:sldMasterMk cId="1683658382" sldId="2147483648"/>
              <pc:sldLayoutMk cId="4201898753" sldId="2147483676"/>
              <ac:spMk id="18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46" v="2118" actId="790"/>
          <pc:sldLayoutMkLst>
            <pc:docMk/>
            <pc:sldMasterMk cId="1683658382" sldId="2147483648"/>
            <pc:sldLayoutMk cId="1201589276" sldId="2147483677"/>
          </pc:sldLayoutMkLst>
          <pc:spChg chg="mod">
            <ac:chgData name="Artur Kolakowski" userId="9c34c8cc-b1df-44f6-bea5-dcf7a54ee35f" providerId="ADAL" clId="{20C3F0A7-9E45-433C-836A-199B4DCFF6A9}" dt="2022-07-12T09:44:14.846" v="2118" actId="790"/>
            <ac:spMkLst>
              <pc:docMk/>
              <pc:sldMasterMk cId="1683658382" sldId="2147483648"/>
              <pc:sldLayoutMk cId="1201589276" sldId="2147483677"/>
              <ac:spMk id="2" creationId="{DD820592-1C1F-4092-94E5-D39D7CA09406}"/>
            </ac:spMkLst>
          </pc:spChg>
          <pc:spChg chg="mod">
            <ac:chgData name="Artur Kolakowski" userId="9c34c8cc-b1df-44f6-bea5-dcf7a54ee35f" providerId="ADAL" clId="{20C3F0A7-9E45-433C-836A-199B4DCFF6A9}" dt="2022-07-12T09:44:14.846" v="2116" actId="790"/>
            <ac:spMkLst>
              <pc:docMk/>
              <pc:sldMasterMk cId="1683658382" sldId="2147483648"/>
              <pc:sldLayoutMk cId="1201589276" sldId="2147483677"/>
              <ac:spMk id="3" creationId="{95E78B5B-38D0-4241-B1F6-380820ADBD5B}"/>
            </ac:spMkLst>
          </pc:spChg>
          <pc:spChg chg="mod">
            <ac:chgData name="Artur Kolakowski" userId="9c34c8cc-b1df-44f6-bea5-dcf7a54ee35f" providerId="ADAL" clId="{20C3F0A7-9E45-433C-836A-199B4DCFF6A9}" dt="2022-07-12T09:44:14.846" v="2114" actId="790"/>
            <ac:spMkLst>
              <pc:docMk/>
              <pc:sldMasterMk cId="1683658382" sldId="2147483648"/>
              <pc:sldLayoutMk cId="1201589276" sldId="2147483677"/>
              <ac:spMk id="4" creationId="{58DA0A33-9CC4-4DCC-85C5-5D814DA5F52A}"/>
            </ac:spMkLst>
          </pc:spChg>
          <pc:spChg chg="mod">
            <ac:chgData name="Artur Kolakowski" userId="9c34c8cc-b1df-44f6-bea5-dcf7a54ee35f" providerId="ADAL" clId="{20C3F0A7-9E45-433C-836A-199B4DCFF6A9}" dt="2022-07-12T09:44:14.846" v="2112" actId="790"/>
            <ac:spMkLst>
              <pc:docMk/>
              <pc:sldMasterMk cId="1683658382" sldId="2147483648"/>
              <pc:sldLayoutMk cId="1201589276" sldId="2147483677"/>
              <ac:spMk id="1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46" v="2109" actId="790"/>
            <ac:spMkLst>
              <pc:docMk/>
              <pc:sldMasterMk cId="1683658382" sldId="2147483648"/>
              <pc:sldLayoutMk cId="1201589276" sldId="2147483677"/>
              <ac:spMk id="1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46" v="2111" actId="790"/>
            <ac:spMkLst>
              <pc:docMk/>
              <pc:sldMasterMk cId="1683658382" sldId="2147483648"/>
              <pc:sldLayoutMk cId="1201589276" sldId="2147483677"/>
              <ac:spMk id="19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30" v="2105" actId="790"/>
            <ac:spMkLst>
              <pc:docMk/>
              <pc:sldMasterMk cId="1683658382" sldId="2147483648"/>
              <pc:sldLayoutMk cId="1201589276" sldId="2147483677"/>
              <ac:spMk id="2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30" v="2107" actId="790"/>
            <ac:spMkLst>
              <pc:docMk/>
              <pc:sldMasterMk cId="1683658382" sldId="2147483648"/>
              <pc:sldLayoutMk cId="1201589276" sldId="2147483677"/>
              <ac:spMk id="25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30" v="2101" actId="790"/>
            <ac:spMkLst>
              <pc:docMk/>
              <pc:sldMasterMk cId="1683658382" sldId="2147483648"/>
              <pc:sldLayoutMk cId="1201589276" sldId="2147483677"/>
              <ac:spMk id="2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30" v="2103" actId="790"/>
            <ac:spMkLst>
              <pc:docMk/>
              <pc:sldMasterMk cId="1683658382" sldId="2147483648"/>
              <pc:sldLayoutMk cId="1201589276" sldId="2147483677"/>
              <ac:spMk id="27" creationId="{00000000-0000-0000-0000-000000000000}"/>
            </ac:spMkLst>
          </pc:spChg>
        </pc:sldLayoutChg>
        <pc:sldLayoutChg chg="addSp delSp modSp mod">
          <pc:chgData name="Artur Kolakowski" userId="9c34c8cc-b1df-44f6-bea5-dcf7a54ee35f" providerId="ADAL" clId="{20C3F0A7-9E45-433C-836A-199B4DCFF6A9}" dt="2022-07-12T09:44:14.708" v="1947" actId="790"/>
          <pc:sldLayoutMkLst>
            <pc:docMk/>
            <pc:sldMasterMk cId="1683658382" sldId="2147483648"/>
            <pc:sldLayoutMk cId="3129388393" sldId="2147483679"/>
          </pc:sldLayoutMkLst>
          <pc:spChg chg="mod">
            <ac:chgData name="Artur Kolakowski" userId="9c34c8cc-b1df-44f6-bea5-dcf7a54ee35f" providerId="ADAL" clId="{20C3F0A7-9E45-433C-836A-199B4DCFF6A9}" dt="2022-07-12T09:44:14.708" v="1943" actId="790"/>
            <ac:spMkLst>
              <pc:docMk/>
              <pc:sldMasterMk cId="1683658382" sldId="2147483648"/>
              <pc:sldLayoutMk cId="3129388393" sldId="2147483679"/>
              <ac:spMk id="2" creationId="{90391D03-EF6B-45A2-9268-5A807C7AE716}"/>
            </ac:spMkLst>
          </pc:spChg>
          <pc:spChg chg="mod">
            <ac:chgData name="Artur Kolakowski" userId="9c34c8cc-b1df-44f6-bea5-dcf7a54ee35f" providerId="ADAL" clId="{20C3F0A7-9E45-433C-836A-199B4DCFF6A9}" dt="2022-07-12T09:44:14.708" v="1945" actId="790"/>
            <ac:spMkLst>
              <pc:docMk/>
              <pc:sldMasterMk cId="1683658382" sldId="2147483648"/>
              <pc:sldLayoutMk cId="3129388393" sldId="2147483679"/>
              <ac:spMk id="3" creationId="{D8B57979-9B2D-4984-B19E-0EFD2E111CE9}"/>
            </ac:spMkLst>
          </pc:spChg>
          <pc:spChg chg="mod">
            <ac:chgData name="Artur Kolakowski" userId="9c34c8cc-b1df-44f6-bea5-dcf7a54ee35f" providerId="ADAL" clId="{20C3F0A7-9E45-433C-836A-199B4DCFF6A9}" dt="2022-07-12T09:44:14.708" v="1947" actId="790"/>
            <ac:spMkLst>
              <pc:docMk/>
              <pc:sldMasterMk cId="1683658382" sldId="2147483648"/>
              <pc:sldLayoutMk cId="3129388393" sldId="2147483679"/>
              <ac:spMk id="4" creationId="{FA02681C-9BC6-4D8A-BB6B-D65D1A039593}"/>
            </ac:spMkLst>
          </pc:spChg>
          <pc:spChg chg="add del mod">
            <ac:chgData name="Artur Kolakowski" userId="9c34c8cc-b1df-44f6-bea5-dcf7a54ee35f" providerId="ADAL" clId="{20C3F0A7-9E45-433C-836A-199B4DCFF6A9}" dt="2022-07-12T09:03:13.204" v="1287" actId="478"/>
            <ac:spMkLst>
              <pc:docMk/>
              <pc:sldMasterMk cId="1683658382" sldId="2147483648"/>
              <pc:sldLayoutMk cId="3129388393" sldId="2147483679"/>
              <ac:spMk id="7" creationId="{F3005A6D-30DA-4BE9-9A19-760865043EE0}"/>
            </ac:spMkLst>
          </pc:spChg>
          <pc:spChg chg="mod">
            <ac:chgData name="Artur Kolakowski" userId="9c34c8cc-b1df-44f6-bea5-dcf7a54ee35f" providerId="ADAL" clId="{20C3F0A7-9E45-433C-836A-199B4DCFF6A9}" dt="2022-07-12T09:44:14.708" v="1941" actId="790"/>
            <ac:spMkLst>
              <pc:docMk/>
              <pc:sldMasterMk cId="1683658382" sldId="2147483648"/>
              <pc:sldLayoutMk cId="3129388393" sldId="2147483679"/>
              <ac:spMk id="1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08" v="1940" actId="790"/>
            <ac:spMkLst>
              <pc:docMk/>
              <pc:sldMasterMk cId="1683658382" sldId="2147483648"/>
              <pc:sldLayoutMk cId="3129388393" sldId="2147483679"/>
              <ac:spMk id="13" creationId="{71AE6212-DACF-49FB-929D-2FA8B00CFD7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492" v="1665" actId="790"/>
          <pc:sldLayoutMkLst>
            <pc:docMk/>
            <pc:sldMasterMk cId="1683658382" sldId="2147483648"/>
            <pc:sldLayoutMk cId="516669769" sldId="2147483685"/>
          </pc:sldLayoutMkLst>
          <pc:spChg chg="mod">
            <ac:chgData name="Artur Kolakowski" userId="9c34c8cc-b1df-44f6-bea5-dcf7a54ee35f" providerId="ADAL" clId="{20C3F0A7-9E45-433C-836A-199B4DCFF6A9}" dt="2022-07-12T09:44:14.492" v="1665" actId="790"/>
            <ac:spMkLst>
              <pc:docMk/>
              <pc:sldMasterMk cId="1683658382" sldId="2147483648"/>
              <pc:sldLayoutMk cId="516669769" sldId="2147483685"/>
              <ac:spMk id="2" creationId="{0698795D-6546-4F01-AD74-FF78AF2E677C}"/>
            </ac:spMkLst>
          </pc:spChg>
          <pc:spChg chg="mod">
            <ac:chgData name="Artur Kolakowski" userId="9c34c8cc-b1df-44f6-bea5-dcf7a54ee35f" providerId="ADAL" clId="{20C3F0A7-9E45-433C-836A-199B4DCFF6A9}" dt="2022-07-12T09:44:14.476" v="1663" actId="790"/>
            <ac:spMkLst>
              <pc:docMk/>
              <pc:sldMasterMk cId="1683658382" sldId="2147483648"/>
              <pc:sldLayoutMk cId="516669769" sldId="2147483685"/>
              <ac:spMk id="3" creationId="{29926132-14B5-462D-8011-DBD07D3A4F4E}"/>
            </ac:spMkLst>
          </pc:spChg>
          <pc:spChg chg="mod">
            <ac:chgData name="Artur Kolakowski" userId="9c34c8cc-b1df-44f6-bea5-dcf7a54ee35f" providerId="ADAL" clId="{20C3F0A7-9E45-433C-836A-199B4DCFF6A9}" dt="2022-07-12T09:44:14.476" v="1661" actId="790"/>
            <ac:spMkLst>
              <pc:docMk/>
              <pc:sldMasterMk cId="1683658382" sldId="2147483648"/>
              <pc:sldLayoutMk cId="516669769" sldId="2147483685"/>
              <ac:spMk id="8" creationId="{52C54A16-447D-4A74-9122-F46E4BC750F0}"/>
            </ac:spMkLst>
          </pc:spChg>
          <pc:spChg chg="mod">
            <ac:chgData name="Artur Kolakowski" userId="9c34c8cc-b1df-44f6-bea5-dcf7a54ee35f" providerId="ADAL" clId="{20C3F0A7-9E45-433C-836A-199B4DCFF6A9}" dt="2022-07-12T09:44:14.476" v="1658" actId="790"/>
            <ac:spMkLst>
              <pc:docMk/>
              <pc:sldMasterMk cId="1683658382" sldId="2147483648"/>
              <pc:sldLayoutMk cId="516669769" sldId="2147483685"/>
              <ac:spMk id="14" creationId="{71441D17-F569-4929-BED2-B3C594D2EB1E}"/>
            </ac:spMkLst>
          </pc:spChg>
          <pc:spChg chg="mod">
            <ac:chgData name="Artur Kolakowski" userId="9c34c8cc-b1df-44f6-bea5-dcf7a54ee35f" providerId="ADAL" clId="{20C3F0A7-9E45-433C-836A-199B4DCFF6A9}" dt="2022-07-12T09:44:14.476" v="1659" actId="790"/>
            <ac:spMkLst>
              <pc:docMk/>
              <pc:sldMasterMk cId="1683658382" sldId="2147483648"/>
              <pc:sldLayoutMk cId="516669769" sldId="2147483685"/>
              <ac:spMk id="16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492" v="1674" actId="790"/>
          <pc:sldLayoutMkLst>
            <pc:docMk/>
            <pc:sldMasterMk cId="1683658382" sldId="2147483648"/>
            <pc:sldLayoutMk cId="2320195571" sldId="2147483686"/>
          </pc:sldLayoutMkLst>
          <pc:spChg chg="mod">
            <ac:chgData name="Artur Kolakowski" userId="9c34c8cc-b1df-44f6-bea5-dcf7a54ee35f" providerId="ADAL" clId="{20C3F0A7-9E45-433C-836A-199B4DCFF6A9}" dt="2022-07-12T09:44:14.492" v="1674" actId="790"/>
            <ac:spMkLst>
              <pc:docMk/>
              <pc:sldMasterMk cId="1683658382" sldId="2147483648"/>
              <pc:sldLayoutMk cId="2320195571" sldId="2147483686"/>
              <ac:spMk id="2" creationId="{FE686EF5-477F-4DCE-824F-3C05B5AA6594}"/>
            </ac:spMkLst>
          </pc:spChg>
          <pc:spChg chg="mod">
            <ac:chgData name="Artur Kolakowski" userId="9c34c8cc-b1df-44f6-bea5-dcf7a54ee35f" providerId="ADAL" clId="{20C3F0A7-9E45-433C-836A-199B4DCFF6A9}" dt="2022-07-12T09:44:14.492" v="1672" actId="790"/>
            <ac:spMkLst>
              <pc:docMk/>
              <pc:sldMasterMk cId="1683658382" sldId="2147483648"/>
              <pc:sldLayoutMk cId="2320195571" sldId="2147483686"/>
              <ac:spMk id="3" creationId="{2452CF67-7C64-4A36-818E-9739F15599EC}"/>
            </ac:spMkLst>
          </pc:spChg>
          <pc:spChg chg="mod">
            <ac:chgData name="Artur Kolakowski" userId="9c34c8cc-b1df-44f6-bea5-dcf7a54ee35f" providerId="ADAL" clId="{20C3F0A7-9E45-433C-836A-199B4DCFF6A9}" dt="2022-07-12T09:44:14.492" v="1670" actId="790"/>
            <ac:spMkLst>
              <pc:docMk/>
              <pc:sldMasterMk cId="1683658382" sldId="2147483648"/>
              <pc:sldLayoutMk cId="2320195571" sldId="2147483686"/>
              <ac:spMk id="8" creationId="{10CC7B28-F85E-49B0-A5ED-82D39FF680D7}"/>
            </ac:spMkLst>
          </pc:spChg>
          <pc:spChg chg="mod">
            <ac:chgData name="Artur Kolakowski" userId="9c34c8cc-b1df-44f6-bea5-dcf7a54ee35f" providerId="ADAL" clId="{20C3F0A7-9E45-433C-836A-199B4DCFF6A9}" dt="2022-07-12T09:44:14.492" v="1667" actId="790"/>
            <ac:spMkLst>
              <pc:docMk/>
              <pc:sldMasterMk cId="1683658382" sldId="2147483648"/>
              <pc:sldLayoutMk cId="2320195571" sldId="2147483686"/>
              <ac:spMk id="14" creationId="{EE3E2CEF-B9DC-4BC7-912D-0AF3140E0BBE}"/>
            </ac:spMkLst>
          </pc:spChg>
          <pc:spChg chg="mod">
            <ac:chgData name="Artur Kolakowski" userId="9c34c8cc-b1df-44f6-bea5-dcf7a54ee35f" providerId="ADAL" clId="{20C3F0A7-9E45-433C-836A-199B4DCFF6A9}" dt="2022-07-12T09:44:14.492" v="1668" actId="790"/>
            <ac:spMkLst>
              <pc:docMk/>
              <pc:sldMasterMk cId="1683658382" sldId="2147483648"/>
              <pc:sldLayoutMk cId="2320195571" sldId="2147483686"/>
              <ac:spMk id="16" creationId="{00000000-0000-0000-0000-000000000000}"/>
            </ac:spMkLst>
          </pc:spChg>
        </pc:sldLayoutChg>
        <pc:sldLayoutChg chg="addSp delSp modSp mod">
          <pc:chgData name="Artur Kolakowski" userId="9c34c8cc-b1df-44f6-bea5-dcf7a54ee35f" providerId="ADAL" clId="{20C3F0A7-9E45-433C-836A-199B4DCFF6A9}" dt="2022-07-12T09:44:14.723" v="1954" actId="790"/>
          <pc:sldLayoutMkLst>
            <pc:docMk/>
            <pc:sldMasterMk cId="1683658382" sldId="2147483648"/>
            <pc:sldLayoutMk cId="2063658926" sldId="2147483688"/>
          </pc:sldLayoutMkLst>
          <pc:spChg chg="mod">
            <ac:chgData name="Artur Kolakowski" userId="9c34c8cc-b1df-44f6-bea5-dcf7a54ee35f" providerId="ADAL" clId="{20C3F0A7-9E45-433C-836A-199B4DCFF6A9}" dt="2022-07-12T09:44:14.723" v="1954" actId="790"/>
            <ac:spMkLst>
              <pc:docMk/>
              <pc:sldMasterMk cId="1683658382" sldId="2147483648"/>
              <pc:sldLayoutMk cId="2063658926" sldId="2147483688"/>
              <ac:spMk id="2" creationId="{F6172FFC-9966-4FB3-B3D2-FBE84B01901E}"/>
            </ac:spMkLst>
          </pc:spChg>
          <pc:spChg chg="mod">
            <ac:chgData name="Artur Kolakowski" userId="9c34c8cc-b1df-44f6-bea5-dcf7a54ee35f" providerId="ADAL" clId="{20C3F0A7-9E45-433C-836A-199B4DCFF6A9}" dt="2022-07-12T09:44:14.723" v="1952" actId="790"/>
            <ac:spMkLst>
              <pc:docMk/>
              <pc:sldMasterMk cId="1683658382" sldId="2147483648"/>
              <pc:sldLayoutMk cId="2063658926" sldId="2147483688"/>
              <ac:spMk id="3" creationId="{EBA2B6B1-8B85-4F7A-B1B8-3C2A2CA72C15}"/>
            </ac:spMkLst>
          </pc:spChg>
          <pc:spChg chg="add del mod">
            <ac:chgData name="Artur Kolakowski" userId="9c34c8cc-b1df-44f6-bea5-dcf7a54ee35f" providerId="ADAL" clId="{20C3F0A7-9E45-433C-836A-199B4DCFF6A9}" dt="2022-07-12T09:02:07.470" v="1267"/>
            <ac:spMkLst>
              <pc:docMk/>
              <pc:sldMasterMk cId="1683658382" sldId="2147483648"/>
              <pc:sldLayoutMk cId="2063658926" sldId="2147483688"/>
              <ac:spMk id="6" creationId="{F8BAF7A8-4725-406A-ABA9-592BF90317F0}"/>
            </ac:spMkLst>
          </pc:spChg>
          <pc:spChg chg="add del mod">
            <ac:chgData name="Artur Kolakowski" userId="9c34c8cc-b1df-44f6-bea5-dcf7a54ee35f" providerId="ADAL" clId="{20C3F0A7-9E45-433C-836A-199B4DCFF6A9}" dt="2022-07-12T09:02:45.428" v="1278" actId="478"/>
            <ac:spMkLst>
              <pc:docMk/>
              <pc:sldMasterMk cId="1683658382" sldId="2147483648"/>
              <pc:sldLayoutMk cId="2063658926" sldId="2147483688"/>
              <ac:spMk id="7" creationId="{D74219AA-29B4-491F-8332-AE9AB0C8E00B}"/>
            </ac:spMkLst>
          </pc:spChg>
          <pc:spChg chg="add del mod">
            <ac:chgData name="Artur Kolakowski" userId="9c34c8cc-b1df-44f6-bea5-dcf7a54ee35f" providerId="ADAL" clId="{20C3F0A7-9E45-433C-836A-199B4DCFF6A9}" dt="2022-07-12T09:44:14.723" v="1948" actId="790"/>
            <ac:spMkLst>
              <pc:docMk/>
              <pc:sldMasterMk cId="1683658382" sldId="2147483648"/>
              <pc:sldLayoutMk cId="2063658926" sldId="2147483688"/>
              <ac:spMk id="15" creationId="{8EF5646D-2EB2-41E1-98F7-8AFF5323E04E}"/>
            </ac:spMkLst>
          </pc:spChg>
          <pc:spChg chg="mod">
            <ac:chgData name="Artur Kolakowski" userId="9c34c8cc-b1df-44f6-bea5-dcf7a54ee35f" providerId="ADAL" clId="{20C3F0A7-9E45-433C-836A-199B4DCFF6A9}" dt="2022-07-12T09:44:14.723" v="1950" actId="790"/>
            <ac:spMkLst>
              <pc:docMk/>
              <pc:sldMasterMk cId="1683658382" sldId="2147483648"/>
              <pc:sldLayoutMk cId="2063658926" sldId="2147483688"/>
              <ac:spMk id="17" creationId="{7764AC2A-714D-48E6-8850-2398C74A5907}"/>
            </ac:spMkLst>
          </pc:spChg>
        </pc:sldLayoutChg>
        <pc:sldLayoutChg chg="addSp delSp modSp mod">
          <pc:chgData name="Artur Kolakowski" userId="9c34c8cc-b1df-44f6-bea5-dcf7a54ee35f" providerId="ADAL" clId="{20C3F0A7-9E45-433C-836A-199B4DCFF6A9}" dt="2022-07-12T09:44:14.730" v="1963" actId="790"/>
          <pc:sldLayoutMkLst>
            <pc:docMk/>
            <pc:sldMasterMk cId="1683658382" sldId="2147483648"/>
            <pc:sldLayoutMk cId="1038721085" sldId="2147483689"/>
          </pc:sldLayoutMkLst>
          <pc:spChg chg="mod">
            <ac:chgData name="Artur Kolakowski" userId="9c34c8cc-b1df-44f6-bea5-dcf7a54ee35f" providerId="ADAL" clId="{20C3F0A7-9E45-433C-836A-199B4DCFF6A9}" dt="2022-07-12T09:44:14.730" v="1963" actId="790"/>
            <ac:spMkLst>
              <pc:docMk/>
              <pc:sldMasterMk cId="1683658382" sldId="2147483648"/>
              <pc:sldLayoutMk cId="1038721085" sldId="2147483689"/>
              <ac:spMk id="2" creationId="{4EE71AD2-3B17-4BBC-A780-3AEAE01E7470}"/>
            </ac:spMkLst>
          </pc:spChg>
          <pc:spChg chg="mod">
            <ac:chgData name="Artur Kolakowski" userId="9c34c8cc-b1df-44f6-bea5-dcf7a54ee35f" providerId="ADAL" clId="{20C3F0A7-9E45-433C-836A-199B4DCFF6A9}" dt="2022-07-12T09:44:14.730" v="1961" actId="790"/>
            <ac:spMkLst>
              <pc:docMk/>
              <pc:sldMasterMk cId="1683658382" sldId="2147483648"/>
              <pc:sldLayoutMk cId="1038721085" sldId="2147483689"/>
              <ac:spMk id="3" creationId="{C903090B-018E-41F6-821A-0DB185B16788}"/>
            </ac:spMkLst>
          </pc:spChg>
          <pc:spChg chg="add del mod">
            <ac:chgData name="Artur Kolakowski" userId="9c34c8cc-b1df-44f6-bea5-dcf7a54ee35f" providerId="ADAL" clId="{20C3F0A7-9E45-433C-836A-199B4DCFF6A9}" dt="2022-07-12T09:02:58.296" v="1282" actId="478"/>
            <ac:spMkLst>
              <pc:docMk/>
              <pc:sldMasterMk cId="1683658382" sldId="2147483648"/>
              <pc:sldLayoutMk cId="1038721085" sldId="2147483689"/>
              <ac:spMk id="7" creationId="{5F5B6376-C3AF-4F9F-B4F2-6ECCEE805B38}"/>
            </ac:spMkLst>
          </pc:spChg>
          <pc:spChg chg="mod">
            <ac:chgData name="Artur Kolakowski" userId="9c34c8cc-b1df-44f6-bea5-dcf7a54ee35f" providerId="ADAL" clId="{20C3F0A7-9E45-433C-836A-199B4DCFF6A9}" dt="2022-07-12T09:44:14.723" v="1956" actId="790"/>
            <ac:spMkLst>
              <pc:docMk/>
              <pc:sldMasterMk cId="1683658382" sldId="2147483648"/>
              <pc:sldLayoutMk cId="1038721085" sldId="2147483689"/>
              <ac:spMk id="9" creationId="{6957406C-CA6F-47F8-9FC9-A15BE313C415}"/>
            </ac:spMkLst>
          </pc:spChg>
          <pc:spChg chg="mod">
            <ac:chgData name="Artur Kolakowski" userId="9c34c8cc-b1df-44f6-bea5-dcf7a54ee35f" providerId="ADAL" clId="{20C3F0A7-9E45-433C-836A-199B4DCFF6A9}" dt="2022-07-12T09:44:14.730" v="1957" actId="790"/>
            <ac:spMkLst>
              <pc:docMk/>
              <pc:sldMasterMk cId="1683658382" sldId="2147483648"/>
              <pc:sldLayoutMk cId="1038721085" sldId="2147483689"/>
              <ac:spMk id="10" creationId="{371489F8-FD72-440E-84EC-51D4A768BB5E}"/>
            </ac:spMkLst>
          </pc:spChg>
          <pc:spChg chg="mod">
            <ac:chgData name="Artur Kolakowski" userId="9c34c8cc-b1df-44f6-bea5-dcf7a54ee35f" providerId="ADAL" clId="{20C3F0A7-9E45-433C-836A-199B4DCFF6A9}" dt="2022-07-12T09:44:14.730" v="1959" actId="790"/>
            <ac:spMkLst>
              <pc:docMk/>
              <pc:sldMasterMk cId="1683658382" sldId="2147483648"/>
              <pc:sldLayoutMk cId="1038721085" sldId="2147483689"/>
              <ac:spMk id="22" creationId="{5535819F-7681-4776-AE9B-BEAB22E80CFE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730" v="1970" actId="790"/>
          <pc:sldLayoutMkLst>
            <pc:docMk/>
            <pc:sldMasterMk cId="1683658382" sldId="2147483648"/>
            <pc:sldLayoutMk cId="3024562262" sldId="2147483690"/>
          </pc:sldLayoutMkLst>
          <pc:spChg chg="mod">
            <ac:chgData name="Artur Kolakowski" userId="9c34c8cc-b1df-44f6-bea5-dcf7a54ee35f" providerId="ADAL" clId="{20C3F0A7-9E45-433C-836A-199B4DCFF6A9}" dt="2022-07-12T09:44:14.730" v="1966" actId="790"/>
            <ac:spMkLst>
              <pc:docMk/>
              <pc:sldMasterMk cId="1683658382" sldId="2147483648"/>
              <pc:sldLayoutMk cId="3024562262" sldId="2147483690"/>
              <ac:spMk id="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30" v="1970" actId="790"/>
            <ac:spMkLst>
              <pc:docMk/>
              <pc:sldMasterMk cId="1683658382" sldId="2147483648"/>
              <pc:sldLayoutMk cId="3024562262" sldId="2147483690"/>
              <ac:spMk id="3" creationId="{1F90604F-7FA1-41D8-9914-866F3305034E}"/>
            </ac:spMkLst>
          </pc:spChg>
          <pc:spChg chg="mod">
            <ac:chgData name="Artur Kolakowski" userId="9c34c8cc-b1df-44f6-bea5-dcf7a54ee35f" providerId="ADAL" clId="{20C3F0A7-9E45-433C-836A-199B4DCFF6A9}" dt="2022-07-12T09:44:14.730" v="1968" actId="790"/>
            <ac:spMkLst>
              <pc:docMk/>
              <pc:sldMasterMk cId="1683658382" sldId="2147483648"/>
              <pc:sldLayoutMk cId="3024562262" sldId="2147483690"/>
              <ac:spMk id="4" creationId="{2818CA98-330E-4FE7-B6FF-632E3112335A}"/>
            </ac:spMkLst>
          </pc:spChg>
          <pc:spChg chg="mod">
            <ac:chgData name="Artur Kolakowski" userId="9c34c8cc-b1df-44f6-bea5-dcf7a54ee35f" providerId="ADAL" clId="{20C3F0A7-9E45-433C-836A-199B4DCFF6A9}" dt="2022-07-12T09:44:14.730" v="1964" actId="790"/>
            <ac:spMkLst>
              <pc:docMk/>
              <pc:sldMasterMk cId="1683658382" sldId="2147483648"/>
              <pc:sldLayoutMk cId="3024562262" sldId="2147483690"/>
              <ac:spMk id="8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745" v="1983" actId="790"/>
          <pc:sldLayoutMkLst>
            <pc:docMk/>
            <pc:sldMasterMk cId="1683658382" sldId="2147483648"/>
            <pc:sldLayoutMk cId="4280461100" sldId="2147483691"/>
          </pc:sldLayoutMkLst>
          <pc:spChg chg="mod">
            <ac:chgData name="Artur Kolakowski" userId="9c34c8cc-b1df-44f6-bea5-dcf7a54ee35f" providerId="ADAL" clId="{20C3F0A7-9E45-433C-836A-199B4DCFF6A9}" dt="2022-07-12T09:44:14.745" v="1979" actId="790"/>
            <ac:spMkLst>
              <pc:docMk/>
              <pc:sldMasterMk cId="1683658382" sldId="2147483648"/>
              <pc:sldLayoutMk cId="4280461100" sldId="2147483691"/>
              <ac:spMk id="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45" v="1983" actId="790"/>
            <ac:spMkLst>
              <pc:docMk/>
              <pc:sldMasterMk cId="1683658382" sldId="2147483648"/>
              <pc:sldLayoutMk cId="4280461100" sldId="2147483691"/>
              <ac:spMk id="3" creationId="{DB2C94F6-2456-49E7-A85E-744A4B16A883}"/>
            </ac:spMkLst>
          </pc:spChg>
          <pc:spChg chg="mod">
            <ac:chgData name="Artur Kolakowski" userId="9c34c8cc-b1df-44f6-bea5-dcf7a54ee35f" providerId="ADAL" clId="{20C3F0A7-9E45-433C-836A-199B4DCFF6A9}" dt="2022-07-12T09:44:14.745" v="1981" actId="790"/>
            <ac:spMkLst>
              <pc:docMk/>
              <pc:sldMasterMk cId="1683658382" sldId="2147483648"/>
              <pc:sldLayoutMk cId="4280461100" sldId="2147483691"/>
              <ac:spMk id="4" creationId="{92DC03DA-1907-4E05-9BC8-105621713139}"/>
            </ac:spMkLst>
          </pc:spChg>
          <pc:spChg chg="mod">
            <ac:chgData name="Artur Kolakowski" userId="9c34c8cc-b1df-44f6-bea5-dcf7a54ee35f" providerId="ADAL" clId="{20C3F0A7-9E45-433C-836A-199B4DCFF6A9}" dt="2022-07-12T09:44:14.730" v="1977" actId="790"/>
            <ac:spMkLst>
              <pc:docMk/>
              <pc:sldMasterMk cId="1683658382" sldId="2147483648"/>
              <pc:sldLayoutMk cId="4280461100" sldId="2147483691"/>
              <ac:spMk id="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30" v="1976" actId="790"/>
            <ac:spMkLst>
              <pc:docMk/>
              <pc:sldMasterMk cId="1683658382" sldId="2147483648"/>
              <pc:sldLayoutMk cId="4280461100" sldId="2147483691"/>
              <ac:spMk id="11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761" v="1998" actId="790"/>
          <pc:sldLayoutMkLst>
            <pc:docMk/>
            <pc:sldMasterMk cId="1683658382" sldId="2147483648"/>
            <pc:sldLayoutMk cId="3637944458" sldId="2147483692"/>
          </pc:sldLayoutMkLst>
          <pc:spChg chg="mod">
            <ac:chgData name="Artur Kolakowski" userId="9c34c8cc-b1df-44f6-bea5-dcf7a54ee35f" providerId="ADAL" clId="{20C3F0A7-9E45-433C-836A-199B4DCFF6A9}" dt="2022-07-12T09:44:14.761" v="1998" actId="790"/>
            <ac:spMkLst>
              <pc:docMk/>
              <pc:sldMasterMk cId="1683658382" sldId="2147483648"/>
              <pc:sldLayoutMk cId="3637944458" sldId="2147483692"/>
              <ac:spMk id="2" creationId="{0977D698-96B1-4B1C-AC10-E28AA670736D}"/>
            </ac:spMkLst>
          </pc:spChg>
          <pc:spChg chg="mod">
            <ac:chgData name="Artur Kolakowski" userId="9c34c8cc-b1df-44f6-bea5-dcf7a54ee35f" providerId="ADAL" clId="{20C3F0A7-9E45-433C-836A-199B4DCFF6A9}" dt="2022-07-12T09:44:14.745" v="1996" actId="790"/>
            <ac:spMkLst>
              <pc:docMk/>
              <pc:sldMasterMk cId="1683658382" sldId="2147483648"/>
              <pc:sldLayoutMk cId="3637944458" sldId="2147483692"/>
              <ac:spMk id="3" creationId="{C2D12F7D-5A80-4CB3-A519-0EC3099CAB83}"/>
            </ac:spMkLst>
          </pc:spChg>
          <pc:spChg chg="mod">
            <ac:chgData name="Artur Kolakowski" userId="9c34c8cc-b1df-44f6-bea5-dcf7a54ee35f" providerId="ADAL" clId="{20C3F0A7-9E45-433C-836A-199B4DCFF6A9}" dt="2022-07-12T09:44:14.745" v="1990" actId="790"/>
            <ac:spMkLst>
              <pc:docMk/>
              <pc:sldMasterMk cId="1683658382" sldId="2147483648"/>
              <pc:sldLayoutMk cId="3637944458" sldId="2147483692"/>
              <ac:spMk id="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45" v="1992" actId="790"/>
            <ac:spMkLst>
              <pc:docMk/>
              <pc:sldMasterMk cId="1683658382" sldId="2147483648"/>
              <pc:sldLayoutMk cId="3637944458" sldId="2147483692"/>
              <ac:spMk id="1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45" v="1989" actId="790"/>
            <ac:spMkLst>
              <pc:docMk/>
              <pc:sldMasterMk cId="1683658382" sldId="2147483648"/>
              <pc:sldLayoutMk cId="3637944458" sldId="2147483692"/>
              <ac:spMk id="11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45" v="1994" actId="790"/>
            <ac:spMkLst>
              <pc:docMk/>
              <pc:sldMasterMk cId="1683658382" sldId="2147483648"/>
              <pc:sldLayoutMk cId="3637944458" sldId="2147483692"/>
              <ac:spMk id="14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777" v="2017" actId="790"/>
          <pc:sldLayoutMkLst>
            <pc:docMk/>
            <pc:sldMasterMk cId="1683658382" sldId="2147483648"/>
            <pc:sldLayoutMk cId="563811769" sldId="2147483693"/>
          </pc:sldLayoutMkLst>
          <pc:spChg chg="mod">
            <ac:chgData name="Artur Kolakowski" userId="9c34c8cc-b1df-44f6-bea5-dcf7a54ee35f" providerId="ADAL" clId="{20C3F0A7-9E45-433C-836A-199B4DCFF6A9}" dt="2022-07-12T09:44:14.761" v="2013" actId="790"/>
            <ac:spMkLst>
              <pc:docMk/>
              <pc:sldMasterMk cId="1683658382" sldId="2147483648"/>
              <pc:sldLayoutMk cId="563811769" sldId="2147483693"/>
              <ac:spMk id="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77" v="2017" actId="790"/>
            <ac:spMkLst>
              <pc:docMk/>
              <pc:sldMasterMk cId="1683658382" sldId="2147483648"/>
              <pc:sldLayoutMk cId="563811769" sldId="2147483693"/>
              <ac:spMk id="3" creationId="{C2633DB1-4E58-49AF-9CC5-F4480459AEB7}"/>
            </ac:spMkLst>
          </pc:spChg>
          <pc:spChg chg="mod">
            <ac:chgData name="Artur Kolakowski" userId="9c34c8cc-b1df-44f6-bea5-dcf7a54ee35f" providerId="ADAL" clId="{20C3F0A7-9E45-433C-836A-199B4DCFF6A9}" dt="2022-07-12T09:44:14.761" v="2015" actId="790"/>
            <ac:spMkLst>
              <pc:docMk/>
              <pc:sldMasterMk cId="1683658382" sldId="2147483648"/>
              <pc:sldLayoutMk cId="563811769" sldId="2147483693"/>
              <ac:spMk id="4" creationId="{F37736B1-D7A7-4407-BE85-C3B77D9DE3FC}"/>
            </ac:spMkLst>
          </pc:spChg>
          <pc:spChg chg="mod">
            <ac:chgData name="Artur Kolakowski" userId="9c34c8cc-b1df-44f6-bea5-dcf7a54ee35f" providerId="ADAL" clId="{20C3F0A7-9E45-433C-836A-199B4DCFF6A9}" dt="2022-07-12T09:44:14.761" v="2010" actId="790"/>
            <ac:spMkLst>
              <pc:docMk/>
              <pc:sldMasterMk cId="1683658382" sldId="2147483648"/>
              <pc:sldLayoutMk cId="563811769" sldId="2147483693"/>
              <ac:spMk id="7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61" v="2011" actId="790"/>
            <ac:spMkLst>
              <pc:docMk/>
              <pc:sldMasterMk cId="1683658382" sldId="2147483648"/>
              <pc:sldLayoutMk cId="563811769" sldId="2147483693"/>
              <ac:spMk id="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61" v="2004" actId="790"/>
            <ac:spMkLst>
              <pc:docMk/>
              <pc:sldMasterMk cId="1683658382" sldId="2147483648"/>
              <pc:sldLayoutMk cId="563811769" sldId="2147483693"/>
              <ac:spMk id="11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777" v="2032" actId="790"/>
          <pc:sldLayoutMkLst>
            <pc:docMk/>
            <pc:sldMasterMk cId="1683658382" sldId="2147483648"/>
            <pc:sldLayoutMk cId="163535228" sldId="2147483694"/>
          </pc:sldLayoutMkLst>
          <pc:spChg chg="mod">
            <ac:chgData name="Artur Kolakowski" userId="9c34c8cc-b1df-44f6-bea5-dcf7a54ee35f" providerId="ADAL" clId="{20C3F0A7-9E45-433C-836A-199B4DCFF6A9}" dt="2022-07-12T09:44:14.777" v="2028" actId="790"/>
            <ac:spMkLst>
              <pc:docMk/>
              <pc:sldMasterMk cId="1683658382" sldId="2147483648"/>
              <pc:sldLayoutMk cId="163535228" sldId="2147483694"/>
              <ac:spMk id="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77" v="2032" actId="790"/>
            <ac:spMkLst>
              <pc:docMk/>
              <pc:sldMasterMk cId="1683658382" sldId="2147483648"/>
              <pc:sldLayoutMk cId="163535228" sldId="2147483694"/>
              <ac:spMk id="3" creationId="{62B249EC-9477-452C-91FB-A412BD37EFC8}"/>
            </ac:spMkLst>
          </pc:spChg>
          <pc:spChg chg="mod">
            <ac:chgData name="Artur Kolakowski" userId="9c34c8cc-b1df-44f6-bea5-dcf7a54ee35f" providerId="ADAL" clId="{20C3F0A7-9E45-433C-836A-199B4DCFF6A9}" dt="2022-07-12T09:44:14.777" v="2030" actId="790"/>
            <ac:spMkLst>
              <pc:docMk/>
              <pc:sldMasterMk cId="1683658382" sldId="2147483648"/>
              <pc:sldLayoutMk cId="163535228" sldId="2147483694"/>
              <ac:spMk id="4" creationId="{8085FE46-B145-48DA-84CC-BEC7ABB0F6C2}"/>
            </ac:spMkLst>
          </pc:spChg>
          <pc:spChg chg="mod">
            <ac:chgData name="Artur Kolakowski" userId="9c34c8cc-b1df-44f6-bea5-dcf7a54ee35f" providerId="ADAL" clId="{20C3F0A7-9E45-433C-836A-199B4DCFF6A9}" dt="2022-07-12T09:44:14.777" v="2025" actId="790"/>
            <ac:spMkLst>
              <pc:docMk/>
              <pc:sldMasterMk cId="1683658382" sldId="2147483648"/>
              <pc:sldLayoutMk cId="163535228" sldId="2147483694"/>
              <ac:spMk id="7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77" v="2026" actId="790"/>
            <ac:spMkLst>
              <pc:docMk/>
              <pc:sldMasterMk cId="1683658382" sldId="2147483648"/>
              <pc:sldLayoutMk cId="163535228" sldId="2147483694"/>
              <ac:spMk id="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777" v="2019" actId="790"/>
            <ac:spMkLst>
              <pc:docMk/>
              <pc:sldMasterMk cId="1683658382" sldId="2147483648"/>
              <pc:sldLayoutMk cId="163535228" sldId="2147483694"/>
              <ac:spMk id="11" creationId="{685C0DB9-A0DF-42B9-B705-83944EECB349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24" v="2084" actId="790"/>
          <pc:sldLayoutMkLst>
            <pc:docMk/>
            <pc:sldMasterMk cId="1683658382" sldId="2147483648"/>
            <pc:sldLayoutMk cId="2683497545" sldId="2147483697"/>
          </pc:sldLayoutMkLst>
          <pc:spChg chg="mod">
            <ac:chgData name="Artur Kolakowski" userId="9c34c8cc-b1df-44f6-bea5-dcf7a54ee35f" providerId="ADAL" clId="{20C3F0A7-9E45-433C-836A-199B4DCFF6A9}" dt="2022-07-12T09:44:14.824" v="2084" actId="790"/>
            <ac:spMkLst>
              <pc:docMk/>
              <pc:sldMasterMk cId="1683658382" sldId="2147483648"/>
              <pc:sldLayoutMk cId="2683497545" sldId="2147483697"/>
              <ac:spMk id="2" creationId="{191AA25E-ECBD-44CD-9DE9-F058616E771E}"/>
            </ac:spMkLst>
          </pc:spChg>
          <pc:spChg chg="mod">
            <ac:chgData name="Artur Kolakowski" userId="9c34c8cc-b1df-44f6-bea5-dcf7a54ee35f" providerId="ADAL" clId="{20C3F0A7-9E45-433C-836A-199B4DCFF6A9}" dt="2022-07-12T09:44:14.824" v="2082" actId="790"/>
            <ac:spMkLst>
              <pc:docMk/>
              <pc:sldMasterMk cId="1683658382" sldId="2147483648"/>
              <pc:sldLayoutMk cId="2683497545" sldId="2147483697"/>
              <ac:spMk id="3" creationId="{6B8E13A3-BC15-450D-96D1-EB785D605BB8}"/>
            </ac:spMkLst>
          </pc:spChg>
          <pc:spChg chg="mod">
            <ac:chgData name="Artur Kolakowski" userId="9c34c8cc-b1df-44f6-bea5-dcf7a54ee35f" providerId="ADAL" clId="{20C3F0A7-9E45-433C-836A-199B4DCFF6A9}" dt="2022-07-12T09:44:14.824" v="2080" actId="790"/>
            <ac:spMkLst>
              <pc:docMk/>
              <pc:sldMasterMk cId="1683658382" sldId="2147483648"/>
              <pc:sldLayoutMk cId="2683497545" sldId="2147483697"/>
              <ac:spMk id="4" creationId="{4B1C1C31-7119-4D9E-8DED-87033B4B0713}"/>
            </ac:spMkLst>
          </pc:spChg>
          <pc:spChg chg="mod">
            <ac:chgData name="Artur Kolakowski" userId="9c34c8cc-b1df-44f6-bea5-dcf7a54ee35f" providerId="ADAL" clId="{20C3F0A7-9E45-433C-836A-199B4DCFF6A9}" dt="2022-07-12T09:44:14.808" v="2075" actId="790"/>
            <ac:spMkLst>
              <pc:docMk/>
              <pc:sldMasterMk cId="1683658382" sldId="2147483648"/>
              <pc:sldLayoutMk cId="2683497545" sldId="2147483697"/>
              <ac:spMk id="9" creationId="{184DB124-5DB1-4AD3-9276-D81D2209D170}"/>
            </ac:spMkLst>
          </pc:spChg>
          <pc:spChg chg="mod">
            <ac:chgData name="Artur Kolakowski" userId="9c34c8cc-b1df-44f6-bea5-dcf7a54ee35f" providerId="ADAL" clId="{20C3F0A7-9E45-433C-836A-199B4DCFF6A9}" dt="2022-07-12T09:44:14.824" v="2078" actId="790"/>
            <ac:spMkLst>
              <pc:docMk/>
              <pc:sldMasterMk cId="1683658382" sldId="2147483648"/>
              <pc:sldLayoutMk cId="2683497545" sldId="2147483697"/>
              <ac:spMk id="1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24" v="2077" actId="790"/>
            <ac:spMkLst>
              <pc:docMk/>
              <pc:sldMasterMk cId="1683658382" sldId="2147483648"/>
              <pc:sldLayoutMk cId="2683497545" sldId="2147483697"/>
              <ac:spMk id="15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561" v="1767" actId="790"/>
          <pc:sldLayoutMkLst>
            <pc:docMk/>
            <pc:sldMasterMk cId="1683658382" sldId="2147483648"/>
            <pc:sldLayoutMk cId="346511524" sldId="2147483698"/>
          </pc:sldLayoutMkLst>
          <pc:spChg chg="mod">
            <ac:chgData name="Artur Kolakowski" userId="9c34c8cc-b1df-44f6-bea5-dcf7a54ee35f" providerId="ADAL" clId="{20C3F0A7-9E45-433C-836A-199B4DCFF6A9}" dt="2022-07-12T09:44:14.561" v="1767" actId="790"/>
            <ac:spMkLst>
              <pc:docMk/>
              <pc:sldMasterMk cId="1683658382" sldId="2147483648"/>
              <pc:sldLayoutMk cId="346511524" sldId="2147483698"/>
              <ac:spMk id="2" creationId="{1B9DB588-CD3A-4605-99DD-5D58A0334468}"/>
            </ac:spMkLst>
          </pc:spChg>
          <pc:spChg chg="mod">
            <ac:chgData name="Artur Kolakowski" userId="9c34c8cc-b1df-44f6-bea5-dcf7a54ee35f" providerId="ADAL" clId="{20C3F0A7-9E45-433C-836A-199B4DCFF6A9}" dt="2022-07-12T09:44:14.561" v="1765" actId="790"/>
            <ac:spMkLst>
              <pc:docMk/>
              <pc:sldMasterMk cId="1683658382" sldId="2147483648"/>
              <pc:sldLayoutMk cId="346511524" sldId="2147483698"/>
              <ac:spMk id="3" creationId="{208FD370-F534-4533-9D1C-D71C0301D4F5}"/>
            </ac:spMkLst>
          </pc:spChg>
          <pc:spChg chg="mod">
            <ac:chgData name="Artur Kolakowski" userId="9c34c8cc-b1df-44f6-bea5-dcf7a54ee35f" providerId="ADAL" clId="{20C3F0A7-9E45-433C-836A-199B4DCFF6A9}" dt="2022-07-12T09:44:14.561" v="1763" actId="790"/>
            <ac:spMkLst>
              <pc:docMk/>
              <pc:sldMasterMk cId="1683658382" sldId="2147483648"/>
              <pc:sldLayoutMk cId="346511524" sldId="2147483698"/>
              <ac:spMk id="4" creationId="{5B4DC083-771D-42FC-A297-31FED015807F}"/>
            </ac:spMkLst>
          </pc:spChg>
          <pc:spChg chg="mod">
            <ac:chgData name="Artur Kolakowski" userId="9c34c8cc-b1df-44f6-bea5-dcf7a54ee35f" providerId="ADAL" clId="{20C3F0A7-9E45-433C-836A-199B4DCFF6A9}" dt="2022-07-12T09:44:14.561" v="1760" actId="790"/>
            <ac:spMkLst>
              <pc:docMk/>
              <pc:sldMasterMk cId="1683658382" sldId="2147483648"/>
              <pc:sldLayoutMk cId="346511524" sldId="2147483698"/>
              <ac:spMk id="15" creationId="{BE367876-B551-4115-B469-74C12D0C1CE4}"/>
            </ac:spMkLst>
          </pc:spChg>
          <pc:spChg chg="mod">
            <ac:chgData name="Artur Kolakowski" userId="9c34c8cc-b1df-44f6-bea5-dcf7a54ee35f" providerId="ADAL" clId="{20C3F0A7-9E45-433C-836A-199B4DCFF6A9}" dt="2022-07-12T09:44:14.561" v="1761" actId="790"/>
            <ac:spMkLst>
              <pc:docMk/>
              <pc:sldMasterMk cId="1683658382" sldId="2147483648"/>
              <pc:sldLayoutMk cId="346511524" sldId="2147483698"/>
              <ac:spMk id="1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61" v="1758" actId="790"/>
            <ac:spMkLst>
              <pc:docMk/>
              <pc:sldMasterMk cId="1683658382" sldId="2147483648"/>
              <pc:sldLayoutMk cId="346511524" sldId="2147483698"/>
              <ac:spMk id="21" creationId="{790CE829-C5DB-4D0F-8D68-9F31A94FC42A}"/>
            </ac:spMkLst>
          </pc:spChg>
          <pc:spChg chg="mod">
            <ac:chgData name="Artur Kolakowski" userId="9c34c8cc-b1df-44f6-bea5-dcf7a54ee35f" providerId="ADAL" clId="{20C3F0A7-9E45-433C-836A-199B4DCFF6A9}" dt="2022-07-12T09:44:14.545" v="1752" actId="790"/>
            <ac:spMkLst>
              <pc:docMk/>
              <pc:sldMasterMk cId="1683658382" sldId="2147483648"/>
              <pc:sldLayoutMk cId="346511524" sldId="2147483698"/>
              <ac:spMk id="28" creationId="{C2D9C38D-0C96-4F06-9088-13547C056F33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645" v="1867" actId="790"/>
          <pc:sldLayoutMkLst>
            <pc:docMk/>
            <pc:sldMasterMk cId="1683658382" sldId="2147483648"/>
            <pc:sldLayoutMk cId="11332372" sldId="2147483699"/>
          </pc:sldLayoutMkLst>
          <pc:spChg chg="mod">
            <ac:chgData name="Artur Kolakowski" userId="9c34c8cc-b1df-44f6-bea5-dcf7a54ee35f" providerId="ADAL" clId="{20C3F0A7-9E45-433C-836A-199B4DCFF6A9}" dt="2022-07-12T09:44:14.645" v="1865" actId="790"/>
            <ac:spMkLst>
              <pc:docMk/>
              <pc:sldMasterMk cId="1683658382" sldId="2147483648"/>
              <pc:sldLayoutMk cId="11332372" sldId="2147483699"/>
              <ac:spMk id="2" creationId="{C64F2FF0-0CF5-4CC1-8878-96534C54D9A0}"/>
            </ac:spMkLst>
          </pc:spChg>
          <pc:spChg chg="mod">
            <ac:chgData name="Artur Kolakowski" userId="9c34c8cc-b1df-44f6-bea5-dcf7a54ee35f" providerId="ADAL" clId="{20C3F0A7-9E45-433C-836A-199B4DCFF6A9}" dt="2022-07-12T09:44:14.645" v="1867" actId="790"/>
            <ac:spMkLst>
              <pc:docMk/>
              <pc:sldMasterMk cId="1683658382" sldId="2147483648"/>
              <pc:sldLayoutMk cId="11332372" sldId="2147483699"/>
              <ac:spMk id="3" creationId="{749AAC13-0724-4F89-9282-2A985E0669E8}"/>
            </ac:spMkLst>
          </pc:spChg>
          <pc:spChg chg="mod">
            <ac:chgData name="Artur Kolakowski" userId="9c34c8cc-b1df-44f6-bea5-dcf7a54ee35f" providerId="ADAL" clId="{20C3F0A7-9E45-433C-836A-199B4DCFF6A9}" dt="2022-07-12T09:44:14.630" v="1845" actId="790"/>
            <ac:spMkLst>
              <pc:docMk/>
              <pc:sldMasterMk cId="1683658382" sldId="2147483648"/>
              <pc:sldLayoutMk cId="11332372" sldId="2147483699"/>
              <ac:spMk id="4" creationId="{C9EF0ECA-DE60-41FE-A905-507AB710EE5B}"/>
            </ac:spMkLst>
          </pc:spChg>
          <pc:spChg chg="mod">
            <ac:chgData name="Artur Kolakowski" userId="9c34c8cc-b1df-44f6-bea5-dcf7a54ee35f" providerId="ADAL" clId="{20C3F0A7-9E45-433C-836A-199B4DCFF6A9}" dt="2022-07-12T09:44:14.630" v="1842" actId="790"/>
            <ac:spMkLst>
              <pc:docMk/>
              <pc:sldMasterMk cId="1683658382" sldId="2147483648"/>
              <pc:sldLayoutMk cId="11332372" sldId="2147483699"/>
              <ac:spMk id="14" creationId="{C831EBB5-21C4-4F56-9D7F-EDB7844B96AF}"/>
            </ac:spMkLst>
          </pc:spChg>
          <pc:spChg chg="mod">
            <ac:chgData name="Artur Kolakowski" userId="9c34c8cc-b1df-44f6-bea5-dcf7a54ee35f" providerId="ADAL" clId="{20C3F0A7-9E45-433C-836A-199B4DCFF6A9}" dt="2022-07-12T09:44:14.645" v="1857" actId="790"/>
            <ac:spMkLst>
              <pc:docMk/>
              <pc:sldMasterMk cId="1683658382" sldId="2147483648"/>
              <pc:sldLayoutMk cId="11332372" sldId="2147483699"/>
              <ac:spMk id="18" creationId="{F2DA2588-EB78-4045-A57D-317AA672516D}"/>
            </ac:spMkLst>
          </pc:spChg>
          <pc:spChg chg="mod">
            <ac:chgData name="Artur Kolakowski" userId="9c34c8cc-b1df-44f6-bea5-dcf7a54ee35f" providerId="ADAL" clId="{20C3F0A7-9E45-433C-836A-199B4DCFF6A9}" dt="2022-07-12T09:44:14.630" v="1851" actId="790"/>
            <ac:spMkLst>
              <pc:docMk/>
              <pc:sldMasterMk cId="1683658382" sldId="2147483648"/>
              <pc:sldLayoutMk cId="11332372" sldId="2147483699"/>
              <ac:spMk id="19" creationId="{1074A59D-DDE4-4FB2-838A-D5C8E7AD19E1}"/>
            </ac:spMkLst>
          </pc:spChg>
          <pc:spChg chg="mod">
            <ac:chgData name="Artur Kolakowski" userId="9c34c8cc-b1df-44f6-bea5-dcf7a54ee35f" providerId="ADAL" clId="{20C3F0A7-9E45-433C-836A-199B4DCFF6A9}" dt="2022-07-12T09:44:14.630" v="1843" actId="790"/>
            <ac:spMkLst>
              <pc:docMk/>
              <pc:sldMasterMk cId="1683658382" sldId="2147483648"/>
              <pc:sldLayoutMk cId="11332372" sldId="2147483699"/>
              <ac:spMk id="2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645" v="1863" actId="790"/>
            <ac:spMkLst>
              <pc:docMk/>
              <pc:sldMasterMk cId="1683658382" sldId="2147483648"/>
              <pc:sldLayoutMk cId="11332372" sldId="2147483699"/>
              <ac:spMk id="31" creationId="{31336B0C-F91E-47D8-936F-836334818CB0}"/>
            </ac:spMkLst>
          </pc:spChg>
        </pc:sldLayoutChg>
        <pc:sldLayoutChg chg="addSp modSp mod">
          <pc:chgData name="Artur Kolakowski" userId="9c34c8cc-b1df-44f6-bea5-dcf7a54ee35f" providerId="ADAL" clId="{20C3F0A7-9E45-433C-836A-199B4DCFF6A9}" dt="2022-07-12T09:44:14.893" v="2186" actId="790"/>
          <pc:sldLayoutMkLst>
            <pc:docMk/>
            <pc:sldMasterMk cId="1683658382" sldId="2147483648"/>
            <pc:sldLayoutMk cId="374564903" sldId="2147483700"/>
          </pc:sldLayoutMkLst>
          <pc:spChg chg="add mod">
            <ac:chgData name="Artur Kolakowski" userId="9c34c8cc-b1df-44f6-bea5-dcf7a54ee35f" providerId="ADAL" clId="{20C3F0A7-9E45-433C-836A-199B4DCFF6A9}" dt="2022-07-12T09:44:14.893" v="2186" actId="790"/>
            <ac:spMkLst>
              <pc:docMk/>
              <pc:sldMasterMk cId="1683658382" sldId="2147483648"/>
              <pc:sldLayoutMk cId="374564903" sldId="2147483700"/>
              <ac:spMk id="7" creationId="{8A720469-4E8E-4F55-96D3-10560B47177B}"/>
            </ac:spMkLst>
          </pc:spChg>
          <pc:spChg chg="mod">
            <ac:chgData name="Artur Kolakowski" userId="9c34c8cc-b1df-44f6-bea5-dcf7a54ee35f" providerId="ADAL" clId="{20C3F0A7-9E45-433C-836A-199B4DCFF6A9}" dt="2022-07-12T09:44:14.893" v="2182" actId="790"/>
            <ac:spMkLst>
              <pc:docMk/>
              <pc:sldMasterMk cId="1683658382" sldId="2147483648"/>
              <pc:sldLayoutMk cId="374564903" sldId="2147483700"/>
              <ac:spMk id="12" creationId="{B56764AC-9C6B-4C1D-BE2B-C4E8A087CA75}"/>
            </ac:spMkLst>
          </pc:spChg>
          <pc:spChg chg="mod">
            <ac:chgData name="Artur Kolakowski" userId="9c34c8cc-b1df-44f6-bea5-dcf7a54ee35f" providerId="ADAL" clId="{20C3F0A7-9E45-433C-836A-199B4DCFF6A9}" dt="2022-07-12T09:44:14.893" v="2184" actId="790"/>
            <ac:spMkLst>
              <pc:docMk/>
              <pc:sldMasterMk cId="1683658382" sldId="2147483648"/>
              <pc:sldLayoutMk cId="374564903" sldId="2147483700"/>
              <ac:spMk id="13" creationId="{B08835D9-51EC-4CAD-A07F-93C2FF4161B9}"/>
            </ac:spMkLst>
          </pc:spChg>
          <pc:spChg chg="mod">
            <ac:chgData name="Artur Kolakowski" userId="9c34c8cc-b1df-44f6-bea5-dcf7a54ee35f" providerId="ADAL" clId="{20C3F0A7-9E45-433C-836A-199B4DCFF6A9}" dt="2022-07-12T09:44:14.893" v="2180" actId="790"/>
            <ac:spMkLst>
              <pc:docMk/>
              <pc:sldMasterMk cId="1683658382" sldId="2147483648"/>
              <pc:sldLayoutMk cId="374564903" sldId="2147483700"/>
              <ac:spMk id="16" creationId="{62127D76-909D-4C18-BB52-4DDB379ACAE3}"/>
            </ac:spMkLst>
          </pc:spChg>
          <pc:spChg chg="mod">
            <ac:chgData name="Artur Kolakowski" userId="9c34c8cc-b1df-44f6-bea5-dcf7a54ee35f" providerId="ADAL" clId="{20C3F0A7-9E45-433C-836A-199B4DCFF6A9}" dt="2022-07-12T09:44:14.893" v="2179" actId="790"/>
            <ac:spMkLst>
              <pc:docMk/>
              <pc:sldMasterMk cId="1683658382" sldId="2147483648"/>
              <pc:sldLayoutMk cId="374564903" sldId="2147483700"/>
              <ac:spMk id="17" creationId="{6BDD934D-C46A-42E7-82F9-E43F9A3604D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460" v="1624" actId="790"/>
          <pc:sldLayoutMkLst>
            <pc:docMk/>
            <pc:sldMasterMk cId="1683658382" sldId="2147483648"/>
            <pc:sldLayoutMk cId="1378479121" sldId="2147483701"/>
          </pc:sldLayoutMkLst>
          <pc:spChg chg="mod">
            <ac:chgData name="Artur Kolakowski" userId="9c34c8cc-b1df-44f6-bea5-dcf7a54ee35f" providerId="ADAL" clId="{20C3F0A7-9E45-433C-836A-199B4DCFF6A9}" dt="2022-07-12T09:44:14.460" v="1624" actId="790"/>
            <ac:spMkLst>
              <pc:docMk/>
              <pc:sldMasterMk cId="1683658382" sldId="2147483648"/>
              <pc:sldLayoutMk cId="1378479121" sldId="2147483701"/>
              <ac:spMk id="2" creationId="{D456EB42-66C6-4FC9-8A72-F78974DE8485}"/>
            </ac:spMkLst>
          </pc:spChg>
          <pc:spChg chg="mod">
            <ac:chgData name="Artur Kolakowski" userId="9c34c8cc-b1df-44f6-bea5-dcf7a54ee35f" providerId="ADAL" clId="{20C3F0A7-9E45-433C-836A-199B4DCFF6A9}" dt="2022-07-12T09:44:14.460" v="1622" actId="790"/>
            <ac:spMkLst>
              <pc:docMk/>
              <pc:sldMasterMk cId="1683658382" sldId="2147483648"/>
              <pc:sldLayoutMk cId="1378479121" sldId="2147483701"/>
              <ac:spMk id="3" creationId="{8809E328-E168-4AEC-AD9B-18A4ACAAA4FA}"/>
            </ac:spMkLst>
          </pc:spChg>
          <pc:spChg chg="mod">
            <ac:chgData name="Artur Kolakowski" userId="9c34c8cc-b1df-44f6-bea5-dcf7a54ee35f" providerId="ADAL" clId="{20C3F0A7-9E45-433C-836A-199B4DCFF6A9}" dt="2022-07-12T09:44:14.445" v="1618" actId="790"/>
            <ac:spMkLst>
              <pc:docMk/>
              <pc:sldMasterMk cId="1683658382" sldId="2147483648"/>
              <pc:sldLayoutMk cId="1378479121" sldId="2147483701"/>
              <ac:spMk id="7" creationId="{5837C125-1DBF-4F22-925B-D8481E8BC23A}"/>
            </ac:spMkLst>
          </pc:spChg>
          <pc:spChg chg="mod">
            <ac:chgData name="Artur Kolakowski" userId="9c34c8cc-b1df-44f6-bea5-dcf7a54ee35f" providerId="ADAL" clId="{20C3F0A7-9E45-433C-836A-199B4DCFF6A9}" dt="2022-07-12T09:44:14.460" v="1620" actId="790"/>
            <ac:spMkLst>
              <pc:docMk/>
              <pc:sldMasterMk cId="1683658382" sldId="2147483648"/>
              <pc:sldLayoutMk cId="1378479121" sldId="2147483701"/>
              <ac:spMk id="8" creationId="{1D8D4E77-E0A3-4D09-ACAE-F1308CF36BFA}"/>
            </ac:spMkLst>
          </pc:spChg>
        </pc:sldLayoutChg>
        <pc:sldLayoutChg chg="addSp delSp modSp mod">
          <pc:chgData name="Artur Kolakowski" userId="9c34c8cc-b1df-44f6-bea5-dcf7a54ee35f" providerId="ADAL" clId="{20C3F0A7-9E45-433C-836A-199B4DCFF6A9}" dt="2022-07-12T09:44:14.445" v="1616" actId="790"/>
          <pc:sldLayoutMkLst>
            <pc:docMk/>
            <pc:sldMasterMk cId="1683658382" sldId="2147483648"/>
            <pc:sldLayoutMk cId="4058404133" sldId="2147483702"/>
          </pc:sldLayoutMkLst>
          <pc:spChg chg="mod">
            <ac:chgData name="Artur Kolakowski" userId="9c34c8cc-b1df-44f6-bea5-dcf7a54ee35f" providerId="ADAL" clId="{20C3F0A7-9E45-433C-836A-199B4DCFF6A9}" dt="2022-07-12T09:44:14.445" v="1600" actId="790"/>
            <ac:spMkLst>
              <pc:docMk/>
              <pc:sldMasterMk cId="1683658382" sldId="2147483648"/>
              <pc:sldLayoutMk cId="4058404133" sldId="2147483702"/>
              <ac:spMk id="2" creationId="{05049E51-8DF9-4218-921D-C081999073EA}"/>
            </ac:spMkLst>
          </pc:spChg>
          <pc:spChg chg="mod">
            <ac:chgData name="Artur Kolakowski" userId="9c34c8cc-b1df-44f6-bea5-dcf7a54ee35f" providerId="ADAL" clId="{20C3F0A7-9E45-433C-836A-199B4DCFF6A9}" dt="2022-07-12T09:44:14.445" v="1614" actId="790"/>
            <ac:spMkLst>
              <pc:docMk/>
              <pc:sldMasterMk cId="1683658382" sldId="2147483648"/>
              <pc:sldLayoutMk cId="4058404133" sldId="2147483702"/>
              <ac:spMk id="3" creationId="{6E8F2DF7-9AD5-47AF-92C4-F9011D8150E2}"/>
            </ac:spMkLst>
          </pc:spChg>
          <pc:spChg chg="add del mod">
            <ac:chgData name="Artur Kolakowski" userId="9c34c8cc-b1df-44f6-bea5-dcf7a54ee35f" providerId="ADAL" clId="{20C3F0A7-9E45-433C-836A-199B4DCFF6A9}" dt="2022-07-12T09:44:14.445" v="1616" actId="790"/>
            <ac:spMkLst>
              <pc:docMk/>
              <pc:sldMasterMk cId="1683658382" sldId="2147483648"/>
              <pc:sldLayoutMk cId="4058404133" sldId="2147483702"/>
              <ac:spMk id="4" creationId="{763A2EDB-3F77-406C-9116-E786D4D6A658}"/>
            </ac:spMkLst>
          </pc:spChg>
          <pc:spChg chg="mod">
            <ac:chgData name="Artur Kolakowski" userId="9c34c8cc-b1df-44f6-bea5-dcf7a54ee35f" providerId="ADAL" clId="{20C3F0A7-9E45-433C-836A-199B4DCFF6A9}" dt="2022-07-12T09:44:14.429" v="1598" actId="790"/>
            <ac:spMkLst>
              <pc:docMk/>
              <pc:sldMasterMk cId="1683658382" sldId="2147483648"/>
              <pc:sldLayoutMk cId="4058404133" sldId="2147483702"/>
              <ac:spMk id="5" creationId="{59513FE3-337B-42EA-8F5D-B1D6CDD0F4A0}"/>
            </ac:spMkLst>
          </pc:spChg>
          <pc:spChg chg="mod">
            <ac:chgData name="Artur Kolakowski" userId="9c34c8cc-b1df-44f6-bea5-dcf7a54ee35f" providerId="ADAL" clId="{20C3F0A7-9E45-433C-836A-199B4DCFF6A9}" dt="2022-07-12T09:44:14.445" v="1612" actId="790"/>
            <ac:spMkLst>
              <pc:docMk/>
              <pc:sldMasterMk cId="1683658382" sldId="2147483648"/>
              <pc:sldLayoutMk cId="4058404133" sldId="2147483702"/>
              <ac:spMk id="10" creationId="{6C56A94C-CC87-4EFE-A931-1D7270A84237}"/>
            </ac:spMkLst>
          </pc:spChg>
          <pc:spChg chg="mod">
            <ac:chgData name="Artur Kolakowski" userId="9c34c8cc-b1df-44f6-bea5-dcf7a54ee35f" providerId="ADAL" clId="{20C3F0A7-9E45-433C-836A-199B4DCFF6A9}" dt="2022-07-12T09:44:14.445" v="1610" actId="790"/>
            <ac:spMkLst>
              <pc:docMk/>
              <pc:sldMasterMk cId="1683658382" sldId="2147483648"/>
              <pc:sldLayoutMk cId="4058404133" sldId="2147483702"/>
              <ac:spMk id="11" creationId="{06A40CBC-5E5F-4C0D-B831-0B04ABB23E0E}"/>
            </ac:spMkLst>
          </pc:spChg>
          <pc:spChg chg="mod">
            <ac:chgData name="Artur Kolakowski" userId="9c34c8cc-b1df-44f6-bea5-dcf7a54ee35f" providerId="ADAL" clId="{20C3F0A7-9E45-433C-836A-199B4DCFF6A9}" dt="2022-07-12T09:44:14.445" v="1608" actId="790"/>
            <ac:spMkLst>
              <pc:docMk/>
              <pc:sldMasterMk cId="1683658382" sldId="2147483648"/>
              <pc:sldLayoutMk cId="4058404133" sldId="2147483702"/>
              <ac:spMk id="12" creationId="{30BEDE27-A8C2-4066-B18C-F2AF9D0E869A}"/>
            </ac:spMkLst>
          </pc:spChg>
          <pc:spChg chg="mod">
            <ac:chgData name="Artur Kolakowski" userId="9c34c8cc-b1df-44f6-bea5-dcf7a54ee35f" providerId="ADAL" clId="{20C3F0A7-9E45-433C-836A-199B4DCFF6A9}" dt="2022-07-12T09:44:14.445" v="1606" actId="790"/>
            <ac:spMkLst>
              <pc:docMk/>
              <pc:sldMasterMk cId="1683658382" sldId="2147483648"/>
              <pc:sldLayoutMk cId="4058404133" sldId="2147483702"/>
              <ac:spMk id="13" creationId="{44BC743F-9EA3-4934-A5D5-4DB56D605F91}"/>
            </ac:spMkLst>
          </pc:spChg>
          <pc:spChg chg="mod">
            <ac:chgData name="Artur Kolakowski" userId="9c34c8cc-b1df-44f6-bea5-dcf7a54ee35f" providerId="ADAL" clId="{20C3F0A7-9E45-433C-836A-199B4DCFF6A9}" dt="2022-07-12T09:44:14.445" v="1604" actId="790"/>
            <ac:spMkLst>
              <pc:docMk/>
              <pc:sldMasterMk cId="1683658382" sldId="2147483648"/>
              <pc:sldLayoutMk cId="4058404133" sldId="2147483702"/>
              <ac:spMk id="14" creationId="{D4849EE3-6EC2-479A-93E8-35E49B7D799D}"/>
            </ac:spMkLst>
          </pc:spChg>
          <pc:spChg chg="mod">
            <ac:chgData name="Artur Kolakowski" userId="9c34c8cc-b1df-44f6-bea5-dcf7a54ee35f" providerId="ADAL" clId="{20C3F0A7-9E45-433C-836A-199B4DCFF6A9}" dt="2022-07-12T09:44:14.445" v="1602" actId="790"/>
            <ac:spMkLst>
              <pc:docMk/>
              <pc:sldMasterMk cId="1683658382" sldId="2147483648"/>
              <pc:sldLayoutMk cId="4058404133" sldId="2147483702"/>
              <ac:spMk id="15" creationId="{BFAAB4F0-B0A9-4671-AB48-BA9B5FA97F98}"/>
            </ac:spMkLst>
          </pc:spChg>
          <pc:spChg chg="add del mod">
            <ac:chgData name="Artur Kolakowski" userId="9c34c8cc-b1df-44f6-bea5-dcf7a54ee35f" providerId="ADAL" clId="{20C3F0A7-9E45-433C-836A-199B4DCFF6A9}" dt="2022-07-12T09:32:20.950" v="1322"/>
            <ac:spMkLst>
              <pc:docMk/>
              <pc:sldMasterMk cId="1683658382" sldId="2147483648"/>
              <pc:sldLayoutMk cId="4058404133" sldId="2147483702"/>
              <ac:spMk id="16" creationId="{22D0A428-6BD3-473C-985D-7360857C50F9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77" v="2169" actId="790"/>
          <pc:sldLayoutMkLst>
            <pc:docMk/>
            <pc:sldMasterMk cId="1683658382" sldId="2147483648"/>
            <pc:sldLayoutMk cId="491704847" sldId="2147483704"/>
          </pc:sldLayoutMkLst>
          <pc:spChg chg="mod">
            <ac:chgData name="Artur Kolakowski" userId="9c34c8cc-b1df-44f6-bea5-dcf7a54ee35f" providerId="ADAL" clId="{20C3F0A7-9E45-433C-836A-199B4DCFF6A9}" dt="2022-07-12T09:44:14.877" v="2169" actId="790"/>
            <ac:spMkLst>
              <pc:docMk/>
              <pc:sldMasterMk cId="1683658382" sldId="2147483648"/>
              <pc:sldLayoutMk cId="491704847" sldId="2147483704"/>
              <ac:spMk id="15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460" v="1628" actId="790"/>
          <pc:sldLayoutMkLst>
            <pc:docMk/>
            <pc:sldMasterMk cId="1683658382" sldId="2147483648"/>
            <pc:sldLayoutMk cId="2919235943" sldId="2147483705"/>
          </pc:sldLayoutMkLst>
          <pc:spChg chg="mod">
            <ac:chgData name="Artur Kolakowski" userId="9c34c8cc-b1df-44f6-bea5-dcf7a54ee35f" providerId="ADAL" clId="{20C3F0A7-9E45-433C-836A-199B4DCFF6A9}" dt="2022-07-12T09:44:14.460" v="1628" actId="790"/>
            <ac:spMkLst>
              <pc:docMk/>
              <pc:sldMasterMk cId="1683658382" sldId="2147483648"/>
              <pc:sldLayoutMk cId="2919235943" sldId="2147483705"/>
              <ac:spMk id="1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60" v="1626" actId="790"/>
            <ac:spMkLst>
              <pc:docMk/>
              <pc:sldMasterMk cId="1683658382" sldId="2147483648"/>
              <pc:sldLayoutMk cId="2919235943" sldId="2147483705"/>
              <ac:spMk id="14" creationId="{3B62DF6E-A83A-4117-A2ED-B4864BA8330A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61" v="2146" actId="790"/>
          <pc:sldLayoutMkLst>
            <pc:docMk/>
            <pc:sldMasterMk cId="1683658382" sldId="2147483648"/>
            <pc:sldLayoutMk cId="2055926353" sldId="2147483706"/>
          </pc:sldLayoutMkLst>
          <pc:spChg chg="mod">
            <ac:chgData name="Artur Kolakowski" userId="9c34c8cc-b1df-44f6-bea5-dcf7a54ee35f" providerId="ADAL" clId="{20C3F0A7-9E45-433C-836A-199B4DCFF6A9}" dt="2022-07-12T09:44:14.861" v="2146" actId="790"/>
            <ac:spMkLst>
              <pc:docMk/>
              <pc:sldMasterMk cId="1683658382" sldId="2147483648"/>
              <pc:sldLayoutMk cId="2055926353" sldId="2147483706"/>
              <ac:spMk id="2" creationId="{DD820592-1C1F-4092-94E5-D39D7CA09406}"/>
            </ac:spMkLst>
          </pc:spChg>
          <pc:spChg chg="mod">
            <ac:chgData name="Artur Kolakowski" userId="9c34c8cc-b1df-44f6-bea5-dcf7a54ee35f" providerId="ADAL" clId="{20C3F0A7-9E45-433C-836A-199B4DCFF6A9}" dt="2022-07-12T09:44:14.861" v="2144" actId="790"/>
            <ac:spMkLst>
              <pc:docMk/>
              <pc:sldMasterMk cId="1683658382" sldId="2147483648"/>
              <pc:sldLayoutMk cId="2055926353" sldId="2147483706"/>
              <ac:spMk id="3" creationId="{95E78B5B-38D0-4241-B1F6-380820ADBD5B}"/>
            </ac:spMkLst>
          </pc:spChg>
          <pc:spChg chg="mod">
            <ac:chgData name="Artur Kolakowski" userId="9c34c8cc-b1df-44f6-bea5-dcf7a54ee35f" providerId="ADAL" clId="{20C3F0A7-9E45-433C-836A-199B4DCFF6A9}" dt="2022-07-12T09:44:14.861" v="2142" actId="790"/>
            <ac:spMkLst>
              <pc:docMk/>
              <pc:sldMasterMk cId="1683658382" sldId="2147483648"/>
              <pc:sldLayoutMk cId="2055926353" sldId="2147483706"/>
              <ac:spMk id="4" creationId="{58DA0A33-9CC4-4DCC-85C5-5D814DA5F52A}"/>
            </ac:spMkLst>
          </pc:spChg>
          <pc:spChg chg="mod">
            <ac:chgData name="Artur Kolakowski" userId="9c34c8cc-b1df-44f6-bea5-dcf7a54ee35f" providerId="ADAL" clId="{20C3F0A7-9E45-433C-836A-199B4DCFF6A9}" dt="2022-07-12T09:44:14.861" v="2136" actId="790"/>
            <ac:spMkLst>
              <pc:docMk/>
              <pc:sldMasterMk cId="1683658382" sldId="2147483648"/>
              <pc:sldLayoutMk cId="2055926353" sldId="2147483706"/>
              <ac:spMk id="12" creationId="{FF3BA045-26B3-4E52-9906-6D3BA878767E}"/>
            </ac:spMkLst>
          </pc:spChg>
          <pc:spChg chg="mod">
            <ac:chgData name="Artur Kolakowski" userId="9c34c8cc-b1df-44f6-bea5-dcf7a54ee35f" providerId="ADAL" clId="{20C3F0A7-9E45-433C-836A-199B4DCFF6A9}" dt="2022-07-12T09:44:14.861" v="2130" actId="790"/>
            <ac:spMkLst>
              <pc:docMk/>
              <pc:sldMasterMk cId="1683658382" sldId="2147483648"/>
              <pc:sldLayoutMk cId="2055926353" sldId="2147483706"/>
              <ac:spMk id="13" creationId="{5A3D17EC-2963-45F0-9DC4-19C039BA810F}"/>
            </ac:spMkLst>
          </pc:spChg>
          <pc:spChg chg="mod">
            <ac:chgData name="Artur Kolakowski" userId="9c34c8cc-b1df-44f6-bea5-dcf7a54ee35f" providerId="ADAL" clId="{20C3F0A7-9E45-433C-836A-199B4DCFF6A9}" dt="2022-07-12T09:44:14.861" v="2140" actId="790"/>
            <ac:spMkLst>
              <pc:docMk/>
              <pc:sldMasterMk cId="1683658382" sldId="2147483648"/>
              <pc:sldLayoutMk cId="2055926353" sldId="2147483706"/>
              <ac:spMk id="1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46" v="2122" actId="790"/>
            <ac:spMkLst>
              <pc:docMk/>
              <pc:sldMasterMk cId="1683658382" sldId="2147483648"/>
              <pc:sldLayoutMk cId="2055926353" sldId="2147483706"/>
              <ac:spMk id="15" creationId="{145BD124-6171-43C5-8405-25101FA6FBFB}"/>
            </ac:spMkLst>
          </pc:spChg>
          <pc:spChg chg="mod">
            <ac:chgData name="Artur Kolakowski" userId="9c34c8cc-b1df-44f6-bea5-dcf7a54ee35f" providerId="ADAL" clId="{20C3F0A7-9E45-433C-836A-199B4DCFF6A9}" dt="2022-07-12T09:44:14.861" v="2137" actId="790"/>
            <ac:spMkLst>
              <pc:docMk/>
              <pc:sldMasterMk cId="1683658382" sldId="2147483648"/>
              <pc:sldLayoutMk cId="2055926353" sldId="2147483706"/>
              <ac:spMk id="16" creationId="{A6732A66-F432-4DBF-9D12-1CD6789335F1}"/>
            </ac:spMkLst>
          </pc:spChg>
          <pc:spChg chg="mod">
            <ac:chgData name="Artur Kolakowski" userId="9c34c8cc-b1df-44f6-bea5-dcf7a54ee35f" providerId="ADAL" clId="{20C3F0A7-9E45-433C-836A-199B4DCFF6A9}" dt="2022-07-12T09:44:14.846" v="2126" actId="790"/>
            <ac:spMkLst>
              <pc:docMk/>
              <pc:sldMasterMk cId="1683658382" sldId="2147483648"/>
              <pc:sldLayoutMk cId="2055926353" sldId="2147483706"/>
              <ac:spMk id="17" creationId="{0D8D023B-EF10-400C-BF2B-43E4924E8642}"/>
            </ac:spMkLst>
          </pc:spChg>
          <pc:spChg chg="mod">
            <ac:chgData name="Artur Kolakowski" userId="9c34c8cc-b1df-44f6-bea5-dcf7a54ee35f" providerId="ADAL" clId="{20C3F0A7-9E45-433C-836A-199B4DCFF6A9}" dt="2022-07-12T09:44:14.861" v="2139" actId="790"/>
            <ac:spMkLst>
              <pc:docMk/>
              <pc:sldMasterMk cId="1683658382" sldId="2147483648"/>
              <pc:sldLayoutMk cId="2055926353" sldId="2147483706"/>
              <ac:spMk id="19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46" v="2123" actId="790"/>
            <ac:spMkLst>
              <pc:docMk/>
              <pc:sldMasterMk cId="1683658382" sldId="2147483648"/>
              <pc:sldLayoutMk cId="2055926353" sldId="2147483706"/>
              <ac:spMk id="20" creationId="{42FA215D-0B81-4E67-9714-4DF602504A3A}"/>
            </ac:spMkLst>
          </pc:spChg>
          <pc:spChg chg="mod">
            <ac:chgData name="Artur Kolakowski" userId="9c34c8cc-b1df-44f6-bea5-dcf7a54ee35f" providerId="ADAL" clId="{20C3F0A7-9E45-433C-836A-199B4DCFF6A9}" dt="2022-07-12T09:44:14.861" v="2132" actId="790"/>
            <ac:spMkLst>
              <pc:docMk/>
              <pc:sldMasterMk cId="1683658382" sldId="2147483648"/>
              <pc:sldLayoutMk cId="2055926353" sldId="2147483706"/>
              <ac:spMk id="25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46" v="2125" actId="790"/>
            <ac:spMkLst>
              <pc:docMk/>
              <pc:sldMasterMk cId="1683658382" sldId="2147483648"/>
              <pc:sldLayoutMk cId="2055926353" sldId="2147483706"/>
              <ac:spMk id="27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77" v="2167" actId="790"/>
          <pc:sldLayoutMkLst>
            <pc:docMk/>
            <pc:sldMasterMk cId="1683658382" sldId="2147483648"/>
            <pc:sldLayoutMk cId="1241834166" sldId="2147483707"/>
          </pc:sldLayoutMkLst>
          <pc:spChg chg="mod">
            <ac:chgData name="Artur Kolakowski" userId="9c34c8cc-b1df-44f6-bea5-dcf7a54ee35f" providerId="ADAL" clId="{20C3F0A7-9E45-433C-836A-199B4DCFF6A9}" dt="2022-07-12T09:44:14.877" v="2153" actId="790"/>
            <ac:spMkLst>
              <pc:docMk/>
              <pc:sldMasterMk cId="1683658382" sldId="2147483648"/>
              <pc:sldLayoutMk cId="1241834166" sldId="2147483707"/>
              <ac:spMk id="2" creationId="{DD820592-1C1F-4092-94E5-D39D7CA09406}"/>
            </ac:spMkLst>
          </pc:spChg>
          <pc:spChg chg="mod">
            <ac:chgData name="Artur Kolakowski" userId="9c34c8cc-b1df-44f6-bea5-dcf7a54ee35f" providerId="ADAL" clId="{20C3F0A7-9E45-433C-836A-199B4DCFF6A9}" dt="2022-07-12T09:44:14.861" v="2151" actId="790"/>
            <ac:spMkLst>
              <pc:docMk/>
              <pc:sldMasterMk cId="1683658382" sldId="2147483648"/>
              <pc:sldLayoutMk cId="1241834166" sldId="2147483707"/>
              <ac:spMk id="3" creationId="{95E78B5B-38D0-4241-B1F6-380820ADBD5B}"/>
            </ac:spMkLst>
          </pc:spChg>
          <pc:spChg chg="mod">
            <ac:chgData name="Artur Kolakowski" userId="9c34c8cc-b1df-44f6-bea5-dcf7a54ee35f" providerId="ADAL" clId="{20C3F0A7-9E45-433C-836A-199B4DCFF6A9}" dt="2022-07-12T09:44:14.861" v="2149" actId="790"/>
            <ac:spMkLst>
              <pc:docMk/>
              <pc:sldMasterMk cId="1683658382" sldId="2147483648"/>
              <pc:sldLayoutMk cId="1241834166" sldId="2147483707"/>
              <ac:spMk id="4" creationId="{58DA0A33-9CC4-4DCC-85C5-5D814DA5F52A}"/>
            </ac:spMkLst>
          </pc:spChg>
          <pc:spChg chg="mod">
            <ac:chgData name="Artur Kolakowski" userId="9c34c8cc-b1df-44f6-bea5-dcf7a54ee35f" providerId="ADAL" clId="{20C3F0A7-9E45-433C-836A-199B4DCFF6A9}" dt="2022-07-12T09:44:14.877" v="2164" actId="790"/>
            <ac:spMkLst>
              <pc:docMk/>
              <pc:sldMasterMk cId="1683658382" sldId="2147483648"/>
              <pc:sldLayoutMk cId="1241834166" sldId="2147483707"/>
              <ac:spMk id="12" creationId="{FF3BA045-26B3-4E52-9906-6D3BA878767E}"/>
            </ac:spMkLst>
          </pc:spChg>
          <pc:spChg chg="mod">
            <ac:chgData name="Artur Kolakowski" userId="9c34c8cc-b1df-44f6-bea5-dcf7a54ee35f" providerId="ADAL" clId="{20C3F0A7-9E45-433C-836A-199B4DCFF6A9}" dt="2022-07-12T09:44:14.877" v="2157" actId="790"/>
            <ac:spMkLst>
              <pc:docMk/>
              <pc:sldMasterMk cId="1683658382" sldId="2147483648"/>
              <pc:sldLayoutMk cId="1241834166" sldId="2147483707"/>
              <ac:spMk id="13" creationId="{5A3D17EC-2963-45F0-9DC4-19C039BA810F}"/>
            </ac:spMkLst>
          </pc:spChg>
          <pc:spChg chg="mod">
            <ac:chgData name="Artur Kolakowski" userId="9c34c8cc-b1df-44f6-bea5-dcf7a54ee35f" providerId="ADAL" clId="{20C3F0A7-9E45-433C-836A-199B4DCFF6A9}" dt="2022-07-12T09:44:14.861" v="2147" actId="790"/>
            <ac:spMkLst>
              <pc:docMk/>
              <pc:sldMasterMk cId="1683658382" sldId="2147483648"/>
              <pc:sldLayoutMk cId="1241834166" sldId="2147483707"/>
              <ac:spMk id="1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77" v="2165" actId="790"/>
            <ac:spMkLst>
              <pc:docMk/>
              <pc:sldMasterMk cId="1683658382" sldId="2147483648"/>
              <pc:sldLayoutMk cId="1241834166" sldId="2147483707"/>
              <ac:spMk id="16" creationId="{A6732A66-F432-4DBF-9D12-1CD6789335F1}"/>
            </ac:spMkLst>
          </pc:spChg>
          <pc:spChg chg="mod">
            <ac:chgData name="Artur Kolakowski" userId="9c34c8cc-b1df-44f6-bea5-dcf7a54ee35f" providerId="ADAL" clId="{20C3F0A7-9E45-433C-836A-199B4DCFF6A9}" dt="2022-07-12T09:44:14.877" v="2158" actId="790"/>
            <ac:spMkLst>
              <pc:docMk/>
              <pc:sldMasterMk cId="1683658382" sldId="2147483648"/>
              <pc:sldLayoutMk cId="1241834166" sldId="2147483707"/>
              <ac:spMk id="17" creationId="{0D8D023B-EF10-400C-BF2B-43E4924E8642}"/>
            </ac:spMkLst>
          </pc:spChg>
          <pc:spChg chg="mod">
            <ac:chgData name="Artur Kolakowski" userId="9c34c8cc-b1df-44f6-bea5-dcf7a54ee35f" providerId="ADAL" clId="{20C3F0A7-9E45-433C-836A-199B4DCFF6A9}" dt="2022-07-12T09:44:14.877" v="2160" actId="790"/>
            <ac:spMkLst>
              <pc:docMk/>
              <pc:sldMasterMk cId="1683658382" sldId="2147483648"/>
              <pc:sldLayoutMk cId="1241834166" sldId="2147483707"/>
              <ac:spMk id="18" creationId="{BFE93BF0-E1B7-4E00-B095-E182346B5D7F}"/>
            </ac:spMkLst>
          </pc:spChg>
          <pc:spChg chg="mod">
            <ac:chgData name="Artur Kolakowski" userId="9c34c8cc-b1df-44f6-bea5-dcf7a54ee35f" providerId="ADAL" clId="{20C3F0A7-9E45-433C-836A-199B4DCFF6A9}" dt="2022-07-12T09:44:14.877" v="2167" actId="790"/>
            <ac:spMkLst>
              <pc:docMk/>
              <pc:sldMasterMk cId="1683658382" sldId="2147483648"/>
              <pc:sldLayoutMk cId="1241834166" sldId="2147483707"/>
              <ac:spMk id="21" creationId="{D48EE7C4-611A-445E-A636-05C3A89474E9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77" v="2171" actId="790"/>
          <pc:sldLayoutMkLst>
            <pc:docMk/>
            <pc:sldMasterMk cId="1683658382" sldId="2147483648"/>
            <pc:sldLayoutMk cId="1607677953" sldId="2147483752"/>
          </pc:sldLayoutMkLst>
          <pc:spChg chg="mod">
            <ac:chgData name="Artur Kolakowski" userId="9c34c8cc-b1df-44f6-bea5-dcf7a54ee35f" providerId="ADAL" clId="{20C3F0A7-9E45-433C-836A-199B4DCFF6A9}" dt="2022-07-12T09:44:14.877" v="2171" actId="790"/>
            <ac:spMkLst>
              <pc:docMk/>
              <pc:sldMasterMk cId="1683658382" sldId="2147483648"/>
              <pc:sldLayoutMk cId="1607677953" sldId="2147483752"/>
              <ac:spMk id="3" creationId="{E308CDED-96CC-443C-B3E3-675A1C4732F9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77" v="2173" actId="790"/>
          <pc:sldLayoutMkLst>
            <pc:docMk/>
            <pc:sldMasterMk cId="1683658382" sldId="2147483648"/>
            <pc:sldLayoutMk cId="4239520848" sldId="2147483753"/>
          </pc:sldLayoutMkLst>
          <pc:spChg chg="mod">
            <ac:chgData name="Artur Kolakowski" userId="9c34c8cc-b1df-44f6-bea5-dcf7a54ee35f" providerId="ADAL" clId="{20C3F0A7-9E45-433C-836A-199B4DCFF6A9}" dt="2022-07-12T09:44:14.877" v="2173" actId="790"/>
            <ac:spMkLst>
              <pc:docMk/>
              <pc:sldMasterMk cId="1683658382" sldId="2147483648"/>
              <pc:sldLayoutMk cId="4239520848" sldId="2147483753"/>
              <ac:spMk id="3" creationId="{E308CDED-96CC-443C-B3E3-675A1C4732F9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576" v="1790" actId="790"/>
          <pc:sldLayoutMkLst>
            <pc:docMk/>
            <pc:sldMasterMk cId="1683658382" sldId="2147483648"/>
            <pc:sldLayoutMk cId="2225183960" sldId="2147483755"/>
          </pc:sldLayoutMkLst>
          <pc:spChg chg="mod">
            <ac:chgData name="Artur Kolakowski" userId="9c34c8cc-b1df-44f6-bea5-dcf7a54ee35f" providerId="ADAL" clId="{20C3F0A7-9E45-433C-836A-199B4DCFF6A9}" dt="2022-07-12T09:44:14.576" v="1786" actId="790"/>
            <ac:spMkLst>
              <pc:docMk/>
              <pc:sldMasterMk cId="1683658382" sldId="2147483648"/>
              <pc:sldLayoutMk cId="2225183960" sldId="2147483755"/>
              <ac:spMk id="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76" v="1788" actId="790"/>
            <ac:spMkLst>
              <pc:docMk/>
              <pc:sldMasterMk cId="1683658382" sldId="2147483648"/>
              <pc:sldLayoutMk cId="2225183960" sldId="2147483755"/>
              <ac:spMk id="3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76" v="1790" actId="790"/>
            <ac:spMkLst>
              <pc:docMk/>
              <pc:sldMasterMk cId="1683658382" sldId="2147483648"/>
              <pc:sldLayoutMk cId="2225183960" sldId="2147483755"/>
              <ac:spMk id="4" creationId="{73A8584B-E718-4F58-9AF1-BDBF5AD7FFFE}"/>
            </ac:spMkLst>
          </pc:spChg>
          <pc:spChg chg="mod">
            <ac:chgData name="Artur Kolakowski" userId="9c34c8cc-b1df-44f6-bea5-dcf7a54ee35f" providerId="ADAL" clId="{20C3F0A7-9E45-433C-836A-199B4DCFF6A9}" dt="2022-07-12T09:44:14.561" v="1768" actId="790"/>
            <ac:spMkLst>
              <pc:docMk/>
              <pc:sldMasterMk cId="1683658382" sldId="2147483648"/>
              <pc:sldLayoutMk cId="2225183960" sldId="2147483755"/>
              <ac:spMk id="1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76" v="1774" actId="790"/>
            <ac:spMkLst>
              <pc:docMk/>
              <pc:sldMasterMk cId="1683658382" sldId="2147483648"/>
              <pc:sldLayoutMk cId="2225183960" sldId="2147483755"/>
              <ac:spMk id="2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76" v="1776" actId="790"/>
            <ac:spMkLst>
              <pc:docMk/>
              <pc:sldMasterMk cId="1683658382" sldId="2147483648"/>
              <pc:sldLayoutMk cId="2225183960" sldId="2147483755"/>
              <ac:spMk id="2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76" v="1782" actId="790"/>
            <ac:spMkLst>
              <pc:docMk/>
              <pc:sldMasterMk cId="1683658382" sldId="2147483648"/>
              <pc:sldLayoutMk cId="2225183960" sldId="2147483755"/>
              <ac:spMk id="25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76" v="1784" actId="790"/>
            <ac:spMkLst>
              <pc:docMk/>
              <pc:sldMasterMk cId="1683658382" sldId="2147483648"/>
              <pc:sldLayoutMk cId="2225183960" sldId="2147483755"/>
              <ac:spMk id="26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507" v="1695" actId="790"/>
          <pc:sldLayoutMkLst>
            <pc:docMk/>
            <pc:sldMasterMk cId="1683658382" sldId="2147483648"/>
            <pc:sldLayoutMk cId="3235919660" sldId="2147483756"/>
          </pc:sldLayoutMkLst>
          <pc:spChg chg="mod">
            <ac:chgData name="Artur Kolakowski" userId="9c34c8cc-b1df-44f6-bea5-dcf7a54ee35f" providerId="ADAL" clId="{20C3F0A7-9E45-433C-836A-199B4DCFF6A9}" dt="2022-07-12T09:44:14.492" v="1685" actId="790"/>
            <ac:spMkLst>
              <pc:docMk/>
              <pc:sldMasterMk cId="1683658382" sldId="2147483648"/>
              <pc:sldLayoutMk cId="3235919660" sldId="2147483756"/>
              <ac:spMk id="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07" v="1687" actId="790"/>
            <ac:spMkLst>
              <pc:docMk/>
              <pc:sldMasterMk cId="1683658382" sldId="2147483648"/>
              <pc:sldLayoutMk cId="3235919660" sldId="2147483756"/>
              <ac:spMk id="3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507" v="1695" actId="790"/>
            <ac:spMkLst>
              <pc:docMk/>
              <pc:sldMasterMk cId="1683658382" sldId="2147483648"/>
              <pc:sldLayoutMk cId="3235919660" sldId="2147483756"/>
              <ac:spMk id="4" creationId="{232753FE-5D9A-4A5E-B0B2-3DAAE2EB3541}"/>
            </ac:spMkLst>
          </pc:spChg>
          <pc:spChg chg="mod">
            <ac:chgData name="Artur Kolakowski" userId="9c34c8cc-b1df-44f6-bea5-dcf7a54ee35f" providerId="ADAL" clId="{20C3F0A7-9E45-433C-836A-199B4DCFF6A9}" dt="2022-07-12T09:44:14.507" v="1693" actId="790"/>
            <ac:spMkLst>
              <pc:docMk/>
              <pc:sldMasterMk cId="1683658382" sldId="2147483648"/>
              <pc:sldLayoutMk cId="3235919660" sldId="2147483756"/>
              <ac:spMk id="9" creationId="{88F2DF35-63BF-460F-A215-8F5110C2F71B}"/>
            </ac:spMkLst>
          </pc:spChg>
          <pc:spChg chg="mod">
            <ac:chgData name="Artur Kolakowski" userId="9c34c8cc-b1df-44f6-bea5-dcf7a54ee35f" providerId="ADAL" clId="{20C3F0A7-9E45-433C-836A-199B4DCFF6A9}" dt="2022-07-12T09:44:14.492" v="1683" actId="790"/>
            <ac:spMkLst>
              <pc:docMk/>
              <pc:sldMasterMk cId="1683658382" sldId="2147483648"/>
              <pc:sldLayoutMk cId="3235919660" sldId="2147483756"/>
              <ac:spMk id="17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93" v="2177" actId="790"/>
          <pc:sldLayoutMkLst>
            <pc:docMk/>
            <pc:sldMasterMk cId="1683658382" sldId="2147483648"/>
            <pc:sldLayoutMk cId="2248145674" sldId="2147483757"/>
          </pc:sldLayoutMkLst>
          <pc:spChg chg="mod">
            <ac:chgData name="Artur Kolakowski" userId="9c34c8cc-b1df-44f6-bea5-dcf7a54ee35f" providerId="ADAL" clId="{20C3F0A7-9E45-433C-836A-199B4DCFF6A9}" dt="2022-07-12T09:44:14.893" v="2177" actId="790"/>
            <ac:spMkLst>
              <pc:docMk/>
              <pc:sldMasterMk cId="1683658382" sldId="2147483648"/>
              <pc:sldLayoutMk cId="2248145674" sldId="2147483757"/>
              <ac:spMk id="2" creationId="{5D5BB30E-8FED-4853-AD8A-7BB93B3FF178}"/>
            </ac:spMkLst>
          </pc:spChg>
          <pc:spChg chg="mod">
            <ac:chgData name="Artur Kolakowski" userId="9c34c8cc-b1df-44f6-bea5-dcf7a54ee35f" providerId="ADAL" clId="{20C3F0A7-9E45-433C-836A-199B4DCFF6A9}" dt="2022-07-12T09:44:14.893" v="2175" actId="790"/>
            <ac:spMkLst>
              <pc:docMk/>
              <pc:sldMasterMk cId="1683658382" sldId="2147483648"/>
              <pc:sldLayoutMk cId="2248145674" sldId="2147483757"/>
              <ac:spMk id="3" creationId="{5202D382-F177-4EDD-9E63-D410F58B207D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808" v="2069" actId="790"/>
          <pc:sldLayoutMkLst>
            <pc:docMk/>
            <pc:sldMasterMk cId="1683658382" sldId="2147483648"/>
            <pc:sldLayoutMk cId="3632335677" sldId="2147483758"/>
          </pc:sldLayoutMkLst>
          <pc:spChg chg="mod">
            <ac:chgData name="Artur Kolakowski" userId="9c34c8cc-b1df-44f6-bea5-dcf7a54ee35f" providerId="ADAL" clId="{20C3F0A7-9E45-433C-836A-199B4DCFF6A9}" dt="2022-07-12T09:44:14.808" v="2069" actId="790"/>
            <ac:spMkLst>
              <pc:docMk/>
              <pc:sldMasterMk cId="1683658382" sldId="2147483648"/>
              <pc:sldLayoutMk cId="3632335677" sldId="2147483758"/>
              <ac:spMk id="2" creationId="{0B8558E5-A9EE-4418-B017-3EBC0B35FAB1}"/>
            </ac:spMkLst>
          </pc:spChg>
          <pc:spChg chg="mod">
            <ac:chgData name="Artur Kolakowski" userId="9c34c8cc-b1df-44f6-bea5-dcf7a54ee35f" providerId="ADAL" clId="{20C3F0A7-9E45-433C-836A-199B4DCFF6A9}" dt="2022-07-12T09:44:14.808" v="2067" actId="790"/>
            <ac:spMkLst>
              <pc:docMk/>
              <pc:sldMasterMk cId="1683658382" sldId="2147483648"/>
              <pc:sldLayoutMk cId="3632335677" sldId="2147483758"/>
              <ac:spMk id="3" creationId="{88A295B4-CD29-4A4B-B08E-9A6CC4F4CF81}"/>
            </ac:spMkLst>
          </pc:spChg>
          <pc:spChg chg="mod">
            <ac:chgData name="Artur Kolakowski" userId="9c34c8cc-b1df-44f6-bea5-dcf7a54ee35f" providerId="ADAL" clId="{20C3F0A7-9E45-433C-836A-199B4DCFF6A9}" dt="2022-07-12T09:44:14.808" v="2065" actId="790"/>
            <ac:spMkLst>
              <pc:docMk/>
              <pc:sldMasterMk cId="1683658382" sldId="2147483648"/>
              <pc:sldLayoutMk cId="3632335677" sldId="2147483758"/>
              <ac:spMk id="4" creationId="{C5722C60-FC76-4A73-9A5C-0D547B644D69}"/>
            </ac:spMkLst>
          </pc:spChg>
          <pc:spChg chg="mod">
            <ac:chgData name="Artur Kolakowski" userId="9c34c8cc-b1df-44f6-bea5-dcf7a54ee35f" providerId="ADAL" clId="{20C3F0A7-9E45-433C-836A-199B4DCFF6A9}" dt="2022-07-12T09:44:14.808" v="2063" actId="790"/>
            <ac:spMkLst>
              <pc:docMk/>
              <pc:sldMasterMk cId="1683658382" sldId="2147483648"/>
              <pc:sldLayoutMk cId="3632335677" sldId="2147483758"/>
              <ac:spMk id="1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08" v="2060" actId="790"/>
            <ac:spMkLst>
              <pc:docMk/>
              <pc:sldMasterMk cId="1683658382" sldId="2147483648"/>
              <pc:sldLayoutMk cId="3632335677" sldId="2147483758"/>
              <ac:spMk id="1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808" v="2062" actId="790"/>
            <ac:spMkLst>
              <pc:docMk/>
              <pc:sldMasterMk cId="1683658382" sldId="2147483648"/>
              <pc:sldLayoutMk cId="3632335677" sldId="2147483758"/>
              <ac:spMk id="15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4.962" v="2264" actId="790"/>
          <pc:sldLayoutMkLst>
            <pc:docMk/>
            <pc:sldMasterMk cId="1683658382" sldId="2147483648"/>
            <pc:sldLayoutMk cId="2995482361" sldId="2147483759"/>
          </pc:sldLayoutMkLst>
          <pc:spChg chg="mod">
            <ac:chgData name="Artur Kolakowski" userId="9c34c8cc-b1df-44f6-bea5-dcf7a54ee35f" providerId="ADAL" clId="{20C3F0A7-9E45-433C-836A-199B4DCFF6A9}" dt="2022-07-12T09:44:14.962" v="2263" actId="790"/>
            <ac:spMkLst>
              <pc:docMk/>
              <pc:sldMasterMk cId="1683658382" sldId="2147483648"/>
              <pc:sldLayoutMk cId="2995482361" sldId="2147483759"/>
              <ac:spMk id="2" creationId="{AD3FC5EF-E69D-4618-8443-A903DF0604E7}"/>
            </ac:spMkLst>
          </pc:spChg>
          <pc:spChg chg="mod">
            <ac:chgData name="Artur Kolakowski" userId="9c34c8cc-b1df-44f6-bea5-dcf7a54ee35f" providerId="ADAL" clId="{20C3F0A7-9E45-433C-836A-199B4DCFF6A9}" dt="2022-07-12T09:44:14.930" v="2215" actId="790"/>
            <ac:spMkLst>
              <pc:docMk/>
              <pc:sldMasterMk cId="1683658382" sldId="2147483648"/>
              <pc:sldLayoutMk cId="2995482361" sldId="2147483759"/>
              <ac:spMk id="2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30" v="2217" actId="790"/>
            <ac:spMkLst>
              <pc:docMk/>
              <pc:sldMasterMk cId="1683658382" sldId="2147483648"/>
              <pc:sldLayoutMk cId="2995482361" sldId="2147483759"/>
              <ac:spMk id="21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30" v="2219" actId="790"/>
            <ac:spMkLst>
              <pc:docMk/>
              <pc:sldMasterMk cId="1683658382" sldId="2147483648"/>
              <pc:sldLayoutMk cId="2995482361" sldId="2147483759"/>
              <ac:spMk id="2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30" v="2221" actId="790"/>
            <ac:spMkLst>
              <pc:docMk/>
              <pc:sldMasterMk cId="1683658382" sldId="2147483648"/>
              <pc:sldLayoutMk cId="2995482361" sldId="2147483759"/>
              <ac:spMk id="2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30" v="2223" actId="790"/>
            <ac:spMkLst>
              <pc:docMk/>
              <pc:sldMasterMk cId="1683658382" sldId="2147483648"/>
              <pc:sldLayoutMk cId="2995482361" sldId="2147483759"/>
              <ac:spMk id="2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30" v="2225" actId="790"/>
            <ac:spMkLst>
              <pc:docMk/>
              <pc:sldMasterMk cId="1683658382" sldId="2147483648"/>
              <pc:sldLayoutMk cId="2995482361" sldId="2147483759"/>
              <ac:spMk id="29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30" v="2213" actId="790"/>
            <ac:spMkLst>
              <pc:docMk/>
              <pc:sldMasterMk cId="1683658382" sldId="2147483648"/>
              <pc:sldLayoutMk cId="2995482361" sldId="2147483759"/>
              <ac:spMk id="31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30" v="2227" actId="790"/>
            <ac:spMkLst>
              <pc:docMk/>
              <pc:sldMasterMk cId="1683658382" sldId="2147483648"/>
              <pc:sldLayoutMk cId="2995482361" sldId="2147483759"/>
              <ac:spMk id="3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30" v="2229" actId="790"/>
            <ac:spMkLst>
              <pc:docMk/>
              <pc:sldMasterMk cId="1683658382" sldId="2147483648"/>
              <pc:sldLayoutMk cId="2995482361" sldId="2147483759"/>
              <ac:spMk id="33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31" actId="790"/>
            <ac:spMkLst>
              <pc:docMk/>
              <pc:sldMasterMk cId="1683658382" sldId="2147483648"/>
              <pc:sldLayoutMk cId="2995482361" sldId="2147483759"/>
              <ac:spMk id="3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33" actId="790"/>
            <ac:spMkLst>
              <pc:docMk/>
              <pc:sldMasterMk cId="1683658382" sldId="2147483648"/>
              <pc:sldLayoutMk cId="2995482361" sldId="2147483759"/>
              <ac:spMk id="35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35" actId="790"/>
            <ac:spMkLst>
              <pc:docMk/>
              <pc:sldMasterMk cId="1683658382" sldId="2147483648"/>
              <pc:sldLayoutMk cId="2995482361" sldId="2147483759"/>
              <ac:spMk id="3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37" actId="790"/>
            <ac:spMkLst>
              <pc:docMk/>
              <pc:sldMasterMk cId="1683658382" sldId="2147483648"/>
              <pc:sldLayoutMk cId="2995482361" sldId="2147483759"/>
              <ac:spMk id="37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62" v="2264" actId="790"/>
            <ac:spMkLst>
              <pc:docMk/>
              <pc:sldMasterMk cId="1683658382" sldId="2147483648"/>
              <pc:sldLayoutMk cId="2995482361" sldId="2147483759"/>
              <ac:spMk id="38" creationId="{138C5D1F-7025-4361-82C0-442529977361}"/>
            </ac:spMkLst>
          </pc:spChg>
          <pc:spChg chg="mod">
            <ac:chgData name="Artur Kolakowski" userId="9c34c8cc-b1df-44f6-bea5-dcf7a54ee35f" providerId="ADAL" clId="{20C3F0A7-9E45-433C-836A-199B4DCFF6A9}" dt="2022-07-12T09:44:14.946" v="2239" actId="790"/>
            <ac:spMkLst>
              <pc:docMk/>
              <pc:sldMasterMk cId="1683658382" sldId="2147483648"/>
              <pc:sldLayoutMk cId="2995482361" sldId="2147483759"/>
              <ac:spMk id="39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41" actId="790"/>
            <ac:spMkLst>
              <pc:docMk/>
              <pc:sldMasterMk cId="1683658382" sldId="2147483648"/>
              <pc:sldLayoutMk cId="2995482361" sldId="2147483759"/>
              <ac:spMk id="4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43" actId="790"/>
            <ac:spMkLst>
              <pc:docMk/>
              <pc:sldMasterMk cId="1683658382" sldId="2147483648"/>
              <pc:sldLayoutMk cId="2995482361" sldId="2147483759"/>
              <ac:spMk id="41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45" actId="790"/>
            <ac:spMkLst>
              <pc:docMk/>
              <pc:sldMasterMk cId="1683658382" sldId="2147483648"/>
              <pc:sldLayoutMk cId="2995482361" sldId="2147483759"/>
              <ac:spMk id="4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47" actId="790"/>
            <ac:spMkLst>
              <pc:docMk/>
              <pc:sldMasterMk cId="1683658382" sldId="2147483648"/>
              <pc:sldLayoutMk cId="2995482361" sldId="2147483759"/>
              <ac:spMk id="43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49" actId="790"/>
            <ac:spMkLst>
              <pc:docMk/>
              <pc:sldMasterMk cId="1683658382" sldId="2147483648"/>
              <pc:sldLayoutMk cId="2995482361" sldId="2147483759"/>
              <ac:spMk id="4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51" actId="790"/>
            <ac:spMkLst>
              <pc:docMk/>
              <pc:sldMasterMk cId="1683658382" sldId="2147483648"/>
              <pc:sldLayoutMk cId="2995482361" sldId="2147483759"/>
              <ac:spMk id="4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53" actId="790"/>
            <ac:spMkLst>
              <pc:docMk/>
              <pc:sldMasterMk cId="1683658382" sldId="2147483648"/>
              <pc:sldLayoutMk cId="2995482361" sldId="2147483759"/>
              <ac:spMk id="47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46" v="2255" actId="790"/>
            <ac:spMkLst>
              <pc:docMk/>
              <pc:sldMasterMk cId="1683658382" sldId="2147483648"/>
              <pc:sldLayoutMk cId="2995482361" sldId="2147483759"/>
              <ac:spMk id="4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62" v="2257" actId="790"/>
            <ac:spMkLst>
              <pc:docMk/>
              <pc:sldMasterMk cId="1683658382" sldId="2147483648"/>
              <pc:sldLayoutMk cId="2995482361" sldId="2147483759"/>
              <ac:spMk id="49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62" v="2259" actId="790"/>
            <ac:spMkLst>
              <pc:docMk/>
              <pc:sldMasterMk cId="1683658382" sldId="2147483648"/>
              <pc:sldLayoutMk cId="2995482361" sldId="2147483759"/>
              <ac:spMk id="50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62" v="2261" actId="790"/>
            <ac:spMkLst>
              <pc:docMk/>
              <pc:sldMasterMk cId="1683658382" sldId="2147483648"/>
              <pc:sldLayoutMk cId="2995482361" sldId="2147483759"/>
              <ac:spMk id="51" creationId="{00000000-0000-0000-0000-000000000000}"/>
            </ac:spMkLst>
          </pc:spChg>
        </pc:sldLayoutChg>
        <pc:sldLayoutChg chg="modSp mod">
          <pc:chgData name="Artur Kolakowski" userId="9c34c8cc-b1df-44f6-bea5-dcf7a54ee35f" providerId="ADAL" clId="{20C3F0A7-9E45-433C-836A-199B4DCFF6A9}" dt="2022-07-12T09:44:15.008" v="2315" actId="790"/>
          <pc:sldLayoutMkLst>
            <pc:docMk/>
            <pc:sldMasterMk cId="1683658382" sldId="2147483648"/>
            <pc:sldLayoutMk cId="424429087" sldId="2147483760"/>
          </pc:sldLayoutMkLst>
          <pc:spChg chg="mod">
            <ac:chgData name="Artur Kolakowski" userId="9c34c8cc-b1df-44f6-bea5-dcf7a54ee35f" providerId="ADAL" clId="{20C3F0A7-9E45-433C-836A-199B4DCFF6A9}" dt="2022-07-12T09:44:15.008" v="2303" actId="790"/>
            <ac:spMkLst>
              <pc:docMk/>
              <pc:sldMasterMk cId="1683658382" sldId="2147483648"/>
              <pc:sldLayoutMk cId="424429087" sldId="2147483760"/>
              <ac:spMk id="31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962" v="2266" actId="790"/>
            <ac:spMkLst>
              <pc:docMk/>
              <pc:sldMasterMk cId="1683658382" sldId="2147483648"/>
              <pc:sldLayoutMk cId="424429087" sldId="2147483760"/>
              <ac:spMk id="72" creationId="{8BF45C0E-D24F-4800-98B2-20E0A3AC8C3F}"/>
            </ac:spMkLst>
          </pc:spChg>
          <pc:spChg chg="mod">
            <ac:chgData name="Artur Kolakowski" userId="9c34c8cc-b1df-44f6-bea5-dcf7a54ee35f" providerId="ADAL" clId="{20C3F0A7-9E45-433C-836A-199B4DCFF6A9}" dt="2022-07-12T09:44:14.962" v="2268" actId="790"/>
            <ac:spMkLst>
              <pc:docMk/>
              <pc:sldMasterMk cId="1683658382" sldId="2147483648"/>
              <pc:sldLayoutMk cId="424429087" sldId="2147483760"/>
              <ac:spMk id="73" creationId="{B36140C3-09D5-4D3F-906D-270C63E34027}"/>
            </ac:spMkLst>
          </pc:spChg>
          <pc:spChg chg="mod">
            <ac:chgData name="Artur Kolakowski" userId="9c34c8cc-b1df-44f6-bea5-dcf7a54ee35f" providerId="ADAL" clId="{20C3F0A7-9E45-433C-836A-199B4DCFF6A9}" dt="2022-07-12T09:44:14.962" v="2270" actId="790"/>
            <ac:spMkLst>
              <pc:docMk/>
              <pc:sldMasterMk cId="1683658382" sldId="2147483648"/>
              <pc:sldLayoutMk cId="424429087" sldId="2147483760"/>
              <ac:spMk id="74" creationId="{871FFF1F-6558-47A3-B57A-1327C25BF06E}"/>
            </ac:spMkLst>
          </pc:spChg>
          <pc:spChg chg="mod">
            <ac:chgData name="Artur Kolakowski" userId="9c34c8cc-b1df-44f6-bea5-dcf7a54ee35f" providerId="ADAL" clId="{20C3F0A7-9E45-433C-836A-199B4DCFF6A9}" dt="2022-07-12T09:44:14.962" v="2272" actId="790"/>
            <ac:spMkLst>
              <pc:docMk/>
              <pc:sldMasterMk cId="1683658382" sldId="2147483648"/>
              <pc:sldLayoutMk cId="424429087" sldId="2147483760"/>
              <ac:spMk id="75" creationId="{98FFC8B2-AAEA-4B46-BACD-C8587958201A}"/>
            </ac:spMkLst>
          </pc:spChg>
          <pc:spChg chg="mod">
            <ac:chgData name="Artur Kolakowski" userId="9c34c8cc-b1df-44f6-bea5-dcf7a54ee35f" providerId="ADAL" clId="{20C3F0A7-9E45-433C-836A-199B4DCFF6A9}" dt="2022-07-12T09:44:14.962" v="2274" actId="790"/>
            <ac:spMkLst>
              <pc:docMk/>
              <pc:sldMasterMk cId="1683658382" sldId="2147483648"/>
              <pc:sldLayoutMk cId="424429087" sldId="2147483760"/>
              <ac:spMk id="76" creationId="{0E8F7A35-E5F6-48B1-BC2B-4D8D2886AA71}"/>
            </ac:spMkLst>
          </pc:spChg>
          <pc:spChg chg="mod">
            <ac:chgData name="Artur Kolakowski" userId="9c34c8cc-b1df-44f6-bea5-dcf7a54ee35f" providerId="ADAL" clId="{20C3F0A7-9E45-433C-836A-199B4DCFF6A9}" dt="2022-07-12T09:44:14.962" v="2276" actId="790"/>
            <ac:spMkLst>
              <pc:docMk/>
              <pc:sldMasterMk cId="1683658382" sldId="2147483648"/>
              <pc:sldLayoutMk cId="424429087" sldId="2147483760"/>
              <ac:spMk id="77" creationId="{D42D33A2-C40A-44B6-BE0C-4D7653C496BC}"/>
            </ac:spMkLst>
          </pc:spChg>
          <pc:spChg chg="mod">
            <ac:chgData name="Artur Kolakowski" userId="9c34c8cc-b1df-44f6-bea5-dcf7a54ee35f" providerId="ADAL" clId="{20C3F0A7-9E45-433C-836A-199B4DCFF6A9}" dt="2022-07-12T09:44:15.008" v="2305" actId="790"/>
            <ac:spMkLst>
              <pc:docMk/>
              <pc:sldMasterMk cId="1683658382" sldId="2147483648"/>
              <pc:sldLayoutMk cId="424429087" sldId="2147483760"/>
              <ac:spMk id="79" creationId="{584D4FFB-892A-49C8-973F-893B258E19BF}"/>
            </ac:spMkLst>
          </pc:spChg>
          <pc:spChg chg="mod">
            <ac:chgData name="Artur Kolakowski" userId="9c34c8cc-b1df-44f6-bea5-dcf7a54ee35f" providerId="ADAL" clId="{20C3F0A7-9E45-433C-836A-199B4DCFF6A9}" dt="2022-07-12T09:44:15.008" v="2307" actId="790"/>
            <ac:spMkLst>
              <pc:docMk/>
              <pc:sldMasterMk cId="1683658382" sldId="2147483648"/>
              <pc:sldLayoutMk cId="424429087" sldId="2147483760"/>
              <ac:spMk id="80" creationId="{BB144044-4B4E-495D-8D8D-9D01BCCA9A24}"/>
            </ac:spMkLst>
          </pc:spChg>
          <pc:spChg chg="mod">
            <ac:chgData name="Artur Kolakowski" userId="9c34c8cc-b1df-44f6-bea5-dcf7a54ee35f" providerId="ADAL" clId="{20C3F0A7-9E45-433C-836A-199B4DCFF6A9}" dt="2022-07-12T09:44:15.008" v="2309" actId="790"/>
            <ac:spMkLst>
              <pc:docMk/>
              <pc:sldMasterMk cId="1683658382" sldId="2147483648"/>
              <pc:sldLayoutMk cId="424429087" sldId="2147483760"/>
              <ac:spMk id="81" creationId="{72849E41-8C22-4F28-A058-02BC25DF49BB}"/>
            </ac:spMkLst>
          </pc:spChg>
          <pc:spChg chg="mod">
            <ac:chgData name="Artur Kolakowski" userId="9c34c8cc-b1df-44f6-bea5-dcf7a54ee35f" providerId="ADAL" clId="{20C3F0A7-9E45-433C-836A-199B4DCFF6A9}" dt="2022-07-12T09:44:15.008" v="2311" actId="790"/>
            <ac:spMkLst>
              <pc:docMk/>
              <pc:sldMasterMk cId="1683658382" sldId="2147483648"/>
              <pc:sldLayoutMk cId="424429087" sldId="2147483760"/>
              <ac:spMk id="82" creationId="{CA1BEB0B-B88B-4782-BF66-3BC90122CA1F}"/>
            </ac:spMkLst>
          </pc:spChg>
          <pc:spChg chg="mod">
            <ac:chgData name="Artur Kolakowski" userId="9c34c8cc-b1df-44f6-bea5-dcf7a54ee35f" providerId="ADAL" clId="{20C3F0A7-9E45-433C-836A-199B4DCFF6A9}" dt="2022-07-12T09:44:15.008" v="2313" actId="790"/>
            <ac:spMkLst>
              <pc:docMk/>
              <pc:sldMasterMk cId="1683658382" sldId="2147483648"/>
              <pc:sldLayoutMk cId="424429087" sldId="2147483760"/>
              <ac:spMk id="83" creationId="{2488CE60-C0C7-4375-8E28-316DE55D3DE1}"/>
            </ac:spMkLst>
          </pc:spChg>
          <pc:spChg chg="mod">
            <ac:chgData name="Artur Kolakowski" userId="9c34c8cc-b1df-44f6-bea5-dcf7a54ee35f" providerId="ADAL" clId="{20C3F0A7-9E45-433C-836A-199B4DCFF6A9}" dt="2022-07-12T09:44:15.008" v="2315" actId="790"/>
            <ac:spMkLst>
              <pc:docMk/>
              <pc:sldMasterMk cId="1683658382" sldId="2147483648"/>
              <pc:sldLayoutMk cId="424429087" sldId="2147483760"/>
              <ac:spMk id="84" creationId="{FDCF7982-797D-46DB-BA8C-F96B93FBBFAF}"/>
            </ac:spMkLst>
          </pc:spChg>
        </pc:sldLayoutChg>
        <pc:sldLayoutChg chg="addSp delSp modSp mod">
          <pc:chgData name="Artur Kolakowski" userId="9c34c8cc-b1df-44f6-bea5-dcf7a54ee35f" providerId="ADAL" clId="{20C3F0A7-9E45-433C-836A-199B4DCFF6A9}" dt="2022-07-12T09:44:14.429" v="1575" actId="790"/>
          <pc:sldLayoutMkLst>
            <pc:docMk/>
            <pc:sldMasterMk cId="1683658382" sldId="2147483648"/>
            <pc:sldLayoutMk cId="3639556455" sldId="2147483771"/>
          </pc:sldLayoutMkLst>
          <pc:spChg chg="mod">
            <ac:chgData name="Artur Kolakowski" userId="9c34c8cc-b1df-44f6-bea5-dcf7a54ee35f" providerId="ADAL" clId="{20C3F0A7-9E45-433C-836A-199B4DCFF6A9}" dt="2022-07-12T09:44:14.423" v="1573" actId="790"/>
            <ac:spMkLst>
              <pc:docMk/>
              <pc:sldMasterMk cId="1683658382" sldId="2147483648"/>
              <pc:sldLayoutMk cId="3639556455" sldId="2147483771"/>
              <ac:spMk id="2" creationId="{087376D2-6A59-4BA9-8EA0-2ACD180817BE}"/>
            </ac:spMkLst>
          </pc:spChg>
          <pc:spChg chg="mod">
            <ac:chgData name="Artur Kolakowski" userId="9c34c8cc-b1df-44f6-bea5-dcf7a54ee35f" providerId="ADAL" clId="{20C3F0A7-9E45-433C-836A-199B4DCFF6A9}" dt="2022-07-07T12:58:52.909" v="1227" actId="962"/>
            <ac:spMkLst>
              <pc:docMk/>
              <pc:sldMasterMk cId="1683658382" sldId="2147483648"/>
              <pc:sldLayoutMk cId="3639556455" sldId="2147483771"/>
              <ac:spMk id="11" creationId="{FE35086B-4169-4899-A0BD-AD7E925D6251}"/>
            </ac:spMkLst>
          </pc:spChg>
          <pc:spChg chg="mod">
            <ac:chgData name="Artur Kolakowski" userId="9c34c8cc-b1df-44f6-bea5-dcf7a54ee35f" providerId="ADAL" clId="{20C3F0A7-9E45-433C-836A-199B4DCFF6A9}" dt="2022-07-07T12:58:46.779" v="1226" actId="962"/>
            <ac:spMkLst>
              <pc:docMk/>
              <pc:sldMasterMk cId="1683658382" sldId="2147483648"/>
              <pc:sldLayoutMk cId="3639556455" sldId="2147483771"/>
              <ac:spMk id="12" creationId="{E66B53D8-8E7A-4E57-822A-81ECE1A3F012}"/>
            </ac:spMkLst>
          </pc:spChg>
          <pc:spChg chg="mod">
            <ac:chgData name="Artur Kolakowski" userId="9c34c8cc-b1df-44f6-bea5-dcf7a54ee35f" providerId="ADAL" clId="{20C3F0A7-9E45-433C-836A-199B4DCFF6A9}" dt="2022-07-12T09:44:14.429" v="1574" actId="790"/>
            <ac:spMkLst>
              <pc:docMk/>
              <pc:sldMasterMk cId="1683658382" sldId="2147483648"/>
              <pc:sldLayoutMk cId="3639556455" sldId="2147483771"/>
              <ac:spMk id="14" creationId="{E3099459-FF93-42DF-AF0B-9F971EEC0212}"/>
            </ac:spMkLst>
          </pc:spChg>
          <pc:spChg chg="mod">
            <ac:chgData name="Artur Kolakowski" userId="9c34c8cc-b1df-44f6-bea5-dcf7a54ee35f" providerId="ADAL" clId="{20C3F0A7-9E45-433C-836A-199B4DCFF6A9}" dt="2022-07-12T09:44:14.423" v="1571" actId="790"/>
            <ac:spMkLst>
              <pc:docMk/>
              <pc:sldMasterMk cId="1683658382" sldId="2147483648"/>
              <pc:sldLayoutMk cId="3639556455" sldId="2147483771"/>
              <ac:spMk id="15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3" v="1568" actId="790"/>
            <ac:spMkLst>
              <pc:docMk/>
              <pc:sldMasterMk cId="1683658382" sldId="2147483648"/>
              <pc:sldLayoutMk cId="3639556455" sldId="2147483771"/>
              <ac:spMk id="1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3" v="1566" actId="790"/>
            <ac:spMkLst>
              <pc:docMk/>
              <pc:sldMasterMk cId="1683658382" sldId="2147483648"/>
              <pc:sldLayoutMk cId="3639556455" sldId="2147483771"/>
              <ac:spMk id="17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3" v="1569" actId="790"/>
            <ac:spMkLst>
              <pc:docMk/>
              <pc:sldMasterMk cId="1683658382" sldId="2147483648"/>
              <pc:sldLayoutMk cId="3639556455" sldId="2147483771"/>
              <ac:spMk id="18" creationId="{00000000-0000-0000-0000-000000000000}"/>
            </ac:spMkLst>
          </pc:spChg>
          <pc:spChg chg="add del mod">
            <ac:chgData name="Artur Kolakowski" userId="9c34c8cc-b1df-44f6-bea5-dcf7a54ee35f" providerId="ADAL" clId="{20C3F0A7-9E45-433C-836A-199B4DCFF6A9}" dt="2022-07-12T08:58:13.548" v="1245" actId="478"/>
            <ac:spMkLst>
              <pc:docMk/>
              <pc:sldMasterMk cId="1683658382" sldId="2147483648"/>
              <pc:sldLayoutMk cId="3639556455" sldId="2147483771"/>
              <ac:spMk id="19" creationId="{E733EEA0-F9BF-4A73-BB03-2760249507FA}"/>
            </ac:spMkLst>
          </pc:spChg>
          <pc:spChg chg="mod">
            <ac:chgData name="Artur Kolakowski" userId="9c34c8cc-b1df-44f6-bea5-dcf7a54ee35f" providerId="ADAL" clId="{20C3F0A7-9E45-433C-836A-199B4DCFF6A9}" dt="2022-07-12T09:44:14.429" v="1575" actId="790"/>
            <ac:spMkLst>
              <pc:docMk/>
              <pc:sldMasterMk cId="1683658382" sldId="2147483648"/>
              <pc:sldLayoutMk cId="3639556455" sldId="2147483771"/>
              <ac:spMk id="20" creationId="{75AF4DC2-08D7-4947-BE56-AB476704954E}"/>
            </ac:spMkLst>
          </pc:spChg>
          <pc:grpChg chg="add del mod">
            <ac:chgData name="Artur Kolakowski" userId="9c34c8cc-b1df-44f6-bea5-dcf7a54ee35f" providerId="ADAL" clId="{20C3F0A7-9E45-433C-836A-199B4DCFF6A9}" dt="2022-07-12T08:58:15.105" v="1247" actId="478"/>
            <ac:grpSpMkLst>
              <pc:docMk/>
              <pc:sldMasterMk cId="1683658382" sldId="2147483648"/>
              <pc:sldLayoutMk cId="3639556455" sldId="2147483771"/>
              <ac:grpSpMk id="10" creationId="{1BA727F1-A7EA-4469-9D50-4AB179758DA1}"/>
            </ac:grpSpMkLst>
          </pc:grpChg>
        </pc:sldLayoutChg>
        <pc:sldLayoutChg chg="addSp delSp modSp mod">
          <pc:chgData name="Artur Kolakowski" userId="9c34c8cc-b1df-44f6-bea5-dcf7a54ee35f" providerId="ADAL" clId="{20C3F0A7-9E45-433C-836A-199B4DCFF6A9}" dt="2022-07-12T09:44:14.429" v="1586" actId="790"/>
          <pc:sldLayoutMkLst>
            <pc:docMk/>
            <pc:sldMasterMk cId="1683658382" sldId="2147483648"/>
            <pc:sldLayoutMk cId="1753192793" sldId="2147483772"/>
          </pc:sldLayoutMkLst>
          <pc:spChg chg="mod">
            <ac:chgData name="Artur Kolakowski" userId="9c34c8cc-b1df-44f6-bea5-dcf7a54ee35f" providerId="ADAL" clId="{20C3F0A7-9E45-433C-836A-199B4DCFF6A9}" dt="2022-07-12T09:44:14.429" v="1584" actId="790"/>
            <ac:spMkLst>
              <pc:docMk/>
              <pc:sldMasterMk cId="1683658382" sldId="2147483648"/>
              <pc:sldLayoutMk cId="1753192793" sldId="2147483772"/>
              <ac:spMk id="7" creationId="{DD0DBAFB-7047-4B08-B7ED-CB050B7FBB50}"/>
            </ac:spMkLst>
          </pc:spChg>
          <pc:spChg chg="mod">
            <ac:chgData name="Artur Kolakowski" userId="9c34c8cc-b1df-44f6-bea5-dcf7a54ee35f" providerId="ADAL" clId="{20C3F0A7-9E45-433C-836A-199B4DCFF6A9}" dt="2022-07-07T12:55:30.075" v="283"/>
            <ac:spMkLst>
              <pc:docMk/>
              <pc:sldMasterMk cId="1683658382" sldId="2147483648"/>
              <pc:sldLayoutMk cId="1753192793" sldId="2147483772"/>
              <ac:spMk id="12" creationId="{087A2E70-ADD6-44E3-93E0-6BB5F4F7B1CE}"/>
            </ac:spMkLst>
          </pc:spChg>
          <pc:spChg chg="mod">
            <ac:chgData name="Artur Kolakowski" userId="9c34c8cc-b1df-44f6-bea5-dcf7a54ee35f" providerId="ADAL" clId="{20C3F0A7-9E45-433C-836A-199B4DCFF6A9}" dt="2022-07-12T09:44:14.429" v="1585" actId="790"/>
            <ac:spMkLst>
              <pc:docMk/>
              <pc:sldMasterMk cId="1683658382" sldId="2147483648"/>
              <pc:sldLayoutMk cId="1753192793" sldId="2147483772"/>
              <ac:spMk id="13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9" v="1586" actId="790"/>
            <ac:spMkLst>
              <pc:docMk/>
              <pc:sldMasterMk cId="1683658382" sldId="2147483648"/>
              <pc:sldLayoutMk cId="1753192793" sldId="2147483772"/>
              <ac:spMk id="14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9" v="1582" actId="790"/>
            <ac:spMkLst>
              <pc:docMk/>
              <pc:sldMasterMk cId="1683658382" sldId="2147483648"/>
              <pc:sldLayoutMk cId="1753192793" sldId="2147483772"/>
              <ac:spMk id="15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9" v="1579" actId="790"/>
            <ac:spMkLst>
              <pc:docMk/>
              <pc:sldMasterMk cId="1683658382" sldId="2147483648"/>
              <pc:sldLayoutMk cId="1753192793" sldId="2147483772"/>
              <ac:spMk id="16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9" v="1577" actId="790"/>
            <ac:spMkLst>
              <pc:docMk/>
              <pc:sldMasterMk cId="1683658382" sldId="2147483648"/>
              <pc:sldLayoutMk cId="1753192793" sldId="2147483772"/>
              <ac:spMk id="17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9" v="1580" actId="790"/>
            <ac:spMkLst>
              <pc:docMk/>
              <pc:sldMasterMk cId="1683658382" sldId="2147483648"/>
              <pc:sldLayoutMk cId="1753192793" sldId="2147483772"/>
              <ac:spMk id="1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07T12:55:30.075" v="283"/>
            <ac:spMkLst>
              <pc:docMk/>
              <pc:sldMasterMk cId="1683658382" sldId="2147483648"/>
              <pc:sldLayoutMk cId="1753192793" sldId="2147483772"/>
              <ac:spMk id="19" creationId="{11EF0690-CCE4-4F88-A5A9-26BEEA5E961D}"/>
            </ac:spMkLst>
          </pc:spChg>
          <pc:spChg chg="mod">
            <ac:chgData name="Artur Kolakowski" userId="9c34c8cc-b1df-44f6-bea5-dcf7a54ee35f" providerId="ADAL" clId="{20C3F0A7-9E45-433C-836A-199B4DCFF6A9}" dt="2022-07-07T12:59:15.592" v="1230"/>
            <ac:spMkLst>
              <pc:docMk/>
              <pc:sldMasterMk cId="1683658382" sldId="2147483648"/>
              <pc:sldLayoutMk cId="1753192793" sldId="2147483772"/>
              <ac:spMk id="21" creationId="{1A9B81B7-DBFC-4B32-8907-C9BC9993DB19}"/>
            </ac:spMkLst>
          </pc:spChg>
          <pc:spChg chg="mod">
            <ac:chgData name="Artur Kolakowski" userId="9c34c8cc-b1df-44f6-bea5-dcf7a54ee35f" providerId="ADAL" clId="{20C3F0A7-9E45-433C-836A-199B4DCFF6A9}" dt="2022-07-07T12:59:15.592" v="1230"/>
            <ac:spMkLst>
              <pc:docMk/>
              <pc:sldMasterMk cId="1683658382" sldId="2147483648"/>
              <pc:sldLayoutMk cId="1753192793" sldId="2147483772"/>
              <ac:spMk id="22" creationId="{3FBB38EA-ABD4-4A39-838B-A9D9ACC52D44}"/>
            </ac:spMkLst>
          </pc:spChg>
          <pc:spChg chg="add del mod">
            <ac:chgData name="Artur Kolakowski" userId="9c34c8cc-b1df-44f6-bea5-dcf7a54ee35f" providerId="ADAL" clId="{20C3F0A7-9E45-433C-836A-199B4DCFF6A9}" dt="2022-07-12T08:58:16.625" v="1248" actId="478"/>
            <ac:spMkLst>
              <pc:docMk/>
              <pc:sldMasterMk cId="1683658382" sldId="2147483648"/>
              <pc:sldLayoutMk cId="1753192793" sldId="2147483772"/>
              <ac:spMk id="23" creationId="{42D3354D-BF7F-4E42-A05C-A7FC56FDCCD0}"/>
            </ac:spMkLst>
          </pc:spChg>
          <pc:grpChg chg="add del mod">
            <ac:chgData name="Artur Kolakowski" userId="9c34c8cc-b1df-44f6-bea5-dcf7a54ee35f" providerId="ADAL" clId="{20C3F0A7-9E45-433C-836A-199B4DCFF6A9}" dt="2022-07-07T12:56:12.991" v="286"/>
            <ac:grpSpMkLst>
              <pc:docMk/>
              <pc:sldMasterMk cId="1683658382" sldId="2147483648"/>
              <pc:sldLayoutMk cId="1753192793" sldId="2147483772"/>
              <ac:grpSpMk id="11" creationId="{E201022B-C684-48FD-888B-C794CF4FF80A}"/>
            </ac:grpSpMkLst>
          </pc:grpChg>
          <pc:grpChg chg="add del mod">
            <ac:chgData name="Artur Kolakowski" userId="9c34c8cc-b1df-44f6-bea5-dcf7a54ee35f" providerId="ADAL" clId="{20C3F0A7-9E45-433C-836A-199B4DCFF6A9}" dt="2022-07-12T08:58:18.499" v="1249" actId="478"/>
            <ac:grpSpMkLst>
              <pc:docMk/>
              <pc:sldMasterMk cId="1683658382" sldId="2147483648"/>
              <pc:sldLayoutMk cId="1753192793" sldId="2147483772"/>
              <ac:grpSpMk id="20" creationId="{1767BB52-0C5F-4E46-9DEC-E2FD875A1900}"/>
            </ac:grpSpMkLst>
          </pc:grpChg>
        </pc:sldLayoutChg>
        <pc:sldLayoutChg chg="modSp mod">
          <pc:chgData name="Artur Kolakowski" userId="9c34c8cc-b1df-44f6-bea5-dcf7a54ee35f" providerId="ADAL" clId="{20C3F0A7-9E45-433C-836A-199B4DCFF6A9}" dt="2022-07-12T09:44:14.429" v="1597" actId="790"/>
          <pc:sldLayoutMkLst>
            <pc:docMk/>
            <pc:sldMasterMk cId="1683658382" sldId="2147483648"/>
            <pc:sldLayoutMk cId="6589062" sldId="2147483773"/>
          </pc:sldLayoutMkLst>
          <pc:spChg chg="mod">
            <ac:chgData name="Artur Kolakowski" userId="9c34c8cc-b1df-44f6-bea5-dcf7a54ee35f" providerId="ADAL" clId="{20C3F0A7-9E45-433C-836A-199B4DCFF6A9}" dt="2022-07-12T09:44:14.429" v="1595" actId="790"/>
            <ac:spMkLst>
              <pc:docMk/>
              <pc:sldMasterMk cId="1683658382" sldId="2147483648"/>
              <pc:sldLayoutMk cId="6589062" sldId="2147483773"/>
              <ac:spMk id="3" creationId="{4D7C280C-8E1E-4531-A635-C99FE1BDEE91}"/>
            </ac:spMkLst>
          </pc:spChg>
          <pc:spChg chg="mod">
            <ac:chgData name="Artur Kolakowski" userId="9c34c8cc-b1df-44f6-bea5-dcf7a54ee35f" providerId="ADAL" clId="{20C3F0A7-9E45-433C-836A-199B4DCFF6A9}" dt="2022-07-12T09:44:14.429" v="1590" actId="790"/>
            <ac:spMkLst>
              <pc:docMk/>
              <pc:sldMasterMk cId="1683658382" sldId="2147483648"/>
              <pc:sldLayoutMk cId="6589062" sldId="2147483773"/>
              <ac:spMk id="12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9" v="1593" actId="790"/>
            <ac:spMkLst>
              <pc:docMk/>
              <pc:sldMasterMk cId="1683658382" sldId="2147483648"/>
              <pc:sldLayoutMk cId="6589062" sldId="2147483773"/>
              <ac:spMk id="15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9" v="1591" actId="790"/>
            <ac:spMkLst>
              <pc:docMk/>
              <pc:sldMasterMk cId="1683658382" sldId="2147483648"/>
              <pc:sldLayoutMk cId="6589062" sldId="2147483773"/>
              <ac:spMk id="18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9" v="1588" actId="790"/>
            <ac:spMkLst>
              <pc:docMk/>
              <pc:sldMasterMk cId="1683658382" sldId="2147483648"/>
              <pc:sldLayoutMk cId="6589062" sldId="2147483773"/>
              <ac:spMk id="19" creationId="{00000000-0000-0000-0000-000000000000}"/>
            </ac:spMkLst>
          </pc:spChg>
          <pc:spChg chg="mod">
            <ac:chgData name="Artur Kolakowski" userId="9c34c8cc-b1df-44f6-bea5-dcf7a54ee35f" providerId="ADAL" clId="{20C3F0A7-9E45-433C-836A-199B4DCFF6A9}" dt="2022-07-12T09:44:14.429" v="1596" actId="790"/>
            <ac:spMkLst>
              <pc:docMk/>
              <pc:sldMasterMk cId="1683658382" sldId="2147483648"/>
              <pc:sldLayoutMk cId="6589062" sldId="2147483773"/>
              <ac:spMk id="20" creationId="{25C81DB6-CCD4-4F17-86A3-D56DF640F56E}"/>
            </ac:spMkLst>
          </pc:spChg>
          <pc:spChg chg="mod">
            <ac:chgData name="Artur Kolakowski" userId="9c34c8cc-b1df-44f6-bea5-dcf7a54ee35f" providerId="ADAL" clId="{20C3F0A7-9E45-433C-836A-199B4DCFF6A9}" dt="2022-07-12T09:44:14.429" v="1597" actId="790"/>
            <ac:spMkLst>
              <pc:docMk/>
              <pc:sldMasterMk cId="1683658382" sldId="2147483648"/>
              <pc:sldLayoutMk cId="6589062" sldId="2147483773"/>
              <ac:spMk id="21" creationId="{7CF9A093-3688-4D04-9331-C6E54828F9AB}"/>
            </ac:spMkLst>
          </pc:spChg>
        </pc:sldLayoutChg>
      </pc:sldMasterChg>
    </pc:docChg>
  </pc:docChgLst>
  <pc:docChgLst>
    <pc:chgData name="Kolakowski, Artur" userId="9c34c8cc-b1df-44f6-bea5-dcf7a54ee35f" providerId="ADAL" clId="{452D3060-8AD7-45A0-83EC-37ED4F816819}"/>
    <pc:docChg chg="undo custSel addSld delSld modSld modSection">
      <pc:chgData name="Kolakowski, Artur" userId="9c34c8cc-b1df-44f6-bea5-dcf7a54ee35f" providerId="ADAL" clId="{452D3060-8AD7-45A0-83EC-37ED4F816819}" dt="2023-08-22T13:06:46.600" v="89"/>
      <pc:docMkLst>
        <pc:docMk/>
      </pc:docMkLst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2163427989" sldId="279"/>
        </pc:sldMkLst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2950056501" sldId="281"/>
        </pc:sldMkLst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1130139445" sldId="283"/>
        </pc:sldMkLst>
      </pc:sldChg>
      <pc:sldChg chg="modSp mod">
        <pc:chgData name="Kolakowski, Artur" userId="9c34c8cc-b1df-44f6-bea5-dcf7a54ee35f" providerId="ADAL" clId="{452D3060-8AD7-45A0-83EC-37ED4F816819}" dt="2023-08-22T08:21:26.128" v="69" actId="207"/>
        <pc:sldMkLst>
          <pc:docMk/>
          <pc:sldMk cId="2694320737" sldId="315"/>
        </pc:sldMkLst>
        <pc:spChg chg="mod">
          <ac:chgData name="Kolakowski, Artur" userId="9c34c8cc-b1df-44f6-bea5-dcf7a54ee35f" providerId="ADAL" clId="{452D3060-8AD7-45A0-83EC-37ED4F816819}" dt="2023-08-22T08:21:26.128" v="69" actId="207"/>
          <ac:spMkLst>
            <pc:docMk/>
            <pc:sldMk cId="2694320737" sldId="315"/>
            <ac:spMk id="2" creationId="{A000E80A-84FC-4F85-8FA0-F73EBCFE28DF}"/>
          </ac:spMkLst>
        </pc:spChg>
      </pc:sldChg>
      <pc:sldChg chg="modSp mod">
        <pc:chgData name="Kolakowski, Artur" userId="9c34c8cc-b1df-44f6-bea5-dcf7a54ee35f" providerId="ADAL" clId="{452D3060-8AD7-45A0-83EC-37ED4F816819}" dt="2023-08-22T07:41:14.155" v="9" actId="20577"/>
        <pc:sldMkLst>
          <pc:docMk/>
          <pc:sldMk cId="2861896946" sldId="319"/>
        </pc:sldMkLst>
        <pc:spChg chg="mod">
          <ac:chgData name="Kolakowski, Artur" userId="9c34c8cc-b1df-44f6-bea5-dcf7a54ee35f" providerId="ADAL" clId="{452D3060-8AD7-45A0-83EC-37ED4F816819}" dt="2023-08-22T07:41:14.155" v="9" actId="20577"/>
          <ac:spMkLst>
            <pc:docMk/>
            <pc:sldMk cId="2861896946" sldId="319"/>
            <ac:spMk id="10" creationId="{EF1A06FF-5E17-409D-8A2D-09B52084A10A}"/>
          </ac:spMkLst>
        </pc:spChg>
      </pc:sldChg>
      <pc:sldChg chg="modSp mod">
        <pc:chgData name="Kolakowski, Artur" userId="9c34c8cc-b1df-44f6-bea5-dcf7a54ee35f" providerId="ADAL" clId="{452D3060-8AD7-45A0-83EC-37ED4F816819}" dt="2023-08-22T08:24:27.900" v="79" actId="207"/>
        <pc:sldMkLst>
          <pc:docMk/>
          <pc:sldMk cId="2895332646" sldId="322"/>
        </pc:sldMkLst>
        <pc:spChg chg="mod">
          <ac:chgData name="Kolakowski, Artur" userId="9c34c8cc-b1df-44f6-bea5-dcf7a54ee35f" providerId="ADAL" clId="{452D3060-8AD7-45A0-83EC-37ED4F816819}" dt="2023-08-22T08:24:27.900" v="79" actId="207"/>
          <ac:spMkLst>
            <pc:docMk/>
            <pc:sldMk cId="2895332646" sldId="322"/>
            <ac:spMk id="2" creationId="{BEF3D7D1-C3F3-48CC-A677-0ED0F59F71EA}"/>
          </ac:spMkLst>
        </pc:spChg>
      </pc:sldChg>
      <pc:sldChg chg="modSp mod modClrScheme chgLayout">
        <pc:chgData name="Kolakowski, Artur" userId="9c34c8cc-b1df-44f6-bea5-dcf7a54ee35f" providerId="ADAL" clId="{452D3060-8AD7-45A0-83EC-37ED4F816819}" dt="2023-08-22T07:43:26.968" v="12" actId="207"/>
        <pc:sldMkLst>
          <pc:docMk/>
          <pc:sldMk cId="1090163183" sldId="338"/>
        </pc:sldMkLst>
        <pc:spChg chg="mod ord">
          <ac:chgData name="Kolakowski, Artur" userId="9c34c8cc-b1df-44f6-bea5-dcf7a54ee35f" providerId="ADAL" clId="{452D3060-8AD7-45A0-83EC-37ED4F816819}" dt="2023-08-22T07:43:20.029" v="11" actId="700"/>
          <ac:spMkLst>
            <pc:docMk/>
            <pc:sldMk cId="1090163183" sldId="338"/>
            <ac:spMk id="2" creationId="{6D650731-F75D-4A00-8A26-A472193D371A}"/>
          </ac:spMkLst>
        </pc:spChg>
        <pc:spChg chg="mod ord">
          <ac:chgData name="Kolakowski, Artur" userId="9c34c8cc-b1df-44f6-bea5-dcf7a54ee35f" providerId="ADAL" clId="{452D3060-8AD7-45A0-83EC-37ED4F816819}" dt="2023-08-22T07:43:20.029" v="11" actId="700"/>
          <ac:spMkLst>
            <pc:docMk/>
            <pc:sldMk cId="1090163183" sldId="338"/>
            <ac:spMk id="3" creationId="{940F81D8-5C7D-4F33-A461-CA45B169FF0D}"/>
          </ac:spMkLst>
        </pc:spChg>
        <pc:spChg chg="mod ord">
          <ac:chgData name="Kolakowski, Artur" userId="9c34c8cc-b1df-44f6-bea5-dcf7a54ee35f" providerId="ADAL" clId="{452D3060-8AD7-45A0-83EC-37ED4F816819}" dt="2023-08-22T07:43:20.029" v="11" actId="700"/>
          <ac:spMkLst>
            <pc:docMk/>
            <pc:sldMk cId="1090163183" sldId="338"/>
            <ac:spMk id="4" creationId="{F05E50B2-AB22-4A7A-83F4-EBD278039190}"/>
          </ac:spMkLst>
        </pc:spChg>
        <pc:spChg chg="mod">
          <ac:chgData name="Kolakowski, Artur" userId="9c34c8cc-b1df-44f6-bea5-dcf7a54ee35f" providerId="ADAL" clId="{452D3060-8AD7-45A0-83EC-37ED4F816819}" dt="2023-08-22T07:43:26.968" v="12" actId="207"/>
          <ac:spMkLst>
            <pc:docMk/>
            <pc:sldMk cId="1090163183" sldId="338"/>
            <ac:spMk id="8" creationId="{F1028562-F2C3-4BFB-B3CC-343E4A6F1B38}"/>
          </ac:spMkLst>
        </pc:spChg>
        <pc:picChg chg="mod">
          <ac:chgData name="Kolakowski, Artur" userId="9c34c8cc-b1df-44f6-bea5-dcf7a54ee35f" providerId="ADAL" clId="{452D3060-8AD7-45A0-83EC-37ED4F816819}" dt="2023-08-22T07:43:17.006" v="10" actId="14826"/>
          <ac:picMkLst>
            <pc:docMk/>
            <pc:sldMk cId="1090163183" sldId="338"/>
            <ac:picMk id="9" creationId="{144E3A9A-4C5B-49C6-8927-78A3FB41135D}"/>
          </ac:picMkLst>
        </pc:picChg>
      </pc:sldChg>
      <pc:sldChg chg="modSp mod">
        <pc:chgData name="Kolakowski, Artur" userId="9c34c8cc-b1df-44f6-bea5-dcf7a54ee35f" providerId="ADAL" clId="{452D3060-8AD7-45A0-83EC-37ED4F816819}" dt="2023-08-22T07:49:56.366" v="36" actId="18131"/>
        <pc:sldMkLst>
          <pc:docMk/>
          <pc:sldMk cId="2276629266" sldId="340"/>
        </pc:sldMkLst>
        <pc:picChg chg="mod modCrop">
          <ac:chgData name="Kolakowski, Artur" userId="9c34c8cc-b1df-44f6-bea5-dcf7a54ee35f" providerId="ADAL" clId="{452D3060-8AD7-45A0-83EC-37ED4F816819}" dt="2023-08-22T07:49:56.366" v="36" actId="18131"/>
          <ac:picMkLst>
            <pc:docMk/>
            <pc:sldMk cId="2276629266" sldId="340"/>
            <ac:picMk id="5" creationId="{6B685D0A-7BD3-4EF1-8B0B-1F104F5EA4BE}"/>
          </ac:picMkLst>
        </pc:picChg>
      </pc:sldChg>
      <pc:sldChg chg="modSp mod">
        <pc:chgData name="Kolakowski, Artur" userId="9c34c8cc-b1df-44f6-bea5-dcf7a54ee35f" providerId="ADAL" clId="{452D3060-8AD7-45A0-83EC-37ED4F816819}" dt="2023-08-22T07:51:57.064" v="41" actId="18131"/>
        <pc:sldMkLst>
          <pc:docMk/>
          <pc:sldMk cId="2011113689" sldId="341"/>
        </pc:sldMkLst>
        <pc:picChg chg="mod modCrop">
          <ac:chgData name="Kolakowski, Artur" userId="9c34c8cc-b1df-44f6-bea5-dcf7a54ee35f" providerId="ADAL" clId="{452D3060-8AD7-45A0-83EC-37ED4F816819}" dt="2023-08-22T07:51:57.064" v="41" actId="18131"/>
          <ac:picMkLst>
            <pc:docMk/>
            <pc:sldMk cId="2011113689" sldId="341"/>
            <ac:picMk id="5" creationId="{C6E58BAC-9C5D-4975-8D52-9896FC3B1CFB}"/>
          </ac:picMkLst>
        </pc:picChg>
        <pc:picChg chg="mod">
          <ac:chgData name="Kolakowski, Artur" userId="9c34c8cc-b1df-44f6-bea5-dcf7a54ee35f" providerId="ADAL" clId="{452D3060-8AD7-45A0-83EC-37ED4F816819}" dt="2023-08-22T07:51:29.958" v="39" actId="14826"/>
          <ac:picMkLst>
            <pc:docMk/>
            <pc:sldMk cId="2011113689" sldId="341"/>
            <ac:picMk id="14" creationId="{3B1B253B-A658-4D7B-A022-AB67EA521F10}"/>
          </ac:picMkLst>
        </pc:picChg>
      </pc:sldChg>
      <pc:sldChg chg="modSp mod">
        <pc:chgData name="Kolakowski, Artur" userId="9c34c8cc-b1df-44f6-bea5-dcf7a54ee35f" providerId="ADAL" clId="{452D3060-8AD7-45A0-83EC-37ED4F816819}" dt="2023-08-22T07:58:07.256" v="56" actId="18131"/>
        <pc:sldMkLst>
          <pc:docMk/>
          <pc:sldMk cId="4148072093" sldId="342"/>
        </pc:sldMkLst>
        <pc:picChg chg="mod modCrop">
          <ac:chgData name="Kolakowski, Artur" userId="9c34c8cc-b1df-44f6-bea5-dcf7a54ee35f" providerId="ADAL" clId="{452D3060-8AD7-45A0-83EC-37ED4F816819}" dt="2023-08-22T07:57:04.144" v="51" actId="18131"/>
          <ac:picMkLst>
            <pc:docMk/>
            <pc:sldMk cId="4148072093" sldId="342"/>
            <ac:picMk id="5" creationId="{5B777C92-C208-4DB9-9944-CB68616C334E}"/>
          </ac:picMkLst>
        </pc:picChg>
        <pc:picChg chg="mod modCrop">
          <ac:chgData name="Kolakowski, Artur" userId="9c34c8cc-b1df-44f6-bea5-dcf7a54ee35f" providerId="ADAL" clId="{452D3060-8AD7-45A0-83EC-37ED4F816819}" dt="2023-08-22T07:57:29.668" v="53" actId="18131"/>
          <ac:picMkLst>
            <pc:docMk/>
            <pc:sldMk cId="4148072093" sldId="342"/>
            <ac:picMk id="16" creationId="{68E2851E-C6CB-48D6-B0AB-DAC6BD2C2F47}"/>
          </ac:picMkLst>
        </pc:picChg>
        <pc:picChg chg="mod modCrop">
          <ac:chgData name="Kolakowski, Artur" userId="9c34c8cc-b1df-44f6-bea5-dcf7a54ee35f" providerId="ADAL" clId="{452D3060-8AD7-45A0-83EC-37ED4F816819}" dt="2023-08-22T07:58:07.256" v="56" actId="18131"/>
          <ac:picMkLst>
            <pc:docMk/>
            <pc:sldMk cId="4148072093" sldId="342"/>
            <ac:picMk id="20" creationId="{2035BC30-F1D8-4E41-B2E0-B033CCD575C5}"/>
          </ac:picMkLst>
        </pc:picChg>
      </pc:sldChg>
      <pc:sldChg chg="addSp delSp modSp mod">
        <pc:chgData name="Kolakowski, Artur" userId="9c34c8cc-b1df-44f6-bea5-dcf7a54ee35f" providerId="ADAL" clId="{452D3060-8AD7-45A0-83EC-37ED4F816819}" dt="2023-08-22T08:00:53.285" v="65" actId="207"/>
        <pc:sldMkLst>
          <pc:docMk/>
          <pc:sldMk cId="2815551016" sldId="344"/>
        </pc:sldMkLst>
        <pc:spChg chg="add del mod">
          <ac:chgData name="Kolakowski, Artur" userId="9c34c8cc-b1df-44f6-bea5-dcf7a54ee35f" providerId="ADAL" clId="{452D3060-8AD7-45A0-83EC-37ED4F816819}" dt="2023-08-22T08:00:43.952" v="62" actId="931"/>
          <ac:spMkLst>
            <pc:docMk/>
            <pc:sldMk cId="2815551016" sldId="344"/>
            <ac:spMk id="4" creationId="{6E03CB33-E8E6-6222-1681-92A313DC2827}"/>
          </ac:spMkLst>
        </pc:spChg>
        <pc:spChg chg="mod">
          <ac:chgData name="Kolakowski, Artur" userId="9c34c8cc-b1df-44f6-bea5-dcf7a54ee35f" providerId="ADAL" clId="{452D3060-8AD7-45A0-83EC-37ED4F816819}" dt="2023-08-22T08:00:53.285" v="65" actId="207"/>
          <ac:spMkLst>
            <pc:docMk/>
            <pc:sldMk cId="2815551016" sldId="344"/>
            <ac:spMk id="12" creationId="{877AFEA5-9263-4435-BB57-55D4396535F0}"/>
          </ac:spMkLst>
        </pc:spChg>
        <pc:picChg chg="add del mod">
          <ac:chgData name="Kolakowski, Artur" userId="9c34c8cc-b1df-44f6-bea5-dcf7a54ee35f" providerId="ADAL" clId="{452D3060-8AD7-45A0-83EC-37ED4F816819}" dt="2023-08-22T08:00:09.899" v="58"/>
          <ac:picMkLst>
            <pc:docMk/>
            <pc:sldMk cId="2815551016" sldId="344"/>
            <ac:picMk id="2" creationId="{7B9FAB61-BCA0-9670-5F3C-5B00AEDB949B}"/>
          </ac:picMkLst>
        </pc:picChg>
        <pc:picChg chg="add del mod">
          <ac:chgData name="Kolakowski, Artur" userId="9c34c8cc-b1df-44f6-bea5-dcf7a54ee35f" providerId="ADAL" clId="{452D3060-8AD7-45A0-83EC-37ED4F816819}" dt="2023-08-22T08:00:14.006" v="61"/>
          <ac:picMkLst>
            <pc:docMk/>
            <pc:sldMk cId="2815551016" sldId="344"/>
            <ac:picMk id="5" creationId="{8CFCD336-4082-3559-5EC5-CBF0E6132D99}"/>
          </ac:picMkLst>
        </pc:picChg>
        <pc:picChg chg="add mod ord modCrop">
          <ac:chgData name="Kolakowski, Artur" userId="9c34c8cc-b1df-44f6-bea5-dcf7a54ee35f" providerId="ADAL" clId="{452D3060-8AD7-45A0-83EC-37ED4F816819}" dt="2023-08-22T08:00:51.394" v="64" actId="167"/>
          <ac:picMkLst>
            <pc:docMk/>
            <pc:sldMk cId="2815551016" sldId="344"/>
            <ac:picMk id="9" creationId="{F7B7EB1F-B473-6716-CE81-4672774F59E9}"/>
          </ac:picMkLst>
        </pc:picChg>
        <pc:picChg chg="del">
          <ac:chgData name="Kolakowski, Artur" userId="9c34c8cc-b1df-44f6-bea5-dcf7a54ee35f" providerId="ADAL" clId="{452D3060-8AD7-45A0-83EC-37ED4F816819}" dt="2023-08-22T08:00:11.349" v="59" actId="478"/>
          <ac:picMkLst>
            <pc:docMk/>
            <pc:sldMk cId="2815551016" sldId="344"/>
            <ac:picMk id="18" creationId="{88FCAB79-F61E-4BF1-A9E7-A94198D4073E}"/>
          </ac:picMkLst>
        </pc:picChg>
      </pc:sldChg>
      <pc:sldChg chg="del">
        <pc:chgData name="Kolakowski, Artur" userId="9c34c8cc-b1df-44f6-bea5-dcf7a54ee35f" providerId="ADAL" clId="{452D3060-8AD7-45A0-83EC-37ED4F816819}" dt="2023-08-22T13:06:44.328" v="88" actId="47"/>
        <pc:sldMkLst>
          <pc:docMk/>
          <pc:sldMk cId="3575407453" sldId="355"/>
        </pc:sldMkLst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4131515344" sldId="357"/>
        </pc:sldMkLst>
      </pc:sldChg>
      <pc:sldChg chg="modSp mod">
        <pc:chgData name="Kolakowski, Artur" userId="9c34c8cc-b1df-44f6-bea5-dcf7a54ee35f" providerId="ADAL" clId="{452D3060-8AD7-45A0-83EC-37ED4F816819}" dt="2023-08-22T08:21:00.152" v="66" actId="207"/>
        <pc:sldMkLst>
          <pc:docMk/>
          <pc:sldMk cId="4138763893" sldId="426"/>
        </pc:sldMkLst>
        <pc:spChg chg="mod">
          <ac:chgData name="Kolakowski, Artur" userId="9c34c8cc-b1df-44f6-bea5-dcf7a54ee35f" providerId="ADAL" clId="{452D3060-8AD7-45A0-83EC-37ED4F816819}" dt="2023-08-22T08:21:00.152" v="66" actId="207"/>
          <ac:spMkLst>
            <pc:docMk/>
            <pc:sldMk cId="4138763893" sldId="426"/>
            <ac:spMk id="2" creationId="{EC2A8652-B72C-46A2-8643-272204FBA759}"/>
          </ac:spMkLst>
        </pc:spChg>
      </pc:sldChg>
      <pc:sldChg chg="modSp mod">
        <pc:chgData name="Kolakowski, Artur" userId="9c34c8cc-b1df-44f6-bea5-dcf7a54ee35f" providerId="ADAL" clId="{452D3060-8AD7-45A0-83EC-37ED4F816819}" dt="2023-08-22T08:24:05.162" v="76" actId="207"/>
        <pc:sldMkLst>
          <pc:docMk/>
          <pc:sldMk cId="2523771333" sldId="427"/>
        </pc:sldMkLst>
        <pc:spChg chg="mod">
          <ac:chgData name="Kolakowski, Artur" userId="9c34c8cc-b1df-44f6-bea5-dcf7a54ee35f" providerId="ADAL" clId="{452D3060-8AD7-45A0-83EC-37ED4F816819}" dt="2023-08-22T08:24:05.162" v="76" actId="207"/>
          <ac:spMkLst>
            <pc:docMk/>
            <pc:sldMk cId="2523771333" sldId="427"/>
            <ac:spMk id="2" creationId="{EC2A8652-B72C-46A2-8643-272204FBA759}"/>
          </ac:spMkLst>
        </pc:spChg>
      </pc:sldChg>
      <pc:sldChg chg="modSp mod">
        <pc:chgData name="Kolakowski, Artur" userId="9c34c8cc-b1df-44f6-bea5-dcf7a54ee35f" providerId="ADAL" clId="{452D3060-8AD7-45A0-83EC-37ED4F816819}" dt="2023-08-22T08:21:07.225" v="67" actId="207"/>
        <pc:sldMkLst>
          <pc:docMk/>
          <pc:sldMk cId="3033809281" sldId="428"/>
        </pc:sldMkLst>
        <pc:spChg chg="mod">
          <ac:chgData name="Kolakowski, Artur" userId="9c34c8cc-b1df-44f6-bea5-dcf7a54ee35f" providerId="ADAL" clId="{452D3060-8AD7-45A0-83EC-37ED4F816819}" dt="2023-08-22T08:21:07.225" v="67" actId="207"/>
          <ac:spMkLst>
            <pc:docMk/>
            <pc:sldMk cId="3033809281" sldId="428"/>
            <ac:spMk id="2" creationId="{EC2A8652-B72C-46A2-8643-272204FBA759}"/>
          </ac:spMkLst>
        </pc:spChg>
      </pc:sldChg>
      <pc:sldChg chg="modSp mod">
        <pc:chgData name="Kolakowski, Artur" userId="9c34c8cc-b1df-44f6-bea5-dcf7a54ee35f" providerId="ADAL" clId="{452D3060-8AD7-45A0-83EC-37ED4F816819}" dt="2023-08-22T08:24:14.094" v="77" actId="207"/>
        <pc:sldMkLst>
          <pc:docMk/>
          <pc:sldMk cId="2575614093" sldId="429"/>
        </pc:sldMkLst>
        <pc:spChg chg="mod">
          <ac:chgData name="Kolakowski, Artur" userId="9c34c8cc-b1df-44f6-bea5-dcf7a54ee35f" providerId="ADAL" clId="{452D3060-8AD7-45A0-83EC-37ED4F816819}" dt="2023-08-22T08:24:14.094" v="77" actId="207"/>
          <ac:spMkLst>
            <pc:docMk/>
            <pc:sldMk cId="2575614093" sldId="429"/>
            <ac:spMk id="2" creationId="{EC2A8652-B72C-46A2-8643-272204FBA759}"/>
          </ac:spMkLst>
        </pc:spChg>
      </pc:sldChg>
      <pc:sldChg chg="addSp delSp modSp mod">
        <pc:chgData name="Kolakowski, Artur" userId="9c34c8cc-b1df-44f6-bea5-dcf7a54ee35f" providerId="ADAL" clId="{452D3060-8AD7-45A0-83EC-37ED4F816819}" dt="2023-08-22T07:53:48.183" v="49"/>
        <pc:sldMkLst>
          <pc:docMk/>
          <pc:sldMk cId="2415081718" sldId="437"/>
        </pc:sldMkLst>
        <pc:spChg chg="add del mod">
          <ac:chgData name="Kolakowski, Artur" userId="9c34c8cc-b1df-44f6-bea5-dcf7a54ee35f" providerId="ADAL" clId="{452D3060-8AD7-45A0-83EC-37ED4F816819}" dt="2023-08-22T07:53:48.183" v="49"/>
          <ac:spMkLst>
            <pc:docMk/>
            <pc:sldMk cId="2415081718" sldId="437"/>
            <ac:spMk id="4" creationId="{787B8A01-C11C-0291-9547-95002A0BA5A6}"/>
          </ac:spMkLst>
        </pc:spChg>
        <pc:picChg chg="add del mod">
          <ac:chgData name="Kolakowski, Artur" userId="9c34c8cc-b1df-44f6-bea5-dcf7a54ee35f" providerId="ADAL" clId="{452D3060-8AD7-45A0-83EC-37ED4F816819}" dt="2023-08-22T07:53:47.211" v="47" actId="478"/>
          <ac:picMkLst>
            <pc:docMk/>
            <pc:sldMk cId="2415081718" sldId="437"/>
            <ac:picMk id="2" creationId="{A76AF29C-9DBD-FC55-E3ED-451A1819E576}"/>
          </ac:picMkLst>
        </pc:picChg>
        <pc:picChg chg="mod">
          <ac:chgData name="Kolakowski, Artur" userId="9c34c8cc-b1df-44f6-bea5-dcf7a54ee35f" providerId="ADAL" clId="{452D3060-8AD7-45A0-83EC-37ED4F816819}" dt="2023-08-22T07:52:58.067" v="42" actId="14826"/>
          <ac:picMkLst>
            <pc:docMk/>
            <pc:sldMk cId="2415081718" sldId="437"/>
            <ac:picMk id="5" creationId="{6848F8E4-09A4-46C1-A847-966970B43858}"/>
          </ac:picMkLst>
        </pc:picChg>
        <pc:picChg chg="add mod">
          <ac:chgData name="Kolakowski, Artur" userId="9c34c8cc-b1df-44f6-bea5-dcf7a54ee35f" providerId="ADAL" clId="{452D3060-8AD7-45A0-83EC-37ED4F816819}" dt="2023-08-22T07:53:48.183" v="49"/>
          <ac:picMkLst>
            <pc:docMk/>
            <pc:sldMk cId="2415081718" sldId="437"/>
            <ac:picMk id="6" creationId="{6A186651-4924-7DDD-10D5-71E1DC2327FA}"/>
          </ac:picMkLst>
        </pc:picChg>
        <pc:picChg chg="mod modCrop">
          <ac:chgData name="Kolakowski, Artur" userId="9c34c8cc-b1df-44f6-bea5-dcf7a54ee35f" providerId="ADAL" clId="{452D3060-8AD7-45A0-83EC-37ED4F816819}" dt="2023-08-22T07:53:13.630" v="45" actId="18131"/>
          <ac:picMkLst>
            <pc:docMk/>
            <pc:sldMk cId="2415081718" sldId="437"/>
            <ac:picMk id="21" creationId="{1CCB8555-B6B5-4E27-9463-DBAAE176527E}"/>
          </ac:picMkLst>
        </pc:picChg>
        <pc:picChg chg="del">
          <ac:chgData name="Kolakowski, Artur" userId="9c34c8cc-b1df-44f6-bea5-dcf7a54ee35f" providerId="ADAL" clId="{452D3060-8AD7-45A0-83EC-37ED4F816819}" dt="2023-08-22T07:53:47.613" v="48" actId="478"/>
          <ac:picMkLst>
            <pc:docMk/>
            <pc:sldMk cId="2415081718" sldId="437"/>
            <ac:picMk id="26" creationId="{3F3C9FEC-039D-4DC0-BB4D-0CC3FAC09B40}"/>
          </ac:picMkLst>
        </pc:picChg>
      </pc:sldChg>
      <pc:sldChg chg="modSp">
        <pc:chgData name="Kolakowski, Artur" userId="9c34c8cc-b1df-44f6-bea5-dcf7a54ee35f" providerId="ADAL" clId="{452D3060-8AD7-45A0-83EC-37ED4F816819}" dt="2023-08-22T07:50:45.993" v="38" actId="14826"/>
        <pc:sldMkLst>
          <pc:docMk/>
          <pc:sldMk cId="2543363811" sldId="438"/>
        </pc:sldMkLst>
        <pc:picChg chg="mod">
          <ac:chgData name="Kolakowski, Artur" userId="9c34c8cc-b1df-44f6-bea5-dcf7a54ee35f" providerId="ADAL" clId="{452D3060-8AD7-45A0-83EC-37ED4F816819}" dt="2023-08-22T07:50:45.993" v="38" actId="14826"/>
          <ac:picMkLst>
            <pc:docMk/>
            <pc:sldMk cId="2543363811" sldId="438"/>
            <ac:picMk id="24" creationId="{05A24AA7-C457-4438-BBA1-BA999F4A0DCF}"/>
          </ac:picMkLst>
        </pc:picChg>
        <pc:picChg chg="mod">
          <ac:chgData name="Kolakowski, Artur" userId="9c34c8cc-b1df-44f6-bea5-dcf7a54ee35f" providerId="ADAL" clId="{452D3060-8AD7-45A0-83EC-37ED4F816819}" dt="2023-08-22T07:50:41.249" v="37" actId="14826"/>
          <ac:picMkLst>
            <pc:docMk/>
            <pc:sldMk cId="2543363811" sldId="438"/>
            <ac:picMk id="28" creationId="{B78411E6-A97E-46B1-A0A9-2891D6F1FBA5}"/>
          </ac:picMkLst>
        </pc:picChg>
      </pc:sldChg>
      <pc:sldChg chg="modSp mod">
        <pc:chgData name="Kolakowski, Artur" userId="9c34c8cc-b1df-44f6-bea5-dcf7a54ee35f" providerId="ADAL" clId="{452D3060-8AD7-45A0-83EC-37ED4F816819}" dt="2023-08-22T08:21:16.540" v="68" actId="207"/>
        <pc:sldMkLst>
          <pc:docMk/>
          <pc:sldMk cId="822421351" sldId="446"/>
        </pc:sldMkLst>
        <pc:spChg chg="mod">
          <ac:chgData name="Kolakowski, Artur" userId="9c34c8cc-b1df-44f6-bea5-dcf7a54ee35f" providerId="ADAL" clId="{452D3060-8AD7-45A0-83EC-37ED4F816819}" dt="2023-08-22T08:21:16.540" v="68" actId="207"/>
          <ac:spMkLst>
            <pc:docMk/>
            <pc:sldMk cId="822421351" sldId="446"/>
            <ac:spMk id="2" creationId="{A000E80A-84FC-4F85-8FA0-F73EBCFE28DF}"/>
          </ac:spMkLst>
        </pc:spChg>
      </pc:sldChg>
      <pc:sldChg chg="modSp mod">
        <pc:chgData name="Kolakowski, Artur" userId="9c34c8cc-b1df-44f6-bea5-dcf7a54ee35f" providerId="ADAL" clId="{452D3060-8AD7-45A0-83EC-37ED4F816819}" dt="2023-08-22T08:24:20.605" v="78" actId="207"/>
        <pc:sldMkLst>
          <pc:docMk/>
          <pc:sldMk cId="53792125" sldId="450"/>
        </pc:sldMkLst>
        <pc:spChg chg="mod">
          <ac:chgData name="Kolakowski, Artur" userId="9c34c8cc-b1df-44f6-bea5-dcf7a54ee35f" providerId="ADAL" clId="{452D3060-8AD7-45A0-83EC-37ED4F816819}" dt="2023-08-22T08:24:20.605" v="78" actId="207"/>
          <ac:spMkLst>
            <pc:docMk/>
            <pc:sldMk cId="53792125" sldId="450"/>
            <ac:spMk id="2" creationId="{BEF3D7D1-C3F3-48CC-A677-0ED0F59F71EA}"/>
          </ac:spMkLst>
        </pc:spChg>
      </pc:sldChg>
      <pc:sldChg chg="modSp mod">
        <pc:chgData name="Kolakowski, Artur" userId="9c34c8cc-b1df-44f6-bea5-dcf7a54ee35f" providerId="ADAL" clId="{452D3060-8AD7-45A0-83EC-37ED4F816819}" dt="2023-08-22T07:48:07.093" v="27" actId="18131"/>
        <pc:sldMkLst>
          <pc:docMk/>
          <pc:sldMk cId="3331779755" sldId="488"/>
        </pc:sldMkLst>
        <pc:picChg chg="mod modCrop">
          <ac:chgData name="Kolakowski, Artur" userId="9c34c8cc-b1df-44f6-bea5-dcf7a54ee35f" providerId="ADAL" clId="{452D3060-8AD7-45A0-83EC-37ED4F816819}" dt="2023-08-22T07:47:45.120" v="24" actId="18131"/>
          <ac:picMkLst>
            <pc:docMk/>
            <pc:sldMk cId="3331779755" sldId="488"/>
            <ac:picMk id="5" creationId="{8325E527-813D-42A6-9661-D6259E311DD1}"/>
          </ac:picMkLst>
        </pc:picChg>
        <pc:picChg chg="mod">
          <ac:chgData name="Kolakowski, Artur" userId="9c34c8cc-b1df-44f6-bea5-dcf7a54ee35f" providerId="ADAL" clId="{452D3060-8AD7-45A0-83EC-37ED4F816819}" dt="2023-08-22T07:47:51.589" v="25" actId="14826"/>
          <ac:picMkLst>
            <pc:docMk/>
            <pc:sldMk cId="3331779755" sldId="488"/>
            <ac:picMk id="14" creationId="{F7A3FB90-94C3-4E5B-AFDC-FD1578631B0A}"/>
          </ac:picMkLst>
        </pc:picChg>
        <pc:picChg chg="mod modCrop">
          <ac:chgData name="Kolakowski, Artur" userId="9c34c8cc-b1df-44f6-bea5-dcf7a54ee35f" providerId="ADAL" clId="{452D3060-8AD7-45A0-83EC-37ED4F816819}" dt="2023-08-22T07:48:07.093" v="27" actId="18131"/>
          <ac:picMkLst>
            <pc:docMk/>
            <pc:sldMk cId="3331779755" sldId="488"/>
            <ac:picMk id="18" creationId="{3A883CBC-EBF4-48DD-ACFF-7B339A9C395D}"/>
          </ac:picMkLst>
        </pc:picChg>
      </pc:sldChg>
      <pc:sldChg chg="modSp mod">
        <pc:chgData name="Kolakowski, Artur" userId="9c34c8cc-b1df-44f6-bea5-dcf7a54ee35f" providerId="ADAL" clId="{452D3060-8AD7-45A0-83EC-37ED4F816819}" dt="2023-08-22T07:48:41.557" v="32" actId="18131"/>
        <pc:sldMkLst>
          <pc:docMk/>
          <pc:sldMk cId="1678979723" sldId="489"/>
        </pc:sldMkLst>
        <pc:picChg chg="mod modCrop">
          <ac:chgData name="Kolakowski, Artur" userId="9c34c8cc-b1df-44f6-bea5-dcf7a54ee35f" providerId="ADAL" clId="{452D3060-8AD7-45A0-83EC-37ED4F816819}" dt="2023-08-22T07:48:22.162" v="29" actId="18131"/>
          <ac:picMkLst>
            <pc:docMk/>
            <pc:sldMk cId="1678979723" sldId="489"/>
            <ac:picMk id="5" creationId="{B2295559-8398-4B11-9FA9-A768E0742E42}"/>
          </ac:picMkLst>
        </pc:picChg>
        <pc:picChg chg="mod">
          <ac:chgData name="Kolakowski, Artur" userId="9c34c8cc-b1df-44f6-bea5-dcf7a54ee35f" providerId="ADAL" clId="{452D3060-8AD7-45A0-83EC-37ED4F816819}" dt="2023-08-22T07:48:28.525" v="30" actId="14826"/>
          <ac:picMkLst>
            <pc:docMk/>
            <pc:sldMk cId="1678979723" sldId="489"/>
            <ac:picMk id="14" creationId="{7BF58509-381B-4EAB-9315-0D1017FB98A4}"/>
          </ac:picMkLst>
        </pc:picChg>
        <pc:picChg chg="mod modCrop">
          <ac:chgData name="Kolakowski, Artur" userId="9c34c8cc-b1df-44f6-bea5-dcf7a54ee35f" providerId="ADAL" clId="{452D3060-8AD7-45A0-83EC-37ED4F816819}" dt="2023-08-22T07:48:41.557" v="32" actId="18131"/>
          <ac:picMkLst>
            <pc:docMk/>
            <pc:sldMk cId="1678979723" sldId="489"/>
            <ac:picMk id="18" creationId="{C505DD62-7B02-46EC-A8D3-2525FBDD80EA}"/>
          </ac:picMkLst>
        </pc:picChg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3291045179" sldId="494"/>
        </pc:sldMkLst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190138957" sldId="499"/>
        </pc:sldMkLst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2534147105" sldId="500"/>
        </pc:sldMkLst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3202257965" sldId="501"/>
        </pc:sldMkLst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3654007479" sldId="505"/>
        </pc:sldMkLst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3999920871" sldId="508"/>
        </pc:sldMkLst>
      </pc:sldChg>
      <pc:sldChg chg="add del">
        <pc:chgData name="Kolakowski, Artur" userId="9c34c8cc-b1df-44f6-bea5-dcf7a54ee35f" providerId="ADAL" clId="{452D3060-8AD7-45A0-83EC-37ED4F816819}" dt="2023-08-22T13:06:46.600" v="89"/>
        <pc:sldMkLst>
          <pc:docMk/>
          <pc:sldMk cId="2944893655" sldId="509"/>
        </pc:sldMkLst>
      </pc:sldChg>
      <pc:sldChg chg="del">
        <pc:chgData name="Kolakowski, Artur" userId="9c34c8cc-b1df-44f6-bea5-dcf7a54ee35f" providerId="ADAL" clId="{452D3060-8AD7-45A0-83EC-37ED4F816819}" dt="2023-08-22T08:26:48.482" v="87" actId="47"/>
        <pc:sldMkLst>
          <pc:docMk/>
          <pc:sldMk cId="2588718379" sldId="510"/>
        </pc:sldMkLst>
      </pc:sldChg>
      <pc:sldChg chg="addSp delSp modSp mod">
        <pc:chgData name="Kolakowski, Artur" userId="9c34c8cc-b1df-44f6-bea5-dcf7a54ee35f" providerId="ADAL" clId="{452D3060-8AD7-45A0-83EC-37ED4F816819}" dt="2023-08-22T07:46:46.723" v="22" actId="18131"/>
        <pc:sldMkLst>
          <pc:docMk/>
          <pc:sldMk cId="73565658" sldId="515"/>
        </pc:sldMkLst>
        <pc:spChg chg="add del mod">
          <ac:chgData name="Kolakowski, Artur" userId="9c34c8cc-b1df-44f6-bea5-dcf7a54ee35f" providerId="ADAL" clId="{452D3060-8AD7-45A0-83EC-37ED4F816819}" dt="2023-08-22T07:46:25.932" v="19" actId="478"/>
          <ac:spMkLst>
            <pc:docMk/>
            <pc:sldMk cId="73565658" sldId="515"/>
            <ac:spMk id="3" creationId="{D3C0FE99-BDCA-E505-0A39-BBB04592BB25}"/>
          </ac:spMkLst>
        </pc:spChg>
        <pc:picChg chg="mod modCrop">
          <ac:chgData name="Kolakowski, Artur" userId="9c34c8cc-b1df-44f6-bea5-dcf7a54ee35f" providerId="ADAL" clId="{452D3060-8AD7-45A0-83EC-37ED4F816819}" dt="2023-08-22T07:46:17.701" v="15" actId="18131"/>
          <ac:picMkLst>
            <pc:docMk/>
            <pc:sldMk cId="73565658" sldId="515"/>
            <ac:picMk id="5" creationId="{8C5A897F-E232-483E-AEA6-B565B9297494}"/>
          </ac:picMkLst>
        </pc:picChg>
        <pc:picChg chg="add del mod">
          <ac:chgData name="Kolakowski, Artur" userId="9c34c8cc-b1df-44f6-bea5-dcf7a54ee35f" providerId="ADAL" clId="{452D3060-8AD7-45A0-83EC-37ED4F816819}" dt="2023-08-22T07:46:32.447" v="20" actId="14826"/>
          <ac:picMkLst>
            <pc:docMk/>
            <pc:sldMk cId="73565658" sldId="515"/>
            <ac:picMk id="14" creationId="{F1DCD937-E786-478B-BCBD-899EC8B7C7B6}"/>
          </ac:picMkLst>
        </pc:picChg>
        <pc:picChg chg="mod modCrop">
          <ac:chgData name="Kolakowski, Artur" userId="9c34c8cc-b1df-44f6-bea5-dcf7a54ee35f" providerId="ADAL" clId="{452D3060-8AD7-45A0-83EC-37ED4F816819}" dt="2023-08-22T07:46:46.723" v="22" actId="18131"/>
          <ac:picMkLst>
            <pc:docMk/>
            <pc:sldMk cId="73565658" sldId="515"/>
            <ac:picMk id="18" creationId="{C273C853-A917-4AAF-B4F8-3776C91101AB}"/>
          </ac:picMkLst>
        </pc:picChg>
      </pc:sldChg>
      <pc:sldChg chg="del">
        <pc:chgData name="Kolakowski, Artur" userId="9c34c8cc-b1df-44f6-bea5-dcf7a54ee35f" providerId="ADAL" clId="{452D3060-8AD7-45A0-83EC-37ED4F816819}" dt="2023-08-22T07:45:00.729" v="13" actId="47"/>
        <pc:sldMkLst>
          <pc:docMk/>
          <pc:sldMk cId="2373494828" sldId="518"/>
        </pc:sldMkLst>
      </pc:sldChg>
      <pc:sldChg chg="modSp add mod">
        <pc:chgData name="Kolakowski, Artur" userId="9c34c8cc-b1df-44f6-bea5-dcf7a54ee35f" providerId="ADAL" clId="{452D3060-8AD7-45A0-83EC-37ED4F816819}" dt="2023-08-22T08:21:40.199" v="73" actId="207"/>
        <pc:sldMkLst>
          <pc:docMk/>
          <pc:sldMk cId="2382003681" sldId="520"/>
        </pc:sldMkLst>
        <pc:spChg chg="mod">
          <ac:chgData name="Kolakowski, Artur" userId="9c34c8cc-b1df-44f6-bea5-dcf7a54ee35f" providerId="ADAL" clId="{452D3060-8AD7-45A0-83EC-37ED4F816819}" dt="2023-08-22T08:21:40.199" v="73" actId="207"/>
          <ac:spMkLst>
            <pc:docMk/>
            <pc:sldMk cId="2382003681" sldId="520"/>
            <ac:spMk id="2" creationId="{A000E80A-84FC-4F85-8FA0-F73EBCFE28DF}"/>
          </ac:spMkLst>
        </pc:spChg>
      </pc:sldChg>
      <pc:sldChg chg="modSp add mod">
        <pc:chgData name="Kolakowski, Artur" userId="9c34c8cc-b1df-44f6-bea5-dcf7a54ee35f" providerId="ADAL" clId="{452D3060-8AD7-45A0-83EC-37ED4F816819}" dt="2023-08-22T08:21:52.082" v="74" actId="207"/>
        <pc:sldMkLst>
          <pc:docMk/>
          <pc:sldMk cId="2954602391" sldId="521"/>
        </pc:sldMkLst>
        <pc:spChg chg="mod">
          <ac:chgData name="Kolakowski, Artur" userId="9c34c8cc-b1df-44f6-bea5-dcf7a54ee35f" providerId="ADAL" clId="{452D3060-8AD7-45A0-83EC-37ED4F816819}" dt="2023-08-22T08:21:52.082" v="74" actId="207"/>
          <ac:spMkLst>
            <pc:docMk/>
            <pc:sldMk cId="2954602391" sldId="521"/>
            <ac:spMk id="2" creationId="{A000E80A-84FC-4F85-8FA0-F73EBCFE28DF}"/>
          </ac:spMkLst>
        </pc:spChg>
      </pc:sldChg>
      <pc:sldChg chg="modSp add mod">
        <pc:chgData name="Kolakowski, Artur" userId="9c34c8cc-b1df-44f6-bea5-dcf7a54ee35f" providerId="ADAL" clId="{452D3060-8AD7-45A0-83EC-37ED4F816819}" dt="2023-08-22T08:22:01.040" v="75" actId="207"/>
        <pc:sldMkLst>
          <pc:docMk/>
          <pc:sldMk cId="2040649932" sldId="522"/>
        </pc:sldMkLst>
        <pc:spChg chg="mod">
          <ac:chgData name="Kolakowski, Artur" userId="9c34c8cc-b1df-44f6-bea5-dcf7a54ee35f" providerId="ADAL" clId="{452D3060-8AD7-45A0-83EC-37ED4F816819}" dt="2023-08-22T08:22:01.040" v="75" actId="207"/>
          <ac:spMkLst>
            <pc:docMk/>
            <pc:sldMk cId="2040649932" sldId="522"/>
            <ac:spMk id="2" creationId="{A000E80A-84FC-4F85-8FA0-F73EBCFE28DF}"/>
          </ac:spMkLst>
        </pc:spChg>
      </pc:sldChg>
      <pc:sldChg chg="modSp add mod">
        <pc:chgData name="Kolakowski, Artur" userId="9c34c8cc-b1df-44f6-bea5-dcf7a54ee35f" providerId="ADAL" clId="{452D3060-8AD7-45A0-83EC-37ED4F816819}" dt="2023-08-22T08:25:07.212" v="85" actId="207"/>
        <pc:sldMkLst>
          <pc:docMk/>
          <pc:sldMk cId="1995751143" sldId="523"/>
        </pc:sldMkLst>
        <pc:spChg chg="mod">
          <ac:chgData name="Kolakowski, Artur" userId="9c34c8cc-b1df-44f6-bea5-dcf7a54ee35f" providerId="ADAL" clId="{452D3060-8AD7-45A0-83EC-37ED4F816819}" dt="2023-08-22T08:25:07.212" v="85" actId="207"/>
          <ac:spMkLst>
            <pc:docMk/>
            <pc:sldMk cId="1995751143" sldId="523"/>
            <ac:spMk id="2" creationId="{BEF3D7D1-C3F3-48CC-A677-0ED0F59F71EA}"/>
          </ac:spMkLst>
        </pc:spChg>
      </pc:sldChg>
      <pc:sldChg chg="modSp add mod">
        <pc:chgData name="Kolakowski, Artur" userId="9c34c8cc-b1df-44f6-bea5-dcf7a54ee35f" providerId="ADAL" clId="{452D3060-8AD7-45A0-83EC-37ED4F816819}" dt="2023-08-22T08:25:00.536" v="84" actId="207"/>
        <pc:sldMkLst>
          <pc:docMk/>
          <pc:sldMk cId="2407096014" sldId="524"/>
        </pc:sldMkLst>
        <pc:spChg chg="mod">
          <ac:chgData name="Kolakowski, Artur" userId="9c34c8cc-b1df-44f6-bea5-dcf7a54ee35f" providerId="ADAL" clId="{452D3060-8AD7-45A0-83EC-37ED4F816819}" dt="2023-08-22T08:25:00.536" v="84" actId="207"/>
          <ac:spMkLst>
            <pc:docMk/>
            <pc:sldMk cId="2407096014" sldId="524"/>
            <ac:spMk id="2" creationId="{BEF3D7D1-C3F3-48CC-A677-0ED0F59F71EA}"/>
          </ac:spMkLst>
        </pc:spChg>
      </pc:sldChg>
      <pc:sldChg chg="modSp add mod">
        <pc:chgData name="Kolakowski, Artur" userId="9c34c8cc-b1df-44f6-bea5-dcf7a54ee35f" providerId="ADAL" clId="{452D3060-8AD7-45A0-83EC-37ED4F816819}" dt="2023-08-22T08:25:14.930" v="86" actId="207"/>
        <pc:sldMkLst>
          <pc:docMk/>
          <pc:sldMk cId="2815678695" sldId="525"/>
        </pc:sldMkLst>
        <pc:spChg chg="mod">
          <ac:chgData name="Kolakowski, Artur" userId="9c34c8cc-b1df-44f6-bea5-dcf7a54ee35f" providerId="ADAL" clId="{452D3060-8AD7-45A0-83EC-37ED4F816819}" dt="2023-08-22T08:25:14.930" v="86" actId="207"/>
          <ac:spMkLst>
            <pc:docMk/>
            <pc:sldMk cId="2815678695" sldId="525"/>
            <ac:spMk id="2" creationId="{BEF3D7D1-C3F3-48CC-A677-0ED0F59F71EA}"/>
          </ac:spMkLst>
        </pc:spChg>
      </pc:sldChg>
      <pc:sldMasterChg chg="delSldLayout">
        <pc:chgData name="Kolakowski, Artur" userId="9c34c8cc-b1df-44f6-bea5-dcf7a54ee35f" providerId="ADAL" clId="{452D3060-8AD7-45A0-83EC-37ED4F816819}" dt="2023-08-22T08:26:48.482" v="87" actId="47"/>
        <pc:sldMasterMkLst>
          <pc:docMk/>
          <pc:sldMasterMk cId="1683658382" sldId="2147483648"/>
        </pc:sldMasterMkLst>
        <pc:sldLayoutChg chg="del">
          <pc:chgData name="Kolakowski, Artur" userId="9c34c8cc-b1df-44f6-bea5-dcf7a54ee35f" providerId="ADAL" clId="{452D3060-8AD7-45A0-83EC-37ED4F816819}" dt="2023-08-22T08:26:48.482" v="87" actId="47"/>
          <pc:sldLayoutMkLst>
            <pc:docMk/>
            <pc:sldMasterMk cId="1683658382" sldId="2147483648"/>
            <pc:sldLayoutMk cId="2181618883" sldId="214748376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>
              <a:latin typeface="MetricHPE" panose="020B0503030202060203" pitchFamily="34" charset="-18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61830-C416-483F-955E-54203C65B711}" type="datetimeFigureOut">
              <a:rPr lang="en-US">
                <a:latin typeface="MetricHPE" panose="020B0503030202060203" pitchFamily="34" charset="-18"/>
              </a:rPr>
              <a:t>7/1/2024</a:t>
            </a:fld>
            <a:endParaRPr dirty="0">
              <a:latin typeface="MetricHPE" panose="020B0503030202060203" pitchFamily="34" charset="-18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>
              <a:latin typeface="MetricHPE" panose="020B0503030202060203" pitchFamily="34" charset="-1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31B20-3646-4475-8BC4-560CAF715D08}" type="slidenum">
              <a:rPr>
                <a:latin typeface="MetricHPE" panose="020B0503030202060203" pitchFamily="34" charset="-18"/>
              </a:rPr>
              <a:t>‹Nr.›</a:t>
            </a:fld>
            <a:endParaRPr dirty="0">
              <a:latin typeface="MetricHPE" panose="020B050303020206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829244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381000"/>
            <a:ext cx="4572001" cy="25733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3124200"/>
            <a:ext cx="6096000" cy="5334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1000" y="8686800"/>
            <a:ext cx="48768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latin typeface="MetricHPE" panose="020B0503030202060203" pitchFamily="34" charset="-18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867400" y="8686800"/>
            <a:ext cx="6096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latin typeface="MetricHPE" panose="020B0503030202060203" pitchFamily="34" charset="-18"/>
              </a:defRPr>
            </a:lvl1pPr>
          </a:lstStyle>
          <a:p>
            <a:fld id="{5BFEAE42-E3FE-4405-B7FC-4425D05B92A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3" name="Header Placeholder 2">
            <a:extLst>
              <a:ext uri="{FF2B5EF4-FFF2-40B4-BE49-F238E27FC236}">
                <a16:creationId xmlns:a16="http://schemas.microsoft.com/office/drawing/2014/main" id="{1ABBFA18-F005-4413-AD3D-C41E73AAEA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6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45720" indent="-36576" algn="l" defTabSz="914400" rtl="0" eaLnBrk="1" latinLnBrk="0" hangingPunct="1">
      <a:spcBef>
        <a:spcPts val="600"/>
      </a:spcBef>
      <a:buSzPct val="25000"/>
      <a:buFont typeface="" panose="020B0303030202060203" pitchFamily="34" charset="0"/>
      <a:buChar char=" "/>
      <a:defRPr sz="11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1pPr>
    <a:lvl2pPr marL="228600" indent="-137160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105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2pPr>
    <a:lvl3pPr marL="365760" indent="-109728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10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3pPr>
    <a:lvl4pPr marL="548640" indent="-109728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9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4pPr>
    <a:lvl5pPr marL="731520" indent="-109728" algn="l" defTabSz="914400" rtl="0" eaLnBrk="1" latinLnBrk="0" hangingPunct="1">
      <a:spcBef>
        <a:spcPts val="600"/>
      </a:spcBef>
      <a:buFont typeface="" panose="020B0303030202060203" pitchFamily="34" charset="0"/>
      <a:buChar char="–"/>
      <a:defRPr sz="800" kern="1200">
        <a:solidFill>
          <a:schemeClr val="tx1"/>
        </a:solidFill>
        <a:latin typeface="MetricHPE" panose="020B0503030202060203" pitchFamily="34" charset="-18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EAE42-E3FE-4405-B7FC-4425D05B92A0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496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EAE42-E3FE-4405-B7FC-4425D05B92A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22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-</a:t>
            </a:r>
            <a:r>
              <a:rPr lang="en-US" sz="1100" i="0" kern="1200" dirty="0" err="1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Fragestellung</a:t>
            </a:r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 (</a:t>
            </a:r>
            <a:r>
              <a:rPr lang="en-US" sz="1100" i="0" kern="1200" dirty="0" err="1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Nächsten</a:t>
            </a:r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 Tag, </a:t>
            </a:r>
            <a:r>
              <a:rPr lang="en-US" sz="1100" i="0" kern="1200" dirty="0" err="1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Nächste</a:t>
            </a:r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 </a:t>
            </a:r>
            <a:r>
              <a:rPr lang="en-US" sz="1100" i="0" kern="1200" dirty="0" err="1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Woche</a:t>
            </a:r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 </a:t>
            </a:r>
            <a:r>
              <a:rPr lang="en-US" sz="1100" i="0" kern="1200" dirty="0" err="1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oder</a:t>
            </a:r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 </a:t>
            </a:r>
            <a:r>
              <a:rPr lang="en-US" sz="1100" i="0" kern="1200" dirty="0" err="1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Nächstes</a:t>
            </a:r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 </a:t>
            </a:r>
            <a:r>
              <a:rPr lang="en-US" sz="1100" i="0" kern="1200" dirty="0" err="1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Jahr</a:t>
            </a:r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 </a:t>
            </a:r>
            <a:r>
              <a:rPr lang="en-US" sz="1100" i="0" kern="1200" dirty="0" err="1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vorhersagen</a:t>
            </a:r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)</a:t>
            </a:r>
          </a:p>
          <a:p>
            <a:r>
              <a:rPr lang="en-US" sz="1100" i="0" kern="1200" dirty="0">
                <a:solidFill>
                  <a:schemeClr val="tx1"/>
                </a:solidFill>
                <a:effectLst/>
                <a:latin typeface="MetricHPE" panose="020B0503030202060203" pitchFamily="34" charset="0"/>
                <a:ea typeface="+mn-ea"/>
                <a:cs typeface="+mn-cs"/>
              </a:rPr>
              <a:t>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FEAE42-E3FE-4405-B7FC-4425D05B92A0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655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„cv“ = cal variable für Wind aus mehreren Richtungen steht</a:t>
            </a:r>
          </a:p>
          <a:p>
            <a:endParaRPr lang="de-DE" dirty="0"/>
          </a:p>
          <a:p>
            <a:r>
              <a:rPr lang="de-DE" b="0" dirty="0">
                <a:solidFill>
                  <a:srgbClr val="C5C8C6"/>
                </a:solidFill>
                <a:effectLst/>
                <a:highlight>
                  <a:srgbClr val="1E1E1E"/>
                </a:highlight>
                <a:latin typeface="Consolas" panose="020B0609020204030204" pitchFamily="49" charset="0"/>
              </a:rPr>
              <a:t>Generell ist zu erkennen, dass alle Werte skaliert, normiert und nun auch als überwachtes Lernproblem dargestellt sind. </a:t>
            </a:r>
          </a:p>
          <a:p>
            <a:r>
              <a:rPr lang="de-DE" dirty="0"/>
              <a:t>Wie farbig zu erkennen ist, ist der aktuelle Wert der Luftverschmutzung var1(t-1) und der zu vorhersagende Wertvar1(t) um eins versetzt und gewährleistet so eine Vorhersarge der Verschmutzung mit zeitlich vorangegangenen Daten.</a:t>
            </a:r>
          </a:p>
          <a:p>
            <a:endParaRPr lang="de-DE" dirty="0"/>
          </a:p>
          <a:p>
            <a:r>
              <a:rPr lang="de-DE" dirty="0"/>
              <a:t>Schlussendlich muss das Format der Daten </a:t>
            </a:r>
            <a:r>
              <a:rPr lang="de-DE" dirty="0" err="1"/>
              <a:t>nochin</a:t>
            </a:r>
            <a:r>
              <a:rPr lang="de-DE" dirty="0"/>
              <a:t> einem 3D-Array umgewandelt werden, da dies von einem LSTM benötigt wird. Der 3D-Array sieht dabei wie </a:t>
            </a:r>
            <a:r>
              <a:rPr lang="de-DE" dirty="0" err="1"/>
              <a:t>folgtaus</a:t>
            </a:r>
            <a:r>
              <a:rPr lang="de-DE" dirty="0"/>
              <a:t>: Anzahl der Datenpunkte, Anzahl der Zeitschritte, Anzahl der Merkmale.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EAE42-E3FE-4405-B7FC-4425D05B92A0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557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2. </a:t>
            </a:r>
            <a:r>
              <a:rPr lang="de-DE" dirty="0"/>
              <a:t>Das LSTM-Modell ist ein RNN, das durch Backpropagation Gewichte anpasst. Traditionelle RNNs leiden unter dem Explodieren oder Verschwinden von Gradienten und Problemen mit Langzeitabhängigkeit. LSTM löst dies durch eine dreifache Gate-Struktur und wird häufig in der Zeitreihendatenanalyse und natürlichen Sprachverarbeitung eingesetzt.</a:t>
            </a:r>
          </a:p>
          <a:p>
            <a:endParaRPr lang="de-DE" dirty="0"/>
          </a:p>
          <a:p>
            <a:r>
              <a:rPr lang="de-DE" dirty="0"/>
              <a:t>---</a:t>
            </a:r>
          </a:p>
          <a:p>
            <a:r>
              <a:rPr lang="de-DE" dirty="0"/>
              <a:t>1. LSTM-Schicht: Diese Schicht enthält 256 Neuronen und ist in der Lage, langfristige Abhängigkeiten in zeitlich geordneten Daten zu lernen. Die LSTM-Schicht verarbeitet die Eingabezeitreihen und extrahiert relevante Merkmale, die für die Vorhersage wichtig sind. </a:t>
            </a:r>
          </a:p>
          <a:p>
            <a:endParaRPr lang="de-DE" dirty="0"/>
          </a:p>
          <a:p>
            <a:r>
              <a:rPr lang="de-DE" dirty="0"/>
              <a:t>2. </a:t>
            </a:r>
            <a:r>
              <a:rPr lang="de-DE" dirty="0" err="1"/>
              <a:t>Dense</a:t>
            </a:r>
            <a:r>
              <a:rPr lang="de-DE" dirty="0"/>
              <a:t>-Schicht: Diese Schicht besteht aus 64 Neuronen und transformiert die von der LSTM-Schicht extrahierten Merkmale. Sie ermöglicht es dem Modell, komplexe nichtlineare Beziehungen zu lernen. </a:t>
            </a:r>
          </a:p>
          <a:p>
            <a:endParaRPr lang="de-DE" dirty="0"/>
          </a:p>
          <a:p>
            <a:r>
              <a:rPr lang="de-DE" dirty="0"/>
              <a:t>3. Dropout-Schicht: Mit Rate von 0,25 wird zufälliger Prozentsatz der Neuronen während des Trainings deaktiviert. Hilft, </a:t>
            </a:r>
            <a:r>
              <a:rPr lang="de-DE" dirty="0" err="1"/>
              <a:t>Overfitting</a:t>
            </a:r>
            <a:r>
              <a:rPr lang="de-DE" dirty="0"/>
              <a:t> zu vermeiden und verbessert Generalisierungsfähigkeit des Modells. </a:t>
            </a:r>
          </a:p>
          <a:p>
            <a:endParaRPr lang="de-DE" dirty="0"/>
          </a:p>
          <a:p>
            <a:r>
              <a:rPr lang="de-DE" dirty="0"/>
              <a:t>4. Batch-Normalisierungs-Schicht: Diese Schicht normalisiert die Ausgaben der vorhergehenden Schicht. Sie beschleunigt das Training und verbessert die Stabilität des Modells, indem sie die Verteilungen der Inputs zu den nachfolgenden Schichten konsistent hält.</a:t>
            </a:r>
          </a:p>
          <a:p>
            <a:endParaRPr lang="de-DE" dirty="0"/>
          </a:p>
          <a:p>
            <a:r>
              <a:rPr lang="de-DE" dirty="0"/>
              <a:t>5. Finale </a:t>
            </a:r>
            <a:r>
              <a:rPr lang="de-DE" dirty="0" err="1"/>
              <a:t>Dense</a:t>
            </a:r>
            <a:r>
              <a:rPr lang="de-DE" dirty="0"/>
              <a:t>-Schicht: Die letzte Schicht besteht aus einem einzelnen Neuron, das den vorhergesagten Wert der Luftverschmutzung ausgibt. Diese Schicht aggregiert die verarbeiteten Informationen und liefert die endgültige Vorhersage. </a:t>
            </a:r>
          </a:p>
          <a:p>
            <a:endParaRPr lang="de-DE" dirty="0"/>
          </a:p>
          <a:p>
            <a:r>
              <a:rPr lang="de-DE" dirty="0"/>
              <a:t>Des Weiteren wird der Adam-Optimizer verwendet, um das Modell zu trainieren. Die Loss-Funktion des Modells, während dem Training, ist der Mean </a:t>
            </a:r>
            <a:r>
              <a:rPr lang="de-DE" dirty="0" err="1"/>
              <a:t>Squared</a:t>
            </a:r>
            <a:r>
              <a:rPr lang="de-DE" dirty="0"/>
              <a:t> Error (MSE), der große Fehler stärker gewichtet und somit die Vorhersagegenauigkeit verbessert. Das Modell verwendet den mit einer </a:t>
            </a:r>
            <a:r>
              <a:rPr lang="de-DE" dirty="0" err="1"/>
              <a:t>Lernrate</a:t>
            </a:r>
            <a:r>
              <a:rPr lang="de-DE" dirty="0"/>
              <a:t> von 0.001.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EAE42-E3FE-4405-B7FC-4425D05B92A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442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"/>
          <p:cNvSpPr>
            <a:spLocks noGrp="1"/>
          </p:cNvSpPr>
          <p:nvPr>
            <p:ph type="body" sz="quarter" idx="13" hasCustomPrompt="1"/>
          </p:nvPr>
        </p:nvSpPr>
        <p:spPr>
          <a:xfrm>
            <a:off x="290747" y="4577983"/>
            <a:ext cx="5489578" cy="339214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6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290747" y="4133088"/>
            <a:ext cx="8229600" cy="438912"/>
          </a:xfrm>
        </p:spPr>
        <p:txBody>
          <a:bodyPr lIns="9144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290747" y="1869197"/>
            <a:ext cx="11423555" cy="1905000"/>
          </a:xfrm>
        </p:spPr>
        <p:txBody>
          <a:bodyPr lIns="91440" tIns="91440" rIns="91440" bIns="91440" anchor="b"/>
          <a:lstStyle>
            <a:lvl1pPr>
              <a:lnSpc>
                <a:spcPct val="80000"/>
              </a:lnSpc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87376D2-6A59-4BA9-8EA0-2ACD180817B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grpSp>
        <p:nvGrpSpPr>
          <p:cNvPr id="13" name="Logo">
            <a:extLst>
              <a:ext uri="{FF2B5EF4-FFF2-40B4-BE49-F238E27FC236}">
                <a16:creationId xmlns:a16="http://schemas.microsoft.com/office/drawing/2014/main" id="{C7CA71CE-C053-471F-9DCA-CD481E01A6E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14" name="Element">
              <a:extLst>
                <a:ext uri="{FF2B5EF4-FFF2-40B4-BE49-F238E27FC236}">
                  <a16:creationId xmlns:a16="http://schemas.microsoft.com/office/drawing/2014/main" id="{E3099459-FF93-42DF-AF0B-9F971EEC0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20" name="Wordmark">
              <a:extLst>
                <a:ext uri="{FF2B5EF4-FFF2-40B4-BE49-F238E27FC236}">
                  <a16:creationId xmlns:a16="http://schemas.microsoft.com/office/drawing/2014/main" id="{75AF4DC2-08D7-4947-BE56-AB47670495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955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Blu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">
            <a:extLst>
              <a:ext uri="{FF2B5EF4-FFF2-40B4-BE49-F238E27FC236}">
                <a16:creationId xmlns:a16="http://schemas.microsoft.com/office/drawing/2014/main" id="{71441D17-F569-4929-BED2-B3C594D2EB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32D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52C54A16-447D-4A74-9122-F46E4BC750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9926132-14B5-462D-8011-DBD07D3A4F4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698795D-6546-4F01-AD74-FF78AF2E67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51666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">
            <a:extLst>
              <a:ext uri="{FF2B5EF4-FFF2-40B4-BE49-F238E27FC236}">
                <a16:creationId xmlns:a16="http://schemas.microsoft.com/office/drawing/2014/main" id="{EE3E2CEF-B9DC-4BC7-912D-0AF3140E0B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CC7B28-F85E-49B0-A5ED-82D39FF680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452CF67-7C64-4A36-818E-9739F15599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FE686EF5-477F-4DCE-824F-3C05B5AA659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32019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ame, title, company"/>
          <p:cNvSpPr>
            <a:spLocks noGrp="1"/>
          </p:cNvSpPr>
          <p:nvPr>
            <p:ph type="body" sz="quarter" idx="14" hasCustomPrompt="1"/>
          </p:nvPr>
        </p:nvSpPr>
        <p:spPr>
          <a:xfrm>
            <a:off x="512997" y="3989508"/>
            <a:ext cx="8228011" cy="533400"/>
          </a:xfrm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add quoted person’s name, title, company</a:t>
            </a:r>
          </a:p>
        </p:txBody>
      </p:sp>
      <p:sp>
        <p:nvSpPr>
          <p:cNvPr id="11" name="Quote"/>
          <p:cNvSpPr>
            <a:spLocks noGrp="1"/>
          </p:cNvSpPr>
          <p:nvPr>
            <p:ph type="title" hasCustomPrompt="1"/>
          </p:nvPr>
        </p:nvSpPr>
        <p:spPr>
          <a:xfrm>
            <a:off x="284398" y="685800"/>
            <a:ext cx="9106250" cy="3075861"/>
          </a:xfrm>
        </p:spPr>
        <p:txBody>
          <a:bodyPr lIns="91440" anchor="b" anchorCtr="0"/>
          <a:lstStyle>
            <a:lvl1pPr marL="219456" indent="-219456">
              <a:defRPr sz="4600" cap="none" baseline="0">
                <a:latin typeface="+mn-lt"/>
              </a:defRPr>
            </a:lvl1pPr>
          </a:lstStyle>
          <a:p>
            <a:r>
              <a:rPr lang="en-US" dirty="0"/>
              <a:t>“Click to add quote here. Type quotation marks before and after text.”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416E5649-B5F3-4893-ACEE-FDDDEA277D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C9133F1-6679-476E-AEFD-931027BED0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323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0"/>
            </a:endParaRPr>
          </a:p>
        </p:txBody>
      </p:sp>
      <p:sp>
        <p:nvSpPr>
          <p:cNvPr id="2" name="Footer Placeholder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‹Nr.›</a:t>
            </a:fld>
            <a:endParaRPr lang="en-US" dirty="0"/>
          </a:p>
        </p:txBody>
      </p:sp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88F2DF35-63BF-460F-A215-8F5110C2F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599" y="998681"/>
            <a:ext cx="11404800" cy="5097600"/>
          </a:xfrm>
        </p:spPr>
        <p:txBody>
          <a:bodyPr lIns="0" r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232753FE-5D9A-4A5E-B0B2-3DAAE2EB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591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">
            <a:extLst>
              <a:ext uri="{FF2B5EF4-FFF2-40B4-BE49-F238E27FC236}">
                <a16:creationId xmlns:a16="http://schemas.microsoft.com/office/drawing/2014/main" id="{A3BBDD58-9EEC-48BC-A84C-F80FB78CB21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81000" y="1344281"/>
            <a:ext cx="11403014" cy="4752000"/>
          </a:xfrm>
        </p:spPr>
        <p:txBody>
          <a:bodyPr lIns="0" r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502268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Font typeface="" panose="020B0604020202020204" pitchFamily="34" charset="0"/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670D9BB8-8D8D-4F83-B418-E1A6910A3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B8A2B8FB-372C-42B9-B280-9D39EC303B0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42026B78-68E1-478D-8813-92F76EAC82C2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3061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Heading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D60021C6-A6F0-40F0-A299-B8269BE0F49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81000" y="1733015"/>
            <a:ext cx="11403014" cy="4366800"/>
          </a:xfrm>
        </p:spPr>
        <p:txBody>
          <a:bodyPr lIns="0" r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Heading"/>
          <p:cNvSpPr>
            <a:spLocks noGrp="1"/>
          </p:cNvSpPr>
          <p:nvPr>
            <p:ph type="body" sz="quarter" idx="18" hasCustomPrompt="1"/>
          </p:nvPr>
        </p:nvSpPr>
        <p:spPr>
          <a:xfrm>
            <a:off x="288096" y="1350296"/>
            <a:ext cx="1149591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subtitle</a:t>
            </a:r>
          </a:p>
        </p:txBody>
      </p:sp>
      <p:sp>
        <p:nvSpPr>
          <p:cNvPr id="12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15C04D0B-D5E2-4F74-B1D6-45E2AEA840C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5918" cy="381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Font typeface="" panose="020B0604020202020204" pitchFamily="34" charset="0"/>
              <a:buNone/>
              <a:defRPr sz="2400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09EDB93-5BF6-4D1D-9D5F-0E75F455E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2" y="391852"/>
            <a:ext cx="11498271" cy="401362"/>
          </a:xfrm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D217CA8-FB11-4E4A-BBCD-EE7B837F4D7D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3EA3E28B-F7AC-49D0-8E77-F09CC76C6D4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57068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quarter" idx="18"/>
          </p:nvPr>
        </p:nvSpPr>
        <p:spPr>
          <a:xfrm>
            <a:off x="6260021" y="995363"/>
            <a:ext cx="5523992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995363"/>
            <a:ext cx="5523992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871CBF7C-DC48-4FC0-9D75-AE2A7B709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30D71586-CC8D-433E-9833-9A7FDB8D82E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9C5C9A9-E236-4C76-AAB8-D575E2980D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1832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2D9C38D-0C96-4F06-9088-13547C056F33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358729" y="1358232"/>
            <a:ext cx="5416903" cy="47377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790CE829-C5DB-4D0F-8D68-9F31A94FC4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1000" y="1358232"/>
            <a:ext cx="5416903" cy="47377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ubtitle">
            <a:extLst>
              <a:ext uri="{FF2B5EF4-FFF2-40B4-BE49-F238E27FC236}">
                <a16:creationId xmlns:a16="http://schemas.microsoft.com/office/drawing/2014/main" id="{BE367876-B551-4115-B469-74C12D0C1C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3803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B4DC083-771D-42FC-A297-31FED0158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08FD370-F534-4533-9D1C-D71C0301D4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1B9DB588-CD3A-4605-99DD-5D58A033446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4651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0"/>
            </a:endParaRPr>
          </a:p>
        </p:txBody>
      </p:sp>
      <p:sp>
        <p:nvSpPr>
          <p:cNvPr id="22" name="Content Placeholder 14"/>
          <p:cNvSpPr>
            <a:spLocks noGrp="1"/>
          </p:cNvSpPr>
          <p:nvPr>
            <p:ph sz="quarter" idx="17"/>
          </p:nvPr>
        </p:nvSpPr>
        <p:spPr>
          <a:xfrm>
            <a:off x="384003" y="1376363"/>
            <a:ext cx="5418000" cy="4719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MetricHPE" panose="020B0503030202060203" pitchFamily="34" charset="0"/>
              </a:defRPr>
            </a:lvl1pPr>
            <a:lvl2pPr>
              <a:defRPr>
                <a:latin typeface="MetricHPE" panose="020B0503030202060203" pitchFamily="34" charset="0"/>
              </a:defRPr>
            </a:lvl2pPr>
            <a:lvl3pPr>
              <a:defRPr>
                <a:latin typeface="MetricHPE" panose="020B0503030202060203" pitchFamily="34" charset="0"/>
              </a:defRPr>
            </a:lvl3pPr>
            <a:lvl4pPr>
              <a:defRPr>
                <a:latin typeface="MetricHPE" panose="020B0503030202060203" pitchFamily="34" charset="0"/>
              </a:defRPr>
            </a:lvl4pPr>
            <a:lvl5pPr>
              <a:defRPr>
                <a:latin typeface="MetricHPE" panose="020B050303020206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288095" y="995363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MetricHPE" panose="020B05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5" name="Content Placeholder 14"/>
          <p:cNvSpPr>
            <a:spLocks noGrp="1"/>
          </p:cNvSpPr>
          <p:nvPr>
            <p:ph sz="quarter" idx="20"/>
          </p:nvPr>
        </p:nvSpPr>
        <p:spPr>
          <a:xfrm>
            <a:off x="6356308" y="1376363"/>
            <a:ext cx="5418000" cy="4719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MetricHPE" panose="020B0503030202060203" pitchFamily="34" charset="0"/>
              </a:defRPr>
            </a:lvl1pPr>
            <a:lvl2pPr>
              <a:defRPr>
                <a:latin typeface="MetricHPE" panose="020B0503030202060203" pitchFamily="34" charset="0"/>
              </a:defRPr>
            </a:lvl2pPr>
            <a:lvl3pPr>
              <a:defRPr>
                <a:latin typeface="MetricHPE" panose="020B0503030202060203" pitchFamily="34" charset="0"/>
              </a:defRPr>
            </a:lvl3pPr>
            <a:lvl4pPr>
              <a:defRPr>
                <a:latin typeface="MetricHPE" panose="020B0503030202060203" pitchFamily="34" charset="0"/>
              </a:defRPr>
            </a:lvl4pPr>
            <a:lvl5pPr>
              <a:defRPr>
                <a:latin typeface="MetricHPE" panose="020B050303020206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260400" y="995363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MetricHPE" panose="020B05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‹Nr.›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3A8584B-E718-4F58-9AF1-BDBF5AD7F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518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2D9C38D-0C96-4F06-9088-13547C056F33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358729" y="1739233"/>
            <a:ext cx="5416903" cy="435673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Heading 2">
            <a:extLst>
              <a:ext uri="{FF2B5EF4-FFF2-40B4-BE49-F238E27FC236}">
                <a16:creationId xmlns:a16="http://schemas.microsoft.com/office/drawing/2014/main" id="{0F35A58C-1284-494F-A5A7-A8680CA322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61641" y="1358232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790CE829-C5DB-4D0F-8D68-9F31A94FC4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5100" y="1739233"/>
            <a:ext cx="5416903" cy="435673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Heading 1">
            <a:extLst>
              <a:ext uri="{FF2B5EF4-FFF2-40B4-BE49-F238E27FC236}">
                <a16:creationId xmlns:a16="http://schemas.microsoft.com/office/drawing/2014/main" id="{4FFD9C8F-5583-4BD3-BF48-097D5D045AD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88095" y="1358232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5" name="Subtitle">
            <a:extLst>
              <a:ext uri="{FF2B5EF4-FFF2-40B4-BE49-F238E27FC236}">
                <a16:creationId xmlns:a16="http://schemas.microsoft.com/office/drawing/2014/main" id="{BE367876-B551-4115-B469-74C12D0C1C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3803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B4DC083-771D-42FC-A297-31FED0158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12F31EAB-796D-4E98-AD02-5E448046BB3D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B9B4ABF0-738F-478F-B9E7-E5D3DF83666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16084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Dark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84397" y="4577983"/>
            <a:ext cx="5489578" cy="339214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6" name="Subtitle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84397" y="4133088"/>
            <a:ext cx="8229600" cy="438912"/>
          </a:xfrm>
        </p:spPr>
        <p:txBody>
          <a:bodyPr lIns="9144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 userDrawn="1">
            <p:ph type="title" hasCustomPrompt="1"/>
          </p:nvPr>
        </p:nvSpPr>
        <p:spPr>
          <a:xfrm>
            <a:off x="284397" y="1869197"/>
            <a:ext cx="11423555" cy="1905000"/>
          </a:xfrm>
        </p:spPr>
        <p:txBody>
          <a:bodyPr lIns="91440" tIns="91440" rIns="91440" bIns="91440" anchor="b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DD0DBAFB-7047-4B08-B7ED-CB050B7FBB50}"/>
              </a:ext>
            </a:extLst>
          </p:cNvPr>
          <p:cNvSpPr>
            <a:spLocks noGrp="1"/>
          </p:cNvSpPr>
          <p:nvPr userDrawn="1"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grpSp>
        <p:nvGrpSpPr>
          <p:cNvPr id="10" name="Logo">
            <a:extLst>
              <a:ext uri="{FF2B5EF4-FFF2-40B4-BE49-F238E27FC236}">
                <a16:creationId xmlns:a16="http://schemas.microsoft.com/office/drawing/2014/main" id="{A3C61050-E60B-4FC2-8361-B75DC38392A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13" name="Element"/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14" name="Wordmark"/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319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3"/>
          <p:cNvSpPr>
            <a:spLocks noGrp="1"/>
          </p:cNvSpPr>
          <p:nvPr>
            <p:ph sz="quarter" idx="19"/>
          </p:nvPr>
        </p:nvSpPr>
        <p:spPr>
          <a:xfrm>
            <a:off x="8152474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/>
          </p:nvPr>
        </p:nvSpPr>
        <p:spPr>
          <a:xfrm>
            <a:off x="4268787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EAC09279-0D09-4109-A953-16A88732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55DFA194-46E5-48DD-9DF0-CE09ECBDE59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BEED058A-E779-4D88-ADD2-9B84C2A1050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462543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">
            <a:extLst>
              <a:ext uri="{FF2B5EF4-FFF2-40B4-BE49-F238E27FC236}">
                <a16:creationId xmlns:a16="http://schemas.microsoft.com/office/drawing/2014/main" id="{C831EBB5-21C4-4F56-9D7F-EDB7844B96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8270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2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9EF0ECA-DE60-41FE-A905-507AB710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074A59D-DDE4-4FB2-838A-D5C8E7AD19E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365166"/>
            <a:ext cx="3628710" cy="47340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2DA2588-EB78-4045-A57D-317AA672516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365166"/>
            <a:ext cx="3628710" cy="473439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1336B0C-F91E-47D8-936F-836334818CB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365166"/>
            <a:ext cx="3628710" cy="47340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64F2FF0-0CF5-4CC1-8878-96534C54D9A0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9AAC13-0724-4F89-9282-2A985E0669E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2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3"/>
          <p:cNvSpPr>
            <a:spLocks noGrp="1"/>
          </p:cNvSpPr>
          <p:nvPr>
            <p:ph sz="quarter" idx="22"/>
          </p:nvPr>
        </p:nvSpPr>
        <p:spPr>
          <a:xfrm>
            <a:off x="8146122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Heading 3"/>
          <p:cNvSpPr>
            <a:spLocks noGrp="1"/>
          </p:cNvSpPr>
          <p:nvPr>
            <p:ph type="body" sz="quarter" idx="21" hasCustomPrompt="1"/>
          </p:nvPr>
        </p:nvSpPr>
        <p:spPr>
          <a:xfrm>
            <a:off x="8048832" y="996365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/>
          </p:nvPr>
        </p:nvSpPr>
        <p:spPr>
          <a:xfrm>
            <a:off x="4265611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Heading 2"/>
          <p:cNvSpPr>
            <a:spLocks noGrp="1"/>
          </p:cNvSpPr>
          <p:nvPr>
            <p:ph type="body" sz="quarter" idx="23" hasCustomPrompt="1"/>
          </p:nvPr>
        </p:nvSpPr>
        <p:spPr>
          <a:xfrm>
            <a:off x="4168321" y="996365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4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Heading 1"/>
          <p:cNvSpPr>
            <a:spLocks noGrp="1"/>
          </p:cNvSpPr>
          <p:nvPr>
            <p:ph type="body" sz="quarter" idx="19" hasCustomPrompt="1"/>
          </p:nvPr>
        </p:nvSpPr>
        <p:spPr>
          <a:xfrm>
            <a:off x="287427" y="996365"/>
            <a:ext cx="3726383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24EE87AE-0267-4C69-AFD6-F9C64969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BB8A07BF-CB97-4E22-9C06-99A9D26C819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7833D610-4CA4-41A3-B735-6F0642F9854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59148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074A59D-DDE4-4FB2-838A-D5C8E7AD19E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Heading 3">
            <a:extLst>
              <a:ext uri="{FF2B5EF4-FFF2-40B4-BE49-F238E27FC236}">
                <a16:creationId xmlns:a16="http://schemas.microsoft.com/office/drawing/2014/main" id="{2B395F8D-D2D6-46E9-A9E6-236C365E0B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48832" y="1365166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2DA2588-EB78-4045-A57D-317AA672516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Heading 2">
            <a:extLst>
              <a:ext uri="{FF2B5EF4-FFF2-40B4-BE49-F238E27FC236}">
                <a16:creationId xmlns:a16="http://schemas.microsoft.com/office/drawing/2014/main" id="{1E3C34FD-66F2-429D-BA98-17802C5C837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68321" y="1365166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1336B0C-F91E-47D8-936F-836334818CB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Heading 1">
            <a:extLst>
              <a:ext uri="{FF2B5EF4-FFF2-40B4-BE49-F238E27FC236}">
                <a16:creationId xmlns:a16="http://schemas.microsoft.com/office/drawing/2014/main" id="{2C5A79F9-54A7-42C3-958C-707025A7513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7427" y="1365166"/>
            <a:ext cx="3726383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4" name="Subtitle">
            <a:extLst>
              <a:ext uri="{FF2B5EF4-FFF2-40B4-BE49-F238E27FC236}">
                <a16:creationId xmlns:a16="http://schemas.microsoft.com/office/drawing/2014/main" id="{C831EBB5-21C4-4F56-9D7F-EDB7844B96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8270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9EF0ECA-DE60-41FE-A905-507AB710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FF0756C0-7641-4173-A68F-865597D4BB0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3221C879-23BF-48A0-9B6C-5B66C3419755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50263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EAE54251-B0D2-4947-83BB-BD7F95F3A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287B217-2E30-4712-99AE-652EEDB04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64EA22A1-FE1F-4F4A-9C07-F0E86D67EF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64979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>
            <a:extLst>
              <a:ext uri="{FF2B5EF4-FFF2-40B4-BE49-F238E27FC236}">
                <a16:creationId xmlns:a16="http://schemas.microsoft.com/office/drawing/2014/main" id="{71AE6212-DACF-49FB-929D-2FA8B00CFD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529254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90391D03-EF6B-45A2-9268-5A807C7A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D8B57979-9B2D-4984-B19E-0EFD2E111CE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FA02681C-9BC6-4D8A-BB6B-D65D1A03959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38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r">
            <a:extLst>
              <a:ext uri="{FF2B5EF4-FFF2-40B4-BE49-F238E27FC236}">
                <a16:creationId xmlns:a16="http://schemas.microsoft.com/office/drawing/2014/main" id="{8EF5646D-2EB2-41E1-98F7-8AFF5323E04E}"/>
              </a:ext>
            </a:extLst>
          </p:cNvPr>
          <p:cNvSpPr/>
          <p:nvPr userDrawn="1"/>
        </p:nvSpPr>
        <p:spPr>
          <a:xfrm>
            <a:off x="385100" y="124748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7764AC2A-714D-48E6-8850-2398C74A5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23" y="398368"/>
            <a:ext cx="1149489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EBA2B6B1-8B85-4F7A-B1B8-3C2A2CA72C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F6172FFC-9966-4FB3-B3D2-FBE84B0190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06365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">
            <a:extLst>
              <a:ext uri="{FF2B5EF4-FFF2-40B4-BE49-F238E27FC236}">
                <a16:creationId xmlns:a16="http://schemas.microsoft.com/office/drawing/2014/main" id="{6957406C-CA6F-47F8-9FC9-A15BE313C4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1178166"/>
            <a:ext cx="11529254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>
            <a:extLst>
              <a:ext uri="{FF2B5EF4-FFF2-40B4-BE49-F238E27FC236}">
                <a16:creationId xmlns:a16="http://schemas.microsoft.com/office/drawing/2014/main" id="{371489F8-FD72-440E-84EC-51D4A768BB5E}"/>
              </a:ext>
            </a:extLst>
          </p:cNvPr>
          <p:cNvSpPr/>
          <p:nvPr userDrawn="1"/>
        </p:nvSpPr>
        <p:spPr>
          <a:xfrm>
            <a:off x="385100" y="1663329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5535819F-7681-4776-AE9B-BEAB22E80C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23" y="398368"/>
            <a:ext cx="1149489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903090B-018E-41F6-821A-0DB185B1678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4EE71AD2-3B17-4BBC-A780-3AEAE01E747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03872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3" y="2676894"/>
            <a:ext cx="3685309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2818CA98-330E-4FE7-B6FF-632E311233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1F90604F-7FA1-41D8-9914-866F330503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02456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2" y="2676894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92DC03DA-1907-4E05-9BC8-10562171313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DB2C94F6-2456-49E7-A85E-744A4B16A88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28046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Light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ate"/>
          <p:cNvSpPr>
            <a:spLocks noGrp="1"/>
          </p:cNvSpPr>
          <p:nvPr>
            <p:ph type="body" sz="quarter" idx="13" hasCustomPrompt="1"/>
          </p:nvPr>
        </p:nvSpPr>
        <p:spPr>
          <a:xfrm>
            <a:off x="290747" y="4577983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2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290747" y="4133088"/>
            <a:ext cx="8229600" cy="43891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290747" y="1869197"/>
            <a:ext cx="11423555" cy="1905000"/>
          </a:xfrm>
        </p:spPr>
        <p:txBody>
          <a:bodyPr anchor="b"/>
          <a:lstStyle>
            <a:lvl1pPr>
              <a:lnSpc>
                <a:spcPct val="80000"/>
              </a:lnSpc>
              <a:defRPr sz="44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4D7C280C-8E1E-4531-A635-C99FE1BDEE9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grpSp>
        <p:nvGrpSpPr>
          <p:cNvPr id="16" name="Logo">
            <a:extLst>
              <a:ext uri="{FF2B5EF4-FFF2-40B4-BE49-F238E27FC236}">
                <a16:creationId xmlns:a16="http://schemas.microsoft.com/office/drawing/2014/main" id="{39DC9A4F-A16F-45B4-A72C-8DB544981AE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20" name="Element">
              <a:extLst>
                <a:ext uri="{FF2B5EF4-FFF2-40B4-BE49-F238E27FC236}">
                  <a16:creationId xmlns:a16="http://schemas.microsoft.com/office/drawing/2014/main" id="{25C81DB6-CCD4-4F17-86A3-D56DF640F5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21" name="Wordmark">
              <a:extLst>
                <a:ext uri="{FF2B5EF4-FFF2-40B4-BE49-F238E27FC236}">
                  <a16:creationId xmlns:a16="http://schemas.microsoft.com/office/drawing/2014/main" id="{7CF9A093-3688-4D04-9331-C6E54828F9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8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0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89122" y="2691855"/>
            <a:ext cx="3566206" cy="795528"/>
          </a:xfrm>
        </p:spPr>
        <p:txBody>
          <a:bodyPr vert="horz" lIns="91440" tIns="91440" rIns="91440" bIns="91440" rtlCol="0" anchor="ctr">
            <a:noAutofit/>
          </a:bodyPr>
          <a:lstStyle>
            <a:lvl1pPr>
              <a:defRPr sz="2400" baseline="0" dirty="0">
                <a:latin typeface="+mn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subtitle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289122" y="1980879"/>
            <a:ext cx="3566206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2D12F7D-5A80-4CB3-A519-0EC3099CAB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977D698-96B1-4B1C-AC10-E28AA670736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63794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4"/>
          </p:nvPr>
        </p:nvSpPr>
        <p:spPr>
          <a:xfrm>
            <a:off x="278732" y="2534960"/>
            <a:ext cx="3546475" cy="344646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Bar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3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F37736B1-D7A7-4407-BE85-C3B77D9DE3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C2633DB1-4E58-49AF-9CC5-F4480459AE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56381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icture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685C0DB9-A0DF-42B9-B705-83944EECB34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076700" y="0"/>
            <a:ext cx="8115300" cy="6858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edge-to-edge picture</a:t>
            </a:r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4"/>
          </p:nvPr>
        </p:nvSpPr>
        <p:spPr>
          <a:xfrm>
            <a:off x="278731" y="2534960"/>
            <a:ext cx="3546475" cy="344646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Bar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2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8085FE46-B145-48DA-84CC-BEC7ABB0F6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62B249EC-9477-452C-91FB-A412BD37EFC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6353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Layered picture (1:1)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685C0DB9-A0DF-42B9-B705-83944EECB34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34000" y="0"/>
            <a:ext cx="6858000" cy="6858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edge-to-edge picture</a:t>
            </a:r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4"/>
          </p:nvPr>
        </p:nvSpPr>
        <p:spPr>
          <a:xfrm>
            <a:off x="278731" y="2534960"/>
            <a:ext cx="4803775" cy="344646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Bar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2" y="1417320"/>
            <a:ext cx="4790092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8085FE46-B145-48DA-84CC-BEC7ABB0F6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62B249EC-9477-452C-91FB-A412BD37EFC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30298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526166" y="999674"/>
            <a:ext cx="3257847" cy="5096326"/>
          </a:xfrm>
          <a:noFill/>
          <a:ln w="57150">
            <a:solidFill>
              <a:srgbClr val="32DAC8"/>
            </a:solidFill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2" name="Content Placeholder">
            <a:extLst>
              <a:ext uri="{FF2B5EF4-FFF2-40B4-BE49-F238E27FC236}">
                <a16:creationId xmlns:a16="http://schemas.microsoft.com/office/drawing/2014/main" id="{269A3E8D-DCFB-4D37-86BB-56632B0912B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85100" y="995363"/>
            <a:ext cx="7844500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37FCC12E-6D90-403E-80FA-0F7CB28A2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1E92FAC-B699-43F5-B87D-2D8B714080E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38747A7-25DE-48D8-8D31-0F3DF66ADF9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18229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526166" y="999674"/>
            <a:ext cx="3257847" cy="5096326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5722C60-FC76-4A73-9A5C-0D547B644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A295B4-CD29-4A4B-B08E-9A6CC4F4CF8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B8558E5-A9EE-4418-B017-3EBC0B35FAB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47141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285743" y="999674"/>
            <a:ext cx="3257847" cy="5096326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4313365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5722C60-FC76-4A73-9A5C-0D547B644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A295B4-CD29-4A4B-B08E-9A6CC4F4CF8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B8558E5-A9EE-4418-B017-3EBC0B35FAB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63233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184DB124-5DB1-4AD3-9276-D81D2209D170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515445" y="999540"/>
            <a:ext cx="3257847" cy="51005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4B1C1C31-7119-4D9E-8DED-87033B4B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B8E13A3-BC15-450D-96D1-EB785D605BB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191AA25E-ECBD-44CD-9DE9-F058616E771E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683497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2"/>
          <p:cNvSpPr>
            <a:spLocks noGrp="1"/>
          </p:cNvSpPr>
          <p:nvPr>
            <p:ph type="body" sz="half" idx="19" hasCustomPrompt="1"/>
          </p:nvPr>
        </p:nvSpPr>
        <p:spPr bwMode="ltGray">
          <a:xfrm>
            <a:off x="6172895" y="4925740"/>
            <a:ext cx="5611118" cy="1170260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11EEBA4-9351-4C42-9CB1-BC966ADFAF0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72725" y="999540"/>
            <a:ext cx="561128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1000" y="4925740"/>
            <a:ext cx="5611118" cy="1170260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7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561128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0F79D366-784C-495D-8F64-93E8B37FC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33220B8-73BB-42A1-AE6B-0898C72176B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278F3E4F-3B9E-412C-A6C9-621D3C25AA9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20189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"/>
          <p:cNvSpPr>
            <a:spLocks noGrp="1"/>
          </p:cNvSpPr>
          <p:nvPr>
            <p:ph type="body" sz="half" idx="21" hasCustomPrompt="1"/>
          </p:nvPr>
        </p:nvSpPr>
        <p:spPr bwMode="ltGray">
          <a:xfrm>
            <a:off x="8105705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097009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half" idx="19" hasCustomPrompt="1"/>
          </p:nvPr>
        </p:nvSpPr>
        <p:spPr bwMode="ltGray">
          <a:xfrm>
            <a:off x="4239004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239004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1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9696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9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20158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r">
            <a:extLst>
              <a:ext uri="{FF2B5EF4-FFF2-40B4-BE49-F238E27FC236}">
                <a16:creationId xmlns:a16="http://schemas.microsoft.com/office/drawing/2014/main" id="{59513FE3-337B-42EA-8F5D-B1D6CDD0F4A0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05049E51-8DF9-4218-921D-C08199907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FAAB4F0-B0A9-4671-AB48-BA9B5FA97F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3999" y="537152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4849EE3-6EC2-479A-93E8-35E49B7D799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3999" y="4511467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4BC743F-9EA3-4934-A5D5-4DB56D605F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3999" y="365140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0BEDE27-A8C2-4066-B18C-F2AF9D0E86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999" y="2791345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6A40CBC-5E5F-4C0D-B831-0B04ABB23E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999" y="1931284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6C56A94C-CC87-4EFE-A931-1D7270A842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999" y="1071223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E8F2DF7-9AD5-47AF-92C4-F9011D8150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763A2EDB-3F77-406C-9116-E786D4D6A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05840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45BD124-6171-43C5-8405-25101FA6FBF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994740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Bar 3">
            <a:extLst>
              <a:ext uri="{FF2B5EF4-FFF2-40B4-BE49-F238E27FC236}">
                <a16:creationId xmlns:a16="http://schemas.microsoft.com/office/drawing/2014/main" id="{42FA215D-0B81-4E67-9714-4DF602504A3A}"/>
              </a:ext>
            </a:extLst>
          </p:cNvPr>
          <p:cNvSpPr/>
          <p:nvPr userDrawn="1"/>
        </p:nvSpPr>
        <p:spPr>
          <a:xfrm>
            <a:off x="8097009" y="4258726"/>
            <a:ext cx="367920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097009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7" name="Bar 2">
            <a:extLst>
              <a:ext uri="{FF2B5EF4-FFF2-40B4-BE49-F238E27FC236}">
                <a16:creationId xmlns:a16="http://schemas.microsoft.com/office/drawing/2014/main" id="{0D8D023B-EF10-400C-BF2B-43E4924E8642}"/>
              </a:ext>
            </a:extLst>
          </p:cNvPr>
          <p:cNvSpPr/>
          <p:nvPr userDrawn="1"/>
        </p:nvSpPr>
        <p:spPr>
          <a:xfrm>
            <a:off x="4239004" y="4258726"/>
            <a:ext cx="3679200" cy="548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A3D17EC-2963-45F0-9DC4-19C039BA81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136735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239004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FF3BA045-26B3-4E52-9906-6D3BA8787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8731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Bar 1">
            <a:extLst>
              <a:ext uri="{FF2B5EF4-FFF2-40B4-BE49-F238E27FC236}">
                <a16:creationId xmlns:a16="http://schemas.microsoft.com/office/drawing/2014/main" id="{A6732A66-F432-4DBF-9D12-1CD6789335F1}"/>
              </a:ext>
            </a:extLst>
          </p:cNvPr>
          <p:cNvSpPr/>
          <p:nvPr userDrawn="1"/>
        </p:nvSpPr>
        <p:spPr>
          <a:xfrm>
            <a:off x="377894" y="4258726"/>
            <a:ext cx="36792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9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79447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05592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A3D17EC-2963-45F0-9DC4-19C039BA81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096001" y="4310712"/>
            <a:ext cx="5688012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Bar 2">
            <a:extLst>
              <a:ext uri="{FF2B5EF4-FFF2-40B4-BE49-F238E27FC236}">
                <a16:creationId xmlns:a16="http://schemas.microsoft.com/office/drawing/2014/main" id="{0D8D023B-EF10-400C-BF2B-43E4924E8642}"/>
              </a:ext>
            </a:extLst>
          </p:cNvPr>
          <p:cNvSpPr/>
          <p:nvPr userDrawn="1"/>
        </p:nvSpPr>
        <p:spPr>
          <a:xfrm>
            <a:off x="6222013" y="4258726"/>
            <a:ext cx="5562000" cy="548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BFE93BF0-E1B7-4E00-B095-E182346B5D7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222013" y="985963"/>
            <a:ext cx="5562000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FF3BA045-26B3-4E52-9906-6D3BA8787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8731" y="4310712"/>
            <a:ext cx="5661163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Bar 1">
            <a:extLst>
              <a:ext uri="{FF2B5EF4-FFF2-40B4-BE49-F238E27FC236}">
                <a16:creationId xmlns:a16="http://schemas.microsoft.com/office/drawing/2014/main" id="{A6732A66-F432-4DBF-9D12-1CD6789335F1}"/>
              </a:ext>
            </a:extLst>
          </p:cNvPr>
          <p:cNvSpPr/>
          <p:nvPr userDrawn="1"/>
        </p:nvSpPr>
        <p:spPr>
          <a:xfrm>
            <a:off x="377894" y="4258726"/>
            <a:ext cx="55620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1" name="Picture Placeholder 1">
            <a:extLst>
              <a:ext uri="{FF2B5EF4-FFF2-40B4-BE49-F238E27FC236}">
                <a16:creationId xmlns:a16="http://schemas.microsoft.com/office/drawing/2014/main" id="{D48EE7C4-611A-445E-A636-05C3A89474E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5562600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4183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ge-To-Ed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12192000" cy="685800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9170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pe As Art, Single L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E308CDED-96CC-443C-B3E3-675A1C4732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685800"/>
            <a:ext cx="11430001" cy="551757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432000" rIns="0" bIns="0" rtlCol="0" anchor="ctr" anchorCtr="0">
            <a:normAutofit/>
          </a:bodyPr>
          <a:lstStyle>
            <a:lvl1pPr algn="ctr">
              <a:lnSpc>
                <a:spcPct val="75000"/>
              </a:lnSpc>
              <a:defRPr sz="17000">
                <a:blipFill dpi="0" rotWithShape="1">
                  <a:blip r:embed="rId2"/>
                  <a:srcRect/>
                  <a:stretch>
                    <a:fillRect/>
                  </a:stretch>
                </a:blipFill>
              </a:defRPr>
            </a:lvl1pPr>
          </a:lstStyle>
          <a:p>
            <a:r>
              <a:rPr lang="en-US" dirty="0"/>
              <a:t>Single line</a:t>
            </a:r>
          </a:p>
        </p:txBody>
      </p:sp>
    </p:spTree>
    <p:extLst>
      <p:ext uri="{BB962C8B-B14F-4D97-AF65-F5344CB8AC3E}">
        <p14:creationId xmlns:p14="http://schemas.microsoft.com/office/powerpoint/2010/main" val="16076779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pe As Art, Multiple Lin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E308CDED-96CC-443C-B3E3-675A1C4732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685800"/>
            <a:ext cx="11430001" cy="551757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432000" rIns="0" bIns="0" rtlCol="0" anchor="ctr" anchorCtr="0">
            <a:normAutofit/>
          </a:bodyPr>
          <a:lstStyle>
            <a:lvl1pPr algn="l">
              <a:lnSpc>
                <a:spcPct val="65000"/>
              </a:lnSpc>
              <a:defRPr sz="12500">
                <a:blipFill dpi="0" rotWithShape="1">
                  <a:blip r:embed="rId2"/>
                  <a:srcRect/>
                  <a:stretch>
                    <a:fillRect/>
                  </a:stretch>
                </a:blipFill>
              </a:defRPr>
            </a:lvl1pPr>
          </a:lstStyle>
          <a:p>
            <a:r>
              <a:rPr lang="en-US" dirty="0"/>
              <a:t>Multiple </a:t>
            </a:r>
            <a:br>
              <a:rPr lang="en-US" dirty="0"/>
            </a:br>
            <a:r>
              <a:rPr lang="en-US" dirty="0"/>
              <a:t>lines </a:t>
            </a:r>
          </a:p>
        </p:txBody>
      </p:sp>
    </p:spTree>
    <p:extLst>
      <p:ext uri="{BB962C8B-B14F-4D97-AF65-F5344CB8AC3E}">
        <p14:creationId xmlns:p14="http://schemas.microsoft.com/office/powerpoint/2010/main" val="42395208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344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5202D382-F177-4EDD-9E63-D410F58B2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5D5BB30E-8FED-4853-AD8A-7BB93B3FF1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24814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">
            <a:extLst>
              <a:ext uri="{FF2B5EF4-FFF2-40B4-BE49-F238E27FC236}">
                <a16:creationId xmlns:a16="http://schemas.microsoft.com/office/drawing/2014/main" id="{6BDD934D-C46A-42E7-82F9-E43F9A3604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3442" y="3528820"/>
            <a:ext cx="11517557" cy="205511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Speaker contact information</a:t>
            </a:r>
          </a:p>
        </p:txBody>
      </p:sp>
      <p:sp>
        <p:nvSpPr>
          <p:cNvPr id="16" name="Bar">
            <a:extLst>
              <a:ext uri="{FF2B5EF4-FFF2-40B4-BE49-F238E27FC236}">
                <a16:creationId xmlns:a16="http://schemas.microsoft.com/office/drawing/2014/main" id="{62127D76-909D-4C18-BB52-4DDB379ACAE3}"/>
              </a:ext>
            </a:extLst>
          </p:cNvPr>
          <p:cNvSpPr/>
          <p:nvPr userDrawn="1"/>
        </p:nvSpPr>
        <p:spPr>
          <a:xfrm>
            <a:off x="381000" y="3374136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B56764AC-9C6B-4C1D-BE2B-C4E8A087CA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4749" y="521016"/>
            <a:ext cx="6195700" cy="2828660"/>
          </a:xfrm>
        </p:spPr>
        <p:txBody>
          <a:bodyPr anchor="b"/>
          <a:lstStyle>
            <a:lvl1pPr>
              <a:lnSpc>
                <a:spcPct val="85000"/>
              </a:lnSpc>
              <a:defRPr sz="4400"/>
            </a:lvl1pPr>
          </a:lstStyle>
          <a:p>
            <a:r>
              <a:rPr lang="en-US" dirty="0"/>
              <a:t>Click to add thank you message</a:t>
            </a:r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B08835D9-51EC-4CAD-A07F-93C2FF416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4720" y="5923546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720469-4E8E-4F55-96D3-10560B47177B}"/>
              </a:ext>
            </a:extLst>
          </p:cNvPr>
          <p:cNvSpPr txBox="1"/>
          <p:nvPr userDrawn="1"/>
        </p:nvSpPr>
        <p:spPr>
          <a:xfrm>
            <a:off x="8115300" y="6335127"/>
            <a:ext cx="3740580" cy="276999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fld id="{DA3777BF-A1C6-4F92-A9EA-7320C98A4638}" type="datetimeyyyy">
              <a:rPr lang="en-US" sz="1200" smtClean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pPr algn="r"/>
              <a:t>2024</a:t>
            </a:fld>
            <a:r>
              <a:rPr lang="en-US" sz="12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Hewlett Packard Enterprise Development LP</a:t>
            </a:r>
          </a:p>
        </p:txBody>
      </p:sp>
    </p:spTree>
    <p:extLst>
      <p:ext uri="{BB962C8B-B14F-4D97-AF65-F5344CB8AC3E}">
        <p14:creationId xmlns:p14="http://schemas.microsoft.com/office/powerpoint/2010/main" val="37456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4400" y="48315"/>
            <a:ext cx="3103200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 dirty="0"/>
              <a:t>This is the </a:t>
            </a:r>
            <a:r>
              <a:rPr lang="en-US" noProof="0" dirty="0" err="1"/>
              <a:t>SlideProof</a:t>
            </a:r>
            <a:r>
              <a:rPr lang="en-US" noProof="0" dirty="0"/>
              <a:t> Agenda Layout</a:t>
            </a:r>
          </a:p>
          <a:p>
            <a:pPr lvl="0"/>
            <a:r>
              <a:rPr lang="en-US" noProof="0" dirty="0"/>
              <a:t>http://www.veodin.com/slideproof/manual/agenda/</a:t>
            </a:r>
          </a:p>
          <a:p>
            <a:pPr lvl="0"/>
            <a:r>
              <a:rPr lang="en-US" noProof="0" dirty="0"/>
              <a:t>Use the Selection Pane (Alt+F10) to make the hidden shapes of the Agenda visible. Make sure you group them again after editing and rename them with </a:t>
            </a:r>
            <a:r>
              <a:rPr lang="en-US" noProof="0" dirty="0" err="1"/>
              <a:t>SlideProof</a:t>
            </a:r>
            <a:r>
              <a:rPr lang="en-US" noProof="0" dirty="0"/>
              <a:t> &gt; Agenda &gt; Rename Agenda Groups</a:t>
            </a:r>
          </a:p>
          <a:p>
            <a:pPr lvl="0"/>
            <a:r>
              <a:rPr lang="en-US" noProof="0" dirty="0"/>
              <a:t>Expected group names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Section - Mandatory</a:t>
            </a:r>
          </a:p>
          <a:p>
            <a:pPr lvl="1"/>
            <a:r>
              <a:rPr lang="en-US" noProof="0" dirty="0"/>
              <a:t>SP Agenda Section Highlight - Highlight the current section</a:t>
            </a:r>
          </a:p>
          <a:p>
            <a:pPr lvl="1"/>
            <a:r>
              <a:rPr lang="en-US" noProof="0" dirty="0"/>
              <a:t>SP Agenda Subsection - Mandatory if showing subsections</a:t>
            </a:r>
          </a:p>
          <a:p>
            <a:pPr lvl="1"/>
            <a:r>
              <a:rPr lang="en-US" noProof="0" dirty="0"/>
              <a:t>SP Agenda Subsection Highlight - Highlight the current subsection</a:t>
            </a:r>
          </a:p>
          <a:p>
            <a:pPr lvl="0"/>
            <a:r>
              <a:rPr lang="en-US" noProof="0" dirty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 dirty="0"/>
              <a:t>Valid text placeholders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Section number:</a:t>
            </a:r>
          </a:p>
          <a:p>
            <a:pPr lvl="1"/>
            <a:r>
              <a:rPr lang="en-US" noProof="0" dirty="0"/>
              <a:t>&lt;N&gt; for Arabic number 1, 2, 3</a:t>
            </a:r>
          </a:p>
          <a:p>
            <a:pPr lvl="1"/>
            <a:r>
              <a:rPr lang="en-US" noProof="0" dirty="0"/>
              <a:t>&lt;R&gt; for Roman numeral I, II, III</a:t>
            </a:r>
          </a:p>
          <a:p>
            <a:pPr lvl="1"/>
            <a:r>
              <a:rPr lang="en-US" noProof="0" dirty="0"/>
              <a:t>&lt;RL&gt; for lower-case Roman numeral </a:t>
            </a:r>
            <a:r>
              <a:rPr lang="en-US" noProof="0" dirty="0" err="1"/>
              <a:t>i</a:t>
            </a:r>
            <a:r>
              <a:rPr lang="en-US" noProof="0" dirty="0"/>
              <a:t>, ii, iii</a:t>
            </a:r>
          </a:p>
          <a:p>
            <a:pPr lvl="1"/>
            <a:r>
              <a:rPr lang="en-US" noProof="0" dirty="0"/>
              <a:t>&lt;A&gt; for alphabetic character A, B, C</a:t>
            </a:r>
          </a:p>
          <a:p>
            <a:pPr lvl="1"/>
            <a:r>
              <a:rPr lang="en-US" noProof="0" dirty="0"/>
              <a:t>&lt;AL&gt; for lower-case Alphabetic character</a:t>
            </a:r>
          </a:p>
          <a:p>
            <a:pPr lvl="1"/>
            <a:r>
              <a:rPr lang="en-US" noProof="0" dirty="0"/>
              <a:t>&lt;TEXT&gt;</a:t>
            </a:r>
          </a:p>
          <a:p>
            <a:pPr lvl="1"/>
            <a:r>
              <a:rPr lang="en-US" noProof="0" dirty="0"/>
              <a:t>&lt;RESPONSIBLE&gt;</a:t>
            </a:r>
          </a:p>
          <a:p>
            <a:pPr lvl="1"/>
            <a:r>
              <a:rPr lang="en-US" noProof="0" dirty="0"/>
              <a:t>&lt;TIMESLOT&gt;</a:t>
            </a:r>
          </a:p>
          <a:p>
            <a:pPr lvl="1"/>
            <a:r>
              <a:rPr lang="en-US" noProof="0" dirty="0"/>
              <a:t>&lt;DURATION&gt; for duration</a:t>
            </a:r>
          </a:p>
          <a:p>
            <a:pPr lvl="1"/>
            <a:r>
              <a:rPr lang="en-US" noProof="0" dirty="0"/>
              <a:t>&lt;P&gt; for page number</a:t>
            </a:r>
          </a:p>
          <a:p>
            <a:pPr lvl="0"/>
            <a:r>
              <a:rPr lang="en-US" noProof="0" dirty="0"/>
              <a:t>If you want the agenda to be vertically centered on each Agenda slide, rename this layout to: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385100" y="2085631"/>
            <a:ext cx="8657275" cy="369332"/>
            <a:chOff x="1797664" y="2085631"/>
            <a:chExt cx="8657274" cy="369332"/>
          </a:xfrm>
        </p:grpSpPr>
        <p:sp>
          <p:nvSpPr>
            <p:cNvPr id="20" name="Textbox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21" name="Textbox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22" name="Textbox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24" name="Textbox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28" name="Textbox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29" name="Textbox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385100" y="2616963"/>
            <a:ext cx="8657274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33" name="Textbox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34" name="Textbox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35" name="Textbox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36" name="Textbox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37" name="Textbox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853239" y="3148295"/>
            <a:ext cx="8189135" cy="369332"/>
            <a:chOff x="2265804" y="3155687"/>
            <a:chExt cx="8189134" cy="369332"/>
          </a:xfrm>
        </p:grpSpPr>
        <p:sp>
          <p:nvSpPr>
            <p:cNvPr id="39" name="Textbox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40" name="Textbox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41" name="Textbox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42" name="Textbox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43" name="Textbox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44" name="Textbox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853240" y="3679627"/>
            <a:ext cx="8189134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47" name="Textbox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48" name="Textbox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 dirty="0">
                  <a:solidFill>
                    <a:schemeClr val="tx1"/>
                  </a:solidFill>
                </a:rPr>
                <a:t>&lt;P&gt;</a:t>
              </a:r>
            </a:p>
          </p:txBody>
        </p:sp>
        <p:sp>
          <p:nvSpPr>
            <p:cNvPr id="49" name="Textbox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&lt;TIMESLOT&gt;</a:t>
              </a:r>
            </a:p>
          </p:txBody>
        </p:sp>
        <p:sp>
          <p:nvSpPr>
            <p:cNvPr id="50" name="Textbox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&lt;RESPONSIBLE&gt;</a:t>
              </a:r>
            </a:p>
          </p:txBody>
        </p:sp>
        <p:sp>
          <p:nvSpPr>
            <p:cNvPr id="51" name="Textbox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tx1"/>
                  </a:solidFill>
                </a:rPr>
                <a:t>&lt;DURATION&gt;</a:t>
              </a:r>
            </a:p>
          </p:txBody>
        </p:sp>
      </p:grpSp>
      <p:sp>
        <p:nvSpPr>
          <p:cNvPr id="2" name="Title">
            <a:extLst>
              <a:ext uri="{FF2B5EF4-FFF2-40B4-BE49-F238E27FC236}">
                <a16:creationId xmlns:a16="http://schemas.microsoft.com/office/drawing/2014/main" id="{AD3FC5EF-E69D-4618-8443-A903DF0604E7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8" name="Bar">
            <a:extLst>
              <a:ext uri="{FF2B5EF4-FFF2-40B4-BE49-F238E27FC236}">
                <a16:creationId xmlns:a16="http://schemas.microsoft.com/office/drawing/2014/main" id="{138C5D1F-7025-4361-82C0-442529977361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299548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381000" y="4096092"/>
            <a:ext cx="10080000" cy="369332"/>
            <a:chOff x="1797664" y="2085631"/>
            <a:chExt cx="5940745" cy="369332"/>
          </a:xfrm>
        </p:grpSpPr>
        <p:sp>
          <p:nvSpPr>
            <p:cNvPr id="72" name="Textbox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75" name="Textbox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76" name="Textbox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77" name="Textbox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4400" y="48315"/>
            <a:ext cx="3103200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 dirty="0"/>
              <a:t>This is the </a:t>
            </a:r>
            <a:r>
              <a:rPr lang="en-US" noProof="0" dirty="0" err="1"/>
              <a:t>SlideProof</a:t>
            </a:r>
            <a:r>
              <a:rPr lang="en-US" noProof="0" dirty="0"/>
              <a:t> Agenda Layout</a:t>
            </a:r>
          </a:p>
          <a:p>
            <a:pPr lvl="0"/>
            <a:r>
              <a:rPr lang="en-US" noProof="0" dirty="0"/>
              <a:t>http://www.veodin.com/slideproof/manual/agenda/</a:t>
            </a:r>
          </a:p>
          <a:p>
            <a:pPr lvl="0"/>
            <a:r>
              <a:rPr lang="en-US" noProof="0" dirty="0"/>
              <a:t>Use the Selection Pane (Alt+F10) to make the hidden shapes of the Agenda visible. Make sure you group them again after editing and rename them with </a:t>
            </a:r>
            <a:r>
              <a:rPr lang="en-US" noProof="0" dirty="0" err="1"/>
              <a:t>SlideProof</a:t>
            </a:r>
            <a:r>
              <a:rPr lang="en-US" noProof="0" dirty="0"/>
              <a:t> &gt; Agenda &gt; Rename Agenda Groups</a:t>
            </a:r>
          </a:p>
          <a:p>
            <a:pPr lvl="0"/>
            <a:r>
              <a:rPr lang="en-US" noProof="0" dirty="0"/>
              <a:t>Expected group names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Section - Mandatory</a:t>
            </a:r>
          </a:p>
          <a:p>
            <a:pPr lvl="1"/>
            <a:r>
              <a:rPr lang="en-US" noProof="0" dirty="0"/>
              <a:t>SP Agenda Section Highlight - Highlight the current section</a:t>
            </a:r>
          </a:p>
          <a:p>
            <a:pPr lvl="1"/>
            <a:r>
              <a:rPr lang="en-US" noProof="0" dirty="0"/>
              <a:t>SP Agenda Subsection - Mandatory if showing subsections</a:t>
            </a:r>
          </a:p>
          <a:p>
            <a:pPr lvl="1"/>
            <a:r>
              <a:rPr lang="en-US" noProof="0" dirty="0"/>
              <a:t>SP Agenda Subsection Highlight - Highlight the current subsection</a:t>
            </a:r>
          </a:p>
          <a:p>
            <a:pPr lvl="0"/>
            <a:r>
              <a:rPr lang="en-US" noProof="0" dirty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 dirty="0"/>
              <a:t>Valid text placeholders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Section number:</a:t>
            </a:r>
          </a:p>
          <a:p>
            <a:pPr lvl="1"/>
            <a:r>
              <a:rPr lang="en-US" noProof="0" dirty="0"/>
              <a:t>&lt;N&gt; for Arabic number 1, 2, 3</a:t>
            </a:r>
          </a:p>
          <a:p>
            <a:pPr lvl="1"/>
            <a:r>
              <a:rPr lang="en-US" noProof="0" dirty="0"/>
              <a:t>&lt;R&gt; for Roman numeral I, II, III</a:t>
            </a:r>
          </a:p>
          <a:p>
            <a:pPr lvl="1"/>
            <a:r>
              <a:rPr lang="en-US" noProof="0" dirty="0"/>
              <a:t>&lt;RL&gt; for lower-case Roman numeral </a:t>
            </a:r>
            <a:r>
              <a:rPr lang="en-US" noProof="0" dirty="0" err="1"/>
              <a:t>i</a:t>
            </a:r>
            <a:r>
              <a:rPr lang="en-US" noProof="0" dirty="0"/>
              <a:t>, ii, iii</a:t>
            </a:r>
          </a:p>
          <a:p>
            <a:pPr lvl="1"/>
            <a:r>
              <a:rPr lang="en-US" noProof="0" dirty="0"/>
              <a:t>&lt;A&gt; for alphabetic character A, B, C</a:t>
            </a:r>
          </a:p>
          <a:p>
            <a:pPr lvl="1"/>
            <a:r>
              <a:rPr lang="en-US" noProof="0" dirty="0"/>
              <a:t>&lt;AL&gt; for lower-case Alphabetic character</a:t>
            </a:r>
          </a:p>
          <a:p>
            <a:pPr lvl="1"/>
            <a:r>
              <a:rPr lang="en-US" noProof="0" dirty="0"/>
              <a:t>&lt;TEXT&gt;</a:t>
            </a:r>
          </a:p>
          <a:p>
            <a:pPr lvl="1"/>
            <a:r>
              <a:rPr lang="en-US" noProof="0" dirty="0"/>
              <a:t>&lt;RESPONSIBLE&gt;</a:t>
            </a:r>
          </a:p>
          <a:p>
            <a:pPr lvl="1"/>
            <a:r>
              <a:rPr lang="en-US" noProof="0" dirty="0"/>
              <a:t>&lt;TIMESLOT&gt;</a:t>
            </a:r>
          </a:p>
          <a:p>
            <a:pPr lvl="1"/>
            <a:r>
              <a:rPr lang="en-US" noProof="0" dirty="0"/>
              <a:t>&lt;DURATION&gt; for duration</a:t>
            </a:r>
          </a:p>
          <a:p>
            <a:pPr lvl="1"/>
            <a:r>
              <a:rPr lang="en-US" noProof="0" dirty="0"/>
              <a:t>&lt;P&gt; for page number</a:t>
            </a:r>
          </a:p>
          <a:p>
            <a:pPr lvl="0"/>
            <a:r>
              <a:rPr lang="en-US" noProof="0" dirty="0"/>
              <a:t>If you want the agenda to be vertically centered on each Agenda slide, rename this layout to: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381000" y="4096092"/>
            <a:ext cx="10080000" cy="369332"/>
            <a:chOff x="1797664" y="2085631"/>
            <a:chExt cx="5940745" cy="369332"/>
          </a:xfrm>
        </p:grpSpPr>
        <p:sp>
          <p:nvSpPr>
            <p:cNvPr id="79" name="Textbox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 dirty="0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 dirty="0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82" name="Textbox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83" name="Textbox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84" name="Textbox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42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5837C125-1DBF-4F22-925B-D8481E8BC23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</p:spPr>
        <p:txBody>
          <a:bodyPr rIns="1828800" bIns="90000" anchor="ctr"/>
          <a:lstStyle>
            <a:lvl1pPr marL="0" indent="0" algn="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D8D4E77-E0A3-4D09-ACAE-F1308CF36B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839" y="2743510"/>
            <a:ext cx="5923811" cy="1485280"/>
          </a:xfrm>
        </p:spPr>
        <p:txBody>
          <a:bodyPr lIns="91440" tIns="91440" rIns="91440" bIns="91440" anchor="t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  <a:br>
              <a:rPr lang="en-US" dirty="0"/>
            </a:br>
            <a:r>
              <a:rPr lang="en-US" dirty="0"/>
              <a:t>or big idea statement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09E328-E168-4AEC-AD9B-18A4ACAAA4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456EB42-66C6-4FC9-8A72-F78974DE848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37847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ered photography 4:3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048000" y="0"/>
            <a:ext cx="9142261" cy="6858696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88975"/>
            <a:ext cx="2256600" cy="5480050"/>
          </a:xfrm>
        </p:spPr>
        <p:txBody>
          <a:bodyPr lIns="0" rIns="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6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yered photography 4:3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1568" y="688975"/>
            <a:ext cx="2279431" cy="5480050"/>
          </a:xfrm>
        </p:spPr>
        <p:txBody>
          <a:bodyPr lIns="0" rIns="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57C7E85E-D264-8BFA-D0E6-A31549CE3F8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9142261" cy="6858696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6" name="Element">
            <a:extLst>
              <a:ext uri="{FF2B5EF4-FFF2-40B4-BE49-F238E27FC236}">
                <a16:creationId xmlns:a16="http://schemas.microsoft.com/office/drawing/2014/main" id="{18CF8494-565E-4EBB-FE2C-597A1F50AC5C}"/>
              </a:ext>
            </a:extLst>
          </p:cNvPr>
          <p:cNvSpPr>
            <a:spLocks noChangeAspect="1"/>
          </p:cNvSpPr>
          <p:nvPr userDrawn="1"/>
        </p:nvSpPr>
        <p:spPr>
          <a:xfrm>
            <a:off x="9531568" y="6246577"/>
            <a:ext cx="951511" cy="272927"/>
          </a:xfrm>
          <a:custGeom>
            <a:avLst/>
            <a:gdLst>
              <a:gd name="connsiteX0" fmla="*/ 0 w 951511"/>
              <a:gd name="connsiteY0" fmla="*/ 0 h 272927"/>
              <a:gd name="connsiteX1" fmla="*/ 0 w 951511"/>
              <a:gd name="connsiteY1" fmla="*/ 272927 h 272927"/>
              <a:gd name="connsiteX2" fmla="*/ 0 w 951511"/>
              <a:gd name="connsiteY2" fmla="*/ 272927 h 272927"/>
              <a:gd name="connsiteX3" fmla="*/ 951511 w 951511"/>
              <a:gd name="connsiteY3" fmla="*/ 272927 h 272927"/>
              <a:gd name="connsiteX4" fmla="*/ 951511 w 951511"/>
              <a:gd name="connsiteY4" fmla="*/ 0 h 272927"/>
              <a:gd name="connsiteX5" fmla="*/ 0 w 951511"/>
              <a:gd name="connsiteY5" fmla="*/ 0 h 272927"/>
              <a:gd name="connsiteX6" fmla="*/ 891783 w 951511"/>
              <a:gd name="connsiteY6" fmla="*/ 214028 h 272927"/>
              <a:gd name="connsiteX7" fmla="*/ 59729 w 951511"/>
              <a:gd name="connsiteY7" fmla="*/ 214028 h 272927"/>
              <a:gd name="connsiteX8" fmla="*/ 59729 w 951511"/>
              <a:gd name="connsiteY8" fmla="*/ 59729 h 272927"/>
              <a:gd name="connsiteX9" fmla="*/ 892612 w 951511"/>
              <a:gd name="connsiteY9" fmla="*/ 59729 h 272927"/>
              <a:gd name="connsiteX10" fmla="*/ 892612 w 951511"/>
              <a:gd name="connsiteY10" fmla="*/ 214028 h 27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1511" h="272927">
                <a:moveTo>
                  <a:pt x="0" y="0"/>
                </a:moveTo>
                <a:lnTo>
                  <a:pt x="0" y="272927"/>
                </a:lnTo>
                <a:lnTo>
                  <a:pt x="0" y="272927"/>
                </a:lnTo>
                <a:lnTo>
                  <a:pt x="951511" y="272927"/>
                </a:lnTo>
                <a:lnTo>
                  <a:pt x="951511" y="0"/>
                </a:lnTo>
                <a:lnTo>
                  <a:pt x="0" y="0"/>
                </a:lnTo>
                <a:close/>
                <a:moveTo>
                  <a:pt x="891783" y="214028"/>
                </a:moveTo>
                <a:lnTo>
                  <a:pt x="59729" y="214028"/>
                </a:lnTo>
                <a:lnTo>
                  <a:pt x="59729" y="59729"/>
                </a:lnTo>
                <a:lnTo>
                  <a:pt x="892612" y="59729"/>
                </a:lnTo>
                <a:lnTo>
                  <a:pt x="892612" y="214028"/>
                </a:lnTo>
                <a:close/>
              </a:path>
            </a:pathLst>
          </a:custGeom>
          <a:solidFill>
            <a:srgbClr val="01A982"/>
          </a:solidFill>
          <a:ln w="82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75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with linear storytelling 0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ate"/>
          <p:cNvSpPr>
            <a:spLocks noGrp="1"/>
          </p:cNvSpPr>
          <p:nvPr>
            <p:ph type="body" sz="quarter" idx="13" hasCustomPrompt="1"/>
          </p:nvPr>
        </p:nvSpPr>
        <p:spPr>
          <a:xfrm>
            <a:off x="290747" y="4333565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2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290747" y="3888670"/>
            <a:ext cx="7824552" cy="43891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646539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290748" y="1624779"/>
            <a:ext cx="7824552" cy="1905000"/>
          </a:xfrm>
        </p:spPr>
        <p:txBody>
          <a:bodyPr anchor="b"/>
          <a:lstStyle>
            <a:lvl1pPr>
              <a:lnSpc>
                <a:spcPct val="80000"/>
              </a:lnSpc>
              <a:defRPr sz="44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0" name="Picture Placeholder 1">
            <a:extLst>
              <a:ext uri="{FF2B5EF4-FFF2-40B4-BE49-F238E27FC236}">
                <a16:creationId xmlns:a16="http://schemas.microsoft.com/office/drawing/2014/main" id="{2FD840D7-BFFA-43F2-A0A3-65E3C3FCAC2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15300" y="335280"/>
            <a:ext cx="4076700" cy="3413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grpSp>
        <p:nvGrpSpPr>
          <p:cNvPr id="28" name="Logo">
            <a:extLst>
              <a:ext uri="{FF2B5EF4-FFF2-40B4-BE49-F238E27FC236}">
                <a16:creationId xmlns:a16="http://schemas.microsoft.com/office/drawing/2014/main" id="{4399A7E4-6F52-4E41-8C03-5B2D25AC7CC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81000" y="335280"/>
            <a:ext cx="1645920" cy="687519"/>
            <a:chOff x="2943225" y="6089949"/>
            <a:chExt cx="3192399" cy="1333499"/>
          </a:xfrm>
        </p:grpSpPr>
        <p:sp>
          <p:nvSpPr>
            <p:cNvPr id="29" name="Element">
              <a:extLst>
                <a:ext uri="{FF2B5EF4-FFF2-40B4-BE49-F238E27FC236}">
                  <a16:creationId xmlns:a16="http://schemas.microsoft.com/office/drawing/2014/main" id="{314E16A5-6AB0-4B88-993D-A34403178916}"/>
                </a:ext>
              </a:extLst>
            </p:cNvPr>
            <p:cNvSpPr/>
            <p:nvPr/>
          </p:nvSpPr>
          <p:spPr>
            <a:xfrm>
              <a:off x="2943225" y="6089949"/>
              <a:ext cx="1092422" cy="313753"/>
            </a:xfrm>
            <a:custGeom>
              <a:avLst/>
              <a:gdLst>
                <a:gd name="connsiteX0" fmla="*/ 0 w 1092422"/>
                <a:gd name="connsiteY0" fmla="*/ 0 h 313753"/>
                <a:gd name="connsiteX1" fmla="*/ 0 w 1092422"/>
                <a:gd name="connsiteY1" fmla="*/ 313754 h 313753"/>
                <a:gd name="connsiteX2" fmla="*/ 1092422 w 1092422"/>
                <a:gd name="connsiteY2" fmla="*/ 313754 h 313753"/>
                <a:gd name="connsiteX3" fmla="*/ 1092422 w 1092422"/>
                <a:gd name="connsiteY3" fmla="*/ 0 h 313753"/>
                <a:gd name="connsiteX4" fmla="*/ 0 w 1092422"/>
                <a:gd name="connsiteY4" fmla="*/ 0 h 313753"/>
                <a:gd name="connsiteX5" fmla="*/ 1024128 w 1092422"/>
                <a:gd name="connsiteY5" fmla="*/ 245555 h 313753"/>
                <a:gd name="connsiteX6" fmla="*/ 68294 w 1092422"/>
                <a:gd name="connsiteY6" fmla="*/ 245555 h 313753"/>
                <a:gd name="connsiteX7" fmla="*/ 68294 w 1092422"/>
                <a:gd name="connsiteY7" fmla="*/ 68294 h 313753"/>
                <a:gd name="connsiteX8" fmla="*/ 1024128 w 1092422"/>
                <a:gd name="connsiteY8" fmla="*/ 68294 h 313753"/>
                <a:gd name="connsiteX9" fmla="*/ 1024128 w 1092422"/>
                <a:gd name="connsiteY9" fmla="*/ 245555 h 313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2422" h="313753">
                  <a:moveTo>
                    <a:pt x="0" y="0"/>
                  </a:moveTo>
                  <a:lnTo>
                    <a:pt x="0" y="313754"/>
                  </a:lnTo>
                  <a:lnTo>
                    <a:pt x="1092422" y="313754"/>
                  </a:lnTo>
                  <a:lnTo>
                    <a:pt x="1092422" y="0"/>
                  </a:lnTo>
                  <a:lnTo>
                    <a:pt x="0" y="0"/>
                  </a:lnTo>
                  <a:close/>
                  <a:moveTo>
                    <a:pt x="1024128" y="245555"/>
                  </a:moveTo>
                  <a:lnTo>
                    <a:pt x="68294" y="245555"/>
                  </a:lnTo>
                  <a:lnTo>
                    <a:pt x="68294" y="68294"/>
                  </a:lnTo>
                  <a:lnTo>
                    <a:pt x="1024128" y="68294"/>
                  </a:lnTo>
                  <a:lnTo>
                    <a:pt x="1024128" y="245555"/>
                  </a:lnTo>
                  <a:close/>
                </a:path>
              </a:pathLst>
            </a:custGeom>
            <a:solidFill>
              <a:srgbClr val="01A98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Wordmark">
              <a:extLst>
                <a:ext uri="{FF2B5EF4-FFF2-40B4-BE49-F238E27FC236}">
                  <a16:creationId xmlns:a16="http://schemas.microsoft.com/office/drawing/2014/main" id="{583BD7FF-65F2-496A-95E5-42B8B114A573}"/>
                </a:ext>
              </a:extLst>
            </p:cNvPr>
            <p:cNvSpPr/>
            <p:nvPr/>
          </p:nvSpPr>
          <p:spPr>
            <a:xfrm>
              <a:off x="2943225" y="6608585"/>
              <a:ext cx="3192399" cy="814863"/>
            </a:xfrm>
            <a:custGeom>
              <a:avLst/>
              <a:gdLst>
                <a:gd name="connsiteX0" fmla="*/ 68294 w 3192399"/>
                <a:gd name="connsiteY0" fmla="*/ 313754 h 814863"/>
                <a:gd name="connsiteX1" fmla="*/ 0 w 3192399"/>
                <a:gd name="connsiteY1" fmla="*/ 313754 h 814863"/>
                <a:gd name="connsiteX2" fmla="*/ 0 w 3192399"/>
                <a:gd name="connsiteY2" fmla="*/ 0 h 814863"/>
                <a:gd name="connsiteX3" fmla="*/ 68294 w 3192399"/>
                <a:gd name="connsiteY3" fmla="*/ 0 h 814863"/>
                <a:gd name="connsiteX4" fmla="*/ 68294 w 3192399"/>
                <a:gd name="connsiteY4" fmla="*/ 124016 h 814863"/>
                <a:gd name="connsiteX5" fmla="*/ 190310 w 3192399"/>
                <a:gd name="connsiteY5" fmla="*/ 124016 h 814863"/>
                <a:gd name="connsiteX6" fmla="*/ 190310 w 3192399"/>
                <a:gd name="connsiteY6" fmla="*/ 0 h 814863"/>
                <a:gd name="connsiteX7" fmla="*/ 258604 w 3192399"/>
                <a:gd name="connsiteY7" fmla="*/ 0 h 814863"/>
                <a:gd name="connsiteX8" fmla="*/ 258604 w 3192399"/>
                <a:gd name="connsiteY8" fmla="*/ 313754 h 814863"/>
                <a:gd name="connsiteX9" fmla="*/ 190310 w 3192399"/>
                <a:gd name="connsiteY9" fmla="*/ 313754 h 814863"/>
                <a:gd name="connsiteX10" fmla="*/ 190310 w 3192399"/>
                <a:gd name="connsiteY10" fmla="*/ 183737 h 814863"/>
                <a:gd name="connsiteX11" fmla="*/ 68294 w 3192399"/>
                <a:gd name="connsiteY11" fmla="*/ 183737 h 814863"/>
                <a:gd name="connsiteX12" fmla="*/ 68294 w 3192399"/>
                <a:gd name="connsiteY12" fmla="*/ 313754 h 814863"/>
                <a:gd name="connsiteX13" fmla="*/ 413671 w 3192399"/>
                <a:gd name="connsiteY13" fmla="*/ 318802 h 814863"/>
                <a:gd name="connsiteX14" fmla="*/ 297180 w 3192399"/>
                <a:gd name="connsiteY14" fmla="*/ 203359 h 814863"/>
                <a:gd name="connsiteX15" fmla="*/ 404622 w 3192399"/>
                <a:gd name="connsiteY15" fmla="*/ 85344 h 814863"/>
                <a:gd name="connsiteX16" fmla="*/ 504539 w 3192399"/>
                <a:gd name="connsiteY16" fmla="*/ 196787 h 814863"/>
                <a:gd name="connsiteX17" fmla="*/ 504539 w 3192399"/>
                <a:gd name="connsiteY17" fmla="*/ 221933 h 814863"/>
                <a:gd name="connsiteX18" fmla="*/ 361950 w 3192399"/>
                <a:gd name="connsiteY18" fmla="*/ 221933 h 814863"/>
                <a:gd name="connsiteX19" fmla="*/ 424244 w 3192399"/>
                <a:gd name="connsiteY19" fmla="*/ 265557 h 814863"/>
                <a:gd name="connsiteX20" fmla="*/ 485966 w 3192399"/>
                <a:gd name="connsiteY20" fmla="*/ 247460 h 814863"/>
                <a:gd name="connsiteX21" fmla="*/ 488442 w 3192399"/>
                <a:gd name="connsiteY21" fmla="*/ 247460 h 814863"/>
                <a:gd name="connsiteX22" fmla="*/ 488442 w 3192399"/>
                <a:gd name="connsiteY22" fmla="*/ 299180 h 814863"/>
                <a:gd name="connsiteX23" fmla="*/ 413671 w 3192399"/>
                <a:gd name="connsiteY23" fmla="*/ 318802 h 814863"/>
                <a:gd name="connsiteX24" fmla="*/ 361950 w 3192399"/>
                <a:gd name="connsiteY24" fmla="*/ 176212 h 814863"/>
                <a:gd name="connsiteX25" fmla="*/ 443294 w 3192399"/>
                <a:gd name="connsiteY25" fmla="*/ 176212 h 814863"/>
                <a:gd name="connsiteX26" fmla="*/ 405670 w 3192399"/>
                <a:gd name="connsiteY26" fmla="*/ 137065 h 814863"/>
                <a:gd name="connsiteX27" fmla="*/ 361950 w 3192399"/>
                <a:gd name="connsiteY27" fmla="*/ 176212 h 814863"/>
                <a:gd name="connsiteX28" fmla="*/ 682752 w 3192399"/>
                <a:gd name="connsiteY28" fmla="*/ 182213 h 814863"/>
                <a:gd name="connsiteX29" fmla="*/ 647605 w 3192399"/>
                <a:gd name="connsiteY29" fmla="*/ 313754 h 814863"/>
                <a:gd name="connsiteX30" fmla="*/ 587883 w 3192399"/>
                <a:gd name="connsiteY30" fmla="*/ 313754 h 814863"/>
                <a:gd name="connsiteX31" fmla="*/ 519589 w 3192399"/>
                <a:gd name="connsiteY31" fmla="*/ 92869 h 814863"/>
                <a:gd name="connsiteX32" fmla="*/ 519589 w 3192399"/>
                <a:gd name="connsiteY32" fmla="*/ 90392 h 814863"/>
                <a:gd name="connsiteX33" fmla="*/ 584835 w 3192399"/>
                <a:gd name="connsiteY33" fmla="*/ 90392 h 814863"/>
                <a:gd name="connsiteX34" fmla="*/ 621983 w 3192399"/>
                <a:gd name="connsiteY34" fmla="*/ 222409 h 814863"/>
                <a:gd name="connsiteX35" fmla="*/ 657130 w 3192399"/>
                <a:gd name="connsiteY35" fmla="*/ 90392 h 814863"/>
                <a:gd name="connsiteX36" fmla="*/ 710375 w 3192399"/>
                <a:gd name="connsiteY36" fmla="*/ 90392 h 814863"/>
                <a:gd name="connsiteX37" fmla="*/ 745998 w 3192399"/>
                <a:gd name="connsiteY37" fmla="*/ 222409 h 814863"/>
                <a:gd name="connsiteX38" fmla="*/ 783622 w 3192399"/>
                <a:gd name="connsiteY38" fmla="*/ 90392 h 814863"/>
                <a:gd name="connsiteX39" fmla="*/ 846392 w 3192399"/>
                <a:gd name="connsiteY39" fmla="*/ 90392 h 814863"/>
                <a:gd name="connsiteX40" fmla="*/ 846392 w 3192399"/>
                <a:gd name="connsiteY40" fmla="*/ 92869 h 814863"/>
                <a:gd name="connsiteX41" fmla="*/ 778097 w 3192399"/>
                <a:gd name="connsiteY41" fmla="*/ 313754 h 814863"/>
                <a:gd name="connsiteX42" fmla="*/ 718376 w 3192399"/>
                <a:gd name="connsiteY42" fmla="*/ 313754 h 814863"/>
                <a:gd name="connsiteX43" fmla="*/ 682752 w 3192399"/>
                <a:gd name="connsiteY43" fmla="*/ 182213 h 814863"/>
                <a:gd name="connsiteX44" fmla="*/ 957358 w 3192399"/>
                <a:gd name="connsiteY44" fmla="*/ 318802 h 814863"/>
                <a:gd name="connsiteX45" fmla="*/ 881063 w 3192399"/>
                <a:gd name="connsiteY45" fmla="*/ 246507 h 814863"/>
                <a:gd name="connsiteX46" fmla="*/ 881063 w 3192399"/>
                <a:gd name="connsiteY46" fmla="*/ 0 h 814863"/>
                <a:gd name="connsiteX47" fmla="*/ 947357 w 3192399"/>
                <a:gd name="connsiteY47" fmla="*/ 0 h 814863"/>
                <a:gd name="connsiteX48" fmla="*/ 947357 w 3192399"/>
                <a:gd name="connsiteY48" fmla="*/ 242030 h 814863"/>
                <a:gd name="connsiteX49" fmla="*/ 966407 w 3192399"/>
                <a:gd name="connsiteY49" fmla="*/ 263081 h 814863"/>
                <a:gd name="connsiteX50" fmla="*/ 981456 w 3192399"/>
                <a:gd name="connsiteY50" fmla="*/ 260033 h 814863"/>
                <a:gd name="connsiteX51" fmla="*/ 982504 w 3192399"/>
                <a:gd name="connsiteY51" fmla="*/ 260033 h 814863"/>
                <a:gd name="connsiteX52" fmla="*/ 982504 w 3192399"/>
                <a:gd name="connsiteY52" fmla="*/ 314801 h 814863"/>
                <a:gd name="connsiteX53" fmla="*/ 957453 w 3192399"/>
                <a:gd name="connsiteY53" fmla="*/ 318802 h 814863"/>
                <a:gd name="connsiteX54" fmla="*/ 1117473 w 3192399"/>
                <a:gd name="connsiteY54" fmla="*/ 318802 h 814863"/>
                <a:gd name="connsiteX55" fmla="*/ 1000982 w 3192399"/>
                <a:gd name="connsiteY55" fmla="*/ 203359 h 814863"/>
                <a:gd name="connsiteX56" fmla="*/ 1108424 w 3192399"/>
                <a:gd name="connsiteY56" fmla="*/ 85344 h 814863"/>
                <a:gd name="connsiteX57" fmla="*/ 1208342 w 3192399"/>
                <a:gd name="connsiteY57" fmla="*/ 196787 h 814863"/>
                <a:gd name="connsiteX58" fmla="*/ 1208342 w 3192399"/>
                <a:gd name="connsiteY58" fmla="*/ 221933 h 814863"/>
                <a:gd name="connsiteX59" fmla="*/ 1065752 w 3192399"/>
                <a:gd name="connsiteY59" fmla="*/ 221933 h 814863"/>
                <a:gd name="connsiteX60" fmla="*/ 1128046 w 3192399"/>
                <a:gd name="connsiteY60" fmla="*/ 265557 h 814863"/>
                <a:gd name="connsiteX61" fmla="*/ 1189768 w 3192399"/>
                <a:gd name="connsiteY61" fmla="*/ 247460 h 814863"/>
                <a:gd name="connsiteX62" fmla="*/ 1192244 w 3192399"/>
                <a:gd name="connsiteY62" fmla="*/ 247460 h 814863"/>
                <a:gd name="connsiteX63" fmla="*/ 1192244 w 3192399"/>
                <a:gd name="connsiteY63" fmla="*/ 299180 h 814863"/>
                <a:gd name="connsiteX64" fmla="*/ 1117473 w 3192399"/>
                <a:gd name="connsiteY64" fmla="*/ 318802 h 814863"/>
                <a:gd name="connsiteX65" fmla="*/ 1065752 w 3192399"/>
                <a:gd name="connsiteY65" fmla="*/ 176212 h 814863"/>
                <a:gd name="connsiteX66" fmla="*/ 1147096 w 3192399"/>
                <a:gd name="connsiteY66" fmla="*/ 176212 h 814863"/>
                <a:gd name="connsiteX67" fmla="*/ 1109472 w 3192399"/>
                <a:gd name="connsiteY67" fmla="*/ 137065 h 814863"/>
                <a:gd name="connsiteX68" fmla="*/ 1065752 w 3192399"/>
                <a:gd name="connsiteY68" fmla="*/ 176212 h 814863"/>
                <a:gd name="connsiteX69" fmla="*/ 1480471 w 3192399"/>
                <a:gd name="connsiteY69" fmla="*/ 90392 h 814863"/>
                <a:gd name="connsiteX70" fmla="*/ 1529715 w 3192399"/>
                <a:gd name="connsiteY70" fmla="*/ 90392 h 814863"/>
                <a:gd name="connsiteX71" fmla="*/ 1529715 w 3192399"/>
                <a:gd name="connsiteY71" fmla="*/ 143637 h 814863"/>
                <a:gd name="connsiteX72" fmla="*/ 1480471 w 3192399"/>
                <a:gd name="connsiteY72" fmla="*/ 143637 h 814863"/>
                <a:gd name="connsiteX73" fmla="*/ 1480471 w 3192399"/>
                <a:gd name="connsiteY73" fmla="*/ 234505 h 814863"/>
                <a:gd name="connsiteX74" fmla="*/ 1508093 w 3192399"/>
                <a:gd name="connsiteY74" fmla="*/ 263081 h 814863"/>
                <a:gd name="connsiteX75" fmla="*/ 1528191 w 3192399"/>
                <a:gd name="connsiteY75" fmla="*/ 260033 h 814863"/>
                <a:gd name="connsiteX76" fmla="*/ 1529715 w 3192399"/>
                <a:gd name="connsiteY76" fmla="*/ 260033 h 814863"/>
                <a:gd name="connsiteX77" fmla="*/ 1529715 w 3192399"/>
                <a:gd name="connsiteY77" fmla="*/ 312230 h 814863"/>
                <a:gd name="connsiteX78" fmla="*/ 1489043 w 3192399"/>
                <a:gd name="connsiteY78" fmla="*/ 318802 h 814863"/>
                <a:gd name="connsiteX79" fmla="*/ 1414272 w 3192399"/>
                <a:gd name="connsiteY79" fmla="*/ 237458 h 814863"/>
                <a:gd name="connsiteX80" fmla="*/ 1414272 w 3192399"/>
                <a:gd name="connsiteY80" fmla="*/ 143542 h 814863"/>
                <a:gd name="connsiteX81" fmla="*/ 1329404 w 3192399"/>
                <a:gd name="connsiteY81" fmla="*/ 143542 h 814863"/>
                <a:gd name="connsiteX82" fmla="*/ 1329404 w 3192399"/>
                <a:gd name="connsiteY82" fmla="*/ 234410 h 814863"/>
                <a:gd name="connsiteX83" fmla="*/ 1357027 w 3192399"/>
                <a:gd name="connsiteY83" fmla="*/ 262985 h 814863"/>
                <a:gd name="connsiteX84" fmla="*/ 1377125 w 3192399"/>
                <a:gd name="connsiteY84" fmla="*/ 259937 h 814863"/>
                <a:gd name="connsiteX85" fmla="*/ 1378649 w 3192399"/>
                <a:gd name="connsiteY85" fmla="*/ 259937 h 814863"/>
                <a:gd name="connsiteX86" fmla="*/ 1378649 w 3192399"/>
                <a:gd name="connsiteY86" fmla="*/ 312134 h 814863"/>
                <a:gd name="connsiteX87" fmla="*/ 1337977 w 3192399"/>
                <a:gd name="connsiteY87" fmla="*/ 318707 h 814863"/>
                <a:gd name="connsiteX88" fmla="*/ 1263206 w 3192399"/>
                <a:gd name="connsiteY88" fmla="*/ 237363 h 814863"/>
                <a:gd name="connsiteX89" fmla="*/ 1263206 w 3192399"/>
                <a:gd name="connsiteY89" fmla="*/ 143447 h 814863"/>
                <a:gd name="connsiteX90" fmla="*/ 1229106 w 3192399"/>
                <a:gd name="connsiteY90" fmla="*/ 143447 h 814863"/>
                <a:gd name="connsiteX91" fmla="*/ 1229106 w 3192399"/>
                <a:gd name="connsiteY91" fmla="*/ 90202 h 814863"/>
                <a:gd name="connsiteX92" fmla="*/ 1263206 w 3192399"/>
                <a:gd name="connsiteY92" fmla="*/ 90202 h 814863"/>
                <a:gd name="connsiteX93" fmla="*/ 1263206 w 3192399"/>
                <a:gd name="connsiteY93" fmla="*/ 28956 h 814863"/>
                <a:gd name="connsiteX94" fmla="*/ 1329500 w 3192399"/>
                <a:gd name="connsiteY94" fmla="*/ 28956 h 814863"/>
                <a:gd name="connsiteX95" fmla="*/ 1329500 w 3192399"/>
                <a:gd name="connsiteY95" fmla="*/ 90202 h 814863"/>
                <a:gd name="connsiteX96" fmla="*/ 1414367 w 3192399"/>
                <a:gd name="connsiteY96" fmla="*/ 90202 h 814863"/>
                <a:gd name="connsiteX97" fmla="*/ 1414367 w 3192399"/>
                <a:gd name="connsiteY97" fmla="*/ 28956 h 814863"/>
                <a:gd name="connsiteX98" fmla="*/ 1480661 w 3192399"/>
                <a:gd name="connsiteY98" fmla="*/ 28956 h 814863"/>
                <a:gd name="connsiteX99" fmla="*/ 1480661 w 3192399"/>
                <a:gd name="connsiteY99" fmla="*/ 90202 h 814863"/>
                <a:gd name="connsiteX100" fmla="*/ 1873472 w 3192399"/>
                <a:gd name="connsiteY100" fmla="*/ 106489 h 814863"/>
                <a:gd name="connsiteX101" fmla="*/ 1758506 w 3192399"/>
                <a:gd name="connsiteY101" fmla="*/ 211931 h 814863"/>
                <a:gd name="connsiteX102" fmla="*/ 1709833 w 3192399"/>
                <a:gd name="connsiteY102" fmla="*/ 211931 h 814863"/>
                <a:gd name="connsiteX103" fmla="*/ 1709833 w 3192399"/>
                <a:gd name="connsiteY103" fmla="*/ 313849 h 814863"/>
                <a:gd name="connsiteX104" fmla="*/ 1641539 w 3192399"/>
                <a:gd name="connsiteY104" fmla="*/ 313849 h 814863"/>
                <a:gd name="connsiteX105" fmla="*/ 1641539 w 3192399"/>
                <a:gd name="connsiteY105" fmla="*/ 0 h 814863"/>
                <a:gd name="connsiteX106" fmla="*/ 1758506 w 3192399"/>
                <a:gd name="connsiteY106" fmla="*/ 0 h 814863"/>
                <a:gd name="connsiteX107" fmla="*/ 1873472 w 3192399"/>
                <a:gd name="connsiteY107" fmla="*/ 106394 h 814863"/>
                <a:gd name="connsiteX108" fmla="*/ 1752981 w 3192399"/>
                <a:gd name="connsiteY108" fmla="*/ 154210 h 814863"/>
                <a:gd name="connsiteX109" fmla="*/ 1804226 w 3192399"/>
                <a:gd name="connsiteY109" fmla="*/ 106489 h 814863"/>
                <a:gd name="connsiteX110" fmla="*/ 1752981 w 3192399"/>
                <a:gd name="connsiteY110" fmla="*/ 57817 h 814863"/>
                <a:gd name="connsiteX111" fmla="*/ 1709833 w 3192399"/>
                <a:gd name="connsiteY111" fmla="*/ 57817 h 814863"/>
                <a:gd name="connsiteX112" fmla="*/ 1709833 w 3192399"/>
                <a:gd name="connsiteY112" fmla="*/ 154210 h 814863"/>
                <a:gd name="connsiteX113" fmla="*/ 1752981 w 3192399"/>
                <a:gd name="connsiteY113" fmla="*/ 154210 h 814863"/>
                <a:gd name="connsiteX114" fmla="*/ 2021110 w 3192399"/>
                <a:gd name="connsiteY114" fmla="*/ 291751 h 814863"/>
                <a:gd name="connsiteX115" fmla="*/ 1961864 w 3192399"/>
                <a:gd name="connsiteY115" fmla="*/ 317849 h 814863"/>
                <a:gd name="connsiteX116" fmla="*/ 1882521 w 3192399"/>
                <a:gd name="connsiteY116" fmla="*/ 244030 h 814863"/>
                <a:gd name="connsiteX117" fmla="*/ 1969389 w 3192399"/>
                <a:gd name="connsiteY117" fmla="*/ 171260 h 814863"/>
                <a:gd name="connsiteX118" fmla="*/ 2019110 w 3192399"/>
                <a:gd name="connsiteY118" fmla="*/ 178784 h 814863"/>
                <a:gd name="connsiteX119" fmla="*/ 2019110 w 3192399"/>
                <a:gd name="connsiteY119" fmla="*/ 174784 h 814863"/>
                <a:gd name="connsiteX120" fmla="*/ 1969865 w 3192399"/>
                <a:gd name="connsiteY120" fmla="*/ 140113 h 814863"/>
                <a:gd name="connsiteX121" fmla="*/ 1907096 w 3192399"/>
                <a:gd name="connsiteY121" fmla="*/ 157162 h 814863"/>
                <a:gd name="connsiteX122" fmla="*/ 1904619 w 3192399"/>
                <a:gd name="connsiteY122" fmla="*/ 157162 h 814863"/>
                <a:gd name="connsiteX123" fmla="*/ 1904619 w 3192399"/>
                <a:gd name="connsiteY123" fmla="*/ 103918 h 814863"/>
                <a:gd name="connsiteX124" fmla="*/ 1981391 w 3192399"/>
                <a:gd name="connsiteY124" fmla="*/ 85344 h 814863"/>
                <a:gd name="connsiteX125" fmla="*/ 2085308 w 3192399"/>
                <a:gd name="connsiteY125" fmla="*/ 173736 h 814863"/>
                <a:gd name="connsiteX126" fmla="*/ 2085308 w 3192399"/>
                <a:gd name="connsiteY126" fmla="*/ 313849 h 814863"/>
                <a:gd name="connsiteX127" fmla="*/ 2021014 w 3192399"/>
                <a:gd name="connsiteY127" fmla="*/ 313849 h 814863"/>
                <a:gd name="connsiteX128" fmla="*/ 2021014 w 3192399"/>
                <a:gd name="connsiteY128" fmla="*/ 291751 h 814863"/>
                <a:gd name="connsiteX129" fmla="*/ 2019110 w 3192399"/>
                <a:gd name="connsiteY129" fmla="*/ 243554 h 814863"/>
                <a:gd name="connsiteX130" fmla="*/ 2019110 w 3192399"/>
                <a:gd name="connsiteY130" fmla="*/ 224504 h 814863"/>
                <a:gd name="connsiteX131" fmla="*/ 1982438 w 3192399"/>
                <a:gd name="connsiteY131" fmla="*/ 216980 h 814863"/>
                <a:gd name="connsiteX132" fmla="*/ 1947767 w 3192399"/>
                <a:gd name="connsiteY132" fmla="*/ 243078 h 814863"/>
                <a:gd name="connsiteX133" fmla="*/ 1980343 w 3192399"/>
                <a:gd name="connsiteY133" fmla="*/ 269653 h 814863"/>
                <a:gd name="connsiteX134" fmla="*/ 2019014 w 3192399"/>
                <a:gd name="connsiteY134" fmla="*/ 243554 h 814863"/>
                <a:gd name="connsiteX135" fmla="*/ 2119027 w 3192399"/>
                <a:gd name="connsiteY135" fmla="*/ 202406 h 814863"/>
                <a:gd name="connsiteX136" fmla="*/ 2235994 w 3192399"/>
                <a:gd name="connsiteY136" fmla="*/ 85439 h 814863"/>
                <a:gd name="connsiteX137" fmla="*/ 2298287 w 3192399"/>
                <a:gd name="connsiteY137" fmla="*/ 102489 h 814863"/>
                <a:gd name="connsiteX138" fmla="*/ 2298287 w 3192399"/>
                <a:gd name="connsiteY138" fmla="*/ 159258 h 814863"/>
                <a:gd name="connsiteX139" fmla="*/ 2295811 w 3192399"/>
                <a:gd name="connsiteY139" fmla="*/ 159258 h 814863"/>
                <a:gd name="connsiteX140" fmla="*/ 2244566 w 3192399"/>
                <a:gd name="connsiteY140" fmla="*/ 141637 h 814863"/>
                <a:gd name="connsiteX141" fmla="*/ 2186369 w 3192399"/>
                <a:gd name="connsiteY141" fmla="*/ 202406 h 814863"/>
                <a:gd name="connsiteX142" fmla="*/ 2244566 w 3192399"/>
                <a:gd name="connsiteY142" fmla="*/ 262699 h 814863"/>
                <a:gd name="connsiteX143" fmla="*/ 2295811 w 3192399"/>
                <a:gd name="connsiteY143" fmla="*/ 245078 h 814863"/>
                <a:gd name="connsiteX144" fmla="*/ 2298287 w 3192399"/>
                <a:gd name="connsiteY144" fmla="*/ 245078 h 814863"/>
                <a:gd name="connsiteX145" fmla="*/ 2298287 w 3192399"/>
                <a:gd name="connsiteY145" fmla="*/ 301847 h 814863"/>
                <a:gd name="connsiteX146" fmla="*/ 2235994 w 3192399"/>
                <a:gd name="connsiteY146" fmla="*/ 318897 h 814863"/>
                <a:gd name="connsiteX147" fmla="*/ 2119027 w 3192399"/>
                <a:gd name="connsiteY147" fmla="*/ 202406 h 814863"/>
                <a:gd name="connsiteX148" fmla="*/ 2406206 w 3192399"/>
                <a:gd name="connsiteY148" fmla="*/ 212503 h 814863"/>
                <a:gd name="connsiteX149" fmla="*/ 2406206 w 3192399"/>
                <a:gd name="connsiteY149" fmla="*/ 313944 h 814863"/>
                <a:gd name="connsiteX150" fmla="*/ 2339912 w 3192399"/>
                <a:gd name="connsiteY150" fmla="*/ 313944 h 814863"/>
                <a:gd name="connsiteX151" fmla="*/ 2339912 w 3192399"/>
                <a:gd name="connsiteY151" fmla="*/ 0 h 814863"/>
                <a:gd name="connsiteX152" fmla="*/ 2406206 w 3192399"/>
                <a:gd name="connsiteY152" fmla="*/ 0 h 814863"/>
                <a:gd name="connsiteX153" fmla="*/ 2406206 w 3192399"/>
                <a:gd name="connsiteY153" fmla="*/ 178689 h 814863"/>
                <a:gd name="connsiteX154" fmla="*/ 2472976 w 3192399"/>
                <a:gd name="connsiteY154" fmla="*/ 90297 h 814863"/>
                <a:gd name="connsiteX155" fmla="*/ 2548319 w 3192399"/>
                <a:gd name="connsiteY155" fmla="*/ 90297 h 814863"/>
                <a:gd name="connsiteX156" fmla="*/ 2548319 w 3192399"/>
                <a:gd name="connsiteY156" fmla="*/ 92774 h 814863"/>
                <a:gd name="connsiteX157" fmla="*/ 2468023 w 3192399"/>
                <a:gd name="connsiteY157" fmla="*/ 194215 h 814863"/>
                <a:gd name="connsiteX158" fmla="*/ 2548319 w 3192399"/>
                <a:gd name="connsiteY158" fmla="*/ 311182 h 814863"/>
                <a:gd name="connsiteX159" fmla="*/ 2548319 w 3192399"/>
                <a:gd name="connsiteY159" fmla="*/ 313658 h 814863"/>
                <a:gd name="connsiteX160" fmla="*/ 2472499 w 3192399"/>
                <a:gd name="connsiteY160" fmla="*/ 313658 h 814863"/>
                <a:gd name="connsiteX161" fmla="*/ 2406206 w 3192399"/>
                <a:gd name="connsiteY161" fmla="*/ 212217 h 814863"/>
                <a:gd name="connsiteX162" fmla="*/ 2698909 w 3192399"/>
                <a:gd name="connsiteY162" fmla="*/ 291846 h 814863"/>
                <a:gd name="connsiteX163" fmla="*/ 2639663 w 3192399"/>
                <a:gd name="connsiteY163" fmla="*/ 317945 h 814863"/>
                <a:gd name="connsiteX164" fmla="*/ 2560320 w 3192399"/>
                <a:gd name="connsiteY164" fmla="*/ 244126 h 814863"/>
                <a:gd name="connsiteX165" fmla="*/ 2647188 w 3192399"/>
                <a:gd name="connsiteY165" fmla="*/ 171355 h 814863"/>
                <a:gd name="connsiteX166" fmla="*/ 2696909 w 3192399"/>
                <a:gd name="connsiteY166" fmla="*/ 178880 h 814863"/>
                <a:gd name="connsiteX167" fmla="*/ 2696909 w 3192399"/>
                <a:gd name="connsiteY167" fmla="*/ 174879 h 814863"/>
                <a:gd name="connsiteX168" fmla="*/ 2647760 w 3192399"/>
                <a:gd name="connsiteY168" fmla="*/ 140208 h 814863"/>
                <a:gd name="connsiteX169" fmla="*/ 2584990 w 3192399"/>
                <a:gd name="connsiteY169" fmla="*/ 157258 h 814863"/>
                <a:gd name="connsiteX170" fmla="*/ 2582513 w 3192399"/>
                <a:gd name="connsiteY170" fmla="*/ 157258 h 814863"/>
                <a:gd name="connsiteX171" fmla="*/ 2582513 w 3192399"/>
                <a:gd name="connsiteY171" fmla="*/ 104013 h 814863"/>
                <a:gd name="connsiteX172" fmla="*/ 2659285 w 3192399"/>
                <a:gd name="connsiteY172" fmla="*/ 85439 h 814863"/>
                <a:gd name="connsiteX173" fmla="*/ 2763203 w 3192399"/>
                <a:gd name="connsiteY173" fmla="*/ 173831 h 814863"/>
                <a:gd name="connsiteX174" fmla="*/ 2763203 w 3192399"/>
                <a:gd name="connsiteY174" fmla="*/ 313944 h 814863"/>
                <a:gd name="connsiteX175" fmla="*/ 2698909 w 3192399"/>
                <a:gd name="connsiteY175" fmla="*/ 313944 h 814863"/>
                <a:gd name="connsiteX176" fmla="*/ 2698909 w 3192399"/>
                <a:gd name="connsiteY176" fmla="*/ 291846 h 814863"/>
                <a:gd name="connsiteX177" fmla="*/ 2696909 w 3192399"/>
                <a:gd name="connsiteY177" fmla="*/ 243649 h 814863"/>
                <a:gd name="connsiteX178" fmla="*/ 2696909 w 3192399"/>
                <a:gd name="connsiteY178" fmla="*/ 224599 h 814863"/>
                <a:gd name="connsiteX179" fmla="*/ 2660237 w 3192399"/>
                <a:gd name="connsiteY179" fmla="*/ 217075 h 814863"/>
                <a:gd name="connsiteX180" fmla="*/ 2625566 w 3192399"/>
                <a:gd name="connsiteY180" fmla="*/ 243173 h 814863"/>
                <a:gd name="connsiteX181" fmla="*/ 2658237 w 3192399"/>
                <a:gd name="connsiteY181" fmla="*/ 269748 h 814863"/>
                <a:gd name="connsiteX182" fmla="*/ 2696909 w 3192399"/>
                <a:gd name="connsiteY182" fmla="*/ 243649 h 814863"/>
                <a:gd name="connsiteX183" fmla="*/ 2874645 w 3192399"/>
                <a:gd name="connsiteY183" fmla="*/ 126682 h 814863"/>
                <a:gd name="connsiteX184" fmla="*/ 2928842 w 3192399"/>
                <a:gd name="connsiteY184" fmla="*/ 88011 h 814863"/>
                <a:gd name="connsiteX185" fmla="*/ 2950369 w 3192399"/>
                <a:gd name="connsiteY185" fmla="*/ 92012 h 814863"/>
                <a:gd name="connsiteX186" fmla="*/ 2950369 w 3192399"/>
                <a:gd name="connsiteY186" fmla="*/ 155258 h 814863"/>
                <a:gd name="connsiteX187" fmla="*/ 2947892 w 3192399"/>
                <a:gd name="connsiteY187" fmla="*/ 155258 h 814863"/>
                <a:gd name="connsiteX188" fmla="*/ 2918746 w 3192399"/>
                <a:gd name="connsiteY188" fmla="*/ 150209 h 814863"/>
                <a:gd name="connsiteX189" fmla="*/ 2876550 w 3192399"/>
                <a:gd name="connsiteY189" fmla="*/ 185357 h 814863"/>
                <a:gd name="connsiteX190" fmla="*/ 2876550 w 3192399"/>
                <a:gd name="connsiteY190" fmla="*/ 313944 h 814863"/>
                <a:gd name="connsiteX191" fmla="*/ 2810256 w 3192399"/>
                <a:gd name="connsiteY191" fmla="*/ 313944 h 814863"/>
                <a:gd name="connsiteX192" fmla="*/ 2810256 w 3192399"/>
                <a:gd name="connsiteY192" fmla="*/ 90488 h 814863"/>
                <a:gd name="connsiteX193" fmla="*/ 2874550 w 3192399"/>
                <a:gd name="connsiteY193" fmla="*/ 90488 h 814863"/>
                <a:gd name="connsiteX194" fmla="*/ 2874550 w 3192399"/>
                <a:gd name="connsiteY194" fmla="*/ 126587 h 814863"/>
                <a:gd name="connsiteX195" fmla="*/ 3128105 w 3192399"/>
                <a:gd name="connsiteY195" fmla="*/ 290893 h 814863"/>
                <a:gd name="connsiteX196" fmla="*/ 3061811 w 3192399"/>
                <a:gd name="connsiteY196" fmla="*/ 318992 h 814863"/>
                <a:gd name="connsiteX197" fmla="*/ 2967895 w 3192399"/>
                <a:gd name="connsiteY197" fmla="*/ 202501 h 814863"/>
                <a:gd name="connsiteX198" fmla="*/ 3061811 w 3192399"/>
                <a:gd name="connsiteY198" fmla="*/ 85534 h 814863"/>
                <a:gd name="connsiteX199" fmla="*/ 3126105 w 3192399"/>
                <a:gd name="connsiteY199" fmla="*/ 111157 h 814863"/>
                <a:gd name="connsiteX200" fmla="*/ 3126105 w 3192399"/>
                <a:gd name="connsiteY200" fmla="*/ 191 h 814863"/>
                <a:gd name="connsiteX201" fmla="*/ 3192399 w 3192399"/>
                <a:gd name="connsiteY201" fmla="*/ 191 h 814863"/>
                <a:gd name="connsiteX202" fmla="*/ 3192399 w 3192399"/>
                <a:gd name="connsiteY202" fmla="*/ 313944 h 814863"/>
                <a:gd name="connsiteX203" fmla="*/ 3128105 w 3192399"/>
                <a:gd name="connsiteY203" fmla="*/ 313944 h 814863"/>
                <a:gd name="connsiteX204" fmla="*/ 3128105 w 3192399"/>
                <a:gd name="connsiteY204" fmla="*/ 290893 h 814863"/>
                <a:gd name="connsiteX205" fmla="*/ 3126105 w 3192399"/>
                <a:gd name="connsiteY205" fmla="*/ 238125 h 814863"/>
                <a:gd name="connsiteX206" fmla="*/ 3126105 w 3192399"/>
                <a:gd name="connsiteY206" fmla="*/ 166307 h 814863"/>
                <a:gd name="connsiteX207" fmla="*/ 3083909 w 3192399"/>
                <a:gd name="connsiteY207" fmla="*/ 143256 h 814863"/>
                <a:gd name="connsiteX208" fmla="*/ 3035237 w 3192399"/>
                <a:gd name="connsiteY208" fmla="*/ 202501 h 814863"/>
                <a:gd name="connsiteX209" fmla="*/ 3083909 w 3192399"/>
                <a:gd name="connsiteY209" fmla="*/ 261271 h 814863"/>
                <a:gd name="connsiteX210" fmla="*/ 3126105 w 3192399"/>
                <a:gd name="connsiteY210" fmla="*/ 238220 h 814863"/>
                <a:gd name="connsiteX211" fmla="*/ 0 w 3192399"/>
                <a:gd name="connsiteY211" fmla="*/ 416243 h 814863"/>
                <a:gd name="connsiteX212" fmla="*/ 193834 w 3192399"/>
                <a:gd name="connsiteY212" fmla="*/ 416243 h 814863"/>
                <a:gd name="connsiteX213" fmla="*/ 193834 w 3192399"/>
                <a:gd name="connsiteY213" fmla="*/ 454343 h 814863"/>
                <a:gd name="connsiteX214" fmla="*/ 43720 w 3192399"/>
                <a:gd name="connsiteY214" fmla="*/ 454343 h 814863"/>
                <a:gd name="connsiteX215" fmla="*/ 43720 w 3192399"/>
                <a:gd name="connsiteY215" fmla="*/ 550259 h 814863"/>
                <a:gd name="connsiteX216" fmla="*/ 179737 w 3192399"/>
                <a:gd name="connsiteY216" fmla="*/ 550259 h 814863"/>
                <a:gd name="connsiteX217" fmla="*/ 179737 w 3192399"/>
                <a:gd name="connsiteY217" fmla="*/ 587407 h 814863"/>
                <a:gd name="connsiteX218" fmla="*/ 43720 w 3192399"/>
                <a:gd name="connsiteY218" fmla="*/ 587407 h 814863"/>
                <a:gd name="connsiteX219" fmla="*/ 43720 w 3192399"/>
                <a:gd name="connsiteY219" fmla="*/ 691801 h 814863"/>
                <a:gd name="connsiteX220" fmla="*/ 193834 w 3192399"/>
                <a:gd name="connsiteY220" fmla="*/ 691801 h 814863"/>
                <a:gd name="connsiteX221" fmla="*/ 193834 w 3192399"/>
                <a:gd name="connsiteY221" fmla="*/ 729901 h 814863"/>
                <a:gd name="connsiteX222" fmla="*/ 0 w 3192399"/>
                <a:gd name="connsiteY222" fmla="*/ 729901 h 814863"/>
                <a:gd name="connsiteX223" fmla="*/ 0 w 3192399"/>
                <a:gd name="connsiteY223" fmla="*/ 416147 h 814863"/>
                <a:gd name="connsiteX224" fmla="*/ 353949 w 3192399"/>
                <a:gd name="connsiteY224" fmla="*/ 504635 h 814863"/>
                <a:gd name="connsiteX225" fmla="*/ 431292 w 3192399"/>
                <a:gd name="connsiteY225" fmla="*/ 591026 h 814863"/>
                <a:gd name="connsiteX226" fmla="*/ 431292 w 3192399"/>
                <a:gd name="connsiteY226" fmla="*/ 730091 h 814863"/>
                <a:gd name="connsiteX227" fmla="*/ 389668 w 3192399"/>
                <a:gd name="connsiteY227" fmla="*/ 730091 h 814863"/>
                <a:gd name="connsiteX228" fmla="*/ 389668 w 3192399"/>
                <a:gd name="connsiteY228" fmla="*/ 592074 h 814863"/>
                <a:gd name="connsiteX229" fmla="*/ 343472 w 3192399"/>
                <a:gd name="connsiteY229" fmla="*/ 542830 h 814863"/>
                <a:gd name="connsiteX230" fmla="*/ 287750 w 3192399"/>
                <a:gd name="connsiteY230" fmla="*/ 583025 h 814863"/>
                <a:gd name="connsiteX231" fmla="*/ 287750 w 3192399"/>
                <a:gd name="connsiteY231" fmla="*/ 730091 h 814863"/>
                <a:gd name="connsiteX232" fmla="*/ 246126 w 3192399"/>
                <a:gd name="connsiteY232" fmla="*/ 730091 h 814863"/>
                <a:gd name="connsiteX233" fmla="*/ 246126 w 3192399"/>
                <a:gd name="connsiteY233" fmla="*/ 509207 h 814863"/>
                <a:gd name="connsiteX234" fmla="*/ 287750 w 3192399"/>
                <a:gd name="connsiteY234" fmla="*/ 509207 h 814863"/>
                <a:gd name="connsiteX235" fmla="*/ 287750 w 3192399"/>
                <a:gd name="connsiteY235" fmla="*/ 541306 h 814863"/>
                <a:gd name="connsiteX236" fmla="*/ 354044 w 3192399"/>
                <a:gd name="connsiteY236" fmla="*/ 504635 h 814863"/>
                <a:gd name="connsiteX237" fmla="*/ 543211 w 3192399"/>
                <a:gd name="connsiteY237" fmla="*/ 509111 h 814863"/>
                <a:gd name="connsiteX238" fmla="*/ 599980 w 3192399"/>
                <a:gd name="connsiteY238" fmla="*/ 509111 h 814863"/>
                <a:gd name="connsiteX239" fmla="*/ 599980 w 3192399"/>
                <a:gd name="connsiteY239" fmla="*/ 544735 h 814863"/>
                <a:gd name="connsiteX240" fmla="*/ 543211 w 3192399"/>
                <a:gd name="connsiteY240" fmla="*/ 544735 h 814863"/>
                <a:gd name="connsiteX241" fmla="*/ 543211 w 3192399"/>
                <a:gd name="connsiteY241" fmla="*/ 663702 h 814863"/>
                <a:gd name="connsiteX242" fmla="*/ 579882 w 3192399"/>
                <a:gd name="connsiteY242" fmla="*/ 697325 h 814863"/>
                <a:gd name="connsiteX243" fmla="*/ 598456 w 3192399"/>
                <a:gd name="connsiteY243" fmla="*/ 694277 h 814863"/>
                <a:gd name="connsiteX244" fmla="*/ 599980 w 3192399"/>
                <a:gd name="connsiteY244" fmla="*/ 694277 h 814863"/>
                <a:gd name="connsiteX245" fmla="*/ 599980 w 3192399"/>
                <a:gd name="connsiteY245" fmla="*/ 729901 h 814863"/>
                <a:gd name="connsiteX246" fmla="*/ 573881 w 3192399"/>
                <a:gd name="connsiteY246" fmla="*/ 734473 h 814863"/>
                <a:gd name="connsiteX247" fmla="*/ 501587 w 3192399"/>
                <a:gd name="connsiteY247" fmla="*/ 667703 h 814863"/>
                <a:gd name="connsiteX248" fmla="*/ 501587 w 3192399"/>
                <a:gd name="connsiteY248" fmla="*/ 544735 h 814863"/>
                <a:gd name="connsiteX249" fmla="*/ 463391 w 3192399"/>
                <a:gd name="connsiteY249" fmla="*/ 544735 h 814863"/>
                <a:gd name="connsiteX250" fmla="*/ 463391 w 3192399"/>
                <a:gd name="connsiteY250" fmla="*/ 509111 h 814863"/>
                <a:gd name="connsiteX251" fmla="*/ 501587 w 3192399"/>
                <a:gd name="connsiteY251" fmla="*/ 509111 h 814863"/>
                <a:gd name="connsiteX252" fmla="*/ 501587 w 3192399"/>
                <a:gd name="connsiteY252" fmla="*/ 450342 h 814863"/>
                <a:gd name="connsiteX253" fmla="*/ 543211 w 3192399"/>
                <a:gd name="connsiteY253" fmla="*/ 450342 h 814863"/>
                <a:gd name="connsiteX254" fmla="*/ 543211 w 3192399"/>
                <a:gd name="connsiteY254" fmla="*/ 509111 h 814863"/>
                <a:gd name="connsiteX255" fmla="*/ 735521 w 3192399"/>
                <a:gd name="connsiteY255" fmla="*/ 734568 h 814863"/>
                <a:gd name="connsiteX256" fmla="*/ 626555 w 3192399"/>
                <a:gd name="connsiteY256" fmla="*/ 622078 h 814863"/>
                <a:gd name="connsiteX257" fmla="*/ 727424 w 3192399"/>
                <a:gd name="connsiteY257" fmla="*/ 504635 h 814863"/>
                <a:gd name="connsiteX258" fmla="*/ 819817 w 3192399"/>
                <a:gd name="connsiteY258" fmla="*/ 613029 h 814863"/>
                <a:gd name="connsiteX259" fmla="*/ 819817 w 3192399"/>
                <a:gd name="connsiteY259" fmla="*/ 632079 h 814863"/>
                <a:gd name="connsiteX260" fmla="*/ 668179 w 3192399"/>
                <a:gd name="connsiteY260" fmla="*/ 632079 h 814863"/>
                <a:gd name="connsiteX261" fmla="*/ 740950 w 3192399"/>
                <a:gd name="connsiteY261" fmla="*/ 698373 h 814863"/>
                <a:gd name="connsiteX262" fmla="*/ 802672 w 3192399"/>
                <a:gd name="connsiteY262" fmla="*/ 678275 h 814863"/>
                <a:gd name="connsiteX263" fmla="*/ 804196 w 3192399"/>
                <a:gd name="connsiteY263" fmla="*/ 678275 h 814863"/>
                <a:gd name="connsiteX264" fmla="*/ 804196 w 3192399"/>
                <a:gd name="connsiteY264" fmla="*/ 714946 h 814863"/>
                <a:gd name="connsiteX265" fmla="*/ 735425 w 3192399"/>
                <a:gd name="connsiteY265" fmla="*/ 734473 h 814863"/>
                <a:gd name="connsiteX266" fmla="*/ 669798 w 3192399"/>
                <a:gd name="connsiteY266" fmla="*/ 597980 h 814863"/>
                <a:gd name="connsiteX267" fmla="*/ 779717 w 3192399"/>
                <a:gd name="connsiteY267" fmla="*/ 597980 h 814863"/>
                <a:gd name="connsiteX268" fmla="*/ 727996 w 3192399"/>
                <a:gd name="connsiteY268" fmla="*/ 540258 h 814863"/>
                <a:gd name="connsiteX269" fmla="*/ 669798 w 3192399"/>
                <a:gd name="connsiteY269" fmla="*/ 597980 h 814863"/>
                <a:gd name="connsiteX270" fmla="*/ 910781 w 3192399"/>
                <a:gd name="connsiteY270" fmla="*/ 543306 h 814863"/>
                <a:gd name="connsiteX271" fmla="*/ 965549 w 3192399"/>
                <a:gd name="connsiteY271" fmla="*/ 505682 h 814863"/>
                <a:gd name="connsiteX272" fmla="*/ 987171 w 3192399"/>
                <a:gd name="connsiteY272" fmla="*/ 509207 h 814863"/>
                <a:gd name="connsiteX273" fmla="*/ 987171 w 3192399"/>
                <a:gd name="connsiteY273" fmla="*/ 550355 h 814863"/>
                <a:gd name="connsiteX274" fmla="*/ 985647 w 3192399"/>
                <a:gd name="connsiteY274" fmla="*/ 550355 h 814863"/>
                <a:gd name="connsiteX275" fmla="*/ 959549 w 3192399"/>
                <a:gd name="connsiteY275" fmla="*/ 545878 h 814863"/>
                <a:gd name="connsiteX276" fmla="*/ 910876 w 3192399"/>
                <a:gd name="connsiteY276" fmla="*/ 586073 h 814863"/>
                <a:gd name="connsiteX277" fmla="*/ 910876 w 3192399"/>
                <a:gd name="connsiteY277" fmla="*/ 730187 h 814863"/>
                <a:gd name="connsiteX278" fmla="*/ 869252 w 3192399"/>
                <a:gd name="connsiteY278" fmla="*/ 730187 h 814863"/>
                <a:gd name="connsiteX279" fmla="*/ 869252 w 3192399"/>
                <a:gd name="connsiteY279" fmla="*/ 509302 h 814863"/>
                <a:gd name="connsiteX280" fmla="*/ 910876 w 3192399"/>
                <a:gd name="connsiteY280" fmla="*/ 509302 h 814863"/>
                <a:gd name="connsiteX281" fmla="*/ 910876 w 3192399"/>
                <a:gd name="connsiteY281" fmla="*/ 543401 h 814863"/>
                <a:gd name="connsiteX282" fmla="*/ 1128713 w 3192399"/>
                <a:gd name="connsiteY282" fmla="*/ 504635 h 814863"/>
                <a:gd name="connsiteX283" fmla="*/ 1229582 w 3192399"/>
                <a:gd name="connsiteY283" fmla="*/ 619601 h 814863"/>
                <a:gd name="connsiteX284" fmla="*/ 1128713 w 3192399"/>
                <a:gd name="connsiteY284" fmla="*/ 734568 h 814863"/>
                <a:gd name="connsiteX285" fmla="*/ 1066991 w 3192399"/>
                <a:gd name="connsiteY285" fmla="*/ 705421 h 814863"/>
                <a:gd name="connsiteX286" fmla="*/ 1066991 w 3192399"/>
                <a:gd name="connsiteY286" fmla="*/ 814864 h 814863"/>
                <a:gd name="connsiteX287" fmla="*/ 1025366 w 3192399"/>
                <a:gd name="connsiteY287" fmla="*/ 814864 h 814863"/>
                <a:gd name="connsiteX288" fmla="*/ 1025366 w 3192399"/>
                <a:gd name="connsiteY288" fmla="*/ 509111 h 814863"/>
                <a:gd name="connsiteX289" fmla="*/ 1066991 w 3192399"/>
                <a:gd name="connsiteY289" fmla="*/ 509111 h 814863"/>
                <a:gd name="connsiteX290" fmla="*/ 1066991 w 3192399"/>
                <a:gd name="connsiteY290" fmla="*/ 534162 h 814863"/>
                <a:gd name="connsiteX291" fmla="*/ 1128713 w 3192399"/>
                <a:gd name="connsiteY291" fmla="*/ 504539 h 814863"/>
                <a:gd name="connsiteX292" fmla="*/ 1121664 w 3192399"/>
                <a:gd name="connsiteY292" fmla="*/ 696944 h 814863"/>
                <a:gd name="connsiteX293" fmla="*/ 1186910 w 3192399"/>
                <a:gd name="connsiteY293" fmla="*/ 619601 h 814863"/>
                <a:gd name="connsiteX294" fmla="*/ 1121664 w 3192399"/>
                <a:gd name="connsiteY294" fmla="*/ 542258 h 814863"/>
                <a:gd name="connsiteX295" fmla="*/ 1066991 w 3192399"/>
                <a:gd name="connsiteY295" fmla="*/ 577406 h 814863"/>
                <a:gd name="connsiteX296" fmla="*/ 1066991 w 3192399"/>
                <a:gd name="connsiteY296" fmla="*/ 662273 h 814863"/>
                <a:gd name="connsiteX297" fmla="*/ 1121664 w 3192399"/>
                <a:gd name="connsiteY297" fmla="*/ 696944 h 814863"/>
                <a:gd name="connsiteX298" fmla="*/ 1320451 w 3192399"/>
                <a:gd name="connsiteY298" fmla="*/ 543306 h 814863"/>
                <a:gd name="connsiteX299" fmla="*/ 1375220 w 3192399"/>
                <a:gd name="connsiteY299" fmla="*/ 505682 h 814863"/>
                <a:gd name="connsiteX300" fmla="*/ 1396841 w 3192399"/>
                <a:gd name="connsiteY300" fmla="*/ 509207 h 814863"/>
                <a:gd name="connsiteX301" fmla="*/ 1396841 w 3192399"/>
                <a:gd name="connsiteY301" fmla="*/ 550355 h 814863"/>
                <a:gd name="connsiteX302" fmla="*/ 1395317 w 3192399"/>
                <a:gd name="connsiteY302" fmla="*/ 550355 h 814863"/>
                <a:gd name="connsiteX303" fmla="*/ 1369219 w 3192399"/>
                <a:gd name="connsiteY303" fmla="*/ 545878 h 814863"/>
                <a:gd name="connsiteX304" fmla="*/ 1320546 w 3192399"/>
                <a:gd name="connsiteY304" fmla="*/ 586073 h 814863"/>
                <a:gd name="connsiteX305" fmla="*/ 1320546 w 3192399"/>
                <a:gd name="connsiteY305" fmla="*/ 730187 h 814863"/>
                <a:gd name="connsiteX306" fmla="*/ 1278922 w 3192399"/>
                <a:gd name="connsiteY306" fmla="*/ 730187 h 814863"/>
                <a:gd name="connsiteX307" fmla="*/ 1278922 w 3192399"/>
                <a:gd name="connsiteY307" fmla="*/ 509302 h 814863"/>
                <a:gd name="connsiteX308" fmla="*/ 1320546 w 3192399"/>
                <a:gd name="connsiteY308" fmla="*/ 509302 h 814863"/>
                <a:gd name="connsiteX309" fmla="*/ 1320546 w 3192399"/>
                <a:gd name="connsiteY309" fmla="*/ 543401 h 814863"/>
                <a:gd name="connsiteX310" fmla="*/ 1457039 w 3192399"/>
                <a:gd name="connsiteY310" fmla="*/ 419862 h 814863"/>
                <a:gd name="connsiteX311" fmla="*/ 1483614 w 3192399"/>
                <a:gd name="connsiteY311" fmla="*/ 445960 h 814863"/>
                <a:gd name="connsiteX312" fmla="*/ 1457039 w 3192399"/>
                <a:gd name="connsiteY312" fmla="*/ 472059 h 814863"/>
                <a:gd name="connsiteX313" fmla="*/ 1430464 w 3192399"/>
                <a:gd name="connsiteY313" fmla="*/ 445960 h 814863"/>
                <a:gd name="connsiteX314" fmla="*/ 1457039 w 3192399"/>
                <a:gd name="connsiteY314" fmla="*/ 419862 h 814863"/>
                <a:gd name="connsiteX315" fmla="*/ 1436465 w 3192399"/>
                <a:gd name="connsiteY315" fmla="*/ 509207 h 814863"/>
                <a:gd name="connsiteX316" fmla="*/ 1478185 w 3192399"/>
                <a:gd name="connsiteY316" fmla="*/ 509207 h 814863"/>
                <a:gd name="connsiteX317" fmla="*/ 1478185 w 3192399"/>
                <a:gd name="connsiteY317" fmla="*/ 730091 h 814863"/>
                <a:gd name="connsiteX318" fmla="*/ 1436465 w 3192399"/>
                <a:gd name="connsiteY318" fmla="*/ 730091 h 814863"/>
                <a:gd name="connsiteX319" fmla="*/ 1436465 w 3192399"/>
                <a:gd name="connsiteY319" fmla="*/ 509207 h 814863"/>
                <a:gd name="connsiteX320" fmla="*/ 1626775 w 3192399"/>
                <a:gd name="connsiteY320" fmla="*/ 601123 h 814863"/>
                <a:gd name="connsiteX321" fmla="*/ 1693545 w 3192399"/>
                <a:gd name="connsiteY321" fmla="*/ 666369 h 814863"/>
                <a:gd name="connsiteX322" fmla="*/ 1608677 w 3192399"/>
                <a:gd name="connsiteY322" fmla="*/ 734663 h 814863"/>
                <a:gd name="connsiteX323" fmla="*/ 1533906 w 3192399"/>
                <a:gd name="connsiteY323" fmla="*/ 714566 h 814863"/>
                <a:gd name="connsiteX324" fmla="*/ 1533906 w 3192399"/>
                <a:gd name="connsiteY324" fmla="*/ 674942 h 814863"/>
                <a:gd name="connsiteX325" fmla="*/ 1535906 w 3192399"/>
                <a:gd name="connsiteY325" fmla="*/ 674942 h 814863"/>
                <a:gd name="connsiteX326" fmla="*/ 1608201 w 3192399"/>
                <a:gd name="connsiteY326" fmla="*/ 699516 h 814863"/>
                <a:gd name="connsiteX327" fmla="*/ 1652873 w 3192399"/>
                <a:gd name="connsiteY327" fmla="*/ 671417 h 814863"/>
                <a:gd name="connsiteX328" fmla="*/ 1600676 w 3192399"/>
                <a:gd name="connsiteY328" fmla="*/ 635794 h 814863"/>
                <a:gd name="connsiteX329" fmla="*/ 1534954 w 3192399"/>
                <a:gd name="connsiteY329" fmla="*/ 572548 h 814863"/>
                <a:gd name="connsiteX330" fmla="*/ 1614773 w 3192399"/>
                <a:gd name="connsiteY330" fmla="*/ 504730 h 814863"/>
                <a:gd name="connsiteX331" fmla="*/ 1682591 w 3192399"/>
                <a:gd name="connsiteY331" fmla="*/ 522827 h 814863"/>
                <a:gd name="connsiteX332" fmla="*/ 1682591 w 3192399"/>
                <a:gd name="connsiteY332" fmla="*/ 563023 h 814863"/>
                <a:gd name="connsiteX333" fmla="*/ 1681067 w 3192399"/>
                <a:gd name="connsiteY333" fmla="*/ 563023 h 814863"/>
                <a:gd name="connsiteX334" fmla="*/ 1615821 w 3192399"/>
                <a:gd name="connsiteY334" fmla="*/ 539972 h 814863"/>
                <a:gd name="connsiteX335" fmla="*/ 1575149 w 3192399"/>
                <a:gd name="connsiteY335" fmla="*/ 567119 h 814863"/>
                <a:gd name="connsiteX336" fmla="*/ 1626870 w 3192399"/>
                <a:gd name="connsiteY336" fmla="*/ 601313 h 814863"/>
                <a:gd name="connsiteX337" fmla="*/ 1838611 w 3192399"/>
                <a:gd name="connsiteY337" fmla="*/ 734663 h 814863"/>
                <a:gd name="connsiteX338" fmla="*/ 1729645 w 3192399"/>
                <a:gd name="connsiteY338" fmla="*/ 622173 h 814863"/>
                <a:gd name="connsiteX339" fmla="*/ 1830514 w 3192399"/>
                <a:gd name="connsiteY339" fmla="*/ 504730 h 814863"/>
                <a:gd name="connsiteX340" fmla="*/ 1922907 w 3192399"/>
                <a:gd name="connsiteY340" fmla="*/ 613124 h 814863"/>
                <a:gd name="connsiteX341" fmla="*/ 1922907 w 3192399"/>
                <a:gd name="connsiteY341" fmla="*/ 632174 h 814863"/>
                <a:gd name="connsiteX342" fmla="*/ 1771269 w 3192399"/>
                <a:gd name="connsiteY342" fmla="*/ 632174 h 814863"/>
                <a:gd name="connsiteX343" fmla="*/ 1844040 w 3192399"/>
                <a:gd name="connsiteY343" fmla="*/ 698468 h 814863"/>
                <a:gd name="connsiteX344" fmla="*/ 1905762 w 3192399"/>
                <a:gd name="connsiteY344" fmla="*/ 678371 h 814863"/>
                <a:gd name="connsiteX345" fmla="*/ 1907286 w 3192399"/>
                <a:gd name="connsiteY345" fmla="*/ 678371 h 814863"/>
                <a:gd name="connsiteX346" fmla="*/ 1907286 w 3192399"/>
                <a:gd name="connsiteY346" fmla="*/ 715042 h 814863"/>
                <a:gd name="connsiteX347" fmla="*/ 1838516 w 3192399"/>
                <a:gd name="connsiteY347" fmla="*/ 734568 h 814863"/>
                <a:gd name="connsiteX348" fmla="*/ 1772888 w 3192399"/>
                <a:gd name="connsiteY348" fmla="*/ 598075 h 814863"/>
                <a:gd name="connsiteX349" fmla="*/ 1882807 w 3192399"/>
                <a:gd name="connsiteY349" fmla="*/ 598075 h 814863"/>
                <a:gd name="connsiteX350" fmla="*/ 1831086 w 3192399"/>
                <a:gd name="connsiteY350" fmla="*/ 540353 h 814863"/>
                <a:gd name="connsiteX351" fmla="*/ 1772888 w 3192399"/>
                <a:gd name="connsiteY351" fmla="*/ 598075 h 81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</a:cxnLst>
              <a:rect l="l" t="t" r="r" b="b"/>
              <a:pathLst>
                <a:path w="3192399" h="814863">
                  <a:moveTo>
                    <a:pt x="68294" y="313754"/>
                  </a:moveTo>
                  <a:lnTo>
                    <a:pt x="0" y="313754"/>
                  </a:lnTo>
                  <a:lnTo>
                    <a:pt x="0" y="0"/>
                  </a:lnTo>
                  <a:lnTo>
                    <a:pt x="68294" y="0"/>
                  </a:lnTo>
                  <a:lnTo>
                    <a:pt x="68294" y="124016"/>
                  </a:lnTo>
                  <a:lnTo>
                    <a:pt x="190310" y="124016"/>
                  </a:lnTo>
                  <a:lnTo>
                    <a:pt x="190310" y="0"/>
                  </a:lnTo>
                  <a:lnTo>
                    <a:pt x="258604" y="0"/>
                  </a:lnTo>
                  <a:lnTo>
                    <a:pt x="258604" y="313754"/>
                  </a:lnTo>
                  <a:lnTo>
                    <a:pt x="190310" y="313754"/>
                  </a:lnTo>
                  <a:lnTo>
                    <a:pt x="190310" y="183737"/>
                  </a:lnTo>
                  <a:lnTo>
                    <a:pt x="68294" y="183737"/>
                  </a:lnTo>
                  <a:lnTo>
                    <a:pt x="68294" y="313754"/>
                  </a:lnTo>
                  <a:close/>
                  <a:moveTo>
                    <a:pt x="413671" y="318802"/>
                  </a:moveTo>
                  <a:cubicBezTo>
                    <a:pt x="344424" y="318802"/>
                    <a:pt x="297180" y="275082"/>
                    <a:pt x="297180" y="203359"/>
                  </a:cubicBezTo>
                  <a:cubicBezTo>
                    <a:pt x="297180" y="131635"/>
                    <a:pt x="343376" y="85344"/>
                    <a:pt x="404622" y="85344"/>
                  </a:cubicBezTo>
                  <a:cubicBezTo>
                    <a:pt x="471392" y="85344"/>
                    <a:pt x="504539" y="130016"/>
                    <a:pt x="504539" y="196787"/>
                  </a:cubicBezTo>
                  <a:lnTo>
                    <a:pt x="504539" y="221933"/>
                  </a:lnTo>
                  <a:lnTo>
                    <a:pt x="361950" y="221933"/>
                  </a:lnTo>
                  <a:cubicBezTo>
                    <a:pt x="369951" y="256603"/>
                    <a:pt x="397097" y="265557"/>
                    <a:pt x="424244" y="265557"/>
                  </a:cubicBezTo>
                  <a:cubicBezTo>
                    <a:pt x="447866" y="265557"/>
                    <a:pt x="464915" y="260509"/>
                    <a:pt x="485966" y="247460"/>
                  </a:cubicBezTo>
                  <a:lnTo>
                    <a:pt x="488442" y="247460"/>
                  </a:lnTo>
                  <a:lnTo>
                    <a:pt x="488442" y="299180"/>
                  </a:lnTo>
                  <a:cubicBezTo>
                    <a:pt x="470345" y="312230"/>
                    <a:pt x="444722" y="318802"/>
                    <a:pt x="413671" y="318802"/>
                  </a:cubicBezTo>
                  <a:close/>
                  <a:moveTo>
                    <a:pt x="361950" y="176212"/>
                  </a:moveTo>
                  <a:lnTo>
                    <a:pt x="443294" y="176212"/>
                  </a:lnTo>
                  <a:cubicBezTo>
                    <a:pt x="441770" y="153162"/>
                    <a:pt x="432245" y="137065"/>
                    <a:pt x="405670" y="137065"/>
                  </a:cubicBezTo>
                  <a:cubicBezTo>
                    <a:pt x="385572" y="137065"/>
                    <a:pt x="368046" y="145637"/>
                    <a:pt x="361950" y="176212"/>
                  </a:cubicBezTo>
                  <a:close/>
                  <a:moveTo>
                    <a:pt x="682752" y="182213"/>
                  </a:moveTo>
                  <a:lnTo>
                    <a:pt x="647605" y="313754"/>
                  </a:lnTo>
                  <a:lnTo>
                    <a:pt x="587883" y="313754"/>
                  </a:lnTo>
                  <a:lnTo>
                    <a:pt x="519589" y="92869"/>
                  </a:lnTo>
                  <a:lnTo>
                    <a:pt x="519589" y="90392"/>
                  </a:lnTo>
                  <a:lnTo>
                    <a:pt x="584835" y="90392"/>
                  </a:lnTo>
                  <a:lnTo>
                    <a:pt x="621983" y="222409"/>
                  </a:lnTo>
                  <a:lnTo>
                    <a:pt x="657130" y="90392"/>
                  </a:lnTo>
                  <a:lnTo>
                    <a:pt x="710375" y="90392"/>
                  </a:lnTo>
                  <a:lnTo>
                    <a:pt x="745998" y="222409"/>
                  </a:lnTo>
                  <a:lnTo>
                    <a:pt x="783622" y="90392"/>
                  </a:lnTo>
                  <a:lnTo>
                    <a:pt x="846392" y="90392"/>
                  </a:lnTo>
                  <a:lnTo>
                    <a:pt x="846392" y="92869"/>
                  </a:lnTo>
                  <a:lnTo>
                    <a:pt x="778097" y="313754"/>
                  </a:lnTo>
                  <a:lnTo>
                    <a:pt x="718376" y="313754"/>
                  </a:lnTo>
                  <a:lnTo>
                    <a:pt x="682752" y="182213"/>
                  </a:lnTo>
                  <a:close/>
                  <a:moveTo>
                    <a:pt x="957358" y="318802"/>
                  </a:moveTo>
                  <a:cubicBezTo>
                    <a:pt x="903161" y="318802"/>
                    <a:pt x="881063" y="297180"/>
                    <a:pt x="881063" y="246507"/>
                  </a:cubicBezTo>
                  <a:lnTo>
                    <a:pt x="881063" y="0"/>
                  </a:lnTo>
                  <a:lnTo>
                    <a:pt x="947357" y="0"/>
                  </a:lnTo>
                  <a:lnTo>
                    <a:pt x="947357" y="242030"/>
                  </a:lnTo>
                  <a:cubicBezTo>
                    <a:pt x="947357" y="257556"/>
                    <a:pt x="953357" y="263081"/>
                    <a:pt x="966407" y="263081"/>
                  </a:cubicBezTo>
                  <a:cubicBezTo>
                    <a:pt x="970979" y="263081"/>
                    <a:pt x="977456" y="261557"/>
                    <a:pt x="981456" y="260033"/>
                  </a:cubicBezTo>
                  <a:lnTo>
                    <a:pt x="982504" y="260033"/>
                  </a:lnTo>
                  <a:lnTo>
                    <a:pt x="982504" y="314801"/>
                  </a:lnTo>
                  <a:cubicBezTo>
                    <a:pt x="976979" y="316801"/>
                    <a:pt x="967454" y="318802"/>
                    <a:pt x="957453" y="318802"/>
                  </a:cubicBezTo>
                  <a:close/>
                  <a:moveTo>
                    <a:pt x="1117473" y="318802"/>
                  </a:moveTo>
                  <a:cubicBezTo>
                    <a:pt x="1048226" y="318802"/>
                    <a:pt x="1000982" y="275082"/>
                    <a:pt x="1000982" y="203359"/>
                  </a:cubicBezTo>
                  <a:cubicBezTo>
                    <a:pt x="1000982" y="131635"/>
                    <a:pt x="1047179" y="85344"/>
                    <a:pt x="1108424" y="85344"/>
                  </a:cubicBezTo>
                  <a:cubicBezTo>
                    <a:pt x="1175195" y="85344"/>
                    <a:pt x="1208342" y="130016"/>
                    <a:pt x="1208342" y="196787"/>
                  </a:cubicBezTo>
                  <a:lnTo>
                    <a:pt x="1208342" y="221933"/>
                  </a:lnTo>
                  <a:lnTo>
                    <a:pt x="1065752" y="221933"/>
                  </a:lnTo>
                  <a:cubicBezTo>
                    <a:pt x="1073753" y="256603"/>
                    <a:pt x="1100900" y="265557"/>
                    <a:pt x="1128046" y="265557"/>
                  </a:cubicBezTo>
                  <a:cubicBezTo>
                    <a:pt x="1151668" y="265557"/>
                    <a:pt x="1168718" y="260509"/>
                    <a:pt x="1189768" y="247460"/>
                  </a:cubicBezTo>
                  <a:lnTo>
                    <a:pt x="1192244" y="247460"/>
                  </a:lnTo>
                  <a:lnTo>
                    <a:pt x="1192244" y="299180"/>
                  </a:lnTo>
                  <a:cubicBezTo>
                    <a:pt x="1174147" y="312230"/>
                    <a:pt x="1148525" y="318802"/>
                    <a:pt x="1117473" y="318802"/>
                  </a:cubicBezTo>
                  <a:close/>
                  <a:moveTo>
                    <a:pt x="1065752" y="176212"/>
                  </a:moveTo>
                  <a:lnTo>
                    <a:pt x="1147096" y="176212"/>
                  </a:lnTo>
                  <a:cubicBezTo>
                    <a:pt x="1145572" y="153162"/>
                    <a:pt x="1136047" y="137065"/>
                    <a:pt x="1109472" y="137065"/>
                  </a:cubicBezTo>
                  <a:cubicBezTo>
                    <a:pt x="1089374" y="137065"/>
                    <a:pt x="1071848" y="145637"/>
                    <a:pt x="1065752" y="176212"/>
                  </a:cubicBezTo>
                  <a:close/>
                  <a:moveTo>
                    <a:pt x="1480471" y="90392"/>
                  </a:moveTo>
                  <a:lnTo>
                    <a:pt x="1529715" y="90392"/>
                  </a:lnTo>
                  <a:lnTo>
                    <a:pt x="1529715" y="143637"/>
                  </a:lnTo>
                  <a:lnTo>
                    <a:pt x="1480471" y="143637"/>
                  </a:lnTo>
                  <a:lnTo>
                    <a:pt x="1480471" y="234505"/>
                  </a:lnTo>
                  <a:cubicBezTo>
                    <a:pt x="1480471" y="254032"/>
                    <a:pt x="1487996" y="263081"/>
                    <a:pt x="1508093" y="263081"/>
                  </a:cubicBezTo>
                  <a:cubicBezTo>
                    <a:pt x="1513618" y="263081"/>
                    <a:pt x="1520666" y="262604"/>
                    <a:pt x="1528191" y="260033"/>
                  </a:cubicBezTo>
                  <a:lnTo>
                    <a:pt x="1529715" y="260033"/>
                  </a:lnTo>
                  <a:lnTo>
                    <a:pt x="1529715" y="312230"/>
                  </a:lnTo>
                  <a:cubicBezTo>
                    <a:pt x="1521143" y="315278"/>
                    <a:pt x="1508093" y="318802"/>
                    <a:pt x="1489043" y="318802"/>
                  </a:cubicBezTo>
                  <a:cubicBezTo>
                    <a:pt x="1435322" y="318802"/>
                    <a:pt x="1414272" y="294227"/>
                    <a:pt x="1414272" y="237458"/>
                  </a:cubicBezTo>
                  <a:lnTo>
                    <a:pt x="1414272" y="143542"/>
                  </a:lnTo>
                  <a:lnTo>
                    <a:pt x="1329404" y="143542"/>
                  </a:lnTo>
                  <a:lnTo>
                    <a:pt x="1329404" y="234410"/>
                  </a:lnTo>
                  <a:cubicBezTo>
                    <a:pt x="1329404" y="253937"/>
                    <a:pt x="1336929" y="262985"/>
                    <a:pt x="1357027" y="262985"/>
                  </a:cubicBezTo>
                  <a:cubicBezTo>
                    <a:pt x="1362551" y="262985"/>
                    <a:pt x="1369600" y="262509"/>
                    <a:pt x="1377125" y="259937"/>
                  </a:cubicBezTo>
                  <a:lnTo>
                    <a:pt x="1378649" y="259937"/>
                  </a:lnTo>
                  <a:lnTo>
                    <a:pt x="1378649" y="312134"/>
                  </a:lnTo>
                  <a:cubicBezTo>
                    <a:pt x="1370076" y="315182"/>
                    <a:pt x="1357027" y="318707"/>
                    <a:pt x="1337977" y="318707"/>
                  </a:cubicBezTo>
                  <a:cubicBezTo>
                    <a:pt x="1284256" y="318707"/>
                    <a:pt x="1263206" y="294132"/>
                    <a:pt x="1263206" y="237363"/>
                  </a:cubicBezTo>
                  <a:lnTo>
                    <a:pt x="1263206" y="143447"/>
                  </a:lnTo>
                  <a:lnTo>
                    <a:pt x="1229106" y="143447"/>
                  </a:lnTo>
                  <a:lnTo>
                    <a:pt x="1229106" y="90202"/>
                  </a:lnTo>
                  <a:lnTo>
                    <a:pt x="1263206" y="90202"/>
                  </a:lnTo>
                  <a:lnTo>
                    <a:pt x="1263206" y="28956"/>
                  </a:lnTo>
                  <a:lnTo>
                    <a:pt x="1329500" y="28956"/>
                  </a:lnTo>
                  <a:lnTo>
                    <a:pt x="1329500" y="90202"/>
                  </a:lnTo>
                  <a:lnTo>
                    <a:pt x="1414367" y="90202"/>
                  </a:lnTo>
                  <a:lnTo>
                    <a:pt x="1414367" y="28956"/>
                  </a:lnTo>
                  <a:lnTo>
                    <a:pt x="1480661" y="28956"/>
                  </a:lnTo>
                  <a:lnTo>
                    <a:pt x="1480661" y="90202"/>
                  </a:lnTo>
                  <a:close/>
                  <a:moveTo>
                    <a:pt x="1873472" y="106489"/>
                  </a:moveTo>
                  <a:cubicBezTo>
                    <a:pt x="1873472" y="174784"/>
                    <a:pt x="1827752" y="211931"/>
                    <a:pt x="1758506" y="211931"/>
                  </a:cubicBezTo>
                  <a:lnTo>
                    <a:pt x="1709833" y="211931"/>
                  </a:lnTo>
                  <a:lnTo>
                    <a:pt x="1709833" y="313849"/>
                  </a:lnTo>
                  <a:lnTo>
                    <a:pt x="1641539" y="313849"/>
                  </a:lnTo>
                  <a:lnTo>
                    <a:pt x="1641539" y="0"/>
                  </a:lnTo>
                  <a:lnTo>
                    <a:pt x="1758506" y="0"/>
                  </a:lnTo>
                  <a:cubicBezTo>
                    <a:pt x="1827848" y="0"/>
                    <a:pt x="1873472" y="37147"/>
                    <a:pt x="1873472" y="106394"/>
                  </a:cubicBezTo>
                  <a:close/>
                  <a:moveTo>
                    <a:pt x="1752981" y="154210"/>
                  </a:moveTo>
                  <a:cubicBezTo>
                    <a:pt x="1787652" y="154210"/>
                    <a:pt x="1804226" y="134588"/>
                    <a:pt x="1804226" y="106489"/>
                  </a:cubicBezTo>
                  <a:cubicBezTo>
                    <a:pt x="1804226" y="78391"/>
                    <a:pt x="1787652" y="57817"/>
                    <a:pt x="1752981" y="57817"/>
                  </a:cubicBezTo>
                  <a:lnTo>
                    <a:pt x="1709833" y="57817"/>
                  </a:lnTo>
                  <a:lnTo>
                    <a:pt x="1709833" y="154210"/>
                  </a:lnTo>
                  <a:lnTo>
                    <a:pt x="1752981" y="154210"/>
                  </a:lnTo>
                  <a:close/>
                  <a:moveTo>
                    <a:pt x="2021110" y="291751"/>
                  </a:moveTo>
                  <a:cubicBezTo>
                    <a:pt x="2006537" y="309277"/>
                    <a:pt x="1985010" y="317849"/>
                    <a:pt x="1961864" y="317849"/>
                  </a:cubicBezTo>
                  <a:cubicBezTo>
                    <a:pt x="1918240" y="317849"/>
                    <a:pt x="1882521" y="291274"/>
                    <a:pt x="1882521" y="244030"/>
                  </a:cubicBezTo>
                  <a:cubicBezTo>
                    <a:pt x="1882521" y="200311"/>
                    <a:pt x="1918145" y="171260"/>
                    <a:pt x="1969389" y="171260"/>
                  </a:cubicBezTo>
                  <a:cubicBezTo>
                    <a:pt x="1985486" y="171260"/>
                    <a:pt x="2002060" y="173736"/>
                    <a:pt x="2019110" y="178784"/>
                  </a:cubicBezTo>
                  <a:lnTo>
                    <a:pt x="2019110" y="174784"/>
                  </a:lnTo>
                  <a:cubicBezTo>
                    <a:pt x="2019110" y="150685"/>
                    <a:pt x="2005584" y="140113"/>
                    <a:pt x="1969865" y="140113"/>
                  </a:cubicBezTo>
                  <a:cubicBezTo>
                    <a:pt x="1947291" y="140113"/>
                    <a:pt x="1925669" y="146590"/>
                    <a:pt x="1907096" y="157162"/>
                  </a:cubicBezTo>
                  <a:lnTo>
                    <a:pt x="1904619" y="157162"/>
                  </a:lnTo>
                  <a:lnTo>
                    <a:pt x="1904619" y="103918"/>
                  </a:lnTo>
                  <a:cubicBezTo>
                    <a:pt x="1921669" y="93916"/>
                    <a:pt x="1951768" y="85344"/>
                    <a:pt x="1981391" y="85344"/>
                  </a:cubicBezTo>
                  <a:cubicBezTo>
                    <a:pt x="2048637" y="85344"/>
                    <a:pt x="2085308" y="117443"/>
                    <a:pt x="2085308" y="173736"/>
                  </a:cubicBezTo>
                  <a:lnTo>
                    <a:pt x="2085308" y="313849"/>
                  </a:lnTo>
                  <a:lnTo>
                    <a:pt x="2021014" y="313849"/>
                  </a:lnTo>
                  <a:lnTo>
                    <a:pt x="2021014" y="291751"/>
                  </a:lnTo>
                  <a:close/>
                  <a:moveTo>
                    <a:pt x="2019110" y="243554"/>
                  </a:moveTo>
                  <a:lnTo>
                    <a:pt x="2019110" y="224504"/>
                  </a:lnTo>
                  <a:cubicBezTo>
                    <a:pt x="2009108" y="218980"/>
                    <a:pt x="1996059" y="216980"/>
                    <a:pt x="1982438" y="216980"/>
                  </a:cubicBezTo>
                  <a:cubicBezTo>
                    <a:pt x="1960817" y="216980"/>
                    <a:pt x="1947767" y="224980"/>
                    <a:pt x="1947767" y="243078"/>
                  </a:cubicBezTo>
                  <a:cubicBezTo>
                    <a:pt x="1947767" y="261176"/>
                    <a:pt x="1960817" y="269653"/>
                    <a:pt x="1980343" y="269653"/>
                  </a:cubicBezTo>
                  <a:cubicBezTo>
                    <a:pt x="1998917" y="269653"/>
                    <a:pt x="2013014" y="260128"/>
                    <a:pt x="2019014" y="243554"/>
                  </a:cubicBezTo>
                  <a:close/>
                  <a:moveTo>
                    <a:pt x="2119027" y="202406"/>
                  </a:moveTo>
                  <a:cubicBezTo>
                    <a:pt x="2119027" y="130588"/>
                    <a:pt x="2169700" y="85439"/>
                    <a:pt x="2235994" y="85439"/>
                  </a:cubicBezTo>
                  <a:cubicBezTo>
                    <a:pt x="2259616" y="85439"/>
                    <a:pt x="2281714" y="90488"/>
                    <a:pt x="2298287" y="102489"/>
                  </a:cubicBezTo>
                  <a:lnTo>
                    <a:pt x="2298287" y="159258"/>
                  </a:lnTo>
                  <a:lnTo>
                    <a:pt x="2295811" y="159258"/>
                  </a:lnTo>
                  <a:cubicBezTo>
                    <a:pt x="2281238" y="148209"/>
                    <a:pt x="2264188" y="141637"/>
                    <a:pt x="2244566" y="141637"/>
                  </a:cubicBezTo>
                  <a:cubicBezTo>
                    <a:pt x="2211419" y="141637"/>
                    <a:pt x="2186369" y="164211"/>
                    <a:pt x="2186369" y="202406"/>
                  </a:cubicBezTo>
                  <a:cubicBezTo>
                    <a:pt x="2186369" y="240601"/>
                    <a:pt x="2211515" y="262699"/>
                    <a:pt x="2244566" y="262699"/>
                  </a:cubicBezTo>
                  <a:cubicBezTo>
                    <a:pt x="2264093" y="262699"/>
                    <a:pt x="2281238" y="256127"/>
                    <a:pt x="2295811" y="245078"/>
                  </a:cubicBezTo>
                  <a:lnTo>
                    <a:pt x="2298287" y="245078"/>
                  </a:lnTo>
                  <a:lnTo>
                    <a:pt x="2298287" y="301847"/>
                  </a:lnTo>
                  <a:cubicBezTo>
                    <a:pt x="2281714" y="313944"/>
                    <a:pt x="2259616" y="318897"/>
                    <a:pt x="2235994" y="318897"/>
                  </a:cubicBezTo>
                  <a:cubicBezTo>
                    <a:pt x="2169700" y="318897"/>
                    <a:pt x="2119027" y="274225"/>
                    <a:pt x="2119027" y="202406"/>
                  </a:cubicBezTo>
                  <a:close/>
                  <a:moveTo>
                    <a:pt x="2406206" y="212503"/>
                  </a:moveTo>
                  <a:lnTo>
                    <a:pt x="2406206" y="313944"/>
                  </a:lnTo>
                  <a:lnTo>
                    <a:pt x="2339912" y="313944"/>
                  </a:lnTo>
                  <a:lnTo>
                    <a:pt x="2339912" y="0"/>
                  </a:lnTo>
                  <a:lnTo>
                    <a:pt x="2406206" y="0"/>
                  </a:lnTo>
                  <a:lnTo>
                    <a:pt x="2406206" y="178689"/>
                  </a:lnTo>
                  <a:lnTo>
                    <a:pt x="2472976" y="90297"/>
                  </a:lnTo>
                  <a:lnTo>
                    <a:pt x="2548319" y="90297"/>
                  </a:lnTo>
                  <a:lnTo>
                    <a:pt x="2548319" y="92774"/>
                  </a:lnTo>
                  <a:lnTo>
                    <a:pt x="2468023" y="194215"/>
                  </a:lnTo>
                  <a:lnTo>
                    <a:pt x="2548319" y="311182"/>
                  </a:lnTo>
                  <a:lnTo>
                    <a:pt x="2548319" y="313658"/>
                  </a:lnTo>
                  <a:lnTo>
                    <a:pt x="2472499" y="313658"/>
                  </a:lnTo>
                  <a:lnTo>
                    <a:pt x="2406206" y="212217"/>
                  </a:lnTo>
                  <a:close/>
                  <a:moveTo>
                    <a:pt x="2698909" y="291846"/>
                  </a:moveTo>
                  <a:cubicBezTo>
                    <a:pt x="2684336" y="309372"/>
                    <a:pt x="2662714" y="317945"/>
                    <a:pt x="2639663" y="317945"/>
                  </a:cubicBezTo>
                  <a:cubicBezTo>
                    <a:pt x="2595944" y="317945"/>
                    <a:pt x="2560320" y="291370"/>
                    <a:pt x="2560320" y="244126"/>
                  </a:cubicBezTo>
                  <a:cubicBezTo>
                    <a:pt x="2560320" y="200406"/>
                    <a:pt x="2595944" y="171355"/>
                    <a:pt x="2647188" y="171355"/>
                  </a:cubicBezTo>
                  <a:cubicBezTo>
                    <a:pt x="2663285" y="171355"/>
                    <a:pt x="2679859" y="173831"/>
                    <a:pt x="2696909" y="178880"/>
                  </a:cubicBezTo>
                  <a:lnTo>
                    <a:pt x="2696909" y="174879"/>
                  </a:lnTo>
                  <a:cubicBezTo>
                    <a:pt x="2696909" y="150781"/>
                    <a:pt x="2683383" y="140208"/>
                    <a:pt x="2647760" y="140208"/>
                  </a:cubicBezTo>
                  <a:cubicBezTo>
                    <a:pt x="2625185" y="140208"/>
                    <a:pt x="2603564" y="146685"/>
                    <a:pt x="2584990" y="157258"/>
                  </a:cubicBezTo>
                  <a:lnTo>
                    <a:pt x="2582513" y="157258"/>
                  </a:lnTo>
                  <a:lnTo>
                    <a:pt x="2582513" y="104013"/>
                  </a:lnTo>
                  <a:cubicBezTo>
                    <a:pt x="2599563" y="94012"/>
                    <a:pt x="2629662" y="85439"/>
                    <a:pt x="2659285" y="85439"/>
                  </a:cubicBezTo>
                  <a:cubicBezTo>
                    <a:pt x="2726531" y="85439"/>
                    <a:pt x="2763203" y="117539"/>
                    <a:pt x="2763203" y="173831"/>
                  </a:cubicBezTo>
                  <a:lnTo>
                    <a:pt x="2763203" y="313944"/>
                  </a:lnTo>
                  <a:lnTo>
                    <a:pt x="2698909" y="313944"/>
                  </a:lnTo>
                  <a:lnTo>
                    <a:pt x="2698909" y="291846"/>
                  </a:lnTo>
                  <a:close/>
                  <a:moveTo>
                    <a:pt x="2696909" y="243649"/>
                  </a:moveTo>
                  <a:lnTo>
                    <a:pt x="2696909" y="224599"/>
                  </a:lnTo>
                  <a:cubicBezTo>
                    <a:pt x="2686907" y="219075"/>
                    <a:pt x="2673858" y="217075"/>
                    <a:pt x="2660237" y="217075"/>
                  </a:cubicBezTo>
                  <a:cubicBezTo>
                    <a:pt x="2638616" y="217075"/>
                    <a:pt x="2625566" y="225076"/>
                    <a:pt x="2625566" y="243173"/>
                  </a:cubicBezTo>
                  <a:cubicBezTo>
                    <a:pt x="2625566" y="261271"/>
                    <a:pt x="2638616" y="269748"/>
                    <a:pt x="2658237" y="269748"/>
                  </a:cubicBezTo>
                  <a:cubicBezTo>
                    <a:pt x="2677859" y="269748"/>
                    <a:pt x="2690908" y="260223"/>
                    <a:pt x="2696909" y="243649"/>
                  </a:cubicBezTo>
                  <a:close/>
                  <a:moveTo>
                    <a:pt x="2874645" y="126682"/>
                  </a:moveTo>
                  <a:cubicBezTo>
                    <a:pt x="2886647" y="102108"/>
                    <a:pt x="2904268" y="88011"/>
                    <a:pt x="2928842" y="88011"/>
                  </a:cubicBezTo>
                  <a:cubicBezTo>
                    <a:pt x="2937891" y="88011"/>
                    <a:pt x="2946940" y="90011"/>
                    <a:pt x="2950369" y="92012"/>
                  </a:cubicBezTo>
                  <a:lnTo>
                    <a:pt x="2950369" y="155258"/>
                  </a:lnTo>
                  <a:lnTo>
                    <a:pt x="2947892" y="155258"/>
                  </a:lnTo>
                  <a:cubicBezTo>
                    <a:pt x="2940368" y="152210"/>
                    <a:pt x="2931319" y="150209"/>
                    <a:pt x="2918746" y="150209"/>
                  </a:cubicBezTo>
                  <a:cubicBezTo>
                    <a:pt x="2898172" y="150209"/>
                    <a:pt x="2882074" y="162306"/>
                    <a:pt x="2876550" y="185357"/>
                  </a:cubicBezTo>
                  <a:lnTo>
                    <a:pt x="2876550" y="313944"/>
                  </a:lnTo>
                  <a:lnTo>
                    <a:pt x="2810256" y="313944"/>
                  </a:lnTo>
                  <a:lnTo>
                    <a:pt x="2810256" y="90488"/>
                  </a:lnTo>
                  <a:lnTo>
                    <a:pt x="2874550" y="90488"/>
                  </a:lnTo>
                  <a:lnTo>
                    <a:pt x="2874550" y="126587"/>
                  </a:lnTo>
                  <a:close/>
                  <a:moveTo>
                    <a:pt x="3128105" y="290893"/>
                  </a:moveTo>
                  <a:cubicBezTo>
                    <a:pt x="3114104" y="308991"/>
                    <a:pt x="3092006" y="318992"/>
                    <a:pt x="3061811" y="318992"/>
                  </a:cubicBezTo>
                  <a:cubicBezTo>
                    <a:pt x="3004566" y="318992"/>
                    <a:pt x="2967895" y="266795"/>
                    <a:pt x="2967895" y="202501"/>
                  </a:cubicBezTo>
                  <a:cubicBezTo>
                    <a:pt x="2967895" y="138208"/>
                    <a:pt x="3004566" y="85534"/>
                    <a:pt x="3061811" y="85534"/>
                  </a:cubicBezTo>
                  <a:cubicBezTo>
                    <a:pt x="3090958" y="85534"/>
                    <a:pt x="3112008" y="94583"/>
                    <a:pt x="3126105" y="111157"/>
                  </a:cubicBezTo>
                  <a:lnTo>
                    <a:pt x="3126105" y="191"/>
                  </a:lnTo>
                  <a:lnTo>
                    <a:pt x="3192399" y="191"/>
                  </a:lnTo>
                  <a:lnTo>
                    <a:pt x="3192399" y="313944"/>
                  </a:lnTo>
                  <a:lnTo>
                    <a:pt x="3128105" y="313944"/>
                  </a:lnTo>
                  <a:lnTo>
                    <a:pt x="3128105" y="290893"/>
                  </a:lnTo>
                  <a:close/>
                  <a:moveTo>
                    <a:pt x="3126105" y="238125"/>
                  </a:moveTo>
                  <a:lnTo>
                    <a:pt x="3126105" y="166307"/>
                  </a:lnTo>
                  <a:cubicBezTo>
                    <a:pt x="3115056" y="150209"/>
                    <a:pt x="3100483" y="143256"/>
                    <a:pt x="3083909" y="143256"/>
                  </a:cubicBezTo>
                  <a:cubicBezTo>
                    <a:pt x="3054763" y="143256"/>
                    <a:pt x="3035237" y="164306"/>
                    <a:pt x="3035237" y="202501"/>
                  </a:cubicBezTo>
                  <a:cubicBezTo>
                    <a:pt x="3035237" y="240697"/>
                    <a:pt x="3054858" y="261271"/>
                    <a:pt x="3083909" y="261271"/>
                  </a:cubicBezTo>
                  <a:cubicBezTo>
                    <a:pt x="3100483" y="261271"/>
                    <a:pt x="3115056" y="254222"/>
                    <a:pt x="3126105" y="238220"/>
                  </a:cubicBezTo>
                  <a:close/>
                  <a:moveTo>
                    <a:pt x="0" y="416243"/>
                  </a:moveTo>
                  <a:lnTo>
                    <a:pt x="193834" y="416243"/>
                  </a:lnTo>
                  <a:lnTo>
                    <a:pt x="193834" y="454343"/>
                  </a:lnTo>
                  <a:lnTo>
                    <a:pt x="43720" y="454343"/>
                  </a:lnTo>
                  <a:lnTo>
                    <a:pt x="43720" y="550259"/>
                  </a:lnTo>
                  <a:lnTo>
                    <a:pt x="179737" y="550259"/>
                  </a:lnTo>
                  <a:lnTo>
                    <a:pt x="179737" y="587407"/>
                  </a:lnTo>
                  <a:lnTo>
                    <a:pt x="43720" y="587407"/>
                  </a:lnTo>
                  <a:lnTo>
                    <a:pt x="43720" y="691801"/>
                  </a:lnTo>
                  <a:lnTo>
                    <a:pt x="193834" y="691801"/>
                  </a:lnTo>
                  <a:lnTo>
                    <a:pt x="193834" y="729901"/>
                  </a:lnTo>
                  <a:lnTo>
                    <a:pt x="0" y="729901"/>
                  </a:lnTo>
                  <a:lnTo>
                    <a:pt x="0" y="416147"/>
                  </a:lnTo>
                  <a:close/>
                  <a:moveTo>
                    <a:pt x="353949" y="504635"/>
                  </a:moveTo>
                  <a:cubicBezTo>
                    <a:pt x="403670" y="504635"/>
                    <a:pt x="431292" y="537305"/>
                    <a:pt x="431292" y="591026"/>
                  </a:cubicBezTo>
                  <a:lnTo>
                    <a:pt x="431292" y="730091"/>
                  </a:lnTo>
                  <a:lnTo>
                    <a:pt x="389668" y="730091"/>
                  </a:lnTo>
                  <a:lnTo>
                    <a:pt x="389668" y="592074"/>
                  </a:lnTo>
                  <a:cubicBezTo>
                    <a:pt x="389668" y="563404"/>
                    <a:pt x="375095" y="542830"/>
                    <a:pt x="343472" y="542830"/>
                  </a:cubicBezTo>
                  <a:cubicBezTo>
                    <a:pt x="317373" y="542830"/>
                    <a:pt x="295275" y="559403"/>
                    <a:pt x="287750" y="583025"/>
                  </a:cubicBezTo>
                  <a:lnTo>
                    <a:pt x="287750" y="730091"/>
                  </a:lnTo>
                  <a:lnTo>
                    <a:pt x="246126" y="730091"/>
                  </a:lnTo>
                  <a:lnTo>
                    <a:pt x="246126" y="509207"/>
                  </a:lnTo>
                  <a:lnTo>
                    <a:pt x="287750" y="509207"/>
                  </a:lnTo>
                  <a:lnTo>
                    <a:pt x="287750" y="541306"/>
                  </a:lnTo>
                  <a:cubicBezTo>
                    <a:pt x="300800" y="520732"/>
                    <a:pt x="322898" y="504635"/>
                    <a:pt x="354044" y="504635"/>
                  </a:cubicBezTo>
                  <a:close/>
                  <a:moveTo>
                    <a:pt x="543211" y="509111"/>
                  </a:moveTo>
                  <a:lnTo>
                    <a:pt x="599980" y="509111"/>
                  </a:lnTo>
                  <a:lnTo>
                    <a:pt x="599980" y="544735"/>
                  </a:lnTo>
                  <a:lnTo>
                    <a:pt x="543211" y="544735"/>
                  </a:lnTo>
                  <a:lnTo>
                    <a:pt x="543211" y="663702"/>
                  </a:lnTo>
                  <a:cubicBezTo>
                    <a:pt x="543211" y="688848"/>
                    <a:pt x="556260" y="697325"/>
                    <a:pt x="579882" y="697325"/>
                  </a:cubicBezTo>
                  <a:cubicBezTo>
                    <a:pt x="586359" y="697325"/>
                    <a:pt x="593408" y="696373"/>
                    <a:pt x="598456" y="694277"/>
                  </a:cubicBezTo>
                  <a:lnTo>
                    <a:pt x="599980" y="694277"/>
                  </a:lnTo>
                  <a:lnTo>
                    <a:pt x="599980" y="729901"/>
                  </a:lnTo>
                  <a:cubicBezTo>
                    <a:pt x="593979" y="732377"/>
                    <a:pt x="585407" y="734473"/>
                    <a:pt x="573881" y="734473"/>
                  </a:cubicBezTo>
                  <a:cubicBezTo>
                    <a:pt x="522161" y="734473"/>
                    <a:pt x="501587" y="710851"/>
                    <a:pt x="501587" y="667703"/>
                  </a:cubicBezTo>
                  <a:lnTo>
                    <a:pt x="501587" y="544735"/>
                  </a:lnTo>
                  <a:lnTo>
                    <a:pt x="463391" y="544735"/>
                  </a:lnTo>
                  <a:lnTo>
                    <a:pt x="463391" y="509111"/>
                  </a:lnTo>
                  <a:lnTo>
                    <a:pt x="501587" y="509111"/>
                  </a:lnTo>
                  <a:lnTo>
                    <a:pt x="501587" y="450342"/>
                  </a:lnTo>
                  <a:lnTo>
                    <a:pt x="543211" y="450342"/>
                  </a:lnTo>
                  <a:lnTo>
                    <a:pt x="543211" y="509111"/>
                  </a:lnTo>
                  <a:close/>
                  <a:moveTo>
                    <a:pt x="735521" y="734568"/>
                  </a:moveTo>
                  <a:cubicBezTo>
                    <a:pt x="670751" y="734568"/>
                    <a:pt x="626555" y="691325"/>
                    <a:pt x="626555" y="622078"/>
                  </a:cubicBezTo>
                  <a:cubicBezTo>
                    <a:pt x="626555" y="552831"/>
                    <a:pt x="667703" y="504635"/>
                    <a:pt x="727424" y="504635"/>
                  </a:cubicBezTo>
                  <a:cubicBezTo>
                    <a:pt x="787146" y="504635"/>
                    <a:pt x="819817" y="548354"/>
                    <a:pt x="819817" y="613029"/>
                  </a:cubicBezTo>
                  <a:lnTo>
                    <a:pt x="819817" y="632079"/>
                  </a:lnTo>
                  <a:lnTo>
                    <a:pt x="668179" y="632079"/>
                  </a:lnTo>
                  <a:cubicBezTo>
                    <a:pt x="672656" y="676751"/>
                    <a:pt x="701326" y="698373"/>
                    <a:pt x="740950" y="698373"/>
                  </a:cubicBezTo>
                  <a:cubicBezTo>
                    <a:pt x="765524" y="698373"/>
                    <a:pt x="783146" y="692849"/>
                    <a:pt x="802672" y="678275"/>
                  </a:cubicBezTo>
                  <a:lnTo>
                    <a:pt x="804196" y="678275"/>
                  </a:lnTo>
                  <a:lnTo>
                    <a:pt x="804196" y="714946"/>
                  </a:lnTo>
                  <a:cubicBezTo>
                    <a:pt x="786098" y="729044"/>
                    <a:pt x="762476" y="734473"/>
                    <a:pt x="735425" y="734473"/>
                  </a:cubicBezTo>
                  <a:close/>
                  <a:moveTo>
                    <a:pt x="669798" y="597980"/>
                  </a:moveTo>
                  <a:lnTo>
                    <a:pt x="779717" y="597980"/>
                  </a:lnTo>
                  <a:cubicBezTo>
                    <a:pt x="778193" y="565404"/>
                    <a:pt x="762190" y="540258"/>
                    <a:pt x="727996" y="540258"/>
                  </a:cubicBezTo>
                  <a:cubicBezTo>
                    <a:pt x="696373" y="540258"/>
                    <a:pt x="675799" y="563880"/>
                    <a:pt x="669798" y="597980"/>
                  </a:cubicBezTo>
                  <a:close/>
                  <a:moveTo>
                    <a:pt x="910781" y="543306"/>
                  </a:moveTo>
                  <a:cubicBezTo>
                    <a:pt x="920306" y="519684"/>
                    <a:pt x="941451" y="505682"/>
                    <a:pt x="965549" y="505682"/>
                  </a:cubicBezTo>
                  <a:cubicBezTo>
                    <a:pt x="975074" y="505682"/>
                    <a:pt x="983647" y="507206"/>
                    <a:pt x="987171" y="509207"/>
                  </a:cubicBezTo>
                  <a:lnTo>
                    <a:pt x="987171" y="550355"/>
                  </a:lnTo>
                  <a:lnTo>
                    <a:pt x="985647" y="550355"/>
                  </a:lnTo>
                  <a:cubicBezTo>
                    <a:pt x="979646" y="547307"/>
                    <a:pt x="969550" y="545878"/>
                    <a:pt x="959549" y="545878"/>
                  </a:cubicBezTo>
                  <a:cubicBezTo>
                    <a:pt x="936974" y="545878"/>
                    <a:pt x="917924" y="560927"/>
                    <a:pt x="910876" y="586073"/>
                  </a:cubicBezTo>
                  <a:lnTo>
                    <a:pt x="910876" y="730187"/>
                  </a:lnTo>
                  <a:lnTo>
                    <a:pt x="869252" y="730187"/>
                  </a:lnTo>
                  <a:lnTo>
                    <a:pt x="869252" y="509302"/>
                  </a:lnTo>
                  <a:lnTo>
                    <a:pt x="910876" y="509302"/>
                  </a:lnTo>
                  <a:lnTo>
                    <a:pt x="910876" y="543401"/>
                  </a:lnTo>
                  <a:close/>
                  <a:moveTo>
                    <a:pt x="1128713" y="504635"/>
                  </a:moveTo>
                  <a:cubicBezTo>
                    <a:pt x="1194530" y="504635"/>
                    <a:pt x="1229582" y="558356"/>
                    <a:pt x="1229582" y="619601"/>
                  </a:cubicBezTo>
                  <a:cubicBezTo>
                    <a:pt x="1229582" y="680847"/>
                    <a:pt x="1194435" y="734568"/>
                    <a:pt x="1128713" y="734568"/>
                  </a:cubicBezTo>
                  <a:cubicBezTo>
                    <a:pt x="1101566" y="734568"/>
                    <a:pt x="1078516" y="720471"/>
                    <a:pt x="1066991" y="705421"/>
                  </a:cubicBezTo>
                  <a:lnTo>
                    <a:pt x="1066991" y="814864"/>
                  </a:lnTo>
                  <a:lnTo>
                    <a:pt x="1025366" y="814864"/>
                  </a:lnTo>
                  <a:lnTo>
                    <a:pt x="1025366" y="509111"/>
                  </a:lnTo>
                  <a:lnTo>
                    <a:pt x="1066991" y="509111"/>
                  </a:lnTo>
                  <a:lnTo>
                    <a:pt x="1066991" y="534162"/>
                  </a:lnTo>
                  <a:cubicBezTo>
                    <a:pt x="1078516" y="518636"/>
                    <a:pt x="1101662" y="504539"/>
                    <a:pt x="1128713" y="504539"/>
                  </a:cubicBezTo>
                  <a:close/>
                  <a:moveTo>
                    <a:pt x="1121664" y="696944"/>
                  </a:moveTo>
                  <a:cubicBezTo>
                    <a:pt x="1162812" y="696944"/>
                    <a:pt x="1186910" y="664274"/>
                    <a:pt x="1186910" y="619601"/>
                  </a:cubicBezTo>
                  <a:cubicBezTo>
                    <a:pt x="1186910" y="574929"/>
                    <a:pt x="1162812" y="542258"/>
                    <a:pt x="1121664" y="542258"/>
                  </a:cubicBezTo>
                  <a:cubicBezTo>
                    <a:pt x="1099090" y="542258"/>
                    <a:pt x="1077944" y="555784"/>
                    <a:pt x="1066991" y="577406"/>
                  </a:cubicBezTo>
                  <a:lnTo>
                    <a:pt x="1066991" y="662273"/>
                  </a:lnTo>
                  <a:cubicBezTo>
                    <a:pt x="1078040" y="683800"/>
                    <a:pt x="1099090" y="696944"/>
                    <a:pt x="1121664" y="696944"/>
                  </a:cubicBezTo>
                  <a:close/>
                  <a:moveTo>
                    <a:pt x="1320451" y="543306"/>
                  </a:moveTo>
                  <a:cubicBezTo>
                    <a:pt x="1329976" y="519684"/>
                    <a:pt x="1351026" y="505682"/>
                    <a:pt x="1375220" y="505682"/>
                  </a:cubicBezTo>
                  <a:cubicBezTo>
                    <a:pt x="1384745" y="505682"/>
                    <a:pt x="1393317" y="507206"/>
                    <a:pt x="1396841" y="509207"/>
                  </a:cubicBezTo>
                  <a:lnTo>
                    <a:pt x="1396841" y="550355"/>
                  </a:lnTo>
                  <a:lnTo>
                    <a:pt x="1395317" y="550355"/>
                  </a:lnTo>
                  <a:cubicBezTo>
                    <a:pt x="1389317" y="547307"/>
                    <a:pt x="1379220" y="545878"/>
                    <a:pt x="1369219" y="545878"/>
                  </a:cubicBezTo>
                  <a:cubicBezTo>
                    <a:pt x="1346645" y="545878"/>
                    <a:pt x="1327595" y="560927"/>
                    <a:pt x="1320546" y="586073"/>
                  </a:cubicBezTo>
                  <a:lnTo>
                    <a:pt x="1320546" y="730187"/>
                  </a:lnTo>
                  <a:lnTo>
                    <a:pt x="1278922" y="730187"/>
                  </a:lnTo>
                  <a:lnTo>
                    <a:pt x="1278922" y="509302"/>
                  </a:lnTo>
                  <a:lnTo>
                    <a:pt x="1320546" y="509302"/>
                  </a:lnTo>
                  <a:lnTo>
                    <a:pt x="1320546" y="543401"/>
                  </a:lnTo>
                  <a:close/>
                  <a:moveTo>
                    <a:pt x="1457039" y="419862"/>
                  </a:moveTo>
                  <a:cubicBezTo>
                    <a:pt x="1471613" y="419862"/>
                    <a:pt x="1483614" y="431387"/>
                    <a:pt x="1483614" y="445960"/>
                  </a:cubicBezTo>
                  <a:cubicBezTo>
                    <a:pt x="1483614" y="460534"/>
                    <a:pt x="1471517" y="472059"/>
                    <a:pt x="1457039" y="472059"/>
                  </a:cubicBezTo>
                  <a:cubicBezTo>
                    <a:pt x="1442561" y="472059"/>
                    <a:pt x="1430464" y="460534"/>
                    <a:pt x="1430464" y="445960"/>
                  </a:cubicBezTo>
                  <a:cubicBezTo>
                    <a:pt x="1430464" y="431387"/>
                    <a:pt x="1443038" y="419862"/>
                    <a:pt x="1457039" y="419862"/>
                  </a:cubicBezTo>
                  <a:close/>
                  <a:moveTo>
                    <a:pt x="1436465" y="509207"/>
                  </a:moveTo>
                  <a:lnTo>
                    <a:pt x="1478185" y="509207"/>
                  </a:lnTo>
                  <a:lnTo>
                    <a:pt x="1478185" y="730091"/>
                  </a:lnTo>
                  <a:lnTo>
                    <a:pt x="1436465" y="730091"/>
                  </a:lnTo>
                  <a:lnTo>
                    <a:pt x="1436465" y="509207"/>
                  </a:lnTo>
                  <a:close/>
                  <a:moveTo>
                    <a:pt x="1626775" y="601123"/>
                  </a:moveTo>
                  <a:cubicBezTo>
                    <a:pt x="1658398" y="611124"/>
                    <a:pt x="1693545" y="624173"/>
                    <a:pt x="1693545" y="666369"/>
                  </a:cubicBezTo>
                  <a:cubicBezTo>
                    <a:pt x="1693545" y="711517"/>
                    <a:pt x="1656398" y="734663"/>
                    <a:pt x="1608677" y="734663"/>
                  </a:cubicBezTo>
                  <a:cubicBezTo>
                    <a:pt x="1579531" y="734663"/>
                    <a:pt x="1550384" y="727615"/>
                    <a:pt x="1533906" y="714566"/>
                  </a:cubicBezTo>
                  <a:lnTo>
                    <a:pt x="1533906" y="674942"/>
                  </a:lnTo>
                  <a:lnTo>
                    <a:pt x="1535906" y="674942"/>
                  </a:lnTo>
                  <a:cubicBezTo>
                    <a:pt x="1554480" y="691991"/>
                    <a:pt x="1582103" y="699516"/>
                    <a:pt x="1608201" y="699516"/>
                  </a:cubicBezTo>
                  <a:cubicBezTo>
                    <a:pt x="1631823" y="699516"/>
                    <a:pt x="1652873" y="690467"/>
                    <a:pt x="1652873" y="671417"/>
                  </a:cubicBezTo>
                  <a:cubicBezTo>
                    <a:pt x="1652873" y="652367"/>
                    <a:pt x="1635347" y="647319"/>
                    <a:pt x="1600676" y="635794"/>
                  </a:cubicBezTo>
                  <a:cubicBezTo>
                    <a:pt x="1569530" y="625793"/>
                    <a:pt x="1534954" y="614172"/>
                    <a:pt x="1534954" y="572548"/>
                  </a:cubicBezTo>
                  <a:cubicBezTo>
                    <a:pt x="1534954" y="530924"/>
                    <a:pt x="1570101" y="504730"/>
                    <a:pt x="1614773" y="504730"/>
                  </a:cubicBezTo>
                  <a:cubicBezTo>
                    <a:pt x="1640872" y="504730"/>
                    <a:pt x="1663922" y="510254"/>
                    <a:pt x="1682591" y="522827"/>
                  </a:cubicBezTo>
                  <a:lnTo>
                    <a:pt x="1682591" y="563023"/>
                  </a:lnTo>
                  <a:lnTo>
                    <a:pt x="1681067" y="563023"/>
                  </a:lnTo>
                  <a:cubicBezTo>
                    <a:pt x="1662970" y="548450"/>
                    <a:pt x="1641920" y="539972"/>
                    <a:pt x="1615821" y="539972"/>
                  </a:cubicBezTo>
                  <a:cubicBezTo>
                    <a:pt x="1589723" y="539972"/>
                    <a:pt x="1575149" y="551498"/>
                    <a:pt x="1575149" y="567119"/>
                  </a:cubicBezTo>
                  <a:cubicBezTo>
                    <a:pt x="1575149" y="584645"/>
                    <a:pt x="1591247" y="589693"/>
                    <a:pt x="1626870" y="601313"/>
                  </a:cubicBezTo>
                  <a:close/>
                  <a:moveTo>
                    <a:pt x="1838611" y="734663"/>
                  </a:moveTo>
                  <a:cubicBezTo>
                    <a:pt x="1773841" y="734663"/>
                    <a:pt x="1729645" y="691420"/>
                    <a:pt x="1729645" y="622173"/>
                  </a:cubicBezTo>
                  <a:cubicBezTo>
                    <a:pt x="1729645" y="552926"/>
                    <a:pt x="1770793" y="504730"/>
                    <a:pt x="1830514" y="504730"/>
                  </a:cubicBezTo>
                  <a:cubicBezTo>
                    <a:pt x="1890236" y="504730"/>
                    <a:pt x="1922907" y="548450"/>
                    <a:pt x="1922907" y="613124"/>
                  </a:cubicBezTo>
                  <a:lnTo>
                    <a:pt x="1922907" y="632174"/>
                  </a:lnTo>
                  <a:lnTo>
                    <a:pt x="1771269" y="632174"/>
                  </a:lnTo>
                  <a:cubicBezTo>
                    <a:pt x="1775746" y="676847"/>
                    <a:pt x="1804416" y="698468"/>
                    <a:pt x="1844040" y="698468"/>
                  </a:cubicBezTo>
                  <a:cubicBezTo>
                    <a:pt x="1868614" y="698468"/>
                    <a:pt x="1886236" y="692944"/>
                    <a:pt x="1905762" y="678371"/>
                  </a:cubicBezTo>
                  <a:lnTo>
                    <a:pt x="1907286" y="678371"/>
                  </a:lnTo>
                  <a:lnTo>
                    <a:pt x="1907286" y="715042"/>
                  </a:lnTo>
                  <a:cubicBezTo>
                    <a:pt x="1889189" y="729139"/>
                    <a:pt x="1865662" y="734568"/>
                    <a:pt x="1838516" y="734568"/>
                  </a:cubicBezTo>
                  <a:close/>
                  <a:moveTo>
                    <a:pt x="1772888" y="598075"/>
                  </a:moveTo>
                  <a:lnTo>
                    <a:pt x="1882807" y="598075"/>
                  </a:lnTo>
                  <a:cubicBezTo>
                    <a:pt x="1881283" y="565499"/>
                    <a:pt x="1865281" y="540353"/>
                    <a:pt x="1831086" y="540353"/>
                  </a:cubicBezTo>
                  <a:cubicBezTo>
                    <a:pt x="1799463" y="540353"/>
                    <a:pt x="1778889" y="563975"/>
                    <a:pt x="1772888" y="5980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1" name="Footer Placeholder">
            <a:extLst>
              <a:ext uri="{FF2B5EF4-FFF2-40B4-BE49-F238E27FC236}">
                <a16:creationId xmlns:a16="http://schemas.microsoft.com/office/drawing/2014/main" id="{E55B74B5-3BEB-42DA-B5E3-454730B56BE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90747" y="6113044"/>
            <a:ext cx="7481160" cy="411581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r>
              <a:rPr lang="en-US"/>
              <a:t>Confidential | Authorized</a:t>
            </a:r>
            <a:endParaRPr lang="en-US" dirty="0"/>
          </a:p>
        </p:txBody>
      </p:sp>
      <p:sp>
        <p:nvSpPr>
          <p:cNvPr id="36" name="Picture Placeholder 1">
            <a:extLst>
              <a:ext uri="{FF2B5EF4-FFF2-40B4-BE49-F238E27FC236}">
                <a16:creationId xmlns:a16="http://schemas.microsoft.com/office/drawing/2014/main" id="{43EF0986-5B26-4AE5-96BE-589FB0B4DAD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15299" y="3749040"/>
            <a:ext cx="2039112" cy="15544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7" name="Picture Placeholder 1">
            <a:extLst>
              <a:ext uri="{FF2B5EF4-FFF2-40B4-BE49-F238E27FC236}">
                <a16:creationId xmlns:a16="http://schemas.microsoft.com/office/drawing/2014/main" id="{61617276-D740-408E-A27F-6908B23FFF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15299" y="5303520"/>
            <a:ext cx="2039112" cy="15544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3130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Edge to Edge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B62DF6E-A83A-4117-A2ED-B4864BA8330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rIns="90000" bIns="360000"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Picture placeholder</a:t>
            </a: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1414463" y="685801"/>
            <a:ext cx="9363075" cy="5480050"/>
          </a:xfrm>
        </p:spPr>
        <p:txBody>
          <a:bodyPr lIns="91440" tIns="91440" rIns="91440" bIns="91440" anchor="ctr" anchorCtr="0"/>
          <a:lstStyle>
            <a:lvl1pPr algn="ctr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192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B62DF6E-A83A-4117-A2ED-B4864BA8330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504950"/>
            <a:ext cx="12192000" cy="3295651"/>
          </a:xfrm>
          <a:solidFill>
            <a:schemeClr val="tx1"/>
          </a:solidFill>
        </p:spPr>
        <p:txBody>
          <a:bodyPr rIns="1828800" bIns="90000"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Picture placeholder</a:t>
            </a:r>
          </a:p>
        </p:txBody>
      </p:sp>
      <p:sp>
        <p:nvSpPr>
          <p:cNvPr id="11" name="Subtitle"/>
          <p:cNvSpPr>
            <a:spLocks noGrp="1"/>
          </p:cNvSpPr>
          <p:nvPr>
            <p:ph type="body" sz="quarter" idx="14"/>
          </p:nvPr>
        </p:nvSpPr>
        <p:spPr>
          <a:xfrm>
            <a:off x="292100" y="3258636"/>
            <a:ext cx="8228011" cy="53340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292101" y="2686713"/>
            <a:ext cx="8522208" cy="499365"/>
          </a:xfrm>
        </p:spPr>
        <p:txBody>
          <a:bodyPr lIns="91440" tIns="91440" rIns="91440" bIns="91440" anchor="b" anchorCtr="0"/>
          <a:lstStyle>
            <a:lvl1pPr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C8CDE3DB-5BD1-43F6-94A6-D47A00235D7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EEEF92A3-A948-430A-BA72-93EBB9877D7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07029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"/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6" name="Title"/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B699D1C6-DBB0-43D0-BC06-19A6E62C19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CAA7B61-F2C7-43C9-A11F-B48C4ED2EB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721696" y="6129337"/>
            <a:ext cx="7481160" cy="411581"/>
          </a:xfrm>
        </p:spPr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78951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">
            <a:extLst>
              <a:ext uri="{FF2B5EF4-FFF2-40B4-BE49-F238E27FC236}">
                <a16:creationId xmlns:a16="http://schemas.microsoft.com/office/drawing/2014/main" id="{B6844C8B-60DD-4EDB-AF8B-41A6695EFC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2CE5726B-4E9B-428F-B8BF-52038F1B0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0B94C82C-D24B-4532-B992-AD884CD16A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6B49B78C-62D9-4CBC-82AE-117CC49AA73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71715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F759ED98-483C-42F4-AA52-F2F638877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2856" y="6301811"/>
            <a:ext cx="6843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205699" indent="-205699" algn="l">
              <a:lnSpc>
                <a:spcPct val="90000"/>
              </a:lnSpc>
              <a:buSzPct val="120000"/>
              <a:buFontTx/>
              <a:buBlip>
                <a:blip r:embed="rId54"/>
              </a:buBlip>
              <a:defRPr sz="2000" kern="1200" cap="all" normalizeH="0" baseline="10000">
                <a:solidFill>
                  <a:schemeClr val="tx1"/>
                </a:solidFill>
                <a:latin typeface="+mn-lt"/>
              </a:defRPr>
            </a:lvl1pPr>
          </a:lstStyle>
          <a:p>
            <a:pPr defTabSz="1088421"/>
            <a:fld id="{104FC826-72BB-4AF1-BA01-A94F7396A7DC}" type="slidenum">
              <a:rPr lang="en-US" smtClean="0"/>
              <a:pPr defTabSz="1088421"/>
              <a:t>‹Nr.›</a:t>
            </a:fld>
            <a:endParaRPr lang="en-US" dirty="0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58400D4D-D383-483A-A797-47C73BC11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21696" y="6129337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17" name="Element">
            <a:extLst>
              <a:ext uri="{FF2B5EF4-FFF2-40B4-BE49-F238E27FC236}">
                <a16:creationId xmlns:a16="http://schemas.microsoft.com/office/drawing/2014/main" id="{C38F67B8-84E4-471A-83C2-5829945DB925}"/>
              </a:ext>
            </a:extLst>
          </p:cNvPr>
          <p:cNvSpPr>
            <a:spLocks noChangeAspect="1"/>
          </p:cNvSpPr>
          <p:nvPr/>
        </p:nvSpPr>
        <p:spPr>
          <a:xfrm>
            <a:off x="381000" y="6246577"/>
            <a:ext cx="951511" cy="272927"/>
          </a:xfrm>
          <a:custGeom>
            <a:avLst/>
            <a:gdLst>
              <a:gd name="connsiteX0" fmla="*/ 0 w 951511"/>
              <a:gd name="connsiteY0" fmla="*/ 0 h 272927"/>
              <a:gd name="connsiteX1" fmla="*/ 0 w 951511"/>
              <a:gd name="connsiteY1" fmla="*/ 272927 h 272927"/>
              <a:gd name="connsiteX2" fmla="*/ 0 w 951511"/>
              <a:gd name="connsiteY2" fmla="*/ 272927 h 272927"/>
              <a:gd name="connsiteX3" fmla="*/ 951511 w 951511"/>
              <a:gd name="connsiteY3" fmla="*/ 272927 h 272927"/>
              <a:gd name="connsiteX4" fmla="*/ 951511 w 951511"/>
              <a:gd name="connsiteY4" fmla="*/ 0 h 272927"/>
              <a:gd name="connsiteX5" fmla="*/ 0 w 951511"/>
              <a:gd name="connsiteY5" fmla="*/ 0 h 272927"/>
              <a:gd name="connsiteX6" fmla="*/ 891783 w 951511"/>
              <a:gd name="connsiteY6" fmla="*/ 214028 h 272927"/>
              <a:gd name="connsiteX7" fmla="*/ 59729 w 951511"/>
              <a:gd name="connsiteY7" fmla="*/ 214028 h 272927"/>
              <a:gd name="connsiteX8" fmla="*/ 59729 w 951511"/>
              <a:gd name="connsiteY8" fmla="*/ 59729 h 272927"/>
              <a:gd name="connsiteX9" fmla="*/ 892612 w 951511"/>
              <a:gd name="connsiteY9" fmla="*/ 59729 h 272927"/>
              <a:gd name="connsiteX10" fmla="*/ 892612 w 951511"/>
              <a:gd name="connsiteY10" fmla="*/ 214028 h 27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1511" h="272927">
                <a:moveTo>
                  <a:pt x="0" y="0"/>
                </a:moveTo>
                <a:lnTo>
                  <a:pt x="0" y="272927"/>
                </a:lnTo>
                <a:lnTo>
                  <a:pt x="0" y="272927"/>
                </a:lnTo>
                <a:lnTo>
                  <a:pt x="951511" y="272927"/>
                </a:lnTo>
                <a:lnTo>
                  <a:pt x="951511" y="0"/>
                </a:lnTo>
                <a:lnTo>
                  <a:pt x="0" y="0"/>
                </a:lnTo>
                <a:close/>
                <a:moveTo>
                  <a:pt x="891783" y="214028"/>
                </a:moveTo>
                <a:lnTo>
                  <a:pt x="59729" y="214028"/>
                </a:lnTo>
                <a:lnTo>
                  <a:pt x="59729" y="59729"/>
                </a:lnTo>
                <a:lnTo>
                  <a:pt x="892612" y="59729"/>
                </a:lnTo>
                <a:lnTo>
                  <a:pt x="892612" y="214028"/>
                </a:lnTo>
                <a:close/>
              </a:path>
            </a:pathLst>
          </a:custGeom>
          <a:solidFill>
            <a:srgbClr val="01A982"/>
          </a:solidFill>
          <a:ln w="82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285909" y="998682"/>
            <a:ext cx="11498104" cy="4571999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3658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96" r:id="rId2"/>
    <p:sldLayoutId id="2147483695" r:id="rId3"/>
    <p:sldLayoutId id="2147483702" r:id="rId4"/>
    <p:sldLayoutId id="2147483701" r:id="rId5"/>
    <p:sldLayoutId id="2147483705" r:id="rId6"/>
    <p:sldLayoutId id="2147483661" r:id="rId7"/>
    <p:sldLayoutId id="2147483662" r:id="rId8"/>
    <p:sldLayoutId id="2147483663" r:id="rId9"/>
    <p:sldLayoutId id="2147483685" r:id="rId10"/>
    <p:sldLayoutId id="2147483686" r:id="rId11"/>
    <p:sldLayoutId id="2147483666" r:id="rId12"/>
    <p:sldLayoutId id="2147483756" r:id="rId13"/>
    <p:sldLayoutId id="2147483668" r:id="rId14"/>
    <p:sldLayoutId id="2147483669" r:id="rId15"/>
    <p:sldLayoutId id="2147483652" r:id="rId16"/>
    <p:sldLayoutId id="2147483698" r:id="rId17"/>
    <p:sldLayoutId id="2147483755" r:id="rId18"/>
    <p:sldLayoutId id="2147483670" r:id="rId19"/>
    <p:sldLayoutId id="2147483671" r:id="rId20"/>
    <p:sldLayoutId id="2147483699" r:id="rId21"/>
    <p:sldLayoutId id="2147483672" r:id="rId22"/>
    <p:sldLayoutId id="2147483673" r:id="rId23"/>
    <p:sldLayoutId id="2147483654" r:id="rId24"/>
    <p:sldLayoutId id="2147483679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770" r:id="rId33"/>
    <p:sldLayoutId id="2147483656" r:id="rId34"/>
    <p:sldLayoutId id="2147483657" r:id="rId35"/>
    <p:sldLayoutId id="2147483758" r:id="rId36"/>
    <p:sldLayoutId id="2147483697" r:id="rId37"/>
    <p:sldLayoutId id="2147483676" r:id="rId38"/>
    <p:sldLayoutId id="2147483677" r:id="rId39"/>
    <p:sldLayoutId id="2147483706" r:id="rId40"/>
    <p:sldLayoutId id="2147483707" r:id="rId41"/>
    <p:sldLayoutId id="2147483704" r:id="rId42"/>
    <p:sldLayoutId id="2147483752" r:id="rId43"/>
    <p:sldLayoutId id="2147483753" r:id="rId44"/>
    <p:sldLayoutId id="2147483703" r:id="rId45"/>
    <p:sldLayoutId id="2147483757" r:id="rId46"/>
    <p:sldLayoutId id="2147483700" r:id="rId47"/>
    <p:sldLayoutId id="2147483759" r:id="rId48"/>
    <p:sldLayoutId id="2147483760" r:id="rId49"/>
    <p:sldLayoutId id="2147483767" r:id="rId50"/>
    <p:sldLayoutId id="2147483768" r:id="rId51"/>
    <p:sldLayoutId id="2147483766" r:id="rId5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400"/>
        </a:spcBef>
        <a:buClrTx/>
        <a:buSzPct val="90000"/>
        <a:buFont typeface="" panose="020B0303030202060203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17" userDrawn="1">
          <p15:clr>
            <a:srgbClr val="F26B43"/>
          </p15:clr>
        </p15:guide>
        <p15:guide id="3" pos="240" userDrawn="1">
          <p15:clr>
            <a:srgbClr val="F26B43"/>
          </p15:clr>
        </p15:guide>
        <p15:guide id="4" pos="7423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3884" userDrawn="1">
          <p15:clr>
            <a:srgbClr val="F26B43"/>
          </p15:clr>
        </p15:guide>
        <p15:guide id="7" orient="horz" pos="1440" userDrawn="1">
          <p15:clr>
            <a:srgbClr val="F26B43"/>
          </p15:clr>
        </p15:guide>
        <p15:guide id="8" orient="horz" pos="2880" userDrawn="1">
          <p15:clr>
            <a:srgbClr val="F26B43"/>
          </p15:clr>
        </p15:guide>
        <p15:guide id="9" pos="2568" userDrawn="1">
          <p15:clr>
            <a:srgbClr val="F26B43"/>
          </p15:clr>
        </p15:guide>
        <p15:guide id="10" pos="5112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Relationship Id="rId4" Type="http://schemas.openxmlformats.org/officeDocument/2006/relationships/hyperlink" Target="https://iopscience.iop.org/article/10.1088/1742-6596/1982/1/012013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D1C4A5-E9C2-40C3-9803-0A34615893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0747" y="4333565"/>
            <a:ext cx="2245624" cy="352908"/>
          </a:xfrm>
          <a:solidFill>
            <a:schemeClr val="bg1">
              <a:alpha val="30000"/>
            </a:schemeClr>
          </a:solidFill>
        </p:spPr>
        <p:txBody>
          <a:bodyPr/>
          <a:lstStyle/>
          <a:p>
            <a:r>
              <a:rPr lang="en-US" sz="1800" b="1" dirty="0"/>
              <a:t>27.06.2024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07AC54-8614-49F1-B263-E4CEE8817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747" y="3888670"/>
            <a:ext cx="2245624" cy="438912"/>
          </a:xfrm>
          <a:solidFill>
            <a:schemeClr val="bg1">
              <a:alpha val="30000"/>
            </a:schemeClr>
          </a:solidFill>
          <a:ln w="57150">
            <a:noFill/>
            <a:miter lim="800000"/>
          </a:ln>
        </p:spPr>
        <p:txBody>
          <a:bodyPr vert="horz" lIns="91440" tIns="91440" rIns="91440" bIns="91440" rtlCol="0">
            <a:noAutofit/>
          </a:bodyPr>
          <a:lstStyle/>
          <a:p>
            <a:r>
              <a:rPr lang="en-US" sz="2400" b="1" dirty="0"/>
              <a:t>Simon Spitzer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737983-6C06-4621-9A44-BCDF7A9F1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748" y="2721429"/>
            <a:ext cx="5805252" cy="808350"/>
          </a:xfrm>
          <a:solidFill>
            <a:schemeClr val="bg1">
              <a:alpha val="31000"/>
            </a:schemeClr>
          </a:solidFill>
        </p:spPr>
        <p:txBody>
          <a:bodyPr/>
          <a:lstStyle/>
          <a:p>
            <a:r>
              <a:rPr lang="en-US" dirty="0"/>
              <a:t>Air Pollution Forecasting</a:t>
            </a:r>
          </a:p>
        </p:txBody>
      </p:sp>
    </p:spTree>
    <p:extLst>
      <p:ext uri="{BB962C8B-B14F-4D97-AF65-F5344CB8AC3E}">
        <p14:creationId xmlns:p14="http://schemas.microsoft.com/office/powerpoint/2010/main" val="297333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707BFF60-CC3D-F1E6-E678-3CBCB2816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Aufbereitung der Daten muss für LSTM bedacht sein (</a:t>
            </a:r>
            <a:r>
              <a:rPr lang="de-DE" dirty="0" err="1"/>
              <a:t>Supervised</a:t>
            </a:r>
            <a:r>
              <a:rPr lang="de-DE" dirty="0"/>
              <a:t> Learning Problem)</a:t>
            </a:r>
          </a:p>
          <a:p>
            <a:endParaRPr lang="de-DE" dirty="0"/>
          </a:p>
          <a:p>
            <a:r>
              <a:rPr lang="de-DE" dirty="0"/>
              <a:t>LSTM zur Vorhersage der Luftverschmutzung zuverlässig und akkurat</a:t>
            </a:r>
          </a:p>
          <a:p>
            <a:endParaRPr lang="de-DE" dirty="0"/>
          </a:p>
          <a:p>
            <a:r>
              <a:rPr lang="de-DE" dirty="0"/>
              <a:t>Verbesserung durch Hyperparametertuning um </a:t>
            </a:r>
            <a:r>
              <a:rPr lang="de-DE" b="1" dirty="0"/>
              <a:t>31%</a:t>
            </a:r>
          </a:p>
          <a:p>
            <a:pPr lvl="1"/>
            <a:r>
              <a:rPr lang="de-DE" b="1" dirty="0"/>
              <a:t>+-3,29ppm </a:t>
            </a:r>
            <a:r>
              <a:rPr lang="de-DE" b="1" dirty="0">
                <a:sym typeface="Wingdings" panose="05000000000000000000" pitchFamily="2" charset="2"/>
              </a:rPr>
              <a:t> +-2.28ppm</a:t>
            </a:r>
          </a:p>
          <a:p>
            <a:pPr lvl="1"/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Hyperparametertuning der Batch Size von 1 ist </a:t>
            </a:r>
            <a:r>
              <a:rPr lang="de-DE" dirty="0" err="1">
                <a:sym typeface="Wingdings" panose="05000000000000000000" pitchFamily="2" charset="2"/>
              </a:rPr>
              <a:t>zeitverschwendung</a:t>
            </a: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CB4C21-D020-563C-3860-1D2BBFEFC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9F8B26C-17DC-A298-B7CF-290DE5E4F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20" y="5950530"/>
            <a:ext cx="1400979" cy="57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33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3D4E0-7036-4B43-91C4-26D575E9C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Inhalt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8182E4-5382-155A-9AD8-2B877C83D69F}"/>
              </a:ext>
            </a:extLst>
          </p:cNvPr>
          <p:cNvSpPr txBox="1"/>
          <p:nvPr/>
        </p:nvSpPr>
        <p:spPr>
          <a:xfrm>
            <a:off x="200025" y="6057900"/>
            <a:ext cx="0" cy="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endParaRPr lang="en-US" err="1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732D5CB3-4153-2A77-7BE1-6DEC027CC5EE}"/>
              </a:ext>
            </a:extLst>
          </p:cNvPr>
          <p:cNvSpPr txBox="1">
            <a:spLocks/>
          </p:cNvSpPr>
          <p:nvPr/>
        </p:nvSpPr>
        <p:spPr>
          <a:xfrm>
            <a:off x="435001" y="3208746"/>
            <a:ext cx="8568322" cy="57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lIns="270000" tIns="90000" rIns="270000" bIns="90000" anchor="ctr"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Hyperparametertuning</a:t>
            </a:r>
            <a:endParaRPr lang="en-US" sz="2000" b="1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72F722A4-DCE6-7874-8C23-3F2030754A83}"/>
              </a:ext>
            </a:extLst>
          </p:cNvPr>
          <p:cNvSpPr txBox="1">
            <a:spLocks/>
          </p:cNvSpPr>
          <p:nvPr/>
        </p:nvSpPr>
        <p:spPr>
          <a:xfrm>
            <a:off x="435000" y="2488868"/>
            <a:ext cx="8568321" cy="57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lIns="270000" tIns="90000" rIns="270000" bIns="9000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Machine Learning Modell (LSTM)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B56654A4-8B32-D2D9-35F2-F0B111AA47FD}"/>
              </a:ext>
            </a:extLst>
          </p:cNvPr>
          <p:cNvSpPr txBox="1">
            <a:spLocks/>
          </p:cNvSpPr>
          <p:nvPr/>
        </p:nvSpPr>
        <p:spPr>
          <a:xfrm>
            <a:off x="435000" y="1772156"/>
            <a:ext cx="8568321" cy="57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lIns="270000" tIns="90000" rIns="270000" bIns="90000" anchor="ctr"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Datenaufbereitung</a:t>
            </a:r>
            <a:r>
              <a:rPr lang="en-US" sz="2000" b="1" dirty="0"/>
              <a:t> und Transformation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71C619-16C8-34FB-FEBA-DFEE294AAEAF}"/>
              </a:ext>
            </a:extLst>
          </p:cNvPr>
          <p:cNvSpPr/>
          <p:nvPr/>
        </p:nvSpPr>
        <p:spPr bwMode="ltGray">
          <a:xfrm>
            <a:off x="381000" y="1043888"/>
            <a:ext cx="54000" cy="576000"/>
          </a:xfrm>
          <a:prstGeom prst="rect">
            <a:avLst/>
          </a:prstGeom>
          <a:solidFill>
            <a:schemeClr val="accent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US" sz="2000" b="1" err="1">
              <a:solidFill>
                <a:schemeClr val="tx1"/>
              </a:solidFill>
            </a:endParaRP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C52C90FE-6809-E06B-12E3-41FA3694BB1E}"/>
              </a:ext>
            </a:extLst>
          </p:cNvPr>
          <p:cNvSpPr txBox="1">
            <a:spLocks/>
          </p:cNvSpPr>
          <p:nvPr/>
        </p:nvSpPr>
        <p:spPr>
          <a:xfrm>
            <a:off x="435000" y="1043888"/>
            <a:ext cx="8568321" cy="57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noFill/>
            <a:miter lim="800000"/>
          </a:ln>
        </p:spPr>
        <p:txBody>
          <a:bodyPr vert="horz" lIns="270000" tIns="91440" rIns="270000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None/>
              <a:defRPr sz="2200" b="1" kern="1200" cap="none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/>
              <a:t>Datensatz</a:t>
            </a:r>
            <a:r>
              <a:rPr lang="en-US" sz="2000" dirty="0"/>
              <a:t> “Air Pollution Forecasting”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AAAB75-CB0C-16E4-4D8A-260084F57EDE}"/>
              </a:ext>
            </a:extLst>
          </p:cNvPr>
          <p:cNvSpPr/>
          <p:nvPr/>
        </p:nvSpPr>
        <p:spPr bwMode="ltGray">
          <a:xfrm>
            <a:off x="381000" y="1772156"/>
            <a:ext cx="60244" cy="576000"/>
          </a:xfrm>
          <a:prstGeom prst="rect">
            <a:avLst/>
          </a:prstGeom>
          <a:solidFill>
            <a:schemeClr val="accent3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US" sz="2000" b="1" err="1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26F74F6-C0D2-AFB0-5867-E6DEFDBAD40E}"/>
              </a:ext>
            </a:extLst>
          </p:cNvPr>
          <p:cNvSpPr/>
          <p:nvPr/>
        </p:nvSpPr>
        <p:spPr bwMode="ltGray">
          <a:xfrm>
            <a:off x="381000" y="2488868"/>
            <a:ext cx="60244" cy="576000"/>
          </a:xfrm>
          <a:prstGeom prst="rect">
            <a:avLst/>
          </a:prstGeom>
          <a:solidFill>
            <a:schemeClr val="accent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US" sz="2000" b="1" err="1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027E6D-1640-EA01-674C-43A4B46EB17C}"/>
              </a:ext>
            </a:extLst>
          </p:cNvPr>
          <p:cNvSpPr/>
          <p:nvPr/>
        </p:nvSpPr>
        <p:spPr bwMode="ltGray">
          <a:xfrm>
            <a:off x="381000" y="3208746"/>
            <a:ext cx="60244" cy="576000"/>
          </a:xfrm>
          <a:prstGeom prst="rect">
            <a:avLst/>
          </a:prstGeom>
          <a:solidFill>
            <a:srgbClr val="32DAC8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US" sz="2000" b="1" err="1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351B70-D640-CCDD-FEB7-9DA0953AE552}"/>
              </a:ext>
            </a:extLst>
          </p:cNvPr>
          <p:cNvSpPr/>
          <p:nvPr/>
        </p:nvSpPr>
        <p:spPr bwMode="ltGray">
          <a:xfrm>
            <a:off x="142240" y="6096281"/>
            <a:ext cx="1341120" cy="588999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GB" err="1">
              <a:solidFill>
                <a:schemeClr val="tx1"/>
              </a:solidFill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D09E6215-9C0E-14EB-7BC1-EDDD2D2435A9}"/>
              </a:ext>
            </a:extLst>
          </p:cNvPr>
          <p:cNvSpPr txBox="1">
            <a:spLocks/>
          </p:cNvSpPr>
          <p:nvPr/>
        </p:nvSpPr>
        <p:spPr>
          <a:xfrm>
            <a:off x="435001" y="3928301"/>
            <a:ext cx="8568322" cy="57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lIns="270000" tIns="90000" rIns="270000" bIns="90000" anchor="ctr"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Fazit</a:t>
            </a:r>
            <a:endParaRPr lang="en-US" sz="2000" b="1" dirty="0"/>
          </a:p>
        </p:txBody>
      </p:sp>
      <p:sp>
        <p:nvSpPr>
          <p:cNvPr id="5" name="Rectangle 22">
            <a:extLst>
              <a:ext uri="{FF2B5EF4-FFF2-40B4-BE49-F238E27FC236}">
                <a16:creationId xmlns:a16="http://schemas.microsoft.com/office/drawing/2014/main" id="{919F7A27-F794-18FC-C0AD-75D33633EFC3}"/>
              </a:ext>
            </a:extLst>
          </p:cNvPr>
          <p:cNvSpPr/>
          <p:nvPr/>
        </p:nvSpPr>
        <p:spPr bwMode="ltGray">
          <a:xfrm>
            <a:off x="381000" y="3928301"/>
            <a:ext cx="54000" cy="576000"/>
          </a:xfrm>
          <a:prstGeom prst="rect">
            <a:avLst/>
          </a:prstGeom>
          <a:solidFill>
            <a:schemeClr val="accent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US" sz="2000" b="1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56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“Air Pollution Forecasting”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4410" y="1614203"/>
            <a:ext cx="2376005" cy="92333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sz="3800" b="1" dirty="0"/>
              <a:t>9</a:t>
            </a:r>
            <a:endParaRPr lang="en-US" sz="3800" dirty="0"/>
          </a:p>
        </p:txBody>
      </p:sp>
      <p:sp>
        <p:nvSpPr>
          <p:cNvPr id="19" name="TextBox 18"/>
          <p:cNvSpPr txBox="1"/>
          <p:nvPr/>
        </p:nvSpPr>
        <p:spPr>
          <a:xfrm>
            <a:off x="5411268" y="2325856"/>
            <a:ext cx="2893197" cy="2613023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/>
              <a:t>-Datum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Luftverschmutzung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Taupunkt</a:t>
            </a:r>
            <a:br>
              <a:rPr lang="en-US" dirty="0"/>
            </a:br>
            <a:r>
              <a:rPr lang="en-US" dirty="0" err="1"/>
              <a:t>Temperatur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Druck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Windrichtung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Windgeschwindigkeit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Schneefall</a:t>
            </a:r>
            <a:br>
              <a:rPr lang="en-US" dirty="0"/>
            </a:br>
            <a:r>
              <a:rPr lang="en-US" dirty="0"/>
              <a:t>-</a:t>
            </a:r>
            <a:r>
              <a:rPr lang="en-US" dirty="0" err="1"/>
              <a:t>Regenfall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289" y="1614203"/>
            <a:ext cx="2729211" cy="82638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sz="3300" b="1" dirty="0"/>
              <a:t>Peking, China</a:t>
            </a:r>
            <a:endParaRPr lang="en-US" sz="3300" dirty="0"/>
          </a:p>
        </p:txBody>
      </p:sp>
      <p:sp>
        <p:nvSpPr>
          <p:cNvPr id="13" name="TextBox 12"/>
          <p:cNvSpPr txBox="1"/>
          <p:nvPr/>
        </p:nvSpPr>
        <p:spPr>
          <a:xfrm>
            <a:off x="137091" y="2436800"/>
            <a:ext cx="2646607" cy="86793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/>
              <a:t>- </a:t>
            </a:r>
            <a:r>
              <a:rPr lang="en-US" dirty="0" err="1"/>
              <a:t>Herausgeber</a:t>
            </a:r>
            <a:r>
              <a:rPr lang="en-US" dirty="0"/>
              <a:t>: US-</a:t>
            </a:r>
            <a:r>
              <a:rPr lang="en-US" dirty="0" err="1"/>
              <a:t>Botschaft</a:t>
            </a:r>
            <a:endParaRPr lang="en-US" baseline="30000" dirty="0"/>
          </a:p>
        </p:txBody>
      </p:sp>
      <p:sp>
        <p:nvSpPr>
          <p:cNvPr id="15" name="TextBox 14"/>
          <p:cNvSpPr txBox="1"/>
          <p:nvPr/>
        </p:nvSpPr>
        <p:spPr>
          <a:xfrm>
            <a:off x="2680470" y="1614203"/>
            <a:ext cx="2564773" cy="89563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sz="3800" b="1" dirty="0"/>
              <a:t>43.800</a:t>
            </a:r>
            <a:endParaRPr lang="en-US" sz="3800" dirty="0"/>
          </a:p>
        </p:txBody>
      </p:sp>
      <p:sp>
        <p:nvSpPr>
          <p:cNvPr id="16" name="TextBox 15"/>
          <p:cNvSpPr txBox="1"/>
          <p:nvPr/>
        </p:nvSpPr>
        <p:spPr>
          <a:xfrm>
            <a:off x="2721754" y="2325856"/>
            <a:ext cx="2646607" cy="1674305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/>
              <a:t>-</a:t>
            </a:r>
            <a:r>
              <a:rPr lang="en-US" dirty="0" err="1"/>
              <a:t>Zeitraum</a:t>
            </a:r>
            <a:r>
              <a:rPr lang="en-US" dirty="0"/>
              <a:t>: 5 Jahre (2010-2015)</a:t>
            </a:r>
          </a:p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/>
              <a:t>-</a:t>
            </a:r>
            <a:r>
              <a:rPr lang="en-US" dirty="0" err="1"/>
              <a:t>Datenpunkt</a:t>
            </a:r>
            <a:r>
              <a:rPr lang="en-US" dirty="0"/>
              <a:t> </a:t>
            </a:r>
            <a:r>
              <a:rPr lang="en-US" dirty="0" err="1"/>
              <a:t>jede</a:t>
            </a:r>
            <a:r>
              <a:rPr lang="en-US" dirty="0"/>
              <a:t> </a:t>
            </a:r>
            <a:r>
              <a:rPr lang="en-US" dirty="0" err="1"/>
              <a:t>Stunde</a:t>
            </a:r>
            <a:endParaRPr lang="en-US" dirty="0"/>
          </a:p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/>
              <a:t>-</a:t>
            </a:r>
            <a:r>
              <a:rPr lang="en-US" dirty="0" err="1"/>
              <a:t>Keine</a:t>
            </a:r>
            <a:r>
              <a:rPr lang="en-US" dirty="0"/>
              <a:t> </a:t>
            </a:r>
            <a:r>
              <a:rPr lang="en-US" dirty="0" err="1"/>
              <a:t>Lücken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294520" y="1610420"/>
            <a:ext cx="3887533" cy="82638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sz="3300" b="1" dirty="0" err="1"/>
              <a:t>Luftverschmutzung</a:t>
            </a:r>
            <a:endParaRPr lang="en-US" sz="3300" dirty="0"/>
          </a:p>
        </p:txBody>
      </p:sp>
      <p:sp>
        <p:nvSpPr>
          <p:cNvPr id="18" name="TextBox 17"/>
          <p:cNvSpPr txBox="1"/>
          <p:nvPr/>
        </p:nvSpPr>
        <p:spPr>
          <a:xfrm>
            <a:off x="8304465" y="2365498"/>
            <a:ext cx="3999293" cy="2172903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/>
              <a:t>-</a:t>
            </a:r>
            <a:r>
              <a:rPr lang="en-US" dirty="0" err="1"/>
              <a:t>Korngröße</a:t>
            </a:r>
            <a:r>
              <a:rPr lang="en-US" dirty="0"/>
              <a:t> von </a:t>
            </a:r>
            <a:r>
              <a:rPr lang="en-US" dirty="0" err="1"/>
              <a:t>weniger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zehn</a:t>
            </a:r>
            <a:r>
              <a:rPr lang="en-US" dirty="0"/>
              <a:t> </a:t>
            </a:r>
            <a:r>
              <a:rPr lang="en-US" dirty="0" err="1"/>
              <a:t>Mikrometer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Feinstaub</a:t>
            </a:r>
            <a:endParaRPr lang="en-US" dirty="0"/>
          </a:p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/>
              <a:t>-PM2.5 </a:t>
            </a:r>
            <a:r>
              <a:rPr lang="en-US" dirty="0" err="1"/>
              <a:t>Konzentration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Feinstaub</a:t>
            </a:r>
            <a:r>
              <a:rPr lang="en-US" dirty="0"/>
              <a:t> </a:t>
            </a:r>
            <a:r>
              <a:rPr lang="en-US" dirty="0" err="1"/>
              <a:t>bekannt</a:t>
            </a:r>
            <a:r>
              <a:rPr lang="en-US" dirty="0"/>
              <a:t>.</a:t>
            </a:r>
          </a:p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/>
              <a:t>-</a:t>
            </a:r>
            <a:r>
              <a:rPr lang="en-US" dirty="0" err="1"/>
              <a:t>Verursacht</a:t>
            </a:r>
            <a:r>
              <a:rPr lang="en-US" dirty="0"/>
              <a:t> </a:t>
            </a:r>
            <a:r>
              <a:rPr lang="en-US" dirty="0" err="1"/>
              <a:t>Atemwegserkrankungen</a:t>
            </a:r>
            <a:r>
              <a:rPr lang="en-US" dirty="0"/>
              <a:t> und Herz-</a:t>
            </a:r>
            <a:r>
              <a:rPr lang="en-US" dirty="0" err="1"/>
              <a:t>Kreislauf</a:t>
            </a:r>
            <a:r>
              <a:rPr lang="en-US" dirty="0"/>
              <a:t>-</a:t>
            </a:r>
            <a:r>
              <a:rPr lang="en-US" dirty="0" err="1"/>
              <a:t>Erkankungen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B7581A9-E86E-6643-994E-790BC843168A}"/>
              </a:ext>
            </a:extLst>
          </p:cNvPr>
          <p:cNvCxnSpPr>
            <a:cxnSpLocks/>
          </p:cNvCxnSpPr>
          <p:nvPr/>
        </p:nvCxnSpPr>
        <p:spPr>
          <a:xfrm>
            <a:off x="2644789" y="1403287"/>
            <a:ext cx="0" cy="1932221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BDA9592-62A2-AB43-94BE-AA1407FD2171}"/>
              </a:ext>
            </a:extLst>
          </p:cNvPr>
          <p:cNvCxnSpPr>
            <a:cxnSpLocks/>
          </p:cNvCxnSpPr>
          <p:nvPr/>
        </p:nvCxnSpPr>
        <p:spPr>
          <a:xfrm>
            <a:off x="5380045" y="1403287"/>
            <a:ext cx="0" cy="1932221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BDA9592-62A2-AB43-94BE-AA1407FD2171}"/>
              </a:ext>
            </a:extLst>
          </p:cNvPr>
          <p:cNvCxnSpPr>
            <a:cxnSpLocks/>
          </p:cNvCxnSpPr>
          <p:nvPr/>
        </p:nvCxnSpPr>
        <p:spPr>
          <a:xfrm>
            <a:off x="8115300" y="1403287"/>
            <a:ext cx="0" cy="1932221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434411" y="1156020"/>
            <a:ext cx="2893197" cy="7017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sz="2400" b="1" dirty="0">
                <a:solidFill>
                  <a:srgbClr val="01A982"/>
                </a:solidFill>
              </a:rPr>
              <a:t>Features</a:t>
            </a:r>
            <a:endParaRPr lang="en-US" sz="2400" b="1" baseline="30000" dirty="0">
              <a:solidFill>
                <a:srgbClr val="01A98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-4874" y="1191921"/>
            <a:ext cx="2893197" cy="7017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  <a:defRPr sz="2400" b="1">
                <a:solidFill>
                  <a:srgbClr val="01A982"/>
                </a:solidFill>
              </a:defRPr>
            </a:lvl1pPr>
          </a:lstStyle>
          <a:p>
            <a:r>
              <a:rPr lang="en-US" dirty="0" err="1"/>
              <a:t>Enstehungsort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2676016" y="1166778"/>
            <a:ext cx="2893197" cy="7017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sz="2400" b="1" dirty="0" err="1">
                <a:solidFill>
                  <a:srgbClr val="01A982"/>
                </a:solidFill>
              </a:rPr>
              <a:t>Datenpunkte</a:t>
            </a:r>
            <a:endParaRPr lang="en-US" sz="2400" b="1" baseline="30000" dirty="0">
              <a:solidFill>
                <a:srgbClr val="01A982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275994" y="1166778"/>
            <a:ext cx="3630264" cy="7017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sz="2400" b="1" dirty="0" err="1">
                <a:solidFill>
                  <a:srgbClr val="01A982"/>
                </a:solidFill>
              </a:rPr>
              <a:t>Zielsetzung</a:t>
            </a:r>
            <a:r>
              <a:rPr lang="en-US" sz="2400" b="1" dirty="0">
                <a:solidFill>
                  <a:srgbClr val="01A982"/>
                </a:solidFill>
              </a:rPr>
              <a:t>: Regression</a:t>
            </a:r>
            <a:endParaRPr lang="en-US" sz="2400" b="1" baseline="30000" dirty="0">
              <a:solidFill>
                <a:srgbClr val="01A982"/>
              </a:solidFill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AB2F1BF-E91F-7953-C494-DAED874E982C}"/>
              </a:ext>
            </a:extLst>
          </p:cNvPr>
          <p:cNvSpPr/>
          <p:nvPr/>
        </p:nvSpPr>
        <p:spPr bwMode="ltGray">
          <a:xfrm>
            <a:off x="3576179" y="5938395"/>
            <a:ext cx="4704222" cy="440880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4 Jahre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55C6A9B6-9C0B-88ED-35A1-3324C30EAF5F}"/>
              </a:ext>
            </a:extLst>
          </p:cNvPr>
          <p:cNvSpPr/>
          <p:nvPr/>
        </p:nvSpPr>
        <p:spPr bwMode="ltGray">
          <a:xfrm>
            <a:off x="8327390" y="5938395"/>
            <a:ext cx="1747520" cy="4408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1 Jahr</a:t>
            </a:r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85B2A8BF-3D50-BD53-336E-33375576E8D0}"/>
              </a:ext>
            </a:extLst>
          </p:cNvPr>
          <p:cNvSpPr txBox="1"/>
          <p:nvPr/>
        </p:nvSpPr>
        <p:spPr>
          <a:xfrm>
            <a:off x="3606851" y="5403595"/>
            <a:ext cx="1747520" cy="6186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 err="1"/>
              <a:t>Trainingsdaten</a:t>
            </a:r>
            <a:endParaRPr lang="en-US" baseline="30000" dirty="0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8A0E8C00-50F0-9428-302D-6535FE524583}"/>
              </a:ext>
            </a:extLst>
          </p:cNvPr>
          <p:cNvSpPr txBox="1"/>
          <p:nvPr/>
        </p:nvSpPr>
        <p:spPr>
          <a:xfrm>
            <a:off x="8170937" y="5403594"/>
            <a:ext cx="2194509" cy="6186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dirty="0" err="1"/>
              <a:t>Zielvorhersage</a:t>
            </a:r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22F7BFF-D536-4134-2C20-4D75F4363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20" y="5950530"/>
            <a:ext cx="1400979" cy="579170"/>
          </a:xfrm>
          <a:prstGeom prst="rect">
            <a:avLst/>
          </a:prstGeom>
        </p:spPr>
      </p:pic>
      <p:sp>
        <p:nvSpPr>
          <p:cNvPr id="9" name="TextBox 11">
            <a:extLst>
              <a:ext uri="{FF2B5EF4-FFF2-40B4-BE49-F238E27FC236}">
                <a16:creationId xmlns:a16="http://schemas.microsoft.com/office/drawing/2014/main" id="{D1E47809-797C-E1F8-708B-EC50BE251A17}"/>
              </a:ext>
            </a:extLst>
          </p:cNvPr>
          <p:cNvSpPr txBox="1"/>
          <p:nvPr/>
        </p:nvSpPr>
        <p:spPr>
          <a:xfrm>
            <a:off x="743229" y="5821439"/>
            <a:ext cx="2729211" cy="7017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spcAft>
                <a:spcPts val="800"/>
              </a:spcAft>
            </a:pPr>
            <a:r>
              <a:rPr lang="en-US" sz="2400" b="1" dirty="0" err="1"/>
              <a:t>Aufgabenstellung</a:t>
            </a:r>
            <a:r>
              <a:rPr lang="en-US" sz="2400" b="1" dirty="0"/>
              <a:t>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564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6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383747D7-5C7F-DB21-AE3E-039F7BD49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20" y="5950530"/>
            <a:ext cx="1400979" cy="579170"/>
          </a:xfrm>
          <a:prstGeom prst="rect">
            <a:avLst/>
          </a:prstGeom>
        </p:spPr>
      </p:pic>
      <p:pic>
        <p:nvPicPr>
          <p:cNvPr id="5" name="Inhaltsplatzhalter 4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AA1C3957-142C-2EF7-9231-C839359503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662" y="998538"/>
            <a:ext cx="9340863" cy="5097462"/>
          </a:xfrm>
          <a:ln w="38100">
            <a:solidFill>
              <a:srgbClr val="01A982"/>
            </a:solidFill>
          </a:ln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9AAF7E54-494A-4EAC-D67A-B0FB96772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“Air Pollution Forecasting”</a:t>
            </a:r>
            <a:endParaRPr lang="de-DE" dirty="0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23A74EC3-BD10-17CE-3F6B-907AFEB0F002}"/>
              </a:ext>
            </a:extLst>
          </p:cNvPr>
          <p:cNvCxnSpPr>
            <a:cxnSpLocks/>
          </p:cNvCxnSpPr>
          <p:nvPr/>
        </p:nvCxnSpPr>
        <p:spPr>
          <a:xfrm>
            <a:off x="2533471" y="1757570"/>
            <a:ext cx="478086" cy="86636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97CA9449-3A03-EBD1-816B-4C0F0AEAADA4}"/>
              </a:ext>
            </a:extLst>
          </p:cNvPr>
          <p:cNvCxnSpPr>
            <a:cxnSpLocks/>
          </p:cNvCxnSpPr>
          <p:nvPr/>
        </p:nvCxnSpPr>
        <p:spPr>
          <a:xfrm flipH="1">
            <a:off x="3011557" y="1749287"/>
            <a:ext cx="1093875" cy="87464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A4A25CFF-9DBA-1530-B545-AF25D138E849}"/>
              </a:ext>
            </a:extLst>
          </p:cNvPr>
          <p:cNvCxnSpPr>
            <a:cxnSpLocks/>
          </p:cNvCxnSpPr>
          <p:nvPr/>
        </p:nvCxnSpPr>
        <p:spPr>
          <a:xfrm flipH="1" flipV="1">
            <a:off x="4105432" y="1749287"/>
            <a:ext cx="1055853" cy="77525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08E59B1C-CD60-9E3D-5B71-DFA979942E83}"/>
              </a:ext>
            </a:extLst>
          </p:cNvPr>
          <p:cNvCxnSpPr>
            <a:cxnSpLocks/>
          </p:cNvCxnSpPr>
          <p:nvPr/>
        </p:nvCxnSpPr>
        <p:spPr>
          <a:xfrm flipV="1">
            <a:off x="5078896" y="1749287"/>
            <a:ext cx="665921" cy="77525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CBB36FCF-FF19-7A85-88C5-A365AD86E425}"/>
              </a:ext>
            </a:extLst>
          </p:cNvPr>
          <p:cNvCxnSpPr>
            <a:cxnSpLocks/>
          </p:cNvCxnSpPr>
          <p:nvPr/>
        </p:nvCxnSpPr>
        <p:spPr>
          <a:xfrm>
            <a:off x="5744817" y="1749287"/>
            <a:ext cx="815009" cy="91590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6532C5F9-E4CF-FFC5-6C45-FD79A1F1B98D}"/>
              </a:ext>
            </a:extLst>
          </p:cNvPr>
          <p:cNvCxnSpPr>
            <a:cxnSpLocks/>
          </p:cNvCxnSpPr>
          <p:nvPr/>
        </p:nvCxnSpPr>
        <p:spPr>
          <a:xfrm flipH="1">
            <a:off x="6559826" y="1749287"/>
            <a:ext cx="790353" cy="87464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EBA2E772-338D-EA14-CF0A-39C2F7BA7F92}"/>
              </a:ext>
            </a:extLst>
          </p:cNvPr>
          <p:cNvCxnSpPr>
            <a:cxnSpLocks/>
          </p:cNvCxnSpPr>
          <p:nvPr/>
        </p:nvCxnSpPr>
        <p:spPr>
          <a:xfrm flipH="1" flipV="1">
            <a:off x="7342712" y="1749287"/>
            <a:ext cx="822476" cy="91590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E1BEF807-891B-33EE-3446-A9A748D9A1D6}"/>
              </a:ext>
            </a:extLst>
          </p:cNvPr>
          <p:cNvCxnSpPr>
            <a:cxnSpLocks/>
          </p:cNvCxnSpPr>
          <p:nvPr/>
        </p:nvCxnSpPr>
        <p:spPr>
          <a:xfrm flipV="1">
            <a:off x="8133065" y="1679713"/>
            <a:ext cx="742578" cy="94421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F0C5AECD-4FD4-DB48-4C82-8EEC03F8D2F5}"/>
              </a:ext>
            </a:extLst>
          </p:cNvPr>
          <p:cNvCxnSpPr>
            <a:cxnSpLocks/>
          </p:cNvCxnSpPr>
          <p:nvPr/>
        </p:nvCxnSpPr>
        <p:spPr>
          <a:xfrm>
            <a:off x="8875643" y="1679713"/>
            <a:ext cx="782886" cy="84482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F3F97E2F-F35B-F4DC-1E9D-7D40295AF73E}"/>
              </a:ext>
            </a:extLst>
          </p:cNvPr>
          <p:cNvCxnSpPr>
            <a:cxnSpLocks/>
          </p:cNvCxnSpPr>
          <p:nvPr/>
        </p:nvCxnSpPr>
        <p:spPr>
          <a:xfrm flipH="1">
            <a:off x="9694908" y="1757570"/>
            <a:ext cx="637953" cy="78850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741CF949-4CDE-AE32-0ACE-CDADE9977A78}"/>
              </a:ext>
            </a:extLst>
          </p:cNvPr>
          <p:cNvSpPr>
            <a:spLocks noGrp="1"/>
          </p:cNvSpPr>
          <p:nvPr>
            <p:ph sz="quarter" idx="22"/>
          </p:nvPr>
        </p:nvSpPr>
        <p:spPr/>
        <p:txBody>
          <a:bodyPr/>
          <a:lstStyle/>
          <a:p>
            <a:r>
              <a:rPr lang="de-DE" dirty="0"/>
              <a:t>Vorbereitung auf LSTM-Modell</a:t>
            </a:r>
          </a:p>
          <a:p>
            <a:endParaRPr lang="de-DE" dirty="0"/>
          </a:p>
          <a:p>
            <a:r>
              <a:rPr lang="de-DE" dirty="0"/>
              <a:t>Normalisierung der Eingabevariablen</a:t>
            </a:r>
          </a:p>
          <a:p>
            <a:pPr marL="228600" lvl="1" indent="0">
              <a:buNone/>
            </a:pPr>
            <a:endParaRPr lang="de-DE" dirty="0"/>
          </a:p>
          <a:p>
            <a:r>
              <a:rPr lang="de-DE" dirty="0"/>
              <a:t>Erzeugung neuer Output Spalten</a:t>
            </a:r>
          </a:p>
          <a:p>
            <a:pPr lvl="1"/>
            <a:r>
              <a:rPr lang="de-DE" dirty="0"/>
              <a:t>Verschiebung um eine Position</a:t>
            </a:r>
          </a:p>
          <a:p>
            <a:pPr lvl="1"/>
            <a:r>
              <a:rPr lang="de-DE" dirty="0"/>
              <a:t>Ermöglichen der Vorhersage des nächsten Wertes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2D843BF-5FDF-8B33-FCB9-F59046CED94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de-DE" dirty="0"/>
              <a:t>Überwachtes Lernproblem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B382A4A-0C24-1F62-10F1-30B18839D10E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de-DE" dirty="0"/>
              <a:t>Windrichtung</a:t>
            </a:r>
          </a:p>
          <a:p>
            <a:pPr lvl="1"/>
            <a:r>
              <a:rPr lang="de-DE" dirty="0"/>
              <a:t>NE, SE, NW, cv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Label Encoding [1, 2, 3, 4]</a:t>
            </a:r>
          </a:p>
          <a:p>
            <a:pPr lvl="1">
              <a:buFont typeface="Wingdings" panose="05000000000000000000" pitchFamily="2" charset="2"/>
              <a:buChar char="à"/>
            </a:pPr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Datentyp Standardisierung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Float32</a:t>
            </a:r>
          </a:p>
          <a:p>
            <a:pPr marL="228600" lvl="1" indent="0">
              <a:buNone/>
            </a:pPr>
            <a:endParaRPr lang="de-DE" dirty="0">
              <a:sym typeface="Wingdings" panose="05000000000000000000" pitchFamily="2" charset="2"/>
            </a:endParaRPr>
          </a:p>
          <a:p>
            <a:r>
              <a:rPr lang="de-DE" dirty="0" err="1">
                <a:sym typeface="Wingdings" panose="05000000000000000000" pitchFamily="2" charset="2"/>
              </a:rPr>
              <a:t>MinMaxScaler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Wertebereich [0,1]</a:t>
            </a:r>
          </a:p>
          <a:p>
            <a:pPr lvl="1"/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à"/>
            </a:pPr>
            <a:endParaRPr lang="de-DE" dirty="0">
              <a:sym typeface="Wingdings" panose="05000000000000000000" pitchFamily="2" charset="2"/>
            </a:endParaRPr>
          </a:p>
          <a:p>
            <a:pPr marL="228600" lvl="1" indent="0">
              <a:buNone/>
            </a:pP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82EA801-8932-5D86-BB8C-53A4678E280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de-DE" dirty="0"/>
              <a:t>Transformation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1585300-1A6B-836C-7D09-2DD5C5894F33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de-DE" dirty="0"/>
              <a:t>Keine Lücken enthalten</a:t>
            </a:r>
          </a:p>
          <a:p>
            <a:endParaRPr lang="de-DE" dirty="0"/>
          </a:p>
          <a:p>
            <a:r>
              <a:rPr lang="de-DE" dirty="0"/>
              <a:t>Keine </a:t>
            </a:r>
            <a:r>
              <a:rPr lang="de-DE" dirty="0" err="1"/>
              <a:t>NaN</a:t>
            </a:r>
            <a:r>
              <a:rPr lang="de-DE" dirty="0"/>
              <a:t> oder Null </a:t>
            </a:r>
            <a:r>
              <a:rPr lang="de-DE" dirty="0" err="1"/>
              <a:t>values</a:t>
            </a:r>
            <a:r>
              <a:rPr lang="de-DE" dirty="0"/>
              <a:t> enthalten </a:t>
            </a:r>
          </a:p>
          <a:p>
            <a:endParaRPr lang="de-DE" dirty="0"/>
          </a:p>
          <a:p>
            <a:r>
              <a:rPr lang="de-DE" dirty="0"/>
              <a:t>Datensatz ist vollständig und ausgefüllt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2FF30AE1-DDBF-7DDE-CE9A-0F7BE8CB45E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/>
              <a:t>Daten Untersuchen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67F45C70-3BC2-A0EA-59DD-67B32C651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Datenaufbereitung und Transformation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6BE1022-397C-B224-24A6-8E104886D2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344" y="4911629"/>
            <a:ext cx="2304976" cy="1554519"/>
          </a:xfrm>
          <a:prstGeom prst="rect">
            <a:avLst/>
          </a:prstGeom>
        </p:spPr>
      </p:pic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9260964-5412-C2AA-97C2-8A21A23E91A2}"/>
              </a:ext>
            </a:extLst>
          </p:cNvPr>
          <p:cNvCxnSpPr/>
          <p:nvPr/>
        </p:nvCxnSpPr>
        <p:spPr>
          <a:xfrm>
            <a:off x="3769360" y="1107440"/>
            <a:ext cx="0" cy="490728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BB8F8890-F196-EECF-93F3-1BF42F9D105A}"/>
              </a:ext>
            </a:extLst>
          </p:cNvPr>
          <p:cNvCxnSpPr/>
          <p:nvPr/>
        </p:nvCxnSpPr>
        <p:spPr>
          <a:xfrm>
            <a:off x="7731760" y="1107440"/>
            <a:ext cx="0" cy="490728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8836F520-F01C-9F68-874C-0DD49E7528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420" y="5950530"/>
            <a:ext cx="1400979" cy="57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7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C88C6B5-89D0-E395-200C-0E70CECBE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86773" y="999674"/>
            <a:ext cx="3460447" cy="5096326"/>
          </a:xfrm>
        </p:spPr>
        <p:txBody>
          <a:bodyPr/>
          <a:lstStyle/>
          <a:p>
            <a:r>
              <a:rPr lang="de-DE" b="1" dirty="0"/>
              <a:t>Datenblatt:</a:t>
            </a:r>
          </a:p>
          <a:p>
            <a:endParaRPr lang="de-DE" dirty="0"/>
          </a:p>
          <a:p>
            <a:r>
              <a:rPr lang="de-DE" dirty="0"/>
              <a:t>Anzahl Schichten = 5</a:t>
            </a:r>
          </a:p>
          <a:p>
            <a:r>
              <a:rPr lang="de-DE" dirty="0"/>
              <a:t>Anzahl Parameter = 288k</a:t>
            </a:r>
          </a:p>
          <a:p>
            <a:endParaRPr lang="de-DE" dirty="0"/>
          </a:p>
          <a:p>
            <a:r>
              <a:rPr lang="de-DE" dirty="0"/>
              <a:t>Optimizer: Adam Algorithmus</a:t>
            </a:r>
          </a:p>
          <a:p>
            <a:r>
              <a:rPr lang="de-DE" dirty="0" err="1"/>
              <a:t>Lr</a:t>
            </a:r>
            <a:r>
              <a:rPr lang="de-DE" dirty="0"/>
              <a:t>: 0.001</a:t>
            </a:r>
          </a:p>
          <a:p>
            <a:endParaRPr lang="de-DE" dirty="0"/>
          </a:p>
          <a:p>
            <a:r>
              <a:rPr lang="de-DE" dirty="0"/>
              <a:t>Metriken: </a:t>
            </a:r>
            <a:r>
              <a:rPr lang="de-DE" b="1" dirty="0"/>
              <a:t>MSE</a:t>
            </a:r>
            <a:r>
              <a:rPr lang="de-DE" dirty="0"/>
              <a:t>, RMSE</a:t>
            </a:r>
          </a:p>
          <a:p>
            <a:r>
              <a:rPr lang="de-DE" dirty="0">
                <a:sym typeface="Wingdings" panose="05000000000000000000" pitchFamily="2" charset="2"/>
              </a:rPr>
              <a:t> Für Regression geeignet</a:t>
            </a:r>
            <a:endParaRPr lang="de-DE" dirty="0"/>
          </a:p>
          <a:p>
            <a:r>
              <a:rPr lang="de-DE" dirty="0"/>
              <a:t>Trainingsepochen: 50 </a:t>
            </a:r>
          </a:p>
        </p:txBody>
      </p:sp>
      <p:sp>
        <p:nvSpPr>
          <p:cNvPr id="8" name="Flussdiagramm: Daten 7">
            <a:extLst>
              <a:ext uri="{FF2B5EF4-FFF2-40B4-BE49-F238E27FC236}">
                <a16:creationId xmlns:a16="http://schemas.microsoft.com/office/drawing/2014/main" id="{7B2656F3-83C4-D3A9-5CD9-6C742D9AD754}"/>
              </a:ext>
            </a:extLst>
          </p:cNvPr>
          <p:cNvSpPr/>
          <p:nvPr/>
        </p:nvSpPr>
        <p:spPr bwMode="ltGray">
          <a:xfrm>
            <a:off x="4976934" y="1722474"/>
            <a:ext cx="1669312" cy="3795824"/>
          </a:xfrm>
          <a:prstGeom prst="flowChartInputOutput">
            <a:avLst/>
          </a:prstGeom>
          <a:solidFill>
            <a:schemeClr val="accent1">
              <a:alpha val="50000"/>
            </a:schemeClr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Batch-Normalisierung</a:t>
            </a:r>
          </a:p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CC6CDD3-AE2E-14B7-0399-E1B6E7EFC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Machine</a:t>
            </a:r>
            <a:r>
              <a:rPr lang="de-DE" dirty="0"/>
              <a:t> Learning Modell (LSTM)</a:t>
            </a:r>
          </a:p>
        </p:txBody>
      </p:sp>
      <p:sp>
        <p:nvSpPr>
          <p:cNvPr id="7" name="Flussdiagramm: Daten 6">
            <a:extLst>
              <a:ext uri="{FF2B5EF4-FFF2-40B4-BE49-F238E27FC236}">
                <a16:creationId xmlns:a16="http://schemas.microsoft.com/office/drawing/2014/main" id="{80E9411D-5569-B271-5FAB-62D3519F62D0}"/>
              </a:ext>
            </a:extLst>
          </p:cNvPr>
          <p:cNvSpPr/>
          <p:nvPr/>
        </p:nvSpPr>
        <p:spPr bwMode="ltGray">
          <a:xfrm>
            <a:off x="3414245" y="1722474"/>
            <a:ext cx="1669312" cy="3795824"/>
          </a:xfrm>
          <a:prstGeom prst="flowChartInputOutput">
            <a:avLst/>
          </a:prstGeom>
          <a:solidFill>
            <a:schemeClr val="accent2">
              <a:alpha val="50000"/>
            </a:schemeClr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Dropout</a:t>
            </a:r>
          </a:p>
          <a:p>
            <a:pPr algn="ctr"/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R=0,25</a:t>
            </a:r>
          </a:p>
        </p:txBody>
      </p:sp>
      <p:sp>
        <p:nvSpPr>
          <p:cNvPr id="6" name="Flussdiagramm: Daten 5">
            <a:extLst>
              <a:ext uri="{FF2B5EF4-FFF2-40B4-BE49-F238E27FC236}">
                <a16:creationId xmlns:a16="http://schemas.microsoft.com/office/drawing/2014/main" id="{E0928F11-AECD-3ABA-CFEA-93C8DF13B9FE}"/>
              </a:ext>
            </a:extLst>
          </p:cNvPr>
          <p:cNvSpPr/>
          <p:nvPr/>
        </p:nvSpPr>
        <p:spPr bwMode="ltGray">
          <a:xfrm>
            <a:off x="1817192" y="1722474"/>
            <a:ext cx="1669312" cy="3795824"/>
          </a:xfrm>
          <a:prstGeom prst="flowChartInputOutput">
            <a:avLst/>
          </a:prstGeom>
          <a:solidFill>
            <a:schemeClr val="accent1">
              <a:alpha val="50000"/>
            </a:schemeClr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Dense</a:t>
            </a:r>
            <a:r>
              <a:rPr lang="de-DE" dirty="0">
                <a:solidFill>
                  <a:schemeClr val="tx1"/>
                </a:solidFill>
              </a:rPr>
              <a:t> 1</a:t>
            </a:r>
          </a:p>
          <a:p>
            <a:pPr algn="ctr"/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64N</a:t>
            </a:r>
          </a:p>
        </p:txBody>
      </p:sp>
      <p:sp>
        <p:nvSpPr>
          <p:cNvPr id="5" name="Flussdiagramm: Daten 4">
            <a:extLst>
              <a:ext uri="{FF2B5EF4-FFF2-40B4-BE49-F238E27FC236}">
                <a16:creationId xmlns:a16="http://schemas.microsoft.com/office/drawing/2014/main" id="{8AD3E2EE-3433-2AA9-B7BF-1C4492B9F0D7}"/>
              </a:ext>
            </a:extLst>
          </p:cNvPr>
          <p:cNvSpPr/>
          <p:nvPr/>
        </p:nvSpPr>
        <p:spPr bwMode="ltGray">
          <a:xfrm>
            <a:off x="212743" y="1733106"/>
            <a:ext cx="1669312" cy="3795824"/>
          </a:xfrm>
          <a:prstGeom prst="flowChartInputOutput">
            <a:avLst/>
          </a:prstGeom>
          <a:solidFill>
            <a:schemeClr val="accent2">
              <a:alpha val="50000"/>
            </a:schemeClr>
          </a:solidFill>
          <a:ln w="57150">
            <a:solidFill>
              <a:srgbClr val="01A9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LSTM</a:t>
            </a:r>
          </a:p>
          <a:p>
            <a:pPr algn="ctr"/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256N</a:t>
            </a:r>
          </a:p>
        </p:txBody>
      </p:sp>
      <p:sp>
        <p:nvSpPr>
          <p:cNvPr id="9" name="Flussdiagramm: Daten 8">
            <a:extLst>
              <a:ext uri="{FF2B5EF4-FFF2-40B4-BE49-F238E27FC236}">
                <a16:creationId xmlns:a16="http://schemas.microsoft.com/office/drawing/2014/main" id="{04FB7673-08B1-0CE8-6F39-46B337A8ADA9}"/>
              </a:ext>
            </a:extLst>
          </p:cNvPr>
          <p:cNvSpPr/>
          <p:nvPr/>
        </p:nvSpPr>
        <p:spPr bwMode="ltGray">
          <a:xfrm>
            <a:off x="6573987" y="1722474"/>
            <a:ext cx="1669312" cy="3795824"/>
          </a:xfrm>
          <a:prstGeom prst="flowChartInputOutput">
            <a:avLst/>
          </a:prstGeom>
          <a:solidFill>
            <a:schemeClr val="accent3">
              <a:alpha val="50000"/>
            </a:schemeClr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Dense</a:t>
            </a:r>
            <a:r>
              <a:rPr lang="de-DE" dirty="0">
                <a:solidFill>
                  <a:schemeClr val="tx1"/>
                </a:solidFill>
              </a:rPr>
              <a:t> 2</a:t>
            </a:r>
          </a:p>
          <a:p>
            <a:pPr algn="ctr"/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1N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E613591-6E65-33C1-D4B6-2F16D8B356BC}"/>
              </a:ext>
            </a:extLst>
          </p:cNvPr>
          <p:cNvCxnSpPr>
            <a:cxnSpLocks/>
          </p:cNvCxnSpPr>
          <p:nvPr/>
        </p:nvCxnSpPr>
        <p:spPr>
          <a:xfrm flipV="1">
            <a:off x="285743" y="4906926"/>
            <a:ext cx="7696694" cy="10632"/>
          </a:xfrm>
          <a:prstGeom prst="straightConnector1">
            <a:avLst/>
          </a:prstGeom>
          <a:ln w="76200"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E2DBD6DF-741F-64F9-1055-F4936FD71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20" y="5950530"/>
            <a:ext cx="1400979" cy="57917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BDD241F9-045D-7B30-4F8A-ECCC2B6A5741}"/>
              </a:ext>
            </a:extLst>
          </p:cNvPr>
          <p:cNvSpPr txBox="1"/>
          <p:nvPr/>
        </p:nvSpPr>
        <p:spPr>
          <a:xfrm>
            <a:off x="0" y="5346325"/>
            <a:ext cx="1612029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de-DE" dirty="0"/>
              <a:t>N = Neuron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A4AD806C-B0B3-BAE9-DEDC-164089512F03}"/>
              </a:ext>
            </a:extLst>
          </p:cNvPr>
          <p:cNvSpPr txBox="1"/>
          <p:nvPr/>
        </p:nvSpPr>
        <p:spPr>
          <a:xfrm>
            <a:off x="3382707" y="978622"/>
            <a:ext cx="1941957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de-DE" sz="2400" b="1" dirty="0"/>
              <a:t>Schichten</a:t>
            </a:r>
            <a:endParaRPr lang="de-DE" b="1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6381A6F4-6820-96BE-530D-00F5848A215C}"/>
              </a:ext>
            </a:extLst>
          </p:cNvPr>
          <p:cNvSpPr txBox="1"/>
          <p:nvPr/>
        </p:nvSpPr>
        <p:spPr>
          <a:xfrm>
            <a:off x="3247460" y="6157972"/>
            <a:ext cx="4610000" cy="57917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de-DE" sz="1200" dirty="0"/>
              <a:t>[1}: </a:t>
            </a:r>
            <a:r>
              <a:rPr lang="de-DE" sz="1200" dirty="0">
                <a:hlinkClick r:id="rId4"/>
              </a:rPr>
              <a:t>https://iopscience.iop.org/article/10.1088/1742-6596/1982/1/012013</a:t>
            </a:r>
            <a:endParaRPr lang="de-DE" sz="1200" dirty="0"/>
          </a:p>
          <a:p>
            <a:pPr marL="0" indent="0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de-DE" sz="1200" dirty="0"/>
              <a:t>[2] https://ieeexplore.ieee.org/document/9848887</a:t>
            </a:r>
          </a:p>
        </p:txBody>
      </p:sp>
    </p:spTree>
    <p:extLst>
      <p:ext uri="{BB962C8B-B14F-4D97-AF65-F5344CB8AC3E}">
        <p14:creationId xmlns:p14="http://schemas.microsoft.com/office/powerpoint/2010/main" val="398153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CD4D4372-8CFD-932A-6F7D-D9A41BD97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20" y="5950530"/>
            <a:ext cx="1400979" cy="579170"/>
          </a:xfrm>
          <a:prstGeom prst="rect">
            <a:avLst/>
          </a:prstGeom>
        </p:spPr>
      </p:pic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3B6CA673-C2B7-7852-252B-97DDEF2FE52A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940800" y="777893"/>
            <a:ext cx="2965450" cy="5302213"/>
          </a:xfrm>
          <a:ln w="28575">
            <a:solidFill>
              <a:schemeClr val="accent2"/>
            </a:solidFill>
          </a:ln>
        </p:spPr>
        <p:txBody>
          <a:bodyPr>
            <a:normAutofit/>
          </a:bodyPr>
          <a:lstStyle/>
          <a:p>
            <a:r>
              <a:rPr lang="de-DE" sz="2000" dirty="0"/>
              <a:t>Train Loss: 31.1 (MSE)</a:t>
            </a:r>
          </a:p>
          <a:p>
            <a:r>
              <a:rPr lang="de-DE" sz="2000" dirty="0" err="1"/>
              <a:t>Eval</a:t>
            </a:r>
            <a:r>
              <a:rPr lang="de-DE" sz="2000" dirty="0"/>
              <a:t> Loss: 10.8</a:t>
            </a:r>
          </a:p>
          <a:p>
            <a:endParaRPr lang="de-DE" sz="2000" dirty="0"/>
          </a:p>
          <a:p>
            <a:pPr>
              <a:buFont typeface="Wingdings" panose="05000000000000000000" pitchFamily="2" charset="2"/>
              <a:buChar char="à"/>
            </a:pPr>
            <a:r>
              <a:rPr lang="de-DE" sz="2000" dirty="0">
                <a:sym typeface="Wingdings" panose="05000000000000000000" pitchFamily="2" charset="2"/>
              </a:rPr>
              <a:t>Gute Performance</a:t>
            </a:r>
          </a:p>
          <a:p>
            <a:pPr>
              <a:buFont typeface="Wingdings" panose="05000000000000000000" pitchFamily="2" charset="2"/>
              <a:buChar char="à"/>
            </a:pPr>
            <a:endParaRPr lang="de-DE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sz="2000" dirty="0">
                <a:sym typeface="Wingdings" panose="05000000000000000000" pitchFamily="2" charset="2"/>
              </a:rPr>
              <a:t>Invertierte Originalskala</a:t>
            </a:r>
          </a:p>
          <a:p>
            <a:pPr lvl="1"/>
            <a:r>
              <a:rPr lang="de-DE" sz="1800" dirty="0">
                <a:sym typeface="Wingdings" panose="05000000000000000000" pitchFamily="2" charset="2"/>
              </a:rPr>
              <a:t>Korrekte und verständliche Interpretation möglich</a:t>
            </a:r>
          </a:p>
          <a:p>
            <a:pPr lvl="1"/>
            <a:endParaRPr lang="de-DE" sz="1800" dirty="0">
              <a:sym typeface="Wingdings" panose="05000000000000000000" pitchFamily="2" charset="2"/>
            </a:endParaRPr>
          </a:p>
          <a:p>
            <a:r>
              <a:rPr lang="de-DE" sz="2000" dirty="0">
                <a:sym typeface="Wingdings" panose="05000000000000000000" pitchFamily="2" charset="2"/>
              </a:rPr>
              <a:t>Ausreißer in Testdaten erkennbar</a:t>
            </a:r>
          </a:p>
          <a:p>
            <a:endParaRPr lang="de-DE" sz="2000" dirty="0">
              <a:sym typeface="Wingdings" panose="05000000000000000000" pitchFamily="2" charset="2"/>
            </a:endParaRPr>
          </a:p>
          <a:p>
            <a:r>
              <a:rPr lang="de-DE" sz="2000" b="1" dirty="0">
                <a:sym typeface="Wingdings" panose="05000000000000000000" pitchFamily="2" charset="2"/>
              </a:rPr>
              <a:t>RMSE = 3.29</a:t>
            </a:r>
          </a:p>
          <a:p>
            <a:pPr marL="0" indent="0">
              <a:buNone/>
            </a:pPr>
            <a:r>
              <a:rPr lang="de-DE" sz="2000" b="1" dirty="0">
                <a:sym typeface="Wingdings" panose="05000000000000000000" pitchFamily="2" charset="2"/>
              </a:rPr>
              <a:t>Vorhersage +-3.29ppm</a:t>
            </a:r>
          </a:p>
          <a:p>
            <a:pPr marL="0" indent="0">
              <a:buNone/>
            </a:pPr>
            <a:endParaRPr lang="de-DE" sz="2000" b="1" dirty="0">
              <a:sym typeface="Wingdings" panose="05000000000000000000" pitchFamily="2" charset="2"/>
            </a:endParaRPr>
          </a:p>
        </p:txBody>
      </p:sp>
      <p:pic>
        <p:nvPicPr>
          <p:cNvPr id="16" name="Inhaltsplatzhalter 15" descr="Ein Bild, das Text, Diagramm, Reihe, Screenshot enthält.">
            <a:extLst>
              <a:ext uri="{FF2B5EF4-FFF2-40B4-BE49-F238E27FC236}">
                <a16:creationId xmlns:a16="http://schemas.microsoft.com/office/drawing/2014/main" id="{C7038231-6C93-1B12-B705-5A9981C83C6F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2400783"/>
            <a:ext cx="8393021" cy="3679323"/>
          </a:xfrm>
          <a:ln w="28575">
            <a:solidFill>
              <a:srgbClr val="01A982"/>
            </a:solidFill>
          </a:ln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47F877B-05C3-146A-0B9A-42E327B27B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Initialergebniss</a:t>
            </a:r>
            <a:endParaRPr lang="de-DE" dirty="0"/>
          </a:p>
        </p:txBody>
      </p:sp>
      <p:sp>
        <p:nvSpPr>
          <p:cNvPr id="6" name="Titel 3">
            <a:extLst>
              <a:ext uri="{FF2B5EF4-FFF2-40B4-BE49-F238E27FC236}">
                <a16:creationId xmlns:a16="http://schemas.microsoft.com/office/drawing/2014/main" id="{66706CCA-8B8F-B081-A08F-C9E34CCB2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392113"/>
            <a:ext cx="11498263" cy="401637"/>
          </a:xfrm>
        </p:spPr>
        <p:txBody>
          <a:bodyPr/>
          <a:lstStyle/>
          <a:p>
            <a:r>
              <a:rPr lang="de-DE" dirty="0" err="1"/>
              <a:t>Machine</a:t>
            </a:r>
            <a:r>
              <a:rPr lang="de-DE" dirty="0"/>
              <a:t> Learning Modell (LSTM)</a:t>
            </a:r>
          </a:p>
        </p:txBody>
      </p:sp>
    </p:spTree>
    <p:extLst>
      <p:ext uri="{BB962C8B-B14F-4D97-AF65-F5344CB8AC3E}">
        <p14:creationId xmlns:p14="http://schemas.microsoft.com/office/powerpoint/2010/main" val="392498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3ACB7EF-A472-D40F-48C6-9CC47DA35DE0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de-DE" dirty="0"/>
              <a:t>Batch Size Optimierung</a:t>
            </a:r>
          </a:p>
          <a:p>
            <a:pPr lvl="1"/>
            <a:r>
              <a:rPr lang="de-DE" dirty="0"/>
              <a:t>[1, 2, 4, 8, 16, 32, 64, </a:t>
            </a:r>
            <a:r>
              <a:rPr lang="de-DE" b="1" dirty="0"/>
              <a:t>100</a:t>
            </a:r>
            <a:r>
              <a:rPr lang="de-DE" dirty="0"/>
              <a:t>, 128,</a:t>
            </a:r>
            <a:r>
              <a:rPr lang="de-DE" b="1" dirty="0"/>
              <a:t> 150</a:t>
            </a:r>
            <a:r>
              <a:rPr lang="de-DE" dirty="0"/>
              <a:t>, </a:t>
            </a:r>
            <a:r>
              <a:rPr lang="de-DE" b="1" dirty="0">
                <a:solidFill>
                  <a:srgbClr val="FF0000"/>
                </a:solidFill>
              </a:rPr>
              <a:t>200</a:t>
            </a:r>
            <a:r>
              <a:rPr lang="de-DE" dirty="0"/>
              <a:t>, 256]</a:t>
            </a:r>
          </a:p>
          <a:p>
            <a:pPr lvl="1"/>
            <a:r>
              <a:rPr lang="de-DE" dirty="0"/>
              <a:t>Vielfaches von 2 ist recheneffizienter</a:t>
            </a:r>
          </a:p>
          <a:p>
            <a:pPr lvl="1"/>
            <a:r>
              <a:rPr lang="de-DE" dirty="0"/>
              <a:t>12 Runs mit jeweils 50 Epochen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r>
              <a:rPr lang="de-DE" dirty="0"/>
              <a:t>Bestes Ergebnis bei Batch Size von 200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2F8A646-96DC-801B-86D3-CCD3728F914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 err="1"/>
              <a:t>MLFlow</a:t>
            </a:r>
            <a:endParaRPr lang="de-DE" dirty="0"/>
          </a:p>
        </p:txBody>
      </p:sp>
      <p:graphicFrame>
        <p:nvGraphicFramePr>
          <p:cNvPr id="9" name="Inhaltsplatzhalter 8">
            <a:extLst>
              <a:ext uri="{FF2B5EF4-FFF2-40B4-BE49-F238E27FC236}">
                <a16:creationId xmlns:a16="http://schemas.microsoft.com/office/drawing/2014/main" id="{07A93D7F-0D20-A8D0-45AB-69385AF57D17}"/>
              </a:ext>
            </a:extLst>
          </p:cNvPr>
          <p:cNvGraphicFramePr>
            <a:graphicFrameLocks noGrp="1"/>
          </p:cNvGraphicFramePr>
          <p:nvPr>
            <p:ph sz="quarter" idx="20"/>
            <p:extLst>
              <p:ext uri="{D42A27DB-BD31-4B8C-83A1-F6EECF244321}">
                <p14:modId xmlns:p14="http://schemas.microsoft.com/office/powerpoint/2010/main" val="339816361"/>
              </p:ext>
            </p:extLst>
          </p:nvPr>
        </p:nvGraphicFramePr>
        <p:xfrm>
          <a:off x="6356350" y="1376363"/>
          <a:ext cx="5418138" cy="4450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069">
                  <a:extLst>
                    <a:ext uri="{9D8B030D-6E8A-4147-A177-3AD203B41FA5}">
                      <a16:colId xmlns:a16="http://schemas.microsoft.com/office/drawing/2014/main" val="2840621726"/>
                    </a:ext>
                  </a:extLst>
                </a:gridCol>
                <a:gridCol w="2709069">
                  <a:extLst>
                    <a:ext uri="{9D8B030D-6E8A-4147-A177-3AD203B41FA5}">
                      <a16:colId xmlns:a16="http://schemas.microsoft.com/office/drawing/2014/main" val="24203973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Batch Size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Durchlaufzeit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3330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57.6min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2777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32.3min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8730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9.4min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9587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5.2min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3826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3.1min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4255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2.0min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5481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1.6min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6312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1.4min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771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1.3min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1566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1.2min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9511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256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3327436"/>
                  </a:ext>
                </a:extLst>
              </a:tr>
            </a:tbl>
          </a:graphicData>
        </a:graphic>
      </p:graphicFrame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029D583-4FF8-5969-847D-4276D8E169E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de-DE" dirty="0"/>
              <a:t>Durchlaufzeit pro Batch Size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FF52891-AA5F-8EB6-F628-87565E4F9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 err="1"/>
              <a:t>Hyperparametertuning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78D782D-872E-D876-08B9-ECDFCD05F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20" y="5950530"/>
            <a:ext cx="1400979" cy="57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59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CD4D4372-8CFD-932A-6F7D-D9A41BD97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20" y="5950530"/>
            <a:ext cx="1400979" cy="579170"/>
          </a:xfrm>
          <a:prstGeom prst="rect">
            <a:avLst/>
          </a:prstGeo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47F877B-05C3-146A-0B9A-42E327B27B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Endergebnis</a:t>
            </a:r>
          </a:p>
        </p:txBody>
      </p:sp>
      <p:sp>
        <p:nvSpPr>
          <p:cNvPr id="6" name="Titel 3">
            <a:extLst>
              <a:ext uri="{FF2B5EF4-FFF2-40B4-BE49-F238E27FC236}">
                <a16:creationId xmlns:a16="http://schemas.microsoft.com/office/drawing/2014/main" id="{66706CCA-8B8F-B081-A08F-C9E34CCB2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392113"/>
            <a:ext cx="11498263" cy="401637"/>
          </a:xfrm>
        </p:spPr>
        <p:txBody>
          <a:bodyPr/>
          <a:lstStyle/>
          <a:p>
            <a:r>
              <a:rPr lang="en-US" sz="2800" b="1" dirty="0" err="1"/>
              <a:t>Hyperparametertuning</a:t>
            </a:r>
            <a:endParaRPr lang="de-DE" dirty="0"/>
          </a:p>
        </p:txBody>
      </p:sp>
      <p:pic>
        <p:nvPicPr>
          <p:cNvPr id="8" name="Grafik 7" descr="Ein Bild, das Text, Reihe, Diagramm, Zahl enthält.">
            <a:extLst>
              <a:ext uri="{FF2B5EF4-FFF2-40B4-BE49-F238E27FC236}">
                <a16:creationId xmlns:a16="http://schemas.microsoft.com/office/drawing/2014/main" id="{E30343B4-EF6A-4856-2B6A-2846784622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61" y="1901309"/>
            <a:ext cx="10387539" cy="4110079"/>
          </a:xfrm>
          <a:prstGeom prst="rect">
            <a:avLst/>
          </a:prstGeom>
          <a:ln w="28575">
            <a:solidFill>
              <a:srgbClr val="01A982"/>
            </a:solidFill>
          </a:ln>
        </p:spPr>
      </p:pic>
      <p:cxnSp>
        <p:nvCxnSpPr>
          <p:cNvPr id="15" name="Verbinder: gewinkelt 14">
            <a:extLst>
              <a:ext uri="{FF2B5EF4-FFF2-40B4-BE49-F238E27FC236}">
                <a16:creationId xmlns:a16="http://schemas.microsoft.com/office/drawing/2014/main" id="{34EE24A5-7BC7-013B-38F1-5106D5CDE96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286802" y="4215236"/>
            <a:ext cx="1025919" cy="890363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D73804E9-C810-6EBF-38C5-78378A9FEF3D}"/>
              </a:ext>
            </a:extLst>
          </p:cNvPr>
          <p:cNvSpPr txBox="1"/>
          <p:nvPr/>
        </p:nvSpPr>
        <p:spPr>
          <a:xfrm>
            <a:off x="10799760" y="3398676"/>
            <a:ext cx="1392239" cy="91440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de-DE" sz="2000" b="1" dirty="0"/>
              <a:t>RMSE: </a:t>
            </a:r>
          </a:p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r>
              <a:rPr lang="de-DE" sz="2000" b="1" dirty="0"/>
              <a:t>+-2.28ppm</a:t>
            </a:r>
          </a:p>
        </p:txBody>
      </p:sp>
    </p:spTree>
    <p:extLst>
      <p:ext uri="{BB962C8B-B14F-4D97-AF65-F5344CB8AC3E}">
        <p14:creationId xmlns:p14="http://schemas.microsoft.com/office/powerpoint/2010/main" val="300736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HPE Standard 16x9 White Template">
  <a:themeElements>
    <a:clrScheme name="HPE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00000"/>
      </a:hlink>
      <a:folHlink>
        <a:srgbClr val="000000"/>
      </a:folHlink>
    </a:clrScheme>
    <a:fontScheme name="MetricHPE">
      <a:majorFont>
        <a:latin typeface="MetricHPE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noFill/>
        <a:ln w="57150">
          <a:solidFill>
            <a:schemeClr val="accent1"/>
          </a:solidFill>
        </a:ln>
      </a:spPr>
      <a:bodyPr tIns="91440" bIns="91440"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57150">
          <a:noFill/>
          <a:miter lim="800000"/>
        </a:ln>
      </a:spPr>
      <a:bodyPr wrap="square" lIns="90000" tIns="90000" rIns="90000" bIns="90000" rtlCol="0" anchor="ctr" anchorCtr="0">
        <a:noAutofit/>
      </a:bodyPr>
      <a:lstStyle>
        <a:defPPr marL="0" indent="0" algn="ctr">
          <a:lnSpc>
            <a:spcPct val="90000"/>
          </a:lnSpc>
          <a:spcBef>
            <a:spcPts val="400"/>
          </a:spcBef>
          <a:buFont typeface="MetricHPE" panose="020B0503030202060203" pitchFamily="34" charset="0"/>
          <a:buNone/>
          <a:defRPr dirty="0" err="1" smtClean="0"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HPE Standard 16x9 White Template.pptx" id="{AAF2CD36-BE7C-4F9F-B1DB-31FDF85A2F69}" vid="{E2B6C186-1D44-4ABF-AD5A-782CC18F677B}"/>
    </a:ext>
  </a:extLst>
</a:theme>
</file>

<file path=ppt/theme/theme2.xml><?xml version="1.0" encoding="utf-8"?>
<a:theme xmlns:a="http://schemas.openxmlformats.org/drawingml/2006/main" name="Office Them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 Standard">
      <a:majorFont>
        <a:latin typeface="MetricHPE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 Standard">
      <a:majorFont>
        <a:latin typeface="MetricHPE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833</Words>
  <Application>Microsoft Office PowerPoint</Application>
  <PresentationFormat>Breitbild</PresentationFormat>
  <Paragraphs>176</Paragraphs>
  <Slides>10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</vt:lpstr>
      <vt:lpstr>Wingdings</vt:lpstr>
      <vt:lpstr>MetricHPE Black</vt:lpstr>
      <vt:lpstr>Consolas</vt:lpstr>
      <vt:lpstr>MetricHPE</vt:lpstr>
      <vt:lpstr>HPE Standard 16x9 White Template</vt:lpstr>
      <vt:lpstr>Air Pollution Forecasting</vt:lpstr>
      <vt:lpstr>Inhalt</vt:lpstr>
      <vt:lpstr>Datensatz “Air Pollution Forecasting”</vt:lpstr>
      <vt:lpstr>Datensatz “Air Pollution Forecasting”</vt:lpstr>
      <vt:lpstr>Datenaufbereitung und Transformation</vt:lpstr>
      <vt:lpstr>Machine Learning Modell (LSTM)</vt:lpstr>
      <vt:lpstr>Machine Learning Modell (LSTM)</vt:lpstr>
      <vt:lpstr>Hyperparametertuning</vt:lpstr>
      <vt:lpstr>Hyperparametertuning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Kolakowski, Artur</dc:creator>
  <cp:lastModifiedBy>Spitzer Simon (wi21058)</cp:lastModifiedBy>
  <cp:revision>53</cp:revision>
  <dcterms:created xsi:type="dcterms:W3CDTF">2021-03-16T11:22:20Z</dcterms:created>
  <dcterms:modified xsi:type="dcterms:W3CDTF">2024-07-01T06:15:16Z</dcterms:modified>
</cp:coreProperties>
</file>

<file path=docProps/thumbnail.jpeg>
</file>